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2.xml" ContentType="application/vnd.openxmlformats-officedocument.presentationml.tags+xml"/>
  <Override PartName="/ppt/theme/themeOverride2.xml" ContentType="application/vnd.openxmlformats-officedocument.themeOverr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Override3.xml" ContentType="application/vnd.openxmlformats-officedocument.themeOverr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heme/themeOverride4.xml" ContentType="application/vnd.openxmlformats-officedocument.themeOverr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heme/themeOverride5.xml" ContentType="application/vnd.openxmlformats-officedocument.themeOverr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heme/themeOverride6.xml" ContentType="application/vnd.openxmlformats-officedocument.themeOverride+xml"/>
  <Override PartName="/ppt/tags/tag28.xml" ContentType="application/vnd.openxmlformats-officedocument.presentationml.tags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35"/>
  </p:notesMasterIdLst>
  <p:sldIdLst>
    <p:sldId id="256" r:id="rId2"/>
    <p:sldId id="265" r:id="rId3"/>
    <p:sldId id="258" r:id="rId4"/>
    <p:sldId id="271" r:id="rId5"/>
    <p:sldId id="272" r:id="rId6"/>
    <p:sldId id="273" r:id="rId7"/>
    <p:sldId id="274" r:id="rId8"/>
    <p:sldId id="291" r:id="rId9"/>
    <p:sldId id="292" r:id="rId10"/>
    <p:sldId id="262" r:id="rId11"/>
    <p:sldId id="266" r:id="rId12"/>
    <p:sldId id="267" r:id="rId13"/>
    <p:sldId id="268" r:id="rId14"/>
    <p:sldId id="289" r:id="rId15"/>
    <p:sldId id="270" r:id="rId16"/>
    <p:sldId id="290" r:id="rId17"/>
    <p:sldId id="263" r:id="rId18"/>
    <p:sldId id="280" r:id="rId19"/>
    <p:sldId id="281" r:id="rId20"/>
    <p:sldId id="282" r:id="rId21"/>
    <p:sldId id="283" r:id="rId22"/>
    <p:sldId id="287" r:id="rId23"/>
    <p:sldId id="288" r:id="rId24"/>
    <p:sldId id="264" r:id="rId25"/>
    <p:sldId id="275" r:id="rId26"/>
    <p:sldId id="276" r:id="rId27"/>
    <p:sldId id="277" r:id="rId28"/>
    <p:sldId id="278" r:id="rId29"/>
    <p:sldId id="279" r:id="rId30"/>
    <p:sldId id="285" r:id="rId31"/>
    <p:sldId id="286" r:id="rId32"/>
    <p:sldId id="261" r:id="rId33"/>
    <p:sldId id="284" r:id="rId34"/>
  </p:sldIdLst>
  <p:sldSz cx="12192000" cy="6858000"/>
  <p:notesSz cx="6858000" cy="9144000"/>
  <p:custDataLst>
    <p:tags r:id="rId3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95959"/>
    <a:srgbClr val="FAF6F5"/>
    <a:srgbClr val="FE9E52"/>
    <a:srgbClr val="E94E1A"/>
    <a:srgbClr val="00BBE9"/>
    <a:srgbClr val="45CDFE"/>
    <a:srgbClr val="5052BF"/>
    <a:srgbClr val="0C0F3A"/>
    <a:srgbClr val="2950B2"/>
    <a:srgbClr val="9F15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6187" autoAdjust="0"/>
  </p:normalViewPr>
  <p:slideViewPr>
    <p:cSldViewPr snapToGrid="0">
      <p:cViewPr varScale="1">
        <p:scale>
          <a:sx n="83" d="100"/>
          <a:sy n="83" d="100"/>
        </p:scale>
        <p:origin x="108" y="7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D8963-CFCD-4740-AF60-049850373CDF}" type="datetimeFigureOut">
              <a:rPr lang="zh-CN" altLang="en-US" smtClean="0"/>
              <a:t>2019/7/31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6FDB6-6D2B-46C1-9FA1-D82906A37C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981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本素材由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提供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尊重知识产权并注重保护用户享有的各项权利。郑重提醒您：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插件中提供的任何信息内容的所有权、知识产权归其原始权利人或权利受让人所有，您免费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/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购买获得的是信息内容的使用权，并受下述条款的约束；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您仅可以个人非商业用途使用该等信息内容，不可将信息内容的全部或部分用于出售，或以出租、出借、转让、分销、发布等其他任何方式供他人使用；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禁止在接入互联网或移动互联网的任何网站、平台、应用或程序上以任何方式为他人提供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插件资源内容的下载。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resource is supplied by 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respects all intellectual property rights and protects all the rights its users acquired. Solemnly remind you: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ownership and intellectual property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belongs to its owner or the assignee of this ownership. you only acquired the usage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Add-in, as well as respected the following restrain terms: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1.You are only allowed to use such resource for personal and non-commercial aim, not allowed to use such resource or part of it for the sale; or rent, lend, transfer to others; or distribution or release it in any way.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2.You are not permitted to provide the resource of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in any website, platform, application access to the Internet or mobile Internet.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128353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 userDrawn="1">
  <p:cSld name="标题幻灯片">
    <p:bg>
      <p:bgPr>
        <a:gradFill>
          <a:gsLst>
            <a:gs pos="0">
              <a:schemeClr val="accent6">
                <a:lumMod val="0"/>
                <a:lumOff val="100000"/>
              </a:schemeClr>
            </a:gs>
            <a:gs pos="56000">
              <a:schemeClr val="accent6">
                <a:lumMod val="0"/>
                <a:lumOff val="100000"/>
              </a:schemeClr>
            </a:gs>
            <a:gs pos="100000">
              <a:schemeClr val="accent6">
                <a:lumMod val="30000"/>
                <a:lumOff val="70000"/>
              </a:schemeClr>
            </a:gs>
          </a:gsLst>
          <a:path path="circle">
            <a:fillToRect l="50000" t="-80000" r="50000" b="18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副标题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7046446" y="2553010"/>
            <a:ext cx="4225478" cy="466960"/>
          </a:xfrm>
        </p:spPr>
        <p:txBody>
          <a:bodyPr anchor="t">
            <a:normAutofit/>
          </a:bodyPr>
          <a:lstStyle>
            <a:lvl1pPr marL="0" indent="0" algn="r">
              <a:buNone/>
              <a:defRPr sz="1400">
                <a:solidFill>
                  <a:schemeClr val="accent1">
                    <a:lumMod val="50000"/>
                  </a:schemeClr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2" name="文本占位符 13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115244" y="3550227"/>
            <a:ext cx="4156680" cy="296271"/>
          </a:xfrm>
        </p:spPr>
        <p:txBody>
          <a:bodyPr vert="horz" anchor="ctr">
            <a:noAutofit/>
          </a:bodyPr>
          <a:lstStyle>
            <a:lvl1pPr marL="0" indent="0" algn="r">
              <a:buNone/>
              <a:defRPr sz="15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  <p:sp>
        <p:nvSpPr>
          <p:cNvPr id="13" name="文本占位符 1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115244" y="3846498"/>
            <a:ext cx="4156680" cy="296271"/>
          </a:xfrm>
        </p:spPr>
        <p:txBody>
          <a:bodyPr vert="horz" anchor="ctr">
            <a:noAutofit/>
          </a:bodyPr>
          <a:lstStyle>
            <a:lvl1pPr marL="0" indent="0" algn="r">
              <a:buNone/>
              <a:defRPr sz="15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Date</a:t>
            </a:r>
            <a:endParaRPr lang="zh-CN" altLang="en-US" dirty="0"/>
          </a:p>
        </p:txBody>
      </p:sp>
      <p:sp>
        <p:nvSpPr>
          <p:cNvPr id="9802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7115244" y="627336"/>
            <a:ext cx="4156680" cy="1782876"/>
          </a:xfrm>
        </p:spPr>
        <p:txBody>
          <a:bodyPr anchor="b">
            <a:normAutofit/>
          </a:bodyPr>
          <a:lstStyle>
            <a:lvl1pPr algn="r">
              <a:defRPr sz="18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3C4DA0E3-C312-4087-9FF0-04C53BA6A85B}"/>
              </a:ext>
            </a:extLst>
          </p:cNvPr>
          <p:cNvGrpSpPr/>
          <p:nvPr userDrawn="1"/>
        </p:nvGrpSpPr>
        <p:grpSpPr>
          <a:xfrm>
            <a:off x="-18574" y="2658452"/>
            <a:ext cx="9247090" cy="4213094"/>
            <a:chOff x="-7144" y="3522782"/>
            <a:chExt cx="7381875" cy="3363278"/>
          </a:xfrm>
        </p:grpSpPr>
        <p:sp>
          <p:nvSpPr>
            <p:cNvPr id="7" name="任意多边形: 形状 6">
              <a:extLst>
                <a:ext uri="{FF2B5EF4-FFF2-40B4-BE49-F238E27FC236}">
                  <a16:creationId xmlns="" xmlns:a16="http://schemas.microsoft.com/office/drawing/2014/main" id="{68859B07-2D38-41F8-A1FA-C5825D856E4A}"/>
                </a:ext>
              </a:extLst>
            </p:cNvPr>
            <p:cNvSpPr/>
            <p:nvPr/>
          </p:nvSpPr>
          <p:spPr>
            <a:xfrm>
              <a:off x="5223986" y="6579355"/>
              <a:ext cx="2057400" cy="219075"/>
            </a:xfrm>
            <a:custGeom>
              <a:avLst/>
              <a:gdLst>
                <a:gd name="connsiteX0" fmla="*/ 1412081 w 2057400"/>
                <a:gd name="connsiteY0" fmla="*/ 7144 h 219075"/>
                <a:gd name="connsiteX1" fmla="*/ 1412081 w 2057400"/>
                <a:gd name="connsiteY1" fmla="*/ 24289 h 219075"/>
                <a:gd name="connsiteX2" fmla="*/ 1132046 w 2057400"/>
                <a:gd name="connsiteY2" fmla="*/ 110966 h 219075"/>
                <a:gd name="connsiteX3" fmla="*/ 1019651 w 2057400"/>
                <a:gd name="connsiteY3" fmla="*/ 135731 h 219075"/>
                <a:gd name="connsiteX4" fmla="*/ 1000601 w 2057400"/>
                <a:gd name="connsiteY4" fmla="*/ 93821 h 219075"/>
                <a:gd name="connsiteX5" fmla="*/ 994886 w 2057400"/>
                <a:gd name="connsiteY5" fmla="*/ 135731 h 219075"/>
                <a:gd name="connsiteX6" fmla="*/ 989171 w 2057400"/>
                <a:gd name="connsiteY6" fmla="*/ 135731 h 219075"/>
                <a:gd name="connsiteX7" fmla="*/ 989171 w 2057400"/>
                <a:gd name="connsiteY7" fmla="*/ 79534 h 219075"/>
                <a:gd name="connsiteX8" fmla="*/ 994886 w 2057400"/>
                <a:gd name="connsiteY8" fmla="*/ 73819 h 219075"/>
                <a:gd name="connsiteX9" fmla="*/ 1112996 w 2057400"/>
                <a:gd name="connsiteY9" fmla="*/ 37624 h 219075"/>
                <a:gd name="connsiteX10" fmla="*/ 1282541 w 2057400"/>
                <a:gd name="connsiteY10" fmla="*/ 7144 h 219075"/>
                <a:gd name="connsiteX11" fmla="*/ 158591 w 2057400"/>
                <a:gd name="connsiteY11" fmla="*/ 7144 h 219075"/>
                <a:gd name="connsiteX12" fmla="*/ 170021 w 2057400"/>
                <a:gd name="connsiteY12" fmla="*/ 43339 h 219075"/>
                <a:gd name="connsiteX13" fmla="*/ 132874 w 2057400"/>
                <a:gd name="connsiteY13" fmla="*/ 99536 h 219075"/>
                <a:gd name="connsiteX14" fmla="*/ 7144 w 2057400"/>
                <a:gd name="connsiteY14" fmla="*/ 214789 h 219075"/>
                <a:gd name="connsiteX15" fmla="*/ 1741646 w 2057400"/>
                <a:gd name="connsiteY15" fmla="*/ 214789 h 219075"/>
                <a:gd name="connsiteX16" fmla="*/ 1878806 w 2057400"/>
                <a:gd name="connsiteY16" fmla="*/ 124301 h 219075"/>
                <a:gd name="connsiteX17" fmla="*/ 2040731 w 2057400"/>
                <a:gd name="connsiteY17" fmla="*/ 37624 h 219075"/>
                <a:gd name="connsiteX18" fmla="*/ 2054066 w 2057400"/>
                <a:gd name="connsiteY18" fmla="*/ 7144 h 219075"/>
                <a:gd name="connsiteX19" fmla="*/ 1412081 w 2057400"/>
                <a:gd name="connsiteY19" fmla="*/ 7144 h 219075"/>
                <a:gd name="connsiteX20" fmla="*/ 1412081 w 2057400"/>
                <a:gd name="connsiteY20" fmla="*/ 7144 h 219075"/>
                <a:gd name="connsiteX21" fmla="*/ 1412081 w 2057400"/>
                <a:gd name="connsiteY21" fmla="*/ 7144 h 219075"/>
                <a:gd name="connsiteX22" fmla="*/ 1412081 w 2057400"/>
                <a:gd name="connsiteY22" fmla="*/ 7144 h 219075"/>
                <a:gd name="connsiteX23" fmla="*/ 388144 w 2057400"/>
                <a:gd name="connsiteY23" fmla="*/ 105251 h 219075"/>
                <a:gd name="connsiteX24" fmla="*/ 388144 w 2057400"/>
                <a:gd name="connsiteY24" fmla="*/ 130016 h 219075"/>
                <a:gd name="connsiteX25" fmla="*/ 363378 w 2057400"/>
                <a:gd name="connsiteY25" fmla="*/ 130016 h 219075"/>
                <a:gd name="connsiteX26" fmla="*/ 357664 w 2057400"/>
                <a:gd name="connsiteY26" fmla="*/ 118586 h 219075"/>
                <a:gd name="connsiteX27" fmla="*/ 369094 w 2057400"/>
                <a:gd name="connsiteY27" fmla="*/ 107156 h 219075"/>
                <a:gd name="connsiteX28" fmla="*/ 388144 w 2057400"/>
                <a:gd name="connsiteY28" fmla="*/ 107156 h 219075"/>
                <a:gd name="connsiteX29" fmla="*/ 388144 w 2057400"/>
                <a:gd name="connsiteY29" fmla="*/ 105251 h 219075"/>
                <a:gd name="connsiteX30" fmla="*/ 388144 w 2057400"/>
                <a:gd name="connsiteY30" fmla="*/ 105251 h 219075"/>
                <a:gd name="connsiteX31" fmla="*/ 388144 w 2057400"/>
                <a:gd name="connsiteY31" fmla="*/ 105251 h 219075"/>
                <a:gd name="connsiteX32" fmla="*/ 549116 w 2057400"/>
                <a:gd name="connsiteY32" fmla="*/ 99536 h 219075"/>
                <a:gd name="connsiteX33" fmla="*/ 549116 w 2057400"/>
                <a:gd name="connsiteY33" fmla="*/ 110966 h 219075"/>
                <a:gd name="connsiteX34" fmla="*/ 543401 w 2057400"/>
                <a:gd name="connsiteY34" fmla="*/ 110966 h 219075"/>
                <a:gd name="connsiteX35" fmla="*/ 543401 w 2057400"/>
                <a:gd name="connsiteY35" fmla="*/ 99536 h 219075"/>
                <a:gd name="connsiteX36" fmla="*/ 549116 w 2057400"/>
                <a:gd name="connsiteY36" fmla="*/ 99536 h 219075"/>
                <a:gd name="connsiteX37" fmla="*/ 549116 w 2057400"/>
                <a:gd name="connsiteY37" fmla="*/ 99536 h 219075"/>
                <a:gd name="connsiteX38" fmla="*/ 549116 w 2057400"/>
                <a:gd name="connsiteY38" fmla="*/ 99536 h 219075"/>
                <a:gd name="connsiteX39" fmla="*/ 549116 w 2057400"/>
                <a:gd name="connsiteY39" fmla="*/ 99536 h 219075"/>
                <a:gd name="connsiteX40" fmla="*/ 803434 w 2057400"/>
                <a:gd name="connsiteY40" fmla="*/ 80486 h 219075"/>
                <a:gd name="connsiteX41" fmla="*/ 784384 w 2057400"/>
                <a:gd name="connsiteY41" fmla="*/ 91916 h 219075"/>
                <a:gd name="connsiteX42" fmla="*/ 784384 w 2057400"/>
                <a:gd name="connsiteY42" fmla="*/ 86201 h 219075"/>
                <a:gd name="connsiteX43" fmla="*/ 803434 w 2057400"/>
                <a:gd name="connsiteY43" fmla="*/ 80486 h 219075"/>
                <a:gd name="connsiteX44" fmla="*/ 803434 w 2057400"/>
                <a:gd name="connsiteY44" fmla="*/ 80486 h 219075"/>
                <a:gd name="connsiteX45" fmla="*/ 803434 w 2057400"/>
                <a:gd name="connsiteY45" fmla="*/ 80486 h 219075"/>
                <a:gd name="connsiteX46" fmla="*/ 803434 w 2057400"/>
                <a:gd name="connsiteY46" fmla="*/ 80486 h 219075"/>
                <a:gd name="connsiteX47" fmla="*/ 1114901 w 2057400"/>
                <a:gd name="connsiteY47" fmla="*/ 74771 h 219075"/>
                <a:gd name="connsiteX48" fmla="*/ 1028224 w 2057400"/>
                <a:gd name="connsiteY48" fmla="*/ 110966 h 219075"/>
                <a:gd name="connsiteX49" fmla="*/ 1033939 w 2057400"/>
                <a:gd name="connsiteY49" fmla="*/ 116681 h 219075"/>
                <a:gd name="connsiteX50" fmla="*/ 1114901 w 2057400"/>
                <a:gd name="connsiteY50" fmla="*/ 74771 h 219075"/>
                <a:gd name="connsiteX51" fmla="*/ 1114901 w 2057400"/>
                <a:gd name="connsiteY51" fmla="*/ 74771 h 219075"/>
                <a:gd name="connsiteX52" fmla="*/ 1114901 w 2057400"/>
                <a:gd name="connsiteY52" fmla="*/ 74771 h 219075"/>
                <a:gd name="connsiteX53" fmla="*/ 1114901 w 2057400"/>
                <a:gd name="connsiteY53" fmla="*/ 74771 h 219075"/>
                <a:gd name="connsiteX54" fmla="*/ 1145381 w 2057400"/>
                <a:gd name="connsiteY54" fmla="*/ 69056 h 219075"/>
                <a:gd name="connsiteX55" fmla="*/ 1126331 w 2057400"/>
                <a:gd name="connsiteY55" fmla="*/ 74771 h 219075"/>
                <a:gd name="connsiteX56" fmla="*/ 1126331 w 2057400"/>
                <a:gd name="connsiteY56" fmla="*/ 80486 h 219075"/>
                <a:gd name="connsiteX57" fmla="*/ 1145381 w 2057400"/>
                <a:gd name="connsiteY57" fmla="*/ 80486 h 219075"/>
                <a:gd name="connsiteX58" fmla="*/ 1145381 w 2057400"/>
                <a:gd name="connsiteY58" fmla="*/ 69056 h 219075"/>
                <a:gd name="connsiteX59" fmla="*/ 1145381 w 2057400"/>
                <a:gd name="connsiteY59" fmla="*/ 69056 h 219075"/>
                <a:gd name="connsiteX60" fmla="*/ 1145381 w 2057400"/>
                <a:gd name="connsiteY60" fmla="*/ 69056 h 219075"/>
                <a:gd name="connsiteX61" fmla="*/ 1145381 w 2057400"/>
                <a:gd name="connsiteY61" fmla="*/ 69056 h 219075"/>
                <a:gd name="connsiteX62" fmla="*/ 1171099 w 2057400"/>
                <a:gd name="connsiteY62" fmla="*/ 63341 h 219075"/>
                <a:gd name="connsiteX63" fmla="*/ 1152049 w 2057400"/>
                <a:gd name="connsiteY63" fmla="*/ 69056 h 219075"/>
                <a:gd name="connsiteX64" fmla="*/ 1152049 w 2057400"/>
                <a:gd name="connsiteY64" fmla="*/ 80486 h 219075"/>
                <a:gd name="connsiteX65" fmla="*/ 1163478 w 2057400"/>
                <a:gd name="connsiteY65" fmla="*/ 80486 h 219075"/>
                <a:gd name="connsiteX66" fmla="*/ 1163478 w 2057400"/>
                <a:gd name="connsiteY66" fmla="*/ 74771 h 219075"/>
                <a:gd name="connsiteX67" fmla="*/ 1171099 w 2057400"/>
                <a:gd name="connsiteY67" fmla="*/ 63341 h 219075"/>
                <a:gd name="connsiteX68" fmla="*/ 1171099 w 2057400"/>
                <a:gd name="connsiteY68" fmla="*/ 63341 h 219075"/>
                <a:gd name="connsiteX69" fmla="*/ 1171099 w 2057400"/>
                <a:gd name="connsiteY69" fmla="*/ 63341 h 219075"/>
                <a:gd name="connsiteX70" fmla="*/ 1171099 w 2057400"/>
                <a:gd name="connsiteY70" fmla="*/ 63341 h 219075"/>
                <a:gd name="connsiteX71" fmla="*/ 1193959 w 2057400"/>
                <a:gd name="connsiteY71" fmla="*/ 55721 h 219075"/>
                <a:gd name="connsiteX72" fmla="*/ 1188244 w 2057400"/>
                <a:gd name="connsiteY72" fmla="*/ 74771 h 219075"/>
                <a:gd name="connsiteX73" fmla="*/ 1193959 w 2057400"/>
                <a:gd name="connsiteY73" fmla="*/ 55721 h 219075"/>
                <a:gd name="connsiteX74" fmla="*/ 1193959 w 2057400"/>
                <a:gd name="connsiteY74" fmla="*/ 55721 h 219075"/>
                <a:gd name="connsiteX75" fmla="*/ 1193959 w 2057400"/>
                <a:gd name="connsiteY75" fmla="*/ 55721 h 219075"/>
                <a:gd name="connsiteX76" fmla="*/ 1193959 w 2057400"/>
                <a:gd name="connsiteY76" fmla="*/ 55721 h 219075"/>
                <a:gd name="connsiteX77" fmla="*/ 531019 w 2057400"/>
                <a:gd name="connsiteY77" fmla="*/ 50006 h 219075"/>
                <a:gd name="connsiteX78" fmla="*/ 519589 w 2057400"/>
                <a:gd name="connsiteY78" fmla="*/ 55721 h 219075"/>
                <a:gd name="connsiteX79" fmla="*/ 531019 w 2057400"/>
                <a:gd name="connsiteY79" fmla="*/ 50006 h 219075"/>
                <a:gd name="connsiteX80" fmla="*/ 531019 w 2057400"/>
                <a:gd name="connsiteY80" fmla="*/ 50006 h 219075"/>
                <a:gd name="connsiteX81" fmla="*/ 531019 w 2057400"/>
                <a:gd name="connsiteY81" fmla="*/ 50006 h 219075"/>
                <a:gd name="connsiteX82" fmla="*/ 531019 w 2057400"/>
                <a:gd name="connsiteY82" fmla="*/ 50006 h 219075"/>
                <a:gd name="connsiteX83" fmla="*/ 1280636 w 2057400"/>
                <a:gd name="connsiteY83" fmla="*/ 37624 h 219075"/>
                <a:gd name="connsiteX84" fmla="*/ 1269206 w 2057400"/>
                <a:gd name="connsiteY84" fmla="*/ 37624 h 219075"/>
                <a:gd name="connsiteX85" fmla="*/ 1269206 w 2057400"/>
                <a:gd name="connsiteY85" fmla="*/ 43339 h 219075"/>
                <a:gd name="connsiteX86" fmla="*/ 1280636 w 2057400"/>
                <a:gd name="connsiteY86" fmla="*/ 37624 h 219075"/>
                <a:gd name="connsiteX87" fmla="*/ 1280636 w 2057400"/>
                <a:gd name="connsiteY87" fmla="*/ 37624 h 219075"/>
                <a:gd name="connsiteX88" fmla="*/ 1280636 w 2057400"/>
                <a:gd name="connsiteY88" fmla="*/ 37624 h 219075"/>
                <a:gd name="connsiteX89" fmla="*/ 1280636 w 2057400"/>
                <a:gd name="connsiteY89" fmla="*/ 37624 h 219075"/>
                <a:gd name="connsiteX90" fmla="*/ 859631 w 2057400"/>
                <a:gd name="connsiteY90" fmla="*/ 43339 h 219075"/>
                <a:gd name="connsiteX91" fmla="*/ 871061 w 2057400"/>
                <a:gd name="connsiteY91" fmla="*/ 24289 h 219075"/>
                <a:gd name="connsiteX92" fmla="*/ 876776 w 2057400"/>
                <a:gd name="connsiteY92" fmla="*/ 43339 h 219075"/>
                <a:gd name="connsiteX93" fmla="*/ 859631 w 2057400"/>
                <a:gd name="connsiteY93" fmla="*/ 43339 h 219075"/>
                <a:gd name="connsiteX94" fmla="*/ 859631 w 2057400"/>
                <a:gd name="connsiteY94" fmla="*/ 43339 h 219075"/>
                <a:gd name="connsiteX95" fmla="*/ 859631 w 2057400"/>
                <a:gd name="connsiteY95" fmla="*/ 43339 h 219075"/>
                <a:gd name="connsiteX96" fmla="*/ 859631 w 2057400"/>
                <a:gd name="connsiteY96" fmla="*/ 43339 h 219075"/>
                <a:gd name="connsiteX97" fmla="*/ 1313974 w 2057400"/>
                <a:gd name="connsiteY97" fmla="*/ 24289 h 219075"/>
                <a:gd name="connsiteX98" fmla="*/ 1302544 w 2057400"/>
                <a:gd name="connsiteY98" fmla="*/ 24289 h 219075"/>
                <a:gd name="connsiteX99" fmla="*/ 1302544 w 2057400"/>
                <a:gd name="connsiteY99" fmla="*/ 35719 h 219075"/>
                <a:gd name="connsiteX100" fmla="*/ 1313974 w 2057400"/>
                <a:gd name="connsiteY100" fmla="*/ 35719 h 219075"/>
                <a:gd name="connsiteX101" fmla="*/ 1313974 w 2057400"/>
                <a:gd name="connsiteY101" fmla="*/ 24289 h 219075"/>
                <a:gd name="connsiteX102" fmla="*/ 1313974 w 2057400"/>
                <a:gd name="connsiteY102" fmla="*/ 24289 h 219075"/>
                <a:gd name="connsiteX103" fmla="*/ 1313974 w 2057400"/>
                <a:gd name="connsiteY103" fmla="*/ 24289 h 219075"/>
                <a:gd name="connsiteX104" fmla="*/ 1313974 w 2057400"/>
                <a:gd name="connsiteY104" fmla="*/ 24289 h 219075"/>
                <a:gd name="connsiteX105" fmla="*/ 1704499 w 2057400"/>
                <a:gd name="connsiteY105" fmla="*/ 24289 h 219075"/>
                <a:gd name="connsiteX106" fmla="*/ 1704499 w 2057400"/>
                <a:gd name="connsiteY106" fmla="*/ 43339 h 219075"/>
                <a:gd name="connsiteX107" fmla="*/ 1704499 w 2057400"/>
                <a:gd name="connsiteY107" fmla="*/ 49054 h 219075"/>
                <a:gd name="connsiteX108" fmla="*/ 1693069 w 2057400"/>
                <a:gd name="connsiteY108" fmla="*/ 43339 h 219075"/>
                <a:gd name="connsiteX109" fmla="*/ 1687353 w 2057400"/>
                <a:gd name="connsiteY109" fmla="*/ 31909 h 219075"/>
                <a:gd name="connsiteX110" fmla="*/ 1704499 w 2057400"/>
                <a:gd name="connsiteY110" fmla="*/ 24289 h 219075"/>
                <a:gd name="connsiteX111" fmla="*/ 1704499 w 2057400"/>
                <a:gd name="connsiteY111" fmla="*/ 24289 h 219075"/>
                <a:gd name="connsiteX112" fmla="*/ 1704499 w 2057400"/>
                <a:gd name="connsiteY112" fmla="*/ 24289 h 219075"/>
                <a:gd name="connsiteX113" fmla="*/ 1704499 w 2057400"/>
                <a:gd name="connsiteY113" fmla="*/ 24289 h 219075"/>
                <a:gd name="connsiteX114" fmla="*/ 784384 w 2057400"/>
                <a:gd name="connsiteY114" fmla="*/ 18574 h 219075"/>
                <a:gd name="connsiteX115" fmla="*/ 784384 w 2057400"/>
                <a:gd name="connsiteY115" fmla="*/ 37624 h 219075"/>
                <a:gd name="connsiteX116" fmla="*/ 765334 w 2057400"/>
                <a:gd name="connsiteY116" fmla="*/ 43339 h 219075"/>
                <a:gd name="connsiteX117" fmla="*/ 759619 w 2057400"/>
                <a:gd name="connsiteY117" fmla="*/ 24289 h 219075"/>
                <a:gd name="connsiteX118" fmla="*/ 765334 w 2057400"/>
                <a:gd name="connsiteY118" fmla="*/ 18574 h 219075"/>
                <a:gd name="connsiteX119" fmla="*/ 784384 w 2057400"/>
                <a:gd name="connsiteY119" fmla="*/ 18574 h 219075"/>
                <a:gd name="connsiteX120" fmla="*/ 784384 w 2057400"/>
                <a:gd name="connsiteY120" fmla="*/ 18574 h 219075"/>
                <a:gd name="connsiteX121" fmla="*/ 784384 w 2057400"/>
                <a:gd name="connsiteY121" fmla="*/ 18574 h 219075"/>
                <a:gd name="connsiteX122" fmla="*/ 784384 w 2057400"/>
                <a:gd name="connsiteY122" fmla="*/ 18574 h 219075"/>
                <a:gd name="connsiteX123" fmla="*/ 1350169 w 2057400"/>
                <a:gd name="connsiteY123" fmla="*/ 18574 h 219075"/>
                <a:gd name="connsiteX124" fmla="*/ 1338739 w 2057400"/>
                <a:gd name="connsiteY124" fmla="*/ 18574 h 219075"/>
                <a:gd name="connsiteX125" fmla="*/ 1338739 w 2057400"/>
                <a:gd name="connsiteY125" fmla="*/ 24289 h 219075"/>
                <a:gd name="connsiteX126" fmla="*/ 1350169 w 2057400"/>
                <a:gd name="connsiteY126" fmla="*/ 18574 h 219075"/>
                <a:gd name="connsiteX127" fmla="*/ 1350169 w 2057400"/>
                <a:gd name="connsiteY127" fmla="*/ 18574 h 219075"/>
                <a:gd name="connsiteX128" fmla="*/ 1350169 w 2057400"/>
                <a:gd name="connsiteY128" fmla="*/ 18574 h 219075"/>
                <a:gd name="connsiteX129" fmla="*/ 1350169 w 2057400"/>
                <a:gd name="connsiteY129" fmla="*/ 1857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2057400" h="219075">
                  <a:moveTo>
                    <a:pt x="1412081" y="7144"/>
                  </a:moveTo>
                  <a:cubicBezTo>
                    <a:pt x="1412081" y="12859"/>
                    <a:pt x="1412081" y="18574"/>
                    <a:pt x="1412081" y="24289"/>
                  </a:cubicBezTo>
                  <a:cubicBezTo>
                    <a:pt x="1325403" y="62389"/>
                    <a:pt x="1226344" y="78581"/>
                    <a:pt x="1132046" y="110966"/>
                  </a:cubicBezTo>
                  <a:cubicBezTo>
                    <a:pt x="1105376" y="120491"/>
                    <a:pt x="1043464" y="145256"/>
                    <a:pt x="1019651" y="135731"/>
                  </a:cubicBezTo>
                  <a:cubicBezTo>
                    <a:pt x="1010126" y="120491"/>
                    <a:pt x="1017746" y="103346"/>
                    <a:pt x="1000601" y="93821"/>
                  </a:cubicBezTo>
                  <a:cubicBezTo>
                    <a:pt x="1000601" y="112871"/>
                    <a:pt x="998696" y="124301"/>
                    <a:pt x="994886" y="135731"/>
                  </a:cubicBezTo>
                  <a:lnTo>
                    <a:pt x="989171" y="135731"/>
                  </a:lnTo>
                  <a:lnTo>
                    <a:pt x="989171" y="79534"/>
                  </a:lnTo>
                  <a:cubicBezTo>
                    <a:pt x="992981" y="77629"/>
                    <a:pt x="992981" y="77629"/>
                    <a:pt x="994886" y="73819"/>
                  </a:cubicBezTo>
                  <a:cubicBezTo>
                    <a:pt x="1030128" y="87154"/>
                    <a:pt x="1070134" y="49054"/>
                    <a:pt x="1112996" y="37624"/>
                  </a:cubicBezTo>
                  <a:cubicBezTo>
                    <a:pt x="1171099" y="20479"/>
                    <a:pt x="1227296" y="16669"/>
                    <a:pt x="1282541" y="7144"/>
                  </a:cubicBezTo>
                  <a:lnTo>
                    <a:pt x="158591" y="7144"/>
                  </a:lnTo>
                  <a:cubicBezTo>
                    <a:pt x="164306" y="16669"/>
                    <a:pt x="168116" y="28099"/>
                    <a:pt x="170021" y="43339"/>
                  </a:cubicBezTo>
                  <a:cubicBezTo>
                    <a:pt x="150971" y="58579"/>
                    <a:pt x="149066" y="77629"/>
                    <a:pt x="132874" y="99536"/>
                  </a:cubicBezTo>
                  <a:cubicBezTo>
                    <a:pt x="102394" y="141446"/>
                    <a:pt x="32861" y="165259"/>
                    <a:pt x="7144" y="214789"/>
                  </a:cubicBezTo>
                  <a:lnTo>
                    <a:pt x="1741646" y="214789"/>
                  </a:lnTo>
                  <a:cubicBezTo>
                    <a:pt x="1794034" y="186214"/>
                    <a:pt x="1835944" y="149066"/>
                    <a:pt x="1878806" y="124301"/>
                  </a:cubicBezTo>
                  <a:cubicBezTo>
                    <a:pt x="1925478" y="95726"/>
                    <a:pt x="2014061" y="70009"/>
                    <a:pt x="2040731" y="37624"/>
                  </a:cubicBezTo>
                  <a:cubicBezTo>
                    <a:pt x="2044541" y="30004"/>
                    <a:pt x="2050256" y="18574"/>
                    <a:pt x="2054066" y="7144"/>
                  </a:cubicBezTo>
                  <a:lnTo>
                    <a:pt x="1412081" y="7144"/>
                  </a:lnTo>
                  <a:lnTo>
                    <a:pt x="1412081" y="7144"/>
                  </a:lnTo>
                  <a:lnTo>
                    <a:pt x="1412081" y="7144"/>
                  </a:lnTo>
                  <a:lnTo>
                    <a:pt x="1412081" y="7144"/>
                  </a:lnTo>
                  <a:close/>
                  <a:moveTo>
                    <a:pt x="388144" y="105251"/>
                  </a:moveTo>
                  <a:lnTo>
                    <a:pt x="388144" y="130016"/>
                  </a:lnTo>
                  <a:lnTo>
                    <a:pt x="363378" y="130016"/>
                  </a:lnTo>
                  <a:lnTo>
                    <a:pt x="357664" y="118586"/>
                  </a:lnTo>
                  <a:cubicBezTo>
                    <a:pt x="365284" y="112871"/>
                    <a:pt x="365284" y="112871"/>
                    <a:pt x="369094" y="107156"/>
                  </a:cubicBezTo>
                  <a:lnTo>
                    <a:pt x="388144" y="107156"/>
                  </a:lnTo>
                  <a:lnTo>
                    <a:pt x="388144" y="105251"/>
                  </a:lnTo>
                  <a:lnTo>
                    <a:pt x="388144" y="105251"/>
                  </a:lnTo>
                  <a:lnTo>
                    <a:pt x="388144" y="105251"/>
                  </a:lnTo>
                  <a:close/>
                  <a:moveTo>
                    <a:pt x="549116" y="99536"/>
                  </a:moveTo>
                  <a:lnTo>
                    <a:pt x="549116" y="110966"/>
                  </a:lnTo>
                  <a:lnTo>
                    <a:pt x="543401" y="110966"/>
                  </a:lnTo>
                  <a:lnTo>
                    <a:pt x="543401" y="99536"/>
                  </a:lnTo>
                  <a:lnTo>
                    <a:pt x="549116" y="99536"/>
                  </a:lnTo>
                  <a:lnTo>
                    <a:pt x="549116" y="99536"/>
                  </a:lnTo>
                  <a:lnTo>
                    <a:pt x="549116" y="99536"/>
                  </a:lnTo>
                  <a:lnTo>
                    <a:pt x="549116" y="99536"/>
                  </a:lnTo>
                  <a:close/>
                  <a:moveTo>
                    <a:pt x="803434" y="80486"/>
                  </a:moveTo>
                  <a:cubicBezTo>
                    <a:pt x="795814" y="90011"/>
                    <a:pt x="799624" y="88106"/>
                    <a:pt x="784384" y="91916"/>
                  </a:cubicBezTo>
                  <a:lnTo>
                    <a:pt x="784384" y="86201"/>
                  </a:lnTo>
                  <a:lnTo>
                    <a:pt x="803434" y="80486"/>
                  </a:lnTo>
                  <a:lnTo>
                    <a:pt x="803434" y="80486"/>
                  </a:lnTo>
                  <a:lnTo>
                    <a:pt x="803434" y="80486"/>
                  </a:lnTo>
                  <a:lnTo>
                    <a:pt x="803434" y="80486"/>
                  </a:lnTo>
                  <a:close/>
                  <a:moveTo>
                    <a:pt x="1114901" y="74771"/>
                  </a:moveTo>
                  <a:cubicBezTo>
                    <a:pt x="1084421" y="80486"/>
                    <a:pt x="1039653" y="86201"/>
                    <a:pt x="1028224" y="110966"/>
                  </a:cubicBezTo>
                  <a:cubicBezTo>
                    <a:pt x="1032034" y="112871"/>
                    <a:pt x="1032034" y="112871"/>
                    <a:pt x="1033939" y="116681"/>
                  </a:cubicBezTo>
                  <a:cubicBezTo>
                    <a:pt x="1068228" y="107156"/>
                    <a:pt x="1112996" y="99536"/>
                    <a:pt x="1114901" y="74771"/>
                  </a:cubicBezTo>
                  <a:lnTo>
                    <a:pt x="1114901" y="74771"/>
                  </a:lnTo>
                  <a:lnTo>
                    <a:pt x="1114901" y="74771"/>
                  </a:lnTo>
                  <a:lnTo>
                    <a:pt x="1114901" y="74771"/>
                  </a:lnTo>
                  <a:close/>
                  <a:moveTo>
                    <a:pt x="1145381" y="69056"/>
                  </a:moveTo>
                  <a:lnTo>
                    <a:pt x="1126331" y="74771"/>
                  </a:lnTo>
                  <a:lnTo>
                    <a:pt x="1126331" y="80486"/>
                  </a:lnTo>
                  <a:lnTo>
                    <a:pt x="1145381" y="80486"/>
                  </a:lnTo>
                  <a:lnTo>
                    <a:pt x="1145381" y="69056"/>
                  </a:lnTo>
                  <a:lnTo>
                    <a:pt x="1145381" y="69056"/>
                  </a:lnTo>
                  <a:lnTo>
                    <a:pt x="1145381" y="69056"/>
                  </a:lnTo>
                  <a:lnTo>
                    <a:pt x="1145381" y="69056"/>
                  </a:lnTo>
                  <a:close/>
                  <a:moveTo>
                    <a:pt x="1171099" y="63341"/>
                  </a:moveTo>
                  <a:lnTo>
                    <a:pt x="1152049" y="69056"/>
                  </a:lnTo>
                  <a:lnTo>
                    <a:pt x="1152049" y="80486"/>
                  </a:lnTo>
                  <a:lnTo>
                    <a:pt x="1163478" y="80486"/>
                  </a:lnTo>
                  <a:lnTo>
                    <a:pt x="1163478" y="74771"/>
                  </a:lnTo>
                  <a:cubicBezTo>
                    <a:pt x="1169194" y="69056"/>
                    <a:pt x="1167289" y="72866"/>
                    <a:pt x="1171099" y="63341"/>
                  </a:cubicBezTo>
                  <a:lnTo>
                    <a:pt x="1171099" y="63341"/>
                  </a:lnTo>
                  <a:lnTo>
                    <a:pt x="1171099" y="63341"/>
                  </a:lnTo>
                  <a:lnTo>
                    <a:pt x="1171099" y="63341"/>
                  </a:lnTo>
                  <a:close/>
                  <a:moveTo>
                    <a:pt x="1193959" y="55721"/>
                  </a:moveTo>
                  <a:cubicBezTo>
                    <a:pt x="1190149" y="59531"/>
                    <a:pt x="1173003" y="67151"/>
                    <a:pt x="1188244" y="74771"/>
                  </a:cubicBezTo>
                  <a:cubicBezTo>
                    <a:pt x="1199674" y="80486"/>
                    <a:pt x="1199674" y="61436"/>
                    <a:pt x="1193959" y="55721"/>
                  </a:cubicBezTo>
                  <a:lnTo>
                    <a:pt x="1193959" y="55721"/>
                  </a:lnTo>
                  <a:lnTo>
                    <a:pt x="1193959" y="55721"/>
                  </a:lnTo>
                  <a:lnTo>
                    <a:pt x="1193959" y="55721"/>
                  </a:lnTo>
                  <a:close/>
                  <a:moveTo>
                    <a:pt x="531019" y="50006"/>
                  </a:moveTo>
                  <a:cubicBezTo>
                    <a:pt x="525303" y="55721"/>
                    <a:pt x="529114" y="51911"/>
                    <a:pt x="519589" y="55721"/>
                  </a:cubicBezTo>
                  <a:cubicBezTo>
                    <a:pt x="525303" y="51911"/>
                    <a:pt x="519589" y="53816"/>
                    <a:pt x="531019" y="50006"/>
                  </a:cubicBezTo>
                  <a:lnTo>
                    <a:pt x="531019" y="50006"/>
                  </a:lnTo>
                  <a:lnTo>
                    <a:pt x="531019" y="50006"/>
                  </a:lnTo>
                  <a:lnTo>
                    <a:pt x="531019" y="50006"/>
                  </a:lnTo>
                  <a:close/>
                  <a:moveTo>
                    <a:pt x="1280636" y="37624"/>
                  </a:moveTo>
                  <a:lnTo>
                    <a:pt x="1269206" y="37624"/>
                  </a:lnTo>
                  <a:lnTo>
                    <a:pt x="1269206" y="43339"/>
                  </a:lnTo>
                  <a:cubicBezTo>
                    <a:pt x="1280636" y="39529"/>
                    <a:pt x="1274921" y="41434"/>
                    <a:pt x="1280636" y="37624"/>
                  </a:cubicBezTo>
                  <a:lnTo>
                    <a:pt x="1280636" y="37624"/>
                  </a:lnTo>
                  <a:lnTo>
                    <a:pt x="1280636" y="37624"/>
                  </a:lnTo>
                  <a:lnTo>
                    <a:pt x="1280636" y="37624"/>
                  </a:lnTo>
                  <a:close/>
                  <a:moveTo>
                    <a:pt x="859631" y="43339"/>
                  </a:moveTo>
                  <a:cubicBezTo>
                    <a:pt x="865346" y="24289"/>
                    <a:pt x="855821" y="33814"/>
                    <a:pt x="871061" y="24289"/>
                  </a:cubicBezTo>
                  <a:lnTo>
                    <a:pt x="876776" y="43339"/>
                  </a:lnTo>
                  <a:lnTo>
                    <a:pt x="859631" y="43339"/>
                  </a:lnTo>
                  <a:lnTo>
                    <a:pt x="859631" y="43339"/>
                  </a:lnTo>
                  <a:lnTo>
                    <a:pt x="859631" y="43339"/>
                  </a:lnTo>
                  <a:lnTo>
                    <a:pt x="859631" y="43339"/>
                  </a:lnTo>
                  <a:close/>
                  <a:moveTo>
                    <a:pt x="1313974" y="24289"/>
                  </a:moveTo>
                  <a:lnTo>
                    <a:pt x="1302544" y="24289"/>
                  </a:lnTo>
                  <a:lnTo>
                    <a:pt x="1302544" y="35719"/>
                  </a:lnTo>
                  <a:lnTo>
                    <a:pt x="1313974" y="35719"/>
                  </a:lnTo>
                  <a:lnTo>
                    <a:pt x="1313974" y="24289"/>
                  </a:lnTo>
                  <a:lnTo>
                    <a:pt x="1313974" y="24289"/>
                  </a:lnTo>
                  <a:lnTo>
                    <a:pt x="1313974" y="24289"/>
                  </a:lnTo>
                  <a:lnTo>
                    <a:pt x="1313974" y="24289"/>
                  </a:lnTo>
                  <a:close/>
                  <a:moveTo>
                    <a:pt x="1704499" y="24289"/>
                  </a:moveTo>
                  <a:cubicBezTo>
                    <a:pt x="1706403" y="37624"/>
                    <a:pt x="1710214" y="30004"/>
                    <a:pt x="1704499" y="43339"/>
                  </a:cubicBezTo>
                  <a:lnTo>
                    <a:pt x="1704499" y="49054"/>
                  </a:lnTo>
                  <a:cubicBezTo>
                    <a:pt x="1693069" y="45244"/>
                    <a:pt x="1698784" y="47149"/>
                    <a:pt x="1693069" y="43339"/>
                  </a:cubicBezTo>
                  <a:cubicBezTo>
                    <a:pt x="1687353" y="37624"/>
                    <a:pt x="1691164" y="41434"/>
                    <a:pt x="1687353" y="31909"/>
                  </a:cubicBezTo>
                  <a:lnTo>
                    <a:pt x="1704499" y="24289"/>
                  </a:lnTo>
                  <a:lnTo>
                    <a:pt x="1704499" y="24289"/>
                  </a:lnTo>
                  <a:lnTo>
                    <a:pt x="1704499" y="24289"/>
                  </a:lnTo>
                  <a:lnTo>
                    <a:pt x="1704499" y="24289"/>
                  </a:lnTo>
                  <a:close/>
                  <a:moveTo>
                    <a:pt x="784384" y="18574"/>
                  </a:moveTo>
                  <a:cubicBezTo>
                    <a:pt x="784384" y="35719"/>
                    <a:pt x="790099" y="26194"/>
                    <a:pt x="784384" y="37624"/>
                  </a:cubicBezTo>
                  <a:cubicBezTo>
                    <a:pt x="778669" y="41434"/>
                    <a:pt x="778669" y="41434"/>
                    <a:pt x="765334" y="43339"/>
                  </a:cubicBezTo>
                  <a:lnTo>
                    <a:pt x="759619" y="24289"/>
                  </a:lnTo>
                  <a:cubicBezTo>
                    <a:pt x="763428" y="22384"/>
                    <a:pt x="763428" y="22384"/>
                    <a:pt x="765334" y="18574"/>
                  </a:cubicBezTo>
                  <a:lnTo>
                    <a:pt x="784384" y="18574"/>
                  </a:lnTo>
                  <a:lnTo>
                    <a:pt x="784384" y="18574"/>
                  </a:lnTo>
                  <a:lnTo>
                    <a:pt x="784384" y="18574"/>
                  </a:lnTo>
                  <a:lnTo>
                    <a:pt x="784384" y="18574"/>
                  </a:lnTo>
                  <a:close/>
                  <a:moveTo>
                    <a:pt x="1350169" y="18574"/>
                  </a:moveTo>
                  <a:lnTo>
                    <a:pt x="1338739" y="18574"/>
                  </a:lnTo>
                  <a:lnTo>
                    <a:pt x="1338739" y="24289"/>
                  </a:lnTo>
                  <a:cubicBezTo>
                    <a:pt x="1348264" y="20479"/>
                    <a:pt x="1342549" y="24289"/>
                    <a:pt x="1350169" y="18574"/>
                  </a:cubicBezTo>
                  <a:lnTo>
                    <a:pt x="1350169" y="18574"/>
                  </a:lnTo>
                  <a:lnTo>
                    <a:pt x="1350169" y="18574"/>
                  </a:lnTo>
                  <a:lnTo>
                    <a:pt x="1350169" y="1857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="" xmlns:a16="http://schemas.microsoft.com/office/drawing/2014/main" id="{C36CD885-667A-49FC-A6AA-4341B3C601EB}"/>
                </a:ext>
              </a:extLst>
            </p:cNvPr>
            <p:cNvSpPr/>
            <p:nvPr/>
          </p:nvSpPr>
          <p:spPr>
            <a:xfrm>
              <a:off x="2820829" y="6456482"/>
              <a:ext cx="4467225" cy="142875"/>
            </a:xfrm>
            <a:custGeom>
              <a:avLst/>
              <a:gdLst>
                <a:gd name="connsiteX0" fmla="*/ 4190524 w 4467225"/>
                <a:gd name="connsiteY0" fmla="*/ 10001 h 142875"/>
                <a:gd name="connsiteX1" fmla="*/ 4205764 w 4467225"/>
                <a:gd name="connsiteY1" fmla="*/ 15716 h 142875"/>
                <a:gd name="connsiteX2" fmla="*/ 4211479 w 4467225"/>
                <a:gd name="connsiteY2" fmla="*/ 34766 h 142875"/>
                <a:gd name="connsiteX3" fmla="*/ 4205764 w 4467225"/>
                <a:gd name="connsiteY3" fmla="*/ 34766 h 142875"/>
                <a:gd name="connsiteX4" fmla="*/ 4205764 w 4467225"/>
                <a:gd name="connsiteY4" fmla="*/ 40481 h 142875"/>
                <a:gd name="connsiteX5" fmla="*/ 3950494 w 4467225"/>
                <a:gd name="connsiteY5" fmla="*/ 102394 h 142875"/>
                <a:gd name="connsiteX6" fmla="*/ 3944779 w 4467225"/>
                <a:gd name="connsiteY6" fmla="*/ 77629 h 142875"/>
                <a:gd name="connsiteX7" fmla="*/ 3956209 w 4467225"/>
                <a:gd name="connsiteY7" fmla="*/ 47149 h 142875"/>
                <a:gd name="connsiteX8" fmla="*/ 4116229 w 4467225"/>
                <a:gd name="connsiteY8" fmla="*/ 10954 h 142875"/>
                <a:gd name="connsiteX9" fmla="*/ 3849529 w 4467225"/>
                <a:gd name="connsiteY9" fmla="*/ 10954 h 142875"/>
                <a:gd name="connsiteX10" fmla="*/ 3838099 w 4467225"/>
                <a:gd name="connsiteY10" fmla="*/ 52864 h 142875"/>
                <a:gd name="connsiteX11" fmla="*/ 3838099 w 4467225"/>
                <a:gd name="connsiteY11" fmla="*/ 47149 h 142875"/>
                <a:gd name="connsiteX12" fmla="*/ 3832384 w 4467225"/>
                <a:gd name="connsiteY12" fmla="*/ 16669 h 142875"/>
                <a:gd name="connsiteX13" fmla="*/ 3847624 w 4467225"/>
                <a:gd name="connsiteY13" fmla="*/ 10954 h 142875"/>
                <a:gd name="connsiteX14" fmla="*/ 3762852 w 4467225"/>
                <a:gd name="connsiteY14" fmla="*/ 10954 h 142875"/>
                <a:gd name="connsiteX15" fmla="*/ 3757136 w 4467225"/>
                <a:gd name="connsiteY15" fmla="*/ 33814 h 142875"/>
                <a:gd name="connsiteX16" fmla="*/ 3745707 w 4467225"/>
                <a:gd name="connsiteY16" fmla="*/ 28099 h 142875"/>
                <a:gd name="connsiteX17" fmla="*/ 3739991 w 4467225"/>
                <a:gd name="connsiteY17" fmla="*/ 16669 h 142875"/>
                <a:gd name="connsiteX18" fmla="*/ 3745707 w 4467225"/>
                <a:gd name="connsiteY18" fmla="*/ 10954 h 142875"/>
                <a:gd name="connsiteX19" fmla="*/ 3647599 w 4467225"/>
                <a:gd name="connsiteY19" fmla="*/ 10954 h 142875"/>
                <a:gd name="connsiteX20" fmla="*/ 3647599 w 4467225"/>
                <a:gd name="connsiteY20" fmla="*/ 33814 h 142875"/>
                <a:gd name="connsiteX21" fmla="*/ 3628549 w 4467225"/>
                <a:gd name="connsiteY21" fmla="*/ 33814 h 142875"/>
                <a:gd name="connsiteX22" fmla="*/ 3634264 w 4467225"/>
                <a:gd name="connsiteY22" fmla="*/ 10954 h 142875"/>
                <a:gd name="connsiteX23" fmla="*/ 3608546 w 4467225"/>
                <a:gd name="connsiteY23" fmla="*/ 10954 h 142875"/>
                <a:gd name="connsiteX24" fmla="*/ 3608546 w 4467225"/>
                <a:gd name="connsiteY24" fmla="*/ 33814 h 142875"/>
                <a:gd name="connsiteX25" fmla="*/ 3602832 w 4467225"/>
                <a:gd name="connsiteY25" fmla="*/ 28099 h 142875"/>
                <a:gd name="connsiteX26" fmla="*/ 3608546 w 4467225"/>
                <a:gd name="connsiteY26" fmla="*/ 10954 h 142875"/>
                <a:gd name="connsiteX27" fmla="*/ 3094196 w 4467225"/>
                <a:gd name="connsiteY27" fmla="*/ 10954 h 142875"/>
                <a:gd name="connsiteX28" fmla="*/ 3094196 w 4467225"/>
                <a:gd name="connsiteY28" fmla="*/ 16669 h 142875"/>
                <a:gd name="connsiteX29" fmla="*/ 3013234 w 4467225"/>
                <a:gd name="connsiteY29" fmla="*/ 41434 h 142875"/>
                <a:gd name="connsiteX30" fmla="*/ 3007519 w 4467225"/>
                <a:gd name="connsiteY30" fmla="*/ 16669 h 142875"/>
                <a:gd name="connsiteX31" fmla="*/ 3009424 w 4467225"/>
                <a:gd name="connsiteY31" fmla="*/ 10954 h 142875"/>
                <a:gd name="connsiteX32" fmla="*/ 2978944 w 4467225"/>
                <a:gd name="connsiteY32" fmla="*/ 10954 h 142875"/>
                <a:gd name="connsiteX33" fmla="*/ 2977039 w 4467225"/>
                <a:gd name="connsiteY33" fmla="*/ 41434 h 142875"/>
                <a:gd name="connsiteX34" fmla="*/ 2939891 w 4467225"/>
                <a:gd name="connsiteY34" fmla="*/ 52864 h 142875"/>
                <a:gd name="connsiteX35" fmla="*/ 2909411 w 4467225"/>
                <a:gd name="connsiteY35" fmla="*/ 58579 h 142875"/>
                <a:gd name="connsiteX36" fmla="*/ 2903696 w 4467225"/>
                <a:gd name="connsiteY36" fmla="*/ 10001 h 142875"/>
                <a:gd name="connsiteX37" fmla="*/ 2892266 w 4467225"/>
                <a:gd name="connsiteY37" fmla="*/ 10001 h 142875"/>
                <a:gd name="connsiteX38" fmla="*/ 2884646 w 4467225"/>
                <a:gd name="connsiteY38" fmla="*/ 64294 h 142875"/>
                <a:gd name="connsiteX39" fmla="*/ 2878932 w 4467225"/>
                <a:gd name="connsiteY39" fmla="*/ 58579 h 142875"/>
                <a:gd name="connsiteX40" fmla="*/ 2869407 w 4467225"/>
                <a:gd name="connsiteY40" fmla="*/ 10001 h 142875"/>
                <a:gd name="connsiteX41" fmla="*/ 2536984 w 4467225"/>
                <a:gd name="connsiteY41" fmla="*/ 10001 h 142875"/>
                <a:gd name="connsiteX42" fmla="*/ 2544604 w 4467225"/>
                <a:gd name="connsiteY42" fmla="*/ 102394 h 142875"/>
                <a:gd name="connsiteX43" fmla="*/ 2563654 w 4467225"/>
                <a:gd name="connsiteY43" fmla="*/ 138589 h 142875"/>
                <a:gd name="connsiteX44" fmla="*/ 3687604 w 4467225"/>
                <a:gd name="connsiteY44" fmla="*/ 138589 h 142875"/>
                <a:gd name="connsiteX45" fmla="*/ 3809524 w 4467225"/>
                <a:gd name="connsiteY45" fmla="*/ 108109 h 142875"/>
                <a:gd name="connsiteX46" fmla="*/ 3815239 w 4467225"/>
                <a:gd name="connsiteY46" fmla="*/ 138589 h 142875"/>
                <a:gd name="connsiteX47" fmla="*/ 4456272 w 4467225"/>
                <a:gd name="connsiteY47" fmla="*/ 138589 h 142875"/>
                <a:gd name="connsiteX48" fmla="*/ 4467702 w 4467225"/>
                <a:gd name="connsiteY48" fmla="*/ 88106 h 142875"/>
                <a:gd name="connsiteX49" fmla="*/ 4437222 w 4467225"/>
                <a:gd name="connsiteY49" fmla="*/ 93821 h 142875"/>
                <a:gd name="connsiteX50" fmla="*/ 4400074 w 4467225"/>
                <a:gd name="connsiteY50" fmla="*/ 43339 h 142875"/>
                <a:gd name="connsiteX51" fmla="*/ 4381024 w 4467225"/>
                <a:gd name="connsiteY51" fmla="*/ 54769 h 142875"/>
                <a:gd name="connsiteX52" fmla="*/ 4369594 w 4467225"/>
                <a:gd name="connsiteY52" fmla="*/ 24289 h 142875"/>
                <a:gd name="connsiteX53" fmla="*/ 4344829 w 4467225"/>
                <a:gd name="connsiteY53" fmla="*/ 12859 h 142875"/>
                <a:gd name="connsiteX54" fmla="*/ 4238149 w 4467225"/>
                <a:gd name="connsiteY54" fmla="*/ 18574 h 142875"/>
                <a:gd name="connsiteX55" fmla="*/ 4234339 w 4467225"/>
                <a:gd name="connsiteY55" fmla="*/ 7144 h 142875"/>
                <a:gd name="connsiteX56" fmla="*/ 4190524 w 4467225"/>
                <a:gd name="connsiteY56" fmla="*/ 10001 h 142875"/>
                <a:gd name="connsiteX57" fmla="*/ 4190524 w 4467225"/>
                <a:gd name="connsiteY57" fmla="*/ 10001 h 142875"/>
                <a:gd name="connsiteX58" fmla="*/ 4190524 w 4467225"/>
                <a:gd name="connsiteY58" fmla="*/ 10001 h 142875"/>
                <a:gd name="connsiteX59" fmla="*/ 4190524 w 4467225"/>
                <a:gd name="connsiteY59" fmla="*/ 10001 h 142875"/>
                <a:gd name="connsiteX60" fmla="*/ 7144 w 4467225"/>
                <a:gd name="connsiteY60" fmla="*/ 10001 h 142875"/>
                <a:gd name="connsiteX61" fmla="*/ 35719 w 4467225"/>
                <a:gd name="connsiteY61" fmla="*/ 21431 h 142875"/>
                <a:gd name="connsiteX62" fmla="*/ 66199 w 4467225"/>
                <a:gd name="connsiteY62" fmla="*/ 10001 h 142875"/>
                <a:gd name="connsiteX63" fmla="*/ 7144 w 4467225"/>
                <a:gd name="connsiteY63" fmla="*/ 10001 h 142875"/>
                <a:gd name="connsiteX64" fmla="*/ 7144 w 4467225"/>
                <a:gd name="connsiteY64" fmla="*/ 10001 h 142875"/>
                <a:gd name="connsiteX65" fmla="*/ 7144 w 4467225"/>
                <a:gd name="connsiteY65" fmla="*/ 10001 h 142875"/>
                <a:gd name="connsiteX66" fmla="*/ 7144 w 4467225"/>
                <a:gd name="connsiteY66" fmla="*/ 10001 h 142875"/>
                <a:gd name="connsiteX67" fmla="*/ 3840957 w 4467225"/>
                <a:gd name="connsiteY67" fmla="*/ 70009 h 142875"/>
                <a:gd name="connsiteX68" fmla="*/ 3840957 w 4467225"/>
                <a:gd name="connsiteY68" fmla="*/ 81439 h 142875"/>
                <a:gd name="connsiteX69" fmla="*/ 3835241 w 4467225"/>
                <a:gd name="connsiteY69" fmla="*/ 81439 h 142875"/>
                <a:gd name="connsiteX70" fmla="*/ 3835241 w 4467225"/>
                <a:gd name="connsiteY70" fmla="*/ 70009 h 142875"/>
                <a:gd name="connsiteX71" fmla="*/ 3840957 w 4467225"/>
                <a:gd name="connsiteY71" fmla="*/ 70009 h 142875"/>
                <a:gd name="connsiteX72" fmla="*/ 3840957 w 4467225"/>
                <a:gd name="connsiteY72" fmla="*/ 70009 h 142875"/>
                <a:gd name="connsiteX73" fmla="*/ 3840957 w 4467225"/>
                <a:gd name="connsiteY73" fmla="*/ 70009 h 142875"/>
                <a:gd name="connsiteX74" fmla="*/ 3840957 w 4467225"/>
                <a:gd name="connsiteY74" fmla="*/ 70009 h 142875"/>
                <a:gd name="connsiteX75" fmla="*/ 4008596 w 4467225"/>
                <a:gd name="connsiteY75" fmla="*/ 58579 h 142875"/>
                <a:gd name="connsiteX76" fmla="*/ 3971449 w 4467225"/>
                <a:gd name="connsiteY76" fmla="*/ 70009 h 142875"/>
                <a:gd name="connsiteX77" fmla="*/ 3971449 w 4467225"/>
                <a:gd name="connsiteY77" fmla="*/ 75724 h 142875"/>
                <a:gd name="connsiteX78" fmla="*/ 3977164 w 4467225"/>
                <a:gd name="connsiteY78" fmla="*/ 75724 h 142875"/>
                <a:gd name="connsiteX79" fmla="*/ 3977164 w 4467225"/>
                <a:gd name="connsiteY79" fmla="*/ 81439 h 142875"/>
                <a:gd name="connsiteX80" fmla="*/ 4007644 w 4467225"/>
                <a:gd name="connsiteY80" fmla="*/ 75724 h 142875"/>
                <a:gd name="connsiteX81" fmla="*/ 4007644 w 4467225"/>
                <a:gd name="connsiteY81" fmla="*/ 58579 h 142875"/>
                <a:gd name="connsiteX82" fmla="*/ 4008596 w 4467225"/>
                <a:gd name="connsiteY82" fmla="*/ 58579 h 142875"/>
                <a:gd name="connsiteX83" fmla="*/ 4008596 w 4467225"/>
                <a:gd name="connsiteY83" fmla="*/ 58579 h 142875"/>
                <a:gd name="connsiteX84" fmla="*/ 4008596 w 4467225"/>
                <a:gd name="connsiteY84" fmla="*/ 58579 h 142875"/>
                <a:gd name="connsiteX85" fmla="*/ 4031457 w 4467225"/>
                <a:gd name="connsiteY85" fmla="*/ 52864 h 142875"/>
                <a:gd name="connsiteX86" fmla="*/ 4031457 w 4467225"/>
                <a:gd name="connsiteY86" fmla="*/ 64294 h 142875"/>
                <a:gd name="connsiteX87" fmla="*/ 4031457 w 4467225"/>
                <a:gd name="connsiteY87" fmla="*/ 52864 h 142875"/>
                <a:gd name="connsiteX88" fmla="*/ 4031457 w 4467225"/>
                <a:gd name="connsiteY88" fmla="*/ 52864 h 142875"/>
                <a:gd name="connsiteX89" fmla="*/ 4031457 w 4467225"/>
                <a:gd name="connsiteY89" fmla="*/ 52864 h 142875"/>
                <a:gd name="connsiteX90" fmla="*/ 4031457 w 4467225"/>
                <a:gd name="connsiteY90" fmla="*/ 52864 h 142875"/>
                <a:gd name="connsiteX91" fmla="*/ 3232309 w 4467225"/>
                <a:gd name="connsiteY91" fmla="*/ 33814 h 142875"/>
                <a:gd name="connsiteX92" fmla="*/ 3238024 w 4467225"/>
                <a:gd name="connsiteY92" fmla="*/ 52864 h 142875"/>
                <a:gd name="connsiteX93" fmla="*/ 3207544 w 4467225"/>
                <a:gd name="connsiteY93" fmla="*/ 52864 h 142875"/>
                <a:gd name="connsiteX94" fmla="*/ 3201829 w 4467225"/>
                <a:gd name="connsiteY94" fmla="*/ 33814 h 142875"/>
                <a:gd name="connsiteX95" fmla="*/ 3232309 w 4467225"/>
                <a:gd name="connsiteY95" fmla="*/ 33814 h 142875"/>
                <a:gd name="connsiteX96" fmla="*/ 3232309 w 4467225"/>
                <a:gd name="connsiteY96" fmla="*/ 33814 h 142875"/>
                <a:gd name="connsiteX97" fmla="*/ 3232309 w 4467225"/>
                <a:gd name="connsiteY97" fmla="*/ 33814 h 142875"/>
                <a:gd name="connsiteX98" fmla="*/ 3232309 w 4467225"/>
                <a:gd name="connsiteY98" fmla="*/ 33814 h 142875"/>
                <a:gd name="connsiteX99" fmla="*/ 3722846 w 4467225"/>
                <a:gd name="connsiteY99" fmla="*/ 28099 h 142875"/>
                <a:gd name="connsiteX100" fmla="*/ 3722846 w 4467225"/>
                <a:gd name="connsiteY100" fmla="*/ 39529 h 142875"/>
                <a:gd name="connsiteX101" fmla="*/ 3711416 w 4467225"/>
                <a:gd name="connsiteY101" fmla="*/ 39529 h 142875"/>
                <a:gd name="connsiteX102" fmla="*/ 3711416 w 4467225"/>
                <a:gd name="connsiteY102" fmla="*/ 33814 h 142875"/>
                <a:gd name="connsiteX103" fmla="*/ 3722846 w 4467225"/>
                <a:gd name="connsiteY103" fmla="*/ 28099 h 142875"/>
                <a:gd name="connsiteX104" fmla="*/ 3722846 w 4467225"/>
                <a:gd name="connsiteY104" fmla="*/ 28099 h 142875"/>
                <a:gd name="connsiteX105" fmla="*/ 3722846 w 4467225"/>
                <a:gd name="connsiteY105" fmla="*/ 28099 h 142875"/>
                <a:gd name="connsiteX106" fmla="*/ 3722846 w 4467225"/>
                <a:gd name="connsiteY106" fmla="*/ 28099 h 142875"/>
                <a:gd name="connsiteX107" fmla="*/ 3585686 w 4467225"/>
                <a:gd name="connsiteY107" fmla="*/ 14764 h 142875"/>
                <a:gd name="connsiteX108" fmla="*/ 3585686 w 4467225"/>
                <a:gd name="connsiteY108" fmla="*/ 26194 h 142875"/>
                <a:gd name="connsiteX109" fmla="*/ 3566636 w 4467225"/>
                <a:gd name="connsiteY109" fmla="*/ 26194 h 142875"/>
                <a:gd name="connsiteX110" fmla="*/ 3566636 w 4467225"/>
                <a:gd name="connsiteY110" fmla="*/ 14764 h 142875"/>
                <a:gd name="connsiteX111" fmla="*/ 3585686 w 4467225"/>
                <a:gd name="connsiteY111" fmla="*/ 14764 h 142875"/>
                <a:gd name="connsiteX112" fmla="*/ 3585686 w 4467225"/>
                <a:gd name="connsiteY112" fmla="*/ 14764 h 142875"/>
                <a:gd name="connsiteX113" fmla="*/ 3585686 w 4467225"/>
                <a:gd name="connsiteY113" fmla="*/ 14764 h 142875"/>
                <a:gd name="connsiteX114" fmla="*/ 3585686 w 4467225"/>
                <a:gd name="connsiteY114" fmla="*/ 14764 h 142875"/>
                <a:gd name="connsiteX115" fmla="*/ 3815239 w 4467225"/>
                <a:gd name="connsiteY115" fmla="*/ 14764 h 142875"/>
                <a:gd name="connsiteX116" fmla="*/ 3815239 w 4467225"/>
                <a:gd name="connsiteY116" fmla="*/ 45244 h 142875"/>
                <a:gd name="connsiteX117" fmla="*/ 3778091 w 4467225"/>
                <a:gd name="connsiteY117" fmla="*/ 39529 h 142875"/>
                <a:gd name="connsiteX118" fmla="*/ 3778091 w 4467225"/>
                <a:gd name="connsiteY118" fmla="*/ 20479 h 142875"/>
                <a:gd name="connsiteX119" fmla="*/ 3789521 w 4467225"/>
                <a:gd name="connsiteY119" fmla="*/ 20479 h 142875"/>
                <a:gd name="connsiteX120" fmla="*/ 3815239 w 4467225"/>
                <a:gd name="connsiteY120" fmla="*/ 14764 h 142875"/>
                <a:gd name="connsiteX121" fmla="*/ 3815239 w 4467225"/>
                <a:gd name="connsiteY121" fmla="*/ 14764 h 142875"/>
                <a:gd name="connsiteX122" fmla="*/ 3815239 w 4467225"/>
                <a:gd name="connsiteY122" fmla="*/ 14764 h 142875"/>
                <a:gd name="connsiteX123" fmla="*/ 3815239 w 4467225"/>
                <a:gd name="connsiteY123" fmla="*/ 147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467225" h="142875">
                  <a:moveTo>
                    <a:pt x="4190524" y="10001"/>
                  </a:moveTo>
                  <a:cubicBezTo>
                    <a:pt x="4196239" y="10001"/>
                    <a:pt x="4201954" y="11906"/>
                    <a:pt x="4205764" y="15716"/>
                  </a:cubicBezTo>
                  <a:cubicBezTo>
                    <a:pt x="4209574" y="21431"/>
                    <a:pt x="4209574" y="21431"/>
                    <a:pt x="4211479" y="34766"/>
                  </a:cubicBezTo>
                  <a:lnTo>
                    <a:pt x="4205764" y="34766"/>
                  </a:lnTo>
                  <a:lnTo>
                    <a:pt x="4205764" y="40481"/>
                  </a:lnTo>
                  <a:cubicBezTo>
                    <a:pt x="4115277" y="46196"/>
                    <a:pt x="4036219" y="89059"/>
                    <a:pt x="3950494" y="102394"/>
                  </a:cubicBezTo>
                  <a:cubicBezTo>
                    <a:pt x="3946684" y="92869"/>
                    <a:pt x="3946684" y="92869"/>
                    <a:pt x="3944779" y="77629"/>
                  </a:cubicBezTo>
                  <a:cubicBezTo>
                    <a:pt x="3948589" y="71914"/>
                    <a:pt x="3954304" y="54769"/>
                    <a:pt x="3956209" y="47149"/>
                  </a:cubicBezTo>
                  <a:cubicBezTo>
                    <a:pt x="4016216" y="41434"/>
                    <a:pt x="4062889" y="20479"/>
                    <a:pt x="4116229" y="10954"/>
                  </a:cubicBezTo>
                  <a:lnTo>
                    <a:pt x="3849529" y="10954"/>
                  </a:lnTo>
                  <a:cubicBezTo>
                    <a:pt x="3849529" y="24289"/>
                    <a:pt x="3849529" y="37624"/>
                    <a:pt x="3838099" y="52864"/>
                  </a:cubicBezTo>
                  <a:lnTo>
                    <a:pt x="3838099" y="47149"/>
                  </a:lnTo>
                  <a:cubicBezTo>
                    <a:pt x="3832384" y="39529"/>
                    <a:pt x="3832384" y="31909"/>
                    <a:pt x="3832384" y="16669"/>
                  </a:cubicBezTo>
                  <a:lnTo>
                    <a:pt x="3847624" y="10954"/>
                  </a:lnTo>
                  <a:lnTo>
                    <a:pt x="3762852" y="10954"/>
                  </a:lnTo>
                  <a:cubicBezTo>
                    <a:pt x="3760946" y="24289"/>
                    <a:pt x="3760946" y="26194"/>
                    <a:pt x="3757136" y="33814"/>
                  </a:cubicBezTo>
                  <a:cubicBezTo>
                    <a:pt x="3745707" y="30004"/>
                    <a:pt x="3751421" y="31909"/>
                    <a:pt x="3745707" y="28099"/>
                  </a:cubicBezTo>
                  <a:cubicBezTo>
                    <a:pt x="3739991" y="22384"/>
                    <a:pt x="3743802" y="26194"/>
                    <a:pt x="3739991" y="16669"/>
                  </a:cubicBezTo>
                  <a:cubicBezTo>
                    <a:pt x="3743802" y="14764"/>
                    <a:pt x="3743802" y="14764"/>
                    <a:pt x="3745707" y="10954"/>
                  </a:cubicBezTo>
                  <a:lnTo>
                    <a:pt x="3647599" y="10954"/>
                  </a:lnTo>
                  <a:lnTo>
                    <a:pt x="3647599" y="33814"/>
                  </a:lnTo>
                  <a:lnTo>
                    <a:pt x="3628549" y="33814"/>
                  </a:lnTo>
                  <a:cubicBezTo>
                    <a:pt x="3630454" y="20479"/>
                    <a:pt x="3630454" y="18574"/>
                    <a:pt x="3634264" y="10954"/>
                  </a:cubicBezTo>
                  <a:lnTo>
                    <a:pt x="3608546" y="10954"/>
                  </a:lnTo>
                  <a:cubicBezTo>
                    <a:pt x="3610452" y="24289"/>
                    <a:pt x="3612357" y="20479"/>
                    <a:pt x="3608546" y="33814"/>
                  </a:cubicBezTo>
                  <a:cubicBezTo>
                    <a:pt x="3604736" y="31909"/>
                    <a:pt x="3604736" y="31909"/>
                    <a:pt x="3602832" y="28099"/>
                  </a:cubicBezTo>
                  <a:cubicBezTo>
                    <a:pt x="3595211" y="20479"/>
                    <a:pt x="3600927" y="18574"/>
                    <a:pt x="3608546" y="10954"/>
                  </a:cubicBezTo>
                  <a:lnTo>
                    <a:pt x="3094196" y="10954"/>
                  </a:lnTo>
                  <a:cubicBezTo>
                    <a:pt x="3094196" y="12859"/>
                    <a:pt x="3094196" y="14764"/>
                    <a:pt x="3094196" y="16669"/>
                  </a:cubicBezTo>
                  <a:cubicBezTo>
                    <a:pt x="3073241" y="28099"/>
                    <a:pt x="3039904" y="37624"/>
                    <a:pt x="3013234" y="41434"/>
                  </a:cubicBezTo>
                  <a:cubicBezTo>
                    <a:pt x="3009424" y="31909"/>
                    <a:pt x="3009424" y="31909"/>
                    <a:pt x="3007519" y="16669"/>
                  </a:cubicBezTo>
                  <a:cubicBezTo>
                    <a:pt x="3007519" y="14764"/>
                    <a:pt x="3009424" y="12859"/>
                    <a:pt x="3009424" y="10954"/>
                  </a:cubicBezTo>
                  <a:lnTo>
                    <a:pt x="2978944" y="10954"/>
                  </a:lnTo>
                  <a:cubicBezTo>
                    <a:pt x="2978944" y="22384"/>
                    <a:pt x="2977039" y="31909"/>
                    <a:pt x="2977039" y="41434"/>
                  </a:cubicBezTo>
                  <a:cubicBezTo>
                    <a:pt x="2963704" y="49054"/>
                    <a:pt x="2963704" y="50959"/>
                    <a:pt x="2939891" y="52864"/>
                  </a:cubicBezTo>
                  <a:cubicBezTo>
                    <a:pt x="2932271" y="58579"/>
                    <a:pt x="2924652" y="58579"/>
                    <a:pt x="2909411" y="58579"/>
                  </a:cubicBezTo>
                  <a:cubicBezTo>
                    <a:pt x="2905602" y="47149"/>
                    <a:pt x="2903696" y="28099"/>
                    <a:pt x="2903696" y="10001"/>
                  </a:cubicBezTo>
                  <a:lnTo>
                    <a:pt x="2892266" y="10001"/>
                  </a:lnTo>
                  <a:cubicBezTo>
                    <a:pt x="2892266" y="30956"/>
                    <a:pt x="2888457" y="51911"/>
                    <a:pt x="2884646" y="64294"/>
                  </a:cubicBezTo>
                  <a:cubicBezTo>
                    <a:pt x="2880836" y="62389"/>
                    <a:pt x="2880836" y="62389"/>
                    <a:pt x="2878932" y="58579"/>
                  </a:cubicBezTo>
                  <a:cubicBezTo>
                    <a:pt x="2873216" y="49054"/>
                    <a:pt x="2871311" y="30004"/>
                    <a:pt x="2869407" y="10001"/>
                  </a:cubicBezTo>
                  <a:lnTo>
                    <a:pt x="2536984" y="10001"/>
                  </a:lnTo>
                  <a:cubicBezTo>
                    <a:pt x="2535079" y="46196"/>
                    <a:pt x="2536984" y="81439"/>
                    <a:pt x="2544604" y="102394"/>
                  </a:cubicBezTo>
                  <a:cubicBezTo>
                    <a:pt x="2548414" y="117634"/>
                    <a:pt x="2556034" y="127159"/>
                    <a:pt x="2563654" y="138589"/>
                  </a:cubicBezTo>
                  <a:lnTo>
                    <a:pt x="3687604" y="138589"/>
                  </a:lnTo>
                  <a:cubicBezTo>
                    <a:pt x="3728561" y="132874"/>
                    <a:pt x="3768566" y="123349"/>
                    <a:pt x="3809524" y="108109"/>
                  </a:cubicBezTo>
                  <a:cubicBezTo>
                    <a:pt x="3813334" y="117634"/>
                    <a:pt x="3813334" y="127159"/>
                    <a:pt x="3815239" y="138589"/>
                  </a:cubicBezTo>
                  <a:lnTo>
                    <a:pt x="4456272" y="138589"/>
                  </a:lnTo>
                  <a:cubicBezTo>
                    <a:pt x="4461986" y="121444"/>
                    <a:pt x="4465797" y="102394"/>
                    <a:pt x="4467702" y="88106"/>
                  </a:cubicBezTo>
                  <a:lnTo>
                    <a:pt x="4437222" y="93821"/>
                  </a:lnTo>
                  <a:cubicBezTo>
                    <a:pt x="4435316" y="63341"/>
                    <a:pt x="4425791" y="49054"/>
                    <a:pt x="4400074" y="43339"/>
                  </a:cubicBezTo>
                  <a:cubicBezTo>
                    <a:pt x="4390549" y="56674"/>
                    <a:pt x="4390549" y="56674"/>
                    <a:pt x="4381024" y="54769"/>
                  </a:cubicBezTo>
                  <a:cubicBezTo>
                    <a:pt x="4377214" y="49054"/>
                    <a:pt x="4371499" y="31909"/>
                    <a:pt x="4369594" y="24289"/>
                  </a:cubicBezTo>
                  <a:cubicBezTo>
                    <a:pt x="4342924" y="26194"/>
                    <a:pt x="4369594" y="22384"/>
                    <a:pt x="4344829" y="12859"/>
                  </a:cubicBezTo>
                  <a:lnTo>
                    <a:pt x="4238149" y="18574"/>
                  </a:lnTo>
                  <a:cubicBezTo>
                    <a:pt x="4236244" y="14764"/>
                    <a:pt x="4236244" y="10954"/>
                    <a:pt x="4234339" y="7144"/>
                  </a:cubicBezTo>
                  <a:lnTo>
                    <a:pt x="4190524" y="10001"/>
                  </a:lnTo>
                  <a:lnTo>
                    <a:pt x="4190524" y="10001"/>
                  </a:lnTo>
                  <a:lnTo>
                    <a:pt x="4190524" y="10001"/>
                  </a:lnTo>
                  <a:lnTo>
                    <a:pt x="4190524" y="10001"/>
                  </a:lnTo>
                  <a:close/>
                  <a:moveTo>
                    <a:pt x="7144" y="10001"/>
                  </a:moveTo>
                  <a:cubicBezTo>
                    <a:pt x="14764" y="17621"/>
                    <a:pt x="24289" y="21431"/>
                    <a:pt x="35719" y="21431"/>
                  </a:cubicBezTo>
                  <a:cubicBezTo>
                    <a:pt x="43339" y="15716"/>
                    <a:pt x="54769" y="11906"/>
                    <a:pt x="66199" y="10001"/>
                  </a:cubicBezTo>
                  <a:lnTo>
                    <a:pt x="7144" y="10001"/>
                  </a:lnTo>
                  <a:lnTo>
                    <a:pt x="7144" y="10001"/>
                  </a:lnTo>
                  <a:lnTo>
                    <a:pt x="7144" y="10001"/>
                  </a:lnTo>
                  <a:lnTo>
                    <a:pt x="7144" y="10001"/>
                  </a:lnTo>
                  <a:close/>
                  <a:moveTo>
                    <a:pt x="3840957" y="70009"/>
                  </a:moveTo>
                  <a:lnTo>
                    <a:pt x="3840957" y="81439"/>
                  </a:lnTo>
                  <a:lnTo>
                    <a:pt x="3835241" y="81439"/>
                  </a:lnTo>
                  <a:lnTo>
                    <a:pt x="3835241" y="70009"/>
                  </a:lnTo>
                  <a:lnTo>
                    <a:pt x="3840957" y="70009"/>
                  </a:lnTo>
                  <a:lnTo>
                    <a:pt x="3840957" y="70009"/>
                  </a:lnTo>
                  <a:lnTo>
                    <a:pt x="3840957" y="70009"/>
                  </a:lnTo>
                  <a:lnTo>
                    <a:pt x="3840957" y="70009"/>
                  </a:lnTo>
                  <a:close/>
                  <a:moveTo>
                    <a:pt x="4008596" y="58579"/>
                  </a:moveTo>
                  <a:cubicBezTo>
                    <a:pt x="3989546" y="60484"/>
                    <a:pt x="3985736" y="64294"/>
                    <a:pt x="3971449" y="70009"/>
                  </a:cubicBezTo>
                  <a:lnTo>
                    <a:pt x="3971449" y="75724"/>
                  </a:lnTo>
                  <a:lnTo>
                    <a:pt x="3977164" y="75724"/>
                  </a:lnTo>
                  <a:lnTo>
                    <a:pt x="3977164" y="81439"/>
                  </a:lnTo>
                  <a:cubicBezTo>
                    <a:pt x="3986689" y="77629"/>
                    <a:pt x="3992404" y="75724"/>
                    <a:pt x="4007644" y="75724"/>
                  </a:cubicBezTo>
                  <a:lnTo>
                    <a:pt x="4007644" y="58579"/>
                  </a:lnTo>
                  <a:lnTo>
                    <a:pt x="4008596" y="58579"/>
                  </a:lnTo>
                  <a:lnTo>
                    <a:pt x="4008596" y="58579"/>
                  </a:lnTo>
                  <a:lnTo>
                    <a:pt x="4008596" y="58579"/>
                  </a:lnTo>
                  <a:close/>
                  <a:moveTo>
                    <a:pt x="4031457" y="52864"/>
                  </a:moveTo>
                  <a:cubicBezTo>
                    <a:pt x="4023836" y="62389"/>
                    <a:pt x="4020027" y="58579"/>
                    <a:pt x="4031457" y="64294"/>
                  </a:cubicBezTo>
                  <a:lnTo>
                    <a:pt x="4031457" y="52864"/>
                  </a:lnTo>
                  <a:lnTo>
                    <a:pt x="4031457" y="52864"/>
                  </a:lnTo>
                  <a:lnTo>
                    <a:pt x="4031457" y="52864"/>
                  </a:lnTo>
                  <a:lnTo>
                    <a:pt x="4031457" y="52864"/>
                  </a:lnTo>
                  <a:close/>
                  <a:moveTo>
                    <a:pt x="3232309" y="33814"/>
                  </a:moveTo>
                  <a:lnTo>
                    <a:pt x="3238024" y="52864"/>
                  </a:lnTo>
                  <a:lnTo>
                    <a:pt x="3207544" y="52864"/>
                  </a:lnTo>
                  <a:lnTo>
                    <a:pt x="3201829" y="33814"/>
                  </a:lnTo>
                  <a:lnTo>
                    <a:pt x="3232309" y="33814"/>
                  </a:lnTo>
                  <a:lnTo>
                    <a:pt x="3232309" y="33814"/>
                  </a:lnTo>
                  <a:lnTo>
                    <a:pt x="3232309" y="33814"/>
                  </a:lnTo>
                  <a:lnTo>
                    <a:pt x="3232309" y="33814"/>
                  </a:lnTo>
                  <a:close/>
                  <a:moveTo>
                    <a:pt x="3722846" y="28099"/>
                  </a:moveTo>
                  <a:lnTo>
                    <a:pt x="3722846" y="39529"/>
                  </a:lnTo>
                  <a:lnTo>
                    <a:pt x="3711416" y="39529"/>
                  </a:lnTo>
                  <a:lnTo>
                    <a:pt x="3711416" y="33814"/>
                  </a:lnTo>
                  <a:lnTo>
                    <a:pt x="3722846" y="28099"/>
                  </a:lnTo>
                  <a:lnTo>
                    <a:pt x="3722846" y="28099"/>
                  </a:lnTo>
                  <a:lnTo>
                    <a:pt x="3722846" y="28099"/>
                  </a:lnTo>
                  <a:lnTo>
                    <a:pt x="3722846" y="28099"/>
                  </a:lnTo>
                  <a:close/>
                  <a:moveTo>
                    <a:pt x="3585686" y="14764"/>
                  </a:moveTo>
                  <a:lnTo>
                    <a:pt x="3585686" y="26194"/>
                  </a:lnTo>
                  <a:lnTo>
                    <a:pt x="3566636" y="26194"/>
                  </a:lnTo>
                  <a:lnTo>
                    <a:pt x="3566636" y="14764"/>
                  </a:lnTo>
                  <a:lnTo>
                    <a:pt x="3585686" y="14764"/>
                  </a:lnTo>
                  <a:lnTo>
                    <a:pt x="3585686" y="14764"/>
                  </a:lnTo>
                  <a:lnTo>
                    <a:pt x="3585686" y="14764"/>
                  </a:lnTo>
                  <a:lnTo>
                    <a:pt x="3585686" y="14764"/>
                  </a:lnTo>
                  <a:close/>
                  <a:moveTo>
                    <a:pt x="3815239" y="14764"/>
                  </a:moveTo>
                  <a:lnTo>
                    <a:pt x="3815239" y="45244"/>
                  </a:lnTo>
                  <a:lnTo>
                    <a:pt x="3778091" y="39529"/>
                  </a:lnTo>
                  <a:lnTo>
                    <a:pt x="3778091" y="20479"/>
                  </a:lnTo>
                  <a:lnTo>
                    <a:pt x="3789521" y="20479"/>
                  </a:lnTo>
                  <a:cubicBezTo>
                    <a:pt x="3798094" y="16669"/>
                    <a:pt x="3799999" y="16669"/>
                    <a:pt x="3815239" y="14764"/>
                  </a:cubicBezTo>
                  <a:lnTo>
                    <a:pt x="3815239" y="14764"/>
                  </a:lnTo>
                  <a:lnTo>
                    <a:pt x="3815239" y="14764"/>
                  </a:lnTo>
                  <a:lnTo>
                    <a:pt x="3815239" y="1476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69480EEC-966A-4BD8-9A6D-12ED6BCA02E1}"/>
                </a:ext>
              </a:extLst>
            </p:cNvPr>
            <p:cNvSpPr/>
            <p:nvPr/>
          </p:nvSpPr>
          <p:spPr>
            <a:xfrm>
              <a:off x="2767489" y="6336467"/>
              <a:ext cx="4286250" cy="142875"/>
            </a:xfrm>
            <a:custGeom>
              <a:avLst/>
              <a:gdLst>
                <a:gd name="connsiteX0" fmla="*/ 4009549 w 4286250"/>
                <a:gd name="connsiteY0" fmla="*/ 10954 h 142875"/>
                <a:gd name="connsiteX1" fmla="*/ 4011454 w 4286250"/>
                <a:gd name="connsiteY1" fmla="*/ 33814 h 142875"/>
                <a:gd name="connsiteX2" fmla="*/ 3930492 w 4286250"/>
                <a:gd name="connsiteY2" fmla="*/ 58579 h 142875"/>
                <a:gd name="connsiteX3" fmla="*/ 3900011 w 4286250"/>
                <a:gd name="connsiteY3" fmla="*/ 47149 h 142875"/>
                <a:gd name="connsiteX4" fmla="*/ 3894297 w 4286250"/>
                <a:gd name="connsiteY4" fmla="*/ 16669 h 142875"/>
                <a:gd name="connsiteX5" fmla="*/ 3903822 w 4286250"/>
                <a:gd name="connsiteY5" fmla="*/ 12859 h 142875"/>
                <a:gd name="connsiteX6" fmla="*/ 3778092 w 4286250"/>
                <a:gd name="connsiteY6" fmla="*/ 12859 h 142875"/>
                <a:gd name="connsiteX7" fmla="*/ 3689509 w 4286250"/>
                <a:gd name="connsiteY7" fmla="*/ 41434 h 142875"/>
                <a:gd name="connsiteX8" fmla="*/ 3627597 w 4286250"/>
                <a:gd name="connsiteY8" fmla="*/ 52864 h 142875"/>
                <a:gd name="connsiteX9" fmla="*/ 3616167 w 4286250"/>
                <a:gd name="connsiteY9" fmla="*/ 83344 h 142875"/>
                <a:gd name="connsiteX10" fmla="*/ 3610451 w 4286250"/>
                <a:gd name="connsiteY10" fmla="*/ 83344 h 142875"/>
                <a:gd name="connsiteX11" fmla="*/ 3610451 w 4286250"/>
                <a:gd name="connsiteY11" fmla="*/ 58579 h 142875"/>
                <a:gd name="connsiteX12" fmla="*/ 3610451 w 4286250"/>
                <a:gd name="connsiteY12" fmla="*/ 22384 h 142875"/>
                <a:gd name="connsiteX13" fmla="*/ 3651409 w 4286250"/>
                <a:gd name="connsiteY13" fmla="*/ 10954 h 142875"/>
                <a:gd name="connsiteX14" fmla="*/ 3593306 w 4286250"/>
                <a:gd name="connsiteY14" fmla="*/ 10954 h 142875"/>
                <a:gd name="connsiteX15" fmla="*/ 3585686 w 4286250"/>
                <a:gd name="connsiteY15" fmla="*/ 28099 h 142875"/>
                <a:gd name="connsiteX16" fmla="*/ 3591401 w 4286250"/>
                <a:gd name="connsiteY16" fmla="*/ 39529 h 142875"/>
                <a:gd name="connsiteX17" fmla="*/ 3585686 w 4286250"/>
                <a:gd name="connsiteY17" fmla="*/ 39529 h 142875"/>
                <a:gd name="connsiteX18" fmla="*/ 3518059 w 4286250"/>
                <a:gd name="connsiteY18" fmla="*/ 50959 h 142875"/>
                <a:gd name="connsiteX19" fmla="*/ 3512344 w 4286250"/>
                <a:gd name="connsiteY19" fmla="*/ 26194 h 142875"/>
                <a:gd name="connsiteX20" fmla="*/ 3414236 w 4286250"/>
                <a:gd name="connsiteY20" fmla="*/ 31909 h 142875"/>
                <a:gd name="connsiteX21" fmla="*/ 3408522 w 4286250"/>
                <a:gd name="connsiteY21" fmla="*/ 20479 h 142875"/>
                <a:gd name="connsiteX22" fmla="*/ 3423761 w 4286250"/>
                <a:gd name="connsiteY22" fmla="*/ 9049 h 142875"/>
                <a:gd name="connsiteX23" fmla="*/ 3402806 w 4286250"/>
                <a:gd name="connsiteY23" fmla="*/ 9049 h 142875"/>
                <a:gd name="connsiteX24" fmla="*/ 3402806 w 4286250"/>
                <a:gd name="connsiteY24" fmla="*/ 12859 h 142875"/>
                <a:gd name="connsiteX25" fmla="*/ 3372326 w 4286250"/>
                <a:gd name="connsiteY25" fmla="*/ 7144 h 142875"/>
                <a:gd name="connsiteX26" fmla="*/ 3295174 w 4286250"/>
                <a:gd name="connsiteY26" fmla="*/ 7144 h 142875"/>
                <a:gd name="connsiteX27" fmla="*/ 3316129 w 4286250"/>
                <a:gd name="connsiteY27" fmla="*/ 10954 h 142875"/>
                <a:gd name="connsiteX28" fmla="*/ 3316129 w 4286250"/>
                <a:gd name="connsiteY28" fmla="*/ 16669 h 142875"/>
                <a:gd name="connsiteX29" fmla="*/ 3306604 w 4286250"/>
                <a:gd name="connsiteY29" fmla="*/ 16669 h 142875"/>
                <a:gd name="connsiteX30" fmla="*/ 3269456 w 4286250"/>
                <a:gd name="connsiteY30" fmla="*/ 28099 h 142875"/>
                <a:gd name="connsiteX31" fmla="*/ 3269456 w 4286250"/>
                <a:gd name="connsiteY31" fmla="*/ 26194 h 142875"/>
                <a:gd name="connsiteX32" fmla="*/ 3261836 w 4286250"/>
                <a:gd name="connsiteY32" fmla="*/ 26194 h 142875"/>
                <a:gd name="connsiteX33" fmla="*/ 3261836 w 4286250"/>
                <a:gd name="connsiteY33" fmla="*/ 9049 h 142875"/>
                <a:gd name="connsiteX34" fmla="*/ 2608422 w 4286250"/>
                <a:gd name="connsiteY34" fmla="*/ 9049 h 142875"/>
                <a:gd name="connsiteX35" fmla="*/ 2591276 w 4286250"/>
                <a:gd name="connsiteY35" fmla="*/ 138589 h 142875"/>
                <a:gd name="connsiteX36" fmla="*/ 2923699 w 4286250"/>
                <a:gd name="connsiteY36" fmla="*/ 138589 h 142875"/>
                <a:gd name="connsiteX37" fmla="*/ 2919889 w 4286250"/>
                <a:gd name="connsiteY37" fmla="*/ 63341 h 142875"/>
                <a:gd name="connsiteX38" fmla="*/ 2938939 w 4286250"/>
                <a:gd name="connsiteY38" fmla="*/ 57626 h 142875"/>
                <a:gd name="connsiteX39" fmla="*/ 2946559 w 4286250"/>
                <a:gd name="connsiteY39" fmla="*/ 138589 h 142875"/>
                <a:gd name="connsiteX40" fmla="*/ 2957989 w 4286250"/>
                <a:gd name="connsiteY40" fmla="*/ 138589 h 142875"/>
                <a:gd name="connsiteX41" fmla="*/ 2957989 w 4286250"/>
                <a:gd name="connsiteY41" fmla="*/ 100489 h 142875"/>
                <a:gd name="connsiteX42" fmla="*/ 3008472 w 4286250"/>
                <a:gd name="connsiteY42" fmla="*/ 81439 h 142875"/>
                <a:gd name="connsiteX43" fmla="*/ 2965609 w 4286250"/>
                <a:gd name="connsiteY43" fmla="*/ 81439 h 142875"/>
                <a:gd name="connsiteX44" fmla="*/ 2959894 w 4286250"/>
                <a:gd name="connsiteY44" fmla="*/ 62389 h 142875"/>
                <a:gd name="connsiteX45" fmla="*/ 2969419 w 4286250"/>
                <a:gd name="connsiteY45" fmla="*/ 58579 h 142875"/>
                <a:gd name="connsiteX46" fmla="*/ 2973229 w 4286250"/>
                <a:gd name="connsiteY46" fmla="*/ 49054 h 142875"/>
                <a:gd name="connsiteX47" fmla="*/ 2948464 w 4286250"/>
                <a:gd name="connsiteY47" fmla="*/ 37624 h 142875"/>
                <a:gd name="connsiteX48" fmla="*/ 2954179 w 4286250"/>
                <a:gd name="connsiteY48" fmla="*/ 31909 h 142875"/>
                <a:gd name="connsiteX49" fmla="*/ 3004661 w 4286250"/>
                <a:gd name="connsiteY49" fmla="*/ 31909 h 142875"/>
                <a:gd name="connsiteX50" fmla="*/ 3035142 w 4286250"/>
                <a:gd name="connsiteY50" fmla="*/ 68104 h 142875"/>
                <a:gd name="connsiteX51" fmla="*/ 3037047 w 4286250"/>
                <a:gd name="connsiteY51" fmla="*/ 137636 h 142875"/>
                <a:gd name="connsiteX52" fmla="*/ 3067526 w 4286250"/>
                <a:gd name="connsiteY52" fmla="*/ 137636 h 142875"/>
                <a:gd name="connsiteX53" fmla="*/ 3065622 w 4286250"/>
                <a:gd name="connsiteY53" fmla="*/ 50959 h 142875"/>
                <a:gd name="connsiteX54" fmla="*/ 3146584 w 4286250"/>
                <a:gd name="connsiteY54" fmla="*/ 31909 h 142875"/>
                <a:gd name="connsiteX55" fmla="*/ 3152299 w 4286250"/>
                <a:gd name="connsiteY55" fmla="*/ 137636 h 142875"/>
                <a:gd name="connsiteX56" fmla="*/ 3666649 w 4286250"/>
                <a:gd name="connsiteY56" fmla="*/ 137636 h 142875"/>
                <a:gd name="connsiteX57" fmla="*/ 3666649 w 4286250"/>
                <a:gd name="connsiteY57" fmla="*/ 137636 h 142875"/>
                <a:gd name="connsiteX58" fmla="*/ 3666649 w 4286250"/>
                <a:gd name="connsiteY58" fmla="*/ 137636 h 142875"/>
                <a:gd name="connsiteX59" fmla="*/ 3691414 w 4286250"/>
                <a:gd name="connsiteY59" fmla="*/ 137636 h 142875"/>
                <a:gd name="connsiteX60" fmla="*/ 3691414 w 4286250"/>
                <a:gd name="connsiteY60" fmla="*/ 137636 h 142875"/>
                <a:gd name="connsiteX61" fmla="*/ 3702844 w 4286250"/>
                <a:gd name="connsiteY61" fmla="*/ 137636 h 142875"/>
                <a:gd name="connsiteX62" fmla="*/ 3702844 w 4286250"/>
                <a:gd name="connsiteY62" fmla="*/ 137636 h 142875"/>
                <a:gd name="connsiteX63" fmla="*/ 3800951 w 4286250"/>
                <a:gd name="connsiteY63" fmla="*/ 137636 h 142875"/>
                <a:gd name="connsiteX64" fmla="*/ 3800951 w 4286250"/>
                <a:gd name="connsiteY64" fmla="*/ 137636 h 142875"/>
                <a:gd name="connsiteX65" fmla="*/ 3820001 w 4286250"/>
                <a:gd name="connsiteY65" fmla="*/ 137636 h 142875"/>
                <a:gd name="connsiteX66" fmla="*/ 3820001 w 4286250"/>
                <a:gd name="connsiteY66" fmla="*/ 139541 h 142875"/>
                <a:gd name="connsiteX67" fmla="*/ 3904774 w 4286250"/>
                <a:gd name="connsiteY67" fmla="*/ 139541 h 142875"/>
                <a:gd name="connsiteX68" fmla="*/ 3906679 w 4286250"/>
                <a:gd name="connsiteY68" fmla="*/ 139541 h 142875"/>
                <a:gd name="connsiteX69" fmla="*/ 3906679 w 4286250"/>
                <a:gd name="connsiteY69" fmla="*/ 139541 h 142875"/>
                <a:gd name="connsiteX70" fmla="*/ 4169569 w 4286250"/>
                <a:gd name="connsiteY70" fmla="*/ 139541 h 142875"/>
                <a:gd name="connsiteX71" fmla="*/ 4175284 w 4286250"/>
                <a:gd name="connsiteY71" fmla="*/ 139541 h 142875"/>
                <a:gd name="connsiteX72" fmla="*/ 4175284 w 4286250"/>
                <a:gd name="connsiteY72" fmla="*/ 120491 h 142875"/>
                <a:gd name="connsiteX73" fmla="*/ 4094322 w 4286250"/>
                <a:gd name="connsiteY73" fmla="*/ 114776 h 142875"/>
                <a:gd name="connsiteX74" fmla="*/ 4082892 w 4286250"/>
                <a:gd name="connsiteY74" fmla="*/ 90011 h 142875"/>
                <a:gd name="connsiteX75" fmla="*/ 4045744 w 4286250"/>
                <a:gd name="connsiteY75" fmla="*/ 95726 h 142875"/>
                <a:gd name="connsiteX76" fmla="*/ 4026694 w 4286250"/>
                <a:gd name="connsiteY76" fmla="*/ 126206 h 142875"/>
                <a:gd name="connsiteX77" fmla="*/ 4023836 w 4286250"/>
                <a:gd name="connsiteY77" fmla="*/ 126206 h 142875"/>
                <a:gd name="connsiteX78" fmla="*/ 4023836 w 4286250"/>
                <a:gd name="connsiteY78" fmla="*/ 75724 h 142875"/>
                <a:gd name="connsiteX79" fmla="*/ 4052411 w 4286250"/>
                <a:gd name="connsiteY79" fmla="*/ 8096 h 142875"/>
                <a:gd name="connsiteX80" fmla="*/ 4009549 w 4286250"/>
                <a:gd name="connsiteY80" fmla="*/ 10954 h 142875"/>
                <a:gd name="connsiteX81" fmla="*/ 4009549 w 4286250"/>
                <a:gd name="connsiteY81" fmla="*/ 10954 h 142875"/>
                <a:gd name="connsiteX82" fmla="*/ 4009549 w 4286250"/>
                <a:gd name="connsiteY82" fmla="*/ 10954 h 142875"/>
                <a:gd name="connsiteX83" fmla="*/ 4009549 w 4286250"/>
                <a:gd name="connsiteY83" fmla="*/ 10954 h 142875"/>
                <a:gd name="connsiteX84" fmla="*/ 7144 w 4286250"/>
                <a:gd name="connsiteY84" fmla="*/ 10954 h 142875"/>
                <a:gd name="connsiteX85" fmla="*/ 59531 w 4286250"/>
                <a:gd name="connsiteY85" fmla="*/ 140494 h 142875"/>
                <a:gd name="connsiteX86" fmla="*/ 117634 w 4286250"/>
                <a:gd name="connsiteY86" fmla="*/ 140494 h 142875"/>
                <a:gd name="connsiteX87" fmla="*/ 254794 w 4286250"/>
                <a:gd name="connsiteY87" fmla="*/ 121444 h 142875"/>
                <a:gd name="connsiteX88" fmla="*/ 235744 w 4286250"/>
                <a:gd name="connsiteY88" fmla="*/ 53816 h 142875"/>
                <a:gd name="connsiteX89" fmla="*/ 241459 w 4286250"/>
                <a:gd name="connsiteY89" fmla="*/ 53816 h 142875"/>
                <a:gd name="connsiteX90" fmla="*/ 241459 w 4286250"/>
                <a:gd name="connsiteY90" fmla="*/ 59531 h 142875"/>
                <a:gd name="connsiteX91" fmla="*/ 303371 w 4286250"/>
                <a:gd name="connsiteY91" fmla="*/ 127159 h 142875"/>
                <a:gd name="connsiteX92" fmla="*/ 457676 w 4286250"/>
                <a:gd name="connsiteY92" fmla="*/ 108109 h 142875"/>
                <a:gd name="connsiteX93" fmla="*/ 463391 w 4286250"/>
                <a:gd name="connsiteY93" fmla="*/ 83344 h 142875"/>
                <a:gd name="connsiteX94" fmla="*/ 440531 w 4286250"/>
                <a:gd name="connsiteY94" fmla="*/ 10001 h 142875"/>
                <a:gd name="connsiteX95" fmla="*/ 7144 w 4286250"/>
                <a:gd name="connsiteY95" fmla="*/ 10954 h 142875"/>
                <a:gd name="connsiteX96" fmla="*/ 7144 w 4286250"/>
                <a:gd name="connsiteY96" fmla="*/ 10954 h 142875"/>
                <a:gd name="connsiteX97" fmla="*/ 7144 w 4286250"/>
                <a:gd name="connsiteY97" fmla="*/ 10954 h 142875"/>
                <a:gd name="connsiteX98" fmla="*/ 7144 w 4286250"/>
                <a:gd name="connsiteY98" fmla="*/ 10954 h 142875"/>
                <a:gd name="connsiteX99" fmla="*/ 4287679 w 4286250"/>
                <a:gd name="connsiteY99" fmla="*/ 139541 h 142875"/>
                <a:gd name="connsiteX100" fmla="*/ 4246722 w 4286250"/>
                <a:gd name="connsiteY100" fmla="*/ 114776 h 142875"/>
                <a:gd name="connsiteX101" fmla="*/ 4196239 w 4286250"/>
                <a:gd name="connsiteY101" fmla="*/ 133826 h 142875"/>
                <a:gd name="connsiteX102" fmla="*/ 4196239 w 4286250"/>
                <a:gd name="connsiteY102" fmla="*/ 139541 h 142875"/>
                <a:gd name="connsiteX103" fmla="*/ 4242912 w 4286250"/>
                <a:gd name="connsiteY103" fmla="*/ 139541 h 142875"/>
                <a:gd name="connsiteX104" fmla="*/ 4287679 w 4286250"/>
                <a:gd name="connsiteY104" fmla="*/ 139541 h 142875"/>
                <a:gd name="connsiteX105" fmla="*/ 4287679 w 4286250"/>
                <a:gd name="connsiteY105" fmla="*/ 139541 h 142875"/>
                <a:gd name="connsiteX106" fmla="*/ 4287679 w 4286250"/>
                <a:gd name="connsiteY106" fmla="*/ 139541 h 142875"/>
                <a:gd name="connsiteX107" fmla="*/ 4287679 w 4286250"/>
                <a:gd name="connsiteY107" fmla="*/ 139541 h 142875"/>
                <a:gd name="connsiteX108" fmla="*/ 2800826 w 4286250"/>
                <a:gd name="connsiteY108" fmla="*/ 120491 h 142875"/>
                <a:gd name="connsiteX109" fmla="*/ 2800826 w 4286250"/>
                <a:gd name="connsiteY109" fmla="*/ 131921 h 142875"/>
                <a:gd name="connsiteX110" fmla="*/ 2789397 w 4286250"/>
                <a:gd name="connsiteY110" fmla="*/ 131921 h 142875"/>
                <a:gd name="connsiteX111" fmla="*/ 2789397 w 4286250"/>
                <a:gd name="connsiteY111" fmla="*/ 120491 h 142875"/>
                <a:gd name="connsiteX112" fmla="*/ 2800826 w 4286250"/>
                <a:gd name="connsiteY112" fmla="*/ 120491 h 142875"/>
                <a:gd name="connsiteX113" fmla="*/ 2800826 w 4286250"/>
                <a:gd name="connsiteY113" fmla="*/ 120491 h 142875"/>
                <a:gd name="connsiteX114" fmla="*/ 2800826 w 4286250"/>
                <a:gd name="connsiteY114" fmla="*/ 120491 h 142875"/>
                <a:gd name="connsiteX115" fmla="*/ 2800826 w 4286250"/>
                <a:gd name="connsiteY115" fmla="*/ 120491 h 142875"/>
                <a:gd name="connsiteX116" fmla="*/ 3552349 w 4286250"/>
                <a:gd name="connsiteY116" fmla="*/ 120491 h 142875"/>
                <a:gd name="connsiteX117" fmla="*/ 3540919 w 4286250"/>
                <a:gd name="connsiteY117" fmla="*/ 139541 h 142875"/>
                <a:gd name="connsiteX118" fmla="*/ 3540919 w 4286250"/>
                <a:gd name="connsiteY118" fmla="*/ 128111 h 142875"/>
                <a:gd name="connsiteX119" fmla="*/ 3552349 w 4286250"/>
                <a:gd name="connsiteY119" fmla="*/ 120491 h 142875"/>
                <a:gd name="connsiteX120" fmla="*/ 3552349 w 4286250"/>
                <a:gd name="connsiteY120" fmla="*/ 120491 h 142875"/>
                <a:gd name="connsiteX121" fmla="*/ 3552349 w 4286250"/>
                <a:gd name="connsiteY121" fmla="*/ 120491 h 142875"/>
                <a:gd name="connsiteX122" fmla="*/ 3552349 w 4286250"/>
                <a:gd name="connsiteY122" fmla="*/ 120491 h 142875"/>
                <a:gd name="connsiteX123" fmla="*/ 3409474 w 4286250"/>
                <a:gd name="connsiteY123" fmla="*/ 95726 h 142875"/>
                <a:gd name="connsiteX124" fmla="*/ 3409474 w 4286250"/>
                <a:gd name="connsiteY124" fmla="*/ 107156 h 142875"/>
                <a:gd name="connsiteX125" fmla="*/ 3390424 w 4286250"/>
                <a:gd name="connsiteY125" fmla="*/ 107156 h 142875"/>
                <a:gd name="connsiteX126" fmla="*/ 3390424 w 4286250"/>
                <a:gd name="connsiteY126" fmla="*/ 95726 h 142875"/>
                <a:gd name="connsiteX127" fmla="*/ 3409474 w 4286250"/>
                <a:gd name="connsiteY127" fmla="*/ 95726 h 142875"/>
                <a:gd name="connsiteX128" fmla="*/ 3409474 w 4286250"/>
                <a:gd name="connsiteY128" fmla="*/ 95726 h 142875"/>
                <a:gd name="connsiteX129" fmla="*/ 3409474 w 4286250"/>
                <a:gd name="connsiteY129" fmla="*/ 95726 h 142875"/>
                <a:gd name="connsiteX130" fmla="*/ 3409474 w 4286250"/>
                <a:gd name="connsiteY130" fmla="*/ 95726 h 142875"/>
                <a:gd name="connsiteX131" fmla="*/ 3819049 w 4286250"/>
                <a:gd name="connsiteY131" fmla="*/ 76676 h 142875"/>
                <a:gd name="connsiteX132" fmla="*/ 3838099 w 4286250"/>
                <a:gd name="connsiteY132" fmla="*/ 95726 h 142875"/>
                <a:gd name="connsiteX133" fmla="*/ 3832384 w 4286250"/>
                <a:gd name="connsiteY133" fmla="*/ 95726 h 142875"/>
                <a:gd name="connsiteX134" fmla="*/ 3795236 w 4286250"/>
                <a:gd name="connsiteY134" fmla="*/ 114776 h 142875"/>
                <a:gd name="connsiteX135" fmla="*/ 3795236 w 4286250"/>
                <a:gd name="connsiteY135" fmla="*/ 103346 h 142875"/>
                <a:gd name="connsiteX136" fmla="*/ 3806667 w 4286250"/>
                <a:gd name="connsiteY136" fmla="*/ 84296 h 142875"/>
                <a:gd name="connsiteX137" fmla="*/ 3819049 w 4286250"/>
                <a:gd name="connsiteY137" fmla="*/ 76676 h 142875"/>
                <a:gd name="connsiteX138" fmla="*/ 3819049 w 4286250"/>
                <a:gd name="connsiteY138" fmla="*/ 76676 h 142875"/>
                <a:gd name="connsiteX139" fmla="*/ 3819049 w 4286250"/>
                <a:gd name="connsiteY139" fmla="*/ 76676 h 142875"/>
                <a:gd name="connsiteX140" fmla="*/ 3819049 w 4286250"/>
                <a:gd name="connsiteY140" fmla="*/ 76676 h 142875"/>
                <a:gd name="connsiteX141" fmla="*/ 3880009 w 4286250"/>
                <a:gd name="connsiteY141" fmla="*/ 76676 h 142875"/>
                <a:gd name="connsiteX142" fmla="*/ 3880009 w 4286250"/>
                <a:gd name="connsiteY142" fmla="*/ 118586 h 142875"/>
                <a:gd name="connsiteX143" fmla="*/ 3860959 w 4286250"/>
                <a:gd name="connsiteY143" fmla="*/ 118586 h 142875"/>
                <a:gd name="connsiteX144" fmla="*/ 3849529 w 4286250"/>
                <a:gd name="connsiteY144" fmla="*/ 82391 h 142875"/>
                <a:gd name="connsiteX145" fmla="*/ 3880009 w 4286250"/>
                <a:gd name="connsiteY145" fmla="*/ 76676 h 142875"/>
                <a:gd name="connsiteX146" fmla="*/ 3880009 w 4286250"/>
                <a:gd name="connsiteY146" fmla="*/ 76676 h 142875"/>
                <a:gd name="connsiteX147" fmla="*/ 3880009 w 4286250"/>
                <a:gd name="connsiteY147" fmla="*/ 76676 h 142875"/>
                <a:gd name="connsiteX148" fmla="*/ 3880009 w 4286250"/>
                <a:gd name="connsiteY148" fmla="*/ 76676 h 142875"/>
                <a:gd name="connsiteX149" fmla="*/ 3737134 w 4286250"/>
                <a:gd name="connsiteY149" fmla="*/ 70961 h 142875"/>
                <a:gd name="connsiteX150" fmla="*/ 3731419 w 4286250"/>
                <a:gd name="connsiteY150" fmla="*/ 107156 h 142875"/>
                <a:gd name="connsiteX151" fmla="*/ 3719989 w 4286250"/>
                <a:gd name="connsiteY151" fmla="*/ 107156 h 142875"/>
                <a:gd name="connsiteX152" fmla="*/ 3719989 w 4286250"/>
                <a:gd name="connsiteY152" fmla="*/ 82391 h 142875"/>
                <a:gd name="connsiteX153" fmla="*/ 3725704 w 4286250"/>
                <a:gd name="connsiteY153" fmla="*/ 70961 h 142875"/>
                <a:gd name="connsiteX154" fmla="*/ 3737134 w 4286250"/>
                <a:gd name="connsiteY154" fmla="*/ 70961 h 142875"/>
                <a:gd name="connsiteX155" fmla="*/ 3737134 w 4286250"/>
                <a:gd name="connsiteY155" fmla="*/ 70961 h 142875"/>
                <a:gd name="connsiteX156" fmla="*/ 3737134 w 4286250"/>
                <a:gd name="connsiteY156" fmla="*/ 70961 h 142875"/>
                <a:gd name="connsiteX157" fmla="*/ 3737134 w 4286250"/>
                <a:gd name="connsiteY157" fmla="*/ 70961 h 142875"/>
                <a:gd name="connsiteX158" fmla="*/ 3787617 w 4286250"/>
                <a:gd name="connsiteY158" fmla="*/ 112871 h 142875"/>
                <a:gd name="connsiteX159" fmla="*/ 3762851 w 4286250"/>
                <a:gd name="connsiteY159" fmla="*/ 112871 h 142875"/>
                <a:gd name="connsiteX160" fmla="*/ 3762851 w 4286250"/>
                <a:gd name="connsiteY160" fmla="*/ 101441 h 142875"/>
                <a:gd name="connsiteX161" fmla="*/ 3757136 w 4286250"/>
                <a:gd name="connsiteY161" fmla="*/ 70961 h 142875"/>
                <a:gd name="connsiteX162" fmla="*/ 3781901 w 4286250"/>
                <a:gd name="connsiteY162" fmla="*/ 70961 h 142875"/>
                <a:gd name="connsiteX163" fmla="*/ 3787617 w 4286250"/>
                <a:gd name="connsiteY163" fmla="*/ 112871 h 142875"/>
                <a:gd name="connsiteX164" fmla="*/ 3787617 w 4286250"/>
                <a:gd name="connsiteY164" fmla="*/ 112871 h 142875"/>
                <a:gd name="connsiteX165" fmla="*/ 3787617 w 4286250"/>
                <a:gd name="connsiteY165" fmla="*/ 112871 h 142875"/>
                <a:gd name="connsiteX166" fmla="*/ 3787617 w 4286250"/>
                <a:gd name="connsiteY166" fmla="*/ 112871 h 142875"/>
                <a:gd name="connsiteX167" fmla="*/ 3117056 w 4286250"/>
                <a:gd name="connsiteY167" fmla="*/ 65246 h 142875"/>
                <a:gd name="connsiteX168" fmla="*/ 3079909 w 4286250"/>
                <a:gd name="connsiteY168" fmla="*/ 70961 h 142875"/>
                <a:gd name="connsiteX169" fmla="*/ 3079909 w 4286250"/>
                <a:gd name="connsiteY169" fmla="*/ 76676 h 142875"/>
                <a:gd name="connsiteX170" fmla="*/ 3085624 w 4286250"/>
                <a:gd name="connsiteY170" fmla="*/ 76676 h 142875"/>
                <a:gd name="connsiteX171" fmla="*/ 3104674 w 4286250"/>
                <a:gd name="connsiteY171" fmla="*/ 82391 h 142875"/>
                <a:gd name="connsiteX172" fmla="*/ 3117056 w 4286250"/>
                <a:gd name="connsiteY172" fmla="*/ 65246 h 142875"/>
                <a:gd name="connsiteX173" fmla="*/ 3117056 w 4286250"/>
                <a:gd name="connsiteY173" fmla="*/ 65246 h 142875"/>
                <a:gd name="connsiteX174" fmla="*/ 3117056 w 4286250"/>
                <a:gd name="connsiteY174" fmla="*/ 65246 h 142875"/>
                <a:gd name="connsiteX175" fmla="*/ 3117056 w 4286250"/>
                <a:gd name="connsiteY175" fmla="*/ 65246 h 142875"/>
                <a:gd name="connsiteX176" fmla="*/ 118586 w 4286250"/>
                <a:gd name="connsiteY176" fmla="*/ 57626 h 142875"/>
                <a:gd name="connsiteX177" fmla="*/ 107156 w 4286250"/>
                <a:gd name="connsiteY177" fmla="*/ 57626 h 142875"/>
                <a:gd name="connsiteX178" fmla="*/ 118586 w 4286250"/>
                <a:gd name="connsiteY178" fmla="*/ 57626 h 142875"/>
                <a:gd name="connsiteX179" fmla="*/ 118586 w 4286250"/>
                <a:gd name="connsiteY179" fmla="*/ 57626 h 142875"/>
                <a:gd name="connsiteX180" fmla="*/ 118586 w 4286250"/>
                <a:gd name="connsiteY180" fmla="*/ 57626 h 142875"/>
                <a:gd name="connsiteX181" fmla="*/ 118586 w 4286250"/>
                <a:gd name="connsiteY181" fmla="*/ 57626 h 142875"/>
                <a:gd name="connsiteX182" fmla="*/ 3192304 w 4286250"/>
                <a:gd name="connsiteY182" fmla="*/ 50959 h 142875"/>
                <a:gd name="connsiteX183" fmla="*/ 3198019 w 4286250"/>
                <a:gd name="connsiteY183" fmla="*/ 70009 h 142875"/>
                <a:gd name="connsiteX184" fmla="*/ 3222784 w 4286250"/>
                <a:gd name="connsiteY184" fmla="*/ 64294 h 142875"/>
                <a:gd name="connsiteX185" fmla="*/ 3222784 w 4286250"/>
                <a:gd name="connsiteY185" fmla="*/ 52864 h 142875"/>
                <a:gd name="connsiteX186" fmla="*/ 3192304 w 4286250"/>
                <a:gd name="connsiteY186" fmla="*/ 52864 h 142875"/>
                <a:gd name="connsiteX187" fmla="*/ 3192304 w 4286250"/>
                <a:gd name="connsiteY187" fmla="*/ 50959 h 142875"/>
                <a:gd name="connsiteX188" fmla="*/ 3192304 w 4286250"/>
                <a:gd name="connsiteY188" fmla="*/ 50959 h 142875"/>
                <a:gd name="connsiteX189" fmla="*/ 3192304 w 4286250"/>
                <a:gd name="connsiteY189" fmla="*/ 50959 h 142875"/>
                <a:gd name="connsiteX190" fmla="*/ 3310414 w 4286250"/>
                <a:gd name="connsiteY190" fmla="*/ 45244 h 142875"/>
                <a:gd name="connsiteX191" fmla="*/ 3310414 w 4286250"/>
                <a:gd name="connsiteY191" fmla="*/ 107156 h 142875"/>
                <a:gd name="connsiteX192" fmla="*/ 3291364 w 4286250"/>
                <a:gd name="connsiteY192" fmla="*/ 112871 h 142875"/>
                <a:gd name="connsiteX193" fmla="*/ 3260884 w 4286250"/>
                <a:gd name="connsiteY193" fmla="*/ 118586 h 142875"/>
                <a:gd name="connsiteX194" fmla="*/ 3255169 w 4286250"/>
                <a:gd name="connsiteY194" fmla="*/ 50959 h 142875"/>
                <a:gd name="connsiteX195" fmla="*/ 3260884 w 4286250"/>
                <a:gd name="connsiteY195" fmla="*/ 45244 h 142875"/>
                <a:gd name="connsiteX196" fmla="*/ 3310414 w 4286250"/>
                <a:gd name="connsiteY196" fmla="*/ 45244 h 142875"/>
                <a:gd name="connsiteX197" fmla="*/ 3310414 w 4286250"/>
                <a:gd name="connsiteY197" fmla="*/ 45244 h 142875"/>
                <a:gd name="connsiteX198" fmla="*/ 3310414 w 4286250"/>
                <a:gd name="connsiteY198" fmla="*/ 45244 h 142875"/>
                <a:gd name="connsiteX199" fmla="*/ 3310414 w 4286250"/>
                <a:gd name="connsiteY199" fmla="*/ 45244 h 142875"/>
                <a:gd name="connsiteX200" fmla="*/ 3235167 w 4286250"/>
                <a:gd name="connsiteY200" fmla="*/ 14764 h 142875"/>
                <a:gd name="connsiteX201" fmla="*/ 3240881 w 4286250"/>
                <a:gd name="connsiteY201" fmla="*/ 126206 h 142875"/>
                <a:gd name="connsiteX202" fmla="*/ 3235167 w 4286250"/>
                <a:gd name="connsiteY202" fmla="*/ 131921 h 142875"/>
                <a:gd name="connsiteX203" fmla="*/ 3178969 w 4286250"/>
                <a:gd name="connsiteY203" fmla="*/ 137636 h 142875"/>
                <a:gd name="connsiteX204" fmla="*/ 3167539 w 4286250"/>
                <a:gd name="connsiteY204" fmla="*/ 26194 h 142875"/>
                <a:gd name="connsiteX205" fmla="*/ 3178969 w 4286250"/>
                <a:gd name="connsiteY205" fmla="*/ 26194 h 142875"/>
                <a:gd name="connsiteX206" fmla="*/ 3235167 w 4286250"/>
                <a:gd name="connsiteY206" fmla="*/ 14764 h 142875"/>
                <a:gd name="connsiteX207" fmla="*/ 3235167 w 4286250"/>
                <a:gd name="connsiteY207" fmla="*/ 14764 h 142875"/>
                <a:gd name="connsiteX208" fmla="*/ 3235167 w 4286250"/>
                <a:gd name="connsiteY208" fmla="*/ 14764 h 142875"/>
                <a:gd name="connsiteX209" fmla="*/ 3235167 w 4286250"/>
                <a:gd name="connsiteY209" fmla="*/ 147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4286250" h="142875">
                  <a:moveTo>
                    <a:pt x="4009549" y="10954"/>
                  </a:moveTo>
                  <a:cubicBezTo>
                    <a:pt x="4009549" y="16669"/>
                    <a:pt x="4011454" y="24289"/>
                    <a:pt x="4011454" y="33814"/>
                  </a:cubicBezTo>
                  <a:cubicBezTo>
                    <a:pt x="3986689" y="50959"/>
                    <a:pt x="3979069" y="58579"/>
                    <a:pt x="3930492" y="58579"/>
                  </a:cubicBezTo>
                  <a:cubicBezTo>
                    <a:pt x="3922872" y="50959"/>
                    <a:pt x="3913347" y="49054"/>
                    <a:pt x="3900011" y="47149"/>
                  </a:cubicBezTo>
                  <a:cubicBezTo>
                    <a:pt x="3896201" y="37624"/>
                    <a:pt x="3894297" y="31909"/>
                    <a:pt x="3894297" y="16669"/>
                  </a:cubicBezTo>
                  <a:cubicBezTo>
                    <a:pt x="3898106" y="14764"/>
                    <a:pt x="3900011" y="12859"/>
                    <a:pt x="3903822" y="12859"/>
                  </a:cubicBezTo>
                  <a:lnTo>
                    <a:pt x="3778092" y="12859"/>
                  </a:lnTo>
                  <a:cubicBezTo>
                    <a:pt x="3749517" y="18574"/>
                    <a:pt x="3721894" y="30004"/>
                    <a:pt x="3689509" y="41434"/>
                  </a:cubicBezTo>
                  <a:cubicBezTo>
                    <a:pt x="3668554" y="49054"/>
                    <a:pt x="3642836" y="43339"/>
                    <a:pt x="3627597" y="52864"/>
                  </a:cubicBezTo>
                  <a:cubicBezTo>
                    <a:pt x="3621881" y="58579"/>
                    <a:pt x="3618072" y="75724"/>
                    <a:pt x="3616167" y="83344"/>
                  </a:cubicBezTo>
                  <a:lnTo>
                    <a:pt x="3610451" y="83344"/>
                  </a:lnTo>
                  <a:lnTo>
                    <a:pt x="3610451" y="58579"/>
                  </a:lnTo>
                  <a:cubicBezTo>
                    <a:pt x="3600926" y="45244"/>
                    <a:pt x="3606642" y="37624"/>
                    <a:pt x="3610451" y="22384"/>
                  </a:cubicBezTo>
                  <a:cubicBezTo>
                    <a:pt x="3635217" y="22384"/>
                    <a:pt x="3645694" y="24289"/>
                    <a:pt x="3651409" y="10954"/>
                  </a:cubicBezTo>
                  <a:lnTo>
                    <a:pt x="3593306" y="10954"/>
                  </a:lnTo>
                  <a:cubicBezTo>
                    <a:pt x="3589497" y="16669"/>
                    <a:pt x="3587592" y="20479"/>
                    <a:pt x="3585686" y="28099"/>
                  </a:cubicBezTo>
                  <a:cubicBezTo>
                    <a:pt x="3589497" y="31909"/>
                    <a:pt x="3595211" y="28099"/>
                    <a:pt x="3591401" y="39529"/>
                  </a:cubicBezTo>
                  <a:lnTo>
                    <a:pt x="3585686" y="39529"/>
                  </a:lnTo>
                  <a:cubicBezTo>
                    <a:pt x="3570447" y="50959"/>
                    <a:pt x="3542824" y="50959"/>
                    <a:pt x="3518059" y="50959"/>
                  </a:cubicBezTo>
                  <a:cubicBezTo>
                    <a:pt x="3516154" y="37624"/>
                    <a:pt x="3516154" y="35719"/>
                    <a:pt x="3512344" y="26194"/>
                  </a:cubicBezTo>
                  <a:cubicBezTo>
                    <a:pt x="3481864" y="35719"/>
                    <a:pt x="3446622" y="30004"/>
                    <a:pt x="3414236" y="31909"/>
                  </a:cubicBezTo>
                  <a:lnTo>
                    <a:pt x="3408522" y="20479"/>
                  </a:lnTo>
                  <a:cubicBezTo>
                    <a:pt x="3414236" y="16669"/>
                    <a:pt x="3418047" y="12859"/>
                    <a:pt x="3423761" y="9049"/>
                  </a:cubicBezTo>
                  <a:lnTo>
                    <a:pt x="3402806" y="9049"/>
                  </a:lnTo>
                  <a:cubicBezTo>
                    <a:pt x="3402806" y="10954"/>
                    <a:pt x="3402806" y="12859"/>
                    <a:pt x="3402806" y="12859"/>
                  </a:cubicBezTo>
                  <a:cubicBezTo>
                    <a:pt x="3391376" y="12859"/>
                    <a:pt x="3381851" y="10954"/>
                    <a:pt x="3372326" y="7144"/>
                  </a:cubicBezTo>
                  <a:lnTo>
                    <a:pt x="3295174" y="7144"/>
                  </a:lnTo>
                  <a:cubicBezTo>
                    <a:pt x="3302794" y="7144"/>
                    <a:pt x="3310414" y="9049"/>
                    <a:pt x="3316129" y="10954"/>
                  </a:cubicBezTo>
                  <a:lnTo>
                    <a:pt x="3316129" y="16669"/>
                  </a:lnTo>
                  <a:lnTo>
                    <a:pt x="3306604" y="16669"/>
                  </a:lnTo>
                  <a:cubicBezTo>
                    <a:pt x="3295174" y="26194"/>
                    <a:pt x="3291364" y="28099"/>
                    <a:pt x="3269456" y="28099"/>
                  </a:cubicBezTo>
                  <a:lnTo>
                    <a:pt x="3269456" y="26194"/>
                  </a:lnTo>
                  <a:lnTo>
                    <a:pt x="3261836" y="26194"/>
                  </a:lnTo>
                  <a:lnTo>
                    <a:pt x="3261836" y="9049"/>
                  </a:lnTo>
                  <a:lnTo>
                    <a:pt x="2608422" y="9049"/>
                  </a:lnTo>
                  <a:cubicBezTo>
                    <a:pt x="2598897" y="49054"/>
                    <a:pt x="2591276" y="95726"/>
                    <a:pt x="2591276" y="138589"/>
                  </a:cubicBezTo>
                  <a:lnTo>
                    <a:pt x="2923699" y="138589"/>
                  </a:lnTo>
                  <a:cubicBezTo>
                    <a:pt x="2921794" y="110014"/>
                    <a:pt x="2923699" y="78581"/>
                    <a:pt x="2919889" y="63341"/>
                  </a:cubicBezTo>
                  <a:lnTo>
                    <a:pt x="2938939" y="57626"/>
                  </a:lnTo>
                  <a:cubicBezTo>
                    <a:pt x="2944654" y="74771"/>
                    <a:pt x="2948464" y="108109"/>
                    <a:pt x="2946559" y="138589"/>
                  </a:cubicBezTo>
                  <a:lnTo>
                    <a:pt x="2957989" y="138589"/>
                  </a:lnTo>
                  <a:cubicBezTo>
                    <a:pt x="2957989" y="125254"/>
                    <a:pt x="2957989" y="113824"/>
                    <a:pt x="2957989" y="100489"/>
                  </a:cubicBezTo>
                  <a:cubicBezTo>
                    <a:pt x="2982754" y="102394"/>
                    <a:pt x="2997042" y="106204"/>
                    <a:pt x="3008472" y="81439"/>
                  </a:cubicBezTo>
                  <a:cubicBezTo>
                    <a:pt x="2989422" y="81439"/>
                    <a:pt x="2969419" y="83344"/>
                    <a:pt x="2965609" y="81439"/>
                  </a:cubicBezTo>
                  <a:cubicBezTo>
                    <a:pt x="2961799" y="75724"/>
                    <a:pt x="2961799" y="75724"/>
                    <a:pt x="2959894" y="62389"/>
                  </a:cubicBezTo>
                  <a:cubicBezTo>
                    <a:pt x="2967514" y="58579"/>
                    <a:pt x="2967514" y="58579"/>
                    <a:pt x="2969419" y="58579"/>
                  </a:cubicBezTo>
                  <a:cubicBezTo>
                    <a:pt x="2969419" y="58579"/>
                    <a:pt x="2969419" y="56674"/>
                    <a:pt x="2973229" y="49054"/>
                  </a:cubicBezTo>
                  <a:cubicBezTo>
                    <a:pt x="2950369" y="47149"/>
                    <a:pt x="2957989" y="52864"/>
                    <a:pt x="2948464" y="37624"/>
                  </a:cubicBezTo>
                  <a:cubicBezTo>
                    <a:pt x="2952274" y="35719"/>
                    <a:pt x="2952274" y="35719"/>
                    <a:pt x="2954179" y="31909"/>
                  </a:cubicBezTo>
                  <a:lnTo>
                    <a:pt x="3004661" y="31909"/>
                  </a:lnTo>
                  <a:cubicBezTo>
                    <a:pt x="3016092" y="49054"/>
                    <a:pt x="3027522" y="49054"/>
                    <a:pt x="3035142" y="68104"/>
                  </a:cubicBezTo>
                  <a:cubicBezTo>
                    <a:pt x="3040856" y="77629"/>
                    <a:pt x="3038951" y="108109"/>
                    <a:pt x="3037047" y="137636"/>
                  </a:cubicBezTo>
                  <a:lnTo>
                    <a:pt x="3067526" y="137636"/>
                  </a:lnTo>
                  <a:cubicBezTo>
                    <a:pt x="3073242" y="116681"/>
                    <a:pt x="3067526" y="81439"/>
                    <a:pt x="3065622" y="50959"/>
                  </a:cubicBezTo>
                  <a:cubicBezTo>
                    <a:pt x="3082767" y="41434"/>
                    <a:pt x="3123724" y="39529"/>
                    <a:pt x="3146584" y="31909"/>
                  </a:cubicBezTo>
                  <a:cubicBezTo>
                    <a:pt x="3156109" y="56674"/>
                    <a:pt x="3154204" y="103346"/>
                    <a:pt x="3152299" y="137636"/>
                  </a:cubicBezTo>
                  <a:lnTo>
                    <a:pt x="3666649" y="137636"/>
                  </a:lnTo>
                  <a:lnTo>
                    <a:pt x="3666649" y="137636"/>
                  </a:lnTo>
                  <a:lnTo>
                    <a:pt x="3666649" y="137636"/>
                  </a:lnTo>
                  <a:lnTo>
                    <a:pt x="3691414" y="137636"/>
                  </a:lnTo>
                  <a:lnTo>
                    <a:pt x="3691414" y="137636"/>
                  </a:lnTo>
                  <a:lnTo>
                    <a:pt x="3702844" y="137636"/>
                  </a:lnTo>
                  <a:lnTo>
                    <a:pt x="3702844" y="137636"/>
                  </a:lnTo>
                  <a:lnTo>
                    <a:pt x="3800951" y="137636"/>
                  </a:lnTo>
                  <a:lnTo>
                    <a:pt x="3800951" y="137636"/>
                  </a:lnTo>
                  <a:lnTo>
                    <a:pt x="3820001" y="137636"/>
                  </a:lnTo>
                  <a:cubicBezTo>
                    <a:pt x="3820001" y="137636"/>
                    <a:pt x="3820001" y="137636"/>
                    <a:pt x="3820001" y="139541"/>
                  </a:cubicBezTo>
                  <a:lnTo>
                    <a:pt x="3904774" y="139541"/>
                  </a:lnTo>
                  <a:lnTo>
                    <a:pt x="3906679" y="139541"/>
                  </a:lnTo>
                  <a:lnTo>
                    <a:pt x="3906679" y="139541"/>
                  </a:lnTo>
                  <a:lnTo>
                    <a:pt x="4169569" y="139541"/>
                  </a:lnTo>
                  <a:cubicBezTo>
                    <a:pt x="4171474" y="139541"/>
                    <a:pt x="4173379" y="139541"/>
                    <a:pt x="4175284" y="139541"/>
                  </a:cubicBezTo>
                  <a:lnTo>
                    <a:pt x="4175284" y="120491"/>
                  </a:lnTo>
                  <a:cubicBezTo>
                    <a:pt x="4140042" y="122396"/>
                    <a:pt x="4122897" y="130016"/>
                    <a:pt x="4094322" y="114776"/>
                  </a:cubicBezTo>
                  <a:lnTo>
                    <a:pt x="4082892" y="90011"/>
                  </a:lnTo>
                  <a:lnTo>
                    <a:pt x="4045744" y="95726"/>
                  </a:lnTo>
                  <a:lnTo>
                    <a:pt x="4026694" y="126206"/>
                  </a:lnTo>
                  <a:lnTo>
                    <a:pt x="4023836" y="126206"/>
                  </a:lnTo>
                  <a:lnTo>
                    <a:pt x="4023836" y="75724"/>
                  </a:lnTo>
                  <a:cubicBezTo>
                    <a:pt x="4039076" y="60484"/>
                    <a:pt x="4048601" y="35719"/>
                    <a:pt x="4052411" y="8096"/>
                  </a:cubicBezTo>
                  <a:lnTo>
                    <a:pt x="4009549" y="10954"/>
                  </a:lnTo>
                  <a:lnTo>
                    <a:pt x="4009549" y="10954"/>
                  </a:lnTo>
                  <a:lnTo>
                    <a:pt x="4009549" y="10954"/>
                  </a:lnTo>
                  <a:lnTo>
                    <a:pt x="4009549" y="10954"/>
                  </a:lnTo>
                  <a:close/>
                  <a:moveTo>
                    <a:pt x="7144" y="10954"/>
                  </a:moveTo>
                  <a:cubicBezTo>
                    <a:pt x="7144" y="49054"/>
                    <a:pt x="28099" y="114776"/>
                    <a:pt x="59531" y="140494"/>
                  </a:cubicBezTo>
                  <a:lnTo>
                    <a:pt x="117634" y="140494"/>
                  </a:lnTo>
                  <a:cubicBezTo>
                    <a:pt x="160496" y="130969"/>
                    <a:pt x="220504" y="134779"/>
                    <a:pt x="254794" y="121444"/>
                  </a:cubicBezTo>
                  <a:cubicBezTo>
                    <a:pt x="247174" y="98584"/>
                    <a:pt x="239554" y="81439"/>
                    <a:pt x="235744" y="53816"/>
                  </a:cubicBezTo>
                  <a:lnTo>
                    <a:pt x="241459" y="53816"/>
                  </a:lnTo>
                  <a:lnTo>
                    <a:pt x="241459" y="59531"/>
                  </a:lnTo>
                  <a:cubicBezTo>
                    <a:pt x="264319" y="93821"/>
                    <a:pt x="245269" y="125254"/>
                    <a:pt x="303371" y="127159"/>
                  </a:cubicBezTo>
                  <a:cubicBezTo>
                    <a:pt x="335756" y="106204"/>
                    <a:pt x="408146" y="108109"/>
                    <a:pt x="457676" y="108109"/>
                  </a:cubicBezTo>
                  <a:cubicBezTo>
                    <a:pt x="461486" y="98584"/>
                    <a:pt x="461486" y="98584"/>
                    <a:pt x="463391" y="83344"/>
                  </a:cubicBezTo>
                  <a:cubicBezTo>
                    <a:pt x="450056" y="66199"/>
                    <a:pt x="446246" y="36671"/>
                    <a:pt x="440531" y="10001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4287679" y="139541"/>
                  </a:moveTo>
                  <a:cubicBezTo>
                    <a:pt x="4281964" y="120491"/>
                    <a:pt x="4280059" y="114776"/>
                    <a:pt x="4246722" y="114776"/>
                  </a:cubicBezTo>
                  <a:lnTo>
                    <a:pt x="4196239" y="133826"/>
                  </a:lnTo>
                  <a:lnTo>
                    <a:pt x="4196239" y="139541"/>
                  </a:lnTo>
                  <a:cubicBezTo>
                    <a:pt x="4213384" y="139541"/>
                    <a:pt x="4228624" y="137636"/>
                    <a:pt x="4242912" y="139541"/>
                  </a:cubicBezTo>
                  <a:lnTo>
                    <a:pt x="4287679" y="139541"/>
                  </a:lnTo>
                  <a:lnTo>
                    <a:pt x="4287679" y="139541"/>
                  </a:lnTo>
                  <a:lnTo>
                    <a:pt x="4287679" y="139541"/>
                  </a:lnTo>
                  <a:lnTo>
                    <a:pt x="4287679" y="139541"/>
                  </a:lnTo>
                  <a:close/>
                  <a:moveTo>
                    <a:pt x="2800826" y="120491"/>
                  </a:moveTo>
                  <a:lnTo>
                    <a:pt x="2800826" y="131921"/>
                  </a:lnTo>
                  <a:lnTo>
                    <a:pt x="2789397" y="131921"/>
                  </a:lnTo>
                  <a:lnTo>
                    <a:pt x="2789397" y="120491"/>
                  </a:lnTo>
                  <a:lnTo>
                    <a:pt x="2800826" y="120491"/>
                  </a:lnTo>
                  <a:lnTo>
                    <a:pt x="2800826" y="120491"/>
                  </a:lnTo>
                  <a:lnTo>
                    <a:pt x="2800826" y="120491"/>
                  </a:lnTo>
                  <a:lnTo>
                    <a:pt x="2800826" y="120491"/>
                  </a:lnTo>
                  <a:close/>
                  <a:moveTo>
                    <a:pt x="3552349" y="120491"/>
                  </a:moveTo>
                  <a:cubicBezTo>
                    <a:pt x="3552349" y="137636"/>
                    <a:pt x="3559969" y="130016"/>
                    <a:pt x="3540919" y="139541"/>
                  </a:cubicBezTo>
                  <a:lnTo>
                    <a:pt x="3540919" y="128111"/>
                  </a:lnTo>
                  <a:lnTo>
                    <a:pt x="3552349" y="120491"/>
                  </a:lnTo>
                  <a:lnTo>
                    <a:pt x="3552349" y="120491"/>
                  </a:lnTo>
                  <a:lnTo>
                    <a:pt x="3552349" y="120491"/>
                  </a:lnTo>
                  <a:lnTo>
                    <a:pt x="3552349" y="120491"/>
                  </a:lnTo>
                  <a:close/>
                  <a:moveTo>
                    <a:pt x="3409474" y="95726"/>
                  </a:moveTo>
                  <a:lnTo>
                    <a:pt x="3409474" y="107156"/>
                  </a:lnTo>
                  <a:lnTo>
                    <a:pt x="3390424" y="107156"/>
                  </a:lnTo>
                  <a:lnTo>
                    <a:pt x="3390424" y="95726"/>
                  </a:lnTo>
                  <a:lnTo>
                    <a:pt x="3409474" y="95726"/>
                  </a:lnTo>
                  <a:lnTo>
                    <a:pt x="3409474" y="95726"/>
                  </a:lnTo>
                  <a:lnTo>
                    <a:pt x="3409474" y="95726"/>
                  </a:lnTo>
                  <a:lnTo>
                    <a:pt x="3409474" y="95726"/>
                  </a:lnTo>
                  <a:close/>
                  <a:moveTo>
                    <a:pt x="3819049" y="76676"/>
                  </a:moveTo>
                  <a:cubicBezTo>
                    <a:pt x="3828574" y="86201"/>
                    <a:pt x="3830479" y="80486"/>
                    <a:pt x="3838099" y="95726"/>
                  </a:cubicBezTo>
                  <a:lnTo>
                    <a:pt x="3832384" y="95726"/>
                  </a:lnTo>
                  <a:cubicBezTo>
                    <a:pt x="3822859" y="103346"/>
                    <a:pt x="3809524" y="109061"/>
                    <a:pt x="3795236" y="114776"/>
                  </a:cubicBezTo>
                  <a:lnTo>
                    <a:pt x="3795236" y="103346"/>
                  </a:lnTo>
                  <a:cubicBezTo>
                    <a:pt x="3799047" y="99536"/>
                    <a:pt x="3802856" y="90011"/>
                    <a:pt x="3806667" y="84296"/>
                  </a:cubicBezTo>
                  <a:cubicBezTo>
                    <a:pt x="3812381" y="78581"/>
                    <a:pt x="3808572" y="80486"/>
                    <a:pt x="3819049" y="76676"/>
                  </a:cubicBezTo>
                  <a:lnTo>
                    <a:pt x="3819049" y="76676"/>
                  </a:lnTo>
                  <a:lnTo>
                    <a:pt x="3819049" y="76676"/>
                  </a:lnTo>
                  <a:lnTo>
                    <a:pt x="3819049" y="76676"/>
                  </a:lnTo>
                  <a:close/>
                  <a:moveTo>
                    <a:pt x="3880009" y="76676"/>
                  </a:moveTo>
                  <a:lnTo>
                    <a:pt x="3880009" y="118586"/>
                  </a:lnTo>
                  <a:lnTo>
                    <a:pt x="3860959" y="118586"/>
                  </a:lnTo>
                  <a:cubicBezTo>
                    <a:pt x="3857149" y="97631"/>
                    <a:pt x="3853339" y="103346"/>
                    <a:pt x="3849529" y="82391"/>
                  </a:cubicBezTo>
                  <a:cubicBezTo>
                    <a:pt x="3859054" y="80486"/>
                    <a:pt x="3864769" y="78581"/>
                    <a:pt x="3880009" y="76676"/>
                  </a:cubicBezTo>
                  <a:lnTo>
                    <a:pt x="3880009" y="76676"/>
                  </a:lnTo>
                  <a:lnTo>
                    <a:pt x="3880009" y="76676"/>
                  </a:lnTo>
                  <a:lnTo>
                    <a:pt x="3880009" y="76676"/>
                  </a:lnTo>
                  <a:close/>
                  <a:moveTo>
                    <a:pt x="3737134" y="70961"/>
                  </a:moveTo>
                  <a:cubicBezTo>
                    <a:pt x="3737134" y="88106"/>
                    <a:pt x="3735229" y="97631"/>
                    <a:pt x="3731419" y="107156"/>
                  </a:cubicBezTo>
                  <a:lnTo>
                    <a:pt x="3719989" y="107156"/>
                  </a:lnTo>
                  <a:lnTo>
                    <a:pt x="3719989" y="82391"/>
                  </a:lnTo>
                  <a:cubicBezTo>
                    <a:pt x="3725704" y="76676"/>
                    <a:pt x="3721894" y="80486"/>
                    <a:pt x="3725704" y="70961"/>
                  </a:cubicBezTo>
                  <a:lnTo>
                    <a:pt x="3737134" y="70961"/>
                  </a:lnTo>
                  <a:lnTo>
                    <a:pt x="3737134" y="70961"/>
                  </a:lnTo>
                  <a:lnTo>
                    <a:pt x="3737134" y="70961"/>
                  </a:lnTo>
                  <a:lnTo>
                    <a:pt x="3737134" y="70961"/>
                  </a:lnTo>
                  <a:close/>
                  <a:moveTo>
                    <a:pt x="3787617" y="112871"/>
                  </a:moveTo>
                  <a:lnTo>
                    <a:pt x="3762851" y="112871"/>
                  </a:lnTo>
                  <a:lnTo>
                    <a:pt x="3762851" y="101441"/>
                  </a:lnTo>
                  <a:cubicBezTo>
                    <a:pt x="3757136" y="93821"/>
                    <a:pt x="3757136" y="86201"/>
                    <a:pt x="3757136" y="70961"/>
                  </a:cubicBezTo>
                  <a:lnTo>
                    <a:pt x="3781901" y="70961"/>
                  </a:lnTo>
                  <a:cubicBezTo>
                    <a:pt x="3785711" y="82391"/>
                    <a:pt x="3787617" y="93821"/>
                    <a:pt x="3787617" y="112871"/>
                  </a:cubicBezTo>
                  <a:lnTo>
                    <a:pt x="3787617" y="112871"/>
                  </a:lnTo>
                  <a:lnTo>
                    <a:pt x="3787617" y="112871"/>
                  </a:lnTo>
                  <a:lnTo>
                    <a:pt x="3787617" y="112871"/>
                  </a:lnTo>
                  <a:close/>
                  <a:moveTo>
                    <a:pt x="3117056" y="65246"/>
                  </a:moveTo>
                  <a:lnTo>
                    <a:pt x="3079909" y="70961"/>
                  </a:lnTo>
                  <a:lnTo>
                    <a:pt x="3079909" y="76676"/>
                  </a:lnTo>
                  <a:lnTo>
                    <a:pt x="3085624" y="76676"/>
                  </a:lnTo>
                  <a:cubicBezTo>
                    <a:pt x="3091339" y="80486"/>
                    <a:pt x="3091339" y="80486"/>
                    <a:pt x="3104674" y="82391"/>
                  </a:cubicBezTo>
                  <a:cubicBezTo>
                    <a:pt x="3111342" y="72866"/>
                    <a:pt x="3111342" y="78581"/>
                    <a:pt x="3117056" y="65246"/>
                  </a:cubicBezTo>
                  <a:lnTo>
                    <a:pt x="3117056" y="65246"/>
                  </a:lnTo>
                  <a:lnTo>
                    <a:pt x="3117056" y="65246"/>
                  </a:lnTo>
                  <a:lnTo>
                    <a:pt x="3117056" y="65246"/>
                  </a:lnTo>
                  <a:close/>
                  <a:moveTo>
                    <a:pt x="118586" y="57626"/>
                  </a:moveTo>
                  <a:cubicBezTo>
                    <a:pt x="109061" y="65246"/>
                    <a:pt x="112871" y="69056"/>
                    <a:pt x="107156" y="57626"/>
                  </a:cubicBezTo>
                  <a:lnTo>
                    <a:pt x="118586" y="57626"/>
                  </a:lnTo>
                  <a:lnTo>
                    <a:pt x="118586" y="57626"/>
                  </a:lnTo>
                  <a:lnTo>
                    <a:pt x="118586" y="57626"/>
                  </a:lnTo>
                  <a:lnTo>
                    <a:pt x="118586" y="57626"/>
                  </a:lnTo>
                  <a:close/>
                  <a:moveTo>
                    <a:pt x="3192304" y="50959"/>
                  </a:moveTo>
                  <a:cubicBezTo>
                    <a:pt x="3194209" y="64294"/>
                    <a:pt x="3194209" y="62389"/>
                    <a:pt x="3198019" y="70009"/>
                  </a:cubicBezTo>
                  <a:cubicBezTo>
                    <a:pt x="3205639" y="64294"/>
                    <a:pt x="3207544" y="66199"/>
                    <a:pt x="3222784" y="64294"/>
                  </a:cubicBezTo>
                  <a:lnTo>
                    <a:pt x="3222784" y="52864"/>
                  </a:lnTo>
                  <a:lnTo>
                    <a:pt x="3192304" y="52864"/>
                  </a:lnTo>
                  <a:lnTo>
                    <a:pt x="3192304" y="50959"/>
                  </a:lnTo>
                  <a:lnTo>
                    <a:pt x="3192304" y="50959"/>
                  </a:lnTo>
                  <a:lnTo>
                    <a:pt x="3192304" y="50959"/>
                  </a:lnTo>
                  <a:close/>
                  <a:moveTo>
                    <a:pt x="3310414" y="45244"/>
                  </a:moveTo>
                  <a:lnTo>
                    <a:pt x="3310414" y="107156"/>
                  </a:lnTo>
                  <a:lnTo>
                    <a:pt x="3291364" y="112871"/>
                  </a:lnTo>
                  <a:cubicBezTo>
                    <a:pt x="3283744" y="118586"/>
                    <a:pt x="3276124" y="118586"/>
                    <a:pt x="3260884" y="118586"/>
                  </a:cubicBezTo>
                  <a:cubicBezTo>
                    <a:pt x="3255169" y="101441"/>
                    <a:pt x="3255169" y="76676"/>
                    <a:pt x="3255169" y="50959"/>
                  </a:cubicBezTo>
                  <a:cubicBezTo>
                    <a:pt x="3258979" y="49054"/>
                    <a:pt x="3258979" y="49054"/>
                    <a:pt x="3260884" y="45244"/>
                  </a:cubicBezTo>
                  <a:cubicBezTo>
                    <a:pt x="3276124" y="49054"/>
                    <a:pt x="3283744" y="47149"/>
                    <a:pt x="3310414" y="45244"/>
                  </a:cubicBezTo>
                  <a:lnTo>
                    <a:pt x="3310414" y="45244"/>
                  </a:lnTo>
                  <a:lnTo>
                    <a:pt x="3310414" y="45244"/>
                  </a:lnTo>
                  <a:lnTo>
                    <a:pt x="3310414" y="45244"/>
                  </a:lnTo>
                  <a:close/>
                  <a:moveTo>
                    <a:pt x="3235167" y="14764"/>
                  </a:moveTo>
                  <a:cubicBezTo>
                    <a:pt x="3244692" y="41434"/>
                    <a:pt x="3240881" y="90011"/>
                    <a:pt x="3240881" y="126206"/>
                  </a:cubicBezTo>
                  <a:cubicBezTo>
                    <a:pt x="3237072" y="128111"/>
                    <a:pt x="3237072" y="128111"/>
                    <a:pt x="3235167" y="131921"/>
                  </a:cubicBezTo>
                  <a:cubicBezTo>
                    <a:pt x="3212306" y="133826"/>
                    <a:pt x="3188494" y="143351"/>
                    <a:pt x="3178969" y="137636"/>
                  </a:cubicBezTo>
                  <a:cubicBezTo>
                    <a:pt x="3159919" y="120491"/>
                    <a:pt x="3165634" y="62389"/>
                    <a:pt x="3167539" y="26194"/>
                  </a:cubicBezTo>
                  <a:lnTo>
                    <a:pt x="3178969" y="26194"/>
                  </a:lnTo>
                  <a:cubicBezTo>
                    <a:pt x="3190399" y="18574"/>
                    <a:pt x="3218022" y="16669"/>
                    <a:pt x="3235167" y="14764"/>
                  </a:cubicBezTo>
                  <a:lnTo>
                    <a:pt x="3235167" y="14764"/>
                  </a:lnTo>
                  <a:lnTo>
                    <a:pt x="3235167" y="14764"/>
                  </a:lnTo>
                  <a:lnTo>
                    <a:pt x="3235167" y="1476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BF460645-3713-4045-8E88-5CEAAF424537}"/>
                </a:ext>
              </a:extLst>
            </p:cNvPr>
            <p:cNvSpPr/>
            <p:nvPr/>
          </p:nvSpPr>
          <p:spPr>
            <a:xfrm>
              <a:off x="2698909" y="6181210"/>
              <a:ext cx="4438650" cy="171450"/>
            </a:xfrm>
            <a:custGeom>
              <a:avLst/>
              <a:gdLst>
                <a:gd name="connsiteX0" fmla="*/ 4430554 w 4438650"/>
                <a:gd name="connsiteY0" fmla="*/ 10001 h 171450"/>
                <a:gd name="connsiteX1" fmla="*/ 4409599 w 4438650"/>
                <a:gd name="connsiteY1" fmla="*/ 32861 h 171450"/>
                <a:gd name="connsiteX2" fmla="*/ 4415314 w 4438650"/>
                <a:gd name="connsiteY2" fmla="*/ 32861 h 171450"/>
                <a:gd name="connsiteX3" fmla="*/ 4434364 w 4438650"/>
                <a:gd name="connsiteY3" fmla="*/ 38576 h 171450"/>
                <a:gd name="connsiteX4" fmla="*/ 4434364 w 4438650"/>
                <a:gd name="connsiteY4" fmla="*/ 8096 h 171450"/>
                <a:gd name="connsiteX5" fmla="*/ 4430554 w 4438650"/>
                <a:gd name="connsiteY5" fmla="*/ 10001 h 171450"/>
                <a:gd name="connsiteX6" fmla="*/ 4430554 w 4438650"/>
                <a:gd name="connsiteY6" fmla="*/ 10001 h 171450"/>
                <a:gd name="connsiteX7" fmla="*/ 4430554 w 4438650"/>
                <a:gd name="connsiteY7" fmla="*/ 10001 h 171450"/>
                <a:gd name="connsiteX8" fmla="*/ 4430554 w 4438650"/>
                <a:gd name="connsiteY8" fmla="*/ 10001 h 171450"/>
                <a:gd name="connsiteX9" fmla="*/ 4354354 w 4438650"/>
                <a:gd name="connsiteY9" fmla="*/ 10001 h 171450"/>
                <a:gd name="connsiteX10" fmla="*/ 4363879 w 4438650"/>
                <a:gd name="connsiteY10" fmla="*/ 15716 h 171450"/>
                <a:gd name="connsiteX11" fmla="*/ 4365784 w 4438650"/>
                <a:gd name="connsiteY11" fmla="*/ 10001 h 171450"/>
                <a:gd name="connsiteX12" fmla="*/ 4354354 w 4438650"/>
                <a:gd name="connsiteY12" fmla="*/ 10001 h 171450"/>
                <a:gd name="connsiteX13" fmla="*/ 4354354 w 4438650"/>
                <a:gd name="connsiteY13" fmla="*/ 10001 h 171450"/>
                <a:gd name="connsiteX14" fmla="*/ 4354354 w 4438650"/>
                <a:gd name="connsiteY14" fmla="*/ 10001 h 171450"/>
                <a:gd name="connsiteX15" fmla="*/ 4354354 w 4438650"/>
                <a:gd name="connsiteY15" fmla="*/ 10001 h 171450"/>
                <a:gd name="connsiteX16" fmla="*/ 3997166 w 4438650"/>
                <a:gd name="connsiteY16" fmla="*/ 10001 h 171450"/>
                <a:gd name="connsiteX17" fmla="*/ 3993356 w 4438650"/>
                <a:gd name="connsiteY17" fmla="*/ 15716 h 171450"/>
                <a:gd name="connsiteX18" fmla="*/ 3942874 w 4438650"/>
                <a:gd name="connsiteY18" fmla="*/ 77629 h 171450"/>
                <a:gd name="connsiteX19" fmla="*/ 3918109 w 4438650"/>
                <a:gd name="connsiteY19" fmla="*/ 77629 h 171450"/>
                <a:gd name="connsiteX20" fmla="*/ 3856196 w 4438650"/>
                <a:gd name="connsiteY20" fmla="*/ 133826 h 171450"/>
                <a:gd name="connsiteX21" fmla="*/ 3856196 w 4438650"/>
                <a:gd name="connsiteY21" fmla="*/ 145256 h 171450"/>
                <a:gd name="connsiteX22" fmla="*/ 3867627 w 4438650"/>
                <a:gd name="connsiteY22" fmla="*/ 145256 h 171450"/>
                <a:gd name="connsiteX23" fmla="*/ 3910489 w 4438650"/>
                <a:gd name="connsiteY23" fmla="*/ 114776 h 171450"/>
                <a:gd name="connsiteX24" fmla="*/ 3910489 w 4438650"/>
                <a:gd name="connsiteY24" fmla="*/ 103346 h 171450"/>
                <a:gd name="connsiteX25" fmla="*/ 3947636 w 4438650"/>
                <a:gd name="connsiteY25" fmla="*/ 109061 h 171450"/>
                <a:gd name="connsiteX26" fmla="*/ 3990499 w 4438650"/>
                <a:gd name="connsiteY26" fmla="*/ 47149 h 171450"/>
                <a:gd name="connsiteX27" fmla="*/ 4065746 w 4438650"/>
                <a:gd name="connsiteY27" fmla="*/ 16669 h 171450"/>
                <a:gd name="connsiteX28" fmla="*/ 4050506 w 4438650"/>
                <a:gd name="connsiteY28" fmla="*/ 10954 h 171450"/>
                <a:gd name="connsiteX29" fmla="*/ 3997166 w 4438650"/>
                <a:gd name="connsiteY29" fmla="*/ 10954 h 171450"/>
                <a:gd name="connsiteX30" fmla="*/ 3997166 w 4438650"/>
                <a:gd name="connsiteY30" fmla="*/ 10001 h 171450"/>
                <a:gd name="connsiteX31" fmla="*/ 3997166 w 4438650"/>
                <a:gd name="connsiteY31" fmla="*/ 10001 h 171450"/>
                <a:gd name="connsiteX32" fmla="*/ 3997166 w 4438650"/>
                <a:gd name="connsiteY32" fmla="*/ 10001 h 171450"/>
                <a:gd name="connsiteX33" fmla="*/ 3657124 w 4438650"/>
                <a:gd name="connsiteY33" fmla="*/ 10001 h 171450"/>
                <a:gd name="connsiteX34" fmla="*/ 3619977 w 4438650"/>
                <a:gd name="connsiteY34" fmla="*/ 21431 h 171450"/>
                <a:gd name="connsiteX35" fmla="*/ 3619977 w 4438650"/>
                <a:gd name="connsiteY35" fmla="*/ 40481 h 171450"/>
                <a:gd name="connsiteX36" fmla="*/ 3799999 w 4438650"/>
                <a:gd name="connsiteY36" fmla="*/ 10001 h 171450"/>
                <a:gd name="connsiteX37" fmla="*/ 3657124 w 4438650"/>
                <a:gd name="connsiteY37" fmla="*/ 10001 h 171450"/>
                <a:gd name="connsiteX38" fmla="*/ 3657124 w 4438650"/>
                <a:gd name="connsiteY38" fmla="*/ 10001 h 171450"/>
                <a:gd name="connsiteX39" fmla="*/ 3657124 w 4438650"/>
                <a:gd name="connsiteY39" fmla="*/ 10001 h 171450"/>
                <a:gd name="connsiteX40" fmla="*/ 3657124 w 4438650"/>
                <a:gd name="connsiteY40" fmla="*/ 10001 h 171450"/>
                <a:gd name="connsiteX41" fmla="*/ 2942749 w 4438650"/>
                <a:gd name="connsiteY41" fmla="*/ 10001 h 171450"/>
                <a:gd name="connsiteX42" fmla="*/ 2899886 w 4438650"/>
                <a:gd name="connsiteY42" fmla="*/ 32861 h 171450"/>
                <a:gd name="connsiteX43" fmla="*/ 2776061 w 4438650"/>
                <a:gd name="connsiteY43" fmla="*/ 44291 h 171450"/>
                <a:gd name="connsiteX44" fmla="*/ 2776061 w 4438650"/>
                <a:gd name="connsiteY44" fmla="*/ 32861 h 171450"/>
                <a:gd name="connsiteX45" fmla="*/ 2851309 w 4438650"/>
                <a:gd name="connsiteY45" fmla="*/ 10001 h 171450"/>
                <a:gd name="connsiteX46" fmla="*/ 2820829 w 4438650"/>
                <a:gd name="connsiteY46" fmla="*/ 10001 h 171450"/>
                <a:gd name="connsiteX47" fmla="*/ 2734152 w 4438650"/>
                <a:gd name="connsiteY47" fmla="*/ 21431 h 171450"/>
                <a:gd name="connsiteX48" fmla="*/ 2739866 w 4438650"/>
                <a:gd name="connsiteY48" fmla="*/ 51911 h 171450"/>
                <a:gd name="connsiteX49" fmla="*/ 2702719 w 4438650"/>
                <a:gd name="connsiteY49" fmla="*/ 63341 h 171450"/>
                <a:gd name="connsiteX50" fmla="*/ 2708434 w 4438650"/>
                <a:gd name="connsiteY50" fmla="*/ 74771 h 171450"/>
                <a:gd name="connsiteX51" fmla="*/ 2727484 w 4438650"/>
                <a:gd name="connsiteY51" fmla="*/ 80486 h 171450"/>
                <a:gd name="connsiteX52" fmla="*/ 2962752 w 4438650"/>
                <a:gd name="connsiteY52" fmla="*/ 30004 h 171450"/>
                <a:gd name="connsiteX53" fmla="*/ 3049429 w 4438650"/>
                <a:gd name="connsiteY53" fmla="*/ 30004 h 171450"/>
                <a:gd name="connsiteX54" fmla="*/ 3213259 w 4438650"/>
                <a:gd name="connsiteY54" fmla="*/ 7144 h 171450"/>
                <a:gd name="connsiteX55" fmla="*/ 2942749 w 4438650"/>
                <a:gd name="connsiteY55" fmla="*/ 10001 h 171450"/>
                <a:gd name="connsiteX56" fmla="*/ 2942749 w 4438650"/>
                <a:gd name="connsiteY56" fmla="*/ 10001 h 171450"/>
                <a:gd name="connsiteX57" fmla="*/ 2942749 w 4438650"/>
                <a:gd name="connsiteY57" fmla="*/ 10001 h 171450"/>
                <a:gd name="connsiteX58" fmla="*/ 2942749 w 4438650"/>
                <a:gd name="connsiteY58" fmla="*/ 10001 h 171450"/>
                <a:gd name="connsiteX59" fmla="*/ 44291 w 4438650"/>
                <a:gd name="connsiteY59" fmla="*/ 10001 h 171450"/>
                <a:gd name="connsiteX60" fmla="*/ 63341 w 4438650"/>
                <a:gd name="connsiteY60" fmla="*/ 77629 h 171450"/>
                <a:gd name="connsiteX61" fmla="*/ 130969 w 4438650"/>
                <a:gd name="connsiteY61" fmla="*/ 96679 h 171450"/>
                <a:gd name="connsiteX62" fmla="*/ 12859 w 4438650"/>
                <a:gd name="connsiteY62" fmla="*/ 96679 h 171450"/>
                <a:gd name="connsiteX63" fmla="*/ 7144 w 4438650"/>
                <a:gd name="connsiteY63" fmla="*/ 102394 h 171450"/>
                <a:gd name="connsiteX64" fmla="*/ 26194 w 4438650"/>
                <a:gd name="connsiteY64" fmla="*/ 158591 h 171450"/>
                <a:gd name="connsiteX65" fmla="*/ 76676 w 4438650"/>
                <a:gd name="connsiteY65" fmla="*/ 164306 h 171450"/>
                <a:gd name="connsiteX66" fmla="*/ 76676 w 4438650"/>
                <a:gd name="connsiteY66" fmla="*/ 166211 h 171450"/>
                <a:gd name="connsiteX67" fmla="*/ 511016 w 4438650"/>
                <a:gd name="connsiteY67" fmla="*/ 166211 h 171450"/>
                <a:gd name="connsiteX68" fmla="*/ 503396 w 4438650"/>
                <a:gd name="connsiteY68" fmla="*/ 139541 h 171450"/>
                <a:gd name="connsiteX69" fmla="*/ 460534 w 4438650"/>
                <a:gd name="connsiteY69" fmla="*/ 133826 h 171450"/>
                <a:gd name="connsiteX70" fmla="*/ 471964 w 4438650"/>
                <a:gd name="connsiteY70" fmla="*/ 133826 h 171450"/>
                <a:gd name="connsiteX71" fmla="*/ 522446 w 4438650"/>
                <a:gd name="connsiteY71" fmla="*/ 122396 h 171450"/>
                <a:gd name="connsiteX72" fmla="*/ 528161 w 4438650"/>
                <a:gd name="connsiteY72" fmla="*/ 97631 h 171450"/>
                <a:gd name="connsiteX73" fmla="*/ 516731 w 4438650"/>
                <a:gd name="connsiteY73" fmla="*/ 72866 h 171450"/>
                <a:gd name="connsiteX74" fmla="*/ 479584 w 4438650"/>
                <a:gd name="connsiteY74" fmla="*/ 61436 h 171450"/>
                <a:gd name="connsiteX75" fmla="*/ 470059 w 4438650"/>
                <a:gd name="connsiteY75" fmla="*/ 12859 h 171450"/>
                <a:gd name="connsiteX76" fmla="*/ 44291 w 4438650"/>
                <a:gd name="connsiteY76" fmla="*/ 10001 h 171450"/>
                <a:gd name="connsiteX77" fmla="*/ 44291 w 4438650"/>
                <a:gd name="connsiteY77" fmla="*/ 10001 h 171450"/>
                <a:gd name="connsiteX78" fmla="*/ 44291 w 4438650"/>
                <a:gd name="connsiteY78" fmla="*/ 10001 h 171450"/>
                <a:gd name="connsiteX79" fmla="*/ 44291 w 4438650"/>
                <a:gd name="connsiteY79" fmla="*/ 10001 h 171450"/>
                <a:gd name="connsiteX80" fmla="*/ 4122896 w 4438650"/>
                <a:gd name="connsiteY80" fmla="*/ 166211 h 171450"/>
                <a:gd name="connsiteX81" fmla="*/ 4130516 w 4438650"/>
                <a:gd name="connsiteY81" fmla="*/ 66199 h 171450"/>
                <a:gd name="connsiteX82" fmla="*/ 4124802 w 4438650"/>
                <a:gd name="connsiteY82" fmla="*/ 66199 h 171450"/>
                <a:gd name="connsiteX83" fmla="*/ 4124802 w 4438650"/>
                <a:gd name="connsiteY83" fmla="*/ 60484 h 171450"/>
                <a:gd name="connsiteX84" fmla="*/ 4113371 w 4438650"/>
                <a:gd name="connsiteY84" fmla="*/ 66199 h 171450"/>
                <a:gd name="connsiteX85" fmla="*/ 4057174 w 4438650"/>
                <a:gd name="connsiteY85" fmla="*/ 133826 h 171450"/>
                <a:gd name="connsiteX86" fmla="*/ 4080034 w 4438650"/>
                <a:gd name="connsiteY86" fmla="*/ 166211 h 171450"/>
                <a:gd name="connsiteX87" fmla="*/ 4122896 w 4438650"/>
                <a:gd name="connsiteY87" fmla="*/ 166211 h 171450"/>
                <a:gd name="connsiteX88" fmla="*/ 4122896 w 4438650"/>
                <a:gd name="connsiteY88" fmla="*/ 166211 h 171450"/>
                <a:gd name="connsiteX89" fmla="*/ 4122896 w 4438650"/>
                <a:gd name="connsiteY89" fmla="*/ 166211 h 171450"/>
                <a:gd name="connsiteX90" fmla="*/ 4122896 w 4438650"/>
                <a:gd name="connsiteY90" fmla="*/ 166211 h 171450"/>
                <a:gd name="connsiteX91" fmla="*/ 3972402 w 4438650"/>
                <a:gd name="connsiteY91" fmla="*/ 166211 h 171450"/>
                <a:gd name="connsiteX92" fmla="*/ 4004786 w 4438650"/>
                <a:gd name="connsiteY92" fmla="*/ 147161 h 171450"/>
                <a:gd name="connsiteX93" fmla="*/ 3954304 w 4438650"/>
                <a:gd name="connsiteY93" fmla="*/ 141446 h 171450"/>
                <a:gd name="connsiteX94" fmla="*/ 3948589 w 4438650"/>
                <a:gd name="connsiteY94" fmla="*/ 166211 h 171450"/>
                <a:gd name="connsiteX95" fmla="*/ 3845719 w 4438650"/>
                <a:gd name="connsiteY95" fmla="*/ 168116 h 171450"/>
                <a:gd name="connsiteX96" fmla="*/ 3972402 w 4438650"/>
                <a:gd name="connsiteY96" fmla="*/ 166211 h 171450"/>
                <a:gd name="connsiteX97" fmla="*/ 3972402 w 4438650"/>
                <a:gd name="connsiteY97" fmla="*/ 166211 h 171450"/>
                <a:gd name="connsiteX98" fmla="*/ 3972402 w 4438650"/>
                <a:gd name="connsiteY98" fmla="*/ 166211 h 171450"/>
                <a:gd name="connsiteX99" fmla="*/ 3972402 w 4438650"/>
                <a:gd name="connsiteY99" fmla="*/ 166211 h 171450"/>
                <a:gd name="connsiteX100" fmla="*/ 3717131 w 4438650"/>
                <a:gd name="connsiteY100" fmla="*/ 166211 h 171450"/>
                <a:gd name="connsiteX101" fmla="*/ 3720941 w 4438650"/>
                <a:gd name="connsiteY101" fmla="*/ 152876 h 171450"/>
                <a:gd name="connsiteX102" fmla="*/ 3690461 w 4438650"/>
                <a:gd name="connsiteY102" fmla="*/ 128111 h 171450"/>
                <a:gd name="connsiteX103" fmla="*/ 3659981 w 4438650"/>
                <a:gd name="connsiteY103" fmla="*/ 166211 h 171450"/>
                <a:gd name="connsiteX104" fmla="*/ 3717131 w 4438650"/>
                <a:gd name="connsiteY104" fmla="*/ 166211 h 171450"/>
                <a:gd name="connsiteX105" fmla="*/ 3717131 w 4438650"/>
                <a:gd name="connsiteY105" fmla="*/ 166211 h 171450"/>
                <a:gd name="connsiteX106" fmla="*/ 3717131 w 4438650"/>
                <a:gd name="connsiteY106" fmla="*/ 166211 h 171450"/>
                <a:gd name="connsiteX107" fmla="*/ 3717131 w 4438650"/>
                <a:gd name="connsiteY107" fmla="*/ 166211 h 171450"/>
                <a:gd name="connsiteX108" fmla="*/ 3487579 w 4438650"/>
                <a:gd name="connsiteY108" fmla="*/ 166211 h 171450"/>
                <a:gd name="connsiteX109" fmla="*/ 3522821 w 4438650"/>
                <a:gd name="connsiteY109" fmla="*/ 121444 h 171450"/>
                <a:gd name="connsiteX110" fmla="*/ 3509486 w 4438650"/>
                <a:gd name="connsiteY110" fmla="*/ 121444 h 171450"/>
                <a:gd name="connsiteX111" fmla="*/ 3466624 w 4438650"/>
                <a:gd name="connsiteY111" fmla="*/ 166211 h 171450"/>
                <a:gd name="connsiteX112" fmla="*/ 3487579 w 4438650"/>
                <a:gd name="connsiteY112" fmla="*/ 166211 h 171450"/>
                <a:gd name="connsiteX113" fmla="*/ 3487579 w 4438650"/>
                <a:gd name="connsiteY113" fmla="*/ 166211 h 171450"/>
                <a:gd name="connsiteX114" fmla="*/ 3487579 w 4438650"/>
                <a:gd name="connsiteY114" fmla="*/ 166211 h 171450"/>
                <a:gd name="connsiteX115" fmla="*/ 3487579 w 4438650"/>
                <a:gd name="connsiteY115" fmla="*/ 166211 h 171450"/>
                <a:gd name="connsiteX116" fmla="*/ 3435191 w 4438650"/>
                <a:gd name="connsiteY116" fmla="*/ 166211 h 171450"/>
                <a:gd name="connsiteX117" fmla="*/ 3328511 w 4438650"/>
                <a:gd name="connsiteY117" fmla="*/ 147161 h 171450"/>
                <a:gd name="connsiteX118" fmla="*/ 3174206 w 4438650"/>
                <a:gd name="connsiteY118" fmla="*/ 158591 h 171450"/>
                <a:gd name="connsiteX119" fmla="*/ 2957989 w 4438650"/>
                <a:gd name="connsiteY119" fmla="*/ 116681 h 171450"/>
                <a:gd name="connsiteX120" fmla="*/ 2938939 w 4438650"/>
                <a:gd name="connsiteY120" fmla="*/ 141446 h 171450"/>
                <a:gd name="connsiteX121" fmla="*/ 2914174 w 4438650"/>
                <a:gd name="connsiteY121" fmla="*/ 116681 h 171450"/>
                <a:gd name="connsiteX122" fmla="*/ 2877027 w 4438650"/>
                <a:gd name="connsiteY122" fmla="*/ 116681 h 171450"/>
                <a:gd name="connsiteX123" fmla="*/ 2877027 w 4438650"/>
                <a:gd name="connsiteY123" fmla="*/ 97631 h 171450"/>
                <a:gd name="connsiteX124" fmla="*/ 2796064 w 4438650"/>
                <a:gd name="connsiteY124" fmla="*/ 122396 h 171450"/>
                <a:gd name="connsiteX125" fmla="*/ 2753202 w 4438650"/>
                <a:gd name="connsiteY125" fmla="*/ 91916 h 171450"/>
                <a:gd name="connsiteX126" fmla="*/ 2702719 w 4438650"/>
                <a:gd name="connsiteY126" fmla="*/ 97631 h 171450"/>
                <a:gd name="connsiteX127" fmla="*/ 2676049 w 4438650"/>
                <a:gd name="connsiteY127" fmla="*/ 167164 h 171450"/>
                <a:gd name="connsiteX128" fmla="*/ 3329464 w 4438650"/>
                <a:gd name="connsiteY128" fmla="*/ 167164 h 171450"/>
                <a:gd name="connsiteX129" fmla="*/ 3329464 w 4438650"/>
                <a:gd name="connsiteY129" fmla="*/ 165259 h 171450"/>
                <a:gd name="connsiteX130" fmla="*/ 3356134 w 4438650"/>
                <a:gd name="connsiteY130" fmla="*/ 167164 h 171450"/>
                <a:gd name="connsiteX131" fmla="*/ 3435191 w 4438650"/>
                <a:gd name="connsiteY131" fmla="*/ 167164 h 171450"/>
                <a:gd name="connsiteX132" fmla="*/ 3435191 w 4438650"/>
                <a:gd name="connsiteY132" fmla="*/ 166211 h 171450"/>
                <a:gd name="connsiteX133" fmla="*/ 3435191 w 4438650"/>
                <a:gd name="connsiteY133" fmla="*/ 166211 h 171450"/>
                <a:gd name="connsiteX134" fmla="*/ 3435191 w 4438650"/>
                <a:gd name="connsiteY134" fmla="*/ 166211 h 171450"/>
                <a:gd name="connsiteX135" fmla="*/ 299561 w 4438650"/>
                <a:gd name="connsiteY135" fmla="*/ 139541 h 171450"/>
                <a:gd name="connsiteX136" fmla="*/ 293846 w 4438650"/>
                <a:gd name="connsiteY136" fmla="*/ 158591 h 171450"/>
                <a:gd name="connsiteX137" fmla="*/ 269081 w 4438650"/>
                <a:gd name="connsiteY137" fmla="*/ 147161 h 171450"/>
                <a:gd name="connsiteX138" fmla="*/ 274796 w 4438650"/>
                <a:gd name="connsiteY138" fmla="*/ 141446 h 171450"/>
                <a:gd name="connsiteX139" fmla="*/ 299561 w 4438650"/>
                <a:gd name="connsiteY139" fmla="*/ 141446 h 171450"/>
                <a:gd name="connsiteX140" fmla="*/ 299561 w 4438650"/>
                <a:gd name="connsiteY140" fmla="*/ 139541 h 171450"/>
                <a:gd name="connsiteX141" fmla="*/ 299561 w 4438650"/>
                <a:gd name="connsiteY141" fmla="*/ 139541 h 171450"/>
                <a:gd name="connsiteX142" fmla="*/ 299561 w 4438650"/>
                <a:gd name="connsiteY142" fmla="*/ 139541 h 171450"/>
                <a:gd name="connsiteX143" fmla="*/ 344329 w 4438650"/>
                <a:gd name="connsiteY143" fmla="*/ 133826 h 171450"/>
                <a:gd name="connsiteX144" fmla="*/ 344329 w 4438650"/>
                <a:gd name="connsiteY144" fmla="*/ 145256 h 171450"/>
                <a:gd name="connsiteX145" fmla="*/ 332899 w 4438650"/>
                <a:gd name="connsiteY145" fmla="*/ 145256 h 171450"/>
                <a:gd name="connsiteX146" fmla="*/ 332899 w 4438650"/>
                <a:gd name="connsiteY146" fmla="*/ 139541 h 171450"/>
                <a:gd name="connsiteX147" fmla="*/ 344329 w 4438650"/>
                <a:gd name="connsiteY147" fmla="*/ 133826 h 171450"/>
                <a:gd name="connsiteX148" fmla="*/ 344329 w 4438650"/>
                <a:gd name="connsiteY148" fmla="*/ 133826 h 171450"/>
                <a:gd name="connsiteX149" fmla="*/ 344329 w 4438650"/>
                <a:gd name="connsiteY149" fmla="*/ 133826 h 171450"/>
                <a:gd name="connsiteX150" fmla="*/ 344329 w 4438650"/>
                <a:gd name="connsiteY150" fmla="*/ 133826 h 171450"/>
                <a:gd name="connsiteX151" fmla="*/ 2796064 w 4438650"/>
                <a:gd name="connsiteY151" fmla="*/ 133826 h 171450"/>
                <a:gd name="connsiteX152" fmla="*/ 2784634 w 4438650"/>
                <a:gd name="connsiteY152" fmla="*/ 139541 h 171450"/>
                <a:gd name="connsiteX153" fmla="*/ 2796064 w 4438650"/>
                <a:gd name="connsiteY153" fmla="*/ 133826 h 171450"/>
                <a:gd name="connsiteX154" fmla="*/ 2796064 w 4438650"/>
                <a:gd name="connsiteY154" fmla="*/ 133826 h 171450"/>
                <a:gd name="connsiteX155" fmla="*/ 2796064 w 4438650"/>
                <a:gd name="connsiteY155" fmla="*/ 133826 h 171450"/>
                <a:gd name="connsiteX156" fmla="*/ 2796064 w 4438650"/>
                <a:gd name="connsiteY156" fmla="*/ 133826 h 171450"/>
                <a:gd name="connsiteX157" fmla="*/ 4036219 w 4438650"/>
                <a:gd name="connsiteY157" fmla="*/ 133826 h 171450"/>
                <a:gd name="connsiteX158" fmla="*/ 4017169 w 4438650"/>
                <a:gd name="connsiteY158" fmla="*/ 139541 h 171450"/>
                <a:gd name="connsiteX159" fmla="*/ 4017169 w 4438650"/>
                <a:gd name="connsiteY159" fmla="*/ 150971 h 171450"/>
                <a:gd name="connsiteX160" fmla="*/ 4030504 w 4438650"/>
                <a:gd name="connsiteY160" fmla="*/ 150971 h 171450"/>
                <a:gd name="connsiteX161" fmla="*/ 4030504 w 4438650"/>
                <a:gd name="connsiteY161" fmla="*/ 145256 h 171450"/>
                <a:gd name="connsiteX162" fmla="*/ 4036219 w 4438650"/>
                <a:gd name="connsiteY162" fmla="*/ 133826 h 171450"/>
                <a:gd name="connsiteX163" fmla="*/ 4036219 w 4438650"/>
                <a:gd name="connsiteY163" fmla="*/ 133826 h 171450"/>
                <a:gd name="connsiteX164" fmla="*/ 4036219 w 4438650"/>
                <a:gd name="connsiteY164" fmla="*/ 133826 h 171450"/>
                <a:gd name="connsiteX165" fmla="*/ 4036219 w 4438650"/>
                <a:gd name="connsiteY165" fmla="*/ 133826 h 171450"/>
                <a:gd name="connsiteX166" fmla="*/ 3726656 w 4438650"/>
                <a:gd name="connsiteY166" fmla="*/ 128111 h 171450"/>
                <a:gd name="connsiteX167" fmla="*/ 3715227 w 4438650"/>
                <a:gd name="connsiteY167" fmla="*/ 128111 h 171450"/>
                <a:gd name="connsiteX168" fmla="*/ 3715227 w 4438650"/>
                <a:gd name="connsiteY168" fmla="*/ 133826 h 171450"/>
                <a:gd name="connsiteX169" fmla="*/ 3726656 w 4438650"/>
                <a:gd name="connsiteY169" fmla="*/ 128111 h 171450"/>
                <a:gd name="connsiteX170" fmla="*/ 3726656 w 4438650"/>
                <a:gd name="connsiteY170" fmla="*/ 128111 h 171450"/>
                <a:gd name="connsiteX171" fmla="*/ 3726656 w 4438650"/>
                <a:gd name="connsiteY171" fmla="*/ 128111 h 171450"/>
                <a:gd name="connsiteX172" fmla="*/ 3726656 w 4438650"/>
                <a:gd name="connsiteY172" fmla="*/ 128111 h 171450"/>
                <a:gd name="connsiteX173" fmla="*/ 4341019 w 4438650"/>
                <a:gd name="connsiteY173" fmla="*/ 113824 h 171450"/>
                <a:gd name="connsiteX174" fmla="*/ 4321969 w 4438650"/>
                <a:gd name="connsiteY174" fmla="*/ 125254 h 171450"/>
                <a:gd name="connsiteX175" fmla="*/ 4341019 w 4438650"/>
                <a:gd name="connsiteY175" fmla="*/ 125254 h 171450"/>
                <a:gd name="connsiteX176" fmla="*/ 4341019 w 4438650"/>
                <a:gd name="connsiteY176" fmla="*/ 113824 h 171450"/>
                <a:gd name="connsiteX177" fmla="*/ 4341019 w 4438650"/>
                <a:gd name="connsiteY177" fmla="*/ 113824 h 171450"/>
                <a:gd name="connsiteX178" fmla="*/ 4341019 w 4438650"/>
                <a:gd name="connsiteY178" fmla="*/ 113824 h 171450"/>
                <a:gd name="connsiteX179" fmla="*/ 4341019 w 4438650"/>
                <a:gd name="connsiteY179" fmla="*/ 113824 h 171450"/>
                <a:gd name="connsiteX180" fmla="*/ 274796 w 4438650"/>
                <a:gd name="connsiteY180" fmla="*/ 58579 h 171450"/>
                <a:gd name="connsiteX181" fmla="*/ 286226 w 4438650"/>
                <a:gd name="connsiteY181" fmla="*/ 83344 h 171450"/>
                <a:gd name="connsiteX182" fmla="*/ 274796 w 4438650"/>
                <a:gd name="connsiteY182" fmla="*/ 83344 h 171450"/>
                <a:gd name="connsiteX183" fmla="*/ 224314 w 4438650"/>
                <a:gd name="connsiteY183" fmla="*/ 89059 h 171450"/>
                <a:gd name="connsiteX184" fmla="*/ 224314 w 4438650"/>
                <a:gd name="connsiteY184" fmla="*/ 77629 h 171450"/>
                <a:gd name="connsiteX185" fmla="*/ 274796 w 4438650"/>
                <a:gd name="connsiteY185" fmla="*/ 58579 h 171450"/>
                <a:gd name="connsiteX186" fmla="*/ 274796 w 4438650"/>
                <a:gd name="connsiteY186" fmla="*/ 58579 h 171450"/>
                <a:gd name="connsiteX187" fmla="*/ 274796 w 4438650"/>
                <a:gd name="connsiteY187" fmla="*/ 58579 h 171450"/>
                <a:gd name="connsiteX188" fmla="*/ 274796 w 4438650"/>
                <a:gd name="connsiteY188" fmla="*/ 58579 h 171450"/>
                <a:gd name="connsiteX189" fmla="*/ 3527584 w 4438650"/>
                <a:gd name="connsiteY189" fmla="*/ 52864 h 171450"/>
                <a:gd name="connsiteX190" fmla="*/ 3508534 w 4438650"/>
                <a:gd name="connsiteY190" fmla="*/ 58579 h 171450"/>
                <a:gd name="connsiteX191" fmla="*/ 3508534 w 4438650"/>
                <a:gd name="connsiteY191" fmla="*/ 64294 h 171450"/>
                <a:gd name="connsiteX192" fmla="*/ 3527584 w 4438650"/>
                <a:gd name="connsiteY192" fmla="*/ 52864 h 171450"/>
                <a:gd name="connsiteX193" fmla="*/ 3527584 w 4438650"/>
                <a:gd name="connsiteY193" fmla="*/ 52864 h 171450"/>
                <a:gd name="connsiteX194" fmla="*/ 3527584 w 4438650"/>
                <a:gd name="connsiteY194" fmla="*/ 52864 h 171450"/>
                <a:gd name="connsiteX195" fmla="*/ 3527584 w 4438650"/>
                <a:gd name="connsiteY195" fmla="*/ 52864 h 171450"/>
                <a:gd name="connsiteX196" fmla="*/ 4402931 w 4438650"/>
                <a:gd name="connsiteY196" fmla="*/ 52864 h 171450"/>
                <a:gd name="connsiteX197" fmla="*/ 4383881 w 4438650"/>
                <a:gd name="connsiteY197" fmla="*/ 64294 h 171450"/>
                <a:gd name="connsiteX198" fmla="*/ 4389597 w 4438650"/>
                <a:gd name="connsiteY198" fmla="*/ 64294 h 171450"/>
                <a:gd name="connsiteX199" fmla="*/ 4402931 w 4438650"/>
                <a:gd name="connsiteY199" fmla="*/ 52864 h 171450"/>
                <a:gd name="connsiteX200" fmla="*/ 4402931 w 4438650"/>
                <a:gd name="connsiteY200" fmla="*/ 52864 h 171450"/>
                <a:gd name="connsiteX201" fmla="*/ 4402931 w 4438650"/>
                <a:gd name="connsiteY201" fmla="*/ 52864 h 171450"/>
                <a:gd name="connsiteX202" fmla="*/ 4402931 w 4438650"/>
                <a:gd name="connsiteY202" fmla="*/ 52864 h 171450"/>
                <a:gd name="connsiteX203" fmla="*/ 262414 w 4438650"/>
                <a:gd name="connsiteY203" fmla="*/ 21431 h 171450"/>
                <a:gd name="connsiteX204" fmla="*/ 268129 w 4438650"/>
                <a:gd name="connsiteY204" fmla="*/ 51911 h 171450"/>
                <a:gd name="connsiteX205" fmla="*/ 262414 w 4438650"/>
                <a:gd name="connsiteY205" fmla="*/ 51911 h 171450"/>
                <a:gd name="connsiteX206" fmla="*/ 250984 w 4438650"/>
                <a:gd name="connsiteY206" fmla="*/ 21431 h 171450"/>
                <a:gd name="connsiteX207" fmla="*/ 262414 w 4438650"/>
                <a:gd name="connsiteY207" fmla="*/ 21431 h 171450"/>
                <a:gd name="connsiteX208" fmla="*/ 262414 w 4438650"/>
                <a:gd name="connsiteY208" fmla="*/ 21431 h 171450"/>
                <a:gd name="connsiteX209" fmla="*/ 262414 w 4438650"/>
                <a:gd name="connsiteY209" fmla="*/ 21431 h 171450"/>
                <a:gd name="connsiteX210" fmla="*/ 262414 w 4438650"/>
                <a:gd name="connsiteY210" fmla="*/ 21431 h 171450"/>
                <a:gd name="connsiteX211" fmla="*/ 4198144 w 4438650"/>
                <a:gd name="connsiteY211" fmla="*/ 21431 h 171450"/>
                <a:gd name="connsiteX212" fmla="*/ 4167664 w 4438650"/>
                <a:gd name="connsiteY212" fmla="*/ 21431 h 171450"/>
                <a:gd name="connsiteX213" fmla="*/ 4156234 w 4438650"/>
                <a:gd name="connsiteY213" fmla="*/ 51911 h 171450"/>
                <a:gd name="connsiteX214" fmla="*/ 4161949 w 4438650"/>
                <a:gd name="connsiteY214" fmla="*/ 51911 h 171450"/>
                <a:gd name="connsiteX215" fmla="*/ 4198144 w 4438650"/>
                <a:gd name="connsiteY215" fmla="*/ 21431 h 171450"/>
                <a:gd name="connsiteX216" fmla="*/ 4198144 w 4438650"/>
                <a:gd name="connsiteY216" fmla="*/ 21431 h 171450"/>
                <a:gd name="connsiteX217" fmla="*/ 4198144 w 4438650"/>
                <a:gd name="connsiteY217" fmla="*/ 21431 h 171450"/>
                <a:gd name="connsiteX218" fmla="*/ 4198144 w 4438650"/>
                <a:gd name="connsiteY218" fmla="*/ 21431 h 171450"/>
                <a:gd name="connsiteX219" fmla="*/ 170021 w 4438650"/>
                <a:gd name="connsiteY219" fmla="*/ 15716 h 171450"/>
                <a:gd name="connsiteX220" fmla="*/ 170021 w 4438650"/>
                <a:gd name="connsiteY220" fmla="*/ 27146 h 171450"/>
                <a:gd name="connsiteX221" fmla="*/ 145256 w 4438650"/>
                <a:gd name="connsiteY221" fmla="*/ 21431 h 171450"/>
                <a:gd name="connsiteX222" fmla="*/ 145256 w 4438650"/>
                <a:gd name="connsiteY222" fmla="*/ 15716 h 171450"/>
                <a:gd name="connsiteX223" fmla="*/ 170021 w 4438650"/>
                <a:gd name="connsiteY223" fmla="*/ 15716 h 171450"/>
                <a:gd name="connsiteX224" fmla="*/ 170021 w 4438650"/>
                <a:gd name="connsiteY224" fmla="*/ 15716 h 171450"/>
                <a:gd name="connsiteX225" fmla="*/ 170021 w 4438650"/>
                <a:gd name="connsiteY225" fmla="*/ 15716 h 171450"/>
                <a:gd name="connsiteX226" fmla="*/ 170021 w 4438650"/>
                <a:gd name="connsiteY226" fmla="*/ 15716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4438650" h="171450">
                  <a:moveTo>
                    <a:pt x="4430554" y="10001"/>
                  </a:moveTo>
                  <a:cubicBezTo>
                    <a:pt x="4415314" y="15716"/>
                    <a:pt x="4415314" y="15716"/>
                    <a:pt x="4409599" y="32861"/>
                  </a:cubicBezTo>
                  <a:lnTo>
                    <a:pt x="4415314" y="32861"/>
                  </a:lnTo>
                  <a:cubicBezTo>
                    <a:pt x="4421029" y="36671"/>
                    <a:pt x="4421029" y="36671"/>
                    <a:pt x="4434364" y="38576"/>
                  </a:cubicBezTo>
                  <a:cubicBezTo>
                    <a:pt x="4438174" y="23336"/>
                    <a:pt x="4438174" y="23336"/>
                    <a:pt x="4434364" y="8096"/>
                  </a:cubicBezTo>
                  <a:lnTo>
                    <a:pt x="4430554" y="10001"/>
                  </a:lnTo>
                  <a:lnTo>
                    <a:pt x="4430554" y="10001"/>
                  </a:lnTo>
                  <a:lnTo>
                    <a:pt x="4430554" y="10001"/>
                  </a:lnTo>
                  <a:lnTo>
                    <a:pt x="4430554" y="10001"/>
                  </a:lnTo>
                  <a:close/>
                  <a:moveTo>
                    <a:pt x="4354354" y="10001"/>
                  </a:moveTo>
                  <a:cubicBezTo>
                    <a:pt x="4352449" y="17621"/>
                    <a:pt x="4354354" y="23336"/>
                    <a:pt x="4363879" y="15716"/>
                  </a:cubicBezTo>
                  <a:cubicBezTo>
                    <a:pt x="4365784" y="13811"/>
                    <a:pt x="4365784" y="11906"/>
                    <a:pt x="4365784" y="10001"/>
                  </a:cubicBezTo>
                  <a:lnTo>
                    <a:pt x="4354354" y="10001"/>
                  </a:lnTo>
                  <a:lnTo>
                    <a:pt x="4354354" y="10001"/>
                  </a:lnTo>
                  <a:lnTo>
                    <a:pt x="4354354" y="10001"/>
                  </a:lnTo>
                  <a:lnTo>
                    <a:pt x="4354354" y="10001"/>
                  </a:lnTo>
                  <a:close/>
                  <a:moveTo>
                    <a:pt x="3997166" y="10001"/>
                  </a:moveTo>
                  <a:cubicBezTo>
                    <a:pt x="3995261" y="11906"/>
                    <a:pt x="3995261" y="13811"/>
                    <a:pt x="3993356" y="15716"/>
                  </a:cubicBezTo>
                  <a:cubicBezTo>
                    <a:pt x="3970496" y="40481"/>
                    <a:pt x="3948589" y="29051"/>
                    <a:pt x="3942874" y="77629"/>
                  </a:cubicBezTo>
                  <a:lnTo>
                    <a:pt x="3918109" y="77629"/>
                  </a:lnTo>
                  <a:cubicBezTo>
                    <a:pt x="3904774" y="100489"/>
                    <a:pt x="3879056" y="122396"/>
                    <a:pt x="3856196" y="133826"/>
                  </a:cubicBezTo>
                  <a:lnTo>
                    <a:pt x="3856196" y="145256"/>
                  </a:lnTo>
                  <a:lnTo>
                    <a:pt x="3867627" y="145256"/>
                  </a:lnTo>
                  <a:cubicBezTo>
                    <a:pt x="3879056" y="131921"/>
                    <a:pt x="3896202" y="126206"/>
                    <a:pt x="3910489" y="114776"/>
                  </a:cubicBezTo>
                  <a:lnTo>
                    <a:pt x="3910489" y="103346"/>
                  </a:lnTo>
                  <a:lnTo>
                    <a:pt x="3947636" y="109061"/>
                  </a:lnTo>
                  <a:cubicBezTo>
                    <a:pt x="3964781" y="99536"/>
                    <a:pt x="3970496" y="58579"/>
                    <a:pt x="3990499" y="47149"/>
                  </a:cubicBezTo>
                  <a:cubicBezTo>
                    <a:pt x="4019074" y="30004"/>
                    <a:pt x="4052411" y="68104"/>
                    <a:pt x="4065746" y="16669"/>
                  </a:cubicBezTo>
                  <a:cubicBezTo>
                    <a:pt x="4061936" y="14764"/>
                    <a:pt x="4054316" y="12859"/>
                    <a:pt x="4050506" y="10954"/>
                  </a:cubicBezTo>
                  <a:lnTo>
                    <a:pt x="3997166" y="10954"/>
                  </a:lnTo>
                  <a:lnTo>
                    <a:pt x="3997166" y="10001"/>
                  </a:lnTo>
                  <a:lnTo>
                    <a:pt x="3997166" y="10001"/>
                  </a:lnTo>
                  <a:lnTo>
                    <a:pt x="3997166" y="10001"/>
                  </a:lnTo>
                  <a:close/>
                  <a:moveTo>
                    <a:pt x="3657124" y="10001"/>
                  </a:moveTo>
                  <a:cubicBezTo>
                    <a:pt x="3645694" y="13811"/>
                    <a:pt x="3634264" y="17621"/>
                    <a:pt x="3619977" y="21431"/>
                  </a:cubicBezTo>
                  <a:lnTo>
                    <a:pt x="3619977" y="40481"/>
                  </a:lnTo>
                  <a:cubicBezTo>
                    <a:pt x="3691414" y="40481"/>
                    <a:pt x="3747611" y="17621"/>
                    <a:pt x="3799999" y="10001"/>
                  </a:cubicBezTo>
                  <a:lnTo>
                    <a:pt x="3657124" y="10001"/>
                  </a:lnTo>
                  <a:lnTo>
                    <a:pt x="3657124" y="10001"/>
                  </a:lnTo>
                  <a:lnTo>
                    <a:pt x="3657124" y="10001"/>
                  </a:lnTo>
                  <a:lnTo>
                    <a:pt x="3657124" y="10001"/>
                  </a:lnTo>
                  <a:close/>
                  <a:moveTo>
                    <a:pt x="2942749" y="10001"/>
                  </a:moveTo>
                  <a:cubicBezTo>
                    <a:pt x="2927509" y="17621"/>
                    <a:pt x="2910364" y="29051"/>
                    <a:pt x="2899886" y="32861"/>
                  </a:cubicBezTo>
                  <a:lnTo>
                    <a:pt x="2776061" y="44291"/>
                  </a:lnTo>
                  <a:lnTo>
                    <a:pt x="2776061" y="32861"/>
                  </a:lnTo>
                  <a:cubicBezTo>
                    <a:pt x="2793206" y="30956"/>
                    <a:pt x="2828449" y="21431"/>
                    <a:pt x="2851309" y="10001"/>
                  </a:cubicBezTo>
                  <a:lnTo>
                    <a:pt x="2820829" y="10001"/>
                  </a:lnTo>
                  <a:cubicBezTo>
                    <a:pt x="2796064" y="17621"/>
                    <a:pt x="2764631" y="21431"/>
                    <a:pt x="2734152" y="21431"/>
                  </a:cubicBezTo>
                  <a:lnTo>
                    <a:pt x="2739866" y="51911"/>
                  </a:lnTo>
                  <a:cubicBezTo>
                    <a:pt x="2720816" y="53816"/>
                    <a:pt x="2717006" y="57626"/>
                    <a:pt x="2702719" y="63341"/>
                  </a:cubicBezTo>
                  <a:cubicBezTo>
                    <a:pt x="2706529" y="74771"/>
                    <a:pt x="2704624" y="69056"/>
                    <a:pt x="2708434" y="74771"/>
                  </a:cubicBezTo>
                  <a:cubicBezTo>
                    <a:pt x="2714149" y="78581"/>
                    <a:pt x="2714149" y="78581"/>
                    <a:pt x="2727484" y="80486"/>
                  </a:cubicBezTo>
                  <a:cubicBezTo>
                    <a:pt x="2770346" y="53816"/>
                    <a:pt x="2909411" y="44291"/>
                    <a:pt x="2962752" y="30004"/>
                  </a:cubicBezTo>
                  <a:lnTo>
                    <a:pt x="3049429" y="30004"/>
                  </a:lnTo>
                  <a:cubicBezTo>
                    <a:pt x="3099911" y="18574"/>
                    <a:pt x="3156109" y="12859"/>
                    <a:pt x="3213259" y="7144"/>
                  </a:cubicBezTo>
                  <a:lnTo>
                    <a:pt x="2942749" y="10001"/>
                  </a:lnTo>
                  <a:lnTo>
                    <a:pt x="2942749" y="10001"/>
                  </a:lnTo>
                  <a:lnTo>
                    <a:pt x="2942749" y="10001"/>
                  </a:lnTo>
                  <a:lnTo>
                    <a:pt x="2942749" y="10001"/>
                  </a:lnTo>
                  <a:close/>
                  <a:moveTo>
                    <a:pt x="44291" y="10001"/>
                  </a:moveTo>
                  <a:lnTo>
                    <a:pt x="63341" y="77629"/>
                  </a:lnTo>
                  <a:cubicBezTo>
                    <a:pt x="82391" y="83344"/>
                    <a:pt x="121444" y="79534"/>
                    <a:pt x="130969" y="96679"/>
                  </a:cubicBezTo>
                  <a:lnTo>
                    <a:pt x="12859" y="96679"/>
                  </a:lnTo>
                  <a:cubicBezTo>
                    <a:pt x="10954" y="100489"/>
                    <a:pt x="10954" y="100489"/>
                    <a:pt x="7144" y="102394"/>
                  </a:cubicBezTo>
                  <a:lnTo>
                    <a:pt x="26194" y="158591"/>
                  </a:lnTo>
                  <a:cubicBezTo>
                    <a:pt x="39529" y="162401"/>
                    <a:pt x="54769" y="164306"/>
                    <a:pt x="76676" y="164306"/>
                  </a:cubicBezTo>
                  <a:cubicBezTo>
                    <a:pt x="76676" y="164306"/>
                    <a:pt x="76676" y="164306"/>
                    <a:pt x="76676" y="166211"/>
                  </a:cubicBezTo>
                  <a:lnTo>
                    <a:pt x="511016" y="166211"/>
                  </a:lnTo>
                  <a:cubicBezTo>
                    <a:pt x="509111" y="156686"/>
                    <a:pt x="507206" y="147161"/>
                    <a:pt x="503396" y="139541"/>
                  </a:cubicBezTo>
                  <a:cubicBezTo>
                    <a:pt x="482441" y="143351"/>
                    <a:pt x="472916" y="152876"/>
                    <a:pt x="460534" y="133826"/>
                  </a:cubicBezTo>
                  <a:lnTo>
                    <a:pt x="471964" y="133826"/>
                  </a:lnTo>
                  <a:cubicBezTo>
                    <a:pt x="481489" y="128111"/>
                    <a:pt x="512921" y="128111"/>
                    <a:pt x="522446" y="122396"/>
                  </a:cubicBezTo>
                  <a:cubicBezTo>
                    <a:pt x="528161" y="114776"/>
                    <a:pt x="526256" y="112871"/>
                    <a:pt x="528161" y="97631"/>
                  </a:cubicBezTo>
                  <a:cubicBezTo>
                    <a:pt x="520541" y="90011"/>
                    <a:pt x="520541" y="86201"/>
                    <a:pt x="516731" y="72866"/>
                  </a:cubicBezTo>
                  <a:lnTo>
                    <a:pt x="479584" y="61436"/>
                  </a:lnTo>
                  <a:cubicBezTo>
                    <a:pt x="479584" y="44291"/>
                    <a:pt x="473869" y="27146"/>
                    <a:pt x="470059" y="12859"/>
                  </a:cubicBezTo>
                  <a:lnTo>
                    <a:pt x="44291" y="10001"/>
                  </a:lnTo>
                  <a:lnTo>
                    <a:pt x="44291" y="10001"/>
                  </a:lnTo>
                  <a:lnTo>
                    <a:pt x="44291" y="10001"/>
                  </a:lnTo>
                  <a:lnTo>
                    <a:pt x="44291" y="10001"/>
                  </a:lnTo>
                  <a:close/>
                  <a:moveTo>
                    <a:pt x="4122896" y="166211"/>
                  </a:moveTo>
                  <a:cubicBezTo>
                    <a:pt x="4128611" y="131921"/>
                    <a:pt x="4130516" y="94774"/>
                    <a:pt x="4130516" y="66199"/>
                  </a:cubicBezTo>
                  <a:lnTo>
                    <a:pt x="4124802" y="66199"/>
                  </a:lnTo>
                  <a:lnTo>
                    <a:pt x="4124802" y="60484"/>
                  </a:lnTo>
                  <a:lnTo>
                    <a:pt x="4113371" y="66199"/>
                  </a:lnTo>
                  <a:cubicBezTo>
                    <a:pt x="4098131" y="108109"/>
                    <a:pt x="4090511" y="110966"/>
                    <a:pt x="4057174" y="133826"/>
                  </a:cubicBezTo>
                  <a:cubicBezTo>
                    <a:pt x="4072414" y="143351"/>
                    <a:pt x="4078129" y="149066"/>
                    <a:pt x="4080034" y="166211"/>
                  </a:cubicBezTo>
                  <a:lnTo>
                    <a:pt x="4122896" y="166211"/>
                  </a:lnTo>
                  <a:lnTo>
                    <a:pt x="4122896" y="166211"/>
                  </a:lnTo>
                  <a:lnTo>
                    <a:pt x="4122896" y="166211"/>
                  </a:lnTo>
                  <a:lnTo>
                    <a:pt x="4122896" y="166211"/>
                  </a:lnTo>
                  <a:close/>
                  <a:moveTo>
                    <a:pt x="3972402" y="166211"/>
                  </a:moveTo>
                  <a:cubicBezTo>
                    <a:pt x="3983831" y="160496"/>
                    <a:pt x="3997166" y="154781"/>
                    <a:pt x="4004786" y="147161"/>
                  </a:cubicBezTo>
                  <a:cubicBezTo>
                    <a:pt x="3978116" y="145256"/>
                    <a:pt x="3967639" y="135731"/>
                    <a:pt x="3954304" y="141446"/>
                  </a:cubicBezTo>
                  <a:cubicBezTo>
                    <a:pt x="3948589" y="149066"/>
                    <a:pt x="3950494" y="150971"/>
                    <a:pt x="3948589" y="166211"/>
                  </a:cubicBezTo>
                  <a:cubicBezTo>
                    <a:pt x="3903821" y="160496"/>
                    <a:pt x="3873341" y="162401"/>
                    <a:pt x="3845719" y="168116"/>
                  </a:cubicBezTo>
                  <a:lnTo>
                    <a:pt x="3972402" y="166211"/>
                  </a:lnTo>
                  <a:lnTo>
                    <a:pt x="3972402" y="166211"/>
                  </a:lnTo>
                  <a:lnTo>
                    <a:pt x="3972402" y="166211"/>
                  </a:lnTo>
                  <a:lnTo>
                    <a:pt x="3972402" y="166211"/>
                  </a:lnTo>
                  <a:close/>
                  <a:moveTo>
                    <a:pt x="3717131" y="166211"/>
                  </a:moveTo>
                  <a:cubicBezTo>
                    <a:pt x="3719036" y="162401"/>
                    <a:pt x="3719036" y="158591"/>
                    <a:pt x="3720941" y="152876"/>
                  </a:cubicBezTo>
                  <a:cubicBezTo>
                    <a:pt x="3701891" y="145256"/>
                    <a:pt x="3707606" y="137636"/>
                    <a:pt x="3690461" y="128111"/>
                  </a:cubicBezTo>
                  <a:cubicBezTo>
                    <a:pt x="3680936" y="143351"/>
                    <a:pt x="3669506" y="152876"/>
                    <a:pt x="3659981" y="166211"/>
                  </a:cubicBezTo>
                  <a:lnTo>
                    <a:pt x="3717131" y="166211"/>
                  </a:lnTo>
                  <a:lnTo>
                    <a:pt x="3717131" y="166211"/>
                  </a:lnTo>
                  <a:lnTo>
                    <a:pt x="3717131" y="166211"/>
                  </a:lnTo>
                  <a:lnTo>
                    <a:pt x="3717131" y="166211"/>
                  </a:lnTo>
                  <a:close/>
                  <a:moveTo>
                    <a:pt x="3487579" y="166211"/>
                  </a:moveTo>
                  <a:cubicBezTo>
                    <a:pt x="3500914" y="154781"/>
                    <a:pt x="3514249" y="139541"/>
                    <a:pt x="3522821" y="121444"/>
                  </a:cubicBezTo>
                  <a:lnTo>
                    <a:pt x="3509486" y="121444"/>
                  </a:lnTo>
                  <a:cubicBezTo>
                    <a:pt x="3488531" y="140494"/>
                    <a:pt x="3470434" y="130969"/>
                    <a:pt x="3466624" y="166211"/>
                  </a:cubicBezTo>
                  <a:lnTo>
                    <a:pt x="3487579" y="166211"/>
                  </a:lnTo>
                  <a:lnTo>
                    <a:pt x="3487579" y="166211"/>
                  </a:lnTo>
                  <a:lnTo>
                    <a:pt x="3487579" y="166211"/>
                  </a:lnTo>
                  <a:lnTo>
                    <a:pt x="3487579" y="166211"/>
                  </a:lnTo>
                  <a:close/>
                  <a:moveTo>
                    <a:pt x="3435191" y="166211"/>
                  </a:moveTo>
                  <a:cubicBezTo>
                    <a:pt x="3402806" y="156686"/>
                    <a:pt x="3380899" y="139541"/>
                    <a:pt x="3328511" y="147161"/>
                  </a:cubicBezTo>
                  <a:cubicBezTo>
                    <a:pt x="3287554" y="152876"/>
                    <a:pt x="3223736" y="171926"/>
                    <a:pt x="3174206" y="158591"/>
                  </a:cubicBezTo>
                  <a:cubicBezTo>
                    <a:pt x="3091339" y="139541"/>
                    <a:pt x="3052286" y="116681"/>
                    <a:pt x="2957989" y="116681"/>
                  </a:cubicBezTo>
                  <a:cubicBezTo>
                    <a:pt x="2952274" y="130016"/>
                    <a:pt x="2954179" y="133826"/>
                    <a:pt x="2938939" y="141446"/>
                  </a:cubicBezTo>
                  <a:cubicBezTo>
                    <a:pt x="2940844" y="120491"/>
                    <a:pt x="2948464" y="118586"/>
                    <a:pt x="2914174" y="116681"/>
                  </a:cubicBezTo>
                  <a:cubicBezTo>
                    <a:pt x="2900839" y="124301"/>
                    <a:pt x="2897029" y="118586"/>
                    <a:pt x="2877027" y="116681"/>
                  </a:cubicBezTo>
                  <a:lnTo>
                    <a:pt x="2877027" y="97631"/>
                  </a:lnTo>
                  <a:cubicBezTo>
                    <a:pt x="2836069" y="97631"/>
                    <a:pt x="2824639" y="112871"/>
                    <a:pt x="2796064" y="122396"/>
                  </a:cubicBezTo>
                  <a:cubicBezTo>
                    <a:pt x="2797969" y="88106"/>
                    <a:pt x="2797969" y="88106"/>
                    <a:pt x="2753202" y="91916"/>
                  </a:cubicBezTo>
                  <a:cubicBezTo>
                    <a:pt x="2743677" y="97631"/>
                    <a:pt x="2726531" y="97631"/>
                    <a:pt x="2702719" y="97631"/>
                  </a:cubicBezTo>
                  <a:cubicBezTo>
                    <a:pt x="2693194" y="114776"/>
                    <a:pt x="2683669" y="137636"/>
                    <a:pt x="2676049" y="167164"/>
                  </a:cubicBezTo>
                  <a:lnTo>
                    <a:pt x="3329464" y="167164"/>
                  </a:lnTo>
                  <a:lnTo>
                    <a:pt x="3329464" y="165259"/>
                  </a:lnTo>
                  <a:cubicBezTo>
                    <a:pt x="3338989" y="165259"/>
                    <a:pt x="3348514" y="165259"/>
                    <a:pt x="3356134" y="167164"/>
                  </a:cubicBezTo>
                  <a:lnTo>
                    <a:pt x="3435191" y="167164"/>
                  </a:lnTo>
                  <a:lnTo>
                    <a:pt x="3435191" y="166211"/>
                  </a:lnTo>
                  <a:lnTo>
                    <a:pt x="3435191" y="166211"/>
                  </a:lnTo>
                  <a:lnTo>
                    <a:pt x="3435191" y="166211"/>
                  </a:lnTo>
                  <a:close/>
                  <a:moveTo>
                    <a:pt x="299561" y="139541"/>
                  </a:moveTo>
                  <a:lnTo>
                    <a:pt x="293846" y="158591"/>
                  </a:lnTo>
                  <a:cubicBezTo>
                    <a:pt x="286226" y="154781"/>
                    <a:pt x="274796" y="150971"/>
                    <a:pt x="269081" y="147161"/>
                  </a:cubicBezTo>
                  <a:cubicBezTo>
                    <a:pt x="272891" y="145256"/>
                    <a:pt x="272891" y="145256"/>
                    <a:pt x="274796" y="141446"/>
                  </a:cubicBezTo>
                  <a:lnTo>
                    <a:pt x="299561" y="141446"/>
                  </a:lnTo>
                  <a:lnTo>
                    <a:pt x="299561" y="139541"/>
                  </a:lnTo>
                  <a:lnTo>
                    <a:pt x="299561" y="139541"/>
                  </a:lnTo>
                  <a:lnTo>
                    <a:pt x="299561" y="139541"/>
                  </a:lnTo>
                  <a:close/>
                  <a:moveTo>
                    <a:pt x="344329" y="133826"/>
                  </a:moveTo>
                  <a:lnTo>
                    <a:pt x="344329" y="145256"/>
                  </a:lnTo>
                  <a:lnTo>
                    <a:pt x="332899" y="145256"/>
                  </a:lnTo>
                  <a:lnTo>
                    <a:pt x="332899" y="139541"/>
                  </a:lnTo>
                  <a:lnTo>
                    <a:pt x="344329" y="133826"/>
                  </a:lnTo>
                  <a:lnTo>
                    <a:pt x="344329" y="133826"/>
                  </a:lnTo>
                  <a:lnTo>
                    <a:pt x="344329" y="133826"/>
                  </a:lnTo>
                  <a:lnTo>
                    <a:pt x="344329" y="133826"/>
                  </a:lnTo>
                  <a:close/>
                  <a:moveTo>
                    <a:pt x="2796064" y="133826"/>
                  </a:moveTo>
                  <a:cubicBezTo>
                    <a:pt x="2790349" y="139541"/>
                    <a:pt x="2794159" y="135731"/>
                    <a:pt x="2784634" y="139541"/>
                  </a:cubicBezTo>
                  <a:cubicBezTo>
                    <a:pt x="2789396" y="133826"/>
                    <a:pt x="2783681" y="137636"/>
                    <a:pt x="2796064" y="133826"/>
                  </a:cubicBezTo>
                  <a:lnTo>
                    <a:pt x="2796064" y="133826"/>
                  </a:lnTo>
                  <a:lnTo>
                    <a:pt x="2796064" y="133826"/>
                  </a:lnTo>
                  <a:lnTo>
                    <a:pt x="2796064" y="133826"/>
                  </a:lnTo>
                  <a:close/>
                  <a:moveTo>
                    <a:pt x="4036219" y="133826"/>
                  </a:moveTo>
                  <a:lnTo>
                    <a:pt x="4017169" y="139541"/>
                  </a:lnTo>
                  <a:lnTo>
                    <a:pt x="4017169" y="150971"/>
                  </a:lnTo>
                  <a:lnTo>
                    <a:pt x="4030504" y="150971"/>
                  </a:lnTo>
                  <a:lnTo>
                    <a:pt x="4030504" y="145256"/>
                  </a:lnTo>
                  <a:cubicBezTo>
                    <a:pt x="4036219" y="139541"/>
                    <a:pt x="4032409" y="143351"/>
                    <a:pt x="4036219" y="133826"/>
                  </a:cubicBezTo>
                  <a:lnTo>
                    <a:pt x="4036219" y="133826"/>
                  </a:lnTo>
                  <a:lnTo>
                    <a:pt x="4036219" y="133826"/>
                  </a:lnTo>
                  <a:lnTo>
                    <a:pt x="4036219" y="133826"/>
                  </a:lnTo>
                  <a:close/>
                  <a:moveTo>
                    <a:pt x="3726656" y="128111"/>
                  </a:moveTo>
                  <a:lnTo>
                    <a:pt x="3715227" y="128111"/>
                  </a:lnTo>
                  <a:lnTo>
                    <a:pt x="3715227" y="133826"/>
                  </a:lnTo>
                  <a:cubicBezTo>
                    <a:pt x="3724752" y="130016"/>
                    <a:pt x="3719036" y="131921"/>
                    <a:pt x="3726656" y="128111"/>
                  </a:cubicBezTo>
                  <a:lnTo>
                    <a:pt x="3726656" y="128111"/>
                  </a:lnTo>
                  <a:lnTo>
                    <a:pt x="3726656" y="128111"/>
                  </a:lnTo>
                  <a:lnTo>
                    <a:pt x="3726656" y="128111"/>
                  </a:lnTo>
                  <a:close/>
                  <a:moveTo>
                    <a:pt x="4341019" y="113824"/>
                  </a:moveTo>
                  <a:cubicBezTo>
                    <a:pt x="4321969" y="119539"/>
                    <a:pt x="4331494" y="110014"/>
                    <a:pt x="4321969" y="125254"/>
                  </a:cubicBezTo>
                  <a:lnTo>
                    <a:pt x="4341019" y="125254"/>
                  </a:lnTo>
                  <a:lnTo>
                    <a:pt x="4341019" y="113824"/>
                  </a:lnTo>
                  <a:lnTo>
                    <a:pt x="4341019" y="113824"/>
                  </a:lnTo>
                  <a:lnTo>
                    <a:pt x="4341019" y="113824"/>
                  </a:lnTo>
                  <a:lnTo>
                    <a:pt x="4341019" y="113824"/>
                  </a:lnTo>
                  <a:close/>
                  <a:moveTo>
                    <a:pt x="274796" y="58579"/>
                  </a:moveTo>
                  <a:cubicBezTo>
                    <a:pt x="280511" y="70009"/>
                    <a:pt x="282416" y="68104"/>
                    <a:pt x="286226" y="83344"/>
                  </a:cubicBezTo>
                  <a:lnTo>
                    <a:pt x="274796" y="83344"/>
                  </a:lnTo>
                  <a:cubicBezTo>
                    <a:pt x="265271" y="90964"/>
                    <a:pt x="244316" y="89059"/>
                    <a:pt x="224314" y="89059"/>
                  </a:cubicBezTo>
                  <a:lnTo>
                    <a:pt x="224314" y="77629"/>
                  </a:lnTo>
                  <a:cubicBezTo>
                    <a:pt x="258604" y="75724"/>
                    <a:pt x="252889" y="68104"/>
                    <a:pt x="274796" y="58579"/>
                  </a:cubicBezTo>
                  <a:lnTo>
                    <a:pt x="274796" y="58579"/>
                  </a:lnTo>
                  <a:lnTo>
                    <a:pt x="274796" y="58579"/>
                  </a:lnTo>
                  <a:lnTo>
                    <a:pt x="274796" y="58579"/>
                  </a:lnTo>
                  <a:close/>
                  <a:moveTo>
                    <a:pt x="3527584" y="52864"/>
                  </a:moveTo>
                  <a:lnTo>
                    <a:pt x="3508534" y="58579"/>
                  </a:lnTo>
                  <a:lnTo>
                    <a:pt x="3508534" y="64294"/>
                  </a:lnTo>
                  <a:cubicBezTo>
                    <a:pt x="3523774" y="60484"/>
                    <a:pt x="3518059" y="62389"/>
                    <a:pt x="3527584" y="52864"/>
                  </a:cubicBezTo>
                  <a:lnTo>
                    <a:pt x="3527584" y="52864"/>
                  </a:lnTo>
                  <a:lnTo>
                    <a:pt x="3527584" y="52864"/>
                  </a:lnTo>
                  <a:lnTo>
                    <a:pt x="3527584" y="52864"/>
                  </a:lnTo>
                  <a:close/>
                  <a:moveTo>
                    <a:pt x="4402931" y="52864"/>
                  </a:moveTo>
                  <a:cubicBezTo>
                    <a:pt x="4383881" y="58579"/>
                    <a:pt x="4393406" y="49054"/>
                    <a:pt x="4383881" y="64294"/>
                  </a:cubicBezTo>
                  <a:lnTo>
                    <a:pt x="4389597" y="64294"/>
                  </a:lnTo>
                  <a:cubicBezTo>
                    <a:pt x="4395311" y="60484"/>
                    <a:pt x="4397216" y="58579"/>
                    <a:pt x="4402931" y="52864"/>
                  </a:cubicBezTo>
                  <a:lnTo>
                    <a:pt x="4402931" y="52864"/>
                  </a:lnTo>
                  <a:lnTo>
                    <a:pt x="4402931" y="52864"/>
                  </a:lnTo>
                  <a:lnTo>
                    <a:pt x="4402931" y="52864"/>
                  </a:lnTo>
                  <a:close/>
                  <a:moveTo>
                    <a:pt x="262414" y="21431"/>
                  </a:moveTo>
                  <a:lnTo>
                    <a:pt x="268129" y="51911"/>
                  </a:lnTo>
                  <a:lnTo>
                    <a:pt x="262414" y="51911"/>
                  </a:lnTo>
                  <a:cubicBezTo>
                    <a:pt x="254794" y="38576"/>
                    <a:pt x="252889" y="40481"/>
                    <a:pt x="250984" y="21431"/>
                  </a:cubicBezTo>
                  <a:lnTo>
                    <a:pt x="262414" y="21431"/>
                  </a:lnTo>
                  <a:lnTo>
                    <a:pt x="262414" y="21431"/>
                  </a:lnTo>
                  <a:lnTo>
                    <a:pt x="262414" y="21431"/>
                  </a:lnTo>
                  <a:lnTo>
                    <a:pt x="262414" y="21431"/>
                  </a:lnTo>
                  <a:close/>
                  <a:moveTo>
                    <a:pt x="4198144" y="21431"/>
                  </a:moveTo>
                  <a:lnTo>
                    <a:pt x="4167664" y="21431"/>
                  </a:lnTo>
                  <a:cubicBezTo>
                    <a:pt x="4160044" y="34766"/>
                    <a:pt x="4158139" y="32861"/>
                    <a:pt x="4156234" y="51911"/>
                  </a:cubicBezTo>
                  <a:lnTo>
                    <a:pt x="4161949" y="51911"/>
                  </a:lnTo>
                  <a:cubicBezTo>
                    <a:pt x="4173379" y="41434"/>
                    <a:pt x="4186714" y="36671"/>
                    <a:pt x="4198144" y="21431"/>
                  </a:cubicBezTo>
                  <a:lnTo>
                    <a:pt x="4198144" y="21431"/>
                  </a:lnTo>
                  <a:lnTo>
                    <a:pt x="4198144" y="21431"/>
                  </a:lnTo>
                  <a:lnTo>
                    <a:pt x="4198144" y="21431"/>
                  </a:lnTo>
                  <a:close/>
                  <a:moveTo>
                    <a:pt x="170021" y="15716"/>
                  </a:moveTo>
                  <a:lnTo>
                    <a:pt x="170021" y="27146"/>
                  </a:lnTo>
                  <a:cubicBezTo>
                    <a:pt x="156686" y="25241"/>
                    <a:pt x="154781" y="25241"/>
                    <a:pt x="145256" y="21431"/>
                  </a:cubicBezTo>
                  <a:lnTo>
                    <a:pt x="145256" y="15716"/>
                  </a:lnTo>
                  <a:lnTo>
                    <a:pt x="170021" y="15716"/>
                  </a:lnTo>
                  <a:lnTo>
                    <a:pt x="170021" y="15716"/>
                  </a:lnTo>
                  <a:lnTo>
                    <a:pt x="170021" y="15716"/>
                  </a:lnTo>
                  <a:lnTo>
                    <a:pt x="170021" y="157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F12539C4-DDE4-495C-ADCE-D2110D4CF93F}"/>
                </a:ext>
              </a:extLst>
            </p:cNvPr>
            <p:cNvSpPr/>
            <p:nvPr/>
          </p:nvSpPr>
          <p:spPr>
            <a:xfrm>
              <a:off x="2661761" y="6055480"/>
              <a:ext cx="4600575" cy="142875"/>
            </a:xfrm>
            <a:custGeom>
              <a:avLst/>
              <a:gdLst>
                <a:gd name="connsiteX0" fmla="*/ 4528662 w 4600575"/>
                <a:gd name="connsiteY0" fmla="*/ 7144 h 142875"/>
                <a:gd name="connsiteX1" fmla="*/ 4521041 w 4600575"/>
                <a:gd name="connsiteY1" fmla="*/ 30004 h 142875"/>
                <a:gd name="connsiteX2" fmla="*/ 4526756 w 4600575"/>
                <a:gd name="connsiteY2" fmla="*/ 30004 h 142875"/>
                <a:gd name="connsiteX3" fmla="*/ 4526756 w 4600575"/>
                <a:gd name="connsiteY3" fmla="*/ 35719 h 142875"/>
                <a:gd name="connsiteX4" fmla="*/ 4538187 w 4600575"/>
                <a:gd name="connsiteY4" fmla="*/ 35719 h 142875"/>
                <a:gd name="connsiteX5" fmla="*/ 4549616 w 4600575"/>
                <a:gd name="connsiteY5" fmla="*/ 7144 h 142875"/>
                <a:gd name="connsiteX6" fmla="*/ 4528662 w 4600575"/>
                <a:gd name="connsiteY6" fmla="*/ 7144 h 142875"/>
                <a:gd name="connsiteX7" fmla="*/ 4528662 w 4600575"/>
                <a:gd name="connsiteY7" fmla="*/ 7144 h 142875"/>
                <a:gd name="connsiteX8" fmla="*/ 4528662 w 4600575"/>
                <a:gd name="connsiteY8" fmla="*/ 7144 h 142875"/>
                <a:gd name="connsiteX9" fmla="*/ 4528662 w 4600575"/>
                <a:gd name="connsiteY9" fmla="*/ 7144 h 142875"/>
                <a:gd name="connsiteX10" fmla="*/ 4436269 w 4600575"/>
                <a:gd name="connsiteY10" fmla="*/ 7144 h 142875"/>
                <a:gd name="connsiteX11" fmla="*/ 4464844 w 4600575"/>
                <a:gd name="connsiteY11" fmla="*/ 61436 h 142875"/>
                <a:gd name="connsiteX12" fmla="*/ 4464844 w 4600575"/>
                <a:gd name="connsiteY12" fmla="*/ 55721 h 142875"/>
                <a:gd name="connsiteX13" fmla="*/ 4505801 w 4600575"/>
                <a:gd name="connsiteY13" fmla="*/ 7144 h 142875"/>
                <a:gd name="connsiteX14" fmla="*/ 4436269 w 4600575"/>
                <a:gd name="connsiteY14" fmla="*/ 7144 h 142875"/>
                <a:gd name="connsiteX15" fmla="*/ 4436269 w 4600575"/>
                <a:gd name="connsiteY15" fmla="*/ 7144 h 142875"/>
                <a:gd name="connsiteX16" fmla="*/ 4436269 w 4600575"/>
                <a:gd name="connsiteY16" fmla="*/ 7144 h 142875"/>
                <a:gd name="connsiteX17" fmla="*/ 4436269 w 4600575"/>
                <a:gd name="connsiteY17" fmla="*/ 7144 h 142875"/>
                <a:gd name="connsiteX18" fmla="*/ 4308634 w 4600575"/>
                <a:gd name="connsiteY18" fmla="*/ 7144 h 142875"/>
                <a:gd name="connsiteX19" fmla="*/ 4302919 w 4600575"/>
                <a:gd name="connsiteY19" fmla="*/ 24289 h 142875"/>
                <a:gd name="connsiteX20" fmla="*/ 4321969 w 4600575"/>
                <a:gd name="connsiteY20" fmla="*/ 24289 h 142875"/>
                <a:gd name="connsiteX21" fmla="*/ 4312444 w 4600575"/>
                <a:gd name="connsiteY21" fmla="*/ 7144 h 142875"/>
                <a:gd name="connsiteX22" fmla="*/ 4308634 w 4600575"/>
                <a:gd name="connsiteY22" fmla="*/ 7144 h 142875"/>
                <a:gd name="connsiteX23" fmla="*/ 4308634 w 4600575"/>
                <a:gd name="connsiteY23" fmla="*/ 7144 h 142875"/>
                <a:gd name="connsiteX24" fmla="*/ 4308634 w 4600575"/>
                <a:gd name="connsiteY24" fmla="*/ 7144 h 142875"/>
                <a:gd name="connsiteX25" fmla="*/ 4308634 w 4600575"/>
                <a:gd name="connsiteY25" fmla="*/ 7144 h 142875"/>
                <a:gd name="connsiteX26" fmla="*/ 3489484 w 4600575"/>
                <a:gd name="connsiteY26" fmla="*/ 7144 h 142875"/>
                <a:gd name="connsiteX27" fmla="*/ 3397091 w 4600575"/>
                <a:gd name="connsiteY27" fmla="*/ 43339 h 142875"/>
                <a:gd name="connsiteX28" fmla="*/ 3155156 w 4600575"/>
                <a:gd name="connsiteY28" fmla="*/ 93821 h 142875"/>
                <a:gd name="connsiteX29" fmla="*/ 3098959 w 4600575"/>
                <a:gd name="connsiteY29" fmla="*/ 93821 h 142875"/>
                <a:gd name="connsiteX30" fmla="*/ 3093244 w 4600575"/>
                <a:gd name="connsiteY30" fmla="*/ 112871 h 142875"/>
                <a:gd name="connsiteX31" fmla="*/ 2995136 w 4600575"/>
                <a:gd name="connsiteY31" fmla="*/ 131921 h 142875"/>
                <a:gd name="connsiteX32" fmla="*/ 2981801 w 4600575"/>
                <a:gd name="connsiteY32" fmla="*/ 139541 h 142875"/>
                <a:gd name="connsiteX33" fmla="*/ 3254216 w 4600575"/>
                <a:gd name="connsiteY33" fmla="*/ 139541 h 142875"/>
                <a:gd name="connsiteX34" fmla="*/ 3491389 w 4600575"/>
                <a:gd name="connsiteY34" fmla="*/ 89059 h 142875"/>
                <a:gd name="connsiteX35" fmla="*/ 3497104 w 4600575"/>
                <a:gd name="connsiteY35" fmla="*/ 70009 h 142875"/>
                <a:gd name="connsiteX36" fmla="*/ 3742849 w 4600575"/>
                <a:gd name="connsiteY36" fmla="*/ 8096 h 142875"/>
                <a:gd name="connsiteX37" fmla="*/ 3489484 w 4600575"/>
                <a:gd name="connsiteY37" fmla="*/ 7144 h 142875"/>
                <a:gd name="connsiteX38" fmla="*/ 3489484 w 4600575"/>
                <a:gd name="connsiteY38" fmla="*/ 7144 h 142875"/>
                <a:gd name="connsiteX39" fmla="*/ 3489484 w 4600575"/>
                <a:gd name="connsiteY39" fmla="*/ 7144 h 142875"/>
                <a:gd name="connsiteX40" fmla="*/ 3489484 w 4600575"/>
                <a:gd name="connsiteY40" fmla="*/ 7144 h 142875"/>
                <a:gd name="connsiteX41" fmla="*/ 317659 w 4600575"/>
                <a:gd name="connsiteY41" fmla="*/ 7144 h 142875"/>
                <a:gd name="connsiteX42" fmla="*/ 317659 w 4600575"/>
                <a:gd name="connsiteY42" fmla="*/ 18574 h 142875"/>
                <a:gd name="connsiteX43" fmla="*/ 242411 w 4600575"/>
                <a:gd name="connsiteY43" fmla="*/ 18574 h 142875"/>
                <a:gd name="connsiteX44" fmla="*/ 242411 w 4600575"/>
                <a:gd name="connsiteY44" fmla="*/ 7144 h 142875"/>
                <a:gd name="connsiteX45" fmla="*/ 105251 w 4600575"/>
                <a:gd name="connsiteY45" fmla="*/ 7144 h 142875"/>
                <a:gd name="connsiteX46" fmla="*/ 105251 w 4600575"/>
                <a:gd name="connsiteY46" fmla="*/ 18574 h 142875"/>
                <a:gd name="connsiteX47" fmla="*/ 86201 w 4600575"/>
                <a:gd name="connsiteY47" fmla="*/ 18574 h 142875"/>
                <a:gd name="connsiteX48" fmla="*/ 86201 w 4600575"/>
                <a:gd name="connsiteY48" fmla="*/ 12859 h 142875"/>
                <a:gd name="connsiteX49" fmla="*/ 101441 w 4600575"/>
                <a:gd name="connsiteY49" fmla="*/ 7144 h 142875"/>
                <a:gd name="connsiteX50" fmla="*/ 70961 w 4600575"/>
                <a:gd name="connsiteY50" fmla="*/ 7144 h 142875"/>
                <a:gd name="connsiteX51" fmla="*/ 74771 w 4600575"/>
                <a:gd name="connsiteY51" fmla="*/ 18574 h 142875"/>
                <a:gd name="connsiteX52" fmla="*/ 7144 w 4600575"/>
                <a:gd name="connsiteY52" fmla="*/ 24289 h 142875"/>
                <a:gd name="connsiteX53" fmla="*/ 18574 w 4600575"/>
                <a:gd name="connsiteY53" fmla="*/ 74771 h 142875"/>
                <a:gd name="connsiteX54" fmla="*/ 55721 w 4600575"/>
                <a:gd name="connsiteY54" fmla="*/ 80486 h 142875"/>
                <a:gd name="connsiteX55" fmla="*/ 142399 w 4600575"/>
                <a:gd name="connsiteY55" fmla="*/ 86201 h 142875"/>
                <a:gd name="connsiteX56" fmla="*/ 148114 w 4600575"/>
                <a:gd name="connsiteY56" fmla="*/ 86201 h 142875"/>
                <a:gd name="connsiteX57" fmla="*/ 142399 w 4600575"/>
                <a:gd name="connsiteY57" fmla="*/ 91916 h 142875"/>
                <a:gd name="connsiteX58" fmla="*/ 142399 w 4600575"/>
                <a:gd name="connsiteY58" fmla="*/ 97631 h 142875"/>
                <a:gd name="connsiteX59" fmla="*/ 67151 w 4600575"/>
                <a:gd name="connsiteY59" fmla="*/ 97631 h 142875"/>
                <a:gd name="connsiteX60" fmla="*/ 78581 w 4600575"/>
                <a:gd name="connsiteY60" fmla="*/ 135731 h 142875"/>
                <a:gd name="connsiteX61" fmla="*/ 503396 w 4600575"/>
                <a:gd name="connsiteY61" fmla="*/ 135731 h 142875"/>
                <a:gd name="connsiteX62" fmla="*/ 476726 w 4600575"/>
                <a:gd name="connsiteY62" fmla="*/ 79534 h 142875"/>
                <a:gd name="connsiteX63" fmla="*/ 495776 w 4600575"/>
                <a:gd name="connsiteY63" fmla="*/ 54769 h 142875"/>
                <a:gd name="connsiteX64" fmla="*/ 476726 w 4600575"/>
                <a:gd name="connsiteY64" fmla="*/ 18574 h 142875"/>
                <a:gd name="connsiteX65" fmla="*/ 422434 w 4600575"/>
                <a:gd name="connsiteY65" fmla="*/ 7144 h 142875"/>
                <a:gd name="connsiteX66" fmla="*/ 317659 w 4600575"/>
                <a:gd name="connsiteY66" fmla="*/ 7144 h 142875"/>
                <a:gd name="connsiteX67" fmla="*/ 317659 w 4600575"/>
                <a:gd name="connsiteY67" fmla="*/ 7144 h 142875"/>
                <a:gd name="connsiteX68" fmla="*/ 317659 w 4600575"/>
                <a:gd name="connsiteY68" fmla="*/ 7144 h 142875"/>
                <a:gd name="connsiteX69" fmla="*/ 317659 w 4600575"/>
                <a:gd name="connsiteY69" fmla="*/ 7144 h 142875"/>
                <a:gd name="connsiteX70" fmla="*/ 4471512 w 4600575"/>
                <a:gd name="connsiteY70" fmla="*/ 135731 h 142875"/>
                <a:gd name="connsiteX71" fmla="*/ 4471512 w 4600575"/>
                <a:gd name="connsiteY71" fmla="*/ 135731 h 142875"/>
                <a:gd name="connsiteX72" fmla="*/ 4467701 w 4600575"/>
                <a:gd name="connsiteY72" fmla="*/ 135731 h 142875"/>
                <a:gd name="connsiteX73" fmla="*/ 4471512 w 4600575"/>
                <a:gd name="connsiteY73" fmla="*/ 135731 h 142875"/>
                <a:gd name="connsiteX74" fmla="*/ 4471512 w 4600575"/>
                <a:gd name="connsiteY74" fmla="*/ 135731 h 142875"/>
                <a:gd name="connsiteX75" fmla="*/ 4471512 w 4600575"/>
                <a:gd name="connsiteY75" fmla="*/ 135731 h 142875"/>
                <a:gd name="connsiteX76" fmla="*/ 4471512 w 4600575"/>
                <a:gd name="connsiteY76" fmla="*/ 135731 h 142875"/>
                <a:gd name="connsiteX77" fmla="*/ 4405789 w 4600575"/>
                <a:gd name="connsiteY77" fmla="*/ 135731 h 142875"/>
                <a:gd name="connsiteX78" fmla="*/ 4403884 w 4600575"/>
                <a:gd name="connsiteY78" fmla="*/ 122396 h 142875"/>
                <a:gd name="connsiteX79" fmla="*/ 4394359 w 4600575"/>
                <a:gd name="connsiteY79" fmla="*/ 135731 h 142875"/>
                <a:gd name="connsiteX80" fmla="*/ 4405789 w 4600575"/>
                <a:gd name="connsiteY80" fmla="*/ 135731 h 142875"/>
                <a:gd name="connsiteX81" fmla="*/ 4405789 w 4600575"/>
                <a:gd name="connsiteY81" fmla="*/ 135731 h 142875"/>
                <a:gd name="connsiteX82" fmla="*/ 4405789 w 4600575"/>
                <a:gd name="connsiteY82" fmla="*/ 135731 h 142875"/>
                <a:gd name="connsiteX83" fmla="*/ 4405789 w 4600575"/>
                <a:gd name="connsiteY83" fmla="*/ 135731 h 142875"/>
                <a:gd name="connsiteX84" fmla="*/ 4088606 w 4600575"/>
                <a:gd name="connsiteY84" fmla="*/ 135731 h 142875"/>
                <a:gd name="connsiteX85" fmla="*/ 4092416 w 4600575"/>
                <a:gd name="connsiteY85" fmla="*/ 128111 h 142875"/>
                <a:gd name="connsiteX86" fmla="*/ 4111466 w 4600575"/>
                <a:gd name="connsiteY86" fmla="*/ 97631 h 142875"/>
                <a:gd name="connsiteX87" fmla="*/ 4111466 w 4600575"/>
                <a:gd name="connsiteY87" fmla="*/ 91916 h 142875"/>
                <a:gd name="connsiteX88" fmla="*/ 4105751 w 4600575"/>
                <a:gd name="connsiteY88" fmla="*/ 91916 h 142875"/>
                <a:gd name="connsiteX89" fmla="*/ 4080986 w 4600575"/>
                <a:gd name="connsiteY89" fmla="*/ 61436 h 142875"/>
                <a:gd name="connsiteX90" fmla="*/ 4075271 w 4600575"/>
                <a:gd name="connsiteY90" fmla="*/ 61436 h 142875"/>
                <a:gd name="connsiteX91" fmla="*/ 4075271 w 4600575"/>
                <a:gd name="connsiteY91" fmla="*/ 67151 h 142875"/>
                <a:gd name="connsiteX92" fmla="*/ 4036219 w 4600575"/>
                <a:gd name="connsiteY92" fmla="*/ 136684 h 142875"/>
                <a:gd name="connsiteX93" fmla="*/ 4088606 w 4600575"/>
                <a:gd name="connsiteY93" fmla="*/ 136684 h 142875"/>
                <a:gd name="connsiteX94" fmla="*/ 4088606 w 4600575"/>
                <a:gd name="connsiteY94" fmla="*/ 135731 h 142875"/>
                <a:gd name="connsiteX95" fmla="*/ 4088606 w 4600575"/>
                <a:gd name="connsiteY95" fmla="*/ 135731 h 142875"/>
                <a:gd name="connsiteX96" fmla="*/ 4088606 w 4600575"/>
                <a:gd name="connsiteY96" fmla="*/ 135731 h 142875"/>
                <a:gd name="connsiteX97" fmla="*/ 3837146 w 4600575"/>
                <a:gd name="connsiteY97" fmla="*/ 135731 h 142875"/>
                <a:gd name="connsiteX98" fmla="*/ 3842861 w 4600575"/>
                <a:gd name="connsiteY98" fmla="*/ 135731 h 142875"/>
                <a:gd name="connsiteX99" fmla="*/ 3842861 w 4600575"/>
                <a:gd name="connsiteY99" fmla="*/ 124301 h 142875"/>
                <a:gd name="connsiteX100" fmla="*/ 3692366 w 4600575"/>
                <a:gd name="connsiteY100" fmla="*/ 137636 h 142875"/>
                <a:gd name="connsiteX101" fmla="*/ 3837146 w 4600575"/>
                <a:gd name="connsiteY101" fmla="*/ 135731 h 142875"/>
                <a:gd name="connsiteX102" fmla="*/ 3837146 w 4600575"/>
                <a:gd name="connsiteY102" fmla="*/ 135731 h 142875"/>
                <a:gd name="connsiteX103" fmla="*/ 3837146 w 4600575"/>
                <a:gd name="connsiteY103" fmla="*/ 135731 h 142875"/>
                <a:gd name="connsiteX104" fmla="*/ 3837146 w 4600575"/>
                <a:gd name="connsiteY104" fmla="*/ 135731 h 142875"/>
                <a:gd name="connsiteX105" fmla="*/ 2888456 w 4600575"/>
                <a:gd name="connsiteY105" fmla="*/ 135731 h 142875"/>
                <a:gd name="connsiteX106" fmla="*/ 2907506 w 4600575"/>
                <a:gd name="connsiteY106" fmla="*/ 122396 h 142875"/>
                <a:gd name="connsiteX107" fmla="*/ 2882741 w 4600575"/>
                <a:gd name="connsiteY107" fmla="*/ 122396 h 142875"/>
                <a:gd name="connsiteX108" fmla="*/ 2857976 w 4600575"/>
                <a:gd name="connsiteY108" fmla="*/ 135731 h 142875"/>
                <a:gd name="connsiteX109" fmla="*/ 2888456 w 4600575"/>
                <a:gd name="connsiteY109" fmla="*/ 135731 h 142875"/>
                <a:gd name="connsiteX110" fmla="*/ 2888456 w 4600575"/>
                <a:gd name="connsiteY110" fmla="*/ 135731 h 142875"/>
                <a:gd name="connsiteX111" fmla="*/ 2888456 w 4600575"/>
                <a:gd name="connsiteY111" fmla="*/ 135731 h 142875"/>
                <a:gd name="connsiteX112" fmla="*/ 2888456 w 4600575"/>
                <a:gd name="connsiteY112" fmla="*/ 135731 h 142875"/>
                <a:gd name="connsiteX113" fmla="*/ 3149441 w 4600575"/>
                <a:gd name="connsiteY113" fmla="*/ 116681 h 142875"/>
                <a:gd name="connsiteX114" fmla="*/ 3149441 w 4600575"/>
                <a:gd name="connsiteY114" fmla="*/ 128111 h 142875"/>
                <a:gd name="connsiteX115" fmla="*/ 3124676 w 4600575"/>
                <a:gd name="connsiteY115" fmla="*/ 116681 h 142875"/>
                <a:gd name="connsiteX116" fmla="*/ 3149441 w 4600575"/>
                <a:gd name="connsiteY116" fmla="*/ 116681 h 142875"/>
                <a:gd name="connsiteX117" fmla="*/ 3149441 w 4600575"/>
                <a:gd name="connsiteY117" fmla="*/ 116681 h 142875"/>
                <a:gd name="connsiteX118" fmla="*/ 3149441 w 4600575"/>
                <a:gd name="connsiteY118" fmla="*/ 116681 h 142875"/>
                <a:gd name="connsiteX119" fmla="*/ 3149441 w 4600575"/>
                <a:gd name="connsiteY119" fmla="*/ 116681 h 142875"/>
                <a:gd name="connsiteX120" fmla="*/ 305276 w 4600575"/>
                <a:gd name="connsiteY120" fmla="*/ 79534 h 142875"/>
                <a:gd name="connsiteX121" fmla="*/ 168116 w 4600575"/>
                <a:gd name="connsiteY121" fmla="*/ 90964 h 142875"/>
                <a:gd name="connsiteX122" fmla="*/ 168116 w 4600575"/>
                <a:gd name="connsiteY122" fmla="*/ 85249 h 142875"/>
                <a:gd name="connsiteX123" fmla="*/ 173831 w 4600575"/>
                <a:gd name="connsiteY123" fmla="*/ 79534 h 142875"/>
                <a:gd name="connsiteX124" fmla="*/ 305276 w 4600575"/>
                <a:gd name="connsiteY124" fmla="*/ 79534 h 142875"/>
                <a:gd name="connsiteX125" fmla="*/ 305276 w 4600575"/>
                <a:gd name="connsiteY125" fmla="*/ 79534 h 142875"/>
                <a:gd name="connsiteX126" fmla="*/ 305276 w 4600575"/>
                <a:gd name="connsiteY126" fmla="*/ 79534 h 142875"/>
                <a:gd name="connsiteX127" fmla="*/ 305276 w 4600575"/>
                <a:gd name="connsiteY127" fmla="*/ 79534 h 142875"/>
                <a:gd name="connsiteX128" fmla="*/ 3508534 w 4600575"/>
                <a:gd name="connsiteY128" fmla="*/ 71914 h 142875"/>
                <a:gd name="connsiteX129" fmla="*/ 3497104 w 4600575"/>
                <a:gd name="connsiteY129" fmla="*/ 71914 h 142875"/>
                <a:gd name="connsiteX130" fmla="*/ 3508534 w 4600575"/>
                <a:gd name="connsiteY130" fmla="*/ 71914 h 142875"/>
                <a:gd name="connsiteX131" fmla="*/ 3508534 w 4600575"/>
                <a:gd name="connsiteY131" fmla="*/ 71914 h 142875"/>
                <a:gd name="connsiteX132" fmla="*/ 3508534 w 4600575"/>
                <a:gd name="connsiteY132" fmla="*/ 71914 h 142875"/>
                <a:gd name="connsiteX133" fmla="*/ 3508534 w 4600575"/>
                <a:gd name="connsiteY133" fmla="*/ 71914 h 142875"/>
                <a:gd name="connsiteX134" fmla="*/ 4440079 w 4600575"/>
                <a:gd name="connsiteY134" fmla="*/ 54769 h 142875"/>
                <a:gd name="connsiteX135" fmla="*/ 4421029 w 4600575"/>
                <a:gd name="connsiteY135" fmla="*/ 54769 h 142875"/>
                <a:gd name="connsiteX136" fmla="*/ 4396264 w 4600575"/>
                <a:gd name="connsiteY136" fmla="*/ 105251 h 142875"/>
                <a:gd name="connsiteX137" fmla="*/ 4415314 w 4600575"/>
                <a:gd name="connsiteY137" fmla="*/ 105251 h 142875"/>
                <a:gd name="connsiteX138" fmla="*/ 4440079 w 4600575"/>
                <a:gd name="connsiteY138" fmla="*/ 54769 h 142875"/>
                <a:gd name="connsiteX139" fmla="*/ 4440079 w 4600575"/>
                <a:gd name="connsiteY139" fmla="*/ 54769 h 142875"/>
                <a:gd name="connsiteX140" fmla="*/ 4440079 w 4600575"/>
                <a:gd name="connsiteY140" fmla="*/ 54769 h 142875"/>
                <a:gd name="connsiteX141" fmla="*/ 4440079 w 4600575"/>
                <a:gd name="connsiteY141" fmla="*/ 54769 h 142875"/>
                <a:gd name="connsiteX142" fmla="*/ 4340066 w 4600575"/>
                <a:gd name="connsiteY142" fmla="*/ 41434 h 142875"/>
                <a:gd name="connsiteX143" fmla="*/ 4340066 w 4600575"/>
                <a:gd name="connsiteY143" fmla="*/ 66199 h 142875"/>
                <a:gd name="connsiteX144" fmla="*/ 4302919 w 4600575"/>
                <a:gd name="connsiteY144" fmla="*/ 71914 h 142875"/>
                <a:gd name="connsiteX145" fmla="*/ 4291489 w 4600575"/>
                <a:gd name="connsiteY145" fmla="*/ 47149 h 142875"/>
                <a:gd name="connsiteX146" fmla="*/ 4229576 w 4600575"/>
                <a:gd name="connsiteY146" fmla="*/ 114776 h 142875"/>
                <a:gd name="connsiteX147" fmla="*/ 4266724 w 4600575"/>
                <a:gd name="connsiteY147" fmla="*/ 126206 h 142875"/>
                <a:gd name="connsiteX148" fmla="*/ 4364831 w 4600575"/>
                <a:gd name="connsiteY148" fmla="*/ 45244 h 142875"/>
                <a:gd name="connsiteX149" fmla="*/ 4359116 w 4600575"/>
                <a:gd name="connsiteY149" fmla="*/ 45244 h 142875"/>
                <a:gd name="connsiteX150" fmla="*/ 4359116 w 4600575"/>
                <a:gd name="connsiteY150" fmla="*/ 39529 h 142875"/>
                <a:gd name="connsiteX151" fmla="*/ 4340066 w 4600575"/>
                <a:gd name="connsiteY151" fmla="*/ 39529 h 142875"/>
                <a:gd name="connsiteX152" fmla="*/ 4340066 w 4600575"/>
                <a:gd name="connsiteY152" fmla="*/ 41434 h 142875"/>
                <a:gd name="connsiteX153" fmla="*/ 4340066 w 4600575"/>
                <a:gd name="connsiteY153" fmla="*/ 41434 h 142875"/>
                <a:gd name="connsiteX154" fmla="*/ 4340066 w 4600575"/>
                <a:gd name="connsiteY154" fmla="*/ 41434 h 142875"/>
                <a:gd name="connsiteX155" fmla="*/ 4103846 w 4600575"/>
                <a:gd name="connsiteY155" fmla="*/ 60484 h 142875"/>
                <a:gd name="connsiteX156" fmla="*/ 4128611 w 4600575"/>
                <a:gd name="connsiteY156" fmla="*/ 60484 h 142875"/>
                <a:gd name="connsiteX157" fmla="*/ 4147661 w 4600575"/>
                <a:gd name="connsiteY157" fmla="*/ 35719 h 142875"/>
                <a:gd name="connsiteX158" fmla="*/ 4122896 w 4600575"/>
                <a:gd name="connsiteY158" fmla="*/ 24289 h 142875"/>
                <a:gd name="connsiteX159" fmla="*/ 4122896 w 4600575"/>
                <a:gd name="connsiteY159" fmla="*/ 30004 h 142875"/>
                <a:gd name="connsiteX160" fmla="*/ 4103846 w 4600575"/>
                <a:gd name="connsiteY160" fmla="*/ 60484 h 142875"/>
                <a:gd name="connsiteX161" fmla="*/ 4103846 w 4600575"/>
                <a:gd name="connsiteY161" fmla="*/ 60484 h 142875"/>
                <a:gd name="connsiteX162" fmla="*/ 4103846 w 4600575"/>
                <a:gd name="connsiteY162" fmla="*/ 60484 h 142875"/>
                <a:gd name="connsiteX163" fmla="*/ 4103846 w 4600575"/>
                <a:gd name="connsiteY163" fmla="*/ 60484 h 142875"/>
                <a:gd name="connsiteX164" fmla="*/ 3582829 w 4600575"/>
                <a:gd name="connsiteY164" fmla="*/ 16669 h 142875"/>
                <a:gd name="connsiteX165" fmla="*/ 3582829 w 4600575"/>
                <a:gd name="connsiteY165" fmla="*/ 28099 h 142875"/>
                <a:gd name="connsiteX166" fmla="*/ 3571399 w 4600575"/>
                <a:gd name="connsiteY166" fmla="*/ 28099 h 142875"/>
                <a:gd name="connsiteX167" fmla="*/ 3571399 w 4600575"/>
                <a:gd name="connsiteY167" fmla="*/ 16669 h 142875"/>
                <a:gd name="connsiteX168" fmla="*/ 3582829 w 4600575"/>
                <a:gd name="connsiteY168" fmla="*/ 16669 h 142875"/>
                <a:gd name="connsiteX169" fmla="*/ 3582829 w 4600575"/>
                <a:gd name="connsiteY169" fmla="*/ 16669 h 142875"/>
                <a:gd name="connsiteX170" fmla="*/ 3582829 w 4600575"/>
                <a:gd name="connsiteY170" fmla="*/ 16669 h 142875"/>
                <a:gd name="connsiteX171" fmla="*/ 3582829 w 4600575"/>
                <a:gd name="connsiteY171" fmla="*/ 16669 h 142875"/>
                <a:gd name="connsiteX172" fmla="*/ 4569619 w 4600575"/>
                <a:gd name="connsiteY172" fmla="*/ 54769 h 142875"/>
                <a:gd name="connsiteX173" fmla="*/ 4594384 w 4600575"/>
                <a:gd name="connsiteY173" fmla="*/ 54769 h 142875"/>
                <a:gd name="connsiteX174" fmla="*/ 4600099 w 4600575"/>
                <a:gd name="connsiteY174" fmla="*/ 24289 h 142875"/>
                <a:gd name="connsiteX175" fmla="*/ 4594384 w 4600575"/>
                <a:gd name="connsiteY175" fmla="*/ 24289 h 142875"/>
                <a:gd name="connsiteX176" fmla="*/ 4594384 w 4600575"/>
                <a:gd name="connsiteY176" fmla="*/ 18574 h 142875"/>
                <a:gd name="connsiteX177" fmla="*/ 4575334 w 4600575"/>
                <a:gd name="connsiteY177" fmla="*/ 24289 h 142875"/>
                <a:gd name="connsiteX178" fmla="*/ 4569619 w 4600575"/>
                <a:gd name="connsiteY178" fmla="*/ 54769 h 142875"/>
                <a:gd name="connsiteX179" fmla="*/ 4569619 w 4600575"/>
                <a:gd name="connsiteY179" fmla="*/ 54769 h 142875"/>
                <a:gd name="connsiteX180" fmla="*/ 4569619 w 4600575"/>
                <a:gd name="connsiteY180" fmla="*/ 54769 h 142875"/>
                <a:gd name="connsiteX181" fmla="*/ 4569619 w 4600575"/>
                <a:gd name="connsiteY181" fmla="*/ 54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00575" h="142875">
                  <a:moveTo>
                    <a:pt x="4528662" y="7144"/>
                  </a:moveTo>
                  <a:cubicBezTo>
                    <a:pt x="4524851" y="12859"/>
                    <a:pt x="4522946" y="16669"/>
                    <a:pt x="4521041" y="30004"/>
                  </a:cubicBezTo>
                  <a:lnTo>
                    <a:pt x="4526756" y="30004"/>
                  </a:lnTo>
                  <a:lnTo>
                    <a:pt x="4526756" y="35719"/>
                  </a:lnTo>
                  <a:lnTo>
                    <a:pt x="4538187" y="35719"/>
                  </a:lnTo>
                  <a:cubicBezTo>
                    <a:pt x="4543901" y="24289"/>
                    <a:pt x="4547712" y="22384"/>
                    <a:pt x="4549616" y="7144"/>
                  </a:cubicBezTo>
                  <a:lnTo>
                    <a:pt x="4528662" y="7144"/>
                  </a:lnTo>
                  <a:lnTo>
                    <a:pt x="4528662" y="7144"/>
                  </a:lnTo>
                  <a:lnTo>
                    <a:pt x="4528662" y="7144"/>
                  </a:lnTo>
                  <a:lnTo>
                    <a:pt x="4528662" y="7144"/>
                  </a:lnTo>
                  <a:close/>
                  <a:moveTo>
                    <a:pt x="4436269" y="7144"/>
                  </a:moveTo>
                  <a:cubicBezTo>
                    <a:pt x="4461034" y="22384"/>
                    <a:pt x="4449604" y="35719"/>
                    <a:pt x="4464844" y="61436"/>
                  </a:cubicBezTo>
                  <a:lnTo>
                    <a:pt x="4464844" y="55721"/>
                  </a:lnTo>
                  <a:cubicBezTo>
                    <a:pt x="4487704" y="42386"/>
                    <a:pt x="4497229" y="25241"/>
                    <a:pt x="4505801" y="7144"/>
                  </a:cubicBezTo>
                  <a:lnTo>
                    <a:pt x="4436269" y="7144"/>
                  </a:lnTo>
                  <a:lnTo>
                    <a:pt x="4436269" y="7144"/>
                  </a:lnTo>
                  <a:lnTo>
                    <a:pt x="4436269" y="7144"/>
                  </a:lnTo>
                  <a:lnTo>
                    <a:pt x="4436269" y="7144"/>
                  </a:lnTo>
                  <a:close/>
                  <a:moveTo>
                    <a:pt x="4308634" y="7144"/>
                  </a:moveTo>
                  <a:lnTo>
                    <a:pt x="4302919" y="24289"/>
                  </a:lnTo>
                  <a:lnTo>
                    <a:pt x="4321969" y="24289"/>
                  </a:lnTo>
                  <a:cubicBezTo>
                    <a:pt x="4316254" y="5239"/>
                    <a:pt x="4323874" y="14764"/>
                    <a:pt x="4312444" y="7144"/>
                  </a:cubicBezTo>
                  <a:lnTo>
                    <a:pt x="4308634" y="7144"/>
                  </a:lnTo>
                  <a:lnTo>
                    <a:pt x="4308634" y="7144"/>
                  </a:lnTo>
                  <a:lnTo>
                    <a:pt x="4308634" y="7144"/>
                  </a:lnTo>
                  <a:lnTo>
                    <a:pt x="4308634" y="7144"/>
                  </a:lnTo>
                  <a:close/>
                  <a:moveTo>
                    <a:pt x="3489484" y="7144"/>
                  </a:moveTo>
                  <a:cubicBezTo>
                    <a:pt x="3459004" y="20479"/>
                    <a:pt x="3427571" y="31909"/>
                    <a:pt x="3397091" y="43339"/>
                  </a:cubicBezTo>
                  <a:cubicBezTo>
                    <a:pt x="3318034" y="68104"/>
                    <a:pt x="3233261" y="73819"/>
                    <a:pt x="3155156" y="93821"/>
                  </a:cubicBezTo>
                  <a:lnTo>
                    <a:pt x="3098959" y="93821"/>
                  </a:lnTo>
                  <a:lnTo>
                    <a:pt x="3093244" y="112871"/>
                  </a:lnTo>
                  <a:cubicBezTo>
                    <a:pt x="3064669" y="130016"/>
                    <a:pt x="3025616" y="120491"/>
                    <a:pt x="2995136" y="131921"/>
                  </a:cubicBezTo>
                  <a:cubicBezTo>
                    <a:pt x="2991326" y="133826"/>
                    <a:pt x="2985611" y="135731"/>
                    <a:pt x="2981801" y="139541"/>
                  </a:cubicBezTo>
                  <a:lnTo>
                    <a:pt x="3254216" y="139541"/>
                  </a:lnTo>
                  <a:cubicBezTo>
                    <a:pt x="3335179" y="130016"/>
                    <a:pt x="3419951" y="118586"/>
                    <a:pt x="3491389" y="89059"/>
                  </a:cubicBezTo>
                  <a:cubicBezTo>
                    <a:pt x="3489484" y="71914"/>
                    <a:pt x="3481864" y="81439"/>
                    <a:pt x="3497104" y="70009"/>
                  </a:cubicBezTo>
                  <a:cubicBezTo>
                    <a:pt x="3549491" y="31909"/>
                    <a:pt x="3669506" y="37624"/>
                    <a:pt x="3742849" y="8096"/>
                  </a:cubicBezTo>
                  <a:lnTo>
                    <a:pt x="3489484" y="7144"/>
                  </a:lnTo>
                  <a:lnTo>
                    <a:pt x="3489484" y="7144"/>
                  </a:lnTo>
                  <a:lnTo>
                    <a:pt x="3489484" y="7144"/>
                  </a:lnTo>
                  <a:lnTo>
                    <a:pt x="3489484" y="7144"/>
                  </a:lnTo>
                  <a:close/>
                  <a:moveTo>
                    <a:pt x="317659" y="7144"/>
                  </a:moveTo>
                  <a:lnTo>
                    <a:pt x="317659" y="18574"/>
                  </a:lnTo>
                  <a:lnTo>
                    <a:pt x="242411" y="18574"/>
                  </a:lnTo>
                  <a:lnTo>
                    <a:pt x="242411" y="7144"/>
                  </a:lnTo>
                  <a:lnTo>
                    <a:pt x="105251" y="7144"/>
                  </a:lnTo>
                  <a:lnTo>
                    <a:pt x="105251" y="18574"/>
                  </a:lnTo>
                  <a:lnTo>
                    <a:pt x="86201" y="18574"/>
                  </a:lnTo>
                  <a:lnTo>
                    <a:pt x="86201" y="12859"/>
                  </a:lnTo>
                  <a:lnTo>
                    <a:pt x="101441" y="7144"/>
                  </a:lnTo>
                  <a:lnTo>
                    <a:pt x="70961" y="7144"/>
                  </a:lnTo>
                  <a:cubicBezTo>
                    <a:pt x="72866" y="12859"/>
                    <a:pt x="74771" y="16669"/>
                    <a:pt x="74771" y="18574"/>
                  </a:cubicBezTo>
                  <a:cubicBezTo>
                    <a:pt x="61436" y="28099"/>
                    <a:pt x="30004" y="26194"/>
                    <a:pt x="7144" y="24289"/>
                  </a:cubicBezTo>
                  <a:cubicBezTo>
                    <a:pt x="9049" y="49054"/>
                    <a:pt x="14764" y="52864"/>
                    <a:pt x="18574" y="74771"/>
                  </a:cubicBezTo>
                  <a:cubicBezTo>
                    <a:pt x="30004" y="78581"/>
                    <a:pt x="37624" y="80486"/>
                    <a:pt x="55721" y="80486"/>
                  </a:cubicBezTo>
                  <a:cubicBezTo>
                    <a:pt x="72866" y="88106"/>
                    <a:pt x="130969" y="78581"/>
                    <a:pt x="142399" y="86201"/>
                  </a:cubicBezTo>
                  <a:lnTo>
                    <a:pt x="148114" y="86201"/>
                  </a:lnTo>
                  <a:cubicBezTo>
                    <a:pt x="146209" y="90011"/>
                    <a:pt x="146209" y="90011"/>
                    <a:pt x="142399" y="91916"/>
                  </a:cubicBezTo>
                  <a:lnTo>
                    <a:pt x="142399" y="97631"/>
                  </a:lnTo>
                  <a:cubicBezTo>
                    <a:pt x="123349" y="91916"/>
                    <a:pt x="99536" y="97631"/>
                    <a:pt x="67151" y="97631"/>
                  </a:cubicBezTo>
                  <a:lnTo>
                    <a:pt x="78581" y="135731"/>
                  </a:lnTo>
                  <a:lnTo>
                    <a:pt x="503396" y="135731"/>
                  </a:lnTo>
                  <a:cubicBezTo>
                    <a:pt x="495776" y="114776"/>
                    <a:pt x="486251" y="97631"/>
                    <a:pt x="476726" y="79534"/>
                  </a:cubicBezTo>
                  <a:cubicBezTo>
                    <a:pt x="491966" y="70009"/>
                    <a:pt x="490061" y="75724"/>
                    <a:pt x="495776" y="54769"/>
                  </a:cubicBezTo>
                  <a:cubicBezTo>
                    <a:pt x="486251" y="45244"/>
                    <a:pt x="482441" y="31909"/>
                    <a:pt x="476726" y="18574"/>
                  </a:cubicBezTo>
                  <a:cubicBezTo>
                    <a:pt x="461486" y="14764"/>
                    <a:pt x="437674" y="14764"/>
                    <a:pt x="422434" y="7144"/>
                  </a:cubicBezTo>
                  <a:lnTo>
                    <a:pt x="317659" y="7144"/>
                  </a:lnTo>
                  <a:lnTo>
                    <a:pt x="317659" y="7144"/>
                  </a:lnTo>
                  <a:lnTo>
                    <a:pt x="317659" y="7144"/>
                  </a:lnTo>
                  <a:lnTo>
                    <a:pt x="317659" y="7144"/>
                  </a:lnTo>
                  <a:close/>
                  <a:moveTo>
                    <a:pt x="4471512" y="135731"/>
                  </a:moveTo>
                  <a:lnTo>
                    <a:pt x="4471512" y="135731"/>
                  </a:lnTo>
                  <a:cubicBezTo>
                    <a:pt x="4469606" y="135731"/>
                    <a:pt x="4469606" y="135731"/>
                    <a:pt x="4467701" y="135731"/>
                  </a:cubicBezTo>
                  <a:lnTo>
                    <a:pt x="4471512" y="135731"/>
                  </a:lnTo>
                  <a:lnTo>
                    <a:pt x="4471512" y="135731"/>
                  </a:lnTo>
                  <a:lnTo>
                    <a:pt x="4471512" y="135731"/>
                  </a:lnTo>
                  <a:lnTo>
                    <a:pt x="4471512" y="135731"/>
                  </a:lnTo>
                  <a:close/>
                  <a:moveTo>
                    <a:pt x="4405789" y="135731"/>
                  </a:moveTo>
                  <a:cubicBezTo>
                    <a:pt x="4407694" y="131921"/>
                    <a:pt x="4405789" y="133826"/>
                    <a:pt x="4403884" y="122396"/>
                  </a:cubicBezTo>
                  <a:cubicBezTo>
                    <a:pt x="4398169" y="126206"/>
                    <a:pt x="4396264" y="131921"/>
                    <a:pt x="4394359" y="135731"/>
                  </a:cubicBezTo>
                  <a:lnTo>
                    <a:pt x="4405789" y="135731"/>
                  </a:lnTo>
                  <a:lnTo>
                    <a:pt x="4405789" y="135731"/>
                  </a:lnTo>
                  <a:lnTo>
                    <a:pt x="4405789" y="135731"/>
                  </a:lnTo>
                  <a:lnTo>
                    <a:pt x="4405789" y="135731"/>
                  </a:lnTo>
                  <a:close/>
                  <a:moveTo>
                    <a:pt x="4088606" y="135731"/>
                  </a:moveTo>
                  <a:cubicBezTo>
                    <a:pt x="4084796" y="133826"/>
                    <a:pt x="4084796" y="131921"/>
                    <a:pt x="4092416" y="128111"/>
                  </a:cubicBezTo>
                  <a:cubicBezTo>
                    <a:pt x="4096226" y="112871"/>
                    <a:pt x="4101941" y="107156"/>
                    <a:pt x="4111466" y="97631"/>
                  </a:cubicBezTo>
                  <a:lnTo>
                    <a:pt x="4111466" y="91916"/>
                  </a:lnTo>
                  <a:lnTo>
                    <a:pt x="4105751" y="91916"/>
                  </a:lnTo>
                  <a:lnTo>
                    <a:pt x="4080986" y="61436"/>
                  </a:lnTo>
                  <a:lnTo>
                    <a:pt x="4075271" y="61436"/>
                  </a:lnTo>
                  <a:lnTo>
                    <a:pt x="4075271" y="67151"/>
                  </a:lnTo>
                  <a:cubicBezTo>
                    <a:pt x="4052411" y="84296"/>
                    <a:pt x="4052411" y="113824"/>
                    <a:pt x="4036219" y="136684"/>
                  </a:cubicBezTo>
                  <a:lnTo>
                    <a:pt x="4088606" y="136684"/>
                  </a:lnTo>
                  <a:lnTo>
                    <a:pt x="4088606" y="135731"/>
                  </a:lnTo>
                  <a:lnTo>
                    <a:pt x="4088606" y="135731"/>
                  </a:lnTo>
                  <a:lnTo>
                    <a:pt x="4088606" y="135731"/>
                  </a:lnTo>
                  <a:close/>
                  <a:moveTo>
                    <a:pt x="3837146" y="135731"/>
                  </a:moveTo>
                  <a:cubicBezTo>
                    <a:pt x="3839051" y="135731"/>
                    <a:pt x="3840956" y="135731"/>
                    <a:pt x="3842861" y="135731"/>
                  </a:cubicBezTo>
                  <a:lnTo>
                    <a:pt x="3842861" y="124301"/>
                  </a:lnTo>
                  <a:cubicBezTo>
                    <a:pt x="3786664" y="124301"/>
                    <a:pt x="3742849" y="124301"/>
                    <a:pt x="3692366" y="137636"/>
                  </a:cubicBezTo>
                  <a:lnTo>
                    <a:pt x="3837146" y="135731"/>
                  </a:lnTo>
                  <a:lnTo>
                    <a:pt x="3837146" y="135731"/>
                  </a:lnTo>
                  <a:lnTo>
                    <a:pt x="3837146" y="135731"/>
                  </a:lnTo>
                  <a:lnTo>
                    <a:pt x="3837146" y="135731"/>
                  </a:lnTo>
                  <a:close/>
                  <a:moveTo>
                    <a:pt x="2888456" y="135731"/>
                  </a:moveTo>
                  <a:cubicBezTo>
                    <a:pt x="2896076" y="131921"/>
                    <a:pt x="2903696" y="126206"/>
                    <a:pt x="2907506" y="122396"/>
                  </a:cubicBezTo>
                  <a:lnTo>
                    <a:pt x="2882741" y="122396"/>
                  </a:lnTo>
                  <a:cubicBezTo>
                    <a:pt x="2875121" y="128111"/>
                    <a:pt x="2867501" y="131921"/>
                    <a:pt x="2857976" y="135731"/>
                  </a:cubicBezTo>
                  <a:lnTo>
                    <a:pt x="2888456" y="135731"/>
                  </a:lnTo>
                  <a:lnTo>
                    <a:pt x="2888456" y="135731"/>
                  </a:lnTo>
                  <a:lnTo>
                    <a:pt x="2888456" y="135731"/>
                  </a:lnTo>
                  <a:lnTo>
                    <a:pt x="2888456" y="135731"/>
                  </a:lnTo>
                  <a:close/>
                  <a:moveTo>
                    <a:pt x="3149441" y="116681"/>
                  </a:moveTo>
                  <a:lnTo>
                    <a:pt x="3149441" y="128111"/>
                  </a:lnTo>
                  <a:cubicBezTo>
                    <a:pt x="3128486" y="126206"/>
                    <a:pt x="3134201" y="131921"/>
                    <a:pt x="3124676" y="116681"/>
                  </a:cubicBezTo>
                  <a:lnTo>
                    <a:pt x="3149441" y="116681"/>
                  </a:lnTo>
                  <a:lnTo>
                    <a:pt x="3149441" y="116681"/>
                  </a:lnTo>
                  <a:lnTo>
                    <a:pt x="3149441" y="116681"/>
                  </a:lnTo>
                  <a:lnTo>
                    <a:pt x="3149441" y="116681"/>
                  </a:lnTo>
                  <a:close/>
                  <a:moveTo>
                    <a:pt x="305276" y="79534"/>
                  </a:moveTo>
                  <a:cubicBezTo>
                    <a:pt x="280511" y="98584"/>
                    <a:pt x="212884" y="92869"/>
                    <a:pt x="168116" y="90964"/>
                  </a:cubicBezTo>
                  <a:lnTo>
                    <a:pt x="168116" y="85249"/>
                  </a:lnTo>
                  <a:cubicBezTo>
                    <a:pt x="171926" y="83344"/>
                    <a:pt x="171926" y="83344"/>
                    <a:pt x="173831" y="79534"/>
                  </a:cubicBezTo>
                  <a:lnTo>
                    <a:pt x="305276" y="79534"/>
                  </a:lnTo>
                  <a:lnTo>
                    <a:pt x="305276" y="79534"/>
                  </a:lnTo>
                  <a:lnTo>
                    <a:pt x="305276" y="79534"/>
                  </a:lnTo>
                  <a:lnTo>
                    <a:pt x="305276" y="79534"/>
                  </a:lnTo>
                  <a:close/>
                  <a:moveTo>
                    <a:pt x="3508534" y="71914"/>
                  </a:moveTo>
                  <a:lnTo>
                    <a:pt x="3497104" y="71914"/>
                  </a:lnTo>
                  <a:cubicBezTo>
                    <a:pt x="3502819" y="84296"/>
                    <a:pt x="3499009" y="79534"/>
                    <a:pt x="3508534" y="71914"/>
                  </a:cubicBezTo>
                  <a:lnTo>
                    <a:pt x="3508534" y="71914"/>
                  </a:lnTo>
                  <a:lnTo>
                    <a:pt x="3508534" y="71914"/>
                  </a:lnTo>
                  <a:lnTo>
                    <a:pt x="3508534" y="71914"/>
                  </a:lnTo>
                  <a:close/>
                  <a:moveTo>
                    <a:pt x="4440079" y="54769"/>
                  </a:moveTo>
                  <a:lnTo>
                    <a:pt x="4421029" y="54769"/>
                  </a:lnTo>
                  <a:cubicBezTo>
                    <a:pt x="4411504" y="70009"/>
                    <a:pt x="4401979" y="85249"/>
                    <a:pt x="4396264" y="105251"/>
                  </a:cubicBezTo>
                  <a:lnTo>
                    <a:pt x="4415314" y="105251"/>
                  </a:lnTo>
                  <a:cubicBezTo>
                    <a:pt x="4432459" y="84296"/>
                    <a:pt x="4445794" y="84296"/>
                    <a:pt x="4440079" y="54769"/>
                  </a:cubicBezTo>
                  <a:lnTo>
                    <a:pt x="4440079" y="54769"/>
                  </a:lnTo>
                  <a:lnTo>
                    <a:pt x="4440079" y="54769"/>
                  </a:lnTo>
                  <a:lnTo>
                    <a:pt x="4440079" y="54769"/>
                  </a:lnTo>
                  <a:close/>
                  <a:moveTo>
                    <a:pt x="4340066" y="41434"/>
                  </a:moveTo>
                  <a:lnTo>
                    <a:pt x="4340066" y="66199"/>
                  </a:lnTo>
                  <a:lnTo>
                    <a:pt x="4302919" y="71914"/>
                  </a:lnTo>
                  <a:cubicBezTo>
                    <a:pt x="4302919" y="47149"/>
                    <a:pt x="4316254" y="56674"/>
                    <a:pt x="4291489" y="47149"/>
                  </a:cubicBezTo>
                  <a:cubicBezTo>
                    <a:pt x="4276249" y="77629"/>
                    <a:pt x="4237196" y="81439"/>
                    <a:pt x="4229576" y="114776"/>
                  </a:cubicBezTo>
                  <a:cubicBezTo>
                    <a:pt x="4246721" y="122396"/>
                    <a:pt x="4252437" y="131921"/>
                    <a:pt x="4266724" y="126206"/>
                  </a:cubicBezTo>
                  <a:cubicBezTo>
                    <a:pt x="4299109" y="116681"/>
                    <a:pt x="4351496" y="75724"/>
                    <a:pt x="4364831" y="45244"/>
                  </a:cubicBezTo>
                  <a:lnTo>
                    <a:pt x="4359116" y="45244"/>
                  </a:lnTo>
                  <a:lnTo>
                    <a:pt x="4359116" y="39529"/>
                  </a:lnTo>
                  <a:lnTo>
                    <a:pt x="4340066" y="39529"/>
                  </a:lnTo>
                  <a:lnTo>
                    <a:pt x="4340066" y="41434"/>
                  </a:lnTo>
                  <a:lnTo>
                    <a:pt x="4340066" y="41434"/>
                  </a:lnTo>
                  <a:lnTo>
                    <a:pt x="4340066" y="41434"/>
                  </a:lnTo>
                  <a:close/>
                  <a:moveTo>
                    <a:pt x="4103846" y="60484"/>
                  </a:moveTo>
                  <a:lnTo>
                    <a:pt x="4128611" y="60484"/>
                  </a:lnTo>
                  <a:lnTo>
                    <a:pt x="4147661" y="35719"/>
                  </a:lnTo>
                  <a:cubicBezTo>
                    <a:pt x="4136231" y="30004"/>
                    <a:pt x="4138136" y="28099"/>
                    <a:pt x="4122896" y="24289"/>
                  </a:cubicBezTo>
                  <a:lnTo>
                    <a:pt x="4122896" y="30004"/>
                  </a:lnTo>
                  <a:cubicBezTo>
                    <a:pt x="4109561" y="39529"/>
                    <a:pt x="4107656" y="39529"/>
                    <a:pt x="4103846" y="60484"/>
                  </a:cubicBezTo>
                  <a:lnTo>
                    <a:pt x="4103846" y="60484"/>
                  </a:lnTo>
                  <a:lnTo>
                    <a:pt x="4103846" y="60484"/>
                  </a:lnTo>
                  <a:lnTo>
                    <a:pt x="4103846" y="60484"/>
                  </a:lnTo>
                  <a:close/>
                  <a:moveTo>
                    <a:pt x="3582829" y="16669"/>
                  </a:moveTo>
                  <a:lnTo>
                    <a:pt x="3582829" y="28099"/>
                  </a:lnTo>
                  <a:lnTo>
                    <a:pt x="3571399" y="28099"/>
                  </a:lnTo>
                  <a:lnTo>
                    <a:pt x="3571399" y="16669"/>
                  </a:lnTo>
                  <a:lnTo>
                    <a:pt x="3582829" y="16669"/>
                  </a:lnTo>
                  <a:lnTo>
                    <a:pt x="3582829" y="16669"/>
                  </a:lnTo>
                  <a:lnTo>
                    <a:pt x="3582829" y="16669"/>
                  </a:lnTo>
                  <a:lnTo>
                    <a:pt x="3582829" y="16669"/>
                  </a:lnTo>
                  <a:close/>
                  <a:moveTo>
                    <a:pt x="4569619" y="54769"/>
                  </a:moveTo>
                  <a:lnTo>
                    <a:pt x="4594384" y="54769"/>
                  </a:lnTo>
                  <a:cubicBezTo>
                    <a:pt x="4598194" y="45244"/>
                    <a:pt x="4600099" y="39529"/>
                    <a:pt x="4600099" y="24289"/>
                  </a:cubicBezTo>
                  <a:lnTo>
                    <a:pt x="4594384" y="24289"/>
                  </a:lnTo>
                  <a:lnTo>
                    <a:pt x="4594384" y="18574"/>
                  </a:lnTo>
                  <a:lnTo>
                    <a:pt x="4575334" y="24289"/>
                  </a:lnTo>
                  <a:cubicBezTo>
                    <a:pt x="4573429" y="33814"/>
                    <a:pt x="4571524" y="37624"/>
                    <a:pt x="4569619" y="54769"/>
                  </a:cubicBezTo>
                  <a:lnTo>
                    <a:pt x="4569619" y="54769"/>
                  </a:lnTo>
                  <a:lnTo>
                    <a:pt x="4569619" y="54769"/>
                  </a:lnTo>
                  <a:lnTo>
                    <a:pt x="4569619" y="5476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FA10DF85-2CF9-4940-BB9F-BD71B9B58A8A}"/>
                </a:ext>
              </a:extLst>
            </p:cNvPr>
            <p:cNvSpPr/>
            <p:nvPr/>
          </p:nvSpPr>
          <p:spPr>
            <a:xfrm>
              <a:off x="560546" y="5921177"/>
              <a:ext cx="6781800" cy="142875"/>
            </a:xfrm>
            <a:custGeom>
              <a:avLst/>
              <a:gdLst>
                <a:gd name="connsiteX0" fmla="*/ 6644164 w 6781800"/>
                <a:gd name="connsiteY0" fmla="*/ 11906 h 142875"/>
                <a:gd name="connsiteX1" fmla="*/ 6640354 w 6781800"/>
                <a:gd name="connsiteY1" fmla="*/ 21431 h 142875"/>
                <a:gd name="connsiteX2" fmla="*/ 6632734 w 6781800"/>
                <a:gd name="connsiteY2" fmla="*/ 10001 h 142875"/>
                <a:gd name="connsiteX3" fmla="*/ 6522244 w 6781800"/>
                <a:gd name="connsiteY3" fmla="*/ 10001 h 142875"/>
                <a:gd name="connsiteX4" fmla="*/ 6505099 w 6781800"/>
                <a:gd name="connsiteY4" fmla="*/ 38576 h 142875"/>
                <a:gd name="connsiteX5" fmla="*/ 6510814 w 6781800"/>
                <a:gd name="connsiteY5" fmla="*/ 57626 h 142875"/>
                <a:gd name="connsiteX6" fmla="*/ 6486049 w 6781800"/>
                <a:gd name="connsiteY6" fmla="*/ 99536 h 142875"/>
                <a:gd name="connsiteX7" fmla="*/ 6530817 w 6781800"/>
                <a:gd name="connsiteY7" fmla="*/ 105251 h 142875"/>
                <a:gd name="connsiteX8" fmla="*/ 6592729 w 6781800"/>
                <a:gd name="connsiteY8" fmla="*/ 54769 h 142875"/>
                <a:gd name="connsiteX9" fmla="*/ 6598444 w 6781800"/>
                <a:gd name="connsiteY9" fmla="*/ 105251 h 142875"/>
                <a:gd name="connsiteX10" fmla="*/ 6542247 w 6781800"/>
                <a:gd name="connsiteY10" fmla="*/ 116681 h 142875"/>
                <a:gd name="connsiteX11" fmla="*/ 6536531 w 6781800"/>
                <a:gd name="connsiteY11" fmla="*/ 135731 h 142875"/>
                <a:gd name="connsiteX12" fmla="*/ 6538436 w 6781800"/>
                <a:gd name="connsiteY12" fmla="*/ 137636 h 142875"/>
                <a:gd name="connsiteX13" fmla="*/ 6607969 w 6781800"/>
                <a:gd name="connsiteY13" fmla="*/ 137636 h 142875"/>
                <a:gd name="connsiteX14" fmla="*/ 6704172 w 6781800"/>
                <a:gd name="connsiteY14" fmla="*/ 68104 h 142875"/>
                <a:gd name="connsiteX15" fmla="*/ 6754654 w 6781800"/>
                <a:gd name="connsiteY15" fmla="*/ 49054 h 142875"/>
                <a:gd name="connsiteX16" fmla="*/ 6777514 w 6781800"/>
                <a:gd name="connsiteY16" fmla="*/ 7144 h 142875"/>
                <a:gd name="connsiteX17" fmla="*/ 6644164 w 6781800"/>
                <a:gd name="connsiteY17" fmla="*/ 7144 h 142875"/>
                <a:gd name="connsiteX18" fmla="*/ 6644164 w 6781800"/>
                <a:gd name="connsiteY18" fmla="*/ 11906 h 142875"/>
                <a:gd name="connsiteX19" fmla="*/ 6644164 w 6781800"/>
                <a:gd name="connsiteY19" fmla="*/ 11906 h 142875"/>
                <a:gd name="connsiteX20" fmla="*/ 6644164 w 6781800"/>
                <a:gd name="connsiteY20" fmla="*/ 11906 h 142875"/>
                <a:gd name="connsiteX21" fmla="*/ 5898356 w 6781800"/>
                <a:gd name="connsiteY21" fmla="*/ 11906 h 142875"/>
                <a:gd name="connsiteX22" fmla="*/ 5809774 w 6781800"/>
                <a:gd name="connsiteY22" fmla="*/ 40481 h 142875"/>
                <a:gd name="connsiteX23" fmla="*/ 5591652 w 6781800"/>
                <a:gd name="connsiteY23" fmla="*/ 140494 h 142875"/>
                <a:gd name="connsiteX24" fmla="*/ 5845017 w 6781800"/>
                <a:gd name="connsiteY24" fmla="*/ 140494 h 142875"/>
                <a:gd name="connsiteX25" fmla="*/ 5897404 w 6781800"/>
                <a:gd name="connsiteY25" fmla="*/ 102394 h 142875"/>
                <a:gd name="connsiteX26" fmla="*/ 5835492 w 6781800"/>
                <a:gd name="connsiteY26" fmla="*/ 96679 h 142875"/>
                <a:gd name="connsiteX27" fmla="*/ 5885974 w 6781800"/>
                <a:gd name="connsiteY27" fmla="*/ 66199 h 142875"/>
                <a:gd name="connsiteX28" fmla="*/ 6004084 w 6781800"/>
                <a:gd name="connsiteY28" fmla="*/ 47149 h 142875"/>
                <a:gd name="connsiteX29" fmla="*/ 6143149 w 6781800"/>
                <a:gd name="connsiteY29" fmla="*/ 12859 h 142875"/>
                <a:gd name="connsiteX30" fmla="*/ 5898356 w 6781800"/>
                <a:gd name="connsiteY30" fmla="*/ 12859 h 142875"/>
                <a:gd name="connsiteX31" fmla="*/ 5898356 w 6781800"/>
                <a:gd name="connsiteY31" fmla="*/ 11906 h 142875"/>
                <a:gd name="connsiteX32" fmla="*/ 5898356 w 6781800"/>
                <a:gd name="connsiteY32" fmla="*/ 11906 h 142875"/>
                <a:gd name="connsiteX33" fmla="*/ 5898356 w 6781800"/>
                <a:gd name="connsiteY33" fmla="*/ 11906 h 142875"/>
                <a:gd name="connsiteX34" fmla="*/ 5565934 w 6781800"/>
                <a:gd name="connsiteY34" fmla="*/ 11906 h 142875"/>
                <a:gd name="connsiteX35" fmla="*/ 5511642 w 6781800"/>
                <a:gd name="connsiteY35" fmla="*/ 40481 h 142875"/>
                <a:gd name="connsiteX36" fmla="*/ 5548789 w 6781800"/>
                <a:gd name="connsiteY36" fmla="*/ 40481 h 142875"/>
                <a:gd name="connsiteX37" fmla="*/ 5614511 w 6781800"/>
                <a:gd name="connsiteY37" fmla="*/ 11906 h 142875"/>
                <a:gd name="connsiteX38" fmla="*/ 5565934 w 6781800"/>
                <a:gd name="connsiteY38" fmla="*/ 11906 h 142875"/>
                <a:gd name="connsiteX39" fmla="*/ 5565934 w 6781800"/>
                <a:gd name="connsiteY39" fmla="*/ 11906 h 142875"/>
                <a:gd name="connsiteX40" fmla="*/ 5565934 w 6781800"/>
                <a:gd name="connsiteY40" fmla="*/ 11906 h 142875"/>
                <a:gd name="connsiteX41" fmla="*/ 5565934 w 6781800"/>
                <a:gd name="connsiteY41" fmla="*/ 11906 h 142875"/>
                <a:gd name="connsiteX42" fmla="*/ 4292442 w 6781800"/>
                <a:gd name="connsiteY42" fmla="*/ 11906 h 142875"/>
                <a:gd name="connsiteX43" fmla="*/ 4275297 w 6781800"/>
                <a:gd name="connsiteY43" fmla="*/ 71914 h 142875"/>
                <a:gd name="connsiteX44" fmla="*/ 4281011 w 6781800"/>
                <a:gd name="connsiteY44" fmla="*/ 83344 h 142875"/>
                <a:gd name="connsiteX45" fmla="*/ 4342924 w 6781800"/>
                <a:gd name="connsiteY45" fmla="*/ 94774 h 142875"/>
                <a:gd name="connsiteX46" fmla="*/ 4367689 w 6781800"/>
                <a:gd name="connsiteY46" fmla="*/ 38576 h 142875"/>
                <a:gd name="connsiteX47" fmla="*/ 4348639 w 6781800"/>
                <a:gd name="connsiteY47" fmla="*/ 10001 h 142875"/>
                <a:gd name="connsiteX48" fmla="*/ 4292442 w 6781800"/>
                <a:gd name="connsiteY48" fmla="*/ 11906 h 142875"/>
                <a:gd name="connsiteX49" fmla="*/ 4292442 w 6781800"/>
                <a:gd name="connsiteY49" fmla="*/ 11906 h 142875"/>
                <a:gd name="connsiteX50" fmla="*/ 4292442 w 6781800"/>
                <a:gd name="connsiteY50" fmla="*/ 11906 h 142875"/>
                <a:gd name="connsiteX51" fmla="*/ 4292442 w 6781800"/>
                <a:gd name="connsiteY51" fmla="*/ 11906 h 142875"/>
                <a:gd name="connsiteX52" fmla="*/ 7144 w 6781800"/>
                <a:gd name="connsiteY52" fmla="*/ 11906 h 142875"/>
                <a:gd name="connsiteX53" fmla="*/ 48101 w 6781800"/>
                <a:gd name="connsiteY53" fmla="*/ 40481 h 142875"/>
                <a:gd name="connsiteX54" fmla="*/ 59531 w 6781800"/>
                <a:gd name="connsiteY54" fmla="*/ 11906 h 142875"/>
                <a:gd name="connsiteX55" fmla="*/ 7144 w 6781800"/>
                <a:gd name="connsiteY55" fmla="*/ 11906 h 142875"/>
                <a:gd name="connsiteX56" fmla="*/ 7144 w 6781800"/>
                <a:gd name="connsiteY56" fmla="*/ 11906 h 142875"/>
                <a:gd name="connsiteX57" fmla="*/ 7144 w 6781800"/>
                <a:gd name="connsiteY57" fmla="*/ 11906 h 142875"/>
                <a:gd name="connsiteX58" fmla="*/ 7144 w 6781800"/>
                <a:gd name="connsiteY58" fmla="*/ 11906 h 142875"/>
                <a:gd name="connsiteX59" fmla="*/ 6651784 w 6781800"/>
                <a:gd name="connsiteY59" fmla="*/ 141446 h 142875"/>
                <a:gd name="connsiteX60" fmla="*/ 6651784 w 6781800"/>
                <a:gd name="connsiteY60" fmla="*/ 133826 h 142875"/>
                <a:gd name="connsiteX61" fmla="*/ 6632734 w 6781800"/>
                <a:gd name="connsiteY61" fmla="*/ 133826 h 142875"/>
                <a:gd name="connsiteX62" fmla="*/ 6628924 w 6781800"/>
                <a:gd name="connsiteY62" fmla="*/ 141446 h 142875"/>
                <a:gd name="connsiteX63" fmla="*/ 6651784 w 6781800"/>
                <a:gd name="connsiteY63" fmla="*/ 141446 h 142875"/>
                <a:gd name="connsiteX64" fmla="*/ 6651784 w 6781800"/>
                <a:gd name="connsiteY64" fmla="*/ 141446 h 142875"/>
                <a:gd name="connsiteX65" fmla="*/ 6651784 w 6781800"/>
                <a:gd name="connsiteY65" fmla="*/ 141446 h 142875"/>
                <a:gd name="connsiteX66" fmla="*/ 6651784 w 6781800"/>
                <a:gd name="connsiteY66" fmla="*/ 141446 h 142875"/>
                <a:gd name="connsiteX67" fmla="*/ 6413659 w 6781800"/>
                <a:gd name="connsiteY67" fmla="*/ 141446 h 142875"/>
                <a:gd name="connsiteX68" fmla="*/ 6411754 w 6781800"/>
                <a:gd name="connsiteY68" fmla="*/ 139541 h 142875"/>
                <a:gd name="connsiteX69" fmla="*/ 6411754 w 6781800"/>
                <a:gd name="connsiteY69" fmla="*/ 141446 h 142875"/>
                <a:gd name="connsiteX70" fmla="*/ 6413659 w 6781800"/>
                <a:gd name="connsiteY70" fmla="*/ 141446 h 142875"/>
                <a:gd name="connsiteX71" fmla="*/ 6413659 w 6781800"/>
                <a:gd name="connsiteY71" fmla="*/ 141446 h 142875"/>
                <a:gd name="connsiteX72" fmla="*/ 6413659 w 6781800"/>
                <a:gd name="connsiteY72" fmla="*/ 141446 h 142875"/>
                <a:gd name="connsiteX73" fmla="*/ 6413659 w 6781800"/>
                <a:gd name="connsiteY73" fmla="*/ 141446 h 142875"/>
                <a:gd name="connsiteX74" fmla="*/ 2526506 w 6781800"/>
                <a:gd name="connsiteY74" fmla="*/ 141446 h 142875"/>
                <a:gd name="connsiteX75" fmla="*/ 2518886 w 6781800"/>
                <a:gd name="connsiteY75" fmla="*/ 133826 h 142875"/>
                <a:gd name="connsiteX76" fmla="*/ 2549366 w 6781800"/>
                <a:gd name="connsiteY76" fmla="*/ 133826 h 142875"/>
                <a:gd name="connsiteX77" fmla="*/ 2537936 w 6781800"/>
                <a:gd name="connsiteY77" fmla="*/ 83344 h 142875"/>
                <a:gd name="connsiteX78" fmla="*/ 2408397 w 6781800"/>
                <a:gd name="connsiteY78" fmla="*/ 41434 h 142875"/>
                <a:gd name="connsiteX79" fmla="*/ 2321719 w 6781800"/>
                <a:gd name="connsiteY79" fmla="*/ 71914 h 142875"/>
                <a:gd name="connsiteX80" fmla="*/ 2296954 w 6781800"/>
                <a:gd name="connsiteY80" fmla="*/ 41434 h 142875"/>
                <a:gd name="connsiteX81" fmla="*/ 2240756 w 6781800"/>
                <a:gd name="connsiteY81" fmla="*/ 41434 h 142875"/>
                <a:gd name="connsiteX82" fmla="*/ 2215991 w 6781800"/>
                <a:gd name="connsiteY82" fmla="*/ 71914 h 142875"/>
                <a:gd name="connsiteX83" fmla="*/ 2148364 w 6781800"/>
                <a:gd name="connsiteY83" fmla="*/ 77629 h 142875"/>
                <a:gd name="connsiteX84" fmla="*/ 2175034 w 6781800"/>
                <a:gd name="connsiteY84" fmla="*/ 141446 h 142875"/>
                <a:gd name="connsiteX85" fmla="*/ 2205514 w 6781800"/>
                <a:gd name="connsiteY85" fmla="*/ 141446 h 142875"/>
                <a:gd name="connsiteX86" fmla="*/ 2209324 w 6781800"/>
                <a:gd name="connsiteY86" fmla="*/ 139541 h 142875"/>
                <a:gd name="connsiteX87" fmla="*/ 2209324 w 6781800"/>
                <a:gd name="connsiteY87" fmla="*/ 141446 h 142875"/>
                <a:gd name="connsiteX88" fmla="*/ 2346484 w 6781800"/>
                <a:gd name="connsiteY88" fmla="*/ 141446 h 142875"/>
                <a:gd name="connsiteX89" fmla="*/ 2346484 w 6781800"/>
                <a:gd name="connsiteY89" fmla="*/ 139541 h 142875"/>
                <a:gd name="connsiteX90" fmla="*/ 2421731 w 6781800"/>
                <a:gd name="connsiteY90" fmla="*/ 139541 h 142875"/>
                <a:gd name="connsiteX91" fmla="*/ 2421731 w 6781800"/>
                <a:gd name="connsiteY91" fmla="*/ 141446 h 142875"/>
                <a:gd name="connsiteX92" fmla="*/ 2526506 w 6781800"/>
                <a:gd name="connsiteY92" fmla="*/ 141446 h 142875"/>
                <a:gd name="connsiteX93" fmla="*/ 2526506 w 6781800"/>
                <a:gd name="connsiteY93" fmla="*/ 141446 h 142875"/>
                <a:gd name="connsiteX94" fmla="*/ 2526506 w 6781800"/>
                <a:gd name="connsiteY94" fmla="*/ 141446 h 142875"/>
                <a:gd name="connsiteX95" fmla="*/ 2526506 w 6781800"/>
                <a:gd name="connsiteY95" fmla="*/ 141446 h 142875"/>
                <a:gd name="connsiteX96" fmla="*/ 5697379 w 6781800"/>
                <a:gd name="connsiteY96" fmla="*/ 127159 h 142875"/>
                <a:gd name="connsiteX97" fmla="*/ 5697379 w 6781800"/>
                <a:gd name="connsiteY97" fmla="*/ 138589 h 142875"/>
                <a:gd name="connsiteX98" fmla="*/ 5678329 w 6781800"/>
                <a:gd name="connsiteY98" fmla="*/ 138589 h 142875"/>
                <a:gd name="connsiteX99" fmla="*/ 5678329 w 6781800"/>
                <a:gd name="connsiteY99" fmla="*/ 132874 h 142875"/>
                <a:gd name="connsiteX100" fmla="*/ 5697379 w 6781800"/>
                <a:gd name="connsiteY100" fmla="*/ 127159 h 142875"/>
                <a:gd name="connsiteX101" fmla="*/ 5697379 w 6781800"/>
                <a:gd name="connsiteY101" fmla="*/ 127159 h 142875"/>
                <a:gd name="connsiteX102" fmla="*/ 5697379 w 6781800"/>
                <a:gd name="connsiteY102" fmla="*/ 127159 h 142875"/>
                <a:gd name="connsiteX103" fmla="*/ 5697379 w 6781800"/>
                <a:gd name="connsiteY103" fmla="*/ 127159 h 142875"/>
                <a:gd name="connsiteX104" fmla="*/ 5722144 w 6781800"/>
                <a:gd name="connsiteY104" fmla="*/ 127159 h 142875"/>
                <a:gd name="connsiteX105" fmla="*/ 5710714 w 6781800"/>
                <a:gd name="connsiteY105" fmla="*/ 132874 h 142875"/>
                <a:gd name="connsiteX106" fmla="*/ 5722144 w 6781800"/>
                <a:gd name="connsiteY106" fmla="*/ 127159 h 142875"/>
                <a:gd name="connsiteX107" fmla="*/ 5722144 w 6781800"/>
                <a:gd name="connsiteY107" fmla="*/ 127159 h 142875"/>
                <a:gd name="connsiteX108" fmla="*/ 5722144 w 6781800"/>
                <a:gd name="connsiteY108" fmla="*/ 127159 h 142875"/>
                <a:gd name="connsiteX109" fmla="*/ 5722144 w 6781800"/>
                <a:gd name="connsiteY109" fmla="*/ 127159 h 142875"/>
                <a:gd name="connsiteX110" fmla="*/ 5789772 w 6781800"/>
                <a:gd name="connsiteY110" fmla="*/ 108109 h 142875"/>
                <a:gd name="connsiteX111" fmla="*/ 5739289 w 6781800"/>
                <a:gd name="connsiteY111" fmla="*/ 113824 h 142875"/>
                <a:gd name="connsiteX112" fmla="*/ 5782152 w 6781800"/>
                <a:gd name="connsiteY112" fmla="*/ 113824 h 142875"/>
                <a:gd name="connsiteX113" fmla="*/ 5782152 w 6781800"/>
                <a:gd name="connsiteY113" fmla="*/ 108109 h 142875"/>
                <a:gd name="connsiteX114" fmla="*/ 5789772 w 6781800"/>
                <a:gd name="connsiteY114" fmla="*/ 108109 h 142875"/>
                <a:gd name="connsiteX115" fmla="*/ 5789772 w 6781800"/>
                <a:gd name="connsiteY115" fmla="*/ 108109 h 142875"/>
                <a:gd name="connsiteX116" fmla="*/ 5789772 w 6781800"/>
                <a:gd name="connsiteY116" fmla="*/ 108109 h 142875"/>
                <a:gd name="connsiteX117" fmla="*/ 5789772 w 6781800"/>
                <a:gd name="connsiteY117" fmla="*/ 108109 h 142875"/>
                <a:gd name="connsiteX118" fmla="*/ 5821204 w 6781800"/>
                <a:gd name="connsiteY118" fmla="*/ 102394 h 142875"/>
                <a:gd name="connsiteX119" fmla="*/ 5802154 w 6781800"/>
                <a:gd name="connsiteY119" fmla="*/ 113824 h 142875"/>
                <a:gd name="connsiteX120" fmla="*/ 5802154 w 6781800"/>
                <a:gd name="connsiteY120" fmla="*/ 108109 h 142875"/>
                <a:gd name="connsiteX121" fmla="*/ 5821204 w 6781800"/>
                <a:gd name="connsiteY121" fmla="*/ 102394 h 142875"/>
                <a:gd name="connsiteX122" fmla="*/ 5821204 w 6781800"/>
                <a:gd name="connsiteY122" fmla="*/ 102394 h 142875"/>
                <a:gd name="connsiteX123" fmla="*/ 5821204 w 6781800"/>
                <a:gd name="connsiteY123" fmla="*/ 102394 h 142875"/>
                <a:gd name="connsiteX124" fmla="*/ 5821204 w 6781800"/>
                <a:gd name="connsiteY124" fmla="*/ 102394 h 142875"/>
                <a:gd name="connsiteX125" fmla="*/ 6670834 w 6781800"/>
                <a:gd name="connsiteY125" fmla="*/ 113824 h 142875"/>
                <a:gd name="connsiteX126" fmla="*/ 6689884 w 6781800"/>
                <a:gd name="connsiteY126" fmla="*/ 113824 h 142875"/>
                <a:gd name="connsiteX127" fmla="*/ 6701314 w 6781800"/>
                <a:gd name="connsiteY127" fmla="*/ 89059 h 142875"/>
                <a:gd name="connsiteX128" fmla="*/ 6695599 w 6781800"/>
                <a:gd name="connsiteY128" fmla="*/ 89059 h 142875"/>
                <a:gd name="connsiteX129" fmla="*/ 6695599 w 6781800"/>
                <a:gd name="connsiteY129" fmla="*/ 83344 h 142875"/>
                <a:gd name="connsiteX130" fmla="*/ 6684169 w 6781800"/>
                <a:gd name="connsiteY130" fmla="*/ 89059 h 142875"/>
                <a:gd name="connsiteX131" fmla="*/ 6670834 w 6781800"/>
                <a:gd name="connsiteY131" fmla="*/ 113824 h 142875"/>
                <a:gd name="connsiteX132" fmla="*/ 6670834 w 6781800"/>
                <a:gd name="connsiteY132" fmla="*/ 113824 h 142875"/>
                <a:gd name="connsiteX133" fmla="*/ 6670834 w 6781800"/>
                <a:gd name="connsiteY133" fmla="*/ 113824 h 142875"/>
                <a:gd name="connsiteX134" fmla="*/ 6670834 w 6781800"/>
                <a:gd name="connsiteY134" fmla="*/ 113824 h 142875"/>
                <a:gd name="connsiteX135" fmla="*/ 5896452 w 6781800"/>
                <a:gd name="connsiteY135" fmla="*/ 71914 h 142875"/>
                <a:gd name="connsiteX136" fmla="*/ 5885022 w 6781800"/>
                <a:gd name="connsiteY136" fmla="*/ 71914 h 142875"/>
                <a:gd name="connsiteX137" fmla="*/ 5896452 w 6781800"/>
                <a:gd name="connsiteY137" fmla="*/ 71914 h 142875"/>
                <a:gd name="connsiteX138" fmla="*/ 5896452 w 6781800"/>
                <a:gd name="connsiteY138" fmla="*/ 71914 h 142875"/>
                <a:gd name="connsiteX139" fmla="*/ 5896452 w 6781800"/>
                <a:gd name="connsiteY139" fmla="*/ 71914 h 142875"/>
                <a:gd name="connsiteX140" fmla="*/ 5896452 w 6781800"/>
                <a:gd name="connsiteY140" fmla="*/ 71914 h 142875"/>
                <a:gd name="connsiteX141" fmla="*/ 5511642 w 6781800"/>
                <a:gd name="connsiteY141" fmla="*/ 40481 h 142875"/>
                <a:gd name="connsiteX142" fmla="*/ 5492592 w 6781800"/>
                <a:gd name="connsiteY142" fmla="*/ 46196 h 142875"/>
                <a:gd name="connsiteX143" fmla="*/ 5511642 w 6781800"/>
                <a:gd name="connsiteY143" fmla="*/ 40481 h 142875"/>
                <a:gd name="connsiteX144" fmla="*/ 5511642 w 6781800"/>
                <a:gd name="connsiteY144" fmla="*/ 40481 h 142875"/>
                <a:gd name="connsiteX145" fmla="*/ 5511642 w 6781800"/>
                <a:gd name="connsiteY145" fmla="*/ 40481 h 142875"/>
                <a:gd name="connsiteX146" fmla="*/ 5511642 w 6781800"/>
                <a:gd name="connsiteY146" fmla="*/ 404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6781800" h="142875">
                  <a:moveTo>
                    <a:pt x="6644164" y="11906"/>
                  </a:moveTo>
                  <a:cubicBezTo>
                    <a:pt x="6646069" y="15716"/>
                    <a:pt x="6647974" y="17621"/>
                    <a:pt x="6640354" y="21431"/>
                  </a:cubicBezTo>
                  <a:cubicBezTo>
                    <a:pt x="6640354" y="25241"/>
                    <a:pt x="6634639" y="17621"/>
                    <a:pt x="6632734" y="10001"/>
                  </a:cubicBezTo>
                  <a:lnTo>
                    <a:pt x="6522244" y="10001"/>
                  </a:lnTo>
                  <a:cubicBezTo>
                    <a:pt x="6512719" y="15716"/>
                    <a:pt x="6507004" y="25241"/>
                    <a:pt x="6505099" y="38576"/>
                  </a:cubicBezTo>
                  <a:lnTo>
                    <a:pt x="6510814" y="57626"/>
                  </a:lnTo>
                  <a:cubicBezTo>
                    <a:pt x="6507004" y="69056"/>
                    <a:pt x="6491764" y="82391"/>
                    <a:pt x="6486049" y="99536"/>
                  </a:cubicBezTo>
                  <a:cubicBezTo>
                    <a:pt x="6507004" y="101441"/>
                    <a:pt x="6527006" y="109061"/>
                    <a:pt x="6530817" y="105251"/>
                  </a:cubicBezTo>
                  <a:cubicBezTo>
                    <a:pt x="6553677" y="91916"/>
                    <a:pt x="6567964" y="67151"/>
                    <a:pt x="6592729" y="54769"/>
                  </a:cubicBezTo>
                  <a:cubicBezTo>
                    <a:pt x="6590824" y="71914"/>
                    <a:pt x="6598444" y="105251"/>
                    <a:pt x="6598444" y="105251"/>
                  </a:cubicBezTo>
                  <a:cubicBezTo>
                    <a:pt x="6588919" y="110966"/>
                    <a:pt x="6553677" y="112871"/>
                    <a:pt x="6542247" y="116681"/>
                  </a:cubicBezTo>
                  <a:lnTo>
                    <a:pt x="6536531" y="135731"/>
                  </a:lnTo>
                  <a:cubicBezTo>
                    <a:pt x="6536531" y="135731"/>
                    <a:pt x="6538436" y="135731"/>
                    <a:pt x="6538436" y="137636"/>
                  </a:cubicBezTo>
                  <a:lnTo>
                    <a:pt x="6607969" y="137636"/>
                  </a:lnTo>
                  <a:cubicBezTo>
                    <a:pt x="6625114" y="103346"/>
                    <a:pt x="6628924" y="68104"/>
                    <a:pt x="6704172" y="68104"/>
                  </a:cubicBezTo>
                  <a:cubicBezTo>
                    <a:pt x="6715602" y="56674"/>
                    <a:pt x="6734652" y="52864"/>
                    <a:pt x="6754654" y="49054"/>
                  </a:cubicBezTo>
                  <a:cubicBezTo>
                    <a:pt x="6764179" y="33814"/>
                    <a:pt x="6773704" y="28099"/>
                    <a:pt x="6777514" y="7144"/>
                  </a:cubicBezTo>
                  <a:lnTo>
                    <a:pt x="6644164" y="7144"/>
                  </a:lnTo>
                  <a:lnTo>
                    <a:pt x="6644164" y="11906"/>
                  </a:lnTo>
                  <a:lnTo>
                    <a:pt x="6644164" y="11906"/>
                  </a:lnTo>
                  <a:lnTo>
                    <a:pt x="6644164" y="11906"/>
                  </a:lnTo>
                  <a:close/>
                  <a:moveTo>
                    <a:pt x="5898356" y="11906"/>
                  </a:moveTo>
                  <a:cubicBezTo>
                    <a:pt x="5867877" y="19526"/>
                    <a:pt x="5838349" y="29051"/>
                    <a:pt x="5809774" y="40481"/>
                  </a:cubicBezTo>
                  <a:cubicBezTo>
                    <a:pt x="5738336" y="69056"/>
                    <a:pt x="5666899" y="108109"/>
                    <a:pt x="5591652" y="140494"/>
                  </a:cubicBezTo>
                  <a:lnTo>
                    <a:pt x="5845017" y="140494"/>
                  </a:lnTo>
                  <a:cubicBezTo>
                    <a:pt x="5867877" y="130969"/>
                    <a:pt x="5887879" y="119539"/>
                    <a:pt x="5897404" y="102394"/>
                  </a:cubicBezTo>
                  <a:cubicBezTo>
                    <a:pt x="5868829" y="104299"/>
                    <a:pt x="5846922" y="115729"/>
                    <a:pt x="5835492" y="96679"/>
                  </a:cubicBezTo>
                  <a:cubicBezTo>
                    <a:pt x="5878354" y="90964"/>
                    <a:pt x="5856447" y="77629"/>
                    <a:pt x="5885974" y="66199"/>
                  </a:cubicBezTo>
                  <a:cubicBezTo>
                    <a:pt x="5918359" y="45244"/>
                    <a:pt x="5959317" y="60484"/>
                    <a:pt x="6004084" y="47149"/>
                  </a:cubicBezTo>
                  <a:cubicBezTo>
                    <a:pt x="6032659" y="37624"/>
                    <a:pt x="6112669" y="28099"/>
                    <a:pt x="6143149" y="12859"/>
                  </a:cubicBezTo>
                  <a:lnTo>
                    <a:pt x="5898356" y="12859"/>
                  </a:lnTo>
                  <a:lnTo>
                    <a:pt x="5898356" y="11906"/>
                  </a:lnTo>
                  <a:lnTo>
                    <a:pt x="5898356" y="11906"/>
                  </a:lnTo>
                  <a:lnTo>
                    <a:pt x="5898356" y="11906"/>
                  </a:lnTo>
                  <a:close/>
                  <a:moveTo>
                    <a:pt x="5565934" y="11906"/>
                  </a:moveTo>
                  <a:cubicBezTo>
                    <a:pt x="5544979" y="19526"/>
                    <a:pt x="5526881" y="27146"/>
                    <a:pt x="5511642" y="40481"/>
                  </a:cubicBezTo>
                  <a:lnTo>
                    <a:pt x="5548789" y="40481"/>
                  </a:lnTo>
                  <a:cubicBezTo>
                    <a:pt x="5564029" y="30956"/>
                    <a:pt x="5587842" y="19526"/>
                    <a:pt x="5614511" y="11906"/>
                  </a:cubicBezTo>
                  <a:lnTo>
                    <a:pt x="5565934" y="11906"/>
                  </a:lnTo>
                  <a:lnTo>
                    <a:pt x="5565934" y="11906"/>
                  </a:lnTo>
                  <a:lnTo>
                    <a:pt x="5565934" y="11906"/>
                  </a:lnTo>
                  <a:lnTo>
                    <a:pt x="5565934" y="11906"/>
                  </a:lnTo>
                  <a:close/>
                  <a:moveTo>
                    <a:pt x="4292442" y="11906"/>
                  </a:moveTo>
                  <a:cubicBezTo>
                    <a:pt x="4282917" y="30956"/>
                    <a:pt x="4277201" y="40481"/>
                    <a:pt x="4275297" y="71914"/>
                  </a:cubicBezTo>
                  <a:cubicBezTo>
                    <a:pt x="4281011" y="77629"/>
                    <a:pt x="4277201" y="73819"/>
                    <a:pt x="4281011" y="83344"/>
                  </a:cubicBezTo>
                  <a:cubicBezTo>
                    <a:pt x="4307682" y="96679"/>
                    <a:pt x="4307682" y="96679"/>
                    <a:pt x="4342924" y="94774"/>
                  </a:cubicBezTo>
                  <a:cubicBezTo>
                    <a:pt x="4354354" y="75724"/>
                    <a:pt x="4363879" y="70009"/>
                    <a:pt x="4367689" y="38576"/>
                  </a:cubicBezTo>
                  <a:cubicBezTo>
                    <a:pt x="4360069" y="30956"/>
                    <a:pt x="4354354" y="19526"/>
                    <a:pt x="4348639" y="10001"/>
                  </a:cubicBezTo>
                  <a:lnTo>
                    <a:pt x="4292442" y="11906"/>
                  </a:lnTo>
                  <a:lnTo>
                    <a:pt x="4292442" y="11906"/>
                  </a:lnTo>
                  <a:lnTo>
                    <a:pt x="4292442" y="11906"/>
                  </a:lnTo>
                  <a:lnTo>
                    <a:pt x="4292442" y="11906"/>
                  </a:lnTo>
                  <a:close/>
                  <a:moveTo>
                    <a:pt x="7144" y="11906"/>
                  </a:moveTo>
                  <a:cubicBezTo>
                    <a:pt x="12859" y="27146"/>
                    <a:pt x="28099" y="38576"/>
                    <a:pt x="48101" y="40481"/>
                  </a:cubicBezTo>
                  <a:cubicBezTo>
                    <a:pt x="53816" y="29051"/>
                    <a:pt x="57626" y="23336"/>
                    <a:pt x="59531" y="11906"/>
                  </a:cubicBezTo>
                  <a:lnTo>
                    <a:pt x="7144" y="11906"/>
                  </a:lnTo>
                  <a:lnTo>
                    <a:pt x="7144" y="11906"/>
                  </a:lnTo>
                  <a:lnTo>
                    <a:pt x="7144" y="11906"/>
                  </a:lnTo>
                  <a:lnTo>
                    <a:pt x="7144" y="11906"/>
                  </a:lnTo>
                  <a:close/>
                  <a:moveTo>
                    <a:pt x="6651784" y="141446"/>
                  </a:moveTo>
                  <a:cubicBezTo>
                    <a:pt x="6651784" y="139541"/>
                    <a:pt x="6651784" y="137636"/>
                    <a:pt x="6651784" y="133826"/>
                  </a:cubicBezTo>
                  <a:lnTo>
                    <a:pt x="6632734" y="133826"/>
                  </a:lnTo>
                  <a:cubicBezTo>
                    <a:pt x="6630829" y="137636"/>
                    <a:pt x="6628924" y="139541"/>
                    <a:pt x="6628924" y="141446"/>
                  </a:cubicBezTo>
                  <a:lnTo>
                    <a:pt x="6651784" y="141446"/>
                  </a:lnTo>
                  <a:lnTo>
                    <a:pt x="6651784" y="141446"/>
                  </a:lnTo>
                  <a:lnTo>
                    <a:pt x="6651784" y="141446"/>
                  </a:lnTo>
                  <a:lnTo>
                    <a:pt x="6651784" y="141446"/>
                  </a:lnTo>
                  <a:close/>
                  <a:moveTo>
                    <a:pt x="6413659" y="141446"/>
                  </a:moveTo>
                  <a:cubicBezTo>
                    <a:pt x="6413659" y="141446"/>
                    <a:pt x="6411754" y="141446"/>
                    <a:pt x="6411754" y="139541"/>
                  </a:cubicBezTo>
                  <a:lnTo>
                    <a:pt x="6411754" y="141446"/>
                  </a:lnTo>
                  <a:lnTo>
                    <a:pt x="6413659" y="141446"/>
                  </a:lnTo>
                  <a:lnTo>
                    <a:pt x="6413659" y="141446"/>
                  </a:lnTo>
                  <a:lnTo>
                    <a:pt x="6413659" y="141446"/>
                  </a:lnTo>
                  <a:lnTo>
                    <a:pt x="6413659" y="141446"/>
                  </a:lnTo>
                  <a:close/>
                  <a:moveTo>
                    <a:pt x="2526506" y="141446"/>
                  </a:moveTo>
                  <a:cubicBezTo>
                    <a:pt x="2522697" y="139541"/>
                    <a:pt x="2520791" y="137636"/>
                    <a:pt x="2518886" y="133826"/>
                  </a:cubicBezTo>
                  <a:lnTo>
                    <a:pt x="2549366" y="133826"/>
                  </a:lnTo>
                  <a:cubicBezTo>
                    <a:pt x="2547461" y="110966"/>
                    <a:pt x="2543651" y="101441"/>
                    <a:pt x="2537936" y="83344"/>
                  </a:cubicBezTo>
                  <a:cubicBezTo>
                    <a:pt x="2487454" y="66199"/>
                    <a:pt x="2466499" y="45244"/>
                    <a:pt x="2408397" y="41434"/>
                  </a:cubicBezTo>
                  <a:cubicBezTo>
                    <a:pt x="2393156" y="75724"/>
                    <a:pt x="2371249" y="73819"/>
                    <a:pt x="2321719" y="71914"/>
                  </a:cubicBezTo>
                  <a:cubicBezTo>
                    <a:pt x="2314099" y="56674"/>
                    <a:pt x="2306479" y="52864"/>
                    <a:pt x="2296954" y="41434"/>
                  </a:cubicBezTo>
                  <a:cubicBezTo>
                    <a:pt x="2281714" y="43339"/>
                    <a:pt x="2259806" y="33814"/>
                    <a:pt x="2240756" y="41434"/>
                  </a:cubicBezTo>
                  <a:cubicBezTo>
                    <a:pt x="2231231" y="45244"/>
                    <a:pt x="2227422" y="68104"/>
                    <a:pt x="2215991" y="71914"/>
                  </a:cubicBezTo>
                  <a:cubicBezTo>
                    <a:pt x="2196941" y="79534"/>
                    <a:pt x="2161699" y="73819"/>
                    <a:pt x="2148364" y="77629"/>
                  </a:cubicBezTo>
                  <a:cubicBezTo>
                    <a:pt x="2154079" y="94774"/>
                    <a:pt x="2167414" y="124301"/>
                    <a:pt x="2175034" y="141446"/>
                  </a:cubicBezTo>
                  <a:lnTo>
                    <a:pt x="2205514" y="141446"/>
                  </a:lnTo>
                  <a:lnTo>
                    <a:pt x="2209324" y="139541"/>
                  </a:lnTo>
                  <a:lnTo>
                    <a:pt x="2209324" y="141446"/>
                  </a:lnTo>
                  <a:lnTo>
                    <a:pt x="2346484" y="141446"/>
                  </a:lnTo>
                  <a:lnTo>
                    <a:pt x="2346484" y="139541"/>
                  </a:lnTo>
                  <a:lnTo>
                    <a:pt x="2421731" y="139541"/>
                  </a:lnTo>
                  <a:lnTo>
                    <a:pt x="2421731" y="141446"/>
                  </a:lnTo>
                  <a:lnTo>
                    <a:pt x="2526506" y="141446"/>
                  </a:lnTo>
                  <a:lnTo>
                    <a:pt x="2526506" y="141446"/>
                  </a:lnTo>
                  <a:lnTo>
                    <a:pt x="2526506" y="141446"/>
                  </a:lnTo>
                  <a:lnTo>
                    <a:pt x="2526506" y="141446"/>
                  </a:lnTo>
                  <a:close/>
                  <a:moveTo>
                    <a:pt x="5697379" y="127159"/>
                  </a:moveTo>
                  <a:lnTo>
                    <a:pt x="5697379" y="138589"/>
                  </a:lnTo>
                  <a:lnTo>
                    <a:pt x="5678329" y="138589"/>
                  </a:lnTo>
                  <a:lnTo>
                    <a:pt x="5678329" y="132874"/>
                  </a:lnTo>
                  <a:lnTo>
                    <a:pt x="5697379" y="127159"/>
                  </a:lnTo>
                  <a:lnTo>
                    <a:pt x="5697379" y="127159"/>
                  </a:lnTo>
                  <a:lnTo>
                    <a:pt x="5697379" y="127159"/>
                  </a:lnTo>
                  <a:lnTo>
                    <a:pt x="5697379" y="127159"/>
                  </a:lnTo>
                  <a:close/>
                  <a:moveTo>
                    <a:pt x="5722144" y="127159"/>
                  </a:moveTo>
                  <a:cubicBezTo>
                    <a:pt x="5716429" y="132874"/>
                    <a:pt x="5720239" y="129064"/>
                    <a:pt x="5710714" y="132874"/>
                  </a:cubicBezTo>
                  <a:cubicBezTo>
                    <a:pt x="5716429" y="127159"/>
                    <a:pt x="5710714" y="131921"/>
                    <a:pt x="5722144" y="127159"/>
                  </a:cubicBezTo>
                  <a:lnTo>
                    <a:pt x="5722144" y="127159"/>
                  </a:lnTo>
                  <a:lnTo>
                    <a:pt x="5722144" y="127159"/>
                  </a:lnTo>
                  <a:lnTo>
                    <a:pt x="5722144" y="127159"/>
                  </a:lnTo>
                  <a:close/>
                  <a:moveTo>
                    <a:pt x="5789772" y="108109"/>
                  </a:moveTo>
                  <a:cubicBezTo>
                    <a:pt x="5778342" y="123349"/>
                    <a:pt x="5752624" y="136684"/>
                    <a:pt x="5739289" y="113824"/>
                  </a:cubicBezTo>
                  <a:lnTo>
                    <a:pt x="5782152" y="113824"/>
                  </a:lnTo>
                  <a:lnTo>
                    <a:pt x="5782152" y="108109"/>
                  </a:lnTo>
                  <a:lnTo>
                    <a:pt x="5789772" y="108109"/>
                  </a:lnTo>
                  <a:lnTo>
                    <a:pt x="5789772" y="108109"/>
                  </a:lnTo>
                  <a:lnTo>
                    <a:pt x="5789772" y="108109"/>
                  </a:lnTo>
                  <a:lnTo>
                    <a:pt x="5789772" y="108109"/>
                  </a:lnTo>
                  <a:close/>
                  <a:moveTo>
                    <a:pt x="5821204" y="102394"/>
                  </a:moveTo>
                  <a:cubicBezTo>
                    <a:pt x="5813584" y="111919"/>
                    <a:pt x="5817394" y="110014"/>
                    <a:pt x="5802154" y="113824"/>
                  </a:cubicBezTo>
                  <a:lnTo>
                    <a:pt x="5802154" y="108109"/>
                  </a:lnTo>
                  <a:lnTo>
                    <a:pt x="5821204" y="102394"/>
                  </a:lnTo>
                  <a:lnTo>
                    <a:pt x="5821204" y="102394"/>
                  </a:lnTo>
                  <a:lnTo>
                    <a:pt x="5821204" y="102394"/>
                  </a:lnTo>
                  <a:lnTo>
                    <a:pt x="5821204" y="102394"/>
                  </a:lnTo>
                  <a:close/>
                  <a:moveTo>
                    <a:pt x="6670834" y="113824"/>
                  </a:moveTo>
                  <a:lnTo>
                    <a:pt x="6689884" y="113824"/>
                  </a:lnTo>
                  <a:cubicBezTo>
                    <a:pt x="6695599" y="102394"/>
                    <a:pt x="6697504" y="104299"/>
                    <a:pt x="6701314" y="89059"/>
                  </a:cubicBezTo>
                  <a:lnTo>
                    <a:pt x="6695599" y="89059"/>
                  </a:lnTo>
                  <a:lnTo>
                    <a:pt x="6695599" y="83344"/>
                  </a:lnTo>
                  <a:cubicBezTo>
                    <a:pt x="6684169" y="87154"/>
                    <a:pt x="6689884" y="85249"/>
                    <a:pt x="6684169" y="89059"/>
                  </a:cubicBezTo>
                  <a:cubicBezTo>
                    <a:pt x="6668929" y="98584"/>
                    <a:pt x="6674644" y="92869"/>
                    <a:pt x="6670834" y="113824"/>
                  </a:cubicBezTo>
                  <a:lnTo>
                    <a:pt x="6670834" y="113824"/>
                  </a:lnTo>
                  <a:lnTo>
                    <a:pt x="6670834" y="113824"/>
                  </a:lnTo>
                  <a:lnTo>
                    <a:pt x="6670834" y="113824"/>
                  </a:lnTo>
                  <a:close/>
                  <a:moveTo>
                    <a:pt x="5896452" y="71914"/>
                  </a:moveTo>
                  <a:lnTo>
                    <a:pt x="5885022" y="71914"/>
                  </a:lnTo>
                  <a:cubicBezTo>
                    <a:pt x="5890736" y="81439"/>
                    <a:pt x="5886927" y="79534"/>
                    <a:pt x="5896452" y="71914"/>
                  </a:cubicBezTo>
                  <a:lnTo>
                    <a:pt x="5896452" y="71914"/>
                  </a:lnTo>
                  <a:lnTo>
                    <a:pt x="5896452" y="71914"/>
                  </a:lnTo>
                  <a:lnTo>
                    <a:pt x="5896452" y="71914"/>
                  </a:lnTo>
                  <a:close/>
                  <a:moveTo>
                    <a:pt x="5511642" y="40481"/>
                  </a:moveTo>
                  <a:cubicBezTo>
                    <a:pt x="5498306" y="42386"/>
                    <a:pt x="5500211" y="42386"/>
                    <a:pt x="5492592" y="46196"/>
                  </a:cubicBezTo>
                  <a:cubicBezTo>
                    <a:pt x="5505927" y="44291"/>
                    <a:pt x="5504022" y="44291"/>
                    <a:pt x="5511642" y="40481"/>
                  </a:cubicBezTo>
                  <a:lnTo>
                    <a:pt x="5511642" y="40481"/>
                  </a:lnTo>
                  <a:lnTo>
                    <a:pt x="5511642" y="40481"/>
                  </a:lnTo>
                  <a:lnTo>
                    <a:pt x="5511642" y="4048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7FBA2FF2-3BB2-4F41-9D21-1AEF3E5573C1}"/>
                </a:ext>
              </a:extLst>
            </p:cNvPr>
            <p:cNvSpPr/>
            <p:nvPr/>
          </p:nvSpPr>
          <p:spPr>
            <a:xfrm>
              <a:off x="559716" y="5768777"/>
              <a:ext cx="6791325" cy="171450"/>
            </a:xfrm>
            <a:custGeom>
              <a:avLst/>
              <a:gdLst>
                <a:gd name="connsiteX0" fmla="*/ 6706907 w 6791325"/>
                <a:gd name="connsiteY0" fmla="*/ 8096 h 171450"/>
                <a:gd name="connsiteX1" fmla="*/ 6685952 w 6791325"/>
                <a:gd name="connsiteY1" fmla="*/ 36671 h 171450"/>
                <a:gd name="connsiteX2" fmla="*/ 6648805 w 6791325"/>
                <a:gd name="connsiteY2" fmla="*/ 30956 h 171450"/>
                <a:gd name="connsiteX3" fmla="*/ 6556412 w 6791325"/>
                <a:gd name="connsiteY3" fmla="*/ 98584 h 171450"/>
                <a:gd name="connsiteX4" fmla="*/ 6550697 w 6791325"/>
                <a:gd name="connsiteY4" fmla="*/ 149066 h 171450"/>
                <a:gd name="connsiteX5" fmla="*/ 6524027 w 6791325"/>
                <a:gd name="connsiteY5" fmla="*/ 162401 h 171450"/>
                <a:gd name="connsiteX6" fmla="*/ 6634517 w 6791325"/>
                <a:gd name="connsiteY6" fmla="*/ 162401 h 171450"/>
                <a:gd name="connsiteX7" fmla="*/ 6630707 w 6791325"/>
                <a:gd name="connsiteY7" fmla="*/ 154781 h 171450"/>
                <a:gd name="connsiteX8" fmla="*/ 6642137 w 6791325"/>
                <a:gd name="connsiteY8" fmla="*/ 154781 h 171450"/>
                <a:gd name="connsiteX9" fmla="*/ 6645947 w 6791325"/>
                <a:gd name="connsiteY9" fmla="*/ 162401 h 171450"/>
                <a:gd name="connsiteX10" fmla="*/ 6777392 w 6791325"/>
                <a:gd name="connsiteY10" fmla="*/ 162401 h 171450"/>
                <a:gd name="connsiteX11" fmla="*/ 6779297 w 6791325"/>
                <a:gd name="connsiteY11" fmla="*/ 154781 h 171450"/>
                <a:gd name="connsiteX12" fmla="*/ 6760247 w 6791325"/>
                <a:gd name="connsiteY12" fmla="*/ 124301 h 171450"/>
                <a:gd name="connsiteX13" fmla="*/ 6779297 w 6791325"/>
                <a:gd name="connsiteY13" fmla="*/ 88106 h 171450"/>
                <a:gd name="connsiteX14" fmla="*/ 6760247 w 6791325"/>
                <a:gd name="connsiteY14" fmla="*/ 76676 h 171450"/>
                <a:gd name="connsiteX15" fmla="*/ 6790727 w 6791325"/>
                <a:gd name="connsiteY15" fmla="*/ 40481 h 171450"/>
                <a:gd name="connsiteX16" fmla="*/ 6760247 w 6791325"/>
                <a:gd name="connsiteY16" fmla="*/ 21431 h 171450"/>
                <a:gd name="connsiteX17" fmla="*/ 6777392 w 6791325"/>
                <a:gd name="connsiteY17" fmla="*/ 10001 h 171450"/>
                <a:gd name="connsiteX18" fmla="*/ 6706907 w 6791325"/>
                <a:gd name="connsiteY18" fmla="*/ 10001 h 171450"/>
                <a:gd name="connsiteX19" fmla="*/ 6706907 w 6791325"/>
                <a:gd name="connsiteY19" fmla="*/ 8096 h 171450"/>
                <a:gd name="connsiteX20" fmla="*/ 6706907 w 6791325"/>
                <a:gd name="connsiteY20" fmla="*/ 8096 h 171450"/>
                <a:gd name="connsiteX21" fmla="*/ 6706907 w 6791325"/>
                <a:gd name="connsiteY21" fmla="*/ 8096 h 171450"/>
                <a:gd name="connsiteX22" fmla="*/ 6119215 w 6791325"/>
                <a:gd name="connsiteY22" fmla="*/ 8096 h 171450"/>
                <a:gd name="connsiteX23" fmla="*/ 6119215 w 6791325"/>
                <a:gd name="connsiteY23" fmla="*/ 19526 h 171450"/>
                <a:gd name="connsiteX24" fmla="*/ 6156362 w 6791325"/>
                <a:gd name="connsiteY24" fmla="*/ 30956 h 171450"/>
                <a:gd name="connsiteX25" fmla="*/ 6206845 w 6791325"/>
                <a:gd name="connsiteY25" fmla="*/ 25241 h 171450"/>
                <a:gd name="connsiteX26" fmla="*/ 6257327 w 6791325"/>
                <a:gd name="connsiteY26" fmla="*/ 8096 h 171450"/>
                <a:gd name="connsiteX27" fmla="*/ 6119215 w 6791325"/>
                <a:gd name="connsiteY27" fmla="*/ 8096 h 171450"/>
                <a:gd name="connsiteX28" fmla="*/ 6119215 w 6791325"/>
                <a:gd name="connsiteY28" fmla="*/ 8096 h 171450"/>
                <a:gd name="connsiteX29" fmla="*/ 6119215 w 6791325"/>
                <a:gd name="connsiteY29" fmla="*/ 8096 h 171450"/>
                <a:gd name="connsiteX30" fmla="*/ 6119215 w 6791325"/>
                <a:gd name="connsiteY30" fmla="*/ 8096 h 171450"/>
                <a:gd name="connsiteX31" fmla="*/ 5968720 w 6791325"/>
                <a:gd name="connsiteY31" fmla="*/ 8096 h 171450"/>
                <a:gd name="connsiteX32" fmla="*/ 5841085 w 6791325"/>
                <a:gd name="connsiteY32" fmla="*/ 56674 h 171450"/>
                <a:gd name="connsiteX33" fmla="*/ 5773457 w 6791325"/>
                <a:gd name="connsiteY33" fmla="*/ 50959 h 171450"/>
                <a:gd name="connsiteX34" fmla="*/ 5649632 w 6791325"/>
                <a:gd name="connsiteY34" fmla="*/ 101441 h 171450"/>
                <a:gd name="connsiteX35" fmla="*/ 5643917 w 6791325"/>
                <a:gd name="connsiteY35" fmla="*/ 107156 h 171450"/>
                <a:gd name="connsiteX36" fmla="*/ 5662967 w 6791325"/>
                <a:gd name="connsiteY36" fmla="*/ 107156 h 171450"/>
                <a:gd name="connsiteX37" fmla="*/ 5769647 w 6791325"/>
                <a:gd name="connsiteY37" fmla="*/ 88106 h 171450"/>
                <a:gd name="connsiteX38" fmla="*/ 5769647 w 6791325"/>
                <a:gd name="connsiteY38" fmla="*/ 93821 h 171450"/>
                <a:gd name="connsiteX39" fmla="*/ 5763932 w 6791325"/>
                <a:gd name="connsiteY39" fmla="*/ 93821 h 171450"/>
                <a:gd name="connsiteX40" fmla="*/ 5570575 w 6791325"/>
                <a:gd name="connsiteY40" fmla="*/ 163354 h 171450"/>
                <a:gd name="connsiteX41" fmla="*/ 5619152 w 6791325"/>
                <a:gd name="connsiteY41" fmla="*/ 163354 h 171450"/>
                <a:gd name="connsiteX42" fmla="*/ 5715355 w 6791325"/>
                <a:gd name="connsiteY42" fmla="*/ 136684 h 171450"/>
                <a:gd name="connsiteX43" fmla="*/ 5752502 w 6791325"/>
                <a:gd name="connsiteY43" fmla="*/ 142399 h 171450"/>
                <a:gd name="connsiteX44" fmla="*/ 6019202 w 6791325"/>
                <a:gd name="connsiteY44" fmla="*/ 50006 h 171450"/>
                <a:gd name="connsiteX45" fmla="*/ 6024917 w 6791325"/>
                <a:gd name="connsiteY45" fmla="*/ 13811 h 171450"/>
                <a:gd name="connsiteX46" fmla="*/ 6043967 w 6791325"/>
                <a:gd name="connsiteY46" fmla="*/ 10001 h 171450"/>
                <a:gd name="connsiteX47" fmla="*/ 5968720 w 6791325"/>
                <a:gd name="connsiteY47" fmla="*/ 10001 h 171450"/>
                <a:gd name="connsiteX48" fmla="*/ 5968720 w 6791325"/>
                <a:gd name="connsiteY48" fmla="*/ 8096 h 171450"/>
                <a:gd name="connsiteX49" fmla="*/ 5968720 w 6791325"/>
                <a:gd name="connsiteY49" fmla="*/ 8096 h 171450"/>
                <a:gd name="connsiteX50" fmla="*/ 5968720 w 6791325"/>
                <a:gd name="connsiteY50" fmla="*/ 8096 h 171450"/>
                <a:gd name="connsiteX51" fmla="*/ 3235045 w 6791325"/>
                <a:gd name="connsiteY51" fmla="*/ 8096 h 171450"/>
                <a:gd name="connsiteX52" fmla="*/ 3227425 w 6791325"/>
                <a:gd name="connsiteY52" fmla="*/ 50006 h 171450"/>
                <a:gd name="connsiteX53" fmla="*/ 3283622 w 6791325"/>
                <a:gd name="connsiteY53" fmla="*/ 86201 h 171450"/>
                <a:gd name="connsiteX54" fmla="*/ 3300767 w 6791325"/>
                <a:gd name="connsiteY54" fmla="*/ 7144 h 171450"/>
                <a:gd name="connsiteX55" fmla="*/ 3235045 w 6791325"/>
                <a:gd name="connsiteY55" fmla="*/ 7144 h 171450"/>
                <a:gd name="connsiteX56" fmla="*/ 3235045 w 6791325"/>
                <a:gd name="connsiteY56" fmla="*/ 8096 h 171450"/>
                <a:gd name="connsiteX57" fmla="*/ 3235045 w 6791325"/>
                <a:gd name="connsiteY57" fmla="*/ 8096 h 171450"/>
                <a:gd name="connsiteX58" fmla="*/ 3235045 w 6791325"/>
                <a:gd name="connsiteY58" fmla="*/ 8096 h 171450"/>
                <a:gd name="connsiteX59" fmla="*/ 1636750 w 6791325"/>
                <a:gd name="connsiteY59" fmla="*/ 8096 h 171450"/>
                <a:gd name="connsiteX60" fmla="*/ 1625319 w 6791325"/>
                <a:gd name="connsiteY60" fmla="*/ 50006 h 171450"/>
                <a:gd name="connsiteX61" fmla="*/ 1675802 w 6791325"/>
                <a:gd name="connsiteY61" fmla="*/ 74771 h 171450"/>
                <a:gd name="connsiteX62" fmla="*/ 1702472 w 6791325"/>
                <a:gd name="connsiteY62" fmla="*/ 7144 h 171450"/>
                <a:gd name="connsiteX63" fmla="*/ 1636750 w 6791325"/>
                <a:gd name="connsiteY63" fmla="*/ 7144 h 171450"/>
                <a:gd name="connsiteX64" fmla="*/ 1636750 w 6791325"/>
                <a:gd name="connsiteY64" fmla="*/ 8096 h 171450"/>
                <a:gd name="connsiteX65" fmla="*/ 1636750 w 6791325"/>
                <a:gd name="connsiteY65" fmla="*/ 8096 h 171450"/>
                <a:gd name="connsiteX66" fmla="*/ 1636750 w 6791325"/>
                <a:gd name="connsiteY66" fmla="*/ 8096 h 171450"/>
                <a:gd name="connsiteX67" fmla="*/ 6140170 w 6791325"/>
                <a:gd name="connsiteY67" fmla="*/ 164306 h 171450"/>
                <a:gd name="connsiteX68" fmla="*/ 6143980 w 6791325"/>
                <a:gd name="connsiteY68" fmla="*/ 162401 h 171450"/>
                <a:gd name="connsiteX69" fmla="*/ 6149695 w 6791325"/>
                <a:gd name="connsiteY69" fmla="*/ 143351 h 171450"/>
                <a:gd name="connsiteX70" fmla="*/ 6224942 w 6791325"/>
                <a:gd name="connsiteY70" fmla="*/ 118586 h 171450"/>
                <a:gd name="connsiteX71" fmla="*/ 6205892 w 6791325"/>
                <a:gd name="connsiteY71" fmla="*/ 118586 h 171450"/>
                <a:gd name="connsiteX72" fmla="*/ 6087782 w 6791325"/>
                <a:gd name="connsiteY72" fmla="*/ 149066 h 171450"/>
                <a:gd name="connsiteX73" fmla="*/ 6063017 w 6791325"/>
                <a:gd name="connsiteY73" fmla="*/ 124301 h 171450"/>
                <a:gd name="connsiteX74" fmla="*/ 6020155 w 6791325"/>
                <a:gd name="connsiteY74" fmla="*/ 130016 h 171450"/>
                <a:gd name="connsiteX75" fmla="*/ 5898235 w 6791325"/>
                <a:gd name="connsiteY75" fmla="*/ 162401 h 171450"/>
                <a:gd name="connsiteX76" fmla="*/ 6140170 w 6791325"/>
                <a:gd name="connsiteY76" fmla="*/ 164306 h 171450"/>
                <a:gd name="connsiteX77" fmla="*/ 6140170 w 6791325"/>
                <a:gd name="connsiteY77" fmla="*/ 164306 h 171450"/>
                <a:gd name="connsiteX78" fmla="*/ 6140170 w 6791325"/>
                <a:gd name="connsiteY78" fmla="*/ 164306 h 171450"/>
                <a:gd name="connsiteX79" fmla="*/ 6140170 w 6791325"/>
                <a:gd name="connsiteY79" fmla="*/ 164306 h 171450"/>
                <a:gd name="connsiteX80" fmla="*/ 4349470 w 6791325"/>
                <a:gd name="connsiteY80" fmla="*/ 164306 h 171450"/>
                <a:gd name="connsiteX81" fmla="*/ 4345660 w 6791325"/>
                <a:gd name="connsiteY81" fmla="*/ 156686 h 171450"/>
                <a:gd name="connsiteX82" fmla="*/ 4295177 w 6791325"/>
                <a:gd name="connsiteY82" fmla="*/ 162401 h 171450"/>
                <a:gd name="connsiteX83" fmla="*/ 4295177 w 6791325"/>
                <a:gd name="connsiteY83" fmla="*/ 164306 h 171450"/>
                <a:gd name="connsiteX84" fmla="*/ 4349470 w 6791325"/>
                <a:gd name="connsiteY84" fmla="*/ 164306 h 171450"/>
                <a:gd name="connsiteX85" fmla="*/ 4349470 w 6791325"/>
                <a:gd name="connsiteY85" fmla="*/ 164306 h 171450"/>
                <a:gd name="connsiteX86" fmla="*/ 4349470 w 6791325"/>
                <a:gd name="connsiteY86" fmla="*/ 164306 h 171450"/>
                <a:gd name="connsiteX87" fmla="*/ 4349470 w 6791325"/>
                <a:gd name="connsiteY87" fmla="*/ 164306 h 171450"/>
                <a:gd name="connsiteX88" fmla="*/ 60362 w 6791325"/>
                <a:gd name="connsiteY88" fmla="*/ 164306 h 171450"/>
                <a:gd name="connsiteX89" fmla="*/ 62267 w 6791325"/>
                <a:gd name="connsiteY89" fmla="*/ 143351 h 171450"/>
                <a:gd name="connsiteX90" fmla="*/ 56552 w 6791325"/>
                <a:gd name="connsiteY90" fmla="*/ 131921 h 171450"/>
                <a:gd name="connsiteX91" fmla="*/ 37502 w 6791325"/>
                <a:gd name="connsiteY91" fmla="*/ 120491 h 171450"/>
                <a:gd name="connsiteX92" fmla="*/ 18452 w 6791325"/>
                <a:gd name="connsiteY92" fmla="*/ 126206 h 171450"/>
                <a:gd name="connsiteX93" fmla="*/ 8927 w 6791325"/>
                <a:gd name="connsiteY93" fmla="*/ 164306 h 171450"/>
                <a:gd name="connsiteX94" fmla="*/ 60362 w 6791325"/>
                <a:gd name="connsiteY94" fmla="*/ 164306 h 171450"/>
                <a:gd name="connsiteX95" fmla="*/ 60362 w 6791325"/>
                <a:gd name="connsiteY95" fmla="*/ 164306 h 171450"/>
                <a:gd name="connsiteX96" fmla="*/ 60362 w 6791325"/>
                <a:gd name="connsiteY96" fmla="*/ 164306 h 171450"/>
                <a:gd name="connsiteX97" fmla="*/ 60362 w 6791325"/>
                <a:gd name="connsiteY97" fmla="*/ 164306 h 171450"/>
                <a:gd name="connsiteX98" fmla="*/ 6628802 w 6791325"/>
                <a:gd name="connsiteY98" fmla="*/ 131921 h 171450"/>
                <a:gd name="connsiteX99" fmla="*/ 6628802 w 6791325"/>
                <a:gd name="connsiteY99" fmla="*/ 143351 h 171450"/>
                <a:gd name="connsiteX100" fmla="*/ 6617372 w 6791325"/>
                <a:gd name="connsiteY100" fmla="*/ 143351 h 171450"/>
                <a:gd name="connsiteX101" fmla="*/ 6617372 w 6791325"/>
                <a:gd name="connsiteY101" fmla="*/ 131921 h 171450"/>
                <a:gd name="connsiteX102" fmla="*/ 6628802 w 6791325"/>
                <a:gd name="connsiteY102" fmla="*/ 131921 h 171450"/>
                <a:gd name="connsiteX103" fmla="*/ 6628802 w 6791325"/>
                <a:gd name="connsiteY103" fmla="*/ 131921 h 171450"/>
                <a:gd name="connsiteX104" fmla="*/ 6628802 w 6791325"/>
                <a:gd name="connsiteY104" fmla="*/ 131921 h 171450"/>
                <a:gd name="connsiteX105" fmla="*/ 6628802 w 6791325"/>
                <a:gd name="connsiteY105" fmla="*/ 131921 h 171450"/>
                <a:gd name="connsiteX106" fmla="*/ 1109065 w 6791325"/>
                <a:gd name="connsiteY106" fmla="*/ 75724 h 171450"/>
                <a:gd name="connsiteX107" fmla="*/ 1071917 w 6791325"/>
                <a:gd name="connsiteY107" fmla="*/ 94774 h 171450"/>
                <a:gd name="connsiteX108" fmla="*/ 1102397 w 6791325"/>
                <a:gd name="connsiteY108" fmla="*/ 162401 h 171450"/>
                <a:gd name="connsiteX109" fmla="*/ 1108112 w 6791325"/>
                <a:gd name="connsiteY109" fmla="*/ 150971 h 171450"/>
                <a:gd name="connsiteX110" fmla="*/ 1109065 w 6791325"/>
                <a:gd name="connsiteY110" fmla="*/ 75724 h 171450"/>
                <a:gd name="connsiteX111" fmla="*/ 1109065 w 6791325"/>
                <a:gd name="connsiteY111" fmla="*/ 75724 h 171450"/>
                <a:gd name="connsiteX112" fmla="*/ 1109065 w 6791325"/>
                <a:gd name="connsiteY112" fmla="*/ 75724 h 171450"/>
                <a:gd name="connsiteX113" fmla="*/ 1109065 w 6791325"/>
                <a:gd name="connsiteY113" fmla="*/ 75724 h 171450"/>
                <a:gd name="connsiteX114" fmla="*/ 6716432 w 6791325"/>
                <a:gd name="connsiteY114" fmla="*/ 50959 h 171450"/>
                <a:gd name="connsiteX115" fmla="*/ 6716432 w 6791325"/>
                <a:gd name="connsiteY115" fmla="*/ 70009 h 171450"/>
                <a:gd name="connsiteX116" fmla="*/ 6665950 w 6791325"/>
                <a:gd name="connsiteY116" fmla="*/ 100489 h 171450"/>
                <a:gd name="connsiteX117" fmla="*/ 6654520 w 6791325"/>
                <a:gd name="connsiteY117" fmla="*/ 94774 h 171450"/>
                <a:gd name="connsiteX118" fmla="*/ 6648805 w 6791325"/>
                <a:gd name="connsiteY118" fmla="*/ 83344 h 171450"/>
                <a:gd name="connsiteX119" fmla="*/ 6654520 w 6791325"/>
                <a:gd name="connsiteY119" fmla="*/ 83344 h 171450"/>
                <a:gd name="connsiteX120" fmla="*/ 6716432 w 6791325"/>
                <a:gd name="connsiteY120" fmla="*/ 50959 h 171450"/>
                <a:gd name="connsiteX121" fmla="*/ 6716432 w 6791325"/>
                <a:gd name="connsiteY121" fmla="*/ 50959 h 171450"/>
                <a:gd name="connsiteX122" fmla="*/ 6716432 w 6791325"/>
                <a:gd name="connsiteY122" fmla="*/ 50959 h 171450"/>
                <a:gd name="connsiteX123" fmla="*/ 6716432 w 6791325"/>
                <a:gd name="connsiteY123" fmla="*/ 50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6791325" h="171450">
                  <a:moveTo>
                    <a:pt x="6706907" y="8096"/>
                  </a:moveTo>
                  <a:cubicBezTo>
                    <a:pt x="6703097" y="21431"/>
                    <a:pt x="6697382" y="32861"/>
                    <a:pt x="6685952" y="36671"/>
                  </a:cubicBezTo>
                  <a:cubicBezTo>
                    <a:pt x="6672617" y="21431"/>
                    <a:pt x="6670712" y="27146"/>
                    <a:pt x="6648805" y="30956"/>
                  </a:cubicBezTo>
                  <a:cubicBezTo>
                    <a:pt x="6643090" y="90964"/>
                    <a:pt x="6594512" y="87154"/>
                    <a:pt x="6556412" y="98584"/>
                  </a:cubicBezTo>
                  <a:cubicBezTo>
                    <a:pt x="6546887" y="121444"/>
                    <a:pt x="6546887" y="119539"/>
                    <a:pt x="6550697" y="149066"/>
                  </a:cubicBezTo>
                  <a:cubicBezTo>
                    <a:pt x="6541172" y="152876"/>
                    <a:pt x="6531647" y="156686"/>
                    <a:pt x="6524027" y="162401"/>
                  </a:cubicBezTo>
                  <a:lnTo>
                    <a:pt x="6634517" y="162401"/>
                  </a:lnTo>
                  <a:cubicBezTo>
                    <a:pt x="6632612" y="158591"/>
                    <a:pt x="6630707" y="154781"/>
                    <a:pt x="6630707" y="154781"/>
                  </a:cubicBezTo>
                  <a:lnTo>
                    <a:pt x="6642137" y="154781"/>
                  </a:lnTo>
                  <a:cubicBezTo>
                    <a:pt x="6642137" y="158591"/>
                    <a:pt x="6644042" y="160496"/>
                    <a:pt x="6645947" y="162401"/>
                  </a:cubicBezTo>
                  <a:lnTo>
                    <a:pt x="6777392" y="162401"/>
                  </a:lnTo>
                  <a:cubicBezTo>
                    <a:pt x="6777392" y="160496"/>
                    <a:pt x="6779297" y="156686"/>
                    <a:pt x="6779297" y="154781"/>
                  </a:cubicBezTo>
                  <a:cubicBezTo>
                    <a:pt x="6765962" y="145256"/>
                    <a:pt x="6764057" y="145256"/>
                    <a:pt x="6760247" y="124301"/>
                  </a:cubicBezTo>
                  <a:cubicBezTo>
                    <a:pt x="6771677" y="112871"/>
                    <a:pt x="6775487" y="109061"/>
                    <a:pt x="6779297" y="88106"/>
                  </a:cubicBezTo>
                  <a:cubicBezTo>
                    <a:pt x="6771677" y="84296"/>
                    <a:pt x="6765962" y="80486"/>
                    <a:pt x="6760247" y="76676"/>
                  </a:cubicBezTo>
                  <a:cubicBezTo>
                    <a:pt x="6775487" y="67151"/>
                    <a:pt x="6785012" y="59531"/>
                    <a:pt x="6790727" y="40481"/>
                  </a:cubicBezTo>
                  <a:cubicBezTo>
                    <a:pt x="6781202" y="34766"/>
                    <a:pt x="6767867" y="29051"/>
                    <a:pt x="6760247" y="21431"/>
                  </a:cubicBezTo>
                  <a:cubicBezTo>
                    <a:pt x="6765962" y="19526"/>
                    <a:pt x="6771677" y="15716"/>
                    <a:pt x="6777392" y="10001"/>
                  </a:cubicBezTo>
                  <a:lnTo>
                    <a:pt x="6706907" y="10001"/>
                  </a:lnTo>
                  <a:lnTo>
                    <a:pt x="6706907" y="8096"/>
                  </a:lnTo>
                  <a:lnTo>
                    <a:pt x="6706907" y="8096"/>
                  </a:lnTo>
                  <a:lnTo>
                    <a:pt x="6706907" y="8096"/>
                  </a:lnTo>
                  <a:close/>
                  <a:moveTo>
                    <a:pt x="6119215" y="8096"/>
                  </a:moveTo>
                  <a:lnTo>
                    <a:pt x="6119215" y="19526"/>
                  </a:lnTo>
                  <a:cubicBezTo>
                    <a:pt x="6132550" y="27146"/>
                    <a:pt x="6132550" y="29051"/>
                    <a:pt x="6156362" y="30956"/>
                  </a:cubicBezTo>
                  <a:cubicBezTo>
                    <a:pt x="6167792" y="23336"/>
                    <a:pt x="6186842" y="30956"/>
                    <a:pt x="6206845" y="25241"/>
                  </a:cubicBezTo>
                  <a:cubicBezTo>
                    <a:pt x="6220180" y="21431"/>
                    <a:pt x="6237325" y="15716"/>
                    <a:pt x="6257327" y="8096"/>
                  </a:cubicBezTo>
                  <a:lnTo>
                    <a:pt x="6119215" y="8096"/>
                  </a:lnTo>
                  <a:lnTo>
                    <a:pt x="6119215" y="8096"/>
                  </a:lnTo>
                  <a:lnTo>
                    <a:pt x="6119215" y="8096"/>
                  </a:lnTo>
                  <a:lnTo>
                    <a:pt x="6119215" y="8096"/>
                  </a:lnTo>
                  <a:close/>
                  <a:moveTo>
                    <a:pt x="5968720" y="8096"/>
                  </a:moveTo>
                  <a:cubicBezTo>
                    <a:pt x="5927762" y="25241"/>
                    <a:pt x="5882042" y="46196"/>
                    <a:pt x="5841085" y="56674"/>
                  </a:cubicBezTo>
                  <a:lnTo>
                    <a:pt x="5773457" y="50959"/>
                  </a:lnTo>
                  <a:cubicBezTo>
                    <a:pt x="5736310" y="54769"/>
                    <a:pt x="5668682" y="75724"/>
                    <a:pt x="5649632" y="101441"/>
                  </a:cubicBezTo>
                  <a:cubicBezTo>
                    <a:pt x="5645822" y="103346"/>
                    <a:pt x="5645822" y="103346"/>
                    <a:pt x="5643917" y="107156"/>
                  </a:cubicBezTo>
                  <a:lnTo>
                    <a:pt x="5662967" y="107156"/>
                  </a:lnTo>
                  <a:cubicBezTo>
                    <a:pt x="5693447" y="86201"/>
                    <a:pt x="5740120" y="95726"/>
                    <a:pt x="5769647" y="88106"/>
                  </a:cubicBezTo>
                  <a:lnTo>
                    <a:pt x="5769647" y="93821"/>
                  </a:lnTo>
                  <a:lnTo>
                    <a:pt x="5763932" y="93821"/>
                  </a:lnTo>
                  <a:cubicBezTo>
                    <a:pt x="5715355" y="135731"/>
                    <a:pt x="5634392" y="140494"/>
                    <a:pt x="5570575" y="163354"/>
                  </a:cubicBezTo>
                  <a:lnTo>
                    <a:pt x="5619152" y="163354"/>
                  </a:lnTo>
                  <a:cubicBezTo>
                    <a:pt x="5654395" y="151924"/>
                    <a:pt x="5690590" y="142399"/>
                    <a:pt x="5715355" y="136684"/>
                  </a:cubicBezTo>
                  <a:lnTo>
                    <a:pt x="5752502" y="142399"/>
                  </a:lnTo>
                  <a:cubicBezTo>
                    <a:pt x="5839180" y="123349"/>
                    <a:pt x="5920142" y="63341"/>
                    <a:pt x="6019202" y="50006"/>
                  </a:cubicBezTo>
                  <a:lnTo>
                    <a:pt x="6024917" y="13811"/>
                  </a:lnTo>
                  <a:cubicBezTo>
                    <a:pt x="6030632" y="11906"/>
                    <a:pt x="6038252" y="10001"/>
                    <a:pt x="6043967" y="10001"/>
                  </a:cubicBezTo>
                  <a:lnTo>
                    <a:pt x="5968720" y="10001"/>
                  </a:lnTo>
                  <a:lnTo>
                    <a:pt x="5968720" y="8096"/>
                  </a:lnTo>
                  <a:lnTo>
                    <a:pt x="5968720" y="8096"/>
                  </a:lnTo>
                  <a:lnTo>
                    <a:pt x="5968720" y="8096"/>
                  </a:lnTo>
                  <a:close/>
                  <a:moveTo>
                    <a:pt x="3235045" y="8096"/>
                  </a:moveTo>
                  <a:cubicBezTo>
                    <a:pt x="3229329" y="19526"/>
                    <a:pt x="3227425" y="30956"/>
                    <a:pt x="3227425" y="50006"/>
                  </a:cubicBezTo>
                  <a:cubicBezTo>
                    <a:pt x="3250285" y="69056"/>
                    <a:pt x="3238854" y="84296"/>
                    <a:pt x="3283622" y="86201"/>
                  </a:cubicBezTo>
                  <a:cubicBezTo>
                    <a:pt x="3300767" y="57626"/>
                    <a:pt x="3310292" y="33814"/>
                    <a:pt x="3300767" y="7144"/>
                  </a:cubicBezTo>
                  <a:lnTo>
                    <a:pt x="3235045" y="7144"/>
                  </a:lnTo>
                  <a:lnTo>
                    <a:pt x="3235045" y="8096"/>
                  </a:lnTo>
                  <a:lnTo>
                    <a:pt x="3235045" y="8096"/>
                  </a:lnTo>
                  <a:lnTo>
                    <a:pt x="3235045" y="8096"/>
                  </a:lnTo>
                  <a:close/>
                  <a:moveTo>
                    <a:pt x="1636750" y="8096"/>
                  </a:moveTo>
                  <a:cubicBezTo>
                    <a:pt x="1631035" y="17621"/>
                    <a:pt x="1627225" y="29051"/>
                    <a:pt x="1625319" y="50006"/>
                  </a:cubicBezTo>
                  <a:cubicBezTo>
                    <a:pt x="1644369" y="63341"/>
                    <a:pt x="1642465" y="70961"/>
                    <a:pt x="1675802" y="74771"/>
                  </a:cubicBezTo>
                  <a:cubicBezTo>
                    <a:pt x="1696757" y="53816"/>
                    <a:pt x="1708187" y="36671"/>
                    <a:pt x="1702472" y="7144"/>
                  </a:cubicBezTo>
                  <a:lnTo>
                    <a:pt x="1636750" y="7144"/>
                  </a:lnTo>
                  <a:lnTo>
                    <a:pt x="1636750" y="8096"/>
                  </a:lnTo>
                  <a:lnTo>
                    <a:pt x="1636750" y="8096"/>
                  </a:lnTo>
                  <a:lnTo>
                    <a:pt x="1636750" y="8096"/>
                  </a:lnTo>
                  <a:close/>
                  <a:moveTo>
                    <a:pt x="6140170" y="164306"/>
                  </a:moveTo>
                  <a:cubicBezTo>
                    <a:pt x="6142075" y="164306"/>
                    <a:pt x="6142075" y="162401"/>
                    <a:pt x="6143980" y="162401"/>
                  </a:cubicBezTo>
                  <a:lnTo>
                    <a:pt x="6149695" y="143351"/>
                  </a:lnTo>
                  <a:cubicBezTo>
                    <a:pt x="6180175" y="126206"/>
                    <a:pt x="6203987" y="143351"/>
                    <a:pt x="6224942" y="118586"/>
                  </a:cubicBezTo>
                  <a:lnTo>
                    <a:pt x="6205892" y="118586"/>
                  </a:lnTo>
                  <a:cubicBezTo>
                    <a:pt x="6179222" y="135731"/>
                    <a:pt x="6123025" y="145256"/>
                    <a:pt x="6087782" y="149066"/>
                  </a:cubicBezTo>
                  <a:cubicBezTo>
                    <a:pt x="6080162" y="133826"/>
                    <a:pt x="6080162" y="131921"/>
                    <a:pt x="6063017" y="124301"/>
                  </a:cubicBezTo>
                  <a:cubicBezTo>
                    <a:pt x="6051587" y="130016"/>
                    <a:pt x="6036347" y="126206"/>
                    <a:pt x="6020155" y="130016"/>
                  </a:cubicBezTo>
                  <a:cubicBezTo>
                    <a:pt x="5981102" y="141446"/>
                    <a:pt x="5939192" y="150971"/>
                    <a:pt x="5898235" y="162401"/>
                  </a:cubicBezTo>
                  <a:lnTo>
                    <a:pt x="6140170" y="164306"/>
                  </a:lnTo>
                  <a:lnTo>
                    <a:pt x="6140170" y="164306"/>
                  </a:lnTo>
                  <a:lnTo>
                    <a:pt x="6140170" y="164306"/>
                  </a:lnTo>
                  <a:lnTo>
                    <a:pt x="6140170" y="164306"/>
                  </a:lnTo>
                  <a:close/>
                  <a:moveTo>
                    <a:pt x="4349470" y="164306"/>
                  </a:moveTo>
                  <a:cubicBezTo>
                    <a:pt x="4347565" y="162401"/>
                    <a:pt x="4345660" y="158591"/>
                    <a:pt x="4345660" y="156686"/>
                  </a:cubicBezTo>
                  <a:cubicBezTo>
                    <a:pt x="4322800" y="156686"/>
                    <a:pt x="4313275" y="158591"/>
                    <a:pt x="4295177" y="162401"/>
                  </a:cubicBezTo>
                  <a:lnTo>
                    <a:pt x="4295177" y="164306"/>
                  </a:lnTo>
                  <a:lnTo>
                    <a:pt x="4349470" y="164306"/>
                  </a:lnTo>
                  <a:lnTo>
                    <a:pt x="4349470" y="164306"/>
                  </a:lnTo>
                  <a:lnTo>
                    <a:pt x="4349470" y="164306"/>
                  </a:lnTo>
                  <a:lnTo>
                    <a:pt x="4349470" y="164306"/>
                  </a:lnTo>
                  <a:close/>
                  <a:moveTo>
                    <a:pt x="60362" y="164306"/>
                  </a:moveTo>
                  <a:cubicBezTo>
                    <a:pt x="60362" y="158591"/>
                    <a:pt x="62267" y="152876"/>
                    <a:pt x="62267" y="143351"/>
                  </a:cubicBezTo>
                  <a:cubicBezTo>
                    <a:pt x="56552" y="137636"/>
                    <a:pt x="60362" y="141446"/>
                    <a:pt x="56552" y="131921"/>
                  </a:cubicBezTo>
                  <a:cubicBezTo>
                    <a:pt x="41312" y="126206"/>
                    <a:pt x="47027" y="130016"/>
                    <a:pt x="37502" y="120491"/>
                  </a:cubicBezTo>
                  <a:cubicBezTo>
                    <a:pt x="24167" y="122396"/>
                    <a:pt x="26072" y="122396"/>
                    <a:pt x="18452" y="126206"/>
                  </a:cubicBezTo>
                  <a:cubicBezTo>
                    <a:pt x="7022" y="137636"/>
                    <a:pt x="5117" y="152876"/>
                    <a:pt x="8927" y="164306"/>
                  </a:cubicBezTo>
                  <a:lnTo>
                    <a:pt x="60362" y="164306"/>
                  </a:lnTo>
                  <a:lnTo>
                    <a:pt x="60362" y="164306"/>
                  </a:lnTo>
                  <a:lnTo>
                    <a:pt x="60362" y="164306"/>
                  </a:lnTo>
                  <a:lnTo>
                    <a:pt x="60362" y="164306"/>
                  </a:lnTo>
                  <a:close/>
                  <a:moveTo>
                    <a:pt x="6628802" y="131921"/>
                  </a:moveTo>
                  <a:lnTo>
                    <a:pt x="6628802" y="143351"/>
                  </a:lnTo>
                  <a:lnTo>
                    <a:pt x="6617372" y="143351"/>
                  </a:lnTo>
                  <a:lnTo>
                    <a:pt x="6617372" y="131921"/>
                  </a:lnTo>
                  <a:lnTo>
                    <a:pt x="6628802" y="131921"/>
                  </a:lnTo>
                  <a:lnTo>
                    <a:pt x="6628802" y="131921"/>
                  </a:lnTo>
                  <a:lnTo>
                    <a:pt x="6628802" y="131921"/>
                  </a:lnTo>
                  <a:lnTo>
                    <a:pt x="6628802" y="131921"/>
                  </a:lnTo>
                  <a:close/>
                  <a:moveTo>
                    <a:pt x="1109065" y="75724"/>
                  </a:moveTo>
                  <a:cubicBezTo>
                    <a:pt x="1086205" y="77629"/>
                    <a:pt x="1082394" y="81439"/>
                    <a:pt x="1071917" y="94774"/>
                  </a:cubicBezTo>
                  <a:cubicBezTo>
                    <a:pt x="1047152" y="123349"/>
                    <a:pt x="1062392" y="160496"/>
                    <a:pt x="1102397" y="162401"/>
                  </a:cubicBezTo>
                  <a:lnTo>
                    <a:pt x="1108112" y="150971"/>
                  </a:lnTo>
                  <a:cubicBezTo>
                    <a:pt x="1129067" y="128111"/>
                    <a:pt x="1121447" y="96679"/>
                    <a:pt x="1109065" y="75724"/>
                  </a:cubicBezTo>
                  <a:lnTo>
                    <a:pt x="1109065" y="75724"/>
                  </a:lnTo>
                  <a:lnTo>
                    <a:pt x="1109065" y="75724"/>
                  </a:lnTo>
                  <a:lnTo>
                    <a:pt x="1109065" y="75724"/>
                  </a:lnTo>
                  <a:close/>
                  <a:moveTo>
                    <a:pt x="6716432" y="50959"/>
                  </a:moveTo>
                  <a:cubicBezTo>
                    <a:pt x="6718337" y="64294"/>
                    <a:pt x="6722147" y="56674"/>
                    <a:pt x="6716432" y="70009"/>
                  </a:cubicBezTo>
                  <a:cubicBezTo>
                    <a:pt x="6699287" y="81439"/>
                    <a:pt x="6681190" y="85249"/>
                    <a:pt x="6665950" y="100489"/>
                  </a:cubicBezTo>
                  <a:cubicBezTo>
                    <a:pt x="6654520" y="96679"/>
                    <a:pt x="6660235" y="98584"/>
                    <a:pt x="6654520" y="94774"/>
                  </a:cubicBezTo>
                  <a:cubicBezTo>
                    <a:pt x="6648805" y="89059"/>
                    <a:pt x="6652615" y="92869"/>
                    <a:pt x="6648805" y="83344"/>
                  </a:cubicBezTo>
                  <a:lnTo>
                    <a:pt x="6654520" y="83344"/>
                  </a:lnTo>
                  <a:cubicBezTo>
                    <a:pt x="6664045" y="52864"/>
                    <a:pt x="6692620" y="56674"/>
                    <a:pt x="6716432" y="50959"/>
                  </a:cubicBezTo>
                  <a:lnTo>
                    <a:pt x="6716432" y="50959"/>
                  </a:lnTo>
                  <a:lnTo>
                    <a:pt x="6716432" y="50959"/>
                  </a:lnTo>
                  <a:lnTo>
                    <a:pt x="6716432" y="5095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32521FEA-0D17-48D5-8F3C-9E5D841177F7}"/>
                </a:ext>
              </a:extLst>
            </p:cNvPr>
            <p:cNvSpPr/>
            <p:nvPr/>
          </p:nvSpPr>
          <p:spPr>
            <a:xfrm>
              <a:off x="2381" y="5550655"/>
              <a:ext cx="7372350" cy="219075"/>
            </a:xfrm>
            <a:custGeom>
              <a:avLst/>
              <a:gdLst>
                <a:gd name="connsiteX0" fmla="*/ 7041356 w 7372350"/>
                <a:gd name="connsiteY0" fmla="*/ 9049 h 219075"/>
                <a:gd name="connsiteX1" fmla="*/ 7012781 w 7372350"/>
                <a:gd name="connsiteY1" fmla="*/ 22384 h 219075"/>
                <a:gd name="connsiteX2" fmla="*/ 6956584 w 7372350"/>
                <a:gd name="connsiteY2" fmla="*/ 28099 h 219075"/>
                <a:gd name="connsiteX3" fmla="*/ 6906101 w 7372350"/>
                <a:gd name="connsiteY3" fmla="*/ 78581 h 219075"/>
                <a:gd name="connsiteX4" fmla="*/ 6863239 w 7372350"/>
                <a:gd name="connsiteY4" fmla="*/ 72866 h 219075"/>
                <a:gd name="connsiteX5" fmla="*/ 6745129 w 7372350"/>
                <a:gd name="connsiteY5" fmla="*/ 134779 h 219075"/>
                <a:gd name="connsiteX6" fmla="*/ 6694646 w 7372350"/>
                <a:gd name="connsiteY6" fmla="*/ 140494 h 219075"/>
                <a:gd name="connsiteX7" fmla="*/ 6638449 w 7372350"/>
                <a:gd name="connsiteY7" fmla="*/ 182404 h 219075"/>
                <a:gd name="connsiteX8" fmla="*/ 6557487 w 7372350"/>
                <a:gd name="connsiteY8" fmla="*/ 201454 h 219075"/>
                <a:gd name="connsiteX9" fmla="*/ 6525101 w 7372350"/>
                <a:gd name="connsiteY9" fmla="*/ 214789 h 219075"/>
                <a:gd name="connsiteX10" fmla="*/ 6596539 w 7372350"/>
                <a:gd name="connsiteY10" fmla="*/ 214789 h 219075"/>
                <a:gd name="connsiteX11" fmla="*/ 6701314 w 7372350"/>
                <a:gd name="connsiteY11" fmla="*/ 190024 h 219075"/>
                <a:gd name="connsiteX12" fmla="*/ 6701314 w 7372350"/>
                <a:gd name="connsiteY12" fmla="*/ 195739 h 219075"/>
                <a:gd name="connsiteX13" fmla="*/ 6707029 w 7372350"/>
                <a:gd name="connsiteY13" fmla="*/ 195739 h 219075"/>
                <a:gd name="connsiteX14" fmla="*/ 6707029 w 7372350"/>
                <a:gd name="connsiteY14" fmla="*/ 201454 h 219075"/>
                <a:gd name="connsiteX15" fmla="*/ 6701314 w 7372350"/>
                <a:gd name="connsiteY15" fmla="*/ 201454 h 219075"/>
                <a:gd name="connsiteX16" fmla="*/ 6676549 w 7372350"/>
                <a:gd name="connsiteY16" fmla="*/ 212884 h 219075"/>
                <a:gd name="connsiteX17" fmla="*/ 6676549 w 7372350"/>
                <a:gd name="connsiteY17" fmla="*/ 214789 h 219075"/>
                <a:gd name="connsiteX18" fmla="*/ 6813709 w 7372350"/>
                <a:gd name="connsiteY18" fmla="*/ 214789 h 219075"/>
                <a:gd name="connsiteX19" fmla="*/ 6979444 w 7372350"/>
                <a:gd name="connsiteY19" fmla="*/ 133826 h 219075"/>
                <a:gd name="connsiteX20" fmla="*/ 6861334 w 7372350"/>
                <a:gd name="connsiteY20" fmla="*/ 170021 h 219075"/>
                <a:gd name="connsiteX21" fmla="*/ 6861334 w 7372350"/>
                <a:gd name="connsiteY21" fmla="*/ 158591 h 219075"/>
                <a:gd name="connsiteX22" fmla="*/ 7103269 w 7372350"/>
                <a:gd name="connsiteY22" fmla="*/ 47149 h 219075"/>
                <a:gd name="connsiteX23" fmla="*/ 7060406 w 7372350"/>
                <a:gd name="connsiteY23" fmla="*/ 52864 h 219075"/>
                <a:gd name="connsiteX24" fmla="*/ 7060406 w 7372350"/>
                <a:gd name="connsiteY24" fmla="*/ 33814 h 219075"/>
                <a:gd name="connsiteX25" fmla="*/ 7120414 w 7372350"/>
                <a:gd name="connsiteY25" fmla="*/ 7144 h 219075"/>
                <a:gd name="connsiteX26" fmla="*/ 7041356 w 7372350"/>
                <a:gd name="connsiteY26" fmla="*/ 9049 h 219075"/>
                <a:gd name="connsiteX27" fmla="*/ 7041356 w 7372350"/>
                <a:gd name="connsiteY27" fmla="*/ 9049 h 219075"/>
                <a:gd name="connsiteX28" fmla="*/ 7041356 w 7372350"/>
                <a:gd name="connsiteY28" fmla="*/ 9049 h 219075"/>
                <a:gd name="connsiteX29" fmla="*/ 7041356 w 7372350"/>
                <a:gd name="connsiteY29" fmla="*/ 9049 h 219075"/>
                <a:gd name="connsiteX30" fmla="*/ 4700112 w 7372350"/>
                <a:gd name="connsiteY30" fmla="*/ 9049 h 219075"/>
                <a:gd name="connsiteX31" fmla="*/ 4659154 w 7372350"/>
                <a:gd name="connsiteY31" fmla="*/ 53816 h 219075"/>
                <a:gd name="connsiteX32" fmla="*/ 4634389 w 7372350"/>
                <a:gd name="connsiteY32" fmla="*/ 59531 h 219075"/>
                <a:gd name="connsiteX33" fmla="*/ 4634389 w 7372350"/>
                <a:gd name="connsiteY33" fmla="*/ 127159 h 219075"/>
                <a:gd name="connsiteX34" fmla="*/ 4690587 w 7372350"/>
                <a:gd name="connsiteY34" fmla="*/ 132874 h 219075"/>
                <a:gd name="connsiteX35" fmla="*/ 4920139 w 7372350"/>
                <a:gd name="connsiteY35" fmla="*/ 76676 h 219075"/>
                <a:gd name="connsiteX36" fmla="*/ 4963001 w 7372350"/>
                <a:gd name="connsiteY36" fmla="*/ 14764 h 219075"/>
                <a:gd name="connsiteX37" fmla="*/ 4955381 w 7372350"/>
                <a:gd name="connsiteY37" fmla="*/ 7144 h 219075"/>
                <a:gd name="connsiteX38" fmla="*/ 4700112 w 7372350"/>
                <a:gd name="connsiteY38" fmla="*/ 9049 h 219075"/>
                <a:gd name="connsiteX39" fmla="*/ 4700112 w 7372350"/>
                <a:gd name="connsiteY39" fmla="*/ 9049 h 219075"/>
                <a:gd name="connsiteX40" fmla="*/ 4700112 w 7372350"/>
                <a:gd name="connsiteY40" fmla="*/ 9049 h 219075"/>
                <a:gd name="connsiteX41" fmla="*/ 4700112 w 7372350"/>
                <a:gd name="connsiteY41" fmla="*/ 9049 h 219075"/>
                <a:gd name="connsiteX42" fmla="*/ 4348639 w 7372350"/>
                <a:gd name="connsiteY42" fmla="*/ 9049 h 219075"/>
                <a:gd name="connsiteX43" fmla="*/ 4375309 w 7372350"/>
                <a:gd name="connsiteY43" fmla="*/ 109061 h 219075"/>
                <a:gd name="connsiteX44" fmla="*/ 4437222 w 7372350"/>
                <a:gd name="connsiteY44" fmla="*/ 114776 h 219075"/>
                <a:gd name="connsiteX45" fmla="*/ 4442937 w 7372350"/>
                <a:gd name="connsiteY45" fmla="*/ 78581 h 219075"/>
                <a:gd name="connsiteX46" fmla="*/ 4400074 w 7372350"/>
                <a:gd name="connsiteY46" fmla="*/ 10954 h 219075"/>
                <a:gd name="connsiteX47" fmla="*/ 4401979 w 7372350"/>
                <a:gd name="connsiteY47" fmla="*/ 9049 h 219075"/>
                <a:gd name="connsiteX48" fmla="*/ 4348639 w 7372350"/>
                <a:gd name="connsiteY48" fmla="*/ 9049 h 219075"/>
                <a:gd name="connsiteX49" fmla="*/ 4348639 w 7372350"/>
                <a:gd name="connsiteY49" fmla="*/ 9049 h 219075"/>
                <a:gd name="connsiteX50" fmla="*/ 4348639 w 7372350"/>
                <a:gd name="connsiteY50" fmla="*/ 9049 h 219075"/>
                <a:gd name="connsiteX51" fmla="*/ 4348639 w 7372350"/>
                <a:gd name="connsiteY51" fmla="*/ 9049 h 219075"/>
                <a:gd name="connsiteX52" fmla="*/ 2499836 w 7372350"/>
                <a:gd name="connsiteY52" fmla="*/ 9049 h 219075"/>
                <a:gd name="connsiteX53" fmla="*/ 2530316 w 7372350"/>
                <a:gd name="connsiteY53" fmla="*/ 16669 h 219075"/>
                <a:gd name="connsiteX54" fmla="*/ 2536031 w 7372350"/>
                <a:gd name="connsiteY54" fmla="*/ 9049 h 219075"/>
                <a:gd name="connsiteX55" fmla="*/ 2499836 w 7372350"/>
                <a:gd name="connsiteY55" fmla="*/ 9049 h 219075"/>
                <a:gd name="connsiteX56" fmla="*/ 2499836 w 7372350"/>
                <a:gd name="connsiteY56" fmla="*/ 9049 h 219075"/>
                <a:gd name="connsiteX57" fmla="*/ 2499836 w 7372350"/>
                <a:gd name="connsiteY57" fmla="*/ 9049 h 219075"/>
                <a:gd name="connsiteX58" fmla="*/ 2499836 w 7372350"/>
                <a:gd name="connsiteY58" fmla="*/ 9049 h 219075"/>
                <a:gd name="connsiteX59" fmla="*/ 1440656 w 7372350"/>
                <a:gd name="connsiteY59" fmla="*/ 9049 h 219075"/>
                <a:gd name="connsiteX60" fmla="*/ 1457801 w 7372350"/>
                <a:gd name="connsiteY60" fmla="*/ 28099 h 219075"/>
                <a:gd name="connsiteX61" fmla="*/ 1438751 w 7372350"/>
                <a:gd name="connsiteY61" fmla="*/ 84296 h 219075"/>
                <a:gd name="connsiteX62" fmla="*/ 1469231 w 7372350"/>
                <a:gd name="connsiteY62" fmla="*/ 90011 h 219075"/>
                <a:gd name="connsiteX63" fmla="*/ 1544479 w 7372350"/>
                <a:gd name="connsiteY63" fmla="*/ 78581 h 219075"/>
                <a:gd name="connsiteX64" fmla="*/ 1594961 w 7372350"/>
                <a:gd name="connsiteY64" fmla="*/ 48101 h 219075"/>
                <a:gd name="connsiteX65" fmla="*/ 1625441 w 7372350"/>
                <a:gd name="connsiteY65" fmla="*/ 53816 h 219075"/>
                <a:gd name="connsiteX66" fmla="*/ 1737836 w 7372350"/>
                <a:gd name="connsiteY66" fmla="*/ 48101 h 219075"/>
                <a:gd name="connsiteX67" fmla="*/ 1743551 w 7372350"/>
                <a:gd name="connsiteY67" fmla="*/ 17621 h 219075"/>
                <a:gd name="connsiteX68" fmla="*/ 1730216 w 7372350"/>
                <a:gd name="connsiteY68" fmla="*/ 10001 h 219075"/>
                <a:gd name="connsiteX69" fmla="*/ 1440656 w 7372350"/>
                <a:gd name="connsiteY69" fmla="*/ 10001 h 219075"/>
                <a:gd name="connsiteX70" fmla="*/ 1440656 w 7372350"/>
                <a:gd name="connsiteY70" fmla="*/ 9049 h 219075"/>
                <a:gd name="connsiteX71" fmla="*/ 1440656 w 7372350"/>
                <a:gd name="connsiteY71" fmla="*/ 9049 h 219075"/>
                <a:gd name="connsiteX72" fmla="*/ 1440656 w 7372350"/>
                <a:gd name="connsiteY72" fmla="*/ 9049 h 219075"/>
                <a:gd name="connsiteX73" fmla="*/ 368141 w 7372350"/>
                <a:gd name="connsiteY73" fmla="*/ 9049 h 219075"/>
                <a:gd name="connsiteX74" fmla="*/ 339566 w 7372350"/>
                <a:gd name="connsiteY74" fmla="*/ 53816 h 219075"/>
                <a:gd name="connsiteX75" fmla="*/ 376714 w 7372350"/>
                <a:gd name="connsiteY75" fmla="*/ 78581 h 219075"/>
                <a:gd name="connsiteX76" fmla="*/ 382429 w 7372350"/>
                <a:gd name="connsiteY76" fmla="*/ 109061 h 219075"/>
                <a:gd name="connsiteX77" fmla="*/ 376714 w 7372350"/>
                <a:gd name="connsiteY77" fmla="*/ 109061 h 219075"/>
                <a:gd name="connsiteX78" fmla="*/ 376714 w 7372350"/>
                <a:gd name="connsiteY78" fmla="*/ 114776 h 219075"/>
                <a:gd name="connsiteX79" fmla="*/ 346234 w 7372350"/>
                <a:gd name="connsiteY79" fmla="*/ 109061 h 219075"/>
                <a:gd name="connsiteX80" fmla="*/ 327184 w 7372350"/>
                <a:gd name="connsiteY80" fmla="*/ 150971 h 219075"/>
                <a:gd name="connsiteX81" fmla="*/ 346234 w 7372350"/>
                <a:gd name="connsiteY81" fmla="*/ 162401 h 219075"/>
                <a:gd name="connsiteX82" fmla="*/ 464344 w 7372350"/>
                <a:gd name="connsiteY82" fmla="*/ 131921 h 219075"/>
                <a:gd name="connsiteX83" fmla="*/ 526256 w 7372350"/>
                <a:gd name="connsiteY83" fmla="*/ 26194 h 219075"/>
                <a:gd name="connsiteX84" fmla="*/ 528161 w 7372350"/>
                <a:gd name="connsiteY84" fmla="*/ 7144 h 219075"/>
                <a:gd name="connsiteX85" fmla="*/ 368141 w 7372350"/>
                <a:gd name="connsiteY85" fmla="*/ 9049 h 219075"/>
                <a:gd name="connsiteX86" fmla="*/ 368141 w 7372350"/>
                <a:gd name="connsiteY86" fmla="*/ 9049 h 219075"/>
                <a:gd name="connsiteX87" fmla="*/ 368141 w 7372350"/>
                <a:gd name="connsiteY87" fmla="*/ 9049 h 219075"/>
                <a:gd name="connsiteX88" fmla="*/ 368141 w 7372350"/>
                <a:gd name="connsiteY88" fmla="*/ 9049 h 219075"/>
                <a:gd name="connsiteX89" fmla="*/ 7144 w 7372350"/>
                <a:gd name="connsiteY89" fmla="*/ 9049 h 219075"/>
                <a:gd name="connsiteX90" fmla="*/ 16669 w 7372350"/>
                <a:gd name="connsiteY90" fmla="*/ 140494 h 219075"/>
                <a:gd name="connsiteX91" fmla="*/ 53816 w 7372350"/>
                <a:gd name="connsiteY91" fmla="*/ 146209 h 219075"/>
                <a:gd name="connsiteX92" fmla="*/ 65246 w 7372350"/>
                <a:gd name="connsiteY92" fmla="*/ 151924 h 219075"/>
                <a:gd name="connsiteX93" fmla="*/ 65246 w 7372350"/>
                <a:gd name="connsiteY93" fmla="*/ 148114 h 219075"/>
                <a:gd name="connsiteX94" fmla="*/ 90011 w 7372350"/>
                <a:gd name="connsiteY94" fmla="*/ 91916 h 219075"/>
                <a:gd name="connsiteX95" fmla="*/ 82391 w 7372350"/>
                <a:gd name="connsiteY95" fmla="*/ 9049 h 219075"/>
                <a:gd name="connsiteX96" fmla="*/ 7144 w 7372350"/>
                <a:gd name="connsiteY96" fmla="*/ 9049 h 219075"/>
                <a:gd name="connsiteX97" fmla="*/ 7144 w 7372350"/>
                <a:gd name="connsiteY97" fmla="*/ 9049 h 219075"/>
                <a:gd name="connsiteX98" fmla="*/ 7144 w 7372350"/>
                <a:gd name="connsiteY98" fmla="*/ 9049 h 219075"/>
                <a:gd name="connsiteX99" fmla="*/ 7144 w 7372350"/>
                <a:gd name="connsiteY99" fmla="*/ 9049 h 219075"/>
                <a:gd name="connsiteX100" fmla="*/ 7333774 w 7372350"/>
                <a:gd name="connsiteY100" fmla="*/ 216694 h 219075"/>
                <a:gd name="connsiteX101" fmla="*/ 7360444 w 7372350"/>
                <a:gd name="connsiteY101" fmla="*/ 116681 h 219075"/>
                <a:gd name="connsiteX102" fmla="*/ 7309962 w 7372350"/>
                <a:gd name="connsiteY102" fmla="*/ 172879 h 219075"/>
                <a:gd name="connsiteX103" fmla="*/ 7272814 w 7372350"/>
                <a:gd name="connsiteY103" fmla="*/ 184309 h 219075"/>
                <a:gd name="connsiteX104" fmla="*/ 7263289 w 7372350"/>
                <a:gd name="connsiteY104" fmla="*/ 216694 h 219075"/>
                <a:gd name="connsiteX105" fmla="*/ 7333774 w 7372350"/>
                <a:gd name="connsiteY105" fmla="*/ 216694 h 219075"/>
                <a:gd name="connsiteX106" fmla="*/ 7333774 w 7372350"/>
                <a:gd name="connsiteY106" fmla="*/ 216694 h 219075"/>
                <a:gd name="connsiteX107" fmla="*/ 7333774 w 7372350"/>
                <a:gd name="connsiteY107" fmla="*/ 216694 h 219075"/>
                <a:gd name="connsiteX108" fmla="*/ 7333774 w 7372350"/>
                <a:gd name="connsiteY108" fmla="*/ 216694 h 219075"/>
                <a:gd name="connsiteX109" fmla="*/ 3860006 w 7372350"/>
                <a:gd name="connsiteY109" fmla="*/ 216694 h 219075"/>
                <a:gd name="connsiteX110" fmla="*/ 3848576 w 7372350"/>
                <a:gd name="connsiteY110" fmla="*/ 191929 h 219075"/>
                <a:gd name="connsiteX111" fmla="*/ 3798094 w 7372350"/>
                <a:gd name="connsiteY111" fmla="*/ 210979 h 219075"/>
                <a:gd name="connsiteX112" fmla="*/ 3792379 w 7372350"/>
                <a:gd name="connsiteY112" fmla="*/ 218599 h 219075"/>
                <a:gd name="connsiteX113" fmla="*/ 3860006 w 7372350"/>
                <a:gd name="connsiteY113" fmla="*/ 216694 h 219075"/>
                <a:gd name="connsiteX114" fmla="*/ 3860006 w 7372350"/>
                <a:gd name="connsiteY114" fmla="*/ 216694 h 219075"/>
                <a:gd name="connsiteX115" fmla="*/ 3860006 w 7372350"/>
                <a:gd name="connsiteY115" fmla="*/ 216694 h 219075"/>
                <a:gd name="connsiteX116" fmla="*/ 3860006 w 7372350"/>
                <a:gd name="connsiteY116" fmla="*/ 216694 h 219075"/>
                <a:gd name="connsiteX117" fmla="*/ 2259806 w 7372350"/>
                <a:gd name="connsiteY117" fmla="*/ 216694 h 219075"/>
                <a:gd name="connsiteX118" fmla="*/ 2250281 w 7372350"/>
                <a:gd name="connsiteY118" fmla="*/ 191929 h 219075"/>
                <a:gd name="connsiteX119" fmla="*/ 2213134 w 7372350"/>
                <a:gd name="connsiteY119" fmla="*/ 191929 h 219075"/>
                <a:gd name="connsiteX120" fmla="*/ 2194084 w 7372350"/>
                <a:gd name="connsiteY120" fmla="*/ 218599 h 219075"/>
                <a:gd name="connsiteX121" fmla="*/ 2259806 w 7372350"/>
                <a:gd name="connsiteY121" fmla="*/ 216694 h 219075"/>
                <a:gd name="connsiteX122" fmla="*/ 2259806 w 7372350"/>
                <a:gd name="connsiteY122" fmla="*/ 216694 h 219075"/>
                <a:gd name="connsiteX123" fmla="*/ 2259806 w 7372350"/>
                <a:gd name="connsiteY123" fmla="*/ 216694 h 219075"/>
                <a:gd name="connsiteX124" fmla="*/ 2259806 w 7372350"/>
                <a:gd name="connsiteY124" fmla="*/ 216694 h 219075"/>
                <a:gd name="connsiteX125" fmla="*/ 1158716 w 7372350"/>
                <a:gd name="connsiteY125" fmla="*/ 178594 h 219075"/>
                <a:gd name="connsiteX126" fmla="*/ 1295876 w 7372350"/>
                <a:gd name="connsiteY126" fmla="*/ 142399 h 219075"/>
                <a:gd name="connsiteX127" fmla="*/ 1314926 w 7372350"/>
                <a:gd name="connsiteY127" fmla="*/ 74771 h 219075"/>
                <a:gd name="connsiteX128" fmla="*/ 1172051 w 7372350"/>
                <a:gd name="connsiteY128" fmla="*/ 55721 h 219075"/>
                <a:gd name="connsiteX129" fmla="*/ 1158716 w 7372350"/>
                <a:gd name="connsiteY129" fmla="*/ 178594 h 219075"/>
                <a:gd name="connsiteX130" fmla="*/ 1158716 w 7372350"/>
                <a:gd name="connsiteY130" fmla="*/ 178594 h 219075"/>
                <a:gd name="connsiteX131" fmla="*/ 1158716 w 7372350"/>
                <a:gd name="connsiteY131" fmla="*/ 178594 h 219075"/>
                <a:gd name="connsiteX132" fmla="*/ 1158716 w 7372350"/>
                <a:gd name="connsiteY132" fmla="*/ 178594 h 219075"/>
                <a:gd name="connsiteX133" fmla="*/ 3231356 w 7372350"/>
                <a:gd name="connsiteY133" fmla="*/ 10954 h 219075"/>
                <a:gd name="connsiteX134" fmla="*/ 3200876 w 7372350"/>
                <a:gd name="connsiteY134" fmla="*/ 10954 h 219075"/>
                <a:gd name="connsiteX135" fmla="*/ 3181826 w 7372350"/>
                <a:gd name="connsiteY135" fmla="*/ 72866 h 219075"/>
                <a:gd name="connsiteX136" fmla="*/ 3224689 w 7372350"/>
                <a:gd name="connsiteY136" fmla="*/ 97631 h 219075"/>
                <a:gd name="connsiteX137" fmla="*/ 3249454 w 7372350"/>
                <a:gd name="connsiteY137" fmla="*/ 35719 h 219075"/>
                <a:gd name="connsiteX138" fmla="*/ 3231356 w 7372350"/>
                <a:gd name="connsiteY138" fmla="*/ 10954 h 219075"/>
                <a:gd name="connsiteX139" fmla="*/ 3231356 w 7372350"/>
                <a:gd name="connsiteY139" fmla="*/ 10954 h 219075"/>
                <a:gd name="connsiteX140" fmla="*/ 3231356 w 7372350"/>
                <a:gd name="connsiteY140" fmla="*/ 10954 h 219075"/>
                <a:gd name="connsiteX141" fmla="*/ 3231356 w 7372350"/>
                <a:gd name="connsiteY141" fmla="*/ 1095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7372350" h="219075">
                  <a:moveTo>
                    <a:pt x="7041356" y="9049"/>
                  </a:moveTo>
                  <a:cubicBezTo>
                    <a:pt x="7031831" y="14764"/>
                    <a:pt x="7022306" y="20479"/>
                    <a:pt x="7012781" y="22384"/>
                  </a:cubicBezTo>
                  <a:cubicBezTo>
                    <a:pt x="6991826" y="30004"/>
                    <a:pt x="6971824" y="18574"/>
                    <a:pt x="6956584" y="28099"/>
                  </a:cubicBezTo>
                  <a:cubicBezTo>
                    <a:pt x="6937534" y="39529"/>
                    <a:pt x="6933724" y="70009"/>
                    <a:pt x="6906101" y="78581"/>
                  </a:cubicBezTo>
                  <a:lnTo>
                    <a:pt x="6863239" y="72866"/>
                  </a:lnTo>
                  <a:cubicBezTo>
                    <a:pt x="6824187" y="82391"/>
                    <a:pt x="6778467" y="119539"/>
                    <a:pt x="6745129" y="134779"/>
                  </a:cubicBezTo>
                  <a:lnTo>
                    <a:pt x="6694646" y="140494"/>
                  </a:lnTo>
                  <a:cubicBezTo>
                    <a:pt x="6677501" y="148114"/>
                    <a:pt x="6655594" y="174784"/>
                    <a:pt x="6638449" y="182404"/>
                  </a:cubicBezTo>
                  <a:cubicBezTo>
                    <a:pt x="6609874" y="195739"/>
                    <a:pt x="6586062" y="190024"/>
                    <a:pt x="6557487" y="201454"/>
                  </a:cubicBezTo>
                  <a:cubicBezTo>
                    <a:pt x="6546056" y="205264"/>
                    <a:pt x="6536531" y="210979"/>
                    <a:pt x="6525101" y="214789"/>
                  </a:cubicBezTo>
                  <a:lnTo>
                    <a:pt x="6596539" y="214789"/>
                  </a:lnTo>
                  <a:cubicBezTo>
                    <a:pt x="6628924" y="205264"/>
                    <a:pt x="6664167" y="193834"/>
                    <a:pt x="6701314" y="190024"/>
                  </a:cubicBezTo>
                  <a:lnTo>
                    <a:pt x="6701314" y="195739"/>
                  </a:lnTo>
                  <a:lnTo>
                    <a:pt x="6707029" y="195739"/>
                  </a:lnTo>
                  <a:lnTo>
                    <a:pt x="6707029" y="201454"/>
                  </a:lnTo>
                  <a:lnTo>
                    <a:pt x="6701314" y="201454"/>
                  </a:lnTo>
                  <a:cubicBezTo>
                    <a:pt x="6695599" y="207169"/>
                    <a:pt x="6684169" y="210979"/>
                    <a:pt x="6676549" y="212884"/>
                  </a:cubicBezTo>
                  <a:lnTo>
                    <a:pt x="6676549" y="214789"/>
                  </a:lnTo>
                  <a:lnTo>
                    <a:pt x="6813709" y="214789"/>
                  </a:lnTo>
                  <a:cubicBezTo>
                    <a:pt x="6873717" y="193834"/>
                    <a:pt x="6952774" y="160496"/>
                    <a:pt x="6979444" y="133826"/>
                  </a:cubicBezTo>
                  <a:cubicBezTo>
                    <a:pt x="6932771" y="139541"/>
                    <a:pt x="6902292" y="160496"/>
                    <a:pt x="6861334" y="170021"/>
                  </a:cubicBezTo>
                  <a:lnTo>
                    <a:pt x="6861334" y="158591"/>
                  </a:lnTo>
                  <a:cubicBezTo>
                    <a:pt x="6893719" y="150971"/>
                    <a:pt x="7085171" y="66199"/>
                    <a:pt x="7103269" y="47149"/>
                  </a:cubicBezTo>
                  <a:cubicBezTo>
                    <a:pt x="7082314" y="47149"/>
                    <a:pt x="7074694" y="50959"/>
                    <a:pt x="7060406" y="52864"/>
                  </a:cubicBezTo>
                  <a:lnTo>
                    <a:pt x="7060406" y="33814"/>
                  </a:lnTo>
                  <a:cubicBezTo>
                    <a:pt x="7079456" y="26194"/>
                    <a:pt x="7099459" y="18574"/>
                    <a:pt x="7120414" y="7144"/>
                  </a:cubicBezTo>
                  <a:lnTo>
                    <a:pt x="7041356" y="9049"/>
                  </a:lnTo>
                  <a:lnTo>
                    <a:pt x="7041356" y="9049"/>
                  </a:lnTo>
                  <a:lnTo>
                    <a:pt x="7041356" y="9049"/>
                  </a:lnTo>
                  <a:lnTo>
                    <a:pt x="7041356" y="9049"/>
                  </a:lnTo>
                  <a:close/>
                  <a:moveTo>
                    <a:pt x="4700112" y="9049"/>
                  </a:moveTo>
                  <a:cubicBezTo>
                    <a:pt x="4690587" y="26194"/>
                    <a:pt x="4681062" y="45244"/>
                    <a:pt x="4659154" y="53816"/>
                  </a:cubicBezTo>
                  <a:cubicBezTo>
                    <a:pt x="4651534" y="59531"/>
                    <a:pt x="4649629" y="57626"/>
                    <a:pt x="4634389" y="59531"/>
                  </a:cubicBezTo>
                  <a:lnTo>
                    <a:pt x="4634389" y="127159"/>
                  </a:lnTo>
                  <a:cubicBezTo>
                    <a:pt x="4647724" y="132874"/>
                    <a:pt x="4666774" y="132874"/>
                    <a:pt x="4690587" y="132874"/>
                  </a:cubicBezTo>
                  <a:cubicBezTo>
                    <a:pt x="4748689" y="94774"/>
                    <a:pt x="4870609" y="104299"/>
                    <a:pt x="4920139" y="76676"/>
                  </a:cubicBezTo>
                  <a:cubicBezTo>
                    <a:pt x="4941094" y="63341"/>
                    <a:pt x="4955381" y="40481"/>
                    <a:pt x="4963001" y="14764"/>
                  </a:cubicBezTo>
                  <a:cubicBezTo>
                    <a:pt x="4961096" y="12859"/>
                    <a:pt x="4959192" y="9049"/>
                    <a:pt x="4955381" y="7144"/>
                  </a:cubicBezTo>
                  <a:lnTo>
                    <a:pt x="4700112" y="9049"/>
                  </a:lnTo>
                  <a:lnTo>
                    <a:pt x="4700112" y="9049"/>
                  </a:lnTo>
                  <a:lnTo>
                    <a:pt x="4700112" y="9049"/>
                  </a:lnTo>
                  <a:lnTo>
                    <a:pt x="4700112" y="9049"/>
                  </a:lnTo>
                  <a:close/>
                  <a:moveTo>
                    <a:pt x="4348639" y="9049"/>
                  </a:moveTo>
                  <a:cubicBezTo>
                    <a:pt x="4352449" y="45244"/>
                    <a:pt x="4354354" y="84296"/>
                    <a:pt x="4375309" y="109061"/>
                  </a:cubicBezTo>
                  <a:cubicBezTo>
                    <a:pt x="4386739" y="116681"/>
                    <a:pt x="4416266" y="116681"/>
                    <a:pt x="4437222" y="114776"/>
                  </a:cubicBezTo>
                  <a:cubicBezTo>
                    <a:pt x="4441031" y="103346"/>
                    <a:pt x="4442937" y="95726"/>
                    <a:pt x="4442937" y="78581"/>
                  </a:cubicBezTo>
                  <a:cubicBezTo>
                    <a:pt x="4421981" y="65246"/>
                    <a:pt x="4407694" y="36671"/>
                    <a:pt x="4400074" y="10954"/>
                  </a:cubicBezTo>
                  <a:lnTo>
                    <a:pt x="4401979" y="9049"/>
                  </a:lnTo>
                  <a:lnTo>
                    <a:pt x="4348639" y="9049"/>
                  </a:lnTo>
                  <a:lnTo>
                    <a:pt x="4348639" y="9049"/>
                  </a:lnTo>
                  <a:lnTo>
                    <a:pt x="4348639" y="9049"/>
                  </a:lnTo>
                  <a:lnTo>
                    <a:pt x="4348639" y="9049"/>
                  </a:lnTo>
                  <a:close/>
                  <a:moveTo>
                    <a:pt x="2499836" y="9049"/>
                  </a:moveTo>
                  <a:cubicBezTo>
                    <a:pt x="2507456" y="12859"/>
                    <a:pt x="2515076" y="14764"/>
                    <a:pt x="2530316" y="16669"/>
                  </a:cubicBezTo>
                  <a:cubicBezTo>
                    <a:pt x="2532221" y="14764"/>
                    <a:pt x="2534126" y="10954"/>
                    <a:pt x="2536031" y="9049"/>
                  </a:cubicBezTo>
                  <a:lnTo>
                    <a:pt x="2499836" y="9049"/>
                  </a:lnTo>
                  <a:lnTo>
                    <a:pt x="2499836" y="9049"/>
                  </a:lnTo>
                  <a:lnTo>
                    <a:pt x="2499836" y="9049"/>
                  </a:lnTo>
                  <a:lnTo>
                    <a:pt x="2499836" y="9049"/>
                  </a:lnTo>
                  <a:close/>
                  <a:moveTo>
                    <a:pt x="1440656" y="9049"/>
                  </a:moveTo>
                  <a:cubicBezTo>
                    <a:pt x="1446371" y="16669"/>
                    <a:pt x="1455896" y="22384"/>
                    <a:pt x="1457801" y="28099"/>
                  </a:cubicBezTo>
                  <a:lnTo>
                    <a:pt x="1438751" y="84296"/>
                  </a:lnTo>
                  <a:cubicBezTo>
                    <a:pt x="1448276" y="88106"/>
                    <a:pt x="1453991" y="90011"/>
                    <a:pt x="1469231" y="90011"/>
                  </a:cubicBezTo>
                  <a:cubicBezTo>
                    <a:pt x="1488281" y="70961"/>
                    <a:pt x="1512094" y="86201"/>
                    <a:pt x="1544479" y="78581"/>
                  </a:cubicBezTo>
                  <a:cubicBezTo>
                    <a:pt x="1559719" y="74771"/>
                    <a:pt x="1583531" y="51911"/>
                    <a:pt x="1594961" y="48101"/>
                  </a:cubicBezTo>
                  <a:cubicBezTo>
                    <a:pt x="1596866" y="48101"/>
                    <a:pt x="1615916" y="53816"/>
                    <a:pt x="1625441" y="53816"/>
                  </a:cubicBezTo>
                  <a:lnTo>
                    <a:pt x="1737836" y="48101"/>
                  </a:lnTo>
                  <a:cubicBezTo>
                    <a:pt x="1741646" y="38576"/>
                    <a:pt x="1743551" y="32861"/>
                    <a:pt x="1743551" y="17621"/>
                  </a:cubicBezTo>
                  <a:cubicBezTo>
                    <a:pt x="1739741" y="15716"/>
                    <a:pt x="1734026" y="11906"/>
                    <a:pt x="1730216" y="10001"/>
                  </a:cubicBezTo>
                  <a:lnTo>
                    <a:pt x="1440656" y="10001"/>
                  </a:lnTo>
                  <a:lnTo>
                    <a:pt x="1440656" y="9049"/>
                  </a:lnTo>
                  <a:lnTo>
                    <a:pt x="1440656" y="9049"/>
                  </a:lnTo>
                  <a:lnTo>
                    <a:pt x="1440656" y="9049"/>
                  </a:lnTo>
                  <a:close/>
                  <a:moveTo>
                    <a:pt x="368141" y="9049"/>
                  </a:moveTo>
                  <a:cubicBezTo>
                    <a:pt x="356711" y="16669"/>
                    <a:pt x="343376" y="20479"/>
                    <a:pt x="339566" y="53816"/>
                  </a:cubicBezTo>
                  <a:cubicBezTo>
                    <a:pt x="358616" y="61436"/>
                    <a:pt x="368141" y="57626"/>
                    <a:pt x="376714" y="78581"/>
                  </a:cubicBezTo>
                  <a:cubicBezTo>
                    <a:pt x="382429" y="86201"/>
                    <a:pt x="382429" y="93821"/>
                    <a:pt x="382429" y="109061"/>
                  </a:cubicBezTo>
                  <a:lnTo>
                    <a:pt x="376714" y="109061"/>
                  </a:lnTo>
                  <a:lnTo>
                    <a:pt x="376714" y="114776"/>
                  </a:lnTo>
                  <a:cubicBezTo>
                    <a:pt x="367189" y="110966"/>
                    <a:pt x="361474" y="109061"/>
                    <a:pt x="346234" y="109061"/>
                  </a:cubicBezTo>
                  <a:cubicBezTo>
                    <a:pt x="336709" y="124301"/>
                    <a:pt x="330994" y="128111"/>
                    <a:pt x="327184" y="150971"/>
                  </a:cubicBezTo>
                  <a:cubicBezTo>
                    <a:pt x="334804" y="154781"/>
                    <a:pt x="340519" y="156686"/>
                    <a:pt x="346234" y="162401"/>
                  </a:cubicBezTo>
                  <a:cubicBezTo>
                    <a:pt x="385286" y="154781"/>
                    <a:pt x="421481" y="141446"/>
                    <a:pt x="464344" y="131921"/>
                  </a:cubicBezTo>
                  <a:cubicBezTo>
                    <a:pt x="475774" y="85249"/>
                    <a:pt x="511016" y="64294"/>
                    <a:pt x="526256" y="26194"/>
                  </a:cubicBezTo>
                  <a:cubicBezTo>
                    <a:pt x="530066" y="18574"/>
                    <a:pt x="530066" y="10954"/>
                    <a:pt x="528161" y="7144"/>
                  </a:cubicBezTo>
                  <a:lnTo>
                    <a:pt x="368141" y="9049"/>
                  </a:lnTo>
                  <a:lnTo>
                    <a:pt x="368141" y="9049"/>
                  </a:lnTo>
                  <a:lnTo>
                    <a:pt x="368141" y="9049"/>
                  </a:lnTo>
                  <a:lnTo>
                    <a:pt x="368141" y="9049"/>
                  </a:lnTo>
                  <a:close/>
                  <a:moveTo>
                    <a:pt x="7144" y="9049"/>
                  </a:moveTo>
                  <a:cubicBezTo>
                    <a:pt x="10954" y="69056"/>
                    <a:pt x="16669" y="128111"/>
                    <a:pt x="16669" y="140494"/>
                  </a:cubicBezTo>
                  <a:cubicBezTo>
                    <a:pt x="28099" y="144304"/>
                    <a:pt x="35719" y="146209"/>
                    <a:pt x="53816" y="146209"/>
                  </a:cubicBezTo>
                  <a:cubicBezTo>
                    <a:pt x="57626" y="150019"/>
                    <a:pt x="53816" y="155734"/>
                    <a:pt x="65246" y="151924"/>
                  </a:cubicBezTo>
                  <a:lnTo>
                    <a:pt x="65246" y="148114"/>
                  </a:lnTo>
                  <a:cubicBezTo>
                    <a:pt x="91916" y="138589"/>
                    <a:pt x="91916" y="127159"/>
                    <a:pt x="90011" y="91916"/>
                  </a:cubicBezTo>
                  <a:cubicBezTo>
                    <a:pt x="91916" y="86201"/>
                    <a:pt x="86201" y="41434"/>
                    <a:pt x="82391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7333774" y="216694"/>
                  </a:moveTo>
                  <a:cubicBezTo>
                    <a:pt x="7360444" y="193834"/>
                    <a:pt x="7372826" y="150971"/>
                    <a:pt x="7360444" y="116681"/>
                  </a:cubicBezTo>
                  <a:cubicBezTo>
                    <a:pt x="7319487" y="124301"/>
                    <a:pt x="7333774" y="150971"/>
                    <a:pt x="7309962" y="172879"/>
                  </a:cubicBezTo>
                  <a:cubicBezTo>
                    <a:pt x="7302342" y="178594"/>
                    <a:pt x="7281387" y="182404"/>
                    <a:pt x="7272814" y="184309"/>
                  </a:cubicBezTo>
                  <a:cubicBezTo>
                    <a:pt x="7269004" y="193834"/>
                    <a:pt x="7267099" y="205264"/>
                    <a:pt x="7263289" y="216694"/>
                  </a:cubicBezTo>
                  <a:lnTo>
                    <a:pt x="7333774" y="216694"/>
                  </a:lnTo>
                  <a:lnTo>
                    <a:pt x="7333774" y="216694"/>
                  </a:lnTo>
                  <a:lnTo>
                    <a:pt x="7333774" y="216694"/>
                  </a:lnTo>
                  <a:lnTo>
                    <a:pt x="7333774" y="216694"/>
                  </a:lnTo>
                  <a:close/>
                  <a:moveTo>
                    <a:pt x="3860006" y="216694"/>
                  </a:moveTo>
                  <a:cubicBezTo>
                    <a:pt x="3858101" y="209074"/>
                    <a:pt x="3854291" y="199549"/>
                    <a:pt x="3848576" y="191929"/>
                  </a:cubicBezTo>
                  <a:cubicBezTo>
                    <a:pt x="3820001" y="191929"/>
                    <a:pt x="3811429" y="195739"/>
                    <a:pt x="3798094" y="210979"/>
                  </a:cubicBezTo>
                  <a:cubicBezTo>
                    <a:pt x="3796189" y="212884"/>
                    <a:pt x="3794284" y="214789"/>
                    <a:pt x="3792379" y="218599"/>
                  </a:cubicBezTo>
                  <a:lnTo>
                    <a:pt x="3860006" y="216694"/>
                  </a:lnTo>
                  <a:lnTo>
                    <a:pt x="3860006" y="216694"/>
                  </a:lnTo>
                  <a:lnTo>
                    <a:pt x="3860006" y="216694"/>
                  </a:lnTo>
                  <a:lnTo>
                    <a:pt x="3860006" y="216694"/>
                  </a:lnTo>
                  <a:close/>
                  <a:moveTo>
                    <a:pt x="2259806" y="216694"/>
                  </a:moveTo>
                  <a:cubicBezTo>
                    <a:pt x="2257901" y="209074"/>
                    <a:pt x="2255996" y="201454"/>
                    <a:pt x="2250281" y="191929"/>
                  </a:cubicBezTo>
                  <a:lnTo>
                    <a:pt x="2213134" y="191929"/>
                  </a:lnTo>
                  <a:cubicBezTo>
                    <a:pt x="2205514" y="203359"/>
                    <a:pt x="2199799" y="209074"/>
                    <a:pt x="2194084" y="218599"/>
                  </a:cubicBezTo>
                  <a:lnTo>
                    <a:pt x="2259806" y="216694"/>
                  </a:lnTo>
                  <a:lnTo>
                    <a:pt x="2259806" y="216694"/>
                  </a:lnTo>
                  <a:lnTo>
                    <a:pt x="2259806" y="216694"/>
                  </a:lnTo>
                  <a:lnTo>
                    <a:pt x="2259806" y="216694"/>
                  </a:lnTo>
                  <a:close/>
                  <a:moveTo>
                    <a:pt x="1158716" y="178594"/>
                  </a:moveTo>
                  <a:cubicBezTo>
                    <a:pt x="1213009" y="176689"/>
                    <a:pt x="1253014" y="157639"/>
                    <a:pt x="1295876" y="142399"/>
                  </a:cubicBezTo>
                  <a:lnTo>
                    <a:pt x="1314926" y="74771"/>
                  </a:lnTo>
                  <a:cubicBezTo>
                    <a:pt x="1266349" y="53816"/>
                    <a:pt x="1228249" y="44291"/>
                    <a:pt x="1172051" y="55721"/>
                  </a:cubicBezTo>
                  <a:cubicBezTo>
                    <a:pt x="1154906" y="90011"/>
                    <a:pt x="1153001" y="137636"/>
                    <a:pt x="1158716" y="178594"/>
                  </a:cubicBezTo>
                  <a:lnTo>
                    <a:pt x="1158716" y="178594"/>
                  </a:lnTo>
                  <a:lnTo>
                    <a:pt x="1158716" y="178594"/>
                  </a:lnTo>
                  <a:lnTo>
                    <a:pt x="1158716" y="178594"/>
                  </a:lnTo>
                  <a:close/>
                  <a:moveTo>
                    <a:pt x="3231356" y="10954"/>
                  </a:moveTo>
                  <a:lnTo>
                    <a:pt x="3200876" y="10954"/>
                  </a:lnTo>
                  <a:cubicBezTo>
                    <a:pt x="3189446" y="30004"/>
                    <a:pt x="3183731" y="37624"/>
                    <a:pt x="3181826" y="72866"/>
                  </a:cubicBezTo>
                  <a:cubicBezTo>
                    <a:pt x="3198971" y="84296"/>
                    <a:pt x="3198971" y="91916"/>
                    <a:pt x="3224689" y="97631"/>
                  </a:cubicBezTo>
                  <a:cubicBezTo>
                    <a:pt x="3238024" y="76676"/>
                    <a:pt x="3247549" y="72866"/>
                    <a:pt x="3249454" y="35719"/>
                  </a:cubicBezTo>
                  <a:cubicBezTo>
                    <a:pt x="3241834" y="28099"/>
                    <a:pt x="3237071" y="22384"/>
                    <a:pt x="3231356" y="10954"/>
                  </a:cubicBezTo>
                  <a:lnTo>
                    <a:pt x="3231356" y="10954"/>
                  </a:lnTo>
                  <a:lnTo>
                    <a:pt x="3231356" y="10954"/>
                  </a:lnTo>
                  <a:lnTo>
                    <a:pt x="3231356" y="1095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6CE1216E-8D5F-4333-A08D-BC7EA83215A7}"/>
                </a:ext>
              </a:extLst>
            </p:cNvPr>
            <p:cNvSpPr/>
            <p:nvPr/>
          </p:nvSpPr>
          <p:spPr>
            <a:xfrm>
              <a:off x="-740" y="5353487"/>
              <a:ext cx="7286625" cy="219075"/>
            </a:xfrm>
            <a:custGeom>
              <a:avLst/>
              <a:gdLst>
                <a:gd name="connsiteX0" fmla="*/ 7226405 w 7286625"/>
                <a:gd name="connsiteY0" fmla="*/ 9049 h 219075"/>
                <a:gd name="connsiteX1" fmla="*/ 7220691 w 7286625"/>
                <a:gd name="connsiteY1" fmla="*/ 50959 h 219075"/>
                <a:gd name="connsiteX2" fmla="*/ 7145443 w 7286625"/>
                <a:gd name="connsiteY2" fmla="*/ 143351 h 219075"/>
                <a:gd name="connsiteX3" fmla="*/ 7042573 w 7286625"/>
                <a:gd name="connsiteY3" fmla="*/ 216694 h 219075"/>
                <a:gd name="connsiteX4" fmla="*/ 7123535 w 7286625"/>
                <a:gd name="connsiteY4" fmla="*/ 216694 h 219075"/>
                <a:gd name="connsiteX5" fmla="*/ 7279746 w 7286625"/>
                <a:gd name="connsiteY5" fmla="*/ 64294 h 219075"/>
                <a:gd name="connsiteX6" fmla="*/ 7254980 w 7286625"/>
                <a:gd name="connsiteY6" fmla="*/ 64294 h 219075"/>
                <a:gd name="connsiteX7" fmla="*/ 7239741 w 7286625"/>
                <a:gd name="connsiteY7" fmla="*/ 10001 h 219075"/>
                <a:gd name="connsiteX8" fmla="*/ 7226405 w 7286625"/>
                <a:gd name="connsiteY8" fmla="*/ 9049 h 219075"/>
                <a:gd name="connsiteX9" fmla="*/ 7226405 w 7286625"/>
                <a:gd name="connsiteY9" fmla="*/ 9049 h 219075"/>
                <a:gd name="connsiteX10" fmla="*/ 7226405 w 7286625"/>
                <a:gd name="connsiteY10" fmla="*/ 9049 h 219075"/>
                <a:gd name="connsiteX11" fmla="*/ 7226405 w 7286625"/>
                <a:gd name="connsiteY11" fmla="*/ 9049 h 219075"/>
                <a:gd name="connsiteX12" fmla="*/ 4720378 w 7286625"/>
                <a:gd name="connsiteY12" fmla="*/ 9049 h 219075"/>
                <a:gd name="connsiteX13" fmla="*/ 4718473 w 7286625"/>
                <a:gd name="connsiteY13" fmla="*/ 12859 h 219075"/>
                <a:gd name="connsiteX14" fmla="*/ 4729903 w 7286625"/>
                <a:gd name="connsiteY14" fmla="*/ 69056 h 219075"/>
                <a:gd name="connsiteX15" fmla="*/ 4699423 w 7286625"/>
                <a:gd name="connsiteY15" fmla="*/ 110966 h 219075"/>
                <a:gd name="connsiteX16" fmla="*/ 4724188 w 7286625"/>
                <a:gd name="connsiteY16" fmla="*/ 186214 h 219075"/>
                <a:gd name="connsiteX17" fmla="*/ 4703233 w 7286625"/>
                <a:gd name="connsiteY17" fmla="*/ 214789 h 219075"/>
                <a:gd name="connsiteX18" fmla="*/ 4960408 w 7286625"/>
                <a:gd name="connsiteY18" fmla="*/ 214789 h 219075"/>
                <a:gd name="connsiteX19" fmla="*/ 4964218 w 7286625"/>
                <a:gd name="connsiteY19" fmla="*/ 7144 h 219075"/>
                <a:gd name="connsiteX20" fmla="*/ 4720378 w 7286625"/>
                <a:gd name="connsiteY20" fmla="*/ 9049 h 219075"/>
                <a:gd name="connsiteX21" fmla="*/ 4720378 w 7286625"/>
                <a:gd name="connsiteY21" fmla="*/ 9049 h 219075"/>
                <a:gd name="connsiteX22" fmla="*/ 4720378 w 7286625"/>
                <a:gd name="connsiteY22" fmla="*/ 9049 h 219075"/>
                <a:gd name="connsiteX23" fmla="*/ 4720378 w 7286625"/>
                <a:gd name="connsiteY23" fmla="*/ 9049 h 219075"/>
                <a:gd name="connsiteX24" fmla="*/ 2597256 w 7286625"/>
                <a:gd name="connsiteY24" fmla="*/ 9049 h 219075"/>
                <a:gd name="connsiteX25" fmla="*/ 2640118 w 7286625"/>
                <a:gd name="connsiteY25" fmla="*/ 82391 h 219075"/>
                <a:gd name="connsiteX26" fmla="*/ 2621068 w 7286625"/>
                <a:gd name="connsiteY26" fmla="*/ 188119 h 219075"/>
                <a:gd name="connsiteX27" fmla="*/ 2665835 w 7286625"/>
                <a:gd name="connsiteY27" fmla="*/ 193834 h 219075"/>
                <a:gd name="connsiteX28" fmla="*/ 2741083 w 7286625"/>
                <a:gd name="connsiteY28" fmla="*/ 151924 h 219075"/>
                <a:gd name="connsiteX29" fmla="*/ 2741083 w 7286625"/>
                <a:gd name="connsiteY29" fmla="*/ 22384 h 219075"/>
                <a:gd name="connsiteX30" fmla="*/ 2727748 w 7286625"/>
                <a:gd name="connsiteY30" fmla="*/ 10954 h 219075"/>
                <a:gd name="connsiteX31" fmla="*/ 2598208 w 7286625"/>
                <a:gd name="connsiteY31" fmla="*/ 10954 h 219075"/>
                <a:gd name="connsiteX32" fmla="*/ 2598208 w 7286625"/>
                <a:gd name="connsiteY32" fmla="*/ 9049 h 219075"/>
                <a:gd name="connsiteX33" fmla="*/ 2597256 w 7286625"/>
                <a:gd name="connsiteY33" fmla="*/ 9049 h 219075"/>
                <a:gd name="connsiteX34" fmla="*/ 2597256 w 7286625"/>
                <a:gd name="connsiteY34" fmla="*/ 9049 h 219075"/>
                <a:gd name="connsiteX35" fmla="*/ 2516293 w 7286625"/>
                <a:gd name="connsiteY35" fmla="*/ 9049 h 219075"/>
                <a:gd name="connsiteX36" fmla="*/ 2477240 w 7286625"/>
                <a:gd name="connsiteY36" fmla="*/ 205264 h 219075"/>
                <a:gd name="connsiteX37" fmla="*/ 2502006 w 7286625"/>
                <a:gd name="connsiteY37" fmla="*/ 216694 h 219075"/>
                <a:gd name="connsiteX38" fmla="*/ 2539153 w 7286625"/>
                <a:gd name="connsiteY38" fmla="*/ 216694 h 219075"/>
                <a:gd name="connsiteX39" fmla="*/ 2614400 w 7286625"/>
                <a:gd name="connsiteY39" fmla="*/ 50959 h 219075"/>
                <a:gd name="connsiteX40" fmla="*/ 2542963 w 7286625"/>
                <a:gd name="connsiteY40" fmla="*/ 9049 h 219075"/>
                <a:gd name="connsiteX41" fmla="*/ 2516293 w 7286625"/>
                <a:gd name="connsiteY41" fmla="*/ 9049 h 219075"/>
                <a:gd name="connsiteX42" fmla="*/ 2516293 w 7286625"/>
                <a:gd name="connsiteY42" fmla="*/ 9049 h 219075"/>
                <a:gd name="connsiteX43" fmla="*/ 2516293 w 7286625"/>
                <a:gd name="connsiteY43" fmla="*/ 9049 h 219075"/>
                <a:gd name="connsiteX44" fmla="*/ 2516293 w 7286625"/>
                <a:gd name="connsiteY44" fmla="*/ 9049 h 219075"/>
                <a:gd name="connsiteX45" fmla="*/ 2421043 w 7286625"/>
                <a:gd name="connsiteY45" fmla="*/ 9049 h 219075"/>
                <a:gd name="connsiteX46" fmla="*/ 2398183 w 7286625"/>
                <a:gd name="connsiteY46" fmla="*/ 63341 h 219075"/>
                <a:gd name="connsiteX47" fmla="*/ 2361035 w 7286625"/>
                <a:gd name="connsiteY47" fmla="*/ 82391 h 219075"/>
                <a:gd name="connsiteX48" fmla="*/ 2361035 w 7286625"/>
                <a:gd name="connsiteY48" fmla="*/ 107156 h 219075"/>
                <a:gd name="connsiteX49" fmla="*/ 2422948 w 7286625"/>
                <a:gd name="connsiteY49" fmla="*/ 149066 h 219075"/>
                <a:gd name="connsiteX50" fmla="*/ 2460096 w 7286625"/>
                <a:gd name="connsiteY50" fmla="*/ 8096 h 219075"/>
                <a:gd name="connsiteX51" fmla="*/ 2421043 w 7286625"/>
                <a:gd name="connsiteY51" fmla="*/ 8096 h 219075"/>
                <a:gd name="connsiteX52" fmla="*/ 2421043 w 7286625"/>
                <a:gd name="connsiteY52" fmla="*/ 9049 h 219075"/>
                <a:gd name="connsiteX53" fmla="*/ 2421043 w 7286625"/>
                <a:gd name="connsiteY53" fmla="*/ 9049 h 219075"/>
                <a:gd name="connsiteX54" fmla="*/ 2421043 w 7286625"/>
                <a:gd name="connsiteY54" fmla="*/ 9049 h 219075"/>
                <a:gd name="connsiteX55" fmla="*/ 1530455 w 7286625"/>
                <a:gd name="connsiteY55" fmla="*/ 9049 h 219075"/>
                <a:gd name="connsiteX56" fmla="*/ 1528550 w 7286625"/>
                <a:gd name="connsiteY56" fmla="*/ 12859 h 219075"/>
                <a:gd name="connsiteX57" fmla="*/ 1491403 w 7286625"/>
                <a:gd name="connsiteY57" fmla="*/ 37624 h 219075"/>
                <a:gd name="connsiteX58" fmla="*/ 1485688 w 7286625"/>
                <a:gd name="connsiteY58" fmla="*/ 135731 h 219075"/>
                <a:gd name="connsiteX59" fmla="*/ 1442825 w 7286625"/>
                <a:gd name="connsiteY59" fmla="*/ 191929 h 219075"/>
                <a:gd name="connsiteX60" fmla="*/ 1444730 w 7286625"/>
                <a:gd name="connsiteY60" fmla="*/ 214789 h 219075"/>
                <a:gd name="connsiteX61" fmla="*/ 1732385 w 7286625"/>
                <a:gd name="connsiteY61" fmla="*/ 214789 h 219075"/>
                <a:gd name="connsiteX62" fmla="*/ 1566650 w 7286625"/>
                <a:gd name="connsiteY62" fmla="*/ 99536 h 219075"/>
                <a:gd name="connsiteX63" fmla="*/ 1547600 w 7286625"/>
                <a:gd name="connsiteY63" fmla="*/ 18574 h 219075"/>
                <a:gd name="connsiteX64" fmla="*/ 1549505 w 7286625"/>
                <a:gd name="connsiteY64" fmla="*/ 9049 h 219075"/>
                <a:gd name="connsiteX65" fmla="*/ 1530455 w 7286625"/>
                <a:gd name="connsiteY65" fmla="*/ 9049 h 219075"/>
                <a:gd name="connsiteX66" fmla="*/ 1530455 w 7286625"/>
                <a:gd name="connsiteY66" fmla="*/ 9049 h 219075"/>
                <a:gd name="connsiteX67" fmla="*/ 1530455 w 7286625"/>
                <a:gd name="connsiteY67" fmla="*/ 9049 h 219075"/>
                <a:gd name="connsiteX68" fmla="*/ 1530455 w 7286625"/>
                <a:gd name="connsiteY68" fmla="*/ 9049 h 219075"/>
                <a:gd name="connsiteX69" fmla="*/ 1120880 w 7286625"/>
                <a:gd name="connsiteY69" fmla="*/ 9049 h 219075"/>
                <a:gd name="connsiteX70" fmla="*/ 1130405 w 7286625"/>
                <a:gd name="connsiteY70" fmla="*/ 31909 h 219075"/>
                <a:gd name="connsiteX71" fmla="*/ 1149455 w 7286625"/>
                <a:gd name="connsiteY71" fmla="*/ 37624 h 219075"/>
                <a:gd name="connsiteX72" fmla="*/ 1138025 w 7286625"/>
                <a:gd name="connsiteY72" fmla="*/ 68104 h 219075"/>
                <a:gd name="connsiteX73" fmla="*/ 1143740 w 7286625"/>
                <a:gd name="connsiteY73" fmla="*/ 143351 h 219075"/>
                <a:gd name="connsiteX74" fmla="*/ 1186603 w 7286625"/>
                <a:gd name="connsiteY74" fmla="*/ 168116 h 219075"/>
                <a:gd name="connsiteX75" fmla="*/ 1186603 w 7286625"/>
                <a:gd name="connsiteY75" fmla="*/ 160496 h 219075"/>
                <a:gd name="connsiteX76" fmla="*/ 1211368 w 7286625"/>
                <a:gd name="connsiteY76" fmla="*/ 104299 h 219075"/>
                <a:gd name="connsiteX77" fmla="*/ 1192318 w 7286625"/>
                <a:gd name="connsiteY77" fmla="*/ 8096 h 219075"/>
                <a:gd name="connsiteX78" fmla="*/ 1120880 w 7286625"/>
                <a:gd name="connsiteY78" fmla="*/ 8096 h 219075"/>
                <a:gd name="connsiteX79" fmla="*/ 1120880 w 7286625"/>
                <a:gd name="connsiteY79" fmla="*/ 9049 h 219075"/>
                <a:gd name="connsiteX80" fmla="*/ 1120880 w 7286625"/>
                <a:gd name="connsiteY80" fmla="*/ 9049 h 219075"/>
                <a:gd name="connsiteX81" fmla="*/ 1120880 w 7286625"/>
                <a:gd name="connsiteY81" fmla="*/ 9049 h 219075"/>
                <a:gd name="connsiteX82" fmla="*/ 447463 w 7286625"/>
                <a:gd name="connsiteY82" fmla="*/ 9049 h 219075"/>
                <a:gd name="connsiteX83" fmla="*/ 447463 w 7286625"/>
                <a:gd name="connsiteY83" fmla="*/ 12859 h 219075"/>
                <a:gd name="connsiteX84" fmla="*/ 441748 w 7286625"/>
                <a:gd name="connsiteY84" fmla="*/ 12859 h 219075"/>
                <a:gd name="connsiteX85" fmla="*/ 441748 w 7286625"/>
                <a:gd name="connsiteY85" fmla="*/ 18574 h 219075"/>
                <a:gd name="connsiteX86" fmla="*/ 430318 w 7286625"/>
                <a:gd name="connsiteY86" fmla="*/ 12859 h 219075"/>
                <a:gd name="connsiteX87" fmla="*/ 428413 w 7286625"/>
                <a:gd name="connsiteY87" fmla="*/ 9049 h 219075"/>
                <a:gd name="connsiteX88" fmla="*/ 173143 w 7286625"/>
                <a:gd name="connsiteY88" fmla="*/ 9049 h 219075"/>
                <a:gd name="connsiteX89" fmla="*/ 163618 w 7286625"/>
                <a:gd name="connsiteY89" fmla="*/ 12859 h 219075"/>
                <a:gd name="connsiteX90" fmla="*/ 159808 w 7286625"/>
                <a:gd name="connsiteY90" fmla="*/ 9049 h 219075"/>
                <a:gd name="connsiteX91" fmla="*/ 101705 w 7286625"/>
                <a:gd name="connsiteY91" fmla="*/ 9049 h 219075"/>
                <a:gd name="connsiteX92" fmla="*/ 94085 w 7286625"/>
                <a:gd name="connsiteY92" fmla="*/ 26194 h 219075"/>
                <a:gd name="connsiteX93" fmla="*/ 81703 w 7286625"/>
                <a:gd name="connsiteY93" fmla="*/ 26194 h 219075"/>
                <a:gd name="connsiteX94" fmla="*/ 81703 w 7286625"/>
                <a:gd name="connsiteY94" fmla="*/ 9049 h 219075"/>
                <a:gd name="connsiteX95" fmla="*/ 12170 w 7286625"/>
                <a:gd name="connsiteY95" fmla="*/ 9049 h 219075"/>
                <a:gd name="connsiteX96" fmla="*/ 14075 w 7286625"/>
                <a:gd name="connsiteY96" fmla="*/ 82391 h 219075"/>
                <a:gd name="connsiteX97" fmla="*/ 10265 w 7286625"/>
                <a:gd name="connsiteY97" fmla="*/ 217646 h 219075"/>
                <a:gd name="connsiteX98" fmla="*/ 87418 w 7286625"/>
                <a:gd name="connsiteY98" fmla="*/ 217646 h 219075"/>
                <a:gd name="connsiteX99" fmla="*/ 81703 w 7286625"/>
                <a:gd name="connsiteY99" fmla="*/ 189071 h 219075"/>
                <a:gd name="connsiteX100" fmla="*/ 62653 w 7286625"/>
                <a:gd name="connsiteY100" fmla="*/ 189071 h 219075"/>
                <a:gd name="connsiteX101" fmla="*/ 62653 w 7286625"/>
                <a:gd name="connsiteY101" fmla="*/ 162401 h 219075"/>
                <a:gd name="connsiteX102" fmla="*/ 199813 w 7286625"/>
                <a:gd name="connsiteY102" fmla="*/ 70009 h 219075"/>
                <a:gd name="connsiteX103" fmla="*/ 205528 w 7286625"/>
                <a:gd name="connsiteY103" fmla="*/ 70009 h 219075"/>
                <a:gd name="connsiteX104" fmla="*/ 199813 w 7286625"/>
                <a:gd name="connsiteY104" fmla="*/ 100489 h 219075"/>
                <a:gd name="connsiteX105" fmla="*/ 224578 w 7286625"/>
                <a:gd name="connsiteY105" fmla="*/ 100489 h 219075"/>
                <a:gd name="connsiteX106" fmla="*/ 261725 w 7286625"/>
                <a:gd name="connsiteY106" fmla="*/ 75724 h 219075"/>
                <a:gd name="connsiteX107" fmla="*/ 273155 w 7286625"/>
                <a:gd name="connsiteY107" fmla="*/ 70009 h 219075"/>
                <a:gd name="connsiteX108" fmla="*/ 273155 w 7286625"/>
                <a:gd name="connsiteY108" fmla="*/ 75724 h 219075"/>
                <a:gd name="connsiteX109" fmla="*/ 335068 w 7286625"/>
                <a:gd name="connsiteY109" fmla="*/ 111919 h 219075"/>
                <a:gd name="connsiteX110" fmla="*/ 372215 w 7286625"/>
                <a:gd name="connsiteY110" fmla="*/ 100489 h 219075"/>
                <a:gd name="connsiteX111" fmla="*/ 372215 w 7286625"/>
                <a:gd name="connsiteY111" fmla="*/ 111919 h 219075"/>
                <a:gd name="connsiteX112" fmla="*/ 347450 w 7286625"/>
                <a:gd name="connsiteY112" fmla="*/ 162401 h 219075"/>
                <a:gd name="connsiteX113" fmla="*/ 377930 w 7286625"/>
                <a:gd name="connsiteY113" fmla="*/ 168116 h 219075"/>
                <a:gd name="connsiteX114" fmla="*/ 389360 w 7286625"/>
                <a:gd name="connsiteY114" fmla="*/ 156686 h 219075"/>
                <a:gd name="connsiteX115" fmla="*/ 389360 w 7286625"/>
                <a:gd name="connsiteY115" fmla="*/ 162401 h 219075"/>
                <a:gd name="connsiteX116" fmla="*/ 383645 w 7286625"/>
                <a:gd name="connsiteY116" fmla="*/ 198596 h 219075"/>
                <a:gd name="connsiteX117" fmla="*/ 368405 w 7286625"/>
                <a:gd name="connsiteY117" fmla="*/ 215741 h 219075"/>
                <a:gd name="connsiteX118" fmla="*/ 528425 w 7286625"/>
                <a:gd name="connsiteY118" fmla="*/ 215741 h 219075"/>
                <a:gd name="connsiteX119" fmla="*/ 526520 w 7286625"/>
                <a:gd name="connsiteY119" fmla="*/ 181451 h 219075"/>
                <a:gd name="connsiteX120" fmla="*/ 557000 w 7286625"/>
                <a:gd name="connsiteY120" fmla="*/ 113824 h 219075"/>
                <a:gd name="connsiteX121" fmla="*/ 557000 w 7286625"/>
                <a:gd name="connsiteY121" fmla="*/ 108109 h 219075"/>
                <a:gd name="connsiteX122" fmla="*/ 537950 w 7286625"/>
                <a:gd name="connsiteY122" fmla="*/ 108109 h 219075"/>
                <a:gd name="connsiteX123" fmla="*/ 532235 w 7286625"/>
                <a:gd name="connsiteY123" fmla="*/ 96679 h 219075"/>
                <a:gd name="connsiteX124" fmla="*/ 562715 w 7286625"/>
                <a:gd name="connsiteY124" fmla="*/ 34766 h 219075"/>
                <a:gd name="connsiteX125" fmla="*/ 599863 w 7286625"/>
                <a:gd name="connsiteY125" fmla="*/ 34766 h 219075"/>
                <a:gd name="connsiteX126" fmla="*/ 618913 w 7286625"/>
                <a:gd name="connsiteY126" fmla="*/ 11906 h 219075"/>
                <a:gd name="connsiteX127" fmla="*/ 447463 w 7286625"/>
                <a:gd name="connsiteY127" fmla="*/ 9049 h 219075"/>
                <a:gd name="connsiteX128" fmla="*/ 447463 w 7286625"/>
                <a:gd name="connsiteY128" fmla="*/ 9049 h 219075"/>
                <a:gd name="connsiteX129" fmla="*/ 447463 w 7286625"/>
                <a:gd name="connsiteY129" fmla="*/ 9049 h 219075"/>
                <a:gd name="connsiteX130" fmla="*/ 447463 w 7286625"/>
                <a:gd name="connsiteY130" fmla="*/ 9049 h 219075"/>
                <a:gd name="connsiteX131" fmla="*/ 4404148 w 7286625"/>
                <a:gd name="connsiteY131" fmla="*/ 215741 h 219075"/>
                <a:gd name="connsiteX132" fmla="*/ 4407958 w 7286625"/>
                <a:gd name="connsiteY132" fmla="*/ 211931 h 219075"/>
                <a:gd name="connsiteX133" fmla="*/ 4483206 w 7286625"/>
                <a:gd name="connsiteY133" fmla="*/ 200501 h 219075"/>
                <a:gd name="connsiteX134" fmla="*/ 4477491 w 7286625"/>
                <a:gd name="connsiteY134" fmla="*/ 108109 h 219075"/>
                <a:gd name="connsiteX135" fmla="*/ 4458441 w 7286625"/>
                <a:gd name="connsiteY135" fmla="*/ 102394 h 219075"/>
                <a:gd name="connsiteX136" fmla="*/ 4340331 w 7286625"/>
                <a:gd name="connsiteY136" fmla="*/ 113824 h 219075"/>
                <a:gd name="connsiteX137" fmla="*/ 4334616 w 7286625"/>
                <a:gd name="connsiteY137" fmla="*/ 144304 h 219075"/>
                <a:gd name="connsiteX138" fmla="*/ 4351760 w 7286625"/>
                <a:gd name="connsiteY138" fmla="*/ 217646 h 219075"/>
                <a:gd name="connsiteX139" fmla="*/ 4404148 w 7286625"/>
                <a:gd name="connsiteY139" fmla="*/ 217646 h 219075"/>
                <a:gd name="connsiteX140" fmla="*/ 4404148 w 7286625"/>
                <a:gd name="connsiteY140" fmla="*/ 215741 h 219075"/>
                <a:gd name="connsiteX141" fmla="*/ 4404148 w 7286625"/>
                <a:gd name="connsiteY141" fmla="*/ 215741 h 219075"/>
                <a:gd name="connsiteX142" fmla="*/ 4404148 w 7286625"/>
                <a:gd name="connsiteY142" fmla="*/ 215741 h 219075"/>
                <a:gd name="connsiteX143" fmla="*/ 1534265 w 7286625"/>
                <a:gd name="connsiteY143" fmla="*/ 169069 h 219075"/>
                <a:gd name="connsiteX144" fmla="*/ 1534265 w 7286625"/>
                <a:gd name="connsiteY144" fmla="*/ 174784 h 219075"/>
                <a:gd name="connsiteX145" fmla="*/ 1539980 w 7286625"/>
                <a:gd name="connsiteY145" fmla="*/ 174784 h 219075"/>
                <a:gd name="connsiteX146" fmla="*/ 1528550 w 7286625"/>
                <a:gd name="connsiteY146" fmla="*/ 180499 h 219075"/>
                <a:gd name="connsiteX147" fmla="*/ 1534265 w 7286625"/>
                <a:gd name="connsiteY147" fmla="*/ 169069 h 219075"/>
                <a:gd name="connsiteX148" fmla="*/ 1534265 w 7286625"/>
                <a:gd name="connsiteY148" fmla="*/ 169069 h 219075"/>
                <a:gd name="connsiteX149" fmla="*/ 1534265 w 7286625"/>
                <a:gd name="connsiteY149" fmla="*/ 169069 h 219075"/>
                <a:gd name="connsiteX150" fmla="*/ 1534265 w 7286625"/>
                <a:gd name="connsiteY150" fmla="*/ 169069 h 219075"/>
                <a:gd name="connsiteX151" fmla="*/ 4513685 w 7286625"/>
                <a:gd name="connsiteY151" fmla="*/ 113824 h 219075"/>
                <a:gd name="connsiteX152" fmla="*/ 4507971 w 7286625"/>
                <a:gd name="connsiteY152" fmla="*/ 189071 h 219075"/>
                <a:gd name="connsiteX153" fmla="*/ 4519401 w 7286625"/>
                <a:gd name="connsiteY153" fmla="*/ 189071 h 219075"/>
                <a:gd name="connsiteX154" fmla="*/ 4513685 w 7286625"/>
                <a:gd name="connsiteY154" fmla="*/ 113824 h 219075"/>
                <a:gd name="connsiteX155" fmla="*/ 4513685 w 7286625"/>
                <a:gd name="connsiteY155" fmla="*/ 113824 h 219075"/>
                <a:gd name="connsiteX156" fmla="*/ 4513685 w 7286625"/>
                <a:gd name="connsiteY156" fmla="*/ 113824 h 219075"/>
                <a:gd name="connsiteX157" fmla="*/ 4513685 w 7286625"/>
                <a:gd name="connsiteY157" fmla="*/ 113824 h 219075"/>
                <a:gd name="connsiteX158" fmla="*/ 4575598 w 7286625"/>
                <a:gd name="connsiteY158" fmla="*/ 88106 h 219075"/>
                <a:gd name="connsiteX159" fmla="*/ 4538451 w 7286625"/>
                <a:gd name="connsiteY159" fmla="*/ 112871 h 219075"/>
                <a:gd name="connsiteX160" fmla="*/ 4544166 w 7286625"/>
                <a:gd name="connsiteY160" fmla="*/ 199549 h 219075"/>
                <a:gd name="connsiteX161" fmla="*/ 4555596 w 7286625"/>
                <a:gd name="connsiteY161" fmla="*/ 199549 h 219075"/>
                <a:gd name="connsiteX162" fmla="*/ 4580360 w 7286625"/>
                <a:gd name="connsiteY162" fmla="*/ 205264 h 219075"/>
                <a:gd name="connsiteX163" fmla="*/ 4580360 w 7286625"/>
                <a:gd name="connsiteY163" fmla="*/ 193834 h 219075"/>
                <a:gd name="connsiteX164" fmla="*/ 4591791 w 7286625"/>
                <a:gd name="connsiteY164" fmla="*/ 101441 h 219075"/>
                <a:gd name="connsiteX165" fmla="*/ 4575598 w 7286625"/>
                <a:gd name="connsiteY165" fmla="*/ 88106 h 219075"/>
                <a:gd name="connsiteX166" fmla="*/ 4575598 w 7286625"/>
                <a:gd name="connsiteY166" fmla="*/ 88106 h 219075"/>
                <a:gd name="connsiteX167" fmla="*/ 4575598 w 7286625"/>
                <a:gd name="connsiteY167" fmla="*/ 88106 h 219075"/>
                <a:gd name="connsiteX168" fmla="*/ 4575598 w 7286625"/>
                <a:gd name="connsiteY168" fmla="*/ 88106 h 219075"/>
                <a:gd name="connsiteX169" fmla="*/ 37888 w 7286625"/>
                <a:gd name="connsiteY169" fmla="*/ 63341 h 219075"/>
                <a:gd name="connsiteX170" fmla="*/ 32173 w 7286625"/>
                <a:gd name="connsiteY170" fmla="*/ 82391 h 219075"/>
                <a:gd name="connsiteX171" fmla="*/ 32173 w 7286625"/>
                <a:gd name="connsiteY171" fmla="*/ 76676 h 219075"/>
                <a:gd name="connsiteX172" fmla="*/ 25505 w 7286625"/>
                <a:gd name="connsiteY172" fmla="*/ 76676 h 219075"/>
                <a:gd name="connsiteX173" fmla="*/ 25505 w 7286625"/>
                <a:gd name="connsiteY173" fmla="*/ 70961 h 219075"/>
                <a:gd name="connsiteX174" fmla="*/ 37888 w 7286625"/>
                <a:gd name="connsiteY174" fmla="*/ 63341 h 219075"/>
                <a:gd name="connsiteX175" fmla="*/ 37888 w 7286625"/>
                <a:gd name="connsiteY175" fmla="*/ 63341 h 219075"/>
                <a:gd name="connsiteX176" fmla="*/ 37888 w 7286625"/>
                <a:gd name="connsiteY176" fmla="*/ 63341 h 219075"/>
                <a:gd name="connsiteX177" fmla="*/ 37888 w 7286625"/>
                <a:gd name="connsiteY177" fmla="*/ 6334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7286625" h="219075">
                  <a:moveTo>
                    <a:pt x="7226405" y="9049"/>
                  </a:moveTo>
                  <a:cubicBezTo>
                    <a:pt x="7224501" y="20479"/>
                    <a:pt x="7226405" y="33814"/>
                    <a:pt x="7220691" y="50959"/>
                  </a:cubicBezTo>
                  <a:cubicBezTo>
                    <a:pt x="7211166" y="75724"/>
                    <a:pt x="7168303" y="128111"/>
                    <a:pt x="7145443" y="143351"/>
                  </a:cubicBezTo>
                  <a:cubicBezTo>
                    <a:pt x="7118773" y="162401"/>
                    <a:pt x="7077816" y="195739"/>
                    <a:pt x="7042573" y="216694"/>
                  </a:cubicBezTo>
                  <a:lnTo>
                    <a:pt x="7123535" y="216694"/>
                  </a:lnTo>
                  <a:cubicBezTo>
                    <a:pt x="7193068" y="182404"/>
                    <a:pt x="7266410" y="130016"/>
                    <a:pt x="7279746" y="64294"/>
                  </a:cubicBezTo>
                  <a:cubicBezTo>
                    <a:pt x="7260696" y="66199"/>
                    <a:pt x="7270221" y="68104"/>
                    <a:pt x="7254980" y="64294"/>
                  </a:cubicBezTo>
                  <a:cubicBezTo>
                    <a:pt x="7241646" y="41434"/>
                    <a:pt x="7241646" y="28099"/>
                    <a:pt x="7239741" y="10001"/>
                  </a:cubicBezTo>
                  <a:lnTo>
                    <a:pt x="7226405" y="9049"/>
                  </a:lnTo>
                  <a:lnTo>
                    <a:pt x="7226405" y="9049"/>
                  </a:lnTo>
                  <a:lnTo>
                    <a:pt x="7226405" y="9049"/>
                  </a:lnTo>
                  <a:lnTo>
                    <a:pt x="7226405" y="9049"/>
                  </a:lnTo>
                  <a:close/>
                  <a:moveTo>
                    <a:pt x="4720378" y="9049"/>
                  </a:moveTo>
                  <a:cubicBezTo>
                    <a:pt x="4720378" y="10954"/>
                    <a:pt x="4718473" y="12859"/>
                    <a:pt x="4718473" y="12859"/>
                  </a:cubicBezTo>
                  <a:lnTo>
                    <a:pt x="4729903" y="69056"/>
                  </a:lnTo>
                  <a:cubicBezTo>
                    <a:pt x="4727998" y="78581"/>
                    <a:pt x="4701328" y="103346"/>
                    <a:pt x="4699423" y="110966"/>
                  </a:cubicBezTo>
                  <a:cubicBezTo>
                    <a:pt x="4691803" y="137636"/>
                    <a:pt x="4720378" y="157639"/>
                    <a:pt x="4724188" y="186214"/>
                  </a:cubicBezTo>
                  <a:cubicBezTo>
                    <a:pt x="4714663" y="193834"/>
                    <a:pt x="4708948" y="205264"/>
                    <a:pt x="4703233" y="214789"/>
                  </a:cubicBezTo>
                  <a:lnTo>
                    <a:pt x="4960408" y="214789"/>
                  </a:lnTo>
                  <a:cubicBezTo>
                    <a:pt x="4913735" y="156686"/>
                    <a:pt x="4933738" y="75724"/>
                    <a:pt x="4964218" y="7144"/>
                  </a:cubicBezTo>
                  <a:lnTo>
                    <a:pt x="4720378" y="9049"/>
                  </a:lnTo>
                  <a:lnTo>
                    <a:pt x="4720378" y="9049"/>
                  </a:lnTo>
                  <a:lnTo>
                    <a:pt x="4720378" y="9049"/>
                  </a:lnTo>
                  <a:lnTo>
                    <a:pt x="4720378" y="9049"/>
                  </a:lnTo>
                  <a:close/>
                  <a:moveTo>
                    <a:pt x="2597256" y="9049"/>
                  </a:moveTo>
                  <a:cubicBezTo>
                    <a:pt x="2620115" y="24289"/>
                    <a:pt x="2638213" y="45244"/>
                    <a:pt x="2640118" y="82391"/>
                  </a:cubicBezTo>
                  <a:cubicBezTo>
                    <a:pt x="2626783" y="99536"/>
                    <a:pt x="2615353" y="172879"/>
                    <a:pt x="2621068" y="188119"/>
                  </a:cubicBezTo>
                  <a:cubicBezTo>
                    <a:pt x="2630593" y="193834"/>
                    <a:pt x="2645833" y="193834"/>
                    <a:pt x="2665835" y="193834"/>
                  </a:cubicBezTo>
                  <a:cubicBezTo>
                    <a:pt x="2696315" y="174784"/>
                    <a:pt x="2725843" y="188119"/>
                    <a:pt x="2741083" y="151924"/>
                  </a:cubicBezTo>
                  <a:cubicBezTo>
                    <a:pt x="2714413" y="117634"/>
                    <a:pt x="2733463" y="57626"/>
                    <a:pt x="2741083" y="22384"/>
                  </a:cubicBezTo>
                  <a:cubicBezTo>
                    <a:pt x="2737273" y="18574"/>
                    <a:pt x="2731558" y="14764"/>
                    <a:pt x="2727748" y="10954"/>
                  </a:cubicBezTo>
                  <a:lnTo>
                    <a:pt x="2598208" y="10954"/>
                  </a:lnTo>
                  <a:lnTo>
                    <a:pt x="2598208" y="9049"/>
                  </a:lnTo>
                  <a:lnTo>
                    <a:pt x="2597256" y="9049"/>
                  </a:lnTo>
                  <a:lnTo>
                    <a:pt x="2597256" y="9049"/>
                  </a:lnTo>
                  <a:close/>
                  <a:moveTo>
                    <a:pt x="2516293" y="9049"/>
                  </a:moveTo>
                  <a:cubicBezTo>
                    <a:pt x="2493433" y="50959"/>
                    <a:pt x="2477240" y="153829"/>
                    <a:pt x="2477240" y="205264"/>
                  </a:cubicBezTo>
                  <a:cubicBezTo>
                    <a:pt x="2488671" y="209074"/>
                    <a:pt x="2494385" y="212884"/>
                    <a:pt x="2502006" y="216694"/>
                  </a:cubicBezTo>
                  <a:lnTo>
                    <a:pt x="2539153" y="216694"/>
                  </a:lnTo>
                  <a:cubicBezTo>
                    <a:pt x="2571538" y="166211"/>
                    <a:pt x="2608685" y="133826"/>
                    <a:pt x="2614400" y="50959"/>
                  </a:cubicBezTo>
                  <a:cubicBezTo>
                    <a:pt x="2593446" y="39529"/>
                    <a:pt x="2563918" y="26194"/>
                    <a:pt x="2542963" y="9049"/>
                  </a:cubicBezTo>
                  <a:lnTo>
                    <a:pt x="2516293" y="9049"/>
                  </a:lnTo>
                  <a:lnTo>
                    <a:pt x="2516293" y="9049"/>
                  </a:lnTo>
                  <a:lnTo>
                    <a:pt x="2516293" y="9049"/>
                  </a:lnTo>
                  <a:lnTo>
                    <a:pt x="2516293" y="9049"/>
                  </a:lnTo>
                  <a:close/>
                  <a:moveTo>
                    <a:pt x="2421043" y="9049"/>
                  </a:moveTo>
                  <a:cubicBezTo>
                    <a:pt x="2415328" y="26194"/>
                    <a:pt x="2409613" y="45244"/>
                    <a:pt x="2398183" y="63341"/>
                  </a:cubicBezTo>
                  <a:cubicBezTo>
                    <a:pt x="2390563" y="72866"/>
                    <a:pt x="2365798" y="72866"/>
                    <a:pt x="2361035" y="82391"/>
                  </a:cubicBezTo>
                  <a:lnTo>
                    <a:pt x="2361035" y="107156"/>
                  </a:lnTo>
                  <a:cubicBezTo>
                    <a:pt x="2383895" y="122396"/>
                    <a:pt x="2391515" y="143351"/>
                    <a:pt x="2422948" y="149066"/>
                  </a:cubicBezTo>
                  <a:cubicBezTo>
                    <a:pt x="2422948" y="126206"/>
                    <a:pt x="2441998" y="56674"/>
                    <a:pt x="2460096" y="8096"/>
                  </a:cubicBezTo>
                  <a:lnTo>
                    <a:pt x="2421043" y="8096"/>
                  </a:lnTo>
                  <a:lnTo>
                    <a:pt x="2421043" y="9049"/>
                  </a:lnTo>
                  <a:lnTo>
                    <a:pt x="2421043" y="9049"/>
                  </a:lnTo>
                  <a:lnTo>
                    <a:pt x="2421043" y="9049"/>
                  </a:lnTo>
                  <a:close/>
                  <a:moveTo>
                    <a:pt x="1530455" y="9049"/>
                  </a:moveTo>
                  <a:cubicBezTo>
                    <a:pt x="1530455" y="10954"/>
                    <a:pt x="1528550" y="12859"/>
                    <a:pt x="1528550" y="12859"/>
                  </a:cubicBezTo>
                  <a:lnTo>
                    <a:pt x="1491403" y="37624"/>
                  </a:lnTo>
                  <a:lnTo>
                    <a:pt x="1485688" y="135731"/>
                  </a:lnTo>
                  <a:cubicBezTo>
                    <a:pt x="1478068" y="154781"/>
                    <a:pt x="1448540" y="170021"/>
                    <a:pt x="1442825" y="191929"/>
                  </a:cubicBezTo>
                  <a:cubicBezTo>
                    <a:pt x="1439015" y="201454"/>
                    <a:pt x="1440920" y="209074"/>
                    <a:pt x="1444730" y="214789"/>
                  </a:cubicBezTo>
                  <a:lnTo>
                    <a:pt x="1732385" y="214789"/>
                  </a:lnTo>
                  <a:cubicBezTo>
                    <a:pt x="1674283" y="182404"/>
                    <a:pt x="1627610" y="128111"/>
                    <a:pt x="1566650" y="99536"/>
                  </a:cubicBezTo>
                  <a:lnTo>
                    <a:pt x="1547600" y="18574"/>
                  </a:lnTo>
                  <a:cubicBezTo>
                    <a:pt x="1547600" y="14764"/>
                    <a:pt x="1549505" y="10954"/>
                    <a:pt x="1549505" y="9049"/>
                  </a:cubicBezTo>
                  <a:lnTo>
                    <a:pt x="1530455" y="9049"/>
                  </a:lnTo>
                  <a:lnTo>
                    <a:pt x="1530455" y="9049"/>
                  </a:lnTo>
                  <a:lnTo>
                    <a:pt x="1530455" y="9049"/>
                  </a:lnTo>
                  <a:lnTo>
                    <a:pt x="1530455" y="9049"/>
                  </a:lnTo>
                  <a:close/>
                  <a:moveTo>
                    <a:pt x="1120880" y="9049"/>
                  </a:moveTo>
                  <a:cubicBezTo>
                    <a:pt x="1122785" y="16669"/>
                    <a:pt x="1126595" y="24289"/>
                    <a:pt x="1130405" y="31909"/>
                  </a:cubicBezTo>
                  <a:lnTo>
                    <a:pt x="1149455" y="37624"/>
                  </a:lnTo>
                  <a:cubicBezTo>
                    <a:pt x="1157075" y="52864"/>
                    <a:pt x="1138025" y="62389"/>
                    <a:pt x="1138025" y="68104"/>
                  </a:cubicBezTo>
                  <a:lnTo>
                    <a:pt x="1143740" y="143351"/>
                  </a:lnTo>
                  <a:lnTo>
                    <a:pt x="1186603" y="168116"/>
                  </a:lnTo>
                  <a:lnTo>
                    <a:pt x="1186603" y="160496"/>
                  </a:lnTo>
                  <a:cubicBezTo>
                    <a:pt x="1207558" y="147161"/>
                    <a:pt x="1211368" y="139541"/>
                    <a:pt x="1211368" y="104299"/>
                  </a:cubicBezTo>
                  <a:cubicBezTo>
                    <a:pt x="1184698" y="87154"/>
                    <a:pt x="1182793" y="48101"/>
                    <a:pt x="1192318" y="8096"/>
                  </a:cubicBezTo>
                  <a:lnTo>
                    <a:pt x="1120880" y="8096"/>
                  </a:lnTo>
                  <a:lnTo>
                    <a:pt x="1120880" y="9049"/>
                  </a:lnTo>
                  <a:lnTo>
                    <a:pt x="1120880" y="9049"/>
                  </a:lnTo>
                  <a:lnTo>
                    <a:pt x="1120880" y="9049"/>
                  </a:lnTo>
                  <a:close/>
                  <a:moveTo>
                    <a:pt x="447463" y="9049"/>
                  </a:moveTo>
                  <a:cubicBezTo>
                    <a:pt x="447463" y="10954"/>
                    <a:pt x="447463" y="12859"/>
                    <a:pt x="447463" y="12859"/>
                  </a:cubicBezTo>
                  <a:lnTo>
                    <a:pt x="441748" y="12859"/>
                  </a:lnTo>
                  <a:lnTo>
                    <a:pt x="441748" y="18574"/>
                  </a:lnTo>
                  <a:cubicBezTo>
                    <a:pt x="430318" y="14764"/>
                    <a:pt x="436033" y="16669"/>
                    <a:pt x="430318" y="12859"/>
                  </a:cubicBezTo>
                  <a:cubicBezTo>
                    <a:pt x="430318" y="10954"/>
                    <a:pt x="428413" y="10954"/>
                    <a:pt x="428413" y="9049"/>
                  </a:cubicBezTo>
                  <a:lnTo>
                    <a:pt x="173143" y="9049"/>
                  </a:lnTo>
                  <a:cubicBezTo>
                    <a:pt x="171238" y="10954"/>
                    <a:pt x="167428" y="12859"/>
                    <a:pt x="163618" y="12859"/>
                  </a:cubicBezTo>
                  <a:cubicBezTo>
                    <a:pt x="161713" y="10954"/>
                    <a:pt x="161713" y="9049"/>
                    <a:pt x="159808" y="9049"/>
                  </a:cubicBezTo>
                  <a:lnTo>
                    <a:pt x="101705" y="9049"/>
                  </a:lnTo>
                  <a:cubicBezTo>
                    <a:pt x="101705" y="12859"/>
                    <a:pt x="99800" y="16669"/>
                    <a:pt x="94085" y="26194"/>
                  </a:cubicBezTo>
                  <a:lnTo>
                    <a:pt x="81703" y="26194"/>
                  </a:lnTo>
                  <a:lnTo>
                    <a:pt x="81703" y="9049"/>
                  </a:lnTo>
                  <a:lnTo>
                    <a:pt x="12170" y="9049"/>
                  </a:lnTo>
                  <a:cubicBezTo>
                    <a:pt x="12170" y="33814"/>
                    <a:pt x="14075" y="59531"/>
                    <a:pt x="14075" y="82391"/>
                  </a:cubicBezTo>
                  <a:cubicBezTo>
                    <a:pt x="4550" y="99536"/>
                    <a:pt x="6455" y="159544"/>
                    <a:pt x="10265" y="217646"/>
                  </a:cubicBezTo>
                  <a:lnTo>
                    <a:pt x="87418" y="217646"/>
                  </a:lnTo>
                  <a:cubicBezTo>
                    <a:pt x="85513" y="204311"/>
                    <a:pt x="83608" y="192881"/>
                    <a:pt x="81703" y="189071"/>
                  </a:cubicBezTo>
                  <a:lnTo>
                    <a:pt x="62653" y="189071"/>
                  </a:lnTo>
                  <a:lnTo>
                    <a:pt x="62653" y="162401"/>
                  </a:lnTo>
                  <a:cubicBezTo>
                    <a:pt x="87418" y="149066"/>
                    <a:pt x="182668" y="58579"/>
                    <a:pt x="199813" y="70009"/>
                  </a:cubicBezTo>
                  <a:lnTo>
                    <a:pt x="205528" y="70009"/>
                  </a:lnTo>
                  <a:cubicBezTo>
                    <a:pt x="201718" y="79534"/>
                    <a:pt x="199813" y="85249"/>
                    <a:pt x="199813" y="100489"/>
                  </a:cubicBezTo>
                  <a:lnTo>
                    <a:pt x="224578" y="100489"/>
                  </a:lnTo>
                  <a:cubicBezTo>
                    <a:pt x="230293" y="75724"/>
                    <a:pt x="232198" y="77629"/>
                    <a:pt x="261725" y="75724"/>
                  </a:cubicBezTo>
                  <a:cubicBezTo>
                    <a:pt x="265535" y="71914"/>
                    <a:pt x="261725" y="66199"/>
                    <a:pt x="273155" y="70009"/>
                  </a:cubicBezTo>
                  <a:lnTo>
                    <a:pt x="273155" y="75724"/>
                  </a:lnTo>
                  <a:cubicBezTo>
                    <a:pt x="312208" y="85249"/>
                    <a:pt x="294110" y="106204"/>
                    <a:pt x="335068" y="111919"/>
                  </a:cubicBezTo>
                  <a:cubicBezTo>
                    <a:pt x="346498" y="100489"/>
                    <a:pt x="348403" y="100489"/>
                    <a:pt x="372215" y="100489"/>
                  </a:cubicBezTo>
                  <a:lnTo>
                    <a:pt x="372215" y="111919"/>
                  </a:lnTo>
                  <a:cubicBezTo>
                    <a:pt x="355070" y="123349"/>
                    <a:pt x="349355" y="130969"/>
                    <a:pt x="347450" y="162401"/>
                  </a:cubicBezTo>
                  <a:cubicBezTo>
                    <a:pt x="356975" y="166211"/>
                    <a:pt x="362690" y="168116"/>
                    <a:pt x="377930" y="168116"/>
                  </a:cubicBezTo>
                  <a:cubicBezTo>
                    <a:pt x="383645" y="160496"/>
                    <a:pt x="383645" y="160496"/>
                    <a:pt x="389360" y="156686"/>
                  </a:cubicBezTo>
                  <a:lnTo>
                    <a:pt x="389360" y="162401"/>
                  </a:lnTo>
                  <a:cubicBezTo>
                    <a:pt x="383645" y="171926"/>
                    <a:pt x="389360" y="187166"/>
                    <a:pt x="383645" y="198596"/>
                  </a:cubicBezTo>
                  <a:cubicBezTo>
                    <a:pt x="379835" y="206216"/>
                    <a:pt x="374120" y="211931"/>
                    <a:pt x="368405" y="215741"/>
                  </a:cubicBezTo>
                  <a:lnTo>
                    <a:pt x="528425" y="215741"/>
                  </a:lnTo>
                  <a:cubicBezTo>
                    <a:pt x="526520" y="204311"/>
                    <a:pt x="520805" y="196691"/>
                    <a:pt x="526520" y="181451"/>
                  </a:cubicBezTo>
                  <a:cubicBezTo>
                    <a:pt x="532235" y="166211"/>
                    <a:pt x="569383" y="125254"/>
                    <a:pt x="557000" y="113824"/>
                  </a:cubicBezTo>
                  <a:lnTo>
                    <a:pt x="557000" y="108109"/>
                  </a:lnTo>
                  <a:cubicBezTo>
                    <a:pt x="539855" y="108109"/>
                    <a:pt x="549380" y="113824"/>
                    <a:pt x="537950" y="108109"/>
                  </a:cubicBezTo>
                  <a:cubicBezTo>
                    <a:pt x="532235" y="102394"/>
                    <a:pt x="536045" y="106204"/>
                    <a:pt x="532235" y="96679"/>
                  </a:cubicBezTo>
                  <a:cubicBezTo>
                    <a:pt x="555095" y="79534"/>
                    <a:pt x="547475" y="60484"/>
                    <a:pt x="562715" y="34766"/>
                  </a:cubicBezTo>
                  <a:cubicBezTo>
                    <a:pt x="577955" y="25241"/>
                    <a:pt x="585575" y="40481"/>
                    <a:pt x="599863" y="34766"/>
                  </a:cubicBezTo>
                  <a:cubicBezTo>
                    <a:pt x="607483" y="30956"/>
                    <a:pt x="613198" y="21431"/>
                    <a:pt x="618913" y="11906"/>
                  </a:cubicBezTo>
                  <a:lnTo>
                    <a:pt x="447463" y="9049"/>
                  </a:lnTo>
                  <a:lnTo>
                    <a:pt x="447463" y="9049"/>
                  </a:lnTo>
                  <a:lnTo>
                    <a:pt x="447463" y="9049"/>
                  </a:lnTo>
                  <a:lnTo>
                    <a:pt x="447463" y="9049"/>
                  </a:lnTo>
                  <a:close/>
                  <a:moveTo>
                    <a:pt x="4404148" y="215741"/>
                  </a:moveTo>
                  <a:cubicBezTo>
                    <a:pt x="4406053" y="213836"/>
                    <a:pt x="4406053" y="213836"/>
                    <a:pt x="4407958" y="211931"/>
                  </a:cubicBezTo>
                  <a:cubicBezTo>
                    <a:pt x="4445106" y="211931"/>
                    <a:pt x="4450821" y="202406"/>
                    <a:pt x="4483206" y="200501"/>
                  </a:cubicBezTo>
                  <a:cubicBezTo>
                    <a:pt x="4483206" y="168116"/>
                    <a:pt x="4481301" y="132874"/>
                    <a:pt x="4477491" y="108109"/>
                  </a:cubicBezTo>
                  <a:lnTo>
                    <a:pt x="4458441" y="102394"/>
                  </a:lnTo>
                  <a:cubicBezTo>
                    <a:pt x="4435581" y="83344"/>
                    <a:pt x="4366048" y="96679"/>
                    <a:pt x="4340331" y="113824"/>
                  </a:cubicBezTo>
                  <a:cubicBezTo>
                    <a:pt x="4334616" y="121444"/>
                    <a:pt x="4334616" y="129064"/>
                    <a:pt x="4334616" y="144304"/>
                  </a:cubicBezTo>
                  <a:cubicBezTo>
                    <a:pt x="4346046" y="161449"/>
                    <a:pt x="4347951" y="189071"/>
                    <a:pt x="4351760" y="217646"/>
                  </a:cubicBezTo>
                  <a:lnTo>
                    <a:pt x="4404148" y="217646"/>
                  </a:lnTo>
                  <a:lnTo>
                    <a:pt x="4404148" y="215741"/>
                  </a:lnTo>
                  <a:lnTo>
                    <a:pt x="4404148" y="215741"/>
                  </a:lnTo>
                  <a:lnTo>
                    <a:pt x="4404148" y="215741"/>
                  </a:lnTo>
                  <a:close/>
                  <a:moveTo>
                    <a:pt x="1534265" y="169069"/>
                  </a:moveTo>
                  <a:lnTo>
                    <a:pt x="1534265" y="174784"/>
                  </a:lnTo>
                  <a:lnTo>
                    <a:pt x="1539980" y="174784"/>
                  </a:lnTo>
                  <a:cubicBezTo>
                    <a:pt x="1551410" y="178594"/>
                    <a:pt x="1528550" y="180499"/>
                    <a:pt x="1528550" y="180499"/>
                  </a:cubicBezTo>
                  <a:cubicBezTo>
                    <a:pt x="1532360" y="169069"/>
                    <a:pt x="1528550" y="174784"/>
                    <a:pt x="1534265" y="169069"/>
                  </a:cubicBezTo>
                  <a:lnTo>
                    <a:pt x="1534265" y="169069"/>
                  </a:lnTo>
                  <a:lnTo>
                    <a:pt x="1534265" y="169069"/>
                  </a:lnTo>
                  <a:lnTo>
                    <a:pt x="1534265" y="169069"/>
                  </a:lnTo>
                  <a:close/>
                  <a:moveTo>
                    <a:pt x="4513685" y="113824"/>
                  </a:moveTo>
                  <a:cubicBezTo>
                    <a:pt x="4504160" y="127159"/>
                    <a:pt x="4506066" y="164306"/>
                    <a:pt x="4507971" y="189071"/>
                  </a:cubicBezTo>
                  <a:lnTo>
                    <a:pt x="4519401" y="189071"/>
                  </a:lnTo>
                  <a:cubicBezTo>
                    <a:pt x="4521306" y="159544"/>
                    <a:pt x="4519401" y="130969"/>
                    <a:pt x="4513685" y="113824"/>
                  </a:cubicBezTo>
                  <a:lnTo>
                    <a:pt x="4513685" y="113824"/>
                  </a:lnTo>
                  <a:lnTo>
                    <a:pt x="4513685" y="113824"/>
                  </a:lnTo>
                  <a:lnTo>
                    <a:pt x="4513685" y="113824"/>
                  </a:lnTo>
                  <a:close/>
                  <a:moveTo>
                    <a:pt x="4575598" y="88106"/>
                  </a:moveTo>
                  <a:cubicBezTo>
                    <a:pt x="4548928" y="91916"/>
                    <a:pt x="4552738" y="99536"/>
                    <a:pt x="4538451" y="112871"/>
                  </a:cubicBezTo>
                  <a:cubicBezTo>
                    <a:pt x="4538451" y="143351"/>
                    <a:pt x="4540356" y="176689"/>
                    <a:pt x="4544166" y="199549"/>
                  </a:cubicBezTo>
                  <a:lnTo>
                    <a:pt x="4555596" y="199549"/>
                  </a:lnTo>
                  <a:cubicBezTo>
                    <a:pt x="4563216" y="205264"/>
                    <a:pt x="4565121" y="203359"/>
                    <a:pt x="4580360" y="205264"/>
                  </a:cubicBezTo>
                  <a:lnTo>
                    <a:pt x="4580360" y="193834"/>
                  </a:lnTo>
                  <a:cubicBezTo>
                    <a:pt x="4593696" y="172879"/>
                    <a:pt x="4593696" y="133826"/>
                    <a:pt x="4591791" y="101441"/>
                  </a:cubicBezTo>
                  <a:cubicBezTo>
                    <a:pt x="4587028" y="95726"/>
                    <a:pt x="4581313" y="93821"/>
                    <a:pt x="4575598" y="88106"/>
                  </a:cubicBezTo>
                  <a:lnTo>
                    <a:pt x="4575598" y="88106"/>
                  </a:lnTo>
                  <a:lnTo>
                    <a:pt x="4575598" y="88106"/>
                  </a:lnTo>
                  <a:lnTo>
                    <a:pt x="4575598" y="88106"/>
                  </a:lnTo>
                  <a:close/>
                  <a:moveTo>
                    <a:pt x="37888" y="63341"/>
                  </a:moveTo>
                  <a:cubicBezTo>
                    <a:pt x="35983" y="76676"/>
                    <a:pt x="35983" y="74771"/>
                    <a:pt x="32173" y="82391"/>
                  </a:cubicBezTo>
                  <a:lnTo>
                    <a:pt x="32173" y="76676"/>
                  </a:lnTo>
                  <a:lnTo>
                    <a:pt x="25505" y="76676"/>
                  </a:lnTo>
                  <a:lnTo>
                    <a:pt x="25505" y="70961"/>
                  </a:lnTo>
                  <a:lnTo>
                    <a:pt x="37888" y="63341"/>
                  </a:lnTo>
                  <a:lnTo>
                    <a:pt x="37888" y="63341"/>
                  </a:lnTo>
                  <a:lnTo>
                    <a:pt x="37888" y="63341"/>
                  </a:lnTo>
                  <a:lnTo>
                    <a:pt x="37888" y="6334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26A402A4-AADF-4224-87F0-6AB18CB5BBAF}"/>
                </a:ext>
              </a:extLst>
            </p:cNvPr>
            <p:cNvSpPr/>
            <p:nvPr/>
          </p:nvSpPr>
          <p:spPr>
            <a:xfrm>
              <a:off x="7144" y="5222042"/>
              <a:ext cx="7239000" cy="152400"/>
            </a:xfrm>
            <a:custGeom>
              <a:avLst/>
              <a:gdLst>
                <a:gd name="connsiteX0" fmla="*/ 5164931 w 7239000"/>
                <a:gd name="connsiteY0" fmla="*/ 11906 h 152400"/>
                <a:gd name="connsiteX1" fmla="*/ 5213509 w 7239000"/>
                <a:gd name="connsiteY1" fmla="*/ 21431 h 152400"/>
                <a:gd name="connsiteX2" fmla="*/ 5219224 w 7239000"/>
                <a:gd name="connsiteY2" fmla="*/ 11906 h 152400"/>
                <a:gd name="connsiteX3" fmla="*/ 5164931 w 7239000"/>
                <a:gd name="connsiteY3" fmla="*/ 11906 h 152400"/>
                <a:gd name="connsiteX4" fmla="*/ 5164931 w 7239000"/>
                <a:gd name="connsiteY4" fmla="*/ 11906 h 152400"/>
                <a:gd name="connsiteX5" fmla="*/ 5164931 w 7239000"/>
                <a:gd name="connsiteY5" fmla="*/ 11906 h 152400"/>
                <a:gd name="connsiteX6" fmla="*/ 5164931 w 7239000"/>
                <a:gd name="connsiteY6" fmla="*/ 11906 h 152400"/>
                <a:gd name="connsiteX7" fmla="*/ 4787741 w 7239000"/>
                <a:gd name="connsiteY7" fmla="*/ 11906 h 152400"/>
                <a:gd name="connsiteX8" fmla="*/ 4746784 w 7239000"/>
                <a:gd name="connsiteY8" fmla="*/ 96679 h 152400"/>
                <a:gd name="connsiteX9" fmla="*/ 4711541 w 7239000"/>
                <a:gd name="connsiteY9" fmla="*/ 141446 h 152400"/>
                <a:gd name="connsiteX10" fmla="*/ 4955381 w 7239000"/>
                <a:gd name="connsiteY10" fmla="*/ 141446 h 152400"/>
                <a:gd name="connsiteX11" fmla="*/ 4990624 w 7239000"/>
                <a:gd name="connsiteY11" fmla="*/ 77629 h 152400"/>
                <a:gd name="connsiteX12" fmla="*/ 5097304 w 7239000"/>
                <a:gd name="connsiteY12" fmla="*/ 11906 h 152400"/>
                <a:gd name="connsiteX13" fmla="*/ 4787741 w 7239000"/>
                <a:gd name="connsiteY13" fmla="*/ 11906 h 152400"/>
                <a:gd name="connsiteX14" fmla="*/ 4787741 w 7239000"/>
                <a:gd name="connsiteY14" fmla="*/ 11906 h 152400"/>
                <a:gd name="connsiteX15" fmla="*/ 4787741 w 7239000"/>
                <a:gd name="connsiteY15" fmla="*/ 11906 h 152400"/>
                <a:gd name="connsiteX16" fmla="*/ 4787741 w 7239000"/>
                <a:gd name="connsiteY16" fmla="*/ 11906 h 152400"/>
                <a:gd name="connsiteX17" fmla="*/ 2427446 w 7239000"/>
                <a:gd name="connsiteY17" fmla="*/ 11906 h 152400"/>
                <a:gd name="connsiteX18" fmla="*/ 2446496 w 7239000"/>
                <a:gd name="connsiteY18" fmla="*/ 96679 h 152400"/>
                <a:gd name="connsiteX19" fmla="*/ 2414111 w 7239000"/>
                <a:gd name="connsiteY19" fmla="*/ 141446 h 152400"/>
                <a:gd name="connsiteX20" fmla="*/ 2453164 w 7239000"/>
                <a:gd name="connsiteY20" fmla="*/ 141446 h 152400"/>
                <a:gd name="connsiteX21" fmla="*/ 2477929 w 7239000"/>
                <a:gd name="connsiteY21" fmla="*/ 89059 h 152400"/>
                <a:gd name="connsiteX22" fmla="*/ 2520791 w 7239000"/>
                <a:gd name="connsiteY22" fmla="*/ 89059 h 152400"/>
                <a:gd name="connsiteX23" fmla="*/ 2590324 w 7239000"/>
                <a:gd name="connsiteY23" fmla="*/ 141446 h 152400"/>
                <a:gd name="connsiteX24" fmla="*/ 2717006 w 7239000"/>
                <a:gd name="connsiteY24" fmla="*/ 141446 h 152400"/>
                <a:gd name="connsiteX25" fmla="*/ 2606516 w 7239000"/>
                <a:gd name="connsiteY25" fmla="*/ 16669 h 152400"/>
                <a:gd name="connsiteX26" fmla="*/ 2606516 w 7239000"/>
                <a:gd name="connsiteY26" fmla="*/ 12859 h 152400"/>
                <a:gd name="connsiteX27" fmla="*/ 2427446 w 7239000"/>
                <a:gd name="connsiteY27" fmla="*/ 12859 h 152400"/>
                <a:gd name="connsiteX28" fmla="*/ 2427446 w 7239000"/>
                <a:gd name="connsiteY28" fmla="*/ 11906 h 152400"/>
                <a:gd name="connsiteX29" fmla="*/ 2427446 w 7239000"/>
                <a:gd name="connsiteY29" fmla="*/ 11906 h 152400"/>
                <a:gd name="connsiteX30" fmla="*/ 2427446 w 7239000"/>
                <a:gd name="connsiteY30" fmla="*/ 11906 h 152400"/>
                <a:gd name="connsiteX31" fmla="*/ 1381601 w 7239000"/>
                <a:gd name="connsiteY31" fmla="*/ 11906 h 152400"/>
                <a:gd name="connsiteX32" fmla="*/ 1451134 w 7239000"/>
                <a:gd name="connsiteY32" fmla="*/ 27146 h 152400"/>
                <a:gd name="connsiteX33" fmla="*/ 1451134 w 7239000"/>
                <a:gd name="connsiteY33" fmla="*/ 51911 h 152400"/>
                <a:gd name="connsiteX34" fmla="*/ 1513046 w 7239000"/>
                <a:gd name="connsiteY34" fmla="*/ 76676 h 152400"/>
                <a:gd name="connsiteX35" fmla="*/ 1524476 w 7239000"/>
                <a:gd name="connsiteY35" fmla="*/ 70961 h 152400"/>
                <a:gd name="connsiteX36" fmla="*/ 1530191 w 7239000"/>
                <a:gd name="connsiteY36" fmla="*/ 70961 h 152400"/>
                <a:gd name="connsiteX37" fmla="*/ 1520666 w 7239000"/>
                <a:gd name="connsiteY37" fmla="*/ 140494 h 152400"/>
                <a:gd name="connsiteX38" fmla="*/ 1539716 w 7239000"/>
                <a:gd name="connsiteY38" fmla="*/ 140494 h 152400"/>
                <a:gd name="connsiteX39" fmla="*/ 1568291 w 7239000"/>
                <a:gd name="connsiteY39" fmla="*/ 21431 h 152400"/>
                <a:gd name="connsiteX40" fmla="*/ 1556861 w 7239000"/>
                <a:gd name="connsiteY40" fmla="*/ 11906 h 152400"/>
                <a:gd name="connsiteX41" fmla="*/ 1381601 w 7239000"/>
                <a:gd name="connsiteY41" fmla="*/ 11906 h 152400"/>
                <a:gd name="connsiteX42" fmla="*/ 1381601 w 7239000"/>
                <a:gd name="connsiteY42" fmla="*/ 11906 h 152400"/>
                <a:gd name="connsiteX43" fmla="*/ 1381601 w 7239000"/>
                <a:gd name="connsiteY43" fmla="*/ 11906 h 152400"/>
                <a:gd name="connsiteX44" fmla="*/ 1381601 w 7239000"/>
                <a:gd name="connsiteY44" fmla="*/ 11906 h 152400"/>
                <a:gd name="connsiteX45" fmla="*/ 1210151 w 7239000"/>
                <a:gd name="connsiteY45" fmla="*/ 11906 h 152400"/>
                <a:gd name="connsiteX46" fmla="*/ 1210151 w 7239000"/>
                <a:gd name="connsiteY46" fmla="*/ 27146 h 152400"/>
                <a:gd name="connsiteX47" fmla="*/ 1167289 w 7239000"/>
                <a:gd name="connsiteY47" fmla="*/ 15716 h 152400"/>
                <a:gd name="connsiteX48" fmla="*/ 1165384 w 7239000"/>
                <a:gd name="connsiteY48" fmla="*/ 11906 h 152400"/>
                <a:gd name="connsiteX49" fmla="*/ 1018699 w 7239000"/>
                <a:gd name="connsiteY49" fmla="*/ 11906 h 152400"/>
                <a:gd name="connsiteX50" fmla="*/ 1024414 w 7239000"/>
                <a:gd name="connsiteY50" fmla="*/ 15716 h 152400"/>
                <a:gd name="connsiteX51" fmla="*/ 1043464 w 7239000"/>
                <a:gd name="connsiteY51" fmla="*/ 57626 h 152400"/>
                <a:gd name="connsiteX52" fmla="*/ 1080611 w 7239000"/>
                <a:gd name="connsiteY52" fmla="*/ 51911 h 152400"/>
                <a:gd name="connsiteX53" fmla="*/ 1099661 w 7239000"/>
                <a:gd name="connsiteY53" fmla="*/ 21431 h 152400"/>
                <a:gd name="connsiteX54" fmla="*/ 1105376 w 7239000"/>
                <a:gd name="connsiteY54" fmla="*/ 21431 h 152400"/>
                <a:gd name="connsiteX55" fmla="*/ 1105376 w 7239000"/>
                <a:gd name="connsiteY55" fmla="*/ 32861 h 152400"/>
                <a:gd name="connsiteX56" fmla="*/ 1093946 w 7239000"/>
                <a:gd name="connsiteY56" fmla="*/ 69056 h 152400"/>
                <a:gd name="connsiteX57" fmla="*/ 1099661 w 7239000"/>
                <a:gd name="connsiteY57" fmla="*/ 69056 h 152400"/>
                <a:gd name="connsiteX58" fmla="*/ 1099661 w 7239000"/>
                <a:gd name="connsiteY58" fmla="*/ 74771 h 152400"/>
                <a:gd name="connsiteX59" fmla="*/ 1155859 w 7239000"/>
                <a:gd name="connsiteY59" fmla="*/ 80486 h 152400"/>
                <a:gd name="connsiteX60" fmla="*/ 1155859 w 7239000"/>
                <a:gd name="connsiteY60" fmla="*/ 91916 h 152400"/>
                <a:gd name="connsiteX61" fmla="*/ 1105376 w 7239000"/>
                <a:gd name="connsiteY61" fmla="*/ 97631 h 152400"/>
                <a:gd name="connsiteX62" fmla="*/ 1114901 w 7239000"/>
                <a:gd name="connsiteY62" fmla="*/ 135731 h 152400"/>
                <a:gd name="connsiteX63" fmla="*/ 1186339 w 7239000"/>
                <a:gd name="connsiteY63" fmla="*/ 135731 h 152400"/>
                <a:gd name="connsiteX64" fmla="*/ 1267301 w 7239000"/>
                <a:gd name="connsiteY64" fmla="*/ 16669 h 152400"/>
                <a:gd name="connsiteX65" fmla="*/ 1304449 w 7239000"/>
                <a:gd name="connsiteY65" fmla="*/ 7144 h 152400"/>
                <a:gd name="connsiteX66" fmla="*/ 1210151 w 7239000"/>
                <a:gd name="connsiteY66" fmla="*/ 11906 h 152400"/>
                <a:gd name="connsiteX67" fmla="*/ 1210151 w 7239000"/>
                <a:gd name="connsiteY67" fmla="*/ 11906 h 152400"/>
                <a:gd name="connsiteX68" fmla="*/ 1210151 w 7239000"/>
                <a:gd name="connsiteY68" fmla="*/ 11906 h 152400"/>
                <a:gd name="connsiteX69" fmla="*/ 1210151 w 7239000"/>
                <a:gd name="connsiteY69" fmla="*/ 11906 h 152400"/>
                <a:gd name="connsiteX70" fmla="*/ 669131 w 7239000"/>
                <a:gd name="connsiteY70" fmla="*/ 11906 h 152400"/>
                <a:gd name="connsiteX71" fmla="*/ 671036 w 7239000"/>
                <a:gd name="connsiteY71" fmla="*/ 21431 h 152400"/>
                <a:gd name="connsiteX72" fmla="*/ 659606 w 7239000"/>
                <a:gd name="connsiteY72" fmla="*/ 21431 h 152400"/>
                <a:gd name="connsiteX73" fmla="*/ 659606 w 7239000"/>
                <a:gd name="connsiteY73" fmla="*/ 15716 h 152400"/>
                <a:gd name="connsiteX74" fmla="*/ 653891 w 7239000"/>
                <a:gd name="connsiteY74" fmla="*/ 15716 h 152400"/>
                <a:gd name="connsiteX75" fmla="*/ 655796 w 7239000"/>
                <a:gd name="connsiteY75" fmla="*/ 11906 h 152400"/>
                <a:gd name="connsiteX76" fmla="*/ 152876 w 7239000"/>
                <a:gd name="connsiteY76" fmla="*/ 11906 h 152400"/>
                <a:gd name="connsiteX77" fmla="*/ 126206 w 7239000"/>
                <a:gd name="connsiteY77" fmla="*/ 40481 h 152400"/>
                <a:gd name="connsiteX78" fmla="*/ 83344 w 7239000"/>
                <a:gd name="connsiteY78" fmla="*/ 34766 h 152400"/>
                <a:gd name="connsiteX79" fmla="*/ 83344 w 7239000"/>
                <a:gd name="connsiteY79" fmla="*/ 53816 h 152400"/>
                <a:gd name="connsiteX80" fmla="*/ 113824 w 7239000"/>
                <a:gd name="connsiteY80" fmla="*/ 53816 h 152400"/>
                <a:gd name="connsiteX81" fmla="*/ 119539 w 7239000"/>
                <a:gd name="connsiteY81" fmla="*/ 53816 h 152400"/>
                <a:gd name="connsiteX82" fmla="*/ 113824 w 7239000"/>
                <a:gd name="connsiteY82" fmla="*/ 65246 h 152400"/>
                <a:gd name="connsiteX83" fmla="*/ 76676 w 7239000"/>
                <a:gd name="connsiteY83" fmla="*/ 70961 h 152400"/>
                <a:gd name="connsiteX84" fmla="*/ 14764 w 7239000"/>
                <a:gd name="connsiteY84" fmla="*/ 59531 h 152400"/>
                <a:gd name="connsiteX85" fmla="*/ 7144 w 7239000"/>
                <a:gd name="connsiteY85" fmla="*/ 142399 h 152400"/>
                <a:gd name="connsiteX86" fmla="*/ 76676 w 7239000"/>
                <a:gd name="connsiteY86" fmla="*/ 142399 h 152400"/>
                <a:gd name="connsiteX87" fmla="*/ 76676 w 7239000"/>
                <a:gd name="connsiteY87" fmla="*/ 134779 h 152400"/>
                <a:gd name="connsiteX88" fmla="*/ 95726 w 7239000"/>
                <a:gd name="connsiteY88" fmla="*/ 129064 h 152400"/>
                <a:gd name="connsiteX89" fmla="*/ 95726 w 7239000"/>
                <a:gd name="connsiteY89" fmla="*/ 142399 h 152400"/>
                <a:gd name="connsiteX90" fmla="*/ 154781 w 7239000"/>
                <a:gd name="connsiteY90" fmla="*/ 142399 h 152400"/>
                <a:gd name="connsiteX91" fmla="*/ 113824 w 7239000"/>
                <a:gd name="connsiteY91" fmla="*/ 129064 h 152400"/>
                <a:gd name="connsiteX92" fmla="*/ 113824 w 7239000"/>
                <a:gd name="connsiteY92" fmla="*/ 104299 h 152400"/>
                <a:gd name="connsiteX93" fmla="*/ 132874 w 7239000"/>
                <a:gd name="connsiteY93" fmla="*/ 79534 h 152400"/>
                <a:gd name="connsiteX94" fmla="*/ 145256 w 7239000"/>
                <a:gd name="connsiteY94" fmla="*/ 79534 h 152400"/>
                <a:gd name="connsiteX95" fmla="*/ 190024 w 7239000"/>
                <a:gd name="connsiteY95" fmla="*/ 130016 h 152400"/>
                <a:gd name="connsiteX96" fmla="*/ 184309 w 7239000"/>
                <a:gd name="connsiteY96" fmla="*/ 130016 h 152400"/>
                <a:gd name="connsiteX97" fmla="*/ 169069 w 7239000"/>
                <a:gd name="connsiteY97" fmla="*/ 143351 h 152400"/>
                <a:gd name="connsiteX98" fmla="*/ 424339 w 7239000"/>
                <a:gd name="connsiteY98" fmla="*/ 143351 h 152400"/>
                <a:gd name="connsiteX99" fmla="*/ 420529 w 7239000"/>
                <a:gd name="connsiteY99" fmla="*/ 105251 h 152400"/>
                <a:gd name="connsiteX100" fmla="*/ 439579 w 7239000"/>
                <a:gd name="connsiteY100" fmla="*/ 93821 h 152400"/>
                <a:gd name="connsiteX101" fmla="*/ 445294 w 7239000"/>
                <a:gd name="connsiteY101" fmla="*/ 146209 h 152400"/>
                <a:gd name="connsiteX102" fmla="*/ 619601 w 7239000"/>
                <a:gd name="connsiteY102" fmla="*/ 146209 h 152400"/>
                <a:gd name="connsiteX103" fmla="*/ 656749 w 7239000"/>
                <a:gd name="connsiteY103" fmla="*/ 113824 h 152400"/>
                <a:gd name="connsiteX104" fmla="*/ 662464 w 7239000"/>
                <a:gd name="connsiteY104" fmla="*/ 138589 h 152400"/>
                <a:gd name="connsiteX105" fmla="*/ 673894 w 7239000"/>
                <a:gd name="connsiteY105" fmla="*/ 138589 h 152400"/>
                <a:gd name="connsiteX106" fmla="*/ 711041 w 7239000"/>
                <a:gd name="connsiteY106" fmla="*/ 108109 h 152400"/>
                <a:gd name="connsiteX107" fmla="*/ 741521 w 7239000"/>
                <a:gd name="connsiteY107" fmla="*/ 132874 h 152400"/>
                <a:gd name="connsiteX108" fmla="*/ 797719 w 7239000"/>
                <a:gd name="connsiteY108" fmla="*/ 132874 h 152400"/>
                <a:gd name="connsiteX109" fmla="*/ 809149 w 7239000"/>
                <a:gd name="connsiteY109" fmla="*/ 102394 h 152400"/>
                <a:gd name="connsiteX110" fmla="*/ 859631 w 7239000"/>
                <a:gd name="connsiteY110" fmla="*/ 71914 h 152400"/>
                <a:gd name="connsiteX111" fmla="*/ 859631 w 7239000"/>
                <a:gd name="connsiteY111" fmla="*/ 30004 h 152400"/>
                <a:gd name="connsiteX112" fmla="*/ 884396 w 7239000"/>
                <a:gd name="connsiteY112" fmla="*/ 30004 h 152400"/>
                <a:gd name="connsiteX113" fmla="*/ 884396 w 7239000"/>
                <a:gd name="connsiteY113" fmla="*/ 54769 h 152400"/>
                <a:gd name="connsiteX114" fmla="*/ 991076 w 7239000"/>
                <a:gd name="connsiteY114" fmla="*/ 20479 h 152400"/>
                <a:gd name="connsiteX115" fmla="*/ 669131 w 7239000"/>
                <a:gd name="connsiteY115" fmla="*/ 11906 h 152400"/>
                <a:gd name="connsiteX116" fmla="*/ 669131 w 7239000"/>
                <a:gd name="connsiteY116" fmla="*/ 11906 h 152400"/>
                <a:gd name="connsiteX117" fmla="*/ 669131 w 7239000"/>
                <a:gd name="connsiteY117" fmla="*/ 11906 h 152400"/>
                <a:gd name="connsiteX118" fmla="*/ 669131 w 7239000"/>
                <a:gd name="connsiteY118" fmla="*/ 11906 h 152400"/>
                <a:gd name="connsiteX119" fmla="*/ 7233762 w 7239000"/>
                <a:gd name="connsiteY119" fmla="*/ 140494 h 152400"/>
                <a:gd name="connsiteX120" fmla="*/ 7229951 w 7239000"/>
                <a:gd name="connsiteY120" fmla="*/ 119539 h 152400"/>
                <a:gd name="connsiteX121" fmla="*/ 7224237 w 7239000"/>
                <a:gd name="connsiteY121" fmla="*/ 119539 h 152400"/>
                <a:gd name="connsiteX122" fmla="*/ 7224237 w 7239000"/>
                <a:gd name="connsiteY122" fmla="*/ 125254 h 152400"/>
                <a:gd name="connsiteX123" fmla="*/ 7218521 w 7239000"/>
                <a:gd name="connsiteY123" fmla="*/ 138589 h 152400"/>
                <a:gd name="connsiteX124" fmla="*/ 7233762 w 7239000"/>
                <a:gd name="connsiteY124" fmla="*/ 140494 h 152400"/>
                <a:gd name="connsiteX125" fmla="*/ 7233762 w 7239000"/>
                <a:gd name="connsiteY125" fmla="*/ 140494 h 152400"/>
                <a:gd name="connsiteX126" fmla="*/ 7233762 w 7239000"/>
                <a:gd name="connsiteY126" fmla="*/ 140494 h 152400"/>
                <a:gd name="connsiteX127" fmla="*/ 7233762 w 7239000"/>
                <a:gd name="connsiteY127" fmla="*/ 140494 h 152400"/>
                <a:gd name="connsiteX128" fmla="*/ 2535079 w 7239000"/>
                <a:gd name="connsiteY128" fmla="*/ 140494 h 152400"/>
                <a:gd name="connsiteX129" fmla="*/ 2519839 w 7239000"/>
                <a:gd name="connsiteY129" fmla="*/ 127159 h 152400"/>
                <a:gd name="connsiteX130" fmla="*/ 2508409 w 7239000"/>
                <a:gd name="connsiteY130" fmla="*/ 140494 h 152400"/>
                <a:gd name="connsiteX131" fmla="*/ 2535079 w 7239000"/>
                <a:gd name="connsiteY131" fmla="*/ 140494 h 152400"/>
                <a:gd name="connsiteX132" fmla="*/ 2535079 w 7239000"/>
                <a:gd name="connsiteY132" fmla="*/ 140494 h 152400"/>
                <a:gd name="connsiteX133" fmla="*/ 2535079 w 7239000"/>
                <a:gd name="connsiteY133" fmla="*/ 140494 h 152400"/>
                <a:gd name="connsiteX134" fmla="*/ 2535079 w 7239000"/>
                <a:gd name="connsiteY134" fmla="*/ 140494 h 152400"/>
                <a:gd name="connsiteX135" fmla="*/ 278606 w 7239000"/>
                <a:gd name="connsiteY135" fmla="*/ 113824 h 152400"/>
                <a:gd name="connsiteX136" fmla="*/ 278606 w 7239000"/>
                <a:gd name="connsiteY136" fmla="*/ 125254 h 152400"/>
                <a:gd name="connsiteX137" fmla="*/ 272891 w 7239000"/>
                <a:gd name="connsiteY137" fmla="*/ 125254 h 152400"/>
                <a:gd name="connsiteX138" fmla="*/ 272891 w 7239000"/>
                <a:gd name="connsiteY138" fmla="*/ 113824 h 152400"/>
                <a:gd name="connsiteX139" fmla="*/ 278606 w 7239000"/>
                <a:gd name="connsiteY139" fmla="*/ 113824 h 152400"/>
                <a:gd name="connsiteX140" fmla="*/ 278606 w 7239000"/>
                <a:gd name="connsiteY140" fmla="*/ 113824 h 152400"/>
                <a:gd name="connsiteX141" fmla="*/ 278606 w 7239000"/>
                <a:gd name="connsiteY141" fmla="*/ 113824 h 152400"/>
                <a:gd name="connsiteX142" fmla="*/ 278606 w 7239000"/>
                <a:gd name="connsiteY142" fmla="*/ 113824 h 152400"/>
                <a:gd name="connsiteX143" fmla="*/ 494824 w 7239000"/>
                <a:gd name="connsiteY143" fmla="*/ 96679 h 152400"/>
                <a:gd name="connsiteX144" fmla="*/ 489109 w 7239000"/>
                <a:gd name="connsiteY144" fmla="*/ 115729 h 152400"/>
                <a:gd name="connsiteX145" fmla="*/ 483394 w 7239000"/>
                <a:gd name="connsiteY145" fmla="*/ 115729 h 152400"/>
                <a:gd name="connsiteX146" fmla="*/ 483394 w 7239000"/>
                <a:gd name="connsiteY146" fmla="*/ 110014 h 152400"/>
                <a:gd name="connsiteX147" fmla="*/ 477679 w 7239000"/>
                <a:gd name="connsiteY147" fmla="*/ 110014 h 152400"/>
                <a:gd name="connsiteX148" fmla="*/ 477679 w 7239000"/>
                <a:gd name="connsiteY148" fmla="*/ 104299 h 152400"/>
                <a:gd name="connsiteX149" fmla="*/ 483394 w 7239000"/>
                <a:gd name="connsiteY149" fmla="*/ 104299 h 152400"/>
                <a:gd name="connsiteX150" fmla="*/ 494824 w 7239000"/>
                <a:gd name="connsiteY150" fmla="*/ 96679 h 152400"/>
                <a:gd name="connsiteX151" fmla="*/ 494824 w 7239000"/>
                <a:gd name="connsiteY151" fmla="*/ 96679 h 152400"/>
                <a:gd name="connsiteX152" fmla="*/ 494824 w 7239000"/>
                <a:gd name="connsiteY152" fmla="*/ 96679 h 152400"/>
                <a:gd name="connsiteX153" fmla="*/ 494824 w 7239000"/>
                <a:gd name="connsiteY153" fmla="*/ 96679 h 152400"/>
                <a:gd name="connsiteX154" fmla="*/ 267176 w 7239000"/>
                <a:gd name="connsiteY154" fmla="*/ 77629 h 152400"/>
                <a:gd name="connsiteX155" fmla="*/ 236696 w 7239000"/>
                <a:gd name="connsiteY155" fmla="*/ 96679 h 152400"/>
                <a:gd name="connsiteX156" fmla="*/ 236696 w 7239000"/>
                <a:gd name="connsiteY156" fmla="*/ 85249 h 152400"/>
                <a:gd name="connsiteX157" fmla="*/ 242411 w 7239000"/>
                <a:gd name="connsiteY157" fmla="*/ 85249 h 152400"/>
                <a:gd name="connsiteX158" fmla="*/ 242411 w 7239000"/>
                <a:gd name="connsiteY158" fmla="*/ 79534 h 152400"/>
                <a:gd name="connsiteX159" fmla="*/ 267176 w 7239000"/>
                <a:gd name="connsiteY159" fmla="*/ 79534 h 152400"/>
                <a:gd name="connsiteX160" fmla="*/ 267176 w 7239000"/>
                <a:gd name="connsiteY160" fmla="*/ 77629 h 152400"/>
                <a:gd name="connsiteX161" fmla="*/ 267176 w 7239000"/>
                <a:gd name="connsiteY161" fmla="*/ 77629 h 152400"/>
                <a:gd name="connsiteX162" fmla="*/ 267176 w 7239000"/>
                <a:gd name="connsiteY162" fmla="*/ 77629 h 152400"/>
                <a:gd name="connsiteX163" fmla="*/ 359569 w 7239000"/>
                <a:gd name="connsiteY163" fmla="*/ 77629 h 152400"/>
                <a:gd name="connsiteX164" fmla="*/ 348139 w 7239000"/>
                <a:gd name="connsiteY164" fmla="*/ 113824 h 152400"/>
                <a:gd name="connsiteX165" fmla="*/ 336709 w 7239000"/>
                <a:gd name="connsiteY165" fmla="*/ 108109 h 152400"/>
                <a:gd name="connsiteX166" fmla="*/ 330994 w 7239000"/>
                <a:gd name="connsiteY166" fmla="*/ 108109 h 152400"/>
                <a:gd name="connsiteX167" fmla="*/ 330994 w 7239000"/>
                <a:gd name="connsiteY167" fmla="*/ 102394 h 152400"/>
                <a:gd name="connsiteX168" fmla="*/ 336709 w 7239000"/>
                <a:gd name="connsiteY168" fmla="*/ 102394 h 152400"/>
                <a:gd name="connsiteX169" fmla="*/ 342424 w 7239000"/>
                <a:gd name="connsiteY169" fmla="*/ 77629 h 152400"/>
                <a:gd name="connsiteX170" fmla="*/ 359569 w 7239000"/>
                <a:gd name="connsiteY170" fmla="*/ 77629 h 152400"/>
                <a:gd name="connsiteX171" fmla="*/ 359569 w 7239000"/>
                <a:gd name="connsiteY171" fmla="*/ 77629 h 152400"/>
                <a:gd name="connsiteX172" fmla="*/ 359569 w 7239000"/>
                <a:gd name="connsiteY172" fmla="*/ 77629 h 152400"/>
                <a:gd name="connsiteX173" fmla="*/ 359569 w 7239000"/>
                <a:gd name="connsiteY173" fmla="*/ 77629 h 152400"/>
                <a:gd name="connsiteX174" fmla="*/ 304324 w 7239000"/>
                <a:gd name="connsiteY174" fmla="*/ 71914 h 152400"/>
                <a:gd name="connsiteX175" fmla="*/ 304324 w 7239000"/>
                <a:gd name="connsiteY175" fmla="*/ 96679 h 152400"/>
                <a:gd name="connsiteX176" fmla="*/ 292894 w 7239000"/>
                <a:gd name="connsiteY176" fmla="*/ 96679 h 152400"/>
                <a:gd name="connsiteX177" fmla="*/ 292894 w 7239000"/>
                <a:gd name="connsiteY177" fmla="*/ 90964 h 152400"/>
                <a:gd name="connsiteX178" fmla="*/ 287179 w 7239000"/>
                <a:gd name="connsiteY178" fmla="*/ 71914 h 152400"/>
                <a:gd name="connsiteX179" fmla="*/ 304324 w 7239000"/>
                <a:gd name="connsiteY179" fmla="*/ 71914 h 152400"/>
                <a:gd name="connsiteX180" fmla="*/ 304324 w 7239000"/>
                <a:gd name="connsiteY180" fmla="*/ 71914 h 152400"/>
                <a:gd name="connsiteX181" fmla="*/ 304324 w 7239000"/>
                <a:gd name="connsiteY181" fmla="*/ 71914 h 152400"/>
                <a:gd name="connsiteX182" fmla="*/ 304324 w 7239000"/>
                <a:gd name="connsiteY182" fmla="*/ 71914 h 152400"/>
                <a:gd name="connsiteX183" fmla="*/ 819626 w 7239000"/>
                <a:gd name="connsiteY183" fmla="*/ 66199 h 152400"/>
                <a:gd name="connsiteX184" fmla="*/ 825341 w 7239000"/>
                <a:gd name="connsiteY184" fmla="*/ 85249 h 152400"/>
                <a:gd name="connsiteX185" fmla="*/ 813911 w 7239000"/>
                <a:gd name="connsiteY185" fmla="*/ 85249 h 152400"/>
                <a:gd name="connsiteX186" fmla="*/ 813911 w 7239000"/>
                <a:gd name="connsiteY186" fmla="*/ 79534 h 152400"/>
                <a:gd name="connsiteX187" fmla="*/ 808196 w 7239000"/>
                <a:gd name="connsiteY187" fmla="*/ 79534 h 152400"/>
                <a:gd name="connsiteX188" fmla="*/ 808196 w 7239000"/>
                <a:gd name="connsiteY188" fmla="*/ 73819 h 152400"/>
                <a:gd name="connsiteX189" fmla="*/ 819626 w 7239000"/>
                <a:gd name="connsiteY189" fmla="*/ 66199 h 152400"/>
                <a:gd name="connsiteX190" fmla="*/ 819626 w 7239000"/>
                <a:gd name="connsiteY190" fmla="*/ 66199 h 152400"/>
                <a:gd name="connsiteX191" fmla="*/ 819626 w 7239000"/>
                <a:gd name="connsiteY191" fmla="*/ 66199 h 152400"/>
                <a:gd name="connsiteX192" fmla="*/ 819626 w 7239000"/>
                <a:gd name="connsiteY192" fmla="*/ 66199 h 152400"/>
                <a:gd name="connsiteX193" fmla="*/ 172879 w 7239000"/>
                <a:gd name="connsiteY193" fmla="*/ 57626 h 152400"/>
                <a:gd name="connsiteX194" fmla="*/ 172879 w 7239000"/>
                <a:gd name="connsiteY194" fmla="*/ 69056 h 152400"/>
                <a:gd name="connsiteX195" fmla="*/ 167164 w 7239000"/>
                <a:gd name="connsiteY195" fmla="*/ 69056 h 152400"/>
                <a:gd name="connsiteX196" fmla="*/ 167164 w 7239000"/>
                <a:gd name="connsiteY196" fmla="*/ 57626 h 152400"/>
                <a:gd name="connsiteX197" fmla="*/ 172879 w 7239000"/>
                <a:gd name="connsiteY197" fmla="*/ 57626 h 152400"/>
                <a:gd name="connsiteX198" fmla="*/ 172879 w 7239000"/>
                <a:gd name="connsiteY198" fmla="*/ 57626 h 152400"/>
                <a:gd name="connsiteX199" fmla="*/ 172879 w 7239000"/>
                <a:gd name="connsiteY199" fmla="*/ 57626 h 152400"/>
                <a:gd name="connsiteX200" fmla="*/ 172879 w 7239000"/>
                <a:gd name="connsiteY200" fmla="*/ 57626 h 152400"/>
                <a:gd name="connsiteX201" fmla="*/ 750094 w 7239000"/>
                <a:gd name="connsiteY201" fmla="*/ 51911 h 152400"/>
                <a:gd name="connsiteX202" fmla="*/ 750094 w 7239000"/>
                <a:gd name="connsiteY202" fmla="*/ 63341 h 152400"/>
                <a:gd name="connsiteX203" fmla="*/ 725329 w 7239000"/>
                <a:gd name="connsiteY203" fmla="*/ 51911 h 152400"/>
                <a:gd name="connsiteX204" fmla="*/ 750094 w 7239000"/>
                <a:gd name="connsiteY204" fmla="*/ 51911 h 152400"/>
                <a:gd name="connsiteX205" fmla="*/ 750094 w 7239000"/>
                <a:gd name="connsiteY205" fmla="*/ 51911 h 152400"/>
                <a:gd name="connsiteX206" fmla="*/ 750094 w 7239000"/>
                <a:gd name="connsiteY206" fmla="*/ 51911 h 152400"/>
                <a:gd name="connsiteX207" fmla="*/ 750094 w 7239000"/>
                <a:gd name="connsiteY207" fmla="*/ 51911 h 152400"/>
                <a:gd name="connsiteX208" fmla="*/ 646271 w 7239000"/>
                <a:gd name="connsiteY208" fmla="*/ 40481 h 152400"/>
                <a:gd name="connsiteX209" fmla="*/ 646271 w 7239000"/>
                <a:gd name="connsiteY209" fmla="*/ 70961 h 152400"/>
                <a:gd name="connsiteX210" fmla="*/ 640556 w 7239000"/>
                <a:gd name="connsiteY210" fmla="*/ 70961 h 152400"/>
                <a:gd name="connsiteX211" fmla="*/ 640556 w 7239000"/>
                <a:gd name="connsiteY211" fmla="*/ 76676 h 152400"/>
                <a:gd name="connsiteX212" fmla="*/ 621506 w 7239000"/>
                <a:gd name="connsiteY212" fmla="*/ 76676 h 152400"/>
                <a:gd name="connsiteX213" fmla="*/ 621506 w 7239000"/>
                <a:gd name="connsiteY213" fmla="*/ 46196 h 152400"/>
                <a:gd name="connsiteX214" fmla="*/ 627221 w 7239000"/>
                <a:gd name="connsiteY214" fmla="*/ 46196 h 152400"/>
                <a:gd name="connsiteX215" fmla="*/ 627221 w 7239000"/>
                <a:gd name="connsiteY215" fmla="*/ 40481 h 152400"/>
                <a:gd name="connsiteX216" fmla="*/ 646271 w 7239000"/>
                <a:gd name="connsiteY216" fmla="*/ 40481 h 152400"/>
                <a:gd name="connsiteX217" fmla="*/ 646271 w 7239000"/>
                <a:gd name="connsiteY217" fmla="*/ 40481 h 152400"/>
                <a:gd name="connsiteX218" fmla="*/ 646271 w 7239000"/>
                <a:gd name="connsiteY218" fmla="*/ 40481 h 152400"/>
                <a:gd name="connsiteX219" fmla="*/ 646271 w 7239000"/>
                <a:gd name="connsiteY219" fmla="*/ 40481 h 152400"/>
                <a:gd name="connsiteX220" fmla="*/ 30004 w 7239000"/>
                <a:gd name="connsiteY220" fmla="*/ 15716 h 152400"/>
                <a:gd name="connsiteX221" fmla="*/ 30004 w 7239000"/>
                <a:gd name="connsiteY221" fmla="*/ 34766 h 152400"/>
                <a:gd name="connsiteX222" fmla="*/ 49054 w 7239000"/>
                <a:gd name="connsiteY222" fmla="*/ 29051 h 152400"/>
                <a:gd name="connsiteX223" fmla="*/ 54769 w 7239000"/>
                <a:gd name="connsiteY223" fmla="*/ 29051 h 152400"/>
                <a:gd name="connsiteX224" fmla="*/ 54769 w 7239000"/>
                <a:gd name="connsiteY224" fmla="*/ 23336 h 152400"/>
                <a:gd name="connsiteX225" fmla="*/ 49054 w 7239000"/>
                <a:gd name="connsiteY225" fmla="*/ 23336 h 152400"/>
                <a:gd name="connsiteX226" fmla="*/ 49054 w 7239000"/>
                <a:gd name="connsiteY226" fmla="*/ 17621 h 152400"/>
                <a:gd name="connsiteX227" fmla="*/ 30004 w 7239000"/>
                <a:gd name="connsiteY227" fmla="*/ 17621 h 152400"/>
                <a:gd name="connsiteX228" fmla="*/ 30004 w 7239000"/>
                <a:gd name="connsiteY228" fmla="*/ 15716 h 152400"/>
                <a:gd name="connsiteX229" fmla="*/ 30004 w 7239000"/>
                <a:gd name="connsiteY229" fmla="*/ 15716 h 152400"/>
                <a:gd name="connsiteX230" fmla="*/ 30004 w 7239000"/>
                <a:gd name="connsiteY230" fmla="*/ 15716 h 152400"/>
                <a:gd name="connsiteX231" fmla="*/ 4612481 w 7239000"/>
                <a:gd name="connsiteY231" fmla="*/ 15716 h 152400"/>
                <a:gd name="connsiteX232" fmla="*/ 4587716 w 7239000"/>
                <a:gd name="connsiteY232" fmla="*/ 15716 h 152400"/>
                <a:gd name="connsiteX233" fmla="*/ 4582001 w 7239000"/>
                <a:gd name="connsiteY233" fmla="*/ 46196 h 152400"/>
                <a:gd name="connsiteX234" fmla="*/ 4601051 w 7239000"/>
                <a:gd name="connsiteY234" fmla="*/ 88106 h 152400"/>
                <a:gd name="connsiteX235" fmla="*/ 4612481 w 7239000"/>
                <a:gd name="connsiteY235" fmla="*/ 88106 h 152400"/>
                <a:gd name="connsiteX236" fmla="*/ 4623912 w 7239000"/>
                <a:gd name="connsiteY236" fmla="*/ 69056 h 152400"/>
                <a:gd name="connsiteX237" fmla="*/ 4635341 w 7239000"/>
                <a:gd name="connsiteY237" fmla="*/ 32861 h 152400"/>
                <a:gd name="connsiteX238" fmla="*/ 4612481 w 7239000"/>
                <a:gd name="connsiteY238" fmla="*/ 15716 h 152400"/>
                <a:gd name="connsiteX239" fmla="*/ 4612481 w 7239000"/>
                <a:gd name="connsiteY239" fmla="*/ 15716 h 152400"/>
                <a:gd name="connsiteX240" fmla="*/ 4612481 w 7239000"/>
                <a:gd name="connsiteY240" fmla="*/ 15716 h 152400"/>
                <a:gd name="connsiteX241" fmla="*/ 4612481 w 7239000"/>
                <a:gd name="connsiteY241" fmla="*/ 157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7239000" h="152400">
                  <a:moveTo>
                    <a:pt x="5164931" y="11906"/>
                  </a:moveTo>
                  <a:cubicBezTo>
                    <a:pt x="5180171" y="15716"/>
                    <a:pt x="5195412" y="21431"/>
                    <a:pt x="5213509" y="21431"/>
                  </a:cubicBezTo>
                  <a:cubicBezTo>
                    <a:pt x="5215414" y="17621"/>
                    <a:pt x="5217319" y="13811"/>
                    <a:pt x="5219224" y="11906"/>
                  </a:cubicBezTo>
                  <a:lnTo>
                    <a:pt x="5164931" y="11906"/>
                  </a:lnTo>
                  <a:lnTo>
                    <a:pt x="5164931" y="11906"/>
                  </a:lnTo>
                  <a:lnTo>
                    <a:pt x="5164931" y="11906"/>
                  </a:lnTo>
                  <a:lnTo>
                    <a:pt x="5164931" y="11906"/>
                  </a:lnTo>
                  <a:close/>
                  <a:moveTo>
                    <a:pt x="4787741" y="11906"/>
                  </a:moveTo>
                  <a:cubicBezTo>
                    <a:pt x="4776312" y="40481"/>
                    <a:pt x="4762976" y="68104"/>
                    <a:pt x="4746784" y="96679"/>
                  </a:cubicBezTo>
                  <a:cubicBezTo>
                    <a:pt x="4739164" y="110014"/>
                    <a:pt x="4720114" y="127159"/>
                    <a:pt x="4711541" y="141446"/>
                  </a:cubicBezTo>
                  <a:lnTo>
                    <a:pt x="4955381" y="141446"/>
                  </a:lnTo>
                  <a:cubicBezTo>
                    <a:pt x="4966812" y="118586"/>
                    <a:pt x="4978242" y="96679"/>
                    <a:pt x="4990624" y="77629"/>
                  </a:cubicBezTo>
                  <a:cubicBezTo>
                    <a:pt x="5005864" y="52864"/>
                    <a:pt x="5063967" y="23336"/>
                    <a:pt x="5097304" y="11906"/>
                  </a:cubicBezTo>
                  <a:lnTo>
                    <a:pt x="4787741" y="11906"/>
                  </a:lnTo>
                  <a:lnTo>
                    <a:pt x="4787741" y="11906"/>
                  </a:lnTo>
                  <a:lnTo>
                    <a:pt x="4787741" y="11906"/>
                  </a:lnTo>
                  <a:lnTo>
                    <a:pt x="4787741" y="11906"/>
                  </a:lnTo>
                  <a:close/>
                  <a:moveTo>
                    <a:pt x="2427446" y="11906"/>
                  </a:moveTo>
                  <a:cubicBezTo>
                    <a:pt x="2435066" y="46196"/>
                    <a:pt x="2442686" y="79534"/>
                    <a:pt x="2446496" y="96679"/>
                  </a:cubicBezTo>
                  <a:cubicBezTo>
                    <a:pt x="2427446" y="108109"/>
                    <a:pt x="2421731" y="123349"/>
                    <a:pt x="2414111" y="141446"/>
                  </a:cubicBezTo>
                  <a:lnTo>
                    <a:pt x="2453164" y="141446"/>
                  </a:lnTo>
                  <a:cubicBezTo>
                    <a:pt x="2462689" y="114776"/>
                    <a:pt x="2472214" y="92869"/>
                    <a:pt x="2477929" y="89059"/>
                  </a:cubicBezTo>
                  <a:lnTo>
                    <a:pt x="2520791" y="89059"/>
                  </a:lnTo>
                  <a:cubicBezTo>
                    <a:pt x="2537936" y="110014"/>
                    <a:pt x="2567464" y="123349"/>
                    <a:pt x="2590324" y="141446"/>
                  </a:cubicBezTo>
                  <a:lnTo>
                    <a:pt x="2717006" y="141446"/>
                  </a:lnTo>
                  <a:cubicBezTo>
                    <a:pt x="2676049" y="107156"/>
                    <a:pt x="2645569" y="52864"/>
                    <a:pt x="2606516" y="16669"/>
                  </a:cubicBezTo>
                  <a:cubicBezTo>
                    <a:pt x="2606516" y="14764"/>
                    <a:pt x="2606516" y="14764"/>
                    <a:pt x="2606516" y="12859"/>
                  </a:cubicBezTo>
                  <a:lnTo>
                    <a:pt x="2427446" y="12859"/>
                  </a:lnTo>
                  <a:lnTo>
                    <a:pt x="2427446" y="11906"/>
                  </a:lnTo>
                  <a:lnTo>
                    <a:pt x="2427446" y="11906"/>
                  </a:lnTo>
                  <a:lnTo>
                    <a:pt x="2427446" y="11906"/>
                  </a:lnTo>
                  <a:close/>
                  <a:moveTo>
                    <a:pt x="1381601" y="11906"/>
                  </a:moveTo>
                  <a:cubicBezTo>
                    <a:pt x="1400651" y="19526"/>
                    <a:pt x="1422559" y="27146"/>
                    <a:pt x="1451134" y="27146"/>
                  </a:cubicBezTo>
                  <a:lnTo>
                    <a:pt x="1451134" y="51911"/>
                  </a:lnTo>
                  <a:cubicBezTo>
                    <a:pt x="1472089" y="61436"/>
                    <a:pt x="1488281" y="70961"/>
                    <a:pt x="1513046" y="76676"/>
                  </a:cubicBezTo>
                  <a:cubicBezTo>
                    <a:pt x="1522571" y="67151"/>
                    <a:pt x="1516856" y="70961"/>
                    <a:pt x="1524476" y="70961"/>
                  </a:cubicBezTo>
                  <a:lnTo>
                    <a:pt x="1530191" y="70961"/>
                  </a:lnTo>
                  <a:cubicBezTo>
                    <a:pt x="1518761" y="93821"/>
                    <a:pt x="1530191" y="115729"/>
                    <a:pt x="1520666" y="140494"/>
                  </a:cubicBezTo>
                  <a:lnTo>
                    <a:pt x="1539716" y="140494"/>
                  </a:lnTo>
                  <a:cubicBezTo>
                    <a:pt x="1549241" y="104299"/>
                    <a:pt x="1562576" y="67151"/>
                    <a:pt x="1568291" y="21431"/>
                  </a:cubicBezTo>
                  <a:cubicBezTo>
                    <a:pt x="1562576" y="17621"/>
                    <a:pt x="1558766" y="15716"/>
                    <a:pt x="1556861" y="11906"/>
                  </a:cubicBezTo>
                  <a:lnTo>
                    <a:pt x="1381601" y="11906"/>
                  </a:lnTo>
                  <a:lnTo>
                    <a:pt x="1381601" y="11906"/>
                  </a:lnTo>
                  <a:lnTo>
                    <a:pt x="1381601" y="11906"/>
                  </a:lnTo>
                  <a:lnTo>
                    <a:pt x="1381601" y="11906"/>
                  </a:lnTo>
                  <a:close/>
                  <a:moveTo>
                    <a:pt x="1210151" y="11906"/>
                  </a:moveTo>
                  <a:lnTo>
                    <a:pt x="1210151" y="27146"/>
                  </a:lnTo>
                  <a:cubicBezTo>
                    <a:pt x="1193006" y="25241"/>
                    <a:pt x="1177766" y="23336"/>
                    <a:pt x="1167289" y="15716"/>
                  </a:cubicBezTo>
                  <a:cubicBezTo>
                    <a:pt x="1165384" y="13811"/>
                    <a:pt x="1165384" y="13811"/>
                    <a:pt x="1165384" y="11906"/>
                  </a:cubicBezTo>
                  <a:lnTo>
                    <a:pt x="1018699" y="11906"/>
                  </a:lnTo>
                  <a:cubicBezTo>
                    <a:pt x="1020604" y="11906"/>
                    <a:pt x="1022509" y="13811"/>
                    <a:pt x="1024414" y="15716"/>
                  </a:cubicBezTo>
                  <a:cubicBezTo>
                    <a:pt x="1033939" y="27146"/>
                    <a:pt x="1037749" y="44291"/>
                    <a:pt x="1043464" y="57626"/>
                  </a:cubicBezTo>
                  <a:lnTo>
                    <a:pt x="1080611" y="51911"/>
                  </a:lnTo>
                  <a:lnTo>
                    <a:pt x="1099661" y="21431"/>
                  </a:lnTo>
                  <a:lnTo>
                    <a:pt x="1105376" y="21431"/>
                  </a:lnTo>
                  <a:lnTo>
                    <a:pt x="1105376" y="32861"/>
                  </a:lnTo>
                  <a:cubicBezTo>
                    <a:pt x="1095851" y="44291"/>
                    <a:pt x="1093946" y="48101"/>
                    <a:pt x="1093946" y="69056"/>
                  </a:cubicBezTo>
                  <a:lnTo>
                    <a:pt x="1099661" y="69056"/>
                  </a:lnTo>
                  <a:lnTo>
                    <a:pt x="1099661" y="74771"/>
                  </a:lnTo>
                  <a:cubicBezTo>
                    <a:pt x="1120616" y="74771"/>
                    <a:pt x="1142524" y="76676"/>
                    <a:pt x="1155859" y="80486"/>
                  </a:cubicBezTo>
                  <a:lnTo>
                    <a:pt x="1155859" y="91916"/>
                  </a:lnTo>
                  <a:cubicBezTo>
                    <a:pt x="1134904" y="91916"/>
                    <a:pt x="1118711" y="93821"/>
                    <a:pt x="1105376" y="97631"/>
                  </a:cubicBezTo>
                  <a:cubicBezTo>
                    <a:pt x="1109186" y="110966"/>
                    <a:pt x="1111091" y="122396"/>
                    <a:pt x="1114901" y="135731"/>
                  </a:cubicBezTo>
                  <a:lnTo>
                    <a:pt x="1186339" y="135731"/>
                  </a:lnTo>
                  <a:cubicBezTo>
                    <a:pt x="1199674" y="79534"/>
                    <a:pt x="1236821" y="22384"/>
                    <a:pt x="1267301" y="16669"/>
                  </a:cubicBezTo>
                  <a:cubicBezTo>
                    <a:pt x="1284446" y="24289"/>
                    <a:pt x="1293971" y="16669"/>
                    <a:pt x="1304449" y="7144"/>
                  </a:cubicBezTo>
                  <a:lnTo>
                    <a:pt x="1210151" y="11906"/>
                  </a:lnTo>
                  <a:lnTo>
                    <a:pt x="1210151" y="11906"/>
                  </a:lnTo>
                  <a:lnTo>
                    <a:pt x="1210151" y="11906"/>
                  </a:lnTo>
                  <a:lnTo>
                    <a:pt x="1210151" y="11906"/>
                  </a:lnTo>
                  <a:close/>
                  <a:moveTo>
                    <a:pt x="669131" y="11906"/>
                  </a:moveTo>
                  <a:cubicBezTo>
                    <a:pt x="669131" y="13811"/>
                    <a:pt x="671036" y="17621"/>
                    <a:pt x="671036" y="21431"/>
                  </a:cubicBezTo>
                  <a:lnTo>
                    <a:pt x="659606" y="21431"/>
                  </a:lnTo>
                  <a:lnTo>
                    <a:pt x="659606" y="15716"/>
                  </a:lnTo>
                  <a:lnTo>
                    <a:pt x="653891" y="15716"/>
                  </a:lnTo>
                  <a:cubicBezTo>
                    <a:pt x="653891" y="13811"/>
                    <a:pt x="655796" y="13811"/>
                    <a:pt x="655796" y="11906"/>
                  </a:cubicBezTo>
                  <a:lnTo>
                    <a:pt x="152876" y="11906"/>
                  </a:lnTo>
                  <a:cubicBezTo>
                    <a:pt x="143351" y="19526"/>
                    <a:pt x="131921" y="30956"/>
                    <a:pt x="126206" y="40481"/>
                  </a:cubicBezTo>
                  <a:cubicBezTo>
                    <a:pt x="114776" y="36671"/>
                    <a:pt x="101441" y="34766"/>
                    <a:pt x="83344" y="34766"/>
                  </a:cubicBezTo>
                  <a:lnTo>
                    <a:pt x="83344" y="53816"/>
                  </a:lnTo>
                  <a:cubicBezTo>
                    <a:pt x="102394" y="51911"/>
                    <a:pt x="102394" y="48101"/>
                    <a:pt x="113824" y="53816"/>
                  </a:cubicBezTo>
                  <a:lnTo>
                    <a:pt x="119539" y="53816"/>
                  </a:lnTo>
                  <a:cubicBezTo>
                    <a:pt x="115729" y="65246"/>
                    <a:pt x="117634" y="59531"/>
                    <a:pt x="113824" y="65246"/>
                  </a:cubicBezTo>
                  <a:cubicBezTo>
                    <a:pt x="104299" y="70961"/>
                    <a:pt x="92869" y="70961"/>
                    <a:pt x="76676" y="70961"/>
                  </a:cubicBezTo>
                  <a:cubicBezTo>
                    <a:pt x="63341" y="55721"/>
                    <a:pt x="44291" y="57626"/>
                    <a:pt x="14764" y="59531"/>
                  </a:cubicBezTo>
                  <a:cubicBezTo>
                    <a:pt x="7144" y="80486"/>
                    <a:pt x="7144" y="111919"/>
                    <a:pt x="7144" y="142399"/>
                  </a:cubicBezTo>
                  <a:lnTo>
                    <a:pt x="76676" y="142399"/>
                  </a:lnTo>
                  <a:lnTo>
                    <a:pt x="76676" y="134779"/>
                  </a:lnTo>
                  <a:lnTo>
                    <a:pt x="95726" y="129064"/>
                  </a:lnTo>
                  <a:cubicBezTo>
                    <a:pt x="95726" y="136684"/>
                    <a:pt x="97631" y="138589"/>
                    <a:pt x="95726" y="142399"/>
                  </a:cubicBezTo>
                  <a:lnTo>
                    <a:pt x="154781" y="142399"/>
                  </a:lnTo>
                  <a:cubicBezTo>
                    <a:pt x="145256" y="130969"/>
                    <a:pt x="137636" y="129064"/>
                    <a:pt x="113824" y="129064"/>
                  </a:cubicBezTo>
                  <a:lnTo>
                    <a:pt x="113824" y="104299"/>
                  </a:lnTo>
                  <a:cubicBezTo>
                    <a:pt x="123349" y="96679"/>
                    <a:pt x="125254" y="90964"/>
                    <a:pt x="132874" y="79534"/>
                  </a:cubicBezTo>
                  <a:lnTo>
                    <a:pt x="145256" y="79534"/>
                  </a:lnTo>
                  <a:cubicBezTo>
                    <a:pt x="154781" y="106204"/>
                    <a:pt x="175736" y="106204"/>
                    <a:pt x="190024" y="130016"/>
                  </a:cubicBezTo>
                  <a:lnTo>
                    <a:pt x="184309" y="130016"/>
                  </a:lnTo>
                  <a:cubicBezTo>
                    <a:pt x="178594" y="137636"/>
                    <a:pt x="174784" y="139541"/>
                    <a:pt x="169069" y="143351"/>
                  </a:cubicBezTo>
                  <a:lnTo>
                    <a:pt x="424339" y="143351"/>
                  </a:lnTo>
                  <a:cubicBezTo>
                    <a:pt x="420529" y="133826"/>
                    <a:pt x="420529" y="120491"/>
                    <a:pt x="420529" y="105251"/>
                  </a:cubicBezTo>
                  <a:lnTo>
                    <a:pt x="439579" y="93821"/>
                  </a:lnTo>
                  <a:cubicBezTo>
                    <a:pt x="443389" y="107156"/>
                    <a:pt x="445294" y="124301"/>
                    <a:pt x="445294" y="146209"/>
                  </a:cubicBezTo>
                  <a:lnTo>
                    <a:pt x="619601" y="146209"/>
                  </a:lnTo>
                  <a:cubicBezTo>
                    <a:pt x="627221" y="134779"/>
                    <a:pt x="636746" y="119539"/>
                    <a:pt x="656749" y="113824"/>
                  </a:cubicBezTo>
                  <a:cubicBezTo>
                    <a:pt x="658654" y="127159"/>
                    <a:pt x="658654" y="129064"/>
                    <a:pt x="662464" y="138589"/>
                  </a:cubicBezTo>
                  <a:lnTo>
                    <a:pt x="673894" y="138589"/>
                  </a:lnTo>
                  <a:cubicBezTo>
                    <a:pt x="683419" y="125254"/>
                    <a:pt x="692944" y="113824"/>
                    <a:pt x="711041" y="108109"/>
                  </a:cubicBezTo>
                  <a:cubicBezTo>
                    <a:pt x="720566" y="125254"/>
                    <a:pt x="716756" y="127159"/>
                    <a:pt x="741521" y="132874"/>
                  </a:cubicBezTo>
                  <a:cubicBezTo>
                    <a:pt x="764381" y="108109"/>
                    <a:pt x="778669" y="136684"/>
                    <a:pt x="797719" y="132874"/>
                  </a:cubicBezTo>
                  <a:cubicBezTo>
                    <a:pt x="803434" y="127159"/>
                    <a:pt x="803434" y="106204"/>
                    <a:pt x="809149" y="102394"/>
                  </a:cubicBezTo>
                  <a:cubicBezTo>
                    <a:pt x="837724" y="83344"/>
                    <a:pt x="841534" y="117634"/>
                    <a:pt x="859631" y="71914"/>
                  </a:cubicBezTo>
                  <a:cubicBezTo>
                    <a:pt x="869156" y="56674"/>
                    <a:pt x="863441" y="45244"/>
                    <a:pt x="859631" y="30004"/>
                  </a:cubicBezTo>
                  <a:lnTo>
                    <a:pt x="884396" y="30004"/>
                  </a:lnTo>
                  <a:lnTo>
                    <a:pt x="884396" y="54769"/>
                  </a:lnTo>
                  <a:cubicBezTo>
                    <a:pt x="905351" y="50959"/>
                    <a:pt x="953929" y="28099"/>
                    <a:pt x="991076" y="20479"/>
                  </a:cubicBezTo>
                  <a:lnTo>
                    <a:pt x="669131" y="11906"/>
                  </a:lnTo>
                  <a:lnTo>
                    <a:pt x="669131" y="11906"/>
                  </a:lnTo>
                  <a:lnTo>
                    <a:pt x="669131" y="11906"/>
                  </a:lnTo>
                  <a:lnTo>
                    <a:pt x="669131" y="11906"/>
                  </a:lnTo>
                  <a:close/>
                  <a:moveTo>
                    <a:pt x="7233762" y="140494"/>
                  </a:moveTo>
                  <a:cubicBezTo>
                    <a:pt x="7233762" y="134779"/>
                    <a:pt x="7231856" y="127159"/>
                    <a:pt x="7229951" y="119539"/>
                  </a:cubicBezTo>
                  <a:lnTo>
                    <a:pt x="7224237" y="119539"/>
                  </a:lnTo>
                  <a:lnTo>
                    <a:pt x="7224237" y="125254"/>
                  </a:lnTo>
                  <a:cubicBezTo>
                    <a:pt x="7220426" y="129064"/>
                    <a:pt x="7218521" y="134779"/>
                    <a:pt x="7218521" y="138589"/>
                  </a:cubicBezTo>
                  <a:lnTo>
                    <a:pt x="7233762" y="140494"/>
                  </a:lnTo>
                  <a:lnTo>
                    <a:pt x="7233762" y="140494"/>
                  </a:lnTo>
                  <a:lnTo>
                    <a:pt x="7233762" y="140494"/>
                  </a:lnTo>
                  <a:lnTo>
                    <a:pt x="7233762" y="140494"/>
                  </a:lnTo>
                  <a:close/>
                  <a:moveTo>
                    <a:pt x="2535079" y="140494"/>
                  </a:moveTo>
                  <a:cubicBezTo>
                    <a:pt x="2529364" y="136684"/>
                    <a:pt x="2523649" y="130969"/>
                    <a:pt x="2519839" y="127159"/>
                  </a:cubicBezTo>
                  <a:cubicBezTo>
                    <a:pt x="2516029" y="130969"/>
                    <a:pt x="2512219" y="134779"/>
                    <a:pt x="2508409" y="140494"/>
                  </a:cubicBezTo>
                  <a:lnTo>
                    <a:pt x="2535079" y="140494"/>
                  </a:lnTo>
                  <a:lnTo>
                    <a:pt x="2535079" y="140494"/>
                  </a:lnTo>
                  <a:lnTo>
                    <a:pt x="2535079" y="140494"/>
                  </a:lnTo>
                  <a:lnTo>
                    <a:pt x="2535079" y="140494"/>
                  </a:lnTo>
                  <a:close/>
                  <a:moveTo>
                    <a:pt x="278606" y="113824"/>
                  </a:moveTo>
                  <a:lnTo>
                    <a:pt x="278606" y="125254"/>
                  </a:lnTo>
                  <a:lnTo>
                    <a:pt x="272891" y="125254"/>
                  </a:lnTo>
                  <a:lnTo>
                    <a:pt x="272891" y="113824"/>
                  </a:lnTo>
                  <a:lnTo>
                    <a:pt x="278606" y="113824"/>
                  </a:lnTo>
                  <a:lnTo>
                    <a:pt x="278606" y="113824"/>
                  </a:lnTo>
                  <a:lnTo>
                    <a:pt x="278606" y="113824"/>
                  </a:lnTo>
                  <a:lnTo>
                    <a:pt x="278606" y="113824"/>
                  </a:lnTo>
                  <a:close/>
                  <a:moveTo>
                    <a:pt x="494824" y="96679"/>
                  </a:moveTo>
                  <a:lnTo>
                    <a:pt x="489109" y="115729"/>
                  </a:lnTo>
                  <a:lnTo>
                    <a:pt x="483394" y="115729"/>
                  </a:lnTo>
                  <a:lnTo>
                    <a:pt x="483394" y="110014"/>
                  </a:lnTo>
                  <a:lnTo>
                    <a:pt x="477679" y="110014"/>
                  </a:lnTo>
                  <a:lnTo>
                    <a:pt x="477679" y="104299"/>
                  </a:lnTo>
                  <a:lnTo>
                    <a:pt x="483394" y="104299"/>
                  </a:lnTo>
                  <a:cubicBezTo>
                    <a:pt x="489109" y="96679"/>
                    <a:pt x="485299" y="100489"/>
                    <a:pt x="494824" y="96679"/>
                  </a:cubicBezTo>
                  <a:lnTo>
                    <a:pt x="494824" y="96679"/>
                  </a:lnTo>
                  <a:lnTo>
                    <a:pt x="494824" y="96679"/>
                  </a:lnTo>
                  <a:lnTo>
                    <a:pt x="494824" y="96679"/>
                  </a:lnTo>
                  <a:close/>
                  <a:moveTo>
                    <a:pt x="267176" y="77629"/>
                  </a:moveTo>
                  <a:cubicBezTo>
                    <a:pt x="257651" y="90964"/>
                    <a:pt x="257651" y="92869"/>
                    <a:pt x="236696" y="96679"/>
                  </a:cubicBezTo>
                  <a:lnTo>
                    <a:pt x="236696" y="85249"/>
                  </a:lnTo>
                  <a:lnTo>
                    <a:pt x="242411" y="85249"/>
                  </a:lnTo>
                  <a:lnTo>
                    <a:pt x="242411" y="79534"/>
                  </a:lnTo>
                  <a:lnTo>
                    <a:pt x="267176" y="79534"/>
                  </a:lnTo>
                  <a:lnTo>
                    <a:pt x="267176" y="77629"/>
                  </a:lnTo>
                  <a:lnTo>
                    <a:pt x="267176" y="77629"/>
                  </a:lnTo>
                  <a:lnTo>
                    <a:pt x="267176" y="77629"/>
                  </a:lnTo>
                  <a:close/>
                  <a:moveTo>
                    <a:pt x="359569" y="77629"/>
                  </a:moveTo>
                  <a:cubicBezTo>
                    <a:pt x="357664" y="96679"/>
                    <a:pt x="353854" y="100489"/>
                    <a:pt x="348139" y="113824"/>
                  </a:cubicBezTo>
                  <a:cubicBezTo>
                    <a:pt x="336709" y="110014"/>
                    <a:pt x="342424" y="111919"/>
                    <a:pt x="336709" y="108109"/>
                  </a:cubicBezTo>
                  <a:lnTo>
                    <a:pt x="330994" y="108109"/>
                  </a:lnTo>
                  <a:lnTo>
                    <a:pt x="330994" y="102394"/>
                  </a:lnTo>
                  <a:lnTo>
                    <a:pt x="336709" y="102394"/>
                  </a:lnTo>
                  <a:lnTo>
                    <a:pt x="342424" y="77629"/>
                  </a:lnTo>
                  <a:lnTo>
                    <a:pt x="359569" y="77629"/>
                  </a:lnTo>
                  <a:lnTo>
                    <a:pt x="359569" y="77629"/>
                  </a:lnTo>
                  <a:lnTo>
                    <a:pt x="359569" y="77629"/>
                  </a:lnTo>
                  <a:lnTo>
                    <a:pt x="359569" y="77629"/>
                  </a:lnTo>
                  <a:close/>
                  <a:moveTo>
                    <a:pt x="304324" y="71914"/>
                  </a:moveTo>
                  <a:lnTo>
                    <a:pt x="304324" y="96679"/>
                  </a:lnTo>
                  <a:lnTo>
                    <a:pt x="292894" y="96679"/>
                  </a:lnTo>
                  <a:lnTo>
                    <a:pt x="292894" y="90964"/>
                  </a:lnTo>
                  <a:cubicBezTo>
                    <a:pt x="289084" y="85249"/>
                    <a:pt x="289084" y="85249"/>
                    <a:pt x="287179" y="71914"/>
                  </a:cubicBezTo>
                  <a:lnTo>
                    <a:pt x="304324" y="71914"/>
                  </a:lnTo>
                  <a:lnTo>
                    <a:pt x="304324" y="71914"/>
                  </a:lnTo>
                  <a:lnTo>
                    <a:pt x="304324" y="71914"/>
                  </a:lnTo>
                  <a:lnTo>
                    <a:pt x="304324" y="71914"/>
                  </a:lnTo>
                  <a:close/>
                  <a:moveTo>
                    <a:pt x="819626" y="66199"/>
                  </a:moveTo>
                  <a:lnTo>
                    <a:pt x="825341" y="85249"/>
                  </a:lnTo>
                  <a:lnTo>
                    <a:pt x="813911" y="85249"/>
                  </a:lnTo>
                  <a:lnTo>
                    <a:pt x="813911" y="79534"/>
                  </a:lnTo>
                  <a:lnTo>
                    <a:pt x="808196" y="79534"/>
                  </a:lnTo>
                  <a:lnTo>
                    <a:pt x="808196" y="73819"/>
                  </a:lnTo>
                  <a:lnTo>
                    <a:pt x="819626" y="66199"/>
                  </a:lnTo>
                  <a:lnTo>
                    <a:pt x="819626" y="66199"/>
                  </a:lnTo>
                  <a:lnTo>
                    <a:pt x="819626" y="66199"/>
                  </a:lnTo>
                  <a:lnTo>
                    <a:pt x="819626" y="66199"/>
                  </a:lnTo>
                  <a:close/>
                  <a:moveTo>
                    <a:pt x="172879" y="57626"/>
                  </a:moveTo>
                  <a:lnTo>
                    <a:pt x="172879" y="69056"/>
                  </a:lnTo>
                  <a:lnTo>
                    <a:pt x="167164" y="69056"/>
                  </a:lnTo>
                  <a:lnTo>
                    <a:pt x="167164" y="57626"/>
                  </a:lnTo>
                  <a:lnTo>
                    <a:pt x="172879" y="57626"/>
                  </a:lnTo>
                  <a:lnTo>
                    <a:pt x="172879" y="57626"/>
                  </a:lnTo>
                  <a:lnTo>
                    <a:pt x="172879" y="57626"/>
                  </a:lnTo>
                  <a:lnTo>
                    <a:pt x="172879" y="57626"/>
                  </a:lnTo>
                  <a:close/>
                  <a:moveTo>
                    <a:pt x="750094" y="51911"/>
                  </a:moveTo>
                  <a:lnTo>
                    <a:pt x="750094" y="63341"/>
                  </a:lnTo>
                  <a:cubicBezTo>
                    <a:pt x="742474" y="59531"/>
                    <a:pt x="731044" y="55721"/>
                    <a:pt x="725329" y="51911"/>
                  </a:cubicBezTo>
                  <a:lnTo>
                    <a:pt x="750094" y="51911"/>
                  </a:lnTo>
                  <a:lnTo>
                    <a:pt x="750094" y="51911"/>
                  </a:lnTo>
                  <a:lnTo>
                    <a:pt x="750094" y="51911"/>
                  </a:lnTo>
                  <a:lnTo>
                    <a:pt x="750094" y="51911"/>
                  </a:lnTo>
                  <a:close/>
                  <a:moveTo>
                    <a:pt x="646271" y="40481"/>
                  </a:moveTo>
                  <a:lnTo>
                    <a:pt x="646271" y="70961"/>
                  </a:lnTo>
                  <a:lnTo>
                    <a:pt x="640556" y="70961"/>
                  </a:lnTo>
                  <a:lnTo>
                    <a:pt x="640556" y="76676"/>
                  </a:lnTo>
                  <a:lnTo>
                    <a:pt x="621506" y="76676"/>
                  </a:lnTo>
                  <a:lnTo>
                    <a:pt x="621506" y="46196"/>
                  </a:lnTo>
                  <a:lnTo>
                    <a:pt x="627221" y="46196"/>
                  </a:lnTo>
                  <a:lnTo>
                    <a:pt x="627221" y="40481"/>
                  </a:lnTo>
                  <a:lnTo>
                    <a:pt x="646271" y="40481"/>
                  </a:lnTo>
                  <a:lnTo>
                    <a:pt x="646271" y="40481"/>
                  </a:lnTo>
                  <a:lnTo>
                    <a:pt x="646271" y="40481"/>
                  </a:lnTo>
                  <a:lnTo>
                    <a:pt x="646271" y="40481"/>
                  </a:lnTo>
                  <a:close/>
                  <a:moveTo>
                    <a:pt x="30004" y="15716"/>
                  </a:moveTo>
                  <a:lnTo>
                    <a:pt x="30004" y="34766"/>
                  </a:lnTo>
                  <a:cubicBezTo>
                    <a:pt x="43339" y="32861"/>
                    <a:pt x="41434" y="32861"/>
                    <a:pt x="49054" y="29051"/>
                  </a:cubicBezTo>
                  <a:lnTo>
                    <a:pt x="54769" y="29051"/>
                  </a:lnTo>
                  <a:lnTo>
                    <a:pt x="54769" y="23336"/>
                  </a:lnTo>
                  <a:lnTo>
                    <a:pt x="49054" y="23336"/>
                  </a:lnTo>
                  <a:lnTo>
                    <a:pt x="49054" y="17621"/>
                  </a:lnTo>
                  <a:lnTo>
                    <a:pt x="30004" y="17621"/>
                  </a:lnTo>
                  <a:lnTo>
                    <a:pt x="30004" y="15716"/>
                  </a:lnTo>
                  <a:lnTo>
                    <a:pt x="30004" y="15716"/>
                  </a:lnTo>
                  <a:lnTo>
                    <a:pt x="30004" y="15716"/>
                  </a:lnTo>
                  <a:close/>
                  <a:moveTo>
                    <a:pt x="4612481" y="15716"/>
                  </a:moveTo>
                  <a:lnTo>
                    <a:pt x="4587716" y="15716"/>
                  </a:lnTo>
                  <a:cubicBezTo>
                    <a:pt x="4583906" y="25241"/>
                    <a:pt x="4582001" y="30956"/>
                    <a:pt x="4582001" y="46196"/>
                  </a:cubicBezTo>
                  <a:cubicBezTo>
                    <a:pt x="4591526" y="57626"/>
                    <a:pt x="4595337" y="74771"/>
                    <a:pt x="4601051" y="88106"/>
                  </a:cubicBezTo>
                  <a:lnTo>
                    <a:pt x="4612481" y="88106"/>
                  </a:lnTo>
                  <a:lnTo>
                    <a:pt x="4623912" y="69056"/>
                  </a:lnTo>
                  <a:cubicBezTo>
                    <a:pt x="4631531" y="59531"/>
                    <a:pt x="4633437" y="50006"/>
                    <a:pt x="4635341" y="32861"/>
                  </a:cubicBezTo>
                  <a:cubicBezTo>
                    <a:pt x="4623912" y="27146"/>
                    <a:pt x="4620101" y="25241"/>
                    <a:pt x="4612481" y="15716"/>
                  </a:cubicBezTo>
                  <a:lnTo>
                    <a:pt x="4612481" y="15716"/>
                  </a:lnTo>
                  <a:lnTo>
                    <a:pt x="4612481" y="15716"/>
                  </a:lnTo>
                  <a:lnTo>
                    <a:pt x="4612481" y="157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DF223DB1-1DDC-46F4-9008-FFB95F6FD405}"/>
                </a:ext>
              </a:extLst>
            </p:cNvPr>
            <p:cNvSpPr/>
            <p:nvPr/>
          </p:nvSpPr>
          <p:spPr>
            <a:xfrm>
              <a:off x="49054" y="5104885"/>
              <a:ext cx="5686425" cy="142875"/>
            </a:xfrm>
            <a:custGeom>
              <a:avLst/>
              <a:gdLst>
                <a:gd name="connsiteX0" fmla="*/ 5495449 w 5686425"/>
                <a:gd name="connsiteY0" fmla="*/ 9049 h 142875"/>
                <a:gd name="connsiteX1" fmla="*/ 5493544 w 5686425"/>
                <a:gd name="connsiteY1" fmla="*/ 12859 h 142875"/>
                <a:gd name="connsiteX2" fmla="*/ 5487829 w 5686425"/>
                <a:gd name="connsiteY2" fmla="*/ 12859 h 142875"/>
                <a:gd name="connsiteX3" fmla="*/ 5487829 w 5686425"/>
                <a:gd name="connsiteY3" fmla="*/ 9049 h 142875"/>
                <a:gd name="connsiteX4" fmla="*/ 5478304 w 5686425"/>
                <a:gd name="connsiteY4" fmla="*/ 9049 h 142875"/>
                <a:gd name="connsiteX5" fmla="*/ 5476399 w 5686425"/>
                <a:gd name="connsiteY5" fmla="*/ 30004 h 142875"/>
                <a:gd name="connsiteX6" fmla="*/ 5619274 w 5686425"/>
                <a:gd name="connsiteY6" fmla="*/ 97631 h 142875"/>
                <a:gd name="connsiteX7" fmla="*/ 5619274 w 5686425"/>
                <a:gd name="connsiteY7" fmla="*/ 86201 h 142875"/>
                <a:gd name="connsiteX8" fmla="*/ 5506879 w 5686425"/>
                <a:gd name="connsiteY8" fmla="*/ 30004 h 142875"/>
                <a:gd name="connsiteX9" fmla="*/ 5506879 w 5686425"/>
                <a:gd name="connsiteY9" fmla="*/ 25241 h 142875"/>
                <a:gd name="connsiteX10" fmla="*/ 5531644 w 5686425"/>
                <a:gd name="connsiteY10" fmla="*/ 25241 h 142875"/>
                <a:gd name="connsiteX11" fmla="*/ 5674519 w 5686425"/>
                <a:gd name="connsiteY11" fmla="*/ 87154 h 142875"/>
                <a:gd name="connsiteX12" fmla="*/ 5674519 w 5686425"/>
                <a:gd name="connsiteY12" fmla="*/ 81439 h 142875"/>
                <a:gd name="connsiteX13" fmla="*/ 5680234 w 5686425"/>
                <a:gd name="connsiteY13" fmla="*/ 81439 h 142875"/>
                <a:gd name="connsiteX14" fmla="*/ 5687854 w 5686425"/>
                <a:gd name="connsiteY14" fmla="*/ 10001 h 142875"/>
                <a:gd name="connsiteX15" fmla="*/ 5495449 w 5686425"/>
                <a:gd name="connsiteY15" fmla="*/ 10001 h 142875"/>
                <a:gd name="connsiteX16" fmla="*/ 5495449 w 5686425"/>
                <a:gd name="connsiteY16" fmla="*/ 9049 h 142875"/>
                <a:gd name="connsiteX17" fmla="*/ 5495449 w 5686425"/>
                <a:gd name="connsiteY17" fmla="*/ 9049 h 142875"/>
                <a:gd name="connsiteX18" fmla="*/ 5495449 w 5686425"/>
                <a:gd name="connsiteY18" fmla="*/ 9049 h 142875"/>
                <a:gd name="connsiteX19" fmla="*/ 4809649 w 5686425"/>
                <a:gd name="connsiteY19" fmla="*/ 9049 h 142875"/>
                <a:gd name="connsiteX20" fmla="*/ 4745831 w 5686425"/>
                <a:gd name="connsiteY20" fmla="*/ 138589 h 142875"/>
                <a:gd name="connsiteX21" fmla="*/ 5053489 w 5686425"/>
                <a:gd name="connsiteY21" fmla="*/ 138589 h 142875"/>
                <a:gd name="connsiteX22" fmla="*/ 5059204 w 5686425"/>
                <a:gd name="connsiteY22" fmla="*/ 136684 h 142875"/>
                <a:gd name="connsiteX23" fmla="*/ 5123021 w 5686425"/>
                <a:gd name="connsiteY23" fmla="*/ 138589 h 142875"/>
                <a:gd name="connsiteX24" fmla="*/ 5177314 w 5686425"/>
                <a:gd name="connsiteY24" fmla="*/ 138589 h 142875"/>
                <a:gd name="connsiteX25" fmla="*/ 5271611 w 5686425"/>
                <a:gd name="connsiteY25" fmla="*/ 9049 h 142875"/>
                <a:gd name="connsiteX26" fmla="*/ 4809649 w 5686425"/>
                <a:gd name="connsiteY26" fmla="*/ 9049 h 142875"/>
                <a:gd name="connsiteX27" fmla="*/ 4809649 w 5686425"/>
                <a:gd name="connsiteY27" fmla="*/ 9049 h 142875"/>
                <a:gd name="connsiteX28" fmla="*/ 4809649 w 5686425"/>
                <a:gd name="connsiteY28" fmla="*/ 9049 h 142875"/>
                <a:gd name="connsiteX29" fmla="*/ 4809649 w 5686425"/>
                <a:gd name="connsiteY29" fmla="*/ 9049 h 142875"/>
                <a:gd name="connsiteX30" fmla="*/ 4616291 w 5686425"/>
                <a:gd name="connsiteY30" fmla="*/ 9049 h 142875"/>
                <a:gd name="connsiteX31" fmla="*/ 4618196 w 5686425"/>
                <a:gd name="connsiteY31" fmla="*/ 18574 h 142875"/>
                <a:gd name="connsiteX32" fmla="*/ 4561999 w 5686425"/>
                <a:gd name="connsiteY32" fmla="*/ 80486 h 142875"/>
                <a:gd name="connsiteX33" fmla="*/ 4623912 w 5686425"/>
                <a:gd name="connsiteY33" fmla="*/ 99536 h 142875"/>
                <a:gd name="connsiteX34" fmla="*/ 4661059 w 5686425"/>
                <a:gd name="connsiteY34" fmla="*/ 43339 h 142875"/>
                <a:gd name="connsiteX35" fmla="*/ 4703921 w 5686425"/>
                <a:gd name="connsiteY35" fmla="*/ 43339 h 142875"/>
                <a:gd name="connsiteX36" fmla="*/ 4730591 w 5686425"/>
                <a:gd name="connsiteY36" fmla="*/ 9049 h 142875"/>
                <a:gd name="connsiteX37" fmla="*/ 4616291 w 5686425"/>
                <a:gd name="connsiteY37" fmla="*/ 9049 h 142875"/>
                <a:gd name="connsiteX38" fmla="*/ 4616291 w 5686425"/>
                <a:gd name="connsiteY38" fmla="*/ 9049 h 142875"/>
                <a:gd name="connsiteX39" fmla="*/ 4616291 w 5686425"/>
                <a:gd name="connsiteY39" fmla="*/ 9049 h 142875"/>
                <a:gd name="connsiteX40" fmla="*/ 4616291 w 5686425"/>
                <a:gd name="connsiteY40" fmla="*/ 9049 h 142875"/>
                <a:gd name="connsiteX41" fmla="*/ 2340769 w 5686425"/>
                <a:gd name="connsiteY41" fmla="*/ 9049 h 142875"/>
                <a:gd name="connsiteX42" fmla="*/ 2340769 w 5686425"/>
                <a:gd name="connsiteY42" fmla="*/ 12859 h 142875"/>
                <a:gd name="connsiteX43" fmla="*/ 2383631 w 5686425"/>
                <a:gd name="connsiteY43" fmla="*/ 137636 h 142875"/>
                <a:gd name="connsiteX44" fmla="*/ 2565559 w 5686425"/>
                <a:gd name="connsiteY44" fmla="*/ 137636 h 142875"/>
                <a:gd name="connsiteX45" fmla="*/ 2571274 w 5686425"/>
                <a:gd name="connsiteY45" fmla="*/ 85249 h 142875"/>
                <a:gd name="connsiteX46" fmla="*/ 2515076 w 5686425"/>
                <a:gd name="connsiteY46" fmla="*/ 34766 h 142875"/>
                <a:gd name="connsiteX47" fmla="*/ 2472214 w 5686425"/>
                <a:gd name="connsiteY47" fmla="*/ 65246 h 142875"/>
                <a:gd name="connsiteX48" fmla="*/ 2404586 w 5686425"/>
                <a:gd name="connsiteY48" fmla="*/ 59531 h 142875"/>
                <a:gd name="connsiteX49" fmla="*/ 2367439 w 5686425"/>
                <a:gd name="connsiteY49" fmla="*/ 7144 h 142875"/>
                <a:gd name="connsiteX50" fmla="*/ 2340769 w 5686425"/>
                <a:gd name="connsiteY50" fmla="*/ 7144 h 142875"/>
                <a:gd name="connsiteX51" fmla="*/ 2340769 w 5686425"/>
                <a:gd name="connsiteY51" fmla="*/ 9049 h 142875"/>
                <a:gd name="connsiteX52" fmla="*/ 2340769 w 5686425"/>
                <a:gd name="connsiteY52" fmla="*/ 9049 h 142875"/>
                <a:gd name="connsiteX53" fmla="*/ 2340769 w 5686425"/>
                <a:gd name="connsiteY53" fmla="*/ 9049 h 142875"/>
                <a:gd name="connsiteX54" fmla="*/ 1482566 w 5686425"/>
                <a:gd name="connsiteY54" fmla="*/ 9049 h 142875"/>
                <a:gd name="connsiteX55" fmla="*/ 1482566 w 5686425"/>
                <a:gd name="connsiteY55" fmla="*/ 12859 h 142875"/>
                <a:gd name="connsiteX56" fmla="*/ 1471136 w 5686425"/>
                <a:gd name="connsiteY56" fmla="*/ 12859 h 142875"/>
                <a:gd name="connsiteX57" fmla="*/ 1469231 w 5686425"/>
                <a:gd name="connsiteY57" fmla="*/ 9049 h 142875"/>
                <a:gd name="connsiteX58" fmla="*/ 377666 w 5686425"/>
                <a:gd name="connsiteY58" fmla="*/ 9049 h 142875"/>
                <a:gd name="connsiteX59" fmla="*/ 377666 w 5686425"/>
                <a:gd name="connsiteY59" fmla="*/ 37624 h 142875"/>
                <a:gd name="connsiteX60" fmla="*/ 439579 w 5686425"/>
                <a:gd name="connsiteY60" fmla="*/ 68104 h 142875"/>
                <a:gd name="connsiteX61" fmla="*/ 501491 w 5686425"/>
                <a:gd name="connsiteY61" fmla="*/ 43339 h 142875"/>
                <a:gd name="connsiteX62" fmla="*/ 501491 w 5686425"/>
                <a:gd name="connsiteY62" fmla="*/ 49054 h 142875"/>
                <a:gd name="connsiteX63" fmla="*/ 507206 w 5686425"/>
                <a:gd name="connsiteY63" fmla="*/ 49054 h 142875"/>
                <a:gd name="connsiteX64" fmla="*/ 495776 w 5686425"/>
                <a:gd name="connsiteY64" fmla="*/ 90964 h 142875"/>
                <a:gd name="connsiteX65" fmla="*/ 520541 w 5686425"/>
                <a:gd name="connsiteY65" fmla="*/ 121444 h 142875"/>
                <a:gd name="connsiteX66" fmla="*/ 514826 w 5686425"/>
                <a:gd name="connsiteY66" fmla="*/ 121444 h 142875"/>
                <a:gd name="connsiteX67" fmla="*/ 514826 w 5686425"/>
                <a:gd name="connsiteY67" fmla="*/ 127159 h 142875"/>
                <a:gd name="connsiteX68" fmla="*/ 471964 w 5686425"/>
                <a:gd name="connsiteY68" fmla="*/ 127159 h 142875"/>
                <a:gd name="connsiteX69" fmla="*/ 466249 w 5686425"/>
                <a:gd name="connsiteY69" fmla="*/ 96679 h 142875"/>
                <a:gd name="connsiteX70" fmla="*/ 336709 w 5686425"/>
                <a:gd name="connsiteY70" fmla="*/ 108109 h 142875"/>
                <a:gd name="connsiteX71" fmla="*/ 336709 w 5686425"/>
                <a:gd name="connsiteY71" fmla="*/ 89059 h 142875"/>
                <a:gd name="connsiteX72" fmla="*/ 101441 w 5686425"/>
                <a:gd name="connsiteY72" fmla="*/ 94774 h 142875"/>
                <a:gd name="connsiteX73" fmla="*/ 101441 w 5686425"/>
                <a:gd name="connsiteY73" fmla="*/ 113824 h 142875"/>
                <a:gd name="connsiteX74" fmla="*/ 112871 w 5686425"/>
                <a:gd name="connsiteY74" fmla="*/ 132874 h 142875"/>
                <a:gd name="connsiteX75" fmla="*/ 109061 w 5686425"/>
                <a:gd name="connsiteY75" fmla="*/ 134779 h 142875"/>
                <a:gd name="connsiteX76" fmla="*/ 611029 w 5686425"/>
                <a:gd name="connsiteY76" fmla="*/ 134779 h 142875"/>
                <a:gd name="connsiteX77" fmla="*/ 620554 w 5686425"/>
                <a:gd name="connsiteY77" fmla="*/ 119539 h 142875"/>
                <a:gd name="connsiteX78" fmla="*/ 624364 w 5686425"/>
                <a:gd name="connsiteY78" fmla="*/ 134779 h 142875"/>
                <a:gd name="connsiteX79" fmla="*/ 943451 w 5686425"/>
                <a:gd name="connsiteY79" fmla="*/ 134779 h 142875"/>
                <a:gd name="connsiteX80" fmla="*/ 973931 w 5686425"/>
                <a:gd name="connsiteY80" fmla="*/ 134779 h 142875"/>
                <a:gd name="connsiteX81" fmla="*/ 1120616 w 5686425"/>
                <a:gd name="connsiteY81" fmla="*/ 134779 h 142875"/>
                <a:gd name="connsiteX82" fmla="*/ 1116806 w 5686425"/>
                <a:gd name="connsiteY82" fmla="*/ 113824 h 142875"/>
                <a:gd name="connsiteX83" fmla="*/ 1122521 w 5686425"/>
                <a:gd name="connsiteY83" fmla="*/ 113824 h 142875"/>
                <a:gd name="connsiteX84" fmla="*/ 1165384 w 5686425"/>
                <a:gd name="connsiteY84" fmla="*/ 132874 h 142875"/>
                <a:gd name="connsiteX85" fmla="*/ 1165384 w 5686425"/>
                <a:gd name="connsiteY85" fmla="*/ 134779 h 142875"/>
                <a:gd name="connsiteX86" fmla="*/ 1257776 w 5686425"/>
                <a:gd name="connsiteY86" fmla="*/ 134779 h 142875"/>
                <a:gd name="connsiteX87" fmla="*/ 1290161 w 5686425"/>
                <a:gd name="connsiteY87" fmla="*/ 119539 h 142875"/>
                <a:gd name="connsiteX88" fmla="*/ 1338739 w 5686425"/>
                <a:gd name="connsiteY88" fmla="*/ 134779 h 142875"/>
                <a:gd name="connsiteX89" fmla="*/ 1514951 w 5686425"/>
                <a:gd name="connsiteY89" fmla="*/ 134779 h 142875"/>
                <a:gd name="connsiteX90" fmla="*/ 1507331 w 5686425"/>
                <a:gd name="connsiteY90" fmla="*/ 96679 h 142875"/>
                <a:gd name="connsiteX91" fmla="*/ 1594009 w 5686425"/>
                <a:gd name="connsiteY91" fmla="*/ 60484 h 142875"/>
                <a:gd name="connsiteX92" fmla="*/ 1597819 w 5686425"/>
                <a:gd name="connsiteY92" fmla="*/ 8096 h 142875"/>
                <a:gd name="connsiteX93" fmla="*/ 1482566 w 5686425"/>
                <a:gd name="connsiteY93" fmla="*/ 8096 h 142875"/>
                <a:gd name="connsiteX94" fmla="*/ 1482566 w 5686425"/>
                <a:gd name="connsiteY94" fmla="*/ 9049 h 142875"/>
                <a:gd name="connsiteX95" fmla="*/ 1482566 w 5686425"/>
                <a:gd name="connsiteY95" fmla="*/ 9049 h 142875"/>
                <a:gd name="connsiteX96" fmla="*/ 1482566 w 5686425"/>
                <a:gd name="connsiteY96" fmla="*/ 9049 h 142875"/>
                <a:gd name="connsiteX97" fmla="*/ 311944 w 5686425"/>
                <a:gd name="connsiteY97" fmla="*/ 9049 h 142875"/>
                <a:gd name="connsiteX98" fmla="*/ 317659 w 5686425"/>
                <a:gd name="connsiteY98" fmla="*/ 24289 h 142875"/>
                <a:gd name="connsiteX99" fmla="*/ 336709 w 5686425"/>
                <a:gd name="connsiteY99" fmla="*/ 30004 h 142875"/>
                <a:gd name="connsiteX100" fmla="*/ 336709 w 5686425"/>
                <a:gd name="connsiteY100" fmla="*/ 25241 h 142875"/>
                <a:gd name="connsiteX101" fmla="*/ 342424 w 5686425"/>
                <a:gd name="connsiteY101" fmla="*/ 25241 h 142875"/>
                <a:gd name="connsiteX102" fmla="*/ 342424 w 5686425"/>
                <a:gd name="connsiteY102" fmla="*/ 10001 h 142875"/>
                <a:gd name="connsiteX103" fmla="*/ 311944 w 5686425"/>
                <a:gd name="connsiteY103" fmla="*/ 10001 h 142875"/>
                <a:gd name="connsiteX104" fmla="*/ 311944 w 5686425"/>
                <a:gd name="connsiteY104" fmla="*/ 9049 h 142875"/>
                <a:gd name="connsiteX105" fmla="*/ 311944 w 5686425"/>
                <a:gd name="connsiteY105" fmla="*/ 9049 h 142875"/>
                <a:gd name="connsiteX106" fmla="*/ 311944 w 5686425"/>
                <a:gd name="connsiteY106" fmla="*/ 9049 h 142875"/>
                <a:gd name="connsiteX107" fmla="*/ 186214 w 5686425"/>
                <a:gd name="connsiteY107" fmla="*/ 9049 h 142875"/>
                <a:gd name="connsiteX108" fmla="*/ 216694 w 5686425"/>
                <a:gd name="connsiteY108" fmla="*/ 49054 h 142875"/>
                <a:gd name="connsiteX109" fmla="*/ 216694 w 5686425"/>
                <a:gd name="connsiteY109" fmla="*/ 30004 h 142875"/>
                <a:gd name="connsiteX110" fmla="*/ 245269 w 5686425"/>
                <a:gd name="connsiteY110" fmla="*/ 7144 h 142875"/>
                <a:gd name="connsiteX111" fmla="*/ 186214 w 5686425"/>
                <a:gd name="connsiteY111" fmla="*/ 9049 h 142875"/>
                <a:gd name="connsiteX112" fmla="*/ 186214 w 5686425"/>
                <a:gd name="connsiteY112" fmla="*/ 9049 h 142875"/>
                <a:gd name="connsiteX113" fmla="*/ 186214 w 5686425"/>
                <a:gd name="connsiteY113" fmla="*/ 9049 h 142875"/>
                <a:gd name="connsiteX114" fmla="*/ 186214 w 5686425"/>
                <a:gd name="connsiteY114" fmla="*/ 9049 h 142875"/>
                <a:gd name="connsiteX115" fmla="*/ 99536 w 5686425"/>
                <a:gd name="connsiteY115" fmla="*/ 9049 h 142875"/>
                <a:gd name="connsiteX116" fmla="*/ 82391 w 5686425"/>
                <a:gd name="connsiteY116" fmla="*/ 37624 h 142875"/>
                <a:gd name="connsiteX117" fmla="*/ 88106 w 5686425"/>
                <a:gd name="connsiteY117" fmla="*/ 37624 h 142875"/>
                <a:gd name="connsiteX118" fmla="*/ 88106 w 5686425"/>
                <a:gd name="connsiteY118" fmla="*/ 43339 h 142875"/>
                <a:gd name="connsiteX119" fmla="*/ 176689 w 5686425"/>
                <a:gd name="connsiteY119" fmla="*/ 9049 h 142875"/>
                <a:gd name="connsiteX120" fmla="*/ 99536 w 5686425"/>
                <a:gd name="connsiteY120" fmla="*/ 9049 h 142875"/>
                <a:gd name="connsiteX121" fmla="*/ 99536 w 5686425"/>
                <a:gd name="connsiteY121" fmla="*/ 9049 h 142875"/>
                <a:gd name="connsiteX122" fmla="*/ 99536 w 5686425"/>
                <a:gd name="connsiteY122" fmla="*/ 9049 h 142875"/>
                <a:gd name="connsiteX123" fmla="*/ 99536 w 5686425"/>
                <a:gd name="connsiteY123" fmla="*/ 9049 h 142875"/>
                <a:gd name="connsiteX124" fmla="*/ 7144 w 5686425"/>
                <a:gd name="connsiteY124" fmla="*/ 9049 h 142875"/>
                <a:gd name="connsiteX125" fmla="*/ 7144 w 5686425"/>
                <a:gd name="connsiteY125" fmla="*/ 37624 h 142875"/>
                <a:gd name="connsiteX126" fmla="*/ 50006 w 5686425"/>
                <a:gd name="connsiteY126" fmla="*/ 49054 h 142875"/>
                <a:gd name="connsiteX127" fmla="*/ 74771 w 5686425"/>
                <a:gd name="connsiteY127" fmla="*/ 12859 h 142875"/>
                <a:gd name="connsiteX128" fmla="*/ 72866 w 5686425"/>
                <a:gd name="connsiteY128" fmla="*/ 9049 h 142875"/>
                <a:gd name="connsiteX129" fmla="*/ 7144 w 5686425"/>
                <a:gd name="connsiteY129" fmla="*/ 9049 h 142875"/>
                <a:gd name="connsiteX130" fmla="*/ 7144 w 5686425"/>
                <a:gd name="connsiteY130" fmla="*/ 9049 h 142875"/>
                <a:gd name="connsiteX131" fmla="*/ 7144 w 5686425"/>
                <a:gd name="connsiteY131" fmla="*/ 9049 h 142875"/>
                <a:gd name="connsiteX132" fmla="*/ 7144 w 5686425"/>
                <a:gd name="connsiteY132" fmla="*/ 9049 h 142875"/>
                <a:gd name="connsiteX133" fmla="*/ 330041 w 5686425"/>
                <a:gd name="connsiteY133" fmla="*/ 123349 h 142875"/>
                <a:gd name="connsiteX134" fmla="*/ 330041 w 5686425"/>
                <a:gd name="connsiteY134" fmla="*/ 134779 h 142875"/>
                <a:gd name="connsiteX135" fmla="*/ 318611 w 5686425"/>
                <a:gd name="connsiteY135" fmla="*/ 134779 h 142875"/>
                <a:gd name="connsiteX136" fmla="*/ 318611 w 5686425"/>
                <a:gd name="connsiteY136" fmla="*/ 129064 h 142875"/>
                <a:gd name="connsiteX137" fmla="*/ 330041 w 5686425"/>
                <a:gd name="connsiteY137" fmla="*/ 123349 h 142875"/>
                <a:gd name="connsiteX138" fmla="*/ 330041 w 5686425"/>
                <a:gd name="connsiteY138" fmla="*/ 123349 h 142875"/>
                <a:gd name="connsiteX139" fmla="*/ 330041 w 5686425"/>
                <a:gd name="connsiteY139" fmla="*/ 123349 h 142875"/>
                <a:gd name="connsiteX140" fmla="*/ 330041 w 5686425"/>
                <a:gd name="connsiteY140" fmla="*/ 123349 h 142875"/>
                <a:gd name="connsiteX141" fmla="*/ 1061561 w 5686425"/>
                <a:gd name="connsiteY141" fmla="*/ 91916 h 142875"/>
                <a:gd name="connsiteX142" fmla="*/ 1067276 w 5686425"/>
                <a:gd name="connsiteY142" fmla="*/ 116681 h 142875"/>
                <a:gd name="connsiteX143" fmla="*/ 1016794 w 5686425"/>
                <a:gd name="connsiteY143" fmla="*/ 122396 h 142875"/>
                <a:gd name="connsiteX144" fmla="*/ 1011079 w 5686425"/>
                <a:gd name="connsiteY144" fmla="*/ 103346 h 142875"/>
                <a:gd name="connsiteX145" fmla="*/ 1022509 w 5686425"/>
                <a:gd name="connsiteY145" fmla="*/ 103346 h 142875"/>
                <a:gd name="connsiteX146" fmla="*/ 1061561 w 5686425"/>
                <a:gd name="connsiteY146" fmla="*/ 91916 h 142875"/>
                <a:gd name="connsiteX147" fmla="*/ 1061561 w 5686425"/>
                <a:gd name="connsiteY147" fmla="*/ 91916 h 142875"/>
                <a:gd name="connsiteX148" fmla="*/ 1061561 w 5686425"/>
                <a:gd name="connsiteY148" fmla="*/ 91916 h 142875"/>
                <a:gd name="connsiteX149" fmla="*/ 1061561 w 5686425"/>
                <a:gd name="connsiteY149" fmla="*/ 91916 h 142875"/>
                <a:gd name="connsiteX150" fmla="*/ 565309 w 5686425"/>
                <a:gd name="connsiteY150" fmla="*/ 42386 h 142875"/>
                <a:gd name="connsiteX151" fmla="*/ 553879 w 5686425"/>
                <a:gd name="connsiteY151" fmla="*/ 42386 h 142875"/>
                <a:gd name="connsiteX152" fmla="*/ 565309 w 5686425"/>
                <a:gd name="connsiteY152" fmla="*/ 42386 h 142875"/>
                <a:gd name="connsiteX153" fmla="*/ 565309 w 5686425"/>
                <a:gd name="connsiteY153" fmla="*/ 42386 h 142875"/>
                <a:gd name="connsiteX154" fmla="*/ 565309 w 5686425"/>
                <a:gd name="connsiteY154" fmla="*/ 42386 h 142875"/>
                <a:gd name="connsiteX155" fmla="*/ 565309 w 5686425"/>
                <a:gd name="connsiteY155" fmla="*/ 42386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5686425" h="142875">
                  <a:moveTo>
                    <a:pt x="5495449" y="9049"/>
                  </a:moveTo>
                  <a:lnTo>
                    <a:pt x="5493544" y="12859"/>
                  </a:lnTo>
                  <a:lnTo>
                    <a:pt x="5487829" y="12859"/>
                  </a:lnTo>
                  <a:lnTo>
                    <a:pt x="5487829" y="9049"/>
                  </a:lnTo>
                  <a:lnTo>
                    <a:pt x="5478304" y="9049"/>
                  </a:lnTo>
                  <a:cubicBezTo>
                    <a:pt x="5478304" y="14764"/>
                    <a:pt x="5476399" y="20479"/>
                    <a:pt x="5476399" y="30004"/>
                  </a:cubicBezTo>
                  <a:cubicBezTo>
                    <a:pt x="5521166" y="50959"/>
                    <a:pt x="5566886" y="84296"/>
                    <a:pt x="5619274" y="97631"/>
                  </a:cubicBezTo>
                  <a:lnTo>
                    <a:pt x="5619274" y="86201"/>
                  </a:lnTo>
                  <a:cubicBezTo>
                    <a:pt x="5584032" y="67151"/>
                    <a:pt x="5540216" y="50006"/>
                    <a:pt x="5506879" y="30004"/>
                  </a:cubicBezTo>
                  <a:lnTo>
                    <a:pt x="5506879" y="25241"/>
                  </a:lnTo>
                  <a:lnTo>
                    <a:pt x="5531644" y="25241"/>
                  </a:lnTo>
                  <a:cubicBezTo>
                    <a:pt x="5558314" y="53816"/>
                    <a:pt x="5625941" y="83344"/>
                    <a:pt x="5674519" y="87154"/>
                  </a:cubicBezTo>
                  <a:lnTo>
                    <a:pt x="5674519" y="81439"/>
                  </a:lnTo>
                  <a:lnTo>
                    <a:pt x="5680234" y="81439"/>
                  </a:lnTo>
                  <a:lnTo>
                    <a:pt x="5687854" y="10001"/>
                  </a:lnTo>
                  <a:lnTo>
                    <a:pt x="5495449" y="10001"/>
                  </a:lnTo>
                  <a:lnTo>
                    <a:pt x="5495449" y="9049"/>
                  </a:lnTo>
                  <a:lnTo>
                    <a:pt x="5495449" y="9049"/>
                  </a:lnTo>
                  <a:lnTo>
                    <a:pt x="5495449" y="9049"/>
                  </a:lnTo>
                  <a:close/>
                  <a:moveTo>
                    <a:pt x="4809649" y="9049"/>
                  </a:moveTo>
                  <a:cubicBezTo>
                    <a:pt x="4784884" y="50959"/>
                    <a:pt x="4764881" y="95726"/>
                    <a:pt x="4745831" y="138589"/>
                  </a:cubicBezTo>
                  <a:lnTo>
                    <a:pt x="5053489" y="138589"/>
                  </a:lnTo>
                  <a:cubicBezTo>
                    <a:pt x="5055394" y="138589"/>
                    <a:pt x="5057299" y="136684"/>
                    <a:pt x="5059204" y="136684"/>
                  </a:cubicBezTo>
                  <a:cubicBezTo>
                    <a:pt x="5082064" y="129064"/>
                    <a:pt x="5102066" y="132874"/>
                    <a:pt x="5123021" y="138589"/>
                  </a:cubicBezTo>
                  <a:lnTo>
                    <a:pt x="5177314" y="138589"/>
                  </a:lnTo>
                  <a:cubicBezTo>
                    <a:pt x="5202079" y="91916"/>
                    <a:pt x="5237321" y="50006"/>
                    <a:pt x="5271611" y="9049"/>
                  </a:cubicBezTo>
                  <a:lnTo>
                    <a:pt x="4809649" y="9049"/>
                  </a:lnTo>
                  <a:lnTo>
                    <a:pt x="4809649" y="9049"/>
                  </a:lnTo>
                  <a:lnTo>
                    <a:pt x="4809649" y="9049"/>
                  </a:lnTo>
                  <a:lnTo>
                    <a:pt x="4809649" y="9049"/>
                  </a:lnTo>
                  <a:close/>
                  <a:moveTo>
                    <a:pt x="4616291" y="9049"/>
                  </a:moveTo>
                  <a:cubicBezTo>
                    <a:pt x="4616291" y="12859"/>
                    <a:pt x="4618196" y="14764"/>
                    <a:pt x="4618196" y="18574"/>
                  </a:cubicBezTo>
                  <a:cubicBezTo>
                    <a:pt x="4589621" y="31909"/>
                    <a:pt x="4565809" y="39529"/>
                    <a:pt x="4561999" y="80486"/>
                  </a:cubicBezTo>
                  <a:cubicBezTo>
                    <a:pt x="4581049" y="88106"/>
                    <a:pt x="4610577" y="105251"/>
                    <a:pt x="4623912" y="99536"/>
                  </a:cubicBezTo>
                  <a:cubicBezTo>
                    <a:pt x="4644866" y="88106"/>
                    <a:pt x="4641056" y="52864"/>
                    <a:pt x="4661059" y="43339"/>
                  </a:cubicBezTo>
                  <a:lnTo>
                    <a:pt x="4703921" y="43339"/>
                  </a:lnTo>
                  <a:cubicBezTo>
                    <a:pt x="4711541" y="39529"/>
                    <a:pt x="4722971" y="24289"/>
                    <a:pt x="4730591" y="9049"/>
                  </a:cubicBezTo>
                  <a:lnTo>
                    <a:pt x="4616291" y="9049"/>
                  </a:lnTo>
                  <a:lnTo>
                    <a:pt x="4616291" y="9049"/>
                  </a:lnTo>
                  <a:lnTo>
                    <a:pt x="4616291" y="9049"/>
                  </a:lnTo>
                  <a:lnTo>
                    <a:pt x="4616291" y="9049"/>
                  </a:lnTo>
                  <a:close/>
                  <a:moveTo>
                    <a:pt x="2340769" y="9049"/>
                  </a:moveTo>
                  <a:lnTo>
                    <a:pt x="2340769" y="12859"/>
                  </a:lnTo>
                  <a:cubicBezTo>
                    <a:pt x="2356009" y="24289"/>
                    <a:pt x="2371249" y="84296"/>
                    <a:pt x="2383631" y="137636"/>
                  </a:cubicBezTo>
                  <a:lnTo>
                    <a:pt x="2565559" y="137636"/>
                  </a:lnTo>
                  <a:cubicBezTo>
                    <a:pt x="2569369" y="114776"/>
                    <a:pt x="2576989" y="99536"/>
                    <a:pt x="2571274" y="85249"/>
                  </a:cubicBezTo>
                  <a:cubicBezTo>
                    <a:pt x="2563654" y="56674"/>
                    <a:pt x="2550319" y="38576"/>
                    <a:pt x="2515076" y="34766"/>
                  </a:cubicBezTo>
                  <a:cubicBezTo>
                    <a:pt x="2505551" y="55721"/>
                    <a:pt x="2499836" y="61436"/>
                    <a:pt x="2472214" y="65246"/>
                  </a:cubicBezTo>
                  <a:cubicBezTo>
                    <a:pt x="2453164" y="48101"/>
                    <a:pt x="2433161" y="55721"/>
                    <a:pt x="2404586" y="59531"/>
                  </a:cubicBezTo>
                  <a:cubicBezTo>
                    <a:pt x="2395061" y="42386"/>
                    <a:pt x="2383631" y="21431"/>
                    <a:pt x="2367439" y="7144"/>
                  </a:cubicBezTo>
                  <a:lnTo>
                    <a:pt x="2340769" y="7144"/>
                  </a:lnTo>
                  <a:lnTo>
                    <a:pt x="2340769" y="9049"/>
                  </a:lnTo>
                  <a:lnTo>
                    <a:pt x="2340769" y="9049"/>
                  </a:lnTo>
                  <a:lnTo>
                    <a:pt x="2340769" y="9049"/>
                  </a:lnTo>
                  <a:close/>
                  <a:moveTo>
                    <a:pt x="1482566" y="9049"/>
                  </a:moveTo>
                  <a:lnTo>
                    <a:pt x="1482566" y="12859"/>
                  </a:lnTo>
                  <a:lnTo>
                    <a:pt x="1471136" y="12859"/>
                  </a:lnTo>
                  <a:cubicBezTo>
                    <a:pt x="1471136" y="10954"/>
                    <a:pt x="1471136" y="10954"/>
                    <a:pt x="1469231" y="9049"/>
                  </a:cubicBezTo>
                  <a:lnTo>
                    <a:pt x="377666" y="9049"/>
                  </a:lnTo>
                  <a:cubicBezTo>
                    <a:pt x="375761" y="26194"/>
                    <a:pt x="371951" y="26194"/>
                    <a:pt x="377666" y="37624"/>
                  </a:cubicBezTo>
                  <a:cubicBezTo>
                    <a:pt x="383381" y="41434"/>
                    <a:pt x="416719" y="64294"/>
                    <a:pt x="439579" y="68104"/>
                  </a:cubicBezTo>
                  <a:cubicBezTo>
                    <a:pt x="452914" y="43339"/>
                    <a:pt x="462439" y="41434"/>
                    <a:pt x="501491" y="43339"/>
                  </a:cubicBezTo>
                  <a:lnTo>
                    <a:pt x="501491" y="49054"/>
                  </a:lnTo>
                  <a:lnTo>
                    <a:pt x="507206" y="49054"/>
                  </a:lnTo>
                  <a:cubicBezTo>
                    <a:pt x="503396" y="68104"/>
                    <a:pt x="497681" y="70009"/>
                    <a:pt x="495776" y="90964"/>
                  </a:cubicBezTo>
                  <a:cubicBezTo>
                    <a:pt x="512921" y="100489"/>
                    <a:pt x="514826" y="96679"/>
                    <a:pt x="520541" y="121444"/>
                  </a:cubicBezTo>
                  <a:lnTo>
                    <a:pt x="514826" y="121444"/>
                  </a:lnTo>
                  <a:lnTo>
                    <a:pt x="514826" y="127159"/>
                  </a:lnTo>
                  <a:cubicBezTo>
                    <a:pt x="499586" y="123349"/>
                    <a:pt x="475774" y="130969"/>
                    <a:pt x="471964" y="127159"/>
                  </a:cubicBezTo>
                  <a:cubicBezTo>
                    <a:pt x="466249" y="117634"/>
                    <a:pt x="470059" y="110014"/>
                    <a:pt x="466249" y="96679"/>
                  </a:cubicBezTo>
                  <a:cubicBezTo>
                    <a:pt x="439579" y="110014"/>
                    <a:pt x="385286" y="92869"/>
                    <a:pt x="336709" y="108109"/>
                  </a:cubicBezTo>
                  <a:lnTo>
                    <a:pt x="336709" y="89059"/>
                  </a:lnTo>
                  <a:cubicBezTo>
                    <a:pt x="226219" y="89059"/>
                    <a:pt x="182404" y="81439"/>
                    <a:pt x="101441" y="94774"/>
                  </a:cubicBezTo>
                  <a:lnTo>
                    <a:pt x="101441" y="113824"/>
                  </a:lnTo>
                  <a:cubicBezTo>
                    <a:pt x="116681" y="123349"/>
                    <a:pt x="109061" y="111919"/>
                    <a:pt x="112871" y="132874"/>
                  </a:cubicBezTo>
                  <a:cubicBezTo>
                    <a:pt x="110966" y="132874"/>
                    <a:pt x="110966" y="134779"/>
                    <a:pt x="109061" y="134779"/>
                  </a:cubicBezTo>
                  <a:lnTo>
                    <a:pt x="611029" y="134779"/>
                  </a:lnTo>
                  <a:cubicBezTo>
                    <a:pt x="614839" y="129064"/>
                    <a:pt x="616744" y="125254"/>
                    <a:pt x="620554" y="119539"/>
                  </a:cubicBezTo>
                  <a:cubicBezTo>
                    <a:pt x="622459" y="125254"/>
                    <a:pt x="624364" y="129064"/>
                    <a:pt x="624364" y="134779"/>
                  </a:cubicBezTo>
                  <a:lnTo>
                    <a:pt x="943451" y="134779"/>
                  </a:lnTo>
                  <a:cubicBezTo>
                    <a:pt x="954881" y="132874"/>
                    <a:pt x="966311" y="130969"/>
                    <a:pt x="973931" y="134779"/>
                  </a:cubicBezTo>
                  <a:lnTo>
                    <a:pt x="1120616" y="134779"/>
                  </a:lnTo>
                  <a:cubicBezTo>
                    <a:pt x="1118711" y="129064"/>
                    <a:pt x="1118711" y="125254"/>
                    <a:pt x="1116806" y="113824"/>
                  </a:cubicBezTo>
                  <a:lnTo>
                    <a:pt x="1122521" y="113824"/>
                  </a:lnTo>
                  <a:cubicBezTo>
                    <a:pt x="1133951" y="132874"/>
                    <a:pt x="1135856" y="132874"/>
                    <a:pt x="1165384" y="132874"/>
                  </a:cubicBezTo>
                  <a:lnTo>
                    <a:pt x="1165384" y="134779"/>
                  </a:lnTo>
                  <a:lnTo>
                    <a:pt x="1257776" y="134779"/>
                  </a:lnTo>
                  <a:cubicBezTo>
                    <a:pt x="1265396" y="127159"/>
                    <a:pt x="1274921" y="119539"/>
                    <a:pt x="1290161" y="119539"/>
                  </a:cubicBezTo>
                  <a:cubicBezTo>
                    <a:pt x="1307306" y="121444"/>
                    <a:pt x="1322546" y="127159"/>
                    <a:pt x="1338739" y="134779"/>
                  </a:cubicBezTo>
                  <a:lnTo>
                    <a:pt x="1514951" y="134779"/>
                  </a:lnTo>
                  <a:cubicBezTo>
                    <a:pt x="1509236" y="127159"/>
                    <a:pt x="1507331" y="117634"/>
                    <a:pt x="1507331" y="96679"/>
                  </a:cubicBezTo>
                  <a:cubicBezTo>
                    <a:pt x="1544479" y="89059"/>
                    <a:pt x="1565434" y="73819"/>
                    <a:pt x="1594009" y="60484"/>
                  </a:cubicBezTo>
                  <a:lnTo>
                    <a:pt x="1597819" y="8096"/>
                  </a:lnTo>
                  <a:lnTo>
                    <a:pt x="1482566" y="8096"/>
                  </a:lnTo>
                  <a:lnTo>
                    <a:pt x="1482566" y="9049"/>
                  </a:lnTo>
                  <a:lnTo>
                    <a:pt x="1482566" y="9049"/>
                  </a:lnTo>
                  <a:lnTo>
                    <a:pt x="1482566" y="9049"/>
                  </a:lnTo>
                  <a:close/>
                  <a:moveTo>
                    <a:pt x="311944" y="9049"/>
                  </a:moveTo>
                  <a:cubicBezTo>
                    <a:pt x="313849" y="18574"/>
                    <a:pt x="313849" y="18574"/>
                    <a:pt x="317659" y="24289"/>
                  </a:cubicBezTo>
                  <a:cubicBezTo>
                    <a:pt x="323374" y="28099"/>
                    <a:pt x="323374" y="28099"/>
                    <a:pt x="336709" y="30004"/>
                  </a:cubicBezTo>
                  <a:lnTo>
                    <a:pt x="336709" y="25241"/>
                  </a:lnTo>
                  <a:lnTo>
                    <a:pt x="342424" y="25241"/>
                  </a:lnTo>
                  <a:lnTo>
                    <a:pt x="342424" y="10001"/>
                  </a:lnTo>
                  <a:lnTo>
                    <a:pt x="311944" y="10001"/>
                  </a:lnTo>
                  <a:lnTo>
                    <a:pt x="311944" y="9049"/>
                  </a:lnTo>
                  <a:lnTo>
                    <a:pt x="311944" y="9049"/>
                  </a:lnTo>
                  <a:lnTo>
                    <a:pt x="311944" y="9049"/>
                  </a:lnTo>
                  <a:close/>
                  <a:moveTo>
                    <a:pt x="186214" y="9049"/>
                  </a:moveTo>
                  <a:cubicBezTo>
                    <a:pt x="188119" y="33814"/>
                    <a:pt x="191929" y="43339"/>
                    <a:pt x="216694" y="49054"/>
                  </a:cubicBezTo>
                  <a:lnTo>
                    <a:pt x="216694" y="30004"/>
                  </a:lnTo>
                  <a:cubicBezTo>
                    <a:pt x="228124" y="24289"/>
                    <a:pt x="235744" y="14764"/>
                    <a:pt x="245269" y="7144"/>
                  </a:cubicBezTo>
                  <a:lnTo>
                    <a:pt x="186214" y="9049"/>
                  </a:lnTo>
                  <a:lnTo>
                    <a:pt x="186214" y="9049"/>
                  </a:lnTo>
                  <a:lnTo>
                    <a:pt x="186214" y="9049"/>
                  </a:lnTo>
                  <a:lnTo>
                    <a:pt x="186214" y="9049"/>
                  </a:lnTo>
                  <a:close/>
                  <a:moveTo>
                    <a:pt x="99536" y="9049"/>
                  </a:moveTo>
                  <a:cubicBezTo>
                    <a:pt x="91916" y="16669"/>
                    <a:pt x="86201" y="24289"/>
                    <a:pt x="82391" y="37624"/>
                  </a:cubicBezTo>
                  <a:lnTo>
                    <a:pt x="88106" y="37624"/>
                  </a:lnTo>
                  <a:lnTo>
                    <a:pt x="88106" y="43339"/>
                  </a:lnTo>
                  <a:cubicBezTo>
                    <a:pt x="114776" y="33814"/>
                    <a:pt x="146209" y="18574"/>
                    <a:pt x="176689" y="9049"/>
                  </a:cubicBezTo>
                  <a:lnTo>
                    <a:pt x="99536" y="9049"/>
                  </a:lnTo>
                  <a:lnTo>
                    <a:pt x="99536" y="9049"/>
                  </a:lnTo>
                  <a:lnTo>
                    <a:pt x="99536" y="9049"/>
                  </a:lnTo>
                  <a:lnTo>
                    <a:pt x="99536" y="9049"/>
                  </a:lnTo>
                  <a:close/>
                  <a:moveTo>
                    <a:pt x="7144" y="9049"/>
                  </a:moveTo>
                  <a:lnTo>
                    <a:pt x="7144" y="37624"/>
                  </a:lnTo>
                  <a:cubicBezTo>
                    <a:pt x="31909" y="43339"/>
                    <a:pt x="33814" y="54769"/>
                    <a:pt x="50006" y="49054"/>
                  </a:cubicBezTo>
                  <a:cubicBezTo>
                    <a:pt x="67151" y="41434"/>
                    <a:pt x="70961" y="35719"/>
                    <a:pt x="74771" y="12859"/>
                  </a:cubicBezTo>
                  <a:cubicBezTo>
                    <a:pt x="72866" y="10954"/>
                    <a:pt x="72866" y="10954"/>
                    <a:pt x="72866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330041" y="123349"/>
                  </a:moveTo>
                  <a:lnTo>
                    <a:pt x="330041" y="134779"/>
                  </a:lnTo>
                  <a:lnTo>
                    <a:pt x="318611" y="134779"/>
                  </a:lnTo>
                  <a:lnTo>
                    <a:pt x="318611" y="129064"/>
                  </a:lnTo>
                  <a:lnTo>
                    <a:pt x="330041" y="123349"/>
                  </a:lnTo>
                  <a:lnTo>
                    <a:pt x="330041" y="123349"/>
                  </a:lnTo>
                  <a:lnTo>
                    <a:pt x="330041" y="123349"/>
                  </a:lnTo>
                  <a:lnTo>
                    <a:pt x="330041" y="123349"/>
                  </a:lnTo>
                  <a:close/>
                  <a:moveTo>
                    <a:pt x="1061561" y="91916"/>
                  </a:moveTo>
                  <a:cubicBezTo>
                    <a:pt x="1065371" y="101441"/>
                    <a:pt x="1065371" y="101441"/>
                    <a:pt x="1067276" y="116681"/>
                  </a:cubicBezTo>
                  <a:cubicBezTo>
                    <a:pt x="1053941" y="120491"/>
                    <a:pt x="1038701" y="122396"/>
                    <a:pt x="1016794" y="122396"/>
                  </a:cubicBezTo>
                  <a:lnTo>
                    <a:pt x="1011079" y="103346"/>
                  </a:lnTo>
                  <a:lnTo>
                    <a:pt x="1022509" y="103346"/>
                  </a:lnTo>
                  <a:cubicBezTo>
                    <a:pt x="1034891" y="95726"/>
                    <a:pt x="1044416" y="93821"/>
                    <a:pt x="1061561" y="91916"/>
                  </a:cubicBezTo>
                  <a:lnTo>
                    <a:pt x="1061561" y="91916"/>
                  </a:lnTo>
                  <a:lnTo>
                    <a:pt x="1061561" y="91916"/>
                  </a:lnTo>
                  <a:lnTo>
                    <a:pt x="1061561" y="91916"/>
                  </a:lnTo>
                  <a:close/>
                  <a:moveTo>
                    <a:pt x="565309" y="42386"/>
                  </a:moveTo>
                  <a:cubicBezTo>
                    <a:pt x="555784" y="50006"/>
                    <a:pt x="559594" y="53816"/>
                    <a:pt x="553879" y="42386"/>
                  </a:cubicBezTo>
                  <a:lnTo>
                    <a:pt x="565309" y="42386"/>
                  </a:lnTo>
                  <a:lnTo>
                    <a:pt x="565309" y="42386"/>
                  </a:lnTo>
                  <a:lnTo>
                    <a:pt x="565309" y="42386"/>
                  </a:lnTo>
                  <a:lnTo>
                    <a:pt x="565309" y="4238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BBE14803-8B16-4869-ABFF-47F880D2BB52}"/>
                </a:ext>
              </a:extLst>
            </p:cNvPr>
            <p:cNvSpPr/>
            <p:nvPr/>
          </p:nvSpPr>
          <p:spPr>
            <a:xfrm>
              <a:off x="18574" y="4953437"/>
              <a:ext cx="5762625" cy="171450"/>
            </a:xfrm>
            <a:custGeom>
              <a:avLst/>
              <a:gdLst>
                <a:gd name="connsiteX0" fmla="*/ 5547837 w 5762625"/>
                <a:gd name="connsiteY0" fmla="*/ 14764 h 171450"/>
                <a:gd name="connsiteX1" fmla="*/ 5532596 w 5762625"/>
                <a:gd name="connsiteY1" fmla="*/ 150019 h 171450"/>
                <a:gd name="connsiteX2" fmla="*/ 5507832 w 5762625"/>
                <a:gd name="connsiteY2" fmla="*/ 150019 h 171450"/>
                <a:gd name="connsiteX3" fmla="*/ 5509737 w 5762625"/>
                <a:gd name="connsiteY3" fmla="*/ 170974 h 171450"/>
                <a:gd name="connsiteX4" fmla="*/ 5519262 w 5762625"/>
                <a:gd name="connsiteY4" fmla="*/ 170974 h 171450"/>
                <a:gd name="connsiteX5" fmla="*/ 5519262 w 5762625"/>
                <a:gd name="connsiteY5" fmla="*/ 155734 h 171450"/>
                <a:gd name="connsiteX6" fmla="*/ 5532596 w 5762625"/>
                <a:gd name="connsiteY6" fmla="*/ 155734 h 171450"/>
                <a:gd name="connsiteX7" fmla="*/ 5526882 w 5762625"/>
                <a:gd name="connsiteY7" fmla="*/ 170974 h 171450"/>
                <a:gd name="connsiteX8" fmla="*/ 5720239 w 5762625"/>
                <a:gd name="connsiteY8" fmla="*/ 170974 h 171450"/>
                <a:gd name="connsiteX9" fmla="*/ 5725954 w 5762625"/>
                <a:gd name="connsiteY9" fmla="*/ 118586 h 171450"/>
                <a:gd name="connsiteX10" fmla="*/ 5756434 w 5762625"/>
                <a:gd name="connsiteY10" fmla="*/ 76676 h 171450"/>
                <a:gd name="connsiteX11" fmla="*/ 5764054 w 5762625"/>
                <a:gd name="connsiteY11" fmla="*/ 16669 h 171450"/>
                <a:gd name="connsiteX12" fmla="*/ 5547837 w 5762625"/>
                <a:gd name="connsiteY12" fmla="*/ 14764 h 171450"/>
                <a:gd name="connsiteX13" fmla="*/ 5547837 w 5762625"/>
                <a:gd name="connsiteY13" fmla="*/ 14764 h 171450"/>
                <a:gd name="connsiteX14" fmla="*/ 5547837 w 5762625"/>
                <a:gd name="connsiteY14" fmla="*/ 14764 h 171450"/>
                <a:gd name="connsiteX15" fmla="*/ 5547837 w 5762625"/>
                <a:gd name="connsiteY15" fmla="*/ 14764 h 171450"/>
                <a:gd name="connsiteX16" fmla="*/ 5522119 w 5762625"/>
                <a:gd name="connsiteY16" fmla="*/ 14764 h 171450"/>
                <a:gd name="connsiteX17" fmla="*/ 5518309 w 5762625"/>
                <a:gd name="connsiteY17" fmla="*/ 86201 h 171450"/>
                <a:gd name="connsiteX18" fmla="*/ 5531644 w 5762625"/>
                <a:gd name="connsiteY18" fmla="*/ 86201 h 171450"/>
                <a:gd name="connsiteX19" fmla="*/ 5533549 w 5762625"/>
                <a:gd name="connsiteY19" fmla="*/ 12859 h 171450"/>
                <a:gd name="connsiteX20" fmla="*/ 5522119 w 5762625"/>
                <a:gd name="connsiteY20" fmla="*/ 14764 h 171450"/>
                <a:gd name="connsiteX21" fmla="*/ 5522119 w 5762625"/>
                <a:gd name="connsiteY21" fmla="*/ 14764 h 171450"/>
                <a:gd name="connsiteX22" fmla="*/ 5522119 w 5762625"/>
                <a:gd name="connsiteY22" fmla="*/ 14764 h 171450"/>
                <a:gd name="connsiteX23" fmla="*/ 5522119 w 5762625"/>
                <a:gd name="connsiteY23" fmla="*/ 14764 h 171450"/>
                <a:gd name="connsiteX24" fmla="*/ 4456271 w 5762625"/>
                <a:gd name="connsiteY24" fmla="*/ 14764 h 171450"/>
                <a:gd name="connsiteX25" fmla="*/ 4439126 w 5762625"/>
                <a:gd name="connsiteY25" fmla="*/ 54769 h 171450"/>
                <a:gd name="connsiteX26" fmla="*/ 4489609 w 5762625"/>
                <a:gd name="connsiteY26" fmla="*/ 96679 h 171450"/>
                <a:gd name="connsiteX27" fmla="*/ 4596289 w 5762625"/>
                <a:gd name="connsiteY27" fmla="*/ 77629 h 171450"/>
                <a:gd name="connsiteX28" fmla="*/ 4650582 w 5762625"/>
                <a:gd name="connsiteY28" fmla="*/ 166211 h 171450"/>
                <a:gd name="connsiteX29" fmla="*/ 4766786 w 5762625"/>
                <a:gd name="connsiteY29" fmla="*/ 166211 h 171450"/>
                <a:gd name="connsiteX30" fmla="*/ 4778217 w 5762625"/>
                <a:gd name="connsiteY30" fmla="*/ 119539 h 171450"/>
                <a:gd name="connsiteX31" fmla="*/ 4733449 w 5762625"/>
                <a:gd name="connsiteY31" fmla="*/ 69056 h 171450"/>
                <a:gd name="connsiteX32" fmla="*/ 4739164 w 5762625"/>
                <a:gd name="connsiteY32" fmla="*/ 69056 h 171450"/>
                <a:gd name="connsiteX33" fmla="*/ 4782026 w 5762625"/>
                <a:gd name="connsiteY33" fmla="*/ 32861 h 171450"/>
                <a:gd name="connsiteX34" fmla="*/ 4849654 w 5762625"/>
                <a:gd name="connsiteY34" fmla="*/ 38576 h 171450"/>
                <a:gd name="connsiteX35" fmla="*/ 4900137 w 5762625"/>
                <a:gd name="connsiteY35" fmla="*/ 63341 h 171450"/>
                <a:gd name="connsiteX36" fmla="*/ 4843939 w 5762625"/>
                <a:gd name="connsiteY36" fmla="*/ 161449 h 171450"/>
                <a:gd name="connsiteX37" fmla="*/ 4842034 w 5762625"/>
                <a:gd name="connsiteY37" fmla="*/ 163354 h 171450"/>
                <a:gd name="connsiteX38" fmla="*/ 5303996 w 5762625"/>
                <a:gd name="connsiteY38" fmla="*/ 163354 h 171450"/>
                <a:gd name="connsiteX39" fmla="*/ 5365909 w 5762625"/>
                <a:gd name="connsiteY39" fmla="*/ 86201 h 171450"/>
                <a:gd name="connsiteX40" fmla="*/ 5420201 w 5762625"/>
                <a:gd name="connsiteY40" fmla="*/ 7144 h 171450"/>
                <a:gd name="connsiteX41" fmla="*/ 4456271 w 5762625"/>
                <a:gd name="connsiteY41" fmla="*/ 14764 h 171450"/>
                <a:gd name="connsiteX42" fmla="*/ 4456271 w 5762625"/>
                <a:gd name="connsiteY42" fmla="*/ 14764 h 171450"/>
                <a:gd name="connsiteX43" fmla="*/ 4456271 w 5762625"/>
                <a:gd name="connsiteY43" fmla="*/ 14764 h 171450"/>
                <a:gd name="connsiteX44" fmla="*/ 4456271 w 5762625"/>
                <a:gd name="connsiteY44" fmla="*/ 14764 h 171450"/>
                <a:gd name="connsiteX45" fmla="*/ 1801654 w 5762625"/>
                <a:gd name="connsiteY45" fmla="*/ 14764 h 171450"/>
                <a:gd name="connsiteX46" fmla="*/ 1801654 w 5762625"/>
                <a:gd name="connsiteY46" fmla="*/ 31909 h 171450"/>
                <a:gd name="connsiteX47" fmla="*/ 1981676 w 5762625"/>
                <a:gd name="connsiteY47" fmla="*/ 20479 h 171450"/>
                <a:gd name="connsiteX48" fmla="*/ 2049304 w 5762625"/>
                <a:gd name="connsiteY48" fmla="*/ 82391 h 171450"/>
                <a:gd name="connsiteX49" fmla="*/ 2086451 w 5762625"/>
                <a:gd name="connsiteY49" fmla="*/ 82391 h 171450"/>
                <a:gd name="connsiteX50" fmla="*/ 2154079 w 5762625"/>
                <a:gd name="connsiteY50" fmla="*/ 163354 h 171450"/>
                <a:gd name="connsiteX51" fmla="*/ 2246471 w 5762625"/>
                <a:gd name="connsiteY51" fmla="*/ 107156 h 171450"/>
                <a:gd name="connsiteX52" fmla="*/ 2209324 w 5762625"/>
                <a:gd name="connsiteY52" fmla="*/ 20479 h 171450"/>
                <a:gd name="connsiteX53" fmla="*/ 2215039 w 5762625"/>
                <a:gd name="connsiteY53" fmla="*/ 16669 h 171450"/>
                <a:gd name="connsiteX54" fmla="*/ 1801654 w 5762625"/>
                <a:gd name="connsiteY54" fmla="*/ 14764 h 171450"/>
                <a:gd name="connsiteX55" fmla="*/ 1801654 w 5762625"/>
                <a:gd name="connsiteY55" fmla="*/ 14764 h 171450"/>
                <a:gd name="connsiteX56" fmla="*/ 1801654 w 5762625"/>
                <a:gd name="connsiteY56" fmla="*/ 14764 h 171450"/>
                <a:gd name="connsiteX57" fmla="*/ 1801654 w 5762625"/>
                <a:gd name="connsiteY57" fmla="*/ 14764 h 171450"/>
                <a:gd name="connsiteX58" fmla="*/ 1193006 w 5762625"/>
                <a:gd name="connsiteY58" fmla="*/ 14764 h 171450"/>
                <a:gd name="connsiteX59" fmla="*/ 1193006 w 5762625"/>
                <a:gd name="connsiteY59" fmla="*/ 31909 h 171450"/>
                <a:gd name="connsiteX60" fmla="*/ 1012984 w 5762625"/>
                <a:gd name="connsiteY60" fmla="*/ 14764 h 171450"/>
                <a:gd name="connsiteX61" fmla="*/ 810101 w 5762625"/>
                <a:gd name="connsiteY61" fmla="*/ 14764 h 171450"/>
                <a:gd name="connsiteX62" fmla="*/ 808196 w 5762625"/>
                <a:gd name="connsiteY62" fmla="*/ 24289 h 171450"/>
                <a:gd name="connsiteX63" fmla="*/ 802481 w 5762625"/>
                <a:gd name="connsiteY63" fmla="*/ 24289 h 171450"/>
                <a:gd name="connsiteX64" fmla="*/ 791051 w 5762625"/>
                <a:gd name="connsiteY64" fmla="*/ 14764 h 171450"/>
                <a:gd name="connsiteX65" fmla="*/ 783431 w 5762625"/>
                <a:gd name="connsiteY65" fmla="*/ 14764 h 171450"/>
                <a:gd name="connsiteX66" fmla="*/ 772001 w 5762625"/>
                <a:gd name="connsiteY66" fmla="*/ 43339 h 171450"/>
                <a:gd name="connsiteX67" fmla="*/ 721519 w 5762625"/>
                <a:gd name="connsiteY67" fmla="*/ 31909 h 171450"/>
                <a:gd name="connsiteX68" fmla="*/ 766286 w 5762625"/>
                <a:gd name="connsiteY68" fmla="*/ 14764 h 171450"/>
                <a:gd name="connsiteX69" fmla="*/ 415766 w 5762625"/>
                <a:gd name="connsiteY69" fmla="*/ 14764 h 171450"/>
                <a:gd name="connsiteX70" fmla="*/ 404336 w 5762625"/>
                <a:gd name="connsiteY70" fmla="*/ 31909 h 171450"/>
                <a:gd name="connsiteX71" fmla="*/ 404336 w 5762625"/>
                <a:gd name="connsiteY71" fmla="*/ 14764 h 171450"/>
                <a:gd name="connsiteX72" fmla="*/ 278606 w 5762625"/>
                <a:gd name="connsiteY72" fmla="*/ 14764 h 171450"/>
                <a:gd name="connsiteX73" fmla="*/ 286226 w 5762625"/>
                <a:gd name="connsiteY73" fmla="*/ 37624 h 171450"/>
                <a:gd name="connsiteX74" fmla="*/ 329089 w 5762625"/>
                <a:gd name="connsiteY74" fmla="*/ 18574 h 171450"/>
                <a:gd name="connsiteX75" fmla="*/ 329089 w 5762625"/>
                <a:gd name="connsiteY75" fmla="*/ 37624 h 171450"/>
                <a:gd name="connsiteX76" fmla="*/ 310039 w 5762625"/>
                <a:gd name="connsiteY76" fmla="*/ 79534 h 171450"/>
                <a:gd name="connsiteX77" fmla="*/ 211931 w 5762625"/>
                <a:gd name="connsiteY77" fmla="*/ 68104 h 171450"/>
                <a:gd name="connsiteX78" fmla="*/ 150019 w 5762625"/>
                <a:gd name="connsiteY78" fmla="*/ 135731 h 171450"/>
                <a:gd name="connsiteX79" fmla="*/ 150019 w 5762625"/>
                <a:gd name="connsiteY79" fmla="*/ 124301 h 171450"/>
                <a:gd name="connsiteX80" fmla="*/ 161449 w 5762625"/>
                <a:gd name="connsiteY80" fmla="*/ 99536 h 171450"/>
                <a:gd name="connsiteX81" fmla="*/ 118586 w 5762625"/>
                <a:gd name="connsiteY81" fmla="*/ 99536 h 171450"/>
                <a:gd name="connsiteX82" fmla="*/ 31909 w 5762625"/>
                <a:gd name="connsiteY82" fmla="*/ 110966 h 171450"/>
                <a:gd name="connsiteX83" fmla="*/ 7144 w 5762625"/>
                <a:gd name="connsiteY83" fmla="*/ 152876 h 171450"/>
                <a:gd name="connsiteX84" fmla="*/ 12859 w 5762625"/>
                <a:gd name="connsiteY84" fmla="*/ 152876 h 171450"/>
                <a:gd name="connsiteX85" fmla="*/ 12859 w 5762625"/>
                <a:gd name="connsiteY85" fmla="*/ 158591 h 171450"/>
                <a:gd name="connsiteX86" fmla="*/ 37624 w 5762625"/>
                <a:gd name="connsiteY86" fmla="*/ 147161 h 171450"/>
                <a:gd name="connsiteX87" fmla="*/ 37624 w 5762625"/>
                <a:gd name="connsiteY87" fmla="*/ 168116 h 171450"/>
                <a:gd name="connsiteX88" fmla="*/ 103346 w 5762625"/>
                <a:gd name="connsiteY88" fmla="*/ 168116 h 171450"/>
                <a:gd name="connsiteX89" fmla="*/ 99536 w 5762625"/>
                <a:gd name="connsiteY89" fmla="*/ 158591 h 171450"/>
                <a:gd name="connsiteX90" fmla="*/ 110966 w 5762625"/>
                <a:gd name="connsiteY90" fmla="*/ 158591 h 171450"/>
                <a:gd name="connsiteX91" fmla="*/ 141446 w 5762625"/>
                <a:gd name="connsiteY91" fmla="*/ 147161 h 171450"/>
                <a:gd name="connsiteX92" fmla="*/ 141446 w 5762625"/>
                <a:gd name="connsiteY92" fmla="*/ 158591 h 171450"/>
                <a:gd name="connsiteX93" fmla="*/ 128111 w 5762625"/>
                <a:gd name="connsiteY93" fmla="*/ 168116 h 171450"/>
                <a:gd name="connsiteX94" fmla="*/ 205264 w 5762625"/>
                <a:gd name="connsiteY94" fmla="*/ 168116 h 171450"/>
                <a:gd name="connsiteX95" fmla="*/ 214789 w 5762625"/>
                <a:gd name="connsiteY95" fmla="*/ 166211 h 171450"/>
                <a:gd name="connsiteX96" fmla="*/ 214789 w 5762625"/>
                <a:gd name="connsiteY96" fmla="*/ 168116 h 171450"/>
                <a:gd name="connsiteX97" fmla="*/ 272891 w 5762625"/>
                <a:gd name="connsiteY97" fmla="*/ 168116 h 171450"/>
                <a:gd name="connsiteX98" fmla="*/ 313849 w 5762625"/>
                <a:gd name="connsiteY98" fmla="*/ 147161 h 171450"/>
                <a:gd name="connsiteX99" fmla="*/ 338614 w 5762625"/>
                <a:gd name="connsiteY99" fmla="*/ 166211 h 171450"/>
                <a:gd name="connsiteX100" fmla="*/ 338614 w 5762625"/>
                <a:gd name="connsiteY100" fmla="*/ 168116 h 171450"/>
                <a:gd name="connsiteX101" fmla="*/ 369094 w 5762625"/>
                <a:gd name="connsiteY101" fmla="*/ 168116 h 171450"/>
                <a:gd name="connsiteX102" fmla="*/ 369094 w 5762625"/>
                <a:gd name="connsiteY102" fmla="*/ 166211 h 171450"/>
                <a:gd name="connsiteX103" fmla="*/ 406241 w 5762625"/>
                <a:gd name="connsiteY103" fmla="*/ 166211 h 171450"/>
                <a:gd name="connsiteX104" fmla="*/ 406241 w 5762625"/>
                <a:gd name="connsiteY104" fmla="*/ 168116 h 171450"/>
                <a:gd name="connsiteX105" fmla="*/ 1497806 w 5762625"/>
                <a:gd name="connsiteY105" fmla="*/ 168116 h 171450"/>
                <a:gd name="connsiteX106" fmla="*/ 1486376 w 5762625"/>
                <a:gd name="connsiteY106" fmla="*/ 147161 h 171450"/>
                <a:gd name="connsiteX107" fmla="*/ 1492091 w 5762625"/>
                <a:gd name="connsiteY107" fmla="*/ 147161 h 171450"/>
                <a:gd name="connsiteX108" fmla="*/ 1503521 w 5762625"/>
                <a:gd name="connsiteY108" fmla="*/ 141446 h 171450"/>
                <a:gd name="connsiteX109" fmla="*/ 1509236 w 5762625"/>
                <a:gd name="connsiteY109" fmla="*/ 168116 h 171450"/>
                <a:gd name="connsiteX110" fmla="*/ 1627346 w 5762625"/>
                <a:gd name="connsiteY110" fmla="*/ 168116 h 171450"/>
                <a:gd name="connsiteX111" fmla="*/ 1629251 w 5762625"/>
                <a:gd name="connsiteY111" fmla="*/ 152876 h 171450"/>
                <a:gd name="connsiteX112" fmla="*/ 1604486 w 5762625"/>
                <a:gd name="connsiteY112" fmla="*/ 147161 h 171450"/>
                <a:gd name="connsiteX113" fmla="*/ 1574006 w 5762625"/>
                <a:gd name="connsiteY113" fmla="*/ 158591 h 171450"/>
                <a:gd name="connsiteX114" fmla="*/ 1568291 w 5762625"/>
                <a:gd name="connsiteY114" fmla="*/ 147161 h 171450"/>
                <a:gd name="connsiteX115" fmla="*/ 1574006 w 5762625"/>
                <a:gd name="connsiteY115" fmla="*/ 128111 h 171450"/>
                <a:gd name="connsiteX116" fmla="*/ 1649254 w 5762625"/>
                <a:gd name="connsiteY116" fmla="*/ 133826 h 171450"/>
                <a:gd name="connsiteX117" fmla="*/ 1724501 w 5762625"/>
                <a:gd name="connsiteY117" fmla="*/ 22384 h 171450"/>
                <a:gd name="connsiteX118" fmla="*/ 1701641 w 5762625"/>
                <a:gd name="connsiteY118" fmla="*/ 12859 h 171450"/>
                <a:gd name="connsiteX119" fmla="*/ 1193006 w 5762625"/>
                <a:gd name="connsiteY119" fmla="*/ 14764 h 171450"/>
                <a:gd name="connsiteX120" fmla="*/ 1193006 w 5762625"/>
                <a:gd name="connsiteY120" fmla="*/ 14764 h 171450"/>
                <a:gd name="connsiteX121" fmla="*/ 1193006 w 5762625"/>
                <a:gd name="connsiteY121" fmla="*/ 14764 h 171450"/>
                <a:gd name="connsiteX122" fmla="*/ 1193006 w 5762625"/>
                <a:gd name="connsiteY122" fmla="*/ 14764 h 171450"/>
                <a:gd name="connsiteX123" fmla="*/ 18574 w 5762625"/>
                <a:gd name="connsiteY123" fmla="*/ 14764 h 171450"/>
                <a:gd name="connsiteX124" fmla="*/ 18574 w 5762625"/>
                <a:gd name="connsiteY124" fmla="*/ 18574 h 171450"/>
                <a:gd name="connsiteX125" fmla="*/ 211931 w 5762625"/>
                <a:gd name="connsiteY125" fmla="*/ 49054 h 171450"/>
                <a:gd name="connsiteX126" fmla="*/ 242411 w 5762625"/>
                <a:gd name="connsiteY126" fmla="*/ 14764 h 171450"/>
                <a:gd name="connsiteX127" fmla="*/ 18574 w 5762625"/>
                <a:gd name="connsiteY127" fmla="*/ 14764 h 171450"/>
                <a:gd name="connsiteX128" fmla="*/ 18574 w 5762625"/>
                <a:gd name="connsiteY128" fmla="*/ 14764 h 171450"/>
                <a:gd name="connsiteX129" fmla="*/ 18574 w 5762625"/>
                <a:gd name="connsiteY129" fmla="*/ 14764 h 171450"/>
                <a:gd name="connsiteX130" fmla="*/ 18574 w 5762625"/>
                <a:gd name="connsiteY130" fmla="*/ 14764 h 171450"/>
                <a:gd name="connsiteX131" fmla="*/ 2396014 w 5762625"/>
                <a:gd name="connsiteY131" fmla="*/ 170021 h 171450"/>
                <a:gd name="connsiteX132" fmla="*/ 2371249 w 5762625"/>
                <a:gd name="connsiteY132" fmla="*/ 154781 h 171450"/>
                <a:gd name="connsiteX133" fmla="*/ 2371249 w 5762625"/>
                <a:gd name="connsiteY133" fmla="*/ 170021 h 171450"/>
                <a:gd name="connsiteX134" fmla="*/ 2396014 w 5762625"/>
                <a:gd name="connsiteY134" fmla="*/ 170021 h 171450"/>
                <a:gd name="connsiteX135" fmla="*/ 2396014 w 5762625"/>
                <a:gd name="connsiteY135" fmla="*/ 170021 h 171450"/>
                <a:gd name="connsiteX136" fmla="*/ 2396014 w 5762625"/>
                <a:gd name="connsiteY136" fmla="*/ 170021 h 171450"/>
                <a:gd name="connsiteX137" fmla="*/ 2396014 w 5762625"/>
                <a:gd name="connsiteY137" fmla="*/ 170021 h 171450"/>
                <a:gd name="connsiteX138" fmla="*/ 1240631 w 5762625"/>
                <a:gd name="connsiteY138" fmla="*/ 135731 h 171450"/>
                <a:gd name="connsiteX139" fmla="*/ 1240631 w 5762625"/>
                <a:gd name="connsiteY139" fmla="*/ 147161 h 171450"/>
                <a:gd name="connsiteX140" fmla="*/ 1229201 w 5762625"/>
                <a:gd name="connsiteY140" fmla="*/ 147161 h 171450"/>
                <a:gd name="connsiteX141" fmla="*/ 1229201 w 5762625"/>
                <a:gd name="connsiteY141" fmla="*/ 135731 h 171450"/>
                <a:gd name="connsiteX142" fmla="*/ 1240631 w 5762625"/>
                <a:gd name="connsiteY142" fmla="*/ 135731 h 171450"/>
                <a:gd name="connsiteX143" fmla="*/ 1240631 w 5762625"/>
                <a:gd name="connsiteY143" fmla="*/ 135731 h 171450"/>
                <a:gd name="connsiteX144" fmla="*/ 1240631 w 5762625"/>
                <a:gd name="connsiteY144" fmla="*/ 135731 h 171450"/>
                <a:gd name="connsiteX145" fmla="*/ 1240631 w 5762625"/>
                <a:gd name="connsiteY145" fmla="*/ 135731 h 171450"/>
                <a:gd name="connsiteX146" fmla="*/ 1478756 w 5762625"/>
                <a:gd name="connsiteY146" fmla="*/ 116681 h 171450"/>
                <a:gd name="connsiteX147" fmla="*/ 1467326 w 5762625"/>
                <a:gd name="connsiteY147" fmla="*/ 128111 h 171450"/>
                <a:gd name="connsiteX148" fmla="*/ 1461611 w 5762625"/>
                <a:gd name="connsiteY148" fmla="*/ 116681 h 171450"/>
                <a:gd name="connsiteX149" fmla="*/ 1478756 w 5762625"/>
                <a:gd name="connsiteY149" fmla="*/ 116681 h 171450"/>
                <a:gd name="connsiteX150" fmla="*/ 1478756 w 5762625"/>
                <a:gd name="connsiteY150" fmla="*/ 116681 h 171450"/>
                <a:gd name="connsiteX151" fmla="*/ 1478756 w 5762625"/>
                <a:gd name="connsiteY151" fmla="*/ 116681 h 171450"/>
                <a:gd name="connsiteX152" fmla="*/ 1478756 w 5762625"/>
                <a:gd name="connsiteY152" fmla="*/ 116681 h 171450"/>
                <a:gd name="connsiteX153" fmla="*/ 1198721 w 5762625"/>
                <a:gd name="connsiteY153" fmla="*/ 110966 h 171450"/>
                <a:gd name="connsiteX154" fmla="*/ 1198721 w 5762625"/>
                <a:gd name="connsiteY154" fmla="*/ 130016 h 171450"/>
                <a:gd name="connsiteX155" fmla="*/ 1179671 w 5762625"/>
                <a:gd name="connsiteY155" fmla="*/ 124301 h 171450"/>
                <a:gd name="connsiteX156" fmla="*/ 1173956 w 5762625"/>
                <a:gd name="connsiteY156" fmla="*/ 118586 h 171450"/>
                <a:gd name="connsiteX157" fmla="*/ 1179671 w 5762625"/>
                <a:gd name="connsiteY157" fmla="*/ 112871 h 171450"/>
                <a:gd name="connsiteX158" fmla="*/ 1198721 w 5762625"/>
                <a:gd name="connsiteY158" fmla="*/ 112871 h 171450"/>
                <a:gd name="connsiteX159" fmla="*/ 1198721 w 5762625"/>
                <a:gd name="connsiteY159" fmla="*/ 110966 h 171450"/>
                <a:gd name="connsiteX160" fmla="*/ 1198721 w 5762625"/>
                <a:gd name="connsiteY160" fmla="*/ 110966 h 171450"/>
                <a:gd name="connsiteX161" fmla="*/ 1198721 w 5762625"/>
                <a:gd name="connsiteY161" fmla="*/ 110966 h 171450"/>
                <a:gd name="connsiteX162" fmla="*/ 1403509 w 5762625"/>
                <a:gd name="connsiteY162" fmla="*/ 110966 h 171450"/>
                <a:gd name="connsiteX163" fmla="*/ 1384459 w 5762625"/>
                <a:gd name="connsiteY163" fmla="*/ 122396 h 171450"/>
                <a:gd name="connsiteX164" fmla="*/ 1384459 w 5762625"/>
                <a:gd name="connsiteY164" fmla="*/ 110966 h 171450"/>
                <a:gd name="connsiteX165" fmla="*/ 1403509 w 5762625"/>
                <a:gd name="connsiteY165" fmla="*/ 110966 h 171450"/>
                <a:gd name="connsiteX166" fmla="*/ 1403509 w 5762625"/>
                <a:gd name="connsiteY166" fmla="*/ 110966 h 171450"/>
                <a:gd name="connsiteX167" fmla="*/ 1403509 w 5762625"/>
                <a:gd name="connsiteY167" fmla="*/ 110966 h 171450"/>
                <a:gd name="connsiteX168" fmla="*/ 1403509 w 5762625"/>
                <a:gd name="connsiteY168" fmla="*/ 110966 h 171450"/>
                <a:gd name="connsiteX169" fmla="*/ 1596866 w 5762625"/>
                <a:gd name="connsiteY169" fmla="*/ 105251 h 171450"/>
                <a:gd name="connsiteX170" fmla="*/ 1596866 w 5762625"/>
                <a:gd name="connsiteY170" fmla="*/ 116681 h 171450"/>
                <a:gd name="connsiteX171" fmla="*/ 1572101 w 5762625"/>
                <a:gd name="connsiteY171" fmla="*/ 116681 h 171450"/>
                <a:gd name="connsiteX172" fmla="*/ 1566386 w 5762625"/>
                <a:gd name="connsiteY172" fmla="*/ 110966 h 171450"/>
                <a:gd name="connsiteX173" fmla="*/ 1566386 w 5762625"/>
                <a:gd name="connsiteY173" fmla="*/ 105251 h 171450"/>
                <a:gd name="connsiteX174" fmla="*/ 1596866 w 5762625"/>
                <a:gd name="connsiteY174" fmla="*/ 105251 h 171450"/>
                <a:gd name="connsiteX175" fmla="*/ 1596866 w 5762625"/>
                <a:gd name="connsiteY175" fmla="*/ 105251 h 171450"/>
                <a:gd name="connsiteX176" fmla="*/ 1596866 w 5762625"/>
                <a:gd name="connsiteY176" fmla="*/ 105251 h 171450"/>
                <a:gd name="connsiteX177" fmla="*/ 1596866 w 5762625"/>
                <a:gd name="connsiteY177" fmla="*/ 105251 h 171450"/>
                <a:gd name="connsiteX178" fmla="*/ 4413409 w 5762625"/>
                <a:gd name="connsiteY178" fmla="*/ 99536 h 171450"/>
                <a:gd name="connsiteX179" fmla="*/ 4407694 w 5762625"/>
                <a:gd name="connsiteY179" fmla="*/ 118586 h 171450"/>
                <a:gd name="connsiteX180" fmla="*/ 4419124 w 5762625"/>
                <a:gd name="connsiteY180" fmla="*/ 118586 h 171450"/>
                <a:gd name="connsiteX181" fmla="*/ 4413409 w 5762625"/>
                <a:gd name="connsiteY181" fmla="*/ 99536 h 171450"/>
                <a:gd name="connsiteX182" fmla="*/ 4413409 w 5762625"/>
                <a:gd name="connsiteY182" fmla="*/ 99536 h 171450"/>
                <a:gd name="connsiteX183" fmla="*/ 4413409 w 5762625"/>
                <a:gd name="connsiteY183" fmla="*/ 99536 h 171450"/>
                <a:gd name="connsiteX184" fmla="*/ 4413409 w 5762625"/>
                <a:gd name="connsiteY184" fmla="*/ 99536 h 171450"/>
                <a:gd name="connsiteX185" fmla="*/ 1377791 w 5762625"/>
                <a:gd name="connsiteY185" fmla="*/ 110966 h 171450"/>
                <a:gd name="connsiteX186" fmla="*/ 1353026 w 5762625"/>
                <a:gd name="connsiteY186" fmla="*/ 110966 h 171450"/>
                <a:gd name="connsiteX187" fmla="*/ 1347311 w 5762625"/>
                <a:gd name="connsiteY187" fmla="*/ 91916 h 171450"/>
                <a:gd name="connsiteX188" fmla="*/ 1358741 w 5762625"/>
                <a:gd name="connsiteY188" fmla="*/ 80486 h 171450"/>
                <a:gd name="connsiteX189" fmla="*/ 1364456 w 5762625"/>
                <a:gd name="connsiteY189" fmla="*/ 86201 h 171450"/>
                <a:gd name="connsiteX190" fmla="*/ 1375886 w 5762625"/>
                <a:gd name="connsiteY190" fmla="*/ 91916 h 171450"/>
                <a:gd name="connsiteX191" fmla="*/ 1375886 w 5762625"/>
                <a:gd name="connsiteY191" fmla="*/ 110966 h 171450"/>
                <a:gd name="connsiteX192" fmla="*/ 1377791 w 5762625"/>
                <a:gd name="connsiteY192" fmla="*/ 110966 h 171450"/>
                <a:gd name="connsiteX193" fmla="*/ 1377791 w 5762625"/>
                <a:gd name="connsiteY193" fmla="*/ 110966 h 171450"/>
                <a:gd name="connsiteX194" fmla="*/ 1377791 w 5762625"/>
                <a:gd name="connsiteY194" fmla="*/ 110966 h 171450"/>
                <a:gd name="connsiteX195" fmla="*/ 1465421 w 5762625"/>
                <a:gd name="connsiteY195" fmla="*/ 110966 h 171450"/>
                <a:gd name="connsiteX196" fmla="*/ 1434941 w 5762625"/>
                <a:gd name="connsiteY196" fmla="*/ 110966 h 171450"/>
                <a:gd name="connsiteX197" fmla="*/ 1434941 w 5762625"/>
                <a:gd name="connsiteY197" fmla="*/ 86201 h 171450"/>
                <a:gd name="connsiteX198" fmla="*/ 1440656 w 5762625"/>
                <a:gd name="connsiteY198" fmla="*/ 80486 h 171450"/>
                <a:gd name="connsiteX199" fmla="*/ 1452086 w 5762625"/>
                <a:gd name="connsiteY199" fmla="*/ 80486 h 171450"/>
                <a:gd name="connsiteX200" fmla="*/ 1465421 w 5762625"/>
                <a:gd name="connsiteY200" fmla="*/ 110966 h 171450"/>
                <a:gd name="connsiteX201" fmla="*/ 1465421 w 5762625"/>
                <a:gd name="connsiteY201" fmla="*/ 110966 h 171450"/>
                <a:gd name="connsiteX202" fmla="*/ 1465421 w 5762625"/>
                <a:gd name="connsiteY202" fmla="*/ 110966 h 171450"/>
                <a:gd name="connsiteX203" fmla="*/ 1465421 w 5762625"/>
                <a:gd name="connsiteY203" fmla="*/ 110966 h 171450"/>
                <a:gd name="connsiteX204" fmla="*/ 1142524 w 5762625"/>
                <a:gd name="connsiteY204" fmla="*/ 73819 h 171450"/>
                <a:gd name="connsiteX205" fmla="*/ 1148239 w 5762625"/>
                <a:gd name="connsiteY205" fmla="*/ 98584 h 171450"/>
                <a:gd name="connsiteX206" fmla="*/ 1142524 w 5762625"/>
                <a:gd name="connsiteY206" fmla="*/ 98584 h 171450"/>
                <a:gd name="connsiteX207" fmla="*/ 1142524 w 5762625"/>
                <a:gd name="connsiteY207" fmla="*/ 104299 h 171450"/>
                <a:gd name="connsiteX208" fmla="*/ 1131094 w 5762625"/>
                <a:gd name="connsiteY208" fmla="*/ 98584 h 171450"/>
                <a:gd name="connsiteX209" fmla="*/ 1125379 w 5762625"/>
                <a:gd name="connsiteY209" fmla="*/ 79534 h 171450"/>
                <a:gd name="connsiteX210" fmla="*/ 1142524 w 5762625"/>
                <a:gd name="connsiteY210" fmla="*/ 73819 h 171450"/>
                <a:gd name="connsiteX211" fmla="*/ 1142524 w 5762625"/>
                <a:gd name="connsiteY211" fmla="*/ 73819 h 171450"/>
                <a:gd name="connsiteX212" fmla="*/ 1142524 w 5762625"/>
                <a:gd name="connsiteY212" fmla="*/ 73819 h 171450"/>
                <a:gd name="connsiteX213" fmla="*/ 1142524 w 5762625"/>
                <a:gd name="connsiteY213" fmla="*/ 73819 h 171450"/>
                <a:gd name="connsiteX214" fmla="*/ 4334351 w 5762625"/>
                <a:gd name="connsiteY214" fmla="*/ 73819 h 171450"/>
                <a:gd name="connsiteX215" fmla="*/ 4309586 w 5762625"/>
                <a:gd name="connsiteY215" fmla="*/ 73819 h 171450"/>
                <a:gd name="connsiteX216" fmla="*/ 4290536 w 5762625"/>
                <a:gd name="connsiteY216" fmla="*/ 92869 h 171450"/>
                <a:gd name="connsiteX217" fmla="*/ 4296251 w 5762625"/>
                <a:gd name="connsiteY217" fmla="*/ 98584 h 171450"/>
                <a:gd name="connsiteX218" fmla="*/ 4371499 w 5762625"/>
                <a:gd name="connsiteY218" fmla="*/ 149066 h 171450"/>
                <a:gd name="connsiteX219" fmla="*/ 4377214 w 5762625"/>
                <a:gd name="connsiteY219" fmla="*/ 107156 h 171450"/>
                <a:gd name="connsiteX220" fmla="*/ 4334351 w 5762625"/>
                <a:gd name="connsiteY220" fmla="*/ 73819 h 171450"/>
                <a:gd name="connsiteX221" fmla="*/ 4334351 w 5762625"/>
                <a:gd name="connsiteY221" fmla="*/ 73819 h 171450"/>
                <a:gd name="connsiteX222" fmla="*/ 4334351 w 5762625"/>
                <a:gd name="connsiteY222" fmla="*/ 73819 h 171450"/>
                <a:gd name="connsiteX223" fmla="*/ 4334351 w 5762625"/>
                <a:gd name="connsiteY223" fmla="*/ 73819 h 171450"/>
                <a:gd name="connsiteX224" fmla="*/ 1272064 w 5762625"/>
                <a:gd name="connsiteY224" fmla="*/ 68104 h 171450"/>
                <a:gd name="connsiteX225" fmla="*/ 1283494 w 5762625"/>
                <a:gd name="connsiteY225" fmla="*/ 98584 h 171450"/>
                <a:gd name="connsiteX226" fmla="*/ 1240631 w 5762625"/>
                <a:gd name="connsiteY226" fmla="*/ 104299 h 171450"/>
                <a:gd name="connsiteX227" fmla="*/ 1234916 w 5762625"/>
                <a:gd name="connsiteY227" fmla="*/ 79534 h 171450"/>
                <a:gd name="connsiteX228" fmla="*/ 1246346 w 5762625"/>
                <a:gd name="connsiteY228" fmla="*/ 68104 h 171450"/>
                <a:gd name="connsiteX229" fmla="*/ 1272064 w 5762625"/>
                <a:gd name="connsiteY229" fmla="*/ 68104 h 171450"/>
                <a:gd name="connsiteX230" fmla="*/ 1272064 w 5762625"/>
                <a:gd name="connsiteY230" fmla="*/ 68104 h 171450"/>
                <a:gd name="connsiteX231" fmla="*/ 1272064 w 5762625"/>
                <a:gd name="connsiteY231" fmla="*/ 68104 h 171450"/>
                <a:gd name="connsiteX232" fmla="*/ 1272064 w 5762625"/>
                <a:gd name="connsiteY232" fmla="*/ 68104 h 171450"/>
                <a:gd name="connsiteX233" fmla="*/ 5661184 w 5762625"/>
                <a:gd name="connsiteY233" fmla="*/ 68104 h 171450"/>
                <a:gd name="connsiteX234" fmla="*/ 5661184 w 5762625"/>
                <a:gd name="connsiteY234" fmla="*/ 87154 h 171450"/>
                <a:gd name="connsiteX235" fmla="*/ 5642134 w 5762625"/>
                <a:gd name="connsiteY235" fmla="*/ 87154 h 171450"/>
                <a:gd name="connsiteX236" fmla="*/ 5642134 w 5762625"/>
                <a:gd name="connsiteY236" fmla="*/ 68104 h 171450"/>
                <a:gd name="connsiteX237" fmla="*/ 5661184 w 5762625"/>
                <a:gd name="connsiteY237" fmla="*/ 68104 h 171450"/>
                <a:gd name="connsiteX238" fmla="*/ 5661184 w 5762625"/>
                <a:gd name="connsiteY238" fmla="*/ 68104 h 171450"/>
                <a:gd name="connsiteX239" fmla="*/ 5661184 w 5762625"/>
                <a:gd name="connsiteY239" fmla="*/ 68104 h 171450"/>
                <a:gd name="connsiteX240" fmla="*/ 5661184 w 5762625"/>
                <a:gd name="connsiteY240" fmla="*/ 68104 h 171450"/>
                <a:gd name="connsiteX241" fmla="*/ 149066 w 5762625"/>
                <a:gd name="connsiteY241" fmla="*/ 62389 h 171450"/>
                <a:gd name="connsiteX242" fmla="*/ 130016 w 5762625"/>
                <a:gd name="connsiteY242" fmla="*/ 73819 h 171450"/>
                <a:gd name="connsiteX243" fmla="*/ 149066 w 5762625"/>
                <a:gd name="connsiteY243" fmla="*/ 62389 h 171450"/>
                <a:gd name="connsiteX244" fmla="*/ 149066 w 5762625"/>
                <a:gd name="connsiteY244" fmla="*/ 62389 h 171450"/>
                <a:gd name="connsiteX245" fmla="*/ 149066 w 5762625"/>
                <a:gd name="connsiteY245" fmla="*/ 62389 h 171450"/>
                <a:gd name="connsiteX246" fmla="*/ 149066 w 5762625"/>
                <a:gd name="connsiteY246" fmla="*/ 62389 h 171450"/>
                <a:gd name="connsiteX247" fmla="*/ 949166 w 5762625"/>
                <a:gd name="connsiteY247" fmla="*/ 62389 h 171450"/>
                <a:gd name="connsiteX248" fmla="*/ 924401 w 5762625"/>
                <a:gd name="connsiteY248" fmla="*/ 73819 h 171450"/>
                <a:gd name="connsiteX249" fmla="*/ 949166 w 5762625"/>
                <a:gd name="connsiteY249" fmla="*/ 62389 h 171450"/>
                <a:gd name="connsiteX250" fmla="*/ 949166 w 5762625"/>
                <a:gd name="connsiteY250" fmla="*/ 62389 h 171450"/>
                <a:gd name="connsiteX251" fmla="*/ 949166 w 5762625"/>
                <a:gd name="connsiteY251" fmla="*/ 62389 h 171450"/>
                <a:gd name="connsiteX252" fmla="*/ 949166 w 5762625"/>
                <a:gd name="connsiteY252" fmla="*/ 62389 h 171450"/>
                <a:gd name="connsiteX253" fmla="*/ 1117759 w 5762625"/>
                <a:gd name="connsiteY253" fmla="*/ 62389 h 171450"/>
                <a:gd name="connsiteX254" fmla="*/ 1106329 w 5762625"/>
                <a:gd name="connsiteY254" fmla="*/ 68104 h 171450"/>
                <a:gd name="connsiteX255" fmla="*/ 1117759 w 5762625"/>
                <a:gd name="connsiteY255" fmla="*/ 62389 h 171450"/>
                <a:gd name="connsiteX256" fmla="*/ 1117759 w 5762625"/>
                <a:gd name="connsiteY256" fmla="*/ 62389 h 171450"/>
                <a:gd name="connsiteX257" fmla="*/ 1117759 w 5762625"/>
                <a:gd name="connsiteY257" fmla="*/ 62389 h 171450"/>
                <a:gd name="connsiteX258" fmla="*/ 1117759 w 5762625"/>
                <a:gd name="connsiteY258" fmla="*/ 62389 h 171450"/>
                <a:gd name="connsiteX259" fmla="*/ 775811 w 5762625"/>
                <a:gd name="connsiteY259" fmla="*/ 49054 h 171450"/>
                <a:gd name="connsiteX260" fmla="*/ 806291 w 5762625"/>
                <a:gd name="connsiteY260" fmla="*/ 85249 h 171450"/>
                <a:gd name="connsiteX261" fmla="*/ 775811 w 5762625"/>
                <a:gd name="connsiteY261" fmla="*/ 85249 h 171450"/>
                <a:gd name="connsiteX262" fmla="*/ 764381 w 5762625"/>
                <a:gd name="connsiteY262" fmla="*/ 79534 h 171450"/>
                <a:gd name="connsiteX263" fmla="*/ 775811 w 5762625"/>
                <a:gd name="connsiteY263" fmla="*/ 49054 h 171450"/>
                <a:gd name="connsiteX264" fmla="*/ 775811 w 5762625"/>
                <a:gd name="connsiteY264" fmla="*/ 49054 h 171450"/>
                <a:gd name="connsiteX265" fmla="*/ 775811 w 5762625"/>
                <a:gd name="connsiteY265" fmla="*/ 49054 h 171450"/>
                <a:gd name="connsiteX266" fmla="*/ 775811 w 5762625"/>
                <a:gd name="connsiteY266" fmla="*/ 49054 h 171450"/>
                <a:gd name="connsiteX267" fmla="*/ 626269 w 5762625"/>
                <a:gd name="connsiteY267" fmla="*/ 24289 h 171450"/>
                <a:gd name="connsiteX268" fmla="*/ 626269 w 5762625"/>
                <a:gd name="connsiteY268" fmla="*/ 43339 h 171450"/>
                <a:gd name="connsiteX269" fmla="*/ 589121 w 5762625"/>
                <a:gd name="connsiteY269" fmla="*/ 24289 h 171450"/>
                <a:gd name="connsiteX270" fmla="*/ 626269 w 5762625"/>
                <a:gd name="connsiteY270" fmla="*/ 24289 h 171450"/>
                <a:gd name="connsiteX271" fmla="*/ 626269 w 5762625"/>
                <a:gd name="connsiteY271" fmla="*/ 24289 h 171450"/>
                <a:gd name="connsiteX272" fmla="*/ 626269 w 5762625"/>
                <a:gd name="connsiteY272" fmla="*/ 24289 h 171450"/>
                <a:gd name="connsiteX273" fmla="*/ 626269 w 5762625"/>
                <a:gd name="connsiteY273" fmla="*/ 24289 h 171450"/>
                <a:gd name="connsiteX274" fmla="*/ 1552099 w 5762625"/>
                <a:gd name="connsiteY274" fmla="*/ 37624 h 171450"/>
                <a:gd name="connsiteX275" fmla="*/ 1552099 w 5762625"/>
                <a:gd name="connsiteY275" fmla="*/ 56674 h 171450"/>
                <a:gd name="connsiteX276" fmla="*/ 1353026 w 5762625"/>
                <a:gd name="connsiteY276" fmla="*/ 45244 h 171450"/>
                <a:gd name="connsiteX277" fmla="*/ 1353026 w 5762625"/>
                <a:gd name="connsiteY277" fmla="*/ 26194 h 171450"/>
                <a:gd name="connsiteX278" fmla="*/ 1552099 w 5762625"/>
                <a:gd name="connsiteY278" fmla="*/ 37624 h 171450"/>
                <a:gd name="connsiteX279" fmla="*/ 1552099 w 5762625"/>
                <a:gd name="connsiteY279" fmla="*/ 37624 h 171450"/>
                <a:gd name="connsiteX280" fmla="*/ 1552099 w 5762625"/>
                <a:gd name="connsiteY280" fmla="*/ 37624 h 171450"/>
                <a:gd name="connsiteX281" fmla="*/ 1552099 w 5762625"/>
                <a:gd name="connsiteY281" fmla="*/ 3762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5762625" h="171450">
                  <a:moveTo>
                    <a:pt x="5547837" y="14764"/>
                  </a:moveTo>
                  <a:cubicBezTo>
                    <a:pt x="5544026" y="65246"/>
                    <a:pt x="5542121" y="116681"/>
                    <a:pt x="5532596" y="150019"/>
                  </a:cubicBezTo>
                  <a:cubicBezTo>
                    <a:pt x="5517357" y="148114"/>
                    <a:pt x="5523071" y="146209"/>
                    <a:pt x="5507832" y="150019"/>
                  </a:cubicBezTo>
                  <a:cubicBezTo>
                    <a:pt x="5509737" y="159544"/>
                    <a:pt x="5511641" y="165259"/>
                    <a:pt x="5509737" y="170974"/>
                  </a:cubicBezTo>
                  <a:lnTo>
                    <a:pt x="5519262" y="170974"/>
                  </a:lnTo>
                  <a:lnTo>
                    <a:pt x="5519262" y="155734"/>
                  </a:lnTo>
                  <a:lnTo>
                    <a:pt x="5532596" y="155734"/>
                  </a:lnTo>
                  <a:lnTo>
                    <a:pt x="5526882" y="170974"/>
                  </a:lnTo>
                  <a:lnTo>
                    <a:pt x="5720239" y="170974"/>
                  </a:lnTo>
                  <a:lnTo>
                    <a:pt x="5725954" y="118586"/>
                  </a:lnTo>
                  <a:cubicBezTo>
                    <a:pt x="5731669" y="105251"/>
                    <a:pt x="5750719" y="95726"/>
                    <a:pt x="5756434" y="76676"/>
                  </a:cubicBezTo>
                  <a:cubicBezTo>
                    <a:pt x="5762149" y="57626"/>
                    <a:pt x="5762149" y="36671"/>
                    <a:pt x="5764054" y="16669"/>
                  </a:cubicBezTo>
                  <a:lnTo>
                    <a:pt x="5547837" y="14764"/>
                  </a:lnTo>
                  <a:lnTo>
                    <a:pt x="5547837" y="14764"/>
                  </a:lnTo>
                  <a:lnTo>
                    <a:pt x="5547837" y="14764"/>
                  </a:lnTo>
                  <a:lnTo>
                    <a:pt x="5547837" y="14764"/>
                  </a:lnTo>
                  <a:close/>
                  <a:moveTo>
                    <a:pt x="5522119" y="14764"/>
                  </a:moveTo>
                  <a:cubicBezTo>
                    <a:pt x="5520214" y="43339"/>
                    <a:pt x="5518309" y="70961"/>
                    <a:pt x="5518309" y="86201"/>
                  </a:cubicBezTo>
                  <a:lnTo>
                    <a:pt x="5531644" y="86201"/>
                  </a:lnTo>
                  <a:cubicBezTo>
                    <a:pt x="5531644" y="67151"/>
                    <a:pt x="5531644" y="41434"/>
                    <a:pt x="5533549" y="12859"/>
                  </a:cubicBezTo>
                  <a:lnTo>
                    <a:pt x="5522119" y="14764"/>
                  </a:lnTo>
                  <a:lnTo>
                    <a:pt x="5522119" y="14764"/>
                  </a:lnTo>
                  <a:lnTo>
                    <a:pt x="5522119" y="14764"/>
                  </a:lnTo>
                  <a:lnTo>
                    <a:pt x="5522119" y="14764"/>
                  </a:lnTo>
                  <a:close/>
                  <a:moveTo>
                    <a:pt x="4456271" y="14764"/>
                  </a:moveTo>
                  <a:cubicBezTo>
                    <a:pt x="4448651" y="28099"/>
                    <a:pt x="4442936" y="41434"/>
                    <a:pt x="4439126" y="54769"/>
                  </a:cubicBezTo>
                  <a:cubicBezTo>
                    <a:pt x="4456271" y="77629"/>
                    <a:pt x="4448651" y="92869"/>
                    <a:pt x="4489609" y="96679"/>
                  </a:cubicBezTo>
                  <a:cubicBezTo>
                    <a:pt x="4497229" y="92869"/>
                    <a:pt x="4574382" y="79534"/>
                    <a:pt x="4596289" y="77629"/>
                  </a:cubicBezTo>
                  <a:cubicBezTo>
                    <a:pt x="4611529" y="110014"/>
                    <a:pt x="4641057" y="130016"/>
                    <a:pt x="4650582" y="166211"/>
                  </a:cubicBezTo>
                  <a:lnTo>
                    <a:pt x="4766786" y="166211"/>
                  </a:lnTo>
                  <a:cubicBezTo>
                    <a:pt x="4776311" y="149066"/>
                    <a:pt x="4780121" y="128111"/>
                    <a:pt x="4778217" y="119539"/>
                  </a:cubicBezTo>
                  <a:cubicBezTo>
                    <a:pt x="4766786" y="96679"/>
                    <a:pt x="4745832" y="98584"/>
                    <a:pt x="4733449" y="69056"/>
                  </a:cubicBezTo>
                  <a:lnTo>
                    <a:pt x="4739164" y="69056"/>
                  </a:lnTo>
                  <a:cubicBezTo>
                    <a:pt x="4746784" y="53816"/>
                    <a:pt x="4762024" y="36671"/>
                    <a:pt x="4782026" y="32861"/>
                  </a:cubicBezTo>
                  <a:cubicBezTo>
                    <a:pt x="4804886" y="48101"/>
                    <a:pt x="4824889" y="34766"/>
                    <a:pt x="4849654" y="38576"/>
                  </a:cubicBezTo>
                  <a:cubicBezTo>
                    <a:pt x="4866799" y="40481"/>
                    <a:pt x="4884896" y="55721"/>
                    <a:pt x="4900137" y="63341"/>
                  </a:cubicBezTo>
                  <a:cubicBezTo>
                    <a:pt x="4888707" y="101441"/>
                    <a:pt x="4862989" y="132874"/>
                    <a:pt x="4843939" y="161449"/>
                  </a:cubicBezTo>
                  <a:lnTo>
                    <a:pt x="4842034" y="163354"/>
                  </a:lnTo>
                  <a:lnTo>
                    <a:pt x="5303996" y="163354"/>
                  </a:lnTo>
                  <a:cubicBezTo>
                    <a:pt x="5324951" y="138589"/>
                    <a:pt x="5346859" y="110966"/>
                    <a:pt x="5365909" y="86201"/>
                  </a:cubicBezTo>
                  <a:cubicBezTo>
                    <a:pt x="5384959" y="59531"/>
                    <a:pt x="5403057" y="33814"/>
                    <a:pt x="5420201" y="7144"/>
                  </a:cubicBezTo>
                  <a:lnTo>
                    <a:pt x="4456271" y="14764"/>
                  </a:lnTo>
                  <a:lnTo>
                    <a:pt x="4456271" y="14764"/>
                  </a:lnTo>
                  <a:lnTo>
                    <a:pt x="4456271" y="14764"/>
                  </a:lnTo>
                  <a:lnTo>
                    <a:pt x="4456271" y="14764"/>
                  </a:lnTo>
                  <a:close/>
                  <a:moveTo>
                    <a:pt x="1801654" y="14764"/>
                  </a:moveTo>
                  <a:lnTo>
                    <a:pt x="1801654" y="31909"/>
                  </a:lnTo>
                  <a:cubicBezTo>
                    <a:pt x="1869281" y="24289"/>
                    <a:pt x="1908334" y="20479"/>
                    <a:pt x="1981676" y="20479"/>
                  </a:cubicBezTo>
                  <a:cubicBezTo>
                    <a:pt x="1995011" y="41434"/>
                    <a:pt x="2026444" y="74771"/>
                    <a:pt x="2049304" y="82391"/>
                  </a:cubicBezTo>
                  <a:lnTo>
                    <a:pt x="2086451" y="82391"/>
                  </a:lnTo>
                  <a:cubicBezTo>
                    <a:pt x="2121694" y="97631"/>
                    <a:pt x="2111216" y="151924"/>
                    <a:pt x="2154079" y="163354"/>
                  </a:cubicBezTo>
                  <a:cubicBezTo>
                    <a:pt x="2176939" y="142399"/>
                    <a:pt x="2233136" y="134779"/>
                    <a:pt x="2246471" y="107156"/>
                  </a:cubicBezTo>
                  <a:cubicBezTo>
                    <a:pt x="2225516" y="90011"/>
                    <a:pt x="2211229" y="54769"/>
                    <a:pt x="2209324" y="20479"/>
                  </a:cubicBezTo>
                  <a:cubicBezTo>
                    <a:pt x="2211229" y="18574"/>
                    <a:pt x="2213134" y="18574"/>
                    <a:pt x="2215039" y="16669"/>
                  </a:cubicBezTo>
                  <a:lnTo>
                    <a:pt x="1801654" y="14764"/>
                  </a:lnTo>
                  <a:lnTo>
                    <a:pt x="1801654" y="14764"/>
                  </a:lnTo>
                  <a:lnTo>
                    <a:pt x="1801654" y="14764"/>
                  </a:lnTo>
                  <a:lnTo>
                    <a:pt x="1801654" y="14764"/>
                  </a:lnTo>
                  <a:close/>
                  <a:moveTo>
                    <a:pt x="1193006" y="14764"/>
                  </a:moveTo>
                  <a:lnTo>
                    <a:pt x="1193006" y="31909"/>
                  </a:lnTo>
                  <a:cubicBezTo>
                    <a:pt x="1152049" y="28099"/>
                    <a:pt x="1052036" y="33814"/>
                    <a:pt x="1012984" y="14764"/>
                  </a:cubicBezTo>
                  <a:lnTo>
                    <a:pt x="810101" y="14764"/>
                  </a:lnTo>
                  <a:cubicBezTo>
                    <a:pt x="810101" y="18574"/>
                    <a:pt x="808196" y="20479"/>
                    <a:pt x="808196" y="24289"/>
                  </a:cubicBezTo>
                  <a:lnTo>
                    <a:pt x="802481" y="24289"/>
                  </a:lnTo>
                  <a:cubicBezTo>
                    <a:pt x="794861" y="16669"/>
                    <a:pt x="796766" y="16669"/>
                    <a:pt x="791051" y="14764"/>
                  </a:cubicBezTo>
                  <a:lnTo>
                    <a:pt x="783431" y="14764"/>
                  </a:lnTo>
                  <a:cubicBezTo>
                    <a:pt x="777716" y="26194"/>
                    <a:pt x="775811" y="24289"/>
                    <a:pt x="772001" y="43339"/>
                  </a:cubicBezTo>
                  <a:cubicBezTo>
                    <a:pt x="747236" y="45244"/>
                    <a:pt x="731044" y="47149"/>
                    <a:pt x="721519" y="31909"/>
                  </a:cubicBezTo>
                  <a:cubicBezTo>
                    <a:pt x="742474" y="30004"/>
                    <a:pt x="756761" y="24289"/>
                    <a:pt x="766286" y="14764"/>
                  </a:cubicBezTo>
                  <a:lnTo>
                    <a:pt x="415766" y="14764"/>
                  </a:lnTo>
                  <a:cubicBezTo>
                    <a:pt x="411956" y="31909"/>
                    <a:pt x="419576" y="22384"/>
                    <a:pt x="404336" y="31909"/>
                  </a:cubicBezTo>
                  <a:lnTo>
                    <a:pt x="404336" y="14764"/>
                  </a:lnTo>
                  <a:lnTo>
                    <a:pt x="278606" y="14764"/>
                  </a:lnTo>
                  <a:cubicBezTo>
                    <a:pt x="282416" y="22384"/>
                    <a:pt x="284321" y="31909"/>
                    <a:pt x="286226" y="37624"/>
                  </a:cubicBezTo>
                  <a:cubicBezTo>
                    <a:pt x="305276" y="31909"/>
                    <a:pt x="309086" y="24289"/>
                    <a:pt x="329089" y="18574"/>
                  </a:cubicBezTo>
                  <a:lnTo>
                    <a:pt x="329089" y="37624"/>
                  </a:lnTo>
                  <a:cubicBezTo>
                    <a:pt x="317659" y="49054"/>
                    <a:pt x="313849" y="58579"/>
                    <a:pt x="310039" y="79534"/>
                  </a:cubicBezTo>
                  <a:cubicBezTo>
                    <a:pt x="267176" y="71914"/>
                    <a:pt x="267176" y="66199"/>
                    <a:pt x="211931" y="68104"/>
                  </a:cubicBezTo>
                  <a:cubicBezTo>
                    <a:pt x="196691" y="96679"/>
                    <a:pt x="183356" y="126206"/>
                    <a:pt x="150019" y="135731"/>
                  </a:cubicBezTo>
                  <a:lnTo>
                    <a:pt x="150019" y="124301"/>
                  </a:lnTo>
                  <a:cubicBezTo>
                    <a:pt x="157639" y="116681"/>
                    <a:pt x="157639" y="112871"/>
                    <a:pt x="161449" y="99536"/>
                  </a:cubicBezTo>
                  <a:lnTo>
                    <a:pt x="118586" y="99536"/>
                  </a:lnTo>
                  <a:cubicBezTo>
                    <a:pt x="97631" y="128111"/>
                    <a:pt x="60484" y="99536"/>
                    <a:pt x="31909" y="110966"/>
                  </a:cubicBezTo>
                  <a:cubicBezTo>
                    <a:pt x="16669" y="122396"/>
                    <a:pt x="10954" y="130016"/>
                    <a:pt x="7144" y="152876"/>
                  </a:cubicBezTo>
                  <a:lnTo>
                    <a:pt x="12859" y="152876"/>
                  </a:lnTo>
                  <a:lnTo>
                    <a:pt x="12859" y="158591"/>
                  </a:lnTo>
                  <a:cubicBezTo>
                    <a:pt x="24289" y="152876"/>
                    <a:pt x="22384" y="150971"/>
                    <a:pt x="37624" y="147161"/>
                  </a:cubicBezTo>
                  <a:lnTo>
                    <a:pt x="37624" y="168116"/>
                  </a:lnTo>
                  <a:lnTo>
                    <a:pt x="103346" y="168116"/>
                  </a:lnTo>
                  <a:cubicBezTo>
                    <a:pt x="101441" y="166211"/>
                    <a:pt x="103346" y="166211"/>
                    <a:pt x="99536" y="158591"/>
                  </a:cubicBezTo>
                  <a:lnTo>
                    <a:pt x="110966" y="158591"/>
                  </a:lnTo>
                  <a:cubicBezTo>
                    <a:pt x="118586" y="150971"/>
                    <a:pt x="128111" y="149066"/>
                    <a:pt x="141446" y="147161"/>
                  </a:cubicBezTo>
                  <a:lnTo>
                    <a:pt x="141446" y="158591"/>
                  </a:lnTo>
                  <a:cubicBezTo>
                    <a:pt x="135731" y="162401"/>
                    <a:pt x="131921" y="164306"/>
                    <a:pt x="128111" y="168116"/>
                  </a:cubicBezTo>
                  <a:lnTo>
                    <a:pt x="205264" y="168116"/>
                  </a:lnTo>
                  <a:cubicBezTo>
                    <a:pt x="209074" y="166211"/>
                    <a:pt x="210979" y="166211"/>
                    <a:pt x="214789" y="166211"/>
                  </a:cubicBezTo>
                  <a:lnTo>
                    <a:pt x="214789" y="168116"/>
                  </a:lnTo>
                  <a:lnTo>
                    <a:pt x="272891" y="168116"/>
                  </a:lnTo>
                  <a:cubicBezTo>
                    <a:pt x="284321" y="158591"/>
                    <a:pt x="295751" y="150971"/>
                    <a:pt x="313849" y="147161"/>
                  </a:cubicBezTo>
                  <a:cubicBezTo>
                    <a:pt x="321469" y="166211"/>
                    <a:pt x="315754" y="160496"/>
                    <a:pt x="338614" y="166211"/>
                  </a:cubicBezTo>
                  <a:cubicBezTo>
                    <a:pt x="338614" y="168116"/>
                    <a:pt x="338614" y="168116"/>
                    <a:pt x="338614" y="168116"/>
                  </a:cubicBezTo>
                  <a:lnTo>
                    <a:pt x="369094" y="168116"/>
                  </a:lnTo>
                  <a:lnTo>
                    <a:pt x="369094" y="166211"/>
                  </a:lnTo>
                  <a:lnTo>
                    <a:pt x="406241" y="166211"/>
                  </a:lnTo>
                  <a:lnTo>
                    <a:pt x="406241" y="168116"/>
                  </a:lnTo>
                  <a:lnTo>
                    <a:pt x="1497806" y="168116"/>
                  </a:lnTo>
                  <a:cubicBezTo>
                    <a:pt x="1493996" y="156686"/>
                    <a:pt x="1492091" y="156686"/>
                    <a:pt x="1486376" y="147161"/>
                  </a:cubicBezTo>
                  <a:lnTo>
                    <a:pt x="1492091" y="147161"/>
                  </a:lnTo>
                  <a:cubicBezTo>
                    <a:pt x="1497806" y="141446"/>
                    <a:pt x="1493996" y="145256"/>
                    <a:pt x="1503521" y="141446"/>
                  </a:cubicBezTo>
                  <a:lnTo>
                    <a:pt x="1509236" y="168116"/>
                  </a:lnTo>
                  <a:lnTo>
                    <a:pt x="1627346" y="168116"/>
                  </a:lnTo>
                  <a:lnTo>
                    <a:pt x="1629251" y="152876"/>
                  </a:lnTo>
                  <a:cubicBezTo>
                    <a:pt x="1619726" y="149066"/>
                    <a:pt x="1619726" y="149066"/>
                    <a:pt x="1604486" y="147161"/>
                  </a:cubicBezTo>
                  <a:cubicBezTo>
                    <a:pt x="1596866" y="154781"/>
                    <a:pt x="1587341" y="156686"/>
                    <a:pt x="1574006" y="158591"/>
                  </a:cubicBezTo>
                  <a:cubicBezTo>
                    <a:pt x="1570196" y="147161"/>
                    <a:pt x="1572101" y="152876"/>
                    <a:pt x="1568291" y="147161"/>
                  </a:cubicBezTo>
                  <a:lnTo>
                    <a:pt x="1574006" y="128111"/>
                  </a:lnTo>
                  <a:cubicBezTo>
                    <a:pt x="1598771" y="135731"/>
                    <a:pt x="1622584" y="131921"/>
                    <a:pt x="1649254" y="133826"/>
                  </a:cubicBezTo>
                  <a:cubicBezTo>
                    <a:pt x="1664494" y="70009"/>
                    <a:pt x="1716881" y="73819"/>
                    <a:pt x="1724501" y="22384"/>
                  </a:cubicBezTo>
                  <a:cubicBezTo>
                    <a:pt x="1714976" y="16669"/>
                    <a:pt x="1711166" y="14764"/>
                    <a:pt x="1701641" y="12859"/>
                  </a:cubicBezTo>
                  <a:lnTo>
                    <a:pt x="1193006" y="14764"/>
                  </a:lnTo>
                  <a:lnTo>
                    <a:pt x="1193006" y="14764"/>
                  </a:lnTo>
                  <a:lnTo>
                    <a:pt x="1193006" y="14764"/>
                  </a:lnTo>
                  <a:lnTo>
                    <a:pt x="1193006" y="14764"/>
                  </a:lnTo>
                  <a:close/>
                  <a:moveTo>
                    <a:pt x="18574" y="14764"/>
                  </a:moveTo>
                  <a:lnTo>
                    <a:pt x="18574" y="18574"/>
                  </a:lnTo>
                  <a:cubicBezTo>
                    <a:pt x="88106" y="7144"/>
                    <a:pt x="134779" y="41434"/>
                    <a:pt x="211931" y="49054"/>
                  </a:cubicBezTo>
                  <a:cubicBezTo>
                    <a:pt x="221456" y="28099"/>
                    <a:pt x="230981" y="22384"/>
                    <a:pt x="242411" y="14764"/>
                  </a:cubicBezTo>
                  <a:lnTo>
                    <a:pt x="18574" y="14764"/>
                  </a:lnTo>
                  <a:lnTo>
                    <a:pt x="18574" y="14764"/>
                  </a:lnTo>
                  <a:lnTo>
                    <a:pt x="18574" y="14764"/>
                  </a:lnTo>
                  <a:lnTo>
                    <a:pt x="18574" y="14764"/>
                  </a:lnTo>
                  <a:close/>
                  <a:moveTo>
                    <a:pt x="2396014" y="170021"/>
                  </a:moveTo>
                  <a:cubicBezTo>
                    <a:pt x="2388394" y="164306"/>
                    <a:pt x="2380774" y="158591"/>
                    <a:pt x="2371249" y="154781"/>
                  </a:cubicBezTo>
                  <a:lnTo>
                    <a:pt x="2371249" y="170021"/>
                  </a:lnTo>
                  <a:lnTo>
                    <a:pt x="2396014" y="170021"/>
                  </a:lnTo>
                  <a:lnTo>
                    <a:pt x="2396014" y="170021"/>
                  </a:lnTo>
                  <a:lnTo>
                    <a:pt x="2396014" y="170021"/>
                  </a:lnTo>
                  <a:lnTo>
                    <a:pt x="2396014" y="170021"/>
                  </a:lnTo>
                  <a:close/>
                  <a:moveTo>
                    <a:pt x="1240631" y="135731"/>
                  </a:moveTo>
                  <a:lnTo>
                    <a:pt x="1240631" y="147161"/>
                  </a:lnTo>
                  <a:lnTo>
                    <a:pt x="1229201" y="147161"/>
                  </a:lnTo>
                  <a:lnTo>
                    <a:pt x="1229201" y="135731"/>
                  </a:lnTo>
                  <a:lnTo>
                    <a:pt x="1240631" y="135731"/>
                  </a:lnTo>
                  <a:lnTo>
                    <a:pt x="1240631" y="135731"/>
                  </a:lnTo>
                  <a:lnTo>
                    <a:pt x="1240631" y="135731"/>
                  </a:lnTo>
                  <a:lnTo>
                    <a:pt x="1240631" y="135731"/>
                  </a:lnTo>
                  <a:close/>
                  <a:moveTo>
                    <a:pt x="1478756" y="116681"/>
                  </a:moveTo>
                  <a:cubicBezTo>
                    <a:pt x="1476851" y="126206"/>
                    <a:pt x="1480661" y="137636"/>
                    <a:pt x="1467326" y="128111"/>
                  </a:cubicBezTo>
                  <a:cubicBezTo>
                    <a:pt x="1461611" y="122396"/>
                    <a:pt x="1465421" y="126206"/>
                    <a:pt x="1461611" y="116681"/>
                  </a:cubicBezTo>
                  <a:lnTo>
                    <a:pt x="1478756" y="116681"/>
                  </a:lnTo>
                  <a:lnTo>
                    <a:pt x="1478756" y="116681"/>
                  </a:lnTo>
                  <a:lnTo>
                    <a:pt x="1478756" y="116681"/>
                  </a:lnTo>
                  <a:lnTo>
                    <a:pt x="1478756" y="116681"/>
                  </a:lnTo>
                  <a:close/>
                  <a:moveTo>
                    <a:pt x="1198721" y="110966"/>
                  </a:moveTo>
                  <a:lnTo>
                    <a:pt x="1198721" y="130016"/>
                  </a:lnTo>
                  <a:cubicBezTo>
                    <a:pt x="1185386" y="128111"/>
                    <a:pt x="1187291" y="128111"/>
                    <a:pt x="1179671" y="124301"/>
                  </a:cubicBezTo>
                  <a:cubicBezTo>
                    <a:pt x="1175861" y="122396"/>
                    <a:pt x="1175861" y="122396"/>
                    <a:pt x="1173956" y="118586"/>
                  </a:cubicBezTo>
                  <a:cubicBezTo>
                    <a:pt x="1177766" y="116681"/>
                    <a:pt x="1177766" y="116681"/>
                    <a:pt x="1179671" y="112871"/>
                  </a:cubicBezTo>
                  <a:lnTo>
                    <a:pt x="1198721" y="112871"/>
                  </a:lnTo>
                  <a:lnTo>
                    <a:pt x="1198721" y="110966"/>
                  </a:lnTo>
                  <a:lnTo>
                    <a:pt x="1198721" y="110966"/>
                  </a:lnTo>
                  <a:lnTo>
                    <a:pt x="1198721" y="110966"/>
                  </a:lnTo>
                  <a:close/>
                  <a:moveTo>
                    <a:pt x="1403509" y="110966"/>
                  </a:moveTo>
                  <a:cubicBezTo>
                    <a:pt x="1401604" y="126206"/>
                    <a:pt x="1407319" y="120491"/>
                    <a:pt x="1384459" y="122396"/>
                  </a:cubicBezTo>
                  <a:lnTo>
                    <a:pt x="1384459" y="110966"/>
                  </a:lnTo>
                  <a:lnTo>
                    <a:pt x="1403509" y="110966"/>
                  </a:lnTo>
                  <a:lnTo>
                    <a:pt x="1403509" y="110966"/>
                  </a:lnTo>
                  <a:lnTo>
                    <a:pt x="1403509" y="110966"/>
                  </a:lnTo>
                  <a:lnTo>
                    <a:pt x="1403509" y="110966"/>
                  </a:lnTo>
                  <a:close/>
                  <a:moveTo>
                    <a:pt x="1596866" y="105251"/>
                  </a:moveTo>
                  <a:lnTo>
                    <a:pt x="1596866" y="116681"/>
                  </a:lnTo>
                  <a:lnTo>
                    <a:pt x="1572101" y="116681"/>
                  </a:lnTo>
                  <a:cubicBezTo>
                    <a:pt x="1570196" y="112871"/>
                    <a:pt x="1570196" y="112871"/>
                    <a:pt x="1566386" y="110966"/>
                  </a:cubicBezTo>
                  <a:lnTo>
                    <a:pt x="1566386" y="105251"/>
                  </a:lnTo>
                  <a:lnTo>
                    <a:pt x="1596866" y="105251"/>
                  </a:lnTo>
                  <a:lnTo>
                    <a:pt x="1596866" y="105251"/>
                  </a:lnTo>
                  <a:lnTo>
                    <a:pt x="1596866" y="105251"/>
                  </a:lnTo>
                  <a:lnTo>
                    <a:pt x="1596866" y="105251"/>
                  </a:lnTo>
                  <a:close/>
                  <a:moveTo>
                    <a:pt x="4413409" y="99536"/>
                  </a:moveTo>
                  <a:cubicBezTo>
                    <a:pt x="4409599" y="105251"/>
                    <a:pt x="4409599" y="105251"/>
                    <a:pt x="4407694" y="118586"/>
                  </a:cubicBezTo>
                  <a:lnTo>
                    <a:pt x="4419124" y="118586"/>
                  </a:lnTo>
                  <a:lnTo>
                    <a:pt x="4413409" y="99536"/>
                  </a:lnTo>
                  <a:lnTo>
                    <a:pt x="4413409" y="99536"/>
                  </a:lnTo>
                  <a:lnTo>
                    <a:pt x="4413409" y="99536"/>
                  </a:lnTo>
                  <a:lnTo>
                    <a:pt x="4413409" y="99536"/>
                  </a:lnTo>
                  <a:close/>
                  <a:moveTo>
                    <a:pt x="1377791" y="110966"/>
                  </a:moveTo>
                  <a:lnTo>
                    <a:pt x="1353026" y="110966"/>
                  </a:lnTo>
                  <a:lnTo>
                    <a:pt x="1347311" y="91916"/>
                  </a:lnTo>
                  <a:cubicBezTo>
                    <a:pt x="1354931" y="86201"/>
                    <a:pt x="1354931" y="86201"/>
                    <a:pt x="1358741" y="80486"/>
                  </a:cubicBezTo>
                  <a:cubicBezTo>
                    <a:pt x="1362551" y="82391"/>
                    <a:pt x="1362551" y="82391"/>
                    <a:pt x="1364456" y="86201"/>
                  </a:cubicBezTo>
                  <a:lnTo>
                    <a:pt x="1375886" y="91916"/>
                  </a:lnTo>
                  <a:lnTo>
                    <a:pt x="1375886" y="110966"/>
                  </a:lnTo>
                  <a:lnTo>
                    <a:pt x="1377791" y="110966"/>
                  </a:lnTo>
                  <a:lnTo>
                    <a:pt x="1377791" y="110966"/>
                  </a:lnTo>
                  <a:lnTo>
                    <a:pt x="1377791" y="110966"/>
                  </a:lnTo>
                  <a:close/>
                  <a:moveTo>
                    <a:pt x="1465421" y="110966"/>
                  </a:moveTo>
                  <a:lnTo>
                    <a:pt x="1434941" y="110966"/>
                  </a:lnTo>
                  <a:lnTo>
                    <a:pt x="1434941" y="86201"/>
                  </a:lnTo>
                  <a:cubicBezTo>
                    <a:pt x="1438751" y="84296"/>
                    <a:pt x="1438751" y="84296"/>
                    <a:pt x="1440656" y="80486"/>
                  </a:cubicBezTo>
                  <a:lnTo>
                    <a:pt x="1452086" y="80486"/>
                  </a:lnTo>
                  <a:cubicBezTo>
                    <a:pt x="1459706" y="92869"/>
                    <a:pt x="1461611" y="90964"/>
                    <a:pt x="1465421" y="110966"/>
                  </a:cubicBezTo>
                  <a:lnTo>
                    <a:pt x="1465421" y="110966"/>
                  </a:lnTo>
                  <a:lnTo>
                    <a:pt x="1465421" y="110966"/>
                  </a:lnTo>
                  <a:lnTo>
                    <a:pt x="1465421" y="110966"/>
                  </a:lnTo>
                  <a:close/>
                  <a:moveTo>
                    <a:pt x="1142524" y="73819"/>
                  </a:moveTo>
                  <a:cubicBezTo>
                    <a:pt x="1146334" y="83344"/>
                    <a:pt x="1146334" y="83344"/>
                    <a:pt x="1148239" y="98584"/>
                  </a:cubicBezTo>
                  <a:lnTo>
                    <a:pt x="1142524" y="98584"/>
                  </a:lnTo>
                  <a:lnTo>
                    <a:pt x="1142524" y="104299"/>
                  </a:lnTo>
                  <a:cubicBezTo>
                    <a:pt x="1131094" y="100489"/>
                    <a:pt x="1136809" y="102394"/>
                    <a:pt x="1131094" y="98584"/>
                  </a:cubicBezTo>
                  <a:cubicBezTo>
                    <a:pt x="1127284" y="92869"/>
                    <a:pt x="1127284" y="92869"/>
                    <a:pt x="1125379" y="79534"/>
                  </a:cubicBezTo>
                  <a:lnTo>
                    <a:pt x="1142524" y="73819"/>
                  </a:lnTo>
                  <a:lnTo>
                    <a:pt x="1142524" y="73819"/>
                  </a:lnTo>
                  <a:lnTo>
                    <a:pt x="1142524" y="73819"/>
                  </a:lnTo>
                  <a:lnTo>
                    <a:pt x="1142524" y="73819"/>
                  </a:lnTo>
                  <a:close/>
                  <a:moveTo>
                    <a:pt x="4334351" y="73819"/>
                  </a:moveTo>
                  <a:lnTo>
                    <a:pt x="4309586" y="73819"/>
                  </a:lnTo>
                  <a:cubicBezTo>
                    <a:pt x="4303871" y="83344"/>
                    <a:pt x="4300061" y="85249"/>
                    <a:pt x="4290536" y="92869"/>
                  </a:cubicBezTo>
                  <a:cubicBezTo>
                    <a:pt x="4292442" y="96679"/>
                    <a:pt x="4292442" y="96679"/>
                    <a:pt x="4296251" y="98584"/>
                  </a:cubicBezTo>
                  <a:cubicBezTo>
                    <a:pt x="4311492" y="123349"/>
                    <a:pt x="4335304" y="143351"/>
                    <a:pt x="4371499" y="149066"/>
                  </a:cubicBezTo>
                  <a:cubicBezTo>
                    <a:pt x="4375309" y="137636"/>
                    <a:pt x="4377214" y="124301"/>
                    <a:pt x="4377214" y="107156"/>
                  </a:cubicBezTo>
                  <a:cubicBezTo>
                    <a:pt x="4361021" y="97631"/>
                    <a:pt x="4343876" y="89059"/>
                    <a:pt x="4334351" y="73819"/>
                  </a:cubicBezTo>
                  <a:lnTo>
                    <a:pt x="4334351" y="73819"/>
                  </a:lnTo>
                  <a:lnTo>
                    <a:pt x="4334351" y="73819"/>
                  </a:lnTo>
                  <a:lnTo>
                    <a:pt x="4334351" y="73819"/>
                  </a:lnTo>
                  <a:close/>
                  <a:moveTo>
                    <a:pt x="1272064" y="68104"/>
                  </a:moveTo>
                  <a:cubicBezTo>
                    <a:pt x="1279684" y="81439"/>
                    <a:pt x="1281589" y="79534"/>
                    <a:pt x="1283494" y="98584"/>
                  </a:cubicBezTo>
                  <a:cubicBezTo>
                    <a:pt x="1272064" y="102394"/>
                    <a:pt x="1258729" y="104299"/>
                    <a:pt x="1240631" y="104299"/>
                  </a:cubicBezTo>
                  <a:cubicBezTo>
                    <a:pt x="1236821" y="94774"/>
                    <a:pt x="1236821" y="94774"/>
                    <a:pt x="1234916" y="79534"/>
                  </a:cubicBezTo>
                  <a:cubicBezTo>
                    <a:pt x="1242536" y="73819"/>
                    <a:pt x="1242536" y="73819"/>
                    <a:pt x="1246346" y="68104"/>
                  </a:cubicBezTo>
                  <a:lnTo>
                    <a:pt x="1272064" y="68104"/>
                  </a:lnTo>
                  <a:lnTo>
                    <a:pt x="1272064" y="68104"/>
                  </a:lnTo>
                  <a:lnTo>
                    <a:pt x="1272064" y="68104"/>
                  </a:lnTo>
                  <a:lnTo>
                    <a:pt x="1272064" y="68104"/>
                  </a:lnTo>
                  <a:close/>
                  <a:moveTo>
                    <a:pt x="5661184" y="68104"/>
                  </a:moveTo>
                  <a:lnTo>
                    <a:pt x="5661184" y="87154"/>
                  </a:lnTo>
                  <a:lnTo>
                    <a:pt x="5642134" y="87154"/>
                  </a:lnTo>
                  <a:lnTo>
                    <a:pt x="5642134" y="68104"/>
                  </a:lnTo>
                  <a:lnTo>
                    <a:pt x="5661184" y="68104"/>
                  </a:lnTo>
                  <a:lnTo>
                    <a:pt x="5661184" y="68104"/>
                  </a:lnTo>
                  <a:lnTo>
                    <a:pt x="5661184" y="68104"/>
                  </a:lnTo>
                  <a:lnTo>
                    <a:pt x="5661184" y="68104"/>
                  </a:lnTo>
                  <a:close/>
                  <a:moveTo>
                    <a:pt x="149066" y="62389"/>
                  </a:moveTo>
                  <a:cubicBezTo>
                    <a:pt x="130016" y="68104"/>
                    <a:pt x="139541" y="58579"/>
                    <a:pt x="130016" y="73819"/>
                  </a:cubicBezTo>
                  <a:cubicBezTo>
                    <a:pt x="145256" y="68104"/>
                    <a:pt x="141446" y="71914"/>
                    <a:pt x="149066" y="62389"/>
                  </a:cubicBezTo>
                  <a:lnTo>
                    <a:pt x="149066" y="62389"/>
                  </a:lnTo>
                  <a:lnTo>
                    <a:pt x="149066" y="62389"/>
                  </a:lnTo>
                  <a:lnTo>
                    <a:pt x="149066" y="62389"/>
                  </a:lnTo>
                  <a:close/>
                  <a:moveTo>
                    <a:pt x="949166" y="62389"/>
                  </a:moveTo>
                  <a:cubicBezTo>
                    <a:pt x="937736" y="77629"/>
                    <a:pt x="941546" y="77629"/>
                    <a:pt x="924401" y="73819"/>
                  </a:cubicBezTo>
                  <a:cubicBezTo>
                    <a:pt x="933926" y="60484"/>
                    <a:pt x="932021" y="66199"/>
                    <a:pt x="949166" y="62389"/>
                  </a:cubicBezTo>
                  <a:lnTo>
                    <a:pt x="949166" y="62389"/>
                  </a:lnTo>
                  <a:lnTo>
                    <a:pt x="949166" y="62389"/>
                  </a:lnTo>
                  <a:lnTo>
                    <a:pt x="949166" y="62389"/>
                  </a:lnTo>
                  <a:close/>
                  <a:moveTo>
                    <a:pt x="1117759" y="62389"/>
                  </a:moveTo>
                  <a:cubicBezTo>
                    <a:pt x="1112044" y="68104"/>
                    <a:pt x="1115854" y="64294"/>
                    <a:pt x="1106329" y="68104"/>
                  </a:cubicBezTo>
                  <a:cubicBezTo>
                    <a:pt x="1112044" y="62389"/>
                    <a:pt x="1108234" y="66199"/>
                    <a:pt x="1117759" y="62389"/>
                  </a:cubicBezTo>
                  <a:lnTo>
                    <a:pt x="1117759" y="62389"/>
                  </a:lnTo>
                  <a:lnTo>
                    <a:pt x="1117759" y="62389"/>
                  </a:lnTo>
                  <a:lnTo>
                    <a:pt x="1117759" y="62389"/>
                  </a:lnTo>
                  <a:close/>
                  <a:moveTo>
                    <a:pt x="775811" y="49054"/>
                  </a:moveTo>
                  <a:cubicBezTo>
                    <a:pt x="787241" y="64294"/>
                    <a:pt x="798671" y="66199"/>
                    <a:pt x="806291" y="85249"/>
                  </a:cubicBezTo>
                  <a:lnTo>
                    <a:pt x="775811" y="85249"/>
                  </a:lnTo>
                  <a:cubicBezTo>
                    <a:pt x="770096" y="79534"/>
                    <a:pt x="773906" y="83344"/>
                    <a:pt x="764381" y="79534"/>
                  </a:cubicBezTo>
                  <a:cubicBezTo>
                    <a:pt x="765334" y="62389"/>
                    <a:pt x="768191" y="58579"/>
                    <a:pt x="775811" y="49054"/>
                  </a:cubicBezTo>
                  <a:lnTo>
                    <a:pt x="775811" y="49054"/>
                  </a:lnTo>
                  <a:lnTo>
                    <a:pt x="775811" y="49054"/>
                  </a:lnTo>
                  <a:lnTo>
                    <a:pt x="775811" y="49054"/>
                  </a:lnTo>
                  <a:close/>
                  <a:moveTo>
                    <a:pt x="626269" y="24289"/>
                  </a:moveTo>
                  <a:lnTo>
                    <a:pt x="626269" y="43339"/>
                  </a:lnTo>
                  <a:cubicBezTo>
                    <a:pt x="601504" y="41434"/>
                    <a:pt x="597694" y="43339"/>
                    <a:pt x="589121" y="24289"/>
                  </a:cubicBezTo>
                  <a:lnTo>
                    <a:pt x="626269" y="24289"/>
                  </a:lnTo>
                  <a:lnTo>
                    <a:pt x="626269" y="24289"/>
                  </a:lnTo>
                  <a:lnTo>
                    <a:pt x="626269" y="24289"/>
                  </a:lnTo>
                  <a:lnTo>
                    <a:pt x="626269" y="24289"/>
                  </a:lnTo>
                  <a:close/>
                  <a:moveTo>
                    <a:pt x="1552099" y="37624"/>
                  </a:moveTo>
                  <a:lnTo>
                    <a:pt x="1552099" y="56674"/>
                  </a:lnTo>
                  <a:lnTo>
                    <a:pt x="1353026" y="45244"/>
                  </a:lnTo>
                  <a:lnTo>
                    <a:pt x="1353026" y="26194"/>
                  </a:lnTo>
                  <a:lnTo>
                    <a:pt x="1552099" y="37624"/>
                  </a:lnTo>
                  <a:lnTo>
                    <a:pt x="1552099" y="37624"/>
                  </a:lnTo>
                  <a:lnTo>
                    <a:pt x="1552099" y="37624"/>
                  </a:lnTo>
                  <a:lnTo>
                    <a:pt x="1552099" y="3762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E3218797-6D6F-4779-92CF-ED8BE191538A}"/>
                </a:ext>
              </a:extLst>
            </p:cNvPr>
            <p:cNvSpPr/>
            <p:nvPr/>
          </p:nvSpPr>
          <p:spPr>
            <a:xfrm>
              <a:off x="-1429" y="4768251"/>
              <a:ext cx="5791200" cy="219075"/>
            </a:xfrm>
            <a:custGeom>
              <a:avLst/>
              <a:gdLst>
                <a:gd name="connsiteX0" fmla="*/ 4541997 w 5791200"/>
                <a:gd name="connsiteY0" fmla="*/ 10001 h 219075"/>
                <a:gd name="connsiteX1" fmla="*/ 4532472 w 5791200"/>
                <a:gd name="connsiteY1" fmla="*/ 90964 h 219075"/>
                <a:gd name="connsiteX2" fmla="*/ 4476274 w 5791200"/>
                <a:gd name="connsiteY2" fmla="*/ 215741 h 219075"/>
                <a:gd name="connsiteX3" fmla="*/ 5438299 w 5791200"/>
                <a:gd name="connsiteY3" fmla="*/ 215741 h 219075"/>
                <a:gd name="connsiteX4" fmla="*/ 5594509 w 5791200"/>
                <a:gd name="connsiteY4" fmla="*/ 10001 h 219075"/>
                <a:gd name="connsiteX5" fmla="*/ 5594509 w 5791200"/>
                <a:gd name="connsiteY5" fmla="*/ 10001 h 219075"/>
                <a:gd name="connsiteX6" fmla="*/ 4541997 w 5791200"/>
                <a:gd name="connsiteY6" fmla="*/ 10001 h 219075"/>
                <a:gd name="connsiteX7" fmla="*/ 4541997 w 5791200"/>
                <a:gd name="connsiteY7" fmla="*/ 10001 h 219075"/>
                <a:gd name="connsiteX8" fmla="*/ 4541997 w 5791200"/>
                <a:gd name="connsiteY8" fmla="*/ 10001 h 219075"/>
                <a:gd name="connsiteX9" fmla="*/ 4541997 w 5791200"/>
                <a:gd name="connsiteY9" fmla="*/ 10001 h 219075"/>
                <a:gd name="connsiteX10" fmla="*/ 3370421 w 5791200"/>
                <a:gd name="connsiteY10" fmla="*/ 10001 h 219075"/>
                <a:gd name="connsiteX11" fmla="*/ 3415189 w 5791200"/>
                <a:gd name="connsiteY11" fmla="*/ 66199 h 219075"/>
                <a:gd name="connsiteX12" fmla="*/ 3644741 w 5791200"/>
                <a:gd name="connsiteY12" fmla="*/ 116681 h 219075"/>
                <a:gd name="connsiteX13" fmla="*/ 3768566 w 5791200"/>
                <a:gd name="connsiteY13" fmla="*/ 54769 h 219075"/>
                <a:gd name="connsiteX14" fmla="*/ 3917156 w 5791200"/>
                <a:gd name="connsiteY14" fmla="*/ 105251 h 219075"/>
                <a:gd name="connsiteX15" fmla="*/ 4005739 w 5791200"/>
                <a:gd name="connsiteY15" fmla="*/ 110966 h 219075"/>
                <a:gd name="connsiteX16" fmla="*/ 4092416 w 5791200"/>
                <a:gd name="connsiteY16" fmla="*/ 186214 h 219075"/>
                <a:gd name="connsiteX17" fmla="*/ 4184809 w 5791200"/>
                <a:gd name="connsiteY17" fmla="*/ 191929 h 219075"/>
                <a:gd name="connsiteX18" fmla="*/ 4167664 w 5791200"/>
                <a:gd name="connsiteY18" fmla="*/ 12859 h 219075"/>
                <a:gd name="connsiteX19" fmla="*/ 3370421 w 5791200"/>
                <a:gd name="connsiteY19" fmla="*/ 10001 h 219075"/>
                <a:gd name="connsiteX20" fmla="*/ 3370421 w 5791200"/>
                <a:gd name="connsiteY20" fmla="*/ 10001 h 219075"/>
                <a:gd name="connsiteX21" fmla="*/ 3370421 w 5791200"/>
                <a:gd name="connsiteY21" fmla="*/ 10001 h 219075"/>
                <a:gd name="connsiteX22" fmla="*/ 3370421 w 5791200"/>
                <a:gd name="connsiteY22" fmla="*/ 10001 h 219075"/>
                <a:gd name="connsiteX23" fmla="*/ 2060734 w 5791200"/>
                <a:gd name="connsiteY23" fmla="*/ 10001 h 219075"/>
                <a:gd name="connsiteX24" fmla="*/ 1818799 w 5791200"/>
                <a:gd name="connsiteY24" fmla="*/ 213836 h 219075"/>
                <a:gd name="connsiteX25" fmla="*/ 1818799 w 5791200"/>
                <a:gd name="connsiteY25" fmla="*/ 215741 h 219075"/>
                <a:gd name="connsiteX26" fmla="*/ 2234089 w 5791200"/>
                <a:gd name="connsiteY26" fmla="*/ 215741 h 219075"/>
                <a:gd name="connsiteX27" fmla="*/ 2247424 w 5791200"/>
                <a:gd name="connsiteY27" fmla="*/ 96679 h 219075"/>
                <a:gd name="connsiteX28" fmla="*/ 2272189 w 5791200"/>
                <a:gd name="connsiteY28" fmla="*/ 54769 h 219075"/>
                <a:gd name="connsiteX29" fmla="*/ 2215991 w 5791200"/>
                <a:gd name="connsiteY29" fmla="*/ 49054 h 219075"/>
                <a:gd name="connsiteX30" fmla="*/ 2204561 w 5791200"/>
                <a:gd name="connsiteY30" fmla="*/ 30004 h 219075"/>
                <a:gd name="connsiteX31" fmla="*/ 2225516 w 5791200"/>
                <a:gd name="connsiteY31" fmla="*/ 10954 h 219075"/>
                <a:gd name="connsiteX32" fmla="*/ 2060734 w 5791200"/>
                <a:gd name="connsiteY32" fmla="*/ 10954 h 219075"/>
                <a:gd name="connsiteX33" fmla="*/ 2060734 w 5791200"/>
                <a:gd name="connsiteY33" fmla="*/ 10001 h 219075"/>
                <a:gd name="connsiteX34" fmla="*/ 2060734 w 5791200"/>
                <a:gd name="connsiteY34" fmla="*/ 10001 h 219075"/>
                <a:gd name="connsiteX35" fmla="*/ 2060734 w 5791200"/>
                <a:gd name="connsiteY35" fmla="*/ 10001 h 219075"/>
                <a:gd name="connsiteX36" fmla="*/ 366236 w 5791200"/>
                <a:gd name="connsiteY36" fmla="*/ 10001 h 219075"/>
                <a:gd name="connsiteX37" fmla="*/ 349091 w 5791200"/>
                <a:gd name="connsiteY37" fmla="*/ 23336 h 219075"/>
                <a:gd name="connsiteX38" fmla="*/ 230981 w 5791200"/>
                <a:gd name="connsiteY38" fmla="*/ 17621 h 219075"/>
                <a:gd name="connsiteX39" fmla="*/ 232886 w 5791200"/>
                <a:gd name="connsiteY39" fmla="*/ 10001 h 219075"/>
                <a:gd name="connsiteX40" fmla="*/ 9049 w 5791200"/>
                <a:gd name="connsiteY40" fmla="*/ 10001 h 219075"/>
                <a:gd name="connsiteX41" fmla="*/ 7144 w 5791200"/>
                <a:gd name="connsiteY41" fmla="*/ 183356 h 219075"/>
                <a:gd name="connsiteX42" fmla="*/ 37624 w 5791200"/>
                <a:gd name="connsiteY42" fmla="*/ 183356 h 219075"/>
                <a:gd name="connsiteX43" fmla="*/ 37624 w 5791200"/>
                <a:gd name="connsiteY43" fmla="*/ 213836 h 219075"/>
                <a:gd name="connsiteX44" fmla="*/ 37624 w 5791200"/>
                <a:gd name="connsiteY44" fmla="*/ 215741 h 219075"/>
                <a:gd name="connsiteX45" fmla="*/ 261461 w 5791200"/>
                <a:gd name="connsiteY45" fmla="*/ 215741 h 219075"/>
                <a:gd name="connsiteX46" fmla="*/ 280511 w 5791200"/>
                <a:gd name="connsiteY46" fmla="*/ 200501 h 219075"/>
                <a:gd name="connsiteX47" fmla="*/ 291941 w 5791200"/>
                <a:gd name="connsiteY47" fmla="*/ 206216 h 219075"/>
                <a:gd name="connsiteX48" fmla="*/ 295751 w 5791200"/>
                <a:gd name="connsiteY48" fmla="*/ 213836 h 219075"/>
                <a:gd name="connsiteX49" fmla="*/ 421481 w 5791200"/>
                <a:gd name="connsiteY49" fmla="*/ 213836 h 219075"/>
                <a:gd name="connsiteX50" fmla="*/ 421481 w 5791200"/>
                <a:gd name="connsiteY50" fmla="*/ 211931 h 219075"/>
                <a:gd name="connsiteX51" fmla="*/ 432911 w 5791200"/>
                <a:gd name="connsiteY51" fmla="*/ 211931 h 219075"/>
                <a:gd name="connsiteX52" fmla="*/ 432911 w 5791200"/>
                <a:gd name="connsiteY52" fmla="*/ 213836 h 219075"/>
                <a:gd name="connsiteX53" fmla="*/ 782479 w 5791200"/>
                <a:gd name="connsiteY53" fmla="*/ 213836 h 219075"/>
                <a:gd name="connsiteX54" fmla="*/ 842486 w 5791200"/>
                <a:gd name="connsiteY54" fmla="*/ 167164 h 219075"/>
                <a:gd name="connsiteX55" fmla="*/ 842486 w 5791200"/>
                <a:gd name="connsiteY55" fmla="*/ 178594 h 219075"/>
                <a:gd name="connsiteX56" fmla="*/ 827246 w 5791200"/>
                <a:gd name="connsiteY56" fmla="*/ 210979 h 219075"/>
                <a:gd name="connsiteX57" fmla="*/ 1030129 w 5791200"/>
                <a:gd name="connsiteY57" fmla="*/ 210979 h 219075"/>
                <a:gd name="connsiteX58" fmla="*/ 1018699 w 5791200"/>
                <a:gd name="connsiteY58" fmla="*/ 203359 h 219075"/>
                <a:gd name="connsiteX59" fmla="*/ 1069181 w 5791200"/>
                <a:gd name="connsiteY59" fmla="*/ 197644 h 219075"/>
                <a:gd name="connsiteX60" fmla="*/ 1212056 w 5791200"/>
                <a:gd name="connsiteY60" fmla="*/ 209074 h 219075"/>
                <a:gd name="connsiteX61" fmla="*/ 1212056 w 5791200"/>
                <a:gd name="connsiteY61" fmla="*/ 210979 h 219075"/>
                <a:gd name="connsiteX62" fmla="*/ 1724501 w 5791200"/>
                <a:gd name="connsiteY62" fmla="*/ 210979 h 219075"/>
                <a:gd name="connsiteX63" fmla="*/ 1709261 w 5791200"/>
                <a:gd name="connsiteY63" fmla="*/ 209074 h 219075"/>
                <a:gd name="connsiteX64" fmla="*/ 1709261 w 5791200"/>
                <a:gd name="connsiteY64" fmla="*/ 178594 h 219075"/>
                <a:gd name="connsiteX65" fmla="*/ 1703546 w 5791200"/>
                <a:gd name="connsiteY65" fmla="*/ 172879 h 219075"/>
                <a:gd name="connsiteX66" fmla="*/ 1535906 w 5791200"/>
                <a:gd name="connsiteY66" fmla="*/ 167164 h 219075"/>
                <a:gd name="connsiteX67" fmla="*/ 1485424 w 5791200"/>
                <a:gd name="connsiteY67" fmla="*/ 191929 h 219075"/>
                <a:gd name="connsiteX68" fmla="*/ 1479709 w 5791200"/>
                <a:gd name="connsiteY68" fmla="*/ 172879 h 219075"/>
                <a:gd name="connsiteX69" fmla="*/ 1498759 w 5791200"/>
                <a:gd name="connsiteY69" fmla="*/ 142399 h 219075"/>
                <a:gd name="connsiteX70" fmla="*/ 1473994 w 5791200"/>
                <a:gd name="connsiteY70" fmla="*/ 50006 h 219075"/>
                <a:gd name="connsiteX71" fmla="*/ 1232059 w 5791200"/>
                <a:gd name="connsiteY71" fmla="*/ 50006 h 219075"/>
                <a:gd name="connsiteX72" fmla="*/ 1156811 w 5791200"/>
                <a:gd name="connsiteY72" fmla="*/ 38576 h 219075"/>
                <a:gd name="connsiteX73" fmla="*/ 1132046 w 5791200"/>
                <a:gd name="connsiteY73" fmla="*/ 113824 h 219075"/>
                <a:gd name="connsiteX74" fmla="*/ 1101566 w 5791200"/>
                <a:gd name="connsiteY74" fmla="*/ 125254 h 219075"/>
                <a:gd name="connsiteX75" fmla="*/ 1120616 w 5791200"/>
                <a:gd name="connsiteY75" fmla="*/ 167164 h 219075"/>
                <a:gd name="connsiteX76" fmla="*/ 1045369 w 5791200"/>
                <a:gd name="connsiteY76" fmla="*/ 161449 h 219075"/>
                <a:gd name="connsiteX77" fmla="*/ 983456 w 5791200"/>
                <a:gd name="connsiteY77" fmla="*/ 136684 h 219075"/>
                <a:gd name="connsiteX78" fmla="*/ 964406 w 5791200"/>
                <a:gd name="connsiteY78" fmla="*/ 155734 h 219075"/>
                <a:gd name="connsiteX79" fmla="*/ 939641 w 5791200"/>
                <a:gd name="connsiteY79" fmla="*/ 130969 h 219075"/>
                <a:gd name="connsiteX80" fmla="*/ 939641 w 5791200"/>
                <a:gd name="connsiteY80" fmla="*/ 167164 h 219075"/>
                <a:gd name="connsiteX81" fmla="*/ 933926 w 5791200"/>
                <a:gd name="connsiteY81" fmla="*/ 167164 h 219075"/>
                <a:gd name="connsiteX82" fmla="*/ 896779 w 5791200"/>
                <a:gd name="connsiteY82" fmla="*/ 130969 h 219075"/>
                <a:gd name="connsiteX83" fmla="*/ 846296 w 5791200"/>
                <a:gd name="connsiteY83" fmla="*/ 161449 h 219075"/>
                <a:gd name="connsiteX84" fmla="*/ 821531 w 5791200"/>
                <a:gd name="connsiteY84" fmla="*/ 110966 h 219075"/>
                <a:gd name="connsiteX85" fmla="*/ 852011 w 5791200"/>
                <a:gd name="connsiteY85" fmla="*/ 69056 h 219075"/>
                <a:gd name="connsiteX86" fmla="*/ 839629 w 5791200"/>
                <a:gd name="connsiteY86" fmla="*/ 69056 h 219075"/>
                <a:gd name="connsiteX87" fmla="*/ 820579 w 5791200"/>
                <a:gd name="connsiteY87" fmla="*/ 74771 h 219075"/>
                <a:gd name="connsiteX88" fmla="*/ 801529 w 5791200"/>
                <a:gd name="connsiteY88" fmla="*/ 18574 h 219075"/>
                <a:gd name="connsiteX89" fmla="*/ 764381 w 5791200"/>
                <a:gd name="connsiteY89" fmla="*/ 7144 h 219075"/>
                <a:gd name="connsiteX90" fmla="*/ 764381 w 5791200"/>
                <a:gd name="connsiteY90" fmla="*/ 7144 h 219075"/>
                <a:gd name="connsiteX91" fmla="*/ 366236 w 5791200"/>
                <a:gd name="connsiteY91" fmla="*/ 7144 h 219075"/>
                <a:gd name="connsiteX92" fmla="*/ 366236 w 5791200"/>
                <a:gd name="connsiteY92" fmla="*/ 10001 h 219075"/>
                <a:gd name="connsiteX93" fmla="*/ 366236 w 5791200"/>
                <a:gd name="connsiteY93" fmla="*/ 10001 h 219075"/>
                <a:gd name="connsiteX94" fmla="*/ 366236 w 5791200"/>
                <a:gd name="connsiteY94" fmla="*/ 10001 h 219075"/>
                <a:gd name="connsiteX95" fmla="*/ 5782152 w 5791200"/>
                <a:gd name="connsiteY95" fmla="*/ 218599 h 219075"/>
                <a:gd name="connsiteX96" fmla="*/ 5787866 w 5791200"/>
                <a:gd name="connsiteY96" fmla="*/ 141446 h 219075"/>
                <a:gd name="connsiteX97" fmla="*/ 5602129 w 5791200"/>
                <a:gd name="connsiteY97" fmla="*/ 35719 h 219075"/>
                <a:gd name="connsiteX98" fmla="*/ 5564981 w 5791200"/>
                <a:gd name="connsiteY98" fmla="*/ 91916 h 219075"/>
                <a:gd name="connsiteX99" fmla="*/ 5544027 w 5791200"/>
                <a:gd name="connsiteY99" fmla="*/ 216694 h 219075"/>
                <a:gd name="connsiteX100" fmla="*/ 5555456 w 5791200"/>
                <a:gd name="connsiteY100" fmla="*/ 216694 h 219075"/>
                <a:gd name="connsiteX101" fmla="*/ 5584031 w 5791200"/>
                <a:gd name="connsiteY101" fmla="*/ 66199 h 219075"/>
                <a:gd name="connsiteX102" fmla="*/ 5589747 w 5791200"/>
                <a:gd name="connsiteY102" fmla="*/ 66199 h 219075"/>
                <a:gd name="connsiteX103" fmla="*/ 5589747 w 5791200"/>
                <a:gd name="connsiteY103" fmla="*/ 110966 h 219075"/>
                <a:gd name="connsiteX104" fmla="*/ 5568791 w 5791200"/>
                <a:gd name="connsiteY104" fmla="*/ 218599 h 219075"/>
                <a:gd name="connsiteX105" fmla="*/ 5782152 w 5791200"/>
                <a:gd name="connsiteY105" fmla="*/ 218599 h 219075"/>
                <a:gd name="connsiteX106" fmla="*/ 5782152 w 5791200"/>
                <a:gd name="connsiteY106" fmla="*/ 218599 h 219075"/>
                <a:gd name="connsiteX107" fmla="*/ 5782152 w 5791200"/>
                <a:gd name="connsiteY107" fmla="*/ 218599 h 219075"/>
                <a:gd name="connsiteX108" fmla="*/ 5782152 w 5791200"/>
                <a:gd name="connsiteY108" fmla="*/ 218599 h 219075"/>
                <a:gd name="connsiteX109" fmla="*/ 809149 w 5791200"/>
                <a:gd name="connsiteY109" fmla="*/ 218599 h 219075"/>
                <a:gd name="connsiteX110" fmla="*/ 803434 w 5791200"/>
                <a:gd name="connsiteY110" fmla="*/ 216694 h 219075"/>
                <a:gd name="connsiteX111" fmla="*/ 801529 w 5791200"/>
                <a:gd name="connsiteY111" fmla="*/ 218599 h 219075"/>
                <a:gd name="connsiteX112" fmla="*/ 809149 w 5791200"/>
                <a:gd name="connsiteY112" fmla="*/ 218599 h 219075"/>
                <a:gd name="connsiteX113" fmla="*/ 809149 w 5791200"/>
                <a:gd name="connsiteY113" fmla="*/ 218599 h 219075"/>
                <a:gd name="connsiteX114" fmla="*/ 809149 w 5791200"/>
                <a:gd name="connsiteY114" fmla="*/ 218599 h 219075"/>
                <a:gd name="connsiteX115" fmla="*/ 809149 w 5791200"/>
                <a:gd name="connsiteY115" fmla="*/ 218599 h 219075"/>
                <a:gd name="connsiteX116" fmla="*/ 1583531 w 5791200"/>
                <a:gd name="connsiteY116" fmla="*/ 202406 h 219075"/>
                <a:gd name="connsiteX117" fmla="*/ 1572101 w 5791200"/>
                <a:gd name="connsiteY117" fmla="*/ 208121 h 219075"/>
                <a:gd name="connsiteX118" fmla="*/ 1583531 w 5791200"/>
                <a:gd name="connsiteY118" fmla="*/ 202406 h 219075"/>
                <a:gd name="connsiteX119" fmla="*/ 1583531 w 5791200"/>
                <a:gd name="connsiteY119" fmla="*/ 202406 h 219075"/>
                <a:gd name="connsiteX120" fmla="*/ 1583531 w 5791200"/>
                <a:gd name="connsiteY120" fmla="*/ 202406 h 219075"/>
                <a:gd name="connsiteX121" fmla="*/ 1583531 w 5791200"/>
                <a:gd name="connsiteY121" fmla="*/ 202406 h 219075"/>
                <a:gd name="connsiteX122" fmla="*/ 1670209 w 5791200"/>
                <a:gd name="connsiteY122" fmla="*/ 196691 h 219075"/>
                <a:gd name="connsiteX123" fmla="*/ 1664494 w 5791200"/>
                <a:gd name="connsiteY123" fmla="*/ 215741 h 219075"/>
                <a:gd name="connsiteX124" fmla="*/ 1664494 w 5791200"/>
                <a:gd name="connsiteY124" fmla="*/ 210026 h 219075"/>
                <a:gd name="connsiteX125" fmla="*/ 1658779 w 5791200"/>
                <a:gd name="connsiteY125" fmla="*/ 204311 h 219075"/>
                <a:gd name="connsiteX126" fmla="*/ 1670209 w 5791200"/>
                <a:gd name="connsiteY126" fmla="*/ 196691 h 219075"/>
                <a:gd name="connsiteX127" fmla="*/ 1670209 w 5791200"/>
                <a:gd name="connsiteY127" fmla="*/ 196691 h 219075"/>
                <a:gd name="connsiteX128" fmla="*/ 1670209 w 5791200"/>
                <a:gd name="connsiteY128" fmla="*/ 196691 h 219075"/>
                <a:gd name="connsiteX129" fmla="*/ 1670209 w 5791200"/>
                <a:gd name="connsiteY129" fmla="*/ 196691 h 219075"/>
                <a:gd name="connsiteX130" fmla="*/ 230981 w 5791200"/>
                <a:gd name="connsiteY130" fmla="*/ 190976 h 219075"/>
                <a:gd name="connsiteX131" fmla="*/ 225266 w 5791200"/>
                <a:gd name="connsiteY131" fmla="*/ 210026 h 219075"/>
                <a:gd name="connsiteX132" fmla="*/ 206216 w 5791200"/>
                <a:gd name="connsiteY132" fmla="*/ 210026 h 219075"/>
                <a:gd name="connsiteX133" fmla="*/ 206216 w 5791200"/>
                <a:gd name="connsiteY133" fmla="*/ 204311 h 219075"/>
                <a:gd name="connsiteX134" fmla="*/ 230981 w 5791200"/>
                <a:gd name="connsiteY134" fmla="*/ 190976 h 219075"/>
                <a:gd name="connsiteX135" fmla="*/ 230981 w 5791200"/>
                <a:gd name="connsiteY135" fmla="*/ 190976 h 219075"/>
                <a:gd name="connsiteX136" fmla="*/ 230981 w 5791200"/>
                <a:gd name="connsiteY136" fmla="*/ 190976 h 219075"/>
                <a:gd name="connsiteX137" fmla="*/ 230981 w 5791200"/>
                <a:gd name="connsiteY137" fmla="*/ 190976 h 219075"/>
                <a:gd name="connsiteX138" fmla="*/ 752951 w 5791200"/>
                <a:gd name="connsiteY138" fmla="*/ 185261 h 219075"/>
                <a:gd name="connsiteX139" fmla="*/ 741521 w 5791200"/>
                <a:gd name="connsiteY139" fmla="*/ 190976 h 219075"/>
                <a:gd name="connsiteX140" fmla="*/ 752951 w 5791200"/>
                <a:gd name="connsiteY140" fmla="*/ 185261 h 219075"/>
                <a:gd name="connsiteX141" fmla="*/ 752951 w 5791200"/>
                <a:gd name="connsiteY141" fmla="*/ 185261 h 219075"/>
                <a:gd name="connsiteX142" fmla="*/ 752951 w 5791200"/>
                <a:gd name="connsiteY142" fmla="*/ 185261 h 219075"/>
                <a:gd name="connsiteX143" fmla="*/ 752951 w 5791200"/>
                <a:gd name="connsiteY143" fmla="*/ 185261 h 219075"/>
                <a:gd name="connsiteX144" fmla="*/ 1622584 w 5791200"/>
                <a:gd name="connsiteY144" fmla="*/ 185261 h 219075"/>
                <a:gd name="connsiteX145" fmla="*/ 1628299 w 5791200"/>
                <a:gd name="connsiteY145" fmla="*/ 210026 h 219075"/>
                <a:gd name="connsiteX146" fmla="*/ 1616869 w 5791200"/>
                <a:gd name="connsiteY146" fmla="*/ 210026 h 219075"/>
                <a:gd name="connsiteX147" fmla="*/ 1616869 w 5791200"/>
                <a:gd name="connsiteY147" fmla="*/ 204311 h 219075"/>
                <a:gd name="connsiteX148" fmla="*/ 1611154 w 5791200"/>
                <a:gd name="connsiteY148" fmla="*/ 192881 h 219075"/>
                <a:gd name="connsiteX149" fmla="*/ 1622584 w 5791200"/>
                <a:gd name="connsiteY149" fmla="*/ 185261 h 219075"/>
                <a:gd name="connsiteX150" fmla="*/ 1622584 w 5791200"/>
                <a:gd name="connsiteY150" fmla="*/ 185261 h 219075"/>
                <a:gd name="connsiteX151" fmla="*/ 1622584 w 5791200"/>
                <a:gd name="connsiteY151" fmla="*/ 185261 h 219075"/>
                <a:gd name="connsiteX152" fmla="*/ 1622584 w 5791200"/>
                <a:gd name="connsiteY152" fmla="*/ 185261 h 219075"/>
                <a:gd name="connsiteX153" fmla="*/ 5737384 w 5791200"/>
                <a:gd name="connsiteY153" fmla="*/ 185261 h 219075"/>
                <a:gd name="connsiteX154" fmla="*/ 5731669 w 5791200"/>
                <a:gd name="connsiteY154" fmla="*/ 204311 h 219075"/>
                <a:gd name="connsiteX155" fmla="*/ 5725954 w 5791200"/>
                <a:gd name="connsiteY155" fmla="*/ 204311 h 219075"/>
                <a:gd name="connsiteX156" fmla="*/ 5725954 w 5791200"/>
                <a:gd name="connsiteY156" fmla="*/ 185261 h 219075"/>
                <a:gd name="connsiteX157" fmla="*/ 5737384 w 5791200"/>
                <a:gd name="connsiteY157" fmla="*/ 185261 h 219075"/>
                <a:gd name="connsiteX158" fmla="*/ 5737384 w 5791200"/>
                <a:gd name="connsiteY158" fmla="*/ 185261 h 219075"/>
                <a:gd name="connsiteX159" fmla="*/ 5737384 w 5791200"/>
                <a:gd name="connsiteY159" fmla="*/ 185261 h 219075"/>
                <a:gd name="connsiteX160" fmla="*/ 5737384 w 5791200"/>
                <a:gd name="connsiteY160" fmla="*/ 185261 h 219075"/>
                <a:gd name="connsiteX161" fmla="*/ 1417796 w 5791200"/>
                <a:gd name="connsiteY161" fmla="*/ 171926 h 219075"/>
                <a:gd name="connsiteX162" fmla="*/ 1417796 w 5791200"/>
                <a:gd name="connsiteY162" fmla="*/ 183356 h 219075"/>
                <a:gd name="connsiteX163" fmla="*/ 1406366 w 5791200"/>
                <a:gd name="connsiteY163" fmla="*/ 183356 h 219075"/>
                <a:gd name="connsiteX164" fmla="*/ 1406366 w 5791200"/>
                <a:gd name="connsiteY164" fmla="*/ 177641 h 219075"/>
                <a:gd name="connsiteX165" fmla="*/ 1417796 w 5791200"/>
                <a:gd name="connsiteY165" fmla="*/ 171926 h 219075"/>
                <a:gd name="connsiteX166" fmla="*/ 1417796 w 5791200"/>
                <a:gd name="connsiteY166" fmla="*/ 171926 h 219075"/>
                <a:gd name="connsiteX167" fmla="*/ 1417796 w 5791200"/>
                <a:gd name="connsiteY167" fmla="*/ 171926 h 219075"/>
                <a:gd name="connsiteX168" fmla="*/ 1417796 w 5791200"/>
                <a:gd name="connsiteY168" fmla="*/ 171926 h 219075"/>
                <a:gd name="connsiteX169" fmla="*/ 691039 w 5791200"/>
                <a:gd name="connsiteY169" fmla="*/ 166211 h 219075"/>
                <a:gd name="connsiteX170" fmla="*/ 685324 w 5791200"/>
                <a:gd name="connsiteY170" fmla="*/ 202406 h 219075"/>
                <a:gd name="connsiteX171" fmla="*/ 685324 w 5791200"/>
                <a:gd name="connsiteY171" fmla="*/ 196691 h 219075"/>
                <a:gd name="connsiteX172" fmla="*/ 679609 w 5791200"/>
                <a:gd name="connsiteY172" fmla="*/ 171926 h 219075"/>
                <a:gd name="connsiteX173" fmla="*/ 691039 w 5791200"/>
                <a:gd name="connsiteY173" fmla="*/ 166211 h 219075"/>
                <a:gd name="connsiteX174" fmla="*/ 691039 w 5791200"/>
                <a:gd name="connsiteY174" fmla="*/ 166211 h 219075"/>
                <a:gd name="connsiteX175" fmla="*/ 691039 w 5791200"/>
                <a:gd name="connsiteY175" fmla="*/ 166211 h 219075"/>
                <a:gd name="connsiteX176" fmla="*/ 691039 w 5791200"/>
                <a:gd name="connsiteY176" fmla="*/ 166211 h 219075"/>
                <a:gd name="connsiteX177" fmla="*/ 5686902 w 5791200"/>
                <a:gd name="connsiteY177" fmla="*/ 166211 h 219075"/>
                <a:gd name="connsiteX178" fmla="*/ 5686902 w 5791200"/>
                <a:gd name="connsiteY178" fmla="*/ 177641 h 219075"/>
                <a:gd name="connsiteX179" fmla="*/ 5675472 w 5791200"/>
                <a:gd name="connsiteY179" fmla="*/ 177641 h 219075"/>
                <a:gd name="connsiteX180" fmla="*/ 5675472 w 5791200"/>
                <a:gd name="connsiteY180" fmla="*/ 166211 h 219075"/>
                <a:gd name="connsiteX181" fmla="*/ 5686902 w 5791200"/>
                <a:gd name="connsiteY181" fmla="*/ 166211 h 219075"/>
                <a:gd name="connsiteX182" fmla="*/ 5686902 w 5791200"/>
                <a:gd name="connsiteY182" fmla="*/ 166211 h 219075"/>
                <a:gd name="connsiteX183" fmla="*/ 5686902 w 5791200"/>
                <a:gd name="connsiteY183" fmla="*/ 166211 h 219075"/>
                <a:gd name="connsiteX184" fmla="*/ 5686902 w 5791200"/>
                <a:gd name="connsiteY184" fmla="*/ 166211 h 219075"/>
                <a:gd name="connsiteX185" fmla="*/ 1187291 w 5791200"/>
                <a:gd name="connsiteY185" fmla="*/ 160496 h 219075"/>
                <a:gd name="connsiteX186" fmla="*/ 1175861 w 5791200"/>
                <a:gd name="connsiteY186" fmla="*/ 166211 h 219075"/>
                <a:gd name="connsiteX187" fmla="*/ 1187291 w 5791200"/>
                <a:gd name="connsiteY187" fmla="*/ 160496 h 219075"/>
                <a:gd name="connsiteX188" fmla="*/ 1187291 w 5791200"/>
                <a:gd name="connsiteY188" fmla="*/ 160496 h 219075"/>
                <a:gd name="connsiteX189" fmla="*/ 1187291 w 5791200"/>
                <a:gd name="connsiteY189" fmla="*/ 160496 h 219075"/>
                <a:gd name="connsiteX190" fmla="*/ 1187291 w 5791200"/>
                <a:gd name="connsiteY190" fmla="*/ 160496 h 219075"/>
                <a:gd name="connsiteX191" fmla="*/ 5662136 w 5791200"/>
                <a:gd name="connsiteY191" fmla="*/ 149066 h 219075"/>
                <a:gd name="connsiteX192" fmla="*/ 5656422 w 5791200"/>
                <a:gd name="connsiteY192" fmla="*/ 168116 h 219075"/>
                <a:gd name="connsiteX193" fmla="*/ 5650706 w 5791200"/>
                <a:gd name="connsiteY193" fmla="*/ 168116 h 219075"/>
                <a:gd name="connsiteX194" fmla="*/ 5650706 w 5791200"/>
                <a:gd name="connsiteY194" fmla="*/ 149066 h 219075"/>
                <a:gd name="connsiteX195" fmla="*/ 5662136 w 5791200"/>
                <a:gd name="connsiteY195" fmla="*/ 149066 h 219075"/>
                <a:gd name="connsiteX196" fmla="*/ 5662136 w 5791200"/>
                <a:gd name="connsiteY196" fmla="*/ 149066 h 219075"/>
                <a:gd name="connsiteX197" fmla="*/ 5662136 w 5791200"/>
                <a:gd name="connsiteY197" fmla="*/ 149066 h 219075"/>
                <a:gd name="connsiteX198" fmla="*/ 5662136 w 5791200"/>
                <a:gd name="connsiteY198" fmla="*/ 149066 h 219075"/>
                <a:gd name="connsiteX199" fmla="*/ 113824 w 5791200"/>
                <a:gd name="connsiteY199" fmla="*/ 130016 h 219075"/>
                <a:gd name="connsiteX200" fmla="*/ 119539 w 5791200"/>
                <a:gd name="connsiteY200" fmla="*/ 154781 h 219075"/>
                <a:gd name="connsiteX201" fmla="*/ 82391 w 5791200"/>
                <a:gd name="connsiteY201" fmla="*/ 190976 h 219075"/>
                <a:gd name="connsiteX202" fmla="*/ 82391 w 5791200"/>
                <a:gd name="connsiteY202" fmla="*/ 179546 h 219075"/>
                <a:gd name="connsiteX203" fmla="*/ 113824 w 5791200"/>
                <a:gd name="connsiteY203" fmla="*/ 130016 h 219075"/>
                <a:gd name="connsiteX204" fmla="*/ 113824 w 5791200"/>
                <a:gd name="connsiteY204" fmla="*/ 130016 h 219075"/>
                <a:gd name="connsiteX205" fmla="*/ 113824 w 5791200"/>
                <a:gd name="connsiteY205" fmla="*/ 130016 h 219075"/>
                <a:gd name="connsiteX206" fmla="*/ 113824 w 5791200"/>
                <a:gd name="connsiteY206" fmla="*/ 130016 h 219075"/>
                <a:gd name="connsiteX207" fmla="*/ 5639277 w 5791200"/>
                <a:gd name="connsiteY207" fmla="*/ 130016 h 219075"/>
                <a:gd name="connsiteX208" fmla="*/ 5633561 w 5791200"/>
                <a:gd name="connsiteY208" fmla="*/ 149066 h 219075"/>
                <a:gd name="connsiteX209" fmla="*/ 5627847 w 5791200"/>
                <a:gd name="connsiteY209" fmla="*/ 149066 h 219075"/>
                <a:gd name="connsiteX210" fmla="*/ 5627847 w 5791200"/>
                <a:gd name="connsiteY210" fmla="*/ 137636 h 219075"/>
                <a:gd name="connsiteX211" fmla="*/ 5639277 w 5791200"/>
                <a:gd name="connsiteY211" fmla="*/ 130016 h 219075"/>
                <a:gd name="connsiteX212" fmla="*/ 5639277 w 5791200"/>
                <a:gd name="connsiteY212" fmla="*/ 130016 h 219075"/>
                <a:gd name="connsiteX213" fmla="*/ 5639277 w 5791200"/>
                <a:gd name="connsiteY213" fmla="*/ 130016 h 219075"/>
                <a:gd name="connsiteX214" fmla="*/ 5639277 w 5791200"/>
                <a:gd name="connsiteY214" fmla="*/ 130016 h 219075"/>
                <a:gd name="connsiteX215" fmla="*/ 795814 w 5791200"/>
                <a:gd name="connsiteY215" fmla="*/ 123349 h 219075"/>
                <a:gd name="connsiteX216" fmla="*/ 784384 w 5791200"/>
                <a:gd name="connsiteY216" fmla="*/ 179546 h 219075"/>
                <a:gd name="connsiteX217" fmla="*/ 772954 w 5791200"/>
                <a:gd name="connsiteY217" fmla="*/ 173831 h 219075"/>
                <a:gd name="connsiteX218" fmla="*/ 767239 w 5791200"/>
                <a:gd name="connsiteY218" fmla="*/ 154781 h 219075"/>
                <a:gd name="connsiteX219" fmla="*/ 778669 w 5791200"/>
                <a:gd name="connsiteY219" fmla="*/ 130016 h 219075"/>
                <a:gd name="connsiteX220" fmla="*/ 795814 w 5791200"/>
                <a:gd name="connsiteY220" fmla="*/ 123349 h 219075"/>
                <a:gd name="connsiteX221" fmla="*/ 795814 w 5791200"/>
                <a:gd name="connsiteY221" fmla="*/ 123349 h 219075"/>
                <a:gd name="connsiteX222" fmla="*/ 795814 w 5791200"/>
                <a:gd name="connsiteY222" fmla="*/ 123349 h 219075"/>
                <a:gd name="connsiteX223" fmla="*/ 795814 w 5791200"/>
                <a:gd name="connsiteY223" fmla="*/ 123349 h 219075"/>
                <a:gd name="connsiteX224" fmla="*/ 654844 w 5791200"/>
                <a:gd name="connsiteY224" fmla="*/ 110014 h 219075"/>
                <a:gd name="connsiteX225" fmla="*/ 654844 w 5791200"/>
                <a:gd name="connsiteY225" fmla="*/ 121444 h 219075"/>
                <a:gd name="connsiteX226" fmla="*/ 649129 w 5791200"/>
                <a:gd name="connsiteY226" fmla="*/ 121444 h 219075"/>
                <a:gd name="connsiteX227" fmla="*/ 649129 w 5791200"/>
                <a:gd name="connsiteY227" fmla="*/ 110014 h 219075"/>
                <a:gd name="connsiteX228" fmla="*/ 654844 w 5791200"/>
                <a:gd name="connsiteY228" fmla="*/ 110014 h 219075"/>
                <a:gd name="connsiteX229" fmla="*/ 654844 w 5791200"/>
                <a:gd name="connsiteY229" fmla="*/ 110014 h 219075"/>
                <a:gd name="connsiteX230" fmla="*/ 654844 w 5791200"/>
                <a:gd name="connsiteY230" fmla="*/ 110014 h 219075"/>
                <a:gd name="connsiteX231" fmla="*/ 654844 w 5791200"/>
                <a:gd name="connsiteY231" fmla="*/ 110014 h 219075"/>
                <a:gd name="connsiteX232" fmla="*/ 865346 w 5791200"/>
                <a:gd name="connsiteY232" fmla="*/ 123349 h 219075"/>
                <a:gd name="connsiteX233" fmla="*/ 884396 w 5791200"/>
                <a:gd name="connsiteY233" fmla="*/ 117634 h 219075"/>
                <a:gd name="connsiteX234" fmla="*/ 890111 w 5791200"/>
                <a:gd name="connsiteY234" fmla="*/ 98584 h 219075"/>
                <a:gd name="connsiteX235" fmla="*/ 878681 w 5791200"/>
                <a:gd name="connsiteY235" fmla="*/ 98584 h 219075"/>
                <a:gd name="connsiteX236" fmla="*/ 867251 w 5791200"/>
                <a:gd name="connsiteY236" fmla="*/ 104299 h 219075"/>
                <a:gd name="connsiteX237" fmla="*/ 867251 w 5791200"/>
                <a:gd name="connsiteY237" fmla="*/ 123349 h 219075"/>
                <a:gd name="connsiteX238" fmla="*/ 865346 w 5791200"/>
                <a:gd name="connsiteY238" fmla="*/ 123349 h 219075"/>
                <a:gd name="connsiteX239" fmla="*/ 865346 w 5791200"/>
                <a:gd name="connsiteY239" fmla="*/ 123349 h 219075"/>
                <a:gd name="connsiteX240" fmla="*/ 865346 w 5791200"/>
                <a:gd name="connsiteY240" fmla="*/ 123349 h 219075"/>
                <a:gd name="connsiteX241" fmla="*/ 604361 w 5791200"/>
                <a:gd name="connsiteY241" fmla="*/ 110014 h 219075"/>
                <a:gd name="connsiteX242" fmla="*/ 610076 w 5791200"/>
                <a:gd name="connsiteY242" fmla="*/ 73819 h 219075"/>
                <a:gd name="connsiteX243" fmla="*/ 621506 w 5791200"/>
                <a:gd name="connsiteY243" fmla="*/ 110014 h 219075"/>
                <a:gd name="connsiteX244" fmla="*/ 604361 w 5791200"/>
                <a:gd name="connsiteY244" fmla="*/ 110014 h 219075"/>
                <a:gd name="connsiteX245" fmla="*/ 604361 w 5791200"/>
                <a:gd name="connsiteY245" fmla="*/ 110014 h 219075"/>
                <a:gd name="connsiteX246" fmla="*/ 604361 w 5791200"/>
                <a:gd name="connsiteY246" fmla="*/ 110014 h 219075"/>
                <a:gd name="connsiteX247" fmla="*/ 604361 w 5791200"/>
                <a:gd name="connsiteY247" fmla="*/ 110014 h 219075"/>
                <a:gd name="connsiteX248" fmla="*/ 108109 w 5791200"/>
                <a:gd name="connsiteY248" fmla="*/ 36671 h 219075"/>
                <a:gd name="connsiteX249" fmla="*/ 96679 w 5791200"/>
                <a:gd name="connsiteY249" fmla="*/ 36671 h 219075"/>
                <a:gd name="connsiteX250" fmla="*/ 108109 w 5791200"/>
                <a:gd name="connsiteY250" fmla="*/ 36671 h 219075"/>
                <a:gd name="connsiteX251" fmla="*/ 108109 w 5791200"/>
                <a:gd name="connsiteY251" fmla="*/ 36671 h 219075"/>
                <a:gd name="connsiteX252" fmla="*/ 108109 w 5791200"/>
                <a:gd name="connsiteY252" fmla="*/ 36671 h 219075"/>
                <a:gd name="connsiteX253" fmla="*/ 108109 w 5791200"/>
                <a:gd name="connsiteY253" fmla="*/ 3667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791200" h="219075">
                  <a:moveTo>
                    <a:pt x="4541997" y="10001"/>
                  </a:moveTo>
                  <a:cubicBezTo>
                    <a:pt x="4540091" y="29051"/>
                    <a:pt x="4543901" y="51911"/>
                    <a:pt x="4532472" y="90964"/>
                  </a:cubicBezTo>
                  <a:cubicBezTo>
                    <a:pt x="4521041" y="137636"/>
                    <a:pt x="4495324" y="177641"/>
                    <a:pt x="4476274" y="215741"/>
                  </a:cubicBezTo>
                  <a:lnTo>
                    <a:pt x="5438299" y="215741"/>
                  </a:lnTo>
                  <a:cubicBezTo>
                    <a:pt x="5488781" y="144304"/>
                    <a:pt x="5534502" y="72866"/>
                    <a:pt x="5594509" y="10001"/>
                  </a:cubicBezTo>
                  <a:lnTo>
                    <a:pt x="5594509" y="10001"/>
                  </a:lnTo>
                  <a:lnTo>
                    <a:pt x="4541997" y="10001"/>
                  </a:lnTo>
                  <a:lnTo>
                    <a:pt x="4541997" y="10001"/>
                  </a:lnTo>
                  <a:lnTo>
                    <a:pt x="4541997" y="10001"/>
                  </a:lnTo>
                  <a:lnTo>
                    <a:pt x="4541997" y="10001"/>
                  </a:lnTo>
                  <a:close/>
                  <a:moveTo>
                    <a:pt x="3370421" y="10001"/>
                  </a:moveTo>
                  <a:cubicBezTo>
                    <a:pt x="3383756" y="29051"/>
                    <a:pt x="3398996" y="48101"/>
                    <a:pt x="3415189" y="66199"/>
                  </a:cubicBezTo>
                  <a:cubicBezTo>
                    <a:pt x="3496151" y="54769"/>
                    <a:pt x="3602831" y="70009"/>
                    <a:pt x="3644741" y="116681"/>
                  </a:cubicBezTo>
                  <a:cubicBezTo>
                    <a:pt x="3681889" y="103346"/>
                    <a:pt x="3721894" y="47149"/>
                    <a:pt x="3768566" y="54769"/>
                  </a:cubicBezTo>
                  <a:cubicBezTo>
                    <a:pt x="3819049" y="62389"/>
                    <a:pt x="3875246" y="89059"/>
                    <a:pt x="3917156" y="105251"/>
                  </a:cubicBezTo>
                  <a:lnTo>
                    <a:pt x="4005739" y="110966"/>
                  </a:lnTo>
                  <a:cubicBezTo>
                    <a:pt x="4022884" y="118586"/>
                    <a:pt x="4069556" y="172879"/>
                    <a:pt x="4092416" y="186214"/>
                  </a:cubicBezTo>
                  <a:cubicBezTo>
                    <a:pt x="4107656" y="193834"/>
                    <a:pt x="4184809" y="191929"/>
                    <a:pt x="4184809" y="191929"/>
                  </a:cubicBezTo>
                  <a:cubicBezTo>
                    <a:pt x="4233386" y="139541"/>
                    <a:pt x="4184809" y="76676"/>
                    <a:pt x="4167664" y="12859"/>
                  </a:cubicBezTo>
                  <a:lnTo>
                    <a:pt x="3370421" y="10001"/>
                  </a:lnTo>
                  <a:lnTo>
                    <a:pt x="3370421" y="10001"/>
                  </a:lnTo>
                  <a:lnTo>
                    <a:pt x="3370421" y="10001"/>
                  </a:lnTo>
                  <a:lnTo>
                    <a:pt x="3370421" y="10001"/>
                  </a:lnTo>
                  <a:close/>
                  <a:moveTo>
                    <a:pt x="2060734" y="10001"/>
                  </a:moveTo>
                  <a:cubicBezTo>
                    <a:pt x="2002631" y="87154"/>
                    <a:pt x="1917859" y="194786"/>
                    <a:pt x="1818799" y="213836"/>
                  </a:cubicBezTo>
                  <a:lnTo>
                    <a:pt x="1818799" y="215741"/>
                  </a:lnTo>
                  <a:lnTo>
                    <a:pt x="2234089" y="215741"/>
                  </a:lnTo>
                  <a:cubicBezTo>
                    <a:pt x="2288381" y="169069"/>
                    <a:pt x="2228374" y="146209"/>
                    <a:pt x="2247424" y="96679"/>
                  </a:cubicBezTo>
                  <a:cubicBezTo>
                    <a:pt x="2253139" y="81439"/>
                    <a:pt x="2268379" y="81439"/>
                    <a:pt x="2272189" y="54769"/>
                  </a:cubicBezTo>
                  <a:lnTo>
                    <a:pt x="2215991" y="49054"/>
                  </a:lnTo>
                  <a:lnTo>
                    <a:pt x="2204561" y="30004"/>
                  </a:lnTo>
                  <a:cubicBezTo>
                    <a:pt x="2212181" y="24289"/>
                    <a:pt x="2219801" y="18574"/>
                    <a:pt x="2225516" y="10954"/>
                  </a:cubicBezTo>
                  <a:lnTo>
                    <a:pt x="2060734" y="10954"/>
                  </a:lnTo>
                  <a:lnTo>
                    <a:pt x="2060734" y="10001"/>
                  </a:lnTo>
                  <a:lnTo>
                    <a:pt x="2060734" y="10001"/>
                  </a:lnTo>
                  <a:lnTo>
                    <a:pt x="2060734" y="10001"/>
                  </a:lnTo>
                  <a:close/>
                  <a:moveTo>
                    <a:pt x="366236" y="10001"/>
                  </a:moveTo>
                  <a:cubicBezTo>
                    <a:pt x="360521" y="15716"/>
                    <a:pt x="352901" y="21431"/>
                    <a:pt x="349091" y="23336"/>
                  </a:cubicBezTo>
                  <a:cubicBezTo>
                    <a:pt x="306229" y="40481"/>
                    <a:pt x="264319" y="21431"/>
                    <a:pt x="230981" y="17621"/>
                  </a:cubicBezTo>
                  <a:lnTo>
                    <a:pt x="232886" y="10001"/>
                  </a:lnTo>
                  <a:lnTo>
                    <a:pt x="9049" y="10001"/>
                  </a:lnTo>
                  <a:cubicBezTo>
                    <a:pt x="9049" y="71914"/>
                    <a:pt x="9049" y="129064"/>
                    <a:pt x="7144" y="183356"/>
                  </a:cubicBezTo>
                  <a:lnTo>
                    <a:pt x="37624" y="183356"/>
                  </a:lnTo>
                  <a:cubicBezTo>
                    <a:pt x="35719" y="202406"/>
                    <a:pt x="31909" y="202406"/>
                    <a:pt x="37624" y="213836"/>
                  </a:cubicBezTo>
                  <a:lnTo>
                    <a:pt x="37624" y="215741"/>
                  </a:lnTo>
                  <a:lnTo>
                    <a:pt x="261461" y="215741"/>
                  </a:lnTo>
                  <a:cubicBezTo>
                    <a:pt x="267176" y="211931"/>
                    <a:pt x="272891" y="208121"/>
                    <a:pt x="280511" y="200501"/>
                  </a:cubicBezTo>
                  <a:cubicBezTo>
                    <a:pt x="291941" y="204311"/>
                    <a:pt x="286226" y="202406"/>
                    <a:pt x="291941" y="206216"/>
                  </a:cubicBezTo>
                  <a:cubicBezTo>
                    <a:pt x="293846" y="208121"/>
                    <a:pt x="295751" y="211931"/>
                    <a:pt x="295751" y="213836"/>
                  </a:cubicBezTo>
                  <a:lnTo>
                    <a:pt x="421481" y="213836"/>
                  </a:lnTo>
                  <a:lnTo>
                    <a:pt x="421481" y="211931"/>
                  </a:lnTo>
                  <a:lnTo>
                    <a:pt x="432911" y="211931"/>
                  </a:lnTo>
                  <a:lnTo>
                    <a:pt x="432911" y="213836"/>
                  </a:lnTo>
                  <a:lnTo>
                    <a:pt x="782479" y="213836"/>
                  </a:lnTo>
                  <a:cubicBezTo>
                    <a:pt x="799624" y="198596"/>
                    <a:pt x="809149" y="177641"/>
                    <a:pt x="842486" y="167164"/>
                  </a:cubicBezTo>
                  <a:lnTo>
                    <a:pt x="842486" y="178594"/>
                  </a:lnTo>
                  <a:cubicBezTo>
                    <a:pt x="834866" y="188119"/>
                    <a:pt x="829151" y="197644"/>
                    <a:pt x="827246" y="210979"/>
                  </a:cubicBezTo>
                  <a:lnTo>
                    <a:pt x="1030129" y="210979"/>
                  </a:lnTo>
                  <a:cubicBezTo>
                    <a:pt x="1024414" y="209074"/>
                    <a:pt x="1020604" y="205264"/>
                    <a:pt x="1018699" y="203359"/>
                  </a:cubicBezTo>
                  <a:cubicBezTo>
                    <a:pt x="1032034" y="199549"/>
                    <a:pt x="1047274" y="197644"/>
                    <a:pt x="1069181" y="197644"/>
                  </a:cubicBezTo>
                  <a:cubicBezTo>
                    <a:pt x="1093946" y="212884"/>
                    <a:pt x="1179671" y="209074"/>
                    <a:pt x="1212056" y="209074"/>
                  </a:cubicBezTo>
                  <a:lnTo>
                    <a:pt x="1212056" y="210979"/>
                  </a:lnTo>
                  <a:lnTo>
                    <a:pt x="1724501" y="210979"/>
                  </a:lnTo>
                  <a:cubicBezTo>
                    <a:pt x="1720691" y="210979"/>
                    <a:pt x="1716881" y="209074"/>
                    <a:pt x="1709261" y="209074"/>
                  </a:cubicBezTo>
                  <a:lnTo>
                    <a:pt x="1709261" y="178594"/>
                  </a:lnTo>
                  <a:cubicBezTo>
                    <a:pt x="1705451" y="176689"/>
                    <a:pt x="1705451" y="176689"/>
                    <a:pt x="1703546" y="172879"/>
                  </a:cubicBezTo>
                  <a:cubicBezTo>
                    <a:pt x="1628299" y="172879"/>
                    <a:pt x="1609249" y="167164"/>
                    <a:pt x="1535906" y="167164"/>
                  </a:cubicBezTo>
                  <a:cubicBezTo>
                    <a:pt x="1524476" y="190024"/>
                    <a:pt x="1520666" y="191929"/>
                    <a:pt x="1485424" y="191929"/>
                  </a:cubicBezTo>
                  <a:lnTo>
                    <a:pt x="1479709" y="172879"/>
                  </a:lnTo>
                  <a:cubicBezTo>
                    <a:pt x="1493044" y="163354"/>
                    <a:pt x="1494949" y="163354"/>
                    <a:pt x="1498759" y="142399"/>
                  </a:cubicBezTo>
                  <a:cubicBezTo>
                    <a:pt x="1473994" y="130969"/>
                    <a:pt x="1470184" y="80486"/>
                    <a:pt x="1473994" y="50006"/>
                  </a:cubicBezTo>
                  <a:cubicBezTo>
                    <a:pt x="1421606" y="53816"/>
                    <a:pt x="1292066" y="63341"/>
                    <a:pt x="1232059" y="50006"/>
                  </a:cubicBezTo>
                  <a:cubicBezTo>
                    <a:pt x="1211104" y="46196"/>
                    <a:pt x="1166336" y="34766"/>
                    <a:pt x="1156811" y="38576"/>
                  </a:cubicBezTo>
                  <a:cubicBezTo>
                    <a:pt x="1141571" y="61436"/>
                    <a:pt x="1139666" y="100489"/>
                    <a:pt x="1132046" y="113824"/>
                  </a:cubicBezTo>
                  <a:cubicBezTo>
                    <a:pt x="1122521" y="123349"/>
                    <a:pt x="1118711" y="123349"/>
                    <a:pt x="1101566" y="125254"/>
                  </a:cubicBezTo>
                  <a:cubicBezTo>
                    <a:pt x="1107281" y="150019"/>
                    <a:pt x="1114901" y="142399"/>
                    <a:pt x="1120616" y="167164"/>
                  </a:cubicBezTo>
                  <a:cubicBezTo>
                    <a:pt x="1090136" y="167164"/>
                    <a:pt x="1052989" y="165259"/>
                    <a:pt x="1045369" y="161449"/>
                  </a:cubicBezTo>
                  <a:cubicBezTo>
                    <a:pt x="1026319" y="140494"/>
                    <a:pt x="1028224" y="136684"/>
                    <a:pt x="983456" y="136684"/>
                  </a:cubicBezTo>
                  <a:cubicBezTo>
                    <a:pt x="977741" y="146209"/>
                    <a:pt x="973931" y="148114"/>
                    <a:pt x="964406" y="155734"/>
                  </a:cubicBezTo>
                  <a:cubicBezTo>
                    <a:pt x="960596" y="130969"/>
                    <a:pt x="964406" y="136684"/>
                    <a:pt x="939641" y="130969"/>
                  </a:cubicBezTo>
                  <a:cubicBezTo>
                    <a:pt x="933926" y="148114"/>
                    <a:pt x="935831" y="148114"/>
                    <a:pt x="939641" y="167164"/>
                  </a:cubicBezTo>
                  <a:lnTo>
                    <a:pt x="933926" y="167164"/>
                  </a:lnTo>
                  <a:cubicBezTo>
                    <a:pt x="924401" y="148114"/>
                    <a:pt x="922496" y="136684"/>
                    <a:pt x="896779" y="130969"/>
                  </a:cubicBezTo>
                  <a:cubicBezTo>
                    <a:pt x="887254" y="157639"/>
                    <a:pt x="885349" y="161449"/>
                    <a:pt x="846296" y="161449"/>
                  </a:cubicBezTo>
                  <a:cubicBezTo>
                    <a:pt x="848201" y="125254"/>
                    <a:pt x="834866" y="144304"/>
                    <a:pt x="821531" y="110966"/>
                  </a:cubicBezTo>
                  <a:cubicBezTo>
                    <a:pt x="838676" y="99536"/>
                    <a:pt x="846296" y="90011"/>
                    <a:pt x="852011" y="69056"/>
                  </a:cubicBezTo>
                  <a:lnTo>
                    <a:pt x="839629" y="69056"/>
                  </a:lnTo>
                  <a:cubicBezTo>
                    <a:pt x="833914" y="72866"/>
                    <a:pt x="833914" y="72866"/>
                    <a:pt x="820579" y="74771"/>
                  </a:cubicBezTo>
                  <a:lnTo>
                    <a:pt x="801529" y="18574"/>
                  </a:lnTo>
                  <a:lnTo>
                    <a:pt x="764381" y="7144"/>
                  </a:lnTo>
                  <a:lnTo>
                    <a:pt x="764381" y="7144"/>
                  </a:lnTo>
                  <a:lnTo>
                    <a:pt x="366236" y="7144"/>
                  </a:lnTo>
                  <a:lnTo>
                    <a:pt x="366236" y="10001"/>
                  </a:lnTo>
                  <a:lnTo>
                    <a:pt x="366236" y="10001"/>
                  </a:lnTo>
                  <a:lnTo>
                    <a:pt x="366236" y="10001"/>
                  </a:lnTo>
                  <a:close/>
                  <a:moveTo>
                    <a:pt x="5782152" y="218599"/>
                  </a:moveTo>
                  <a:cubicBezTo>
                    <a:pt x="5782152" y="191929"/>
                    <a:pt x="5782152" y="164306"/>
                    <a:pt x="5787866" y="141446"/>
                  </a:cubicBezTo>
                  <a:cubicBezTo>
                    <a:pt x="5737384" y="118586"/>
                    <a:pt x="5639277" y="71914"/>
                    <a:pt x="5602129" y="35719"/>
                  </a:cubicBezTo>
                  <a:cubicBezTo>
                    <a:pt x="5571649" y="43339"/>
                    <a:pt x="5563077" y="50959"/>
                    <a:pt x="5564981" y="91916"/>
                  </a:cubicBezTo>
                  <a:cubicBezTo>
                    <a:pt x="5553552" y="109061"/>
                    <a:pt x="5547836" y="167164"/>
                    <a:pt x="5544027" y="216694"/>
                  </a:cubicBezTo>
                  <a:lnTo>
                    <a:pt x="5555456" y="216694"/>
                  </a:lnTo>
                  <a:cubicBezTo>
                    <a:pt x="5559266" y="164306"/>
                    <a:pt x="5568791" y="105251"/>
                    <a:pt x="5584031" y="66199"/>
                  </a:cubicBezTo>
                  <a:lnTo>
                    <a:pt x="5589747" y="66199"/>
                  </a:lnTo>
                  <a:lnTo>
                    <a:pt x="5589747" y="110966"/>
                  </a:lnTo>
                  <a:cubicBezTo>
                    <a:pt x="5576411" y="133826"/>
                    <a:pt x="5572602" y="174784"/>
                    <a:pt x="5568791" y="218599"/>
                  </a:cubicBezTo>
                  <a:lnTo>
                    <a:pt x="5782152" y="218599"/>
                  </a:lnTo>
                  <a:lnTo>
                    <a:pt x="5782152" y="218599"/>
                  </a:lnTo>
                  <a:lnTo>
                    <a:pt x="5782152" y="218599"/>
                  </a:lnTo>
                  <a:lnTo>
                    <a:pt x="5782152" y="218599"/>
                  </a:lnTo>
                  <a:close/>
                  <a:moveTo>
                    <a:pt x="809149" y="218599"/>
                  </a:moveTo>
                  <a:cubicBezTo>
                    <a:pt x="807244" y="218599"/>
                    <a:pt x="805339" y="216694"/>
                    <a:pt x="803434" y="216694"/>
                  </a:cubicBezTo>
                  <a:cubicBezTo>
                    <a:pt x="803434" y="216694"/>
                    <a:pt x="803434" y="218599"/>
                    <a:pt x="801529" y="218599"/>
                  </a:cubicBezTo>
                  <a:lnTo>
                    <a:pt x="809149" y="218599"/>
                  </a:lnTo>
                  <a:lnTo>
                    <a:pt x="809149" y="218599"/>
                  </a:lnTo>
                  <a:lnTo>
                    <a:pt x="809149" y="218599"/>
                  </a:lnTo>
                  <a:lnTo>
                    <a:pt x="809149" y="218599"/>
                  </a:lnTo>
                  <a:close/>
                  <a:moveTo>
                    <a:pt x="1583531" y="202406"/>
                  </a:moveTo>
                  <a:cubicBezTo>
                    <a:pt x="1577816" y="208121"/>
                    <a:pt x="1581626" y="204311"/>
                    <a:pt x="1572101" y="208121"/>
                  </a:cubicBezTo>
                  <a:cubicBezTo>
                    <a:pt x="1577816" y="204311"/>
                    <a:pt x="1574006" y="206216"/>
                    <a:pt x="1583531" y="202406"/>
                  </a:cubicBezTo>
                  <a:lnTo>
                    <a:pt x="1583531" y="202406"/>
                  </a:lnTo>
                  <a:lnTo>
                    <a:pt x="1583531" y="202406"/>
                  </a:lnTo>
                  <a:lnTo>
                    <a:pt x="1583531" y="202406"/>
                  </a:lnTo>
                  <a:close/>
                  <a:moveTo>
                    <a:pt x="1670209" y="196691"/>
                  </a:moveTo>
                  <a:cubicBezTo>
                    <a:pt x="1668304" y="210026"/>
                    <a:pt x="1668304" y="208121"/>
                    <a:pt x="1664494" y="215741"/>
                  </a:cubicBezTo>
                  <a:lnTo>
                    <a:pt x="1664494" y="210026"/>
                  </a:lnTo>
                  <a:cubicBezTo>
                    <a:pt x="1660684" y="208121"/>
                    <a:pt x="1660684" y="208121"/>
                    <a:pt x="1658779" y="204311"/>
                  </a:cubicBezTo>
                  <a:lnTo>
                    <a:pt x="1670209" y="196691"/>
                  </a:lnTo>
                  <a:lnTo>
                    <a:pt x="1670209" y="196691"/>
                  </a:lnTo>
                  <a:lnTo>
                    <a:pt x="1670209" y="196691"/>
                  </a:lnTo>
                  <a:lnTo>
                    <a:pt x="1670209" y="196691"/>
                  </a:lnTo>
                  <a:close/>
                  <a:moveTo>
                    <a:pt x="230981" y="190976"/>
                  </a:moveTo>
                  <a:lnTo>
                    <a:pt x="225266" y="210026"/>
                  </a:lnTo>
                  <a:lnTo>
                    <a:pt x="206216" y="210026"/>
                  </a:lnTo>
                  <a:lnTo>
                    <a:pt x="206216" y="204311"/>
                  </a:lnTo>
                  <a:cubicBezTo>
                    <a:pt x="217646" y="196691"/>
                    <a:pt x="217646" y="194786"/>
                    <a:pt x="230981" y="190976"/>
                  </a:cubicBezTo>
                  <a:lnTo>
                    <a:pt x="230981" y="190976"/>
                  </a:lnTo>
                  <a:lnTo>
                    <a:pt x="230981" y="190976"/>
                  </a:lnTo>
                  <a:lnTo>
                    <a:pt x="230981" y="190976"/>
                  </a:lnTo>
                  <a:close/>
                  <a:moveTo>
                    <a:pt x="752951" y="185261"/>
                  </a:moveTo>
                  <a:cubicBezTo>
                    <a:pt x="747236" y="190976"/>
                    <a:pt x="751046" y="187166"/>
                    <a:pt x="741521" y="190976"/>
                  </a:cubicBezTo>
                  <a:cubicBezTo>
                    <a:pt x="747236" y="185261"/>
                    <a:pt x="741521" y="189071"/>
                    <a:pt x="752951" y="185261"/>
                  </a:cubicBezTo>
                  <a:lnTo>
                    <a:pt x="752951" y="185261"/>
                  </a:lnTo>
                  <a:lnTo>
                    <a:pt x="752951" y="185261"/>
                  </a:lnTo>
                  <a:lnTo>
                    <a:pt x="752951" y="185261"/>
                  </a:lnTo>
                  <a:close/>
                  <a:moveTo>
                    <a:pt x="1622584" y="185261"/>
                  </a:moveTo>
                  <a:lnTo>
                    <a:pt x="1628299" y="210026"/>
                  </a:lnTo>
                  <a:lnTo>
                    <a:pt x="1616869" y="210026"/>
                  </a:lnTo>
                  <a:lnTo>
                    <a:pt x="1616869" y="204311"/>
                  </a:lnTo>
                  <a:cubicBezTo>
                    <a:pt x="1611154" y="198596"/>
                    <a:pt x="1614964" y="202406"/>
                    <a:pt x="1611154" y="192881"/>
                  </a:cubicBezTo>
                  <a:lnTo>
                    <a:pt x="1622584" y="185261"/>
                  </a:lnTo>
                  <a:lnTo>
                    <a:pt x="1622584" y="185261"/>
                  </a:lnTo>
                  <a:lnTo>
                    <a:pt x="1622584" y="185261"/>
                  </a:lnTo>
                  <a:lnTo>
                    <a:pt x="1622584" y="185261"/>
                  </a:lnTo>
                  <a:close/>
                  <a:moveTo>
                    <a:pt x="5737384" y="185261"/>
                  </a:moveTo>
                  <a:lnTo>
                    <a:pt x="5731669" y="204311"/>
                  </a:lnTo>
                  <a:lnTo>
                    <a:pt x="5725954" y="204311"/>
                  </a:lnTo>
                  <a:lnTo>
                    <a:pt x="5725954" y="185261"/>
                  </a:lnTo>
                  <a:lnTo>
                    <a:pt x="5737384" y="185261"/>
                  </a:lnTo>
                  <a:lnTo>
                    <a:pt x="5737384" y="185261"/>
                  </a:lnTo>
                  <a:lnTo>
                    <a:pt x="5737384" y="185261"/>
                  </a:lnTo>
                  <a:lnTo>
                    <a:pt x="5737384" y="185261"/>
                  </a:lnTo>
                  <a:close/>
                  <a:moveTo>
                    <a:pt x="1417796" y="171926"/>
                  </a:moveTo>
                  <a:lnTo>
                    <a:pt x="1417796" y="183356"/>
                  </a:lnTo>
                  <a:lnTo>
                    <a:pt x="1406366" y="183356"/>
                  </a:lnTo>
                  <a:lnTo>
                    <a:pt x="1406366" y="177641"/>
                  </a:lnTo>
                  <a:lnTo>
                    <a:pt x="1417796" y="171926"/>
                  </a:lnTo>
                  <a:lnTo>
                    <a:pt x="1417796" y="171926"/>
                  </a:lnTo>
                  <a:lnTo>
                    <a:pt x="1417796" y="171926"/>
                  </a:lnTo>
                  <a:lnTo>
                    <a:pt x="1417796" y="171926"/>
                  </a:lnTo>
                  <a:close/>
                  <a:moveTo>
                    <a:pt x="691039" y="166211"/>
                  </a:moveTo>
                  <a:cubicBezTo>
                    <a:pt x="692944" y="177641"/>
                    <a:pt x="694849" y="189071"/>
                    <a:pt x="685324" y="202406"/>
                  </a:cubicBezTo>
                  <a:lnTo>
                    <a:pt x="685324" y="196691"/>
                  </a:lnTo>
                  <a:cubicBezTo>
                    <a:pt x="679609" y="189071"/>
                    <a:pt x="681514" y="187166"/>
                    <a:pt x="679609" y="171926"/>
                  </a:cubicBezTo>
                  <a:lnTo>
                    <a:pt x="691039" y="166211"/>
                  </a:lnTo>
                  <a:lnTo>
                    <a:pt x="691039" y="166211"/>
                  </a:lnTo>
                  <a:lnTo>
                    <a:pt x="691039" y="166211"/>
                  </a:lnTo>
                  <a:lnTo>
                    <a:pt x="691039" y="166211"/>
                  </a:lnTo>
                  <a:close/>
                  <a:moveTo>
                    <a:pt x="5686902" y="166211"/>
                  </a:moveTo>
                  <a:lnTo>
                    <a:pt x="5686902" y="177641"/>
                  </a:lnTo>
                  <a:lnTo>
                    <a:pt x="5675472" y="177641"/>
                  </a:lnTo>
                  <a:lnTo>
                    <a:pt x="5675472" y="166211"/>
                  </a:lnTo>
                  <a:lnTo>
                    <a:pt x="5686902" y="166211"/>
                  </a:lnTo>
                  <a:lnTo>
                    <a:pt x="5686902" y="166211"/>
                  </a:lnTo>
                  <a:lnTo>
                    <a:pt x="5686902" y="166211"/>
                  </a:lnTo>
                  <a:lnTo>
                    <a:pt x="5686902" y="166211"/>
                  </a:lnTo>
                  <a:close/>
                  <a:moveTo>
                    <a:pt x="1187291" y="160496"/>
                  </a:moveTo>
                  <a:cubicBezTo>
                    <a:pt x="1181576" y="166211"/>
                    <a:pt x="1185386" y="162401"/>
                    <a:pt x="1175861" y="166211"/>
                  </a:cubicBezTo>
                  <a:cubicBezTo>
                    <a:pt x="1181576" y="162401"/>
                    <a:pt x="1175861" y="164306"/>
                    <a:pt x="1187291" y="160496"/>
                  </a:cubicBezTo>
                  <a:lnTo>
                    <a:pt x="1187291" y="160496"/>
                  </a:lnTo>
                  <a:lnTo>
                    <a:pt x="1187291" y="160496"/>
                  </a:lnTo>
                  <a:lnTo>
                    <a:pt x="1187291" y="160496"/>
                  </a:lnTo>
                  <a:close/>
                  <a:moveTo>
                    <a:pt x="5662136" y="149066"/>
                  </a:moveTo>
                  <a:lnTo>
                    <a:pt x="5656422" y="168116"/>
                  </a:lnTo>
                  <a:lnTo>
                    <a:pt x="5650706" y="168116"/>
                  </a:lnTo>
                  <a:lnTo>
                    <a:pt x="5650706" y="149066"/>
                  </a:lnTo>
                  <a:lnTo>
                    <a:pt x="5662136" y="149066"/>
                  </a:lnTo>
                  <a:lnTo>
                    <a:pt x="5662136" y="149066"/>
                  </a:lnTo>
                  <a:lnTo>
                    <a:pt x="5662136" y="149066"/>
                  </a:lnTo>
                  <a:lnTo>
                    <a:pt x="5662136" y="149066"/>
                  </a:lnTo>
                  <a:close/>
                  <a:moveTo>
                    <a:pt x="113824" y="130016"/>
                  </a:moveTo>
                  <a:cubicBezTo>
                    <a:pt x="117634" y="139541"/>
                    <a:pt x="117634" y="139541"/>
                    <a:pt x="119539" y="154781"/>
                  </a:cubicBezTo>
                  <a:cubicBezTo>
                    <a:pt x="104299" y="171926"/>
                    <a:pt x="110014" y="185261"/>
                    <a:pt x="82391" y="190976"/>
                  </a:cubicBezTo>
                  <a:lnTo>
                    <a:pt x="82391" y="179546"/>
                  </a:lnTo>
                  <a:cubicBezTo>
                    <a:pt x="93821" y="164306"/>
                    <a:pt x="97631" y="141446"/>
                    <a:pt x="113824" y="130016"/>
                  </a:cubicBezTo>
                  <a:lnTo>
                    <a:pt x="113824" y="130016"/>
                  </a:lnTo>
                  <a:lnTo>
                    <a:pt x="113824" y="130016"/>
                  </a:lnTo>
                  <a:lnTo>
                    <a:pt x="113824" y="130016"/>
                  </a:lnTo>
                  <a:close/>
                  <a:moveTo>
                    <a:pt x="5639277" y="130016"/>
                  </a:moveTo>
                  <a:lnTo>
                    <a:pt x="5633561" y="149066"/>
                  </a:lnTo>
                  <a:lnTo>
                    <a:pt x="5627847" y="149066"/>
                  </a:lnTo>
                  <a:lnTo>
                    <a:pt x="5627847" y="137636"/>
                  </a:lnTo>
                  <a:lnTo>
                    <a:pt x="5639277" y="130016"/>
                  </a:lnTo>
                  <a:lnTo>
                    <a:pt x="5639277" y="130016"/>
                  </a:lnTo>
                  <a:lnTo>
                    <a:pt x="5639277" y="130016"/>
                  </a:lnTo>
                  <a:lnTo>
                    <a:pt x="5639277" y="130016"/>
                  </a:lnTo>
                  <a:close/>
                  <a:moveTo>
                    <a:pt x="795814" y="123349"/>
                  </a:moveTo>
                  <a:cubicBezTo>
                    <a:pt x="799624" y="142399"/>
                    <a:pt x="793909" y="155734"/>
                    <a:pt x="784384" y="179546"/>
                  </a:cubicBezTo>
                  <a:cubicBezTo>
                    <a:pt x="772954" y="175736"/>
                    <a:pt x="778669" y="177641"/>
                    <a:pt x="772954" y="173831"/>
                  </a:cubicBezTo>
                  <a:cubicBezTo>
                    <a:pt x="769144" y="168116"/>
                    <a:pt x="769144" y="168116"/>
                    <a:pt x="767239" y="154781"/>
                  </a:cubicBezTo>
                  <a:cubicBezTo>
                    <a:pt x="774859" y="147161"/>
                    <a:pt x="774859" y="143351"/>
                    <a:pt x="778669" y="130016"/>
                  </a:cubicBezTo>
                  <a:lnTo>
                    <a:pt x="795814" y="123349"/>
                  </a:lnTo>
                  <a:lnTo>
                    <a:pt x="795814" y="123349"/>
                  </a:lnTo>
                  <a:lnTo>
                    <a:pt x="795814" y="123349"/>
                  </a:lnTo>
                  <a:lnTo>
                    <a:pt x="795814" y="123349"/>
                  </a:lnTo>
                  <a:close/>
                  <a:moveTo>
                    <a:pt x="654844" y="110014"/>
                  </a:moveTo>
                  <a:lnTo>
                    <a:pt x="654844" y="121444"/>
                  </a:lnTo>
                  <a:lnTo>
                    <a:pt x="649129" y="121444"/>
                  </a:lnTo>
                  <a:lnTo>
                    <a:pt x="649129" y="110014"/>
                  </a:lnTo>
                  <a:lnTo>
                    <a:pt x="654844" y="110014"/>
                  </a:lnTo>
                  <a:lnTo>
                    <a:pt x="654844" y="110014"/>
                  </a:lnTo>
                  <a:lnTo>
                    <a:pt x="654844" y="110014"/>
                  </a:lnTo>
                  <a:lnTo>
                    <a:pt x="654844" y="110014"/>
                  </a:lnTo>
                  <a:close/>
                  <a:moveTo>
                    <a:pt x="865346" y="123349"/>
                  </a:moveTo>
                  <a:cubicBezTo>
                    <a:pt x="878681" y="121444"/>
                    <a:pt x="876776" y="121444"/>
                    <a:pt x="884396" y="117634"/>
                  </a:cubicBezTo>
                  <a:cubicBezTo>
                    <a:pt x="888206" y="111919"/>
                    <a:pt x="888206" y="111919"/>
                    <a:pt x="890111" y="98584"/>
                  </a:cubicBezTo>
                  <a:lnTo>
                    <a:pt x="878681" y="98584"/>
                  </a:lnTo>
                  <a:cubicBezTo>
                    <a:pt x="872966" y="104299"/>
                    <a:pt x="876776" y="100489"/>
                    <a:pt x="867251" y="104299"/>
                  </a:cubicBezTo>
                  <a:lnTo>
                    <a:pt x="867251" y="123349"/>
                  </a:lnTo>
                  <a:lnTo>
                    <a:pt x="865346" y="123349"/>
                  </a:lnTo>
                  <a:lnTo>
                    <a:pt x="865346" y="123349"/>
                  </a:lnTo>
                  <a:lnTo>
                    <a:pt x="865346" y="123349"/>
                  </a:lnTo>
                  <a:close/>
                  <a:moveTo>
                    <a:pt x="604361" y="110014"/>
                  </a:moveTo>
                  <a:cubicBezTo>
                    <a:pt x="604361" y="92869"/>
                    <a:pt x="604361" y="81439"/>
                    <a:pt x="610076" y="73819"/>
                  </a:cubicBezTo>
                  <a:cubicBezTo>
                    <a:pt x="611981" y="96679"/>
                    <a:pt x="613886" y="96679"/>
                    <a:pt x="621506" y="110014"/>
                  </a:cubicBezTo>
                  <a:lnTo>
                    <a:pt x="604361" y="110014"/>
                  </a:lnTo>
                  <a:lnTo>
                    <a:pt x="604361" y="110014"/>
                  </a:lnTo>
                  <a:lnTo>
                    <a:pt x="604361" y="110014"/>
                  </a:lnTo>
                  <a:lnTo>
                    <a:pt x="604361" y="110014"/>
                  </a:lnTo>
                  <a:close/>
                  <a:moveTo>
                    <a:pt x="108109" y="36671"/>
                  </a:moveTo>
                  <a:cubicBezTo>
                    <a:pt x="98584" y="44291"/>
                    <a:pt x="102394" y="48101"/>
                    <a:pt x="96679" y="36671"/>
                  </a:cubicBezTo>
                  <a:lnTo>
                    <a:pt x="108109" y="36671"/>
                  </a:lnTo>
                  <a:lnTo>
                    <a:pt x="108109" y="36671"/>
                  </a:lnTo>
                  <a:lnTo>
                    <a:pt x="108109" y="36671"/>
                  </a:lnTo>
                  <a:lnTo>
                    <a:pt x="108109" y="3667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9AE8EA1D-C84E-43F4-993D-E285FB8DF66A}"/>
                </a:ext>
              </a:extLst>
            </p:cNvPr>
            <p:cNvSpPr/>
            <p:nvPr/>
          </p:nvSpPr>
          <p:spPr>
            <a:xfrm>
              <a:off x="-3334" y="4572421"/>
              <a:ext cx="5743575" cy="219075"/>
            </a:xfrm>
            <a:custGeom>
              <a:avLst/>
              <a:gdLst>
                <a:gd name="connsiteX0" fmla="*/ 4441031 w 5743575"/>
                <a:gd name="connsiteY0" fmla="*/ 8096 h 219075"/>
                <a:gd name="connsiteX1" fmla="*/ 4485799 w 5743575"/>
                <a:gd name="connsiteY1" fmla="*/ 23336 h 219075"/>
                <a:gd name="connsiteX2" fmla="*/ 4572477 w 5743575"/>
                <a:gd name="connsiteY2" fmla="*/ 160496 h 219075"/>
                <a:gd name="connsiteX3" fmla="*/ 4543902 w 5743575"/>
                <a:gd name="connsiteY3" fmla="*/ 216694 h 219075"/>
                <a:gd name="connsiteX4" fmla="*/ 5596414 w 5743575"/>
                <a:gd name="connsiteY4" fmla="*/ 216694 h 219075"/>
                <a:gd name="connsiteX5" fmla="*/ 5626894 w 5743575"/>
                <a:gd name="connsiteY5" fmla="*/ 160496 h 219075"/>
                <a:gd name="connsiteX6" fmla="*/ 5739289 w 5743575"/>
                <a:gd name="connsiteY6" fmla="*/ 8096 h 219075"/>
                <a:gd name="connsiteX7" fmla="*/ 4441031 w 5743575"/>
                <a:gd name="connsiteY7" fmla="*/ 8096 h 219075"/>
                <a:gd name="connsiteX8" fmla="*/ 4441031 w 5743575"/>
                <a:gd name="connsiteY8" fmla="*/ 8096 h 219075"/>
                <a:gd name="connsiteX9" fmla="*/ 4441031 w 5743575"/>
                <a:gd name="connsiteY9" fmla="*/ 8096 h 219075"/>
                <a:gd name="connsiteX10" fmla="*/ 4441031 w 5743575"/>
                <a:gd name="connsiteY10" fmla="*/ 8096 h 219075"/>
                <a:gd name="connsiteX11" fmla="*/ 3187541 w 5743575"/>
                <a:gd name="connsiteY11" fmla="*/ 8096 h 219075"/>
                <a:gd name="connsiteX12" fmla="*/ 3224689 w 5743575"/>
                <a:gd name="connsiteY12" fmla="*/ 54769 h 219075"/>
                <a:gd name="connsiteX13" fmla="*/ 3299936 w 5743575"/>
                <a:gd name="connsiteY13" fmla="*/ 110966 h 219075"/>
                <a:gd name="connsiteX14" fmla="*/ 3373279 w 5743575"/>
                <a:gd name="connsiteY14" fmla="*/ 214789 h 219075"/>
                <a:gd name="connsiteX15" fmla="*/ 4171474 w 5743575"/>
                <a:gd name="connsiteY15" fmla="*/ 214789 h 219075"/>
                <a:gd name="connsiteX16" fmla="*/ 4182904 w 5743575"/>
                <a:gd name="connsiteY16" fmla="*/ 116681 h 219075"/>
                <a:gd name="connsiteX17" fmla="*/ 4306729 w 5743575"/>
                <a:gd name="connsiteY17" fmla="*/ 7144 h 219075"/>
                <a:gd name="connsiteX18" fmla="*/ 3187541 w 5743575"/>
                <a:gd name="connsiteY18" fmla="*/ 8096 h 219075"/>
                <a:gd name="connsiteX19" fmla="*/ 3187541 w 5743575"/>
                <a:gd name="connsiteY19" fmla="*/ 8096 h 219075"/>
                <a:gd name="connsiteX20" fmla="*/ 3187541 w 5743575"/>
                <a:gd name="connsiteY20" fmla="*/ 8096 h 219075"/>
                <a:gd name="connsiteX21" fmla="*/ 3187541 w 5743575"/>
                <a:gd name="connsiteY21" fmla="*/ 8096 h 219075"/>
                <a:gd name="connsiteX22" fmla="*/ 2348389 w 5743575"/>
                <a:gd name="connsiteY22" fmla="*/ 8096 h 219075"/>
                <a:gd name="connsiteX23" fmla="*/ 2319814 w 5743575"/>
                <a:gd name="connsiteY23" fmla="*/ 36671 h 219075"/>
                <a:gd name="connsiteX24" fmla="*/ 2077879 w 5743575"/>
                <a:gd name="connsiteY24" fmla="*/ 198596 h 219075"/>
                <a:gd name="connsiteX25" fmla="*/ 2064544 w 5743575"/>
                <a:gd name="connsiteY25" fmla="*/ 215741 h 219075"/>
                <a:gd name="connsiteX26" fmla="*/ 2230279 w 5743575"/>
                <a:gd name="connsiteY26" fmla="*/ 215741 h 219075"/>
                <a:gd name="connsiteX27" fmla="*/ 2296001 w 5743575"/>
                <a:gd name="connsiteY27" fmla="*/ 148114 h 219075"/>
                <a:gd name="connsiteX28" fmla="*/ 2444591 w 5743575"/>
                <a:gd name="connsiteY28" fmla="*/ 91916 h 219075"/>
                <a:gd name="connsiteX29" fmla="*/ 2456021 w 5743575"/>
                <a:gd name="connsiteY29" fmla="*/ 50006 h 219075"/>
                <a:gd name="connsiteX30" fmla="*/ 2529364 w 5743575"/>
                <a:gd name="connsiteY30" fmla="*/ 10001 h 219075"/>
                <a:gd name="connsiteX31" fmla="*/ 2348389 w 5743575"/>
                <a:gd name="connsiteY31" fmla="*/ 8096 h 219075"/>
                <a:gd name="connsiteX32" fmla="*/ 2348389 w 5743575"/>
                <a:gd name="connsiteY32" fmla="*/ 8096 h 219075"/>
                <a:gd name="connsiteX33" fmla="*/ 2348389 w 5743575"/>
                <a:gd name="connsiteY33" fmla="*/ 8096 h 219075"/>
                <a:gd name="connsiteX34" fmla="*/ 2348389 w 5743575"/>
                <a:gd name="connsiteY34" fmla="*/ 8096 h 219075"/>
                <a:gd name="connsiteX35" fmla="*/ 364331 w 5743575"/>
                <a:gd name="connsiteY35" fmla="*/ 8096 h 219075"/>
                <a:gd name="connsiteX36" fmla="*/ 381476 w 5743575"/>
                <a:gd name="connsiteY36" fmla="*/ 42386 h 219075"/>
                <a:gd name="connsiteX37" fmla="*/ 443389 w 5743575"/>
                <a:gd name="connsiteY37" fmla="*/ 42386 h 219075"/>
                <a:gd name="connsiteX38" fmla="*/ 466249 w 5743575"/>
                <a:gd name="connsiteY38" fmla="*/ 8096 h 219075"/>
                <a:gd name="connsiteX39" fmla="*/ 364331 w 5743575"/>
                <a:gd name="connsiteY39" fmla="*/ 8096 h 219075"/>
                <a:gd name="connsiteX40" fmla="*/ 364331 w 5743575"/>
                <a:gd name="connsiteY40" fmla="*/ 8096 h 219075"/>
                <a:gd name="connsiteX41" fmla="*/ 364331 w 5743575"/>
                <a:gd name="connsiteY41" fmla="*/ 8096 h 219075"/>
                <a:gd name="connsiteX42" fmla="*/ 364331 w 5743575"/>
                <a:gd name="connsiteY42" fmla="*/ 8096 h 219075"/>
                <a:gd name="connsiteX43" fmla="*/ 7144 w 5743575"/>
                <a:gd name="connsiteY43" fmla="*/ 8096 h 219075"/>
                <a:gd name="connsiteX44" fmla="*/ 10954 w 5743575"/>
                <a:gd name="connsiteY44" fmla="*/ 73819 h 219075"/>
                <a:gd name="connsiteX45" fmla="*/ 12859 w 5743575"/>
                <a:gd name="connsiteY45" fmla="*/ 214789 h 219075"/>
                <a:gd name="connsiteX46" fmla="*/ 236696 w 5743575"/>
                <a:gd name="connsiteY46" fmla="*/ 214789 h 219075"/>
                <a:gd name="connsiteX47" fmla="*/ 242411 w 5743575"/>
                <a:gd name="connsiteY47" fmla="*/ 184309 h 219075"/>
                <a:gd name="connsiteX48" fmla="*/ 267176 w 5743575"/>
                <a:gd name="connsiteY48" fmla="*/ 178594 h 219075"/>
                <a:gd name="connsiteX49" fmla="*/ 304324 w 5743575"/>
                <a:gd name="connsiteY49" fmla="*/ 203359 h 219075"/>
                <a:gd name="connsiteX50" fmla="*/ 341471 w 5743575"/>
                <a:gd name="connsiteY50" fmla="*/ 141446 h 219075"/>
                <a:gd name="connsiteX51" fmla="*/ 223361 w 5743575"/>
                <a:gd name="connsiteY51" fmla="*/ 130016 h 219075"/>
                <a:gd name="connsiteX52" fmla="*/ 229076 w 5743575"/>
                <a:gd name="connsiteY52" fmla="*/ 105251 h 219075"/>
                <a:gd name="connsiteX53" fmla="*/ 285274 w 5743575"/>
                <a:gd name="connsiteY53" fmla="*/ 63341 h 219075"/>
                <a:gd name="connsiteX54" fmla="*/ 328136 w 5743575"/>
                <a:gd name="connsiteY54" fmla="*/ 63341 h 219075"/>
                <a:gd name="connsiteX55" fmla="*/ 352901 w 5743575"/>
                <a:gd name="connsiteY55" fmla="*/ 27146 h 219075"/>
                <a:gd name="connsiteX56" fmla="*/ 347186 w 5743575"/>
                <a:gd name="connsiteY56" fmla="*/ 11906 h 219075"/>
                <a:gd name="connsiteX57" fmla="*/ 7144 w 5743575"/>
                <a:gd name="connsiteY57" fmla="*/ 8096 h 219075"/>
                <a:gd name="connsiteX58" fmla="*/ 7144 w 5743575"/>
                <a:gd name="connsiteY58" fmla="*/ 8096 h 219075"/>
                <a:gd name="connsiteX59" fmla="*/ 7144 w 5743575"/>
                <a:gd name="connsiteY59" fmla="*/ 8096 h 219075"/>
                <a:gd name="connsiteX60" fmla="*/ 7144 w 5743575"/>
                <a:gd name="connsiteY60" fmla="*/ 8096 h 219075"/>
                <a:gd name="connsiteX61" fmla="*/ 766286 w 5743575"/>
                <a:gd name="connsiteY61" fmla="*/ 213836 h 219075"/>
                <a:gd name="connsiteX62" fmla="*/ 741521 w 5743575"/>
                <a:gd name="connsiteY62" fmla="*/ 183356 h 219075"/>
                <a:gd name="connsiteX63" fmla="*/ 704374 w 5743575"/>
                <a:gd name="connsiteY63" fmla="*/ 179546 h 219075"/>
                <a:gd name="connsiteX64" fmla="*/ 685324 w 5743575"/>
                <a:gd name="connsiteY64" fmla="*/ 149066 h 219075"/>
                <a:gd name="connsiteX65" fmla="*/ 617696 w 5743575"/>
                <a:gd name="connsiteY65" fmla="*/ 143351 h 219075"/>
                <a:gd name="connsiteX66" fmla="*/ 592931 w 5743575"/>
                <a:gd name="connsiteY66" fmla="*/ 81439 h 219075"/>
                <a:gd name="connsiteX67" fmla="*/ 592931 w 5743575"/>
                <a:gd name="connsiteY67" fmla="*/ 87154 h 219075"/>
                <a:gd name="connsiteX68" fmla="*/ 581501 w 5743575"/>
                <a:gd name="connsiteY68" fmla="*/ 143351 h 219075"/>
                <a:gd name="connsiteX69" fmla="*/ 489109 w 5743575"/>
                <a:gd name="connsiteY69" fmla="*/ 162401 h 219075"/>
                <a:gd name="connsiteX70" fmla="*/ 458629 w 5743575"/>
                <a:gd name="connsiteY70" fmla="*/ 204311 h 219075"/>
                <a:gd name="connsiteX71" fmla="*/ 396716 w 5743575"/>
                <a:gd name="connsiteY71" fmla="*/ 198596 h 219075"/>
                <a:gd name="connsiteX72" fmla="*/ 371951 w 5743575"/>
                <a:gd name="connsiteY72" fmla="*/ 215741 h 219075"/>
                <a:gd name="connsiteX73" fmla="*/ 766286 w 5743575"/>
                <a:gd name="connsiteY73" fmla="*/ 213836 h 219075"/>
                <a:gd name="connsiteX74" fmla="*/ 766286 w 5743575"/>
                <a:gd name="connsiteY74" fmla="*/ 213836 h 219075"/>
                <a:gd name="connsiteX75" fmla="*/ 766286 w 5743575"/>
                <a:gd name="connsiteY75" fmla="*/ 213836 h 219075"/>
                <a:gd name="connsiteX76" fmla="*/ 766286 w 5743575"/>
                <a:gd name="connsiteY76" fmla="*/ 213836 h 219075"/>
                <a:gd name="connsiteX77" fmla="*/ 157639 w 5743575"/>
                <a:gd name="connsiteY77" fmla="*/ 153829 h 219075"/>
                <a:gd name="connsiteX78" fmla="*/ 157639 w 5743575"/>
                <a:gd name="connsiteY78" fmla="*/ 172879 h 219075"/>
                <a:gd name="connsiteX79" fmla="*/ 138589 w 5743575"/>
                <a:gd name="connsiteY79" fmla="*/ 172879 h 219075"/>
                <a:gd name="connsiteX80" fmla="*/ 138589 w 5743575"/>
                <a:gd name="connsiteY80" fmla="*/ 153829 h 219075"/>
                <a:gd name="connsiteX81" fmla="*/ 157639 w 5743575"/>
                <a:gd name="connsiteY81" fmla="*/ 153829 h 219075"/>
                <a:gd name="connsiteX82" fmla="*/ 157639 w 5743575"/>
                <a:gd name="connsiteY82" fmla="*/ 153829 h 219075"/>
                <a:gd name="connsiteX83" fmla="*/ 157639 w 5743575"/>
                <a:gd name="connsiteY83" fmla="*/ 153829 h 219075"/>
                <a:gd name="connsiteX84" fmla="*/ 157639 w 5743575"/>
                <a:gd name="connsiteY84" fmla="*/ 153829 h 219075"/>
                <a:gd name="connsiteX85" fmla="*/ 115729 w 5743575"/>
                <a:gd name="connsiteY85" fmla="*/ 115729 h 219075"/>
                <a:gd name="connsiteX86" fmla="*/ 115729 w 5743575"/>
                <a:gd name="connsiteY86" fmla="*/ 127159 h 219075"/>
                <a:gd name="connsiteX87" fmla="*/ 104299 w 5743575"/>
                <a:gd name="connsiteY87" fmla="*/ 127159 h 219075"/>
                <a:gd name="connsiteX88" fmla="*/ 104299 w 5743575"/>
                <a:gd name="connsiteY88" fmla="*/ 115729 h 219075"/>
                <a:gd name="connsiteX89" fmla="*/ 115729 w 5743575"/>
                <a:gd name="connsiteY89" fmla="*/ 115729 h 219075"/>
                <a:gd name="connsiteX90" fmla="*/ 115729 w 5743575"/>
                <a:gd name="connsiteY90" fmla="*/ 115729 h 219075"/>
                <a:gd name="connsiteX91" fmla="*/ 115729 w 5743575"/>
                <a:gd name="connsiteY91" fmla="*/ 115729 h 219075"/>
                <a:gd name="connsiteX92" fmla="*/ 115729 w 5743575"/>
                <a:gd name="connsiteY92" fmla="*/ 115729 h 219075"/>
                <a:gd name="connsiteX93" fmla="*/ 1301591 w 5743575"/>
                <a:gd name="connsiteY93" fmla="*/ 72866 h 219075"/>
                <a:gd name="connsiteX94" fmla="*/ 1271111 w 5743575"/>
                <a:gd name="connsiteY94" fmla="*/ 91916 h 219075"/>
                <a:gd name="connsiteX95" fmla="*/ 1271111 w 5743575"/>
                <a:gd name="connsiteY95" fmla="*/ 103346 h 219075"/>
                <a:gd name="connsiteX96" fmla="*/ 1333024 w 5743575"/>
                <a:gd name="connsiteY96" fmla="*/ 133826 h 219075"/>
                <a:gd name="connsiteX97" fmla="*/ 1338739 w 5743575"/>
                <a:gd name="connsiteY97" fmla="*/ 83344 h 219075"/>
                <a:gd name="connsiteX98" fmla="*/ 1301591 w 5743575"/>
                <a:gd name="connsiteY98" fmla="*/ 72866 h 219075"/>
                <a:gd name="connsiteX99" fmla="*/ 1301591 w 5743575"/>
                <a:gd name="connsiteY99" fmla="*/ 72866 h 219075"/>
                <a:gd name="connsiteX100" fmla="*/ 1301591 w 5743575"/>
                <a:gd name="connsiteY100" fmla="*/ 72866 h 219075"/>
                <a:gd name="connsiteX101" fmla="*/ 1301591 w 5743575"/>
                <a:gd name="connsiteY101" fmla="*/ 72866 h 219075"/>
                <a:gd name="connsiteX102" fmla="*/ 4460081 w 5743575"/>
                <a:gd name="connsiteY102" fmla="*/ 85249 h 219075"/>
                <a:gd name="connsiteX103" fmla="*/ 4454366 w 5743575"/>
                <a:gd name="connsiteY103" fmla="*/ 66199 h 219075"/>
                <a:gd name="connsiteX104" fmla="*/ 4417219 w 5743575"/>
                <a:gd name="connsiteY104" fmla="*/ 60484 h 219075"/>
                <a:gd name="connsiteX105" fmla="*/ 4398169 w 5743575"/>
                <a:gd name="connsiteY105" fmla="*/ 60484 h 219075"/>
                <a:gd name="connsiteX106" fmla="*/ 4398169 w 5743575"/>
                <a:gd name="connsiteY106" fmla="*/ 66199 h 219075"/>
                <a:gd name="connsiteX107" fmla="*/ 4403884 w 5743575"/>
                <a:gd name="connsiteY107" fmla="*/ 66199 h 219075"/>
                <a:gd name="connsiteX108" fmla="*/ 4441031 w 5743575"/>
                <a:gd name="connsiteY108" fmla="*/ 90964 h 219075"/>
                <a:gd name="connsiteX109" fmla="*/ 4460081 w 5743575"/>
                <a:gd name="connsiteY109" fmla="*/ 85249 h 219075"/>
                <a:gd name="connsiteX110" fmla="*/ 4460081 w 5743575"/>
                <a:gd name="connsiteY110" fmla="*/ 85249 h 219075"/>
                <a:gd name="connsiteX111" fmla="*/ 4460081 w 5743575"/>
                <a:gd name="connsiteY111" fmla="*/ 85249 h 219075"/>
                <a:gd name="connsiteX112" fmla="*/ 4460081 w 5743575"/>
                <a:gd name="connsiteY112" fmla="*/ 85249 h 219075"/>
                <a:gd name="connsiteX113" fmla="*/ 606266 w 5743575"/>
                <a:gd name="connsiteY113" fmla="*/ 53816 h 219075"/>
                <a:gd name="connsiteX114" fmla="*/ 606266 w 5743575"/>
                <a:gd name="connsiteY114" fmla="*/ 29051 h 219075"/>
                <a:gd name="connsiteX115" fmla="*/ 575786 w 5743575"/>
                <a:gd name="connsiteY115" fmla="*/ 23336 h 219075"/>
                <a:gd name="connsiteX116" fmla="*/ 564356 w 5743575"/>
                <a:gd name="connsiteY116" fmla="*/ 48101 h 219075"/>
                <a:gd name="connsiteX117" fmla="*/ 570071 w 5743575"/>
                <a:gd name="connsiteY117" fmla="*/ 48101 h 219075"/>
                <a:gd name="connsiteX118" fmla="*/ 606266 w 5743575"/>
                <a:gd name="connsiteY118" fmla="*/ 53816 h 219075"/>
                <a:gd name="connsiteX119" fmla="*/ 606266 w 5743575"/>
                <a:gd name="connsiteY119" fmla="*/ 53816 h 219075"/>
                <a:gd name="connsiteX120" fmla="*/ 606266 w 5743575"/>
                <a:gd name="connsiteY120" fmla="*/ 53816 h 219075"/>
                <a:gd name="connsiteX121" fmla="*/ 606266 w 5743575"/>
                <a:gd name="connsiteY121" fmla="*/ 5381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5743575" h="219075">
                  <a:moveTo>
                    <a:pt x="4441031" y="8096"/>
                  </a:moveTo>
                  <a:cubicBezTo>
                    <a:pt x="4456271" y="11906"/>
                    <a:pt x="4471512" y="13811"/>
                    <a:pt x="4485799" y="23336"/>
                  </a:cubicBezTo>
                  <a:cubicBezTo>
                    <a:pt x="4487704" y="25241"/>
                    <a:pt x="4572477" y="152876"/>
                    <a:pt x="4572477" y="160496"/>
                  </a:cubicBezTo>
                  <a:cubicBezTo>
                    <a:pt x="4551521" y="181451"/>
                    <a:pt x="4545806" y="196691"/>
                    <a:pt x="4543902" y="216694"/>
                  </a:cubicBezTo>
                  <a:lnTo>
                    <a:pt x="5596414" y="216694"/>
                  </a:lnTo>
                  <a:cubicBezTo>
                    <a:pt x="5609749" y="201454"/>
                    <a:pt x="5613559" y="178594"/>
                    <a:pt x="5626894" y="160496"/>
                  </a:cubicBezTo>
                  <a:cubicBezTo>
                    <a:pt x="5664041" y="108109"/>
                    <a:pt x="5702141" y="60484"/>
                    <a:pt x="5739289" y="8096"/>
                  </a:cubicBezTo>
                  <a:lnTo>
                    <a:pt x="4441031" y="8096"/>
                  </a:lnTo>
                  <a:lnTo>
                    <a:pt x="4441031" y="8096"/>
                  </a:lnTo>
                  <a:lnTo>
                    <a:pt x="4441031" y="8096"/>
                  </a:lnTo>
                  <a:lnTo>
                    <a:pt x="4441031" y="8096"/>
                  </a:lnTo>
                  <a:close/>
                  <a:moveTo>
                    <a:pt x="3187541" y="8096"/>
                  </a:moveTo>
                  <a:cubicBezTo>
                    <a:pt x="3200876" y="21431"/>
                    <a:pt x="3212306" y="42386"/>
                    <a:pt x="3224689" y="54769"/>
                  </a:cubicBezTo>
                  <a:cubicBezTo>
                    <a:pt x="3245644" y="75724"/>
                    <a:pt x="3280886" y="87154"/>
                    <a:pt x="3299936" y="110966"/>
                  </a:cubicBezTo>
                  <a:cubicBezTo>
                    <a:pt x="3326606" y="145256"/>
                    <a:pt x="3348514" y="180499"/>
                    <a:pt x="3373279" y="214789"/>
                  </a:cubicBezTo>
                  <a:lnTo>
                    <a:pt x="4171474" y="214789"/>
                  </a:lnTo>
                  <a:cubicBezTo>
                    <a:pt x="4161949" y="182404"/>
                    <a:pt x="4161949" y="149066"/>
                    <a:pt x="4182904" y="116681"/>
                  </a:cubicBezTo>
                  <a:cubicBezTo>
                    <a:pt x="4198144" y="62389"/>
                    <a:pt x="4246721" y="28099"/>
                    <a:pt x="4306729" y="7144"/>
                  </a:cubicBezTo>
                  <a:lnTo>
                    <a:pt x="3187541" y="8096"/>
                  </a:lnTo>
                  <a:lnTo>
                    <a:pt x="3187541" y="8096"/>
                  </a:lnTo>
                  <a:lnTo>
                    <a:pt x="3187541" y="8096"/>
                  </a:lnTo>
                  <a:lnTo>
                    <a:pt x="3187541" y="8096"/>
                  </a:lnTo>
                  <a:close/>
                  <a:moveTo>
                    <a:pt x="2348389" y="8096"/>
                  </a:moveTo>
                  <a:cubicBezTo>
                    <a:pt x="2338864" y="19526"/>
                    <a:pt x="2329339" y="29051"/>
                    <a:pt x="2319814" y="36671"/>
                  </a:cubicBezTo>
                  <a:cubicBezTo>
                    <a:pt x="2240756" y="92869"/>
                    <a:pt x="2135981" y="121444"/>
                    <a:pt x="2077879" y="198596"/>
                  </a:cubicBezTo>
                  <a:cubicBezTo>
                    <a:pt x="2074069" y="204311"/>
                    <a:pt x="2068354" y="210026"/>
                    <a:pt x="2064544" y="215741"/>
                  </a:cubicBezTo>
                  <a:lnTo>
                    <a:pt x="2230279" y="215741"/>
                  </a:lnTo>
                  <a:cubicBezTo>
                    <a:pt x="2251234" y="192881"/>
                    <a:pt x="2269331" y="161449"/>
                    <a:pt x="2296001" y="148114"/>
                  </a:cubicBezTo>
                  <a:cubicBezTo>
                    <a:pt x="2336959" y="129064"/>
                    <a:pt x="2423636" y="125254"/>
                    <a:pt x="2444591" y="91916"/>
                  </a:cubicBezTo>
                  <a:cubicBezTo>
                    <a:pt x="2450306" y="82391"/>
                    <a:pt x="2448401" y="57626"/>
                    <a:pt x="2456021" y="50006"/>
                  </a:cubicBezTo>
                  <a:cubicBezTo>
                    <a:pt x="2473166" y="30956"/>
                    <a:pt x="2508409" y="25241"/>
                    <a:pt x="2529364" y="10001"/>
                  </a:cubicBezTo>
                  <a:lnTo>
                    <a:pt x="2348389" y="8096"/>
                  </a:lnTo>
                  <a:lnTo>
                    <a:pt x="2348389" y="8096"/>
                  </a:lnTo>
                  <a:lnTo>
                    <a:pt x="2348389" y="8096"/>
                  </a:lnTo>
                  <a:lnTo>
                    <a:pt x="2348389" y="8096"/>
                  </a:lnTo>
                  <a:close/>
                  <a:moveTo>
                    <a:pt x="364331" y="8096"/>
                  </a:moveTo>
                  <a:cubicBezTo>
                    <a:pt x="370046" y="19526"/>
                    <a:pt x="375761" y="30956"/>
                    <a:pt x="381476" y="42386"/>
                  </a:cubicBezTo>
                  <a:cubicBezTo>
                    <a:pt x="416719" y="34766"/>
                    <a:pt x="408146" y="38576"/>
                    <a:pt x="443389" y="42386"/>
                  </a:cubicBezTo>
                  <a:cubicBezTo>
                    <a:pt x="447199" y="27146"/>
                    <a:pt x="456724" y="17621"/>
                    <a:pt x="466249" y="8096"/>
                  </a:cubicBezTo>
                  <a:lnTo>
                    <a:pt x="364331" y="8096"/>
                  </a:lnTo>
                  <a:lnTo>
                    <a:pt x="364331" y="8096"/>
                  </a:lnTo>
                  <a:lnTo>
                    <a:pt x="364331" y="8096"/>
                  </a:lnTo>
                  <a:lnTo>
                    <a:pt x="364331" y="8096"/>
                  </a:lnTo>
                  <a:close/>
                  <a:moveTo>
                    <a:pt x="7144" y="8096"/>
                  </a:moveTo>
                  <a:cubicBezTo>
                    <a:pt x="9049" y="30956"/>
                    <a:pt x="10954" y="56674"/>
                    <a:pt x="10954" y="73819"/>
                  </a:cubicBezTo>
                  <a:cubicBezTo>
                    <a:pt x="10954" y="122396"/>
                    <a:pt x="10954" y="168116"/>
                    <a:pt x="12859" y="214789"/>
                  </a:cubicBezTo>
                  <a:lnTo>
                    <a:pt x="236696" y="214789"/>
                  </a:lnTo>
                  <a:lnTo>
                    <a:pt x="242411" y="184309"/>
                  </a:lnTo>
                  <a:cubicBezTo>
                    <a:pt x="251936" y="180499"/>
                    <a:pt x="251936" y="180499"/>
                    <a:pt x="267176" y="178594"/>
                  </a:cubicBezTo>
                  <a:cubicBezTo>
                    <a:pt x="276701" y="193834"/>
                    <a:pt x="280511" y="199549"/>
                    <a:pt x="304324" y="203359"/>
                  </a:cubicBezTo>
                  <a:cubicBezTo>
                    <a:pt x="315754" y="180499"/>
                    <a:pt x="332899" y="167164"/>
                    <a:pt x="341471" y="141446"/>
                  </a:cubicBezTo>
                  <a:cubicBezTo>
                    <a:pt x="277654" y="143351"/>
                    <a:pt x="260509" y="141446"/>
                    <a:pt x="223361" y="130016"/>
                  </a:cubicBezTo>
                  <a:cubicBezTo>
                    <a:pt x="227171" y="120491"/>
                    <a:pt x="227171" y="120491"/>
                    <a:pt x="229076" y="105251"/>
                  </a:cubicBezTo>
                  <a:cubicBezTo>
                    <a:pt x="246221" y="95726"/>
                    <a:pt x="270034" y="69056"/>
                    <a:pt x="285274" y="63341"/>
                  </a:cubicBezTo>
                  <a:cubicBezTo>
                    <a:pt x="306229" y="55721"/>
                    <a:pt x="317659" y="69056"/>
                    <a:pt x="328136" y="63341"/>
                  </a:cubicBezTo>
                  <a:cubicBezTo>
                    <a:pt x="343376" y="53816"/>
                    <a:pt x="349091" y="50006"/>
                    <a:pt x="352901" y="27146"/>
                  </a:cubicBezTo>
                  <a:cubicBezTo>
                    <a:pt x="349091" y="21431"/>
                    <a:pt x="349091" y="21431"/>
                    <a:pt x="347186" y="11906"/>
                  </a:cubicBezTo>
                  <a:lnTo>
                    <a:pt x="7144" y="8096"/>
                  </a:lnTo>
                  <a:lnTo>
                    <a:pt x="7144" y="8096"/>
                  </a:lnTo>
                  <a:lnTo>
                    <a:pt x="7144" y="8096"/>
                  </a:lnTo>
                  <a:lnTo>
                    <a:pt x="7144" y="8096"/>
                  </a:lnTo>
                  <a:close/>
                  <a:moveTo>
                    <a:pt x="766286" y="213836"/>
                  </a:moveTo>
                  <a:lnTo>
                    <a:pt x="741521" y="183356"/>
                  </a:lnTo>
                  <a:lnTo>
                    <a:pt x="704374" y="179546"/>
                  </a:lnTo>
                  <a:lnTo>
                    <a:pt x="685324" y="149066"/>
                  </a:lnTo>
                  <a:lnTo>
                    <a:pt x="617696" y="143351"/>
                  </a:lnTo>
                  <a:cubicBezTo>
                    <a:pt x="600551" y="131921"/>
                    <a:pt x="611981" y="92869"/>
                    <a:pt x="592931" y="81439"/>
                  </a:cubicBezTo>
                  <a:lnTo>
                    <a:pt x="592931" y="87154"/>
                  </a:lnTo>
                  <a:cubicBezTo>
                    <a:pt x="587216" y="96679"/>
                    <a:pt x="585311" y="131921"/>
                    <a:pt x="581501" y="143351"/>
                  </a:cubicBezTo>
                  <a:cubicBezTo>
                    <a:pt x="568166" y="143351"/>
                    <a:pt x="498634" y="156686"/>
                    <a:pt x="489109" y="162401"/>
                  </a:cubicBezTo>
                  <a:lnTo>
                    <a:pt x="458629" y="204311"/>
                  </a:lnTo>
                  <a:lnTo>
                    <a:pt x="396716" y="198596"/>
                  </a:lnTo>
                  <a:cubicBezTo>
                    <a:pt x="389096" y="200501"/>
                    <a:pt x="379571" y="208121"/>
                    <a:pt x="371951" y="215741"/>
                  </a:cubicBezTo>
                  <a:lnTo>
                    <a:pt x="766286" y="213836"/>
                  </a:lnTo>
                  <a:lnTo>
                    <a:pt x="766286" y="213836"/>
                  </a:lnTo>
                  <a:lnTo>
                    <a:pt x="766286" y="213836"/>
                  </a:lnTo>
                  <a:lnTo>
                    <a:pt x="766286" y="213836"/>
                  </a:lnTo>
                  <a:close/>
                  <a:moveTo>
                    <a:pt x="157639" y="153829"/>
                  </a:moveTo>
                  <a:lnTo>
                    <a:pt x="157639" y="172879"/>
                  </a:lnTo>
                  <a:lnTo>
                    <a:pt x="138589" y="172879"/>
                  </a:lnTo>
                  <a:lnTo>
                    <a:pt x="138589" y="153829"/>
                  </a:lnTo>
                  <a:lnTo>
                    <a:pt x="157639" y="153829"/>
                  </a:lnTo>
                  <a:lnTo>
                    <a:pt x="157639" y="153829"/>
                  </a:lnTo>
                  <a:lnTo>
                    <a:pt x="157639" y="153829"/>
                  </a:lnTo>
                  <a:lnTo>
                    <a:pt x="157639" y="153829"/>
                  </a:lnTo>
                  <a:close/>
                  <a:moveTo>
                    <a:pt x="115729" y="115729"/>
                  </a:moveTo>
                  <a:lnTo>
                    <a:pt x="115729" y="127159"/>
                  </a:lnTo>
                  <a:lnTo>
                    <a:pt x="104299" y="127159"/>
                  </a:lnTo>
                  <a:lnTo>
                    <a:pt x="104299" y="115729"/>
                  </a:lnTo>
                  <a:lnTo>
                    <a:pt x="115729" y="115729"/>
                  </a:lnTo>
                  <a:lnTo>
                    <a:pt x="115729" y="115729"/>
                  </a:lnTo>
                  <a:lnTo>
                    <a:pt x="115729" y="115729"/>
                  </a:lnTo>
                  <a:lnTo>
                    <a:pt x="115729" y="115729"/>
                  </a:lnTo>
                  <a:close/>
                  <a:moveTo>
                    <a:pt x="1301591" y="72866"/>
                  </a:moveTo>
                  <a:cubicBezTo>
                    <a:pt x="1284446" y="78581"/>
                    <a:pt x="1284446" y="82391"/>
                    <a:pt x="1271111" y="91916"/>
                  </a:cubicBezTo>
                  <a:lnTo>
                    <a:pt x="1271111" y="103346"/>
                  </a:lnTo>
                  <a:cubicBezTo>
                    <a:pt x="1299686" y="110966"/>
                    <a:pt x="1321594" y="133826"/>
                    <a:pt x="1333024" y="133826"/>
                  </a:cubicBezTo>
                  <a:cubicBezTo>
                    <a:pt x="1340644" y="124301"/>
                    <a:pt x="1338739" y="103346"/>
                    <a:pt x="1338739" y="83344"/>
                  </a:cubicBezTo>
                  <a:cubicBezTo>
                    <a:pt x="1328261" y="83344"/>
                    <a:pt x="1307306" y="79534"/>
                    <a:pt x="1301591" y="72866"/>
                  </a:cubicBezTo>
                  <a:lnTo>
                    <a:pt x="1301591" y="72866"/>
                  </a:lnTo>
                  <a:lnTo>
                    <a:pt x="1301591" y="72866"/>
                  </a:lnTo>
                  <a:lnTo>
                    <a:pt x="1301591" y="72866"/>
                  </a:lnTo>
                  <a:close/>
                  <a:moveTo>
                    <a:pt x="4460081" y="85249"/>
                  </a:moveTo>
                  <a:cubicBezTo>
                    <a:pt x="4458177" y="71914"/>
                    <a:pt x="4458177" y="73819"/>
                    <a:pt x="4454366" y="66199"/>
                  </a:cubicBezTo>
                  <a:cubicBezTo>
                    <a:pt x="4444841" y="60484"/>
                    <a:pt x="4433412" y="60484"/>
                    <a:pt x="4417219" y="60484"/>
                  </a:cubicBezTo>
                  <a:cubicBezTo>
                    <a:pt x="4405789" y="54769"/>
                    <a:pt x="4413409" y="56674"/>
                    <a:pt x="4398169" y="60484"/>
                  </a:cubicBezTo>
                  <a:lnTo>
                    <a:pt x="4398169" y="66199"/>
                  </a:lnTo>
                  <a:lnTo>
                    <a:pt x="4403884" y="66199"/>
                  </a:lnTo>
                  <a:cubicBezTo>
                    <a:pt x="4413409" y="85249"/>
                    <a:pt x="4411504" y="87154"/>
                    <a:pt x="4441031" y="90964"/>
                  </a:cubicBezTo>
                  <a:cubicBezTo>
                    <a:pt x="4448652" y="87154"/>
                    <a:pt x="4448652" y="89059"/>
                    <a:pt x="4460081" y="85249"/>
                  </a:cubicBezTo>
                  <a:lnTo>
                    <a:pt x="4460081" y="85249"/>
                  </a:lnTo>
                  <a:lnTo>
                    <a:pt x="4460081" y="85249"/>
                  </a:lnTo>
                  <a:lnTo>
                    <a:pt x="4460081" y="85249"/>
                  </a:lnTo>
                  <a:close/>
                  <a:moveTo>
                    <a:pt x="606266" y="53816"/>
                  </a:moveTo>
                  <a:lnTo>
                    <a:pt x="606266" y="29051"/>
                  </a:lnTo>
                  <a:cubicBezTo>
                    <a:pt x="596741" y="25241"/>
                    <a:pt x="591026" y="23336"/>
                    <a:pt x="575786" y="23336"/>
                  </a:cubicBezTo>
                  <a:cubicBezTo>
                    <a:pt x="570071" y="34766"/>
                    <a:pt x="568166" y="32861"/>
                    <a:pt x="564356" y="48101"/>
                  </a:cubicBezTo>
                  <a:lnTo>
                    <a:pt x="570071" y="48101"/>
                  </a:lnTo>
                  <a:cubicBezTo>
                    <a:pt x="576739" y="53816"/>
                    <a:pt x="589121" y="53816"/>
                    <a:pt x="606266" y="53816"/>
                  </a:cubicBezTo>
                  <a:lnTo>
                    <a:pt x="606266" y="53816"/>
                  </a:lnTo>
                  <a:lnTo>
                    <a:pt x="606266" y="53816"/>
                  </a:lnTo>
                  <a:lnTo>
                    <a:pt x="606266" y="538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BBE88E2E-089B-4253-B02E-D4C81D1E4B0A}"/>
                </a:ext>
              </a:extLst>
            </p:cNvPr>
            <p:cNvSpPr/>
            <p:nvPr/>
          </p:nvSpPr>
          <p:spPr>
            <a:xfrm>
              <a:off x="-476" y="4370490"/>
              <a:ext cx="5905500" cy="219075"/>
            </a:xfrm>
            <a:custGeom>
              <a:avLst/>
              <a:gdLst>
                <a:gd name="connsiteX0" fmla="*/ 5636419 w 5905500"/>
                <a:gd name="connsiteY0" fmla="*/ 10954 h 219075"/>
                <a:gd name="connsiteX1" fmla="*/ 5638324 w 5905500"/>
                <a:gd name="connsiteY1" fmla="*/ 16669 h 219075"/>
                <a:gd name="connsiteX2" fmla="*/ 5601177 w 5905500"/>
                <a:gd name="connsiteY2" fmla="*/ 35719 h 219075"/>
                <a:gd name="connsiteX3" fmla="*/ 5589746 w 5905500"/>
                <a:gd name="connsiteY3" fmla="*/ 30004 h 219075"/>
                <a:gd name="connsiteX4" fmla="*/ 5582127 w 5905500"/>
                <a:gd name="connsiteY4" fmla="*/ 10954 h 219075"/>
                <a:gd name="connsiteX5" fmla="*/ 2672239 w 5905500"/>
                <a:gd name="connsiteY5" fmla="*/ 10954 h 219075"/>
                <a:gd name="connsiteX6" fmla="*/ 2510314 w 5905500"/>
                <a:gd name="connsiteY6" fmla="*/ 72866 h 219075"/>
                <a:gd name="connsiteX7" fmla="*/ 2356009 w 5905500"/>
                <a:gd name="connsiteY7" fmla="*/ 97631 h 219075"/>
                <a:gd name="connsiteX8" fmla="*/ 2356009 w 5905500"/>
                <a:gd name="connsiteY8" fmla="*/ 109061 h 219075"/>
                <a:gd name="connsiteX9" fmla="*/ 2386489 w 5905500"/>
                <a:gd name="connsiteY9" fmla="*/ 176689 h 219075"/>
                <a:gd name="connsiteX10" fmla="*/ 2347436 w 5905500"/>
                <a:gd name="connsiteY10" fmla="*/ 216694 h 219075"/>
                <a:gd name="connsiteX11" fmla="*/ 2527459 w 5905500"/>
                <a:gd name="connsiteY11" fmla="*/ 216694 h 219075"/>
                <a:gd name="connsiteX12" fmla="*/ 2540794 w 5905500"/>
                <a:gd name="connsiteY12" fmla="*/ 201454 h 219075"/>
                <a:gd name="connsiteX13" fmla="*/ 2571274 w 5905500"/>
                <a:gd name="connsiteY13" fmla="*/ 145256 h 219075"/>
                <a:gd name="connsiteX14" fmla="*/ 2683669 w 5905500"/>
                <a:gd name="connsiteY14" fmla="*/ 145256 h 219075"/>
                <a:gd name="connsiteX15" fmla="*/ 2877026 w 5905500"/>
                <a:gd name="connsiteY15" fmla="*/ 145256 h 219075"/>
                <a:gd name="connsiteX16" fmla="*/ 3076099 w 5905500"/>
                <a:gd name="connsiteY16" fmla="*/ 187166 h 219075"/>
                <a:gd name="connsiteX17" fmla="*/ 3174206 w 5905500"/>
                <a:gd name="connsiteY17" fmla="*/ 206216 h 219075"/>
                <a:gd name="connsiteX18" fmla="*/ 3185636 w 5905500"/>
                <a:gd name="connsiteY18" fmla="*/ 215741 h 219075"/>
                <a:gd name="connsiteX19" fmla="*/ 4301967 w 5905500"/>
                <a:gd name="connsiteY19" fmla="*/ 215741 h 219075"/>
                <a:gd name="connsiteX20" fmla="*/ 4401979 w 5905500"/>
                <a:gd name="connsiteY20" fmla="*/ 194786 h 219075"/>
                <a:gd name="connsiteX21" fmla="*/ 4439127 w 5905500"/>
                <a:gd name="connsiteY21" fmla="*/ 215741 h 219075"/>
                <a:gd name="connsiteX22" fmla="*/ 5737384 w 5905500"/>
                <a:gd name="connsiteY22" fmla="*/ 215741 h 219075"/>
                <a:gd name="connsiteX23" fmla="*/ 5787866 w 5905500"/>
                <a:gd name="connsiteY23" fmla="*/ 144304 h 219075"/>
                <a:gd name="connsiteX24" fmla="*/ 5902166 w 5905500"/>
                <a:gd name="connsiteY24" fmla="*/ 7144 h 219075"/>
                <a:gd name="connsiteX25" fmla="*/ 5636419 w 5905500"/>
                <a:gd name="connsiteY25" fmla="*/ 10954 h 219075"/>
                <a:gd name="connsiteX26" fmla="*/ 5636419 w 5905500"/>
                <a:gd name="connsiteY26" fmla="*/ 10954 h 219075"/>
                <a:gd name="connsiteX27" fmla="*/ 5636419 w 5905500"/>
                <a:gd name="connsiteY27" fmla="*/ 10954 h 219075"/>
                <a:gd name="connsiteX28" fmla="*/ 5636419 w 5905500"/>
                <a:gd name="connsiteY28" fmla="*/ 10954 h 219075"/>
                <a:gd name="connsiteX29" fmla="*/ 355759 w 5905500"/>
                <a:gd name="connsiteY29" fmla="*/ 10954 h 219075"/>
                <a:gd name="connsiteX30" fmla="*/ 372904 w 5905500"/>
                <a:gd name="connsiteY30" fmla="*/ 47149 h 219075"/>
                <a:gd name="connsiteX31" fmla="*/ 372904 w 5905500"/>
                <a:gd name="connsiteY31" fmla="*/ 52864 h 219075"/>
                <a:gd name="connsiteX32" fmla="*/ 361474 w 5905500"/>
                <a:gd name="connsiteY32" fmla="*/ 47149 h 219075"/>
                <a:gd name="connsiteX33" fmla="*/ 340519 w 5905500"/>
                <a:gd name="connsiteY33" fmla="*/ 10954 h 219075"/>
                <a:gd name="connsiteX34" fmla="*/ 272891 w 5905500"/>
                <a:gd name="connsiteY34" fmla="*/ 10954 h 219075"/>
                <a:gd name="connsiteX35" fmla="*/ 220504 w 5905500"/>
                <a:gd name="connsiteY35" fmla="*/ 10954 h 219075"/>
                <a:gd name="connsiteX36" fmla="*/ 120491 w 5905500"/>
                <a:gd name="connsiteY36" fmla="*/ 10954 h 219075"/>
                <a:gd name="connsiteX37" fmla="*/ 22384 w 5905500"/>
                <a:gd name="connsiteY37" fmla="*/ 86201 h 219075"/>
                <a:gd name="connsiteX38" fmla="*/ 41434 w 5905500"/>
                <a:gd name="connsiteY38" fmla="*/ 110966 h 219075"/>
                <a:gd name="connsiteX39" fmla="*/ 16669 w 5905500"/>
                <a:gd name="connsiteY39" fmla="*/ 110966 h 219075"/>
                <a:gd name="connsiteX40" fmla="*/ 10954 w 5905500"/>
                <a:gd name="connsiteY40" fmla="*/ 161449 h 219075"/>
                <a:gd name="connsiteX41" fmla="*/ 7144 w 5905500"/>
                <a:gd name="connsiteY41" fmla="*/ 219551 h 219075"/>
                <a:gd name="connsiteX42" fmla="*/ 345281 w 5905500"/>
                <a:gd name="connsiteY42" fmla="*/ 219551 h 219075"/>
                <a:gd name="connsiteX43" fmla="*/ 345281 w 5905500"/>
                <a:gd name="connsiteY43" fmla="*/ 217646 h 219075"/>
                <a:gd name="connsiteX44" fmla="*/ 364331 w 5905500"/>
                <a:gd name="connsiteY44" fmla="*/ 217646 h 219075"/>
                <a:gd name="connsiteX45" fmla="*/ 366236 w 5905500"/>
                <a:gd name="connsiteY45" fmla="*/ 219551 h 219075"/>
                <a:gd name="connsiteX46" fmla="*/ 469106 w 5905500"/>
                <a:gd name="connsiteY46" fmla="*/ 219551 h 219075"/>
                <a:gd name="connsiteX47" fmla="*/ 515779 w 5905500"/>
                <a:gd name="connsiteY47" fmla="*/ 172879 h 219075"/>
                <a:gd name="connsiteX48" fmla="*/ 534829 w 5905500"/>
                <a:gd name="connsiteY48" fmla="*/ 97631 h 219075"/>
                <a:gd name="connsiteX49" fmla="*/ 596741 w 5905500"/>
                <a:gd name="connsiteY49" fmla="*/ 55721 h 219075"/>
                <a:gd name="connsiteX50" fmla="*/ 602456 w 5905500"/>
                <a:gd name="connsiteY50" fmla="*/ 36671 h 219075"/>
                <a:gd name="connsiteX51" fmla="*/ 591026 w 5905500"/>
                <a:gd name="connsiteY51" fmla="*/ 36671 h 219075"/>
                <a:gd name="connsiteX52" fmla="*/ 510064 w 5905500"/>
                <a:gd name="connsiteY52" fmla="*/ 98584 h 219075"/>
                <a:gd name="connsiteX53" fmla="*/ 498634 w 5905500"/>
                <a:gd name="connsiteY53" fmla="*/ 92869 h 219075"/>
                <a:gd name="connsiteX54" fmla="*/ 492919 w 5905500"/>
                <a:gd name="connsiteY54" fmla="*/ 81439 h 219075"/>
                <a:gd name="connsiteX55" fmla="*/ 549116 w 5905500"/>
                <a:gd name="connsiteY55" fmla="*/ 25241 h 219075"/>
                <a:gd name="connsiteX56" fmla="*/ 535781 w 5905500"/>
                <a:gd name="connsiteY56" fmla="*/ 11906 h 219075"/>
                <a:gd name="connsiteX57" fmla="*/ 355759 w 5905500"/>
                <a:gd name="connsiteY57" fmla="*/ 11906 h 219075"/>
                <a:gd name="connsiteX58" fmla="*/ 355759 w 5905500"/>
                <a:gd name="connsiteY58" fmla="*/ 10954 h 219075"/>
                <a:gd name="connsiteX59" fmla="*/ 355759 w 5905500"/>
                <a:gd name="connsiteY59" fmla="*/ 10954 h 219075"/>
                <a:gd name="connsiteX60" fmla="*/ 355759 w 5905500"/>
                <a:gd name="connsiteY60" fmla="*/ 10954 h 219075"/>
                <a:gd name="connsiteX61" fmla="*/ 385286 w 5905500"/>
                <a:gd name="connsiteY61" fmla="*/ 123349 h 219075"/>
                <a:gd name="connsiteX62" fmla="*/ 385286 w 5905500"/>
                <a:gd name="connsiteY62" fmla="*/ 134779 h 219075"/>
                <a:gd name="connsiteX63" fmla="*/ 379571 w 5905500"/>
                <a:gd name="connsiteY63" fmla="*/ 134779 h 219075"/>
                <a:gd name="connsiteX64" fmla="*/ 379571 w 5905500"/>
                <a:gd name="connsiteY64" fmla="*/ 123349 h 219075"/>
                <a:gd name="connsiteX65" fmla="*/ 385286 w 5905500"/>
                <a:gd name="connsiteY65" fmla="*/ 123349 h 219075"/>
                <a:gd name="connsiteX66" fmla="*/ 385286 w 5905500"/>
                <a:gd name="connsiteY66" fmla="*/ 123349 h 219075"/>
                <a:gd name="connsiteX67" fmla="*/ 385286 w 5905500"/>
                <a:gd name="connsiteY67" fmla="*/ 123349 h 219075"/>
                <a:gd name="connsiteX68" fmla="*/ 385286 w 5905500"/>
                <a:gd name="connsiteY68" fmla="*/ 123349 h 219075"/>
                <a:gd name="connsiteX69" fmla="*/ 751999 w 5905500"/>
                <a:gd name="connsiteY69" fmla="*/ 123349 h 219075"/>
                <a:gd name="connsiteX70" fmla="*/ 732949 w 5905500"/>
                <a:gd name="connsiteY70" fmla="*/ 123349 h 219075"/>
                <a:gd name="connsiteX71" fmla="*/ 727234 w 5905500"/>
                <a:gd name="connsiteY71" fmla="*/ 148114 h 219075"/>
                <a:gd name="connsiteX72" fmla="*/ 746284 w 5905500"/>
                <a:gd name="connsiteY72" fmla="*/ 148114 h 219075"/>
                <a:gd name="connsiteX73" fmla="*/ 751999 w 5905500"/>
                <a:gd name="connsiteY73" fmla="*/ 123349 h 219075"/>
                <a:gd name="connsiteX74" fmla="*/ 751999 w 5905500"/>
                <a:gd name="connsiteY74" fmla="*/ 123349 h 219075"/>
                <a:gd name="connsiteX75" fmla="*/ 751999 w 5905500"/>
                <a:gd name="connsiteY75" fmla="*/ 123349 h 219075"/>
                <a:gd name="connsiteX76" fmla="*/ 751999 w 5905500"/>
                <a:gd name="connsiteY76" fmla="*/ 123349 h 219075"/>
                <a:gd name="connsiteX77" fmla="*/ 707231 w 5905500"/>
                <a:gd name="connsiteY77" fmla="*/ 116681 h 219075"/>
                <a:gd name="connsiteX78" fmla="*/ 695801 w 5905500"/>
                <a:gd name="connsiteY78" fmla="*/ 135731 h 219075"/>
                <a:gd name="connsiteX79" fmla="*/ 701516 w 5905500"/>
                <a:gd name="connsiteY79" fmla="*/ 135731 h 219075"/>
                <a:gd name="connsiteX80" fmla="*/ 701516 w 5905500"/>
                <a:gd name="connsiteY80" fmla="*/ 130016 h 219075"/>
                <a:gd name="connsiteX81" fmla="*/ 707231 w 5905500"/>
                <a:gd name="connsiteY81" fmla="*/ 116681 h 219075"/>
                <a:gd name="connsiteX82" fmla="*/ 707231 w 5905500"/>
                <a:gd name="connsiteY82" fmla="*/ 116681 h 219075"/>
                <a:gd name="connsiteX83" fmla="*/ 707231 w 5905500"/>
                <a:gd name="connsiteY83" fmla="*/ 116681 h 219075"/>
                <a:gd name="connsiteX84" fmla="*/ 707231 w 5905500"/>
                <a:gd name="connsiteY84" fmla="*/ 116681 h 219075"/>
                <a:gd name="connsiteX85" fmla="*/ 392906 w 5905500"/>
                <a:gd name="connsiteY85" fmla="*/ 105251 h 219075"/>
                <a:gd name="connsiteX86" fmla="*/ 381476 w 5905500"/>
                <a:gd name="connsiteY86" fmla="*/ 110966 h 219075"/>
                <a:gd name="connsiteX87" fmla="*/ 392906 w 5905500"/>
                <a:gd name="connsiteY87" fmla="*/ 105251 h 219075"/>
                <a:gd name="connsiteX88" fmla="*/ 392906 w 5905500"/>
                <a:gd name="connsiteY88" fmla="*/ 105251 h 219075"/>
                <a:gd name="connsiteX89" fmla="*/ 392906 w 5905500"/>
                <a:gd name="connsiteY89" fmla="*/ 105251 h 219075"/>
                <a:gd name="connsiteX90" fmla="*/ 392906 w 5905500"/>
                <a:gd name="connsiteY90" fmla="*/ 105251 h 219075"/>
                <a:gd name="connsiteX91" fmla="*/ 423386 w 5905500"/>
                <a:gd name="connsiteY91" fmla="*/ 86201 h 219075"/>
                <a:gd name="connsiteX92" fmla="*/ 411956 w 5905500"/>
                <a:gd name="connsiteY92" fmla="*/ 91916 h 219075"/>
                <a:gd name="connsiteX93" fmla="*/ 423386 w 5905500"/>
                <a:gd name="connsiteY93" fmla="*/ 86201 h 219075"/>
                <a:gd name="connsiteX94" fmla="*/ 423386 w 5905500"/>
                <a:gd name="connsiteY94" fmla="*/ 86201 h 219075"/>
                <a:gd name="connsiteX95" fmla="*/ 423386 w 5905500"/>
                <a:gd name="connsiteY95" fmla="*/ 86201 h 219075"/>
                <a:gd name="connsiteX96" fmla="*/ 423386 w 5905500"/>
                <a:gd name="connsiteY96" fmla="*/ 86201 h 219075"/>
                <a:gd name="connsiteX97" fmla="*/ 676751 w 5905500"/>
                <a:gd name="connsiteY97" fmla="*/ 80486 h 219075"/>
                <a:gd name="connsiteX98" fmla="*/ 558641 w 5905500"/>
                <a:gd name="connsiteY98" fmla="*/ 99536 h 219075"/>
                <a:gd name="connsiteX99" fmla="*/ 528161 w 5905500"/>
                <a:gd name="connsiteY99" fmla="*/ 186214 h 219075"/>
                <a:gd name="connsiteX100" fmla="*/ 528161 w 5905500"/>
                <a:gd name="connsiteY100" fmla="*/ 191929 h 219075"/>
                <a:gd name="connsiteX101" fmla="*/ 571024 w 5905500"/>
                <a:gd name="connsiteY101" fmla="*/ 180499 h 219075"/>
                <a:gd name="connsiteX102" fmla="*/ 608171 w 5905500"/>
                <a:gd name="connsiteY102" fmla="*/ 118586 h 219075"/>
                <a:gd name="connsiteX103" fmla="*/ 651034 w 5905500"/>
                <a:gd name="connsiteY103" fmla="*/ 130016 h 219075"/>
                <a:gd name="connsiteX104" fmla="*/ 676751 w 5905500"/>
                <a:gd name="connsiteY104" fmla="*/ 80486 h 219075"/>
                <a:gd name="connsiteX105" fmla="*/ 676751 w 5905500"/>
                <a:gd name="connsiteY105" fmla="*/ 80486 h 219075"/>
                <a:gd name="connsiteX106" fmla="*/ 676751 w 5905500"/>
                <a:gd name="connsiteY106" fmla="*/ 80486 h 219075"/>
                <a:gd name="connsiteX107" fmla="*/ 676751 w 5905500"/>
                <a:gd name="connsiteY107" fmla="*/ 80486 h 219075"/>
                <a:gd name="connsiteX108" fmla="*/ 404336 w 5905500"/>
                <a:gd name="connsiteY108" fmla="*/ 74771 h 219075"/>
                <a:gd name="connsiteX109" fmla="*/ 385286 w 5905500"/>
                <a:gd name="connsiteY109" fmla="*/ 63341 h 219075"/>
                <a:gd name="connsiteX110" fmla="*/ 392906 w 5905500"/>
                <a:gd name="connsiteY110" fmla="*/ 63341 h 219075"/>
                <a:gd name="connsiteX111" fmla="*/ 392906 w 5905500"/>
                <a:gd name="connsiteY111" fmla="*/ 57626 h 219075"/>
                <a:gd name="connsiteX112" fmla="*/ 404336 w 5905500"/>
                <a:gd name="connsiteY112" fmla="*/ 57626 h 219075"/>
                <a:gd name="connsiteX113" fmla="*/ 404336 w 5905500"/>
                <a:gd name="connsiteY113" fmla="*/ 74771 h 219075"/>
                <a:gd name="connsiteX114" fmla="*/ 404336 w 5905500"/>
                <a:gd name="connsiteY114" fmla="*/ 74771 h 219075"/>
                <a:gd name="connsiteX115" fmla="*/ 404336 w 5905500"/>
                <a:gd name="connsiteY115" fmla="*/ 74771 h 219075"/>
                <a:gd name="connsiteX116" fmla="*/ 404336 w 5905500"/>
                <a:gd name="connsiteY116" fmla="*/ 74771 h 219075"/>
                <a:gd name="connsiteX117" fmla="*/ 193834 w 5905500"/>
                <a:gd name="connsiteY117" fmla="*/ 30004 h 219075"/>
                <a:gd name="connsiteX118" fmla="*/ 193834 w 5905500"/>
                <a:gd name="connsiteY118" fmla="*/ 43339 h 219075"/>
                <a:gd name="connsiteX119" fmla="*/ 182404 w 5905500"/>
                <a:gd name="connsiteY119" fmla="*/ 43339 h 219075"/>
                <a:gd name="connsiteX120" fmla="*/ 182404 w 5905500"/>
                <a:gd name="connsiteY120" fmla="*/ 37624 h 219075"/>
                <a:gd name="connsiteX121" fmla="*/ 193834 w 5905500"/>
                <a:gd name="connsiteY121" fmla="*/ 30004 h 219075"/>
                <a:gd name="connsiteX122" fmla="*/ 193834 w 5905500"/>
                <a:gd name="connsiteY122" fmla="*/ 30004 h 219075"/>
                <a:gd name="connsiteX123" fmla="*/ 193834 w 5905500"/>
                <a:gd name="connsiteY123" fmla="*/ 30004 h 219075"/>
                <a:gd name="connsiteX124" fmla="*/ 193834 w 5905500"/>
                <a:gd name="connsiteY124" fmla="*/ 3000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5905500" h="219075">
                  <a:moveTo>
                    <a:pt x="5636419" y="10954"/>
                  </a:moveTo>
                  <a:cubicBezTo>
                    <a:pt x="5636419" y="12859"/>
                    <a:pt x="5638324" y="14764"/>
                    <a:pt x="5638324" y="16669"/>
                  </a:cubicBezTo>
                  <a:cubicBezTo>
                    <a:pt x="5623084" y="26194"/>
                    <a:pt x="5624989" y="30004"/>
                    <a:pt x="5601177" y="35719"/>
                  </a:cubicBezTo>
                  <a:cubicBezTo>
                    <a:pt x="5595462" y="30004"/>
                    <a:pt x="5599271" y="33814"/>
                    <a:pt x="5589746" y="30004"/>
                  </a:cubicBezTo>
                  <a:cubicBezTo>
                    <a:pt x="5587841" y="24289"/>
                    <a:pt x="5584032" y="18574"/>
                    <a:pt x="5582127" y="10954"/>
                  </a:cubicBezTo>
                  <a:lnTo>
                    <a:pt x="2672239" y="10954"/>
                  </a:lnTo>
                  <a:cubicBezTo>
                    <a:pt x="2617946" y="33814"/>
                    <a:pt x="2565559" y="55721"/>
                    <a:pt x="2510314" y="72866"/>
                  </a:cubicBezTo>
                  <a:cubicBezTo>
                    <a:pt x="2457926" y="90011"/>
                    <a:pt x="2401729" y="80486"/>
                    <a:pt x="2356009" y="97631"/>
                  </a:cubicBezTo>
                  <a:lnTo>
                    <a:pt x="2356009" y="109061"/>
                  </a:lnTo>
                  <a:cubicBezTo>
                    <a:pt x="2382679" y="124301"/>
                    <a:pt x="2388394" y="131921"/>
                    <a:pt x="2386489" y="176689"/>
                  </a:cubicBezTo>
                  <a:cubicBezTo>
                    <a:pt x="2373154" y="186214"/>
                    <a:pt x="2359819" y="201454"/>
                    <a:pt x="2347436" y="216694"/>
                  </a:cubicBezTo>
                  <a:lnTo>
                    <a:pt x="2527459" y="216694"/>
                  </a:lnTo>
                  <a:cubicBezTo>
                    <a:pt x="2533174" y="212884"/>
                    <a:pt x="2536984" y="207169"/>
                    <a:pt x="2540794" y="201454"/>
                  </a:cubicBezTo>
                  <a:cubicBezTo>
                    <a:pt x="2554129" y="178594"/>
                    <a:pt x="2546509" y="156686"/>
                    <a:pt x="2571274" y="145256"/>
                  </a:cubicBezTo>
                  <a:lnTo>
                    <a:pt x="2683669" y="145256"/>
                  </a:lnTo>
                  <a:cubicBezTo>
                    <a:pt x="2737961" y="109061"/>
                    <a:pt x="2811304" y="160496"/>
                    <a:pt x="2877026" y="145256"/>
                  </a:cubicBezTo>
                  <a:cubicBezTo>
                    <a:pt x="2967514" y="124301"/>
                    <a:pt x="3008471" y="158591"/>
                    <a:pt x="3076099" y="187166"/>
                  </a:cubicBezTo>
                  <a:cubicBezTo>
                    <a:pt x="3108484" y="200501"/>
                    <a:pt x="3141821" y="189071"/>
                    <a:pt x="3174206" y="206216"/>
                  </a:cubicBezTo>
                  <a:cubicBezTo>
                    <a:pt x="3178016" y="208121"/>
                    <a:pt x="3181826" y="211931"/>
                    <a:pt x="3185636" y="215741"/>
                  </a:cubicBezTo>
                  <a:lnTo>
                    <a:pt x="4301967" y="215741"/>
                  </a:lnTo>
                  <a:cubicBezTo>
                    <a:pt x="4332446" y="204311"/>
                    <a:pt x="4367689" y="198596"/>
                    <a:pt x="4401979" y="194786"/>
                  </a:cubicBezTo>
                  <a:cubicBezTo>
                    <a:pt x="4413409" y="208121"/>
                    <a:pt x="4424839" y="211931"/>
                    <a:pt x="4439127" y="215741"/>
                  </a:cubicBezTo>
                  <a:lnTo>
                    <a:pt x="5737384" y="215741"/>
                  </a:lnTo>
                  <a:cubicBezTo>
                    <a:pt x="5754529" y="192881"/>
                    <a:pt x="5769769" y="169069"/>
                    <a:pt x="5787866" y="144304"/>
                  </a:cubicBezTo>
                  <a:cubicBezTo>
                    <a:pt x="5820252" y="97631"/>
                    <a:pt x="5865019" y="53816"/>
                    <a:pt x="5902166" y="7144"/>
                  </a:cubicBezTo>
                  <a:lnTo>
                    <a:pt x="5636419" y="10954"/>
                  </a:lnTo>
                  <a:lnTo>
                    <a:pt x="5636419" y="10954"/>
                  </a:lnTo>
                  <a:lnTo>
                    <a:pt x="5636419" y="10954"/>
                  </a:lnTo>
                  <a:lnTo>
                    <a:pt x="5636419" y="10954"/>
                  </a:lnTo>
                  <a:close/>
                  <a:moveTo>
                    <a:pt x="355759" y="10954"/>
                  </a:moveTo>
                  <a:cubicBezTo>
                    <a:pt x="369094" y="22384"/>
                    <a:pt x="380524" y="33814"/>
                    <a:pt x="372904" y="47149"/>
                  </a:cubicBezTo>
                  <a:lnTo>
                    <a:pt x="372904" y="52864"/>
                  </a:lnTo>
                  <a:lnTo>
                    <a:pt x="361474" y="47149"/>
                  </a:lnTo>
                  <a:cubicBezTo>
                    <a:pt x="355759" y="33814"/>
                    <a:pt x="348139" y="20479"/>
                    <a:pt x="340519" y="10954"/>
                  </a:cubicBezTo>
                  <a:lnTo>
                    <a:pt x="272891" y="10954"/>
                  </a:lnTo>
                  <a:cubicBezTo>
                    <a:pt x="255746" y="16669"/>
                    <a:pt x="237649" y="14764"/>
                    <a:pt x="220504" y="10954"/>
                  </a:cubicBezTo>
                  <a:lnTo>
                    <a:pt x="120491" y="10954"/>
                  </a:lnTo>
                  <a:cubicBezTo>
                    <a:pt x="81439" y="30004"/>
                    <a:pt x="54769" y="65246"/>
                    <a:pt x="22384" y="86201"/>
                  </a:cubicBezTo>
                  <a:cubicBezTo>
                    <a:pt x="30004" y="97631"/>
                    <a:pt x="33814" y="95726"/>
                    <a:pt x="41434" y="110966"/>
                  </a:cubicBezTo>
                  <a:cubicBezTo>
                    <a:pt x="28099" y="107156"/>
                    <a:pt x="30004" y="103346"/>
                    <a:pt x="16669" y="110966"/>
                  </a:cubicBezTo>
                  <a:cubicBezTo>
                    <a:pt x="9049" y="120491"/>
                    <a:pt x="10954" y="141446"/>
                    <a:pt x="10954" y="161449"/>
                  </a:cubicBezTo>
                  <a:cubicBezTo>
                    <a:pt x="7144" y="170974"/>
                    <a:pt x="7144" y="193834"/>
                    <a:pt x="7144" y="219551"/>
                  </a:cubicBezTo>
                  <a:lnTo>
                    <a:pt x="345281" y="219551"/>
                  </a:lnTo>
                  <a:lnTo>
                    <a:pt x="345281" y="217646"/>
                  </a:lnTo>
                  <a:lnTo>
                    <a:pt x="364331" y="217646"/>
                  </a:lnTo>
                  <a:lnTo>
                    <a:pt x="366236" y="219551"/>
                  </a:lnTo>
                  <a:lnTo>
                    <a:pt x="469106" y="219551"/>
                  </a:lnTo>
                  <a:cubicBezTo>
                    <a:pt x="484346" y="204311"/>
                    <a:pt x="506254" y="194786"/>
                    <a:pt x="515779" y="172879"/>
                  </a:cubicBezTo>
                  <a:cubicBezTo>
                    <a:pt x="529114" y="144304"/>
                    <a:pt x="515779" y="118586"/>
                    <a:pt x="534829" y="97631"/>
                  </a:cubicBezTo>
                  <a:cubicBezTo>
                    <a:pt x="553879" y="78581"/>
                    <a:pt x="583406" y="80486"/>
                    <a:pt x="596741" y="55721"/>
                  </a:cubicBezTo>
                  <a:cubicBezTo>
                    <a:pt x="600551" y="50006"/>
                    <a:pt x="600551" y="50006"/>
                    <a:pt x="602456" y="36671"/>
                  </a:cubicBezTo>
                  <a:lnTo>
                    <a:pt x="591026" y="36671"/>
                  </a:lnTo>
                  <a:cubicBezTo>
                    <a:pt x="566261" y="57626"/>
                    <a:pt x="534829" y="74771"/>
                    <a:pt x="510064" y="98584"/>
                  </a:cubicBezTo>
                  <a:cubicBezTo>
                    <a:pt x="498634" y="94774"/>
                    <a:pt x="504349" y="96679"/>
                    <a:pt x="498634" y="92869"/>
                  </a:cubicBezTo>
                  <a:cubicBezTo>
                    <a:pt x="492919" y="87154"/>
                    <a:pt x="496729" y="90964"/>
                    <a:pt x="492919" y="81439"/>
                  </a:cubicBezTo>
                  <a:cubicBezTo>
                    <a:pt x="511969" y="70009"/>
                    <a:pt x="541496" y="49054"/>
                    <a:pt x="549116" y="25241"/>
                  </a:cubicBezTo>
                  <a:cubicBezTo>
                    <a:pt x="541496" y="19526"/>
                    <a:pt x="537686" y="17621"/>
                    <a:pt x="535781" y="11906"/>
                  </a:cubicBezTo>
                  <a:lnTo>
                    <a:pt x="355759" y="11906"/>
                  </a:lnTo>
                  <a:lnTo>
                    <a:pt x="355759" y="10954"/>
                  </a:lnTo>
                  <a:lnTo>
                    <a:pt x="355759" y="10954"/>
                  </a:lnTo>
                  <a:lnTo>
                    <a:pt x="355759" y="10954"/>
                  </a:lnTo>
                  <a:close/>
                  <a:moveTo>
                    <a:pt x="385286" y="123349"/>
                  </a:moveTo>
                  <a:lnTo>
                    <a:pt x="385286" y="134779"/>
                  </a:lnTo>
                  <a:lnTo>
                    <a:pt x="379571" y="134779"/>
                  </a:lnTo>
                  <a:lnTo>
                    <a:pt x="379571" y="123349"/>
                  </a:lnTo>
                  <a:lnTo>
                    <a:pt x="385286" y="123349"/>
                  </a:lnTo>
                  <a:lnTo>
                    <a:pt x="385286" y="123349"/>
                  </a:lnTo>
                  <a:lnTo>
                    <a:pt x="385286" y="123349"/>
                  </a:lnTo>
                  <a:lnTo>
                    <a:pt x="385286" y="123349"/>
                  </a:lnTo>
                  <a:close/>
                  <a:moveTo>
                    <a:pt x="751999" y="123349"/>
                  </a:moveTo>
                  <a:lnTo>
                    <a:pt x="732949" y="123349"/>
                  </a:lnTo>
                  <a:lnTo>
                    <a:pt x="727234" y="148114"/>
                  </a:lnTo>
                  <a:lnTo>
                    <a:pt x="746284" y="148114"/>
                  </a:lnTo>
                  <a:lnTo>
                    <a:pt x="751999" y="123349"/>
                  </a:lnTo>
                  <a:lnTo>
                    <a:pt x="751999" y="123349"/>
                  </a:lnTo>
                  <a:lnTo>
                    <a:pt x="751999" y="123349"/>
                  </a:lnTo>
                  <a:lnTo>
                    <a:pt x="751999" y="123349"/>
                  </a:lnTo>
                  <a:close/>
                  <a:moveTo>
                    <a:pt x="707231" y="116681"/>
                  </a:moveTo>
                  <a:cubicBezTo>
                    <a:pt x="691991" y="126206"/>
                    <a:pt x="699611" y="114776"/>
                    <a:pt x="695801" y="135731"/>
                  </a:cubicBezTo>
                  <a:lnTo>
                    <a:pt x="701516" y="135731"/>
                  </a:lnTo>
                  <a:lnTo>
                    <a:pt x="701516" y="130016"/>
                  </a:lnTo>
                  <a:cubicBezTo>
                    <a:pt x="707231" y="123349"/>
                    <a:pt x="703421" y="129064"/>
                    <a:pt x="707231" y="116681"/>
                  </a:cubicBezTo>
                  <a:lnTo>
                    <a:pt x="707231" y="116681"/>
                  </a:lnTo>
                  <a:lnTo>
                    <a:pt x="707231" y="116681"/>
                  </a:lnTo>
                  <a:lnTo>
                    <a:pt x="707231" y="116681"/>
                  </a:lnTo>
                  <a:close/>
                  <a:moveTo>
                    <a:pt x="392906" y="105251"/>
                  </a:moveTo>
                  <a:cubicBezTo>
                    <a:pt x="387191" y="110966"/>
                    <a:pt x="391001" y="107156"/>
                    <a:pt x="381476" y="110966"/>
                  </a:cubicBezTo>
                  <a:cubicBezTo>
                    <a:pt x="385286" y="105251"/>
                    <a:pt x="381476" y="109061"/>
                    <a:pt x="392906" y="105251"/>
                  </a:cubicBezTo>
                  <a:lnTo>
                    <a:pt x="392906" y="105251"/>
                  </a:lnTo>
                  <a:lnTo>
                    <a:pt x="392906" y="105251"/>
                  </a:lnTo>
                  <a:lnTo>
                    <a:pt x="392906" y="105251"/>
                  </a:lnTo>
                  <a:close/>
                  <a:moveTo>
                    <a:pt x="423386" y="86201"/>
                  </a:moveTo>
                  <a:cubicBezTo>
                    <a:pt x="417671" y="91916"/>
                    <a:pt x="421481" y="88106"/>
                    <a:pt x="411956" y="91916"/>
                  </a:cubicBezTo>
                  <a:cubicBezTo>
                    <a:pt x="415766" y="88106"/>
                    <a:pt x="411956" y="90011"/>
                    <a:pt x="423386" y="86201"/>
                  </a:cubicBezTo>
                  <a:lnTo>
                    <a:pt x="423386" y="86201"/>
                  </a:lnTo>
                  <a:lnTo>
                    <a:pt x="423386" y="86201"/>
                  </a:lnTo>
                  <a:lnTo>
                    <a:pt x="423386" y="86201"/>
                  </a:lnTo>
                  <a:close/>
                  <a:moveTo>
                    <a:pt x="676751" y="80486"/>
                  </a:moveTo>
                  <a:cubicBezTo>
                    <a:pt x="626269" y="82391"/>
                    <a:pt x="618649" y="97631"/>
                    <a:pt x="558641" y="99536"/>
                  </a:cubicBezTo>
                  <a:cubicBezTo>
                    <a:pt x="549116" y="126206"/>
                    <a:pt x="513874" y="161449"/>
                    <a:pt x="528161" y="186214"/>
                  </a:cubicBezTo>
                  <a:lnTo>
                    <a:pt x="528161" y="191929"/>
                  </a:lnTo>
                  <a:lnTo>
                    <a:pt x="571024" y="180499"/>
                  </a:lnTo>
                  <a:cubicBezTo>
                    <a:pt x="584359" y="159544"/>
                    <a:pt x="595789" y="146209"/>
                    <a:pt x="608171" y="118586"/>
                  </a:cubicBezTo>
                  <a:cubicBezTo>
                    <a:pt x="623411" y="124301"/>
                    <a:pt x="631031" y="128111"/>
                    <a:pt x="651034" y="130016"/>
                  </a:cubicBezTo>
                  <a:cubicBezTo>
                    <a:pt x="663416" y="110966"/>
                    <a:pt x="672941" y="105251"/>
                    <a:pt x="676751" y="80486"/>
                  </a:cubicBezTo>
                  <a:lnTo>
                    <a:pt x="676751" y="80486"/>
                  </a:lnTo>
                  <a:lnTo>
                    <a:pt x="676751" y="80486"/>
                  </a:lnTo>
                  <a:lnTo>
                    <a:pt x="676751" y="80486"/>
                  </a:lnTo>
                  <a:close/>
                  <a:moveTo>
                    <a:pt x="404336" y="74771"/>
                  </a:moveTo>
                  <a:cubicBezTo>
                    <a:pt x="385286" y="69056"/>
                    <a:pt x="394811" y="78581"/>
                    <a:pt x="385286" y="63341"/>
                  </a:cubicBezTo>
                  <a:lnTo>
                    <a:pt x="392906" y="63341"/>
                  </a:lnTo>
                  <a:lnTo>
                    <a:pt x="392906" y="57626"/>
                  </a:lnTo>
                  <a:lnTo>
                    <a:pt x="404336" y="57626"/>
                  </a:lnTo>
                  <a:lnTo>
                    <a:pt x="404336" y="74771"/>
                  </a:lnTo>
                  <a:lnTo>
                    <a:pt x="404336" y="74771"/>
                  </a:lnTo>
                  <a:lnTo>
                    <a:pt x="404336" y="74771"/>
                  </a:lnTo>
                  <a:lnTo>
                    <a:pt x="404336" y="74771"/>
                  </a:lnTo>
                  <a:close/>
                  <a:moveTo>
                    <a:pt x="193834" y="30004"/>
                  </a:moveTo>
                  <a:lnTo>
                    <a:pt x="193834" y="43339"/>
                  </a:lnTo>
                  <a:lnTo>
                    <a:pt x="182404" y="43339"/>
                  </a:lnTo>
                  <a:lnTo>
                    <a:pt x="182404" y="37624"/>
                  </a:lnTo>
                  <a:lnTo>
                    <a:pt x="193834" y="30004"/>
                  </a:lnTo>
                  <a:lnTo>
                    <a:pt x="193834" y="30004"/>
                  </a:lnTo>
                  <a:lnTo>
                    <a:pt x="193834" y="30004"/>
                  </a:lnTo>
                  <a:lnTo>
                    <a:pt x="193834" y="3000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5F93FC13-7FBD-4E4C-8CFE-7D5EB0A85734}"/>
                </a:ext>
              </a:extLst>
            </p:cNvPr>
            <p:cNvSpPr/>
            <p:nvPr/>
          </p:nvSpPr>
          <p:spPr>
            <a:xfrm>
              <a:off x="-7144" y="4174829"/>
              <a:ext cx="6038850" cy="219075"/>
            </a:xfrm>
            <a:custGeom>
              <a:avLst/>
              <a:gdLst>
                <a:gd name="connsiteX0" fmla="*/ 5617369 w 6038850"/>
                <a:gd name="connsiteY0" fmla="*/ 10001 h 219075"/>
                <a:gd name="connsiteX1" fmla="*/ 5576412 w 6038850"/>
                <a:gd name="connsiteY1" fmla="*/ 44291 h 219075"/>
                <a:gd name="connsiteX2" fmla="*/ 5535454 w 6038850"/>
                <a:gd name="connsiteY2" fmla="*/ 10001 h 219075"/>
                <a:gd name="connsiteX3" fmla="*/ 5510689 w 6038850"/>
                <a:gd name="connsiteY3" fmla="*/ 10001 h 219075"/>
                <a:gd name="connsiteX4" fmla="*/ 5358289 w 6038850"/>
                <a:gd name="connsiteY4" fmla="*/ 117634 h 219075"/>
                <a:gd name="connsiteX5" fmla="*/ 5364004 w 6038850"/>
                <a:gd name="connsiteY5" fmla="*/ 129064 h 219075"/>
                <a:gd name="connsiteX6" fmla="*/ 5587842 w 6038850"/>
                <a:gd name="connsiteY6" fmla="*/ 92869 h 219075"/>
                <a:gd name="connsiteX7" fmla="*/ 5599271 w 6038850"/>
                <a:gd name="connsiteY7" fmla="*/ 129064 h 219075"/>
                <a:gd name="connsiteX8" fmla="*/ 5642134 w 6038850"/>
                <a:gd name="connsiteY8" fmla="*/ 215741 h 219075"/>
                <a:gd name="connsiteX9" fmla="*/ 5906929 w 6038850"/>
                <a:gd name="connsiteY9" fmla="*/ 215741 h 219075"/>
                <a:gd name="connsiteX10" fmla="*/ 5929789 w 6038850"/>
                <a:gd name="connsiteY10" fmla="*/ 185261 h 219075"/>
                <a:gd name="connsiteX11" fmla="*/ 5980271 w 6038850"/>
                <a:gd name="connsiteY11" fmla="*/ 92869 h 219075"/>
                <a:gd name="connsiteX12" fmla="*/ 6038374 w 6038850"/>
                <a:gd name="connsiteY12" fmla="*/ 10001 h 219075"/>
                <a:gd name="connsiteX13" fmla="*/ 5617369 w 6038850"/>
                <a:gd name="connsiteY13" fmla="*/ 10001 h 219075"/>
                <a:gd name="connsiteX14" fmla="*/ 5617369 w 6038850"/>
                <a:gd name="connsiteY14" fmla="*/ 10001 h 219075"/>
                <a:gd name="connsiteX15" fmla="*/ 5617369 w 6038850"/>
                <a:gd name="connsiteY15" fmla="*/ 10001 h 219075"/>
                <a:gd name="connsiteX16" fmla="*/ 5617369 w 6038850"/>
                <a:gd name="connsiteY16" fmla="*/ 10001 h 219075"/>
                <a:gd name="connsiteX17" fmla="*/ 5320189 w 6038850"/>
                <a:gd name="connsiteY17" fmla="*/ 10001 h 219075"/>
                <a:gd name="connsiteX18" fmla="*/ 5327809 w 6038850"/>
                <a:gd name="connsiteY18" fmla="*/ 87154 h 219075"/>
                <a:gd name="connsiteX19" fmla="*/ 5339239 w 6038850"/>
                <a:gd name="connsiteY19" fmla="*/ 81439 h 219075"/>
                <a:gd name="connsiteX20" fmla="*/ 5449729 w 6038850"/>
                <a:gd name="connsiteY20" fmla="*/ 10001 h 219075"/>
                <a:gd name="connsiteX21" fmla="*/ 5320189 w 6038850"/>
                <a:gd name="connsiteY21" fmla="*/ 10001 h 219075"/>
                <a:gd name="connsiteX22" fmla="*/ 5320189 w 6038850"/>
                <a:gd name="connsiteY22" fmla="*/ 10001 h 219075"/>
                <a:gd name="connsiteX23" fmla="*/ 5320189 w 6038850"/>
                <a:gd name="connsiteY23" fmla="*/ 10001 h 219075"/>
                <a:gd name="connsiteX24" fmla="*/ 5320189 w 6038850"/>
                <a:gd name="connsiteY24" fmla="*/ 10001 h 219075"/>
                <a:gd name="connsiteX25" fmla="*/ 3276124 w 6038850"/>
                <a:gd name="connsiteY25" fmla="*/ 10001 h 219075"/>
                <a:gd name="connsiteX26" fmla="*/ 2980849 w 6038850"/>
                <a:gd name="connsiteY26" fmla="*/ 92869 h 219075"/>
                <a:gd name="connsiteX27" fmla="*/ 2677954 w 6038850"/>
                <a:gd name="connsiteY27" fmla="*/ 215741 h 219075"/>
                <a:gd name="connsiteX28" fmla="*/ 5587842 w 6038850"/>
                <a:gd name="connsiteY28" fmla="*/ 215741 h 219075"/>
                <a:gd name="connsiteX29" fmla="*/ 5539264 w 6038850"/>
                <a:gd name="connsiteY29" fmla="*/ 165259 h 219075"/>
                <a:gd name="connsiteX30" fmla="*/ 5303996 w 6038850"/>
                <a:gd name="connsiteY30" fmla="*/ 165259 h 219075"/>
                <a:gd name="connsiteX31" fmla="*/ 5242084 w 6038850"/>
                <a:gd name="connsiteY31" fmla="*/ 184309 h 219075"/>
                <a:gd name="connsiteX32" fmla="*/ 5236369 w 6038850"/>
                <a:gd name="connsiteY32" fmla="*/ 153829 h 219075"/>
                <a:gd name="connsiteX33" fmla="*/ 5279231 w 6038850"/>
                <a:gd name="connsiteY33" fmla="*/ 103346 h 219075"/>
                <a:gd name="connsiteX34" fmla="*/ 5275421 w 6038850"/>
                <a:gd name="connsiteY34" fmla="*/ 7144 h 219075"/>
                <a:gd name="connsiteX35" fmla="*/ 3276124 w 6038850"/>
                <a:gd name="connsiteY35" fmla="*/ 10001 h 219075"/>
                <a:gd name="connsiteX36" fmla="*/ 3276124 w 6038850"/>
                <a:gd name="connsiteY36" fmla="*/ 10001 h 219075"/>
                <a:gd name="connsiteX37" fmla="*/ 3276124 w 6038850"/>
                <a:gd name="connsiteY37" fmla="*/ 10001 h 219075"/>
                <a:gd name="connsiteX38" fmla="*/ 3276124 w 6038850"/>
                <a:gd name="connsiteY38" fmla="*/ 10001 h 219075"/>
                <a:gd name="connsiteX39" fmla="*/ 174784 w 6038850"/>
                <a:gd name="connsiteY39" fmla="*/ 10001 h 219075"/>
                <a:gd name="connsiteX40" fmla="*/ 169069 w 6038850"/>
                <a:gd name="connsiteY40" fmla="*/ 13811 h 219075"/>
                <a:gd name="connsiteX41" fmla="*/ 169069 w 6038850"/>
                <a:gd name="connsiteY41" fmla="*/ 10001 h 219075"/>
                <a:gd name="connsiteX42" fmla="*/ 64294 w 6038850"/>
                <a:gd name="connsiteY42" fmla="*/ 10001 h 219075"/>
                <a:gd name="connsiteX43" fmla="*/ 50959 w 6038850"/>
                <a:gd name="connsiteY43" fmla="*/ 13811 h 219075"/>
                <a:gd name="connsiteX44" fmla="*/ 50006 w 6038850"/>
                <a:gd name="connsiteY44" fmla="*/ 10001 h 219075"/>
                <a:gd name="connsiteX45" fmla="*/ 7144 w 6038850"/>
                <a:gd name="connsiteY45" fmla="*/ 10001 h 219075"/>
                <a:gd name="connsiteX46" fmla="*/ 37624 w 6038850"/>
                <a:gd name="connsiteY46" fmla="*/ 36671 h 219075"/>
                <a:gd name="connsiteX47" fmla="*/ 206216 w 6038850"/>
                <a:gd name="connsiteY47" fmla="*/ 48101 h 219075"/>
                <a:gd name="connsiteX48" fmla="*/ 206216 w 6038850"/>
                <a:gd name="connsiteY48" fmla="*/ 55721 h 219075"/>
                <a:gd name="connsiteX49" fmla="*/ 200501 w 6038850"/>
                <a:gd name="connsiteY49" fmla="*/ 55721 h 219075"/>
                <a:gd name="connsiteX50" fmla="*/ 119539 w 6038850"/>
                <a:gd name="connsiteY50" fmla="*/ 67151 h 219075"/>
                <a:gd name="connsiteX51" fmla="*/ 119539 w 6038850"/>
                <a:gd name="connsiteY51" fmla="*/ 78581 h 219075"/>
                <a:gd name="connsiteX52" fmla="*/ 206216 w 6038850"/>
                <a:gd name="connsiteY52" fmla="*/ 97631 h 219075"/>
                <a:gd name="connsiteX53" fmla="*/ 230981 w 6038850"/>
                <a:gd name="connsiteY53" fmla="*/ 55721 h 219075"/>
                <a:gd name="connsiteX54" fmla="*/ 281464 w 6038850"/>
                <a:gd name="connsiteY54" fmla="*/ 55721 h 219075"/>
                <a:gd name="connsiteX55" fmla="*/ 300514 w 6038850"/>
                <a:gd name="connsiteY55" fmla="*/ 74771 h 219075"/>
                <a:gd name="connsiteX56" fmla="*/ 356711 w 6038850"/>
                <a:gd name="connsiteY56" fmla="*/ 55721 h 219075"/>
                <a:gd name="connsiteX57" fmla="*/ 356711 w 6038850"/>
                <a:gd name="connsiteY57" fmla="*/ 80486 h 219075"/>
                <a:gd name="connsiteX58" fmla="*/ 350996 w 6038850"/>
                <a:gd name="connsiteY58" fmla="*/ 148114 h 219075"/>
                <a:gd name="connsiteX59" fmla="*/ 213836 w 6038850"/>
                <a:gd name="connsiteY59" fmla="*/ 159544 h 219075"/>
                <a:gd name="connsiteX60" fmla="*/ 208121 w 6038850"/>
                <a:gd name="connsiteY60" fmla="*/ 178594 h 219075"/>
                <a:gd name="connsiteX61" fmla="*/ 213836 w 6038850"/>
                <a:gd name="connsiteY61" fmla="*/ 178594 h 219075"/>
                <a:gd name="connsiteX62" fmla="*/ 213836 w 6038850"/>
                <a:gd name="connsiteY62" fmla="*/ 184309 h 219075"/>
                <a:gd name="connsiteX63" fmla="*/ 306229 w 6038850"/>
                <a:gd name="connsiteY63" fmla="*/ 195739 h 219075"/>
                <a:gd name="connsiteX64" fmla="*/ 306229 w 6038850"/>
                <a:gd name="connsiteY64" fmla="*/ 201454 h 219075"/>
                <a:gd name="connsiteX65" fmla="*/ 300514 w 6038850"/>
                <a:gd name="connsiteY65" fmla="*/ 201454 h 219075"/>
                <a:gd name="connsiteX66" fmla="*/ 279559 w 6038850"/>
                <a:gd name="connsiteY66" fmla="*/ 212884 h 219075"/>
                <a:gd name="connsiteX67" fmla="*/ 347186 w 6038850"/>
                <a:gd name="connsiteY67" fmla="*/ 212884 h 219075"/>
                <a:gd name="connsiteX68" fmla="*/ 337661 w 6038850"/>
                <a:gd name="connsiteY68" fmla="*/ 201454 h 219075"/>
                <a:gd name="connsiteX69" fmla="*/ 349091 w 6038850"/>
                <a:gd name="connsiteY69" fmla="*/ 201454 h 219075"/>
                <a:gd name="connsiteX70" fmla="*/ 362426 w 6038850"/>
                <a:gd name="connsiteY70" fmla="*/ 212884 h 219075"/>
                <a:gd name="connsiteX71" fmla="*/ 534829 w 6038850"/>
                <a:gd name="connsiteY71" fmla="*/ 212884 h 219075"/>
                <a:gd name="connsiteX72" fmla="*/ 531019 w 6038850"/>
                <a:gd name="connsiteY72" fmla="*/ 201454 h 219075"/>
                <a:gd name="connsiteX73" fmla="*/ 573881 w 6038850"/>
                <a:gd name="connsiteY73" fmla="*/ 182404 h 219075"/>
                <a:gd name="connsiteX74" fmla="*/ 611029 w 6038850"/>
                <a:gd name="connsiteY74" fmla="*/ 188119 h 219075"/>
                <a:gd name="connsiteX75" fmla="*/ 648176 w 6038850"/>
                <a:gd name="connsiteY75" fmla="*/ 199549 h 219075"/>
                <a:gd name="connsiteX76" fmla="*/ 734854 w 6038850"/>
                <a:gd name="connsiteY76" fmla="*/ 137636 h 219075"/>
                <a:gd name="connsiteX77" fmla="*/ 734854 w 6038850"/>
                <a:gd name="connsiteY77" fmla="*/ 143351 h 219075"/>
                <a:gd name="connsiteX78" fmla="*/ 740569 w 6038850"/>
                <a:gd name="connsiteY78" fmla="*/ 143351 h 219075"/>
                <a:gd name="connsiteX79" fmla="*/ 715804 w 6038850"/>
                <a:gd name="connsiteY79" fmla="*/ 193834 h 219075"/>
                <a:gd name="connsiteX80" fmla="*/ 772001 w 6038850"/>
                <a:gd name="connsiteY80" fmla="*/ 193834 h 219075"/>
                <a:gd name="connsiteX81" fmla="*/ 783431 w 6038850"/>
                <a:gd name="connsiteY81" fmla="*/ 163354 h 219075"/>
                <a:gd name="connsiteX82" fmla="*/ 764381 w 6038850"/>
                <a:gd name="connsiteY82" fmla="*/ 151924 h 219075"/>
                <a:gd name="connsiteX83" fmla="*/ 783431 w 6038850"/>
                <a:gd name="connsiteY83" fmla="*/ 151924 h 219075"/>
                <a:gd name="connsiteX84" fmla="*/ 890111 w 6038850"/>
                <a:gd name="connsiteY84" fmla="*/ 157639 h 219075"/>
                <a:gd name="connsiteX85" fmla="*/ 909161 w 6038850"/>
                <a:gd name="connsiteY85" fmla="*/ 132874 h 219075"/>
                <a:gd name="connsiteX86" fmla="*/ 852964 w 6038850"/>
                <a:gd name="connsiteY86" fmla="*/ 96679 h 219075"/>
                <a:gd name="connsiteX87" fmla="*/ 828199 w 6038850"/>
                <a:gd name="connsiteY87" fmla="*/ 90964 h 219075"/>
                <a:gd name="connsiteX88" fmla="*/ 803434 w 6038850"/>
                <a:gd name="connsiteY88" fmla="*/ 60484 h 219075"/>
                <a:gd name="connsiteX89" fmla="*/ 826294 w 6038850"/>
                <a:gd name="connsiteY89" fmla="*/ 60484 h 219075"/>
                <a:gd name="connsiteX90" fmla="*/ 912971 w 6038850"/>
                <a:gd name="connsiteY90" fmla="*/ 79534 h 219075"/>
                <a:gd name="connsiteX91" fmla="*/ 1019651 w 6038850"/>
                <a:gd name="connsiteY91" fmla="*/ 11906 h 219075"/>
                <a:gd name="connsiteX92" fmla="*/ 1019651 w 6038850"/>
                <a:gd name="connsiteY92" fmla="*/ 8096 h 219075"/>
                <a:gd name="connsiteX93" fmla="*/ 174784 w 6038850"/>
                <a:gd name="connsiteY93" fmla="*/ 8096 h 219075"/>
                <a:gd name="connsiteX94" fmla="*/ 174784 w 6038850"/>
                <a:gd name="connsiteY94" fmla="*/ 10001 h 219075"/>
                <a:gd name="connsiteX95" fmla="*/ 174784 w 6038850"/>
                <a:gd name="connsiteY95" fmla="*/ 10001 h 219075"/>
                <a:gd name="connsiteX96" fmla="*/ 174784 w 6038850"/>
                <a:gd name="connsiteY96" fmla="*/ 10001 h 219075"/>
                <a:gd name="connsiteX97" fmla="*/ 225266 w 6038850"/>
                <a:gd name="connsiteY97" fmla="*/ 215741 h 219075"/>
                <a:gd name="connsiteX98" fmla="*/ 163354 w 6038850"/>
                <a:gd name="connsiteY98" fmla="*/ 204311 h 219075"/>
                <a:gd name="connsiteX99" fmla="*/ 126206 w 6038850"/>
                <a:gd name="connsiteY99" fmla="*/ 215741 h 219075"/>
                <a:gd name="connsiteX100" fmla="*/ 225266 w 6038850"/>
                <a:gd name="connsiteY100" fmla="*/ 215741 h 219075"/>
                <a:gd name="connsiteX101" fmla="*/ 225266 w 6038850"/>
                <a:gd name="connsiteY101" fmla="*/ 215741 h 219075"/>
                <a:gd name="connsiteX102" fmla="*/ 225266 w 6038850"/>
                <a:gd name="connsiteY102" fmla="*/ 215741 h 219075"/>
                <a:gd name="connsiteX103" fmla="*/ 225266 w 6038850"/>
                <a:gd name="connsiteY103" fmla="*/ 215741 h 219075"/>
                <a:gd name="connsiteX104" fmla="*/ 161449 w 6038850"/>
                <a:gd name="connsiteY104" fmla="*/ 136684 h 219075"/>
                <a:gd name="connsiteX105" fmla="*/ 142399 w 6038850"/>
                <a:gd name="connsiteY105" fmla="*/ 142399 h 219075"/>
                <a:gd name="connsiteX106" fmla="*/ 142399 w 6038850"/>
                <a:gd name="connsiteY106" fmla="*/ 153829 h 219075"/>
                <a:gd name="connsiteX107" fmla="*/ 172879 w 6038850"/>
                <a:gd name="connsiteY107" fmla="*/ 165259 h 219075"/>
                <a:gd name="connsiteX108" fmla="*/ 178594 w 6038850"/>
                <a:gd name="connsiteY108" fmla="*/ 146209 h 219075"/>
                <a:gd name="connsiteX109" fmla="*/ 161449 w 6038850"/>
                <a:gd name="connsiteY109" fmla="*/ 136684 h 219075"/>
                <a:gd name="connsiteX110" fmla="*/ 161449 w 6038850"/>
                <a:gd name="connsiteY110" fmla="*/ 136684 h 219075"/>
                <a:gd name="connsiteX111" fmla="*/ 161449 w 6038850"/>
                <a:gd name="connsiteY111" fmla="*/ 136684 h 219075"/>
                <a:gd name="connsiteX112" fmla="*/ 161449 w 6038850"/>
                <a:gd name="connsiteY112" fmla="*/ 136684 h 219075"/>
                <a:gd name="connsiteX113" fmla="*/ 405289 w 6038850"/>
                <a:gd name="connsiteY113" fmla="*/ 136684 h 219075"/>
                <a:gd name="connsiteX114" fmla="*/ 405289 w 6038850"/>
                <a:gd name="connsiteY114" fmla="*/ 148114 h 219075"/>
                <a:gd name="connsiteX115" fmla="*/ 399574 w 6038850"/>
                <a:gd name="connsiteY115" fmla="*/ 148114 h 219075"/>
                <a:gd name="connsiteX116" fmla="*/ 399574 w 6038850"/>
                <a:gd name="connsiteY116" fmla="*/ 142399 h 219075"/>
                <a:gd name="connsiteX117" fmla="*/ 393859 w 6038850"/>
                <a:gd name="connsiteY117" fmla="*/ 142399 h 219075"/>
                <a:gd name="connsiteX118" fmla="*/ 405289 w 6038850"/>
                <a:gd name="connsiteY118" fmla="*/ 136684 h 219075"/>
                <a:gd name="connsiteX119" fmla="*/ 405289 w 6038850"/>
                <a:gd name="connsiteY119" fmla="*/ 136684 h 219075"/>
                <a:gd name="connsiteX120" fmla="*/ 405289 w 6038850"/>
                <a:gd name="connsiteY120" fmla="*/ 136684 h 219075"/>
                <a:gd name="connsiteX121" fmla="*/ 405289 w 6038850"/>
                <a:gd name="connsiteY121" fmla="*/ 136684 h 219075"/>
                <a:gd name="connsiteX122" fmla="*/ 447199 w 6038850"/>
                <a:gd name="connsiteY122" fmla="*/ 136684 h 219075"/>
                <a:gd name="connsiteX123" fmla="*/ 435769 w 6038850"/>
                <a:gd name="connsiteY123" fmla="*/ 142399 h 219075"/>
                <a:gd name="connsiteX124" fmla="*/ 447199 w 6038850"/>
                <a:gd name="connsiteY124" fmla="*/ 136684 h 219075"/>
                <a:gd name="connsiteX125" fmla="*/ 447199 w 6038850"/>
                <a:gd name="connsiteY125" fmla="*/ 136684 h 219075"/>
                <a:gd name="connsiteX126" fmla="*/ 447199 w 6038850"/>
                <a:gd name="connsiteY126" fmla="*/ 136684 h 219075"/>
                <a:gd name="connsiteX127" fmla="*/ 447199 w 6038850"/>
                <a:gd name="connsiteY127" fmla="*/ 136684 h 219075"/>
                <a:gd name="connsiteX128" fmla="*/ 578644 w 6038850"/>
                <a:gd name="connsiteY128" fmla="*/ 130969 h 219075"/>
                <a:gd name="connsiteX129" fmla="*/ 567214 w 6038850"/>
                <a:gd name="connsiteY129" fmla="*/ 155734 h 219075"/>
                <a:gd name="connsiteX130" fmla="*/ 578644 w 6038850"/>
                <a:gd name="connsiteY130" fmla="*/ 130969 h 219075"/>
                <a:gd name="connsiteX131" fmla="*/ 578644 w 6038850"/>
                <a:gd name="connsiteY131" fmla="*/ 130969 h 219075"/>
                <a:gd name="connsiteX132" fmla="*/ 578644 w 6038850"/>
                <a:gd name="connsiteY132" fmla="*/ 130969 h 219075"/>
                <a:gd name="connsiteX133" fmla="*/ 578644 w 6038850"/>
                <a:gd name="connsiteY133" fmla="*/ 130969 h 219075"/>
                <a:gd name="connsiteX134" fmla="*/ 548164 w 6038850"/>
                <a:gd name="connsiteY134" fmla="*/ 75724 h 219075"/>
                <a:gd name="connsiteX135" fmla="*/ 542449 w 6038850"/>
                <a:gd name="connsiteY135" fmla="*/ 94774 h 219075"/>
                <a:gd name="connsiteX136" fmla="*/ 536734 w 6038850"/>
                <a:gd name="connsiteY136" fmla="*/ 94774 h 219075"/>
                <a:gd name="connsiteX137" fmla="*/ 536734 w 6038850"/>
                <a:gd name="connsiteY137" fmla="*/ 89059 h 219075"/>
                <a:gd name="connsiteX138" fmla="*/ 531019 w 6038850"/>
                <a:gd name="connsiteY138" fmla="*/ 89059 h 219075"/>
                <a:gd name="connsiteX139" fmla="*/ 531019 w 6038850"/>
                <a:gd name="connsiteY139" fmla="*/ 83344 h 219075"/>
                <a:gd name="connsiteX140" fmla="*/ 534829 w 6038850"/>
                <a:gd name="connsiteY140" fmla="*/ 83344 h 219075"/>
                <a:gd name="connsiteX141" fmla="*/ 548164 w 6038850"/>
                <a:gd name="connsiteY141" fmla="*/ 75724 h 219075"/>
                <a:gd name="connsiteX142" fmla="*/ 548164 w 6038850"/>
                <a:gd name="connsiteY142" fmla="*/ 75724 h 219075"/>
                <a:gd name="connsiteX143" fmla="*/ 548164 w 6038850"/>
                <a:gd name="connsiteY143" fmla="*/ 75724 h 219075"/>
                <a:gd name="connsiteX144" fmla="*/ 548164 w 6038850"/>
                <a:gd name="connsiteY144" fmla="*/ 75724 h 219075"/>
                <a:gd name="connsiteX145" fmla="*/ 399574 w 6038850"/>
                <a:gd name="connsiteY145" fmla="*/ 70009 h 219075"/>
                <a:gd name="connsiteX146" fmla="*/ 388144 w 6038850"/>
                <a:gd name="connsiteY146" fmla="*/ 89059 h 219075"/>
                <a:gd name="connsiteX147" fmla="*/ 388144 w 6038850"/>
                <a:gd name="connsiteY147" fmla="*/ 75724 h 219075"/>
                <a:gd name="connsiteX148" fmla="*/ 399574 w 6038850"/>
                <a:gd name="connsiteY148" fmla="*/ 70009 h 219075"/>
                <a:gd name="connsiteX149" fmla="*/ 399574 w 6038850"/>
                <a:gd name="connsiteY149" fmla="*/ 70009 h 219075"/>
                <a:gd name="connsiteX150" fmla="*/ 399574 w 6038850"/>
                <a:gd name="connsiteY150" fmla="*/ 70009 h 219075"/>
                <a:gd name="connsiteX151" fmla="*/ 399574 w 6038850"/>
                <a:gd name="connsiteY151" fmla="*/ 70009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6038850" h="219075">
                  <a:moveTo>
                    <a:pt x="5617369" y="10001"/>
                  </a:moveTo>
                  <a:cubicBezTo>
                    <a:pt x="5605939" y="25241"/>
                    <a:pt x="5588794" y="30956"/>
                    <a:pt x="5576412" y="44291"/>
                  </a:cubicBezTo>
                  <a:cubicBezTo>
                    <a:pt x="5555456" y="36671"/>
                    <a:pt x="5551646" y="21431"/>
                    <a:pt x="5535454" y="10001"/>
                  </a:cubicBezTo>
                  <a:lnTo>
                    <a:pt x="5510689" y="10001"/>
                  </a:lnTo>
                  <a:cubicBezTo>
                    <a:pt x="5475446" y="46196"/>
                    <a:pt x="5396389" y="98584"/>
                    <a:pt x="5358289" y="117634"/>
                  </a:cubicBezTo>
                  <a:cubicBezTo>
                    <a:pt x="5362099" y="129064"/>
                    <a:pt x="5360194" y="123349"/>
                    <a:pt x="5364004" y="129064"/>
                  </a:cubicBezTo>
                  <a:cubicBezTo>
                    <a:pt x="5439251" y="190976"/>
                    <a:pt x="5524024" y="100489"/>
                    <a:pt x="5587842" y="92869"/>
                  </a:cubicBezTo>
                  <a:cubicBezTo>
                    <a:pt x="5595462" y="106204"/>
                    <a:pt x="5597367" y="106204"/>
                    <a:pt x="5599271" y="129064"/>
                  </a:cubicBezTo>
                  <a:cubicBezTo>
                    <a:pt x="5587842" y="155734"/>
                    <a:pt x="5629751" y="181451"/>
                    <a:pt x="5642134" y="215741"/>
                  </a:cubicBezTo>
                  <a:lnTo>
                    <a:pt x="5906929" y="215741"/>
                  </a:lnTo>
                  <a:cubicBezTo>
                    <a:pt x="5914549" y="206216"/>
                    <a:pt x="5922169" y="194786"/>
                    <a:pt x="5929789" y="185261"/>
                  </a:cubicBezTo>
                  <a:cubicBezTo>
                    <a:pt x="5950744" y="154781"/>
                    <a:pt x="5958364" y="125254"/>
                    <a:pt x="5980271" y="92869"/>
                  </a:cubicBezTo>
                  <a:cubicBezTo>
                    <a:pt x="5997417" y="64294"/>
                    <a:pt x="6017419" y="36671"/>
                    <a:pt x="6038374" y="10001"/>
                  </a:cubicBezTo>
                  <a:lnTo>
                    <a:pt x="5617369" y="10001"/>
                  </a:lnTo>
                  <a:lnTo>
                    <a:pt x="5617369" y="10001"/>
                  </a:lnTo>
                  <a:lnTo>
                    <a:pt x="5617369" y="10001"/>
                  </a:lnTo>
                  <a:lnTo>
                    <a:pt x="5617369" y="10001"/>
                  </a:lnTo>
                  <a:close/>
                  <a:moveTo>
                    <a:pt x="5320189" y="10001"/>
                  </a:moveTo>
                  <a:cubicBezTo>
                    <a:pt x="5316379" y="34766"/>
                    <a:pt x="5318284" y="62389"/>
                    <a:pt x="5327809" y="87154"/>
                  </a:cubicBezTo>
                  <a:cubicBezTo>
                    <a:pt x="5339239" y="83344"/>
                    <a:pt x="5333524" y="85249"/>
                    <a:pt x="5339239" y="81439"/>
                  </a:cubicBezTo>
                  <a:cubicBezTo>
                    <a:pt x="5378292" y="71914"/>
                    <a:pt x="5414487" y="41434"/>
                    <a:pt x="5449729" y="10001"/>
                  </a:cubicBezTo>
                  <a:lnTo>
                    <a:pt x="5320189" y="10001"/>
                  </a:lnTo>
                  <a:lnTo>
                    <a:pt x="5320189" y="10001"/>
                  </a:lnTo>
                  <a:lnTo>
                    <a:pt x="5320189" y="10001"/>
                  </a:lnTo>
                  <a:lnTo>
                    <a:pt x="5320189" y="10001"/>
                  </a:lnTo>
                  <a:close/>
                  <a:moveTo>
                    <a:pt x="3276124" y="10001"/>
                  </a:moveTo>
                  <a:cubicBezTo>
                    <a:pt x="3178016" y="34766"/>
                    <a:pt x="3078956" y="62389"/>
                    <a:pt x="2980849" y="92869"/>
                  </a:cubicBezTo>
                  <a:cubicBezTo>
                    <a:pt x="2876074" y="127159"/>
                    <a:pt x="2776061" y="173831"/>
                    <a:pt x="2677954" y="215741"/>
                  </a:cubicBezTo>
                  <a:lnTo>
                    <a:pt x="5587842" y="215741"/>
                  </a:lnTo>
                  <a:cubicBezTo>
                    <a:pt x="5578317" y="194786"/>
                    <a:pt x="5564981" y="170974"/>
                    <a:pt x="5539264" y="165259"/>
                  </a:cubicBezTo>
                  <a:cubicBezTo>
                    <a:pt x="5467826" y="253841"/>
                    <a:pt x="5336381" y="155734"/>
                    <a:pt x="5303996" y="165259"/>
                  </a:cubicBezTo>
                  <a:cubicBezTo>
                    <a:pt x="5279231" y="172879"/>
                    <a:pt x="5277326" y="182404"/>
                    <a:pt x="5242084" y="184309"/>
                  </a:cubicBezTo>
                  <a:cubicBezTo>
                    <a:pt x="5238274" y="174784"/>
                    <a:pt x="5236369" y="169069"/>
                    <a:pt x="5236369" y="153829"/>
                  </a:cubicBezTo>
                  <a:cubicBezTo>
                    <a:pt x="5255419" y="142399"/>
                    <a:pt x="5275421" y="132874"/>
                    <a:pt x="5279231" y="103346"/>
                  </a:cubicBezTo>
                  <a:cubicBezTo>
                    <a:pt x="5260181" y="78581"/>
                    <a:pt x="5265896" y="37624"/>
                    <a:pt x="5275421" y="7144"/>
                  </a:cubicBezTo>
                  <a:lnTo>
                    <a:pt x="3276124" y="10001"/>
                  </a:lnTo>
                  <a:lnTo>
                    <a:pt x="3276124" y="10001"/>
                  </a:lnTo>
                  <a:lnTo>
                    <a:pt x="3276124" y="10001"/>
                  </a:lnTo>
                  <a:lnTo>
                    <a:pt x="3276124" y="10001"/>
                  </a:lnTo>
                  <a:close/>
                  <a:moveTo>
                    <a:pt x="174784" y="10001"/>
                  </a:moveTo>
                  <a:cubicBezTo>
                    <a:pt x="172879" y="10001"/>
                    <a:pt x="170974" y="11906"/>
                    <a:pt x="169069" y="13811"/>
                  </a:cubicBezTo>
                  <a:lnTo>
                    <a:pt x="169069" y="10001"/>
                  </a:lnTo>
                  <a:lnTo>
                    <a:pt x="64294" y="10001"/>
                  </a:lnTo>
                  <a:cubicBezTo>
                    <a:pt x="62389" y="11906"/>
                    <a:pt x="58579" y="11906"/>
                    <a:pt x="50959" y="13811"/>
                  </a:cubicBezTo>
                  <a:lnTo>
                    <a:pt x="50006" y="10001"/>
                  </a:lnTo>
                  <a:lnTo>
                    <a:pt x="7144" y="10001"/>
                  </a:lnTo>
                  <a:cubicBezTo>
                    <a:pt x="7144" y="23336"/>
                    <a:pt x="18574" y="34766"/>
                    <a:pt x="37624" y="36671"/>
                  </a:cubicBezTo>
                  <a:cubicBezTo>
                    <a:pt x="72866" y="6191"/>
                    <a:pt x="153829" y="29051"/>
                    <a:pt x="206216" y="48101"/>
                  </a:cubicBezTo>
                  <a:lnTo>
                    <a:pt x="206216" y="55721"/>
                  </a:lnTo>
                  <a:lnTo>
                    <a:pt x="200501" y="55721"/>
                  </a:lnTo>
                  <a:cubicBezTo>
                    <a:pt x="175736" y="70961"/>
                    <a:pt x="148114" y="59531"/>
                    <a:pt x="119539" y="67151"/>
                  </a:cubicBezTo>
                  <a:lnTo>
                    <a:pt x="119539" y="78581"/>
                  </a:lnTo>
                  <a:cubicBezTo>
                    <a:pt x="156686" y="80486"/>
                    <a:pt x="171926" y="91916"/>
                    <a:pt x="206216" y="97631"/>
                  </a:cubicBezTo>
                  <a:lnTo>
                    <a:pt x="230981" y="55721"/>
                  </a:lnTo>
                  <a:cubicBezTo>
                    <a:pt x="250031" y="76676"/>
                    <a:pt x="257651" y="57626"/>
                    <a:pt x="281464" y="55721"/>
                  </a:cubicBezTo>
                  <a:cubicBezTo>
                    <a:pt x="300514" y="53816"/>
                    <a:pt x="289084" y="70961"/>
                    <a:pt x="300514" y="74771"/>
                  </a:cubicBezTo>
                  <a:cubicBezTo>
                    <a:pt x="319564" y="82391"/>
                    <a:pt x="343376" y="61436"/>
                    <a:pt x="356711" y="55721"/>
                  </a:cubicBezTo>
                  <a:lnTo>
                    <a:pt x="356711" y="80486"/>
                  </a:lnTo>
                  <a:cubicBezTo>
                    <a:pt x="324326" y="109061"/>
                    <a:pt x="341471" y="109061"/>
                    <a:pt x="350996" y="148114"/>
                  </a:cubicBezTo>
                  <a:cubicBezTo>
                    <a:pt x="313849" y="142399"/>
                    <a:pt x="254794" y="132874"/>
                    <a:pt x="213836" y="159544"/>
                  </a:cubicBezTo>
                  <a:cubicBezTo>
                    <a:pt x="210026" y="165259"/>
                    <a:pt x="210026" y="165259"/>
                    <a:pt x="208121" y="178594"/>
                  </a:cubicBezTo>
                  <a:lnTo>
                    <a:pt x="213836" y="178594"/>
                  </a:lnTo>
                  <a:lnTo>
                    <a:pt x="213836" y="184309"/>
                  </a:lnTo>
                  <a:cubicBezTo>
                    <a:pt x="249079" y="169069"/>
                    <a:pt x="273844" y="178594"/>
                    <a:pt x="306229" y="195739"/>
                  </a:cubicBezTo>
                  <a:lnTo>
                    <a:pt x="306229" y="201454"/>
                  </a:lnTo>
                  <a:lnTo>
                    <a:pt x="300514" y="201454"/>
                  </a:lnTo>
                  <a:cubicBezTo>
                    <a:pt x="294799" y="207169"/>
                    <a:pt x="287179" y="210979"/>
                    <a:pt x="279559" y="212884"/>
                  </a:cubicBezTo>
                  <a:lnTo>
                    <a:pt x="347186" y="212884"/>
                  </a:lnTo>
                  <a:cubicBezTo>
                    <a:pt x="343376" y="209074"/>
                    <a:pt x="341471" y="205264"/>
                    <a:pt x="337661" y="201454"/>
                  </a:cubicBezTo>
                  <a:lnTo>
                    <a:pt x="349091" y="201454"/>
                  </a:lnTo>
                  <a:cubicBezTo>
                    <a:pt x="352901" y="205264"/>
                    <a:pt x="358616" y="209074"/>
                    <a:pt x="362426" y="212884"/>
                  </a:cubicBezTo>
                  <a:lnTo>
                    <a:pt x="534829" y="212884"/>
                  </a:lnTo>
                  <a:cubicBezTo>
                    <a:pt x="532924" y="210979"/>
                    <a:pt x="532924" y="207169"/>
                    <a:pt x="531019" y="201454"/>
                  </a:cubicBezTo>
                  <a:cubicBezTo>
                    <a:pt x="555784" y="197644"/>
                    <a:pt x="553879" y="190024"/>
                    <a:pt x="573881" y="182404"/>
                  </a:cubicBezTo>
                  <a:cubicBezTo>
                    <a:pt x="592931" y="207169"/>
                    <a:pt x="591026" y="193834"/>
                    <a:pt x="611029" y="188119"/>
                  </a:cubicBezTo>
                  <a:lnTo>
                    <a:pt x="648176" y="199549"/>
                  </a:lnTo>
                  <a:cubicBezTo>
                    <a:pt x="683419" y="190024"/>
                    <a:pt x="702469" y="150971"/>
                    <a:pt x="734854" y="137636"/>
                  </a:cubicBezTo>
                  <a:lnTo>
                    <a:pt x="734854" y="143351"/>
                  </a:lnTo>
                  <a:lnTo>
                    <a:pt x="740569" y="143351"/>
                  </a:lnTo>
                  <a:cubicBezTo>
                    <a:pt x="731044" y="162401"/>
                    <a:pt x="721519" y="166211"/>
                    <a:pt x="715804" y="193834"/>
                  </a:cubicBezTo>
                  <a:lnTo>
                    <a:pt x="772001" y="193834"/>
                  </a:lnTo>
                  <a:cubicBezTo>
                    <a:pt x="779621" y="180499"/>
                    <a:pt x="781526" y="182404"/>
                    <a:pt x="783431" y="163354"/>
                  </a:cubicBezTo>
                  <a:cubicBezTo>
                    <a:pt x="764381" y="157639"/>
                    <a:pt x="773906" y="167164"/>
                    <a:pt x="764381" y="151924"/>
                  </a:cubicBezTo>
                  <a:lnTo>
                    <a:pt x="783431" y="151924"/>
                  </a:lnTo>
                  <a:cubicBezTo>
                    <a:pt x="806291" y="138589"/>
                    <a:pt x="843439" y="153829"/>
                    <a:pt x="890111" y="157639"/>
                  </a:cubicBezTo>
                  <a:lnTo>
                    <a:pt x="909161" y="132874"/>
                  </a:lnTo>
                  <a:cubicBezTo>
                    <a:pt x="880586" y="111919"/>
                    <a:pt x="903446" y="98584"/>
                    <a:pt x="852964" y="96679"/>
                  </a:cubicBezTo>
                  <a:cubicBezTo>
                    <a:pt x="843439" y="90964"/>
                    <a:pt x="839629" y="96679"/>
                    <a:pt x="828199" y="90964"/>
                  </a:cubicBezTo>
                  <a:cubicBezTo>
                    <a:pt x="814864" y="81439"/>
                    <a:pt x="809149" y="77629"/>
                    <a:pt x="803434" y="60484"/>
                  </a:cubicBezTo>
                  <a:lnTo>
                    <a:pt x="826294" y="60484"/>
                  </a:lnTo>
                  <a:cubicBezTo>
                    <a:pt x="856774" y="45244"/>
                    <a:pt x="884396" y="68104"/>
                    <a:pt x="912971" y="79534"/>
                  </a:cubicBezTo>
                  <a:cubicBezTo>
                    <a:pt x="941546" y="32861"/>
                    <a:pt x="978694" y="45244"/>
                    <a:pt x="1019651" y="11906"/>
                  </a:cubicBezTo>
                  <a:lnTo>
                    <a:pt x="1019651" y="8096"/>
                  </a:lnTo>
                  <a:lnTo>
                    <a:pt x="174784" y="8096"/>
                  </a:lnTo>
                  <a:lnTo>
                    <a:pt x="174784" y="10001"/>
                  </a:lnTo>
                  <a:lnTo>
                    <a:pt x="174784" y="10001"/>
                  </a:lnTo>
                  <a:lnTo>
                    <a:pt x="174784" y="10001"/>
                  </a:lnTo>
                  <a:close/>
                  <a:moveTo>
                    <a:pt x="225266" y="215741"/>
                  </a:moveTo>
                  <a:cubicBezTo>
                    <a:pt x="198596" y="210026"/>
                    <a:pt x="174784" y="200501"/>
                    <a:pt x="163354" y="204311"/>
                  </a:cubicBezTo>
                  <a:cubicBezTo>
                    <a:pt x="150019" y="206216"/>
                    <a:pt x="136684" y="210026"/>
                    <a:pt x="126206" y="215741"/>
                  </a:cubicBezTo>
                  <a:lnTo>
                    <a:pt x="225266" y="215741"/>
                  </a:lnTo>
                  <a:lnTo>
                    <a:pt x="225266" y="215741"/>
                  </a:lnTo>
                  <a:lnTo>
                    <a:pt x="225266" y="215741"/>
                  </a:lnTo>
                  <a:lnTo>
                    <a:pt x="225266" y="215741"/>
                  </a:lnTo>
                  <a:close/>
                  <a:moveTo>
                    <a:pt x="161449" y="136684"/>
                  </a:moveTo>
                  <a:lnTo>
                    <a:pt x="142399" y="142399"/>
                  </a:lnTo>
                  <a:lnTo>
                    <a:pt x="142399" y="153829"/>
                  </a:lnTo>
                  <a:cubicBezTo>
                    <a:pt x="155734" y="161449"/>
                    <a:pt x="153829" y="163354"/>
                    <a:pt x="172879" y="165259"/>
                  </a:cubicBezTo>
                  <a:lnTo>
                    <a:pt x="178594" y="146209"/>
                  </a:lnTo>
                  <a:cubicBezTo>
                    <a:pt x="172879" y="144304"/>
                    <a:pt x="167164" y="142399"/>
                    <a:pt x="161449" y="136684"/>
                  </a:cubicBezTo>
                  <a:lnTo>
                    <a:pt x="161449" y="136684"/>
                  </a:lnTo>
                  <a:lnTo>
                    <a:pt x="161449" y="136684"/>
                  </a:lnTo>
                  <a:lnTo>
                    <a:pt x="161449" y="136684"/>
                  </a:lnTo>
                  <a:close/>
                  <a:moveTo>
                    <a:pt x="405289" y="136684"/>
                  </a:moveTo>
                  <a:lnTo>
                    <a:pt x="405289" y="148114"/>
                  </a:lnTo>
                  <a:lnTo>
                    <a:pt x="399574" y="148114"/>
                  </a:lnTo>
                  <a:lnTo>
                    <a:pt x="399574" y="142399"/>
                  </a:lnTo>
                  <a:lnTo>
                    <a:pt x="393859" y="142399"/>
                  </a:lnTo>
                  <a:cubicBezTo>
                    <a:pt x="399574" y="138589"/>
                    <a:pt x="393859" y="140494"/>
                    <a:pt x="405289" y="136684"/>
                  </a:cubicBezTo>
                  <a:lnTo>
                    <a:pt x="405289" y="136684"/>
                  </a:lnTo>
                  <a:lnTo>
                    <a:pt x="405289" y="136684"/>
                  </a:lnTo>
                  <a:lnTo>
                    <a:pt x="405289" y="136684"/>
                  </a:lnTo>
                  <a:close/>
                  <a:moveTo>
                    <a:pt x="447199" y="136684"/>
                  </a:moveTo>
                  <a:cubicBezTo>
                    <a:pt x="441484" y="142399"/>
                    <a:pt x="445294" y="138589"/>
                    <a:pt x="435769" y="142399"/>
                  </a:cubicBezTo>
                  <a:cubicBezTo>
                    <a:pt x="441484" y="138589"/>
                    <a:pt x="437674" y="140494"/>
                    <a:pt x="447199" y="136684"/>
                  </a:cubicBezTo>
                  <a:lnTo>
                    <a:pt x="447199" y="136684"/>
                  </a:lnTo>
                  <a:lnTo>
                    <a:pt x="447199" y="136684"/>
                  </a:lnTo>
                  <a:lnTo>
                    <a:pt x="447199" y="136684"/>
                  </a:lnTo>
                  <a:close/>
                  <a:moveTo>
                    <a:pt x="578644" y="130969"/>
                  </a:moveTo>
                  <a:cubicBezTo>
                    <a:pt x="574834" y="146209"/>
                    <a:pt x="580549" y="138589"/>
                    <a:pt x="567214" y="155734"/>
                  </a:cubicBezTo>
                  <a:cubicBezTo>
                    <a:pt x="553879" y="142399"/>
                    <a:pt x="569119" y="138589"/>
                    <a:pt x="578644" y="130969"/>
                  </a:cubicBezTo>
                  <a:lnTo>
                    <a:pt x="578644" y="130969"/>
                  </a:lnTo>
                  <a:lnTo>
                    <a:pt x="578644" y="130969"/>
                  </a:lnTo>
                  <a:lnTo>
                    <a:pt x="578644" y="130969"/>
                  </a:lnTo>
                  <a:close/>
                  <a:moveTo>
                    <a:pt x="548164" y="75724"/>
                  </a:moveTo>
                  <a:lnTo>
                    <a:pt x="542449" y="94774"/>
                  </a:lnTo>
                  <a:lnTo>
                    <a:pt x="536734" y="94774"/>
                  </a:lnTo>
                  <a:lnTo>
                    <a:pt x="536734" y="89059"/>
                  </a:lnTo>
                  <a:lnTo>
                    <a:pt x="531019" y="89059"/>
                  </a:lnTo>
                  <a:lnTo>
                    <a:pt x="531019" y="83344"/>
                  </a:lnTo>
                  <a:lnTo>
                    <a:pt x="534829" y="83344"/>
                  </a:lnTo>
                  <a:cubicBezTo>
                    <a:pt x="542449" y="75724"/>
                    <a:pt x="536734" y="79534"/>
                    <a:pt x="548164" y="75724"/>
                  </a:cubicBezTo>
                  <a:lnTo>
                    <a:pt x="548164" y="75724"/>
                  </a:lnTo>
                  <a:lnTo>
                    <a:pt x="548164" y="75724"/>
                  </a:lnTo>
                  <a:lnTo>
                    <a:pt x="548164" y="75724"/>
                  </a:lnTo>
                  <a:close/>
                  <a:moveTo>
                    <a:pt x="399574" y="70009"/>
                  </a:moveTo>
                  <a:cubicBezTo>
                    <a:pt x="399574" y="87154"/>
                    <a:pt x="407194" y="79534"/>
                    <a:pt x="388144" y="89059"/>
                  </a:cubicBezTo>
                  <a:lnTo>
                    <a:pt x="388144" y="75724"/>
                  </a:lnTo>
                  <a:lnTo>
                    <a:pt x="399574" y="70009"/>
                  </a:lnTo>
                  <a:lnTo>
                    <a:pt x="399574" y="70009"/>
                  </a:lnTo>
                  <a:lnTo>
                    <a:pt x="399574" y="70009"/>
                  </a:lnTo>
                  <a:lnTo>
                    <a:pt x="399574" y="7000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71640658-3EE6-400A-8E5F-FA202784FCD9}"/>
                </a:ext>
              </a:extLst>
            </p:cNvPr>
            <p:cNvSpPr/>
            <p:nvPr/>
          </p:nvSpPr>
          <p:spPr>
            <a:xfrm>
              <a:off x="3264694" y="3568085"/>
              <a:ext cx="3219450" cy="638175"/>
            </a:xfrm>
            <a:custGeom>
              <a:avLst/>
              <a:gdLst>
                <a:gd name="connsiteX0" fmla="*/ 2764631 w 3219450"/>
                <a:gd name="connsiteY0" fmla="*/ 635794 h 638175"/>
                <a:gd name="connsiteX1" fmla="*/ 2860834 w 3219450"/>
                <a:gd name="connsiteY1" fmla="*/ 522446 h 638175"/>
                <a:gd name="connsiteX2" fmla="*/ 2911317 w 3219450"/>
                <a:gd name="connsiteY2" fmla="*/ 430054 h 638175"/>
                <a:gd name="connsiteX3" fmla="*/ 2961799 w 3219450"/>
                <a:gd name="connsiteY3" fmla="*/ 379571 h 638175"/>
                <a:gd name="connsiteX4" fmla="*/ 3104674 w 3219450"/>
                <a:gd name="connsiteY4" fmla="*/ 155734 h 638175"/>
                <a:gd name="connsiteX5" fmla="*/ 3217069 w 3219450"/>
                <a:gd name="connsiteY5" fmla="*/ 7144 h 638175"/>
                <a:gd name="connsiteX6" fmla="*/ 3198019 w 3219450"/>
                <a:gd name="connsiteY6" fmla="*/ 7144 h 638175"/>
                <a:gd name="connsiteX7" fmla="*/ 2743676 w 3219450"/>
                <a:gd name="connsiteY7" fmla="*/ 82391 h 638175"/>
                <a:gd name="connsiteX8" fmla="*/ 2514124 w 3219450"/>
                <a:gd name="connsiteY8" fmla="*/ 93821 h 638175"/>
                <a:gd name="connsiteX9" fmla="*/ 2228374 w 3219450"/>
                <a:gd name="connsiteY9" fmla="*/ 88106 h 638175"/>
                <a:gd name="connsiteX10" fmla="*/ 2110264 w 3219450"/>
                <a:gd name="connsiteY10" fmla="*/ 88106 h 638175"/>
                <a:gd name="connsiteX11" fmla="*/ 1843564 w 3219450"/>
                <a:gd name="connsiteY11" fmla="*/ 76676 h 638175"/>
                <a:gd name="connsiteX12" fmla="*/ 1552099 w 3219450"/>
                <a:gd name="connsiteY12" fmla="*/ 82391 h 638175"/>
                <a:gd name="connsiteX13" fmla="*/ 1459706 w 3219450"/>
                <a:gd name="connsiteY13" fmla="*/ 76676 h 638175"/>
                <a:gd name="connsiteX14" fmla="*/ 1173956 w 3219450"/>
                <a:gd name="connsiteY14" fmla="*/ 101441 h 638175"/>
                <a:gd name="connsiteX15" fmla="*/ 764381 w 3219450"/>
                <a:gd name="connsiteY15" fmla="*/ 199549 h 638175"/>
                <a:gd name="connsiteX16" fmla="*/ 640556 w 3219450"/>
                <a:gd name="connsiteY16" fmla="*/ 297656 h 638175"/>
                <a:gd name="connsiteX17" fmla="*/ 629126 w 3219450"/>
                <a:gd name="connsiteY17" fmla="*/ 384334 h 638175"/>
                <a:gd name="connsiteX18" fmla="*/ 474821 w 3219450"/>
                <a:gd name="connsiteY18" fmla="*/ 490061 h 638175"/>
                <a:gd name="connsiteX19" fmla="*/ 7144 w 3219450"/>
                <a:gd name="connsiteY19" fmla="*/ 634841 h 638175"/>
                <a:gd name="connsiteX20" fmla="*/ 2002631 w 3219450"/>
                <a:gd name="connsiteY20" fmla="*/ 634841 h 638175"/>
                <a:gd name="connsiteX21" fmla="*/ 2014061 w 3219450"/>
                <a:gd name="connsiteY21" fmla="*/ 608171 h 638175"/>
                <a:gd name="connsiteX22" fmla="*/ 2230279 w 3219450"/>
                <a:gd name="connsiteY22" fmla="*/ 434816 h 638175"/>
                <a:gd name="connsiteX23" fmla="*/ 2155031 w 3219450"/>
                <a:gd name="connsiteY23" fmla="*/ 485299 h 638175"/>
                <a:gd name="connsiteX24" fmla="*/ 2046446 w 3219450"/>
                <a:gd name="connsiteY24" fmla="*/ 637699 h 638175"/>
                <a:gd name="connsiteX25" fmla="*/ 2175986 w 3219450"/>
                <a:gd name="connsiteY25" fmla="*/ 637699 h 638175"/>
                <a:gd name="connsiteX26" fmla="*/ 2234089 w 3219450"/>
                <a:gd name="connsiteY26" fmla="*/ 591026 h 638175"/>
                <a:gd name="connsiteX27" fmla="*/ 2209324 w 3219450"/>
                <a:gd name="connsiteY27" fmla="*/ 529114 h 638175"/>
                <a:gd name="connsiteX28" fmla="*/ 2246471 w 3219450"/>
                <a:gd name="connsiteY28" fmla="*/ 517684 h 638175"/>
                <a:gd name="connsiteX29" fmla="*/ 2296954 w 3219450"/>
                <a:gd name="connsiteY29" fmla="*/ 542449 h 638175"/>
                <a:gd name="connsiteX30" fmla="*/ 2353151 w 3219450"/>
                <a:gd name="connsiteY30" fmla="*/ 623411 h 638175"/>
                <a:gd name="connsiteX31" fmla="*/ 2347436 w 3219450"/>
                <a:gd name="connsiteY31" fmla="*/ 634841 h 638175"/>
                <a:gd name="connsiteX32" fmla="*/ 2345531 w 3219450"/>
                <a:gd name="connsiteY32" fmla="*/ 636746 h 638175"/>
                <a:gd name="connsiteX33" fmla="*/ 2764631 w 3219450"/>
                <a:gd name="connsiteY33" fmla="*/ 635794 h 638175"/>
                <a:gd name="connsiteX34" fmla="*/ 2764631 w 3219450"/>
                <a:gd name="connsiteY34" fmla="*/ 635794 h 638175"/>
                <a:gd name="connsiteX35" fmla="*/ 2764631 w 3219450"/>
                <a:gd name="connsiteY35" fmla="*/ 635794 h 638175"/>
                <a:gd name="connsiteX36" fmla="*/ 2764631 w 3219450"/>
                <a:gd name="connsiteY36" fmla="*/ 63579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19450" h="638175">
                  <a:moveTo>
                    <a:pt x="2764631" y="635794"/>
                  </a:moveTo>
                  <a:cubicBezTo>
                    <a:pt x="2795111" y="595789"/>
                    <a:pt x="2828449" y="556736"/>
                    <a:pt x="2860834" y="522446"/>
                  </a:cubicBezTo>
                  <a:cubicBezTo>
                    <a:pt x="2883694" y="497681"/>
                    <a:pt x="2889409" y="458629"/>
                    <a:pt x="2911317" y="430054"/>
                  </a:cubicBezTo>
                  <a:cubicBezTo>
                    <a:pt x="2922746" y="412909"/>
                    <a:pt x="2948464" y="397669"/>
                    <a:pt x="2961799" y="379571"/>
                  </a:cubicBezTo>
                  <a:cubicBezTo>
                    <a:pt x="3014186" y="304324"/>
                    <a:pt x="3052286" y="230981"/>
                    <a:pt x="3104674" y="155734"/>
                  </a:cubicBezTo>
                  <a:cubicBezTo>
                    <a:pt x="3137059" y="107156"/>
                    <a:pt x="3195161" y="67151"/>
                    <a:pt x="3217069" y="7144"/>
                  </a:cubicBezTo>
                  <a:lnTo>
                    <a:pt x="3198019" y="7144"/>
                  </a:lnTo>
                  <a:cubicBezTo>
                    <a:pt x="3147536" y="70961"/>
                    <a:pt x="2869406" y="107156"/>
                    <a:pt x="2743676" y="82391"/>
                  </a:cubicBezTo>
                  <a:cubicBezTo>
                    <a:pt x="2676049" y="69056"/>
                    <a:pt x="2579846" y="101441"/>
                    <a:pt x="2514124" y="93821"/>
                  </a:cubicBezTo>
                  <a:cubicBezTo>
                    <a:pt x="2431256" y="86201"/>
                    <a:pt x="2322671" y="88106"/>
                    <a:pt x="2228374" y="88106"/>
                  </a:cubicBezTo>
                  <a:lnTo>
                    <a:pt x="2110264" y="88106"/>
                  </a:lnTo>
                  <a:cubicBezTo>
                    <a:pt x="2065496" y="78581"/>
                    <a:pt x="1888331" y="70961"/>
                    <a:pt x="1843564" y="76676"/>
                  </a:cubicBezTo>
                  <a:cubicBezTo>
                    <a:pt x="1758792" y="88106"/>
                    <a:pt x="1655921" y="86201"/>
                    <a:pt x="1552099" y="82391"/>
                  </a:cubicBezTo>
                  <a:lnTo>
                    <a:pt x="1459706" y="76676"/>
                  </a:lnTo>
                  <a:cubicBezTo>
                    <a:pt x="1369219" y="95726"/>
                    <a:pt x="1268254" y="78581"/>
                    <a:pt x="1173956" y="101441"/>
                  </a:cubicBezTo>
                  <a:cubicBezTo>
                    <a:pt x="1042511" y="131921"/>
                    <a:pt x="890111" y="155734"/>
                    <a:pt x="764381" y="199549"/>
                  </a:cubicBezTo>
                  <a:cubicBezTo>
                    <a:pt x="725329" y="212884"/>
                    <a:pt x="655796" y="261461"/>
                    <a:pt x="640556" y="297656"/>
                  </a:cubicBezTo>
                  <a:lnTo>
                    <a:pt x="629126" y="384334"/>
                  </a:lnTo>
                  <a:cubicBezTo>
                    <a:pt x="606266" y="426244"/>
                    <a:pt x="518636" y="471011"/>
                    <a:pt x="474821" y="490061"/>
                  </a:cubicBezTo>
                  <a:cubicBezTo>
                    <a:pt x="326231" y="553879"/>
                    <a:pt x="167164" y="593884"/>
                    <a:pt x="7144" y="634841"/>
                  </a:cubicBezTo>
                  <a:lnTo>
                    <a:pt x="2002631" y="634841"/>
                  </a:lnTo>
                  <a:cubicBezTo>
                    <a:pt x="2006442" y="623411"/>
                    <a:pt x="2010251" y="613886"/>
                    <a:pt x="2014061" y="608171"/>
                  </a:cubicBezTo>
                  <a:cubicBezTo>
                    <a:pt x="2056924" y="525304"/>
                    <a:pt x="2128361" y="453866"/>
                    <a:pt x="2230279" y="434816"/>
                  </a:cubicBezTo>
                  <a:cubicBezTo>
                    <a:pt x="2216944" y="467201"/>
                    <a:pt x="2183606" y="465296"/>
                    <a:pt x="2155031" y="485299"/>
                  </a:cubicBezTo>
                  <a:cubicBezTo>
                    <a:pt x="2112169" y="513874"/>
                    <a:pt x="2058829" y="570071"/>
                    <a:pt x="2046446" y="637699"/>
                  </a:cubicBezTo>
                  <a:lnTo>
                    <a:pt x="2175986" y="637699"/>
                  </a:lnTo>
                  <a:cubicBezTo>
                    <a:pt x="2195036" y="620554"/>
                    <a:pt x="2215039" y="603409"/>
                    <a:pt x="2234089" y="591026"/>
                  </a:cubicBezTo>
                  <a:cubicBezTo>
                    <a:pt x="2222659" y="568166"/>
                    <a:pt x="2213134" y="562451"/>
                    <a:pt x="2209324" y="529114"/>
                  </a:cubicBezTo>
                  <a:cubicBezTo>
                    <a:pt x="2222659" y="521494"/>
                    <a:pt x="2222659" y="519589"/>
                    <a:pt x="2246471" y="517684"/>
                  </a:cubicBezTo>
                  <a:cubicBezTo>
                    <a:pt x="2259806" y="532924"/>
                    <a:pt x="2278856" y="531019"/>
                    <a:pt x="2296954" y="542449"/>
                  </a:cubicBezTo>
                  <a:cubicBezTo>
                    <a:pt x="2319814" y="565309"/>
                    <a:pt x="2329339" y="600551"/>
                    <a:pt x="2353151" y="623411"/>
                  </a:cubicBezTo>
                  <a:cubicBezTo>
                    <a:pt x="2349342" y="634841"/>
                    <a:pt x="2351246" y="629126"/>
                    <a:pt x="2347436" y="634841"/>
                  </a:cubicBezTo>
                  <a:cubicBezTo>
                    <a:pt x="2347436" y="636746"/>
                    <a:pt x="2345531" y="636746"/>
                    <a:pt x="2345531" y="636746"/>
                  </a:cubicBezTo>
                  <a:lnTo>
                    <a:pt x="2764631" y="635794"/>
                  </a:lnTo>
                  <a:lnTo>
                    <a:pt x="2764631" y="635794"/>
                  </a:lnTo>
                  <a:lnTo>
                    <a:pt x="2764631" y="635794"/>
                  </a:lnTo>
                  <a:lnTo>
                    <a:pt x="2764631" y="63579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839AAB6C-73D0-492F-8D9D-807404142CAC}"/>
                </a:ext>
              </a:extLst>
            </p:cNvPr>
            <p:cNvSpPr/>
            <p:nvPr/>
          </p:nvSpPr>
          <p:spPr>
            <a:xfrm>
              <a:off x="5499259" y="4113332"/>
              <a:ext cx="28575" cy="19050"/>
            </a:xfrm>
            <a:custGeom>
              <a:avLst/>
              <a:gdLst>
                <a:gd name="connsiteX0" fmla="*/ 30004 w 28575"/>
                <a:gd name="connsiteY0" fmla="*/ 16669 h 19050"/>
                <a:gd name="connsiteX1" fmla="*/ 14764 w 28575"/>
                <a:gd name="connsiteY1" fmla="*/ 7144 h 19050"/>
                <a:gd name="connsiteX2" fmla="*/ 7144 w 28575"/>
                <a:gd name="connsiteY2" fmla="*/ 16669 h 19050"/>
                <a:gd name="connsiteX3" fmla="*/ 30004 w 28575"/>
                <a:gd name="connsiteY3" fmla="*/ 16669 h 19050"/>
                <a:gd name="connsiteX4" fmla="*/ 30004 w 28575"/>
                <a:gd name="connsiteY4" fmla="*/ 16669 h 19050"/>
                <a:gd name="connsiteX5" fmla="*/ 30004 w 28575"/>
                <a:gd name="connsiteY5" fmla="*/ 16669 h 19050"/>
                <a:gd name="connsiteX6" fmla="*/ 30004 w 28575"/>
                <a:gd name="connsiteY6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0004" y="16669"/>
                  </a:moveTo>
                  <a:cubicBezTo>
                    <a:pt x="26194" y="12859"/>
                    <a:pt x="20479" y="10954"/>
                    <a:pt x="14764" y="7144"/>
                  </a:cubicBezTo>
                  <a:cubicBezTo>
                    <a:pt x="12859" y="9049"/>
                    <a:pt x="9049" y="12859"/>
                    <a:pt x="7144" y="16669"/>
                  </a:cubicBezTo>
                  <a:lnTo>
                    <a:pt x="30004" y="16669"/>
                  </a:lnTo>
                  <a:lnTo>
                    <a:pt x="30004" y="16669"/>
                  </a:lnTo>
                  <a:lnTo>
                    <a:pt x="30004" y="16669"/>
                  </a:lnTo>
                  <a:lnTo>
                    <a:pt x="30004" y="1666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4F5734B2-222C-4CF5-A202-D623FE46AA69}"/>
                </a:ext>
              </a:extLst>
            </p:cNvPr>
            <p:cNvSpPr/>
            <p:nvPr/>
          </p:nvSpPr>
          <p:spPr>
            <a:xfrm>
              <a:off x="476" y="3763749"/>
              <a:ext cx="1019175" cy="428625"/>
            </a:xfrm>
            <a:custGeom>
              <a:avLst/>
              <a:gdLst>
                <a:gd name="connsiteX0" fmla="*/ 1012031 w 1019175"/>
                <a:gd name="connsiteY0" fmla="*/ 421481 h 428625"/>
                <a:gd name="connsiteX1" fmla="*/ 1012031 w 1019175"/>
                <a:gd name="connsiteY1" fmla="*/ 417671 h 428625"/>
                <a:gd name="connsiteX2" fmla="*/ 1006316 w 1019175"/>
                <a:gd name="connsiteY2" fmla="*/ 417671 h 428625"/>
                <a:gd name="connsiteX3" fmla="*/ 751046 w 1019175"/>
                <a:gd name="connsiteY3" fmla="*/ 398621 h 428625"/>
                <a:gd name="connsiteX4" fmla="*/ 751046 w 1019175"/>
                <a:gd name="connsiteY4" fmla="*/ 379571 h 428625"/>
                <a:gd name="connsiteX5" fmla="*/ 731996 w 1019175"/>
                <a:gd name="connsiteY5" fmla="*/ 379571 h 428625"/>
                <a:gd name="connsiteX6" fmla="*/ 608171 w 1019175"/>
                <a:gd name="connsiteY6" fmla="*/ 273844 h 428625"/>
                <a:gd name="connsiteX7" fmla="*/ 546259 w 1019175"/>
                <a:gd name="connsiteY7" fmla="*/ 360521 h 428625"/>
                <a:gd name="connsiteX8" fmla="*/ 384334 w 1019175"/>
                <a:gd name="connsiteY8" fmla="*/ 402431 h 428625"/>
                <a:gd name="connsiteX9" fmla="*/ 372904 w 1019175"/>
                <a:gd name="connsiteY9" fmla="*/ 366236 h 428625"/>
                <a:gd name="connsiteX10" fmla="*/ 353854 w 1019175"/>
                <a:gd name="connsiteY10" fmla="*/ 371951 h 428625"/>
                <a:gd name="connsiteX11" fmla="*/ 353854 w 1019175"/>
                <a:gd name="connsiteY11" fmla="*/ 360521 h 428625"/>
                <a:gd name="connsiteX12" fmla="*/ 348139 w 1019175"/>
                <a:gd name="connsiteY12" fmla="*/ 354806 h 428625"/>
                <a:gd name="connsiteX13" fmla="*/ 297656 w 1019175"/>
                <a:gd name="connsiteY13" fmla="*/ 360521 h 428625"/>
                <a:gd name="connsiteX14" fmla="*/ 267176 w 1019175"/>
                <a:gd name="connsiteY14" fmla="*/ 385286 h 428625"/>
                <a:gd name="connsiteX15" fmla="*/ 199549 w 1019175"/>
                <a:gd name="connsiteY15" fmla="*/ 360521 h 428625"/>
                <a:gd name="connsiteX16" fmla="*/ 210979 w 1019175"/>
                <a:gd name="connsiteY16" fmla="*/ 360521 h 428625"/>
                <a:gd name="connsiteX17" fmla="*/ 267176 w 1019175"/>
                <a:gd name="connsiteY17" fmla="*/ 354806 h 428625"/>
                <a:gd name="connsiteX18" fmla="*/ 272891 w 1019175"/>
                <a:gd name="connsiteY18" fmla="*/ 343376 h 428625"/>
                <a:gd name="connsiteX19" fmla="*/ 261461 w 1019175"/>
                <a:gd name="connsiteY19" fmla="*/ 312896 h 428625"/>
                <a:gd name="connsiteX20" fmla="*/ 323374 w 1019175"/>
                <a:gd name="connsiteY20" fmla="*/ 318611 h 428625"/>
                <a:gd name="connsiteX21" fmla="*/ 329089 w 1019175"/>
                <a:gd name="connsiteY21" fmla="*/ 299561 h 428625"/>
                <a:gd name="connsiteX22" fmla="*/ 323374 w 1019175"/>
                <a:gd name="connsiteY22" fmla="*/ 299561 h 428625"/>
                <a:gd name="connsiteX23" fmla="*/ 323374 w 1019175"/>
                <a:gd name="connsiteY23" fmla="*/ 295751 h 428625"/>
                <a:gd name="connsiteX24" fmla="*/ 304324 w 1019175"/>
                <a:gd name="connsiteY24" fmla="*/ 295751 h 428625"/>
                <a:gd name="connsiteX25" fmla="*/ 304324 w 1019175"/>
                <a:gd name="connsiteY25" fmla="*/ 276701 h 428625"/>
                <a:gd name="connsiteX26" fmla="*/ 329089 w 1019175"/>
                <a:gd name="connsiteY26" fmla="*/ 265271 h 428625"/>
                <a:gd name="connsiteX27" fmla="*/ 366236 w 1019175"/>
                <a:gd name="connsiteY27" fmla="*/ 284321 h 428625"/>
                <a:gd name="connsiteX28" fmla="*/ 347186 w 1019175"/>
                <a:gd name="connsiteY28" fmla="*/ 248126 h 428625"/>
                <a:gd name="connsiteX29" fmla="*/ 354806 w 1019175"/>
                <a:gd name="connsiteY29" fmla="*/ 248126 h 428625"/>
                <a:gd name="connsiteX30" fmla="*/ 354806 w 1019175"/>
                <a:gd name="connsiteY30" fmla="*/ 240506 h 428625"/>
                <a:gd name="connsiteX31" fmla="*/ 405289 w 1019175"/>
                <a:gd name="connsiteY31" fmla="*/ 240506 h 428625"/>
                <a:gd name="connsiteX32" fmla="*/ 424339 w 1019175"/>
                <a:gd name="connsiteY32" fmla="*/ 259556 h 428625"/>
                <a:gd name="connsiteX33" fmla="*/ 449104 w 1019175"/>
                <a:gd name="connsiteY33" fmla="*/ 217646 h 428625"/>
                <a:gd name="connsiteX34" fmla="*/ 424339 w 1019175"/>
                <a:gd name="connsiteY34" fmla="*/ 198596 h 428625"/>
                <a:gd name="connsiteX35" fmla="*/ 393859 w 1019175"/>
                <a:gd name="connsiteY35" fmla="*/ 217646 h 428625"/>
                <a:gd name="connsiteX36" fmla="*/ 393859 w 1019175"/>
                <a:gd name="connsiteY36" fmla="*/ 211931 h 428625"/>
                <a:gd name="connsiteX37" fmla="*/ 388144 w 1019175"/>
                <a:gd name="connsiteY37" fmla="*/ 211931 h 428625"/>
                <a:gd name="connsiteX38" fmla="*/ 233839 w 1019175"/>
                <a:gd name="connsiteY38" fmla="*/ 74771 h 428625"/>
                <a:gd name="connsiteX39" fmla="*/ 228124 w 1019175"/>
                <a:gd name="connsiteY39" fmla="*/ 12859 h 428625"/>
                <a:gd name="connsiteX40" fmla="*/ 209074 w 1019175"/>
                <a:gd name="connsiteY40" fmla="*/ 7144 h 428625"/>
                <a:gd name="connsiteX41" fmla="*/ 209074 w 1019175"/>
                <a:gd name="connsiteY41" fmla="*/ 12859 h 428625"/>
                <a:gd name="connsiteX42" fmla="*/ 203359 w 1019175"/>
                <a:gd name="connsiteY42" fmla="*/ 12859 h 428625"/>
                <a:gd name="connsiteX43" fmla="*/ 222409 w 1019175"/>
                <a:gd name="connsiteY43" fmla="*/ 63341 h 428625"/>
                <a:gd name="connsiteX44" fmla="*/ 11906 w 1019175"/>
                <a:gd name="connsiteY44" fmla="*/ 174784 h 428625"/>
                <a:gd name="connsiteX45" fmla="*/ 11906 w 1019175"/>
                <a:gd name="connsiteY45" fmla="*/ 255746 h 428625"/>
                <a:gd name="connsiteX46" fmla="*/ 49054 w 1019175"/>
                <a:gd name="connsiteY46" fmla="*/ 286226 h 428625"/>
                <a:gd name="connsiteX47" fmla="*/ 18574 w 1019175"/>
                <a:gd name="connsiteY47" fmla="*/ 322421 h 428625"/>
                <a:gd name="connsiteX48" fmla="*/ 43339 w 1019175"/>
                <a:gd name="connsiteY48" fmla="*/ 390049 h 428625"/>
                <a:gd name="connsiteX49" fmla="*/ 12859 w 1019175"/>
                <a:gd name="connsiteY49" fmla="*/ 409099 h 428625"/>
                <a:gd name="connsiteX50" fmla="*/ 7144 w 1019175"/>
                <a:gd name="connsiteY50" fmla="*/ 424339 h 428625"/>
                <a:gd name="connsiteX51" fmla="*/ 50006 w 1019175"/>
                <a:gd name="connsiteY51" fmla="*/ 424339 h 428625"/>
                <a:gd name="connsiteX52" fmla="*/ 44291 w 1019175"/>
                <a:gd name="connsiteY52" fmla="*/ 409099 h 428625"/>
                <a:gd name="connsiteX53" fmla="*/ 48101 w 1019175"/>
                <a:gd name="connsiteY53" fmla="*/ 409099 h 428625"/>
                <a:gd name="connsiteX54" fmla="*/ 48101 w 1019175"/>
                <a:gd name="connsiteY54" fmla="*/ 403384 h 428625"/>
                <a:gd name="connsiteX55" fmla="*/ 72866 w 1019175"/>
                <a:gd name="connsiteY55" fmla="*/ 403384 h 428625"/>
                <a:gd name="connsiteX56" fmla="*/ 67151 w 1019175"/>
                <a:gd name="connsiteY56" fmla="*/ 422434 h 428625"/>
                <a:gd name="connsiteX57" fmla="*/ 61436 w 1019175"/>
                <a:gd name="connsiteY57" fmla="*/ 426244 h 428625"/>
                <a:gd name="connsiteX58" fmla="*/ 166211 w 1019175"/>
                <a:gd name="connsiteY58" fmla="*/ 426244 h 428625"/>
                <a:gd name="connsiteX59" fmla="*/ 166211 w 1019175"/>
                <a:gd name="connsiteY59" fmla="*/ 411956 h 428625"/>
                <a:gd name="connsiteX60" fmla="*/ 177641 w 1019175"/>
                <a:gd name="connsiteY60" fmla="*/ 411956 h 428625"/>
                <a:gd name="connsiteX61" fmla="*/ 171926 w 1019175"/>
                <a:gd name="connsiteY61" fmla="*/ 427196 h 428625"/>
                <a:gd name="connsiteX62" fmla="*/ 1012031 w 1019175"/>
                <a:gd name="connsiteY62" fmla="*/ 421481 h 428625"/>
                <a:gd name="connsiteX63" fmla="*/ 1012031 w 1019175"/>
                <a:gd name="connsiteY63" fmla="*/ 421481 h 428625"/>
                <a:gd name="connsiteX64" fmla="*/ 1012031 w 1019175"/>
                <a:gd name="connsiteY64" fmla="*/ 421481 h 428625"/>
                <a:gd name="connsiteX65" fmla="*/ 1012031 w 1019175"/>
                <a:gd name="connsiteY65" fmla="*/ 4214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19175" h="428625">
                  <a:moveTo>
                    <a:pt x="1012031" y="421481"/>
                  </a:moveTo>
                  <a:lnTo>
                    <a:pt x="1012031" y="417671"/>
                  </a:lnTo>
                  <a:lnTo>
                    <a:pt x="1006316" y="417671"/>
                  </a:lnTo>
                  <a:cubicBezTo>
                    <a:pt x="994886" y="411956"/>
                    <a:pt x="772954" y="396716"/>
                    <a:pt x="751046" y="398621"/>
                  </a:cubicBezTo>
                  <a:lnTo>
                    <a:pt x="751046" y="379571"/>
                  </a:lnTo>
                  <a:lnTo>
                    <a:pt x="731996" y="379571"/>
                  </a:lnTo>
                  <a:cubicBezTo>
                    <a:pt x="712946" y="349091"/>
                    <a:pt x="645319" y="287179"/>
                    <a:pt x="608171" y="273844"/>
                  </a:cubicBezTo>
                  <a:cubicBezTo>
                    <a:pt x="608171" y="315754"/>
                    <a:pt x="581501" y="354806"/>
                    <a:pt x="546259" y="360521"/>
                  </a:cubicBezTo>
                  <a:cubicBezTo>
                    <a:pt x="495776" y="310039"/>
                    <a:pt x="437674" y="394811"/>
                    <a:pt x="384334" y="402431"/>
                  </a:cubicBezTo>
                  <a:lnTo>
                    <a:pt x="372904" y="366236"/>
                  </a:lnTo>
                  <a:lnTo>
                    <a:pt x="353854" y="371951"/>
                  </a:lnTo>
                  <a:lnTo>
                    <a:pt x="353854" y="360521"/>
                  </a:lnTo>
                  <a:lnTo>
                    <a:pt x="348139" y="354806"/>
                  </a:lnTo>
                  <a:cubicBezTo>
                    <a:pt x="340519" y="352901"/>
                    <a:pt x="315754" y="360521"/>
                    <a:pt x="297656" y="360521"/>
                  </a:cubicBezTo>
                  <a:cubicBezTo>
                    <a:pt x="288131" y="373856"/>
                    <a:pt x="284321" y="379571"/>
                    <a:pt x="267176" y="385286"/>
                  </a:cubicBezTo>
                  <a:cubicBezTo>
                    <a:pt x="250031" y="358616"/>
                    <a:pt x="210979" y="377666"/>
                    <a:pt x="199549" y="360521"/>
                  </a:cubicBezTo>
                  <a:lnTo>
                    <a:pt x="210979" y="360521"/>
                  </a:lnTo>
                  <a:cubicBezTo>
                    <a:pt x="222409" y="352901"/>
                    <a:pt x="246221" y="354806"/>
                    <a:pt x="267176" y="354806"/>
                  </a:cubicBezTo>
                  <a:cubicBezTo>
                    <a:pt x="270986" y="343376"/>
                    <a:pt x="269081" y="349091"/>
                    <a:pt x="272891" y="343376"/>
                  </a:cubicBezTo>
                  <a:cubicBezTo>
                    <a:pt x="265271" y="330041"/>
                    <a:pt x="263366" y="331946"/>
                    <a:pt x="261461" y="312896"/>
                  </a:cubicBezTo>
                  <a:lnTo>
                    <a:pt x="323374" y="318611"/>
                  </a:lnTo>
                  <a:lnTo>
                    <a:pt x="329089" y="299561"/>
                  </a:lnTo>
                  <a:lnTo>
                    <a:pt x="323374" y="299561"/>
                  </a:lnTo>
                  <a:lnTo>
                    <a:pt x="323374" y="295751"/>
                  </a:lnTo>
                  <a:lnTo>
                    <a:pt x="304324" y="295751"/>
                  </a:lnTo>
                  <a:lnTo>
                    <a:pt x="304324" y="276701"/>
                  </a:lnTo>
                  <a:cubicBezTo>
                    <a:pt x="319564" y="270986"/>
                    <a:pt x="313849" y="270986"/>
                    <a:pt x="329089" y="265271"/>
                  </a:cubicBezTo>
                  <a:cubicBezTo>
                    <a:pt x="338614" y="282416"/>
                    <a:pt x="340519" y="282416"/>
                    <a:pt x="366236" y="284321"/>
                  </a:cubicBezTo>
                  <a:cubicBezTo>
                    <a:pt x="360521" y="261461"/>
                    <a:pt x="354806" y="267176"/>
                    <a:pt x="347186" y="248126"/>
                  </a:cubicBezTo>
                  <a:lnTo>
                    <a:pt x="354806" y="248126"/>
                  </a:lnTo>
                  <a:lnTo>
                    <a:pt x="354806" y="240506"/>
                  </a:lnTo>
                  <a:cubicBezTo>
                    <a:pt x="368141" y="242411"/>
                    <a:pt x="393859" y="234791"/>
                    <a:pt x="405289" y="240506"/>
                  </a:cubicBezTo>
                  <a:cubicBezTo>
                    <a:pt x="412909" y="244316"/>
                    <a:pt x="409099" y="253841"/>
                    <a:pt x="424339" y="259556"/>
                  </a:cubicBezTo>
                  <a:cubicBezTo>
                    <a:pt x="433864" y="244316"/>
                    <a:pt x="443389" y="236696"/>
                    <a:pt x="449104" y="217646"/>
                  </a:cubicBezTo>
                  <a:cubicBezTo>
                    <a:pt x="437674" y="211931"/>
                    <a:pt x="433864" y="206216"/>
                    <a:pt x="424339" y="198596"/>
                  </a:cubicBezTo>
                  <a:cubicBezTo>
                    <a:pt x="414814" y="211931"/>
                    <a:pt x="414814" y="213836"/>
                    <a:pt x="393859" y="217646"/>
                  </a:cubicBezTo>
                  <a:lnTo>
                    <a:pt x="393859" y="211931"/>
                  </a:lnTo>
                  <a:lnTo>
                    <a:pt x="388144" y="211931"/>
                  </a:lnTo>
                  <a:cubicBezTo>
                    <a:pt x="395764" y="151924"/>
                    <a:pt x="288131" y="96679"/>
                    <a:pt x="233839" y="74771"/>
                  </a:cubicBezTo>
                  <a:cubicBezTo>
                    <a:pt x="233839" y="53816"/>
                    <a:pt x="235744" y="24289"/>
                    <a:pt x="228124" y="12859"/>
                  </a:cubicBezTo>
                  <a:cubicBezTo>
                    <a:pt x="222409" y="9049"/>
                    <a:pt x="222409" y="9049"/>
                    <a:pt x="209074" y="7144"/>
                  </a:cubicBezTo>
                  <a:lnTo>
                    <a:pt x="209074" y="12859"/>
                  </a:lnTo>
                  <a:lnTo>
                    <a:pt x="203359" y="12859"/>
                  </a:lnTo>
                  <a:cubicBezTo>
                    <a:pt x="210979" y="35719"/>
                    <a:pt x="218599" y="31909"/>
                    <a:pt x="222409" y="63341"/>
                  </a:cubicBezTo>
                  <a:cubicBezTo>
                    <a:pt x="141446" y="95726"/>
                    <a:pt x="70009" y="121444"/>
                    <a:pt x="11906" y="174784"/>
                  </a:cubicBezTo>
                  <a:lnTo>
                    <a:pt x="11906" y="255746"/>
                  </a:lnTo>
                  <a:cubicBezTo>
                    <a:pt x="34766" y="263366"/>
                    <a:pt x="42386" y="259556"/>
                    <a:pt x="49054" y="286226"/>
                  </a:cubicBezTo>
                  <a:cubicBezTo>
                    <a:pt x="24289" y="291941"/>
                    <a:pt x="20479" y="293846"/>
                    <a:pt x="18574" y="322421"/>
                  </a:cubicBezTo>
                  <a:cubicBezTo>
                    <a:pt x="3334" y="349091"/>
                    <a:pt x="33814" y="364331"/>
                    <a:pt x="43339" y="390049"/>
                  </a:cubicBezTo>
                  <a:cubicBezTo>
                    <a:pt x="18574" y="391954"/>
                    <a:pt x="20479" y="388144"/>
                    <a:pt x="12859" y="409099"/>
                  </a:cubicBezTo>
                  <a:cubicBezTo>
                    <a:pt x="9049" y="414814"/>
                    <a:pt x="7144" y="420529"/>
                    <a:pt x="7144" y="424339"/>
                  </a:cubicBezTo>
                  <a:lnTo>
                    <a:pt x="50006" y="424339"/>
                  </a:lnTo>
                  <a:lnTo>
                    <a:pt x="44291" y="409099"/>
                  </a:lnTo>
                  <a:lnTo>
                    <a:pt x="48101" y="409099"/>
                  </a:lnTo>
                  <a:lnTo>
                    <a:pt x="48101" y="403384"/>
                  </a:lnTo>
                  <a:lnTo>
                    <a:pt x="72866" y="403384"/>
                  </a:lnTo>
                  <a:cubicBezTo>
                    <a:pt x="70961" y="416719"/>
                    <a:pt x="70961" y="414814"/>
                    <a:pt x="67151" y="422434"/>
                  </a:cubicBezTo>
                  <a:cubicBezTo>
                    <a:pt x="65246" y="424339"/>
                    <a:pt x="63341" y="424339"/>
                    <a:pt x="61436" y="426244"/>
                  </a:cubicBezTo>
                  <a:lnTo>
                    <a:pt x="166211" y="426244"/>
                  </a:lnTo>
                  <a:lnTo>
                    <a:pt x="166211" y="411956"/>
                  </a:lnTo>
                  <a:lnTo>
                    <a:pt x="177641" y="411956"/>
                  </a:lnTo>
                  <a:cubicBezTo>
                    <a:pt x="173831" y="429101"/>
                    <a:pt x="177641" y="423386"/>
                    <a:pt x="171926" y="427196"/>
                  </a:cubicBezTo>
                  <a:lnTo>
                    <a:pt x="1012031" y="421481"/>
                  </a:lnTo>
                  <a:lnTo>
                    <a:pt x="1012031" y="421481"/>
                  </a:lnTo>
                  <a:lnTo>
                    <a:pt x="1012031" y="421481"/>
                  </a:lnTo>
                  <a:lnTo>
                    <a:pt x="1012031" y="42148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BCDB268B-19DA-4F13-8811-0628C6F4F799}"/>
                </a:ext>
              </a:extLst>
            </p:cNvPr>
            <p:cNvSpPr/>
            <p:nvPr/>
          </p:nvSpPr>
          <p:spPr>
            <a:xfrm>
              <a:off x="105251" y="4115237"/>
              <a:ext cx="19050" cy="19050"/>
            </a:xfrm>
            <a:custGeom>
              <a:avLst/>
              <a:gdLst>
                <a:gd name="connsiteX0" fmla="*/ 18574 w 19050"/>
                <a:gd name="connsiteY0" fmla="*/ 7144 h 19050"/>
                <a:gd name="connsiteX1" fmla="*/ 7144 w 19050"/>
                <a:gd name="connsiteY1" fmla="*/ 12859 h 19050"/>
                <a:gd name="connsiteX2" fmla="*/ 18574 w 19050"/>
                <a:gd name="connsiteY2" fmla="*/ 7144 h 19050"/>
                <a:gd name="connsiteX3" fmla="*/ 18574 w 19050"/>
                <a:gd name="connsiteY3" fmla="*/ 7144 h 19050"/>
                <a:gd name="connsiteX4" fmla="*/ 18574 w 19050"/>
                <a:gd name="connsiteY4" fmla="*/ 7144 h 19050"/>
                <a:gd name="connsiteX5" fmla="*/ 18574 w 19050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19050">
                  <a:moveTo>
                    <a:pt x="18574" y="7144"/>
                  </a:moveTo>
                  <a:cubicBezTo>
                    <a:pt x="12859" y="12859"/>
                    <a:pt x="16669" y="9049"/>
                    <a:pt x="7144" y="12859"/>
                  </a:cubicBezTo>
                  <a:cubicBezTo>
                    <a:pt x="12859" y="7144"/>
                    <a:pt x="9049" y="10954"/>
                    <a:pt x="1857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52DD165F-FDB3-4C2A-BEBC-7BFBE83919C4}"/>
                </a:ext>
              </a:extLst>
            </p:cNvPr>
            <p:cNvSpPr/>
            <p:nvPr/>
          </p:nvSpPr>
          <p:spPr>
            <a:xfrm>
              <a:off x="161449" y="4064755"/>
              <a:ext cx="19050" cy="28575"/>
            </a:xfrm>
            <a:custGeom>
              <a:avLst/>
              <a:gdLst>
                <a:gd name="connsiteX0" fmla="*/ 12859 w 19050"/>
                <a:gd name="connsiteY0" fmla="*/ 7144 h 28575"/>
                <a:gd name="connsiteX1" fmla="*/ 18574 w 19050"/>
                <a:gd name="connsiteY1" fmla="*/ 26194 h 28575"/>
                <a:gd name="connsiteX2" fmla="*/ 7144 w 19050"/>
                <a:gd name="connsiteY2" fmla="*/ 26194 h 28575"/>
                <a:gd name="connsiteX3" fmla="*/ 12859 w 19050"/>
                <a:gd name="connsiteY3" fmla="*/ 7144 h 28575"/>
                <a:gd name="connsiteX4" fmla="*/ 12859 w 19050"/>
                <a:gd name="connsiteY4" fmla="*/ 7144 h 28575"/>
                <a:gd name="connsiteX5" fmla="*/ 12859 w 19050"/>
                <a:gd name="connsiteY5" fmla="*/ 7144 h 28575"/>
                <a:gd name="connsiteX6" fmla="*/ 12859 w 1905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8575">
                  <a:moveTo>
                    <a:pt x="12859" y="7144"/>
                  </a:moveTo>
                  <a:lnTo>
                    <a:pt x="18574" y="26194"/>
                  </a:lnTo>
                  <a:lnTo>
                    <a:pt x="7144" y="26194"/>
                  </a:lnTo>
                  <a:cubicBezTo>
                    <a:pt x="8096" y="12859"/>
                    <a:pt x="8096" y="12859"/>
                    <a:pt x="12859" y="7144"/>
                  </a:cubicBezTo>
                  <a:lnTo>
                    <a:pt x="12859" y="7144"/>
                  </a:lnTo>
                  <a:lnTo>
                    <a:pt x="12859" y="7144"/>
                  </a:lnTo>
                  <a:lnTo>
                    <a:pt x="1285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8295E2C9-3ED2-4CEC-8BF6-4B9DC87D752E}"/>
                </a:ext>
              </a:extLst>
            </p:cNvPr>
            <p:cNvSpPr/>
            <p:nvPr/>
          </p:nvSpPr>
          <p:spPr>
            <a:xfrm>
              <a:off x="200501" y="4002842"/>
              <a:ext cx="57150" cy="47625"/>
            </a:xfrm>
            <a:custGeom>
              <a:avLst/>
              <a:gdLst>
                <a:gd name="connsiteX0" fmla="*/ 54769 w 57150"/>
                <a:gd name="connsiteY0" fmla="*/ 7144 h 47625"/>
                <a:gd name="connsiteX1" fmla="*/ 43339 w 57150"/>
                <a:gd name="connsiteY1" fmla="*/ 49054 h 47625"/>
                <a:gd name="connsiteX2" fmla="*/ 31909 w 57150"/>
                <a:gd name="connsiteY2" fmla="*/ 49054 h 47625"/>
                <a:gd name="connsiteX3" fmla="*/ 7144 w 57150"/>
                <a:gd name="connsiteY3" fmla="*/ 43339 h 47625"/>
                <a:gd name="connsiteX4" fmla="*/ 7144 w 57150"/>
                <a:gd name="connsiteY4" fmla="*/ 24289 h 47625"/>
                <a:gd name="connsiteX5" fmla="*/ 54769 w 57150"/>
                <a:gd name="connsiteY5" fmla="*/ 7144 h 47625"/>
                <a:gd name="connsiteX6" fmla="*/ 54769 w 57150"/>
                <a:gd name="connsiteY6" fmla="*/ 7144 h 47625"/>
                <a:gd name="connsiteX7" fmla="*/ 54769 w 57150"/>
                <a:gd name="connsiteY7" fmla="*/ 7144 h 47625"/>
                <a:gd name="connsiteX8" fmla="*/ 54769 w 57150"/>
                <a:gd name="connsiteY8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47625">
                  <a:moveTo>
                    <a:pt x="54769" y="7144"/>
                  </a:moveTo>
                  <a:cubicBezTo>
                    <a:pt x="52864" y="28099"/>
                    <a:pt x="47149" y="31909"/>
                    <a:pt x="43339" y="49054"/>
                  </a:cubicBezTo>
                  <a:lnTo>
                    <a:pt x="31909" y="49054"/>
                  </a:lnTo>
                  <a:cubicBezTo>
                    <a:pt x="16669" y="35719"/>
                    <a:pt x="30004" y="41434"/>
                    <a:pt x="7144" y="43339"/>
                  </a:cubicBezTo>
                  <a:lnTo>
                    <a:pt x="7144" y="24289"/>
                  </a:lnTo>
                  <a:cubicBezTo>
                    <a:pt x="30956" y="20479"/>
                    <a:pt x="27146" y="12859"/>
                    <a:pt x="54769" y="7144"/>
                  </a:cubicBezTo>
                  <a:lnTo>
                    <a:pt x="54769" y="7144"/>
                  </a:lnTo>
                  <a:lnTo>
                    <a:pt x="54769" y="7144"/>
                  </a:lnTo>
                  <a:lnTo>
                    <a:pt x="5476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0DD91208-6D26-41F5-8844-D808E2C09769}"/>
                </a:ext>
              </a:extLst>
            </p:cNvPr>
            <p:cNvSpPr/>
            <p:nvPr/>
          </p:nvSpPr>
          <p:spPr>
            <a:xfrm>
              <a:off x="253841" y="3989507"/>
              <a:ext cx="28575" cy="19050"/>
            </a:xfrm>
            <a:custGeom>
              <a:avLst/>
              <a:gdLst>
                <a:gd name="connsiteX0" fmla="*/ 26194 w 28575"/>
                <a:gd name="connsiteY0" fmla="*/ 7144 h 19050"/>
                <a:gd name="connsiteX1" fmla="*/ 26194 w 28575"/>
                <a:gd name="connsiteY1" fmla="*/ 20479 h 19050"/>
                <a:gd name="connsiteX2" fmla="*/ 7144 w 28575"/>
                <a:gd name="connsiteY2" fmla="*/ 20479 h 19050"/>
                <a:gd name="connsiteX3" fmla="*/ 7144 w 28575"/>
                <a:gd name="connsiteY3" fmla="*/ 7144 h 19050"/>
                <a:gd name="connsiteX4" fmla="*/ 26194 w 28575"/>
                <a:gd name="connsiteY4" fmla="*/ 7144 h 19050"/>
                <a:gd name="connsiteX5" fmla="*/ 26194 w 28575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194" y="7144"/>
                  </a:moveTo>
                  <a:lnTo>
                    <a:pt x="26194" y="20479"/>
                  </a:lnTo>
                  <a:lnTo>
                    <a:pt x="7144" y="20479"/>
                  </a:lnTo>
                  <a:lnTo>
                    <a:pt x="7144" y="7144"/>
                  </a:lnTo>
                  <a:lnTo>
                    <a:pt x="26194" y="7144"/>
                  </a:lnTo>
                  <a:lnTo>
                    <a:pt x="2619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C19EEC6C-70BB-4399-8EDF-3F5296F969A9}"/>
                </a:ext>
              </a:extLst>
            </p:cNvPr>
            <p:cNvSpPr/>
            <p:nvPr/>
          </p:nvSpPr>
          <p:spPr>
            <a:xfrm>
              <a:off x="576739" y="3941882"/>
              <a:ext cx="47625" cy="47625"/>
            </a:xfrm>
            <a:custGeom>
              <a:avLst/>
              <a:gdLst>
                <a:gd name="connsiteX0" fmla="*/ 43339 w 47625"/>
                <a:gd name="connsiteY0" fmla="*/ 43339 h 47625"/>
                <a:gd name="connsiteX1" fmla="*/ 43339 w 47625"/>
                <a:gd name="connsiteY1" fmla="*/ 18574 h 47625"/>
                <a:gd name="connsiteX2" fmla="*/ 18574 w 47625"/>
                <a:gd name="connsiteY2" fmla="*/ 7144 h 47625"/>
                <a:gd name="connsiteX3" fmla="*/ 7144 w 47625"/>
                <a:gd name="connsiteY3" fmla="*/ 31909 h 47625"/>
                <a:gd name="connsiteX4" fmla="*/ 12859 w 47625"/>
                <a:gd name="connsiteY4" fmla="*/ 31909 h 47625"/>
                <a:gd name="connsiteX5" fmla="*/ 43339 w 47625"/>
                <a:gd name="connsiteY5" fmla="*/ 43339 h 47625"/>
                <a:gd name="connsiteX6" fmla="*/ 43339 w 47625"/>
                <a:gd name="connsiteY6" fmla="*/ 43339 h 47625"/>
                <a:gd name="connsiteX7" fmla="*/ 43339 w 47625"/>
                <a:gd name="connsiteY7" fmla="*/ 43339 h 47625"/>
                <a:gd name="connsiteX8" fmla="*/ 43339 w 47625"/>
                <a:gd name="connsiteY8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47625">
                  <a:moveTo>
                    <a:pt x="43339" y="43339"/>
                  </a:moveTo>
                  <a:lnTo>
                    <a:pt x="43339" y="18574"/>
                  </a:lnTo>
                  <a:cubicBezTo>
                    <a:pt x="31909" y="12859"/>
                    <a:pt x="33814" y="10954"/>
                    <a:pt x="18574" y="7144"/>
                  </a:cubicBezTo>
                  <a:cubicBezTo>
                    <a:pt x="12859" y="18574"/>
                    <a:pt x="10954" y="16669"/>
                    <a:pt x="7144" y="31909"/>
                  </a:cubicBezTo>
                  <a:lnTo>
                    <a:pt x="12859" y="31909"/>
                  </a:lnTo>
                  <a:cubicBezTo>
                    <a:pt x="24289" y="39529"/>
                    <a:pt x="26194" y="39529"/>
                    <a:pt x="43339" y="43339"/>
                  </a:cubicBezTo>
                  <a:lnTo>
                    <a:pt x="43339" y="43339"/>
                  </a:lnTo>
                  <a:lnTo>
                    <a:pt x="43339" y="43339"/>
                  </a:lnTo>
                  <a:lnTo>
                    <a:pt x="43339" y="4333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EF629B13-AF07-4A6B-986E-634086F3C879}"/>
                </a:ext>
              </a:extLst>
            </p:cNvPr>
            <p:cNvSpPr/>
            <p:nvPr/>
          </p:nvSpPr>
          <p:spPr>
            <a:xfrm>
              <a:off x="464344" y="3933310"/>
              <a:ext cx="38100" cy="28575"/>
            </a:xfrm>
            <a:custGeom>
              <a:avLst/>
              <a:gdLst>
                <a:gd name="connsiteX0" fmla="*/ 31909 w 38100"/>
                <a:gd name="connsiteY0" fmla="*/ 7144 h 28575"/>
                <a:gd name="connsiteX1" fmla="*/ 7144 w 38100"/>
                <a:gd name="connsiteY1" fmla="*/ 12859 h 28575"/>
                <a:gd name="connsiteX2" fmla="*/ 7144 w 38100"/>
                <a:gd name="connsiteY2" fmla="*/ 18574 h 28575"/>
                <a:gd name="connsiteX3" fmla="*/ 12859 w 38100"/>
                <a:gd name="connsiteY3" fmla="*/ 18574 h 28575"/>
                <a:gd name="connsiteX4" fmla="*/ 31909 w 38100"/>
                <a:gd name="connsiteY4" fmla="*/ 7144 h 28575"/>
                <a:gd name="connsiteX5" fmla="*/ 31909 w 38100"/>
                <a:gd name="connsiteY5" fmla="*/ 7144 h 28575"/>
                <a:gd name="connsiteX6" fmla="*/ 31909 w 38100"/>
                <a:gd name="connsiteY6" fmla="*/ 7144 h 28575"/>
                <a:gd name="connsiteX7" fmla="*/ 31909 w 38100"/>
                <a:gd name="connsiteY7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28575">
                  <a:moveTo>
                    <a:pt x="31909" y="7144"/>
                  </a:moveTo>
                  <a:cubicBezTo>
                    <a:pt x="18574" y="9049"/>
                    <a:pt x="16669" y="9049"/>
                    <a:pt x="7144" y="12859"/>
                  </a:cubicBezTo>
                  <a:lnTo>
                    <a:pt x="7144" y="18574"/>
                  </a:lnTo>
                  <a:lnTo>
                    <a:pt x="12859" y="18574"/>
                  </a:lnTo>
                  <a:cubicBezTo>
                    <a:pt x="28099" y="38576"/>
                    <a:pt x="31909" y="14764"/>
                    <a:pt x="31909" y="7144"/>
                  </a:cubicBezTo>
                  <a:lnTo>
                    <a:pt x="31909" y="7144"/>
                  </a:lnTo>
                  <a:lnTo>
                    <a:pt x="31909" y="7144"/>
                  </a:lnTo>
                  <a:lnTo>
                    <a:pt x="3190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BB6D3DA9-0031-4D41-B542-EF0007CC9E12}"/>
                </a:ext>
              </a:extLst>
            </p:cNvPr>
            <p:cNvSpPr/>
            <p:nvPr/>
          </p:nvSpPr>
          <p:spPr>
            <a:xfrm>
              <a:off x="261461" y="3902830"/>
              <a:ext cx="19050" cy="19050"/>
            </a:xfrm>
            <a:custGeom>
              <a:avLst/>
              <a:gdLst>
                <a:gd name="connsiteX0" fmla="*/ 18574 w 19050"/>
                <a:gd name="connsiteY0" fmla="*/ 7144 h 19050"/>
                <a:gd name="connsiteX1" fmla="*/ 7144 w 19050"/>
                <a:gd name="connsiteY1" fmla="*/ 7144 h 19050"/>
                <a:gd name="connsiteX2" fmla="*/ 7144 w 19050"/>
                <a:gd name="connsiteY2" fmla="*/ 12859 h 19050"/>
                <a:gd name="connsiteX3" fmla="*/ 18574 w 19050"/>
                <a:gd name="connsiteY3" fmla="*/ 7144 h 19050"/>
                <a:gd name="connsiteX4" fmla="*/ 18574 w 19050"/>
                <a:gd name="connsiteY4" fmla="*/ 7144 h 19050"/>
                <a:gd name="connsiteX5" fmla="*/ 18574 w 19050"/>
                <a:gd name="connsiteY5" fmla="*/ 7144 h 19050"/>
                <a:gd name="connsiteX6" fmla="*/ 18574 w 19050"/>
                <a:gd name="connsiteY6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19050">
                  <a:moveTo>
                    <a:pt x="18574" y="7144"/>
                  </a:moveTo>
                  <a:lnTo>
                    <a:pt x="7144" y="7144"/>
                  </a:lnTo>
                  <a:lnTo>
                    <a:pt x="7144" y="12859"/>
                  </a:lnTo>
                  <a:cubicBezTo>
                    <a:pt x="16669" y="10954"/>
                    <a:pt x="10954" y="12859"/>
                    <a:pt x="1857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0B1A8028-B99D-456D-8089-A737D70106E1}"/>
                </a:ext>
              </a:extLst>
            </p:cNvPr>
            <p:cNvSpPr/>
            <p:nvPr/>
          </p:nvSpPr>
          <p:spPr>
            <a:xfrm>
              <a:off x="62389" y="3897115"/>
              <a:ext cx="28575" cy="38100"/>
            </a:xfrm>
            <a:custGeom>
              <a:avLst/>
              <a:gdLst>
                <a:gd name="connsiteX0" fmla="*/ 18574 w 28575"/>
                <a:gd name="connsiteY0" fmla="*/ 7144 h 38100"/>
                <a:gd name="connsiteX1" fmla="*/ 30004 w 28575"/>
                <a:gd name="connsiteY1" fmla="*/ 31909 h 38100"/>
                <a:gd name="connsiteX2" fmla="*/ 24289 w 28575"/>
                <a:gd name="connsiteY2" fmla="*/ 31909 h 38100"/>
                <a:gd name="connsiteX3" fmla="*/ 24289 w 28575"/>
                <a:gd name="connsiteY3" fmla="*/ 37624 h 38100"/>
                <a:gd name="connsiteX4" fmla="*/ 12859 w 28575"/>
                <a:gd name="connsiteY4" fmla="*/ 31909 h 38100"/>
                <a:gd name="connsiteX5" fmla="*/ 7144 w 28575"/>
                <a:gd name="connsiteY5" fmla="*/ 7144 h 38100"/>
                <a:gd name="connsiteX6" fmla="*/ 18574 w 28575"/>
                <a:gd name="connsiteY6" fmla="*/ 7144 h 38100"/>
                <a:gd name="connsiteX7" fmla="*/ 18574 w 28575"/>
                <a:gd name="connsiteY7" fmla="*/ 7144 h 38100"/>
                <a:gd name="connsiteX8" fmla="*/ 18574 w 28575"/>
                <a:gd name="connsiteY8" fmla="*/ 7144 h 38100"/>
                <a:gd name="connsiteX9" fmla="*/ 18574 w 28575"/>
                <a:gd name="connsiteY9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38100">
                  <a:moveTo>
                    <a:pt x="18574" y="7144"/>
                  </a:moveTo>
                  <a:cubicBezTo>
                    <a:pt x="24289" y="18574"/>
                    <a:pt x="26194" y="16669"/>
                    <a:pt x="30004" y="31909"/>
                  </a:cubicBezTo>
                  <a:lnTo>
                    <a:pt x="24289" y="31909"/>
                  </a:lnTo>
                  <a:lnTo>
                    <a:pt x="24289" y="37624"/>
                  </a:lnTo>
                  <a:lnTo>
                    <a:pt x="12859" y="31909"/>
                  </a:lnTo>
                  <a:cubicBezTo>
                    <a:pt x="9049" y="22384"/>
                    <a:pt x="9049" y="22384"/>
                    <a:pt x="714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31857472-D292-45F3-90D1-7B8704E6CEF8}"/>
                </a:ext>
              </a:extLst>
            </p:cNvPr>
            <p:cNvSpPr/>
            <p:nvPr/>
          </p:nvSpPr>
          <p:spPr>
            <a:xfrm>
              <a:off x="112871" y="3885685"/>
              <a:ext cx="28575" cy="38100"/>
            </a:xfrm>
            <a:custGeom>
              <a:avLst/>
              <a:gdLst>
                <a:gd name="connsiteX0" fmla="*/ 24289 w 28575"/>
                <a:gd name="connsiteY0" fmla="*/ 7144 h 38100"/>
                <a:gd name="connsiteX1" fmla="*/ 24289 w 28575"/>
                <a:gd name="connsiteY1" fmla="*/ 26194 h 38100"/>
                <a:gd name="connsiteX2" fmla="*/ 24289 w 28575"/>
                <a:gd name="connsiteY2" fmla="*/ 31909 h 38100"/>
                <a:gd name="connsiteX3" fmla="*/ 12859 w 28575"/>
                <a:gd name="connsiteY3" fmla="*/ 26194 h 38100"/>
                <a:gd name="connsiteX4" fmla="*/ 7144 w 28575"/>
                <a:gd name="connsiteY4" fmla="*/ 14764 h 38100"/>
                <a:gd name="connsiteX5" fmla="*/ 24289 w 28575"/>
                <a:gd name="connsiteY5" fmla="*/ 7144 h 38100"/>
                <a:gd name="connsiteX6" fmla="*/ 24289 w 28575"/>
                <a:gd name="connsiteY6" fmla="*/ 7144 h 38100"/>
                <a:gd name="connsiteX7" fmla="*/ 24289 w 28575"/>
                <a:gd name="connsiteY7" fmla="*/ 7144 h 38100"/>
                <a:gd name="connsiteX8" fmla="*/ 24289 w 28575"/>
                <a:gd name="connsiteY8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5" h="38100">
                  <a:moveTo>
                    <a:pt x="24289" y="7144"/>
                  </a:moveTo>
                  <a:cubicBezTo>
                    <a:pt x="26194" y="20479"/>
                    <a:pt x="30004" y="12859"/>
                    <a:pt x="24289" y="26194"/>
                  </a:cubicBezTo>
                  <a:lnTo>
                    <a:pt x="24289" y="31909"/>
                  </a:lnTo>
                  <a:cubicBezTo>
                    <a:pt x="12859" y="28099"/>
                    <a:pt x="18574" y="30004"/>
                    <a:pt x="12859" y="26194"/>
                  </a:cubicBezTo>
                  <a:cubicBezTo>
                    <a:pt x="7144" y="20479"/>
                    <a:pt x="10954" y="24289"/>
                    <a:pt x="7144" y="14764"/>
                  </a:cubicBezTo>
                  <a:lnTo>
                    <a:pt x="24289" y="7144"/>
                  </a:lnTo>
                  <a:lnTo>
                    <a:pt x="24289" y="7144"/>
                  </a:lnTo>
                  <a:lnTo>
                    <a:pt x="24289" y="7144"/>
                  </a:lnTo>
                  <a:lnTo>
                    <a:pt x="2428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E08E22DB-6D7C-4B80-83D2-2DA9523F9DD6}"/>
                </a:ext>
              </a:extLst>
            </p:cNvPr>
            <p:cNvSpPr/>
            <p:nvPr/>
          </p:nvSpPr>
          <p:spPr>
            <a:xfrm>
              <a:off x="159645" y="3885685"/>
              <a:ext cx="19050" cy="19050"/>
            </a:xfrm>
            <a:custGeom>
              <a:avLst/>
              <a:gdLst>
                <a:gd name="connsiteX0" fmla="*/ 14662 w 19050"/>
                <a:gd name="connsiteY0" fmla="*/ 7144 h 19050"/>
                <a:gd name="connsiteX1" fmla="*/ 8947 w 19050"/>
                <a:gd name="connsiteY1" fmla="*/ 18574 h 19050"/>
                <a:gd name="connsiteX2" fmla="*/ 14662 w 19050"/>
                <a:gd name="connsiteY2" fmla="*/ 7144 h 19050"/>
                <a:gd name="connsiteX3" fmla="*/ 14662 w 19050"/>
                <a:gd name="connsiteY3" fmla="*/ 7144 h 19050"/>
                <a:gd name="connsiteX4" fmla="*/ 14662 w 19050"/>
                <a:gd name="connsiteY4" fmla="*/ 7144 h 19050"/>
                <a:gd name="connsiteX5" fmla="*/ 14662 w 19050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19050">
                  <a:moveTo>
                    <a:pt x="14662" y="7144"/>
                  </a:moveTo>
                  <a:cubicBezTo>
                    <a:pt x="12757" y="9049"/>
                    <a:pt x="3232" y="10954"/>
                    <a:pt x="8947" y="18574"/>
                  </a:cubicBezTo>
                  <a:cubicBezTo>
                    <a:pt x="14662" y="16669"/>
                    <a:pt x="27997" y="7144"/>
                    <a:pt x="14662" y="7144"/>
                  </a:cubicBezTo>
                  <a:lnTo>
                    <a:pt x="14662" y="7144"/>
                  </a:lnTo>
                  <a:lnTo>
                    <a:pt x="14662" y="7144"/>
                  </a:lnTo>
                  <a:lnTo>
                    <a:pt x="14662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69F68D61-7C58-4C47-A059-37EA17687A62}"/>
                </a:ext>
              </a:extLst>
            </p:cNvPr>
            <p:cNvSpPr/>
            <p:nvPr/>
          </p:nvSpPr>
          <p:spPr>
            <a:xfrm>
              <a:off x="129064" y="3866635"/>
              <a:ext cx="171450" cy="76200"/>
            </a:xfrm>
            <a:custGeom>
              <a:avLst/>
              <a:gdLst>
                <a:gd name="connsiteX0" fmla="*/ 58579 w 171450"/>
                <a:gd name="connsiteY0" fmla="*/ 7144 h 76200"/>
                <a:gd name="connsiteX1" fmla="*/ 77629 w 171450"/>
                <a:gd name="connsiteY1" fmla="*/ 49054 h 76200"/>
                <a:gd name="connsiteX2" fmla="*/ 114776 w 171450"/>
                <a:gd name="connsiteY2" fmla="*/ 54769 h 76200"/>
                <a:gd name="connsiteX3" fmla="*/ 151924 w 171450"/>
                <a:gd name="connsiteY3" fmla="*/ 18574 h 76200"/>
                <a:gd name="connsiteX4" fmla="*/ 163354 w 171450"/>
                <a:gd name="connsiteY4" fmla="*/ 24289 h 76200"/>
                <a:gd name="connsiteX5" fmla="*/ 169069 w 171450"/>
                <a:gd name="connsiteY5" fmla="*/ 66199 h 76200"/>
                <a:gd name="connsiteX6" fmla="*/ 82391 w 171450"/>
                <a:gd name="connsiteY6" fmla="*/ 71914 h 76200"/>
                <a:gd name="connsiteX7" fmla="*/ 7144 w 171450"/>
                <a:gd name="connsiteY7" fmla="*/ 66199 h 76200"/>
                <a:gd name="connsiteX8" fmla="*/ 7144 w 171450"/>
                <a:gd name="connsiteY8" fmla="*/ 54769 h 76200"/>
                <a:gd name="connsiteX9" fmla="*/ 58579 w 171450"/>
                <a:gd name="connsiteY9" fmla="*/ 7144 h 76200"/>
                <a:gd name="connsiteX10" fmla="*/ 58579 w 171450"/>
                <a:gd name="connsiteY10" fmla="*/ 7144 h 76200"/>
                <a:gd name="connsiteX11" fmla="*/ 58579 w 171450"/>
                <a:gd name="connsiteY11" fmla="*/ 7144 h 76200"/>
                <a:gd name="connsiteX12" fmla="*/ 58579 w 171450"/>
                <a:gd name="connsiteY1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450" h="76200">
                  <a:moveTo>
                    <a:pt x="58579" y="7144"/>
                  </a:moveTo>
                  <a:cubicBezTo>
                    <a:pt x="64294" y="18574"/>
                    <a:pt x="71914" y="35719"/>
                    <a:pt x="77629" y="49054"/>
                  </a:cubicBezTo>
                  <a:lnTo>
                    <a:pt x="114776" y="54769"/>
                  </a:lnTo>
                  <a:cubicBezTo>
                    <a:pt x="120491" y="30004"/>
                    <a:pt x="124301" y="22384"/>
                    <a:pt x="151924" y="18574"/>
                  </a:cubicBezTo>
                  <a:cubicBezTo>
                    <a:pt x="157639" y="24289"/>
                    <a:pt x="153829" y="20479"/>
                    <a:pt x="163354" y="24289"/>
                  </a:cubicBezTo>
                  <a:cubicBezTo>
                    <a:pt x="167164" y="35719"/>
                    <a:pt x="169069" y="49054"/>
                    <a:pt x="169069" y="66199"/>
                  </a:cubicBezTo>
                  <a:cubicBezTo>
                    <a:pt x="148114" y="73819"/>
                    <a:pt x="112871" y="71914"/>
                    <a:pt x="82391" y="71914"/>
                  </a:cubicBezTo>
                  <a:cubicBezTo>
                    <a:pt x="65246" y="60484"/>
                    <a:pt x="22384" y="64294"/>
                    <a:pt x="7144" y="66199"/>
                  </a:cubicBezTo>
                  <a:lnTo>
                    <a:pt x="7144" y="54769"/>
                  </a:lnTo>
                  <a:cubicBezTo>
                    <a:pt x="29051" y="41434"/>
                    <a:pt x="30956" y="16669"/>
                    <a:pt x="58579" y="7144"/>
                  </a:cubicBezTo>
                  <a:lnTo>
                    <a:pt x="58579" y="7144"/>
                  </a:lnTo>
                  <a:lnTo>
                    <a:pt x="58579" y="7144"/>
                  </a:lnTo>
                  <a:lnTo>
                    <a:pt x="5857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D2D725CE-F19C-4641-A936-E6FEFA17678B}"/>
                </a:ext>
              </a:extLst>
            </p:cNvPr>
            <p:cNvSpPr/>
            <p:nvPr/>
          </p:nvSpPr>
          <p:spPr>
            <a:xfrm>
              <a:off x="-1429" y="6833672"/>
              <a:ext cx="5191125" cy="47625"/>
            </a:xfrm>
            <a:custGeom>
              <a:avLst/>
              <a:gdLst>
                <a:gd name="connsiteX0" fmla="*/ 5171599 w 5191125"/>
                <a:gd name="connsiteY0" fmla="*/ 7144 h 47625"/>
                <a:gd name="connsiteX1" fmla="*/ 5171599 w 5191125"/>
                <a:gd name="connsiteY1" fmla="*/ 14764 h 47625"/>
                <a:gd name="connsiteX2" fmla="*/ 5152549 w 5191125"/>
                <a:gd name="connsiteY2" fmla="*/ 14764 h 47625"/>
                <a:gd name="connsiteX3" fmla="*/ 5152549 w 5191125"/>
                <a:gd name="connsiteY3" fmla="*/ 9049 h 47625"/>
                <a:gd name="connsiteX4" fmla="*/ 5156359 w 5191125"/>
                <a:gd name="connsiteY4" fmla="*/ 7144 h 47625"/>
                <a:gd name="connsiteX5" fmla="*/ 4673441 w 5191125"/>
                <a:gd name="connsiteY5" fmla="*/ 7144 h 47625"/>
                <a:gd name="connsiteX6" fmla="*/ 4686776 w 5191125"/>
                <a:gd name="connsiteY6" fmla="*/ 39529 h 47625"/>
                <a:gd name="connsiteX7" fmla="*/ 4779169 w 5191125"/>
                <a:gd name="connsiteY7" fmla="*/ 33814 h 47625"/>
                <a:gd name="connsiteX8" fmla="*/ 4773454 w 5191125"/>
                <a:gd name="connsiteY8" fmla="*/ 22384 h 47625"/>
                <a:gd name="connsiteX9" fmla="*/ 4779169 w 5191125"/>
                <a:gd name="connsiteY9" fmla="*/ 22384 h 47625"/>
                <a:gd name="connsiteX10" fmla="*/ 4779169 w 5191125"/>
                <a:gd name="connsiteY10" fmla="*/ 28099 h 47625"/>
                <a:gd name="connsiteX11" fmla="*/ 4790599 w 5191125"/>
                <a:gd name="connsiteY11" fmla="*/ 22384 h 47625"/>
                <a:gd name="connsiteX12" fmla="*/ 4827747 w 5191125"/>
                <a:gd name="connsiteY12" fmla="*/ 33814 h 47625"/>
                <a:gd name="connsiteX13" fmla="*/ 5051584 w 5191125"/>
                <a:gd name="connsiteY13" fmla="*/ 33814 h 47625"/>
                <a:gd name="connsiteX14" fmla="*/ 5175409 w 5191125"/>
                <a:gd name="connsiteY14" fmla="*/ 22384 h 47625"/>
                <a:gd name="connsiteX15" fmla="*/ 5188744 w 5191125"/>
                <a:gd name="connsiteY15" fmla="*/ 9049 h 47625"/>
                <a:gd name="connsiteX16" fmla="*/ 5171599 w 5191125"/>
                <a:gd name="connsiteY16" fmla="*/ 7144 h 47625"/>
                <a:gd name="connsiteX17" fmla="*/ 5171599 w 5191125"/>
                <a:gd name="connsiteY17" fmla="*/ 7144 h 47625"/>
                <a:gd name="connsiteX18" fmla="*/ 5171599 w 5191125"/>
                <a:gd name="connsiteY18" fmla="*/ 7144 h 47625"/>
                <a:gd name="connsiteX19" fmla="*/ 5171599 w 5191125"/>
                <a:gd name="connsiteY19" fmla="*/ 7144 h 47625"/>
                <a:gd name="connsiteX20" fmla="*/ 4228624 w 5191125"/>
                <a:gd name="connsiteY20" fmla="*/ 7144 h 47625"/>
                <a:gd name="connsiteX21" fmla="*/ 4201954 w 5191125"/>
                <a:gd name="connsiteY21" fmla="*/ 9049 h 47625"/>
                <a:gd name="connsiteX22" fmla="*/ 4201954 w 5191125"/>
                <a:gd name="connsiteY22" fmla="*/ 7144 h 47625"/>
                <a:gd name="connsiteX23" fmla="*/ 3856196 w 5191125"/>
                <a:gd name="connsiteY23" fmla="*/ 7144 h 47625"/>
                <a:gd name="connsiteX24" fmla="*/ 3829526 w 5191125"/>
                <a:gd name="connsiteY24" fmla="*/ 7144 h 47625"/>
                <a:gd name="connsiteX25" fmla="*/ 3742849 w 5191125"/>
                <a:gd name="connsiteY25" fmla="*/ 7144 h 47625"/>
                <a:gd name="connsiteX26" fmla="*/ 3739039 w 5191125"/>
                <a:gd name="connsiteY26" fmla="*/ 9049 h 47625"/>
                <a:gd name="connsiteX27" fmla="*/ 3740944 w 5191125"/>
                <a:gd name="connsiteY27" fmla="*/ 7144 h 47625"/>
                <a:gd name="connsiteX28" fmla="*/ 3721894 w 5191125"/>
                <a:gd name="connsiteY28" fmla="*/ 7144 h 47625"/>
                <a:gd name="connsiteX29" fmla="*/ 3727609 w 5191125"/>
                <a:gd name="connsiteY29" fmla="*/ 26194 h 47625"/>
                <a:gd name="connsiteX30" fmla="*/ 3834289 w 5191125"/>
                <a:gd name="connsiteY30" fmla="*/ 26194 h 47625"/>
                <a:gd name="connsiteX31" fmla="*/ 4238149 w 5191125"/>
                <a:gd name="connsiteY31" fmla="*/ 20479 h 47625"/>
                <a:gd name="connsiteX32" fmla="*/ 4313397 w 5191125"/>
                <a:gd name="connsiteY32" fmla="*/ 14764 h 47625"/>
                <a:gd name="connsiteX33" fmla="*/ 4666774 w 5191125"/>
                <a:gd name="connsiteY33" fmla="*/ 39529 h 47625"/>
                <a:gd name="connsiteX34" fmla="*/ 4666774 w 5191125"/>
                <a:gd name="connsiteY34" fmla="*/ 33814 h 47625"/>
                <a:gd name="connsiteX35" fmla="*/ 4672489 w 5191125"/>
                <a:gd name="connsiteY35" fmla="*/ 33814 h 47625"/>
                <a:gd name="connsiteX36" fmla="*/ 4668679 w 5191125"/>
                <a:gd name="connsiteY36" fmla="*/ 7144 h 47625"/>
                <a:gd name="connsiteX37" fmla="*/ 4228624 w 5191125"/>
                <a:gd name="connsiteY37" fmla="*/ 7144 h 47625"/>
                <a:gd name="connsiteX38" fmla="*/ 4228624 w 5191125"/>
                <a:gd name="connsiteY38" fmla="*/ 7144 h 47625"/>
                <a:gd name="connsiteX39" fmla="*/ 4228624 w 5191125"/>
                <a:gd name="connsiteY39" fmla="*/ 7144 h 47625"/>
                <a:gd name="connsiteX40" fmla="*/ 4228624 w 5191125"/>
                <a:gd name="connsiteY40" fmla="*/ 7144 h 47625"/>
                <a:gd name="connsiteX41" fmla="*/ 3674269 w 5191125"/>
                <a:gd name="connsiteY41" fmla="*/ 7144 h 47625"/>
                <a:gd name="connsiteX42" fmla="*/ 3674269 w 5191125"/>
                <a:gd name="connsiteY42" fmla="*/ 20479 h 47625"/>
                <a:gd name="connsiteX43" fmla="*/ 3711416 w 5191125"/>
                <a:gd name="connsiteY43" fmla="*/ 26194 h 47625"/>
                <a:gd name="connsiteX44" fmla="*/ 3711416 w 5191125"/>
                <a:gd name="connsiteY44" fmla="*/ 7144 h 47625"/>
                <a:gd name="connsiteX45" fmla="*/ 3674269 w 5191125"/>
                <a:gd name="connsiteY45" fmla="*/ 7144 h 47625"/>
                <a:gd name="connsiteX46" fmla="*/ 3674269 w 5191125"/>
                <a:gd name="connsiteY46" fmla="*/ 7144 h 47625"/>
                <a:gd name="connsiteX47" fmla="*/ 3674269 w 5191125"/>
                <a:gd name="connsiteY47" fmla="*/ 7144 h 47625"/>
                <a:gd name="connsiteX48" fmla="*/ 3674269 w 5191125"/>
                <a:gd name="connsiteY48" fmla="*/ 7144 h 47625"/>
                <a:gd name="connsiteX49" fmla="*/ 2825591 w 5191125"/>
                <a:gd name="connsiteY49" fmla="*/ 7144 h 47625"/>
                <a:gd name="connsiteX50" fmla="*/ 2773204 w 5191125"/>
                <a:gd name="connsiteY50" fmla="*/ 14764 h 47625"/>
                <a:gd name="connsiteX51" fmla="*/ 2773204 w 5191125"/>
                <a:gd name="connsiteY51" fmla="*/ 7144 h 47625"/>
                <a:gd name="connsiteX52" fmla="*/ 1459706 w 5191125"/>
                <a:gd name="connsiteY52" fmla="*/ 7144 h 47625"/>
                <a:gd name="connsiteX53" fmla="*/ 1463516 w 5191125"/>
                <a:gd name="connsiteY53" fmla="*/ 9049 h 47625"/>
                <a:gd name="connsiteX54" fmla="*/ 1463516 w 5191125"/>
                <a:gd name="connsiteY54" fmla="*/ 14764 h 47625"/>
                <a:gd name="connsiteX55" fmla="*/ 1433036 w 5191125"/>
                <a:gd name="connsiteY55" fmla="*/ 14764 h 47625"/>
                <a:gd name="connsiteX56" fmla="*/ 1433036 w 5191125"/>
                <a:gd name="connsiteY56" fmla="*/ 7144 h 47625"/>
                <a:gd name="connsiteX57" fmla="*/ 1301591 w 5191125"/>
                <a:gd name="connsiteY57" fmla="*/ 7144 h 47625"/>
                <a:gd name="connsiteX58" fmla="*/ 1297781 w 5191125"/>
                <a:gd name="connsiteY58" fmla="*/ 9049 h 47625"/>
                <a:gd name="connsiteX59" fmla="*/ 1299686 w 5191125"/>
                <a:gd name="connsiteY59" fmla="*/ 7144 h 47625"/>
                <a:gd name="connsiteX60" fmla="*/ 938689 w 5191125"/>
                <a:gd name="connsiteY60" fmla="*/ 7144 h 47625"/>
                <a:gd name="connsiteX61" fmla="*/ 938689 w 5191125"/>
                <a:gd name="connsiteY61" fmla="*/ 9049 h 47625"/>
                <a:gd name="connsiteX62" fmla="*/ 919639 w 5191125"/>
                <a:gd name="connsiteY62" fmla="*/ 9049 h 47625"/>
                <a:gd name="connsiteX63" fmla="*/ 917734 w 5191125"/>
                <a:gd name="connsiteY63" fmla="*/ 7144 h 47625"/>
                <a:gd name="connsiteX64" fmla="*/ 758666 w 5191125"/>
                <a:gd name="connsiteY64" fmla="*/ 7144 h 47625"/>
                <a:gd name="connsiteX65" fmla="*/ 731996 w 5191125"/>
                <a:gd name="connsiteY65" fmla="*/ 14764 h 47625"/>
                <a:gd name="connsiteX66" fmla="*/ 735806 w 5191125"/>
                <a:gd name="connsiteY66" fmla="*/ 7144 h 47625"/>
                <a:gd name="connsiteX67" fmla="*/ 589121 w 5191125"/>
                <a:gd name="connsiteY67" fmla="*/ 7144 h 47625"/>
                <a:gd name="connsiteX68" fmla="*/ 583406 w 5191125"/>
                <a:gd name="connsiteY68" fmla="*/ 14764 h 47625"/>
                <a:gd name="connsiteX69" fmla="*/ 571976 w 5191125"/>
                <a:gd name="connsiteY69" fmla="*/ 7144 h 47625"/>
                <a:gd name="connsiteX70" fmla="*/ 7144 w 5191125"/>
                <a:gd name="connsiteY70" fmla="*/ 7144 h 47625"/>
                <a:gd name="connsiteX71" fmla="*/ 12859 w 5191125"/>
                <a:gd name="connsiteY71" fmla="*/ 33814 h 47625"/>
                <a:gd name="connsiteX72" fmla="*/ 18574 w 5191125"/>
                <a:gd name="connsiteY72" fmla="*/ 33814 h 47625"/>
                <a:gd name="connsiteX73" fmla="*/ 18574 w 5191125"/>
                <a:gd name="connsiteY73" fmla="*/ 28099 h 47625"/>
                <a:gd name="connsiteX74" fmla="*/ 30004 w 5191125"/>
                <a:gd name="connsiteY74" fmla="*/ 9049 h 47625"/>
                <a:gd name="connsiteX75" fmla="*/ 30004 w 5191125"/>
                <a:gd name="connsiteY75" fmla="*/ 14764 h 47625"/>
                <a:gd name="connsiteX76" fmla="*/ 35719 w 5191125"/>
                <a:gd name="connsiteY76" fmla="*/ 14764 h 47625"/>
                <a:gd name="connsiteX77" fmla="*/ 16669 w 5191125"/>
                <a:gd name="connsiteY77" fmla="*/ 39529 h 47625"/>
                <a:gd name="connsiteX78" fmla="*/ 161449 w 5191125"/>
                <a:gd name="connsiteY78" fmla="*/ 39529 h 47625"/>
                <a:gd name="connsiteX79" fmla="*/ 223361 w 5191125"/>
                <a:gd name="connsiteY79" fmla="*/ 33814 h 47625"/>
                <a:gd name="connsiteX80" fmla="*/ 234791 w 5191125"/>
                <a:gd name="connsiteY80" fmla="*/ 22384 h 47625"/>
                <a:gd name="connsiteX81" fmla="*/ 246221 w 5191125"/>
                <a:gd name="connsiteY81" fmla="*/ 41434 h 47625"/>
                <a:gd name="connsiteX82" fmla="*/ 364331 w 5191125"/>
                <a:gd name="connsiteY82" fmla="*/ 35719 h 47625"/>
                <a:gd name="connsiteX83" fmla="*/ 420529 w 5191125"/>
                <a:gd name="connsiteY83" fmla="*/ 41434 h 47625"/>
                <a:gd name="connsiteX84" fmla="*/ 527209 w 5191125"/>
                <a:gd name="connsiteY84" fmla="*/ 35719 h 47625"/>
                <a:gd name="connsiteX85" fmla="*/ 689134 w 5191125"/>
                <a:gd name="connsiteY85" fmla="*/ 24289 h 47625"/>
                <a:gd name="connsiteX86" fmla="*/ 938689 w 5191125"/>
                <a:gd name="connsiteY86" fmla="*/ 18574 h 47625"/>
                <a:gd name="connsiteX87" fmla="*/ 1036796 w 5191125"/>
                <a:gd name="connsiteY87" fmla="*/ 24289 h 47625"/>
                <a:gd name="connsiteX88" fmla="*/ 1328261 w 5191125"/>
                <a:gd name="connsiteY88" fmla="*/ 24289 h 47625"/>
                <a:gd name="connsiteX89" fmla="*/ 1446371 w 5191125"/>
                <a:gd name="connsiteY89" fmla="*/ 30004 h 47625"/>
                <a:gd name="connsiteX90" fmla="*/ 1533049 w 5191125"/>
                <a:gd name="connsiteY90" fmla="*/ 18574 h 47625"/>
                <a:gd name="connsiteX91" fmla="*/ 1749266 w 5191125"/>
                <a:gd name="connsiteY91" fmla="*/ 37624 h 47625"/>
                <a:gd name="connsiteX92" fmla="*/ 1768316 w 5191125"/>
                <a:gd name="connsiteY92" fmla="*/ 18574 h 47625"/>
                <a:gd name="connsiteX93" fmla="*/ 1768316 w 5191125"/>
                <a:gd name="connsiteY93" fmla="*/ 30004 h 47625"/>
                <a:gd name="connsiteX94" fmla="*/ 1756886 w 5191125"/>
                <a:gd name="connsiteY94" fmla="*/ 35719 h 47625"/>
                <a:gd name="connsiteX95" fmla="*/ 1787366 w 5191125"/>
                <a:gd name="connsiteY95" fmla="*/ 35719 h 47625"/>
                <a:gd name="connsiteX96" fmla="*/ 1798796 w 5191125"/>
                <a:gd name="connsiteY96" fmla="*/ 16669 h 47625"/>
                <a:gd name="connsiteX97" fmla="*/ 1798796 w 5191125"/>
                <a:gd name="connsiteY97" fmla="*/ 22384 h 47625"/>
                <a:gd name="connsiteX98" fmla="*/ 1793081 w 5191125"/>
                <a:gd name="connsiteY98" fmla="*/ 22384 h 47625"/>
                <a:gd name="connsiteX99" fmla="*/ 1804511 w 5191125"/>
                <a:gd name="connsiteY99" fmla="*/ 28099 h 47625"/>
                <a:gd name="connsiteX100" fmla="*/ 1823561 w 5191125"/>
                <a:gd name="connsiteY100" fmla="*/ 22384 h 47625"/>
                <a:gd name="connsiteX101" fmla="*/ 1834991 w 5191125"/>
                <a:gd name="connsiteY101" fmla="*/ 22384 h 47625"/>
                <a:gd name="connsiteX102" fmla="*/ 1834991 w 5191125"/>
                <a:gd name="connsiteY102" fmla="*/ 28099 h 47625"/>
                <a:gd name="connsiteX103" fmla="*/ 1815941 w 5191125"/>
                <a:gd name="connsiteY103" fmla="*/ 33814 h 47625"/>
                <a:gd name="connsiteX104" fmla="*/ 2163604 w 5191125"/>
                <a:gd name="connsiteY104" fmla="*/ 28099 h 47625"/>
                <a:gd name="connsiteX105" fmla="*/ 2188369 w 5191125"/>
                <a:gd name="connsiteY105" fmla="*/ 39529 h 47625"/>
                <a:gd name="connsiteX106" fmla="*/ 2295049 w 5191125"/>
                <a:gd name="connsiteY106" fmla="*/ 20479 h 47625"/>
                <a:gd name="connsiteX107" fmla="*/ 2362676 w 5191125"/>
                <a:gd name="connsiteY107" fmla="*/ 39529 h 47625"/>
                <a:gd name="connsiteX108" fmla="*/ 2542699 w 5191125"/>
                <a:gd name="connsiteY108" fmla="*/ 39529 h 47625"/>
                <a:gd name="connsiteX109" fmla="*/ 2531269 w 5191125"/>
                <a:gd name="connsiteY109" fmla="*/ 33814 h 47625"/>
                <a:gd name="connsiteX110" fmla="*/ 3176111 w 5191125"/>
                <a:gd name="connsiteY110" fmla="*/ 28099 h 47625"/>
                <a:gd name="connsiteX111" fmla="*/ 3176111 w 5191125"/>
                <a:gd name="connsiteY111" fmla="*/ 22384 h 47625"/>
                <a:gd name="connsiteX112" fmla="*/ 3170396 w 5191125"/>
                <a:gd name="connsiteY112" fmla="*/ 22384 h 47625"/>
                <a:gd name="connsiteX113" fmla="*/ 3181826 w 5191125"/>
                <a:gd name="connsiteY113" fmla="*/ 16669 h 47625"/>
                <a:gd name="connsiteX114" fmla="*/ 3193256 w 5191125"/>
                <a:gd name="connsiteY114" fmla="*/ 22384 h 47625"/>
                <a:gd name="connsiteX115" fmla="*/ 3181826 w 5191125"/>
                <a:gd name="connsiteY115" fmla="*/ 33814 h 47625"/>
                <a:gd name="connsiteX116" fmla="*/ 3200876 w 5191125"/>
                <a:gd name="connsiteY116" fmla="*/ 33814 h 47625"/>
                <a:gd name="connsiteX117" fmla="*/ 3251359 w 5191125"/>
                <a:gd name="connsiteY117" fmla="*/ 28099 h 47625"/>
                <a:gd name="connsiteX118" fmla="*/ 3232309 w 5191125"/>
                <a:gd name="connsiteY118" fmla="*/ 22384 h 47625"/>
                <a:gd name="connsiteX119" fmla="*/ 3251359 w 5191125"/>
                <a:gd name="connsiteY119" fmla="*/ 22384 h 47625"/>
                <a:gd name="connsiteX120" fmla="*/ 3349466 w 5191125"/>
                <a:gd name="connsiteY120" fmla="*/ 16669 h 47625"/>
                <a:gd name="connsiteX121" fmla="*/ 3660934 w 5191125"/>
                <a:gd name="connsiteY121" fmla="*/ 28099 h 47625"/>
                <a:gd name="connsiteX122" fmla="*/ 3670459 w 5191125"/>
                <a:gd name="connsiteY122" fmla="*/ 9049 h 47625"/>
                <a:gd name="connsiteX123" fmla="*/ 2825591 w 5191125"/>
                <a:gd name="connsiteY123" fmla="*/ 7144 h 47625"/>
                <a:gd name="connsiteX124" fmla="*/ 2825591 w 5191125"/>
                <a:gd name="connsiteY124" fmla="*/ 7144 h 47625"/>
                <a:gd name="connsiteX125" fmla="*/ 2825591 w 5191125"/>
                <a:gd name="connsiteY125" fmla="*/ 7144 h 47625"/>
                <a:gd name="connsiteX126" fmla="*/ 2825591 w 5191125"/>
                <a:gd name="connsiteY126" fmla="*/ 7144 h 47625"/>
                <a:gd name="connsiteX127" fmla="*/ 2526506 w 5191125"/>
                <a:gd name="connsiteY127" fmla="*/ 31909 h 47625"/>
                <a:gd name="connsiteX128" fmla="*/ 2515076 w 5191125"/>
                <a:gd name="connsiteY128" fmla="*/ 37624 h 47625"/>
                <a:gd name="connsiteX129" fmla="*/ 2526506 w 5191125"/>
                <a:gd name="connsiteY129" fmla="*/ 31909 h 47625"/>
                <a:gd name="connsiteX130" fmla="*/ 2526506 w 5191125"/>
                <a:gd name="connsiteY130" fmla="*/ 31909 h 47625"/>
                <a:gd name="connsiteX131" fmla="*/ 2526506 w 5191125"/>
                <a:gd name="connsiteY131" fmla="*/ 31909 h 47625"/>
                <a:gd name="connsiteX132" fmla="*/ 2526506 w 5191125"/>
                <a:gd name="connsiteY132" fmla="*/ 31909 h 47625"/>
                <a:gd name="connsiteX133" fmla="*/ 2761774 w 5191125"/>
                <a:gd name="connsiteY133" fmla="*/ 31909 h 47625"/>
                <a:gd name="connsiteX134" fmla="*/ 2742724 w 5191125"/>
                <a:gd name="connsiteY134" fmla="*/ 31909 h 47625"/>
                <a:gd name="connsiteX135" fmla="*/ 2761774 w 5191125"/>
                <a:gd name="connsiteY135" fmla="*/ 31909 h 47625"/>
                <a:gd name="connsiteX136" fmla="*/ 2761774 w 5191125"/>
                <a:gd name="connsiteY136" fmla="*/ 31909 h 47625"/>
                <a:gd name="connsiteX137" fmla="*/ 2761774 w 5191125"/>
                <a:gd name="connsiteY137" fmla="*/ 31909 h 47625"/>
                <a:gd name="connsiteX138" fmla="*/ 2761774 w 5191125"/>
                <a:gd name="connsiteY138" fmla="*/ 31909 h 47625"/>
                <a:gd name="connsiteX139" fmla="*/ 2787491 w 5191125"/>
                <a:gd name="connsiteY139" fmla="*/ 26194 h 47625"/>
                <a:gd name="connsiteX140" fmla="*/ 2776061 w 5191125"/>
                <a:gd name="connsiteY140" fmla="*/ 31909 h 47625"/>
                <a:gd name="connsiteX141" fmla="*/ 2787491 w 5191125"/>
                <a:gd name="connsiteY141" fmla="*/ 26194 h 47625"/>
                <a:gd name="connsiteX142" fmla="*/ 2787491 w 5191125"/>
                <a:gd name="connsiteY142" fmla="*/ 26194 h 47625"/>
                <a:gd name="connsiteX143" fmla="*/ 2787491 w 5191125"/>
                <a:gd name="connsiteY143" fmla="*/ 26194 h 47625"/>
                <a:gd name="connsiteX144" fmla="*/ 2787491 w 5191125"/>
                <a:gd name="connsiteY144" fmla="*/ 26194 h 47625"/>
                <a:gd name="connsiteX145" fmla="*/ 2855119 w 5191125"/>
                <a:gd name="connsiteY145" fmla="*/ 20479 h 47625"/>
                <a:gd name="connsiteX146" fmla="*/ 2855119 w 5191125"/>
                <a:gd name="connsiteY146" fmla="*/ 31909 h 47625"/>
                <a:gd name="connsiteX147" fmla="*/ 2830354 w 5191125"/>
                <a:gd name="connsiteY147" fmla="*/ 31909 h 47625"/>
                <a:gd name="connsiteX148" fmla="*/ 2830354 w 5191125"/>
                <a:gd name="connsiteY148" fmla="*/ 26194 h 47625"/>
                <a:gd name="connsiteX149" fmla="*/ 2836069 w 5191125"/>
                <a:gd name="connsiteY149" fmla="*/ 20479 h 47625"/>
                <a:gd name="connsiteX150" fmla="*/ 2855119 w 5191125"/>
                <a:gd name="connsiteY150" fmla="*/ 20479 h 47625"/>
                <a:gd name="connsiteX151" fmla="*/ 2855119 w 5191125"/>
                <a:gd name="connsiteY151" fmla="*/ 20479 h 47625"/>
                <a:gd name="connsiteX152" fmla="*/ 2855119 w 5191125"/>
                <a:gd name="connsiteY152" fmla="*/ 20479 h 47625"/>
                <a:gd name="connsiteX153" fmla="*/ 2855119 w 5191125"/>
                <a:gd name="connsiteY153" fmla="*/ 20479 h 47625"/>
                <a:gd name="connsiteX154" fmla="*/ 4966811 w 5191125"/>
                <a:gd name="connsiteY154" fmla="*/ 20479 h 47625"/>
                <a:gd name="connsiteX155" fmla="*/ 4972527 w 5191125"/>
                <a:gd name="connsiteY155" fmla="*/ 31909 h 47625"/>
                <a:gd name="connsiteX156" fmla="*/ 4966811 w 5191125"/>
                <a:gd name="connsiteY156" fmla="*/ 20479 h 47625"/>
                <a:gd name="connsiteX157" fmla="*/ 4966811 w 5191125"/>
                <a:gd name="connsiteY157" fmla="*/ 20479 h 47625"/>
                <a:gd name="connsiteX158" fmla="*/ 4966811 w 5191125"/>
                <a:gd name="connsiteY158" fmla="*/ 20479 h 47625"/>
                <a:gd name="connsiteX159" fmla="*/ 4966811 w 5191125"/>
                <a:gd name="connsiteY159" fmla="*/ 20479 h 47625"/>
                <a:gd name="connsiteX160" fmla="*/ 2748439 w 5191125"/>
                <a:gd name="connsiteY160" fmla="*/ 14764 h 47625"/>
                <a:gd name="connsiteX161" fmla="*/ 2737009 w 5191125"/>
                <a:gd name="connsiteY161" fmla="*/ 20479 h 47625"/>
                <a:gd name="connsiteX162" fmla="*/ 2748439 w 5191125"/>
                <a:gd name="connsiteY162" fmla="*/ 14764 h 47625"/>
                <a:gd name="connsiteX163" fmla="*/ 2748439 w 5191125"/>
                <a:gd name="connsiteY163" fmla="*/ 14764 h 47625"/>
                <a:gd name="connsiteX164" fmla="*/ 2748439 w 5191125"/>
                <a:gd name="connsiteY164" fmla="*/ 14764 h 47625"/>
                <a:gd name="connsiteX165" fmla="*/ 2748439 w 5191125"/>
                <a:gd name="connsiteY165" fmla="*/ 14764 h 47625"/>
                <a:gd name="connsiteX166" fmla="*/ 720566 w 5191125"/>
                <a:gd name="connsiteY166" fmla="*/ 7144 h 47625"/>
                <a:gd name="connsiteX167" fmla="*/ 690086 w 5191125"/>
                <a:gd name="connsiteY167" fmla="*/ 7144 h 47625"/>
                <a:gd name="connsiteX168" fmla="*/ 720566 w 5191125"/>
                <a:gd name="connsiteY168" fmla="*/ 7144 h 47625"/>
                <a:gd name="connsiteX169" fmla="*/ 720566 w 5191125"/>
                <a:gd name="connsiteY169" fmla="*/ 7144 h 47625"/>
                <a:gd name="connsiteX170" fmla="*/ 720566 w 5191125"/>
                <a:gd name="connsiteY170" fmla="*/ 7144 h 47625"/>
                <a:gd name="connsiteX171" fmla="*/ 720566 w 5191125"/>
                <a:gd name="connsiteY171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5191125" h="47625">
                  <a:moveTo>
                    <a:pt x="5171599" y="7144"/>
                  </a:moveTo>
                  <a:lnTo>
                    <a:pt x="5171599" y="14764"/>
                  </a:lnTo>
                  <a:lnTo>
                    <a:pt x="5152549" y="14764"/>
                  </a:lnTo>
                  <a:lnTo>
                    <a:pt x="5152549" y="9049"/>
                  </a:lnTo>
                  <a:lnTo>
                    <a:pt x="5156359" y="7144"/>
                  </a:lnTo>
                  <a:lnTo>
                    <a:pt x="4673441" y="7144"/>
                  </a:lnTo>
                  <a:cubicBezTo>
                    <a:pt x="4681061" y="18574"/>
                    <a:pt x="4684872" y="20479"/>
                    <a:pt x="4686776" y="39529"/>
                  </a:cubicBezTo>
                  <a:cubicBezTo>
                    <a:pt x="4733449" y="39529"/>
                    <a:pt x="4746784" y="37624"/>
                    <a:pt x="4779169" y="33814"/>
                  </a:cubicBezTo>
                  <a:lnTo>
                    <a:pt x="4773454" y="22384"/>
                  </a:lnTo>
                  <a:lnTo>
                    <a:pt x="4779169" y="22384"/>
                  </a:lnTo>
                  <a:lnTo>
                    <a:pt x="4779169" y="28099"/>
                  </a:lnTo>
                  <a:lnTo>
                    <a:pt x="4790599" y="22384"/>
                  </a:lnTo>
                  <a:cubicBezTo>
                    <a:pt x="4792504" y="37624"/>
                    <a:pt x="4796314" y="35719"/>
                    <a:pt x="4827747" y="33814"/>
                  </a:cubicBezTo>
                  <a:cubicBezTo>
                    <a:pt x="4866799" y="50959"/>
                    <a:pt x="4995386" y="35719"/>
                    <a:pt x="5051584" y="33814"/>
                  </a:cubicBezTo>
                  <a:cubicBezTo>
                    <a:pt x="5096352" y="31909"/>
                    <a:pt x="5149691" y="41434"/>
                    <a:pt x="5175409" y="22384"/>
                  </a:cubicBezTo>
                  <a:cubicBezTo>
                    <a:pt x="5179219" y="18574"/>
                    <a:pt x="5184934" y="12859"/>
                    <a:pt x="5188744" y="9049"/>
                  </a:cubicBezTo>
                  <a:lnTo>
                    <a:pt x="5171599" y="7144"/>
                  </a:lnTo>
                  <a:lnTo>
                    <a:pt x="5171599" y="7144"/>
                  </a:lnTo>
                  <a:lnTo>
                    <a:pt x="5171599" y="7144"/>
                  </a:lnTo>
                  <a:lnTo>
                    <a:pt x="5171599" y="7144"/>
                  </a:lnTo>
                  <a:close/>
                  <a:moveTo>
                    <a:pt x="4228624" y="7144"/>
                  </a:moveTo>
                  <a:cubicBezTo>
                    <a:pt x="4221004" y="7144"/>
                    <a:pt x="4211479" y="9049"/>
                    <a:pt x="4201954" y="9049"/>
                  </a:cubicBezTo>
                  <a:lnTo>
                    <a:pt x="4201954" y="7144"/>
                  </a:lnTo>
                  <a:lnTo>
                    <a:pt x="3856196" y="7144"/>
                  </a:lnTo>
                  <a:cubicBezTo>
                    <a:pt x="3848576" y="9049"/>
                    <a:pt x="3837146" y="9049"/>
                    <a:pt x="3829526" y="7144"/>
                  </a:cubicBezTo>
                  <a:lnTo>
                    <a:pt x="3742849" y="7144"/>
                  </a:lnTo>
                  <a:cubicBezTo>
                    <a:pt x="3740944" y="7144"/>
                    <a:pt x="3740944" y="7144"/>
                    <a:pt x="3739039" y="9049"/>
                  </a:cubicBezTo>
                  <a:cubicBezTo>
                    <a:pt x="3739039" y="9049"/>
                    <a:pt x="3740944" y="9049"/>
                    <a:pt x="3740944" y="7144"/>
                  </a:cubicBezTo>
                  <a:lnTo>
                    <a:pt x="3721894" y="7144"/>
                  </a:lnTo>
                  <a:cubicBezTo>
                    <a:pt x="3721894" y="16669"/>
                    <a:pt x="3723799" y="20479"/>
                    <a:pt x="3727609" y="26194"/>
                  </a:cubicBezTo>
                  <a:cubicBezTo>
                    <a:pt x="3746659" y="16669"/>
                    <a:pt x="3797141" y="33814"/>
                    <a:pt x="3834289" y="26194"/>
                  </a:cubicBezTo>
                  <a:cubicBezTo>
                    <a:pt x="3905726" y="10954"/>
                    <a:pt x="4129564" y="35719"/>
                    <a:pt x="4238149" y="20479"/>
                  </a:cubicBezTo>
                  <a:cubicBezTo>
                    <a:pt x="4277201" y="14764"/>
                    <a:pt x="4294347" y="50959"/>
                    <a:pt x="4313397" y="14764"/>
                  </a:cubicBezTo>
                  <a:cubicBezTo>
                    <a:pt x="4361974" y="54769"/>
                    <a:pt x="4570572" y="39529"/>
                    <a:pt x="4666774" y="39529"/>
                  </a:cubicBezTo>
                  <a:lnTo>
                    <a:pt x="4666774" y="33814"/>
                  </a:lnTo>
                  <a:lnTo>
                    <a:pt x="4672489" y="33814"/>
                  </a:lnTo>
                  <a:cubicBezTo>
                    <a:pt x="4670584" y="22384"/>
                    <a:pt x="4668679" y="14764"/>
                    <a:pt x="4668679" y="7144"/>
                  </a:cubicBezTo>
                  <a:lnTo>
                    <a:pt x="4228624" y="7144"/>
                  </a:lnTo>
                  <a:lnTo>
                    <a:pt x="4228624" y="7144"/>
                  </a:lnTo>
                  <a:lnTo>
                    <a:pt x="4228624" y="7144"/>
                  </a:lnTo>
                  <a:lnTo>
                    <a:pt x="4228624" y="7144"/>
                  </a:lnTo>
                  <a:close/>
                  <a:moveTo>
                    <a:pt x="3674269" y="7144"/>
                  </a:moveTo>
                  <a:lnTo>
                    <a:pt x="3674269" y="20479"/>
                  </a:lnTo>
                  <a:lnTo>
                    <a:pt x="3711416" y="26194"/>
                  </a:lnTo>
                  <a:cubicBezTo>
                    <a:pt x="3709511" y="12859"/>
                    <a:pt x="3709511" y="18574"/>
                    <a:pt x="3711416" y="7144"/>
                  </a:cubicBezTo>
                  <a:lnTo>
                    <a:pt x="3674269" y="7144"/>
                  </a:lnTo>
                  <a:lnTo>
                    <a:pt x="3674269" y="7144"/>
                  </a:lnTo>
                  <a:lnTo>
                    <a:pt x="3674269" y="7144"/>
                  </a:lnTo>
                  <a:lnTo>
                    <a:pt x="3674269" y="7144"/>
                  </a:lnTo>
                  <a:close/>
                  <a:moveTo>
                    <a:pt x="2825591" y="7144"/>
                  </a:moveTo>
                  <a:cubicBezTo>
                    <a:pt x="2808446" y="12859"/>
                    <a:pt x="2780824" y="20479"/>
                    <a:pt x="2773204" y="14764"/>
                  </a:cubicBezTo>
                  <a:lnTo>
                    <a:pt x="2773204" y="7144"/>
                  </a:lnTo>
                  <a:lnTo>
                    <a:pt x="1459706" y="7144"/>
                  </a:lnTo>
                  <a:cubicBezTo>
                    <a:pt x="1461611" y="7144"/>
                    <a:pt x="1461611" y="7144"/>
                    <a:pt x="1463516" y="9049"/>
                  </a:cubicBezTo>
                  <a:lnTo>
                    <a:pt x="1463516" y="14764"/>
                  </a:lnTo>
                  <a:lnTo>
                    <a:pt x="1433036" y="14764"/>
                  </a:lnTo>
                  <a:lnTo>
                    <a:pt x="1433036" y="7144"/>
                  </a:lnTo>
                  <a:lnTo>
                    <a:pt x="1301591" y="7144"/>
                  </a:lnTo>
                  <a:cubicBezTo>
                    <a:pt x="1299686" y="7144"/>
                    <a:pt x="1299686" y="7144"/>
                    <a:pt x="1297781" y="9049"/>
                  </a:cubicBezTo>
                  <a:cubicBezTo>
                    <a:pt x="1297781" y="9049"/>
                    <a:pt x="1299686" y="9049"/>
                    <a:pt x="1299686" y="7144"/>
                  </a:cubicBezTo>
                  <a:lnTo>
                    <a:pt x="938689" y="7144"/>
                  </a:lnTo>
                  <a:lnTo>
                    <a:pt x="938689" y="9049"/>
                  </a:lnTo>
                  <a:lnTo>
                    <a:pt x="919639" y="9049"/>
                  </a:lnTo>
                  <a:cubicBezTo>
                    <a:pt x="919639" y="9049"/>
                    <a:pt x="917734" y="9049"/>
                    <a:pt x="917734" y="7144"/>
                  </a:cubicBezTo>
                  <a:lnTo>
                    <a:pt x="758666" y="7144"/>
                  </a:lnTo>
                  <a:cubicBezTo>
                    <a:pt x="749141" y="10954"/>
                    <a:pt x="737711" y="12859"/>
                    <a:pt x="731996" y="14764"/>
                  </a:cubicBezTo>
                  <a:lnTo>
                    <a:pt x="735806" y="7144"/>
                  </a:lnTo>
                  <a:lnTo>
                    <a:pt x="589121" y="7144"/>
                  </a:lnTo>
                  <a:cubicBezTo>
                    <a:pt x="587216" y="9049"/>
                    <a:pt x="585311" y="12859"/>
                    <a:pt x="583406" y="14764"/>
                  </a:cubicBezTo>
                  <a:cubicBezTo>
                    <a:pt x="579596" y="12859"/>
                    <a:pt x="575786" y="9049"/>
                    <a:pt x="571976" y="7144"/>
                  </a:cubicBezTo>
                  <a:lnTo>
                    <a:pt x="7144" y="7144"/>
                  </a:lnTo>
                  <a:cubicBezTo>
                    <a:pt x="9049" y="14764"/>
                    <a:pt x="10954" y="24289"/>
                    <a:pt x="12859" y="33814"/>
                  </a:cubicBezTo>
                  <a:lnTo>
                    <a:pt x="18574" y="33814"/>
                  </a:lnTo>
                  <a:lnTo>
                    <a:pt x="18574" y="28099"/>
                  </a:lnTo>
                  <a:cubicBezTo>
                    <a:pt x="22384" y="24289"/>
                    <a:pt x="26194" y="14764"/>
                    <a:pt x="30004" y="9049"/>
                  </a:cubicBezTo>
                  <a:lnTo>
                    <a:pt x="30004" y="14764"/>
                  </a:lnTo>
                  <a:lnTo>
                    <a:pt x="35719" y="14764"/>
                  </a:lnTo>
                  <a:lnTo>
                    <a:pt x="16669" y="39529"/>
                  </a:lnTo>
                  <a:lnTo>
                    <a:pt x="161449" y="39529"/>
                  </a:lnTo>
                  <a:cubicBezTo>
                    <a:pt x="174784" y="33814"/>
                    <a:pt x="198596" y="39529"/>
                    <a:pt x="223361" y="33814"/>
                  </a:cubicBezTo>
                  <a:lnTo>
                    <a:pt x="234791" y="22384"/>
                  </a:lnTo>
                  <a:cubicBezTo>
                    <a:pt x="236696" y="18574"/>
                    <a:pt x="246221" y="39529"/>
                    <a:pt x="246221" y="41434"/>
                  </a:cubicBezTo>
                  <a:lnTo>
                    <a:pt x="364331" y="35719"/>
                  </a:lnTo>
                  <a:cubicBezTo>
                    <a:pt x="375761" y="37624"/>
                    <a:pt x="399574" y="45244"/>
                    <a:pt x="420529" y="41434"/>
                  </a:cubicBezTo>
                  <a:cubicBezTo>
                    <a:pt x="439579" y="37624"/>
                    <a:pt x="503396" y="24289"/>
                    <a:pt x="527209" y="35719"/>
                  </a:cubicBezTo>
                  <a:cubicBezTo>
                    <a:pt x="542449" y="24289"/>
                    <a:pt x="637699" y="12859"/>
                    <a:pt x="689134" y="24289"/>
                  </a:cubicBezTo>
                  <a:cubicBezTo>
                    <a:pt x="756761" y="39529"/>
                    <a:pt x="861536" y="33814"/>
                    <a:pt x="938689" y="18574"/>
                  </a:cubicBezTo>
                  <a:cubicBezTo>
                    <a:pt x="957739" y="14764"/>
                    <a:pt x="1008221" y="31909"/>
                    <a:pt x="1036796" y="24289"/>
                  </a:cubicBezTo>
                  <a:cubicBezTo>
                    <a:pt x="1131094" y="3334"/>
                    <a:pt x="1216819" y="45244"/>
                    <a:pt x="1328261" y="24289"/>
                  </a:cubicBezTo>
                  <a:cubicBezTo>
                    <a:pt x="1367314" y="16669"/>
                    <a:pt x="1405414" y="20479"/>
                    <a:pt x="1446371" y="30004"/>
                  </a:cubicBezTo>
                  <a:cubicBezTo>
                    <a:pt x="1485424" y="39529"/>
                    <a:pt x="1504474" y="16669"/>
                    <a:pt x="1533049" y="18574"/>
                  </a:cubicBezTo>
                  <a:cubicBezTo>
                    <a:pt x="1575911" y="20479"/>
                    <a:pt x="1687354" y="31909"/>
                    <a:pt x="1749266" y="37624"/>
                  </a:cubicBezTo>
                  <a:cubicBezTo>
                    <a:pt x="1749266" y="18574"/>
                    <a:pt x="1741646" y="22384"/>
                    <a:pt x="1768316" y="18574"/>
                  </a:cubicBezTo>
                  <a:lnTo>
                    <a:pt x="1768316" y="30004"/>
                  </a:lnTo>
                  <a:cubicBezTo>
                    <a:pt x="1756886" y="33814"/>
                    <a:pt x="1762601" y="31909"/>
                    <a:pt x="1756886" y="35719"/>
                  </a:cubicBezTo>
                  <a:lnTo>
                    <a:pt x="1787366" y="35719"/>
                  </a:lnTo>
                  <a:cubicBezTo>
                    <a:pt x="1789271" y="12859"/>
                    <a:pt x="1777841" y="22384"/>
                    <a:pt x="1798796" y="16669"/>
                  </a:cubicBezTo>
                  <a:lnTo>
                    <a:pt x="1798796" y="22384"/>
                  </a:lnTo>
                  <a:lnTo>
                    <a:pt x="1793081" y="22384"/>
                  </a:lnTo>
                  <a:cubicBezTo>
                    <a:pt x="1781651" y="26194"/>
                    <a:pt x="1804511" y="28099"/>
                    <a:pt x="1804511" y="28099"/>
                  </a:cubicBezTo>
                  <a:cubicBezTo>
                    <a:pt x="1815941" y="16669"/>
                    <a:pt x="1810226" y="16669"/>
                    <a:pt x="1823561" y="22384"/>
                  </a:cubicBezTo>
                  <a:lnTo>
                    <a:pt x="1834991" y="22384"/>
                  </a:lnTo>
                  <a:lnTo>
                    <a:pt x="1834991" y="28099"/>
                  </a:lnTo>
                  <a:cubicBezTo>
                    <a:pt x="1821656" y="30004"/>
                    <a:pt x="1823561" y="30004"/>
                    <a:pt x="1815941" y="33814"/>
                  </a:cubicBezTo>
                  <a:cubicBezTo>
                    <a:pt x="1934051" y="35719"/>
                    <a:pt x="2073116" y="50959"/>
                    <a:pt x="2163604" y="28099"/>
                  </a:cubicBezTo>
                  <a:cubicBezTo>
                    <a:pt x="2176939" y="24289"/>
                    <a:pt x="2182654" y="39529"/>
                    <a:pt x="2188369" y="39529"/>
                  </a:cubicBezTo>
                  <a:cubicBezTo>
                    <a:pt x="2211229" y="45244"/>
                    <a:pt x="2280761" y="31909"/>
                    <a:pt x="2295049" y="20479"/>
                  </a:cubicBezTo>
                  <a:cubicBezTo>
                    <a:pt x="2295049" y="20479"/>
                    <a:pt x="2358866" y="37624"/>
                    <a:pt x="2362676" y="39529"/>
                  </a:cubicBezTo>
                  <a:cubicBezTo>
                    <a:pt x="2381726" y="43339"/>
                    <a:pt x="2524601" y="50959"/>
                    <a:pt x="2542699" y="39529"/>
                  </a:cubicBezTo>
                  <a:cubicBezTo>
                    <a:pt x="2531269" y="35719"/>
                    <a:pt x="2536984" y="37624"/>
                    <a:pt x="2531269" y="33814"/>
                  </a:cubicBezTo>
                  <a:cubicBezTo>
                    <a:pt x="2747486" y="58579"/>
                    <a:pt x="2997041" y="20479"/>
                    <a:pt x="3176111" y="28099"/>
                  </a:cubicBezTo>
                  <a:lnTo>
                    <a:pt x="3176111" y="22384"/>
                  </a:lnTo>
                  <a:lnTo>
                    <a:pt x="3170396" y="22384"/>
                  </a:lnTo>
                  <a:cubicBezTo>
                    <a:pt x="3158966" y="18574"/>
                    <a:pt x="3181826" y="16669"/>
                    <a:pt x="3181826" y="16669"/>
                  </a:cubicBezTo>
                  <a:cubicBezTo>
                    <a:pt x="3187541" y="22384"/>
                    <a:pt x="3183731" y="18574"/>
                    <a:pt x="3193256" y="22384"/>
                  </a:cubicBezTo>
                  <a:cubicBezTo>
                    <a:pt x="3189446" y="28099"/>
                    <a:pt x="3185636" y="30004"/>
                    <a:pt x="3181826" y="33814"/>
                  </a:cubicBezTo>
                  <a:lnTo>
                    <a:pt x="3200876" y="33814"/>
                  </a:lnTo>
                  <a:cubicBezTo>
                    <a:pt x="3210401" y="30004"/>
                    <a:pt x="3236119" y="37624"/>
                    <a:pt x="3251359" y="28099"/>
                  </a:cubicBezTo>
                  <a:cubicBezTo>
                    <a:pt x="3238024" y="26194"/>
                    <a:pt x="3239929" y="26194"/>
                    <a:pt x="3232309" y="22384"/>
                  </a:cubicBezTo>
                  <a:cubicBezTo>
                    <a:pt x="3249454" y="22384"/>
                    <a:pt x="3239929" y="16669"/>
                    <a:pt x="3251359" y="22384"/>
                  </a:cubicBezTo>
                  <a:cubicBezTo>
                    <a:pt x="3298031" y="50959"/>
                    <a:pt x="3299936" y="12859"/>
                    <a:pt x="3349466" y="16669"/>
                  </a:cubicBezTo>
                  <a:cubicBezTo>
                    <a:pt x="3424714" y="20479"/>
                    <a:pt x="3544729" y="30004"/>
                    <a:pt x="3660934" y="28099"/>
                  </a:cubicBezTo>
                  <a:cubicBezTo>
                    <a:pt x="3662839" y="22384"/>
                    <a:pt x="3666649" y="14764"/>
                    <a:pt x="3670459" y="9049"/>
                  </a:cubicBezTo>
                  <a:lnTo>
                    <a:pt x="2825591" y="7144"/>
                  </a:lnTo>
                  <a:lnTo>
                    <a:pt x="2825591" y="7144"/>
                  </a:lnTo>
                  <a:lnTo>
                    <a:pt x="2825591" y="7144"/>
                  </a:lnTo>
                  <a:lnTo>
                    <a:pt x="2825591" y="7144"/>
                  </a:lnTo>
                  <a:close/>
                  <a:moveTo>
                    <a:pt x="2526506" y="31909"/>
                  </a:moveTo>
                  <a:cubicBezTo>
                    <a:pt x="2520791" y="37624"/>
                    <a:pt x="2524601" y="33814"/>
                    <a:pt x="2515076" y="37624"/>
                  </a:cubicBezTo>
                  <a:cubicBezTo>
                    <a:pt x="2520791" y="33814"/>
                    <a:pt x="2515076" y="35719"/>
                    <a:pt x="2526506" y="31909"/>
                  </a:cubicBezTo>
                  <a:lnTo>
                    <a:pt x="2526506" y="31909"/>
                  </a:lnTo>
                  <a:lnTo>
                    <a:pt x="2526506" y="31909"/>
                  </a:lnTo>
                  <a:lnTo>
                    <a:pt x="2526506" y="31909"/>
                  </a:lnTo>
                  <a:close/>
                  <a:moveTo>
                    <a:pt x="2761774" y="31909"/>
                  </a:moveTo>
                  <a:cubicBezTo>
                    <a:pt x="2750344" y="37624"/>
                    <a:pt x="2754154" y="37624"/>
                    <a:pt x="2742724" y="31909"/>
                  </a:cubicBezTo>
                  <a:lnTo>
                    <a:pt x="2761774" y="31909"/>
                  </a:lnTo>
                  <a:lnTo>
                    <a:pt x="2761774" y="31909"/>
                  </a:lnTo>
                  <a:lnTo>
                    <a:pt x="2761774" y="31909"/>
                  </a:lnTo>
                  <a:lnTo>
                    <a:pt x="2761774" y="31909"/>
                  </a:lnTo>
                  <a:close/>
                  <a:moveTo>
                    <a:pt x="2787491" y="26194"/>
                  </a:moveTo>
                  <a:cubicBezTo>
                    <a:pt x="2781776" y="31909"/>
                    <a:pt x="2785586" y="28099"/>
                    <a:pt x="2776061" y="31909"/>
                  </a:cubicBezTo>
                  <a:cubicBezTo>
                    <a:pt x="2781776" y="28099"/>
                    <a:pt x="2776061" y="30004"/>
                    <a:pt x="2787491" y="26194"/>
                  </a:cubicBezTo>
                  <a:lnTo>
                    <a:pt x="2787491" y="26194"/>
                  </a:lnTo>
                  <a:lnTo>
                    <a:pt x="2787491" y="26194"/>
                  </a:lnTo>
                  <a:lnTo>
                    <a:pt x="2787491" y="26194"/>
                  </a:lnTo>
                  <a:close/>
                  <a:moveTo>
                    <a:pt x="2855119" y="20479"/>
                  </a:moveTo>
                  <a:lnTo>
                    <a:pt x="2855119" y="31909"/>
                  </a:lnTo>
                  <a:lnTo>
                    <a:pt x="2830354" y="31909"/>
                  </a:lnTo>
                  <a:lnTo>
                    <a:pt x="2830354" y="26194"/>
                  </a:lnTo>
                  <a:cubicBezTo>
                    <a:pt x="2834164" y="24289"/>
                    <a:pt x="2834164" y="24289"/>
                    <a:pt x="2836069" y="20479"/>
                  </a:cubicBezTo>
                  <a:lnTo>
                    <a:pt x="2855119" y="20479"/>
                  </a:lnTo>
                  <a:lnTo>
                    <a:pt x="2855119" y="20479"/>
                  </a:lnTo>
                  <a:lnTo>
                    <a:pt x="2855119" y="20479"/>
                  </a:lnTo>
                  <a:lnTo>
                    <a:pt x="2855119" y="20479"/>
                  </a:lnTo>
                  <a:close/>
                  <a:moveTo>
                    <a:pt x="4966811" y="20479"/>
                  </a:moveTo>
                  <a:lnTo>
                    <a:pt x="4972527" y="31909"/>
                  </a:lnTo>
                  <a:cubicBezTo>
                    <a:pt x="4961097" y="24289"/>
                    <a:pt x="4966811" y="20479"/>
                    <a:pt x="4966811" y="20479"/>
                  </a:cubicBezTo>
                  <a:lnTo>
                    <a:pt x="4966811" y="20479"/>
                  </a:lnTo>
                  <a:lnTo>
                    <a:pt x="4966811" y="20479"/>
                  </a:lnTo>
                  <a:lnTo>
                    <a:pt x="4966811" y="20479"/>
                  </a:lnTo>
                  <a:close/>
                  <a:moveTo>
                    <a:pt x="2748439" y="14764"/>
                  </a:moveTo>
                  <a:cubicBezTo>
                    <a:pt x="2742724" y="20479"/>
                    <a:pt x="2746534" y="16669"/>
                    <a:pt x="2737009" y="20479"/>
                  </a:cubicBezTo>
                  <a:cubicBezTo>
                    <a:pt x="2742724" y="14764"/>
                    <a:pt x="2738914" y="18574"/>
                    <a:pt x="2748439" y="14764"/>
                  </a:cubicBezTo>
                  <a:lnTo>
                    <a:pt x="2748439" y="14764"/>
                  </a:lnTo>
                  <a:lnTo>
                    <a:pt x="2748439" y="14764"/>
                  </a:lnTo>
                  <a:lnTo>
                    <a:pt x="2748439" y="14764"/>
                  </a:lnTo>
                  <a:close/>
                  <a:moveTo>
                    <a:pt x="720566" y="7144"/>
                  </a:moveTo>
                  <a:cubicBezTo>
                    <a:pt x="709136" y="14764"/>
                    <a:pt x="701516" y="14764"/>
                    <a:pt x="690086" y="7144"/>
                  </a:cubicBezTo>
                  <a:lnTo>
                    <a:pt x="720566" y="7144"/>
                  </a:lnTo>
                  <a:lnTo>
                    <a:pt x="720566" y="7144"/>
                  </a:lnTo>
                  <a:lnTo>
                    <a:pt x="720566" y="7144"/>
                  </a:lnTo>
                  <a:lnTo>
                    <a:pt x="720566" y="714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BECBEDC5-C527-42D9-BACB-6DAD9D023299}"/>
                </a:ext>
              </a:extLst>
            </p:cNvPr>
            <p:cNvSpPr/>
            <p:nvPr/>
          </p:nvSpPr>
          <p:spPr>
            <a:xfrm>
              <a:off x="-7144" y="6780332"/>
              <a:ext cx="5238750" cy="66675"/>
            </a:xfrm>
            <a:custGeom>
              <a:avLst/>
              <a:gdLst>
                <a:gd name="connsiteX0" fmla="*/ 5221129 w 5238750"/>
                <a:gd name="connsiteY0" fmla="*/ 8096 h 66675"/>
                <a:gd name="connsiteX1" fmla="*/ 5232559 w 5238750"/>
                <a:gd name="connsiteY1" fmla="*/ 8096 h 66675"/>
                <a:gd name="connsiteX2" fmla="*/ 5221129 w 5238750"/>
                <a:gd name="connsiteY2" fmla="*/ 8096 h 66675"/>
                <a:gd name="connsiteX3" fmla="*/ 5221129 w 5238750"/>
                <a:gd name="connsiteY3" fmla="*/ 8096 h 66675"/>
                <a:gd name="connsiteX4" fmla="*/ 5221129 w 5238750"/>
                <a:gd name="connsiteY4" fmla="*/ 8096 h 66675"/>
                <a:gd name="connsiteX5" fmla="*/ 5221129 w 5238750"/>
                <a:gd name="connsiteY5" fmla="*/ 8096 h 66675"/>
                <a:gd name="connsiteX6" fmla="*/ 5100162 w 5238750"/>
                <a:gd name="connsiteY6" fmla="*/ 8096 h 66675"/>
                <a:gd name="connsiteX7" fmla="*/ 5102067 w 5238750"/>
                <a:gd name="connsiteY7" fmla="*/ 11906 h 66675"/>
                <a:gd name="connsiteX8" fmla="*/ 5083017 w 5238750"/>
                <a:gd name="connsiteY8" fmla="*/ 30956 h 66675"/>
                <a:gd name="connsiteX9" fmla="*/ 5077301 w 5238750"/>
                <a:gd name="connsiteY9" fmla="*/ 30956 h 66675"/>
                <a:gd name="connsiteX10" fmla="*/ 5077301 w 5238750"/>
                <a:gd name="connsiteY10" fmla="*/ 8096 h 66675"/>
                <a:gd name="connsiteX11" fmla="*/ 2953226 w 5238750"/>
                <a:gd name="connsiteY11" fmla="*/ 8096 h 66675"/>
                <a:gd name="connsiteX12" fmla="*/ 2846546 w 5238750"/>
                <a:gd name="connsiteY12" fmla="*/ 54769 h 66675"/>
                <a:gd name="connsiteX13" fmla="*/ 2831306 w 5238750"/>
                <a:gd name="connsiteY13" fmla="*/ 58579 h 66675"/>
                <a:gd name="connsiteX14" fmla="*/ 3675221 w 5238750"/>
                <a:gd name="connsiteY14" fmla="*/ 58579 h 66675"/>
                <a:gd name="connsiteX15" fmla="*/ 3679031 w 5238750"/>
                <a:gd name="connsiteY15" fmla="*/ 54769 h 66675"/>
                <a:gd name="connsiteX16" fmla="*/ 3679031 w 5238750"/>
                <a:gd name="connsiteY16" fmla="*/ 58579 h 66675"/>
                <a:gd name="connsiteX17" fmla="*/ 3716179 w 5238750"/>
                <a:gd name="connsiteY17" fmla="*/ 58579 h 66675"/>
                <a:gd name="connsiteX18" fmla="*/ 3716179 w 5238750"/>
                <a:gd name="connsiteY18" fmla="*/ 54769 h 66675"/>
                <a:gd name="connsiteX19" fmla="*/ 3721894 w 5238750"/>
                <a:gd name="connsiteY19" fmla="*/ 54769 h 66675"/>
                <a:gd name="connsiteX20" fmla="*/ 3721894 w 5238750"/>
                <a:gd name="connsiteY20" fmla="*/ 58579 h 66675"/>
                <a:gd name="connsiteX21" fmla="*/ 3740944 w 5238750"/>
                <a:gd name="connsiteY21" fmla="*/ 58579 h 66675"/>
                <a:gd name="connsiteX22" fmla="*/ 3752374 w 5238750"/>
                <a:gd name="connsiteY22" fmla="*/ 54769 h 66675"/>
                <a:gd name="connsiteX23" fmla="*/ 3744754 w 5238750"/>
                <a:gd name="connsiteY23" fmla="*/ 58579 h 66675"/>
                <a:gd name="connsiteX24" fmla="*/ 3831431 w 5238750"/>
                <a:gd name="connsiteY24" fmla="*/ 58579 h 66675"/>
                <a:gd name="connsiteX25" fmla="*/ 3820001 w 5238750"/>
                <a:gd name="connsiteY25" fmla="*/ 54769 h 66675"/>
                <a:gd name="connsiteX26" fmla="*/ 3870484 w 5238750"/>
                <a:gd name="connsiteY26" fmla="*/ 54769 h 66675"/>
                <a:gd name="connsiteX27" fmla="*/ 3859054 w 5238750"/>
                <a:gd name="connsiteY27" fmla="*/ 58579 h 66675"/>
                <a:gd name="connsiteX28" fmla="*/ 4204812 w 5238750"/>
                <a:gd name="connsiteY28" fmla="*/ 58579 h 66675"/>
                <a:gd name="connsiteX29" fmla="*/ 4204812 w 5238750"/>
                <a:gd name="connsiteY29" fmla="*/ 47149 h 66675"/>
                <a:gd name="connsiteX30" fmla="*/ 4266724 w 5238750"/>
                <a:gd name="connsiteY30" fmla="*/ 47149 h 66675"/>
                <a:gd name="connsiteX31" fmla="*/ 4229576 w 5238750"/>
                <a:gd name="connsiteY31" fmla="*/ 58579 h 66675"/>
                <a:gd name="connsiteX32" fmla="*/ 4665822 w 5238750"/>
                <a:gd name="connsiteY32" fmla="*/ 58579 h 66675"/>
                <a:gd name="connsiteX33" fmla="*/ 4669631 w 5238750"/>
                <a:gd name="connsiteY33" fmla="*/ 47149 h 66675"/>
                <a:gd name="connsiteX34" fmla="*/ 4675347 w 5238750"/>
                <a:gd name="connsiteY34" fmla="*/ 58579 h 66675"/>
                <a:gd name="connsiteX35" fmla="*/ 5160169 w 5238750"/>
                <a:gd name="connsiteY35" fmla="*/ 58579 h 66675"/>
                <a:gd name="connsiteX36" fmla="*/ 5173504 w 5238750"/>
                <a:gd name="connsiteY36" fmla="*/ 54769 h 66675"/>
                <a:gd name="connsiteX37" fmla="*/ 5173504 w 5238750"/>
                <a:gd name="connsiteY37" fmla="*/ 58579 h 66675"/>
                <a:gd name="connsiteX38" fmla="*/ 5192554 w 5238750"/>
                <a:gd name="connsiteY38" fmla="*/ 58579 h 66675"/>
                <a:gd name="connsiteX39" fmla="*/ 5223034 w 5238750"/>
                <a:gd name="connsiteY39" fmla="*/ 16669 h 66675"/>
                <a:gd name="connsiteX40" fmla="*/ 5213509 w 5238750"/>
                <a:gd name="connsiteY40" fmla="*/ 12859 h 66675"/>
                <a:gd name="connsiteX41" fmla="*/ 5211604 w 5238750"/>
                <a:gd name="connsiteY41" fmla="*/ 7144 h 66675"/>
                <a:gd name="connsiteX42" fmla="*/ 5100162 w 5238750"/>
                <a:gd name="connsiteY42" fmla="*/ 8096 h 66675"/>
                <a:gd name="connsiteX43" fmla="*/ 5100162 w 5238750"/>
                <a:gd name="connsiteY43" fmla="*/ 8096 h 66675"/>
                <a:gd name="connsiteX44" fmla="*/ 5100162 w 5238750"/>
                <a:gd name="connsiteY44" fmla="*/ 8096 h 66675"/>
                <a:gd name="connsiteX45" fmla="*/ 5100162 w 5238750"/>
                <a:gd name="connsiteY45" fmla="*/ 8096 h 66675"/>
                <a:gd name="connsiteX46" fmla="*/ 1797844 w 5238750"/>
                <a:gd name="connsiteY46" fmla="*/ 8096 h 66675"/>
                <a:gd name="connsiteX47" fmla="*/ 1792129 w 5238750"/>
                <a:gd name="connsiteY47" fmla="*/ 30956 h 66675"/>
                <a:gd name="connsiteX48" fmla="*/ 1780699 w 5238750"/>
                <a:gd name="connsiteY48" fmla="*/ 42386 h 66675"/>
                <a:gd name="connsiteX49" fmla="*/ 1761649 w 5238750"/>
                <a:gd name="connsiteY49" fmla="*/ 36671 h 66675"/>
                <a:gd name="connsiteX50" fmla="*/ 1761649 w 5238750"/>
                <a:gd name="connsiteY50" fmla="*/ 30956 h 66675"/>
                <a:gd name="connsiteX51" fmla="*/ 1788319 w 5238750"/>
                <a:gd name="connsiteY51" fmla="*/ 8096 h 66675"/>
                <a:gd name="connsiteX52" fmla="*/ 1737836 w 5238750"/>
                <a:gd name="connsiteY52" fmla="*/ 8096 h 66675"/>
                <a:gd name="connsiteX53" fmla="*/ 1722596 w 5238750"/>
                <a:gd name="connsiteY53" fmla="*/ 11906 h 66675"/>
                <a:gd name="connsiteX54" fmla="*/ 1726406 w 5238750"/>
                <a:gd name="connsiteY54" fmla="*/ 8096 h 66675"/>
                <a:gd name="connsiteX55" fmla="*/ 1089184 w 5238750"/>
                <a:gd name="connsiteY55" fmla="*/ 8096 h 66675"/>
                <a:gd name="connsiteX56" fmla="*/ 1089184 w 5238750"/>
                <a:gd name="connsiteY56" fmla="*/ 17621 h 66675"/>
                <a:gd name="connsiteX57" fmla="*/ 1083469 w 5238750"/>
                <a:gd name="connsiteY57" fmla="*/ 17621 h 66675"/>
                <a:gd name="connsiteX58" fmla="*/ 1083469 w 5238750"/>
                <a:gd name="connsiteY58" fmla="*/ 8096 h 66675"/>
                <a:gd name="connsiteX59" fmla="*/ 7144 w 5238750"/>
                <a:gd name="connsiteY59" fmla="*/ 8096 h 66675"/>
                <a:gd name="connsiteX60" fmla="*/ 9049 w 5238750"/>
                <a:gd name="connsiteY60" fmla="*/ 60484 h 66675"/>
                <a:gd name="connsiteX61" fmla="*/ 572929 w 5238750"/>
                <a:gd name="connsiteY61" fmla="*/ 60484 h 66675"/>
                <a:gd name="connsiteX62" fmla="*/ 567214 w 5238750"/>
                <a:gd name="connsiteY62" fmla="*/ 56674 h 66675"/>
                <a:gd name="connsiteX63" fmla="*/ 597694 w 5238750"/>
                <a:gd name="connsiteY63" fmla="*/ 50959 h 66675"/>
                <a:gd name="connsiteX64" fmla="*/ 591979 w 5238750"/>
                <a:gd name="connsiteY64" fmla="*/ 62389 h 66675"/>
                <a:gd name="connsiteX65" fmla="*/ 738664 w 5238750"/>
                <a:gd name="connsiteY65" fmla="*/ 62389 h 66675"/>
                <a:gd name="connsiteX66" fmla="*/ 740569 w 5238750"/>
                <a:gd name="connsiteY66" fmla="*/ 58579 h 66675"/>
                <a:gd name="connsiteX67" fmla="*/ 771049 w 5238750"/>
                <a:gd name="connsiteY67" fmla="*/ 58579 h 66675"/>
                <a:gd name="connsiteX68" fmla="*/ 759619 w 5238750"/>
                <a:gd name="connsiteY68" fmla="*/ 62389 h 66675"/>
                <a:gd name="connsiteX69" fmla="*/ 917734 w 5238750"/>
                <a:gd name="connsiteY69" fmla="*/ 62389 h 66675"/>
                <a:gd name="connsiteX70" fmla="*/ 906304 w 5238750"/>
                <a:gd name="connsiteY70" fmla="*/ 58579 h 66675"/>
                <a:gd name="connsiteX71" fmla="*/ 906304 w 5238750"/>
                <a:gd name="connsiteY71" fmla="*/ 52864 h 66675"/>
                <a:gd name="connsiteX72" fmla="*/ 936784 w 5238750"/>
                <a:gd name="connsiteY72" fmla="*/ 52864 h 66675"/>
                <a:gd name="connsiteX73" fmla="*/ 936784 w 5238750"/>
                <a:gd name="connsiteY73" fmla="*/ 64294 h 66675"/>
                <a:gd name="connsiteX74" fmla="*/ 1297781 w 5238750"/>
                <a:gd name="connsiteY74" fmla="*/ 64294 h 66675"/>
                <a:gd name="connsiteX75" fmla="*/ 1309211 w 5238750"/>
                <a:gd name="connsiteY75" fmla="*/ 60484 h 66675"/>
                <a:gd name="connsiteX76" fmla="*/ 1301591 w 5238750"/>
                <a:gd name="connsiteY76" fmla="*/ 64294 h 66675"/>
                <a:gd name="connsiteX77" fmla="*/ 1433036 w 5238750"/>
                <a:gd name="connsiteY77" fmla="*/ 64294 h 66675"/>
                <a:gd name="connsiteX78" fmla="*/ 1433036 w 5238750"/>
                <a:gd name="connsiteY78" fmla="*/ 60484 h 66675"/>
                <a:gd name="connsiteX79" fmla="*/ 1452086 w 5238750"/>
                <a:gd name="connsiteY79" fmla="*/ 60484 h 66675"/>
                <a:gd name="connsiteX80" fmla="*/ 1459706 w 5238750"/>
                <a:gd name="connsiteY80" fmla="*/ 64294 h 66675"/>
                <a:gd name="connsiteX81" fmla="*/ 2773204 w 5238750"/>
                <a:gd name="connsiteY81" fmla="*/ 64294 h 66675"/>
                <a:gd name="connsiteX82" fmla="*/ 2773204 w 5238750"/>
                <a:gd name="connsiteY82" fmla="*/ 60484 h 66675"/>
                <a:gd name="connsiteX83" fmla="*/ 2736056 w 5238750"/>
                <a:gd name="connsiteY83" fmla="*/ 49054 h 66675"/>
                <a:gd name="connsiteX84" fmla="*/ 2730341 w 5238750"/>
                <a:gd name="connsiteY84" fmla="*/ 30004 h 66675"/>
                <a:gd name="connsiteX85" fmla="*/ 2681764 w 5238750"/>
                <a:gd name="connsiteY85" fmla="*/ 14764 h 66675"/>
                <a:gd name="connsiteX86" fmla="*/ 1797844 w 5238750"/>
                <a:gd name="connsiteY86" fmla="*/ 8096 h 66675"/>
                <a:gd name="connsiteX87" fmla="*/ 1797844 w 5238750"/>
                <a:gd name="connsiteY87" fmla="*/ 8096 h 66675"/>
                <a:gd name="connsiteX88" fmla="*/ 1797844 w 5238750"/>
                <a:gd name="connsiteY88" fmla="*/ 8096 h 66675"/>
                <a:gd name="connsiteX89" fmla="*/ 1797844 w 5238750"/>
                <a:gd name="connsiteY89" fmla="*/ 8096 h 66675"/>
                <a:gd name="connsiteX90" fmla="*/ 905351 w 5238750"/>
                <a:gd name="connsiteY90" fmla="*/ 49054 h 66675"/>
                <a:gd name="connsiteX91" fmla="*/ 893921 w 5238750"/>
                <a:gd name="connsiteY91" fmla="*/ 49054 h 66675"/>
                <a:gd name="connsiteX92" fmla="*/ 905351 w 5238750"/>
                <a:gd name="connsiteY92" fmla="*/ 49054 h 66675"/>
                <a:gd name="connsiteX93" fmla="*/ 905351 w 5238750"/>
                <a:gd name="connsiteY93" fmla="*/ 49054 h 66675"/>
                <a:gd name="connsiteX94" fmla="*/ 905351 w 5238750"/>
                <a:gd name="connsiteY94" fmla="*/ 49054 h 66675"/>
                <a:gd name="connsiteX95" fmla="*/ 905351 w 5238750"/>
                <a:gd name="connsiteY95" fmla="*/ 49054 h 66675"/>
                <a:gd name="connsiteX96" fmla="*/ 1290161 w 5238750"/>
                <a:gd name="connsiteY96" fmla="*/ 49054 h 66675"/>
                <a:gd name="connsiteX97" fmla="*/ 1278731 w 5238750"/>
                <a:gd name="connsiteY97" fmla="*/ 54769 h 66675"/>
                <a:gd name="connsiteX98" fmla="*/ 1290161 w 5238750"/>
                <a:gd name="connsiteY98" fmla="*/ 49054 h 66675"/>
                <a:gd name="connsiteX99" fmla="*/ 1290161 w 5238750"/>
                <a:gd name="connsiteY99" fmla="*/ 49054 h 66675"/>
                <a:gd name="connsiteX100" fmla="*/ 1290161 w 5238750"/>
                <a:gd name="connsiteY100" fmla="*/ 49054 h 66675"/>
                <a:gd name="connsiteX101" fmla="*/ 1290161 w 5238750"/>
                <a:gd name="connsiteY101" fmla="*/ 49054 h 66675"/>
                <a:gd name="connsiteX102" fmla="*/ 644366 w 5238750"/>
                <a:gd name="connsiteY102" fmla="*/ 43339 h 66675"/>
                <a:gd name="connsiteX103" fmla="*/ 644366 w 5238750"/>
                <a:gd name="connsiteY103" fmla="*/ 54769 h 66675"/>
                <a:gd name="connsiteX104" fmla="*/ 638651 w 5238750"/>
                <a:gd name="connsiteY104" fmla="*/ 54769 h 66675"/>
                <a:gd name="connsiteX105" fmla="*/ 638651 w 5238750"/>
                <a:gd name="connsiteY105" fmla="*/ 43339 h 66675"/>
                <a:gd name="connsiteX106" fmla="*/ 644366 w 5238750"/>
                <a:gd name="connsiteY106" fmla="*/ 43339 h 66675"/>
                <a:gd name="connsiteX107" fmla="*/ 644366 w 5238750"/>
                <a:gd name="connsiteY107" fmla="*/ 43339 h 66675"/>
                <a:gd name="connsiteX108" fmla="*/ 644366 w 5238750"/>
                <a:gd name="connsiteY108" fmla="*/ 43339 h 66675"/>
                <a:gd name="connsiteX109" fmla="*/ 644366 w 5238750"/>
                <a:gd name="connsiteY109" fmla="*/ 43339 h 66675"/>
                <a:gd name="connsiteX110" fmla="*/ 1004411 w 5238750"/>
                <a:gd name="connsiteY110" fmla="*/ 43339 h 66675"/>
                <a:gd name="connsiteX111" fmla="*/ 1004411 w 5238750"/>
                <a:gd name="connsiteY111" fmla="*/ 54769 h 66675"/>
                <a:gd name="connsiteX112" fmla="*/ 992981 w 5238750"/>
                <a:gd name="connsiteY112" fmla="*/ 54769 h 66675"/>
                <a:gd name="connsiteX113" fmla="*/ 992981 w 5238750"/>
                <a:gd name="connsiteY113" fmla="*/ 43339 h 66675"/>
                <a:gd name="connsiteX114" fmla="*/ 1004411 w 5238750"/>
                <a:gd name="connsiteY114" fmla="*/ 43339 h 66675"/>
                <a:gd name="connsiteX115" fmla="*/ 1004411 w 5238750"/>
                <a:gd name="connsiteY115" fmla="*/ 43339 h 66675"/>
                <a:gd name="connsiteX116" fmla="*/ 1004411 w 5238750"/>
                <a:gd name="connsiteY116" fmla="*/ 43339 h 66675"/>
                <a:gd name="connsiteX117" fmla="*/ 1004411 w 5238750"/>
                <a:gd name="connsiteY117" fmla="*/ 43339 h 66675"/>
                <a:gd name="connsiteX118" fmla="*/ 3637121 w 5238750"/>
                <a:gd name="connsiteY118" fmla="*/ 43339 h 66675"/>
                <a:gd name="connsiteX119" fmla="*/ 3625691 w 5238750"/>
                <a:gd name="connsiteY119" fmla="*/ 49054 h 66675"/>
                <a:gd name="connsiteX120" fmla="*/ 3637121 w 5238750"/>
                <a:gd name="connsiteY120" fmla="*/ 43339 h 66675"/>
                <a:gd name="connsiteX121" fmla="*/ 3637121 w 5238750"/>
                <a:gd name="connsiteY121" fmla="*/ 43339 h 66675"/>
                <a:gd name="connsiteX122" fmla="*/ 3637121 w 5238750"/>
                <a:gd name="connsiteY122" fmla="*/ 43339 h 66675"/>
                <a:gd name="connsiteX123" fmla="*/ 3637121 w 5238750"/>
                <a:gd name="connsiteY123" fmla="*/ 43339 h 66675"/>
                <a:gd name="connsiteX124" fmla="*/ 521494 w 5238750"/>
                <a:gd name="connsiteY124" fmla="*/ 36671 h 66675"/>
                <a:gd name="connsiteX125" fmla="*/ 496729 w 5238750"/>
                <a:gd name="connsiteY125" fmla="*/ 42386 h 66675"/>
                <a:gd name="connsiteX126" fmla="*/ 496729 w 5238750"/>
                <a:gd name="connsiteY126" fmla="*/ 36671 h 66675"/>
                <a:gd name="connsiteX127" fmla="*/ 521494 w 5238750"/>
                <a:gd name="connsiteY127" fmla="*/ 36671 h 66675"/>
                <a:gd name="connsiteX128" fmla="*/ 521494 w 5238750"/>
                <a:gd name="connsiteY128" fmla="*/ 36671 h 66675"/>
                <a:gd name="connsiteX129" fmla="*/ 521494 w 5238750"/>
                <a:gd name="connsiteY129" fmla="*/ 36671 h 66675"/>
                <a:gd name="connsiteX130" fmla="*/ 521494 w 5238750"/>
                <a:gd name="connsiteY130" fmla="*/ 36671 h 66675"/>
                <a:gd name="connsiteX131" fmla="*/ 1469231 w 5238750"/>
                <a:gd name="connsiteY131" fmla="*/ 36671 h 66675"/>
                <a:gd name="connsiteX132" fmla="*/ 1426369 w 5238750"/>
                <a:gd name="connsiteY132" fmla="*/ 55721 h 66675"/>
                <a:gd name="connsiteX133" fmla="*/ 1437799 w 5238750"/>
                <a:gd name="connsiteY133" fmla="*/ 36671 h 66675"/>
                <a:gd name="connsiteX134" fmla="*/ 1469231 w 5238750"/>
                <a:gd name="connsiteY134" fmla="*/ 36671 h 66675"/>
                <a:gd name="connsiteX135" fmla="*/ 1469231 w 5238750"/>
                <a:gd name="connsiteY135" fmla="*/ 36671 h 66675"/>
                <a:gd name="connsiteX136" fmla="*/ 1469231 w 5238750"/>
                <a:gd name="connsiteY136" fmla="*/ 36671 h 66675"/>
                <a:gd name="connsiteX137" fmla="*/ 1469231 w 5238750"/>
                <a:gd name="connsiteY137" fmla="*/ 36671 h 66675"/>
                <a:gd name="connsiteX138" fmla="*/ 1985486 w 5238750"/>
                <a:gd name="connsiteY138" fmla="*/ 36671 h 66675"/>
                <a:gd name="connsiteX139" fmla="*/ 1985486 w 5238750"/>
                <a:gd name="connsiteY139" fmla="*/ 48101 h 66675"/>
                <a:gd name="connsiteX140" fmla="*/ 1974056 w 5238750"/>
                <a:gd name="connsiteY140" fmla="*/ 48101 h 66675"/>
                <a:gd name="connsiteX141" fmla="*/ 1974056 w 5238750"/>
                <a:gd name="connsiteY141" fmla="*/ 36671 h 66675"/>
                <a:gd name="connsiteX142" fmla="*/ 1985486 w 5238750"/>
                <a:gd name="connsiteY142" fmla="*/ 36671 h 66675"/>
                <a:gd name="connsiteX143" fmla="*/ 1985486 w 5238750"/>
                <a:gd name="connsiteY143" fmla="*/ 36671 h 66675"/>
                <a:gd name="connsiteX144" fmla="*/ 1985486 w 5238750"/>
                <a:gd name="connsiteY144" fmla="*/ 36671 h 66675"/>
                <a:gd name="connsiteX145" fmla="*/ 1985486 w 5238750"/>
                <a:gd name="connsiteY145" fmla="*/ 36671 h 66675"/>
                <a:gd name="connsiteX146" fmla="*/ 3109436 w 5238750"/>
                <a:gd name="connsiteY146" fmla="*/ 36671 h 66675"/>
                <a:gd name="connsiteX147" fmla="*/ 3098006 w 5238750"/>
                <a:gd name="connsiteY147" fmla="*/ 42386 h 66675"/>
                <a:gd name="connsiteX148" fmla="*/ 3109436 w 5238750"/>
                <a:gd name="connsiteY148" fmla="*/ 36671 h 66675"/>
                <a:gd name="connsiteX149" fmla="*/ 3109436 w 5238750"/>
                <a:gd name="connsiteY149" fmla="*/ 36671 h 66675"/>
                <a:gd name="connsiteX150" fmla="*/ 3109436 w 5238750"/>
                <a:gd name="connsiteY150" fmla="*/ 36671 h 66675"/>
                <a:gd name="connsiteX151" fmla="*/ 3109436 w 5238750"/>
                <a:gd name="connsiteY151" fmla="*/ 36671 h 66675"/>
                <a:gd name="connsiteX152" fmla="*/ 3772376 w 5238750"/>
                <a:gd name="connsiteY152" fmla="*/ 36671 h 66675"/>
                <a:gd name="connsiteX153" fmla="*/ 3741896 w 5238750"/>
                <a:gd name="connsiteY153" fmla="*/ 36671 h 66675"/>
                <a:gd name="connsiteX154" fmla="*/ 3772376 w 5238750"/>
                <a:gd name="connsiteY154" fmla="*/ 36671 h 66675"/>
                <a:gd name="connsiteX155" fmla="*/ 3772376 w 5238750"/>
                <a:gd name="connsiteY155" fmla="*/ 36671 h 66675"/>
                <a:gd name="connsiteX156" fmla="*/ 3772376 w 5238750"/>
                <a:gd name="connsiteY156" fmla="*/ 36671 h 66675"/>
                <a:gd name="connsiteX157" fmla="*/ 3772376 w 5238750"/>
                <a:gd name="connsiteY157" fmla="*/ 36671 h 66675"/>
                <a:gd name="connsiteX158" fmla="*/ 5200174 w 5238750"/>
                <a:gd name="connsiteY158" fmla="*/ 36671 h 66675"/>
                <a:gd name="connsiteX159" fmla="*/ 5169694 w 5238750"/>
                <a:gd name="connsiteY159" fmla="*/ 36671 h 66675"/>
                <a:gd name="connsiteX160" fmla="*/ 5200174 w 5238750"/>
                <a:gd name="connsiteY160" fmla="*/ 36671 h 66675"/>
                <a:gd name="connsiteX161" fmla="*/ 5200174 w 5238750"/>
                <a:gd name="connsiteY161" fmla="*/ 36671 h 66675"/>
                <a:gd name="connsiteX162" fmla="*/ 5200174 w 5238750"/>
                <a:gd name="connsiteY162" fmla="*/ 36671 h 66675"/>
                <a:gd name="connsiteX163" fmla="*/ 5200174 w 5238750"/>
                <a:gd name="connsiteY163" fmla="*/ 36671 h 66675"/>
                <a:gd name="connsiteX164" fmla="*/ 1718786 w 5238750"/>
                <a:gd name="connsiteY164" fmla="*/ 29051 h 66675"/>
                <a:gd name="connsiteX165" fmla="*/ 1699736 w 5238750"/>
                <a:gd name="connsiteY165" fmla="*/ 40481 h 66675"/>
                <a:gd name="connsiteX166" fmla="*/ 1718786 w 5238750"/>
                <a:gd name="connsiteY166" fmla="*/ 29051 h 66675"/>
                <a:gd name="connsiteX167" fmla="*/ 1718786 w 5238750"/>
                <a:gd name="connsiteY167" fmla="*/ 29051 h 66675"/>
                <a:gd name="connsiteX168" fmla="*/ 1718786 w 5238750"/>
                <a:gd name="connsiteY168" fmla="*/ 29051 h 66675"/>
                <a:gd name="connsiteX169" fmla="*/ 1718786 w 5238750"/>
                <a:gd name="connsiteY169" fmla="*/ 29051 h 66675"/>
                <a:gd name="connsiteX170" fmla="*/ 2928461 w 5238750"/>
                <a:gd name="connsiteY170" fmla="*/ 29051 h 66675"/>
                <a:gd name="connsiteX171" fmla="*/ 2917031 w 5238750"/>
                <a:gd name="connsiteY171" fmla="*/ 34766 h 66675"/>
                <a:gd name="connsiteX172" fmla="*/ 2928461 w 5238750"/>
                <a:gd name="connsiteY172" fmla="*/ 29051 h 66675"/>
                <a:gd name="connsiteX173" fmla="*/ 2928461 w 5238750"/>
                <a:gd name="connsiteY173" fmla="*/ 29051 h 66675"/>
                <a:gd name="connsiteX174" fmla="*/ 2928461 w 5238750"/>
                <a:gd name="connsiteY174" fmla="*/ 29051 h 66675"/>
                <a:gd name="connsiteX175" fmla="*/ 2928461 w 5238750"/>
                <a:gd name="connsiteY175" fmla="*/ 29051 h 66675"/>
                <a:gd name="connsiteX176" fmla="*/ 4773454 w 5238750"/>
                <a:gd name="connsiteY176" fmla="*/ 29051 h 66675"/>
                <a:gd name="connsiteX177" fmla="*/ 4773454 w 5238750"/>
                <a:gd name="connsiteY177" fmla="*/ 40481 h 66675"/>
                <a:gd name="connsiteX178" fmla="*/ 4767739 w 5238750"/>
                <a:gd name="connsiteY178" fmla="*/ 40481 h 66675"/>
                <a:gd name="connsiteX179" fmla="*/ 4767739 w 5238750"/>
                <a:gd name="connsiteY179" fmla="*/ 29051 h 66675"/>
                <a:gd name="connsiteX180" fmla="*/ 4773454 w 5238750"/>
                <a:gd name="connsiteY180" fmla="*/ 29051 h 66675"/>
                <a:gd name="connsiteX181" fmla="*/ 4773454 w 5238750"/>
                <a:gd name="connsiteY181" fmla="*/ 29051 h 66675"/>
                <a:gd name="connsiteX182" fmla="*/ 4773454 w 5238750"/>
                <a:gd name="connsiteY182" fmla="*/ 29051 h 66675"/>
                <a:gd name="connsiteX183" fmla="*/ 4773454 w 5238750"/>
                <a:gd name="connsiteY183" fmla="*/ 29051 h 66675"/>
                <a:gd name="connsiteX184" fmla="*/ 30004 w 5238750"/>
                <a:gd name="connsiteY184" fmla="*/ 23336 h 66675"/>
                <a:gd name="connsiteX185" fmla="*/ 30004 w 5238750"/>
                <a:gd name="connsiteY185" fmla="*/ 34766 h 66675"/>
                <a:gd name="connsiteX186" fmla="*/ 24289 w 5238750"/>
                <a:gd name="connsiteY186" fmla="*/ 34766 h 66675"/>
                <a:gd name="connsiteX187" fmla="*/ 24289 w 5238750"/>
                <a:gd name="connsiteY187" fmla="*/ 23336 h 66675"/>
                <a:gd name="connsiteX188" fmla="*/ 30004 w 5238750"/>
                <a:gd name="connsiteY188" fmla="*/ 23336 h 66675"/>
                <a:gd name="connsiteX189" fmla="*/ 30004 w 5238750"/>
                <a:gd name="connsiteY189" fmla="*/ 23336 h 66675"/>
                <a:gd name="connsiteX190" fmla="*/ 30004 w 5238750"/>
                <a:gd name="connsiteY190" fmla="*/ 23336 h 66675"/>
                <a:gd name="connsiteX191" fmla="*/ 30004 w 5238750"/>
                <a:gd name="connsiteY191" fmla="*/ 23336 h 66675"/>
                <a:gd name="connsiteX192" fmla="*/ 2692241 w 5238750"/>
                <a:gd name="connsiteY192" fmla="*/ 17621 h 66675"/>
                <a:gd name="connsiteX193" fmla="*/ 2667476 w 5238750"/>
                <a:gd name="connsiteY193" fmla="*/ 36671 h 66675"/>
                <a:gd name="connsiteX194" fmla="*/ 2667476 w 5238750"/>
                <a:gd name="connsiteY194" fmla="*/ 30956 h 66675"/>
                <a:gd name="connsiteX195" fmla="*/ 2692241 w 5238750"/>
                <a:gd name="connsiteY195" fmla="*/ 17621 h 66675"/>
                <a:gd name="connsiteX196" fmla="*/ 2692241 w 5238750"/>
                <a:gd name="connsiteY196" fmla="*/ 17621 h 66675"/>
                <a:gd name="connsiteX197" fmla="*/ 2692241 w 5238750"/>
                <a:gd name="connsiteY197" fmla="*/ 17621 h 66675"/>
                <a:gd name="connsiteX198" fmla="*/ 2692241 w 5238750"/>
                <a:gd name="connsiteY198" fmla="*/ 17621 h 66675"/>
                <a:gd name="connsiteX199" fmla="*/ 4170521 w 5238750"/>
                <a:gd name="connsiteY199" fmla="*/ 17621 h 66675"/>
                <a:gd name="connsiteX200" fmla="*/ 4170521 w 5238750"/>
                <a:gd name="connsiteY200" fmla="*/ 42386 h 66675"/>
                <a:gd name="connsiteX201" fmla="*/ 4164806 w 5238750"/>
                <a:gd name="connsiteY201" fmla="*/ 42386 h 66675"/>
                <a:gd name="connsiteX202" fmla="*/ 4164806 w 5238750"/>
                <a:gd name="connsiteY202" fmla="*/ 36671 h 66675"/>
                <a:gd name="connsiteX203" fmla="*/ 4170521 w 5238750"/>
                <a:gd name="connsiteY203" fmla="*/ 17621 h 66675"/>
                <a:gd name="connsiteX204" fmla="*/ 4170521 w 5238750"/>
                <a:gd name="connsiteY204" fmla="*/ 17621 h 66675"/>
                <a:gd name="connsiteX205" fmla="*/ 4170521 w 5238750"/>
                <a:gd name="connsiteY205" fmla="*/ 17621 h 66675"/>
                <a:gd name="connsiteX206" fmla="*/ 4170521 w 5238750"/>
                <a:gd name="connsiteY206" fmla="*/ 1762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38750" h="66675">
                  <a:moveTo>
                    <a:pt x="5221129" y="8096"/>
                  </a:moveTo>
                  <a:cubicBezTo>
                    <a:pt x="5226844" y="10001"/>
                    <a:pt x="5228749" y="10001"/>
                    <a:pt x="5232559" y="8096"/>
                  </a:cubicBezTo>
                  <a:lnTo>
                    <a:pt x="5221129" y="8096"/>
                  </a:lnTo>
                  <a:lnTo>
                    <a:pt x="5221129" y="8096"/>
                  </a:lnTo>
                  <a:lnTo>
                    <a:pt x="5221129" y="8096"/>
                  </a:lnTo>
                  <a:lnTo>
                    <a:pt x="5221129" y="8096"/>
                  </a:lnTo>
                  <a:close/>
                  <a:moveTo>
                    <a:pt x="5100162" y="8096"/>
                  </a:moveTo>
                  <a:cubicBezTo>
                    <a:pt x="5100162" y="10001"/>
                    <a:pt x="5100162" y="10001"/>
                    <a:pt x="5102067" y="11906"/>
                  </a:cubicBezTo>
                  <a:cubicBezTo>
                    <a:pt x="5096351" y="19526"/>
                    <a:pt x="5090637" y="21431"/>
                    <a:pt x="5083017" y="30956"/>
                  </a:cubicBezTo>
                  <a:lnTo>
                    <a:pt x="5077301" y="30956"/>
                  </a:lnTo>
                  <a:lnTo>
                    <a:pt x="5077301" y="8096"/>
                  </a:lnTo>
                  <a:lnTo>
                    <a:pt x="2953226" y="8096"/>
                  </a:lnTo>
                  <a:cubicBezTo>
                    <a:pt x="2912269" y="17621"/>
                    <a:pt x="2860834" y="8096"/>
                    <a:pt x="2846546" y="54769"/>
                  </a:cubicBezTo>
                  <a:cubicBezTo>
                    <a:pt x="2842736" y="54769"/>
                    <a:pt x="2837021" y="56674"/>
                    <a:pt x="2831306" y="58579"/>
                  </a:cubicBezTo>
                  <a:lnTo>
                    <a:pt x="3675221" y="58579"/>
                  </a:lnTo>
                  <a:cubicBezTo>
                    <a:pt x="3677126" y="56674"/>
                    <a:pt x="3677126" y="54769"/>
                    <a:pt x="3679031" y="54769"/>
                  </a:cubicBezTo>
                  <a:lnTo>
                    <a:pt x="3679031" y="58579"/>
                  </a:lnTo>
                  <a:lnTo>
                    <a:pt x="3716179" y="58579"/>
                  </a:lnTo>
                  <a:cubicBezTo>
                    <a:pt x="3716179" y="56674"/>
                    <a:pt x="3716179" y="54769"/>
                    <a:pt x="3716179" y="54769"/>
                  </a:cubicBezTo>
                  <a:lnTo>
                    <a:pt x="3721894" y="54769"/>
                  </a:lnTo>
                  <a:cubicBezTo>
                    <a:pt x="3721894" y="56674"/>
                    <a:pt x="3721894" y="58579"/>
                    <a:pt x="3721894" y="58579"/>
                  </a:cubicBezTo>
                  <a:lnTo>
                    <a:pt x="3740944" y="58579"/>
                  </a:lnTo>
                  <a:cubicBezTo>
                    <a:pt x="3744754" y="54769"/>
                    <a:pt x="3742849" y="56674"/>
                    <a:pt x="3752374" y="54769"/>
                  </a:cubicBezTo>
                  <a:cubicBezTo>
                    <a:pt x="3746659" y="58579"/>
                    <a:pt x="3748564" y="58579"/>
                    <a:pt x="3744754" y="58579"/>
                  </a:cubicBezTo>
                  <a:lnTo>
                    <a:pt x="3831431" y="58579"/>
                  </a:lnTo>
                  <a:cubicBezTo>
                    <a:pt x="3827621" y="56674"/>
                    <a:pt x="3823811" y="56674"/>
                    <a:pt x="3820001" y="54769"/>
                  </a:cubicBezTo>
                  <a:lnTo>
                    <a:pt x="3870484" y="54769"/>
                  </a:lnTo>
                  <a:cubicBezTo>
                    <a:pt x="3866674" y="56674"/>
                    <a:pt x="3862864" y="58579"/>
                    <a:pt x="3859054" y="58579"/>
                  </a:cubicBezTo>
                  <a:lnTo>
                    <a:pt x="4204812" y="58579"/>
                  </a:lnTo>
                  <a:lnTo>
                    <a:pt x="4204812" y="47149"/>
                  </a:lnTo>
                  <a:cubicBezTo>
                    <a:pt x="4216241" y="49054"/>
                    <a:pt x="4240054" y="47149"/>
                    <a:pt x="4266724" y="47149"/>
                  </a:cubicBezTo>
                  <a:cubicBezTo>
                    <a:pt x="4257199" y="52864"/>
                    <a:pt x="4245769" y="56674"/>
                    <a:pt x="4229576" y="58579"/>
                  </a:cubicBezTo>
                  <a:lnTo>
                    <a:pt x="4665822" y="58579"/>
                  </a:lnTo>
                  <a:cubicBezTo>
                    <a:pt x="4665822" y="54769"/>
                    <a:pt x="4665822" y="50959"/>
                    <a:pt x="4669631" y="47149"/>
                  </a:cubicBezTo>
                  <a:cubicBezTo>
                    <a:pt x="4671537" y="50959"/>
                    <a:pt x="4673441" y="54769"/>
                    <a:pt x="4675347" y="58579"/>
                  </a:cubicBezTo>
                  <a:lnTo>
                    <a:pt x="5160169" y="58579"/>
                  </a:lnTo>
                  <a:lnTo>
                    <a:pt x="5173504" y="54769"/>
                  </a:lnTo>
                  <a:lnTo>
                    <a:pt x="5173504" y="58579"/>
                  </a:lnTo>
                  <a:lnTo>
                    <a:pt x="5192554" y="58579"/>
                  </a:lnTo>
                  <a:cubicBezTo>
                    <a:pt x="5203984" y="45244"/>
                    <a:pt x="5213509" y="31909"/>
                    <a:pt x="5223034" y="16669"/>
                  </a:cubicBezTo>
                  <a:cubicBezTo>
                    <a:pt x="5215414" y="12859"/>
                    <a:pt x="5213509" y="12859"/>
                    <a:pt x="5213509" y="12859"/>
                  </a:cubicBezTo>
                  <a:cubicBezTo>
                    <a:pt x="5213509" y="12859"/>
                    <a:pt x="5213509" y="10954"/>
                    <a:pt x="5211604" y="7144"/>
                  </a:cubicBezTo>
                  <a:lnTo>
                    <a:pt x="5100162" y="8096"/>
                  </a:lnTo>
                  <a:lnTo>
                    <a:pt x="5100162" y="8096"/>
                  </a:lnTo>
                  <a:lnTo>
                    <a:pt x="5100162" y="8096"/>
                  </a:lnTo>
                  <a:lnTo>
                    <a:pt x="5100162" y="8096"/>
                  </a:lnTo>
                  <a:close/>
                  <a:moveTo>
                    <a:pt x="1797844" y="8096"/>
                  </a:moveTo>
                  <a:cubicBezTo>
                    <a:pt x="1795939" y="19526"/>
                    <a:pt x="1795939" y="27146"/>
                    <a:pt x="1792129" y="30956"/>
                  </a:cubicBezTo>
                  <a:cubicBezTo>
                    <a:pt x="1788319" y="36671"/>
                    <a:pt x="1784509" y="38576"/>
                    <a:pt x="1780699" y="42386"/>
                  </a:cubicBezTo>
                  <a:lnTo>
                    <a:pt x="1761649" y="36671"/>
                  </a:lnTo>
                  <a:lnTo>
                    <a:pt x="1761649" y="30956"/>
                  </a:lnTo>
                  <a:lnTo>
                    <a:pt x="1788319" y="8096"/>
                  </a:lnTo>
                  <a:lnTo>
                    <a:pt x="1737836" y="8096"/>
                  </a:lnTo>
                  <a:cubicBezTo>
                    <a:pt x="1735931" y="13811"/>
                    <a:pt x="1726406" y="13811"/>
                    <a:pt x="1722596" y="11906"/>
                  </a:cubicBezTo>
                  <a:cubicBezTo>
                    <a:pt x="1722596" y="10001"/>
                    <a:pt x="1724501" y="10001"/>
                    <a:pt x="1726406" y="8096"/>
                  </a:cubicBezTo>
                  <a:lnTo>
                    <a:pt x="1089184" y="8096"/>
                  </a:lnTo>
                  <a:lnTo>
                    <a:pt x="1089184" y="17621"/>
                  </a:lnTo>
                  <a:lnTo>
                    <a:pt x="1083469" y="17621"/>
                  </a:lnTo>
                  <a:lnTo>
                    <a:pt x="1083469" y="8096"/>
                  </a:lnTo>
                  <a:lnTo>
                    <a:pt x="7144" y="8096"/>
                  </a:lnTo>
                  <a:cubicBezTo>
                    <a:pt x="7144" y="27146"/>
                    <a:pt x="7144" y="42386"/>
                    <a:pt x="9049" y="60484"/>
                  </a:cubicBezTo>
                  <a:lnTo>
                    <a:pt x="572929" y="60484"/>
                  </a:lnTo>
                  <a:cubicBezTo>
                    <a:pt x="571024" y="58579"/>
                    <a:pt x="567214" y="56674"/>
                    <a:pt x="567214" y="56674"/>
                  </a:cubicBezTo>
                  <a:cubicBezTo>
                    <a:pt x="582454" y="54769"/>
                    <a:pt x="588169" y="54769"/>
                    <a:pt x="597694" y="50959"/>
                  </a:cubicBezTo>
                  <a:cubicBezTo>
                    <a:pt x="595789" y="54769"/>
                    <a:pt x="593884" y="58579"/>
                    <a:pt x="591979" y="62389"/>
                  </a:cubicBezTo>
                  <a:lnTo>
                    <a:pt x="738664" y="62389"/>
                  </a:lnTo>
                  <a:lnTo>
                    <a:pt x="740569" y="58579"/>
                  </a:lnTo>
                  <a:lnTo>
                    <a:pt x="771049" y="58579"/>
                  </a:lnTo>
                  <a:cubicBezTo>
                    <a:pt x="769144" y="60484"/>
                    <a:pt x="765334" y="62389"/>
                    <a:pt x="759619" y="62389"/>
                  </a:cubicBezTo>
                  <a:lnTo>
                    <a:pt x="917734" y="62389"/>
                  </a:lnTo>
                  <a:cubicBezTo>
                    <a:pt x="913924" y="58579"/>
                    <a:pt x="915829" y="60484"/>
                    <a:pt x="906304" y="58579"/>
                  </a:cubicBezTo>
                  <a:lnTo>
                    <a:pt x="906304" y="52864"/>
                  </a:lnTo>
                  <a:lnTo>
                    <a:pt x="936784" y="52864"/>
                  </a:lnTo>
                  <a:lnTo>
                    <a:pt x="936784" y="64294"/>
                  </a:lnTo>
                  <a:lnTo>
                    <a:pt x="1297781" y="64294"/>
                  </a:lnTo>
                  <a:cubicBezTo>
                    <a:pt x="1301591" y="60484"/>
                    <a:pt x="1299686" y="62389"/>
                    <a:pt x="1309211" y="60484"/>
                  </a:cubicBezTo>
                  <a:cubicBezTo>
                    <a:pt x="1303496" y="64294"/>
                    <a:pt x="1305401" y="64294"/>
                    <a:pt x="1301591" y="64294"/>
                  </a:cubicBezTo>
                  <a:lnTo>
                    <a:pt x="1433036" y="64294"/>
                  </a:lnTo>
                  <a:lnTo>
                    <a:pt x="1433036" y="60484"/>
                  </a:lnTo>
                  <a:lnTo>
                    <a:pt x="1452086" y="60484"/>
                  </a:lnTo>
                  <a:cubicBezTo>
                    <a:pt x="1457801" y="64294"/>
                    <a:pt x="1455896" y="64294"/>
                    <a:pt x="1459706" y="64294"/>
                  </a:cubicBezTo>
                  <a:lnTo>
                    <a:pt x="2773204" y="64294"/>
                  </a:lnTo>
                  <a:lnTo>
                    <a:pt x="2773204" y="60484"/>
                  </a:lnTo>
                  <a:lnTo>
                    <a:pt x="2736056" y="49054"/>
                  </a:lnTo>
                  <a:lnTo>
                    <a:pt x="2730341" y="30004"/>
                  </a:lnTo>
                  <a:cubicBezTo>
                    <a:pt x="2713196" y="20479"/>
                    <a:pt x="2697956" y="18574"/>
                    <a:pt x="2681764" y="14764"/>
                  </a:cubicBezTo>
                  <a:lnTo>
                    <a:pt x="1797844" y="8096"/>
                  </a:lnTo>
                  <a:lnTo>
                    <a:pt x="1797844" y="8096"/>
                  </a:lnTo>
                  <a:lnTo>
                    <a:pt x="1797844" y="8096"/>
                  </a:lnTo>
                  <a:lnTo>
                    <a:pt x="1797844" y="8096"/>
                  </a:lnTo>
                  <a:close/>
                  <a:moveTo>
                    <a:pt x="905351" y="49054"/>
                  </a:moveTo>
                  <a:cubicBezTo>
                    <a:pt x="895826" y="56674"/>
                    <a:pt x="899636" y="60484"/>
                    <a:pt x="893921" y="49054"/>
                  </a:cubicBezTo>
                  <a:lnTo>
                    <a:pt x="905351" y="49054"/>
                  </a:lnTo>
                  <a:lnTo>
                    <a:pt x="905351" y="49054"/>
                  </a:lnTo>
                  <a:lnTo>
                    <a:pt x="905351" y="49054"/>
                  </a:lnTo>
                  <a:lnTo>
                    <a:pt x="905351" y="49054"/>
                  </a:lnTo>
                  <a:close/>
                  <a:moveTo>
                    <a:pt x="1290161" y="49054"/>
                  </a:moveTo>
                  <a:cubicBezTo>
                    <a:pt x="1284446" y="54769"/>
                    <a:pt x="1288256" y="50959"/>
                    <a:pt x="1278731" y="54769"/>
                  </a:cubicBezTo>
                  <a:cubicBezTo>
                    <a:pt x="1284446" y="50959"/>
                    <a:pt x="1280636" y="52864"/>
                    <a:pt x="1290161" y="49054"/>
                  </a:cubicBezTo>
                  <a:lnTo>
                    <a:pt x="1290161" y="49054"/>
                  </a:lnTo>
                  <a:lnTo>
                    <a:pt x="1290161" y="49054"/>
                  </a:lnTo>
                  <a:lnTo>
                    <a:pt x="1290161" y="49054"/>
                  </a:lnTo>
                  <a:close/>
                  <a:moveTo>
                    <a:pt x="644366" y="43339"/>
                  </a:moveTo>
                  <a:lnTo>
                    <a:pt x="644366" y="54769"/>
                  </a:lnTo>
                  <a:lnTo>
                    <a:pt x="638651" y="54769"/>
                  </a:lnTo>
                  <a:lnTo>
                    <a:pt x="638651" y="43339"/>
                  </a:lnTo>
                  <a:lnTo>
                    <a:pt x="644366" y="43339"/>
                  </a:lnTo>
                  <a:lnTo>
                    <a:pt x="644366" y="43339"/>
                  </a:lnTo>
                  <a:lnTo>
                    <a:pt x="644366" y="43339"/>
                  </a:lnTo>
                  <a:lnTo>
                    <a:pt x="644366" y="43339"/>
                  </a:lnTo>
                  <a:close/>
                  <a:moveTo>
                    <a:pt x="1004411" y="43339"/>
                  </a:moveTo>
                  <a:lnTo>
                    <a:pt x="1004411" y="54769"/>
                  </a:lnTo>
                  <a:lnTo>
                    <a:pt x="992981" y="54769"/>
                  </a:lnTo>
                  <a:lnTo>
                    <a:pt x="992981" y="43339"/>
                  </a:lnTo>
                  <a:lnTo>
                    <a:pt x="1004411" y="43339"/>
                  </a:lnTo>
                  <a:lnTo>
                    <a:pt x="1004411" y="43339"/>
                  </a:lnTo>
                  <a:lnTo>
                    <a:pt x="1004411" y="43339"/>
                  </a:lnTo>
                  <a:lnTo>
                    <a:pt x="1004411" y="43339"/>
                  </a:lnTo>
                  <a:close/>
                  <a:moveTo>
                    <a:pt x="3637121" y="43339"/>
                  </a:moveTo>
                  <a:cubicBezTo>
                    <a:pt x="3631406" y="49054"/>
                    <a:pt x="3635216" y="45244"/>
                    <a:pt x="3625691" y="49054"/>
                  </a:cubicBezTo>
                  <a:cubicBezTo>
                    <a:pt x="3631406" y="43339"/>
                    <a:pt x="3625691" y="47149"/>
                    <a:pt x="3637121" y="43339"/>
                  </a:cubicBezTo>
                  <a:lnTo>
                    <a:pt x="3637121" y="43339"/>
                  </a:lnTo>
                  <a:lnTo>
                    <a:pt x="3637121" y="43339"/>
                  </a:lnTo>
                  <a:lnTo>
                    <a:pt x="3637121" y="43339"/>
                  </a:lnTo>
                  <a:close/>
                  <a:moveTo>
                    <a:pt x="521494" y="36671"/>
                  </a:moveTo>
                  <a:cubicBezTo>
                    <a:pt x="506254" y="50006"/>
                    <a:pt x="519589" y="44291"/>
                    <a:pt x="496729" y="42386"/>
                  </a:cubicBezTo>
                  <a:lnTo>
                    <a:pt x="496729" y="36671"/>
                  </a:lnTo>
                  <a:lnTo>
                    <a:pt x="521494" y="36671"/>
                  </a:lnTo>
                  <a:lnTo>
                    <a:pt x="521494" y="36671"/>
                  </a:lnTo>
                  <a:lnTo>
                    <a:pt x="521494" y="36671"/>
                  </a:lnTo>
                  <a:lnTo>
                    <a:pt x="521494" y="36671"/>
                  </a:lnTo>
                  <a:close/>
                  <a:moveTo>
                    <a:pt x="1469231" y="36671"/>
                  </a:moveTo>
                  <a:cubicBezTo>
                    <a:pt x="1459706" y="44291"/>
                    <a:pt x="1436846" y="50006"/>
                    <a:pt x="1426369" y="55721"/>
                  </a:cubicBezTo>
                  <a:lnTo>
                    <a:pt x="1437799" y="36671"/>
                  </a:lnTo>
                  <a:lnTo>
                    <a:pt x="1469231" y="36671"/>
                  </a:lnTo>
                  <a:lnTo>
                    <a:pt x="1469231" y="36671"/>
                  </a:lnTo>
                  <a:lnTo>
                    <a:pt x="1469231" y="36671"/>
                  </a:lnTo>
                  <a:lnTo>
                    <a:pt x="1469231" y="36671"/>
                  </a:lnTo>
                  <a:close/>
                  <a:moveTo>
                    <a:pt x="1985486" y="36671"/>
                  </a:moveTo>
                  <a:lnTo>
                    <a:pt x="1985486" y="48101"/>
                  </a:lnTo>
                  <a:lnTo>
                    <a:pt x="1974056" y="48101"/>
                  </a:lnTo>
                  <a:lnTo>
                    <a:pt x="1974056" y="36671"/>
                  </a:lnTo>
                  <a:lnTo>
                    <a:pt x="1985486" y="36671"/>
                  </a:lnTo>
                  <a:lnTo>
                    <a:pt x="1985486" y="36671"/>
                  </a:lnTo>
                  <a:lnTo>
                    <a:pt x="1985486" y="36671"/>
                  </a:lnTo>
                  <a:lnTo>
                    <a:pt x="1985486" y="36671"/>
                  </a:lnTo>
                  <a:close/>
                  <a:moveTo>
                    <a:pt x="3109436" y="36671"/>
                  </a:moveTo>
                  <a:cubicBezTo>
                    <a:pt x="3103721" y="42386"/>
                    <a:pt x="3107531" y="38576"/>
                    <a:pt x="3098006" y="42386"/>
                  </a:cubicBezTo>
                  <a:cubicBezTo>
                    <a:pt x="3101816" y="36671"/>
                    <a:pt x="3098006" y="41434"/>
                    <a:pt x="3109436" y="36671"/>
                  </a:cubicBezTo>
                  <a:lnTo>
                    <a:pt x="3109436" y="36671"/>
                  </a:lnTo>
                  <a:lnTo>
                    <a:pt x="3109436" y="36671"/>
                  </a:lnTo>
                  <a:lnTo>
                    <a:pt x="3109436" y="36671"/>
                  </a:lnTo>
                  <a:close/>
                  <a:moveTo>
                    <a:pt x="3772376" y="36671"/>
                  </a:moveTo>
                  <a:cubicBezTo>
                    <a:pt x="3760946" y="44291"/>
                    <a:pt x="3753326" y="44291"/>
                    <a:pt x="3741896" y="36671"/>
                  </a:cubicBezTo>
                  <a:lnTo>
                    <a:pt x="3772376" y="36671"/>
                  </a:lnTo>
                  <a:lnTo>
                    <a:pt x="3772376" y="36671"/>
                  </a:lnTo>
                  <a:lnTo>
                    <a:pt x="3772376" y="36671"/>
                  </a:lnTo>
                  <a:lnTo>
                    <a:pt x="3772376" y="36671"/>
                  </a:lnTo>
                  <a:close/>
                  <a:moveTo>
                    <a:pt x="5200174" y="36671"/>
                  </a:moveTo>
                  <a:cubicBezTo>
                    <a:pt x="5188744" y="44291"/>
                    <a:pt x="5181124" y="44291"/>
                    <a:pt x="5169694" y="36671"/>
                  </a:cubicBezTo>
                  <a:lnTo>
                    <a:pt x="5200174" y="36671"/>
                  </a:lnTo>
                  <a:lnTo>
                    <a:pt x="5200174" y="36671"/>
                  </a:lnTo>
                  <a:lnTo>
                    <a:pt x="5200174" y="36671"/>
                  </a:lnTo>
                  <a:lnTo>
                    <a:pt x="5200174" y="36671"/>
                  </a:lnTo>
                  <a:close/>
                  <a:moveTo>
                    <a:pt x="1718786" y="29051"/>
                  </a:moveTo>
                  <a:cubicBezTo>
                    <a:pt x="1713071" y="34766"/>
                    <a:pt x="1707356" y="36671"/>
                    <a:pt x="1699736" y="40481"/>
                  </a:cubicBezTo>
                  <a:cubicBezTo>
                    <a:pt x="1709261" y="32861"/>
                    <a:pt x="1703546" y="34766"/>
                    <a:pt x="1718786" y="29051"/>
                  </a:cubicBezTo>
                  <a:lnTo>
                    <a:pt x="1718786" y="29051"/>
                  </a:lnTo>
                  <a:lnTo>
                    <a:pt x="1718786" y="29051"/>
                  </a:lnTo>
                  <a:lnTo>
                    <a:pt x="1718786" y="29051"/>
                  </a:lnTo>
                  <a:close/>
                  <a:moveTo>
                    <a:pt x="2928461" y="29051"/>
                  </a:moveTo>
                  <a:cubicBezTo>
                    <a:pt x="2922746" y="34766"/>
                    <a:pt x="2926556" y="30956"/>
                    <a:pt x="2917031" y="34766"/>
                  </a:cubicBezTo>
                  <a:cubicBezTo>
                    <a:pt x="2922746" y="30956"/>
                    <a:pt x="2918936" y="32861"/>
                    <a:pt x="2928461" y="29051"/>
                  </a:cubicBezTo>
                  <a:lnTo>
                    <a:pt x="2928461" y="29051"/>
                  </a:lnTo>
                  <a:lnTo>
                    <a:pt x="2928461" y="29051"/>
                  </a:lnTo>
                  <a:lnTo>
                    <a:pt x="2928461" y="29051"/>
                  </a:lnTo>
                  <a:close/>
                  <a:moveTo>
                    <a:pt x="4773454" y="29051"/>
                  </a:moveTo>
                  <a:lnTo>
                    <a:pt x="4773454" y="40481"/>
                  </a:lnTo>
                  <a:lnTo>
                    <a:pt x="4767739" y="40481"/>
                  </a:lnTo>
                  <a:lnTo>
                    <a:pt x="4767739" y="29051"/>
                  </a:lnTo>
                  <a:lnTo>
                    <a:pt x="4773454" y="29051"/>
                  </a:lnTo>
                  <a:lnTo>
                    <a:pt x="4773454" y="29051"/>
                  </a:lnTo>
                  <a:lnTo>
                    <a:pt x="4773454" y="29051"/>
                  </a:lnTo>
                  <a:lnTo>
                    <a:pt x="4773454" y="29051"/>
                  </a:lnTo>
                  <a:close/>
                  <a:moveTo>
                    <a:pt x="30004" y="23336"/>
                  </a:moveTo>
                  <a:lnTo>
                    <a:pt x="30004" y="34766"/>
                  </a:lnTo>
                  <a:lnTo>
                    <a:pt x="24289" y="34766"/>
                  </a:lnTo>
                  <a:lnTo>
                    <a:pt x="24289" y="23336"/>
                  </a:lnTo>
                  <a:lnTo>
                    <a:pt x="30004" y="23336"/>
                  </a:lnTo>
                  <a:lnTo>
                    <a:pt x="30004" y="23336"/>
                  </a:lnTo>
                  <a:lnTo>
                    <a:pt x="30004" y="23336"/>
                  </a:lnTo>
                  <a:lnTo>
                    <a:pt x="30004" y="23336"/>
                  </a:lnTo>
                  <a:close/>
                  <a:moveTo>
                    <a:pt x="2692241" y="17621"/>
                  </a:moveTo>
                  <a:cubicBezTo>
                    <a:pt x="2684621" y="27146"/>
                    <a:pt x="2680811" y="30956"/>
                    <a:pt x="2667476" y="36671"/>
                  </a:cubicBezTo>
                  <a:lnTo>
                    <a:pt x="2667476" y="30956"/>
                  </a:lnTo>
                  <a:cubicBezTo>
                    <a:pt x="2678906" y="23336"/>
                    <a:pt x="2678906" y="21431"/>
                    <a:pt x="2692241" y="17621"/>
                  </a:cubicBezTo>
                  <a:lnTo>
                    <a:pt x="2692241" y="17621"/>
                  </a:lnTo>
                  <a:lnTo>
                    <a:pt x="2692241" y="17621"/>
                  </a:lnTo>
                  <a:lnTo>
                    <a:pt x="2692241" y="17621"/>
                  </a:lnTo>
                  <a:close/>
                  <a:moveTo>
                    <a:pt x="4170521" y="17621"/>
                  </a:moveTo>
                  <a:cubicBezTo>
                    <a:pt x="4168616" y="36671"/>
                    <a:pt x="4166711" y="27146"/>
                    <a:pt x="4170521" y="42386"/>
                  </a:cubicBezTo>
                  <a:lnTo>
                    <a:pt x="4164806" y="42386"/>
                  </a:lnTo>
                  <a:lnTo>
                    <a:pt x="4164806" y="36671"/>
                  </a:lnTo>
                  <a:cubicBezTo>
                    <a:pt x="4157186" y="29051"/>
                    <a:pt x="4162901" y="27146"/>
                    <a:pt x="4170521" y="17621"/>
                  </a:cubicBezTo>
                  <a:lnTo>
                    <a:pt x="4170521" y="17621"/>
                  </a:lnTo>
                  <a:lnTo>
                    <a:pt x="4170521" y="17621"/>
                  </a:lnTo>
                  <a:lnTo>
                    <a:pt x="4170521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5304BEFF-8901-4707-AA1A-6166B09E935D}"/>
                </a:ext>
              </a:extLst>
            </p:cNvPr>
            <p:cNvSpPr/>
            <p:nvPr/>
          </p:nvSpPr>
          <p:spPr>
            <a:xfrm>
              <a:off x="-5239" y="6729850"/>
              <a:ext cx="5267325" cy="66675"/>
            </a:xfrm>
            <a:custGeom>
              <a:avLst/>
              <a:gdLst>
                <a:gd name="connsiteX0" fmla="*/ 4959191 w 5267325"/>
                <a:gd name="connsiteY0" fmla="*/ 7144 h 66675"/>
                <a:gd name="connsiteX1" fmla="*/ 4963001 w 5267325"/>
                <a:gd name="connsiteY1" fmla="*/ 20479 h 66675"/>
                <a:gd name="connsiteX2" fmla="*/ 4943951 w 5267325"/>
                <a:gd name="connsiteY2" fmla="*/ 31909 h 66675"/>
                <a:gd name="connsiteX3" fmla="*/ 4943951 w 5267325"/>
                <a:gd name="connsiteY3" fmla="*/ 12859 h 66675"/>
                <a:gd name="connsiteX4" fmla="*/ 4949666 w 5267325"/>
                <a:gd name="connsiteY4" fmla="*/ 7144 h 66675"/>
                <a:gd name="connsiteX5" fmla="*/ 3386614 w 5267325"/>
                <a:gd name="connsiteY5" fmla="*/ 7144 h 66675"/>
                <a:gd name="connsiteX6" fmla="*/ 3384709 w 5267325"/>
                <a:gd name="connsiteY6" fmla="*/ 12859 h 66675"/>
                <a:gd name="connsiteX7" fmla="*/ 3378994 w 5267325"/>
                <a:gd name="connsiteY7" fmla="*/ 12859 h 66675"/>
                <a:gd name="connsiteX8" fmla="*/ 3380899 w 5267325"/>
                <a:gd name="connsiteY8" fmla="*/ 7144 h 66675"/>
                <a:gd name="connsiteX9" fmla="*/ 3174206 w 5267325"/>
                <a:gd name="connsiteY9" fmla="*/ 7144 h 66675"/>
                <a:gd name="connsiteX10" fmla="*/ 3174206 w 5267325"/>
                <a:gd name="connsiteY10" fmla="*/ 7144 h 66675"/>
                <a:gd name="connsiteX11" fmla="*/ 3174206 w 5267325"/>
                <a:gd name="connsiteY11" fmla="*/ 7144 h 66675"/>
                <a:gd name="connsiteX12" fmla="*/ 3067526 w 5267325"/>
                <a:gd name="connsiteY12" fmla="*/ 7144 h 66675"/>
                <a:gd name="connsiteX13" fmla="*/ 3042761 w 5267325"/>
                <a:gd name="connsiteY13" fmla="*/ 31909 h 66675"/>
                <a:gd name="connsiteX14" fmla="*/ 3017996 w 5267325"/>
                <a:gd name="connsiteY14" fmla="*/ 26194 h 66675"/>
                <a:gd name="connsiteX15" fmla="*/ 2975134 w 5267325"/>
                <a:gd name="connsiteY15" fmla="*/ 50959 h 66675"/>
                <a:gd name="connsiteX16" fmla="*/ 2950369 w 5267325"/>
                <a:gd name="connsiteY16" fmla="*/ 60484 h 66675"/>
                <a:gd name="connsiteX17" fmla="*/ 5072539 w 5267325"/>
                <a:gd name="connsiteY17" fmla="*/ 60484 h 66675"/>
                <a:gd name="connsiteX18" fmla="*/ 5072539 w 5267325"/>
                <a:gd name="connsiteY18" fmla="*/ 52864 h 66675"/>
                <a:gd name="connsiteX19" fmla="*/ 5072539 w 5267325"/>
                <a:gd name="connsiteY19" fmla="*/ 47149 h 66675"/>
                <a:gd name="connsiteX20" fmla="*/ 5072539 w 5267325"/>
                <a:gd name="connsiteY20" fmla="*/ 37624 h 66675"/>
                <a:gd name="connsiteX21" fmla="*/ 5097304 w 5267325"/>
                <a:gd name="connsiteY21" fmla="*/ 37624 h 66675"/>
                <a:gd name="connsiteX22" fmla="*/ 5095399 w 5267325"/>
                <a:gd name="connsiteY22" fmla="*/ 58579 h 66675"/>
                <a:gd name="connsiteX23" fmla="*/ 5209699 w 5267325"/>
                <a:gd name="connsiteY23" fmla="*/ 58579 h 66675"/>
                <a:gd name="connsiteX24" fmla="*/ 5207794 w 5267325"/>
                <a:gd name="connsiteY24" fmla="*/ 56674 h 66675"/>
                <a:gd name="connsiteX25" fmla="*/ 5215414 w 5267325"/>
                <a:gd name="connsiteY25" fmla="*/ 58579 h 66675"/>
                <a:gd name="connsiteX26" fmla="*/ 5226844 w 5267325"/>
                <a:gd name="connsiteY26" fmla="*/ 58579 h 66675"/>
                <a:gd name="connsiteX27" fmla="*/ 5230654 w 5267325"/>
                <a:gd name="connsiteY27" fmla="*/ 56674 h 66675"/>
                <a:gd name="connsiteX28" fmla="*/ 5261134 w 5267325"/>
                <a:gd name="connsiteY28" fmla="*/ 20479 h 66675"/>
                <a:gd name="connsiteX29" fmla="*/ 5259229 w 5267325"/>
                <a:gd name="connsiteY29" fmla="*/ 7144 h 66675"/>
                <a:gd name="connsiteX30" fmla="*/ 4959191 w 5267325"/>
                <a:gd name="connsiteY30" fmla="*/ 7144 h 66675"/>
                <a:gd name="connsiteX31" fmla="*/ 4959191 w 5267325"/>
                <a:gd name="connsiteY31" fmla="*/ 7144 h 66675"/>
                <a:gd name="connsiteX32" fmla="*/ 4959191 w 5267325"/>
                <a:gd name="connsiteY32" fmla="*/ 7144 h 66675"/>
                <a:gd name="connsiteX33" fmla="*/ 4959191 w 5267325"/>
                <a:gd name="connsiteY33" fmla="*/ 7144 h 66675"/>
                <a:gd name="connsiteX34" fmla="*/ 2781776 w 5267325"/>
                <a:gd name="connsiteY34" fmla="*/ 7144 h 66675"/>
                <a:gd name="connsiteX35" fmla="*/ 2777966 w 5267325"/>
                <a:gd name="connsiteY35" fmla="*/ 26194 h 66675"/>
                <a:gd name="connsiteX36" fmla="*/ 2795111 w 5267325"/>
                <a:gd name="connsiteY36" fmla="*/ 7144 h 66675"/>
                <a:gd name="connsiteX37" fmla="*/ 2781776 w 5267325"/>
                <a:gd name="connsiteY37" fmla="*/ 7144 h 66675"/>
                <a:gd name="connsiteX38" fmla="*/ 2781776 w 5267325"/>
                <a:gd name="connsiteY38" fmla="*/ 7144 h 66675"/>
                <a:gd name="connsiteX39" fmla="*/ 2781776 w 5267325"/>
                <a:gd name="connsiteY39" fmla="*/ 7144 h 66675"/>
                <a:gd name="connsiteX40" fmla="*/ 2781776 w 5267325"/>
                <a:gd name="connsiteY40" fmla="*/ 7144 h 66675"/>
                <a:gd name="connsiteX41" fmla="*/ 2746534 w 5267325"/>
                <a:gd name="connsiteY41" fmla="*/ 7144 h 66675"/>
                <a:gd name="connsiteX42" fmla="*/ 2740819 w 5267325"/>
                <a:gd name="connsiteY42" fmla="*/ 43339 h 66675"/>
                <a:gd name="connsiteX43" fmla="*/ 2746534 w 5267325"/>
                <a:gd name="connsiteY43" fmla="*/ 43339 h 66675"/>
                <a:gd name="connsiteX44" fmla="*/ 2765584 w 5267325"/>
                <a:gd name="connsiteY44" fmla="*/ 37624 h 66675"/>
                <a:gd name="connsiteX45" fmla="*/ 2771299 w 5267325"/>
                <a:gd name="connsiteY45" fmla="*/ 7144 h 66675"/>
                <a:gd name="connsiteX46" fmla="*/ 2746534 w 5267325"/>
                <a:gd name="connsiteY46" fmla="*/ 7144 h 66675"/>
                <a:gd name="connsiteX47" fmla="*/ 2746534 w 5267325"/>
                <a:gd name="connsiteY47" fmla="*/ 7144 h 66675"/>
                <a:gd name="connsiteX48" fmla="*/ 2746534 w 5267325"/>
                <a:gd name="connsiteY48" fmla="*/ 7144 h 66675"/>
                <a:gd name="connsiteX49" fmla="*/ 2746534 w 5267325"/>
                <a:gd name="connsiteY49" fmla="*/ 7144 h 66675"/>
                <a:gd name="connsiteX50" fmla="*/ 2580799 w 5267325"/>
                <a:gd name="connsiteY50" fmla="*/ 7144 h 66675"/>
                <a:gd name="connsiteX51" fmla="*/ 2580799 w 5267325"/>
                <a:gd name="connsiteY51" fmla="*/ 7144 h 66675"/>
                <a:gd name="connsiteX52" fmla="*/ 2580799 w 5267325"/>
                <a:gd name="connsiteY52" fmla="*/ 7144 h 66675"/>
                <a:gd name="connsiteX53" fmla="*/ 2013109 w 5267325"/>
                <a:gd name="connsiteY53" fmla="*/ 7144 h 66675"/>
                <a:gd name="connsiteX54" fmla="*/ 2003584 w 5267325"/>
                <a:gd name="connsiteY54" fmla="*/ 20479 h 66675"/>
                <a:gd name="connsiteX55" fmla="*/ 1984534 w 5267325"/>
                <a:gd name="connsiteY55" fmla="*/ 14764 h 66675"/>
                <a:gd name="connsiteX56" fmla="*/ 1984534 w 5267325"/>
                <a:gd name="connsiteY56" fmla="*/ 9049 h 66675"/>
                <a:gd name="connsiteX57" fmla="*/ 1757839 w 5267325"/>
                <a:gd name="connsiteY57" fmla="*/ 9049 h 66675"/>
                <a:gd name="connsiteX58" fmla="*/ 1748314 w 5267325"/>
                <a:gd name="connsiteY58" fmla="*/ 22384 h 66675"/>
                <a:gd name="connsiteX59" fmla="*/ 1755934 w 5267325"/>
                <a:gd name="connsiteY59" fmla="*/ 9049 h 66675"/>
                <a:gd name="connsiteX60" fmla="*/ 9049 w 5267325"/>
                <a:gd name="connsiteY60" fmla="*/ 9049 h 66675"/>
                <a:gd name="connsiteX61" fmla="*/ 7144 w 5267325"/>
                <a:gd name="connsiteY61" fmla="*/ 61436 h 66675"/>
                <a:gd name="connsiteX62" fmla="*/ 1083469 w 5267325"/>
                <a:gd name="connsiteY62" fmla="*/ 61436 h 66675"/>
                <a:gd name="connsiteX63" fmla="*/ 1083469 w 5267325"/>
                <a:gd name="connsiteY63" fmla="*/ 57626 h 66675"/>
                <a:gd name="connsiteX64" fmla="*/ 1089184 w 5267325"/>
                <a:gd name="connsiteY64" fmla="*/ 57626 h 66675"/>
                <a:gd name="connsiteX65" fmla="*/ 1089184 w 5267325"/>
                <a:gd name="connsiteY65" fmla="*/ 59531 h 66675"/>
                <a:gd name="connsiteX66" fmla="*/ 1726406 w 5267325"/>
                <a:gd name="connsiteY66" fmla="*/ 59531 h 66675"/>
                <a:gd name="connsiteX67" fmla="*/ 1735931 w 5267325"/>
                <a:gd name="connsiteY67" fmla="*/ 51911 h 66675"/>
                <a:gd name="connsiteX68" fmla="*/ 1737836 w 5267325"/>
                <a:gd name="connsiteY68" fmla="*/ 61436 h 66675"/>
                <a:gd name="connsiteX69" fmla="*/ 1788319 w 5267325"/>
                <a:gd name="connsiteY69" fmla="*/ 61436 h 66675"/>
                <a:gd name="connsiteX70" fmla="*/ 1797844 w 5267325"/>
                <a:gd name="connsiteY70" fmla="*/ 53816 h 66675"/>
                <a:gd name="connsiteX71" fmla="*/ 1795939 w 5267325"/>
                <a:gd name="connsiteY71" fmla="*/ 61436 h 66675"/>
                <a:gd name="connsiteX72" fmla="*/ 2686526 w 5267325"/>
                <a:gd name="connsiteY72" fmla="*/ 61436 h 66675"/>
                <a:gd name="connsiteX73" fmla="*/ 2667476 w 5267325"/>
                <a:gd name="connsiteY73" fmla="*/ 53816 h 66675"/>
                <a:gd name="connsiteX74" fmla="*/ 2656046 w 5267325"/>
                <a:gd name="connsiteY74" fmla="*/ 34766 h 66675"/>
                <a:gd name="connsiteX75" fmla="*/ 2618899 w 5267325"/>
                <a:gd name="connsiteY75" fmla="*/ 40481 h 66675"/>
                <a:gd name="connsiteX76" fmla="*/ 2618899 w 5267325"/>
                <a:gd name="connsiteY76" fmla="*/ 34766 h 66675"/>
                <a:gd name="connsiteX77" fmla="*/ 2637949 w 5267325"/>
                <a:gd name="connsiteY77" fmla="*/ 34766 h 66675"/>
                <a:gd name="connsiteX78" fmla="*/ 2643664 w 5267325"/>
                <a:gd name="connsiteY78" fmla="*/ 23336 h 66675"/>
                <a:gd name="connsiteX79" fmla="*/ 2632234 w 5267325"/>
                <a:gd name="connsiteY79" fmla="*/ 23336 h 66675"/>
                <a:gd name="connsiteX80" fmla="*/ 2601754 w 5267325"/>
                <a:gd name="connsiteY80" fmla="*/ 23336 h 66675"/>
                <a:gd name="connsiteX81" fmla="*/ 2613184 w 5267325"/>
                <a:gd name="connsiteY81" fmla="*/ 11906 h 66675"/>
                <a:gd name="connsiteX82" fmla="*/ 2580799 w 5267325"/>
                <a:gd name="connsiteY82" fmla="*/ 7144 h 66675"/>
                <a:gd name="connsiteX83" fmla="*/ 2580799 w 5267325"/>
                <a:gd name="connsiteY83" fmla="*/ 7144 h 66675"/>
                <a:gd name="connsiteX84" fmla="*/ 2580799 w 5267325"/>
                <a:gd name="connsiteY84" fmla="*/ 7144 h 66675"/>
                <a:gd name="connsiteX85" fmla="*/ 2580799 w 5267325"/>
                <a:gd name="connsiteY85" fmla="*/ 7144 h 66675"/>
                <a:gd name="connsiteX86" fmla="*/ 1089184 w 5267325"/>
                <a:gd name="connsiteY86" fmla="*/ 43339 h 66675"/>
                <a:gd name="connsiteX87" fmla="*/ 1077754 w 5267325"/>
                <a:gd name="connsiteY87" fmla="*/ 49054 h 66675"/>
                <a:gd name="connsiteX88" fmla="*/ 1089184 w 5267325"/>
                <a:gd name="connsiteY88" fmla="*/ 43339 h 66675"/>
                <a:gd name="connsiteX89" fmla="*/ 1089184 w 5267325"/>
                <a:gd name="connsiteY89" fmla="*/ 43339 h 66675"/>
                <a:gd name="connsiteX90" fmla="*/ 1089184 w 5267325"/>
                <a:gd name="connsiteY90" fmla="*/ 43339 h 66675"/>
                <a:gd name="connsiteX91" fmla="*/ 1089184 w 5267325"/>
                <a:gd name="connsiteY91" fmla="*/ 43339 h 66675"/>
                <a:gd name="connsiteX92" fmla="*/ 48101 w 5267325"/>
                <a:gd name="connsiteY92" fmla="*/ 37624 h 66675"/>
                <a:gd name="connsiteX93" fmla="*/ 42386 w 5267325"/>
                <a:gd name="connsiteY93" fmla="*/ 56674 h 66675"/>
                <a:gd name="connsiteX94" fmla="*/ 42386 w 5267325"/>
                <a:gd name="connsiteY94" fmla="*/ 37624 h 66675"/>
                <a:gd name="connsiteX95" fmla="*/ 48101 w 5267325"/>
                <a:gd name="connsiteY95" fmla="*/ 37624 h 66675"/>
                <a:gd name="connsiteX96" fmla="*/ 48101 w 5267325"/>
                <a:gd name="connsiteY96" fmla="*/ 37624 h 66675"/>
                <a:gd name="connsiteX97" fmla="*/ 48101 w 5267325"/>
                <a:gd name="connsiteY97" fmla="*/ 37624 h 66675"/>
                <a:gd name="connsiteX98" fmla="*/ 48101 w 5267325"/>
                <a:gd name="connsiteY98" fmla="*/ 37624 h 66675"/>
                <a:gd name="connsiteX99" fmla="*/ 1741646 w 5267325"/>
                <a:gd name="connsiteY99" fmla="*/ 37624 h 66675"/>
                <a:gd name="connsiteX100" fmla="*/ 1730216 w 5267325"/>
                <a:gd name="connsiteY100" fmla="*/ 43339 h 66675"/>
                <a:gd name="connsiteX101" fmla="*/ 1741646 w 5267325"/>
                <a:gd name="connsiteY101" fmla="*/ 37624 h 66675"/>
                <a:gd name="connsiteX102" fmla="*/ 1741646 w 5267325"/>
                <a:gd name="connsiteY102" fmla="*/ 37624 h 66675"/>
                <a:gd name="connsiteX103" fmla="*/ 1741646 w 5267325"/>
                <a:gd name="connsiteY103" fmla="*/ 37624 h 66675"/>
                <a:gd name="connsiteX104" fmla="*/ 1741646 w 5267325"/>
                <a:gd name="connsiteY104" fmla="*/ 37624 h 66675"/>
                <a:gd name="connsiteX105" fmla="*/ 1815941 w 5267325"/>
                <a:gd name="connsiteY105" fmla="*/ 37624 h 66675"/>
                <a:gd name="connsiteX106" fmla="*/ 1821656 w 5267325"/>
                <a:gd name="connsiteY106" fmla="*/ 49054 h 66675"/>
                <a:gd name="connsiteX107" fmla="*/ 1815941 w 5267325"/>
                <a:gd name="connsiteY107" fmla="*/ 37624 h 66675"/>
                <a:gd name="connsiteX108" fmla="*/ 1815941 w 5267325"/>
                <a:gd name="connsiteY108" fmla="*/ 37624 h 66675"/>
                <a:gd name="connsiteX109" fmla="*/ 1815941 w 5267325"/>
                <a:gd name="connsiteY109" fmla="*/ 37624 h 66675"/>
                <a:gd name="connsiteX110" fmla="*/ 1815941 w 5267325"/>
                <a:gd name="connsiteY110" fmla="*/ 37624 h 66675"/>
                <a:gd name="connsiteX111" fmla="*/ 4664869 w 5267325"/>
                <a:gd name="connsiteY111" fmla="*/ 37624 h 66675"/>
                <a:gd name="connsiteX112" fmla="*/ 4664869 w 5267325"/>
                <a:gd name="connsiteY112" fmla="*/ 49054 h 66675"/>
                <a:gd name="connsiteX113" fmla="*/ 4659154 w 5267325"/>
                <a:gd name="connsiteY113" fmla="*/ 49054 h 66675"/>
                <a:gd name="connsiteX114" fmla="*/ 4659154 w 5267325"/>
                <a:gd name="connsiteY114" fmla="*/ 37624 h 66675"/>
                <a:gd name="connsiteX115" fmla="*/ 4664869 w 5267325"/>
                <a:gd name="connsiteY115" fmla="*/ 37624 h 66675"/>
                <a:gd name="connsiteX116" fmla="*/ 4664869 w 5267325"/>
                <a:gd name="connsiteY116" fmla="*/ 37624 h 66675"/>
                <a:gd name="connsiteX117" fmla="*/ 4664869 w 5267325"/>
                <a:gd name="connsiteY117" fmla="*/ 37624 h 66675"/>
                <a:gd name="connsiteX118" fmla="*/ 4664869 w 5267325"/>
                <a:gd name="connsiteY118" fmla="*/ 37624 h 66675"/>
                <a:gd name="connsiteX119" fmla="*/ 5229701 w 5267325"/>
                <a:gd name="connsiteY119" fmla="*/ 37624 h 66675"/>
                <a:gd name="connsiteX120" fmla="*/ 5210651 w 5267325"/>
                <a:gd name="connsiteY120" fmla="*/ 37624 h 66675"/>
                <a:gd name="connsiteX121" fmla="*/ 5229701 w 5267325"/>
                <a:gd name="connsiteY121" fmla="*/ 37624 h 66675"/>
                <a:gd name="connsiteX122" fmla="*/ 5229701 w 5267325"/>
                <a:gd name="connsiteY122" fmla="*/ 37624 h 66675"/>
                <a:gd name="connsiteX123" fmla="*/ 5229701 w 5267325"/>
                <a:gd name="connsiteY123" fmla="*/ 37624 h 66675"/>
                <a:gd name="connsiteX124" fmla="*/ 5229701 w 5267325"/>
                <a:gd name="connsiteY124" fmla="*/ 37624 h 66675"/>
                <a:gd name="connsiteX125" fmla="*/ 1388269 w 5267325"/>
                <a:gd name="connsiteY125" fmla="*/ 31909 h 66675"/>
                <a:gd name="connsiteX126" fmla="*/ 1376839 w 5267325"/>
                <a:gd name="connsiteY126" fmla="*/ 37624 h 66675"/>
                <a:gd name="connsiteX127" fmla="*/ 1388269 w 5267325"/>
                <a:gd name="connsiteY127" fmla="*/ 31909 h 66675"/>
                <a:gd name="connsiteX128" fmla="*/ 1388269 w 5267325"/>
                <a:gd name="connsiteY128" fmla="*/ 31909 h 66675"/>
                <a:gd name="connsiteX129" fmla="*/ 1388269 w 5267325"/>
                <a:gd name="connsiteY129" fmla="*/ 31909 h 66675"/>
                <a:gd name="connsiteX130" fmla="*/ 1388269 w 5267325"/>
                <a:gd name="connsiteY130" fmla="*/ 31909 h 66675"/>
                <a:gd name="connsiteX131" fmla="*/ 4820126 w 5267325"/>
                <a:gd name="connsiteY131" fmla="*/ 31909 h 66675"/>
                <a:gd name="connsiteX132" fmla="*/ 4808696 w 5267325"/>
                <a:gd name="connsiteY132" fmla="*/ 43339 h 66675"/>
                <a:gd name="connsiteX133" fmla="*/ 4820126 w 5267325"/>
                <a:gd name="connsiteY133" fmla="*/ 31909 h 66675"/>
                <a:gd name="connsiteX134" fmla="*/ 4820126 w 5267325"/>
                <a:gd name="connsiteY134" fmla="*/ 31909 h 66675"/>
                <a:gd name="connsiteX135" fmla="*/ 4820126 w 5267325"/>
                <a:gd name="connsiteY135" fmla="*/ 31909 h 66675"/>
                <a:gd name="connsiteX136" fmla="*/ 4820126 w 5267325"/>
                <a:gd name="connsiteY136" fmla="*/ 31909 h 66675"/>
                <a:gd name="connsiteX137" fmla="*/ 3099911 w 5267325"/>
                <a:gd name="connsiteY137" fmla="*/ 18574 h 66675"/>
                <a:gd name="connsiteX138" fmla="*/ 3099911 w 5267325"/>
                <a:gd name="connsiteY138" fmla="*/ 30004 h 66675"/>
                <a:gd name="connsiteX139" fmla="*/ 3075146 w 5267325"/>
                <a:gd name="connsiteY139" fmla="*/ 24289 h 66675"/>
                <a:gd name="connsiteX140" fmla="*/ 3075146 w 5267325"/>
                <a:gd name="connsiteY140" fmla="*/ 18574 h 66675"/>
                <a:gd name="connsiteX141" fmla="*/ 3099911 w 5267325"/>
                <a:gd name="connsiteY141" fmla="*/ 18574 h 66675"/>
                <a:gd name="connsiteX142" fmla="*/ 3099911 w 5267325"/>
                <a:gd name="connsiteY142" fmla="*/ 18574 h 66675"/>
                <a:gd name="connsiteX143" fmla="*/ 3099911 w 5267325"/>
                <a:gd name="connsiteY143" fmla="*/ 18574 h 66675"/>
                <a:gd name="connsiteX144" fmla="*/ 3099911 w 5267325"/>
                <a:gd name="connsiteY144" fmla="*/ 18574 h 66675"/>
                <a:gd name="connsiteX145" fmla="*/ 3181826 w 5267325"/>
                <a:gd name="connsiteY145" fmla="*/ 18574 h 66675"/>
                <a:gd name="connsiteX146" fmla="*/ 3181826 w 5267325"/>
                <a:gd name="connsiteY146" fmla="*/ 24289 h 66675"/>
                <a:gd name="connsiteX147" fmla="*/ 3187541 w 5267325"/>
                <a:gd name="connsiteY147" fmla="*/ 24289 h 66675"/>
                <a:gd name="connsiteX148" fmla="*/ 3176111 w 5267325"/>
                <a:gd name="connsiteY148" fmla="*/ 30004 h 66675"/>
                <a:gd name="connsiteX149" fmla="*/ 3181826 w 5267325"/>
                <a:gd name="connsiteY149" fmla="*/ 18574 h 66675"/>
                <a:gd name="connsiteX150" fmla="*/ 3181826 w 5267325"/>
                <a:gd name="connsiteY150" fmla="*/ 18574 h 66675"/>
                <a:gd name="connsiteX151" fmla="*/ 3181826 w 5267325"/>
                <a:gd name="connsiteY151" fmla="*/ 18574 h 66675"/>
                <a:gd name="connsiteX152" fmla="*/ 3181826 w 5267325"/>
                <a:gd name="connsiteY152" fmla="*/ 18574 h 66675"/>
                <a:gd name="connsiteX153" fmla="*/ 4087654 w 5267325"/>
                <a:gd name="connsiteY153" fmla="*/ 18574 h 66675"/>
                <a:gd name="connsiteX154" fmla="*/ 4087654 w 5267325"/>
                <a:gd name="connsiteY154" fmla="*/ 30004 h 66675"/>
                <a:gd name="connsiteX155" fmla="*/ 4057174 w 5267325"/>
                <a:gd name="connsiteY155" fmla="*/ 18574 h 66675"/>
                <a:gd name="connsiteX156" fmla="*/ 4087654 w 5267325"/>
                <a:gd name="connsiteY156" fmla="*/ 18574 h 66675"/>
                <a:gd name="connsiteX157" fmla="*/ 4087654 w 5267325"/>
                <a:gd name="connsiteY157" fmla="*/ 18574 h 66675"/>
                <a:gd name="connsiteX158" fmla="*/ 4087654 w 5267325"/>
                <a:gd name="connsiteY158" fmla="*/ 18574 h 66675"/>
                <a:gd name="connsiteX159" fmla="*/ 4087654 w 5267325"/>
                <a:gd name="connsiteY159" fmla="*/ 18574 h 66675"/>
                <a:gd name="connsiteX160" fmla="*/ 1977866 w 5267325"/>
                <a:gd name="connsiteY160" fmla="*/ 7144 h 66675"/>
                <a:gd name="connsiteX161" fmla="*/ 1966436 w 5267325"/>
                <a:gd name="connsiteY161" fmla="*/ 12859 h 66675"/>
                <a:gd name="connsiteX162" fmla="*/ 1977866 w 5267325"/>
                <a:gd name="connsiteY162" fmla="*/ 7144 h 66675"/>
                <a:gd name="connsiteX163" fmla="*/ 1977866 w 5267325"/>
                <a:gd name="connsiteY163" fmla="*/ 7144 h 66675"/>
                <a:gd name="connsiteX164" fmla="*/ 1977866 w 5267325"/>
                <a:gd name="connsiteY164" fmla="*/ 7144 h 66675"/>
                <a:gd name="connsiteX165" fmla="*/ 1977866 w 5267325"/>
                <a:gd name="connsiteY165" fmla="*/ 7144 h 66675"/>
                <a:gd name="connsiteX166" fmla="*/ 3225641 w 5267325"/>
                <a:gd name="connsiteY166" fmla="*/ 7144 h 66675"/>
                <a:gd name="connsiteX167" fmla="*/ 3225641 w 5267325"/>
                <a:gd name="connsiteY167" fmla="*/ 18574 h 66675"/>
                <a:gd name="connsiteX168" fmla="*/ 3214211 w 5267325"/>
                <a:gd name="connsiteY168" fmla="*/ 18574 h 66675"/>
                <a:gd name="connsiteX169" fmla="*/ 3214211 w 5267325"/>
                <a:gd name="connsiteY169" fmla="*/ 7144 h 66675"/>
                <a:gd name="connsiteX170" fmla="*/ 3225641 w 5267325"/>
                <a:gd name="connsiteY170" fmla="*/ 7144 h 66675"/>
                <a:gd name="connsiteX171" fmla="*/ 3225641 w 5267325"/>
                <a:gd name="connsiteY171" fmla="*/ 7144 h 66675"/>
                <a:gd name="connsiteX172" fmla="*/ 3225641 w 5267325"/>
                <a:gd name="connsiteY172" fmla="*/ 7144 h 66675"/>
                <a:gd name="connsiteX173" fmla="*/ 3225641 w 5267325"/>
                <a:gd name="connsiteY173" fmla="*/ 7144 h 66675"/>
                <a:gd name="connsiteX174" fmla="*/ 4118134 w 5267325"/>
                <a:gd name="connsiteY174" fmla="*/ 7144 h 66675"/>
                <a:gd name="connsiteX175" fmla="*/ 4118134 w 5267325"/>
                <a:gd name="connsiteY175" fmla="*/ 18574 h 66675"/>
                <a:gd name="connsiteX176" fmla="*/ 4112419 w 5267325"/>
                <a:gd name="connsiteY176" fmla="*/ 12859 h 66675"/>
                <a:gd name="connsiteX177" fmla="*/ 4106704 w 5267325"/>
                <a:gd name="connsiteY177" fmla="*/ 12859 h 66675"/>
                <a:gd name="connsiteX178" fmla="*/ 4118134 w 5267325"/>
                <a:gd name="connsiteY178" fmla="*/ 7144 h 66675"/>
                <a:gd name="connsiteX179" fmla="*/ 4118134 w 5267325"/>
                <a:gd name="connsiteY179" fmla="*/ 7144 h 66675"/>
                <a:gd name="connsiteX180" fmla="*/ 4118134 w 5267325"/>
                <a:gd name="connsiteY180" fmla="*/ 7144 h 66675"/>
                <a:gd name="connsiteX181" fmla="*/ 4118134 w 5267325"/>
                <a:gd name="connsiteY181" fmla="*/ 7144 h 66675"/>
                <a:gd name="connsiteX182" fmla="*/ 5080159 w 5267325"/>
                <a:gd name="connsiteY182" fmla="*/ 7144 h 66675"/>
                <a:gd name="connsiteX183" fmla="*/ 5080159 w 5267325"/>
                <a:gd name="connsiteY183" fmla="*/ 18574 h 66675"/>
                <a:gd name="connsiteX184" fmla="*/ 5074444 w 5267325"/>
                <a:gd name="connsiteY184" fmla="*/ 18574 h 66675"/>
                <a:gd name="connsiteX185" fmla="*/ 5074444 w 5267325"/>
                <a:gd name="connsiteY185" fmla="*/ 7144 h 66675"/>
                <a:gd name="connsiteX186" fmla="*/ 5080159 w 5267325"/>
                <a:gd name="connsiteY186" fmla="*/ 7144 h 66675"/>
                <a:gd name="connsiteX187" fmla="*/ 5080159 w 5267325"/>
                <a:gd name="connsiteY187" fmla="*/ 7144 h 66675"/>
                <a:gd name="connsiteX188" fmla="*/ 5080159 w 5267325"/>
                <a:gd name="connsiteY188" fmla="*/ 7144 h 66675"/>
                <a:gd name="connsiteX189" fmla="*/ 5080159 w 5267325"/>
                <a:gd name="connsiteY189" fmla="*/ 7144 h 66675"/>
                <a:gd name="connsiteX190" fmla="*/ 5211604 w 5267325"/>
                <a:gd name="connsiteY190" fmla="*/ 7144 h 66675"/>
                <a:gd name="connsiteX191" fmla="*/ 5211604 w 5267325"/>
                <a:gd name="connsiteY191" fmla="*/ 26194 h 66675"/>
                <a:gd name="connsiteX192" fmla="*/ 5205889 w 5267325"/>
                <a:gd name="connsiteY192" fmla="*/ 20479 h 66675"/>
                <a:gd name="connsiteX193" fmla="*/ 5186839 w 5267325"/>
                <a:gd name="connsiteY193" fmla="*/ 26194 h 66675"/>
                <a:gd name="connsiteX194" fmla="*/ 5198269 w 5267325"/>
                <a:gd name="connsiteY194" fmla="*/ 7144 h 66675"/>
                <a:gd name="connsiteX195" fmla="*/ 5198269 w 5267325"/>
                <a:gd name="connsiteY195" fmla="*/ 12859 h 66675"/>
                <a:gd name="connsiteX196" fmla="*/ 5211604 w 5267325"/>
                <a:gd name="connsiteY196" fmla="*/ 7144 h 66675"/>
                <a:gd name="connsiteX197" fmla="*/ 5211604 w 5267325"/>
                <a:gd name="connsiteY197" fmla="*/ 7144 h 66675"/>
                <a:gd name="connsiteX198" fmla="*/ 5211604 w 5267325"/>
                <a:gd name="connsiteY198" fmla="*/ 7144 h 66675"/>
                <a:gd name="connsiteX199" fmla="*/ 5211604 w 5267325"/>
                <a:gd name="connsiteY199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267325" h="66675">
                  <a:moveTo>
                    <a:pt x="4959191" y="7144"/>
                  </a:moveTo>
                  <a:lnTo>
                    <a:pt x="4963001" y="20479"/>
                  </a:lnTo>
                  <a:cubicBezTo>
                    <a:pt x="4943951" y="18574"/>
                    <a:pt x="4959191" y="18574"/>
                    <a:pt x="4943951" y="31909"/>
                  </a:cubicBezTo>
                  <a:lnTo>
                    <a:pt x="4943951" y="12859"/>
                  </a:lnTo>
                  <a:cubicBezTo>
                    <a:pt x="4945857" y="10954"/>
                    <a:pt x="4947762" y="9049"/>
                    <a:pt x="4949666" y="7144"/>
                  </a:cubicBezTo>
                  <a:lnTo>
                    <a:pt x="3386614" y="7144"/>
                  </a:lnTo>
                  <a:lnTo>
                    <a:pt x="3384709" y="12859"/>
                  </a:lnTo>
                  <a:lnTo>
                    <a:pt x="3378994" y="12859"/>
                  </a:lnTo>
                  <a:cubicBezTo>
                    <a:pt x="3380899" y="10954"/>
                    <a:pt x="3380899" y="7144"/>
                    <a:pt x="3380899" y="7144"/>
                  </a:cubicBezTo>
                  <a:lnTo>
                    <a:pt x="3174206" y="7144"/>
                  </a:lnTo>
                  <a:lnTo>
                    <a:pt x="3174206" y="7144"/>
                  </a:lnTo>
                  <a:lnTo>
                    <a:pt x="3174206" y="7144"/>
                  </a:lnTo>
                  <a:lnTo>
                    <a:pt x="3067526" y="7144"/>
                  </a:lnTo>
                  <a:cubicBezTo>
                    <a:pt x="3059906" y="14764"/>
                    <a:pt x="3050381" y="28099"/>
                    <a:pt x="3042761" y="31909"/>
                  </a:cubicBezTo>
                  <a:cubicBezTo>
                    <a:pt x="3037046" y="33814"/>
                    <a:pt x="3031331" y="22384"/>
                    <a:pt x="3017996" y="26194"/>
                  </a:cubicBezTo>
                  <a:cubicBezTo>
                    <a:pt x="3004661" y="30004"/>
                    <a:pt x="2982754" y="45244"/>
                    <a:pt x="2975134" y="50959"/>
                  </a:cubicBezTo>
                  <a:cubicBezTo>
                    <a:pt x="2967514" y="54769"/>
                    <a:pt x="2959894" y="58579"/>
                    <a:pt x="2950369" y="60484"/>
                  </a:cubicBezTo>
                  <a:lnTo>
                    <a:pt x="5072539" y="60484"/>
                  </a:lnTo>
                  <a:lnTo>
                    <a:pt x="5072539" y="52864"/>
                  </a:lnTo>
                  <a:cubicBezTo>
                    <a:pt x="5074444" y="47149"/>
                    <a:pt x="5078254" y="50959"/>
                    <a:pt x="5072539" y="47149"/>
                  </a:cubicBezTo>
                  <a:lnTo>
                    <a:pt x="5072539" y="37624"/>
                  </a:lnTo>
                  <a:lnTo>
                    <a:pt x="5097304" y="37624"/>
                  </a:lnTo>
                  <a:cubicBezTo>
                    <a:pt x="5097304" y="52864"/>
                    <a:pt x="5093494" y="54769"/>
                    <a:pt x="5095399" y="58579"/>
                  </a:cubicBezTo>
                  <a:lnTo>
                    <a:pt x="5209699" y="58579"/>
                  </a:lnTo>
                  <a:cubicBezTo>
                    <a:pt x="5209699" y="58579"/>
                    <a:pt x="5209699" y="56674"/>
                    <a:pt x="5207794" y="56674"/>
                  </a:cubicBezTo>
                  <a:cubicBezTo>
                    <a:pt x="5211604" y="56674"/>
                    <a:pt x="5213509" y="58579"/>
                    <a:pt x="5215414" y="58579"/>
                  </a:cubicBezTo>
                  <a:lnTo>
                    <a:pt x="5226844" y="58579"/>
                  </a:lnTo>
                  <a:cubicBezTo>
                    <a:pt x="5228749" y="58579"/>
                    <a:pt x="5228749" y="56674"/>
                    <a:pt x="5230654" y="56674"/>
                  </a:cubicBezTo>
                  <a:cubicBezTo>
                    <a:pt x="5238274" y="49054"/>
                    <a:pt x="5257324" y="30004"/>
                    <a:pt x="5261134" y="20479"/>
                  </a:cubicBezTo>
                  <a:cubicBezTo>
                    <a:pt x="5263039" y="16669"/>
                    <a:pt x="5261134" y="12859"/>
                    <a:pt x="5259229" y="7144"/>
                  </a:cubicBezTo>
                  <a:lnTo>
                    <a:pt x="4959191" y="7144"/>
                  </a:lnTo>
                  <a:lnTo>
                    <a:pt x="4959191" y="7144"/>
                  </a:lnTo>
                  <a:lnTo>
                    <a:pt x="4959191" y="7144"/>
                  </a:lnTo>
                  <a:lnTo>
                    <a:pt x="4959191" y="7144"/>
                  </a:lnTo>
                  <a:close/>
                  <a:moveTo>
                    <a:pt x="2781776" y="7144"/>
                  </a:moveTo>
                  <a:cubicBezTo>
                    <a:pt x="2781776" y="10954"/>
                    <a:pt x="2781776" y="16669"/>
                    <a:pt x="2777966" y="26194"/>
                  </a:cubicBezTo>
                  <a:cubicBezTo>
                    <a:pt x="2789396" y="22384"/>
                    <a:pt x="2793206" y="14764"/>
                    <a:pt x="2795111" y="7144"/>
                  </a:cubicBezTo>
                  <a:lnTo>
                    <a:pt x="2781776" y="7144"/>
                  </a:lnTo>
                  <a:lnTo>
                    <a:pt x="2781776" y="7144"/>
                  </a:lnTo>
                  <a:lnTo>
                    <a:pt x="2781776" y="7144"/>
                  </a:lnTo>
                  <a:lnTo>
                    <a:pt x="2781776" y="7144"/>
                  </a:lnTo>
                  <a:close/>
                  <a:moveTo>
                    <a:pt x="2746534" y="7144"/>
                  </a:moveTo>
                  <a:cubicBezTo>
                    <a:pt x="2744629" y="18574"/>
                    <a:pt x="2742724" y="30004"/>
                    <a:pt x="2740819" y="43339"/>
                  </a:cubicBezTo>
                  <a:lnTo>
                    <a:pt x="2746534" y="43339"/>
                  </a:lnTo>
                  <a:cubicBezTo>
                    <a:pt x="2757964" y="35719"/>
                    <a:pt x="2757964" y="43339"/>
                    <a:pt x="2765584" y="37624"/>
                  </a:cubicBezTo>
                  <a:cubicBezTo>
                    <a:pt x="2769394" y="30004"/>
                    <a:pt x="2771299" y="18574"/>
                    <a:pt x="2771299" y="7144"/>
                  </a:cubicBezTo>
                  <a:lnTo>
                    <a:pt x="2746534" y="7144"/>
                  </a:lnTo>
                  <a:lnTo>
                    <a:pt x="2746534" y="7144"/>
                  </a:lnTo>
                  <a:lnTo>
                    <a:pt x="2746534" y="7144"/>
                  </a:lnTo>
                  <a:lnTo>
                    <a:pt x="2746534" y="7144"/>
                  </a:lnTo>
                  <a:close/>
                  <a:moveTo>
                    <a:pt x="2580799" y="7144"/>
                  </a:moveTo>
                  <a:lnTo>
                    <a:pt x="2580799" y="7144"/>
                  </a:lnTo>
                  <a:lnTo>
                    <a:pt x="2580799" y="7144"/>
                  </a:lnTo>
                  <a:lnTo>
                    <a:pt x="2013109" y="7144"/>
                  </a:lnTo>
                  <a:cubicBezTo>
                    <a:pt x="2009299" y="10954"/>
                    <a:pt x="2005489" y="16669"/>
                    <a:pt x="2003584" y="20479"/>
                  </a:cubicBezTo>
                  <a:lnTo>
                    <a:pt x="1984534" y="14764"/>
                  </a:lnTo>
                  <a:lnTo>
                    <a:pt x="1984534" y="9049"/>
                  </a:lnTo>
                  <a:lnTo>
                    <a:pt x="1757839" y="9049"/>
                  </a:lnTo>
                  <a:cubicBezTo>
                    <a:pt x="1755934" y="16669"/>
                    <a:pt x="1755934" y="14764"/>
                    <a:pt x="1748314" y="22384"/>
                  </a:cubicBezTo>
                  <a:cubicBezTo>
                    <a:pt x="1750219" y="16669"/>
                    <a:pt x="1752124" y="12859"/>
                    <a:pt x="1755934" y="9049"/>
                  </a:cubicBezTo>
                  <a:lnTo>
                    <a:pt x="9049" y="9049"/>
                  </a:lnTo>
                  <a:cubicBezTo>
                    <a:pt x="9049" y="28099"/>
                    <a:pt x="7144" y="45244"/>
                    <a:pt x="7144" y="61436"/>
                  </a:cubicBezTo>
                  <a:lnTo>
                    <a:pt x="1083469" y="61436"/>
                  </a:lnTo>
                  <a:lnTo>
                    <a:pt x="1083469" y="57626"/>
                  </a:lnTo>
                  <a:lnTo>
                    <a:pt x="1089184" y="57626"/>
                  </a:lnTo>
                  <a:lnTo>
                    <a:pt x="1089184" y="59531"/>
                  </a:lnTo>
                  <a:lnTo>
                    <a:pt x="1726406" y="59531"/>
                  </a:lnTo>
                  <a:cubicBezTo>
                    <a:pt x="1730216" y="55721"/>
                    <a:pt x="1734026" y="53816"/>
                    <a:pt x="1735931" y="51911"/>
                  </a:cubicBezTo>
                  <a:cubicBezTo>
                    <a:pt x="1737836" y="55721"/>
                    <a:pt x="1739741" y="57626"/>
                    <a:pt x="1737836" y="61436"/>
                  </a:cubicBezTo>
                  <a:lnTo>
                    <a:pt x="1788319" y="61436"/>
                  </a:lnTo>
                  <a:lnTo>
                    <a:pt x="1797844" y="53816"/>
                  </a:lnTo>
                  <a:cubicBezTo>
                    <a:pt x="1797844" y="57626"/>
                    <a:pt x="1797844" y="59531"/>
                    <a:pt x="1795939" y="61436"/>
                  </a:cubicBezTo>
                  <a:lnTo>
                    <a:pt x="2686526" y="61436"/>
                  </a:lnTo>
                  <a:cubicBezTo>
                    <a:pt x="2680811" y="59531"/>
                    <a:pt x="2673191" y="57626"/>
                    <a:pt x="2667476" y="53816"/>
                  </a:cubicBezTo>
                  <a:cubicBezTo>
                    <a:pt x="2663666" y="51911"/>
                    <a:pt x="2661761" y="36671"/>
                    <a:pt x="2656046" y="34766"/>
                  </a:cubicBezTo>
                  <a:cubicBezTo>
                    <a:pt x="2642711" y="30956"/>
                    <a:pt x="2640806" y="42386"/>
                    <a:pt x="2618899" y="40481"/>
                  </a:cubicBezTo>
                  <a:lnTo>
                    <a:pt x="2618899" y="34766"/>
                  </a:lnTo>
                  <a:cubicBezTo>
                    <a:pt x="2636044" y="34766"/>
                    <a:pt x="2626519" y="40481"/>
                    <a:pt x="2637949" y="34766"/>
                  </a:cubicBezTo>
                  <a:cubicBezTo>
                    <a:pt x="2643664" y="29051"/>
                    <a:pt x="2639854" y="32861"/>
                    <a:pt x="2643664" y="23336"/>
                  </a:cubicBezTo>
                  <a:lnTo>
                    <a:pt x="2632234" y="23336"/>
                  </a:lnTo>
                  <a:cubicBezTo>
                    <a:pt x="2624614" y="21431"/>
                    <a:pt x="2616994" y="30956"/>
                    <a:pt x="2601754" y="23336"/>
                  </a:cubicBezTo>
                  <a:cubicBezTo>
                    <a:pt x="2615089" y="15716"/>
                    <a:pt x="2611279" y="23336"/>
                    <a:pt x="2613184" y="11906"/>
                  </a:cubicBezTo>
                  <a:lnTo>
                    <a:pt x="2580799" y="7144"/>
                  </a:lnTo>
                  <a:lnTo>
                    <a:pt x="2580799" y="7144"/>
                  </a:lnTo>
                  <a:lnTo>
                    <a:pt x="2580799" y="7144"/>
                  </a:lnTo>
                  <a:lnTo>
                    <a:pt x="2580799" y="7144"/>
                  </a:lnTo>
                  <a:close/>
                  <a:moveTo>
                    <a:pt x="1089184" y="43339"/>
                  </a:moveTo>
                  <a:cubicBezTo>
                    <a:pt x="1083469" y="49054"/>
                    <a:pt x="1087279" y="45244"/>
                    <a:pt x="1077754" y="49054"/>
                  </a:cubicBezTo>
                  <a:cubicBezTo>
                    <a:pt x="1083469" y="45244"/>
                    <a:pt x="1079659" y="47149"/>
                    <a:pt x="1089184" y="43339"/>
                  </a:cubicBezTo>
                  <a:lnTo>
                    <a:pt x="1089184" y="43339"/>
                  </a:lnTo>
                  <a:lnTo>
                    <a:pt x="1089184" y="43339"/>
                  </a:lnTo>
                  <a:lnTo>
                    <a:pt x="1089184" y="43339"/>
                  </a:lnTo>
                  <a:close/>
                  <a:moveTo>
                    <a:pt x="48101" y="37624"/>
                  </a:moveTo>
                  <a:cubicBezTo>
                    <a:pt x="46196" y="50959"/>
                    <a:pt x="46196" y="49054"/>
                    <a:pt x="42386" y="56674"/>
                  </a:cubicBezTo>
                  <a:lnTo>
                    <a:pt x="42386" y="37624"/>
                  </a:lnTo>
                  <a:lnTo>
                    <a:pt x="48101" y="37624"/>
                  </a:lnTo>
                  <a:lnTo>
                    <a:pt x="48101" y="37624"/>
                  </a:lnTo>
                  <a:lnTo>
                    <a:pt x="48101" y="37624"/>
                  </a:lnTo>
                  <a:lnTo>
                    <a:pt x="48101" y="37624"/>
                  </a:lnTo>
                  <a:close/>
                  <a:moveTo>
                    <a:pt x="1741646" y="37624"/>
                  </a:moveTo>
                  <a:cubicBezTo>
                    <a:pt x="1735931" y="43339"/>
                    <a:pt x="1739741" y="39529"/>
                    <a:pt x="1730216" y="43339"/>
                  </a:cubicBezTo>
                  <a:cubicBezTo>
                    <a:pt x="1735931" y="39529"/>
                    <a:pt x="1730216" y="41434"/>
                    <a:pt x="1741646" y="37624"/>
                  </a:cubicBezTo>
                  <a:lnTo>
                    <a:pt x="1741646" y="37624"/>
                  </a:lnTo>
                  <a:lnTo>
                    <a:pt x="1741646" y="37624"/>
                  </a:lnTo>
                  <a:lnTo>
                    <a:pt x="1741646" y="37624"/>
                  </a:lnTo>
                  <a:close/>
                  <a:moveTo>
                    <a:pt x="1815941" y="37624"/>
                  </a:moveTo>
                  <a:lnTo>
                    <a:pt x="1821656" y="49054"/>
                  </a:lnTo>
                  <a:cubicBezTo>
                    <a:pt x="1811179" y="41434"/>
                    <a:pt x="1815941" y="37624"/>
                    <a:pt x="1815941" y="37624"/>
                  </a:cubicBezTo>
                  <a:lnTo>
                    <a:pt x="1815941" y="37624"/>
                  </a:lnTo>
                  <a:lnTo>
                    <a:pt x="1815941" y="37624"/>
                  </a:lnTo>
                  <a:lnTo>
                    <a:pt x="1815941" y="37624"/>
                  </a:lnTo>
                  <a:close/>
                  <a:moveTo>
                    <a:pt x="4664869" y="37624"/>
                  </a:moveTo>
                  <a:lnTo>
                    <a:pt x="4664869" y="49054"/>
                  </a:lnTo>
                  <a:lnTo>
                    <a:pt x="4659154" y="49054"/>
                  </a:lnTo>
                  <a:lnTo>
                    <a:pt x="4659154" y="37624"/>
                  </a:lnTo>
                  <a:lnTo>
                    <a:pt x="4664869" y="37624"/>
                  </a:lnTo>
                  <a:lnTo>
                    <a:pt x="4664869" y="37624"/>
                  </a:lnTo>
                  <a:lnTo>
                    <a:pt x="4664869" y="37624"/>
                  </a:lnTo>
                  <a:lnTo>
                    <a:pt x="4664869" y="37624"/>
                  </a:lnTo>
                  <a:close/>
                  <a:moveTo>
                    <a:pt x="5229701" y="37624"/>
                  </a:moveTo>
                  <a:cubicBezTo>
                    <a:pt x="5218271" y="43339"/>
                    <a:pt x="5222082" y="43339"/>
                    <a:pt x="5210651" y="37624"/>
                  </a:cubicBezTo>
                  <a:lnTo>
                    <a:pt x="5229701" y="37624"/>
                  </a:lnTo>
                  <a:lnTo>
                    <a:pt x="5229701" y="37624"/>
                  </a:lnTo>
                  <a:lnTo>
                    <a:pt x="5229701" y="37624"/>
                  </a:lnTo>
                  <a:lnTo>
                    <a:pt x="5229701" y="37624"/>
                  </a:lnTo>
                  <a:close/>
                  <a:moveTo>
                    <a:pt x="1388269" y="31909"/>
                  </a:moveTo>
                  <a:cubicBezTo>
                    <a:pt x="1382554" y="37624"/>
                    <a:pt x="1386364" y="33814"/>
                    <a:pt x="1376839" y="37624"/>
                  </a:cubicBezTo>
                  <a:cubicBezTo>
                    <a:pt x="1380649" y="31909"/>
                    <a:pt x="1376839" y="35719"/>
                    <a:pt x="1388269" y="31909"/>
                  </a:cubicBezTo>
                  <a:lnTo>
                    <a:pt x="1388269" y="31909"/>
                  </a:lnTo>
                  <a:lnTo>
                    <a:pt x="1388269" y="31909"/>
                  </a:lnTo>
                  <a:lnTo>
                    <a:pt x="1388269" y="31909"/>
                  </a:lnTo>
                  <a:close/>
                  <a:moveTo>
                    <a:pt x="4820126" y="31909"/>
                  </a:moveTo>
                  <a:cubicBezTo>
                    <a:pt x="4822032" y="39529"/>
                    <a:pt x="4810601" y="41434"/>
                    <a:pt x="4808696" y="43339"/>
                  </a:cubicBezTo>
                  <a:cubicBezTo>
                    <a:pt x="4803934" y="37624"/>
                    <a:pt x="4820126" y="33814"/>
                    <a:pt x="4820126" y="31909"/>
                  </a:cubicBezTo>
                  <a:lnTo>
                    <a:pt x="4820126" y="31909"/>
                  </a:lnTo>
                  <a:lnTo>
                    <a:pt x="4820126" y="31909"/>
                  </a:lnTo>
                  <a:lnTo>
                    <a:pt x="4820126" y="31909"/>
                  </a:lnTo>
                  <a:close/>
                  <a:moveTo>
                    <a:pt x="3099911" y="18574"/>
                  </a:moveTo>
                  <a:lnTo>
                    <a:pt x="3099911" y="30004"/>
                  </a:lnTo>
                  <a:lnTo>
                    <a:pt x="3075146" y="24289"/>
                  </a:lnTo>
                  <a:lnTo>
                    <a:pt x="3075146" y="18574"/>
                  </a:lnTo>
                  <a:lnTo>
                    <a:pt x="3099911" y="18574"/>
                  </a:lnTo>
                  <a:lnTo>
                    <a:pt x="3099911" y="18574"/>
                  </a:lnTo>
                  <a:lnTo>
                    <a:pt x="3099911" y="18574"/>
                  </a:lnTo>
                  <a:lnTo>
                    <a:pt x="3099911" y="18574"/>
                  </a:lnTo>
                  <a:close/>
                  <a:moveTo>
                    <a:pt x="3181826" y="18574"/>
                  </a:moveTo>
                  <a:lnTo>
                    <a:pt x="3181826" y="24289"/>
                  </a:lnTo>
                  <a:lnTo>
                    <a:pt x="3187541" y="24289"/>
                  </a:lnTo>
                  <a:cubicBezTo>
                    <a:pt x="3198971" y="28099"/>
                    <a:pt x="3176111" y="30004"/>
                    <a:pt x="3176111" y="30004"/>
                  </a:cubicBezTo>
                  <a:cubicBezTo>
                    <a:pt x="3179921" y="20479"/>
                    <a:pt x="3178016" y="26194"/>
                    <a:pt x="3181826" y="18574"/>
                  </a:cubicBezTo>
                  <a:lnTo>
                    <a:pt x="3181826" y="18574"/>
                  </a:lnTo>
                  <a:lnTo>
                    <a:pt x="3181826" y="18574"/>
                  </a:lnTo>
                  <a:lnTo>
                    <a:pt x="3181826" y="18574"/>
                  </a:lnTo>
                  <a:close/>
                  <a:moveTo>
                    <a:pt x="4087654" y="18574"/>
                  </a:moveTo>
                  <a:lnTo>
                    <a:pt x="4087654" y="30004"/>
                  </a:lnTo>
                  <a:cubicBezTo>
                    <a:pt x="4080034" y="26194"/>
                    <a:pt x="4062889" y="22384"/>
                    <a:pt x="4057174" y="18574"/>
                  </a:cubicBezTo>
                  <a:lnTo>
                    <a:pt x="4087654" y="18574"/>
                  </a:lnTo>
                  <a:lnTo>
                    <a:pt x="4087654" y="18574"/>
                  </a:lnTo>
                  <a:lnTo>
                    <a:pt x="4087654" y="18574"/>
                  </a:lnTo>
                  <a:lnTo>
                    <a:pt x="4087654" y="18574"/>
                  </a:lnTo>
                  <a:close/>
                  <a:moveTo>
                    <a:pt x="1977866" y="7144"/>
                  </a:moveTo>
                  <a:cubicBezTo>
                    <a:pt x="1972151" y="12859"/>
                    <a:pt x="1975961" y="9049"/>
                    <a:pt x="1966436" y="12859"/>
                  </a:cubicBezTo>
                  <a:cubicBezTo>
                    <a:pt x="1972151" y="7144"/>
                    <a:pt x="1966436" y="10954"/>
                    <a:pt x="1977866" y="7144"/>
                  </a:cubicBezTo>
                  <a:lnTo>
                    <a:pt x="1977866" y="7144"/>
                  </a:lnTo>
                  <a:lnTo>
                    <a:pt x="1977866" y="7144"/>
                  </a:lnTo>
                  <a:lnTo>
                    <a:pt x="1977866" y="7144"/>
                  </a:lnTo>
                  <a:close/>
                  <a:moveTo>
                    <a:pt x="3225641" y="7144"/>
                  </a:moveTo>
                  <a:lnTo>
                    <a:pt x="3225641" y="18574"/>
                  </a:lnTo>
                  <a:lnTo>
                    <a:pt x="3214211" y="18574"/>
                  </a:lnTo>
                  <a:lnTo>
                    <a:pt x="3214211" y="7144"/>
                  </a:lnTo>
                  <a:lnTo>
                    <a:pt x="3225641" y="7144"/>
                  </a:lnTo>
                  <a:lnTo>
                    <a:pt x="3225641" y="7144"/>
                  </a:lnTo>
                  <a:lnTo>
                    <a:pt x="3225641" y="7144"/>
                  </a:lnTo>
                  <a:lnTo>
                    <a:pt x="3225641" y="7144"/>
                  </a:lnTo>
                  <a:close/>
                  <a:moveTo>
                    <a:pt x="4118134" y="7144"/>
                  </a:moveTo>
                  <a:lnTo>
                    <a:pt x="4118134" y="18574"/>
                  </a:lnTo>
                  <a:cubicBezTo>
                    <a:pt x="4114324" y="16669"/>
                    <a:pt x="4114324" y="16669"/>
                    <a:pt x="4112419" y="12859"/>
                  </a:cubicBezTo>
                  <a:lnTo>
                    <a:pt x="4106704" y="12859"/>
                  </a:lnTo>
                  <a:cubicBezTo>
                    <a:pt x="4112419" y="7144"/>
                    <a:pt x="4108609" y="10954"/>
                    <a:pt x="4118134" y="7144"/>
                  </a:cubicBezTo>
                  <a:lnTo>
                    <a:pt x="4118134" y="7144"/>
                  </a:lnTo>
                  <a:lnTo>
                    <a:pt x="4118134" y="7144"/>
                  </a:lnTo>
                  <a:lnTo>
                    <a:pt x="4118134" y="7144"/>
                  </a:lnTo>
                  <a:close/>
                  <a:moveTo>
                    <a:pt x="5080159" y="7144"/>
                  </a:moveTo>
                  <a:lnTo>
                    <a:pt x="5080159" y="18574"/>
                  </a:lnTo>
                  <a:lnTo>
                    <a:pt x="5074444" y="18574"/>
                  </a:lnTo>
                  <a:lnTo>
                    <a:pt x="5074444" y="7144"/>
                  </a:lnTo>
                  <a:lnTo>
                    <a:pt x="5080159" y="7144"/>
                  </a:lnTo>
                  <a:lnTo>
                    <a:pt x="5080159" y="7144"/>
                  </a:lnTo>
                  <a:lnTo>
                    <a:pt x="5080159" y="7144"/>
                  </a:lnTo>
                  <a:lnTo>
                    <a:pt x="5080159" y="7144"/>
                  </a:lnTo>
                  <a:close/>
                  <a:moveTo>
                    <a:pt x="5211604" y="7144"/>
                  </a:moveTo>
                  <a:lnTo>
                    <a:pt x="5211604" y="26194"/>
                  </a:lnTo>
                  <a:cubicBezTo>
                    <a:pt x="5207794" y="24289"/>
                    <a:pt x="5207794" y="24289"/>
                    <a:pt x="5205889" y="20479"/>
                  </a:cubicBezTo>
                  <a:lnTo>
                    <a:pt x="5186839" y="26194"/>
                  </a:lnTo>
                  <a:cubicBezTo>
                    <a:pt x="5194459" y="9049"/>
                    <a:pt x="5181124" y="14764"/>
                    <a:pt x="5198269" y="7144"/>
                  </a:cubicBezTo>
                  <a:lnTo>
                    <a:pt x="5198269" y="12859"/>
                  </a:lnTo>
                  <a:lnTo>
                    <a:pt x="5211604" y="7144"/>
                  </a:lnTo>
                  <a:lnTo>
                    <a:pt x="5211604" y="7144"/>
                  </a:lnTo>
                  <a:lnTo>
                    <a:pt x="5211604" y="7144"/>
                  </a:lnTo>
                  <a:lnTo>
                    <a:pt x="5211604" y="714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EACD5617-DE1A-4C59-AECC-4D22B100D198}"/>
                </a:ext>
              </a:extLst>
            </p:cNvPr>
            <p:cNvSpPr/>
            <p:nvPr/>
          </p:nvSpPr>
          <p:spPr>
            <a:xfrm>
              <a:off x="-1429" y="6650792"/>
              <a:ext cx="5334000" cy="85725"/>
            </a:xfrm>
            <a:custGeom>
              <a:avLst/>
              <a:gdLst>
                <a:gd name="connsiteX0" fmla="*/ 5049679 w 5334000"/>
                <a:gd name="connsiteY0" fmla="*/ 9049 h 85725"/>
                <a:gd name="connsiteX1" fmla="*/ 5045869 w 5334000"/>
                <a:gd name="connsiteY1" fmla="*/ 12859 h 85725"/>
                <a:gd name="connsiteX2" fmla="*/ 5045869 w 5334000"/>
                <a:gd name="connsiteY2" fmla="*/ 9049 h 85725"/>
                <a:gd name="connsiteX3" fmla="*/ 5004911 w 5334000"/>
                <a:gd name="connsiteY3" fmla="*/ 9049 h 85725"/>
                <a:gd name="connsiteX4" fmla="*/ 4965859 w 5334000"/>
                <a:gd name="connsiteY4" fmla="*/ 49054 h 85725"/>
                <a:gd name="connsiteX5" fmla="*/ 4965859 w 5334000"/>
                <a:gd name="connsiteY5" fmla="*/ 43339 h 85725"/>
                <a:gd name="connsiteX6" fmla="*/ 4971574 w 5334000"/>
                <a:gd name="connsiteY6" fmla="*/ 12859 h 85725"/>
                <a:gd name="connsiteX7" fmla="*/ 4984909 w 5334000"/>
                <a:gd name="connsiteY7" fmla="*/ 9049 h 85725"/>
                <a:gd name="connsiteX8" fmla="*/ 4960144 w 5334000"/>
                <a:gd name="connsiteY8" fmla="*/ 9049 h 85725"/>
                <a:gd name="connsiteX9" fmla="*/ 4960144 w 5334000"/>
                <a:gd name="connsiteY9" fmla="*/ 24289 h 85725"/>
                <a:gd name="connsiteX10" fmla="*/ 4941094 w 5334000"/>
                <a:gd name="connsiteY10" fmla="*/ 24289 h 85725"/>
                <a:gd name="connsiteX11" fmla="*/ 4929664 w 5334000"/>
                <a:gd name="connsiteY11" fmla="*/ 49054 h 85725"/>
                <a:gd name="connsiteX12" fmla="*/ 4929664 w 5334000"/>
                <a:gd name="connsiteY12" fmla="*/ 43339 h 85725"/>
                <a:gd name="connsiteX13" fmla="*/ 4923949 w 5334000"/>
                <a:gd name="connsiteY13" fmla="*/ 24289 h 85725"/>
                <a:gd name="connsiteX14" fmla="*/ 4933474 w 5334000"/>
                <a:gd name="connsiteY14" fmla="*/ 9049 h 85725"/>
                <a:gd name="connsiteX15" fmla="*/ 4898231 w 5334000"/>
                <a:gd name="connsiteY15" fmla="*/ 9049 h 85725"/>
                <a:gd name="connsiteX16" fmla="*/ 4892516 w 5334000"/>
                <a:gd name="connsiteY16" fmla="*/ 12859 h 85725"/>
                <a:gd name="connsiteX17" fmla="*/ 4892516 w 5334000"/>
                <a:gd name="connsiteY17" fmla="*/ 9049 h 85725"/>
                <a:gd name="connsiteX18" fmla="*/ 4672489 w 5334000"/>
                <a:gd name="connsiteY18" fmla="*/ 9049 h 85725"/>
                <a:gd name="connsiteX19" fmla="*/ 4676299 w 5334000"/>
                <a:gd name="connsiteY19" fmla="*/ 18574 h 85725"/>
                <a:gd name="connsiteX20" fmla="*/ 4664869 w 5334000"/>
                <a:gd name="connsiteY20" fmla="*/ 18574 h 85725"/>
                <a:gd name="connsiteX21" fmla="*/ 4666774 w 5334000"/>
                <a:gd name="connsiteY21" fmla="*/ 9049 h 85725"/>
                <a:gd name="connsiteX22" fmla="*/ 4422934 w 5334000"/>
                <a:gd name="connsiteY22" fmla="*/ 9049 h 85725"/>
                <a:gd name="connsiteX23" fmla="*/ 4417219 w 5334000"/>
                <a:gd name="connsiteY23" fmla="*/ 18574 h 85725"/>
                <a:gd name="connsiteX24" fmla="*/ 4421029 w 5334000"/>
                <a:gd name="connsiteY24" fmla="*/ 9049 h 85725"/>
                <a:gd name="connsiteX25" fmla="*/ 3799046 w 5334000"/>
                <a:gd name="connsiteY25" fmla="*/ 9049 h 85725"/>
                <a:gd name="connsiteX26" fmla="*/ 3673316 w 5334000"/>
                <a:gd name="connsiteY26" fmla="*/ 30004 h 85725"/>
                <a:gd name="connsiteX27" fmla="*/ 3675221 w 5334000"/>
                <a:gd name="connsiteY27" fmla="*/ 9049 h 85725"/>
                <a:gd name="connsiteX28" fmla="*/ 3447574 w 5334000"/>
                <a:gd name="connsiteY28" fmla="*/ 9049 h 85725"/>
                <a:gd name="connsiteX29" fmla="*/ 3424714 w 5334000"/>
                <a:gd name="connsiteY29" fmla="*/ 55721 h 85725"/>
                <a:gd name="connsiteX30" fmla="*/ 3405664 w 5334000"/>
                <a:gd name="connsiteY30" fmla="*/ 44291 h 85725"/>
                <a:gd name="connsiteX31" fmla="*/ 3438049 w 5334000"/>
                <a:gd name="connsiteY31" fmla="*/ 10001 h 85725"/>
                <a:gd name="connsiteX32" fmla="*/ 3254216 w 5334000"/>
                <a:gd name="connsiteY32" fmla="*/ 10001 h 85725"/>
                <a:gd name="connsiteX33" fmla="*/ 3201829 w 5334000"/>
                <a:gd name="connsiteY33" fmla="*/ 44291 h 85725"/>
                <a:gd name="connsiteX34" fmla="*/ 3078004 w 5334000"/>
                <a:gd name="connsiteY34" fmla="*/ 80486 h 85725"/>
                <a:gd name="connsiteX35" fmla="*/ 3072289 w 5334000"/>
                <a:gd name="connsiteY35" fmla="*/ 86201 h 85725"/>
                <a:gd name="connsiteX36" fmla="*/ 3178969 w 5334000"/>
                <a:gd name="connsiteY36" fmla="*/ 86201 h 85725"/>
                <a:gd name="connsiteX37" fmla="*/ 3178969 w 5334000"/>
                <a:gd name="connsiteY37" fmla="*/ 74771 h 85725"/>
                <a:gd name="connsiteX38" fmla="*/ 3198019 w 5334000"/>
                <a:gd name="connsiteY38" fmla="*/ 74771 h 85725"/>
                <a:gd name="connsiteX39" fmla="*/ 3180874 w 5334000"/>
                <a:gd name="connsiteY39" fmla="*/ 86201 h 85725"/>
                <a:gd name="connsiteX40" fmla="*/ 3387566 w 5334000"/>
                <a:gd name="connsiteY40" fmla="*/ 86201 h 85725"/>
                <a:gd name="connsiteX41" fmla="*/ 3397091 w 5334000"/>
                <a:gd name="connsiteY41" fmla="*/ 74771 h 85725"/>
                <a:gd name="connsiteX42" fmla="*/ 3393281 w 5334000"/>
                <a:gd name="connsiteY42" fmla="*/ 86201 h 85725"/>
                <a:gd name="connsiteX43" fmla="*/ 4956334 w 5334000"/>
                <a:gd name="connsiteY43" fmla="*/ 86201 h 85725"/>
                <a:gd name="connsiteX44" fmla="*/ 4962049 w 5334000"/>
                <a:gd name="connsiteY44" fmla="*/ 80486 h 85725"/>
                <a:gd name="connsiteX45" fmla="*/ 4963954 w 5334000"/>
                <a:gd name="connsiteY45" fmla="*/ 86201 h 85725"/>
                <a:gd name="connsiteX46" fmla="*/ 5261134 w 5334000"/>
                <a:gd name="connsiteY46" fmla="*/ 86201 h 85725"/>
                <a:gd name="connsiteX47" fmla="*/ 5263039 w 5334000"/>
                <a:gd name="connsiteY47" fmla="*/ 67151 h 85725"/>
                <a:gd name="connsiteX48" fmla="*/ 5282089 w 5334000"/>
                <a:gd name="connsiteY48" fmla="*/ 78581 h 85725"/>
                <a:gd name="connsiteX49" fmla="*/ 5319236 w 5334000"/>
                <a:gd name="connsiteY49" fmla="*/ 36671 h 85725"/>
                <a:gd name="connsiteX50" fmla="*/ 5319236 w 5334000"/>
                <a:gd name="connsiteY50" fmla="*/ 25241 h 85725"/>
                <a:gd name="connsiteX51" fmla="*/ 5309711 w 5334000"/>
                <a:gd name="connsiteY51" fmla="*/ 21431 h 85725"/>
                <a:gd name="connsiteX52" fmla="*/ 5305902 w 5334000"/>
                <a:gd name="connsiteY52" fmla="*/ 11906 h 85725"/>
                <a:gd name="connsiteX53" fmla="*/ 5311616 w 5334000"/>
                <a:gd name="connsiteY53" fmla="*/ 11906 h 85725"/>
                <a:gd name="connsiteX54" fmla="*/ 5323047 w 5334000"/>
                <a:gd name="connsiteY54" fmla="*/ 17621 h 85725"/>
                <a:gd name="connsiteX55" fmla="*/ 5334477 w 5334000"/>
                <a:gd name="connsiteY55" fmla="*/ 8096 h 85725"/>
                <a:gd name="connsiteX56" fmla="*/ 5049679 w 5334000"/>
                <a:gd name="connsiteY56" fmla="*/ 9049 h 85725"/>
                <a:gd name="connsiteX57" fmla="*/ 5049679 w 5334000"/>
                <a:gd name="connsiteY57" fmla="*/ 9049 h 85725"/>
                <a:gd name="connsiteX58" fmla="*/ 5049679 w 5334000"/>
                <a:gd name="connsiteY58" fmla="*/ 9049 h 85725"/>
                <a:gd name="connsiteX59" fmla="*/ 5049679 w 5334000"/>
                <a:gd name="connsiteY59" fmla="*/ 9049 h 85725"/>
                <a:gd name="connsiteX60" fmla="*/ 2740819 w 5334000"/>
                <a:gd name="connsiteY60" fmla="*/ 9049 h 85725"/>
                <a:gd name="connsiteX61" fmla="*/ 2761774 w 5334000"/>
                <a:gd name="connsiteY61" fmla="*/ 18574 h 85725"/>
                <a:gd name="connsiteX62" fmla="*/ 2742724 w 5334000"/>
                <a:gd name="connsiteY62" fmla="*/ 86201 h 85725"/>
                <a:gd name="connsiteX63" fmla="*/ 2767489 w 5334000"/>
                <a:gd name="connsiteY63" fmla="*/ 86201 h 85725"/>
                <a:gd name="connsiteX64" fmla="*/ 2767489 w 5334000"/>
                <a:gd name="connsiteY64" fmla="*/ 61436 h 85725"/>
                <a:gd name="connsiteX65" fmla="*/ 2792254 w 5334000"/>
                <a:gd name="connsiteY65" fmla="*/ 55721 h 85725"/>
                <a:gd name="connsiteX66" fmla="*/ 2792254 w 5334000"/>
                <a:gd name="connsiteY66" fmla="*/ 61436 h 85725"/>
                <a:gd name="connsiteX67" fmla="*/ 2786539 w 5334000"/>
                <a:gd name="connsiteY67" fmla="*/ 61436 h 85725"/>
                <a:gd name="connsiteX68" fmla="*/ 2797969 w 5334000"/>
                <a:gd name="connsiteY68" fmla="*/ 67151 h 85725"/>
                <a:gd name="connsiteX69" fmla="*/ 2809399 w 5334000"/>
                <a:gd name="connsiteY69" fmla="*/ 16669 h 85725"/>
                <a:gd name="connsiteX70" fmla="*/ 2809399 w 5334000"/>
                <a:gd name="connsiteY70" fmla="*/ 7144 h 85725"/>
                <a:gd name="connsiteX71" fmla="*/ 2740819 w 5334000"/>
                <a:gd name="connsiteY71" fmla="*/ 9049 h 85725"/>
                <a:gd name="connsiteX72" fmla="*/ 2740819 w 5334000"/>
                <a:gd name="connsiteY72" fmla="*/ 9049 h 85725"/>
                <a:gd name="connsiteX73" fmla="*/ 2740819 w 5334000"/>
                <a:gd name="connsiteY73" fmla="*/ 9049 h 85725"/>
                <a:gd name="connsiteX74" fmla="*/ 2740819 w 5334000"/>
                <a:gd name="connsiteY74" fmla="*/ 9049 h 85725"/>
                <a:gd name="connsiteX75" fmla="*/ 2575084 w 5334000"/>
                <a:gd name="connsiteY75" fmla="*/ 9049 h 85725"/>
                <a:gd name="connsiteX76" fmla="*/ 2575084 w 5334000"/>
                <a:gd name="connsiteY76" fmla="*/ 12859 h 85725"/>
                <a:gd name="connsiteX77" fmla="*/ 2578894 w 5334000"/>
                <a:gd name="connsiteY77" fmla="*/ 9049 h 85725"/>
                <a:gd name="connsiteX78" fmla="*/ 2575084 w 5334000"/>
                <a:gd name="connsiteY78" fmla="*/ 9049 h 85725"/>
                <a:gd name="connsiteX79" fmla="*/ 2575084 w 5334000"/>
                <a:gd name="connsiteY79" fmla="*/ 9049 h 85725"/>
                <a:gd name="connsiteX80" fmla="*/ 2575084 w 5334000"/>
                <a:gd name="connsiteY80" fmla="*/ 9049 h 85725"/>
                <a:gd name="connsiteX81" fmla="*/ 2575084 w 5334000"/>
                <a:gd name="connsiteY81" fmla="*/ 9049 h 85725"/>
                <a:gd name="connsiteX82" fmla="*/ 2103596 w 5334000"/>
                <a:gd name="connsiteY82" fmla="*/ 9049 h 85725"/>
                <a:gd name="connsiteX83" fmla="*/ 2060734 w 5334000"/>
                <a:gd name="connsiteY83" fmla="*/ 61436 h 85725"/>
                <a:gd name="connsiteX84" fmla="*/ 2035969 w 5334000"/>
                <a:gd name="connsiteY84" fmla="*/ 61436 h 85725"/>
                <a:gd name="connsiteX85" fmla="*/ 2009299 w 5334000"/>
                <a:gd name="connsiteY85" fmla="*/ 86201 h 85725"/>
                <a:gd name="connsiteX86" fmla="*/ 2576989 w 5334000"/>
                <a:gd name="connsiteY86" fmla="*/ 86201 h 85725"/>
                <a:gd name="connsiteX87" fmla="*/ 2588419 w 5334000"/>
                <a:gd name="connsiteY87" fmla="*/ 80486 h 85725"/>
                <a:gd name="connsiteX88" fmla="*/ 2576989 w 5334000"/>
                <a:gd name="connsiteY88" fmla="*/ 86201 h 85725"/>
                <a:gd name="connsiteX89" fmla="*/ 2605564 w 5334000"/>
                <a:gd name="connsiteY89" fmla="*/ 86201 h 85725"/>
                <a:gd name="connsiteX90" fmla="*/ 2607469 w 5334000"/>
                <a:gd name="connsiteY90" fmla="*/ 80486 h 85725"/>
                <a:gd name="connsiteX91" fmla="*/ 2526506 w 5334000"/>
                <a:gd name="connsiteY91" fmla="*/ 38576 h 85725"/>
                <a:gd name="connsiteX92" fmla="*/ 2526506 w 5334000"/>
                <a:gd name="connsiteY92" fmla="*/ 19526 h 85725"/>
                <a:gd name="connsiteX93" fmla="*/ 2556986 w 5334000"/>
                <a:gd name="connsiteY93" fmla="*/ 10001 h 85725"/>
                <a:gd name="connsiteX94" fmla="*/ 2103596 w 5334000"/>
                <a:gd name="connsiteY94" fmla="*/ 10001 h 85725"/>
                <a:gd name="connsiteX95" fmla="*/ 2103596 w 5334000"/>
                <a:gd name="connsiteY95" fmla="*/ 9049 h 85725"/>
                <a:gd name="connsiteX96" fmla="*/ 2103596 w 5334000"/>
                <a:gd name="connsiteY96" fmla="*/ 9049 h 85725"/>
                <a:gd name="connsiteX97" fmla="*/ 2103596 w 5334000"/>
                <a:gd name="connsiteY97" fmla="*/ 9049 h 85725"/>
                <a:gd name="connsiteX98" fmla="*/ 793909 w 5334000"/>
                <a:gd name="connsiteY98" fmla="*/ 9049 h 85725"/>
                <a:gd name="connsiteX99" fmla="*/ 790099 w 5334000"/>
                <a:gd name="connsiteY99" fmla="*/ 18574 h 85725"/>
                <a:gd name="connsiteX100" fmla="*/ 790099 w 5334000"/>
                <a:gd name="connsiteY100" fmla="*/ 9049 h 85725"/>
                <a:gd name="connsiteX101" fmla="*/ 7144 w 5334000"/>
                <a:gd name="connsiteY101" fmla="*/ 9049 h 85725"/>
                <a:gd name="connsiteX102" fmla="*/ 7144 w 5334000"/>
                <a:gd name="connsiteY102" fmla="*/ 61436 h 85725"/>
                <a:gd name="connsiteX103" fmla="*/ 7144 w 5334000"/>
                <a:gd name="connsiteY103" fmla="*/ 86201 h 85725"/>
                <a:gd name="connsiteX104" fmla="*/ 1754029 w 5334000"/>
                <a:gd name="connsiteY104" fmla="*/ 86201 h 85725"/>
                <a:gd name="connsiteX105" fmla="*/ 1759744 w 5334000"/>
                <a:gd name="connsiteY105" fmla="*/ 80486 h 85725"/>
                <a:gd name="connsiteX106" fmla="*/ 1757839 w 5334000"/>
                <a:gd name="connsiteY106" fmla="*/ 86201 h 85725"/>
                <a:gd name="connsiteX107" fmla="*/ 1983581 w 5334000"/>
                <a:gd name="connsiteY107" fmla="*/ 86201 h 85725"/>
                <a:gd name="connsiteX108" fmla="*/ 1983581 w 5334000"/>
                <a:gd name="connsiteY108" fmla="*/ 79534 h 85725"/>
                <a:gd name="connsiteX109" fmla="*/ 2072164 w 5334000"/>
                <a:gd name="connsiteY109" fmla="*/ 8096 h 85725"/>
                <a:gd name="connsiteX110" fmla="*/ 793909 w 5334000"/>
                <a:gd name="connsiteY110" fmla="*/ 8096 h 85725"/>
                <a:gd name="connsiteX111" fmla="*/ 793909 w 5334000"/>
                <a:gd name="connsiteY111" fmla="*/ 9049 h 85725"/>
                <a:gd name="connsiteX112" fmla="*/ 793909 w 5334000"/>
                <a:gd name="connsiteY112" fmla="*/ 9049 h 85725"/>
                <a:gd name="connsiteX113" fmla="*/ 793909 w 5334000"/>
                <a:gd name="connsiteY113" fmla="*/ 9049 h 85725"/>
                <a:gd name="connsiteX114" fmla="*/ 2791301 w 5334000"/>
                <a:gd name="connsiteY114" fmla="*/ 86201 h 85725"/>
                <a:gd name="connsiteX115" fmla="*/ 2787491 w 5334000"/>
                <a:gd name="connsiteY115" fmla="*/ 67151 h 85725"/>
                <a:gd name="connsiteX116" fmla="*/ 2777966 w 5334000"/>
                <a:gd name="connsiteY116" fmla="*/ 84296 h 85725"/>
                <a:gd name="connsiteX117" fmla="*/ 2791301 w 5334000"/>
                <a:gd name="connsiteY117" fmla="*/ 86201 h 85725"/>
                <a:gd name="connsiteX118" fmla="*/ 2791301 w 5334000"/>
                <a:gd name="connsiteY118" fmla="*/ 86201 h 85725"/>
                <a:gd name="connsiteX119" fmla="*/ 2791301 w 5334000"/>
                <a:gd name="connsiteY119" fmla="*/ 86201 h 85725"/>
                <a:gd name="connsiteX120" fmla="*/ 2791301 w 5334000"/>
                <a:gd name="connsiteY120" fmla="*/ 86201 h 85725"/>
                <a:gd name="connsiteX121" fmla="*/ 1384459 w 5334000"/>
                <a:gd name="connsiteY121" fmla="*/ 66199 h 85725"/>
                <a:gd name="connsiteX122" fmla="*/ 1373029 w 5334000"/>
                <a:gd name="connsiteY122" fmla="*/ 71914 h 85725"/>
                <a:gd name="connsiteX123" fmla="*/ 1384459 w 5334000"/>
                <a:gd name="connsiteY123" fmla="*/ 66199 h 85725"/>
                <a:gd name="connsiteX124" fmla="*/ 1384459 w 5334000"/>
                <a:gd name="connsiteY124" fmla="*/ 66199 h 85725"/>
                <a:gd name="connsiteX125" fmla="*/ 1384459 w 5334000"/>
                <a:gd name="connsiteY125" fmla="*/ 66199 h 85725"/>
                <a:gd name="connsiteX126" fmla="*/ 1384459 w 5334000"/>
                <a:gd name="connsiteY126" fmla="*/ 66199 h 85725"/>
                <a:gd name="connsiteX127" fmla="*/ 1867376 w 5334000"/>
                <a:gd name="connsiteY127" fmla="*/ 66199 h 85725"/>
                <a:gd name="connsiteX128" fmla="*/ 1855946 w 5334000"/>
                <a:gd name="connsiteY128" fmla="*/ 71914 h 85725"/>
                <a:gd name="connsiteX129" fmla="*/ 1867376 w 5334000"/>
                <a:gd name="connsiteY129" fmla="*/ 66199 h 85725"/>
                <a:gd name="connsiteX130" fmla="*/ 1867376 w 5334000"/>
                <a:gd name="connsiteY130" fmla="*/ 66199 h 85725"/>
                <a:gd name="connsiteX131" fmla="*/ 1867376 w 5334000"/>
                <a:gd name="connsiteY131" fmla="*/ 66199 h 85725"/>
                <a:gd name="connsiteX132" fmla="*/ 1867376 w 5334000"/>
                <a:gd name="connsiteY132" fmla="*/ 66199 h 85725"/>
                <a:gd name="connsiteX133" fmla="*/ 2333149 w 5334000"/>
                <a:gd name="connsiteY133" fmla="*/ 66199 h 85725"/>
                <a:gd name="connsiteX134" fmla="*/ 2333149 w 5334000"/>
                <a:gd name="connsiteY134" fmla="*/ 77629 h 85725"/>
                <a:gd name="connsiteX135" fmla="*/ 2327434 w 5334000"/>
                <a:gd name="connsiteY135" fmla="*/ 77629 h 85725"/>
                <a:gd name="connsiteX136" fmla="*/ 2327434 w 5334000"/>
                <a:gd name="connsiteY136" fmla="*/ 66199 h 85725"/>
                <a:gd name="connsiteX137" fmla="*/ 2333149 w 5334000"/>
                <a:gd name="connsiteY137" fmla="*/ 66199 h 85725"/>
                <a:gd name="connsiteX138" fmla="*/ 2333149 w 5334000"/>
                <a:gd name="connsiteY138" fmla="*/ 66199 h 85725"/>
                <a:gd name="connsiteX139" fmla="*/ 2333149 w 5334000"/>
                <a:gd name="connsiteY139" fmla="*/ 66199 h 85725"/>
                <a:gd name="connsiteX140" fmla="*/ 2333149 w 5334000"/>
                <a:gd name="connsiteY140" fmla="*/ 66199 h 85725"/>
                <a:gd name="connsiteX141" fmla="*/ 5194459 w 5334000"/>
                <a:gd name="connsiteY141" fmla="*/ 66199 h 85725"/>
                <a:gd name="connsiteX142" fmla="*/ 5194459 w 5334000"/>
                <a:gd name="connsiteY142" fmla="*/ 77629 h 85725"/>
                <a:gd name="connsiteX143" fmla="*/ 5188744 w 5334000"/>
                <a:gd name="connsiteY143" fmla="*/ 77629 h 85725"/>
                <a:gd name="connsiteX144" fmla="*/ 5188744 w 5334000"/>
                <a:gd name="connsiteY144" fmla="*/ 66199 h 85725"/>
                <a:gd name="connsiteX145" fmla="*/ 5194459 w 5334000"/>
                <a:gd name="connsiteY145" fmla="*/ 66199 h 85725"/>
                <a:gd name="connsiteX146" fmla="*/ 5194459 w 5334000"/>
                <a:gd name="connsiteY146" fmla="*/ 66199 h 85725"/>
                <a:gd name="connsiteX147" fmla="*/ 5194459 w 5334000"/>
                <a:gd name="connsiteY147" fmla="*/ 66199 h 85725"/>
                <a:gd name="connsiteX148" fmla="*/ 5194459 w 5334000"/>
                <a:gd name="connsiteY148" fmla="*/ 66199 h 85725"/>
                <a:gd name="connsiteX149" fmla="*/ 378619 w 5334000"/>
                <a:gd name="connsiteY149" fmla="*/ 54769 h 85725"/>
                <a:gd name="connsiteX150" fmla="*/ 378619 w 5334000"/>
                <a:gd name="connsiteY150" fmla="*/ 66199 h 85725"/>
                <a:gd name="connsiteX151" fmla="*/ 367189 w 5334000"/>
                <a:gd name="connsiteY151" fmla="*/ 66199 h 85725"/>
                <a:gd name="connsiteX152" fmla="*/ 367189 w 5334000"/>
                <a:gd name="connsiteY152" fmla="*/ 60484 h 85725"/>
                <a:gd name="connsiteX153" fmla="*/ 378619 w 5334000"/>
                <a:gd name="connsiteY153" fmla="*/ 54769 h 85725"/>
                <a:gd name="connsiteX154" fmla="*/ 378619 w 5334000"/>
                <a:gd name="connsiteY154" fmla="*/ 54769 h 85725"/>
                <a:gd name="connsiteX155" fmla="*/ 378619 w 5334000"/>
                <a:gd name="connsiteY155" fmla="*/ 54769 h 85725"/>
                <a:gd name="connsiteX156" fmla="*/ 378619 w 5334000"/>
                <a:gd name="connsiteY156" fmla="*/ 54769 h 85725"/>
                <a:gd name="connsiteX157" fmla="*/ 1682591 w 5334000"/>
                <a:gd name="connsiteY157" fmla="*/ 54769 h 85725"/>
                <a:gd name="connsiteX158" fmla="*/ 1682591 w 5334000"/>
                <a:gd name="connsiteY158" fmla="*/ 66199 h 85725"/>
                <a:gd name="connsiteX159" fmla="*/ 1676876 w 5334000"/>
                <a:gd name="connsiteY159" fmla="*/ 66199 h 85725"/>
                <a:gd name="connsiteX160" fmla="*/ 1676876 w 5334000"/>
                <a:gd name="connsiteY160" fmla="*/ 54769 h 85725"/>
                <a:gd name="connsiteX161" fmla="*/ 1682591 w 5334000"/>
                <a:gd name="connsiteY161" fmla="*/ 54769 h 85725"/>
                <a:gd name="connsiteX162" fmla="*/ 1682591 w 5334000"/>
                <a:gd name="connsiteY162" fmla="*/ 54769 h 85725"/>
                <a:gd name="connsiteX163" fmla="*/ 1682591 w 5334000"/>
                <a:gd name="connsiteY163" fmla="*/ 54769 h 85725"/>
                <a:gd name="connsiteX164" fmla="*/ 1682591 w 5334000"/>
                <a:gd name="connsiteY164" fmla="*/ 54769 h 85725"/>
                <a:gd name="connsiteX165" fmla="*/ 2282666 w 5334000"/>
                <a:gd name="connsiteY165" fmla="*/ 54769 h 85725"/>
                <a:gd name="connsiteX166" fmla="*/ 2282666 w 5334000"/>
                <a:gd name="connsiteY166" fmla="*/ 66199 h 85725"/>
                <a:gd name="connsiteX167" fmla="*/ 2276951 w 5334000"/>
                <a:gd name="connsiteY167" fmla="*/ 66199 h 85725"/>
                <a:gd name="connsiteX168" fmla="*/ 2276951 w 5334000"/>
                <a:gd name="connsiteY168" fmla="*/ 54769 h 85725"/>
                <a:gd name="connsiteX169" fmla="*/ 2282666 w 5334000"/>
                <a:gd name="connsiteY169" fmla="*/ 54769 h 85725"/>
                <a:gd name="connsiteX170" fmla="*/ 2282666 w 5334000"/>
                <a:gd name="connsiteY170" fmla="*/ 54769 h 85725"/>
                <a:gd name="connsiteX171" fmla="*/ 2282666 w 5334000"/>
                <a:gd name="connsiteY171" fmla="*/ 54769 h 85725"/>
                <a:gd name="connsiteX172" fmla="*/ 2282666 w 5334000"/>
                <a:gd name="connsiteY172" fmla="*/ 54769 h 85725"/>
                <a:gd name="connsiteX173" fmla="*/ 3401854 w 5334000"/>
                <a:gd name="connsiteY173" fmla="*/ 54769 h 85725"/>
                <a:gd name="connsiteX174" fmla="*/ 3401854 w 5334000"/>
                <a:gd name="connsiteY174" fmla="*/ 66199 h 85725"/>
                <a:gd name="connsiteX175" fmla="*/ 3396139 w 5334000"/>
                <a:gd name="connsiteY175" fmla="*/ 66199 h 85725"/>
                <a:gd name="connsiteX176" fmla="*/ 3396139 w 5334000"/>
                <a:gd name="connsiteY176" fmla="*/ 54769 h 85725"/>
                <a:gd name="connsiteX177" fmla="*/ 3401854 w 5334000"/>
                <a:gd name="connsiteY177" fmla="*/ 54769 h 85725"/>
                <a:gd name="connsiteX178" fmla="*/ 3401854 w 5334000"/>
                <a:gd name="connsiteY178" fmla="*/ 54769 h 85725"/>
                <a:gd name="connsiteX179" fmla="*/ 3401854 w 5334000"/>
                <a:gd name="connsiteY179" fmla="*/ 54769 h 85725"/>
                <a:gd name="connsiteX180" fmla="*/ 3401854 w 5334000"/>
                <a:gd name="connsiteY180" fmla="*/ 54769 h 85725"/>
                <a:gd name="connsiteX181" fmla="*/ 4816316 w 5334000"/>
                <a:gd name="connsiteY181" fmla="*/ 54769 h 85725"/>
                <a:gd name="connsiteX182" fmla="*/ 4816316 w 5334000"/>
                <a:gd name="connsiteY182" fmla="*/ 66199 h 85725"/>
                <a:gd name="connsiteX183" fmla="*/ 4810601 w 5334000"/>
                <a:gd name="connsiteY183" fmla="*/ 66199 h 85725"/>
                <a:gd name="connsiteX184" fmla="*/ 4810601 w 5334000"/>
                <a:gd name="connsiteY184" fmla="*/ 54769 h 85725"/>
                <a:gd name="connsiteX185" fmla="*/ 4816316 w 5334000"/>
                <a:gd name="connsiteY185" fmla="*/ 54769 h 85725"/>
                <a:gd name="connsiteX186" fmla="*/ 4816316 w 5334000"/>
                <a:gd name="connsiteY186" fmla="*/ 54769 h 85725"/>
                <a:gd name="connsiteX187" fmla="*/ 4816316 w 5334000"/>
                <a:gd name="connsiteY187" fmla="*/ 54769 h 85725"/>
                <a:gd name="connsiteX188" fmla="*/ 4816316 w 5334000"/>
                <a:gd name="connsiteY188" fmla="*/ 54769 h 85725"/>
                <a:gd name="connsiteX189" fmla="*/ 2097881 w 5334000"/>
                <a:gd name="connsiteY189" fmla="*/ 49054 h 85725"/>
                <a:gd name="connsiteX190" fmla="*/ 2092166 w 5334000"/>
                <a:gd name="connsiteY190" fmla="*/ 68104 h 85725"/>
                <a:gd name="connsiteX191" fmla="*/ 2092166 w 5334000"/>
                <a:gd name="connsiteY191" fmla="*/ 56674 h 85725"/>
                <a:gd name="connsiteX192" fmla="*/ 2086451 w 5334000"/>
                <a:gd name="connsiteY192" fmla="*/ 50959 h 85725"/>
                <a:gd name="connsiteX193" fmla="*/ 2097881 w 5334000"/>
                <a:gd name="connsiteY193" fmla="*/ 50959 h 85725"/>
                <a:gd name="connsiteX194" fmla="*/ 2097881 w 5334000"/>
                <a:gd name="connsiteY194" fmla="*/ 49054 h 85725"/>
                <a:gd name="connsiteX195" fmla="*/ 2097881 w 5334000"/>
                <a:gd name="connsiteY195" fmla="*/ 49054 h 85725"/>
                <a:gd name="connsiteX196" fmla="*/ 2097881 w 5334000"/>
                <a:gd name="connsiteY196" fmla="*/ 49054 h 85725"/>
                <a:gd name="connsiteX197" fmla="*/ 3221831 w 5334000"/>
                <a:gd name="connsiteY197" fmla="*/ 49054 h 85725"/>
                <a:gd name="connsiteX198" fmla="*/ 3221831 w 5334000"/>
                <a:gd name="connsiteY198" fmla="*/ 60484 h 85725"/>
                <a:gd name="connsiteX199" fmla="*/ 3210401 w 5334000"/>
                <a:gd name="connsiteY199" fmla="*/ 60484 h 85725"/>
                <a:gd name="connsiteX200" fmla="*/ 3210401 w 5334000"/>
                <a:gd name="connsiteY200" fmla="*/ 49054 h 85725"/>
                <a:gd name="connsiteX201" fmla="*/ 3221831 w 5334000"/>
                <a:gd name="connsiteY201" fmla="*/ 49054 h 85725"/>
                <a:gd name="connsiteX202" fmla="*/ 3221831 w 5334000"/>
                <a:gd name="connsiteY202" fmla="*/ 49054 h 85725"/>
                <a:gd name="connsiteX203" fmla="*/ 3221831 w 5334000"/>
                <a:gd name="connsiteY203" fmla="*/ 49054 h 85725"/>
                <a:gd name="connsiteX204" fmla="*/ 3221831 w 5334000"/>
                <a:gd name="connsiteY204" fmla="*/ 49054 h 85725"/>
                <a:gd name="connsiteX205" fmla="*/ 1887379 w 5334000"/>
                <a:gd name="connsiteY205" fmla="*/ 35719 h 85725"/>
                <a:gd name="connsiteX206" fmla="*/ 1893094 w 5334000"/>
                <a:gd name="connsiteY206" fmla="*/ 47149 h 85725"/>
                <a:gd name="connsiteX207" fmla="*/ 1887379 w 5334000"/>
                <a:gd name="connsiteY207" fmla="*/ 35719 h 85725"/>
                <a:gd name="connsiteX208" fmla="*/ 1887379 w 5334000"/>
                <a:gd name="connsiteY208" fmla="*/ 35719 h 85725"/>
                <a:gd name="connsiteX209" fmla="*/ 1887379 w 5334000"/>
                <a:gd name="connsiteY209" fmla="*/ 35719 h 85725"/>
                <a:gd name="connsiteX210" fmla="*/ 1887379 w 5334000"/>
                <a:gd name="connsiteY210" fmla="*/ 35719 h 85725"/>
                <a:gd name="connsiteX211" fmla="*/ 3847624 w 5334000"/>
                <a:gd name="connsiteY211" fmla="*/ 35719 h 85725"/>
                <a:gd name="connsiteX212" fmla="*/ 3836194 w 5334000"/>
                <a:gd name="connsiteY212" fmla="*/ 35719 h 85725"/>
                <a:gd name="connsiteX213" fmla="*/ 3847624 w 5334000"/>
                <a:gd name="connsiteY213" fmla="*/ 35719 h 85725"/>
                <a:gd name="connsiteX214" fmla="*/ 3847624 w 5334000"/>
                <a:gd name="connsiteY214" fmla="*/ 35719 h 85725"/>
                <a:gd name="connsiteX215" fmla="*/ 3847624 w 5334000"/>
                <a:gd name="connsiteY215" fmla="*/ 35719 h 85725"/>
                <a:gd name="connsiteX216" fmla="*/ 3847624 w 5334000"/>
                <a:gd name="connsiteY216" fmla="*/ 35719 h 85725"/>
                <a:gd name="connsiteX217" fmla="*/ 1867376 w 5334000"/>
                <a:gd name="connsiteY217" fmla="*/ 30004 h 85725"/>
                <a:gd name="connsiteX218" fmla="*/ 1861661 w 5334000"/>
                <a:gd name="connsiteY218" fmla="*/ 60484 h 85725"/>
                <a:gd name="connsiteX219" fmla="*/ 1836896 w 5334000"/>
                <a:gd name="connsiteY219" fmla="*/ 49054 h 85725"/>
                <a:gd name="connsiteX220" fmla="*/ 1842611 w 5334000"/>
                <a:gd name="connsiteY220" fmla="*/ 43339 h 85725"/>
                <a:gd name="connsiteX221" fmla="*/ 1842611 w 5334000"/>
                <a:gd name="connsiteY221" fmla="*/ 31909 h 85725"/>
                <a:gd name="connsiteX222" fmla="*/ 1867376 w 5334000"/>
                <a:gd name="connsiteY222" fmla="*/ 31909 h 85725"/>
                <a:gd name="connsiteX223" fmla="*/ 1867376 w 5334000"/>
                <a:gd name="connsiteY223" fmla="*/ 30004 h 85725"/>
                <a:gd name="connsiteX224" fmla="*/ 1867376 w 5334000"/>
                <a:gd name="connsiteY224" fmla="*/ 30004 h 85725"/>
                <a:gd name="connsiteX225" fmla="*/ 1867376 w 5334000"/>
                <a:gd name="connsiteY225" fmla="*/ 30004 h 85725"/>
                <a:gd name="connsiteX226" fmla="*/ 3606641 w 5334000"/>
                <a:gd name="connsiteY226" fmla="*/ 30004 h 85725"/>
                <a:gd name="connsiteX227" fmla="*/ 3587591 w 5334000"/>
                <a:gd name="connsiteY227" fmla="*/ 30004 h 85725"/>
                <a:gd name="connsiteX228" fmla="*/ 3606641 w 5334000"/>
                <a:gd name="connsiteY228" fmla="*/ 30004 h 85725"/>
                <a:gd name="connsiteX229" fmla="*/ 3606641 w 5334000"/>
                <a:gd name="connsiteY229" fmla="*/ 30004 h 85725"/>
                <a:gd name="connsiteX230" fmla="*/ 3606641 w 5334000"/>
                <a:gd name="connsiteY230" fmla="*/ 30004 h 85725"/>
                <a:gd name="connsiteX231" fmla="*/ 3606641 w 5334000"/>
                <a:gd name="connsiteY231" fmla="*/ 30004 h 85725"/>
                <a:gd name="connsiteX232" fmla="*/ 4282916 w 5334000"/>
                <a:gd name="connsiteY232" fmla="*/ 30004 h 85725"/>
                <a:gd name="connsiteX233" fmla="*/ 4282916 w 5334000"/>
                <a:gd name="connsiteY233" fmla="*/ 41434 h 85725"/>
                <a:gd name="connsiteX234" fmla="*/ 4277201 w 5334000"/>
                <a:gd name="connsiteY234" fmla="*/ 35719 h 85725"/>
                <a:gd name="connsiteX235" fmla="*/ 4271486 w 5334000"/>
                <a:gd name="connsiteY235" fmla="*/ 35719 h 85725"/>
                <a:gd name="connsiteX236" fmla="*/ 4282916 w 5334000"/>
                <a:gd name="connsiteY236" fmla="*/ 30004 h 85725"/>
                <a:gd name="connsiteX237" fmla="*/ 4282916 w 5334000"/>
                <a:gd name="connsiteY237" fmla="*/ 30004 h 85725"/>
                <a:gd name="connsiteX238" fmla="*/ 4282916 w 5334000"/>
                <a:gd name="connsiteY238" fmla="*/ 30004 h 85725"/>
                <a:gd name="connsiteX239" fmla="*/ 4282916 w 5334000"/>
                <a:gd name="connsiteY239" fmla="*/ 30004 h 85725"/>
                <a:gd name="connsiteX240" fmla="*/ 4916329 w 5334000"/>
                <a:gd name="connsiteY240" fmla="*/ 30004 h 85725"/>
                <a:gd name="connsiteX241" fmla="*/ 4916329 w 5334000"/>
                <a:gd name="connsiteY241" fmla="*/ 41434 h 85725"/>
                <a:gd name="connsiteX242" fmla="*/ 4910614 w 5334000"/>
                <a:gd name="connsiteY242" fmla="*/ 41434 h 85725"/>
                <a:gd name="connsiteX243" fmla="*/ 4910614 w 5334000"/>
                <a:gd name="connsiteY243" fmla="*/ 30004 h 85725"/>
                <a:gd name="connsiteX244" fmla="*/ 4916329 w 5334000"/>
                <a:gd name="connsiteY244" fmla="*/ 30004 h 85725"/>
                <a:gd name="connsiteX245" fmla="*/ 4916329 w 5334000"/>
                <a:gd name="connsiteY245" fmla="*/ 30004 h 85725"/>
                <a:gd name="connsiteX246" fmla="*/ 4916329 w 5334000"/>
                <a:gd name="connsiteY246" fmla="*/ 30004 h 85725"/>
                <a:gd name="connsiteX247" fmla="*/ 4916329 w 5334000"/>
                <a:gd name="connsiteY247" fmla="*/ 30004 h 85725"/>
                <a:gd name="connsiteX248" fmla="*/ 1750219 w 5334000"/>
                <a:gd name="connsiteY248" fmla="*/ 24289 h 85725"/>
                <a:gd name="connsiteX249" fmla="*/ 1750219 w 5334000"/>
                <a:gd name="connsiteY249" fmla="*/ 35719 h 85725"/>
                <a:gd name="connsiteX250" fmla="*/ 1731169 w 5334000"/>
                <a:gd name="connsiteY250" fmla="*/ 35719 h 85725"/>
                <a:gd name="connsiteX251" fmla="*/ 1750219 w 5334000"/>
                <a:gd name="connsiteY251" fmla="*/ 24289 h 85725"/>
                <a:gd name="connsiteX252" fmla="*/ 1750219 w 5334000"/>
                <a:gd name="connsiteY252" fmla="*/ 24289 h 85725"/>
                <a:gd name="connsiteX253" fmla="*/ 1750219 w 5334000"/>
                <a:gd name="connsiteY253" fmla="*/ 24289 h 85725"/>
                <a:gd name="connsiteX254" fmla="*/ 1750219 w 5334000"/>
                <a:gd name="connsiteY254" fmla="*/ 24289 h 85725"/>
                <a:gd name="connsiteX255" fmla="*/ 2116931 w 5334000"/>
                <a:gd name="connsiteY255" fmla="*/ 24289 h 85725"/>
                <a:gd name="connsiteX256" fmla="*/ 2128361 w 5334000"/>
                <a:gd name="connsiteY256" fmla="*/ 43339 h 85725"/>
                <a:gd name="connsiteX257" fmla="*/ 2122646 w 5334000"/>
                <a:gd name="connsiteY257" fmla="*/ 43339 h 85725"/>
                <a:gd name="connsiteX258" fmla="*/ 2111216 w 5334000"/>
                <a:gd name="connsiteY258" fmla="*/ 37624 h 85725"/>
                <a:gd name="connsiteX259" fmla="*/ 2111216 w 5334000"/>
                <a:gd name="connsiteY259" fmla="*/ 26194 h 85725"/>
                <a:gd name="connsiteX260" fmla="*/ 2116931 w 5334000"/>
                <a:gd name="connsiteY260" fmla="*/ 26194 h 85725"/>
                <a:gd name="connsiteX261" fmla="*/ 2116931 w 5334000"/>
                <a:gd name="connsiteY261" fmla="*/ 24289 h 85725"/>
                <a:gd name="connsiteX262" fmla="*/ 2116931 w 5334000"/>
                <a:gd name="connsiteY262" fmla="*/ 24289 h 85725"/>
                <a:gd name="connsiteX263" fmla="*/ 2116931 w 5334000"/>
                <a:gd name="connsiteY263" fmla="*/ 24289 h 85725"/>
                <a:gd name="connsiteX264" fmla="*/ 5171599 w 5334000"/>
                <a:gd name="connsiteY264" fmla="*/ 24289 h 85725"/>
                <a:gd name="connsiteX265" fmla="*/ 5171599 w 5334000"/>
                <a:gd name="connsiteY265" fmla="*/ 35719 h 85725"/>
                <a:gd name="connsiteX266" fmla="*/ 5165884 w 5334000"/>
                <a:gd name="connsiteY266" fmla="*/ 30004 h 85725"/>
                <a:gd name="connsiteX267" fmla="*/ 5160169 w 5334000"/>
                <a:gd name="connsiteY267" fmla="*/ 30004 h 85725"/>
                <a:gd name="connsiteX268" fmla="*/ 5171599 w 5334000"/>
                <a:gd name="connsiteY268" fmla="*/ 24289 h 85725"/>
                <a:gd name="connsiteX269" fmla="*/ 5171599 w 5334000"/>
                <a:gd name="connsiteY269" fmla="*/ 24289 h 85725"/>
                <a:gd name="connsiteX270" fmla="*/ 5171599 w 5334000"/>
                <a:gd name="connsiteY270" fmla="*/ 24289 h 85725"/>
                <a:gd name="connsiteX271" fmla="*/ 5171599 w 5334000"/>
                <a:gd name="connsiteY271" fmla="*/ 24289 h 85725"/>
                <a:gd name="connsiteX272" fmla="*/ 1110139 w 5334000"/>
                <a:gd name="connsiteY272" fmla="*/ 16669 h 85725"/>
                <a:gd name="connsiteX273" fmla="*/ 1110139 w 5334000"/>
                <a:gd name="connsiteY273" fmla="*/ 28099 h 85725"/>
                <a:gd name="connsiteX274" fmla="*/ 1104424 w 5334000"/>
                <a:gd name="connsiteY274" fmla="*/ 28099 h 85725"/>
                <a:gd name="connsiteX275" fmla="*/ 1104424 w 5334000"/>
                <a:gd name="connsiteY275" fmla="*/ 16669 h 85725"/>
                <a:gd name="connsiteX276" fmla="*/ 1110139 w 5334000"/>
                <a:gd name="connsiteY276" fmla="*/ 16669 h 85725"/>
                <a:gd name="connsiteX277" fmla="*/ 1110139 w 5334000"/>
                <a:gd name="connsiteY277" fmla="*/ 16669 h 85725"/>
                <a:gd name="connsiteX278" fmla="*/ 1110139 w 5334000"/>
                <a:gd name="connsiteY278" fmla="*/ 16669 h 85725"/>
                <a:gd name="connsiteX279" fmla="*/ 1110139 w 5334000"/>
                <a:gd name="connsiteY279" fmla="*/ 16669 h 85725"/>
                <a:gd name="connsiteX280" fmla="*/ 1581626 w 5334000"/>
                <a:gd name="connsiteY280" fmla="*/ 16669 h 85725"/>
                <a:gd name="connsiteX281" fmla="*/ 1581626 w 5334000"/>
                <a:gd name="connsiteY281" fmla="*/ 67151 h 85725"/>
                <a:gd name="connsiteX282" fmla="*/ 1570196 w 5334000"/>
                <a:gd name="connsiteY282" fmla="*/ 67151 h 85725"/>
                <a:gd name="connsiteX283" fmla="*/ 1570196 w 5334000"/>
                <a:gd name="connsiteY283" fmla="*/ 60484 h 85725"/>
                <a:gd name="connsiteX284" fmla="*/ 1558766 w 5334000"/>
                <a:gd name="connsiteY284" fmla="*/ 35719 h 85725"/>
                <a:gd name="connsiteX285" fmla="*/ 1581626 w 5334000"/>
                <a:gd name="connsiteY285" fmla="*/ 16669 h 85725"/>
                <a:gd name="connsiteX286" fmla="*/ 1581626 w 5334000"/>
                <a:gd name="connsiteY286" fmla="*/ 16669 h 85725"/>
                <a:gd name="connsiteX287" fmla="*/ 1581626 w 5334000"/>
                <a:gd name="connsiteY287" fmla="*/ 16669 h 85725"/>
                <a:gd name="connsiteX288" fmla="*/ 1581626 w 5334000"/>
                <a:gd name="connsiteY288" fmla="*/ 16669 h 85725"/>
                <a:gd name="connsiteX289" fmla="*/ 2030254 w 5334000"/>
                <a:gd name="connsiteY289" fmla="*/ 16669 h 85725"/>
                <a:gd name="connsiteX290" fmla="*/ 2018824 w 5334000"/>
                <a:gd name="connsiteY290" fmla="*/ 22384 h 85725"/>
                <a:gd name="connsiteX291" fmla="*/ 2030254 w 5334000"/>
                <a:gd name="connsiteY291" fmla="*/ 16669 h 85725"/>
                <a:gd name="connsiteX292" fmla="*/ 2030254 w 5334000"/>
                <a:gd name="connsiteY292" fmla="*/ 16669 h 85725"/>
                <a:gd name="connsiteX293" fmla="*/ 2030254 w 5334000"/>
                <a:gd name="connsiteY293" fmla="*/ 16669 h 85725"/>
                <a:gd name="connsiteX294" fmla="*/ 2030254 w 5334000"/>
                <a:gd name="connsiteY294" fmla="*/ 16669 h 85725"/>
                <a:gd name="connsiteX295" fmla="*/ 5145881 w 5334000"/>
                <a:gd name="connsiteY295" fmla="*/ 16669 h 85725"/>
                <a:gd name="connsiteX296" fmla="*/ 5151597 w 5334000"/>
                <a:gd name="connsiteY296" fmla="*/ 35719 h 85725"/>
                <a:gd name="connsiteX297" fmla="*/ 5140166 w 5334000"/>
                <a:gd name="connsiteY297" fmla="*/ 35719 h 85725"/>
                <a:gd name="connsiteX298" fmla="*/ 5145881 w 5334000"/>
                <a:gd name="connsiteY298" fmla="*/ 16669 h 85725"/>
                <a:gd name="connsiteX299" fmla="*/ 5145881 w 5334000"/>
                <a:gd name="connsiteY299" fmla="*/ 16669 h 85725"/>
                <a:gd name="connsiteX300" fmla="*/ 5145881 w 5334000"/>
                <a:gd name="connsiteY300" fmla="*/ 16669 h 85725"/>
                <a:gd name="connsiteX301" fmla="*/ 5145881 w 5334000"/>
                <a:gd name="connsiteY301" fmla="*/ 16669 h 85725"/>
                <a:gd name="connsiteX302" fmla="*/ 24289 w 5334000"/>
                <a:gd name="connsiteY302" fmla="*/ 10954 h 85725"/>
                <a:gd name="connsiteX303" fmla="*/ 12859 w 5334000"/>
                <a:gd name="connsiteY303" fmla="*/ 16669 h 85725"/>
                <a:gd name="connsiteX304" fmla="*/ 24289 w 5334000"/>
                <a:gd name="connsiteY304" fmla="*/ 10954 h 85725"/>
                <a:gd name="connsiteX305" fmla="*/ 24289 w 5334000"/>
                <a:gd name="connsiteY305" fmla="*/ 10954 h 85725"/>
                <a:gd name="connsiteX306" fmla="*/ 24289 w 5334000"/>
                <a:gd name="connsiteY306" fmla="*/ 10954 h 85725"/>
                <a:gd name="connsiteX307" fmla="*/ 24289 w 5334000"/>
                <a:gd name="connsiteY307" fmla="*/ 10954 h 85725"/>
                <a:gd name="connsiteX308" fmla="*/ 142399 w 5334000"/>
                <a:gd name="connsiteY308" fmla="*/ 10954 h 85725"/>
                <a:gd name="connsiteX309" fmla="*/ 130969 w 5334000"/>
                <a:gd name="connsiteY309" fmla="*/ 16669 h 85725"/>
                <a:gd name="connsiteX310" fmla="*/ 142399 w 5334000"/>
                <a:gd name="connsiteY310" fmla="*/ 10954 h 85725"/>
                <a:gd name="connsiteX311" fmla="*/ 142399 w 5334000"/>
                <a:gd name="connsiteY311" fmla="*/ 10954 h 85725"/>
                <a:gd name="connsiteX312" fmla="*/ 142399 w 5334000"/>
                <a:gd name="connsiteY312" fmla="*/ 10954 h 85725"/>
                <a:gd name="connsiteX313" fmla="*/ 142399 w 5334000"/>
                <a:gd name="connsiteY313" fmla="*/ 10954 h 85725"/>
                <a:gd name="connsiteX314" fmla="*/ 1637824 w 5334000"/>
                <a:gd name="connsiteY314" fmla="*/ 10954 h 85725"/>
                <a:gd name="connsiteX315" fmla="*/ 1626394 w 5334000"/>
                <a:gd name="connsiteY315" fmla="*/ 35719 h 85725"/>
                <a:gd name="connsiteX316" fmla="*/ 1637824 w 5334000"/>
                <a:gd name="connsiteY316" fmla="*/ 10954 h 85725"/>
                <a:gd name="connsiteX317" fmla="*/ 1637824 w 5334000"/>
                <a:gd name="connsiteY317" fmla="*/ 10954 h 85725"/>
                <a:gd name="connsiteX318" fmla="*/ 1637824 w 5334000"/>
                <a:gd name="connsiteY318" fmla="*/ 10954 h 85725"/>
                <a:gd name="connsiteX319" fmla="*/ 1637824 w 5334000"/>
                <a:gd name="connsiteY319" fmla="*/ 10954 h 85725"/>
                <a:gd name="connsiteX320" fmla="*/ 1929289 w 5334000"/>
                <a:gd name="connsiteY320" fmla="*/ 10954 h 85725"/>
                <a:gd name="connsiteX321" fmla="*/ 1923574 w 5334000"/>
                <a:gd name="connsiteY321" fmla="*/ 30004 h 85725"/>
                <a:gd name="connsiteX322" fmla="*/ 1923574 w 5334000"/>
                <a:gd name="connsiteY322" fmla="*/ 10954 h 85725"/>
                <a:gd name="connsiteX323" fmla="*/ 1929289 w 5334000"/>
                <a:gd name="connsiteY323" fmla="*/ 10954 h 85725"/>
                <a:gd name="connsiteX324" fmla="*/ 1929289 w 5334000"/>
                <a:gd name="connsiteY324" fmla="*/ 10954 h 85725"/>
                <a:gd name="connsiteX325" fmla="*/ 1929289 w 5334000"/>
                <a:gd name="connsiteY325" fmla="*/ 10954 h 85725"/>
                <a:gd name="connsiteX326" fmla="*/ 1929289 w 5334000"/>
                <a:gd name="connsiteY326" fmla="*/ 10954 h 85725"/>
                <a:gd name="connsiteX327" fmla="*/ 2276951 w 5334000"/>
                <a:gd name="connsiteY327" fmla="*/ 10954 h 85725"/>
                <a:gd name="connsiteX328" fmla="*/ 2265521 w 5334000"/>
                <a:gd name="connsiteY328" fmla="*/ 16669 h 85725"/>
                <a:gd name="connsiteX329" fmla="*/ 2265521 w 5334000"/>
                <a:gd name="connsiteY329" fmla="*/ 10954 h 85725"/>
                <a:gd name="connsiteX330" fmla="*/ 2276951 w 5334000"/>
                <a:gd name="connsiteY330" fmla="*/ 10954 h 85725"/>
                <a:gd name="connsiteX331" fmla="*/ 2276951 w 5334000"/>
                <a:gd name="connsiteY331" fmla="*/ 10954 h 85725"/>
                <a:gd name="connsiteX332" fmla="*/ 2276951 w 5334000"/>
                <a:gd name="connsiteY332" fmla="*/ 10954 h 85725"/>
                <a:gd name="connsiteX333" fmla="*/ 2276951 w 5334000"/>
                <a:gd name="connsiteY333" fmla="*/ 10954 h 85725"/>
                <a:gd name="connsiteX334" fmla="*/ 3295174 w 5334000"/>
                <a:gd name="connsiteY334" fmla="*/ 10954 h 85725"/>
                <a:gd name="connsiteX335" fmla="*/ 3276124 w 5334000"/>
                <a:gd name="connsiteY335" fmla="*/ 10954 h 85725"/>
                <a:gd name="connsiteX336" fmla="*/ 3295174 w 5334000"/>
                <a:gd name="connsiteY336" fmla="*/ 10954 h 85725"/>
                <a:gd name="connsiteX337" fmla="*/ 3295174 w 5334000"/>
                <a:gd name="connsiteY337" fmla="*/ 10954 h 85725"/>
                <a:gd name="connsiteX338" fmla="*/ 3295174 w 5334000"/>
                <a:gd name="connsiteY338" fmla="*/ 10954 h 85725"/>
                <a:gd name="connsiteX339" fmla="*/ 3295174 w 5334000"/>
                <a:gd name="connsiteY339" fmla="*/ 10954 h 85725"/>
                <a:gd name="connsiteX340" fmla="*/ 3320891 w 5334000"/>
                <a:gd name="connsiteY340" fmla="*/ 10954 h 85725"/>
                <a:gd name="connsiteX341" fmla="*/ 3326606 w 5334000"/>
                <a:gd name="connsiteY341" fmla="*/ 30004 h 85725"/>
                <a:gd name="connsiteX342" fmla="*/ 3320891 w 5334000"/>
                <a:gd name="connsiteY342" fmla="*/ 30004 h 85725"/>
                <a:gd name="connsiteX343" fmla="*/ 3320891 w 5334000"/>
                <a:gd name="connsiteY343" fmla="*/ 18574 h 85725"/>
                <a:gd name="connsiteX344" fmla="*/ 3315176 w 5334000"/>
                <a:gd name="connsiteY344" fmla="*/ 18574 h 85725"/>
                <a:gd name="connsiteX345" fmla="*/ 3320891 w 5334000"/>
                <a:gd name="connsiteY345" fmla="*/ 10954 h 85725"/>
                <a:gd name="connsiteX346" fmla="*/ 3320891 w 5334000"/>
                <a:gd name="connsiteY346" fmla="*/ 10954 h 85725"/>
                <a:gd name="connsiteX347" fmla="*/ 3320891 w 5334000"/>
                <a:gd name="connsiteY347" fmla="*/ 10954 h 85725"/>
                <a:gd name="connsiteX348" fmla="*/ 3320891 w 5334000"/>
                <a:gd name="connsiteY348" fmla="*/ 10954 h 85725"/>
                <a:gd name="connsiteX349" fmla="*/ 3600926 w 5334000"/>
                <a:gd name="connsiteY349" fmla="*/ 10954 h 85725"/>
                <a:gd name="connsiteX350" fmla="*/ 3581876 w 5334000"/>
                <a:gd name="connsiteY350" fmla="*/ 22384 h 85725"/>
                <a:gd name="connsiteX351" fmla="*/ 3581876 w 5334000"/>
                <a:gd name="connsiteY351" fmla="*/ 16669 h 85725"/>
                <a:gd name="connsiteX352" fmla="*/ 3600926 w 5334000"/>
                <a:gd name="connsiteY352" fmla="*/ 10954 h 85725"/>
                <a:gd name="connsiteX353" fmla="*/ 3600926 w 5334000"/>
                <a:gd name="connsiteY353" fmla="*/ 10954 h 85725"/>
                <a:gd name="connsiteX354" fmla="*/ 3600926 w 5334000"/>
                <a:gd name="connsiteY354" fmla="*/ 10954 h 85725"/>
                <a:gd name="connsiteX355" fmla="*/ 3600926 w 5334000"/>
                <a:gd name="connsiteY355" fmla="*/ 10954 h 85725"/>
                <a:gd name="connsiteX356" fmla="*/ 4487704 w 5334000"/>
                <a:gd name="connsiteY356" fmla="*/ 10954 h 85725"/>
                <a:gd name="connsiteX357" fmla="*/ 4476274 w 5334000"/>
                <a:gd name="connsiteY357" fmla="*/ 16669 h 85725"/>
                <a:gd name="connsiteX358" fmla="*/ 4487704 w 5334000"/>
                <a:gd name="connsiteY358" fmla="*/ 10954 h 85725"/>
                <a:gd name="connsiteX359" fmla="*/ 4487704 w 5334000"/>
                <a:gd name="connsiteY359" fmla="*/ 10954 h 85725"/>
                <a:gd name="connsiteX360" fmla="*/ 4487704 w 5334000"/>
                <a:gd name="connsiteY360" fmla="*/ 10954 h 85725"/>
                <a:gd name="connsiteX361" fmla="*/ 4487704 w 5334000"/>
                <a:gd name="connsiteY361" fmla="*/ 109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5334000" h="85725">
                  <a:moveTo>
                    <a:pt x="5049679" y="9049"/>
                  </a:moveTo>
                  <a:cubicBezTo>
                    <a:pt x="5047774" y="9049"/>
                    <a:pt x="5047774" y="10954"/>
                    <a:pt x="5045869" y="12859"/>
                  </a:cubicBezTo>
                  <a:lnTo>
                    <a:pt x="5045869" y="9049"/>
                  </a:lnTo>
                  <a:lnTo>
                    <a:pt x="5004911" y="9049"/>
                  </a:lnTo>
                  <a:cubicBezTo>
                    <a:pt x="4993481" y="24289"/>
                    <a:pt x="4982052" y="41434"/>
                    <a:pt x="4965859" y="49054"/>
                  </a:cubicBezTo>
                  <a:lnTo>
                    <a:pt x="4965859" y="43339"/>
                  </a:lnTo>
                  <a:cubicBezTo>
                    <a:pt x="4979194" y="30004"/>
                    <a:pt x="4977289" y="30004"/>
                    <a:pt x="4971574" y="12859"/>
                  </a:cubicBezTo>
                  <a:cubicBezTo>
                    <a:pt x="4977289" y="12859"/>
                    <a:pt x="4981099" y="10954"/>
                    <a:pt x="4984909" y="9049"/>
                  </a:cubicBezTo>
                  <a:lnTo>
                    <a:pt x="4960144" y="9049"/>
                  </a:lnTo>
                  <a:lnTo>
                    <a:pt x="4960144" y="24289"/>
                  </a:lnTo>
                  <a:lnTo>
                    <a:pt x="4941094" y="24289"/>
                  </a:lnTo>
                  <a:cubicBezTo>
                    <a:pt x="4937284" y="37624"/>
                    <a:pt x="4933474" y="45244"/>
                    <a:pt x="4929664" y="49054"/>
                  </a:cubicBezTo>
                  <a:lnTo>
                    <a:pt x="4929664" y="43339"/>
                  </a:lnTo>
                  <a:cubicBezTo>
                    <a:pt x="4925854" y="37624"/>
                    <a:pt x="4925854" y="37624"/>
                    <a:pt x="4923949" y="24289"/>
                  </a:cubicBezTo>
                  <a:cubicBezTo>
                    <a:pt x="4927759" y="18574"/>
                    <a:pt x="4931569" y="14764"/>
                    <a:pt x="4933474" y="9049"/>
                  </a:cubicBezTo>
                  <a:lnTo>
                    <a:pt x="4898231" y="9049"/>
                  </a:lnTo>
                  <a:cubicBezTo>
                    <a:pt x="4896327" y="10954"/>
                    <a:pt x="4894422" y="10954"/>
                    <a:pt x="4892516" y="12859"/>
                  </a:cubicBezTo>
                  <a:lnTo>
                    <a:pt x="4892516" y="9049"/>
                  </a:lnTo>
                  <a:lnTo>
                    <a:pt x="4672489" y="9049"/>
                  </a:lnTo>
                  <a:lnTo>
                    <a:pt x="4676299" y="18574"/>
                  </a:lnTo>
                  <a:lnTo>
                    <a:pt x="4664869" y="18574"/>
                  </a:lnTo>
                  <a:cubicBezTo>
                    <a:pt x="4664869" y="14764"/>
                    <a:pt x="4666774" y="10954"/>
                    <a:pt x="4666774" y="9049"/>
                  </a:cubicBezTo>
                  <a:lnTo>
                    <a:pt x="4422934" y="9049"/>
                  </a:lnTo>
                  <a:cubicBezTo>
                    <a:pt x="4422934" y="18574"/>
                    <a:pt x="4428649" y="12859"/>
                    <a:pt x="4417219" y="18574"/>
                  </a:cubicBezTo>
                  <a:cubicBezTo>
                    <a:pt x="4421029" y="10954"/>
                    <a:pt x="4419124" y="10954"/>
                    <a:pt x="4421029" y="9049"/>
                  </a:cubicBezTo>
                  <a:lnTo>
                    <a:pt x="3799046" y="9049"/>
                  </a:lnTo>
                  <a:cubicBezTo>
                    <a:pt x="3754279" y="16669"/>
                    <a:pt x="3699034" y="18574"/>
                    <a:pt x="3673316" y="30004"/>
                  </a:cubicBezTo>
                  <a:cubicBezTo>
                    <a:pt x="3675221" y="24289"/>
                    <a:pt x="3675221" y="16669"/>
                    <a:pt x="3675221" y="9049"/>
                  </a:cubicBezTo>
                  <a:lnTo>
                    <a:pt x="3447574" y="9049"/>
                  </a:lnTo>
                  <a:cubicBezTo>
                    <a:pt x="3443764" y="30004"/>
                    <a:pt x="3436144" y="43339"/>
                    <a:pt x="3424714" y="55721"/>
                  </a:cubicBezTo>
                  <a:cubicBezTo>
                    <a:pt x="3418999" y="50006"/>
                    <a:pt x="3413284" y="48101"/>
                    <a:pt x="3405664" y="44291"/>
                  </a:cubicBezTo>
                  <a:cubicBezTo>
                    <a:pt x="3415189" y="32861"/>
                    <a:pt x="3426619" y="21431"/>
                    <a:pt x="3438049" y="10001"/>
                  </a:cubicBezTo>
                  <a:lnTo>
                    <a:pt x="3254216" y="10001"/>
                  </a:lnTo>
                  <a:cubicBezTo>
                    <a:pt x="3237071" y="21431"/>
                    <a:pt x="3221831" y="34766"/>
                    <a:pt x="3201829" y="44291"/>
                  </a:cubicBezTo>
                  <a:cubicBezTo>
                    <a:pt x="3162776" y="61436"/>
                    <a:pt x="3111341" y="59531"/>
                    <a:pt x="3078004" y="80486"/>
                  </a:cubicBezTo>
                  <a:cubicBezTo>
                    <a:pt x="3076099" y="82391"/>
                    <a:pt x="3074194" y="84296"/>
                    <a:pt x="3072289" y="86201"/>
                  </a:cubicBezTo>
                  <a:lnTo>
                    <a:pt x="3178969" y="86201"/>
                  </a:lnTo>
                  <a:lnTo>
                    <a:pt x="3178969" y="74771"/>
                  </a:lnTo>
                  <a:lnTo>
                    <a:pt x="3198019" y="74771"/>
                  </a:lnTo>
                  <a:cubicBezTo>
                    <a:pt x="3192304" y="80486"/>
                    <a:pt x="3188494" y="82391"/>
                    <a:pt x="3180874" y="86201"/>
                  </a:cubicBezTo>
                  <a:lnTo>
                    <a:pt x="3387566" y="86201"/>
                  </a:lnTo>
                  <a:cubicBezTo>
                    <a:pt x="3389471" y="78581"/>
                    <a:pt x="3389471" y="80486"/>
                    <a:pt x="3397091" y="74771"/>
                  </a:cubicBezTo>
                  <a:lnTo>
                    <a:pt x="3393281" y="86201"/>
                  </a:lnTo>
                  <a:lnTo>
                    <a:pt x="4956334" y="86201"/>
                  </a:lnTo>
                  <a:cubicBezTo>
                    <a:pt x="4958239" y="84296"/>
                    <a:pt x="4960144" y="82391"/>
                    <a:pt x="4962049" y="80486"/>
                  </a:cubicBezTo>
                  <a:lnTo>
                    <a:pt x="4963954" y="86201"/>
                  </a:lnTo>
                  <a:lnTo>
                    <a:pt x="5261134" y="86201"/>
                  </a:lnTo>
                  <a:cubicBezTo>
                    <a:pt x="5259229" y="80486"/>
                    <a:pt x="5259229" y="74771"/>
                    <a:pt x="5263039" y="67151"/>
                  </a:cubicBezTo>
                  <a:cubicBezTo>
                    <a:pt x="5272564" y="82391"/>
                    <a:pt x="5261134" y="74771"/>
                    <a:pt x="5282089" y="78581"/>
                  </a:cubicBezTo>
                  <a:cubicBezTo>
                    <a:pt x="5299234" y="46196"/>
                    <a:pt x="5295424" y="53816"/>
                    <a:pt x="5319236" y="36671"/>
                  </a:cubicBezTo>
                  <a:lnTo>
                    <a:pt x="5319236" y="25241"/>
                  </a:lnTo>
                  <a:cubicBezTo>
                    <a:pt x="5311616" y="21431"/>
                    <a:pt x="5309711" y="21431"/>
                    <a:pt x="5309711" y="21431"/>
                  </a:cubicBezTo>
                  <a:cubicBezTo>
                    <a:pt x="5309711" y="21431"/>
                    <a:pt x="5309711" y="19526"/>
                    <a:pt x="5305902" y="11906"/>
                  </a:cubicBezTo>
                  <a:lnTo>
                    <a:pt x="5311616" y="11906"/>
                  </a:lnTo>
                  <a:cubicBezTo>
                    <a:pt x="5321141" y="21431"/>
                    <a:pt x="5315427" y="17621"/>
                    <a:pt x="5323047" y="17621"/>
                  </a:cubicBezTo>
                  <a:cubicBezTo>
                    <a:pt x="5326856" y="15716"/>
                    <a:pt x="5330666" y="11906"/>
                    <a:pt x="5334477" y="8096"/>
                  </a:cubicBezTo>
                  <a:lnTo>
                    <a:pt x="5049679" y="9049"/>
                  </a:lnTo>
                  <a:lnTo>
                    <a:pt x="5049679" y="9049"/>
                  </a:lnTo>
                  <a:lnTo>
                    <a:pt x="5049679" y="9049"/>
                  </a:lnTo>
                  <a:lnTo>
                    <a:pt x="5049679" y="9049"/>
                  </a:lnTo>
                  <a:close/>
                  <a:moveTo>
                    <a:pt x="2740819" y="9049"/>
                  </a:moveTo>
                  <a:cubicBezTo>
                    <a:pt x="2748439" y="12859"/>
                    <a:pt x="2754154" y="14764"/>
                    <a:pt x="2761774" y="18574"/>
                  </a:cubicBezTo>
                  <a:cubicBezTo>
                    <a:pt x="2754154" y="39529"/>
                    <a:pt x="2748439" y="58579"/>
                    <a:pt x="2742724" y="86201"/>
                  </a:cubicBezTo>
                  <a:lnTo>
                    <a:pt x="2767489" y="86201"/>
                  </a:lnTo>
                  <a:cubicBezTo>
                    <a:pt x="2767489" y="78581"/>
                    <a:pt x="2767489" y="69056"/>
                    <a:pt x="2767489" y="61436"/>
                  </a:cubicBezTo>
                  <a:cubicBezTo>
                    <a:pt x="2782729" y="61436"/>
                    <a:pt x="2775109" y="63341"/>
                    <a:pt x="2792254" y="55721"/>
                  </a:cubicBezTo>
                  <a:lnTo>
                    <a:pt x="2792254" y="61436"/>
                  </a:lnTo>
                  <a:lnTo>
                    <a:pt x="2786539" y="61436"/>
                  </a:lnTo>
                  <a:cubicBezTo>
                    <a:pt x="2775109" y="65246"/>
                    <a:pt x="2797969" y="67151"/>
                    <a:pt x="2797969" y="67151"/>
                  </a:cubicBezTo>
                  <a:cubicBezTo>
                    <a:pt x="2807494" y="53816"/>
                    <a:pt x="2809399" y="46196"/>
                    <a:pt x="2809399" y="16669"/>
                  </a:cubicBezTo>
                  <a:cubicBezTo>
                    <a:pt x="2809399" y="14764"/>
                    <a:pt x="2809399" y="12859"/>
                    <a:pt x="2809399" y="7144"/>
                  </a:cubicBezTo>
                  <a:lnTo>
                    <a:pt x="2740819" y="9049"/>
                  </a:lnTo>
                  <a:lnTo>
                    <a:pt x="2740819" y="9049"/>
                  </a:lnTo>
                  <a:lnTo>
                    <a:pt x="2740819" y="9049"/>
                  </a:lnTo>
                  <a:lnTo>
                    <a:pt x="2740819" y="9049"/>
                  </a:lnTo>
                  <a:close/>
                  <a:moveTo>
                    <a:pt x="2575084" y="9049"/>
                  </a:moveTo>
                  <a:lnTo>
                    <a:pt x="2575084" y="12859"/>
                  </a:lnTo>
                  <a:lnTo>
                    <a:pt x="257889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close/>
                  <a:moveTo>
                    <a:pt x="2103596" y="9049"/>
                  </a:moveTo>
                  <a:cubicBezTo>
                    <a:pt x="2090261" y="28099"/>
                    <a:pt x="2078831" y="49054"/>
                    <a:pt x="2060734" y="61436"/>
                  </a:cubicBezTo>
                  <a:lnTo>
                    <a:pt x="2035969" y="61436"/>
                  </a:lnTo>
                  <a:cubicBezTo>
                    <a:pt x="2028349" y="65246"/>
                    <a:pt x="2016919" y="76676"/>
                    <a:pt x="2009299" y="86201"/>
                  </a:cubicBezTo>
                  <a:lnTo>
                    <a:pt x="2576989" y="86201"/>
                  </a:lnTo>
                  <a:cubicBezTo>
                    <a:pt x="2582704" y="82391"/>
                    <a:pt x="2578894" y="84296"/>
                    <a:pt x="2588419" y="80486"/>
                  </a:cubicBezTo>
                  <a:cubicBezTo>
                    <a:pt x="2582704" y="84296"/>
                    <a:pt x="2586514" y="82391"/>
                    <a:pt x="2576989" y="86201"/>
                  </a:cubicBezTo>
                  <a:lnTo>
                    <a:pt x="2605564" y="86201"/>
                  </a:lnTo>
                  <a:cubicBezTo>
                    <a:pt x="2605564" y="84296"/>
                    <a:pt x="2605564" y="82391"/>
                    <a:pt x="2607469" y="80486"/>
                  </a:cubicBezTo>
                  <a:cubicBezTo>
                    <a:pt x="2566511" y="69056"/>
                    <a:pt x="2562701" y="55721"/>
                    <a:pt x="2526506" y="38576"/>
                  </a:cubicBezTo>
                  <a:lnTo>
                    <a:pt x="2526506" y="19526"/>
                  </a:lnTo>
                  <a:cubicBezTo>
                    <a:pt x="2541746" y="17621"/>
                    <a:pt x="2551271" y="15716"/>
                    <a:pt x="2556986" y="10001"/>
                  </a:cubicBezTo>
                  <a:lnTo>
                    <a:pt x="2103596" y="10001"/>
                  </a:lnTo>
                  <a:lnTo>
                    <a:pt x="2103596" y="9049"/>
                  </a:lnTo>
                  <a:lnTo>
                    <a:pt x="2103596" y="9049"/>
                  </a:lnTo>
                  <a:lnTo>
                    <a:pt x="2103596" y="9049"/>
                  </a:lnTo>
                  <a:close/>
                  <a:moveTo>
                    <a:pt x="793909" y="9049"/>
                  </a:moveTo>
                  <a:cubicBezTo>
                    <a:pt x="793909" y="12859"/>
                    <a:pt x="792004" y="14764"/>
                    <a:pt x="790099" y="18574"/>
                  </a:cubicBezTo>
                  <a:lnTo>
                    <a:pt x="790099" y="9049"/>
                  </a:lnTo>
                  <a:lnTo>
                    <a:pt x="7144" y="9049"/>
                  </a:lnTo>
                  <a:lnTo>
                    <a:pt x="7144" y="61436"/>
                  </a:lnTo>
                  <a:cubicBezTo>
                    <a:pt x="7144" y="69056"/>
                    <a:pt x="7144" y="78581"/>
                    <a:pt x="7144" y="86201"/>
                  </a:cubicBezTo>
                  <a:lnTo>
                    <a:pt x="1754029" y="86201"/>
                  </a:lnTo>
                  <a:cubicBezTo>
                    <a:pt x="1755934" y="84296"/>
                    <a:pt x="1757839" y="82391"/>
                    <a:pt x="1759744" y="80486"/>
                  </a:cubicBezTo>
                  <a:cubicBezTo>
                    <a:pt x="1759744" y="82391"/>
                    <a:pt x="1757839" y="84296"/>
                    <a:pt x="1757839" y="86201"/>
                  </a:cubicBezTo>
                  <a:lnTo>
                    <a:pt x="1983581" y="86201"/>
                  </a:lnTo>
                  <a:lnTo>
                    <a:pt x="1983581" y="79534"/>
                  </a:lnTo>
                  <a:cubicBezTo>
                    <a:pt x="2008346" y="64294"/>
                    <a:pt x="2055019" y="37624"/>
                    <a:pt x="2072164" y="8096"/>
                  </a:cubicBezTo>
                  <a:lnTo>
                    <a:pt x="793909" y="8096"/>
                  </a:lnTo>
                  <a:lnTo>
                    <a:pt x="793909" y="9049"/>
                  </a:lnTo>
                  <a:lnTo>
                    <a:pt x="793909" y="9049"/>
                  </a:lnTo>
                  <a:lnTo>
                    <a:pt x="793909" y="9049"/>
                  </a:lnTo>
                  <a:close/>
                  <a:moveTo>
                    <a:pt x="2791301" y="86201"/>
                  </a:moveTo>
                  <a:cubicBezTo>
                    <a:pt x="2791301" y="80486"/>
                    <a:pt x="2789396" y="74771"/>
                    <a:pt x="2787491" y="67151"/>
                  </a:cubicBezTo>
                  <a:cubicBezTo>
                    <a:pt x="2779871" y="74771"/>
                    <a:pt x="2779871" y="78581"/>
                    <a:pt x="2777966" y="84296"/>
                  </a:cubicBezTo>
                  <a:lnTo>
                    <a:pt x="2791301" y="86201"/>
                  </a:lnTo>
                  <a:lnTo>
                    <a:pt x="2791301" y="86201"/>
                  </a:lnTo>
                  <a:lnTo>
                    <a:pt x="2791301" y="86201"/>
                  </a:lnTo>
                  <a:lnTo>
                    <a:pt x="2791301" y="86201"/>
                  </a:lnTo>
                  <a:close/>
                  <a:moveTo>
                    <a:pt x="1384459" y="66199"/>
                  </a:moveTo>
                  <a:cubicBezTo>
                    <a:pt x="1378744" y="71914"/>
                    <a:pt x="1382554" y="68104"/>
                    <a:pt x="1373029" y="71914"/>
                  </a:cubicBezTo>
                  <a:cubicBezTo>
                    <a:pt x="1376839" y="68104"/>
                    <a:pt x="1373029" y="70009"/>
                    <a:pt x="1384459" y="66199"/>
                  </a:cubicBezTo>
                  <a:lnTo>
                    <a:pt x="1384459" y="66199"/>
                  </a:lnTo>
                  <a:lnTo>
                    <a:pt x="1384459" y="66199"/>
                  </a:lnTo>
                  <a:lnTo>
                    <a:pt x="1384459" y="66199"/>
                  </a:lnTo>
                  <a:close/>
                  <a:moveTo>
                    <a:pt x="1867376" y="66199"/>
                  </a:moveTo>
                  <a:cubicBezTo>
                    <a:pt x="1861661" y="71914"/>
                    <a:pt x="1865471" y="68104"/>
                    <a:pt x="1855946" y="71914"/>
                  </a:cubicBezTo>
                  <a:cubicBezTo>
                    <a:pt x="1861661" y="68104"/>
                    <a:pt x="1857851" y="70009"/>
                    <a:pt x="1867376" y="66199"/>
                  </a:cubicBezTo>
                  <a:lnTo>
                    <a:pt x="1867376" y="66199"/>
                  </a:lnTo>
                  <a:lnTo>
                    <a:pt x="1867376" y="66199"/>
                  </a:lnTo>
                  <a:lnTo>
                    <a:pt x="1867376" y="66199"/>
                  </a:lnTo>
                  <a:close/>
                  <a:moveTo>
                    <a:pt x="2333149" y="66199"/>
                  </a:moveTo>
                  <a:lnTo>
                    <a:pt x="2333149" y="77629"/>
                  </a:lnTo>
                  <a:lnTo>
                    <a:pt x="2327434" y="77629"/>
                  </a:lnTo>
                  <a:lnTo>
                    <a:pt x="2327434" y="66199"/>
                  </a:lnTo>
                  <a:lnTo>
                    <a:pt x="2333149" y="66199"/>
                  </a:lnTo>
                  <a:lnTo>
                    <a:pt x="2333149" y="66199"/>
                  </a:lnTo>
                  <a:lnTo>
                    <a:pt x="2333149" y="66199"/>
                  </a:lnTo>
                  <a:lnTo>
                    <a:pt x="2333149" y="66199"/>
                  </a:lnTo>
                  <a:close/>
                  <a:moveTo>
                    <a:pt x="5194459" y="66199"/>
                  </a:moveTo>
                  <a:lnTo>
                    <a:pt x="5194459" y="77629"/>
                  </a:lnTo>
                  <a:lnTo>
                    <a:pt x="5188744" y="77629"/>
                  </a:lnTo>
                  <a:lnTo>
                    <a:pt x="5188744" y="66199"/>
                  </a:lnTo>
                  <a:lnTo>
                    <a:pt x="5194459" y="66199"/>
                  </a:lnTo>
                  <a:lnTo>
                    <a:pt x="5194459" y="66199"/>
                  </a:lnTo>
                  <a:lnTo>
                    <a:pt x="5194459" y="66199"/>
                  </a:lnTo>
                  <a:lnTo>
                    <a:pt x="5194459" y="66199"/>
                  </a:lnTo>
                  <a:close/>
                  <a:moveTo>
                    <a:pt x="378619" y="54769"/>
                  </a:moveTo>
                  <a:lnTo>
                    <a:pt x="378619" y="66199"/>
                  </a:lnTo>
                  <a:lnTo>
                    <a:pt x="367189" y="66199"/>
                  </a:lnTo>
                  <a:lnTo>
                    <a:pt x="367189" y="60484"/>
                  </a:lnTo>
                  <a:lnTo>
                    <a:pt x="378619" y="54769"/>
                  </a:lnTo>
                  <a:lnTo>
                    <a:pt x="378619" y="54769"/>
                  </a:lnTo>
                  <a:lnTo>
                    <a:pt x="378619" y="54769"/>
                  </a:lnTo>
                  <a:lnTo>
                    <a:pt x="378619" y="54769"/>
                  </a:lnTo>
                  <a:close/>
                  <a:moveTo>
                    <a:pt x="1682591" y="54769"/>
                  </a:moveTo>
                  <a:lnTo>
                    <a:pt x="1682591" y="66199"/>
                  </a:lnTo>
                  <a:lnTo>
                    <a:pt x="1676876" y="66199"/>
                  </a:lnTo>
                  <a:lnTo>
                    <a:pt x="1676876" y="54769"/>
                  </a:lnTo>
                  <a:lnTo>
                    <a:pt x="1682591" y="54769"/>
                  </a:lnTo>
                  <a:lnTo>
                    <a:pt x="1682591" y="54769"/>
                  </a:lnTo>
                  <a:lnTo>
                    <a:pt x="1682591" y="54769"/>
                  </a:lnTo>
                  <a:lnTo>
                    <a:pt x="1682591" y="54769"/>
                  </a:lnTo>
                  <a:close/>
                  <a:moveTo>
                    <a:pt x="2282666" y="54769"/>
                  </a:moveTo>
                  <a:lnTo>
                    <a:pt x="2282666" y="66199"/>
                  </a:lnTo>
                  <a:lnTo>
                    <a:pt x="2276951" y="66199"/>
                  </a:lnTo>
                  <a:lnTo>
                    <a:pt x="2276951" y="54769"/>
                  </a:lnTo>
                  <a:lnTo>
                    <a:pt x="2282666" y="54769"/>
                  </a:lnTo>
                  <a:lnTo>
                    <a:pt x="2282666" y="54769"/>
                  </a:lnTo>
                  <a:lnTo>
                    <a:pt x="2282666" y="54769"/>
                  </a:lnTo>
                  <a:lnTo>
                    <a:pt x="2282666" y="54769"/>
                  </a:lnTo>
                  <a:close/>
                  <a:moveTo>
                    <a:pt x="3401854" y="54769"/>
                  </a:moveTo>
                  <a:lnTo>
                    <a:pt x="3401854" y="66199"/>
                  </a:lnTo>
                  <a:lnTo>
                    <a:pt x="3396139" y="66199"/>
                  </a:lnTo>
                  <a:lnTo>
                    <a:pt x="3396139" y="54769"/>
                  </a:lnTo>
                  <a:lnTo>
                    <a:pt x="3401854" y="54769"/>
                  </a:lnTo>
                  <a:lnTo>
                    <a:pt x="3401854" y="54769"/>
                  </a:lnTo>
                  <a:lnTo>
                    <a:pt x="3401854" y="54769"/>
                  </a:lnTo>
                  <a:lnTo>
                    <a:pt x="3401854" y="54769"/>
                  </a:lnTo>
                  <a:close/>
                  <a:moveTo>
                    <a:pt x="4816316" y="54769"/>
                  </a:moveTo>
                  <a:lnTo>
                    <a:pt x="4816316" y="66199"/>
                  </a:lnTo>
                  <a:lnTo>
                    <a:pt x="4810601" y="66199"/>
                  </a:lnTo>
                  <a:lnTo>
                    <a:pt x="4810601" y="54769"/>
                  </a:lnTo>
                  <a:lnTo>
                    <a:pt x="4816316" y="54769"/>
                  </a:lnTo>
                  <a:lnTo>
                    <a:pt x="4816316" y="54769"/>
                  </a:lnTo>
                  <a:lnTo>
                    <a:pt x="4816316" y="54769"/>
                  </a:lnTo>
                  <a:lnTo>
                    <a:pt x="4816316" y="54769"/>
                  </a:lnTo>
                  <a:close/>
                  <a:moveTo>
                    <a:pt x="2097881" y="49054"/>
                  </a:moveTo>
                  <a:cubicBezTo>
                    <a:pt x="2095976" y="62389"/>
                    <a:pt x="2095976" y="60484"/>
                    <a:pt x="2092166" y="68104"/>
                  </a:cubicBezTo>
                  <a:lnTo>
                    <a:pt x="2092166" y="56674"/>
                  </a:lnTo>
                  <a:lnTo>
                    <a:pt x="2086451" y="50959"/>
                  </a:lnTo>
                  <a:lnTo>
                    <a:pt x="2097881" y="50959"/>
                  </a:lnTo>
                  <a:lnTo>
                    <a:pt x="2097881" y="49054"/>
                  </a:lnTo>
                  <a:lnTo>
                    <a:pt x="2097881" y="49054"/>
                  </a:lnTo>
                  <a:lnTo>
                    <a:pt x="2097881" y="49054"/>
                  </a:lnTo>
                  <a:close/>
                  <a:moveTo>
                    <a:pt x="3221831" y="49054"/>
                  </a:moveTo>
                  <a:lnTo>
                    <a:pt x="3221831" y="60484"/>
                  </a:lnTo>
                  <a:lnTo>
                    <a:pt x="3210401" y="60484"/>
                  </a:lnTo>
                  <a:lnTo>
                    <a:pt x="3210401" y="49054"/>
                  </a:lnTo>
                  <a:lnTo>
                    <a:pt x="3221831" y="49054"/>
                  </a:lnTo>
                  <a:lnTo>
                    <a:pt x="3221831" y="49054"/>
                  </a:lnTo>
                  <a:lnTo>
                    <a:pt x="3221831" y="49054"/>
                  </a:lnTo>
                  <a:lnTo>
                    <a:pt x="3221831" y="49054"/>
                  </a:lnTo>
                  <a:close/>
                  <a:moveTo>
                    <a:pt x="1887379" y="35719"/>
                  </a:moveTo>
                  <a:lnTo>
                    <a:pt x="1893094" y="47149"/>
                  </a:lnTo>
                  <a:cubicBezTo>
                    <a:pt x="1881664" y="39529"/>
                    <a:pt x="1887379" y="35719"/>
                    <a:pt x="1887379" y="35719"/>
                  </a:cubicBezTo>
                  <a:lnTo>
                    <a:pt x="1887379" y="35719"/>
                  </a:lnTo>
                  <a:lnTo>
                    <a:pt x="1887379" y="35719"/>
                  </a:lnTo>
                  <a:lnTo>
                    <a:pt x="1887379" y="35719"/>
                  </a:lnTo>
                  <a:close/>
                  <a:moveTo>
                    <a:pt x="3847624" y="35719"/>
                  </a:moveTo>
                  <a:cubicBezTo>
                    <a:pt x="3838099" y="43339"/>
                    <a:pt x="3841909" y="47149"/>
                    <a:pt x="3836194" y="35719"/>
                  </a:cubicBezTo>
                  <a:lnTo>
                    <a:pt x="3847624" y="35719"/>
                  </a:lnTo>
                  <a:lnTo>
                    <a:pt x="3847624" y="35719"/>
                  </a:lnTo>
                  <a:lnTo>
                    <a:pt x="3847624" y="35719"/>
                  </a:lnTo>
                  <a:lnTo>
                    <a:pt x="3847624" y="35719"/>
                  </a:lnTo>
                  <a:close/>
                  <a:moveTo>
                    <a:pt x="1867376" y="30004"/>
                  </a:moveTo>
                  <a:cubicBezTo>
                    <a:pt x="1865471" y="45244"/>
                    <a:pt x="1865471" y="50959"/>
                    <a:pt x="1861661" y="60484"/>
                  </a:cubicBezTo>
                  <a:lnTo>
                    <a:pt x="1836896" y="49054"/>
                  </a:lnTo>
                  <a:cubicBezTo>
                    <a:pt x="1838801" y="45244"/>
                    <a:pt x="1838801" y="45244"/>
                    <a:pt x="1842611" y="43339"/>
                  </a:cubicBezTo>
                  <a:lnTo>
                    <a:pt x="1842611" y="31909"/>
                  </a:lnTo>
                  <a:lnTo>
                    <a:pt x="1867376" y="31909"/>
                  </a:lnTo>
                  <a:lnTo>
                    <a:pt x="1867376" y="30004"/>
                  </a:lnTo>
                  <a:lnTo>
                    <a:pt x="1867376" y="30004"/>
                  </a:lnTo>
                  <a:lnTo>
                    <a:pt x="1867376" y="30004"/>
                  </a:lnTo>
                  <a:close/>
                  <a:moveTo>
                    <a:pt x="3606641" y="30004"/>
                  </a:moveTo>
                  <a:cubicBezTo>
                    <a:pt x="3595211" y="35719"/>
                    <a:pt x="3599021" y="35719"/>
                    <a:pt x="3587591" y="30004"/>
                  </a:cubicBezTo>
                  <a:lnTo>
                    <a:pt x="3606641" y="30004"/>
                  </a:lnTo>
                  <a:lnTo>
                    <a:pt x="3606641" y="30004"/>
                  </a:lnTo>
                  <a:lnTo>
                    <a:pt x="3606641" y="30004"/>
                  </a:lnTo>
                  <a:lnTo>
                    <a:pt x="3606641" y="30004"/>
                  </a:lnTo>
                  <a:close/>
                  <a:moveTo>
                    <a:pt x="4282916" y="30004"/>
                  </a:moveTo>
                  <a:lnTo>
                    <a:pt x="4282916" y="41434"/>
                  </a:lnTo>
                  <a:cubicBezTo>
                    <a:pt x="4279107" y="39529"/>
                    <a:pt x="4279107" y="39529"/>
                    <a:pt x="4277201" y="35719"/>
                  </a:cubicBezTo>
                  <a:lnTo>
                    <a:pt x="4271486" y="35719"/>
                  </a:lnTo>
                  <a:cubicBezTo>
                    <a:pt x="4277201" y="31909"/>
                    <a:pt x="4273391" y="33814"/>
                    <a:pt x="4282916" y="30004"/>
                  </a:cubicBezTo>
                  <a:lnTo>
                    <a:pt x="4282916" y="30004"/>
                  </a:lnTo>
                  <a:lnTo>
                    <a:pt x="4282916" y="30004"/>
                  </a:lnTo>
                  <a:lnTo>
                    <a:pt x="4282916" y="30004"/>
                  </a:lnTo>
                  <a:close/>
                  <a:moveTo>
                    <a:pt x="4916329" y="30004"/>
                  </a:moveTo>
                  <a:lnTo>
                    <a:pt x="4916329" y="41434"/>
                  </a:lnTo>
                  <a:lnTo>
                    <a:pt x="4910614" y="41434"/>
                  </a:lnTo>
                  <a:lnTo>
                    <a:pt x="4910614" y="30004"/>
                  </a:lnTo>
                  <a:lnTo>
                    <a:pt x="4916329" y="30004"/>
                  </a:lnTo>
                  <a:lnTo>
                    <a:pt x="4916329" y="30004"/>
                  </a:lnTo>
                  <a:lnTo>
                    <a:pt x="4916329" y="30004"/>
                  </a:lnTo>
                  <a:lnTo>
                    <a:pt x="4916329" y="30004"/>
                  </a:lnTo>
                  <a:close/>
                  <a:moveTo>
                    <a:pt x="1750219" y="24289"/>
                  </a:moveTo>
                  <a:lnTo>
                    <a:pt x="1750219" y="35719"/>
                  </a:lnTo>
                  <a:cubicBezTo>
                    <a:pt x="1734979" y="33814"/>
                    <a:pt x="1746409" y="31909"/>
                    <a:pt x="1731169" y="35719"/>
                  </a:cubicBezTo>
                  <a:cubicBezTo>
                    <a:pt x="1739741" y="26194"/>
                    <a:pt x="1735931" y="30004"/>
                    <a:pt x="1750219" y="24289"/>
                  </a:cubicBezTo>
                  <a:lnTo>
                    <a:pt x="1750219" y="24289"/>
                  </a:lnTo>
                  <a:lnTo>
                    <a:pt x="1750219" y="24289"/>
                  </a:lnTo>
                  <a:lnTo>
                    <a:pt x="1750219" y="24289"/>
                  </a:lnTo>
                  <a:close/>
                  <a:moveTo>
                    <a:pt x="2116931" y="24289"/>
                  </a:moveTo>
                  <a:cubicBezTo>
                    <a:pt x="2124551" y="33814"/>
                    <a:pt x="2122646" y="30004"/>
                    <a:pt x="2128361" y="43339"/>
                  </a:cubicBezTo>
                  <a:lnTo>
                    <a:pt x="2122646" y="43339"/>
                  </a:lnTo>
                  <a:cubicBezTo>
                    <a:pt x="2116931" y="37624"/>
                    <a:pt x="2120741" y="41434"/>
                    <a:pt x="2111216" y="37624"/>
                  </a:cubicBezTo>
                  <a:lnTo>
                    <a:pt x="2111216" y="26194"/>
                  </a:lnTo>
                  <a:lnTo>
                    <a:pt x="2116931" y="26194"/>
                  </a:lnTo>
                  <a:lnTo>
                    <a:pt x="2116931" y="24289"/>
                  </a:lnTo>
                  <a:lnTo>
                    <a:pt x="2116931" y="24289"/>
                  </a:lnTo>
                  <a:lnTo>
                    <a:pt x="2116931" y="24289"/>
                  </a:lnTo>
                  <a:close/>
                  <a:moveTo>
                    <a:pt x="5171599" y="24289"/>
                  </a:moveTo>
                  <a:lnTo>
                    <a:pt x="5171599" y="35719"/>
                  </a:lnTo>
                  <a:cubicBezTo>
                    <a:pt x="5167789" y="33814"/>
                    <a:pt x="5167789" y="33814"/>
                    <a:pt x="5165884" y="30004"/>
                  </a:cubicBezTo>
                  <a:lnTo>
                    <a:pt x="5160169" y="30004"/>
                  </a:lnTo>
                  <a:cubicBezTo>
                    <a:pt x="5163979" y="24289"/>
                    <a:pt x="5160169" y="28099"/>
                    <a:pt x="5171599" y="24289"/>
                  </a:cubicBezTo>
                  <a:lnTo>
                    <a:pt x="5171599" y="24289"/>
                  </a:lnTo>
                  <a:lnTo>
                    <a:pt x="5171599" y="24289"/>
                  </a:lnTo>
                  <a:lnTo>
                    <a:pt x="5171599" y="24289"/>
                  </a:lnTo>
                  <a:close/>
                  <a:moveTo>
                    <a:pt x="1110139" y="16669"/>
                  </a:moveTo>
                  <a:lnTo>
                    <a:pt x="1110139" y="28099"/>
                  </a:lnTo>
                  <a:lnTo>
                    <a:pt x="1104424" y="28099"/>
                  </a:lnTo>
                  <a:lnTo>
                    <a:pt x="1104424" y="16669"/>
                  </a:lnTo>
                  <a:lnTo>
                    <a:pt x="1110139" y="16669"/>
                  </a:lnTo>
                  <a:lnTo>
                    <a:pt x="1110139" y="16669"/>
                  </a:lnTo>
                  <a:lnTo>
                    <a:pt x="1110139" y="16669"/>
                  </a:lnTo>
                  <a:lnTo>
                    <a:pt x="1110139" y="16669"/>
                  </a:lnTo>
                  <a:close/>
                  <a:moveTo>
                    <a:pt x="1581626" y="16669"/>
                  </a:moveTo>
                  <a:lnTo>
                    <a:pt x="1581626" y="67151"/>
                  </a:lnTo>
                  <a:lnTo>
                    <a:pt x="1570196" y="67151"/>
                  </a:lnTo>
                  <a:lnTo>
                    <a:pt x="1570196" y="60484"/>
                  </a:lnTo>
                  <a:cubicBezTo>
                    <a:pt x="1562576" y="52864"/>
                    <a:pt x="1562576" y="49054"/>
                    <a:pt x="1558766" y="35719"/>
                  </a:cubicBezTo>
                  <a:lnTo>
                    <a:pt x="1581626" y="16669"/>
                  </a:lnTo>
                  <a:lnTo>
                    <a:pt x="1581626" y="16669"/>
                  </a:lnTo>
                  <a:lnTo>
                    <a:pt x="1581626" y="16669"/>
                  </a:lnTo>
                  <a:lnTo>
                    <a:pt x="1581626" y="16669"/>
                  </a:lnTo>
                  <a:close/>
                  <a:moveTo>
                    <a:pt x="2030254" y="16669"/>
                  </a:moveTo>
                  <a:cubicBezTo>
                    <a:pt x="2024539" y="22384"/>
                    <a:pt x="2028349" y="18574"/>
                    <a:pt x="2018824" y="22384"/>
                  </a:cubicBezTo>
                  <a:cubicBezTo>
                    <a:pt x="2024539" y="18574"/>
                    <a:pt x="2018824" y="22384"/>
                    <a:pt x="2030254" y="16669"/>
                  </a:cubicBezTo>
                  <a:lnTo>
                    <a:pt x="2030254" y="16669"/>
                  </a:lnTo>
                  <a:lnTo>
                    <a:pt x="2030254" y="16669"/>
                  </a:lnTo>
                  <a:lnTo>
                    <a:pt x="2030254" y="16669"/>
                  </a:lnTo>
                  <a:close/>
                  <a:moveTo>
                    <a:pt x="5145881" y="16669"/>
                  </a:moveTo>
                  <a:lnTo>
                    <a:pt x="5151597" y="35719"/>
                  </a:lnTo>
                  <a:lnTo>
                    <a:pt x="5140166" y="35719"/>
                  </a:lnTo>
                  <a:cubicBezTo>
                    <a:pt x="5143977" y="22384"/>
                    <a:pt x="5138261" y="24289"/>
                    <a:pt x="5145881" y="16669"/>
                  </a:cubicBezTo>
                  <a:lnTo>
                    <a:pt x="5145881" y="16669"/>
                  </a:lnTo>
                  <a:lnTo>
                    <a:pt x="5145881" y="16669"/>
                  </a:lnTo>
                  <a:lnTo>
                    <a:pt x="5145881" y="16669"/>
                  </a:lnTo>
                  <a:close/>
                  <a:moveTo>
                    <a:pt x="24289" y="10954"/>
                  </a:moveTo>
                  <a:cubicBezTo>
                    <a:pt x="18574" y="16669"/>
                    <a:pt x="22384" y="12859"/>
                    <a:pt x="12859" y="16669"/>
                  </a:cubicBezTo>
                  <a:cubicBezTo>
                    <a:pt x="18574" y="12859"/>
                    <a:pt x="12859" y="14764"/>
                    <a:pt x="24289" y="10954"/>
                  </a:cubicBezTo>
                  <a:lnTo>
                    <a:pt x="24289" y="10954"/>
                  </a:lnTo>
                  <a:lnTo>
                    <a:pt x="24289" y="10954"/>
                  </a:lnTo>
                  <a:lnTo>
                    <a:pt x="24289" y="10954"/>
                  </a:lnTo>
                  <a:close/>
                  <a:moveTo>
                    <a:pt x="142399" y="10954"/>
                  </a:moveTo>
                  <a:cubicBezTo>
                    <a:pt x="136684" y="16669"/>
                    <a:pt x="140494" y="12859"/>
                    <a:pt x="130969" y="16669"/>
                  </a:cubicBezTo>
                  <a:cubicBezTo>
                    <a:pt x="136684" y="12859"/>
                    <a:pt x="130969" y="14764"/>
                    <a:pt x="142399" y="10954"/>
                  </a:cubicBezTo>
                  <a:lnTo>
                    <a:pt x="142399" y="10954"/>
                  </a:lnTo>
                  <a:lnTo>
                    <a:pt x="142399" y="10954"/>
                  </a:lnTo>
                  <a:lnTo>
                    <a:pt x="142399" y="10954"/>
                  </a:lnTo>
                  <a:close/>
                  <a:moveTo>
                    <a:pt x="1637824" y="10954"/>
                  </a:moveTo>
                  <a:cubicBezTo>
                    <a:pt x="1634014" y="30004"/>
                    <a:pt x="1635919" y="26194"/>
                    <a:pt x="1626394" y="35719"/>
                  </a:cubicBezTo>
                  <a:cubicBezTo>
                    <a:pt x="1630204" y="28099"/>
                    <a:pt x="1634014" y="16669"/>
                    <a:pt x="1637824" y="10954"/>
                  </a:cubicBezTo>
                  <a:lnTo>
                    <a:pt x="1637824" y="10954"/>
                  </a:lnTo>
                  <a:lnTo>
                    <a:pt x="1637824" y="10954"/>
                  </a:lnTo>
                  <a:lnTo>
                    <a:pt x="1637824" y="10954"/>
                  </a:lnTo>
                  <a:close/>
                  <a:moveTo>
                    <a:pt x="1929289" y="10954"/>
                  </a:moveTo>
                  <a:cubicBezTo>
                    <a:pt x="1927384" y="24289"/>
                    <a:pt x="1927384" y="22384"/>
                    <a:pt x="1923574" y="30004"/>
                  </a:cubicBezTo>
                  <a:lnTo>
                    <a:pt x="1923574" y="10954"/>
                  </a:lnTo>
                  <a:lnTo>
                    <a:pt x="1929289" y="10954"/>
                  </a:lnTo>
                  <a:lnTo>
                    <a:pt x="1929289" y="10954"/>
                  </a:lnTo>
                  <a:lnTo>
                    <a:pt x="1929289" y="10954"/>
                  </a:lnTo>
                  <a:lnTo>
                    <a:pt x="1929289" y="10954"/>
                  </a:lnTo>
                  <a:close/>
                  <a:moveTo>
                    <a:pt x="2276951" y="10954"/>
                  </a:moveTo>
                  <a:cubicBezTo>
                    <a:pt x="2276951" y="24289"/>
                    <a:pt x="2278856" y="14764"/>
                    <a:pt x="2265521" y="16669"/>
                  </a:cubicBezTo>
                  <a:lnTo>
                    <a:pt x="226552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close/>
                  <a:moveTo>
                    <a:pt x="3295174" y="10954"/>
                  </a:moveTo>
                  <a:cubicBezTo>
                    <a:pt x="3283744" y="16669"/>
                    <a:pt x="3287554" y="16669"/>
                    <a:pt x="3276124" y="10954"/>
                  </a:cubicBezTo>
                  <a:lnTo>
                    <a:pt x="3295174" y="10954"/>
                  </a:lnTo>
                  <a:lnTo>
                    <a:pt x="3295174" y="10954"/>
                  </a:lnTo>
                  <a:lnTo>
                    <a:pt x="3295174" y="10954"/>
                  </a:lnTo>
                  <a:lnTo>
                    <a:pt x="3295174" y="10954"/>
                  </a:lnTo>
                  <a:close/>
                  <a:moveTo>
                    <a:pt x="3320891" y="10954"/>
                  </a:moveTo>
                  <a:lnTo>
                    <a:pt x="3326606" y="30004"/>
                  </a:lnTo>
                  <a:lnTo>
                    <a:pt x="3320891" y="30004"/>
                  </a:lnTo>
                  <a:lnTo>
                    <a:pt x="3320891" y="18574"/>
                  </a:lnTo>
                  <a:lnTo>
                    <a:pt x="3315176" y="18574"/>
                  </a:lnTo>
                  <a:cubicBezTo>
                    <a:pt x="3308509" y="10954"/>
                    <a:pt x="3320891" y="10954"/>
                    <a:pt x="3320891" y="10954"/>
                  </a:cubicBezTo>
                  <a:lnTo>
                    <a:pt x="3320891" y="10954"/>
                  </a:lnTo>
                  <a:lnTo>
                    <a:pt x="3320891" y="10954"/>
                  </a:lnTo>
                  <a:lnTo>
                    <a:pt x="3320891" y="10954"/>
                  </a:lnTo>
                  <a:close/>
                  <a:moveTo>
                    <a:pt x="3600926" y="10954"/>
                  </a:moveTo>
                  <a:cubicBezTo>
                    <a:pt x="3593306" y="20479"/>
                    <a:pt x="3597116" y="18574"/>
                    <a:pt x="3581876" y="22384"/>
                  </a:cubicBezTo>
                  <a:lnTo>
                    <a:pt x="3581876" y="16669"/>
                  </a:lnTo>
                  <a:lnTo>
                    <a:pt x="3600926" y="10954"/>
                  </a:lnTo>
                  <a:lnTo>
                    <a:pt x="3600926" y="10954"/>
                  </a:lnTo>
                  <a:lnTo>
                    <a:pt x="3600926" y="10954"/>
                  </a:lnTo>
                  <a:lnTo>
                    <a:pt x="3600926" y="10954"/>
                  </a:lnTo>
                  <a:close/>
                  <a:moveTo>
                    <a:pt x="4487704" y="10954"/>
                  </a:moveTo>
                  <a:cubicBezTo>
                    <a:pt x="4481989" y="16669"/>
                    <a:pt x="4485799" y="12859"/>
                    <a:pt x="4476274" y="16669"/>
                  </a:cubicBezTo>
                  <a:cubicBezTo>
                    <a:pt x="4481989" y="12859"/>
                    <a:pt x="4478179" y="14764"/>
                    <a:pt x="4487704" y="10954"/>
                  </a:cubicBezTo>
                  <a:lnTo>
                    <a:pt x="4487704" y="10954"/>
                  </a:lnTo>
                  <a:lnTo>
                    <a:pt x="4487704" y="10954"/>
                  </a:lnTo>
                  <a:lnTo>
                    <a:pt x="448770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790E7D6C-018B-4178-85F0-DD44CCB2273F}"/>
                </a:ext>
              </a:extLst>
            </p:cNvPr>
            <p:cNvSpPr/>
            <p:nvPr/>
          </p:nvSpPr>
          <p:spPr>
            <a:xfrm>
              <a:off x="476" y="6595547"/>
              <a:ext cx="5362575" cy="66675"/>
            </a:xfrm>
            <a:custGeom>
              <a:avLst/>
              <a:gdLst>
                <a:gd name="connsiteX0" fmla="*/ 5281136 w 5362575"/>
                <a:gd name="connsiteY0" fmla="*/ 11906 h 66675"/>
                <a:gd name="connsiteX1" fmla="*/ 5284947 w 5362575"/>
                <a:gd name="connsiteY1" fmla="*/ 29051 h 66675"/>
                <a:gd name="connsiteX2" fmla="*/ 5279231 w 5362575"/>
                <a:gd name="connsiteY2" fmla="*/ 29051 h 66675"/>
                <a:gd name="connsiteX3" fmla="*/ 5279231 w 5362575"/>
                <a:gd name="connsiteY3" fmla="*/ 23336 h 66675"/>
                <a:gd name="connsiteX4" fmla="*/ 5275422 w 5362575"/>
                <a:gd name="connsiteY4" fmla="*/ 11906 h 66675"/>
                <a:gd name="connsiteX5" fmla="*/ 4501039 w 5362575"/>
                <a:gd name="connsiteY5" fmla="*/ 11906 h 66675"/>
                <a:gd name="connsiteX6" fmla="*/ 4463892 w 5362575"/>
                <a:gd name="connsiteY6" fmla="*/ 60484 h 66675"/>
                <a:gd name="connsiteX7" fmla="*/ 4458177 w 5362575"/>
                <a:gd name="connsiteY7" fmla="*/ 60484 h 66675"/>
                <a:gd name="connsiteX8" fmla="*/ 4458177 w 5362575"/>
                <a:gd name="connsiteY8" fmla="*/ 41434 h 66675"/>
                <a:gd name="connsiteX9" fmla="*/ 4488656 w 5362575"/>
                <a:gd name="connsiteY9" fmla="*/ 10954 h 66675"/>
                <a:gd name="connsiteX10" fmla="*/ 4415314 w 5362575"/>
                <a:gd name="connsiteY10" fmla="*/ 10954 h 66675"/>
                <a:gd name="connsiteX11" fmla="*/ 4445794 w 5362575"/>
                <a:gd name="connsiteY11" fmla="*/ 16669 h 66675"/>
                <a:gd name="connsiteX12" fmla="*/ 4434364 w 5362575"/>
                <a:gd name="connsiteY12" fmla="*/ 35719 h 66675"/>
                <a:gd name="connsiteX13" fmla="*/ 4395311 w 5362575"/>
                <a:gd name="connsiteY13" fmla="*/ 10954 h 66675"/>
                <a:gd name="connsiteX14" fmla="*/ 4366736 w 5362575"/>
                <a:gd name="connsiteY14" fmla="*/ 10954 h 66675"/>
                <a:gd name="connsiteX15" fmla="*/ 4372452 w 5362575"/>
                <a:gd name="connsiteY15" fmla="*/ 33814 h 66675"/>
                <a:gd name="connsiteX16" fmla="*/ 4366736 w 5362575"/>
                <a:gd name="connsiteY16" fmla="*/ 33814 h 66675"/>
                <a:gd name="connsiteX17" fmla="*/ 4349592 w 5362575"/>
                <a:gd name="connsiteY17" fmla="*/ 10954 h 66675"/>
                <a:gd name="connsiteX18" fmla="*/ 3845719 w 5362575"/>
                <a:gd name="connsiteY18" fmla="*/ 10954 h 66675"/>
                <a:gd name="connsiteX19" fmla="*/ 3853339 w 5362575"/>
                <a:gd name="connsiteY19" fmla="*/ 41434 h 66675"/>
                <a:gd name="connsiteX20" fmla="*/ 3793331 w 5362575"/>
                <a:gd name="connsiteY20" fmla="*/ 62389 h 66675"/>
                <a:gd name="connsiteX21" fmla="*/ 4415314 w 5362575"/>
                <a:gd name="connsiteY21" fmla="*/ 62389 h 66675"/>
                <a:gd name="connsiteX22" fmla="*/ 4417219 w 5362575"/>
                <a:gd name="connsiteY22" fmla="*/ 58579 h 66675"/>
                <a:gd name="connsiteX23" fmla="*/ 4417219 w 5362575"/>
                <a:gd name="connsiteY23" fmla="*/ 60484 h 66675"/>
                <a:gd name="connsiteX24" fmla="*/ 4661059 w 5362575"/>
                <a:gd name="connsiteY24" fmla="*/ 60484 h 66675"/>
                <a:gd name="connsiteX25" fmla="*/ 4664869 w 5362575"/>
                <a:gd name="connsiteY25" fmla="*/ 50959 h 66675"/>
                <a:gd name="connsiteX26" fmla="*/ 4668679 w 5362575"/>
                <a:gd name="connsiteY26" fmla="*/ 60484 h 66675"/>
                <a:gd name="connsiteX27" fmla="*/ 4888706 w 5362575"/>
                <a:gd name="connsiteY27" fmla="*/ 60484 h 66675"/>
                <a:gd name="connsiteX28" fmla="*/ 4888706 w 5362575"/>
                <a:gd name="connsiteY28" fmla="*/ 56674 h 66675"/>
                <a:gd name="connsiteX29" fmla="*/ 4894422 w 5362575"/>
                <a:gd name="connsiteY29" fmla="*/ 56674 h 66675"/>
                <a:gd name="connsiteX30" fmla="*/ 4888706 w 5362575"/>
                <a:gd name="connsiteY30" fmla="*/ 45244 h 66675"/>
                <a:gd name="connsiteX31" fmla="*/ 4894422 w 5362575"/>
                <a:gd name="connsiteY31" fmla="*/ 45244 h 66675"/>
                <a:gd name="connsiteX32" fmla="*/ 4905851 w 5362575"/>
                <a:gd name="connsiteY32" fmla="*/ 39529 h 66675"/>
                <a:gd name="connsiteX33" fmla="*/ 4892517 w 5362575"/>
                <a:gd name="connsiteY33" fmla="*/ 60484 h 66675"/>
                <a:gd name="connsiteX34" fmla="*/ 4927759 w 5362575"/>
                <a:gd name="connsiteY34" fmla="*/ 60484 h 66675"/>
                <a:gd name="connsiteX35" fmla="*/ 4954429 w 5362575"/>
                <a:gd name="connsiteY35" fmla="*/ 20479 h 66675"/>
                <a:gd name="connsiteX36" fmla="*/ 4965859 w 5362575"/>
                <a:gd name="connsiteY36" fmla="*/ 14764 h 66675"/>
                <a:gd name="connsiteX37" fmla="*/ 4965859 w 5362575"/>
                <a:gd name="connsiteY37" fmla="*/ 20479 h 66675"/>
                <a:gd name="connsiteX38" fmla="*/ 4960144 w 5362575"/>
                <a:gd name="connsiteY38" fmla="*/ 26194 h 66675"/>
                <a:gd name="connsiteX39" fmla="*/ 4960144 w 5362575"/>
                <a:gd name="connsiteY39" fmla="*/ 31909 h 66675"/>
                <a:gd name="connsiteX40" fmla="*/ 4990624 w 5362575"/>
                <a:gd name="connsiteY40" fmla="*/ 20479 h 66675"/>
                <a:gd name="connsiteX41" fmla="*/ 4990624 w 5362575"/>
                <a:gd name="connsiteY41" fmla="*/ 26194 h 66675"/>
                <a:gd name="connsiteX42" fmla="*/ 4984909 w 5362575"/>
                <a:gd name="connsiteY42" fmla="*/ 26194 h 66675"/>
                <a:gd name="connsiteX43" fmla="*/ 4954429 w 5362575"/>
                <a:gd name="connsiteY43" fmla="*/ 50959 h 66675"/>
                <a:gd name="connsiteX44" fmla="*/ 4954429 w 5362575"/>
                <a:gd name="connsiteY44" fmla="*/ 60484 h 66675"/>
                <a:gd name="connsiteX45" fmla="*/ 4979194 w 5362575"/>
                <a:gd name="connsiteY45" fmla="*/ 60484 h 66675"/>
                <a:gd name="connsiteX46" fmla="*/ 5009674 w 5362575"/>
                <a:gd name="connsiteY46" fmla="*/ 45244 h 66675"/>
                <a:gd name="connsiteX47" fmla="*/ 5000149 w 5362575"/>
                <a:gd name="connsiteY47" fmla="*/ 60484 h 66675"/>
                <a:gd name="connsiteX48" fmla="*/ 5041106 w 5362575"/>
                <a:gd name="connsiteY48" fmla="*/ 60484 h 66675"/>
                <a:gd name="connsiteX49" fmla="*/ 5041106 w 5362575"/>
                <a:gd name="connsiteY49" fmla="*/ 56674 h 66675"/>
                <a:gd name="connsiteX50" fmla="*/ 5035392 w 5362575"/>
                <a:gd name="connsiteY50" fmla="*/ 37624 h 66675"/>
                <a:gd name="connsiteX51" fmla="*/ 5041106 w 5362575"/>
                <a:gd name="connsiteY51" fmla="*/ 31909 h 66675"/>
                <a:gd name="connsiteX52" fmla="*/ 5060156 w 5362575"/>
                <a:gd name="connsiteY52" fmla="*/ 31909 h 66675"/>
                <a:gd name="connsiteX53" fmla="*/ 5044917 w 5362575"/>
                <a:gd name="connsiteY53" fmla="*/ 58579 h 66675"/>
                <a:gd name="connsiteX54" fmla="*/ 5333524 w 5362575"/>
                <a:gd name="connsiteY54" fmla="*/ 58579 h 66675"/>
                <a:gd name="connsiteX55" fmla="*/ 5358289 w 5362575"/>
                <a:gd name="connsiteY55" fmla="*/ 18574 h 66675"/>
                <a:gd name="connsiteX56" fmla="*/ 5346859 w 5362575"/>
                <a:gd name="connsiteY56" fmla="*/ 7144 h 66675"/>
                <a:gd name="connsiteX57" fmla="*/ 5281136 w 5362575"/>
                <a:gd name="connsiteY57" fmla="*/ 11906 h 66675"/>
                <a:gd name="connsiteX58" fmla="*/ 5281136 w 5362575"/>
                <a:gd name="connsiteY58" fmla="*/ 11906 h 66675"/>
                <a:gd name="connsiteX59" fmla="*/ 5281136 w 5362575"/>
                <a:gd name="connsiteY59" fmla="*/ 11906 h 66675"/>
                <a:gd name="connsiteX60" fmla="*/ 5281136 w 5362575"/>
                <a:gd name="connsiteY60" fmla="*/ 11906 h 66675"/>
                <a:gd name="connsiteX61" fmla="*/ 3287554 w 5362575"/>
                <a:gd name="connsiteY61" fmla="*/ 11906 h 66675"/>
                <a:gd name="connsiteX62" fmla="*/ 3287554 w 5362575"/>
                <a:gd name="connsiteY62" fmla="*/ 29051 h 66675"/>
                <a:gd name="connsiteX63" fmla="*/ 3318034 w 5362575"/>
                <a:gd name="connsiteY63" fmla="*/ 34766 h 66675"/>
                <a:gd name="connsiteX64" fmla="*/ 3318034 w 5362575"/>
                <a:gd name="connsiteY64" fmla="*/ 40481 h 66675"/>
                <a:gd name="connsiteX65" fmla="*/ 3246596 w 5362575"/>
                <a:gd name="connsiteY65" fmla="*/ 61436 h 66675"/>
                <a:gd name="connsiteX66" fmla="*/ 3430429 w 5362575"/>
                <a:gd name="connsiteY66" fmla="*/ 61436 h 66675"/>
                <a:gd name="connsiteX67" fmla="*/ 3441859 w 5362575"/>
                <a:gd name="connsiteY67" fmla="*/ 51911 h 66675"/>
                <a:gd name="connsiteX68" fmla="*/ 3439954 w 5362575"/>
                <a:gd name="connsiteY68" fmla="*/ 61436 h 66675"/>
                <a:gd name="connsiteX69" fmla="*/ 3667601 w 5362575"/>
                <a:gd name="connsiteY69" fmla="*/ 61436 h 66675"/>
                <a:gd name="connsiteX70" fmla="*/ 3669506 w 5362575"/>
                <a:gd name="connsiteY70" fmla="*/ 9049 h 66675"/>
                <a:gd name="connsiteX71" fmla="*/ 3287554 w 5362575"/>
                <a:gd name="connsiteY71" fmla="*/ 11906 h 66675"/>
                <a:gd name="connsiteX72" fmla="*/ 3287554 w 5362575"/>
                <a:gd name="connsiteY72" fmla="*/ 11906 h 66675"/>
                <a:gd name="connsiteX73" fmla="*/ 3287554 w 5362575"/>
                <a:gd name="connsiteY73" fmla="*/ 11906 h 66675"/>
                <a:gd name="connsiteX74" fmla="*/ 3287554 w 5362575"/>
                <a:gd name="connsiteY74" fmla="*/ 11906 h 66675"/>
                <a:gd name="connsiteX75" fmla="*/ 1904524 w 5362575"/>
                <a:gd name="connsiteY75" fmla="*/ 11906 h 66675"/>
                <a:gd name="connsiteX76" fmla="*/ 1891189 w 5362575"/>
                <a:gd name="connsiteY76" fmla="*/ 29051 h 66675"/>
                <a:gd name="connsiteX77" fmla="*/ 1860709 w 5362575"/>
                <a:gd name="connsiteY77" fmla="*/ 23336 h 66675"/>
                <a:gd name="connsiteX78" fmla="*/ 1860709 w 5362575"/>
                <a:gd name="connsiteY78" fmla="*/ 17621 h 66675"/>
                <a:gd name="connsiteX79" fmla="*/ 1866424 w 5362575"/>
                <a:gd name="connsiteY79" fmla="*/ 17621 h 66675"/>
                <a:gd name="connsiteX80" fmla="*/ 1864519 w 5362575"/>
                <a:gd name="connsiteY80" fmla="*/ 11906 h 66675"/>
                <a:gd name="connsiteX81" fmla="*/ 589121 w 5362575"/>
                <a:gd name="connsiteY81" fmla="*/ 11906 h 66675"/>
                <a:gd name="connsiteX82" fmla="*/ 589121 w 5362575"/>
                <a:gd name="connsiteY82" fmla="*/ 23336 h 66675"/>
                <a:gd name="connsiteX83" fmla="*/ 577691 w 5362575"/>
                <a:gd name="connsiteY83" fmla="*/ 23336 h 66675"/>
                <a:gd name="connsiteX84" fmla="*/ 577691 w 5362575"/>
                <a:gd name="connsiteY84" fmla="*/ 17621 h 66675"/>
                <a:gd name="connsiteX85" fmla="*/ 589121 w 5362575"/>
                <a:gd name="connsiteY85" fmla="*/ 11906 h 66675"/>
                <a:gd name="connsiteX86" fmla="*/ 24289 w 5362575"/>
                <a:gd name="connsiteY86" fmla="*/ 11906 h 66675"/>
                <a:gd name="connsiteX87" fmla="*/ 12859 w 5362575"/>
                <a:gd name="connsiteY87" fmla="*/ 29051 h 66675"/>
                <a:gd name="connsiteX88" fmla="*/ 12859 w 5362575"/>
                <a:gd name="connsiteY88" fmla="*/ 23336 h 66675"/>
                <a:gd name="connsiteX89" fmla="*/ 24289 w 5362575"/>
                <a:gd name="connsiteY89" fmla="*/ 11906 h 66675"/>
                <a:gd name="connsiteX90" fmla="*/ 7144 w 5362575"/>
                <a:gd name="connsiteY90" fmla="*/ 11906 h 66675"/>
                <a:gd name="connsiteX91" fmla="*/ 7144 w 5362575"/>
                <a:gd name="connsiteY91" fmla="*/ 42386 h 66675"/>
                <a:gd name="connsiteX92" fmla="*/ 18574 w 5362575"/>
                <a:gd name="connsiteY92" fmla="*/ 42386 h 66675"/>
                <a:gd name="connsiteX93" fmla="*/ 7144 w 5362575"/>
                <a:gd name="connsiteY93" fmla="*/ 48101 h 66675"/>
                <a:gd name="connsiteX94" fmla="*/ 7144 w 5362575"/>
                <a:gd name="connsiteY94" fmla="*/ 63341 h 66675"/>
                <a:gd name="connsiteX95" fmla="*/ 790099 w 5362575"/>
                <a:gd name="connsiteY95" fmla="*/ 63341 h 66675"/>
                <a:gd name="connsiteX96" fmla="*/ 790099 w 5362575"/>
                <a:gd name="connsiteY96" fmla="*/ 53816 h 66675"/>
                <a:gd name="connsiteX97" fmla="*/ 795814 w 5362575"/>
                <a:gd name="connsiteY97" fmla="*/ 53816 h 66675"/>
                <a:gd name="connsiteX98" fmla="*/ 793909 w 5362575"/>
                <a:gd name="connsiteY98" fmla="*/ 63341 h 66675"/>
                <a:gd name="connsiteX99" fmla="*/ 2071211 w 5362575"/>
                <a:gd name="connsiteY99" fmla="*/ 63341 h 66675"/>
                <a:gd name="connsiteX100" fmla="*/ 2075021 w 5362575"/>
                <a:gd name="connsiteY100" fmla="*/ 53816 h 66675"/>
                <a:gd name="connsiteX101" fmla="*/ 2094071 w 5362575"/>
                <a:gd name="connsiteY101" fmla="*/ 53816 h 66675"/>
                <a:gd name="connsiteX102" fmla="*/ 2094071 w 5362575"/>
                <a:gd name="connsiteY102" fmla="*/ 34766 h 66675"/>
                <a:gd name="connsiteX103" fmla="*/ 2099786 w 5362575"/>
                <a:gd name="connsiteY103" fmla="*/ 40481 h 66675"/>
                <a:gd name="connsiteX104" fmla="*/ 2118836 w 5362575"/>
                <a:gd name="connsiteY104" fmla="*/ 34766 h 66675"/>
                <a:gd name="connsiteX105" fmla="*/ 2118836 w 5362575"/>
                <a:gd name="connsiteY105" fmla="*/ 46196 h 66675"/>
                <a:gd name="connsiteX106" fmla="*/ 2107406 w 5362575"/>
                <a:gd name="connsiteY106" fmla="*/ 61436 h 66675"/>
                <a:gd name="connsiteX107" fmla="*/ 2561749 w 5362575"/>
                <a:gd name="connsiteY107" fmla="*/ 61436 h 66675"/>
                <a:gd name="connsiteX108" fmla="*/ 2578894 w 5362575"/>
                <a:gd name="connsiteY108" fmla="*/ 46196 h 66675"/>
                <a:gd name="connsiteX109" fmla="*/ 2578894 w 5362575"/>
                <a:gd name="connsiteY109" fmla="*/ 61436 h 66675"/>
                <a:gd name="connsiteX110" fmla="*/ 2582704 w 5362575"/>
                <a:gd name="connsiteY110" fmla="*/ 61436 h 66675"/>
                <a:gd name="connsiteX111" fmla="*/ 2586514 w 5362575"/>
                <a:gd name="connsiteY111" fmla="*/ 57626 h 66675"/>
                <a:gd name="connsiteX112" fmla="*/ 2673191 w 5362575"/>
                <a:gd name="connsiteY112" fmla="*/ 46196 h 66675"/>
                <a:gd name="connsiteX113" fmla="*/ 2678906 w 5362575"/>
                <a:gd name="connsiteY113" fmla="*/ 34766 h 66675"/>
                <a:gd name="connsiteX114" fmla="*/ 2628424 w 5362575"/>
                <a:gd name="connsiteY114" fmla="*/ 29051 h 66675"/>
                <a:gd name="connsiteX115" fmla="*/ 2684621 w 5362575"/>
                <a:gd name="connsiteY115" fmla="*/ 23336 h 66675"/>
                <a:gd name="connsiteX116" fmla="*/ 2684621 w 5362575"/>
                <a:gd name="connsiteY116" fmla="*/ 48101 h 66675"/>
                <a:gd name="connsiteX117" fmla="*/ 2744629 w 5362575"/>
                <a:gd name="connsiteY117" fmla="*/ 63341 h 66675"/>
                <a:gd name="connsiteX118" fmla="*/ 2816066 w 5362575"/>
                <a:gd name="connsiteY118" fmla="*/ 63341 h 66675"/>
                <a:gd name="connsiteX119" fmla="*/ 2802731 w 5362575"/>
                <a:gd name="connsiteY119" fmla="*/ 10954 h 66675"/>
                <a:gd name="connsiteX120" fmla="*/ 1904524 w 5362575"/>
                <a:gd name="connsiteY120" fmla="*/ 10954 h 66675"/>
                <a:gd name="connsiteX121" fmla="*/ 1904524 w 5362575"/>
                <a:gd name="connsiteY121" fmla="*/ 11906 h 66675"/>
                <a:gd name="connsiteX122" fmla="*/ 1904524 w 5362575"/>
                <a:gd name="connsiteY122" fmla="*/ 11906 h 66675"/>
                <a:gd name="connsiteX123" fmla="*/ 1904524 w 5362575"/>
                <a:gd name="connsiteY123" fmla="*/ 11906 h 66675"/>
                <a:gd name="connsiteX124" fmla="*/ 1643539 w 5362575"/>
                <a:gd name="connsiteY124" fmla="*/ 54769 h 66675"/>
                <a:gd name="connsiteX125" fmla="*/ 1632109 w 5362575"/>
                <a:gd name="connsiteY125" fmla="*/ 60484 h 66675"/>
                <a:gd name="connsiteX126" fmla="*/ 1643539 w 5362575"/>
                <a:gd name="connsiteY126" fmla="*/ 54769 h 66675"/>
                <a:gd name="connsiteX127" fmla="*/ 1643539 w 5362575"/>
                <a:gd name="connsiteY127" fmla="*/ 54769 h 66675"/>
                <a:gd name="connsiteX128" fmla="*/ 1643539 w 5362575"/>
                <a:gd name="connsiteY128" fmla="*/ 54769 h 66675"/>
                <a:gd name="connsiteX129" fmla="*/ 1643539 w 5362575"/>
                <a:gd name="connsiteY129" fmla="*/ 54769 h 66675"/>
                <a:gd name="connsiteX130" fmla="*/ 3871436 w 5362575"/>
                <a:gd name="connsiteY130" fmla="*/ 48101 h 66675"/>
                <a:gd name="connsiteX131" fmla="*/ 3871436 w 5362575"/>
                <a:gd name="connsiteY131" fmla="*/ 59531 h 66675"/>
                <a:gd name="connsiteX132" fmla="*/ 3865721 w 5362575"/>
                <a:gd name="connsiteY132" fmla="*/ 59531 h 66675"/>
                <a:gd name="connsiteX133" fmla="*/ 3865721 w 5362575"/>
                <a:gd name="connsiteY133" fmla="*/ 48101 h 66675"/>
                <a:gd name="connsiteX134" fmla="*/ 3871436 w 5362575"/>
                <a:gd name="connsiteY134" fmla="*/ 48101 h 66675"/>
                <a:gd name="connsiteX135" fmla="*/ 3871436 w 5362575"/>
                <a:gd name="connsiteY135" fmla="*/ 48101 h 66675"/>
                <a:gd name="connsiteX136" fmla="*/ 3871436 w 5362575"/>
                <a:gd name="connsiteY136" fmla="*/ 48101 h 66675"/>
                <a:gd name="connsiteX137" fmla="*/ 3871436 w 5362575"/>
                <a:gd name="connsiteY137" fmla="*/ 48101 h 66675"/>
                <a:gd name="connsiteX138" fmla="*/ 5130642 w 5362575"/>
                <a:gd name="connsiteY138" fmla="*/ 48101 h 66675"/>
                <a:gd name="connsiteX139" fmla="*/ 5136356 w 5362575"/>
                <a:gd name="connsiteY139" fmla="*/ 59531 h 66675"/>
                <a:gd name="connsiteX140" fmla="*/ 5130642 w 5362575"/>
                <a:gd name="connsiteY140" fmla="*/ 48101 h 66675"/>
                <a:gd name="connsiteX141" fmla="*/ 5130642 w 5362575"/>
                <a:gd name="connsiteY141" fmla="*/ 48101 h 66675"/>
                <a:gd name="connsiteX142" fmla="*/ 5130642 w 5362575"/>
                <a:gd name="connsiteY142" fmla="*/ 48101 h 66675"/>
                <a:gd name="connsiteX143" fmla="*/ 5130642 w 5362575"/>
                <a:gd name="connsiteY143" fmla="*/ 48101 h 66675"/>
                <a:gd name="connsiteX144" fmla="*/ 1966436 w 5362575"/>
                <a:gd name="connsiteY144" fmla="*/ 40481 h 66675"/>
                <a:gd name="connsiteX145" fmla="*/ 1955006 w 5362575"/>
                <a:gd name="connsiteY145" fmla="*/ 46196 h 66675"/>
                <a:gd name="connsiteX146" fmla="*/ 1966436 w 5362575"/>
                <a:gd name="connsiteY146" fmla="*/ 40481 h 66675"/>
                <a:gd name="connsiteX147" fmla="*/ 1966436 w 5362575"/>
                <a:gd name="connsiteY147" fmla="*/ 40481 h 66675"/>
                <a:gd name="connsiteX148" fmla="*/ 1966436 w 5362575"/>
                <a:gd name="connsiteY148" fmla="*/ 40481 h 66675"/>
                <a:gd name="connsiteX149" fmla="*/ 1966436 w 5362575"/>
                <a:gd name="connsiteY149" fmla="*/ 40481 h 66675"/>
                <a:gd name="connsiteX150" fmla="*/ 2039779 w 5362575"/>
                <a:gd name="connsiteY150" fmla="*/ 40481 h 66675"/>
                <a:gd name="connsiteX151" fmla="*/ 2034064 w 5362575"/>
                <a:gd name="connsiteY151" fmla="*/ 59531 h 66675"/>
                <a:gd name="connsiteX152" fmla="*/ 2028349 w 5362575"/>
                <a:gd name="connsiteY152" fmla="*/ 59531 h 66675"/>
                <a:gd name="connsiteX153" fmla="*/ 2028349 w 5362575"/>
                <a:gd name="connsiteY153" fmla="*/ 40481 h 66675"/>
                <a:gd name="connsiteX154" fmla="*/ 2039779 w 5362575"/>
                <a:gd name="connsiteY154" fmla="*/ 40481 h 66675"/>
                <a:gd name="connsiteX155" fmla="*/ 2039779 w 5362575"/>
                <a:gd name="connsiteY155" fmla="*/ 40481 h 66675"/>
                <a:gd name="connsiteX156" fmla="*/ 2039779 w 5362575"/>
                <a:gd name="connsiteY156" fmla="*/ 40481 h 66675"/>
                <a:gd name="connsiteX157" fmla="*/ 2039779 w 5362575"/>
                <a:gd name="connsiteY157" fmla="*/ 40481 h 66675"/>
                <a:gd name="connsiteX158" fmla="*/ 2636996 w 5362575"/>
                <a:gd name="connsiteY158" fmla="*/ 40481 h 66675"/>
                <a:gd name="connsiteX159" fmla="*/ 2636996 w 5362575"/>
                <a:gd name="connsiteY159" fmla="*/ 51911 h 66675"/>
                <a:gd name="connsiteX160" fmla="*/ 2625566 w 5362575"/>
                <a:gd name="connsiteY160" fmla="*/ 51911 h 66675"/>
                <a:gd name="connsiteX161" fmla="*/ 2606516 w 5362575"/>
                <a:gd name="connsiteY161" fmla="*/ 40481 h 66675"/>
                <a:gd name="connsiteX162" fmla="*/ 2636996 w 5362575"/>
                <a:gd name="connsiteY162" fmla="*/ 40481 h 66675"/>
                <a:gd name="connsiteX163" fmla="*/ 2636996 w 5362575"/>
                <a:gd name="connsiteY163" fmla="*/ 40481 h 66675"/>
                <a:gd name="connsiteX164" fmla="*/ 2636996 w 5362575"/>
                <a:gd name="connsiteY164" fmla="*/ 40481 h 66675"/>
                <a:gd name="connsiteX165" fmla="*/ 2636996 w 5362575"/>
                <a:gd name="connsiteY165" fmla="*/ 40481 h 66675"/>
                <a:gd name="connsiteX166" fmla="*/ 5211604 w 5362575"/>
                <a:gd name="connsiteY166" fmla="*/ 40481 h 66675"/>
                <a:gd name="connsiteX167" fmla="*/ 5211604 w 5362575"/>
                <a:gd name="connsiteY167" fmla="*/ 51911 h 66675"/>
                <a:gd name="connsiteX168" fmla="*/ 5205889 w 5362575"/>
                <a:gd name="connsiteY168" fmla="*/ 51911 h 66675"/>
                <a:gd name="connsiteX169" fmla="*/ 5205889 w 5362575"/>
                <a:gd name="connsiteY169" fmla="*/ 40481 h 66675"/>
                <a:gd name="connsiteX170" fmla="*/ 5211604 w 5362575"/>
                <a:gd name="connsiteY170" fmla="*/ 40481 h 66675"/>
                <a:gd name="connsiteX171" fmla="*/ 5211604 w 5362575"/>
                <a:gd name="connsiteY171" fmla="*/ 40481 h 66675"/>
                <a:gd name="connsiteX172" fmla="*/ 5211604 w 5362575"/>
                <a:gd name="connsiteY172" fmla="*/ 40481 h 66675"/>
                <a:gd name="connsiteX173" fmla="*/ 5211604 w 5362575"/>
                <a:gd name="connsiteY173" fmla="*/ 40481 h 66675"/>
                <a:gd name="connsiteX174" fmla="*/ 2772251 w 5362575"/>
                <a:gd name="connsiteY174" fmla="*/ 34766 h 66675"/>
                <a:gd name="connsiteX175" fmla="*/ 2760821 w 5362575"/>
                <a:gd name="connsiteY175" fmla="*/ 40481 h 66675"/>
                <a:gd name="connsiteX176" fmla="*/ 2772251 w 5362575"/>
                <a:gd name="connsiteY176" fmla="*/ 34766 h 66675"/>
                <a:gd name="connsiteX177" fmla="*/ 2772251 w 5362575"/>
                <a:gd name="connsiteY177" fmla="*/ 34766 h 66675"/>
                <a:gd name="connsiteX178" fmla="*/ 2772251 w 5362575"/>
                <a:gd name="connsiteY178" fmla="*/ 34766 h 66675"/>
                <a:gd name="connsiteX179" fmla="*/ 2772251 w 5362575"/>
                <a:gd name="connsiteY179" fmla="*/ 34766 h 66675"/>
                <a:gd name="connsiteX180" fmla="*/ 3461861 w 5362575"/>
                <a:gd name="connsiteY180" fmla="*/ 34766 h 66675"/>
                <a:gd name="connsiteX181" fmla="*/ 3450431 w 5362575"/>
                <a:gd name="connsiteY181" fmla="*/ 59531 h 66675"/>
                <a:gd name="connsiteX182" fmla="*/ 3461861 w 5362575"/>
                <a:gd name="connsiteY182" fmla="*/ 34766 h 66675"/>
                <a:gd name="connsiteX183" fmla="*/ 3461861 w 5362575"/>
                <a:gd name="connsiteY183" fmla="*/ 34766 h 66675"/>
                <a:gd name="connsiteX184" fmla="*/ 3461861 w 5362575"/>
                <a:gd name="connsiteY184" fmla="*/ 34766 h 66675"/>
                <a:gd name="connsiteX185" fmla="*/ 3461861 w 5362575"/>
                <a:gd name="connsiteY185" fmla="*/ 34766 h 66675"/>
                <a:gd name="connsiteX186" fmla="*/ 42386 w 5362575"/>
                <a:gd name="connsiteY186" fmla="*/ 29051 h 66675"/>
                <a:gd name="connsiteX187" fmla="*/ 36671 w 5362575"/>
                <a:gd name="connsiteY187" fmla="*/ 53816 h 66675"/>
                <a:gd name="connsiteX188" fmla="*/ 42386 w 5362575"/>
                <a:gd name="connsiteY188" fmla="*/ 29051 h 66675"/>
                <a:gd name="connsiteX189" fmla="*/ 42386 w 5362575"/>
                <a:gd name="connsiteY189" fmla="*/ 29051 h 66675"/>
                <a:gd name="connsiteX190" fmla="*/ 42386 w 5362575"/>
                <a:gd name="connsiteY190" fmla="*/ 29051 h 66675"/>
                <a:gd name="connsiteX191" fmla="*/ 42386 w 5362575"/>
                <a:gd name="connsiteY191" fmla="*/ 29051 h 66675"/>
                <a:gd name="connsiteX192" fmla="*/ 1859756 w 5362575"/>
                <a:gd name="connsiteY192" fmla="*/ 29051 h 66675"/>
                <a:gd name="connsiteX193" fmla="*/ 1848326 w 5362575"/>
                <a:gd name="connsiteY193" fmla="*/ 34766 h 66675"/>
                <a:gd name="connsiteX194" fmla="*/ 1859756 w 5362575"/>
                <a:gd name="connsiteY194" fmla="*/ 29051 h 66675"/>
                <a:gd name="connsiteX195" fmla="*/ 1859756 w 5362575"/>
                <a:gd name="connsiteY195" fmla="*/ 29051 h 66675"/>
                <a:gd name="connsiteX196" fmla="*/ 1859756 w 5362575"/>
                <a:gd name="connsiteY196" fmla="*/ 29051 h 66675"/>
                <a:gd name="connsiteX197" fmla="*/ 1859756 w 5362575"/>
                <a:gd name="connsiteY197" fmla="*/ 29051 h 66675"/>
                <a:gd name="connsiteX198" fmla="*/ 1388269 w 5362575"/>
                <a:gd name="connsiteY198" fmla="*/ 23336 h 66675"/>
                <a:gd name="connsiteX199" fmla="*/ 1388269 w 5362575"/>
                <a:gd name="connsiteY199" fmla="*/ 34766 h 66675"/>
                <a:gd name="connsiteX200" fmla="*/ 1382554 w 5362575"/>
                <a:gd name="connsiteY200" fmla="*/ 34766 h 66675"/>
                <a:gd name="connsiteX201" fmla="*/ 1382554 w 5362575"/>
                <a:gd name="connsiteY201" fmla="*/ 23336 h 66675"/>
                <a:gd name="connsiteX202" fmla="*/ 1388269 w 5362575"/>
                <a:gd name="connsiteY202" fmla="*/ 23336 h 66675"/>
                <a:gd name="connsiteX203" fmla="*/ 1388269 w 5362575"/>
                <a:gd name="connsiteY203" fmla="*/ 23336 h 66675"/>
                <a:gd name="connsiteX204" fmla="*/ 1388269 w 5362575"/>
                <a:gd name="connsiteY204" fmla="*/ 23336 h 66675"/>
                <a:gd name="connsiteX205" fmla="*/ 1388269 w 5362575"/>
                <a:gd name="connsiteY205" fmla="*/ 23336 h 66675"/>
                <a:gd name="connsiteX206" fmla="*/ 1879759 w 5362575"/>
                <a:gd name="connsiteY206" fmla="*/ 60484 h 66675"/>
                <a:gd name="connsiteX207" fmla="*/ 1879759 w 5362575"/>
                <a:gd name="connsiteY207" fmla="*/ 41434 h 66675"/>
                <a:gd name="connsiteX208" fmla="*/ 1930241 w 5362575"/>
                <a:gd name="connsiteY208" fmla="*/ 22384 h 66675"/>
                <a:gd name="connsiteX209" fmla="*/ 1930241 w 5362575"/>
                <a:gd name="connsiteY209" fmla="*/ 33814 h 66675"/>
                <a:gd name="connsiteX210" fmla="*/ 1923574 w 5362575"/>
                <a:gd name="connsiteY210" fmla="*/ 33814 h 66675"/>
                <a:gd name="connsiteX211" fmla="*/ 1923574 w 5362575"/>
                <a:gd name="connsiteY211" fmla="*/ 45244 h 66675"/>
                <a:gd name="connsiteX212" fmla="*/ 1879759 w 5362575"/>
                <a:gd name="connsiteY212" fmla="*/ 60484 h 66675"/>
                <a:gd name="connsiteX213" fmla="*/ 1879759 w 5362575"/>
                <a:gd name="connsiteY213" fmla="*/ 60484 h 66675"/>
                <a:gd name="connsiteX214" fmla="*/ 1879759 w 5362575"/>
                <a:gd name="connsiteY214" fmla="*/ 60484 h 66675"/>
                <a:gd name="connsiteX215" fmla="*/ 1879759 w 5362575"/>
                <a:gd name="connsiteY215" fmla="*/ 60484 h 66675"/>
                <a:gd name="connsiteX216" fmla="*/ 1958816 w 5362575"/>
                <a:gd name="connsiteY216" fmla="*/ 23336 h 66675"/>
                <a:gd name="connsiteX217" fmla="*/ 1958816 w 5362575"/>
                <a:gd name="connsiteY217" fmla="*/ 34766 h 66675"/>
                <a:gd name="connsiteX218" fmla="*/ 1953101 w 5362575"/>
                <a:gd name="connsiteY218" fmla="*/ 34766 h 66675"/>
                <a:gd name="connsiteX219" fmla="*/ 1953101 w 5362575"/>
                <a:gd name="connsiteY219" fmla="*/ 23336 h 66675"/>
                <a:gd name="connsiteX220" fmla="*/ 1958816 w 5362575"/>
                <a:gd name="connsiteY220" fmla="*/ 23336 h 66675"/>
                <a:gd name="connsiteX221" fmla="*/ 1958816 w 5362575"/>
                <a:gd name="connsiteY221" fmla="*/ 23336 h 66675"/>
                <a:gd name="connsiteX222" fmla="*/ 1958816 w 5362575"/>
                <a:gd name="connsiteY222" fmla="*/ 23336 h 66675"/>
                <a:gd name="connsiteX223" fmla="*/ 1958816 w 5362575"/>
                <a:gd name="connsiteY223" fmla="*/ 23336 h 66675"/>
                <a:gd name="connsiteX224" fmla="*/ 2126456 w 5362575"/>
                <a:gd name="connsiteY224" fmla="*/ 23336 h 66675"/>
                <a:gd name="connsiteX225" fmla="*/ 2120741 w 5362575"/>
                <a:gd name="connsiteY225" fmla="*/ 48101 h 66675"/>
                <a:gd name="connsiteX226" fmla="*/ 2126456 w 5362575"/>
                <a:gd name="connsiteY226" fmla="*/ 23336 h 66675"/>
                <a:gd name="connsiteX227" fmla="*/ 2126456 w 5362575"/>
                <a:gd name="connsiteY227" fmla="*/ 23336 h 66675"/>
                <a:gd name="connsiteX228" fmla="*/ 2126456 w 5362575"/>
                <a:gd name="connsiteY228" fmla="*/ 23336 h 66675"/>
                <a:gd name="connsiteX229" fmla="*/ 2126456 w 5362575"/>
                <a:gd name="connsiteY229" fmla="*/ 23336 h 66675"/>
                <a:gd name="connsiteX230" fmla="*/ 2530316 w 5362575"/>
                <a:gd name="connsiteY230" fmla="*/ 23336 h 66675"/>
                <a:gd name="connsiteX231" fmla="*/ 2530316 w 5362575"/>
                <a:gd name="connsiteY231" fmla="*/ 34766 h 66675"/>
                <a:gd name="connsiteX232" fmla="*/ 2524601 w 5362575"/>
                <a:gd name="connsiteY232" fmla="*/ 34766 h 66675"/>
                <a:gd name="connsiteX233" fmla="*/ 2524601 w 5362575"/>
                <a:gd name="connsiteY233" fmla="*/ 23336 h 66675"/>
                <a:gd name="connsiteX234" fmla="*/ 2530316 w 5362575"/>
                <a:gd name="connsiteY234" fmla="*/ 23336 h 66675"/>
                <a:gd name="connsiteX235" fmla="*/ 2530316 w 5362575"/>
                <a:gd name="connsiteY235" fmla="*/ 23336 h 66675"/>
                <a:gd name="connsiteX236" fmla="*/ 2530316 w 5362575"/>
                <a:gd name="connsiteY236" fmla="*/ 23336 h 66675"/>
                <a:gd name="connsiteX237" fmla="*/ 2530316 w 5362575"/>
                <a:gd name="connsiteY237" fmla="*/ 23336 h 66675"/>
                <a:gd name="connsiteX238" fmla="*/ 2101691 w 5362575"/>
                <a:gd name="connsiteY238" fmla="*/ 17621 h 66675"/>
                <a:gd name="connsiteX239" fmla="*/ 2090261 w 5362575"/>
                <a:gd name="connsiteY239" fmla="*/ 23336 h 66675"/>
                <a:gd name="connsiteX240" fmla="*/ 2101691 w 5362575"/>
                <a:gd name="connsiteY240" fmla="*/ 17621 h 66675"/>
                <a:gd name="connsiteX241" fmla="*/ 2101691 w 5362575"/>
                <a:gd name="connsiteY241" fmla="*/ 17621 h 66675"/>
                <a:gd name="connsiteX242" fmla="*/ 2101691 w 5362575"/>
                <a:gd name="connsiteY242" fmla="*/ 17621 h 66675"/>
                <a:gd name="connsiteX243" fmla="*/ 2101691 w 5362575"/>
                <a:gd name="connsiteY243" fmla="*/ 17621 h 66675"/>
                <a:gd name="connsiteX244" fmla="*/ 3368516 w 5362575"/>
                <a:gd name="connsiteY244" fmla="*/ 17621 h 66675"/>
                <a:gd name="connsiteX245" fmla="*/ 3357086 w 5362575"/>
                <a:gd name="connsiteY245" fmla="*/ 17621 h 66675"/>
                <a:gd name="connsiteX246" fmla="*/ 3368516 w 5362575"/>
                <a:gd name="connsiteY246" fmla="*/ 17621 h 66675"/>
                <a:gd name="connsiteX247" fmla="*/ 3368516 w 5362575"/>
                <a:gd name="connsiteY247" fmla="*/ 17621 h 66675"/>
                <a:gd name="connsiteX248" fmla="*/ 3368516 w 5362575"/>
                <a:gd name="connsiteY248" fmla="*/ 17621 h 66675"/>
                <a:gd name="connsiteX249" fmla="*/ 3368516 w 5362575"/>
                <a:gd name="connsiteY249" fmla="*/ 17621 h 66675"/>
                <a:gd name="connsiteX250" fmla="*/ 5243036 w 5362575"/>
                <a:gd name="connsiteY250" fmla="*/ 17621 h 66675"/>
                <a:gd name="connsiteX251" fmla="*/ 5243036 w 5362575"/>
                <a:gd name="connsiteY251" fmla="*/ 29051 h 66675"/>
                <a:gd name="connsiteX252" fmla="*/ 5237322 w 5362575"/>
                <a:gd name="connsiteY252" fmla="*/ 29051 h 66675"/>
                <a:gd name="connsiteX253" fmla="*/ 5237322 w 5362575"/>
                <a:gd name="connsiteY253" fmla="*/ 17621 h 66675"/>
                <a:gd name="connsiteX254" fmla="*/ 5243036 w 5362575"/>
                <a:gd name="connsiteY254" fmla="*/ 17621 h 66675"/>
                <a:gd name="connsiteX255" fmla="*/ 5243036 w 5362575"/>
                <a:gd name="connsiteY255" fmla="*/ 17621 h 66675"/>
                <a:gd name="connsiteX256" fmla="*/ 5243036 w 5362575"/>
                <a:gd name="connsiteY256" fmla="*/ 17621 h 66675"/>
                <a:gd name="connsiteX257" fmla="*/ 5243036 w 5362575"/>
                <a:gd name="connsiteY257" fmla="*/ 1762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5362575" h="66675">
                  <a:moveTo>
                    <a:pt x="5281136" y="11906"/>
                  </a:moveTo>
                  <a:lnTo>
                    <a:pt x="5284947" y="29051"/>
                  </a:lnTo>
                  <a:lnTo>
                    <a:pt x="5279231" y="29051"/>
                  </a:lnTo>
                  <a:lnTo>
                    <a:pt x="5279231" y="23336"/>
                  </a:lnTo>
                  <a:cubicBezTo>
                    <a:pt x="5275422" y="15716"/>
                    <a:pt x="5273517" y="15716"/>
                    <a:pt x="5275422" y="11906"/>
                  </a:cubicBezTo>
                  <a:lnTo>
                    <a:pt x="4501039" y="11906"/>
                  </a:lnTo>
                  <a:cubicBezTo>
                    <a:pt x="4487704" y="25241"/>
                    <a:pt x="4476274" y="40481"/>
                    <a:pt x="4463892" y="60484"/>
                  </a:cubicBezTo>
                  <a:lnTo>
                    <a:pt x="4458177" y="60484"/>
                  </a:lnTo>
                  <a:lnTo>
                    <a:pt x="4458177" y="41434"/>
                  </a:lnTo>
                  <a:cubicBezTo>
                    <a:pt x="4467702" y="33814"/>
                    <a:pt x="4479131" y="24289"/>
                    <a:pt x="4488656" y="10954"/>
                  </a:cubicBezTo>
                  <a:lnTo>
                    <a:pt x="4415314" y="10954"/>
                  </a:lnTo>
                  <a:cubicBezTo>
                    <a:pt x="4422934" y="14764"/>
                    <a:pt x="4430554" y="16669"/>
                    <a:pt x="4445794" y="16669"/>
                  </a:cubicBezTo>
                  <a:cubicBezTo>
                    <a:pt x="4440079" y="35719"/>
                    <a:pt x="4449604" y="26194"/>
                    <a:pt x="4434364" y="35719"/>
                  </a:cubicBezTo>
                  <a:cubicBezTo>
                    <a:pt x="4428649" y="30004"/>
                    <a:pt x="4413409" y="20479"/>
                    <a:pt x="4395311" y="10954"/>
                  </a:cubicBezTo>
                  <a:lnTo>
                    <a:pt x="4366736" y="10954"/>
                  </a:lnTo>
                  <a:cubicBezTo>
                    <a:pt x="4370546" y="20479"/>
                    <a:pt x="4370546" y="20479"/>
                    <a:pt x="4372452" y="33814"/>
                  </a:cubicBezTo>
                  <a:lnTo>
                    <a:pt x="4366736" y="33814"/>
                  </a:lnTo>
                  <a:cubicBezTo>
                    <a:pt x="4359117" y="22384"/>
                    <a:pt x="4355306" y="22384"/>
                    <a:pt x="4349592" y="10954"/>
                  </a:cubicBezTo>
                  <a:lnTo>
                    <a:pt x="3845719" y="10954"/>
                  </a:lnTo>
                  <a:cubicBezTo>
                    <a:pt x="3851434" y="28099"/>
                    <a:pt x="3855244" y="39529"/>
                    <a:pt x="3853339" y="41434"/>
                  </a:cubicBezTo>
                  <a:cubicBezTo>
                    <a:pt x="3840004" y="50959"/>
                    <a:pt x="3818096" y="58579"/>
                    <a:pt x="3793331" y="62389"/>
                  </a:cubicBezTo>
                  <a:lnTo>
                    <a:pt x="4415314" y="62389"/>
                  </a:lnTo>
                  <a:cubicBezTo>
                    <a:pt x="4415314" y="62389"/>
                    <a:pt x="4417219" y="60484"/>
                    <a:pt x="4417219" y="58579"/>
                  </a:cubicBezTo>
                  <a:cubicBezTo>
                    <a:pt x="4417219" y="60484"/>
                    <a:pt x="4417219" y="60484"/>
                    <a:pt x="4417219" y="60484"/>
                  </a:cubicBezTo>
                  <a:lnTo>
                    <a:pt x="4661059" y="60484"/>
                  </a:lnTo>
                  <a:cubicBezTo>
                    <a:pt x="4661059" y="56674"/>
                    <a:pt x="4662964" y="54769"/>
                    <a:pt x="4664869" y="50959"/>
                  </a:cubicBezTo>
                  <a:lnTo>
                    <a:pt x="4668679" y="60484"/>
                  </a:lnTo>
                  <a:lnTo>
                    <a:pt x="4888706" y="60484"/>
                  </a:lnTo>
                  <a:lnTo>
                    <a:pt x="4888706" y="56674"/>
                  </a:lnTo>
                  <a:lnTo>
                    <a:pt x="4894422" y="56674"/>
                  </a:lnTo>
                  <a:lnTo>
                    <a:pt x="4888706" y="45244"/>
                  </a:lnTo>
                  <a:lnTo>
                    <a:pt x="4894422" y="45244"/>
                  </a:lnTo>
                  <a:cubicBezTo>
                    <a:pt x="4900136" y="39529"/>
                    <a:pt x="4896326" y="43339"/>
                    <a:pt x="4905851" y="39529"/>
                  </a:cubicBezTo>
                  <a:cubicBezTo>
                    <a:pt x="4900136" y="50959"/>
                    <a:pt x="4900136" y="54769"/>
                    <a:pt x="4892517" y="60484"/>
                  </a:cubicBezTo>
                  <a:lnTo>
                    <a:pt x="4927759" y="60484"/>
                  </a:lnTo>
                  <a:cubicBezTo>
                    <a:pt x="4935379" y="45244"/>
                    <a:pt x="4939189" y="30004"/>
                    <a:pt x="4954429" y="20479"/>
                  </a:cubicBezTo>
                  <a:cubicBezTo>
                    <a:pt x="4960144" y="14764"/>
                    <a:pt x="4956334" y="18574"/>
                    <a:pt x="4965859" y="14764"/>
                  </a:cubicBezTo>
                  <a:lnTo>
                    <a:pt x="4965859" y="20479"/>
                  </a:lnTo>
                  <a:cubicBezTo>
                    <a:pt x="4958239" y="24289"/>
                    <a:pt x="4962049" y="20479"/>
                    <a:pt x="4960144" y="26194"/>
                  </a:cubicBezTo>
                  <a:lnTo>
                    <a:pt x="4960144" y="31909"/>
                  </a:lnTo>
                  <a:cubicBezTo>
                    <a:pt x="4973479" y="24289"/>
                    <a:pt x="4971574" y="22384"/>
                    <a:pt x="4990624" y="20479"/>
                  </a:cubicBezTo>
                  <a:lnTo>
                    <a:pt x="4990624" y="26194"/>
                  </a:lnTo>
                  <a:lnTo>
                    <a:pt x="4984909" y="26194"/>
                  </a:lnTo>
                  <a:cubicBezTo>
                    <a:pt x="4983004" y="28099"/>
                    <a:pt x="4967764" y="45244"/>
                    <a:pt x="4954429" y="50959"/>
                  </a:cubicBezTo>
                  <a:lnTo>
                    <a:pt x="4954429" y="60484"/>
                  </a:lnTo>
                  <a:lnTo>
                    <a:pt x="4979194" y="60484"/>
                  </a:lnTo>
                  <a:cubicBezTo>
                    <a:pt x="4986814" y="56674"/>
                    <a:pt x="4994434" y="50959"/>
                    <a:pt x="5009674" y="45244"/>
                  </a:cubicBezTo>
                  <a:cubicBezTo>
                    <a:pt x="5005864" y="49054"/>
                    <a:pt x="5003959" y="54769"/>
                    <a:pt x="5000149" y="60484"/>
                  </a:cubicBezTo>
                  <a:lnTo>
                    <a:pt x="5041106" y="60484"/>
                  </a:lnTo>
                  <a:lnTo>
                    <a:pt x="5041106" y="56674"/>
                  </a:lnTo>
                  <a:cubicBezTo>
                    <a:pt x="5048726" y="50959"/>
                    <a:pt x="5039201" y="52864"/>
                    <a:pt x="5035392" y="37624"/>
                  </a:cubicBezTo>
                  <a:cubicBezTo>
                    <a:pt x="5039201" y="35719"/>
                    <a:pt x="5039201" y="35719"/>
                    <a:pt x="5041106" y="31909"/>
                  </a:cubicBezTo>
                  <a:lnTo>
                    <a:pt x="5060156" y="31909"/>
                  </a:lnTo>
                  <a:cubicBezTo>
                    <a:pt x="5056347" y="47149"/>
                    <a:pt x="5054442" y="52864"/>
                    <a:pt x="5044917" y="58579"/>
                  </a:cubicBezTo>
                  <a:lnTo>
                    <a:pt x="5333524" y="58579"/>
                  </a:lnTo>
                  <a:cubicBezTo>
                    <a:pt x="5344954" y="49054"/>
                    <a:pt x="5354479" y="35719"/>
                    <a:pt x="5358289" y="18574"/>
                  </a:cubicBezTo>
                  <a:cubicBezTo>
                    <a:pt x="5352574" y="14764"/>
                    <a:pt x="5348764" y="10954"/>
                    <a:pt x="5346859" y="7144"/>
                  </a:cubicBezTo>
                  <a:lnTo>
                    <a:pt x="5281136" y="11906"/>
                  </a:lnTo>
                  <a:lnTo>
                    <a:pt x="5281136" y="11906"/>
                  </a:lnTo>
                  <a:lnTo>
                    <a:pt x="5281136" y="11906"/>
                  </a:lnTo>
                  <a:lnTo>
                    <a:pt x="5281136" y="11906"/>
                  </a:lnTo>
                  <a:close/>
                  <a:moveTo>
                    <a:pt x="3287554" y="11906"/>
                  </a:moveTo>
                  <a:cubicBezTo>
                    <a:pt x="3287554" y="17621"/>
                    <a:pt x="3287554" y="23336"/>
                    <a:pt x="3287554" y="29051"/>
                  </a:cubicBezTo>
                  <a:lnTo>
                    <a:pt x="3318034" y="34766"/>
                  </a:lnTo>
                  <a:lnTo>
                    <a:pt x="3318034" y="40481"/>
                  </a:lnTo>
                  <a:cubicBezTo>
                    <a:pt x="3287554" y="40481"/>
                    <a:pt x="3265646" y="50006"/>
                    <a:pt x="3246596" y="61436"/>
                  </a:cubicBezTo>
                  <a:lnTo>
                    <a:pt x="3430429" y="61436"/>
                  </a:lnTo>
                  <a:cubicBezTo>
                    <a:pt x="3434239" y="57626"/>
                    <a:pt x="3438049" y="55721"/>
                    <a:pt x="3441859" y="51911"/>
                  </a:cubicBezTo>
                  <a:cubicBezTo>
                    <a:pt x="3441859" y="55721"/>
                    <a:pt x="3441859" y="57626"/>
                    <a:pt x="3439954" y="61436"/>
                  </a:cubicBezTo>
                  <a:lnTo>
                    <a:pt x="3667601" y="61436"/>
                  </a:lnTo>
                  <a:cubicBezTo>
                    <a:pt x="3669506" y="46196"/>
                    <a:pt x="3669506" y="29051"/>
                    <a:pt x="3669506" y="9049"/>
                  </a:cubicBezTo>
                  <a:lnTo>
                    <a:pt x="3287554" y="11906"/>
                  </a:lnTo>
                  <a:lnTo>
                    <a:pt x="3287554" y="11906"/>
                  </a:lnTo>
                  <a:lnTo>
                    <a:pt x="3287554" y="11906"/>
                  </a:lnTo>
                  <a:lnTo>
                    <a:pt x="3287554" y="11906"/>
                  </a:lnTo>
                  <a:close/>
                  <a:moveTo>
                    <a:pt x="1904524" y="11906"/>
                  </a:moveTo>
                  <a:cubicBezTo>
                    <a:pt x="1900714" y="17621"/>
                    <a:pt x="1894999" y="23336"/>
                    <a:pt x="1891189" y="29051"/>
                  </a:cubicBezTo>
                  <a:cubicBezTo>
                    <a:pt x="1870234" y="21431"/>
                    <a:pt x="1881664" y="19526"/>
                    <a:pt x="1860709" y="23336"/>
                  </a:cubicBezTo>
                  <a:lnTo>
                    <a:pt x="1860709" y="17621"/>
                  </a:lnTo>
                  <a:lnTo>
                    <a:pt x="1866424" y="17621"/>
                  </a:lnTo>
                  <a:lnTo>
                    <a:pt x="1864519" y="11906"/>
                  </a:lnTo>
                  <a:lnTo>
                    <a:pt x="589121" y="11906"/>
                  </a:lnTo>
                  <a:lnTo>
                    <a:pt x="589121" y="23336"/>
                  </a:lnTo>
                  <a:lnTo>
                    <a:pt x="577691" y="23336"/>
                  </a:lnTo>
                  <a:lnTo>
                    <a:pt x="577691" y="17621"/>
                  </a:lnTo>
                  <a:lnTo>
                    <a:pt x="589121" y="11906"/>
                  </a:lnTo>
                  <a:lnTo>
                    <a:pt x="24289" y="11906"/>
                  </a:lnTo>
                  <a:cubicBezTo>
                    <a:pt x="20479" y="30956"/>
                    <a:pt x="28099" y="21431"/>
                    <a:pt x="12859" y="29051"/>
                  </a:cubicBezTo>
                  <a:lnTo>
                    <a:pt x="12859" y="23336"/>
                  </a:lnTo>
                  <a:cubicBezTo>
                    <a:pt x="18574" y="19526"/>
                    <a:pt x="20479" y="15716"/>
                    <a:pt x="24289" y="11906"/>
                  </a:cubicBezTo>
                  <a:lnTo>
                    <a:pt x="7144" y="11906"/>
                  </a:lnTo>
                  <a:lnTo>
                    <a:pt x="7144" y="42386"/>
                  </a:lnTo>
                  <a:lnTo>
                    <a:pt x="18574" y="42386"/>
                  </a:lnTo>
                  <a:cubicBezTo>
                    <a:pt x="26194" y="50006"/>
                    <a:pt x="9049" y="48101"/>
                    <a:pt x="7144" y="48101"/>
                  </a:cubicBezTo>
                  <a:lnTo>
                    <a:pt x="7144" y="63341"/>
                  </a:lnTo>
                  <a:lnTo>
                    <a:pt x="790099" y="63341"/>
                  </a:lnTo>
                  <a:lnTo>
                    <a:pt x="790099" y="53816"/>
                  </a:lnTo>
                  <a:lnTo>
                    <a:pt x="795814" y="53816"/>
                  </a:lnTo>
                  <a:cubicBezTo>
                    <a:pt x="795814" y="57626"/>
                    <a:pt x="793909" y="61436"/>
                    <a:pt x="793909" y="63341"/>
                  </a:cubicBezTo>
                  <a:lnTo>
                    <a:pt x="2071211" y="63341"/>
                  </a:lnTo>
                  <a:cubicBezTo>
                    <a:pt x="2073116" y="59531"/>
                    <a:pt x="2075021" y="57626"/>
                    <a:pt x="2075021" y="53816"/>
                  </a:cubicBezTo>
                  <a:lnTo>
                    <a:pt x="2094071" y="53816"/>
                  </a:lnTo>
                  <a:lnTo>
                    <a:pt x="2094071" y="34766"/>
                  </a:lnTo>
                  <a:cubicBezTo>
                    <a:pt x="2097881" y="36671"/>
                    <a:pt x="2097881" y="36671"/>
                    <a:pt x="2099786" y="40481"/>
                  </a:cubicBezTo>
                  <a:lnTo>
                    <a:pt x="2118836" y="34766"/>
                  </a:lnTo>
                  <a:lnTo>
                    <a:pt x="2118836" y="46196"/>
                  </a:lnTo>
                  <a:cubicBezTo>
                    <a:pt x="2115026" y="50006"/>
                    <a:pt x="2111216" y="55721"/>
                    <a:pt x="2107406" y="61436"/>
                  </a:cubicBezTo>
                  <a:lnTo>
                    <a:pt x="2561749" y="61436"/>
                  </a:lnTo>
                  <a:cubicBezTo>
                    <a:pt x="2567464" y="57626"/>
                    <a:pt x="2573179" y="51911"/>
                    <a:pt x="2578894" y="46196"/>
                  </a:cubicBezTo>
                  <a:lnTo>
                    <a:pt x="2578894" y="61436"/>
                  </a:lnTo>
                  <a:lnTo>
                    <a:pt x="2582704" y="61436"/>
                  </a:lnTo>
                  <a:lnTo>
                    <a:pt x="2586514" y="57626"/>
                  </a:lnTo>
                  <a:cubicBezTo>
                    <a:pt x="2601754" y="59531"/>
                    <a:pt x="2654141" y="59531"/>
                    <a:pt x="2673191" y="46196"/>
                  </a:cubicBezTo>
                  <a:cubicBezTo>
                    <a:pt x="2678906" y="40481"/>
                    <a:pt x="2675096" y="44291"/>
                    <a:pt x="2678906" y="34766"/>
                  </a:cubicBezTo>
                  <a:cubicBezTo>
                    <a:pt x="2659856" y="34766"/>
                    <a:pt x="2639854" y="34766"/>
                    <a:pt x="2628424" y="29051"/>
                  </a:cubicBezTo>
                  <a:cubicBezTo>
                    <a:pt x="2649379" y="29051"/>
                    <a:pt x="2671286" y="27146"/>
                    <a:pt x="2684621" y="23336"/>
                  </a:cubicBezTo>
                  <a:lnTo>
                    <a:pt x="2684621" y="48101"/>
                  </a:lnTo>
                  <a:cubicBezTo>
                    <a:pt x="2707481" y="50006"/>
                    <a:pt x="2727484" y="55721"/>
                    <a:pt x="2744629" y="63341"/>
                  </a:cubicBezTo>
                  <a:lnTo>
                    <a:pt x="2816066" y="63341"/>
                  </a:lnTo>
                  <a:cubicBezTo>
                    <a:pt x="2814161" y="51911"/>
                    <a:pt x="2808446" y="32861"/>
                    <a:pt x="2802731" y="10954"/>
                  </a:cubicBezTo>
                  <a:lnTo>
                    <a:pt x="1904524" y="10954"/>
                  </a:lnTo>
                  <a:lnTo>
                    <a:pt x="1904524" y="11906"/>
                  </a:lnTo>
                  <a:lnTo>
                    <a:pt x="1904524" y="11906"/>
                  </a:lnTo>
                  <a:lnTo>
                    <a:pt x="1904524" y="11906"/>
                  </a:lnTo>
                  <a:close/>
                  <a:moveTo>
                    <a:pt x="1643539" y="54769"/>
                  </a:moveTo>
                  <a:cubicBezTo>
                    <a:pt x="1637824" y="60484"/>
                    <a:pt x="1641634" y="56674"/>
                    <a:pt x="1632109" y="60484"/>
                  </a:cubicBezTo>
                  <a:cubicBezTo>
                    <a:pt x="1635919" y="54769"/>
                    <a:pt x="1632109" y="58579"/>
                    <a:pt x="1643539" y="54769"/>
                  </a:cubicBezTo>
                  <a:lnTo>
                    <a:pt x="1643539" y="54769"/>
                  </a:lnTo>
                  <a:lnTo>
                    <a:pt x="1643539" y="54769"/>
                  </a:lnTo>
                  <a:lnTo>
                    <a:pt x="1643539" y="54769"/>
                  </a:lnTo>
                  <a:close/>
                  <a:moveTo>
                    <a:pt x="3871436" y="48101"/>
                  </a:moveTo>
                  <a:lnTo>
                    <a:pt x="3871436" y="59531"/>
                  </a:lnTo>
                  <a:lnTo>
                    <a:pt x="3865721" y="59531"/>
                  </a:lnTo>
                  <a:lnTo>
                    <a:pt x="3865721" y="48101"/>
                  </a:lnTo>
                  <a:lnTo>
                    <a:pt x="3871436" y="48101"/>
                  </a:lnTo>
                  <a:lnTo>
                    <a:pt x="3871436" y="48101"/>
                  </a:lnTo>
                  <a:lnTo>
                    <a:pt x="3871436" y="48101"/>
                  </a:lnTo>
                  <a:lnTo>
                    <a:pt x="3871436" y="48101"/>
                  </a:lnTo>
                  <a:close/>
                  <a:moveTo>
                    <a:pt x="5130642" y="48101"/>
                  </a:moveTo>
                  <a:lnTo>
                    <a:pt x="5136356" y="59531"/>
                  </a:lnTo>
                  <a:cubicBezTo>
                    <a:pt x="5126831" y="52864"/>
                    <a:pt x="5130642" y="48101"/>
                    <a:pt x="5130642" y="48101"/>
                  </a:cubicBezTo>
                  <a:lnTo>
                    <a:pt x="5130642" y="48101"/>
                  </a:lnTo>
                  <a:lnTo>
                    <a:pt x="5130642" y="48101"/>
                  </a:lnTo>
                  <a:lnTo>
                    <a:pt x="5130642" y="48101"/>
                  </a:lnTo>
                  <a:close/>
                  <a:moveTo>
                    <a:pt x="1966436" y="40481"/>
                  </a:moveTo>
                  <a:cubicBezTo>
                    <a:pt x="1960721" y="46196"/>
                    <a:pt x="1964531" y="42386"/>
                    <a:pt x="1955006" y="46196"/>
                  </a:cubicBezTo>
                  <a:cubicBezTo>
                    <a:pt x="1958816" y="42386"/>
                    <a:pt x="1955006" y="46196"/>
                    <a:pt x="1966436" y="40481"/>
                  </a:cubicBezTo>
                  <a:lnTo>
                    <a:pt x="1966436" y="40481"/>
                  </a:lnTo>
                  <a:lnTo>
                    <a:pt x="1966436" y="40481"/>
                  </a:lnTo>
                  <a:lnTo>
                    <a:pt x="1966436" y="40481"/>
                  </a:lnTo>
                  <a:close/>
                  <a:moveTo>
                    <a:pt x="2039779" y="40481"/>
                  </a:moveTo>
                  <a:lnTo>
                    <a:pt x="2034064" y="59531"/>
                  </a:lnTo>
                  <a:lnTo>
                    <a:pt x="2028349" y="59531"/>
                  </a:lnTo>
                  <a:lnTo>
                    <a:pt x="2028349" y="40481"/>
                  </a:lnTo>
                  <a:lnTo>
                    <a:pt x="2039779" y="40481"/>
                  </a:lnTo>
                  <a:lnTo>
                    <a:pt x="2039779" y="40481"/>
                  </a:lnTo>
                  <a:lnTo>
                    <a:pt x="2039779" y="40481"/>
                  </a:lnTo>
                  <a:lnTo>
                    <a:pt x="2039779" y="40481"/>
                  </a:lnTo>
                  <a:close/>
                  <a:moveTo>
                    <a:pt x="2636996" y="40481"/>
                  </a:moveTo>
                  <a:lnTo>
                    <a:pt x="2636996" y="51911"/>
                  </a:lnTo>
                  <a:lnTo>
                    <a:pt x="2625566" y="51911"/>
                  </a:lnTo>
                  <a:cubicBezTo>
                    <a:pt x="2621756" y="48101"/>
                    <a:pt x="2612231" y="44291"/>
                    <a:pt x="2606516" y="40481"/>
                  </a:cubicBezTo>
                  <a:lnTo>
                    <a:pt x="2636996" y="40481"/>
                  </a:lnTo>
                  <a:lnTo>
                    <a:pt x="2636996" y="40481"/>
                  </a:lnTo>
                  <a:lnTo>
                    <a:pt x="2636996" y="40481"/>
                  </a:lnTo>
                  <a:lnTo>
                    <a:pt x="2636996" y="40481"/>
                  </a:lnTo>
                  <a:close/>
                  <a:moveTo>
                    <a:pt x="5211604" y="40481"/>
                  </a:moveTo>
                  <a:lnTo>
                    <a:pt x="5211604" y="51911"/>
                  </a:lnTo>
                  <a:lnTo>
                    <a:pt x="5205889" y="51911"/>
                  </a:lnTo>
                  <a:lnTo>
                    <a:pt x="5205889" y="40481"/>
                  </a:lnTo>
                  <a:lnTo>
                    <a:pt x="5211604" y="40481"/>
                  </a:lnTo>
                  <a:lnTo>
                    <a:pt x="5211604" y="40481"/>
                  </a:lnTo>
                  <a:lnTo>
                    <a:pt x="5211604" y="40481"/>
                  </a:lnTo>
                  <a:lnTo>
                    <a:pt x="5211604" y="40481"/>
                  </a:lnTo>
                  <a:close/>
                  <a:moveTo>
                    <a:pt x="2772251" y="34766"/>
                  </a:moveTo>
                  <a:cubicBezTo>
                    <a:pt x="2766536" y="40481"/>
                    <a:pt x="2770346" y="36671"/>
                    <a:pt x="2760821" y="40481"/>
                  </a:cubicBezTo>
                  <a:cubicBezTo>
                    <a:pt x="2766536" y="36671"/>
                    <a:pt x="2761774" y="38576"/>
                    <a:pt x="2772251" y="34766"/>
                  </a:cubicBezTo>
                  <a:lnTo>
                    <a:pt x="2772251" y="34766"/>
                  </a:lnTo>
                  <a:lnTo>
                    <a:pt x="2772251" y="34766"/>
                  </a:lnTo>
                  <a:lnTo>
                    <a:pt x="2772251" y="34766"/>
                  </a:lnTo>
                  <a:close/>
                  <a:moveTo>
                    <a:pt x="3461861" y="34766"/>
                  </a:moveTo>
                  <a:cubicBezTo>
                    <a:pt x="3456146" y="48101"/>
                    <a:pt x="3450431" y="59531"/>
                    <a:pt x="3450431" y="59531"/>
                  </a:cubicBezTo>
                  <a:cubicBezTo>
                    <a:pt x="3443764" y="52864"/>
                    <a:pt x="3458051" y="40481"/>
                    <a:pt x="3461861" y="34766"/>
                  </a:cubicBezTo>
                  <a:lnTo>
                    <a:pt x="3461861" y="34766"/>
                  </a:lnTo>
                  <a:lnTo>
                    <a:pt x="3461861" y="34766"/>
                  </a:lnTo>
                  <a:lnTo>
                    <a:pt x="3461861" y="34766"/>
                  </a:lnTo>
                  <a:close/>
                  <a:moveTo>
                    <a:pt x="42386" y="29051"/>
                  </a:moveTo>
                  <a:cubicBezTo>
                    <a:pt x="40481" y="42386"/>
                    <a:pt x="40481" y="46196"/>
                    <a:pt x="36671" y="53816"/>
                  </a:cubicBezTo>
                  <a:cubicBezTo>
                    <a:pt x="36671" y="38576"/>
                    <a:pt x="36671" y="36671"/>
                    <a:pt x="42386" y="29051"/>
                  </a:cubicBezTo>
                  <a:lnTo>
                    <a:pt x="42386" y="29051"/>
                  </a:lnTo>
                  <a:lnTo>
                    <a:pt x="42386" y="29051"/>
                  </a:lnTo>
                  <a:lnTo>
                    <a:pt x="42386" y="29051"/>
                  </a:lnTo>
                  <a:close/>
                  <a:moveTo>
                    <a:pt x="1859756" y="29051"/>
                  </a:moveTo>
                  <a:cubicBezTo>
                    <a:pt x="1854041" y="34766"/>
                    <a:pt x="1857851" y="30956"/>
                    <a:pt x="1848326" y="34766"/>
                  </a:cubicBezTo>
                  <a:cubicBezTo>
                    <a:pt x="1854041" y="30956"/>
                    <a:pt x="1848326" y="32861"/>
                    <a:pt x="1859756" y="29051"/>
                  </a:cubicBezTo>
                  <a:lnTo>
                    <a:pt x="1859756" y="29051"/>
                  </a:lnTo>
                  <a:lnTo>
                    <a:pt x="1859756" y="29051"/>
                  </a:lnTo>
                  <a:lnTo>
                    <a:pt x="1859756" y="29051"/>
                  </a:lnTo>
                  <a:close/>
                  <a:moveTo>
                    <a:pt x="1388269" y="23336"/>
                  </a:moveTo>
                  <a:lnTo>
                    <a:pt x="1388269" y="34766"/>
                  </a:lnTo>
                  <a:lnTo>
                    <a:pt x="1382554" y="34766"/>
                  </a:lnTo>
                  <a:lnTo>
                    <a:pt x="1382554" y="23336"/>
                  </a:lnTo>
                  <a:lnTo>
                    <a:pt x="1388269" y="23336"/>
                  </a:lnTo>
                  <a:lnTo>
                    <a:pt x="1388269" y="23336"/>
                  </a:lnTo>
                  <a:lnTo>
                    <a:pt x="1388269" y="23336"/>
                  </a:lnTo>
                  <a:lnTo>
                    <a:pt x="1388269" y="23336"/>
                  </a:lnTo>
                  <a:close/>
                  <a:moveTo>
                    <a:pt x="1879759" y="60484"/>
                  </a:moveTo>
                  <a:lnTo>
                    <a:pt x="1879759" y="41434"/>
                  </a:lnTo>
                  <a:lnTo>
                    <a:pt x="1930241" y="22384"/>
                  </a:lnTo>
                  <a:lnTo>
                    <a:pt x="1930241" y="33814"/>
                  </a:lnTo>
                  <a:lnTo>
                    <a:pt x="1923574" y="33814"/>
                  </a:lnTo>
                  <a:cubicBezTo>
                    <a:pt x="1921669" y="45244"/>
                    <a:pt x="1933099" y="37624"/>
                    <a:pt x="1923574" y="45244"/>
                  </a:cubicBezTo>
                  <a:cubicBezTo>
                    <a:pt x="1910239" y="60484"/>
                    <a:pt x="1904524" y="60484"/>
                    <a:pt x="1879759" y="60484"/>
                  </a:cubicBezTo>
                  <a:lnTo>
                    <a:pt x="1879759" y="60484"/>
                  </a:lnTo>
                  <a:lnTo>
                    <a:pt x="1879759" y="60484"/>
                  </a:lnTo>
                  <a:lnTo>
                    <a:pt x="1879759" y="60484"/>
                  </a:lnTo>
                  <a:close/>
                  <a:moveTo>
                    <a:pt x="1958816" y="23336"/>
                  </a:moveTo>
                  <a:lnTo>
                    <a:pt x="1958816" y="34766"/>
                  </a:lnTo>
                  <a:lnTo>
                    <a:pt x="1953101" y="34766"/>
                  </a:lnTo>
                  <a:lnTo>
                    <a:pt x="1953101" y="23336"/>
                  </a:lnTo>
                  <a:lnTo>
                    <a:pt x="1958816" y="23336"/>
                  </a:lnTo>
                  <a:lnTo>
                    <a:pt x="1958816" y="23336"/>
                  </a:lnTo>
                  <a:lnTo>
                    <a:pt x="1958816" y="23336"/>
                  </a:lnTo>
                  <a:lnTo>
                    <a:pt x="1958816" y="23336"/>
                  </a:lnTo>
                  <a:close/>
                  <a:moveTo>
                    <a:pt x="2126456" y="23336"/>
                  </a:moveTo>
                  <a:cubicBezTo>
                    <a:pt x="2124551" y="36671"/>
                    <a:pt x="2124551" y="40481"/>
                    <a:pt x="2120741" y="48101"/>
                  </a:cubicBezTo>
                  <a:cubicBezTo>
                    <a:pt x="2122646" y="32861"/>
                    <a:pt x="2122646" y="30956"/>
                    <a:pt x="2126456" y="23336"/>
                  </a:cubicBezTo>
                  <a:lnTo>
                    <a:pt x="2126456" y="23336"/>
                  </a:lnTo>
                  <a:lnTo>
                    <a:pt x="2126456" y="23336"/>
                  </a:lnTo>
                  <a:lnTo>
                    <a:pt x="2126456" y="23336"/>
                  </a:lnTo>
                  <a:close/>
                  <a:moveTo>
                    <a:pt x="2530316" y="23336"/>
                  </a:moveTo>
                  <a:lnTo>
                    <a:pt x="2530316" y="34766"/>
                  </a:lnTo>
                  <a:lnTo>
                    <a:pt x="2524601" y="34766"/>
                  </a:lnTo>
                  <a:lnTo>
                    <a:pt x="2524601" y="23336"/>
                  </a:lnTo>
                  <a:lnTo>
                    <a:pt x="2530316" y="23336"/>
                  </a:lnTo>
                  <a:lnTo>
                    <a:pt x="2530316" y="23336"/>
                  </a:lnTo>
                  <a:lnTo>
                    <a:pt x="2530316" y="23336"/>
                  </a:lnTo>
                  <a:lnTo>
                    <a:pt x="2530316" y="23336"/>
                  </a:lnTo>
                  <a:close/>
                  <a:moveTo>
                    <a:pt x="2101691" y="17621"/>
                  </a:moveTo>
                  <a:cubicBezTo>
                    <a:pt x="2095976" y="23336"/>
                    <a:pt x="2099786" y="19526"/>
                    <a:pt x="2090261" y="23336"/>
                  </a:cubicBezTo>
                  <a:cubicBezTo>
                    <a:pt x="2095976" y="17621"/>
                    <a:pt x="2092166" y="21431"/>
                    <a:pt x="2101691" y="17621"/>
                  </a:cubicBezTo>
                  <a:lnTo>
                    <a:pt x="2101691" y="17621"/>
                  </a:lnTo>
                  <a:lnTo>
                    <a:pt x="2101691" y="17621"/>
                  </a:lnTo>
                  <a:lnTo>
                    <a:pt x="2101691" y="17621"/>
                  </a:lnTo>
                  <a:close/>
                  <a:moveTo>
                    <a:pt x="3368516" y="17621"/>
                  </a:moveTo>
                  <a:cubicBezTo>
                    <a:pt x="3358991" y="25241"/>
                    <a:pt x="3362801" y="29051"/>
                    <a:pt x="3357086" y="17621"/>
                  </a:cubicBezTo>
                  <a:lnTo>
                    <a:pt x="3368516" y="17621"/>
                  </a:lnTo>
                  <a:lnTo>
                    <a:pt x="3368516" y="17621"/>
                  </a:lnTo>
                  <a:lnTo>
                    <a:pt x="3368516" y="17621"/>
                  </a:lnTo>
                  <a:lnTo>
                    <a:pt x="3368516" y="17621"/>
                  </a:lnTo>
                  <a:close/>
                  <a:moveTo>
                    <a:pt x="5243036" y="17621"/>
                  </a:moveTo>
                  <a:lnTo>
                    <a:pt x="5243036" y="29051"/>
                  </a:lnTo>
                  <a:lnTo>
                    <a:pt x="5237322" y="29051"/>
                  </a:lnTo>
                  <a:lnTo>
                    <a:pt x="5237322" y="17621"/>
                  </a:lnTo>
                  <a:lnTo>
                    <a:pt x="5243036" y="17621"/>
                  </a:lnTo>
                  <a:lnTo>
                    <a:pt x="5243036" y="17621"/>
                  </a:lnTo>
                  <a:lnTo>
                    <a:pt x="5243036" y="17621"/>
                  </a:lnTo>
                  <a:lnTo>
                    <a:pt x="5243036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A502B206-A793-466C-A63E-66F50A5E2405}"/>
                </a:ext>
              </a:extLst>
            </p:cNvPr>
            <p:cNvSpPr/>
            <p:nvPr/>
          </p:nvSpPr>
          <p:spPr>
            <a:xfrm>
              <a:off x="-3334" y="6547922"/>
              <a:ext cx="5353050" cy="66675"/>
            </a:xfrm>
            <a:custGeom>
              <a:avLst/>
              <a:gdLst>
                <a:gd name="connsiteX0" fmla="*/ 5314474 w 5353050"/>
                <a:gd name="connsiteY0" fmla="*/ 7144 h 66675"/>
                <a:gd name="connsiteX1" fmla="*/ 5314474 w 5353050"/>
                <a:gd name="connsiteY1" fmla="*/ 7144 h 66675"/>
                <a:gd name="connsiteX2" fmla="*/ 5308759 w 5353050"/>
                <a:gd name="connsiteY2" fmla="*/ 9049 h 66675"/>
                <a:gd name="connsiteX3" fmla="*/ 5308759 w 5353050"/>
                <a:gd name="connsiteY3" fmla="*/ 7144 h 66675"/>
                <a:gd name="connsiteX4" fmla="*/ 4985861 w 5353050"/>
                <a:gd name="connsiteY4" fmla="*/ 7144 h 66675"/>
                <a:gd name="connsiteX5" fmla="*/ 4985861 w 5353050"/>
                <a:gd name="connsiteY5" fmla="*/ 14764 h 66675"/>
                <a:gd name="connsiteX6" fmla="*/ 4974432 w 5353050"/>
                <a:gd name="connsiteY6" fmla="*/ 14764 h 66675"/>
                <a:gd name="connsiteX7" fmla="*/ 4974432 w 5353050"/>
                <a:gd name="connsiteY7" fmla="*/ 7144 h 66675"/>
                <a:gd name="connsiteX8" fmla="*/ 4559141 w 5353050"/>
                <a:gd name="connsiteY8" fmla="*/ 7144 h 66675"/>
                <a:gd name="connsiteX9" fmla="*/ 4553427 w 5353050"/>
                <a:gd name="connsiteY9" fmla="*/ 14764 h 66675"/>
                <a:gd name="connsiteX10" fmla="*/ 4508659 w 5353050"/>
                <a:gd name="connsiteY10" fmla="*/ 59531 h 66675"/>
                <a:gd name="connsiteX11" fmla="*/ 5283041 w 5353050"/>
                <a:gd name="connsiteY11" fmla="*/ 59531 h 66675"/>
                <a:gd name="connsiteX12" fmla="*/ 5286852 w 5353050"/>
                <a:gd name="connsiteY12" fmla="*/ 51911 h 66675"/>
                <a:gd name="connsiteX13" fmla="*/ 5288757 w 5353050"/>
                <a:gd name="connsiteY13" fmla="*/ 59531 h 66675"/>
                <a:gd name="connsiteX14" fmla="*/ 5354479 w 5353050"/>
                <a:gd name="connsiteY14" fmla="*/ 59531 h 66675"/>
                <a:gd name="connsiteX15" fmla="*/ 5335429 w 5353050"/>
                <a:gd name="connsiteY15" fmla="*/ 7144 h 66675"/>
                <a:gd name="connsiteX16" fmla="*/ 5314474 w 5353050"/>
                <a:gd name="connsiteY16" fmla="*/ 7144 h 66675"/>
                <a:gd name="connsiteX17" fmla="*/ 5314474 w 5353050"/>
                <a:gd name="connsiteY17" fmla="*/ 7144 h 66675"/>
                <a:gd name="connsiteX18" fmla="*/ 5314474 w 5353050"/>
                <a:gd name="connsiteY18" fmla="*/ 7144 h 66675"/>
                <a:gd name="connsiteX19" fmla="*/ 5314474 w 5353050"/>
                <a:gd name="connsiteY19" fmla="*/ 7144 h 66675"/>
                <a:gd name="connsiteX20" fmla="*/ 4472464 w 5353050"/>
                <a:gd name="connsiteY20" fmla="*/ 7144 h 66675"/>
                <a:gd name="connsiteX21" fmla="*/ 4433412 w 5353050"/>
                <a:gd name="connsiteY21" fmla="*/ 33814 h 66675"/>
                <a:gd name="connsiteX22" fmla="*/ 4433412 w 5353050"/>
                <a:gd name="connsiteY22" fmla="*/ 22384 h 66675"/>
                <a:gd name="connsiteX23" fmla="*/ 4433412 w 5353050"/>
                <a:gd name="connsiteY23" fmla="*/ 9049 h 66675"/>
                <a:gd name="connsiteX24" fmla="*/ 4404837 w 5353050"/>
                <a:gd name="connsiteY24" fmla="*/ 9049 h 66675"/>
                <a:gd name="connsiteX25" fmla="*/ 4397216 w 5353050"/>
                <a:gd name="connsiteY25" fmla="*/ 10954 h 66675"/>
                <a:gd name="connsiteX26" fmla="*/ 4397216 w 5353050"/>
                <a:gd name="connsiteY26" fmla="*/ 7144 h 66675"/>
                <a:gd name="connsiteX27" fmla="*/ 4341019 w 5353050"/>
                <a:gd name="connsiteY27" fmla="*/ 7144 h 66675"/>
                <a:gd name="connsiteX28" fmla="*/ 4341019 w 5353050"/>
                <a:gd name="connsiteY28" fmla="*/ 14764 h 66675"/>
                <a:gd name="connsiteX29" fmla="*/ 4421981 w 5353050"/>
                <a:gd name="connsiteY29" fmla="*/ 26194 h 66675"/>
                <a:gd name="connsiteX30" fmla="*/ 4421981 w 5353050"/>
                <a:gd name="connsiteY30" fmla="*/ 56674 h 66675"/>
                <a:gd name="connsiteX31" fmla="*/ 4423887 w 5353050"/>
                <a:gd name="connsiteY31" fmla="*/ 56674 h 66675"/>
                <a:gd name="connsiteX32" fmla="*/ 4497229 w 5353050"/>
                <a:gd name="connsiteY32" fmla="*/ 56674 h 66675"/>
                <a:gd name="connsiteX33" fmla="*/ 4510564 w 5353050"/>
                <a:gd name="connsiteY33" fmla="*/ 31909 h 66675"/>
                <a:gd name="connsiteX34" fmla="*/ 4491514 w 5353050"/>
                <a:gd name="connsiteY34" fmla="*/ 31909 h 66675"/>
                <a:gd name="connsiteX35" fmla="*/ 4485799 w 5353050"/>
                <a:gd name="connsiteY35" fmla="*/ 50959 h 66675"/>
                <a:gd name="connsiteX36" fmla="*/ 4466749 w 5353050"/>
                <a:gd name="connsiteY36" fmla="*/ 56674 h 66675"/>
                <a:gd name="connsiteX37" fmla="*/ 4466749 w 5353050"/>
                <a:gd name="connsiteY37" fmla="*/ 50959 h 66675"/>
                <a:gd name="connsiteX38" fmla="*/ 4528662 w 5353050"/>
                <a:gd name="connsiteY38" fmla="*/ 20479 h 66675"/>
                <a:gd name="connsiteX39" fmla="*/ 4534377 w 5353050"/>
                <a:gd name="connsiteY39" fmla="*/ 7144 h 66675"/>
                <a:gd name="connsiteX40" fmla="*/ 4472464 w 5353050"/>
                <a:gd name="connsiteY40" fmla="*/ 7144 h 66675"/>
                <a:gd name="connsiteX41" fmla="*/ 4472464 w 5353050"/>
                <a:gd name="connsiteY41" fmla="*/ 7144 h 66675"/>
                <a:gd name="connsiteX42" fmla="*/ 4472464 w 5353050"/>
                <a:gd name="connsiteY42" fmla="*/ 7144 h 66675"/>
                <a:gd name="connsiteX43" fmla="*/ 4472464 w 5353050"/>
                <a:gd name="connsiteY43" fmla="*/ 7144 h 66675"/>
                <a:gd name="connsiteX44" fmla="*/ 3834289 w 5353050"/>
                <a:gd name="connsiteY44" fmla="*/ 7144 h 66675"/>
                <a:gd name="connsiteX45" fmla="*/ 3849529 w 5353050"/>
                <a:gd name="connsiteY45" fmla="*/ 59531 h 66675"/>
                <a:gd name="connsiteX46" fmla="*/ 4353402 w 5353050"/>
                <a:gd name="connsiteY46" fmla="*/ 59531 h 66675"/>
                <a:gd name="connsiteX47" fmla="*/ 4353402 w 5353050"/>
                <a:gd name="connsiteY47" fmla="*/ 59531 h 66675"/>
                <a:gd name="connsiteX48" fmla="*/ 4347687 w 5353050"/>
                <a:gd name="connsiteY48" fmla="*/ 53816 h 66675"/>
                <a:gd name="connsiteX49" fmla="*/ 4359116 w 5353050"/>
                <a:gd name="connsiteY49" fmla="*/ 53816 h 66675"/>
                <a:gd name="connsiteX50" fmla="*/ 4370546 w 5353050"/>
                <a:gd name="connsiteY50" fmla="*/ 53816 h 66675"/>
                <a:gd name="connsiteX51" fmla="*/ 4376262 w 5353050"/>
                <a:gd name="connsiteY51" fmla="*/ 42386 h 66675"/>
                <a:gd name="connsiteX52" fmla="*/ 4295299 w 5353050"/>
                <a:gd name="connsiteY52" fmla="*/ 11906 h 66675"/>
                <a:gd name="connsiteX53" fmla="*/ 4295299 w 5353050"/>
                <a:gd name="connsiteY53" fmla="*/ 10001 h 66675"/>
                <a:gd name="connsiteX54" fmla="*/ 3834289 w 5353050"/>
                <a:gd name="connsiteY54" fmla="*/ 7144 h 66675"/>
                <a:gd name="connsiteX55" fmla="*/ 3834289 w 5353050"/>
                <a:gd name="connsiteY55" fmla="*/ 7144 h 66675"/>
                <a:gd name="connsiteX56" fmla="*/ 3834289 w 5353050"/>
                <a:gd name="connsiteY56" fmla="*/ 7144 h 66675"/>
                <a:gd name="connsiteX57" fmla="*/ 3834289 w 5353050"/>
                <a:gd name="connsiteY57" fmla="*/ 7144 h 66675"/>
                <a:gd name="connsiteX58" fmla="*/ 3287554 w 5353050"/>
                <a:gd name="connsiteY58" fmla="*/ 7144 h 66675"/>
                <a:gd name="connsiteX59" fmla="*/ 3289459 w 5353050"/>
                <a:gd name="connsiteY59" fmla="*/ 59531 h 66675"/>
                <a:gd name="connsiteX60" fmla="*/ 3674269 w 5353050"/>
                <a:gd name="connsiteY60" fmla="*/ 59531 h 66675"/>
                <a:gd name="connsiteX61" fmla="*/ 3674269 w 5353050"/>
                <a:gd name="connsiteY61" fmla="*/ 7144 h 66675"/>
                <a:gd name="connsiteX62" fmla="*/ 3287554 w 5353050"/>
                <a:gd name="connsiteY62" fmla="*/ 7144 h 66675"/>
                <a:gd name="connsiteX63" fmla="*/ 3287554 w 5353050"/>
                <a:gd name="connsiteY63" fmla="*/ 7144 h 66675"/>
                <a:gd name="connsiteX64" fmla="*/ 3287554 w 5353050"/>
                <a:gd name="connsiteY64" fmla="*/ 7144 h 66675"/>
                <a:gd name="connsiteX65" fmla="*/ 3287554 w 5353050"/>
                <a:gd name="connsiteY65" fmla="*/ 7144 h 66675"/>
                <a:gd name="connsiteX66" fmla="*/ 2124551 w 5353050"/>
                <a:gd name="connsiteY66" fmla="*/ 7144 h 66675"/>
                <a:gd name="connsiteX67" fmla="*/ 2137886 w 5353050"/>
                <a:gd name="connsiteY67" fmla="*/ 51911 h 66675"/>
                <a:gd name="connsiteX68" fmla="*/ 2126456 w 5353050"/>
                <a:gd name="connsiteY68" fmla="*/ 51911 h 66675"/>
                <a:gd name="connsiteX69" fmla="*/ 2126456 w 5353050"/>
                <a:gd name="connsiteY69" fmla="*/ 57626 h 66675"/>
                <a:gd name="connsiteX70" fmla="*/ 2120741 w 5353050"/>
                <a:gd name="connsiteY70" fmla="*/ 57626 h 66675"/>
                <a:gd name="connsiteX71" fmla="*/ 2120741 w 5353050"/>
                <a:gd name="connsiteY71" fmla="*/ 51911 h 66675"/>
                <a:gd name="connsiteX72" fmla="*/ 2088356 w 5353050"/>
                <a:gd name="connsiteY72" fmla="*/ 7144 h 66675"/>
                <a:gd name="connsiteX73" fmla="*/ 1949291 w 5353050"/>
                <a:gd name="connsiteY73" fmla="*/ 7144 h 66675"/>
                <a:gd name="connsiteX74" fmla="*/ 1912144 w 5353050"/>
                <a:gd name="connsiteY74" fmla="*/ 59531 h 66675"/>
                <a:gd name="connsiteX75" fmla="*/ 2802731 w 5353050"/>
                <a:gd name="connsiteY75" fmla="*/ 59531 h 66675"/>
                <a:gd name="connsiteX76" fmla="*/ 2787491 w 5353050"/>
                <a:gd name="connsiteY76" fmla="*/ 7144 h 66675"/>
                <a:gd name="connsiteX77" fmla="*/ 2124551 w 5353050"/>
                <a:gd name="connsiteY77" fmla="*/ 7144 h 66675"/>
                <a:gd name="connsiteX78" fmla="*/ 2124551 w 5353050"/>
                <a:gd name="connsiteY78" fmla="*/ 7144 h 66675"/>
                <a:gd name="connsiteX79" fmla="*/ 2124551 w 5353050"/>
                <a:gd name="connsiteY79" fmla="*/ 7144 h 66675"/>
                <a:gd name="connsiteX80" fmla="*/ 2124551 w 5353050"/>
                <a:gd name="connsiteY80" fmla="*/ 7144 h 66675"/>
                <a:gd name="connsiteX81" fmla="*/ 1857851 w 5353050"/>
                <a:gd name="connsiteY81" fmla="*/ 7144 h 66675"/>
                <a:gd name="connsiteX82" fmla="*/ 1863566 w 5353050"/>
                <a:gd name="connsiteY82" fmla="*/ 20479 h 66675"/>
                <a:gd name="connsiteX83" fmla="*/ 1869281 w 5353050"/>
                <a:gd name="connsiteY83" fmla="*/ 9049 h 66675"/>
                <a:gd name="connsiteX84" fmla="*/ 1871186 w 5353050"/>
                <a:gd name="connsiteY84" fmla="*/ 7144 h 66675"/>
                <a:gd name="connsiteX85" fmla="*/ 1857851 w 5353050"/>
                <a:gd name="connsiteY85" fmla="*/ 7144 h 66675"/>
                <a:gd name="connsiteX86" fmla="*/ 1857851 w 5353050"/>
                <a:gd name="connsiteY86" fmla="*/ 7144 h 66675"/>
                <a:gd name="connsiteX87" fmla="*/ 1857851 w 5353050"/>
                <a:gd name="connsiteY87" fmla="*/ 7144 h 66675"/>
                <a:gd name="connsiteX88" fmla="*/ 1857851 w 5353050"/>
                <a:gd name="connsiteY88" fmla="*/ 7144 h 66675"/>
                <a:gd name="connsiteX89" fmla="*/ 165259 w 5353050"/>
                <a:gd name="connsiteY89" fmla="*/ 7144 h 66675"/>
                <a:gd name="connsiteX90" fmla="*/ 163354 w 5353050"/>
                <a:gd name="connsiteY90" fmla="*/ 20479 h 66675"/>
                <a:gd name="connsiteX91" fmla="*/ 144304 w 5353050"/>
                <a:gd name="connsiteY91" fmla="*/ 20479 h 66675"/>
                <a:gd name="connsiteX92" fmla="*/ 144304 w 5353050"/>
                <a:gd name="connsiteY92" fmla="*/ 7144 h 66675"/>
                <a:gd name="connsiteX93" fmla="*/ 7144 w 5353050"/>
                <a:gd name="connsiteY93" fmla="*/ 7144 h 66675"/>
                <a:gd name="connsiteX94" fmla="*/ 7144 w 5353050"/>
                <a:gd name="connsiteY94" fmla="*/ 59531 h 66675"/>
                <a:gd name="connsiteX95" fmla="*/ 24289 w 5353050"/>
                <a:gd name="connsiteY95" fmla="*/ 59531 h 66675"/>
                <a:gd name="connsiteX96" fmla="*/ 24289 w 5353050"/>
                <a:gd name="connsiteY96" fmla="*/ 59531 h 66675"/>
                <a:gd name="connsiteX97" fmla="*/ 24289 w 5353050"/>
                <a:gd name="connsiteY97" fmla="*/ 59531 h 66675"/>
                <a:gd name="connsiteX98" fmla="*/ 588169 w 5353050"/>
                <a:gd name="connsiteY98" fmla="*/ 59531 h 66675"/>
                <a:gd name="connsiteX99" fmla="*/ 590074 w 5353050"/>
                <a:gd name="connsiteY99" fmla="*/ 59531 h 66675"/>
                <a:gd name="connsiteX100" fmla="*/ 590074 w 5353050"/>
                <a:gd name="connsiteY100" fmla="*/ 59531 h 66675"/>
                <a:gd name="connsiteX101" fmla="*/ 1865471 w 5353050"/>
                <a:gd name="connsiteY101" fmla="*/ 59531 h 66675"/>
                <a:gd name="connsiteX102" fmla="*/ 1861661 w 5353050"/>
                <a:gd name="connsiteY102" fmla="*/ 51911 h 66675"/>
                <a:gd name="connsiteX103" fmla="*/ 1850231 w 5353050"/>
                <a:gd name="connsiteY103" fmla="*/ 57626 h 66675"/>
                <a:gd name="connsiteX104" fmla="*/ 1850231 w 5353050"/>
                <a:gd name="connsiteY104" fmla="*/ 51911 h 66675"/>
                <a:gd name="connsiteX105" fmla="*/ 1840706 w 5353050"/>
                <a:gd name="connsiteY105" fmla="*/ 7144 h 66675"/>
                <a:gd name="connsiteX106" fmla="*/ 165259 w 5353050"/>
                <a:gd name="connsiteY106" fmla="*/ 7144 h 66675"/>
                <a:gd name="connsiteX107" fmla="*/ 165259 w 5353050"/>
                <a:gd name="connsiteY107" fmla="*/ 7144 h 66675"/>
                <a:gd name="connsiteX108" fmla="*/ 165259 w 5353050"/>
                <a:gd name="connsiteY108" fmla="*/ 7144 h 66675"/>
                <a:gd name="connsiteX109" fmla="*/ 165259 w 5353050"/>
                <a:gd name="connsiteY109" fmla="*/ 7144 h 66675"/>
                <a:gd name="connsiteX110" fmla="*/ 150019 w 5353050"/>
                <a:gd name="connsiteY110" fmla="*/ 7144 h 66675"/>
                <a:gd name="connsiteX111" fmla="*/ 155734 w 5353050"/>
                <a:gd name="connsiteY111" fmla="*/ 14764 h 66675"/>
                <a:gd name="connsiteX112" fmla="*/ 155734 w 5353050"/>
                <a:gd name="connsiteY112" fmla="*/ 7144 h 66675"/>
                <a:gd name="connsiteX113" fmla="*/ 150019 w 5353050"/>
                <a:gd name="connsiteY113" fmla="*/ 7144 h 66675"/>
                <a:gd name="connsiteX114" fmla="*/ 150019 w 5353050"/>
                <a:gd name="connsiteY114" fmla="*/ 7144 h 66675"/>
                <a:gd name="connsiteX115" fmla="*/ 150019 w 5353050"/>
                <a:gd name="connsiteY115" fmla="*/ 7144 h 66675"/>
                <a:gd name="connsiteX116" fmla="*/ 150019 w 5353050"/>
                <a:gd name="connsiteY116" fmla="*/ 7144 h 66675"/>
                <a:gd name="connsiteX117" fmla="*/ 4400074 w 5353050"/>
                <a:gd name="connsiteY117" fmla="*/ 59531 h 66675"/>
                <a:gd name="connsiteX118" fmla="*/ 4377214 w 5353050"/>
                <a:gd name="connsiteY118" fmla="*/ 51911 h 66675"/>
                <a:gd name="connsiteX119" fmla="*/ 4377214 w 5353050"/>
                <a:gd name="connsiteY119" fmla="*/ 57626 h 66675"/>
                <a:gd name="connsiteX120" fmla="*/ 4371499 w 5353050"/>
                <a:gd name="connsiteY120" fmla="*/ 57626 h 66675"/>
                <a:gd name="connsiteX121" fmla="*/ 4371499 w 5353050"/>
                <a:gd name="connsiteY121" fmla="*/ 57626 h 66675"/>
                <a:gd name="connsiteX122" fmla="*/ 4400074 w 5353050"/>
                <a:gd name="connsiteY122" fmla="*/ 59531 h 66675"/>
                <a:gd name="connsiteX123" fmla="*/ 4400074 w 5353050"/>
                <a:gd name="connsiteY123" fmla="*/ 59531 h 66675"/>
                <a:gd name="connsiteX124" fmla="*/ 4400074 w 5353050"/>
                <a:gd name="connsiteY124" fmla="*/ 59531 h 66675"/>
                <a:gd name="connsiteX125" fmla="*/ 4400074 w 5353050"/>
                <a:gd name="connsiteY125" fmla="*/ 59531 h 66675"/>
                <a:gd name="connsiteX126" fmla="*/ 4321016 w 5353050"/>
                <a:gd name="connsiteY126" fmla="*/ 46196 h 66675"/>
                <a:gd name="connsiteX127" fmla="*/ 4321016 w 5353050"/>
                <a:gd name="connsiteY127" fmla="*/ 57626 h 66675"/>
                <a:gd name="connsiteX128" fmla="*/ 4315302 w 5353050"/>
                <a:gd name="connsiteY128" fmla="*/ 57626 h 66675"/>
                <a:gd name="connsiteX129" fmla="*/ 4315302 w 5353050"/>
                <a:gd name="connsiteY129" fmla="*/ 46196 h 66675"/>
                <a:gd name="connsiteX130" fmla="*/ 4321016 w 5353050"/>
                <a:gd name="connsiteY130" fmla="*/ 46196 h 66675"/>
                <a:gd name="connsiteX131" fmla="*/ 4321016 w 5353050"/>
                <a:gd name="connsiteY131" fmla="*/ 46196 h 66675"/>
                <a:gd name="connsiteX132" fmla="*/ 4321016 w 5353050"/>
                <a:gd name="connsiteY132" fmla="*/ 46196 h 66675"/>
                <a:gd name="connsiteX133" fmla="*/ 4321016 w 5353050"/>
                <a:gd name="connsiteY133" fmla="*/ 46196 h 66675"/>
                <a:gd name="connsiteX134" fmla="*/ 2453164 w 5353050"/>
                <a:gd name="connsiteY134" fmla="*/ 40481 h 66675"/>
                <a:gd name="connsiteX135" fmla="*/ 2453164 w 5353050"/>
                <a:gd name="connsiteY135" fmla="*/ 51911 h 66675"/>
                <a:gd name="connsiteX136" fmla="*/ 2447449 w 5353050"/>
                <a:gd name="connsiteY136" fmla="*/ 51911 h 66675"/>
                <a:gd name="connsiteX137" fmla="*/ 2447449 w 5353050"/>
                <a:gd name="connsiteY137" fmla="*/ 40481 h 66675"/>
                <a:gd name="connsiteX138" fmla="*/ 2453164 w 5353050"/>
                <a:gd name="connsiteY138" fmla="*/ 40481 h 66675"/>
                <a:gd name="connsiteX139" fmla="*/ 2453164 w 5353050"/>
                <a:gd name="connsiteY139" fmla="*/ 40481 h 66675"/>
                <a:gd name="connsiteX140" fmla="*/ 2453164 w 5353050"/>
                <a:gd name="connsiteY140" fmla="*/ 40481 h 66675"/>
                <a:gd name="connsiteX141" fmla="*/ 2453164 w 5353050"/>
                <a:gd name="connsiteY141" fmla="*/ 40481 h 66675"/>
                <a:gd name="connsiteX142" fmla="*/ 4662964 w 5353050"/>
                <a:gd name="connsiteY142" fmla="*/ 40481 h 66675"/>
                <a:gd name="connsiteX143" fmla="*/ 4657249 w 5353050"/>
                <a:gd name="connsiteY143" fmla="*/ 59531 h 66675"/>
                <a:gd name="connsiteX144" fmla="*/ 4657249 w 5353050"/>
                <a:gd name="connsiteY144" fmla="*/ 40481 h 66675"/>
                <a:gd name="connsiteX145" fmla="*/ 4662964 w 5353050"/>
                <a:gd name="connsiteY145" fmla="*/ 40481 h 66675"/>
                <a:gd name="connsiteX146" fmla="*/ 4662964 w 5353050"/>
                <a:gd name="connsiteY146" fmla="*/ 40481 h 66675"/>
                <a:gd name="connsiteX147" fmla="*/ 4662964 w 5353050"/>
                <a:gd name="connsiteY147" fmla="*/ 40481 h 66675"/>
                <a:gd name="connsiteX148" fmla="*/ 4662964 w 5353050"/>
                <a:gd name="connsiteY148" fmla="*/ 40481 h 66675"/>
                <a:gd name="connsiteX149" fmla="*/ 391954 w 5353050"/>
                <a:gd name="connsiteY149" fmla="*/ 34766 h 66675"/>
                <a:gd name="connsiteX150" fmla="*/ 391954 w 5353050"/>
                <a:gd name="connsiteY150" fmla="*/ 59531 h 66675"/>
                <a:gd name="connsiteX151" fmla="*/ 372904 w 5353050"/>
                <a:gd name="connsiteY151" fmla="*/ 59531 h 66675"/>
                <a:gd name="connsiteX152" fmla="*/ 372904 w 5353050"/>
                <a:gd name="connsiteY152" fmla="*/ 34766 h 66675"/>
                <a:gd name="connsiteX153" fmla="*/ 391954 w 5353050"/>
                <a:gd name="connsiteY153" fmla="*/ 34766 h 66675"/>
                <a:gd name="connsiteX154" fmla="*/ 391954 w 5353050"/>
                <a:gd name="connsiteY154" fmla="*/ 34766 h 66675"/>
                <a:gd name="connsiteX155" fmla="*/ 391954 w 5353050"/>
                <a:gd name="connsiteY155" fmla="*/ 34766 h 66675"/>
                <a:gd name="connsiteX156" fmla="*/ 391954 w 5353050"/>
                <a:gd name="connsiteY156" fmla="*/ 34766 h 66675"/>
                <a:gd name="connsiteX157" fmla="*/ 3322796 w 5353050"/>
                <a:gd name="connsiteY157" fmla="*/ 34766 h 66675"/>
                <a:gd name="connsiteX158" fmla="*/ 3322796 w 5353050"/>
                <a:gd name="connsiteY158" fmla="*/ 59531 h 66675"/>
                <a:gd name="connsiteX159" fmla="*/ 3317081 w 5353050"/>
                <a:gd name="connsiteY159" fmla="*/ 59531 h 66675"/>
                <a:gd name="connsiteX160" fmla="*/ 3317081 w 5353050"/>
                <a:gd name="connsiteY160" fmla="*/ 46196 h 66675"/>
                <a:gd name="connsiteX161" fmla="*/ 3305651 w 5353050"/>
                <a:gd name="connsiteY161" fmla="*/ 34766 h 66675"/>
                <a:gd name="connsiteX162" fmla="*/ 3322796 w 5353050"/>
                <a:gd name="connsiteY162" fmla="*/ 34766 h 66675"/>
                <a:gd name="connsiteX163" fmla="*/ 3322796 w 5353050"/>
                <a:gd name="connsiteY163" fmla="*/ 34766 h 66675"/>
                <a:gd name="connsiteX164" fmla="*/ 3322796 w 5353050"/>
                <a:gd name="connsiteY164" fmla="*/ 34766 h 66675"/>
                <a:gd name="connsiteX165" fmla="*/ 3322796 w 5353050"/>
                <a:gd name="connsiteY165" fmla="*/ 34766 h 66675"/>
                <a:gd name="connsiteX166" fmla="*/ 4160996 w 5353050"/>
                <a:gd name="connsiteY166" fmla="*/ 34766 h 66675"/>
                <a:gd name="connsiteX167" fmla="*/ 4166711 w 5353050"/>
                <a:gd name="connsiteY167" fmla="*/ 53816 h 66675"/>
                <a:gd name="connsiteX168" fmla="*/ 4155281 w 5353050"/>
                <a:gd name="connsiteY168" fmla="*/ 53816 h 66675"/>
                <a:gd name="connsiteX169" fmla="*/ 4155281 w 5353050"/>
                <a:gd name="connsiteY169" fmla="*/ 46196 h 66675"/>
                <a:gd name="connsiteX170" fmla="*/ 4149566 w 5353050"/>
                <a:gd name="connsiteY170" fmla="*/ 40481 h 66675"/>
                <a:gd name="connsiteX171" fmla="*/ 4160996 w 5353050"/>
                <a:gd name="connsiteY171" fmla="*/ 34766 h 66675"/>
                <a:gd name="connsiteX172" fmla="*/ 4160996 w 5353050"/>
                <a:gd name="connsiteY172" fmla="*/ 34766 h 66675"/>
                <a:gd name="connsiteX173" fmla="*/ 4160996 w 5353050"/>
                <a:gd name="connsiteY173" fmla="*/ 34766 h 66675"/>
                <a:gd name="connsiteX174" fmla="*/ 4160996 w 5353050"/>
                <a:gd name="connsiteY174" fmla="*/ 34766 h 66675"/>
                <a:gd name="connsiteX175" fmla="*/ 646271 w 5353050"/>
                <a:gd name="connsiteY175" fmla="*/ 21431 h 66675"/>
                <a:gd name="connsiteX176" fmla="*/ 646271 w 5353050"/>
                <a:gd name="connsiteY176" fmla="*/ 32861 h 66675"/>
                <a:gd name="connsiteX177" fmla="*/ 640556 w 5353050"/>
                <a:gd name="connsiteY177" fmla="*/ 32861 h 66675"/>
                <a:gd name="connsiteX178" fmla="*/ 640556 w 5353050"/>
                <a:gd name="connsiteY178" fmla="*/ 21431 h 66675"/>
                <a:gd name="connsiteX179" fmla="*/ 646271 w 5353050"/>
                <a:gd name="connsiteY179" fmla="*/ 21431 h 66675"/>
                <a:gd name="connsiteX180" fmla="*/ 646271 w 5353050"/>
                <a:gd name="connsiteY180" fmla="*/ 21431 h 66675"/>
                <a:gd name="connsiteX181" fmla="*/ 646271 w 5353050"/>
                <a:gd name="connsiteY181" fmla="*/ 21431 h 66675"/>
                <a:gd name="connsiteX182" fmla="*/ 646271 w 5353050"/>
                <a:gd name="connsiteY182" fmla="*/ 21431 h 66675"/>
                <a:gd name="connsiteX183" fmla="*/ 1795939 w 5353050"/>
                <a:gd name="connsiteY183" fmla="*/ 21431 h 66675"/>
                <a:gd name="connsiteX184" fmla="*/ 1784509 w 5353050"/>
                <a:gd name="connsiteY184" fmla="*/ 27146 h 66675"/>
                <a:gd name="connsiteX185" fmla="*/ 1795939 w 5353050"/>
                <a:gd name="connsiteY185" fmla="*/ 21431 h 66675"/>
                <a:gd name="connsiteX186" fmla="*/ 1795939 w 5353050"/>
                <a:gd name="connsiteY186" fmla="*/ 21431 h 66675"/>
                <a:gd name="connsiteX187" fmla="*/ 1795939 w 5353050"/>
                <a:gd name="connsiteY187" fmla="*/ 21431 h 66675"/>
                <a:gd name="connsiteX188" fmla="*/ 1795939 w 5353050"/>
                <a:gd name="connsiteY188" fmla="*/ 21431 h 66675"/>
                <a:gd name="connsiteX189" fmla="*/ 2192179 w 5353050"/>
                <a:gd name="connsiteY189" fmla="*/ 21431 h 66675"/>
                <a:gd name="connsiteX190" fmla="*/ 2180749 w 5353050"/>
                <a:gd name="connsiteY190" fmla="*/ 27146 h 66675"/>
                <a:gd name="connsiteX191" fmla="*/ 2192179 w 5353050"/>
                <a:gd name="connsiteY191" fmla="*/ 21431 h 66675"/>
                <a:gd name="connsiteX192" fmla="*/ 2192179 w 5353050"/>
                <a:gd name="connsiteY192" fmla="*/ 21431 h 66675"/>
                <a:gd name="connsiteX193" fmla="*/ 2192179 w 5353050"/>
                <a:gd name="connsiteY193" fmla="*/ 21431 h 66675"/>
                <a:gd name="connsiteX194" fmla="*/ 2192179 w 5353050"/>
                <a:gd name="connsiteY194" fmla="*/ 21431 h 66675"/>
                <a:gd name="connsiteX195" fmla="*/ 2254091 w 5353050"/>
                <a:gd name="connsiteY195" fmla="*/ 21431 h 66675"/>
                <a:gd name="connsiteX196" fmla="*/ 2229326 w 5353050"/>
                <a:gd name="connsiteY196" fmla="*/ 21431 h 66675"/>
                <a:gd name="connsiteX197" fmla="*/ 2254091 w 5353050"/>
                <a:gd name="connsiteY197" fmla="*/ 21431 h 66675"/>
                <a:gd name="connsiteX198" fmla="*/ 2254091 w 5353050"/>
                <a:gd name="connsiteY198" fmla="*/ 21431 h 66675"/>
                <a:gd name="connsiteX199" fmla="*/ 2254091 w 5353050"/>
                <a:gd name="connsiteY199" fmla="*/ 21431 h 66675"/>
                <a:gd name="connsiteX200" fmla="*/ 2254091 w 5353050"/>
                <a:gd name="connsiteY200" fmla="*/ 21431 h 66675"/>
                <a:gd name="connsiteX201" fmla="*/ 3347561 w 5353050"/>
                <a:gd name="connsiteY201" fmla="*/ 21431 h 66675"/>
                <a:gd name="connsiteX202" fmla="*/ 3322796 w 5353050"/>
                <a:gd name="connsiteY202" fmla="*/ 21431 h 66675"/>
                <a:gd name="connsiteX203" fmla="*/ 3347561 w 5353050"/>
                <a:gd name="connsiteY203" fmla="*/ 21431 h 66675"/>
                <a:gd name="connsiteX204" fmla="*/ 3347561 w 5353050"/>
                <a:gd name="connsiteY204" fmla="*/ 21431 h 66675"/>
                <a:gd name="connsiteX205" fmla="*/ 3347561 w 5353050"/>
                <a:gd name="connsiteY205" fmla="*/ 21431 h 66675"/>
                <a:gd name="connsiteX206" fmla="*/ 3347561 w 5353050"/>
                <a:gd name="connsiteY206" fmla="*/ 21431 h 66675"/>
                <a:gd name="connsiteX207" fmla="*/ 3403759 w 5353050"/>
                <a:gd name="connsiteY207" fmla="*/ 21431 h 66675"/>
                <a:gd name="connsiteX208" fmla="*/ 3384709 w 5353050"/>
                <a:gd name="connsiteY208" fmla="*/ 32861 h 66675"/>
                <a:gd name="connsiteX209" fmla="*/ 3384709 w 5353050"/>
                <a:gd name="connsiteY209" fmla="*/ 27146 h 66675"/>
                <a:gd name="connsiteX210" fmla="*/ 3403759 w 5353050"/>
                <a:gd name="connsiteY210" fmla="*/ 21431 h 66675"/>
                <a:gd name="connsiteX211" fmla="*/ 3403759 w 5353050"/>
                <a:gd name="connsiteY211" fmla="*/ 21431 h 66675"/>
                <a:gd name="connsiteX212" fmla="*/ 3403759 w 5353050"/>
                <a:gd name="connsiteY212" fmla="*/ 21431 h 66675"/>
                <a:gd name="connsiteX213" fmla="*/ 3403759 w 5353050"/>
                <a:gd name="connsiteY213" fmla="*/ 21431 h 66675"/>
                <a:gd name="connsiteX214" fmla="*/ 138589 w 5353050"/>
                <a:gd name="connsiteY214" fmla="*/ 15716 h 66675"/>
                <a:gd name="connsiteX215" fmla="*/ 127159 w 5353050"/>
                <a:gd name="connsiteY215" fmla="*/ 21431 h 66675"/>
                <a:gd name="connsiteX216" fmla="*/ 138589 w 5353050"/>
                <a:gd name="connsiteY216" fmla="*/ 15716 h 66675"/>
                <a:gd name="connsiteX217" fmla="*/ 138589 w 5353050"/>
                <a:gd name="connsiteY217" fmla="*/ 15716 h 66675"/>
                <a:gd name="connsiteX218" fmla="*/ 138589 w 5353050"/>
                <a:gd name="connsiteY218" fmla="*/ 15716 h 66675"/>
                <a:gd name="connsiteX219" fmla="*/ 138589 w 5353050"/>
                <a:gd name="connsiteY219" fmla="*/ 15716 h 66675"/>
                <a:gd name="connsiteX220" fmla="*/ 1417796 w 5353050"/>
                <a:gd name="connsiteY220" fmla="*/ 15716 h 66675"/>
                <a:gd name="connsiteX221" fmla="*/ 1406366 w 5353050"/>
                <a:gd name="connsiteY221" fmla="*/ 21431 h 66675"/>
                <a:gd name="connsiteX222" fmla="*/ 1417796 w 5353050"/>
                <a:gd name="connsiteY222" fmla="*/ 15716 h 66675"/>
                <a:gd name="connsiteX223" fmla="*/ 1417796 w 5353050"/>
                <a:gd name="connsiteY223" fmla="*/ 15716 h 66675"/>
                <a:gd name="connsiteX224" fmla="*/ 1417796 w 5353050"/>
                <a:gd name="connsiteY224" fmla="*/ 15716 h 66675"/>
                <a:gd name="connsiteX225" fmla="*/ 1417796 w 5353050"/>
                <a:gd name="connsiteY225" fmla="*/ 15716 h 66675"/>
                <a:gd name="connsiteX226" fmla="*/ 4478179 w 5353050"/>
                <a:gd name="connsiteY226" fmla="*/ 15716 h 66675"/>
                <a:gd name="connsiteX227" fmla="*/ 4466749 w 5353050"/>
                <a:gd name="connsiteY227" fmla="*/ 21431 h 66675"/>
                <a:gd name="connsiteX228" fmla="*/ 4478179 w 5353050"/>
                <a:gd name="connsiteY228" fmla="*/ 15716 h 66675"/>
                <a:gd name="connsiteX229" fmla="*/ 4478179 w 5353050"/>
                <a:gd name="connsiteY229" fmla="*/ 15716 h 66675"/>
                <a:gd name="connsiteX230" fmla="*/ 4478179 w 5353050"/>
                <a:gd name="connsiteY230" fmla="*/ 15716 h 66675"/>
                <a:gd name="connsiteX231" fmla="*/ 4478179 w 5353050"/>
                <a:gd name="connsiteY231" fmla="*/ 15716 h 66675"/>
                <a:gd name="connsiteX232" fmla="*/ 4862037 w 5353050"/>
                <a:gd name="connsiteY232" fmla="*/ 15716 h 66675"/>
                <a:gd name="connsiteX233" fmla="*/ 4850606 w 5353050"/>
                <a:gd name="connsiteY233" fmla="*/ 21431 h 66675"/>
                <a:gd name="connsiteX234" fmla="*/ 4862037 w 5353050"/>
                <a:gd name="connsiteY234" fmla="*/ 15716 h 66675"/>
                <a:gd name="connsiteX235" fmla="*/ 4862037 w 5353050"/>
                <a:gd name="connsiteY235" fmla="*/ 15716 h 66675"/>
                <a:gd name="connsiteX236" fmla="*/ 4862037 w 5353050"/>
                <a:gd name="connsiteY236" fmla="*/ 15716 h 66675"/>
                <a:gd name="connsiteX237" fmla="*/ 4862037 w 5353050"/>
                <a:gd name="connsiteY237" fmla="*/ 15716 h 66675"/>
                <a:gd name="connsiteX238" fmla="*/ 26194 w 5353050"/>
                <a:gd name="connsiteY238" fmla="*/ 9049 h 66675"/>
                <a:gd name="connsiteX239" fmla="*/ 26194 w 5353050"/>
                <a:gd name="connsiteY239" fmla="*/ 20479 h 66675"/>
                <a:gd name="connsiteX240" fmla="*/ 20479 w 5353050"/>
                <a:gd name="connsiteY240" fmla="*/ 20479 h 66675"/>
                <a:gd name="connsiteX241" fmla="*/ 20479 w 5353050"/>
                <a:gd name="connsiteY241" fmla="*/ 9049 h 66675"/>
                <a:gd name="connsiteX242" fmla="*/ 26194 w 5353050"/>
                <a:gd name="connsiteY242" fmla="*/ 9049 h 66675"/>
                <a:gd name="connsiteX243" fmla="*/ 26194 w 5353050"/>
                <a:gd name="connsiteY243" fmla="*/ 9049 h 66675"/>
                <a:gd name="connsiteX244" fmla="*/ 26194 w 5353050"/>
                <a:gd name="connsiteY244" fmla="*/ 9049 h 66675"/>
                <a:gd name="connsiteX245" fmla="*/ 26194 w 5353050"/>
                <a:gd name="connsiteY245" fmla="*/ 9049 h 66675"/>
                <a:gd name="connsiteX246" fmla="*/ 46196 w 5353050"/>
                <a:gd name="connsiteY246" fmla="*/ 21431 h 66675"/>
                <a:gd name="connsiteX247" fmla="*/ 40481 w 5353050"/>
                <a:gd name="connsiteY247" fmla="*/ 40481 h 66675"/>
                <a:gd name="connsiteX248" fmla="*/ 40481 w 5353050"/>
                <a:gd name="connsiteY248" fmla="*/ 10001 h 66675"/>
                <a:gd name="connsiteX249" fmla="*/ 46196 w 5353050"/>
                <a:gd name="connsiteY249" fmla="*/ 10001 h 66675"/>
                <a:gd name="connsiteX250" fmla="*/ 65246 w 5353050"/>
                <a:gd name="connsiteY250" fmla="*/ 21431 h 66675"/>
                <a:gd name="connsiteX251" fmla="*/ 46196 w 5353050"/>
                <a:gd name="connsiteY251" fmla="*/ 21431 h 66675"/>
                <a:gd name="connsiteX252" fmla="*/ 46196 w 5353050"/>
                <a:gd name="connsiteY252" fmla="*/ 21431 h 66675"/>
                <a:gd name="connsiteX253" fmla="*/ 46196 w 5353050"/>
                <a:gd name="connsiteY253" fmla="*/ 21431 h 66675"/>
                <a:gd name="connsiteX254" fmla="*/ 46196 w 5353050"/>
                <a:gd name="connsiteY254" fmla="*/ 21431 h 66675"/>
                <a:gd name="connsiteX255" fmla="*/ 491966 w 5353050"/>
                <a:gd name="connsiteY255" fmla="*/ 9049 h 66675"/>
                <a:gd name="connsiteX256" fmla="*/ 491966 w 5353050"/>
                <a:gd name="connsiteY256" fmla="*/ 20479 h 66675"/>
                <a:gd name="connsiteX257" fmla="*/ 486251 w 5353050"/>
                <a:gd name="connsiteY257" fmla="*/ 20479 h 66675"/>
                <a:gd name="connsiteX258" fmla="*/ 486251 w 5353050"/>
                <a:gd name="connsiteY258" fmla="*/ 9049 h 66675"/>
                <a:gd name="connsiteX259" fmla="*/ 491966 w 5353050"/>
                <a:gd name="connsiteY259" fmla="*/ 9049 h 66675"/>
                <a:gd name="connsiteX260" fmla="*/ 491966 w 5353050"/>
                <a:gd name="connsiteY260" fmla="*/ 9049 h 66675"/>
                <a:gd name="connsiteX261" fmla="*/ 491966 w 5353050"/>
                <a:gd name="connsiteY261" fmla="*/ 9049 h 66675"/>
                <a:gd name="connsiteX262" fmla="*/ 491966 w 5353050"/>
                <a:gd name="connsiteY262" fmla="*/ 9049 h 66675"/>
                <a:gd name="connsiteX263" fmla="*/ 604361 w 5353050"/>
                <a:gd name="connsiteY263" fmla="*/ 9049 h 66675"/>
                <a:gd name="connsiteX264" fmla="*/ 604361 w 5353050"/>
                <a:gd name="connsiteY264" fmla="*/ 20479 h 66675"/>
                <a:gd name="connsiteX265" fmla="*/ 592931 w 5353050"/>
                <a:gd name="connsiteY265" fmla="*/ 20479 h 66675"/>
                <a:gd name="connsiteX266" fmla="*/ 592931 w 5353050"/>
                <a:gd name="connsiteY266" fmla="*/ 14764 h 66675"/>
                <a:gd name="connsiteX267" fmla="*/ 604361 w 5353050"/>
                <a:gd name="connsiteY267" fmla="*/ 9049 h 66675"/>
                <a:gd name="connsiteX268" fmla="*/ 604361 w 5353050"/>
                <a:gd name="connsiteY268" fmla="*/ 9049 h 66675"/>
                <a:gd name="connsiteX269" fmla="*/ 604361 w 5353050"/>
                <a:gd name="connsiteY269" fmla="*/ 9049 h 66675"/>
                <a:gd name="connsiteX270" fmla="*/ 604361 w 5353050"/>
                <a:gd name="connsiteY270" fmla="*/ 9049 h 66675"/>
                <a:gd name="connsiteX271" fmla="*/ 988219 w 5353050"/>
                <a:gd name="connsiteY271" fmla="*/ 9049 h 66675"/>
                <a:gd name="connsiteX272" fmla="*/ 988219 w 5353050"/>
                <a:gd name="connsiteY272" fmla="*/ 20479 h 66675"/>
                <a:gd name="connsiteX273" fmla="*/ 982504 w 5353050"/>
                <a:gd name="connsiteY273" fmla="*/ 20479 h 66675"/>
                <a:gd name="connsiteX274" fmla="*/ 982504 w 5353050"/>
                <a:gd name="connsiteY274" fmla="*/ 9049 h 66675"/>
                <a:gd name="connsiteX275" fmla="*/ 988219 w 5353050"/>
                <a:gd name="connsiteY275" fmla="*/ 9049 h 66675"/>
                <a:gd name="connsiteX276" fmla="*/ 988219 w 5353050"/>
                <a:gd name="connsiteY276" fmla="*/ 9049 h 66675"/>
                <a:gd name="connsiteX277" fmla="*/ 988219 w 5353050"/>
                <a:gd name="connsiteY277" fmla="*/ 9049 h 66675"/>
                <a:gd name="connsiteX278" fmla="*/ 988219 w 5353050"/>
                <a:gd name="connsiteY278" fmla="*/ 9049 h 66675"/>
                <a:gd name="connsiteX279" fmla="*/ 4882039 w 5353050"/>
                <a:gd name="connsiteY279" fmla="*/ 9049 h 66675"/>
                <a:gd name="connsiteX280" fmla="*/ 4870609 w 5353050"/>
                <a:gd name="connsiteY280" fmla="*/ 9049 h 66675"/>
                <a:gd name="connsiteX281" fmla="*/ 4882039 w 5353050"/>
                <a:gd name="connsiteY281" fmla="*/ 9049 h 66675"/>
                <a:gd name="connsiteX282" fmla="*/ 4882039 w 5353050"/>
                <a:gd name="connsiteY282" fmla="*/ 9049 h 66675"/>
                <a:gd name="connsiteX283" fmla="*/ 4882039 w 5353050"/>
                <a:gd name="connsiteY283" fmla="*/ 9049 h 66675"/>
                <a:gd name="connsiteX284" fmla="*/ 4882039 w 5353050"/>
                <a:gd name="connsiteY284" fmla="*/ 9049 h 66675"/>
                <a:gd name="connsiteX285" fmla="*/ 5123021 w 5353050"/>
                <a:gd name="connsiteY285" fmla="*/ 9049 h 66675"/>
                <a:gd name="connsiteX286" fmla="*/ 5123021 w 5353050"/>
                <a:gd name="connsiteY286" fmla="*/ 20479 h 66675"/>
                <a:gd name="connsiteX287" fmla="*/ 5111591 w 5353050"/>
                <a:gd name="connsiteY287" fmla="*/ 20479 h 66675"/>
                <a:gd name="connsiteX288" fmla="*/ 5111591 w 5353050"/>
                <a:gd name="connsiteY288" fmla="*/ 9049 h 66675"/>
                <a:gd name="connsiteX289" fmla="*/ 5123021 w 5353050"/>
                <a:gd name="connsiteY289" fmla="*/ 9049 h 66675"/>
                <a:gd name="connsiteX290" fmla="*/ 5123021 w 5353050"/>
                <a:gd name="connsiteY290" fmla="*/ 9049 h 66675"/>
                <a:gd name="connsiteX291" fmla="*/ 5123021 w 5353050"/>
                <a:gd name="connsiteY291" fmla="*/ 9049 h 66675"/>
                <a:gd name="connsiteX292" fmla="*/ 5123021 w 5353050"/>
                <a:gd name="connsiteY292" fmla="*/ 9049 h 66675"/>
                <a:gd name="connsiteX293" fmla="*/ 5209699 w 5353050"/>
                <a:gd name="connsiteY293" fmla="*/ 9049 h 66675"/>
                <a:gd name="connsiteX294" fmla="*/ 5209699 w 5353050"/>
                <a:gd name="connsiteY294" fmla="*/ 20479 h 66675"/>
                <a:gd name="connsiteX295" fmla="*/ 5203984 w 5353050"/>
                <a:gd name="connsiteY295" fmla="*/ 20479 h 66675"/>
                <a:gd name="connsiteX296" fmla="*/ 5203984 w 5353050"/>
                <a:gd name="connsiteY296" fmla="*/ 9049 h 66675"/>
                <a:gd name="connsiteX297" fmla="*/ 5209699 w 5353050"/>
                <a:gd name="connsiteY297" fmla="*/ 9049 h 66675"/>
                <a:gd name="connsiteX298" fmla="*/ 5209699 w 5353050"/>
                <a:gd name="connsiteY298" fmla="*/ 9049 h 66675"/>
                <a:gd name="connsiteX299" fmla="*/ 5209699 w 5353050"/>
                <a:gd name="connsiteY299" fmla="*/ 9049 h 66675"/>
                <a:gd name="connsiteX300" fmla="*/ 5209699 w 5353050"/>
                <a:gd name="connsiteY300" fmla="*/ 904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</a:cxnLst>
              <a:rect l="l" t="t" r="r" b="b"/>
              <a:pathLst>
                <a:path w="5353050" h="66675">
                  <a:moveTo>
                    <a:pt x="5314474" y="7144"/>
                  </a:moveTo>
                  <a:lnTo>
                    <a:pt x="5314474" y="7144"/>
                  </a:lnTo>
                  <a:lnTo>
                    <a:pt x="5308759" y="9049"/>
                  </a:lnTo>
                  <a:lnTo>
                    <a:pt x="5308759" y="7144"/>
                  </a:lnTo>
                  <a:lnTo>
                    <a:pt x="4985861" y="7144"/>
                  </a:lnTo>
                  <a:lnTo>
                    <a:pt x="4985861" y="14764"/>
                  </a:lnTo>
                  <a:lnTo>
                    <a:pt x="4974432" y="14764"/>
                  </a:lnTo>
                  <a:lnTo>
                    <a:pt x="4974432" y="7144"/>
                  </a:lnTo>
                  <a:lnTo>
                    <a:pt x="4559141" y="7144"/>
                  </a:lnTo>
                  <a:cubicBezTo>
                    <a:pt x="4559141" y="9049"/>
                    <a:pt x="4559141" y="10954"/>
                    <a:pt x="4553427" y="14764"/>
                  </a:cubicBezTo>
                  <a:cubicBezTo>
                    <a:pt x="4536281" y="31909"/>
                    <a:pt x="4522946" y="45244"/>
                    <a:pt x="4508659" y="59531"/>
                  </a:cubicBezTo>
                  <a:lnTo>
                    <a:pt x="5283041" y="59531"/>
                  </a:lnTo>
                  <a:cubicBezTo>
                    <a:pt x="5283041" y="57626"/>
                    <a:pt x="5284946" y="55721"/>
                    <a:pt x="5286852" y="51911"/>
                  </a:cubicBezTo>
                  <a:lnTo>
                    <a:pt x="5288757" y="59531"/>
                  </a:lnTo>
                  <a:lnTo>
                    <a:pt x="5354479" y="59531"/>
                  </a:lnTo>
                  <a:cubicBezTo>
                    <a:pt x="5341144" y="44291"/>
                    <a:pt x="5337334" y="27146"/>
                    <a:pt x="5335429" y="7144"/>
                  </a:cubicBezTo>
                  <a:lnTo>
                    <a:pt x="5314474" y="7144"/>
                  </a:lnTo>
                  <a:lnTo>
                    <a:pt x="5314474" y="7144"/>
                  </a:lnTo>
                  <a:lnTo>
                    <a:pt x="5314474" y="7144"/>
                  </a:lnTo>
                  <a:lnTo>
                    <a:pt x="5314474" y="7144"/>
                  </a:lnTo>
                  <a:close/>
                  <a:moveTo>
                    <a:pt x="4472464" y="7144"/>
                  </a:moveTo>
                  <a:cubicBezTo>
                    <a:pt x="4457224" y="18574"/>
                    <a:pt x="4441984" y="30004"/>
                    <a:pt x="4433412" y="33814"/>
                  </a:cubicBezTo>
                  <a:lnTo>
                    <a:pt x="4433412" y="22384"/>
                  </a:lnTo>
                  <a:cubicBezTo>
                    <a:pt x="4433412" y="16669"/>
                    <a:pt x="4431506" y="12859"/>
                    <a:pt x="4433412" y="9049"/>
                  </a:cubicBezTo>
                  <a:lnTo>
                    <a:pt x="4404837" y="9049"/>
                  </a:lnTo>
                  <a:cubicBezTo>
                    <a:pt x="4402931" y="9049"/>
                    <a:pt x="4399121" y="9049"/>
                    <a:pt x="4397216" y="10954"/>
                  </a:cubicBezTo>
                  <a:lnTo>
                    <a:pt x="4397216" y="7144"/>
                  </a:lnTo>
                  <a:lnTo>
                    <a:pt x="4341019" y="7144"/>
                  </a:lnTo>
                  <a:lnTo>
                    <a:pt x="4341019" y="14764"/>
                  </a:lnTo>
                  <a:cubicBezTo>
                    <a:pt x="4381977" y="20479"/>
                    <a:pt x="4380071" y="31909"/>
                    <a:pt x="4421981" y="26194"/>
                  </a:cubicBezTo>
                  <a:cubicBezTo>
                    <a:pt x="4420077" y="37624"/>
                    <a:pt x="4416266" y="49054"/>
                    <a:pt x="4421981" y="56674"/>
                  </a:cubicBezTo>
                  <a:cubicBezTo>
                    <a:pt x="4421981" y="56674"/>
                    <a:pt x="4421981" y="56674"/>
                    <a:pt x="4423887" y="56674"/>
                  </a:cubicBezTo>
                  <a:lnTo>
                    <a:pt x="4497229" y="56674"/>
                  </a:lnTo>
                  <a:cubicBezTo>
                    <a:pt x="4502944" y="49054"/>
                    <a:pt x="4506754" y="39529"/>
                    <a:pt x="4510564" y="31909"/>
                  </a:cubicBezTo>
                  <a:lnTo>
                    <a:pt x="4491514" y="31909"/>
                  </a:lnTo>
                  <a:cubicBezTo>
                    <a:pt x="4489609" y="45244"/>
                    <a:pt x="4489609" y="43339"/>
                    <a:pt x="4485799" y="50959"/>
                  </a:cubicBezTo>
                  <a:cubicBezTo>
                    <a:pt x="4480084" y="54769"/>
                    <a:pt x="4480084" y="54769"/>
                    <a:pt x="4466749" y="56674"/>
                  </a:cubicBezTo>
                  <a:lnTo>
                    <a:pt x="4466749" y="50959"/>
                  </a:lnTo>
                  <a:cubicBezTo>
                    <a:pt x="4503896" y="28099"/>
                    <a:pt x="4476274" y="4286"/>
                    <a:pt x="4528662" y="20479"/>
                  </a:cubicBezTo>
                  <a:cubicBezTo>
                    <a:pt x="4530566" y="14764"/>
                    <a:pt x="4532471" y="10954"/>
                    <a:pt x="4534377" y="7144"/>
                  </a:cubicBezTo>
                  <a:lnTo>
                    <a:pt x="4472464" y="7144"/>
                  </a:lnTo>
                  <a:lnTo>
                    <a:pt x="4472464" y="7144"/>
                  </a:lnTo>
                  <a:lnTo>
                    <a:pt x="4472464" y="7144"/>
                  </a:lnTo>
                  <a:lnTo>
                    <a:pt x="4472464" y="7144"/>
                  </a:lnTo>
                  <a:close/>
                  <a:moveTo>
                    <a:pt x="3834289" y="7144"/>
                  </a:moveTo>
                  <a:cubicBezTo>
                    <a:pt x="3838099" y="24289"/>
                    <a:pt x="3843814" y="43339"/>
                    <a:pt x="3849529" y="59531"/>
                  </a:cubicBezTo>
                  <a:lnTo>
                    <a:pt x="4353402" y="59531"/>
                  </a:lnTo>
                  <a:lnTo>
                    <a:pt x="4353402" y="59531"/>
                  </a:lnTo>
                  <a:lnTo>
                    <a:pt x="4347687" y="53816"/>
                  </a:lnTo>
                  <a:lnTo>
                    <a:pt x="4359116" y="53816"/>
                  </a:lnTo>
                  <a:cubicBezTo>
                    <a:pt x="4368641" y="46196"/>
                    <a:pt x="4361021" y="61436"/>
                    <a:pt x="4370546" y="53816"/>
                  </a:cubicBezTo>
                  <a:cubicBezTo>
                    <a:pt x="4376262" y="48101"/>
                    <a:pt x="4372452" y="51911"/>
                    <a:pt x="4376262" y="42386"/>
                  </a:cubicBezTo>
                  <a:cubicBezTo>
                    <a:pt x="4347687" y="30956"/>
                    <a:pt x="4318159" y="8096"/>
                    <a:pt x="4295299" y="11906"/>
                  </a:cubicBezTo>
                  <a:lnTo>
                    <a:pt x="4295299" y="10001"/>
                  </a:lnTo>
                  <a:lnTo>
                    <a:pt x="3834289" y="7144"/>
                  </a:lnTo>
                  <a:lnTo>
                    <a:pt x="3834289" y="7144"/>
                  </a:lnTo>
                  <a:lnTo>
                    <a:pt x="3834289" y="7144"/>
                  </a:lnTo>
                  <a:lnTo>
                    <a:pt x="3834289" y="7144"/>
                  </a:lnTo>
                  <a:close/>
                  <a:moveTo>
                    <a:pt x="3287554" y="7144"/>
                  </a:moveTo>
                  <a:cubicBezTo>
                    <a:pt x="3289459" y="26194"/>
                    <a:pt x="3289459" y="43339"/>
                    <a:pt x="3289459" y="59531"/>
                  </a:cubicBezTo>
                  <a:lnTo>
                    <a:pt x="3674269" y="59531"/>
                  </a:lnTo>
                  <a:cubicBezTo>
                    <a:pt x="3674269" y="44291"/>
                    <a:pt x="3674269" y="27146"/>
                    <a:pt x="3674269" y="7144"/>
                  </a:cubicBezTo>
                  <a:lnTo>
                    <a:pt x="3287554" y="7144"/>
                  </a:lnTo>
                  <a:lnTo>
                    <a:pt x="3287554" y="7144"/>
                  </a:lnTo>
                  <a:lnTo>
                    <a:pt x="3287554" y="7144"/>
                  </a:lnTo>
                  <a:lnTo>
                    <a:pt x="3287554" y="7144"/>
                  </a:lnTo>
                  <a:close/>
                  <a:moveTo>
                    <a:pt x="2124551" y="7144"/>
                  </a:moveTo>
                  <a:cubicBezTo>
                    <a:pt x="2130266" y="20479"/>
                    <a:pt x="2134076" y="33814"/>
                    <a:pt x="2137886" y="51911"/>
                  </a:cubicBezTo>
                  <a:lnTo>
                    <a:pt x="2126456" y="51911"/>
                  </a:lnTo>
                  <a:lnTo>
                    <a:pt x="2126456" y="57626"/>
                  </a:lnTo>
                  <a:lnTo>
                    <a:pt x="2120741" y="57626"/>
                  </a:lnTo>
                  <a:lnTo>
                    <a:pt x="2120741" y="51911"/>
                  </a:lnTo>
                  <a:cubicBezTo>
                    <a:pt x="2109311" y="48101"/>
                    <a:pt x="2097881" y="30956"/>
                    <a:pt x="2088356" y="7144"/>
                  </a:cubicBezTo>
                  <a:lnTo>
                    <a:pt x="1949291" y="7144"/>
                  </a:lnTo>
                  <a:cubicBezTo>
                    <a:pt x="1937861" y="24289"/>
                    <a:pt x="1924526" y="43339"/>
                    <a:pt x="1912144" y="59531"/>
                  </a:cubicBezTo>
                  <a:lnTo>
                    <a:pt x="2802731" y="59531"/>
                  </a:lnTo>
                  <a:cubicBezTo>
                    <a:pt x="2797016" y="42386"/>
                    <a:pt x="2791301" y="25241"/>
                    <a:pt x="2787491" y="7144"/>
                  </a:cubicBezTo>
                  <a:lnTo>
                    <a:pt x="2124551" y="7144"/>
                  </a:lnTo>
                  <a:lnTo>
                    <a:pt x="2124551" y="7144"/>
                  </a:lnTo>
                  <a:lnTo>
                    <a:pt x="2124551" y="7144"/>
                  </a:lnTo>
                  <a:lnTo>
                    <a:pt x="2124551" y="7144"/>
                  </a:lnTo>
                  <a:close/>
                  <a:moveTo>
                    <a:pt x="1857851" y="7144"/>
                  </a:moveTo>
                  <a:cubicBezTo>
                    <a:pt x="1861661" y="9049"/>
                    <a:pt x="1859756" y="10954"/>
                    <a:pt x="1863566" y="20479"/>
                  </a:cubicBezTo>
                  <a:cubicBezTo>
                    <a:pt x="1869281" y="14764"/>
                    <a:pt x="1865471" y="18574"/>
                    <a:pt x="1869281" y="9049"/>
                  </a:cubicBezTo>
                  <a:cubicBezTo>
                    <a:pt x="1869281" y="9049"/>
                    <a:pt x="1869281" y="9049"/>
                    <a:pt x="1871186" y="7144"/>
                  </a:cubicBezTo>
                  <a:lnTo>
                    <a:pt x="1857851" y="7144"/>
                  </a:lnTo>
                  <a:lnTo>
                    <a:pt x="1857851" y="7144"/>
                  </a:lnTo>
                  <a:lnTo>
                    <a:pt x="1857851" y="7144"/>
                  </a:lnTo>
                  <a:lnTo>
                    <a:pt x="1857851" y="7144"/>
                  </a:lnTo>
                  <a:close/>
                  <a:moveTo>
                    <a:pt x="165259" y="7144"/>
                  </a:moveTo>
                  <a:cubicBezTo>
                    <a:pt x="170974" y="18574"/>
                    <a:pt x="176689" y="12859"/>
                    <a:pt x="163354" y="20479"/>
                  </a:cubicBezTo>
                  <a:cubicBezTo>
                    <a:pt x="153829" y="16669"/>
                    <a:pt x="163354" y="20479"/>
                    <a:pt x="144304" y="20479"/>
                  </a:cubicBezTo>
                  <a:lnTo>
                    <a:pt x="144304" y="7144"/>
                  </a:lnTo>
                  <a:lnTo>
                    <a:pt x="7144" y="7144"/>
                  </a:lnTo>
                  <a:lnTo>
                    <a:pt x="7144" y="59531"/>
                  </a:lnTo>
                  <a:lnTo>
                    <a:pt x="24289" y="59531"/>
                  </a:lnTo>
                  <a:lnTo>
                    <a:pt x="24289" y="59531"/>
                  </a:lnTo>
                  <a:lnTo>
                    <a:pt x="24289" y="59531"/>
                  </a:lnTo>
                  <a:lnTo>
                    <a:pt x="588169" y="59531"/>
                  </a:lnTo>
                  <a:lnTo>
                    <a:pt x="590074" y="59531"/>
                  </a:lnTo>
                  <a:lnTo>
                    <a:pt x="590074" y="59531"/>
                  </a:lnTo>
                  <a:lnTo>
                    <a:pt x="1865471" y="59531"/>
                  </a:lnTo>
                  <a:lnTo>
                    <a:pt x="1861661" y="51911"/>
                  </a:lnTo>
                  <a:lnTo>
                    <a:pt x="1850231" y="57626"/>
                  </a:lnTo>
                  <a:lnTo>
                    <a:pt x="1850231" y="51911"/>
                  </a:lnTo>
                  <a:cubicBezTo>
                    <a:pt x="1838801" y="38576"/>
                    <a:pt x="1836896" y="25241"/>
                    <a:pt x="1840706" y="7144"/>
                  </a:cubicBezTo>
                  <a:lnTo>
                    <a:pt x="165259" y="7144"/>
                  </a:lnTo>
                  <a:lnTo>
                    <a:pt x="165259" y="7144"/>
                  </a:lnTo>
                  <a:lnTo>
                    <a:pt x="165259" y="7144"/>
                  </a:lnTo>
                  <a:lnTo>
                    <a:pt x="165259" y="7144"/>
                  </a:lnTo>
                  <a:close/>
                  <a:moveTo>
                    <a:pt x="150019" y="7144"/>
                  </a:moveTo>
                  <a:cubicBezTo>
                    <a:pt x="150019" y="12859"/>
                    <a:pt x="151924" y="22384"/>
                    <a:pt x="155734" y="14764"/>
                  </a:cubicBezTo>
                  <a:lnTo>
                    <a:pt x="155734" y="7144"/>
                  </a:lnTo>
                  <a:lnTo>
                    <a:pt x="150019" y="7144"/>
                  </a:lnTo>
                  <a:lnTo>
                    <a:pt x="150019" y="7144"/>
                  </a:lnTo>
                  <a:lnTo>
                    <a:pt x="150019" y="7144"/>
                  </a:lnTo>
                  <a:lnTo>
                    <a:pt x="150019" y="7144"/>
                  </a:lnTo>
                  <a:close/>
                  <a:moveTo>
                    <a:pt x="4400074" y="59531"/>
                  </a:moveTo>
                  <a:cubicBezTo>
                    <a:pt x="4392454" y="55721"/>
                    <a:pt x="4384834" y="53816"/>
                    <a:pt x="4377214" y="51911"/>
                  </a:cubicBezTo>
                  <a:lnTo>
                    <a:pt x="4377214" y="57626"/>
                  </a:lnTo>
                  <a:lnTo>
                    <a:pt x="4371499" y="57626"/>
                  </a:lnTo>
                  <a:lnTo>
                    <a:pt x="4371499" y="57626"/>
                  </a:lnTo>
                  <a:lnTo>
                    <a:pt x="4400074" y="59531"/>
                  </a:lnTo>
                  <a:lnTo>
                    <a:pt x="4400074" y="59531"/>
                  </a:lnTo>
                  <a:lnTo>
                    <a:pt x="4400074" y="59531"/>
                  </a:lnTo>
                  <a:lnTo>
                    <a:pt x="4400074" y="59531"/>
                  </a:lnTo>
                  <a:close/>
                  <a:moveTo>
                    <a:pt x="4321016" y="46196"/>
                  </a:moveTo>
                  <a:lnTo>
                    <a:pt x="4321016" y="57626"/>
                  </a:lnTo>
                  <a:lnTo>
                    <a:pt x="4315302" y="57626"/>
                  </a:lnTo>
                  <a:lnTo>
                    <a:pt x="4315302" y="46196"/>
                  </a:lnTo>
                  <a:lnTo>
                    <a:pt x="4321016" y="46196"/>
                  </a:lnTo>
                  <a:lnTo>
                    <a:pt x="4321016" y="46196"/>
                  </a:lnTo>
                  <a:lnTo>
                    <a:pt x="4321016" y="46196"/>
                  </a:lnTo>
                  <a:lnTo>
                    <a:pt x="4321016" y="46196"/>
                  </a:lnTo>
                  <a:close/>
                  <a:moveTo>
                    <a:pt x="2453164" y="40481"/>
                  </a:moveTo>
                  <a:lnTo>
                    <a:pt x="2453164" y="51911"/>
                  </a:lnTo>
                  <a:lnTo>
                    <a:pt x="2447449" y="51911"/>
                  </a:lnTo>
                  <a:lnTo>
                    <a:pt x="2447449" y="40481"/>
                  </a:lnTo>
                  <a:lnTo>
                    <a:pt x="2453164" y="40481"/>
                  </a:lnTo>
                  <a:lnTo>
                    <a:pt x="2453164" y="40481"/>
                  </a:lnTo>
                  <a:lnTo>
                    <a:pt x="2453164" y="40481"/>
                  </a:lnTo>
                  <a:lnTo>
                    <a:pt x="2453164" y="40481"/>
                  </a:lnTo>
                  <a:close/>
                  <a:moveTo>
                    <a:pt x="4662964" y="40481"/>
                  </a:moveTo>
                  <a:cubicBezTo>
                    <a:pt x="4661059" y="53816"/>
                    <a:pt x="4661059" y="51911"/>
                    <a:pt x="4657249" y="59531"/>
                  </a:cubicBezTo>
                  <a:lnTo>
                    <a:pt x="4657249" y="40481"/>
                  </a:lnTo>
                  <a:lnTo>
                    <a:pt x="4662964" y="40481"/>
                  </a:lnTo>
                  <a:lnTo>
                    <a:pt x="4662964" y="40481"/>
                  </a:lnTo>
                  <a:lnTo>
                    <a:pt x="4662964" y="40481"/>
                  </a:lnTo>
                  <a:lnTo>
                    <a:pt x="4662964" y="40481"/>
                  </a:lnTo>
                  <a:close/>
                  <a:moveTo>
                    <a:pt x="391954" y="34766"/>
                  </a:moveTo>
                  <a:lnTo>
                    <a:pt x="391954" y="59531"/>
                  </a:lnTo>
                  <a:cubicBezTo>
                    <a:pt x="376714" y="57626"/>
                    <a:pt x="388144" y="55721"/>
                    <a:pt x="372904" y="59531"/>
                  </a:cubicBezTo>
                  <a:lnTo>
                    <a:pt x="372904" y="34766"/>
                  </a:lnTo>
                  <a:lnTo>
                    <a:pt x="391954" y="34766"/>
                  </a:lnTo>
                  <a:lnTo>
                    <a:pt x="391954" y="34766"/>
                  </a:lnTo>
                  <a:lnTo>
                    <a:pt x="391954" y="34766"/>
                  </a:lnTo>
                  <a:lnTo>
                    <a:pt x="391954" y="34766"/>
                  </a:lnTo>
                  <a:close/>
                  <a:moveTo>
                    <a:pt x="3322796" y="34766"/>
                  </a:moveTo>
                  <a:lnTo>
                    <a:pt x="3322796" y="59531"/>
                  </a:lnTo>
                  <a:lnTo>
                    <a:pt x="3317081" y="59531"/>
                  </a:lnTo>
                  <a:lnTo>
                    <a:pt x="3317081" y="46196"/>
                  </a:lnTo>
                  <a:cubicBezTo>
                    <a:pt x="3309461" y="40481"/>
                    <a:pt x="3309461" y="40481"/>
                    <a:pt x="3305651" y="34766"/>
                  </a:cubicBezTo>
                  <a:lnTo>
                    <a:pt x="3322796" y="34766"/>
                  </a:lnTo>
                  <a:lnTo>
                    <a:pt x="3322796" y="34766"/>
                  </a:lnTo>
                  <a:lnTo>
                    <a:pt x="3322796" y="34766"/>
                  </a:lnTo>
                  <a:lnTo>
                    <a:pt x="3322796" y="34766"/>
                  </a:lnTo>
                  <a:close/>
                  <a:moveTo>
                    <a:pt x="4160996" y="34766"/>
                  </a:moveTo>
                  <a:lnTo>
                    <a:pt x="4166711" y="53816"/>
                  </a:lnTo>
                  <a:lnTo>
                    <a:pt x="4155281" y="53816"/>
                  </a:lnTo>
                  <a:lnTo>
                    <a:pt x="4155281" y="46196"/>
                  </a:lnTo>
                  <a:cubicBezTo>
                    <a:pt x="4151471" y="44291"/>
                    <a:pt x="4151471" y="44291"/>
                    <a:pt x="4149566" y="40481"/>
                  </a:cubicBezTo>
                  <a:lnTo>
                    <a:pt x="4160996" y="34766"/>
                  </a:lnTo>
                  <a:lnTo>
                    <a:pt x="4160996" y="34766"/>
                  </a:lnTo>
                  <a:lnTo>
                    <a:pt x="4160996" y="34766"/>
                  </a:lnTo>
                  <a:lnTo>
                    <a:pt x="4160996" y="34766"/>
                  </a:lnTo>
                  <a:close/>
                  <a:moveTo>
                    <a:pt x="646271" y="21431"/>
                  </a:moveTo>
                  <a:lnTo>
                    <a:pt x="646271" y="32861"/>
                  </a:lnTo>
                  <a:lnTo>
                    <a:pt x="640556" y="32861"/>
                  </a:lnTo>
                  <a:lnTo>
                    <a:pt x="640556" y="21431"/>
                  </a:lnTo>
                  <a:lnTo>
                    <a:pt x="646271" y="21431"/>
                  </a:lnTo>
                  <a:lnTo>
                    <a:pt x="646271" y="21431"/>
                  </a:lnTo>
                  <a:lnTo>
                    <a:pt x="646271" y="21431"/>
                  </a:lnTo>
                  <a:lnTo>
                    <a:pt x="646271" y="21431"/>
                  </a:lnTo>
                  <a:close/>
                  <a:moveTo>
                    <a:pt x="1795939" y="21431"/>
                  </a:moveTo>
                  <a:cubicBezTo>
                    <a:pt x="1790224" y="27146"/>
                    <a:pt x="1794034" y="23336"/>
                    <a:pt x="1784509" y="27146"/>
                  </a:cubicBezTo>
                  <a:cubicBezTo>
                    <a:pt x="1790224" y="23336"/>
                    <a:pt x="1784509" y="25241"/>
                    <a:pt x="1795939" y="21431"/>
                  </a:cubicBezTo>
                  <a:lnTo>
                    <a:pt x="1795939" y="21431"/>
                  </a:lnTo>
                  <a:lnTo>
                    <a:pt x="1795939" y="21431"/>
                  </a:lnTo>
                  <a:lnTo>
                    <a:pt x="1795939" y="21431"/>
                  </a:lnTo>
                  <a:close/>
                  <a:moveTo>
                    <a:pt x="2192179" y="21431"/>
                  </a:moveTo>
                  <a:cubicBezTo>
                    <a:pt x="2186464" y="27146"/>
                    <a:pt x="2190274" y="23336"/>
                    <a:pt x="2180749" y="27146"/>
                  </a:cubicBezTo>
                  <a:cubicBezTo>
                    <a:pt x="2186464" y="23336"/>
                    <a:pt x="2182654" y="25241"/>
                    <a:pt x="2192179" y="21431"/>
                  </a:cubicBezTo>
                  <a:lnTo>
                    <a:pt x="2192179" y="21431"/>
                  </a:lnTo>
                  <a:lnTo>
                    <a:pt x="2192179" y="21431"/>
                  </a:lnTo>
                  <a:lnTo>
                    <a:pt x="2192179" y="21431"/>
                  </a:lnTo>
                  <a:close/>
                  <a:moveTo>
                    <a:pt x="2254091" y="21431"/>
                  </a:moveTo>
                  <a:cubicBezTo>
                    <a:pt x="2242661" y="27146"/>
                    <a:pt x="2240756" y="27146"/>
                    <a:pt x="2229326" y="21431"/>
                  </a:cubicBezTo>
                  <a:lnTo>
                    <a:pt x="2254091" y="21431"/>
                  </a:lnTo>
                  <a:lnTo>
                    <a:pt x="2254091" y="21431"/>
                  </a:lnTo>
                  <a:lnTo>
                    <a:pt x="2254091" y="21431"/>
                  </a:lnTo>
                  <a:lnTo>
                    <a:pt x="2254091" y="21431"/>
                  </a:lnTo>
                  <a:close/>
                  <a:moveTo>
                    <a:pt x="3347561" y="21431"/>
                  </a:moveTo>
                  <a:cubicBezTo>
                    <a:pt x="3336131" y="27146"/>
                    <a:pt x="3334226" y="27146"/>
                    <a:pt x="3322796" y="21431"/>
                  </a:cubicBezTo>
                  <a:lnTo>
                    <a:pt x="3347561" y="21431"/>
                  </a:lnTo>
                  <a:lnTo>
                    <a:pt x="3347561" y="21431"/>
                  </a:lnTo>
                  <a:lnTo>
                    <a:pt x="3347561" y="21431"/>
                  </a:lnTo>
                  <a:lnTo>
                    <a:pt x="3347561" y="21431"/>
                  </a:lnTo>
                  <a:close/>
                  <a:moveTo>
                    <a:pt x="3403759" y="21431"/>
                  </a:moveTo>
                  <a:cubicBezTo>
                    <a:pt x="3396139" y="30956"/>
                    <a:pt x="3399949" y="29051"/>
                    <a:pt x="3384709" y="32861"/>
                  </a:cubicBezTo>
                  <a:lnTo>
                    <a:pt x="3384709" y="27146"/>
                  </a:lnTo>
                  <a:lnTo>
                    <a:pt x="3403759" y="21431"/>
                  </a:lnTo>
                  <a:lnTo>
                    <a:pt x="3403759" y="21431"/>
                  </a:lnTo>
                  <a:lnTo>
                    <a:pt x="3403759" y="21431"/>
                  </a:lnTo>
                  <a:lnTo>
                    <a:pt x="3403759" y="21431"/>
                  </a:lnTo>
                  <a:close/>
                  <a:moveTo>
                    <a:pt x="138589" y="15716"/>
                  </a:moveTo>
                  <a:cubicBezTo>
                    <a:pt x="132874" y="21431"/>
                    <a:pt x="136684" y="17621"/>
                    <a:pt x="127159" y="21431"/>
                  </a:cubicBezTo>
                  <a:cubicBezTo>
                    <a:pt x="132874" y="17621"/>
                    <a:pt x="127159" y="19526"/>
                    <a:pt x="138589" y="15716"/>
                  </a:cubicBezTo>
                  <a:lnTo>
                    <a:pt x="138589" y="15716"/>
                  </a:lnTo>
                  <a:lnTo>
                    <a:pt x="138589" y="15716"/>
                  </a:lnTo>
                  <a:lnTo>
                    <a:pt x="138589" y="15716"/>
                  </a:lnTo>
                  <a:close/>
                  <a:moveTo>
                    <a:pt x="1417796" y="15716"/>
                  </a:moveTo>
                  <a:cubicBezTo>
                    <a:pt x="1412081" y="21431"/>
                    <a:pt x="1415891" y="17621"/>
                    <a:pt x="1406366" y="21431"/>
                  </a:cubicBezTo>
                  <a:cubicBezTo>
                    <a:pt x="1412081" y="17621"/>
                    <a:pt x="1406366" y="19526"/>
                    <a:pt x="1417796" y="15716"/>
                  </a:cubicBezTo>
                  <a:lnTo>
                    <a:pt x="1417796" y="15716"/>
                  </a:lnTo>
                  <a:lnTo>
                    <a:pt x="1417796" y="15716"/>
                  </a:lnTo>
                  <a:lnTo>
                    <a:pt x="1417796" y="15716"/>
                  </a:lnTo>
                  <a:close/>
                  <a:moveTo>
                    <a:pt x="4478179" y="15716"/>
                  </a:moveTo>
                  <a:cubicBezTo>
                    <a:pt x="4472464" y="21431"/>
                    <a:pt x="4476274" y="17621"/>
                    <a:pt x="4466749" y="21431"/>
                  </a:cubicBezTo>
                  <a:cubicBezTo>
                    <a:pt x="4472464" y="17621"/>
                    <a:pt x="4465796" y="19526"/>
                    <a:pt x="4478179" y="15716"/>
                  </a:cubicBezTo>
                  <a:lnTo>
                    <a:pt x="4478179" y="15716"/>
                  </a:lnTo>
                  <a:lnTo>
                    <a:pt x="4478179" y="15716"/>
                  </a:lnTo>
                  <a:lnTo>
                    <a:pt x="4478179" y="15716"/>
                  </a:lnTo>
                  <a:close/>
                  <a:moveTo>
                    <a:pt x="4862037" y="15716"/>
                  </a:moveTo>
                  <a:cubicBezTo>
                    <a:pt x="4856321" y="21431"/>
                    <a:pt x="4860131" y="17621"/>
                    <a:pt x="4850606" y="21431"/>
                  </a:cubicBezTo>
                  <a:cubicBezTo>
                    <a:pt x="4856321" y="17621"/>
                    <a:pt x="4850606" y="19526"/>
                    <a:pt x="4862037" y="15716"/>
                  </a:cubicBezTo>
                  <a:lnTo>
                    <a:pt x="4862037" y="15716"/>
                  </a:lnTo>
                  <a:lnTo>
                    <a:pt x="4862037" y="15716"/>
                  </a:lnTo>
                  <a:lnTo>
                    <a:pt x="4862037" y="15716"/>
                  </a:lnTo>
                  <a:close/>
                  <a:moveTo>
                    <a:pt x="26194" y="9049"/>
                  </a:moveTo>
                  <a:lnTo>
                    <a:pt x="26194" y="20479"/>
                  </a:lnTo>
                  <a:lnTo>
                    <a:pt x="20479" y="20479"/>
                  </a:lnTo>
                  <a:lnTo>
                    <a:pt x="20479" y="9049"/>
                  </a:lnTo>
                  <a:lnTo>
                    <a:pt x="26194" y="9049"/>
                  </a:lnTo>
                  <a:lnTo>
                    <a:pt x="26194" y="9049"/>
                  </a:lnTo>
                  <a:lnTo>
                    <a:pt x="26194" y="9049"/>
                  </a:lnTo>
                  <a:lnTo>
                    <a:pt x="26194" y="9049"/>
                  </a:lnTo>
                  <a:close/>
                  <a:moveTo>
                    <a:pt x="46196" y="21431"/>
                  </a:moveTo>
                  <a:cubicBezTo>
                    <a:pt x="44291" y="34766"/>
                    <a:pt x="44291" y="32861"/>
                    <a:pt x="40481" y="40481"/>
                  </a:cubicBezTo>
                  <a:lnTo>
                    <a:pt x="40481" y="10001"/>
                  </a:lnTo>
                  <a:lnTo>
                    <a:pt x="46196" y="10001"/>
                  </a:lnTo>
                  <a:cubicBezTo>
                    <a:pt x="50006" y="13811"/>
                    <a:pt x="59531" y="17621"/>
                    <a:pt x="65246" y="21431"/>
                  </a:cubicBezTo>
                  <a:lnTo>
                    <a:pt x="46196" y="21431"/>
                  </a:lnTo>
                  <a:lnTo>
                    <a:pt x="46196" y="21431"/>
                  </a:lnTo>
                  <a:lnTo>
                    <a:pt x="46196" y="21431"/>
                  </a:lnTo>
                  <a:lnTo>
                    <a:pt x="46196" y="21431"/>
                  </a:lnTo>
                  <a:close/>
                  <a:moveTo>
                    <a:pt x="491966" y="9049"/>
                  </a:moveTo>
                  <a:lnTo>
                    <a:pt x="491966" y="20479"/>
                  </a:lnTo>
                  <a:lnTo>
                    <a:pt x="486251" y="20479"/>
                  </a:lnTo>
                  <a:lnTo>
                    <a:pt x="486251" y="9049"/>
                  </a:lnTo>
                  <a:lnTo>
                    <a:pt x="491966" y="9049"/>
                  </a:lnTo>
                  <a:lnTo>
                    <a:pt x="491966" y="9049"/>
                  </a:lnTo>
                  <a:lnTo>
                    <a:pt x="491966" y="9049"/>
                  </a:lnTo>
                  <a:lnTo>
                    <a:pt x="491966" y="9049"/>
                  </a:lnTo>
                  <a:close/>
                  <a:moveTo>
                    <a:pt x="604361" y="9049"/>
                  </a:moveTo>
                  <a:lnTo>
                    <a:pt x="604361" y="20479"/>
                  </a:lnTo>
                  <a:lnTo>
                    <a:pt x="592931" y="20479"/>
                  </a:lnTo>
                  <a:lnTo>
                    <a:pt x="592931" y="14764"/>
                  </a:lnTo>
                  <a:lnTo>
                    <a:pt x="604361" y="9049"/>
                  </a:lnTo>
                  <a:lnTo>
                    <a:pt x="604361" y="9049"/>
                  </a:lnTo>
                  <a:lnTo>
                    <a:pt x="604361" y="9049"/>
                  </a:lnTo>
                  <a:lnTo>
                    <a:pt x="604361" y="9049"/>
                  </a:lnTo>
                  <a:close/>
                  <a:moveTo>
                    <a:pt x="988219" y="9049"/>
                  </a:moveTo>
                  <a:lnTo>
                    <a:pt x="988219" y="20479"/>
                  </a:lnTo>
                  <a:lnTo>
                    <a:pt x="982504" y="20479"/>
                  </a:lnTo>
                  <a:lnTo>
                    <a:pt x="982504" y="9049"/>
                  </a:lnTo>
                  <a:lnTo>
                    <a:pt x="988219" y="9049"/>
                  </a:lnTo>
                  <a:lnTo>
                    <a:pt x="988219" y="9049"/>
                  </a:lnTo>
                  <a:lnTo>
                    <a:pt x="988219" y="9049"/>
                  </a:lnTo>
                  <a:lnTo>
                    <a:pt x="988219" y="9049"/>
                  </a:lnTo>
                  <a:close/>
                  <a:moveTo>
                    <a:pt x="4882039" y="9049"/>
                  </a:moveTo>
                  <a:cubicBezTo>
                    <a:pt x="4872514" y="16669"/>
                    <a:pt x="4876324" y="20479"/>
                    <a:pt x="4870609" y="9049"/>
                  </a:cubicBezTo>
                  <a:lnTo>
                    <a:pt x="4882039" y="9049"/>
                  </a:lnTo>
                  <a:lnTo>
                    <a:pt x="4882039" y="9049"/>
                  </a:lnTo>
                  <a:lnTo>
                    <a:pt x="4882039" y="9049"/>
                  </a:lnTo>
                  <a:lnTo>
                    <a:pt x="4882039" y="9049"/>
                  </a:lnTo>
                  <a:close/>
                  <a:moveTo>
                    <a:pt x="5123021" y="9049"/>
                  </a:moveTo>
                  <a:lnTo>
                    <a:pt x="5123021" y="20479"/>
                  </a:lnTo>
                  <a:lnTo>
                    <a:pt x="5111591" y="20479"/>
                  </a:lnTo>
                  <a:lnTo>
                    <a:pt x="511159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close/>
                  <a:moveTo>
                    <a:pt x="5209699" y="9049"/>
                  </a:moveTo>
                  <a:lnTo>
                    <a:pt x="5209699" y="20479"/>
                  </a:lnTo>
                  <a:lnTo>
                    <a:pt x="5203984" y="20479"/>
                  </a:lnTo>
                  <a:lnTo>
                    <a:pt x="5203984" y="9049"/>
                  </a:lnTo>
                  <a:lnTo>
                    <a:pt x="5209699" y="9049"/>
                  </a:lnTo>
                  <a:lnTo>
                    <a:pt x="5209699" y="9049"/>
                  </a:lnTo>
                  <a:lnTo>
                    <a:pt x="5209699" y="9049"/>
                  </a:lnTo>
                  <a:lnTo>
                    <a:pt x="5209699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A1D8D062-2D69-4D3E-B9E1-C8DAFED9BACF}"/>
                </a:ext>
              </a:extLst>
            </p:cNvPr>
            <p:cNvSpPr/>
            <p:nvPr/>
          </p:nvSpPr>
          <p:spPr>
            <a:xfrm>
              <a:off x="-3334" y="6466960"/>
              <a:ext cx="5334000" cy="95250"/>
            </a:xfrm>
            <a:custGeom>
              <a:avLst/>
              <a:gdLst>
                <a:gd name="connsiteX0" fmla="*/ 5113496 w 5334000"/>
                <a:gd name="connsiteY0" fmla="*/ 11906 h 95250"/>
                <a:gd name="connsiteX1" fmla="*/ 5117307 w 5334000"/>
                <a:gd name="connsiteY1" fmla="*/ 40481 h 95250"/>
                <a:gd name="connsiteX2" fmla="*/ 5128736 w 5334000"/>
                <a:gd name="connsiteY2" fmla="*/ 34766 h 95250"/>
                <a:gd name="connsiteX3" fmla="*/ 5128736 w 5334000"/>
                <a:gd name="connsiteY3" fmla="*/ 40481 h 95250"/>
                <a:gd name="connsiteX4" fmla="*/ 5123021 w 5334000"/>
                <a:gd name="connsiteY4" fmla="*/ 59531 h 95250"/>
                <a:gd name="connsiteX5" fmla="*/ 5098257 w 5334000"/>
                <a:gd name="connsiteY5" fmla="*/ 78581 h 95250"/>
                <a:gd name="connsiteX6" fmla="*/ 5073491 w 5334000"/>
                <a:gd name="connsiteY6" fmla="*/ 36671 h 95250"/>
                <a:gd name="connsiteX7" fmla="*/ 5079207 w 5334000"/>
                <a:gd name="connsiteY7" fmla="*/ 30956 h 95250"/>
                <a:gd name="connsiteX8" fmla="*/ 5084921 w 5334000"/>
                <a:gd name="connsiteY8" fmla="*/ 30956 h 95250"/>
                <a:gd name="connsiteX9" fmla="*/ 5090636 w 5334000"/>
                <a:gd name="connsiteY9" fmla="*/ 55721 h 95250"/>
                <a:gd name="connsiteX10" fmla="*/ 5103971 w 5334000"/>
                <a:gd name="connsiteY10" fmla="*/ 13811 h 95250"/>
                <a:gd name="connsiteX11" fmla="*/ 5009674 w 5334000"/>
                <a:gd name="connsiteY11" fmla="*/ 13811 h 95250"/>
                <a:gd name="connsiteX12" fmla="*/ 4977289 w 5334000"/>
                <a:gd name="connsiteY12" fmla="*/ 13811 h 95250"/>
                <a:gd name="connsiteX13" fmla="*/ 4902041 w 5334000"/>
                <a:gd name="connsiteY13" fmla="*/ 13811 h 95250"/>
                <a:gd name="connsiteX14" fmla="*/ 4902041 w 5334000"/>
                <a:gd name="connsiteY14" fmla="*/ 68104 h 95250"/>
                <a:gd name="connsiteX15" fmla="*/ 4882991 w 5334000"/>
                <a:gd name="connsiteY15" fmla="*/ 68104 h 95250"/>
                <a:gd name="connsiteX16" fmla="*/ 4776312 w 5334000"/>
                <a:gd name="connsiteY16" fmla="*/ 17621 h 95250"/>
                <a:gd name="connsiteX17" fmla="*/ 4782027 w 5334000"/>
                <a:gd name="connsiteY17" fmla="*/ 11906 h 95250"/>
                <a:gd name="connsiteX18" fmla="*/ 4768691 w 5334000"/>
                <a:gd name="connsiteY18" fmla="*/ 11906 h 95250"/>
                <a:gd name="connsiteX19" fmla="*/ 4762977 w 5334000"/>
                <a:gd name="connsiteY19" fmla="*/ 17621 h 95250"/>
                <a:gd name="connsiteX20" fmla="*/ 4762977 w 5334000"/>
                <a:gd name="connsiteY20" fmla="*/ 11906 h 95250"/>
                <a:gd name="connsiteX21" fmla="*/ 4558189 w 5334000"/>
                <a:gd name="connsiteY21" fmla="*/ 11906 h 95250"/>
                <a:gd name="connsiteX22" fmla="*/ 4563904 w 5334000"/>
                <a:gd name="connsiteY22" fmla="*/ 29051 h 95250"/>
                <a:gd name="connsiteX23" fmla="*/ 4507706 w 5334000"/>
                <a:gd name="connsiteY23" fmla="*/ 29051 h 95250"/>
                <a:gd name="connsiteX24" fmla="*/ 4528662 w 5334000"/>
                <a:gd name="connsiteY24" fmla="*/ 11906 h 95250"/>
                <a:gd name="connsiteX25" fmla="*/ 3814286 w 5334000"/>
                <a:gd name="connsiteY25" fmla="*/ 11906 h 95250"/>
                <a:gd name="connsiteX26" fmla="*/ 3818096 w 5334000"/>
                <a:gd name="connsiteY26" fmla="*/ 40481 h 95250"/>
                <a:gd name="connsiteX27" fmla="*/ 3829526 w 5334000"/>
                <a:gd name="connsiteY27" fmla="*/ 34766 h 95250"/>
                <a:gd name="connsiteX28" fmla="*/ 3829526 w 5334000"/>
                <a:gd name="connsiteY28" fmla="*/ 40481 h 95250"/>
                <a:gd name="connsiteX29" fmla="*/ 3831431 w 5334000"/>
                <a:gd name="connsiteY29" fmla="*/ 89059 h 95250"/>
                <a:gd name="connsiteX30" fmla="*/ 4295299 w 5334000"/>
                <a:gd name="connsiteY30" fmla="*/ 89059 h 95250"/>
                <a:gd name="connsiteX31" fmla="*/ 4318159 w 5334000"/>
                <a:gd name="connsiteY31" fmla="*/ 71914 h 95250"/>
                <a:gd name="connsiteX32" fmla="*/ 4337209 w 5334000"/>
                <a:gd name="connsiteY32" fmla="*/ 77629 h 95250"/>
                <a:gd name="connsiteX33" fmla="*/ 4337209 w 5334000"/>
                <a:gd name="connsiteY33" fmla="*/ 89059 h 95250"/>
                <a:gd name="connsiteX34" fmla="*/ 4393406 w 5334000"/>
                <a:gd name="connsiteY34" fmla="*/ 89059 h 95250"/>
                <a:gd name="connsiteX35" fmla="*/ 4393406 w 5334000"/>
                <a:gd name="connsiteY35" fmla="*/ 85249 h 95250"/>
                <a:gd name="connsiteX36" fmla="*/ 4418171 w 5334000"/>
                <a:gd name="connsiteY36" fmla="*/ 79534 h 95250"/>
                <a:gd name="connsiteX37" fmla="*/ 4402931 w 5334000"/>
                <a:gd name="connsiteY37" fmla="*/ 90964 h 95250"/>
                <a:gd name="connsiteX38" fmla="*/ 4433412 w 5334000"/>
                <a:gd name="connsiteY38" fmla="*/ 90964 h 95250"/>
                <a:gd name="connsiteX39" fmla="*/ 4444841 w 5334000"/>
                <a:gd name="connsiteY39" fmla="*/ 79534 h 95250"/>
                <a:gd name="connsiteX40" fmla="*/ 4512469 w 5334000"/>
                <a:gd name="connsiteY40" fmla="*/ 54769 h 95250"/>
                <a:gd name="connsiteX41" fmla="*/ 4469606 w 5334000"/>
                <a:gd name="connsiteY41" fmla="*/ 89059 h 95250"/>
                <a:gd name="connsiteX42" fmla="*/ 4531519 w 5334000"/>
                <a:gd name="connsiteY42" fmla="*/ 89059 h 95250"/>
                <a:gd name="connsiteX43" fmla="*/ 4568666 w 5334000"/>
                <a:gd name="connsiteY43" fmla="*/ 60484 h 95250"/>
                <a:gd name="connsiteX44" fmla="*/ 4568666 w 5334000"/>
                <a:gd name="connsiteY44" fmla="*/ 71914 h 95250"/>
                <a:gd name="connsiteX45" fmla="*/ 4557237 w 5334000"/>
                <a:gd name="connsiteY45" fmla="*/ 89059 h 95250"/>
                <a:gd name="connsiteX46" fmla="*/ 4972527 w 5334000"/>
                <a:gd name="connsiteY46" fmla="*/ 89059 h 95250"/>
                <a:gd name="connsiteX47" fmla="*/ 4972527 w 5334000"/>
                <a:gd name="connsiteY47" fmla="*/ 85249 h 95250"/>
                <a:gd name="connsiteX48" fmla="*/ 4983957 w 5334000"/>
                <a:gd name="connsiteY48" fmla="*/ 85249 h 95250"/>
                <a:gd name="connsiteX49" fmla="*/ 4983957 w 5334000"/>
                <a:gd name="connsiteY49" fmla="*/ 89059 h 95250"/>
                <a:gd name="connsiteX50" fmla="*/ 5306854 w 5334000"/>
                <a:gd name="connsiteY50" fmla="*/ 89059 h 95250"/>
                <a:gd name="connsiteX51" fmla="*/ 5306854 w 5334000"/>
                <a:gd name="connsiteY51" fmla="*/ 77629 h 95250"/>
                <a:gd name="connsiteX52" fmla="*/ 5312569 w 5334000"/>
                <a:gd name="connsiteY52" fmla="*/ 77629 h 95250"/>
                <a:gd name="connsiteX53" fmla="*/ 5312569 w 5334000"/>
                <a:gd name="connsiteY53" fmla="*/ 89059 h 95250"/>
                <a:gd name="connsiteX54" fmla="*/ 5329714 w 5334000"/>
                <a:gd name="connsiteY54" fmla="*/ 89059 h 95250"/>
                <a:gd name="connsiteX55" fmla="*/ 5312569 w 5334000"/>
                <a:gd name="connsiteY55" fmla="*/ 15716 h 95250"/>
                <a:gd name="connsiteX56" fmla="*/ 5306854 w 5334000"/>
                <a:gd name="connsiteY56" fmla="*/ 46196 h 95250"/>
                <a:gd name="connsiteX57" fmla="*/ 5308759 w 5334000"/>
                <a:gd name="connsiteY57" fmla="*/ 10001 h 95250"/>
                <a:gd name="connsiteX58" fmla="*/ 5113496 w 5334000"/>
                <a:gd name="connsiteY58" fmla="*/ 11906 h 95250"/>
                <a:gd name="connsiteX59" fmla="*/ 5113496 w 5334000"/>
                <a:gd name="connsiteY59" fmla="*/ 11906 h 95250"/>
                <a:gd name="connsiteX60" fmla="*/ 5113496 w 5334000"/>
                <a:gd name="connsiteY60" fmla="*/ 11906 h 95250"/>
                <a:gd name="connsiteX61" fmla="*/ 5113496 w 5334000"/>
                <a:gd name="connsiteY61" fmla="*/ 11906 h 95250"/>
                <a:gd name="connsiteX62" fmla="*/ 3618071 w 5334000"/>
                <a:gd name="connsiteY62" fmla="*/ 11906 h 95250"/>
                <a:gd name="connsiteX63" fmla="*/ 3625691 w 5334000"/>
                <a:gd name="connsiteY63" fmla="*/ 40481 h 95250"/>
                <a:gd name="connsiteX64" fmla="*/ 3588544 w 5334000"/>
                <a:gd name="connsiteY64" fmla="*/ 51911 h 95250"/>
                <a:gd name="connsiteX65" fmla="*/ 3577114 w 5334000"/>
                <a:gd name="connsiteY65" fmla="*/ 27146 h 95250"/>
                <a:gd name="connsiteX66" fmla="*/ 3601879 w 5334000"/>
                <a:gd name="connsiteY66" fmla="*/ 10001 h 95250"/>
                <a:gd name="connsiteX67" fmla="*/ 3580924 w 5334000"/>
                <a:gd name="connsiteY67" fmla="*/ 10001 h 95250"/>
                <a:gd name="connsiteX68" fmla="*/ 3571399 w 5334000"/>
                <a:gd name="connsiteY68" fmla="*/ 32861 h 95250"/>
                <a:gd name="connsiteX69" fmla="*/ 3565684 w 5334000"/>
                <a:gd name="connsiteY69" fmla="*/ 32861 h 95250"/>
                <a:gd name="connsiteX70" fmla="*/ 3558064 w 5334000"/>
                <a:gd name="connsiteY70" fmla="*/ 10001 h 95250"/>
                <a:gd name="connsiteX71" fmla="*/ 3548539 w 5334000"/>
                <a:gd name="connsiteY71" fmla="*/ 10001 h 95250"/>
                <a:gd name="connsiteX72" fmla="*/ 3548539 w 5334000"/>
                <a:gd name="connsiteY72" fmla="*/ 32861 h 95250"/>
                <a:gd name="connsiteX73" fmla="*/ 3559969 w 5334000"/>
                <a:gd name="connsiteY73" fmla="*/ 74771 h 95250"/>
                <a:gd name="connsiteX74" fmla="*/ 3503771 w 5334000"/>
                <a:gd name="connsiteY74" fmla="*/ 69056 h 95250"/>
                <a:gd name="connsiteX75" fmla="*/ 3513296 w 5334000"/>
                <a:gd name="connsiteY75" fmla="*/ 65246 h 95250"/>
                <a:gd name="connsiteX76" fmla="*/ 3517106 w 5334000"/>
                <a:gd name="connsiteY76" fmla="*/ 55721 h 95250"/>
                <a:gd name="connsiteX77" fmla="*/ 3479959 w 5334000"/>
                <a:gd name="connsiteY77" fmla="*/ 7144 h 95250"/>
                <a:gd name="connsiteX78" fmla="*/ 3325654 w 5334000"/>
                <a:gd name="connsiteY78" fmla="*/ 7144 h 95250"/>
                <a:gd name="connsiteX79" fmla="*/ 3325654 w 5334000"/>
                <a:gd name="connsiteY79" fmla="*/ 18574 h 95250"/>
                <a:gd name="connsiteX80" fmla="*/ 3319939 w 5334000"/>
                <a:gd name="connsiteY80" fmla="*/ 18574 h 95250"/>
                <a:gd name="connsiteX81" fmla="*/ 3319939 w 5334000"/>
                <a:gd name="connsiteY81" fmla="*/ 10954 h 95250"/>
                <a:gd name="connsiteX82" fmla="*/ 3287554 w 5334000"/>
                <a:gd name="connsiteY82" fmla="*/ 10954 h 95250"/>
                <a:gd name="connsiteX83" fmla="*/ 3293269 w 5334000"/>
                <a:gd name="connsiteY83" fmla="*/ 88106 h 95250"/>
                <a:gd name="connsiteX84" fmla="*/ 3679984 w 5334000"/>
                <a:gd name="connsiteY84" fmla="*/ 88106 h 95250"/>
                <a:gd name="connsiteX85" fmla="*/ 3678079 w 5334000"/>
                <a:gd name="connsiteY85" fmla="*/ 10954 h 95250"/>
                <a:gd name="connsiteX86" fmla="*/ 3618071 w 5334000"/>
                <a:gd name="connsiteY86" fmla="*/ 10954 h 95250"/>
                <a:gd name="connsiteX87" fmla="*/ 3618071 w 5334000"/>
                <a:gd name="connsiteY87" fmla="*/ 11906 h 95250"/>
                <a:gd name="connsiteX88" fmla="*/ 3618071 w 5334000"/>
                <a:gd name="connsiteY88" fmla="*/ 11906 h 95250"/>
                <a:gd name="connsiteX89" fmla="*/ 3618071 w 5334000"/>
                <a:gd name="connsiteY89" fmla="*/ 11906 h 95250"/>
                <a:gd name="connsiteX90" fmla="*/ 2079784 w 5334000"/>
                <a:gd name="connsiteY90" fmla="*/ 11906 h 95250"/>
                <a:gd name="connsiteX91" fmla="*/ 2124551 w 5334000"/>
                <a:gd name="connsiteY91" fmla="*/ 89059 h 95250"/>
                <a:gd name="connsiteX92" fmla="*/ 2785586 w 5334000"/>
                <a:gd name="connsiteY92" fmla="*/ 89059 h 95250"/>
                <a:gd name="connsiteX93" fmla="*/ 2772251 w 5334000"/>
                <a:gd name="connsiteY93" fmla="*/ 40481 h 95250"/>
                <a:gd name="connsiteX94" fmla="*/ 2760821 w 5334000"/>
                <a:gd name="connsiteY94" fmla="*/ 46196 h 95250"/>
                <a:gd name="connsiteX95" fmla="*/ 2760821 w 5334000"/>
                <a:gd name="connsiteY95" fmla="*/ 40481 h 95250"/>
                <a:gd name="connsiteX96" fmla="*/ 2758916 w 5334000"/>
                <a:gd name="connsiteY96" fmla="*/ 11906 h 95250"/>
                <a:gd name="connsiteX97" fmla="*/ 2079784 w 5334000"/>
                <a:gd name="connsiteY97" fmla="*/ 11906 h 95250"/>
                <a:gd name="connsiteX98" fmla="*/ 2079784 w 5334000"/>
                <a:gd name="connsiteY98" fmla="*/ 11906 h 95250"/>
                <a:gd name="connsiteX99" fmla="*/ 2079784 w 5334000"/>
                <a:gd name="connsiteY99" fmla="*/ 11906 h 95250"/>
                <a:gd name="connsiteX100" fmla="*/ 2079784 w 5334000"/>
                <a:gd name="connsiteY100" fmla="*/ 11906 h 95250"/>
                <a:gd name="connsiteX101" fmla="*/ 2032159 w 5334000"/>
                <a:gd name="connsiteY101" fmla="*/ 11906 h 95250"/>
                <a:gd name="connsiteX102" fmla="*/ 2032159 w 5334000"/>
                <a:gd name="connsiteY102" fmla="*/ 23336 h 95250"/>
                <a:gd name="connsiteX103" fmla="*/ 2026444 w 5334000"/>
                <a:gd name="connsiteY103" fmla="*/ 23336 h 95250"/>
                <a:gd name="connsiteX104" fmla="*/ 2026444 w 5334000"/>
                <a:gd name="connsiteY104" fmla="*/ 11906 h 95250"/>
                <a:gd name="connsiteX105" fmla="*/ 1999774 w 5334000"/>
                <a:gd name="connsiteY105" fmla="*/ 11906 h 95250"/>
                <a:gd name="connsiteX106" fmla="*/ 1949291 w 5334000"/>
                <a:gd name="connsiteY106" fmla="*/ 89059 h 95250"/>
                <a:gd name="connsiteX107" fmla="*/ 2088356 w 5334000"/>
                <a:gd name="connsiteY107" fmla="*/ 89059 h 95250"/>
                <a:gd name="connsiteX108" fmla="*/ 2063591 w 5334000"/>
                <a:gd name="connsiteY108" fmla="*/ 11906 h 95250"/>
                <a:gd name="connsiteX109" fmla="*/ 2032159 w 5334000"/>
                <a:gd name="connsiteY109" fmla="*/ 11906 h 95250"/>
                <a:gd name="connsiteX110" fmla="*/ 2032159 w 5334000"/>
                <a:gd name="connsiteY110" fmla="*/ 11906 h 95250"/>
                <a:gd name="connsiteX111" fmla="*/ 2032159 w 5334000"/>
                <a:gd name="connsiteY111" fmla="*/ 11906 h 95250"/>
                <a:gd name="connsiteX112" fmla="*/ 2032159 w 5334000"/>
                <a:gd name="connsiteY112" fmla="*/ 11906 h 95250"/>
                <a:gd name="connsiteX113" fmla="*/ 1711166 w 5334000"/>
                <a:gd name="connsiteY113" fmla="*/ 11906 h 95250"/>
                <a:gd name="connsiteX114" fmla="*/ 1664494 w 5334000"/>
                <a:gd name="connsiteY114" fmla="*/ 34766 h 95250"/>
                <a:gd name="connsiteX115" fmla="*/ 1664494 w 5334000"/>
                <a:gd name="connsiteY115" fmla="*/ 23336 h 95250"/>
                <a:gd name="connsiteX116" fmla="*/ 1677829 w 5334000"/>
                <a:gd name="connsiteY116" fmla="*/ 11906 h 95250"/>
                <a:gd name="connsiteX117" fmla="*/ 1082516 w 5334000"/>
                <a:gd name="connsiteY117" fmla="*/ 11906 h 95250"/>
                <a:gd name="connsiteX118" fmla="*/ 1080611 w 5334000"/>
                <a:gd name="connsiteY118" fmla="*/ 17621 h 95250"/>
                <a:gd name="connsiteX119" fmla="*/ 1080611 w 5334000"/>
                <a:gd name="connsiteY119" fmla="*/ 11906 h 95250"/>
                <a:gd name="connsiteX120" fmla="*/ 1055846 w 5334000"/>
                <a:gd name="connsiteY120" fmla="*/ 11906 h 95250"/>
                <a:gd name="connsiteX121" fmla="*/ 1025366 w 5334000"/>
                <a:gd name="connsiteY121" fmla="*/ 29051 h 95250"/>
                <a:gd name="connsiteX122" fmla="*/ 1025366 w 5334000"/>
                <a:gd name="connsiteY122" fmla="*/ 11906 h 95250"/>
                <a:gd name="connsiteX123" fmla="*/ 936784 w 5334000"/>
                <a:gd name="connsiteY123" fmla="*/ 11906 h 95250"/>
                <a:gd name="connsiteX124" fmla="*/ 936784 w 5334000"/>
                <a:gd name="connsiteY124" fmla="*/ 17621 h 95250"/>
                <a:gd name="connsiteX125" fmla="*/ 908209 w 5334000"/>
                <a:gd name="connsiteY125" fmla="*/ 11906 h 95250"/>
                <a:gd name="connsiteX126" fmla="*/ 271939 w 5334000"/>
                <a:gd name="connsiteY126" fmla="*/ 11906 h 95250"/>
                <a:gd name="connsiteX127" fmla="*/ 266224 w 5334000"/>
                <a:gd name="connsiteY127" fmla="*/ 34766 h 95250"/>
                <a:gd name="connsiteX128" fmla="*/ 260509 w 5334000"/>
                <a:gd name="connsiteY128" fmla="*/ 34766 h 95250"/>
                <a:gd name="connsiteX129" fmla="*/ 260509 w 5334000"/>
                <a:gd name="connsiteY129" fmla="*/ 11906 h 95250"/>
                <a:gd name="connsiteX130" fmla="*/ 134779 w 5334000"/>
                <a:gd name="connsiteY130" fmla="*/ 11906 h 95250"/>
                <a:gd name="connsiteX131" fmla="*/ 67151 w 5334000"/>
                <a:gd name="connsiteY131" fmla="*/ 71914 h 95250"/>
                <a:gd name="connsiteX132" fmla="*/ 36671 w 5334000"/>
                <a:gd name="connsiteY132" fmla="*/ 41434 h 95250"/>
                <a:gd name="connsiteX133" fmla="*/ 42386 w 5334000"/>
                <a:gd name="connsiteY133" fmla="*/ 35719 h 95250"/>
                <a:gd name="connsiteX134" fmla="*/ 30004 w 5334000"/>
                <a:gd name="connsiteY134" fmla="*/ 35719 h 95250"/>
                <a:gd name="connsiteX135" fmla="*/ 18574 w 5334000"/>
                <a:gd name="connsiteY135" fmla="*/ 30004 h 95250"/>
                <a:gd name="connsiteX136" fmla="*/ 12859 w 5334000"/>
                <a:gd name="connsiteY136" fmla="*/ 18574 h 95250"/>
                <a:gd name="connsiteX137" fmla="*/ 7144 w 5334000"/>
                <a:gd name="connsiteY137" fmla="*/ 18574 h 95250"/>
                <a:gd name="connsiteX138" fmla="*/ 7144 w 5334000"/>
                <a:gd name="connsiteY138" fmla="*/ 91916 h 95250"/>
                <a:gd name="connsiteX139" fmla="*/ 144304 w 5334000"/>
                <a:gd name="connsiteY139" fmla="*/ 91916 h 95250"/>
                <a:gd name="connsiteX140" fmla="*/ 144304 w 5334000"/>
                <a:gd name="connsiteY140" fmla="*/ 88106 h 95250"/>
                <a:gd name="connsiteX141" fmla="*/ 150019 w 5334000"/>
                <a:gd name="connsiteY141" fmla="*/ 88106 h 95250"/>
                <a:gd name="connsiteX142" fmla="*/ 150019 w 5334000"/>
                <a:gd name="connsiteY142" fmla="*/ 91916 h 95250"/>
                <a:gd name="connsiteX143" fmla="*/ 155734 w 5334000"/>
                <a:gd name="connsiteY143" fmla="*/ 91916 h 95250"/>
                <a:gd name="connsiteX144" fmla="*/ 155734 w 5334000"/>
                <a:gd name="connsiteY144" fmla="*/ 88106 h 95250"/>
                <a:gd name="connsiteX145" fmla="*/ 163354 w 5334000"/>
                <a:gd name="connsiteY145" fmla="*/ 88106 h 95250"/>
                <a:gd name="connsiteX146" fmla="*/ 165259 w 5334000"/>
                <a:gd name="connsiteY146" fmla="*/ 91916 h 95250"/>
                <a:gd name="connsiteX147" fmla="*/ 1842611 w 5334000"/>
                <a:gd name="connsiteY147" fmla="*/ 91916 h 95250"/>
                <a:gd name="connsiteX148" fmla="*/ 1846421 w 5334000"/>
                <a:gd name="connsiteY148" fmla="*/ 74771 h 95250"/>
                <a:gd name="connsiteX149" fmla="*/ 1852136 w 5334000"/>
                <a:gd name="connsiteY149" fmla="*/ 86201 h 95250"/>
                <a:gd name="connsiteX150" fmla="*/ 1857851 w 5334000"/>
                <a:gd name="connsiteY150" fmla="*/ 90011 h 95250"/>
                <a:gd name="connsiteX151" fmla="*/ 1871186 w 5334000"/>
                <a:gd name="connsiteY151" fmla="*/ 90011 h 95250"/>
                <a:gd name="connsiteX152" fmla="*/ 1923574 w 5334000"/>
                <a:gd name="connsiteY152" fmla="*/ 12859 h 95250"/>
                <a:gd name="connsiteX153" fmla="*/ 1711166 w 5334000"/>
                <a:gd name="connsiteY153" fmla="*/ 12859 h 95250"/>
                <a:gd name="connsiteX154" fmla="*/ 1711166 w 5334000"/>
                <a:gd name="connsiteY154" fmla="*/ 11906 h 95250"/>
                <a:gd name="connsiteX155" fmla="*/ 1711166 w 5334000"/>
                <a:gd name="connsiteY155" fmla="*/ 11906 h 95250"/>
                <a:gd name="connsiteX156" fmla="*/ 1711166 w 5334000"/>
                <a:gd name="connsiteY156" fmla="*/ 11906 h 95250"/>
                <a:gd name="connsiteX157" fmla="*/ 845344 w 5334000"/>
                <a:gd name="connsiteY157" fmla="*/ 70961 h 95250"/>
                <a:gd name="connsiteX158" fmla="*/ 833914 w 5334000"/>
                <a:gd name="connsiteY158" fmla="*/ 70961 h 95250"/>
                <a:gd name="connsiteX159" fmla="*/ 845344 w 5334000"/>
                <a:gd name="connsiteY159" fmla="*/ 70961 h 95250"/>
                <a:gd name="connsiteX160" fmla="*/ 845344 w 5334000"/>
                <a:gd name="connsiteY160" fmla="*/ 70961 h 95250"/>
                <a:gd name="connsiteX161" fmla="*/ 845344 w 5334000"/>
                <a:gd name="connsiteY161" fmla="*/ 70961 h 95250"/>
                <a:gd name="connsiteX162" fmla="*/ 845344 w 5334000"/>
                <a:gd name="connsiteY162" fmla="*/ 70961 h 95250"/>
                <a:gd name="connsiteX163" fmla="*/ 4211479 w 5334000"/>
                <a:gd name="connsiteY163" fmla="*/ 70961 h 95250"/>
                <a:gd name="connsiteX164" fmla="*/ 4211479 w 5334000"/>
                <a:gd name="connsiteY164" fmla="*/ 82391 h 95250"/>
                <a:gd name="connsiteX165" fmla="*/ 4205764 w 5334000"/>
                <a:gd name="connsiteY165" fmla="*/ 82391 h 95250"/>
                <a:gd name="connsiteX166" fmla="*/ 4205764 w 5334000"/>
                <a:gd name="connsiteY166" fmla="*/ 70961 h 95250"/>
                <a:gd name="connsiteX167" fmla="*/ 4211479 w 5334000"/>
                <a:gd name="connsiteY167" fmla="*/ 70961 h 95250"/>
                <a:gd name="connsiteX168" fmla="*/ 4211479 w 5334000"/>
                <a:gd name="connsiteY168" fmla="*/ 70961 h 95250"/>
                <a:gd name="connsiteX169" fmla="*/ 4211479 w 5334000"/>
                <a:gd name="connsiteY169" fmla="*/ 70961 h 95250"/>
                <a:gd name="connsiteX170" fmla="*/ 4211479 w 5334000"/>
                <a:gd name="connsiteY170" fmla="*/ 70961 h 95250"/>
                <a:gd name="connsiteX171" fmla="*/ 4290537 w 5334000"/>
                <a:gd name="connsiteY171" fmla="*/ 65246 h 95250"/>
                <a:gd name="connsiteX172" fmla="*/ 4290537 w 5334000"/>
                <a:gd name="connsiteY172" fmla="*/ 76676 h 95250"/>
                <a:gd name="connsiteX173" fmla="*/ 4284821 w 5334000"/>
                <a:gd name="connsiteY173" fmla="*/ 76676 h 95250"/>
                <a:gd name="connsiteX174" fmla="*/ 4284821 w 5334000"/>
                <a:gd name="connsiteY174" fmla="*/ 65246 h 95250"/>
                <a:gd name="connsiteX175" fmla="*/ 4290537 w 5334000"/>
                <a:gd name="connsiteY175" fmla="*/ 65246 h 95250"/>
                <a:gd name="connsiteX176" fmla="*/ 4290537 w 5334000"/>
                <a:gd name="connsiteY176" fmla="*/ 65246 h 95250"/>
                <a:gd name="connsiteX177" fmla="*/ 4290537 w 5334000"/>
                <a:gd name="connsiteY177" fmla="*/ 65246 h 95250"/>
                <a:gd name="connsiteX178" fmla="*/ 4290537 w 5334000"/>
                <a:gd name="connsiteY178" fmla="*/ 65246 h 95250"/>
                <a:gd name="connsiteX179" fmla="*/ 5066824 w 5334000"/>
                <a:gd name="connsiteY179" fmla="*/ 65246 h 95250"/>
                <a:gd name="connsiteX180" fmla="*/ 5072539 w 5334000"/>
                <a:gd name="connsiteY180" fmla="*/ 84296 h 95250"/>
                <a:gd name="connsiteX181" fmla="*/ 5061109 w 5334000"/>
                <a:gd name="connsiteY181" fmla="*/ 84296 h 95250"/>
                <a:gd name="connsiteX182" fmla="*/ 5066824 w 5334000"/>
                <a:gd name="connsiteY182" fmla="*/ 65246 h 95250"/>
                <a:gd name="connsiteX183" fmla="*/ 5066824 w 5334000"/>
                <a:gd name="connsiteY183" fmla="*/ 65246 h 95250"/>
                <a:gd name="connsiteX184" fmla="*/ 5066824 w 5334000"/>
                <a:gd name="connsiteY184" fmla="*/ 65246 h 95250"/>
                <a:gd name="connsiteX185" fmla="*/ 5066824 w 5334000"/>
                <a:gd name="connsiteY185" fmla="*/ 65246 h 95250"/>
                <a:gd name="connsiteX186" fmla="*/ 503396 w 5334000"/>
                <a:gd name="connsiteY186" fmla="*/ 51911 h 95250"/>
                <a:gd name="connsiteX187" fmla="*/ 497681 w 5334000"/>
                <a:gd name="connsiteY187" fmla="*/ 76676 h 95250"/>
                <a:gd name="connsiteX188" fmla="*/ 491966 w 5334000"/>
                <a:gd name="connsiteY188" fmla="*/ 76676 h 95250"/>
                <a:gd name="connsiteX189" fmla="*/ 486251 w 5334000"/>
                <a:gd name="connsiteY189" fmla="*/ 51911 h 95250"/>
                <a:gd name="connsiteX190" fmla="*/ 503396 w 5334000"/>
                <a:gd name="connsiteY190" fmla="*/ 51911 h 95250"/>
                <a:gd name="connsiteX191" fmla="*/ 503396 w 5334000"/>
                <a:gd name="connsiteY191" fmla="*/ 51911 h 95250"/>
                <a:gd name="connsiteX192" fmla="*/ 503396 w 5334000"/>
                <a:gd name="connsiteY192" fmla="*/ 51911 h 95250"/>
                <a:gd name="connsiteX193" fmla="*/ 503396 w 5334000"/>
                <a:gd name="connsiteY193" fmla="*/ 51911 h 95250"/>
                <a:gd name="connsiteX194" fmla="*/ 1019651 w 5334000"/>
                <a:gd name="connsiteY194" fmla="*/ 51911 h 95250"/>
                <a:gd name="connsiteX195" fmla="*/ 1019651 w 5334000"/>
                <a:gd name="connsiteY195" fmla="*/ 63341 h 95250"/>
                <a:gd name="connsiteX196" fmla="*/ 1013936 w 5334000"/>
                <a:gd name="connsiteY196" fmla="*/ 63341 h 95250"/>
                <a:gd name="connsiteX197" fmla="*/ 1013936 w 5334000"/>
                <a:gd name="connsiteY197" fmla="*/ 51911 h 95250"/>
                <a:gd name="connsiteX198" fmla="*/ 1019651 w 5334000"/>
                <a:gd name="connsiteY198" fmla="*/ 51911 h 95250"/>
                <a:gd name="connsiteX199" fmla="*/ 1019651 w 5334000"/>
                <a:gd name="connsiteY199" fmla="*/ 51911 h 95250"/>
                <a:gd name="connsiteX200" fmla="*/ 1019651 w 5334000"/>
                <a:gd name="connsiteY200" fmla="*/ 51911 h 95250"/>
                <a:gd name="connsiteX201" fmla="*/ 1019651 w 5334000"/>
                <a:gd name="connsiteY201" fmla="*/ 51911 h 95250"/>
                <a:gd name="connsiteX202" fmla="*/ 4264819 w 5334000"/>
                <a:gd name="connsiteY202" fmla="*/ 51911 h 95250"/>
                <a:gd name="connsiteX203" fmla="*/ 4253389 w 5334000"/>
                <a:gd name="connsiteY203" fmla="*/ 57626 h 95250"/>
                <a:gd name="connsiteX204" fmla="*/ 4264819 w 5334000"/>
                <a:gd name="connsiteY204" fmla="*/ 51911 h 95250"/>
                <a:gd name="connsiteX205" fmla="*/ 4264819 w 5334000"/>
                <a:gd name="connsiteY205" fmla="*/ 51911 h 95250"/>
                <a:gd name="connsiteX206" fmla="*/ 4264819 w 5334000"/>
                <a:gd name="connsiteY206" fmla="*/ 51911 h 95250"/>
                <a:gd name="connsiteX207" fmla="*/ 4264819 w 5334000"/>
                <a:gd name="connsiteY207" fmla="*/ 51911 h 95250"/>
                <a:gd name="connsiteX208" fmla="*/ 4334352 w 5334000"/>
                <a:gd name="connsiteY208" fmla="*/ 51911 h 95250"/>
                <a:gd name="connsiteX209" fmla="*/ 4322921 w 5334000"/>
                <a:gd name="connsiteY209" fmla="*/ 57626 h 95250"/>
                <a:gd name="connsiteX210" fmla="*/ 4334352 w 5334000"/>
                <a:gd name="connsiteY210" fmla="*/ 51911 h 95250"/>
                <a:gd name="connsiteX211" fmla="*/ 4334352 w 5334000"/>
                <a:gd name="connsiteY211" fmla="*/ 51911 h 95250"/>
                <a:gd name="connsiteX212" fmla="*/ 4334352 w 5334000"/>
                <a:gd name="connsiteY212" fmla="*/ 51911 h 95250"/>
                <a:gd name="connsiteX213" fmla="*/ 4334352 w 5334000"/>
                <a:gd name="connsiteY213" fmla="*/ 51911 h 95250"/>
                <a:gd name="connsiteX214" fmla="*/ 4551521 w 5334000"/>
                <a:gd name="connsiteY214" fmla="*/ 51911 h 95250"/>
                <a:gd name="connsiteX215" fmla="*/ 4526756 w 5334000"/>
                <a:gd name="connsiteY215" fmla="*/ 51911 h 95250"/>
                <a:gd name="connsiteX216" fmla="*/ 4551521 w 5334000"/>
                <a:gd name="connsiteY216" fmla="*/ 51911 h 95250"/>
                <a:gd name="connsiteX217" fmla="*/ 4551521 w 5334000"/>
                <a:gd name="connsiteY217" fmla="*/ 51911 h 95250"/>
                <a:gd name="connsiteX218" fmla="*/ 4551521 w 5334000"/>
                <a:gd name="connsiteY218" fmla="*/ 51911 h 95250"/>
                <a:gd name="connsiteX219" fmla="*/ 4551521 w 5334000"/>
                <a:gd name="connsiteY219" fmla="*/ 51911 h 95250"/>
                <a:gd name="connsiteX220" fmla="*/ 5179219 w 5334000"/>
                <a:gd name="connsiteY220" fmla="*/ 51911 h 95250"/>
                <a:gd name="connsiteX221" fmla="*/ 5167789 w 5334000"/>
                <a:gd name="connsiteY221" fmla="*/ 57626 h 95250"/>
                <a:gd name="connsiteX222" fmla="*/ 5179219 w 5334000"/>
                <a:gd name="connsiteY222" fmla="*/ 51911 h 95250"/>
                <a:gd name="connsiteX223" fmla="*/ 5179219 w 5334000"/>
                <a:gd name="connsiteY223" fmla="*/ 51911 h 95250"/>
                <a:gd name="connsiteX224" fmla="*/ 5179219 w 5334000"/>
                <a:gd name="connsiteY224" fmla="*/ 51911 h 95250"/>
                <a:gd name="connsiteX225" fmla="*/ 5179219 w 5334000"/>
                <a:gd name="connsiteY225" fmla="*/ 51911 h 95250"/>
                <a:gd name="connsiteX226" fmla="*/ 5314474 w 5334000"/>
                <a:gd name="connsiteY226" fmla="*/ 51911 h 95250"/>
                <a:gd name="connsiteX227" fmla="*/ 5314474 w 5334000"/>
                <a:gd name="connsiteY227" fmla="*/ 63341 h 95250"/>
                <a:gd name="connsiteX228" fmla="*/ 5308759 w 5334000"/>
                <a:gd name="connsiteY228" fmla="*/ 63341 h 95250"/>
                <a:gd name="connsiteX229" fmla="*/ 5308759 w 5334000"/>
                <a:gd name="connsiteY229" fmla="*/ 51911 h 95250"/>
                <a:gd name="connsiteX230" fmla="*/ 5314474 w 5334000"/>
                <a:gd name="connsiteY230" fmla="*/ 51911 h 95250"/>
                <a:gd name="connsiteX231" fmla="*/ 5314474 w 5334000"/>
                <a:gd name="connsiteY231" fmla="*/ 51911 h 95250"/>
                <a:gd name="connsiteX232" fmla="*/ 5314474 w 5334000"/>
                <a:gd name="connsiteY232" fmla="*/ 51911 h 95250"/>
                <a:gd name="connsiteX233" fmla="*/ 5314474 w 5334000"/>
                <a:gd name="connsiteY233" fmla="*/ 51911 h 95250"/>
                <a:gd name="connsiteX234" fmla="*/ 26194 w 5334000"/>
                <a:gd name="connsiteY234" fmla="*/ 46196 h 95250"/>
                <a:gd name="connsiteX235" fmla="*/ 14764 w 5334000"/>
                <a:gd name="connsiteY235" fmla="*/ 57626 h 95250"/>
                <a:gd name="connsiteX236" fmla="*/ 26194 w 5334000"/>
                <a:gd name="connsiteY236" fmla="*/ 46196 h 95250"/>
                <a:gd name="connsiteX237" fmla="*/ 26194 w 5334000"/>
                <a:gd name="connsiteY237" fmla="*/ 46196 h 95250"/>
                <a:gd name="connsiteX238" fmla="*/ 26194 w 5334000"/>
                <a:gd name="connsiteY238" fmla="*/ 46196 h 95250"/>
                <a:gd name="connsiteX239" fmla="*/ 26194 w 5334000"/>
                <a:gd name="connsiteY239" fmla="*/ 46196 h 95250"/>
                <a:gd name="connsiteX240" fmla="*/ 138589 w 5334000"/>
                <a:gd name="connsiteY240" fmla="*/ 46196 h 95250"/>
                <a:gd name="connsiteX241" fmla="*/ 127159 w 5334000"/>
                <a:gd name="connsiteY241" fmla="*/ 51911 h 95250"/>
                <a:gd name="connsiteX242" fmla="*/ 127159 w 5334000"/>
                <a:gd name="connsiteY242" fmla="*/ 46196 h 95250"/>
                <a:gd name="connsiteX243" fmla="*/ 138589 w 5334000"/>
                <a:gd name="connsiteY243" fmla="*/ 46196 h 95250"/>
                <a:gd name="connsiteX244" fmla="*/ 138589 w 5334000"/>
                <a:gd name="connsiteY244" fmla="*/ 46196 h 95250"/>
                <a:gd name="connsiteX245" fmla="*/ 138589 w 5334000"/>
                <a:gd name="connsiteY245" fmla="*/ 46196 h 95250"/>
                <a:gd name="connsiteX246" fmla="*/ 138589 w 5334000"/>
                <a:gd name="connsiteY246" fmla="*/ 46196 h 95250"/>
                <a:gd name="connsiteX247" fmla="*/ 938689 w 5334000"/>
                <a:gd name="connsiteY247" fmla="*/ 46196 h 95250"/>
                <a:gd name="connsiteX248" fmla="*/ 919639 w 5334000"/>
                <a:gd name="connsiteY248" fmla="*/ 51911 h 95250"/>
                <a:gd name="connsiteX249" fmla="*/ 938689 w 5334000"/>
                <a:gd name="connsiteY249" fmla="*/ 46196 h 95250"/>
                <a:gd name="connsiteX250" fmla="*/ 938689 w 5334000"/>
                <a:gd name="connsiteY250" fmla="*/ 46196 h 95250"/>
                <a:gd name="connsiteX251" fmla="*/ 938689 w 5334000"/>
                <a:gd name="connsiteY251" fmla="*/ 46196 h 95250"/>
                <a:gd name="connsiteX252" fmla="*/ 938689 w 5334000"/>
                <a:gd name="connsiteY252" fmla="*/ 46196 h 95250"/>
                <a:gd name="connsiteX253" fmla="*/ 1050131 w 5334000"/>
                <a:gd name="connsiteY253" fmla="*/ 46196 h 95250"/>
                <a:gd name="connsiteX254" fmla="*/ 1038701 w 5334000"/>
                <a:gd name="connsiteY254" fmla="*/ 51911 h 95250"/>
                <a:gd name="connsiteX255" fmla="*/ 1050131 w 5334000"/>
                <a:gd name="connsiteY255" fmla="*/ 46196 h 95250"/>
                <a:gd name="connsiteX256" fmla="*/ 1050131 w 5334000"/>
                <a:gd name="connsiteY256" fmla="*/ 46196 h 95250"/>
                <a:gd name="connsiteX257" fmla="*/ 1050131 w 5334000"/>
                <a:gd name="connsiteY257" fmla="*/ 46196 h 95250"/>
                <a:gd name="connsiteX258" fmla="*/ 1050131 w 5334000"/>
                <a:gd name="connsiteY258" fmla="*/ 46196 h 95250"/>
                <a:gd name="connsiteX259" fmla="*/ 5241132 w 5334000"/>
                <a:gd name="connsiteY259" fmla="*/ 46196 h 95250"/>
                <a:gd name="connsiteX260" fmla="*/ 5229702 w 5334000"/>
                <a:gd name="connsiteY260" fmla="*/ 57626 h 95250"/>
                <a:gd name="connsiteX261" fmla="*/ 5229702 w 5334000"/>
                <a:gd name="connsiteY261" fmla="*/ 51911 h 95250"/>
                <a:gd name="connsiteX262" fmla="*/ 5241132 w 5334000"/>
                <a:gd name="connsiteY262" fmla="*/ 46196 h 95250"/>
                <a:gd name="connsiteX263" fmla="*/ 5241132 w 5334000"/>
                <a:gd name="connsiteY263" fmla="*/ 46196 h 95250"/>
                <a:gd name="connsiteX264" fmla="*/ 5241132 w 5334000"/>
                <a:gd name="connsiteY264" fmla="*/ 46196 h 95250"/>
                <a:gd name="connsiteX265" fmla="*/ 5241132 w 5334000"/>
                <a:gd name="connsiteY265" fmla="*/ 46196 h 95250"/>
                <a:gd name="connsiteX266" fmla="*/ 5271611 w 5334000"/>
                <a:gd name="connsiteY266" fmla="*/ 46196 h 95250"/>
                <a:gd name="connsiteX267" fmla="*/ 5265896 w 5334000"/>
                <a:gd name="connsiteY267" fmla="*/ 76676 h 95250"/>
                <a:gd name="connsiteX268" fmla="*/ 5260182 w 5334000"/>
                <a:gd name="connsiteY268" fmla="*/ 76676 h 95250"/>
                <a:gd name="connsiteX269" fmla="*/ 5260182 w 5334000"/>
                <a:gd name="connsiteY269" fmla="*/ 65246 h 95250"/>
                <a:gd name="connsiteX270" fmla="*/ 5260182 w 5334000"/>
                <a:gd name="connsiteY270" fmla="*/ 46196 h 95250"/>
                <a:gd name="connsiteX271" fmla="*/ 5271611 w 5334000"/>
                <a:gd name="connsiteY271" fmla="*/ 46196 h 95250"/>
                <a:gd name="connsiteX272" fmla="*/ 5271611 w 5334000"/>
                <a:gd name="connsiteY272" fmla="*/ 46196 h 95250"/>
                <a:gd name="connsiteX273" fmla="*/ 5271611 w 5334000"/>
                <a:gd name="connsiteY273" fmla="*/ 46196 h 95250"/>
                <a:gd name="connsiteX274" fmla="*/ 5271611 w 5334000"/>
                <a:gd name="connsiteY274" fmla="*/ 46196 h 95250"/>
                <a:gd name="connsiteX275" fmla="*/ 2640806 w 5334000"/>
                <a:gd name="connsiteY275" fmla="*/ 40481 h 95250"/>
                <a:gd name="connsiteX276" fmla="*/ 2640806 w 5334000"/>
                <a:gd name="connsiteY276" fmla="*/ 51911 h 95250"/>
                <a:gd name="connsiteX277" fmla="*/ 2635091 w 5334000"/>
                <a:gd name="connsiteY277" fmla="*/ 51911 h 95250"/>
                <a:gd name="connsiteX278" fmla="*/ 2635091 w 5334000"/>
                <a:gd name="connsiteY278" fmla="*/ 40481 h 95250"/>
                <a:gd name="connsiteX279" fmla="*/ 2640806 w 5334000"/>
                <a:gd name="connsiteY279" fmla="*/ 40481 h 95250"/>
                <a:gd name="connsiteX280" fmla="*/ 2640806 w 5334000"/>
                <a:gd name="connsiteY280" fmla="*/ 40481 h 95250"/>
                <a:gd name="connsiteX281" fmla="*/ 2640806 w 5334000"/>
                <a:gd name="connsiteY281" fmla="*/ 40481 h 95250"/>
                <a:gd name="connsiteX282" fmla="*/ 2640806 w 5334000"/>
                <a:gd name="connsiteY282" fmla="*/ 40481 h 95250"/>
                <a:gd name="connsiteX283" fmla="*/ 4781074 w 5334000"/>
                <a:gd name="connsiteY283" fmla="*/ 40481 h 95250"/>
                <a:gd name="connsiteX284" fmla="*/ 4775359 w 5334000"/>
                <a:gd name="connsiteY284" fmla="*/ 51911 h 95250"/>
                <a:gd name="connsiteX285" fmla="*/ 4781074 w 5334000"/>
                <a:gd name="connsiteY285" fmla="*/ 40481 h 95250"/>
                <a:gd name="connsiteX286" fmla="*/ 4781074 w 5334000"/>
                <a:gd name="connsiteY286" fmla="*/ 40481 h 95250"/>
                <a:gd name="connsiteX287" fmla="*/ 4781074 w 5334000"/>
                <a:gd name="connsiteY287" fmla="*/ 40481 h 95250"/>
                <a:gd name="connsiteX288" fmla="*/ 4781074 w 5334000"/>
                <a:gd name="connsiteY288" fmla="*/ 40481 h 95250"/>
                <a:gd name="connsiteX289" fmla="*/ 219551 w 5334000"/>
                <a:gd name="connsiteY289" fmla="*/ 34766 h 95250"/>
                <a:gd name="connsiteX290" fmla="*/ 213836 w 5334000"/>
                <a:gd name="connsiteY290" fmla="*/ 53816 h 95250"/>
                <a:gd name="connsiteX291" fmla="*/ 213836 w 5334000"/>
                <a:gd name="connsiteY291" fmla="*/ 34766 h 95250"/>
                <a:gd name="connsiteX292" fmla="*/ 219551 w 5334000"/>
                <a:gd name="connsiteY292" fmla="*/ 34766 h 95250"/>
                <a:gd name="connsiteX293" fmla="*/ 219551 w 5334000"/>
                <a:gd name="connsiteY293" fmla="*/ 34766 h 95250"/>
                <a:gd name="connsiteX294" fmla="*/ 219551 w 5334000"/>
                <a:gd name="connsiteY294" fmla="*/ 34766 h 95250"/>
                <a:gd name="connsiteX295" fmla="*/ 219551 w 5334000"/>
                <a:gd name="connsiteY295" fmla="*/ 34766 h 95250"/>
                <a:gd name="connsiteX296" fmla="*/ 2037874 w 5334000"/>
                <a:gd name="connsiteY296" fmla="*/ 34766 h 95250"/>
                <a:gd name="connsiteX297" fmla="*/ 2032159 w 5334000"/>
                <a:gd name="connsiteY297" fmla="*/ 53816 h 95250"/>
                <a:gd name="connsiteX298" fmla="*/ 2032159 w 5334000"/>
                <a:gd name="connsiteY298" fmla="*/ 34766 h 95250"/>
                <a:gd name="connsiteX299" fmla="*/ 2037874 w 5334000"/>
                <a:gd name="connsiteY299" fmla="*/ 34766 h 95250"/>
                <a:gd name="connsiteX300" fmla="*/ 2037874 w 5334000"/>
                <a:gd name="connsiteY300" fmla="*/ 34766 h 95250"/>
                <a:gd name="connsiteX301" fmla="*/ 2037874 w 5334000"/>
                <a:gd name="connsiteY301" fmla="*/ 34766 h 95250"/>
                <a:gd name="connsiteX302" fmla="*/ 2037874 w 5334000"/>
                <a:gd name="connsiteY302" fmla="*/ 34766 h 95250"/>
                <a:gd name="connsiteX303" fmla="*/ 2733199 w 5334000"/>
                <a:gd name="connsiteY303" fmla="*/ 34766 h 95250"/>
                <a:gd name="connsiteX304" fmla="*/ 2733199 w 5334000"/>
                <a:gd name="connsiteY304" fmla="*/ 46196 h 95250"/>
                <a:gd name="connsiteX305" fmla="*/ 2727484 w 5334000"/>
                <a:gd name="connsiteY305" fmla="*/ 46196 h 95250"/>
                <a:gd name="connsiteX306" fmla="*/ 2727484 w 5334000"/>
                <a:gd name="connsiteY306" fmla="*/ 34766 h 95250"/>
                <a:gd name="connsiteX307" fmla="*/ 2733199 w 5334000"/>
                <a:gd name="connsiteY307" fmla="*/ 34766 h 95250"/>
                <a:gd name="connsiteX308" fmla="*/ 2733199 w 5334000"/>
                <a:gd name="connsiteY308" fmla="*/ 34766 h 95250"/>
                <a:gd name="connsiteX309" fmla="*/ 2733199 w 5334000"/>
                <a:gd name="connsiteY309" fmla="*/ 34766 h 95250"/>
                <a:gd name="connsiteX310" fmla="*/ 2733199 w 5334000"/>
                <a:gd name="connsiteY310" fmla="*/ 34766 h 95250"/>
                <a:gd name="connsiteX311" fmla="*/ 4166711 w 5334000"/>
                <a:gd name="connsiteY311" fmla="*/ 34766 h 95250"/>
                <a:gd name="connsiteX312" fmla="*/ 4191476 w 5334000"/>
                <a:gd name="connsiteY312" fmla="*/ 59531 h 95250"/>
                <a:gd name="connsiteX313" fmla="*/ 4197191 w 5334000"/>
                <a:gd name="connsiteY313" fmla="*/ 70961 h 95250"/>
                <a:gd name="connsiteX314" fmla="*/ 4185761 w 5334000"/>
                <a:gd name="connsiteY314" fmla="*/ 70961 h 95250"/>
                <a:gd name="connsiteX315" fmla="*/ 4135279 w 5334000"/>
                <a:gd name="connsiteY315" fmla="*/ 46196 h 95250"/>
                <a:gd name="connsiteX316" fmla="*/ 4140994 w 5334000"/>
                <a:gd name="connsiteY316" fmla="*/ 46196 h 95250"/>
                <a:gd name="connsiteX317" fmla="*/ 4166711 w 5334000"/>
                <a:gd name="connsiteY317" fmla="*/ 34766 h 95250"/>
                <a:gd name="connsiteX318" fmla="*/ 4166711 w 5334000"/>
                <a:gd name="connsiteY318" fmla="*/ 34766 h 95250"/>
                <a:gd name="connsiteX319" fmla="*/ 4166711 w 5334000"/>
                <a:gd name="connsiteY319" fmla="*/ 34766 h 95250"/>
                <a:gd name="connsiteX320" fmla="*/ 4166711 w 5334000"/>
                <a:gd name="connsiteY320" fmla="*/ 34766 h 95250"/>
                <a:gd name="connsiteX321" fmla="*/ 2335054 w 5334000"/>
                <a:gd name="connsiteY321" fmla="*/ 29051 h 95250"/>
                <a:gd name="connsiteX322" fmla="*/ 2335054 w 5334000"/>
                <a:gd name="connsiteY322" fmla="*/ 40481 h 95250"/>
                <a:gd name="connsiteX323" fmla="*/ 2329339 w 5334000"/>
                <a:gd name="connsiteY323" fmla="*/ 40481 h 95250"/>
                <a:gd name="connsiteX324" fmla="*/ 2329339 w 5334000"/>
                <a:gd name="connsiteY324" fmla="*/ 29051 h 95250"/>
                <a:gd name="connsiteX325" fmla="*/ 2335054 w 5334000"/>
                <a:gd name="connsiteY325" fmla="*/ 29051 h 95250"/>
                <a:gd name="connsiteX326" fmla="*/ 2335054 w 5334000"/>
                <a:gd name="connsiteY326" fmla="*/ 29051 h 95250"/>
                <a:gd name="connsiteX327" fmla="*/ 2335054 w 5334000"/>
                <a:gd name="connsiteY327" fmla="*/ 29051 h 95250"/>
                <a:gd name="connsiteX328" fmla="*/ 2335054 w 5334000"/>
                <a:gd name="connsiteY328" fmla="*/ 29051 h 95250"/>
                <a:gd name="connsiteX329" fmla="*/ 4463891 w 5334000"/>
                <a:gd name="connsiteY329" fmla="*/ 29051 h 95250"/>
                <a:gd name="connsiteX330" fmla="*/ 4463891 w 5334000"/>
                <a:gd name="connsiteY330" fmla="*/ 40481 h 95250"/>
                <a:gd name="connsiteX331" fmla="*/ 4444841 w 5334000"/>
                <a:gd name="connsiteY331" fmla="*/ 40481 h 95250"/>
                <a:gd name="connsiteX332" fmla="*/ 4444841 w 5334000"/>
                <a:gd name="connsiteY332" fmla="*/ 29051 h 95250"/>
                <a:gd name="connsiteX333" fmla="*/ 4463891 w 5334000"/>
                <a:gd name="connsiteY333" fmla="*/ 29051 h 95250"/>
                <a:gd name="connsiteX334" fmla="*/ 4463891 w 5334000"/>
                <a:gd name="connsiteY334" fmla="*/ 29051 h 95250"/>
                <a:gd name="connsiteX335" fmla="*/ 4463891 w 5334000"/>
                <a:gd name="connsiteY335" fmla="*/ 29051 h 95250"/>
                <a:gd name="connsiteX336" fmla="*/ 4463891 w 5334000"/>
                <a:gd name="connsiteY336" fmla="*/ 29051 h 95250"/>
                <a:gd name="connsiteX337" fmla="*/ 5055394 w 5334000"/>
                <a:gd name="connsiteY337" fmla="*/ 29051 h 95250"/>
                <a:gd name="connsiteX338" fmla="*/ 5049679 w 5334000"/>
                <a:gd name="connsiteY338" fmla="*/ 53816 h 95250"/>
                <a:gd name="connsiteX339" fmla="*/ 5055394 w 5334000"/>
                <a:gd name="connsiteY339" fmla="*/ 29051 h 95250"/>
                <a:gd name="connsiteX340" fmla="*/ 5055394 w 5334000"/>
                <a:gd name="connsiteY340" fmla="*/ 29051 h 95250"/>
                <a:gd name="connsiteX341" fmla="*/ 5055394 w 5334000"/>
                <a:gd name="connsiteY341" fmla="*/ 29051 h 95250"/>
                <a:gd name="connsiteX342" fmla="*/ 5055394 w 5334000"/>
                <a:gd name="connsiteY342" fmla="*/ 29051 h 95250"/>
                <a:gd name="connsiteX343" fmla="*/ 5160169 w 5334000"/>
                <a:gd name="connsiteY343" fmla="*/ 29051 h 95250"/>
                <a:gd name="connsiteX344" fmla="*/ 5160169 w 5334000"/>
                <a:gd name="connsiteY344" fmla="*/ 40481 h 95250"/>
                <a:gd name="connsiteX345" fmla="*/ 5148739 w 5334000"/>
                <a:gd name="connsiteY345" fmla="*/ 40481 h 95250"/>
                <a:gd name="connsiteX346" fmla="*/ 5148739 w 5334000"/>
                <a:gd name="connsiteY346" fmla="*/ 34766 h 95250"/>
                <a:gd name="connsiteX347" fmla="*/ 5160169 w 5334000"/>
                <a:gd name="connsiteY347" fmla="*/ 29051 h 95250"/>
                <a:gd name="connsiteX348" fmla="*/ 5160169 w 5334000"/>
                <a:gd name="connsiteY348" fmla="*/ 29051 h 95250"/>
                <a:gd name="connsiteX349" fmla="*/ 5160169 w 5334000"/>
                <a:gd name="connsiteY349" fmla="*/ 29051 h 95250"/>
                <a:gd name="connsiteX350" fmla="*/ 5160169 w 5334000"/>
                <a:gd name="connsiteY350" fmla="*/ 29051 h 95250"/>
                <a:gd name="connsiteX351" fmla="*/ 839629 w 5334000"/>
                <a:gd name="connsiteY351" fmla="*/ 21431 h 95250"/>
                <a:gd name="connsiteX352" fmla="*/ 901541 w 5334000"/>
                <a:gd name="connsiteY352" fmla="*/ 51911 h 95250"/>
                <a:gd name="connsiteX353" fmla="*/ 901541 w 5334000"/>
                <a:gd name="connsiteY353" fmla="*/ 57626 h 95250"/>
                <a:gd name="connsiteX354" fmla="*/ 895826 w 5334000"/>
                <a:gd name="connsiteY354" fmla="*/ 57626 h 95250"/>
                <a:gd name="connsiteX355" fmla="*/ 895826 w 5334000"/>
                <a:gd name="connsiteY355" fmla="*/ 63341 h 95250"/>
                <a:gd name="connsiteX356" fmla="*/ 839629 w 5334000"/>
                <a:gd name="connsiteY356" fmla="*/ 51911 h 95250"/>
                <a:gd name="connsiteX357" fmla="*/ 839629 w 5334000"/>
                <a:gd name="connsiteY357" fmla="*/ 21431 h 95250"/>
                <a:gd name="connsiteX358" fmla="*/ 839629 w 5334000"/>
                <a:gd name="connsiteY358" fmla="*/ 21431 h 95250"/>
                <a:gd name="connsiteX359" fmla="*/ 839629 w 5334000"/>
                <a:gd name="connsiteY359" fmla="*/ 21431 h 95250"/>
                <a:gd name="connsiteX360" fmla="*/ 839629 w 5334000"/>
                <a:gd name="connsiteY360" fmla="*/ 21431 h 95250"/>
                <a:gd name="connsiteX361" fmla="*/ 907256 w 5334000"/>
                <a:gd name="connsiteY361" fmla="*/ 21431 h 95250"/>
                <a:gd name="connsiteX362" fmla="*/ 907256 w 5334000"/>
                <a:gd name="connsiteY362" fmla="*/ 32861 h 95250"/>
                <a:gd name="connsiteX363" fmla="*/ 888206 w 5334000"/>
                <a:gd name="connsiteY363" fmla="*/ 32861 h 95250"/>
                <a:gd name="connsiteX364" fmla="*/ 888206 w 5334000"/>
                <a:gd name="connsiteY364" fmla="*/ 21431 h 95250"/>
                <a:gd name="connsiteX365" fmla="*/ 907256 w 5334000"/>
                <a:gd name="connsiteY365" fmla="*/ 21431 h 95250"/>
                <a:gd name="connsiteX366" fmla="*/ 907256 w 5334000"/>
                <a:gd name="connsiteY366" fmla="*/ 21431 h 95250"/>
                <a:gd name="connsiteX367" fmla="*/ 907256 w 5334000"/>
                <a:gd name="connsiteY367" fmla="*/ 21431 h 95250"/>
                <a:gd name="connsiteX368" fmla="*/ 907256 w 5334000"/>
                <a:gd name="connsiteY368" fmla="*/ 21431 h 95250"/>
                <a:gd name="connsiteX369" fmla="*/ 920591 w 5334000"/>
                <a:gd name="connsiteY369" fmla="*/ 21431 h 95250"/>
                <a:gd name="connsiteX370" fmla="*/ 920591 w 5334000"/>
                <a:gd name="connsiteY370" fmla="*/ 32861 h 95250"/>
                <a:gd name="connsiteX371" fmla="*/ 914876 w 5334000"/>
                <a:gd name="connsiteY371" fmla="*/ 32861 h 95250"/>
                <a:gd name="connsiteX372" fmla="*/ 914876 w 5334000"/>
                <a:gd name="connsiteY372" fmla="*/ 21431 h 95250"/>
                <a:gd name="connsiteX373" fmla="*/ 920591 w 5334000"/>
                <a:gd name="connsiteY373" fmla="*/ 21431 h 95250"/>
                <a:gd name="connsiteX374" fmla="*/ 920591 w 5334000"/>
                <a:gd name="connsiteY374" fmla="*/ 21431 h 95250"/>
                <a:gd name="connsiteX375" fmla="*/ 920591 w 5334000"/>
                <a:gd name="connsiteY375" fmla="*/ 21431 h 95250"/>
                <a:gd name="connsiteX376" fmla="*/ 920591 w 5334000"/>
                <a:gd name="connsiteY376" fmla="*/ 21431 h 95250"/>
                <a:gd name="connsiteX377" fmla="*/ 1734026 w 5334000"/>
                <a:gd name="connsiteY377" fmla="*/ 21431 h 95250"/>
                <a:gd name="connsiteX378" fmla="*/ 1784509 w 5334000"/>
                <a:gd name="connsiteY378" fmla="*/ 40481 h 95250"/>
                <a:gd name="connsiteX379" fmla="*/ 1734026 w 5334000"/>
                <a:gd name="connsiteY379" fmla="*/ 29051 h 95250"/>
                <a:gd name="connsiteX380" fmla="*/ 1728311 w 5334000"/>
                <a:gd name="connsiteY380" fmla="*/ 29051 h 95250"/>
                <a:gd name="connsiteX381" fmla="*/ 1734026 w 5334000"/>
                <a:gd name="connsiteY381" fmla="*/ 21431 h 95250"/>
                <a:gd name="connsiteX382" fmla="*/ 1734026 w 5334000"/>
                <a:gd name="connsiteY382" fmla="*/ 21431 h 95250"/>
                <a:gd name="connsiteX383" fmla="*/ 1734026 w 5334000"/>
                <a:gd name="connsiteY383" fmla="*/ 21431 h 95250"/>
                <a:gd name="connsiteX384" fmla="*/ 1734026 w 5334000"/>
                <a:gd name="connsiteY384" fmla="*/ 21431 h 95250"/>
                <a:gd name="connsiteX385" fmla="*/ 3521869 w 5334000"/>
                <a:gd name="connsiteY385" fmla="*/ 21431 h 95250"/>
                <a:gd name="connsiteX386" fmla="*/ 3510439 w 5334000"/>
                <a:gd name="connsiteY386" fmla="*/ 40481 h 95250"/>
                <a:gd name="connsiteX387" fmla="*/ 3521869 w 5334000"/>
                <a:gd name="connsiteY387" fmla="*/ 65246 h 95250"/>
                <a:gd name="connsiteX388" fmla="*/ 3527584 w 5334000"/>
                <a:gd name="connsiteY388" fmla="*/ 65246 h 95250"/>
                <a:gd name="connsiteX389" fmla="*/ 3521869 w 5334000"/>
                <a:gd name="connsiteY389" fmla="*/ 21431 h 95250"/>
                <a:gd name="connsiteX390" fmla="*/ 3521869 w 5334000"/>
                <a:gd name="connsiteY390" fmla="*/ 21431 h 95250"/>
                <a:gd name="connsiteX391" fmla="*/ 3521869 w 5334000"/>
                <a:gd name="connsiteY391" fmla="*/ 21431 h 95250"/>
                <a:gd name="connsiteX392" fmla="*/ 3521869 w 5334000"/>
                <a:gd name="connsiteY392" fmla="*/ 21431 h 95250"/>
                <a:gd name="connsiteX393" fmla="*/ 3639026 w 5334000"/>
                <a:gd name="connsiteY393" fmla="*/ 21431 h 95250"/>
                <a:gd name="connsiteX394" fmla="*/ 3639026 w 5334000"/>
                <a:gd name="connsiteY394" fmla="*/ 32861 h 95250"/>
                <a:gd name="connsiteX395" fmla="*/ 3633311 w 5334000"/>
                <a:gd name="connsiteY395" fmla="*/ 32861 h 95250"/>
                <a:gd name="connsiteX396" fmla="*/ 3633311 w 5334000"/>
                <a:gd name="connsiteY396" fmla="*/ 21431 h 95250"/>
                <a:gd name="connsiteX397" fmla="*/ 3639026 w 5334000"/>
                <a:gd name="connsiteY397" fmla="*/ 21431 h 95250"/>
                <a:gd name="connsiteX398" fmla="*/ 3639026 w 5334000"/>
                <a:gd name="connsiteY398" fmla="*/ 21431 h 95250"/>
                <a:gd name="connsiteX399" fmla="*/ 3639026 w 5334000"/>
                <a:gd name="connsiteY399" fmla="*/ 21431 h 95250"/>
                <a:gd name="connsiteX400" fmla="*/ 3639026 w 5334000"/>
                <a:gd name="connsiteY400" fmla="*/ 21431 h 95250"/>
                <a:gd name="connsiteX401" fmla="*/ 4360069 w 5334000"/>
                <a:gd name="connsiteY401" fmla="*/ 21431 h 95250"/>
                <a:gd name="connsiteX402" fmla="*/ 4348639 w 5334000"/>
                <a:gd name="connsiteY402" fmla="*/ 32861 h 95250"/>
                <a:gd name="connsiteX403" fmla="*/ 4348639 w 5334000"/>
                <a:gd name="connsiteY403" fmla="*/ 27146 h 95250"/>
                <a:gd name="connsiteX404" fmla="*/ 4360069 w 5334000"/>
                <a:gd name="connsiteY404" fmla="*/ 21431 h 95250"/>
                <a:gd name="connsiteX405" fmla="*/ 4360069 w 5334000"/>
                <a:gd name="connsiteY405" fmla="*/ 21431 h 95250"/>
                <a:gd name="connsiteX406" fmla="*/ 4360069 w 5334000"/>
                <a:gd name="connsiteY406" fmla="*/ 21431 h 95250"/>
                <a:gd name="connsiteX407" fmla="*/ 4360069 w 5334000"/>
                <a:gd name="connsiteY407" fmla="*/ 21431 h 95250"/>
                <a:gd name="connsiteX408" fmla="*/ 4416266 w 5334000"/>
                <a:gd name="connsiteY408" fmla="*/ 21431 h 95250"/>
                <a:gd name="connsiteX409" fmla="*/ 4441031 w 5334000"/>
                <a:gd name="connsiteY409" fmla="*/ 32861 h 95250"/>
                <a:gd name="connsiteX410" fmla="*/ 4441031 w 5334000"/>
                <a:gd name="connsiteY410" fmla="*/ 57626 h 95250"/>
                <a:gd name="connsiteX411" fmla="*/ 4429602 w 5334000"/>
                <a:gd name="connsiteY411" fmla="*/ 57626 h 95250"/>
                <a:gd name="connsiteX412" fmla="*/ 4429602 w 5334000"/>
                <a:gd name="connsiteY412" fmla="*/ 51911 h 95250"/>
                <a:gd name="connsiteX413" fmla="*/ 4404837 w 5334000"/>
                <a:gd name="connsiteY413" fmla="*/ 27146 h 95250"/>
                <a:gd name="connsiteX414" fmla="*/ 4416266 w 5334000"/>
                <a:gd name="connsiteY414" fmla="*/ 21431 h 95250"/>
                <a:gd name="connsiteX415" fmla="*/ 4416266 w 5334000"/>
                <a:gd name="connsiteY415" fmla="*/ 21431 h 95250"/>
                <a:gd name="connsiteX416" fmla="*/ 4416266 w 5334000"/>
                <a:gd name="connsiteY416" fmla="*/ 21431 h 95250"/>
                <a:gd name="connsiteX417" fmla="*/ 4416266 w 5334000"/>
                <a:gd name="connsiteY417" fmla="*/ 21431 h 95250"/>
                <a:gd name="connsiteX418" fmla="*/ 461486 w 5334000"/>
                <a:gd name="connsiteY418" fmla="*/ 15716 h 95250"/>
                <a:gd name="connsiteX419" fmla="*/ 480536 w 5334000"/>
                <a:gd name="connsiteY419" fmla="*/ 57626 h 95250"/>
                <a:gd name="connsiteX420" fmla="*/ 474821 w 5334000"/>
                <a:gd name="connsiteY420" fmla="*/ 57626 h 95250"/>
                <a:gd name="connsiteX421" fmla="*/ 474821 w 5334000"/>
                <a:gd name="connsiteY421" fmla="*/ 46196 h 95250"/>
                <a:gd name="connsiteX422" fmla="*/ 455771 w 5334000"/>
                <a:gd name="connsiteY422" fmla="*/ 27146 h 95250"/>
                <a:gd name="connsiteX423" fmla="*/ 461486 w 5334000"/>
                <a:gd name="connsiteY423" fmla="*/ 15716 h 95250"/>
                <a:gd name="connsiteX424" fmla="*/ 461486 w 5334000"/>
                <a:gd name="connsiteY424" fmla="*/ 15716 h 95250"/>
                <a:gd name="connsiteX425" fmla="*/ 461486 w 5334000"/>
                <a:gd name="connsiteY425" fmla="*/ 15716 h 95250"/>
                <a:gd name="connsiteX426" fmla="*/ 461486 w 5334000"/>
                <a:gd name="connsiteY426" fmla="*/ 15716 h 95250"/>
                <a:gd name="connsiteX427" fmla="*/ 652939 w 5334000"/>
                <a:gd name="connsiteY427" fmla="*/ 15716 h 95250"/>
                <a:gd name="connsiteX428" fmla="*/ 641509 w 5334000"/>
                <a:gd name="connsiteY428" fmla="*/ 34766 h 95250"/>
                <a:gd name="connsiteX429" fmla="*/ 641509 w 5334000"/>
                <a:gd name="connsiteY429" fmla="*/ 23336 h 95250"/>
                <a:gd name="connsiteX430" fmla="*/ 652939 w 5334000"/>
                <a:gd name="connsiteY430" fmla="*/ 15716 h 95250"/>
                <a:gd name="connsiteX431" fmla="*/ 652939 w 5334000"/>
                <a:gd name="connsiteY431" fmla="*/ 15716 h 95250"/>
                <a:gd name="connsiteX432" fmla="*/ 652939 w 5334000"/>
                <a:gd name="connsiteY432" fmla="*/ 15716 h 95250"/>
                <a:gd name="connsiteX433" fmla="*/ 652939 w 5334000"/>
                <a:gd name="connsiteY433" fmla="*/ 15716 h 95250"/>
                <a:gd name="connsiteX434" fmla="*/ 1622584 w 5334000"/>
                <a:gd name="connsiteY434" fmla="*/ 15716 h 95250"/>
                <a:gd name="connsiteX435" fmla="*/ 1622584 w 5334000"/>
                <a:gd name="connsiteY435" fmla="*/ 40481 h 95250"/>
                <a:gd name="connsiteX436" fmla="*/ 1603534 w 5334000"/>
                <a:gd name="connsiteY436" fmla="*/ 40481 h 95250"/>
                <a:gd name="connsiteX437" fmla="*/ 1603534 w 5334000"/>
                <a:gd name="connsiteY437" fmla="*/ 15716 h 95250"/>
                <a:gd name="connsiteX438" fmla="*/ 1622584 w 5334000"/>
                <a:gd name="connsiteY438" fmla="*/ 15716 h 95250"/>
                <a:gd name="connsiteX439" fmla="*/ 1622584 w 5334000"/>
                <a:gd name="connsiteY439" fmla="*/ 15716 h 95250"/>
                <a:gd name="connsiteX440" fmla="*/ 1622584 w 5334000"/>
                <a:gd name="connsiteY440" fmla="*/ 15716 h 95250"/>
                <a:gd name="connsiteX441" fmla="*/ 1622584 w 5334000"/>
                <a:gd name="connsiteY441" fmla="*/ 15716 h 95250"/>
                <a:gd name="connsiteX442" fmla="*/ 5010627 w 5334000"/>
                <a:gd name="connsiteY442" fmla="*/ 76676 h 95250"/>
                <a:gd name="connsiteX443" fmla="*/ 4912519 w 5334000"/>
                <a:gd name="connsiteY443" fmla="*/ 76676 h 95250"/>
                <a:gd name="connsiteX444" fmla="*/ 4918234 w 5334000"/>
                <a:gd name="connsiteY444" fmla="*/ 34766 h 95250"/>
                <a:gd name="connsiteX445" fmla="*/ 4912519 w 5334000"/>
                <a:gd name="connsiteY445" fmla="*/ 34766 h 95250"/>
                <a:gd name="connsiteX446" fmla="*/ 4912519 w 5334000"/>
                <a:gd name="connsiteY446" fmla="*/ 40481 h 95250"/>
                <a:gd name="connsiteX447" fmla="*/ 4906804 w 5334000"/>
                <a:gd name="connsiteY447" fmla="*/ 29051 h 95250"/>
                <a:gd name="connsiteX448" fmla="*/ 4957286 w 5334000"/>
                <a:gd name="connsiteY448" fmla="*/ 17621 h 95250"/>
                <a:gd name="connsiteX449" fmla="*/ 5013484 w 5334000"/>
                <a:gd name="connsiteY449" fmla="*/ 29051 h 95250"/>
                <a:gd name="connsiteX450" fmla="*/ 5013484 w 5334000"/>
                <a:gd name="connsiteY450" fmla="*/ 77629 h 95250"/>
                <a:gd name="connsiteX451" fmla="*/ 5010627 w 5334000"/>
                <a:gd name="connsiteY451" fmla="*/ 77629 h 95250"/>
                <a:gd name="connsiteX452" fmla="*/ 5010627 w 5334000"/>
                <a:gd name="connsiteY452" fmla="*/ 76676 h 95250"/>
                <a:gd name="connsiteX453" fmla="*/ 5010627 w 5334000"/>
                <a:gd name="connsiteY453" fmla="*/ 7667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</a:cxnLst>
              <a:rect l="l" t="t" r="r" b="b"/>
              <a:pathLst>
                <a:path w="5334000" h="95250">
                  <a:moveTo>
                    <a:pt x="5113496" y="11906"/>
                  </a:moveTo>
                  <a:cubicBezTo>
                    <a:pt x="5117307" y="25241"/>
                    <a:pt x="5117307" y="15716"/>
                    <a:pt x="5117307" y="40481"/>
                  </a:cubicBezTo>
                  <a:lnTo>
                    <a:pt x="5128736" y="34766"/>
                  </a:lnTo>
                  <a:lnTo>
                    <a:pt x="5128736" y="40481"/>
                  </a:lnTo>
                  <a:cubicBezTo>
                    <a:pt x="5121116" y="51911"/>
                    <a:pt x="5128736" y="51911"/>
                    <a:pt x="5123021" y="59531"/>
                  </a:cubicBezTo>
                  <a:cubicBezTo>
                    <a:pt x="5115402" y="69056"/>
                    <a:pt x="5111591" y="72866"/>
                    <a:pt x="5098257" y="78581"/>
                  </a:cubicBezTo>
                  <a:cubicBezTo>
                    <a:pt x="5090636" y="55721"/>
                    <a:pt x="5081111" y="61436"/>
                    <a:pt x="5073491" y="36671"/>
                  </a:cubicBezTo>
                  <a:cubicBezTo>
                    <a:pt x="5077302" y="34766"/>
                    <a:pt x="5077302" y="34766"/>
                    <a:pt x="5079207" y="30956"/>
                  </a:cubicBezTo>
                  <a:lnTo>
                    <a:pt x="5084921" y="30956"/>
                  </a:lnTo>
                  <a:cubicBezTo>
                    <a:pt x="5086827" y="44291"/>
                    <a:pt x="5086827" y="48101"/>
                    <a:pt x="5090636" y="55721"/>
                  </a:cubicBezTo>
                  <a:cubicBezTo>
                    <a:pt x="5092541" y="38576"/>
                    <a:pt x="5096352" y="25241"/>
                    <a:pt x="5103971" y="13811"/>
                  </a:cubicBezTo>
                  <a:lnTo>
                    <a:pt x="5009674" y="13811"/>
                  </a:lnTo>
                  <a:cubicBezTo>
                    <a:pt x="5000149" y="19526"/>
                    <a:pt x="4986814" y="19526"/>
                    <a:pt x="4977289" y="13811"/>
                  </a:cubicBezTo>
                  <a:lnTo>
                    <a:pt x="4902041" y="13811"/>
                  </a:lnTo>
                  <a:cubicBezTo>
                    <a:pt x="4902041" y="42386"/>
                    <a:pt x="4900136" y="48101"/>
                    <a:pt x="4902041" y="68104"/>
                  </a:cubicBezTo>
                  <a:lnTo>
                    <a:pt x="4882991" y="68104"/>
                  </a:lnTo>
                  <a:cubicBezTo>
                    <a:pt x="4865846" y="83344"/>
                    <a:pt x="4786789" y="35719"/>
                    <a:pt x="4776312" y="17621"/>
                  </a:cubicBezTo>
                  <a:cubicBezTo>
                    <a:pt x="4780121" y="15716"/>
                    <a:pt x="4782027" y="13811"/>
                    <a:pt x="4782027" y="11906"/>
                  </a:cubicBezTo>
                  <a:lnTo>
                    <a:pt x="4768691" y="11906"/>
                  </a:lnTo>
                  <a:cubicBezTo>
                    <a:pt x="4766787" y="13811"/>
                    <a:pt x="4764881" y="15716"/>
                    <a:pt x="4762977" y="17621"/>
                  </a:cubicBezTo>
                  <a:lnTo>
                    <a:pt x="4762977" y="11906"/>
                  </a:lnTo>
                  <a:lnTo>
                    <a:pt x="4558189" y="11906"/>
                  </a:lnTo>
                  <a:cubicBezTo>
                    <a:pt x="4561999" y="17621"/>
                    <a:pt x="4561999" y="17621"/>
                    <a:pt x="4563904" y="29051"/>
                  </a:cubicBezTo>
                  <a:cubicBezTo>
                    <a:pt x="4537234" y="27146"/>
                    <a:pt x="4528662" y="23336"/>
                    <a:pt x="4507706" y="29051"/>
                  </a:cubicBezTo>
                  <a:cubicBezTo>
                    <a:pt x="4513421" y="21431"/>
                    <a:pt x="4521041" y="15716"/>
                    <a:pt x="4528662" y="11906"/>
                  </a:cubicBezTo>
                  <a:lnTo>
                    <a:pt x="3814286" y="11906"/>
                  </a:lnTo>
                  <a:cubicBezTo>
                    <a:pt x="3816191" y="21431"/>
                    <a:pt x="3818096" y="32861"/>
                    <a:pt x="3818096" y="40481"/>
                  </a:cubicBezTo>
                  <a:lnTo>
                    <a:pt x="3829526" y="34766"/>
                  </a:lnTo>
                  <a:lnTo>
                    <a:pt x="3829526" y="40481"/>
                  </a:lnTo>
                  <a:cubicBezTo>
                    <a:pt x="3825716" y="51911"/>
                    <a:pt x="3827621" y="69056"/>
                    <a:pt x="3831431" y="89059"/>
                  </a:cubicBezTo>
                  <a:lnTo>
                    <a:pt x="4295299" y="89059"/>
                  </a:lnTo>
                  <a:cubicBezTo>
                    <a:pt x="4302919" y="75724"/>
                    <a:pt x="4299109" y="77629"/>
                    <a:pt x="4318159" y="71914"/>
                  </a:cubicBezTo>
                  <a:cubicBezTo>
                    <a:pt x="4323874" y="75724"/>
                    <a:pt x="4323874" y="75724"/>
                    <a:pt x="4337209" y="77629"/>
                  </a:cubicBezTo>
                  <a:lnTo>
                    <a:pt x="4337209" y="89059"/>
                  </a:lnTo>
                  <a:lnTo>
                    <a:pt x="4393406" y="89059"/>
                  </a:lnTo>
                  <a:lnTo>
                    <a:pt x="4393406" y="85249"/>
                  </a:lnTo>
                  <a:cubicBezTo>
                    <a:pt x="4406741" y="83344"/>
                    <a:pt x="4408646" y="83344"/>
                    <a:pt x="4418171" y="79534"/>
                  </a:cubicBezTo>
                  <a:cubicBezTo>
                    <a:pt x="4410552" y="89059"/>
                    <a:pt x="4412456" y="89059"/>
                    <a:pt x="4402931" y="90964"/>
                  </a:cubicBezTo>
                  <a:lnTo>
                    <a:pt x="4433412" y="90964"/>
                  </a:lnTo>
                  <a:cubicBezTo>
                    <a:pt x="4435316" y="87154"/>
                    <a:pt x="4439127" y="83344"/>
                    <a:pt x="4444841" y="79534"/>
                  </a:cubicBezTo>
                  <a:cubicBezTo>
                    <a:pt x="4461987" y="68104"/>
                    <a:pt x="4491514" y="60484"/>
                    <a:pt x="4512469" y="54769"/>
                  </a:cubicBezTo>
                  <a:cubicBezTo>
                    <a:pt x="4506754" y="60484"/>
                    <a:pt x="4489609" y="75724"/>
                    <a:pt x="4469606" y="89059"/>
                  </a:cubicBezTo>
                  <a:lnTo>
                    <a:pt x="4531519" y="89059"/>
                  </a:lnTo>
                  <a:cubicBezTo>
                    <a:pt x="4541044" y="75724"/>
                    <a:pt x="4554379" y="70009"/>
                    <a:pt x="4568666" y="60484"/>
                  </a:cubicBezTo>
                  <a:lnTo>
                    <a:pt x="4568666" y="71914"/>
                  </a:lnTo>
                  <a:cubicBezTo>
                    <a:pt x="4551521" y="83344"/>
                    <a:pt x="4557237" y="85249"/>
                    <a:pt x="4557237" y="89059"/>
                  </a:cubicBezTo>
                  <a:lnTo>
                    <a:pt x="4972527" y="89059"/>
                  </a:lnTo>
                  <a:lnTo>
                    <a:pt x="4972527" y="85249"/>
                  </a:lnTo>
                  <a:lnTo>
                    <a:pt x="4983957" y="85249"/>
                  </a:lnTo>
                  <a:lnTo>
                    <a:pt x="4983957" y="89059"/>
                  </a:lnTo>
                  <a:lnTo>
                    <a:pt x="5306854" y="89059"/>
                  </a:lnTo>
                  <a:lnTo>
                    <a:pt x="5306854" y="77629"/>
                  </a:lnTo>
                  <a:lnTo>
                    <a:pt x="5312569" y="77629"/>
                  </a:lnTo>
                  <a:lnTo>
                    <a:pt x="5312569" y="89059"/>
                  </a:lnTo>
                  <a:lnTo>
                    <a:pt x="5329714" y="89059"/>
                  </a:lnTo>
                  <a:cubicBezTo>
                    <a:pt x="5327809" y="66199"/>
                    <a:pt x="5327809" y="40481"/>
                    <a:pt x="5312569" y="15716"/>
                  </a:cubicBezTo>
                  <a:cubicBezTo>
                    <a:pt x="5312569" y="30956"/>
                    <a:pt x="5312569" y="38576"/>
                    <a:pt x="5306854" y="46196"/>
                  </a:cubicBezTo>
                  <a:cubicBezTo>
                    <a:pt x="5306854" y="36671"/>
                    <a:pt x="5306854" y="25241"/>
                    <a:pt x="5308759" y="10001"/>
                  </a:cubicBezTo>
                  <a:lnTo>
                    <a:pt x="5113496" y="11906"/>
                  </a:lnTo>
                  <a:lnTo>
                    <a:pt x="5113496" y="11906"/>
                  </a:lnTo>
                  <a:lnTo>
                    <a:pt x="5113496" y="11906"/>
                  </a:lnTo>
                  <a:lnTo>
                    <a:pt x="5113496" y="11906"/>
                  </a:lnTo>
                  <a:close/>
                  <a:moveTo>
                    <a:pt x="3618071" y="11906"/>
                  </a:moveTo>
                  <a:cubicBezTo>
                    <a:pt x="3621881" y="19526"/>
                    <a:pt x="3623786" y="23336"/>
                    <a:pt x="3625691" y="40481"/>
                  </a:cubicBezTo>
                  <a:cubicBezTo>
                    <a:pt x="3608546" y="48101"/>
                    <a:pt x="3602831" y="57626"/>
                    <a:pt x="3588544" y="51911"/>
                  </a:cubicBezTo>
                  <a:cubicBezTo>
                    <a:pt x="3573304" y="42386"/>
                    <a:pt x="3579019" y="50006"/>
                    <a:pt x="3577114" y="27146"/>
                  </a:cubicBezTo>
                  <a:cubicBezTo>
                    <a:pt x="3592354" y="21431"/>
                    <a:pt x="3594259" y="15716"/>
                    <a:pt x="3601879" y="10001"/>
                  </a:cubicBezTo>
                  <a:lnTo>
                    <a:pt x="3580924" y="10001"/>
                  </a:lnTo>
                  <a:cubicBezTo>
                    <a:pt x="3577114" y="19526"/>
                    <a:pt x="3575209" y="19526"/>
                    <a:pt x="3571399" y="32861"/>
                  </a:cubicBezTo>
                  <a:lnTo>
                    <a:pt x="3565684" y="32861"/>
                  </a:lnTo>
                  <a:cubicBezTo>
                    <a:pt x="3563779" y="17621"/>
                    <a:pt x="3561874" y="13811"/>
                    <a:pt x="3558064" y="10001"/>
                  </a:cubicBezTo>
                  <a:lnTo>
                    <a:pt x="3548539" y="10001"/>
                  </a:lnTo>
                  <a:lnTo>
                    <a:pt x="3548539" y="32861"/>
                  </a:lnTo>
                  <a:cubicBezTo>
                    <a:pt x="3556159" y="44291"/>
                    <a:pt x="3558064" y="59531"/>
                    <a:pt x="3559969" y="74771"/>
                  </a:cubicBezTo>
                  <a:cubicBezTo>
                    <a:pt x="3531394" y="76676"/>
                    <a:pt x="3522821" y="82391"/>
                    <a:pt x="3503771" y="69056"/>
                  </a:cubicBezTo>
                  <a:cubicBezTo>
                    <a:pt x="3511391" y="65246"/>
                    <a:pt x="3513296" y="65246"/>
                    <a:pt x="3513296" y="65246"/>
                  </a:cubicBezTo>
                  <a:cubicBezTo>
                    <a:pt x="3513296" y="65246"/>
                    <a:pt x="3513296" y="63341"/>
                    <a:pt x="3517106" y="55721"/>
                  </a:cubicBezTo>
                  <a:cubicBezTo>
                    <a:pt x="3503771" y="40481"/>
                    <a:pt x="3492341" y="23336"/>
                    <a:pt x="3479959" y="7144"/>
                  </a:cubicBezTo>
                  <a:lnTo>
                    <a:pt x="3325654" y="7144"/>
                  </a:lnTo>
                  <a:lnTo>
                    <a:pt x="3325654" y="18574"/>
                  </a:lnTo>
                  <a:lnTo>
                    <a:pt x="3319939" y="18574"/>
                  </a:lnTo>
                  <a:lnTo>
                    <a:pt x="3319939" y="10954"/>
                  </a:lnTo>
                  <a:lnTo>
                    <a:pt x="3287554" y="10954"/>
                  </a:lnTo>
                  <a:cubicBezTo>
                    <a:pt x="3289459" y="37624"/>
                    <a:pt x="3291364" y="65246"/>
                    <a:pt x="3293269" y="88106"/>
                  </a:cubicBezTo>
                  <a:lnTo>
                    <a:pt x="3679984" y="88106"/>
                  </a:lnTo>
                  <a:cubicBezTo>
                    <a:pt x="3679984" y="63341"/>
                    <a:pt x="3678079" y="35719"/>
                    <a:pt x="3678079" y="10954"/>
                  </a:cubicBezTo>
                  <a:lnTo>
                    <a:pt x="3618071" y="10954"/>
                  </a:lnTo>
                  <a:lnTo>
                    <a:pt x="3618071" y="11906"/>
                  </a:lnTo>
                  <a:lnTo>
                    <a:pt x="3618071" y="11906"/>
                  </a:lnTo>
                  <a:lnTo>
                    <a:pt x="3618071" y="11906"/>
                  </a:lnTo>
                  <a:close/>
                  <a:moveTo>
                    <a:pt x="2079784" y="11906"/>
                  </a:moveTo>
                  <a:cubicBezTo>
                    <a:pt x="2091214" y="38576"/>
                    <a:pt x="2110264" y="60484"/>
                    <a:pt x="2124551" y="89059"/>
                  </a:cubicBezTo>
                  <a:lnTo>
                    <a:pt x="2785586" y="89059"/>
                  </a:lnTo>
                  <a:cubicBezTo>
                    <a:pt x="2779871" y="70009"/>
                    <a:pt x="2774156" y="50959"/>
                    <a:pt x="2772251" y="40481"/>
                  </a:cubicBezTo>
                  <a:lnTo>
                    <a:pt x="2760821" y="46196"/>
                  </a:lnTo>
                  <a:lnTo>
                    <a:pt x="2760821" y="40481"/>
                  </a:lnTo>
                  <a:cubicBezTo>
                    <a:pt x="2764631" y="34766"/>
                    <a:pt x="2762726" y="25241"/>
                    <a:pt x="2758916" y="11906"/>
                  </a:cubicBezTo>
                  <a:lnTo>
                    <a:pt x="2079784" y="11906"/>
                  </a:lnTo>
                  <a:lnTo>
                    <a:pt x="2079784" y="11906"/>
                  </a:lnTo>
                  <a:lnTo>
                    <a:pt x="2079784" y="11906"/>
                  </a:lnTo>
                  <a:lnTo>
                    <a:pt x="2079784" y="11906"/>
                  </a:lnTo>
                  <a:close/>
                  <a:moveTo>
                    <a:pt x="2032159" y="11906"/>
                  </a:moveTo>
                  <a:lnTo>
                    <a:pt x="2032159" y="23336"/>
                  </a:lnTo>
                  <a:lnTo>
                    <a:pt x="2026444" y="23336"/>
                  </a:lnTo>
                  <a:lnTo>
                    <a:pt x="2026444" y="11906"/>
                  </a:lnTo>
                  <a:lnTo>
                    <a:pt x="1999774" y="11906"/>
                  </a:lnTo>
                  <a:cubicBezTo>
                    <a:pt x="1984534" y="36671"/>
                    <a:pt x="1967389" y="64294"/>
                    <a:pt x="1949291" y="89059"/>
                  </a:cubicBezTo>
                  <a:lnTo>
                    <a:pt x="2088356" y="89059"/>
                  </a:lnTo>
                  <a:cubicBezTo>
                    <a:pt x="2076926" y="66199"/>
                    <a:pt x="2069306" y="34766"/>
                    <a:pt x="2063591" y="11906"/>
                  </a:cubicBezTo>
                  <a:lnTo>
                    <a:pt x="2032159" y="11906"/>
                  </a:lnTo>
                  <a:lnTo>
                    <a:pt x="2032159" y="11906"/>
                  </a:lnTo>
                  <a:lnTo>
                    <a:pt x="2032159" y="11906"/>
                  </a:lnTo>
                  <a:lnTo>
                    <a:pt x="2032159" y="11906"/>
                  </a:lnTo>
                  <a:close/>
                  <a:moveTo>
                    <a:pt x="1711166" y="11906"/>
                  </a:moveTo>
                  <a:cubicBezTo>
                    <a:pt x="1688306" y="15716"/>
                    <a:pt x="1680686" y="23336"/>
                    <a:pt x="1664494" y="34766"/>
                  </a:cubicBezTo>
                  <a:lnTo>
                    <a:pt x="1664494" y="23336"/>
                  </a:lnTo>
                  <a:cubicBezTo>
                    <a:pt x="1670209" y="19526"/>
                    <a:pt x="1674019" y="15716"/>
                    <a:pt x="1677829" y="11906"/>
                  </a:cubicBezTo>
                  <a:lnTo>
                    <a:pt x="1082516" y="11906"/>
                  </a:lnTo>
                  <a:cubicBezTo>
                    <a:pt x="1082516" y="13811"/>
                    <a:pt x="1080611" y="15716"/>
                    <a:pt x="1080611" y="17621"/>
                  </a:cubicBezTo>
                  <a:cubicBezTo>
                    <a:pt x="1080611" y="15716"/>
                    <a:pt x="1080611" y="13811"/>
                    <a:pt x="1080611" y="11906"/>
                  </a:cubicBezTo>
                  <a:lnTo>
                    <a:pt x="1055846" y="11906"/>
                  </a:lnTo>
                  <a:cubicBezTo>
                    <a:pt x="1046321" y="19526"/>
                    <a:pt x="1036796" y="25241"/>
                    <a:pt x="1025366" y="29051"/>
                  </a:cubicBezTo>
                  <a:cubicBezTo>
                    <a:pt x="1027271" y="15716"/>
                    <a:pt x="1027271" y="21431"/>
                    <a:pt x="1025366" y="11906"/>
                  </a:cubicBezTo>
                  <a:lnTo>
                    <a:pt x="936784" y="11906"/>
                  </a:lnTo>
                  <a:cubicBezTo>
                    <a:pt x="936784" y="13811"/>
                    <a:pt x="936784" y="15716"/>
                    <a:pt x="936784" y="17621"/>
                  </a:cubicBezTo>
                  <a:cubicBezTo>
                    <a:pt x="931069" y="17621"/>
                    <a:pt x="919639" y="15716"/>
                    <a:pt x="908209" y="11906"/>
                  </a:cubicBezTo>
                  <a:lnTo>
                    <a:pt x="271939" y="11906"/>
                  </a:lnTo>
                  <a:cubicBezTo>
                    <a:pt x="271939" y="17621"/>
                    <a:pt x="270034" y="23336"/>
                    <a:pt x="266224" y="34766"/>
                  </a:cubicBezTo>
                  <a:lnTo>
                    <a:pt x="260509" y="34766"/>
                  </a:lnTo>
                  <a:lnTo>
                    <a:pt x="260509" y="11906"/>
                  </a:lnTo>
                  <a:lnTo>
                    <a:pt x="134779" y="11906"/>
                  </a:lnTo>
                  <a:cubicBezTo>
                    <a:pt x="117634" y="44291"/>
                    <a:pt x="97631" y="71914"/>
                    <a:pt x="67151" y="71914"/>
                  </a:cubicBezTo>
                  <a:cubicBezTo>
                    <a:pt x="53816" y="50959"/>
                    <a:pt x="42386" y="54769"/>
                    <a:pt x="36671" y="41434"/>
                  </a:cubicBezTo>
                  <a:lnTo>
                    <a:pt x="42386" y="35719"/>
                  </a:lnTo>
                  <a:lnTo>
                    <a:pt x="30004" y="35719"/>
                  </a:lnTo>
                  <a:cubicBezTo>
                    <a:pt x="20479" y="26194"/>
                    <a:pt x="24289" y="41434"/>
                    <a:pt x="18574" y="30004"/>
                  </a:cubicBezTo>
                  <a:cubicBezTo>
                    <a:pt x="12859" y="24289"/>
                    <a:pt x="16669" y="28099"/>
                    <a:pt x="12859" y="18574"/>
                  </a:cubicBezTo>
                  <a:lnTo>
                    <a:pt x="7144" y="18574"/>
                  </a:lnTo>
                  <a:lnTo>
                    <a:pt x="7144" y="91916"/>
                  </a:lnTo>
                  <a:lnTo>
                    <a:pt x="144304" y="91916"/>
                  </a:lnTo>
                  <a:lnTo>
                    <a:pt x="144304" y="88106"/>
                  </a:lnTo>
                  <a:lnTo>
                    <a:pt x="150019" y="88106"/>
                  </a:lnTo>
                  <a:cubicBezTo>
                    <a:pt x="150019" y="88106"/>
                    <a:pt x="150019" y="90011"/>
                    <a:pt x="150019" y="91916"/>
                  </a:cubicBezTo>
                  <a:lnTo>
                    <a:pt x="155734" y="91916"/>
                  </a:lnTo>
                  <a:lnTo>
                    <a:pt x="155734" y="88106"/>
                  </a:lnTo>
                  <a:lnTo>
                    <a:pt x="163354" y="88106"/>
                  </a:lnTo>
                  <a:cubicBezTo>
                    <a:pt x="163354" y="90011"/>
                    <a:pt x="165259" y="91916"/>
                    <a:pt x="165259" y="91916"/>
                  </a:cubicBezTo>
                  <a:lnTo>
                    <a:pt x="1842611" y="91916"/>
                  </a:lnTo>
                  <a:cubicBezTo>
                    <a:pt x="1842611" y="86201"/>
                    <a:pt x="1844516" y="80486"/>
                    <a:pt x="1846421" y="74771"/>
                  </a:cubicBezTo>
                  <a:cubicBezTo>
                    <a:pt x="1852136" y="80486"/>
                    <a:pt x="1848326" y="76676"/>
                    <a:pt x="1852136" y="86201"/>
                  </a:cubicBezTo>
                  <a:cubicBezTo>
                    <a:pt x="1854041" y="88106"/>
                    <a:pt x="1855946" y="90011"/>
                    <a:pt x="1857851" y="90011"/>
                  </a:cubicBezTo>
                  <a:lnTo>
                    <a:pt x="1871186" y="90011"/>
                  </a:lnTo>
                  <a:cubicBezTo>
                    <a:pt x="1882616" y="78581"/>
                    <a:pt x="1901666" y="48101"/>
                    <a:pt x="1923574" y="12859"/>
                  </a:cubicBezTo>
                  <a:lnTo>
                    <a:pt x="1711166" y="12859"/>
                  </a:lnTo>
                  <a:lnTo>
                    <a:pt x="1711166" y="11906"/>
                  </a:lnTo>
                  <a:lnTo>
                    <a:pt x="1711166" y="11906"/>
                  </a:lnTo>
                  <a:lnTo>
                    <a:pt x="1711166" y="11906"/>
                  </a:lnTo>
                  <a:close/>
                  <a:moveTo>
                    <a:pt x="845344" y="70961"/>
                  </a:moveTo>
                  <a:cubicBezTo>
                    <a:pt x="835819" y="78581"/>
                    <a:pt x="839629" y="82391"/>
                    <a:pt x="833914" y="70961"/>
                  </a:cubicBezTo>
                  <a:lnTo>
                    <a:pt x="845344" y="70961"/>
                  </a:lnTo>
                  <a:lnTo>
                    <a:pt x="845344" y="70961"/>
                  </a:lnTo>
                  <a:lnTo>
                    <a:pt x="845344" y="70961"/>
                  </a:lnTo>
                  <a:lnTo>
                    <a:pt x="845344" y="70961"/>
                  </a:lnTo>
                  <a:close/>
                  <a:moveTo>
                    <a:pt x="4211479" y="70961"/>
                  </a:moveTo>
                  <a:lnTo>
                    <a:pt x="4211479" y="82391"/>
                  </a:lnTo>
                  <a:lnTo>
                    <a:pt x="4205764" y="82391"/>
                  </a:lnTo>
                  <a:lnTo>
                    <a:pt x="4205764" y="70961"/>
                  </a:lnTo>
                  <a:lnTo>
                    <a:pt x="4211479" y="70961"/>
                  </a:lnTo>
                  <a:lnTo>
                    <a:pt x="4211479" y="70961"/>
                  </a:lnTo>
                  <a:lnTo>
                    <a:pt x="4211479" y="70961"/>
                  </a:lnTo>
                  <a:lnTo>
                    <a:pt x="4211479" y="70961"/>
                  </a:lnTo>
                  <a:close/>
                  <a:moveTo>
                    <a:pt x="4290537" y="65246"/>
                  </a:moveTo>
                  <a:lnTo>
                    <a:pt x="4290537" y="76676"/>
                  </a:lnTo>
                  <a:lnTo>
                    <a:pt x="4284821" y="76676"/>
                  </a:lnTo>
                  <a:lnTo>
                    <a:pt x="4284821" y="65246"/>
                  </a:lnTo>
                  <a:lnTo>
                    <a:pt x="4290537" y="65246"/>
                  </a:lnTo>
                  <a:lnTo>
                    <a:pt x="4290537" y="65246"/>
                  </a:lnTo>
                  <a:lnTo>
                    <a:pt x="4290537" y="65246"/>
                  </a:lnTo>
                  <a:lnTo>
                    <a:pt x="4290537" y="65246"/>
                  </a:lnTo>
                  <a:close/>
                  <a:moveTo>
                    <a:pt x="5066824" y="65246"/>
                  </a:moveTo>
                  <a:lnTo>
                    <a:pt x="5072539" y="84296"/>
                  </a:lnTo>
                  <a:lnTo>
                    <a:pt x="5061109" y="84296"/>
                  </a:lnTo>
                  <a:cubicBezTo>
                    <a:pt x="5063014" y="70961"/>
                    <a:pt x="5061109" y="70961"/>
                    <a:pt x="5066824" y="65246"/>
                  </a:cubicBezTo>
                  <a:lnTo>
                    <a:pt x="5066824" y="65246"/>
                  </a:lnTo>
                  <a:lnTo>
                    <a:pt x="5066824" y="65246"/>
                  </a:lnTo>
                  <a:lnTo>
                    <a:pt x="5066824" y="65246"/>
                  </a:lnTo>
                  <a:close/>
                  <a:moveTo>
                    <a:pt x="503396" y="51911"/>
                  </a:moveTo>
                  <a:lnTo>
                    <a:pt x="497681" y="76676"/>
                  </a:lnTo>
                  <a:lnTo>
                    <a:pt x="491966" y="76676"/>
                  </a:lnTo>
                  <a:cubicBezTo>
                    <a:pt x="490061" y="63341"/>
                    <a:pt x="490061" y="61436"/>
                    <a:pt x="486251" y="51911"/>
                  </a:cubicBezTo>
                  <a:lnTo>
                    <a:pt x="503396" y="51911"/>
                  </a:lnTo>
                  <a:lnTo>
                    <a:pt x="503396" y="51911"/>
                  </a:lnTo>
                  <a:lnTo>
                    <a:pt x="503396" y="51911"/>
                  </a:lnTo>
                  <a:lnTo>
                    <a:pt x="503396" y="51911"/>
                  </a:lnTo>
                  <a:close/>
                  <a:moveTo>
                    <a:pt x="1019651" y="51911"/>
                  </a:moveTo>
                  <a:lnTo>
                    <a:pt x="1019651" y="63341"/>
                  </a:lnTo>
                  <a:lnTo>
                    <a:pt x="1013936" y="63341"/>
                  </a:lnTo>
                  <a:lnTo>
                    <a:pt x="1013936" y="51911"/>
                  </a:lnTo>
                  <a:lnTo>
                    <a:pt x="1019651" y="51911"/>
                  </a:lnTo>
                  <a:lnTo>
                    <a:pt x="1019651" y="51911"/>
                  </a:lnTo>
                  <a:lnTo>
                    <a:pt x="1019651" y="51911"/>
                  </a:lnTo>
                  <a:lnTo>
                    <a:pt x="1019651" y="51911"/>
                  </a:lnTo>
                  <a:close/>
                  <a:moveTo>
                    <a:pt x="4264819" y="51911"/>
                  </a:moveTo>
                  <a:cubicBezTo>
                    <a:pt x="4259104" y="57626"/>
                    <a:pt x="4262914" y="53816"/>
                    <a:pt x="4253389" y="57626"/>
                  </a:cubicBezTo>
                  <a:cubicBezTo>
                    <a:pt x="4259104" y="53816"/>
                    <a:pt x="4255294" y="55721"/>
                    <a:pt x="4264819" y="51911"/>
                  </a:cubicBezTo>
                  <a:lnTo>
                    <a:pt x="4264819" y="51911"/>
                  </a:lnTo>
                  <a:lnTo>
                    <a:pt x="4264819" y="51911"/>
                  </a:lnTo>
                  <a:lnTo>
                    <a:pt x="4264819" y="51911"/>
                  </a:lnTo>
                  <a:close/>
                  <a:moveTo>
                    <a:pt x="4334352" y="51911"/>
                  </a:moveTo>
                  <a:cubicBezTo>
                    <a:pt x="4328637" y="57626"/>
                    <a:pt x="4332446" y="53816"/>
                    <a:pt x="4322921" y="57626"/>
                  </a:cubicBezTo>
                  <a:cubicBezTo>
                    <a:pt x="4328637" y="53816"/>
                    <a:pt x="4322921" y="55721"/>
                    <a:pt x="4334352" y="51911"/>
                  </a:cubicBezTo>
                  <a:lnTo>
                    <a:pt x="4334352" y="51911"/>
                  </a:lnTo>
                  <a:lnTo>
                    <a:pt x="4334352" y="51911"/>
                  </a:lnTo>
                  <a:lnTo>
                    <a:pt x="4334352" y="51911"/>
                  </a:lnTo>
                  <a:close/>
                  <a:moveTo>
                    <a:pt x="4551521" y="51911"/>
                  </a:moveTo>
                  <a:cubicBezTo>
                    <a:pt x="4540091" y="57626"/>
                    <a:pt x="4538187" y="57626"/>
                    <a:pt x="4526756" y="51911"/>
                  </a:cubicBezTo>
                  <a:lnTo>
                    <a:pt x="4551521" y="51911"/>
                  </a:lnTo>
                  <a:lnTo>
                    <a:pt x="4551521" y="51911"/>
                  </a:lnTo>
                  <a:lnTo>
                    <a:pt x="4551521" y="51911"/>
                  </a:lnTo>
                  <a:lnTo>
                    <a:pt x="4551521" y="51911"/>
                  </a:lnTo>
                  <a:close/>
                  <a:moveTo>
                    <a:pt x="5179219" y="51911"/>
                  </a:moveTo>
                  <a:cubicBezTo>
                    <a:pt x="5173504" y="57626"/>
                    <a:pt x="5177314" y="53816"/>
                    <a:pt x="5167789" y="57626"/>
                  </a:cubicBezTo>
                  <a:cubicBezTo>
                    <a:pt x="5173504" y="53816"/>
                    <a:pt x="5167789" y="55721"/>
                    <a:pt x="5179219" y="51911"/>
                  </a:cubicBezTo>
                  <a:lnTo>
                    <a:pt x="5179219" y="51911"/>
                  </a:lnTo>
                  <a:lnTo>
                    <a:pt x="5179219" y="51911"/>
                  </a:lnTo>
                  <a:lnTo>
                    <a:pt x="5179219" y="51911"/>
                  </a:lnTo>
                  <a:close/>
                  <a:moveTo>
                    <a:pt x="5314474" y="51911"/>
                  </a:moveTo>
                  <a:lnTo>
                    <a:pt x="5314474" y="63341"/>
                  </a:lnTo>
                  <a:lnTo>
                    <a:pt x="5308759" y="63341"/>
                  </a:lnTo>
                  <a:lnTo>
                    <a:pt x="5308759" y="51911"/>
                  </a:lnTo>
                  <a:lnTo>
                    <a:pt x="5314474" y="51911"/>
                  </a:lnTo>
                  <a:lnTo>
                    <a:pt x="5314474" y="51911"/>
                  </a:lnTo>
                  <a:lnTo>
                    <a:pt x="5314474" y="51911"/>
                  </a:lnTo>
                  <a:lnTo>
                    <a:pt x="5314474" y="51911"/>
                  </a:lnTo>
                  <a:close/>
                  <a:moveTo>
                    <a:pt x="26194" y="46196"/>
                  </a:moveTo>
                  <a:cubicBezTo>
                    <a:pt x="28099" y="53816"/>
                    <a:pt x="16669" y="55721"/>
                    <a:pt x="14764" y="57626"/>
                  </a:cubicBezTo>
                  <a:cubicBezTo>
                    <a:pt x="9049" y="51911"/>
                    <a:pt x="24289" y="48101"/>
                    <a:pt x="26194" y="46196"/>
                  </a:cubicBezTo>
                  <a:lnTo>
                    <a:pt x="26194" y="46196"/>
                  </a:lnTo>
                  <a:lnTo>
                    <a:pt x="26194" y="46196"/>
                  </a:lnTo>
                  <a:lnTo>
                    <a:pt x="26194" y="46196"/>
                  </a:lnTo>
                  <a:close/>
                  <a:moveTo>
                    <a:pt x="138589" y="46196"/>
                  </a:moveTo>
                  <a:cubicBezTo>
                    <a:pt x="138589" y="59531"/>
                    <a:pt x="140494" y="50006"/>
                    <a:pt x="127159" y="51911"/>
                  </a:cubicBezTo>
                  <a:lnTo>
                    <a:pt x="127159" y="46196"/>
                  </a:lnTo>
                  <a:lnTo>
                    <a:pt x="138589" y="46196"/>
                  </a:lnTo>
                  <a:lnTo>
                    <a:pt x="138589" y="46196"/>
                  </a:lnTo>
                  <a:lnTo>
                    <a:pt x="138589" y="46196"/>
                  </a:lnTo>
                  <a:lnTo>
                    <a:pt x="138589" y="46196"/>
                  </a:lnTo>
                  <a:close/>
                  <a:moveTo>
                    <a:pt x="938689" y="46196"/>
                  </a:moveTo>
                  <a:cubicBezTo>
                    <a:pt x="936784" y="48101"/>
                    <a:pt x="923449" y="69056"/>
                    <a:pt x="919639" y="51911"/>
                  </a:cubicBezTo>
                  <a:cubicBezTo>
                    <a:pt x="918686" y="51911"/>
                    <a:pt x="932974" y="46196"/>
                    <a:pt x="938689" y="46196"/>
                  </a:cubicBezTo>
                  <a:lnTo>
                    <a:pt x="938689" y="46196"/>
                  </a:lnTo>
                  <a:lnTo>
                    <a:pt x="938689" y="46196"/>
                  </a:lnTo>
                  <a:lnTo>
                    <a:pt x="938689" y="46196"/>
                  </a:lnTo>
                  <a:close/>
                  <a:moveTo>
                    <a:pt x="1050131" y="46196"/>
                  </a:moveTo>
                  <a:cubicBezTo>
                    <a:pt x="1044416" y="51911"/>
                    <a:pt x="1048226" y="48101"/>
                    <a:pt x="1038701" y="51911"/>
                  </a:cubicBezTo>
                  <a:cubicBezTo>
                    <a:pt x="1044416" y="48101"/>
                    <a:pt x="1040606" y="50006"/>
                    <a:pt x="1050131" y="46196"/>
                  </a:cubicBezTo>
                  <a:lnTo>
                    <a:pt x="1050131" y="46196"/>
                  </a:lnTo>
                  <a:lnTo>
                    <a:pt x="1050131" y="46196"/>
                  </a:lnTo>
                  <a:lnTo>
                    <a:pt x="1050131" y="46196"/>
                  </a:lnTo>
                  <a:close/>
                  <a:moveTo>
                    <a:pt x="5241132" y="46196"/>
                  </a:moveTo>
                  <a:cubicBezTo>
                    <a:pt x="5239227" y="61436"/>
                    <a:pt x="5244941" y="53816"/>
                    <a:pt x="5229702" y="57626"/>
                  </a:cubicBezTo>
                  <a:lnTo>
                    <a:pt x="5229702" y="51911"/>
                  </a:lnTo>
                  <a:lnTo>
                    <a:pt x="5241132" y="46196"/>
                  </a:lnTo>
                  <a:lnTo>
                    <a:pt x="5241132" y="46196"/>
                  </a:lnTo>
                  <a:lnTo>
                    <a:pt x="5241132" y="46196"/>
                  </a:lnTo>
                  <a:lnTo>
                    <a:pt x="5241132" y="46196"/>
                  </a:lnTo>
                  <a:close/>
                  <a:moveTo>
                    <a:pt x="5271611" y="46196"/>
                  </a:moveTo>
                  <a:cubicBezTo>
                    <a:pt x="5269707" y="61436"/>
                    <a:pt x="5269707" y="67151"/>
                    <a:pt x="5265896" y="76676"/>
                  </a:cubicBezTo>
                  <a:lnTo>
                    <a:pt x="5260182" y="76676"/>
                  </a:lnTo>
                  <a:lnTo>
                    <a:pt x="5260182" y="65246"/>
                  </a:lnTo>
                  <a:cubicBezTo>
                    <a:pt x="5263991" y="55721"/>
                    <a:pt x="5260182" y="65246"/>
                    <a:pt x="5260182" y="46196"/>
                  </a:cubicBezTo>
                  <a:lnTo>
                    <a:pt x="5271611" y="46196"/>
                  </a:lnTo>
                  <a:lnTo>
                    <a:pt x="5271611" y="46196"/>
                  </a:lnTo>
                  <a:lnTo>
                    <a:pt x="5271611" y="46196"/>
                  </a:lnTo>
                  <a:lnTo>
                    <a:pt x="5271611" y="46196"/>
                  </a:lnTo>
                  <a:close/>
                  <a:moveTo>
                    <a:pt x="2640806" y="40481"/>
                  </a:moveTo>
                  <a:lnTo>
                    <a:pt x="2640806" y="51911"/>
                  </a:lnTo>
                  <a:lnTo>
                    <a:pt x="2635091" y="51911"/>
                  </a:lnTo>
                  <a:lnTo>
                    <a:pt x="2635091" y="40481"/>
                  </a:lnTo>
                  <a:lnTo>
                    <a:pt x="2640806" y="40481"/>
                  </a:lnTo>
                  <a:lnTo>
                    <a:pt x="2640806" y="40481"/>
                  </a:lnTo>
                  <a:lnTo>
                    <a:pt x="2640806" y="40481"/>
                  </a:lnTo>
                  <a:lnTo>
                    <a:pt x="2640806" y="40481"/>
                  </a:lnTo>
                  <a:close/>
                  <a:moveTo>
                    <a:pt x="4781074" y="40481"/>
                  </a:moveTo>
                  <a:cubicBezTo>
                    <a:pt x="4779169" y="53816"/>
                    <a:pt x="4786789" y="46196"/>
                    <a:pt x="4775359" y="51911"/>
                  </a:cubicBezTo>
                  <a:cubicBezTo>
                    <a:pt x="4779169" y="42386"/>
                    <a:pt x="4777264" y="46196"/>
                    <a:pt x="4781074" y="40481"/>
                  </a:cubicBezTo>
                  <a:lnTo>
                    <a:pt x="4781074" y="40481"/>
                  </a:lnTo>
                  <a:lnTo>
                    <a:pt x="4781074" y="40481"/>
                  </a:lnTo>
                  <a:lnTo>
                    <a:pt x="4781074" y="40481"/>
                  </a:lnTo>
                  <a:close/>
                  <a:moveTo>
                    <a:pt x="219551" y="34766"/>
                  </a:moveTo>
                  <a:cubicBezTo>
                    <a:pt x="217646" y="48101"/>
                    <a:pt x="217646" y="46196"/>
                    <a:pt x="213836" y="53816"/>
                  </a:cubicBezTo>
                  <a:lnTo>
                    <a:pt x="213836" y="34766"/>
                  </a:lnTo>
                  <a:lnTo>
                    <a:pt x="219551" y="34766"/>
                  </a:lnTo>
                  <a:lnTo>
                    <a:pt x="219551" y="34766"/>
                  </a:lnTo>
                  <a:lnTo>
                    <a:pt x="219551" y="34766"/>
                  </a:lnTo>
                  <a:lnTo>
                    <a:pt x="219551" y="34766"/>
                  </a:lnTo>
                  <a:close/>
                  <a:moveTo>
                    <a:pt x="2037874" y="34766"/>
                  </a:moveTo>
                  <a:cubicBezTo>
                    <a:pt x="2035969" y="48101"/>
                    <a:pt x="2035969" y="46196"/>
                    <a:pt x="2032159" y="53816"/>
                  </a:cubicBezTo>
                  <a:lnTo>
                    <a:pt x="2032159" y="34766"/>
                  </a:lnTo>
                  <a:lnTo>
                    <a:pt x="2037874" y="34766"/>
                  </a:lnTo>
                  <a:lnTo>
                    <a:pt x="2037874" y="34766"/>
                  </a:lnTo>
                  <a:lnTo>
                    <a:pt x="2037874" y="34766"/>
                  </a:lnTo>
                  <a:lnTo>
                    <a:pt x="2037874" y="34766"/>
                  </a:lnTo>
                  <a:close/>
                  <a:moveTo>
                    <a:pt x="2733199" y="34766"/>
                  </a:moveTo>
                  <a:lnTo>
                    <a:pt x="2733199" y="46196"/>
                  </a:lnTo>
                  <a:lnTo>
                    <a:pt x="2727484" y="46196"/>
                  </a:lnTo>
                  <a:lnTo>
                    <a:pt x="2727484" y="34766"/>
                  </a:lnTo>
                  <a:lnTo>
                    <a:pt x="2733199" y="34766"/>
                  </a:lnTo>
                  <a:lnTo>
                    <a:pt x="2733199" y="34766"/>
                  </a:lnTo>
                  <a:lnTo>
                    <a:pt x="2733199" y="34766"/>
                  </a:lnTo>
                  <a:lnTo>
                    <a:pt x="2733199" y="34766"/>
                  </a:lnTo>
                  <a:close/>
                  <a:moveTo>
                    <a:pt x="4166711" y="34766"/>
                  </a:moveTo>
                  <a:cubicBezTo>
                    <a:pt x="4176236" y="55721"/>
                    <a:pt x="4185761" y="51911"/>
                    <a:pt x="4191476" y="59531"/>
                  </a:cubicBezTo>
                  <a:cubicBezTo>
                    <a:pt x="4191476" y="63341"/>
                    <a:pt x="4189571" y="61436"/>
                    <a:pt x="4197191" y="70961"/>
                  </a:cubicBezTo>
                  <a:lnTo>
                    <a:pt x="4185761" y="70961"/>
                  </a:lnTo>
                  <a:cubicBezTo>
                    <a:pt x="4162901" y="55721"/>
                    <a:pt x="4146709" y="70961"/>
                    <a:pt x="4135279" y="46196"/>
                  </a:cubicBezTo>
                  <a:lnTo>
                    <a:pt x="4140994" y="46196"/>
                  </a:lnTo>
                  <a:cubicBezTo>
                    <a:pt x="4151471" y="38576"/>
                    <a:pt x="4153376" y="38576"/>
                    <a:pt x="4166711" y="34766"/>
                  </a:cubicBezTo>
                  <a:lnTo>
                    <a:pt x="4166711" y="34766"/>
                  </a:lnTo>
                  <a:lnTo>
                    <a:pt x="4166711" y="34766"/>
                  </a:lnTo>
                  <a:lnTo>
                    <a:pt x="4166711" y="34766"/>
                  </a:lnTo>
                  <a:close/>
                  <a:moveTo>
                    <a:pt x="2335054" y="29051"/>
                  </a:moveTo>
                  <a:lnTo>
                    <a:pt x="2335054" y="40481"/>
                  </a:lnTo>
                  <a:lnTo>
                    <a:pt x="2329339" y="40481"/>
                  </a:lnTo>
                  <a:lnTo>
                    <a:pt x="2329339" y="29051"/>
                  </a:lnTo>
                  <a:lnTo>
                    <a:pt x="2335054" y="29051"/>
                  </a:lnTo>
                  <a:lnTo>
                    <a:pt x="2335054" y="29051"/>
                  </a:lnTo>
                  <a:lnTo>
                    <a:pt x="2335054" y="29051"/>
                  </a:lnTo>
                  <a:lnTo>
                    <a:pt x="2335054" y="29051"/>
                  </a:lnTo>
                  <a:close/>
                  <a:moveTo>
                    <a:pt x="4463891" y="29051"/>
                  </a:moveTo>
                  <a:lnTo>
                    <a:pt x="4463891" y="40481"/>
                  </a:lnTo>
                  <a:lnTo>
                    <a:pt x="4444841" y="40481"/>
                  </a:lnTo>
                  <a:lnTo>
                    <a:pt x="4444841" y="29051"/>
                  </a:lnTo>
                  <a:lnTo>
                    <a:pt x="4463891" y="29051"/>
                  </a:lnTo>
                  <a:lnTo>
                    <a:pt x="4463891" y="29051"/>
                  </a:lnTo>
                  <a:lnTo>
                    <a:pt x="4463891" y="29051"/>
                  </a:lnTo>
                  <a:lnTo>
                    <a:pt x="4463891" y="29051"/>
                  </a:lnTo>
                  <a:close/>
                  <a:moveTo>
                    <a:pt x="5055394" y="29051"/>
                  </a:moveTo>
                  <a:cubicBezTo>
                    <a:pt x="5053489" y="42386"/>
                    <a:pt x="5053489" y="46196"/>
                    <a:pt x="5049679" y="53816"/>
                  </a:cubicBezTo>
                  <a:cubicBezTo>
                    <a:pt x="5049679" y="38576"/>
                    <a:pt x="5049679" y="34766"/>
                    <a:pt x="5055394" y="29051"/>
                  </a:cubicBezTo>
                  <a:lnTo>
                    <a:pt x="5055394" y="29051"/>
                  </a:lnTo>
                  <a:lnTo>
                    <a:pt x="5055394" y="29051"/>
                  </a:lnTo>
                  <a:lnTo>
                    <a:pt x="5055394" y="29051"/>
                  </a:lnTo>
                  <a:close/>
                  <a:moveTo>
                    <a:pt x="5160169" y="29051"/>
                  </a:moveTo>
                  <a:lnTo>
                    <a:pt x="5160169" y="40481"/>
                  </a:lnTo>
                  <a:lnTo>
                    <a:pt x="5148739" y="40481"/>
                  </a:lnTo>
                  <a:lnTo>
                    <a:pt x="5148739" y="34766"/>
                  </a:lnTo>
                  <a:lnTo>
                    <a:pt x="5160169" y="29051"/>
                  </a:lnTo>
                  <a:lnTo>
                    <a:pt x="5160169" y="29051"/>
                  </a:lnTo>
                  <a:lnTo>
                    <a:pt x="5160169" y="29051"/>
                  </a:lnTo>
                  <a:lnTo>
                    <a:pt x="5160169" y="29051"/>
                  </a:lnTo>
                  <a:close/>
                  <a:moveTo>
                    <a:pt x="839629" y="21431"/>
                  </a:moveTo>
                  <a:cubicBezTo>
                    <a:pt x="852964" y="38576"/>
                    <a:pt x="876776" y="46196"/>
                    <a:pt x="901541" y="51911"/>
                  </a:cubicBezTo>
                  <a:lnTo>
                    <a:pt x="901541" y="57626"/>
                  </a:lnTo>
                  <a:lnTo>
                    <a:pt x="895826" y="57626"/>
                  </a:lnTo>
                  <a:lnTo>
                    <a:pt x="895826" y="63341"/>
                  </a:lnTo>
                  <a:cubicBezTo>
                    <a:pt x="876776" y="48101"/>
                    <a:pt x="867251" y="46196"/>
                    <a:pt x="839629" y="51911"/>
                  </a:cubicBezTo>
                  <a:cubicBezTo>
                    <a:pt x="839629" y="34766"/>
                    <a:pt x="835819" y="29051"/>
                    <a:pt x="839629" y="21431"/>
                  </a:cubicBezTo>
                  <a:lnTo>
                    <a:pt x="839629" y="21431"/>
                  </a:lnTo>
                  <a:lnTo>
                    <a:pt x="839629" y="21431"/>
                  </a:lnTo>
                  <a:lnTo>
                    <a:pt x="839629" y="21431"/>
                  </a:lnTo>
                  <a:close/>
                  <a:moveTo>
                    <a:pt x="907256" y="21431"/>
                  </a:moveTo>
                  <a:lnTo>
                    <a:pt x="907256" y="32861"/>
                  </a:lnTo>
                  <a:lnTo>
                    <a:pt x="888206" y="32861"/>
                  </a:lnTo>
                  <a:lnTo>
                    <a:pt x="888206" y="21431"/>
                  </a:lnTo>
                  <a:lnTo>
                    <a:pt x="907256" y="21431"/>
                  </a:lnTo>
                  <a:lnTo>
                    <a:pt x="907256" y="21431"/>
                  </a:lnTo>
                  <a:lnTo>
                    <a:pt x="907256" y="21431"/>
                  </a:lnTo>
                  <a:lnTo>
                    <a:pt x="907256" y="21431"/>
                  </a:lnTo>
                  <a:close/>
                  <a:moveTo>
                    <a:pt x="920591" y="21431"/>
                  </a:moveTo>
                  <a:lnTo>
                    <a:pt x="920591" y="32861"/>
                  </a:lnTo>
                  <a:lnTo>
                    <a:pt x="914876" y="32861"/>
                  </a:lnTo>
                  <a:lnTo>
                    <a:pt x="914876" y="21431"/>
                  </a:lnTo>
                  <a:lnTo>
                    <a:pt x="920591" y="21431"/>
                  </a:lnTo>
                  <a:lnTo>
                    <a:pt x="920591" y="21431"/>
                  </a:lnTo>
                  <a:lnTo>
                    <a:pt x="920591" y="21431"/>
                  </a:lnTo>
                  <a:lnTo>
                    <a:pt x="920591" y="21431"/>
                  </a:lnTo>
                  <a:close/>
                  <a:moveTo>
                    <a:pt x="1734026" y="21431"/>
                  </a:moveTo>
                  <a:cubicBezTo>
                    <a:pt x="1745456" y="34766"/>
                    <a:pt x="1769269" y="30956"/>
                    <a:pt x="1784509" y="40481"/>
                  </a:cubicBezTo>
                  <a:cubicBezTo>
                    <a:pt x="1759744" y="42386"/>
                    <a:pt x="1743551" y="44291"/>
                    <a:pt x="1734026" y="29051"/>
                  </a:cubicBezTo>
                  <a:lnTo>
                    <a:pt x="1728311" y="29051"/>
                  </a:lnTo>
                  <a:cubicBezTo>
                    <a:pt x="1720691" y="21431"/>
                    <a:pt x="1732121" y="21431"/>
                    <a:pt x="1734026" y="21431"/>
                  </a:cubicBezTo>
                  <a:lnTo>
                    <a:pt x="1734026" y="21431"/>
                  </a:lnTo>
                  <a:lnTo>
                    <a:pt x="1734026" y="21431"/>
                  </a:lnTo>
                  <a:lnTo>
                    <a:pt x="1734026" y="21431"/>
                  </a:lnTo>
                  <a:close/>
                  <a:moveTo>
                    <a:pt x="3521869" y="21431"/>
                  </a:moveTo>
                  <a:cubicBezTo>
                    <a:pt x="3506629" y="30956"/>
                    <a:pt x="3514249" y="19526"/>
                    <a:pt x="3510439" y="40481"/>
                  </a:cubicBezTo>
                  <a:cubicBezTo>
                    <a:pt x="3518059" y="48101"/>
                    <a:pt x="3518059" y="51911"/>
                    <a:pt x="3521869" y="65246"/>
                  </a:cubicBezTo>
                  <a:lnTo>
                    <a:pt x="3527584" y="65246"/>
                  </a:lnTo>
                  <a:cubicBezTo>
                    <a:pt x="3527584" y="25241"/>
                    <a:pt x="3519964" y="38576"/>
                    <a:pt x="3521869" y="21431"/>
                  </a:cubicBezTo>
                  <a:lnTo>
                    <a:pt x="3521869" y="21431"/>
                  </a:lnTo>
                  <a:lnTo>
                    <a:pt x="3521869" y="21431"/>
                  </a:lnTo>
                  <a:lnTo>
                    <a:pt x="3521869" y="21431"/>
                  </a:lnTo>
                  <a:close/>
                  <a:moveTo>
                    <a:pt x="3639026" y="21431"/>
                  </a:moveTo>
                  <a:lnTo>
                    <a:pt x="3639026" y="32861"/>
                  </a:lnTo>
                  <a:lnTo>
                    <a:pt x="3633311" y="32861"/>
                  </a:lnTo>
                  <a:lnTo>
                    <a:pt x="3633311" y="21431"/>
                  </a:lnTo>
                  <a:lnTo>
                    <a:pt x="3639026" y="21431"/>
                  </a:lnTo>
                  <a:lnTo>
                    <a:pt x="3639026" y="21431"/>
                  </a:lnTo>
                  <a:lnTo>
                    <a:pt x="3639026" y="21431"/>
                  </a:lnTo>
                  <a:lnTo>
                    <a:pt x="3639026" y="21431"/>
                  </a:lnTo>
                  <a:close/>
                  <a:moveTo>
                    <a:pt x="4360069" y="21431"/>
                  </a:moveTo>
                  <a:cubicBezTo>
                    <a:pt x="4358164" y="36671"/>
                    <a:pt x="4363879" y="29051"/>
                    <a:pt x="4348639" y="32861"/>
                  </a:cubicBezTo>
                  <a:lnTo>
                    <a:pt x="4348639" y="27146"/>
                  </a:lnTo>
                  <a:lnTo>
                    <a:pt x="4360069" y="21431"/>
                  </a:lnTo>
                  <a:lnTo>
                    <a:pt x="4360069" y="21431"/>
                  </a:lnTo>
                  <a:lnTo>
                    <a:pt x="4360069" y="21431"/>
                  </a:lnTo>
                  <a:lnTo>
                    <a:pt x="4360069" y="21431"/>
                  </a:lnTo>
                  <a:close/>
                  <a:moveTo>
                    <a:pt x="4416266" y="21431"/>
                  </a:moveTo>
                  <a:cubicBezTo>
                    <a:pt x="4421981" y="27146"/>
                    <a:pt x="4433412" y="30956"/>
                    <a:pt x="4441031" y="32861"/>
                  </a:cubicBezTo>
                  <a:cubicBezTo>
                    <a:pt x="4433412" y="55721"/>
                    <a:pt x="4429602" y="38576"/>
                    <a:pt x="4441031" y="57626"/>
                  </a:cubicBezTo>
                  <a:lnTo>
                    <a:pt x="4429602" y="57626"/>
                  </a:lnTo>
                  <a:lnTo>
                    <a:pt x="4429602" y="51911"/>
                  </a:lnTo>
                  <a:cubicBezTo>
                    <a:pt x="4410552" y="46196"/>
                    <a:pt x="4412456" y="46196"/>
                    <a:pt x="4404837" y="27146"/>
                  </a:cubicBezTo>
                  <a:lnTo>
                    <a:pt x="4416266" y="21431"/>
                  </a:lnTo>
                  <a:lnTo>
                    <a:pt x="4416266" y="21431"/>
                  </a:lnTo>
                  <a:lnTo>
                    <a:pt x="4416266" y="21431"/>
                  </a:lnTo>
                  <a:lnTo>
                    <a:pt x="4416266" y="21431"/>
                  </a:lnTo>
                  <a:close/>
                  <a:moveTo>
                    <a:pt x="461486" y="15716"/>
                  </a:moveTo>
                  <a:cubicBezTo>
                    <a:pt x="467201" y="36671"/>
                    <a:pt x="472916" y="40481"/>
                    <a:pt x="480536" y="57626"/>
                  </a:cubicBezTo>
                  <a:lnTo>
                    <a:pt x="474821" y="57626"/>
                  </a:lnTo>
                  <a:lnTo>
                    <a:pt x="474821" y="46196"/>
                  </a:lnTo>
                  <a:cubicBezTo>
                    <a:pt x="467201" y="40481"/>
                    <a:pt x="463391" y="34766"/>
                    <a:pt x="455771" y="27146"/>
                  </a:cubicBezTo>
                  <a:cubicBezTo>
                    <a:pt x="459581" y="17621"/>
                    <a:pt x="455771" y="21431"/>
                    <a:pt x="461486" y="15716"/>
                  </a:cubicBezTo>
                  <a:lnTo>
                    <a:pt x="461486" y="15716"/>
                  </a:lnTo>
                  <a:lnTo>
                    <a:pt x="461486" y="15716"/>
                  </a:lnTo>
                  <a:lnTo>
                    <a:pt x="461486" y="15716"/>
                  </a:lnTo>
                  <a:close/>
                  <a:moveTo>
                    <a:pt x="652939" y="15716"/>
                  </a:moveTo>
                  <a:cubicBezTo>
                    <a:pt x="647224" y="34766"/>
                    <a:pt x="656749" y="25241"/>
                    <a:pt x="641509" y="34766"/>
                  </a:cubicBezTo>
                  <a:lnTo>
                    <a:pt x="641509" y="23336"/>
                  </a:lnTo>
                  <a:lnTo>
                    <a:pt x="652939" y="15716"/>
                  </a:lnTo>
                  <a:lnTo>
                    <a:pt x="652939" y="15716"/>
                  </a:lnTo>
                  <a:lnTo>
                    <a:pt x="652939" y="15716"/>
                  </a:lnTo>
                  <a:lnTo>
                    <a:pt x="652939" y="15716"/>
                  </a:lnTo>
                  <a:close/>
                  <a:moveTo>
                    <a:pt x="1622584" y="15716"/>
                  </a:moveTo>
                  <a:lnTo>
                    <a:pt x="1622584" y="40481"/>
                  </a:lnTo>
                  <a:lnTo>
                    <a:pt x="1603534" y="40481"/>
                  </a:lnTo>
                  <a:lnTo>
                    <a:pt x="1603534" y="15716"/>
                  </a:lnTo>
                  <a:lnTo>
                    <a:pt x="1622584" y="15716"/>
                  </a:lnTo>
                  <a:lnTo>
                    <a:pt x="1622584" y="15716"/>
                  </a:lnTo>
                  <a:lnTo>
                    <a:pt x="1622584" y="15716"/>
                  </a:lnTo>
                  <a:lnTo>
                    <a:pt x="1622584" y="15716"/>
                  </a:lnTo>
                  <a:close/>
                  <a:moveTo>
                    <a:pt x="5010627" y="76676"/>
                  </a:moveTo>
                  <a:lnTo>
                    <a:pt x="4912519" y="76676"/>
                  </a:lnTo>
                  <a:lnTo>
                    <a:pt x="4918234" y="34766"/>
                  </a:lnTo>
                  <a:lnTo>
                    <a:pt x="4912519" y="34766"/>
                  </a:lnTo>
                  <a:lnTo>
                    <a:pt x="4912519" y="40481"/>
                  </a:lnTo>
                  <a:cubicBezTo>
                    <a:pt x="4908709" y="51911"/>
                    <a:pt x="4906804" y="29051"/>
                    <a:pt x="4906804" y="29051"/>
                  </a:cubicBezTo>
                  <a:cubicBezTo>
                    <a:pt x="4922044" y="21431"/>
                    <a:pt x="4927759" y="17621"/>
                    <a:pt x="4957286" y="17621"/>
                  </a:cubicBezTo>
                  <a:cubicBezTo>
                    <a:pt x="4968716" y="25241"/>
                    <a:pt x="5000149" y="27146"/>
                    <a:pt x="5013484" y="29051"/>
                  </a:cubicBezTo>
                  <a:lnTo>
                    <a:pt x="5013484" y="77629"/>
                  </a:lnTo>
                  <a:lnTo>
                    <a:pt x="5010627" y="77629"/>
                  </a:lnTo>
                  <a:lnTo>
                    <a:pt x="5010627" y="76676"/>
                  </a:lnTo>
                  <a:lnTo>
                    <a:pt x="5010627" y="7667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34BC0B25-0E19-43D3-AE02-953875F7EFEB}"/>
                </a:ext>
              </a:extLst>
            </p:cNvPr>
            <p:cNvSpPr/>
            <p:nvPr/>
          </p:nvSpPr>
          <p:spPr>
            <a:xfrm>
              <a:off x="47149" y="6442195"/>
              <a:ext cx="5267325" cy="38100"/>
            </a:xfrm>
            <a:custGeom>
              <a:avLst/>
              <a:gdLst>
                <a:gd name="connsiteX0" fmla="*/ 5123021 w 5267325"/>
                <a:gd name="connsiteY0" fmla="*/ 9049 h 38100"/>
                <a:gd name="connsiteX1" fmla="*/ 5123021 w 5267325"/>
                <a:gd name="connsiteY1" fmla="*/ 14764 h 38100"/>
                <a:gd name="connsiteX2" fmla="*/ 5111591 w 5267325"/>
                <a:gd name="connsiteY2" fmla="*/ 14764 h 38100"/>
                <a:gd name="connsiteX3" fmla="*/ 5111591 w 5267325"/>
                <a:gd name="connsiteY3" fmla="*/ 9049 h 38100"/>
                <a:gd name="connsiteX4" fmla="*/ 4803934 w 5267325"/>
                <a:gd name="connsiteY4" fmla="*/ 9049 h 38100"/>
                <a:gd name="connsiteX5" fmla="*/ 4850607 w 5267325"/>
                <a:gd name="connsiteY5" fmla="*/ 33814 h 38100"/>
                <a:gd name="connsiteX6" fmla="*/ 4850607 w 5267325"/>
                <a:gd name="connsiteY6" fmla="*/ 35719 h 38100"/>
                <a:gd name="connsiteX7" fmla="*/ 4925854 w 5267325"/>
                <a:gd name="connsiteY7" fmla="*/ 35719 h 38100"/>
                <a:gd name="connsiteX8" fmla="*/ 4923949 w 5267325"/>
                <a:gd name="connsiteY8" fmla="*/ 33814 h 38100"/>
                <a:gd name="connsiteX9" fmla="*/ 4961096 w 5267325"/>
                <a:gd name="connsiteY9" fmla="*/ 33814 h 38100"/>
                <a:gd name="connsiteX10" fmla="*/ 4959191 w 5267325"/>
                <a:gd name="connsiteY10" fmla="*/ 35719 h 38100"/>
                <a:gd name="connsiteX11" fmla="*/ 5053489 w 5267325"/>
                <a:gd name="connsiteY11" fmla="*/ 35719 h 38100"/>
                <a:gd name="connsiteX12" fmla="*/ 5059204 w 5267325"/>
                <a:gd name="connsiteY12" fmla="*/ 28099 h 38100"/>
                <a:gd name="connsiteX13" fmla="*/ 5061109 w 5267325"/>
                <a:gd name="connsiteY13" fmla="*/ 35719 h 38100"/>
                <a:gd name="connsiteX14" fmla="*/ 5260182 w 5267325"/>
                <a:gd name="connsiteY14" fmla="*/ 35719 h 38100"/>
                <a:gd name="connsiteX15" fmla="*/ 5263991 w 5267325"/>
                <a:gd name="connsiteY15" fmla="*/ 9049 h 38100"/>
                <a:gd name="connsiteX16" fmla="*/ 5123021 w 5267325"/>
                <a:gd name="connsiteY16" fmla="*/ 9049 h 38100"/>
                <a:gd name="connsiteX17" fmla="*/ 5123021 w 5267325"/>
                <a:gd name="connsiteY17" fmla="*/ 9049 h 38100"/>
                <a:gd name="connsiteX18" fmla="*/ 5123021 w 5267325"/>
                <a:gd name="connsiteY18" fmla="*/ 9049 h 38100"/>
                <a:gd name="connsiteX19" fmla="*/ 5123021 w 5267325"/>
                <a:gd name="connsiteY19" fmla="*/ 9049 h 38100"/>
                <a:gd name="connsiteX20" fmla="*/ 4740117 w 5267325"/>
                <a:gd name="connsiteY20" fmla="*/ 9049 h 38100"/>
                <a:gd name="connsiteX21" fmla="*/ 4738211 w 5267325"/>
                <a:gd name="connsiteY21" fmla="*/ 14764 h 38100"/>
                <a:gd name="connsiteX22" fmla="*/ 4743927 w 5267325"/>
                <a:gd name="connsiteY22" fmla="*/ 14764 h 38100"/>
                <a:gd name="connsiteX23" fmla="*/ 4743927 w 5267325"/>
                <a:gd name="connsiteY23" fmla="*/ 9049 h 38100"/>
                <a:gd name="connsiteX24" fmla="*/ 4740117 w 5267325"/>
                <a:gd name="connsiteY24" fmla="*/ 9049 h 38100"/>
                <a:gd name="connsiteX25" fmla="*/ 4740117 w 5267325"/>
                <a:gd name="connsiteY25" fmla="*/ 9049 h 38100"/>
                <a:gd name="connsiteX26" fmla="*/ 4740117 w 5267325"/>
                <a:gd name="connsiteY26" fmla="*/ 9049 h 38100"/>
                <a:gd name="connsiteX27" fmla="*/ 4740117 w 5267325"/>
                <a:gd name="connsiteY27" fmla="*/ 9049 h 38100"/>
                <a:gd name="connsiteX28" fmla="*/ 4707732 w 5267325"/>
                <a:gd name="connsiteY28" fmla="*/ 9049 h 38100"/>
                <a:gd name="connsiteX29" fmla="*/ 4694396 w 5267325"/>
                <a:gd name="connsiteY29" fmla="*/ 22384 h 38100"/>
                <a:gd name="connsiteX30" fmla="*/ 4684871 w 5267325"/>
                <a:gd name="connsiteY30" fmla="*/ 9049 h 38100"/>
                <a:gd name="connsiteX31" fmla="*/ 4596289 w 5267325"/>
                <a:gd name="connsiteY31" fmla="*/ 9049 h 38100"/>
                <a:gd name="connsiteX32" fmla="*/ 4588669 w 5267325"/>
                <a:gd name="connsiteY32" fmla="*/ 14764 h 38100"/>
                <a:gd name="connsiteX33" fmla="*/ 4592479 w 5267325"/>
                <a:gd name="connsiteY33" fmla="*/ 9049 h 38100"/>
                <a:gd name="connsiteX34" fmla="*/ 4434364 w 5267325"/>
                <a:gd name="connsiteY34" fmla="*/ 9049 h 38100"/>
                <a:gd name="connsiteX35" fmla="*/ 4434364 w 5267325"/>
                <a:gd name="connsiteY35" fmla="*/ 9049 h 38100"/>
                <a:gd name="connsiteX36" fmla="*/ 4415314 w 5267325"/>
                <a:gd name="connsiteY36" fmla="*/ 9049 h 38100"/>
                <a:gd name="connsiteX37" fmla="*/ 4415314 w 5267325"/>
                <a:gd name="connsiteY37" fmla="*/ 9049 h 38100"/>
                <a:gd name="connsiteX38" fmla="*/ 3759994 w 5267325"/>
                <a:gd name="connsiteY38" fmla="*/ 9049 h 38100"/>
                <a:gd name="connsiteX39" fmla="*/ 3765709 w 5267325"/>
                <a:gd name="connsiteY39" fmla="*/ 35719 h 38100"/>
                <a:gd name="connsiteX40" fmla="*/ 4480084 w 5267325"/>
                <a:gd name="connsiteY40" fmla="*/ 35719 h 38100"/>
                <a:gd name="connsiteX41" fmla="*/ 4506754 w 5267325"/>
                <a:gd name="connsiteY41" fmla="*/ 33814 h 38100"/>
                <a:gd name="connsiteX42" fmla="*/ 4506754 w 5267325"/>
                <a:gd name="connsiteY42" fmla="*/ 35719 h 38100"/>
                <a:gd name="connsiteX43" fmla="*/ 4711542 w 5267325"/>
                <a:gd name="connsiteY43" fmla="*/ 35719 h 38100"/>
                <a:gd name="connsiteX44" fmla="*/ 4711542 w 5267325"/>
                <a:gd name="connsiteY44" fmla="*/ 16669 h 38100"/>
                <a:gd name="connsiteX45" fmla="*/ 4715352 w 5267325"/>
                <a:gd name="connsiteY45" fmla="*/ 10954 h 38100"/>
                <a:gd name="connsiteX46" fmla="*/ 4707732 w 5267325"/>
                <a:gd name="connsiteY46" fmla="*/ 9049 h 38100"/>
                <a:gd name="connsiteX47" fmla="*/ 4707732 w 5267325"/>
                <a:gd name="connsiteY47" fmla="*/ 9049 h 38100"/>
                <a:gd name="connsiteX48" fmla="*/ 4707732 w 5267325"/>
                <a:gd name="connsiteY48" fmla="*/ 9049 h 38100"/>
                <a:gd name="connsiteX49" fmla="*/ 4707732 w 5267325"/>
                <a:gd name="connsiteY49" fmla="*/ 9049 h 38100"/>
                <a:gd name="connsiteX50" fmla="*/ 3528536 w 5267325"/>
                <a:gd name="connsiteY50" fmla="*/ 9049 h 38100"/>
                <a:gd name="connsiteX51" fmla="*/ 3532346 w 5267325"/>
                <a:gd name="connsiteY51" fmla="*/ 28099 h 38100"/>
                <a:gd name="connsiteX52" fmla="*/ 3530441 w 5267325"/>
                <a:gd name="connsiteY52" fmla="*/ 35719 h 38100"/>
                <a:gd name="connsiteX53" fmla="*/ 3551396 w 5267325"/>
                <a:gd name="connsiteY53" fmla="*/ 35719 h 38100"/>
                <a:gd name="connsiteX54" fmla="*/ 3562826 w 5267325"/>
                <a:gd name="connsiteY54" fmla="*/ 28099 h 38100"/>
                <a:gd name="connsiteX55" fmla="*/ 3566636 w 5267325"/>
                <a:gd name="connsiteY55" fmla="*/ 35719 h 38100"/>
                <a:gd name="connsiteX56" fmla="*/ 3619024 w 5267325"/>
                <a:gd name="connsiteY56" fmla="*/ 35719 h 38100"/>
                <a:gd name="connsiteX57" fmla="*/ 3619024 w 5267325"/>
                <a:gd name="connsiteY57" fmla="*/ 9049 h 38100"/>
                <a:gd name="connsiteX58" fmla="*/ 3528536 w 5267325"/>
                <a:gd name="connsiteY58" fmla="*/ 9049 h 38100"/>
                <a:gd name="connsiteX59" fmla="*/ 3528536 w 5267325"/>
                <a:gd name="connsiteY59" fmla="*/ 9049 h 38100"/>
                <a:gd name="connsiteX60" fmla="*/ 3528536 w 5267325"/>
                <a:gd name="connsiteY60" fmla="*/ 9049 h 38100"/>
                <a:gd name="connsiteX61" fmla="*/ 3528536 w 5267325"/>
                <a:gd name="connsiteY61" fmla="*/ 9049 h 38100"/>
                <a:gd name="connsiteX62" fmla="*/ 3480911 w 5267325"/>
                <a:gd name="connsiteY62" fmla="*/ 9049 h 38100"/>
                <a:gd name="connsiteX63" fmla="*/ 3490436 w 5267325"/>
                <a:gd name="connsiteY63" fmla="*/ 28099 h 38100"/>
                <a:gd name="connsiteX64" fmla="*/ 3499961 w 5267325"/>
                <a:gd name="connsiteY64" fmla="*/ 9049 h 38100"/>
                <a:gd name="connsiteX65" fmla="*/ 3480911 w 5267325"/>
                <a:gd name="connsiteY65" fmla="*/ 9049 h 38100"/>
                <a:gd name="connsiteX66" fmla="*/ 3480911 w 5267325"/>
                <a:gd name="connsiteY66" fmla="*/ 9049 h 38100"/>
                <a:gd name="connsiteX67" fmla="*/ 3480911 w 5267325"/>
                <a:gd name="connsiteY67" fmla="*/ 9049 h 38100"/>
                <a:gd name="connsiteX68" fmla="*/ 3480911 w 5267325"/>
                <a:gd name="connsiteY68" fmla="*/ 9049 h 38100"/>
                <a:gd name="connsiteX69" fmla="*/ 3259931 w 5267325"/>
                <a:gd name="connsiteY69" fmla="*/ 9049 h 38100"/>
                <a:gd name="connsiteX70" fmla="*/ 3259931 w 5267325"/>
                <a:gd name="connsiteY70" fmla="*/ 9049 h 38100"/>
                <a:gd name="connsiteX71" fmla="*/ 3254216 w 5267325"/>
                <a:gd name="connsiteY71" fmla="*/ 9049 h 38100"/>
                <a:gd name="connsiteX72" fmla="*/ 3254216 w 5267325"/>
                <a:gd name="connsiteY72" fmla="*/ 9049 h 38100"/>
                <a:gd name="connsiteX73" fmla="*/ 3231356 w 5267325"/>
                <a:gd name="connsiteY73" fmla="*/ 9049 h 38100"/>
                <a:gd name="connsiteX74" fmla="*/ 3233261 w 5267325"/>
                <a:gd name="connsiteY74" fmla="*/ 35719 h 38100"/>
                <a:gd name="connsiteX75" fmla="*/ 3265646 w 5267325"/>
                <a:gd name="connsiteY75" fmla="*/ 35719 h 38100"/>
                <a:gd name="connsiteX76" fmla="*/ 3265646 w 5267325"/>
                <a:gd name="connsiteY76" fmla="*/ 33814 h 38100"/>
                <a:gd name="connsiteX77" fmla="*/ 3271361 w 5267325"/>
                <a:gd name="connsiteY77" fmla="*/ 33814 h 38100"/>
                <a:gd name="connsiteX78" fmla="*/ 3271361 w 5267325"/>
                <a:gd name="connsiteY78" fmla="*/ 35719 h 38100"/>
                <a:gd name="connsiteX79" fmla="*/ 3425666 w 5267325"/>
                <a:gd name="connsiteY79" fmla="*/ 35719 h 38100"/>
                <a:gd name="connsiteX80" fmla="*/ 3419951 w 5267325"/>
                <a:gd name="connsiteY80" fmla="*/ 28099 h 38100"/>
                <a:gd name="connsiteX81" fmla="*/ 3444716 w 5267325"/>
                <a:gd name="connsiteY81" fmla="*/ 28099 h 38100"/>
                <a:gd name="connsiteX82" fmla="*/ 3450431 w 5267325"/>
                <a:gd name="connsiteY82" fmla="*/ 9049 h 38100"/>
                <a:gd name="connsiteX83" fmla="*/ 3259931 w 5267325"/>
                <a:gd name="connsiteY83" fmla="*/ 9049 h 38100"/>
                <a:gd name="connsiteX84" fmla="*/ 3259931 w 5267325"/>
                <a:gd name="connsiteY84" fmla="*/ 9049 h 38100"/>
                <a:gd name="connsiteX85" fmla="*/ 3259931 w 5267325"/>
                <a:gd name="connsiteY85" fmla="*/ 9049 h 38100"/>
                <a:gd name="connsiteX86" fmla="*/ 3259931 w 5267325"/>
                <a:gd name="connsiteY86" fmla="*/ 9049 h 38100"/>
                <a:gd name="connsiteX87" fmla="*/ 2453164 w 5267325"/>
                <a:gd name="connsiteY87" fmla="*/ 9049 h 38100"/>
                <a:gd name="connsiteX88" fmla="*/ 2453164 w 5267325"/>
                <a:gd name="connsiteY88" fmla="*/ 9049 h 38100"/>
                <a:gd name="connsiteX89" fmla="*/ 2447449 w 5267325"/>
                <a:gd name="connsiteY89" fmla="*/ 9049 h 38100"/>
                <a:gd name="connsiteX90" fmla="*/ 2447449 w 5267325"/>
                <a:gd name="connsiteY90" fmla="*/ 9049 h 38100"/>
                <a:gd name="connsiteX91" fmla="*/ 2019776 w 5267325"/>
                <a:gd name="connsiteY91" fmla="*/ 9049 h 38100"/>
                <a:gd name="connsiteX92" fmla="*/ 2029301 w 5267325"/>
                <a:gd name="connsiteY92" fmla="*/ 35719 h 38100"/>
                <a:gd name="connsiteX93" fmla="*/ 2705576 w 5267325"/>
                <a:gd name="connsiteY93" fmla="*/ 35719 h 38100"/>
                <a:gd name="connsiteX94" fmla="*/ 2694146 w 5267325"/>
                <a:gd name="connsiteY94" fmla="*/ 9049 h 38100"/>
                <a:gd name="connsiteX95" fmla="*/ 2453164 w 5267325"/>
                <a:gd name="connsiteY95" fmla="*/ 9049 h 38100"/>
                <a:gd name="connsiteX96" fmla="*/ 2453164 w 5267325"/>
                <a:gd name="connsiteY96" fmla="*/ 9049 h 38100"/>
                <a:gd name="connsiteX97" fmla="*/ 2453164 w 5267325"/>
                <a:gd name="connsiteY97" fmla="*/ 9049 h 38100"/>
                <a:gd name="connsiteX98" fmla="*/ 2453164 w 5267325"/>
                <a:gd name="connsiteY98" fmla="*/ 9049 h 38100"/>
                <a:gd name="connsiteX99" fmla="*/ 1963579 w 5267325"/>
                <a:gd name="connsiteY99" fmla="*/ 9049 h 38100"/>
                <a:gd name="connsiteX100" fmla="*/ 1946434 w 5267325"/>
                <a:gd name="connsiteY100" fmla="*/ 35719 h 38100"/>
                <a:gd name="connsiteX101" fmla="*/ 1973104 w 5267325"/>
                <a:gd name="connsiteY101" fmla="*/ 35719 h 38100"/>
                <a:gd name="connsiteX102" fmla="*/ 1973104 w 5267325"/>
                <a:gd name="connsiteY102" fmla="*/ 33814 h 38100"/>
                <a:gd name="connsiteX103" fmla="*/ 1978819 w 5267325"/>
                <a:gd name="connsiteY103" fmla="*/ 33814 h 38100"/>
                <a:gd name="connsiteX104" fmla="*/ 1978819 w 5267325"/>
                <a:gd name="connsiteY104" fmla="*/ 35719 h 38100"/>
                <a:gd name="connsiteX105" fmla="*/ 2007394 w 5267325"/>
                <a:gd name="connsiteY105" fmla="*/ 35719 h 38100"/>
                <a:gd name="connsiteX106" fmla="*/ 2003584 w 5267325"/>
                <a:gd name="connsiteY106" fmla="*/ 9049 h 38100"/>
                <a:gd name="connsiteX107" fmla="*/ 1963579 w 5267325"/>
                <a:gd name="connsiteY107" fmla="*/ 9049 h 38100"/>
                <a:gd name="connsiteX108" fmla="*/ 1963579 w 5267325"/>
                <a:gd name="connsiteY108" fmla="*/ 9049 h 38100"/>
                <a:gd name="connsiteX109" fmla="*/ 1963579 w 5267325"/>
                <a:gd name="connsiteY109" fmla="*/ 9049 h 38100"/>
                <a:gd name="connsiteX110" fmla="*/ 1963579 w 5267325"/>
                <a:gd name="connsiteY110" fmla="*/ 9049 h 38100"/>
                <a:gd name="connsiteX111" fmla="*/ 1672114 w 5267325"/>
                <a:gd name="connsiteY111" fmla="*/ 9049 h 38100"/>
                <a:gd name="connsiteX112" fmla="*/ 1670209 w 5267325"/>
                <a:gd name="connsiteY112" fmla="*/ 22384 h 38100"/>
                <a:gd name="connsiteX113" fmla="*/ 1664494 w 5267325"/>
                <a:gd name="connsiteY113" fmla="*/ 22384 h 38100"/>
                <a:gd name="connsiteX114" fmla="*/ 1670209 w 5267325"/>
                <a:gd name="connsiteY114" fmla="*/ 33814 h 38100"/>
                <a:gd name="connsiteX115" fmla="*/ 1660684 w 5267325"/>
                <a:gd name="connsiteY115" fmla="*/ 35719 h 38100"/>
                <a:gd name="connsiteX116" fmla="*/ 1873091 w 5267325"/>
                <a:gd name="connsiteY116" fmla="*/ 35719 h 38100"/>
                <a:gd name="connsiteX117" fmla="*/ 1888331 w 5267325"/>
                <a:gd name="connsiteY117" fmla="*/ 9049 h 38100"/>
                <a:gd name="connsiteX118" fmla="*/ 1672114 w 5267325"/>
                <a:gd name="connsiteY118" fmla="*/ 9049 h 38100"/>
                <a:gd name="connsiteX119" fmla="*/ 1672114 w 5267325"/>
                <a:gd name="connsiteY119" fmla="*/ 9049 h 38100"/>
                <a:gd name="connsiteX120" fmla="*/ 1672114 w 5267325"/>
                <a:gd name="connsiteY120" fmla="*/ 9049 h 38100"/>
                <a:gd name="connsiteX121" fmla="*/ 1672114 w 5267325"/>
                <a:gd name="connsiteY121" fmla="*/ 9049 h 38100"/>
                <a:gd name="connsiteX122" fmla="*/ 1031081 w 5267325"/>
                <a:gd name="connsiteY122" fmla="*/ 9049 h 38100"/>
                <a:gd name="connsiteX123" fmla="*/ 1008221 w 5267325"/>
                <a:gd name="connsiteY123" fmla="*/ 35719 h 38100"/>
                <a:gd name="connsiteX124" fmla="*/ 1032986 w 5267325"/>
                <a:gd name="connsiteY124" fmla="*/ 35719 h 38100"/>
                <a:gd name="connsiteX125" fmla="*/ 1038701 w 5267325"/>
                <a:gd name="connsiteY125" fmla="*/ 16669 h 38100"/>
                <a:gd name="connsiteX126" fmla="*/ 1034891 w 5267325"/>
                <a:gd name="connsiteY126" fmla="*/ 35719 h 38100"/>
                <a:gd name="connsiteX127" fmla="*/ 1630204 w 5267325"/>
                <a:gd name="connsiteY127" fmla="*/ 35719 h 38100"/>
                <a:gd name="connsiteX128" fmla="*/ 1651159 w 5267325"/>
                <a:gd name="connsiteY128" fmla="*/ 9049 h 38100"/>
                <a:gd name="connsiteX129" fmla="*/ 1031081 w 5267325"/>
                <a:gd name="connsiteY129" fmla="*/ 9049 h 38100"/>
                <a:gd name="connsiteX130" fmla="*/ 1031081 w 5267325"/>
                <a:gd name="connsiteY130" fmla="*/ 9049 h 38100"/>
                <a:gd name="connsiteX131" fmla="*/ 1031081 w 5267325"/>
                <a:gd name="connsiteY131" fmla="*/ 9049 h 38100"/>
                <a:gd name="connsiteX132" fmla="*/ 1031081 w 5267325"/>
                <a:gd name="connsiteY132" fmla="*/ 9049 h 38100"/>
                <a:gd name="connsiteX133" fmla="*/ 872014 w 5267325"/>
                <a:gd name="connsiteY133" fmla="*/ 9049 h 38100"/>
                <a:gd name="connsiteX134" fmla="*/ 870109 w 5267325"/>
                <a:gd name="connsiteY134" fmla="*/ 14764 h 38100"/>
                <a:gd name="connsiteX135" fmla="*/ 887254 w 5267325"/>
                <a:gd name="connsiteY135" fmla="*/ 33814 h 38100"/>
                <a:gd name="connsiteX136" fmla="*/ 975836 w 5267325"/>
                <a:gd name="connsiteY136" fmla="*/ 33814 h 38100"/>
                <a:gd name="connsiteX137" fmla="*/ 975836 w 5267325"/>
                <a:gd name="connsiteY137" fmla="*/ 26194 h 38100"/>
                <a:gd name="connsiteX138" fmla="*/ 951071 w 5267325"/>
                <a:gd name="connsiteY138" fmla="*/ 20479 h 38100"/>
                <a:gd name="connsiteX139" fmla="*/ 993934 w 5267325"/>
                <a:gd name="connsiteY139" fmla="*/ 26194 h 38100"/>
                <a:gd name="connsiteX140" fmla="*/ 1001554 w 5267325"/>
                <a:gd name="connsiteY140" fmla="*/ 7144 h 38100"/>
                <a:gd name="connsiteX141" fmla="*/ 872014 w 5267325"/>
                <a:gd name="connsiteY141" fmla="*/ 9049 h 38100"/>
                <a:gd name="connsiteX142" fmla="*/ 872014 w 5267325"/>
                <a:gd name="connsiteY142" fmla="*/ 9049 h 38100"/>
                <a:gd name="connsiteX143" fmla="*/ 872014 w 5267325"/>
                <a:gd name="connsiteY143" fmla="*/ 9049 h 38100"/>
                <a:gd name="connsiteX144" fmla="*/ 872014 w 5267325"/>
                <a:gd name="connsiteY144" fmla="*/ 9049 h 38100"/>
                <a:gd name="connsiteX145" fmla="*/ 696754 w 5267325"/>
                <a:gd name="connsiteY145" fmla="*/ 9049 h 38100"/>
                <a:gd name="connsiteX146" fmla="*/ 696754 w 5267325"/>
                <a:gd name="connsiteY146" fmla="*/ 9049 h 38100"/>
                <a:gd name="connsiteX147" fmla="*/ 691039 w 5267325"/>
                <a:gd name="connsiteY147" fmla="*/ 9049 h 38100"/>
                <a:gd name="connsiteX148" fmla="*/ 691039 w 5267325"/>
                <a:gd name="connsiteY148" fmla="*/ 9049 h 38100"/>
                <a:gd name="connsiteX149" fmla="*/ 221456 w 5267325"/>
                <a:gd name="connsiteY149" fmla="*/ 9049 h 38100"/>
                <a:gd name="connsiteX150" fmla="*/ 225266 w 5267325"/>
                <a:gd name="connsiteY150" fmla="*/ 14764 h 38100"/>
                <a:gd name="connsiteX151" fmla="*/ 219551 w 5267325"/>
                <a:gd name="connsiteY151" fmla="*/ 9049 h 38100"/>
                <a:gd name="connsiteX152" fmla="*/ 132874 w 5267325"/>
                <a:gd name="connsiteY152" fmla="*/ 9049 h 38100"/>
                <a:gd name="connsiteX153" fmla="*/ 132874 w 5267325"/>
                <a:gd name="connsiteY153" fmla="*/ 28099 h 38100"/>
                <a:gd name="connsiteX154" fmla="*/ 121444 w 5267325"/>
                <a:gd name="connsiteY154" fmla="*/ 28099 h 38100"/>
                <a:gd name="connsiteX155" fmla="*/ 121444 w 5267325"/>
                <a:gd name="connsiteY155" fmla="*/ 9049 h 38100"/>
                <a:gd name="connsiteX156" fmla="*/ 121444 w 5267325"/>
                <a:gd name="connsiteY156" fmla="*/ 9049 h 38100"/>
                <a:gd name="connsiteX157" fmla="*/ 102394 w 5267325"/>
                <a:gd name="connsiteY157" fmla="*/ 9049 h 38100"/>
                <a:gd name="connsiteX158" fmla="*/ 89059 w 5267325"/>
                <a:gd name="connsiteY158" fmla="*/ 35719 h 38100"/>
                <a:gd name="connsiteX159" fmla="*/ 214789 w 5267325"/>
                <a:gd name="connsiteY159" fmla="*/ 35719 h 38100"/>
                <a:gd name="connsiteX160" fmla="*/ 214789 w 5267325"/>
                <a:gd name="connsiteY160" fmla="*/ 28099 h 38100"/>
                <a:gd name="connsiteX161" fmla="*/ 226219 w 5267325"/>
                <a:gd name="connsiteY161" fmla="*/ 22384 h 38100"/>
                <a:gd name="connsiteX162" fmla="*/ 226219 w 5267325"/>
                <a:gd name="connsiteY162" fmla="*/ 35719 h 38100"/>
                <a:gd name="connsiteX163" fmla="*/ 861536 w 5267325"/>
                <a:gd name="connsiteY163" fmla="*/ 35719 h 38100"/>
                <a:gd name="connsiteX164" fmla="*/ 803434 w 5267325"/>
                <a:gd name="connsiteY164" fmla="*/ 22384 h 38100"/>
                <a:gd name="connsiteX165" fmla="*/ 822484 w 5267325"/>
                <a:gd name="connsiteY165" fmla="*/ 10954 h 38100"/>
                <a:gd name="connsiteX166" fmla="*/ 820579 w 5267325"/>
                <a:gd name="connsiteY166" fmla="*/ 10954 h 38100"/>
                <a:gd name="connsiteX167" fmla="*/ 696754 w 5267325"/>
                <a:gd name="connsiteY167" fmla="*/ 9049 h 38100"/>
                <a:gd name="connsiteX168" fmla="*/ 696754 w 5267325"/>
                <a:gd name="connsiteY168" fmla="*/ 9049 h 38100"/>
                <a:gd name="connsiteX169" fmla="*/ 696754 w 5267325"/>
                <a:gd name="connsiteY169" fmla="*/ 9049 h 38100"/>
                <a:gd name="connsiteX170" fmla="*/ 696754 w 5267325"/>
                <a:gd name="connsiteY170" fmla="*/ 9049 h 38100"/>
                <a:gd name="connsiteX171" fmla="*/ 7144 w 5267325"/>
                <a:gd name="connsiteY171" fmla="*/ 9049 h 38100"/>
                <a:gd name="connsiteX172" fmla="*/ 7144 w 5267325"/>
                <a:gd name="connsiteY172" fmla="*/ 9049 h 38100"/>
                <a:gd name="connsiteX173" fmla="*/ 37624 w 5267325"/>
                <a:gd name="connsiteY173" fmla="*/ 9049 h 38100"/>
                <a:gd name="connsiteX174" fmla="*/ 52864 w 5267325"/>
                <a:gd name="connsiteY174" fmla="*/ 9049 h 38100"/>
                <a:gd name="connsiteX175" fmla="*/ 7144 w 5267325"/>
                <a:gd name="connsiteY175" fmla="*/ 9049 h 38100"/>
                <a:gd name="connsiteX176" fmla="*/ 7144 w 5267325"/>
                <a:gd name="connsiteY176" fmla="*/ 9049 h 38100"/>
                <a:gd name="connsiteX177" fmla="*/ 7144 w 5267325"/>
                <a:gd name="connsiteY177" fmla="*/ 9049 h 38100"/>
                <a:gd name="connsiteX178" fmla="*/ 7144 w 5267325"/>
                <a:gd name="connsiteY178" fmla="*/ 9049 h 38100"/>
                <a:gd name="connsiteX179" fmla="*/ 4730592 w 5267325"/>
                <a:gd name="connsiteY179" fmla="*/ 36671 h 38100"/>
                <a:gd name="connsiteX180" fmla="*/ 4736307 w 5267325"/>
                <a:gd name="connsiteY180" fmla="*/ 29051 h 38100"/>
                <a:gd name="connsiteX181" fmla="*/ 4730592 w 5267325"/>
                <a:gd name="connsiteY181" fmla="*/ 23336 h 38100"/>
                <a:gd name="connsiteX182" fmla="*/ 4717257 w 5267325"/>
                <a:gd name="connsiteY182" fmla="*/ 36671 h 38100"/>
                <a:gd name="connsiteX183" fmla="*/ 4730592 w 5267325"/>
                <a:gd name="connsiteY183" fmla="*/ 36671 h 38100"/>
                <a:gd name="connsiteX184" fmla="*/ 4730592 w 5267325"/>
                <a:gd name="connsiteY184" fmla="*/ 36671 h 38100"/>
                <a:gd name="connsiteX185" fmla="*/ 4730592 w 5267325"/>
                <a:gd name="connsiteY185" fmla="*/ 36671 h 38100"/>
                <a:gd name="connsiteX186" fmla="*/ 4730592 w 5267325"/>
                <a:gd name="connsiteY186" fmla="*/ 36671 h 38100"/>
                <a:gd name="connsiteX187" fmla="*/ 3505676 w 5267325"/>
                <a:gd name="connsiteY187" fmla="*/ 36671 h 38100"/>
                <a:gd name="connsiteX188" fmla="*/ 3496151 w 5267325"/>
                <a:gd name="connsiteY188" fmla="*/ 29051 h 38100"/>
                <a:gd name="connsiteX189" fmla="*/ 3496151 w 5267325"/>
                <a:gd name="connsiteY189" fmla="*/ 36671 h 38100"/>
                <a:gd name="connsiteX190" fmla="*/ 3505676 w 5267325"/>
                <a:gd name="connsiteY190" fmla="*/ 36671 h 38100"/>
                <a:gd name="connsiteX191" fmla="*/ 3505676 w 5267325"/>
                <a:gd name="connsiteY191" fmla="*/ 36671 h 38100"/>
                <a:gd name="connsiteX192" fmla="*/ 3505676 w 5267325"/>
                <a:gd name="connsiteY192" fmla="*/ 36671 h 38100"/>
                <a:gd name="connsiteX193" fmla="*/ 3505676 w 5267325"/>
                <a:gd name="connsiteY193" fmla="*/ 36671 h 38100"/>
                <a:gd name="connsiteX194" fmla="*/ 1855946 w 5267325"/>
                <a:gd name="connsiteY194" fmla="*/ 28099 h 38100"/>
                <a:gd name="connsiteX195" fmla="*/ 1844516 w 5267325"/>
                <a:gd name="connsiteY195" fmla="*/ 33814 h 38100"/>
                <a:gd name="connsiteX196" fmla="*/ 1855946 w 5267325"/>
                <a:gd name="connsiteY196" fmla="*/ 28099 h 38100"/>
                <a:gd name="connsiteX197" fmla="*/ 1855946 w 5267325"/>
                <a:gd name="connsiteY197" fmla="*/ 28099 h 38100"/>
                <a:gd name="connsiteX198" fmla="*/ 1855946 w 5267325"/>
                <a:gd name="connsiteY198" fmla="*/ 28099 h 38100"/>
                <a:gd name="connsiteX199" fmla="*/ 1855946 w 5267325"/>
                <a:gd name="connsiteY199" fmla="*/ 28099 h 38100"/>
                <a:gd name="connsiteX200" fmla="*/ 3843814 w 5267325"/>
                <a:gd name="connsiteY200" fmla="*/ 28099 h 38100"/>
                <a:gd name="connsiteX201" fmla="*/ 3832384 w 5267325"/>
                <a:gd name="connsiteY201" fmla="*/ 33814 h 38100"/>
                <a:gd name="connsiteX202" fmla="*/ 3843814 w 5267325"/>
                <a:gd name="connsiteY202" fmla="*/ 28099 h 38100"/>
                <a:gd name="connsiteX203" fmla="*/ 3843814 w 5267325"/>
                <a:gd name="connsiteY203" fmla="*/ 28099 h 38100"/>
                <a:gd name="connsiteX204" fmla="*/ 3843814 w 5267325"/>
                <a:gd name="connsiteY204" fmla="*/ 28099 h 38100"/>
                <a:gd name="connsiteX205" fmla="*/ 3843814 w 5267325"/>
                <a:gd name="connsiteY205" fmla="*/ 28099 h 38100"/>
                <a:gd name="connsiteX206" fmla="*/ 4153376 w 5267325"/>
                <a:gd name="connsiteY206" fmla="*/ 28099 h 38100"/>
                <a:gd name="connsiteX207" fmla="*/ 4134326 w 5267325"/>
                <a:gd name="connsiteY207" fmla="*/ 33814 h 38100"/>
                <a:gd name="connsiteX208" fmla="*/ 4153376 w 5267325"/>
                <a:gd name="connsiteY208" fmla="*/ 28099 h 38100"/>
                <a:gd name="connsiteX209" fmla="*/ 4153376 w 5267325"/>
                <a:gd name="connsiteY209" fmla="*/ 28099 h 38100"/>
                <a:gd name="connsiteX210" fmla="*/ 4153376 w 5267325"/>
                <a:gd name="connsiteY210" fmla="*/ 28099 h 38100"/>
                <a:gd name="connsiteX211" fmla="*/ 4153376 w 5267325"/>
                <a:gd name="connsiteY211" fmla="*/ 28099 h 38100"/>
                <a:gd name="connsiteX212" fmla="*/ 1218724 w 5267325"/>
                <a:gd name="connsiteY212" fmla="*/ 20479 h 38100"/>
                <a:gd name="connsiteX213" fmla="*/ 1207294 w 5267325"/>
                <a:gd name="connsiteY213" fmla="*/ 20479 h 38100"/>
                <a:gd name="connsiteX214" fmla="*/ 1218724 w 5267325"/>
                <a:gd name="connsiteY214" fmla="*/ 20479 h 38100"/>
                <a:gd name="connsiteX215" fmla="*/ 1218724 w 5267325"/>
                <a:gd name="connsiteY215" fmla="*/ 20479 h 38100"/>
                <a:gd name="connsiteX216" fmla="*/ 1218724 w 5267325"/>
                <a:gd name="connsiteY216" fmla="*/ 20479 h 38100"/>
                <a:gd name="connsiteX217" fmla="*/ 1218724 w 5267325"/>
                <a:gd name="connsiteY217" fmla="*/ 20479 h 38100"/>
                <a:gd name="connsiteX218" fmla="*/ 180499 w 5267325"/>
                <a:gd name="connsiteY218" fmla="*/ 14764 h 38100"/>
                <a:gd name="connsiteX219" fmla="*/ 180499 w 5267325"/>
                <a:gd name="connsiteY219" fmla="*/ 26194 h 38100"/>
                <a:gd name="connsiteX220" fmla="*/ 169069 w 5267325"/>
                <a:gd name="connsiteY220" fmla="*/ 26194 h 38100"/>
                <a:gd name="connsiteX221" fmla="*/ 169069 w 5267325"/>
                <a:gd name="connsiteY221" fmla="*/ 20479 h 38100"/>
                <a:gd name="connsiteX222" fmla="*/ 180499 w 5267325"/>
                <a:gd name="connsiteY222" fmla="*/ 14764 h 38100"/>
                <a:gd name="connsiteX223" fmla="*/ 180499 w 5267325"/>
                <a:gd name="connsiteY223" fmla="*/ 14764 h 38100"/>
                <a:gd name="connsiteX224" fmla="*/ 180499 w 5267325"/>
                <a:gd name="connsiteY224" fmla="*/ 14764 h 38100"/>
                <a:gd name="connsiteX225" fmla="*/ 180499 w 5267325"/>
                <a:gd name="connsiteY225" fmla="*/ 14764 h 38100"/>
                <a:gd name="connsiteX226" fmla="*/ 304324 w 5267325"/>
                <a:gd name="connsiteY226" fmla="*/ 14764 h 38100"/>
                <a:gd name="connsiteX227" fmla="*/ 273844 w 5267325"/>
                <a:gd name="connsiteY227" fmla="*/ 26194 h 38100"/>
                <a:gd name="connsiteX228" fmla="*/ 279559 w 5267325"/>
                <a:gd name="connsiteY228" fmla="*/ 14764 h 38100"/>
                <a:gd name="connsiteX229" fmla="*/ 304324 w 5267325"/>
                <a:gd name="connsiteY229" fmla="*/ 14764 h 38100"/>
                <a:gd name="connsiteX230" fmla="*/ 304324 w 5267325"/>
                <a:gd name="connsiteY230" fmla="*/ 14764 h 38100"/>
                <a:gd name="connsiteX231" fmla="*/ 304324 w 5267325"/>
                <a:gd name="connsiteY231" fmla="*/ 14764 h 38100"/>
                <a:gd name="connsiteX232" fmla="*/ 304324 w 5267325"/>
                <a:gd name="connsiteY232" fmla="*/ 14764 h 38100"/>
                <a:gd name="connsiteX233" fmla="*/ 2248376 w 5267325"/>
                <a:gd name="connsiteY233" fmla="*/ 14764 h 38100"/>
                <a:gd name="connsiteX234" fmla="*/ 2229326 w 5267325"/>
                <a:gd name="connsiteY234" fmla="*/ 26194 h 38100"/>
                <a:gd name="connsiteX235" fmla="*/ 2229326 w 5267325"/>
                <a:gd name="connsiteY235" fmla="*/ 14764 h 38100"/>
                <a:gd name="connsiteX236" fmla="*/ 2248376 w 5267325"/>
                <a:gd name="connsiteY236" fmla="*/ 14764 h 38100"/>
                <a:gd name="connsiteX237" fmla="*/ 2248376 w 5267325"/>
                <a:gd name="connsiteY237" fmla="*/ 14764 h 38100"/>
                <a:gd name="connsiteX238" fmla="*/ 2248376 w 5267325"/>
                <a:gd name="connsiteY238" fmla="*/ 14764 h 38100"/>
                <a:gd name="connsiteX239" fmla="*/ 2248376 w 5267325"/>
                <a:gd name="connsiteY239" fmla="*/ 14764 h 38100"/>
                <a:gd name="connsiteX240" fmla="*/ 2335054 w 5267325"/>
                <a:gd name="connsiteY240" fmla="*/ 14764 h 38100"/>
                <a:gd name="connsiteX241" fmla="*/ 2335054 w 5267325"/>
                <a:gd name="connsiteY241" fmla="*/ 26194 h 38100"/>
                <a:gd name="connsiteX242" fmla="*/ 2329339 w 5267325"/>
                <a:gd name="connsiteY242" fmla="*/ 26194 h 38100"/>
                <a:gd name="connsiteX243" fmla="*/ 2329339 w 5267325"/>
                <a:gd name="connsiteY243" fmla="*/ 14764 h 38100"/>
                <a:gd name="connsiteX244" fmla="*/ 2335054 w 5267325"/>
                <a:gd name="connsiteY244" fmla="*/ 14764 h 38100"/>
                <a:gd name="connsiteX245" fmla="*/ 2335054 w 5267325"/>
                <a:gd name="connsiteY245" fmla="*/ 14764 h 38100"/>
                <a:gd name="connsiteX246" fmla="*/ 2335054 w 5267325"/>
                <a:gd name="connsiteY246" fmla="*/ 14764 h 38100"/>
                <a:gd name="connsiteX247" fmla="*/ 2335054 w 5267325"/>
                <a:gd name="connsiteY247" fmla="*/ 14764 h 38100"/>
                <a:gd name="connsiteX248" fmla="*/ 3860959 w 5267325"/>
                <a:gd name="connsiteY248" fmla="*/ 14764 h 38100"/>
                <a:gd name="connsiteX249" fmla="*/ 3849529 w 5267325"/>
                <a:gd name="connsiteY249" fmla="*/ 20479 h 38100"/>
                <a:gd name="connsiteX250" fmla="*/ 3860959 w 5267325"/>
                <a:gd name="connsiteY250" fmla="*/ 14764 h 38100"/>
                <a:gd name="connsiteX251" fmla="*/ 3860959 w 5267325"/>
                <a:gd name="connsiteY251" fmla="*/ 14764 h 38100"/>
                <a:gd name="connsiteX252" fmla="*/ 3860959 w 5267325"/>
                <a:gd name="connsiteY252" fmla="*/ 14764 h 38100"/>
                <a:gd name="connsiteX253" fmla="*/ 3860959 w 5267325"/>
                <a:gd name="connsiteY253" fmla="*/ 14764 h 38100"/>
                <a:gd name="connsiteX254" fmla="*/ 273844 w 5267325"/>
                <a:gd name="connsiteY254" fmla="*/ 9049 h 38100"/>
                <a:gd name="connsiteX255" fmla="*/ 254794 w 5267325"/>
                <a:gd name="connsiteY255" fmla="*/ 20479 h 38100"/>
                <a:gd name="connsiteX256" fmla="*/ 273844 w 5267325"/>
                <a:gd name="connsiteY256" fmla="*/ 9049 h 38100"/>
                <a:gd name="connsiteX257" fmla="*/ 273844 w 5267325"/>
                <a:gd name="connsiteY257" fmla="*/ 9049 h 38100"/>
                <a:gd name="connsiteX258" fmla="*/ 273844 w 5267325"/>
                <a:gd name="connsiteY258" fmla="*/ 9049 h 38100"/>
                <a:gd name="connsiteX259" fmla="*/ 273844 w 5267325"/>
                <a:gd name="connsiteY259" fmla="*/ 9049 h 38100"/>
                <a:gd name="connsiteX260" fmla="*/ 926306 w 5267325"/>
                <a:gd name="connsiteY260" fmla="*/ 9049 h 38100"/>
                <a:gd name="connsiteX261" fmla="*/ 932021 w 5267325"/>
                <a:gd name="connsiteY261" fmla="*/ 20479 h 38100"/>
                <a:gd name="connsiteX262" fmla="*/ 926306 w 5267325"/>
                <a:gd name="connsiteY262" fmla="*/ 9049 h 38100"/>
                <a:gd name="connsiteX263" fmla="*/ 926306 w 5267325"/>
                <a:gd name="connsiteY263" fmla="*/ 9049 h 38100"/>
                <a:gd name="connsiteX264" fmla="*/ 926306 w 5267325"/>
                <a:gd name="connsiteY264" fmla="*/ 9049 h 38100"/>
                <a:gd name="connsiteX265" fmla="*/ 926306 w 5267325"/>
                <a:gd name="connsiteY265" fmla="*/ 9049 h 38100"/>
                <a:gd name="connsiteX266" fmla="*/ 2012156 w 5267325"/>
                <a:gd name="connsiteY266" fmla="*/ 9049 h 38100"/>
                <a:gd name="connsiteX267" fmla="*/ 2006441 w 5267325"/>
                <a:gd name="connsiteY267" fmla="*/ 20479 h 38100"/>
                <a:gd name="connsiteX268" fmla="*/ 2012156 w 5267325"/>
                <a:gd name="connsiteY268" fmla="*/ 20479 h 38100"/>
                <a:gd name="connsiteX269" fmla="*/ 2012156 w 5267325"/>
                <a:gd name="connsiteY269" fmla="*/ 9049 h 38100"/>
                <a:gd name="connsiteX270" fmla="*/ 2012156 w 5267325"/>
                <a:gd name="connsiteY270" fmla="*/ 9049 h 38100"/>
                <a:gd name="connsiteX271" fmla="*/ 2012156 w 5267325"/>
                <a:gd name="connsiteY271" fmla="*/ 9049 h 38100"/>
                <a:gd name="connsiteX272" fmla="*/ 2012156 w 5267325"/>
                <a:gd name="connsiteY272" fmla="*/ 9049 h 38100"/>
                <a:gd name="connsiteX273" fmla="*/ 2135981 w 5267325"/>
                <a:gd name="connsiteY273" fmla="*/ 9049 h 38100"/>
                <a:gd name="connsiteX274" fmla="*/ 2141696 w 5267325"/>
                <a:gd name="connsiteY274" fmla="*/ 28099 h 38100"/>
                <a:gd name="connsiteX275" fmla="*/ 2130266 w 5267325"/>
                <a:gd name="connsiteY275" fmla="*/ 28099 h 38100"/>
                <a:gd name="connsiteX276" fmla="*/ 2135981 w 5267325"/>
                <a:gd name="connsiteY276" fmla="*/ 9049 h 38100"/>
                <a:gd name="connsiteX277" fmla="*/ 2135981 w 5267325"/>
                <a:gd name="connsiteY277" fmla="*/ 9049 h 38100"/>
                <a:gd name="connsiteX278" fmla="*/ 2135981 w 5267325"/>
                <a:gd name="connsiteY278" fmla="*/ 9049 h 38100"/>
                <a:gd name="connsiteX279" fmla="*/ 2135981 w 5267325"/>
                <a:gd name="connsiteY279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5267325" h="38100">
                  <a:moveTo>
                    <a:pt x="5123021" y="9049"/>
                  </a:moveTo>
                  <a:lnTo>
                    <a:pt x="5123021" y="14764"/>
                  </a:lnTo>
                  <a:lnTo>
                    <a:pt x="5111591" y="14764"/>
                  </a:lnTo>
                  <a:lnTo>
                    <a:pt x="5111591" y="9049"/>
                  </a:lnTo>
                  <a:lnTo>
                    <a:pt x="4803934" y="9049"/>
                  </a:lnTo>
                  <a:cubicBezTo>
                    <a:pt x="4817269" y="18574"/>
                    <a:pt x="4830604" y="31909"/>
                    <a:pt x="4850607" y="33814"/>
                  </a:cubicBezTo>
                  <a:cubicBezTo>
                    <a:pt x="4850607" y="33814"/>
                    <a:pt x="4850607" y="33814"/>
                    <a:pt x="4850607" y="35719"/>
                  </a:cubicBezTo>
                  <a:lnTo>
                    <a:pt x="4925854" y="35719"/>
                  </a:lnTo>
                  <a:cubicBezTo>
                    <a:pt x="4925854" y="35719"/>
                    <a:pt x="4923949" y="35719"/>
                    <a:pt x="4923949" y="33814"/>
                  </a:cubicBezTo>
                  <a:lnTo>
                    <a:pt x="4961096" y="33814"/>
                  </a:lnTo>
                  <a:cubicBezTo>
                    <a:pt x="4961096" y="33814"/>
                    <a:pt x="4959191" y="33814"/>
                    <a:pt x="4959191" y="35719"/>
                  </a:cubicBezTo>
                  <a:lnTo>
                    <a:pt x="5053489" y="35719"/>
                  </a:lnTo>
                  <a:cubicBezTo>
                    <a:pt x="5055394" y="33814"/>
                    <a:pt x="5057299" y="30004"/>
                    <a:pt x="5059204" y="28099"/>
                  </a:cubicBezTo>
                  <a:cubicBezTo>
                    <a:pt x="5059204" y="31909"/>
                    <a:pt x="5061109" y="33814"/>
                    <a:pt x="5061109" y="35719"/>
                  </a:cubicBezTo>
                  <a:lnTo>
                    <a:pt x="5260182" y="35719"/>
                  </a:lnTo>
                  <a:cubicBezTo>
                    <a:pt x="5260182" y="28099"/>
                    <a:pt x="5262087" y="18574"/>
                    <a:pt x="5263991" y="9049"/>
                  </a:cubicBez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close/>
                  <a:moveTo>
                    <a:pt x="4740117" y="9049"/>
                  </a:moveTo>
                  <a:cubicBezTo>
                    <a:pt x="4740117" y="10954"/>
                    <a:pt x="4740117" y="12859"/>
                    <a:pt x="4738211" y="14764"/>
                  </a:cubicBezTo>
                  <a:lnTo>
                    <a:pt x="4743927" y="14764"/>
                  </a:lnTo>
                  <a:lnTo>
                    <a:pt x="4743927" y="9049"/>
                  </a:lnTo>
                  <a:lnTo>
                    <a:pt x="4740117" y="9049"/>
                  </a:lnTo>
                  <a:lnTo>
                    <a:pt x="4740117" y="9049"/>
                  </a:lnTo>
                  <a:lnTo>
                    <a:pt x="4740117" y="9049"/>
                  </a:lnTo>
                  <a:lnTo>
                    <a:pt x="4740117" y="9049"/>
                  </a:lnTo>
                  <a:close/>
                  <a:moveTo>
                    <a:pt x="4707732" y="9049"/>
                  </a:moveTo>
                  <a:cubicBezTo>
                    <a:pt x="4703921" y="18574"/>
                    <a:pt x="4698207" y="30004"/>
                    <a:pt x="4694396" y="22384"/>
                  </a:cubicBezTo>
                  <a:cubicBezTo>
                    <a:pt x="4690586" y="18574"/>
                    <a:pt x="4688682" y="14764"/>
                    <a:pt x="4684871" y="9049"/>
                  </a:cubicBezTo>
                  <a:lnTo>
                    <a:pt x="4596289" y="9049"/>
                  </a:lnTo>
                  <a:cubicBezTo>
                    <a:pt x="4594384" y="10954"/>
                    <a:pt x="4592479" y="12859"/>
                    <a:pt x="4588669" y="14764"/>
                  </a:cubicBezTo>
                  <a:cubicBezTo>
                    <a:pt x="4590574" y="12859"/>
                    <a:pt x="4590574" y="10954"/>
                    <a:pt x="4592479" y="9049"/>
                  </a:cubicBezTo>
                  <a:lnTo>
                    <a:pt x="4434364" y="9049"/>
                  </a:lnTo>
                  <a:lnTo>
                    <a:pt x="4434364" y="9049"/>
                  </a:lnTo>
                  <a:cubicBezTo>
                    <a:pt x="4417219" y="9049"/>
                    <a:pt x="4426744" y="14764"/>
                    <a:pt x="4415314" y="9049"/>
                  </a:cubicBezTo>
                  <a:lnTo>
                    <a:pt x="4415314" y="9049"/>
                  </a:lnTo>
                  <a:lnTo>
                    <a:pt x="3759994" y="9049"/>
                  </a:lnTo>
                  <a:cubicBezTo>
                    <a:pt x="3761899" y="18574"/>
                    <a:pt x="3763804" y="26194"/>
                    <a:pt x="3765709" y="35719"/>
                  </a:cubicBezTo>
                  <a:lnTo>
                    <a:pt x="4480084" y="35719"/>
                  </a:lnTo>
                  <a:cubicBezTo>
                    <a:pt x="4489609" y="31909"/>
                    <a:pt x="4499134" y="30004"/>
                    <a:pt x="4506754" y="33814"/>
                  </a:cubicBezTo>
                  <a:cubicBezTo>
                    <a:pt x="4506754" y="33814"/>
                    <a:pt x="4506754" y="33814"/>
                    <a:pt x="4506754" y="35719"/>
                  </a:cubicBezTo>
                  <a:lnTo>
                    <a:pt x="4711542" y="35719"/>
                  </a:lnTo>
                  <a:lnTo>
                    <a:pt x="4711542" y="16669"/>
                  </a:lnTo>
                  <a:cubicBezTo>
                    <a:pt x="4713446" y="12859"/>
                    <a:pt x="4715352" y="12859"/>
                    <a:pt x="4715352" y="10954"/>
                  </a:cubicBezTo>
                  <a:lnTo>
                    <a:pt x="4707732" y="9049"/>
                  </a:lnTo>
                  <a:lnTo>
                    <a:pt x="4707732" y="9049"/>
                  </a:lnTo>
                  <a:lnTo>
                    <a:pt x="4707732" y="9049"/>
                  </a:lnTo>
                  <a:lnTo>
                    <a:pt x="4707732" y="9049"/>
                  </a:lnTo>
                  <a:close/>
                  <a:moveTo>
                    <a:pt x="3528536" y="9049"/>
                  </a:moveTo>
                  <a:cubicBezTo>
                    <a:pt x="3532346" y="16669"/>
                    <a:pt x="3536156" y="24289"/>
                    <a:pt x="3532346" y="28099"/>
                  </a:cubicBezTo>
                  <a:cubicBezTo>
                    <a:pt x="3532346" y="31909"/>
                    <a:pt x="3530441" y="33814"/>
                    <a:pt x="3530441" y="35719"/>
                  </a:cubicBezTo>
                  <a:lnTo>
                    <a:pt x="3551396" y="35719"/>
                  </a:lnTo>
                  <a:cubicBezTo>
                    <a:pt x="3555206" y="33814"/>
                    <a:pt x="3557111" y="30004"/>
                    <a:pt x="3562826" y="28099"/>
                  </a:cubicBezTo>
                  <a:cubicBezTo>
                    <a:pt x="3564731" y="31909"/>
                    <a:pt x="3566636" y="33814"/>
                    <a:pt x="3566636" y="35719"/>
                  </a:cubicBezTo>
                  <a:lnTo>
                    <a:pt x="3619024" y="35719"/>
                  </a:lnTo>
                  <a:cubicBezTo>
                    <a:pt x="3619024" y="26194"/>
                    <a:pt x="3619024" y="18574"/>
                    <a:pt x="3619024" y="9049"/>
                  </a:cubicBezTo>
                  <a:lnTo>
                    <a:pt x="3528536" y="9049"/>
                  </a:lnTo>
                  <a:lnTo>
                    <a:pt x="3528536" y="9049"/>
                  </a:lnTo>
                  <a:lnTo>
                    <a:pt x="3528536" y="9049"/>
                  </a:lnTo>
                  <a:lnTo>
                    <a:pt x="3528536" y="9049"/>
                  </a:lnTo>
                  <a:close/>
                  <a:moveTo>
                    <a:pt x="3480911" y="9049"/>
                  </a:moveTo>
                  <a:cubicBezTo>
                    <a:pt x="3482816" y="14764"/>
                    <a:pt x="3486626" y="22384"/>
                    <a:pt x="3490436" y="28099"/>
                  </a:cubicBezTo>
                  <a:cubicBezTo>
                    <a:pt x="3494246" y="18574"/>
                    <a:pt x="3498056" y="16669"/>
                    <a:pt x="3499961" y="9049"/>
                  </a:cubicBezTo>
                  <a:lnTo>
                    <a:pt x="3480911" y="9049"/>
                  </a:lnTo>
                  <a:lnTo>
                    <a:pt x="3480911" y="9049"/>
                  </a:lnTo>
                  <a:lnTo>
                    <a:pt x="3480911" y="9049"/>
                  </a:lnTo>
                  <a:lnTo>
                    <a:pt x="3480911" y="9049"/>
                  </a:lnTo>
                  <a:close/>
                  <a:moveTo>
                    <a:pt x="3259931" y="9049"/>
                  </a:moveTo>
                  <a:lnTo>
                    <a:pt x="3259931" y="9049"/>
                  </a:lnTo>
                  <a:lnTo>
                    <a:pt x="3254216" y="9049"/>
                  </a:lnTo>
                  <a:lnTo>
                    <a:pt x="3254216" y="9049"/>
                  </a:lnTo>
                  <a:lnTo>
                    <a:pt x="3231356" y="9049"/>
                  </a:lnTo>
                  <a:cubicBezTo>
                    <a:pt x="3231356" y="16669"/>
                    <a:pt x="3233261" y="26194"/>
                    <a:pt x="3233261" y="35719"/>
                  </a:cubicBezTo>
                  <a:lnTo>
                    <a:pt x="3265646" y="35719"/>
                  </a:lnTo>
                  <a:lnTo>
                    <a:pt x="3265646" y="33814"/>
                  </a:lnTo>
                  <a:lnTo>
                    <a:pt x="3271361" y="33814"/>
                  </a:lnTo>
                  <a:lnTo>
                    <a:pt x="3271361" y="35719"/>
                  </a:lnTo>
                  <a:lnTo>
                    <a:pt x="3425666" y="35719"/>
                  </a:lnTo>
                  <a:cubicBezTo>
                    <a:pt x="3423761" y="33814"/>
                    <a:pt x="3421856" y="30004"/>
                    <a:pt x="3419951" y="28099"/>
                  </a:cubicBezTo>
                  <a:cubicBezTo>
                    <a:pt x="3439001" y="30004"/>
                    <a:pt x="3429476" y="31909"/>
                    <a:pt x="3444716" y="28099"/>
                  </a:cubicBezTo>
                  <a:cubicBezTo>
                    <a:pt x="3446621" y="20479"/>
                    <a:pt x="3448526" y="14764"/>
                    <a:pt x="3450431" y="9049"/>
                  </a:cubicBezTo>
                  <a:lnTo>
                    <a:pt x="3259931" y="9049"/>
                  </a:lnTo>
                  <a:lnTo>
                    <a:pt x="3259931" y="9049"/>
                  </a:lnTo>
                  <a:lnTo>
                    <a:pt x="3259931" y="9049"/>
                  </a:lnTo>
                  <a:lnTo>
                    <a:pt x="3259931" y="9049"/>
                  </a:lnTo>
                  <a:close/>
                  <a:moveTo>
                    <a:pt x="2453164" y="9049"/>
                  </a:moveTo>
                  <a:lnTo>
                    <a:pt x="2453164" y="9049"/>
                  </a:lnTo>
                  <a:lnTo>
                    <a:pt x="2447449" y="9049"/>
                  </a:lnTo>
                  <a:lnTo>
                    <a:pt x="2447449" y="9049"/>
                  </a:lnTo>
                  <a:lnTo>
                    <a:pt x="2019776" y="9049"/>
                  </a:lnTo>
                  <a:cubicBezTo>
                    <a:pt x="2021681" y="18574"/>
                    <a:pt x="2025491" y="26194"/>
                    <a:pt x="2029301" y="35719"/>
                  </a:cubicBezTo>
                  <a:lnTo>
                    <a:pt x="2705576" y="35719"/>
                  </a:lnTo>
                  <a:cubicBezTo>
                    <a:pt x="2701766" y="28099"/>
                    <a:pt x="2697956" y="18574"/>
                    <a:pt x="2694146" y="9049"/>
                  </a:cubicBezTo>
                  <a:lnTo>
                    <a:pt x="2453164" y="9049"/>
                  </a:lnTo>
                  <a:lnTo>
                    <a:pt x="2453164" y="9049"/>
                  </a:lnTo>
                  <a:lnTo>
                    <a:pt x="2453164" y="9049"/>
                  </a:lnTo>
                  <a:lnTo>
                    <a:pt x="2453164" y="9049"/>
                  </a:lnTo>
                  <a:close/>
                  <a:moveTo>
                    <a:pt x="1963579" y="9049"/>
                  </a:moveTo>
                  <a:cubicBezTo>
                    <a:pt x="1957864" y="16669"/>
                    <a:pt x="1952149" y="26194"/>
                    <a:pt x="1946434" y="35719"/>
                  </a:cubicBezTo>
                  <a:lnTo>
                    <a:pt x="1973104" y="35719"/>
                  </a:lnTo>
                  <a:lnTo>
                    <a:pt x="1973104" y="33814"/>
                  </a:lnTo>
                  <a:lnTo>
                    <a:pt x="1978819" y="33814"/>
                  </a:lnTo>
                  <a:lnTo>
                    <a:pt x="1978819" y="35719"/>
                  </a:lnTo>
                  <a:lnTo>
                    <a:pt x="2007394" y="35719"/>
                  </a:lnTo>
                  <a:cubicBezTo>
                    <a:pt x="2005489" y="26194"/>
                    <a:pt x="2003584" y="16669"/>
                    <a:pt x="2003584" y="9049"/>
                  </a:cubicBezTo>
                  <a:lnTo>
                    <a:pt x="1963579" y="9049"/>
                  </a:lnTo>
                  <a:lnTo>
                    <a:pt x="1963579" y="9049"/>
                  </a:lnTo>
                  <a:lnTo>
                    <a:pt x="1963579" y="9049"/>
                  </a:lnTo>
                  <a:lnTo>
                    <a:pt x="1963579" y="9049"/>
                  </a:lnTo>
                  <a:close/>
                  <a:moveTo>
                    <a:pt x="1672114" y="9049"/>
                  </a:moveTo>
                  <a:cubicBezTo>
                    <a:pt x="1672114" y="12859"/>
                    <a:pt x="1670209" y="16669"/>
                    <a:pt x="1670209" y="22384"/>
                  </a:cubicBezTo>
                  <a:lnTo>
                    <a:pt x="1664494" y="22384"/>
                  </a:lnTo>
                  <a:lnTo>
                    <a:pt x="1670209" y="33814"/>
                  </a:lnTo>
                  <a:cubicBezTo>
                    <a:pt x="1666399" y="33814"/>
                    <a:pt x="1664494" y="33814"/>
                    <a:pt x="1660684" y="35719"/>
                  </a:cubicBezTo>
                  <a:lnTo>
                    <a:pt x="1873091" y="35719"/>
                  </a:lnTo>
                  <a:cubicBezTo>
                    <a:pt x="1878806" y="28099"/>
                    <a:pt x="1882616" y="18574"/>
                    <a:pt x="1888331" y="9049"/>
                  </a:cubicBezTo>
                  <a:lnTo>
                    <a:pt x="1672114" y="9049"/>
                  </a:lnTo>
                  <a:lnTo>
                    <a:pt x="1672114" y="9049"/>
                  </a:lnTo>
                  <a:lnTo>
                    <a:pt x="1672114" y="9049"/>
                  </a:lnTo>
                  <a:lnTo>
                    <a:pt x="1672114" y="9049"/>
                  </a:lnTo>
                  <a:close/>
                  <a:moveTo>
                    <a:pt x="1031081" y="9049"/>
                  </a:moveTo>
                  <a:cubicBezTo>
                    <a:pt x="1025366" y="18574"/>
                    <a:pt x="1017746" y="28099"/>
                    <a:pt x="1008221" y="35719"/>
                  </a:cubicBezTo>
                  <a:lnTo>
                    <a:pt x="1032986" y="35719"/>
                  </a:lnTo>
                  <a:cubicBezTo>
                    <a:pt x="1032986" y="26194"/>
                    <a:pt x="1034891" y="22384"/>
                    <a:pt x="1038701" y="16669"/>
                  </a:cubicBezTo>
                  <a:cubicBezTo>
                    <a:pt x="1038701" y="28099"/>
                    <a:pt x="1036796" y="31909"/>
                    <a:pt x="1034891" y="35719"/>
                  </a:cubicBezTo>
                  <a:lnTo>
                    <a:pt x="1630204" y="35719"/>
                  </a:lnTo>
                  <a:cubicBezTo>
                    <a:pt x="1637824" y="28099"/>
                    <a:pt x="1645444" y="18574"/>
                    <a:pt x="1651159" y="9049"/>
                  </a:cubicBez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close/>
                  <a:moveTo>
                    <a:pt x="872014" y="9049"/>
                  </a:moveTo>
                  <a:cubicBezTo>
                    <a:pt x="872014" y="10954"/>
                    <a:pt x="870109" y="12859"/>
                    <a:pt x="870109" y="14764"/>
                  </a:cubicBezTo>
                  <a:cubicBezTo>
                    <a:pt x="887254" y="22384"/>
                    <a:pt x="885349" y="18574"/>
                    <a:pt x="887254" y="33814"/>
                  </a:cubicBezTo>
                  <a:lnTo>
                    <a:pt x="975836" y="33814"/>
                  </a:lnTo>
                  <a:cubicBezTo>
                    <a:pt x="975836" y="31909"/>
                    <a:pt x="975836" y="30004"/>
                    <a:pt x="975836" y="26194"/>
                  </a:cubicBezTo>
                  <a:cubicBezTo>
                    <a:pt x="962501" y="24289"/>
                    <a:pt x="958691" y="24289"/>
                    <a:pt x="951071" y="20479"/>
                  </a:cubicBezTo>
                  <a:lnTo>
                    <a:pt x="993934" y="26194"/>
                  </a:lnTo>
                  <a:cubicBezTo>
                    <a:pt x="995839" y="20479"/>
                    <a:pt x="997744" y="12859"/>
                    <a:pt x="1001554" y="7144"/>
                  </a:cubicBez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close/>
                  <a:moveTo>
                    <a:pt x="696754" y="9049"/>
                  </a:moveTo>
                  <a:lnTo>
                    <a:pt x="696754" y="9049"/>
                  </a:lnTo>
                  <a:lnTo>
                    <a:pt x="691039" y="9049"/>
                  </a:lnTo>
                  <a:lnTo>
                    <a:pt x="691039" y="9049"/>
                  </a:lnTo>
                  <a:lnTo>
                    <a:pt x="221456" y="9049"/>
                  </a:lnTo>
                  <a:lnTo>
                    <a:pt x="225266" y="14764"/>
                  </a:lnTo>
                  <a:cubicBezTo>
                    <a:pt x="221456" y="12859"/>
                    <a:pt x="219551" y="10954"/>
                    <a:pt x="219551" y="9049"/>
                  </a:cubicBezTo>
                  <a:lnTo>
                    <a:pt x="132874" y="9049"/>
                  </a:lnTo>
                  <a:lnTo>
                    <a:pt x="132874" y="28099"/>
                  </a:lnTo>
                  <a:lnTo>
                    <a:pt x="121444" y="28099"/>
                  </a:lnTo>
                  <a:lnTo>
                    <a:pt x="121444" y="9049"/>
                  </a:lnTo>
                  <a:lnTo>
                    <a:pt x="121444" y="9049"/>
                  </a:lnTo>
                  <a:lnTo>
                    <a:pt x="102394" y="9049"/>
                  </a:lnTo>
                  <a:cubicBezTo>
                    <a:pt x="98584" y="18574"/>
                    <a:pt x="92869" y="26194"/>
                    <a:pt x="89059" y="35719"/>
                  </a:cubicBezTo>
                  <a:lnTo>
                    <a:pt x="214789" y="35719"/>
                  </a:lnTo>
                  <a:lnTo>
                    <a:pt x="214789" y="28099"/>
                  </a:lnTo>
                  <a:lnTo>
                    <a:pt x="226219" y="22384"/>
                  </a:lnTo>
                  <a:cubicBezTo>
                    <a:pt x="226219" y="28099"/>
                    <a:pt x="226219" y="31909"/>
                    <a:pt x="226219" y="35719"/>
                  </a:cubicBezTo>
                  <a:lnTo>
                    <a:pt x="861536" y="35719"/>
                  </a:lnTo>
                  <a:cubicBezTo>
                    <a:pt x="834866" y="30004"/>
                    <a:pt x="803434" y="22384"/>
                    <a:pt x="803434" y="22384"/>
                  </a:cubicBezTo>
                  <a:cubicBezTo>
                    <a:pt x="822484" y="16669"/>
                    <a:pt x="812959" y="26194"/>
                    <a:pt x="822484" y="10954"/>
                  </a:cubicBezTo>
                  <a:lnTo>
                    <a:pt x="820579" y="10954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close/>
                  <a:moveTo>
                    <a:pt x="7144" y="9049"/>
                  </a:moveTo>
                  <a:lnTo>
                    <a:pt x="7144" y="9049"/>
                  </a:lnTo>
                  <a:lnTo>
                    <a:pt x="37624" y="9049"/>
                  </a:lnTo>
                  <a:cubicBezTo>
                    <a:pt x="43339" y="12859"/>
                    <a:pt x="49054" y="12859"/>
                    <a:pt x="5286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4730592" y="36671"/>
                  </a:moveTo>
                  <a:cubicBezTo>
                    <a:pt x="4732496" y="34766"/>
                    <a:pt x="4734402" y="32861"/>
                    <a:pt x="4736307" y="29051"/>
                  </a:cubicBezTo>
                  <a:cubicBezTo>
                    <a:pt x="4732496" y="27146"/>
                    <a:pt x="4732496" y="27146"/>
                    <a:pt x="4730592" y="23336"/>
                  </a:cubicBezTo>
                  <a:cubicBezTo>
                    <a:pt x="4724877" y="27146"/>
                    <a:pt x="4722971" y="32861"/>
                    <a:pt x="4717257" y="36671"/>
                  </a:cubicBezTo>
                  <a:lnTo>
                    <a:pt x="4730592" y="36671"/>
                  </a:lnTo>
                  <a:lnTo>
                    <a:pt x="4730592" y="36671"/>
                  </a:lnTo>
                  <a:lnTo>
                    <a:pt x="4730592" y="36671"/>
                  </a:lnTo>
                  <a:lnTo>
                    <a:pt x="4730592" y="36671"/>
                  </a:lnTo>
                  <a:close/>
                  <a:moveTo>
                    <a:pt x="3505676" y="36671"/>
                  </a:moveTo>
                  <a:cubicBezTo>
                    <a:pt x="3503771" y="34766"/>
                    <a:pt x="3499961" y="32861"/>
                    <a:pt x="3496151" y="29051"/>
                  </a:cubicBezTo>
                  <a:lnTo>
                    <a:pt x="3496151" y="36671"/>
                  </a:lnTo>
                  <a:lnTo>
                    <a:pt x="3505676" y="36671"/>
                  </a:lnTo>
                  <a:lnTo>
                    <a:pt x="3505676" y="36671"/>
                  </a:lnTo>
                  <a:lnTo>
                    <a:pt x="3505676" y="36671"/>
                  </a:lnTo>
                  <a:lnTo>
                    <a:pt x="3505676" y="36671"/>
                  </a:lnTo>
                  <a:close/>
                  <a:moveTo>
                    <a:pt x="1855946" y="28099"/>
                  </a:moveTo>
                  <a:cubicBezTo>
                    <a:pt x="1850231" y="33814"/>
                    <a:pt x="1854041" y="30004"/>
                    <a:pt x="1844516" y="33814"/>
                  </a:cubicBezTo>
                  <a:cubicBezTo>
                    <a:pt x="1850231" y="28099"/>
                    <a:pt x="1846421" y="31909"/>
                    <a:pt x="1855946" y="28099"/>
                  </a:cubicBezTo>
                  <a:lnTo>
                    <a:pt x="1855946" y="28099"/>
                  </a:lnTo>
                  <a:lnTo>
                    <a:pt x="1855946" y="28099"/>
                  </a:lnTo>
                  <a:lnTo>
                    <a:pt x="1855946" y="28099"/>
                  </a:lnTo>
                  <a:close/>
                  <a:moveTo>
                    <a:pt x="3843814" y="28099"/>
                  </a:moveTo>
                  <a:cubicBezTo>
                    <a:pt x="3838099" y="33814"/>
                    <a:pt x="3841909" y="30004"/>
                    <a:pt x="3832384" y="33814"/>
                  </a:cubicBezTo>
                  <a:cubicBezTo>
                    <a:pt x="3838099" y="28099"/>
                    <a:pt x="3832384" y="31909"/>
                    <a:pt x="3843814" y="28099"/>
                  </a:cubicBezTo>
                  <a:lnTo>
                    <a:pt x="3843814" y="28099"/>
                  </a:lnTo>
                  <a:lnTo>
                    <a:pt x="3843814" y="28099"/>
                  </a:lnTo>
                  <a:lnTo>
                    <a:pt x="3843814" y="28099"/>
                  </a:lnTo>
                  <a:close/>
                  <a:moveTo>
                    <a:pt x="4153376" y="28099"/>
                  </a:moveTo>
                  <a:cubicBezTo>
                    <a:pt x="4140041" y="43339"/>
                    <a:pt x="4147661" y="30004"/>
                    <a:pt x="4134326" y="33814"/>
                  </a:cubicBezTo>
                  <a:cubicBezTo>
                    <a:pt x="4131469" y="22384"/>
                    <a:pt x="4146709" y="28099"/>
                    <a:pt x="4153376" y="28099"/>
                  </a:cubicBezTo>
                  <a:lnTo>
                    <a:pt x="4153376" y="28099"/>
                  </a:lnTo>
                  <a:lnTo>
                    <a:pt x="4153376" y="28099"/>
                  </a:lnTo>
                  <a:lnTo>
                    <a:pt x="4153376" y="28099"/>
                  </a:lnTo>
                  <a:close/>
                  <a:moveTo>
                    <a:pt x="1218724" y="20479"/>
                  </a:moveTo>
                  <a:cubicBezTo>
                    <a:pt x="1209199" y="28099"/>
                    <a:pt x="1213009" y="31909"/>
                    <a:pt x="1207294" y="20479"/>
                  </a:cubicBezTo>
                  <a:lnTo>
                    <a:pt x="1218724" y="20479"/>
                  </a:lnTo>
                  <a:lnTo>
                    <a:pt x="1218724" y="20479"/>
                  </a:lnTo>
                  <a:lnTo>
                    <a:pt x="1218724" y="20479"/>
                  </a:lnTo>
                  <a:lnTo>
                    <a:pt x="1218724" y="20479"/>
                  </a:lnTo>
                  <a:close/>
                  <a:moveTo>
                    <a:pt x="180499" y="14764"/>
                  </a:moveTo>
                  <a:lnTo>
                    <a:pt x="180499" y="26194"/>
                  </a:lnTo>
                  <a:lnTo>
                    <a:pt x="169069" y="26194"/>
                  </a:lnTo>
                  <a:lnTo>
                    <a:pt x="169069" y="20479"/>
                  </a:lnTo>
                  <a:lnTo>
                    <a:pt x="180499" y="14764"/>
                  </a:lnTo>
                  <a:lnTo>
                    <a:pt x="180499" y="14764"/>
                  </a:lnTo>
                  <a:lnTo>
                    <a:pt x="180499" y="14764"/>
                  </a:lnTo>
                  <a:lnTo>
                    <a:pt x="180499" y="14764"/>
                  </a:lnTo>
                  <a:close/>
                  <a:moveTo>
                    <a:pt x="304324" y="14764"/>
                  </a:moveTo>
                  <a:cubicBezTo>
                    <a:pt x="298609" y="18574"/>
                    <a:pt x="281464" y="24289"/>
                    <a:pt x="273844" y="26194"/>
                  </a:cubicBezTo>
                  <a:lnTo>
                    <a:pt x="279559" y="14764"/>
                  </a:lnTo>
                  <a:lnTo>
                    <a:pt x="304324" y="14764"/>
                  </a:lnTo>
                  <a:lnTo>
                    <a:pt x="304324" y="14764"/>
                  </a:lnTo>
                  <a:lnTo>
                    <a:pt x="304324" y="14764"/>
                  </a:lnTo>
                  <a:lnTo>
                    <a:pt x="304324" y="14764"/>
                  </a:lnTo>
                  <a:close/>
                  <a:moveTo>
                    <a:pt x="2248376" y="14764"/>
                  </a:moveTo>
                  <a:cubicBezTo>
                    <a:pt x="2240756" y="24289"/>
                    <a:pt x="2244566" y="22384"/>
                    <a:pt x="2229326" y="26194"/>
                  </a:cubicBezTo>
                  <a:lnTo>
                    <a:pt x="2229326" y="14764"/>
                  </a:lnTo>
                  <a:lnTo>
                    <a:pt x="2248376" y="14764"/>
                  </a:lnTo>
                  <a:lnTo>
                    <a:pt x="2248376" y="14764"/>
                  </a:lnTo>
                  <a:lnTo>
                    <a:pt x="2248376" y="14764"/>
                  </a:lnTo>
                  <a:lnTo>
                    <a:pt x="2248376" y="14764"/>
                  </a:lnTo>
                  <a:close/>
                  <a:moveTo>
                    <a:pt x="2335054" y="14764"/>
                  </a:moveTo>
                  <a:lnTo>
                    <a:pt x="2335054" y="26194"/>
                  </a:lnTo>
                  <a:lnTo>
                    <a:pt x="2329339" y="26194"/>
                  </a:lnTo>
                  <a:lnTo>
                    <a:pt x="2329339" y="14764"/>
                  </a:lnTo>
                  <a:lnTo>
                    <a:pt x="2335054" y="14764"/>
                  </a:lnTo>
                  <a:lnTo>
                    <a:pt x="2335054" y="14764"/>
                  </a:lnTo>
                  <a:lnTo>
                    <a:pt x="2335054" y="14764"/>
                  </a:lnTo>
                  <a:lnTo>
                    <a:pt x="2335054" y="14764"/>
                  </a:lnTo>
                  <a:close/>
                  <a:moveTo>
                    <a:pt x="3860959" y="14764"/>
                  </a:moveTo>
                  <a:cubicBezTo>
                    <a:pt x="3855244" y="20479"/>
                    <a:pt x="3859054" y="16669"/>
                    <a:pt x="3849529" y="20479"/>
                  </a:cubicBezTo>
                  <a:cubicBezTo>
                    <a:pt x="3855244" y="16669"/>
                    <a:pt x="3851434" y="18574"/>
                    <a:pt x="3860959" y="14764"/>
                  </a:cubicBezTo>
                  <a:lnTo>
                    <a:pt x="3860959" y="14764"/>
                  </a:lnTo>
                  <a:lnTo>
                    <a:pt x="3860959" y="14764"/>
                  </a:lnTo>
                  <a:lnTo>
                    <a:pt x="3860959" y="14764"/>
                  </a:lnTo>
                  <a:close/>
                  <a:moveTo>
                    <a:pt x="273844" y="9049"/>
                  </a:moveTo>
                  <a:cubicBezTo>
                    <a:pt x="266224" y="18574"/>
                    <a:pt x="270034" y="16669"/>
                    <a:pt x="254794" y="20479"/>
                  </a:cubicBezTo>
                  <a:cubicBezTo>
                    <a:pt x="262414" y="16669"/>
                    <a:pt x="266224" y="12859"/>
                    <a:pt x="273844" y="9049"/>
                  </a:cubicBezTo>
                  <a:lnTo>
                    <a:pt x="273844" y="9049"/>
                  </a:lnTo>
                  <a:lnTo>
                    <a:pt x="273844" y="9049"/>
                  </a:lnTo>
                  <a:lnTo>
                    <a:pt x="273844" y="9049"/>
                  </a:lnTo>
                  <a:close/>
                  <a:moveTo>
                    <a:pt x="926306" y="9049"/>
                  </a:moveTo>
                  <a:lnTo>
                    <a:pt x="932021" y="20479"/>
                  </a:lnTo>
                  <a:cubicBezTo>
                    <a:pt x="920591" y="12859"/>
                    <a:pt x="926306" y="9049"/>
                    <a:pt x="926306" y="9049"/>
                  </a:cubicBezTo>
                  <a:lnTo>
                    <a:pt x="926306" y="9049"/>
                  </a:lnTo>
                  <a:lnTo>
                    <a:pt x="926306" y="9049"/>
                  </a:lnTo>
                  <a:lnTo>
                    <a:pt x="926306" y="9049"/>
                  </a:lnTo>
                  <a:close/>
                  <a:moveTo>
                    <a:pt x="2012156" y="9049"/>
                  </a:moveTo>
                  <a:cubicBezTo>
                    <a:pt x="2006441" y="14764"/>
                    <a:pt x="2010251" y="10954"/>
                    <a:pt x="2006441" y="20479"/>
                  </a:cubicBezTo>
                  <a:lnTo>
                    <a:pt x="2012156" y="20479"/>
                  </a:lnTo>
                  <a:lnTo>
                    <a:pt x="2012156" y="9049"/>
                  </a:lnTo>
                  <a:lnTo>
                    <a:pt x="2012156" y="9049"/>
                  </a:lnTo>
                  <a:lnTo>
                    <a:pt x="2012156" y="9049"/>
                  </a:lnTo>
                  <a:lnTo>
                    <a:pt x="2012156" y="9049"/>
                  </a:lnTo>
                  <a:close/>
                  <a:moveTo>
                    <a:pt x="2135981" y="9049"/>
                  </a:moveTo>
                  <a:lnTo>
                    <a:pt x="2141696" y="28099"/>
                  </a:lnTo>
                  <a:lnTo>
                    <a:pt x="2130266" y="28099"/>
                  </a:lnTo>
                  <a:cubicBezTo>
                    <a:pt x="2134076" y="14764"/>
                    <a:pt x="2130266" y="16669"/>
                    <a:pt x="2135981" y="9049"/>
                  </a:cubicBezTo>
                  <a:lnTo>
                    <a:pt x="2135981" y="9049"/>
                  </a:lnTo>
                  <a:lnTo>
                    <a:pt x="2135981" y="9049"/>
                  </a:lnTo>
                  <a:lnTo>
                    <a:pt x="2135981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3B8AB812-62AD-403B-BA5F-0F79C030CEF7}"/>
                </a:ext>
              </a:extLst>
            </p:cNvPr>
            <p:cNvSpPr/>
            <p:nvPr/>
          </p:nvSpPr>
          <p:spPr>
            <a:xfrm>
              <a:off x="30004" y="6417430"/>
              <a:ext cx="5286375" cy="38100"/>
            </a:xfrm>
            <a:custGeom>
              <a:avLst/>
              <a:gdLst>
                <a:gd name="connsiteX0" fmla="*/ 4770596 w 5286375"/>
                <a:gd name="connsiteY0" fmla="*/ 9049 h 38100"/>
                <a:gd name="connsiteX1" fmla="*/ 4772502 w 5286375"/>
                <a:gd name="connsiteY1" fmla="*/ 22384 h 38100"/>
                <a:gd name="connsiteX2" fmla="*/ 4819174 w 5286375"/>
                <a:gd name="connsiteY2" fmla="*/ 33814 h 38100"/>
                <a:gd name="connsiteX3" fmla="*/ 5126832 w 5286375"/>
                <a:gd name="connsiteY3" fmla="*/ 33814 h 38100"/>
                <a:gd name="connsiteX4" fmla="*/ 5126832 w 5286375"/>
                <a:gd name="connsiteY4" fmla="*/ 28099 h 38100"/>
                <a:gd name="connsiteX5" fmla="*/ 5138261 w 5286375"/>
                <a:gd name="connsiteY5" fmla="*/ 28099 h 38100"/>
                <a:gd name="connsiteX6" fmla="*/ 5138261 w 5286375"/>
                <a:gd name="connsiteY6" fmla="*/ 33814 h 38100"/>
                <a:gd name="connsiteX7" fmla="*/ 5281136 w 5286375"/>
                <a:gd name="connsiteY7" fmla="*/ 33814 h 38100"/>
                <a:gd name="connsiteX8" fmla="*/ 5284946 w 5286375"/>
                <a:gd name="connsiteY8" fmla="*/ 9049 h 38100"/>
                <a:gd name="connsiteX9" fmla="*/ 4770596 w 5286375"/>
                <a:gd name="connsiteY9" fmla="*/ 9049 h 38100"/>
                <a:gd name="connsiteX10" fmla="*/ 4770596 w 5286375"/>
                <a:gd name="connsiteY10" fmla="*/ 9049 h 38100"/>
                <a:gd name="connsiteX11" fmla="*/ 4770596 w 5286375"/>
                <a:gd name="connsiteY11" fmla="*/ 9049 h 38100"/>
                <a:gd name="connsiteX12" fmla="*/ 4770596 w 5286375"/>
                <a:gd name="connsiteY12" fmla="*/ 9049 h 38100"/>
                <a:gd name="connsiteX13" fmla="*/ 4580096 w 5286375"/>
                <a:gd name="connsiteY13" fmla="*/ 9049 h 38100"/>
                <a:gd name="connsiteX14" fmla="*/ 4574381 w 5286375"/>
                <a:gd name="connsiteY14" fmla="*/ 22384 h 38100"/>
                <a:gd name="connsiteX15" fmla="*/ 4574381 w 5286375"/>
                <a:gd name="connsiteY15" fmla="*/ 9049 h 38100"/>
                <a:gd name="connsiteX16" fmla="*/ 4529614 w 5286375"/>
                <a:gd name="connsiteY16" fmla="*/ 9049 h 38100"/>
                <a:gd name="connsiteX17" fmla="*/ 4529614 w 5286375"/>
                <a:gd name="connsiteY17" fmla="*/ 16669 h 38100"/>
                <a:gd name="connsiteX18" fmla="*/ 4523899 w 5286375"/>
                <a:gd name="connsiteY18" fmla="*/ 10954 h 38100"/>
                <a:gd name="connsiteX19" fmla="*/ 4518184 w 5286375"/>
                <a:gd name="connsiteY19" fmla="*/ 10954 h 38100"/>
                <a:gd name="connsiteX20" fmla="*/ 4520089 w 5286375"/>
                <a:gd name="connsiteY20" fmla="*/ 9049 h 38100"/>
                <a:gd name="connsiteX21" fmla="*/ 3768566 w 5286375"/>
                <a:gd name="connsiteY21" fmla="*/ 9049 h 38100"/>
                <a:gd name="connsiteX22" fmla="*/ 3776186 w 5286375"/>
                <a:gd name="connsiteY22" fmla="*/ 33814 h 38100"/>
                <a:gd name="connsiteX23" fmla="*/ 4431506 w 5286375"/>
                <a:gd name="connsiteY23" fmla="*/ 33814 h 38100"/>
                <a:gd name="connsiteX24" fmla="*/ 4425791 w 5286375"/>
                <a:gd name="connsiteY24" fmla="*/ 22384 h 38100"/>
                <a:gd name="connsiteX25" fmla="*/ 4450556 w 5286375"/>
                <a:gd name="connsiteY25" fmla="*/ 22384 h 38100"/>
                <a:gd name="connsiteX26" fmla="*/ 4450556 w 5286375"/>
                <a:gd name="connsiteY26" fmla="*/ 33814 h 38100"/>
                <a:gd name="connsiteX27" fmla="*/ 4608671 w 5286375"/>
                <a:gd name="connsiteY27" fmla="*/ 33814 h 38100"/>
                <a:gd name="connsiteX28" fmla="*/ 4629627 w 5286375"/>
                <a:gd name="connsiteY28" fmla="*/ 9049 h 38100"/>
                <a:gd name="connsiteX29" fmla="*/ 4629627 w 5286375"/>
                <a:gd name="connsiteY29" fmla="*/ 20479 h 38100"/>
                <a:gd name="connsiteX30" fmla="*/ 4612481 w 5286375"/>
                <a:gd name="connsiteY30" fmla="*/ 31909 h 38100"/>
                <a:gd name="connsiteX31" fmla="*/ 4701064 w 5286375"/>
                <a:gd name="connsiteY31" fmla="*/ 31909 h 38100"/>
                <a:gd name="connsiteX32" fmla="*/ 4691539 w 5286375"/>
                <a:gd name="connsiteY32" fmla="*/ 14764 h 38100"/>
                <a:gd name="connsiteX33" fmla="*/ 4702969 w 5286375"/>
                <a:gd name="connsiteY33" fmla="*/ 14764 h 38100"/>
                <a:gd name="connsiteX34" fmla="*/ 4714399 w 5286375"/>
                <a:gd name="connsiteY34" fmla="*/ 26194 h 38100"/>
                <a:gd name="connsiteX35" fmla="*/ 4720114 w 5286375"/>
                <a:gd name="connsiteY35" fmla="*/ 7144 h 38100"/>
                <a:gd name="connsiteX36" fmla="*/ 4580096 w 5286375"/>
                <a:gd name="connsiteY36" fmla="*/ 9049 h 38100"/>
                <a:gd name="connsiteX37" fmla="*/ 4580096 w 5286375"/>
                <a:gd name="connsiteY37" fmla="*/ 9049 h 38100"/>
                <a:gd name="connsiteX38" fmla="*/ 4580096 w 5286375"/>
                <a:gd name="connsiteY38" fmla="*/ 9049 h 38100"/>
                <a:gd name="connsiteX39" fmla="*/ 4580096 w 5286375"/>
                <a:gd name="connsiteY39" fmla="*/ 9049 h 38100"/>
                <a:gd name="connsiteX40" fmla="*/ 3629501 w 5286375"/>
                <a:gd name="connsiteY40" fmla="*/ 9049 h 38100"/>
                <a:gd name="connsiteX41" fmla="*/ 3625691 w 5286375"/>
                <a:gd name="connsiteY41" fmla="*/ 16669 h 38100"/>
                <a:gd name="connsiteX42" fmla="*/ 3625691 w 5286375"/>
                <a:gd name="connsiteY42" fmla="*/ 9049 h 38100"/>
                <a:gd name="connsiteX43" fmla="*/ 3539014 w 5286375"/>
                <a:gd name="connsiteY43" fmla="*/ 9049 h 38100"/>
                <a:gd name="connsiteX44" fmla="*/ 3539014 w 5286375"/>
                <a:gd name="connsiteY44" fmla="*/ 22384 h 38100"/>
                <a:gd name="connsiteX45" fmla="*/ 3546634 w 5286375"/>
                <a:gd name="connsiteY45" fmla="*/ 33814 h 38100"/>
                <a:gd name="connsiteX46" fmla="*/ 3637121 w 5286375"/>
                <a:gd name="connsiteY46" fmla="*/ 33814 h 38100"/>
                <a:gd name="connsiteX47" fmla="*/ 3637121 w 5286375"/>
                <a:gd name="connsiteY47" fmla="*/ 9049 h 38100"/>
                <a:gd name="connsiteX48" fmla="*/ 3629501 w 5286375"/>
                <a:gd name="connsiteY48" fmla="*/ 9049 h 38100"/>
                <a:gd name="connsiteX49" fmla="*/ 3629501 w 5286375"/>
                <a:gd name="connsiteY49" fmla="*/ 9049 h 38100"/>
                <a:gd name="connsiteX50" fmla="*/ 3629501 w 5286375"/>
                <a:gd name="connsiteY50" fmla="*/ 9049 h 38100"/>
                <a:gd name="connsiteX51" fmla="*/ 3629501 w 5286375"/>
                <a:gd name="connsiteY51" fmla="*/ 9049 h 38100"/>
                <a:gd name="connsiteX52" fmla="*/ 3496151 w 5286375"/>
                <a:gd name="connsiteY52" fmla="*/ 9049 h 38100"/>
                <a:gd name="connsiteX53" fmla="*/ 3496151 w 5286375"/>
                <a:gd name="connsiteY53" fmla="*/ 33814 h 38100"/>
                <a:gd name="connsiteX54" fmla="*/ 3515201 w 5286375"/>
                <a:gd name="connsiteY54" fmla="*/ 33814 h 38100"/>
                <a:gd name="connsiteX55" fmla="*/ 3519011 w 5286375"/>
                <a:gd name="connsiteY55" fmla="*/ 16669 h 38100"/>
                <a:gd name="connsiteX56" fmla="*/ 3513296 w 5286375"/>
                <a:gd name="connsiteY56" fmla="*/ 9049 h 38100"/>
                <a:gd name="connsiteX57" fmla="*/ 3496151 w 5286375"/>
                <a:gd name="connsiteY57" fmla="*/ 9049 h 38100"/>
                <a:gd name="connsiteX58" fmla="*/ 3496151 w 5286375"/>
                <a:gd name="connsiteY58" fmla="*/ 9049 h 38100"/>
                <a:gd name="connsiteX59" fmla="*/ 3496151 w 5286375"/>
                <a:gd name="connsiteY59" fmla="*/ 9049 h 38100"/>
                <a:gd name="connsiteX60" fmla="*/ 3496151 w 5286375"/>
                <a:gd name="connsiteY60" fmla="*/ 9049 h 38100"/>
                <a:gd name="connsiteX61" fmla="*/ 3460909 w 5286375"/>
                <a:gd name="connsiteY61" fmla="*/ 9049 h 38100"/>
                <a:gd name="connsiteX62" fmla="*/ 3457099 w 5286375"/>
                <a:gd name="connsiteY62" fmla="*/ 28099 h 38100"/>
                <a:gd name="connsiteX63" fmla="*/ 3419951 w 5286375"/>
                <a:gd name="connsiteY63" fmla="*/ 28099 h 38100"/>
                <a:gd name="connsiteX64" fmla="*/ 3418046 w 5286375"/>
                <a:gd name="connsiteY64" fmla="*/ 9049 h 38100"/>
                <a:gd name="connsiteX65" fmla="*/ 3246596 w 5286375"/>
                <a:gd name="connsiteY65" fmla="*/ 9049 h 38100"/>
                <a:gd name="connsiteX66" fmla="*/ 3248501 w 5286375"/>
                <a:gd name="connsiteY66" fmla="*/ 33814 h 38100"/>
                <a:gd name="connsiteX67" fmla="*/ 3271361 w 5286375"/>
                <a:gd name="connsiteY67" fmla="*/ 33814 h 38100"/>
                <a:gd name="connsiteX68" fmla="*/ 3271361 w 5286375"/>
                <a:gd name="connsiteY68" fmla="*/ 22384 h 38100"/>
                <a:gd name="connsiteX69" fmla="*/ 3277076 w 5286375"/>
                <a:gd name="connsiteY69" fmla="*/ 22384 h 38100"/>
                <a:gd name="connsiteX70" fmla="*/ 3277076 w 5286375"/>
                <a:gd name="connsiteY70" fmla="*/ 33814 h 38100"/>
                <a:gd name="connsiteX71" fmla="*/ 3470434 w 5286375"/>
                <a:gd name="connsiteY71" fmla="*/ 33814 h 38100"/>
                <a:gd name="connsiteX72" fmla="*/ 3483769 w 5286375"/>
                <a:gd name="connsiteY72" fmla="*/ 9049 h 38100"/>
                <a:gd name="connsiteX73" fmla="*/ 3460909 w 5286375"/>
                <a:gd name="connsiteY73" fmla="*/ 9049 h 38100"/>
                <a:gd name="connsiteX74" fmla="*/ 3460909 w 5286375"/>
                <a:gd name="connsiteY74" fmla="*/ 9049 h 38100"/>
                <a:gd name="connsiteX75" fmla="*/ 3460909 w 5286375"/>
                <a:gd name="connsiteY75" fmla="*/ 9049 h 38100"/>
                <a:gd name="connsiteX76" fmla="*/ 3460909 w 5286375"/>
                <a:gd name="connsiteY76" fmla="*/ 9049 h 38100"/>
                <a:gd name="connsiteX77" fmla="*/ 2117884 w 5286375"/>
                <a:gd name="connsiteY77" fmla="*/ 9049 h 38100"/>
                <a:gd name="connsiteX78" fmla="*/ 2108359 w 5286375"/>
                <a:gd name="connsiteY78" fmla="*/ 10954 h 38100"/>
                <a:gd name="connsiteX79" fmla="*/ 2108359 w 5286375"/>
                <a:gd name="connsiteY79" fmla="*/ 9049 h 38100"/>
                <a:gd name="connsiteX80" fmla="*/ 1992154 w 5286375"/>
                <a:gd name="connsiteY80" fmla="*/ 9049 h 38100"/>
                <a:gd name="connsiteX81" fmla="*/ 1982629 w 5286375"/>
                <a:gd name="connsiteY81" fmla="*/ 28099 h 38100"/>
                <a:gd name="connsiteX82" fmla="*/ 1978819 w 5286375"/>
                <a:gd name="connsiteY82" fmla="*/ 33814 h 38100"/>
                <a:gd name="connsiteX83" fmla="*/ 2019776 w 5286375"/>
                <a:gd name="connsiteY83" fmla="*/ 33814 h 38100"/>
                <a:gd name="connsiteX84" fmla="*/ 2019776 w 5286375"/>
                <a:gd name="connsiteY84" fmla="*/ 22384 h 38100"/>
                <a:gd name="connsiteX85" fmla="*/ 2031206 w 5286375"/>
                <a:gd name="connsiteY85" fmla="*/ 22384 h 38100"/>
                <a:gd name="connsiteX86" fmla="*/ 2033111 w 5286375"/>
                <a:gd name="connsiteY86" fmla="*/ 33814 h 38100"/>
                <a:gd name="connsiteX87" fmla="*/ 2459831 w 5286375"/>
                <a:gd name="connsiteY87" fmla="*/ 33814 h 38100"/>
                <a:gd name="connsiteX88" fmla="*/ 2459831 w 5286375"/>
                <a:gd name="connsiteY88" fmla="*/ 22384 h 38100"/>
                <a:gd name="connsiteX89" fmla="*/ 2465546 w 5286375"/>
                <a:gd name="connsiteY89" fmla="*/ 22384 h 38100"/>
                <a:gd name="connsiteX90" fmla="*/ 2465546 w 5286375"/>
                <a:gd name="connsiteY90" fmla="*/ 33814 h 38100"/>
                <a:gd name="connsiteX91" fmla="*/ 2707481 w 5286375"/>
                <a:gd name="connsiteY91" fmla="*/ 33814 h 38100"/>
                <a:gd name="connsiteX92" fmla="*/ 2694146 w 5286375"/>
                <a:gd name="connsiteY92" fmla="*/ 9049 h 38100"/>
                <a:gd name="connsiteX93" fmla="*/ 2117884 w 5286375"/>
                <a:gd name="connsiteY93" fmla="*/ 9049 h 38100"/>
                <a:gd name="connsiteX94" fmla="*/ 2117884 w 5286375"/>
                <a:gd name="connsiteY94" fmla="*/ 9049 h 38100"/>
                <a:gd name="connsiteX95" fmla="*/ 2117884 w 5286375"/>
                <a:gd name="connsiteY95" fmla="*/ 9049 h 38100"/>
                <a:gd name="connsiteX96" fmla="*/ 2117884 w 5286375"/>
                <a:gd name="connsiteY96" fmla="*/ 9049 h 38100"/>
                <a:gd name="connsiteX97" fmla="*/ 1694974 w 5286375"/>
                <a:gd name="connsiteY97" fmla="*/ 9049 h 38100"/>
                <a:gd name="connsiteX98" fmla="*/ 1689259 w 5286375"/>
                <a:gd name="connsiteY98" fmla="*/ 33814 h 38100"/>
                <a:gd name="connsiteX99" fmla="*/ 1905476 w 5286375"/>
                <a:gd name="connsiteY99" fmla="*/ 33814 h 38100"/>
                <a:gd name="connsiteX100" fmla="*/ 1918811 w 5286375"/>
                <a:gd name="connsiteY100" fmla="*/ 9049 h 38100"/>
                <a:gd name="connsiteX101" fmla="*/ 1694974 w 5286375"/>
                <a:gd name="connsiteY101" fmla="*/ 9049 h 38100"/>
                <a:gd name="connsiteX102" fmla="*/ 1694974 w 5286375"/>
                <a:gd name="connsiteY102" fmla="*/ 9049 h 38100"/>
                <a:gd name="connsiteX103" fmla="*/ 1694974 w 5286375"/>
                <a:gd name="connsiteY103" fmla="*/ 9049 h 38100"/>
                <a:gd name="connsiteX104" fmla="*/ 1694974 w 5286375"/>
                <a:gd name="connsiteY104" fmla="*/ 9049 h 38100"/>
                <a:gd name="connsiteX105" fmla="*/ 1061561 w 5286375"/>
                <a:gd name="connsiteY105" fmla="*/ 9049 h 38100"/>
                <a:gd name="connsiteX106" fmla="*/ 1048226 w 5286375"/>
                <a:gd name="connsiteY106" fmla="*/ 33814 h 38100"/>
                <a:gd name="connsiteX107" fmla="*/ 1666399 w 5286375"/>
                <a:gd name="connsiteY107" fmla="*/ 33814 h 38100"/>
                <a:gd name="connsiteX108" fmla="*/ 1675924 w 5286375"/>
                <a:gd name="connsiteY108" fmla="*/ 9049 h 38100"/>
                <a:gd name="connsiteX109" fmla="*/ 1061561 w 5286375"/>
                <a:gd name="connsiteY109" fmla="*/ 9049 h 38100"/>
                <a:gd name="connsiteX110" fmla="*/ 1061561 w 5286375"/>
                <a:gd name="connsiteY110" fmla="*/ 9049 h 38100"/>
                <a:gd name="connsiteX111" fmla="*/ 1061561 w 5286375"/>
                <a:gd name="connsiteY111" fmla="*/ 9049 h 38100"/>
                <a:gd name="connsiteX112" fmla="*/ 1061561 w 5286375"/>
                <a:gd name="connsiteY112" fmla="*/ 9049 h 38100"/>
                <a:gd name="connsiteX113" fmla="*/ 1012984 w 5286375"/>
                <a:gd name="connsiteY113" fmla="*/ 9049 h 38100"/>
                <a:gd name="connsiteX114" fmla="*/ 1003459 w 5286375"/>
                <a:gd name="connsiteY114" fmla="*/ 28099 h 38100"/>
                <a:gd name="connsiteX115" fmla="*/ 997744 w 5286375"/>
                <a:gd name="connsiteY115" fmla="*/ 28099 h 38100"/>
                <a:gd name="connsiteX116" fmla="*/ 993934 w 5286375"/>
                <a:gd name="connsiteY116" fmla="*/ 9049 h 38100"/>
                <a:gd name="connsiteX117" fmla="*/ 978694 w 5286375"/>
                <a:gd name="connsiteY117" fmla="*/ 9049 h 38100"/>
                <a:gd name="connsiteX118" fmla="*/ 967264 w 5286375"/>
                <a:gd name="connsiteY118" fmla="*/ 28099 h 38100"/>
                <a:gd name="connsiteX119" fmla="*/ 967264 w 5286375"/>
                <a:gd name="connsiteY119" fmla="*/ 22384 h 38100"/>
                <a:gd name="connsiteX120" fmla="*/ 961549 w 5286375"/>
                <a:gd name="connsiteY120" fmla="*/ 9049 h 38100"/>
                <a:gd name="connsiteX121" fmla="*/ 909161 w 5286375"/>
                <a:gd name="connsiteY121" fmla="*/ 9049 h 38100"/>
                <a:gd name="connsiteX122" fmla="*/ 911066 w 5286375"/>
                <a:gd name="connsiteY122" fmla="*/ 22384 h 38100"/>
                <a:gd name="connsiteX123" fmla="*/ 890111 w 5286375"/>
                <a:gd name="connsiteY123" fmla="*/ 33814 h 38100"/>
                <a:gd name="connsiteX124" fmla="*/ 1019651 w 5286375"/>
                <a:gd name="connsiteY124" fmla="*/ 33814 h 38100"/>
                <a:gd name="connsiteX125" fmla="*/ 1034891 w 5286375"/>
                <a:gd name="connsiteY125" fmla="*/ 9049 h 38100"/>
                <a:gd name="connsiteX126" fmla="*/ 1012984 w 5286375"/>
                <a:gd name="connsiteY126" fmla="*/ 9049 h 38100"/>
                <a:gd name="connsiteX127" fmla="*/ 1012984 w 5286375"/>
                <a:gd name="connsiteY127" fmla="*/ 9049 h 38100"/>
                <a:gd name="connsiteX128" fmla="*/ 1012984 w 5286375"/>
                <a:gd name="connsiteY128" fmla="*/ 9049 h 38100"/>
                <a:gd name="connsiteX129" fmla="*/ 1012984 w 5286375"/>
                <a:gd name="connsiteY129" fmla="*/ 9049 h 38100"/>
                <a:gd name="connsiteX130" fmla="*/ 843439 w 5286375"/>
                <a:gd name="connsiteY130" fmla="*/ 9049 h 38100"/>
                <a:gd name="connsiteX131" fmla="*/ 843439 w 5286375"/>
                <a:gd name="connsiteY131" fmla="*/ 16669 h 38100"/>
                <a:gd name="connsiteX132" fmla="*/ 854869 w 5286375"/>
                <a:gd name="connsiteY132" fmla="*/ 16669 h 38100"/>
                <a:gd name="connsiteX133" fmla="*/ 854869 w 5286375"/>
                <a:gd name="connsiteY133" fmla="*/ 10954 h 38100"/>
                <a:gd name="connsiteX134" fmla="*/ 860584 w 5286375"/>
                <a:gd name="connsiteY134" fmla="*/ 10954 h 38100"/>
                <a:gd name="connsiteX135" fmla="*/ 860584 w 5286375"/>
                <a:gd name="connsiteY135" fmla="*/ 30004 h 38100"/>
                <a:gd name="connsiteX136" fmla="*/ 879634 w 5286375"/>
                <a:gd name="connsiteY136" fmla="*/ 18574 h 38100"/>
                <a:gd name="connsiteX137" fmla="*/ 873919 w 5286375"/>
                <a:gd name="connsiteY137" fmla="*/ 10954 h 38100"/>
                <a:gd name="connsiteX138" fmla="*/ 843439 w 5286375"/>
                <a:gd name="connsiteY138" fmla="*/ 9049 h 38100"/>
                <a:gd name="connsiteX139" fmla="*/ 843439 w 5286375"/>
                <a:gd name="connsiteY139" fmla="*/ 9049 h 38100"/>
                <a:gd name="connsiteX140" fmla="*/ 843439 w 5286375"/>
                <a:gd name="connsiteY140" fmla="*/ 9049 h 38100"/>
                <a:gd name="connsiteX141" fmla="*/ 843439 w 5286375"/>
                <a:gd name="connsiteY141" fmla="*/ 9049 h 38100"/>
                <a:gd name="connsiteX142" fmla="*/ 644366 w 5286375"/>
                <a:gd name="connsiteY142" fmla="*/ 9049 h 38100"/>
                <a:gd name="connsiteX143" fmla="*/ 644366 w 5286375"/>
                <a:gd name="connsiteY143" fmla="*/ 9049 h 38100"/>
                <a:gd name="connsiteX144" fmla="*/ 613886 w 5286375"/>
                <a:gd name="connsiteY144" fmla="*/ 22384 h 38100"/>
                <a:gd name="connsiteX145" fmla="*/ 585311 w 5286375"/>
                <a:gd name="connsiteY145" fmla="*/ 9049 h 38100"/>
                <a:gd name="connsiteX146" fmla="*/ 219551 w 5286375"/>
                <a:gd name="connsiteY146" fmla="*/ 9049 h 38100"/>
                <a:gd name="connsiteX147" fmla="*/ 217646 w 5286375"/>
                <a:gd name="connsiteY147" fmla="*/ 16669 h 38100"/>
                <a:gd name="connsiteX148" fmla="*/ 206216 w 5286375"/>
                <a:gd name="connsiteY148" fmla="*/ 22384 h 38100"/>
                <a:gd name="connsiteX149" fmla="*/ 206216 w 5286375"/>
                <a:gd name="connsiteY149" fmla="*/ 16669 h 38100"/>
                <a:gd name="connsiteX150" fmla="*/ 200501 w 5286375"/>
                <a:gd name="connsiteY150" fmla="*/ 16669 h 38100"/>
                <a:gd name="connsiteX151" fmla="*/ 202406 w 5286375"/>
                <a:gd name="connsiteY151" fmla="*/ 9049 h 38100"/>
                <a:gd name="connsiteX152" fmla="*/ 134779 w 5286375"/>
                <a:gd name="connsiteY152" fmla="*/ 9049 h 38100"/>
                <a:gd name="connsiteX153" fmla="*/ 121444 w 5286375"/>
                <a:gd name="connsiteY153" fmla="*/ 33814 h 38100"/>
                <a:gd name="connsiteX154" fmla="*/ 140494 w 5286375"/>
                <a:gd name="connsiteY154" fmla="*/ 33814 h 38100"/>
                <a:gd name="connsiteX155" fmla="*/ 151924 w 5286375"/>
                <a:gd name="connsiteY155" fmla="*/ 28099 h 38100"/>
                <a:gd name="connsiteX156" fmla="*/ 151924 w 5286375"/>
                <a:gd name="connsiteY156" fmla="*/ 33814 h 38100"/>
                <a:gd name="connsiteX157" fmla="*/ 238601 w 5286375"/>
                <a:gd name="connsiteY157" fmla="*/ 33814 h 38100"/>
                <a:gd name="connsiteX158" fmla="*/ 238601 w 5286375"/>
                <a:gd name="connsiteY158" fmla="*/ 28099 h 38100"/>
                <a:gd name="connsiteX159" fmla="*/ 242411 w 5286375"/>
                <a:gd name="connsiteY159" fmla="*/ 33814 h 38100"/>
                <a:gd name="connsiteX160" fmla="*/ 711994 w 5286375"/>
                <a:gd name="connsiteY160" fmla="*/ 33814 h 38100"/>
                <a:gd name="connsiteX161" fmla="*/ 711994 w 5286375"/>
                <a:gd name="connsiteY161" fmla="*/ 22384 h 38100"/>
                <a:gd name="connsiteX162" fmla="*/ 717709 w 5286375"/>
                <a:gd name="connsiteY162" fmla="*/ 22384 h 38100"/>
                <a:gd name="connsiteX163" fmla="*/ 717709 w 5286375"/>
                <a:gd name="connsiteY163" fmla="*/ 33814 h 38100"/>
                <a:gd name="connsiteX164" fmla="*/ 839629 w 5286375"/>
                <a:gd name="connsiteY164" fmla="*/ 33814 h 38100"/>
                <a:gd name="connsiteX165" fmla="*/ 762476 w 5286375"/>
                <a:gd name="connsiteY165" fmla="*/ 9049 h 38100"/>
                <a:gd name="connsiteX166" fmla="*/ 644366 w 5286375"/>
                <a:gd name="connsiteY166" fmla="*/ 9049 h 38100"/>
                <a:gd name="connsiteX167" fmla="*/ 644366 w 5286375"/>
                <a:gd name="connsiteY167" fmla="*/ 9049 h 38100"/>
                <a:gd name="connsiteX168" fmla="*/ 644366 w 5286375"/>
                <a:gd name="connsiteY168" fmla="*/ 9049 h 38100"/>
                <a:gd name="connsiteX169" fmla="*/ 644366 w 5286375"/>
                <a:gd name="connsiteY169" fmla="*/ 9049 h 38100"/>
                <a:gd name="connsiteX170" fmla="*/ 80486 w 5286375"/>
                <a:gd name="connsiteY170" fmla="*/ 9049 h 38100"/>
                <a:gd name="connsiteX171" fmla="*/ 61436 w 5286375"/>
                <a:gd name="connsiteY171" fmla="*/ 28099 h 38100"/>
                <a:gd name="connsiteX172" fmla="*/ 24289 w 5286375"/>
                <a:gd name="connsiteY172" fmla="*/ 33814 h 38100"/>
                <a:gd name="connsiteX173" fmla="*/ 70961 w 5286375"/>
                <a:gd name="connsiteY173" fmla="*/ 33814 h 38100"/>
                <a:gd name="connsiteX174" fmla="*/ 93821 w 5286375"/>
                <a:gd name="connsiteY174" fmla="*/ 9049 h 38100"/>
                <a:gd name="connsiteX175" fmla="*/ 80486 w 5286375"/>
                <a:gd name="connsiteY175" fmla="*/ 9049 h 38100"/>
                <a:gd name="connsiteX176" fmla="*/ 80486 w 5286375"/>
                <a:gd name="connsiteY176" fmla="*/ 9049 h 38100"/>
                <a:gd name="connsiteX177" fmla="*/ 80486 w 5286375"/>
                <a:gd name="connsiteY177" fmla="*/ 9049 h 38100"/>
                <a:gd name="connsiteX178" fmla="*/ 80486 w 5286375"/>
                <a:gd name="connsiteY178" fmla="*/ 9049 h 38100"/>
                <a:gd name="connsiteX179" fmla="*/ 9049 w 5286375"/>
                <a:gd name="connsiteY179" fmla="*/ 9049 h 38100"/>
                <a:gd name="connsiteX180" fmla="*/ 7144 w 5286375"/>
                <a:gd name="connsiteY180" fmla="*/ 16669 h 38100"/>
                <a:gd name="connsiteX181" fmla="*/ 12859 w 5286375"/>
                <a:gd name="connsiteY181" fmla="*/ 16669 h 38100"/>
                <a:gd name="connsiteX182" fmla="*/ 12859 w 5286375"/>
                <a:gd name="connsiteY182" fmla="*/ 9049 h 38100"/>
                <a:gd name="connsiteX183" fmla="*/ 9049 w 5286375"/>
                <a:gd name="connsiteY183" fmla="*/ 9049 h 38100"/>
                <a:gd name="connsiteX184" fmla="*/ 9049 w 5286375"/>
                <a:gd name="connsiteY184" fmla="*/ 9049 h 38100"/>
                <a:gd name="connsiteX185" fmla="*/ 9049 w 5286375"/>
                <a:gd name="connsiteY185" fmla="*/ 9049 h 38100"/>
                <a:gd name="connsiteX186" fmla="*/ 9049 w 5286375"/>
                <a:gd name="connsiteY186" fmla="*/ 9049 h 38100"/>
                <a:gd name="connsiteX187" fmla="*/ 4761071 w 5286375"/>
                <a:gd name="connsiteY187" fmla="*/ 33814 h 38100"/>
                <a:gd name="connsiteX188" fmla="*/ 4761071 w 5286375"/>
                <a:gd name="connsiteY188" fmla="*/ 28099 h 38100"/>
                <a:gd name="connsiteX189" fmla="*/ 4757262 w 5286375"/>
                <a:gd name="connsiteY189" fmla="*/ 33814 h 38100"/>
                <a:gd name="connsiteX190" fmla="*/ 4761071 w 5286375"/>
                <a:gd name="connsiteY190" fmla="*/ 33814 h 38100"/>
                <a:gd name="connsiteX191" fmla="*/ 4761071 w 5286375"/>
                <a:gd name="connsiteY191" fmla="*/ 33814 h 38100"/>
                <a:gd name="connsiteX192" fmla="*/ 4761071 w 5286375"/>
                <a:gd name="connsiteY192" fmla="*/ 33814 h 38100"/>
                <a:gd name="connsiteX193" fmla="*/ 4761071 w 5286375"/>
                <a:gd name="connsiteY193" fmla="*/ 33814 h 38100"/>
                <a:gd name="connsiteX194" fmla="*/ 4732496 w 5286375"/>
                <a:gd name="connsiteY194" fmla="*/ 33814 h 38100"/>
                <a:gd name="connsiteX195" fmla="*/ 4734402 w 5286375"/>
                <a:gd name="connsiteY195" fmla="*/ 22384 h 38100"/>
                <a:gd name="connsiteX196" fmla="*/ 4728687 w 5286375"/>
                <a:gd name="connsiteY196" fmla="*/ 22384 h 38100"/>
                <a:gd name="connsiteX197" fmla="*/ 4724877 w 5286375"/>
                <a:gd name="connsiteY197" fmla="*/ 33814 h 38100"/>
                <a:gd name="connsiteX198" fmla="*/ 4732496 w 5286375"/>
                <a:gd name="connsiteY198" fmla="*/ 33814 h 38100"/>
                <a:gd name="connsiteX199" fmla="*/ 4732496 w 5286375"/>
                <a:gd name="connsiteY199" fmla="*/ 33814 h 38100"/>
                <a:gd name="connsiteX200" fmla="*/ 4732496 w 5286375"/>
                <a:gd name="connsiteY200" fmla="*/ 33814 h 38100"/>
                <a:gd name="connsiteX201" fmla="*/ 4732496 w 5286375"/>
                <a:gd name="connsiteY201" fmla="*/ 33814 h 38100"/>
                <a:gd name="connsiteX202" fmla="*/ 2197894 w 5286375"/>
                <a:gd name="connsiteY202" fmla="*/ 14764 h 38100"/>
                <a:gd name="connsiteX203" fmla="*/ 2186464 w 5286375"/>
                <a:gd name="connsiteY203" fmla="*/ 20479 h 38100"/>
                <a:gd name="connsiteX204" fmla="*/ 2197894 w 5286375"/>
                <a:gd name="connsiteY204" fmla="*/ 14764 h 38100"/>
                <a:gd name="connsiteX205" fmla="*/ 2197894 w 5286375"/>
                <a:gd name="connsiteY205" fmla="*/ 14764 h 38100"/>
                <a:gd name="connsiteX206" fmla="*/ 2197894 w 5286375"/>
                <a:gd name="connsiteY206" fmla="*/ 14764 h 38100"/>
                <a:gd name="connsiteX207" fmla="*/ 2197894 w 5286375"/>
                <a:gd name="connsiteY207" fmla="*/ 14764 h 38100"/>
                <a:gd name="connsiteX208" fmla="*/ 1519714 w 5286375"/>
                <a:gd name="connsiteY208" fmla="*/ 9049 h 38100"/>
                <a:gd name="connsiteX209" fmla="*/ 1525429 w 5286375"/>
                <a:gd name="connsiteY209" fmla="*/ 20479 h 38100"/>
                <a:gd name="connsiteX210" fmla="*/ 1519714 w 5286375"/>
                <a:gd name="connsiteY210" fmla="*/ 20479 h 38100"/>
                <a:gd name="connsiteX211" fmla="*/ 1513999 w 5286375"/>
                <a:gd name="connsiteY211" fmla="*/ 26194 h 38100"/>
                <a:gd name="connsiteX212" fmla="*/ 1513999 w 5286375"/>
                <a:gd name="connsiteY212" fmla="*/ 7144 h 38100"/>
                <a:gd name="connsiteX213" fmla="*/ 1519714 w 5286375"/>
                <a:gd name="connsiteY213" fmla="*/ 7144 h 38100"/>
                <a:gd name="connsiteX214" fmla="*/ 1519714 w 5286375"/>
                <a:gd name="connsiteY214" fmla="*/ 9049 h 38100"/>
                <a:gd name="connsiteX215" fmla="*/ 1519714 w 5286375"/>
                <a:gd name="connsiteY215" fmla="*/ 9049 h 38100"/>
                <a:gd name="connsiteX216" fmla="*/ 1519714 w 5286375"/>
                <a:gd name="connsiteY216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5286375" h="38100">
                  <a:moveTo>
                    <a:pt x="4770596" y="9049"/>
                  </a:moveTo>
                  <a:cubicBezTo>
                    <a:pt x="4768691" y="16669"/>
                    <a:pt x="4766787" y="12859"/>
                    <a:pt x="4772502" y="22384"/>
                  </a:cubicBezTo>
                  <a:cubicBezTo>
                    <a:pt x="4791552" y="14764"/>
                    <a:pt x="4804887" y="22384"/>
                    <a:pt x="4819174" y="33814"/>
                  </a:cubicBezTo>
                  <a:lnTo>
                    <a:pt x="5126832" y="33814"/>
                  </a:lnTo>
                  <a:lnTo>
                    <a:pt x="5126832" y="28099"/>
                  </a:lnTo>
                  <a:lnTo>
                    <a:pt x="5138261" y="28099"/>
                  </a:lnTo>
                  <a:lnTo>
                    <a:pt x="5138261" y="33814"/>
                  </a:lnTo>
                  <a:lnTo>
                    <a:pt x="5281136" y="33814"/>
                  </a:lnTo>
                  <a:cubicBezTo>
                    <a:pt x="5283041" y="26194"/>
                    <a:pt x="5283041" y="16669"/>
                    <a:pt x="5284946" y="9049"/>
                  </a:cubicBezTo>
                  <a:lnTo>
                    <a:pt x="4770596" y="9049"/>
                  </a:lnTo>
                  <a:lnTo>
                    <a:pt x="4770596" y="9049"/>
                  </a:lnTo>
                  <a:lnTo>
                    <a:pt x="4770596" y="9049"/>
                  </a:lnTo>
                  <a:lnTo>
                    <a:pt x="4770596" y="9049"/>
                  </a:lnTo>
                  <a:close/>
                  <a:moveTo>
                    <a:pt x="4580096" y="9049"/>
                  </a:moveTo>
                  <a:cubicBezTo>
                    <a:pt x="4580096" y="14764"/>
                    <a:pt x="4578191" y="18574"/>
                    <a:pt x="4574381" y="22384"/>
                  </a:cubicBezTo>
                  <a:cubicBezTo>
                    <a:pt x="4574381" y="16669"/>
                    <a:pt x="4574381" y="12859"/>
                    <a:pt x="4574381" y="9049"/>
                  </a:cubicBezTo>
                  <a:lnTo>
                    <a:pt x="4529614" y="9049"/>
                  </a:lnTo>
                  <a:lnTo>
                    <a:pt x="4529614" y="16669"/>
                  </a:lnTo>
                  <a:cubicBezTo>
                    <a:pt x="4525804" y="14764"/>
                    <a:pt x="4525804" y="14764"/>
                    <a:pt x="4523899" y="10954"/>
                  </a:cubicBezTo>
                  <a:lnTo>
                    <a:pt x="4518184" y="10954"/>
                  </a:lnTo>
                  <a:cubicBezTo>
                    <a:pt x="4518184" y="10954"/>
                    <a:pt x="4518184" y="10954"/>
                    <a:pt x="4520089" y="9049"/>
                  </a:cubicBezTo>
                  <a:lnTo>
                    <a:pt x="3768566" y="9049"/>
                  </a:lnTo>
                  <a:cubicBezTo>
                    <a:pt x="3770471" y="16669"/>
                    <a:pt x="3774281" y="26194"/>
                    <a:pt x="3776186" y="33814"/>
                  </a:cubicBezTo>
                  <a:lnTo>
                    <a:pt x="4431506" y="33814"/>
                  </a:lnTo>
                  <a:cubicBezTo>
                    <a:pt x="4427696" y="28099"/>
                    <a:pt x="4429602" y="31909"/>
                    <a:pt x="4425791" y="22384"/>
                  </a:cubicBezTo>
                  <a:lnTo>
                    <a:pt x="4450556" y="22384"/>
                  </a:lnTo>
                  <a:lnTo>
                    <a:pt x="4450556" y="33814"/>
                  </a:lnTo>
                  <a:lnTo>
                    <a:pt x="4608671" y="33814"/>
                  </a:lnTo>
                  <a:cubicBezTo>
                    <a:pt x="4614387" y="22384"/>
                    <a:pt x="4620102" y="16669"/>
                    <a:pt x="4629627" y="9049"/>
                  </a:cubicBezTo>
                  <a:lnTo>
                    <a:pt x="4629627" y="20479"/>
                  </a:lnTo>
                  <a:cubicBezTo>
                    <a:pt x="4620102" y="24289"/>
                    <a:pt x="4618196" y="28099"/>
                    <a:pt x="4612481" y="31909"/>
                  </a:cubicBezTo>
                  <a:lnTo>
                    <a:pt x="4701064" y="31909"/>
                  </a:lnTo>
                  <a:cubicBezTo>
                    <a:pt x="4697254" y="26194"/>
                    <a:pt x="4695349" y="20479"/>
                    <a:pt x="4691539" y="14764"/>
                  </a:cubicBezTo>
                  <a:lnTo>
                    <a:pt x="4702969" y="14764"/>
                  </a:lnTo>
                  <a:cubicBezTo>
                    <a:pt x="4710589" y="30004"/>
                    <a:pt x="4701064" y="18574"/>
                    <a:pt x="4714399" y="26194"/>
                  </a:cubicBezTo>
                  <a:cubicBezTo>
                    <a:pt x="4716304" y="18574"/>
                    <a:pt x="4718209" y="12859"/>
                    <a:pt x="4720114" y="7144"/>
                  </a:cubicBezTo>
                  <a:lnTo>
                    <a:pt x="4580096" y="9049"/>
                  </a:lnTo>
                  <a:lnTo>
                    <a:pt x="4580096" y="9049"/>
                  </a:lnTo>
                  <a:lnTo>
                    <a:pt x="4580096" y="9049"/>
                  </a:lnTo>
                  <a:lnTo>
                    <a:pt x="4580096" y="9049"/>
                  </a:lnTo>
                  <a:close/>
                  <a:moveTo>
                    <a:pt x="3629501" y="9049"/>
                  </a:moveTo>
                  <a:cubicBezTo>
                    <a:pt x="3627596" y="12859"/>
                    <a:pt x="3629501" y="10954"/>
                    <a:pt x="3625691" y="16669"/>
                  </a:cubicBezTo>
                  <a:lnTo>
                    <a:pt x="3625691" y="9049"/>
                  </a:lnTo>
                  <a:lnTo>
                    <a:pt x="3539014" y="9049"/>
                  </a:lnTo>
                  <a:cubicBezTo>
                    <a:pt x="3539014" y="12859"/>
                    <a:pt x="3539014" y="16669"/>
                    <a:pt x="3539014" y="22384"/>
                  </a:cubicBezTo>
                  <a:cubicBezTo>
                    <a:pt x="3540919" y="26194"/>
                    <a:pt x="3544729" y="30004"/>
                    <a:pt x="3546634" y="33814"/>
                  </a:cubicBezTo>
                  <a:lnTo>
                    <a:pt x="3637121" y="33814"/>
                  </a:lnTo>
                  <a:cubicBezTo>
                    <a:pt x="3637121" y="24289"/>
                    <a:pt x="3637121" y="16669"/>
                    <a:pt x="3637121" y="9049"/>
                  </a:cubicBez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close/>
                  <a:moveTo>
                    <a:pt x="3496151" y="9049"/>
                  </a:moveTo>
                  <a:cubicBezTo>
                    <a:pt x="3494246" y="14764"/>
                    <a:pt x="3494246" y="24289"/>
                    <a:pt x="3496151" y="33814"/>
                  </a:cubicBezTo>
                  <a:lnTo>
                    <a:pt x="3515201" y="33814"/>
                  </a:lnTo>
                  <a:cubicBezTo>
                    <a:pt x="3517106" y="30004"/>
                    <a:pt x="3517106" y="24289"/>
                    <a:pt x="3519011" y="16669"/>
                  </a:cubicBezTo>
                  <a:cubicBezTo>
                    <a:pt x="3517106" y="14764"/>
                    <a:pt x="3515201" y="12859"/>
                    <a:pt x="3513296" y="9049"/>
                  </a:cubicBezTo>
                  <a:lnTo>
                    <a:pt x="3496151" y="9049"/>
                  </a:lnTo>
                  <a:lnTo>
                    <a:pt x="3496151" y="9049"/>
                  </a:lnTo>
                  <a:lnTo>
                    <a:pt x="3496151" y="9049"/>
                  </a:lnTo>
                  <a:lnTo>
                    <a:pt x="3496151" y="9049"/>
                  </a:lnTo>
                  <a:close/>
                  <a:moveTo>
                    <a:pt x="3460909" y="9049"/>
                  </a:moveTo>
                  <a:cubicBezTo>
                    <a:pt x="3459004" y="18574"/>
                    <a:pt x="3457099" y="24289"/>
                    <a:pt x="3457099" y="28099"/>
                  </a:cubicBezTo>
                  <a:lnTo>
                    <a:pt x="3419951" y="28099"/>
                  </a:lnTo>
                  <a:cubicBezTo>
                    <a:pt x="3419951" y="20479"/>
                    <a:pt x="3418046" y="14764"/>
                    <a:pt x="3418046" y="9049"/>
                  </a:cubicBezTo>
                  <a:lnTo>
                    <a:pt x="3246596" y="9049"/>
                  </a:lnTo>
                  <a:cubicBezTo>
                    <a:pt x="3246596" y="16669"/>
                    <a:pt x="3248501" y="26194"/>
                    <a:pt x="3248501" y="33814"/>
                  </a:cubicBezTo>
                  <a:lnTo>
                    <a:pt x="3271361" y="33814"/>
                  </a:lnTo>
                  <a:lnTo>
                    <a:pt x="3271361" y="22384"/>
                  </a:lnTo>
                  <a:lnTo>
                    <a:pt x="3277076" y="22384"/>
                  </a:lnTo>
                  <a:lnTo>
                    <a:pt x="3277076" y="33814"/>
                  </a:lnTo>
                  <a:lnTo>
                    <a:pt x="3470434" y="33814"/>
                  </a:lnTo>
                  <a:cubicBezTo>
                    <a:pt x="3474244" y="24289"/>
                    <a:pt x="3478054" y="18574"/>
                    <a:pt x="3483769" y="9049"/>
                  </a:cubicBezTo>
                  <a:lnTo>
                    <a:pt x="3460909" y="9049"/>
                  </a:lnTo>
                  <a:lnTo>
                    <a:pt x="3460909" y="9049"/>
                  </a:lnTo>
                  <a:lnTo>
                    <a:pt x="3460909" y="9049"/>
                  </a:lnTo>
                  <a:lnTo>
                    <a:pt x="3460909" y="9049"/>
                  </a:lnTo>
                  <a:close/>
                  <a:moveTo>
                    <a:pt x="2117884" y="9049"/>
                  </a:moveTo>
                  <a:cubicBezTo>
                    <a:pt x="2117884" y="10954"/>
                    <a:pt x="2115979" y="10954"/>
                    <a:pt x="2108359" y="10954"/>
                  </a:cubicBezTo>
                  <a:lnTo>
                    <a:pt x="2108359" y="9049"/>
                  </a:lnTo>
                  <a:lnTo>
                    <a:pt x="1992154" y="9049"/>
                  </a:lnTo>
                  <a:cubicBezTo>
                    <a:pt x="1990249" y="16669"/>
                    <a:pt x="1988344" y="22384"/>
                    <a:pt x="1982629" y="28099"/>
                  </a:cubicBezTo>
                  <a:cubicBezTo>
                    <a:pt x="1980724" y="30004"/>
                    <a:pt x="1980724" y="31909"/>
                    <a:pt x="1978819" y="33814"/>
                  </a:cubicBezTo>
                  <a:lnTo>
                    <a:pt x="2019776" y="33814"/>
                  </a:lnTo>
                  <a:cubicBezTo>
                    <a:pt x="2019776" y="28099"/>
                    <a:pt x="2019776" y="24289"/>
                    <a:pt x="2019776" y="22384"/>
                  </a:cubicBezTo>
                  <a:lnTo>
                    <a:pt x="2031206" y="22384"/>
                  </a:lnTo>
                  <a:cubicBezTo>
                    <a:pt x="2031206" y="26194"/>
                    <a:pt x="2033111" y="30004"/>
                    <a:pt x="2033111" y="33814"/>
                  </a:cubicBezTo>
                  <a:lnTo>
                    <a:pt x="2459831" y="33814"/>
                  </a:lnTo>
                  <a:lnTo>
                    <a:pt x="2459831" y="22384"/>
                  </a:lnTo>
                  <a:lnTo>
                    <a:pt x="2465546" y="22384"/>
                  </a:lnTo>
                  <a:lnTo>
                    <a:pt x="2465546" y="33814"/>
                  </a:lnTo>
                  <a:lnTo>
                    <a:pt x="2707481" y="33814"/>
                  </a:lnTo>
                  <a:cubicBezTo>
                    <a:pt x="2703671" y="26194"/>
                    <a:pt x="2697956" y="16669"/>
                    <a:pt x="2694146" y="9049"/>
                  </a:cubicBezTo>
                  <a:lnTo>
                    <a:pt x="2117884" y="9049"/>
                  </a:lnTo>
                  <a:lnTo>
                    <a:pt x="2117884" y="9049"/>
                  </a:lnTo>
                  <a:lnTo>
                    <a:pt x="2117884" y="9049"/>
                  </a:lnTo>
                  <a:lnTo>
                    <a:pt x="2117884" y="9049"/>
                  </a:lnTo>
                  <a:close/>
                  <a:moveTo>
                    <a:pt x="1694974" y="9049"/>
                  </a:moveTo>
                  <a:cubicBezTo>
                    <a:pt x="1698784" y="30004"/>
                    <a:pt x="1693069" y="16669"/>
                    <a:pt x="1689259" y="33814"/>
                  </a:cubicBezTo>
                  <a:lnTo>
                    <a:pt x="1905476" y="33814"/>
                  </a:lnTo>
                  <a:cubicBezTo>
                    <a:pt x="1911191" y="26194"/>
                    <a:pt x="1915001" y="16669"/>
                    <a:pt x="1918811" y="9049"/>
                  </a:cubicBezTo>
                  <a:lnTo>
                    <a:pt x="1694974" y="9049"/>
                  </a:lnTo>
                  <a:lnTo>
                    <a:pt x="1694974" y="9049"/>
                  </a:lnTo>
                  <a:lnTo>
                    <a:pt x="1694974" y="9049"/>
                  </a:lnTo>
                  <a:lnTo>
                    <a:pt x="1694974" y="9049"/>
                  </a:lnTo>
                  <a:close/>
                  <a:moveTo>
                    <a:pt x="1061561" y="9049"/>
                  </a:moveTo>
                  <a:cubicBezTo>
                    <a:pt x="1057751" y="18574"/>
                    <a:pt x="1053941" y="26194"/>
                    <a:pt x="1048226" y="33814"/>
                  </a:cubicBezTo>
                  <a:lnTo>
                    <a:pt x="1666399" y="33814"/>
                  </a:lnTo>
                  <a:cubicBezTo>
                    <a:pt x="1670209" y="26194"/>
                    <a:pt x="1674019" y="16669"/>
                    <a:pt x="1675924" y="9049"/>
                  </a:cubicBezTo>
                  <a:lnTo>
                    <a:pt x="1061561" y="9049"/>
                  </a:lnTo>
                  <a:lnTo>
                    <a:pt x="1061561" y="9049"/>
                  </a:lnTo>
                  <a:lnTo>
                    <a:pt x="1061561" y="9049"/>
                  </a:lnTo>
                  <a:lnTo>
                    <a:pt x="1061561" y="9049"/>
                  </a:lnTo>
                  <a:close/>
                  <a:moveTo>
                    <a:pt x="1012984" y="9049"/>
                  </a:moveTo>
                  <a:cubicBezTo>
                    <a:pt x="1011079" y="16669"/>
                    <a:pt x="1007269" y="20479"/>
                    <a:pt x="1003459" y="28099"/>
                  </a:cubicBezTo>
                  <a:lnTo>
                    <a:pt x="997744" y="28099"/>
                  </a:lnTo>
                  <a:cubicBezTo>
                    <a:pt x="995839" y="16669"/>
                    <a:pt x="995839" y="14764"/>
                    <a:pt x="993934" y="9049"/>
                  </a:cubicBezTo>
                  <a:lnTo>
                    <a:pt x="978694" y="9049"/>
                  </a:lnTo>
                  <a:cubicBezTo>
                    <a:pt x="976789" y="24289"/>
                    <a:pt x="980599" y="20479"/>
                    <a:pt x="967264" y="28099"/>
                  </a:cubicBezTo>
                  <a:lnTo>
                    <a:pt x="967264" y="22384"/>
                  </a:lnTo>
                  <a:cubicBezTo>
                    <a:pt x="965359" y="18574"/>
                    <a:pt x="963454" y="14764"/>
                    <a:pt x="961549" y="9049"/>
                  </a:cubicBezTo>
                  <a:lnTo>
                    <a:pt x="909161" y="9049"/>
                  </a:lnTo>
                  <a:cubicBezTo>
                    <a:pt x="909161" y="12859"/>
                    <a:pt x="909161" y="16669"/>
                    <a:pt x="911066" y="22384"/>
                  </a:cubicBezTo>
                  <a:cubicBezTo>
                    <a:pt x="897731" y="22384"/>
                    <a:pt x="895826" y="20479"/>
                    <a:pt x="890111" y="33814"/>
                  </a:cubicBezTo>
                  <a:lnTo>
                    <a:pt x="1019651" y="33814"/>
                  </a:lnTo>
                  <a:cubicBezTo>
                    <a:pt x="1023461" y="26194"/>
                    <a:pt x="1029176" y="16669"/>
                    <a:pt x="1034891" y="9049"/>
                  </a:cubicBezTo>
                  <a:lnTo>
                    <a:pt x="1012984" y="9049"/>
                  </a:lnTo>
                  <a:lnTo>
                    <a:pt x="1012984" y="9049"/>
                  </a:lnTo>
                  <a:lnTo>
                    <a:pt x="1012984" y="9049"/>
                  </a:lnTo>
                  <a:lnTo>
                    <a:pt x="1012984" y="9049"/>
                  </a:lnTo>
                  <a:close/>
                  <a:moveTo>
                    <a:pt x="843439" y="9049"/>
                  </a:moveTo>
                  <a:cubicBezTo>
                    <a:pt x="843439" y="10954"/>
                    <a:pt x="843439" y="12859"/>
                    <a:pt x="843439" y="16669"/>
                  </a:cubicBezTo>
                  <a:lnTo>
                    <a:pt x="854869" y="16669"/>
                  </a:lnTo>
                  <a:lnTo>
                    <a:pt x="854869" y="10954"/>
                  </a:lnTo>
                  <a:lnTo>
                    <a:pt x="860584" y="10954"/>
                  </a:lnTo>
                  <a:lnTo>
                    <a:pt x="860584" y="30004"/>
                  </a:lnTo>
                  <a:cubicBezTo>
                    <a:pt x="879634" y="24289"/>
                    <a:pt x="870109" y="33814"/>
                    <a:pt x="879634" y="18574"/>
                  </a:cubicBezTo>
                  <a:cubicBezTo>
                    <a:pt x="877729" y="16669"/>
                    <a:pt x="875824" y="14764"/>
                    <a:pt x="873919" y="10954"/>
                  </a:cubicBez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close/>
                  <a:moveTo>
                    <a:pt x="644366" y="9049"/>
                  </a:moveTo>
                  <a:lnTo>
                    <a:pt x="644366" y="9049"/>
                  </a:lnTo>
                  <a:cubicBezTo>
                    <a:pt x="627221" y="12859"/>
                    <a:pt x="623411" y="12859"/>
                    <a:pt x="613886" y="22384"/>
                  </a:cubicBezTo>
                  <a:cubicBezTo>
                    <a:pt x="606266" y="18574"/>
                    <a:pt x="592931" y="14764"/>
                    <a:pt x="585311" y="9049"/>
                  </a:cubicBezTo>
                  <a:lnTo>
                    <a:pt x="219551" y="9049"/>
                  </a:lnTo>
                  <a:cubicBezTo>
                    <a:pt x="219551" y="10954"/>
                    <a:pt x="219551" y="12859"/>
                    <a:pt x="217646" y="16669"/>
                  </a:cubicBezTo>
                  <a:cubicBezTo>
                    <a:pt x="213836" y="20479"/>
                    <a:pt x="217646" y="26194"/>
                    <a:pt x="206216" y="22384"/>
                  </a:cubicBezTo>
                  <a:lnTo>
                    <a:pt x="206216" y="16669"/>
                  </a:lnTo>
                  <a:lnTo>
                    <a:pt x="200501" y="16669"/>
                  </a:lnTo>
                  <a:cubicBezTo>
                    <a:pt x="202406" y="12859"/>
                    <a:pt x="202406" y="10954"/>
                    <a:pt x="202406" y="9049"/>
                  </a:cubicBezTo>
                  <a:lnTo>
                    <a:pt x="134779" y="9049"/>
                  </a:lnTo>
                  <a:cubicBezTo>
                    <a:pt x="129064" y="16669"/>
                    <a:pt x="125254" y="26194"/>
                    <a:pt x="121444" y="33814"/>
                  </a:cubicBezTo>
                  <a:lnTo>
                    <a:pt x="140494" y="33814"/>
                  </a:lnTo>
                  <a:lnTo>
                    <a:pt x="151924" y="28099"/>
                  </a:lnTo>
                  <a:lnTo>
                    <a:pt x="151924" y="33814"/>
                  </a:lnTo>
                  <a:lnTo>
                    <a:pt x="238601" y="33814"/>
                  </a:lnTo>
                  <a:cubicBezTo>
                    <a:pt x="236696" y="30004"/>
                    <a:pt x="238601" y="28099"/>
                    <a:pt x="238601" y="28099"/>
                  </a:cubicBezTo>
                  <a:lnTo>
                    <a:pt x="242411" y="33814"/>
                  </a:lnTo>
                  <a:lnTo>
                    <a:pt x="711994" y="33814"/>
                  </a:lnTo>
                  <a:lnTo>
                    <a:pt x="711994" y="22384"/>
                  </a:lnTo>
                  <a:lnTo>
                    <a:pt x="717709" y="22384"/>
                  </a:lnTo>
                  <a:lnTo>
                    <a:pt x="717709" y="33814"/>
                  </a:lnTo>
                  <a:lnTo>
                    <a:pt x="839629" y="33814"/>
                  </a:lnTo>
                  <a:cubicBezTo>
                    <a:pt x="822484" y="31909"/>
                    <a:pt x="792956" y="20479"/>
                    <a:pt x="762476" y="9049"/>
                  </a:cubicBezTo>
                  <a:lnTo>
                    <a:pt x="644366" y="9049"/>
                  </a:lnTo>
                  <a:lnTo>
                    <a:pt x="644366" y="9049"/>
                  </a:lnTo>
                  <a:lnTo>
                    <a:pt x="644366" y="9049"/>
                  </a:lnTo>
                  <a:lnTo>
                    <a:pt x="644366" y="9049"/>
                  </a:lnTo>
                  <a:close/>
                  <a:moveTo>
                    <a:pt x="80486" y="9049"/>
                  </a:moveTo>
                  <a:cubicBezTo>
                    <a:pt x="72866" y="16669"/>
                    <a:pt x="63341" y="28099"/>
                    <a:pt x="61436" y="28099"/>
                  </a:cubicBezTo>
                  <a:cubicBezTo>
                    <a:pt x="42386" y="37624"/>
                    <a:pt x="44291" y="3334"/>
                    <a:pt x="24289" y="33814"/>
                  </a:cubicBezTo>
                  <a:lnTo>
                    <a:pt x="70961" y="33814"/>
                  </a:lnTo>
                  <a:cubicBezTo>
                    <a:pt x="78581" y="28099"/>
                    <a:pt x="86201" y="16669"/>
                    <a:pt x="93821" y="9049"/>
                  </a:cubicBezTo>
                  <a:lnTo>
                    <a:pt x="80486" y="9049"/>
                  </a:lnTo>
                  <a:lnTo>
                    <a:pt x="80486" y="9049"/>
                  </a:lnTo>
                  <a:lnTo>
                    <a:pt x="80486" y="9049"/>
                  </a:lnTo>
                  <a:lnTo>
                    <a:pt x="80486" y="9049"/>
                  </a:lnTo>
                  <a:close/>
                  <a:moveTo>
                    <a:pt x="9049" y="9049"/>
                  </a:moveTo>
                  <a:cubicBezTo>
                    <a:pt x="9049" y="10954"/>
                    <a:pt x="9049" y="12859"/>
                    <a:pt x="7144" y="16669"/>
                  </a:cubicBezTo>
                  <a:lnTo>
                    <a:pt x="12859" y="16669"/>
                  </a:lnTo>
                  <a:lnTo>
                    <a:pt x="12859" y="9049"/>
                  </a:lnTo>
                  <a:lnTo>
                    <a:pt x="9049" y="9049"/>
                  </a:lnTo>
                  <a:lnTo>
                    <a:pt x="9049" y="9049"/>
                  </a:lnTo>
                  <a:lnTo>
                    <a:pt x="9049" y="9049"/>
                  </a:lnTo>
                  <a:lnTo>
                    <a:pt x="9049" y="9049"/>
                  </a:lnTo>
                  <a:close/>
                  <a:moveTo>
                    <a:pt x="4761071" y="33814"/>
                  </a:moveTo>
                  <a:lnTo>
                    <a:pt x="4761071" y="28099"/>
                  </a:lnTo>
                  <a:cubicBezTo>
                    <a:pt x="4757262" y="31909"/>
                    <a:pt x="4757262" y="31909"/>
                    <a:pt x="4757262" y="33814"/>
                  </a:cubicBezTo>
                  <a:lnTo>
                    <a:pt x="4761071" y="33814"/>
                  </a:lnTo>
                  <a:lnTo>
                    <a:pt x="4761071" y="33814"/>
                  </a:lnTo>
                  <a:lnTo>
                    <a:pt x="4761071" y="33814"/>
                  </a:lnTo>
                  <a:lnTo>
                    <a:pt x="4761071" y="33814"/>
                  </a:lnTo>
                  <a:close/>
                  <a:moveTo>
                    <a:pt x="4732496" y="33814"/>
                  </a:moveTo>
                  <a:cubicBezTo>
                    <a:pt x="4732496" y="31909"/>
                    <a:pt x="4734402" y="28099"/>
                    <a:pt x="4734402" y="22384"/>
                  </a:cubicBezTo>
                  <a:lnTo>
                    <a:pt x="4728687" y="22384"/>
                  </a:lnTo>
                  <a:cubicBezTo>
                    <a:pt x="4728687" y="26194"/>
                    <a:pt x="4726781" y="30004"/>
                    <a:pt x="4724877" y="33814"/>
                  </a:cubicBezTo>
                  <a:lnTo>
                    <a:pt x="4732496" y="33814"/>
                  </a:lnTo>
                  <a:lnTo>
                    <a:pt x="4732496" y="33814"/>
                  </a:lnTo>
                  <a:lnTo>
                    <a:pt x="4732496" y="33814"/>
                  </a:lnTo>
                  <a:lnTo>
                    <a:pt x="4732496" y="33814"/>
                  </a:lnTo>
                  <a:close/>
                  <a:moveTo>
                    <a:pt x="2197894" y="14764"/>
                  </a:moveTo>
                  <a:cubicBezTo>
                    <a:pt x="2192179" y="20479"/>
                    <a:pt x="2195989" y="16669"/>
                    <a:pt x="2186464" y="20479"/>
                  </a:cubicBezTo>
                  <a:cubicBezTo>
                    <a:pt x="2190274" y="16669"/>
                    <a:pt x="2185511" y="20479"/>
                    <a:pt x="2197894" y="14764"/>
                  </a:cubicBezTo>
                  <a:lnTo>
                    <a:pt x="2197894" y="14764"/>
                  </a:lnTo>
                  <a:lnTo>
                    <a:pt x="2197894" y="14764"/>
                  </a:lnTo>
                  <a:lnTo>
                    <a:pt x="2197894" y="14764"/>
                  </a:lnTo>
                  <a:close/>
                  <a:moveTo>
                    <a:pt x="1519714" y="9049"/>
                  </a:moveTo>
                  <a:lnTo>
                    <a:pt x="1525429" y="20479"/>
                  </a:lnTo>
                  <a:lnTo>
                    <a:pt x="1519714" y="20479"/>
                  </a:lnTo>
                  <a:cubicBezTo>
                    <a:pt x="1519714" y="30004"/>
                    <a:pt x="1513999" y="26194"/>
                    <a:pt x="1513999" y="26194"/>
                  </a:cubicBezTo>
                  <a:lnTo>
                    <a:pt x="1513999" y="7144"/>
                  </a:lnTo>
                  <a:lnTo>
                    <a:pt x="1519714" y="7144"/>
                  </a:lnTo>
                  <a:lnTo>
                    <a:pt x="1519714" y="9049"/>
                  </a:lnTo>
                  <a:lnTo>
                    <a:pt x="1519714" y="9049"/>
                  </a:lnTo>
                  <a:lnTo>
                    <a:pt x="1519714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90160D1D-EC9E-4661-8014-1CC90ABDDD9A}"/>
                </a:ext>
              </a:extLst>
            </p:cNvPr>
            <p:cNvSpPr/>
            <p:nvPr/>
          </p:nvSpPr>
          <p:spPr>
            <a:xfrm>
              <a:off x="16669" y="6364090"/>
              <a:ext cx="5314950" cy="66675"/>
            </a:xfrm>
            <a:custGeom>
              <a:avLst/>
              <a:gdLst>
                <a:gd name="connsiteX0" fmla="*/ 4693444 w 5314950"/>
                <a:gd name="connsiteY0" fmla="*/ 10001 h 66675"/>
                <a:gd name="connsiteX1" fmla="*/ 4691539 w 5314950"/>
                <a:gd name="connsiteY1" fmla="*/ 13811 h 66675"/>
                <a:gd name="connsiteX2" fmla="*/ 4680109 w 5314950"/>
                <a:gd name="connsiteY2" fmla="*/ 13811 h 66675"/>
                <a:gd name="connsiteX3" fmla="*/ 4680109 w 5314950"/>
                <a:gd name="connsiteY3" fmla="*/ 10001 h 66675"/>
                <a:gd name="connsiteX4" fmla="*/ 4520089 w 5314950"/>
                <a:gd name="connsiteY4" fmla="*/ 10001 h 66675"/>
                <a:gd name="connsiteX5" fmla="*/ 4520089 w 5314950"/>
                <a:gd name="connsiteY5" fmla="*/ 13811 h 66675"/>
                <a:gd name="connsiteX6" fmla="*/ 4507706 w 5314950"/>
                <a:gd name="connsiteY6" fmla="*/ 13811 h 66675"/>
                <a:gd name="connsiteX7" fmla="*/ 4507706 w 5314950"/>
                <a:gd name="connsiteY7" fmla="*/ 10001 h 66675"/>
                <a:gd name="connsiteX8" fmla="*/ 3978116 w 5314950"/>
                <a:gd name="connsiteY8" fmla="*/ 10001 h 66675"/>
                <a:gd name="connsiteX9" fmla="*/ 3972401 w 5314950"/>
                <a:gd name="connsiteY9" fmla="*/ 25241 h 66675"/>
                <a:gd name="connsiteX10" fmla="*/ 3966686 w 5314950"/>
                <a:gd name="connsiteY10" fmla="*/ 13811 h 66675"/>
                <a:gd name="connsiteX11" fmla="*/ 3962876 w 5314950"/>
                <a:gd name="connsiteY11" fmla="*/ 10001 h 66675"/>
                <a:gd name="connsiteX12" fmla="*/ 3763804 w 5314950"/>
                <a:gd name="connsiteY12" fmla="*/ 10001 h 66675"/>
                <a:gd name="connsiteX13" fmla="*/ 3780949 w 5314950"/>
                <a:gd name="connsiteY13" fmla="*/ 62389 h 66675"/>
                <a:gd name="connsiteX14" fmla="*/ 4532472 w 5314950"/>
                <a:gd name="connsiteY14" fmla="*/ 62389 h 66675"/>
                <a:gd name="connsiteX15" fmla="*/ 4543901 w 5314950"/>
                <a:gd name="connsiteY15" fmla="*/ 56674 h 66675"/>
                <a:gd name="connsiteX16" fmla="*/ 4543901 w 5314950"/>
                <a:gd name="connsiteY16" fmla="*/ 62389 h 66675"/>
                <a:gd name="connsiteX17" fmla="*/ 4586764 w 5314950"/>
                <a:gd name="connsiteY17" fmla="*/ 62389 h 66675"/>
                <a:gd name="connsiteX18" fmla="*/ 4592479 w 5314950"/>
                <a:gd name="connsiteY18" fmla="*/ 39529 h 66675"/>
                <a:gd name="connsiteX19" fmla="*/ 4590574 w 5314950"/>
                <a:gd name="connsiteY19" fmla="*/ 62389 h 66675"/>
                <a:gd name="connsiteX20" fmla="*/ 4736306 w 5314950"/>
                <a:gd name="connsiteY20" fmla="*/ 62389 h 66675"/>
                <a:gd name="connsiteX21" fmla="*/ 4747737 w 5314950"/>
                <a:gd name="connsiteY21" fmla="*/ 45244 h 66675"/>
                <a:gd name="connsiteX22" fmla="*/ 4784884 w 5314950"/>
                <a:gd name="connsiteY22" fmla="*/ 56674 h 66675"/>
                <a:gd name="connsiteX23" fmla="*/ 4782979 w 5314950"/>
                <a:gd name="connsiteY23" fmla="*/ 62389 h 66675"/>
                <a:gd name="connsiteX24" fmla="*/ 5297329 w 5314950"/>
                <a:gd name="connsiteY24" fmla="*/ 62389 h 66675"/>
                <a:gd name="connsiteX25" fmla="*/ 5308759 w 5314950"/>
                <a:gd name="connsiteY25" fmla="*/ 10001 h 66675"/>
                <a:gd name="connsiteX26" fmla="*/ 4693444 w 5314950"/>
                <a:gd name="connsiteY26" fmla="*/ 10001 h 66675"/>
                <a:gd name="connsiteX27" fmla="*/ 4693444 w 5314950"/>
                <a:gd name="connsiteY27" fmla="*/ 10001 h 66675"/>
                <a:gd name="connsiteX28" fmla="*/ 4693444 w 5314950"/>
                <a:gd name="connsiteY28" fmla="*/ 10001 h 66675"/>
                <a:gd name="connsiteX29" fmla="*/ 4693444 w 5314950"/>
                <a:gd name="connsiteY29" fmla="*/ 10001 h 66675"/>
                <a:gd name="connsiteX30" fmla="*/ 3601879 w 5314950"/>
                <a:gd name="connsiteY30" fmla="*/ 10001 h 66675"/>
                <a:gd name="connsiteX31" fmla="*/ 3588544 w 5314950"/>
                <a:gd name="connsiteY31" fmla="*/ 25241 h 66675"/>
                <a:gd name="connsiteX32" fmla="*/ 3569494 w 5314950"/>
                <a:gd name="connsiteY32" fmla="*/ 36671 h 66675"/>
                <a:gd name="connsiteX33" fmla="*/ 3569494 w 5314950"/>
                <a:gd name="connsiteY33" fmla="*/ 30956 h 66675"/>
                <a:gd name="connsiteX34" fmla="*/ 3588544 w 5314950"/>
                <a:gd name="connsiteY34" fmla="*/ 10001 h 66675"/>
                <a:gd name="connsiteX35" fmla="*/ 3538061 w 5314950"/>
                <a:gd name="connsiteY35" fmla="*/ 10001 h 66675"/>
                <a:gd name="connsiteX36" fmla="*/ 3549491 w 5314950"/>
                <a:gd name="connsiteY36" fmla="*/ 62389 h 66675"/>
                <a:gd name="connsiteX37" fmla="*/ 3636169 w 5314950"/>
                <a:gd name="connsiteY37" fmla="*/ 62389 h 66675"/>
                <a:gd name="connsiteX38" fmla="*/ 3636169 w 5314950"/>
                <a:gd name="connsiteY38" fmla="*/ 56674 h 66675"/>
                <a:gd name="connsiteX39" fmla="*/ 3645694 w 5314950"/>
                <a:gd name="connsiteY39" fmla="*/ 10001 h 66675"/>
                <a:gd name="connsiteX40" fmla="*/ 3601879 w 5314950"/>
                <a:gd name="connsiteY40" fmla="*/ 10001 h 66675"/>
                <a:gd name="connsiteX41" fmla="*/ 3601879 w 5314950"/>
                <a:gd name="connsiteY41" fmla="*/ 10001 h 66675"/>
                <a:gd name="connsiteX42" fmla="*/ 3601879 w 5314950"/>
                <a:gd name="connsiteY42" fmla="*/ 10001 h 66675"/>
                <a:gd name="connsiteX43" fmla="*/ 3601879 w 5314950"/>
                <a:gd name="connsiteY43" fmla="*/ 10001 h 66675"/>
                <a:gd name="connsiteX44" fmla="*/ 3487579 w 5314950"/>
                <a:gd name="connsiteY44" fmla="*/ 10001 h 66675"/>
                <a:gd name="connsiteX45" fmla="*/ 3474244 w 5314950"/>
                <a:gd name="connsiteY45" fmla="*/ 62389 h 66675"/>
                <a:gd name="connsiteX46" fmla="*/ 3495199 w 5314950"/>
                <a:gd name="connsiteY46" fmla="*/ 62389 h 66675"/>
                <a:gd name="connsiteX47" fmla="*/ 3500914 w 5314950"/>
                <a:gd name="connsiteY47" fmla="*/ 50959 h 66675"/>
                <a:gd name="connsiteX48" fmla="*/ 3512344 w 5314950"/>
                <a:gd name="connsiteY48" fmla="*/ 50959 h 66675"/>
                <a:gd name="connsiteX49" fmla="*/ 3512344 w 5314950"/>
                <a:gd name="connsiteY49" fmla="*/ 56674 h 66675"/>
                <a:gd name="connsiteX50" fmla="*/ 3508534 w 5314950"/>
                <a:gd name="connsiteY50" fmla="*/ 62389 h 66675"/>
                <a:gd name="connsiteX51" fmla="*/ 3525679 w 5314950"/>
                <a:gd name="connsiteY51" fmla="*/ 62389 h 66675"/>
                <a:gd name="connsiteX52" fmla="*/ 3506629 w 5314950"/>
                <a:gd name="connsiteY52" fmla="*/ 20479 h 66675"/>
                <a:gd name="connsiteX53" fmla="*/ 3525679 w 5314950"/>
                <a:gd name="connsiteY53" fmla="*/ 10954 h 66675"/>
                <a:gd name="connsiteX54" fmla="*/ 3487579 w 5314950"/>
                <a:gd name="connsiteY54" fmla="*/ 10954 h 66675"/>
                <a:gd name="connsiteX55" fmla="*/ 3487579 w 5314950"/>
                <a:gd name="connsiteY55" fmla="*/ 10001 h 66675"/>
                <a:gd name="connsiteX56" fmla="*/ 3487579 w 5314950"/>
                <a:gd name="connsiteY56" fmla="*/ 10001 h 66675"/>
                <a:gd name="connsiteX57" fmla="*/ 3487579 w 5314950"/>
                <a:gd name="connsiteY57" fmla="*/ 10001 h 66675"/>
                <a:gd name="connsiteX58" fmla="*/ 3252311 w 5314950"/>
                <a:gd name="connsiteY58" fmla="*/ 10001 h 66675"/>
                <a:gd name="connsiteX59" fmla="*/ 3258026 w 5314950"/>
                <a:gd name="connsiteY59" fmla="*/ 62389 h 66675"/>
                <a:gd name="connsiteX60" fmla="*/ 3430429 w 5314950"/>
                <a:gd name="connsiteY60" fmla="*/ 62389 h 66675"/>
                <a:gd name="connsiteX61" fmla="*/ 3417094 w 5314950"/>
                <a:gd name="connsiteY61" fmla="*/ 10001 h 66675"/>
                <a:gd name="connsiteX62" fmla="*/ 3252311 w 5314950"/>
                <a:gd name="connsiteY62" fmla="*/ 10001 h 66675"/>
                <a:gd name="connsiteX63" fmla="*/ 3252311 w 5314950"/>
                <a:gd name="connsiteY63" fmla="*/ 10001 h 66675"/>
                <a:gd name="connsiteX64" fmla="*/ 3252311 w 5314950"/>
                <a:gd name="connsiteY64" fmla="*/ 10001 h 66675"/>
                <a:gd name="connsiteX65" fmla="*/ 3252311 w 5314950"/>
                <a:gd name="connsiteY65" fmla="*/ 10001 h 66675"/>
                <a:gd name="connsiteX66" fmla="*/ 2203609 w 5314950"/>
                <a:gd name="connsiteY66" fmla="*/ 10001 h 66675"/>
                <a:gd name="connsiteX67" fmla="*/ 2160746 w 5314950"/>
                <a:gd name="connsiteY67" fmla="*/ 25241 h 66675"/>
                <a:gd name="connsiteX68" fmla="*/ 2135981 w 5314950"/>
                <a:gd name="connsiteY68" fmla="*/ 10001 h 66675"/>
                <a:gd name="connsiteX69" fmla="*/ 2023586 w 5314950"/>
                <a:gd name="connsiteY69" fmla="*/ 10001 h 66675"/>
                <a:gd name="connsiteX70" fmla="*/ 2023586 w 5314950"/>
                <a:gd name="connsiteY70" fmla="*/ 13811 h 66675"/>
                <a:gd name="connsiteX71" fmla="*/ 2008346 w 5314950"/>
                <a:gd name="connsiteY71" fmla="*/ 62389 h 66675"/>
                <a:gd name="connsiteX72" fmla="*/ 2124551 w 5314950"/>
                <a:gd name="connsiteY72" fmla="*/ 62389 h 66675"/>
                <a:gd name="connsiteX73" fmla="*/ 2124551 w 5314950"/>
                <a:gd name="connsiteY73" fmla="*/ 56674 h 66675"/>
                <a:gd name="connsiteX74" fmla="*/ 2113121 w 5314950"/>
                <a:gd name="connsiteY74" fmla="*/ 50959 h 66675"/>
                <a:gd name="connsiteX75" fmla="*/ 2124551 w 5314950"/>
                <a:gd name="connsiteY75" fmla="*/ 39529 h 66675"/>
                <a:gd name="connsiteX76" fmla="*/ 2135981 w 5314950"/>
                <a:gd name="connsiteY76" fmla="*/ 58579 h 66675"/>
                <a:gd name="connsiteX77" fmla="*/ 2132171 w 5314950"/>
                <a:gd name="connsiteY77" fmla="*/ 64294 h 66675"/>
                <a:gd name="connsiteX78" fmla="*/ 2709386 w 5314950"/>
                <a:gd name="connsiteY78" fmla="*/ 64294 h 66675"/>
                <a:gd name="connsiteX79" fmla="*/ 2682716 w 5314950"/>
                <a:gd name="connsiteY79" fmla="*/ 11906 h 66675"/>
                <a:gd name="connsiteX80" fmla="*/ 2203609 w 5314950"/>
                <a:gd name="connsiteY80" fmla="*/ 10001 h 66675"/>
                <a:gd name="connsiteX81" fmla="*/ 2203609 w 5314950"/>
                <a:gd name="connsiteY81" fmla="*/ 10001 h 66675"/>
                <a:gd name="connsiteX82" fmla="*/ 2203609 w 5314950"/>
                <a:gd name="connsiteY82" fmla="*/ 10001 h 66675"/>
                <a:gd name="connsiteX83" fmla="*/ 2203609 w 5314950"/>
                <a:gd name="connsiteY83" fmla="*/ 10001 h 66675"/>
                <a:gd name="connsiteX84" fmla="*/ 2010251 w 5314950"/>
                <a:gd name="connsiteY84" fmla="*/ 10001 h 66675"/>
                <a:gd name="connsiteX85" fmla="*/ 2012156 w 5314950"/>
                <a:gd name="connsiteY85" fmla="*/ 13811 h 66675"/>
                <a:gd name="connsiteX86" fmla="*/ 2014061 w 5314950"/>
                <a:gd name="connsiteY86" fmla="*/ 10001 h 66675"/>
                <a:gd name="connsiteX87" fmla="*/ 2010251 w 5314950"/>
                <a:gd name="connsiteY87" fmla="*/ 10001 h 66675"/>
                <a:gd name="connsiteX88" fmla="*/ 2010251 w 5314950"/>
                <a:gd name="connsiteY88" fmla="*/ 10001 h 66675"/>
                <a:gd name="connsiteX89" fmla="*/ 2010251 w 5314950"/>
                <a:gd name="connsiteY89" fmla="*/ 10001 h 66675"/>
                <a:gd name="connsiteX90" fmla="*/ 2010251 w 5314950"/>
                <a:gd name="connsiteY90" fmla="*/ 10001 h 66675"/>
                <a:gd name="connsiteX91" fmla="*/ 1093946 w 5314950"/>
                <a:gd name="connsiteY91" fmla="*/ 10001 h 66675"/>
                <a:gd name="connsiteX92" fmla="*/ 1072991 w 5314950"/>
                <a:gd name="connsiteY92" fmla="*/ 62389 h 66675"/>
                <a:gd name="connsiteX93" fmla="*/ 1687354 w 5314950"/>
                <a:gd name="connsiteY93" fmla="*/ 62389 h 66675"/>
                <a:gd name="connsiteX94" fmla="*/ 1687354 w 5314950"/>
                <a:gd name="connsiteY94" fmla="*/ 56674 h 66675"/>
                <a:gd name="connsiteX95" fmla="*/ 1706404 w 5314950"/>
                <a:gd name="connsiteY95" fmla="*/ 56674 h 66675"/>
                <a:gd name="connsiteX96" fmla="*/ 1706404 w 5314950"/>
                <a:gd name="connsiteY96" fmla="*/ 62389 h 66675"/>
                <a:gd name="connsiteX97" fmla="*/ 1930241 w 5314950"/>
                <a:gd name="connsiteY97" fmla="*/ 62389 h 66675"/>
                <a:gd name="connsiteX98" fmla="*/ 1955006 w 5314950"/>
                <a:gd name="connsiteY98" fmla="*/ 10001 h 66675"/>
                <a:gd name="connsiteX99" fmla="*/ 1093946 w 5314950"/>
                <a:gd name="connsiteY99" fmla="*/ 10001 h 66675"/>
                <a:gd name="connsiteX100" fmla="*/ 1093946 w 5314950"/>
                <a:gd name="connsiteY100" fmla="*/ 10001 h 66675"/>
                <a:gd name="connsiteX101" fmla="*/ 1093946 w 5314950"/>
                <a:gd name="connsiteY101" fmla="*/ 10001 h 66675"/>
                <a:gd name="connsiteX102" fmla="*/ 1093946 w 5314950"/>
                <a:gd name="connsiteY102" fmla="*/ 10001 h 66675"/>
                <a:gd name="connsiteX103" fmla="*/ 1016794 w 5314950"/>
                <a:gd name="connsiteY103" fmla="*/ 10001 h 66675"/>
                <a:gd name="connsiteX104" fmla="*/ 1016794 w 5314950"/>
                <a:gd name="connsiteY104" fmla="*/ 13811 h 66675"/>
                <a:gd name="connsiteX105" fmla="*/ 1011079 w 5314950"/>
                <a:gd name="connsiteY105" fmla="*/ 13811 h 66675"/>
                <a:gd name="connsiteX106" fmla="*/ 1009174 w 5314950"/>
                <a:gd name="connsiteY106" fmla="*/ 10001 h 66675"/>
                <a:gd name="connsiteX107" fmla="*/ 997744 w 5314950"/>
                <a:gd name="connsiteY107" fmla="*/ 10001 h 66675"/>
                <a:gd name="connsiteX108" fmla="*/ 992029 w 5314950"/>
                <a:gd name="connsiteY108" fmla="*/ 44291 h 66675"/>
                <a:gd name="connsiteX109" fmla="*/ 1011079 w 5314950"/>
                <a:gd name="connsiteY109" fmla="*/ 55721 h 66675"/>
                <a:gd name="connsiteX110" fmla="*/ 1022509 w 5314950"/>
                <a:gd name="connsiteY110" fmla="*/ 36671 h 66675"/>
                <a:gd name="connsiteX111" fmla="*/ 1028224 w 5314950"/>
                <a:gd name="connsiteY111" fmla="*/ 48101 h 66675"/>
                <a:gd name="connsiteX112" fmla="*/ 1024414 w 5314950"/>
                <a:gd name="connsiteY112" fmla="*/ 59531 h 66675"/>
                <a:gd name="connsiteX113" fmla="*/ 1043464 w 5314950"/>
                <a:gd name="connsiteY113" fmla="*/ 59531 h 66675"/>
                <a:gd name="connsiteX114" fmla="*/ 1078706 w 5314950"/>
                <a:gd name="connsiteY114" fmla="*/ 7144 h 66675"/>
                <a:gd name="connsiteX115" fmla="*/ 1016794 w 5314950"/>
                <a:gd name="connsiteY115" fmla="*/ 10001 h 66675"/>
                <a:gd name="connsiteX116" fmla="*/ 1016794 w 5314950"/>
                <a:gd name="connsiteY116" fmla="*/ 10001 h 66675"/>
                <a:gd name="connsiteX117" fmla="*/ 1016794 w 5314950"/>
                <a:gd name="connsiteY117" fmla="*/ 10001 h 66675"/>
                <a:gd name="connsiteX118" fmla="*/ 1016794 w 5314950"/>
                <a:gd name="connsiteY118" fmla="*/ 10001 h 66675"/>
                <a:gd name="connsiteX119" fmla="*/ 968216 w 5314950"/>
                <a:gd name="connsiteY119" fmla="*/ 10001 h 66675"/>
                <a:gd name="connsiteX120" fmla="*/ 951071 w 5314950"/>
                <a:gd name="connsiteY120" fmla="*/ 38576 h 66675"/>
                <a:gd name="connsiteX121" fmla="*/ 945356 w 5314950"/>
                <a:gd name="connsiteY121" fmla="*/ 11906 h 66675"/>
                <a:gd name="connsiteX122" fmla="*/ 930116 w 5314950"/>
                <a:gd name="connsiteY122" fmla="*/ 11906 h 66675"/>
                <a:gd name="connsiteX123" fmla="*/ 932021 w 5314950"/>
                <a:gd name="connsiteY123" fmla="*/ 32861 h 66675"/>
                <a:gd name="connsiteX124" fmla="*/ 926306 w 5314950"/>
                <a:gd name="connsiteY124" fmla="*/ 32861 h 66675"/>
                <a:gd name="connsiteX125" fmla="*/ 920591 w 5314950"/>
                <a:gd name="connsiteY125" fmla="*/ 21431 h 66675"/>
                <a:gd name="connsiteX126" fmla="*/ 920591 w 5314950"/>
                <a:gd name="connsiteY126" fmla="*/ 46196 h 66675"/>
                <a:gd name="connsiteX127" fmla="*/ 926306 w 5314950"/>
                <a:gd name="connsiteY127" fmla="*/ 63341 h 66675"/>
                <a:gd name="connsiteX128" fmla="*/ 978694 w 5314950"/>
                <a:gd name="connsiteY128" fmla="*/ 63341 h 66675"/>
                <a:gd name="connsiteX129" fmla="*/ 978694 w 5314950"/>
                <a:gd name="connsiteY129" fmla="*/ 10954 h 66675"/>
                <a:gd name="connsiteX130" fmla="*/ 968216 w 5314950"/>
                <a:gd name="connsiteY130" fmla="*/ 10001 h 66675"/>
                <a:gd name="connsiteX131" fmla="*/ 968216 w 5314950"/>
                <a:gd name="connsiteY131" fmla="*/ 10001 h 66675"/>
                <a:gd name="connsiteX132" fmla="*/ 968216 w 5314950"/>
                <a:gd name="connsiteY132" fmla="*/ 10001 h 66675"/>
                <a:gd name="connsiteX133" fmla="*/ 968216 w 5314950"/>
                <a:gd name="connsiteY133" fmla="*/ 10001 h 66675"/>
                <a:gd name="connsiteX134" fmla="*/ 825341 w 5314950"/>
                <a:gd name="connsiteY134" fmla="*/ 10001 h 66675"/>
                <a:gd name="connsiteX135" fmla="*/ 819626 w 5314950"/>
                <a:gd name="connsiteY135" fmla="*/ 13811 h 66675"/>
                <a:gd name="connsiteX136" fmla="*/ 832961 w 5314950"/>
                <a:gd name="connsiteY136" fmla="*/ 10001 h 66675"/>
                <a:gd name="connsiteX137" fmla="*/ 825341 w 5314950"/>
                <a:gd name="connsiteY137" fmla="*/ 10001 h 66675"/>
                <a:gd name="connsiteX138" fmla="*/ 825341 w 5314950"/>
                <a:gd name="connsiteY138" fmla="*/ 10001 h 66675"/>
                <a:gd name="connsiteX139" fmla="*/ 825341 w 5314950"/>
                <a:gd name="connsiteY139" fmla="*/ 10001 h 66675"/>
                <a:gd name="connsiteX140" fmla="*/ 825341 w 5314950"/>
                <a:gd name="connsiteY140" fmla="*/ 10001 h 66675"/>
                <a:gd name="connsiteX141" fmla="*/ 772001 w 5314950"/>
                <a:gd name="connsiteY141" fmla="*/ 10001 h 66675"/>
                <a:gd name="connsiteX142" fmla="*/ 764381 w 5314950"/>
                <a:gd name="connsiteY142" fmla="*/ 13811 h 66675"/>
                <a:gd name="connsiteX143" fmla="*/ 766286 w 5314950"/>
                <a:gd name="connsiteY143" fmla="*/ 10001 h 66675"/>
                <a:gd name="connsiteX144" fmla="*/ 743426 w 5314950"/>
                <a:gd name="connsiteY144" fmla="*/ 10001 h 66675"/>
                <a:gd name="connsiteX145" fmla="*/ 790099 w 5314950"/>
                <a:gd name="connsiteY145" fmla="*/ 50006 h 66675"/>
                <a:gd name="connsiteX146" fmla="*/ 832961 w 5314950"/>
                <a:gd name="connsiteY146" fmla="*/ 50006 h 66675"/>
                <a:gd name="connsiteX147" fmla="*/ 832961 w 5314950"/>
                <a:gd name="connsiteY147" fmla="*/ 36671 h 66675"/>
                <a:gd name="connsiteX148" fmla="*/ 810101 w 5314950"/>
                <a:gd name="connsiteY148" fmla="*/ 8096 h 66675"/>
                <a:gd name="connsiteX149" fmla="*/ 772001 w 5314950"/>
                <a:gd name="connsiteY149" fmla="*/ 10001 h 66675"/>
                <a:gd name="connsiteX150" fmla="*/ 772001 w 5314950"/>
                <a:gd name="connsiteY150" fmla="*/ 10001 h 66675"/>
                <a:gd name="connsiteX151" fmla="*/ 772001 w 5314950"/>
                <a:gd name="connsiteY151" fmla="*/ 10001 h 66675"/>
                <a:gd name="connsiteX152" fmla="*/ 772001 w 5314950"/>
                <a:gd name="connsiteY152" fmla="*/ 10001 h 66675"/>
                <a:gd name="connsiteX153" fmla="*/ 708184 w 5314950"/>
                <a:gd name="connsiteY153" fmla="*/ 10001 h 66675"/>
                <a:gd name="connsiteX154" fmla="*/ 708184 w 5314950"/>
                <a:gd name="connsiteY154" fmla="*/ 13811 h 66675"/>
                <a:gd name="connsiteX155" fmla="*/ 717709 w 5314950"/>
                <a:gd name="connsiteY155" fmla="*/ 10001 h 66675"/>
                <a:gd name="connsiteX156" fmla="*/ 708184 w 5314950"/>
                <a:gd name="connsiteY156" fmla="*/ 10001 h 66675"/>
                <a:gd name="connsiteX157" fmla="*/ 708184 w 5314950"/>
                <a:gd name="connsiteY157" fmla="*/ 10001 h 66675"/>
                <a:gd name="connsiteX158" fmla="*/ 708184 w 5314950"/>
                <a:gd name="connsiteY158" fmla="*/ 10001 h 66675"/>
                <a:gd name="connsiteX159" fmla="*/ 708184 w 5314950"/>
                <a:gd name="connsiteY159" fmla="*/ 10001 h 66675"/>
                <a:gd name="connsiteX160" fmla="*/ 317659 w 5314950"/>
                <a:gd name="connsiteY160" fmla="*/ 10001 h 66675"/>
                <a:gd name="connsiteX161" fmla="*/ 298609 w 5314950"/>
                <a:gd name="connsiteY161" fmla="*/ 30956 h 66675"/>
                <a:gd name="connsiteX162" fmla="*/ 268129 w 5314950"/>
                <a:gd name="connsiteY162" fmla="*/ 36671 h 66675"/>
                <a:gd name="connsiteX163" fmla="*/ 273844 w 5314950"/>
                <a:gd name="connsiteY163" fmla="*/ 10001 h 66675"/>
                <a:gd name="connsiteX164" fmla="*/ 225266 w 5314950"/>
                <a:gd name="connsiteY164" fmla="*/ 10001 h 66675"/>
                <a:gd name="connsiteX165" fmla="*/ 225266 w 5314950"/>
                <a:gd name="connsiteY165" fmla="*/ 13811 h 66675"/>
                <a:gd name="connsiteX166" fmla="*/ 200501 w 5314950"/>
                <a:gd name="connsiteY166" fmla="*/ 13811 h 66675"/>
                <a:gd name="connsiteX167" fmla="*/ 200501 w 5314950"/>
                <a:gd name="connsiteY167" fmla="*/ 32861 h 66675"/>
                <a:gd name="connsiteX168" fmla="*/ 189071 w 5314950"/>
                <a:gd name="connsiteY168" fmla="*/ 44291 h 66675"/>
                <a:gd name="connsiteX169" fmla="*/ 170021 w 5314950"/>
                <a:gd name="connsiteY169" fmla="*/ 32861 h 66675"/>
                <a:gd name="connsiteX170" fmla="*/ 147161 w 5314950"/>
                <a:gd name="connsiteY170" fmla="*/ 63341 h 66675"/>
                <a:gd name="connsiteX171" fmla="*/ 214789 w 5314950"/>
                <a:gd name="connsiteY171" fmla="*/ 63341 h 66675"/>
                <a:gd name="connsiteX172" fmla="*/ 218599 w 5314950"/>
                <a:gd name="connsiteY172" fmla="*/ 51911 h 66675"/>
                <a:gd name="connsiteX173" fmla="*/ 218599 w 5314950"/>
                <a:gd name="connsiteY173" fmla="*/ 46196 h 66675"/>
                <a:gd name="connsiteX174" fmla="*/ 224314 w 5314950"/>
                <a:gd name="connsiteY174" fmla="*/ 46196 h 66675"/>
                <a:gd name="connsiteX175" fmla="*/ 231934 w 5314950"/>
                <a:gd name="connsiteY175" fmla="*/ 63341 h 66675"/>
                <a:gd name="connsiteX176" fmla="*/ 596741 w 5314950"/>
                <a:gd name="connsiteY176" fmla="*/ 63341 h 66675"/>
                <a:gd name="connsiteX177" fmla="*/ 589121 w 5314950"/>
                <a:gd name="connsiteY177" fmla="*/ 57626 h 66675"/>
                <a:gd name="connsiteX178" fmla="*/ 619601 w 5314950"/>
                <a:gd name="connsiteY178" fmla="*/ 46196 h 66675"/>
                <a:gd name="connsiteX179" fmla="*/ 619601 w 5314950"/>
                <a:gd name="connsiteY179" fmla="*/ 57626 h 66675"/>
                <a:gd name="connsiteX180" fmla="*/ 656749 w 5314950"/>
                <a:gd name="connsiteY180" fmla="*/ 63341 h 66675"/>
                <a:gd name="connsiteX181" fmla="*/ 771049 w 5314950"/>
                <a:gd name="connsiteY181" fmla="*/ 63341 h 66675"/>
                <a:gd name="connsiteX182" fmla="*/ 664369 w 5314950"/>
                <a:gd name="connsiteY182" fmla="*/ 10954 h 66675"/>
                <a:gd name="connsiteX183" fmla="*/ 317659 w 5314950"/>
                <a:gd name="connsiteY183" fmla="*/ 10001 h 66675"/>
                <a:gd name="connsiteX184" fmla="*/ 317659 w 5314950"/>
                <a:gd name="connsiteY184" fmla="*/ 10001 h 66675"/>
                <a:gd name="connsiteX185" fmla="*/ 317659 w 5314950"/>
                <a:gd name="connsiteY185" fmla="*/ 10001 h 66675"/>
                <a:gd name="connsiteX186" fmla="*/ 317659 w 5314950"/>
                <a:gd name="connsiteY186" fmla="*/ 10001 h 66675"/>
                <a:gd name="connsiteX187" fmla="*/ 90011 w 5314950"/>
                <a:gd name="connsiteY187" fmla="*/ 10001 h 66675"/>
                <a:gd name="connsiteX188" fmla="*/ 99536 w 5314950"/>
                <a:gd name="connsiteY188" fmla="*/ 56674 h 66675"/>
                <a:gd name="connsiteX189" fmla="*/ 93821 w 5314950"/>
                <a:gd name="connsiteY189" fmla="*/ 62389 h 66675"/>
                <a:gd name="connsiteX190" fmla="*/ 107156 w 5314950"/>
                <a:gd name="connsiteY190" fmla="*/ 62389 h 66675"/>
                <a:gd name="connsiteX191" fmla="*/ 110966 w 5314950"/>
                <a:gd name="connsiteY191" fmla="*/ 56674 h 66675"/>
                <a:gd name="connsiteX192" fmla="*/ 95726 w 5314950"/>
                <a:gd name="connsiteY192" fmla="*/ 10001 h 66675"/>
                <a:gd name="connsiteX193" fmla="*/ 90011 w 5314950"/>
                <a:gd name="connsiteY193" fmla="*/ 10001 h 66675"/>
                <a:gd name="connsiteX194" fmla="*/ 90011 w 5314950"/>
                <a:gd name="connsiteY194" fmla="*/ 10001 h 66675"/>
                <a:gd name="connsiteX195" fmla="*/ 90011 w 5314950"/>
                <a:gd name="connsiteY195" fmla="*/ 10001 h 66675"/>
                <a:gd name="connsiteX196" fmla="*/ 90011 w 5314950"/>
                <a:gd name="connsiteY196" fmla="*/ 10001 h 66675"/>
                <a:gd name="connsiteX197" fmla="*/ 3650456 w 5314950"/>
                <a:gd name="connsiteY197" fmla="*/ 62389 h 66675"/>
                <a:gd name="connsiteX198" fmla="*/ 3650456 w 5314950"/>
                <a:gd name="connsiteY198" fmla="*/ 56674 h 66675"/>
                <a:gd name="connsiteX199" fmla="*/ 3644741 w 5314950"/>
                <a:gd name="connsiteY199" fmla="*/ 56674 h 66675"/>
                <a:gd name="connsiteX200" fmla="*/ 3642836 w 5314950"/>
                <a:gd name="connsiteY200" fmla="*/ 62389 h 66675"/>
                <a:gd name="connsiteX201" fmla="*/ 3650456 w 5314950"/>
                <a:gd name="connsiteY201" fmla="*/ 62389 h 66675"/>
                <a:gd name="connsiteX202" fmla="*/ 3650456 w 5314950"/>
                <a:gd name="connsiteY202" fmla="*/ 62389 h 66675"/>
                <a:gd name="connsiteX203" fmla="*/ 3650456 w 5314950"/>
                <a:gd name="connsiteY203" fmla="*/ 62389 h 66675"/>
                <a:gd name="connsiteX204" fmla="*/ 3650456 w 5314950"/>
                <a:gd name="connsiteY204" fmla="*/ 62389 h 66675"/>
                <a:gd name="connsiteX205" fmla="*/ 1007269 w 5314950"/>
                <a:gd name="connsiteY205" fmla="*/ 62389 h 66675"/>
                <a:gd name="connsiteX206" fmla="*/ 1005364 w 5314950"/>
                <a:gd name="connsiteY206" fmla="*/ 56674 h 66675"/>
                <a:gd name="connsiteX207" fmla="*/ 993934 w 5314950"/>
                <a:gd name="connsiteY207" fmla="*/ 56674 h 66675"/>
                <a:gd name="connsiteX208" fmla="*/ 993934 w 5314950"/>
                <a:gd name="connsiteY208" fmla="*/ 62389 h 66675"/>
                <a:gd name="connsiteX209" fmla="*/ 1007269 w 5314950"/>
                <a:gd name="connsiteY209" fmla="*/ 62389 h 66675"/>
                <a:gd name="connsiteX210" fmla="*/ 1007269 w 5314950"/>
                <a:gd name="connsiteY210" fmla="*/ 62389 h 66675"/>
                <a:gd name="connsiteX211" fmla="*/ 1007269 w 5314950"/>
                <a:gd name="connsiteY211" fmla="*/ 62389 h 66675"/>
                <a:gd name="connsiteX212" fmla="*/ 1007269 w 5314950"/>
                <a:gd name="connsiteY212" fmla="*/ 62389 h 66675"/>
                <a:gd name="connsiteX213" fmla="*/ 887254 w 5314950"/>
                <a:gd name="connsiteY213" fmla="*/ 62389 h 66675"/>
                <a:gd name="connsiteX214" fmla="*/ 862489 w 5314950"/>
                <a:gd name="connsiteY214" fmla="*/ 20479 h 66675"/>
                <a:gd name="connsiteX215" fmla="*/ 862489 w 5314950"/>
                <a:gd name="connsiteY215" fmla="*/ 26194 h 66675"/>
                <a:gd name="connsiteX216" fmla="*/ 856774 w 5314950"/>
                <a:gd name="connsiteY216" fmla="*/ 26194 h 66675"/>
                <a:gd name="connsiteX217" fmla="*/ 856774 w 5314950"/>
                <a:gd name="connsiteY217" fmla="*/ 62389 h 66675"/>
                <a:gd name="connsiteX218" fmla="*/ 887254 w 5314950"/>
                <a:gd name="connsiteY218" fmla="*/ 62389 h 66675"/>
                <a:gd name="connsiteX219" fmla="*/ 887254 w 5314950"/>
                <a:gd name="connsiteY219" fmla="*/ 62389 h 66675"/>
                <a:gd name="connsiteX220" fmla="*/ 887254 w 5314950"/>
                <a:gd name="connsiteY220" fmla="*/ 62389 h 66675"/>
                <a:gd name="connsiteX221" fmla="*/ 887254 w 5314950"/>
                <a:gd name="connsiteY221" fmla="*/ 62389 h 66675"/>
                <a:gd name="connsiteX222" fmla="*/ 26194 w 5314950"/>
                <a:gd name="connsiteY222" fmla="*/ 62389 h 66675"/>
                <a:gd name="connsiteX223" fmla="*/ 26194 w 5314950"/>
                <a:gd name="connsiteY223" fmla="*/ 56674 h 66675"/>
                <a:gd name="connsiteX224" fmla="*/ 22384 w 5314950"/>
                <a:gd name="connsiteY224" fmla="*/ 62389 h 66675"/>
                <a:gd name="connsiteX225" fmla="*/ 26194 w 5314950"/>
                <a:gd name="connsiteY225" fmla="*/ 62389 h 66675"/>
                <a:gd name="connsiteX226" fmla="*/ 26194 w 5314950"/>
                <a:gd name="connsiteY226" fmla="*/ 62389 h 66675"/>
                <a:gd name="connsiteX227" fmla="*/ 26194 w 5314950"/>
                <a:gd name="connsiteY227" fmla="*/ 62389 h 66675"/>
                <a:gd name="connsiteX228" fmla="*/ 26194 w 5314950"/>
                <a:gd name="connsiteY228" fmla="*/ 62389 h 66675"/>
                <a:gd name="connsiteX229" fmla="*/ 4550569 w 5314950"/>
                <a:gd name="connsiteY229" fmla="*/ 37624 h 66675"/>
                <a:gd name="connsiteX230" fmla="*/ 4550569 w 5314950"/>
                <a:gd name="connsiteY230" fmla="*/ 49054 h 66675"/>
                <a:gd name="connsiteX231" fmla="*/ 4539139 w 5314950"/>
                <a:gd name="connsiteY231" fmla="*/ 49054 h 66675"/>
                <a:gd name="connsiteX232" fmla="*/ 4539139 w 5314950"/>
                <a:gd name="connsiteY232" fmla="*/ 37624 h 66675"/>
                <a:gd name="connsiteX233" fmla="*/ 4550569 w 5314950"/>
                <a:gd name="connsiteY233" fmla="*/ 37624 h 66675"/>
                <a:gd name="connsiteX234" fmla="*/ 4550569 w 5314950"/>
                <a:gd name="connsiteY234" fmla="*/ 37624 h 66675"/>
                <a:gd name="connsiteX235" fmla="*/ 4550569 w 5314950"/>
                <a:gd name="connsiteY235" fmla="*/ 37624 h 66675"/>
                <a:gd name="connsiteX236" fmla="*/ 4550569 w 5314950"/>
                <a:gd name="connsiteY236" fmla="*/ 37624 h 66675"/>
                <a:gd name="connsiteX237" fmla="*/ 4513422 w 5314950"/>
                <a:gd name="connsiteY237" fmla="*/ 31909 h 66675"/>
                <a:gd name="connsiteX238" fmla="*/ 4501991 w 5314950"/>
                <a:gd name="connsiteY238" fmla="*/ 37624 h 66675"/>
                <a:gd name="connsiteX239" fmla="*/ 4513422 w 5314950"/>
                <a:gd name="connsiteY239" fmla="*/ 31909 h 66675"/>
                <a:gd name="connsiteX240" fmla="*/ 4513422 w 5314950"/>
                <a:gd name="connsiteY240" fmla="*/ 31909 h 66675"/>
                <a:gd name="connsiteX241" fmla="*/ 4513422 w 5314950"/>
                <a:gd name="connsiteY241" fmla="*/ 31909 h 66675"/>
                <a:gd name="connsiteX242" fmla="*/ 4513422 w 5314950"/>
                <a:gd name="connsiteY242" fmla="*/ 31909 h 66675"/>
                <a:gd name="connsiteX243" fmla="*/ 4736306 w 5314950"/>
                <a:gd name="connsiteY243" fmla="*/ 31909 h 66675"/>
                <a:gd name="connsiteX244" fmla="*/ 4736306 w 5314950"/>
                <a:gd name="connsiteY244" fmla="*/ 43339 h 66675"/>
                <a:gd name="connsiteX245" fmla="*/ 4717256 w 5314950"/>
                <a:gd name="connsiteY245" fmla="*/ 49054 h 66675"/>
                <a:gd name="connsiteX246" fmla="*/ 4717256 w 5314950"/>
                <a:gd name="connsiteY246" fmla="*/ 37624 h 66675"/>
                <a:gd name="connsiteX247" fmla="*/ 4722972 w 5314950"/>
                <a:gd name="connsiteY247" fmla="*/ 37624 h 66675"/>
                <a:gd name="connsiteX248" fmla="*/ 4736306 w 5314950"/>
                <a:gd name="connsiteY248" fmla="*/ 31909 h 66675"/>
                <a:gd name="connsiteX249" fmla="*/ 4736306 w 5314950"/>
                <a:gd name="connsiteY249" fmla="*/ 31909 h 66675"/>
                <a:gd name="connsiteX250" fmla="*/ 4736306 w 5314950"/>
                <a:gd name="connsiteY250" fmla="*/ 31909 h 66675"/>
                <a:gd name="connsiteX251" fmla="*/ 4736306 w 5314950"/>
                <a:gd name="connsiteY251" fmla="*/ 31909 h 66675"/>
                <a:gd name="connsiteX252" fmla="*/ 845344 w 5314950"/>
                <a:gd name="connsiteY252" fmla="*/ 25241 h 66675"/>
                <a:gd name="connsiteX253" fmla="*/ 826294 w 5314950"/>
                <a:gd name="connsiteY253" fmla="*/ 30956 h 66675"/>
                <a:gd name="connsiteX254" fmla="*/ 837724 w 5314950"/>
                <a:gd name="connsiteY254" fmla="*/ 30956 h 66675"/>
                <a:gd name="connsiteX255" fmla="*/ 845344 w 5314950"/>
                <a:gd name="connsiteY255" fmla="*/ 25241 h 66675"/>
                <a:gd name="connsiteX256" fmla="*/ 845344 w 5314950"/>
                <a:gd name="connsiteY256" fmla="*/ 25241 h 66675"/>
                <a:gd name="connsiteX257" fmla="*/ 845344 w 5314950"/>
                <a:gd name="connsiteY257" fmla="*/ 25241 h 66675"/>
                <a:gd name="connsiteX258" fmla="*/ 845344 w 5314950"/>
                <a:gd name="connsiteY258" fmla="*/ 25241 h 66675"/>
                <a:gd name="connsiteX259" fmla="*/ 1316831 w 5314950"/>
                <a:gd name="connsiteY259" fmla="*/ 25241 h 66675"/>
                <a:gd name="connsiteX260" fmla="*/ 1316831 w 5314950"/>
                <a:gd name="connsiteY260" fmla="*/ 36671 h 66675"/>
                <a:gd name="connsiteX261" fmla="*/ 1305401 w 5314950"/>
                <a:gd name="connsiteY261" fmla="*/ 36671 h 66675"/>
                <a:gd name="connsiteX262" fmla="*/ 1299686 w 5314950"/>
                <a:gd name="connsiteY262" fmla="*/ 30956 h 66675"/>
                <a:gd name="connsiteX263" fmla="*/ 1299686 w 5314950"/>
                <a:gd name="connsiteY263" fmla="*/ 25241 h 66675"/>
                <a:gd name="connsiteX264" fmla="*/ 1316831 w 5314950"/>
                <a:gd name="connsiteY264" fmla="*/ 25241 h 66675"/>
                <a:gd name="connsiteX265" fmla="*/ 1316831 w 5314950"/>
                <a:gd name="connsiteY265" fmla="*/ 25241 h 66675"/>
                <a:gd name="connsiteX266" fmla="*/ 1316831 w 5314950"/>
                <a:gd name="connsiteY266" fmla="*/ 25241 h 66675"/>
                <a:gd name="connsiteX267" fmla="*/ 1316831 w 5314950"/>
                <a:gd name="connsiteY267" fmla="*/ 25241 h 66675"/>
                <a:gd name="connsiteX268" fmla="*/ 1571149 w 5314950"/>
                <a:gd name="connsiteY268" fmla="*/ 25241 h 66675"/>
                <a:gd name="connsiteX269" fmla="*/ 1571149 w 5314950"/>
                <a:gd name="connsiteY269" fmla="*/ 36671 h 66675"/>
                <a:gd name="connsiteX270" fmla="*/ 1565434 w 5314950"/>
                <a:gd name="connsiteY270" fmla="*/ 36671 h 66675"/>
                <a:gd name="connsiteX271" fmla="*/ 1565434 w 5314950"/>
                <a:gd name="connsiteY271" fmla="*/ 25241 h 66675"/>
                <a:gd name="connsiteX272" fmla="*/ 1571149 w 5314950"/>
                <a:gd name="connsiteY272" fmla="*/ 25241 h 66675"/>
                <a:gd name="connsiteX273" fmla="*/ 1571149 w 5314950"/>
                <a:gd name="connsiteY273" fmla="*/ 25241 h 66675"/>
                <a:gd name="connsiteX274" fmla="*/ 1571149 w 5314950"/>
                <a:gd name="connsiteY274" fmla="*/ 25241 h 66675"/>
                <a:gd name="connsiteX275" fmla="*/ 1571149 w 5314950"/>
                <a:gd name="connsiteY275" fmla="*/ 25241 h 66675"/>
                <a:gd name="connsiteX276" fmla="*/ 26194 w 5314950"/>
                <a:gd name="connsiteY276" fmla="*/ 19526 h 66675"/>
                <a:gd name="connsiteX277" fmla="*/ 7144 w 5314950"/>
                <a:gd name="connsiteY277" fmla="*/ 50006 h 66675"/>
                <a:gd name="connsiteX278" fmla="*/ 26194 w 5314950"/>
                <a:gd name="connsiteY278" fmla="*/ 44291 h 66675"/>
                <a:gd name="connsiteX279" fmla="*/ 31909 w 5314950"/>
                <a:gd name="connsiteY279" fmla="*/ 32861 h 66675"/>
                <a:gd name="connsiteX280" fmla="*/ 26194 w 5314950"/>
                <a:gd name="connsiteY280" fmla="*/ 19526 h 66675"/>
                <a:gd name="connsiteX281" fmla="*/ 26194 w 5314950"/>
                <a:gd name="connsiteY281" fmla="*/ 19526 h 66675"/>
                <a:gd name="connsiteX282" fmla="*/ 26194 w 5314950"/>
                <a:gd name="connsiteY282" fmla="*/ 19526 h 66675"/>
                <a:gd name="connsiteX283" fmla="*/ 26194 w 5314950"/>
                <a:gd name="connsiteY283" fmla="*/ 19526 h 66675"/>
                <a:gd name="connsiteX284" fmla="*/ 1787366 w 5314950"/>
                <a:gd name="connsiteY284" fmla="*/ 19526 h 66675"/>
                <a:gd name="connsiteX285" fmla="*/ 1781651 w 5314950"/>
                <a:gd name="connsiteY285" fmla="*/ 44291 h 66675"/>
                <a:gd name="connsiteX286" fmla="*/ 1770221 w 5314950"/>
                <a:gd name="connsiteY286" fmla="*/ 44291 h 66675"/>
                <a:gd name="connsiteX287" fmla="*/ 1770221 w 5314950"/>
                <a:gd name="connsiteY287" fmla="*/ 36671 h 66675"/>
                <a:gd name="connsiteX288" fmla="*/ 1787366 w 5314950"/>
                <a:gd name="connsiteY288" fmla="*/ 19526 h 66675"/>
                <a:gd name="connsiteX289" fmla="*/ 1787366 w 5314950"/>
                <a:gd name="connsiteY289" fmla="*/ 19526 h 66675"/>
                <a:gd name="connsiteX290" fmla="*/ 1787366 w 5314950"/>
                <a:gd name="connsiteY290" fmla="*/ 19526 h 66675"/>
                <a:gd name="connsiteX291" fmla="*/ 1787366 w 5314950"/>
                <a:gd name="connsiteY291" fmla="*/ 19526 h 66675"/>
                <a:gd name="connsiteX292" fmla="*/ 2110264 w 5314950"/>
                <a:gd name="connsiteY292" fmla="*/ 19526 h 66675"/>
                <a:gd name="connsiteX293" fmla="*/ 2115979 w 5314950"/>
                <a:gd name="connsiteY293" fmla="*/ 30956 h 66675"/>
                <a:gd name="connsiteX294" fmla="*/ 2110264 w 5314950"/>
                <a:gd name="connsiteY294" fmla="*/ 30956 h 66675"/>
                <a:gd name="connsiteX295" fmla="*/ 2104549 w 5314950"/>
                <a:gd name="connsiteY295" fmla="*/ 36671 h 66675"/>
                <a:gd name="connsiteX296" fmla="*/ 2104549 w 5314950"/>
                <a:gd name="connsiteY296" fmla="*/ 17621 h 66675"/>
                <a:gd name="connsiteX297" fmla="*/ 2110264 w 5314950"/>
                <a:gd name="connsiteY297" fmla="*/ 17621 h 66675"/>
                <a:gd name="connsiteX298" fmla="*/ 2110264 w 5314950"/>
                <a:gd name="connsiteY298" fmla="*/ 19526 h 66675"/>
                <a:gd name="connsiteX299" fmla="*/ 2110264 w 5314950"/>
                <a:gd name="connsiteY299" fmla="*/ 19526 h 66675"/>
                <a:gd name="connsiteX300" fmla="*/ 2110264 w 5314950"/>
                <a:gd name="connsiteY300" fmla="*/ 19526 h 66675"/>
                <a:gd name="connsiteX301" fmla="*/ 4550569 w 5314950"/>
                <a:gd name="connsiteY301" fmla="*/ 19526 h 66675"/>
                <a:gd name="connsiteX302" fmla="*/ 4544854 w 5314950"/>
                <a:gd name="connsiteY302" fmla="*/ 30956 h 66675"/>
                <a:gd name="connsiteX303" fmla="*/ 4550569 w 5314950"/>
                <a:gd name="connsiteY303" fmla="*/ 19526 h 66675"/>
                <a:gd name="connsiteX304" fmla="*/ 4550569 w 5314950"/>
                <a:gd name="connsiteY304" fmla="*/ 19526 h 66675"/>
                <a:gd name="connsiteX305" fmla="*/ 4550569 w 5314950"/>
                <a:gd name="connsiteY305" fmla="*/ 19526 h 66675"/>
                <a:gd name="connsiteX306" fmla="*/ 4550569 w 5314950"/>
                <a:gd name="connsiteY306" fmla="*/ 1952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314950" h="66675">
                  <a:moveTo>
                    <a:pt x="4693444" y="10001"/>
                  </a:moveTo>
                  <a:cubicBezTo>
                    <a:pt x="4693444" y="10001"/>
                    <a:pt x="4693444" y="11906"/>
                    <a:pt x="4691539" y="13811"/>
                  </a:cubicBezTo>
                  <a:lnTo>
                    <a:pt x="4680109" y="13811"/>
                  </a:lnTo>
                  <a:lnTo>
                    <a:pt x="4680109" y="10001"/>
                  </a:lnTo>
                  <a:lnTo>
                    <a:pt x="4520089" y="10001"/>
                  </a:lnTo>
                  <a:lnTo>
                    <a:pt x="4520089" y="13811"/>
                  </a:lnTo>
                  <a:lnTo>
                    <a:pt x="4507706" y="13811"/>
                  </a:lnTo>
                  <a:lnTo>
                    <a:pt x="4507706" y="10001"/>
                  </a:lnTo>
                  <a:lnTo>
                    <a:pt x="3978116" y="10001"/>
                  </a:lnTo>
                  <a:lnTo>
                    <a:pt x="3972401" y="25241"/>
                  </a:lnTo>
                  <a:cubicBezTo>
                    <a:pt x="3966686" y="19526"/>
                    <a:pt x="3970496" y="23336"/>
                    <a:pt x="3966686" y="13811"/>
                  </a:cubicBezTo>
                  <a:cubicBezTo>
                    <a:pt x="3964781" y="11906"/>
                    <a:pt x="3962876" y="11906"/>
                    <a:pt x="3962876" y="10001"/>
                  </a:cubicBezTo>
                  <a:lnTo>
                    <a:pt x="3763804" y="10001"/>
                  </a:lnTo>
                  <a:cubicBezTo>
                    <a:pt x="3769519" y="27146"/>
                    <a:pt x="3775234" y="44291"/>
                    <a:pt x="3780949" y="62389"/>
                  </a:cubicBezTo>
                  <a:lnTo>
                    <a:pt x="4532472" y="62389"/>
                  </a:lnTo>
                  <a:cubicBezTo>
                    <a:pt x="4536281" y="58579"/>
                    <a:pt x="4534376" y="60484"/>
                    <a:pt x="4543901" y="56674"/>
                  </a:cubicBezTo>
                  <a:lnTo>
                    <a:pt x="4543901" y="62389"/>
                  </a:lnTo>
                  <a:lnTo>
                    <a:pt x="4586764" y="62389"/>
                  </a:lnTo>
                  <a:cubicBezTo>
                    <a:pt x="4586764" y="52864"/>
                    <a:pt x="4588669" y="45244"/>
                    <a:pt x="4592479" y="39529"/>
                  </a:cubicBezTo>
                  <a:cubicBezTo>
                    <a:pt x="4592479" y="49054"/>
                    <a:pt x="4592479" y="56674"/>
                    <a:pt x="4590574" y="62389"/>
                  </a:cubicBezTo>
                  <a:lnTo>
                    <a:pt x="4736306" y="62389"/>
                  </a:lnTo>
                  <a:cubicBezTo>
                    <a:pt x="4740116" y="56674"/>
                    <a:pt x="4743926" y="50959"/>
                    <a:pt x="4747737" y="45244"/>
                  </a:cubicBezTo>
                  <a:cubicBezTo>
                    <a:pt x="4759166" y="60484"/>
                    <a:pt x="4768691" y="60484"/>
                    <a:pt x="4784884" y="56674"/>
                  </a:cubicBezTo>
                  <a:cubicBezTo>
                    <a:pt x="4784884" y="58579"/>
                    <a:pt x="4784884" y="60484"/>
                    <a:pt x="4782979" y="62389"/>
                  </a:cubicBezTo>
                  <a:lnTo>
                    <a:pt x="5297329" y="62389"/>
                  </a:lnTo>
                  <a:cubicBezTo>
                    <a:pt x="5301139" y="45244"/>
                    <a:pt x="5304949" y="26194"/>
                    <a:pt x="5308759" y="10001"/>
                  </a:cubicBezTo>
                  <a:lnTo>
                    <a:pt x="4693444" y="10001"/>
                  </a:lnTo>
                  <a:lnTo>
                    <a:pt x="4693444" y="10001"/>
                  </a:lnTo>
                  <a:lnTo>
                    <a:pt x="4693444" y="10001"/>
                  </a:lnTo>
                  <a:lnTo>
                    <a:pt x="4693444" y="10001"/>
                  </a:lnTo>
                  <a:close/>
                  <a:moveTo>
                    <a:pt x="3601879" y="10001"/>
                  </a:moveTo>
                  <a:cubicBezTo>
                    <a:pt x="3599974" y="17621"/>
                    <a:pt x="3596164" y="21431"/>
                    <a:pt x="3588544" y="25241"/>
                  </a:cubicBezTo>
                  <a:cubicBezTo>
                    <a:pt x="3580924" y="34766"/>
                    <a:pt x="3584734" y="32861"/>
                    <a:pt x="3569494" y="36671"/>
                  </a:cubicBezTo>
                  <a:lnTo>
                    <a:pt x="3569494" y="30956"/>
                  </a:lnTo>
                  <a:cubicBezTo>
                    <a:pt x="3577114" y="23336"/>
                    <a:pt x="3582829" y="17621"/>
                    <a:pt x="3588544" y="10001"/>
                  </a:cubicBezTo>
                  <a:lnTo>
                    <a:pt x="3538061" y="10001"/>
                  </a:lnTo>
                  <a:cubicBezTo>
                    <a:pt x="3545681" y="25241"/>
                    <a:pt x="3547586" y="38576"/>
                    <a:pt x="3549491" y="62389"/>
                  </a:cubicBezTo>
                  <a:lnTo>
                    <a:pt x="3636169" y="62389"/>
                  </a:lnTo>
                  <a:lnTo>
                    <a:pt x="3636169" y="56674"/>
                  </a:lnTo>
                  <a:cubicBezTo>
                    <a:pt x="3645694" y="41434"/>
                    <a:pt x="3647599" y="26194"/>
                    <a:pt x="3645694" y="10001"/>
                  </a:cubicBezTo>
                  <a:lnTo>
                    <a:pt x="3601879" y="10001"/>
                  </a:lnTo>
                  <a:lnTo>
                    <a:pt x="3601879" y="10001"/>
                  </a:lnTo>
                  <a:lnTo>
                    <a:pt x="3601879" y="10001"/>
                  </a:lnTo>
                  <a:lnTo>
                    <a:pt x="3601879" y="10001"/>
                  </a:lnTo>
                  <a:close/>
                  <a:moveTo>
                    <a:pt x="3487579" y="10001"/>
                  </a:moveTo>
                  <a:cubicBezTo>
                    <a:pt x="3483769" y="19526"/>
                    <a:pt x="3478054" y="44291"/>
                    <a:pt x="3474244" y="62389"/>
                  </a:cubicBezTo>
                  <a:lnTo>
                    <a:pt x="3495199" y="62389"/>
                  </a:lnTo>
                  <a:cubicBezTo>
                    <a:pt x="3497104" y="58579"/>
                    <a:pt x="3499009" y="54769"/>
                    <a:pt x="3500914" y="50959"/>
                  </a:cubicBezTo>
                  <a:lnTo>
                    <a:pt x="3512344" y="50959"/>
                  </a:lnTo>
                  <a:lnTo>
                    <a:pt x="3512344" y="56674"/>
                  </a:lnTo>
                  <a:cubicBezTo>
                    <a:pt x="3510439" y="58579"/>
                    <a:pt x="3508534" y="60484"/>
                    <a:pt x="3508534" y="62389"/>
                  </a:cubicBezTo>
                  <a:lnTo>
                    <a:pt x="3525679" y="62389"/>
                  </a:lnTo>
                  <a:cubicBezTo>
                    <a:pt x="3518059" y="50959"/>
                    <a:pt x="3516154" y="37624"/>
                    <a:pt x="3506629" y="20479"/>
                  </a:cubicBezTo>
                  <a:cubicBezTo>
                    <a:pt x="3516154" y="14764"/>
                    <a:pt x="3518059" y="12859"/>
                    <a:pt x="3525679" y="10954"/>
                  </a:cubicBezTo>
                  <a:lnTo>
                    <a:pt x="3487579" y="10954"/>
                  </a:lnTo>
                  <a:lnTo>
                    <a:pt x="3487579" y="10001"/>
                  </a:lnTo>
                  <a:lnTo>
                    <a:pt x="3487579" y="10001"/>
                  </a:lnTo>
                  <a:lnTo>
                    <a:pt x="3487579" y="10001"/>
                  </a:lnTo>
                  <a:close/>
                  <a:moveTo>
                    <a:pt x="3252311" y="10001"/>
                  </a:moveTo>
                  <a:cubicBezTo>
                    <a:pt x="3254216" y="25241"/>
                    <a:pt x="3256121" y="42386"/>
                    <a:pt x="3258026" y="62389"/>
                  </a:cubicBezTo>
                  <a:lnTo>
                    <a:pt x="3430429" y="62389"/>
                  </a:lnTo>
                  <a:cubicBezTo>
                    <a:pt x="3426619" y="43339"/>
                    <a:pt x="3422809" y="28099"/>
                    <a:pt x="3417094" y="10001"/>
                  </a:cubicBezTo>
                  <a:lnTo>
                    <a:pt x="3252311" y="10001"/>
                  </a:lnTo>
                  <a:lnTo>
                    <a:pt x="3252311" y="10001"/>
                  </a:lnTo>
                  <a:lnTo>
                    <a:pt x="3252311" y="10001"/>
                  </a:lnTo>
                  <a:lnTo>
                    <a:pt x="3252311" y="10001"/>
                  </a:lnTo>
                  <a:close/>
                  <a:moveTo>
                    <a:pt x="2203609" y="10001"/>
                  </a:moveTo>
                  <a:cubicBezTo>
                    <a:pt x="2190274" y="15716"/>
                    <a:pt x="2175034" y="21431"/>
                    <a:pt x="2160746" y="25241"/>
                  </a:cubicBezTo>
                  <a:cubicBezTo>
                    <a:pt x="2153126" y="19526"/>
                    <a:pt x="2145506" y="13811"/>
                    <a:pt x="2135981" y="10001"/>
                  </a:cubicBezTo>
                  <a:lnTo>
                    <a:pt x="2023586" y="10001"/>
                  </a:lnTo>
                  <a:lnTo>
                    <a:pt x="2023586" y="13811"/>
                  </a:lnTo>
                  <a:cubicBezTo>
                    <a:pt x="2014061" y="27146"/>
                    <a:pt x="2012156" y="44291"/>
                    <a:pt x="2008346" y="62389"/>
                  </a:cubicBezTo>
                  <a:lnTo>
                    <a:pt x="2124551" y="62389"/>
                  </a:lnTo>
                  <a:lnTo>
                    <a:pt x="2124551" y="56674"/>
                  </a:lnTo>
                  <a:cubicBezTo>
                    <a:pt x="2113121" y="52864"/>
                    <a:pt x="2118836" y="54769"/>
                    <a:pt x="2113121" y="50959"/>
                  </a:cubicBezTo>
                  <a:cubicBezTo>
                    <a:pt x="2118836" y="47149"/>
                    <a:pt x="2120741" y="43339"/>
                    <a:pt x="2124551" y="39529"/>
                  </a:cubicBezTo>
                  <a:cubicBezTo>
                    <a:pt x="2130266" y="49054"/>
                    <a:pt x="2145506" y="52864"/>
                    <a:pt x="2135981" y="58579"/>
                  </a:cubicBezTo>
                  <a:cubicBezTo>
                    <a:pt x="2134076" y="60484"/>
                    <a:pt x="2134076" y="62389"/>
                    <a:pt x="2132171" y="64294"/>
                  </a:cubicBezTo>
                  <a:lnTo>
                    <a:pt x="2709386" y="64294"/>
                  </a:lnTo>
                  <a:cubicBezTo>
                    <a:pt x="2697956" y="41434"/>
                    <a:pt x="2684621" y="19526"/>
                    <a:pt x="2682716" y="11906"/>
                  </a:cubicBezTo>
                  <a:lnTo>
                    <a:pt x="2203609" y="10001"/>
                  </a:lnTo>
                  <a:lnTo>
                    <a:pt x="2203609" y="10001"/>
                  </a:lnTo>
                  <a:lnTo>
                    <a:pt x="2203609" y="10001"/>
                  </a:lnTo>
                  <a:lnTo>
                    <a:pt x="2203609" y="10001"/>
                  </a:lnTo>
                  <a:close/>
                  <a:moveTo>
                    <a:pt x="2010251" y="10001"/>
                  </a:moveTo>
                  <a:cubicBezTo>
                    <a:pt x="2010251" y="11906"/>
                    <a:pt x="2012156" y="11906"/>
                    <a:pt x="2012156" y="13811"/>
                  </a:cubicBezTo>
                  <a:cubicBezTo>
                    <a:pt x="2014061" y="11906"/>
                    <a:pt x="2014061" y="11906"/>
                    <a:pt x="2014061" y="10001"/>
                  </a:cubicBezTo>
                  <a:lnTo>
                    <a:pt x="2010251" y="10001"/>
                  </a:lnTo>
                  <a:lnTo>
                    <a:pt x="2010251" y="10001"/>
                  </a:lnTo>
                  <a:lnTo>
                    <a:pt x="2010251" y="10001"/>
                  </a:lnTo>
                  <a:lnTo>
                    <a:pt x="2010251" y="10001"/>
                  </a:lnTo>
                  <a:close/>
                  <a:moveTo>
                    <a:pt x="1093946" y="10001"/>
                  </a:moveTo>
                  <a:cubicBezTo>
                    <a:pt x="1088231" y="27146"/>
                    <a:pt x="1080611" y="44291"/>
                    <a:pt x="1072991" y="62389"/>
                  </a:cubicBezTo>
                  <a:lnTo>
                    <a:pt x="1687354" y="62389"/>
                  </a:lnTo>
                  <a:cubicBezTo>
                    <a:pt x="1687354" y="60484"/>
                    <a:pt x="1687354" y="58579"/>
                    <a:pt x="1687354" y="56674"/>
                  </a:cubicBezTo>
                  <a:lnTo>
                    <a:pt x="1706404" y="56674"/>
                  </a:lnTo>
                  <a:cubicBezTo>
                    <a:pt x="1706404" y="58579"/>
                    <a:pt x="1706404" y="60484"/>
                    <a:pt x="1706404" y="62389"/>
                  </a:cubicBezTo>
                  <a:lnTo>
                    <a:pt x="1930241" y="62389"/>
                  </a:lnTo>
                  <a:cubicBezTo>
                    <a:pt x="1939766" y="43339"/>
                    <a:pt x="1949291" y="26194"/>
                    <a:pt x="1955006" y="10001"/>
                  </a:cubicBezTo>
                  <a:lnTo>
                    <a:pt x="1093946" y="10001"/>
                  </a:lnTo>
                  <a:lnTo>
                    <a:pt x="1093946" y="10001"/>
                  </a:lnTo>
                  <a:lnTo>
                    <a:pt x="1093946" y="10001"/>
                  </a:lnTo>
                  <a:lnTo>
                    <a:pt x="1093946" y="10001"/>
                  </a:lnTo>
                  <a:close/>
                  <a:moveTo>
                    <a:pt x="1016794" y="10001"/>
                  </a:moveTo>
                  <a:cubicBezTo>
                    <a:pt x="1016794" y="11906"/>
                    <a:pt x="1016794" y="11906"/>
                    <a:pt x="1016794" y="13811"/>
                  </a:cubicBezTo>
                  <a:lnTo>
                    <a:pt x="1011079" y="13811"/>
                  </a:lnTo>
                  <a:cubicBezTo>
                    <a:pt x="1009174" y="11906"/>
                    <a:pt x="1009174" y="11906"/>
                    <a:pt x="1009174" y="10001"/>
                  </a:cubicBezTo>
                  <a:lnTo>
                    <a:pt x="997744" y="10001"/>
                  </a:lnTo>
                  <a:lnTo>
                    <a:pt x="992029" y="44291"/>
                  </a:lnTo>
                  <a:lnTo>
                    <a:pt x="1011079" y="55721"/>
                  </a:lnTo>
                  <a:cubicBezTo>
                    <a:pt x="1016794" y="36671"/>
                    <a:pt x="1007269" y="46196"/>
                    <a:pt x="1022509" y="36671"/>
                  </a:cubicBezTo>
                  <a:cubicBezTo>
                    <a:pt x="1026319" y="48101"/>
                    <a:pt x="1024414" y="42386"/>
                    <a:pt x="1028224" y="48101"/>
                  </a:cubicBezTo>
                  <a:cubicBezTo>
                    <a:pt x="1026319" y="51911"/>
                    <a:pt x="1026319" y="55721"/>
                    <a:pt x="1024414" y="59531"/>
                  </a:cubicBezTo>
                  <a:lnTo>
                    <a:pt x="1043464" y="59531"/>
                  </a:lnTo>
                  <a:cubicBezTo>
                    <a:pt x="1054894" y="42386"/>
                    <a:pt x="1068229" y="25241"/>
                    <a:pt x="1078706" y="7144"/>
                  </a:cubicBezTo>
                  <a:lnTo>
                    <a:pt x="1016794" y="10001"/>
                  </a:lnTo>
                  <a:lnTo>
                    <a:pt x="1016794" y="10001"/>
                  </a:lnTo>
                  <a:lnTo>
                    <a:pt x="1016794" y="10001"/>
                  </a:lnTo>
                  <a:lnTo>
                    <a:pt x="1016794" y="10001"/>
                  </a:lnTo>
                  <a:close/>
                  <a:moveTo>
                    <a:pt x="968216" y="10001"/>
                  </a:moveTo>
                  <a:cubicBezTo>
                    <a:pt x="964406" y="29051"/>
                    <a:pt x="964406" y="29051"/>
                    <a:pt x="951071" y="38576"/>
                  </a:cubicBezTo>
                  <a:cubicBezTo>
                    <a:pt x="949166" y="25241"/>
                    <a:pt x="947261" y="17621"/>
                    <a:pt x="945356" y="11906"/>
                  </a:cubicBezTo>
                  <a:lnTo>
                    <a:pt x="930116" y="11906"/>
                  </a:lnTo>
                  <a:cubicBezTo>
                    <a:pt x="930116" y="19526"/>
                    <a:pt x="930116" y="27146"/>
                    <a:pt x="932021" y="32861"/>
                  </a:cubicBezTo>
                  <a:lnTo>
                    <a:pt x="926306" y="32861"/>
                  </a:lnTo>
                  <a:cubicBezTo>
                    <a:pt x="922496" y="21431"/>
                    <a:pt x="924401" y="27146"/>
                    <a:pt x="920591" y="21431"/>
                  </a:cubicBezTo>
                  <a:lnTo>
                    <a:pt x="920591" y="46196"/>
                  </a:lnTo>
                  <a:cubicBezTo>
                    <a:pt x="928211" y="55721"/>
                    <a:pt x="926306" y="57626"/>
                    <a:pt x="926306" y="63341"/>
                  </a:cubicBezTo>
                  <a:lnTo>
                    <a:pt x="978694" y="63341"/>
                  </a:lnTo>
                  <a:cubicBezTo>
                    <a:pt x="974884" y="48101"/>
                    <a:pt x="978694" y="27146"/>
                    <a:pt x="978694" y="10954"/>
                  </a:cubicBezTo>
                  <a:lnTo>
                    <a:pt x="968216" y="10001"/>
                  </a:lnTo>
                  <a:lnTo>
                    <a:pt x="968216" y="10001"/>
                  </a:lnTo>
                  <a:lnTo>
                    <a:pt x="968216" y="10001"/>
                  </a:lnTo>
                  <a:lnTo>
                    <a:pt x="968216" y="10001"/>
                  </a:lnTo>
                  <a:close/>
                  <a:moveTo>
                    <a:pt x="825341" y="10001"/>
                  </a:moveTo>
                  <a:cubicBezTo>
                    <a:pt x="823436" y="10001"/>
                    <a:pt x="821531" y="11906"/>
                    <a:pt x="819626" y="13811"/>
                  </a:cubicBezTo>
                  <a:cubicBezTo>
                    <a:pt x="829151" y="11906"/>
                    <a:pt x="831056" y="11906"/>
                    <a:pt x="832961" y="10001"/>
                  </a:cubicBezTo>
                  <a:lnTo>
                    <a:pt x="825341" y="10001"/>
                  </a:lnTo>
                  <a:lnTo>
                    <a:pt x="825341" y="10001"/>
                  </a:lnTo>
                  <a:lnTo>
                    <a:pt x="825341" y="10001"/>
                  </a:lnTo>
                  <a:lnTo>
                    <a:pt x="825341" y="10001"/>
                  </a:lnTo>
                  <a:close/>
                  <a:moveTo>
                    <a:pt x="772001" y="10001"/>
                  </a:moveTo>
                  <a:cubicBezTo>
                    <a:pt x="770096" y="11906"/>
                    <a:pt x="768191" y="11906"/>
                    <a:pt x="764381" y="13811"/>
                  </a:cubicBezTo>
                  <a:cubicBezTo>
                    <a:pt x="764381" y="11906"/>
                    <a:pt x="766286" y="11906"/>
                    <a:pt x="766286" y="10001"/>
                  </a:cubicBezTo>
                  <a:lnTo>
                    <a:pt x="743426" y="10001"/>
                  </a:lnTo>
                  <a:cubicBezTo>
                    <a:pt x="760571" y="21431"/>
                    <a:pt x="772001" y="44291"/>
                    <a:pt x="790099" y="50006"/>
                  </a:cubicBezTo>
                  <a:cubicBezTo>
                    <a:pt x="811054" y="57626"/>
                    <a:pt x="797719" y="32861"/>
                    <a:pt x="832961" y="50006"/>
                  </a:cubicBezTo>
                  <a:lnTo>
                    <a:pt x="832961" y="36671"/>
                  </a:lnTo>
                  <a:cubicBezTo>
                    <a:pt x="821531" y="29051"/>
                    <a:pt x="815816" y="21431"/>
                    <a:pt x="810101" y="8096"/>
                  </a:cubicBezTo>
                  <a:lnTo>
                    <a:pt x="772001" y="10001"/>
                  </a:lnTo>
                  <a:lnTo>
                    <a:pt x="772001" y="10001"/>
                  </a:lnTo>
                  <a:lnTo>
                    <a:pt x="772001" y="10001"/>
                  </a:lnTo>
                  <a:lnTo>
                    <a:pt x="772001" y="10001"/>
                  </a:lnTo>
                  <a:close/>
                  <a:moveTo>
                    <a:pt x="708184" y="10001"/>
                  </a:moveTo>
                  <a:lnTo>
                    <a:pt x="708184" y="13811"/>
                  </a:lnTo>
                  <a:cubicBezTo>
                    <a:pt x="715804" y="11906"/>
                    <a:pt x="715804" y="11906"/>
                    <a:pt x="717709" y="10001"/>
                  </a:cubicBezTo>
                  <a:lnTo>
                    <a:pt x="708184" y="10001"/>
                  </a:lnTo>
                  <a:lnTo>
                    <a:pt x="708184" y="10001"/>
                  </a:lnTo>
                  <a:lnTo>
                    <a:pt x="708184" y="10001"/>
                  </a:lnTo>
                  <a:lnTo>
                    <a:pt x="708184" y="10001"/>
                  </a:lnTo>
                  <a:close/>
                  <a:moveTo>
                    <a:pt x="317659" y="10001"/>
                  </a:moveTo>
                  <a:cubicBezTo>
                    <a:pt x="313849" y="15716"/>
                    <a:pt x="310039" y="25241"/>
                    <a:pt x="298609" y="30956"/>
                  </a:cubicBezTo>
                  <a:cubicBezTo>
                    <a:pt x="285274" y="38576"/>
                    <a:pt x="290989" y="21431"/>
                    <a:pt x="268129" y="36671"/>
                  </a:cubicBezTo>
                  <a:cubicBezTo>
                    <a:pt x="270034" y="27146"/>
                    <a:pt x="271939" y="17621"/>
                    <a:pt x="273844" y="10001"/>
                  </a:cubicBezTo>
                  <a:lnTo>
                    <a:pt x="225266" y="10001"/>
                  </a:lnTo>
                  <a:cubicBezTo>
                    <a:pt x="225266" y="11906"/>
                    <a:pt x="225266" y="11906"/>
                    <a:pt x="225266" y="13811"/>
                  </a:cubicBezTo>
                  <a:lnTo>
                    <a:pt x="200501" y="13811"/>
                  </a:lnTo>
                  <a:lnTo>
                    <a:pt x="200501" y="32861"/>
                  </a:lnTo>
                  <a:cubicBezTo>
                    <a:pt x="192881" y="38576"/>
                    <a:pt x="192881" y="38576"/>
                    <a:pt x="189071" y="44291"/>
                  </a:cubicBezTo>
                  <a:cubicBezTo>
                    <a:pt x="179546" y="38576"/>
                    <a:pt x="175736" y="23336"/>
                    <a:pt x="170021" y="32861"/>
                  </a:cubicBezTo>
                  <a:cubicBezTo>
                    <a:pt x="162401" y="40481"/>
                    <a:pt x="154781" y="51911"/>
                    <a:pt x="147161" y="63341"/>
                  </a:cubicBezTo>
                  <a:lnTo>
                    <a:pt x="214789" y="63341"/>
                  </a:lnTo>
                  <a:cubicBezTo>
                    <a:pt x="214789" y="57626"/>
                    <a:pt x="214789" y="57626"/>
                    <a:pt x="218599" y="51911"/>
                  </a:cubicBezTo>
                  <a:lnTo>
                    <a:pt x="218599" y="46196"/>
                  </a:lnTo>
                  <a:lnTo>
                    <a:pt x="224314" y="46196"/>
                  </a:lnTo>
                  <a:cubicBezTo>
                    <a:pt x="228124" y="55721"/>
                    <a:pt x="231934" y="59531"/>
                    <a:pt x="231934" y="63341"/>
                  </a:cubicBezTo>
                  <a:lnTo>
                    <a:pt x="596741" y="63341"/>
                  </a:lnTo>
                  <a:cubicBezTo>
                    <a:pt x="594836" y="61436"/>
                    <a:pt x="591026" y="59531"/>
                    <a:pt x="589121" y="57626"/>
                  </a:cubicBezTo>
                  <a:cubicBezTo>
                    <a:pt x="610076" y="53816"/>
                    <a:pt x="604361" y="51911"/>
                    <a:pt x="619601" y="46196"/>
                  </a:cubicBezTo>
                  <a:lnTo>
                    <a:pt x="619601" y="57626"/>
                  </a:lnTo>
                  <a:cubicBezTo>
                    <a:pt x="640556" y="53816"/>
                    <a:pt x="644366" y="44291"/>
                    <a:pt x="656749" y="63341"/>
                  </a:cubicBezTo>
                  <a:lnTo>
                    <a:pt x="771049" y="63341"/>
                  </a:lnTo>
                  <a:cubicBezTo>
                    <a:pt x="730091" y="48101"/>
                    <a:pt x="688181" y="27146"/>
                    <a:pt x="664369" y="10954"/>
                  </a:cubicBezTo>
                  <a:lnTo>
                    <a:pt x="317659" y="10001"/>
                  </a:lnTo>
                  <a:lnTo>
                    <a:pt x="317659" y="10001"/>
                  </a:lnTo>
                  <a:lnTo>
                    <a:pt x="317659" y="10001"/>
                  </a:lnTo>
                  <a:lnTo>
                    <a:pt x="317659" y="10001"/>
                  </a:lnTo>
                  <a:close/>
                  <a:moveTo>
                    <a:pt x="90011" y="10001"/>
                  </a:moveTo>
                  <a:cubicBezTo>
                    <a:pt x="86201" y="25241"/>
                    <a:pt x="95726" y="36671"/>
                    <a:pt x="99536" y="56674"/>
                  </a:cubicBezTo>
                  <a:cubicBezTo>
                    <a:pt x="97631" y="58579"/>
                    <a:pt x="95726" y="58579"/>
                    <a:pt x="93821" y="62389"/>
                  </a:cubicBezTo>
                  <a:lnTo>
                    <a:pt x="107156" y="62389"/>
                  </a:lnTo>
                  <a:cubicBezTo>
                    <a:pt x="109061" y="60484"/>
                    <a:pt x="110966" y="58579"/>
                    <a:pt x="110966" y="56674"/>
                  </a:cubicBezTo>
                  <a:lnTo>
                    <a:pt x="95726" y="10001"/>
                  </a:lnTo>
                  <a:lnTo>
                    <a:pt x="90011" y="10001"/>
                  </a:lnTo>
                  <a:lnTo>
                    <a:pt x="90011" y="10001"/>
                  </a:lnTo>
                  <a:lnTo>
                    <a:pt x="90011" y="10001"/>
                  </a:lnTo>
                  <a:lnTo>
                    <a:pt x="90011" y="10001"/>
                  </a:lnTo>
                  <a:close/>
                  <a:moveTo>
                    <a:pt x="3650456" y="62389"/>
                  </a:moveTo>
                  <a:cubicBezTo>
                    <a:pt x="3650456" y="60484"/>
                    <a:pt x="3650456" y="58579"/>
                    <a:pt x="3650456" y="56674"/>
                  </a:cubicBezTo>
                  <a:lnTo>
                    <a:pt x="3644741" y="56674"/>
                  </a:lnTo>
                  <a:cubicBezTo>
                    <a:pt x="3644741" y="58579"/>
                    <a:pt x="3642836" y="60484"/>
                    <a:pt x="3642836" y="62389"/>
                  </a:cubicBezTo>
                  <a:lnTo>
                    <a:pt x="3650456" y="62389"/>
                  </a:lnTo>
                  <a:lnTo>
                    <a:pt x="3650456" y="62389"/>
                  </a:lnTo>
                  <a:lnTo>
                    <a:pt x="3650456" y="62389"/>
                  </a:lnTo>
                  <a:lnTo>
                    <a:pt x="3650456" y="62389"/>
                  </a:lnTo>
                  <a:close/>
                  <a:moveTo>
                    <a:pt x="1007269" y="62389"/>
                  </a:moveTo>
                  <a:cubicBezTo>
                    <a:pt x="1007269" y="60484"/>
                    <a:pt x="1005364" y="58579"/>
                    <a:pt x="1005364" y="56674"/>
                  </a:cubicBezTo>
                  <a:lnTo>
                    <a:pt x="993934" y="56674"/>
                  </a:lnTo>
                  <a:cubicBezTo>
                    <a:pt x="993934" y="58579"/>
                    <a:pt x="993934" y="60484"/>
                    <a:pt x="993934" y="62389"/>
                  </a:cubicBezTo>
                  <a:lnTo>
                    <a:pt x="1007269" y="62389"/>
                  </a:lnTo>
                  <a:lnTo>
                    <a:pt x="1007269" y="62389"/>
                  </a:lnTo>
                  <a:lnTo>
                    <a:pt x="1007269" y="62389"/>
                  </a:lnTo>
                  <a:lnTo>
                    <a:pt x="1007269" y="62389"/>
                  </a:lnTo>
                  <a:close/>
                  <a:moveTo>
                    <a:pt x="887254" y="62389"/>
                  </a:moveTo>
                  <a:cubicBezTo>
                    <a:pt x="877729" y="49054"/>
                    <a:pt x="872014" y="31909"/>
                    <a:pt x="862489" y="20479"/>
                  </a:cubicBezTo>
                  <a:lnTo>
                    <a:pt x="862489" y="26194"/>
                  </a:lnTo>
                  <a:lnTo>
                    <a:pt x="856774" y="26194"/>
                  </a:lnTo>
                  <a:cubicBezTo>
                    <a:pt x="858679" y="37624"/>
                    <a:pt x="856774" y="43339"/>
                    <a:pt x="856774" y="62389"/>
                  </a:cubicBezTo>
                  <a:lnTo>
                    <a:pt x="887254" y="62389"/>
                  </a:lnTo>
                  <a:lnTo>
                    <a:pt x="887254" y="62389"/>
                  </a:lnTo>
                  <a:lnTo>
                    <a:pt x="887254" y="62389"/>
                  </a:lnTo>
                  <a:lnTo>
                    <a:pt x="887254" y="62389"/>
                  </a:lnTo>
                  <a:close/>
                  <a:moveTo>
                    <a:pt x="26194" y="62389"/>
                  </a:moveTo>
                  <a:lnTo>
                    <a:pt x="26194" y="56674"/>
                  </a:lnTo>
                  <a:cubicBezTo>
                    <a:pt x="22384" y="60484"/>
                    <a:pt x="22384" y="60484"/>
                    <a:pt x="22384" y="62389"/>
                  </a:cubicBezTo>
                  <a:lnTo>
                    <a:pt x="26194" y="62389"/>
                  </a:lnTo>
                  <a:lnTo>
                    <a:pt x="26194" y="62389"/>
                  </a:lnTo>
                  <a:lnTo>
                    <a:pt x="26194" y="62389"/>
                  </a:lnTo>
                  <a:lnTo>
                    <a:pt x="26194" y="62389"/>
                  </a:lnTo>
                  <a:close/>
                  <a:moveTo>
                    <a:pt x="4550569" y="37624"/>
                  </a:moveTo>
                  <a:lnTo>
                    <a:pt x="4550569" y="49054"/>
                  </a:lnTo>
                  <a:lnTo>
                    <a:pt x="4539139" y="49054"/>
                  </a:lnTo>
                  <a:lnTo>
                    <a:pt x="4539139" y="37624"/>
                  </a:lnTo>
                  <a:lnTo>
                    <a:pt x="4550569" y="37624"/>
                  </a:lnTo>
                  <a:lnTo>
                    <a:pt x="4550569" y="37624"/>
                  </a:lnTo>
                  <a:lnTo>
                    <a:pt x="4550569" y="37624"/>
                  </a:lnTo>
                  <a:lnTo>
                    <a:pt x="4550569" y="37624"/>
                  </a:lnTo>
                  <a:close/>
                  <a:moveTo>
                    <a:pt x="4513422" y="31909"/>
                  </a:moveTo>
                  <a:cubicBezTo>
                    <a:pt x="4507706" y="37624"/>
                    <a:pt x="4511516" y="33814"/>
                    <a:pt x="4501991" y="37624"/>
                  </a:cubicBezTo>
                  <a:cubicBezTo>
                    <a:pt x="4505801" y="33814"/>
                    <a:pt x="4501991" y="35719"/>
                    <a:pt x="4513422" y="31909"/>
                  </a:cubicBezTo>
                  <a:lnTo>
                    <a:pt x="4513422" y="31909"/>
                  </a:lnTo>
                  <a:lnTo>
                    <a:pt x="4513422" y="31909"/>
                  </a:lnTo>
                  <a:lnTo>
                    <a:pt x="4513422" y="31909"/>
                  </a:lnTo>
                  <a:close/>
                  <a:moveTo>
                    <a:pt x="4736306" y="31909"/>
                  </a:moveTo>
                  <a:lnTo>
                    <a:pt x="4736306" y="43339"/>
                  </a:lnTo>
                  <a:lnTo>
                    <a:pt x="4717256" y="49054"/>
                  </a:lnTo>
                  <a:lnTo>
                    <a:pt x="4717256" y="37624"/>
                  </a:lnTo>
                  <a:lnTo>
                    <a:pt x="4722972" y="37624"/>
                  </a:lnTo>
                  <a:cubicBezTo>
                    <a:pt x="4730591" y="33814"/>
                    <a:pt x="4726781" y="35719"/>
                    <a:pt x="4736306" y="31909"/>
                  </a:cubicBezTo>
                  <a:lnTo>
                    <a:pt x="4736306" y="31909"/>
                  </a:lnTo>
                  <a:lnTo>
                    <a:pt x="4736306" y="31909"/>
                  </a:lnTo>
                  <a:lnTo>
                    <a:pt x="4736306" y="31909"/>
                  </a:lnTo>
                  <a:close/>
                  <a:moveTo>
                    <a:pt x="845344" y="25241"/>
                  </a:moveTo>
                  <a:cubicBezTo>
                    <a:pt x="832009" y="27146"/>
                    <a:pt x="833914" y="27146"/>
                    <a:pt x="826294" y="30956"/>
                  </a:cubicBezTo>
                  <a:lnTo>
                    <a:pt x="837724" y="30956"/>
                  </a:lnTo>
                  <a:cubicBezTo>
                    <a:pt x="843439" y="30004"/>
                    <a:pt x="841534" y="33814"/>
                    <a:pt x="845344" y="25241"/>
                  </a:cubicBezTo>
                  <a:lnTo>
                    <a:pt x="845344" y="25241"/>
                  </a:lnTo>
                  <a:lnTo>
                    <a:pt x="845344" y="25241"/>
                  </a:lnTo>
                  <a:lnTo>
                    <a:pt x="845344" y="25241"/>
                  </a:lnTo>
                  <a:close/>
                  <a:moveTo>
                    <a:pt x="1316831" y="25241"/>
                  </a:moveTo>
                  <a:lnTo>
                    <a:pt x="1316831" y="36671"/>
                  </a:lnTo>
                  <a:lnTo>
                    <a:pt x="1305401" y="36671"/>
                  </a:lnTo>
                  <a:cubicBezTo>
                    <a:pt x="1303496" y="32861"/>
                    <a:pt x="1303496" y="32861"/>
                    <a:pt x="1299686" y="30956"/>
                  </a:cubicBezTo>
                  <a:lnTo>
                    <a:pt x="1299686" y="25241"/>
                  </a:lnTo>
                  <a:lnTo>
                    <a:pt x="1316831" y="25241"/>
                  </a:lnTo>
                  <a:lnTo>
                    <a:pt x="1316831" y="25241"/>
                  </a:lnTo>
                  <a:lnTo>
                    <a:pt x="1316831" y="25241"/>
                  </a:lnTo>
                  <a:lnTo>
                    <a:pt x="1316831" y="25241"/>
                  </a:lnTo>
                  <a:close/>
                  <a:moveTo>
                    <a:pt x="1571149" y="25241"/>
                  </a:moveTo>
                  <a:lnTo>
                    <a:pt x="1571149" y="36671"/>
                  </a:lnTo>
                  <a:lnTo>
                    <a:pt x="1565434" y="36671"/>
                  </a:lnTo>
                  <a:lnTo>
                    <a:pt x="1565434" y="25241"/>
                  </a:lnTo>
                  <a:lnTo>
                    <a:pt x="1571149" y="25241"/>
                  </a:lnTo>
                  <a:lnTo>
                    <a:pt x="1571149" y="25241"/>
                  </a:lnTo>
                  <a:lnTo>
                    <a:pt x="1571149" y="25241"/>
                  </a:lnTo>
                  <a:lnTo>
                    <a:pt x="1571149" y="25241"/>
                  </a:lnTo>
                  <a:close/>
                  <a:moveTo>
                    <a:pt x="26194" y="19526"/>
                  </a:moveTo>
                  <a:cubicBezTo>
                    <a:pt x="9049" y="29051"/>
                    <a:pt x="10954" y="25241"/>
                    <a:pt x="7144" y="50006"/>
                  </a:cubicBezTo>
                  <a:cubicBezTo>
                    <a:pt x="20479" y="44291"/>
                    <a:pt x="18574" y="50006"/>
                    <a:pt x="26194" y="44291"/>
                  </a:cubicBezTo>
                  <a:cubicBezTo>
                    <a:pt x="31909" y="38576"/>
                    <a:pt x="28099" y="42386"/>
                    <a:pt x="31909" y="32861"/>
                  </a:cubicBezTo>
                  <a:cubicBezTo>
                    <a:pt x="26194" y="25241"/>
                    <a:pt x="30004" y="30004"/>
                    <a:pt x="26194" y="19526"/>
                  </a:cubicBezTo>
                  <a:lnTo>
                    <a:pt x="26194" y="19526"/>
                  </a:lnTo>
                  <a:lnTo>
                    <a:pt x="26194" y="19526"/>
                  </a:lnTo>
                  <a:lnTo>
                    <a:pt x="26194" y="19526"/>
                  </a:lnTo>
                  <a:close/>
                  <a:moveTo>
                    <a:pt x="1787366" y="19526"/>
                  </a:moveTo>
                  <a:lnTo>
                    <a:pt x="1781651" y="44291"/>
                  </a:lnTo>
                  <a:lnTo>
                    <a:pt x="1770221" y="44291"/>
                  </a:lnTo>
                  <a:lnTo>
                    <a:pt x="1770221" y="36671"/>
                  </a:lnTo>
                  <a:cubicBezTo>
                    <a:pt x="1787366" y="25241"/>
                    <a:pt x="1768316" y="27146"/>
                    <a:pt x="1787366" y="19526"/>
                  </a:cubicBezTo>
                  <a:lnTo>
                    <a:pt x="1787366" y="19526"/>
                  </a:lnTo>
                  <a:lnTo>
                    <a:pt x="1787366" y="19526"/>
                  </a:lnTo>
                  <a:lnTo>
                    <a:pt x="1787366" y="19526"/>
                  </a:lnTo>
                  <a:close/>
                  <a:moveTo>
                    <a:pt x="2110264" y="19526"/>
                  </a:moveTo>
                  <a:lnTo>
                    <a:pt x="2115979" y="30956"/>
                  </a:lnTo>
                  <a:lnTo>
                    <a:pt x="2110264" y="30956"/>
                  </a:lnTo>
                  <a:cubicBezTo>
                    <a:pt x="2110264" y="40481"/>
                    <a:pt x="2104549" y="36671"/>
                    <a:pt x="2104549" y="36671"/>
                  </a:cubicBezTo>
                  <a:lnTo>
                    <a:pt x="2104549" y="17621"/>
                  </a:lnTo>
                  <a:lnTo>
                    <a:pt x="2110264" y="17621"/>
                  </a:lnTo>
                  <a:lnTo>
                    <a:pt x="2110264" y="19526"/>
                  </a:lnTo>
                  <a:lnTo>
                    <a:pt x="2110264" y="19526"/>
                  </a:lnTo>
                  <a:lnTo>
                    <a:pt x="2110264" y="19526"/>
                  </a:lnTo>
                  <a:close/>
                  <a:moveTo>
                    <a:pt x="4550569" y="19526"/>
                  </a:moveTo>
                  <a:cubicBezTo>
                    <a:pt x="4548664" y="32861"/>
                    <a:pt x="4556284" y="25241"/>
                    <a:pt x="4544854" y="30956"/>
                  </a:cubicBezTo>
                  <a:cubicBezTo>
                    <a:pt x="4548664" y="21431"/>
                    <a:pt x="4544854" y="25241"/>
                    <a:pt x="4550569" y="19526"/>
                  </a:cubicBezTo>
                  <a:lnTo>
                    <a:pt x="4550569" y="19526"/>
                  </a:lnTo>
                  <a:lnTo>
                    <a:pt x="4550569" y="19526"/>
                  </a:lnTo>
                  <a:lnTo>
                    <a:pt x="4550569" y="1952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BF491D9C-03B0-4304-A616-B9E90E13EC24}"/>
                </a:ext>
              </a:extLst>
            </p:cNvPr>
            <p:cNvSpPr/>
            <p:nvPr/>
          </p:nvSpPr>
          <p:spPr>
            <a:xfrm>
              <a:off x="47149" y="6338372"/>
              <a:ext cx="5295900" cy="38100"/>
            </a:xfrm>
            <a:custGeom>
              <a:avLst/>
              <a:gdLst>
                <a:gd name="connsiteX0" fmla="*/ 4792504 w 5295900"/>
                <a:gd name="connsiteY0" fmla="*/ 9049 h 38100"/>
                <a:gd name="connsiteX1" fmla="*/ 4794409 w 5295900"/>
                <a:gd name="connsiteY1" fmla="*/ 12859 h 38100"/>
                <a:gd name="connsiteX2" fmla="*/ 4788694 w 5295900"/>
                <a:gd name="connsiteY2" fmla="*/ 12859 h 38100"/>
                <a:gd name="connsiteX3" fmla="*/ 4788694 w 5295900"/>
                <a:gd name="connsiteY3" fmla="*/ 9049 h 38100"/>
                <a:gd name="connsiteX4" fmla="*/ 4676299 w 5295900"/>
                <a:gd name="connsiteY4" fmla="*/ 9049 h 38100"/>
                <a:gd name="connsiteX5" fmla="*/ 4664869 w 5295900"/>
                <a:gd name="connsiteY5" fmla="*/ 33814 h 38100"/>
                <a:gd name="connsiteX6" fmla="*/ 5281137 w 5295900"/>
                <a:gd name="connsiteY6" fmla="*/ 33814 h 38100"/>
                <a:gd name="connsiteX7" fmla="*/ 5290662 w 5295900"/>
                <a:gd name="connsiteY7" fmla="*/ 9049 h 38100"/>
                <a:gd name="connsiteX8" fmla="*/ 4792504 w 5295900"/>
                <a:gd name="connsiteY8" fmla="*/ 9049 h 38100"/>
                <a:gd name="connsiteX9" fmla="*/ 4792504 w 5295900"/>
                <a:gd name="connsiteY9" fmla="*/ 9049 h 38100"/>
                <a:gd name="connsiteX10" fmla="*/ 4792504 w 5295900"/>
                <a:gd name="connsiteY10" fmla="*/ 9049 h 38100"/>
                <a:gd name="connsiteX11" fmla="*/ 4792504 w 5295900"/>
                <a:gd name="connsiteY11" fmla="*/ 9049 h 38100"/>
                <a:gd name="connsiteX12" fmla="*/ 3723799 w 5295900"/>
                <a:gd name="connsiteY12" fmla="*/ 9049 h 38100"/>
                <a:gd name="connsiteX13" fmla="*/ 3731419 w 5295900"/>
                <a:gd name="connsiteY13" fmla="*/ 33814 h 38100"/>
                <a:gd name="connsiteX14" fmla="*/ 3930491 w 5295900"/>
                <a:gd name="connsiteY14" fmla="*/ 33814 h 38100"/>
                <a:gd name="connsiteX15" fmla="*/ 3928586 w 5295900"/>
                <a:gd name="connsiteY15" fmla="*/ 31909 h 38100"/>
                <a:gd name="connsiteX16" fmla="*/ 3947636 w 5295900"/>
                <a:gd name="connsiteY16" fmla="*/ 31909 h 38100"/>
                <a:gd name="connsiteX17" fmla="*/ 3947636 w 5295900"/>
                <a:gd name="connsiteY17" fmla="*/ 33814 h 38100"/>
                <a:gd name="connsiteX18" fmla="*/ 4477227 w 5295900"/>
                <a:gd name="connsiteY18" fmla="*/ 33814 h 38100"/>
                <a:gd name="connsiteX19" fmla="*/ 4477227 w 5295900"/>
                <a:gd name="connsiteY19" fmla="*/ 24289 h 38100"/>
                <a:gd name="connsiteX20" fmla="*/ 4496277 w 5295900"/>
                <a:gd name="connsiteY20" fmla="*/ 12859 h 38100"/>
                <a:gd name="connsiteX21" fmla="*/ 4490561 w 5295900"/>
                <a:gd name="connsiteY21" fmla="*/ 33814 h 38100"/>
                <a:gd name="connsiteX22" fmla="*/ 4650582 w 5295900"/>
                <a:gd name="connsiteY22" fmla="*/ 33814 h 38100"/>
                <a:gd name="connsiteX23" fmla="*/ 4650582 w 5295900"/>
                <a:gd name="connsiteY23" fmla="*/ 18574 h 38100"/>
                <a:gd name="connsiteX24" fmla="*/ 4669632 w 5295900"/>
                <a:gd name="connsiteY24" fmla="*/ 9049 h 38100"/>
                <a:gd name="connsiteX25" fmla="*/ 3723799 w 5295900"/>
                <a:gd name="connsiteY25" fmla="*/ 9049 h 38100"/>
                <a:gd name="connsiteX26" fmla="*/ 3723799 w 5295900"/>
                <a:gd name="connsiteY26" fmla="*/ 9049 h 38100"/>
                <a:gd name="connsiteX27" fmla="*/ 3723799 w 5295900"/>
                <a:gd name="connsiteY27" fmla="*/ 9049 h 38100"/>
                <a:gd name="connsiteX28" fmla="*/ 3723799 w 5295900"/>
                <a:gd name="connsiteY28" fmla="*/ 9049 h 38100"/>
                <a:gd name="connsiteX29" fmla="*/ 3490436 w 5295900"/>
                <a:gd name="connsiteY29" fmla="*/ 9049 h 38100"/>
                <a:gd name="connsiteX30" fmla="*/ 3458051 w 5295900"/>
                <a:gd name="connsiteY30" fmla="*/ 31909 h 38100"/>
                <a:gd name="connsiteX31" fmla="*/ 3456146 w 5295900"/>
                <a:gd name="connsiteY31" fmla="*/ 35719 h 38100"/>
                <a:gd name="connsiteX32" fmla="*/ 3495199 w 5295900"/>
                <a:gd name="connsiteY32" fmla="*/ 35719 h 38100"/>
                <a:gd name="connsiteX33" fmla="*/ 3506629 w 5295900"/>
                <a:gd name="connsiteY33" fmla="*/ 33814 h 38100"/>
                <a:gd name="connsiteX34" fmla="*/ 3508534 w 5295900"/>
                <a:gd name="connsiteY34" fmla="*/ 35719 h 38100"/>
                <a:gd name="connsiteX35" fmla="*/ 3559016 w 5295900"/>
                <a:gd name="connsiteY35" fmla="*/ 35719 h 38100"/>
                <a:gd name="connsiteX36" fmla="*/ 3576161 w 5295900"/>
                <a:gd name="connsiteY36" fmla="*/ 20479 h 38100"/>
                <a:gd name="connsiteX37" fmla="*/ 3572351 w 5295900"/>
                <a:gd name="connsiteY37" fmla="*/ 35719 h 38100"/>
                <a:gd name="connsiteX38" fmla="*/ 3617119 w 5295900"/>
                <a:gd name="connsiteY38" fmla="*/ 35719 h 38100"/>
                <a:gd name="connsiteX39" fmla="*/ 3609499 w 5295900"/>
                <a:gd name="connsiteY39" fmla="*/ 10954 h 38100"/>
                <a:gd name="connsiteX40" fmla="*/ 3490436 w 5295900"/>
                <a:gd name="connsiteY40" fmla="*/ 9049 h 38100"/>
                <a:gd name="connsiteX41" fmla="*/ 3490436 w 5295900"/>
                <a:gd name="connsiteY41" fmla="*/ 9049 h 38100"/>
                <a:gd name="connsiteX42" fmla="*/ 3490436 w 5295900"/>
                <a:gd name="connsiteY42" fmla="*/ 9049 h 38100"/>
                <a:gd name="connsiteX43" fmla="*/ 3490436 w 5295900"/>
                <a:gd name="connsiteY43" fmla="*/ 9049 h 38100"/>
                <a:gd name="connsiteX44" fmla="*/ 3218021 w 5295900"/>
                <a:gd name="connsiteY44" fmla="*/ 9049 h 38100"/>
                <a:gd name="connsiteX45" fmla="*/ 3221831 w 5295900"/>
                <a:gd name="connsiteY45" fmla="*/ 33814 h 38100"/>
                <a:gd name="connsiteX46" fmla="*/ 3385661 w 5295900"/>
                <a:gd name="connsiteY46" fmla="*/ 33814 h 38100"/>
                <a:gd name="connsiteX47" fmla="*/ 3378041 w 5295900"/>
                <a:gd name="connsiteY47" fmla="*/ 9049 h 38100"/>
                <a:gd name="connsiteX48" fmla="*/ 3218021 w 5295900"/>
                <a:gd name="connsiteY48" fmla="*/ 9049 h 38100"/>
                <a:gd name="connsiteX49" fmla="*/ 3218021 w 5295900"/>
                <a:gd name="connsiteY49" fmla="*/ 9049 h 38100"/>
                <a:gd name="connsiteX50" fmla="*/ 3218021 w 5295900"/>
                <a:gd name="connsiteY50" fmla="*/ 9049 h 38100"/>
                <a:gd name="connsiteX51" fmla="*/ 3218021 w 5295900"/>
                <a:gd name="connsiteY51" fmla="*/ 9049 h 38100"/>
                <a:gd name="connsiteX52" fmla="*/ 2222659 w 5295900"/>
                <a:gd name="connsiteY52" fmla="*/ 9049 h 38100"/>
                <a:gd name="connsiteX53" fmla="*/ 2172176 w 5295900"/>
                <a:gd name="connsiteY53" fmla="*/ 33814 h 38100"/>
                <a:gd name="connsiteX54" fmla="*/ 2651284 w 5295900"/>
                <a:gd name="connsiteY54" fmla="*/ 33814 h 38100"/>
                <a:gd name="connsiteX55" fmla="*/ 2651284 w 5295900"/>
                <a:gd name="connsiteY55" fmla="*/ 31909 h 38100"/>
                <a:gd name="connsiteX56" fmla="*/ 2649379 w 5295900"/>
                <a:gd name="connsiteY56" fmla="*/ 9049 h 38100"/>
                <a:gd name="connsiteX57" fmla="*/ 2222659 w 5295900"/>
                <a:gd name="connsiteY57" fmla="*/ 9049 h 38100"/>
                <a:gd name="connsiteX58" fmla="*/ 2222659 w 5295900"/>
                <a:gd name="connsiteY58" fmla="*/ 9049 h 38100"/>
                <a:gd name="connsiteX59" fmla="*/ 2222659 w 5295900"/>
                <a:gd name="connsiteY59" fmla="*/ 9049 h 38100"/>
                <a:gd name="connsiteX60" fmla="*/ 2222659 w 5295900"/>
                <a:gd name="connsiteY60" fmla="*/ 9049 h 38100"/>
                <a:gd name="connsiteX61" fmla="*/ 2027396 w 5295900"/>
                <a:gd name="connsiteY61" fmla="*/ 9049 h 38100"/>
                <a:gd name="connsiteX62" fmla="*/ 2042636 w 5295900"/>
                <a:gd name="connsiteY62" fmla="*/ 31909 h 38100"/>
                <a:gd name="connsiteX63" fmla="*/ 2031206 w 5295900"/>
                <a:gd name="connsiteY63" fmla="*/ 31909 h 38100"/>
                <a:gd name="connsiteX64" fmla="*/ 2019776 w 5295900"/>
                <a:gd name="connsiteY64" fmla="*/ 9049 h 38100"/>
                <a:gd name="connsiteX65" fmla="*/ 1963579 w 5295900"/>
                <a:gd name="connsiteY65" fmla="*/ 9049 h 38100"/>
                <a:gd name="connsiteX66" fmla="*/ 1978819 w 5295900"/>
                <a:gd name="connsiteY66" fmla="*/ 35719 h 38100"/>
                <a:gd name="connsiteX67" fmla="*/ 1982629 w 5295900"/>
                <a:gd name="connsiteY67" fmla="*/ 35719 h 38100"/>
                <a:gd name="connsiteX68" fmla="*/ 1992154 w 5295900"/>
                <a:gd name="connsiteY68" fmla="*/ 33814 h 38100"/>
                <a:gd name="connsiteX69" fmla="*/ 1992154 w 5295900"/>
                <a:gd name="connsiteY69" fmla="*/ 35719 h 38100"/>
                <a:gd name="connsiteX70" fmla="*/ 2105501 w 5295900"/>
                <a:gd name="connsiteY70" fmla="*/ 35719 h 38100"/>
                <a:gd name="connsiteX71" fmla="*/ 2043589 w 5295900"/>
                <a:gd name="connsiteY71" fmla="*/ 14764 h 38100"/>
                <a:gd name="connsiteX72" fmla="*/ 2043589 w 5295900"/>
                <a:gd name="connsiteY72" fmla="*/ 10954 h 38100"/>
                <a:gd name="connsiteX73" fmla="*/ 2027396 w 5295900"/>
                <a:gd name="connsiteY73" fmla="*/ 9049 h 38100"/>
                <a:gd name="connsiteX74" fmla="*/ 2027396 w 5295900"/>
                <a:gd name="connsiteY74" fmla="*/ 9049 h 38100"/>
                <a:gd name="connsiteX75" fmla="*/ 2027396 w 5295900"/>
                <a:gd name="connsiteY75" fmla="*/ 9049 h 38100"/>
                <a:gd name="connsiteX76" fmla="*/ 2027396 w 5295900"/>
                <a:gd name="connsiteY76" fmla="*/ 9049 h 38100"/>
                <a:gd name="connsiteX77" fmla="*/ 1722596 w 5295900"/>
                <a:gd name="connsiteY77" fmla="*/ 9049 h 38100"/>
                <a:gd name="connsiteX78" fmla="*/ 1726406 w 5295900"/>
                <a:gd name="connsiteY78" fmla="*/ 20479 h 38100"/>
                <a:gd name="connsiteX79" fmla="*/ 1683544 w 5295900"/>
                <a:gd name="connsiteY79" fmla="*/ 26194 h 38100"/>
                <a:gd name="connsiteX80" fmla="*/ 1681639 w 5295900"/>
                <a:gd name="connsiteY80" fmla="*/ 9049 h 38100"/>
                <a:gd name="connsiteX81" fmla="*/ 1134904 w 5295900"/>
                <a:gd name="connsiteY81" fmla="*/ 9049 h 38100"/>
                <a:gd name="connsiteX82" fmla="*/ 1132999 w 5295900"/>
                <a:gd name="connsiteY82" fmla="*/ 12859 h 38100"/>
                <a:gd name="connsiteX83" fmla="*/ 1132999 w 5295900"/>
                <a:gd name="connsiteY83" fmla="*/ 9049 h 38100"/>
                <a:gd name="connsiteX84" fmla="*/ 1078706 w 5295900"/>
                <a:gd name="connsiteY84" fmla="*/ 9049 h 38100"/>
                <a:gd name="connsiteX85" fmla="*/ 1067276 w 5295900"/>
                <a:gd name="connsiteY85" fmla="*/ 33814 h 38100"/>
                <a:gd name="connsiteX86" fmla="*/ 1931194 w 5295900"/>
                <a:gd name="connsiteY86" fmla="*/ 33814 h 38100"/>
                <a:gd name="connsiteX87" fmla="*/ 1940719 w 5295900"/>
                <a:gd name="connsiteY87" fmla="*/ 9049 h 38100"/>
                <a:gd name="connsiteX88" fmla="*/ 1722596 w 5295900"/>
                <a:gd name="connsiteY88" fmla="*/ 9049 h 38100"/>
                <a:gd name="connsiteX89" fmla="*/ 1722596 w 5295900"/>
                <a:gd name="connsiteY89" fmla="*/ 9049 h 38100"/>
                <a:gd name="connsiteX90" fmla="*/ 1722596 w 5295900"/>
                <a:gd name="connsiteY90" fmla="*/ 9049 h 38100"/>
                <a:gd name="connsiteX91" fmla="*/ 1722596 w 5295900"/>
                <a:gd name="connsiteY91" fmla="*/ 9049 h 38100"/>
                <a:gd name="connsiteX92" fmla="*/ 1046321 w 5295900"/>
                <a:gd name="connsiteY92" fmla="*/ 9049 h 38100"/>
                <a:gd name="connsiteX93" fmla="*/ 1038701 w 5295900"/>
                <a:gd name="connsiteY93" fmla="*/ 31909 h 38100"/>
                <a:gd name="connsiteX94" fmla="*/ 1032986 w 5295900"/>
                <a:gd name="connsiteY94" fmla="*/ 31909 h 38100"/>
                <a:gd name="connsiteX95" fmla="*/ 1032986 w 5295900"/>
                <a:gd name="connsiteY95" fmla="*/ 9049 h 38100"/>
                <a:gd name="connsiteX96" fmla="*/ 1021556 w 5295900"/>
                <a:gd name="connsiteY96" fmla="*/ 9049 h 38100"/>
                <a:gd name="connsiteX97" fmla="*/ 1010126 w 5295900"/>
                <a:gd name="connsiteY97" fmla="*/ 31909 h 38100"/>
                <a:gd name="connsiteX98" fmla="*/ 1010126 w 5295900"/>
                <a:gd name="connsiteY98" fmla="*/ 9049 h 38100"/>
                <a:gd name="connsiteX99" fmla="*/ 994886 w 5295900"/>
                <a:gd name="connsiteY99" fmla="*/ 9049 h 38100"/>
                <a:gd name="connsiteX100" fmla="*/ 992981 w 5295900"/>
                <a:gd name="connsiteY100" fmla="*/ 12859 h 38100"/>
                <a:gd name="connsiteX101" fmla="*/ 992981 w 5295900"/>
                <a:gd name="connsiteY101" fmla="*/ 9049 h 38100"/>
                <a:gd name="connsiteX102" fmla="*/ 985361 w 5295900"/>
                <a:gd name="connsiteY102" fmla="*/ 9049 h 38100"/>
                <a:gd name="connsiteX103" fmla="*/ 992981 w 5295900"/>
                <a:gd name="connsiteY103" fmla="*/ 33814 h 38100"/>
                <a:gd name="connsiteX104" fmla="*/ 1056799 w 5295900"/>
                <a:gd name="connsiteY104" fmla="*/ 33814 h 38100"/>
                <a:gd name="connsiteX105" fmla="*/ 1068229 w 5295900"/>
                <a:gd name="connsiteY105" fmla="*/ 12859 h 38100"/>
                <a:gd name="connsiteX106" fmla="*/ 1070134 w 5295900"/>
                <a:gd name="connsiteY106" fmla="*/ 9049 h 38100"/>
                <a:gd name="connsiteX107" fmla="*/ 1046321 w 5295900"/>
                <a:gd name="connsiteY107" fmla="*/ 9049 h 38100"/>
                <a:gd name="connsiteX108" fmla="*/ 1046321 w 5295900"/>
                <a:gd name="connsiteY108" fmla="*/ 9049 h 38100"/>
                <a:gd name="connsiteX109" fmla="*/ 1046321 w 5295900"/>
                <a:gd name="connsiteY109" fmla="*/ 9049 h 38100"/>
                <a:gd name="connsiteX110" fmla="*/ 1046321 w 5295900"/>
                <a:gd name="connsiteY110" fmla="*/ 9049 h 38100"/>
                <a:gd name="connsiteX111" fmla="*/ 912971 w 5295900"/>
                <a:gd name="connsiteY111" fmla="*/ 9049 h 38100"/>
                <a:gd name="connsiteX112" fmla="*/ 918686 w 5295900"/>
                <a:gd name="connsiteY112" fmla="*/ 31909 h 38100"/>
                <a:gd name="connsiteX113" fmla="*/ 920591 w 5295900"/>
                <a:gd name="connsiteY113" fmla="*/ 9049 h 38100"/>
                <a:gd name="connsiteX114" fmla="*/ 912971 w 5295900"/>
                <a:gd name="connsiteY114" fmla="*/ 9049 h 38100"/>
                <a:gd name="connsiteX115" fmla="*/ 912971 w 5295900"/>
                <a:gd name="connsiteY115" fmla="*/ 9049 h 38100"/>
                <a:gd name="connsiteX116" fmla="*/ 912971 w 5295900"/>
                <a:gd name="connsiteY116" fmla="*/ 9049 h 38100"/>
                <a:gd name="connsiteX117" fmla="*/ 912971 w 5295900"/>
                <a:gd name="connsiteY117" fmla="*/ 9049 h 38100"/>
                <a:gd name="connsiteX118" fmla="*/ 899636 w 5295900"/>
                <a:gd name="connsiteY118" fmla="*/ 9049 h 38100"/>
                <a:gd name="connsiteX119" fmla="*/ 897731 w 5295900"/>
                <a:gd name="connsiteY119" fmla="*/ 33814 h 38100"/>
                <a:gd name="connsiteX120" fmla="*/ 912971 w 5295900"/>
                <a:gd name="connsiteY120" fmla="*/ 33814 h 38100"/>
                <a:gd name="connsiteX121" fmla="*/ 907256 w 5295900"/>
                <a:gd name="connsiteY121" fmla="*/ 7144 h 38100"/>
                <a:gd name="connsiteX122" fmla="*/ 899636 w 5295900"/>
                <a:gd name="connsiteY122" fmla="*/ 9049 h 38100"/>
                <a:gd name="connsiteX123" fmla="*/ 899636 w 5295900"/>
                <a:gd name="connsiteY123" fmla="*/ 9049 h 38100"/>
                <a:gd name="connsiteX124" fmla="*/ 899636 w 5295900"/>
                <a:gd name="connsiteY124" fmla="*/ 9049 h 38100"/>
                <a:gd name="connsiteX125" fmla="*/ 899636 w 5295900"/>
                <a:gd name="connsiteY125" fmla="*/ 9049 h 38100"/>
                <a:gd name="connsiteX126" fmla="*/ 659606 w 5295900"/>
                <a:gd name="connsiteY126" fmla="*/ 9049 h 38100"/>
                <a:gd name="connsiteX127" fmla="*/ 663416 w 5295900"/>
                <a:gd name="connsiteY127" fmla="*/ 12859 h 38100"/>
                <a:gd name="connsiteX128" fmla="*/ 669131 w 5295900"/>
                <a:gd name="connsiteY128" fmla="*/ 31909 h 38100"/>
                <a:gd name="connsiteX129" fmla="*/ 710089 w 5295900"/>
                <a:gd name="connsiteY129" fmla="*/ 33814 h 38100"/>
                <a:gd name="connsiteX130" fmla="*/ 732949 w 5295900"/>
                <a:gd name="connsiteY130" fmla="*/ 33814 h 38100"/>
                <a:gd name="connsiteX131" fmla="*/ 742474 w 5295900"/>
                <a:gd name="connsiteY131" fmla="*/ 12859 h 38100"/>
                <a:gd name="connsiteX132" fmla="*/ 725329 w 5295900"/>
                <a:gd name="connsiteY132" fmla="*/ 9049 h 38100"/>
                <a:gd name="connsiteX133" fmla="*/ 659606 w 5295900"/>
                <a:gd name="connsiteY133" fmla="*/ 9049 h 38100"/>
                <a:gd name="connsiteX134" fmla="*/ 659606 w 5295900"/>
                <a:gd name="connsiteY134" fmla="*/ 9049 h 38100"/>
                <a:gd name="connsiteX135" fmla="*/ 659606 w 5295900"/>
                <a:gd name="connsiteY135" fmla="*/ 9049 h 38100"/>
                <a:gd name="connsiteX136" fmla="*/ 659606 w 5295900"/>
                <a:gd name="connsiteY136" fmla="*/ 9049 h 38100"/>
                <a:gd name="connsiteX137" fmla="*/ 343376 w 5295900"/>
                <a:gd name="connsiteY137" fmla="*/ 9049 h 38100"/>
                <a:gd name="connsiteX138" fmla="*/ 349091 w 5295900"/>
                <a:gd name="connsiteY138" fmla="*/ 26194 h 38100"/>
                <a:gd name="connsiteX139" fmla="*/ 343376 w 5295900"/>
                <a:gd name="connsiteY139" fmla="*/ 26194 h 38100"/>
                <a:gd name="connsiteX140" fmla="*/ 343376 w 5295900"/>
                <a:gd name="connsiteY140" fmla="*/ 20479 h 38100"/>
                <a:gd name="connsiteX141" fmla="*/ 337661 w 5295900"/>
                <a:gd name="connsiteY141" fmla="*/ 9049 h 38100"/>
                <a:gd name="connsiteX142" fmla="*/ 324326 w 5295900"/>
                <a:gd name="connsiteY142" fmla="*/ 9049 h 38100"/>
                <a:gd name="connsiteX143" fmla="*/ 320516 w 5295900"/>
                <a:gd name="connsiteY143" fmla="*/ 12859 h 38100"/>
                <a:gd name="connsiteX144" fmla="*/ 331946 w 5295900"/>
                <a:gd name="connsiteY144" fmla="*/ 31909 h 38100"/>
                <a:gd name="connsiteX145" fmla="*/ 289084 w 5295900"/>
                <a:gd name="connsiteY145" fmla="*/ 33814 h 38100"/>
                <a:gd name="connsiteX146" fmla="*/ 636746 w 5295900"/>
                <a:gd name="connsiteY146" fmla="*/ 33814 h 38100"/>
                <a:gd name="connsiteX147" fmla="*/ 617696 w 5295900"/>
                <a:gd name="connsiteY147" fmla="*/ 18574 h 38100"/>
                <a:gd name="connsiteX148" fmla="*/ 613886 w 5295900"/>
                <a:gd name="connsiteY148" fmla="*/ 9049 h 38100"/>
                <a:gd name="connsiteX149" fmla="*/ 343376 w 5295900"/>
                <a:gd name="connsiteY149" fmla="*/ 9049 h 38100"/>
                <a:gd name="connsiteX150" fmla="*/ 343376 w 5295900"/>
                <a:gd name="connsiteY150" fmla="*/ 9049 h 38100"/>
                <a:gd name="connsiteX151" fmla="*/ 343376 w 5295900"/>
                <a:gd name="connsiteY151" fmla="*/ 9049 h 38100"/>
                <a:gd name="connsiteX152" fmla="*/ 343376 w 5295900"/>
                <a:gd name="connsiteY152" fmla="*/ 9049 h 38100"/>
                <a:gd name="connsiteX153" fmla="*/ 184309 w 5295900"/>
                <a:gd name="connsiteY153" fmla="*/ 9049 h 38100"/>
                <a:gd name="connsiteX154" fmla="*/ 191929 w 5295900"/>
                <a:gd name="connsiteY154" fmla="*/ 33814 h 38100"/>
                <a:gd name="connsiteX155" fmla="*/ 240506 w 5295900"/>
                <a:gd name="connsiteY155" fmla="*/ 33814 h 38100"/>
                <a:gd name="connsiteX156" fmla="*/ 244316 w 5295900"/>
                <a:gd name="connsiteY156" fmla="*/ 9049 h 38100"/>
                <a:gd name="connsiteX157" fmla="*/ 184309 w 5295900"/>
                <a:gd name="connsiteY157" fmla="*/ 9049 h 38100"/>
                <a:gd name="connsiteX158" fmla="*/ 184309 w 5295900"/>
                <a:gd name="connsiteY158" fmla="*/ 9049 h 38100"/>
                <a:gd name="connsiteX159" fmla="*/ 184309 w 5295900"/>
                <a:gd name="connsiteY159" fmla="*/ 9049 h 38100"/>
                <a:gd name="connsiteX160" fmla="*/ 184309 w 5295900"/>
                <a:gd name="connsiteY160" fmla="*/ 9049 h 38100"/>
                <a:gd name="connsiteX161" fmla="*/ 159544 w 5295900"/>
                <a:gd name="connsiteY161" fmla="*/ 9049 h 38100"/>
                <a:gd name="connsiteX162" fmla="*/ 163354 w 5295900"/>
                <a:gd name="connsiteY162" fmla="*/ 26194 h 38100"/>
                <a:gd name="connsiteX163" fmla="*/ 163354 w 5295900"/>
                <a:gd name="connsiteY163" fmla="*/ 31909 h 38100"/>
                <a:gd name="connsiteX164" fmla="*/ 169069 w 5295900"/>
                <a:gd name="connsiteY164" fmla="*/ 20479 h 38100"/>
                <a:gd name="connsiteX165" fmla="*/ 172879 w 5295900"/>
                <a:gd name="connsiteY165" fmla="*/ 9049 h 38100"/>
                <a:gd name="connsiteX166" fmla="*/ 159544 w 5295900"/>
                <a:gd name="connsiteY166" fmla="*/ 9049 h 38100"/>
                <a:gd name="connsiteX167" fmla="*/ 159544 w 5295900"/>
                <a:gd name="connsiteY167" fmla="*/ 9049 h 38100"/>
                <a:gd name="connsiteX168" fmla="*/ 159544 w 5295900"/>
                <a:gd name="connsiteY168" fmla="*/ 9049 h 38100"/>
                <a:gd name="connsiteX169" fmla="*/ 159544 w 5295900"/>
                <a:gd name="connsiteY169" fmla="*/ 9049 h 38100"/>
                <a:gd name="connsiteX170" fmla="*/ 978694 w 5295900"/>
                <a:gd name="connsiteY170" fmla="*/ 35719 h 38100"/>
                <a:gd name="connsiteX171" fmla="*/ 969169 w 5295900"/>
                <a:gd name="connsiteY171" fmla="*/ 26194 h 38100"/>
                <a:gd name="connsiteX172" fmla="*/ 967264 w 5295900"/>
                <a:gd name="connsiteY172" fmla="*/ 35719 h 38100"/>
                <a:gd name="connsiteX173" fmla="*/ 978694 w 5295900"/>
                <a:gd name="connsiteY173" fmla="*/ 35719 h 38100"/>
                <a:gd name="connsiteX174" fmla="*/ 978694 w 5295900"/>
                <a:gd name="connsiteY174" fmla="*/ 35719 h 38100"/>
                <a:gd name="connsiteX175" fmla="*/ 978694 w 5295900"/>
                <a:gd name="connsiteY175" fmla="*/ 35719 h 38100"/>
                <a:gd name="connsiteX176" fmla="*/ 978694 w 5295900"/>
                <a:gd name="connsiteY176" fmla="*/ 35719 h 38100"/>
                <a:gd name="connsiteX177" fmla="*/ 944404 w 5295900"/>
                <a:gd name="connsiteY177" fmla="*/ 35719 h 38100"/>
                <a:gd name="connsiteX178" fmla="*/ 944404 w 5295900"/>
                <a:gd name="connsiteY178" fmla="*/ 33814 h 38100"/>
                <a:gd name="connsiteX179" fmla="*/ 938689 w 5295900"/>
                <a:gd name="connsiteY179" fmla="*/ 33814 h 38100"/>
                <a:gd name="connsiteX180" fmla="*/ 938689 w 5295900"/>
                <a:gd name="connsiteY180" fmla="*/ 35719 h 38100"/>
                <a:gd name="connsiteX181" fmla="*/ 944404 w 5295900"/>
                <a:gd name="connsiteY181" fmla="*/ 35719 h 38100"/>
                <a:gd name="connsiteX182" fmla="*/ 944404 w 5295900"/>
                <a:gd name="connsiteY182" fmla="*/ 35719 h 38100"/>
                <a:gd name="connsiteX183" fmla="*/ 944404 w 5295900"/>
                <a:gd name="connsiteY183" fmla="*/ 35719 h 38100"/>
                <a:gd name="connsiteX184" fmla="*/ 944404 w 5295900"/>
                <a:gd name="connsiteY184" fmla="*/ 35719 h 38100"/>
                <a:gd name="connsiteX185" fmla="*/ 802481 w 5295900"/>
                <a:gd name="connsiteY185" fmla="*/ 35719 h 38100"/>
                <a:gd name="connsiteX186" fmla="*/ 806291 w 5295900"/>
                <a:gd name="connsiteY186" fmla="*/ 33814 h 38100"/>
                <a:gd name="connsiteX187" fmla="*/ 792956 w 5295900"/>
                <a:gd name="connsiteY187" fmla="*/ 35719 h 38100"/>
                <a:gd name="connsiteX188" fmla="*/ 802481 w 5295900"/>
                <a:gd name="connsiteY188" fmla="*/ 35719 h 38100"/>
                <a:gd name="connsiteX189" fmla="*/ 802481 w 5295900"/>
                <a:gd name="connsiteY189" fmla="*/ 35719 h 38100"/>
                <a:gd name="connsiteX190" fmla="*/ 802481 w 5295900"/>
                <a:gd name="connsiteY190" fmla="*/ 35719 h 38100"/>
                <a:gd name="connsiteX191" fmla="*/ 802481 w 5295900"/>
                <a:gd name="connsiteY191" fmla="*/ 35719 h 38100"/>
                <a:gd name="connsiteX192" fmla="*/ 777716 w 5295900"/>
                <a:gd name="connsiteY192" fmla="*/ 35719 h 38100"/>
                <a:gd name="connsiteX193" fmla="*/ 775811 w 5295900"/>
                <a:gd name="connsiteY193" fmla="*/ 33814 h 38100"/>
                <a:gd name="connsiteX194" fmla="*/ 787241 w 5295900"/>
                <a:gd name="connsiteY194" fmla="*/ 28099 h 38100"/>
                <a:gd name="connsiteX195" fmla="*/ 738664 w 5295900"/>
                <a:gd name="connsiteY195" fmla="*/ 37624 h 38100"/>
                <a:gd name="connsiteX196" fmla="*/ 777716 w 5295900"/>
                <a:gd name="connsiteY196" fmla="*/ 35719 h 38100"/>
                <a:gd name="connsiteX197" fmla="*/ 777716 w 5295900"/>
                <a:gd name="connsiteY197" fmla="*/ 35719 h 38100"/>
                <a:gd name="connsiteX198" fmla="*/ 777716 w 5295900"/>
                <a:gd name="connsiteY198" fmla="*/ 35719 h 38100"/>
                <a:gd name="connsiteX199" fmla="*/ 777716 w 5295900"/>
                <a:gd name="connsiteY199" fmla="*/ 35719 h 38100"/>
                <a:gd name="connsiteX200" fmla="*/ 687229 w 5295900"/>
                <a:gd name="connsiteY200" fmla="*/ 35719 h 38100"/>
                <a:gd name="connsiteX201" fmla="*/ 691039 w 5295900"/>
                <a:gd name="connsiteY201" fmla="*/ 33814 h 38100"/>
                <a:gd name="connsiteX202" fmla="*/ 679609 w 5295900"/>
                <a:gd name="connsiteY202" fmla="*/ 33814 h 38100"/>
                <a:gd name="connsiteX203" fmla="*/ 679609 w 5295900"/>
                <a:gd name="connsiteY203" fmla="*/ 35719 h 38100"/>
                <a:gd name="connsiteX204" fmla="*/ 687229 w 5295900"/>
                <a:gd name="connsiteY204" fmla="*/ 35719 h 38100"/>
                <a:gd name="connsiteX205" fmla="*/ 687229 w 5295900"/>
                <a:gd name="connsiteY205" fmla="*/ 35719 h 38100"/>
                <a:gd name="connsiteX206" fmla="*/ 687229 w 5295900"/>
                <a:gd name="connsiteY206" fmla="*/ 35719 h 38100"/>
                <a:gd name="connsiteX207" fmla="*/ 687229 w 5295900"/>
                <a:gd name="connsiteY207" fmla="*/ 35719 h 38100"/>
                <a:gd name="connsiteX208" fmla="*/ 65246 w 5295900"/>
                <a:gd name="connsiteY208" fmla="*/ 35719 h 38100"/>
                <a:gd name="connsiteX209" fmla="*/ 61436 w 5295900"/>
                <a:gd name="connsiteY209" fmla="*/ 26194 h 38100"/>
                <a:gd name="connsiteX210" fmla="*/ 57626 w 5295900"/>
                <a:gd name="connsiteY210" fmla="*/ 35719 h 38100"/>
                <a:gd name="connsiteX211" fmla="*/ 65246 w 5295900"/>
                <a:gd name="connsiteY211" fmla="*/ 35719 h 38100"/>
                <a:gd name="connsiteX212" fmla="*/ 65246 w 5295900"/>
                <a:gd name="connsiteY212" fmla="*/ 35719 h 38100"/>
                <a:gd name="connsiteX213" fmla="*/ 65246 w 5295900"/>
                <a:gd name="connsiteY213" fmla="*/ 35719 h 38100"/>
                <a:gd name="connsiteX214" fmla="*/ 65246 w 5295900"/>
                <a:gd name="connsiteY214" fmla="*/ 35719 h 38100"/>
                <a:gd name="connsiteX215" fmla="*/ 255746 w 5295900"/>
                <a:gd name="connsiteY215" fmla="*/ 20479 h 38100"/>
                <a:gd name="connsiteX216" fmla="*/ 244316 w 5295900"/>
                <a:gd name="connsiteY216" fmla="*/ 20479 h 38100"/>
                <a:gd name="connsiteX217" fmla="*/ 244316 w 5295900"/>
                <a:gd name="connsiteY217" fmla="*/ 26194 h 38100"/>
                <a:gd name="connsiteX218" fmla="*/ 248126 w 5295900"/>
                <a:gd name="connsiteY218" fmla="*/ 26194 h 38100"/>
                <a:gd name="connsiteX219" fmla="*/ 248126 w 5295900"/>
                <a:gd name="connsiteY219" fmla="*/ 31909 h 38100"/>
                <a:gd name="connsiteX220" fmla="*/ 255746 w 5295900"/>
                <a:gd name="connsiteY220" fmla="*/ 20479 h 38100"/>
                <a:gd name="connsiteX221" fmla="*/ 255746 w 5295900"/>
                <a:gd name="connsiteY221" fmla="*/ 20479 h 38100"/>
                <a:gd name="connsiteX222" fmla="*/ 255746 w 5295900"/>
                <a:gd name="connsiteY222" fmla="*/ 20479 h 38100"/>
                <a:gd name="connsiteX223" fmla="*/ 255746 w 5295900"/>
                <a:gd name="connsiteY223" fmla="*/ 20479 h 38100"/>
                <a:gd name="connsiteX224" fmla="*/ 950119 w 5295900"/>
                <a:gd name="connsiteY224" fmla="*/ 20479 h 38100"/>
                <a:gd name="connsiteX225" fmla="*/ 944404 w 5295900"/>
                <a:gd name="connsiteY225" fmla="*/ 31909 h 38100"/>
                <a:gd name="connsiteX226" fmla="*/ 950119 w 5295900"/>
                <a:gd name="connsiteY226" fmla="*/ 31909 h 38100"/>
                <a:gd name="connsiteX227" fmla="*/ 950119 w 5295900"/>
                <a:gd name="connsiteY227" fmla="*/ 20479 h 38100"/>
                <a:gd name="connsiteX228" fmla="*/ 950119 w 5295900"/>
                <a:gd name="connsiteY228" fmla="*/ 20479 h 38100"/>
                <a:gd name="connsiteX229" fmla="*/ 950119 w 5295900"/>
                <a:gd name="connsiteY229" fmla="*/ 20479 h 38100"/>
                <a:gd name="connsiteX230" fmla="*/ 950119 w 5295900"/>
                <a:gd name="connsiteY230" fmla="*/ 20479 h 38100"/>
                <a:gd name="connsiteX231" fmla="*/ 1092994 w 5295900"/>
                <a:gd name="connsiteY231" fmla="*/ 20479 h 38100"/>
                <a:gd name="connsiteX232" fmla="*/ 1098709 w 5295900"/>
                <a:gd name="connsiteY232" fmla="*/ 31909 h 38100"/>
                <a:gd name="connsiteX233" fmla="*/ 1092994 w 5295900"/>
                <a:gd name="connsiteY233" fmla="*/ 20479 h 38100"/>
                <a:gd name="connsiteX234" fmla="*/ 1092994 w 5295900"/>
                <a:gd name="connsiteY234" fmla="*/ 20479 h 38100"/>
                <a:gd name="connsiteX235" fmla="*/ 1092994 w 5295900"/>
                <a:gd name="connsiteY235" fmla="*/ 20479 h 38100"/>
                <a:gd name="connsiteX236" fmla="*/ 1092994 w 5295900"/>
                <a:gd name="connsiteY236" fmla="*/ 20479 h 38100"/>
                <a:gd name="connsiteX237" fmla="*/ 4315302 w 5295900"/>
                <a:gd name="connsiteY237" fmla="*/ 20479 h 38100"/>
                <a:gd name="connsiteX238" fmla="*/ 4315302 w 5295900"/>
                <a:gd name="connsiteY238" fmla="*/ 31909 h 38100"/>
                <a:gd name="connsiteX239" fmla="*/ 4303871 w 5295900"/>
                <a:gd name="connsiteY239" fmla="*/ 31909 h 38100"/>
                <a:gd name="connsiteX240" fmla="*/ 4303871 w 5295900"/>
                <a:gd name="connsiteY240" fmla="*/ 20479 h 38100"/>
                <a:gd name="connsiteX241" fmla="*/ 4315302 w 5295900"/>
                <a:gd name="connsiteY241" fmla="*/ 20479 h 38100"/>
                <a:gd name="connsiteX242" fmla="*/ 4315302 w 5295900"/>
                <a:gd name="connsiteY242" fmla="*/ 20479 h 38100"/>
                <a:gd name="connsiteX243" fmla="*/ 4315302 w 5295900"/>
                <a:gd name="connsiteY243" fmla="*/ 20479 h 38100"/>
                <a:gd name="connsiteX244" fmla="*/ 4315302 w 5295900"/>
                <a:gd name="connsiteY244" fmla="*/ 20479 h 38100"/>
                <a:gd name="connsiteX245" fmla="*/ 4612482 w 5295900"/>
                <a:gd name="connsiteY245" fmla="*/ 20479 h 38100"/>
                <a:gd name="connsiteX246" fmla="*/ 4612482 w 5295900"/>
                <a:gd name="connsiteY246" fmla="*/ 31909 h 38100"/>
                <a:gd name="connsiteX247" fmla="*/ 4601052 w 5295900"/>
                <a:gd name="connsiteY247" fmla="*/ 31909 h 38100"/>
                <a:gd name="connsiteX248" fmla="*/ 4601052 w 5295900"/>
                <a:gd name="connsiteY248" fmla="*/ 26194 h 38100"/>
                <a:gd name="connsiteX249" fmla="*/ 4612482 w 5295900"/>
                <a:gd name="connsiteY249" fmla="*/ 20479 h 38100"/>
                <a:gd name="connsiteX250" fmla="*/ 4612482 w 5295900"/>
                <a:gd name="connsiteY250" fmla="*/ 20479 h 38100"/>
                <a:gd name="connsiteX251" fmla="*/ 4612482 w 5295900"/>
                <a:gd name="connsiteY251" fmla="*/ 20479 h 38100"/>
                <a:gd name="connsiteX252" fmla="*/ 4612482 w 5295900"/>
                <a:gd name="connsiteY252" fmla="*/ 20479 h 38100"/>
                <a:gd name="connsiteX253" fmla="*/ 26194 w 5295900"/>
                <a:gd name="connsiteY253" fmla="*/ 14764 h 38100"/>
                <a:gd name="connsiteX254" fmla="*/ 7144 w 5295900"/>
                <a:gd name="connsiteY254" fmla="*/ 20479 h 38100"/>
                <a:gd name="connsiteX255" fmla="*/ 7144 w 5295900"/>
                <a:gd name="connsiteY255" fmla="*/ 26194 h 38100"/>
                <a:gd name="connsiteX256" fmla="*/ 12859 w 5295900"/>
                <a:gd name="connsiteY256" fmla="*/ 26194 h 38100"/>
                <a:gd name="connsiteX257" fmla="*/ 24289 w 5295900"/>
                <a:gd name="connsiteY257" fmla="*/ 31909 h 38100"/>
                <a:gd name="connsiteX258" fmla="*/ 24289 w 5295900"/>
                <a:gd name="connsiteY258" fmla="*/ 14764 h 38100"/>
                <a:gd name="connsiteX259" fmla="*/ 26194 w 5295900"/>
                <a:gd name="connsiteY259" fmla="*/ 14764 h 38100"/>
                <a:gd name="connsiteX260" fmla="*/ 26194 w 5295900"/>
                <a:gd name="connsiteY260" fmla="*/ 14764 h 38100"/>
                <a:gd name="connsiteX261" fmla="*/ 26194 w 5295900"/>
                <a:gd name="connsiteY261" fmla="*/ 14764 h 38100"/>
                <a:gd name="connsiteX262" fmla="*/ 3948589 w 5295900"/>
                <a:gd name="connsiteY262" fmla="*/ 14764 h 38100"/>
                <a:gd name="connsiteX263" fmla="*/ 3937159 w 5295900"/>
                <a:gd name="connsiteY263" fmla="*/ 20479 h 38100"/>
                <a:gd name="connsiteX264" fmla="*/ 3948589 w 5295900"/>
                <a:gd name="connsiteY264" fmla="*/ 14764 h 38100"/>
                <a:gd name="connsiteX265" fmla="*/ 3948589 w 5295900"/>
                <a:gd name="connsiteY265" fmla="*/ 14764 h 38100"/>
                <a:gd name="connsiteX266" fmla="*/ 3948589 w 5295900"/>
                <a:gd name="connsiteY266" fmla="*/ 14764 h 38100"/>
                <a:gd name="connsiteX267" fmla="*/ 3948589 w 5295900"/>
                <a:gd name="connsiteY267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5295900" h="38100">
                  <a:moveTo>
                    <a:pt x="4792504" y="9049"/>
                  </a:moveTo>
                  <a:lnTo>
                    <a:pt x="4794409" y="12859"/>
                  </a:lnTo>
                  <a:lnTo>
                    <a:pt x="4788694" y="12859"/>
                  </a:lnTo>
                  <a:lnTo>
                    <a:pt x="4788694" y="9049"/>
                  </a:lnTo>
                  <a:lnTo>
                    <a:pt x="4676299" y="9049"/>
                  </a:lnTo>
                  <a:cubicBezTo>
                    <a:pt x="4672489" y="22384"/>
                    <a:pt x="4670584" y="22384"/>
                    <a:pt x="4664869" y="33814"/>
                  </a:cubicBezTo>
                  <a:lnTo>
                    <a:pt x="5281137" y="33814"/>
                  </a:lnTo>
                  <a:cubicBezTo>
                    <a:pt x="5283041" y="24289"/>
                    <a:pt x="5286852" y="14764"/>
                    <a:pt x="5290662" y="9049"/>
                  </a:cubicBezTo>
                  <a:lnTo>
                    <a:pt x="4792504" y="9049"/>
                  </a:lnTo>
                  <a:lnTo>
                    <a:pt x="4792504" y="9049"/>
                  </a:lnTo>
                  <a:lnTo>
                    <a:pt x="4792504" y="9049"/>
                  </a:lnTo>
                  <a:lnTo>
                    <a:pt x="4792504" y="9049"/>
                  </a:lnTo>
                  <a:close/>
                  <a:moveTo>
                    <a:pt x="3723799" y="9049"/>
                  </a:moveTo>
                  <a:cubicBezTo>
                    <a:pt x="3725704" y="16669"/>
                    <a:pt x="3729514" y="26194"/>
                    <a:pt x="3731419" y="33814"/>
                  </a:cubicBezTo>
                  <a:lnTo>
                    <a:pt x="3930491" y="33814"/>
                  </a:lnTo>
                  <a:lnTo>
                    <a:pt x="3928586" y="31909"/>
                  </a:lnTo>
                  <a:lnTo>
                    <a:pt x="3947636" y="31909"/>
                  </a:lnTo>
                  <a:lnTo>
                    <a:pt x="3947636" y="33814"/>
                  </a:lnTo>
                  <a:lnTo>
                    <a:pt x="4477227" y="33814"/>
                  </a:lnTo>
                  <a:lnTo>
                    <a:pt x="4477227" y="24289"/>
                  </a:lnTo>
                  <a:lnTo>
                    <a:pt x="4496277" y="12859"/>
                  </a:lnTo>
                  <a:lnTo>
                    <a:pt x="4490561" y="33814"/>
                  </a:lnTo>
                  <a:lnTo>
                    <a:pt x="4650582" y="33814"/>
                  </a:lnTo>
                  <a:lnTo>
                    <a:pt x="4650582" y="18574"/>
                  </a:lnTo>
                  <a:cubicBezTo>
                    <a:pt x="4660107" y="12859"/>
                    <a:pt x="4660107" y="10954"/>
                    <a:pt x="4669632" y="9049"/>
                  </a:cubicBezTo>
                  <a:lnTo>
                    <a:pt x="3723799" y="9049"/>
                  </a:lnTo>
                  <a:lnTo>
                    <a:pt x="3723799" y="9049"/>
                  </a:lnTo>
                  <a:lnTo>
                    <a:pt x="3723799" y="9049"/>
                  </a:lnTo>
                  <a:lnTo>
                    <a:pt x="3723799" y="9049"/>
                  </a:lnTo>
                  <a:close/>
                  <a:moveTo>
                    <a:pt x="3490436" y="9049"/>
                  </a:moveTo>
                  <a:cubicBezTo>
                    <a:pt x="3480911" y="18574"/>
                    <a:pt x="3463766" y="22384"/>
                    <a:pt x="3458051" y="31909"/>
                  </a:cubicBezTo>
                  <a:cubicBezTo>
                    <a:pt x="3458051" y="31909"/>
                    <a:pt x="3456146" y="33814"/>
                    <a:pt x="3456146" y="35719"/>
                  </a:cubicBezTo>
                  <a:lnTo>
                    <a:pt x="3495199" y="35719"/>
                  </a:lnTo>
                  <a:cubicBezTo>
                    <a:pt x="3499009" y="33814"/>
                    <a:pt x="3502819" y="33814"/>
                    <a:pt x="3506629" y="33814"/>
                  </a:cubicBezTo>
                  <a:lnTo>
                    <a:pt x="3508534" y="35719"/>
                  </a:lnTo>
                  <a:lnTo>
                    <a:pt x="3559016" y="35719"/>
                  </a:lnTo>
                  <a:cubicBezTo>
                    <a:pt x="3562826" y="30004"/>
                    <a:pt x="3568541" y="24289"/>
                    <a:pt x="3576161" y="20479"/>
                  </a:cubicBezTo>
                  <a:cubicBezTo>
                    <a:pt x="3574256" y="26194"/>
                    <a:pt x="3572351" y="31909"/>
                    <a:pt x="3572351" y="35719"/>
                  </a:cubicBezTo>
                  <a:lnTo>
                    <a:pt x="3617119" y="35719"/>
                  </a:lnTo>
                  <a:cubicBezTo>
                    <a:pt x="3615214" y="28099"/>
                    <a:pt x="3613309" y="18574"/>
                    <a:pt x="3609499" y="10954"/>
                  </a:cubicBezTo>
                  <a:lnTo>
                    <a:pt x="3490436" y="9049"/>
                  </a:lnTo>
                  <a:lnTo>
                    <a:pt x="3490436" y="9049"/>
                  </a:lnTo>
                  <a:lnTo>
                    <a:pt x="3490436" y="9049"/>
                  </a:lnTo>
                  <a:lnTo>
                    <a:pt x="3490436" y="9049"/>
                  </a:lnTo>
                  <a:close/>
                  <a:moveTo>
                    <a:pt x="3218021" y="9049"/>
                  </a:moveTo>
                  <a:cubicBezTo>
                    <a:pt x="3219926" y="16669"/>
                    <a:pt x="3219926" y="26194"/>
                    <a:pt x="3221831" y="33814"/>
                  </a:cubicBezTo>
                  <a:lnTo>
                    <a:pt x="3385661" y="33814"/>
                  </a:lnTo>
                  <a:cubicBezTo>
                    <a:pt x="3383756" y="26194"/>
                    <a:pt x="3379946" y="16669"/>
                    <a:pt x="3378041" y="9049"/>
                  </a:cubicBezTo>
                  <a:lnTo>
                    <a:pt x="3218021" y="9049"/>
                  </a:lnTo>
                  <a:lnTo>
                    <a:pt x="3218021" y="9049"/>
                  </a:lnTo>
                  <a:lnTo>
                    <a:pt x="3218021" y="9049"/>
                  </a:lnTo>
                  <a:lnTo>
                    <a:pt x="3218021" y="9049"/>
                  </a:lnTo>
                  <a:close/>
                  <a:moveTo>
                    <a:pt x="2222659" y="9049"/>
                  </a:moveTo>
                  <a:cubicBezTo>
                    <a:pt x="2207419" y="18574"/>
                    <a:pt x="2190274" y="26194"/>
                    <a:pt x="2172176" y="33814"/>
                  </a:cubicBezTo>
                  <a:lnTo>
                    <a:pt x="2651284" y="33814"/>
                  </a:lnTo>
                  <a:cubicBezTo>
                    <a:pt x="2651284" y="31909"/>
                    <a:pt x="2651284" y="31909"/>
                    <a:pt x="2651284" y="31909"/>
                  </a:cubicBezTo>
                  <a:cubicBezTo>
                    <a:pt x="2653189" y="28099"/>
                    <a:pt x="2651284" y="18574"/>
                    <a:pt x="2649379" y="9049"/>
                  </a:cubicBez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close/>
                  <a:moveTo>
                    <a:pt x="2027396" y="9049"/>
                  </a:moveTo>
                  <a:cubicBezTo>
                    <a:pt x="2031206" y="16669"/>
                    <a:pt x="2031206" y="16669"/>
                    <a:pt x="2042636" y="31909"/>
                  </a:cubicBezTo>
                  <a:lnTo>
                    <a:pt x="2031206" y="31909"/>
                  </a:lnTo>
                  <a:cubicBezTo>
                    <a:pt x="2023586" y="20479"/>
                    <a:pt x="2021681" y="22384"/>
                    <a:pt x="2019776" y="9049"/>
                  </a:cubicBezTo>
                  <a:lnTo>
                    <a:pt x="1963579" y="9049"/>
                  </a:lnTo>
                  <a:cubicBezTo>
                    <a:pt x="1967389" y="16669"/>
                    <a:pt x="1973104" y="26194"/>
                    <a:pt x="1978819" y="35719"/>
                  </a:cubicBezTo>
                  <a:lnTo>
                    <a:pt x="1982629" y="35719"/>
                  </a:lnTo>
                  <a:cubicBezTo>
                    <a:pt x="1984534" y="33814"/>
                    <a:pt x="1984534" y="30004"/>
                    <a:pt x="1992154" y="33814"/>
                  </a:cubicBezTo>
                  <a:lnTo>
                    <a:pt x="1992154" y="35719"/>
                  </a:lnTo>
                  <a:lnTo>
                    <a:pt x="2105501" y="35719"/>
                  </a:lnTo>
                  <a:cubicBezTo>
                    <a:pt x="2084546" y="26194"/>
                    <a:pt x="2064544" y="20479"/>
                    <a:pt x="2043589" y="14764"/>
                  </a:cubicBezTo>
                  <a:cubicBezTo>
                    <a:pt x="2043589" y="12859"/>
                    <a:pt x="2043589" y="10954"/>
                    <a:pt x="2043589" y="10954"/>
                  </a:cubicBezTo>
                  <a:lnTo>
                    <a:pt x="2027396" y="9049"/>
                  </a:lnTo>
                  <a:lnTo>
                    <a:pt x="2027396" y="9049"/>
                  </a:lnTo>
                  <a:lnTo>
                    <a:pt x="2027396" y="9049"/>
                  </a:lnTo>
                  <a:lnTo>
                    <a:pt x="2027396" y="9049"/>
                  </a:lnTo>
                  <a:close/>
                  <a:moveTo>
                    <a:pt x="1722596" y="9049"/>
                  </a:moveTo>
                  <a:cubicBezTo>
                    <a:pt x="1722596" y="12859"/>
                    <a:pt x="1724501" y="14764"/>
                    <a:pt x="1726406" y="20479"/>
                  </a:cubicBezTo>
                  <a:cubicBezTo>
                    <a:pt x="1705451" y="20479"/>
                    <a:pt x="1697831" y="24289"/>
                    <a:pt x="1683544" y="26194"/>
                  </a:cubicBezTo>
                  <a:cubicBezTo>
                    <a:pt x="1683544" y="18574"/>
                    <a:pt x="1681639" y="12859"/>
                    <a:pt x="1681639" y="9049"/>
                  </a:cubicBezTo>
                  <a:lnTo>
                    <a:pt x="1134904" y="9049"/>
                  </a:lnTo>
                  <a:cubicBezTo>
                    <a:pt x="1134904" y="10954"/>
                    <a:pt x="1132999" y="10954"/>
                    <a:pt x="1132999" y="12859"/>
                  </a:cubicBezTo>
                  <a:lnTo>
                    <a:pt x="1132999" y="9049"/>
                  </a:lnTo>
                  <a:lnTo>
                    <a:pt x="1078706" y="9049"/>
                  </a:lnTo>
                  <a:cubicBezTo>
                    <a:pt x="1074896" y="16669"/>
                    <a:pt x="1071086" y="26194"/>
                    <a:pt x="1067276" y="33814"/>
                  </a:cubicBezTo>
                  <a:lnTo>
                    <a:pt x="1931194" y="33814"/>
                  </a:lnTo>
                  <a:cubicBezTo>
                    <a:pt x="1935004" y="22384"/>
                    <a:pt x="1938814" y="14764"/>
                    <a:pt x="1940719" y="9049"/>
                  </a:cubicBezTo>
                  <a:lnTo>
                    <a:pt x="1722596" y="9049"/>
                  </a:lnTo>
                  <a:lnTo>
                    <a:pt x="1722596" y="9049"/>
                  </a:lnTo>
                  <a:lnTo>
                    <a:pt x="1722596" y="9049"/>
                  </a:lnTo>
                  <a:lnTo>
                    <a:pt x="1722596" y="9049"/>
                  </a:lnTo>
                  <a:close/>
                  <a:moveTo>
                    <a:pt x="1046321" y="9049"/>
                  </a:moveTo>
                  <a:lnTo>
                    <a:pt x="1038701" y="31909"/>
                  </a:lnTo>
                  <a:lnTo>
                    <a:pt x="1032986" y="31909"/>
                  </a:lnTo>
                  <a:lnTo>
                    <a:pt x="1032986" y="9049"/>
                  </a:lnTo>
                  <a:lnTo>
                    <a:pt x="1021556" y="9049"/>
                  </a:lnTo>
                  <a:cubicBezTo>
                    <a:pt x="1021556" y="22384"/>
                    <a:pt x="1019651" y="28099"/>
                    <a:pt x="1010126" y="31909"/>
                  </a:cubicBezTo>
                  <a:lnTo>
                    <a:pt x="1010126" y="9049"/>
                  </a:lnTo>
                  <a:lnTo>
                    <a:pt x="994886" y="9049"/>
                  </a:lnTo>
                  <a:cubicBezTo>
                    <a:pt x="994886" y="10954"/>
                    <a:pt x="992981" y="10954"/>
                    <a:pt x="992981" y="12859"/>
                  </a:cubicBezTo>
                  <a:lnTo>
                    <a:pt x="992981" y="9049"/>
                  </a:lnTo>
                  <a:lnTo>
                    <a:pt x="985361" y="9049"/>
                  </a:lnTo>
                  <a:cubicBezTo>
                    <a:pt x="987266" y="18574"/>
                    <a:pt x="991076" y="28099"/>
                    <a:pt x="992981" y="33814"/>
                  </a:cubicBezTo>
                  <a:lnTo>
                    <a:pt x="1056799" y="33814"/>
                  </a:lnTo>
                  <a:cubicBezTo>
                    <a:pt x="1060609" y="26194"/>
                    <a:pt x="1064419" y="20479"/>
                    <a:pt x="1068229" y="12859"/>
                  </a:cubicBezTo>
                  <a:cubicBezTo>
                    <a:pt x="1068229" y="10954"/>
                    <a:pt x="1070134" y="10954"/>
                    <a:pt x="1070134" y="9049"/>
                  </a:cubicBezTo>
                  <a:lnTo>
                    <a:pt x="1046321" y="9049"/>
                  </a:lnTo>
                  <a:lnTo>
                    <a:pt x="1046321" y="9049"/>
                  </a:lnTo>
                  <a:lnTo>
                    <a:pt x="1046321" y="9049"/>
                  </a:lnTo>
                  <a:lnTo>
                    <a:pt x="1046321" y="9049"/>
                  </a:lnTo>
                  <a:close/>
                  <a:moveTo>
                    <a:pt x="912971" y="9049"/>
                  </a:moveTo>
                  <a:cubicBezTo>
                    <a:pt x="914876" y="22384"/>
                    <a:pt x="914876" y="24289"/>
                    <a:pt x="918686" y="31909"/>
                  </a:cubicBezTo>
                  <a:cubicBezTo>
                    <a:pt x="918686" y="26194"/>
                    <a:pt x="920591" y="16669"/>
                    <a:pt x="920591" y="9049"/>
                  </a:cubicBezTo>
                  <a:lnTo>
                    <a:pt x="912971" y="9049"/>
                  </a:lnTo>
                  <a:lnTo>
                    <a:pt x="912971" y="9049"/>
                  </a:lnTo>
                  <a:lnTo>
                    <a:pt x="912971" y="9049"/>
                  </a:lnTo>
                  <a:lnTo>
                    <a:pt x="912971" y="9049"/>
                  </a:lnTo>
                  <a:close/>
                  <a:moveTo>
                    <a:pt x="899636" y="9049"/>
                  </a:moveTo>
                  <a:cubicBezTo>
                    <a:pt x="897731" y="18574"/>
                    <a:pt x="897731" y="26194"/>
                    <a:pt x="897731" y="33814"/>
                  </a:cubicBezTo>
                  <a:lnTo>
                    <a:pt x="912971" y="33814"/>
                  </a:lnTo>
                  <a:cubicBezTo>
                    <a:pt x="911066" y="28099"/>
                    <a:pt x="909161" y="20479"/>
                    <a:pt x="907256" y="7144"/>
                  </a:cubicBezTo>
                  <a:lnTo>
                    <a:pt x="899636" y="9049"/>
                  </a:lnTo>
                  <a:lnTo>
                    <a:pt x="899636" y="9049"/>
                  </a:lnTo>
                  <a:lnTo>
                    <a:pt x="899636" y="9049"/>
                  </a:lnTo>
                  <a:lnTo>
                    <a:pt x="899636" y="9049"/>
                  </a:lnTo>
                  <a:close/>
                  <a:moveTo>
                    <a:pt x="659606" y="9049"/>
                  </a:moveTo>
                  <a:cubicBezTo>
                    <a:pt x="659606" y="9049"/>
                    <a:pt x="661511" y="10954"/>
                    <a:pt x="663416" y="12859"/>
                  </a:cubicBezTo>
                  <a:lnTo>
                    <a:pt x="669131" y="31909"/>
                  </a:lnTo>
                  <a:cubicBezTo>
                    <a:pt x="686276" y="24289"/>
                    <a:pt x="697706" y="26194"/>
                    <a:pt x="710089" y="33814"/>
                  </a:cubicBezTo>
                  <a:lnTo>
                    <a:pt x="732949" y="33814"/>
                  </a:lnTo>
                  <a:cubicBezTo>
                    <a:pt x="736759" y="26194"/>
                    <a:pt x="738664" y="24289"/>
                    <a:pt x="742474" y="12859"/>
                  </a:cubicBezTo>
                  <a:cubicBezTo>
                    <a:pt x="738664" y="12859"/>
                    <a:pt x="731044" y="10954"/>
                    <a:pt x="725329" y="9049"/>
                  </a:cubicBez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close/>
                  <a:moveTo>
                    <a:pt x="343376" y="9049"/>
                  </a:moveTo>
                  <a:lnTo>
                    <a:pt x="349091" y="26194"/>
                  </a:lnTo>
                  <a:lnTo>
                    <a:pt x="343376" y="26194"/>
                  </a:lnTo>
                  <a:lnTo>
                    <a:pt x="343376" y="20479"/>
                  </a:lnTo>
                  <a:cubicBezTo>
                    <a:pt x="339566" y="16669"/>
                    <a:pt x="335756" y="20479"/>
                    <a:pt x="337661" y="9049"/>
                  </a:cubicBezTo>
                  <a:lnTo>
                    <a:pt x="324326" y="9049"/>
                  </a:lnTo>
                  <a:cubicBezTo>
                    <a:pt x="322421" y="10954"/>
                    <a:pt x="320516" y="12859"/>
                    <a:pt x="320516" y="12859"/>
                  </a:cubicBezTo>
                  <a:lnTo>
                    <a:pt x="331946" y="31909"/>
                  </a:lnTo>
                  <a:cubicBezTo>
                    <a:pt x="301466" y="22384"/>
                    <a:pt x="294799" y="26194"/>
                    <a:pt x="289084" y="33814"/>
                  </a:cubicBezTo>
                  <a:lnTo>
                    <a:pt x="636746" y="33814"/>
                  </a:lnTo>
                  <a:cubicBezTo>
                    <a:pt x="627221" y="28099"/>
                    <a:pt x="619601" y="22384"/>
                    <a:pt x="617696" y="18574"/>
                  </a:cubicBezTo>
                  <a:cubicBezTo>
                    <a:pt x="615791" y="14764"/>
                    <a:pt x="613886" y="10954"/>
                    <a:pt x="613886" y="9049"/>
                  </a:cubicBezTo>
                  <a:lnTo>
                    <a:pt x="343376" y="9049"/>
                  </a:lnTo>
                  <a:lnTo>
                    <a:pt x="343376" y="9049"/>
                  </a:lnTo>
                  <a:lnTo>
                    <a:pt x="343376" y="9049"/>
                  </a:lnTo>
                  <a:lnTo>
                    <a:pt x="343376" y="9049"/>
                  </a:lnTo>
                  <a:close/>
                  <a:moveTo>
                    <a:pt x="184309" y="9049"/>
                  </a:moveTo>
                  <a:cubicBezTo>
                    <a:pt x="186214" y="16669"/>
                    <a:pt x="190024" y="26194"/>
                    <a:pt x="191929" y="33814"/>
                  </a:cubicBezTo>
                  <a:lnTo>
                    <a:pt x="240506" y="33814"/>
                  </a:lnTo>
                  <a:cubicBezTo>
                    <a:pt x="242411" y="24289"/>
                    <a:pt x="244316" y="16669"/>
                    <a:pt x="244316" y="9049"/>
                  </a:cubicBezTo>
                  <a:lnTo>
                    <a:pt x="184309" y="9049"/>
                  </a:lnTo>
                  <a:lnTo>
                    <a:pt x="184309" y="9049"/>
                  </a:lnTo>
                  <a:lnTo>
                    <a:pt x="184309" y="9049"/>
                  </a:lnTo>
                  <a:lnTo>
                    <a:pt x="184309" y="9049"/>
                  </a:lnTo>
                  <a:close/>
                  <a:moveTo>
                    <a:pt x="159544" y="9049"/>
                  </a:moveTo>
                  <a:cubicBezTo>
                    <a:pt x="161449" y="16669"/>
                    <a:pt x="161449" y="22384"/>
                    <a:pt x="163354" y="26194"/>
                  </a:cubicBezTo>
                  <a:lnTo>
                    <a:pt x="163354" y="31909"/>
                  </a:lnTo>
                  <a:cubicBezTo>
                    <a:pt x="169069" y="26194"/>
                    <a:pt x="165259" y="30004"/>
                    <a:pt x="169069" y="20479"/>
                  </a:cubicBezTo>
                  <a:cubicBezTo>
                    <a:pt x="172879" y="14764"/>
                    <a:pt x="172879" y="12859"/>
                    <a:pt x="172879" y="9049"/>
                  </a:cubicBezTo>
                  <a:lnTo>
                    <a:pt x="159544" y="9049"/>
                  </a:lnTo>
                  <a:lnTo>
                    <a:pt x="159544" y="9049"/>
                  </a:lnTo>
                  <a:lnTo>
                    <a:pt x="159544" y="9049"/>
                  </a:lnTo>
                  <a:lnTo>
                    <a:pt x="159544" y="9049"/>
                  </a:lnTo>
                  <a:close/>
                  <a:moveTo>
                    <a:pt x="978694" y="35719"/>
                  </a:moveTo>
                  <a:cubicBezTo>
                    <a:pt x="974884" y="31909"/>
                    <a:pt x="974884" y="31909"/>
                    <a:pt x="969169" y="26194"/>
                  </a:cubicBezTo>
                  <a:lnTo>
                    <a:pt x="967264" y="35719"/>
                  </a:lnTo>
                  <a:lnTo>
                    <a:pt x="978694" y="35719"/>
                  </a:lnTo>
                  <a:lnTo>
                    <a:pt x="978694" y="35719"/>
                  </a:lnTo>
                  <a:lnTo>
                    <a:pt x="978694" y="35719"/>
                  </a:lnTo>
                  <a:lnTo>
                    <a:pt x="978694" y="35719"/>
                  </a:lnTo>
                  <a:close/>
                  <a:moveTo>
                    <a:pt x="944404" y="35719"/>
                  </a:moveTo>
                  <a:cubicBezTo>
                    <a:pt x="944404" y="33814"/>
                    <a:pt x="944404" y="33814"/>
                    <a:pt x="944404" y="33814"/>
                  </a:cubicBezTo>
                  <a:lnTo>
                    <a:pt x="938689" y="33814"/>
                  </a:lnTo>
                  <a:cubicBezTo>
                    <a:pt x="938689" y="35719"/>
                    <a:pt x="938689" y="35719"/>
                    <a:pt x="938689" y="35719"/>
                  </a:cubicBezTo>
                  <a:lnTo>
                    <a:pt x="944404" y="35719"/>
                  </a:lnTo>
                  <a:lnTo>
                    <a:pt x="944404" y="35719"/>
                  </a:lnTo>
                  <a:lnTo>
                    <a:pt x="944404" y="35719"/>
                  </a:lnTo>
                  <a:lnTo>
                    <a:pt x="944404" y="35719"/>
                  </a:lnTo>
                  <a:close/>
                  <a:moveTo>
                    <a:pt x="802481" y="35719"/>
                  </a:moveTo>
                  <a:cubicBezTo>
                    <a:pt x="804386" y="35719"/>
                    <a:pt x="804386" y="33814"/>
                    <a:pt x="806291" y="33814"/>
                  </a:cubicBezTo>
                  <a:cubicBezTo>
                    <a:pt x="798671" y="35719"/>
                    <a:pt x="794861" y="35719"/>
                    <a:pt x="792956" y="35719"/>
                  </a:cubicBezTo>
                  <a:lnTo>
                    <a:pt x="802481" y="35719"/>
                  </a:lnTo>
                  <a:lnTo>
                    <a:pt x="802481" y="35719"/>
                  </a:lnTo>
                  <a:lnTo>
                    <a:pt x="802481" y="35719"/>
                  </a:lnTo>
                  <a:lnTo>
                    <a:pt x="802481" y="35719"/>
                  </a:lnTo>
                  <a:close/>
                  <a:moveTo>
                    <a:pt x="777716" y="35719"/>
                  </a:moveTo>
                  <a:lnTo>
                    <a:pt x="775811" y="33814"/>
                  </a:lnTo>
                  <a:cubicBezTo>
                    <a:pt x="787241" y="30004"/>
                    <a:pt x="781526" y="31909"/>
                    <a:pt x="787241" y="28099"/>
                  </a:cubicBezTo>
                  <a:cubicBezTo>
                    <a:pt x="762476" y="28099"/>
                    <a:pt x="751999" y="31909"/>
                    <a:pt x="738664" y="37624"/>
                  </a:cubicBezTo>
                  <a:lnTo>
                    <a:pt x="777716" y="35719"/>
                  </a:lnTo>
                  <a:lnTo>
                    <a:pt x="777716" y="35719"/>
                  </a:lnTo>
                  <a:lnTo>
                    <a:pt x="777716" y="35719"/>
                  </a:lnTo>
                  <a:lnTo>
                    <a:pt x="777716" y="35719"/>
                  </a:lnTo>
                  <a:close/>
                  <a:moveTo>
                    <a:pt x="687229" y="35719"/>
                  </a:moveTo>
                  <a:cubicBezTo>
                    <a:pt x="687229" y="35719"/>
                    <a:pt x="689134" y="33814"/>
                    <a:pt x="691039" y="33814"/>
                  </a:cubicBezTo>
                  <a:lnTo>
                    <a:pt x="679609" y="33814"/>
                  </a:lnTo>
                  <a:lnTo>
                    <a:pt x="679609" y="35719"/>
                  </a:lnTo>
                  <a:lnTo>
                    <a:pt x="687229" y="35719"/>
                  </a:lnTo>
                  <a:lnTo>
                    <a:pt x="687229" y="35719"/>
                  </a:lnTo>
                  <a:lnTo>
                    <a:pt x="687229" y="35719"/>
                  </a:lnTo>
                  <a:lnTo>
                    <a:pt x="687229" y="35719"/>
                  </a:lnTo>
                  <a:close/>
                  <a:moveTo>
                    <a:pt x="65246" y="35719"/>
                  </a:moveTo>
                  <a:lnTo>
                    <a:pt x="61436" y="26194"/>
                  </a:lnTo>
                  <a:cubicBezTo>
                    <a:pt x="59531" y="30004"/>
                    <a:pt x="57626" y="31909"/>
                    <a:pt x="57626" y="35719"/>
                  </a:cubicBezTo>
                  <a:lnTo>
                    <a:pt x="65246" y="35719"/>
                  </a:lnTo>
                  <a:lnTo>
                    <a:pt x="65246" y="35719"/>
                  </a:lnTo>
                  <a:lnTo>
                    <a:pt x="65246" y="35719"/>
                  </a:lnTo>
                  <a:lnTo>
                    <a:pt x="65246" y="35719"/>
                  </a:lnTo>
                  <a:close/>
                  <a:moveTo>
                    <a:pt x="255746" y="20479"/>
                  </a:moveTo>
                  <a:lnTo>
                    <a:pt x="244316" y="20479"/>
                  </a:lnTo>
                  <a:lnTo>
                    <a:pt x="244316" y="26194"/>
                  </a:lnTo>
                  <a:lnTo>
                    <a:pt x="248126" y="26194"/>
                  </a:lnTo>
                  <a:lnTo>
                    <a:pt x="248126" y="31909"/>
                  </a:lnTo>
                  <a:cubicBezTo>
                    <a:pt x="253841" y="26194"/>
                    <a:pt x="250031" y="30004"/>
                    <a:pt x="255746" y="20479"/>
                  </a:cubicBezTo>
                  <a:lnTo>
                    <a:pt x="255746" y="20479"/>
                  </a:lnTo>
                  <a:lnTo>
                    <a:pt x="255746" y="20479"/>
                  </a:lnTo>
                  <a:lnTo>
                    <a:pt x="255746" y="20479"/>
                  </a:lnTo>
                  <a:close/>
                  <a:moveTo>
                    <a:pt x="950119" y="20479"/>
                  </a:moveTo>
                  <a:cubicBezTo>
                    <a:pt x="944404" y="26194"/>
                    <a:pt x="948214" y="22384"/>
                    <a:pt x="944404" y="31909"/>
                  </a:cubicBezTo>
                  <a:lnTo>
                    <a:pt x="950119" y="31909"/>
                  </a:lnTo>
                  <a:lnTo>
                    <a:pt x="950119" y="20479"/>
                  </a:lnTo>
                  <a:lnTo>
                    <a:pt x="950119" y="20479"/>
                  </a:lnTo>
                  <a:lnTo>
                    <a:pt x="950119" y="20479"/>
                  </a:lnTo>
                  <a:lnTo>
                    <a:pt x="950119" y="20479"/>
                  </a:lnTo>
                  <a:close/>
                  <a:moveTo>
                    <a:pt x="1092994" y="20479"/>
                  </a:moveTo>
                  <a:lnTo>
                    <a:pt x="1098709" y="31909"/>
                  </a:lnTo>
                  <a:cubicBezTo>
                    <a:pt x="1089184" y="24289"/>
                    <a:pt x="1092994" y="20479"/>
                    <a:pt x="1092994" y="20479"/>
                  </a:cubicBezTo>
                  <a:lnTo>
                    <a:pt x="1092994" y="20479"/>
                  </a:lnTo>
                  <a:lnTo>
                    <a:pt x="1092994" y="20479"/>
                  </a:lnTo>
                  <a:lnTo>
                    <a:pt x="1092994" y="20479"/>
                  </a:lnTo>
                  <a:close/>
                  <a:moveTo>
                    <a:pt x="4315302" y="20479"/>
                  </a:moveTo>
                  <a:lnTo>
                    <a:pt x="4315302" y="31909"/>
                  </a:lnTo>
                  <a:lnTo>
                    <a:pt x="4303871" y="31909"/>
                  </a:lnTo>
                  <a:lnTo>
                    <a:pt x="4303871" y="20479"/>
                  </a:lnTo>
                  <a:lnTo>
                    <a:pt x="4315302" y="20479"/>
                  </a:lnTo>
                  <a:lnTo>
                    <a:pt x="4315302" y="20479"/>
                  </a:lnTo>
                  <a:lnTo>
                    <a:pt x="4315302" y="20479"/>
                  </a:lnTo>
                  <a:lnTo>
                    <a:pt x="4315302" y="20479"/>
                  </a:lnTo>
                  <a:close/>
                  <a:moveTo>
                    <a:pt x="4612482" y="20479"/>
                  </a:moveTo>
                  <a:lnTo>
                    <a:pt x="4612482" y="31909"/>
                  </a:lnTo>
                  <a:lnTo>
                    <a:pt x="4601052" y="31909"/>
                  </a:lnTo>
                  <a:lnTo>
                    <a:pt x="4601052" y="26194"/>
                  </a:lnTo>
                  <a:lnTo>
                    <a:pt x="4612482" y="20479"/>
                  </a:lnTo>
                  <a:lnTo>
                    <a:pt x="4612482" y="20479"/>
                  </a:lnTo>
                  <a:lnTo>
                    <a:pt x="4612482" y="20479"/>
                  </a:lnTo>
                  <a:lnTo>
                    <a:pt x="4612482" y="20479"/>
                  </a:lnTo>
                  <a:close/>
                  <a:moveTo>
                    <a:pt x="26194" y="14764"/>
                  </a:moveTo>
                  <a:lnTo>
                    <a:pt x="7144" y="20479"/>
                  </a:lnTo>
                  <a:lnTo>
                    <a:pt x="7144" y="26194"/>
                  </a:lnTo>
                  <a:lnTo>
                    <a:pt x="12859" y="26194"/>
                  </a:lnTo>
                  <a:cubicBezTo>
                    <a:pt x="18574" y="31909"/>
                    <a:pt x="14764" y="28099"/>
                    <a:pt x="24289" y="31909"/>
                  </a:cubicBezTo>
                  <a:lnTo>
                    <a:pt x="24289" y="14764"/>
                  </a:lnTo>
                  <a:lnTo>
                    <a:pt x="26194" y="14764"/>
                  </a:lnTo>
                  <a:lnTo>
                    <a:pt x="26194" y="14764"/>
                  </a:lnTo>
                  <a:lnTo>
                    <a:pt x="26194" y="14764"/>
                  </a:lnTo>
                  <a:close/>
                  <a:moveTo>
                    <a:pt x="3948589" y="14764"/>
                  </a:moveTo>
                  <a:cubicBezTo>
                    <a:pt x="3942874" y="20479"/>
                    <a:pt x="3946684" y="16669"/>
                    <a:pt x="3937159" y="20479"/>
                  </a:cubicBezTo>
                  <a:cubicBezTo>
                    <a:pt x="3941921" y="14764"/>
                    <a:pt x="3938111" y="18574"/>
                    <a:pt x="3948589" y="14764"/>
                  </a:cubicBezTo>
                  <a:lnTo>
                    <a:pt x="3948589" y="14764"/>
                  </a:lnTo>
                  <a:lnTo>
                    <a:pt x="3948589" y="14764"/>
                  </a:lnTo>
                  <a:lnTo>
                    <a:pt x="394858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DCEEADE1-6E5C-40D1-B674-FD4AA486CC73}"/>
                </a:ext>
              </a:extLst>
            </p:cNvPr>
            <p:cNvSpPr/>
            <p:nvPr/>
          </p:nvSpPr>
          <p:spPr>
            <a:xfrm>
              <a:off x="-3334" y="6285985"/>
              <a:ext cx="5362575" cy="66675"/>
            </a:xfrm>
            <a:custGeom>
              <a:avLst/>
              <a:gdLst>
                <a:gd name="connsiteX0" fmla="*/ 5293519 w 5362575"/>
                <a:gd name="connsiteY0" fmla="*/ 10954 h 66675"/>
                <a:gd name="connsiteX1" fmla="*/ 5291614 w 5362575"/>
                <a:gd name="connsiteY1" fmla="*/ 16669 h 66675"/>
                <a:gd name="connsiteX2" fmla="*/ 5266849 w 5362575"/>
                <a:gd name="connsiteY2" fmla="*/ 35719 h 66675"/>
                <a:gd name="connsiteX3" fmla="*/ 5266849 w 5362575"/>
                <a:gd name="connsiteY3" fmla="*/ 25241 h 66675"/>
                <a:gd name="connsiteX4" fmla="*/ 5276374 w 5362575"/>
                <a:gd name="connsiteY4" fmla="*/ 11906 h 66675"/>
                <a:gd name="connsiteX5" fmla="*/ 5229702 w 5362575"/>
                <a:gd name="connsiteY5" fmla="*/ 11906 h 66675"/>
                <a:gd name="connsiteX6" fmla="*/ 5229702 w 5362575"/>
                <a:gd name="connsiteY6" fmla="*/ 11906 h 66675"/>
                <a:gd name="connsiteX7" fmla="*/ 5218271 w 5362575"/>
                <a:gd name="connsiteY7" fmla="*/ 11906 h 66675"/>
                <a:gd name="connsiteX8" fmla="*/ 5218271 w 5362575"/>
                <a:gd name="connsiteY8" fmla="*/ 11906 h 66675"/>
                <a:gd name="connsiteX9" fmla="*/ 4682966 w 5362575"/>
                <a:gd name="connsiteY9" fmla="*/ 11906 h 66675"/>
                <a:gd name="connsiteX10" fmla="*/ 4677252 w 5362575"/>
                <a:gd name="connsiteY10" fmla="*/ 25241 h 66675"/>
                <a:gd name="connsiteX11" fmla="*/ 4677252 w 5362575"/>
                <a:gd name="connsiteY11" fmla="*/ 11906 h 66675"/>
                <a:gd name="connsiteX12" fmla="*/ 4611529 w 5362575"/>
                <a:gd name="connsiteY12" fmla="*/ 11906 h 66675"/>
                <a:gd name="connsiteX13" fmla="*/ 4602004 w 5362575"/>
                <a:gd name="connsiteY13" fmla="*/ 17621 h 66675"/>
                <a:gd name="connsiteX14" fmla="*/ 4602004 w 5362575"/>
                <a:gd name="connsiteY14" fmla="*/ 11906 h 66675"/>
                <a:gd name="connsiteX15" fmla="*/ 4602004 w 5362575"/>
                <a:gd name="connsiteY15" fmla="*/ 11906 h 66675"/>
                <a:gd name="connsiteX16" fmla="*/ 4316254 w 5362575"/>
                <a:gd name="connsiteY16" fmla="*/ 11906 h 66675"/>
                <a:gd name="connsiteX17" fmla="*/ 4316254 w 5362575"/>
                <a:gd name="connsiteY17" fmla="*/ 11906 h 66675"/>
                <a:gd name="connsiteX18" fmla="*/ 4304824 w 5362575"/>
                <a:gd name="connsiteY18" fmla="*/ 11906 h 66675"/>
                <a:gd name="connsiteX19" fmla="*/ 4304824 w 5362575"/>
                <a:gd name="connsiteY19" fmla="*/ 11906 h 66675"/>
                <a:gd name="connsiteX20" fmla="*/ 4192429 w 5362575"/>
                <a:gd name="connsiteY20" fmla="*/ 11906 h 66675"/>
                <a:gd name="connsiteX21" fmla="*/ 4182904 w 5362575"/>
                <a:gd name="connsiteY21" fmla="*/ 11906 h 66675"/>
                <a:gd name="connsiteX22" fmla="*/ 4047649 w 5362575"/>
                <a:gd name="connsiteY22" fmla="*/ 11906 h 66675"/>
                <a:gd name="connsiteX23" fmla="*/ 4049554 w 5362575"/>
                <a:gd name="connsiteY23" fmla="*/ 25241 h 66675"/>
                <a:gd name="connsiteX24" fmla="*/ 3968591 w 5362575"/>
                <a:gd name="connsiteY24" fmla="*/ 50006 h 66675"/>
                <a:gd name="connsiteX25" fmla="*/ 3957161 w 5362575"/>
                <a:gd name="connsiteY25" fmla="*/ 25241 h 66675"/>
                <a:gd name="connsiteX26" fmla="*/ 3957161 w 5362575"/>
                <a:gd name="connsiteY26" fmla="*/ 11906 h 66675"/>
                <a:gd name="connsiteX27" fmla="*/ 3891439 w 5362575"/>
                <a:gd name="connsiteY27" fmla="*/ 11906 h 66675"/>
                <a:gd name="connsiteX28" fmla="*/ 3895249 w 5362575"/>
                <a:gd name="connsiteY28" fmla="*/ 17621 h 66675"/>
                <a:gd name="connsiteX29" fmla="*/ 3889534 w 5362575"/>
                <a:gd name="connsiteY29" fmla="*/ 11906 h 66675"/>
                <a:gd name="connsiteX30" fmla="*/ 3765709 w 5362575"/>
                <a:gd name="connsiteY30" fmla="*/ 11906 h 66675"/>
                <a:gd name="connsiteX31" fmla="*/ 3775234 w 5362575"/>
                <a:gd name="connsiteY31" fmla="*/ 64294 h 66675"/>
                <a:gd name="connsiteX32" fmla="*/ 4720114 w 5362575"/>
                <a:gd name="connsiteY32" fmla="*/ 64294 h 66675"/>
                <a:gd name="connsiteX33" fmla="*/ 4725829 w 5362575"/>
                <a:gd name="connsiteY33" fmla="*/ 62389 h 66675"/>
                <a:gd name="connsiteX34" fmla="*/ 4725829 w 5362575"/>
                <a:gd name="connsiteY34" fmla="*/ 64294 h 66675"/>
                <a:gd name="connsiteX35" fmla="*/ 4838224 w 5362575"/>
                <a:gd name="connsiteY35" fmla="*/ 64294 h 66675"/>
                <a:gd name="connsiteX36" fmla="*/ 4838224 w 5362575"/>
                <a:gd name="connsiteY36" fmla="*/ 62389 h 66675"/>
                <a:gd name="connsiteX37" fmla="*/ 4838224 w 5362575"/>
                <a:gd name="connsiteY37" fmla="*/ 43339 h 66675"/>
                <a:gd name="connsiteX38" fmla="*/ 4843939 w 5362575"/>
                <a:gd name="connsiteY38" fmla="*/ 64294 h 66675"/>
                <a:gd name="connsiteX39" fmla="*/ 5340191 w 5362575"/>
                <a:gd name="connsiteY39" fmla="*/ 64294 h 66675"/>
                <a:gd name="connsiteX40" fmla="*/ 5359241 w 5362575"/>
                <a:gd name="connsiteY40" fmla="*/ 37624 h 66675"/>
                <a:gd name="connsiteX41" fmla="*/ 5359241 w 5362575"/>
                <a:gd name="connsiteY41" fmla="*/ 12859 h 66675"/>
                <a:gd name="connsiteX42" fmla="*/ 5293519 w 5362575"/>
                <a:gd name="connsiteY42" fmla="*/ 12859 h 66675"/>
                <a:gd name="connsiteX43" fmla="*/ 5293519 w 5362575"/>
                <a:gd name="connsiteY43" fmla="*/ 10954 h 66675"/>
                <a:gd name="connsiteX44" fmla="*/ 5293519 w 5362575"/>
                <a:gd name="connsiteY44" fmla="*/ 10954 h 66675"/>
                <a:gd name="connsiteX45" fmla="*/ 5293519 w 5362575"/>
                <a:gd name="connsiteY45" fmla="*/ 10954 h 66675"/>
                <a:gd name="connsiteX46" fmla="*/ 4012406 w 5362575"/>
                <a:gd name="connsiteY46" fmla="*/ 10954 h 66675"/>
                <a:gd name="connsiteX47" fmla="*/ 4012406 w 5362575"/>
                <a:gd name="connsiteY47" fmla="*/ 10954 h 66675"/>
                <a:gd name="connsiteX48" fmla="*/ 4006691 w 5362575"/>
                <a:gd name="connsiteY48" fmla="*/ 16669 h 66675"/>
                <a:gd name="connsiteX49" fmla="*/ 3995261 w 5362575"/>
                <a:gd name="connsiteY49" fmla="*/ 10954 h 66675"/>
                <a:gd name="connsiteX50" fmla="*/ 3995261 w 5362575"/>
                <a:gd name="connsiteY50" fmla="*/ 10954 h 66675"/>
                <a:gd name="connsiteX51" fmla="*/ 3980021 w 5362575"/>
                <a:gd name="connsiteY51" fmla="*/ 10954 h 66675"/>
                <a:gd name="connsiteX52" fmla="*/ 3995261 w 5362575"/>
                <a:gd name="connsiteY52" fmla="*/ 30004 h 66675"/>
                <a:gd name="connsiteX53" fmla="*/ 4014311 w 5362575"/>
                <a:gd name="connsiteY53" fmla="*/ 18574 h 66675"/>
                <a:gd name="connsiteX54" fmla="*/ 4020026 w 5362575"/>
                <a:gd name="connsiteY54" fmla="*/ 18574 h 66675"/>
                <a:gd name="connsiteX55" fmla="*/ 4020026 w 5362575"/>
                <a:gd name="connsiteY55" fmla="*/ 12859 h 66675"/>
                <a:gd name="connsiteX56" fmla="*/ 4012406 w 5362575"/>
                <a:gd name="connsiteY56" fmla="*/ 12859 h 66675"/>
                <a:gd name="connsiteX57" fmla="*/ 4012406 w 5362575"/>
                <a:gd name="connsiteY57" fmla="*/ 10954 h 66675"/>
                <a:gd name="connsiteX58" fmla="*/ 4012406 w 5362575"/>
                <a:gd name="connsiteY58" fmla="*/ 10954 h 66675"/>
                <a:gd name="connsiteX59" fmla="*/ 4012406 w 5362575"/>
                <a:gd name="connsiteY59" fmla="*/ 10954 h 66675"/>
                <a:gd name="connsiteX60" fmla="*/ 3606641 w 5362575"/>
                <a:gd name="connsiteY60" fmla="*/ 10954 h 66675"/>
                <a:gd name="connsiteX61" fmla="*/ 3608546 w 5362575"/>
                <a:gd name="connsiteY61" fmla="*/ 16669 h 66675"/>
                <a:gd name="connsiteX62" fmla="*/ 3602831 w 5362575"/>
                <a:gd name="connsiteY62" fmla="*/ 16669 h 66675"/>
                <a:gd name="connsiteX63" fmla="*/ 3602831 w 5362575"/>
                <a:gd name="connsiteY63" fmla="*/ 10954 h 66675"/>
                <a:gd name="connsiteX64" fmla="*/ 3602831 w 5362575"/>
                <a:gd name="connsiteY64" fmla="*/ 10954 h 66675"/>
                <a:gd name="connsiteX65" fmla="*/ 3548539 w 5362575"/>
                <a:gd name="connsiteY65" fmla="*/ 10954 h 66675"/>
                <a:gd name="connsiteX66" fmla="*/ 3546634 w 5362575"/>
                <a:gd name="connsiteY66" fmla="*/ 55721 h 66675"/>
                <a:gd name="connsiteX67" fmla="*/ 3540919 w 5362575"/>
                <a:gd name="connsiteY67" fmla="*/ 63341 h 66675"/>
                <a:gd name="connsiteX68" fmla="*/ 3660934 w 5362575"/>
                <a:gd name="connsiteY68" fmla="*/ 63341 h 66675"/>
                <a:gd name="connsiteX69" fmla="*/ 3639979 w 5362575"/>
                <a:gd name="connsiteY69" fmla="*/ 10954 h 66675"/>
                <a:gd name="connsiteX70" fmla="*/ 3606641 w 5362575"/>
                <a:gd name="connsiteY70" fmla="*/ 10954 h 66675"/>
                <a:gd name="connsiteX71" fmla="*/ 3606641 w 5362575"/>
                <a:gd name="connsiteY71" fmla="*/ 10954 h 66675"/>
                <a:gd name="connsiteX72" fmla="*/ 3606641 w 5362575"/>
                <a:gd name="connsiteY72" fmla="*/ 10954 h 66675"/>
                <a:gd name="connsiteX73" fmla="*/ 3606641 w 5362575"/>
                <a:gd name="connsiteY73" fmla="*/ 10954 h 66675"/>
                <a:gd name="connsiteX74" fmla="*/ 3430429 w 5362575"/>
                <a:gd name="connsiteY74" fmla="*/ 10954 h 66675"/>
                <a:gd name="connsiteX75" fmla="*/ 3439954 w 5362575"/>
                <a:gd name="connsiteY75" fmla="*/ 16669 h 66675"/>
                <a:gd name="connsiteX76" fmla="*/ 3443764 w 5362575"/>
                <a:gd name="connsiteY76" fmla="*/ 10954 h 66675"/>
                <a:gd name="connsiteX77" fmla="*/ 3430429 w 5362575"/>
                <a:gd name="connsiteY77" fmla="*/ 10954 h 66675"/>
                <a:gd name="connsiteX78" fmla="*/ 3430429 w 5362575"/>
                <a:gd name="connsiteY78" fmla="*/ 10954 h 66675"/>
                <a:gd name="connsiteX79" fmla="*/ 3430429 w 5362575"/>
                <a:gd name="connsiteY79" fmla="*/ 10954 h 66675"/>
                <a:gd name="connsiteX80" fmla="*/ 3430429 w 5362575"/>
                <a:gd name="connsiteY80" fmla="*/ 10954 h 66675"/>
                <a:gd name="connsiteX81" fmla="*/ 3257074 w 5362575"/>
                <a:gd name="connsiteY81" fmla="*/ 10954 h 66675"/>
                <a:gd name="connsiteX82" fmla="*/ 3258979 w 5362575"/>
                <a:gd name="connsiteY82" fmla="*/ 24289 h 66675"/>
                <a:gd name="connsiteX83" fmla="*/ 3266599 w 5362575"/>
                <a:gd name="connsiteY83" fmla="*/ 62389 h 66675"/>
                <a:gd name="connsiteX84" fmla="*/ 3428524 w 5362575"/>
                <a:gd name="connsiteY84" fmla="*/ 62389 h 66675"/>
                <a:gd name="connsiteX85" fmla="*/ 3420904 w 5362575"/>
                <a:gd name="connsiteY85" fmla="*/ 10001 h 66675"/>
                <a:gd name="connsiteX86" fmla="*/ 3257074 w 5362575"/>
                <a:gd name="connsiteY86" fmla="*/ 10001 h 66675"/>
                <a:gd name="connsiteX87" fmla="*/ 3257074 w 5362575"/>
                <a:gd name="connsiteY87" fmla="*/ 10954 h 66675"/>
                <a:gd name="connsiteX88" fmla="*/ 3257074 w 5362575"/>
                <a:gd name="connsiteY88" fmla="*/ 10954 h 66675"/>
                <a:gd name="connsiteX89" fmla="*/ 3257074 w 5362575"/>
                <a:gd name="connsiteY89" fmla="*/ 10954 h 66675"/>
                <a:gd name="connsiteX90" fmla="*/ 2430304 w 5362575"/>
                <a:gd name="connsiteY90" fmla="*/ 10954 h 66675"/>
                <a:gd name="connsiteX91" fmla="*/ 2430304 w 5362575"/>
                <a:gd name="connsiteY91" fmla="*/ 10954 h 66675"/>
                <a:gd name="connsiteX92" fmla="*/ 2430304 w 5362575"/>
                <a:gd name="connsiteY92" fmla="*/ 10954 h 66675"/>
                <a:gd name="connsiteX93" fmla="*/ 2385536 w 5362575"/>
                <a:gd name="connsiteY93" fmla="*/ 10954 h 66675"/>
                <a:gd name="connsiteX94" fmla="*/ 2385536 w 5362575"/>
                <a:gd name="connsiteY94" fmla="*/ 10954 h 66675"/>
                <a:gd name="connsiteX95" fmla="*/ 2385536 w 5362575"/>
                <a:gd name="connsiteY95" fmla="*/ 10954 h 66675"/>
                <a:gd name="connsiteX96" fmla="*/ 2280761 w 5362575"/>
                <a:gd name="connsiteY96" fmla="*/ 10954 h 66675"/>
                <a:gd name="connsiteX97" fmla="*/ 2280761 w 5362575"/>
                <a:gd name="connsiteY97" fmla="*/ 16669 h 66675"/>
                <a:gd name="connsiteX98" fmla="*/ 2299811 w 5362575"/>
                <a:gd name="connsiteY98" fmla="*/ 16669 h 66675"/>
                <a:gd name="connsiteX99" fmla="*/ 2294096 w 5362575"/>
                <a:gd name="connsiteY99" fmla="*/ 47149 h 66675"/>
                <a:gd name="connsiteX100" fmla="*/ 2275046 w 5362575"/>
                <a:gd name="connsiteY100" fmla="*/ 60484 h 66675"/>
                <a:gd name="connsiteX101" fmla="*/ 2699861 w 5362575"/>
                <a:gd name="connsiteY101" fmla="*/ 60484 h 66675"/>
                <a:gd name="connsiteX102" fmla="*/ 2678906 w 5362575"/>
                <a:gd name="connsiteY102" fmla="*/ 8096 h 66675"/>
                <a:gd name="connsiteX103" fmla="*/ 2678906 w 5362575"/>
                <a:gd name="connsiteY103" fmla="*/ 8096 h 66675"/>
                <a:gd name="connsiteX104" fmla="*/ 2429351 w 5362575"/>
                <a:gd name="connsiteY104" fmla="*/ 8096 h 66675"/>
                <a:gd name="connsiteX105" fmla="*/ 2429351 w 5362575"/>
                <a:gd name="connsiteY105" fmla="*/ 10954 h 66675"/>
                <a:gd name="connsiteX106" fmla="*/ 2430304 w 5362575"/>
                <a:gd name="connsiteY106" fmla="*/ 10954 h 66675"/>
                <a:gd name="connsiteX107" fmla="*/ 2430304 w 5362575"/>
                <a:gd name="connsiteY107" fmla="*/ 10954 h 66675"/>
                <a:gd name="connsiteX108" fmla="*/ 1878806 w 5362575"/>
                <a:gd name="connsiteY108" fmla="*/ 10954 h 66675"/>
                <a:gd name="connsiteX109" fmla="*/ 1857851 w 5362575"/>
                <a:gd name="connsiteY109" fmla="*/ 55721 h 66675"/>
                <a:gd name="connsiteX110" fmla="*/ 1852136 w 5362575"/>
                <a:gd name="connsiteY110" fmla="*/ 50006 h 66675"/>
                <a:gd name="connsiteX111" fmla="*/ 1846421 w 5362575"/>
                <a:gd name="connsiteY111" fmla="*/ 11906 h 66675"/>
                <a:gd name="connsiteX112" fmla="*/ 1795939 w 5362575"/>
                <a:gd name="connsiteY112" fmla="*/ 11906 h 66675"/>
                <a:gd name="connsiteX113" fmla="*/ 1795939 w 5362575"/>
                <a:gd name="connsiteY113" fmla="*/ 11906 h 66675"/>
                <a:gd name="connsiteX114" fmla="*/ 1790224 w 5362575"/>
                <a:gd name="connsiteY114" fmla="*/ 23336 h 66675"/>
                <a:gd name="connsiteX115" fmla="*/ 1722596 w 5362575"/>
                <a:gd name="connsiteY115" fmla="*/ 29051 h 66675"/>
                <a:gd name="connsiteX116" fmla="*/ 1711166 w 5362575"/>
                <a:gd name="connsiteY116" fmla="*/ 23336 h 66675"/>
                <a:gd name="connsiteX117" fmla="*/ 1711166 w 5362575"/>
                <a:gd name="connsiteY117" fmla="*/ 10001 h 66675"/>
                <a:gd name="connsiteX118" fmla="*/ 1587341 w 5362575"/>
                <a:gd name="connsiteY118" fmla="*/ 10001 h 66675"/>
                <a:gd name="connsiteX119" fmla="*/ 1587341 w 5362575"/>
                <a:gd name="connsiteY119" fmla="*/ 15716 h 66675"/>
                <a:gd name="connsiteX120" fmla="*/ 1581626 w 5362575"/>
                <a:gd name="connsiteY120" fmla="*/ 15716 h 66675"/>
                <a:gd name="connsiteX121" fmla="*/ 1581626 w 5362575"/>
                <a:gd name="connsiteY121" fmla="*/ 10001 h 66675"/>
                <a:gd name="connsiteX122" fmla="*/ 1564481 w 5362575"/>
                <a:gd name="connsiteY122" fmla="*/ 10001 h 66675"/>
                <a:gd name="connsiteX123" fmla="*/ 1562576 w 5362575"/>
                <a:gd name="connsiteY123" fmla="*/ 10001 h 66675"/>
                <a:gd name="connsiteX124" fmla="*/ 1562576 w 5362575"/>
                <a:gd name="connsiteY124" fmla="*/ 10001 h 66675"/>
                <a:gd name="connsiteX125" fmla="*/ 1245394 w 5362575"/>
                <a:gd name="connsiteY125" fmla="*/ 10001 h 66675"/>
                <a:gd name="connsiteX126" fmla="*/ 1245394 w 5362575"/>
                <a:gd name="connsiteY126" fmla="*/ 10001 h 66675"/>
                <a:gd name="connsiteX127" fmla="*/ 1239679 w 5362575"/>
                <a:gd name="connsiteY127" fmla="*/ 10001 h 66675"/>
                <a:gd name="connsiteX128" fmla="*/ 1239679 w 5362575"/>
                <a:gd name="connsiteY128" fmla="*/ 10001 h 66675"/>
                <a:gd name="connsiteX129" fmla="*/ 1166336 w 5362575"/>
                <a:gd name="connsiteY129" fmla="*/ 10001 h 66675"/>
                <a:gd name="connsiteX130" fmla="*/ 1166336 w 5362575"/>
                <a:gd name="connsiteY130" fmla="*/ 15716 h 66675"/>
                <a:gd name="connsiteX131" fmla="*/ 1135856 w 5362575"/>
                <a:gd name="connsiteY131" fmla="*/ 51911 h 66675"/>
                <a:gd name="connsiteX132" fmla="*/ 1132046 w 5362575"/>
                <a:gd name="connsiteY132" fmla="*/ 59531 h 66675"/>
                <a:gd name="connsiteX133" fmla="*/ 1186339 w 5362575"/>
                <a:gd name="connsiteY133" fmla="*/ 59531 h 66675"/>
                <a:gd name="connsiteX134" fmla="*/ 1186339 w 5362575"/>
                <a:gd name="connsiteY134" fmla="*/ 57626 h 66675"/>
                <a:gd name="connsiteX135" fmla="*/ 1180624 w 5362575"/>
                <a:gd name="connsiteY135" fmla="*/ 51911 h 66675"/>
                <a:gd name="connsiteX136" fmla="*/ 1192054 w 5362575"/>
                <a:gd name="connsiteY136" fmla="*/ 46196 h 66675"/>
                <a:gd name="connsiteX137" fmla="*/ 1188244 w 5362575"/>
                <a:gd name="connsiteY137" fmla="*/ 59531 h 66675"/>
                <a:gd name="connsiteX138" fmla="*/ 1734979 w 5362575"/>
                <a:gd name="connsiteY138" fmla="*/ 59531 h 66675"/>
                <a:gd name="connsiteX139" fmla="*/ 1731169 w 5362575"/>
                <a:gd name="connsiteY139" fmla="*/ 46196 h 66675"/>
                <a:gd name="connsiteX140" fmla="*/ 1736884 w 5362575"/>
                <a:gd name="connsiteY140" fmla="*/ 46196 h 66675"/>
                <a:gd name="connsiteX141" fmla="*/ 1774031 w 5362575"/>
                <a:gd name="connsiteY141" fmla="*/ 46196 h 66675"/>
                <a:gd name="connsiteX142" fmla="*/ 1775936 w 5362575"/>
                <a:gd name="connsiteY142" fmla="*/ 59531 h 66675"/>
                <a:gd name="connsiteX143" fmla="*/ 1990249 w 5362575"/>
                <a:gd name="connsiteY143" fmla="*/ 59531 h 66675"/>
                <a:gd name="connsiteX144" fmla="*/ 1990249 w 5362575"/>
                <a:gd name="connsiteY144" fmla="*/ 57626 h 66675"/>
                <a:gd name="connsiteX145" fmla="*/ 2015014 w 5362575"/>
                <a:gd name="connsiteY145" fmla="*/ 57626 h 66675"/>
                <a:gd name="connsiteX146" fmla="*/ 2016919 w 5362575"/>
                <a:gd name="connsiteY146" fmla="*/ 59531 h 66675"/>
                <a:gd name="connsiteX147" fmla="*/ 2073116 w 5362575"/>
                <a:gd name="connsiteY147" fmla="*/ 59531 h 66675"/>
                <a:gd name="connsiteX148" fmla="*/ 2071211 w 5362575"/>
                <a:gd name="connsiteY148" fmla="*/ 51911 h 66675"/>
                <a:gd name="connsiteX149" fmla="*/ 2076926 w 5362575"/>
                <a:gd name="connsiteY149" fmla="*/ 51911 h 66675"/>
                <a:gd name="connsiteX150" fmla="*/ 2080736 w 5362575"/>
                <a:gd name="connsiteY150" fmla="*/ 59531 h 66675"/>
                <a:gd name="connsiteX151" fmla="*/ 2095976 w 5362575"/>
                <a:gd name="connsiteY151" fmla="*/ 59531 h 66675"/>
                <a:gd name="connsiteX152" fmla="*/ 2105501 w 5362575"/>
                <a:gd name="connsiteY152" fmla="*/ 7144 h 66675"/>
                <a:gd name="connsiteX153" fmla="*/ 1878806 w 5362575"/>
                <a:gd name="connsiteY153" fmla="*/ 10954 h 66675"/>
                <a:gd name="connsiteX154" fmla="*/ 1878806 w 5362575"/>
                <a:gd name="connsiteY154" fmla="*/ 10954 h 66675"/>
                <a:gd name="connsiteX155" fmla="*/ 1878806 w 5362575"/>
                <a:gd name="connsiteY155" fmla="*/ 10954 h 66675"/>
                <a:gd name="connsiteX156" fmla="*/ 1878806 w 5362575"/>
                <a:gd name="connsiteY156" fmla="*/ 10954 h 66675"/>
                <a:gd name="connsiteX157" fmla="*/ 1854041 w 5362575"/>
                <a:gd name="connsiteY157" fmla="*/ 10954 h 66675"/>
                <a:gd name="connsiteX158" fmla="*/ 1863566 w 5362575"/>
                <a:gd name="connsiteY158" fmla="*/ 16669 h 66675"/>
                <a:gd name="connsiteX159" fmla="*/ 1869281 w 5362575"/>
                <a:gd name="connsiteY159" fmla="*/ 10954 h 66675"/>
                <a:gd name="connsiteX160" fmla="*/ 1854041 w 5362575"/>
                <a:gd name="connsiteY160" fmla="*/ 10954 h 66675"/>
                <a:gd name="connsiteX161" fmla="*/ 1854041 w 5362575"/>
                <a:gd name="connsiteY161" fmla="*/ 10954 h 66675"/>
                <a:gd name="connsiteX162" fmla="*/ 1854041 w 5362575"/>
                <a:gd name="connsiteY162" fmla="*/ 10954 h 66675"/>
                <a:gd name="connsiteX163" fmla="*/ 1854041 w 5362575"/>
                <a:gd name="connsiteY163" fmla="*/ 10954 h 66675"/>
                <a:gd name="connsiteX164" fmla="*/ 1734026 w 5362575"/>
                <a:gd name="connsiteY164" fmla="*/ 10954 h 66675"/>
                <a:gd name="connsiteX165" fmla="*/ 1739741 w 5362575"/>
                <a:gd name="connsiteY165" fmla="*/ 24289 h 66675"/>
                <a:gd name="connsiteX166" fmla="*/ 1776889 w 5362575"/>
                <a:gd name="connsiteY166" fmla="*/ 12859 h 66675"/>
                <a:gd name="connsiteX167" fmla="*/ 1776889 w 5362575"/>
                <a:gd name="connsiteY167" fmla="*/ 12859 h 66675"/>
                <a:gd name="connsiteX168" fmla="*/ 1734026 w 5362575"/>
                <a:gd name="connsiteY168" fmla="*/ 10954 h 66675"/>
                <a:gd name="connsiteX169" fmla="*/ 1734026 w 5362575"/>
                <a:gd name="connsiteY169" fmla="*/ 10954 h 66675"/>
                <a:gd name="connsiteX170" fmla="*/ 1734026 w 5362575"/>
                <a:gd name="connsiteY170" fmla="*/ 10954 h 66675"/>
                <a:gd name="connsiteX171" fmla="*/ 1734026 w 5362575"/>
                <a:gd name="connsiteY171" fmla="*/ 10954 h 66675"/>
                <a:gd name="connsiteX172" fmla="*/ 1115854 w 5362575"/>
                <a:gd name="connsiteY172" fmla="*/ 10954 h 66675"/>
                <a:gd name="connsiteX173" fmla="*/ 1096804 w 5362575"/>
                <a:gd name="connsiteY173" fmla="*/ 63341 h 66675"/>
                <a:gd name="connsiteX174" fmla="*/ 1113949 w 5362575"/>
                <a:gd name="connsiteY174" fmla="*/ 63341 h 66675"/>
                <a:gd name="connsiteX175" fmla="*/ 1127284 w 5362575"/>
                <a:gd name="connsiteY175" fmla="*/ 10954 h 66675"/>
                <a:gd name="connsiteX176" fmla="*/ 1115854 w 5362575"/>
                <a:gd name="connsiteY176" fmla="*/ 10954 h 66675"/>
                <a:gd name="connsiteX177" fmla="*/ 1115854 w 5362575"/>
                <a:gd name="connsiteY177" fmla="*/ 10954 h 66675"/>
                <a:gd name="connsiteX178" fmla="*/ 1115854 w 5362575"/>
                <a:gd name="connsiteY178" fmla="*/ 10954 h 66675"/>
                <a:gd name="connsiteX179" fmla="*/ 1115854 w 5362575"/>
                <a:gd name="connsiteY179" fmla="*/ 10954 h 66675"/>
                <a:gd name="connsiteX180" fmla="*/ 1081564 w 5362575"/>
                <a:gd name="connsiteY180" fmla="*/ 10954 h 66675"/>
                <a:gd name="connsiteX181" fmla="*/ 1064419 w 5362575"/>
                <a:gd name="connsiteY181" fmla="*/ 35719 h 66675"/>
                <a:gd name="connsiteX182" fmla="*/ 1064419 w 5362575"/>
                <a:gd name="connsiteY182" fmla="*/ 25241 h 66675"/>
                <a:gd name="connsiteX183" fmla="*/ 1068229 w 5362575"/>
                <a:gd name="connsiteY183" fmla="*/ 11906 h 66675"/>
                <a:gd name="connsiteX184" fmla="*/ 1039654 w 5362575"/>
                <a:gd name="connsiteY184" fmla="*/ 11906 h 66675"/>
                <a:gd name="connsiteX185" fmla="*/ 1039654 w 5362575"/>
                <a:gd name="connsiteY185" fmla="*/ 11906 h 66675"/>
                <a:gd name="connsiteX186" fmla="*/ 1032034 w 5362575"/>
                <a:gd name="connsiteY186" fmla="*/ 64294 h 66675"/>
                <a:gd name="connsiteX187" fmla="*/ 1039654 w 5362575"/>
                <a:gd name="connsiteY187" fmla="*/ 64294 h 66675"/>
                <a:gd name="connsiteX188" fmla="*/ 1039654 w 5362575"/>
                <a:gd name="connsiteY188" fmla="*/ 50959 h 66675"/>
                <a:gd name="connsiteX189" fmla="*/ 1045369 w 5362575"/>
                <a:gd name="connsiteY189" fmla="*/ 50959 h 66675"/>
                <a:gd name="connsiteX190" fmla="*/ 1041559 w 5362575"/>
                <a:gd name="connsiteY190" fmla="*/ 64294 h 66675"/>
                <a:gd name="connsiteX191" fmla="*/ 1056799 w 5362575"/>
                <a:gd name="connsiteY191" fmla="*/ 64294 h 66675"/>
                <a:gd name="connsiteX192" fmla="*/ 1056799 w 5362575"/>
                <a:gd name="connsiteY192" fmla="*/ 43339 h 66675"/>
                <a:gd name="connsiteX193" fmla="*/ 1068229 w 5362575"/>
                <a:gd name="connsiteY193" fmla="*/ 43339 h 66675"/>
                <a:gd name="connsiteX194" fmla="*/ 1068229 w 5362575"/>
                <a:gd name="connsiteY194" fmla="*/ 62389 h 66675"/>
                <a:gd name="connsiteX195" fmla="*/ 1079659 w 5362575"/>
                <a:gd name="connsiteY195" fmla="*/ 62389 h 66675"/>
                <a:gd name="connsiteX196" fmla="*/ 1079659 w 5362575"/>
                <a:gd name="connsiteY196" fmla="*/ 49054 h 66675"/>
                <a:gd name="connsiteX197" fmla="*/ 1098709 w 5362575"/>
                <a:gd name="connsiteY197" fmla="*/ 12859 h 66675"/>
                <a:gd name="connsiteX198" fmla="*/ 1081564 w 5362575"/>
                <a:gd name="connsiteY198" fmla="*/ 12859 h 66675"/>
                <a:gd name="connsiteX199" fmla="*/ 1081564 w 5362575"/>
                <a:gd name="connsiteY199" fmla="*/ 10954 h 66675"/>
                <a:gd name="connsiteX200" fmla="*/ 1081564 w 5362575"/>
                <a:gd name="connsiteY200" fmla="*/ 10954 h 66675"/>
                <a:gd name="connsiteX201" fmla="*/ 1081564 w 5362575"/>
                <a:gd name="connsiteY201" fmla="*/ 10954 h 66675"/>
                <a:gd name="connsiteX202" fmla="*/ 1015841 w 5362575"/>
                <a:gd name="connsiteY202" fmla="*/ 10954 h 66675"/>
                <a:gd name="connsiteX203" fmla="*/ 1000601 w 5362575"/>
                <a:gd name="connsiteY203" fmla="*/ 55721 h 66675"/>
                <a:gd name="connsiteX204" fmla="*/ 1013936 w 5362575"/>
                <a:gd name="connsiteY204" fmla="*/ 55721 h 66675"/>
                <a:gd name="connsiteX205" fmla="*/ 1032986 w 5362575"/>
                <a:gd name="connsiteY205" fmla="*/ 13811 h 66675"/>
                <a:gd name="connsiteX206" fmla="*/ 1032986 w 5362575"/>
                <a:gd name="connsiteY206" fmla="*/ 13811 h 66675"/>
                <a:gd name="connsiteX207" fmla="*/ 1015841 w 5362575"/>
                <a:gd name="connsiteY207" fmla="*/ 13811 h 66675"/>
                <a:gd name="connsiteX208" fmla="*/ 1015841 w 5362575"/>
                <a:gd name="connsiteY208" fmla="*/ 10954 h 66675"/>
                <a:gd name="connsiteX209" fmla="*/ 1015841 w 5362575"/>
                <a:gd name="connsiteY209" fmla="*/ 10954 h 66675"/>
                <a:gd name="connsiteX210" fmla="*/ 1015841 w 5362575"/>
                <a:gd name="connsiteY210" fmla="*/ 10954 h 66675"/>
                <a:gd name="connsiteX211" fmla="*/ 963454 w 5362575"/>
                <a:gd name="connsiteY211" fmla="*/ 10954 h 66675"/>
                <a:gd name="connsiteX212" fmla="*/ 952024 w 5362575"/>
                <a:gd name="connsiteY212" fmla="*/ 63341 h 66675"/>
                <a:gd name="connsiteX213" fmla="*/ 959644 w 5362575"/>
                <a:gd name="connsiteY213" fmla="*/ 63341 h 66675"/>
                <a:gd name="connsiteX214" fmla="*/ 959644 w 5362575"/>
                <a:gd name="connsiteY214" fmla="*/ 61436 h 66675"/>
                <a:gd name="connsiteX215" fmla="*/ 965359 w 5362575"/>
                <a:gd name="connsiteY215" fmla="*/ 61436 h 66675"/>
                <a:gd name="connsiteX216" fmla="*/ 965359 w 5362575"/>
                <a:gd name="connsiteY216" fmla="*/ 63341 h 66675"/>
                <a:gd name="connsiteX217" fmla="*/ 972979 w 5362575"/>
                <a:gd name="connsiteY217" fmla="*/ 63341 h 66675"/>
                <a:gd name="connsiteX218" fmla="*/ 982504 w 5362575"/>
                <a:gd name="connsiteY218" fmla="*/ 10954 h 66675"/>
                <a:gd name="connsiteX219" fmla="*/ 963454 w 5362575"/>
                <a:gd name="connsiteY219" fmla="*/ 10954 h 66675"/>
                <a:gd name="connsiteX220" fmla="*/ 963454 w 5362575"/>
                <a:gd name="connsiteY220" fmla="*/ 10954 h 66675"/>
                <a:gd name="connsiteX221" fmla="*/ 963454 w 5362575"/>
                <a:gd name="connsiteY221" fmla="*/ 10954 h 66675"/>
                <a:gd name="connsiteX222" fmla="*/ 963454 w 5362575"/>
                <a:gd name="connsiteY222" fmla="*/ 10954 h 66675"/>
                <a:gd name="connsiteX223" fmla="*/ 747236 w 5362575"/>
                <a:gd name="connsiteY223" fmla="*/ 10954 h 66675"/>
                <a:gd name="connsiteX224" fmla="*/ 747236 w 5362575"/>
                <a:gd name="connsiteY224" fmla="*/ 10954 h 66675"/>
                <a:gd name="connsiteX225" fmla="*/ 747236 w 5362575"/>
                <a:gd name="connsiteY225" fmla="*/ 10954 h 66675"/>
                <a:gd name="connsiteX226" fmla="*/ 747236 w 5362575"/>
                <a:gd name="connsiteY226" fmla="*/ 10954 h 66675"/>
                <a:gd name="connsiteX227" fmla="*/ 747236 w 5362575"/>
                <a:gd name="connsiteY227" fmla="*/ 10954 h 66675"/>
                <a:gd name="connsiteX228" fmla="*/ 747236 w 5362575"/>
                <a:gd name="connsiteY228" fmla="*/ 10954 h 66675"/>
                <a:gd name="connsiteX229" fmla="*/ 747236 w 5362575"/>
                <a:gd name="connsiteY229" fmla="*/ 10954 h 66675"/>
                <a:gd name="connsiteX230" fmla="*/ 722471 w 5362575"/>
                <a:gd name="connsiteY230" fmla="*/ 10954 h 66675"/>
                <a:gd name="connsiteX231" fmla="*/ 722471 w 5362575"/>
                <a:gd name="connsiteY231" fmla="*/ 10954 h 66675"/>
                <a:gd name="connsiteX232" fmla="*/ 728186 w 5362575"/>
                <a:gd name="connsiteY232" fmla="*/ 10954 h 66675"/>
                <a:gd name="connsiteX233" fmla="*/ 739616 w 5362575"/>
                <a:gd name="connsiteY233" fmla="*/ 16669 h 66675"/>
                <a:gd name="connsiteX234" fmla="*/ 739616 w 5362575"/>
                <a:gd name="connsiteY234" fmla="*/ 10954 h 66675"/>
                <a:gd name="connsiteX235" fmla="*/ 722471 w 5362575"/>
                <a:gd name="connsiteY235" fmla="*/ 10954 h 66675"/>
                <a:gd name="connsiteX236" fmla="*/ 722471 w 5362575"/>
                <a:gd name="connsiteY236" fmla="*/ 10954 h 66675"/>
                <a:gd name="connsiteX237" fmla="*/ 722471 w 5362575"/>
                <a:gd name="connsiteY237" fmla="*/ 10954 h 66675"/>
                <a:gd name="connsiteX238" fmla="*/ 722471 w 5362575"/>
                <a:gd name="connsiteY238" fmla="*/ 10954 h 66675"/>
                <a:gd name="connsiteX239" fmla="*/ 455771 w 5362575"/>
                <a:gd name="connsiteY239" fmla="*/ 10954 h 66675"/>
                <a:gd name="connsiteX240" fmla="*/ 411004 w 5362575"/>
                <a:gd name="connsiteY240" fmla="*/ 30004 h 66675"/>
                <a:gd name="connsiteX241" fmla="*/ 411004 w 5362575"/>
                <a:gd name="connsiteY241" fmla="*/ 25241 h 66675"/>
                <a:gd name="connsiteX242" fmla="*/ 405289 w 5362575"/>
                <a:gd name="connsiteY242" fmla="*/ 25241 h 66675"/>
                <a:gd name="connsiteX243" fmla="*/ 405289 w 5362575"/>
                <a:gd name="connsiteY243" fmla="*/ 11906 h 66675"/>
                <a:gd name="connsiteX244" fmla="*/ 388144 w 5362575"/>
                <a:gd name="connsiteY244" fmla="*/ 11906 h 66675"/>
                <a:gd name="connsiteX245" fmla="*/ 372904 w 5362575"/>
                <a:gd name="connsiteY245" fmla="*/ 64294 h 66675"/>
                <a:gd name="connsiteX246" fmla="*/ 386239 w 5362575"/>
                <a:gd name="connsiteY246" fmla="*/ 64294 h 66675"/>
                <a:gd name="connsiteX247" fmla="*/ 386239 w 5362575"/>
                <a:gd name="connsiteY247" fmla="*/ 62389 h 66675"/>
                <a:gd name="connsiteX248" fmla="*/ 391954 w 5362575"/>
                <a:gd name="connsiteY248" fmla="*/ 62389 h 66675"/>
                <a:gd name="connsiteX249" fmla="*/ 391954 w 5362575"/>
                <a:gd name="connsiteY249" fmla="*/ 64294 h 66675"/>
                <a:gd name="connsiteX250" fmla="*/ 660559 w 5362575"/>
                <a:gd name="connsiteY250" fmla="*/ 64294 h 66675"/>
                <a:gd name="connsiteX251" fmla="*/ 670084 w 5362575"/>
                <a:gd name="connsiteY251" fmla="*/ 11906 h 66675"/>
                <a:gd name="connsiteX252" fmla="*/ 455771 w 5362575"/>
                <a:gd name="connsiteY252" fmla="*/ 11906 h 66675"/>
                <a:gd name="connsiteX253" fmla="*/ 455771 w 5362575"/>
                <a:gd name="connsiteY253" fmla="*/ 10954 h 66675"/>
                <a:gd name="connsiteX254" fmla="*/ 455771 w 5362575"/>
                <a:gd name="connsiteY254" fmla="*/ 10954 h 66675"/>
                <a:gd name="connsiteX255" fmla="*/ 455771 w 5362575"/>
                <a:gd name="connsiteY255" fmla="*/ 10954 h 66675"/>
                <a:gd name="connsiteX256" fmla="*/ 281464 w 5362575"/>
                <a:gd name="connsiteY256" fmla="*/ 10954 h 66675"/>
                <a:gd name="connsiteX257" fmla="*/ 281464 w 5362575"/>
                <a:gd name="connsiteY257" fmla="*/ 35719 h 66675"/>
                <a:gd name="connsiteX258" fmla="*/ 281464 w 5362575"/>
                <a:gd name="connsiteY258" fmla="*/ 41434 h 66675"/>
                <a:gd name="connsiteX259" fmla="*/ 275749 w 5362575"/>
                <a:gd name="connsiteY259" fmla="*/ 41434 h 66675"/>
                <a:gd name="connsiteX260" fmla="*/ 250984 w 5362575"/>
                <a:gd name="connsiteY260" fmla="*/ 22384 h 66675"/>
                <a:gd name="connsiteX261" fmla="*/ 239554 w 5362575"/>
                <a:gd name="connsiteY261" fmla="*/ 41434 h 66675"/>
                <a:gd name="connsiteX262" fmla="*/ 239554 w 5362575"/>
                <a:gd name="connsiteY262" fmla="*/ 35719 h 66675"/>
                <a:gd name="connsiteX263" fmla="*/ 245269 w 5362575"/>
                <a:gd name="connsiteY263" fmla="*/ 30004 h 66675"/>
                <a:gd name="connsiteX264" fmla="*/ 233839 w 5362575"/>
                <a:gd name="connsiteY264" fmla="*/ 30004 h 66675"/>
                <a:gd name="connsiteX265" fmla="*/ 233839 w 5362575"/>
                <a:gd name="connsiteY265" fmla="*/ 35719 h 66675"/>
                <a:gd name="connsiteX266" fmla="*/ 228124 w 5362575"/>
                <a:gd name="connsiteY266" fmla="*/ 35719 h 66675"/>
                <a:gd name="connsiteX267" fmla="*/ 237649 w 5362575"/>
                <a:gd name="connsiteY267" fmla="*/ 62389 h 66675"/>
                <a:gd name="connsiteX268" fmla="*/ 298609 w 5362575"/>
                <a:gd name="connsiteY268" fmla="*/ 62389 h 66675"/>
                <a:gd name="connsiteX269" fmla="*/ 302419 w 5362575"/>
                <a:gd name="connsiteY269" fmla="*/ 10001 h 66675"/>
                <a:gd name="connsiteX270" fmla="*/ 281464 w 5362575"/>
                <a:gd name="connsiteY270" fmla="*/ 10001 h 66675"/>
                <a:gd name="connsiteX271" fmla="*/ 281464 w 5362575"/>
                <a:gd name="connsiteY271" fmla="*/ 10954 h 66675"/>
                <a:gd name="connsiteX272" fmla="*/ 281464 w 5362575"/>
                <a:gd name="connsiteY272" fmla="*/ 10954 h 66675"/>
                <a:gd name="connsiteX273" fmla="*/ 281464 w 5362575"/>
                <a:gd name="connsiteY273" fmla="*/ 10954 h 66675"/>
                <a:gd name="connsiteX274" fmla="*/ 125254 w 5362575"/>
                <a:gd name="connsiteY274" fmla="*/ 10954 h 66675"/>
                <a:gd name="connsiteX275" fmla="*/ 125254 w 5362575"/>
                <a:gd name="connsiteY275" fmla="*/ 10954 h 66675"/>
                <a:gd name="connsiteX276" fmla="*/ 130969 w 5362575"/>
                <a:gd name="connsiteY276" fmla="*/ 10954 h 66675"/>
                <a:gd name="connsiteX277" fmla="*/ 155734 w 5362575"/>
                <a:gd name="connsiteY277" fmla="*/ 30004 h 66675"/>
                <a:gd name="connsiteX278" fmla="*/ 167164 w 5362575"/>
                <a:gd name="connsiteY278" fmla="*/ 18574 h 66675"/>
                <a:gd name="connsiteX279" fmla="*/ 167164 w 5362575"/>
                <a:gd name="connsiteY279" fmla="*/ 24289 h 66675"/>
                <a:gd name="connsiteX280" fmla="*/ 155734 w 5362575"/>
                <a:gd name="connsiteY280" fmla="*/ 43339 h 66675"/>
                <a:gd name="connsiteX281" fmla="*/ 186214 w 5362575"/>
                <a:gd name="connsiteY281" fmla="*/ 43339 h 66675"/>
                <a:gd name="connsiteX282" fmla="*/ 191929 w 5362575"/>
                <a:gd name="connsiteY282" fmla="*/ 12859 h 66675"/>
                <a:gd name="connsiteX283" fmla="*/ 182404 w 5362575"/>
                <a:gd name="connsiteY283" fmla="*/ 12859 h 66675"/>
                <a:gd name="connsiteX284" fmla="*/ 125254 w 5362575"/>
                <a:gd name="connsiteY284" fmla="*/ 10954 h 66675"/>
                <a:gd name="connsiteX285" fmla="*/ 125254 w 5362575"/>
                <a:gd name="connsiteY285" fmla="*/ 10954 h 66675"/>
                <a:gd name="connsiteX286" fmla="*/ 125254 w 5362575"/>
                <a:gd name="connsiteY286" fmla="*/ 10954 h 66675"/>
                <a:gd name="connsiteX287" fmla="*/ 125254 w 5362575"/>
                <a:gd name="connsiteY287" fmla="*/ 10954 h 66675"/>
                <a:gd name="connsiteX288" fmla="*/ 69056 w 5362575"/>
                <a:gd name="connsiteY288" fmla="*/ 10954 h 66675"/>
                <a:gd name="connsiteX289" fmla="*/ 69056 w 5362575"/>
                <a:gd name="connsiteY289" fmla="*/ 10954 h 66675"/>
                <a:gd name="connsiteX290" fmla="*/ 70961 w 5362575"/>
                <a:gd name="connsiteY290" fmla="*/ 10954 h 66675"/>
                <a:gd name="connsiteX291" fmla="*/ 69056 w 5362575"/>
                <a:gd name="connsiteY291" fmla="*/ 10954 h 66675"/>
                <a:gd name="connsiteX292" fmla="*/ 69056 w 5362575"/>
                <a:gd name="connsiteY292" fmla="*/ 10954 h 66675"/>
                <a:gd name="connsiteX293" fmla="*/ 69056 w 5362575"/>
                <a:gd name="connsiteY293" fmla="*/ 10954 h 66675"/>
                <a:gd name="connsiteX294" fmla="*/ 69056 w 5362575"/>
                <a:gd name="connsiteY294" fmla="*/ 10954 h 66675"/>
                <a:gd name="connsiteX295" fmla="*/ 7144 w 5362575"/>
                <a:gd name="connsiteY295" fmla="*/ 10954 h 66675"/>
                <a:gd name="connsiteX296" fmla="*/ 7144 w 5362575"/>
                <a:gd name="connsiteY296" fmla="*/ 41434 h 66675"/>
                <a:gd name="connsiteX297" fmla="*/ 18574 w 5362575"/>
                <a:gd name="connsiteY297" fmla="*/ 41434 h 66675"/>
                <a:gd name="connsiteX298" fmla="*/ 18574 w 5362575"/>
                <a:gd name="connsiteY298" fmla="*/ 35719 h 66675"/>
                <a:gd name="connsiteX299" fmla="*/ 24289 w 5362575"/>
                <a:gd name="connsiteY299" fmla="*/ 24289 h 66675"/>
                <a:gd name="connsiteX300" fmla="*/ 12859 w 5362575"/>
                <a:gd name="connsiteY300" fmla="*/ 12859 h 66675"/>
                <a:gd name="connsiteX301" fmla="*/ 12859 w 5362575"/>
                <a:gd name="connsiteY301" fmla="*/ 12859 h 66675"/>
                <a:gd name="connsiteX302" fmla="*/ 7144 w 5362575"/>
                <a:gd name="connsiteY302" fmla="*/ 10954 h 66675"/>
                <a:gd name="connsiteX303" fmla="*/ 7144 w 5362575"/>
                <a:gd name="connsiteY303" fmla="*/ 10954 h 66675"/>
                <a:gd name="connsiteX304" fmla="*/ 7144 w 5362575"/>
                <a:gd name="connsiteY304" fmla="*/ 10954 h 66675"/>
                <a:gd name="connsiteX305" fmla="*/ 7144 w 5362575"/>
                <a:gd name="connsiteY305" fmla="*/ 10954 h 66675"/>
                <a:gd name="connsiteX306" fmla="*/ 777716 w 5362575"/>
                <a:gd name="connsiteY306" fmla="*/ 61436 h 66675"/>
                <a:gd name="connsiteX307" fmla="*/ 721519 w 5362575"/>
                <a:gd name="connsiteY307" fmla="*/ 34766 h 66675"/>
                <a:gd name="connsiteX308" fmla="*/ 702469 w 5362575"/>
                <a:gd name="connsiteY308" fmla="*/ 46196 h 66675"/>
                <a:gd name="connsiteX309" fmla="*/ 721519 w 5362575"/>
                <a:gd name="connsiteY309" fmla="*/ 51911 h 66675"/>
                <a:gd name="connsiteX310" fmla="*/ 710089 w 5362575"/>
                <a:gd name="connsiteY310" fmla="*/ 59531 h 66675"/>
                <a:gd name="connsiteX311" fmla="*/ 777716 w 5362575"/>
                <a:gd name="connsiteY311" fmla="*/ 59531 h 66675"/>
                <a:gd name="connsiteX312" fmla="*/ 777716 w 5362575"/>
                <a:gd name="connsiteY312" fmla="*/ 61436 h 66675"/>
                <a:gd name="connsiteX313" fmla="*/ 777716 w 5362575"/>
                <a:gd name="connsiteY313" fmla="*/ 61436 h 66675"/>
                <a:gd name="connsiteX314" fmla="*/ 777716 w 5362575"/>
                <a:gd name="connsiteY314" fmla="*/ 61436 h 66675"/>
                <a:gd name="connsiteX315" fmla="*/ 223361 w 5362575"/>
                <a:gd name="connsiteY315" fmla="*/ 61436 h 66675"/>
                <a:gd name="connsiteX316" fmla="*/ 219551 w 5362575"/>
                <a:gd name="connsiteY316" fmla="*/ 48101 h 66675"/>
                <a:gd name="connsiteX317" fmla="*/ 208121 w 5362575"/>
                <a:gd name="connsiteY317" fmla="*/ 48101 h 66675"/>
                <a:gd name="connsiteX318" fmla="*/ 211931 w 5362575"/>
                <a:gd name="connsiteY318" fmla="*/ 61436 h 66675"/>
                <a:gd name="connsiteX319" fmla="*/ 223361 w 5362575"/>
                <a:gd name="connsiteY319" fmla="*/ 61436 h 66675"/>
                <a:gd name="connsiteX320" fmla="*/ 223361 w 5362575"/>
                <a:gd name="connsiteY320" fmla="*/ 61436 h 66675"/>
                <a:gd name="connsiteX321" fmla="*/ 223361 w 5362575"/>
                <a:gd name="connsiteY321" fmla="*/ 61436 h 66675"/>
                <a:gd name="connsiteX322" fmla="*/ 223361 w 5362575"/>
                <a:gd name="connsiteY322" fmla="*/ 61436 h 66675"/>
                <a:gd name="connsiteX323" fmla="*/ 517684 w 5362575"/>
                <a:gd name="connsiteY323" fmla="*/ 48101 h 66675"/>
                <a:gd name="connsiteX324" fmla="*/ 506254 w 5362575"/>
                <a:gd name="connsiteY324" fmla="*/ 53816 h 66675"/>
                <a:gd name="connsiteX325" fmla="*/ 517684 w 5362575"/>
                <a:gd name="connsiteY325" fmla="*/ 48101 h 66675"/>
                <a:gd name="connsiteX326" fmla="*/ 517684 w 5362575"/>
                <a:gd name="connsiteY326" fmla="*/ 48101 h 66675"/>
                <a:gd name="connsiteX327" fmla="*/ 517684 w 5362575"/>
                <a:gd name="connsiteY327" fmla="*/ 48101 h 66675"/>
                <a:gd name="connsiteX328" fmla="*/ 517684 w 5362575"/>
                <a:gd name="connsiteY328" fmla="*/ 48101 h 66675"/>
                <a:gd name="connsiteX329" fmla="*/ 4974432 w 5362575"/>
                <a:gd name="connsiteY329" fmla="*/ 48101 h 66675"/>
                <a:gd name="connsiteX330" fmla="*/ 4974432 w 5362575"/>
                <a:gd name="connsiteY330" fmla="*/ 59531 h 66675"/>
                <a:gd name="connsiteX331" fmla="*/ 4968716 w 5362575"/>
                <a:gd name="connsiteY331" fmla="*/ 53816 h 66675"/>
                <a:gd name="connsiteX332" fmla="*/ 4963002 w 5362575"/>
                <a:gd name="connsiteY332" fmla="*/ 53816 h 66675"/>
                <a:gd name="connsiteX333" fmla="*/ 4974432 w 5362575"/>
                <a:gd name="connsiteY333" fmla="*/ 48101 h 66675"/>
                <a:gd name="connsiteX334" fmla="*/ 4974432 w 5362575"/>
                <a:gd name="connsiteY334" fmla="*/ 48101 h 66675"/>
                <a:gd name="connsiteX335" fmla="*/ 4974432 w 5362575"/>
                <a:gd name="connsiteY335" fmla="*/ 48101 h 66675"/>
                <a:gd name="connsiteX336" fmla="*/ 4974432 w 5362575"/>
                <a:gd name="connsiteY336" fmla="*/ 48101 h 66675"/>
                <a:gd name="connsiteX337" fmla="*/ 4613434 w 5362575"/>
                <a:gd name="connsiteY337" fmla="*/ 42386 h 66675"/>
                <a:gd name="connsiteX338" fmla="*/ 4613434 w 5362575"/>
                <a:gd name="connsiteY338" fmla="*/ 53816 h 66675"/>
                <a:gd name="connsiteX339" fmla="*/ 4607719 w 5362575"/>
                <a:gd name="connsiteY339" fmla="*/ 53816 h 66675"/>
                <a:gd name="connsiteX340" fmla="*/ 4607719 w 5362575"/>
                <a:gd name="connsiteY340" fmla="*/ 42386 h 66675"/>
                <a:gd name="connsiteX341" fmla="*/ 4613434 w 5362575"/>
                <a:gd name="connsiteY341" fmla="*/ 42386 h 66675"/>
                <a:gd name="connsiteX342" fmla="*/ 4613434 w 5362575"/>
                <a:gd name="connsiteY342" fmla="*/ 42386 h 66675"/>
                <a:gd name="connsiteX343" fmla="*/ 4613434 w 5362575"/>
                <a:gd name="connsiteY343" fmla="*/ 42386 h 66675"/>
                <a:gd name="connsiteX344" fmla="*/ 4613434 w 5362575"/>
                <a:gd name="connsiteY344" fmla="*/ 42386 h 66675"/>
                <a:gd name="connsiteX345" fmla="*/ 4674394 w 5362575"/>
                <a:gd name="connsiteY345" fmla="*/ 42386 h 66675"/>
                <a:gd name="connsiteX346" fmla="*/ 4662964 w 5362575"/>
                <a:gd name="connsiteY346" fmla="*/ 48101 h 66675"/>
                <a:gd name="connsiteX347" fmla="*/ 4674394 w 5362575"/>
                <a:gd name="connsiteY347" fmla="*/ 42386 h 66675"/>
                <a:gd name="connsiteX348" fmla="*/ 4674394 w 5362575"/>
                <a:gd name="connsiteY348" fmla="*/ 42386 h 66675"/>
                <a:gd name="connsiteX349" fmla="*/ 4674394 w 5362575"/>
                <a:gd name="connsiteY349" fmla="*/ 42386 h 66675"/>
                <a:gd name="connsiteX350" fmla="*/ 4674394 w 5362575"/>
                <a:gd name="connsiteY350" fmla="*/ 42386 h 66675"/>
                <a:gd name="connsiteX351" fmla="*/ 646271 w 5362575"/>
                <a:gd name="connsiteY351" fmla="*/ 36671 h 66675"/>
                <a:gd name="connsiteX352" fmla="*/ 646271 w 5362575"/>
                <a:gd name="connsiteY352" fmla="*/ 48101 h 66675"/>
                <a:gd name="connsiteX353" fmla="*/ 640556 w 5362575"/>
                <a:gd name="connsiteY353" fmla="*/ 48101 h 66675"/>
                <a:gd name="connsiteX354" fmla="*/ 640556 w 5362575"/>
                <a:gd name="connsiteY354" fmla="*/ 36671 h 66675"/>
                <a:gd name="connsiteX355" fmla="*/ 646271 w 5362575"/>
                <a:gd name="connsiteY355" fmla="*/ 36671 h 66675"/>
                <a:gd name="connsiteX356" fmla="*/ 646271 w 5362575"/>
                <a:gd name="connsiteY356" fmla="*/ 36671 h 66675"/>
                <a:gd name="connsiteX357" fmla="*/ 646271 w 5362575"/>
                <a:gd name="connsiteY357" fmla="*/ 36671 h 66675"/>
                <a:gd name="connsiteX358" fmla="*/ 646271 w 5362575"/>
                <a:gd name="connsiteY358" fmla="*/ 36671 h 66675"/>
                <a:gd name="connsiteX359" fmla="*/ 795814 w 5362575"/>
                <a:gd name="connsiteY359" fmla="*/ 29051 h 66675"/>
                <a:gd name="connsiteX360" fmla="*/ 758666 w 5362575"/>
                <a:gd name="connsiteY360" fmla="*/ 34766 h 66675"/>
                <a:gd name="connsiteX361" fmla="*/ 770096 w 5362575"/>
                <a:gd name="connsiteY361" fmla="*/ 34766 h 66675"/>
                <a:gd name="connsiteX362" fmla="*/ 789146 w 5362575"/>
                <a:gd name="connsiteY362" fmla="*/ 46196 h 66675"/>
                <a:gd name="connsiteX363" fmla="*/ 789146 w 5362575"/>
                <a:gd name="connsiteY363" fmla="*/ 40481 h 66675"/>
                <a:gd name="connsiteX364" fmla="*/ 795814 w 5362575"/>
                <a:gd name="connsiteY364" fmla="*/ 29051 h 66675"/>
                <a:gd name="connsiteX365" fmla="*/ 795814 w 5362575"/>
                <a:gd name="connsiteY365" fmla="*/ 29051 h 66675"/>
                <a:gd name="connsiteX366" fmla="*/ 795814 w 5362575"/>
                <a:gd name="connsiteY366" fmla="*/ 29051 h 66675"/>
                <a:gd name="connsiteX367" fmla="*/ 795814 w 5362575"/>
                <a:gd name="connsiteY367" fmla="*/ 29051 h 66675"/>
                <a:gd name="connsiteX368" fmla="*/ 1583531 w 5362575"/>
                <a:gd name="connsiteY368" fmla="*/ 29051 h 66675"/>
                <a:gd name="connsiteX369" fmla="*/ 1572101 w 5362575"/>
                <a:gd name="connsiteY369" fmla="*/ 34766 h 66675"/>
                <a:gd name="connsiteX370" fmla="*/ 1583531 w 5362575"/>
                <a:gd name="connsiteY370" fmla="*/ 29051 h 66675"/>
                <a:gd name="connsiteX371" fmla="*/ 1583531 w 5362575"/>
                <a:gd name="connsiteY371" fmla="*/ 29051 h 66675"/>
                <a:gd name="connsiteX372" fmla="*/ 1583531 w 5362575"/>
                <a:gd name="connsiteY372" fmla="*/ 29051 h 66675"/>
                <a:gd name="connsiteX373" fmla="*/ 1583531 w 5362575"/>
                <a:gd name="connsiteY373" fmla="*/ 29051 h 66675"/>
                <a:gd name="connsiteX374" fmla="*/ 3322796 w 5362575"/>
                <a:gd name="connsiteY374" fmla="*/ 29051 h 66675"/>
                <a:gd name="connsiteX375" fmla="*/ 3322796 w 5362575"/>
                <a:gd name="connsiteY375" fmla="*/ 40481 h 66675"/>
                <a:gd name="connsiteX376" fmla="*/ 3317081 w 5362575"/>
                <a:gd name="connsiteY376" fmla="*/ 40481 h 66675"/>
                <a:gd name="connsiteX377" fmla="*/ 3317081 w 5362575"/>
                <a:gd name="connsiteY377" fmla="*/ 29051 h 66675"/>
                <a:gd name="connsiteX378" fmla="*/ 3322796 w 5362575"/>
                <a:gd name="connsiteY378" fmla="*/ 29051 h 66675"/>
                <a:gd name="connsiteX379" fmla="*/ 3322796 w 5362575"/>
                <a:gd name="connsiteY379" fmla="*/ 29051 h 66675"/>
                <a:gd name="connsiteX380" fmla="*/ 3322796 w 5362575"/>
                <a:gd name="connsiteY380" fmla="*/ 29051 h 66675"/>
                <a:gd name="connsiteX381" fmla="*/ 3322796 w 5362575"/>
                <a:gd name="connsiteY381" fmla="*/ 29051 h 66675"/>
                <a:gd name="connsiteX382" fmla="*/ 4382929 w 5362575"/>
                <a:gd name="connsiteY382" fmla="*/ 29051 h 66675"/>
                <a:gd name="connsiteX383" fmla="*/ 4382929 w 5362575"/>
                <a:gd name="connsiteY383" fmla="*/ 40481 h 66675"/>
                <a:gd name="connsiteX384" fmla="*/ 4377214 w 5362575"/>
                <a:gd name="connsiteY384" fmla="*/ 40481 h 66675"/>
                <a:gd name="connsiteX385" fmla="*/ 4377214 w 5362575"/>
                <a:gd name="connsiteY385" fmla="*/ 29051 h 66675"/>
                <a:gd name="connsiteX386" fmla="*/ 4382929 w 5362575"/>
                <a:gd name="connsiteY386" fmla="*/ 29051 h 66675"/>
                <a:gd name="connsiteX387" fmla="*/ 4382929 w 5362575"/>
                <a:gd name="connsiteY387" fmla="*/ 29051 h 66675"/>
                <a:gd name="connsiteX388" fmla="*/ 4382929 w 5362575"/>
                <a:gd name="connsiteY388" fmla="*/ 29051 h 66675"/>
                <a:gd name="connsiteX389" fmla="*/ 4382929 w 5362575"/>
                <a:gd name="connsiteY389" fmla="*/ 29051 h 66675"/>
                <a:gd name="connsiteX390" fmla="*/ 1658779 w 5362575"/>
                <a:gd name="connsiteY390" fmla="*/ 23336 h 66675"/>
                <a:gd name="connsiteX391" fmla="*/ 1658779 w 5362575"/>
                <a:gd name="connsiteY391" fmla="*/ 34766 h 66675"/>
                <a:gd name="connsiteX392" fmla="*/ 1653064 w 5362575"/>
                <a:gd name="connsiteY392" fmla="*/ 34766 h 66675"/>
                <a:gd name="connsiteX393" fmla="*/ 1653064 w 5362575"/>
                <a:gd name="connsiteY393" fmla="*/ 23336 h 66675"/>
                <a:gd name="connsiteX394" fmla="*/ 1658779 w 5362575"/>
                <a:gd name="connsiteY394" fmla="*/ 23336 h 66675"/>
                <a:gd name="connsiteX395" fmla="*/ 1658779 w 5362575"/>
                <a:gd name="connsiteY395" fmla="*/ 23336 h 66675"/>
                <a:gd name="connsiteX396" fmla="*/ 1658779 w 5362575"/>
                <a:gd name="connsiteY396" fmla="*/ 23336 h 66675"/>
                <a:gd name="connsiteX397" fmla="*/ 1658779 w 5362575"/>
                <a:gd name="connsiteY397" fmla="*/ 23336 h 66675"/>
                <a:gd name="connsiteX398" fmla="*/ 4483894 w 5362575"/>
                <a:gd name="connsiteY398" fmla="*/ 23336 h 66675"/>
                <a:gd name="connsiteX399" fmla="*/ 4483894 w 5362575"/>
                <a:gd name="connsiteY399" fmla="*/ 34766 h 66675"/>
                <a:gd name="connsiteX400" fmla="*/ 4478179 w 5362575"/>
                <a:gd name="connsiteY400" fmla="*/ 34766 h 66675"/>
                <a:gd name="connsiteX401" fmla="*/ 4478179 w 5362575"/>
                <a:gd name="connsiteY401" fmla="*/ 23336 h 66675"/>
                <a:gd name="connsiteX402" fmla="*/ 4483894 w 5362575"/>
                <a:gd name="connsiteY402" fmla="*/ 23336 h 66675"/>
                <a:gd name="connsiteX403" fmla="*/ 4483894 w 5362575"/>
                <a:gd name="connsiteY403" fmla="*/ 23336 h 66675"/>
                <a:gd name="connsiteX404" fmla="*/ 4483894 w 5362575"/>
                <a:gd name="connsiteY404" fmla="*/ 23336 h 66675"/>
                <a:gd name="connsiteX405" fmla="*/ 4483894 w 5362575"/>
                <a:gd name="connsiteY405" fmla="*/ 23336 h 66675"/>
                <a:gd name="connsiteX406" fmla="*/ 4912519 w 5362575"/>
                <a:gd name="connsiteY406" fmla="*/ 23336 h 66675"/>
                <a:gd name="connsiteX407" fmla="*/ 4912519 w 5362575"/>
                <a:gd name="connsiteY407" fmla="*/ 34766 h 66675"/>
                <a:gd name="connsiteX408" fmla="*/ 4906804 w 5362575"/>
                <a:gd name="connsiteY408" fmla="*/ 34766 h 66675"/>
                <a:gd name="connsiteX409" fmla="*/ 4906804 w 5362575"/>
                <a:gd name="connsiteY409" fmla="*/ 23336 h 66675"/>
                <a:gd name="connsiteX410" fmla="*/ 4912519 w 5362575"/>
                <a:gd name="connsiteY410" fmla="*/ 23336 h 66675"/>
                <a:gd name="connsiteX411" fmla="*/ 4912519 w 5362575"/>
                <a:gd name="connsiteY411" fmla="*/ 23336 h 66675"/>
                <a:gd name="connsiteX412" fmla="*/ 4912519 w 5362575"/>
                <a:gd name="connsiteY412" fmla="*/ 23336 h 66675"/>
                <a:gd name="connsiteX413" fmla="*/ 4912519 w 5362575"/>
                <a:gd name="connsiteY413" fmla="*/ 23336 h 66675"/>
                <a:gd name="connsiteX414" fmla="*/ 803434 w 5362575"/>
                <a:gd name="connsiteY414" fmla="*/ 16669 h 66675"/>
                <a:gd name="connsiteX415" fmla="*/ 792004 w 5362575"/>
                <a:gd name="connsiteY415" fmla="*/ 16669 h 66675"/>
                <a:gd name="connsiteX416" fmla="*/ 792004 w 5362575"/>
                <a:gd name="connsiteY416" fmla="*/ 22384 h 66675"/>
                <a:gd name="connsiteX417" fmla="*/ 803434 w 5362575"/>
                <a:gd name="connsiteY417" fmla="*/ 16669 h 66675"/>
                <a:gd name="connsiteX418" fmla="*/ 803434 w 5362575"/>
                <a:gd name="connsiteY418" fmla="*/ 16669 h 66675"/>
                <a:gd name="connsiteX419" fmla="*/ 803434 w 5362575"/>
                <a:gd name="connsiteY419" fmla="*/ 16669 h 66675"/>
                <a:gd name="connsiteX420" fmla="*/ 803434 w 5362575"/>
                <a:gd name="connsiteY420" fmla="*/ 16669 h 66675"/>
                <a:gd name="connsiteX421" fmla="*/ 2079784 w 5362575"/>
                <a:gd name="connsiteY421" fmla="*/ 16669 h 66675"/>
                <a:gd name="connsiteX422" fmla="*/ 2079784 w 5362575"/>
                <a:gd name="connsiteY422" fmla="*/ 28099 h 66675"/>
                <a:gd name="connsiteX423" fmla="*/ 2074069 w 5362575"/>
                <a:gd name="connsiteY423" fmla="*/ 28099 h 66675"/>
                <a:gd name="connsiteX424" fmla="*/ 2074069 w 5362575"/>
                <a:gd name="connsiteY424" fmla="*/ 16669 h 66675"/>
                <a:gd name="connsiteX425" fmla="*/ 2079784 w 5362575"/>
                <a:gd name="connsiteY425" fmla="*/ 16669 h 66675"/>
                <a:gd name="connsiteX426" fmla="*/ 2079784 w 5362575"/>
                <a:gd name="connsiteY426" fmla="*/ 16669 h 66675"/>
                <a:gd name="connsiteX427" fmla="*/ 2079784 w 5362575"/>
                <a:gd name="connsiteY427" fmla="*/ 16669 h 66675"/>
                <a:gd name="connsiteX428" fmla="*/ 2079784 w 5362575"/>
                <a:gd name="connsiteY428" fmla="*/ 16669 h 66675"/>
                <a:gd name="connsiteX429" fmla="*/ 4222909 w 5362575"/>
                <a:gd name="connsiteY429" fmla="*/ 16669 h 66675"/>
                <a:gd name="connsiteX430" fmla="*/ 4222909 w 5362575"/>
                <a:gd name="connsiteY430" fmla="*/ 22384 h 66675"/>
                <a:gd name="connsiteX431" fmla="*/ 4228624 w 5362575"/>
                <a:gd name="connsiteY431" fmla="*/ 22384 h 66675"/>
                <a:gd name="connsiteX432" fmla="*/ 4217194 w 5362575"/>
                <a:gd name="connsiteY432" fmla="*/ 28099 h 66675"/>
                <a:gd name="connsiteX433" fmla="*/ 4222909 w 5362575"/>
                <a:gd name="connsiteY433" fmla="*/ 16669 h 66675"/>
                <a:gd name="connsiteX434" fmla="*/ 4222909 w 5362575"/>
                <a:gd name="connsiteY434" fmla="*/ 16669 h 66675"/>
                <a:gd name="connsiteX435" fmla="*/ 4222909 w 5362575"/>
                <a:gd name="connsiteY435" fmla="*/ 16669 h 66675"/>
                <a:gd name="connsiteX436" fmla="*/ 4222909 w 5362575"/>
                <a:gd name="connsiteY436" fmla="*/ 16669 h 66675"/>
                <a:gd name="connsiteX437" fmla="*/ 4279106 w 5362575"/>
                <a:gd name="connsiteY437" fmla="*/ 16669 h 66675"/>
                <a:gd name="connsiteX438" fmla="*/ 4260056 w 5362575"/>
                <a:gd name="connsiteY438" fmla="*/ 28099 h 66675"/>
                <a:gd name="connsiteX439" fmla="*/ 4260056 w 5362575"/>
                <a:gd name="connsiteY439" fmla="*/ 22384 h 66675"/>
                <a:gd name="connsiteX440" fmla="*/ 4279106 w 5362575"/>
                <a:gd name="connsiteY440" fmla="*/ 16669 h 66675"/>
                <a:gd name="connsiteX441" fmla="*/ 4279106 w 5362575"/>
                <a:gd name="connsiteY441" fmla="*/ 16669 h 66675"/>
                <a:gd name="connsiteX442" fmla="*/ 4279106 w 5362575"/>
                <a:gd name="connsiteY442" fmla="*/ 16669 h 66675"/>
                <a:gd name="connsiteX443" fmla="*/ 4279106 w 5362575"/>
                <a:gd name="connsiteY443" fmla="*/ 16669 h 66675"/>
                <a:gd name="connsiteX444" fmla="*/ 1181576 w 5362575"/>
                <a:gd name="connsiteY444" fmla="*/ 10954 h 66675"/>
                <a:gd name="connsiteX445" fmla="*/ 1181576 w 5362575"/>
                <a:gd name="connsiteY445" fmla="*/ 22384 h 66675"/>
                <a:gd name="connsiteX446" fmla="*/ 1175861 w 5362575"/>
                <a:gd name="connsiteY446" fmla="*/ 22384 h 66675"/>
                <a:gd name="connsiteX447" fmla="*/ 1175861 w 5362575"/>
                <a:gd name="connsiteY447" fmla="*/ 10954 h 66675"/>
                <a:gd name="connsiteX448" fmla="*/ 1181576 w 5362575"/>
                <a:gd name="connsiteY448" fmla="*/ 10954 h 66675"/>
                <a:gd name="connsiteX449" fmla="*/ 1181576 w 5362575"/>
                <a:gd name="connsiteY449" fmla="*/ 10954 h 66675"/>
                <a:gd name="connsiteX450" fmla="*/ 1181576 w 5362575"/>
                <a:gd name="connsiteY450" fmla="*/ 10954 h 66675"/>
                <a:gd name="connsiteX451" fmla="*/ 1181576 w 5362575"/>
                <a:gd name="connsiteY451" fmla="*/ 10954 h 66675"/>
                <a:gd name="connsiteX452" fmla="*/ 5246846 w 5362575"/>
                <a:gd name="connsiteY452" fmla="*/ 10954 h 66675"/>
                <a:gd name="connsiteX453" fmla="*/ 5235416 w 5362575"/>
                <a:gd name="connsiteY453" fmla="*/ 16669 h 66675"/>
                <a:gd name="connsiteX454" fmla="*/ 5246846 w 5362575"/>
                <a:gd name="connsiteY454" fmla="*/ 10954 h 66675"/>
                <a:gd name="connsiteX455" fmla="*/ 5246846 w 5362575"/>
                <a:gd name="connsiteY455" fmla="*/ 10954 h 66675"/>
                <a:gd name="connsiteX456" fmla="*/ 5246846 w 5362575"/>
                <a:gd name="connsiteY456" fmla="*/ 10954 h 66675"/>
                <a:gd name="connsiteX457" fmla="*/ 5246846 w 5362575"/>
                <a:gd name="connsiteY457" fmla="*/ 109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5362575" h="66675">
                  <a:moveTo>
                    <a:pt x="5293519" y="10954"/>
                  </a:moveTo>
                  <a:cubicBezTo>
                    <a:pt x="5293519" y="12859"/>
                    <a:pt x="5293519" y="14764"/>
                    <a:pt x="5291614" y="16669"/>
                  </a:cubicBezTo>
                  <a:cubicBezTo>
                    <a:pt x="5283994" y="24289"/>
                    <a:pt x="5276374" y="30004"/>
                    <a:pt x="5266849" y="35719"/>
                  </a:cubicBezTo>
                  <a:lnTo>
                    <a:pt x="5266849" y="25241"/>
                  </a:lnTo>
                  <a:cubicBezTo>
                    <a:pt x="5270659" y="21431"/>
                    <a:pt x="5272564" y="15716"/>
                    <a:pt x="5276374" y="11906"/>
                  </a:cubicBezTo>
                  <a:lnTo>
                    <a:pt x="5229702" y="11906"/>
                  </a:lnTo>
                  <a:lnTo>
                    <a:pt x="5229702" y="11906"/>
                  </a:lnTo>
                  <a:lnTo>
                    <a:pt x="5218271" y="11906"/>
                  </a:lnTo>
                  <a:lnTo>
                    <a:pt x="5218271" y="11906"/>
                  </a:lnTo>
                  <a:lnTo>
                    <a:pt x="4682966" y="11906"/>
                  </a:lnTo>
                  <a:cubicBezTo>
                    <a:pt x="4682966" y="17621"/>
                    <a:pt x="4681062" y="21431"/>
                    <a:pt x="4677252" y="25241"/>
                  </a:cubicBezTo>
                  <a:cubicBezTo>
                    <a:pt x="4677252" y="19526"/>
                    <a:pt x="4677252" y="15716"/>
                    <a:pt x="4677252" y="11906"/>
                  </a:cubicBezTo>
                  <a:lnTo>
                    <a:pt x="4611529" y="11906"/>
                  </a:lnTo>
                  <a:cubicBezTo>
                    <a:pt x="4609624" y="13811"/>
                    <a:pt x="4605814" y="15716"/>
                    <a:pt x="4602004" y="17621"/>
                  </a:cubicBezTo>
                  <a:lnTo>
                    <a:pt x="4602004" y="11906"/>
                  </a:lnTo>
                  <a:lnTo>
                    <a:pt x="4602004" y="11906"/>
                  </a:lnTo>
                  <a:lnTo>
                    <a:pt x="4316254" y="11906"/>
                  </a:lnTo>
                  <a:lnTo>
                    <a:pt x="4316254" y="11906"/>
                  </a:lnTo>
                  <a:lnTo>
                    <a:pt x="4304824" y="11906"/>
                  </a:lnTo>
                  <a:lnTo>
                    <a:pt x="4304824" y="11906"/>
                  </a:lnTo>
                  <a:lnTo>
                    <a:pt x="4192429" y="11906"/>
                  </a:lnTo>
                  <a:cubicBezTo>
                    <a:pt x="4188619" y="11906"/>
                    <a:pt x="4184809" y="11906"/>
                    <a:pt x="4182904" y="11906"/>
                  </a:cubicBezTo>
                  <a:lnTo>
                    <a:pt x="4047649" y="11906"/>
                  </a:lnTo>
                  <a:cubicBezTo>
                    <a:pt x="4051459" y="17621"/>
                    <a:pt x="4057174" y="21431"/>
                    <a:pt x="4049554" y="25241"/>
                  </a:cubicBezTo>
                  <a:cubicBezTo>
                    <a:pt x="4038124" y="34766"/>
                    <a:pt x="3995261" y="50006"/>
                    <a:pt x="3968591" y="50006"/>
                  </a:cubicBezTo>
                  <a:cubicBezTo>
                    <a:pt x="3962876" y="34766"/>
                    <a:pt x="3962876" y="40481"/>
                    <a:pt x="3957161" y="25241"/>
                  </a:cubicBezTo>
                  <a:cubicBezTo>
                    <a:pt x="3960971" y="17621"/>
                    <a:pt x="3959066" y="23336"/>
                    <a:pt x="3957161" y="11906"/>
                  </a:cubicBezTo>
                  <a:lnTo>
                    <a:pt x="3891439" y="11906"/>
                  </a:lnTo>
                  <a:lnTo>
                    <a:pt x="3895249" y="17621"/>
                  </a:lnTo>
                  <a:cubicBezTo>
                    <a:pt x="3891439" y="15716"/>
                    <a:pt x="3889534" y="11906"/>
                    <a:pt x="3889534" y="11906"/>
                  </a:cubicBezTo>
                  <a:lnTo>
                    <a:pt x="3765709" y="11906"/>
                  </a:lnTo>
                  <a:cubicBezTo>
                    <a:pt x="3765709" y="27146"/>
                    <a:pt x="3769519" y="44291"/>
                    <a:pt x="3775234" y="64294"/>
                  </a:cubicBezTo>
                  <a:lnTo>
                    <a:pt x="4720114" y="64294"/>
                  </a:lnTo>
                  <a:cubicBezTo>
                    <a:pt x="4722019" y="64294"/>
                    <a:pt x="4723924" y="62389"/>
                    <a:pt x="4725829" y="62389"/>
                  </a:cubicBezTo>
                  <a:lnTo>
                    <a:pt x="4725829" y="64294"/>
                  </a:lnTo>
                  <a:lnTo>
                    <a:pt x="4838224" y="64294"/>
                  </a:lnTo>
                  <a:lnTo>
                    <a:pt x="4838224" y="62389"/>
                  </a:lnTo>
                  <a:cubicBezTo>
                    <a:pt x="4832509" y="50959"/>
                    <a:pt x="4832509" y="54769"/>
                    <a:pt x="4838224" y="43339"/>
                  </a:cubicBezTo>
                  <a:lnTo>
                    <a:pt x="4843939" y="64294"/>
                  </a:lnTo>
                  <a:lnTo>
                    <a:pt x="5340191" y="64294"/>
                  </a:lnTo>
                  <a:cubicBezTo>
                    <a:pt x="5345907" y="49054"/>
                    <a:pt x="5351621" y="39529"/>
                    <a:pt x="5359241" y="37624"/>
                  </a:cubicBezTo>
                  <a:cubicBezTo>
                    <a:pt x="5359241" y="26194"/>
                    <a:pt x="5359241" y="18574"/>
                    <a:pt x="5359241" y="12859"/>
                  </a:cubicBezTo>
                  <a:lnTo>
                    <a:pt x="5293519" y="12859"/>
                  </a:lnTo>
                  <a:lnTo>
                    <a:pt x="5293519" y="10954"/>
                  </a:lnTo>
                  <a:lnTo>
                    <a:pt x="5293519" y="10954"/>
                  </a:lnTo>
                  <a:lnTo>
                    <a:pt x="5293519" y="10954"/>
                  </a:lnTo>
                  <a:close/>
                  <a:moveTo>
                    <a:pt x="4012406" y="10954"/>
                  </a:moveTo>
                  <a:lnTo>
                    <a:pt x="4012406" y="10954"/>
                  </a:lnTo>
                  <a:cubicBezTo>
                    <a:pt x="4008596" y="14764"/>
                    <a:pt x="4008596" y="14764"/>
                    <a:pt x="4006691" y="16669"/>
                  </a:cubicBezTo>
                  <a:cubicBezTo>
                    <a:pt x="3995261" y="12859"/>
                    <a:pt x="4000976" y="14764"/>
                    <a:pt x="3995261" y="10954"/>
                  </a:cubicBezTo>
                  <a:lnTo>
                    <a:pt x="3995261" y="10954"/>
                  </a:lnTo>
                  <a:lnTo>
                    <a:pt x="3980021" y="10954"/>
                  </a:lnTo>
                  <a:cubicBezTo>
                    <a:pt x="3981926" y="20479"/>
                    <a:pt x="3985736" y="24289"/>
                    <a:pt x="3995261" y="30004"/>
                  </a:cubicBezTo>
                  <a:cubicBezTo>
                    <a:pt x="3999071" y="26194"/>
                    <a:pt x="4008596" y="22384"/>
                    <a:pt x="4014311" y="18574"/>
                  </a:cubicBezTo>
                  <a:lnTo>
                    <a:pt x="4020026" y="18574"/>
                  </a:lnTo>
                  <a:lnTo>
                    <a:pt x="4020026" y="12859"/>
                  </a:lnTo>
                  <a:lnTo>
                    <a:pt x="4012406" y="12859"/>
                  </a:lnTo>
                  <a:lnTo>
                    <a:pt x="4012406" y="10954"/>
                  </a:lnTo>
                  <a:lnTo>
                    <a:pt x="4012406" y="10954"/>
                  </a:lnTo>
                  <a:lnTo>
                    <a:pt x="4012406" y="10954"/>
                  </a:lnTo>
                  <a:close/>
                  <a:moveTo>
                    <a:pt x="3606641" y="10954"/>
                  </a:moveTo>
                  <a:lnTo>
                    <a:pt x="3608546" y="16669"/>
                  </a:lnTo>
                  <a:lnTo>
                    <a:pt x="3602831" y="16669"/>
                  </a:lnTo>
                  <a:lnTo>
                    <a:pt x="3602831" y="10954"/>
                  </a:lnTo>
                  <a:lnTo>
                    <a:pt x="3602831" y="10954"/>
                  </a:lnTo>
                  <a:lnTo>
                    <a:pt x="3548539" y="10954"/>
                  </a:lnTo>
                  <a:cubicBezTo>
                    <a:pt x="3544729" y="28099"/>
                    <a:pt x="3556159" y="30004"/>
                    <a:pt x="3546634" y="55721"/>
                  </a:cubicBezTo>
                  <a:cubicBezTo>
                    <a:pt x="3544729" y="59531"/>
                    <a:pt x="3544729" y="61436"/>
                    <a:pt x="3540919" y="63341"/>
                  </a:cubicBezTo>
                  <a:lnTo>
                    <a:pt x="3660934" y="63341"/>
                  </a:lnTo>
                  <a:cubicBezTo>
                    <a:pt x="3655219" y="46196"/>
                    <a:pt x="3647599" y="29051"/>
                    <a:pt x="3639979" y="10954"/>
                  </a:cubicBezTo>
                  <a:lnTo>
                    <a:pt x="3606641" y="10954"/>
                  </a:lnTo>
                  <a:lnTo>
                    <a:pt x="3606641" y="10954"/>
                  </a:lnTo>
                  <a:lnTo>
                    <a:pt x="3606641" y="10954"/>
                  </a:lnTo>
                  <a:lnTo>
                    <a:pt x="3606641" y="10954"/>
                  </a:lnTo>
                  <a:close/>
                  <a:moveTo>
                    <a:pt x="3430429" y="10954"/>
                  </a:moveTo>
                  <a:cubicBezTo>
                    <a:pt x="3432334" y="16669"/>
                    <a:pt x="3428524" y="10954"/>
                    <a:pt x="3439954" y="16669"/>
                  </a:cubicBezTo>
                  <a:cubicBezTo>
                    <a:pt x="3441859" y="14764"/>
                    <a:pt x="3441859" y="12859"/>
                    <a:pt x="3443764" y="10954"/>
                  </a:cubicBezTo>
                  <a:lnTo>
                    <a:pt x="3430429" y="10954"/>
                  </a:lnTo>
                  <a:lnTo>
                    <a:pt x="3430429" y="10954"/>
                  </a:lnTo>
                  <a:lnTo>
                    <a:pt x="3430429" y="10954"/>
                  </a:lnTo>
                  <a:lnTo>
                    <a:pt x="3430429" y="10954"/>
                  </a:lnTo>
                  <a:close/>
                  <a:moveTo>
                    <a:pt x="3257074" y="10954"/>
                  </a:moveTo>
                  <a:cubicBezTo>
                    <a:pt x="3257074" y="14764"/>
                    <a:pt x="3258979" y="18574"/>
                    <a:pt x="3258979" y="24289"/>
                  </a:cubicBezTo>
                  <a:cubicBezTo>
                    <a:pt x="3262789" y="33814"/>
                    <a:pt x="3264694" y="47149"/>
                    <a:pt x="3266599" y="62389"/>
                  </a:cubicBezTo>
                  <a:lnTo>
                    <a:pt x="3428524" y="62389"/>
                  </a:lnTo>
                  <a:cubicBezTo>
                    <a:pt x="3424714" y="47149"/>
                    <a:pt x="3420904" y="30004"/>
                    <a:pt x="3420904" y="10001"/>
                  </a:cubicBezTo>
                  <a:lnTo>
                    <a:pt x="3257074" y="10001"/>
                  </a:lnTo>
                  <a:lnTo>
                    <a:pt x="3257074" y="10954"/>
                  </a:lnTo>
                  <a:lnTo>
                    <a:pt x="3257074" y="10954"/>
                  </a:lnTo>
                  <a:lnTo>
                    <a:pt x="3257074" y="10954"/>
                  </a:lnTo>
                  <a:close/>
                  <a:moveTo>
                    <a:pt x="2430304" y="10954"/>
                  </a:moveTo>
                  <a:lnTo>
                    <a:pt x="2430304" y="10954"/>
                  </a:lnTo>
                  <a:lnTo>
                    <a:pt x="2430304" y="10954"/>
                  </a:lnTo>
                  <a:lnTo>
                    <a:pt x="2385536" y="10954"/>
                  </a:lnTo>
                  <a:lnTo>
                    <a:pt x="2385536" y="10954"/>
                  </a:lnTo>
                  <a:lnTo>
                    <a:pt x="2385536" y="10954"/>
                  </a:lnTo>
                  <a:lnTo>
                    <a:pt x="2280761" y="10954"/>
                  </a:lnTo>
                  <a:cubicBezTo>
                    <a:pt x="2280761" y="12859"/>
                    <a:pt x="2280761" y="14764"/>
                    <a:pt x="2280761" y="16669"/>
                  </a:cubicBezTo>
                  <a:cubicBezTo>
                    <a:pt x="2296001" y="14764"/>
                    <a:pt x="2284571" y="12859"/>
                    <a:pt x="2299811" y="16669"/>
                  </a:cubicBezTo>
                  <a:cubicBezTo>
                    <a:pt x="2296001" y="28099"/>
                    <a:pt x="2296001" y="43339"/>
                    <a:pt x="2294096" y="47149"/>
                  </a:cubicBezTo>
                  <a:cubicBezTo>
                    <a:pt x="2288381" y="52864"/>
                    <a:pt x="2282666" y="56674"/>
                    <a:pt x="2275046" y="60484"/>
                  </a:cubicBezTo>
                  <a:lnTo>
                    <a:pt x="2699861" y="60484"/>
                  </a:lnTo>
                  <a:cubicBezTo>
                    <a:pt x="2694146" y="43339"/>
                    <a:pt x="2682716" y="20479"/>
                    <a:pt x="2678906" y="8096"/>
                  </a:cubicBezTo>
                  <a:lnTo>
                    <a:pt x="2678906" y="8096"/>
                  </a:lnTo>
                  <a:lnTo>
                    <a:pt x="2429351" y="8096"/>
                  </a:lnTo>
                  <a:lnTo>
                    <a:pt x="2429351" y="10954"/>
                  </a:lnTo>
                  <a:lnTo>
                    <a:pt x="2430304" y="10954"/>
                  </a:lnTo>
                  <a:lnTo>
                    <a:pt x="2430304" y="10954"/>
                  </a:lnTo>
                  <a:close/>
                  <a:moveTo>
                    <a:pt x="1878806" y="10954"/>
                  </a:moveTo>
                  <a:cubicBezTo>
                    <a:pt x="1869281" y="28099"/>
                    <a:pt x="1861661" y="37624"/>
                    <a:pt x="1857851" y="55721"/>
                  </a:cubicBezTo>
                  <a:cubicBezTo>
                    <a:pt x="1854041" y="53816"/>
                    <a:pt x="1854041" y="53816"/>
                    <a:pt x="1852136" y="50006"/>
                  </a:cubicBezTo>
                  <a:cubicBezTo>
                    <a:pt x="1846421" y="38576"/>
                    <a:pt x="1848326" y="27146"/>
                    <a:pt x="1846421" y="11906"/>
                  </a:cubicBezTo>
                  <a:lnTo>
                    <a:pt x="1795939" y="11906"/>
                  </a:lnTo>
                  <a:lnTo>
                    <a:pt x="1795939" y="11906"/>
                  </a:lnTo>
                  <a:cubicBezTo>
                    <a:pt x="1790224" y="17621"/>
                    <a:pt x="1794034" y="13811"/>
                    <a:pt x="1790224" y="23336"/>
                  </a:cubicBezTo>
                  <a:cubicBezTo>
                    <a:pt x="1773079" y="29051"/>
                    <a:pt x="1747361" y="29051"/>
                    <a:pt x="1722596" y="29051"/>
                  </a:cubicBezTo>
                  <a:cubicBezTo>
                    <a:pt x="1716881" y="23336"/>
                    <a:pt x="1720691" y="27146"/>
                    <a:pt x="1711166" y="23336"/>
                  </a:cubicBezTo>
                  <a:lnTo>
                    <a:pt x="1711166" y="10001"/>
                  </a:lnTo>
                  <a:lnTo>
                    <a:pt x="1587341" y="10001"/>
                  </a:lnTo>
                  <a:lnTo>
                    <a:pt x="1587341" y="15716"/>
                  </a:lnTo>
                  <a:lnTo>
                    <a:pt x="1581626" y="15716"/>
                  </a:lnTo>
                  <a:lnTo>
                    <a:pt x="1581626" y="10001"/>
                  </a:lnTo>
                  <a:lnTo>
                    <a:pt x="1564481" y="10001"/>
                  </a:lnTo>
                  <a:lnTo>
                    <a:pt x="1562576" y="10001"/>
                  </a:lnTo>
                  <a:lnTo>
                    <a:pt x="1562576" y="10001"/>
                  </a:lnTo>
                  <a:lnTo>
                    <a:pt x="1245394" y="10001"/>
                  </a:lnTo>
                  <a:lnTo>
                    <a:pt x="1245394" y="10001"/>
                  </a:lnTo>
                  <a:lnTo>
                    <a:pt x="1239679" y="10001"/>
                  </a:lnTo>
                  <a:lnTo>
                    <a:pt x="1239679" y="10001"/>
                  </a:lnTo>
                  <a:lnTo>
                    <a:pt x="1166336" y="10001"/>
                  </a:lnTo>
                  <a:cubicBezTo>
                    <a:pt x="1166336" y="11906"/>
                    <a:pt x="1166336" y="13811"/>
                    <a:pt x="1166336" y="15716"/>
                  </a:cubicBezTo>
                  <a:cubicBezTo>
                    <a:pt x="1162526" y="32861"/>
                    <a:pt x="1143476" y="40481"/>
                    <a:pt x="1135856" y="51911"/>
                  </a:cubicBezTo>
                  <a:cubicBezTo>
                    <a:pt x="1133951" y="53816"/>
                    <a:pt x="1132046" y="57626"/>
                    <a:pt x="1132046" y="59531"/>
                  </a:cubicBezTo>
                  <a:lnTo>
                    <a:pt x="1186339" y="59531"/>
                  </a:lnTo>
                  <a:lnTo>
                    <a:pt x="1186339" y="57626"/>
                  </a:lnTo>
                  <a:cubicBezTo>
                    <a:pt x="1182529" y="55721"/>
                    <a:pt x="1182529" y="55721"/>
                    <a:pt x="1180624" y="51911"/>
                  </a:cubicBezTo>
                  <a:lnTo>
                    <a:pt x="1192054" y="46196"/>
                  </a:lnTo>
                  <a:cubicBezTo>
                    <a:pt x="1190149" y="55721"/>
                    <a:pt x="1190149" y="57626"/>
                    <a:pt x="1188244" y="59531"/>
                  </a:cubicBezTo>
                  <a:lnTo>
                    <a:pt x="1734979" y="59531"/>
                  </a:lnTo>
                  <a:cubicBezTo>
                    <a:pt x="1733074" y="53816"/>
                    <a:pt x="1733074" y="50006"/>
                    <a:pt x="1731169" y="46196"/>
                  </a:cubicBezTo>
                  <a:lnTo>
                    <a:pt x="1736884" y="46196"/>
                  </a:lnTo>
                  <a:cubicBezTo>
                    <a:pt x="1746409" y="51911"/>
                    <a:pt x="1752124" y="48101"/>
                    <a:pt x="1774031" y="46196"/>
                  </a:cubicBezTo>
                  <a:cubicBezTo>
                    <a:pt x="1774031" y="53816"/>
                    <a:pt x="1775936" y="57626"/>
                    <a:pt x="1775936" y="59531"/>
                  </a:cubicBezTo>
                  <a:lnTo>
                    <a:pt x="1990249" y="59531"/>
                  </a:lnTo>
                  <a:lnTo>
                    <a:pt x="1990249" y="57626"/>
                  </a:lnTo>
                  <a:cubicBezTo>
                    <a:pt x="2005489" y="59531"/>
                    <a:pt x="1995964" y="59531"/>
                    <a:pt x="2015014" y="57626"/>
                  </a:cubicBezTo>
                  <a:cubicBezTo>
                    <a:pt x="2015014" y="57626"/>
                    <a:pt x="2015014" y="59531"/>
                    <a:pt x="2016919" y="59531"/>
                  </a:cubicBezTo>
                  <a:lnTo>
                    <a:pt x="2073116" y="59531"/>
                  </a:lnTo>
                  <a:cubicBezTo>
                    <a:pt x="2073116" y="57626"/>
                    <a:pt x="2073116" y="55721"/>
                    <a:pt x="2071211" y="51911"/>
                  </a:cubicBezTo>
                  <a:lnTo>
                    <a:pt x="2076926" y="51911"/>
                  </a:lnTo>
                  <a:cubicBezTo>
                    <a:pt x="2078831" y="55721"/>
                    <a:pt x="2078831" y="57626"/>
                    <a:pt x="2080736" y="59531"/>
                  </a:cubicBezTo>
                  <a:lnTo>
                    <a:pt x="2095976" y="59531"/>
                  </a:lnTo>
                  <a:cubicBezTo>
                    <a:pt x="2094071" y="44291"/>
                    <a:pt x="2084546" y="19526"/>
                    <a:pt x="2105501" y="7144"/>
                  </a:cubicBezTo>
                  <a:lnTo>
                    <a:pt x="1878806" y="10954"/>
                  </a:lnTo>
                  <a:lnTo>
                    <a:pt x="1878806" y="10954"/>
                  </a:lnTo>
                  <a:lnTo>
                    <a:pt x="1878806" y="10954"/>
                  </a:lnTo>
                  <a:lnTo>
                    <a:pt x="1878806" y="10954"/>
                  </a:lnTo>
                  <a:close/>
                  <a:moveTo>
                    <a:pt x="1854041" y="10954"/>
                  </a:moveTo>
                  <a:cubicBezTo>
                    <a:pt x="1855946" y="16669"/>
                    <a:pt x="1852136" y="10954"/>
                    <a:pt x="1863566" y="16669"/>
                  </a:cubicBezTo>
                  <a:cubicBezTo>
                    <a:pt x="1865471" y="12859"/>
                    <a:pt x="1867376" y="10954"/>
                    <a:pt x="1869281" y="10954"/>
                  </a:cubicBezTo>
                  <a:lnTo>
                    <a:pt x="1854041" y="10954"/>
                  </a:lnTo>
                  <a:lnTo>
                    <a:pt x="1854041" y="10954"/>
                  </a:lnTo>
                  <a:lnTo>
                    <a:pt x="1854041" y="10954"/>
                  </a:lnTo>
                  <a:lnTo>
                    <a:pt x="1854041" y="10954"/>
                  </a:lnTo>
                  <a:close/>
                  <a:moveTo>
                    <a:pt x="1734026" y="10954"/>
                  </a:moveTo>
                  <a:cubicBezTo>
                    <a:pt x="1735931" y="14764"/>
                    <a:pt x="1737836" y="20479"/>
                    <a:pt x="1739741" y="24289"/>
                  </a:cubicBezTo>
                  <a:cubicBezTo>
                    <a:pt x="1756886" y="18574"/>
                    <a:pt x="1753076" y="14764"/>
                    <a:pt x="1776889" y="12859"/>
                  </a:cubicBezTo>
                  <a:lnTo>
                    <a:pt x="1776889" y="12859"/>
                  </a:lnTo>
                  <a:lnTo>
                    <a:pt x="1734026" y="10954"/>
                  </a:lnTo>
                  <a:lnTo>
                    <a:pt x="1734026" y="10954"/>
                  </a:lnTo>
                  <a:lnTo>
                    <a:pt x="1734026" y="10954"/>
                  </a:lnTo>
                  <a:lnTo>
                    <a:pt x="1734026" y="10954"/>
                  </a:lnTo>
                  <a:close/>
                  <a:moveTo>
                    <a:pt x="1115854" y="10954"/>
                  </a:moveTo>
                  <a:lnTo>
                    <a:pt x="1096804" y="63341"/>
                  </a:lnTo>
                  <a:lnTo>
                    <a:pt x="1113949" y="63341"/>
                  </a:lnTo>
                  <a:cubicBezTo>
                    <a:pt x="1119664" y="46196"/>
                    <a:pt x="1123474" y="29051"/>
                    <a:pt x="1127284" y="10954"/>
                  </a:cubicBezTo>
                  <a:lnTo>
                    <a:pt x="1115854" y="10954"/>
                  </a:lnTo>
                  <a:lnTo>
                    <a:pt x="1115854" y="10954"/>
                  </a:lnTo>
                  <a:lnTo>
                    <a:pt x="1115854" y="10954"/>
                  </a:lnTo>
                  <a:lnTo>
                    <a:pt x="1115854" y="10954"/>
                  </a:lnTo>
                  <a:close/>
                  <a:moveTo>
                    <a:pt x="1081564" y="10954"/>
                  </a:moveTo>
                  <a:cubicBezTo>
                    <a:pt x="1077754" y="22384"/>
                    <a:pt x="1072039" y="31909"/>
                    <a:pt x="1064419" y="35719"/>
                  </a:cubicBezTo>
                  <a:lnTo>
                    <a:pt x="1064419" y="25241"/>
                  </a:lnTo>
                  <a:cubicBezTo>
                    <a:pt x="1066324" y="21431"/>
                    <a:pt x="1068229" y="17621"/>
                    <a:pt x="1068229" y="11906"/>
                  </a:cubicBezTo>
                  <a:lnTo>
                    <a:pt x="1039654" y="11906"/>
                  </a:lnTo>
                  <a:lnTo>
                    <a:pt x="1039654" y="11906"/>
                  </a:lnTo>
                  <a:cubicBezTo>
                    <a:pt x="1028224" y="29051"/>
                    <a:pt x="1028224" y="48101"/>
                    <a:pt x="1032034" y="64294"/>
                  </a:cubicBezTo>
                  <a:lnTo>
                    <a:pt x="1039654" y="64294"/>
                  </a:lnTo>
                  <a:lnTo>
                    <a:pt x="1039654" y="50959"/>
                  </a:lnTo>
                  <a:lnTo>
                    <a:pt x="1045369" y="50959"/>
                  </a:lnTo>
                  <a:cubicBezTo>
                    <a:pt x="1043464" y="60484"/>
                    <a:pt x="1043464" y="62389"/>
                    <a:pt x="1041559" y="64294"/>
                  </a:cubicBezTo>
                  <a:lnTo>
                    <a:pt x="1056799" y="64294"/>
                  </a:lnTo>
                  <a:lnTo>
                    <a:pt x="1056799" y="43339"/>
                  </a:lnTo>
                  <a:lnTo>
                    <a:pt x="1068229" y="43339"/>
                  </a:lnTo>
                  <a:cubicBezTo>
                    <a:pt x="1068229" y="50959"/>
                    <a:pt x="1068229" y="58579"/>
                    <a:pt x="1068229" y="62389"/>
                  </a:cubicBezTo>
                  <a:lnTo>
                    <a:pt x="1079659" y="62389"/>
                  </a:lnTo>
                  <a:lnTo>
                    <a:pt x="1079659" y="49054"/>
                  </a:lnTo>
                  <a:cubicBezTo>
                    <a:pt x="1089184" y="39529"/>
                    <a:pt x="1094899" y="28099"/>
                    <a:pt x="1098709" y="12859"/>
                  </a:cubicBezTo>
                  <a:lnTo>
                    <a:pt x="1081564" y="12859"/>
                  </a:lnTo>
                  <a:lnTo>
                    <a:pt x="1081564" y="10954"/>
                  </a:lnTo>
                  <a:lnTo>
                    <a:pt x="1081564" y="10954"/>
                  </a:lnTo>
                  <a:lnTo>
                    <a:pt x="1081564" y="10954"/>
                  </a:lnTo>
                  <a:close/>
                  <a:moveTo>
                    <a:pt x="1015841" y="10954"/>
                  </a:moveTo>
                  <a:cubicBezTo>
                    <a:pt x="1012031" y="24289"/>
                    <a:pt x="1006316" y="39529"/>
                    <a:pt x="1000601" y="55721"/>
                  </a:cubicBezTo>
                  <a:lnTo>
                    <a:pt x="1013936" y="55721"/>
                  </a:lnTo>
                  <a:cubicBezTo>
                    <a:pt x="1015841" y="34766"/>
                    <a:pt x="1017746" y="21431"/>
                    <a:pt x="1032986" y="13811"/>
                  </a:cubicBezTo>
                  <a:lnTo>
                    <a:pt x="1032986" y="13811"/>
                  </a:lnTo>
                  <a:lnTo>
                    <a:pt x="1015841" y="13811"/>
                  </a:lnTo>
                  <a:lnTo>
                    <a:pt x="1015841" y="10954"/>
                  </a:lnTo>
                  <a:lnTo>
                    <a:pt x="1015841" y="10954"/>
                  </a:lnTo>
                  <a:lnTo>
                    <a:pt x="1015841" y="10954"/>
                  </a:lnTo>
                  <a:close/>
                  <a:moveTo>
                    <a:pt x="963454" y="10954"/>
                  </a:moveTo>
                  <a:cubicBezTo>
                    <a:pt x="957739" y="28099"/>
                    <a:pt x="953929" y="45244"/>
                    <a:pt x="952024" y="63341"/>
                  </a:cubicBezTo>
                  <a:lnTo>
                    <a:pt x="959644" y="63341"/>
                  </a:lnTo>
                  <a:lnTo>
                    <a:pt x="959644" y="61436"/>
                  </a:lnTo>
                  <a:lnTo>
                    <a:pt x="965359" y="61436"/>
                  </a:lnTo>
                  <a:lnTo>
                    <a:pt x="965359" y="63341"/>
                  </a:lnTo>
                  <a:lnTo>
                    <a:pt x="972979" y="63341"/>
                  </a:lnTo>
                  <a:cubicBezTo>
                    <a:pt x="974884" y="46196"/>
                    <a:pt x="978694" y="29051"/>
                    <a:pt x="982504" y="10954"/>
                  </a:cubicBezTo>
                  <a:lnTo>
                    <a:pt x="963454" y="10954"/>
                  </a:lnTo>
                  <a:lnTo>
                    <a:pt x="963454" y="10954"/>
                  </a:lnTo>
                  <a:lnTo>
                    <a:pt x="963454" y="10954"/>
                  </a:lnTo>
                  <a:lnTo>
                    <a:pt x="963454" y="10954"/>
                  </a:lnTo>
                  <a:close/>
                  <a:moveTo>
                    <a:pt x="747236" y="10954"/>
                  </a:move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close/>
                  <a:moveTo>
                    <a:pt x="722471" y="10954"/>
                  </a:moveTo>
                  <a:lnTo>
                    <a:pt x="722471" y="10954"/>
                  </a:lnTo>
                  <a:lnTo>
                    <a:pt x="728186" y="10954"/>
                  </a:lnTo>
                  <a:cubicBezTo>
                    <a:pt x="733901" y="16669"/>
                    <a:pt x="730091" y="12859"/>
                    <a:pt x="739616" y="16669"/>
                  </a:cubicBezTo>
                  <a:lnTo>
                    <a:pt x="739616" y="10954"/>
                  </a:lnTo>
                  <a:lnTo>
                    <a:pt x="722471" y="10954"/>
                  </a:lnTo>
                  <a:lnTo>
                    <a:pt x="722471" y="10954"/>
                  </a:lnTo>
                  <a:lnTo>
                    <a:pt x="722471" y="10954"/>
                  </a:lnTo>
                  <a:lnTo>
                    <a:pt x="722471" y="10954"/>
                  </a:lnTo>
                  <a:close/>
                  <a:moveTo>
                    <a:pt x="455771" y="10954"/>
                  </a:moveTo>
                  <a:cubicBezTo>
                    <a:pt x="442436" y="20479"/>
                    <a:pt x="429101" y="28099"/>
                    <a:pt x="411004" y="30004"/>
                  </a:cubicBezTo>
                  <a:lnTo>
                    <a:pt x="411004" y="25241"/>
                  </a:lnTo>
                  <a:lnTo>
                    <a:pt x="405289" y="25241"/>
                  </a:lnTo>
                  <a:lnTo>
                    <a:pt x="405289" y="11906"/>
                  </a:lnTo>
                  <a:lnTo>
                    <a:pt x="388144" y="11906"/>
                  </a:lnTo>
                  <a:cubicBezTo>
                    <a:pt x="388144" y="29051"/>
                    <a:pt x="388144" y="48101"/>
                    <a:pt x="372904" y="64294"/>
                  </a:cubicBezTo>
                  <a:lnTo>
                    <a:pt x="386239" y="64294"/>
                  </a:lnTo>
                  <a:lnTo>
                    <a:pt x="386239" y="62389"/>
                  </a:lnTo>
                  <a:lnTo>
                    <a:pt x="391954" y="62389"/>
                  </a:lnTo>
                  <a:lnTo>
                    <a:pt x="391954" y="64294"/>
                  </a:lnTo>
                  <a:lnTo>
                    <a:pt x="660559" y="64294"/>
                  </a:lnTo>
                  <a:cubicBezTo>
                    <a:pt x="658654" y="50959"/>
                    <a:pt x="666274" y="35719"/>
                    <a:pt x="670084" y="11906"/>
                  </a:cubicBezTo>
                  <a:lnTo>
                    <a:pt x="455771" y="11906"/>
                  </a:lnTo>
                  <a:lnTo>
                    <a:pt x="455771" y="10954"/>
                  </a:lnTo>
                  <a:lnTo>
                    <a:pt x="455771" y="10954"/>
                  </a:lnTo>
                  <a:lnTo>
                    <a:pt x="455771" y="10954"/>
                  </a:lnTo>
                  <a:close/>
                  <a:moveTo>
                    <a:pt x="281464" y="10954"/>
                  </a:moveTo>
                  <a:cubicBezTo>
                    <a:pt x="285274" y="33814"/>
                    <a:pt x="294799" y="26194"/>
                    <a:pt x="281464" y="35719"/>
                  </a:cubicBezTo>
                  <a:lnTo>
                    <a:pt x="281464" y="41434"/>
                  </a:lnTo>
                  <a:lnTo>
                    <a:pt x="275749" y="41434"/>
                  </a:lnTo>
                  <a:cubicBezTo>
                    <a:pt x="268129" y="22384"/>
                    <a:pt x="273844" y="28099"/>
                    <a:pt x="250984" y="22384"/>
                  </a:cubicBezTo>
                  <a:cubicBezTo>
                    <a:pt x="250984" y="37624"/>
                    <a:pt x="256699" y="30004"/>
                    <a:pt x="239554" y="41434"/>
                  </a:cubicBezTo>
                  <a:lnTo>
                    <a:pt x="239554" y="35719"/>
                  </a:lnTo>
                  <a:lnTo>
                    <a:pt x="245269" y="30004"/>
                  </a:lnTo>
                  <a:lnTo>
                    <a:pt x="233839" y="30004"/>
                  </a:lnTo>
                  <a:lnTo>
                    <a:pt x="233839" y="35719"/>
                  </a:lnTo>
                  <a:lnTo>
                    <a:pt x="228124" y="35719"/>
                  </a:lnTo>
                  <a:cubicBezTo>
                    <a:pt x="231934" y="45244"/>
                    <a:pt x="233839" y="52864"/>
                    <a:pt x="237649" y="62389"/>
                  </a:cubicBezTo>
                  <a:lnTo>
                    <a:pt x="298609" y="62389"/>
                  </a:lnTo>
                  <a:cubicBezTo>
                    <a:pt x="300514" y="47149"/>
                    <a:pt x="302419" y="30004"/>
                    <a:pt x="302419" y="10001"/>
                  </a:cubicBezTo>
                  <a:lnTo>
                    <a:pt x="281464" y="10001"/>
                  </a:lnTo>
                  <a:lnTo>
                    <a:pt x="281464" y="10954"/>
                  </a:lnTo>
                  <a:lnTo>
                    <a:pt x="281464" y="10954"/>
                  </a:lnTo>
                  <a:lnTo>
                    <a:pt x="281464" y="10954"/>
                  </a:lnTo>
                  <a:close/>
                  <a:moveTo>
                    <a:pt x="125254" y="10954"/>
                  </a:moveTo>
                  <a:lnTo>
                    <a:pt x="125254" y="10954"/>
                  </a:lnTo>
                  <a:lnTo>
                    <a:pt x="130969" y="10954"/>
                  </a:lnTo>
                  <a:cubicBezTo>
                    <a:pt x="138589" y="20479"/>
                    <a:pt x="142399" y="24289"/>
                    <a:pt x="155734" y="30004"/>
                  </a:cubicBezTo>
                  <a:cubicBezTo>
                    <a:pt x="161449" y="22384"/>
                    <a:pt x="161449" y="22384"/>
                    <a:pt x="167164" y="18574"/>
                  </a:cubicBezTo>
                  <a:lnTo>
                    <a:pt x="167164" y="24289"/>
                  </a:lnTo>
                  <a:cubicBezTo>
                    <a:pt x="157639" y="31909"/>
                    <a:pt x="159544" y="28099"/>
                    <a:pt x="155734" y="43339"/>
                  </a:cubicBezTo>
                  <a:lnTo>
                    <a:pt x="186214" y="43339"/>
                  </a:lnTo>
                  <a:cubicBezTo>
                    <a:pt x="186214" y="28099"/>
                    <a:pt x="188119" y="35719"/>
                    <a:pt x="191929" y="12859"/>
                  </a:cubicBezTo>
                  <a:cubicBezTo>
                    <a:pt x="188119" y="12859"/>
                    <a:pt x="184309" y="12859"/>
                    <a:pt x="182404" y="12859"/>
                  </a:cubicBezTo>
                  <a:lnTo>
                    <a:pt x="125254" y="10954"/>
                  </a:lnTo>
                  <a:lnTo>
                    <a:pt x="125254" y="10954"/>
                  </a:lnTo>
                  <a:lnTo>
                    <a:pt x="125254" y="10954"/>
                  </a:lnTo>
                  <a:lnTo>
                    <a:pt x="125254" y="10954"/>
                  </a:lnTo>
                  <a:close/>
                  <a:moveTo>
                    <a:pt x="69056" y="10954"/>
                  </a:moveTo>
                  <a:lnTo>
                    <a:pt x="69056" y="10954"/>
                  </a:lnTo>
                  <a:cubicBezTo>
                    <a:pt x="70961" y="10954"/>
                    <a:pt x="70961" y="10954"/>
                    <a:pt x="70961" y="10954"/>
                  </a:cubicBezTo>
                  <a:lnTo>
                    <a:pt x="69056" y="10954"/>
                  </a:lnTo>
                  <a:lnTo>
                    <a:pt x="69056" y="10954"/>
                  </a:lnTo>
                  <a:lnTo>
                    <a:pt x="69056" y="10954"/>
                  </a:lnTo>
                  <a:lnTo>
                    <a:pt x="69056" y="10954"/>
                  </a:lnTo>
                  <a:close/>
                  <a:moveTo>
                    <a:pt x="7144" y="10954"/>
                  </a:moveTo>
                  <a:cubicBezTo>
                    <a:pt x="7144" y="20479"/>
                    <a:pt x="7144" y="31909"/>
                    <a:pt x="7144" y="41434"/>
                  </a:cubicBezTo>
                  <a:lnTo>
                    <a:pt x="18574" y="41434"/>
                  </a:lnTo>
                  <a:lnTo>
                    <a:pt x="18574" y="35719"/>
                  </a:lnTo>
                  <a:cubicBezTo>
                    <a:pt x="24289" y="30004"/>
                    <a:pt x="20479" y="33814"/>
                    <a:pt x="24289" y="24289"/>
                  </a:cubicBezTo>
                  <a:cubicBezTo>
                    <a:pt x="16669" y="18574"/>
                    <a:pt x="16669" y="18574"/>
                    <a:pt x="12859" y="12859"/>
                  </a:cubicBezTo>
                  <a:lnTo>
                    <a:pt x="12859" y="12859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777716" y="61436"/>
                  </a:moveTo>
                  <a:cubicBezTo>
                    <a:pt x="758666" y="55721"/>
                    <a:pt x="731044" y="46196"/>
                    <a:pt x="721519" y="34766"/>
                  </a:cubicBezTo>
                  <a:cubicBezTo>
                    <a:pt x="702469" y="40481"/>
                    <a:pt x="711994" y="30956"/>
                    <a:pt x="702469" y="46196"/>
                  </a:cubicBezTo>
                  <a:lnTo>
                    <a:pt x="721519" y="51911"/>
                  </a:lnTo>
                  <a:cubicBezTo>
                    <a:pt x="717709" y="57626"/>
                    <a:pt x="710089" y="57626"/>
                    <a:pt x="710089" y="59531"/>
                  </a:cubicBezTo>
                  <a:lnTo>
                    <a:pt x="777716" y="59531"/>
                  </a:lnTo>
                  <a:lnTo>
                    <a:pt x="777716" y="61436"/>
                  </a:lnTo>
                  <a:lnTo>
                    <a:pt x="777716" y="61436"/>
                  </a:lnTo>
                  <a:lnTo>
                    <a:pt x="777716" y="61436"/>
                  </a:lnTo>
                  <a:close/>
                  <a:moveTo>
                    <a:pt x="223361" y="61436"/>
                  </a:moveTo>
                  <a:cubicBezTo>
                    <a:pt x="223361" y="57626"/>
                    <a:pt x="221456" y="55721"/>
                    <a:pt x="219551" y="48101"/>
                  </a:cubicBezTo>
                  <a:lnTo>
                    <a:pt x="208121" y="48101"/>
                  </a:lnTo>
                  <a:cubicBezTo>
                    <a:pt x="210026" y="51911"/>
                    <a:pt x="210026" y="57626"/>
                    <a:pt x="211931" y="61436"/>
                  </a:cubicBezTo>
                  <a:lnTo>
                    <a:pt x="223361" y="61436"/>
                  </a:lnTo>
                  <a:lnTo>
                    <a:pt x="223361" y="61436"/>
                  </a:lnTo>
                  <a:lnTo>
                    <a:pt x="223361" y="61436"/>
                  </a:lnTo>
                  <a:lnTo>
                    <a:pt x="223361" y="61436"/>
                  </a:lnTo>
                  <a:close/>
                  <a:moveTo>
                    <a:pt x="517684" y="48101"/>
                  </a:moveTo>
                  <a:cubicBezTo>
                    <a:pt x="511969" y="53816"/>
                    <a:pt x="515779" y="50006"/>
                    <a:pt x="506254" y="53816"/>
                  </a:cubicBezTo>
                  <a:cubicBezTo>
                    <a:pt x="511016" y="50006"/>
                    <a:pt x="505301" y="51911"/>
                    <a:pt x="517684" y="48101"/>
                  </a:cubicBezTo>
                  <a:lnTo>
                    <a:pt x="517684" y="48101"/>
                  </a:lnTo>
                  <a:lnTo>
                    <a:pt x="517684" y="48101"/>
                  </a:lnTo>
                  <a:lnTo>
                    <a:pt x="517684" y="48101"/>
                  </a:lnTo>
                  <a:close/>
                  <a:moveTo>
                    <a:pt x="4974432" y="48101"/>
                  </a:moveTo>
                  <a:lnTo>
                    <a:pt x="4974432" y="59531"/>
                  </a:lnTo>
                  <a:cubicBezTo>
                    <a:pt x="4970621" y="57626"/>
                    <a:pt x="4970621" y="57626"/>
                    <a:pt x="4968716" y="53816"/>
                  </a:cubicBezTo>
                  <a:lnTo>
                    <a:pt x="4963002" y="53816"/>
                  </a:lnTo>
                  <a:cubicBezTo>
                    <a:pt x="4968716" y="50006"/>
                    <a:pt x="4963002" y="51911"/>
                    <a:pt x="4974432" y="48101"/>
                  </a:cubicBezTo>
                  <a:lnTo>
                    <a:pt x="4974432" y="48101"/>
                  </a:lnTo>
                  <a:lnTo>
                    <a:pt x="4974432" y="48101"/>
                  </a:lnTo>
                  <a:lnTo>
                    <a:pt x="4974432" y="48101"/>
                  </a:lnTo>
                  <a:close/>
                  <a:moveTo>
                    <a:pt x="4613434" y="42386"/>
                  </a:moveTo>
                  <a:lnTo>
                    <a:pt x="4613434" y="53816"/>
                  </a:lnTo>
                  <a:lnTo>
                    <a:pt x="4607719" y="53816"/>
                  </a:lnTo>
                  <a:lnTo>
                    <a:pt x="4607719" y="42386"/>
                  </a:lnTo>
                  <a:lnTo>
                    <a:pt x="4613434" y="42386"/>
                  </a:lnTo>
                  <a:lnTo>
                    <a:pt x="4613434" y="42386"/>
                  </a:lnTo>
                  <a:lnTo>
                    <a:pt x="4613434" y="42386"/>
                  </a:lnTo>
                  <a:lnTo>
                    <a:pt x="4613434" y="42386"/>
                  </a:lnTo>
                  <a:close/>
                  <a:moveTo>
                    <a:pt x="4674394" y="42386"/>
                  </a:moveTo>
                  <a:cubicBezTo>
                    <a:pt x="4668679" y="48101"/>
                    <a:pt x="4672489" y="44291"/>
                    <a:pt x="4662964" y="48101"/>
                  </a:cubicBezTo>
                  <a:cubicBezTo>
                    <a:pt x="4668679" y="42386"/>
                    <a:pt x="4664869" y="46196"/>
                    <a:pt x="4674394" y="42386"/>
                  </a:cubicBezTo>
                  <a:lnTo>
                    <a:pt x="4674394" y="42386"/>
                  </a:lnTo>
                  <a:lnTo>
                    <a:pt x="4674394" y="42386"/>
                  </a:lnTo>
                  <a:lnTo>
                    <a:pt x="4674394" y="42386"/>
                  </a:lnTo>
                  <a:close/>
                  <a:moveTo>
                    <a:pt x="646271" y="36671"/>
                  </a:moveTo>
                  <a:lnTo>
                    <a:pt x="646271" y="48101"/>
                  </a:lnTo>
                  <a:lnTo>
                    <a:pt x="640556" y="48101"/>
                  </a:lnTo>
                  <a:lnTo>
                    <a:pt x="640556" y="36671"/>
                  </a:lnTo>
                  <a:lnTo>
                    <a:pt x="646271" y="36671"/>
                  </a:lnTo>
                  <a:lnTo>
                    <a:pt x="646271" y="36671"/>
                  </a:lnTo>
                  <a:lnTo>
                    <a:pt x="646271" y="36671"/>
                  </a:lnTo>
                  <a:lnTo>
                    <a:pt x="646271" y="36671"/>
                  </a:lnTo>
                  <a:close/>
                  <a:moveTo>
                    <a:pt x="795814" y="29051"/>
                  </a:moveTo>
                  <a:cubicBezTo>
                    <a:pt x="786289" y="30956"/>
                    <a:pt x="771049" y="27146"/>
                    <a:pt x="758666" y="34766"/>
                  </a:cubicBezTo>
                  <a:lnTo>
                    <a:pt x="770096" y="34766"/>
                  </a:lnTo>
                  <a:cubicBezTo>
                    <a:pt x="777716" y="44291"/>
                    <a:pt x="773906" y="42386"/>
                    <a:pt x="789146" y="46196"/>
                  </a:cubicBezTo>
                  <a:lnTo>
                    <a:pt x="789146" y="40481"/>
                  </a:lnTo>
                  <a:cubicBezTo>
                    <a:pt x="795814" y="36671"/>
                    <a:pt x="792004" y="40481"/>
                    <a:pt x="795814" y="29051"/>
                  </a:cubicBezTo>
                  <a:lnTo>
                    <a:pt x="795814" y="29051"/>
                  </a:lnTo>
                  <a:lnTo>
                    <a:pt x="795814" y="29051"/>
                  </a:lnTo>
                  <a:lnTo>
                    <a:pt x="795814" y="29051"/>
                  </a:lnTo>
                  <a:close/>
                  <a:moveTo>
                    <a:pt x="1583531" y="29051"/>
                  </a:moveTo>
                  <a:cubicBezTo>
                    <a:pt x="1577816" y="34766"/>
                    <a:pt x="1581626" y="30956"/>
                    <a:pt x="1572101" y="34766"/>
                  </a:cubicBezTo>
                  <a:cubicBezTo>
                    <a:pt x="1577816" y="30956"/>
                    <a:pt x="1574006" y="32861"/>
                    <a:pt x="1583531" y="29051"/>
                  </a:cubicBezTo>
                  <a:lnTo>
                    <a:pt x="1583531" y="29051"/>
                  </a:lnTo>
                  <a:lnTo>
                    <a:pt x="1583531" y="29051"/>
                  </a:lnTo>
                  <a:lnTo>
                    <a:pt x="1583531" y="29051"/>
                  </a:lnTo>
                  <a:close/>
                  <a:moveTo>
                    <a:pt x="3322796" y="29051"/>
                  </a:moveTo>
                  <a:lnTo>
                    <a:pt x="3322796" y="40481"/>
                  </a:lnTo>
                  <a:lnTo>
                    <a:pt x="3317081" y="40481"/>
                  </a:lnTo>
                  <a:lnTo>
                    <a:pt x="3317081" y="29051"/>
                  </a:lnTo>
                  <a:lnTo>
                    <a:pt x="3322796" y="29051"/>
                  </a:lnTo>
                  <a:lnTo>
                    <a:pt x="3322796" y="29051"/>
                  </a:lnTo>
                  <a:lnTo>
                    <a:pt x="3322796" y="29051"/>
                  </a:lnTo>
                  <a:lnTo>
                    <a:pt x="3322796" y="29051"/>
                  </a:lnTo>
                  <a:close/>
                  <a:moveTo>
                    <a:pt x="4382929" y="29051"/>
                  </a:moveTo>
                  <a:lnTo>
                    <a:pt x="4382929" y="40481"/>
                  </a:lnTo>
                  <a:lnTo>
                    <a:pt x="4377214" y="40481"/>
                  </a:lnTo>
                  <a:lnTo>
                    <a:pt x="4377214" y="29051"/>
                  </a:lnTo>
                  <a:lnTo>
                    <a:pt x="4382929" y="29051"/>
                  </a:lnTo>
                  <a:lnTo>
                    <a:pt x="4382929" y="29051"/>
                  </a:lnTo>
                  <a:lnTo>
                    <a:pt x="4382929" y="29051"/>
                  </a:lnTo>
                  <a:lnTo>
                    <a:pt x="4382929" y="29051"/>
                  </a:lnTo>
                  <a:close/>
                  <a:moveTo>
                    <a:pt x="1658779" y="23336"/>
                  </a:moveTo>
                  <a:lnTo>
                    <a:pt x="1658779" y="34766"/>
                  </a:lnTo>
                  <a:lnTo>
                    <a:pt x="1653064" y="34766"/>
                  </a:lnTo>
                  <a:lnTo>
                    <a:pt x="1653064" y="23336"/>
                  </a:lnTo>
                  <a:lnTo>
                    <a:pt x="1658779" y="23336"/>
                  </a:lnTo>
                  <a:lnTo>
                    <a:pt x="1658779" y="23336"/>
                  </a:lnTo>
                  <a:lnTo>
                    <a:pt x="1658779" y="23336"/>
                  </a:lnTo>
                  <a:lnTo>
                    <a:pt x="1658779" y="23336"/>
                  </a:lnTo>
                  <a:close/>
                  <a:moveTo>
                    <a:pt x="4483894" y="23336"/>
                  </a:moveTo>
                  <a:lnTo>
                    <a:pt x="4483894" y="34766"/>
                  </a:lnTo>
                  <a:lnTo>
                    <a:pt x="4478179" y="34766"/>
                  </a:lnTo>
                  <a:lnTo>
                    <a:pt x="4478179" y="23336"/>
                  </a:lnTo>
                  <a:lnTo>
                    <a:pt x="4483894" y="23336"/>
                  </a:lnTo>
                  <a:lnTo>
                    <a:pt x="4483894" y="23336"/>
                  </a:lnTo>
                  <a:lnTo>
                    <a:pt x="4483894" y="23336"/>
                  </a:lnTo>
                  <a:lnTo>
                    <a:pt x="4483894" y="23336"/>
                  </a:lnTo>
                  <a:close/>
                  <a:moveTo>
                    <a:pt x="4912519" y="23336"/>
                  </a:moveTo>
                  <a:lnTo>
                    <a:pt x="4912519" y="34766"/>
                  </a:lnTo>
                  <a:lnTo>
                    <a:pt x="4906804" y="34766"/>
                  </a:lnTo>
                  <a:lnTo>
                    <a:pt x="4906804" y="23336"/>
                  </a:lnTo>
                  <a:lnTo>
                    <a:pt x="4912519" y="23336"/>
                  </a:lnTo>
                  <a:lnTo>
                    <a:pt x="4912519" y="23336"/>
                  </a:lnTo>
                  <a:lnTo>
                    <a:pt x="4912519" y="23336"/>
                  </a:lnTo>
                  <a:lnTo>
                    <a:pt x="4912519" y="23336"/>
                  </a:lnTo>
                  <a:close/>
                  <a:moveTo>
                    <a:pt x="803434" y="16669"/>
                  </a:moveTo>
                  <a:lnTo>
                    <a:pt x="792004" y="16669"/>
                  </a:lnTo>
                  <a:lnTo>
                    <a:pt x="792004" y="22384"/>
                  </a:lnTo>
                  <a:cubicBezTo>
                    <a:pt x="801529" y="18574"/>
                    <a:pt x="795814" y="23336"/>
                    <a:pt x="803434" y="16669"/>
                  </a:cubicBezTo>
                  <a:lnTo>
                    <a:pt x="803434" y="16669"/>
                  </a:lnTo>
                  <a:lnTo>
                    <a:pt x="803434" y="16669"/>
                  </a:lnTo>
                  <a:lnTo>
                    <a:pt x="803434" y="16669"/>
                  </a:lnTo>
                  <a:close/>
                  <a:moveTo>
                    <a:pt x="2079784" y="16669"/>
                  </a:moveTo>
                  <a:lnTo>
                    <a:pt x="2079784" y="28099"/>
                  </a:lnTo>
                  <a:lnTo>
                    <a:pt x="2074069" y="28099"/>
                  </a:lnTo>
                  <a:lnTo>
                    <a:pt x="2074069" y="16669"/>
                  </a:lnTo>
                  <a:lnTo>
                    <a:pt x="2079784" y="16669"/>
                  </a:lnTo>
                  <a:lnTo>
                    <a:pt x="2079784" y="16669"/>
                  </a:lnTo>
                  <a:lnTo>
                    <a:pt x="2079784" y="16669"/>
                  </a:lnTo>
                  <a:lnTo>
                    <a:pt x="2079784" y="16669"/>
                  </a:lnTo>
                  <a:close/>
                  <a:moveTo>
                    <a:pt x="4222909" y="16669"/>
                  </a:moveTo>
                  <a:lnTo>
                    <a:pt x="4222909" y="22384"/>
                  </a:lnTo>
                  <a:lnTo>
                    <a:pt x="4228624" y="22384"/>
                  </a:lnTo>
                  <a:cubicBezTo>
                    <a:pt x="4240054" y="26194"/>
                    <a:pt x="4217194" y="28099"/>
                    <a:pt x="4217194" y="28099"/>
                  </a:cubicBezTo>
                  <a:cubicBezTo>
                    <a:pt x="4221004" y="18574"/>
                    <a:pt x="4217194" y="23336"/>
                    <a:pt x="4222909" y="16669"/>
                  </a:cubicBezTo>
                  <a:lnTo>
                    <a:pt x="4222909" y="16669"/>
                  </a:lnTo>
                  <a:lnTo>
                    <a:pt x="4222909" y="16669"/>
                  </a:lnTo>
                  <a:lnTo>
                    <a:pt x="4222909" y="16669"/>
                  </a:lnTo>
                  <a:close/>
                  <a:moveTo>
                    <a:pt x="4279106" y="16669"/>
                  </a:moveTo>
                  <a:cubicBezTo>
                    <a:pt x="4271487" y="26194"/>
                    <a:pt x="4275296" y="24289"/>
                    <a:pt x="4260056" y="28099"/>
                  </a:cubicBezTo>
                  <a:lnTo>
                    <a:pt x="4260056" y="22384"/>
                  </a:lnTo>
                  <a:lnTo>
                    <a:pt x="4279106" y="16669"/>
                  </a:lnTo>
                  <a:lnTo>
                    <a:pt x="4279106" y="16669"/>
                  </a:lnTo>
                  <a:lnTo>
                    <a:pt x="4279106" y="16669"/>
                  </a:lnTo>
                  <a:lnTo>
                    <a:pt x="4279106" y="16669"/>
                  </a:lnTo>
                  <a:close/>
                  <a:moveTo>
                    <a:pt x="1181576" y="10954"/>
                  </a:moveTo>
                  <a:lnTo>
                    <a:pt x="1181576" y="22384"/>
                  </a:lnTo>
                  <a:lnTo>
                    <a:pt x="1175861" y="22384"/>
                  </a:lnTo>
                  <a:lnTo>
                    <a:pt x="1175861" y="10954"/>
                  </a:lnTo>
                  <a:lnTo>
                    <a:pt x="1181576" y="10954"/>
                  </a:lnTo>
                  <a:lnTo>
                    <a:pt x="1181576" y="10954"/>
                  </a:lnTo>
                  <a:lnTo>
                    <a:pt x="1181576" y="10954"/>
                  </a:lnTo>
                  <a:lnTo>
                    <a:pt x="1181576" y="10954"/>
                  </a:lnTo>
                  <a:close/>
                  <a:moveTo>
                    <a:pt x="5246846" y="10954"/>
                  </a:moveTo>
                  <a:cubicBezTo>
                    <a:pt x="5241132" y="16669"/>
                    <a:pt x="5244941" y="12859"/>
                    <a:pt x="5235416" y="16669"/>
                  </a:cubicBezTo>
                  <a:cubicBezTo>
                    <a:pt x="5241132" y="10954"/>
                    <a:pt x="5237321" y="14764"/>
                    <a:pt x="5246846" y="10954"/>
                  </a:cubicBezTo>
                  <a:lnTo>
                    <a:pt x="5246846" y="10954"/>
                  </a:lnTo>
                  <a:lnTo>
                    <a:pt x="5246846" y="10954"/>
                  </a:lnTo>
                  <a:lnTo>
                    <a:pt x="524684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AA46CE62-FE66-4E2B-8398-C1B26A4F7051}"/>
                </a:ext>
              </a:extLst>
            </p:cNvPr>
            <p:cNvSpPr/>
            <p:nvPr/>
          </p:nvSpPr>
          <p:spPr>
            <a:xfrm>
              <a:off x="-3334" y="6261220"/>
              <a:ext cx="5362575" cy="38100"/>
            </a:xfrm>
            <a:custGeom>
              <a:avLst/>
              <a:gdLst>
                <a:gd name="connsiteX0" fmla="*/ 4662964 w 5362575"/>
                <a:gd name="connsiteY0" fmla="*/ 9049 h 38100"/>
                <a:gd name="connsiteX1" fmla="*/ 4657249 w 5362575"/>
                <a:gd name="connsiteY1" fmla="*/ 22384 h 38100"/>
                <a:gd name="connsiteX2" fmla="*/ 4657249 w 5362575"/>
                <a:gd name="connsiteY2" fmla="*/ 9049 h 38100"/>
                <a:gd name="connsiteX3" fmla="*/ 4618196 w 5362575"/>
                <a:gd name="connsiteY3" fmla="*/ 9049 h 38100"/>
                <a:gd name="connsiteX4" fmla="*/ 4608671 w 5362575"/>
                <a:gd name="connsiteY4" fmla="*/ 33814 h 38100"/>
                <a:gd name="connsiteX5" fmla="*/ 4674394 w 5362575"/>
                <a:gd name="connsiteY5" fmla="*/ 33814 h 38100"/>
                <a:gd name="connsiteX6" fmla="*/ 4680109 w 5362575"/>
                <a:gd name="connsiteY6" fmla="*/ 16669 h 38100"/>
                <a:gd name="connsiteX7" fmla="*/ 4678204 w 5362575"/>
                <a:gd name="connsiteY7" fmla="*/ 33814 h 38100"/>
                <a:gd name="connsiteX8" fmla="*/ 5213509 w 5362575"/>
                <a:gd name="connsiteY8" fmla="*/ 33814 h 38100"/>
                <a:gd name="connsiteX9" fmla="*/ 5213509 w 5362575"/>
                <a:gd name="connsiteY9" fmla="*/ 28099 h 38100"/>
                <a:gd name="connsiteX10" fmla="*/ 5224939 w 5362575"/>
                <a:gd name="connsiteY10" fmla="*/ 22384 h 38100"/>
                <a:gd name="connsiteX11" fmla="*/ 5224939 w 5362575"/>
                <a:gd name="connsiteY11" fmla="*/ 33814 h 38100"/>
                <a:gd name="connsiteX12" fmla="*/ 5271611 w 5362575"/>
                <a:gd name="connsiteY12" fmla="*/ 33814 h 38100"/>
                <a:gd name="connsiteX13" fmla="*/ 5286852 w 5362575"/>
                <a:gd name="connsiteY13" fmla="*/ 16669 h 38100"/>
                <a:gd name="connsiteX14" fmla="*/ 5288757 w 5362575"/>
                <a:gd name="connsiteY14" fmla="*/ 33814 h 38100"/>
                <a:gd name="connsiteX15" fmla="*/ 5356384 w 5362575"/>
                <a:gd name="connsiteY15" fmla="*/ 33814 h 38100"/>
                <a:gd name="connsiteX16" fmla="*/ 5356384 w 5362575"/>
                <a:gd name="connsiteY16" fmla="*/ 9049 h 38100"/>
                <a:gd name="connsiteX17" fmla="*/ 4662964 w 5362575"/>
                <a:gd name="connsiteY17" fmla="*/ 9049 h 38100"/>
                <a:gd name="connsiteX18" fmla="*/ 4662964 w 5362575"/>
                <a:gd name="connsiteY18" fmla="*/ 9049 h 38100"/>
                <a:gd name="connsiteX19" fmla="*/ 4662964 w 5362575"/>
                <a:gd name="connsiteY19" fmla="*/ 9049 h 38100"/>
                <a:gd name="connsiteX20" fmla="*/ 4662964 w 5362575"/>
                <a:gd name="connsiteY20" fmla="*/ 9049 h 38100"/>
                <a:gd name="connsiteX21" fmla="*/ 4279106 w 5362575"/>
                <a:gd name="connsiteY21" fmla="*/ 9049 h 38100"/>
                <a:gd name="connsiteX22" fmla="*/ 4192429 w 5362575"/>
                <a:gd name="connsiteY22" fmla="*/ 33814 h 38100"/>
                <a:gd name="connsiteX23" fmla="*/ 4304824 w 5362575"/>
                <a:gd name="connsiteY23" fmla="*/ 33814 h 38100"/>
                <a:gd name="connsiteX24" fmla="*/ 4304824 w 5362575"/>
                <a:gd name="connsiteY24" fmla="*/ 22384 h 38100"/>
                <a:gd name="connsiteX25" fmla="*/ 4316254 w 5362575"/>
                <a:gd name="connsiteY25" fmla="*/ 22384 h 38100"/>
                <a:gd name="connsiteX26" fmla="*/ 4316254 w 5362575"/>
                <a:gd name="connsiteY26" fmla="*/ 33814 h 38100"/>
                <a:gd name="connsiteX27" fmla="*/ 4602004 w 5362575"/>
                <a:gd name="connsiteY27" fmla="*/ 33814 h 38100"/>
                <a:gd name="connsiteX28" fmla="*/ 4596289 w 5362575"/>
                <a:gd name="connsiteY28" fmla="*/ 22384 h 38100"/>
                <a:gd name="connsiteX29" fmla="*/ 4615339 w 5362575"/>
                <a:gd name="connsiteY29" fmla="*/ 9049 h 38100"/>
                <a:gd name="connsiteX30" fmla="*/ 4279106 w 5362575"/>
                <a:gd name="connsiteY30" fmla="*/ 9049 h 38100"/>
                <a:gd name="connsiteX31" fmla="*/ 4279106 w 5362575"/>
                <a:gd name="connsiteY31" fmla="*/ 9049 h 38100"/>
                <a:gd name="connsiteX32" fmla="*/ 4279106 w 5362575"/>
                <a:gd name="connsiteY32" fmla="*/ 9049 h 38100"/>
                <a:gd name="connsiteX33" fmla="*/ 4279106 w 5362575"/>
                <a:gd name="connsiteY33" fmla="*/ 9049 h 38100"/>
                <a:gd name="connsiteX34" fmla="*/ 4211479 w 5362575"/>
                <a:gd name="connsiteY34" fmla="*/ 9049 h 38100"/>
                <a:gd name="connsiteX35" fmla="*/ 4228624 w 5362575"/>
                <a:gd name="connsiteY35" fmla="*/ 10954 h 38100"/>
                <a:gd name="connsiteX36" fmla="*/ 4232434 w 5362575"/>
                <a:gd name="connsiteY36" fmla="*/ 9049 h 38100"/>
                <a:gd name="connsiteX37" fmla="*/ 4211479 w 5362575"/>
                <a:gd name="connsiteY37" fmla="*/ 9049 h 38100"/>
                <a:gd name="connsiteX38" fmla="*/ 4211479 w 5362575"/>
                <a:gd name="connsiteY38" fmla="*/ 9049 h 38100"/>
                <a:gd name="connsiteX39" fmla="*/ 4211479 w 5362575"/>
                <a:gd name="connsiteY39" fmla="*/ 9049 h 38100"/>
                <a:gd name="connsiteX40" fmla="*/ 4211479 w 5362575"/>
                <a:gd name="connsiteY40" fmla="*/ 9049 h 38100"/>
                <a:gd name="connsiteX41" fmla="*/ 4083844 w 5362575"/>
                <a:gd name="connsiteY41" fmla="*/ 9049 h 38100"/>
                <a:gd name="connsiteX42" fmla="*/ 4080034 w 5362575"/>
                <a:gd name="connsiteY42" fmla="*/ 10954 h 38100"/>
                <a:gd name="connsiteX43" fmla="*/ 4081939 w 5362575"/>
                <a:gd name="connsiteY43" fmla="*/ 9049 h 38100"/>
                <a:gd name="connsiteX44" fmla="*/ 4062889 w 5362575"/>
                <a:gd name="connsiteY44" fmla="*/ 9049 h 38100"/>
                <a:gd name="connsiteX45" fmla="*/ 4066699 w 5362575"/>
                <a:gd name="connsiteY45" fmla="*/ 16669 h 38100"/>
                <a:gd name="connsiteX46" fmla="*/ 4060984 w 5362575"/>
                <a:gd name="connsiteY46" fmla="*/ 9049 h 38100"/>
                <a:gd name="connsiteX47" fmla="*/ 3869531 w 5362575"/>
                <a:gd name="connsiteY47" fmla="*/ 9049 h 38100"/>
                <a:gd name="connsiteX48" fmla="*/ 3869531 w 5362575"/>
                <a:gd name="connsiteY48" fmla="*/ 10954 h 38100"/>
                <a:gd name="connsiteX49" fmla="*/ 3863816 w 5362575"/>
                <a:gd name="connsiteY49" fmla="*/ 10954 h 38100"/>
                <a:gd name="connsiteX50" fmla="*/ 3863816 w 5362575"/>
                <a:gd name="connsiteY50" fmla="*/ 9049 h 38100"/>
                <a:gd name="connsiteX51" fmla="*/ 3767614 w 5362575"/>
                <a:gd name="connsiteY51" fmla="*/ 9049 h 38100"/>
                <a:gd name="connsiteX52" fmla="*/ 3771424 w 5362575"/>
                <a:gd name="connsiteY52" fmla="*/ 10954 h 38100"/>
                <a:gd name="connsiteX53" fmla="*/ 3765709 w 5362575"/>
                <a:gd name="connsiteY53" fmla="*/ 35719 h 38100"/>
                <a:gd name="connsiteX54" fmla="*/ 3889534 w 5362575"/>
                <a:gd name="connsiteY54" fmla="*/ 35719 h 38100"/>
                <a:gd name="connsiteX55" fmla="*/ 3889534 w 5362575"/>
                <a:gd name="connsiteY55" fmla="*/ 30004 h 38100"/>
                <a:gd name="connsiteX56" fmla="*/ 3891439 w 5362575"/>
                <a:gd name="connsiteY56" fmla="*/ 35719 h 38100"/>
                <a:gd name="connsiteX57" fmla="*/ 3957161 w 5362575"/>
                <a:gd name="connsiteY57" fmla="*/ 35719 h 38100"/>
                <a:gd name="connsiteX58" fmla="*/ 3957161 w 5362575"/>
                <a:gd name="connsiteY58" fmla="*/ 30004 h 38100"/>
                <a:gd name="connsiteX59" fmla="*/ 3968591 w 5362575"/>
                <a:gd name="connsiteY59" fmla="*/ 30004 h 38100"/>
                <a:gd name="connsiteX60" fmla="*/ 3974306 w 5362575"/>
                <a:gd name="connsiteY60" fmla="*/ 24289 h 38100"/>
                <a:gd name="connsiteX61" fmla="*/ 3976211 w 5362575"/>
                <a:gd name="connsiteY61" fmla="*/ 35719 h 38100"/>
                <a:gd name="connsiteX62" fmla="*/ 3991451 w 5362575"/>
                <a:gd name="connsiteY62" fmla="*/ 35719 h 38100"/>
                <a:gd name="connsiteX63" fmla="*/ 3985736 w 5362575"/>
                <a:gd name="connsiteY63" fmla="*/ 24289 h 38100"/>
                <a:gd name="connsiteX64" fmla="*/ 4004786 w 5362575"/>
                <a:gd name="connsiteY64" fmla="*/ 12859 h 38100"/>
                <a:gd name="connsiteX65" fmla="*/ 4010501 w 5362575"/>
                <a:gd name="connsiteY65" fmla="*/ 37624 h 38100"/>
                <a:gd name="connsiteX66" fmla="*/ 4016216 w 5362575"/>
                <a:gd name="connsiteY66" fmla="*/ 37624 h 38100"/>
                <a:gd name="connsiteX67" fmla="*/ 4016216 w 5362575"/>
                <a:gd name="connsiteY67" fmla="*/ 12859 h 38100"/>
                <a:gd name="connsiteX68" fmla="*/ 4046696 w 5362575"/>
                <a:gd name="connsiteY68" fmla="*/ 12859 h 38100"/>
                <a:gd name="connsiteX69" fmla="*/ 4046696 w 5362575"/>
                <a:gd name="connsiteY69" fmla="*/ 18574 h 38100"/>
                <a:gd name="connsiteX70" fmla="*/ 4044791 w 5362575"/>
                <a:gd name="connsiteY70" fmla="*/ 35719 h 38100"/>
                <a:gd name="connsiteX71" fmla="*/ 4180046 w 5362575"/>
                <a:gd name="connsiteY71" fmla="*/ 35719 h 38100"/>
                <a:gd name="connsiteX72" fmla="*/ 4153376 w 5362575"/>
                <a:gd name="connsiteY72" fmla="*/ 24289 h 38100"/>
                <a:gd name="connsiteX73" fmla="*/ 4138136 w 5362575"/>
                <a:gd name="connsiteY73" fmla="*/ 10954 h 38100"/>
                <a:gd name="connsiteX74" fmla="*/ 4083844 w 5362575"/>
                <a:gd name="connsiteY74" fmla="*/ 9049 h 38100"/>
                <a:gd name="connsiteX75" fmla="*/ 4083844 w 5362575"/>
                <a:gd name="connsiteY75" fmla="*/ 9049 h 38100"/>
                <a:gd name="connsiteX76" fmla="*/ 4083844 w 5362575"/>
                <a:gd name="connsiteY76" fmla="*/ 9049 h 38100"/>
                <a:gd name="connsiteX77" fmla="*/ 4083844 w 5362575"/>
                <a:gd name="connsiteY77" fmla="*/ 9049 h 38100"/>
                <a:gd name="connsiteX78" fmla="*/ 3666649 w 5362575"/>
                <a:gd name="connsiteY78" fmla="*/ 9049 h 38100"/>
                <a:gd name="connsiteX79" fmla="*/ 3670459 w 5362575"/>
                <a:gd name="connsiteY79" fmla="*/ 22384 h 38100"/>
                <a:gd name="connsiteX80" fmla="*/ 3726656 w 5362575"/>
                <a:gd name="connsiteY80" fmla="*/ 9049 h 38100"/>
                <a:gd name="connsiteX81" fmla="*/ 3666649 w 5362575"/>
                <a:gd name="connsiteY81" fmla="*/ 9049 h 38100"/>
                <a:gd name="connsiteX82" fmla="*/ 3666649 w 5362575"/>
                <a:gd name="connsiteY82" fmla="*/ 9049 h 38100"/>
                <a:gd name="connsiteX83" fmla="*/ 3666649 w 5362575"/>
                <a:gd name="connsiteY83" fmla="*/ 9049 h 38100"/>
                <a:gd name="connsiteX84" fmla="*/ 3666649 w 5362575"/>
                <a:gd name="connsiteY84" fmla="*/ 9049 h 38100"/>
                <a:gd name="connsiteX85" fmla="*/ 3567589 w 5362575"/>
                <a:gd name="connsiteY85" fmla="*/ 9049 h 38100"/>
                <a:gd name="connsiteX86" fmla="*/ 3565684 w 5362575"/>
                <a:gd name="connsiteY86" fmla="*/ 10954 h 38100"/>
                <a:gd name="connsiteX87" fmla="*/ 3565684 w 5362575"/>
                <a:gd name="connsiteY87" fmla="*/ 9049 h 38100"/>
                <a:gd name="connsiteX88" fmla="*/ 3537109 w 5362575"/>
                <a:gd name="connsiteY88" fmla="*/ 9049 h 38100"/>
                <a:gd name="connsiteX89" fmla="*/ 3554254 w 5362575"/>
                <a:gd name="connsiteY89" fmla="*/ 22384 h 38100"/>
                <a:gd name="connsiteX90" fmla="*/ 3550444 w 5362575"/>
                <a:gd name="connsiteY90" fmla="*/ 33814 h 38100"/>
                <a:gd name="connsiteX91" fmla="*/ 3604736 w 5362575"/>
                <a:gd name="connsiteY91" fmla="*/ 33814 h 38100"/>
                <a:gd name="connsiteX92" fmla="*/ 3604736 w 5362575"/>
                <a:gd name="connsiteY92" fmla="*/ 22384 h 38100"/>
                <a:gd name="connsiteX93" fmla="*/ 3608546 w 5362575"/>
                <a:gd name="connsiteY93" fmla="*/ 33814 h 38100"/>
                <a:gd name="connsiteX94" fmla="*/ 3640931 w 5362575"/>
                <a:gd name="connsiteY94" fmla="*/ 33814 h 38100"/>
                <a:gd name="connsiteX95" fmla="*/ 3631406 w 5362575"/>
                <a:gd name="connsiteY95" fmla="*/ 9049 h 38100"/>
                <a:gd name="connsiteX96" fmla="*/ 3567589 w 5362575"/>
                <a:gd name="connsiteY96" fmla="*/ 9049 h 38100"/>
                <a:gd name="connsiteX97" fmla="*/ 3567589 w 5362575"/>
                <a:gd name="connsiteY97" fmla="*/ 9049 h 38100"/>
                <a:gd name="connsiteX98" fmla="*/ 3567589 w 5362575"/>
                <a:gd name="connsiteY98" fmla="*/ 9049 h 38100"/>
                <a:gd name="connsiteX99" fmla="*/ 3567589 w 5362575"/>
                <a:gd name="connsiteY99" fmla="*/ 9049 h 38100"/>
                <a:gd name="connsiteX100" fmla="*/ 3434239 w 5362575"/>
                <a:gd name="connsiteY100" fmla="*/ 9049 h 38100"/>
                <a:gd name="connsiteX101" fmla="*/ 3428524 w 5362575"/>
                <a:gd name="connsiteY101" fmla="*/ 22384 h 38100"/>
                <a:gd name="connsiteX102" fmla="*/ 3422809 w 5362575"/>
                <a:gd name="connsiteY102" fmla="*/ 22384 h 38100"/>
                <a:gd name="connsiteX103" fmla="*/ 3422809 w 5362575"/>
                <a:gd name="connsiteY103" fmla="*/ 9049 h 38100"/>
                <a:gd name="connsiteX104" fmla="*/ 3257074 w 5362575"/>
                <a:gd name="connsiteY104" fmla="*/ 9049 h 38100"/>
                <a:gd name="connsiteX105" fmla="*/ 3258979 w 5362575"/>
                <a:gd name="connsiteY105" fmla="*/ 33814 h 38100"/>
                <a:gd name="connsiteX106" fmla="*/ 3422809 w 5362575"/>
                <a:gd name="connsiteY106" fmla="*/ 33814 h 38100"/>
                <a:gd name="connsiteX107" fmla="*/ 3422809 w 5362575"/>
                <a:gd name="connsiteY107" fmla="*/ 28099 h 38100"/>
                <a:gd name="connsiteX108" fmla="*/ 3428524 w 5362575"/>
                <a:gd name="connsiteY108" fmla="*/ 28099 h 38100"/>
                <a:gd name="connsiteX109" fmla="*/ 3430429 w 5362575"/>
                <a:gd name="connsiteY109" fmla="*/ 33814 h 38100"/>
                <a:gd name="connsiteX110" fmla="*/ 3443764 w 5362575"/>
                <a:gd name="connsiteY110" fmla="*/ 33814 h 38100"/>
                <a:gd name="connsiteX111" fmla="*/ 3455194 w 5362575"/>
                <a:gd name="connsiteY111" fmla="*/ 7144 h 38100"/>
                <a:gd name="connsiteX112" fmla="*/ 3434239 w 5362575"/>
                <a:gd name="connsiteY112" fmla="*/ 9049 h 38100"/>
                <a:gd name="connsiteX113" fmla="*/ 3434239 w 5362575"/>
                <a:gd name="connsiteY113" fmla="*/ 9049 h 38100"/>
                <a:gd name="connsiteX114" fmla="*/ 3434239 w 5362575"/>
                <a:gd name="connsiteY114" fmla="*/ 9049 h 38100"/>
                <a:gd name="connsiteX115" fmla="*/ 3434239 w 5362575"/>
                <a:gd name="connsiteY115" fmla="*/ 9049 h 38100"/>
                <a:gd name="connsiteX116" fmla="*/ 2528411 w 5362575"/>
                <a:gd name="connsiteY116" fmla="*/ 9049 h 38100"/>
                <a:gd name="connsiteX117" fmla="*/ 2528411 w 5362575"/>
                <a:gd name="connsiteY117" fmla="*/ 9049 h 38100"/>
                <a:gd name="connsiteX118" fmla="*/ 2522696 w 5362575"/>
                <a:gd name="connsiteY118" fmla="*/ 10954 h 38100"/>
                <a:gd name="connsiteX119" fmla="*/ 2522696 w 5362575"/>
                <a:gd name="connsiteY119" fmla="*/ 9049 h 38100"/>
                <a:gd name="connsiteX120" fmla="*/ 2489359 w 5362575"/>
                <a:gd name="connsiteY120" fmla="*/ 9049 h 38100"/>
                <a:gd name="connsiteX121" fmla="*/ 2491264 w 5362575"/>
                <a:gd name="connsiteY121" fmla="*/ 10954 h 38100"/>
                <a:gd name="connsiteX122" fmla="*/ 2429351 w 5362575"/>
                <a:gd name="connsiteY122" fmla="*/ 35719 h 38100"/>
                <a:gd name="connsiteX123" fmla="*/ 2677001 w 5362575"/>
                <a:gd name="connsiteY123" fmla="*/ 35719 h 38100"/>
                <a:gd name="connsiteX124" fmla="*/ 2677001 w 5362575"/>
                <a:gd name="connsiteY124" fmla="*/ 30004 h 38100"/>
                <a:gd name="connsiteX125" fmla="*/ 2671286 w 5362575"/>
                <a:gd name="connsiteY125" fmla="*/ 30004 h 38100"/>
                <a:gd name="connsiteX126" fmla="*/ 2659856 w 5362575"/>
                <a:gd name="connsiteY126" fmla="*/ 10954 h 38100"/>
                <a:gd name="connsiteX127" fmla="*/ 2528411 w 5362575"/>
                <a:gd name="connsiteY127" fmla="*/ 9049 h 38100"/>
                <a:gd name="connsiteX128" fmla="*/ 2528411 w 5362575"/>
                <a:gd name="connsiteY128" fmla="*/ 9049 h 38100"/>
                <a:gd name="connsiteX129" fmla="*/ 2528411 w 5362575"/>
                <a:gd name="connsiteY129" fmla="*/ 9049 h 38100"/>
                <a:gd name="connsiteX130" fmla="*/ 2528411 w 5362575"/>
                <a:gd name="connsiteY130" fmla="*/ 9049 h 38100"/>
                <a:gd name="connsiteX131" fmla="*/ 2286476 w 5362575"/>
                <a:gd name="connsiteY131" fmla="*/ 9049 h 38100"/>
                <a:gd name="connsiteX132" fmla="*/ 2278856 w 5362575"/>
                <a:gd name="connsiteY132" fmla="*/ 33814 h 38100"/>
                <a:gd name="connsiteX133" fmla="*/ 2385536 w 5362575"/>
                <a:gd name="connsiteY133" fmla="*/ 33814 h 38100"/>
                <a:gd name="connsiteX134" fmla="*/ 2379821 w 5362575"/>
                <a:gd name="connsiteY134" fmla="*/ 28099 h 38100"/>
                <a:gd name="connsiteX135" fmla="*/ 2374106 w 5362575"/>
                <a:gd name="connsiteY135" fmla="*/ 28099 h 38100"/>
                <a:gd name="connsiteX136" fmla="*/ 2385536 w 5362575"/>
                <a:gd name="connsiteY136" fmla="*/ 22384 h 38100"/>
                <a:gd name="connsiteX137" fmla="*/ 2385536 w 5362575"/>
                <a:gd name="connsiteY137" fmla="*/ 33814 h 38100"/>
                <a:gd name="connsiteX138" fmla="*/ 2428399 w 5362575"/>
                <a:gd name="connsiteY138" fmla="*/ 33814 h 38100"/>
                <a:gd name="connsiteX139" fmla="*/ 2428399 w 5362575"/>
                <a:gd name="connsiteY139" fmla="*/ 16669 h 38100"/>
                <a:gd name="connsiteX140" fmla="*/ 2413159 w 5362575"/>
                <a:gd name="connsiteY140" fmla="*/ 9049 h 38100"/>
                <a:gd name="connsiteX141" fmla="*/ 2286476 w 5362575"/>
                <a:gd name="connsiteY141" fmla="*/ 9049 h 38100"/>
                <a:gd name="connsiteX142" fmla="*/ 2286476 w 5362575"/>
                <a:gd name="connsiteY142" fmla="*/ 9049 h 38100"/>
                <a:gd name="connsiteX143" fmla="*/ 2286476 w 5362575"/>
                <a:gd name="connsiteY143" fmla="*/ 9049 h 38100"/>
                <a:gd name="connsiteX144" fmla="*/ 2286476 w 5362575"/>
                <a:gd name="connsiteY144" fmla="*/ 9049 h 38100"/>
                <a:gd name="connsiteX145" fmla="*/ 2074069 w 5362575"/>
                <a:gd name="connsiteY145" fmla="*/ 9049 h 38100"/>
                <a:gd name="connsiteX146" fmla="*/ 2074069 w 5362575"/>
                <a:gd name="connsiteY146" fmla="*/ 9049 h 38100"/>
                <a:gd name="connsiteX147" fmla="*/ 2068354 w 5362575"/>
                <a:gd name="connsiteY147" fmla="*/ 10954 h 38100"/>
                <a:gd name="connsiteX148" fmla="*/ 2068354 w 5362575"/>
                <a:gd name="connsiteY148" fmla="*/ 9049 h 38100"/>
                <a:gd name="connsiteX149" fmla="*/ 1927384 w 5362575"/>
                <a:gd name="connsiteY149" fmla="*/ 9049 h 38100"/>
                <a:gd name="connsiteX150" fmla="*/ 1927384 w 5362575"/>
                <a:gd name="connsiteY150" fmla="*/ 10954 h 38100"/>
                <a:gd name="connsiteX151" fmla="*/ 1925479 w 5362575"/>
                <a:gd name="connsiteY151" fmla="*/ 9049 h 38100"/>
                <a:gd name="connsiteX152" fmla="*/ 1894999 w 5362575"/>
                <a:gd name="connsiteY152" fmla="*/ 9049 h 38100"/>
                <a:gd name="connsiteX153" fmla="*/ 1891189 w 5362575"/>
                <a:gd name="connsiteY153" fmla="*/ 10954 h 38100"/>
                <a:gd name="connsiteX154" fmla="*/ 1893094 w 5362575"/>
                <a:gd name="connsiteY154" fmla="*/ 9049 h 38100"/>
                <a:gd name="connsiteX155" fmla="*/ 1838801 w 5362575"/>
                <a:gd name="connsiteY155" fmla="*/ 9049 h 38100"/>
                <a:gd name="connsiteX156" fmla="*/ 1834991 w 5362575"/>
                <a:gd name="connsiteY156" fmla="*/ 16669 h 38100"/>
                <a:gd name="connsiteX157" fmla="*/ 1834991 w 5362575"/>
                <a:gd name="connsiteY157" fmla="*/ 9049 h 38100"/>
                <a:gd name="connsiteX158" fmla="*/ 1690211 w 5362575"/>
                <a:gd name="connsiteY158" fmla="*/ 9049 h 38100"/>
                <a:gd name="connsiteX159" fmla="*/ 1686401 w 5362575"/>
                <a:gd name="connsiteY159" fmla="*/ 16669 h 38100"/>
                <a:gd name="connsiteX160" fmla="*/ 1661636 w 5362575"/>
                <a:gd name="connsiteY160" fmla="*/ 22384 h 38100"/>
                <a:gd name="connsiteX161" fmla="*/ 1661636 w 5362575"/>
                <a:gd name="connsiteY161" fmla="*/ 16669 h 38100"/>
                <a:gd name="connsiteX162" fmla="*/ 1665446 w 5362575"/>
                <a:gd name="connsiteY162" fmla="*/ 9049 h 38100"/>
                <a:gd name="connsiteX163" fmla="*/ 1651159 w 5362575"/>
                <a:gd name="connsiteY163" fmla="*/ 9049 h 38100"/>
                <a:gd name="connsiteX164" fmla="*/ 1649254 w 5362575"/>
                <a:gd name="connsiteY164" fmla="*/ 10954 h 38100"/>
                <a:gd name="connsiteX165" fmla="*/ 1649254 w 5362575"/>
                <a:gd name="connsiteY165" fmla="*/ 9049 h 38100"/>
                <a:gd name="connsiteX166" fmla="*/ 1634014 w 5362575"/>
                <a:gd name="connsiteY166" fmla="*/ 9049 h 38100"/>
                <a:gd name="connsiteX167" fmla="*/ 1630204 w 5362575"/>
                <a:gd name="connsiteY167" fmla="*/ 10954 h 38100"/>
                <a:gd name="connsiteX168" fmla="*/ 1630204 w 5362575"/>
                <a:gd name="connsiteY168" fmla="*/ 9049 h 38100"/>
                <a:gd name="connsiteX169" fmla="*/ 1624489 w 5362575"/>
                <a:gd name="connsiteY169" fmla="*/ 9049 h 38100"/>
                <a:gd name="connsiteX170" fmla="*/ 1624489 w 5362575"/>
                <a:gd name="connsiteY170" fmla="*/ 10954 h 38100"/>
                <a:gd name="connsiteX171" fmla="*/ 1605439 w 5362575"/>
                <a:gd name="connsiteY171" fmla="*/ 10954 h 38100"/>
                <a:gd name="connsiteX172" fmla="*/ 1601629 w 5362575"/>
                <a:gd name="connsiteY172" fmla="*/ 9049 h 38100"/>
                <a:gd name="connsiteX173" fmla="*/ 1597819 w 5362575"/>
                <a:gd name="connsiteY173" fmla="*/ 9049 h 38100"/>
                <a:gd name="connsiteX174" fmla="*/ 1586389 w 5362575"/>
                <a:gd name="connsiteY174" fmla="*/ 10954 h 38100"/>
                <a:gd name="connsiteX175" fmla="*/ 1586389 w 5362575"/>
                <a:gd name="connsiteY175" fmla="*/ 9049 h 38100"/>
                <a:gd name="connsiteX176" fmla="*/ 1182529 w 5362575"/>
                <a:gd name="connsiteY176" fmla="*/ 9049 h 38100"/>
                <a:gd name="connsiteX177" fmla="*/ 1182529 w 5362575"/>
                <a:gd name="connsiteY177" fmla="*/ 10954 h 38100"/>
                <a:gd name="connsiteX178" fmla="*/ 1176814 w 5362575"/>
                <a:gd name="connsiteY178" fmla="*/ 10954 h 38100"/>
                <a:gd name="connsiteX179" fmla="*/ 1176814 w 5362575"/>
                <a:gd name="connsiteY179" fmla="*/ 9049 h 38100"/>
                <a:gd name="connsiteX180" fmla="*/ 1159669 w 5362575"/>
                <a:gd name="connsiteY180" fmla="*/ 9049 h 38100"/>
                <a:gd name="connsiteX181" fmla="*/ 1165384 w 5362575"/>
                <a:gd name="connsiteY181" fmla="*/ 33814 h 38100"/>
                <a:gd name="connsiteX182" fmla="*/ 1238726 w 5362575"/>
                <a:gd name="connsiteY182" fmla="*/ 33814 h 38100"/>
                <a:gd name="connsiteX183" fmla="*/ 1238726 w 5362575"/>
                <a:gd name="connsiteY183" fmla="*/ 22384 h 38100"/>
                <a:gd name="connsiteX184" fmla="*/ 1244441 w 5362575"/>
                <a:gd name="connsiteY184" fmla="*/ 22384 h 38100"/>
                <a:gd name="connsiteX185" fmla="*/ 1244441 w 5362575"/>
                <a:gd name="connsiteY185" fmla="*/ 33814 h 38100"/>
                <a:gd name="connsiteX186" fmla="*/ 1561624 w 5362575"/>
                <a:gd name="connsiteY186" fmla="*/ 33814 h 38100"/>
                <a:gd name="connsiteX187" fmla="*/ 1573054 w 5362575"/>
                <a:gd name="connsiteY187" fmla="*/ 28099 h 38100"/>
                <a:gd name="connsiteX188" fmla="*/ 1561624 w 5362575"/>
                <a:gd name="connsiteY188" fmla="*/ 33814 h 38100"/>
                <a:gd name="connsiteX189" fmla="*/ 1578769 w 5362575"/>
                <a:gd name="connsiteY189" fmla="*/ 33814 h 38100"/>
                <a:gd name="connsiteX190" fmla="*/ 1578769 w 5362575"/>
                <a:gd name="connsiteY190" fmla="*/ 28099 h 38100"/>
                <a:gd name="connsiteX191" fmla="*/ 1584484 w 5362575"/>
                <a:gd name="connsiteY191" fmla="*/ 28099 h 38100"/>
                <a:gd name="connsiteX192" fmla="*/ 1584484 w 5362575"/>
                <a:gd name="connsiteY192" fmla="*/ 33814 h 38100"/>
                <a:gd name="connsiteX193" fmla="*/ 1710214 w 5362575"/>
                <a:gd name="connsiteY193" fmla="*/ 33814 h 38100"/>
                <a:gd name="connsiteX194" fmla="*/ 1710214 w 5362575"/>
                <a:gd name="connsiteY194" fmla="*/ 28099 h 38100"/>
                <a:gd name="connsiteX195" fmla="*/ 1715929 w 5362575"/>
                <a:gd name="connsiteY195" fmla="*/ 16669 h 38100"/>
                <a:gd name="connsiteX196" fmla="*/ 1746409 w 5362575"/>
                <a:gd name="connsiteY196" fmla="*/ 10954 h 38100"/>
                <a:gd name="connsiteX197" fmla="*/ 1746409 w 5362575"/>
                <a:gd name="connsiteY197" fmla="*/ 16669 h 38100"/>
                <a:gd name="connsiteX198" fmla="*/ 1727359 w 5362575"/>
                <a:gd name="connsiteY198" fmla="*/ 22384 h 38100"/>
                <a:gd name="connsiteX199" fmla="*/ 1734979 w 5362575"/>
                <a:gd name="connsiteY199" fmla="*/ 33814 h 38100"/>
                <a:gd name="connsiteX200" fmla="*/ 1777841 w 5362575"/>
                <a:gd name="connsiteY200" fmla="*/ 33814 h 38100"/>
                <a:gd name="connsiteX201" fmla="*/ 1766411 w 5362575"/>
                <a:gd name="connsiteY201" fmla="*/ 9049 h 38100"/>
                <a:gd name="connsiteX202" fmla="*/ 1796891 w 5362575"/>
                <a:gd name="connsiteY202" fmla="*/ 14764 h 38100"/>
                <a:gd name="connsiteX203" fmla="*/ 1796891 w 5362575"/>
                <a:gd name="connsiteY203" fmla="*/ 31909 h 38100"/>
                <a:gd name="connsiteX204" fmla="*/ 1847374 w 5362575"/>
                <a:gd name="connsiteY204" fmla="*/ 31909 h 38100"/>
                <a:gd name="connsiteX205" fmla="*/ 1847374 w 5362575"/>
                <a:gd name="connsiteY205" fmla="*/ 26194 h 38100"/>
                <a:gd name="connsiteX206" fmla="*/ 1853089 w 5362575"/>
                <a:gd name="connsiteY206" fmla="*/ 26194 h 38100"/>
                <a:gd name="connsiteX207" fmla="*/ 1854994 w 5362575"/>
                <a:gd name="connsiteY207" fmla="*/ 31909 h 38100"/>
                <a:gd name="connsiteX208" fmla="*/ 1870234 w 5362575"/>
                <a:gd name="connsiteY208" fmla="*/ 31909 h 38100"/>
                <a:gd name="connsiteX209" fmla="*/ 1883569 w 5362575"/>
                <a:gd name="connsiteY209" fmla="*/ 26194 h 38100"/>
                <a:gd name="connsiteX210" fmla="*/ 1879759 w 5362575"/>
                <a:gd name="connsiteY210" fmla="*/ 31909 h 38100"/>
                <a:gd name="connsiteX211" fmla="*/ 2103596 w 5362575"/>
                <a:gd name="connsiteY211" fmla="*/ 31909 h 38100"/>
                <a:gd name="connsiteX212" fmla="*/ 2130266 w 5362575"/>
                <a:gd name="connsiteY212" fmla="*/ 26194 h 38100"/>
                <a:gd name="connsiteX213" fmla="*/ 2201704 w 5362575"/>
                <a:gd name="connsiteY213" fmla="*/ 7144 h 38100"/>
                <a:gd name="connsiteX214" fmla="*/ 2074069 w 5362575"/>
                <a:gd name="connsiteY214" fmla="*/ 9049 h 38100"/>
                <a:gd name="connsiteX215" fmla="*/ 2074069 w 5362575"/>
                <a:gd name="connsiteY215" fmla="*/ 9049 h 38100"/>
                <a:gd name="connsiteX216" fmla="*/ 2074069 w 5362575"/>
                <a:gd name="connsiteY216" fmla="*/ 9049 h 38100"/>
                <a:gd name="connsiteX217" fmla="*/ 2074069 w 5362575"/>
                <a:gd name="connsiteY217" fmla="*/ 9049 h 38100"/>
                <a:gd name="connsiteX218" fmla="*/ 1670209 w 5362575"/>
                <a:gd name="connsiteY218" fmla="*/ 9049 h 38100"/>
                <a:gd name="connsiteX219" fmla="*/ 1670209 w 5362575"/>
                <a:gd name="connsiteY219" fmla="*/ 9049 h 38100"/>
                <a:gd name="connsiteX220" fmla="*/ 1674019 w 5362575"/>
                <a:gd name="connsiteY220" fmla="*/ 9049 h 38100"/>
                <a:gd name="connsiteX221" fmla="*/ 1670209 w 5362575"/>
                <a:gd name="connsiteY221" fmla="*/ 9049 h 38100"/>
                <a:gd name="connsiteX222" fmla="*/ 1670209 w 5362575"/>
                <a:gd name="connsiteY222" fmla="*/ 9049 h 38100"/>
                <a:gd name="connsiteX223" fmla="*/ 1670209 w 5362575"/>
                <a:gd name="connsiteY223" fmla="*/ 9049 h 38100"/>
                <a:gd name="connsiteX224" fmla="*/ 1670209 w 5362575"/>
                <a:gd name="connsiteY224" fmla="*/ 9049 h 38100"/>
                <a:gd name="connsiteX225" fmla="*/ 1125379 w 5362575"/>
                <a:gd name="connsiteY225" fmla="*/ 9049 h 38100"/>
                <a:gd name="connsiteX226" fmla="*/ 1125379 w 5362575"/>
                <a:gd name="connsiteY226" fmla="*/ 9049 h 38100"/>
                <a:gd name="connsiteX227" fmla="*/ 1115854 w 5362575"/>
                <a:gd name="connsiteY227" fmla="*/ 33814 h 38100"/>
                <a:gd name="connsiteX228" fmla="*/ 1127284 w 5362575"/>
                <a:gd name="connsiteY228" fmla="*/ 33814 h 38100"/>
                <a:gd name="connsiteX229" fmla="*/ 1134904 w 5362575"/>
                <a:gd name="connsiteY229" fmla="*/ 9049 h 38100"/>
                <a:gd name="connsiteX230" fmla="*/ 1125379 w 5362575"/>
                <a:gd name="connsiteY230" fmla="*/ 9049 h 38100"/>
                <a:gd name="connsiteX231" fmla="*/ 1125379 w 5362575"/>
                <a:gd name="connsiteY231" fmla="*/ 9049 h 38100"/>
                <a:gd name="connsiteX232" fmla="*/ 1125379 w 5362575"/>
                <a:gd name="connsiteY232" fmla="*/ 9049 h 38100"/>
                <a:gd name="connsiteX233" fmla="*/ 1125379 w 5362575"/>
                <a:gd name="connsiteY233" fmla="*/ 9049 h 38100"/>
                <a:gd name="connsiteX234" fmla="*/ 1094899 w 5362575"/>
                <a:gd name="connsiteY234" fmla="*/ 9049 h 38100"/>
                <a:gd name="connsiteX235" fmla="*/ 1094899 w 5362575"/>
                <a:gd name="connsiteY235" fmla="*/ 9049 h 38100"/>
                <a:gd name="connsiteX236" fmla="*/ 1094899 w 5362575"/>
                <a:gd name="connsiteY236" fmla="*/ 9049 h 38100"/>
                <a:gd name="connsiteX237" fmla="*/ 1087279 w 5362575"/>
                <a:gd name="connsiteY237" fmla="*/ 9049 h 38100"/>
                <a:gd name="connsiteX238" fmla="*/ 1081564 w 5362575"/>
                <a:gd name="connsiteY238" fmla="*/ 35719 h 38100"/>
                <a:gd name="connsiteX239" fmla="*/ 1102519 w 5362575"/>
                <a:gd name="connsiteY239" fmla="*/ 35719 h 38100"/>
                <a:gd name="connsiteX240" fmla="*/ 1108234 w 5362575"/>
                <a:gd name="connsiteY240" fmla="*/ 10954 h 38100"/>
                <a:gd name="connsiteX241" fmla="*/ 1094899 w 5362575"/>
                <a:gd name="connsiteY241" fmla="*/ 9049 h 38100"/>
                <a:gd name="connsiteX242" fmla="*/ 1094899 w 5362575"/>
                <a:gd name="connsiteY242" fmla="*/ 9049 h 38100"/>
                <a:gd name="connsiteX243" fmla="*/ 1094899 w 5362575"/>
                <a:gd name="connsiteY243" fmla="*/ 9049 h 38100"/>
                <a:gd name="connsiteX244" fmla="*/ 1094899 w 5362575"/>
                <a:gd name="connsiteY244" fmla="*/ 9049 h 38100"/>
                <a:gd name="connsiteX245" fmla="*/ 1025366 w 5362575"/>
                <a:gd name="connsiteY245" fmla="*/ 9049 h 38100"/>
                <a:gd name="connsiteX246" fmla="*/ 1015841 w 5362575"/>
                <a:gd name="connsiteY246" fmla="*/ 33814 h 38100"/>
                <a:gd name="connsiteX247" fmla="*/ 1031081 w 5362575"/>
                <a:gd name="connsiteY247" fmla="*/ 33814 h 38100"/>
                <a:gd name="connsiteX248" fmla="*/ 1031081 w 5362575"/>
                <a:gd name="connsiteY248" fmla="*/ 28099 h 38100"/>
                <a:gd name="connsiteX249" fmla="*/ 1036796 w 5362575"/>
                <a:gd name="connsiteY249" fmla="*/ 28099 h 38100"/>
                <a:gd name="connsiteX250" fmla="*/ 1036796 w 5362575"/>
                <a:gd name="connsiteY250" fmla="*/ 33814 h 38100"/>
                <a:gd name="connsiteX251" fmla="*/ 1065371 w 5362575"/>
                <a:gd name="connsiteY251" fmla="*/ 33814 h 38100"/>
                <a:gd name="connsiteX252" fmla="*/ 1061561 w 5362575"/>
                <a:gd name="connsiteY252" fmla="*/ 9049 h 38100"/>
                <a:gd name="connsiteX253" fmla="*/ 1067276 w 5362575"/>
                <a:gd name="connsiteY253" fmla="*/ 7144 h 38100"/>
                <a:gd name="connsiteX254" fmla="*/ 1024414 w 5362575"/>
                <a:gd name="connsiteY254" fmla="*/ 7144 h 38100"/>
                <a:gd name="connsiteX255" fmla="*/ 1024414 w 5362575"/>
                <a:gd name="connsiteY255" fmla="*/ 9049 h 38100"/>
                <a:gd name="connsiteX256" fmla="*/ 1025366 w 5362575"/>
                <a:gd name="connsiteY256" fmla="*/ 9049 h 38100"/>
                <a:gd name="connsiteX257" fmla="*/ 1025366 w 5362575"/>
                <a:gd name="connsiteY257" fmla="*/ 9049 h 38100"/>
                <a:gd name="connsiteX258" fmla="*/ 971074 w 5362575"/>
                <a:gd name="connsiteY258" fmla="*/ 9049 h 38100"/>
                <a:gd name="connsiteX259" fmla="*/ 961549 w 5362575"/>
                <a:gd name="connsiteY259" fmla="*/ 33814 h 38100"/>
                <a:gd name="connsiteX260" fmla="*/ 980599 w 5362575"/>
                <a:gd name="connsiteY260" fmla="*/ 33814 h 38100"/>
                <a:gd name="connsiteX261" fmla="*/ 988219 w 5362575"/>
                <a:gd name="connsiteY261" fmla="*/ 9049 h 38100"/>
                <a:gd name="connsiteX262" fmla="*/ 971074 w 5362575"/>
                <a:gd name="connsiteY262" fmla="*/ 9049 h 38100"/>
                <a:gd name="connsiteX263" fmla="*/ 971074 w 5362575"/>
                <a:gd name="connsiteY263" fmla="*/ 9049 h 38100"/>
                <a:gd name="connsiteX264" fmla="*/ 971074 w 5362575"/>
                <a:gd name="connsiteY264" fmla="*/ 9049 h 38100"/>
                <a:gd name="connsiteX265" fmla="*/ 971074 w 5362575"/>
                <a:gd name="connsiteY265" fmla="*/ 9049 h 38100"/>
                <a:gd name="connsiteX266" fmla="*/ 652939 w 5362575"/>
                <a:gd name="connsiteY266" fmla="*/ 9049 h 38100"/>
                <a:gd name="connsiteX267" fmla="*/ 652939 w 5362575"/>
                <a:gd name="connsiteY267" fmla="*/ 9049 h 38100"/>
                <a:gd name="connsiteX268" fmla="*/ 641509 w 5362575"/>
                <a:gd name="connsiteY268" fmla="*/ 10954 h 38100"/>
                <a:gd name="connsiteX269" fmla="*/ 641509 w 5362575"/>
                <a:gd name="connsiteY269" fmla="*/ 9049 h 38100"/>
                <a:gd name="connsiteX270" fmla="*/ 579596 w 5362575"/>
                <a:gd name="connsiteY270" fmla="*/ 9049 h 38100"/>
                <a:gd name="connsiteX271" fmla="*/ 579596 w 5362575"/>
                <a:gd name="connsiteY271" fmla="*/ 16669 h 38100"/>
                <a:gd name="connsiteX272" fmla="*/ 573881 w 5362575"/>
                <a:gd name="connsiteY272" fmla="*/ 16669 h 38100"/>
                <a:gd name="connsiteX273" fmla="*/ 573881 w 5362575"/>
                <a:gd name="connsiteY273" fmla="*/ 9049 h 38100"/>
                <a:gd name="connsiteX274" fmla="*/ 487204 w 5362575"/>
                <a:gd name="connsiteY274" fmla="*/ 9049 h 38100"/>
                <a:gd name="connsiteX275" fmla="*/ 456724 w 5362575"/>
                <a:gd name="connsiteY275" fmla="*/ 33814 h 38100"/>
                <a:gd name="connsiteX276" fmla="*/ 672941 w 5362575"/>
                <a:gd name="connsiteY276" fmla="*/ 33814 h 38100"/>
                <a:gd name="connsiteX277" fmla="*/ 672941 w 5362575"/>
                <a:gd name="connsiteY277" fmla="*/ 28099 h 38100"/>
                <a:gd name="connsiteX278" fmla="*/ 697706 w 5362575"/>
                <a:gd name="connsiteY278" fmla="*/ 28099 h 38100"/>
                <a:gd name="connsiteX279" fmla="*/ 701516 w 5362575"/>
                <a:gd name="connsiteY279" fmla="*/ 9049 h 38100"/>
                <a:gd name="connsiteX280" fmla="*/ 652939 w 5362575"/>
                <a:gd name="connsiteY280" fmla="*/ 9049 h 38100"/>
                <a:gd name="connsiteX281" fmla="*/ 652939 w 5362575"/>
                <a:gd name="connsiteY281" fmla="*/ 9049 h 38100"/>
                <a:gd name="connsiteX282" fmla="*/ 652939 w 5362575"/>
                <a:gd name="connsiteY282" fmla="*/ 9049 h 38100"/>
                <a:gd name="connsiteX283" fmla="*/ 652939 w 5362575"/>
                <a:gd name="connsiteY283" fmla="*/ 9049 h 38100"/>
                <a:gd name="connsiteX284" fmla="*/ 386239 w 5362575"/>
                <a:gd name="connsiteY284" fmla="*/ 9049 h 38100"/>
                <a:gd name="connsiteX285" fmla="*/ 388144 w 5362575"/>
                <a:gd name="connsiteY285" fmla="*/ 33814 h 38100"/>
                <a:gd name="connsiteX286" fmla="*/ 405289 w 5362575"/>
                <a:gd name="connsiteY286" fmla="*/ 33814 h 38100"/>
                <a:gd name="connsiteX287" fmla="*/ 405289 w 5362575"/>
                <a:gd name="connsiteY287" fmla="*/ 22384 h 38100"/>
                <a:gd name="connsiteX288" fmla="*/ 448151 w 5362575"/>
                <a:gd name="connsiteY288" fmla="*/ 10954 h 38100"/>
                <a:gd name="connsiteX289" fmla="*/ 448151 w 5362575"/>
                <a:gd name="connsiteY289" fmla="*/ 9049 h 38100"/>
                <a:gd name="connsiteX290" fmla="*/ 386239 w 5362575"/>
                <a:gd name="connsiteY290" fmla="*/ 9049 h 38100"/>
                <a:gd name="connsiteX291" fmla="*/ 386239 w 5362575"/>
                <a:gd name="connsiteY291" fmla="*/ 9049 h 38100"/>
                <a:gd name="connsiteX292" fmla="*/ 386239 w 5362575"/>
                <a:gd name="connsiteY292" fmla="*/ 9049 h 38100"/>
                <a:gd name="connsiteX293" fmla="*/ 386239 w 5362575"/>
                <a:gd name="connsiteY293" fmla="*/ 9049 h 38100"/>
                <a:gd name="connsiteX294" fmla="*/ 266224 w 5362575"/>
                <a:gd name="connsiteY294" fmla="*/ 9049 h 38100"/>
                <a:gd name="connsiteX295" fmla="*/ 292894 w 5362575"/>
                <a:gd name="connsiteY295" fmla="*/ 22384 h 38100"/>
                <a:gd name="connsiteX296" fmla="*/ 296704 w 5362575"/>
                <a:gd name="connsiteY296" fmla="*/ 9049 h 38100"/>
                <a:gd name="connsiteX297" fmla="*/ 266224 w 5362575"/>
                <a:gd name="connsiteY297" fmla="*/ 9049 h 38100"/>
                <a:gd name="connsiteX298" fmla="*/ 266224 w 5362575"/>
                <a:gd name="connsiteY298" fmla="*/ 9049 h 38100"/>
                <a:gd name="connsiteX299" fmla="*/ 266224 w 5362575"/>
                <a:gd name="connsiteY299" fmla="*/ 9049 h 38100"/>
                <a:gd name="connsiteX300" fmla="*/ 266224 w 5362575"/>
                <a:gd name="connsiteY300" fmla="*/ 9049 h 38100"/>
                <a:gd name="connsiteX301" fmla="*/ 86201 w 5362575"/>
                <a:gd name="connsiteY301" fmla="*/ 9049 h 38100"/>
                <a:gd name="connsiteX302" fmla="*/ 82391 w 5362575"/>
                <a:gd name="connsiteY302" fmla="*/ 22384 h 38100"/>
                <a:gd name="connsiteX303" fmla="*/ 76676 w 5362575"/>
                <a:gd name="connsiteY303" fmla="*/ 22384 h 38100"/>
                <a:gd name="connsiteX304" fmla="*/ 76676 w 5362575"/>
                <a:gd name="connsiteY304" fmla="*/ 16669 h 38100"/>
                <a:gd name="connsiteX305" fmla="*/ 70961 w 5362575"/>
                <a:gd name="connsiteY305" fmla="*/ 16669 h 38100"/>
                <a:gd name="connsiteX306" fmla="*/ 70961 w 5362575"/>
                <a:gd name="connsiteY306" fmla="*/ 10954 h 38100"/>
                <a:gd name="connsiteX307" fmla="*/ 76676 w 5362575"/>
                <a:gd name="connsiteY307" fmla="*/ 10954 h 38100"/>
                <a:gd name="connsiteX308" fmla="*/ 78581 w 5362575"/>
                <a:gd name="connsiteY308" fmla="*/ 9049 h 38100"/>
                <a:gd name="connsiteX309" fmla="*/ 46196 w 5362575"/>
                <a:gd name="connsiteY309" fmla="*/ 9049 h 38100"/>
                <a:gd name="connsiteX310" fmla="*/ 69056 w 5362575"/>
                <a:gd name="connsiteY310" fmla="*/ 33814 h 38100"/>
                <a:gd name="connsiteX311" fmla="*/ 70961 w 5362575"/>
                <a:gd name="connsiteY311" fmla="*/ 33814 h 38100"/>
                <a:gd name="connsiteX312" fmla="*/ 93821 w 5362575"/>
                <a:gd name="connsiteY312" fmla="*/ 28099 h 38100"/>
                <a:gd name="connsiteX313" fmla="*/ 105251 w 5362575"/>
                <a:gd name="connsiteY313" fmla="*/ 7144 h 38100"/>
                <a:gd name="connsiteX314" fmla="*/ 86201 w 5362575"/>
                <a:gd name="connsiteY314" fmla="*/ 9049 h 38100"/>
                <a:gd name="connsiteX315" fmla="*/ 86201 w 5362575"/>
                <a:gd name="connsiteY315" fmla="*/ 9049 h 38100"/>
                <a:gd name="connsiteX316" fmla="*/ 86201 w 5362575"/>
                <a:gd name="connsiteY316" fmla="*/ 9049 h 38100"/>
                <a:gd name="connsiteX317" fmla="*/ 86201 w 5362575"/>
                <a:gd name="connsiteY317" fmla="*/ 9049 h 38100"/>
                <a:gd name="connsiteX318" fmla="*/ 7144 w 5362575"/>
                <a:gd name="connsiteY318" fmla="*/ 9049 h 38100"/>
                <a:gd name="connsiteX319" fmla="*/ 7144 w 5362575"/>
                <a:gd name="connsiteY319" fmla="*/ 33814 h 38100"/>
                <a:gd name="connsiteX320" fmla="*/ 14764 w 5362575"/>
                <a:gd name="connsiteY320" fmla="*/ 33814 h 38100"/>
                <a:gd name="connsiteX321" fmla="*/ 28099 w 5362575"/>
                <a:gd name="connsiteY321" fmla="*/ 9049 h 38100"/>
                <a:gd name="connsiteX322" fmla="*/ 7144 w 5362575"/>
                <a:gd name="connsiteY322" fmla="*/ 9049 h 38100"/>
                <a:gd name="connsiteX323" fmla="*/ 7144 w 5362575"/>
                <a:gd name="connsiteY323" fmla="*/ 9049 h 38100"/>
                <a:gd name="connsiteX324" fmla="*/ 7144 w 5362575"/>
                <a:gd name="connsiteY324" fmla="*/ 9049 h 38100"/>
                <a:gd name="connsiteX325" fmla="*/ 7144 w 5362575"/>
                <a:gd name="connsiteY325" fmla="*/ 9049 h 38100"/>
                <a:gd name="connsiteX326" fmla="*/ 749141 w 5362575"/>
                <a:gd name="connsiteY326" fmla="*/ 35719 h 38100"/>
                <a:gd name="connsiteX327" fmla="*/ 760571 w 5362575"/>
                <a:gd name="connsiteY327" fmla="*/ 30004 h 38100"/>
                <a:gd name="connsiteX328" fmla="*/ 749141 w 5362575"/>
                <a:gd name="connsiteY328" fmla="*/ 30004 h 38100"/>
                <a:gd name="connsiteX329" fmla="*/ 749141 w 5362575"/>
                <a:gd name="connsiteY329" fmla="*/ 35719 h 38100"/>
                <a:gd name="connsiteX330" fmla="*/ 749141 w 5362575"/>
                <a:gd name="connsiteY330" fmla="*/ 35719 h 38100"/>
                <a:gd name="connsiteX331" fmla="*/ 749141 w 5362575"/>
                <a:gd name="connsiteY331" fmla="*/ 35719 h 38100"/>
                <a:gd name="connsiteX332" fmla="*/ 749141 w 5362575"/>
                <a:gd name="connsiteY332" fmla="*/ 35719 h 38100"/>
                <a:gd name="connsiteX333" fmla="*/ 749141 w 5362575"/>
                <a:gd name="connsiteY333" fmla="*/ 35719 h 38100"/>
                <a:gd name="connsiteX334" fmla="*/ 739616 w 5362575"/>
                <a:gd name="connsiteY334" fmla="*/ 35719 h 38100"/>
                <a:gd name="connsiteX335" fmla="*/ 739616 w 5362575"/>
                <a:gd name="connsiteY335" fmla="*/ 30004 h 38100"/>
                <a:gd name="connsiteX336" fmla="*/ 722471 w 5362575"/>
                <a:gd name="connsiteY336" fmla="*/ 35719 h 38100"/>
                <a:gd name="connsiteX337" fmla="*/ 739616 w 5362575"/>
                <a:gd name="connsiteY337" fmla="*/ 35719 h 38100"/>
                <a:gd name="connsiteX338" fmla="*/ 739616 w 5362575"/>
                <a:gd name="connsiteY338" fmla="*/ 35719 h 38100"/>
                <a:gd name="connsiteX339" fmla="*/ 739616 w 5362575"/>
                <a:gd name="connsiteY339" fmla="*/ 35719 h 38100"/>
                <a:gd name="connsiteX340" fmla="*/ 739616 w 5362575"/>
                <a:gd name="connsiteY340" fmla="*/ 35719 h 38100"/>
                <a:gd name="connsiteX341" fmla="*/ 298609 w 5362575"/>
                <a:gd name="connsiteY341" fmla="*/ 35719 h 38100"/>
                <a:gd name="connsiteX342" fmla="*/ 298609 w 5362575"/>
                <a:gd name="connsiteY342" fmla="*/ 30004 h 38100"/>
                <a:gd name="connsiteX343" fmla="*/ 279559 w 5362575"/>
                <a:gd name="connsiteY343" fmla="*/ 30004 h 38100"/>
                <a:gd name="connsiteX344" fmla="*/ 279559 w 5362575"/>
                <a:gd name="connsiteY344" fmla="*/ 35719 h 38100"/>
                <a:gd name="connsiteX345" fmla="*/ 298609 w 5362575"/>
                <a:gd name="connsiteY345" fmla="*/ 35719 h 38100"/>
                <a:gd name="connsiteX346" fmla="*/ 298609 w 5362575"/>
                <a:gd name="connsiteY346" fmla="*/ 35719 h 38100"/>
                <a:gd name="connsiteX347" fmla="*/ 298609 w 5362575"/>
                <a:gd name="connsiteY347" fmla="*/ 35719 h 38100"/>
                <a:gd name="connsiteX348" fmla="*/ 298609 w 5362575"/>
                <a:gd name="connsiteY348" fmla="*/ 35719 h 38100"/>
                <a:gd name="connsiteX349" fmla="*/ 183356 w 5362575"/>
                <a:gd name="connsiteY349" fmla="*/ 35719 h 38100"/>
                <a:gd name="connsiteX350" fmla="*/ 125254 w 5362575"/>
                <a:gd name="connsiteY350" fmla="*/ 24289 h 38100"/>
                <a:gd name="connsiteX351" fmla="*/ 125254 w 5362575"/>
                <a:gd name="connsiteY351" fmla="*/ 35719 h 38100"/>
                <a:gd name="connsiteX352" fmla="*/ 183356 w 5362575"/>
                <a:gd name="connsiteY352" fmla="*/ 35719 h 38100"/>
                <a:gd name="connsiteX353" fmla="*/ 183356 w 5362575"/>
                <a:gd name="connsiteY353" fmla="*/ 35719 h 38100"/>
                <a:gd name="connsiteX354" fmla="*/ 183356 w 5362575"/>
                <a:gd name="connsiteY354" fmla="*/ 35719 h 38100"/>
                <a:gd name="connsiteX355" fmla="*/ 183356 w 5362575"/>
                <a:gd name="connsiteY355" fmla="*/ 35719 h 38100"/>
                <a:gd name="connsiteX356" fmla="*/ 739616 w 5362575"/>
                <a:gd name="connsiteY356" fmla="*/ 16669 h 38100"/>
                <a:gd name="connsiteX357" fmla="*/ 714851 w 5362575"/>
                <a:gd name="connsiteY357" fmla="*/ 22384 h 38100"/>
                <a:gd name="connsiteX358" fmla="*/ 739616 w 5362575"/>
                <a:gd name="connsiteY358" fmla="*/ 16669 h 38100"/>
                <a:gd name="connsiteX359" fmla="*/ 739616 w 5362575"/>
                <a:gd name="connsiteY359" fmla="*/ 16669 h 38100"/>
                <a:gd name="connsiteX360" fmla="*/ 739616 w 5362575"/>
                <a:gd name="connsiteY360" fmla="*/ 16669 h 38100"/>
                <a:gd name="connsiteX361" fmla="*/ 739616 w 5362575"/>
                <a:gd name="connsiteY361" fmla="*/ 16669 h 38100"/>
                <a:gd name="connsiteX362" fmla="*/ 3390424 w 5362575"/>
                <a:gd name="connsiteY362" fmla="*/ 16669 h 38100"/>
                <a:gd name="connsiteX363" fmla="*/ 3390424 w 5362575"/>
                <a:gd name="connsiteY363" fmla="*/ 28099 h 38100"/>
                <a:gd name="connsiteX364" fmla="*/ 3384709 w 5362575"/>
                <a:gd name="connsiteY364" fmla="*/ 28099 h 38100"/>
                <a:gd name="connsiteX365" fmla="*/ 3384709 w 5362575"/>
                <a:gd name="connsiteY365" fmla="*/ 16669 h 38100"/>
                <a:gd name="connsiteX366" fmla="*/ 3390424 w 5362575"/>
                <a:gd name="connsiteY366" fmla="*/ 16669 h 38100"/>
                <a:gd name="connsiteX367" fmla="*/ 3390424 w 5362575"/>
                <a:gd name="connsiteY367" fmla="*/ 16669 h 38100"/>
                <a:gd name="connsiteX368" fmla="*/ 3390424 w 5362575"/>
                <a:gd name="connsiteY368" fmla="*/ 16669 h 38100"/>
                <a:gd name="connsiteX369" fmla="*/ 3390424 w 5362575"/>
                <a:gd name="connsiteY369" fmla="*/ 16669 h 38100"/>
                <a:gd name="connsiteX370" fmla="*/ 1336834 w 5362575"/>
                <a:gd name="connsiteY370" fmla="*/ 10954 h 38100"/>
                <a:gd name="connsiteX371" fmla="*/ 1336834 w 5362575"/>
                <a:gd name="connsiteY371" fmla="*/ 22384 h 38100"/>
                <a:gd name="connsiteX372" fmla="*/ 1331119 w 5362575"/>
                <a:gd name="connsiteY372" fmla="*/ 22384 h 38100"/>
                <a:gd name="connsiteX373" fmla="*/ 1331119 w 5362575"/>
                <a:gd name="connsiteY373" fmla="*/ 10954 h 38100"/>
                <a:gd name="connsiteX374" fmla="*/ 1336834 w 5362575"/>
                <a:gd name="connsiteY374" fmla="*/ 10954 h 38100"/>
                <a:gd name="connsiteX375" fmla="*/ 1336834 w 5362575"/>
                <a:gd name="connsiteY375" fmla="*/ 10954 h 38100"/>
                <a:gd name="connsiteX376" fmla="*/ 1336834 w 5362575"/>
                <a:gd name="connsiteY376" fmla="*/ 10954 h 38100"/>
                <a:gd name="connsiteX377" fmla="*/ 1336834 w 5362575"/>
                <a:gd name="connsiteY377" fmla="*/ 10954 h 38100"/>
                <a:gd name="connsiteX378" fmla="*/ 4595337 w 5362575"/>
                <a:gd name="connsiteY378" fmla="*/ 10954 h 38100"/>
                <a:gd name="connsiteX379" fmla="*/ 4583906 w 5362575"/>
                <a:gd name="connsiteY379" fmla="*/ 16669 h 38100"/>
                <a:gd name="connsiteX380" fmla="*/ 4595337 w 5362575"/>
                <a:gd name="connsiteY380" fmla="*/ 10954 h 38100"/>
                <a:gd name="connsiteX381" fmla="*/ 4595337 w 5362575"/>
                <a:gd name="connsiteY381" fmla="*/ 10954 h 38100"/>
                <a:gd name="connsiteX382" fmla="*/ 4595337 w 5362575"/>
                <a:gd name="connsiteY382" fmla="*/ 10954 h 38100"/>
                <a:gd name="connsiteX383" fmla="*/ 4595337 w 5362575"/>
                <a:gd name="connsiteY38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5362575" h="38100">
                  <a:moveTo>
                    <a:pt x="4662964" y="9049"/>
                  </a:moveTo>
                  <a:cubicBezTo>
                    <a:pt x="4661059" y="16669"/>
                    <a:pt x="4661059" y="16669"/>
                    <a:pt x="4657249" y="22384"/>
                  </a:cubicBezTo>
                  <a:lnTo>
                    <a:pt x="4657249" y="9049"/>
                  </a:lnTo>
                  <a:lnTo>
                    <a:pt x="4618196" y="9049"/>
                  </a:lnTo>
                  <a:cubicBezTo>
                    <a:pt x="4616291" y="22384"/>
                    <a:pt x="4614387" y="30004"/>
                    <a:pt x="4608671" y="33814"/>
                  </a:cubicBezTo>
                  <a:lnTo>
                    <a:pt x="4674394" y="33814"/>
                  </a:lnTo>
                  <a:cubicBezTo>
                    <a:pt x="4674394" y="26194"/>
                    <a:pt x="4676299" y="20479"/>
                    <a:pt x="4680109" y="16669"/>
                  </a:cubicBezTo>
                  <a:cubicBezTo>
                    <a:pt x="4680109" y="24289"/>
                    <a:pt x="4680109" y="30004"/>
                    <a:pt x="4678204" y="33814"/>
                  </a:cubicBezTo>
                  <a:lnTo>
                    <a:pt x="5213509" y="33814"/>
                  </a:lnTo>
                  <a:lnTo>
                    <a:pt x="5213509" y="28099"/>
                  </a:lnTo>
                  <a:lnTo>
                    <a:pt x="5224939" y="22384"/>
                  </a:lnTo>
                  <a:lnTo>
                    <a:pt x="5224939" y="33814"/>
                  </a:lnTo>
                  <a:lnTo>
                    <a:pt x="5271611" y="33814"/>
                  </a:lnTo>
                  <a:cubicBezTo>
                    <a:pt x="5275421" y="28099"/>
                    <a:pt x="5279232" y="22384"/>
                    <a:pt x="5286852" y="16669"/>
                  </a:cubicBezTo>
                  <a:cubicBezTo>
                    <a:pt x="5286852" y="28099"/>
                    <a:pt x="5288757" y="31909"/>
                    <a:pt x="5288757" y="33814"/>
                  </a:cubicBezTo>
                  <a:lnTo>
                    <a:pt x="5356384" y="33814"/>
                  </a:lnTo>
                  <a:cubicBezTo>
                    <a:pt x="5356384" y="24289"/>
                    <a:pt x="5356384" y="16669"/>
                    <a:pt x="5356384" y="9049"/>
                  </a:cubicBezTo>
                  <a:lnTo>
                    <a:pt x="4662964" y="9049"/>
                  </a:lnTo>
                  <a:lnTo>
                    <a:pt x="4662964" y="9049"/>
                  </a:lnTo>
                  <a:lnTo>
                    <a:pt x="4662964" y="9049"/>
                  </a:lnTo>
                  <a:lnTo>
                    <a:pt x="4662964" y="9049"/>
                  </a:lnTo>
                  <a:close/>
                  <a:moveTo>
                    <a:pt x="4279106" y="9049"/>
                  </a:moveTo>
                  <a:cubicBezTo>
                    <a:pt x="4248627" y="20479"/>
                    <a:pt x="4217194" y="33814"/>
                    <a:pt x="4192429" y="33814"/>
                  </a:cubicBezTo>
                  <a:lnTo>
                    <a:pt x="4304824" y="33814"/>
                  </a:lnTo>
                  <a:lnTo>
                    <a:pt x="4304824" y="22384"/>
                  </a:lnTo>
                  <a:lnTo>
                    <a:pt x="4316254" y="22384"/>
                  </a:lnTo>
                  <a:lnTo>
                    <a:pt x="4316254" y="33814"/>
                  </a:lnTo>
                  <a:lnTo>
                    <a:pt x="4602004" y="33814"/>
                  </a:lnTo>
                  <a:cubicBezTo>
                    <a:pt x="4598194" y="28099"/>
                    <a:pt x="4600099" y="31909"/>
                    <a:pt x="4596289" y="22384"/>
                  </a:cubicBezTo>
                  <a:cubicBezTo>
                    <a:pt x="4607719" y="16669"/>
                    <a:pt x="4609624" y="14764"/>
                    <a:pt x="4615339" y="9049"/>
                  </a:cubicBezTo>
                  <a:lnTo>
                    <a:pt x="4279106" y="9049"/>
                  </a:lnTo>
                  <a:lnTo>
                    <a:pt x="4279106" y="9049"/>
                  </a:lnTo>
                  <a:lnTo>
                    <a:pt x="4279106" y="9049"/>
                  </a:lnTo>
                  <a:lnTo>
                    <a:pt x="4279106" y="9049"/>
                  </a:lnTo>
                  <a:close/>
                  <a:moveTo>
                    <a:pt x="4211479" y="9049"/>
                  </a:moveTo>
                  <a:cubicBezTo>
                    <a:pt x="4217194" y="10954"/>
                    <a:pt x="4222909" y="12859"/>
                    <a:pt x="4228624" y="10954"/>
                  </a:cubicBezTo>
                  <a:cubicBezTo>
                    <a:pt x="4230529" y="10954"/>
                    <a:pt x="4230529" y="10954"/>
                    <a:pt x="4232434" y="9049"/>
                  </a:cubicBezTo>
                  <a:lnTo>
                    <a:pt x="4211479" y="9049"/>
                  </a:lnTo>
                  <a:lnTo>
                    <a:pt x="4211479" y="9049"/>
                  </a:lnTo>
                  <a:lnTo>
                    <a:pt x="4211479" y="9049"/>
                  </a:lnTo>
                  <a:lnTo>
                    <a:pt x="4211479" y="9049"/>
                  </a:lnTo>
                  <a:close/>
                  <a:moveTo>
                    <a:pt x="4083844" y="9049"/>
                  </a:moveTo>
                  <a:cubicBezTo>
                    <a:pt x="4081939" y="9049"/>
                    <a:pt x="4081939" y="9049"/>
                    <a:pt x="4080034" y="10954"/>
                  </a:cubicBezTo>
                  <a:lnTo>
                    <a:pt x="4081939" y="9049"/>
                  </a:lnTo>
                  <a:lnTo>
                    <a:pt x="4062889" y="9049"/>
                  </a:lnTo>
                  <a:lnTo>
                    <a:pt x="4066699" y="16669"/>
                  </a:lnTo>
                  <a:cubicBezTo>
                    <a:pt x="4062889" y="12859"/>
                    <a:pt x="4060984" y="10954"/>
                    <a:pt x="4060984" y="9049"/>
                  </a:cubicBezTo>
                  <a:lnTo>
                    <a:pt x="3869531" y="9049"/>
                  </a:lnTo>
                  <a:lnTo>
                    <a:pt x="3869531" y="10954"/>
                  </a:lnTo>
                  <a:lnTo>
                    <a:pt x="3863816" y="10954"/>
                  </a:lnTo>
                  <a:lnTo>
                    <a:pt x="3863816" y="9049"/>
                  </a:lnTo>
                  <a:lnTo>
                    <a:pt x="3767614" y="9049"/>
                  </a:lnTo>
                  <a:cubicBezTo>
                    <a:pt x="3767614" y="9049"/>
                    <a:pt x="3769519" y="10954"/>
                    <a:pt x="3771424" y="10954"/>
                  </a:cubicBezTo>
                  <a:cubicBezTo>
                    <a:pt x="3767614" y="16669"/>
                    <a:pt x="3765709" y="26194"/>
                    <a:pt x="3765709" y="35719"/>
                  </a:cubicBezTo>
                  <a:lnTo>
                    <a:pt x="3889534" y="35719"/>
                  </a:lnTo>
                  <a:cubicBezTo>
                    <a:pt x="3887629" y="31909"/>
                    <a:pt x="3889534" y="30004"/>
                    <a:pt x="3889534" y="30004"/>
                  </a:cubicBezTo>
                  <a:lnTo>
                    <a:pt x="3891439" y="35719"/>
                  </a:lnTo>
                  <a:lnTo>
                    <a:pt x="3957161" y="35719"/>
                  </a:lnTo>
                  <a:cubicBezTo>
                    <a:pt x="3957161" y="33814"/>
                    <a:pt x="3957161" y="31909"/>
                    <a:pt x="3957161" y="30004"/>
                  </a:cubicBezTo>
                  <a:lnTo>
                    <a:pt x="3968591" y="30004"/>
                  </a:lnTo>
                  <a:cubicBezTo>
                    <a:pt x="3970496" y="26194"/>
                    <a:pt x="3970496" y="26194"/>
                    <a:pt x="3974306" y="24289"/>
                  </a:cubicBezTo>
                  <a:cubicBezTo>
                    <a:pt x="3976211" y="30004"/>
                    <a:pt x="3976211" y="33814"/>
                    <a:pt x="3976211" y="35719"/>
                  </a:cubicBezTo>
                  <a:lnTo>
                    <a:pt x="3991451" y="35719"/>
                  </a:lnTo>
                  <a:cubicBezTo>
                    <a:pt x="3987641" y="30004"/>
                    <a:pt x="3989546" y="33814"/>
                    <a:pt x="3985736" y="24289"/>
                  </a:cubicBezTo>
                  <a:lnTo>
                    <a:pt x="4004786" y="12859"/>
                  </a:lnTo>
                  <a:cubicBezTo>
                    <a:pt x="4008596" y="22384"/>
                    <a:pt x="4008596" y="22384"/>
                    <a:pt x="4010501" y="37624"/>
                  </a:cubicBezTo>
                  <a:lnTo>
                    <a:pt x="4016216" y="37624"/>
                  </a:lnTo>
                  <a:lnTo>
                    <a:pt x="4016216" y="12859"/>
                  </a:lnTo>
                  <a:lnTo>
                    <a:pt x="4046696" y="12859"/>
                  </a:lnTo>
                  <a:lnTo>
                    <a:pt x="4046696" y="18574"/>
                  </a:lnTo>
                  <a:cubicBezTo>
                    <a:pt x="4035266" y="26194"/>
                    <a:pt x="4039076" y="31909"/>
                    <a:pt x="4044791" y="35719"/>
                  </a:cubicBezTo>
                  <a:lnTo>
                    <a:pt x="4180046" y="35719"/>
                  </a:lnTo>
                  <a:cubicBezTo>
                    <a:pt x="4168616" y="33814"/>
                    <a:pt x="4160996" y="31909"/>
                    <a:pt x="4153376" y="24289"/>
                  </a:cubicBezTo>
                  <a:cubicBezTo>
                    <a:pt x="4147661" y="20479"/>
                    <a:pt x="4143851" y="14764"/>
                    <a:pt x="4138136" y="10954"/>
                  </a:cubicBez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close/>
                  <a:moveTo>
                    <a:pt x="3666649" y="9049"/>
                  </a:moveTo>
                  <a:cubicBezTo>
                    <a:pt x="3668554" y="12859"/>
                    <a:pt x="3668554" y="18574"/>
                    <a:pt x="3670459" y="22384"/>
                  </a:cubicBezTo>
                  <a:cubicBezTo>
                    <a:pt x="3689509" y="20479"/>
                    <a:pt x="3711416" y="16669"/>
                    <a:pt x="3726656" y="9049"/>
                  </a:cubicBezTo>
                  <a:lnTo>
                    <a:pt x="3666649" y="9049"/>
                  </a:lnTo>
                  <a:lnTo>
                    <a:pt x="3666649" y="9049"/>
                  </a:lnTo>
                  <a:lnTo>
                    <a:pt x="3666649" y="9049"/>
                  </a:lnTo>
                  <a:lnTo>
                    <a:pt x="3666649" y="9049"/>
                  </a:lnTo>
                  <a:close/>
                  <a:moveTo>
                    <a:pt x="3567589" y="9049"/>
                  </a:moveTo>
                  <a:cubicBezTo>
                    <a:pt x="3565684" y="9049"/>
                    <a:pt x="3565684" y="10954"/>
                    <a:pt x="3565684" y="10954"/>
                  </a:cubicBezTo>
                  <a:lnTo>
                    <a:pt x="3565684" y="9049"/>
                  </a:lnTo>
                  <a:lnTo>
                    <a:pt x="3537109" y="9049"/>
                  </a:lnTo>
                  <a:cubicBezTo>
                    <a:pt x="3542824" y="14764"/>
                    <a:pt x="3548539" y="18574"/>
                    <a:pt x="3554254" y="22384"/>
                  </a:cubicBezTo>
                  <a:cubicBezTo>
                    <a:pt x="3552349" y="26194"/>
                    <a:pt x="3550444" y="30004"/>
                    <a:pt x="3550444" y="33814"/>
                  </a:cubicBezTo>
                  <a:lnTo>
                    <a:pt x="3604736" y="33814"/>
                  </a:lnTo>
                  <a:cubicBezTo>
                    <a:pt x="3597116" y="24289"/>
                    <a:pt x="3600926" y="31909"/>
                    <a:pt x="3604736" y="22384"/>
                  </a:cubicBezTo>
                  <a:lnTo>
                    <a:pt x="3608546" y="33814"/>
                  </a:lnTo>
                  <a:lnTo>
                    <a:pt x="3640931" y="33814"/>
                  </a:lnTo>
                  <a:cubicBezTo>
                    <a:pt x="3637121" y="26194"/>
                    <a:pt x="3633311" y="16669"/>
                    <a:pt x="3631406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434239" y="9049"/>
                  </a:moveTo>
                  <a:cubicBezTo>
                    <a:pt x="3432334" y="12859"/>
                    <a:pt x="3430429" y="16669"/>
                    <a:pt x="3428524" y="22384"/>
                  </a:cubicBezTo>
                  <a:lnTo>
                    <a:pt x="3422809" y="22384"/>
                  </a:lnTo>
                  <a:lnTo>
                    <a:pt x="3422809" y="9049"/>
                  </a:lnTo>
                  <a:lnTo>
                    <a:pt x="3257074" y="9049"/>
                  </a:lnTo>
                  <a:cubicBezTo>
                    <a:pt x="3257074" y="16669"/>
                    <a:pt x="3257074" y="24289"/>
                    <a:pt x="3258979" y="33814"/>
                  </a:cubicBezTo>
                  <a:lnTo>
                    <a:pt x="3422809" y="33814"/>
                  </a:lnTo>
                  <a:cubicBezTo>
                    <a:pt x="3422809" y="31909"/>
                    <a:pt x="3422809" y="30004"/>
                    <a:pt x="3422809" y="28099"/>
                  </a:cubicBezTo>
                  <a:lnTo>
                    <a:pt x="3428524" y="28099"/>
                  </a:lnTo>
                  <a:cubicBezTo>
                    <a:pt x="3430429" y="30004"/>
                    <a:pt x="3430429" y="31909"/>
                    <a:pt x="3430429" y="33814"/>
                  </a:cubicBezTo>
                  <a:lnTo>
                    <a:pt x="3443764" y="33814"/>
                  </a:lnTo>
                  <a:cubicBezTo>
                    <a:pt x="3449479" y="22384"/>
                    <a:pt x="3451384" y="14764"/>
                    <a:pt x="3455194" y="7144"/>
                  </a:cubicBezTo>
                  <a:lnTo>
                    <a:pt x="3434239" y="9049"/>
                  </a:lnTo>
                  <a:lnTo>
                    <a:pt x="3434239" y="9049"/>
                  </a:lnTo>
                  <a:lnTo>
                    <a:pt x="3434239" y="9049"/>
                  </a:lnTo>
                  <a:lnTo>
                    <a:pt x="3434239" y="9049"/>
                  </a:lnTo>
                  <a:close/>
                  <a:moveTo>
                    <a:pt x="2528411" y="9049"/>
                  </a:moveTo>
                  <a:lnTo>
                    <a:pt x="2528411" y="9049"/>
                  </a:lnTo>
                  <a:lnTo>
                    <a:pt x="2522696" y="10954"/>
                  </a:lnTo>
                  <a:lnTo>
                    <a:pt x="2522696" y="9049"/>
                  </a:lnTo>
                  <a:lnTo>
                    <a:pt x="2489359" y="9049"/>
                  </a:lnTo>
                  <a:cubicBezTo>
                    <a:pt x="2489359" y="9049"/>
                    <a:pt x="2491264" y="9049"/>
                    <a:pt x="2491264" y="10954"/>
                  </a:cubicBezTo>
                  <a:cubicBezTo>
                    <a:pt x="2454116" y="7144"/>
                    <a:pt x="2456021" y="20479"/>
                    <a:pt x="2429351" y="35719"/>
                  </a:cubicBezTo>
                  <a:lnTo>
                    <a:pt x="2677001" y="35719"/>
                  </a:lnTo>
                  <a:lnTo>
                    <a:pt x="2677001" y="30004"/>
                  </a:lnTo>
                  <a:lnTo>
                    <a:pt x="2671286" y="30004"/>
                  </a:lnTo>
                  <a:cubicBezTo>
                    <a:pt x="2669381" y="35719"/>
                    <a:pt x="2663666" y="24289"/>
                    <a:pt x="2659856" y="10954"/>
                  </a:cubicBezTo>
                  <a:lnTo>
                    <a:pt x="2528411" y="9049"/>
                  </a:lnTo>
                  <a:lnTo>
                    <a:pt x="2528411" y="9049"/>
                  </a:lnTo>
                  <a:lnTo>
                    <a:pt x="2528411" y="9049"/>
                  </a:lnTo>
                  <a:lnTo>
                    <a:pt x="2528411" y="9049"/>
                  </a:lnTo>
                  <a:close/>
                  <a:moveTo>
                    <a:pt x="2286476" y="9049"/>
                  </a:moveTo>
                  <a:cubicBezTo>
                    <a:pt x="2282666" y="14764"/>
                    <a:pt x="2280761" y="22384"/>
                    <a:pt x="2278856" y="33814"/>
                  </a:cubicBezTo>
                  <a:lnTo>
                    <a:pt x="2385536" y="33814"/>
                  </a:lnTo>
                  <a:cubicBezTo>
                    <a:pt x="2383631" y="31909"/>
                    <a:pt x="2383631" y="31909"/>
                    <a:pt x="2379821" y="28099"/>
                  </a:cubicBezTo>
                  <a:lnTo>
                    <a:pt x="2374106" y="28099"/>
                  </a:lnTo>
                  <a:cubicBezTo>
                    <a:pt x="2379821" y="22384"/>
                    <a:pt x="2376011" y="26194"/>
                    <a:pt x="2385536" y="22384"/>
                  </a:cubicBezTo>
                  <a:lnTo>
                    <a:pt x="2385536" y="33814"/>
                  </a:lnTo>
                  <a:lnTo>
                    <a:pt x="2428399" y="33814"/>
                  </a:lnTo>
                  <a:lnTo>
                    <a:pt x="2428399" y="16669"/>
                  </a:lnTo>
                  <a:cubicBezTo>
                    <a:pt x="2411254" y="12859"/>
                    <a:pt x="2416969" y="18574"/>
                    <a:pt x="2413159" y="9049"/>
                  </a:cubicBezTo>
                  <a:lnTo>
                    <a:pt x="2286476" y="9049"/>
                  </a:lnTo>
                  <a:lnTo>
                    <a:pt x="2286476" y="9049"/>
                  </a:lnTo>
                  <a:lnTo>
                    <a:pt x="2286476" y="9049"/>
                  </a:lnTo>
                  <a:lnTo>
                    <a:pt x="2286476" y="9049"/>
                  </a:lnTo>
                  <a:close/>
                  <a:moveTo>
                    <a:pt x="2074069" y="9049"/>
                  </a:moveTo>
                  <a:lnTo>
                    <a:pt x="2074069" y="9049"/>
                  </a:lnTo>
                  <a:lnTo>
                    <a:pt x="2068354" y="10954"/>
                  </a:lnTo>
                  <a:lnTo>
                    <a:pt x="2068354" y="9049"/>
                  </a:lnTo>
                  <a:lnTo>
                    <a:pt x="1927384" y="9049"/>
                  </a:lnTo>
                  <a:lnTo>
                    <a:pt x="1927384" y="10954"/>
                  </a:lnTo>
                  <a:lnTo>
                    <a:pt x="1925479" y="9049"/>
                  </a:lnTo>
                  <a:lnTo>
                    <a:pt x="1894999" y="9049"/>
                  </a:lnTo>
                  <a:cubicBezTo>
                    <a:pt x="1893094" y="9049"/>
                    <a:pt x="1893094" y="9049"/>
                    <a:pt x="1891189" y="10954"/>
                  </a:cubicBezTo>
                  <a:lnTo>
                    <a:pt x="1893094" y="9049"/>
                  </a:lnTo>
                  <a:lnTo>
                    <a:pt x="1838801" y="9049"/>
                  </a:lnTo>
                  <a:cubicBezTo>
                    <a:pt x="1838801" y="10954"/>
                    <a:pt x="1836896" y="12859"/>
                    <a:pt x="1834991" y="16669"/>
                  </a:cubicBezTo>
                  <a:lnTo>
                    <a:pt x="1834991" y="9049"/>
                  </a:lnTo>
                  <a:lnTo>
                    <a:pt x="1690211" y="9049"/>
                  </a:lnTo>
                  <a:cubicBezTo>
                    <a:pt x="1688306" y="14764"/>
                    <a:pt x="1690211" y="10954"/>
                    <a:pt x="1686401" y="16669"/>
                  </a:cubicBezTo>
                  <a:cubicBezTo>
                    <a:pt x="1678781" y="22384"/>
                    <a:pt x="1676876" y="20479"/>
                    <a:pt x="1661636" y="22384"/>
                  </a:cubicBezTo>
                  <a:lnTo>
                    <a:pt x="1661636" y="16669"/>
                  </a:lnTo>
                  <a:cubicBezTo>
                    <a:pt x="1663541" y="12859"/>
                    <a:pt x="1665446" y="10954"/>
                    <a:pt x="1665446" y="9049"/>
                  </a:cubicBezTo>
                  <a:lnTo>
                    <a:pt x="1651159" y="9049"/>
                  </a:lnTo>
                  <a:cubicBezTo>
                    <a:pt x="1649254" y="9049"/>
                    <a:pt x="1649254" y="10954"/>
                    <a:pt x="1649254" y="10954"/>
                  </a:cubicBezTo>
                  <a:lnTo>
                    <a:pt x="1649254" y="9049"/>
                  </a:lnTo>
                  <a:lnTo>
                    <a:pt x="1634014" y="9049"/>
                  </a:lnTo>
                  <a:lnTo>
                    <a:pt x="1630204" y="10954"/>
                  </a:lnTo>
                  <a:lnTo>
                    <a:pt x="1630204" y="9049"/>
                  </a:lnTo>
                  <a:lnTo>
                    <a:pt x="1624489" y="9049"/>
                  </a:lnTo>
                  <a:lnTo>
                    <a:pt x="1624489" y="10954"/>
                  </a:lnTo>
                  <a:lnTo>
                    <a:pt x="1605439" y="10954"/>
                  </a:lnTo>
                  <a:cubicBezTo>
                    <a:pt x="1603534" y="10954"/>
                    <a:pt x="1601629" y="9049"/>
                    <a:pt x="1601629" y="9049"/>
                  </a:cubicBezTo>
                  <a:lnTo>
                    <a:pt x="1597819" y="9049"/>
                  </a:lnTo>
                  <a:cubicBezTo>
                    <a:pt x="1595914" y="9049"/>
                    <a:pt x="1594009" y="10954"/>
                    <a:pt x="1586389" y="10954"/>
                  </a:cubicBezTo>
                  <a:lnTo>
                    <a:pt x="1586389" y="9049"/>
                  </a:lnTo>
                  <a:lnTo>
                    <a:pt x="1182529" y="9049"/>
                  </a:lnTo>
                  <a:lnTo>
                    <a:pt x="1182529" y="10954"/>
                  </a:lnTo>
                  <a:lnTo>
                    <a:pt x="1176814" y="10954"/>
                  </a:lnTo>
                  <a:lnTo>
                    <a:pt x="1176814" y="9049"/>
                  </a:lnTo>
                  <a:lnTo>
                    <a:pt x="1159669" y="9049"/>
                  </a:lnTo>
                  <a:cubicBezTo>
                    <a:pt x="1161574" y="18574"/>
                    <a:pt x="1165384" y="26194"/>
                    <a:pt x="1165384" y="33814"/>
                  </a:cubicBezTo>
                  <a:lnTo>
                    <a:pt x="1238726" y="33814"/>
                  </a:lnTo>
                  <a:lnTo>
                    <a:pt x="1238726" y="22384"/>
                  </a:lnTo>
                  <a:lnTo>
                    <a:pt x="1244441" y="22384"/>
                  </a:lnTo>
                  <a:lnTo>
                    <a:pt x="1244441" y="33814"/>
                  </a:lnTo>
                  <a:lnTo>
                    <a:pt x="1561624" y="33814"/>
                  </a:lnTo>
                  <a:cubicBezTo>
                    <a:pt x="1567339" y="30004"/>
                    <a:pt x="1563529" y="31909"/>
                    <a:pt x="1573054" y="28099"/>
                  </a:cubicBezTo>
                  <a:cubicBezTo>
                    <a:pt x="1567339" y="31909"/>
                    <a:pt x="1571149" y="30004"/>
                    <a:pt x="1561624" y="33814"/>
                  </a:cubicBezTo>
                  <a:lnTo>
                    <a:pt x="1578769" y="33814"/>
                  </a:lnTo>
                  <a:lnTo>
                    <a:pt x="1578769" y="28099"/>
                  </a:lnTo>
                  <a:lnTo>
                    <a:pt x="1584484" y="28099"/>
                  </a:lnTo>
                  <a:lnTo>
                    <a:pt x="1584484" y="33814"/>
                  </a:lnTo>
                  <a:lnTo>
                    <a:pt x="1710214" y="33814"/>
                  </a:lnTo>
                  <a:lnTo>
                    <a:pt x="1710214" y="28099"/>
                  </a:lnTo>
                  <a:cubicBezTo>
                    <a:pt x="1715929" y="22384"/>
                    <a:pt x="1712119" y="26194"/>
                    <a:pt x="1715929" y="16669"/>
                  </a:cubicBezTo>
                  <a:cubicBezTo>
                    <a:pt x="1725454" y="12859"/>
                    <a:pt x="1731169" y="10954"/>
                    <a:pt x="1746409" y="10954"/>
                  </a:cubicBezTo>
                  <a:lnTo>
                    <a:pt x="1746409" y="16669"/>
                  </a:lnTo>
                  <a:cubicBezTo>
                    <a:pt x="1733074" y="18574"/>
                    <a:pt x="1734979" y="18574"/>
                    <a:pt x="1727359" y="22384"/>
                  </a:cubicBezTo>
                  <a:cubicBezTo>
                    <a:pt x="1729264" y="26194"/>
                    <a:pt x="1731169" y="30004"/>
                    <a:pt x="1734979" y="33814"/>
                  </a:cubicBezTo>
                  <a:lnTo>
                    <a:pt x="1777841" y="33814"/>
                  </a:lnTo>
                  <a:cubicBezTo>
                    <a:pt x="1774031" y="14764"/>
                    <a:pt x="1774031" y="20479"/>
                    <a:pt x="1766411" y="9049"/>
                  </a:cubicBezTo>
                  <a:lnTo>
                    <a:pt x="1796891" y="14764"/>
                  </a:lnTo>
                  <a:lnTo>
                    <a:pt x="1796891" y="31909"/>
                  </a:lnTo>
                  <a:lnTo>
                    <a:pt x="1847374" y="31909"/>
                  </a:lnTo>
                  <a:cubicBezTo>
                    <a:pt x="1847374" y="30004"/>
                    <a:pt x="1847374" y="28099"/>
                    <a:pt x="1847374" y="26194"/>
                  </a:cubicBezTo>
                  <a:lnTo>
                    <a:pt x="1853089" y="26194"/>
                  </a:lnTo>
                  <a:cubicBezTo>
                    <a:pt x="1854994" y="28099"/>
                    <a:pt x="1854994" y="30004"/>
                    <a:pt x="1854994" y="31909"/>
                  </a:cubicBezTo>
                  <a:lnTo>
                    <a:pt x="1870234" y="31909"/>
                  </a:lnTo>
                  <a:cubicBezTo>
                    <a:pt x="1872139" y="30004"/>
                    <a:pt x="1874044" y="30004"/>
                    <a:pt x="1883569" y="26194"/>
                  </a:cubicBezTo>
                  <a:cubicBezTo>
                    <a:pt x="1881664" y="28099"/>
                    <a:pt x="1881664" y="30004"/>
                    <a:pt x="1879759" y="31909"/>
                  </a:cubicBezTo>
                  <a:lnTo>
                    <a:pt x="2103596" y="31909"/>
                  </a:lnTo>
                  <a:cubicBezTo>
                    <a:pt x="2109311" y="28099"/>
                    <a:pt x="2118836" y="26194"/>
                    <a:pt x="2130266" y="26194"/>
                  </a:cubicBezTo>
                  <a:cubicBezTo>
                    <a:pt x="2141696" y="30004"/>
                    <a:pt x="2171224" y="20479"/>
                    <a:pt x="2201704" y="7144"/>
                  </a:cubicBezTo>
                  <a:lnTo>
                    <a:pt x="2074069" y="9049"/>
                  </a:lnTo>
                  <a:lnTo>
                    <a:pt x="2074069" y="9049"/>
                  </a:lnTo>
                  <a:lnTo>
                    <a:pt x="2074069" y="9049"/>
                  </a:lnTo>
                  <a:lnTo>
                    <a:pt x="2074069" y="9049"/>
                  </a:lnTo>
                  <a:close/>
                  <a:moveTo>
                    <a:pt x="1670209" y="9049"/>
                  </a:moveTo>
                  <a:lnTo>
                    <a:pt x="1670209" y="9049"/>
                  </a:lnTo>
                  <a:cubicBezTo>
                    <a:pt x="1672114" y="9049"/>
                    <a:pt x="1674019" y="9049"/>
                    <a:pt x="1674019" y="9049"/>
                  </a:cubicBezTo>
                  <a:lnTo>
                    <a:pt x="1670209" y="9049"/>
                  </a:lnTo>
                  <a:lnTo>
                    <a:pt x="1670209" y="9049"/>
                  </a:lnTo>
                  <a:lnTo>
                    <a:pt x="1670209" y="9049"/>
                  </a:lnTo>
                  <a:lnTo>
                    <a:pt x="1670209" y="9049"/>
                  </a:lnTo>
                  <a:close/>
                  <a:moveTo>
                    <a:pt x="1125379" y="9049"/>
                  </a:moveTo>
                  <a:lnTo>
                    <a:pt x="1125379" y="9049"/>
                  </a:lnTo>
                  <a:lnTo>
                    <a:pt x="1115854" y="33814"/>
                  </a:lnTo>
                  <a:lnTo>
                    <a:pt x="1127284" y="33814"/>
                  </a:lnTo>
                  <a:cubicBezTo>
                    <a:pt x="1129189" y="24289"/>
                    <a:pt x="1131094" y="16669"/>
                    <a:pt x="1134904" y="9049"/>
                  </a:cubicBezTo>
                  <a:lnTo>
                    <a:pt x="1125379" y="9049"/>
                  </a:lnTo>
                  <a:lnTo>
                    <a:pt x="1125379" y="9049"/>
                  </a:lnTo>
                  <a:lnTo>
                    <a:pt x="1125379" y="9049"/>
                  </a:lnTo>
                  <a:lnTo>
                    <a:pt x="1125379" y="9049"/>
                  </a:lnTo>
                  <a:close/>
                  <a:moveTo>
                    <a:pt x="1094899" y="9049"/>
                  </a:moveTo>
                  <a:cubicBezTo>
                    <a:pt x="1094899" y="9049"/>
                    <a:pt x="1094899" y="10954"/>
                    <a:pt x="1094899" y="9049"/>
                  </a:cubicBezTo>
                  <a:lnTo>
                    <a:pt x="1094899" y="9049"/>
                  </a:lnTo>
                  <a:lnTo>
                    <a:pt x="1087279" y="9049"/>
                  </a:lnTo>
                  <a:cubicBezTo>
                    <a:pt x="1085374" y="16669"/>
                    <a:pt x="1083469" y="26194"/>
                    <a:pt x="1081564" y="35719"/>
                  </a:cubicBezTo>
                  <a:lnTo>
                    <a:pt x="1102519" y="35719"/>
                  </a:lnTo>
                  <a:cubicBezTo>
                    <a:pt x="1104424" y="28099"/>
                    <a:pt x="1106329" y="18574"/>
                    <a:pt x="1108234" y="10954"/>
                  </a:cubicBez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close/>
                  <a:moveTo>
                    <a:pt x="1025366" y="9049"/>
                  </a:moveTo>
                  <a:cubicBezTo>
                    <a:pt x="1021556" y="16669"/>
                    <a:pt x="1019651" y="24289"/>
                    <a:pt x="1015841" y="33814"/>
                  </a:cubicBezTo>
                  <a:lnTo>
                    <a:pt x="1031081" y="33814"/>
                  </a:lnTo>
                  <a:lnTo>
                    <a:pt x="1031081" y="28099"/>
                  </a:lnTo>
                  <a:lnTo>
                    <a:pt x="1036796" y="28099"/>
                  </a:lnTo>
                  <a:lnTo>
                    <a:pt x="1036796" y="33814"/>
                  </a:lnTo>
                  <a:lnTo>
                    <a:pt x="1065371" y="33814"/>
                  </a:lnTo>
                  <a:cubicBezTo>
                    <a:pt x="1065371" y="28099"/>
                    <a:pt x="1063466" y="20479"/>
                    <a:pt x="1061561" y="9049"/>
                  </a:cubicBezTo>
                  <a:lnTo>
                    <a:pt x="1067276" y="7144"/>
                  </a:lnTo>
                  <a:lnTo>
                    <a:pt x="1024414" y="7144"/>
                  </a:lnTo>
                  <a:lnTo>
                    <a:pt x="1024414" y="9049"/>
                  </a:lnTo>
                  <a:lnTo>
                    <a:pt x="1025366" y="9049"/>
                  </a:lnTo>
                  <a:lnTo>
                    <a:pt x="1025366" y="9049"/>
                  </a:lnTo>
                  <a:close/>
                  <a:moveTo>
                    <a:pt x="971074" y="9049"/>
                  </a:moveTo>
                  <a:cubicBezTo>
                    <a:pt x="967264" y="16669"/>
                    <a:pt x="965359" y="26194"/>
                    <a:pt x="961549" y="33814"/>
                  </a:cubicBezTo>
                  <a:lnTo>
                    <a:pt x="980599" y="33814"/>
                  </a:lnTo>
                  <a:cubicBezTo>
                    <a:pt x="982504" y="24289"/>
                    <a:pt x="986314" y="14764"/>
                    <a:pt x="988219" y="9049"/>
                  </a:cubicBezTo>
                  <a:lnTo>
                    <a:pt x="971074" y="9049"/>
                  </a:lnTo>
                  <a:lnTo>
                    <a:pt x="971074" y="9049"/>
                  </a:lnTo>
                  <a:lnTo>
                    <a:pt x="971074" y="9049"/>
                  </a:lnTo>
                  <a:lnTo>
                    <a:pt x="971074" y="9049"/>
                  </a:lnTo>
                  <a:close/>
                  <a:moveTo>
                    <a:pt x="652939" y="9049"/>
                  </a:moveTo>
                  <a:lnTo>
                    <a:pt x="652939" y="9049"/>
                  </a:lnTo>
                  <a:lnTo>
                    <a:pt x="641509" y="10954"/>
                  </a:lnTo>
                  <a:lnTo>
                    <a:pt x="641509" y="9049"/>
                  </a:lnTo>
                  <a:lnTo>
                    <a:pt x="579596" y="9049"/>
                  </a:lnTo>
                  <a:lnTo>
                    <a:pt x="579596" y="16669"/>
                  </a:lnTo>
                  <a:lnTo>
                    <a:pt x="573881" y="16669"/>
                  </a:lnTo>
                  <a:lnTo>
                    <a:pt x="573881" y="9049"/>
                  </a:lnTo>
                  <a:lnTo>
                    <a:pt x="487204" y="9049"/>
                  </a:lnTo>
                  <a:cubicBezTo>
                    <a:pt x="477679" y="18574"/>
                    <a:pt x="468154" y="28099"/>
                    <a:pt x="456724" y="33814"/>
                  </a:cubicBezTo>
                  <a:lnTo>
                    <a:pt x="672941" y="33814"/>
                  </a:lnTo>
                  <a:cubicBezTo>
                    <a:pt x="672941" y="31909"/>
                    <a:pt x="672941" y="30004"/>
                    <a:pt x="672941" y="28099"/>
                  </a:cubicBezTo>
                  <a:cubicBezTo>
                    <a:pt x="688181" y="30004"/>
                    <a:pt x="678656" y="30004"/>
                    <a:pt x="697706" y="28099"/>
                  </a:cubicBezTo>
                  <a:cubicBezTo>
                    <a:pt x="697706" y="24289"/>
                    <a:pt x="699611" y="18574"/>
                    <a:pt x="701516" y="9049"/>
                  </a:cubicBezTo>
                  <a:lnTo>
                    <a:pt x="652939" y="9049"/>
                  </a:lnTo>
                  <a:lnTo>
                    <a:pt x="652939" y="9049"/>
                  </a:lnTo>
                  <a:lnTo>
                    <a:pt x="652939" y="9049"/>
                  </a:lnTo>
                  <a:lnTo>
                    <a:pt x="652939" y="9049"/>
                  </a:lnTo>
                  <a:close/>
                  <a:moveTo>
                    <a:pt x="386239" y="9049"/>
                  </a:moveTo>
                  <a:cubicBezTo>
                    <a:pt x="386239" y="16669"/>
                    <a:pt x="388144" y="26194"/>
                    <a:pt x="388144" y="33814"/>
                  </a:cubicBezTo>
                  <a:lnTo>
                    <a:pt x="405289" y="33814"/>
                  </a:lnTo>
                  <a:lnTo>
                    <a:pt x="405289" y="22384"/>
                  </a:lnTo>
                  <a:cubicBezTo>
                    <a:pt x="428149" y="18574"/>
                    <a:pt x="426244" y="14764"/>
                    <a:pt x="448151" y="10954"/>
                  </a:cubicBezTo>
                  <a:lnTo>
                    <a:pt x="448151" y="9049"/>
                  </a:lnTo>
                  <a:lnTo>
                    <a:pt x="386239" y="9049"/>
                  </a:lnTo>
                  <a:lnTo>
                    <a:pt x="386239" y="9049"/>
                  </a:lnTo>
                  <a:lnTo>
                    <a:pt x="386239" y="9049"/>
                  </a:lnTo>
                  <a:lnTo>
                    <a:pt x="386239" y="9049"/>
                  </a:lnTo>
                  <a:close/>
                  <a:moveTo>
                    <a:pt x="266224" y="9049"/>
                  </a:moveTo>
                  <a:cubicBezTo>
                    <a:pt x="275749" y="14764"/>
                    <a:pt x="287179" y="20479"/>
                    <a:pt x="292894" y="22384"/>
                  </a:cubicBezTo>
                  <a:cubicBezTo>
                    <a:pt x="294799" y="16669"/>
                    <a:pt x="294799" y="10954"/>
                    <a:pt x="296704" y="9049"/>
                  </a:cubicBezTo>
                  <a:lnTo>
                    <a:pt x="266224" y="9049"/>
                  </a:lnTo>
                  <a:lnTo>
                    <a:pt x="266224" y="9049"/>
                  </a:lnTo>
                  <a:lnTo>
                    <a:pt x="266224" y="9049"/>
                  </a:lnTo>
                  <a:lnTo>
                    <a:pt x="266224" y="9049"/>
                  </a:lnTo>
                  <a:close/>
                  <a:moveTo>
                    <a:pt x="86201" y="9049"/>
                  </a:moveTo>
                  <a:lnTo>
                    <a:pt x="82391" y="22384"/>
                  </a:lnTo>
                  <a:lnTo>
                    <a:pt x="76676" y="22384"/>
                  </a:lnTo>
                  <a:lnTo>
                    <a:pt x="76676" y="16669"/>
                  </a:lnTo>
                  <a:lnTo>
                    <a:pt x="70961" y="16669"/>
                  </a:lnTo>
                  <a:lnTo>
                    <a:pt x="70961" y="10954"/>
                  </a:lnTo>
                  <a:lnTo>
                    <a:pt x="76676" y="10954"/>
                  </a:lnTo>
                  <a:lnTo>
                    <a:pt x="78581" y="9049"/>
                  </a:lnTo>
                  <a:lnTo>
                    <a:pt x="46196" y="9049"/>
                  </a:lnTo>
                  <a:cubicBezTo>
                    <a:pt x="51911" y="16669"/>
                    <a:pt x="59531" y="20479"/>
                    <a:pt x="69056" y="33814"/>
                  </a:cubicBezTo>
                  <a:lnTo>
                    <a:pt x="70961" y="33814"/>
                  </a:lnTo>
                  <a:cubicBezTo>
                    <a:pt x="82391" y="30004"/>
                    <a:pt x="88106" y="31909"/>
                    <a:pt x="93821" y="28099"/>
                  </a:cubicBezTo>
                  <a:cubicBezTo>
                    <a:pt x="101441" y="20479"/>
                    <a:pt x="101441" y="18574"/>
                    <a:pt x="105251" y="7144"/>
                  </a:cubicBezTo>
                  <a:lnTo>
                    <a:pt x="86201" y="9049"/>
                  </a:lnTo>
                  <a:lnTo>
                    <a:pt x="86201" y="9049"/>
                  </a:lnTo>
                  <a:lnTo>
                    <a:pt x="86201" y="9049"/>
                  </a:lnTo>
                  <a:lnTo>
                    <a:pt x="86201" y="9049"/>
                  </a:lnTo>
                  <a:close/>
                  <a:moveTo>
                    <a:pt x="7144" y="9049"/>
                  </a:moveTo>
                  <a:cubicBezTo>
                    <a:pt x="7144" y="16669"/>
                    <a:pt x="7144" y="26194"/>
                    <a:pt x="7144" y="33814"/>
                  </a:cubicBezTo>
                  <a:lnTo>
                    <a:pt x="14764" y="33814"/>
                  </a:lnTo>
                  <a:cubicBezTo>
                    <a:pt x="28099" y="24289"/>
                    <a:pt x="28099" y="16669"/>
                    <a:pt x="28099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749141" y="35719"/>
                  </a:moveTo>
                  <a:cubicBezTo>
                    <a:pt x="756761" y="31909"/>
                    <a:pt x="752951" y="33814"/>
                    <a:pt x="760571" y="30004"/>
                  </a:cubicBezTo>
                  <a:lnTo>
                    <a:pt x="749141" y="30004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close/>
                  <a:moveTo>
                    <a:pt x="739616" y="35719"/>
                  </a:moveTo>
                  <a:lnTo>
                    <a:pt x="739616" y="30004"/>
                  </a:lnTo>
                  <a:cubicBezTo>
                    <a:pt x="728186" y="31909"/>
                    <a:pt x="728186" y="31909"/>
                    <a:pt x="722471" y="35719"/>
                  </a:cubicBezTo>
                  <a:lnTo>
                    <a:pt x="739616" y="35719"/>
                  </a:lnTo>
                  <a:lnTo>
                    <a:pt x="739616" y="35719"/>
                  </a:lnTo>
                  <a:lnTo>
                    <a:pt x="739616" y="35719"/>
                  </a:lnTo>
                  <a:lnTo>
                    <a:pt x="739616" y="35719"/>
                  </a:lnTo>
                  <a:close/>
                  <a:moveTo>
                    <a:pt x="298609" y="35719"/>
                  </a:moveTo>
                  <a:cubicBezTo>
                    <a:pt x="298609" y="33814"/>
                    <a:pt x="298609" y="31909"/>
                    <a:pt x="298609" y="30004"/>
                  </a:cubicBezTo>
                  <a:lnTo>
                    <a:pt x="279559" y="30004"/>
                  </a:lnTo>
                  <a:cubicBezTo>
                    <a:pt x="279559" y="31909"/>
                    <a:pt x="279559" y="33814"/>
                    <a:pt x="279559" y="35719"/>
                  </a:cubicBezTo>
                  <a:lnTo>
                    <a:pt x="298609" y="35719"/>
                  </a:lnTo>
                  <a:lnTo>
                    <a:pt x="298609" y="35719"/>
                  </a:lnTo>
                  <a:lnTo>
                    <a:pt x="298609" y="35719"/>
                  </a:lnTo>
                  <a:lnTo>
                    <a:pt x="298609" y="35719"/>
                  </a:lnTo>
                  <a:close/>
                  <a:moveTo>
                    <a:pt x="183356" y="35719"/>
                  </a:moveTo>
                  <a:cubicBezTo>
                    <a:pt x="160496" y="33814"/>
                    <a:pt x="146209" y="33814"/>
                    <a:pt x="125254" y="24289"/>
                  </a:cubicBezTo>
                  <a:lnTo>
                    <a:pt x="125254" y="35719"/>
                  </a:lnTo>
                  <a:lnTo>
                    <a:pt x="183356" y="35719"/>
                  </a:lnTo>
                  <a:lnTo>
                    <a:pt x="183356" y="35719"/>
                  </a:lnTo>
                  <a:lnTo>
                    <a:pt x="183356" y="35719"/>
                  </a:lnTo>
                  <a:lnTo>
                    <a:pt x="183356" y="35719"/>
                  </a:lnTo>
                  <a:close/>
                  <a:moveTo>
                    <a:pt x="739616" y="16669"/>
                  </a:moveTo>
                  <a:cubicBezTo>
                    <a:pt x="726281" y="18574"/>
                    <a:pt x="722471" y="18574"/>
                    <a:pt x="714851" y="22384"/>
                  </a:cubicBezTo>
                  <a:cubicBezTo>
                    <a:pt x="730091" y="22384"/>
                    <a:pt x="733901" y="22384"/>
                    <a:pt x="739616" y="16669"/>
                  </a:cubicBezTo>
                  <a:lnTo>
                    <a:pt x="739616" y="16669"/>
                  </a:lnTo>
                  <a:lnTo>
                    <a:pt x="739616" y="16669"/>
                  </a:lnTo>
                  <a:lnTo>
                    <a:pt x="739616" y="16669"/>
                  </a:lnTo>
                  <a:close/>
                  <a:moveTo>
                    <a:pt x="3390424" y="16669"/>
                  </a:moveTo>
                  <a:lnTo>
                    <a:pt x="3390424" y="28099"/>
                  </a:lnTo>
                  <a:lnTo>
                    <a:pt x="3384709" y="28099"/>
                  </a:lnTo>
                  <a:lnTo>
                    <a:pt x="3384709" y="16669"/>
                  </a:lnTo>
                  <a:lnTo>
                    <a:pt x="3390424" y="16669"/>
                  </a:lnTo>
                  <a:lnTo>
                    <a:pt x="3390424" y="16669"/>
                  </a:lnTo>
                  <a:lnTo>
                    <a:pt x="3390424" y="16669"/>
                  </a:lnTo>
                  <a:lnTo>
                    <a:pt x="3390424" y="16669"/>
                  </a:lnTo>
                  <a:close/>
                  <a:moveTo>
                    <a:pt x="1336834" y="10954"/>
                  </a:moveTo>
                  <a:lnTo>
                    <a:pt x="1336834" y="22384"/>
                  </a:lnTo>
                  <a:lnTo>
                    <a:pt x="1331119" y="22384"/>
                  </a:lnTo>
                  <a:lnTo>
                    <a:pt x="1331119" y="10954"/>
                  </a:lnTo>
                  <a:lnTo>
                    <a:pt x="1336834" y="10954"/>
                  </a:lnTo>
                  <a:lnTo>
                    <a:pt x="1336834" y="10954"/>
                  </a:lnTo>
                  <a:lnTo>
                    <a:pt x="1336834" y="10954"/>
                  </a:lnTo>
                  <a:lnTo>
                    <a:pt x="1336834" y="10954"/>
                  </a:lnTo>
                  <a:close/>
                  <a:moveTo>
                    <a:pt x="4595337" y="10954"/>
                  </a:moveTo>
                  <a:cubicBezTo>
                    <a:pt x="4589621" y="16669"/>
                    <a:pt x="4593431" y="12859"/>
                    <a:pt x="4583906" y="16669"/>
                  </a:cubicBezTo>
                  <a:cubicBezTo>
                    <a:pt x="4589621" y="12859"/>
                    <a:pt x="4583906" y="14764"/>
                    <a:pt x="4595337" y="10954"/>
                  </a:cubicBezTo>
                  <a:lnTo>
                    <a:pt x="4595337" y="10954"/>
                  </a:lnTo>
                  <a:lnTo>
                    <a:pt x="4595337" y="10954"/>
                  </a:lnTo>
                  <a:lnTo>
                    <a:pt x="4595337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1DC5A6E3-186F-482E-ADC6-9BB39233CCE2}"/>
                </a:ext>
              </a:extLst>
            </p:cNvPr>
            <p:cNvSpPr/>
            <p:nvPr/>
          </p:nvSpPr>
          <p:spPr>
            <a:xfrm>
              <a:off x="-3334" y="6207880"/>
              <a:ext cx="5391150" cy="66675"/>
            </a:xfrm>
            <a:custGeom>
              <a:avLst/>
              <a:gdLst>
                <a:gd name="connsiteX0" fmla="*/ 5350669 w 5391150"/>
                <a:gd name="connsiteY0" fmla="*/ 10001 h 66675"/>
                <a:gd name="connsiteX1" fmla="*/ 5383054 w 5391150"/>
                <a:gd name="connsiteY1" fmla="*/ 25241 h 66675"/>
                <a:gd name="connsiteX2" fmla="*/ 5386864 w 5391150"/>
                <a:gd name="connsiteY2" fmla="*/ 10001 h 66675"/>
                <a:gd name="connsiteX3" fmla="*/ 5350669 w 5391150"/>
                <a:gd name="connsiteY3" fmla="*/ 10001 h 66675"/>
                <a:gd name="connsiteX4" fmla="*/ 5350669 w 5391150"/>
                <a:gd name="connsiteY4" fmla="*/ 10001 h 66675"/>
                <a:gd name="connsiteX5" fmla="*/ 5350669 w 5391150"/>
                <a:gd name="connsiteY5" fmla="*/ 10001 h 66675"/>
                <a:gd name="connsiteX6" fmla="*/ 5350669 w 5391150"/>
                <a:gd name="connsiteY6" fmla="*/ 10001 h 66675"/>
                <a:gd name="connsiteX7" fmla="*/ 4842987 w 5391150"/>
                <a:gd name="connsiteY7" fmla="*/ 10001 h 66675"/>
                <a:gd name="connsiteX8" fmla="*/ 4842987 w 5391150"/>
                <a:gd name="connsiteY8" fmla="*/ 13811 h 66675"/>
                <a:gd name="connsiteX9" fmla="*/ 4831556 w 5391150"/>
                <a:gd name="connsiteY9" fmla="*/ 13811 h 66675"/>
                <a:gd name="connsiteX10" fmla="*/ 4831556 w 5391150"/>
                <a:gd name="connsiteY10" fmla="*/ 19526 h 66675"/>
                <a:gd name="connsiteX11" fmla="*/ 4825841 w 5391150"/>
                <a:gd name="connsiteY11" fmla="*/ 19526 h 66675"/>
                <a:gd name="connsiteX12" fmla="*/ 4825841 w 5391150"/>
                <a:gd name="connsiteY12" fmla="*/ 13811 h 66675"/>
                <a:gd name="connsiteX13" fmla="*/ 4822031 w 5391150"/>
                <a:gd name="connsiteY13" fmla="*/ 10001 h 66675"/>
                <a:gd name="connsiteX14" fmla="*/ 4782979 w 5391150"/>
                <a:gd name="connsiteY14" fmla="*/ 10001 h 66675"/>
                <a:gd name="connsiteX15" fmla="*/ 4782979 w 5391150"/>
                <a:gd name="connsiteY15" fmla="*/ 19526 h 66675"/>
                <a:gd name="connsiteX16" fmla="*/ 4763929 w 5391150"/>
                <a:gd name="connsiteY16" fmla="*/ 25241 h 66675"/>
                <a:gd name="connsiteX17" fmla="*/ 4763929 w 5391150"/>
                <a:gd name="connsiteY17" fmla="*/ 19526 h 66675"/>
                <a:gd name="connsiteX18" fmla="*/ 4777264 w 5391150"/>
                <a:gd name="connsiteY18" fmla="*/ 10001 h 66675"/>
                <a:gd name="connsiteX19" fmla="*/ 4628674 w 5391150"/>
                <a:gd name="connsiteY19" fmla="*/ 10001 h 66675"/>
                <a:gd name="connsiteX20" fmla="*/ 4628674 w 5391150"/>
                <a:gd name="connsiteY20" fmla="*/ 44291 h 66675"/>
                <a:gd name="connsiteX21" fmla="*/ 4622959 w 5391150"/>
                <a:gd name="connsiteY21" fmla="*/ 32861 h 66675"/>
                <a:gd name="connsiteX22" fmla="*/ 4626769 w 5391150"/>
                <a:gd name="connsiteY22" fmla="*/ 10001 h 66675"/>
                <a:gd name="connsiteX23" fmla="*/ 4292441 w 5391150"/>
                <a:gd name="connsiteY23" fmla="*/ 10001 h 66675"/>
                <a:gd name="connsiteX24" fmla="*/ 4238149 w 5391150"/>
                <a:gd name="connsiteY24" fmla="*/ 32861 h 66675"/>
                <a:gd name="connsiteX25" fmla="*/ 4170521 w 5391150"/>
                <a:gd name="connsiteY25" fmla="*/ 13811 h 66675"/>
                <a:gd name="connsiteX26" fmla="*/ 4170521 w 5391150"/>
                <a:gd name="connsiteY26" fmla="*/ 25241 h 66675"/>
                <a:gd name="connsiteX27" fmla="*/ 4215289 w 5391150"/>
                <a:gd name="connsiteY27" fmla="*/ 59531 h 66675"/>
                <a:gd name="connsiteX28" fmla="*/ 4236244 w 5391150"/>
                <a:gd name="connsiteY28" fmla="*/ 59531 h 66675"/>
                <a:gd name="connsiteX29" fmla="*/ 4324827 w 5391150"/>
                <a:gd name="connsiteY29" fmla="*/ 17621 h 66675"/>
                <a:gd name="connsiteX30" fmla="*/ 4330541 w 5391150"/>
                <a:gd name="connsiteY30" fmla="*/ 42386 h 66675"/>
                <a:gd name="connsiteX31" fmla="*/ 4281964 w 5391150"/>
                <a:gd name="connsiteY31" fmla="*/ 59531 h 66675"/>
                <a:gd name="connsiteX32" fmla="*/ 4616291 w 5391150"/>
                <a:gd name="connsiteY32" fmla="*/ 59531 h 66675"/>
                <a:gd name="connsiteX33" fmla="*/ 4622006 w 5391150"/>
                <a:gd name="connsiteY33" fmla="*/ 55721 h 66675"/>
                <a:gd name="connsiteX34" fmla="*/ 4622006 w 5391150"/>
                <a:gd name="connsiteY34" fmla="*/ 59531 h 66675"/>
                <a:gd name="connsiteX35" fmla="*/ 4661059 w 5391150"/>
                <a:gd name="connsiteY35" fmla="*/ 59531 h 66675"/>
                <a:gd name="connsiteX36" fmla="*/ 4661059 w 5391150"/>
                <a:gd name="connsiteY36" fmla="*/ 57626 h 66675"/>
                <a:gd name="connsiteX37" fmla="*/ 4666774 w 5391150"/>
                <a:gd name="connsiteY37" fmla="*/ 57626 h 66675"/>
                <a:gd name="connsiteX38" fmla="*/ 4666774 w 5391150"/>
                <a:gd name="connsiteY38" fmla="*/ 61436 h 66675"/>
                <a:gd name="connsiteX39" fmla="*/ 5364004 w 5391150"/>
                <a:gd name="connsiteY39" fmla="*/ 61436 h 66675"/>
                <a:gd name="connsiteX40" fmla="*/ 5364004 w 5391150"/>
                <a:gd name="connsiteY40" fmla="*/ 57626 h 66675"/>
                <a:gd name="connsiteX41" fmla="*/ 5383054 w 5391150"/>
                <a:gd name="connsiteY41" fmla="*/ 57626 h 66675"/>
                <a:gd name="connsiteX42" fmla="*/ 5383054 w 5391150"/>
                <a:gd name="connsiteY42" fmla="*/ 38576 h 66675"/>
                <a:gd name="connsiteX43" fmla="*/ 5371624 w 5391150"/>
                <a:gd name="connsiteY43" fmla="*/ 38576 h 66675"/>
                <a:gd name="connsiteX44" fmla="*/ 5352574 w 5391150"/>
                <a:gd name="connsiteY44" fmla="*/ 38576 h 66675"/>
                <a:gd name="connsiteX45" fmla="*/ 5343049 w 5391150"/>
                <a:gd name="connsiteY45" fmla="*/ 10001 h 66675"/>
                <a:gd name="connsiteX46" fmla="*/ 4842987 w 5391150"/>
                <a:gd name="connsiteY46" fmla="*/ 10001 h 66675"/>
                <a:gd name="connsiteX47" fmla="*/ 4842987 w 5391150"/>
                <a:gd name="connsiteY47" fmla="*/ 10001 h 66675"/>
                <a:gd name="connsiteX48" fmla="*/ 4842987 w 5391150"/>
                <a:gd name="connsiteY48" fmla="*/ 10001 h 66675"/>
                <a:gd name="connsiteX49" fmla="*/ 4842987 w 5391150"/>
                <a:gd name="connsiteY49" fmla="*/ 10001 h 66675"/>
                <a:gd name="connsiteX50" fmla="*/ 3646646 w 5391150"/>
                <a:gd name="connsiteY50" fmla="*/ 10001 h 66675"/>
                <a:gd name="connsiteX51" fmla="*/ 3644741 w 5391150"/>
                <a:gd name="connsiteY51" fmla="*/ 19526 h 66675"/>
                <a:gd name="connsiteX52" fmla="*/ 3665696 w 5391150"/>
                <a:gd name="connsiteY52" fmla="*/ 61436 h 66675"/>
                <a:gd name="connsiteX53" fmla="*/ 3725704 w 5391150"/>
                <a:gd name="connsiteY53" fmla="*/ 61436 h 66675"/>
                <a:gd name="connsiteX54" fmla="*/ 3748564 w 5391150"/>
                <a:gd name="connsiteY54" fmla="*/ 44291 h 66675"/>
                <a:gd name="connsiteX55" fmla="*/ 3763804 w 5391150"/>
                <a:gd name="connsiteY55" fmla="*/ 61436 h 66675"/>
                <a:gd name="connsiteX56" fmla="*/ 3860006 w 5391150"/>
                <a:gd name="connsiteY56" fmla="*/ 61436 h 66675"/>
                <a:gd name="connsiteX57" fmla="*/ 3871436 w 5391150"/>
                <a:gd name="connsiteY57" fmla="*/ 44291 h 66675"/>
                <a:gd name="connsiteX58" fmla="*/ 3865721 w 5391150"/>
                <a:gd name="connsiteY58" fmla="*/ 61436 h 66675"/>
                <a:gd name="connsiteX59" fmla="*/ 4057174 w 5391150"/>
                <a:gd name="connsiteY59" fmla="*/ 61436 h 66675"/>
                <a:gd name="connsiteX60" fmla="*/ 4057174 w 5391150"/>
                <a:gd name="connsiteY60" fmla="*/ 57626 h 66675"/>
                <a:gd name="connsiteX61" fmla="*/ 4059079 w 5391150"/>
                <a:gd name="connsiteY61" fmla="*/ 61436 h 66675"/>
                <a:gd name="connsiteX62" fmla="*/ 4078129 w 5391150"/>
                <a:gd name="connsiteY62" fmla="*/ 61436 h 66675"/>
                <a:gd name="connsiteX63" fmla="*/ 4087654 w 5391150"/>
                <a:gd name="connsiteY63" fmla="*/ 57626 h 66675"/>
                <a:gd name="connsiteX64" fmla="*/ 4080034 w 5391150"/>
                <a:gd name="connsiteY64" fmla="*/ 61436 h 66675"/>
                <a:gd name="connsiteX65" fmla="*/ 4134326 w 5391150"/>
                <a:gd name="connsiteY65" fmla="*/ 61436 h 66675"/>
                <a:gd name="connsiteX66" fmla="*/ 4080034 w 5391150"/>
                <a:gd name="connsiteY66" fmla="*/ 9049 h 66675"/>
                <a:gd name="connsiteX67" fmla="*/ 3646646 w 5391150"/>
                <a:gd name="connsiteY67" fmla="*/ 9049 h 66675"/>
                <a:gd name="connsiteX68" fmla="*/ 3646646 w 5391150"/>
                <a:gd name="connsiteY68" fmla="*/ 10001 h 66675"/>
                <a:gd name="connsiteX69" fmla="*/ 3646646 w 5391150"/>
                <a:gd name="connsiteY69" fmla="*/ 10001 h 66675"/>
                <a:gd name="connsiteX70" fmla="*/ 3646646 w 5391150"/>
                <a:gd name="connsiteY70" fmla="*/ 10001 h 66675"/>
                <a:gd name="connsiteX71" fmla="*/ 3587591 w 5391150"/>
                <a:gd name="connsiteY71" fmla="*/ 10001 h 66675"/>
                <a:gd name="connsiteX72" fmla="*/ 3606641 w 5391150"/>
                <a:gd name="connsiteY72" fmla="*/ 25241 h 66675"/>
                <a:gd name="connsiteX73" fmla="*/ 3606641 w 5391150"/>
                <a:gd name="connsiteY73" fmla="*/ 50006 h 66675"/>
                <a:gd name="connsiteX74" fmla="*/ 3544729 w 5391150"/>
                <a:gd name="connsiteY74" fmla="*/ 38576 h 66675"/>
                <a:gd name="connsiteX75" fmla="*/ 3544729 w 5391150"/>
                <a:gd name="connsiteY75" fmla="*/ 32861 h 66675"/>
                <a:gd name="connsiteX76" fmla="*/ 3550444 w 5391150"/>
                <a:gd name="connsiteY76" fmla="*/ 13811 h 66675"/>
                <a:gd name="connsiteX77" fmla="*/ 3539014 w 5391150"/>
                <a:gd name="connsiteY77" fmla="*/ 10001 h 66675"/>
                <a:gd name="connsiteX78" fmla="*/ 3496151 w 5391150"/>
                <a:gd name="connsiteY78" fmla="*/ 10001 h 66675"/>
                <a:gd name="connsiteX79" fmla="*/ 3486626 w 5391150"/>
                <a:gd name="connsiteY79" fmla="*/ 10001 h 66675"/>
                <a:gd name="connsiteX80" fmla="*/ 3451384 w 5391150"/>
                <a:gd name="connsiteY80" fmla="*/ 10001 h 66675"/>
                <a:gd name="connsiteX81" fmla="*/ 3439954 w 5391150"/>
                <a:gd name="connsiteY81" fmla="*/ 13811 h 66675"/>
                <a:gd name="connsiteX82" fmla="*/ 3439954 w 5391150"/>
                <a:gd name="connsiteY82" fmla="*/ 32861 h 66675"/>
                <a:gd name="connsiteX83" fmla="*/ 3449479 w 5391150"/>
                <a:gd name="connsiteY83" fmla="*/ 36671 h 66675"/>
                <a:gd name="connsiteX84" fmla="*/ 3453289 w 5391150"/>
                <a:gd name="connsiteY84" fmla="*/ 46196 h 66675"/>
                <a:gd name="connsiteX85" fmla="*/ 3447574 w 5391150"/>
                <a:gd name="connsiteY85" fmla="*/ 46196 h 66675"/>
                <a:gd name="connsiteX86" fmla="*/ 3422809 w 5391150"/>
                <a:gd name="connsiteY86" fmla="*/ 27146 h 66675"/>
                <a:gd name="connsiteX87" fmla="*/ 3422809 w 5391150"/>
                <a:gd name="connsiteY87" fmla="*/ 46196 h 66675"/>
                <a:gd name="connsiteX88" fmla="*/ 3417094 w 5391150"/>
                <a:gd name="connsiteY88" fmla="*/ 40481 h 66675"/>
                <a:gd name="connsiteX89" fmla="*/ 3398044 w 5391150"/>
                <a:gd name="connsiteY89" fmla="*/ 46196 h 66675"/>
                <a:gd name="connsiteX90" fmla="*/ 3398044 w 5391150"/>
                <a:gd name="connsiteY90" fmla="*/ 11906 h 66675"/>
                <a:gd name="connsiteX91" fmla="*/ 3241834 w 5391150"/>
                <a:gd name="connsiteY91" fmla="*/ 11906 h 66675"/>
                <a:gd name="connsiteX92" fmla="*/ 3241834 w 5391150"/>
                <a:gd name="connsiteY92" fmla="*/ 15716 h 66675"/>
                <a:gd name="connsiteX93" fmla="*/ 3272314 w 5391150"/>
                <a:gd name="connsiteY93" fmla="*/ 21431 h 66675"/>
                <a:gd name="connsiteX94" fmla="*/ 3260884 w 5391150"/>
                <a:gd name="connsiteY94" fmla="*/ 40481 h 66675"/>
                <a:gd name="connsiteX95" fmla="*/ 3249454 w 5391150"/>
                <a:gd name="connsiteY95" fmla="*/ 21431 h 66675"/>
                <a:gd name="connsiteX96" fmla="*/ 3249454 w 5391150"/>
                <a:gd name="connsiteY96" fmla="*/ 40481 h 66675"/>
                <a:gd name="connsiteX97" fmla="*/ 3257074 w 5391150"/>
                <a:gd name="connsiteY97" fmla="*/ 63341 h 66675"/>
                <a:gd name="connsiteX98" fmla="*/ 3422809 w 5391150"/>
                <a:gd name="connsiteY98" fmla="*/ 63341 h 66675"/>
                <a:gd name="connsiteX99" fmla="*/ 3422809 w 5391150"/>
                <a:gd name="connsiteY99" fmla="*/ 57626 h 66675"/>
                <a:gd name="connsiteX100" fmla="*/ 3441859 w 5391150"/>
                <a:gd name="connsiteY100" fmla="*/ 46196 h 66675"/>
                <a:gd name="connsiteX101" fmla="*/ 3436144 w 5391150"/>
                <a:gd name="connsiteY101" fmla="*/ 63341 h 66675"/>
                <a:gd name="connsiteX102" fmla="*/ 3457099 w 5391150"/>
                <a:gd name="connsiteY102" fmla="*/ 63341 h 66675"/>
                <a:gd name="connsiteX103" fmla="*/ 3472339 w 5391150"/>
                <a:gd name="connsiteY103" fmla="*/ 40481 h 66675"/>
                <a:gd name="connsiteX104" fmla="*/ 3460909 w 5391150"/>
                <a:gd name="connsiteY104" fmla="*/ 34766 h 66675"/>
                <a:gd name="connsiteX105" fmla="*/ 3517106 w 5391150"/>
                <a:gd name="connsiteY105" fmla="*/ 29051 h 66675"/>
                <a:gd name="connsiteX106" fmla="*/ 3536156 w 5391150"/>
                <a:gd name="connsiteY106" fmla="*/ 63341 h 66675"/>
                <a:gd name="connsiteX107" fmla="*/ 3564731 w 5391150"/>
                <a:gd name="connsiteY107" fmla="*/ 63341 h 66675"/>
                <a:gd name="connsiteX108" fmla="*/ 3578066 w 5391150"/>
                <a:gd name="connsiteY108" fmla="*/ 51911 h 66675"/>
                <a:gd name="connsiteX109" fmla="*/ 3568541 w 5391150"/>
                <a:gd name="connsiteY109" fmla="*/ 63341 h 66675"/>
                <a:gd name="connsiteX110" fmla="*/ 3630454 w 5391150"/>
                <a:gd name="connsiteY110" fmla="*/ 63341 h 66675"/>
                <a:gd name="connsiteX111" fmla="*/ 3622834 w 5391150"/>
                <a:gd name="connsiteY111" fmla="*/ 34766 h 66675"/>
                <a:gd name="connsiteX112" fmla="*/ 3624739 w 5391150"/>
                <a:gd name="connsiteY112" fmla="*/ 11906 h 66675"/>
                <a:gd name="connsiteX113" fmla="*/ 3587591 w 5391150"/>
                <a:gd name="connsiteY113" fmla="*/ 10001 h 66675"/>
                <a:gd name="connsiteX114" fmla="*/ 3587591 w 5391150"/>
                <a:gd name="connsiteY114" fmla="*/ 10001 h 66675"/>
                <a:gd name="connsiteX115" fmla="*/ 3587591 w 5391150"/>
                <a:gd name="connsiteY115" fmla="*/ 10001 h 66675"/>
                <a:gd name="connsiteX116" fmla="*/ 3587591 w 5391150"/>
                <a:gd name="connsiteY116" fmla="*/ 10001 h 66675"/>
                <a:gd name="connsiteX117" fmla="*/ 2537936 w 5391150"/>
                <a:gd name="connsiteY117" fmla="*/ 10001 h 66675"/>
                <a:gd name="connsiteX118" fmla="*/ 2477929 w 5391150"/>
                <a:gd name="connsiteY118" fmla="*/ 58579 h 66675"/>
                <a:gd name="connsiteX119" fmla="*/ 2487454 w 5391150"/>
                <a:gd name="connsiteY119" fmla="*/ 62389 h 66675"/>
                <a:gd name="connsiteX120" fmla="*/ 2519839 w 5391150"/>
                <a:gd name="connsiteY120" fmla="*/ 62389 h 66675"/>
                <a:gd name="connsiteX121" fmla="*/ 2519839 w 5391150"/>
                <a:gd name="connsiteY121" fmla="*/ 50959 h 66675"/>
                <a:gd name="connsiteX122" fmla="*/ 2525554 w 5391150"/>
                <a:gd name="connsiteY122" fmla="*/ 50959 h 66675"/>
                <a:gd name="connsiteX123" fmla="*/ 2525554 w 5391150"/>
                <a:gd name="connsiteY123" fmla="*/ 62389 h 66675"/>
                <a:gd name="connsiteX124" fmla="*/ 2656999 w 5391150"/>
                <a:gd name="connsiteY124" fmla="*/ 62389 h 66675"/>
                <a:gd name="connsiteX125" fmla="*/ 2641759 w 5391150"/>
                <a:gd name="connsiteY125" fmla="*/ 10001 h 66675"/>
                <a:gd name="connsiteX126" fmla="*/ 2537936 w 5391150"/>
                <a:gd name="connsiteY126" fmla="*/ 10001 h 66675"/>
                <a:gd name="connsiteX127" fmla="*/ 2537936 w 5391150"/>
                <a:gd name="connsiteY127" fmla="*/ 10001 h 66675"/>
                <a:gd name="connsiteX128" fmla="*/ 2537936 w 5391150"/>
                <a:gd name="connsiteY128" fmla="*/ 10001 h 66675"/>
                <a:gd name="connsiteX129" fmla="*/ 2537936 w 5391150"/>
                <a:gd name="connsiteY129" fmla="*/ 10001 h 66675"/>
                <a:gd name="connsiteX130" fmla="*/ 2466499 w 5391150"/>
                <a:gd name="connsiteY130" fmla="*/ 10001 h 66675"/>
                <a:gd name="connsiteX131" fmla="*/ 2453164 w 5391150"/>
                <a:gd name="connsiteY131" fmla="*/ 13811 h 66675"/>
                <a:gd name="connsiteX132" fmla="*/ 2453164 w 5391150"/>
                <a:gd name="connsiteY132" fmla="*/ 10001 h 66675"/>
                <a:gd name="connsiteX133" fmla="*/ 2420779 w 5391150"/>
                <a:gd name="connsiteY133" fmla="*/ 10001 h 66675"/>
                <a:gd name="connsiteX134" fmla="*/ 2439829 w 5391150"/>
                <a:gd name="connsiteY134" fmla="*/ 19526 h 66675"/>
                <a:gd name="connsiteX135" fmla="*/ 2434114 w 5391150"/>
                <a:gd name="connsiteY135" fmla="*/ 25241 h 66675"/>
                <a:gd name="connsiteX136" fmla="*/ 2358866 w 5391150"/>
                <a:gd name="connsiteY136" fmla="*/ 30956 h 66675"/>
                <a:gd name="connsiteX137" fmla="*/ 2345531 w 5391150"/>
                <a:gd name="connsiteY137" fmla="*/ 8096 h 66675"/>
                <a:gd name="connsiteX138" fmla="*/ 1740694 w 5391150"/>
                <a:gd name="connsiteY138" fmla="*/ 8096 h 66675"/>
                <a:gd name="connsiteX139" fmla="*/ 1731169 w 5391150"/>
                <a:gd name="connsiteY139" fmla="*/ 11906 h 66675"/>
                <a:gd name="connsiteX140" fmla="*/ 1736884 w 5391150"/>
                <a:gd name="connsiteY140" fmla="*/ 8096 h 66675"/>
                <a:gd name="connsiteX141" fmla="*/ 1520666 w 5391150"/>
                <a:gd name="connsiteY141" fmla="*/ 8096 h 66675"/>
                <a:gd name="connsiteX142" fmla="*/ 1495901 w 5391150"/>
                <a:gd name="connsiteY142" fmla="*/ 11906 h 66675"/>
                <a:gd name="connsiteX143" fmla="*/ 1495901 w 5391150"/>
                <a:gd name="connsiteY143" fmla="*/ 8096 h 66675"/>
                <a:gd name="connsiteX144" fmla="*/ 1159669 w 5391150"/>
                <a:gd name="connsiteY144" fmla="*/ 8096 h 66675"/>
                <a:gd name="connsiteX145" fmla="*/ 1159669 w 5391150"/>
                <a:gd name="connsiteY145" fmla="*/ 23336 h 66675"/>
                <a:gd name="connsiteX146" fmla="*/ 1155859 w 5391150"/>
                <a:gd name="connsiteY146" fmla="*/ 57626 h 66675"/>
                <a:gd name="connsiteX147" fmla="*/ 1173004 w 5391150"/>
                <a:gd name="connsiteY147" fmla="*/ 57626 h 66675"/>
                <a:gd name="connsiteX148" fmla="*/ 1173004 w 5391150"/>
                <a:gd name="connsiteY148" fmla="*/ 46196 h 66675"/>
                <a:gd name="connsiteX149" fmla="*/ 1178719 w 5391150"/>
                <a:gd name="connsiteY149" fmla="*/ 46196 h 66675"/>
                <a:gd name="connsiteX150" fmla="*/ 1178719 w 5391150"/>
                <a:gd name="connsiteY150" fmla="*/ 57626 h 66675"/>
                <a:gd name="connsiteX151" fmla="*/ 1582579 w 5391150"/>
                <a:gd name="connsiteY151" fmla="*/ 57626 h 66675"/>
                <a:gd name="connsiteX152" fmla="*/ 1582579 w 5391150"/>
                <a:gd name="connsiteY152" fmla="*/ 38576 h 66675"/>
                <a:gd name="connsiteX153" fmla="*/ 1601629 w 5391150"/>
                <a:gd name="connsiteY153" fmla="*/ 27146 h 66675"/>
                <a:gd name="connsiteX154" fmla="*/ 1595914 w 5391150"/>
                <a:gd name="connsiteY154" fmla="*/ 51911 h 66675"/>
                <a:gd name="connsiteX155" fmla="*/ 1607344 w 5391150"/>
                <a:gd name="connsiteY155" fmla="*/ 51911 h 66675"/>
                <a:gd name="connsiteX156" fmla="*/ 1618774 w 5391150"/>
                <a:gd name="connsiteY156" fmla="*/ 32861 h 66675"/>
                <a:gd name="connsiteX157" fmla="*/ 1618774 w 5391150"/>
                <a:gd name="connsiteY157" fmla="*/ 44291 h 66675"/>
                <a:gd name="connsiteX158" fmla="*/ 1618774 w 5391150"/>
                <a:gd name="connsiteY158" fmla="*/ 61436 h 66675"/>
                <a:gd name="connsiteX159" fmla="*/ 1624489 w 5391150"/>
                <a:gd name="connsiteY159" fmla="*/ 61436 h 66675"/>
                <a:gd name="connsiteX160" fmla="*/ 1624489 w 5391150"/>
                <a:gd name="connsiteY160" fmla="*/ 44291 h 66675"/>
                <a:gd name="connsiteX161" fmla="*/ 1643539 w 5391150"/>
                <a:gd name="connsiteY161" fmla="*/ 50006 h 66675"/>
                <a:gd name="connsiteX162" fmla="*/ 1637824 w 5391150"/>
                <a:gd name="connsiteY162" fmla="*/ 55721 h 66675"/>
                <a:gd name="connsiteX163" fmla="*/ 1628299 w 5391150"/>
                <a:gd name="connsiteY163" fmla="*/ 59531 h 66675"/>
                <a:gd name="connsiteX164" fmla="*/ 1643539 w 5391150"/>
                <a:gd name="connsiteY164" fmla="*/ 59531 h 66675"/>
                <a:gd name="connsiteX165" fmla="*/ 1656874 w 5391150"/>
                <a:gd name="connsiteY165" fmla="*/ 48101 h 66675"/>
                <a:gd name="connsiteX166" fmla="*/ 1647349 w 5391150"/>
                <a:gd name="connsiteY166" fmla="*/ 59531 h 66675"/>
                <a:gd name="connsiteX167" fmla="*/ 1660684 w 5391150"/>
                <a:gd name="connsiteY167" fmla="*/ 59531 h 66675"/>
                <a:gd name="connsiteX168" fmla="*/ 1662589 w 5391150"/>
                <a:gd name="connsiteY168" fmla="*/ 48101 h 66675"/>
                <a:gd name="connsiteX169" fmla="*/ 1687354 w 5391150"/>
                <a:gd name="connsiteY169" fmla="*/ 53816 h 66675"/>
                <a:gd name="connsiteX170" fmla="*/ 1685449 w 5391150"/>
                <a:gd name="connsiteY170" fmla="*/ 57626 h 66675"/>
                <a:gd name="connsiteX171" fmla="*/ 1830229 w 5391150"/>
                <a:gd name="connsiteY171" fmla="*/ 57626 h 66675"/>
                <a:gd name="connsiteX172" fmla="*/ 1830229 w 5391150"/>
                <a:gd name="connsiteY172" fmla="*/ 46196 h 66675"/>
                <a:gd name="connsiteX173" fmla="*/ 1835944 w 5391150"/>
                <a:gd name="connsiteY173" fmla="*/ 46196 h 66675"/>
                <a:gd name="connsiteX174" fmla="*/ 1834039 w 5391150"/>
                <a:gd name="connsiteY174" fmla="*/ 57626 h 66675"/>
                <a:gd name="connsiteX175" fmla="*/ 1888331 w 5391150"/>
                <a:gd name="connsiteY175" fmla="*/ 57626 h 66675"/>
                <a:gd name="connsiteX176" fmla="*/ 1897856 w 5391150"/>
                <a:gd name="connsiteY176" fmla="*/ 53816 h 66675"/>
                <a:gd name="connsiteX177" fmla="*/ 1890236 w 5391150"/>
                <a:gd name="connsiteY177" fmla="*/ 57626 h 66675"/>
                <a:gd name="connsiteX178" fmla="*/ 1920716 w 5391150"/>
                <a:gd name="connsiteY178" fmla="*/ 57626 h 66675"/>
                <a:gd name="connsiteX179" fmla="*/ 1916906 w 5391150"/>
                <a:gd name="connsiteY179" fmla="*/ 53816 h 66675"/>
                <a:gd name="connsiteX180" fmla="*/ 1922621 w 5391150"/>
                <a:gd name="connsiteY180" fmla="*/ 23336 h 66675"/>
                <a:gd name="connsiteX181" fmla="*/ 1934051 w 5391150"/>
                <a:gd name="connsiteY181" fmla="*/ 42386 h 66675"/>
                <a:gd name="connsiteX182" fmla="*/ 1922621 w 5391150"/>
                <a:gd name="connsiteY182" fmla="*/ 59531 h 66675"/>
                <a:gd name="connsiteX183" fmla="*/ 2063591 w 5391150"/>
                <a:gd name="connsiteY183" fmla="*/ 59531 h 66675"/>
                <a:gd name="connsiteX184" fmla="*/ 2063591 w 5391150"/>
                <a:gd name="connsiteY184" fmla="*/ 48101 h 66675"/>
                <a:gd name="connsiteX185" fmla="*/ 2069306 w 5391150"/>
                <a:gd name="connsiteY185" fmla="*/ 48101 h 66675"/>
                <a:gd name="connsiteX186" fmla="*/ 2069306 w 5391150"/>
                <a:gd name="connsiteY186" fmla="*/ 59531 h 66675"/>
                <a:gd name="connsiteX187" fmla="*/ 2196941 w 5391150"/>
                <a:gd name="connsiteY187" fmla="*/ 59531 h 66675"/>
                <a:gd name="connsiteX188" fmla="*/ 2279809 w 5391150"/>
                <a:gd name="connsiteY188" fmla="*/ 17621 h 66675"/>
                <a:gd name="connsiteX189" fmla="*/ 2298859 w 5391150"/>
                <a:gd name="connsiteY189" fmla="*/ 29051 h 66675"/>
                <a:gd name="connsiteX190" fmla="*/ 2281714 w 5391150"/>
                <a:gd name="connsiteY190" fmla="*/ 57626 h 66675"/>
                <a:gd name="connsiteX191" fmla="*/ 2407444 w 5391150"/>
                <a:gd name="connsiteY191" fmla="*/ 57626 h 66675"/>
                <a:gd name="connsiteX192" fmla="*/ 2405539 w 5391150"/>
                <a:gd name="connsiteY192" fmla="*/ 53816 h 66675"/>
                <a:gd name="connsiteX193" fmla="*/ 2411254 w 5391150"/>
                <a:gd name="connsiteY193" fmla="*/ 53816 h 66675"/>
                <a:gd name="connsiteX194" fmla="*/ 2505551 w 5391150"/>
                <a:gd name="connsiteY194" fmla="*/ 7144 h 66675"/>
                <a:gd name="connsiteX195" fmla="*/ 2466499 w 5391150"/>
                <a:gd name="connsiteY195" fmla="*/ 10001 h 66675"/>
                <a:gd name="connsiteX196" fmla="*/ 2466499 w 5391150"/>
                <a:gd name="connsiteY196" fmla="*/ 10001 h 66675"/>
                <a:gd name="connsiteX197" fmla="*/ 2466499 w 5391150"/>
                <a:gd name="connsiteY197" fmla="*/ 10001 h 66675"/>
                <a:gd name="connsiteX198" fmla="*/ 2466499 w 5391150"/>
                <a:gd name="connsiteY198" fmla="*/ 10001 h 66675"/>
                <a:gd name="connsiteX199" fmla="*/ 1143476 w 5391150"/>
                <a:gd name="connsiteY199" fmla="*/ 10001 h 66675"/>
                <a:gd name="connsiteX200" fmla="*/ 1143476 w 5391150"/>
                <a:gd name="connsiteY200" fmla="*/ 13811 h 66675"/>
                <a:gd name="connsiteX201" fmla="*/ 1149191 w 5391150"/>
                <a:gd name="connsiteY201" fmla="*/ 13811 h 66675"/>
                <a:gd name="connsiteX202" fmla="*/ 1149191 w 5391150"/>
                <a:gd name="connsiteY202" fmla="*/ 10001 h 66675"/>
                <a:gd name="connsiteX203" fmla="*/ 1143476 w 5391150"/>
                <a:gd name="connsiteY203" fmla="*/ 10001 h 66675"/>
                <a:gd name="connsiteX204" fmla="*/ 1143476 w 5391150"/>
                <a:gd name="connsiteY204" fmla="*/ 10001 h 66675"/>
                <a:gd name="connsiteX205" fmla="*/ 1143476 w 5391150"/>
                <a:gd name="connsiteY205" fmla="*/ 10001 h 66675"/>
                <a:gd name="connsiteX206" fmla="*/ 1143476 w 5391150"/>
                <a:gd name="connsiteY206" fmla="*/ 10001 h 66675"/>
                <a:gd name="connsiteX207" fmla="*/ 1135856 w 5391150"/>
                <a:gd name="connsiteY207" fmla="*/ 10001 h 66675"/>
                <a:gd name="connsiteX208" fmla="*/ 1126331 w 5391150"/>
                <a:gd name="connsiteY208" fmla="*/ 50006 h 66675"/>
                <a:gd name="connsiteX209" fmla="*/ 1137761 w 5391150"/>
                <a:gd name="connsiteY209" fmla="*/ 50006 h 66675"/>
                <a:gd name="connsiteX210" fmla="*/ 1137761 w 5391150"/>
                <a:gd name="connsiteY210" fmla="*/ 44291 h 66675"/>
                <a:gd name="connsiteX211" fmla="*/ 1137761 w 5391150"/>
                <a:gd name="connsiteY211" fmla="*/ 10001 h 66675"/>
                <a:gd name="connsiteX212" fmla="*/ 1135856 w 5391150"/>
                <a:gd name="connsiteY212" fmla="*/ 10001 h 66675"/>
                <a:gd name="connsiteX213" fmla="*/ 1135856 w 5391150"/>
                <a:gd name="connsiteY213" fmla="*/ 10001 h 66675"/>
                <a:gd name="connsiteX214" fmla="*/ 1135856 w 5391150"/>
                <a:gd name="connsiteY214" fmla="*/ 10001 h 66675"/>
                <a:gd name="connsiteX215" fmla="*/ 1135856 w 5391150"/>
                <a:gd name="connsiteY215" fmla="*/ 10001 h 66675"/>
                <a:gd name="connsiteX216" fmla="*/ 1094899 w 5391150"/>
                <a:gd name="connsiteY216" fmla="*/ 10001 h 66675"/>
                <a:gd name="connsiteX217" fmla="*/ 1100614 w 5391150"/>
                <a:gd name="connsiteY217" fmla="*/ 25241 h 66675"/>
                <a:gd name="connsiteX218" fmla="*/ 1094899 w 5391150"/>
                <a:gd name="connsiteY218" fmla="*/ 25241 h 66675"/>
                <a:gd name="connsiteX219" fmla="*/ 1094899 w 5391150"/>
                <a:gd name="connsiteY219" fmla="*/ 13811 h 66675"/>
                <a:gd name="connsiteX220" fmla="*/ 1083469 w 5391150"/>
                <a:gd name="connsiteY220" fmla="*/ 10001 h 66675"/>
                <a:gd name="connsiteX221" fmla="*/ 1062514 w 5391150"/>
                <a:gd name="connsiteY221" fmla="*/ 10001 h 66675"/>
                <a:gd name="connsiteX222" fmla="*/ 1064419 w 5391150"/>
                <a:gd name="connsiteY222" fmla="*/ 25241 h 66675"/>
                <a:gd name="connsiteX223" fmla="*/ 1033939 w 5391150"/>
                <a:gd name="connsiteY223" fmla="*/ 50006 h 66675"/>
                <a:gd name="connsiteX224" fmla="*/ 1028224 w 5391150"/>
                <a:gd name="connsiteY224" fmla="*/ 61436 h 66675"/>
                <a:gd name="connsiteX225" fmla="*/ 1072991 w 5391150"/>
                <a:gd name="connsiteY225" fmla="*/ 61436 h 66675"/>
                <a:gd name="connsiteX226" fmla="*/ 1090136 w 5391150"/>
                <a:gd name="connsiteY226" fmla="*/ 57626 h 66675"/>
                <a:gd name="connsiteX227" fmla="*/ 1090136 w 5391150"/>
                <a:gd name="connsiteY227" fmla="*/ 61436 h 66675"/>
                <a:gd name="connsiteX228" fmla="*/ 1097756 w 5391150"/>
                <a:gd name="connsiteY228" fmla="*/ 61436 h 66675"/>
                <a:gd name="connsiteX229" fmla="*/ 1097756 w 5391150"/>
                <a:gd name="connsiteY229" fmla="*/ 44291 h 66675"/>
                <a:gd name="connsiteX230" fmla="*/ 1103471 w 5391150"/>
                <a:gd name="connsiteY230" fmla="*/ 44291 h 66675"/>
                <a:gd name="connsiteX231" fmla="*/ 1097756 w 5391150"/>
                <a:gd name="connsiteY231" fmla="*/ 61436 h 66675"/>
                <a:gd name="connsiteX232" fmla="*/ 1109186 w 5391150"/>
                <a:gd name="connsiteY232" fmla="*/ 61436 h 66675"/>
                <a:gd name="connsiteX233" fmla="*/ 1114901 w 5391150"/>
                <a:gd name="connsiteY233" fmla="*/ 9049 h 66675"/>
                <a:gd name="connsiteX234" fmla="*/ 1094899 w 5391150"/>
                <a:gd name="connsiteY234" fmla="*/ 9049 h 66675"/>
                <a:gd name="connsiteX235" fmla="*/ 1094899 w 5391150"/>
                <a:gd name="connsiteY235" fmla="*/ 10001 h 66675"/>
                <a:gd name="connsiteX236" fmla="*/ 1094899 w 5391150"/>
                <a:gd name="connsiteY236" fmla="*/ 10001 h 66675"/>
                <a:gd name="connsiteX237" fmla="*/ 1094899 w 5391150"/>
                <a:gd name="connsiteY237" fmla="*/ 10001 h 66675"/>
                <a:gd name="connsiteX238" fmla="*/ 994886 w 5391150"/>
                <a:gd name="connsiteY238" fmla="*/ 10001 h 66675"/>
                <a:gd name="connsiteX239" fmla="*/ 972026 w 5391150"/>
                <a:gd name="connsiteY239" fmla="*/ 62389 h 66675"/>
                <a:gd name="connsiteX240" fmla="*/ 991076 w 5391150"/>
                <a:gd name="connsiteY240" fmla="*/ 62389 h 66675"/>
                <a:gd name="connsiteX241" fmla="*/ 994886 w 5391150"/>
                <a:gd name="connsiteY241" fmla="*/ 50959 h 66675"/>
                <a:gd name="connsiteX242" fmla="*/ 1000601 w 5391150"/>
                <a:gd name="connsiteY242" fmla="*/ 56674 h 66675"/>
                <a:gd name="connsiteX243" fmla="*/ 1027271 w 5391150"/>
                <a:gd name="connsiteY243" fmla="*/ 8096 h 66675"/>
                <a:gd name="connsiteX244" fmla="*/ 994886 w 5391150"/>
                <a:gd name="connsiteY244" fmla="*/ 10001 h 66675"/>
                <a:gd name="connsiteX245" fmla="*/ 994886 w 5391150"/>
                <a:gd name="connsiteY245" fmla="*/ 10001 h 66675"/>
                <a:gd name="connsiteX246" fmla="*/ 994886 w 5391150"/>
                <a:gd name="connsiteY246" fmla="*/ 10001 h 66675"/>
                <a:gd name="connsiteX247" fmla="*/ 994886 w 5391150"/>
                <a:gd name="connsiteY247" fmla="*/ 10001 h 66675"/>
                <a:gd name="connsiteX248" fmla="*/ 692944 w 5391150"/>
                <a:gd name="connsiteY248" fmla="*/ 10001 h 66675"/>
                <a:gd name="connsiteX249" fmla="*/ 696754 w 5391150"/>
                <a:gd name="connsiteY249" fmla="*/ 19526 h 66675"/>
                <a:gd name="connsiteX250" fmla="*/ 691039 w 5391150"/>
                <a:gd name="connsiteY250" fmla="*/ 19526 h 66675"/>
                <a:gd name="connsiteX251" fmla="*/ 679609 w 5391150"/>
                <a:gd name="connsiteY251" fmla="*/ 13811 h 66675"/>
                <a:gd name="connsiteX252" fmla="*/ 679609 w 5391150"/>
                <a:gd name="connsiteY252" fmla="*/ 10001 h 66675"/>
                <a:gd name="connsiteX253" fmla="*/ 576739 w 5391150"/>
                <a:gd name="connsiteY253" fmla="*/ 10001 h 66675"/>
                <a:gd name="connsiteX254" fmla="*/ 578644 w 5391150"/>
                <a:gd name="connsiteY254" fmla="*/ 13811 h 66675"/>
                <a:gd name="connsiteX255" fmla="*/ 486251 w 5391150"/>
                <a:gd name="connsiteY255" fmla="*/ 62389 h 66675"/>
                <a:gd name="connsiteX256" fmla="*/ 572929 w 5391150"/>
                <a:gd name="connsiteY256" fmla="*/ 62389 h 66675"/>
                <a:gd name="connsiteX257" fmla="*/ 572929 w 5391150"/>
                <a:gd name="connsiteY257" fmla="*/ 58579 h 66675"/>
                <a:gd name="connsiteX258" fmla="*/ 578644 w 5391150"/>
                <a:gd name="connsiteY258" fmla="*/ 58579 h 66675"/>
                <a:gd name="connsiteX259" fmla="*/ 578644 w 5391150"/>
                <a:gd name="connsiteY259" fmla="*/ 62389 h 66675"/>
                <a:gd name="connsiteX260" fmla="*/ 640556 w 5391150"/>
                <a:gd name="connsiteY260" fmla="*/ 62389 h 66675"/>
                <a:gd name="connsiteX261" fmla="*/ 646271 w 5391150"/>
                <a:gd name="connsiteY261" fmla="*/ 45244 h 66675"/>
                <a:gd name="connsiteX262" fmla="*/ 651986 w 5391150"/>
                <a:gd name="connsiteY262" fmla="*/ 62389 h 66675"/>
                <a:gd name="connsiteX263" fmla="*/ 700564 w 5391150"/>
                <a:gd name="connsiteY263" fmla="*/ 62389 h 66675"/>
                <a:gd name="connsiteX264" fmla="*/ 719614 w 5391150"/>
                <a:gd name="connsiteY264" fmla="*/ 10001 h 66675"/>
                <a:gd name="connsiteX265" fmla="*/ 692944 w 5391150"/>
                <a:gd name="connsiteY265" fmla="*/ 10001 h 66675"/>
                <a:gd name="connsiteX266" fmla="*/ 692944 w 5391150"/>
                <a:gd name="connsiteY266" fmla="*/ 10001 h 66675"/>
                <a:gd name="connsiteX267" fmla="*/ 692944 w 5391150"/>
                <a:gd name="connsiteY267" fmla="*/ 10001 h 66675"/>
                <a:gd name="connsiteX268" fmla="*/ 692944 w 5391150"/>
                <a:gd name="connsiteY268" fmla="*/ 10001 h 66675"/>
                <a:gd name="connsiteX269" fmla="*/ 347186 w 5391150"/>
                <a:gd name="connsiteY269" fmla="*/ 10001 h 66675"/>
                <a:gd name="connsiteX270" fmla="*/ 362426 w 5391150"/>
                <a:gd name="connsiteY270" fmla="*/ 13811 h 66675"/>
                <a:gd name="connsiteX271" fmla="*/ 362426 w 5391150"/>
                <a:gd name="connsiteY271" fmla="*/ 38576 h 66675"/>
                <a:gd name="connsiteX272" fmla="*/ 387191 w 5391150"/>
                <a:gd name="connsiteY272" fmla="*/ 50006 h 66675"/>
                <a:gd name="connsiteX273" fmla="*/ 387191 w 5391150"/>
                <a:gd name="connsiteY273" fmla="*/ 61436 h 66675"/>
                <a:gd name="connsiteX274" fmla="*/ 449104 w 5391150"/>
                <a:gd name="connsiteY274" fmla="*/ 61436 h 66675"/>
                <a:gd name="connsiteX275" fmla="*/ 443389 w 5391150"/>
                <a:gd name="connsiteY275" fmla="*/ 32861 h 66675"/>
                <a:gd name="connsiteX276" fmla="*/ 449104 w 5391150"/>
                <a:gd name="connsiteY276" fmla="*/ 32861 h 66675"/>
                <a:gd name="connsiteX277" fmla="*/ 449104 w 5391150"/>
                <a:gd name="connsiteY277" fmla="*/ 44291 h 66675"/>
                <a:gd name="connsiteX278" fmla="*/ 460534 w 5391150"/>
                <a:gd name="connsiteY278" fmla="*/ 44291 h 66675"/>
                <a:gd name="connsiteX279" fmla="*/ 460534 w 5391150"/>
                <a:gd name="connsiteY279" fmla="*/ 38576 h 66675"/>
                <a:gd name="connsiteX280" fmla="*/ 511016 w 5391150"/>
                <a:gd name="connsiteY280" fmla="*/ 10001 h 66675"/>
                <a:gd name="connsiteX281" fmla="*/ 347186 w 5391150"/>
                <a:gd name="connsiteY281" fmla="*/ 10001 h 66675"/>
                <a:gd name="connsiteX282" fmla="*/ 347186 w 5391150"/>
                <a:gd name="connsiteY282" fmla="*/ 10001 h 66675"/>
                <a:gd name="connsiteX283" fmla="*/ 347186 w 5391150"/>
                <a:gd name="connsiteY283" fmla="*/ 10001 h 66675"/>
                <a:gd name="connsiteX284" fmla="*/ 347186 w 5391150"/>
                <a:gd name="connsiteY284" fmla="*/ 10001 h 66675"/>
                <a:gd name="connsiteX285" fmla="*/ 187166 w 5391150"/>
                <a:gd name="connsiteY285" fmla="*/ 10001 h 66675"/>
                <a:gd name="connsiteX286" fmla="*/ 175736 w 5391150"/>
                <a:gd name="connsiteY286" fmla="*/ 13811 h 66675"/>
                <a:gd name="connsiteX287" fmla="*/ 175736 w 5391150"/>
                <a:gd name="connsiteY287" fmla="*/ 19526 h 66675"/>
                <a:gd name="connsiteX288" fmla="*/ 206216 w 5391150"/>
                <a:gd name="connsiteY288" fmla="*/ 19526 h 66675"/>
                <a:gd name="connsiteX289" fmla="*/ 206216 w 5391150"/>
                <a:gd name="connsiteY289" fmla="*/ 13811 h 66675"/>
                <a:gd name="connsiteX290" fmla="*/ 196691 w 5391150"/>
                <a:gd name="connsiteY290" fmla="*/ 10001 h 66675"/>
                <a:gd name="connsiteX291" fmla="*/ 187166 w 5391150"/>
                <a:gd name="connsiteY291" fmla="*/ 10001 h 66675"/>
                <a:gd name="connsiteX292" fmla="*/ 187166 w 5391150"/>
                <a:gd name="connsiteY292" fmla="*/ 10001 h 66675"/>
                <a:gd name="connsiteX293" fmla="*/ 187166 w 5391150"/>
                <a:gd name="connsiteY293" fmla="*/ 10001 h 66675"/>
                <a:gd name="connsiteX294" fmla="*/ 187166 w 5391150"/>
                <a:gd name="connsiteY294" fmla="*/ 10001 h 66675"/>
                <a:gd name="connsiteX295" fmla="*/ 159544 w 5391150"/>
                <a:gd name="connsiteY295" fmla="*/ 10001 h 66675"/>
                <a:gd name="connsiteX296" fmla="*/ 174784 w 5391150"/>
                <a:gd name="connsiteY296" fmla="*/ 13811 h 66675"/>
                <a:gd name="connsiteX297" fmla="*/ 176689 w 5391150"/>
                <a:gd name="connsiteY297" fmla="*/ 10001 h 66675"/>
                <a:gd name="connsiteX298" fmla="*/ 159544 w 5391150"/>
                <a:gd name="connsiteY298" fmla="*/ 10001 h 66675"/>
                <a:gd name="connsiteX299" fmla="*/ 159544 w 5391150"/>
                <a:gd name="connsiteY299" fmla="*/ 10001 h 66675"/>
                <a:gd name="connsiteX300" fmla="*/ 159544 w 5391150"/>
                <a:gd name="connsiteY300" fmla="*/ 10001 h 66675"/>
                <a:gd name="connsiteX301" fmla="*/ 159544 w 5391150"/>
                <a:gd name="connsiteY301" fmla="*/ 10001 h 66675"/>
                <a:gd name="connsiteX302" fmla="*/ 16669 w 5391150"/>
                <a:gd name="connsiteY302" fmla="*/ 10001 h 66675"/>
                <a:gd name="connsiteX303" fmla="*/ 7144 w 5391150"/>
                <a:gd name="connsiteY303" fmla="*/ 62389 h 66675"/>
                <a:gd name="connsiteX304" fmla="*/ 28099 w 5391150"/>
                <a:gd name="connsiteY304" fmla="*/ 62389 h 66675"/>
                <a:gd name="connsiteX305" fmla="*/ 37624 w 5391150"/>
                <a:gd name="connsiteY305" fmla="*/ 45244 h 66675"/>
                <a:gd name="connsiteX306" fmla="*/ 45244 w 5391150"/>
                <a:gd name="connsiteY306" fmla="*/ 62389 h 66675"/>
                <a:gd name="connsiteX307" fmla="*/ 77629 w 5391150"/>
                <a:gd name="connsiteY307" fmla="*/ 62389 h 66675"/>
                <a:gd name="connsiteX308" fmla="*/ 87154 w 5391150"/>
                <a:gd name="connsiteY308" fmla="*/ 58579 h 66675"/>
                <a:gd name="connsiteX309" fmla="*/ 85249 w 5391150"/>
                <a:gd name="connsiteY309" fmla="*/ 62389 h 66675"/>
                <a:gd name="connsiteX310" fmla="*/ 104299 w 5391150"/>
                <a:gd name="connsiteY310" fmla="*/ 62389 h 66675"/>
                <a:gd name="connsiteX311" fmla="*/ 106204 w 5391150"/>
                <a:gd name="connsiteY311" fmla="*/ 58579 h 66675"/>
                <a:gd name="connsiteX312" fmla="*/ 95726 w 5391150"/>
                <a:gd name="connsiteY312" fmla="*/ 58579 h 66675"/>
                <a:gd name="connsiteX313" fmla="*/ 50959 w 5391150"/>
                <a:gd name="connsiteY313" fmla="*/ 52864 h 66675"/>
                <a:gd name="connsiteX314" fmla="*/ 50959 w 5391150"/>
                <a:gd name="connsiteY314" fmla="*/ 12859 h 66675"/>
                <a:gd name="connsiteX315" fmla="*/ 16669 w 5391150"/>
                <a:gd name="connsiteY315" fmla="*/ 12859 h 66675"/>
                <a:gd name="connsiteX316" fmla="*/ 16669 w 5391150"/>
                <a:gd name="connsiteY316" fmla="*/ 10001 h 66675"/>
                <a:gd name="connsiteX317" fmla="*/ 16669 w 5391150"/>
                <a:gd name="connsiteY317" fmla="*/ 10001 h 66675"/>
                <a:gd name="connsiteX318" fmla="*/ 16669 w 5391150"/>
                <a:gd name="connsiteY318" fmla="*/ 10001 h 66675"/>
                <a:gd name="connsiteX319" fmla="*/ 1676876 w 5391150"/>
                <a:gd name="connsiteY319" fmla="*/ 62389 h 66675"/>
                <a:gd name="connsiteX320" fmla="*/ 1684496 w 5391150"/>
                <a:gd name="connsiteY320" fmla="*/ 58579 h 66675"/>
                <a:gd name="connsiteX321" fmla="*/ 1673066 w 5391150"/>
                <a:gd name="connsiteY321" fmla="*/ 58579 h 66675"/>
                <a:gd name="connsiteX322" fmla="*/ 1673066 w 5391150"/>
                <a:gd name="connsiteY322" fmla="*/ 62389 h 66675"/>
                <a:gd name="connsiteX323" fmla="*/ 1676876 w 5391150"/>
                <a:gd name="connsiteY323" fmla="*/ 62389 h 66675"/>
                <a:gd name="connsiteX324" fmla="*/ 1676876 w 5391150"/>
                <a:gd name="connsiteY324" fmla="*/ 62389 h 66675"/>
                <a:gd name="connsiteX325" fmla="*/ 1676876 w 5391150"/>
                <a:gd name="connsiteY325" fmla="*/ 62389 h 66675"/>
                <a:gd name="connsiteX326" fmla="*/ 1676876 w 5391150"/>
                <a:gd name="connsiteY326" fmla="*/ 62389 h 66675"/>
                <a:gd name="connsiteX327" fmla="*/ 1598771 w 5391150"/>
                <a:gd name="connsiteY327" fmla="*/ 62389 h 66675"/>
                <a:gd name="connsiteX328" fmla="*/ 1594961 w 5391150"/>
                <a:gd name="connsiteY328" fmla="*/ 62389 h 66675"/>
                <a:gd name="connsiteX329" fmla="*/ 1598771 w 5391150"/>
                <a:gd name="connsiteY329" fmla="*/ 62389 h 66675"/>
                <a:gd name="connsiteX330" fmla="*/ 1598771 w 5391150"/>
                <a:gd name="connsiteY330" fmla="*/ 62389 h 66675"/>
                <a:gd name="connsiteX331" fmla="*/ 1598771 w 5391150"/>
                <a:gd name="connsiteY331" fmla="*/ 62389 h 66675"/>
                <a:gd name="connsiteX332" fmla="*/ 1598771 w 5391150"/>
                <a:gd name="connsiteY332" fmla="*/ 62389 h 66675"/>
                <a:gd name="connsiteX333" fmla="*/ 1135856 w 5391150"/>
                <a:gd name="connsiteY333" fmla="*/ 62389 h 66675"/>
                <a:gd name="connsiteX334" fmla="*/ 1137761 w 5391150"/>
                <a:gd name="connsiteY334" fmla="*/ 58579 h 66675"/>
                <a:gd name="connsiteX335" fmla="*/ 1126331 w 5391150"/>
                <a:gd name="connsiteY335" fmla="*/ 58579 h 66675"/>
                <a:gd name="connsiteX336" fmla="*/ 1126331 w 5391150"/>
                <a:gd name="connsiteY336" fmla="*/ 62389 h 66675"/>
                <a:gd name="connsiteX337" fmla="*/ 1135856 w 5391150"/>
                <a:gd name="connsiteY337" fmla="*/ 62389 h 66675"/>
                <a:gd name="connsiteX338" fmla="*/ 1135856 w 5391150"/>
                <a:gd name="connsiteY338" fmla="*/ 62389 h 66675"/>
                <a:gd name="connsiteX339" fmla="*/ 1135856 w 5391150"/>
                <a:gd name="connsiteY339" fmla="*/ 62389 h 66675"/>
                <a:gd name="connsiteX340" fmla="*/ 1135856 w 5391150"/>
                <a:gd name="connsiteY340" fmla="*/ 62389 h 66675"/>
                <a:gd name="connsiteX341" fmla="*/ 296704 w 5391150"/>
                <a:gd name="connsiteY341" fmla="*/ 62389 h 66675"/>
                <a:gd name="connsiteX342" fmla="*/ 306229 w 5391150"/>
                <a:gd name="connsiteY342" fmla="*/ 45244 h 66675"/>
                <a:gd name="connsiteX343" fmla="*/ 300514 w 5391150"/>
                <a:gd name="connsiteY343" fmla="*/ 45244 h 66675"/>
                <a:gd name="connsiteX344" fmla="*/ 232886 w 5391150"/>
                <a:gd name="connsiteY344" fmla="*/ 20479 h 66675"/>
                <a:gd name="connsiteX345" fmla="*/ 208121 w 5391150"/>
                <a:gd name="connsiteY345" fmla="*/ 20479 h 66675"/>
                <a:gd name="connsiteX346" fmla="*/ 208121 w 5391150"/>
                <a:gd name="connsiteY346" fmla="*/ 26194 h 66675"/>
                <a:gd name="connsiteX347" fmla="*/ 213836 w 5391150"/>
                <a:gd name="connsiteY347" fmla="*/ 26194 h 66675"/>
                <a:gd name="connsiteX348" fmla="*/ 266224 w 5391150"/>
                <a:gd name="connsiteY348" fmla="*/ 60484 h 66675"/>
                <a:gd name="connsiteX349" fmla="*/ 296704 w 5391150"/>
                <a:gd name="connsiteY349" fmla="*/ 62389 h 66675"/>
                <a:gd name="connsiteX350" fmla="*/ 296704 w 5391150"/>
                <a:gd name="connsiteY350" fmla="*/ 62389 h 66675"/>
                <a:gd name="connsiteX351" fmla="*/ 296704 w 5391150"/>
                <a:gd name="connsiteY351" fmla="*/ 62389 h 66675"/>
                <a:gd name="connsiteX352" fmla="*/ 296704 w 5391150"/>
                <a:gd name="connsiteY352" fmla="*/ 62389 h 66675"/>
                <a:gd name="connsiteX353" fmla="*/ 542449 w 5391150"/>
                <a:gd name="connsiteY353" fmla="*/ 45244 h 66675"/>
                <a:gd name="connsiteX354" fmla="*/ 542449 w 5391150"/>
                <a:gd name="connsiteY354" fmla="*/ 56674 h 66675"/>
                <a:gd name="connsiteX355" fmla="*/ 531019 w 5391150"/>
                <a:gd name="connsiteY355" fmla="*/ 56674 h 66675"/>
                <a:gd name="connsiteX356" fmla="*/ 531019 w 5391150"/>
                <a:gd name="connsiteY356" fmla="*/ 50959 h 66675"/>
                <a:gd name="connsiteX357" fmla="*/ 542449 w 5391150"/>
                <a:gd name="connsiteY357" fmla="*/ 45244 h 66675"/>
                <a:gd name="connsiteX358" fmla="*/ 542449 w 5391150"/>
                <a:gd name="connsiteY358" fmla="*/ 45244 h 66675"/>
                <a:gd name="connsiteX359" fmla="*/ 542449 w 5391150"/>
                <a:gd name="connsiteY359" fmla="*/ 45244 h 66675"/>
                <a:gd name="connsiteX360" fmla="*/ 542449 w 5391150"/>
                <a:gd name="connsiteY360" fmla="*/ 45244 h 66675"/>
                <a:gd name="connsiteX361" fmla="*/ 691039 w 5391150"/>
                <a:gd name="connsiteY361" fmla="*/ 45244 h 66675"/>
                <a:gd name="connsiteX362" fmla="*/ 691039 w 5391150"/>
                <a:gd name="connsiteY362" fmla="*/ 56674 h 66675"/>
                <a:gd name="connsiteX363" fmla="*/ 685324 w 5391150"/>
                <a:gd name="connsiteY363" fmla="*/ 56674 h 66675"/>
                <a:gd name="connsiteX364" fmla="*/ 685324 w 5391150"/>
                <a:gd name="connsiteY364" fmla="*/ 45244 h 66675"/>
                <a:gd name="connsiteX365" fmla="*/ 691039 w 5391150"/>
                <a:gd name="connsiteY365" fmla="*/ 45244 h 66675"/>
                <a:gd name="connsiteX366" fmla="*/ 691039 w 5391150"/>
                <a:gd name="connsiteY366" fmla="*/ 45244 h 66675"/>
                <a:gd name="connsiteX367" fmla="*/ 691039 w 5391150"/>
                <a:gd name="connsiteY367" fmla="*/ 45244 h 66675"/>
                <a:gd name="connsiteX368" fmla="*/ 691039 w 5391150"/>
                <a:gd name="connsiteY368" fmla="*/ 45244 h 66675"/>
                <a:gd name="connsiteX369" fmla="*/ 2335054 w 5391150"/>
                <a:gd name="connsiteY369" fmla="*/ 33814 h 66675"/>
                <a:gd name="connsiteX370" fmla="*/ 2335054 w 5391150"/>
                <a:gd name="connsiteY370" fmla="*/ 45244 h 66675"/>
                <a:gd name="connsiteX371" fmla="*/ 2329339 w 5391150"/>
                <a:gd name="connsiteY371" fmla="*/ 45244 h 66675"/>
                <a:gd name="connsiteX372" fmla="*/ 2329339 w 5391150"/>
                <a:gd name="connsiteY372" fmla="*/ 33814 h 66675"/>
                <a:gd name="connsiteX373" fmla="*/ 2335054 w 5391150"/>
                <a:gd name="connsiteY373" fmla="*/ 33814 h 66675"/>
                <a:gd name="connsiteX374" fmla="*/ 2335054 w 5391150"/>
                <a:gd name="connsiteY374" fmla="*/ 33814 h 66675"/>
                <a:gd name="connsiteX375" fmla="*/ 2335054 w 5391150"/>
                <a:gd name="connsiteY375" fmla="*/ 33814 h 66675"/>
                <a:gd name="connsiteX376" fmla="*/ 2335054 w 5391150"/>
                <a:gd name="connsiteY376" fmla="*/ 33814 h 66675"/>
                <a:gd name="connsiteX377" fmla="*/ 1286351 w 5391150"/>
                <a:gd name="connsiteY377" fmla="*/ 20479 h 66675"/>
                <a:gd name="connsiteX378" fmla="*/ 1286351 w 5391150"/>
                <a:gd name="connsiteY378" fmla="*/ 31909 h 66675"/>
                <a:gd name="connsiteX379" fmla="*/ 1274921 w 5391150"/>
                <a:gd name="connsiteY379" fmla="*/ 43339 h 66675"/>
                <a:gd name="connsiteX380" fmla="*/ 1269206 w 5391150"/>
                <a:gd name="connsiteY380" fmla="*/ 31909 h 66675"/>
                <a:gd name="connsiteX381" fmla="*/ 1263491 w 5391150"/>
                <a:gd name="connsiteY381" fmla="*/ 26194 h 66675"/>
                <a:gd name="connsiteX382" fmla="*/ 1286351 w 5391150"/>
                <a:gd name="connsiteY382" fmla="*/ 20479 h 66675"/>
                <a:gd name="connsiteX383" fmla="*/ 1286351 w 5391150"/>
                <a:gd name="connsiteY383" fmla="*/ 20479 h 66675"/>
                <a:gd name="connsiteX384" fmla="*/ 1286351 w 5391150"/>
                <a:gd name="connsiteY384" fmla="*/ 20479 h 66675"/>
                <a:gd name="connsiteX385" fmla="*/ 1286351 w 5391150"/>
                <a:gd name="connsiteY385" fmla="*/ 20479 h 66675"/>
                <a:gd name="connsiteX386" fmla="*/ 3794284 w 5391150"/>
                <a:gd name="connsiteY386" fmla="*/ 20479 h 66675"/>
                <a:gd name="connsiteX387" fmla="*/ 3782854 w 5391150"/>
                <a:gd name="connsiteY387" fmla="*/ 26194 h 66675"/>
                <a:gd name="connsiteX388" fmla="*/ 3794284 w 5391150"/>
                <a:gd name="connsiteY388" fmla="*/ 20479 h 66675"/>
                <a:gd name="connsiteX389" fmla="*/ 3794284 w 5391150"/>
                <a:gd name="connsiteY389" fmla="*/ 20479 h 66675"/>
                <a:gd name="connsiteX390" fmla="*/ 3794284 w 5391150"/>
                <a:gd name="connsiteY390" fmla="*/ 20479 h 66675"/>
                <a:gd name="connsiteX391" fmla="*/ 3794284 w 5391150"/>
                <a:gd name="connsiteY391" fmla="*/ 20479 h 66675"/>
                <a:gd name="connsiteX392" fmla="*/ 455771 w 5391150"/>
                <a:gd name="connsiteY392" fmla="*/ 14764 h 66675"/>
                <a:gd name="connsiteX393" fmla="*/ 444341 w 5391150"/>
                <a:gd name="connsiteY393" fmla="*/ 20479 h 66675"/>
                <a:gd name="connsiteX394" fmla="*/ 455771 w 5391150"/>
                <a:gd name="connsiteY394" fmla="*/ 14764 h 66675"/>
                <a:gd name="connsiteX395" fmla="*/ 455771 w 5391150"/>
                <a:gd name="connsiteY395" fmla="*/ 14764 h 66675"/>
                <a:gd name="connsiteX396" fmla="*/ 455771 w 5391150"/>
                <a:gd name="connsiteY396" fmla="*/ 14764 h 66675"/>
                <a:gd name="connsiteX397" fmla="*/ 455771 w 5391150"/>
                <a:gd name="connsiteY397" fmla="*/ 14764 h 66675"/>
                <a:gd name="connsiteX398" fmla="*/ 1013936 w 5391150"/>
                <a:gd name="connsiteY398" fmla="*/ 14764 h 66675"/>
                <a:gd name="connsiteX399" fmla="*/ 994886 w 5391150"/>
                <a:gd name="connsiteY399" fmla="*/ 45244 h 66675"/>
                <a:gd name="connsiteX400" fmla="*/ 994886 w 5391150"/>
                <a:gd name="connsiteY400" fmla="*/ 33814 h 66675"/>
                <a:gd name="connsiteX401" fmla="*/ 1000601 w 5391150"/>
                <a:gd name="connsiteY401" fmla="*/ 33814 h 66675"/>
                <a:gd name="connsiteX402" fmla="*/ 1013936 w 5391150"/>
                <a:gd name="connsiteY402" fmla="*/ 14764 h 66675"/>
                <a:gd name="connsiteX403" fmla="*/ 1013936 w 5391150"/>
                <a:gd name="connsiteY403" fmla="*/ 14764 h 66675"/>
                <a:gd name="connsiteX404" fmla="*/ 1013936 w 5391150"/>
                <a:gd name="connsiteY404" fmla="*/ 14764 h 66675"/>
                <a:gd name="connsiteX405" fmla="*/ 1013936 w 5391150"/>
                <a:gd name="connsiteY405" fmla="*/ 14764 h 66675"/>
                <a:gd name="connsiteX406" fmla="*/ 1429226 w 5391150"/>
                <a:gd name="connsiteY406" fmla="*/ 14764 h 66675"/>
                <a:gd name="connsiteX407" fmla="*/ 1434941 w 5391150"/>
                <a:gd name="connsiteY407" fmla="*/ 26194 h 66675"/>
                <a:gd name="connsiteX408" fmla="*/ 1429226 w 5391150"/>
                <a:gd name="connsiteY408" fmla="*/ 14764 h 66675"/>
                <a:gd name="connsiteX409" fmla="*/ 1429226 w 5391150"/>
                <a:gd name="connsiteY409" fmla="*/ 14764 h 66675"/>
                <a:gd name="connsiteX410" fmla="*/ 1429226 w 5391150"/>
                <a:gd name="connsiteY410" fmla="*/ 14764 h 66675"/>
                <a:gd name="connsiteX411" fmla="*/ 1429226 w 5391150"/>
                <a:gd name="connsiteY411" fmla="*/ 14764 h 66675"/>
                <a:gd name="connsiteX412" fmla="*/ 2216944 w 5391150"/>
                <a:gd name="connsiteY412" fmla="*/ 14764 h 66675"/>
                <a:gd name="connsiteX413" fmla="*/ 2216944 w 5391150"/>
                <a:gd name="connsiteY413" fmla="*/ 26194 h 66675"/>
                <a:gd name="connsiteX414" fmla="*/ 2211229 w 5391150"/>
                <a:gd name="connsiteY414" fmla="*/ 26194 h 66675"/>
                <a:gd name="connsiteX415" fmla="*/ 2211229 w 5391150"/>
                <a:gd name="connsiteY415" fmla="*/ 14764 h 66675"/>
                <a:gd name="connsiteX416" fmla="*/ 2216944 w 5391150"/>
                <a:gd name="connsiteY416" fmla="*/ 14764 h 66675"/>
                <a:gd name="connsiteX417" fmla="*/ 2216944 w 5391150"/>
                <a:gd name="connsiteY417" fmla="*/ 14764 h 66675"/>
                <a:gd name="connsiteX418" fmla="*/ 2216944 w 5391150"/>
                <a:gd name="connsiteY418" fmla="*/ 14764 h 66675"/>
                <a:gd name="connsiteX419" fmla="*/ 2216944 w 5391150"/>
                <a:gd name="connsiteY419" fmla="*/ 14764 h 66675"/>
                <a:gd name="connsiteX420" fmla="*/ 4160996 w 5391150"/>
                <a:gd name="connsiteY420" fmla="*/ 14764 h 66675"/>
                <a:gd name="connsiteX421" fmla="*/ 4149566 w 5391150"/>
                <a:gd name="connsiteY421" fmla="*/ 14764 h 66675"/>
                <a:gd name="connsiteX422" fmla="*/ 4149566 w 5391150"/>
                <a:gd name="connsiteY422" fmla="*/ 20479 h 66675"/>
                <a:gd name="connsiteX423" fmla="*/ 4160996 w 5391150"/>
                <a:gd name="connsiteY423" fmla="*/ 14764 h 66675"/>
                <a:gd name="connsiteX424" fmla="*/ 4160996 w 5391150"/>
                <a:gd name="connsiteY424" fmla="*/ 14764 h 66675"/>
                <a:gd name="connsiteX425" fmla="*/ 4160996 w 5391150"/>
                <a:gd name="connsiteY425" fmla="*/ 14764 h 66675"/>
                <a:gd name="connsiteX426" fmla="*/ 4160996 w 5391150"/>
                <a:gd name="connsiteY426" fmla="*/ 14764 h 66675"/>
                <a:gd name="connsiteX427" fmla="*/ 4365784 w 5391150"/>
                <a:gd name="connsiteY427" fmla="*/ 14764 h 66675"/>
                <a:gd name="connsiteX428" fmla="*/ 4365784 w 5391150"/>
                <a:gd name="connsiteY428" fmla="*/ 26194 h 66675"/>
                <a:gd name="connsiteX429" fmla="*/ 4360069 w 5391150"/>
                <a:gd name="connsiteY429" fmla="*/ 20479 h 66675"/>
                <a:gd name="connsiteX430" fmla="*/ 4354354 w 5391150"/>
                <a:gd name="connsiteY430" fmla="*/ 20479 h 66675"/>
                <a:gd name="connsiteX431" fmla="*/ 4365784 w 5391150"/>
                <a:gd name="connsiteY431" fmla="*/ 14764 h 66675"/>
                <a:gd name="connsiteX432" fmla="*/ 4365784 w 5391150"/>
                <a:gd name="connsiteY432" fmla="*/ 14764 h 66675"/>
                <a:gd name="connsiteX433" fmla="*/ 4365784 w 5391150"/>
                <a:gd name="connsiteY433" fmla="*/ 14764 h 66675"/>
                <a:gd name="connsiteX434" fmla="*/ 4365784 w 5391150"/>
                <a:gd name="connsiteY434" fmla="*/ 147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</a:cxnLst>
              <a:rect l="l" t="t" r="r" b="b"/>
              <a:pathLst>
                <a:path w="5391150" h="66675">
                  <a:moveTo>
                    <a:pt x="5350669" y="10001"/>
                  </a:moveTo>
                  <a:cubicBezTo>
                    <a:pt x="5360194" y="21431"/>
                    <a:pt x="5375434" y="29051"/>
                    <a:pt x="5383054" y="25241"/>
                  </a:cubicBezTo>
                  <a:cubicBezTo>
                    <a:pt x="5384959" y="21431"/>
                    <a:pt x="5386864" y="15716"/>
                    <a:pt x="5386864" y="10001"/>
                  </a:cubicBezTo>
                  <a:lnTo>
                    <a:pt x="5350669" y="10001"/>
                  </a:lnTo>
                  <a:lnTo>
                    <a:pt x="5350669" y="10001"/>
                  </a:lnTo>
                  <a:lnTo>
                    <a:pt x="5350669" y="10001"/>
                  </a:lnTo>
                  <a:lnTo>
                    <a:pt x="5350669" y="10001"/>
                  </a:lnTo>
                  <a:close/>
                  <a:moveTo>
                    <a:pt x="4842987" y="10001"/>
                  </a:moveTo>
                  <a:cubicBezTo>
                    <a:pt x="4842987" y="11906"/>
                    <a:pt x="4842987" y="11906"/>
                    <a:pt x="4842987" y="13811"/>
                  </a:cubicBezTo>
                  <a:lnTo>
                    <a:pt x="4831556" y="13811"/>
                  </a:lnTo>
                  <a:lnTo>
                    <a:pt x="4831556" y="19526"/>
                  </a:lnTo>
                  <a:lnTo>
                    <a:pt x="4825841" y="19526"/>
                  </a:lnTo>
                  <a:lnTo>
                    <a:pt x="4825841" y="13811"/>
                  </a:lnTo>
                  <a:cubicBezTo>
                    <a:pt x="4823937" y="11906"/>
                    <a:pt x="4822031" y="11906"/>
                    <a:pt x="4822031" y="10001"/>
                  </a:cubicBezTo>
                  <a:lnTo>
                    <a:pt x="4782979" y="10001"/>
                  </a:lnTo>
                  <a:lnTo>
                    <a:pt x="4782979" y="19526"/>
                  </a:lnTo>
                  <a:cubicBezTo>
                    <a:pt x="4767739" y="23336"/>
                    <a:pt x="4771549" y="34766"/>
                    <a:pt x="4763929" y="25241"/>
                  </a:cubicBezTo>
                  <a:cubicBezTo>
                    <a:pt x="4762024" y="19526"/>
                    <a:pt x="4758214" y="23336"/>
                    <a:pt x="4763929" y="19526"/>
                  </a:cubicBezTo>
                  <a:cubicBezTo>
                    <a:pt x="4771549" y="2381"/>
                    <a:pt x="4767739" y="13811"/>
                    <a:pt x="4777264" y="10001"/>
                  </a:cubicBezTo>
                  <a:lnTo>
                    <a:pt x="4628674" y="10001"/>
                  </a:lnTo>
                  <a:cubicBezTo>
                    <a:pt x="4636294" y="30956"/>
                    <a:pt x="4634389" y="17621"/>
                    <a:pt x="4628674" y="44291"/>
                  </a:cubicBezTo>
                  <a:cubicBezTo>
                    <a:pt x="4622959" y="38576"/>
                    <a:pt x="4626769" y="42386"/>
                    <a:pt x="4622959" y="32861"/>
                  </a:cubicBezTo>
                  <a:cubicBezTo>
                    <a:pt x="4619149" y="21431"/>
                    <a:pt x="4619149" y="19526"/>
                    <a:pt x="4626769" y="10001"/>
                  </a:cubicBezTo>
                  <a:lnTo>
                    <a:pt x="4292441" y="10001"/>
                  </a:lnTo>
                  <a:cubicBezTo>
                    <a:pt x="4269581" y="21431"/>
                    <a:pt x="4247674" y="30956"/>
                    <a:pt x="4238149" y="32861"/>
                  </a:cubicBezTo>
                  <a:cubicBezTo>
                    <a:pt x="4215289" y="44291"/>
                    <a:pt x="4199096" y="25241"/>
                    <a:pt x="4170521" y="13811"/>
                  </a:cubicBezTo>
                  <a:lnTo>
                    <a:pt x="4170521" y="25241"/>
                  </a:lnTo>
                  <a:cubicBezTo>
                    <a:pt x="4183856" y="34766"/>
                    <a:pt x="4199096" y="53816"/>
                    <a:pt x="4215289" y="59531"/>
                  </a:cubicBezTo>
                  <a:lnTo>
                    <a:pt x="4236244" y="59531"/>
                  </a:lnTo>
                  <a:cubicBezTo>
                    <a:pt x="4261009" y="50006"/>
                    <a:pt x="4313396" y="7144"/>
                    <a:pt x="4324827" y="17621"/>
                  </a:cubicBezTo>
                  <a:cubicBezTo>
                    <a:pt x="4330541" y="25241"/>
                    <a:pt x="4328637" y="27146"/>
                    <a:pt x="4330541" y="42386"/>
                  </a:cubicBezTo>
                  <a:cubicBezTo>
                    <a:pt x="4315302" y="46196"/>
                    <a:pt x="4298156" y="53816"/>
                    <a:pt x="4281964" y="59531"/>
                  </a:cubicBezTo>
                  <a:lnTo>
                    <a:pt x="4616291" y="59531"/>
                  </a:lnTo>
                  <a:cubicBezTo>
                    <a:pt x="4618196" y="57626"/>
                    <a:pt x="4620102" y="57626"/>
                    <a:pt x="4622006" y="55721"/>
                  </a:cubicBezTo>
                  <a:cubicBezTo>
                    <a:pt x="4622006" y="57626"/>
                    <a:pt x="4622006" y="59531"/>
                    <a:pt x="4622006" y="59531"/>
                  </a:cubicBezTo>
                  <a:lnTo>
                    <a:pt x="4661059" y="59531"/>
                  </a:lnTo>
                  <a:lnTo>
                    <a:pt x="4661059" y="57626"/>
                  </a:lnTo>
                  <a:lnTo>
                    <a:pt x="4666774" y="57626"/>
                  </a:lnTo>
                  <a:cubicBezTo>
                    <a:pt x="4666774" y="59531"/>
                    <a:pt x="4666774" y="61436"/>
                    <a:pt x="4666774" y="61436"/>
                  </a:cubicBezTo>
                  <a:lnTo>
                    <a:pt x="5364004" y="61436"/>
                  </a:lnTo>
                  <a:cubicBezTo>
                    <a:pt x="5364004" y="59531"/>
                    <a:pt x="5364004" y="57626"/>
                    <a:pt x="5364004" y="57626"/>
                  </a:cubicBezTo>
                  <a:lnTo>
                    <a:pt x="5383054" y="57626"/>
                  </a:lnTo>
                  <a:lnTo>
                    <a:pt x="5383054" y="38576"/>
                  </a:lnTo>
                  <a:lnTo>
                    <a:pt x="5371624" y="38576"/>
                  </a:lnTo>
                  <a:cubicBezTo>
                    <a:pt x="5360194" y="32861"/>
                    <a:pt x="5367814" y="48101"/>
                    <a:pt x="5352574" y="38576"/>
                  </a:cubicBezTo>
                  <a:cubicBezTo>
                    <a:pt x="5344954" y="27146"/>
                    <a:pt x="5344954" y="21431"/>
                    <a:pt x="5343049" y="10001"/>
                  </a:cubicBezTo>
                  <a:lnTo>
                    <a:pt x="4842987" y="10001"/>
                  </a:lnTo>
                  <a:lnTo>
                    <a:pt x="4842987" y="10001"/>
                  </a:lnTo>
                  <a:lnTo>
                    <a:pt x="4842987" y="10001"/>
                  </a:lnTo>
                  <a:lnTo>
                    <a:pt x="4842987" y="10001"/>
                  </a:lnTo>
                  <a:close/>
                  <a:moveTo>
                    <a:pt x="3646646" y="10001"/>
                  </a:moveTo>
                  <a:cubicBezTo>
                    <a:pt x="3646646" y="13811"/>
                    <a:pt x="3644741" y="15716"/>
                    <a:pt x="3644741" y="19526"/>
                  </a:cubicBezTo>
                  <a:cubicBezTo>
                    <a:pt x="3652361" y="36671"/>
                    <a:pt x="3661886" y="44291"/>
                    <a:pt x="3665696" y="61436"/>
                  </a:cubicBezTo>
                  <a:lnTo>
                    <a:pt x="3725704" y="61436"/>
                  </a:lnTo>
                  <a:cubicBezTo>
                    <a:pt x="3735229" y="55721"/>
                    <a:pt x="3744754" y="50006"/>
                    <a:pt x="3748564" y="44291"/>
                  </a:cubicBezTo>
                  <a:cubicBezTo>
                    <a:pt x="3756184" y="53816"/>
                    <a:pt x="3754279" y="55721"/>
                    <a:pt x="3763804" y="61436"/>
                  </a:cubicBezTo>
                  <a:lnTo>
                    <a:pt x="3860006" y="61436"/>
                  </a:lnTo>
                  <a:cubicBezTo>
                    <a:pt x="3863816" y="48101"/>
                    <a:pt x="3861911" y="51911"/>
                    <a:pt x="3871436" y="44291"/>
                  </a:cubicBezTo>
                  <a:lnTo>
                    <a:pt x="3865721" y="61436"/>
                  </a:lnTo>
                  <a:lnTo>
                    <a:pt x="4057174" y="61436"/>
                  </a:lnTo>
                  <a:cubicBezTo>
                    <a:pt x="4055269" y="57626"/>
                    <a:pt x="4057174" y="57626"/>
                    <a:pt x="4057174" y="57626"/>
                  </a:cubicBezTo>
                  <a:lnTo>
                    <a:pt x="4059079" y="61436"/>
                  </a:lnTo>
                  <a:lnTo>
                    <a:pt x="4078129" y="61436"/>
                  </a:lnTo>
                  <a:cubicBezTo>
                    <a:pt x="4081939" y="59531"/>
                    <a:pt x="4080034" y="59531"/>
                    <a:pt x="4087654" y="57626"/>
                  </a:cubicBezTo>
                  <a:cubicBezTo>
                    <a:pt x="4081939" y="61436"/>
                    <a:pt x="4083844" y="61436"/>
                    <a:pt x="4080034" y="61436"/>
                  </a:cubicBezTo>
                  <a:lnTo>
                    <a:pt x="4134326" y="61436"/>
                  </a:lnTo>
                  <a:cubicBezTo>
                    <a:pt x="4117181" y="46196"/>
                    <a:pt x="4095274" y="29051"/>
                    <a:pt x="4080034" y="9049"/>
                  </a:cubicBezTo>
                  <a:lnTo>
                    <a:pt x="3646646" y="9049"/>
                  </a:lnTo>
                  <a:lnTo>
                    <a:pt x="3646646" y="10001"/>
                  </a:lnTo>
                  <a:lnTo>
                    <a:pt x="3646646" y="10001"/>
                  </a:lnTo>
                  <a:lnTo>
                    <a:pt x="3646646" y="10001"/>
                  </a:lnTo>
                  <a:close/>
                  <a:moveTo>
                    <a:pt x="3587591" y="10001"/>
                  </a:moveTo>
                  <a:cubicBezTo>
                    <a:pt x="3593306" y="15716"/>
                    <a:pt x="3600926" y="21431"/>
                    <a:pt x="3606641" y="25241"/>
                  </a:cubicBezTo>
                  <a:lnTo>
                    <a:pt x="3606641" y="50006"/>
                  </a:lnTo>
                  <a:cubicBezTo>
                    <a:pt x="3576161" y="44291"/>
                    <a:pt x="3574256" y="30956"/>
                    <a:pt x="3544729" y="38576"/>
                  </a:cubicBezTo>
                  <a:lnTo>
                    <a:pt x="3544729" y="32861"/>
                  </a:lnTo>
                  <a:cubicBezTo>
                    <a:pt x="3548539" y="27146"/>
                    <a:pt x="3548539" y="27146"/>
                    <a:pt x="3550444" y="13811"/>
                  </a:cubicBezTo>
                  <a:cubicBezTo>
                    <a:pt x="3546634" y="11906"/>
                    <a:pt x="3542824" y="11906"/>
                    <a:pt x="3539014" y="10001"/>
                  </a:cubicBezTo>
                  <a:lnTo>
                    <a:pt x="3496151" y="10001"/>
                  </a:lnTo>
                  <a:cubicBezTo>
                    <a:pt x="3492341" y="11906"/>
                    <a:pt x="3490436" y="11906"/>
                    <a:pt x="3486626" y="10001"/>
                  </a:cubicBezTo>
                  <a:lnTo>
                    <a:pt x="3451384" y="10001"/>
                  </a:lnTo>
                  <a:cubicBezTo>
                    <a:pt x="3447574" y="11906"/>
                    <a:pt x="3443764" y="11906"/>
                    <a:pt x="3439954" y="13811"/>
                  </a:cubicBezTo>
                  <a:lnTo>
                    <a:pt x="3439954" y="32861"/>
                  </a:lnTo>
                  <a:cubicBezTo>
                    <a:pt x="3447574" y="36671"/>
                    <a:pt x="3447574" y="36671"/>
                    <a:pt x="3449479" y="36671"/>
                  </a:cubicBezTo>
                  <a:cubicBezTo>
                    <a:pt x="3449479" y="36671"/>
                    <a:pt x="3449479" y="38576"/>
                    <a:pt x="3453289" y="46196"/>
                  </a:cubicBezTo>
                  <a:lnTo>
                    <a:pt x="3447574" y="46196"/>
                  </a:lnTo>
                  <a:cubicBezTo>
                    <a:pt x="3439954" y="34766"/>
                    <a:pt x="3439954" y="32861"/>
                    <a:pt x="3422809" y="27146"/>
                  </a:cubicBezTo>
                  <a:lnTo>
                    <a:pt x="3422809" y="46196"/>
                  </a:lnTo>
                  <a:lnTo>
                    <a:pt x="3417094" y="40481"/>
                  </a:lnTo>
                  <a:lnTo>
                    <a:pt x="3398044" y="46196"/>
                  </a:lnTo>
                  <a:cubicBezTo>
                    <a:pt x="3396139" y="29051"/>
                    <a:pt x="3396139" y="19526"/>
                    <a:pt x="3398044" y="11906"/>
                  </a:cubicBezTo>
                  <a:lnTo>
                    <a:pt x="3241834" y="11906"/>
                  </a:lnTo>
                  <a:cubicBezTo>
                    <a:pt x="3241834" y="13811"/>
                    <a:pt x="3241834" y="13811"/>
                    <a:pt x="3241834" y="15716"/>
                  </a:cubicBezTo>
                  <a:cubicBezTo>
                    <a:pt x="3257074" y="17621"/>
                    <a:pt x="3266599" y="17621"/>
                    <a:pt x="3272314" y="21431"/>
                  </a:cubicBezTo>
                  <a:cubicBezTo>
                    <a:pt x="3268504" y="25241"/>
                    <a:pt x="3264694" y="34766"/>
                    <a:pt x="3260884" y="40481"/>
                  </a:cubicBezTo>
                  <a:cubicBezTo>
                    <a:pt x="3255169" y="25241"/>
                    <a:pt x="3258979" y="30956"/>
                    <a:pt x="3249454" y="21431"/>
                  </a:cubicBezTo>
                  <a:lnTo>
                    <a:pt x="3249454" y="40481"/>
                  </a:lnTo>
                  <a:cubicBezTo>
                    <a:pt x="3255169" y="48101"/>
                    <a:pt x="3257074" y="55721"/>
                    <a:pt x="3257074" y="63341"/>
                  </a:cubicBezTo>
                  <a:lnTo>
                    <a:pt x="3422809" y="63341"/>
                  </a:lnTo>
                  <a:lnTo>
                    <a:pt x="3422809" y="57626"/>
                  </a:lnTo>
                  <a:cubicBezTo>
                    <a:pt x="3436144" y="51911"/>
                    <a:pt x="3432334" y="51911"/>
                    <a:pt x="3441859" y="46196"/>
                  </a:cubicBezTo>
                  <a:cubicBezTo>
                    <a:pt x="3439954" y="53816"/>
                    <a:pt x="3438049" y="57626"/>
                    <a:pt x="3436144" y="63341"/>
                  </a:cubicBezTo>
                  <a:lnTo>
                    <a:pt x="3457099" y="63341"/>
                  </a:lnTo>
                  <a:cubicBezTo>
                    <a:pt x="3460909" y="55721"/>
                    <a:pt x="3464719" y="50006"/>
                    <a:pt x="3472339" y="40481"/>
                  </a:cubicBezTo>
                  <a:cubicBezTo>
                    <a:pt x="3460909" y="36671"/>
                    <a:pt x="3466624" y="38576"/>
                    <a:pt x="3460909" y="34766"/>
                  </a:cubicBezTo>
                  <a:cubicBezTo>
                    <a:pt x="3478054" y="30956"/>
                    <a:pt x="3493294" y="29051"/>
                    <a:pt x="3517106" y="29051"/>
                  </a:cubicBezTo>
                  <a:cubicBezTo>
                    <a:pt x="3517106" y="40481"/>
                    <a:pt x="3526631" y="53816"/>
                    <a:pt x="3536156" y="63341"/>
                  </a:cubicBezTo>
                  <a:lnTo>
                    <a:pt x="3564731" y="63341"/>
                  </a:lnTo>
                  <a:cubicBezTo>
                    <a:pt x="3564731" y="57626"/>
                    <a:pt x="3576161" y="53816"/>
                    <a:pt x="3578066" y="51911"/>
                  </a:cubicBezTo>
                  <a:cubicBezTo>
                    <a:pt x="3579971" y="59531"/>
                    <a:pt x="3572351" y="59531"/>
                    <a:pt x="3568541" y="63341"/>
                  </a:cubicBezTo>
                  <a:lnTo>
                    <a:pt x="3630454" y="63341"/>
                  </a:lnTo>
                  <a:cubicBezTo>
                    <a:pt x="3626644" y="53816"/>
                    <a:pt x="3624739" y="44291"/>
                    <a:pt x="3622834" y="34766"/>
                  </a:cubicBezTo>
                  <a:cubicBezTo>
                    <a:pt x="3620929" y="27146"/>
                    <a:pt x="3622834" y="19526"/>
                    <a:pt x="3624739" y="11906"/>
                  </a:cubicBezTo>
                  <a:lnTo>
                    <a:pt x="3587591" y="10001"/>
                  </a:lnTo>
                  <a:lnTo>
                    <a:pt x="3587591" y="10001"/>
                  </a:lnTo>
                  <a:lnTo>
                    <a:pt x="3587591" y="10001"/>
                  </a:lnTo>
                  <a:lnTo>
                    <a:pt x="3587591" y="10001"/>
                  </a:lnTo>
                  <a:close/>
                  <a:moveTo>
                    <a:pt x="2537936" y="10001"/>
                  </a:moveTo>
                  <a:cubicBezTo>
                    <a:pt x="2516981" y="21431"/>
                    <a:pt x="2487454" y="36671"/>
                    <a:pt x="2477929" y="58579"/>
                  </a:cubicBezTo>
                  <a:cubicBezTo>
                    <a:pt x="2487454" y="62389"/>
                    <a:pt x="2485549" y="60484"/>
                    <a:pt x="2487454" y="62389"/>
                  </a:cubicBezTo>
                  <a:lnTo>
                    <a:pt x="2519839" y="62389"/>
                  </a:lnTo>
                  <a:lnTo>
                    <a:pt x="2519839" y="50959"/>
                  </a:lnTo>
                  <a:lnTo>
                    <a:pt x="2525554" y="50959"/>
                  </a:lnTo>
                  <a:lnTo>
                    <a:pt x="2525554" y="62389"/>
                  </a:lnTo>
                  <a:lnTo>
                    <a:pt x="2656999" y="62389"/>
                  </a:lnTo>
                  <a:cubicBezTo>
                    <a:pt x="2651284" y="45244"/>
                    <a:pt x="2645569" y="24289"/>
                    <a:pt x="2641759" y="10001"/>
                  </a:cubicBezTo>
                  <a:lnTo>
                    <a:pt x="2537936" y="10001"/>
                  </a:lnTo>
                  <a:lnTo>
                    <a:pt x="2537936" y="10001"/>
                  </a:lnTo>
                  <a:lnTo>
                    <a:pt x="2537936" y="10001"/>
                  </a:lnTo>
                  <a:lnTo>
                    <a:pt x="2537936" y="10001"/>
                  </a:lnTo>
                  <a:close/>
                  <a:moveTo>
                    <a:pt x="2466499" y="10001"/>
                  </a:moveTo>
                  <a:cubicBezTo>
                    <a:pt x="2462689" y="11906"/>
                    <a:pt x="2458879" y="11906"/>
                    <a:pt x="2453164" y="13811"/>
                  </a:cubicBezTo>
                  <a:lnTo>
                    <a:pt x="2453164" y="10001"/>
                  </a:lnTo>
                  <a:lnTo>
                    <a:pt x="2420779" y="10001"/>
                  </a:lnTo>
                  <a:cubicBezTo>
                    <a:pt x="2426494" y="13811"/>
                    <a:pt x="2434114" y="17621"/>
                    <a:pt x="2439829" y="19526"/>
                  </a:cubicBezTo>
                  <a:cubicBezTo>
                    <a:pt x="2437924" y="23336"/>
                    <a:pt x="2437924" y="23336"/>
                    <a:pt x="2434114" y="25241"/>
                  </a:cubicBezTo>
                  <a:cubicBezTo>
                    <a:pt x="2413159" y="40481"/>
                    <a:pt x="2387441" y="34766"/>
                    <a:pt x="2358866" y="30956"/>
                  </a:cubicBezTo>
                  <a:cubicBezTo>
                    <a:pt x="2355056" y="19526"/>
                    <a:pt x="2351246" y="15716"/>
                    <a:pt x="2345531" y="8096"/>
                  </a:cubicBezTo>
                  <a:lnTo>
                    <a:pt x="1740694" y="8096"/>
                  </a:lnTo>
                  <a:cubicBezTo>
                    <a:pt x="1738789" y="10001"/>
                    <a:pt x="1738789" y="8096"/>
                    <a:pt x="1731169" y="11906"/>
                  </a:cubicBezTo>
                  <a:cubicBezTo>
                    <a:pt x="1734979" y="8096"/>
                    <a:pt x="1734979" y="8096"/>
                    <a:pt x="1736884" y="8096"/>
                  </a:cubicBezTo>
                  <a:lnTo>
                    <a:pt x="1520666" y="8096"/>
                  </a:lnTo>
                  <a:cubicBezTo>
                    <a:pt x="1520666" y="11906"/>
                    <a:pt x="1516856" y="10001"/>
                    <a:pt x="1495901" y="11906"/>
                  </a:cubicBezTo>
                  <a:lnTo>
                    <a:pt x="1495901" y="8096"/>
                  </a:lnTo>
                  <a:lnTo>
                    <a:pt x="1159669" y="8096"/>
                  </a:lnTo>
                  <a:lnTo>
                    <a:pt x="1159669" y="23336"/>
                  </a:lnTo>
                  <a:cubicBezTo>
                    <a:pt x="1152049" y="36671"/>
                    <a:pt x="1153954" y="48101"/>
                    <a:pt x="1155859" y="57626"/>
                  </a:cubicBezTo>
                  <a:lnTo>
                    <a:pt x="1173004" y="57626"/>
                  </a:lnTo>
                  <a:lnTo>
                    <a:pt x="1173004" y="46196"/>
                  </a:lnTo>
                  <a:lnTo>
                    <a:pt x="1178719" y="46196"/>
                  </a:lnTo>
                  <a:lnTo>
                    <a:pt x="1178719" y="57626"/>
                  </a:lnTo>
                  <a:lnTo>
                    <a:pt x="1582579" y="57626"/>
                  </a:lnTo>
                  <a:lnTo>
                    <a:pt x="1582579" y="38576"/>
                  </a:lnTo>
                  <a:lnTo>
                    <a:pt x="1601629" y="27146"/>
                  </a:lnTo>
                  <a:lnTo>
                    <a:pt x="1595914" y="51911"/>
                  </a:lnTo>
                  <a:lnTo>
                    <a:pt x="1607344" y="51911"/>
                  </a:lnTo>
                  <a:cubicBezTo>
                    <a:pt x="1613059" y="36671"/>
                    <a:pt x="1609249" y="42386"/>
                    <a:pt x="1618774" y="32861"/>
                  </a:cubicBezTo>
                  <a:lnTo>
                    <a:pt x="1618774" y="44291"/>
                  </a:lnTo>
                  <a:cubicBezTo>
                    <a:pt x="1613059" y="55721"/>
                    <a:pt x="1614964" y="50006"/>
                    <a:pt x="1618774" y="61436"/>
                  </a:cubicBezTo>
                  <a:lnTo>
                    <a:pt x="1624489" y="61436"/>
                  </a:lnTo>
                  <a:lnTo>
                    <a:pt x="1624489" y="44291"/>
                  </a:lnTo>
                  <a:cubicBezTo>
                    <a:pt x="1637824" y="46196"/>
                    <a:pt x="1635919" y="46196"/>
                    <a:pt x="1643539" y="50006"/>
                  </a:cubicBezTo>
                  <a:cubicBezTo>
                    <a:pt x="1639729" y="51911"/>
                    <a:pt x="1639729" y="51911"/>
                    <a:pt x="1637824" y="55721"/>
                  </a:cubicBezTo>
                  <a:lnTo>
                    <a:pt x="1628299" y="59531"/>
                  </a:lnTo>
                  <a:lnTo>
                    <a:pt x="1643539" y="59531"/>
                  </a:lnTo>
                  <a:cubicBezTo>
                    <a:pt x="1643539" y="53816"/>
                    <a:pt x="1654969" y="50006"/>
                    <a:pt x="1656874" y="48101"/>
                  </a:cubicBezTo>
                  <a:cubicBezTo>
                    <a:pt x="1658779" y="55721"/>
                    <a:pt x="1651159" y="55721"/>
                    <a:pt x="1647349" y="59531"/>
                  </a:cubicBezTo>
                  <a:lnTo>
                    <a:pt x="1660684" y="59531"/>
                  </a:lnTo>
                  <a:cubicBezTo>
                    <a:pt x="1660684" y="57626"/>
                    <a:pt x="1660684" y="53816"/>
                    <a:pt x="1662589" y="48101"/>
                  </a:cubicBezTo>
                  <a:cubicBezTo>
                    <a:pt x="1675924" y="50006"/>
                    <a:pt x="1677829" y="50006"/>
                    <a:pt x="1687354" y="53816"/>
                  </a:cubicBezTo>
                  <a:cubicBezTo>
                    <a:pt x="1687354" y="55721"/>
                    <a:pt x="1685449" y="57626"/>
                    <a:pt x="1685449" y="57626"/>
                  </a:cubicBezTo>
                  <a:lnTo>
                    <a:pt x="1830229" y="57626"/>
                  </a:lnTo>
                  <a:lnTo>
                    <a:pt x="1830229" y="46196"/>
                  </a:lnTo>
                  <a:lnTo>
                    <a:pt x="1835944" y="46196"/>
                  </a:lnTo>
                  <a:cubicBezTo>
                    <a:pt x="1834039" y="51911"/>
                    <a:pt x="1834039" y="53816"/>
                    <a:pt x="1834039" y="57626"/>
                  </a:cubicBezTo>
                  <a:lnTo>
                    <a:pt x="1888331" y="57626"/>
                  </a:lnTo>
                  <a:cubicBezTo>
                    <a:pt x="1892141" y="55721"/>
                    <a:pt x="1890236" y="55721"/>
                    <a:pt x="1897856" y="53816"/>
                  </a:cubicBezTo>
                  <a:cubicBezTo>
                    <a:pt x="1892141" y="57626"/>
                    <a:pt x="1894046" y="57626"/>
                    <a:pt x="1890236" y="57626"/>
                  </a:cubicBezTo>
                  <a:lnTo>
                    <a:pt x="1920716" y="57626"/>
                  </a:lnTo>
                  <a:cubicBezTo>
                    <a:pt x="1918811" y="55721"/>
                    <a:pt x="1918811" y="55721"/>
                    <a:pt x="1916906" y="53816"/>
                  </a:cubicBezTo>
                  <a:cubicBezTo>
                    <a:pt x="1911191" y="44291"/>
                    <a:pt x="1911191" y="36671"/>
                    <a:pt x="1922621" y="23336"/>
                  </a:cubicBezTo>
                  <a:cubicBezTo>
                    <a:pt x="1930241" y="44291"/>
                    <a:pt x="1930241" y="19526"/>
                    <a:pt x="1934051" y="42386"/>
                  </a:cubicBezTo>
                  <a:cubicBezTo>
                    <a:pt x="1928336" y="48101"/>
                    <a:pt x="1926431" y="51911"/>
                    <a:pt x="1922621" y="59531"/>
                  </a:cubicBezTo>
                  <a:lnTo>
                    <a:pt x="2063591" y="59531"/>
                  </a:lnTo>
                  <a:lnTo>
                    <a:pt x="2063591" y="48101"/>
                  </a:lnTo>
                  <a:lnTo>
                    <a:pt x="2069306" y="48101"/>
                  </a:lnTo>
                  <a:lnTo>
                    <a:pt x="2069306" y="59531"/>
                  </a:lnTo>
                  <a:lnTo>
                    <a:pt x="2196941" y="59531"/>
                  </a:lnTo>
                  <a:cubicBezTo>
                    <a:pt x="2227421" y="46196"/>
                    <a:pt x="2260759" y="27146"/>
                    <a:pt x="2279809" y="17621"/>
                  </a:cubicBezTo>
                  <a:cubicBezTo>
                    <a:pt x="2285524" y="23336"/>
                    <a:pt x="2291239" y="25241"/>
                    <a:pt x="2298859" y="29051"/>
                  </a:cubicBezTo>
                  <a:cubicBezTo>
                    <a:pt x="2293144" y="44291"/>
                    <a:pt x="2285524" y="50006"/>
                    <a:pt x="2281714" y="57626"/>
                  </a:cubicBezTo>
                  <a:lnTo>
                    <a:pt x="2407444" y="57626"/>
                  </a:lnTo>
                  <a:cubicBezTo>
                    <a:pt x="2407444" y="55721"/>
                    <a:pt x="2405539" y="55721"/>
                    <a:pt x="2405539" y="53816"/>
                  </a:cubicBezTo>
                  <a:lnTo>
                    <a:pt x="2411254" y="53816"/>
                  </a:lnTo>
                  <a:cubicBezTo>
                    <a:pt x="2436019" y="32861"/>
                    <a:pt x="2471261" y="19526"/>
                    <a:pt x="2505551" y="7144"/>
                  </a:cubicBezTo>
                  <a:lnTo>
                    <a:pt x="2466499" y="10001"/>
                  </a:lnTo>
                  <a:lnTo>
                    <a:pt x="2466499" y="10001"/>
                  </a:lnTo>
                  <a:lnTo>
                    <a:pt x="2466499" y="10001"/>
                  </a:lnTo>
                  <a:lnTo>
                    <a:pt x="2466499" y="10001"/>
                  </a:lnTo>
                  <a:close/>
                  <a:moveTo>
                    <a:pt x="1143476" y="10001"/>
                  </a:moveTo>
                  <a:lnTo>
                    <a:pt x="1143476" y="13811"/>
                  </a:lnTo>
                  <a:lnTo>
                    <a:pt x="1149191" y="13811"/>
                  </a:lnTo>
                  <a:cubicBezTo>
                    <a:pt x="1149191" y="11906"/>
                    <a:pt x="1149191" y="11906"/>
                    <a:pt x="1149191" y="10001"/>
                  </a:cubicBezTo>
                  <a:lnTo>
                    <a:pt x="1143476" y="10001"/>
                  </a:lnTo>
                  <a:lnTo>
                    <a:pt x="1143476" y="10001"/>
                  </a:lnTo>
                  <a:lnTo>
                    <a:pt x="1143476" y="10001"/>
                  </a:lnTo>
                  <a:lnTo>
                    <a:pt x="1143476" y="10001"/>
                  </a:lnTo>
                  <a:close/>
                  <a:moveTo>
                    <a:pt x="1135856" y="10001"/>
                  </a:moveTo>
                  <a:cubicBezTo>
                    <a:pt x="1126331" y="21431"/>
                    <a:pt x="1126331" y="29051"/>
                    <a:pt x="1126331" y="50006"/>
                  </a:cubicBezTo>
                  <a:lnTo>
                    <a:pt x="1137761" y="50006"/>
                  </a:lnTo>
                  <a:lnTo>
                    <a:pt x="1137761" y="44291"/>
                  </a:lnTo>
                  <a:cubicBezTo>
                    <a:pt x="1145381" y="32861"/>
                    <a:pt x="1143476" y="21431"/>
                    <a:pt x="1137761" y="10001"/>
                  </a:cubicBezTo>
                  <a:lnTo>
                    <a:pt x="1135856" y="10001"/>
                  </a:lnTo>
                  <a:lnTo>
                    <a:pt x="1135856" y="10001"/>
                  </a:lnTo>
                  <a:lnTo>
                    <a:pt x="1135856" y="10001"/>
                  </a:lnTo>
                  <a:lnTo>
                    <a:pt x="1135856" y="10001"/>
                  </a:lnTo>
                  <a:close/>
                  <a:moveTo>
                    <a:pt x="1094899" y="10001"/>
                  </a:moveTo>
                  <a:cubicBezTo>
                    <a:pt x="1096804" y="13811"/>
                    <a:pt x="1098709" y="19526"/>
                    <a:pt x="1100614" y="25241"/>
                  </a:cubicBezTo>
                  <a:lnTo>
                    <a:pt x="1094899" y="25241"/>
                  </a:lnTo>
                  <a:lnTo>
                    <a:pt x="1094899" y="13811"/>
                  </a:lnTo>
                  <a:cubicBezTo>
                    <a:pt x="1089184" y="11906"/>
                    <a:pt x="1085374" y="10001"/>
                    <a:pt x="1083469" y="10001"/>
                  </a:cubicBezTo>
                  <a:lnTo>
                    <a:pt x="1062514" y="10001"/>
                  </a:lnTo>
                  <a:cubicBezTo>
                    <a:pt x="1064419" y="17621"/>
                    <a:pt x="1064419" y="23336"/>
                    <a:pt x="1064419" y="25241"/>
                  </a:cubicBezTo>
                  <a:cubicBezTo>
                    <a:pt x="1049179" y="36671"/>
                    <a:pt x="1043464" y="29051"/>
                    <a:pt x="1033939" y="50006"/>
                  </a:cubicBezTo>
                  <a:cubicBezTo>
                    <a:pt x="1032034" y="53816"/>
                    <a:pt x="1030129" y="55721"/>
                    <a:pt x="1028224" y="61436"/>
                  </a:cubicBezTo>
                  <a:lnTo>
                    <a:pt x="1072991" y="61436"/>
                  </a:lnTo>
                  <a:lnTo>
                    <a:pt x="1090136" y="57626"/>
                  </a:lnTo>
                  <a:cubicBezTo>
                    <a:pt x="1090136" y="59531"/>
                    <a:pt x="1090136" y="61436"/>
                    <a:pt x="1090136" y="61436"/>
                  </a:cubicBezTo>
                  <a:lnTo>
                    <a:pt x="1097756" y="61436"/>
                  </a:lnTo>
                  <a:lnTo>
                    <a:pt x="1097756" y="44291"/>
                  </a:lnTo>
                  <a:lnTo>
                    <a:pt x="1103471" y="44291"/>
                  </a:lnTo>
                  <a:cubicBezTo>
                    <a:pt x="1101566" y="55721"/>
                    <a:pt x="1101566" y="55721"/>
                    <a:pt x="1097756" y="61436"/>
                  </a:cubicBezTo>
                  <a:lnTo>
                    <a:pt x="1109186" y="61436"/>
                  </a:lnTo>
                  <a:cubicBezTo>
                    <a:pt x="1111091" y="44291"/>
                    <a:pt x="1112996" y="27146"/>
                    <a:pt x="1114901" y="9049"/>
                  </a:cubicBezTo>
                  <a:lnTo>
                    <a:pt x="1094899" y="9049"/>
                  </a:lnTo>
                  <a:lnTo>
                    <a:pt x="1094899" y="10001"/>
                  </a:lnTo>
                  <a:lnTo>
                    <a:pt x="1094899" y="10001"/>
                  </a:lnTo>
                  <a:lnTo>
                    <a:pt x="1094899" y="10001"/>
                  </a:lnTo>
                  <a:close/>
                  <a:moveTo>
                    <a:pt x="994886" y="10001"/>
                  </a:moveTo>
                  <a:cubicBezTo>
                    <a:pt x="987266" y="25241"/>
                    <a:pt x="977741" y="42386"/>
                    <a:pt x="972026" y="62389"/>
                  </a:cubicBezTo>
                  <a:lnTo>
                    <a:pt x="991076" y="62389"/>
                  </a:lnTo>
                  <a:cubicBezTo>
                    <a:pt x="992981" y="58579"/>
                    <a:pt x="994886" y="54769"/>
                    <a:pt x="994886" y="50959"/>
                  </a:cubicBezTo>
                  <a:cubicBezTo>
                    <a:pt x="998696" y="58579"/>
                    <a:pt x="994886" y="54769"/>
                    <a:pt x="1000601" y="56674"/>
                  </a:cubicBezTo>
                  <a:cubicBezTo>
                    <a:pt x="1013936" y="45244"/>
                    <a:pt x="1021556" y="28099"/>
                    <a:pt x="1027271" y="8096"/>
                  </a:cubicBezTo>
                  <a:lnTo>
                    <a:pt x="994886" y="10001"/>
                  </a:lnTo>
                  <a:lnTo>
                    <a:pt x="994886" y="10001"/>
                  </a:lnTo>
                  <a:lnTo>
                    <a:pt x="994886" y="10001"/>
                  </a:lnTo>
                  <a:lnTo>
                    <a:pt x="994886" y="10001"/>
                  </a:lnTo>
                  <a:close/>
                  <a:moveTo>
                    <a:pt x="692944" y="10001"/>
                  </a:moveTo>
                  <a:lnTo>
                    <a:pt x="696754" y="19526"/>
                  </a:lnTo>
                  <a:lnTo>
                    <a:pt x="691039" y="19526"/>
                  </a:lnTo>
                  <a:cubicBezTo>
                    <a:pt x="685324" y="13811"/>
                    <a:pt x="689134" y="17621"/>
                    <a:pt x="679609" y="13811"/>
                  </a:cubicBezTo>
                  <a:lnTo>
                    <a:pt x="679609" y="10001"/>
                  </a:lnTo>
                  <a:lnTo>
                    <a:pt x="576739" y="10001"/>
                  </a:lnTo>
                  <a:cubicBezTo>
                    <a:pt x="576739" y="11906"/>
                    <a:pt x="578644" y="11906"/>
                    <a:pt x="578644" y="13811"/>
                  </a:cubicBezTo>
                  <a:cubicBezTo>
                    <a:pt x="539591" y="10001"/>
                    <a:pt x="512921" y="36671"/>
                    <a:pt x="486251" y="62389"/>
                  </a:cubicBezTo>
                  <a:lnTo>
                    <a:pt x="572929" y="62389"/>
                  </a:lnTo>
                  <a:lnTo>
                    <a:pt x="572929" y="58579"/>
                  </a:lnTo>
                  <a:lnTo>
                    <a:pt x="578644" y="58579"/>
                  </a:lnTo>
                  <a:lnTo>
                    <a:pt x="578644" y="62389"/>
                  </a:lnTo>
                  <a:lnTo>
                    <a:pt x="640556" y="62389"/>
                  </a:lnTo>
                  <a:cubicBezTo>
                    <a:pt x="642461" y="50959"/>
                    <a:pt x="642461" y="52864"/>
                    <a:pt x="646271" y="45244"/>
                  </a:cubicBezTo>
                  <a:lnTo>
                    <a:pt x="651986" y="62389"/>
                  </a:lnTo>
                  <a:lnTo>
                    <a:pt x="700564" y="62389"/>
                  </a:lnTo>
                  <a:cubicBezTo>
                    <a:pt x="704374" y="49054"/>
                    <a:pt x="711994" y="31909"/>
                    <a:pt x="719614" y="10001"/>
                  </a:cubicBezTo>
                  <a:lnTo>
                    <a:pt x="692944" y="10001"/>
                  </a:lnTo>
                  <a:lnTo>
                    <a:pt x="692944" y="10001"/>
                  </a:lnTo>
                  <a:lnTo>
                    <a:pt x="692944" y="10001"/>
                  </a:lnTo>
                  <a:lnTo>
                    <a:pt x="692944" y="10001"/>
                  </a:lnTo>
                  <a:close/>
                  <a:moveTo>
                    <a:pt x="347186" y="10001"/>
                  </a:moveTo>
                  <a:cubicBezTo>
                    <a:pt x="350996" y="11906"/>
                    <a:pt x="352901" y="11906"/>
                    <a:pt x="362426" y="13811"/>
                  </a:cubicBezTo>
                  <a:lnTo>
                    <a:pt x="362426" y="38576"/>
                  </a:lnTo>
                  <a:lnTo>
                    <a:pt x="387191" y="50006"/>
                  </a:lnTo>
                  <a:cubicBezTo>
                    <a:pt x="387191" y="53816"/>
                    <a:pt x="387191" y="57626"/>
                    <a:pt x="387191" y="61436"/>
                  </a:cubicBezTo>
                  <a:lnTo>
                    <a:pt x="449104" y="61436"/>
                  </a:lnTo>
                  <a:lnTo>
                    <a:pt x="443389" y="32861"/>
                  </a:lnTo>
                  <a:lnTo>
                    <a:pt x="449104" y="32861"/>
                  </a:lnTo>
                  <a:lnTo>
                    <a:pt x="449104" y="44291"/>
                  </a:lnTo>
                  <a:lnTo>
                    <a:pt x="460534" y="44291"/>
                  </a:lnTo>
                  <a:lnTo>
                    <a:pt x="460534" y="38576"/>
                  </a:lnTo>
                  <a:cubicBezTo>
                    <a:pt x="477679" y="32861"/>
                    <a:pt x="495776" y="23336"/>
                    <a:pt x="511016" y="10001"/>
                  </a:cubicBezTo>
                  <a:lnTo>
                    <a:pt x="347186" y="10001"/>
                  </a:lnTo>
                  <a:lnTo>
                    <a:pt x="347186" y="10001"/>
                  </a:lnTo>
                  <a:lnTo>
                    <a:pt x="347186" y="10001"/>
                  </a:lnTo>
                  <a:lnTo>
                    <a:pt x="347186" y="10001"/>
                  </a:lnTo>
                  <a:close/>
                  <a:moveTo>
                    <a:pt x="187166" y="10001"/>
                  </a:moveTo>
                  <a:lnTo>
                    <a:pt x="175736" y="13811"/>
                  </a:lnTo>
                  <a:lnTo>
                    <a:pt x="175736" y="19526"/>
                  </a:lnTo>
                  <a:lnTo>
                    <a:pt x="206216" y="19526"/>
                  </a:lnTo>
                  <a:lnTo>
                    <a:pt x="206216" y="13811"/>
                  </a:lnTo>
                  <a:cubicBezTo>
                    <a:pt x="196691" y="10001"/>
                    <a:pt x="198596" y="11906"/>
                    <a:pt x="196691" y="10001"/>
                  </a:cubicBezTo>
                  <a:lnTo>
                    <a:pt x="187166" y="10001"/>
                  </a:lnTo>
                  <a:lnTo>
                    <a:pt x="187166" y="10001"/>
                  </a:lnTo>
                  <a:lnTo>
                    <a:pt x="187166" y="10001"/>
                  </a:lnTo>
                  <a:lnTo>
                    <a:pt x="187166" y="10001"/>
                  </a:lnTo>
                  <a:close/>
                  <a:moveTo>
                    <a:pt x="159544" y="10001"/>
                  </a:moveTo>
                  <a:cubicBezTo>
                    <a:pt x="163354" y="11906"/>
                    <a:pt x="165259" y="11906"/>
                    <a:pt x="174784" y="13811"/>
                  </a:cubicBezTo>
                  <a:lnTo>
                    <a:pt x="176689" y="10001"/>
                  </a:lnTo>
                  <a:lnTo>
                    <a:pt x="159544" y="10001"/>
                  </a:lnTo>
                  <a:lnTo>
                    <a:pt x="159544" y="10001"/>
                  </a:lnTo>
                  <a:lnTo>
                    <a:pt x="159544" y="10001"/>
                  </a:lnTo>
                  <a:lnTo>
                    <a:pt x="159544" y="10001"/>
                  </a:lnTo>
                  <a:close/>
                  <a:moveTo>
                    <a:pt x="16669" y="10001"/>
                  </a:moveTo>
                  <a:cubicBezTo>
                    <a:pt x="10954" y="25241"/>
                    <a:pt x="7144" y="42386"/>
                    <a:pt x="7144" y="62389"/>
                  </a:cubicBezTo>
                  <a:lnTo>
                    <a:pt x="28099" y="62389"/>
                  </a:lnTo>
                  <a:cubicBezTo>
                    <a:pt x="28099" y="56674"/>
                    <a:pt x="30004" y="50959"/>
                    <a:pt x="37624" y="45244"/>
                  </a:cubicBezTo>
                  <a:cubicBezTo>
                    <a:pt x="39529" y="52864"/>
                    <a:pt x="41434" y="58579"/>
                    <a:pt x="45244" y="62389"/>
                  </a:cubicBezTo>
                  <a:lnTo>
                    <a:pt x="77629" y="62389"/>
                  </a:lnTo>
                  <a:cubicBezTo>
                    <a:pt x="81439" y="60484"/>
                    <a:pt x="79534" y="60484"/>
                    <a:pt x="87154" y="58579"/>
                  </a:cubicBezTo>
                  <a:lnTo>
                    <a:pt x="85249" y="62389"/>
                  </a:lnTo>
                  <a:lnTo>
                    <a:pt x="104299" y="62389"/>
                  </a:lnTo>
                  <a:cubicBezTo>
                    <a:pt x="104299" y="60484"/>
                    <a:pt x="104299" y="58579"/>
                    <a:pt x="106204" y="58579"/>
                  </a:cubicBezTo>
                  <a:lnTo>
                    <a:pt x="95726" y="58579"/>
                  </a:lnTo>
                  <a:cubicBezTo>
                    <a:pt x="86201" y="52864"/>
                    <a:pt x="70961" y="52864"/>
                    <a:pt x="50959" y="52864"/>
                  </a:cubicBezTo>
                  <a:cubicBezTo>
                    <a:pt x="50959" y="39529"/>
                    <a:pt x="50959" y="24289"/>
                    <a:pt x="50959" y="12859"/>
                  </a:cubicBezTo>
                  <a:lnTo>
                    <a:pt x="16669" y="12859"/>
                  </a:lnTo>
                  <a:lnTo>
                    <a:pt x="16669" y="10001"/>
                  </a:lnTo>
                  <a:lnTo>
                    <a:pt x="16669" y="10001"/>
                  </a:lnTo>
                  <a:lnTo>
                    <a:pt x="16669" y="10001"/>
                  </a:lnTo>
                  <a:close/>
                  <a:moveTo>
                    <a:pt x="1676876" y="62389"/>
                  </a:moveTo>
                  <a:cubicBezTo>
                    <a:pt x="1682591" y="60484"/>
                    <a:pt x="1678781" y="62389"/>
                    <a:pt x="1684496" y="58579"/>
                  </a:cubicBezTo>
                  <a:lnTo>
                    <a:pt x="1673066" y="58579"/>
                  </a:lnTo>
                  <a:lnTo>
                    <a:pt x="1673066" y="62389"/>
                  </a:lnTo>
                  <a:lnTo>
                    <a:pt x="1676876" y="62389"/>
                  </a:lnTo>
                  <a:lnTo>
                    <a:pt x="1676876" y="62389"/>
                  </a:lnTo>
                  <a:lnTo>
                    <a:pt x="1676876" y="62389"/>
                  </a:lnTo>
                  <a:lnTo>
                    <a:pt x="1676876" y="62389"/>
                  </a:lnTo>
                  <a:close/>
                  <a:moveTo>
                    <a:pt x="1598771" y="62389"/>
                  </a:moveTo>
                  <a:cubicBezTo>
                    <a:pt x="1596866" y="62389"/>
                    <a:pt x="1596866" y="62389"/>
                    <a:pt x="1594961" y="62389"/>
                  </a:cubicBezTo>
                  <a:lnTo>
                    <a:pt x="1598771" y="62389"/>
                  </a:lnTo>
                  <a:lnTo>
                    <a:pt x="1598771" y="62389"/>
                  </a:lnTo>
                  <a:lnTo>
                    <a:pt x="1598771" y="62389"/>
                  </a:lnTo>
                  <a:lnTo>
                    <a:pt x="1598771" y="62389"/>
                  </a:lnTo>
                  <a:close/>
                  <a:moveTo>
                    <a:pt x="1135856" y="62389"/>
                  </a:moveTo>
                  <a:cubicBezTo>
                    <a:pt x="1135856" y="60484"/>
                    <a:pt x="1137761" y="58579"/>
                    <a:pt x="1137761" y="58579"/>
                  </a:cubicBezTo>
                  <a:lnTo>
                    <a:pt x="1126331" y="58579"/>
                  </a:lnTo>
                  <a:lnTo>
                    <a:pt x="1126331" y="62389"/>
                  </a:lnTo>
                  <a:lnTo>
                    <a:pt x="1135856" y="62389"/>
                  </a:lnTo>
                  <a:lnTo>
                    <a:pt x="1135856" y="62389"/>
                  </a:lnTo>
                  <a:lnTo>
                    <a:pt x="1135856" y="62389"/>
                  </a:lnTo>
                  <a:lnTo>
                    <a:pt x="1135856" y="62389"/>
                  </a:lnTo>
                  <a:close/>
                  <a:moveTo>
                    <a:pt x="296704" y="62389"/>
                  </a:moveTo>
                  <a:cubicBezTo>
                    <a:pt x="298609" y="56674"/>
                    <a:pt x="300514" y="54769"/>
                    <a:pt x="306229" y="45244"/>
                  </a:cubicBezTo>
                  <a:lnTo>
                    <a:pt x="300514" y="45244"/>
                  </a:lnTo>
                  <a:cubicBezTo>
                    <a:pt x="271939" y="26194"/>
                    <a:pt x="253841" y="45244"/>
                    <a:pt x="232886" y="20479"/>
                  </a:cubicBezTo>
                  <a:lnTo>
                    <a:pt x="208121" y="20479"/>
                  </a:lnTo>
                  <a:lnTo>
                    <a:pt x="208121" y="26194"/>
                  </a:lnTo>
                  <a:lnTo>
                    <a:pt x="213836" y="26194"/>
                  </a:lnTo>
                  <a:cubicBezTo>
                    <a:pt x="225266" y="37624"/>
                    <a:pt x="246221" y="50959"/>
                    <a:pt x="266224" y="60484"/>
                  </a:cubicBezTo>
                  <a:lnTo>
                    <a:pt x="296704" y="62389"/>
                  </a:lnTo>
                  <a:lnTo>
                    <a:pt x="296704" y="62389"/>
                  </a:lnTo>
                  <a:lnTo>
                    <a:pt x="296704" y="62389"/>
                  </a:lnTo>
                  <a:lnTo>
                    <a:pt x="296704" y="62389"/>
                  </a:lnTo>
                  <a:close/>
                  <a:moveTo>
                    <a:pt x="542449" y="45244"/>
                  </a:moveTo>
                  <a:lnTo>
                    <a:pt x="542449" y="56674"/>
                  </a:lnTo>
                  <a:lnTo>
                    <a:pt x="531019" y="56674"/>
                  </a:lnTo>
                  <a:lnTo>
                    <a:pt x="531019" y="50959"/>
                  </a:lnTo>
                  <a:lnTo>
                    <a:pt x="542449" y="45244"/>
                  </a:lnTo>
                  <a:lnTo>
                    <a:pt x="542449" y="45244"/>
                  </a:lnTo>
                  <a:lnTo>
                    <a:pt x="542449" y="45244"/>
                  </a:lnTo>
                  <a:lnTo>
                    <a:pt x="542449" y="45244"/>
                  </a:lnTo>
                  <a:close/>
                  <a:moveTo>
                    <a:pt x="691039" y="45244"/>
                  </a:moveTo>
                  <a:lnTo>
                    <a:pt x="691039" y="56674"/>
                  </a:lnTo>
                  <a:lnTo>
                    <a:pt x="685324" y="56674"/>
                  </a:lnTo>
                  <a:lnTo>
                    <a:pt x="685324" y="45244"/>
                  </a:lnTo>
                  <a:lnTo>
                    <a:pt x="691039" y="45244"/>
                  </a:lnTo>
                  <a:lnTo>
                    <a:pt x="691039" y="45244"/>
                  </a:lnTo>
                  <a:lnTo>
                    <a:pt x="691039" y="45244"/>
                  </a:lnTo>
                  <a:lnTo>
                    <a:pt x="691039" y="45244"/>
                  </a:lnTo>
                  <a:close/>
                  <a:moveTo>
                    <a:pt x="2335054" y="33814"/>
                  </a:moveTo>
                  <a:lnTo>
                    <a:pt x="2335054" y="45244"/>
                  </a:lnTo>
                  <a:lnTo>
                    <a:pt x="2329339" y="45244"/>
                  </a:lnTo>
                  <a:lnTo>
                    <a:pt x="2329339" y="33814"/>
                  </a:lnTo>
                  <a:lnTo>
                    <a:pt x="2335054" y="33814"/>
                  </a:lnTo>
                  <a:lnTo>
                    <a:pt x="2335054" y="33814"/>
                  </a:lnTo>
                  <a:lnTo>
                    <a:pt x="2335054" y="33814"/>
                  </a:lnTo>
                  <a:lnTo>
                    <a:pt x="2335054" y="33814"/>
                  </a:lnTo>
                  <a:close/>
                  <a:moveTo>
                    <a:pt x="1286351" y="20479"/>
                  </a:moveTo>
                  <a:lnTo>
                    <a:pt x="1286351" y="31909"/>
                  </a:lnTo>
                  <a:cubicBezTo>
                    <a:pt x="1278731" y="37624"/>
                    <a:pt x="1278731" y="37624"/>
                    <a:pt x="1274921" y="43339"/>
                  </a:cubicBezTo>
                  <a:cubicBezTo>
                    <a:pt x="1269206" y="37624"/>
                    <a:pt x="1273016" y="41434"/>
                    <a:pt x="1269206" y="31909"/>
                  </a:cubicBezTo>
                  <a:cubicBezTo>
                    <a:pt x="1265396" y="30004"/>
                    <a:pt x="1265396" y="30004"/>
                    <a:pt x="1263491" y="26194"/>
                  </a:cubicBezTo>
                  <a:cubicBezTo>
                    <a:pt x="1278731" y="28099"/>
                    <a:pt x="1264444" y="28099"/>
                    <a:pt x="1286351" y="20479"/>
                  </a:cubicBezTo>
                  <a:lnTo>
                    <a:pt x="1286351" y="20479"/>
                  </a:lnTo>
                  <a:lnTo>
                    <a:pt x="1286351" y="20479"/>
                  </a:lnTo>
                  <a:lnTo>
                    <a:pt x="1286351" y="20479"/>
                  </a:lnTo>
                  <a:close/>
                  <a:moveTo>
                    <a:pt x="3794284" y="20479"/>
                  </a:moveTo>
                  <a:cubicBezTo>
                    <a:pt x="3788569" y="26194"/>
                    <a:pt x="3792379" y="22384"/>
                    <a:pt x="3782854" y="26194"/>
                  </a:cubicBezTo>
                  <a:cubicBezTo>
                    <a:pt x="3787616" y="22384"/>
                    <a:pt x="3783806" y="26194"/>
                    <a:pt x="3794284" y="20479"/>
                  </a:cubicBezTo>
                  <a:lnTo>
                    <a:pt x="3794284" y="20479"/>
                  </a:lnTo>
                  <a:lnTo>
                    <a:pt x="3794284" y="20479"/>
                  </a:lnTo>
                  <a:lnTo>
                    <a:pt x="3794284" y="20479"/>
                  </a:lnTo>
                  <a:close/>
                  <a:moveTo>
                    <a:pt x="455771" y="14764"/>
                  </a:moveTo>
                  <a:cubicBezTo>
                    <a:pt x="450056" y="20479"/>
                    <a:pt x="453866" y="16669"/>
                    <a:pt x="444341" y="20479"/>
                  </a:cubicBezTo>
                  <a:cubicBezTo>
                    <a:pt x="448151" y="16669"/>
                    <a:pt x="443389" y="18574"/>
                    <a:pt x="455771" y="14764"/>
                  </a:cubicBezTo>
                  <a:lnTo>
                    <a:pt x="455771" y="14764"/>
                  </a:lnTo>
                  <a:lnTo>
                    <a:pt x="455771" y="14764"/>
                  </a:lnTo>
                  <a:lnTo>
                    <a:pt x="455771" y="14764"/>
                  </a:lnTo>
                  <a:close/>
                  <a:moveTo>
                    <a:pt x="1013936" y="14764"/>
                  </a:moveTo>
                  <a:cubicBezTo>
                    <a:pt x="1008221" y="30004"/>
                    <a:pt x="1010126" y="37624"/>
                    <a:pt x="994886" y="45244"/>
                  </a:cubicBezTo>
                  <a:lnTo>
                    <a:pt x="994886" y="33814"/>
                  </a:lnTo>
                  <a:lnTo>
                    <a:pt x="1000601" y="33814"/>
                  </a:lnTo>
                  <a:cubicBezTo>
                    <a:pt x="1006316" y="18574"/>
                    <a:pt x="1004411" y="24289"/>
                    <a:pt x="1013936" y="14764"/>
                  </a:cubicBezTo>
                  <a:lnTo>
                    <a:pt x="1013936" y="14764"/>
                  </a:lnTo>
                  <a:lnTo>
                    <a:pt x="1013936" y="14764"/>
                  </a:lnTo>
                  <a:lnTo>
                    <a:pt x="1013936" y="14764"/>
                  </a:lnTo>
                  <a:close/>
                  <a:moveTo>
                    <a:pt x="1429226" y="14764"/>
                  </a:moveTo>
                  <a:lnTo>
                    <a:pt x="1434941" y="26194"/>
                  </a:lnTo>
                  <a:cubicBezTo>
                    <a:pt x="1425416" y="18574"/>
                    <a:pt x="1429226" y="14764"/>
                    <a:pt x="1429226" y="14764"/>
                  </a:cubicBezTo>
                  <a:lnTo>
                    <a:pt x="1429226" y="14764"/>
                  </a:lnTo>
                  <a:lnTo>
                    <a:pt x="1429226" y="14764"/>
                  </a:lnTo>
                  <a:lnTo>
                    <a:pt x="1429226" y="14764"/>
                  </a:lnTo>
                  <a:close/>
                  <a:moveTo>
                    <a:pt x="2216944" y="14764"/>
                  </a:moveTo>
                  <a:lnTo>
                    <a:pt x="2216944" y="26194"/>
                  </a:lnTo>
                  <a:lnTo>
                    <a:pt x="2211229" y="26194"/>
                  </a:lnTo>
                  <a:lnTo>
                    <a:pt x="2211229" y="14764"/>
                  </a:lnTo>
                  <a:lnTo>
                    <a:pt x="2216944" y="14764"/>
                  </a:lnTo>
                  <a:lnTo>
                    <a:pt x="2216944" y="14764"/>
                  </a:lnTo>
                  <a:lnTo>
                    <a:pt x="2216944" y="14764"/>
                  </a:lnTo>
                  <a:lnTo>
                    <a:pt x="2216944" y="14764"/>
                  </a:lnTo>
                  <a:close/>
                  <a:moveTo>
                    <a:pt x="4160996" y="14764"/>
                  </a:moveTo>
                  <a:lnTo>
                    <a:pt x="4149566" y="14764"/>
                  </a:lnTo>
                  <a:lnTo>
                    <a:pt x="4149566" y="20479"/>
                  </a:lnTo>
                  <a:cubicBezTo>
                    <a:pt x="4159091" y="16669"/>
                    <a:pt x="4155281" y="20479"/>
                    <a:pt x="4160996" y="14764"/>
                  </a:cubicBezTo>
                  <a:lnTo>
                    <a:pt x="4160996" y="14764"/>
                  </a:lnTo>
                  <a:lnTo>
                    <a:pt x="4160996" y="14764"/>
                  </a:lnTo>
                  <a:lnTo>
                    <a:pt x="4160996" y="14764"/>
                  </a:lnTo>
                  <a:close/>
                  <a:moveTo>
                    <a:pt x="4365784" y="14764"/>
                  </a:moveTo>
                  <a:lnTo>
                    <a:pt x="4365784" y="26194"/>
                  </a:lnTo>
                  <a:cubicBezTo>
                    <a:pt x="4361974" y="24289"/>
                    <a:pt x="4361974" y="24289"/>
                    <a:pt x="4360069" y="20479"/>
                  </a:cubicBezTo>
                  <a:lnTo>
                    <a:pt x="4354354" y="20479"/>
                  </a:lnTo>
                  <a:cubicBezTo>
                    <a:pt x="4360069" y="16669"/>
                    <a:pt x="4354354" y="18574"/>
                    <a:pt x="4365784" y="14764"/>
                  </a:cubicBezTo>
                  <a:lnTo>
                    <a:pt x="4365784" y="14764"/>
                  </a:lnTo>
                  <a:lnTo>
                    <a:pt x="4365784" y="14764"/>
                  </a:lnTo>
                  <a:lnTo>
                    <a:pt x="4365784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57C07E08-27DC-45EC-AFF2-6F63399D6547}"/>
                </a:ext>
              </a:extLst>
            </p:cNvPr>
            <p:cNvSpPr/>
            <p:nvPr/>
          </p:nvSpPr>
          <p:spPr>
            <a:xfrm>
              <a:off x="-3334" y="6184067"/>
              <a:ext cx="5400675" cy="38100"/>
            </a:xfrm>
            <a:custGeom>
              <a:avLst/>
              <a:gdLst>
                <a:gd name="connsiteX0" fmla="*/ 5359241 w 5400675"/>
                <a:gd name="connsiteY0" fmla="*/ 9049 h 38100"/>
                <a:gd name="connsiteX1" fmla="*/ 5351621 w 5400675"/>
                <a:gd name="connsiteY1" fmla="*/ 20479 h 38100"/>
                <a:gd name="connsiteX2" fmla="*/ 5349716 w 5400675"/>
                <a:gd name="connsiteY2" fmla="*/ 9049 h 38100"/>
                <a:gd name="connsiteX3" fmla="*/ 5065871 w 5400675"/>
                <a:gd name="connsiteY3" fmla="*/ 9049 h 38100"/>
                <a:gd name="connsiteX4" fmla="*/ 5060157 w 5400675"/>
                <a:gd name="connsiteY4" fmla="*/ 14764 h 38100"/>
                <a:gd name="connsiteX5" fmla="*/ 5062061 w 5400675"/>
                <a:gd name="connsiteY5" fmla="*/ 9049 h 38100"/>
                <a:gd name="connsiteX6" fmla="*/ 4774406 w 5400675"/>
                <a:gd name="connsiteY6" fmla="*/ 9049 h 38100"/>
                <a:gd name="connsiteX7" fmla="*/ 4751546 w 5400675"/>
                <a:gd name="connsiteY7" fmla="*/ 26194 h 38100"/>
                <a:gd name="connsiteX8" fmla="*/ 4751546 w 5400675"/>
                <a:gd name="connsiteY8" fmla="*/ 14764 h 38100"/>
                <a:gd name="connsiteX9" fmla="*/ 4745831 w 5400675"/>
                <a:gd name="connsiteY9" fmla="*/ 9049 h 38100"/>
                <a:gd name="connsiteX10" fmla="*/ 4337209 w 5400675"/>
                <a:gd name="connsiteY10" fmla="*/ 9049 h 38100"/>
                <a:gd name="connsiteX11" fmla="*/ 4290537 w 5400675"/>
                <a:gd name="connsiteY11" fmla="*/ 33814 h 38100"/>
                <a:gd name="connsiteX12" fmla="*/ 4624864 w 5400675"/>
                <a:gd name="connsiteY12" fmla="*/ 33814 h 38100"/>
                <a:gd name="connsiteX13" fmla="*/ 4626769 w 5400675"/>
                <a:gd name="connsiteY13" fmla="*/ 31909 h 38100"/>
                <a:gd name="connsiteX14" fmla="*/ 4626769 w 5400675"/>
                <a:gd name="connsiteY14" fmla="*/ 33814 h 38100"/>
                <a:gd name="connsiteX15" fmla="*/ 4775359 w 5400675"/>
                <a:gd name="connsiteY15" fmla="*/ 33814 h 38100"/>
                <a:gd name="connsiteX16" fmla="*/ 4781074 w 5400675"/>
                <a:gd name="connsiteY16" fmla="*/ 31909 h 38100"/>
                <a:gd name="connsiteX17" fmla="*/ 4781074 w 5400675"/>
                <a:gd name="connsiteY17" fmla="*/ 33814 h 38100"/>
                <a:gd name="connsiteX18" fmla="*/ 4820127 w 5400675"/>
                <a:gd name="connsiteY18" fmla="*/ 33814 h 38100"/>
                <a:gd name="connsiteX19" fmla="*/ 4818221 w 5400675"/>
                <a:gd name="connsiteY19" fmla="*/ 31909 h 38100"/>
                <a:gd name="connsiteX20" fmla="*/ 4837271 w 5400675"/>
                <a:gd name="connsiteY20" fmla="*/ 26194 h 38100"/>
                <a:gd name="connsiteX21" fmla="*/ 4831556 w 5400675"/>
                <a:gd name="connsiteY21" fmla="*/ 14764 h 38100"/>
                <a:gd name="connsiteX22" fmla="*/ 4837271 w 5400675"/>
                <a:gd name="connsiteY22" fmla="*/ 14764 h 38100"/>
                <a:gd name="connsiteX23" fmla="*/ 4842987 w 5400675"/>
                <a:gd name="connsiteY23" fmla="*/ 35719 h 38100"/>
                <a:gd name="connsiteX24" fmla="*/ 5335429 w 5400675"/>
                <a:gd name="connsiteY24" fmla="*/ 35719 h 38100"/>
                <a:gd name="connsiteX25" fmla="*/ 5333524 w 5400675"/>
                <a:gd name="connsiteY25" fmla="*/ 28099 h 38100"/>
                <a:gd name="connsiteX26" fmla="*/ 5344954 w 5400675"/>
                <a:gd name="connsiteY26" fmla="*/ 28099 h 38100"/>
                <a:gd name="connsiteX27" fmla="*/ 5350669 w 5400675"/>
                <a:gd name="connsiteY27" fmla="*/ 35719 h 38100"/>
                <a:gd name="connsiteX28" fmla="*/ 5387816 w 5400675"/>
                <a:gd name="connsiteY28" fmla="*/ 35719 h 38100"/>
                <a:gd name="connsiteX29" fmla="*/ 5389721 w 5400675"/>
                <a:gd name="connsiteY29" fmla="*/ 14764 h 38100"/>
                <a:gd name="connsiteX30" fmla="*/ 5397341 w 5400675"/>
                <a:gd name="connsiteY30" fmla="*/ 9049 h 38100"/>
                <a:gd name="connsiteX31" fmla="*/ 5359241 w 5400675"/>
                <a:gd name="connsiteY31" fmla="*/ 9049 h 38100"/>
                <a:gd name="connsiteX32" fmla="*/ 5359241 w 5400675"/>
                <a:gd name="connsiteY32" fmla="*/ 9049 h 38100"/>
                <a:gd name="connsiteX33" fmla="*/ 5359241 w 5400675"/>
                <a:gd name="connsiteY33" fmla="*/ 9049 h 38100"/>
                <a:gd name="connsiteX34" fmla="*/ 5359241 w 5400675"/>
                <a:gd name="connsiteY34" fmla="*/ 9049 h 38100"/>
                <a:gd name="connsiteX35" fmla="*/ 4185761 w 5400675"/>
                <a:gd name="connsiteY35" fmla="*/ 9049 h 38100"/>
                <a:gd name="connsiteX36" fmla="*/ 4245769 w 5400675"/>
                <a:gd name="connsiteY36" fmla="*/ 9049 h 38100"/>
                <a:gd name="connsiteX37" fmla="*/ 4185761 w 5400675"/>
                <a:gd name="connsiteY37" fmla="*/ 9049 h 38100"/>
                <a:gd name="connsiteX38" fmla="*/ 4185761 w 5400675"/>
                <a:gd name="connsiteY38" fmla="*/ 9049 h 38100"/>
                <a:gd name="connsiteX39" fmla="*/ 4185761 w 5400675"/>
                <a:gd name="connsiteY39" fmla="*/ 9049 h 38100"/>
                <a:gd name="connsiteX40" fmla="*/ 4185761 w 5400675"/>
                <a:gd name="connsiteY40" fmla="*/ 9049 h 38100"/>
                <a:gd name="connsiteX41" fmla="*/ 4159091 w 5400675"/>
                <a:gd name="connsiteY41" fmla="*/ 9049 h 38100"/>
                <a:gd name="connsiteX42" fmla="*/ 4180046 w 5400675"/>
                <a:gd name="connsiteY42" fmla="*/ 26194 h 38100"/>
                <a:gd name="connsiteX43" fmla="*/ 4185761 w 5400675"/>
                <a:gd name="connsiteY43" fmla="*/ 9049 h 38100"/>
                <a:gd name="connsiteX44" fmla="*/ 4159091 w 5400675"/>
                <a:gd name="connsiteY44" fmla="*/ 9049 h 38100"/>
                <a:gd name="connsiteX45" fmla="*/ 4159091 w 5400675"/>
                <a:gd name="connsiteY45" fmla="*/ 9049 h 38100"/>
                <a:gd name="connsiteX46" fmla="*/ 4159091 w 5400675"/>
                <a:gd name="connsiteY46" fmla="*/ 9049 h 38100"/>
                <a:gd name="connsiteX47" fmla="*/ 4159091 w 5400675"/>
                <a:gd name="connsiteY47" fmla="*/ 9049 h 38100"/>
                <a:gd name="connsiteX48" fmla="*/ 3726656 w 5400675"/>
                <a:gd name="connsiteY48" fmla="*/ 9049 h 38100"/>
                <a:gd name="connsiteX49" fmla="*/ 3734276 w 5400675"/>
                <a:gd name="connsiteY49" fmla="*/ 14764 h 38100"/>
                <a:gd name="connsiteX50" fmla="*/ 3734276 w 5400675"/>
                <a:gd name="connsiteY50" fmla="*/ 20479 h 38100"/>
                <a:gd name="connsiteX51" fmla="*/ 3722846 w 5400675"/>
                <a:gd name="connsiteY51" fmla="*/ 20479 h 38100"/>
                <a:gd name="connsiteX52" fmla="*/ 3703796 w 5400675"/>
                <a:gd name="connsiteY52" fmla="*/ 26194 h 38100"/>
                <a:gd name="connsiteX53" fmla="*/ 3692366 w 5400675"/>
                <a:gd name="connsiteY53" fmla="*/ 20479 h 38100"/>
                <a:gd name="connsiteX54" fmla="*/ 3696176 w 5400675"/>
                <a:gd name="connsiteY54" fmla="*/ 9049 h 38100"/>
                <a:gd name="connsiteX55" fmla="*/ 3657124 w 5400675"/>
                <a:gd name="connsiteY55" fmla="*/ 9049 h 38100"/>
                <a:gd name="connsiteX56" fmla="*/ 3649504 w 5400675"/>
                <a:gd name="connsiteY56" fmla="*/ 33814 h 38100"/>
                <a:gd name="connsiteX57" fmla="*/ 4085749 w 5400675"/>
                <a:gd name="connsiteY57" fmla="*/ 33814 h 38100"/>
                <a:gd name="connsiteX58" fmla="*/ 4068604 w 5400675"/>
                <a:gd name="connsiteY58" fmla="*/ 9049 h 38100"/>
                <a:gd name="connsiteX59" fmla="*/ 3726656 w 5400675"/>
                <a:gd name="connsiteY59" fmla="*/ 9049 h 38100"/>
                <a:gd name="connsiteX60" fmla="*/ 3726656 w 5400675"/>
                <a:gd name="connsiteY60" fmla="*/ 9049 h 38100"/>
                <a:gd name="connsiteX61" fmla="*/ 3726656 w 5400675"/>
                <a:gd name="connsiteY61" fmla="*/ 9049 h 38100"/>
                <a:gd name="connsiteX62" fmla="*/ 3726656 w 5400675"/>
                <a:gd name="connsiteY62" fmla="*/ 9049 h 38100"/>
                <a:gd name="connsiteX63" fmla="*/ 3558064 w 5400675"/>
                <a:gd name="connsiteY63" fmla="*/ 9049 h 38100"/>
                <a:gd name="connsiteX64" fmla="*/ 3586639 w 5400675"/>
                <a:gd name="connsiteY64" fmla="*/ 35719 h 38100"/>
                <a:gd name="connsiteX65" fmla="*/ 3621881 w 5400675"/>
                <a:gd name="connsiteY65" fmla="*/ 35719 h 38100"/>
                <a:gd name="connsiteX66" fmla="*/ 3635216 w 5400675"/>
                <a:gd name="connsiteY66" fmla="*/ 10954 h 38100"/>
                <a:gd name="connsiteX67" fmla="*/ 3558064 w 5400675"/>
                <a:gd name="connsiteY67" fmla="*/ 9049 h 38100"/>
                <a:gd name="connsiteX68" fmla="*/ 3558064 w 5400675"/>
                <a:gd name="connsiteY68" fmla="*/ 9049 h 38100"/>
                <a:gd name="connsiteX69" fmla="*/ 3558064 w 5400675"/>
                <a:gd name="connsiteY69" fmla="*/ 9049 h 38100"/>
                <a:gd name="connsiteX70" fmla="*/ 3558064 w 5400675"/>
                <a:gd name="connsiteY70" fmla="*/ 9049 h 38100"/>
                <a:gd name="connsiteX71" fmla="*/ 3260884 w 5400675"/>
                <a:gd name="connsiteY71" fmla="*/ 9049 h 38100"/>
                <a:gd name="connsiteX72" fmla="*/ 3260884 w 5400675"/>
                <a:gd name="connsiteY72" fmla="*/ 20479 h 38100"/>
                <a:gd name="connsiteX73" fmla="*/ 3255169 w 5400675"/>
                <a:gd name="connsiteY73" fmla="*/ 20479 h 38100"/>
                <a:gd name="connsiteX74" fmla="*/ 3255169 w 5400675"/>
                <a:gd name="connsiteY74" fmla="*/ 9049 h 38100"/>
                <a:gd name="connsiteX75" fmla="*/ 3238024 w 5400675"/>
                <a:gd name="connsiteY75" fmla="*/ 9049 h 38100"/>
                <a:gd name="connsiteX76" fmla="*/ 3241834 w 5400675"/>
                <a:gd name="connsiteY76" fmla="*/ 33814 h 38100"/>
                <a:gd name="connsiteX77" fmla="*/ 3398044 w 5400675"/>
                <a:gd name="connsiteY77" fmla="*/ 33814 h 38100"/>
                <a:gd name="connsiteX78" fmla="*/ 3403759 w 5400675"/>
                <a:gd name="connsiteY78" fmla="*/ 9049 h 38100"/>
                <a:gd name="connsiteX79" fmla="*/ 3260884 w 5400675"/>
                <a:gd name="connsiteY79" fmla="*/ 9049 h 38100"/>
                <a:gd name="connsiteX80" fmla="*/ 3260884 w 5400675"/>
                <a:gd name="connsiteY80" fmla="*/ 9049 h 38100"/>
                <a:gd name="connsiteX81" fmla="*/ 3260884 w 5400675"/>
                <a:gd name="connsiteY81" fmla="*/ 9049 h 38100"/>
                <a:gd name="connsiteX82" fmla="*/ 3260884 w 5400675"/>
                <a:gd name="connsiteY82" fmla="*/ 9049 h 38100"/>
                <a:gd name="connsiteX83" fmla="*/ 2569369 w 5400675"/>
                <a:gd name="connsiteY83" fmla="*/ 9049 h 38100"/>
                <a:gd name="connsiteX84" fmla="*/ 2559844 w 5400675"/>
                <a:gd name="connsiteY84" fmla="*/ 9049 h 38100"/>
                <a:gd name="connsiteX85" fmla="*/ 2479834 w 5400675"/>
                <a:gd name="connsiteY85" fmla="*/ 9049 h 38100"/>
                <a:gd name="connsiteX86" fmla="*/ 2477929 w 5400675"/>
                <a:gd name="connsiteY86" fmla="*/ 26194 h 38100"/>
                <a:gd name="connsiteX87" fmla="*/ 2466499 w 5400675"/>
                <a:gd name="connsiteY87" fmla="*/ 33814 h 38100"/>
                <a:gd name="connsiteX88" fmla="*/ 2513171 w 5400675"/>
                <a:gd name="connsiteY88" fmla="*/ 33814 h 38100"/>
                <a:gd name="connsiteX89" fmla="*/ 2554129 w 5400675"/>
                <a:gd name="connsiteY89" fmla="*/ 18574 h 38100"/>
                <a:gd name="connsiteX90" fmla="*/ 2554129 w 5400675"/>
                <a:gd name="connsiteY90" fmla="*/ 24289 h 38100"/>
                <a:gd name="connsiteX91" fmla="*/ 2538889 w 5400675"/>
                <a:gd name="connsiteY91" fmla="*/ 31909 h 38100"/>
                <a:gd name="connsiteX92" fmla="*/ 2643664 w 5400675"/>
                <a:gd name="connsiteY92" fmla="*/ 31909 h 38100"/>
                <a:gd name="connsiteX93" fmla="*/ 2639854 w 5400675"/>
                <a:gd name="connsiteY93" fmla="*/ 24289 h 38100"/>
                <a:gd name="connsiteX94" fmla="*/ 2618899 w 5400675"/>
                <a:gd name="connsiteY94" fmla="*/ 7144 h 38100"/>
                <a:gd name="connsiteX95" fmla="*/ 2570321 w 5400675"/>
                <a:gd name="connsiteY95" fmla="*/ 7144 h 38100"/>
                <a:gd name="connsiteX96" fmla="*/ 2570321 w 5400675"/>
                <a:gd name="connsiteY96" fmla="*/ 9049 h 38100"/>
                <a:gd name="connsiteX97" fmla="*/ 2569369 w 5400675"/>
                <a:gd name="connsiteY97" fmla="*/ 9049 h 38100"/>
                <a:gd name="connsiteX98" fmla="*/ 2569369 w 5400675"/>
                <a:gd name="connsiteY98" fmla="*/ 9049 h 38100"/>
                <a:gd name="connsiteX99" fmla="*/ 2417921 w 5400675"/>
                <a:gd name="connsiteY99" fmla="*/ 9049 h 38100"/>
                <a:gd name="connsiteX100" fmla="*/ 2416016 w 5400675"/>
                <a:gd name="connsiteY100" fmla="*/ 14764 h 38100"/>
                <a:gd name="connsiteX101" fmla="*/ 2416016 w 5400675"/>
                <a:gd name="connsiteY101" fmla="*/ 20479 h 38100"/>
                <a:gd name="connsiteX102" fmla="*/ 2400776 w 5400675"/>
                <a:gd name="connsiteY102" fmla="*/ 9049 h 38100"/>
                <a:gd name="connsiteX103" fmla="*/ 2385536 w 5400675"/>
                <a:gd name="connsiteY103" fmla="*/ 9049 h 38100"/>
                <a:gd name="connsiteX104" fmla="*/ 2420779 w 5400675"/>
                <a:gd name="connsiteY104" fmla="*/ 33814 h 38100"/>
                <a:gd name="connsiteX105" fmla="*/ 2453164 w 5400675"/>
                <a:gd name="connsiteY105" fmla="*/ 33814 h 38100"/>
                <a:gd name="connsiteX106" fmla="*/ 2453164 w 5400675"/>
                <a:gd name="connsiteY106" fmla="*/ 31909 h 38100"/>
                <a:gd name="connsiteX107" fmla="*/ 2472214 w 5400675"/>
                <a:gd name="connsiteY107" fmla="*/ 20479 h 38100"/>
                <a:gd name="connsiteX108" fmla="*/ 2441734 w 5400675"/>
                <a:gd name="connsiteY108" fmla="*/ 9049 h 38100"/>
                <a:gd name="connsiteX109" fmla="*/ 2417921 w 5400675"/>
                <a:gd name="connsiteY109" fmla="*/ 9049 h 38100"/>
                <a:gd name="connsiteX110" fmla="*/ 2417921 w 5400675"/>
                <a:gd name="connsiteY110" fmla="*/ 9049 h 38100"/>
                <a:gd name="connsiteX111" fmla="*/ 2417921 w 5400675"/>
                <a:gd name="connsiteY111" fmla="*/ 9049 h 38100"/>
                <a:gd name="connsiteX112" fmla="*/ 2417921 w 5400675"/>
                <a:gd name="connsiteY112" fmla="*/ 9049 h 38100"/>
                <a:gd name="connsiteX113" fmla="*/ 1369219 w 5400675"/>
                <a:gd name="connsiteY113" fmla="*/ 9049 h 38100"/>
                <a:gd name="connsiteX114" fmla="*/ 1367314 w 5400675"/>
                <a:gd name="connsiteY114" fmla="*/ 26194 h 38100"/>
                <a:gd name="connsiteX115" fmla="*/ 1355884 w 5400675"/>
                <a:gd name="connsiteY115" fmla="*/ 26194 h 38100"/>
                <a:gd name="connsiteX116" fmla="*/ 1355884 w 5400675"/>
                <a:gd name="connsiteY116" fmla="*/ 20479 h 38100"/>
                <a:gd name="connsiteX117" fmla="*/ 1350169 w 5400675"/>
                <a:gd name="connsiteY117" fmla="*/ 20479 h 38100"/>
                <a:gd name="connsiteX118" fmla="*/ 1355884 w 5400675"/>
                <a:gd name="connsiteY118" fmla="*/ 9049 h 38100"/>
                <a:gd name="connsiteX119" fmla="*/ 1193959 w 5400675"/>
                <a:gd name="connsiteY119" fmla="*/ 9049 h 38100"/>
                <a:gd name="connsiteX120" fmla="*/ 1188244 w 5400675"/>
                <a:gd name="connsiteY120" fmla="*/ 20479 h 38100"/>
                <a:gd name="connsiteX121" fmla="*/ 1173004 w 5400675"/>
                <a:gd name="connsiteY121" fmla="*/ 9049 h 38100"/>
                <a:gd name="connsiteX122" fmla="*/ 1142524 w 5400675"/>
                <a:gd name="connsiteY122" fmla="*/ 9049 h 38100"/>
                <a:gd name="connsiteX123" fmla="*/ 1138714 w 5400675"/>
                <a:gd name="connsiteY123" fmla="*/ 31909 h 38100"/>
                <a:gd name="connsiteX124" fmla="*/ 1144429 w 5400675"/>
                <a:gd name="connsiteY124" fmla="*/ 31909 h 38100"/>
                <a:gd name="connsiteX125" fmla="*/ 1144429 w 5400675"/>
                <a:gd name="connsiteY125" fmla="*/ 33814 h 38100"/>
                <a:gd name="connsiteX126" fmla="*/ 1152049 w 5400675"/>
                <a:gd name="connsiteY126" fmla="*/ 33814 h 38100"/>
                <a:gd name="connsiteX127" fmla="*/ 1163479 w 5400675"/>
                <a:gd name="connsiteY127" fmla="*/ 18574 h 38100"/>
                <a:gd name="connsiteX128" fmla="*/ 1163479 w 5400675"/>
                <a:gd name="connsiteY128" fmla="*/ 33814 h 38100"/>
                <a:gd name="connsiteX129" fmla="*/ 1497806 w 5400675"/>
                <a:gd name="connsiteY129" fmla="*/ 33814 h 38100"/>
                <a:gd name="connsiteX130" fmla="*/ 1497806 w 5400675"/>
                <a:gd name="connsiteY130" fmla="*/ 26194 h 38100"/>
                <a:gd name="connsiteX131" fmla="*/ 1522571 w 5400675"/>
                <a:gd name="connsiteY131" fmla="*/ 26194 h 38100"/>
                <a:gd name="connsiteX132" fmla="*/ 1522571 w 5400675"/>
                <a:gd name="connsiteY132" fmla="*/ 33814 h 38100"/>
                <a:gd name="connsiteX133" fmla="*/ 1738789 w 5400675"/>
                <a:gd name="connsiteY133" fmla="*/ 33814 h 38100"/>
                <a:gd name="connsiteX134" fmla="*/ 1746409 w 5400675"/>
                <a:gd name="connsiteY134" fmla="*/ 31909 h 38100"/>
                <a:gd name="connsiteX135" fmla="*/ 1744504 w 5400675"/>
                <a:gd name="connsiteY135" fmla="*/ 33814 h 38100"/>
                <a:gd name="connsiteX136" fmla="*/ 2349341 w 5400675"/>
                <a:gd name="connsiteY136" fmla="*/ 33814 h 38100"/>
                <a:gd name="connsiteX137" fmla="*/ 2343626 w 5400675"/>
                <a:gd name="connsiteY137" fmla="*/ 26194 h 38100"/>
                <a:gd name="connsiteX138" fmla="*/ 2384584 w 5400675"/>
                <a:gd name="connsiteY138" fmla="*/ 9049 h 38100"/>
                <a:gd name="connsiteX139" fmla="*/ 1369219 w 5400675"/>
                <a:gd name="connsiteY139" fmla="*/ 9049 h 38100"/>
                <a:gd name="connsiteX140" fmla="*/ 1369219 w 5400675"/>
                <a:gd name="connsiteY140" fmla="*/ 9049 h 38100"/>
                <a:gd name="connsiteX141" fmla="*/ 1369219 w 5400675"/>
                <a:gd name="connsiteY141" fmla="*/ 9049 h 38100"/>
                <a:gd name="connsiteX142" fmla="*/ 1369219 w 5400675"/>
                <a:gd name="connsiteY142" fmla="*/ 9049 h 38100"/>
                <a:gd name="connsiteX143" fmla="*/ 1059656 w 5400675"/>
                <a:gd name="connsiteY143" fmla="*/ 9049 h 38100"/>
                <a:gd name="connsiteX144" fmla="*/ 1061561 w 5400675"/>
                <a:gd name="connsiteY144" fmla="*/ 33814 h 38100"/>
                <a:gd name="connsiteX145" fmla="*/ 1082516 w 5400675"/>
                <a:gd name="connsiteY145" fmla="*/ 33814 h 38100"/>
                <a:gd name="connsiteX146" fmla="*/ 1074896 w 5400675"/>
                <a:gd name="connsiteY146" fmla="*/ 26194 h 38100"/>
                <a:gd name="connsiteX147" fmla="*/ 1086326 w 5400675"/>
                <a:gd name="connsiteY147" fmla="*/ 20479 h 38100"/>
                <a:gd name="connsiteX148" fmla="*/ 1093946 w 5400675"/>
                <a:gd name="connsiteY148" fmla="*/ 35719 h 38100"/>
                <a:gd name="connsiteX149" fmla="*/ 1111091 w 5400675"/>
                <a:gd name="connsiteY149" fmla="*/ 35719 h 38100"/>
                <a:gd name="connsiteX150" fmla="*/ 1111091 w 5400675"/>
                <a:gd name="connsiteY150" fmla="*/ 20479 h 38100"/>
                <a:gd name="connsiteX151" fmla="*/ 1090136 w 5400675"/>
                <a:gd name="connsiteY151" fmla="*/ 9049 h 38100"/>
                <a:gd name="connsiteX152" fmla="*/ 1059656 w 5400675"/>
                <a:gd name="connsiteY152" fmla="*/ 9049 h 38100"/>
                <a:gd name="connsiteX153" fmla="*/ 1059656 w 5400675"/>
                <a:gd name="connsiteY153" fmla="*/ 9049 h 38100"/>
                <a:gd name="connsiteX154" fmla="*/ 1059656 w 5400675"/>
                <a:gd name="connsiteY154" fmla="*/ 9049 h 38100"/>
                <a:gd name="connsiteX155" fmla="*/ 1059656 w 5400675"/>
                <a:gd name="connsiteY155" fmla="*/ 9049 h 38100"/>
                <a:gd name="connsiteX156" fmla="*/ 1012031 w 5400675"/>
                <a:gd name="connsiteY156" fmla="*/ 9049 h 38100"/>
                <a:gd name="connsiteX157" fmla="*/ 994886 w 5400675"/>
                <a:gd name="connsiteY157" fmla="*/ 33814 h 38100"/>
                <a:gd name="connsiteX158" fmla="*/ 1027271 w 5400675"/>
                <a:gd name="connsiteY158" fmla="*/ 33814 h 38100"/>
                <a:gd name="connsiteX159" fmla="*/ 1036796 w 5400675"/>
                <a:gd name="connsiteY159" fmla="*/ 7144 h 38100"/>
                <a:gd name="connsiteX160" fmla="*/ 1012031 w 5400675"/>
                <a:gd name="connsiteY160" fmla="*/ 9049 h 38100"/>
                <a:gd name="connsiteX161" fmla="*/ 1012031 w 5400675"/>
                <a:gd name="connsiteY161" fmla="*/ 9049 h 38100"/>
                <a:gd name="connsiteX162" fmla="*/ 1012031 w 5400675"/>
                <a:gd name="connsiteY162" fmla="*/ 9049 h 38100"/>
                <a:gd name="connsiteX163" fmla="*/ 1012031 w 5400675"/>
                <a:gd name="connsiteY163" fmla="*/ 9049 h 38100"/>
                <a:gd name="connsiteX164" fmla="*/ 591026 w 5400675"/>
                <a:gd name="connsiteY164" fmla="*/ 9049 h 38100"/>
                <a:gd name="connsiteX165" fmla="*/ 591026 w 5400675"/>
                <a:gd name="connsiteY165" fmla="*/ 14764 h 38100"/>
                <a:gd name="connsiteX166" fmla="*/ 579596 w 5400675"/>
                <a:gd name="connsiteY166" fmla="*/ 14764 h 38100"/>
                <a:gd name="connsiteX167" fmla="*/ 579596 w 5400675"/>
                <a:gd name="connsiteY167" fmla="*/ 9049 h 38100"/>
                <a:gd name="connsiteX168" fmla="*/ 573881 w 5400675"/>
                <a:gd name="connsiteY168" fmla="*/ 9049 h 38100"/>
                <a:gd name="connsiteX169" fmla="*/ 573881 w 5400675"/>
                <a:gd name="connsiteY169" fmla="*/ 26194 h 38100"/>
                <a:gd name="connsiteX170" fmla="*/ 577691 w 5400675"/>
                <a:gd name="connsiteY170" fmla="*/ 33814 h 38100"/>
                <a:gd name="connsiteX171" fmla="*/ 679609 w 5400675"/>
                <a:gd name="connsiteY171" fmla="*/ 33814 h 38100"/>
                <a:gd name="connsiteX172" fmla="*/ 679609 w 5400675"/>
                <a:gd name="connsiteY172" fmla="*/ 31909 h 38100"/>
                <a:gd name="connsiteX173" fmla="*/ 691039 w 5400675"/>
                <a:gd name="connsiteY173" fmla="*/ 26194 h 38100"/>
                <a:gd name="connsiteX174" fmla="*/ 692944 w 5400675"/>
                <a:gd name="connsiteY174" fmla="*/ 33814 h 38100"/>
                <a:gd name="connsiteX175" fmla="*/ 719614 w 5400675"/>
                <a:gd name="connsiteY175" fmla="*/ 33814 h 38100"/>
                <a:gd name="connsiteX176" fmla="*/ 731044 w 5400675"/>
                <a:gd name="connsiteY176" fmla="*/ 9049 h 38100"/>
                <a:gd name="connsiteX177" fmla="*/ 591026 w 5400675"/>
                <a:gd name="connsiteY177" fmla="*/ 9049 h 38100"/>
                <a:gd name="connsiteX178" fmla="*/ 591026 w 5400675"/>
                <a:gd name="connsiteY178" fmla="*/ 9049 h 38100"/>
                <a:gd name="connsiteX179" fmla="*/ 591026 w 5400675"/>
                <a:gd name="connsiteY179" fmla="*/ 9049 h 38100"/>
                <a:gd name="connsiteX180" fmla="*/ 591026 w 5400675"/>
                <a:gd name="connsiteY180" fmla="*/ 9049 h 38100"/>
                <a:gd name="connsiteX181" fmla="*/ 324326 w 5400675"/>
                <a:gd name="connsiteY181" fmla="*/ 9049 h 38100"/>
                <a:gd name="connsiteX182" fmla="*/ 343376 w 5400675"/>
                <a:gd name="connsiteY182" fmla="*/ 26194 h 38100"/>
                <a:gd name="connsiteX183" fmla="*/ 337661 w 5400675"/>
                <a:gd name="connsiteY183" fmla="*/ 26194 h 38100"/>
                <a:gd name="connsiteX184" fmla="*/ 337661 w 5400675"/>
                <a:gd name="connsiteY184" fmla="*/ 31909 h 38100"/>
                <a:gd name="connsiteX185" fmla="*/ 343376 w 5400675"/>
                <a:gd name="connsiteY185" fmla="*/ 31909 h 38100"/>
                <a:gd name="connsiteX186" fmla="*/ 347186 w 5400675"/>
                <a:gd name="connsiteY186" fmla="*/ 33814 h 38100"/>
                <a:gd name="connsiteX187" fmla="*/ 511016 w 5400675"/>
                <a:gd name="connsiteY187" fmla="*/ 33814 h 38100"/>
                <a:gd name="connsiteX188" fmla="*/ 537686 w 5400675"/>
                <a:gd name="connsiteY188" fmla="*/ 9049 h 38100"/>
                <a:gd name="connsiteX189" fmla="*/ 324326 w 5400675"/>
                <a:gd name="connsiteY189" fmla="*/ 9049 h 38100"/>
                <a:gd name="connsiteX190" fmla="*/ 324326 w 5400675"/>
                <a:gd name="connsiteY190" fmla="*/ 9049 h 38100"/>
                <a:gd name="connsiteX191" fmla="*/ 324326 w 5400675"/>
                <a:gd name="connsiteY191" fmla="*/ 9049 h 38100"/>
                <a:gd name="connsiteX192" fmla="*/ 324326 w 5400675"/>
                <a:gd name="connsiteY192" fmla="*/ 9049 h 38100"/>
                <a:gd name="connsiteX193" fmla="*/ 108109 w 5400675"/>
                <a:gd name="connsiteY193" fmla="*/ 9049 h 38100"/>
                <a:gd name="connsiteX194" fmla="*/ 108109 w 5400675"/>
                <a:gd name="connsiteY194" fmla="*/ 20479 h 38100"/>
                <a:gd name="connsiteX195" fmla="*/ 145256 w 5400675"/>
                <a:gd name="connsiteY195" fmla="*/ 26194 h 38100"/>
                <a:gd name="connsiteX196" fmla="*/ 156686 w 5400675"/>
                <a:gd name="connsiteY196" fmla="*/ 9049 h 38100"/>
                <a:gd name="connsiteX197" fmla="*/ 108109 w 5400675"/>
                <a:gd name="connsiteY197" fmla="*/ 9049 h 38100"/>
                <a:gd name="connsiteX198" fmla="*/ 108109 w 5400675"/>
                <a:gd name="connsiteY198" fmla="*/ 9049 h 38100"/>
                <a:gd name="connsiteX199" fmla="*/ 108109 w 5400675"/>
                <a:gd name="connsiteY199" fmla="*/ 9049 h 38100"/>
                <a:gd name="connsiteX200" fmla="*/ 108109 w 5400675"/>
                <a:gd name="connsiteY200" fmla="*/ 9049 h 38100"/>
                <a:gd name="connsiteX201" fmla="*/ 35719 w 5400675"/>
                <a:gd name="connsiteY201" fmla="*/ 9049 h 38100"/>
                <a:gd name="connsiteX202" fmla="*/ 18574 w 5400675"/>
                <a:gd name="connsiteY202" fmla="*/ 33814 h 38100"/>
                <a:gd name="connsiteX203" fmla="*/ 53816 w 5400675"/>
                <a:gd name="connsiteY203" fmla="*/ 33814 h 38100"/>
                <a:gd name="connsiteX204" fmla="*/ 63341 w 5400675"/>
                <a:gd name="connsiteY204" fmla="*/ 7144 h 38100"/>
                <a:gd name="connsiteX205" fmla="*/ 35719 w 5400675"/>
                <a:gd name="connsiteY205" fmla="*/ 9049 h 38100"/>
                <a:gd name="connsiteX206" fmla="*/ 35719 w 5400675"/>
                <a:gd name="connsiteY206" fmla="*/ 9049 h 38100"/>
                <a:gd name="connsiteX207" fmla="*/ 35719 w 5400675"/>
                <a:gd name="connsiteY207" fmla="*/ 9049 h 38100"/>
                <a:gd name="connsiteX208" fmla="*/ 35719 w 5400675"/>
                <a:gd name="connsiteY208" fmla="*/ 9049 h 38100"/>
                <a:gd name="connsiteX209" fmla="*/ 7144 w 5400675"/>
                <a:gd name="connsiteY209" fmla="*/ 9049 h 38100"/>
                <a:gd name="connsiteX210" fmla="*/ 7144 w 5400675"/>
                <a:gd name="connsiteY210" fmla="*/ 20479 h 38100"/>
                <a:gd name="connsiteX211" fmla="*/ 12859 w 5400675"/>
                <a:gd name="connsiteY211" fmla="*/ 20479 h 38100"/>
                <a:gd name="connsiteX212" fmla="*/ 12859 w 5400675"/>
                <a:gd name="connsiteY212" fmla="*/ 14764 h 38100"/>
                <a:gd name="connsiteX213" fmla="*/ 14764 w 5400675"/>
                <a:gd name="connsiteY213" fmla="*/ 9049 h 38100"/>
                <a:gd name="connsiteX214" fmla="*/ 7144 w 5400675"/>
                <a:gd name="connsiteY214" fmla="*/ 9049 h 38100"/>
                <a:gd name="connsiteX215" fmla="*/ 7144 w 5400675"/>
                <a:gd name="connsiteY215" fmla="*/ 9049 h 38100"/>
                <a:gd name="connsiteX216" fmla="*/ 7144 w 5400675"/>
                <a:gd name="connsiteY216" fmla="*/ 9049 h 38100"/>
                <a:gd name="connsiteX217" fmla="*/ 7144 w 5400675"/>
                <a:gd name="connsiteY217" fmla="*/ 9049 h 38100"/>
                <a:gd name="connsiteX218" fmla="*/ 3540919 w 5400675"/>
                <a:gd name="connsiteY218" fmla="*/ 33814 h 38100"/>
                <a:gd name="connsiteX219" fmla="*/ 3508534 w 5400675"/>
                <a:gd name="connsiteY219" fmla="*/ 26194 h 38100"/>
                <a:gd name="connsiteX220" fmla="*/ 3452336 w 5400675"/>
                <a:gd name="connsiteY220" fmla="*/ 33814 h 38100"/>
                <a:gd name="connsiteX221" fmla="*/ 3487579 w 5400675"/>
                <a:gd name="connsiteY221" fmla="*/ 33814 h 38100"/>
                <a:gd name="connsiteX222" fmla="*/ 3483769 w 5400675"/>
                <a:gd name="connsiteY222" fmla="*/ 31909 h 38100"/>
                <a:gd name="connsiteX223" fmla="*/ 3502819 w 5400675"/>
                <a:gd name="connsiteY223" fmla="*/ 31909 h 38100"/>
                <a:gd name="connsiteX224" fmla="*/ 3499009 w 5400675"/>
                <a:gd name="connsiteY224" fmla="*/ 33814 h 38100"/>
                <a:gd name="connsiteX225" fmla="*/ 3540919 w 5400675"/>
                <a:gd name="connsiteY225" fmla="*/ 33814 h 38100"/>
                <a:gd name="connsiteX226" fmla="*/ 3540919 w 5400675"/>
                <a:gd name="connsiteY226" fmla="*/ 33814 h 38100"/>
                <a:gd name="connsiteX227" fmla="*/ 3540919 w 5400675"/>
                <a:gd name="connsiteY227" fmla="*/ 33814 h 38100"/>
                <a:gd name="connsiteX228" fmla="*/ 3540919 w 5400675"/>
                <a:gd name="connsiteY228" fmla="*/ 33814 h 38100"/>
                <a:gd name="connsiteX229" fmla="*/ 1137761 w 5400675"/>
                <a:gd name="connsiteY229" fmla="*/ 33814 h 38100"/>
                <a:gd name="connsiteX230" fmla="*/ 1137761 w 5400675"/>
                <a:gd name="connsiteY230" fmla="*/ 31909 h 38100"/>
                <a:gd name="connsiteX231" fmla="*/ 1135856 w 5400675"/>
                <a:gd name="connsiteY231" fmla="*/ 33814 h 38100"/>
                <a:gd name="connsiteX232" fmla="*/ 1137761 w 5400675"/>
                <a:gd name="connsiteY232" fmla="*/ 33814 h 38100"/>
                <a:gd name="connsiteX233" fmla="*/ 1137761 w 5400675"/>
                <a:gd name="connsiteY233" fmla="*/ 33814 h 38100"/>
                <a:gd name="connsiteX234" fmla="*/ 1137761 w 5400675"/>
                <a:gd name="connsiteY234" fmla="*/ 33814 h 38100"/>
                <a:gd name="connsiteX235" fmla="*/ 1137761 w 5400675"/>
                <a:gd name="connsiteY235" fmla="*/ 33814 h 38100"/>
                <a:gd name="connsiteX236" fmla="*/ 196691 w 5400675"/>
                <a:gd name="connsiteY236" fmla="*/ 33814 h 38100"/>
                <a:gd name="connsiteX237" fmla="*/ 194786 w 5400675"/>
                <a:gd name="connsiteY237" fmla="*/ 31909 h 38100"/>
                <a:gd name="connsiteX238" fmla="*/ 187166 w 5400675"/>
                <a:gd name="connsiteY238" fmla="*/ 33814 h 38100"/>
                <a:gd name="connsiteX239" fmla="*/ 196691 w 5400675"/>
                <a:gd name="connsiteY239" fmla="*/ 33814 h 38100"/>
                <a:gd name="connsiteX240" fmla="*/ 196691 w 5400675"/>
                <a:gd name="connsiteY240" fmla="*/ 33814 h 38100"/>
                <a:gd name="connsiteX241" fmla="*/ 196691 w 5400675"/>
                <a:gd name="connsiteY241" fmla="*/ 33814 h 38100"/>
                <a:gd name="connsiteX242" fmla="*/ 196691 w 5400675"/>
                <a:gd name="connsiteY242" fmla="*/ 33814 h 38100"/>
                <a:gd name="connsiteX243" fmla="*/ 177641 w 5400675"/>
                <a:gd name="connsiteY243" fmla="*/ 33814 h 38100"/>
                <a:gd name="connsiteX244" fmla="*/ 183356 w 5400675"/>
                <a:gd name="connsiteY244" fmla="*/ 18574 h 38100"/>
                <a:gd name="connsiteX245" fmla="*/ 171926 w 5400675"/>
                <a:gd name="connsiteY245" fmla="*/ 12859 h 38100"/>
                <a:gd name="connsiteX246" fmla="*/ 147161 w 5400675"/>
                <a:gd name="connsiteY246" fmla="*/ 24289 h 38100"/>
                <a:gd name="connsiteX247" fmla="*/ 147161 w 5400675"/>
                <a:gd name="connsiteY247" fmla="*/ 30004 h 38100"/>
                <a:gd name="connsiteX248" fmla="*/ 158591 w 5400675"/>
                <a:gd name="connsiteY248" fmla="*/ 30004 h 38100"/>
                <a:gd name="connsiteX249" fmla="*/ 162401 w 5400675"/>
                <a:gd name="connsiteY249" fmla="*/ 31909 h 38100"/>
                <a:gd name="connsiteX250" fmla="*/ 177641 w 5400675"/>
                <a:gd name="connsiteY250" fmla="*/ 31909 h 38100"/>
                <a:gd name="connsiteX251" fmla="*/ 177641 w 5400675"/>
                <a:gd name="connsiteY251" fmla="*/ 33814 h 38100"/>
                <a:gd name="connsiteX252" fmla="*/ 177641 w 5400675"/>
                <a:gd name="connsiteY252" fmla="*/ 33814 h 38100"/>
                <a:gd name="connsiteX253" fmla="*/ 177641 w 5400675"/>
                <a:gd name="connsiteY253" fmla="*/ 33814 h 38100"/>
                <a:gd name="connsiteX254" fmla="*/ 1709261 w 5400675"/>
                <a:gd name="connsiteY254" fmla="*/ 26194 h 38100"/>
                <a:gd name="connsiteX255" fmla="*/ 1697831 w 5400675"/>
                <a:gd name="connsiteY255" fmla="*/ 31909 h 38100"/>
                <a:gd name="connsiteX256" fmla="*/ 1709261 w 5400675"/>
                <a:gd name="connsiteY256" fmla="*/ 26194 h 38100"/>
                <a:gd name="connsiteX257" fmla="*/ 1709261 w 5400675"/>
                <a:gd name="connsiteY257" fmla="*/ 26194 h 38100"/>
                <a:gd name="connsiteX258" fmla="*/ 1709261 w 5400675"/>
                <a:gd name="connsiteY258" fmla="*/ 26194 h 38100"/>
                <a:gd name="connsiteX259" fmla="*/ 1709261 w 5400675"/>
                <a:gd name="connsiteY259" fmla="*/ 26194 h 38100"/>
                <a:gd name="connsiteX260" fmla="*/ 2441734 w 5400675"/>
                <a:gd name="connsiteY260" fmla="*/ 20479 h 38100"/>
                <a:gd name="connsiteX261" fmla="*/ 2430304 w 5400675"/>
                <a:gd name="connsiteY261" fmla="*/ 26194 h 38100"/>
                <a:gd name="connsiteX262" fmla="*/ 2441734 w 5400675"/>
                <a:gd name="connsiteY262" fmla="*/ 20479 h 38100"/>
                <a:gd name="connsiteX263" fmla="*/ 2441734 w 5400675"/>
                <a:gd name="connsiteY263" fmla="*/ 20479 h 38100"/>
                <a:gd name="connsiteX264" fmla="*/ 2441734 w 5400675"/>
                <a:gd name="connsiteY264" fmla="*/ 20479 h 38100"/>
                <a:gd name="connsiteX265" fmla="*/ 2441734 w 5400675"/>
                <a:gd name="connsiteY265" fmla="*/ 20479 h 38100"/>
                <a:gd name="connsiteX266" fmla="*/ 1230154 w 5400675"/>
                <a:gd name="connsiteY266" fmla="*/ 12859 h 38100"/>
                <a:gd name="connsiteX267" fmla="*/ 1218724 w 5400675"/>
                <a:gd name="connsiteY267" fmla="*/ 18574 h 38100"/>
                <a:gd name="connsiteX268" fmla="*/ 1230154 w 5400675"/>
                <a:gd name="connsiteY268" fmla="*/ 12859 h 38100"/>
                <a:gd name="connsiteX269" fmla="*/ 1230154 w 5400675"/>
                <a:gd name="connsiteY269" fmla="*/ 12859 h 38100"/>
                <a:gd name="connsiteX270" fmla="*/ 1230154 w 5400675"/>
                <a:gd name="connsiteY270" fmla="*/ 12859 h 38100"/>
                <a:gd name="connsiteX271" fmla="*/ 1230154 w 5400675"/>
                <a:gd name="connsiteY271" fmla="*/ 12859 h 38100"/>
                <a:gd name="connsiteX272" fmla="*/ 5322094 w 5400675"/>
                <a:gd name="connsiteY272" fmla="*/ 12859 h 38100"/>
                <a:gd name="connsiteX273" fmla="*/ 5322094 w 5400675"/>
                <a:gd name="connsiteY273" fmla="*/ 24289 h 38100"/>
                <a:gd name="connsiteX274" fmla="*/ 5316379 w 5400675"/>
                <a:gd name="connsiteY274" fmla="*/ 24289 h 38100"/>
                <a:gd name="connsiteX275" fmla="*/ 5316379 w 5400675"/>
                <a:gd name="connsiteY275" fmla="*/ 12859 h 38100"/>
                <a:gd name="connsiteX276" fmla="*/ 5322094 w 5400675"/>
                <a:gd name="connsiteY276" fmla="*/ 12859 h 38100"/>
                <a:gd name="connsiteX277" fmla="*/ 5322094 w 5400675"/>
                <a:gd name="connsiteY277" fmla="*/ 12859 h 38100"/>
                <a:gd name="connsiteX278" fmla="*/ 5322094 w 5400675"/>
                <a:gd name="connsiteY278" fmla="*/ 12859 h 38100"/>
                <a:gd name="connsiteX279" fmla="*/ 5322094 w 5400675"/>
                <a:gd name="connsiteY279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5400675" h="38100">
                  <a:moveTo>
                    <a:pt x="5359241" y="9049"/>
                  </a:moveTo>
                  <a:cubicBezTo>
                    <a:pt x="5357336" y="12859"/>
                    <a:pt x="5355432" y="16669"/>
                    <a:pt x="5351621" y="20479"/>
                  </a:cubicBezTo>
                  <a:lnTo>
                    <a:pt x="5349716" y="9049"/>
                  </a:lnTo>
                  <a:lnTo>
                    <a:pt x="5065871" y="9049"/>
                  </a:lnTo>
                  <a:cubicBezTo>
                    <a:pt x="5067777" y="12859"/>
                    <a:pt x="5067777" y="9049"/>
                    <a:pt x="5060157" y="14764"/>
                  </a:cubicBezTo>
                  <a:cubicBezTo>
                    <a:pt x="5060157" y="12859"/>
                    <a:pt x="5062061" y="10954"/>
                    <a:pt x="5062061" y="9049"/>
                  </a:cubicBezTo>
                  <a:lnTo>
                    <a:pt x="4774406" y="9049"/>
                  </a:lnTo>
                  <a:cubicBezTo>
                    <a:pt x="4766787" y="16669"/>
                    <a:pt x="4759166" y="20479"/>
                    <a:pt x="4751546" y="26194"/>
                  </a:cubicBezTo>
                  <a:lnTo>
                    <a:pt x="4751546" y="14764"/>
                  </a:lnTo>
                  <a:cubicBezTo>
                    <a:pt x="4747737" y="12859"/>
                    <a:pt x="4747737" y="12859"/>
                    <a:pt x="4745831" y="9049"/>
                  </a:cubicBezTo>
                  <a:lnTo>
                    <a:pt x="4337209" y="9049"/>
                  </a:lnTo>
                  <a:cubicBezTo>
                    <a:pt x="4325779" y="16669"/>
                    <a:pt x="4308634" y="26194"/>
                    <a:pt x="4290537" y="33814"/>
                  </a:cubicBezTo>
                  <a:lnTo>
                    <a:pt x="4624864" y="33814"/>
                  </a:lnTo>
                  <a:lnTo>
                    <a:pt x="4626769" y="31909"/>
                  </a:lnTo>
                  <a:lnTo>
                    <a:pt x="4626769" y="33814"/>
                  </a:lnTo>
                  <a:lnTo>
                    <a:pt x="4775359" y="33814"/>
                  </a:lnTo>
                  <a:cubicBezTo>
                    <a:pt x="4777264" y="33814"/>
                    <a:pt x="4779169" y="31909"/>
                    <a:pt x="4781074" y="31909"/>
                  </a:cubicBezTo>
                  <a:lnTo>
                    <a:pt x="4781074" y="33814"/>
                  </a:lnTo>
                  <a:lnTo>
                    <a:pt x="4820127" y="33814"/>
                  </a:lnTo>
                  <a:lnTo>
                    <a:pt x="4818221" y="31909"/>
                  </a:lnTo>
                  <a:cubicBezTo>
                    <a:pt x="4835366" y="31909"/>
                    <a:pt x="4820127" y="37624"/>
                    <a:pt x="4837271" y="26194"/>
                  </a:cubicBezTo>
                  <a:lnTo>
                    <a:pt x="4831556" y="14764"/>
                  </a:lnTo>
                  <a:lnTo>
                    <a:pt x="4837271" y="14764"/>
                  </a:lnTo>
                  <a:cubicBezTo>
                    <a:pt x="4841081" y="22384"/>
                    <a:pt x="4841081" y="24289"/>
                    <a:pt x="4842987" y="35719"/>
                  </a:cubicBezTo>
                  <a:lnTo>
                    <a:pt x="5335429" y="35719"/>
                  </a:lnTo>
                  <a:cubicBezTo>
                    <a:pt x="5335429" y="33814"/>
                    <a:pt x="5333524" y="30004"/>
                    <a:pt x="5333524" y="28099"/>
                  </a:cubicBezTo>
                  <a:lnTo>
                    <a:pt x="5344954" y="28099"/>
                  </a:lnTo>
                  <a:cubicBezTo>
                    <a:pt x="5346859" y="31909"/>
                    <a:pt x="5348764" y="33814"/>
                    <a:pt x="5350669" y="35719"/>
                  </a:cubicBezTo>
                  <a:lnTo>
                    <a:pt x="5387816" y="35719"/>
                  </a:lnTo>
                  <a:cubicBezTo>
                    <a:pt x="5389721" y="26194"/>
                    <a:pt x="5389721" y="14764"/>
                    <a:pt x="5389721" y="14764"/>
                  </a:cubicBezTo>
                  <a:cubicBezTo>
                    <a:pt x="5391627" y="12859"/>
                    <a:pt x="5393532" y="10954"/>
                    <a:pt x="5397341" y="9049"/>
                  </a:cubicBezTo>
                  <a:lnTo>
                    <a:pt x="5359241" y="9049"/>
                  </a:lnTo>
                  <a:lnTo>
                    <a:pt x="5359241" y="9049"/>
                  </a:lnTo>
                  <a:lnTo>
                    <a:pt x="5359241" y="9049"/>
                  </a:lnTo>
                  <a:lnTo>
                    <a:pt x="5359241" y="9049"/>
                  </a:lnTo>
                  <a:close/>
                  <a:moveTo>
                    <a:pt x="4185761" y="9049"/>
                  </a:moveTo>
                  <a:cubicBezTo>
                    <a:pt x="4202906" y="20479"/>
                    <a:pt x="4224814" y="16669"/>
                    <a:pt x="4245769" y="9049"/>
                  </a:cubicBezTo>
                  <a:lnTo>
                    <a:pt x="4185761" y="9049"/>
                  </a:lnTo>
                  <a:lnTo>
                    <a:pt x="4185761" y="9049"/>
                  </a:lnTo>
                  <a:lnTo>
                    <a:pt x="4185761" y="9049"/>
                  </a:lnTo>
                  <a:lnTo>
                    <a:pt x="4185761" y="9049"/>
                  </a:lnTo>
                  <a:close/>
                  <a:moveTo>
                    <a:pt x="4159091" y="9049"/>
                  </a:moveTo>
                  <a:cubicBezTo>
                    <a:pt x="4166711" y="14764"/>
                    <a:pt x="4172426" y="20479"/>
                    <a:pt x="4180046" y="26194"/>
                  </a:cubicBezTo>
                  <a:cubicBezTo>
                    <a:pt x="4181951" y="14764"/>
                    <a:pt x="4181951" y="14764"/>
                    <a:pt x="4185761" y="9049"/>
                  </a:cubicBezTo>
                  <a:lnTo>
                    <a:pt x="4159091" y="9049"/>
                  </a:lnTo>
                  <a:lnTo>
                    <a:pt x="4159091" y="9049"/>
                  </a:lnTo>
                  <a:lnTo>
                    <a:pt x="4159091" y="9049"/>
                  </a:lnTo>
                  <a:lnTo>
                    <a:pt x="4159091" y="9049"/>
                  </a:lnTo>
                  <a:close/>
                  <a:moveTo>
                    <a:pt x="3726656" y="9049"/>
                  </a:moveTo>
                  <a:cubicBezTo>
                    <a:pt x="3728561" y="10954"/>
                    <a:pt x="3730466" y="12859"/>
                    <a:pt x="3734276" y="14764"/>
                  </a:cubicBezTo>
                  <a:lnTo>
                    <a:pt x="3734276" y="20479"/>
                  </a:lnTo>
                  <a:lnTo>
                    <a:pt x="3722846" y="20479"/>
                  </a:lnTo>
                  <a:cubicBezTo>
                    <a:pt x="3711416" y="28099"/>
                    <a:pt x="3713321" y="31909"/>
                    <a:pt x="3703796" y="26194"/>
                  </a:cubicBezTo>
                  <a:lnTo>
                    <a:pt x="3692366" y="20479"/>
                  </a:lnTo>
                  <a:cubicBezTo>
                    <a:pt x="3694271" y="14764"/>
                    <a:pt x="3694271" y="12859"/>
                    <a:pt x="3696176" y="9049"/>
                  </a:cubicBezTo>
                  <a:lnTo>
                    <a:pt x="3657124" y="9049"/>
                  </a:lnTo>
                  <a:cubicBezTo>
                    <a:pt x="3657124" y="16669"/>
                    <a:pt x="3653314" y="26194"/>
                    <a:pt x="3649504" y="33814"/>
                  </a:cubicBezTo>
                  <a:lnTo>
                    <a:pt x="4085749" y="33814"/>
                  </a:lnTo>
                  <a:cubicBezTo>
                    <a:pt x="4080034" y="26194"/>
                    <a:pt x="4072414" y="16669"/>
                    <a:pt x="4068604" y="9049"/>
                  </a:cubicBezTo>
                  <a:lnTo>
                    <a:pt x="3726656" y="9049"/>
                  </a:lnTo>
                  <a:lnTo>
                    <a:pt x="3726656" y="9049"/>
                  </a:lnTo>
                  <a:lnTo>
                    <a:pt x="3726656" y="9049"/>
                  </a:lnTo>
                  <a:lnTo>
                    <a:pt x="3726656" y="9049"/>
                  </a:lnTo>
                  <a:close/>
                  <a:moveTo>
                    <a:pt x="3558064" y="9049"/>
                  </a:moveTo>
                  <a:cubicBezTo>
                    <a:pt x="3567589" y="18574"/>
                    <a:pt x="3577114" y="26194"/>
                    <a:pt x="3586639" y="35719"/>
                  </a:cubicBezTo>
                  <a:lnTo>
                    <a:pt x="3621881" y="35719"/>
                  </a:lnTo>
                  <a:cubicBezTo>
                    <a:pt x="3625691" y="26194"/>
                    <a:pt x="3629501" y="18574"/>
                    <a:pt x="3635216" y="10954"/>
                  </a:cubicBezTo>
                  <a:lnTo>
                    <a:pt x="3558064" y="9049"/>
                  </a:lnTo>
                  <a:lnTo>
                    <a:pt x="3558064" y="9049"/>
                  </a:lnTo>
                  <a:lnTo>
                    <a:pt x="3558064" y="9049"/>
                  </a:lnTo>
                  <a:lnTo>
                    <a:pt x="3558064" y="9049"/>
                  </a:lnTo>
                  <a:close/>
                  <a:moveTo>
                    <a:pt x="3260884" y="9049"/>
                  </a:moveTo>
                  <a:lnTo>
                    <a:pt x="3260884" y="20479"/>
                  </a:lnTo>
                  <a:lnTo>
                    <a:pt x="3255169" y="20479"/>
                  </a:lnTo>
                  <a:lnTo>
                    <a:pt x="3255169" y="9049"/>
                  </a:lnTo>
                  <a:lnTo>
                    <a:pt x="3238024" y="9049"/>
                  </a:lnTo>
                  <a:cubicBezTo>
                    <a:pt x="3239929" y="18574"/>
                    <a:pt x="3241834" y="28099"/>
                    <a:pt x="3241834" y="33814"/>
                  </a:cubicBezTo>
                  <a:lnTo>
                    <a:pt x="3398044" y="33814"/>
                  </a:lnTo>
                  <a:cubicBezTo>
                    <a:pt x="3398044" y="26194"/>
                    <a:pt x="3399949" y="20479"/>
                    <a:pt x="3403759" y="9049"/>
                  </a:cubicBezTo>
                  <a:lnTo>
                    <a:pt x="3260884" y="9049"/>
                  </a:lnTo>
                  <a:lnTo>
                    <a:pt x="3260884" y="9049"/>
                  </a:lnTo>
                  <a:lnTo>
                    <a:pt x="3260884" y="9049"/>
                  </a:lnTo>
                  <a:lnTo>
                    <a:pt x="3260884" y="9049"/>
                  </a:lnTo>
                  <a:close/>
                  <a:moveTo>
                    <a:pt x="2569369" y="9049"/>
                  </a:moveTo>
                  <a:cubicBezTo>
                    <a:pt x="2561749" y="14764"/>
                    <a:pt x="2563654" y="18574"/>
                    <a:pt x="2559844" y="9049"/>
                  </a:cubicBezTo>
                  <a:lnTo>
                    <a:pt x="2479834" y="9049"/>
                  </a:lnTo>
                  <a:cubicBezTo>
                    <a:pt x="2481739" y="16669"/>
                    <a:pt x="2481739" y="20479"/>
                    <a:pt x="2477929" y="26194"/>
                  </a:cubicBezTo>
                  <a:cubicBezTo>
                    <a:pt x="2472214" y="30004"/>
                    <a:pt x="2470309" y="31909"/>
                    <a:pt x="2466499" y="33814"/>
                  </a:cubicBezTo>
                  <a:lnTo>
                    <a:pt x="2513171" y="33814"/>
                  </a:lnTo>
                  <a:cubicBezTo>
                    <a:pt x="2526506" y="28099"/>
                    <a:pt x="2541746" y="24289"/>
                    <a:pt x="2554129" y="18574"/>
                  </a:cubicBezTo>
                  <a:lnTo>
                    <a:pt x="2554129" y="24289"/>
                  </a:lnTo>
                  <a:cubicBezTo>
                    <a:pt x="2550319" y="26194"/>
                    <a:pt x="2544604" y="30004"/>
                    <a:pt x="2538889" y="31909"/>
                  </a:cubicBezTo>
                  <a:lnTo>
                    <a:pt x="2643664" y="31909"/>
                  </a:lnTo>
                  <a:cubicBezTo>
                    <a:pt x="2641759" y="28099"/>
                    <a:pt x="2641759" y="26194"/>
                    <a:pt x="2639854" y="24289"/>
                  </a:cubicBezTo>
                  <a:lnTo>
                    <a:pt x="2618899" y="7144"/>
                  </a:lnTo>
                  <a:lnTo>
                    <a:pt x="2570321" y="7144"/>
                  </a:lnTo>
                  <a:lnTo>
                    <a:pt x="2570321" y="9049"/>
                  </a:lnTo>
                  <a:lnTo>
                    <a:pt x="2569369" y="9049"/>
                  </a:lnTo>
                  <a:lnTo>
                    <a:pt x="2569369" y="9049"/>
                  </a:lnTo>
                  <a:close/>
                  <a:moveTo>
                    <a:pt x="2417921" y="9049"/>
                  </a:moveTo>
                  <a:cubicBezTo>
                    <a:pt x="2419826" y="10954"/>
                    <a:pt x="2419826" y="12859"/>
                    <a:pt x="2416016" y="14764"/>
                  </a:cubicBezTo>
                  <a:lnTo>
                    <a:pt x="2416016" y="20479"/>
                  </a:lnTo>
                  <a:lnTo>
                    <a:pt x="2400776" y="9049"/>
                  </a:lnTo>
                  <a:lnTo>
                    <a:pt x="2385536" y="9049"/>
                  </a:lnTo>
                  <a:cubicBezTo>
                    <a:pt x="2395061" y="18574"/>
                    <a:pt x="2406491" y="28099"/>
                    <a:pt x="2420779" y="33814"/>
                  </a:cubicBezTo>
                  <a:lnTo>
                    <a:pt x="2453164" y="33814"/>
                  </a:lnTo>
                  <a:lnTo>
                    <a:pt x="2453164" y="31909"/>
                  </a:lnTo>
                  <a:cubicBezTo>
                    <a:pt x="2468404" y="26194"/>
                    <a:pt x="2462689" y="30004"/>
                    <a:pt x="2472214" y="20479"/>
                  </a:cubicBezTo>
                  <a:cubicBezTo>
                    <a:pt x="2458879" y="18574"/>
                    <a:pt x="2449354" y="14764"/>
                    <a:pt x="2441734" y="9049"/>
                  </a:cubicBezTo>
                  <a:lnTo>
                    <a:pt x="2417921" y="9049"/>
                  </a:lnTo>
                  <a:lnTo>
                    <a:pt x="2417921" y="9049"/>
                  </a:lnTo>
                  <a:lnTo>
                    <a:pt x="2417921" y="9049"/>
                  </a:lnTo>
                  <a:lnTo>
                    <a:pt x="2417921" y="9049"/>
                  </a:lnTo>
                  <a:close/>
                  <a:moveTo>
                    <a:pt x="1369219" y="9049"/>
                  </a:moveTo>
                  <a:cubicBezTo>
                    <a:pt x="1369219" y="12859"/>
                    <a:pt x="1369219" y="12859"/>
                    <a:pt x="1367314" y="26194"/>
                  </a:cubicBezTo>
                  <a:lnTo>
                    <a:pt x="1355884" y="26194"/>
                  </a:lnTo>
                  <a:lnTo>
                    <a:pt x="1355884" y="20479"/>
                  </a:lnTo>
                  <a:lnTo>
                    <a:pt x="1350169" y="20479"/>
                  </a:lnTo>
                  <a:lnTo>
                    <a:pt x="1355884" y="9049"/>
                  </a:lnTo>
                  <a:lnTo>
                    <a:pt x="1193959" y="9049"/>
                  </a:lnTo>
                  <a:cubicBezTo>
                    <a:pt x="1190149" y="12859"/>
                    <a:pt x="1192054" y="10954"/>
                    <a:pt x="1188244" y="20479"/>
                  </a:cubicBezTo>
                  <a:cubicBezTo>
                    <a:pt x="1178719" y="10954"/>
                    <a:pt x="1174909" y="14764"/>
                    <a:pt x="1173004" y="9049"/>
                  </a:cubicBezTo>
                  <a:lnTo>
                    <a:pt x="1142524" y="9049"/>
                  </a:lnTo>
                  <a:cubicBezTo>
                    <a:pt x="1140619" y="14764"/>
                    <a:pt x="1140619" y="22384"/>
                    <a:pt x="1138714" y="31909"/>
                  </a:cubicBezTo>
                  <a:lnTo>
                    <a:pt x="1144429" y="31909"/>
                  </a:lnTo>
                  <a:lnTo>
                    <a:pt x="1144429" y="33814"/>
                  </a:lnTo>
                  <a:lnTo>
                    <a:pt x="1152049" y="33814"/>
                  </a:lnTo>
                  <a:cubicBezTo>
                    <a:pt x="1155859" y="18574"/>
                    <a:pt x="1150144" y="28099"/>
                    <a:pt x="1163479" y="18574"/>
                  </a:cubicBezTo>
                  <a:lnTo>
                    <a:pt x="1163479" y="33814"/>
                  </a:lnTo>
                  <a:lnTo>
                    <a:pt x="1497806" y="33814"/>
                  </a:lnTo>
                  <a:lnTo>
                    <a:pt x="1497806" y="26194"/>
                  </a:lnTo>
                  <a:cubicBezTo>
                    <a:pt x="1513046" y="28099"/>
                    <a:pt x="1503521" y="28099"/>
                    <a:pt x="1522571" y="26194"/>
                  </a:cubicBezTo>
                  <a:cubicBezTo>
                    <a:pt x="1522571" y="30004"/>
                    <a:pt x="1522571" y="33814"/>
                    <a:pt x="1522571" y="33814"/>
                  </a:cubicBezTo>
                  <a:lnTo>
                    <a:pt x="1738789" y="33814"/>
                  </a:lnTo>
                  <a:cubicBezTo>
                    <a:pt x="1740694" y="33814"/>
                    <a:pt x="1742599" y="33814"/>
                    <a:pt x="1746409" y="31909"/>
                  </a:cubicBezTo>
                  <a:cubicBezTo>
                    <a:pt x="1744504" y="33814"/>
                    <a:pt x="1744504" y="33814"/>
                    <a:pt x="1744504" y="33814"/>
                  </a:cubicBezTo>
                  <a:lnTo>
                    <a:pt x="2349341" y="33814"/>
                  </a:lnTo>
                  <a:cubicBezTo>
                    <a:pt x="2347436" y="31909"/>
                    <a:pt x="2345531" y="28099"/>
                    <a:pt x="2343626" y="26194"/>
                  </a:cubicBezTo>
                  <a:lnTo>
                    <a:pt x="2384584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59656" y="9049"/>
                  </a:moveTo>
                  <a:cubicBezTo>
                    <a:pt x="1057751" y="18574"/>
                    <a:pt x="1059656" y="26194"/>
                    <a:pt x="1061561" y="33814"/>
                  </a:cubicBezTo>
                  <a:lnTo>
                    <a:pt x="1082516" y="33814"/>
                  </a:lnTo>
                  <a:cubicBezTo>
                    <a:pt x="1080611" y="31909"/>
                    <a:pt x="1080611" y="30004"/>
                    <a:pt x="1074896" y="26194"/>
                  </a:cubicBezTo>
                  <a:lnTo>
                    <a:pt x="1086326" y="20479"/>
                  </a:lnTo>
                  <a:cubicBezTo>
                    <a:pt x="1088231" y="26194"/>
                    <a:pt x="1092041" y="30004"/>
                    <a:pt x="1093946" y="35719"/>
                  </a:cubicBezTo>
                  <a:lnTo>
                    <a:pt x="1111091" y="35719"/>
                  </a:lnTo>
                  <a:cubicBezTo>
                    <a:pt x="1111091" y="30004"/>
                    <a:pt x="1111091" y="26194"/>
                    <a:pt x="1111091" y="20479"/>
                  </a:cubicBezTo>
                  <a:cubicBezTo>
                    <a:pt x="1099661" y="14764"/>
                    <a:pt x="1095851" y="14764"/>
                    <a:pt x="1090136" y="9049"/>
                  </a:cubicBez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close/>
                  <a:moveTo>
                    <a:pt x="1012031" y="9049"/>
                  </a:moveTo>
                  <a:cubicBezTo>
                    <a:pt x="1006316" y="16669"/>
                    <a:pt x="1000601" y="24289"/>
                    <a:pt x="994886" y="33814"/>
                  </a:cubicBezTo>
                  <a:lnTo>
                    <a:pt x="1027271" y="33814"/>
                  </a:lnTo>
                  <a:cubicBezTo>
                    <a:pt x="1031081" y="24289"/>
                    <a:pt x="1032986" y="16669"/>
                    <a:pt x="1036796" y="7144"/>
                  </a:cubicBez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close/>
                  <a:moveTo>
                    <a:pt x="591026" y="9049"/>
                  </a:moveTo>
                  <a:lnTo>
                    <a:pt x="591026" y="14764"/>
                  </a:lnTo>
                  <a:lnTo>
                    <a:pt x="579596" y="14764"/>
                  </a:lnTo>
                  <a:lnTo>
                    <a:pt x="579596" y="9049"/>
                  </a:lnTo>
                  <a:lnTo>
                    <a:pt x="573881" y="9049"/>
                  </a:lnTo>
                  <a:lnTo>
                    <a:pt x="573881" y="26194"/>
                  </a:lnTo>
                  <a:cubicBezTo>
                    <a:pt x="573881" y="30004"/>
                    <a:pt x="573881" y="28099"/>
                    <a:pt x="577691" y="33814"/>
                  </a:cubicBezTo>
                  <a:lnTo>
                    <a:pt x="679609" y="33814"/>
                  </a:lnTo>
                  <a:lnTo>
                    <a:pt x="679609" y="31909"/>
                  </a:lnTo>
                  <a:lnTo>
                    <a:pt x="691039" y="26194"/>
                  </a:lnTo>
                  <a:lnTo>
                    <a:pt x="692944" y="33814"/>
                  </a:lnTo>
                  <a:lnTo>
                    <a:pt x="719614" y="33814"/>
                  </a:lnTo>
                  <a:cubicBezTo>
                    <a:pt x="723424" y="26194"/>
                    <a:pt x="727234" y="16669"/>
                    <a:pt x="731044" y="9049"/>
                  </a:cubicBezTo>
                  <a:lnTo>
                    <a:pt x="591026" y="9049"/>
                  </a:lnTo>
                  <a:lnTo>
                    <a:pt x="591026" y="9049"/>
                  </a:lnTo>
                  <a:lnTo>
                    <a:pt x="591026" y="9049"/>
                  </a:lnTo>
                  <a:lnTo>
                    <a:pt x="591026" y="9049"/>
                  </a:lnTo>
                  <a:close/>
                  <a:moveTo>
                    <a:pt x="324326" y="9049"/>
                  </a:moveTo>
                  <a:cubicBezTo>
                    <a:pt x="335756" y="18574"/>
                    <a:pt x="343376" y="24289"/>
                    <a:pt x="343376" y="26194"/>
                  </a:cubicBezTo>
                  <a:lnTo>
                    <a:pt x="337661" y="26194"/>
                  </a:lnTo>
                  <a:lnTo>
                    <a:pt x="337661" y="31909"/>
                  </a:lnTo>
                  <a:lnTo>
                    <a:pt x="343376" y="31909"/>
                  </a:lnTo>
                  <a:cubicBezTo>
                    <a:pt x="345281" y="33814"/>
                    <a:pt x="345281" y="33814"/>
                    <a:pt x="347186" y="33814"/>
                  </a:cubicBezTo>
                  <a:lnTo>
                    <a:pt x="511016" y="33814"/>
                  </a:lnTo>
                  <a:cubicBezTo>
                    <a:pt x="520541" y="26194"/>
                    <a:pt x="530066" y="16669"/>
                    <a:pt x="537686" y="9049"/>
                  </a:cubicBezTo>
                  <a:lnTo>
                    <a:pt x="324326" y="9049"/>
                  </a:lnTo>
                  <a:lnTo>
                    <a:pt x="324326" y="9049"/>
                  </a:lnTo>
                  <a:lnTo>
                    <a:pt x="324326" y="9049"/>
                  </a:lnTo>
                  <a:lnTo>
                    <a:pt x="324326" y="9049"/>
                  </a:lnTo>
                  <a:close/>
                  <a:moveTo>
                    <a:pt x="108109" y="9049"/>
                  </a:moveTo>
                  <a:lnTo>
                    <a:pt x="108109" y="20479"/>
                  </a:lnTo>
                  <a:lnTo>
                    <a:pt x="145256" y="26194"/>
                  </a:lnTo>
                  <a:cubicBezTo>
                    <a:pt x="150971" y="12859"/>
                    <a:pt x="150971" y="16669"/>
                    <a:pt x="156686" y="9049"/>
                  </a:cubicBezTo>
                  <a:lnTo>
                    <a:pt x="108109" y="9049"/>
                  </a:lnTo>
                  <a:lnTo>
                    <a:pt x="108109" y="9049"/>
                  </a:lnTo>
                  <a:lnTo>
                    <a:pt x="108109" y="9049"/>
                  </a:lnTo>
                  <a:lnTo>
                    <a:pt x="108109" y="9049"/>
                  </a:lnTo>
                  <a:close/>
                  <a:moveTo>
                    <a:pt x="35719" y="9049"/>
                  </a:moveTo>
                  <a:cubicBezTo>
                    <a:pt x="28099" y="16669"/>
                    <a:pt x="22384" y="24289"/>
                    <a:pt x="18574" y="33814"/>
                  </a:cubicBezTo>
                  <a:lnTo>
                    <a:pt x="53816" y="33814"/>
                  </a:lnTo>
                  <a:cubicBezTo>
                    <a:pt x="55721" y="24289"/>
                    <a:pt x="57626" y="14764"/>
                    <a:pt x="63341" y="7144"/>
                  </a:cubicBezTo>
                  <a:lnTo>
                    <a:pt x="35719" y="9049"/>
                  </a:lnTo>
                  <a:lnTo>
                    <a:pt x="35719" y="9049"/>
                  </a:lnTo>
                  <a:lnTo>
                    <a:pt x="35719" y="9049"/>
                  </a:lnTo>
                  <a:lnTo>
                    <a:pt x="35719" y="9049"/>
                  </a:lnTo>
                  <a:close/>
                  <a:moveTo>
                    <a:pt x="7144" y="9049"/>
                  </a:moveTo>
                  <a:lnTo>
                    <a:pt x="7144" y="20479"/>
                  </a:lnTo>
                  <a:lnTo>
                    <a:pt x="12859" y="20479"/>
                  </a:lnTo>
                  <a:lnTo>
                    <a:pt x="12859" y="14764"/>
                  </a:lnTo>
                  <a:cubicBezTo>
                    <a:pt x="14764" y="12859"/>
                    <a:pt x="14764" y="10954"/>
                    <a:pt x="1476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3540919" y="33814"/>
                  </a:moveTo>
                  <a:cubicBezTo>
                    <a:pt x="3531394" y="30004"/>
                    <a:pt x="3527584" y="28099"/>
                    <a:pt x="3508534" y="26194"/>
                  </a:cubicBezTo>
                  <a:cubicBezTo>
                    <a:pt x="3493294" y="18574"/>
                    <a:pt x="3471386" y="28099"/>
                    <a:pt x="3452336" y="33814"/>
                  </a:cubicBezTo>
                  <a:lnTo>
                    <a:pt x="3487579" y="33814"/>
                  </a:lnTo>
                  <a:cubicBezTo>
                    <a:pt x="3485674" y="33814"/>
                    <a:pt x="3485674" y="31909"/>
                    <a:pt x="3483769" y="31909"/>
                  </a:cubicBezTo>
                  <a:lnTo>
                    <a:pt x="3502819" y="31909"/>
                  </a:lnTo>
                  <a:cubicBezTo>
                    <a:pt x="3500914" y="31909"/>
                    <a:pt x="3499009" y="33814"/>
                    <a:pt x="3499009" y="33814"/>
                  </a:cubicBezTo>
                  <a:lnTo>
                    <a:pt x="3540919" y="33814"/>
                  </a:lnTo>
                  <a:lnTo>
                    <a:pt x="3540919" y="33814"/>
                  </a:lnTo>
                  <a:lnTo>
                    <a:pt x="3540919" y="33814"/>
                  </a:lnTo>
                  <a:lnTo>
                    <a:pt x="3540919" y="33814"/>
                  </a:lnTo>
                  <a:close/>
                  <a:moveTo>
                    <a:pt x="1137761" y="33814"/>
                  </a:moveTo>
                  <a:lnTo>
                    <a:pt x="1137761" y="31909"/>
                  </a:lnTo>
                  <a:lnTo>
                    <a:pt x="1135856" y="33814"/>
                  </a:lnTo>
                  <a:lnTo>
                    <a:pt x="1137761" y="33814"/>
                  </a:lnTo>
                  <a:lnTo>
                    <a:pt x="1137761" y="33814"/>
                  </a:lnTo>
                  <a:lnTo>
                    <a:pt x="1137761" y="33814"/>
                  </a:lnTo>
                  <a:lnTo>
                    <a:pt x="1137761" y="33814"/>
                  </a:lnTo>
                  <a:close/>
                  <a:moveTo>
                    <a:pt x="196691" y="33814"/>
                  </a:moveTo>
                  <a:lnTo>
                    <a:pt x="194786" y="31909"/>
                  </a:lnTo>
                  <a:lnTo>
                    <a:pt x="187166" y="33814"/>
                  </a:lnTo>
                  <a:lnTo>
                    <a:pt x="196691" y="33814"/>
                  </a:lnTo>
                  <a:lnTo>
                    <a:pt x="196691" y="33814"/>
                  </a:lnTo>
                  <a:lnTo>
                    <a:pt x="196691" y="33814"/>
                  </a:lnTo>
                  <a:lnTo>
                    <a:pt x="196691" y="33814"/>
                  </a:lnTo>
                  <a:close/>
                  <a:moveTo>
                    <a:pt x="177641" y="33814"/>
                  </a:moveTo>
                  <a:lnTo>
                    <a:pt x="183356" y="18574"/>
                  </a:lnTo>
                  <a:cubicBezTo>
                    <a:pt x="171926" y="14764"/>
                    <a:pt x="177641" y="16669"/>
                    <a:pt x="171926" y="12859"/>
                  </a:cubicBezTo>
                  <a:cubicBezTo>
                    <a:pt x="156686" y="16669"/>
                    <a:pt x="158591" y="18574"/>
                    <a:pt x="147161" y="24289"/>
                  </a:cubicBezTo>
                  <a:lnTo>
                    <a:pt x="147161" y="30004"/>
                  </a:lnTo>
                  <a:lnTo>
                    <a:pt x="158591" y="30004"/>
                  </a:lnTo>
                  <a:cubicBezTo>
                    <a:pt x="160496" y="31909"/>
                    <a:pt x="160496" y="31909"/>
                    <a:pt x="162401" y="31909"/>
                  </a:cubicBezTo>
                  <a:lnTo>
                    <a:pt x="177641" y="31909"/>
                  </a:lnTo>
                  <a:lnTo>
                    <a:pt x="177641" y="33814"/>
                  </a:lnTo>
                  <a:lnTo>
                    <a:pt x="177641" y="33814"/>
                  </a:lnTo>
                  <a:lnTo>
                    <a:pt x="177641" y="33814"/>
                  </a:lnTo>
                  <a:close/>
                  <a:moveTo>
                    <a:pt x="1709261" y="26194"/>
                  </a:moveTo>
                  <a:cubicBezTo>
                    <a:pt x="1703546" y="31909"/>
                    <a:pt x="1707356" y="28099"/>
                    <a:pt x="1697831" y="31909"/>
                  </a:cubicBezTo>
                  <a:cubicBezTo>
                    <a:pt x="1703546" y="26194"/>
                    <a:pt x="1697831" y="30004"/>
                    <a:pt x="1709261" y="26194"/>
                  </a:cubicBezTo>
                  <a:lnTo>
                    <a:pt x="1709261" y="26194"/>
                  </a:lnTo>
                  <a:lnTo>
                    <a:pt x="1709261" y="26194"/>
                  </a:lnTo>
                  <a:lnTo>
                    <a:pt x="1709261" y="26194"/>
                  </a:lnTo>
                  <a:close/>
                  <a:moveTo>
                    <a:pt x="2441734" y="20479"/>
                  </a:moveTo>
                  <a:cubicBezTo>
                    <a:pt x="2436019" y="26194"/>
                    <a:pt x="2439829" y="22384"/>
                    <a:pt x="2430304" y="26194"/>
                  </a:cubicBezTo>
                  <a:cubicBezTo>
                    <a:pt x="2436019" y="20479"/>
                    <a:pt x="2430304" y="24289"/>
                    <a:pt x="2441734" y="20479"/>
                  </a:cubicBezTo>
                  <a:lnTo>
                    <a:pt x="2441734" y="20479"/>
                  </a:lnTo>
                  <a:lnTo>
                    <a:pt x="2441734" y="20479"/>
                  </a:lnTo>
                  <a:lnTo>
                    <a:pt x="2441734" y="20479"/>
                  </a:lnTo>
                  <a:close/>
                  <a:moveTo>
                    <a:pt x="1230154" y="12859"/>
                  </a:moveTo>
                  <a:cubicBezTo>
                    <a:pt x="1224439" y="18574"/>
                    <a:pt x="1228249" y="14764"/>
                    <a:pt x="1218724" y="18574"/>
                  </a:cubicBezTo>
                  <a:cubicBezTo>
                    <a:pt x="1224439" y="14764"/>
                    <a:pt x="1220629" y="16669"/>
                    <a:pt x="1230154" y="12859"/>
                  </a:cubicBezTo>
                  <a:lnTo>
                    <a:pt x="1230154" y="12859"/>
                  </a:lnTo>
                  <a:lnTo>
                    <a:pt x="1230154" y="12859"/>
                  </a:lnTo>
                  <a:lnTo>
                    <a:pt x="1230154" y="12859"/>
                  </a:lnTo>
                  <a:close/>
                  <a:moveTo>
                    <a:pt x="5322094" y="12859"/>
                  </a:moveTo>
                  <a:lnTo>
                    <a:pt x="5322094" y="24289"/>
                  </a:lnTo>
                  <a:lnTo>
                    <a:pt x="5316379" y="24289"/>
                  </a:lnTo>
                  <a:lnTo>
                    <a:pt x="5316379" y="12859"/>
                  </a:lnTo>
                  <a:lnTo>
                    <a:pt x="5322094" y="12859"/>
                  </a:lnTo>
                  <a:lnTo>
                    <a:pt x="5322094" y="12859"/>
                  </a:lnTo>
                  <a:lnTo>
                    <a:pt x="5322094" y="12859"/>
                  </a:lnTo>
                  <a:lnTo>
                    <a:pt x="532209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="" xmlns:a16="http://schemas.microsoft.com/office/drawing/2014/main" id="{9A7329C8-3EA7-405B-8590-917DAFA24DE7}"/>
                </a:ext>
              </a:extLst>
            </p:cNvPr>
            <p:cNvSpPr/>
            <p:nvPr/>
          </p:nvSpPr>
          <p:spPr>
            <a:xfrm>
              <a:off x="-1429" y="6131680"/>
              <a:ext cx="5467350" cy="66675"/>
            </a:xfrm>
            <a:custGeom>
              <a:avLst/>
              <a:gdLst>
                <a:gd name="connsiteX0" fmla="*/ 5403056 w 5467350"/>
                <a:gd name="connsiteY0" fmla="*/ 10001 h 66675"/>
                <a:gd name="connsiteX1" fmla="*/ 5399247 w 5467350"/>
                <a:gd name="connsiteY1" fmla="*/ 17621 h 66675"/>
                <a:gd name="connsiteX2" fmla="*/ 5399247 w 5467350"/>
                <a:gd name="connsiteY2" fmla="*/ 10001 h 66675"/>
                <a:gd name="connsiteX3" fmla="*/ 5380197 w 5467350"/>
                <a:gd name="connsiteY3" fmla="*/ 10001 h 66675"/>
                <a:gd name="connsiteX4" fmla="*/ 5357336 w 5467350"/>
                <a:gd name="connsiteY4" fmla="*/ 62389 h 66675"/>
                <a:gd name="connsiteX5" fmla="*/ 5394484 w 5467350"/>
                <a:gd name="connsiteY5" fmla="*/ 62389 h 66675"/>
                <a:gd name="connsiteX6" fmla="*/ 5431631 w 5467350"/>
                <a:gd name="connsiteY6" fmla="*/ 43339 h 66675"/>
                <a:gd name="connsiteX7" fmla="*/ 5431631 w 5467350"/>
                <a:gd name="connsiteY7" fmla="*/ 18574 h 66675"/>
                <a:gd name="connsiteX8" fmla="*/ 5456397 w 5467350"/>
                <a:gd name="connsiteY8" fmla="*/ 30004 h 66675"/>
                <a:gd name="connsiteX9" fmla="*/ 5465922 w 5467350"/>
                <a:gd name="connsiteY9" fmla="*/ 10954 h 66675"/>
                <a:gd name="connsiteX10" fmla="*/ 5403056 w 5467350"/>
                <a:gd name="connsiteY10" fmla="*/ 10954 h 66675"/>
                <a:gd name="connsiteX11" fmla="*/ 5403056 w 5467350"/>
                <a:gd name="connsiteY11" fmla="*/ 10001 h 66675"/>
                <a:gd name="connsiteX12" fmla="*/ 5403056 w 5467350"/>
                <a:gd name="connsiteY12" fmla="*/ 10001 h 66675"/>
                <a:gd name="connsiteX13" fmla="*/ 5403056 w 5467350"/>
                <a:gd name="connsiteY13" fmla="*/ 10001 h 66675"/>
                <a:gd name="connsiteX14" fmla="*/ 4835366 w 5467350"/>
                <a:gd name="connsiteY14" fmla="*/ 10001 h 66675"/>
                <a:gd name="connsiteX15" fmla="*/ 4835366 w 5467350"/>
                <a:gd name="connsiteY15" fmla="*/ 10001 h 66675"/>
                <a:gd name="connsiteX16" fmla="*/ 4829651 w 5467350"/>
                <a:gd name="connsiteY16" fmla="*/ 11906 h 66675"/>
                <a:gd name="connsiteX17" fmla="*/ 4829651 w 5467350"/>
                <a:gd name="connsiteY17" fmla="*/ 10001 h 66675"/>
                <a:gd name="connsiteX18" fmla="*/ 4818222 w 5467350"/>
                <a:gd name="connsiteY18" fmla="*/ 10001 h 66675"/>
                <a:gd name="connsiteX19" fmla="*/ 4818222 w 5467350"/>
                <a:gd name="connsiteY19" fmla="*/ 11906 h 66675"/>
                <a:gd name="connsiteX20" fmla="*/ 4812507 w 5467350"/>
                <a:gd name="connsiteY20" fmla="*/ 11906 h 66675"/>
                <a:gd name="connsiteX21" fmla="*/ 4812507 w 5467350"/>
                <a:gd name="connsiteY21" fmla="*/ 10001 h 66675"/>
                <a:gd name="connsiteX22" fmla="*/ 4783932 w 5467350"/>
                <a:gd name="connsiteY22" fmla="*/ 10001 h 66675"/>
                <a:gd name="connsiteX23" fmla="*/ 4776311 w 5467350"/>
                <a:gd name="connsiteY23" fmla="*/ 17621 h 66675"/>
                <a:gd name="connsiteX24" fmla="*/ 4778216 w 5467350"/>
                <a:gd name="connsiteY24" fmla="*/ 10001 h 66675"/>
                <a:gd name="connsiteX25" fmla="*/ 4747736 w 5467350"/>
                <a:gd name="connsiteY25" fmla="*/ 10001 h 66675"/>
                <a:gd name="connsiteX26" fmla="*/ 4751547 w 5467350"/>
                <a:gd name="connsiteY26" fmla="*/ 11906 h 66675"/>
                <a:gd name="connsiteX27" fmla="*/ 4751547 w 5467350"/>
                <a:gd name="connsiteY27" fmla="*/ 42386 h 66675"/>
                <a:gd name="connsiteX28" fmla="*/ 4714399 w 5467350"/>
                <a:gd name="connsiteY28" fmla="*/ 53816 h 66675"/>
                <a:gd name="connsiteX29" fmla="*/ 4714399 w 5467350"/>
                <a:gd name="connsiteY29" fmla="*/ 42386 h 66675"/>
                <a:gd name="connsiteX30" fmla="*/ 4714399 w 5467350"/>
                <a:gd name="connsiteY30" fmla="*/ 10001 h 66675"/>
                <a:gd name="connsiteX31" fmla="*/ 4671536 w 5467350"/>
                <a:gd name="connsiteY31" fmla="*/ 10001 h 66675"/>
                <a:gd name="connsiteX32" fmla="*/ 4660107 w 5467350"/>
                <a:gd name="connsiteY32" fmla="*/ 23336 h 66675"/>
                <a:gd name="connsiteX33" fmla="*/ 4662011 w 5467350"/>
                <a:gd name="connsiteY33" fmla="*/ 10001 h 66675"/>
                <a:gd name="connsiteX34" fmla="*/ 4615339 w 5467350"/>
                <a:gd name="connsiteY34" fmla="*/ 10001 h 66675"/>
                <a:gd name="connsiteX35" fmla="*/ 4615339 w 5467350"/>
                <a:gd name="connsiteY35" fmla="*/ 11906 h 66675"/>
                <a:gd name="connsiteX36" fmla="*/ 4603909 w 5467350"/>
                <a:gd name="connsiteY36" fmla="*/ 11906 h 66675"/>
                <a:gd name="connsiteX37" fmla="*/ 4603909 w 5467350"/>
                <a:gd name="connsiteY37" fmla="*/ 10001 h 66675"/>
                <a:gd name="connsiteX38" fmla="*/ 4489609 w 5467350"/>
                <a:gd name="connsiteY38" fmla="*/ 10001 h 66675"/>
                <a:gd name="connsiteX39" fmla="*/ 4491514 w 5467350"/>
                <a:gd name="connsiteY39" fmla="*/ 23336 h 66675"/>
                <a:gd name="connsiteX40" fmla="*/ 4441032 w 5467350"/>
                <a:gd name="connsiteY40" fmla="*/ 17621 h 66675"/>
                <a:gd name="connsiteX41" fmla="*/ 4465797 w 5467350"/>
                <a:gd name="connsiteY41" fmla="*/ 11906 h 66675"/>
                <a:gd name="connsiteX42" fmla="*/ 4465797 w 5467350"/>
                <a:gd name="connsiteY42" fmla="*/ 10001 h 66675"/>
                <a:gd name="connsiteX43" fmla="*/ 4367689 w 5467350"/>
                <a:gd name="connsiteY43" fmla="*/ 10001 h 66675"/>
                <a:gd name="connsiteX44" fmla="*/ 4348639 w 5467350"/>
                <a:gd name="connsiteY44" fmla="*/ 54769 h 66675"/>
                <a:gd name="connsiteX45" fmla="*/ 4339114 w 5467350"/>
                <a:gd name="connsiteY45" fmla="*/ 62389 h 66675"/>
                <a:gd name="connsiteX46" fmla="*/ 4746784 w 5467350"/>
                <a:gd name="connsiteY46" fmla="*/ 62389 h 66675"/>
                <a:gd name="connsiteX47" fmla="*/ 4744879 w 5467350"/>
                <a:gd name="connsiteY47" fmla="*/ 60484 h 66675"/>
                <a:gd name="connsiteX48" fmla="*/ 4775359 w 5467350"/>
                <a:gd name="connsiteY48" fmla="*/ 60484 h 66675"/>
                <a:gd name="connsiteX49" fmla="*/ 4773454 w 5467350"/>
                <a:gd name="connsiteY49" fmla="*/ 62389 h 66675"/>
                <a:gd name="connsiteX50" fmla="*/ 5061109 w 5467350"/>
                <a:gd name="connsiteY50" fmla="*/ 62389 h 66675"/>
                <a:gd name="connsiteX51" fmla="*/ 5064919 w 5467350"/>
                <a:gd name="connsiteY51" fmla="*/ 54769 h 66675"/>
                <a:gd name="connsiteX52" fmla="*/ 5064919 w 5467350"/>
                <a:gd name="connsiteY52" fmla="*/ 62389 h 66675"/>
                <a:gd name="connsiteX53" fmla="*/ 5348764 w 5467350"/>
                <a:gd name="connsiteY53" fmla="*/ 62389 h 66675"/>
                <a:gd name="connsiteX54" fmla="*/ 5344954 w 5467350"/>
                <a:gd name="connsiteY54" fmla="*/ 36671 h 66675"/>
                <a:gd name="connsiteX55" fmla="*/ 5362099 w 5467350"/>
                <a:gd name="connsiteY55" fmla="*/ 11906 h 66675"/>
                <a:gd name="connsiteX56" fmla="*/ 4835366 w 5467350"/>
                <a:gd name="connsiteY56" fmla="*/ 10001 h 66675"/>
                <a:gd name="connsiteX57" fmla="*/ 4835366 w 5467350"/>
                <a:gd name="connsiteY57" fmla="*/ 10001 h 66675"/>
                <a:gd name="connsiteX58" fmla="*/ 4835366 w 5467350"/>
                <a:gd name="connsiteY58" fmla="*/ 10001 h 66675"/>
                <a:gd name="connsiteX59" fmla="*/ 4835366 w 5467350"/>
                <a:gd name="connsiteY59" fmla="*/ 10001 h 66675"/>
                <a:gd name="connsiteX60" fmla="*/ 4726782 w 5467350"/>
                <a:gd name="connsiteY60" fmla="*/ 10001 h 66675"/>
                <a:gd name="connsiteX61" fmla="*/ 4728686 w 5467350"/>
                <a:gd name="connsiteY61" fmla="*/ 11906 h 66675"/>
                <a:gd name="connsiteX62" fmla="*/ 4730591 w 5467350"/>
                <a:gd name="connsiteY62" fmla="*/ 10001 h 66675"/>
                <a:gd name="connsiteX63" fmla="*/ 4726782 w 5467350"/>
                <a:gd name="connsiteY63" fmla="*/ 10001 h 66675"/>
                <a:gd name="connsiteX64" fmla="*/ 4726782 w 5467350"/>
                <a:gd name="connsiteY64" fmla="*/ 10001 h 66675"/>
                <a:gd name="connsiteX65" fmla="*/ 4726782 w 5467350"/>
                <a:gd name="connsiteY65" fmla="*/ 10001 h 66675"/>
                <a:gd name="connsiteX66" fmla="*/ 4726782 w 5467350"/>
                <a:gd name="connsiteY66" fmla="*/ 10001 h 66675"/>
                <a:gd name="connsiteX67" fmla="*/ 4313397 w 5467350"/>
                <a:gd name="connsiteY67" fmla="*/ 10001 h 66675"/>
                <a:gd name="connsiteX68" fmla="*/ 4313397 w 5467350"/>
                <a:gd name="connsiteY68" fmla="*/ 10001 h 66675"/>
                <a:gd name="connsiteX69" fmla="*/ 4238149 w 5467350"/>
                <a:gd name="connsiteY69" fmla="*/ 23336 h 66675"/>
                <a:gd name="connsiteX70" fmla="*/ 4249579 w 5467350"/>
                <a:gd name="connsiteY70" fmla="*/ 29051 h 66675"/>
                <a:gd name="connsiteX71" fmla="*/ 4268629 w 5467350"/>
                <a:gd name="connsiteY71" fmla="*/ 40481 h 66675"/>
                <a:gd name="connsiteX72" fmla="*/ 4243864 w 5467350"/>
                <a:gd name="connsiteY72" fmla="*/ 40481 h 66675"/>
                <a:gd name="connsiteX73" fmla="*/ 4213384 w 5467350"/>
                <a:gd name="connsiteY73" fmla="*/ 29051 h 66675"/>
                <a:gd name="connsiteX74" fmla="*/ 4213384 w 5467350"/>
                <a:gd name="connsiteY74" fmla="*/ 34766 h 66675"/>
                <a:gd name="connsiteX75" fmla="*/ 4224814 w 5467350"/>
                <a:gd name="connsiteY75" fmla="*/ 46196 h 66675"/>
                <a:gd name="connsiteX76" fmla="*/ 4213384 w 5467350"/>
                <a:gd name="connsiteY76" fmla="*/ 46196 h 66675"/>
                <a:gd name="connsiteX77" fmla="*/ 4138136 w 5467350"/>
                <a:gd name="connsiteY77" fmla="*/ 8096 h 66675"/>
                <a:gd name="connsiteX78" fmla="*/ 4083844 w 5467350"/>
                <a:gd name="connsiteY78" fmla="*/ 8096 h 66675"/>
                <a:gd name="connsiteX79" fmla="*/ 4083844 w 5467350"/>
                <a:gd name="connsiteY79" fmla="*/ 10001 h 66675"/>
                <a:gd name="connsiteX80" fmla="*/ 4157186 w 5467350"/>
                <a:gd name="connsiteY80" fmla="*/ 60484 h 66675"/>
                <a:gd name="connsiteX81" fmla="*/ 4181951 w 5467350"/>
                <a:gd name="connsiteY81" fmla="*/ 60484 h 66675"/>
                <a:gd name="connsiteX82" fmla="*/ 4181951 w 5467350"/>
                <a:gd name="connsiteY82" fmla="*/ 58579 h 66675"/>
                <a:gd name="connsiteX83" fmla="*/ 4183856 w 5467350"/>
                <a:gd name="connsiteY83" fmla="*/ 60484 h 66675"/>
                <a:gd name="connsiteX84" fmla="*/ 4243864 w 5467350"/>
                <a:gd name="connsiteY84" fmla="*/ 60484 h 66675"/>
                <a:gd name="connsiteX85" fmla="*/ 4343876 w 5467350"/>
                <a:gd name="connsiteY85" fmla="*/ 15716 h 66675"/>
                <a:gd name="connsiteX86" fmla="*/ 4345782 w 5467350"/>
                <a:gd name="connsiteY86" fmla="*/ 8096 h 66675"/>
                <a:gd name="connsiteX87" fmla="*/ 4313397 w 5467350"/>
                <a:gd name="connsiteY87" fmla="*/ 10001 h 66675"/>
                <a:gd name="connsiteX88" fmla="*/ 4313397 w 5467350"/>
                <a:gd name="connsiteY88" fmla="*/ 10001 h 66675"/>
                <a:gd name="connsiteX89" fmla="*/ 4313397 w 5467350"/>
                <a:gd name="connsiteY89" fmla="*/ 10001 h 66675"/>
                <a:gd name="connsiteX90" fmla="*/ 4313397 w 5467350"/>
                <a:gd name="connsiteY90" fmla="*/ 10001 h 66675"/>
                <a:gd name="connsiteX91" fmla="*/ 3575209 w 5467350"/>
                <a:gd name="connsiteY91" fmla="*/ 10001 h 66675"/>
                <a:gd name="connsiteX92" fmla="*/ 3619976 w 5467350"/>
                <a:gd name="connsiteY92" fmla="*/ 34766 h 66675"/>
                <a:gd name="connsiteX93" fmla="*/ 3608546 w 5467350"/>
                <a:gd name="connsiteY93" fmla="*/ 46196 h 66675"/>
                <a:gd name="connsiteX94" fmla="*/ 3540919 w 5467350"/>
                <a:gd name="connsiteY94" fmla="*/ 10001 h 66675"/>
                <a:gd name="connsiteX95" fmla="*/ 3540919 w 5467350"/>
                <a:gd name="connsiteY95" fmla="*/ 8096 h 66675"/>
                <a:gd name="connsiteX96" fmla="*/ 3227546 w 5467350"/>
                <a:gd name="connsiteY96" fmla="*/ 8096 h 66675"/>
                <a:gd name="connsiteX97" fmla="*/ 3237071 w 5467350"/>
                <a:gd name="connsiteY97" fmla="*/ 60484 h 66675"/>
                <a:gd name="connsiteX98" fmla="*/ 3254216 w 5467350"/>
                <a:gd name="connsiteY98" fmla="*/ 60484 h 66675"/>
                <a:gd name="connsiteX99" fmla="*/ 3254216 w 5467350"/>
                <a:gd name="connsiteY99" fmla="*/ 58579 h 66675"/>
                <a:gd name="connsiteX100" fmla="*/ 3259931 w 5467350"/>
                <a:gd name="connsiteY100" fmla="*/ 58579 h 66675"/>
                <a:gd name="connsiteX101" fmla="*/ 3259931 w 5467350"/>
                <a:gd name="connsiteY101" fmla="*/ 60484 h 66675"/>
                <a:gd name="connsiteX102" fmla="*/ 3401854 w 5467350"/>
                <a:gd name="connsiteY102" fmla="*/ 60484 h 66675"/>
                <a:gd name="connsiteX103" fmla="*/ 3403759 w 5467350"/>
                <a:gd name="connsiteY103" fmla="*/ 52864 h 66675"/>
                <a:gd name="connsiteX104" fmla="*/ 3446621 w 5467350"/>
                <a:gd name="connsiteY104" fmla="*/ 22384 h 66675"/>
                <a:gd name="connsiteX105" fmla="*/ 3458051 w 5467350"/>
                <a:gd name="connsiteY105" fmla="*/ 33814 h 66675"/>
                <a:gd name="connsiteX106" fmla="*/ 3508534 w 5467350"/>
                <a:gd name="connsiteY106" fmla="*/ 9049 h 66675"/>
                <a:gd name="connsiteX107" fmla="*/ 3559016 w 5467350"/>
                <a:gd name="connsiteY107" fmla="*/ 59531 h 66675"/>
                <a:gd name="connsiteX108" fmla="*/ 3636169 w 5467350"/>
                <a:gd name="connsiteY108" fmla="*/ 59531 h 66675"/>
                <a:gd name="connsiteX109" fmla="*/ 3645694 w 5467350"/>
                <a:gd name="connsiteY109" fmla="*/ 40481 h 66675"/>
                <a:gd name="connsiteX110" fmla="*/ 3651409 w 5467350"/>
                <a:gd name="connsiteY110" fmla="*/ 46196 h 66675"/>
                <a:gd name="connsiteX111" fmla="*/ 3655219 w 5467350"/>
                <a:gd name="connsiteY111" fmla="*/ 59531 h 66675"/>
                <a:gd name="connsiteX112" fmla="*/ 3694271 w 5467350"/>
                <a:gd name="connsiteY112" fmla="*/ 59531 h 66675"/>
                <a:gd name="connsiteX113" fmla="*/ 3696176 w 5467350"/>
                <a:gd name="connsiteY113" fmla="*/ 46196 h 66675"/>
                <a:gd name="connsiteX114" fmla="*/ 3715226 w 5467350"/>
                <a:gd name="connsiteY114" fmla="*/ 46196 h 66675"/>
                <a:gd name="connsiteX115" fmla="*/ 3726656 w 5467350"/>
                <a:gd name="connsiteY115" fmla="*/ 59531 h 66675"/>
                <a:gd name="connsiteX116" fmla="*/ 4068604 w 5467350"/>
                <a:gd name="connsiteY116" fmla="*/ 59531 h 66675"/>
                <a:gd name="connsiteX117" fmla="*/ 4057174 w 5467350"/>
                <a:gd name="connsiteY117" fmla="*/ 21431 h 66675"/>
                <a:gd name="connsiteX118" fmla="*/ 4051459 w 5467350"/>
                <a:gd name="connsiteY118" fmla="*/ 8096 h 66675"/>
                <a:gd name="connsiteX119" fmla="*/ 3576161 w 5467350"/>
                <a:gd name="connsiteY119" fmla="*/ 8096 h 66675"/>
                <a:gd name="connsiteX120" fmla="*/ 3576161 w 5467350"/>
                <a:gd name="connsiteY120" fmla="*/ 10001 h 66675"/>
                <a:gd name="connsiteX121" fmla="*/ 3575209 w 5467350"/>
                <a:gd name="connsiteY121" fmla="*/ 10001 h 66675"/>
                <a:gd name="connsiteX122" fmla="*/ 3575209 w 5467350"/>
                <a:gd name="connsiteY122" fmla="*/ 10001 h 66675"/>
                <a:gd name="connsiteX123" fmla="*/ 2513171 w 5467350"/>
                <a:gd name="connsiteY123" fmla="*/ 10001 h 66675"/>
                <a:gd name="connsiteX124" fmla="*/ 2513171 w 5467350"/>
                <a:gd name="connsiteY124" fmla="*/ 17621 h 66675"/>
                <a:gd name="connsiteX125" fmla="*/ 2501741 w 5467350"/>
                <a:gd name="connsiteY125" fmla="*/ 17621 h 66675"/>
                <a:gd name="connsiteX126" fmla="*/ 2501741 w 5467350"/>
                <a:gd name="connsiteY126" fmla="*/ 10001 h 66675"/>
                <a:gd name="connsiteX127" fmla="*/ 2403634 w 5467350"/>
                <a:gd name="connsiteY127" fmla="*/ 10001 h 66675"/>
                <a:gd name="connsiteX128" fmla="*/ 2403634 w 5467350"/>
                <a:gd name="connsiteY128" fmla="*/ 23336 h 66675"/>
                <a:gd name="connsiteX129" fmla="*/ 2471261 w 5467350"/>
                <a:gd name="connsiteY129" fmla="*/ 59531 h 66675"/>
                <a:gd name="connsiteX130" fmla="*/ 2476976 w 5467350"/>
                <a:gd name="connsiteY130" fmla="*/ 40481 h 66675"/>
                <a:gd name="connsiteX131" fmla="*/ 2478881 w 5467350"/>
                <a:gd name="connsiteY131" fmla="*/ 59531 h 66675"/>
                <a:gd name="connsiteX132" fmla="*/ 2557939 w 5467350"/>
                <a:gd name="connsiteY132" fmla="*/ 59531 h 66675"/>
                <a:gd name="connsiteX133" fmla="*/ 2557939 w 5467350"/>
                <a:gd name="connsiteY133" fmla="*/ 57626 h 66675"/>
                <a:gd name="connsiteX134" fmla="*/ 2569369 w 5467350"/>
                <a:gd name="connsiteY134" fmla="*/ 57626 h 66675"/>
                <a:gd name="connsiteX135" fmla="*/ 2567464 w 5467350"/>
                <a:gd name="connsiteY135" fmla="*/ 59531 h 66675"/>
                <a:gd name="connsiteX136" fmla="*/ 2616041 w 5467350"/>
                <a:gd name="connsiteY136" fmla="*/ 59531 h 66675"/>
                <a:gd name="connsiteX137" fmla="*/ 2606516 w 5467350"/>
                <a:gd name="connsiteY137" fmla="*/ 51911 h 66675"/>
                <a:gd name="connsiteX138" fmla="*/ 2612231 w 5467350"/>
                <a:gd name="connsiteY138" fmla="*/ 32861 h 66675"/>
                <a:gd name="connsiteX139" fmla="*/ 2598896 w 5467350"/>
                <a:gd name="connsiteY139" fmla="*/ 8096 h 66675"/>
                <a:gd name="connsiteX140" fmla="*/ 2513171 w 5467350"/>
                <a:gd name="connsiteY140" fmla="*/ 10001 h 66675"/>
                <a:gd name="connsiteX141" fmla="*/ 2513171 w 5467350"/>
                <a:gd name="connsiteY141" fmla="*/ 10001 h 66675"/>
                <a:gd name="connsiteX142" fmla="*/ 2513171 w 5467350"/>
                <a:gd name="connsiteY142" fmla="*/ 10001 h 66675"/>
                <a:gd name="connsiteX143" fmla="*/ 2513171 w 5467350"/>
                <a:gd name="connsiteY143" fmla="*/ 10001 h 66675"/>
                <a:gd name="connsiteX144" fmla="*/ 1876901 w 5467350"/>
                <a:gd name="connsiteY144" fmla="*/ 10001 h 66675"/>
                <a:gd name="connsiteX145" fmla="*/ 1873091 w 5467350"/>
                <a:gd name="connsiteY145" fmla="*/ 17621 h 66675"/>
                <a:gd name="connsiteX146" fmla="*/ 1861661 w 5467350"/>
                <a:gd name="connsiteY146" fmla="*/ 11906 h 66675"/>
                <a:gd name="connsiteX147" fmla="*/ 1863566 w 5467350"/>
                <a:gd name="connsiteY147" fmla="*/ 10001 h 66675"/>
                <a:gd name="connsiteX148" fmla="*/ 1758791 w 5467350"/>
                <a:gd name="connsiteY148" fmla="*/ 10001 h 66675"/>
                <a:gd name="connsiteX149" fmla="*/ 1756886 w 5467350"/>
                <a:gd name="connsiteY149" fmla="*/ 11906 h 66675"/>
                <a:gd name="connsiteX150" fmla="*/ 1758791 w 5467350"/>
                <a:gd name="connsiteY150" fmla="*/ 10001 h 66675"/>
                <a:gd name="connsiteX151" fmla="*/ 1395889 w 5467350"/>
                <a:gd name="connsiteY151" fmla="*/ 10001 h 66675"/>
                <a:gd name="connsiteX152" fmla="*/ 1397794 w 5467350"/>
                <a:gd name="connsiteY152" fmla="*/ 23336 h 66675"/>
                <a:gd name="connsiteX153" fmla="*/ 1392079 w 5467350"/>
                <a:gd name="connsiteY153" fmla="*/ 29051 h 66675"/>
                <a:gd name="connsiteX154" fmla="*/ 1386364 w 5467350"/>
                <a:gd name="connsiteY154" fmla="*/ 29051 h 66675"/>
                <a:gd name="connsiteX155" fmla="*/ 1382554 w 5467350"/>
                <a:gd name="connsiteY155" fmla="*/ 10001 h 66675"/>
                <a:gd name="connsiteX156" fmla="*/ 1179671 w 5467350"/>
                <a:gd name="connsiteY156" fmla="*/ 10001 h 66675"/>
                <a:gd name="connsiteX157" fmla="*/ 1193006 w 5467350"/>
                <a:gd name="connsiteY157" fmla="*/ 60484 h 66675"/>
                <a:gd name="connsiteX158" fmla="*/ 1191101 w 5467350"/>
                <a:gd name="connsiteY158" fmla="*/ 62389 h 66675"/>
                <a:gd name="connsiteX159" fmla="*/ 1353026 w 5467350"/>
                <a:gd name="connsiteY159" fmla="*/ 62389 h 66675"/>
                <a:gd name="connsiteX160" fmla="*/ 1353026 w 5467350"/>
                <a:gd name="connsiteY160" fmla="*/ 60484 h 66675"/>
                <a:gd name="connsiteX161" fmla="*/ 1347311 w 5467350"/>
                <a:gd name="connsiteY161" fmla="*/ 60484 h 66675"/>
                <a:gd name="connsiteX162" fmla="*/ 1347311 w 5467350"/>
                <a:gd name="connsiteY162" fmla="*/ 54769 h 66675"/>
                <a:gd name="connsiteX163" fmla="*/ 1366361 w 5467350"/>
                <a:gd name="connsiteY163" fmla="*/ 54769 h 66675"/>
                <a:gd name="connsiteX164" fmla="*/ 1368266 w 5467350"/>
                <a:gd name="connsiteY164" fmla="*/ 62389 h 66675"/>
                <a:gd name="connsiteX165" fmla="*/ 2382679 w 5467350"/>
                <a:gd name="connsiteY165" fmla="*/ 62389 h 66675"/>
                <a:gd name="connsiteX166" fmla="*/ 2384584 w 5467350"/>
                <a:gd name="connsiteY166" fmla="*/ 60484 h 66675"/>
                <a:gd name="connsiteX167" fmla="*/ 2386489 w 5467350"/>
                <a:gd name="connsiteY167" fmla="*/ 62389 h 66675"/>
                <a:gd name="connsiteX168" fmla="*/ 2401729 w 5467350"/>
                <a:gd name="connsiteY168" fmla="*/ 62389 h 66675"/>
                <a:gd name="connsiteX169" fmla="*/ 2392204 w 5467350"/>
                <a:gd name="connsiteY169" fmla="*/ 54769 h 66675"/>
                <a:gd name="connsiteX170" fmla="*/ 2403634 w 5467350"/>
                <a:gd name="connsiteY170" fmla="*/ 49054 h 66675"/>
                <a:gd name="connsiteX171" fmla="*/ 2418874 w 5467350"/>
                <a:gd name="connsiteY171" fmla="*/ 62389 h 66675"/>
                <a:gd name="connsiteX172" fmla="*/ 2441734 w 5467350"/>
                <a:gd name="connsiteY172" fmla="*/ 62389 h 66675"/>
                <a:gd name="connsiteX173" fmla="*/ 2404586 w 5467350"/>
                <a:gd name="connsiteY173" fmla="*/ 43339 h 66675"/>
                <a:gd name="connsiteX174" fmla="*/ 2404586 w 5467350"/>
                <a:gd name="connsiteY174" fmla="*/ 36671 h 66675"/>
                <a:gd name="connsiteX175" fmla="*/ 2379821 w 5467350"/>
                <a:gd name="connsiteY175" fmla="*/ 30956 h 66675"/>
                <a:gd name="connsiteX176" fmla="*/ 2281714 w 5467350"/>
                <a:gd name="connsiteY176" fmla="*/ 55721 h 66675"/>
                <a:gd name="connsiteX177" fmla="*/ 2281714 w 5467350"/>
                <a:gd name="connsiteY177" fmla="*/ 30956 h 66675"/>
                <a:gd name="connsiteX178" fmla="*/ 2293144 w 5467350"/>
                <a:gd name="connsiteY178" fmla="*/ 11906 h 66675"/>
                <a:gd name="connsiteX179" fmla="*/ 2291239 w 5467350"/>
                <a:gd name="connsiteY179" fmla="*/ 10001 h 66675"/>
                <a:gd name="connsiteX180" fmla="*/ 1876901 w 5467350"/>
                <a:gd name="connsiteY180" fmla="*/ 10001 h 66675"/>
                <a:gd name="connsiteX181" fmla="*/ 1876901 w 5467350"/>
                <a:gd name="connsiteY181" fmla="*/ 10001 h 66675"/>
                <a:gd name="connsiteX182" fmla="*/ 1876901 w 5467350"/>
                <a:gd name="connsiteY182" fmla="*/ 10001 h 66675"/>
                <a:gd name="connsiteX183" fmla="*/ 1876901 w 5467350"/>
                <a:gd name="connsiteY183" fmla="*/ 10001 h 66675"/>
                <a:gd name="connsiteX184" fmla="*/ 1036796 w 5467350"/>
                <a:gd name="connsiteY184" fmla="*/ 10001 h 66675"/>
                <a:gd name="connsiteX185" fmla="*/ 1036796 w 5467350"/>
                <a:gd name="connsiteY185" fmla="*/ 10001 h 66675"/>
                <a:gd name="connsiteX186" fmla="*/ 1006316 w 5467350"/>
                <a:gd name="connsiteY186" fmla="*/ 17621 h 66675"/>
                <a:gd name="connsiteX187" fmla="*/ 1036796 w 5467350"/>
                <a:gd name="connsiteY187" fmla="*/ 42386 h 66675"/>
                <a:gd name="connsiteX188" fmla="*/ 1012031 w 5467350"/>
                <a:gd name="connsiteY188" fmla="*/ 61436 h 66675"/>
                <a:gd name="connsiteX189" fmla="*/ 1036796 w 5467350"/>
                <a:gd name="connsiteY189" fmla="*/ 61436 h 66675"/>
                <a:gd name="connsiteX190" fmla="*/ 1061561 w 5467350"/>
                <a:gd name="connsiteY190" fmla="*/ 29051 h 66675"/>
                <a:gd name="connsiteX191" fmla="*/ 1092041 w 5467350"/>
                <a:gd name="connsiteY191" fmla="*/ 23336 h 66675"/>
                <a:gd name="connsiteX192" fmla="*/ 1061561 w 5467350"/>
                <a:gd name="connsiteY192" fmla="*/ 53816 h 66675"/>
                <a:gd name="connsiteX193" fmla="*/ 1059656 w 5467350"/>
                <a:gd name="connsiteY193" fmla="*/ 61436 h 66675"/>
                <a:gd name="connsiteX194" fmla="*/ 1090136 w 5467350"/>
                <a:gd name="connsiteY194" fmla="*/ 61436 h 66675"/>
                <a:gd name="connsiteX195" fmla="*/ 1086326 w 5467350"/>
                <a:gd name="connsiteY195" fmla="*/ 53816 h 66675"/>
                <a:gd name="connsiteX196" fmla="*/ 1105376 w 5467350"/>
                <a:gd name="connsiteY196" fmla="*/ 48101 h 66675"/>
                <a:gd name="connsiteX197" fmla="*/ 1142524 w 5467350"/>
                <a:gd name="connsiteY197" fmla="*/ 29051 h 66675"/>
                <a:gd name="connsiteX198" fmla="*/ 1140619 w 5467350"/>
                <a:gd name="connsiteY198" fmla="*/ 61436 h 66675"/>
                <a:gd name="connsiteX199" fmla="*/ 1171099 w 5467350"/>
                <a:gd name="connsiteY199" fmla="*/ 61436 h 66675"/>
                <a:gd name="connsiteX200" fmla="*/ 1169194 w 5467350"/>
                <a:gd name="connsiteY200" fmla="*/ 53816 h 66675"/>
                <a:gd name="connsiteX201" fmla="*/ 1161574 w 5467350"/>
                <a:gd name="connsiteY201" fmla="*/ 9049 h 66675"/>
                <a:gd name="connsiteX202" fmla="*/ 1036796 w 5467350"/>
                <a:gd name="connsiteY202" fmla="*/ 9049 h 66675"/>
                <a:gd name="connsiteX203" fmla="*/ 1036796 w 5467350"/>
                <a:gd name="connsiteY203" fmla="*/ 10001 h 66675"/>
                <a:gd name="connsiteX204" fmla="*/ 1036796 w 5467350"/>
                <a:gd name="connsiteY204" fmla="*/ 10001 h 66675"/>
                <a:gd name="connsiteX205" fmla="*/ 1036796 w 5467350"/>
                <a:gd name="connsiteY205" fmla="*/ 10001 h 66675"/>
                <a:gd name="connsiteX206" fmla="*/ 980599 w 5467350"/>
                <a:gd name="connsiteY206" fmla="*/ 10001 h 66675"/>
                <a:gd name="connsiteX207" fmla="*/ 986314 w 5467350"/>
                <a:gd name="connsiteY207" fmla="*/ 11906 h 66675"/>
                <a:gd name="connsiteX208" fmla="*/ 1001554 w 5467350"/>
                <a:gd name="connsiteY208" fmla="*/ 10001 h 66675"/>
                <a:gd name="connsiteX209" fmla="*/ 980599 w 5467350"/>
                <a:gd name="connsiteY209" fmla="*/ 10001 h 66675"/>
                <a:gd name="connsiteX210" fmla="*/ 980599 w 5467350"/>
                <a:gd name="connsiteY210" fmla="*/ 10001 h 66675"/>
                <a:gd name="connsiteX211" fmla="*/ 980599 w 5467350"/>
                <a:gd name="connsiteY211" fmla="*/ 10001 h 66675"/>
                <a:gd name="connsiteX212" fmla="*/ 980599 w 5467350"/>
                <a:gd name="connsiteY212" fmla="*/ 10001 h 66675"/>
                <a:gd name="connsiteX213" fmla="*/ 632936 w 5467350"/>
                <a:gd name="connsiteY213" fmla="*/ 10001 h 66675"/>
                <a:gd name="connsiteX214" fmla="*/ 621506 w 5467350"/>
                <a:gd name="connsiteY214" fmla="*/ 29051 h 66675"/>
                <a:gd name="connsiteX215" fmla="*/ 606266 w 5467350"/>
                <a:gd name="connsiteY215" fmla="*/ 10001 h 66675"/>
                <a:gd name="connsiteX216" fmla="*/ 592931 w 5467350"/>
                <a:gd name="connsiteY216" fmla="*/ 10001 h 66675"/>
                <a:gd name="connsiteX217" fmla="*/ 596741 w 5467350"/>
                <a:gd name="connsiteY217" fmla="*/ 29051 h 66675"/>
                <a:gd name="connsiteX218" fmla="*/ 591026 w 5467350"/>
                <a:gd name="connsiteY218" fmla="*/ 29051 h 66675"/>
                <a:gd name="connsiteX219" fmla="*/ 587216 w 5467350"/>
                <a:gd name="connsiteY219" fmla="*/ 10001 h 66675"/>
                <a:gd name="connsiteX220" fmla="*/ 548164 w 5467350"/>
                <a:gd name="connsiteY220" fmla="*/ 10001 h 66675"/>
                <a:gd name="connsiteX221" fmla="*/ 546259 w 5467350"/>
                <a:gd name="connsiteY221" fmla="*/ 11906 h 66675"/>
                <a:gd name="connsiteX222" fmla="*/ 540544 w 5467350"/>
                <a:gd name="connsiteY222" fmla="*/ 17621 h 66675"/>
                <a:gd name="connsiteX223" fmla="*/ 540544 w 5467350"/>
                <a:gd name="connsiteY223" fmla="*/ 10001 h 66675"/>
                <a:gd name="connsiteX224" fmla="*/ 262414 w 5467350"/>
                <a:gd name="connsiteY224" fmla="*/ 10001 h 66675"/>
                <a:gd name="connsiteX225" fmla="*/ 266224 w 5467350"/>
                <a:gd name="connsiteY225" fmla="*/ 23336 h 66675"/>
                <a:gd name="connsiteX226" fmla="*/ 322421 w 5467350"/>
                <a:gd name="connsiteY226" fmla="*/ 61436 h 66675"/>
                <a:gd name="connsiteX227" fmla="*/ 536734 w 5467350"/>
                <a:gd name="connsiteY227" fmla="*/ 61436 h 66675"/>
                <a:gd name="connsiteX228" fmla="*/ 559594 w 5467350"/>
                <a:gd name="connsiteY228" fmla="*/ 29051 h 66675"/>
                <a:gd name="connsiteX229" fmla="*/ 590074 w 5467350"/>
                <a:gd name="connsiteY229" fmla="*/ 34766 h 66675"/>
                <a:gd name="connsiteX230" fmla="*/ 590074 w 5467350"/>
                <a:gd name="connsiteY230" fmla="*/ 59531 h 66675"/>
                <a:gd name="connsiteX231" fmla="*/ 729139 w 5467350"/>
                <a:gd name="connsiteY231" fmla="*/ 59531 h 66675"/>
                <a:gd name="connsiteX232" fmla="*/ 753904 w 5467350"/>
                <a:gd name="connsiteY232" fmla="*/ 7144 h 66675"/>
                <a:gd name="connsiteX233" fmla="*/ 632936 w 5467350"/>
                <a:gd name="connsiteY233" fmla="*/ 10001 h 66675"/>
                <a:gd name="connsiteX234" fmla="*/ 632936 w 5467350"/>
                <a:gd name="connsiteY234" fmla="*/ 10001 h 66675"/>
                <a:gd name="connsiteX235" fmla="*/ 632936 w 5467350"/>
                <a:gd name="connsiteY235" fmla="*/ 10001 h 66675"/>
                <a:gd name="connsiteX236" fmla="*/ 632936 w 5467350"/>
                <a:gd name="connsiteY236" fmla="*/ 10001 h 66675"/>
                <a:gd name="connsiteX237" fmla="*/ 151924 w 5467350"/>
                <a:gd name="connsiteY237" fmla="*/ 10001 h 66675"/>
                <a:gd name="connsiteX238" fmla="*/ 142399 w 5467350"/>
                <a:gd name="connsiteY238" fmla="*/ 11906 h 66675"/>
                <a:gd name="connsiteX239" fmla="*/ 142399 w 5467350"/>
                <a:gd name="connsiteY239" fmla="*/ 10001 h 66675"/>
                <a:gd name="connsiteX240" fmla="*/ 10954 w 5467350"/>
                <a:gd name="connsiteY240" fmla="*/ 10001 h 66675"/>
                <a:gd name="connsiteX241" fmla="*/ 10954 w 5467350"/>
                <a:gd name="connsiteY241" fmla="*/ 23336 h 66675"/>
                <a:gd name="connsiteX242" fmla="*/ 41434 w 5467350"/>
                <a:gd name="connsiteY242" fmla="*/ 53816 h 66675"/>
                <a:gd name="connsiteX243" fmla="*/ 31909 w 5467350"/>
                <a:gd name="connsiteY243" fmla="*/ 61436 h 66675"/>
                <a:gd name="connsiteX244" fmla="*/ 56674 w 5467350"/>
                <a:gd name="connsiteY244" fmla="*/ 61436 h 66675"/>
                <a:gd name="connsiteX245" fmla="*/ 66199 w 5467350"/>
                <a:gd name="connsiteY245" fmla="*/ 53816 h 66675"/>
                <a:gd name="connsiteX246" fmla="*/ 103346 w 5467350"/>
                <a:gd name="connsiteY246" fmla="*/ 53816 h 66675"/>
                <a:gd name="connsiteX247" fmla="*/ 103346 w 5467350"/>
                <a:gd name="connsiteY247" fmla="*/ 61436 h 66675"/>
                <a:gd name="connsiteX248" fmla="*/ 151924 w 5467350"/>
                <a:gd name="connsiteY248" fmla="*/ 61436 h 66675"/>
                <a:gd name="connsiteX249" fmla="*/ 151924 w 5467350"/>
                <a:gd name="connsiteY249" fmla="*/ 59531 h 66675"/>
                <a:gd name="connsiteX250" fmla="*/ 121444 w 5467350"/>
                <a:gd name="connsiteY250" fmla="*/ 59531 h 66675"/>
                <a:gd name="connsiteX251" fmla="*/ 121444 w 5467350"/>
                <a:gd name="connsiteY251" fmla="*/ 23336 h 66675"/>
                <a:gd name="connsiteX252" fmla="*/ 162401 w 5467350"/>
                <a:gd name="connsiteY252" fmla="*/ 10001 h 66675"/>
                <a:gd name="connsiteX253" fmla="*/ 151924 w 5467350"/>
                <a:gd name="connsiteY253" fmla="*/ 10001 h 66675"/>
                <a:gd name="connsiteX254" fmla="*/ 151924 w 5467350"/>
                <a:gd name="connsiteY254" fmla="*/ 10001 h 66675"/>
                <a:gd name="connsiteX255" fmla="*/ 151924 w 5467350"/>
                <a:gd name="connsiteY255" fmla="*/ 10001 h 66675"/>
                <a:gd name="connsiteX256" fmla="*/ 151924 w 5467350"/>
                <a:gd name="connsiteY256" fmla="*/ 10001 h 66675"/>
                <a:gd name="connsiteX257" fmla="*/ 576739 w 5467350"/>
                <a:gd name="connsiteY257" fmla="*/ 61436 h 66675"/>
                <a:gd name="connsiteX258" fmla="*/ 576739 w 5467350"/>
                <a:gd name="connsiteY258" fmla="*/ 61436 h 66675"/>
                <a:gd name="connsiteX259" fmla="*/ 571024 w 5467350"/>
                <a:gd name="connsiteY259" fmla="*/ 59531 h 66675"/>
                <a:gd name="connsiteX260" fmla="*/ 571024 w 5467350"/>
                <a:gd name="connsiteY260" fmla="*/ 61436 h 66675"/>
                <a:gd name="connsiteX261" fmla="*/ 576739 w 5467350"/>
                <a:gd name="connsiteY261" fmla="*/ 61436 h 66675"/>
                <a:gd name="connsiteX262" fmla="*/ 576739 w 5467350"/>
                <a:gd name="connsiteY262" fmla="*/ 61436 h 66675"/>
                <a:gd name="connsiteX263" fmla="*/ 576739 w 5467350"/>
                <a:gd name="connsiteY263" fmla="*/ 61436 h 66675"/>
                <a:gd name="connsiteX264" fmla="*/ 576739 w 5467350"/>
                <a:gd name="connsiteY264" fmla="*/ 61436 h 66675"/>
                <a:gd name="connsiteX265" fmla="*/ 14764 w 5467350"/>
                <a:gd name="connsiteY265" fmla="*/ 61436 h 66675"/>
                <a:gd name="connsiteX266" fmla="*/ 18574 w 5467350"/>
                <a:gd name="connsiteY266" fmla="*/ 42386 h 66675"/>
                <a:gd name="connsiteX267" fmla="*/ 7144 w 5467350"/>
                <a:gd name="connsiteY267" fmla="*/ 42386 h 66675"/>
                <a:gd name="connsiteX268" fmla="*/ 7144 w 5467350"/>
                <a:gd name="connsiteY268" fmla="*/ 61436 h 66675"/>
                <a:gd name="connsiteX269" fmla="*/ 14764 w 5467350"/>
                <a:gd name="connsiteY269" fmla="*/ 61436 h 66675"/>
                <a:gd name="connsiteX270" fmla="*/ 14764 w 5467350"/>
                <a:gd name="connsiteY270" fmla="*/ 61436 h 66675"/>
                <a:gd name="connsiteX271" fmla="*/ 14764 w 5467350"/>
                <a:gd name="connsiteY271" fmla="*/ 61436 h 66675"/>
                <a:gd name="connsiteX272" fmla="*/ 14764 w 5467350"/>
                <a:gd name="connsiteY272" fmla="*/ 61436 h 66675"/>
                <a:gd name="connsiteX273" fmla="*/ 2327434 w 5467350"/>
                <a:gd name="connsiteY273" fmla="*/ 53816 h 66675"/>
                <a:gd name="connsiteX274" fmla="*/ 2316004 w 5467350"/>
                <a:gd name="connsiteY274" fmla="*/ 59531 h 66675"/>
                <a:gd name="connsiteX275" fmla="*/ 2327434 w 5467350"/>
                <a:gd name="connsiteY275" fmla="*/ 53816 h 66675"/>
                <a:gd name="connsiteX276" fmla="*/ 2327434 w 5467350"/>
                <a:gd name="connsiteY276" fmla="*/ 53816 h 66675"/>
                <a:gd name="connsiteX277" fmla="*/ 2327434 w 5467350"/>
                <a:gd name="connsiteY277" fmla="*/ 53816 h 66675"/>
                <a:gd name="connsiteX278" fmla="*/ 2327434 w 5467350"/>
                <a:gd name="connsiteY278" fmla="*/ 53816 h 66675"/>
                <a:gd name="connsiteX279" fmla="*/ 1395889 w 5467350"/>
                <a:gd name="connsiteY279" fmla="*/ 48101 h 66675"/>
                <a:gd name="connsiteX280" fmla="*/ 1395889 w 5467350"/>
                <a:gd name="connsiteY280" fmla="*/ 59531 h 66675"/>
                <a:gd name="connsiteX281" fmla="*/ 1390174 w 5467350"/>
                <a:gd name="connsiteY281" fmla="*/ 59531 h 66675"/>
                <a:gd name="connsiteX282" fmla="*/ 1390174 w 5467350"/>
                <a:gd name="connsiteY282" fmla="*/ 48101 h 66675"/>
                <a:gd name="connsiteX283" fmla="*/ 1395889 w 5467350"/>
                <a:gd name="connsiteY283" fmla="*/ 48101 h 66675"/>
                <a:gd name="connsiteX284" fmla="*/ 1395889 w 5467350"/>
                <a:gd name="connsiteY284" fmla="*/ 48101 h 66675"/>
                <a:gd name="connsiteX285" fmla="*/ 1395889 w 5467350"/>
                <a:gd name="connsiteY285" fmla="*/ 48101 h 66675"/>
                <a:gd name="connsiteX286" fmla="*/ 1395889 w 5467350"/>
                <a:gd name="connsiteY286" fmla="*/ 48101 h 66675"/>
                <a:gd name="connsiteX287" fmla="*/ 2501741 w 5467350"/>
                <a:gd name="connsiteY287" fmla="*/ 48101 h 66675"/>
                <a:gd name="connsiteX288" fmla="*/ 2501741 w 5467350"/>
                <a:gd name="connsiteY288" fmla="*/ 59531 h 66675"/>
                <a:gd name="connsiteX289" fmla="*/ 2496026 w 5467350"/>
                <a:gd name="connsiteY289" fmla="*/ 59531 h 66675"/>
                <a:gd name="connsiteX290" fmla="*/ 2496026 w 5467350"/>
                <a:gd name="connsiteY290" fmla="*/ 48101 h 66675"/>
                <a:gd name="connsiteX291" fmla="*/ 2501741 w 5467350"/>
                <a:gd name="connsiteY291" fmla="*/ 48101 h 66675"/>
                <a:gd name="connsiteX292" fmla="*/ 2501741 w 5467350"/>
                <a:gd name="connsiteY292" fmla="*/ 48101 h 66675"/>
                <a:gd name="connsiteX293" fmla="*/ 2501741 w 5467350"/>
                <a:gd name="connsiteY293" fmla="*/ 48101 h 66675"/>
                <a:gd name="connsiteX294" fmla="*/ 2501741 w 5467350"/>
                <a:gd name="connsiteY294" fmla="*/ 48101 h 66675"/>
                <a:gd name="connsiteX295" fmla="*/ 4846797 w 5467350"/>
                <a:gd name="connsiteY295" fmla="*/ 48101 h 66675"/>
                <a:gd name="connsiteX296" fmla="*/ 4846797 w 5467350"/>
                <a:gd name="connsiteY296" fmla="*/ 59531 h 66675"/>
                <a:gd name="connsiteX297" fmla="*/ 4835366 w 5467350"/>
                <a:gd name="connsiteY297" fmla="*/ 59531 h 66675"/>
                <a:gd name="connsiteX298" fmla="*/ 4835366 w 5467350"/>
                <a:gd name="connsiteY298" fmla="*/ 48101 h 66675"/>
                <a:gd name="connsiteX299" fmla="*/ 4846797 w 5467350"/>
                <a:gd name="connsiteY299" fmla="*/ 48101 h 66675"/>
                <a:gd name="connsiteX300" fmla="*/ 4846797 w 5467350"/>
                <a:gd name="connsiteY300" fmla="*/ 48101 h 66675"/>
                <a:gd name="connsiteX301" fmla="*/ 4846797 w 5467350"/>
                <a:gd name="connsiteY301" fmla="*/ 48101 h 66675"/>
                <a:gd name="connsiteX302" fmla="*/ 4846797 w 5467350"/>
                <a:gd name="connsiteY302" fmla="*/ 48101 h 66675"/>
                <a:gd name="connsiteX303" fmla="*/ 1656874 w 5467350"/>
                <a:gd name="connsiteY303" fmla="*/ 42386 h 66675"/>
                <a:gd name="connsiteX304" fmla="*/ 1662589 w 5467350"/>
                <a:gd name="connsiteY304" fmla="*/ 61436 h 66675"/>
                <a:gd name="connsiteX305" fmla="*/ 1656874 w 5467350"/>
                <a:gd name="connsiteY305" fmla="*/ 61436 h 66675"/>
                <a:gd name="connsiteX306" fmla="*/ 1656874 w 5467350"/>
                <a:gd name="connsiteY306" fmla="*/ 55721 h 66675"/>
                <a:gd name="connsiteX307" fmla="*/ 1656874 w 5467350"/>
                <a:gd name="connsiteY307" fmla="*/ 42386 h 66675"/>
                <a:gd name="connsiteX308" fmla="*/ 1656874 w 5467350"/>
                <a:gd name="connsiteY308" fmla="*/ 42386 h 66675"/>
                <a:gd name="connsiteX309" fmla="*/ 1656874 w 5467350"/>
                <a:gd name="connsiteY309" fmla="*/ 42386 h 66675"/>
                <a:gd name="connsiteX310" fmla="*/ 1656874 w 5467350"/>
                <a:gd name="connsiteY310" fmla="*/ 42386 h 66675"/>
                <a:gd name="connsiteX311" fmla="*/ 1968341 w 5467350"/>
                <a:gd name="connsiteY311" fmla="*/ 42386 h 66675"/>
                <a:gd name="connsiteX312" fmla="*/ 1974056 w 5467350"/>
                <a:gd name="connsiteY312" fmla="*/ 53816 h 66675"/>
                <a:gd name="connsiteX313" fmla="*/ 1968341 w 5467350"/>
                <a:gd name="connsiteY313" fmla="*/ 53816 h 66675"/>
                <a:gd name="connsiteX314" fmla="*/ 1962626 w 5467350"/>
                <a:gd name="connsiteY314" fmla="*/ 59531 h 66675"/>
                <a:gd name="connsiteX315" fmla="*/ 1962626 w 5467350"/>
                <a:gd name="connsiteY315" fmla="*/ 40481 h 66675"/>
                <a:gd name="connsiteX316" fmla="*/ 1968341 w 5467350"/>
                <a:gd name="connsiteY316" fmla="*/ 40481 h 66675"/>
                <a:gd name="connsiteX317" fmla="*/ 1968341 w 5467350"/>
                <a:gd name="connsiteY317" fmla="*/ 42386 h 66675"/>
                <a:gd name="connsiteX318" fmla="*/ 1968341 w 5467350"/>
                <a:gd name="connsiteY318" fmla="*/ 42386 h 66675"/>
                <a:gd name="connsiteX319" fmla="*/ 1968341 w 5467350"/>
                <a:gd name="connsiteY319" fmla="*/ 42386 h 66675"/>
                <a:gd name="connsiteX320" fmla="*/ 4021931 w 5467350"/>
                <a:gd name="connsiteY320" fmla="*/ 42386 h 66675"/>
                <a:gd name="connsiteX321" fmla="*/ 4021931 w 5467350"/>
                <a:gd name="connsiteY321" fmla="*/ 53816 h 66675"/>
                <a:gd name="connsiteX322" fmla="*/ 4016216 w 5467350"/>
                <a:gd name="connsiteY322" fmla="*/ 53816 h 66675"/>
                <a:gd name="connsiteX323" fmla="*/ 4016216 w 5467350"/>
                <a:gd name="connsiteY323" fmla="*/ 42386 h 66675"/>
                <a:gd name="connsiteX324" fmla="*/ 4021931 w 5467350"/>
                <a:gd name="connsiteY324" fmla="*/ 42386 h 66675"/>
                <a:gd name="connsiteX325" fmla="*/ 4021931 w 5467350"/>
                <a:gd name="connsiteY325" fmla="*/ 42386 h 66675"/>
                <a:gd name="connsiteX326" fmla="*/ 4021931 w 5467350"/>
                <a:gd name="connsiteY326" fmla="*/ 42386 h 66675"/>
                <a:gd name="connsiteX327" fmla="*/ 4021931 w 5467350"/>
                <a:gd name="connsiteY327" fmla="*/ 42386 h 66675"/>
                <a:gd name="connsiteX328" fmla="*/ 4381024 w 5467350"/>
                <a:gd name="connsiteY328" fmla="*/ 42386 h 66675"/>
                <a:gd name="connsiteX329" fmla="*/ 4381024 w 5467350"/>
                <a:gd name="connsiteY329" fmla="*/ 53816 h 66675"/>
                <a:gd name="connsiteX330" fmla="*/ 4369594 w 5467350"/>
                <a:gd name="connsiteY330" fmla="*/ 53816 h 66675"/>
                <a:gd name="connsiteX331" fmla="*/ 4369594 w 5467350"/>
                <a:gd name="connsiteY331" fmla="*/ 42386 h 66675"/>
                <a:gd name="connsiteX332" fmla="*/ 4381024 w 5467350"/>
                <a:gd name="connsiteY332" fmla="*/ 42386 h 66675"/>
                <a:gd name="connsiteX333" fmla="*/ 4381024 w 5467350"/>
                <a:gd name="connsiteY333" fmla="*/ 42386 h 66675"/>
                <a:gd name="connsiteX334" fmla="*/ 4381024 w 5467350"/>
                <a:gd name="connsiteY334" fmla="*/ 42386 h 66675"/>
                <a:gd name="connsiteX335" fmla="*/ 4381024 w 5467350"/>
                <a:gd name="connsiteY335" fmla="*/ 42386 h 66675"/>
                <a:gd name="connsiteX336" fmla="*/ 453866 w 5467350"/>
                <a:gd name="connsiteY336" fmla="*/ 34766 h 66675"/>
                <a:gd name="connsiteX337" fmla="*/ 442436 w 5467350"/>
                <a:gd name="connsiteY337" fmla="*/ 40481 h 66675"/>
                <a:gd name="connsiteX338" fmla="*/ 453866 w 5467350"/>
                <a:gd name="connsiteY338" fmla="*/ 34766 h 66675"/>
                <a:gd name="connsiteX339" fmla="*/ 453866 w 5467350"/>
                <a:gd name="connsiteY339" fmla="*/ 34766 h 66675"/>
                <a:gd name="connsiteX340" fmla="*/ 453866 w 5467350"/>
                <a:gd name="connsiteY340" fmla="*/ 34766 h 66675"/>
                <a:gd name="connsiteX341" fmla="*/ 453866 w 5467350"/>
                <a:gd name="connsiteY341" fmla="*/ 34766 h 66675"/>
                <a:gd name="connsiteX342" fmla="*/ 4406741 w 5467350"/>
                <a:gd name="connsiteY342" fmla="*/ 34766 h 66675"/>
                <a:gd name="connsiteX343" fmla="*/ 4395311 w 5467350"/>
                <a:gd name="connsiteY343" fmla="*/ 40481 h 66675"/>
                <a:gd name="connsiteX344" fmla="*/ 4406741 w 5467350"/>
                <a:gd name="connsiteY344" fmla="*/ 34766 h 66675"/>
                <a:gd name="connsiteX345" fmla="*/ 4406741 w 5467350"/>
                <a:gd name="connsiteY345" fmla="*/ 34766 h 66675"/>
                <a:gd name="connsiteX346" fmla="*/ 4406741 w 5467350"/>
                <a:gd name="connsiteY346" fmla="*/ 34766 h 66675"/>
                <a:gd name="connsiteX347" fmla="*/ 4406741 w 5467350"/>
                <a:gd name="connsiteY347" fmla="*/ 34766 h 66675"/>
                <a:gd name="connsiteX348" fmla="*/ 1340644 w 5467350"/>
                <a:gd name="connsiteY348" fmla="*/ 29051 h 66675"/>
                <a:gd name="connsiteX349" fmla="*/ 1334929 w 5467350"/>
                <a:gd name="connsiteY349" fmla="*/ 48101 h 66675"/>
                <a:gd name="connsiteX350" fmla="*/ 1334929 w 5467350"/>
                <a:gd name="connsiteY350" fmla="*/ 29051 h 66675"/>
                <a:gd name="connsiteX351" fmla="*/ 1340644 w 5467350"/>
                <a:gd name="connsiteY351" fmla="*/ 29051 h 66675"/>
                <a:gd name="connsiteX352" fmla="*/ 1340644 w 5467350"/>
                <a:gd name="connsiteY352" fmla="*/ 29051 h 66675"/>
                <a:gd name="connsiteX353" fmla="*/ 1340644 w 5467350"/>
                <a:gd name="connsiteY353" fmla="*/ 29051 h 66675"/>
                <a:gd name="connsiteX354" fmla="*/ 1340644 w 5467350"/>
                <a:gd name="connsiteY354" fmla="*/ 29051 h 66675"/>
                <a:gd name="connsiteX355" fmla="*/ 4437222 w 5467350"/>
                <a:gd name="connsiteY355" fmla="*/ 29051 h 66675"/>
                <a:gd name="connsiteX356" fmla="*/ 4437222 w 5467350"/>
                <a:gd name="connsiteY356" fmla="*/ 40481 h 66675"/>
                <a:gd name="connsiteX357" fmla="*/ 4418172 w 5467350"/>
                <a:gd name="connsiteY357" fmla="*/ 40481 h 66675"/>
                <a:gd name="connsiteX358" fmla="*/ 4418172 w 5467350"/>
                <a:gd name="connsiteY358" fmla="*/ 29051 h 66675"/>
                <a:gd name="connsiteX359" fmla="*/ 4437222 w 5467350"/>
                <a:gd name="connsiteY359" fmla="*/ 29051 h 66675"/>
                <a:gd name="connsiteX360" fmla="*/ 4437222 w 5467350"/>
                <a:gd name="connsiteY360" fmla="*/ 29051 h 66675"/>
                <a:gd name="connsiteX361" fmla="*/ 4437222 w 5467350"/>
                <a:gd name="connsiteY361" fmla="*/ 29051 h 66675"/>
                <a:gd name="connsiteX362" fmla="*/ 4437222 w 5467350"/>
                <a:gd name="connsiteY362" fmla="*/ 29051 h 66675"/>
                <a:gd name="connsiteX363" fmla="*/ 1769269 w 5467350"/>
                <a:gd name="connsiteY363" fmla="*/ 23336 h 66675"/>
                <a:gd name="connsiteX364" fmla="*/ 1763554 w 5467350"/>
                <a:gd name="connsiteY364" fmla="*/ 42386 h 66675"/>
                <a:gd name="connsiteX365" fmla="*/ 1763554 w 5467350"/>
                <a:gd name="connsiteY365" fmla="*/ 23336 h 66675"/>
                <a:gd name="connsiteX366" fmla="*/ 1769269 w 5467350"/>
                <a:gd name="connsiteY366" fmla="*/ 23336 h 66675"/>
                <a:gd name="connsiteX367" fmla="*/ 1769269 w 5467350"/>
                <a:gd name="connsiteY367" fmla="*/ 23336 h 66675"/>
                <a:gd name="connsiteX368" fmla="*/ 1769269 w 5467350"/>
                <a:gd name="connsiteY368" fmla="*/ 23336 h 66675"/>
                <a:gd name="connsiteX369" fmla="*/ 1769269 w 5467350"/>
                <a:gd name="connsiteY369" fmla="*/ 23336 h 66675"/>
                <a:gd name="connsiteX370" fmla="*/ 2252186 w 5467350"/>
                <a:gd name="connsiteY370" fmla="*/ 23336 h 66675"/>
                <a:gd name="connsiteX371" fmla="*/ 2240756 w 5467350"/>
                <a:gd name="connsiteY371" fmla="*/ 29051 h 66675"/>
                <a:gd name="connsiteX372" fmla="*/ 2252186 w 5467350"/>
                <a:gd name="connsiteY372" fmla="*/ 23336 h 66675"/>
                <a:gd name="connsiteX373" fmla="*/ 2252186 w 5467350"/>
                <a:gd name="connsiteY373" fmla="*/ 23336 h 66675"/>
                <a:gd name="connsiteX374" fmla="*/ 2252186 w 5467350"/>
                <a:gd name="connsiteY374" fmla="*/ 23336 h 66675"/>
                <a:gd name="connsiteX375" fmla="*/ 2252186 w 5467350"/>
                <a:gd name="connsiteY375" fmla="*/ 23336 h 66675"/>
                <a:gd name="connsiteX376" fmla="*/ 490061 w 5467350"/>
                <a:gd name="connsiteY376" fmla="*/ 17621 h 66675"/>
                <a:gd name="connsiteX377" fmla="*/ 471011 w 5467350"/>
                <a:gd name="connsiteY377" fmla="*/ 29051 h 66675"/>
                <a:gd name="connsiteX378" fmla="*/ 490061 w 5467350"/>
                <a:gd name="connsiteY378" fmla="*/ 17621 h 66675"/>
                <a:gd name="connsiteX379" fmla="*/ 490061 w 5467350"/>
                <a:gd name="connsiteY379" fmla="*/ 17621 h 66675"/>
                <a:gd name="connsiteX380" fmla="*/ 490061 w 5467350"/>
                <a:gd name="connsiteY380" fmla="*/ 17621 h 66675"/>
                <a:gd name="connsiteX381" fmla="*/ 490061 w 5467350"/>
                <a:gd name="connsiteY381" fmla="*/ 17621 h 66675"/>
                <a:gd name="connsiteX382" fmla="*/ 1211104 w 5467350"/>
                <a:gd name="connsiteY382" fmla="*/ 17621 h 66675"/>
                <a:gd name="connsiteX383" fmla="*/ 1205389 w 5467350"/>
                <a:gd name="connsiteY383" fmla="*/ 48101 h 66675"/>
                <a:gd name="connsiteX384" fmla="*/ 1205389 w 5467350"/>
                <a:gd name="connsiteY384" fmla="*/ 53816 h 66675"/>
                <a:gd name="connsiteX385" fmla="*/ 1199674 w 5467350"/>
                <a:gd name="connsiteY385" fmla="*/ 53816 h 66675"/>
                <a:gd name="connsiteX386" fmla="*/ 1199674 w 5467350"/>
                <a:gd name="connsiteY386" fmla="*/ 17621 h 66675"/>
                <a:gd name="connsiteX387" fmla="*/ 1211104 w 5467350"/>
                <a:gd name="connsiteY387" fmla="*/ 17621 h 66675"/>
                <a:gd name="connsiteX388" fmla="*/ 1211104 w 5467350"/>
                <a:gd name="connsiteY388" fmla="*/ 17621 h 66675"/>
                <a:gd name="connsiteX389" fmla="*/ 1211104 w 5467350"/>
                <a:gd name="connsiteY389" fmla="*/ 17621 h 66675"/>
                <a:gd name="connsiteX390" fmla="*/ 1211104 w 5467350"/>
                <a:gd name="connsiteY390" fmla="*/ 17621 h 66675"/>
                <a:gd name="connsiteX391" fmla="*/ 1737836 w 5467350"/>
                <a:gd name="connsiteY391" fmla="*/ 17621 h 66675"/>
                <a:gd name="connsiteX392" fmla="*/ 1732121 w 5467350"/>
                <a:gd name="connsiteY392" fmla="*/ 42386 h 66675"/>
                <a:gd name="connsiteX393" fmla="*/ 1737836 w 5467350"/>
                <a:gd name="connsiteY393" fmla="*/ 17621 h 66675"/>
                <a:gd name="connsiteX394" fmla="*/ 1737836 w 5467350"/>
                <a:gd name="connsiteY394" fmla="*/ 17621 h 66675"/>
                <a:gd name="connsiteX395" fmla="*/ 1737836 w 5467350"/>
                <a:gd name="connsiteY395" fmla="*/ 17621 h 66675"/>
                <a:gd name="connsiteX396" fmla="*/ 1737836 w 5467350"/>
                <a:gd name="connsiteY396" fmla="*/ 17621 h 66675"/>
                <a:gd name="connsiteX397" fmla="*/ 4288632 w 5467350"/>
                <a:gd name="connsiteY397" fmla="*/ 17621 h 66675"/>
                <a:gd name="connsiteX398" fmla="*/ 4277201 w 5467350"/>
                <a:gd name="connsiteY398" fmla="*/ 23336 h 66675"/>
                <a:gd name="connsiteX399" fmla="*/ 4277201 w 5467350"/>
                <a:gd name="connsiteY399" fmla="*/ 17621 h 66675"/>
                <a:gd name="connsiteX400" fmla="*/ 4288632 w 5467350"/>
                <a:gd name="connsiteY400" fmla="*/ 17621 h 66675"/>
                <a:gd name="connsiteX401" fmla="*/ 4288632 w 5467350"/>
                <a:gd name="connsiteY401" fmla="*/ 17621 h 66675"/>
                <a:gd name="connsiteX402" fmla="*/ 4288632 w 5467350"/>
                <a:gd name="connsiteY402" fmla="*/ 17621 h 66675"/>
                <a:gd name="connsiteX403" fmla="*/ 4288632 w 5467350"/>
                <a:gd name="connsiteY403" fmla="*/ 17621 h 66675"/>
                <a:gd name="connsiteX404" fmla="*/ 4823936 w 5467350"/>
                <a:gd name="connsiteY404" fmla="*/ 17621 h 66675"/>
                <a:gd name="connsiteX405" fmla="*/ 4823936 w 5467350"/>
                <a:gd name="connsiteY405" fmla="*/ 29051 h 66675"/>
                <a:gd name="connsiteX406" fmla="*/ 4818222 w 5467350"/>
                <a:gd name="connsiteY406" fmla="*/ 29051 h 66675"/>
                <a:gd name="connsiteX407" fmla="*/ 4818222 w 5467350"/>
                <a:gd name="connsiteY407" fmla="*/ 17621 h 66675"/>
                <a:gd name="connsiteX408" fmla="*/ 4823936 w 5467350"/>
                <a:gd name="connsiteY408" fmla="*/ 17621 h 66675"/>
                <a:gd name="connsiteX409" fmla="*/ 4823936 w 5467350"/>
                <a:gd name="connsiteY409" fmla="*/ 17621 h 66675"/>
                <a:gd name="connsiteX410" fmla="*/ 4823936 w 5467350"/>
                <a:gd name="connsiteY410" fmla="*/ 17621 h 66675"/>
                <a:gd name="connsiteX411" fmla="*/ 4823936 w 5467350"/>
                <a:gd name="connsiteY411" fmla="*/ 17621 h 66675"/>
                <a:gd name="connsiteX412" fmla="*/ 2543651 w 5467350"/>
                <a:gd name="connsiteY412" fmla="*/ 10001 h 66675"/>
                <a:gd name="connsiteX413" fmla="*/ 2532221 w 5467350"/>
                <a:gd name="connsiteY413" fmla="*/ 15716 h 66675"/>
                <a:gd name="connsiteX414" fmla="*/ 2543651 w 5467350"/>
                <a:gd name="connsiteY414" fmla="*/ 10001 h 66675"/>
                <a:gd name="connsiteX415" fmla="*/ 2543651 w 5467350"/>
                <a:gd name="connsiteY415" fmla="*/ 10001 h 66675"/>
                <a:gd name="connsiteX416" fmla="*/ 2543651 w 5467350"/>
                <a:gd name="connsiteY416" fmla="*/ 10001 h 66675"/>
                <a:gd name="connsiteX417" fmla="*/ 2543651 w 5467350"/>
                <a:gd name="connsiteY417" fmla="*/ 100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467350" h="66675">
                  <a:moveTo>
                    <a:pt x="5403056" y="10001"/>
                  </a:moveTo>
                  <a:cubicBezTo>
                    <a:pt x="5403056" y="11906"/>
                    <a:pt x="5401152" y="15716"/>
                    <a:pt x="5399247" y="17621"/>
                  </a:cubicBezTo>
                  <a:cubicBezTo>
                    <a:pt x="5399247" y="15716"/>
                    <a:pt x="5399247" y="11906"/>
                    <a:pt x="5399247" y="10001"/>
                  </a:cubicBezTo>
                  <a:lnTo>
                    <a:pt x="5380197" y="10001"/>
                  </a:lnTo>
                  <a:cubicBezTo>
                    <a:pt x="5372577" y="29051"/>
                    <a:pt x="5364956" y="48101"/>
                    <a:pt x="5357336" y="62389"/>
                  </a:cubicBezTo>
                  <a:lnTo>
                    <a:pt x="5394484" y="62389"/>
                  </a:lnTo>
                  <a:cubicBezTo>
                    <a:pt x="5405914" y="56674"/>
                    <a:pt x="5424964" y="52864"/>
                    <a:pt x="5431631" y="43339"/>
                  </a:cubicBezTo>
                  <a:cubicBezTo>
                    <a:pt x="5437347" y="31909"/>
                    <a:pt x="5425916" y="30004"/>
                    <a:pt x="5431631" y="18574"/>
                  </a:cubicBezTo>
                  <a:cubicBezTo>
                    <a:pt x="5441156" y="33814"/>
                    <a:pt x="5433536" y="28099"/>
                    <a:pt x="5456397" y="30004"/>
                  </a:cubicBezTo>
                  <a:cubicBezTo>
                    <a:pt x="5462111" y="20479"/>
                    <a:pt x="5464016" y="20479"/>
                    <a:pt x="5465922" y="10954"/>
                  </a:cubicBezTo>
                  <a:lnTo>
                    <a:pt x="5403056" y="10954"/>
                  </a:lnTo>
                  <a:lnTo>
                    <a:pt x="5403056" y="10001"/>
                  </a:lnTo>
                  <a:lnTo>
                    <a:pt x="5403056" y="10001"/>
                  </a:lnTo>
                  <a:lnTo>
                    <a:pt x="5403056" y="10001"/>
                  </a:lnTo>
                  <a:close/>
                  <a:moveTo>
                    <a:pt x="4835366" y="10001"/>
                  </a:moveTo>
                  <a:lnTo>
                    <a:pt x="4835366" y="10001"/>
                  </a:lnTo>
                  <a:lnTo>
                    <a:pt x="4829651" y="11906"/>
                  </a:lnTo>
                  <a:lnTo>
                    <a:pt x="4829651" y="10001"/>
                  </a:lnTo>
                  <a:lnTo>
                    <a:pt x="4818222" y="10001"/>
                  </a:lnTo>
                  <a:lnTo>
                    <a:pt x="4818222" y="11906"/>
                  </a:lnTo>
                  <a:lnTo>
                    <a:pt x="4812507" y="11906"/>
                  </a:lnTo>
                  <a:lnTo>
                    <a:pt x="4812507" y="10001"/>
                  </a:lnTo>
                  <a:lnTo>
                    <a:pt x="4783932" y="10001"/>
                  </a:lnTo>
                  <a:cubicBezTo>
                    <a:pt x="4782026" y="11906"/>
                    <a:pt x="4778216" y="15716"/>
                    <a:pt x="4776311" y="17621"/>
                  </a:cubicBezTo>
                  <a:cubicBezTo>
                    <a:pt x="4778216" y="15716"/>
                    <a:pt x="4778216" y="11906"/>
                    <a:pt x="4778216" y="10001"/>
                  </a:cubicBezTo>
                  <a:lnTo>
                    <a:pt x="4747736" y="10001"/>
                  </a:lnTo>
                  <a:cubicBezTo>
                    <a:pt x="4749641" y="10001"/>
                    <a:pt x="4749641" y="10001"/>
                    <a:pt x="4751547" y="11906"/>
                  </a:cubicBezTo>
                  <a:cubicBezTo>
                    <a:pt x="4743926" y="34766"/>
                    <a:pt x="4740116" y="25241"/>
                    <a:pt x="4751547" y="42386"/>
                  </a:cubicBezTo>
                  <a:cubicBezTo>
                    <a:pt x="4726782" y="44291"/>
                    <a:pt x="4728686" y="46196"/>
                    <a:pt x="4714399" y="53816"/>
                  </a:cubicBezTo>
                  <a:lnTo>
                    <a:pt x="4714399" y="42386"/>
                  </a:lnTo>
                  <a:cubicBezTo>
                    <a:pt x="4716304" y="36671"/>
                    <a:pt x="4710589" y="25241"/>
                    <a:pt x="4714399" y="10001"/>
                  </a:cubicBezTo>
                  <a:lnTo>
                    <a:pt x="4671536" y="10001"/>
                  </a:lnTo>
                  <a:cubicBezTo>
                    <a:pt x="4669632" y="13811"/>
                    <a:pt x="4667726" y="17621"/>
                    <a:pt x="4660107" y="23336"/>
                  </a:cubicBezTo>
                  <a:lnTo>
                    <a:pt x="4662011" y="10001"/>
                  </a:lnTo>
                  <a:lnTo>
                    <a:pt x="4615339" y="10001"/>
                  </a:lnTo>
                  <a:lnTo>
                    <a:pt x="4615339" y="11906"/>
                  </a:lnTo>
                  <a:lnTo>
                    <a:pt x="4603909" y="11906"/>
                  </a:lnTo>
                  <a:cubicBezTo>
                    <a:pt x="4603909" y="11906"/>
                    <a:pt x="4603909" y="11906"/>
                    <a:pt x="4603909" y="10001"/>
                  </a:cubicBezTo>
                  <a:lnTo>
                    <a:pt x="4489609" y="10001"/>
                  </a:lnTo>
                  <a:cubicBezTo>
                    <a:pt x="4489609" y="13811"/>
                    <a:pt x="4489609" y="17621"/>
                    <a:pt x="4491514" y="23336"/>
                  </a:cubicBezTo>
                  <a:cubicBezTo>
                    <a:pt x="4472464" y="23336"/>
                    <a:pt x="4456272" y="27146"/>
                    <a:pt x="4441032" y="17621"/>
                  </a:cubicBezTo>
                  <a:cubicBezTo>
                    <a:pt x="4454366" y="15716"/>
                    <a:pt x="4456272" y="15716"/>
                    <a:pt x="4465797" y="11906"/>
                  </a:cubicBezTo>
                  <a:cubicBezTo>
                    <a:pt x="4465797" y="11906"/>
                    <a:pt x="4465797" y="11906"/>
                    <a:pt x="4465797" y="10001"/>
                  </a:cubicBezTo>
                  <a:lnTo>
                    <a:pt x="4367689" y="10001"/>
                  </a:lnTo>
                  <a:cubicBezTo>
                    <a:pt x="4363879" y="27146"/>
                    <a:pt x="4358164" y="42386"/>
                    <a:pt x="4348639" y="54769"/>
                  </a:cubicBezTo>
                  <a:cubicBezTo>
                    <a:pt x="4346734" y="56674"/>
                    <a:pt x="4342924" y="58579"/>
                    <a:pt x="4339114" y="62389"/>
                  </a:cubicBezTo>
                  <a:lnTo>
                    <a:pt x="4746784" y="62389"/>
                  </a:lnTo>
                  <a:cubicBezTo>
                    <a:pt x="4746784" y="62389"/>
                    <a:pt x="4746784" y="62389"/>
                    <a:pt x="4744879" y="60484"/>
                  </a:cubicBezTo>
                  <a:lnTo>
                    <a:pt x="4775359" y="60484"/>
                  </a:lnTo>
                  <a:cubicBezTo>
                    <a:pt x="4775359" y="60484"/>
                    <a:pt x="4775359" y="60484"/>
                    <a:pt x="4773454" y="62389"/>
                  </a:cubicBezTo>
                  <a:lnTo>
                    <a:pt x="5061109" y="62389"/>
                  </a:lnTo>
                  <a:cubicBezTo>
                    <a:pt x="5063014" y="58579"/>
                    <a:pt x="5061109" y="60484"/>
                    <a:pt x="5064919" y="54769"/>
                  </a:cubicBezTo>
                  <a:cubicBezTo>
                    <a:pt x="5064919" y="58579"/>
                    <a:pt x="5064919" y="60484"/>
                    <a:pt x="5064919" y="62389"/>
                  </a:cubicBezTo>
                  <a:lnTo>
                    <a:pt x="5348764" y="62389"/>
                  </a:lnTo>
                  <a:lnTo>
                    <a:pt x="5344954" y="36671"/>
                  </a:lnTo>
                  <a:cubicBezTo>
                    <a:pt x="5350669" y="36671"/>
                    <a:pt x="5356384" y="25241"/>
                    <a:pt x="5362099" y="11906"/>
                  </a:cubicBezTo>
                  <a:lnTo>
                    <a:pt x="4835366" y="10001"/>
                  </a:lnTo>
                  <a:lnTo>
                    <a:pt x="4835366" y="10001"/>
                  </a:lnTo>
                  <a:lnTo>
                    <a:pt x="4835366" y="10001"/>
                  </a:lnTo>
                  <a:lnTo>
                    <a:pt x="4835366" y="10001"/>
                  </a:lnTo>
                  <a:close/>
                  <a:moveTo>
                    <a:pt x="4726782" y="10001"/>
                  </a:moveTo>
                  <a:cubicBezTo>
                    <a:pt x="4726782" y="10001"/>
                    <a:pt x="4728686" y="10001"/>
                    <a:pt x="4728686" y="11906"/>
                  </a:cubicBezTo>
                  <a:cubicBezTo>
                    <a:pt x="4730591" y="11906"/>
                    <a:pt x="4730591" y="11906"/>
                    <a:pt x="4730591" y="10001"/>
                  </a:cubicBezTo>
                  <a:lnTo>
                    <a:pt x="4726782" y="10001"/>
                  </a:lnTo>
                  <a:lnTo>
                    <a:pt x="4726782" y="10001"/>
                  </a:lnTo>
                  <a:lnTo>
                    <a:pt x="4726782" y="10001"/>
                  </a:lnTo>
                  <a:lnTo>
                    <a:pt x="4726782" y="10001"/>
                  </a:lnTo>
                  <a:close/>
                  <a:moveTo>
                    <a:pt x="4313397" y="10001"/>
                  </a:moveTo>
                  <a:lnTo>
                    <a:pt x="4313397" y="10001"/>
                  </a:lnTo>
                  <a:cubicBezTo>
                    <a:pt x="4278154" y="10001"/>
                    <a:pt x="4259104" y="13811"/>
                    <a:pt x="4238149" y="23336"/>
                  </a:cubicBezTo>
                  <a:cubicBezTo>
                    <a:pt x="4243864" y="29051"/>
                    <a:pt x="4240054" y="25241"/>
                    <a:pt x="4249579" y="29051"/>
                  </a:cubicBezTo>
                  <a:cubicBezTo>
                    <a:pt x="4253389" y="32861"/>
                    <a:pt x="4262914" y="36671"/>
                    <a:pt x="4268629" y="40481"/>
                  </a:cubicBezTo>
                  <a:lnTo>
                    <a:pt x="4243864" y="40481"/>
                  </a:lnTo>
                  <a:cubicBezTo>
                    <a:pt x="4228624" y="23336"/>
                    <a:pt x="4234339" y="29051"/>
                    <a:pt x="4213384" y="29051"/>
                  </a:cubicBezTo>
                  <a:lnTo>
                    <a:pt x="4213384" y="34766"/>
                  </a:lnTo>
                  <a:cubicBezTo>
                    <a:pt x="4221004" y="40481"/>
                    <a:pt x="4221004" y="40481"/>
                    <a:pt x="4224814" y="46196"/>
                  </a:cubicBezTo>
                  <a:lnTo>
                    <a:pt x="4213384" y="46196"/>
                  </a:lnTo>
                  <a:cubicBezTo>
                    <a:pt x="4194334" y="19526"/>
                    <a:pt x="4159091" y="29051"/>
                    <a:pt x="4138136" y="8096"/>
                  </a:cubicBezTo>
                  <a:lnTo>
                    <a:pt x="4083844" y="8096"/>
                  </a:lnTo>
                  <a:cubicBezTo>
                    <a:pt x="4083844" y="8096"/>
                    <a:pt x="4083844" y="8096"/>
                    <a:pt x="4083844" y="10001"/>
                  </a:cubicBezTo>
                  <a:cubicBezTo>
                    <a:pt x="4112419" y="19526"/>
                    <a:pt x="4136231" y="40481"/>
                    <a:pt x="4157186" y="60484"/>
                  </a:cubicBezTo>
                  <a:lnTo>
                    <a:pt x="4181951" y="60484"/>
                  </a:lnTo>
                  <a:cubicBezTo>
                    <a:pt x="4181951" y="60484"/>
                    <a:pt x="4181951" y="60484"/>
                    <a:pt x="4181951" y="58579"/>
                  </a:cubicBezTo>
                  <a:cubicBezTo>
                    <a:pt x="4181951" y="58579"/>
                    <a:pt x="4181951" y="58579"/>
                    <a:pt x="4183856" y="60484"/>
                  </a:cubicBezTo>
                  <a:lnTo>
                    <a:pt x="4243864" y="60484"/>
                  </a:lnTo>
                  <a:cubicBezTo>
                    <a:pt x="4282916" y="45244"/>
                    <a:pt x="4324826" y="10001"/>
                    <a:pt x="4343876" y="15716"/>
                  </a:cubicBezTo>
                  <a:cubicBezTo>
                    <a:pt x="4343876" y="13811"/>
                    <a:pt x="4343876" y="10001"/>
                    <a:pt x="4345782" y="8096"/>
                  </a:cubicBezTo>
                  <a:lnTo>
                    <a:pt x="4313397" y="10001"/>
                  </a:lnTo>
                  <a:lnTo>
                    <a:pt x="4313397" y="10001"/>
                  </a:lnTo>
                  <a:lnTo>
                    <a:pt x="4313397" y="10001"/>
                  </a:lnTo>
                  <a:lnTo>
                    <a:pt x="4313397" y="10001"/>
                  </a:lnTo>
                  <a:close/>
                  <a:moveTo>
                    <a:pt x="3575209" y="10001"/>
                  </a:moveTo>
                  <a:cubicBezTo>
                    <a:pt x="3588544" y="19526"/>
                    <a:pt x="3603784" y="29051"/>
                    <a:pt x="3619976" y="34766"/>
                  </a:cubicBezTo>
                  <a:cubicBezTo>
                    <a:pt x="3616166" y="40481"/>
                    <a:pt x="3612356" y="42386"/>
                    <a:pt x="3608546" y="46196"/>
                  </a:cubicBezTo>
                  <a:cubicBezTo>
                    <a:pt x="3585686" y="38576"/>
                    <a:pt x="3559969" y="21431"/>
                    <a:pt x="3540919" y="10001"/>
                  </a:cubicBezTo>
                  <a:lnTo>
                    <a:pt x="3540919" y="8096"/>
                  </a:lnTo>
                  <a:lnTo>
                    <a:pt x="3227546" y="8096"/>
                  </a:lnTo>
                  <a:cubicBezTo>
                    <a:pt x="3231356" y="27146"/>
                    <a:pt x="3235166" y="44291"/>
                    <a:pt x="3237071" y="60484"/>
                  </a:cubicBezTo>
                  <a:lnTo>
                    <a:pt x="3254216" y="60484"/>
                  </a:lnTo>
                  <a:lnTo>
                    <a:pt x="3254216" y="58579"/>
                  </a:lnTo>
                  <a:lnTo>
                    <a:pt x="3259931" y="58579"/>
                  </a:lnTo>
                  <a:lnTo>
                    <a:pt x="3259931" y="60484"/>
                  </a:lnTo>
                  <a:lnTo>
                    <a:pt x="3401854" y="60484"/>
                  </a:lnTo>
                  <a:cubicBezTo>
                    <a:pt x="3401854" y="58579"/>
                    <a:pt x="3403759" y="56674"/>
                    <a:pt x="3403759" y="52864"/>
                  </a:cubicBezTo>
                  <a:cubicBezTo>
                    <a:pt x="3426619" y="45244"/>
                    <a:pt x="3426619" y="31909"/>
                    <a:pt x="3446621" y="22384"/>
                  </a:cubicBezTo>
                  <a:cubicBezTo>
                    <a:pt x="3452336" y="30004"/>
                    <a:pt x="3452336" y="30004"/>
                    <a:pt x="3458051" y="33814"/>
                  </a:cubicBezTo>
                  <a:cubicBezTo>
                    <a:pt x="3463766" y="5239"/>
                    <a:pt x="3473291" y="7144"/>
                    <a:pt x="3508534" y="9049"/>
                  </a:cubicBezTo>
                  <a:cubicBezTo>
                    <a:pt x="3523774" y="26194"/>
                    <a:pt x="3540919" y="43339"/>
                    <a:pt x="3559016" y="59531"/>
                  </a:cubicBezTo>
                  <a:lnTo>
                    <a:pt x="3636169" y="59531"/>
                  </a:lnTo>
                  <a:cubicBezTo>
                    <a:pt x="3639979" y="53816"/>
                    <a:pt x="3643789" y="46196"/>
                    <a:pt x="3645694" y="40481"/>
                  </a:cubicBezTo>
                  <a:cubicBezTo>
                    <a:pt x="3649504" y="42386"/>
                    <a:pt x="3649504" y="42386"/>
                    <a:pt x="3651409" y="46196"/>
                  </a:cubicBezTo>
                  <a:cubicBezTo>
                    <a:pt x="3653314" y="50006"/>
                    <a:pt x="3655219" y="55721"/>
                    <a:pt x="3655219" y="59531"/>
                  </a:cubicBezTo>
                  <a:lnTo>
                    <a:pt x="3694271" y="59531"/>
                  </a:lnTo>
                  <a:cubicBezTo>
                    <a:pt x="3694271" y="55721"/>
                    <a:pt x="3696176" y="51911"/>
                    <a:pt x="3696176" y="46196"/>
                  </a:cubicBezTo>
                  <a:lnTo>
                    <a:pt x="3715226" y="46196"/>
                  </a:lnTo>
                  <a:cubicBezTo>
                    <a:pt x="3719036" y="51911"/>
                    <a:pt x="3722846" y="55721"/>
                    <a:pt x="3726656" y="59531"/>
                  </a:cubicBezTo>
                  <a:lnTo>
                    <a:pt x="4068604" y="59531"/>
                  </a:lnTo>
                  <a:cubicBezTo>
                    <a:pt x="4062889" y="48101"/>
                    <a:pt x="4059079" y="34766"/>
                    <a:pt x="4057174" y="21431"/>
                  </a:cubicBezTo>
                  <a:cubicBezTo>
                    <a:pt x="4055269" y="17621"/>
                    <a:pt x="4051459" y="11906"/>
                    <a:pt x="4051459" y="8096"/>
                  </a:cubicBezTo>
                  <a:lnTo>
                    <a:pt x="3576161" y="8096"/>
                  </a:lnTo>
                  <a:lnTo>
                    <a:pt x="3576161" y="10001"/>
                  </a:lnTo>
                  <a:lnTo>
                    <a:pt x="3575209" y="10001"/>
                  </a:lnTo>
                  <a:lnTo>
                    <a:pt x="3575209" y="10001"/>
                  </a:lnTo>
                  <a:close/>
                  <a:moveTo>
                    <a:pt x="2513171" y="10001"/>
                  </a:moveTo>
                  <a:lnTo>
                    <a:pt x="2513171" y="17621"/>
                  </a:lnTo>
                  <a:lnTo>
                    <a:pt x="2501741" y="17621"/>
                  </a:lnTo>
                  <a:lnTo>
                    <a:pt x="2501741" y="10001"/>
                  </a:lnTo>
                  <a:lnTo>
                    <a:pt x="2403634" y="10001"/>
                  </a:lnTo>
                  <a:lnTo>
                    <a:pt x="2403634" y="23336"/>
                  </a:lnTo>
                  <a:cubicBezTo>
                    <a:pt x="2436019" y="32861"/>
                    <a:pt x="2438876" y="51911"/>
                    <a:pt x="2471261" y="59531"/>
                  </a:cubicBezTo>
                  <a:cubicBezTo>
                    <a:pt x="2471261" y="40481"/>
                    <a:pt x="2461736" y="51911"/>
                    <a:pt x="2476976" y="40481"/>
                  </a:cubicBezTo>
                  <a:cubicBezTo>
                    <a:pt x="2476976" y="50006"/>
                    <a:pt x="2476976" y="55721"/>
                    <a:pt x="2478881" y="59531"/>
                  </a:cubicBezTo>
                  <a:lnTo>
                    <a:pt x="2557939" y="59531"/>
                  </a:lnTo>
                  <a:cubicBezTo>
                    <a:pt x="2557939" y="59531"/>
                    <a:pt x="2557939" y="59531"/>
                    <a:pt x="2557939" y="57626"/>
                  </a:cubicBezTo>
                  <a:lnTo>
                    <a:pt x="2569369" y="57626"/>
                  </a:lnTo>
                  <a:cubicBezTo>
                    <a:pt x="2569369" y="57626"/>
                    <a:pt x="2567464" y="57626"/>
                    <a:pt x="2567464" y="59531"/>
                  </a:cubicBezTo>
                  <a:lnTo>
                    <a:pt x="2616041" y="59531"/>
                  </a:lnTo>
                  <a:lnTo>
                    <a:pt x="2606516" y="51911"/>
                  </a:lnTo>
                  <a:lnTo>
                    <a:pt x="2612231" y="32861"/>
                  </a:lnTo>
                  <a:cubicBezTo>
                    <a:pt x="2608421" y="23336"/>
                    <a:pt x="2604611" y="15716"/>
                    <a:pt x="2598896" y="8096"/>
                  </a:cubicBezTo>
                  <a:lnTo>
                    <a:pt x="2513171" y="10001"/>
                  </a:lnTo>
                  <a:lnTo>
                    <a:pt x="2513171" y="10001"/>
                  </a:lnTo>
                  <a:lnTo>
                    <a:pt x="2513171" y="10001"/>
                  </a:lnTo>
                  <a:lnTo>
                    <a:pt x="2513171" y="10001"/>
                  </a:lnTo>
                  <a:close/>
                  <a:moveTo>
                    <a:pt x="1876901" y="10001"/>
                  </a:moveTo>
                  <a:cubicBezTo>
                    <a:pt x="1876901" y="11906"/>
                    <a:pt x="1874996" y="15716"/>
                    <a:pt x="1873091" y="17621"/>
                  </a:cubicBezTo>
                  <a:cubicBezTo>
                    <a:pt x="1867376" y="11906"/>
                    <a:pt x="1871186" y="15716"/>
                    <a:pt x="1861661" y="11906"/>
                  </a:cubicBezTo>
                  <a:cubicBezTo>
                    <a:pt x="1861661" y="11906"/>
                    <a:pt x="1861661" y="11906"/>
                    <a:pt x="1863566" y="10001"/>
                  </a:cubicBezTo>
                  <a:lnTo>
                    <a:pt x="1758791" y="10001"/>
                  </a:lnTo>
                  <a:cubicBezTo>
                    <a:pt x="1758791" y="10001"/>
                    <a:pt x="1756886" y="10001"/>
                    <a:pt x="1756886" y="11906"/>
                  </a:cubicBezTo>
                  <a:cubicBezTo>
                    <a:pt x="1756886" y="11906"/>
                    <a:pt x="1756886" y="11906"/>
                    <a:pt x="1758791" y="10001"/>
                  </a:cubicBezTo>
                  <a:lnTo>
                    <a:pt x="1395889" y="10001"/>
                  </a:lnTo>
                  <a:cubicBezTo>
                    <a:pt x="1395889" y="13811"/>
                    <a:pt x="1397794" y="17621"/>
                    <a:pt x="1397794" y="23336"/>
                  </a:cubicBezTo>
                  <a:cubicBezTo>
                    <a:pt x="1393984" y="25241"/>
                    <a:pt x="1393984" y="25241"/>
                    <a:pt x="1392079" y="29051"/>
                  </a:cubicBezTo>
                  <a:lnTo>
                    <a:pt x="1386364" y="29051"/>
                  </a:lnTo>
                  <a:lnTo>
                    <a:pt x="1382554" y="10001"/>
                  </a:lnTo>
                  <a:lnTo>
                    <a:pt x="1179671" y="10001"/>
                  </a:lnTo>
                  <a:cubicBezTo>
                    <a:pt x="1181576" y="23336"/>
                    <a:pt x="1189196" y="42386"/>
                    <a:pt x="1193006" y="60484"/>
                  </a:cubicBezTo>
                  <a:cubicBezTo>
                    <a:pt x="1193006" y="60484"/>
                    <a:pt x="1193006" y="60484"/>
                    <a:pt x="1191101" y="62389"/>
                  </a:cubicBezTo>
                  <a:lnTo>
                    <a:pt x="1353026" y="62389"/>
                  </a:lnTo>
                  <a:lnTo>
                    <a:pt x="1353026" y="60484"/>
                  </a:lnTo>
                  <a:lnTo>
                    <a:pt x="1347311" y="60484"/>
                  </a:lnTo>
                  <a:lnTo>
                    <a:pt x="1347311" y="54769"/>
                  </a:lnTo>
                  <a:lnTo>
                    <a:pt x="1366361" y="54769"/>
                  </a:lnTo>
                  <a:cubicBezTo>
                    <a:pt x="1366361" y="58579"/>
                    <a:pt x="1366361" y="60484"/>
                    <a:pt x="1368266" y="62389"/>
                  </a:cubicBezTo>
                  <a:lnTo>
                    <a:pt x="2382679" y="62389"/>
                  </a:lnTo>
                  <a:lnTo>
                    <a:pt x="2384584" y="60484"/>
                  </a:lnTo>
                  <a:cubicBezTo>
                    <a:pt x="2384584" y="60484"/>
                    <a:pt x="2384584" y="60484"/>
                    <a:pt x="2386489" y="62389"/>
                  </a:cubicBezTo>
                  <a:lnTo>
                    <a:pt x="2401729" y="62389"/>
                  </a:lnTo>
                  <a:lnTo>
                    <a:pt x="2392204" y="54769"/>
                  </a:lnTo>
                  <a:cubicBezTo>
                    <a:pt x="2397919" y="49054"/>
                    <a:pt x="2394109" y="52864"/>
                    <a:pt x="2403634" y="49054"/>
                  </a:cubicBezTo>
                  <a:cubicBezTo>
                    <a:pt x="2407444" y="54769"/>
                    <a:pt x="2415064" y="58579"/>
                    <a:pt x="2418874" y="62389"/>
                  </a:cubicBezTo>
                  <a:lnTo>
                    <a:pt x="2441734" y="62389"/>
                  </a:lnTo>
                  <a:cubicBezTo>
                    <a:pt x="2428399" y="54769"/>
                    <a:pt x="2418874" y="43339"/>
                    <a:pt x="2404586" y="43339"/>
                  </a:cubicBezTo>
                  <a:lnTo>
                    <a:pt x="2404586" y="36671"/>
                  </a:lnTo>
                  <a:cubicBezTo>
                    <a:pt x="2402681" y="32861"/>
                    <a:pt x="2404586" y="32861"/>
                    <a:pt x="2379821" y="30956"/>
                  </a:cubicBezTo>
                  <a:cubicBezTo>
                    <a:pt x="2351246" y="13811"/>
                    <a:pt x="2304574" y="46196"/>
                    <a:pt x="2281714" y="55721"/>
                  </a:cubicBezTo>
                  <a:lnTo>
                    <a:pt x="2281714" y="30956"/>
                  </a:lnTo>
                  <a:cubicBezTo>
                    <a:pt x="2289334" y="23336"/>
                    <a:pt x="2302669" y="17621"/>
                    <a:pt x="2293144" y="11906"/>
                  </a:cubicBezTo>
                  <a:cubicBezTo>
                    <a:pt x="2293144" y="11906"/>
                    <a:pt x="2291239" y="11906"/>
                    <a:pt x="2291239" y="10001"/>
                  </a:cubicBezTo>
                  <a:lnTo>
                    <a:pt x="1876901" y="10001"/>
                  </a:lnTo>
                  <a:lnTo>
                    <a:pt x="1876901" y="10001"/>
                  </a:lnTo>
                  <a:lnTo>
                    <a:pt x="1876901" y="10001"/>
                  </a:lnTo>
                  <a:lnTo>
                    <a:pt x="1876901" y="10001"/>
                  </a:lnTo>
                  <a:close/>
                  <a:moveTo>
                    <a:pt x="1036796" y="10001"/>
                  </a:moveTo>
                  <a:lnTo>
                    <a:pt x="1036796" y="10001"/>
                  </a:lnTo>
                  <a:cubicBezTo>
                    <a:pt x="1021556" y="11906"/>
                    <a:pt x="1013936" y="11906"/>
                    <a:pt x="1006316" y="17621"/>
                  </a:cubicBezTo>
                  <a:cubicBezTo>
                    <a:pt x="1027271" y="23336"/>
                    <a:pt x="1027271" y="27146"/>
                    <a:pt x="1036796" y="42386"/>
                  </a:cubicBezTo>
                  <a:cubicBezTo>
                    <a:pt x="1029176" y="44291"/>
                    <a:pt x="1019651" y="51911"/>
                    <a:pt x="1012031" y="61436"/>
                  </a:cubicBezTo>
                  <a:lnTo>
                    <a:pt x="1036796" y="61436"/>
                  </a:lnTo>
                  <a:cubicBezTo>
                    <a:pt x="1042511" y="46196"/>
                    <a:pt x="1050131" y="34766"/>
                    <a:pt x="1061561" y="29051"/>
                  </a:cubicBezTo>
                  <a:cubicBezTo>
                    <a:pt x="1074896" y="21431"/>
                    <a:pt x="1080611" y="27146"/>
                    <a:pt x="1092041" y="23336"/>
                  </a:cubicBezTo>
                  <a:cubicBezTo>
                    <a:pt x="1084421" y="36671"/>
                    <a:pt x="1065371" y="42386"/>
                    <a:pt x="1061561" y="53816"/>
                  </a:cubicBezTo>
                  <a:cubicBezTo>
                    <a:pt x="1059656" y="55721"/>
                    <a:pt x="1059656" y="59531"/>
                    <a:pt x="1059656" y="61436"/>
                  </a:cubicBezTo>
                  <a:lnTo>
                    <a:pt x="1090136" y="61436"/>
                  </a:lnTo>
                  <a:cubicBezTo>
                    <a:pt x="1088231" y="59531"/>
                    <a:pt x="1088231" y="57626"/>
                    <a:pt x="1086326" y="53816"/>
                  </a:cubicBezTo>
                  <a:lnTo>
                    <a:pt x="1105376" y="48101"/>
                  </a:lnTo>
                  <a:cubicBezTo>
                    <a:pt x="1111091" y="44291"/>
                    <a:pt x="1128236" y="38576"/>
                    <a:pt x="1142524" y="29051"/>
                  </a:cubicBezTo>
                  <a:cubicBezTo>
                    <a:pt x="1144429" y="44291"/>
                    <a:pt x="1142524" y="50006"/>
                    <a:pt x="1140619" y="61436"/>
                  </a:cubicBezTo>
                  <a:lnTo>
                    <a:pt x="1171099" y="61436"/>
                  </a:lnTo>
                  <a:cubicBezTo>
                    <a:pt x="1171099" y="59531"/>
                    <a:pt x="1169194" y="57626"/>
                    <a:pt x="1169194" y="53816"/>
                  </a:cubicBezTo>
                  <a:cubicBezTo>
                    <a:pt x="1171099" y="48101"/>
                    <a:pt x="1165384" y="29051"/>
                    <a:pt x="1161574" y="9049"/>
                  </a:cubicBezTo>
                  <a:lnTo>
                    <a:pt x="1036796" y="9049"/>
                  </a:lnTo>
                  <a:lnTo>
                    <a:pt x="1036796" y="10001"/>
                  </a:lnTo>
                  <a:lnTo>
                    <a:pt x="1036796" y="10001"/>
                  </a:lnTo>
                  <a:lnTo>
                    <a:pt x="1036796" y="10001"/>
                  </a:lnTo>
                  <a:close/>
                  <a:moveTo>
                    <a:pt x="980599" y="10001"/>
                  </a:moveTo>
                  <a:cubicBezTo>
                    <a:pt x="982504" y="10001"/>
                    <a:pt x="984409" y="10001"/>
                    <a:pt x="986314" y="11906"/>
                  </a:cubicBezTo>
                  <a:cubicBezTo>
                    <a:pt x="992029" y="11906"/>
                    <a:pt x="997744" y="11906"/>
                    <a:pt x="1001554" y="10001"/>
                  </a:cubicBezTo>
                  <a:lnTo>
                    <a:pt x="980599" y="10001"/>
                  </a:lnTo>
                  <a:lnTo>
                    <a:pt x="980599" y="10001"/>
                  </a:lnTo>
                  <a:lnTo>
                    <a:pt x="980599" y="10001"/>
                  </a:lnTo>
                  <a:lnTo>
                    <a:pt x="980599" y="10001"/>
                  </a:lnTo>
                  <a:close/>
                  <a:moveTo>
                    <a:pt x="632936" y="10001"/>
                  </a:moveTo>
                  <a:cubicBezTo>
                    <a:pt x="631031" y="15716"/>
                    <a:pt x="627221" y="21431"/>
                    <a:pt x="621506" y="29051"/>
                  </a:cubicBezTo>
                  <a:cubicBezTo>
                    <a:pt x="613886" y="19526"/>
                    <a:pt x="610076" y="19526"/>
                    <a:pt x="606266" y="10001"/>
                  </a:cubicBezTo>
                  <a:lnTo>
                    <a:pt x="592931" y="10001"/>
                  </a:lnTo>
                  <a:lnTo>
                    <a:pt x="596741" y="29051"/>
                  </a:lnTo>
                  <a:lnTo>
                    <a:pt x="591026" y="29051"/>
                  </a:lnTo>
                  <a:cubicBezTo>
                    <a:pt x="591026" y="17621"/>
                    <a:pt x="589121" y="13811"/>
                    <a:pt x="587216" y="10001"/>
                  </a:cubicBezTo>
                  <a:lnTo>
                    <a:pt x="548164" y="10001"/>
                  </a:lnTo>
                  <a:cubicBezTo>
                    <a:pt x="548164" y="10001"/>
                    <a:pt x="548164" y="10001"/>
                    <a:pt x="546259" y="11906"/>
                  </a:cubicBezTo>
                  <a:cubicBezTo>
                    <a:pt x="546259" y="21431"/>
                    <a:pt x="540544" y="17621"/>
                    <a:pt x="540544" y="17621"/>
                  </a:cubicBezTo>
                  <a:lnTo>
                    <a:pt x="540544" y="10001"/>
                  </a:lnTo>
                  <a:lnTo>
                    <a:pt x="262414" y="10001"/>
                  </a:lnTo>
                  <a:lnTo>
                    <a:pt x="266224" y="23336"/>
                  </a:lnTo>
                  <a:cubicBezTo>
                    <a:pt x="275749" y="25241"/>
                    <a:pt x="303371" y="46196"/>
                    <a:pt x="322421" y="61436"/>
                  </a:cubicBezTo>
                  <a:lnTo>
                    <a:pt x="536734" y="61436"/>
                  </a:lnTo>
                  <a:cubicBezTo>
                    <a:pt x="546259" y="51911"/>
                    <a:pt x="553879" y="40481"/>
                    <a:pt x="559594" y="29051"/>
                  </a:cubicBezTo>
                  <a:lnTo>
                    <a:pt x="590074" y="34766"/>
                  </a:lnTo>
                  <a:lnTo>
                    <a:pt x="590074" y="59531"/>
                  </a:lnTo>
                  <a:lnTo>
                    <a:pt x="729139" y="59531"/>
                  </a:lnTo>
                  <a:cubicBezTo>
                    <a:pt x="736759" y="42386"/>
                    <a:pt x="746284" y="23336"/>
                    <a:pt x="753904" y="7144"/>
                  </a:cubicBezTo>
                  <a:lnTo>
                    <a:pt x="632936" y="10001"/>
                  </a:lnTo>
                  <a:lnTo>
                    <a:pt x="632936" y="10001"/>
                  </a:lnTo>
                  <a:lnTo>
                    <a:pt x="632936" y="10001"/>
                  </a:lnTo>
                  <a:lnTo>
                    <a:pt x="632936" y="10001"/>
                  </a:lnTo>
                  <a:close/>
                  <a:moveTo>
                    <a:pt x="151924" y="10001"/>
                  </a:moveTo>
                  <a:cubicBezTo>
                    <a:pt x="148114" y="10001"/>
                    <a:pt x="142399" y="11906"/>
                    <a:pt x="142399" y="11906"/>
                  </a:cubicBezTo>
                  <a:cubicBezTo>
                    <a:pt x="142399" y="11906"/>
                    <a:pt x="142399" y="11906"/>
                    <a:pt x="142399" y="10001"/>
                  </a:cubicBezTo>
                  <a:lnTo>
                    <a:pt x="10954" y="10001"/>
                  </a:lnTo>
                  <a:cubicBezTo>
                    <a:pt x="10954" y="13811"/>
                    <a:pt x="10954" y="17621"/>
                    <a:pt x="10954" y="23336"/>
                  </a:cubicBezTo>
                  <a:cubicBezTo>
                    <a:pt x="35719" y="30956"/>
                    <a:pt x="37624" y="25241"/>
                    <a:pt x="41434" y="53816"/>
                  </a:cubicBezTo>
                  <a:cubicBezTo>
                    <a:pt x="37624" y="55721"/>
                    <a:pt x="35719" y="57626"/>
                    <a:pt x="31909" y="61436"/>
                  </a:cubicBezTo>
                  <a:lnTo>
                    <a:pt x="56674" y="61436"/>
                  </a:lnTo>
                  <a:cubicBezTo>
                    <a:pt x="58579" y="57626"/>
                    <a:pt x="62389" y="55721"/>
                    <a:pt x="66199" y="53816"/>
                  </a:cubicBezTo>
                  <a:cubicBezTo>
                    <a:pt x="75724" y="59531"/>
                    <a:pt x="81439" y="55721"/>
                    <a:pt x="103346" y="53816"/>
                  </a:cubicBezTo>
                  <a:lnTo>
                    <a:pt x="103346" y="61436"/>
                  </a:lnTo>
                  <a:lnTo>
                    <a:pt x="151924" y="61436"/>
                  </a:lnTo>
                  <a:cubicBezTo>
                    <a:pt x="151924" y="61436"/>
                    <a:pt x="151924" y="61436"/>
                    <a:pt x="151924" y="59531"/>
                  </a:cubicBezTo>
                  <a:lnTo>
                    <a:pt x="121444" y="59531"/>
                  </a:lnTo>
                  <a:lnTo>
                    <a:pt x="121444" y="23336"/>
                  </a:lnTo>
                  <a:cubicBezTo>
                    <a:pt x="138589" y="21431"/>
                    <a:pt x="150019" y="15716"/>
                    <a:pt x="162401" y="10001"/>
                  </a:cubicBezTo>
                  <a:lnTo>
                    <a:pt x="151924" y="10001"/>
                  </a:lnTo>
                  <a:lnTo>
                    <a:pt x="151924" y="10001"/>
                  </a:lnTo>
                  <a:lnTo>
                    <a:pt x="151924" y="10001"/>
                  </a:lnTo>
                  <a:lnTo>
                    <a:pt x="151924" y="10001"/>
                  </a:lnTo>
                  <a:close/>
                  <a:moveTo>
                    <a:pt x="576739" y="61436"/>
                  </a:moveTo>
                  <a:lnTo>
                    <a:pt x="576739" y="61436"/>
                  </a:lnTo>
                  <a:lnTo>
                    <a:pt x="571024" y="59531"/>
                  </a:lnTo>
                  <a:lnTo>
                    <a:pt x="571024" y="61436"/>
                  </a:lnTo>
                  <a:lnTo>
                    <a:pt x="576739" y="61436"/>
                  </a:lnTo>
                  <a:lnTo>
                    <a:pt x="576739" y="61436"/>
                  </a:lnTo>
                  <a:lnTo>
                    <a:pt x="576739" y="61436"/>
                  </a:lnTo>
                  <a:lnTo>
                    <a:pt x="576739" y="61436"/>
                  </a:lnTo>
                  <a:close/>
                  <a:moveTo>
                    <a:pt x="14764" y="61436"/>
                  </a:moveTo>
                  <a:cubicBezTo>
                    <a:pt x="16669" y="57626"/>
                    <a:pt x="16669" y="51911"/>
                    <a:pt x="18574" y="42386"/>
                  </a:cubicBezTo>
                  <a:lnTo>
                    <a:pt x="7144" y="42386"/>
                  </a:lnTo>
                  <a:lnTo>
                    <a:pt x="7144" y="61436"/>
                  </a:lnTo>
                  <a:lnTo>
                    <a:pt x="14764" y="61436"/>
                  </a:lnTo>
                  <a:lnTo>
                    <a:pt x="14764" y="61436"/>
                  </a:lnTo>
                  <a:lnTo>
                    <a:pt x="14764" y="61436"/>
                  </a:lnTo>
                  <a:lnTo>
                    <a:pt x="14764" y="61436"/>
                  </a:lnTo>
                  <a:close/>
                  <a:moveTo>
                    <a:pt x="2327434" y="53816"/>
                  </a:moveTo>
                  <a:cubicBezTo>
                    <a:pt x="2321719" y="59531"/>
                    <a:pt x="2325529" y="55721"/>
                    <a:pt x="2316004" y="59531"/>
                  </a:cubicBezTo>
                  <a:cubicBezTo>
                    <a:pt x="2321719" y="55721"/>
                    <a:pt x="2316004" y="57626"/>
                    <a:pt x="2327434" y="53816"/>
                  </a:cubicBezTo>
                  <a:lnTo>
                    <a:pt x="2327434" y="53816"/>
                  </a:lnTo>
                  <a:lnTo>
                    <a:pt x="2327434" y="53816"/>
                  </a:lnTo>
                  <a:lnTo>
                    <a:pt x="2327434" y="53816"/>
                  </a:lnTo>
                  <a:close/>
                  <a:moveTo>
                    <a:pt x="1395889" y="48101"/>
                  </a:moveTo>
                  <a:lnTo>
                    <a:pt x="1395889" y="59531"/>
                  </a:lnTo>
                  <a:lnTo>
                    <a:pt x="1390174" y="59531"/>
                  </a:lnTo>
                  <a:lnTo>
                    <a:pt x="1390174" y="48101"/>
                  </a:lnTo>
                  <a:lnTo>
                    <a:pt x="1395889" y="48101"/>
                  </a:lnTo>
                  <a:lnTo>
                    <a:pt x="1395889" y="48101"/>
                  </a:lnTo>
                  <a:lnTo>
                    <a:pt x="1395889" y="48101"/>
                  </a:lnTo>
                  <a:lnTo>
                    <a:pt x="1395889" y="48101"/>
                  </a:lnTo>
                  <a:close/>
                  <a:moveTo>
                    <a:pt x="2501741" y="48101"/>
                  </a:moveTo>
                  <a:lnTo>
                    <a:pt x="2501741" y="59531"/>
                  </a:lnTo>
                  <a:lnTo>
                    <a:pt x="2496026" y="59531"/>
                  </a:lnTo>
                  <a:lnTo>
                    <a:pt x="2496026" y="48101"/>
                  </a:lnTo>
                  <a:lnTo>
                    <a:pt x="2501741" y="48101"/>
                  </a:lnTo>
                  <a:lnTo>
                    <a:pt x="2501741" y="48101"/>
                  </a:lnTo>
                  <a:lnTo>
                    <a:pt x="2501741" y="48101"/>
                  </a:lnTo>
                  <a:lnTo>
                    <a:pt x="2501741" y="48101"/>
                  </a:lnTo>
                  <a:close/>
                  <a:moveTo>
                    <a:pt x="4846797" y="48101"/>
                  </a:moveTo>
                  <a:lnTo>
                    <a:pt x="4846797" y="59531"/>
                  </a:lnTo>
                  <a:lnTo>
                    <a:pt x="4835366" y="59531"/>
                  </a:lnTo>
                  <a:lnTo>
                    <a:pt x="4835366" y="48101"/>
                  </a:lnTo>
                  <a:lnTo>
                    <a:pt x="4846797" y="48101"/>
                  </a:lnTo>
                  <a:lnTo>
                    <a:pt x="4846797" y="48101"/>
                  </a:lnTo>
                  <a:lnTo>
                    <a:pt x="4846797" y="48101"/>
                  </a:lnTo>
                  <a:lnTo>
                    <a:pt x="4846797" y="48101"/>
                  </a:lnTo>
                  <a:close/>
                  <a:moveTo>
                    <a:pt x="1656874" y="42386"/>
                  </a:moveTo>
                  <a:lnTo>
                    <a:pt x="1662589" y="61436"/>
                  </a:lnTo>
                  <a:lnTo>
                    <a:pt x="1656874" y="61436"/>
                  </a:lnTo>
                  <a:lnTo>
                    <a:pt x="1656874" y="55721"/>
                  </a:lnTo>
                  <a:cubicBezTo>
                    <a:pt x="1649254" y="44291"/>
                    <a:pt x="1653064" y="50006"/>
                    <a:pt x="1656874" y="42386"/>
                  </a:cubicBezTo>
                  <a:lnTo>
                    <a:pt x="1656874" y="42386"/>
                  </a:lnTo>
                  <a:lnTo>
                    <a:pt x="1656874" y="42386"/>
                  </a:lnTo>
                  <a:lnTo>
                    <a:pt x="1656874" y="42386"/>
                  </a:lnTo>
                  <a:close/>
                  <a:moveTo>
                    <a:pt x="1968341" y="42386"/>
                  </a:moveTo>
                  <a:lnTo>
                    <a:pt x="1974056" y="53816"/>
                  </a:lnTo>
                  <a:lnTo>
                    <a:pt x="1968341" y="53816"/>
                  </a:lnTo>
                  <a:cubicBezTo>
                    <a:pt x="1968341" y="63341"/>
                    <a:pt x="1962626" y="59531"/>
                    <a:pt x="1962626" y="59531"/>
                  </a:cubicBezTo>
                  <a:lnTo>
                    <a:pt x="1962626" y="40481"/>
                  </a:lnTo>
                  <a:lnTo>
                    <a:pt x="1968341" y="40481"/>
                  </a:lnTo>
                  <a:lnTo>
                    <a:pt x="1968341" y="42386"/>
                  </a:lnTo>
                  <a:lnTo>
                    <a:pt x="1968341" y="42386"/>
                  </a:lnTo>
                  <a:lnTo>
                    <a:pt x="1968341" y="42386"/>
                  </a:lnTo>
                  <a:close/>
                  <a:moveTo>
                    <a:pt x="4021931" y="42386"/>
                  </a:moveTo>
                  <a:lnTo>
                    <a:pt x="4021931" y="53816"/>
                  </a:lnTo>
                  <a:lnTo>
                    <a:pt x="4016216" y="53816"/>
                  </a:lnTo>
                  <a:lnTo>
                    <a:pt x="4016216" y="42386"/>
                  </a:lnTo>
                  <a:lnTo>
                    <a:pt x="4021931" y="42386"/>
                  </a:lnTo>
                  <a:lnTo>
                    <a:pt x="4021931" y="42386"/>
                  </a:lnTo>
                  <a:lnTo>
                    <a:pt x="4021931" y="42386"/>
                  </a:lnTo>
                  <a:lnTo>
                    <a:pt x="4021931" y="42386"/>
                  </a:lnTo>
                  <a:close/>
                  <a:moveTo>
                    <a:pt x="4381024" y="42386"/>
                  </a:moveTo>
                  <a:lnTo>
                    <a:pt x="4381024" y="53816"/>
                  </a:lnTo>
                  <a:lnTo>
                    <a:pt x="4369594" y="53816"/>
                  </a:lnTo>
                  <a:lnTo>
                    <a:pt x="4369594" y="42386"/>
                  </a:lnTo>
                  <a:lnTo>
                    <a:pt x="4381024" y="42386"/>
                  </a:lnTo>
                  <a:lnTo>
                    <a:pt x="4381024" y="42386"/>
                  </a:lnTo>
                  <a:lnTo>
                    <a:pt x="4381024" y="42386"/>
                  </a:lnTo>
                  <a:lnTo>
                    <a:pt x="4381024" y="42386"/>
                  </a:lnTo>
                  <a:close/>
                  <a:moveTo>
                    <a:pt x="453866" y="34766"/>
                  </a:moveTo>
                  <a:cubicBezTo>
                    <a:pt x="448151" y="40481"/>
                    <a:pt x="451961" y="36671"/>
                    <a:pt x="442436" y="40481"/>
                  </a:cubicBezTo>
                  <a:cubicBezTo>
                    <a:pt x="446246" y="36671"/>
                    <a:pt x="441484" y="38576"/>
                    <a:pt x="453866" y="34766"/>
                  </a:cubicBezTo>
                  <a:lnTo>
                    <a:pt x="453866" y="34766"/>
                  </a:lnTo>
                  <a:lnTo>
                    <a:pt x="453866" y="34766"/>
                  </a:lnTo>
                  <a:lnTo>
                    <a:pt x="453866" y="34766"/>
                  </a:lnTo>
                  <a:close/>
                  <a:moveTo>
                    <a:pt x="4406741" y="34766"/>
                  </a:moveTo>
                  <a:cubicBezTo>
                    <a:pt x="4401026" y="40481"/>
                    <a:pt x="4404836" y="36671"/>
                    <a:pt x="4395311" y="40481"/>
                  </a:cubicBezTo>
                  <a:cubicBezTo>
                    <a:pt x="4400074" y="36671"/>
                    <a:pt x="4396264" y="38576"/>
                    <a:pt x="4406741" y="34766"/>
                  </a:cubicBezTo>
                  <a:lnTo>
                    <a:pt x="4406741" y="34766"/>
                  </a:lnTo>
                  <a:lnTo>
                    <a:pt x="4406741" y="34766"/>
                  </a:lnTo>
                  <a:lnTo>
                    <a:pt x="4406741" y="34766"/>
                  </a:lnTo>
                  <a:close/>
                  <a:moveTo>
                    <a:pt x="1340644" y="29051"/>
                  </a:moveTo>
                  <a:cubicBezTo>
                    <a:pt x="1338739" y="42386"/>
                    <a:pt x="1338739" y="40481"/>
                    <a:pt x="1334929" y="48101"/>
                  </a:cubicBezTo>
                  <a:lnTo>
                    <a:pt x="1334929" y="29051"/>
                  </a:lnTo>
                  <a:lnTo>
                    <a:pt x="1340644" y="29051"/>
                  </a:lnTo>
                  <a:lnTo>
                    <a:pt x="1340644" y="29051"/>
                  </a:lnTo>
                  <a:lnTo>
                    <a:pt x="1340644" y="29051"/>
                  </a:lnTo>
                  <a:lnTo>
                    <a:pt x="1340644" y="29051"/>
                  </a:lnTo>
                  <a:close/>
                  <a:moveTo>
                    <a:pt x="4437222" y="29051"/>
                  </a:moveTo>
                  <a:lnTo>
                    <a:pt x="4437222" y="40481"/>
                  </a:lnTo>
                  <a:lnTo>
                    <a:pt x="4418172" y="40481"/>
                  </a:lnTo>
                  <a:lnTo>
                    <a:pt x="4418172" y="29051"/>
                  </a:lnTo>
                  <a:lnTo>
                    <a:pt x="4437222" y="29051"/>
                  </a:lnTo>
                  <a:lnTo>
                    <a:pt x="4437222" y="29051"/>
                  </a:lnTo>
                  <a:lnTo>
                    <a:pt x="4437222" y="29051"/>
                  </a:lnTo>
                  <a:lnTo>
                    <a:pt x="4437222" y="29051"/>
                  </a:lnTo>
                  <a:close/>
                  <a:moveTo>
                    <a:pt x="1769269" y="23336"/>
                  </a:moveTo>
                  <a:cubicBezTo>
                    <a:pt x="1767364" y="36671"/>
                    <a:pt x="1767364" y="34766"/>
                    <a:pt x="1763554" y="42386"/>
                  </a:cubicBezTo>
                  <a:lnTo>
                    <a:pt x="1763554" y="23336"/>
                  </a:lnTo>
                  <a:lnTo>
                    <a:pt x="1769269" y="23336"/>
                  </a:lnTo>
                  <a:lnTo>
                    <a:pt x="1769269" y="23336"/>
                  </a:lnTo>
                  <a:lnTo>
                    <a:pt x="1769269" y="23336"/>
                  </a:lnTo>
                  <a:lnTo>
                    <a:pt x="1769269" y="23336"/>
                  </a:lnTo>
                  <a:close/>
                  <a:moveTo>
                    <a:pt x="2252186" y="23336"/>
                  </a:moveTo>
                  <a:cubicBezTo>
                    <a:pt x="2246471" y="29051"/>
                    <a:pt x="2250281" y="25241"/>
                    <a:pt x="2240756" y="29051"/>
                  </a:cubicBezTo>
                  <a:cubicBezTo>
                    <a:pt x="2246471" y="25241"/>
                    <a:pt x="2242661" y="27146"/>
                    <a:pt x="2252186" y="23336"/>
                  </a:cubicBezTo>
                  <a:lnTo>
                    <a:pt x="2252186" y="23336"/>
                  </a:lnTo>
                  <a:lnTo>
                    <a:pt x="2252186" y="23336"/>
                  </a:lnTo>
                  <a:lnTo>
                    <a:pt x="2252186" y="23336"/>
                  </a:lnTo>
                  <a:close/>
                  <a:moveTo>
                    <a:pt x="490061" y="17621"/>
                  </a:moveTo>
                  <a:cubicBezTo>
                    <a:pt x="484346" y="23336"/>
                    <a:pt x="478631" y="25241"/>
                    <a:pt x="471011" y="29051"/>
                  </a:cubicBezTo>
                  <a:cubicBezTo>
                    <a:pt x="480536" y="19526"/>
                    <a:pt x="474821" y="21431"/>
                    <a:pt x="490061" y="17621"/>
                  </a:cubicBezTo>
                  <a:lnTo>
                    <a:pt x="490061" y="17621"/>
                  </a:lnTo>
                  <a:lnTo>
                    <a:pt x="490061" y="17621"/>
                  </a:lnTo>
                  <a:lnTo>
                    <a:pt x="490061" y="17621"/>
                  </a:lnTo>
                  <a:close/>
                  <a:moveTo>
                    <a:pt x="1211104" y="17621"/>
                  </a:moveTo>
                  <a:cubicBezTo>
                    <a:pt x="1209199" y="36671"/>
                    <a:pt x="1209199" y="42386"/>
                    <a:pt x="1205389" y="48101"/>
                  </a:cubicBezTo>
                  <a:lnTo>
                    <a:pt x="1205389" y="53816"/>
                  </a:lnTo>
                  <a:lnTo>
                    <a:pt x="1199674" y="53816"/>
                  </a:lnTo>
                  <a:lnTo>
                    <a:pt x="1199674" y="17621"/>
                  </a:lnTo>
                  <a:lnTo>
                    <a:pt x="1211104" y="17621"/>
                  </a:lnTo>
                  <a:lnTo>
                    <a:pt x="1211104" y="17621"/>
                  </a:lnTo>
                  <a:lnTo>
                    <a:pt x="1211104" y="17621"/>
                  </a:lnTo>
                  <a:lnTo>
                    <a:pt x="1211104" y="17621"/>
                  </a:lnTo>
                  <a:close/>
                  <a:moveTo>
                    <a:pt x="1737836" y="17621"/>
                  </a:moveTo>
                  <a:cubicBezTo>
                    <a:pt x="1735931" y="30956"/>
                    <a:pt x="1735931" y="34766"/>
                    <a:pt x="1732121" y="42386"/>
                  </a:cubicBezTo>
                  <a:cubicBezTo>
                    <a:pt x="1732121" y="27146"/>
                    <a:pt x="1732121" y="23336"/>
                    <a:pt x="1737836" y="17621"/>
                  </a:cubicBezTo>
                  <a:lnTo>
                    <a:pt x="1737836" y="17621"/>
                  </a:lnTo>
                  <a:lnTo>
                    <a:pt x="1737836" y="17621"/>
                  </a:lnTo>
                  <a:lnTo>
                    <a:pt x="1737836" y="17621"/>
                  </a:lnTo>
                  <a:close/>
                  <a:moveTo>
                    <a:pt x="4288632" y="17621"/>
                  </a:moveTo>
                  <a:cubicBezTo>
                    <a:pt x="4288632" y="30956"/>
                    <a:pt x="4290536" y="21431"/>
                    <a:pt x="4277201" y="23336"/>
                  </a:cubicBezTo>
                  <a:lnTo>
                    <a:pt x="4277201" y="17621"/>
                  </a:lnTo>
                  <a:lnTo>
                    <a:pt x="4288632" y="17621"/>
                  </a:lnTo>
                  <a:lnTo>
                    <a:pt x="4288632" y="17621"/>
                  </a:lnTo>
                  <a:lnTo>
                    <a:pt x="4288632" y="17621"/>
                  </a:lnTo>
                  <a:lnTo>
                    <a:pt x="4288632" y="17621"/>
                  </a:lnTo>
                  <a:close/>
                  <a:moveTo>
                    <a:pt x="4823936" y="17621"/>
                  </a:moveTo>
                  <a:lnTo>
                    <a:pt x="4823936" y="29051"/>
                  </a:lnTo>
                  <a:lnTo>
                    <a:pt x="4818222" y="29051"/>
                  </a:lnTo>
                  <a:lnTo>
                    <a:pt x="4818222" y="17621"/>
                  </a:lnTo>
                  <a:lnTo>
                    <a:pt x="4823936" y="17621"/>
                  </a:lnTo>
                  <a:lnTo>
                    <a:pt x="4823936" y="17621"/>
                  </a:lnTo>
                  <a:lnTo>
                    <a:pt x="4823936" y="17621"/>
                  </a:lnTo>
                  <a:lnTo>
                    <a:pt x="4823936" y="17621"/>
                  </a:lnTo>
                  <a:close/>
                  <a:moveTo>
                    <a:pt x="2543651" y="10001"/>
                  </a:moveTo>
                  <a:cubicBezTo>
                    <a:pt x="2537936" y="15716"/>
                    <a:pt x="2541746" y="11906"/>
                    <a:pt x="2532221" y="15716"/>
                  </a:cubicBezTo>
                  <a:cubicBezTo>
                    <a:pt x="2537936" y="11906"/>
                    <a:pt x="2534126" y="15716"/>
                    <a:pt x="2543651" y="10001"/>
                  </a:cubicBezTo>
                  <a:lnTo>
                    <a:pt x="2543651" y="10001"/>
                  </a:lnTo>
                  <a:lnTo>
                    <a:pt x="2543651" y="10001"/>
                  </a:lnTo>
                  <a:lnTo>
                    <a:pt x="2543651" y="1000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0B8D8EF5-06C9-4165-BF6A-F2B52F831F13}"/>
                </a:ext>
              </a:extLst>
            </p:cNvPr>
            <p:cNvSpPr/>
            <p:nvPr/>
          </p:nvSpPr>
          <p:spPr>
            <a:xfrm>
              <a:off x="4286" y="6103105"/>
              <a:ext cx="5505450" cy="38100"/>
            </a:xfrm>
            <a:custGeom>
              <a:avLst/>
              <a:gdLst>
                <a:gd name="connsiteX0" fmla="*/ 5500212 w 5505450"/>
                <a:gd name="connsiteY0" fmla="*/ 10954 h 38100"/>
                <a:gd name="connsiteX1" fmla="*/ 5500212 w 5505450"/>
                <a:gd name="connsiteY1" fmla="*/ 12859 h 38100"/>
                <a:gd name="connsiteX2" fmla="*/ 5505926 w 5505450"/>
                <a:gd name="connsiteY2" fmla="*/ 12859 h 38100"/>
                <a:gd name="connsiteX3" fmla="*/ 5505926 w 5505450"/>
                <a:gd name="connsiteY3" fmla="*/ 10954 h 38100"/>
                <a:gd name="connsiteX4" fmla="*/ 5500212 w 5505450"/>
                <a:gd name="connsiteY4" fmla="*/ 10954 h 38100"/>
                <a:gd name="connsiteX5" fmla="*/ 5500212 w 5505450"/>
                <a:gd name="connsiteY5" fmla="*/ 10954 h 38100"/>
                <a:gd name="connsiteX6" fmla="*/ 5500212 w 5505450"/>
                <a:gd name="connsiteY6" fmla="*/ 10954 h 38100"/>
                <a:gd name="connsiteX7" fmla="*/ 5500212 w 5505450"/>
                <a:gd name="connsiteY7" fmla="*/ 10954 h 38100"/>
                <a:gd name="connsiteX8" fmla="*/ 5401151 w 5505450"/>
                <a:gd name="connsiteY8" fmla="*/ 10954 h 38100"/>
                <a:gd name="connsiteX9" fmla="*/ 5399246 w 5505450"/>
                <a:gd name="connsiteY9" fmla="*/ 35719 h 38100"/>
                <a:gd name="connsiteX10" fmla="*/ 5463064 w 5505450"/>
                <a:gd name="connsiteY10" fmla="*/ 35719 h 38100"/>
                <a:gd name="connsiteX11" fmla="*/ 5464969 w 5505450"/>
                <a:gd name="connsiteY11" fmla="*/ 30004 h 38100"/>
                <a:gd name="connsiteX12" fmla="*/ 5455444 w 5505450"/>
                <a:gd name="connsiteY12" fmla="*/ 26194 h 38100"/>
                <a:gd name="connsiteX13" fmla="*/ 5451634 w 5505450"/>
                <a:gd name="connsiteY13" fmla="*/ 16669 h 38100"/>
                <a:gd name="connsiteX14" fmla="*/ 5470684 w 5505450"/>
                <a:gd name="connsiteY14" fmla="*/ 16669 h 38100"/>
                <a:gd name="connsiteX15" fmla="*/ 5476399 w 5505450"/>
                <a:gd name="connsiteY15" fmla="*/ 28099 h 38100"/>
                <a:gd name="connsiteX16" fmla="*/ 5476399 w 5505450"/>
                <a:gd name="connsiteY16" fmla="*/ 22384 h 38100"/>
                <a:gd name="connsiteX17" fmla="*/ 5493544 w 5505450"/>
                <a:gd name="connsiteY17" fmla="*/ 7144 h 38100"/>
                <a:gd name="connsiteX18" fmla="*/ 5401151 w 5505450"/>
                <a:gd name="connsiteY18" fmla="*/ 10954 h 38100"/>
                <a:gd name="connsiteX19" fmla="*/ 5401151 w 5505450"/>
                <a:gd name="connsiteY19" fmla="*/ 10954 h 38100"/>
                <a:gd name="connsiteX20" fmla="*/ 5401151 w 5505450"/>
                <a:gd name="connsiteY20" fmla="*/ 10954 h 38100"/>
                <a:gd name="connsiteX21" fmla="*/ 5401151 w 5505450"/>
                <a:gd name="connsiteY21" fmla="*/ 10954 h 38100"/>
                <a:gd name="connsiteX22" fmla="*/ 5384007 w 5505450"/>
                <a:gd name="connsiteY22" fmla="*/ 10954 h 38100"/>
                <a:gd name="connsiteX23" fmla="*/ 5374482 w 5505450"/>
                <a:gd name="connsiteY23" fmla="*/ 35719 h 38100"/>
                <a:gd name="connsiteX24" fmla="*/ 5393532 w 5505450"/>
                <a:gd name="connsiteY24" fmla="*/ 35719 h 38100"/>
                <a:gd name="connsiteX25" fmla="*/ 5397341 w 5505450"/>
                <a:gd name="connsiteY25" fmla="*/ 10954 h 38100"/>
                <a:gd name="connsiteX26" fmla="*/ 5384007 w 5505450"/>
                <a:gd name="connsiteY26" fmla="*/ 10954 h 38100"/>
                <a:gd name="connsiteX27" fmla="*/ 5384007 w 5505450"/>
                <a:gd name="connsiteY27" fmla="*/ 10954 h 38100"/>
                <a:gd name="connsiteX28" fmla="*/ 5384007 w 5505450"/>
                <a:gd name="connsiteY28" fmla="*/ 10954 h 38100"/>
                <a:gd name="connsiteX29" fmla="*/ 5384007 w 5505450"/>
                <a:gd name="connsiteY29" fmla="*/ 10954 h 38100"/>
                <a:gd name="connsiteX30" fmla="*/ 5227796 w 5505450"/>
                <a:gd name="connsiteY30" fmla="*/ 10954 h 38100"/>
                <a:gd name="connsiteX31" fmla="*/ 5227796 w 5505450"/>
                <a:gd name="connsiteY31" fmla="*/ 12859 h 38100"/>
                <a:gd name="connsiteX32" fmla="*/ 5222082 w 5505450"/>
                <a:gd name="connsiteY32" fmla="*/ 12859 h 38100"/>
                <a:gd name="connsiteX33" fmla="*/ 5222082 w 5505450"/>
                <a:gd name="connsiteY33" fmla="*/ 10954 h 38100"/>
                <a:gd name="connsiteX34" fmla="*/ 5143024 w 5505450"/>
                <a:gd name="connsiteY34" fmla="*/ 10954 h 38100"/>
                <a:gd name="connsiteX35" fmla="*/ 5103971 w 5505450"/>
                <a:gd name="connsiteY35" fmla="*/ 18574 h 38100"/>
                <a:gd name="connsiteX36" fmla="*/ 5103971 w 5505450"/>
                <a:gd name="connsiteY36" fmla="*/ 10954 h 38100"/>
                <a:gd name="connsiteX37" fmla="*/ 5061109 w 5505450"/>
                <a:gd name="connsiteY37" fmla="*/ 10954 h 38100"/>
                <a:gd name="connsiteX38" fmla="*/ 5047774 w 5505450"/>
                <a:gd name="connsiteY38" fmla="*/ 12859 h 38100"/>
                <a:gd name="connsiteX39" fmla="*/ 5045869 w 5505450"/>
                <a:gd name="connsiteY39" fmla="*/ 10954 h 38100"/>
                <a:gd name="connsiteX40" fmla="*/ 4873466 w 5505450"/>
                <a:gd name="connsiteY40" fmla="*/ 10954 h 38100"/>
                <a:gd name="connsiteX41" fmla="*/ 4862036 w 5505450"/>
                <a:gd name="connsiteY41" fmla="*/ 18574 h 38100"/>
                <a:gd name="connsiteX42" fmla="*/ 4867751 w 5505450"/>
                <a:gd name="connsiteY42" fmla="*/ 10954 h 38100"/>
                <a:gd name="connsiteX43" fmla="*/ 4839176 w 5505450"/>
                <a:gd name="connsiteY43" fmla="*/ 10954 h 38100"/>
                <a:gd name="connsiteX44" fmla="*/ 4831557 w 5505450"/>
                <a:gd name="connsiteY44" fmla="*/ 35719 h 38100"/>
                <a:gd name="connsiteX45" fmla="*/ 5359241 w 5505450"/>
                <a:gd name="connsiteY45" fmla="*/ 35719 h 38100"/>
                <a:gd name="connsiteX46" fmla="*/ 5368766 w 5505450"/>
                <a:gd name="connsiteY46" fmla="*/ 9049 h 38100"/>
                <a:gd name="connsiteX47" fmla="*/ 5227796 w 5505450"/>
                <a:gd name="connsiteY47" fmla="*/ 10954 h 38100"/>
                <a:gd name="connsiteX48" fmla="*/ 5227796 w 5505450"/>
                <a:gd name="connsiteY48" fmla="*/ 10954 h 38100"/>
                <a:gd name="connsiteX49" fmla="*/ 5227796 w 5505450"/>
                <a:gd name="connsiteY49" fmla="*/ 10954 h 38100"/>
                <a:gd name="connsiteX50" fmla="*/ 5227796 w 5505450"/>
                <a:gd name="connsiteY50" fmla="*/ 10954 h 38100"/>
                <a:gd name="connsiteX51" fmla="*/ 4798219 w 5505450"/>
                <a:gd name="connsiteY51" fmla="*/ 10954 h 38100"/>
                <a:gd name="connsiteX52" fmla="*/ 4775359 w 5505450"/>
                <a:gd name="connsiteY52" fmla="*/ 35719 h 38100"/>
                <a:gd name="connsiteX53" fmla="*/ 4803934 w 5505450"/>
                <a:gd name="connsiteY53" fmla="*/ 35719 h 38100"/>
                <a:gd name="connsiteX54" fmla="*/ 4803934 w 5505450"/>
                <a:gd name="connsiteY54" fmla="*/ 24289 h 38100"/>
                <a:gd name="connsiteX55" fmla="*/ 4809649 w 5505450"/>
                <a:gd name="connsiteY55" fmla="*/ 24289 h 38100"/>
                <a:gd name="connsiteX56" fmla="*/ 4809649 w 5505450"/>
                <a:gd name="connsiteY56" fmla="*/ 35719 h 38100"/>
                <a:gd name="connsiteX57" fmla="*/ 4821079 w 5505450"/>
                <a:gd name="connsiteY57" fmla="*/ 35719 h 38100"/>
                <a:gd name="connsiteX58" fmla="*/ 4821079 w 5505450"/>
                <a:gd name="connsiteY58" fmla="*/ 12859 h 38100"/>
                <a:gd name="connsiteX59" fmla="*/ 4821079 w 5505450"/>
                <a:gd name="connsiteY59" fmla="*/ 10954 h 38100"/>
                <a:gd name="connsiteX60" fmla="*/ 4798219 w 5505450"/>
                <a:gd name="connsiteY60" fmla="*/ 10954 h 38100"/>
                <a:gd name="connsiteX61" fmla="*/ 4798219 w 5505450"/>
                <a:gd name="connsiteY61" fmla="*/ 10954 h 38100"/>
                <a:gd name="connsiteX62" fmla="*/ 4798219 w 5505450"/>
                <a:gd name="connsiteY62" fmla="*/ 10954 h 38100"/>
                <a:gd name="connsiteX63" fmla="*/ 4798219 w 5505450"/>
                <a:gd name="connsiteY63" fmla="*/ 10954 h 38100"/>
                <a:gd name="connsiteX64" fmla="*/ 4724876 w 5505450"/>
                <a:gd name="connsiteY64" fmla="*/ 10954 h 38100"/>
                <a:gd name="connsiteX65" fmla="*/ 4717257 w 5505450"/>
                <a:gd name="connsiteY65" fmla="*/ 18574 h 38100"/>
                <a:gd name="connsiteX66" fmla="*/ 4715351 w 5505450"/>
                <a:gd name="connsiteY66" fmla="*/ 10954 h 38100"/>
                <a:gd name="connsiteX67" fmla="*/ 4643914 w 5505450"/>
                <a:gd name="connsiteY67" fmla="*/ 10954 h 38100"/>
                <a:gd name="connsiteX68" fmla="*/ 4642009 w 5505450"/>
                <a:gd name="connsiteY68" fmla="*/ 18574 h 38100"/>
                <a:gd name="connsiteX69" fmla="*/ 4630579 w 5505450"/>
                <a:gd name="connsiteY69" fmla="*/ 18574 h 38100"/>
                <a:gd name="connsiteX70" fmla="*/ 4630579 w 5505450"/>
                <a:gd name="connsiteY70" fmla="*/ 10954 h 38100"/>
                <a:gd name="connsiteX71" fmla="*/ 4523899 w 5505450"/>
                <a:gd name="connsiteY71" fmla="*/ 10954 h 38100"/>
                <a:gd name="connsiteX72" fmla="*/ 4518184 w 5505450"/>
                <a:gd name="connsiteY72" fmla="*/ 18574 h 38100"/>
                <a:gd name="connsiteX73" fmla="*/ 4521994 w 5505450"/>
                <a:gd name="connsiteY73" fmla="*/ 10954 h 38100"/>
                <a:gd name="connsiteX74" fmla="*/ 4475321 w 5505450"/>
                <a:gd name="connsiteY74" fmla="*/ 10954 h 38100"/>
                <a:gd name="connsiteX75" fmla="*/ 4479132 w 5505450"/>
                <a:gd name="connsiteY75" fmla="*/ 37624 h 38100"/>
                <a:gd name="connsiteX76" fmla="*/ 4593432 w 5505450"/>
                <a:gd name="connsiteY76" fmla="*/ 37624 h 38100"/>
                <a:gd name="connsiteX77" fmla="*/ 4599146 w 5505450"/>
                <a:gd name="connsiteY77" fmla="*/ 20479 h 38100"/>
                <a:gd name="connsiteX78" fmla="*/ 4604861 w 5505450"/>
                <a:gd name="connsiteY78" fmla="*/ 37624 h 38100"/>
                <a:gd name="connsiteX79" fmla="*/ 4651534 w 5505450"/>
                <a:gd name="connsiteY79" fmla="*/ 37624 h 38100"/>
                <a:gd name="connsiteX80" fmla="*/ 4655344 w 5505450"/>
                <a:gd name="connsiteY80" fmla="*/ 14764 h 38100"/>
                <a:gd name="connsiteX81" fmla="*/ 4674394 w 5505450"/>
                <a:gd name="connsiteY81" fmla="*/ 26194 h 38100"/>
                <a:gd name="connsiteX82" fmla="*/ 4661059 w 5505450"/>
                <a:gd name="connsiteY82" fmla="*/ 37624 h 38100"/>
                <a:gd name="connsiteX83" fmla="*/ 4703921 w 5505450"/>
                <a:gd name="connsiteY83" fmla="*/ 37624 h 38100"/>
                <a:gd name="connsiteX84" fmla="*/ 4711542 w 5505450"/>
                <a:gd name="connsiteY84" fmla="*/ 20479 h 38100"/>
                <a:gd name="connsiteX85" fmla="*/ 4721067 w 5505450"/>
                <a:gd name="connsiteY85" fmla="*/ 37624 h 38100"/>
                <a:gd name="connsiteX86" fmla="*/ 4726782 w 5505450"/>
                <a:gd name="connsiteY86" fmla="*/ 37624 h 38100"/>
                <a:gd name="connsiteX87" fmla="*/ 4738211 w 5505450"/>
                <a:gd name="connsiteY87" fmla="*/ 37624 h 38100"/>
                <a:gd name="connsiteX88" fmla="*/ 4768692 w 5505450"/>
                <a:gd name="connsiteY88" fmla="*/ 37624 h 38100"/>
                <a:gd name="connsiteX89" fmla="*/ 4774407 w 5505450"/>
                <a:gd name="connsiteY89" fmla="*/ 12859 h 38100"/>
                <a:gd name="connsiteX90" fmla="*/ 4723924 w 5505450"/>
                <a:gd name="connsiteY90" fmla="*/ 12859 h 38100"/>
                <a:gd name="connsiteX91" fmla="*/ 4723924 w 5505450"/>
                <a:gd name="connsiteY91" fmla="*/ 10954 h 38100"/>
                <a:gd name="connsiteX92" fmla="*/ 4724876 w 5505450"/>
                <a:gd name="connsiteY92" fmla="*/ 10954 h 38100"/>
                <a:gd name="connsiteX93" fmla="*/ 4724876 w 5505450"/>
                <a:gd name="connsiteY93" fmla="*/ 10954 h 38100"/>
                <a:gd name="connsiteX94" fmla="*/ 4356259 w 5505450"/>
                <a:gd name="connsiteY94" fmla="*/ 10954 h 38100"/>
                <a:gd name="connsiteX95" fmla="*/ 4356259 w 5505450"/>
                <a:gd name="connsiteY95" fmla="*/ 12859 h 38100"/>
                <a:gd name="connsiteX96" fmla="*/ 4361974 w 5505450"/>
                <a:gd name="connsiteY96" fmla="*/ 12859 h 38100"/>
                <a:gd name="connsiteX97" fmla="*/ 4358164 w 5505450"/>
                <a:gd name="connsiteY97" fmla="*/ 35719 h 38100"/>
                <a:gd name="connsiteX98" fmla="*/ 4456271 w 5505450"/>
                <a:gd name="connsiteY98" fmla="*/ 35719 h 38100"/>
                <a:gd name="connsiteX99" fmla="*/ 4458176 w 5505450"/>
                <a:gd name="connsiteY99" fmla="*/ 10954 h 38100"/>
                <a:gd name="connsiteX100" fmla="*/ 4356259 w 5505450"/>
                <a:gd name="connsiteY100" fmla="*/ 10954 h 38100"/>
                <a:gd name="connsiteX101" fmla="*/ 4356259 w 5505450"/>
                <a:gd name="connsiteY101" fmla="*/ 10954 h 38100"/>
                <a:gd name="connsiteX102" fmla="*/ 4356259 w 5505450"/>
                <a:gd name="connsiteY102" fmla="*/ 10954 h 38100"/>
                <a:gd name="connsiteX103" fmla="*/ 4356259 w 5505450"/>
                <a:gd name="connsiteY103" fmla="*/ 10954 h 38100"/>
                <a:gd name="connsiteX104" fmla="*/ 4315301 w 5505450"/>
                <a:gd name="connsiteY104" fmla="*/ 10954 h 38100"/>
                <a:gd name="connsiteX105" fmla="*/ 4309586 w 5505450"/>
                <a:gd name="connsiteY105" fmla="*/ 35719 h 38100"/>
                <a:gd name="connsiteX106" fmla="*/ 4340067 w 5505450"/>
                <a:gd name="connsiteY106" fmla="*/ 35719 h 38100"/>
                <a:gd name="connsiteX107" fmla="*/ 4347686 w 5505450"/>
                <a:gd name="connsiteY107" fmla="*/ 10954 h 38100"/>
                <a:gd name="connsiteX108" fmla="*/ 4315301 w 5505450"/>
                <a:gd name="connsiteY108" fmla="*/ 10954 h 38100"/>
                <a:gd name="connsiteX109" fmla="*/ 4315301 w 5505450"/>
                <a:gd name="connsiteY109" fmla="*/ 10954 h 38100"/>
                <a:gd name="connsiteX110" fmla="*/ 4315301 w 5505450"/>
                <a:gd name="connsiteY110" fmla="*/ 10954 h 38100"/>
                <a:gd name="connsiteX111" fmla="*/ 4315301 w 5505450"/>
                <a:gd name="connsiteY111" fmla="*/ 10954 h 38100"/>
                <a:gd name="connsiteX112" fmla="*/ 4296251 w 5505450"/>
                <a:gd name="connsiteY112" fmla="*/ 10954 h 38100"/>
                <a:gd name="connsiteX113" fmla="*/ 4296251 w 5505450"/>
                <a:gd name="connsiteY113" fmla="*/ 12859 h 38100"/>
                <a:gd name="connsiteX114" fmla="*/ 4301967 w 5505450"/>
                <a:gd name="connsiteY114" fmla="*/ 12859 h 38100"/>
                <a:gd name="connsiteX115" fmla="*/ 4303871 w 5505450"/>
                <a:gd name="connsiteY115" fmla="*/ 10954 h 38100"/>
                <a:gd name="connsiteX116" fmla="*/ 4296251 w 5505450"/>
                <a:gd name="connsiteY116" fmla="*/ 10954 h 38100"/>
                <a:gd name="connsiteX117" fmla="*/ 4296251 w 5505450"/>
                <a:gd name="connsiteY117" fmla="*/ 10954 h 38100"/>
                <a:gd name="connsiteX118" fmla="*/ 4296251 w 5505450"/>
                <a:gd name="connsiteY118" fmla="*/ 10954 h 38100"/>
                <a:gd name="connsiteX119" fmla="*/ 4296251 w 5505450"/>
                <a:gd name="connsiteY119" fmla="*/ 10954 h 38100"/>
                <a:gd name="connsiteX120" fmla="*/ 4245769 w 5505450"/>
                <a:gd name="connsiteY120" fmla="*/ 10954 h 38100"/>
                <a:gd name="connsiteX121" fmla="*/ 4245769 w 5505450"/>
                <a:gd name="connsiteY121" fmla="*/ 18574 h 38100"/>
                <a:gd name="connsiteX122" fmla="*/ 4266724 w 5505450"/>
                <a:gd name="connsiteY122" fmla="*/ 10954 h 38100"/>
                <a:gd name="connsiteX123" fmla="*/ 4245769 w 5505450"/>
                <a:gd name="connsiteY123" fmla="*/ 10954 h 38100"/>
                <a:gd name="connsiteX124" fmla="*/ 4245769 w 5505450"/>
                <a:gd name="connsiteY124" fmla="*/ 10954 h 38100"/>
                <a:gd name="connsiteX125" fmla="*/ 4245769 w 5505450"/>
                <a:gd name="connsiteY125" fmla="*/ 10954 h 38100"/>
                <a:gd name="connsiteX126" fmla="*/ 4245769 w 5505450"/>
                <a:gd name="connsiteY126" fmla="*/ 10954 h 38100"/>
                <a:gd name="connsiteX127" fmla="*/ 4072414 w 5505450"/>
                <a:gd name="connsiteY127" fmla="*/ 10954 h 38100"/>
                <a:gd name="connsiteX128" fmla="*/ 4072414 w 5505450"/>
                <a:gd name="connsiteY128" fmla="*/ 18574 h 38100"/>
                <a:gd name="connsiteX129" fmla="*/ 4078129 w 5505450"/>
                <a:gd name="connsiteY129" fmla="*/ 35719 h 38100"/>
                <a:gd name="connsiteX130" fmla="*/ 4132421 w 5505450"/>
                <a:gd name="connsiteY130" fmla="*/ 35719 h 38100"/>
                <a:gd name="connsiteX131" fmla="*/ 4117181 w 5505450"/>
                <a:gd name="connsiteY131" fmla="*/ 10954 h 38100"/>
                <a:gd name="connsiteX132" fmla="*/ 4072414 w 5505450"/>
                <a:gd name="connsiteY132" fmla="*/ 10954 h 38100"/>
                <a:gd name="connsiteX133" fmla="*/ 4072414 w 5505450"/>
                <a:gd name="connsiteY133" fmla="*/ 10954 h 38100"/>
                <a:gd name="connsiteX134" fmla="*/ 4072414 w 5505450"/>
                <a:gd name="connsiteY134" fmla="*/ 10954 h 38100"/>
                <a:gd name="connsiteX135" fmla="*/ 4072414 w 5505450"/>
                <a:gd name="connsiteY135" fmla="*/ 10954 h 38100"/>
                <a:gd name="connsiteX136" fmla="*/ 4016216 w 5505450"/>
                <a:gd name="connsiteY136" fmla="*/ 10954 h 38100"/>
                <a:gd name="connsiteX137" fmla="*/ 4016216 w 5505450"/>
                <a:gd name="connsiteY137" fmla="*/ 18574 h 38100"/>
                <a:gd name="connsiteX138" fmla="*/ 4010501 w 5505450"/>
                <a:gd name="connsiteY138" fmla="*/ 18574 h 38100"/>
                <a:gd name="connsiteX139" fmla="*/ 4010501 w 5505450"/>
                <a:gd name="connsiteY139" fmla="*/ 10954 h 38100"/>
                <a:gd name="connsiteX140" fmla="*/ 3647599 w 5505450"/>
                <a:gd name="connsiteY140" fmla="*/ 10954 h 38100"/>
                <a:gd name="connsiteX141" fmla="*/ 3643789 w 5505450"/>
                <a:gd name="connsiteY141" fmla="*/ 12859 h 38100"/>
                <a:gd name="connsiteX142" fmla="*/ 3643789 w 5505450"/>
                <a:gd name="connsiteY142" fmla="*/ 10954 h 38100"/>
                <a:gd name="connsiteX143" fmla="*/ 3497104 w 5505450"/>
                <a:gd name="connsiteY143" fmla="*/ 10954 h 38100"/>
                <a:gd name="connsiteX144" fmla="*/ 3506629 w 5505450"/>
                <a:gd name="connsiteY144" fmla="*/ 26194 h 38100"/>
                <a:gd name="connsiteX145" fmla="*/ 3478054 w 5505450"/>
                <a:gd name="connsiteY145" fmla="*/ 10954 h 38100"/>
                <a:gd name="connsiteX146" fmla="*/ 3213259 w 5505450"/>
                <a:gd name="connsiteY146" fmla="*/ 10954 h 38100"/>
                <a:gd name="connsiteX147" fmla="*/ 3218974 w 5505450"/>
                <a:gd name="connsiteY147" fmla="*/ 35719 h 38100"/>
                <a:gd name="connsiteX148" fmla="*/ 3532346 w 5505450"/>
                <a:gd name="connsiteY148" fmla="*/ 35719 h 38100"/>
                <a:gd name="connsiteX149" fmla="*/ 3532346 w 5505450"/>
                <a:gd name="connsiteY149" fmla="*/ 30004 h 38100"/>
                <a:gd name="connsiteX150" fmla="*/ 3562826 w 5505450"/>
                <a:gd name="connsiteY150" fmla="*/ 30004 h 38100"/>
                <a:gd name="connsiteX151" fmla="*/ 3568541 w 5505450"/>
                <a:gd name="connsiteY151" fmla="*/ 35719 h 38100"/>
                <a:gd name="connsiteX152" fmla="*/ 4040029 w 5505450"/>
                <a:gd name="connsiteY152" fmla="*/ 35719 h 38100"/>
                <a:gd name="connsiteX153" fmla="*/ 4038124 w 5505450"/>
                <a:gd name="connsiteY153" fmla="*/ 10954 h 38100"/>
                <a:gd name="connsiteX154" fmla="*/ 4016216 w 5505450"/>
                <a:gd name="connsiteY154" fmla="*/ 10954 h 38100"/>
                <a:gd name="connsiteX155" fmla="*/ 4016216 w 5505450"/>
                <a:gd name="connsiteY155" fmla="*/ 10954 h 38100"/>
                <a:gd name="connsiteX156" fmla="*/ 4016216 w 5505450"/>
                <a:gd name="connsiteY156" fmla="*/ 10954 h 38100"/>
                <a:gd name="connsiteX157" fmla="*/ 4016216 w 5505450"/>
                <a:gd name="connsiteY157" fmla="*/ 10954 h 38100"/>
                <a:gd name="connsiteX158" fmla="*/ 2505551 w 5505450"/>
                <a:gd name="connsiteY158" fmla="*/ 10954 h 38100"/>
                <a:gd name="connsiteX159" fmla="*/ 2507456 w 5505450"/>
                <a:gd name="connsiteY159" fmla="*/ 35719 h 38100"/>
                <a:gd name="connsiteX160" fmla="*/ 2594134 w 5505450"/>
                <a:gd name="connsiteY160" fmla="*/ 35719 h 38100"/>
                <a:gd name="connsiteX161" fmla="*/ 2576989 w 5505450"/>
                <a:gd name="connsiteY161" fmla="*/ 9049 h 38100"/>
                <a:gd name="connsiteX162" fmla="*/ 2505551 w 5505450"/>
                <a:gd name="connsiteY162" fmla="*/ 10954 h 38100"/>
                <a:gd name="connsiteX163" fmla="*/ 2505551 w 5505450"/>
                <a:gd name="connsiteY163" fmla="*/ 10954 h 38100"/>
                <a:gd name="connsiteX164" fmla="*/ 2505551 w 5505450"/>
                <a:gd name="connsiteY164" fmla="*/ 10954 h 38100"/>
                <a:gd name="connsiteX165" fmla="*/ 2505551 w 5505450"/>
                <a:gd name="connsiteY165" fmla="*/ 10954 h 38100"/>
                <a:gd name="connsiteX166" fmla="*/ 2458879 w 5505450"/>
                <a:gd name="connsiteY166" fmla="*/ 10954 h 38100"/>
                <a:gd name="connsiteX167" fmla="*/ 2458879 w 5505450"/>
                <a:gd name="connsiteY167" fmla="*/ 18574 h 38100"/>
                <a:gd name="connsiteX168" fmla="*/ 2439829 w 5505450"/>
                <a:gd name="connsiteY168" fmla="*/ 24289 h 38100"/>
                <a:gd name="connsiteX169" fmla="*/ 2453164 w 5505450"/>
                <a:gd name="connsiteY169" fmla="*/ 9049 h 38100"/>
                <a:gd name="connsiteX170" fmla="*/ 2432209 w 5505450"/>
                <a:gd name="connsiteY170" fmla="*/ 9049 h 38100"/>
                <a:gd name="connsiteX171" fmla="*/ 2395061 w 5505450"/>
                <a:gd name="connsiteY171" fmla="*/ 30004 h 38100"/>
                <a:gd name="connsiteX172" fmla="*/ 2395061 w 5505450"/>
                <a:gd name="connsiteY172" fmla="*/ 35719 h 38100"/>
                <a:gd name="connsiteX173" fmla="*/ 2493169 w 5505450"/>
                <a:gd name="connsiteY173" fmla="*/ 35719 h 38100"/>
                <a:gd name="connsiteX174" fmla="*/ 2493169 w 5505450"/>
                <a:gd name="connsiteY174" fmla="*/ 10954 h 38100"/>
                <a:gd name="connsiteX175" fmla="*/ 2458879 w 5505450"/>
                <a:gd name="connsiteY175" fmla="*/ 10954 h 38100"/>
                <a:gd name="connsiteX176" fmla="*/ 2458879 w 5505450"/>
                <a:gd name="connsiteY176" fmla="*/ 10954 h 38100"/>
                <a:gd name="connsiteX177" fmla="*/ 2458879 w 5505450"/>
                <a:gd name="connsiteY177" fmla="*/ 10954 h 38100"/>
                <a:gd name="connsiteX178" fmla="*/ 2458879 w 5505450"/>
                <a:gd name="connsiteY178" fmla="*/ 10954 h 38100"/>
                <a:gd name="connsiteX179" fmla="*/ 2281714 w 5505450"/>
                <a:gd name="connsiteY179" fmla="*/ 10954 h 38100"/>
                <a:gd name="connsiteX180" fmla="*/ 2420779 w 5505450"/>
                <a:gd name="connsiteY180" fmla="*/ 18574 h 38100"/>
                <a:gd name="connsiteX181" fmla="*/ 2420779 w 5505450"/>
                <a:gd name="connsiteY181" fmla="*/ 10954 h 38100"/>
                <a:gd name="connsiteX182" fmla="*/ 2281714 w 5505450"/>
                <a:gd name="connsiteY182" fmla="*/ 10954 h 38100"/>
                <a:gd name="connsiteX183" fmla="*/ 2281714 w 5505450"/>
                <a:gd name="connsiteY183" fmla="*/ 10954 h 38100"/>
                <a:gd name="connsiteX184" fmla="*/ 2281714 w 5505450"/>
                <a:gd name="connsiteY184" fmla="*/ 10954 h 38100"/>
                <a:gd name="connsiteX185" fmla="*/ 2281714 w 5505450"/>
                <a:gd name="connsiteY185" fmla="*/ 10954 h 38100"/>
                <a:gd name="connsiteX186" fmla="*/ 2137886 w 5505450"/>
                <a:gd name="connsiteY186" fmla="*/ 10954 h 38100"/>
                <a:gd name="connsiteX187" fmla="*/ 2147411 w 5505450"/>
                <a:gd name="connsiteY187" fmla="*/ 18574 h 38100"/>
                <a:gd name="connsiteX188" fmla="*/ 2116931 w 5505450"/>
                <a:gd name="connsiteY188" fmla="*/ 30004 h 38100"/>
                <a:gd name="connsiteX189" fmla="*/ 2115026 w 5505450"/>
                <a:gd name="connsiteY189" fmla="*/ 9049 h 38100"/>
                <a:gd name="connsiteX190" fmla="*/ 1985486 w 5505450"/>
                <a:gd name="connsiteY190" fmla="*/ 9049 h 38100"/>
                <a:gd name="connsiteX191" fmla="*/ 1981676 w 5505450"/>
                <a:gd name="connsiteY191" fmla="*/ 24289 h 38100"/>
                <a:gd name="connsiteX192" fmla="*/ 1975961 w 5505450"/>
                <a:gd name="connsiteY192" fmla="*/ 24289 h 38100"/>
                <a:gd name="connsiteX193" fmla="*/ 1977866 w 5505450"/>
                <a:gd name="connsiteY193" fmla="*/ 9049 h 38100"/>
                <a:gd name="connsiteX194" fmla="*/ 1956911 w 5505450"/>
                <a:gd name="connsiteY194" fmla="*/ 9049 h 38100"/>
                <a:gd name="connsiteX195" fmla="*/ 1970246 w 5505450"/>
                <a:gd name="connsiteY195" fmla="*/ 16669 h 38100"/>
                <a:gd name="connsiteX196" fmla="*/ 1951196 w 5505450"/>
                <a:gd name="connsiteY196" fmla="*/ 16669 h 38100"/>
                <a:gd name="connsiteX197" fmla="*/ 1947386 w 5505450"/>
                <a:gd name="connsiteY197" fmla="*/ 9049 h 38100"/>
                <a:gd name="connsiteX198" fmla="*/ 1875949 w 5505450"/>
                <a:gd name="connsiteY198" fmla="*/ 9049 h 38100"/>
                <a:gd name="connsiteX199" fmla="*/ 1874044 w 5505450"/>
                <a:gd name="connsiteY199" fmla="*/ 33814 h 38100"/>
                <a:gd name="connsiteX200" fmla="*/ 2285524 w 5505450"/>
                <a:gd name="connsiteY200" fmla="*/ 33814 h 38100"/>
                <a:gd name="connsiteX201" fmla="*/ 2206466 w 5505450"/>
                <a:gd name="connsiteY201" fmla="*/ 22384 h 38100"/>
                <a:gd name="connsiteX202" fmla="*/ 2215991 w 5505450"/>
                <a:gd name="connsiteY202" fmla="*/ 7144 h 38100"/>
                <a:gd name="connsiteX203" fmla="*/ 2138839 w 5505450"/>
                <a:gd name="connsiteY203" fmla="*/ 7144 h 38100"/>
                <a:gd name="connsiteX204" fmla="*/ 2138839 w 5505450"/>
                <a:gd name="connsiteY204" fmla="*/ 10954 h 38100"/>
                <a:gd name="connsiteX205" fmla="*/ 2137886 w 5505450"/>
                <a:gd name="connsiteY205" fmla="*/ 10954 h 38100"/>
                <a:gd name="connsiteX206" fmla="*/ 2137886 w 5505450"/>
                <a:gd name="connsiteY206" fmla="*/ 10954 h 38100"/>
                <a:gd name="connsiteX207" fmla="*/ 1357789 w 5505450"/>
                <a:gd name="connsiteY207" fmla="*/ 10954 h 38100"/>
                <a:gd name="connsiteX208" fmla="*/ 1359694 w 5505450"/>
                <a:gd name="connsiteY208" fmla="*/ 12859 h 38100"/>
                <a:gd name="connsiteX209" fmla="*/ 1309211 w 5505450"/>
                <a:gd name="connsiteY209" fmla="*/ 12859 h 38100"/>
                <a:gd name="connsiteX210" fmla="*/ 1305401 w 5505450"/>
                <a:gd name="connsiteY210" fmla="*/ 10954 h 38100"/>
                <a:gd name="connsiteX211" fmla="*/ 1278731 w 5505450"/>
                <a:gd name="connsiteY211" fmla="*/ 10954 h 38100"/>
                <a:gd name="connsiteX212" fmla="*/ 1267301 w 5505450"/>
                <a:gd name="connsiteY212" fmla="*/ 12859 h 38100"/>
                <a:gd name="connsiteX213" fmla="*/ 1267301 w 5505450"/>
                <a:gd name="connsiteY213" fmla="*/ 10954 h 38100"/>
                <a:gd name="connsiteX214" fmla="*/ 1173004 w 5505450"/>
                <a:gd name="connsiteY214" fmla="*/ 10954 h 38100"/>
                <a:gd name="connsiteX215" fmla="*/ 1173004 w 5505450"/>
                <a:gd name="connsiteY215" fmla="*/ 12859 h 38100"/>
                <a:gd name="connsiteX216" fmla="*/ 1167289 w 5505450"/>
                <a:gd name="connsiteY216" fmla="*/ 12859 h 38100"/>
                <a:gd name="connsiteX217" fmla="*/ 1167289 w 5505450"/>
                <a:gd name="connsiteY217" fmla="*/ 10954 h 38100"/>
                <a:gd name="connsiteX218" fmla="*/ 1144429 w 5505450"/>
                <a:gd name="connsiteY218" fmla="*/ 10954 h 38100"/>
                <a:gd name="connsiteX219" fmla="*/ 1173004 w 5505450"/>
                <a:gd name="connsiteY219" fmla="*/ 26194 h 38100"/>
                <a:gd name="connsiteX220" fmla="*/ 1171099 w 5505450"/>
                <a:gd name="connsiteY220" fmla="*/ 37624 h 38100"/>
                <a:gd name="connsiteX221" fmla="*/ 1373981 w 5505450"/>
                <a:gd name="connsiteY221" fmla="*/ 37624 h 38100"/>
                <a:gd name="connsiteX222" fmla="*/ 1372076 w 5505450"/>
                <a:gd name="connsiteY222" fmla="*/ 26194 h 38100"/>
                <a:gd name="connsiteX223" fmla="*/ 1383506 w 5505450"/>
                <a:gd name="connsiteY223" fmla="*/ 26194 h 38100"/>
                <a:gd name="connsiteX224" fmla="*/ 1387316 w 5505450"/>
                <a:gd name="connsiteY224" fmla="*/ 37624 h 38100"/>
                <a:gd name="connsiteX225" fmla="*/ 1750219 w 5505450"/>
                <a:gd name="connsiteY225" fmla="*/ 37624 h 38100"/>
                <a:gd name="connsiteX226" fmla="*/ 1761649 w 5505450"/>
                <a:gd name="connsiteY226" fmla="*/ 31909 h 38100"/>
                <a:gd name="connsiteX227" fmla="*/ 1752124 w 5505450"/>
                <a:gd name="connsiteY227" fmla="*/ 37624 h 38100"/>
                <a:gd name="connsiteX228" fmla="*/ 1856899 w 5505450"/>
                <a:gd name="connsiteY228" fmla="*/ 37624 h 38100"/>
                <a:gd name="connsiteX229" fmla="*/ 1862614 w 5505450"/>
                <a:gd name="connsiteY229" fmla="*/ 31909 h 38100"/>
                <a:gd name="connsiteX230" fmla="*/ 1856899 w 5505450"/>
                <a:gd name="connsiteY230" fmla="*/ 20479 h 38100"/>
                <a:gd name="connsiteX231" fmla="*/ 1862614 w 5505450"/>
                <a:gd name="connsiteY231" fmla="*/ 20479 h 38100"/>
                <a:gd name="connsiteX232" fmla="*/ 1870234 w 5505450"/>
                <a:gd name="connsiteY232" fmla="*/ 12859 h 38100"/>
                <a:gd name="connsiteX233" fmla="*/ 1357789 w 5505450"/>
                <a:gd name="connsiteY233" fmla="*/ 12859 h 38100"/>
                <a:gd name="connsiteX234" fmla="*/ 1357789 w 5505450"/>
                <a:gd name="connsiteY234" fmla="*/ 10954 h 38100"/>
                <a:gd name="connsiteX235" fmla="*/ 1357789 w 5505450"/>
                <a:gd name="connsiteY235" fmla="*/ 10954 h 38100"/>
                <a:gd name="connsiteX236" fmla="*/ 1357789 w 5505450"/>
                <a:gd name="connsiteY236" fmla="*/ 10954 h 38100"/>
                <a:gd name="connsiteX237" fmla="*/ 1060609 w 5505450"/>
                <a:gd name="connsiteY237" fmla="*/ 10954 h 38100"/>
                <a:gd name="connsiteX238" fmla="*/ 1039654 w 5505450"/>
                <a:gd name="connsiteY238" fmla="*/ 10954 h 38100"/>
                <a:gd name="connsiteX239" fmla="*/ 917734 w 5505450"/>
                <a:gd name="connsiteY239" fmla="*/ 10954 h 38100"/>
                <a:gd name="connsiteX240" fmla="*/ 975836 w 5505450"/>
                <a:gd name="connsiteY240" fmla="*/ 35719 h 38100"/>
                <a:gd name="connsiteX241" fmla="*/ 996791 w 5505450"/>
                <a:gd name="connsiteY241" fmla="*/ 35719 h 38100"/>
                <a:gd name="connsiteX242" fmla="*/ 1032034 w 5505450"/>
                <a:gd name="connsiteY242" fmla="*/ 24289 h 38100"/>
                <a:gd name="connsiteX243" fmla="*/ 1032034 w 5505450"/>
                <a:gd name="connsiteY243" fmla="*/ 35719 h 38100"/>
                <a:gd name="connsiteX244" fmla="*/ 1153954 w 5505450"/>
                <a:gd name="connsiteY244" fmla="*/ 35719 h 38100"/>
                <a:gd name="connsiteX245" fmla="*/ 1150144 w 5505450"/>
                <a:gd name="connsiteY245" fmla="*/ 18574 h 38100"/>
                <a:gd name="connsiteX246" fmla="*/ 1074896 w 5505450"/>
                <a:gd name="connsiteY246" fmla="*/ 24289 h 38100"/>
                <a:gd name="connsiteX247" fmla="*/ 1090136 w 5505450"/>
                <a:gd name="connsiteY247" fmla="*/ 9049 h 38100"/>
                <a:gd name="connsiteX248" fmla="*/ 1060609 w 5505450"/>
                <a:gd name="connsiteY248" fmla="*/ 10954 h 38100"/>
                <a:gd name="connsiteX249" fmla="*/ 1060609 w 5505450"/>
                <a:gd name="connsiteY249" fmla="*/ 10954 h 38100"/>
                <a:gd name="connsiteX250" fmla="*/ 1060609 w 5505450"/>
                <a:gd name="connsiteY250" fmla="*/ 10954 h 38100"/>
                <a:gd name="connsiteX251" fmla="*/ 1060609 w 5505450"/>
                <a:gd name="connsiteY251" fmla="*/ 10954 h 38100"/>
                <a:gd name="connsiteX252" fmla="*/ 309086 w 5505450"/>
                <a:gd name="connsiteY252" fmla="*/ 10954 h 38100"/>
                <a:gd name="connsiteX253" fmla="*/ 305276 w 5505450"/>
                <a:gd name="connsiteY253" fmla="*/ 18574 h 38100"/>
                <a:gd name="connsiteX254" fmla="*/ 299561 w 5505450"/>
                <a:gd name="connsiteY254" fmla="*/ 18574 h 38100"/>
                <a:gd name="connsiteX255" fmla="*/ 299561 w 5505450"/>
                <a:gd name="connsiteY255" fmla="*/ 12859 h 38100"/>
                <a:gd name="connsiteX256" fmla="*/ 297656 w 5505450"/>
                <a:gd name="connsiteY256" fmla="*/ 10954 h 38100"/>
                <a:gd name="connsiteX257" fmla="*/ 274796 w 5505450"/>
                <a:gd name="connsiteY257" fmla="*/ 10954 h 38100"/>
                <a:gd name="connsiteX258" fmla="*/ 272891 w 5505450"/>
                <a:gd name="connsiteY258" fmla="*/ 18574 h 38100"/>
                <a:gd name="connsiteX259" fmla="*/ 253841 w 5505450"/>
                <a:gd name="connsiteY259" fmla="*/ 30004 h 38100"/>
                <a:gd name="connsiteX260" fmla="*/ 255746 w 5505450"/>
                <a:gd name="connsiteY260" fmla="*/ 35719 h 38100"/>
                <a:gd name="connsiteX261" fmla="*/ 533876 w 5505450"/>
                <a:gd name="connsiteY261" fmla="*/ 35719 h 38100"/>
                <a:gd name="connsiteX262" fmla="*/ 533876 w 5505450"/>
                <a:gd name="connsiteY262" fmla="*/ 24289 h 38100"/>
                <a:gd name="connsiteX263" fmla="*/ 538639 w 5505450"/>
                <a:gd name="connsiteY263" fmla="*/ 24289 h 38100"/>
                <a:gd name="connsiteX264" fmla="*/ 540544 w 5505450"/>
                <a:gd name="connsiteY264" fmla="*/ 35719 h 38100"/>
                <a:gd name="connsiteX265" fmla="*/ 579596 w 5505450"/>
                <a:gd name="connsiteY265" fmla="*/ 35719 h 38100"/>
                <a:gd name="connsiteX266" fmla="*/ 583406 w 5505450"/>
                <a:gd name="connsiteY266" fmla="*/ 24289 h 38100"/>
                <a:gd name="connsiteX267" fmla="*/ 585311 w 5505450"/>
                <a:gd name="connsiteY267" fmla="*/ 35719 h 38100"/>
                <a:gd name="connsiteX268" fmla="*/ 598646 w 5505450"/>
                <a:gd name="connsiteY268" fmla="*/ 35719 h 38100"/>
                <a:gd name="connsiteX269" fmla="*/ 596741 w 5505450"/>
                <a:gd name="connsiteY269" fmla="*/ 30004 h 38100"/>
                <a:gd name="connsiteX270" fmla="*/ 602456 w 5505450"/>
                <a:gd name="connsiteY270" fmla="*/ 30004 h 38100"/>
                <a:gd name="connsiteX271" fmla="*/ 627221 w 5505450"/>
                <a:gd name="connsiteY271" fmla="*/ 10954 h 38100"/>
                <a:gd name="connsiteX272" fmla="*/ 627221 w 5505450"/>
                <a:gd name="connsiteY272" fmla="*/ 33814 h 38100"/>
                <a:gd name="connsiteX273" fmla="*/ 749141 w 5505450"/>
                <a:gd name="connsiteY273" fmla="*/ 33814 h 38100"/>
                <a:gd name="connsiteX274" fmla="*/ 764381 w 5505450"/>
                <a:gd name="connsiteY274" fmla="*/ 7144 h 38100"/>
                <a:gd name="connsiteX275" fmla="*/ 309086 w 5505450"/>
                <a:gd name="connsiteY275" fmla="*/ 10954 h 38100"/>
                <a:gd name="connsiteX276" fmla="*/ 309086 w 5505450"/>
                <a:gd name="connsiteY276" fmla="*/ 10954 h 38100"/>
                <a:gd name="connsiteX277" fmla="*/ 309086 w 5505450"/>
                <a:gd name="connsiteY277" fmla="*/ 10954 h 38100"/>
                <a:gd name="connsiteX278" fmla="*/ 309086 w 5505450"/>
                <a:gd name="connsiteY278" fmla="*/ 10954 h 38100"/>
                <a:gd name="connsiteX279" fmla="*/ 86201 w 5505450"/>
                <a:gd name="connsiteY279" fmla="*/ 10954 h 38100"/>
                <a:gd name="connsiteX280" fmla="*/ 86201 w 5505450"/>
                <a:gd name="connsiteY280" fmla="*/ 18574 h 38100"/>
                <a:gd name="connsiteX281" fmla="*/ 74771 w 5505450"/>
                <a:gd name="connsiteY281" fmla="*/ 18574 h 38100"/>
                <a:gd name="connsiteX282" fmla="*/ 74771 w 5505450"/>
                <a:gd name="connsiteY282" fmla="*/ 12859 h 38100"/>
                <a:gd name="connsiteX283" fmla="*/ 78581 w 5505450"/>
                <a:gd name="connsiteY283" fmla="*/ 10954 h 38100"/>
                <a:gd name="connsiteX284" fmla="*/ 44291 w 5505450"/>
                <a:gd name="connsiteY284" fmla="*/ 10954 h 38100"/>
                <a:gd name="connsiteX285" fmla="*/ 44291 w 5505450"/>
                <a:gd name="connsiteY285" fmla="*/ 12859 h 38100"/>
                <a:gd name="connsiteX286" fmla="*/ 50006 w 5505450"/>
                <a:gd name="connsiteY286" fmla="*/ 12859 h 38100"/>
                <a:gd name="connsiteX287" fmla="*/ 38576 w 5505450"/>
                <a:gd name="connsiteY287" fmla="*/ 18574 h 38100"/>
                <a:gd name="connsiteX288" fmla="*/ 38576 w 5505450"/>
                <a:gd name="connsiteY288" fmla="*/ 24289 h 38100"/>
                <a:gd name="connsiteX289" fmla="*/ 32861 w 5505450"/>
                <a:gd name="connsiteY289" fmla="*/ 24289 h 38100"/>
                <a:gd name="connsiteX290" fmla="*/ 32861 w 5505450"/>
                <a:gd name="connsiteY290" fmla="*/ 18574 h 38100"/>
                <a:gd name="connsiteX291" fmla="*/ 26194 w 5505450"/>
                <a:gd name="connsiteY291" fmla="*/ 18574 h 38100"/>
                <a:gd name="connsiteX292" fmla="*/ 26194 w 5505450"/>
                <a:gd name="connsiteY292" fmla="*/ 12859 h 38100"/>
                <a:gd name="connsiteX293" fmla="*/ 39529 w 5505450"/>
                <a:gd name="connsiteY293" fmla="*/ 10954 h 38100"/>
                <a:gd name="connsiteX294" fmla="*/ 9049 w 5505450"/>
                <a:gd name="connsiteY294" fmla="*/ 10954 h 38100"/>
                <a:gd name="connsiteX295" fmla="*/ 7144 w 5505450"/>
                <a:gd name="connsiteY295" fmla="*/ 35719 h 38100"/>
                <a:gd name="connsiteX296" fmla="*/ 138589 w 5505450"/>
                <a:gd name="connsiteY296" fmla="*/ 35719 h 38100"/>
                <a:gd name="connsiteX297" fmla="*/ 144304 w 5505450"/>
                <a:gd name="connsiteY297" fmla="*/ 24289 h 38100"/>
                <a:gd name="connsiteX298" fmla="*/ 144304 w 5505450"/>
                <a:gd name="connsiteY298" fmla="*/ 30004 h 38100"/>
                <a:gd name="connsiteX299" fmla="*/ 150019 w 5505450"/>
                <a:gd name="connsiteY299" fmla="*/ 30004 h 38100"/>
                <a:gd name="connsiteX300" fmla="*/ 146209 w 5505450"/>
                <a:gd name="connsiteY300" fmla="*/ 35719 h 38100"/>
                <a:gd name="connsiteX301" fmla="*/ 159544 w 5505450"/>
                <a:gd name="connsiteY301" fmla="*/ 35719 h 38100"/>
                <a:gd name="connsiteX302" fmla="*/ 225266 w 5505450"/>
                <a:gd name="connsiteY302" fmla="*/ 18574 h 38100"/>
                <a:gd name="connsiteX303" fmla="*/ 255746 w 5505450"/>
                <a:gd name="connsiteY303" fmla="*/ 30004 h 38100"/>
                <a:gd name="connsiteX304" fmla="*/ 261461 w 5505450"/>
                <a:gd name="connsiteY304" fmla="*/ 18574 h 38100"/>
                <a:gd name="connsiteX305" fmla="*/ 255746 w 5505450"/>
                <a:gd name="connsiteY305" fmla="*/ 10954 h 38100"/>
                <a:gd name="connsiteX306" fmla="*/ 86201 w 5505450"/>
                <a:gd name="connsiteY306" fmla="*/ 10954 h 38100"/>
                <a:gd name="connsiteX307" fmla="*/ 86201 w 5505450"/>
                <a:gd name="connsiteY307" fmla="*/ 10954 h 38100"/>
                <a:gd name="connsiteX308" fmla="*/ 86201 w 5505450"/>
                <a:gd name="connsiteY308" fmla="*/ 10954 h 38100"/>
                <a:gd name="connsiteX309" fmla="*/ 86201 w 5505450"/>
                <a:gd name="connsiteY309" fmla="*/ 10954 h 38100"/>
                <a:gd name="connsiteX310" fmla="*/ 3247549 w 5505450"/>
                <a:gd name="connsiteY310" fmla="*/ 26194 h 38100"/>
                <a:gd name="connsiteX311" fmla="*/ 3236119 w 5505450"/>
                <a:gd name="connsiteY311" fmla="*/ 31909 h 38100"/>
                <a:gd name="connsiteX312" fmla="*/ 3247549 w 5505450"/>
                <a:gd name="connsiteY312" fmla="*/ 26194 h 38100"/>
                <a:gd name="connsiteX313" fmla="*/ 3247549 w 5505450"/>
                <a:gd name="connsiteY313" fmla="*/ 26194 h 38100"/>
                <a:gd name="connsiteX314" fmla="*/ 3247549 w 5505450"/>
                <a:gd name="connsiteY314" fmla="*/ 26194 h 38100"/>
                <a:gd name="connsiteX315" fmla="*/ 3247549 w 5505450"/>
                <a:gd name="connsiteY315" fmla="*/ 26194 h 38100"/>
                <a:gd name="connsiteX316" fmla="*/ 3600926 w 5505450"/>
                <a:gd name="connsiteY316" fmla="*/ 20479 h 38100"/>
                <a:gd name="connsiteX317" fmla="*/ 3576161 w 5505450"/>
                <a:gd name="connsiteY317" fmla="*/ 20479 h 38100"/>
                <a:gd name="connsiteX318" fmla="*/ 3600926 w 5505450"/>
                <a:gd name="connsiteY318" fmla="*/ 20479 h 38100"/>
                <a:gd name="connsiteX319" fmla="*/ 3600926 w 5505450"/>
                <a:gd name="connsiteY319" fmla="*/ 20479 h 38100"/>
                <a:gd name="connsiteX320" fmla="*/ 3600926 w 5505450"/>
                <a:gd name="connsiteY320" fmla="*/ 20479 h 38100"/>
                <a:gd name="connsiteX321" fmla="*/ 3600926 w 5505450"/>
                <a:gd name="connsiteY321" fmla="*/ 20479 h 38100"/>
                <a:gd name="connsiteX322" fmla="*/ 3923824 w 5505450"/>
                <a:gd name="connsiteY322" fmla="*/ 20479 h 38100"/>
                <a:gd name="connsiteX323" fmla="*/ 3912394 w 5505450"/>
                <a:gd name="connsiteY323" fmla="*/ 26194 h 38100"/>
                <a:gd name="connsiteX324" fmla="*/ 3923824 w 5505450"/>
                <a:gd name="connsiteY324" fmla="*/ 20479 h 38100"/>
                <a:gd name="connsiteX325" fmla="*/ 3923824 w 5505450"/>
                <a:gd name="connsiteY325" fmla="*/ 20479 h 38100"/>
                <a:gd name="connsiteX326" fmla="*/ 3923824 w 5505450"/>
                <a:gd name="connsiteY326" fmla="*/ 20479 h 38100"/>
                <a:gd name="connsiteX327" fmla="*/ 3923824 w 5505450"/>
                <a:gd name="connsiteY327" fmla="*/ 20479 h 38100"/>
                <a:gd name="connsiteX328" fmla="*/ 4512469 w 5505450"/>
                <a:gd name="connsiteY328" fmla="*/ 20479 h 38100"/>
                <a:gd name="connsiteX329" fmla="*/ 4512469 w 5505450"/>
                <a:gd name="connsiteY329" fmla="*/ 31909 h 38100"/>
                <a:gd name="connsiteX330" fmla="*/ 4506754 w 5505450"/>
                <a:gd name="connsiteY330" fmla="*/ 31909 h 38100"/>
                <a:gd name="connsiteX331" fmla="*/ 4506754 w 5505450"/>
                <a:gd name="connsiteY331" fmla="*/ 20479 h 38100"/>
                <a:gd name="connsiteX332" fmla="*/ 4512469 w 5505450"/>
                <a:gd name="connsiteY332" fmla="*/ 20479 h 38100"/>
                <a:gd name="connsiteX333" fmla="*/ 4512469 w 5505450"/>
                <a:gd name="connsiteY333" fmla="*/ 20479 h 38100"/>
                <a:gd name="connsiteX334" fmla="*/ 4512469 w 5505450"/>
                <a:gd name="connsiteY334" fmla="*/ 20479 h 38100"/>
                <a:gd name="connsiteX335" fmla="*/ 4512469 w 5505450"/>
                <a:gd name="connsiteY335" fmla="*/ 20479 h 38100"/>
                <a:gd name="connsiteX336" fmla="*/ 249079 w 5505450"/>
                <a:gd name="connsiteY336" fmla="*/ 14764 h 38100"/>
                <a:gd name="connsiteX337" fmla="*/ 237649 w 5505450"/>
                <a:gd name="connsiteY337" fmla="*/ 20479 h 38100"/>
                <a:gd name="connsiteX338" fmla="*/ 249079 w 5505450"/>
                <a:gd name="connsiteY338" fmla="*/ 14764 h 38100"/>
                <a:gd name="connsiteX339" fmla="*/ 249079 w 5505450"/>
                <a:gd name="connsiteY339" fmla="*/ 14764 h 38100"/>
                <a:gd name="connsiteX340" fmla="*/ 249079 w 5505450"/>
                <a:gd name="connsiteY340" fmla="*/ 14764 h 38100"/>
                <a:gd name="connsiteX341" fmla="*/ 249079 w 5505450"/>
                <a:gd name="connsiteY341" fmla="*/ 14764 h 38100"/>
                <a:gd name="connsiteX342" fmla="*/ 596741 w 5505450"/>
                <a:gd name="connsiteY342" fmla="*/ 14764 h 38100"/>
                <a:gd name="connsiteX343" fmla="*/ 577691 w 5505450"/>
                <a:gd name="connsiteY343" fmla="*/ 14764 h 38100"/>
                <a:gd name="connsiteX344" fmla="*/ 596741 w 5505450"/>
                <a:gd name="connsiteY344" fmla="*/ 14764 h 38100"/>
                <a:gd name="connsiteX345" fmla="*/ 596741 w 5505450"/>
                <a:gd name="connsiteY345" fmla="*/ 14764 h 38100"/>
                <a:gd name="connsiteX346" fmla="*/ 596741 w 5505450"/>
                <a:gd name="connsiteY346" fmla="*/ 14764 h 38100"/>
                <a:gd name="connsiteX347" fmla="*/ 596741 w 5505450"/>
                <a:gd name="connsiteY347" fmla="*/ 14764 h 38100"/>
                <a:gd name="connsiteX348" fmla="*/ 677704 w 5505450"/>
                <a:gd name="connsiteY348" fmla="*/ 14764 h 38100"/>
                <a:gd name="connsiteX349" fmla="*/ 666274 w 5505450"/>
                <a:gd name="connsiteY349" fmla="*/ 20479 h 38100"/>
                <a:gd name="connsiteX350" fmla="*/ 677704 w 5505450"/>
                <a:gd name="connsiteY350" fmla="*/ 14764 h 38100"/>
                <a:gd name="connsiteX351" fmla="*/ 677704 w 5505450"/>
                <a:gd name="connsiteY351" fmla="*/ 14764 h 38100"/>
                <a:gd name="connsiteX352" fmla="*/ 677704 w 5505450"/>
                <a:gd name="connsiteY352" fmla="*/ 14764 h 38100"/>
                <a:gd name="connsiteX353" fmla="*/ 677704 w 5505450"/>
                <a:gd name="connsiteY353" fmla="*/ 14764 h 38100"/>
                <a:gd name="connsiteX354" fmla="*/ 1384459 w 5505450"/>
                <a:gd name="connsiteY354" fmla="*/ 14764 h 38100"/>
                <a:gd name="connsiteX355" fmla="*/ 1373029 w 5505450"/>
                <a:gd name="connsiteY355" fmla="*/ 20479 h 38100"/>
                <a:gd name="connsiteX356" fmla="*/ 1384459 w 5505450"/>
                <a:gd name="connsiteY356" fmla="*/ 14764 h 38100"/>
                <a:gd name="connsiteX357" fmla="*/ 1384459 w 5505450"/>
                <a:gd name="connsiteY357" fmla="*/ 14764 h 38100"/>
                <a:gd name="connsiteX358" fmla="*/ 1384459 w 5505450"/>
                <a:gd name="connsiteY358" fmla="*/ 14764 h 38100"/>
                <a:gd name="connsiteX359" fmla="*/ 1384459 w 5505450"/>
                <a:gd name="connsiteY359" fmla="*/ 14764 h 38100"/>
                <a:gd name="connsiteX360" fmla="*/ 4102894 w 5505450"/>
                <a:gd name="connsiteY360" fmla="*/ 14764 h 38100"/>
                <a:gd name="connsiteX361" fmla="*/ 4108609 w 5505450"/>
                <a:gd name="connsiteY361" fmla="*/ 33814 h 38100"/>
                <a:gd name="connsiteX362" fmla="*/ 4102894 w 5505450"/>
                <a:gd name="connsiteY362" fmla="*/ 33814 h 38100"/>
                <a:gd name="connsiteX363" fmla="*/ 4102894 w 5505450"/>
                <a:gd name="connsiteY363" fmla="*/ 28099 h 38100"/>
                <a:gd name="connsiteX364" fmla="*/ 4102894 w 5505450"/>
                <a:gd name="connsiteY364" fmla="*/ 14764 h 38100"/>
                <a:gd name="connsiteX365" fmla="*/ 4102894 w 5505450"/>
                <a:gd name="connsiteY365" fmla="*/ 14764 h 38100"/>
                <a:gd name="connsiteX366" fmla="*/ 4102894 w 5505450"/>
                <a:gd name="connsiteY366" fmla="*/ 14764 h 38100"/>
                <a:gd name="connsiteX367" fmla="*/ 4102894 w 5505450"/>
                <a:gd name="connsiteY367" fmla="*/ 14764 h 38100"/>
                <a:gd name="connsiteX368" fmla="*/ 4543901 w 5505450"/>
                <a:gd name="connsiteY368" fmla="*/ 14764 h 38100"/>
                <a:gd name="connsiteX369" fmla="*/ 4555332 w 5505450"/>
                <a:gd name="connsiteY369" fmla="*/ 33814 h 38100"/>
                <a:gd name="connsiteX370" fmla="*/ 4549617 w 5505450"/>
                <a:gd name="connsiteY370" fmla="*/ 33814 h 38100"/>
                <a:gd name="connsiteX371" fmla="*/ 4538186 w 5505450"/>
                <a:gd name="connsiteY371" fmla="*/ 28099 h 38100"/>
                <a:gd name="connsiteX372" fmla="*/ 4538186 w 5505450"/>
                <a:gd name="connsiteY372" fmla="*/ 16669 h 38100"/>
                <a:gd name="connsiteX373" fmla="*/ 4543901 w 5505450"/>
                <a:gd name="connsiteY373" fmla="*/ 16669 h 38100"/>
                <a:gd name="connsiteX374" fmla="*/ 4543901 w 5505450"/>
                <a:gd name="connsiteY374" fmla="*/ 14764 h 38100"/>
                <a:gd name="connsiteX375" fmla="*/ 4543901 w 5505450"/>
                <a:gd name="connsiteY375" fmla="*/ 14764 h 38100"/>
                <a:gd name="connsiteX376" fmla="*/ 4543901 w 5505450"/>
                <a:gd name="connsiteY376" fmla="*/ 14764 h 38100"/>
                <a:gd name="connsiteX377" fmla="*/ 4773454 w 5505450"/>
                <a:gd name="connsiteY377" fmla="*/ 14764 h 38100"/>
                <a:gd name="connsiteX378" fmla="*/ 4762024 w 5505450"/>
                <a:gd name="connsiteY378" fmla="*/ 20479 h 38100"/>
                <a:gd name="connsiteX379" fmla="*/ 4773454 w 5505450"/>
                <a:gd name="connsiteY379" fmla="*/ 14764 h 38100"/>
                <a:gd name="connsiteX380" fmla="*/ 4773454 w 5505450"/>
                <a:gd name="connsiteY380" fmla="*/ 14764 h 38100"/>
                <a:gd name="connsiteX381" fmla="*/ 4773454 w 5505450"/>
                <a:gd name="connsiteY381" fmla="*/ 14764 h 38100"/>
                <a:gd name="connsiteX382" fmla="*/ 4773454 w 5505450"/>
                <a:gd name="connsiteY382" fmla="*/ 14764 h 38100"/>
                <a:gd name="connsiteX383" fmla="*/ 4916329 w 5505450"/>
                <a:gd name="connsiteY383" fmla="*/ 14764 h 38100"/>
                <a:gd name="connsiteX384" fmla="*/ 4904899 w 5505450"/>
                <a:gd name="connsiteY384" fmla="*/ 20479 h 38100"/>
                <a:gd name="connsiteX385" fmla="*/ 4916329 w 5505450"/>
                <a:gd name="connsiteY385" fmla="*/ 14764 h 38100"/>
                <a:gd name="connsiteX386" fmla="*/ 4916329 w 5505450"/>
                <a:gd name="connsiteY386" fmla="*/ 14764 h 38100"/>
                <a:gd name="connsiteX387" fmla="*/ 4916329 w 5505450"/>
                <a:gd name="connsiteY387" fmla="*/ 14764 h 38100"/>
                <a:gd name="connsiteX388" fmla="*/ 4916329 w 5505450"/>
                <a:gd name="connsiteY388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5505450" h="38100">
                  <a:moveTo>
                    <a:pt x="5500212" y="10954"/>
                  </a:moveTo>
                  <a:lnTo>
                    <a:pt x="5500212" y="12859"/>
                  </a:lnTo>
                  <a:lnTo>
                    <a:pt x="5505926" y="12859"/>
                  </a:lnTo>
                  <a:lnTo>
                    <a:pt x="5505926" y="10954"/>
                  </a:lnTo>
                  <a:lnTo>
                    <a:pt x="5500212" y="10954"/>
                  </a:lnTo>
                  <a:lnTo>
                    <a:pt x="5500212" y="10954"/>
                  </a:lnTo>
                  <a:lnTo>
                    <a:pt x="5500212" y="10954"/>
                  </a:lnTo>
                  <a:lnTo>
                    <a:pt x="5500212" y="10954"/>
                  </a:lnTo>
                  <a:close/>
                  <a:moveTo>
                    <a:pt x="5401151" y="10954"/>
                  </a:moveTo>
                  <a:cubicBezTo>
                    <a:pt x="5401151" y="20479"/>
                    <a:pt x="5401151" y="30004"/>
                    <a:pt x="5399246" y="35719"/>
                  </a:cubicBezTo>
                  <a:lnTo>
                    <a:pt x="5463064" y="35719"/>
                  </a:lnTo>
                  <a:cubicBezTo>
                    <a:pt x="5463064" y="33814"/>
                    <a:pt x="5464969" y="31909"/>
                    <a:pt x="5464969" y="30004"/>
                  </a:cubicBezTo>
                  <a:cubicBezTo>
                    <a:pt x="5457349" y="26194"/>
                    <a:pt x="5455444" y="26194"/>
                    <a:pt x="5455444" y="26194"/>
                  </a:cubicBezTo>
                  <a:cubicBezTo>
                    <a:pt x="5455444" y="26194"/>
                    <a:pt x="5455444" y="24289"/>
                    <a:pt x="5451634" y="16669"/>
                  </a:cubicBezTo>
                  <a:lnTo>
                    <a:pt x="5470684" y="16669"/>
                  </a:lnTo>
                  <a:cubicBezTo>
                    <a:pt x="5470684" y="16669"/>
                    <a:pt x="5472589" y="41434"/>
                    <a:pt x="5476399" y="28099"/>
                  </a:cubicBezTo>
                  <a:lnTo>
                    <a:pt x="5476399" y="22384"/>
                  </a:lnTo>
                  <a:cubicBezTo>
                    <a:pt x="5497354" y="14764"/>
                    <a:pt x="5487829" y="12859"/>
                    <a:pt x="5493544" y="7144"/>
                  </a:cubicBez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close/>
                  <a:moveTo>
                    <a:pt x="5384007" y="10954"/>
                  </a:moveTo>
                  <a:cubicBezTo>
                    <a:pt x="5382101" y="18574"/>
                    <a:pt x="5378291" y="28099"/>
                    <a:pt x="5374482" y="35719"/>
                  </a:cubicBezTo>
                  <a:lnTo>
                    <a:pt x="5393532" y="35719"/>
                  </a:lnTo>
                  <a:cubicBezTo>
                    <a:pt x="5393532" y="24289"/>
                    <a:pt x="5393532" y="16669"/>
                    <a:pt x="5397341" y="10954"/>
                  </a:cubicBezTo>
                  <a:lnTo>
                    <a:pt x="5384007" y="10954"/>
                  </a:lnTo>
                  <a:lnTo>
                    <a:pt x="5384007" y="10954"/>
                  </a:lnTo>
                  <a:lnTo>
                    <a:pt x="5384007" y="10954"/>
                  </a:lnTo>
                  <a:lnTo>
                    <a:pt x="5384007" y="10954"/>
                  </a:lnTo>
                  <a:close/>
                  <a:moveTo>
                    <a:pt x="5227796" y="10954"/>
                  </a:moveTo>
                  <a:lnTo>
                    <a:pt x="5227796" y="12859"/>
                  </a:lnTo>
                  <a:lnTo>
                    <a:pt x="5222082" y="12859"/>
                  </a:lnTo>
                  <a:lnTo>
                    <a:pt x="5222082" y="10954"/>
                  </a:lnTo>
                  <a:lnTo>
                    <a:pt x="5143024" y="10954"/>
                  </a:lnTo>
                  <a:cubicBezTo>
                    <a:pt x="5133499" y="16669"/>
                    <a:pt x="5122069" y="18574"/>
                    <a:pt x="5103971" y="18574"/>
                  </a:cubicBezTo>
                  <a:lnTo>
                    <a:pt x="5103971" y="10954"/>
                  </a:lnTo>
                  <a:lnTo>
                    <a:pt x="5061109" y="10954"/>
                  </a:lnTo>
                  <a:cubicBezTo>
                    <a:pt x="5055394" y="16669"/>
                    <a:pt x="5055394" y="16669"/>
                    <a:pt x="5047774" y="12859"/>
                  </a:cubicBezTo>
                  <a:cubicBezTo>
                    <a:pt x="5047774" y="12859"/>
                    <a:pt x="5047774" y="10954"/>
                    <a:pt x="5045869" y="10954"/>
                  </a:cubicBezTo>
                  <a:lnTo>
                    <a:pt x="4873466" y="10954"/>
                  </a:lnTo>
                  <a:cubicBezTo>
                    <a:pt x="4871561" y="16669"/>
                    <a:pt x="4863942" y="16669"/>
                    <a:pt x="4862036" y="18574"/>
                  </a:cubicBezTo>
                  <a:cubicBezTo>
                    <a:pt x="4860132" y="14764"/>
                    <a:pt x="4863942" y="12859"/>
                    <a:pt x="4867751" y="10954"/>
                  </a:cubicBezTo>
                  <a:lnTo>
                    <a:pt x="4839176" y="10954"/>
                  </a:lnTo>
                  <a:cubicBezTo>
                    <a:pt x="4839176" y="16669"/>
                    <a:pt x="4837271" y="24289"/>
                    <a:pt x="4831557" y="35719"/>
                  </a:cubicBezTo>
                  <a:lnTo>
                    <a:pt x="5359241" y="35719"/>
                  </a:lnTo>
                  <a:cubicBezTo>
                    <a:pt x="5363051" y="28099"/>
                    <a:pt x="5364957" y="18574"/>
                    <a:pt x="5368766" y="9049"/>
                  </a:cubicBezTo>
                  <a:lnTo>
                    <a:pt x="5227796" y="10954"/>
                  </a:lnTo>
                  <a:lnTo>
                    <a:pt x="5227796" y="10954"/>
                  </a:lnTo>
                  <a:lnTo>
                    <a:pt x="5227796" y="10954"/>
                  </a:lnTo>
                  <a:lnTo>
                    <a:pt x="5227796" y="10954"/>
                  </a:lnTo>
                  <a:close/>
                  <a:moveTo>
                    <a:pt x="4798219" y="10954"/>
                  </a:moveTo>
                  <a:cubicBezTo>
                    <a:pt x="4790599" y="20479"/>
                    <a:pt x="4782979" y="30004"/>
                    <a:pt x="4775359" y="35719"/>
                  </a:cubicBezTo>
                  <a:lnTo>
                    <a:pt x="4803934" y="35719"/>
                  </a:lnTo>
                  <a:lnTo>
                    <a:pt x="4803934" y="24289"/>
                  </a:lnTo>
                  <a:lnTo>
                    <a:pt x="4809649" y="24289"/>
                  </a:lnTo>
                  <a:lnTo>
                    <a:pt x="4809649" y="35719"/>
                  </a:lnTo>
                  <a:lnTo>
                    <a:pt x="4821079" y="35719"/>
                  </a:lnTo>
                  <a:lnTo>
                    <a:pt x="4821079" y="12859"/>
                  </a:lnTo>
                  <a:cubicBezTo>
                    <a:pt x="4821079" y="10954"/>
                    <a:pt x="4821079" y="10954"/>
                    <a:pt x="4821079" y="10954"/>
                  </a:cubicBezTo>
                  <a:lnTo>
                    <a:pt x="4798219" y="10954"/>
                  </a:lnTo>
                  <a:lnTo>
                    <a:pt x="4798219" y="10954"/>
                  </a:lnTo>
                  <a:lnTo>
                    <a:pt x="4798219" y="10954"/>
                  </a:lnTo>
                  <a:lnTo>
                    <a:pt x="4798219" y="10954"/>
                  </a:lnTo>
                  <a:close/>
                  <a:moveTo>
                    <a:pt x="4724876" y="10954"/>
                  </a:moveTo>
                  <a:cubicBezTo>
                    <a:pt x="4722971" y="14764"/>
                    <a:pt x="4719161" y="18574"/>
                    <a:pt x="4717257" y="18574"/>
                  </a:cubicBezTo>
                  <a:cubicBezTo>
                    <a:pt x="4717257" y="14764"/>
                    <a:pt x="4717257" y="12859"/>
                    <a:pt x="4715351" y="10954"/>
                  </a:cubicBezTo>
                  <a:lnTo>
                    <a:pt x="4643914" y="10954"/>
                  </a:lnTo>
                  <a:lnTo>
                    <a:pt x="4642009" y="18574"/>
                  </a:lnTo>
                  <a:lnTo>
                    <a:pt x="4630579" y="18574"/>
                  </a:lnTo>
                  <a:lnTo>
                    <a:pt x="4630579" y="10954"/>
                  </a:lnTo>
                  <a:lnTo>
                    <a:pt x="4523899" y="10954"/>
                  </a:lnTo>
                  <a:cubicBezTo>
                    <a:pt x="4523899" y="18574"/>
                    <a:pt x="4529614" y="14764"/>
                    <a:pt x="4518184" y="18574"/>
                  </a:cubicBezTo>
                  <a:cubicBezTo>
                    <a:pt x="4520089" y="10954"/>
                    <a:pt x="4520089" y="10954"/>
                    <a:pt x="4521994" y="10954"/>
                  </a:cubicBezTo>
                  <a:lnTo>
                    <a:pt x="4475321" y="10954"/>
                  </a:lnTo>
                  <a:cubicBezTo>
                    <a:pt x="4477226" y="18574"/>
                    <a:pt x="4477226" y="26194"/>
                    <a:pt x="4479132" y="37624"/>
                  </a:cubicBezTo>
                  <a:lnTo>
                    <a:pt x="4593432" y="37624"/>
                  </a:lnTo>
                  <a:cubicBezTo>
                    <a:pt x="4595336" y="26194"/>
                    <a:pt x="4595336" y="26194"/>
                    <a:pt x="4599146" y="20479"/>
                  </a:cubicBezTo>
                  <a:lnTo>
                    <a:pt x="4604861" y="37624"/>
                  </a:lnTo>
                  <a:lnTo>
                    <a:pt x="4651534" y="37624"/>
                  </a:lnTo>
                  <a:lnTo>
                    <a:pt x="4655344" y="14764"/>
                  </a:lnTo>
                  <a:cubicBezTo>
                    <a:pt x="4674394" y="20479"/>
                    <a:pt x="4664869" y="10954"/>
                    <a:pt x="4674394" y="26194"/>
                  </a:cubicBezTo>
                  <a:cubicBezTo>
                    <a:pt x="4661059" y="26194"/>
                    <a:pt x="4662964" y="30004"/>
                    <a:pt x="4661059" y="37624"/>
                  </a:cubicBezTo>
                  <a:lnTo>
                    <a:pt x="4703921" y="37624"/>
                  </a:lnTo>
                  <a:cubicBezTo>
                    <a:pt x="4703921" y="31909"/>
                    <a:pt x="4707732" y="26194"/>
                    <a:pt x="4711542" y="20479"/>
                  </a:cubicBezTo>
                  <a:cubicBezTo>
                    <a:pt x="4717257" y="39529"/>
                    <a:pt x="4709636" y="30004"/>
                    <a:pt x="4721067" y="37624"/>
                  </a:cubicBezTo>
                  <a:lnTo>
                    <a:pt x="4726782" y="37624"/>
                  </a:lnTo>
                  <a:cubicBezTo>
                    <a:pt x="4732496" y="33814"/>
                    <a:pt x="4730592" y="35719"/>
                    <a:pt x="4738211" y="37624"/>
                  </a:cubicBezTo>
                  <a:lnTo>
                    <a:pt x="4768692" y="37624"/>
                  </a:lnTo>
                  <a:cubicBezTo>
                    <a:pt x="4770596" y="28099"/>
                    <a:pt x="4772501" y="20479"/>
                    <a:pt x="4774407" y="12859"/>
                  </a:cubicBezTo>
                  <a:lnTo>
                    <a:pt x="4723924" y="12859"/>
                  </a:lnTo>
                  <a:lnTo>
                    <a:pt x="4723924" y="10954"/>
                  </a:lnTo>
                  <a:lnTo>
                    <a:pt x="4724876" y="10954"/>
                  </a:lnTo>
                  <a:lnTo>
                    <a:pt x="4724876" y="10954"/>
                  </a:lnTo>
                  <a:close/>
                  <a:moveTo>
                    <a:pt x="4356259" y="10954"/>
                  </a:moveTo>
                  <a:lnTo>
                    <a:pt x="4356259" y="12859"/>
                  </a:lnTo>
                  <a:lnTo>
                    <a:pt x="4361974" y="12859"/>
                  </a:lnTo>
                  <a:cubicBezTo>
                    <a:pt x="4360069" y="20479"/>
                    <a:pt x="4360069" y="28099"/>
                    <a:pt x="4358164" y="35719"/>
                  </a:cubicBezTo>
                  <a:lnTo>
                    <a:pt x="4456271" y="35719"/>
                  </a:lnTo>
                  <a:cubicBezTo>
                    <a:pt x="4456271" y="26194"/>
                    <a:pt x="4456271" y="16669"/>
                    <a:pt x="4458176" y="10954"/>
                  </a:cubicBezTo>
                  <a:lnTo>
                    <a:pt x="4356259" y="10954"/>
                  </a:lnTo>
                  <a:lnTo>
                    <a:pt x="4356259" y="10954"/>
                  </a:lnTo>
                  <a:lnTo>
                    <a:pt x="4356259" y="10954"/>
                  </a:lnTo>
                  <a:lnTo>
                    <a:pt x="4356259" y="10954"/>
                  </a:lnTo>
                  <a:close/>
                  <a:moveTo>
                    <a:pt x="4315301" y="10954"/>
                  </a:moveTo>
                  <a:cubicBezTo>
                    <a:pt x="4313396" y="20479"/>
                    <a:pt x="4311492" y="28099"/>
                    <a:pt x="4309586" y="35719"/>
                  </a:cubicBezTo>
                  <a:lnTo>
                    <a:pt x="4340067" y="35719"/>
                  </a:lnTo>
                  <a:cubicBezTo>
                    <a:pt x="4341971" y="24289"/>
                    <a:pt x="4345782" y="18574"/>
                    <a:pt x="4347686" y="10954"/>
                  </a:cubicBezTo>
                  <a:lnTo>
                    <a:pt x="4315301" y="10954"/>
                  </a:lnTo>
                  <a:lnTo>
                    <a:pt x="4315301" y="10954"/>
                  </a:lnTo>
                  <a:lnTo>
                    <a:pt x="4315301" y="10954"/>
                  </a:lnTo>
                  <a:lnTo>
                    <a:pt x="4315301" y="10954"/>
                  </a:lnTo>
                  <a:close/>
                  <a:moveTo>
                    <a:pt x="4296251" y="10954"/>
                  </a:moveTo>
                  <a:lnTo>
                    <a:pt x="4296251" y="12859"/>
                  </a:lnTo>
                  <a:lnTo>
                    <a:pt x="4301967" y="12859"/>
                  </a:lnTo>
                  <a:cubicBezTo>
                    <a:pt x="4301967" y="10954"/>
                    <a:pt x="4303871" y="10954"/>
                    <a:pt x="4303871" y="10954"/>
                  </a:cubicBezTo>
                  <a:lnTo>
                    <a:pt x="4296251" y="10954"/>
                  </a:lnTo>
                  <a:lnTo>
                    <a:pt x="4296251" y="10954"/>
                  </a:lnTo>
                  <a:lnTo>
                    <a:pt x="4296251" y="10954"/>
                  </a:lnTo>
                  <a:lnTo>
                    <a:pt x="4296251" y="10954"/>
                  </a:lnTo>
                  <a:close/>
                  <a:moveTo>
                    <a:pt x="4245769" y="10954"/>
                  </a:moveTo>
                  <a:lnTo>
                    <a:pt x="4245769" y="18574"/>
                  </a:lnTo>
                  <a:cubicBezTo>
                    <a:pt x="4262914" y="14764"/>
                    <a:pt x="4261009" y="16669"/>
                    <a:pt x="4266724" y="10954"/>
                  </a:cubicBezTo>
                  <a:lnTo>
                    <a:pt x="4245769" y="10954"/>
                  </a:lnTo>
                  <a:lnTo>
                    <a:pt x="4245769" y="10954"/>
                  </a:lnTo>
                  <a:lnTo>
                    <a:pt x="4245769" y="10954"/>
                  </a:lnTo>
                  <a:lnTo>
                    <a:pt x="4245769" y="10954"/>
                  </a:lnTo>
                  <a:close/>
                  <a:moveTo>
                    <a:pt x="4072414" y="10954"/>
                  </a:moveTo>
                  <a:cubicBezTo>
                    <a:pt x="4072414" y="12859"/>
                    <a:pt x="4072414" y="16669"/>
                    <a:pt x="4072414" y="18574"/>
                  </a:cubicBezTo>
                  <a:cubicBezTo>
                    <a:pt x="4076224" y="24289"/>
                    <a:pt x="4076224" y="24289"/>
                    <a:pt x="4078129" y="35719"/>
                  </a:cubicBezTo>
                  <a:lnTo>
                    <a:pt x="4132421" y="35719"/>
                  </a:lnTo>
                  <a:cubicBezTo>
                    <a:pt x="4126706" y="30004"/>
                    <a:pt x="4120991" y="22384"/>
                    <a:pt x="4117181" y="10954"/>
                  </a:cubicBezTo>
                  <a:lnTo>
                    <a:pt x="4072414" y="10954"/>
                  </a:lnTo>
                  <a:lnTo>
                    <a:pt x="4072414" y="10954"/>
                  </a:lnTo>
                  <a:lnTo>
                    <a:pt x="4072414" y="10954"/>
                  </a:lnTo>
                  <a:lnTo>
                    <a:pt x="4072414" y="10954"/>
                  </a:lnTo>
                  <a:close/>
                  <a:moveTo>
                    <a:pt x="4016216" y="10954"/>
                  </a:moveTo>
                  <a:lnTo>
                    <a:pt x="4016216" y="18574"/>
                  </a:lnTo>
                  <a:lnTo>
                    <a:pt x="4010501" y="18574"/>
                  </a:lnTo>
                  <a:lnTo>
                    <a:pt x="4010501" y="10954"/>
                  </a:lnTo>
                  <a:lnTo>
                    <a:pt x="3647599" y="10954"/>
                  </a:lnTo>
                  <a:cubicBezTo>
                    <a:pt x="3645694" y="10954"/>
                    <a:pt x="3645694" y="12859"/>
                    <a:pt x="3643789" y="12859"/>
                  </a:cubicBezTo>
                  <a:lnTo>
                    <a:pt x="3643789" y="10954"/>
                  </a:lnTo>
                  <a:lnTo>
                    <a:pt x="3497104" y="10954"/>
                  </a:lnTo>
                  <a:lnTo>
                    <a:pt x="3506629" y="26194"/>
                  </a:lnTo>
                  <a:cubicBezTo>
                    <a:pt x="3502819" y="16669"/>
                    <a:pt x="3489484" y="24289"/>
                    <a:pt x="3478054" y="10954"/>
                  </a:cubicBezTo>
                  <a:lnTo>
                    <a:pt x="3213259" y="10954"/>
                  </a:lnTo>
                  <a:cubicBezTo>
                    <a:pt x="3215164" y="20479"/>
                    <a:pt x="3217069" y="28099"/>
                    <a:pt x="3218974" y="35719"/>
                  </a:cubicBezTo>
                  <a:lnTo>
                    <a:pt x="3532346" y="35719"/>
                  </a:lnTo>
                  <a:lnTo>
                    <a:pt x="3532346" y="30004"/>
                  </a:lnTo>
                  <a:lnTo>
                    <a:pt x="3562826" y="30004"/>
                  </a:lnTo>
                  <a:cubicBezTo>
                    <a:pt x="3564731" y="31909"/>
                    <a:pt x="3566636" y="33814"/>
                    <a:pt x="3568541" y="35719"/>
                  </a:cubicBezTo>
                  <a:lnTo>
                    <a:pt x="4040029" y="35719"/>
                  </a:lnTo>
                  <a:cubicBezTo>
                    <a:pt x="4038124" y="28099"/>
                    <a:pt x="4036219" y="18574"/>
                    <a:pt x="4038124" y="10954"/>
                  </a:cubicBezTo>
                  <a:lnTo>
                    <a:pt x="4016216" y="10954"/>
                  </a:lnTo>
                  <a:lnTo>
                    <a:pt x="4016216" y="10954"/>
                  </a:lnTo>
                  <a:lnTo>
                    <a:pt x="4016216" y="10954"/>
                  </a:lnTo>
                  <a:lnTo>
                    <a:pt x="4016216" y="10954"/>
                  </a:lnTo>
                  <a:close/>
                  <a:moveTo>
                    <a:pt x="2505551" y="10954"/>
                  </a:moveTo>
                  <a:lnTo>
                    <a:pt x="2507456" y="35719"/>
                  </a:lnTo>
                  <a:lnTo>
                    <a:pt x="2594134" y="35719"/>
                  </a:lnTo>
                  <a:cubicBezTo>
                    <a:pt x="2588419" y="26194"/>
                    <a:pt x="2582704" y="18574"/>
                    <a:pt x="2576989" y="9049"/>
                  </a:cubicBezTo>
                  <a:lnTo>
                    <a:pt x="2505551" y="10954"/>
                  </a:lnTo>
                  <a:lnTo>
                    <a:pt x="2505551" y="10954"/>
                  </a:lnTo>
                  <a:lnTo>
                    <a:pt x="2505551" y="10954"/>
                  </a:lnTo>
                  <a:lnTo>
                    <a:pt x="2505551" y="10954"/>
                  </a:lnTo>
                  <a:close/>
                  <a:moveTo>
                    <a:pt x="2458879" y="10954"/>
                  </a:moveTo>
                  <a:lnTo>
                    <a:pt x="2458879" y="18574"/>
                  </a:lnTo>
                  <a:lnTo>
                    <a:pt x="2439829" y="24289"/>
                  </a:lnTo>
                  <a:cubicBezTo>
                    <a:pt x="2445544" y="16669"/>
                    <a:pt x="2447449" y="12859"/>
                    <a:pt x="2453164" y="9049"/>
                  </a:cubicBezTo>
                  <a:lnTo>
                    <a:pt x="2432209" y="9049"/>
                  </a:lnTo>
                  <a:cubicBezTo>
                    <a:pt x="2424589" y="18574"/>
                    <a:pt x="2415064" y="28099"/>
                    <a:pt x="2395061" y="30004"/>
                  </a:cubicBezTo>
                  <a:lnTo>
                    <a:pt x="2395061" y="35719"/>
                  </a:lnTo>
                  <a:lnTo>
                    <a:pt x="2493169" y="35719"/>
                  </a:lnTo>
                  <a:lnTo>
                    <a:pt x="2493169" y="10954"/>
                  </a:lnTo>
                  <a:lnTo>
                    <a:pt x="2458879" y="10954"/>
                  </a:lnTo>
                  <a:lnTo>
                    <a:pt x="2458879" y="10954"/>
                  </a:lnTo>
                  <a:lnTo>
                    <a:pt x="2458879" y="10954"/>
                  </a:lnTo>
                  <a:lnTo>
                    <a:pt x="2458879" y="10954"/>
                  </a:lnTo>
                  <a:close/>
                  <a:moveTo>
                    <a:pt x="2281714" y="10954"/>
                  </a:moveTo>
                  <a:cubicBezTo>
                    <a:pt x="2320766" y="18574"/>
                    <a:pt x="2355056" y="20479"/>
                    <a:pt x="2420779" y="18574"/>
                  </a:cubicBezTo>
                  <a:cubicBezTo>
                    <a:pt x="2420779" y="14764"/>
                    <a:pt x="2420779" y="12859"/>
                    <a:pt x="2420779" y="10954"/>
                  </a:cubicBezTo>
                  <a:lnTo>
                    <a:pt x="2281714" y="10954"/>
                  </a:lnTo>
                  <a:lnTo>
                    <a:pt x="2281714" y="10954"/>
                  </a:lnTo>
                  <a:lnTo>
                    <a:pt x="2281714" y="10954"/>
                  </a:lnTo>
                  <a:lnTo>
                    <a:pt x="2281714" y="10954"/>
                  </a:lnTo>
                  <a:close/>
                  <a:moveTo>
                    <a:pt x="2137886" y="10954"/>
                  </a:moveTo>
                  <a:cubicBezTo>
                    <a:pt x="2141696" y="12859"/>
                    <a:pt x="2143601" y="14764"/>
                    <a:pt x="2147411" y="18574"/>
                  </a:cubicBezTo>
                  <a:cubicBezTo>
                    <a:pt x="2126456" y="22384"/>
                    <a:pt x="2132171" y="24289"/>
                    <a:pt x="2116931" y="30004"/>
                  </a:cubicBezTo>
                  <a:cubicBezTo>
                    <a:pt x="2118836" y="20479"/>
                    <a:pt x="2116931" y="14764"/>
                    <a:pt x="2115026" y="9049"/>
                  </a:cubicBezTo>
                  <a:lnTo>
                    <a:pt x="1985486" y="9049"/>
                  </a:lnTo>
                  <a:cubicBezTo>
                    <a:pt x="1983581" y="12859"/>
                    <a:pt x="1981676" y="16669"/>
                    <a:pt x="1981676" y="24289"/>
                  </a:cubicBezTo>
                  <a:lnTo>
                    <a:pt x="1975961" y="24289"/>
                  </a:lnTo>
                  <a:cubicBezTo>
                    <a:pt x="1977866" y="16669"/>
                    <a:pt x="1977866" y="12859"/>
                    <a:pt x="1977866" y="9049"/>
                  </a:cubicBezTo>
                  <a:lnTo>
                    <a:pt x="1956911" y="9049"/>
                  </a:lnTo>
                  <a:cubicBezTo>
                    <a:pt x="1960721" y="10954"/>
                    <a:pt x="1966436" y="14764"/>
                    <a:pt x="1970246" y="16669"/>
                  </a:cubicBezTo>
                  <a:lnTo>
                    <a:pt x="1951196" y="16669"/>
                  </a:lnTo>
                  <a:lnTo>
                    <a:pt x="1947386" y="9049"/>
                  </a:lnTo>
                  <a:lnTo>
                    <a:pt x="1875949" y="9049"/>
                  </a:lnTo>
                  <a:cubicBezTo>
                    <a:pt x="1875949" y="16669"/>
                    <a:pt x="1875949" y="26194"/>
                    <a:pt x="1874044" y="33814"/>
                  </a:cubicBezTo>
                  <a:lnTo>
                    <a:pt x="2285524" y="33814"/>
                  </a:lnTo>
                  <a:cubicBezTo>
                    <a:pt x="2266474" y="22384"/>
                    <a:pt x="2221706" y="18574"/>
                    <a:pt x="2206466" y="22384"/>
                  </a:cubicBezTo>
                  <a:lnTo>
                    <a:pt x="2215991" y="7144"/>
                  </a:lnTo>
                  <a:lnTo>
                    <a:pt x="2138839" y="7144"/>
                  </a:lnTo>
                  <a:lnTo>
                    <a:pt x="2138839" y="10954"/>
                  </a:lnTo>
                  <a:lnTo>
                    <a:pt x="2137886" y="10954"/>
                  </a:lnTo>
                  <a:lnTo>
                    <a:pt x="2137886" y="10954"/>
                  </a:lnTo>
                  <a:close/>
                  <a:moveTo>
                    <a:pt x="1357789" y="10954"/>
                  </a:moveTo>
                  <a:cubicBezTo>
                    <a:pt x="1357789" y="10954"/>
                    <a:pt x="1357789" y="12859"/>
                    <a:pt x="1359694" y="12859"/>
                  </a:cubicBezTo>
                  <a:lnTo>
                    <a:pt x="1309211" y="12859"/>
                  </a:lnTo>
                  <a:cubicBezTo>
                    <a:pt x="1307306" y="12859"/>
                    <a:pt x="1307306" y="10954"/>
                    <a:pt x="1305401" y="10954"/>
                  </a:cubicBezTo>
                  <a:lnTo>
                    <a:pt x="1278731" y="10954"/>
                  </a:lnTo>
                  <a:cubicBezTo>
                    <a:pt x="1274921" y="10954"/>
                    <a:pt x="1271111" y="12859"/>
                    <a:pt x="1267301" y="12859"/>
                  </a:cubicBezTo>
                  <a:lnTo>
                    <a:pt x="1267301" y="10954"/>
                  </a:lnTo>
                  <a:lnTo>
                    <a:pt x="1173004" y="10954"/>
                  </a:lnTo>
                  <a:lnTo>
                    <a:pt x="1173004" y="12859"/>
                  </a:lnTo>
                  <a:lnTo>
                    <a:pt x="1167289" y="12859"/>
                  </a:lnTo>
                  <a:lnTo>
                    <a:pt x="1167289" y="10954"/>
                  </a:lnTo>
                  <a:lnTo>
                    <a:pt x="1144429" y="10954"/>
                  </a:lnTo>
                  <a:cubicBezTo>
                    <a:pt x="1153954" y="14764"/>
                    <a:pt x="1165384" y="18574"/>
                    <a:pt x="1173004" y="26194"/>
                  </a:cubicBezTo>
                  <a:cubicBezTo>
                    <a:pt x="1171099" y="30004"/>
                    <a:pt x="1171099" y="33814"/>
                    <a:pt x="1171099" y="37624"/>
                  </a:cubicBezTo>
                  <a:lnTo>
                    <a:pt x="1373981" y="37624"/>
                  </a:lnTo>
                  <a:lnTo>
                    <a:pt x="1372076" y="26194"/>
                  </a:lnTo>
                  <a:lnTo>
                    <a:pt x="1383506" y="26194"/>
                  </a:lnTo>
                  <a:cubicBezTo>
                    <a:pt x="1385411" y="31909"/>
                    <a:pt x="1385411" y="33814"/>
                    <a:pt x="1387316" y="37624"/>
                  </a:cubicBezTo>
                  <a:lnTo>
                    <a:pt x="1750219" y="37624"/>
                  </a:lnTo>
                  <a:cubicBezTo>
                    <a:pt x="1754029" y="33814"/>
                    <a:pt x="1752124" y="35719"/>
                    <a:pt x="1761649" y="31909"/>
                  </a:cubicBezTo>
                  <a:cubicBezTo>
                    <a:pt x="1755934" y="35719"/>
                    <a:pt x="1759744" y="33814"/>
                    <a:pt x="1752124" y="37624"/>
                  </a:cubicBezTo>
                  <a:lnTo>
                    <a:pt x="1856899" y="37624"/>
                  </a:lnTo>
                  <a:cubicBezTo>
                    <a:pt x="1858804" y="35719"/>
                    <a:pt x="1858804" y="35719"/>
                    <a:pt x="1862614" y="31909"/>
                  </a:cubicBezTo>
                  <a:lnTo>
                    <a:pt x="1856899" y="20479"/>
                  </a:lnTo>
                  <a:lnTo>
                    <a:pt x="1862614" y="20479"/>
                  </a:lnTo>
                  <a:cubicBezTo>
                    <a:pt x="1866424" y="14764"/>
                    <a:pt x="1866424" y="14764"/>
                    <a:pt x="1870234" y="12859"/>
                  </a:cubicBezTo>
                  <a:lnTo>
                    <a:pt x="1357789" y="12859"/>
                  </a:lnTo>
                  <a:lnTo>
                    <a:pt x="1357789" y="10954"/>
                  </a:lnTo>
                  <a:lnTo>
                    <a:pt x="1357789" y="10954"/>
                  </a:lnTo>
                  <a:lnTo>
                    <a:pt x="1357789" y="10954"/>
                  </a:lnTo>
                  <a:close/>
                  <a:moveTo>
                    <a:pt x="1060609" y="10954"/>
                  </a:moveTo>
                  <a:cubicBezTo>
                    <a:pt x="1052989" y="12859"/>
                    <a:pt x="1045369" y="12859"/>
                    <a:pt x="1039654" y="10954"/>
                  </a:cubicBezTo>
                  <a:lnTo>
                    <a:pt x="917734" y="10954"/>
                  </a:lnTo>
                  <a:cubicBezTo>
                    <a:pt x="934879" y="18574"/>
                    <a:pt x="960596" y="31909"/>
                    <a:pt x="975836" y="35719"/>
                  </a:cubicBezTo>
                  <a:lnTo>
                    <a:pt x="996791" y="35719"/>
                  </a:lnTo>
                  <a:cubicBezTo>
                    <a:pt x="1006316" y="31909"/>
                    <a:pt x="1013936" y="26194"/>
                    <a:pt x="1032034" y="24289"/>
                  </a:cubicBezTo>
                  <a:lnTo>
                    <a:pt x="1032034" y="35719"/>
                  </a:lnTo>
                  <a:lnTo>
                    <a:pt x="1153954" y="35719"/>
                  </a:lnTo>
                  <a:cubicBezTo>
                    <a:pt x="1152049" y="30004"/>
                    <a:pt x="1150144" y="24289"/>
                    <a:pt x="1150144" y="18574"/>
                  </a:cubicBezTo>
                  <a:cubicBezTo>
                    <a:pt x="1131094" y="24289"/>
                    <a:pt x="1099661" y="16669"/>
                    <a:pt x="1074896" y="24289"/>
                  </a:cubicBezTo>
                  <a:cubicBezTo>
                    <a:pt x="1078706" y="18574"/>
                    <a:pt x="1084421" y="12859"/>
                    <a:pt x="1090136" y="9049"/>
                  </a:cubicBezTo>
                  <a:lnTo>
                    <a:pt x="1060609" y="10954"/>
                  </a:lnTo>
                  <a:lnTo>
                    <a:pt x="1060609" y="10954"/>
                  </a:lnTo>
                  <a:lnTo>
                    <a:pt x="1060609" y="10954"/>
                  </a:lnTo>
                  <a:lnTo>
                    <a:pt x="1060609" y="10954"/>
                  </a:lnTo>
                  <a:close/>
                  <a:moveTo>
                    <a:pt x="309086" y="10954"/>
                  </a:moveTo>
                  <a:cubicBezTo>
                    <a:pt x="307181" y="12859"/>
                    <a:pt x="307181" y="16669"/>
                    <a:pt x="305276" y="18574"/>
                  </a:cubicBezTo>
                  <a:lnTo>
                    <a:pt x="299561" y="18574"/>
                  </a:lnTo>
                  <a:lnTo>
                    <a:pt x="299561" y="12859"/>
                  </a:lnTo>
                  <a:cubicBezTo>
                    <a:pt x="299561" y="12859"/>
                    <a:pt x="299561" y="10954"/>
                    <a:pt x="297656" y="10954"/>
                  </a:cubicBezTo>
                  <a:lnTo>
                    <a:pt x="274796" y="10954"/>
                  </a:lnTo>
                  <a:cubicBezTo>
                    <a:pt x="274796" y="14764"/>
                    <a:pt x="274796" y="16669"/>
                    <a:pt x="272891" y="18574"/>
                  </a:cubicBezTo>
                  <a:cubicBezTo>
                    <a:pt x="267176" y="24289"/>
                    <a:pt x="261461" y="26194"/>
                    <a:pt x="253841" y="30004"/>
                  </a:cubicBezTo>
                  <a:lnTo>
                    <a:pt x="255746" y="35719"/>
                  </a:lnTo>
                  <a:lnTo>
                    <a:pt x="533876" y="35719"/>
                  </a:lnTo>
                  <a:lnTo>
                    <a:pt x="533876" y="24289"/>
                  </a:lnTo>
                  <a:lnTo>
                    <a:pt x="538639" y="24289"/>
                  </a:lnTo>
                  <a:cubicBezTo>
                    <a:pt x="538639" y="35719"/>
                    <a:pt x="548164" y="30004"/>
                    <a:pt x="540544" y="35719"/>
                  </a:cubicBezTo>
                  <a:lnTo>
                    <a:pt x="579596" y="35719"/>
                  </a:lnTo>
                  <a:cubicBezTo>
                    <a:pt x="579596" y="31909"/>
                    <a:pt x="579596" y="30004"/>
                    <a:pt x="583406" y="24289"/>
                  </a:cubicBezTo>
                  <a:lnTo>
                    <a:pt x="585311" y="35719"/>
                  </a:lnTo>
                  <a:lnTo>
                    <a:pt x="598646" y="35719"/>
                  </a:lnTo>
                  <a:cubicBezTo>
                    <a:pt x="598646" y="33814"/>
                    <a:pt x="596741" y="31909"/>
                    <a:pt x="596741" y="30004"/>
                  </a:cubicBezTo>
                  <a:lnTo>
                    <a:pt x="602456" y="30004"/>
                  </a:lnTo>
                  <a:cubicBezTo>
                    <a:pt x="610076" y="16669"/>
                    <a:pt x="613886" y="18574"/>
                    <a:pt x="627221" y="10954"/>
                  </a:cubicBezTo>
                  <a:cubicBezTo>
                    <a:pt x="629126" y="20479"/>
                    <a:pt x="629126" y="26194"/>
                    <a:pt x="627221" y="33814"/>
                  </a:cubicBezTo>
                  <a:lnTo>
                    <a:pt x="749141" y="33814"/>
                  </a:lnTo>
                  <a:cubicBezTo>
                    <a:pt x="754856" y="24289"/>
                    <a:pt x="760571" y="14764"/>
                    <a:pt x="764381" y="7144"/>
                  </a:cubicBezTo>
                  <a:lnTo>
                    <a:pt x="309086" y="10954"/>
                  </a:lnTo>
                  <a:lnTo>
                    <a:pt x="309086" y="10954"/>
                  </a:lnTo>
                  <a:lnTo>
                    <a:pt x="309086" y="10954"/>
                  </a:lnTo>
                  <a:lnTo>
                    <a:pt x="309086" y="10954"/>
                  </a:lnTo>
                  <a:close/>
                  <a:moveTo>
                    <a:pt x="86201" y="10954"/>
                  </a:moveTo>
                  <a:lnTo>
                    <a:pt x="86201" y="18574"/>
                  </a:lnTo>
                  <a:lnTo>
                    <a:pt x="74771" y="18574"/>
                  </a:lnTo>
                  <a:lnTo>
                    <a:pt x="74771" y="12859"/>
                  </a:lnTo>
                  <a:lnTo>
                    <a:pt x="78581" y="10954"/>
                  </a:lnTo>
                  <a:lnTo>
                    <a:pt x="44291" y="10954"/>
                  </a:lnTo>
                  <a:lnTo>
                    <a:pt x="44291" y="12859"/>
                  </a:lnTo>
                  <a:lnTo>
                    <a:pt x="50006" y="12859"/>
                  </a:lnTo>
                  <a:cubicBezTo>
                    <a:pt x="61436" y="16669"/>
                    <a:pt x="38576" y="18574"/>
                    <a:pt x="38576" y="18574"/>
                  </a:cubicBezTo>
                  <a:lnTo>
                    <a:pt x="38576" y="24289"/>
                  </a:lnTo>
                  <a:lnTo>
                    <a:pt x="32861" y="24289"/>
                  </a:lnTo>
                  <a:lnTo>
                    <a:pt x="32861" y="18574"/>
                  </a:lnTo>
                  <a:lnTo>
                    <a:pt x="26194" y="18574"/>
                  </a:lnTo>
                  <a:lnTo>
                    <a:pt x="26194" y="12859"/>
                  </a:lnTo>
                  <a:cubicBezTo>
                    <a:pt x="41434" y="12859"/>
                    <a:pt x="31909" y="16669"/>
                    <a:pt x="39529" y="10954"/>
                  </a:cubicBezTo>
                  <a:lnTo>
                    <a:pt x="9049" y="10954"/>
                  </a:lnTo>
                  <a:cubicBezTo>
                    <a:pt x="7144" y="18574"/>
                    <a:pt x="7144" y="26194"/>
                    <a:pt x="7144" y="35719"/>
                  </a:cubicBezTo>
                  <a:lnTo>
                    <a:pt x="138589" y="35719"/>
                  </a:lnTo>
                  <a:cubicBezTo>
                    <a:pt x="142399" y="26194"/>
                    <a:pt x="140494" y="30004"/>
                    <a:pt x="144304" y="24289"/>
                  </a:cubicBezTo>
                  <a:lnTo>
                    <a:pt x="144304" y="30004"/>
                  </a:lnTo>
                  <a:lnTo>
                    <a:pt x="150019" y="30004"/>
                  </a:lnTo>
                  <a:cubicBezTo>
                    <a:pt x="155734" y="31909"/>
                    <a:pt x="151924" y="33814"/>
                    <a:pt x="146209" y="35719"/>
                  </a:cubicBezTo>
                  <a:lnTo>
                    <a:pt x="159544" y="35719"/>
                  </a:lnTo>
                  <a:cubicBezTo>
                    <a:pt x="174784" y="28099"/>
                    <a:pt x="190024" y="18574"/>
                    <a:pt x="225266" y="18574"/>
                  </a:cubicBezTo>
                  <a:cubicBezTo>
                    <a:pt x="234791" y="28099"/>
                    <a:pt x="238601" y="28099"/>
                    <a:pt x="255746" y="30004"/>
                  </a:cubicBezTo>
                  <a:cubicBezTo>
                    <a:pt x="259556" y="18574"/>
                    <a:pt x="257651" y="24289"/>
                    <a:pt x="261461" y="18574"/>
                  </a:cubicBezTo>
                  <a:cubicBezTo>
                    <a:pt x="259556" y="14764"/>
                    <a:pt x="257651" y="12859"/>
                    <a:pt x="255746" y="10954"/>
                  </a:cubicBezTo>
                  <a:lnTo>
                    <a:pt x="86201" y="10954"/>
                  </a:lnTo>
                  <a:lnTo>
                    <a:pt x="86201" y="10954"/>
                  </a:lnTo>
                  <a:lnTo>
                    <a:pt x="86201" y="10954"/>
                  </a:lnTo>
                  <a:lnTo>
                    <a:pt x="86201" y="10954"/>
                  </a:lnTo>
                  <a:close/>
                  <a:moveTo>
                    <a:pt x="3247549" y="26194"/>
                  </a:moveTo>
                  <a:cubicBezTo>
                    <a:pt x="3241834" y="31909"/>
                    <a:pt x="3245644" y="28099"/>
                    <a:pt x="3236119" y="31909"/>
                  </a:cubicBezTo>
                  <a:cubicBezTo>
                    <a:pt x="3241834" y="28099"/>
                    <a:pt x="3235166" y="30004"/>
                    <a:pt x="3247549" y="26194"/>
                  </a:cubicBezTo>
                  <a:lnTo>
                    <a:pt x="3247549" y="26194"/>
                  </a:lnTo>
                  <a:lnTo>
                    <a:pt x="3247549" y="26194"/>
                  </a:lnTo>
                  <a:lnTo>
                    <a:pt x="3247549" y="26194"/>
                  </a:lnTo>
                  <a:close/>
                  <a:moveTo>
                    <a:pt x="3600926" y="20479"/>
                  </a:moveTo>
                  <a:cubicBezTo>
                    <a:pt x="3589496" y="26194"/>
                    <a:pt x="3587591" y="26194"/>
                    <a:pt x="3576161" y="20479"/>
                  </a:cubicBezTo>
                  <a:lnTo>
                    <a:pt x="3600926" y="20479"/>
                  </a:lnTo>
                  <a:lnTo>
                    <a:pt x="3600926" y="20479"/>
                  </a:lnTo>
                  <a:lnTo>
                    <a:pt x="3600926" y="20479"/>
                  </a:lnTo>
                  <a:lnTo>
                    <a:pt x="3600926" y="20479"/>
                  </a:lnTo>
                  <a:close/>
                  <a:moveTo>
                    <a:pt x="3923824" y="20479"/>
                  </a:moveTo>
                  <a:cubicBezTo>
                    <a:pt x="3918109" y="26194"/>
                    <a:pt x="3921919" y="22384"/>
                    <a:pt x="3912394" y="26194"/>
                  </a:cubicBezTo>
                  <a:cubicBezTo>
                    <a:pt x="3917156" y="20479"/>
                    <a:pt x="3911441" y="24289"/>
                    <a:pt x="3923824" y="20479"/>
                  </a:cubicBezTo>
                  <a:lnTo>
                    <a:pt x="3923824" y="20479"/>
                  </a:lnTo>
                  <a:lnTo>
                    <a:pt x="3923824" y="20479"/>
                  </a:lnTo>
                  <a:lnTo>
                    <a:pt x="3923824" y="20479"/>
                  </a:lnTo>
                  <a:close/>
                  <a:moveTo>
                    <a:pt x="4512469" y="20479"/>
                  </a:moveTo>
                  <a:lnTo>
                    <a:pt x="4512469" y="31909"/>
                  </a:lnTo>
                  <a:lnTo>
                    <a:pt x="4506754" y="31909"/>
                  </a:lnTo>
                  <a:lnTo>
                    <a:pt x="4506754" y="20479"/>
                  </a:lnTo>
                  <a:lnTo>
                    <a:pt x="4512469" y="20479"/>
                  </a:lnTo>
                  <a:lnTo>
                    <a:pt x="4512469" y="20479"/>
                  </a:lnTo>
                  <a:lnTo>
                    <a:pt x="4512469" y="20479"/>
                  </a:lnTo>
                  <a:lnTo>
                    <a:pt x="4512469" y="20479"/>
                  </a:lnTo>
                  <a:close/>
                  <a:moveTo>
                    <a:pt x="249079" y="14764"/>
                  </a:moveTo>
                  <a:cubicBezTo>
                    <a:pt x="243364" y="20479"/>
                    <a:pt x="247174" y="16669"/>
                    <a:pt x="237649" y="20479"/>
                  </a:cubicBezTo>
                  <a:cubicBezTo>
                    <a:pt x="243364" y="14764"/>
                    <a:pt x="237649" y="18574"/>
                    <a:pt x="249079" y="14764"/>
                  </a:cubicBezTo>
                  <a:lnTo>
                    <a:pt x="249079" y="14764"/>
                  </a:lnTo>
                  <a:lnTo>
                    <a:pt x="249079" y="14764"/>
                  </a:lnTo>
                  <a:lnTo>
                    <a:pt x="249079" y="14764"/>
                  </a:lnTo>
                  <a:close/>
                  <a:moveTo>
                    <a:pt x="596741" y="14764"/>
                  </a:moveTo>
                  <a:cubicBezTo>
                    <a:pt x="585311" y="20479"/>
                    <a:pt x="589121" y="20479"/>
                    <a:pt x="577691" y="14764"/>
                  </a:cubicBezTo>
                  <a:lnTo>
                    <a:pt x="596741" y="14764"/>
                  </a:lnTo>
                  <a:lnTo>
                    <a:pt x="596741" y="14764"/>
                  </a:lnTo>
                  <a:lnTo>
                    <a:pt x="596741" y="14764"/>
                  </a:lnTo>
                  <a:lnTo>
                    <a:pt x="596741" y="14764"/>
                  </a:lnTo>
                  <a:close/>
                  <a:moveTo>
                    <a:pt x="677704" y="14764"/>
                  </a:moveTo>
                  <a:cubicBezTo>
                    <a:pt x="671989" y="20479"/>
                    <a:pt x="675799" y="16669"/>
                    <a:pt x="666274" y="20479"/>
                  </a:cubicBezTo>
                  <a:cubicBezTo>
                    <a:pt x="670084" y="14764"/>
                    <a:pt x="666274" y="18574"/>
                    <a:pt x="677704" y="14764"/>
                  </a:cubicBezTo>
                  <a:lnTo>
                    <a:pt x="677704" y="14764"/>
                  </a:lnTo>
                  <a:lnTo>
                    <a:pt x="677704" y="14764"/>
                  </a:lnTo>
                  <a:lnTo>
                    <a:pt x="677704" y="14764"/>
                  </a:lnTo>
                  <a:close/>
                  <a:moveTo>
                    <a:pt x="1384459" y="14764"/>
                  </a:moveTo>
                  <a:cubicBezTo>
                    <a:pt x="1378744" y="20479"/>
                    <a:pt x="1382554" y="16669"/>
                    <a:pt x="1373029" y="20479"/>
                  </a:cubicBezTo>
                  <a:cubicBezTo>
                    <a:pt x="1378744" y="14764"/>
                    <a:pt x="1373029" y="18574"/>
                    <a:pt x="1384459" y="14764"/>
                  </a:cubicBezTo>
                  <a:lnTo>
                    <a:pt x="1384459" y="14764"/>
                  </a:lnTo>
                  <a:lnTo>
                    <a:pt x="1384459" y="14764"/>
                  </a:lnTo>
                  <a:lnTo>
                    <a:pt x="1384459" y="14764"/>
                  </a:lnTo>
                  <a:close/>
                  <a:moveTo>
                    <a:pt x="4102894" y="14764"/>
                  </a:moveTo>
                  <a:lnTo>
                    <a:pt x="4108609" y="33814"/>
                  </a:lnTo>
                  <a:lnTo>
                    <a:pt x="4102894" y="33814"/>
                  </a:lnTo>
                  <a:lnTo>
                    <a:pt x="4102894" y="28099"/>
                  </a:lnTo>
                  <a:cubicBezTo>
                    <a:pt x="4095274" y="16669"/>
                    <a:pt x="4099084" y="22384"/>
                    <a:pt x="4102894" y="14764"/>
                  </a:cubicBezTo>
                  <a:lnTo>
                    <a:pt x="4102894" y="14764"/>
                  </a:lnTo>
                  <a:lnTo>
                    <a:pt x="4102894" y="14764"/>
                  </a:lnTo>
                  <a:lnTo>
                    <a:pt x="4102894" y="14764"/>
                  </a:lnTo>
                  <a:close/>
                  <a:moveTo>
                    <a:pt x="4543901" y="14764"/>
                  </a:moveTo>
                  <a:cubicBezTo>
                    <a:pt x="4551521" y="24289"/>
                    <a:pt x="4549617" y="20479"/>
                    <a:pt x="4555332" y="33814"/>
                  </a:cubicBezTo>
                  <a:lnTo>
                    <a:pt x="4549617" y="33814"/>
                  </a:lnTo>
                  <a:cubicBezTo>
                    <a:pt x="4543901" y="28099"/>
                    <a:pt x="4547711" y="31909"/>
                    <a:pt x="4538186" y="28099"/>
                  </a:cubicBezTo>
                  <a:lnTo>
                    <a:pt x="4538186" y="16669"/>
                  </a:lnTo>
                  <a:lnTo>
                    <a:pt x="4543901" y="16669"/>
                  </a:lnTo>
                  <a:lnTo>
                    <a:pt x="4543901" y="14764"/>
                  </a:lnTo>
                  <a:lnTo>
                    <a:pt x="4543901" y="14764"/>
                  </a:lnTo>
                  <a:lnTo>
                    <a:pt x="4543901" y="14764"/>
                  </a:lnTo>
                  <a:close/>
                  <a:moveTo>
                    <a:pt x="4773454" y="14764"/>
                  </a:moveTo>
                  <a:cubicBezTo>
                    <a:pt x="4767739" y="20479"/>
                    <a:pt x="4771549" y="16669"/>
                    <a:pt x="4762024" y="20479"/>
                  </a:cubicBezTo>
                  <a:cubicBezTo>
                    <a:pt x="4767739" y="14764"/>
                    <a:pt x="4763929" y="18574"/>
                    <a:pt x="4773454" y="14764"/>
                  </a:cubicBezTo>
                  <a:lnTo>
                    <a:pt x="4773454" y="14764"/>
                  </a:lnTo>
                  <a:lnTo>
                    <a:pt x="4773454" y="14764"/>
                  </a:lnTo>
                  <a:lnTo>
                    <a:pt x="4773454" y="14764"/>
                  </a:lnTo>
                  <a:close/>
                  <a:moveTo>
                    <a:pt x="4916329" y="14764"/>
                  </a:moveTo>
                  <a:cubicBezTo>
                    <a:pt x="4910614" y="20479"/>
                    <a:pt x="4914424" y="16669"/>
                    <a:pt x="4904899" y="20479"/>
                  </a:cubicBezTo>
                  <a:cubicBezTo>
                    <a:pt x="4910614" y="14764"/>
                    <a:pt x="4904899" y="18574"/>
                    <a:pt x="4916329" y="14764"/>
                  </a:cubicBezTo>
                  <a:lnTo>
                    <a:pt x="4916329" y="14764"/>
                  </a:lnTo>
                  <a:lnTo>
                    <a:pt x="4916329" y="14764"/>
                  </a:lnTo>
                  <a:lnTo>
                    <a:pt x="491632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D606BADE-8322-48BF-99FB-6E718A2DC5AC}"/>
                </a:ext>
              </a:extLst>
            </p:cNvPr>
            <p:cNvSpPr/>
            <p:nvPr/>
          </p:nvSpPr>
          <p:spPr>
            <a:xfrm>
              <a:off x="-3334" y="6051670"/>
              <a:ext cx="5581650" cy="66675"/>
            </a:xfrm>
            <a:custGeom>
              <a:avLst/>
              <a:gdLst>
                <a:gd name="connsiteX0" fmla="*/ 5401152 w 5581650"/>
                <a:gd name="connsiteY0" fmla="*/ 12859 h 66675"/>
                <a:gd name="connsiteX1" fmla="*/ 5401152 w 5581650"/>
                <a:gd name="connsiteY1" fmla="*/ 24289 h 66675"/>
                <a:gd name="connsiteX2" fmla="*/ 5391627 w 5581650"/>
                <a:gd name="connsiteY2" fmla="*/ 64294 h 66675"/>
                <a:gd name="connsiteX3" fmla="*/ 5404961 w 5581650"/>
                <a:gd name="connsiteY3" fmla="*/ 64294 h 66675"/>
                <a:gd name="connsiteX4" fmla="*/ 5406866 w 5581650"/>
                <a:gd name="connsiteY4" fmla="*/ 60484 h 66675"/>
                <a:gd name="connsiteX5" fmla="*/ 5406866 w 5581650"/>
                <a:gd name="connsiteY5" fmla="*/ 64294 h 66675"/>
                <a:gd name="connsiteX6" fmla="*/ 5497354 w 5581650"/>
                <a:gd name="connsiteY6" fmla="*/ 64294 h 66675"/>
                <a:gd name="connsiteX7" fmla="*/ 5504974 w 5581650"/>
                <a:gd name="connsiteY7" fmla="*/ 60484 h 66675"/>
                <a:gd name="connsiteX8" fmla="*/ 5504974 w 5581650"/>
                <a:gd name="connsiteY8" fmla="*/ 64294 h 66675"/>
                <a:gd name="connsiteX9" fmla="*/ 5510689 w 5581650"/>
                <a:gd name="connsiteY9" fmla="*/ 64294 h 66675"/>
                <a:gd name="connsiteX10" fmla="*/ 5510689 w 5581650"/>
                <a:gd name="connsiteY10" fmla="*/ 54769 h 66675"/>
                <a:gd name="connsiteX11" fmla="*/ 5504974 w 5581650"/>
                <a:gd name="connsiteY11" fmla="*/ 49054 h 66675"/>
                <a:gd name="connsiteX12" fmla="*/ 5576411 w 5581650"/>
                <a:gd name="connsiteY12" fmla="*/ 14764 h 66675"/>
                <a:gd name="connsiteX13" fmla="*/ 5401152 w 5581650"/>
                <a:gd name="connsiteY13" fmla="*/ 12859 h 66675"/>
                <a:gd name="connsiteX14" fmla="*/ 5401152 w 5581650"/>
                <a:gd name="connsiteY14" fmla="*/ 12859 h 66675"/>
                <a:gd name="connsiteX15" fmla="*/ 5401152 w 5581650"/>
                <a:gd name="connsiteY15" fmla="*/ 12859 h 66675"/>
                <a:gd name="connsiteX16" fmla="*/ 5401152 w 5581650"/>
                <a:gd name="connsiteY16" fmla="*/ 12859 h 66675"/>
                <a:gd name="connsiteX17" fmla="*/ 5366861 w 5581650"/>
                <a:gd name="connsiteY17" fmla="*/ 12859 h 66675"/>
                <a:gd name="connsiteX18" fmla="*/ 5364957 w 5581650"/>
                <a:gd name="connsiteY18" fmla="*/ 24289 h 66675"/>
                <a:gd name="connsiteX19" fmla="*/ 5384007 w 5581650"/>
                <a:gd name="connsiteY19" fmla="*/ 24289 h 66675"/>
                <a:gd name="connsiteX20" fmla="*/ 5378291 w 5581650"/>
                <a:gd name="connsiteY20" fmla="*/ 35719 h 66675"/>
                <a:gd name="connsiteX21" fmla="*/ 5366861 w 5581650"/>
                <a:gd name="connsiteY21" fmla="*/ 35719 h 66675"/>
                <a:gd name="connsiteX22" fmla="*/ 5342096 w 5581650"/>
                <a:gd name="connsiteY22" fmla="*/ 24289 h 66675"/>
                <a:gd name="connsiteX23" fmla="*/ 5330666 w 5581650"/>
                <a:gd name="connsiteY23" fmla="*/ 43339 h 66675"/>
                <a:gd name="connsiteX24" fmla="*/ 5311616 w 5581650"/>
                <a:gd name="connsiteY24" fmla="*/ 43339 h 66675"/>
                <a:gd name="connsiteX25" fmla="*/ 5311616 w 5581650"/>
                <a:gd name="connsiteY25" fmla="*/ 24289 h 66675"/>
                <a:gd name="connsiteX26" fmla="*/ 5323046 w 5581650"/>
                <a:gd name="connsiteY26" fmla="*/ 12859 h 66675"/>
                <a:gd name="connsiteX27" fmla="*/ 5280184 w 5581650"/>
                <a:gd name="connsiteY27" fmla="*/ 12859 h 66675"/>
                <a:gd name="connsiteX28" fmla="*/ 5274469 w 5581650"/>
                <a:gd name="connsiteY28" fmla="*/ 35719 h 66675"/>
                <a:gd name="connsiteX29" fmla="*/ 5268754 w 5581650"/>
                <a:gd name="connsiteY29" fmla="*/ 35719 h 66675"/>
                <a:gd name="connsiteX30" fmla="*/ 5280184 w 5581650"/>
                <a:gd name="connsiteY30" fmla="*/ 12859 h 66675"/>
                <a:gd name="connsiteX31" fmla="*/ 5241132 w 5581650"/>
                <a:gd name="connsiteY31" fmla="*/ 12859 h 66675"/>
                <a:gd name="connsiteX32" fmla="*/ 5237321 w 5581650"/>
                <a:gd name="connsiteY32" fmla="*/ 65246 h 66675"/>
                <a:gd name="connsiteX33" fmla="*/ 5376386 w 5581650"/>
                <a:gd name="connsiteY33" fmla="*/ 65246 h 66675"/>
                <a:gd name="connsiteX34" fmla="*/ 5403057 w 5581650"/>
                <a:gd name="connsiteY34" fmla="*/ 12859 h 66675"/>
                <a:gd name="connsiteX35" fmla="*/ 5366861 w 5581650"/>
                <a:gd name="connsiteY35" fmla="*/ 12859 h 66675"/>
                <a:gd name="connsiteX36" fmla="*/ 5366861 w 5581650"/>
                <a:gd name="connsiteY36" fmla="*/ 12859 h 66675"/>
                <a:gd name="connsiteX37" fmla="*/ 5366861 w 5581650"/>
                <a:gd name="connsiteY37" fmla="*/ 12859 h 66675"/>
                <a:gd name="connsiteX38" fmla="*/ 5366861 w 5581650"/>
                <a:gd name="connsiteY38" fmla="*/ 12859 h 66675"/>
                <a:gd name="connsiteX39" fmla="*/ 5209699 w 5581650"/>
                <a:gd name="connsiteY39" fmla="*/ 12859 h 66675"/>
                <a:gd name="connsiteX40" fmla="*/ 5198269 w 5581650"/>
                <a:gd name="connsiteY40" fmla="*/ 47149 h 66675"/>
                <a:gd name="connsiteX41" fmla="*/ 5192554 w 5581650"/>
                <a:gd name="connsiteY41" fmla="*/ 47149 h 66675"/>
                <a:gd name="connsiteX42" fmla="*/ 5192554 w 5581650"/>
                <a:gd name="connsiteY42" fmla="*/ 22384 h 66675"/>
                <a:gd name="connsiteX43" fmla="*/ 5173504 w 5581650"/>
                <a:gd name="connsiteY43" fmla="*/ 22384 h 66675"/>
                <a:gd name="connsiteX44" fmla="*/ 5150644 w 5581650"/>
                <a:gd name="connsiteY44" fmla="*/ 62389 h 66675"/>
                <a:gd name="connsiteX45" fmla="*/ 5229702 w 5581650"/>
                <a:gd name="connsiteY45" fmla="*/ 62389 h 66675"/>
                <a:gd name="connsiteX46" fmla="*/ 5229702 w 5581650"/>
                <a:gd name="connsiteY46" fmla="*/ 28099 h 66675"/>
                <a:gd name="connsiteX47" fmla="*/ 5233511 w 5581650"/>
                <a:gd name="connsiteY47" fmla="*/ 10954 h 66675"/>
                <a:gd name="connsiteX48" fmla="*/ 5210652 w 5581650"/>
                <a:gd name="connsiteY48" fmla="*/ 10954 h 66675"/>
                <a:gd name="connsiteX49" fmla="*/ 5210652 w 5581650"/>
                <a:gd name="connsiteY49" fmla="*/ 12859 h 66675"/>
                <a:gd name="connsiteX50" fmla="*/ 5209699 w 5581650"/>
                <a:gd name="connsiteY50" fmla="*/ 12859 h 66675"/>
                <a:gd name="connsiteX51" fmla="*/ 5209699 w 5581650"/>
                <a:gd name="connsiteY51" fmla="*/ 12859 h 66675"/>
                <a:gd name="connsiteX52" fmla="*/ 5090636 w 5581650"/>
                <a:gd name="connsiteY52" fmla="*/ 12859 h 66675"/>
                <a:gd name="connsiteX53" fmla="*/ 5073491 w 5581650"/>
                <a:gd name="connsiteY53" fmla="*/ 61436 h 66675"/>
                <a:gd name="connsiteX54" fmla="*/ 5067777 w 5581650"/>
                <a:gd name="connsiteY54" fmla="*/ 65246 h 66675"/>
                <a:gd name="connsiteX55" fmla="*/ 5110639 w 5581650"/>
                <a:gd name="connsiteY55" fmla="*/ 65246 h 66675"/>
                <a:gd name="connsiteX56" fmla="*/ 5110639 w 5581650"/>
                <a:gd name="connsiteY56" fmla="*/ 61436 h 66675"/>
                <a:gd name="connsiteX57" fmla="*/ 5145882 w 5581650"/>
                <a:gd name="connsiteY57" fmla="*/ 12859 h 66675"/>
                <a:gd name="connsiteX58" fmla="*/ 5090636 w 5581650"/>
                <a:gd name="connsiteY58" fmla="*/ 12859 h 66675"/>
                <a:gd name="connsiteX59" fmla="*/ 5090636 w 5581650"/>
                <a:gd name="connsiteY59" fmla="*/ 12859 h 66675"/>
                <a:gd name="connsiteX60" fmla="*/ 5090636 w 5581650"/>
                <a:gd name="connsiteY60" fmla="*/ 12859 h 66675"/>
                <a:gd name="connsiteX61" fmla="*/ 5090636 w 5581650"/>
                <a:gd name="connsiteY61" fmla="*/ 12859 h 66675"/>
                <a:gd name="connsiteX62" fmla="*/ 5043964 w 5581650"/>
                <a:gd name="connsiteY62" fmla="*/ 12859 h 66675"/>
                <a:gd name="connsiteX63" fmla="*/ 5030629 w 5581650"/>
                <a:gd name="connsiteY63" fmla="*/ 16669 h 66675"/>
                <a:gd name="connsiteX64" fmla="*/ 5036344 w 5581650"/>
                <a:gd name="connsiteY64" fmla="*/ 52864 h 66675"/>
                <a:gd name="connsiteX65" fmla="*/ 5011579 w 5581650"/>
                <a:gd name="connsiteY65" fmla="*/ 52864 h 66675"/>
                <a:gd name="connsiteX66" fmla="*/ 5011579 w 5581650"/>
                <a:gd name="connsiteY66" fmla="*/ 33814 h 66675"/>
                <a:gd name="connsiteX67" fmla="*/ 4992529 w 5581650"/>
                <a:gd name="connsiteY67" fmla="*/ 33814 h 66675"/>
                <a:gd name="connsiteX68" fmla="*/ 4998244 w 5581650"/>
                <a:gd name="connsiteY68" fmla="*/ 58579 h 66675"/>
                <a:gd name="connsiteX69" fmla="*/ 4992529 w 5581650"/>
                <a:gd name="connsiteY69" fmla="*/ 58579 h 66675"/>
                <a:gd name="connsiteX70" fmla="*/ 4942046 w 5581650"/>
                <a:gd name="connsiteY70" fmla="*/ 39529 h 66675"/>
                <a:gd name="connsiteX71" fmla="*/ 4961096 w 5581650"/>
                <a:gd name="connsiteY71" fmla="*/ 28099 h 66675"/>
                <a:gd name="connsiteX72" fmla="*/ 4955382 w 5581650"/>
                <a:gd name="connsiteY72" fmla="*/ 22384 h 66675"/>
                <a:gd name="connsiteX73" fmla="*/ 4961096 w 5581650"/>
                <a:gd name="connsiteY73" fmla="*/ 22384 h 66675"/>
                <a:gd name="connsiteX74" fmla="*/ 4961096 w 5581650"/>
                <a:gd name="connsiteY74" fmla="*/ 28099 h 66675"/>
                <a:gd name="connsiteX75" fmla="*/ 4966811 w 5581650"/>
                <a:gd name="connsiteY75" fmla="*/ 28099 h 66675"/>
                <a:gd name="connsiteX76" fmla="*/ 4966811 w 5581650"/>
                <a:gd name="connsiteY76" fmla="*/ 22384 h 66675"/>
                <a:gd name="connsiteX77" fmla="*/ 4978241 w 5581650"/>
                <a:gd name="connsiteY77" fmla="*/ 10954 h 66675"/>
                <a:gd name="connsiteX78" fmla="*/ 4912519 w 5581650"/>
                <a:gd name="connsiteY78" fmla="*/ 10954 h 66675"/>
                <a:gd name="connsiteX79" fmla="*/ 4902994 w 5581650"/>
                <a:gd name="connsiteY79" fmla="*/ 14764 h 66675"/>
                <a:gd name="connsiteX80" fmla="*/ 4902994 w 5581650"/>
                <a:gd name="connsiteY80" fmla="*/ 10954 h 66675"/>
                <a:gd name="connsiteX81" fmla="*/ 4882039 w 5581650"/>
                <a:gd name="connsiteY81" fmla="*/ 10954 h 66675"/>
                <a:gd name="connsiteX82" fmla="*/ 4883944 w 5581650"/>
                <a:gd name="connsiteY82" fmla="*/ 14764 h 66675"/>
                <a:gd name="connsiteX83" fmla="*/ 4859179 w 5581650"/>
                <a:gd name="connsiteY83" fmla="*/ 26194 h 66675"/>
                <a:gd name="connsiteX84" fmla="*/ 4859179 w 5581650"/>
                <a:gd name="connsiteY84" fmla="*/ 45244 h 66675"/>
                <a:gd name="connsiteX85" fmla="*/ 4853464 w 5581650"/>
                <a:gd name="connsiteY85" fmla="*/ 45244 h 66675"/>
                <a:gd name="connsiteX86" fmla="*/ 4847749 w 5581650"/>
                <a:gd name="connsiteY86" fmla="*/ 14764 h 66675"/>
                <a:gd name="connsiteX87" fmla="*/ 4853464 w 5581650"/>
                <a:gd name="connsiteY87" fmla="*/ 10954 h 66675"/>
                <a:gd name="connsiteX88" fmla="*/ 4840129 w 5581650"/>
                <a:gd name="connsiteY88" fmla="*/ 10954 h 66675"/>
                <a:gd name="connsiteX89" fmla="*/ 4804887 w 5581650"/>
                <a:gd name="connsiteY89" fmla="*/ 63341 h 66675"/>
                <a:gd name="connsiteX90" fmla="*/ 4827746 w 5581650"/>
                <a:gd name="connsiteY90" fmla="*/ 63341 h 66675"/>
                <a:gd name="connsiteX91" fmla="*/ 4827746 w 5581650"/>
                <a:gd name="connsiteY91" fmla="*/ 59531 h 66675"/>
                <a:gd name="connsiteX92" fmla="*/ 4846796 w 5581650"/>
                <a:gd name="connsiteY92" fmla="*/ 34766 h 66675"/>
                <a:gd name="connsiteX93" fmla="*/ 4841081 w 5581650"/>
                <a:gd name="connsiteY93" fmla="*/ 63341 h 66675"/>
                <a:gd name="connsiteX94" fmla="*/ 4869656 w 5581650"/>
                <a:gd name="connsiteY94" fmla="*/ 63341 h 66675"/>
                <a:gd name="connsiteX95" fmla="*/ 4877277 w 5581650"/>
                <a:gd name="connsiteY95" fmla="*/ 59531 h 66675"/>
                <a:gd name="connsiteX96" fmla="*/ 4877277 w 5581650"/>
                <a:gd name="connsiteY96" fmla="*/ 63341 h 66675"/>
                <a:gd name="connsiteX97" fmla="*/ 5049679 w 5581650"/>
                <a:gd name="connsiteY97" fmla="*/ 63341 h 66675"/>
                <a:gd name="connsiteX98" fmla="*/ 5045869 w 5581650"/>
                <a:gd name="connsiteY98" fmla="*/ 10954 h 66675"/>
                <a:gd name="connsiteX99" fmla="*/ 5043964 w 5581650"/>
                <a:gd name="connsiteY99" fmla="*/ 12859 h 66675"/>
                <a:gd name="connsiteX100" fmla="*/ 5043964 w 5581650"/>
                <a:gd name="connsiteY100" fmla="*/ 12859 h 66675"/>
                <a:gd name="connsiteX101" fmla="*/ 5043964 w 5581650"/>
                <a:gd name="connsiteY101" fmla="*/ 12859 h 66675"/>
                <a:gd name="connsiteX102" fmla="*/ 5043964 w 5581650"/>
                <a:gd name="connsiteY102" fmla="*/ 12859 h 66675"/>
                <a:gd name="connsiteX103" fmla="*/ 4811554 w 5581650"/>
                <a:gd name="connsiteY103" fmla="*/ 12859 h 66675"/>
                <a:gd name="connsiteX104" fmla="*/ 4811554 w 5581650"/>
                <a:gd name="connsiteY104" fmla="*/ 24289 h 66675"/>
                <a:gd name="connsiteX105" fmla="*/ 4792504 w 5581650"/>
                <a:gd name="connsiteY105" fmla="*/ 54769 h 66675"/>
                <a:gd name="connsiteX106" fmla="*/ 4803934 w 5581650"/>
                <a:gd name="connsiteY106" fmla="*/ 54769 h 66675"/>
                <a:gd name="connsiteX107" fmla="*/ 4826794 w 5581650"/>
                <a:gd name="connsiteY107" fmla="*/ 12859 h 66675"/>
                <a:gd name="connsiteX108" fmla="*/ 4811554 w 5581650"/>
                <a:gd name="connsiteY108" fmla="*/ 12859 h 66675"/>
                <a:gd name="connsiteX109" fmla="*/ 4811554 w 5581650"/>
                <a:gd name="connsiteY109" fmla="*/ 12859 h 66675"/>
                <a:gd name="connsiteX110" fmla="*/ 4811554 w 5581650"/>
                <a:gd name="connsiteY110" fmla="*/ 12859 h 66675"/>
                <a:gd name="connsiteX111" fmla="*/ 4811554 w 5581650"/>
                <a:gd name="connsiteY111" fmla="*/ 12859 h 66675"/>
                <a:gd name="connsiteX112" fmla="*/ 4649629 w 5581650"/>
                <a:gd name="connsiteY112" fmla="*/ 12859 h 66675"/>
                <a:gd name="connsiteX113" fmla="*/ 4651534 w 5581650"/>
                <a:gd name="connsiteY113" fmla="*/ 16669 h 66675"/>
                <a:gd name="connsiteX114" fmla="*/ 4645819 w 5581650"/>
                <a:gd name="connsiteY114" fmla="*/ 16669 h 66675"/>
                <a:gd name="connsiteX115" fmla="*/ 4645819 w 5581650"/>
                <a:gd name="connsiteY115" fmla="*/ 12859 h 66675"/>
                <a:gd name="connsiteX116" fmla="*/ 4553427 w 5581650"/>
                <a:gd name="connsiteY116" fmla="*/ 12859 h 66675"/>
                <a:gd name="connsiteX117" fmla="*/ 4553427 w 5581650"/>
                <a:gd name="connsiteY117" fmla="*/ 16669 h 66675"/>
                <a:gd name="connsiteX118" fmla="*/ 4547712 w 5581650"/>
                <a:gd name="connsiteY118" fmla="*/ 16669 h 66675"/>
                <a:gd name="connsiteX119" fmla="*/ 4547712 w 5581650"/>
                <a:gd name="connsiteY119" fmla="*/ 12859 h 66675"/>
                <a:gd name="connsiteX120" fmla="*/ 4512469 w 5581650"/>
                <a:gd name="connsiteY120" fmla="*/ 12859 h 66675"/>
                <a:gd name="connsiteX121" fmla="*/ 4535329 w 5581650"/>
                <a:gd name="connsiteY121" fmla="*/ 47149 h 66675"/>
                <a:gd name="connsiteX122" fmla="*/ 4516279 w 5581650"/>
                <a:gd name="connsiteY122" fmla="*/ 47149 h 66675"/>
                <a:gd name="connsiteX123" fmla="*/ 4510564 w 5581650"/>
                <a:gd name="connsiteY123" fmla="*/ 28099 h 66675"/>
                <a:gd name="connsiteX124" fmla="*/ 4510564 w 5581650"/>
                <a:gd name="connsiteY124" fmla="*/ 22384 h 66675"/>
                <a:gd name="connsiteX125" fmla="*/ 4499134 w 5581650"/>
                <a:gd name="connsiteY125" fmla="*/ 28099 h 66675"/>
                <a:gd name="connsiteX126" fmla="*/ 4499134 w 5581650"/>
                <a:gd name="connsiteY126" fmla="*/ 22384 h 66675"/>
                <a:gd name="connsiteX127" fmla="*/ 4495324 w 5581650"/>
                <a:gd name="connsiteY127" fmla="*/ 10954 h 66675"/>
                <a:gd name="connsiteX128" fmla="*/ 4476274 w 5581650"/>
                <a:gd name="connsiteY128" fmla="*/ 10954 h 66675"/>
                <a:gd name="connsiteX129" fmla="*/ 4493419 w 5581650"/>
                <a:gd name="connsiteY129" fmla="*/ 22384 h 66675"/>
                <a:gd name="connsiteX130" fmla="*/ 4493419 w 5581650"/>
                <a:gd name="connsiteY130" fmla="*/ 28099 h 66675"/>
                <a:gd name="connsiteX131" fmla="*/ 4481989 w 5581650"/>
                <a:gd name="connsiteY131" fmla="*/ 28099 h 66675"/>
                <a:gd name="connsiteX132" fmla="*/ 4451509 w 5581650"/>
                <a:gd name="connsiteY132" fmla="*/ 28099 h 66675"/>
                <a:gd name="connsiteX133" fmla="*/ 4451509 w 5581650"/>
                <a:gd name="connsiteY133" fmla="*/ 10954 h 66675"/>
                <a:gd name="connsiteX134" fmla="*/ 4402931 w 5581650"/>
                <a:gd name="connsiteY134" fmla="*/ 10954 h 66675"/>
                <a:gd name="connsiteX135" fmla="*/ 4401027 w 5581650"/>
                <a:gd name="connsiteY135" fmla="*/ 22384 h 66675"/>
                <a:gd name="connsiteX136" fmla="*/ 4381977 w 5581650"/>
                <a:gd name="connsiteY136" fmla="*/ 22384 h 66675"/>
                <a:gd name="connsiteX137" fmla="*/ 4381977 w 5581650"/>
                <a:gd name="connsiteY137" fmla="*/ 10954 h 66675"/>
                <a:gd name="connsiteX138" fmla="*/ 4355306 w 5581650"/>
                <a:gd name="connsiteY138" fmla="*/ 10954 h 66675"/>
                <a:gd name="connsiteX139" fmla="*/ 4357212 w 5581650"/>
                <a:gd name="connsiteY139" fmla="*/ 28099 h 66675"/>
                <a:gd name="connsiteX140" fmla="*/ 4332446 w 5581650"/>
                <a:gd name="connsiteY140" fmla="*/ 47149 h 66675"/>
                <a:gd name="connsiteX141" fmla="*/ 4326731 w 5581650"/>
                <a:gd name="connsiteY141" fmla="*/ 62389 h 66675"/>
                <a:gd name="connsiteX142" fmla="*/ 4359116 w 5581650"/>
                <a:gd name="connsiteY142" fmla="*/ 62389 h 66675"/>
                <a:gd name="connsiteX143" fmla="*/ 4362927 w 5581650"/>
                <a:gd name="connsiteY143" fmla="*/ 52864 h 66675"/>
                <a:gd name="connsiteX144" fmla="*/ 4368641 w 5581650"/>
                <a:gd name="connsiteY144" fmla="*/ 62389 h 66675"/>
                <a:gd name="connsiteX145" fmla="*/ 4471512 w 5581650"/>
                <a:gd name="connsiteY145" fmla="*/ 62389 h 66675"/>
                <a:gd name="connsiteX146" fmla="*/ 4475321 w 5581650"/>
                <a:gd name="connsiteY146" fmla="*/ 47149 h 66675"/>
                <a:gd name="connsiteX147" fmla="*/ 4486752 w 5581650"/>
                <a:gd name="connsiteY147" fmla="*/ 47149 h 66675"/>
                <a:gd name="connsiteX148" fmla="*/ 4486752 w 5581650"/>
                <a:gd name="connsiteY148" fmla="*/ 62389 h 66675"/>
                <a:gd name="connsiteX149" fmla="*/ 4533424 w 5581650"/>
                <a:gd name="connsiteY149" fmla="*/ 62389 h 66675"/>
                <a:gd name="connsiteX150" fmla="*/ 4537234 w 5581650"/>
                <a:gd name="connsiteY150" fmla="*/ 58579 h 66675"/>
                <a:gd name="connsiteX151" fmla="*/ 4537234 w 5581650"/>
                <a:gd name="connsiteY151" fmla="*/ 62389 h 66675"/>
                <a:gd name="connsiteX152" fmla="*/ 4642009 w 5581650"/>
                <a:gd name="connsiteY152" fmla="*/ 62389 h 66675"/>
                <a:gd name="connsiteX153" fmla="*/ 4642009 w 5581650"/>
                <a:gd name="connsiteY153" fmla="*/ 33814 h 66675"/>
                <a:gd name="connsiteX154" fmla="*/ 4647724 w 5581650"/>
                <a:gd name="connsiteY154" fmla="*/ 33814 h 66675"/>
                <a:gd name="connsiteX155" fmla="*/ 4659154 w 5581650"/>
                <a:gd name="connsiteY155" fmla="*/ 52864 h 66675"/>
                <a:gd name="connsiteX156" fmla="*/ 4655344 w 5581650"/>
                <a:gd name="connsiteY156" fmla="*/ 62389 h 66675"/>
                <a:gd name="connsiteX157" fmla="*/ 4726781 w 5581650"/>
                <a:gd name="connsiteY157" fmla="*/ 62389 h 66675"/>
                <a:gd name="connsiteX158" fmla="*/ 4715352 w 5581650"/>
                <a:gd name="connsiteY158" fmla="*/ 28099 h 66675"/>
                <a:gd name="connsiteX159" fmla="*/ 4721066 w 5581650"/>
                <a:gd name="connsiteY159" fmla="*/ 28099 h 66675"/>
                <a:gd name="connsiteX160" fmla="*/ 4732496 w 5581650"/>
                <a:gd name="connsiteY160" fmla="*/ 39529 h 66675"/>
                <a:gd name="connsiteX161" fmla="*/ 4751546 w 5581650"/>
                <a:gd name="connsiteY161" fmla="*/ 14764 h 66675"/>
                <a:gd name="connsiteX162" fmla="*/ 4734402 w 5581650"/>
                <a:gd name="connsiteY162" fmla="*/ 63341 h 66675"/>
                <a:gd name="connsiteX163" fmla="*/ 4784884 w 5581650"/>
                <a:gd name="connsiteY163" fmla="*/ 63341 h 66675"/>
                <a:gd name="connsiteX164" fmla="*/ 4807744 w 5581650"/>
                <a:gd name="connsiteY164" fmla="*/ 14764 h 66675"/>
                <a:gd name="connsiteX165" fmla="*/ 4807744 w 5581650"/>
                <a:gd name="connsiteY165" fmla="*/ 10954 h 66675"/>
                <a:gd name="connsiteX166" fmla="*/ 4649629 w 5581650"/>
                <a:gd name="connsiteY166" fmla="*/ 10954 h 66675"/>
                <a:gd name="connsiteX167" fmla="*/ 4649629 w 5581650"/>
                <a:gd name="connsiteY167" fmla="*/ 12859 h 66675"/>
                <a:gd name="connsiteX168" fmla="*/ 4649629 w 5581650"/>
                <a:gd name="connsiteY168" fmla="*/ 12859 h 66675"/>
                <a:gd name="connsiteX169" fmla="*/ 4649629 w 5581650"/>
                <a:gd name="connsiteY169" fmla="*/ 12859 h 66675"/>
                <a:gd name="connsiteX170" fmla="*/ 4080034 w 5581650"/>
                <a:gd name="connsiteY170" fmla="*/ 12859 h 66675"/>
                <a:gd name="connsiteX171" fmla="*/ 4080034 w 5581650"/>
                <a:gd name="connsiteY171" fmla="*/ 65246 h 66675"/>
                <a:gd name="connsiteX172" fmla="*/ 4126706 w 5581650"/>
                <a:gd name="connsiteY172" fmla="*/ 65246 h 66675"/>
                <a:gd name="connsiteX173" fmla="*/ 4124801 w 5581650"/>
                <a:gd name="connsiteY173" fmla="*/ 55721 h 66675"/>
                <a:gd name="connsiteX174" fmla="*/ 4130516 w 5581650"/>
                <a:gd name="connsiteY174" fmla="*/ 44291 h 66675"/>
                <a:gd name="connsiteX175" fmla="*/ 4136231 w 5581650"/>
                <a:gd name="connsiteY175" fmla="*/ 44291 h 66675"/>
                <a:gd name="connsiteX176" fmla="*/ 4147661 w 5581650"/>
                <a:gd name="connsiteY176" fmla="*/ 55721 h 66675"/>
                <a:gd name="connsiteX177" fmla="*/ 4147661 w 5581650"/>
                <a:gd name="connsiteY177" fmla="*/ 50006 h 66675"/>
                <a:gd name="connsiteX178" fmla="*/ 4164806 w 5581650"/>
                <a:gd name="connsiteY178" fmla="*/ 15716 h 66675"/>
                <a:gd name="connsiteX179" fmla="*/ 4080034 w 5581650"/>
                <a:gd name="connsiteY179" fmla="*/ 12859 h 66675"/>
                <a:gd name="connsiteX180" fmla="*/ 4080034 w 5581650"/>
                <a:gd name="connsiteY180" fmla="*/ 12859 h 66675"/>
                <a:gd name="connsiteX181" fmla="*/ 4080034 w 5581650"/>
                <a:gd name="connsiteY181" fmla="*/ 12859 h 66675"/>
                <a:gd name="connsiteX182" fmla="*/ 4080034 w 5581650"/>
                <a:gd name="connsiteY182" fmla="*/ 12859 h 66675"/>
                <a:gd name="connsiteX183" fmla="*/ 3903821 w 5581650"/>
                <a:gd name="connsiteY183" fmla="*/ 12859 h 66675"/>
                <a:gd name="connsiteX184" fmla="*/ 3892391 w 5581650"/>
                <a:gd name="connsiteY184" fmla="*/ 24289 h 66675"/>
                <a:gd name="connsiteX185" fmla="*/ 3892391 w 5581650"/>
                <a:gd name="connsiteY185" fmla="*/ 12859 h 66675"/>
                <a:gd name="connsiteX186" fmla="*/ 3880961 w 5581650"/>
                <a:gd name="connsiteY186" fmla="*/ 12859 h 66675"/>
                <a:gd name="connsiteX187" fmla="*/ 3879056 w 5581650"/>
                <a:gd name="connsiteY187" fmla="*/ 24289 h 66675"/>
                <a:gd name="connsiteX188" fmla="*/ 3860006 w 5581650"/>
                <a:gd name="connsiteY188" fmla="*/ 24289 h 66675"/>
                <a:gd name="connsiteX189" fmla="*/ 3850481 w 5581650"/>
                <a:gd name="connsiteY189" fmla="*/ 12859 h 66675"/>
                <a:gd name="connsiteX190" fmla="*/ 3796189 w 5581650"/>
                <a:gd name="connsiteY190" fmla="*/ 12859 h 66675"/>
                <a:gd name="connsiteX191" fmla="*/ 3803809 w 5581650"/>
                <a:gd name="connsiteY191" fmla="*/ 41434 h 66675"/>
                <a:gd name="connsiteX192" fmla="*/ 3798094 w 5581650"/>
                <a:gd name="connsiteY192" fmla="*/ 41434 h 66675"/>
                <a:gd name="connsiteX193" fmla="*/ 3798094 w 5581650"/>
                <a:gd name="connsiteY193" fmla="*/ 30004 h 66675"/>
                <a:gd name="connsiteX194" fmla="*/ 3786664 w 5581650"/>
                <a:gd name="connsiteY194" fmla="*/ 18574 h 66675"/>
                <a:gd name="connsiteX195" fmla="*/ 3784759 w 5581650"/>
                <a:gd name="connsiteY195" fmla="*/ 14764 h 66675"/>
                <a:gd name="connsiteX196" fmla="*/ 3684746 w 5581650"/>
                <a:gd name="connsiteY196" fmla="*/ 14764 h 66675"/>
                <a:gd name="connsiteX197" fmla="*/ 3654266 w 5581650"/>
                <a:gd name="connsiteY197" fmla="*/ 67151 h 66675"/>
                <a:gd name="connsiteX198" fmla="*/ 4017169 w 5581650"/>
                <a:gd name="connsiteY198" fmla="*/ 67151 h 66675"/>
                <a:gd name="connsiteX199" fmla="*/ 4017169 w 5581650"/>
                <a:gd name="connsiteY199" fmla="*/ 63341 h 66675"/>
                <a:gd name="connsiteX200" fmla="*/ 4022884 w 5581650"/>
                <a:gd name="connsiteY200" fmla="*/ 63341 h 66675"/>
                <a:gd name="connsiteX201" fmla="*/ 4022884 w 5581650"/>
                <a:gd name="connsiteY201" fmla="*/ 67151 h 66675"/>
                <a:gd name="connsiteX202" fmla="*/ 4047649 w 5581650"/>
                <a:gd name="connsiteY202" fmla="*/ 67151 h 66675"/>
                <a:gd name="connsiteX203" fmla="*/ 4059079 w 5581650"/>
                <a:gd name="connsiteY203" fmla="*/ 14764 h 66675"/>
                <a:gd name="connsiteX204" fmla="*/ 3903821 w 5581650"/>
                <a:gd name="connsiteY204" fmla="*/ 12859 h 66675"/>
                <a:gd name="connsiteX205" fmla="*/ 3903821 w 5581650"/>
                <a:gd name="connsiteY205" fmla="*/ 12859 h 66675"/>
                <a:gd name="connsiteX206" fmla="*/ 3903821 w 5581650"/>
                <a:gd name="connsiteY206" fmla="*/ 12859 h 66675"/>
                <a:gd name="connsiteX207" fmla="*/ 3903821 w 5581650"/>
                <a:gd name="connsiteY207" fmla="*/ 12859 h 66675"/>
                <a:gd name="connsiteX208" fmla="*/ 3456146 w 5581650"/>
                <a:gd name="connsiteY208" fmla="*/ 12859 h 66675"/>
                <a:gd name="connsiteX209" fmla="*/ 3427571 w 5581650"/>
                <a:gd name="connsiteY209" fmla="*/ 47149 h 66675"/>
                <a:gd name="connsiteX210" fmla="*/ 3427571 w 5581650"/>
                <a:gd name="connsiteY210" fmla="*/ 41434 h 66675"/>
                <a:gd name="connsiteX211" fmla="*/ 3448526 w 5581650"/>
                <a:gd name="connsiteY211" fmla="*/ 12859 h 66675"/>
                <a:gd name="connsiteX212" fmla="*/ 3206591 w 5581650"/>
                <a:gd name="connsiteY212" fmla="*/ 12859 h 66675"/>
                <a:gd name="connsiteX213" fmla="*/ 3219926 w 5581650"/>
                <a:gd name="connsiteY213" fmla="*/ 65246 h 66675"/>
                <a:gd name="connsiteX214" fmla="*/ 3484721 w 5581650"/>
                <a:gd name="connsiteY214" fmla="*/ 65246 h 66675"/>
                <a:gd name="connsiteX215" fmla="*/ 3482816 w 5581650"/>
                <a:gd name="connsiteY215" fmla="*/ 61436 h 66675"/>
                <a:gd name="connsiteX216" fmla="*/ 3501866 w 5581650"/>
                <a:gd name="connsiteY216" fmla="*/ 61436 h 66675"/>
                <a:gd name="connsiteX217" fmla="*/ 3503771 w 5581650"/>
                <a:gd name="connsiteY217" fmla="*/ 65246 h 66675"/>
                <a:gd name="connsiteX218" fmla="*/ 3650456 w 5581650"/>
                <a:gd name="connsiteY218" fmla="*/ 65246 h 66675"/>
                <a:gd name="connsiteX219" fmla="*/ 3650456 w 5581650"/>
                <a:gd name="connsiteY219" fmla="*/ 61436 h 66675"/>
                <a:gd name="connsiteX220" fmla="*/ 3675221 w 5581650"/>
                <a:gd name="connsiteY220" fmla="*/ 12859 h 66675"/>
                <a:gd name="connsiteX221" fmla="*/ 3456146 w 5581650"/>
                <a:gd name="connsiteY221" fmla="*/ 12859 h 66675"/>
                <a:gd name="connsiteX222" fmla="*/ 3456146 w 5581650"/>
                <a:gd name="connsiteY222" fmla="*/ 12859 h 66675"/>
                <a:gd name="connsiteX223" fmla="*/ 3456146 w 5581650"/>
                <a:gd name="connsiteY223" fmla="*/ 12859 h 66675"/>
                <a:gd name="connsiteX224" fmla="*/ 3456146 w 5581650"/>
                <a:gd name="connsiteY224" fmla="*/ 12859 h 66675"/>
                <a:gd name="connsiteX225" fmla="*/ 2515076 w 5581650"/>
                <a:gd name="connsiteY225" fmla="*/ 12859 h 66675"/>
                <a:gd name="connsiteX226" fmla="*/ 2516981 w 5581650"/>
                <a:gd name="connsiteY226" fmla="*/ 24289 h 66675"/>
                <a:gd name="connsiteX227" fmla="*/ 2511266 w 5581650"/>
                <a:gd name="connsiteY227" fmla="*/ 30004 h 66675"/>
                <a:gd name="connsiteX228" fmla="*/ 2492216 w 5581650"/>
                <a:gd name="connsiteY228" fmla="*/ 30004 h 66675"/>
                <a:gd name="connsiteX229" fmla="*/ 2497931 w 5581650"/>
                <a:gd name="connsiteY229" fmla="*/ 54769 h 66675"/>
                <a:gd name="connsiteX230" fmla="*/ 2492216 w 5581650"/>
                <a:gd name="connsiteY230" fmla="*/ 54769 h 66675"/>
                <a:gd name="connsiteX231" fmla="*/ 2480786 w 5581650"/>
                <a:gd name="connsiteY231" fmla="*/ 24289 h 66675"/>
                <a:gd name="connsiteX232" fmla="*/ 2492216 w 5581650"/>
                <a:gd name="connsiteY232" fmla="*/ 12859 h 66675"/>
                <a:gd name="connsiteX233" fmla="*/ 2473166 w 5581650"/>
                <a:gd name="connsiteY233" fmla="*/ 12859 h 66675"/>
                <a:gd name="connsiteX234" fmla="*/ 2475071 w 5581650"/>
                <a:gd name="connsiteY234" fmla="*/ 16669 h 66675"/>
                <a:gd name="connsiteX235" fmla="*/ 2444591 w 5581650"/>
                <a:gd name="connsiteY235" fmla="*/ 65246 h 66675"/>
                <a:gd name="connsiteX236" fmla="*/ 2465546 w 5581650"/>
                <a:gd name="connsiteY236" fmla="*/ 65246 h 66675"/>
                <a:gd name="connsiteX237" fmla="*/ 2471261 w 5581650"/>
                <a:gd name="connsiteY237" fmla="*/ 61436 h 66675"/>
                <a:gd name="connsiteX238" fmla="*/ 2471261 w 5581650"/>
                <a:gd name="connsiteY238" fmla="*/ 65246 h 66675"/>
                <a:gd name="connsiteX239" fmla="*/ 2508409 w 5581650"/>
                <a:gd name="connsiteY239" fmla="*/ 65246 h 66675"/>
                <a:gd name="connsiteX240" fmla="*/ 2508409 w 5581650"/>
                <a:gd name="connsiteY240" fmla="*/ 36671 h 66675"/>
                <a:gd name="connsiteX241" fmla="*/ 2514124 w 5581650"/>
                <a:gd name="connsiteY241" fmla="*/ 36671 h 66675"/>
                <a:gd name="connsiteX242" fmla="*/ 2516029 w 5581650"/>
                <a:gd name="connsiteY242" fmla="*/ 65246 h 66675"/>
                <a:gd name="connsiteX243" fmla="*/ 2589371 w 5581650"/>
                <a:gd name="connsiteY243" fmla="*/ 65246 h 66675"/>
                <a:gd name="connsiteX244" fmla="*/ 2562701 w 5581650"/>
                <a:gd name="connsiteY244" fmla="*/ 12859 h 66675"/>
                <a:gd name="connsiteX245" fmla="*/ 2515076 w 5581650"/>
                <a:gd name="connsiteY245" fmla="*/ 12859 h 66675"/>
                <a:gd name="connsiteX246" fmla="*/ 2515076 w 5581650"/>
                <a:gd name="connsiteY246" fmla="*/ 12859 h 66675"/>
                <a:gd name="connsiteX247" fmla="*/ 2515076 w 5581650"/>
                <a:gd name="connsiteY247" fmla="*/ 12859 h 66675"/>
                <a:gd name="connsiteX248" fmla="*/ 2515076 w 5581650"/>
                <a:gd name="connsiteY248" fmla="*/ 12859 h 66675"/>
                <a:gd name="connsiteX249" fmla="*/ 2396966 w 5581650"/>
                <a:gd name="connsiteY249" fmla="*/ 12859 h 66675"/>
                <a:gd name="connsiteX250" fmla="*/ 2396966 w 5581650"/>
                <a:gd name="connsiteY250" fmla="*/ 24289 h 66675"/>
                <a:gd name="connsiteX251" fmla="*/ 2354104 w 5581650"/>
                <a:gd name="connsiteY251" fmla="*/ 30004 h 66675"/>
                <a:gd name="connsiteX252" fmla="*/ 2352199 w 5581650"/>
                <a:gd name="connsiteY252" fmla="*/ 12859 h 66675"/>
                <a:gd name="connsiteX253" fmla="*/ 2348389 w 5581650"/>
                <a:gd name="connsiteY253" fmla="*/ 12859 h 66675"/>
                <a:gd name="connsiteX254" fmla="*/ 2348389 w 5581650"/>
                <a:gd name="connsiteY254" fmla="*/ 16669 h 66675"/>
                <a:gd name="connsiteX255" fmla="*/ 2329339 w 5581650"/>
                <a:gd name="connsiteY255" fmla="*/ 28099 h 66675"/>
                <a:gd name="connsiteX256" fmla="*/ 2323624 w 5581650"/>
                <a:gd name="connsiteY256" fmla="*/ 10954 h 66675"/>
                <a:gd name="connsiteX257" fmla="*/ 2161699 w 5581650"/>
                <a:gd name="connsiteY257" fmla="*/ 10954 h 66675"/>
                <a:gd name="connsiteX258" fmla="*/ 2180749 w 5581650"/>
                <a:gd name="connsiteY258" fmla="*/ 22384 h 66675"/>
                <a:gd name="connsiteX259" fmla="*/ 2186464 w 5581650"/>
                <a:gd name="connsiteY259" fmla="*/ 52864 h 66675"/>
                <a:gd name="connsiteX260" fmla="*/ 2175034 w 5581650"/>
                <a:gd name="connsiteY260" fmla="*/ 52864 h 66675"/>
                <a:gd name="connsiteX261" fmla="*/ 2163604 w 5581650"/>
                <a:gd name="connsiteY261" fmla="*/ 33814 h 66675"/>
                <a:gd name="connsiteX262" fmla="*/ 2144554 w 5581650"/>
                <a:gd name="connsiteY262" fmla="*/ 58579 h 66675"/>
                <a:gd name="connsiteX263" fmla="*/ 2148364 w 5581650"/>
                <a:gd name="connsiteY263" fmla="*/ 62389 h 66675"/>
                <a:gd name="connsiteX264" fmla="*/ 2221706 w 5581650"/>
                <a:gd name="connsiteY264" fmla="*/ 62389 h 66675"/>
                <a:gd name="connsiteX265" fmla="*/ 2231231 w 5581650"/>
                <a:gd name="connsiteY265" fmla="*/ 47149 h 66675"/>
                <a:gd name="connsiteX266" fmla="*/ 2291239 w 5581650"/>
                <a:gd name="connsiteY266" fmla="*/ 64294 h 66675"/>
                <a:gd name="connsiteX267" fmla="*/ 2432209 w 5581650"/>
                <a:gd name="connsiteY267" fmla="*/ 64294 h 66675"/>
                <a:gd name="connsiteX268" fmla="*/ 2432209 w 5581650"/>
                <a:gd name="connsiteY268" fmla="*/ 24289 h 66675"/>
                <a:gd name="connsiteX269" fmla="*/ 2443639 w 5581650"/>
                <a:gd name="connsiteY269" fmla="*/ 12859 h 66675"/>
                <a:gd name="connsiteX270" fmla="*/ 2396966 w 5581650"/>
                <a:gd name="connsiteY270" fmla="*/ 12859 h 66675"/>
                <a:gd name="connsiteX271" fmla="*/ 2396966 w 5581650"/>
                <a:gd name="connsiteY271" fmla="*/ 12859 h 66675"/>
                <a:gd name="connsiteX272" fmla="*/ 2396966 w 5581650"/>
                <a:gd name="connsiteY272" fmla="*/ 12859 h 66675"/>
                <a:gd name="connsiteX273" fmla="*/ 2396966 w 5581650"/>
                <a:gd name="connsiteY273" fmla="*/ 12859 h 66675"/>
                <a:gd name="connsiteX274" fmla="*/ 2084546 w 5581650"/>
                <a:gd name="connsiteY274" fmla="*/ 12859 h 66675"/>
                <a:gd name="connsiteX275" fmla="*/ 2082641 w 5581650"/>
                <a:gd name="connsiteY275" fmla="*/ 24289 h 66675"/>
                <a:gd name="connsiteX276" fmla="*/ 2076926 w 5581650"/>
                <a:gd name="connsiteY276" fmla="*/ 24289 h 66675"/>
                <a:gd name="connsiteX277" fmla="*/ 2076926 w 5581650"/>
                <a:gd name="connsiteY277" fmla="*/ 12859 h 66675"/>
                <a:gd name="connsiteX278" fmla="*/ 2032159 w 5581650"/>
                <a:gd name="connsiteY278" fmla="*/ 12859 h 66675"/>
                <a:gd name="connsiteX279" fmla="*/ 2009299 w 5581650"/>
                <a:gd name="connsiteY279" fmla="*/ 30004 h 66675"/>
                <a:gd name="connsiteX280" fmla="*/ 2003584 w 5581650"/>
                <a:gd name="connsiteY280" fmla="*/ 35719 h 66675"/>
                <a:gd name="connsiteX281" fmla="*/ 2003584 w 5581650"/>
                <a:gd name="connsiteY281" fmla="*/ 22384 h 66675"/>
                <a:gd name="connsiteX282" fmla="*/ 2015014 w 5581650"/>
                <a:gd name="connsiteY282" fmla="*/ 10954 h 66675"/>
                <a:gd name="connsiteX283" fmla="*/ 1972151 w 5581650"/>
                <a:gd name="connsiteY283" fmla="*/ 10954 h 66675"/>
                <a:gd name="connsiteX284" fmla="*/ 1947386 w 5581650"/>
                <a:gd name="connsiteY284" fmla="*/ 33814 h 66675"/>
                <a:gd name="connsiteX285" fmla="*/ 1947386 w 5581650"/>
                <a:gd name="connsiteY285" fmla="*/ 39529 h 66675"/>
                <a:gd name="connsiteX286" fmla="*/ 1941671 w 5581650"/>
                <a:gd name="connsiteY286" fmla="*/ 39529 h 66675"/>
                <a:gd name="connsiteX287" fmla="*/ 1941671 w 5581650"/>
                <a:gd name="connsiteY287" fmla="*/ 33814 h 66675"/>
                <a:gd name="connsiteX288" fmla="*/ 1924526 w 5581650"/>
                <a:gd name="connsiteY288" fmla="*/ 10954 h 66675"/>
                <a:gd name="connsiteX289" fmla="*/ 1853089 w 5581650"/>
                <a:gd name="connsiteY289" fmla="*/ 10954 h 66675"/>
                <a:gd name="connsiteX290" fmla="*/ 1847374 w 5581650"/>
                <a:gd name="connsiteY290" fmla="*/ 14764 h 66675"/>
                <a:gd name="connsiteX291" fmla="*/ 1822609 w 5581650"/>
                <a:gd name="connsiteY291" fmla="*/ 20479 h 66675"/>
                <a:gd name="connsiteX292" fmla="*/ 1834039 w 5581650"/>
                <a:gd name="connsiteY292" fmla="*/ 9049 h 66675"/>
                <a:gd name="connsiteX293" fmla="*/ 1696879 w 5581650"/>
                <a:gd name="connsiteY293" fmla="*/ 9049 h 66675"/>
                <a:gd name="connsiteX294" fmla="*/ 1687354 w 5581650"/>
                <a:gd name="connsiteY294" fmla="*/ 31909 h 66675"/>
                <a:gd name="connsiteX295" fmla="*/ 1687354 w 5581650"/>
                <a:gd name="connsiteY295" fmla="*/ 26194 h 66675"/>
                <a:gd name="connsiteX296" fmla="*/ 1691164 w 5581650"/>
                <a:gd name="connsiteY296" fmla="*/ 26194 h 66675"/>
                <a:gd name="connsiteX297" fmla="*/ 1672114 w 5581650"/>
                <a:gd name="connsiteY297" fmla="*/ 9049 h 66675"/>
                <a:gd name="connsiteX298" fmla="*/ 1649254 w 5581650"/>
                <a:gd name="connsiteY298" fmla="*/ 9049 h 66675"/>
                <a:gd name="connsiteX299" fmla="*/ 1635919 w 5581650"/>
                <a:gd name="connsiteY299" fmla="*/ 20479 h 66675"/>
                <a:gd name="connsiteX300" fmla="*/ 1647349 w 5581650"/>
                <a:gd name="connsiteY300" fmla="*/ 9049 h 66675"/>
                <a:gd name="connsiteX301" fmla="*/ 1593056 w 5581650"/>
                <a:gd name="connsiteY301" fmla="*/ 9049 h 66675"/>
                <a:gd name="connsiteX302" fmla="*/ 1593056 w 5581650"/>
                <a:gd name="connsiteY302" fmla="*/ 20479 h 66675"/>
                <a:gd name="connsiteX303" fmla="*/ 1587341 w 5581650"/>
                <a:gd name="connsiteY303" fmla="*/ 20479 h 66675"/>
                <a:gd name="connsiteX304" fmla="*/ 1587341 w 5581650"/>
                <a:gd name="connsiteY304" fmla="*/ 9049 h 66675"/>
                <a:gd name="connsiteX305" fmla="*/ 1478756 w 5581650"/>
                <a:gd name="connsiteY305" fmla="*/ 9049 h 66675"/>
                <a:gd name="connsiteX306" fmla="*/ 1474946 w 5581650"/>
                <a:gd name="connsiteY306" fmla="*/ 12859 h 66675"/>
                <a:gd name="connsiteX307" fmla="*/ 1376839 w 5581650"/>
                <a:gd name="connsiteY307" fmla="*/ 31909 h 66675"/>
                <a:gd name="connsiteX308" fmla="*/ 1353979 w 5581650"/>
                <a:gd name="connsiteY308" fmla="*/ 9049 h 66675"/>
                <a:gd name="connsiteX309" fmla="*/ 1334929 w 5581650"/>
                <a:gd name="connsiteY309" fmla="*/ 9049 h 66675"/>
                <a:gd name="connsiteX310" fmla="*/ 1340644 w 5581650"/>
                <a:gd name="connsiteY310" fmla="*/ 12859 h 66675"/>
                <a:gd name="connsiteX311" fmla="*/ 1321594 w 5581650"/>
                <a:gd name="connsiteY311" fmla="*/ 24289 h 66675"/>
                <a:gd name="connsiteX312" fmla="*/ 1302544 w 5581650"/>
                <a:gd name="connsiteY312" fmla="*/ 7144 h 66675"/>
                <a:gd name="connsiteX313" fmla="*/ 1296829 w 5581650"/>
                <a:gd name="connsiteY313" fmla="*/ 7144 h 66675"/>
                <a:gd name="connsiteX314" fmla="*/ 1285399 w 5581650"/>
                <a:gd name="connsiteY314" fmla="*/ 24289 h 66675"/>
                <a:gd name="connsiteX315" fmla="*/ 1285399 w 5581650"/>
                <a:gd name="connsiteY315" fmla="*/ 22384 h 66675"/>
                <a:gd name="connsiteX316" fmla="*/ 1291114 w 5581650"/>
                <a:gd name="connsiteY316" fmla="*/ 10954 h 66675"/>
                <a:gd name="connsiteX317" fmla="*/ 1241584 w 5581650"/>
                <a:gd name="connsiteY317" fmla="*/ 10954 h 66675"/>
                <a:gd name="connsiteX318" fmla="*/ 1237774 w 5581650"/>
                <a:gd name="connsiteY318" fmla="*/ 22384 h 66675"/>
                <a:gd name="connsiteX319" fmla="*/ 1256824 w 5581650"/>
                <a:gd name="connsiteY319" fmla="*/ 22384 h 66675"/>
                <a:gd name="connsiteX320" fmla="*/ 1268254 w 5581650"/>
                <a:gd name="connsiteY320" fmla="*/ 16669 h 66675"/>
                <a:gd name="connsiteX321" fmla="*/ 1366361 w 5581650"/>
                <a:gd name="connsiteY321" fmla="*/ 65246 h 66675"/>
                <a:gd name="connsiteX322" fmla="*/ 1878806 w 5581650"/>
                <a:gd name="connsiteY322" fmla="*/ 65246 h 66675"/>
                <a:gd name="connsiteX323" fmla="*/ 1884521 w 5581650"/>
                <a:gd name="connsiteY323" fmla="*/ 61436 h 66675"/>
                <a:gd name="connsiteX324" fmla="*/ 1884521 w 5581650"/>
                <a:gd name="connsiteY324" fmla="*/ 65246 h 66675"/>
                <a:gd name="connsiteX325" fmla="*/ 1955959 w 5581650"/>
                <a:gd name="connsiteY325" fmla="*/ 65246 h 66675"/>
                <a:gd name="connsiteX326" fmla="*/ 1954054 w 5581650"/>
                <a:gd name="connsiteY326" fmla="*/ 61436 h 66675"/>
                <a:gd name="connsiteX327" fmla="*/ 1959769 w 5581650"/>
                <a:gd name="connsiteY327" fmla="*/ 61436 h 66675"/>
                <a:gd name="connsiteX328" fmla="*/ 1965484 w 5581650"/>
                <a:gd name="connsiteY328" fmla="*/ 65246 h 66675"/>
                <a:gd name="connsiteX329" fmla="*/ 1986439 w 5581650"/>
                <a:gd name="connsiteY329" fmla="*/ 65246 h 66675"/>
                <a:gd name="connsiteX330" fmla="*/ 2001679 w 5581650"/>
                <a:gd name="connsiteY330" fmla="*/ 50006 h 66675"/>
                <a:gd name="connsiteX331" fmla="*/ 1994059 w 5581650"/>
                <a:gd name="connsiteY331" fmla="*/ 67151 h 66675"/>
                <a:gd name="connsiteX332" fmla="*/ 2123599 w 5581650"/>
                <a:gd name="connsiteY332" fmla="*/ 67151 h 66675"/>
                <a:gd name="connsiteX333" fmla="*/ 2095024 w 5581650"/>
                <a:gd name="connsiteY333" fmla="*/ 18574 h 66675"/>
                <a:gd name="connsiteX334" fmla="*/ 2098834 w 5581650"/>
                <a:gd name="connsiteY334" fmla="*/ 14764 h 66675"/>
                <a:gd name="connsiteX335" fmla="*/ 2084546 w 5581650"/>
                <a:gd name="connsiteY335" fmla="*/ 12859 h 66675"/>
                <a:gd name="connsiteX336" fmla="*/ 2084546 w 5581650"/>
                <a:gd name="connsiteY336" fmla="*/ 12859 h 66675"/>
                <a:gd name="connsiteX337" fmla="*/ 2084546 w 5581650"/>
                <a:gd name="connsiteY337" fmla="*/ 12859 h 66675"/>
                <a:gd name="connsiteX338" fmla="*/ 2084546 w 5581650"/>
                <a:gd name="connsiteY338" fmla="*/ 12859 h 66675"/>
                <a:gd name="connsiteX339" fmla="*/ 1410176 w 5581650"/>
                <a:gd name="connsiteY339" fmla="*/ 12859 h 66675"/>
                <a:gd name="connsiteX340" fmla="*/ 1410176 w 5581650"/>
                <a:gd name="connsiteY340" fmla="*/ 16669 h 66675"/>
                <a:gd name="connsiteX341" fmla="*/ 1421606 w 5581650"/>
                <a:gd name="connsiteY341" fmla="*/ 16669 h 66675"/>
                <a:gd name="connsiteX342" fmla="*/ 1452086 w 5581650"/>
                <a:gd name="connsiteY342" fmla="*/ 12859 h 66675"/>
                <a:gd name="connsiteX343" fmla="*/ 1410176 w 5581650"/>
                <a:gd name="connsiteY343" fmla="*/ 12859 h 66675"/>
                <a:gd name="connsiteX344" fmla="*/ 1410176 w 5581650"/>
                <a:gd name="connsiteY344" fmla="*/ 12859 h 66675"/>
                <a:gd name="connsiteX345" fmla="*/ 1410176 w 5581650"/>
                <a:gd name="connsiteY345" fmla="*/ 12859 h 66675"/>
                <a:gd name="connsiteX346" fmla="*/ 1410176 w 5581650"/>
                <a:gd name="connsiteY346" fmla="*/ 12859 h 66675"/>
                <a:gd name="connsiteX347" fmla="*/ 1213009 w 5581650"/>
                <a:gd name="connsiteY347" fmla="*/ 12859 h 66675"/>
                <a:gd name="connsiteX348" fmla="*/ 1201579 w 5581650"/>
                <a:gd name="connsiteY348" fmla="*/ 35719 h 66675"/>
                <a:gd name="connsiteX349" fmla="*/ 1201579 w 5581650"/>
                <a:gd name="connsiteY349" fmla="*/ 22384 h 66675"/>
                <a:gd name="connsiteX350" fmla="*/ 1192054 w 5581650"/>
                <a:gd name="connsiteY350" fmla="*/ 10954 h 66675"/>
                <a:gd name="connsiteX351" fmla="*/ 1178719 w 5581650"/>
                <a:gd name="connsiteY351" fmla="*/ 10954 h 66675"/>
                <a:gd name="connsiteX352" fmla="*/ 1176814 w 5581650"/>
                <a:gd name="connsiteY352" fmla="*/ 14764 h 66675"/>
                <a:gd name="connsiteX353" fmla="*/ 1126331 w 5581650"/>
                <a:gd name="connsiteY353" fmla="*/ 20479 h 66675"/>
                <a:gd name="connsiteX354" fmla="*/ 1126331 w 5581650"/>
                <a:gd name="connsiteY354" fmla="*/ 14764 h 66675"/>
                <a:gd name="connsiteX355" fmla="*/ 1137761 w 5581650"/>
                <a:gd name="connsiteY355" fmla="*/ 10954 h 66675"/>
                <a:gd name="connsiteX356" fmla="*/ 1045369 w 5581650"/>
                <a:gd name="connsiteY356" fmla="*/ 10954 h 66675"/>
                <a:gd name="connsiteX357" fmla="*/ 1051084 w 5581650"/>
                <a:gd name="connsiteY357" fmla="*/ 39529 h 66675"/>
                <a:gd name="connsiteX358" fmla="*/ 1101566 w 5581650"/>
                <a:gd name="connsiteY358" fmla="*/ 58579 h 66675"/>
                <a:gd name="connsiteX359" fmla="*/ 1076801 w 5581650"/>
                <a:gd name="connsiteY359" fmla="*/ 58579 h 66675"/>
                <a:gd name="connsiteX360" fmla="*/ 1069181 w 5581650"/>
                <a:gd name="connsiteY360" fmla="*/ 62389 h 66675"/>
                <a:gd name="connsiteX361" fmla="*/ 1097756 w 5581650"/>
                <a:gd name="connsiteY361" fmla="*/ 62389 h 66675"/>
                <a:gd name="connsiteX362" fmla="*/ 1132999 w 5581650"/>
                <a:gd name="connsiteY362" fmla="*/ 52864 h 66675"/>
                <a:gd name="connsiteX363" fmla="*/ 1153954 w 5581650"/>
                <a:gd name="connsiteY363" fmla="*/ 62389 h 66675"/>
                <a:gd name="connsiteX364" fmla="*/ 1176814 w 5581650"/>
                <a:gd name="connsiteY364" fmla="*/ 62389 h 66675"/>
                <a:gd name="connsiteX365" fmla="*/ 1176814 w 5581650"/>
                <a:gd name="connsiteY365" fmla="*/ 58579 h 66675"/>
                <a:gd name="connsiteX366" fmla="*/ 1176814 w 5581650"/>
                <a:gd name="connsiteY366" fmla="*/ 47149 h 66675"/>
                <a:gd name="connsiteX367" fmla="*/ 1182529 w 5581650"/>
                <a:gd name="connsiteY367" fmla="*/ 62389 h 66675"/>
                <a:gd name="connsiteX368" fmla="*/ 1276826 w 5581650"/>
                <a:gd name="connsiteY368" fmla="*/ 62389 h 66675"/>
                <a:gd name="connsiteX369" fmla="*/ 1276826 w 5581650"/>
                <a:gd name="connsiteY369" fmla="*/ 58579 h 66675"/>
                <a:gd name="connsiteX370" fmla="*/ 1286351 w 5581650"/>
                <a:gd name="connsiteY370" fmla="*/ 54769 h 66675"/>
                <a:gd name="connsiteX371" fmla="*/ 1290161 w 5581650"/>
                <a:gd name="connsiteY371" fmla="*/ 45244 h 66675"/>
                <a:gd name="connsiteX372" fmla="*/ 1247299 w 5581650"/>
                <a:gd name="connsiteY372" fmla="*/ 39529 h 66675"/>
                <a:gd name="connsiteX373" fmla="*/ 1247299 w 5581650"/>
                <a:gd name="connsiteY373" fmla="*/ 50959 h 66675"/>
                <a:gd name="connsiteX374" fmla="*/ 1258729 w 5581650"/>
                <a:gd name="connsiteY374" fmla="*/ 56674 h 66675"/>
                <a:gd name="connsiteX375" fmla="*/ 1247299 w 5581650"/>
                <a:gd name="connsiteY375" fmla="*/ 56674 h 66675"/>
                <a:gd name="connsiteX376" fmla="*/ 1247299 w 5581650"/>
                <a:gd name="connsiteY376" fmla="*/ 50959 h 66675"/>
                <a:gd name="connsiteX377" fmla="*/ 1230154 w 5581650"/>
                <a:gd name="connsiteY377" fmla="*/ 9049 h 66675"/>
                <a:gd name="connsiteX378" fmla="*/ 1213009 w 5581650"/>
                <a:gd name="connsiteY378" fmla="*/ 12859 h 66675"/>
                <a:gd name="connsiteX379" fmla="*/ 1213009 w 5581650"/>
                <a:gd name="connsiteY379" fmla="*/ 12859 h 66675"/>
                <a:gd name="connsiteX380" fmla="*/ 1213009 w 5581650"/>
                <a:gd name="connsiteY380" fmla="*/ 12859 h 66675"/>
                <a:gd name="connsiteX381" fmla="*/ 1213009 w 5581650"/>
                <a:gd name="connsiteY381" fmla="*/ 12859 h 66675"/>
                <a:gd name="connsiteX382" fmla="*/ 1017746 w 5581650"/>
                <a:gd name="connsiteY382" fmla="*/ 12859 h 66675"/>
                <a:gd name="connsiteX383" fmla="*/ 1008221 w 5581650"/>
                <a:gd name="connsiteY383" fmla="*/ 24289 h 66675"/>
                <a:gd name="connsiteX384" fmla="*/ 1013936 w 5581650"/>
                <a:gd name="connsiteY384" fmla="*/ 12859 h 66675"/>
                <a:gd name="connsiteX385" fmla="*/ 882491 w 5581650"/>
                <a:gd name="connsiteY385" fmla="*/ 12859 h 66675"/>
                <a:gd name="connsiteX386" fmla="*/ 890111 w 5581650"/>
                <a:gd name="connsiteY386" fmla="*/ 24289 h 66675"/>
                <a:gd name="connsiteX387" fmla="*/ 878681 w 5581650"/>
                <a:gd name="connsiteY387" fmla="*/ 24289 h 66675"/>
                <a:gd name="connsiteX388" fmla="*/ 859631 w 5581650"/>
                <a:gd name="connsiteY388" fmla="*/ 24289 h 66675"/>
                <a:gd name="connsiteX389" fmla="*/ 871061 w 5581650"/>
                <a:gd name="connsiteY389" fmla="*/ 12859 h 66675"/>
                <a:gd name="connsiteX390" fmla="*/ 704374 w 5581650"/>
                <a:gd name="connsiteY390" fmla="*/ 12859 h 66675"/>
                <a:gd name="connsiteX391" fmla="*/ 704374 w 5581650"/>
                <a:gd name="connsiteY391" fmla="*/ 35719 h 66675"/>
                <a:gd name="connsiteX392" fmla="*/ 667226 w 5581650"/>
                <a:gd name="connsiteY392" fmla="*/ 60484 h 66675"/>
                <a:gd name="connsiteX393" fmla="*/ 655796 w 5581650"/>
                <a:gd name="connsiteY393" fmla="*/ 54769 h 66675"/>
                <a:gd name="connsiteX394" fmla="*/ 650081 w 5581650"/>
                <a:gd name="connsiteY394" fmla="*/ 54769 h 66675"/>
                <a:gd name="connsiteX395" fmla="*/ 650081 w 5581650"/>
                <a:gd name="connsiteY395" fmla="*/ 49054 h 66675"/>
                <a:gd name="connsiteX396" fmla="*/ 702469 w 5581650"/>
                <a:gd name="connsiteY396" fmla="*/ 14764 h 66675"/>
                <a:gd name="connsiteX397" fmla="*/ 352901 w 5581650"/>
                <a:gd name="connsiteY397" fmla="*/ 14764 h 66675"/>
                <a:gd name="connsiteX398" fmla="*/ 347186 w 5581650"/>
                <a:gd name="connsiteY398" fmla="*/ 49054 h 66675"/>
                <a:gd name="connsiteX399" fmla="*/ 320516 w 5581650"/>
                <a:gd name="connsiteY399" fmla="*/ 66199 h 66675"/>
                <a:gd name="connsiteX400" fmla="*/ 776764 w 5581650"/>
                <a:gd name="connsiteY400" fmla="*/ 66199 h 66675"/>
                <a:gd name="connsiteX401" fmla="*/ 801529 w 5581650"/>
                <a:gd name="connsiteY401" fmla="*/ 43339 h 66675"/>
                <a:gd name="connsiteX402" fmla="*/ 919639 w 5581650"/>
                <a:gd name="connsiteY402" fmla="*/ 62389 h 66675"/>
                <a:gd name="connsiteX403" fmla="*/ 929164 w 5581650"/>
                <a:gd name="connsiteY403" fmla="*/ 66199 h 66675"/>
                <a:gd name="connsiteX404" fmla="*/ 1051084 w 5581650"/>
                <a:gd name="connsiteY404" fmla="*/ 66199 h 66675"/>
                <a:gd name="connsiteX405" fmla="*/ 1032034 w 5581650"/>
                <a:gd name="connsiteY405" fmla="*/ 56674 h 66675"/>
                <a:gd name="connsiteX406" fmla="*/ 1026319 w 5581650"/>
                <a:gd name="connsiteY406" fmla="*/ 56674 h 66675"/>
                <a:gd name="connsiteX407" fmla="*/ 1026319 w 5581650"/>
                <a:gd name="connsiteY407" fmla="*/ 37624 h 66675"/>
                <a:gd name="connsiteX408" fmla="*/ 1045369 w 5581650"/>
                <a:gd name="connsiteY408" fmla="*/ 37624 h 66675"/>
                <a:gd name="connsiteX409" fmla="*/ 1047274 w 5581650"/>
                <a:gd name="connsiteY409" fmla="*/ 14764 h 66675"/>
                <a:gd name="connsiteX410" fmla="*/ 1017746 w 5581650"/>
                <a:gd name="connsiteY410" fmla="*/ 12859 h 66675"/>
                <a:gd name="connsiteX411" fmla="*/ 1017746 w 5581650"/>
                <a:gd name="connsiteY411" fmla="*/ 12859 h 66675"/>
                <a:gd name="connsiteX412" fmla="*/ 1017746 w 5581650"/>
                <a:gd name="connsiteY412" fmla="*/ 12859 h 66675"/>
                <a:gd name="connsiteX413" fmla="*/ 1017746 w 5581650"/>
                <a:gd name="connsiteY413" fmla="*/ 12859 h 66675"/>
                <a:gd name="connsiteX414" fmla="*/ 7144 w 5581650"/>
                <a:gd name="connsiteY414" fmla="*/ 12859 h 66675"/>
                <a:gd name="connsiteX415" fmla="*/ 7144 w 5581650"/>
                <a:gd name="connsiteY415" fmla="*/ 24289 h 66675"/>
                <a:gd name="connsiteX416" fmla="*/ 18574 w 5581650"/>
                <a:gd name="connsiteY416" fmla="*/ 24289 h 66675"/>
                <a:gd name="connsiteX417" fmla="*/ 43339 w 5581650"/>
                <a:gd name="connsiteY417" fmla="*/ 24289 h 66675"/>
                <a:gd name="connsiteX418" fmla="*/ 43339 w 5581650"/>
                <a:gd name="connsiteY418" fmla="*/ 54769 h 66675"/>
                <a:gd name="connsiteX419" fmla="*/ 38576 w 5581650"/>
                <a:gd name="connsiteY419" fmla="*/ 54769 h 66675"/>
                <a:gd name="connsiteX420" fmla="*/ 38576 w 5581650"/>
                <a:gd name="connsiteY420" fmla="*/ 60484 h 66675"/>
                <a:gd name="connsiteX421" fmla="*/ 26194 w 5581650"/>
                <a:gd name="connsiteY421" fmla="*/ 60484 h 66675"/>
                <a:gd name="connsiteX422" fmla="*/ 26194 w 5581650"/>
                <a:gd name="connsiteY422" fmla="*/ 24289 h 66675"/>
                <a:gd name="connsiteX423" fmla="*/ 20479 w 5581650"/>
                <a:gd name="connsiteY423" fmla="*/ 24289 h 66675"/>
                <a:gd name="connsiteX424" fmla="*/ 14764 w 5581650"/>
                <a:gd name="connsiteY424" fmla="*/ 64294 h 66675"/>
                <a:gd name="connsiteX425" fmla="*/ 45244 w 5581650"/>
                <a:gd name="connsiteY425" fmla="*/ 64294 h 66675"/>
                <a:gd name="connsiteX426" fmla="*/ 50959 w 5581650"/>
                <a:gd name="connsiteY426" fmla="*/ 60484 h 66675"/>
                <a:gd name="connsiteX427" fmla="*/ 50959 w 5581650"/>
                <a:gd name="connsiteY427" fmla="*/ 64294 h 66675"/>
                <a:gd name="connsiteX428" fmla="*/ 86201 w 5581650"/>
                <a:gd name="connsiteY428" fmla="*/ 64294 h 66675"/>
                <a:gd name="connsiteX429" fmla="*/ 93821 w 5581650"/>
                <a:gd name="connsiteY429" fmla="*/ 60484 h 66675"/>
                <a:gd name="connsiteX430" fmla="*/ 93821 w 5581650"/>
                <a:gd name="connsiteY430" fmla="*/ 64294 h 66675"/>
                <a:gd name="connsiteX431" fmla="*/ 261461 w 5581650"/>
                <a:gd name="connsiteY431" fmla="*/ 64294 h 66675"/>
                <a:gd name="connsiteX432" fmla="*/ 253841 w 5581650"/>
                <a:gd name="connsiteY432" fmla="*/ 35719 h 66675"/>
                <a:gd name="connsiteX433" fmla="*/ 272891 w 5581650"/>
                <a:gd name="connsiteY433" fmla="*/ 35719 h 66675"/>
                <a:gd name="connsiteX434" fmla="*/ 280511 w 5581650"/>
                <a:gd name="connsiteY434" fmla="*/ 64294 h 66675"/>
                <a:gd name="connsiteX435" fmla="*/ 303371 w 5581650"/>
                <a:gd name="connsiteY435" fmla="*/ 64294 h 66675"/>
                <a:gd name="connsiteX436" fmla="*/ 305276 w 5581650"/>
                <a:gd name="connsiteY436" fmla="*/ 41434 h 66675"/>
                <a:gd name="connsiteX437" fmla="*/ 330041 w 5581650"/>
                <a:gd name="connsiteY437" fmla="*/ 41434 h 66675"/>
                <a:gd name="connsiteX438" fmla="*/ 335756 w 5581650"/>
                <a:gd name="connsiteY438" fmla="*/ 12859 h 66675"/>
                <a:gd name="connsiteX439" fmla="*/ 7144 w 5581650"/>
                <a:gd name="connsiteY439" fmla="*/ 12859 h 66675"/>
                <a:gd name="connsiteX440" fmla="*/ 7144 w 5581650"/>
                <a:gd name="connsiteY440" fmla="*/ 12859 h 66675"/>
                <a:gd name="connsiteX441" fmla="*/ 7144 w 5581650"/>
                <a:gd name="connsiteY441" fmla="*/ 12859 h 66675"/>
                <a:gd name="connsiteX442" fmla="*/ 7144 w 5581650"/>
                <a:gd name="connsiteY442" fmla="*/ 12859 h 66675"/>
                <a:gd name="connsiteX443" fmla="*/ 4311491 w 5581650"/>
                <a:gd name="connsiteY443" fmla="*/ 62389 h 66675"/>
                <a:gd name="connsiteX444" fmla="*/ 4315302 w 5581650"/>
                <a:gd name="connsiteY444" fmla="*/ 58579 h 66675"/>
                <a:gd name="connsiteX445" fmla="*/ 4321016 w 5581650"/>
                <a:gd name="connsiteY445" fmla="*/ 39529 h 66675"/>
                <a:gd name="connsiteX446" fmla="*/ 4301966 w 5581650"/>
                <a:gd name="connsiteY446" fmla="*/ 39529 h 66675"/>
                <a:gd name="connsiteX447" fmla="*/ 4301966 w 5581650"/>
                <a:gd name="connsiteY447" fmla="*/ 62389 h 66675"/>
                <a:gd name="connsiteX448" fmla="*/ 4311491 w 5581650"/>
                <a:gd name="connsiteY448" fmla="*/ 62389 h 66675"/>
                <a:gd name="connsiteX449" fmla="*/ 4311491 w 5581650"/>
                <a:gd name="connsiteY449" fmla="*/ 62389 h 66675"/>
                <a:gd name="connsiteX450" fmla="*/ 4311491 w 5581650"/>
                <a:gd name="connsiteY450" fmla="*/ 62389 h 66675"/>
                <a:gd name="connsiteX451" fmla="*/ 4311491 w 5581650"/>
                <a:gd name="connsiteY451" fmla="*/ 62389 h 66675"/>
                <a:gd name="connsiteX452" fmla="*/ 4275296 w 5581650"/>
                <a:gd name="connsiteY452" fmla="*/ 62389 h 66675"/>
                <a:gd name="connsiteX453" fmla="*/ 4279106 w 5581650"/>
                <a:gd name="connsiteY453" fmla="*/ 58579 h 66675"/>
                <a:gd name="connsiteX454" fmla="*/ 4254341 w 5581650"/>
                <a:gd name="connsiteY454" fmla="*/ 58579 h 66675"/>
                <a:gd name="connsiteX455" fmla="*/ 4254341 w 5581650"/>
                <a:gd name="connsiteY455" fmla="*/ 62389 h 66675"/>
                <a:gd name="connsiteX456" fmla="*/ 4275296 w 5581650"/>
                <a:gd name="connsiteY456" fmla="*/ 62389 h 66675"/>
                <a:gd name="connsiteX457" fmla="*/ 4275296 w 5581650"/>
                <a:gd name="connsiteY457" fmla="*/ 62389 h 66675"/>
                <a:gd name="connsiteX458" fmla="*/ 4275296 w 5581650"/>
                <a:gd name="connsiteY458" fmla="*/ 62389 h 66675"/>
                <a:gd name="connsiteX459" fmla="*/ 4275296 w 5581650"/>
                <a:gd name="connsiteY459" fmla="*/ 62389 h 66675"/>
                <a:gd name="connsiteX460" fmla="*/ 1313021 w 5581650"/>
                <a:gd name="connsiteY460" fmla="*/ 62389 h 66675"/>
                <a:gd name="connsiteX461" fmla="*/ 1286351 w 5581650"/>
                <a:gd name="connsiteY461" fmla="*/ 62389 h 66675"/>
                <a:gd name="connsiteX462" fmla="*/ 1313021 w 5581650"/>
                <a:gd name="connsiteY462" fmla="*/ 62389 h 66675"/>
                <a:gd name="connsiteX463" fmla="*/ 1313021 w 5581650"/>
                <a:gd name="connsiteY463" fmla="*/ 62389 h 66675"/>
                <a:gd name="connsiteX464" fmla="*/ 1313021 w 5581650"/>
                <a:gd name="connsiteY464" fmla="*/ 62389 h 66675"/>
                <a:gd name="connsiteX465" fmla="*/ 1313021 w 5581650"/>
                <a:gd name="connsiteY465" fmla="*/ 62389 h 66675"/>
                <a:gd name="connsiteX466" fmla="*/ 1404461 w 5581650"/>
                <a:gd name="connsiteY466" fmla="*/ 52864 h 66675"/>
                <a:gd name="connsiteX467" fmla="*/ 1379696 w 5581650"/>
                <a:gd name="connsiteY467" fmla="*/ 52864 h 66675"/>
                <a:gd name="connsiteX468" fmla="*/ 1404461 w 5581650"/>
                <a:gd name="connsiteY468" fmla="*/ 52864 h 66675"/>
                <a:gd name="connsiteX469" fmla="*/ 1404461 w 5581650"/>
                <a:gd name="connsiteY469" fmla="*/ 52864 h 66675"/>
                <a:gd name="connsiteX470" fmla="*/ 1404461 w 5581650"/>
                <a:gd name="connsiteY470" fmla="*/ 52864 h 66675"/>
                <a:gd name="connsiteX471" fmla="*/ 1404461 w 5581650"/>
                <a:gd name="connsiteY471" fmla="*/ 52864 h 66675"/>
                <a:gd name="connsiteX472" fmla="*/ 1429226 w 5581650"/>
                <a:gd name="connsiteY472" fmla="*/ 52864 h 66675"/>
                <a:gd name="connsiteX473" fmla="*/ 1410176 w 5581650"/>
                <a:gd name="connsiteY473" fmla="*/ 52864 h 66675"/>
                <a:gd name="connsiteX474" fmla="*/ 1429226 w 5581650"/>
                <a:gd name="connsiteY474" fmla="*/ 52864 h 66675"/>
                <a:gd name="connsiteX475" fmla="*/ 1429226 w 5581650"/>
                <a:gd name="connsiteY475" fmla="*/ 52864 h 66675"/>
                <a:gd name="connsiteX476" fmla="*/ 1429226 w 5581650"/>
                <a:gd name="connsiteY476" fmla="*/ 52864 h 66675"/>
                <a:gd name="connsiteX477" fmla="*/ 1429226 w 5581650"/>
                <a:gd name="connsiteY477" fmla="*/ 52864 h 66675"/>
                <a:gd name="connsiteX478" fmla="*/ 2088356 w 5581650"/>
                <a:gd name="connsiteY478" fmla="*/ 41434 h 66675"/>
                <a:gd name="connsiteX479" fmla="*/ 2082641 w 5581650"/>
                <a:gd name="connsiteY479" fmla="*/ 60484 h 66675"/>
                <a:gd name="connsiteX480" fmla="*/ 2082641 w 5581650"/>
                <a:gd name="connsiteY480" fmla="*/ 41434 h 66675"/>
                <a:gd name="connsiteX481" fmla="*/ 2088356 w 5581650"/>
                <a:gd name="connsiteY481" fmla="*/ 41434 h 66675"/>
                <a:gd name="connsiteX482" fmla="*/ 2088356 w 5581650"/>
                <a:gd name="connsiteY482" fmla="*/ 41434 h 66675"/>
                <a:gd name="connsiteX483" fmla="*/ 2088356 w 5581650"/>
                <a:gd name="connsiteY483" fmla="*/ 41434 h 66675"/>
                <a:gd name="connsiteX484" fmla="*/ 2088356 w 5581650"/>
                <a:gd name="connsiteY484" fmla="*/ 41434 h 66675"/>
                <a:gd name="connsiteX485" fmla="*/ 3832384 w 5581650"/>
                <a:gd name="connsiteY485" fmla="*/ 41434 h 66675"/>
                <a:gd name="connsiteX486" fmla="*/ 3820954 w 5581650"/>
                <a:gd name="connsiteY486" fmla="*/ 47149 h 66675"/>
                <a:gd name="connsiteX487" fmla="*/ 3832384 w 5581650"/>
                <a:gd name="connsiteY487" fmla="*/ 41434 h 66675"/>
                <a:gd name="connsiteX488" fmla="*/ 3832384 w 5581650"/>
                <a:gd name="connsiteY488" fmla="*/ 41434 h 66675"/>
                <a:gd name="connsiteX489" fmla="*/ 3832384 w 5581650"/>
                <a:gd name="connsiteY489" fmla="*/ 41434 h 66675"/>
                <a:gd name="connsiteX490" fmla="*/ 3832384 w 5581650"/>
                <a:gd name="connsiteY490" fmla="*/ 41434 h 66675"/>
                <a:gd name="connsiteX491" fmla="*/ 287179 w 5581650"/>
                <a:gd name="connsiteY491" fmla="*/ 35719 h 66675"/>
                <a:gd name="connsiteX492" fmla="*/ 292894 w 5581650"/>
                <a:gd name="connsiteY492" fmla="*/ 47149 h 66675"/>
                <a:gd name="connsiteX493" fmla="*/ 287179 w 5581650"/>
                <a:gd name="connsiteY493" fmla="*/ 35719 h 66675"/>
                <a:gd name="connsiteX494" fmla="*/ 287179 w 5581650"/>
                <a:gd name="connsiteY494" fmla="*/ 35719 h 66675"/>
                <a:gd name="connsiteX495" fmla="*/ 287179 w 5581650"/>
                <a:gd name="connsiteY495" fmla="*/ 35719 h 66675"/>
                <a:gd name="connsiteX496" fmla="*/ 287179 w 5581650"/>
                <a:gd name="connsiteY496" fmla="*/ 35719 h 66675"/>
                <a:gd name="connsiteX497" fmla="*/ 1547336 w 5581650"/>
                <a:gd name="connsiteY497" fmla="*/ 35719 h 66675"/>
                <a:gd name="connsiteX498" fmla="*/ 1547336 w 5581650"/>
                <a:gd name="connsiteY498" fmla="*/ 47149 h 66675"/>
                <a:gd name="connsiteX499" fmla="*/ 1541621 w 5581650"/>
                <a:gd name="connsiteY499" fmla="*/ 47149 h 66675"/>
                <a:gd name="connsiteX500" fmla="*/ 1541621 w 5581650"/>
                <a:gd name="connsiteY500" fmla="*/ 35719 h 66675"/>
                <a:gd name="connsiteX501" fmla="*/ 1547336 w 5581650"/>
                <a:gd name="connsiteY501" fmla="*/ 35719 h 66675"/>
                <a:gd name="connsiteX502" fmla="*/ 1547336 w 5581650"/>
                <a:gd name="connsiteY502" fmla="*/ 35719 h 66675"/>
                <a:gd name="connsiteX503" fmla="*/ 1547336 w 5581650"/>
                <a:gd name="connsiteY503" fmla="*/ 35719 h 66675"/>
                <a:gd name="connsiteX504" fmla="*/ 1547336 w 5581650"/>
                <a:gd name="connsiteY504" fmla="*/ 35719 h 66675"/>
                <a:gd name="connsiteX505" fmla="*/ 1981676 w 5581650"/>
                <a:gd name="connsiteY505" fmla="*/ 35719 h 66675"/>
                <a:gd name="connsiteX506" fmla="*/ 1962626 w 5581650"/>
                <a:gd name="connsiteY506" fmla="*/ 35719 h 66675"/>
                <a:gd name="connsiteX507" fmla="*/ 1981676 w 5581650"/>
                <a:gd name="connsiteY507" fmla="*/ 35719 h 66675"/>
                <a:gd name="connsiteX508" fmla="*/ 1981676 w 5581650"/>
                <a:gd name="connsiteY508" fmla="*/ 35719 h 66675"/>
                <a:gd name="connsiteX509" fmla="*/ 1981676 w 5581650"/>
                <a:gd name="connsiteY509" fmla="*/ 35719 h 66675"/>
                <a:gd name="connsiteX510" fmla="*/ 1981676 w 5581650"/>
                <a:gd name="connsiteY510" fmla="*/ 35719 h 66675"/>
                <a:gd name="connsiteX511" fmla="*/ 5352574 w 5581650"/>
                <a:gd name="connsiteY511" fmla="*/ 35719 h 66675"/>
                <a:gd name="connsiteX512" fmla="*/ 5341144 w 5581650"/>
                <a:gd name="connsiteY512" fmla="*/ 54769 h 66675"/>
                <a:gd name="connsiteX513" fmla="*/ 5341144 w 5581650"/>
                <a:gd name="connsiteY513" fmla="*/ 49054 h 66675"/>
                <a:gd name="connsiteX514" fmla="*/ 5352574 w 5581650"/>
                <a:gd name="connsiteY514" fmla="*/ 35719 h 66675"/>
                <a:gd name="connsiteX515" fmla="*/ 5352574 w 5581650"/>
                <a:gd name="connsiteY515" fmla="*/ 35719 h 66675"/>
                <a:gd name="connsiteX516" fmla="*/ 5352574 w 5581650"/>
                <a:gd name="connsiteY516" fmla="*/ 35719 h 66675"/>
                <a:gd name="connsiteX517" fmla="*/ 5352574 w 5581650"/>
                <a:gd name="connsiteY517" fmla="*/ 35719 h 66675"/>
                <a:gd name="connsiteX518" fmla="*/ 1906429 w 5581650"/>
                <a:gd name="connsiteY518" fmla="*/ 28099 h 66675"/>
                <a:gd name="connsiteX519" fmla="*/ 1906429 w 5581650"/>
                <a:gd name="connsiteY519" fmla="*/ 39529 h 66675"/>
                <a:gd name="connsiteX520" fmla="*/ 1894999 w 5581650"/>
                <a:gd name="connsiteY520" fmla="*/ 39529 h 66675"/>
                <a:gd name="connsiteX521" fmla="*/ 1894999 w 5581650"/>
                <a:gd name="connsiteY521" fmla="*/ 33814 h 66675"/>
                <a:gd name="connsiteX522" fmla="*/ 1906429 w 5581650"/>
                <a:gd name="connsiteY522" fmla="*/ 28099 h 66675"/>
                <a:gd name="connsiteX523" fmla="*/ 1906429 w 5581650"/>
                <a:gd name="connsiteY523" fmla="*/ 28099 h 66675"/>
                <a:gd name="connsiteX524" fmla="*/ 1906429 w 5581650"/>
                <a:gd name="connsiteY524" fmla="*/ 28099 h 66675"/>
                <a:gd name="connsiteX525" fmla="*/ 1906429 w 5581650"/>
                <a:gd name="connsiteY525" fmla="*/ 28099 h 66675"/>
                <a:gd name="connsiteX526" fmla="*/ 2199799 w 5581650"/>
                <a:gd name="connsiteY526" fmla="*/ 28099 h 66675"/>
                <a:gd name="connsiteX527" fmla="*/ 2205514 w 5581650"/>
                <a:gd name="connsiteY527" fmla="*/ 47149 h 66675"/>
                <a:gd name="connsiteX528" fmla="*/ 2194084 w 5581650"/>
                <a:gd name="connsiteY528" fmla="*/ 47149 h 66675"/>
                <a:gd name="connsiteX529" fmla="*/ 2199799 w 5581650"/>
                <a:gd name="connsiteY529" fmla="*/ 28099 h 66675"/>
                <a:gd name="connsiteX530" fmla="*/ 2199799 w 5581650"/>
                <a:gd name="connsiteY530" fmla="*/ 28099 h 66675"/>
                <a:gd name="connsiteX531" fmla="*/ 2199799 w 5581650"/>
                <a:gd name="connsiteY531" fmla="*/ 28099 h 66675"/>
                <a:gd name="connsiteX532" fmla="*/ 2199799 w 5581650"/>
                <a:gd name="connsiteY532" fmla="*/ 28099 h 66675"/>
                <a:gd name="connsiteX533" fmla="*/ 76676 w 5581650"/>
                <a:gd name="connsiteY533" fmla="*/ 22384 h 66675"/>
                <a:gd name="connsiteX534" fmla="*/ 65246 w 5581650"/>
                <a:gd name="connsiteY534" fmla="*/ 28099 h 66675"/>
                <a:gd name="connsiteX535" fmla="*/ 76676 w 5581650"/>
                <a:gd name="connsiteY535" fmla="*/ 22384 h 66675"/>
                <a:gd name="connsiteX536" fmla="*/ 76676 w 5581650"/>
                <a:gd name="connsiteY536" fmla="*/ 22384 h 66675"/>
                <a:gd name="connsiteX537" fmla="*/ 76676 w 5581650"/>
                <a:gd name="connsiteY537" fmla="*/ 22384 h 66675"/>
                <a:gd name="connsiteX538" fmla="*/ 76676 w 5581650"/>
                <a:gd name="connsiteY538" fmla="*/ 22384 h 66675"/>
                <a:gd name="connsiteX539" fmla="*/ 809149 w 5581650"/>
                <a:gd name="connsiteY539" fmla="*/ 22384 h 66675"/>
                <a:gd name="connsiteX540" fmla="*/ 790099 w 5581650"/>
                <a:gd name="connsiteY540" fmla="*/ 22384 h 66675"/>
                <a:gd name="connsiteX541" fmla="*/ 809149 w 5581650"/>
                <a:gd name="connsiteY541" fmla="*/ 22384 h 66675"/>
                <a:gd name="connsiteX542" fmla="*/ 809149 w 5581650"/>
                <a:gd name="connsiteY542" fmla="*/ 22384 h 66675"/>
                <a:gd name="connsiteX543" fmla="*/ 809149 w 5581650"/>
                <a:gd name="connsiteY543" fmla="*/ 22384 h 66675"/>
                <a:gd name="connsiteX544" fmla="*/ 809149 w 5581650"/>
                <a:gd name="connsiteY544" fmla="*/ 22384 h 66675"/>
                <a:gd name="connsiteX545" fmla="*/ 944404 w 5581650"/>
                <a:gd name="connsiteY545" fmla="*/ 47149 h 66675"/>
                <a:gd name="connsiteX546" fmla="*/ 919639 w 5581650"/>
                <a:gd name="connsiteY546" fmla="*/ 47149 h 66675"/>
                <a:gd name="connsiteX547" fmla="*/ 919639 w 5581650"/>
                <a:gd name="connsiteY547" fmla="*/ 41434 h 66675"/>
                <a:gd name="connsiteX548" fmla="*/ 919639 w 5581650"/>
                <a:gd name="connsiteY548" fmla="*/ 22384 h 66675"/>
                <a:gd name="connsiteX549" fmla="*/ 956786 w 5581650"/>
                <a:gd name="connsiteY549" fmla="*/ 22384 h 66675"/>
                <a:gd name="connsiteX550" fmla="*/ 956786 w 5581650"/>
                <a:gd name="connsiteY550" fmla="*/ 28099 h 66675"/>
                <a:gd name="connsiteX551" fmla="*/ 962501 w 5581650"/>
                <a:gd name="connsiteY551" fmla="*/ 28099 h 66675"/>
                <a:gd name="connsiteX552" fmla="*/ 962501 w 5581650"/>
                <a:gd name="connsiteY552" fmla="*/ 33814 h 66675"/>
                <a:gd name="connsiteX553" fmla="*/ 943451 w 5581650"/>
                <a:gd name="connsiteY553" fmla="*/ 28099 h 66675"/>
                <a:gd name="connsiteX554" fmla="*/ 943451 w 5581650"/>
                <a:gd name="connsiteY554" fmla="*/ 47149 h 66675"/>
                <a:gd name="connsiteX555" fmla="*/ 944404 w 5581650"/>
                <a:gd name="connsiteY555" fmla="*/ 47149 h 66675"/>
                <a:gd name="connsiteX556" fmla="*/ 944404 w 5581650"/>
                <a:gd name="connsiteY556" fmla="*/ 47149 h 66675"/>
                <a:gd name="connsiteX557" fmla="*/ 944404 w 5581650"/>
                <a:gd name="connsiteY557" fmla="*/ 47149 h 66675"/>
                <a:gd name="connsiteX558" fmla="*/ 1117759 w 5581650"/>
                <a:gd name="connsiteY558" fmla="*/ 22384 h 66675"/>
                <a:gd name="connsiteX559" fmla="*/ 1106329 w 5581650"/>
                <a:gd name="connsiteY559" fmla="*/ 22384 h 66675"/>
                <a:gd name="connsiteX560" fmla="*/ 1117759 w 5581650"/>
                <a:gd name="connsiteY560" fmla="*/ 22384 h 66675"/>
                <a:gd name="connsiteX561" fmla="*/ 1117759 w 5581650"/>
                <a:gd name="connsiteY561" fmla="*/ 22384 h 66675"/>
                <a:gd name="connsiteX562" fmla="*/ 1117759 w 5581650"/>
                <a:gd name="connsiteY562" fmla="*/ 22384 h 66675"/>
                <a:gd name="connsiteX563" fmla="*/ 1117759 w 5581650"/>
                <a:gd name="connsiteY563" fmla="*/ 22384 h 66675"/>
                <a:gd name="connsiteX564" fmla="*/ 1788319 w 5581650"/>
                <a:gd name="connsiteY564" fmla="*/ 22384 h 66675"/>
                <a:gd name="connsiteX565" fmla="*/ 1788319 w 5581650"/>
                <a:gd name="connsiteY565" fmla="*/ 33814 h 66675"/>
                <a:gd name="connsiteX566" fmla="*/ 1782604 w 5581650"/>
                <a:gd name="connsiteY566" fmla="*/ 33814 h 66675"/>
                <a:gd name="connsiteX567" fmla="*/ 1782604 w 5581650"/>
                <a:gd name="connsiteY567" fmla="*/ 22384 h 66675"/>
                <a:gd name="connsiteX568" fmla="*/ 1788319 w 5581650"/>
                <a:gd name="connsiteY568" fmla="*/ 22384 h 66675"/>
                <a:gd name="connsiteX569" fmla="*/ 1788319 w 5581650"/>
                <a:gd name="connsiteY569" fmla="*/ 22384 h 66675"/>
                <a:gd name="connsiteX570" fmla="*/ 1788319 w 5581650"/>
                <a:gd name="connsiteY570" fmla="*/ 22384 h 66675"/>
                <a:gd name="connsiteX571" fmla="*/ 1788319 w 5581650"/>
                <a:gd name="connsiteY571" fmla="*/ 22384 h 66675"/>
                <a:gd name="connsiteX572" fmla="*/ 2293144 w 5581650"/>
                <a:gd name="connsiteY572" fmla="*/ 22384 h 66675"/>
                <a:gd name="connsiteX573" fmla="*/ 2298859 w 5581650"/>
                <a:gd name="connsiteY573" fmla="*/ 47149 h 66675"/>
                <a:gd name="connsiteX574" fmla="*/ 2293144 w 5581650"/>
                <a:gd name="connsiteY574" fmla="*/ 47149 h 66675"/>
                <a:gd name="connsiteX575" fmla="*/ 2293144 w 5581650"/>
                <a:gd name="connsiteY575" fmla="*/ 41434 h 66675"/>
                <a:gd name="connsiteX576" fmla="*/ 2281714 w 5581650"/>
                <a:gd name="connsiteY576" fmla="*/ 30004 h 66675"/>
                <a:gd name="connsiteX577" fmla="*/ 2281714 w 5581650"/>
                <a:gd name="connsiteY577" fmla="*/ 35719 h 66675"/>
                <a:gd name="connsiteX578" fmla="*/ 2270284 w 5581650"/>
                <a:gd name="connsiteY578" fmla="*/ 30004 h 66675"/>
                <a:gd name="connsiteX579" fmla="*/ 2270284 w 5581650"/>
                <a:gd name="connsiteY579" fmla="*/ 22384 h 66675"/>
                <a:gd name="connsiteX580" fmla="*/ 2293144 w 5581650"/>
                <a:gd name="connsiteY580" fmla="*/ 22384 h 66675"/>
                <a:gd name="connsiteX581" fmla="*/ 2293144 w 5581650"/>
                <a:gd name="connsiteY581" fmla="*/ 22384 h 66675"/>
                <a:gd name="connsiteX582" fmla="*/ 2293144 w 5581650"/>
                <a:gd name="connsiteY582" fmla="*/ 22384 h 66675"/>
                <a:gd name="connsiteX583" fmla="*/ 2293144 w 5581650"/>
                <a:gd name="connsiteY583" fmla="*/ 22384 h 66675"/>
                <a:gd name="connsiteX584" fmla="*/ 4416266 w 5581650"/>
                <a:gd name="connsiteY584" fmla="*/ 22384 h 66675"/>
                <a:gd name="connsiteX585" fmla="*/ 4404837 w 5581650"/>
                <a:gd name="connsiteY585" fmla="*/ 28099 h 66675"/>
                <a:gd name="connsiteX586" fmla="*/ 4416266 w 5581650"/>
                <a:gd name="connsiteY586" fmla="*/ 22384 h 66675"/>
                <a:gd name="connsiteX587" fmla="*/ 4416266 w 5581650"/>
                <a:gd name="connsiteY587" fmla="*/ 22384 h 66675"/>
                <a:gd name="connsiteX588" fmla="*/ 4416266 w 5581650"/>
                <a:gd name="connsiteY588" fmla="*/ 22384 h 66675"/>
                <a:gd name="connsiteX589" fmla="*/ 4416266 w 5581650"/>
                <a:gd name="connsiteY589" fmla="*/ 22384 h 66675"/>
                <a:gd name="connsiteX590" fmla="*/ 5532596 w 5581650"/>
                <a:gd name="connsiteY590" fmla="*/ 22384 h 66675"/>
                <a:gd name="connsiteX591" fmla="*/ 5521166 w 5581650"/>
                <a:gd name="connsiteY591" fmla="*/ 28099 h 66675"/>
                <a:gd name="connsiteX592" fmla="*/ 5532596 w 5581650"/>
                <a:gd name="connsiteY592" fmla="*/ 22384 h 66675"/>
                <a:gd name="connsiteX593" fmla="*/ 5532596 w 5581650"/>
                <a:gd name="connsiteY593" fmla="*/ 22384 h 66675"/>
                <a:gd name="connsiteX594" fmla="*/ 5532596 w 5581650"/>
                <a:gd name="connsiteY594" fmla="*/ 22384 h 66675"/>
                <a:gd name="connsiteX595" fmla="*/ 5532596 w 5581650"/>
                <a:gd name="connsiteY595" fmla="*/ 22384 h 66675"/>
                <a:gd name="connsiteX596" fmla="*/ 839629 w 5581650"/>
                <a:gd name="connsiteY596" fmla="*/ 16669 h 66675"/>
                <a:gd name="connsiteX597" fmla="*/ 828199 w 5581650"/>
                <a:gd name="connsiteY597" fmla="*/ 22384 h 66675"/>
                <a:gd name="connsiteX598" fmla="*/ 839629 w 5581650"/>
                <a:gd name="connsiteY598" fmla="*/ 16669 h 66675"/>
                <a:gd name="connsiteX599" fmla="*/ 839629 w 5581650"/>
                <a:gd name="connsiteY599" fmla="*/ 16669 h 66675"/>
                <a:gd name="connsiteX600" fmla="*/ 839629 w 5581650"/>
                <a:gd name="connsiteY600" fmla="*/ 16669 h 66675"/>
                <a:gd name="connsiteX601" fmla="*/ 839629 w 5581650"/>
                <a:gd name="connsiteY601" fmla="*/ 16669 h 66675"/>
                <a:gd name="connsiteX602" fmla="*/ 3719989 w 5581650"/>
                <a:gd name="connsiteY602" fmla="*/ 16669 h 66675"/>
                <a:gd name="connsiteX603" fmla="*/ 3719989 w 5581650"/>
                <a:gd name="connsiteY603" fmla="*/ 47149 h 66675"/>
                <a:gd name="connsiteX604" fmla="*/ 3708559 w 5581650"/>
                <a:gd name="connsiteY604" fmla="*/ 47149 h 66675"/>
                <a:gd name="connsiteX605" fmla="*/ 3719989 w 5581650"/>
                <a:gd name="connsiteY605" fmla="*/ 16669 h 66675"/>
                <a:gd name="connsiteX606" fmla="*/ 3719989 w 5581650"/>
                <a:gd name="connsiteY606" fmla="*/ 16669 h 66675"/>
                <a:gd name="connsiteX607" fmla="*/ 3719989 w 5581650"/>
                <a:gd name="connsiteY607" fmla="*/ 16669 h 66675"/>
                <a:gd name="connsiteX608" fmla="*/ 3719989 w 5581650"/>
                <a:gd name="connsiteY608" fmla="*/ 16669 h 66675"/>
                <a:gd name="connsiteX609" fmla="*/ 4595337 w 5581650"/>
                <a:gd name="connsiteY609" fmla="*/ 16669 h 66675"/>
                <a:gd name="connsiteX610" fmla="*/ 4601052 w 5581650"/>
                <a:gd name="connsiteY610" fmla="*/ 41434 h 66675"/>
                <a:gd name="connsiteX611" fmla="*/ 4595337 w 5581650"/>
                <a:gd name="connsiteY611" fmla="*/ 41434 h 66675"/>
                <a:gd name="connsiteX612" fmla="*/ 4595337 w 5581650"/>
                <a:gd name="connsiteY612" fmla="*/ 30004 h 66675"/>
                <a:gd name="connsiteX613" fmla="*/ 4589621 w 5581650"/>
                <a:gd name="connsiteY613" fmla="*/ 18574 h 66675"/>
                <a:gd name="connsiteX614" fmla="*/ 4595337 w 5581650"/>
                <a:gd name="connsiteY614" fmla="*/ 18574 h 66675"/>
                <a:gd name="connsiteX615" fmla="*/ 4595337 w 5581650"/>
                <a:gd name="connsiteY615" fmla="*/ 16669 h 66675"/>
                <a:gd name="connsiteX616" fmla="*/ 4595337 w 5581650"/>
                <a:gd name="connsiteY616" fmla="*/ 16669 h 66675"/>
                <a:gd name="connsiteX617" fmla="*/ 4595337 w 5581650"/>
                <a:gd name="connsiteY617" fmla="*/ 1666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5581650" h="66675">
                  <a:moveTo>
                    <a:pt x="5401152" y="12859"/>
                  </a:moveTo>
                  <a:lnTo>
                    <a:pt x="5401152" y="24289"/>
                  </a:lnTo>
                  <a:cubicBezTo>
                    <a:pt x="5401152" y="30004"/>
                    <a:pt x="5397341" y="45244"/>
                    <a:pt x="5391627" y="64294"/>
                  </a:cubicBezTo>
                  <a:lnTo>
                    <a:pt x="5404961" y="64294"/>
                  </a:lnTo>
                  <a:cubicBezTo>
                    <a:pt x="5404961" y="62389"/>
                    <a:pt x="5406866" y="62389"/>
                    <a:pt x="5406866" y="60484"/>
                  </a:cubicBezTo>
                  <a:cubicBezTo>
                    <a:pt x="5406866" y="62389"/>
                    <a:pt x="5406866" y="62389"/>
                    <a:pt x="5406866" y="64294"/>
                  </a:cubicBezTo>
                  <a:lnTo>
                    <a:pt x="5497354" y="64294"/>
                  </a:lnTo>
                  <a:cubicBezTo>
                    <a:pt x="5499259" y="62389"/>
                    <a:pt x="5501164" y="62389"/>
                    <a:pt x="5504974" y="60484"/>
                  </a:cubicBezTo>
                  <a:lnTo>
                    <a:pt x="5504974" y="64294"/>
                  </a:lnTo>
                  <a:lnTo>
                    <a:pt x="5510689" y="64294"/>
                  </a:lnTo>
                  <a:lnTo>
                    <a:pt x="5510689" y="54769"/>
                  </a:lnTo>
                  <a:cubicBezTo>
                    <a:pt x="5506879" y="52864"/>
                    <a:pt x="5506879" y="52864"/>
                    <a:pt x="5504974" y="49054"/>
                  </a:cubicBezTo>
                  <a:cubicBezTo>
                    <a:pt x="5520214" y="50959"/>
                    <a:pt x="5547836" y="35719"/>
                    <a:pt x="5576411" y="14764"/>
                  </a:cubicBezTo>
                  <a:lnTo>
                    <a:pt x="5401152" y="12859"/>
                  </a:lnTo>
                  <a:lnTo>
                    <a:pt x="5401152" y="12859"/>
                  </a:lnTo>
                  <a:lnTo>
                    <a:pt x="5401152" y="12859"/>
                  </a:lnTo>
                  <a:lnTo>
                    <a:pt x="5401152" y="12859"/>
                  </a:lnTo>
                  <a:close/>
                  <a:moveTo>
                    <a:pt x="5366861" y="12859"/>
                  </a:moveTo>
                  <a:cubicBezTo>
                    <a:pt x="5366861" y="14764"/>
                    <a:pt x="5366861" y="18574"/>
                    <a:pt x="5364957" y="24289"/>
                  </a:cubicBezTo>
                  <a:cubicBezTo>
                    <a:pt x="5382102" y="24289"/>
                    <a:pt x="5372577" y="18574"/>
                    <a:pt x="5384007" y="24289"/>
                  </a:cubicBezTo>
                  <a:cubicBezTo>
                    <a:pt x="5378291" y="30004"/>
                    <a:pt x="5382102" y="26194"/>
                    <a:pt x="5378291" y="35719"/>
                  </a:cubicBezTo>
                  <a:lnTo>
                    <a:pt x="5366861" y="35719"/>
                  </a:lnTo>
                  <a:cubicBezTo>
                    <a:pt x="5359241" y="18574"/>
                    <a:pt x="5355432" y="16669"/>
                    <a:pt x="5342096" y="24289"/>
                  </a:cubicBezTo>
                  <a:cubicBezTo>
                    <a:pt x="5338286" y="28099"/>
                    <a:pt x="5334477" y="37624"/>
                    <a:pt x="5330666" y="43339"/>
                  </a:cubicBezTo>
                  <a:cubicBezTo>
                    <a:pt x="5319236" y="30004"/>
                    <a:pt x="5328761" y="33814"/>
                    <a:pt x="5311616" y="43339"/>
                  </a:cubicBezTo>
                  <a:lnTo>
                    <a:pt x="5311616" y="24289"/>
                  </a:lnTo>
                  <a:cubicBezTo>
                    <a:pt x="5319236" y="18574"/>
                    <a:pt x="5319236" y="18574"/>
                    <a:pt x="5323046" y="12859"/>
                  </a:cubicBezTo>
                  <a:lnTo>
                    <a:pt x="5280184" y="12859"/>
                  </a:lnTo>
                  <a:lnTo>
                    <a:pt x="5274469" y="35719"/>
                  </a:lnTo>
                  <a:lnTo>
                    <a:pt x="5268754" y="35719"/>
                  </a:lnTo>
                  <a:cubicBezTo>
                    <a:pt x="5272564" y="22384"/>
                    <a:pt x="5272564" y="20479"/>
                    <a:pt x="5280184" y="12859"/>
                  </a:cubicBezTo>
                  <a:lnTo>
                    <a:pt x="5241132" y="12859"/>
                  </a:lnTo>
                  <a:cubicBezTo>
                    <a:pt x="5243036" y="30004"/>
                    <a:pt x="5241132" y="47149"/>
                    <a:pt x="5237321" y="65246"/>
                  </a:cubicBezTo>
                  <a:lnTo>
                    <a:pt x="5376386" y="65246"/>
                  </a:lnTo>
                  <a:cubicBezTo>
                    <a:pt x="5384007" y="46196"/>
                    <a:pt x="5391627" y="27146"/>
                    <a:pt x="5403057" y="12859"/>
                  </a:cubicBezTo>
                  <a:lnTo>
                    <a:pt x="5366861" y="12859"/>
                  </a:lnTo>
                  <a:lnTo>
                    <a:pt x="5366861" y="12859"/>
                  </a:lnTo>
                  <a:lnTo>
                    <a:pt x="5366861" y="12859"/>
                  </a:lnTo>
                  <a:lnTo>
                    <a:pt x="5366861" y="12859"/>
                  </a:lnTo>
                  <a:close/>
                  <a:moveTo>
                    <a:pt x="5209699" y="12859"/>
                  </a:moveTo>
                  <a:cubicBezTo>
                    <a:pt x="5205889" y="24289"/>
                    <a:pt x="5200174" y="35719"/>
                    <a:pt x="5198269" y="47149"/>
                  </a:cubicBezTo>
                  <a:lnTo>
                    <a:pt x="5192554" y="47149"/>
                  </a:lnTo>
                  <a:lnTo>
                    <a:pt x="5192554" y="22384"/>
                  </a:lnTo>
                  <a:lnTo>
                    <a:pt x="5173504" y="22384"/>
                  </a:lnTo>
                  <a:cubicBezTo>
                    <a:pt x="5169694" y="41434"/>
                    <a:pt x="5163979" y="54769"/>
                    <a:pt x="5150644" y="62389"/>
                  </a:cubicBezTo>
                  <a:lnTo>
                    <a:pt x="5229702" y="62389"/>
                  </a:lnTo>
                  <a:lnTo>
                    <a:pt x="5229702" y="28099"/>
                  </a:lnTo>
                  <a:cubicBezTo>
                    <a:pt x="5233511" y="22384"/>
                    <a:pt x="5233511" y="16669"/>
                    <a:pt x="5233511" y="10954"/>
                  </a:cubicBezTo>
                  <a:lnTo>
                    <a:pt x="5210652" y="10954"/>
                  </a:lnTo>
                  <a:lnTo>
                    <a:pt x="5210652" y="12859"/>
                  </a:lnTo>
                  <a:lnTo>
                    <a:pt x="5209699" y="12859"/>
                  </a:lnTo>
                  <a:lnTo>
                    <a:pt x="5209699" y="12859"/>
                  </a:lnTo>
                  <a:close/>
                  <a:moveTo>
                    <a:pt x="5090636" y="12859"/>
                  </a:moveTo>
                  <a:cubicBezTo>
                    <a:pt x="5086827" y="35719"/>
                    <a:pt x="5079207" y="54769"/>
                    <a:pt x="5073491" y="61436"/>
                  </a:cubicBezTo>
                  <a:cubicBezTo>
                    <a:pt x="5071586" y="63341"/>
                    <a:pt x="5069682" y="63341"/>
                    <a:pt x="5067777" y="65246"/>
                  </a:cubicBezTo>
                  <a:lnTo>
                    <a:pt x="5110639" y="65246"/>
                  </a:lnTo>
                  <a:lnTo>
                    <a:pt x="5110639" y="61436"/>
                  </a:lnTo>
                  <a:cubicBezTo>
                    <a:pt x="5123974" y="48101"/>
                    <a:pt x="5135404" y="30956"/>
                    <a:pt x="5145882" y="12859"/>
                  </a:cubicBezTo>
                  <a:lnTo>
                    <a:pt x="5090636" y="12859"/>
                  </a:lnTo>
                  <a:lnTo>
                    <a:pt x="5090636" y="12859"/>
                  </a:lnTo>
                  <a:lnTo>
                    <a:pt x="5090636" y="12859"/>
                  </a:lnTo>
                  <a:lnTo>
                    <a:pt x="5090636" y="12859"/>
                  </a:lnTo>
                  <a:close/>
                  <a:moveTo>
                    <a:pt x="5043964" y="12859"/>
                  </a:moveTo>
                  <a:lnTo>
                    <a:pt x="5030629" y="16669"/>
                  </a:lnTo>
                  <a:cubicBezTo>
                    <a:pt x="5034439" y="28099"/>
                    <a:pt x="5036344" y="35719"/>
                    <a:pt x="5036344" y="52864"/>
                  </a:cubicBezTo>
                  <a:lnTo>
                    <a:pt x="5011579" y="52864"/>
                  </a:lnTo>
                  <a:lnTo>
                    <a:pt x="5011579" y="33814"/>
                  </a:lnTo>
                  <a:lnTo>
                    <a:pt x="4992529" y="33814"/>
                  </a:lnTo>
                  <a:cubicBezTo>
                    <a:pt x="4994434" y="47149"/>
                    <a:pt x="4994434" y="49054"/>
                    <a:pt x="4998244" y="58579"/>
                  </a:cubicBezTo>
                  <a:lnTo>
                    <a:pt x="4992529" y="58579"/>
                  </a:lnTo>
                  <a:cubicBezTo>
                    <a:pt x="4986814" y="54769"/>
                    <a:pt x="4957286" y="52864"/>
                    <a:pt x="4942046" y="39529"/>
                  </a:cubicBezTo>
                  <a:cubicBezTo>
                    <a:pt x="4959191" y="31909"/>
                    <a:pt x="4953477" y="45244"/>
                    <a:pt x="4961096" y="28099"/>
                  </a:cubicBezTo>
                  <a:cubicBezTo>
                    <a:pt x="4957286" y="26194"/>
                    <a:pt x="4957286" y="26194"/>
                    <a:pt x="4955382" y="22384"/>
                  </a:cubicBezTo>
                  <a:lnTo>
                    <a:pt x="4961096" y="22384"/>
                  </a:lnTo>
                  <a:lnTo>
                    <a:pt x="4961096" y="28099"/>
                  </a:lnTo>
                  <a:lnTo>
                    <a:pt x="4966811" y="28099"/>
                  </a:lnTo>
                  <a:lnTo>
                    <a:pt x="4966811" y="22384"/>
                  </a:lnTo>
                  <a:cubicBezTo>
                    <a:pt x="4970621" y="18574"/>
                    <a:pt x="4974432" y="14764"/>
                    <a:pt x="4978241" y="10954"/>
                  </a:cubicBezTo>
                  <a:lnTo>
                    <a:pt x="4912519" y="10954"/>
                  </a:lnTo>
                  <a:cubicBezTo>
                    <a:pt x="4908709" y="12859"/>
                    <a:pt x="4904899" y="12859"/>
                    <a:pt x="4902994" y="14764"/>
                  </a:cubicBezTo>
                  <a:cubicBezTo>
                    <a:pt x="4901089" y="12859"/>
                    <a:pt x="4902994" y="10954"/>
                    <a:pt x="4902994" y="10954"/>
                  </a:cubicBezTo>
                  <a:lnTo>
                    <a:pt x="4882039" y="10954"/>
                  </a:lnTo>
                  <a:cubicBezTo>
                    <a:pt x="4882039" y="12859"/>
                    <a:pt x="4883944" y="12859"/>
                    <a:pt x="4883944" y="14764"/>
                  </a:cubicBezTo>
                  <a:cubicBezTo>
                    <a:pt x="4862989" y="16669"/>
                    <a:pt x="4868704" y="10954"/>
                    <a:pt x="4859179" y="26194"/>
                  </a:cubicBezTo>
                  <a:cubicBezTo>
                    <a:pt x="4864894" y="37624"/>
                    <a:pt x="4862989" y="30004"/>
                    <a:pt x="4859179" y="45244"/>
                  </a:cubicBezTo>
                  <a:lnTo>
                    <a:pt x="4853464" y="45244"/>
                  </a:lnTo>
                  <a:lnTo>
                    <a:pt x="4847749" y="14764"/>
                  </a:lnTo>
                  <a:cubicBezTo>
                    <a:pt x="4849654" y="12859"/>
                    <a:pt x="4851559" y="10954"/>
                    <a:pt x="4853464" y="10954"/>
                  </a:cubicBezTo>
                  <a:lnTo>
                    <a:pt x="4840129" y="10954"/>
                  </a:lnTo>
                  <a:cubicBezTo>
                    <a:pt x="4830604" y="28099"/>
                    <a:pt x="4819174" y="45244"/>
                    <a:pt x="4804887" y="63341"/>
                  </a:cubicBezTo>
                  <a:lnTo>
                    <a:pt x="4827746" y="63341"/>
                  </a:lnTo>
                  <a:cubicBezTo>
                    <a:pt x="4825841" y="61436"/>
                    <a:pt x="4823937" y="63341"/>
                    <a:pt x="4827746" y="59531"/>
                  </a:cubicBezTo>
                  <a:cubicBezTo>
                    <a:pt x="4833462" y="40481"/>
                    <a:pt x="4829652" y="42386"/>
                    <a:pt x="4846796" y="34766"/>
                  </a:cubicBezTo>
                  <a:cubicBezTo>
                    <a:pt x="4841081" y="46196"/>
                    <a:pt x="4842987" y="53816"/>
                    <a:pt x="4841081" y="63341"/>
                  </a:cubicBezTo>
                  <a:lnTo>
                    <a:pt x="4869656" y="63341"/>
                  </a:lnTo>
                  <a:cubicBezTo>
                    <a:pt x="4873466" y="61436"/>
                    <a:pt x="4875371" y="59531"/>
                    <a:pt x="4877277" y="59531"/>
                  </a:cubicBezTo>
                  <a:cubicBezTo>
                    <a:pt x="4877277" y="61436"/>
                    <a:pt x="4877277" y="63341"/>
                    <a:pt x="4877277" y="63341"/>
                  </a:cubicBezTo>
                  <a:lnTo>
                    <a:pt x="5049679" y="63341"/>
                  </a:lnTo>
                  <a:cubicBezTo>
                    <a:pt x="5042059" y="46196"/>
                    <a:pt x="5051584" y="34766"/>
                    <a:pt x="5045869" y="10954"/>
                  </a:cubicBezTo>
                  <a:lnTo>
                    <a:pt x="5043964" y="12859"/>
                  </a:lnTo>
                  <a:lnTo>
                    <a:pt x="5043964" y="12859"/>
                  </a:lnTo>
                  <a:lnTo>
                    <a:pt x="5043964" y="12859"/>
                  </a:lnTo>
                  <a:lnTo>
                    <a:pt x="5043964" y="12859"/>
                  </a:lnTo>
                  <a:close/>
                  <a:moveTo>
                    <a:pt x="4811554" y="12859"/>
                  </a:moveTo>
                  <a:lnTo>
                    <a:pt x="4811554" y="24289"/>
                  </a:lnTo>
                  <a:cubicBezTo>
                    <a:pt x="4802029" y="33814"/>
                    <a:pt x="4798219" y="41434"/>
                    <a:pt x="4792504" y="54769"/>
                  </a:cubicBezTo>
                  <a:lnTo>
                    <a:pt x="4803934" y="54769"/>
                  </a:lnTo>
                  <a:cubicBezTo>
                    <a:pt x="4807744" y="39529"/>
                    <a:pt x="4817269" y="26194"/>
                    <a:pt x="4826794" y="12859"/>
                  </a:cubicBezTo>
                  <a:lnTo>
                    <a:pt x="4811554" y="12859"/>
                  </a:lnTo>
                  <a:lnTo>
                    <a:pt x="4811554" y="12859"/>
                  </a:lnTo>
                  <a:lnTo>
                    <a:pt x="4811554" y="12859"/>
                  </a:lnTo>
                  <a:lnTo>
                    <a:pt x="4811554" y="12859"/>
                  </a:lnTo>
                  <a:close/>
                  <a:moveTo>
                    <a:pt x="4649629" y="12859"/>
                  </a:moveTo>
                  <a:lnTo>
                    <a:pt x="4651534" y="16669"/>
                  </a:lnTo>
                  <a:lnTo>
                    <a:pt x="4645819" y="16669"/>
                  </a:lnTo>
                  <a:lnTo>
                    <a:pt x="4645819" y="12859"/>
                  </a:lnTo>
                  <a:lnTo>
                    <a:pt x="4553427" y="12859"/>
                  </a:lnTo>
                  <a:lnTo>
                    <a:pt x="4553427" y="16669"/>
                  </a:lnTo>
                  <a:lnTo>
                    <a:pt x="4547712" y="16669"/>
                  </a:lnTo>
                  <a:lnTo>
                    <a:pt x="4547712" y="12859"/>
                  </a:lnTo>
                  <a:lnTo>
                    <a:pt x="4512469" y="12859"/>
                  </a:lnTo>
                  <a:cubicBezTo>
                    <a:pt x="4520089" y="22384"/>
                    <a:pt x="4527709" y="33814"/>
                    <a:pt x="4535329" y="47149"/>
                  </a:cubicBezTo>
                  <a:lnTo>
                    <a:pt x="4516279" y="47149"/>
                  </a:lnTo>
                  <a:cubicBezTo>
                    <a:pt x="4516279" y="31909"/>
                    <a:pt x="4523899" y="41434"/>
                    <a:pt x="4510564" y="28099"/>
                  </a:cubicBezTo>
                  <a:lnTo>
                    <a:pt x="4510564" y="22384"/>
                  </a:lnTo>
                  <a:lnTo>
                    <a:pt x="4499134" y="28099"/>
                  </a:lnTo>
                  <a:lnTo>
                    <a:pt x="4499134" y="22384"/>
                  </a:lnTo>
                  <a:cubicBezTo>
                    <a:pt x="4501039" y="20479"/>
                    <a:pt x="4499134" y="16669"/>
                    <a:pt x="4495324" y="10954"/>
                  </a:cubicBezTo>
                  <a:lnTo>
                    <a:pt x="4476274" y="10954"/>
                  </a:lnTo>
                  <a:cubicBezTo>
                    <a:pt x="4480084" y="14764"/>
                    <a:pt x="4485799" y="18574"/>
                    <a:pt x="4493419" y="22384"/>
                  </a:cubicBezTo>
                  <a:lnTo>
                    <a:pt x="4493419" y="28099"/>
                  </a:lnTo>
                  <a:lnTo>
                    <a:pt x="4481989" y="28099"/>
                  </a:lnTo>
                  <a:cubicBezTo>
                    <a:pt x="4466749" y="14764"/>
                    <a:pt x="4472464" y="20479"/>
                    <a:pt x="4451509" y="28099"/>
                  </a:cubicBezTo>
                  <a:lnTo>
                    <a:pt x="4451509" y="10954"/>
                  </a:lnTo>
                  <a:lnTo>
                    <a:pt x="4402931" y="10954"/>
                  </a:lnTo>
                  <a:cubicBezTo>
                    <a:pt x="4402931" y="12859"/>
                    <a:pt x="4402931" y="16669"/>
                    <a:pt x="4401027" y="22384"/>
                  </a:cubicBezTo>
                  <a:lnTo>
                    <a:pt x="4381977" y="22384"/>
                  </a:lnTo>
                  <a:lnTo>
                    <a:pt x="4381977" y="10954"/>
                  </a:lnTo>
                  <a:lnTo>
                    <a:pt x="4355306" y="10954"/>
                  </a:lnTo>
                  <a:cubicBezTo>
                    <a:pt x="4357212" y="16669"/>
                    <a:pt x="4359116" y="22384"/>
                    <a:pt x="4357212" y="28099"/>
                  </a:cubicBezTo>
                  <a:lnTo>
                    <a:pt x="4332446" y="47149"/>
                  </a:lnTo>
                  <a:cubicBezTo>
                    <a:pt x="4330541" y="52864"/>
                    <a:pt x="4328637" y="58579"/>
                    <a:pt x="4326731" y="62389"/>
                  </a:cubicBezTo>
                  <a:lnTo>
                    <a:pt x="4359116" y="62389"/>
                  </a:lnTo>
                  <a:cubicBezTo>
                    <a:pt x="4359116" y="58579"/>
                    <a:pt x="4361021" y="56674"/>
                    <a:pt x="4362927" y="52864"/>
                  </a:cubicBezTo>
                  <a:cubicBezTo>
                    <a:pt x="4366737" y="58579"/>
                    <a:pt x="4364831" y="54769"/>
                    <a:pt x="4368641" y="62389"/>
                  </a:cubicBezTo>
                  <a:lnTo>
                    <a:pt x="4471512" y="62389"/>
                  </a:lnTo>
                  <a:cubicBezTo>
                    <a:pt x="4473416" y="56674"/>
                    <a:pt x="4473416" y="50959"/>
                    <a:pt x="4475321" y="47149"/>
                  </a:cubicBezTo>
                  <a:lnTo>
                    <a:pt x="4486752" y="47149"/>
                  </a:lnTo>
                  <a:cubicBezTo>
                    <a:pt x="4486752" y="52864"/>
                    <a:pt x="4486752" y="58579"/>
                    <a:pt x="4486752" y="62389"/>
                  </a:cubicBezTo>
                  <a:lnTo>
                    <a:pt x="4533424" y="62389"/>
                  </a:lnTo>
                  <a:cubicBezTo>
                    <a:pt x="4533424" y="62389"/>
                    <a:pt x="4535329" y="60484"/>
                    <a:pt x="4537234" y="58579"/>
                  </a:cubicBezTo>
                  <a:cubicBezTo>
                    <a:pt x="4537234" y="60484"/>
                    <a:pt x="4537234" y="60484"/>
                    <a:pt x="4537234" y="62389"/>
                  </a:cubicBezTo>
                  <a:lnTo>
                    <a:pt x="4642009" y="62389"/>
                  </a:lnTo>
                  <a:lnTo>
                    <a:pt x="4642009" y="33814"/>
                  </a:lnTo>
                  <a:lnTo>
                    <a:pt x="4647724" y="33814"/>
                  </a:lnTo>
                  <a:cubicBezTo>
                    <a:pt x="4651534" y="41434"/>
                    <a:pt x="4655344" y="47149"/>
                    <a:pt x="4659154" y="52864"/>
                  </a:cubicBezTo>
                  <a:lnTo>
                    <a:pt x="4655344" y="62389"/>
                  </a:lnTo>
                  <a:lnTo>
                    <a:pt x="4726781" y="62389"/>
                  </a:lnTo>
                  <a:cubicBezTo>
                    <a:pt x="4724877" y="41434"/>
                    <a:pt x="4722971" y="49054"/>
                    <a:pt x="4715352" y="28099"/>
                  </a:cubicBezTo>
                  <a:lnTo>
                    <a:pt x="4721066" y="28099"/>
                  </a:lnTo>
                  <a:cubicBezTo>
                    <a:pt x="4726781" y="35719"/>
                    <a:pt x="4726781" y="35719"/>
                    <a:pt x="4732496" y="39529"/>
                  </a:cubicBezTo>
                  <a:cubicBezTo>
                    <a:pt x="4738212" y="20479"/>
                    <a:pt x="4734402" y="22384"/>
                    <a:pt x="4751546" y="14764"/>
                  </a:cubicBezTo>
                  <a:cubicBezTo>
                    <a:pt x="4751546" y="24289"/>
                    <a:pt x="4742021" y="49054"/>
                    <a:pt x="4734402" y="63341"/>
                  </a:cubicBezTo>
                  <a:lnTo>
                    <a:pt x="4784884" y="63341"/>
                  </a:lnTo>
                  <a:cubicBezTo>
                    <a:pt x="4786789" y="44291"/>
                    <a:pt x="4790599" y="29051"/>
                    <a:pt x="4807744" y="14764"/>
                  </a:cubicBezTo>
                  <a:lnTo>
                    <a:pt x="4807744" y="10954"/>
                  </a:lnTo>
                  <a:lnTo>
                    <a:pt x="4649629" y="10954"/>
                  </a:lnTo>
                  <a:lnTo>
                    <a:pt x="4649629" y="12859"/>
                  </a:lnTo>
                  <a:lnTo>
                    <a:pt x="4649629" y="12859"/>
                  </a:lnTo>
                  <a:lnTo>
                    <a:pt x="4649629" y="12859"/>
                  </a:lnTo>
                  <a:close/>
                  <a:moveTo>
                    <a:pt x="4080034" y="12859"/>
                  </a:moveTo>
                  <a:cubicBezTo>
                    <a:pt x="4078129" y="26194"/>
                    <a:pt x="4078129" y="41434"/>
                    <a:pt x="4080034" y="65246"/>
                  </a:cubicBezTo>
                  <a:lnTo>
                    <a:pt x="4126706" y="65246"/>
                  </a:lnTo>
                  <a:cubicBezTo>
                    <a:pt x="4126706" y="61436"/>
                    <a:pt x="4124801" y="59531"/>
                    <a:pt x="4124801" y="55721"/>
                  </a:cubicBezTo>
                  <a:cubicBezTo>
                    <a:pt x="4130516" y="50006"/>
                    <a:pt x="4126706" y="53816"/>
                    <a:pt x="4130516" y="44291"/>
                  </a:cubicBezTo>
                  <a:lnTo>
                    <a:pt x="4136231" y="44291"/>
                  </a:lnTo>
                  <a:cubicBezTo>
                    <a:pt x="4136231" y="44291"/>
                    <a:pt x="4143851" y="61436"/>
                    <a:pt x="4147661" y="55721"/>
                  </a:cubicBezTo>
                  <a:lnTo>
                    <a:pt x="4147661" y="50006"/>
                  </a:lnTo>
                  <a:cubicBezTo>
                    <a:pt x="4157186" y="40481"/>
                    <a:pt x="4160996" y="29051"/>
                    <a:pt x="4164806" y="15716"/>
                  </a:cubicBezTo>
                  <a:lnTo>
                    <a:pt x="4080034" y="12859"/>
                  </a:lnTo>
                  <a:lnTo>
                    <a:pt x="4080034" y="12859"/>
                  </a:lnTo>
                  <a:lnTo>
                    <a:pt x="4080034" y="12859"/>
                  </a:lnTo>
                  <a:lnTo>
                    <a:pt x="4080034" y="12859"/>
                  </a:lnTo>
                  <a:close/>
                  <a:moveTo>
                    <a:pt x="3903821" y="12859"/>
                  </a:moveTo>
                  <a:cubicBezTo>
                    <a:pt x="3901916" y="22384"/>
                    <a:pt x="3905726" y="16669"/>
                    <a:pt x="3892391" y="24289"/>
                  </a:cubicBezTo>
                  <a:lnTo>
                    <a:pt x="3892391" y="12859"/>
                  </a:lnTo>
                  <a:lnTo>
                    <a:pt x="3880961" y="12859"/>
                  </a:lnTo>
                  <a:cubicBezTo>
                    <a:pt x="3880961" y="16669"/>
                    <a:pt x="3880961" y="20479"/>
                    <a:pt x="3879056" y="24289"/>
                  </a:cubicBezTo>
                  <a:lnTo>
                    <a:pt x="3860006" y="24289"/>
                  </a:lnTo>
                  <a:cubicBezTo>
                    <a:pt x="3856196" y="20479"/>
                    <a:pt x="3852386" y="16669"/>
                    <a:pt x="3850481" y="12859"/>
                  </a:cubicBezTo>
                  <a:lnTo>
                    <a:pt x="3796189" y="12859"/>
                  </a:lnTo>
                  <a:cubicBezTo>
                    <a:pt x="3799999" y="20479"/>
                    <a:pt x="3801904" y="28099"/>
                    <a:pt x="3803809" y="41434"/>
                  </a:cubicBezTo>
                  <a:lnTo>
                    <a:pt x="3798094" y="41434"/>
                  </a:lnTo>
                  <a:lnTo>
                    <a:pt x="3798094" y="30004"/>
                  </a:lnTo>
                  <a:cubicBezTo>
                    <a:pt x="3784759" y="22384"/>
                    <a:pt x="3786664" y="22384"/>
                    <a:pt x="3786664" y="18574"/>
                  </a:cubicBezTo>
                  <a:lnTo>
                    <a:pt x="3784759" y="14764"/>
                  </a:lnTo>
                  <a:lnTo>
                    <a:pt x="3684746" y="14764"/>
                  </a:lnTo>
                  <a:cubicBezTo>
                    <a:pt x="3680936" y="33814"/>
                    <a:pt x="3673316" y="54769"/>
                    <a:pt x="3654266" y="67151"/>
                  </a:cubicBezTo>
                  <a:lnTo>
                    <a:pt x="4017169" y="67151"/>
                  </a:lnTo>
                  <a:lnTo>
                    <a:pt x="4017169" y="63341"/>
                  </a:lnTo>
                  <a:lnTo>
                    <a:pt x="4022884" y="63341"/>
                  </a:lnTo>
                  <a:lnTo>
                    <a:pt x="4022884" y="67151"/>
                  </a:lnTo>
                  <a:lnTo>
                    <a:pt x="4047649" y="67151"/>
                  </a:lnTo>
                  <a:cubicBezTo>
                    <a:pt x="4049554" y="51911"/>
                    <a:pt x="4055269" y="34766"/>
                    <a:pt x="4059079" y="14764"/>
                  </a:cubicBezTo>
                  <a:lnTo>
                    <a:pt x="3903821" y="12859"/>
                  </a:lnTo>
                  <a:lnTo>
                    <a:pt x="3903821" y="12859"/>
                  </a:lnTo>
                  <a:lnTo>
                    <a:pt x="3903821" y="12859"/>
                  </a:lnTo>
                  <a:lnTo>
                    <a:pt x="3903821" y="12859"/>
                  </a:lnTo>
                  <a:close/>
                  <a:moveTo>
                    <a:pt x="3456146" y="12859"/>
                  </a:moveTo>
                  <a:cubicBezTo>
                    <a:pt x="3448526" y="28099"/>
                    <a:pt x="3440906" y="41434"/>
                    <a:pt x="3427571" y="47149"/>
                  </a:cubicBezTo>
                  <a:lnTo>
                    <a:pt x="3427571" y="41434"/>
                  </a:lnTo>
                  <a:cubicBezTo>
                    <a:pt x="3435191" y="33814"/>
                    <a:pt x="3442811" y="24289"/>
                    <a:pt x="3448526" y="12859"/>
                  </a:cubicBezTo>
                  <a:lnTo>
                    <a:pt x="3206591" y="12859"/>
                  </a:lnTo>
                  <a:cubicBezTo>
                    <a:pt x="3210401" y="30004"/>
                    <a:pt x="3216116" y="47149"/>
                    <a:pt x="3219926" y="65246"/>
                  </a:cubicBezTo>
                  <a:lnTo>
                    <a:pt x="3484721" y="65246"/>
                  </a:lnTo>
                  <a:cubicBezTo>
                    <a:pt x="3484721" y="63341"/>
                    <a:pt x="3482816" y="63341"/>
                    <a:pt x="3482816" y="61436"/>
                  </a:cubicBezTo>
                  <a:lnTo>
                    <a:pt x="3501866" y="61436"/>
                  </a:lnTo>
                  <a:lnTo>
                    <a:pt x="3503771" y="65246"/>
                  </a:lnTo>
                  <a:lnTo>
                    <a:pt x="3650456" y="65246"/>
                  </a:lnTo>
                  <a:lnTo>
                    <a:pt x="3650456" y="61436"/>
                  </a:lnTo>
                  <a:cubicBezTo>
                    <a:pt x="3661886" y="48101"/>
                    <a:pt x="3665696" y="29051"/>
                    <a:pt x="3675221" y="12859"/>
                  </a:cubicBezTo>
                  <a:lnTo>
                    <a:pt x="3456146" y="12859"/>
                  </a:lnTo>
                  <a:lnTo>
                    <a:pt x="3456146" y="12859"/>
                  </a:lnTo>
                  <a:lnTo>
                    <a:pt x="3456146" y="12859"/>
                  </a:lnTo>
                  <a:lnTo>
                    <a:pt x="3456146" y="12859"/>
                  </a:lnTo>
                  <a:close/>
                  <a:moveTo>
                    <a:pt x="2515076" y="12859"/>
                  </a:moveTo>
                  <a:cubicBezTo>
                    <a:pt x="2515076" y="14764"/>
                    <a:pt x="2515076" y="18574"/>
                    <a:pt x="2516981" y="24289"/>
                  </a:cubicBezTo>
                  <a:cubicBezTo>
                    <a:pt x="2513171" y="26194"/>
                    <a:pt x="2513171" y="26194"/>
                    <a:pt x="2511266" y="30004"/>
                  </a:cubicBezTo>
                  <a:lnTo>
                    <a:pt x="2492216" y="30004"/>
                  </a:lnTo>
                  <a:cubicBezTo>
                    <a:pt x="2494121" y="43339"/>
                    <a:pt x="2494121" y="45244"/>
                    <a:pt x="2497931" y="54769"/>
                  </a:cubicBezTo>
                  <a:lnTo>
                    <a:pt x="2492216" y="54769"/>
                  </a:lnTo>
                  <a:cubicBezTo>
                    <a:pt x="2484596" y="45244"/>
                    <a:pt x="2480786" y="56674"/>
                    <a:pt x="2480786" y="24289"/>
                  </a:cubicBezTo>
                  <a:cubicBezTo>
                    <a:pt x="2488406" y="20479"/>
                    <a:pt x="2490311" y="18574"/>
                    <a:pt x="2492216" y="12859"/>
                  </a:cubicBezTo>
                  <a:lnTo>
                    <a:pt x="2473166" y="12859"/>
                  </a:lnTo>
                  <a:cubicBezTo>
                    <a:pt x="2473166" y="14764"/>
                    <a:pt x="2475071" y="14764"/>
                    <a:pt x="2475071" y="16669"/>
                  </a:cubicBezTo>
                  <a:cubicBezTo>
                    <a:pt x="2457926" y="30004"/>
                    <a:pt x="2454116" y="49054"/>
                    <a:pt x="2444591" y="65246"/>
                  </a:cubicBezTo>
                  <a:lnTo>
                    <a:pt x="2465546" y="65246"/>
                  </a:lnTo>
                  <a:cubicBezTo>
                    <a:pt x="2467451" y="63341"/>
                    <a:pt x="2469356" y="63341"/>
                    <a:pt x="2471261" y="61436"/>
                  </a:cubicBezTo>
                  <a:lnTo>
                    <a:pt x="2471261" y="65246"/>
                  </a:lnTo>
                  <a:lnTo>
                    <a:pt x="2508409" y="65246"/>
                  </a:lnTo>
                  <a:lnTo>
                    <a:pt x="2508409" y="36671"/>
                  </a:lnTo>
                  <a:lnTo>
                    <a:pt x="2514124" y="36671"/>
                  </a:lnTo>
                  <a:lnTo>
                    <a:pt x="2516029" y="65246"/>
                  </a:lnTo>
                  <a:lnTo>
                    <a:pt x="2589371" y="65246"/>
                  </a:lnTo>
                  <a:cubicBezTo>
                    <a:pt x="2579846" y="50006"/>
                    <a:pt x="2570321" y="32861"/>
                    <a:pt x="2562701" y="12859"/>
                  </a:cubicBezTo>
                  <a:lnTo>
                    <a:pt x="2515076" y="12859"/>
                  </a:lnTo>
                  <a:lnTo>
                    <a:pt x="2515076" y="12859"/>
                  </a:lnTo>
                  <a:lnTo>
                    <a:pt x="2515076" y="12859"/>
                  </a:lnTo>
                  <a:lnTo>
                    <a:pt x="2515076" y="12859"/>
                  </a:lnTo>
                  <a:close/>
                  <a:moveTo>
                    <a:pt x="2396966" y="12859"/>
                  </a:moveTo>
                  <a:cubicBezTo>
                    <a:pt x="2396966" y="16669"/>
                    <a:pt x="2396966" y="20479"/>
                    <a:pt x="2396966" y="24289"/>
                  </a:cubicBezTo>
                  <a:cubicBezTo>
                    <a:pt x="2368391" y="28099"/>
                    <a:pt x="2377916" y="31909"/>
                    <a:pt x="2354104" y="30004"/>
                  </a:cubicBezTo>
                  <a:cubicBezTo>
                    <a:pt x="2354104" y="22384"/>
                    <a:pt x="2352199" y="16669"/>
                    <a:pt x="2352199" y="12859"/>
                  </a:cubicBezTo>
                  <a:lnTo>
                    <a:pt x="2348389" y="12859"/>
                  </a:lnTo>
                  <a:lnTo>
                    <a:pt x="2348389" y="16669"/>
                  </a:lnTo>
                  <a:cubicBezTo>
                    <a:pt x="2336959" y="26194"/>
                    <a:pt x="2352199" y="26194"/>
                    <a:pt x="2329339" y="28099"/>
                  </a:cubicBezTo>
                  <a:lnTo>
                    <a:pt x="2323624" y="10954"/>
                  </a:lnTo>
                  <a:lnTo>
                    <a:pt x="2161699" y="10954"/>
                  </a:lnTo>
                  <a:cubicBezTo>
                    <a:pt x="2169319" y="14764"/>
                    <a:pt x="2175034" y="16669"/>
                    <a:pt x="2180749" y="22384"/>
                  </a:cubicBezTo>
                  <a:cubicBezTo>
                    <a:pt x="2165509" y="33814"/>
                    <a:pt x="2178844" y="30004"/>
                    <a:pt x="2186464" y="52864"/>
                  </a:cubicBezTo>
                  <a:lnTo>
                    <a:pt x="2175034" y="52864"/>
                  </a:lnTo>
                  <a:cubicBezTo>
                    <a:pt x="2169319" y="33814"/>
                    <a:pt x="2178844" y="43339"/>
                    <a:pt x="2163604" y="33814"/>
                  </a:cubicBezTo>
                  <a:cubicBezTo>
                    <a:pt x="2157889" y="43339"/>
                    <a:pt x="2152174" y="50959"/>
                    <a:pt x="2144554" y="58579"/>
                  </a:cubicBezTo>
                  <a:cubicBezTo>
                    <a:pt x="2146459" y="60484"/>
                    <a:pt x="2146459" y="60484"/>
                    <a:pt x="2148364" y="62389"/>
                  </a:cubicBezTo>
                  <a:lnTo>
                    <a:pt x="2221706" y="62389"/>
                  </a:lnTo>
                  <a:lnTo>
                    <a:pt x="2231231" y="47149"/>
                  </a:lnTo>
                  <a:cubicBezTo>
                    <a:pt x="2254091" y="54769"/>
                    <a:pt x="2272189" y="60484"/>
                    <a:pt x="2291239" y="64294"/>
                  </a:cubicBezTo>
                  <a:lnTo>
                    <a:pt x="2432209" y="64294"/>
                  </a:lnTo>
                  <a:cubicBezTo>
                    <a:pt x="2434114" y="47149"/>
                    <a:pt x="2434114" y="43339"/>
                    <a:pt x="2432209" y="24289"/>
                  </a:cubicBezTo>
                  <a:cubicBezTo>
                    <a:pt x="2437924" y="20479"/>
                    <a:pt x="2439829" y="16669"/>
                    <a:pt x="2443639" y="12859"/>
                  </a:cubicBezTo>
                  <a:lnTo>
                    <a:pt x="2396966" y="12859"/>
                  </a:lnTo>
                  <a:lnTo>
                    <a:pt x="2396966" y="12859"/>
                  </a:lnTo>
                  <a:lnTo>
                    <a:pt x="2396966" y="12859"/>
                  </a:lnTo>
                  <a:lnTo>
                    <a:pt x="2396966" y="12859"/>
                  </a:lnTo>
                  <a:close/>
                  <a:moveTo>
                    <a:pt x="2084546" y="12859"/>
                  </a:moveTo>
                  <a:cubicBezTo>
                    <a:pt x="2084546" y="16669"/>
                    <a:pt x="2082641" y="20479"/>
                    <a:pt x="2082641" y="24289"/>
                  </a:cubicBezTo>
                  <a:lnTo>
                    <a:pt x="2076926" y="24289"/>
                  </a:lnTo>
                  <a:lnTo>
                    <a:pt x="2076926" y="12859"/>
                  </a:lnTo>
                  <a:lnTo>
                    <a:pt x="2032159" y="12859"/>
                  </a:lnTo>
                  <a:cubicBezTo>
                    <a:pt x="2026444" y="18574"/>
                    <a:pt x="2018824" y="26194"/>
                    <a:pt x="2009299" y="30004"/>
                  </a:cubicBezTo>
                  <a:cubicBezTo>
                    <a:pt x="2007394" y="33814"/>
                    <a:pt x="2007394" y="33814"/>
                    <a:pt x="2003584" y="35719"/>
                  </a:cubicBezTo>
                  <a:lnTo>
                    <a:pt x="2003584" y="22384"/>
                  </a:lnTo>
                  <a:cubicBezTo>
                    <a:pt x="2007394" y="20479"/>
                    <a:pt x="2011204" y="16669"/>
                    <a:pt x="2015014" y="10954"/>
                  </a:cubicBezTo>
                  <a:lnTo>
                    <a:pt x="1972151" y="10954"/>
                  </a:lnTo>
                  <a:cubicBezTo>
                    <a:pt x="1966436" y="18574"/>
                    <a:pt x="1960721" y="28099"/>
                    <a:pt x="1947386" y="33814"/>
                  </a:cubicBezTo>
                  <a:lnTo>
                    <a:pt x="1947386" y="39529"/>
                  </a:lnTo>
                  <a:lnTo>
                    <a:pt x="1941671" y="39529"/>
                  </a:lnTo>
                  <a:lnTo>
                    <a:pt x="1941671" y="33814"/>
                  </a:lnTo>
                  <a:cubicBezTo>
                    <a:pt x="1934051" y="28099"/>
                    <a:pt x="1930241" y="20479"/>
                    <a:pt x="1924526" y="10954"/>
                  </a:cubicBezTo>
                  <a:lnTo>
                    <a:pt x="1853089" y="10954"/>
                  </a:lnTo>
                  <a:cubicBezTo>
                    <a:pt x="1851184" y="12859"/>
                    <a:pt x="1851184" y="12859"/>
                    <a:pt x="1847374" y="14764"/>
                  </a:cubicBezTo>
                  <a:cubicBezTo>
                    <a:pt x="1841659" y="18574"/>
                    <a:pt x="1835944" y="16669"/>
                    <a:pt x="1822609" y="20479"/>
                  </a:cubicBezTo>
                  <a:cubicBezTo>
                    <a:pt x="1826419" y="16669"/>
                    <a:pt x="1830229" y="12859"/>
                    <a:pt x="1834039" y="9049"/>
                  </a:cubicBezTo>
                  <a:lnTo>
                    <a:pt x="1696879" y="9049"/>
                  </a:lnTo>
                  <a:cubicBezTo>
                    <a:pt x="1696879" y="18574"/>
                    <a:pt x="1693069" y="26194"/>
                    <a:pt x="1687354" y="31909"/>
                  </a:cubicBezTo>
                  <a:lnTo>
                    <a:pt x="1687354" y="26194"/>
                  </a:lnTo>
                  <a:lnTo>
                    <a:pt x="1691164" y="26194"/>
                  </a:lnTo>
                  <a:cubicBezTo>
                    <a:pt x="1687354" y="22384"/>
                    <a:pt x="1679734" y="16669"/>
                    <a:pt x="1672114" y="9049"/>
                  </a:cubicBezTo>
                  <a:lnTo>
                    <a:pt x="1649254" y="9049"/>
                  </a:lnTo>
                  <a:cubicBezTo>
                    <a:pt x="1656874" y="22384"/>
                    <a:pt x="1639729" y="22384"/>
                    <a:pt x="1635919" y="20479"/>
                  </a:cubicBezTo>
                  <a:cubicBezTo>
                    <a:pt x="1637824" y="16669"/>
                    <a:pt x="1643539" y="12859"/>
                    <a:pt x="1647349" y="9049"/>
                  </a:cubicBezTo>
                  <a:lnTo>
                    <a:pt x="1593056" y="9049"/>
                  </a:lnTo>
                  <a:lnTo>
                    <a:pt x="1593056" y="20479"/>
                  </a:lnTo>
                  <a:lnTo>
                    <a:pt x="1587341" y="20479"/>
                  </a:lnTo>
                  <a:lnTo>
                    <a:pt x="1587341" y="9049"/>
                  </a:lnTo>
                  <a:lnTo>
                    <a:pt x="1478756" y="9049"/>
                  </a:lnTo>
                  <a:cubicBezTo>
                    <a:pt x="1476851" y="10954"/>
                    <a:pt x="1476851" y="12859"/>
                    <a:pt x="1474946" y="12859"/>
                  </a:cubicBezTo>
                  <a:cubicBezTo>
                    <a:pt x="1457801" y="30004"/>
                    <a:pt x="1403509" y="45244"/>
                    <a:pt x="1376839" y="31909"/>
                  </a:cubicBezTo>
                  <a:cubicBezTo>
                    <a:pt x="1374934" y="30004"/>
                    <a:pt x="1365409" y="20479"/>
                    <a:pt x="1353979" y="9049"/>
                  </a:cubicBezTo>
                  <a:lnTo>
                    <a:pt x="1334929" y="9049"/>
                  </a:lnTo>
                  <a:cubicBezTo>
                    <a:pt x="1336834" y="10954"/>
                    <a:pt x="1338739" y="10954"/>
                    <a:pt x="1340644" y="12859"/>
                  </a:cubicBezTo>
                  <a:cubicBezTo>
                    <a:pt x="1329214" y="22384"/>
                    <a:pt x="1344454" y="22384"/>
                    <a:pt x="1321594" y="24289"/>
                  </a:cubicBezTo>
                  <a:cubicBezTo>
                    <a:pt x="1313974" y="10954"/>
                    <a:pt x="1315879" y="10954"/>
                    <a:pt x="1302544" y="7144"/>
                  </a:cubicBezTo>
                  <a:lnTo>
                    <a:pt x="1296829" y="7144"/>
                  </a:lnTo>
                  <a:cubicBezTo>
                    <a:pt x="1296829" y="20479"/>
                    <a:pt x="1300639" y="12859"/>
                    <a:pt x="1285399" y="24289"/>
                  </a:cubicBezTo>
                  <a:lnTo>
                    <a:pt x="1285399" y="22384"/>
                  </a:lnTo>
                  <a:cubicBezTo>
                    <a:pt x="1289209" y="16669"/>
                    <a:pt x="1287304" y="20479"/>
                    <a:pt x="1291114" y="10954"/>
                  </a:cubicBezTo>
                  <a:lnTo>
                    <a:pt x="1241584" y="10954"/>
                  </a:lnTo>
                  <a:lnTo>
                    <a:pt x="1237774" y="22384"/>
                  </a:lnTo>
                  <a:lnTo>
                    <a:pt x="1256824" y="22384"/>
                  </a:lnTo>
                  <a:cubicBezTo>
                    <a:pt x="1262539" y="16669"/>
                    <a:pt x="1258729" y="20479"/>
                    <a:pt x="1268254" y="16669"/>
                  </a:cubicBezTo>
                  <a:cubicBezTo>
                    <a:pt x="1270159" y="56674"/>
                    <a:pt x="1341596" y="28099"/>
                    <a:pt x="1366361" y="65246"/>
                  </a:cubicBezTo>
                  <a:lnTo>
                    <a:pt x="1878806" y="65246"/>
                  </a:lnTo>
                  <a:cubicBezTo>
                    <a:pt x="1880711" y="63341"/>
                    <a:pt x="1880711" y="63341"/>
                    <a:pt x="1884521" y="61436"/>
                  </a:cubicBezTo>
                  <a:cubicBezTo>
                    <a:pt x="1884521" y="63341"/>
                    <a:pt x="1884521" y="63341"/>
                    <a:pt x="1884521" y="65246"/>
                  </a:cubicBezTo>
                  <a:lnTo>
                    <a:pt x="1955959" y="65246"/>
                  </a:lnTo>
                  <a:lnTo>
                    <a:pt x="1954054" y="61436"/>
                  </a:lnTo>
                  <a:lnTo>
                    <a:pt x="1959769" y="61436"/>
                  </a:lnTo>
                  <a:cubicBezTo>
                    <a:pt x="1961674" y="63341"/>
                    <a:pt x="1963579" y="63341"/>
                    <a:pt x="1965484" y="65246"/>
                  </a:cubicBezTo>
                  <a:lnTo>
                    <a:pt x="1986439" y="65246"/>
                  </a:lnTo>
                  <a:cubicBezTo>
                    <a:pt x="1986439" y="57626"/>
                    <a:pt x="1988344" y="57626"/>
                    <a:pt x="2001679" y="50006"/>
                  </a:cubicBezTo>
                  <a:cubicBezTo>
                    <a:pt x="1997869" y="55721"/>
                    <a:pt x="1995964" y="61436"/>
                    <a:pt x="1994059" y="67151"/>
                  </a:cubicBezTo>
                  <a:lnTo>
                    <a:pt x="2123599" y="67151"/>
                  </a:lnTo>
                  <a:cubicBezTo>
                    <a:pt x="2117884" y="51911"/>
                    <a:pt x="2100739" y="48101"/>
                    <a:pt x="2095024" y="18574"/>
                  </a:cubicBezTo>
                  <a:cubicBezTo>
                    <a:pt x="2096929" y="16669"/>
                    <a:pt x="2096929" y="14764"/>
                    <a:pt x="2098834" y="14764"/>
                  </a:cubicBezTo>
                  <a:lnTo>
                    <a:pt x="2084546" y="12859"/>
                  </a:lnTo>
                  <a:lnTo>
                    <a:pt x="2084546" y="12859"/>
                  </a:lnTo>
                  <a:lnTo>
                    <a:pt x="2084546" y="12859"/>
                  </a:lnTo>
                  <a:lnTo>
                    <a:pt x="2084546" y="12859"/>
                  </a:lnTo>
                  <a:close/>
                  <a:moveTo>
                    <a:pt x="1410176" y="12859"/>
                  </a:moveTo>
                  <a:lnTo>
                    <a:pt x="1410176" y="16669"/>
                  </a:lnTo>
                  <a:lnTo>
                    <a:pt x="1421606" y="16669"/>
                  </a:lnTo>
                  <a:cubicBezTo>
                    <a:pt x="1434941" y="26194"/>
                    <a:pt x="1442561" y="26194"/>
                    <a:pt x="1452086" y="12859"/>
                  </a:cubicBezTo>
                  <a:lnTo>
                    <a:pt x="1410176" y="12859"/>
                  </a:lnTo>
                  <a:lnTo>
                    <a:pt x="1410176" y="12859"/>
                  </a:lnTo>
                  <a:lnTo>
                    <a:pt x="1410176" y="12859"/>
                  </a:lnTo>
                  <a:lnTo>
                    <a:pt x="1410176" y="12859"/>
                  </a:lnTo>
                  <a:close/>
                  <a:moveTo>
                    <a:pt x="1213009" y="12859"/>
                  </a:moveTo>
                  <a:cubicBezTo>
                    <a:pt x="1213009" y="20479"/>
                    <a:pt x="1211104" y="26194"/>
                    <a:pt x="1201579" y="35719"/>
                  </a:cubicBezTo>
                  <a:lnTo>
                    <a:pt x="1201579" y="22384"/>
                  </a:lnTo>
                  <a:cubicBezTo>
                    <a:pt x="1193959" y="16669"/>
                    <a:pt x="1193959" y="16669"/>
                    <a:pt x="1192054" y="10954"/>
                  </a:cubicBezTo>
                  <a:lnTo>
                    <a:pt x="1178719" y="10954"/>
                  </a:lnTo>
                  <a:cubicBezTo>
                    <a:pt x="1178719" y="12859"/>
                    <a:pt x="1178719" y="12859"/>
                    <a:pt x="1176814" y="14764"/>
                  </a:cubicBezTo>
                  <a:lnTo>
                    <a:pt x="1126331" y="20479"/>
                  </a:lnTo>
                  <a:lnTo>
                    <a:pt x="1126331" y="14764"/>
                  </a:lnTo>
                  <a:cubicBezTo>
                    <a:pt x="1133951" y="12859"/>
                    <a:pt x="1135856" y="10954"/>
                    <a:pt x="1137761" y="10954"/>
                  </a:cubicBezTo>
                  <a:lnTo>
                    <a:pt x="1045369" y="10954"/>
                  </a:lnTo>
                  <a:cubicBezTo>
                    <a:pt x="1045369" y="24289"/>
                    <a:pt x="1047274" y="31909"/>
                    <a:pt x="1051084" y="39529"/>
                  </a:cubicBezTo>
                  <a:cubicBezTo>
                    <a:pt x="1066324" y="30004"/>
                    <a:pt x="1090136" y="35719"/>
                    <a:pt x="1101566" y="58579"/>
                  </a:cubicBezTo>
                  <a:lnTo>
                    <a:pt x="1076801" y="58579"/>
                  </a:lnTo>
                  <a:cubicBezTo>
                    <a:pt x="1074896" y="60484"/>
                    <a:pt x="1071086" y="62389"/>
                    <a:pt x="1069181" y="62389"/>
                  </a:cubicBezTo>
                  <a:lnTo>
                    <a:pt x="1097756" y="62389"/>
                  </a:lnTo>
                  <a:cubicBezTo>
                    <a:pt x="1105376" y="56674"/>
                    <a:pt x="1116806" y="54769"/>
                    <a:pt x="1132999" y="52864"/>
                  </a:cubicBezTo>
                  <a:cubicBezTo>
                    <a:pt x="1138714" y="56674"/>
                    <a:pt x="1146334" y="60484"/>
                    <a:pt x="1153954" y="62389"/>
                  </a:cubicBezTo>
                  <a:lnTo>
                    <a:pt x="1176814" y="62389"/>
                  </a:lnTo>
                  <a:lnTo>
                    <a:pt x="1176814" y="58579"/>
                  </a:lnTo>
                  <a:cubicBezTo>
                    <a:pt x="1169194" y="49054"/>
                    <a:pt x="1173004" y="54769"/>
                    <a:pt x="1176814" y="47149"/>
                  </a:cubicBezTo>
                  <a:lnTo>
                    <a:pt x="1182529" y="62389"/>
                  </a:lnTo>
                  <a:lnTo>
                    <a:pt x="1276826" y="62389"/>
                  </a:lnTo>
                  <a:lnTo>
                    <a:pt x="1276826" y="58579"/>
                  </a:lnTo>
                  <a:cubicBezTo>
                    <a:pt x="1284446" y="54769"/>
                    <a:pt x="1286351" y="54769"/>
                    <a:pt x="1286351" y="54769"/>
                  </a:cubicBezTo>
                  <a:cubicBezTo>
                    <a:pt x="1286351" y="54769"/>
                    <a:pt x="1286351" y="52864"/>
                    <a:pt x="1290161" y="45244"/>
                  </a:cubicBezTo>
                  <a:lnTo>
                    <a:pt x="1247299" y="39529"/>
                  </a:lnTo>
                  <a:lnTo>
                    <a:pt x="1247299" y="50959"/>
                  </a:lnTo>
                  <a:cubicBezTo>
                    <a:pt x="1258729" y="54769"/>
                    <a:pt x="1253014" y="52864"/>
                    <a:pt x="1258729" y="56674"/>
                  </a:cubicBezTo>
                  <a:lnTo>
                    <a:pt x="1247299" y="56674"/>
                  </a:lnTo>
                  <a:lnTo>
                    <a:pt x="1247299" y="50959"/>
                  </a:lnTo>
                  <a:cubicBezTo>
                    <a:pt x="1239679" y="41434"/>
                    <a:pt x="1233964" y="20479"/>
                    <a:pt x="1230154" y="9049"/>
                  </a:cubicBezTo>
                  <a:lnTo>
                    <a:pt x="1213009" y="12859"/>
                  </a:lnTo>
                  <a:lnTo>
                    <a:pt x="1213009" y="12859"/>
                  </a:lnTo>
                  <a:lnTo>
                    <a:pt x="1213009" y="12859"/>
                  </a:lnTo>
                  <a:lnTo>
                    <a:pt x="1213009" y="12859"/>
                  </a:lnTo>
                  <a:close/>
                  <a:moveTo>
                    <a:pt x="1017746" y="12859"/>
                  </a:moveTo>
                  <a:cubicBezTo>
                    <a:pt x="1015841" y="18574"/>
                    <a:pt x="1015841" y="16669"/>
                    <a:pt x="1008221" y="24289"/>
                  </a:cubicBezTo>
                  <a:cubicBezTo>
                    <a:pt x="1010126" y="20479"/>
                    <a:pt x="1012031" y="16669"/>
                    <a:pt x="1013936" y="12859"/>
                  </a:cubicBezTo>
                  <a:lnTo>
                    <a:pt x="882491" y="12859"/>
                  </a:lnTo>
                  <a:cubicBezTo>
                    <a:pt x="884396" y="14764"/>
                    <a:pt x="886301" y="16669"/>
                    <a:pt x="890111" y="24289"/>
                  </a:cubicBezTo>
                  <a:lnTo>
                    <a:pt x="878681" y="24289"/>
                  </a:lnTo>
                  <a:cubicBezTo>
                    <a:pt x="869156" y="20479"/>
                    <a:pt x="878681" y="24289"/>
                    <a:pt x="859631" y="24289"/>
                  </a:cubicBezTo>
                  <a:cubicBezTo>
                    <a:pt x="863441" y="18574"/>
                    <a:pt x="867251" y="18574"/>
                    <a:pt x="871061" y="12859"/>
                  </a:cubicBezTo>
                  <a:lnTo>
                    <a:pt x="704374" y="12859"/>
                  </a:lnTo>
                  <a:lnTo>
                    <a:pt x="704374" y="35719"/>
                  </a:lnTo>
                  <a:cubicBezTo>
                    <a:pt x="692944" y="41434"/>
                    <a:pt x="677704" y="50959"/>
                    <a:pt x="667226" y="60484"/>
                  </a:cubicBezTo>
                  <a:cubicBezTo>
                    <a:pt x="655796" y="56674"/>
                    <a:pt x="661511" y="58579"/>
                    <a:pt x="655796" y="54769"/>
                  </a:cubicBezTo>
                  <a:lnTo>
                    <a:pt x="650081" y="54769"/>
                  </a:lnTo>
                  <a:lnTo>
                    <a:pt x="650081" y="49054"/>
                  </a:lnTo>
                  <a:cubicBezTo>
                    <a:pt x="667226" y="37624"/>
                    <a:pt x="682466" y="24289"/>
                    <a:pt x="702469" y="14764"/>
                  </a:cubicBezTo>
                  <a:lnTo>
                    <a:pt x="352901" y="14764"/>
                  </a:lnTo>
                  <a:cubicBezTo>
                    <a:pt x="347186" y="22384"/>
                    <a:pt x="347186" y="31909"/>
                    <a:pt x="347186" y="49054"/>
                  </a:cubicBezTo>
                  <a:cubicBezTo>
                    <a:pt x="331946" y="49054"/>
                    <a:pt x="328136" y="50959"/>
                    <a:pt x="320516" y="66199"/>
                  </a:cubicBezTo>
                  <a:lnTo>
                    <a:pt x="776764" y="66199"/>
                  </a:lnTo>
                  <a:cubicBezTo>
                    <a:pt x="786289" y="52864"/>
                    <a:pt x="793909" y="45244"/>
                    <a:pt x="801529" y="43339"/>
                  </a:cubicBezTo>
                  <a:cubicBezTo>
                    <a:pt x="820579" y="52864"/>
                    <a:pt x="880586" y="49054"/>
                    <a:pt x="919639" y="62389"/>
                  </a:cubicBezTo>
                  <a:cubicBezTo>
                    <a:pt x="921544" y="64294"/>
                    <a:pt x="925354" y="64294"/>
                    <a:pt x="929164" y="66199"/>
                  </a:cubicBezTo>
                  <a:lnTo>
                    <a:pt x="1051084" y="66199"/>
                  </a:lnTo>
                  <a:cubicBezTo>
                    <a:pt x="1043464" y="64294"/>
                    <a:pt x="1035844" y="60484"/>
                    <a:pt x="1032034" y="56674"/>
                  </a:cubicBezTo>
                  <a:lnTo>
                    <a:pt x="1026319" y="56674"/>
                  </a:lnTo>
                  <a:lnTo>
                    <a:pt x="1026319" y="37624"/>
                  </a:lnTo>
                  <a:lnTo>
                    <a:pt x="1045369" y="37624"/>
                  </a:lnTo>
                  <a:cubicBezTo>
                    <a:pt x="1045369" y="28099"/>
                    <a:pt x="1045369" y="20479"/>
                    <a:pt x="1047274" y="14764"/>
                  </a:cubicBezTo>
                  <a:lnTo>
                    <a:pt x="1017746" y="12859"/>
                  </a:lnTo>
                  <a:lnTo>
                    <a:pt x="1017746" y="12859"/>
                  </a:lnTo>
                  <a:lnTo>
                    <a:pt x="1017746" y="12859"/>
                  </a:lnTo>
                  <a:lnTo>
                    <a:pt x="1017746" y="12859"/>
                  </a:lnTo>
                  <a:close/>
                  <a:moveTo>
                    <a:pt x="7144" y="12859"/>
                  </a:moveTo>
                  <a:lnTo>
                    <a:pt x="7144" y="24289"/>
                  </a:lnTo>
                  <a:lnTo>
                    <a:pt x="18574" y="24289"/>
                  </a:lnTo>
                  <a:cubicBezTo>
                    <a:pt x="26194" y="20479"/>
                    <a:pt x="24289" y="24289"/>
                    <a:pt x="43339" y="24289"/>
                  </a:cubicBezTo>
                  <a:lnTo>
                    <a:pt x="43339" y="54769"/>
                  </a:lnTo>
                  <a:lnTo>
                    <a:pt x="38576" y="54769"/>
                  </a:lnTo>
                  <a:lnTo>
                    <a:pt x="38576" y="60484"/>
                  </a:lnTo>
                  <a:lnTo>
                    <a:pt x="26194" y="60484"/>
                  </a:lnTo>
                  <a:cubicBezTo>
                    <a:pt x="30004" y="41434"/>
                    <a:pt x="31909" y="41434"/>
                    <a:pt x="26194" y="24289"/>
                  </a:cubicBezTo>
                  <a:lnTo>
                    <a:pt x="20479" y="24289"/>
                  </a:lnTo>
                  <a:cubicBezTo>
                    <a:pt x="18574" y="43339"/>
                    <a:pt x="16669" y="52864"/>
                    <a:pt x="14764" y="64294"/>
                  </a:cubicBezTo>
                  <a:lnTo>
                    <a:pt x="45244" y="64294"/>
                  </a:lnTo>
                  <a:cubicBezTo>
                    <a:pt x="47149" y="62389"/>
                    <a:pt x="47149" y="62389"/>
                    <a:pt x="50959" y="60484"/>
                  </a:cubicBezTo>
                  <a:lnTo>
                    <a:pt x="50959" y="64294"/>
                  </a:lnTo>
                  <a:lnTo>
                    <a:pt x="86201" y="64294"/>
                  </a:lnTo>
                  <a:lnTo>
                    <a:pt x="93821" y="60484"/>
                  </a:lnTo>
                  <a:lnTo>
                    <a:pt x="93821" y="64294"/>
                  </a:lnTo>
                  <a:lnTo>
                    <a:pt x="261461" y="64294"/>
                  </a:lnTo>
                  <a:cubicBezTo>
                    <a:pt x="257651" y="56674"/>
                    <a:pt x="255746" y="52864"/>
                    <a:pt x="253841" y="35719"/>
                  </a:cubicBezTo>
                  <a:lnTo>
                    <a:pt x="272891" y="35719"/>
                  </a:lnTo>
                  <a:cubicBezTo>
                    <a:pt x="274796" y="49054"/>
                    <a:pt x="278606" y="58579"/>
                    <a:pt x="280511" y="64294"/>
                  </a:cubicBezTo>
                  <a:lnTo>
                    <a:pt x="303371" y="64294"/>
                  </a:lnTo>
                  <a:cubicBezTo>
                    <a:pt x="301466" y="58579"/>
                    <a:pt x="303371" y="58579"/>
                    <a:pt x="305276" y="41434"/>
                  </a:cubicBezTo>
                  <a:lnTo>
                    <a:pt x="330041" y="41434"/>
                  </a:lnTo>
                  <a:cubicBezTo>
                    <a:pt x="330041" y="35719"/>
                    <a:pt x="331946" y="24289"/>
                    <a:pt x="335756" y="12859"/>
                  </a:cubicBezTo>
                  <a:lnTo>
                    <a:pt x="7144" y="12859"/>
                  </a:lnTo>
                  <a:lnTo>
                    <a:pt x="7144" y="12859"/>
                  </a:lnTo>
                  <a:lnTo>
                    <a:pt x="7144" y="12859"/>
                  </a:lnTo>
                  <a:lnTo>
                    <a:pt x="7144" y="12859"/>
                  </a:lnTo>
                  <a:close/>
                  <a:moveTo>
                    <a:pt x="4311491" y="62389"/>
                  </a:moveTo>
                  <a:cubicBezTo>
                    <a:pt x="4313396" y="60484"/>
                    <a:pt x="4313396" y="60484"/>
                    <a:pt x="4315302" y="58579"/>
                  </a:cubicBezTo>
                  <a:lnTo>
                    <a:pt x="4321016" y="39529"/>
                  </a:lnTo>
                  <a:lnTo>
                    <a:pt x="4301966" y="39529"/>
                  </a:lnTo>
                  <a:lnTo>
                    <a:pt x="4301966" y="62389"/>
                  </a:lnTo>
                  <a:lnTo>
                    <a:pt x="4311491" y="62389"/>
                  </a:lnTo>
                  <a:lnTo>
                    <a:pt x="4311491" y="62389"/>
                  </a:lnTo>
                  <a:lnTo>
                    <a:pt x="4311491" y="62389"/>
                  </a:lnTo>
                  <a:lnTo>
                    <a:pt x="4311491" y="62389"/>
                  </a:lnTo>
                  <a:close/>
                  <a:moveTo>
                    <a:pt x="4275296" y="62389"/>
                  </a:moveTo>
                  <a:cubicBezTo>
                    <a:pt x="4275296" y="60484"/>
                    <a:pt x="4277202" y="60484"/>
                    <a:pt x="4279106" y="58579"/>
                  </a:cubicBezTo>
                  <a:lnTo>
                    <a:pt x="4254341" y="58579"/>
                  </a:lnTo>
                  <a:lnTo>
                    <a:pt x="4254341" y="62389"/>
                  </a:lnTo>
                  <a:lnTo>
                    <a:pt x="4275296" y="62389"/>
                  </a:lnTo>
                  <a:lnTo>
                    <a:pt x="4275296" y="62389"/>
                  </a:lnTo>
                  <a:lnTo>
                    <a:pt x="4275296" y="62389"/>
                  </a:lnTo>
                  <a:lnTo>
                    <a:pt x="4275296" y="62389"/>
                  </a:lnTo>
                  <a:close/>
                  <a:moveTo>
                    <a:pt x="1313021" y="62389"/>
                  </a:moveTo>
                  <a:cubicBezTo>
                    <a:pt x="1305401" y="60484"/>
                    <a:pt x="1297781" y="60484"/>
                    <a:pt x="1286351" y="62389"/>
                  </a:cubicBezTo>
                  <a:lnTo>
                    <a:pt x="1313021" y="62389"/>
                  </a:lnTo>
                  <a:lnTo>
                    <a:pt x="1313021" y="62389"/>
                  </a:lnTo>
                  <a:lnTo>
                    <a:pt x="1313021" y="62389"/>
                  </a:lnTo>
                  <a:lnTo>
                    <a:pt x="1313021" y="62389"/>
                  </a:lnTo>
                  <a:close/>
                  <a:moveTo>
                    <a:pt x="1404461" y="52864"/>
                  </a:moveTo>
                  <a:cubicBezTo>
                    <a:pt x="1393031" y="58579"/>
                    <a:pt x="1391126" y="58579"/>
                    <a:pt x="1379696" y="52864"/>
                  </a:cubicBezTo>
                  <a:lnTo>
                    <a:pt x="1404461" y="52864"/>
                  </a:lnTo>
                  <a:lnTo>
                    <a:pt x="1404461" y="52864"/>
                  </a:lnTo>
                  <a:lnTo>
                    <a:pt x="1404461" y="52864"/>
                  </a:lnTo>
                  <a:lnTo>
                    <a:pt x="1404461" y="52864"/>
                  </a:lnTo>
                  <a:close/>
                  <a:moveTo>
                    <a:pt x="1429226" y="52864"/>
                  </a:moveTo>
                  <a:cubicBezTo>
                    <a:pt x="1417796" y="58579"/>
                    <a:pt x="1421606" y="58579"/>
                    <a:pt x="1410176" y="52864"/>
                  </a:cubicBezTo>
                  <a:lnTo>
                    <a:pt x="1429226" y="52864"/>
                  </a:lnTo>
                  <a:lnTo>
                    <a:pt x="1429226" y="52864"/>
                  </a:lnTo>
                  <a:lnTo>
                    <a:pt x="1429226" y="52864"/>
                  </a:lnTo>
                  <a:lnTo>
                    <a:pt x="1429226" y="52864"/>
                  </a:lnTo>
                  <a:close/>
                  <a:moveTo>
                    <a:pt x="2088356" y="41434"/>
                  </a:moveTo>
                  <a:cubicBezTo>
                    <a:pt x="2086451" y="54769"/>
                    <a:pt x="2086451" y="52864"/>
                    <a:pt x="2082641" y="60484"/>
                  </a:cubicBezTo>
                  <a:lnTo>
                    <a:pt x="2082641" y="41434"/>
                  </a:lnTo>
                  <a:lnTo>
                    <a:pt x="2088356" y="41434"/>
                  </a:lnTo>
                  <a:lnTo>
                    <a:pt x="2088356" y="41434"/>
                  </a:lnTo>
                  <a:lnTo>
                    <a:pt x="2088356" y="41434"/>
                  </a:lnTo>
                  <a:lnTo>
                    <a:pt x="2088356" y="41434"/>
                  </a:lnTo>
                  <a:close/>
                  <a:moveTo>
                    <a:pt x="3832384" y="41434"/>
                  </a:moveTo>
                  <a:cubicBezTo>
                    <a:pt x="3826669" y="47149"/>
                    <a:pt x="3830479" y="43339"/>
                    <a:pt x="3820954" y="47149"/>
                  </a:cubicBezTo>
                  <a:cubicBezTo>
                    <a:pt x="3824764" y="41434"/>
                    <a:pt x="3820954" y="45244"/>
                    <a:pt x="3832384" y="41434"/>
                  </a:cubicBezTo>
                  <a:lnTo>
                    <a:pt x="3832384" y="41434"/>
                  </a:lnTo>
                  <a:lnTo>
                    <a:pt x="3832384" y="41434"/>
                  </a:lnTo>
                  <a:lnTo>
                    <a:pt x="3832384" y="41434"/>
                  </a:lnTo>
                  <a:close/>
                  <a:moveTo>
                    <a:pt x="287179" y="35719"/>
                  </a:moveTo>
                  <a:lnTo>
                    <a:pt x="292894" y="47149"/>
                  </a:lnTo>
                  <a:cubicBezTo>
                    <a:pt x="281464" y="37624"/>
                    <a:pt x="287179" y="35719"/>
                    <a:pt x="287179" y="35719"/>
                  </a:cubicBez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close/>
                  <a:moveTo>
                    <a:pt x="1547336" y="35719"/>
                  </a:moveTo>
                  <a:lnTo>
                    <a:pt x="1547336" y="47149"/>
                  </a:lnTo>
                  <a:lnTo>
                    <a:pt x="1541621" y="47149"/>
                  </a:lnTo>
                  <a:lnTo>
                    <a:pt x="1541621" y="35719"/>
                  </a:lnTo>
                  <a:lnTo>
                    <a:pt x="1547336" y="35719"/>
                  </a:lnTo>
                  <a:lnTo>
                    <a:pt x="1547336" y="35719"/>
                  </a:lnTo>
                  <a:lnTo>
                    <a:pt x="1547336" y="35719"/>
                  </a:lnTo>
                  <a:lnTo>
                    <a:pt x="1547336" y="35719"/>
                  </a:lnTo>
                  <a:close/>
                  <a:moveTo>
                    <a:pt x="1981676" y="35719"/>
                  </a:moveTo>
                  <a:cubicBezTo>
                    <a:pt x="1970246" y="41434"/>
                    <a:pt x="1974056" y="41434"/>
                    <a:pt x="1962626" y="35719"/>
                  </a:cubicBezTo>
                  <a:lnTo>
                    <a:pt x="1981676" y="35719"/>
                  </a:lnTo>
                  <a:lnTo>
                    <a:pt x="1981676" y="35719"/>
                  </a:lnTo>
                  <a:lnTo>
                    <a:pt x="1981676" y="35719"/>
                  </a:lnTo>
                  <a:lnTo>
                    <a:pt x="1981676" y="35719"/>
                  </a:lnTo>
                  <a:close/>
                  <a:moveTo>
                    <a:pt x="5352574" y="35719"/>
                  </a:moveTo>
                  <a:cubicBezTo>
                    <a:pt x="5346859" y="54769"/>
                    <a:pt x="5356384" y="45244"/>
                    <a:pt x="5341144" y="54769"/>
                  </a:cubicBezTo>
                  <a:lnTo>
                    <a:pt x="5341144" y="49054"/>
                  </a:lnTo>
                  <a:cubicBezTo>
                    <a:pt x="5344954" y="43339"/>
                    <a:pt x="5346859" y="39529"/>
                    <a:pt x="5352574" y="35719"/>
                  </a:cubicBezTo>
                  <a:lnTo>
                    <a:pt x="5352574" y="35719"/>
                  </a:lnTo>
                  <a:lnTo>
                    <a:pt x="5352574" y="35719"/>
                  </a:lnTo>
                  <a:lnTo>
                    <a:pt x="5352574" y="35719"/>
                  </a:lnTo>
                  <a:close/>
                  <a:moveTo>
                    <a:pt x="1906429" y="28099"/>
                  </a:moveTo>
                  <a:lnTo>
                    <a:pt x="1906429" y="39529"/>
                  </a:lnTo>
                  <a:lnTo>
                    <a:pt x="1894999" y="39529"/>
                  </a:lnTo>
                  <a:lnTo>
                    <a:pt x="1894999" y="33814"/>
                  </a:lnTo>
                  <a:lnTo>
                    <a:pt x="1906429" y="28099"/>
                  </a:lnTo>
                  <a:lnTo>
                    <a:pt x="1906429" y="28099"/>
                  </a:lnTo>
                  <a:lnTo>
                    <a:pt x="1906429" y="28099"/>
                  </a:lnTo>
                  <a:lnTo>
                    <a:pt x="1906429" y="28099"/>
                  </a:lnTo>
                  <a:close/>
                  <a:moveTo>
                    <a:pt x="2199799" y="28099"/>
                  </a:moveTo>
                  <a:lnTo>
                    <a:pt x="2205514" y="47149"/>
                  </a:lnTo>
                  <a:lnTo>
                    <a:pt x="2194084" y="47149"/>
                  </a:lnTo>
                  <a:cubicBezTo>
                    <a:pt x="2194084" y="33814"/>
                    <a:pt x="2194084" y="35719"/>
                    <a:pt x="2199799" y="28099"/>
                  </a:cubicBezTo>
                  <a:lnTo>
                    <a:pt x="2199799" y="28099"/>
                  </a:lnTo>
                  <a:lnTo>
                    <a:pt x="2199799" y="28099"/>
                  </a:lnTo>
                  <a:lnTo>
                    <a:pt x="2199799" y="28099"/>
                  </a:lnTo>
                  <a:close/>
                  <a:moveTo>
                    <a:pt x="76676" y="22384"/>
                  </a:moveTo>
                  <a:cubicBezTo>
                    <a:pt x="70961" y="28099"/>
                    <a:pt x="74771" y="24289"/>
                    <a:pt x="65246" y="28099"/>
                  </a:cubicBezTo>
                  <a:cubicBezTo>
                    <a:pt x="69056" y="24289"/>
                    <a:pt x="65246" y="26194"/>
                    <a:pt x="76676" y="22384"/>
                  </a:cubicBezTo>
                  <a:lnTo>
                    <a:pt x="76676" y="22384"/>
                  </a:lnTo>
                  <a:lnTo>
                    <a:pt x="76676" y="22384"/>
                  </a:lnTo>
                  <a:lnTo>
                    <a:pt x="76676" y="22384"/>
                  </a:lnTo>
                  <a:close/>
                  <a:moveTo>
                    <a:pt x="809149" y="22384"/>
                  </a:moveTo>
                  <a:cubicBezTo>
                    <a:pt x="797719" y="28099"/>
                    <a:pt x="801529" y="28099"/>
                    <a:pt x="790099" y="22384"/>
                  </a:cubicBezTo>
                  <a:lnTo>
                    <a:pt x="809149" y="22384"/>
                  </a:lnTo>
                  <a:lnTo>
                    <a:pt x="809149" y="22384"/>
                  </a:lnTo>
                  <a:lnTo>
                    <a:pt x="809149" y="22384"/>
                  </a:lnTo>
                  <a:lnTo>
                    <a:pt x="809149" y="22384"/>
                  </a:lnTo>
                  <a:close/>
                  <a:moveTo>
                    <a:pt x="944404" y="47149"/>
                  </a:moveTo>
                  <a:lnTo>
                    <a:pt x="919639" y="47149"/>
                  </a:lnTo>
                  <a:lnTo>
                    <a:pt x="919639" y="41434"/>
                  </a:lnTo>
                  <a:cubicBezTo>
                    <a:pt x="925354" y="30004"/>
                    <a:pt x="923449" y="37624"/>
                    <a:pt x="919639" y="22384"/>
                  </a:cubicBezTo>
                  <a:lnTo>
                    <a:pt x="956786" y="22384"/>
                  </a:lnTo>
                  <a:lnTo>
                    <a:pt x="956786" y="28099"/>
                  </a:lnTo>
                  <a:lnTo>
                    <a:pt x="962501" y="28099"/>
                  </a:lnTo>
                  <a:lnTo>
                    <a:pt x="962501" y="33814"/>
                  </a:lnTo>
                  <a:lnTo>
                    <a:pt x="943451" y="28099"/>
                  </a:lnTo>
                  <a:lnTo>
                    <a:pt x="943451" y="47149"/>
                  </a:lnTo>
                  <a:lnTo>
                    <a:pt x="944404" y="47149"/>
                  </a:lnTo>
                  <a:lnTo>
                    <a:pt x="944404" y="47149"/>
                  </a:lnTo>
                  <a:lnTo>
                    <a:pt x="944404" y="47149"/>
                  </a:lnTo>
                  <a:close/>
                  <a:moveTo>
                    <a:pt x="1117759" y="22384"/>
                  </a:moveTo>
                  <a:cubicBezTo>
                    <a:pt x="1108234" y="30004"/>
                    <a:pt x="1112044" y="33814"/>
                    <a:pt x="1106329" y="22384"/>
                  </a:cubicBezTo>
                  <a:lnTo>
                    <a:pt x="1117759" y="22384"/>
                  </a:lnTo>
                  <a:lnTo>
                    <a:pt x="1117759" y="22384"/>
                  </a:lnTo>
                  <a:lnTo>
                    <a:pt x="1117759" y="22384"/>
                  </a:lnTo>
                  <a:lnTo>
                    <a:pt x="1117759" y="22384"/>
                  </a:lnTo>
                  <a:close/>
                  <a:moveTo>
                    <a:pt x="1788319" y="22384"/>
                  </a:moveTo>
                  <a:lnTo>
                    <a:pt x="1788319" y="33814"/>
                  </a:lnTo>
                  <a:lnTo>
                    <a:pt x="1782604" y="33814"/>
                  </a:lnTo>
                  <a:lnTo>
                    <a:pt x="1782604" y="22384"/>
                  </a:lnTo>
                  <a:lnTo>
                    <a:pt x="1788319" y="22384"/>
                  </a:lnTo>
                  <a:lnTo>
                    <a:pt x="1788319" y="22384"/>
                  </a:lnTo>
                  <a:lnTo>
                    <a:pt x="1788319" y="22384"/>
                  </a:lnTo>
                  <a:lnTo>
                    <a:pt x="1788319" y="22384"/>
                  </a:lnTo>
                  <a:close/>
                  <a:moveTo>
                    <a:pt x="2293144" y="22384"/>
                  </a:moveTo>
                  <a:cubicBezTo>
                    <a:pt x="2296954" y="31909"/>
                    <a:pt x="2296954" y="31909"/>
                    <a:pt x="2298859" y="47149"/>
                  </a:cubicBezTo>
                  <a:lnTo>
                    <a:pt x="2293144" y="47149"/>
                  </a:lnTo>
                  <a:lnTo>
                    <a:pt x="2293144" y="41434"/>
                  </a:lnTo>
                  <a:cubicBezTo>
                    <a:pt x="2279809" y="31909"/>
                    <a:pt x="2296954" y="33814"/>
                    <a:pt x="2281714" y="30004"/>
                  </a:cubicBezTo>
                  <a:lnTo>
                    <a:pt x="2281714" y="35719"/>
                  </a:lnTo>
                  <a:lnTo>
                    <a:pt x="2270284" y="30004"/>
                  </a:lnTo>
                  <a:lnTo>
                    <a:pt x="2270284" y="22384"/>
                  </a:lnTo>
                  <a:lnTo>
                    <a:pt x="2293144" y="22384"/>
                  </a:lnTo>
                  <a:lnTo>
                    <a:pt x="2293144" y="22384"/>
                  </a:lnTo>
                  <a:lnTo>
                    <a:pt x="2293144" y="22384"/>
                  </a:lnTo>
                  <a:lnTo>
                    <a:pt x="2293144" y="22384"/>
                  </a:lnTo>
                  <a:close/>
                  <a:moveTo>
                    <a:pt x="4416266" y="22384"/>
                  </a:moveTo>
                  <a:cubicBezTo>
                    <a:pt x="4410552" y="28099"/>
                    <a:pt x="4414362" y="24289"/>
                    <a:pt x="4404837" y="28099"/>
                  </a:cubicBezTo>
                  <a:cubicBezTo>
                    <a:pt x="4408646" y="24289"/>
                    <a:pt x="4404837" y="26194"/>
                    <a:pt x="4416266" y="22384"/>
                  </a:cubicBezTo>
                  <a:lnTo>
                    <a:pt x="4416266" y="22384"/>
                  </a:lnTo>
                  <a:lnTo>
                    <a:pt x="4416266" y="22384"/>
                  </a:lnTo>
                  <a:lnTo>
                    <a:pt x="4416266" y="22384"/>
                  </a:lnTo>
                  <a:close/>
                  <a:moveTo>
                    <a:pt x="5532596" y="22384"/>
                  </a:moveTo>
                  <a:cubicBezTo>
                    <a:pt x="5526882" y="28099"/>
                    <a:pt x="5530691" y="24289"/>
                    <a:pt x="5521166" y="28099"/>
                  </a:cubicBezTo>
                  <a:cubicBezTo>
                    <a:pt x="5526882" y="24289"/>
                    <a:pt x="5521166" y="26194"/>
                    <a:pt x="5532596" y="22384"/>
                  </a:cubicBezTo>
                  <a:lnTo>
                    <a:pt x="5532596" y="22384"/>
                  </a:lnTo>
                  <a:lnTo>
                    <a:pt x="5532596" y="22384"/>
                  </a:lnTo>
                  <a:lnTo>
                    <a:pt x="5532596" y="22384"/>
                  </a:lnTo>
                  <a:close/>
                  <a:moveTo>
                    <a:pt x="839629" y="16669"/>
                  </a:moveTo>
                  <a:cubicBezTo>
                    <a:pt x="833914" y="22384"/>
                    <a:pt x="837724" y="18574"/>
                    <a:pt x="828199" y="22384"/>
                  </a:cubicBezTo>
                  <a:cubicBezTo>
                    <a:pt x="833914" y="18574"/>
                    <a:pt x="828199" y="20479"/>
                    <a:pt x="839629" y="16669"/>
                  </a:cubicBezTo>
                  <a:lnTo>
                    <a:pt x="839629" y="16669"/>
                  </a:lnTo>
                  <a:lnTo>
                    <a:pt x="839629" y="16669"/>
                  </a:lnTo>
                  <a:lnTo>
                    <a:pt x="839629" y="16669"/>
                  </a:lnTo>
                  <a:close/>
                  <a:moveTo>
                    <a:pt x="3719989" y="16669"/>
                  </a:moveTo>
                  <a:lnTo>
                    <a:pt x="3719989" y="47149"/>
                  </a:lnTo>
                  <a:lnTo>
                    <a:pt x="3708559" y="47149"/>
                  </a:lnTo>
                  <a:cubicBezTo>
                    <a:pt x="3710464" y="28099"/>
                    <a:pt x="3710464" y="26194"/>
                    <a:pt x="3719989" y="16669"/>
                  </a:cubicBezTo>
                  <a:lnTo>
                    <a:pt x="3719989" y="16669"/>
                  </a:lnTo>
                  <a:lnTo>
                    <a:pt x="3719989" y="16669"/>
                  </a:lnTo>
                  <a:lnTo>
                    <a:pt x="3719989" y="16669"/>
                  </a:lnTo>
                  <a:close/>
                  <a:moveTo>
                    <a:pt x="4595337" y="16669"/>
                  </a:moveTo>
                  <a:cubicBezTo>
                    <a:pt x="4599146" y="26194"/>
                    <a:pt x="4599146" y="26194"/>
                    <a:pt x="4601052" y="41434"/>
                  </a:cubicBezTo>
                  <a:lnTo>
                    <a:pt x="4595337" y="41434"/>
                  </a:lnTo>
                  <a:lnTo>
                    <a:pt x="4595337" y="30004"/>
                  </a:lnTo>
                  <a:cubicBezTo>
                    <a:pt x="4591527" y="26194"/>
                    <a:pt x="4585812" y="30004"/>
                    <a:pt x="4589621" y="18574"/>
                  </a:cubicBezTo>
                  <a:lnTo>
                    <a:pt x="4595337" y="18574"/>
                  </a:lnTo>
                  <a:lnTo>
                    <a:pt x="4595337" y="16669"/>
                  </a:lnTo>
                  <a:lnTo>
                    <a:pt x="4595337" y="16669"/>
                  </a:lnTo>
                  <a:lnTo>
                    <a:pt x="4595337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CDD5D8EF-FE2E-42C1-8760-57A2F1E89E3E}"/>
                </a:ext>
              </a:extLst>
            </p:cNvPr>
            <p:cNvSpPr/>
            <p:nvPr/>
          </p:nvSpPr>
          <p:spPr>
            <a:xfrm>
              <a:off x="-476" y="4476235"/>
              <a:ext cx="5905500" cy="2409825"/>
            </a:xfrm>
            <a:custGeom>
              <a:avLst/>
              <a:gdLst>
                <a:gd name="connsiteX0" fmla="*/ 5398294 w 5905500"/>
                <a:gd name="connsiteY0" fmla="*/ 1588294 h 2409825"/>
                <a:gd name="connsiteX1" fmla="*/ 5398294 w 5905500"/>
                <a:gd name="connsiteY1" fmla="*/ 1599724 h 2409825"/>
                <a:gd name="connsiteX2" fmla="*/ 5347812 w 5905500"/>
                <a:gd name="connsiteY2" fmla="*/ 1729264 h 2409825"/>
                <a:gd name="connsiteX3" fmla="*/ 5342096 w 5905500"/>
                <a:gd name="connsiteY3" fmla="*/ 1693069 h 2409825"/>
                <a:gd name="connsiteX4" fmla="*/ 5398294 w 5905500"/>
                <a:gd name="connsiteY4" fmla="*/ 1588294 h 2409825"/>
                <a:gd name="connsiteX5" fmla="*/ 5361146 w 5905500"/>
                <a:gd name="connsiteY5" fmla="*/ 1588294 h 2409825"/>
                <a:gd name="connsiteX6" fmla="*/ 5359241 w 5905500"/>
                <a:gd name="connsiteY6" fmla="*/ 1599724 h 2409825"/>
                <a:gd name="connsiteX7" fmla="*/ 5378291 w 5905500"/>
                <a:gd name="connsiteY7" fmla="*/ 1599724 h 2409825"/>
                <a:gd name="connsiteX8" fmla="*/ 5372577 w 5905500"/>
                <a:gd name="connsiteY8" fmla="*/ 1611154 h 2409825"/>
                <a:gd name="connsiteX9" fmla="*/ 5361146 w 5905500"/>
                <a:gd name="connsiteY9" fmla="*/ 1611154 h 2409825"/>
                <a:gd name="connsiteX10" fmla="*/ 5336382 w 5905500"/>
                <a:gd name="connsiteY10" fmla="*/ 1599724 h 2409825"/>
                <a:gd name="connsiteX11" fmla="*/ 5324952 w 5905500"/>
                <a:gd name="connsiteY11" fmla="*/ 1618774 h 2409825"/>
                <a:gd name="connsiteX12" fmla="*/ 5305902 w 5905500"/>
                <a:gd name="connsiteY12" fmla="*/ 1618774 h 2409825"/>
                <a:gd name="connsiteX13" fmla="*/ 5305902 w 5905500"/>
                <a:gd name="connsiteY13" fmla="*/ 1599724 h 2409825"/>
                <a:gd name="connsiteX14" fmla="*/ 5317332 w 5905500"/>
                <a:gd name="connsiteY14" fmla="*/ 1588294 h 2409825"/>
                <a:gd name="connsiteX15" fmla="*/ 5274469 w 5905500"/>
                <a:gd name="connsiteY15" fmla="*/ 1588294 h 2409825"/>
                <a:gd name="connsiteX16" fmla="*/ 5268754 w 5905500"/>
                <a:gd name="connsiteY16" fmla="*/ 1611154 h 2409825"/>
                <a:gd name="connsiteX17" fmla="*/ 5263039 w 5905500"/>
                <a:gd name="connsiteY17" fmla="*/ 1611154 h 2409825"/>
                <a:gd name="connsiteX18" fmla="*/ 5274469 w 5905500"/>
                <a:gd name="connsiteY18" fmla="*/ 1588294 h 2409825"/>
                <a:gd name="connsiteX19" fmla="*/ 5235416 w 5905500"/>
                <a:gd name="connsiteY19" fmla="*/ 1588294 h 2409825"/>
                <a:gd name="connsiteX20" fmla="*/ 5231607 w 5905500"/>
                <a:gd name="connsiteY20" fmla="*/ 1642586 h 2409825"/>
                <a:gd name="connsiteX21" fmla="*/ 5225891 w 5905500"/>
                <a:gd name="connsiteY21" fmla="*/ 1642586 h 2409825"/>
                <a:gd name="connsiteX22" fmla="*/ 5225891 w 5905500"/>
                <a:gd name="connsiteY22" fmla="*/ 1606391 h 2409825"/>
                <a:gd name="connsiteX23" fmla="*/ 5229702 w 5905500"/>
                <a:gd name="connsiteY23" fmla="*/ 1589246 h 2409825"/>
                <a:gd name="connsiteX24" fmla="*/ 5206841 w 5905500"/>
                <a:gd name="connsiteY24" fmla="*/ 1589246 h 2409825"/>
                <a:gd name="connsiteX25" fmla="*/ 5195412 w 5905500"/>
                <a:gd name="connsiteY25" fmla="*/ 1623536 h 2409825"/>
                <a:gd name="connsiteX26" fmla="*/ 5189696 w 5905500"/>
                <a:gd name="connsiteY26" fmla="*/ 1623536 h 2409825"/>
                <a:gd name="connsiteX27" fmla="*/ 5189696 w 5905500"/>
                <a:gd name="connsiteY27" fmla="*/ 1598771 h 2409825"/>
                <a:gd name="connsiteX28" fmla="*/ 5170646 w 5905500"/>
                <a:gd name="connsiteY28" fmla="*/ 1598771 h 2409825"/>
                <a:gd name="connsiteX29" fmla="*/ 5108734 w 5905500"/>
                <a:gd name="connsiteY29" fmla="*/ 1649254 h 2409825"/>
                <a:gd name="connsiteX30" fmla="*/ 5108734 w 5905500"/>
                <a:gd name="connsiteY30" fmla="*/ 1637824 h 2409825"/>
                <a:gd name="connsiteX31" fmla="*/ 5143977 w 5905500"/>
                <a:gd name="connsiteY31" fmla="*/ 1589246 h 2409825"/>
                <a:gd name="connsiteX32" fmla="*/ 5089684 w 5905500"/>
                <a:gd name="connsiteY32" fmla="*/ 1589246 h 2409825"/>
                <a:gd name="connsiteX33" fmla="*/ 5072539 w 5905500"/>
                <a:gd name="connsiteY33" fmla="*/ 1637824 h 2409825"/>
                <a:gd name="connsiteX34" fmla="*/ 5053489 w 5905500"/>
                <a:gd name="connsiteY34" fmla="*/ 1643539 h 2409825"/>
                <a:gd name="connsiteX35" fmla="*/ 5047774 w 5905500"/>
                <a:gd name="connsiteY35" fmla="*/ 1589246 h 2409825"/>
                <a:gd name="connsiteX36" fmla="*/ 5042059 w 5905500"/>
                <a:gd name="connsiteY36" fmla="*/ 1589246 h 2409825"/>
                <a:gd name="connsiteX37" fmla="*/ 5028724 w 5905500"/>
                <a:gd name="connsiteY37" fmla="*/ 1593056 h 2409825"/>
                <a:gd name="connsiteX38" fmla="*/ 5034439 w 5905500"/>
                <a:gd name="connsiteY38" fmla="*/ 1629251 h 2409825"/>
                <a:gd name="connsiteX39" fmla="*/ 5009674 w 5905500"/>
                <a:gd name="connsiteY39" fmla="*/ 1629251 h 2409825"/>
                <a:gd name="connsiteX40" fmla="*/ 5009674 w 5905500"/>
                <a:gd name="connsiteY40" fmla="*/ 1610201 h 2409825"/>
                <a:gd name="connsiteX41" fmla="*/ 4990624 w 5905500"/>
                <a:gd name="connsiteY41" fmla="*/ 1610201 h 2409825"/>
                <a:gd name="connsiteX42" fmla="*/ 4996339 w 5905500"/>
                <a:gd name="connsiteY42" fmla="*/ 1634966 h 2409825"/>
                <a:gd name="connsiteX43" fmla="*/ 4990624 w 5905500"/>
                <a:gd name="connsiteY43" fmla="*/ 1634966 h 2409825"/>
                <a:gd name="connsiteX44" fmla="*/ 4940141 w 5905500"/>
                <a:gd name="connsiteY44" fmla="*/ 1615916 h 2409825"/>
                <a:gd name="connsiteX45" fmla="*/ 4959191 w 5905500"/>
                <a:gd name="connsiteY45" fmla="*/ 1604486 h 2409825"/>
                <a:gd name="connsiteX46" fmla="*/ 4953477 w 5905500"/>
                <a:gd name="connsiteY46" fmla="*/ 1598771 h 2409825"/>
                <a:gd name="connsiteX47" fmla="*/ 4959191 w 5905500"/>
                <a:gd name="connsiteY47" fmla="*/ 1598771 h 2409825"/>
                <a:gd name="connsiteX48" fmla="*/ 4959191 w 5905500"/>
                <a:gd name="connsiteY48" fmla="*/ 1604486 h 2409825"/>
                <a:gd name="connsiteX49" fmla="*/ 4964907 w 5905500"/>
                <a:gd name="connsiteY49" fmla="*/ 1604486 h 2409825"/>
                <a:gd name="connsiteX50" fmla="*/ 4964907 w 5905500"/>
                <a:gd name="connsiteY50" fmla="*/ 1598771 h 2409825"/>
                <a:gd name="connsiteX51" fmla="*/ 4976337 w 5905500"/>
                <a:gd name="connsiteY51" fmla="*/ 1587341 h 2409825"/>
                <a:gd name="connsiteX52" fmla="*/ 4910614 w 5905500"/>
                <a:gd name="connsiteY52" fmla="*/ 1587341 h 2409825"/>
                <a:gd name="connsiteX53" fmla="*/ 4901089 w 5905500"/>
                <a:gd name="connsiteY53" fmla="*/ 1591151 h 2409825"/>
                <a:gd name="connsiteX54" fmla="*/ 4901089 w 5905500"/>
                <a:gd name="connsiteY54" fmla="*/ 1587341 h 2409825"/>
                <a:gd name="connsiteX55" fmla="*/ 4880134 w 5905500"/>
                <a:gd name="connsiteY55" fmla="*/ 1587341 h 2409825"/>
                <a:gd name="connsiteX56" fmla="*/ 4882039 w 5905500"/>
                <a:gd name="connsiteY56" fmla="*/ 1591151 h 2409825"/>
                <a:gd name="connsiteX57" fmla="*/ 4857274 w 5905500"/>
                <a:gd name="connsiteY57" fmla="*/ 1602581 h 2409825"/>
                <a:gd name="connsiteX58" fmla="*/ 4857274 w 5905500"/>
                <a:gd name="connsiteY58" fmla="*/ 1621631 h 2409825"/>
                <a:gd name="connsiteX59" fmla="*/ 4851559 w 5905500"/>
                <a:gd name="connsiteY59" fmla="*/ 1621631 h 2409825"/>
                <a:gd name="connsiteX60" fmla="*/ 4845844 w 5905500"/>
                <a:gd name="connsiteY60" fmla="*/ 1591151 h 2409825"/>
                <a:gd name="connsiteX61" fmla="*/ 4851559 w 5905500"/>
                <a:gd name="connsiteY61" fmla="*/ 1587341 h 2409825"/>
                <a:gd name="connsiteX62" fmla="*/ 4838224 w 5905500"/>
                <a:gd name="connsiteY62" fmla="*/ 1587341 h 2409825"/>
                <a:gd name="connsiteX63" fmla="*/ 4770596 w 5905500"/>
                <a:gd name="connsiteY63" fmla="*/ 1672114 h 2409825"/>
                <a:gd name="connsiteX64" fmla="*/ 4801077 w 5905500"/>
                <a:gd name="connsiteY64" fmla="*/ 1591151 h 2409825"/>
                <a:gd name="connsiteX65" fmla="*/ 4801077 w 5905500"/>
                <a:gd name="connsiteY65" fmla="*/ 1587341 h 2409825"/>
                <a:gd name="connsiteX66" fmla="*/ 4644867 w 5905500"/>
                <a:gd name="connsiteY66" fmla="*/ 1587341 h 2409825"/>
                <a:gd name="connsiteX67" fmla="*/ 4646771 w 5905500"/>
                <a:gd name="connsiteY67" fmla="*/ 1591151 h 2409825"/>
                <a:gd name="connsiteX68" fmla="*/ 4639152 w 5905500"/>
                <a:gd name="connsiteY68" fmla="*/ 1591151 h 2409825"/>
                <a:gd name="connsiteX69" fmla="*/ 4639152 w 5905500"/>
                <a:gd name="connsiteY69" fmla="*/ 1587341 h 2409825"/>
                <a:gd name="connsiteX70" fmla="*/ 4546759 w 5905500"/>
                <a:gd name="connsiteY70" fmla="*/ 1587341 h 2409825"/>
                <a:gd name="connsiteX71" fmla="*/ 4546759 w 5905500"/>
                <a:gd name="connsiteY71" fmla="*/ 1591151 h 2409825"/>
                <a:gd name="connsiteX72" fmla="*/ 4541044 w 5905500"/>
                <a:gd name="connsiteY72" fmla="*/ 1591151 h 2409825"/>
                <a:gd name="connsiteX73" fmla="*/ 4541044 w 5905500"/>
                <a:gd name="connsiteY73" fmla="*/ 1587341 h 2409825"/>
                <a:gd name="connsiteX74" fmla="*/ 4505802 w 5905500"/>
                <a:gd name="connsiteY74" fmla="*/ 1587341 h 2409825"/>
                <a:gd name="connsiteX75" fmla="*/ 4528661 w 5905500"/>
                <a:gd name="connsiteY75" fmla="*/ 1621631 h 2409825"/>
                <a:gd name="connsiteX76" fmla="*/ 4509611 w 5905500"/>
                <a:gd name="connsiteY76" fmla="*/ 1621631 h 2409825"/>
                <a:gd name="connsiteX77" fmla="*/ 4503896 w 5905500"/>
                <a:gd name="connsiteY77" fmla="*/ 1602581 h 2409825"/>
                <a:gd name="connsiteX78" fmla="*/ 4503896 w 5905500"/>
                <a:gd name="connsiteY78" fmla="*/ 1598771 h 2409825"/>
                <a:gd name="connsiteX79" fmla="*/ 4492467 w 5905500"/>
                <a:gd name="connsiteY79" fmla="*/ 1604486 h 2409825"/>
                <a:gd name="connsiteX80" fmla="*/ 4492467 w 5905500"/>
                <a:gd name="connsiteY80" fmla="*/ 1598771 h 2409825"/>
                <a:gd name="connsiteX81" fmla="*/ 4488657 w 5905500"/>
                <a:gd name="connsiteY81" fmla="*/ 1587341 h 2409825"/>
                <a:gd name="connsiteX82" fmla="*/ 4469607 w 5905500"/>
                <a:gd name="connsiteY82" fmla="*/ 1587341 h 2409825"/>
                <a:gd name="connsiteX83" fmla="*/ 4486752 w 5905500"/>
                <a:gd name="connsiteY83" fmla="*/ 1598771 h 2409825"/>
                <a:gd name="connsiteX84" fmla="*/ 4486752 w 5905500"/>
                <a:gd name="connsiteY84" fmla="*/ 1604486 h 2409825"/>
                <a:gd name="connsiteX85" fmla="*/ 4475321 w 5905500"/>
                <a:gd name="connsiteY85" fmla="*/ 1604486 h 2409825"/>
                <a:gd name="connsiteX86" fmla="*/ 4444842 w 5905500"/>
                <a:gd name="connsiteY86" fmla="*/ 1604486 h 2409825"/>
                <a:gd name="connsiteX87" fmla="*/ 4444842 w 5905500"/>
                <a:gd name="connsiteY87" fmla="*/ 1587341 h 2409825"/>
                <a:gd name="connsiteX88" fmla="*/ 4396264 w 5905500"/>
                <a:gd name="connsiteY88" fmla="*/ 1587341 h 2409825"/>
                <a:gd name="connsiteX89" fmla="*/ 4394359 w 5905500"/>
                <a:gd name="connsiteY89" fmla="*/ 1598771 h 2409825"/>
                <a:gd name="connsiteX90" fmla="*/ 4375309 w 5905500"/>
                <a:gd name="connsiteY90" fmla="*/ 1598771 h 2409825"/>
                <a:gd name="connsiteX91" fmla="*/ 4375309 w 5905500"/>
                <a:gd name="connsiteY91" fmla="*/ 1587341 h 2409825"/>
                <a:gd name="connsiteX92" fmla="*/ 4348639 w 5905500"/>
                <a:gd name="connsiteY92" fmla="*/ 1587341 h 2409825"/>
                <a:gd name="connsiteX93" fmla="*/ 4350544 w 5905500"/>
                <a:gd name="connsiteY93" fmla="*/ 1604486 h 2409825"/>
                <a:gd name="connsiteX94" fmla="*/ 4325779 w 5905500"/>
                <a:gd name="connsiteY94" fmla="*/ 1623536 h 2409825"/>
                <a:gd name="connsiteX95" fmla="*/ 4314349 w 5905500"/>
                <a:gd name="connsiteY95" fmla="*/ 1665446 h 2409825"/>
                <a:gd name="connsiteX96" fmla="*/ 4239102 w 5905500"/>
                <a:gd name="connsiteY96" fmla="*/ 1676876 h 2409825"/>
                <a:gd name="connsiteX97" fmla="*/ 4250532 w 5905500"/>
                <a:gd name="connsiteY97" fmla="*/ 1682591 h 2409825"/>
                <a:gd name="connsiteX98" fmla="*/ 4269582 w 5905500"/>
                <a:gd name="connsiteY98" fmla="*/ 1694021 h 2409825"/>
                <a:gd name="connsiteX99" fmla="*/ 4244817 w 5905500"/>
                <a:gd name="connsiteY99" fmla="*/ 1694021 h 2409825"/>
                <a:gd name="connsiteX100" fmla="*/ 4214336 w 5905500"/>
                <a:gd name="connsiteY100" fmla="*/ 1682591 h 2409825"/>
                <a:gd name="connsiteX101" fmla="*/ 4214336 w 5905500"/>
                <a:gd name="connsiteY101" fmla="*/ 1688306 h 2409825"/>
                <a:gd name="connsiteX102" fmla="*/ 4225767 w 5905500"/>
                <a:gd name="connsiteY102" fmla="*/ 1699736 h 2409825"/>
                <a:gd name="connsiteX103" fmla="*/ 4214336 w 5905500"/>
                <a:gd name="connsiteY103" fmla="*/ 1699736 h 2409825"/>
                <a:gd name="connsiteX104" fmla="*/ 4121944 w 5905500"/>
                <a:gd name="connsiteY104" fmla="*/ 1624489 h 2409825"/>
                <a:gd name="connsiteX105" fmla="*/ 4127659 w 5905500"/>
                <a:gd name="connsiteY105" fmla="*/ 1613059 h 2409825"/>
                <a:gd name="connsiteX106" fmla="*/ 4133374 w 5905500"/>
                <a:gd name="connsiteY106" fmla="*/ 1613059 h 2409825"/>
                <a:gd name="connsiteX107" fmla="*/ 4144804 w 5905500"/>
                <a:gd name="connsiteY107" fmla="*/ 1624489 h 2409825"/>
                <a:gd name="connsiteX108" fmla="*/ 4144804 w 5905500"/>
                <a:gd name="connsiteY108" fmla="*/ 1618774 h 2409825"/>
                <a:gd name="connsiteX109" fmla="*/ 4161949 w 5905500"/>
                <a:gd name="connsiteY109" fmla="*/ 1584484 h 2409825"/>
                <a:gd name="connsiteX110" fmla="*/ 4077176 w 5905500"/>
                <a:gd name="connsiteY110" fmla="*/ 1584484 h 2409825"/>
                <a:gd name="connsiteX111" fmla="*/ 4077176 w 5905500"/>
                <a:gd name="connsiteY111" fmla="*/ 1644491 h 2409825"/>
                <a:gd name="connsiteX112" fmla="*/ 4082891 w 5905500"/>
                <a:gd name="connsiteY112" fmla="*/ 1663541 h 2409825"/>
                <a:gd name="connsiteX113" fmla="*/ 4175284 w 5905500"/>
                <a:gd name="connsiteY113" fmla="*/ 1731169 h 2409825"/>
                <a:gd name="connsiteX114" fmla="*/ 4180999 w 5905500"/>
                <a:gd name="connsiteY114" fmla="*/ 1712119 h 2409825"/>
                <a:gd name="connsiteX115" fmla="*/ 4342924 w 5905500"/>
                <a:gd name="connsiteY115" fmla="*/ 1670209 h 2409825"/>
                <a:gd name="connsiteX116" fmla="*/ 4354354 w 5905500"/>
                <a:gd name="connsiteY116" fmla="*/ 1628299 h 2409825"/>
                <a:gd name="connsiteX117" fmla="*/ 4360069 w 5905500"/>
                <a:gd name="connsiteY117" fmla="*/ 1639729 h 2409825"/>
                <a:gd name="connsiteX118" fmla="*/ 4365784 w 5905500"/>
                <a:gd name="connsiteY118" fmla="*/ 1639729 h 2409825"/>
                <a:gd name="connsiteX119" fmla="*/ 4341019 w 5905500"/>
                <a:gd name="connsiteY119" fmla="*/ 1707356 h 2409825"/>
                <a:gd name="connsiteX120" fmla="*/ 4228624 w 5905500"/>
                <a:gd name="connsiteY120" fmla="*/ 1763554 h 2409825"/>
                <a:gd name="connsiteX121" fmla="*/ 4160996 w 5905500"/>
                <a:gd name="connsiteY121" fmla="*/ 1744504 h 2409825"/>
                <a:gd name="connsiteX122" fmla="*/ 4160996 w 5905500"/>
                <a:gd name="connsiteY122" fmla="*/ 1755934 h 2409825"/>
                <a:gd name="connsiteX123" fmla="*/ 4222909 w 5905500"/>
                <a:gd name="connsiteY123" fmla="*/ 1792129 h 2409825"/>
                <a:gd name="connsiteX124" fmla="*/ 4315302 w 5905500"/>
                <a:gd name="connsiteY124" fmla="*/ 1750219 h 2409825"/>
                <a:gd name="connsiteX125" fmla="*/ 4321017 w 5905500"/>
                <a:gd name="connsiteY125" fmla="*/ 1774984 h 2409825"/>
                <a:gd name="connsiteX126" fmla="*/ 4146709 w 5905500"/>
                <a:gd name="connsiteY126" fmla="*/ 1805464 h 2409825"/>
                <a:gd name="connsiteX127" fmla="*/ 4048601 w 5905500"/>
                <a:gd name="connsiteY127" fmla="*/ 1675924 h 2409825"/>
                <a:gd name="connsiteX128" fmla="*/ 4052411 w 5905500"/>
                <a:gd name="connsiteY128" fmla="*/ 1585436 h 2409825"/>
                <a:gd name="connsiteX129" fmla="*/ 3898106 w 5905500"/>
                <a:gd name="connsiteY129" fmla="*/ 1585436 h 2409825"/>
                <a:gd name="connsiteX130" fmla="*/ 3886676 w 5905500"/>
                <a:gd name="connsiteY130" fmla="*/ 1596866 h 2409825"/>
                <a:gd name="connsiteX131" fmla="*/ 3886676 w 5905500"/>
                <a:gd name="connsiteY131" fmla="*/ 1585436 h 2409825"/>
                <a:gd name="connsiteX132" fmla="*/ 3875246 w 5905500"/>
                <a:gd name="connsiteY132" fmla="*/ 1585436 h 2409825"/>
                <a:gd name="connsiteX133" fmla="*/ 3873341 w 5905500"/>
                <a:gd name="connsiteY133" fmla="*/ 1596866 h 2409825"/>
                <a:gd name="connsiteX134" fmla="*/ 3854291 w 5905500"/>
                <a:gd name="connsiteY134" fmla="*/ 1596866 h 2409825"/>
                <a:gd name="connsiteX135" fmla="*/ 3844766 w 5905500"/>
                <a:gd name="connsiteY135" fmla="*/ 1585436 h 2409825"/>
                <a:gd name="connsiteX136" fmla="*/ 3790474 w 5905500"/>
                <a:gd name="connsiteY136" fmla="*/ 1585436 h 2409825"/>
                <a:gd name="connsiteX137" fmla="*/ 3798094 w 5905500"/>
                <a:gd name="connsiteY137" fmla="*/ 1614011 h 2409825"/>
                <a:gd name="connsiteX138" fmla="*/ 3791426 w 5905500"/>
                <a:gd name="connsiteY138" fmla="*/ 1614011 h 2409825"/>
                <a:gd name="connsiteX139" fmla="*/ 3791426 w 5905500"/>
                <a:gd name="connsiteY139" fmla="*/ 1602581 h 2409825"/>
                <a:gd name="connsiteX140" fmla="*/ 3779996 w 5905500"/>
                <a:gd name="connsiteY140" fmla="*/ 1591151 h 2409825"/>
                <a:gd name="connsiteX141" fmla="*/ 3778091 w 5905500"/>
                <a:gd name="connsiteY141" fmla="*/ 1587341 h 2409825"/>
                <a:gd name="connsiteX142" fmla="*/ 3677126 w 5905500"/>
                <a:gd name="connsiteY142" fmla="*/ 1587341 h 2409825"/>
                <a:gd name="connsiteX143" fmla="*/ 3641884 w 5905500"/>
                <a:gd name="connsiteY143" fmla="*/ 1641634 h 2409825"/>
                <a:gd name="connsiteX144" fmla="*/ 3641884 w 5905500"/>
                <a:gd name="connsiteY144" fmla="*/ 1635919 h 2409825"/>
                <a:gd name="connsiteX145" fmla="*/ 3666649 w 5905500"/>
                <a:gd name="connsiteY145" fmla="*/ 1587341 h 2409825"/>
                <a:gd name="connsiteX146" fmla="*/ 3446621 w 5905500"/>
                <a:gd name="connsiteY146" fmla="*/ 1587341 h 2409825"/>
                <a:gd name="connsiteX147" fmla="*/ 3418046 w 5905500"/>
                <a:gd name="connsiteY147" fmla="*/ 1621631 h 2409825"/>
                <a:gd name="connsiteX148" fmla="*/ 3418046 w 5905500"/>
                <a:gd name="connsiteY148" fmla="*/ 1617821 h 2409825"/>
                <a:gd name="connsiteX149" fmla="*/ 3439001 w 5905500"/>
                <a:gd name="connsiteY149" fmla="*/ 1589246 h 2409825"/>
                <a:gd name="connsiteX150" fmla="*/ 3197066 w 5905500"/>
                <a:gd name="connsiteY150" fmla="*/ 1589246 h 2409825"/>
                <a:gd name="connsiteX151" fmla="*/ 3229451 w 5905500"/>
                <a:gd name="connsiteY151" fmla="*/ 1749266 h 2409825"/>
                <a:gd name="connsiteX152" fmla="*/ 3259931 w 5905500"/>
                <a:gd name="connsiteY152" fmla="*/ 1754981 h 2409825"/>
                <a:gd name="connsiteX153" fmla="*/ 3248501 w 5905500"/>
                <a:gd name="connsiteY153" fmla="*/ 1774031 h 2409825"/>
                <a:gd name="connsiteX154" fmla="*/ 3237071 w 5905500"/>
                <a:gd name="connsiteY154" fmla="*/ 1754981 h 2409825"/>
                <a:gd name="connsiteX155" fmla="*/ 3237071 w 5905500"/>
                <a:gd name="connsiteY155" fmla="*/ 1774031 h 2409825"/>
                <a:gd name="connsiteX156" fmla="*/ 3248501 w 5905500"/>
                <a:gd name="connsiteY156" fmla="*/ 1835944 h 2409825"/>
                <a:gd name="connsiteX157" fmla="*/ 3278981 w 5905500"/>
                <a:gd name="connsiteY157" fmla="*/ 2152174 h 2409825"/>
                <a:gd name="connsiteX158" fmla="*/ 3309461 w 5905500"/>
                <a:gd name="connsiteY158" fmla="*/ 2157889 h 2409825"/>
                <a:gd name="connsiteX159" fmla="*/ 3309461 w 5905500"/>
                <a:gd name="connsiteY159" fmla="*/ 2163604 h 2409825"/>
                <a:gd name="connsiteX160" fmla="*/ 3185636 w 5905500"/>
                <a:gd name="connsiteY160" fmla="*/ 2219801 h 2409825"/>
                <a:gd name="connsiteX161" fmla="*/ 3061811 w 5905500"/>
                <a:gd name="connsiteY161" fmla="*/ 2255997 h 2409825"/>
                <a:gd name="connsiteX162" fmla="*/ 3031331 w 5905500"/>
                <a:gd name="connsiteY162" fmla="*/ 2286476 h 2409825"/>
                <a:gd name="connsiteX163" fmla="*/ 3006566 w 5905500"/>
                <a:gd name="connsiteY163" fmla="*/ 2280761 h 2409825"/>
                <a:gd name="connsiteX164" fmla="*/ 2963704 w 5905500"/>
                <a:gd name="connsiteY164" fmla="*/ 2305526 h 2409825"/>
                <a:gd name="connsiteX165" fmla="*/ 2834164 w 5905500"/>
                <a:gd name="connsiteY165" fmla="*/ 2361724 h 2409825"/>
                <a:gd name="connsiteX166" fmla="*/ 2766536 w 5905500"/>
                <a:gd name="connsiteY166" fmla="*/ 2373154 h 2409825"/>
                <a:gd name="connsiteX167" fmla="*/ 2766536 w 5905500"/>
                <a:gd name="connsiteY167" fmla="*/ 2361724 h 2409825"/>
                <a:gd name="connsiteX168" fmla="*/ 2729389 w 5905500"/>
                <a:gd name="connsiteY168" fmla="*/ 2350294 h 2409825"/>
                <a:gd name="connsiteX169" fmla="*/ 2723674 w 5905500"/>
                <a:gd name="connsiteY169" fmla="*/ 2331244 h 2409825"/>
                <a:gd name="connsiteX170" fmla="*/ 2656046 w 5905500"/>
                <a:gd name="connsiteY170" fmla="*/ 2306479 h 2409825"/>
                <a:gd name="connsiteX171" fmla="*/ 2644616 w 5905500"/>
                <a:gd name="connsiteY171" fmla="*/ 2287429 h 2409825"/>
                <a:gd name="connsiteX172" fmla="*/ 2607469 w 5905500"/>
                <a:gd name="connsiteY172" fmla="*/ 2293144 h 2409825"/>
                <a:gd name="connsiteX173" fmla="*/ 2607469 w 5905500"/>
                <a:gd name="connsiteY173" fmla="*/ 2287429 h 2409825"/>
                <a:gd name="connsiteX174" fmla="*/ 2626519 w 5905500"/>
                <a:gd name="connsiteY174" fmla="*/ 2287429 h 2409825"/>
                <a:gd name="connsiteX175" fmla="*/ 2632234 w 5905500"/>
                <a:gd name="connsiteY175" fmla="*/ 2275999 h 2409825"/>
                <a:gd name="connsiteX176" fmla="*/ 2620804 w 5905500"/>
                <a:gd name="connsiteY176" fmla="*/ 2275999 h 2409825"/>
                <a:gd name="connsiteX177" fmla="*/ 2590324 w 5905500"/>
                <a:gd name="connsiteY177" fmla="*/ 2275999 h 2409825"/>
                <a:gd name="connsiteX178" fmla="*/ 2601754 w 5905500"/>
                <a:gd name="connsiteY178" fmla="*/ 2256949 h 2409825"/>
                <a:gd name="connsiteX179" fmla="*/ 2520791 w 5905500"/>
                <a:gd name="connsiteY179" fmla="*/ 2215039 h 2409825"/>
                <a:gd name="connsiteX180" fmla="*/ 2520791 w 5905500"/>
                <a:gd name="connsiteY180" fmla="*/ 2195989 h 2409825"/>
                <a:gd name="connsiteX181" fmla="*/ 2571274 w 5905500"/>
                <a:gd name="connsiteY181" fmla="*/ 2171224 h 2409825"/>
                <a:gd name="connsiteX182" fmla="*/ 2571274 w 5905500"/>
                <a:gd name="connsiteY182" fmla="*/ 2190274 h 2409825"/>
                <a:gd name="connsiteX183" fmla="*/ 2576989 w 5905500"/>
                <a:gd name="connsiteY183" fmla="*/ 2184559 h 2409825"/>
                <a:gd name="connsiteX184" fmla="*/ 2663666 w 5905500"/>
                <a:gd name="connsiteY184" fmla="*/ 2173129 h 2409825"/>
                <a:gd name="connsiteX185" fmla="*/ 2669381 w 5905500"/>
                <a:gd name="connsiteY185" fmla="*/ 2161699 h 2409825"/>
                <a:gd name="connsiteX186" fmla="*/ 2618899 w 5905500"/>
                <a:gd name="connsiteY186" fmla="*/ 2155984 h 2409825"/>
                <a:gd name="connsiteX187" fmla="*/ 2675096 w 5905500"/>
                <a:gd name="connsiteY187" fmla="*/ 2150269 h 2409825"/>
                <a:gd name="connsiteX188" fmla="*/ 2675096 w 5905500"/>
                <a:gd name="connsiteY188" fmla="*/ 2175034 h 2409825"/>
                <a:gd name="connsiteX189" fmla="*/ 2756059 w 5905500"/>
                <a:gd name="connsiteY189" fmla="*/ 2199799 h 2409825"/>
                <a:gd name="connsiteX190" fmla="*/ 2731294 w 5905500"/>
                <a:gd name="connsiteY190" fmla="*/ 2305526 h 2409825"/>
                <a:gd name="connsiteX191" fmla="*/ 2737009 w 5905500"/>
                <a:gd name="connsiteY191" fmla="*/ 2305526 h 2409825"/>
                <a:gd name="connsiteX192" fmla="*/ 2756059 w 5905500"/>
                <a:gd name="connsiteY192" fmla="*/ 2299811 h 2409825"/>
                <a:gd name="connsiteX193" fmla="*/ 2761774 w 5905500"/>
                <a:gd name="connsiteY193" fmla="*/ 2243614 h 2409825"/>
                <a:gd name="connsiteX194" fmla="*/ 2786539 w 5905500"/>
                <a:gd name="connsiteY194" fmla="*/ 2237899 h 2409825"/>
                <a:gd name="connsiteX195" fmla="*/ 2786539 w 5905500"/>
                <a:gd name="connsiteY195" fmla="*/ 2243614 h 2409825"/>
                <a:gd name="connsiteX196" fmla="*/ 2780824 w 5905500"/>
                <a:gd name="connsiteY196" fmla="*/ 2243614 h 2409825"/>
                <a:gd name="connsiteX197" fmla="*/ 2792254 w 5905500"/>
                <a:gd name="connsiteY197" fmla="*/ 2249329 h 2409825"/>
                <a:gd name="connsiteX198" fmla="*/ 2803684 w 5905500"/>
                <a:gd name="connsiteY198" fmla="*/ 2198847 h 2409825"/>
                <a:gd name="connsiteX199" fmla="*/ 2760821 w 5905500"/>
                <a:gd name="connsiteY199" fmla="*/ 2036921 h 2409825"/>
                <a:gd name="connsiteX200" fmla="*/ 2749391 w 5905500"/>
                <a:gd name="connsiteY200" fmla="*/ 2042636 h 2409825"/>
                <a:gd name="connsiteX201" fmla="*/ 2749391 w 5905500"/>
                <a:gd name="connsiteY201" fmla="*/ 2035016 h 2409825"/>
                <a:gd name="connsiteX202" fmla="*/ 2693194 w 5905500"/>
                <a:gd name="connsiteY202" fmla="*/ 1897856 h 2409825"/>
                <a:gd name="connsiteX203" fmla="*/ 2668429 w 5905500"/>
                <a:gd name="connsiteY203" fmla="*/ 1822609 h 2409825"/>
                <a:gd name="connsiteX204" fmla="*/ 2668429 w 5905500"/>
                <a:gd name="connsiteY204" fmla="*/ 1816894 h 2409825"/>
                <a:gd name="connsiteX205" fmla="*/ 2662714 w 5905500"/>
                <a:gd name="connsiteY205" fmla="*/ 1816894 h 2409825"/>
                <a:gd name="connsiteX206" fmla="*/ 2632234 w 5905500"/>
                <a:gd name="connsiteY206" fmla="*/ 1735931 h 2409825"/>
                <a:gd name="connsiteX207" fmla="*/ 2601754 w 5905500"/>
                <a:gd name="connsiteY207" fmla="*/ 1711166 h 2409825"/>
                <a:gd name="connsiteX208" fmla="*/ 2607469 w 5905500"/>
                <a:gd name="connsiteY208" fmla="*/ 1692116 h 2409825"/>
                <a:gd name="connsiteX209" fmla="*/ 2551271 w 5905500"/>
                <a:gd name="connsiteY209" fmla="*/ 1588294 h 2409825"/>
                <a:gd name="connsiteX210" fmla="*/ 2506504 w 5905500"/>
                <a:gd name="connsiteY210" fmla="*/ 1588294 h 2409825"/>
                <a:gd name="connsiteX211" fmla="*/ 2508409 w 5905500"/>
                <a:gd name="connsiteY211" fmla="*/ 1599724 h 2409825"/>
                <a:gd name="connsiteX212" fmla="*/ 2502694 w 5905500"/>
                <a:gd name="connsiteY212" fmla="*/ 1605439 h 2409825"/>
                <a:gd name="connsiteX213" fmla="*/ 2483644 w 5905500"/>
                <a:gd name="connsiteY213" fmla="*/ 1605439 h 2409825"/>
                <a:gd name="connsiteX214" fmla="*/ 2489359 w 5905500"/>
                <a:gd name="connsiteY214" fmla="*/ 1630204 h 2409825"/>
                <a:gd name="connsiteX215" fmla="*/ 2486501 w 5905500"/>
                <a:gd name="connsiteY215" fmla="*/ 1630204 h 2409825"/>
                <a:gd name="connsiteX216" fmla="*/ 2475071 w 5905500"/>
                <a:gd name="connsiteY216" fmla="*/ 1599724 h 2409825"/>
                <a:gd name="connsiteX217" fmla="*/ 2486501 w 5905500"/>
                <a:gd name="connsiteY217" fmla="*/ 1588294 h 2409825"/>
                <a:gd name="connsiteX218" fmla="*/ 2467451 w 5905500"/>
                <a:gd name="connsiteY218" fmla="*/ 1588294 h 2409825"/>
                <a:gd name="connsiteX219" fmla="*/ 2469356 w 5905500"/>
                <a:gd name="connsiteY219" fmla="*/ 1592104 h 2409825"/>
                <a:gd name="connsiteX220" fmla="*/ 2401729 w 5905500"/>
                <a:gd name="connsiteY220" fmla="*/ 1659731 h 2409825"/>
                <a:gd name="connsiteX221" fmla="*/ 2401729 w 5905500"/>
                <a:gd name="connsiteY221" fmla="*/ 1678781 h 2409825"/>
                <a:gd name="connsiteX222" fmla="*/ 2469356 w 5905500"/>
                <a:gd name="connsiteY222" fmla="*/ 1714976 h 2409825"/>
                <a:gd name="connsiteX223" fmla="*/ 2475071 w 5905500"/>
                <a:gd name="connsiteY223" fmla="*/ 1695926 h 2409825"/>
                <a:gd name="connsiteX224" fmla="*/ 2475071 w 5905500"/>
                <a:gd name="connsiteY224" fmla="*/ 1732121 h 2409825"/>
                <a:gd name="connsiteX225" fmla="*/ 2450306 w 5905500"/>
                <a:gd name="connsiteY225" fmla="*/ 1743551 h 2409825"/>
                <a:gd name="connsiteX226" fmla="*/ 2450306 w 5905500"/>
                <a:gd name="connsiteY226" fmla="*/ 1737836 h 2409825"/>
                <a:gd name="connsiteX227" fmla="*/ 2469356 w 5905500"/>
                <a:gd name="connsiteY227" fmla="*/ 1726406 h 2409825"/>
                <a:gd name="connsiteX228" fmla="*/ 2401729 w 5905500"/>
                <a:gd name="connsiteY228" fmla="*/ 1695926 h 2409825"/>
                <a:gd name="connsiteX229" fmla="*/ 2401729 w 5905500"/>
                <a:gd name="connsiteY229" fmla="*/ 1690211 h 2409825"/>
                <a:gd name="connsiteX230" fmla="*/ 2376964 w 5905500"/>
                <a:gd name="connsiteY230" fmla="*/ 1684496 h 2409825"/>
                <a:gd name="connsiteX231" fmla="*/ 2278856 w 5905500"/>
                <a:gd name="connsiteY231" fmla="*/ 1709261 h 2409825"/>
                <a:gd name="connsiteX232" fmla="*/ 2278856 w 5905500"/>
                <a:gd name="connsiteY232" fmla="*/ 1684496 h 2409825"/>
                <a:gd name="connsiteX233" fmla="*/ 2290286 w 5905500"/>
                <a:gd name="connsiteY233" fmla="*/ 1665446 h 2409825"/>
                <a:gd name="connsiteX234" fmla="*/ 2209324 w 5905500"/>
                <a:gd name="connsiteY234" fmla="*/ 1654016 h 2409825"/>
                <a:gd name="connsiteX235" fmla="*/ 2228374 w 5905500"/>
                <a:gd name="connsiteY235" fmla="*/ 1623536 h 2409825"/>
                <a:gd name="connsiteX236" fmla="*/ 2427446 w 5905500"/>
                <a:gd name="connsiteY236" fmla="*/ 1648301 h 2409825"/>
                <a:gd name="connsiteX237" fmla="*/ 2427446 w 5905500"/>
                <a:gd name="connsiteY237" fmla="*/ 1597819 h 2409825"/>
                <a:gd name="connsiteX238" fmla="*/ 2438876 w 5905500"/>
                <a:gd name="connsiteY238" fmla="*/ 1586389 h 2409825"/>
                <a:gd name="connsiteX239" fmla="*/ 2396014 w 5905500"/>
                <a:gd name="connsiteY239" fmla="*/ 1586389 h 2409825"/>
                <a:gd name="connsiteX240" fmla="*/ 2396014 w 5905500"/>
                <a:gd name="connsiteY240" fmla="*/ 1597819 h 2409825"/>
                <a:gd name="connsiteX241" fmla="*/ 2353151 w 5905500"/>
                <a:gd name="connsiteY241" fmla="*/ 1603534 h 2409825"/>
                <a:gd name="connsiteX242" fmla="*/ 2351246 w 5905500"/>
                <a:gd name="connsiteY242" fmla="*/ 1586389 h 2409825"/>
                <a:gd name="connsiteX243" fmla="*/ 2347436 w 5905500"/>
                <a:gd name="connsiteY243" fmla="*/ 1586389 h 2409825"/>
                <a:gd name="connsiteX244" fmla="*/ 2347436 w 5905500"/>
                <a:gd name="connsiteY244" fmla="*/ 1590199 h 2409825"/>
                <a:gd name="connsiteX245" fmla="*/ 2328386 w 5905500"/>
                <a:gd name="connsiteY245" fmla="*/ 1601629 h 2409825"/>
                <a:gd name="connsiteX246" fmla="*/ 2322671 w 5905500"/>
                <a:gd name="connsiteY246" fmla="*/ 1584484 h 2409825"/>
                <a:gd name="connsiteX247" fmla="*/ 2160746 w 5905500"/>
                <a:gd name="connsiteY247" fmla="*/ 1584484 h 2409825"/>
                <a:gd name="connsiteX248" fmla="*/ 2179796 w 5905500"/>
                <a:gd name="connsiteY248" fmla="*/ 1595914 h 2409825"/>
                <a:gd name="connsiteX249" fmla="*/ 2185511 w 5905500"/>
                <a:gd name="connsiteY249" fmla="*/ 1626394 h 2409825"/>
                <a:gd name="connsiteX250" fmla="*/ 2174081 w 5905500"/>
                <a:gd name="connsiteY250" fmla="*/ 1626394 h 2409825"/>
                <a:gd name="connsiteX251" fmla="*/ 2162651 w 5905500"/>
                <a:gd name="connsiteY251" fmla="*/ 1607344 h 2409825"/>
                <a:gd name="connsiteX252" fmla="*/ 2143601 w 5905500"/>
                <a:gd name="connsiteY252" fmla="*/ 1632109 h 2409825"/>
                <a:gd name="connsiteX253" fmla="*/ 2155031 w 5905500"/>
                <a:gd name="connsiteY253" fmla="*/ 1643539 h 2409825"/>
                <a:gd name="connsiteX254" fmla="*/ 2124551 w 5905500"/>
                <a:gd name="connsiteY254" fmla="*/ 1654969 h 2409825"/>
                <a:gd name="connsiteX255" fmla="*/ 2094071 w 5905500"/>
                <a:gd name="connsiteY255" fmla="*/ 1587341 h 2409825"/>
                <a:gd name="connsiteX256" fmla="*/ 2097881 w 5905500"/>
                <a:gd name="connsiteY256" fmla="*/ 1583531 h 2409825"/>
                <a:gd name="connsiteX257" fmla="*/ 2084546 w 5905500"/>
                <a:gd name="connsiteY257" fmla="*/ 1583531 h 2409825"/>
                <a:gd name="connsiteX258" fmla="*/ 2082641 w 5905500"/>
                <a:gd name="connsiteY258" fmla="*/ 1594961 h 2409825"/>
                <a:gd name="connsiteX259" fmla="*/ 2076926 w 5905500"/>
                <a:gd name="connsiteY259" fmla="*/ 1594961 h 2409825"/>
                <a:gd name="connsiteX260" fmla="*/ 2076926 w 5905500"/>
                <a:gd name="connsiteY260" fmla="*/ 1583531 h 2409825"/>
                <a:gd name="connsiteX261" fmla="*/ 2032159 w 5905500"/>
                <a:gd name="connsiteY261" fmla="*/ 1583531 h 2409825"/>
                <a:gd name="connsiteX262" fmla="*/ 2009299 w 5905500"/>
                <a:gd name="connsiteY262" fmla="*/ 1600676 h 2409825"/>
                <a:gd name="connsiteX263" fmla="*/ 2003584 w 5905500"/>
                <a:gd name="connsiteY263" fmla="*/ 1606391 h 2409825"/>
                <a:gd name="connsiteX264" fmla="*/ 2003584 w 5905500"/>
                <a:gd name="connsiteY264" fmla="*/ 1596866 h 2409825"/>
                <a:gd name="connsiteX265" fmla="*/ 2015014 w 5905500"/>
                <a:gd name="connsiteY265" fmla="*/ 1585436 h 2409825"/>
                <a:gd name="connsiteX266" fmla="*/ 1972151 w 5905500"/>
                <a:gd name="connsiteY266" fmla="*/ 1585436 h 2409825"/>
                <a:gd name="connsiteX267" fmla="*/ 1947386 w 5905500"/>
                <a:gd name="connsiteY267" fmla="*/ 1608296 h 2409825"/>
                <a:gd name="connsiteX268" fmla="*/ 1947386 w 5905500"/>
                <a:gd name="connsiteY268" fmla="*/ 1614011 h 2409825"/>
                <a:gd name="connsiteX269" fmla="*/ 1941671 w 5905500"/>
                <a:gd name="connsiteY269" fmla="*/ 1614011 h 2409825"/>
                <a:gd name="connsiteX270" fmla="*/ 1941671 w 5905500"/>
                <a:gd name="connsiteY270" fmla="*/ 1608296 h 2409825"/>
                <a:gd name="connsiteX271" fmla="*/ 1924526 w 5905500"/>
                <a:gd name="connsiteY271" fmla="*/ 1585436 h 2409825"/>
                <a:gd name="connsiteX272" fmla="*/ 1853089 w 5905500"/>
                <a:gd name="connsiteY272" fmla="*/ 1585436 h 2409825"/>
                <a:gd name="connsiteX273" fmla="*/ 1847374 w 5905500"/>
                <a:gd name="connsiteY273" fmla="*/ 1589246 h 2409825"/>
                <a:gd name="connsiteX274" fmla="*/ 1822609 w 5905500"/>
                <a:gd name="connsiteY274" fmla="*/ 1594961 h 2409825"/>
                <a:gd name="connsiteX275" fmla="*/ 1834039 w 5905500"/>
                <a:gd name="connsiteY275" fmla="*/ 1583531 h 2409825"/>
                <a:gd name="connsiteX276" fmla="*/ 1696879 w 5905500"/>
                <a:gd name="connsiteY276" fmla="*/ 1583531 h 2409825"/>
                <a:gd name="connsiteX277" fmla="*/ 1687354 w 5905500"/>
                <a:gd name="connsiteY277" fmla="*/ 1606391 h 2409825"/>
                <a:gd name="connsiteX278" fmla="*/ 1687354 w 5905500"/>
                <a:gd name="connsiteY278" fmla="*/ 1600676 h 2409825"/>
                <a:gd name="connsiteX279" fmla="*/ 1689259 w 5905500"/>
                <a:gd name="connsiteY279" fmla="*/ 1600676 h 2409825"/>
                <a:gd name="connsiteX280" fmla="*/ 1670209 w 5905500"/>
                <a:gd name="connsiteY280" fmla="*/ 1583531 h 2409825"/>
                <a:gd name="connsiteX281" fmla="*/ 1647349 w 5905500"/>
                <a:gd name="connsiteY281" fmla="*/ 1583531 h 2409825"/>
                <a:gd name="connsiteX282" fmla="*/ 1634014 w 5905500"/>
                <a:gd name="connsiteY282" fmla="*/ 1594961 h 2409825"/>
                <a:gd name="connsiteX283" fmla="*/ 1645444 w 5905500"/>
                <a:gd name="connsiteY283" fmla="*/ 1583531 h 2409825"/>
                <a:gd name="connsiteX284" fmla="*/ 1591151 w 5905500"/>
                <a:gd name="connsiteY284" fmla="*/ 1583531 h 2409825"/>
                <a:gd name="connsiteX285" fmla="*/ 1591151 w 5905500"/>
                <a:gd name="connsiteY285" fmla="*/ 1594961 h 2409825"/>
                <a:gd name="connsiteX286" fmla="*/ 1585436 w 5905500"/>
                <a:gd name="connsiteY286" fmla="*/ 1594961 h 2409825"/>
                <a:gd name="connsiteX287" fmla="*/ 1585436 w 5905500"/>
                <a:gd name="connsiteY287" fmla="*/ 1583531 h 2409825"/>
                <a:gd name="connsiteX288" fmla="*/ 1476851 w 5905500"/>
                <a:gd name="connsiteY288" fmla="*/ 1583531 h 2409825"/>
                <a:gd name="connsiteX289" fmla="*/ 1473041 w 5905500"/>
                <a:gd name="connsiteY289" fmla="*/ 1587341 h 2409825"/>
                <a:gd name="connsiteX290" fmla="*/ 1374934 w 5905500"/>
                <a:gd name="connsiteY290" fmla="*/ 1606391 h 2409825"/>
                <a:gd name="connsiteX291" fmla="*/ 1352074 w 5905500"/>
                <a:gd name="connsiteY291" fmla="*/ 1583531 h 2409825"/>
                <a:gd name="connsiteX292" fmla="*/ 1333024 w 5905500"/>
                <a:gd name="connsiteY292" fmla="*/ 1583531 h 2409825"/>
                <a:gd name="connsiteX293" fmla="*/ 1338739 w 5905500"/>
                <a:gd name="connsiteY293" fmla="*/ 1587341 h 2409825"/>
                <a:gd name="connsiteX294" fmla="*/ 1319689 w 5905500"/>
                <a:gd name="connsiteY294" fmla="*/ 1598771 h 2409825"/>
                <a:gd name="connsiteX295" fmla="*/ 1300639 w 5905500"/>
                <a:gd name="connsiteY295" fmla="*/ 1581626 h 2409825"/>
                <a:gd name="connsiteX296" fmla="*/ 1294924 w 5905500"/>
                <a:gd name="connsiteY296" fmla="*/ 1581626 h 2409825"/>
                <a:gd name="connsiteX297" fmla="*/ 1283494 w 5905500"/>
                <a:gd name="connsiteY297" fmla="*/ 1598771 h 2409825"/>
                <a:gd name="connsiteX298" fmla="*/ 1283494 w 5905500"/>
                <a:gd name="connsiteY298" fmla="*/ 1596866 h 2409825"/>
                <a:gd name="connsiteX299" fmla="*/ 1289209 w 5905500"/>
                <a:gd name="connsiteY299" fmla="*/ 1585436 h 2409825"/>
                <a:gd name="connsiteX300" fmla="*/ 1238726 w 5905500"/>
                <a:gd name="connsiteY300" fmla="*/ 1585436 h 2409825"/>
                <a:gd name="connsiteX301" fmla="*/ 1234916 w 5905500"/>
                <a:gd name="connsiteY301" fmla="*/ 1596866 h 2409825"/>
                <a:gd name="connsiteX302" fmla="*/ 1253966 w 5905500"/>
                <a:gd name="connsiteY302" fmla="*/ 1596866 h 2409825"/>
                <a:gd name="connsiteX303" fmla="*/ 1265396 w 5905500"/>
                <a:gd name="connsiteY303" fmla="*/ 1591151 h 2409825"/>
                <a:gd name="connsiteX304" fmla="*/ 1363504 w 5905500"/>
                <a:gd name="connsiteY304" fmla="*/ 1641634 h 2409825"/>
                <a:gd name="connsiteX305" fmla="*/ 1313021 w 5905500"/>
                <a:gd name="connsiteY305" fmla="*/ 1641634 h 2409825"/>
                <a:gd name="connsiteX306" fmla="*/ 1270159 w 5905500"/>
                <a:gd name="connsiteY306" fmla="*/ 1641634 h 2409825"/>
                <a:gd name="connsiteX307" fmla="*/ 1270159 w 5905500"/>
                <a:gd name="connsiteY307" fmla="*/ 1635919 h 2409825"/>
                <a:gd name="connsiteX308" fmla="*/ 1279684 w 5905500"/>
                <a:gd name="connsiteY308" fmla="*/ 1632109 h 2409825"/>
                <a:gd name="connsiteX309" fmla="*/ 1283494 w 5905500"/>
                <a:gd name="connsiteY309" fmla="*/ 1622584 h 2409825"/>
                <a:gd name="connsiteX310" fmla="*/ 1240631 w 5905500"/>
                <a:gd name="connsiteY310" fmla="*/ 1616869 h 2409825"/>
                <a:gd name="connsiteX311" fmla="*/ 1240631 w 5905500"/>
                <a:gd name="connsiteY311" fmla="*/ 1628299 h 2409825"/>
                <a:gd name="connsiteX312" fmla="*/ 1252061 w 5905500"/>
                <a:gd name="connsiteY312" fmla="*/ 1634014 h 2409825"/>
                <a:gd name="connsiteX313" fmla="*/ 1240631 w 5905500"/>
                <a:gd name="connsiteY313" fmla="*/ 1634014 h 2409825"/>
                <a:gd name="connsiteX314" fmla="*/ 1240631 w 5905500"/>
                <a:gd name="connsiteY314" fmla="*/ 1628299 h 2409825"/>
                <a:gd name="connsiteX315" fmla="*/ 1223486 w 5905500"/>
                <a:gd name="connsiteY315" fmla="*/ 1586389 h 2409825"/>
                <a:gd name="connsiteX316" fmla="*/ 1210151 w 5905500"/>
                <a:gd name="connsiteY316" fmla="*/ 1586389 h 2409825"/>
                <a:gd name="connsiteX317" fmla="*/ 1198721 w 5905500"/>
                <a:gd name="connsiteY317" fmla="*/ 1609249 h 2409825"/>
                <a:gd name="connsiteX318" fmla="*/ 1198721 w 5905500"/>
                <a:gd name="connsiteY318" fmla="*/ 1597819 h 2409825"/>
                <a:gd name="connsiteX319" fmla="*/ 1189196 w 5905500"/>
                <a:gd name="connsiteY319" fmla="*/ 1586389 h 2409825"/>
                <a:gd name="connsiteX320" fmla="*/ 1175861 w 5905500"/>
                <a:gd name="connsiteY320" fmla="*/ 1586389 h 2409825"/>
                <a:gd name="connsiteX321" fmla="*/ 1173956 w 5905500"/>
                <a:gd name="connsiteY321" fmla="*/ 1590199 h 2409825"/>
                <a:gd name="connsiteX322" fmla="*/ 1123474 w 5905500"/>
                <a:gd name="connsiteY322" fmla="*/ 1595914 h 2409825"/>
                <a:gd name="connsiteX323" fmla="*/ 1123474 w 5905500"/>
                <a:gd name="connsiteY323" fmla="*/ 1590199 h 2409825"/>
                <a:gd name="connsiteX324" fmla="*/ 1134904 w 5905500"/>
                <a:gd name="connsiteY324" fmla="*/ 1586389 h 2409825"/>
                <a:gd name="connsiteX325" fmla="*/ 1042511 w 5905500"/>
                <a:gd name="connsiteY325" fmla="*/ 1586389 h 2409825"/>
                <a:gd name="connsiteX326" fmla="*/ 1048226 w 5905500"/>
                <a:gd name="connsiteY326" fmla="*/ 1614964 h 2409825"/>
                <a:gd name="connsiteX327" fmla="*/ 1098709 w 5905500"/>
                <a:gd name="connsiteY327" fmla="*/ 1634014 h 2409825"/>
                <a:gd name="connsiteX328" fmla="*/ 1073944 w 5905500"/>
                <a:gd name="connsiteY328" fmla="*/ 1634014 h 2409825"/>
                <a:gd name="connsiteX329" fmla="*/ 1023461 w 5905500"/>
                <a:gd name="connsiteY329" fmla="*/ 1628299 h 2409825"/>
                <a:gd name="connsiteX330" fmla="*/ 1017746 w 5905500"/>
                <a:gd name="connsiteY330" fmla="*/ 1628299 h 2409825"/>
                <a:gd name="connsiteX331" fmla="*/ 1017746 w 5905500"/>
                <a:gd name="connsiteY331" fmla="*/ 1609249 h 2409825"/>
                <a:gd name="connsiteX332" fmla="*/ 1036796 w 5905500"/>
                <a:gd name="connsiteY332" fmla="*/ 1609249 h 2409825"/>
                <a:gd name="connsiteX333" fmla="*/ 1038701 w 5905500"/>
                <a:gd name="connsiteY333" fmla="*/ 1586389 h 2409825"/>
                <a:gd name="connsiteX334" fmla="*/ 1015841 w 5905500"/>
                <a:gd name="connsiteY334" fmla="*/ 1586389 h 2409825"/>
                <a:gd name="connsiteX335" fmla="*/ 1006316 w 5905500"/>
                <a:gd name="connsiteY335" fmla="*/ 1597819 h 2409825"/>
                <a:gd name="connsiteX336" fmla="*/ 1012031 w 5905500"/>
                <a:gd name="connsiteY336" fmla="*/ 1586389 h 2409825"/>
                <a:gd name="connsiteX337" fmla="*/ 881539 w 5905500"/>
                <a:gd name="connsiteY337" fmla="*/ 1586389 h 2409825"/>
                <a:gd name="connsiteX338" fmla="*/ 889159 w 5905500"/>
                <a:gd name="connsiteY338" fmla="*/ 1597819 h 2409825"/>
                <a:gd name="connsiteX339" fmla="*/ 877729 w 5905500"/>
                <a:gd name="connsiteY339" fmla="*/ 1597819 h 2409825"/>
                <a:gd name="connsiteX340" fmla="*/ 858679 w 5905500"/>
                <a:gd name="connsiteY340" fmla="*/ 1597819 h 2409825"/>
                <a:gd name="connsiteX341" fmla="*/ 870109 w 5905500"/>
                <a:gd name="connsiteY341" fmla="*/ 1586389 h 2409825"/>
                <a:gd name="connsiteX342" fmla="*/ 703421 w 5905500"/>
                <a:gd name="connsiteY342" fmla="*/ 1586389 h 2409825"/>
                <a:gd name="connsiteX343" fmla="*/ 703421 w 5905500"/>
                <a:gd name="connsiteY343" fmla="*/ 1609249 h 2409825"/>
                <a:gd name="connsiteX344" fmla="*/ 666274 w 5905500"/>
                <a:gd name="connsiteY344" fmla="*/ 1634014 h 2409825"/>
                <a:gd name="connsiteX345" fmla="*/ 654844 w 5905500"/>
                <a:gd name="connsiteY345" fmla="*/ 1628299 h 2409825"/>
                <a:gd name="connsiteX346" fmla="*/ 649129 w 5905500"/>
                <a:gd name="connsiteY346" fmla="*/ 1628299 h 2409825"/>
                <a:gd name="connsiteX347" fmla="*/ 649129 w 5905500"/>
                <a:gd name="connsiteY347" fmla="*/ 1622584 h 2409825"/>
                <a:gd name="connsiteX348" fmla="*/ 701516 w 5905500"/>
                <a:gd name="connsiteY348" fmla="*/ 1588294 h 2409825"/>
                <a:gd name="connsiteX349" fmla="*/ 351949 w 5905500"/>
                <a:gd name="connsiteY349" fmla="*/ 1588294 h 2409825"/>
                <a:gd name="connsiteX350" fmla="*/ 346234 w 5905500"/>
                <a:gd name="connsiteY350" fmla="*/ 1622584 h 2409825"/>
                <a:gd name="connsiteX351" fmla="*/ 315754 w 5905500"/>
                <a:gd name="connsiteY351" fmla="*/ 1647349 h 2409825"/>
                <a:gd name="connsiteX352" fmla="*/ 310039 w 5905500"/>
                <a:gd name="connsiteY352" fmla="*/ 1647349 h 2409825"/>
                <a:gd name="connsiteX353" fmla="*/ 310039 w 5905500"/>
                <a:gd name="connsiteY353" fmla="*/ 1641634 h 2409825"/>
                <a:gd name="connsiteX354" fmla="*/ 310039 w 5905500"/>
                <a:gd name="connsiteY354" fmla="*/ 1616869 h 2409825"/>
                <a:gd name="connsiteX355" fmla="*/ 334804 w 5905500"/>
                <a:gd name="connsiteY355" fmla="*/ 1616869 h 2409825"/>
                <a:gd name="connsiteX356" fmla="*/ 340519 w 5905500"/>
                <a:gd name="connsiteY356" fmla="*/ 1588294 h 2409825"/>
                <a:gd name="connsiteX357" fmla="*/ 11906 w 5905500"/>
                <a:gd name="connsiteY357" fmla="*/ 1588294 h 2409825"/>
                <a:gd name="connsiteX358" fmla="*/ 11906 w 5905500"/>
                <a:gd name="connsiteY358" fmla="*/ 1599724 h 2409825"/>
                <a:gd name="connsiteX359" fmla="*/ 23336 w 5905500"/>
                <a:gd name="connsiteY359" fmla="*/ 1599724 h 2409825"/>
                <a:gd name="connsiteX360" fmla="*/ 48101 w 5905500"/>
                <a:gd name="connsiteY360" fmla="*/ 1599724 h 2409825"/>
                <a:gd name="connsiteX361" fmla="*/ 48101 w 5905500"/>
                <a:gd name="connsiteY361" fmla="*/ 1630204 h 2409825"/>
                <a:gd name="connsiteX362" fmla="*/ 43339 w 5905500"/>
                <a:gd name="connsiteY362" fmla="*/ 1630204 h 2409825"/>
                <a:gd name="connsiteX363" fmla="*/ 43339 w 5905500"/>
                <a:gd name="connsiteY363" fmla="*/ 1635919 h 2409825"/>
                <a:gd name="connsiteX364" fmla="*/ 30956 w 5905500"/>
                <a:gd name="connsiteY364" fmla="*/ 1635919 h 2409825"/>
                <a:gd name="connsiteX365" fmla="*/ 30956 w 5905500"/>
                <a:gd name="connsiteY365" fmla="*/ 1599724 h 2409825"/>
                <a:gd name="connsiteX366" fmla="*/ 25241 w 5905500"/>
                <a:gd name="connsiteY366" fmla="*/ 1599724 h 2409825"/>
                <a:gd name="connsiteX367" fmla="*/ 19526 w 5905500"/>
                <a:gd name="connsiteY367" fmla="*/ 1680686 h 2409825"/>
                <a:gd name="connsiteX368" fmla="*/ 50006 w 5905500"/>
                <a:gd name="connsiteY368" fmla="*/ 1711166 h 2409825"/>
                <a:gd name="connsiteX369" fmla="*/ 12859 w 5905500"/>
                <a:gd name="connsiteY369" fmla="*/ 1854041 h 2409825"/>
                <a:gd name="connsiteX370" fmla="*/ 24289 w 5905500"/>
                <a:gd name="connsiteY370" fmla="*/ 1854041 h 2409825"/>
                <a:gd name="connsiteX371" fmla="*/ 24289 w 5905500"/>
                <a:gd name="connsiteY371" fmla="*/ 1848326 h 2409825"/>
                <a:gd name="connsiteX372" fmla="*/ 30004 w 5905500"/>
                <a:gd name="connsiteY372" fmla="*/ 1836896 h 2409825"/>
                <a:gd name="connsiteX373" fmla="*/ 18574 w 5905500"/>
                <a:gd name="connsiteY373" fmla="*/ 1825466 h 2409825"/>
                <a:gd name="connsiteX374" fmla="*/ 43339 w 5905500"/>
                <a:gd name="connsiteY374" fmla="*/ 1783556 h 2409825"/>
                <a:gd name="connsiteX375" fmla="*/ 73819 w 5905500"/>
                <a:gd name="connsiteY375" fmla="*/ 1825466 h 2409825"/>
                <a:gd name="connsiteX376" fmla="*/ 98584 w 5905500"/>
                <a:gd name="connsiteY376" fmla="*/ 1819751 h 2409825"/>
                <a:gd name="connsiteX377" fmla="*/ 110014 w 5905500"/>
                <a:gd name="connsiteY377" fmla="*/ 1794986 h 2409825"/>
                <a:gd name="connsiteX378" fmla="*/ 98584 w 5905500"/>
                <a:gd name="connsiteY378" fmla="*/ 1794986 h 2409825"/>
                <a:gd name="connsiteX379" fmla="*/ 53816 w 5905500"/>
                <a:gd name="connsiteY379" fmla="*/ 1789271 h 2409825"/>
                <a:gd name="connsiteX380" fmla="*/ 72866 w 5905500"/>
                <a:gd name="connsiteY380" fmla="*/ 1714024 h 2409825"/>
                <a:gd name="connsiteX381" fmla="*/ 110014 w 5905500"/>
                <a:gd name="connsiteY381" fmla="*/ 1714024 h 2409825"/>
                <a:gd name="connsiteX382" fmla="*/ 110014 w 5905500"/>
                <a:gd name="connsiteY382" fmla="*/ 1733074 h 2409825"/>
                <a:gd name="connsiteX383" fmla="*/ 147161 w 5905500"/>
                <a:gd name="connsiteY383" fmla="*/ 1738789 h 2409825"/>
                <a:gd name="connsiteX384" fmla="*/ 158591 w 5905500"/>
                <a:gd name="connsiteY384" fmla="*/ 1719739 h 2409825"/>
                <a:gd name="connsiteX385" fmla="*/ 128111 w 5905500"/>
                <a:gd name="connsiteY385" fmla="*/ 1719739 h 2409825"/>
                <a:gd name="connsiteX386" fmla="*/ 128111 w 5905500"/>
                <a:gd name="connsiteY386" fmla="*/ 1682591 h 2409825"/>
                <a:gd name="connsiteX387" fmla="*/ 234791 w 5905500"/>
                <a:gd name="connsiteY387" fmla="*/ 1652111 h 2409825"/>
                <a:gd name="connsiteX388" fmla="*/ 265271 w 5905500"/>
                <a:gd name="connsiteY388" fmla="*/ 1663541 h 2409825"/>
                <a:gd name="connsiteX389" fmla="*/ 270986 w 5905500"/>
                <a:gd name="connsiteY389" fmla="*/ 1652111 h 2409825"/>
                <a:gd name="connsiteX390" fmla="*/ 259556 w 5905500"/>
                <a:gd name="connsiteY390" fmla="*/ 1615916 h 2409825"/>
                <a:gd name="connsiteX391" fmla="*/ 278606 w 5905500"/>
                <a:gd name="connsiteY391" fmla="*/ 1615916 h 2409825"/>
                <a:gd name="connsiteX392" fmla="*/ 284321 w 5905500"/>
                <a:gd name="connsiteY392" fmla="*/ 1652111 h 2409825"/>
                <a:gd name="connsiteX393" fmla="*/ 265271 w 5905500"/>
                <a:gd name="connsiteY393" fmla="*/ 1663541 h 2409825"/>
                <a:gd name="connsiteX394" fmla="*/ 270986 w 5905500"/>
                <a:gd name="connsiteY394" fmla="*/ 1682591 h 2409825"/>
                <a:gd name="connsiteX395" fmla="*/ 346234 w 5905500"/>
                <a:gd name="connsiteY395" fmla="*/ 1738789 h 2409825"/>
                <a:gd name="connsiteX396" fmla="*/ 340519 w 5905500"/>
                <a:gd name="connsiteY396" fmla="*/ 1738789 h 2409825"/>
                <a:gd name="connsiteX397" fmla="*/ 340519 w 5905500"/>
                <a:gd name="connsiteY397" fmla="*/ 1744504 h 2409825"/>
                <a:gd name="connsiteX398" fmla="*/ 346234 w 5905500"/>
                <a:gd name="connsiteY398" fmla="*/ 1744504 h 2409825"/>
                <a:gd name="connsiteX399" fmla="*/ 365284 w 5905500"/>
                <a:gd name="connsiteY399" fmla="*/ 1750219 h 2409825"/>
                <a:gd name="connsiteX400" fmla="*/ 365284 w 5905500"/>
                <a:gd name="connsiteY400" fmla="*/ 1774984 h 2409825"/>
                <a:gd name="connsiteX401" fmla="*/ 390049 w 5905500"/>
                <a:gd name="connsiteY401" fmla="*/ 1786414 h 2409825"/>
                <a:gd name="connsiteX402" fmla="*/ 370999 w 5905500"/>
                <a:gd name="connsiteY402" fmla="*/ 1878806 h 2409825"/>
                <a:gd name="connsiteX403" fmla="*/ 382429 w 5905500"/>
                <a:gd name="connsiteY403" fmla="*/ 1897856 h 2409825"/>
                <a:gd name="connsiteX404" fmla="*/ 320516 w 5905500"/>
                <a:gd name="connsiteY404" fmla="*/ 1922621 h 2409825"/>
                <a:gd name="connsiteX405" fmla="*/ 290036 w 5905500"/>
                <a:gd name="connsiteY405" fmla="*/ 1928336 h 2409825"/>
                <a:gd name="connsiteX406" fmla="*/ 301466 w 5905500"/>
                <a:gd name="connsiteY406" fmla="*/ 1816894 h 2409825"/>
                <a:gd name="connsiteX407" fmla="*/ 282416 w 5905500"/>
                <a:gd name="connsiteY407" fmla="*/ 1816894 h 2409825"/>
                <a:gd name="connsiteX408" fmla="*/ 282416 w 5905500"/>
                <a:gd name="connsiteY408" fmla="*/ 1847374 h 2409825"/>
                <a:gd name="connsiteX409" fmla="*/ 282416 w 5905500"/>
                <a:gd name="connsiteY409" fmla="*/ 1853089 h 2409825"/>
                <a:gd name="connsiteX410" fmla="*/ 276701 w 5905500"/>
                <a:gd name="connsiteY410" fmla="*/ 1853089 h 2409825"/>
                <a:gd name="connsiteX411" fmla="*/ 251936 w 5905500"/>
                <a:gd name="connsiteY411" fmla="*/ 1834039 h 2409825"/>
                <a:gd name="connsiteX412" fmla="*/ 240506 w 5905500"/>
                <a:gd name="connsiteY412" fmla="*/ 1853089 h 2409825"/>
                <a:gd name="connsiteX413" fmla="*/ 240506 w 5905500"/>
                <a:gd name="connsiteY413" fmla="*/ 1847374 h 2409825"/>
                <a:gd name="connsiteX414" fmla="*/ 246221 w 5905500"/>
                <a:gd name="connsiteY414" fmla="*/ 1841659 h 2409825"/>
                <a:gd name="connsiteX415" fmla="*/ 234791 w 5905500"/>
                <a:gd name="connsiteY415" fmla="*/ 1841659 h 2409825"/>
                <a:gd name="connsiteX416" fmla="*/ 234791 w 5905500"/>
                <a:gd name="connsiteY416" fmla="*/ 1847374 h 2409825"/>
                <a:gd name="connsiteX417" fmla="*/ 229076 w 5905500"/>
                <a:gd name="connsiteY417" fmla="*/ 1847374 h 2409825"/>
                <a:gd name="connsiteX418" fmla="*/ 248126 w 5905500"/>
                <a:gd name="connsiteY418" fmla="*/ 1903571 h 2409825"/>
                <a:gd name="connsiteX419" fmla="*/ 223361 w 5905500"/>
                <a:gd name="connsiteY419" fmla="*/ 1903571 h 2409825"/>
                <a:gd name="connsiteX420" fmla="*/ 223361 w 5905500"/>
                <a:gd name="connsiteY420" fmla="*/ 1922621 h 2409825"/>
                <a:gd name="connsiteX421" fmla="*/ 211931 w 5905500"/>
                <a:gd name="connsiteY421" fmla="*/ 1934051 h 2409825"/>
                <a:gd name="connsiteX422" fmla="*/ 192881 w 5905500"/>
                <a:gd name="connsiteY422" fmla="*/ 1922621 h 2409825"/>
                <a:gd name="connsiteX423" fmla="*/ 74771 w 5905500"/>
                <a:gd name="connsiteY423" fmla="*/ 2065496 h 2409825"/>
                <a:gd name="connsiteX424" fmla="*/ 44291 w 5905500"/>
                <a:gd name="connsiteY424" fmla="*/ 2035016 h 2409825"/>
                <a:gd name="connsiteX425" fmla="*/ 50006 w 5905500"/>
                <a:gd name="connsiteY425" fmla="*/ 2029301 h 2409825"/>
                <a:gd name="connsiteX426" fmla="*/ 39529 w 5905500"/>
                <a:gd name="connsiteY426" fmla="*/ 2029301 h 2409825"/>
                <a:gd name="connsiteX427" fmla="*/ 28099 w 5905500"/>
                <a:gd name="connsiteY427" fmla="*/ 2023586 h 2409825"/>
                <a:gd name="connsiteX428" fmla="*/ 22384 w 5905500"/>
                <a:gd name="connsiteY428" fmla="*/ 2012156 h 2409825"/>
                <a:gd name="connsiteX429" fmla="*/ 15716 w 5905500"/>
                <a:gd name="connsiteY429" fmla="*/ 2012156 h 2409825"/>
                <a:gd name="connsiteX430" fmla="*/ 15716 w 5905500"/>
                <a:gd name="connsiteY430" fmla="*/ 2166461 h 2409825"/>
                <a:gd name="connsiteX431" fmla="*/ 27146 w 5905500"/>
                <a:gd name="connsiteY431" fmla="*/ 2166461 h 2409825"/>
                <a:gd name="connsiteX432" fmla="*/ 15716 w 5905500"/>
                <a:gd name="connsiteY432" fmla="*/ 2172176 h 2409825"/>
                <a:gd name="connsiteX433" fmla="*/ 15716 w 5905500"/>
                <a:gd name="connsiteY433" fmla="*/ 2239804 h 2409825"/>
                <a:gd name="connsiteX434" fmla="*/ 21431 w 5905500"/>
                <a:gd name="connsiteY434" fmla="*/ 2394109 h 2409825"/>
                <a:gd name="connsiteX435" fmla="*/ 27146 w 5905500"/>
                <a:gd name="connsiteY435" fmla="*/ 2394109 h 2409825"/>
                <a:gd name="connsiteX436" fmla="*/ 27146 w 5905500"/>
                <a:gd name="connsiteY436" fmla="*/ 2387441 h 2409825"/>
                <a:gd name="connsiteX437" fmla="*/ 38576 w 5905500"/>
                <a:gd name="connsiteY437" fmla="*/ 2368391 h 2409825"/>
                <a:gd name="connsiteX438" fmla="*/ 38576 w 5905500"/>
                <a:gd name="connsiteY438" fmla="*/ 2374106 h 2409825"/>
                <a:gd name="connsiteX439" fmla="*/ 44291 w 5905500"/>
                <a:gd name="connsiteY439" fmla="*/ 2374106 h 2409825"/>
                <a:gd name="connsiteX440" fmla="*/ 25241 w 5905500"/>
                <a:gd name="connsiteY440" fmla="*/ 2398872 h 2409825"/>
                <a:gd name="connsiteX441" fmla="*/ 160496 w 5905500"/>
                <a:gd name="connsiteY441" fmla="*/ 2398872 h 2409825"/>
                <a:gd name="connsiteX442" fmla="*/ 222409 w 5905500"/>
                <a:gd name="connsiteY442" fmla="*/ 2393156 h 2409825"/>
                <a:gd name="connsiteX443" fmla="*/ 233839 w 5905500"/>
                <a:gd name="connsiteY443" fmla="*/ 2381726 h 2409825"/>
                <a:gd name="connsiteX444" fmla="*/ 245269 w 5905500"/>
                <a:gd name="connsiteY444" fmla="*/ 2400776 h 2409825"/>
                <a:gd name="connsiteX445" fmla="*/ 363379 w 5905500"/>
                <a:gd name="connsiteY445" fmla="*/ 2395061 h 2409825"/>
                <a:gd name="connsiteX446" fmla="*/ 419576 w 5905500"/>
                <a:gd name="connsiteY446" fmla="*/ 2400776 h 2409825"/>
                <a:gd name="connsiteX447" fmla="*/ 526256 w 5905500"/>
                <a:gd name="connsiteY447" fmla="*/ 2395061 h 2409825"/>
                <a:gd name="connsiteX448" fmla="*/ 688181 w 5905500"/>
                <a:gd name="connsiteY448" fmla="*/ 2383631 h 2409825"/>
                <a:gd name="connsiteX449" fmla="*/ 937736 w 5905500"/>
                <a:gd name="connsiteY449" fmla="*/ 2377916 h 2409825"/>
                <a:gd name="connsiteX450" fmla="*/ 1035844 w 5905500"/>
                <a:gd name="connsiteY450" fmla="*/ 2383631 h 2409825"/>
                <a:gd name="connsiteX451" fmla="*/ 1327309 w 5905500"/>
                <a:gd name="connsiteY451" fmla="*/ 2383631 h 2409825"/>
                <a:gd name="connsiteX452" fmla="*/ 1445419 w 5905500"/>
                <a:gd name="connsiteY452" fmla="*/ 2389347 h 2409825"/>
                <a:gd name="connsiteX453" fmla="*/ 1532096 w 5905500"/>
                <a:gd name="connsiteY453" fmla="*/ 2377916 h 2409825"/>
                <a:gd name="connsiteX454" fmla="*/ 1748314 w 5905500"/>
                <a:gd name="connsiteY454" fmla="*/ 2396966 h 2409825"/>
                <a:gd name="connsiteX455" fmla="*/ 1767364 w 5905500"/>
                <a:gd name="connsiteY455" fmla="*/ 2377916 h 2409825"/>
                <a:gd name="connsiteX456" fmla="*/ 1767364 w 5905500"/>
                <a:gd name="connsiteY456" fmla="*/ 2389347 h 2409825"/>
                <a:gd name="connsiteX457" fmla="*/ 1755934 w 5905500"/>
                <a:gd name="connsiteY457" fmla="*/ 2395061 h 2409825"/>
                <a:gd name="connsiteX458" fmla="*/ 1786414 w 5905500"/>
                <a:gd name="connsiteY458" fmla="*/ 2395061 h 2409825"/>
                <a:gd name="connsiteX459" fmla="*/ 1797844 w 5905500"/>
                <a:gd name="connsiteY459" fmla="*/ 2376011 h 2409825"/>
                <a:gd name="connsiteX460" fmla="*/ 1797844 w 5905500"/>
                <a:gd name="connsiteY460" fmla="*/ 2381726 h 2409825"/>
                <a:gd name="connsiteX461" fmla="*/ 1792129 w 5905500"/>
                <a:gd name="connsiteY461" fmla="*/ 2381726 h 2409825"/>
                <a:gd name="connsiteX462" fmla="*/ 1803559 w 5905500"/>
                <a:gd name="connsiteY462" fmla="*/ 2387441 h 2409825"/>
                <a:gd name="connsiteX463" fmla="*/ 1822609 w 5905500"/>
                <a:gd name="connsiteY463" fmla="*/ 2381726 h 2409825"/>
                <a:gd name="connsiteX464" fmla="*/ 1834039 w 5905500"/>
                <a:gd name="connsiteY464" fmla="*/ 2381726 h 2409825"/>
                <a:gd name="connsiteX465" fmla="*/ 1834039 w 5905500"/>
                <a:gd name="connsiteY465" fmla="*/ 2387441 h 2409825"/>
                <a:gd name="connsiteX466" fmla="*/ 1814989 w 5905500"/>
                <a:gd name="connsiteY466" fmla="*/ 2393156 h 2409825"/>
                <a:gd name="connsiteX467" fmla="*/ 2162651 w 5905500"/>
                <a:gd name="connsiteY467" fmla="*/ 2387441 h 2409825"/>
                <a:gd name="connsiteX468" fmla="*/ 2187416 w 5905500"/>
                <a:gd name="connsiteY468" fmla="*/ 2398872 h 2409825"/>
                <a:gd name="connsiteX469" fmla="*/ 2294096 w 5905500"/>
                <a:gd name="connsiteY469" fmla="*/ 2379822 h 2409825"/>
                <a:gd name="connsiteX470" fmla="*/ 2361724 w 5905500"/>
                <a:gd name="connsiteY470" fmla="*/ 2398872 h 2409825"/>
                <a:gd name="connsiteX471" fmla="*/ 2541746 w 5905500"/>
                <a:gd name="connsiteY471" fmla="*/ 2398872 h 2409825"/>
                <a:gd name="connsiteX472" fmla="*/ 2530316 w 5905500"/>
                <a:gd name="connsiteY472" fmla="*/ 2393156 h 2409825"/>
                <a:gd name="connsiteX473" fmla="*/ 3175159 w 5905500"/>
                <a:gd name="connsiteY473" fmla="*/ 2387441 h 2409825"/>
                <a:gd name="connsiteX474" fmla="*/ 3175159 w 5905500"/>
                <a:gd name="connsiteY474" fmla="*/ 2381726 h 2409825"/>
                <a:gd name="connsiteX475" fmla="*/ 3169444 w 5905500"/>
                <a:gd name="connsiteY475" fmla="*/ 2381726 h 2409825"/>
                <a:gd name="connsiteX476" fmla="*/ 3180874 w 5905500"/>
                <a:gd name="connsiteY476" fmla="*/ 2376011 h 2409825"/>
                <a:gd name="connsiteX477" fmla="*/ 3192304 w 5905500"/>
                <a:gd name="connsiteY477" fmla="*/ 2381726 h 2409825"/>
                <a:gd name="connsiteX478" fmla="*/ 3180874 w 5905500"/>
                <a:gd name="connsiteY478" fmla="*/ 2393156 h 2409825"/>
                <a:gd name="connsiteX479" fmla="*/ 3199924 w 5905500"/>
                <a:gd name="connsiteY479" fmla="*/ 2393156 h 2409825"/>
                <a:gd name="connsiteX480" fmla="*/ 3250406 w 5905500"/>
                <a:gd name="connsiteY480" fmla="*/ 2387441 h 2409825"/>
                <a:gd name="connsiteX481" fmla="*/ 3231356 w 5905500"/>
                <a:gd name="connsiteY481" fmla="*/ 2381726 h 2409825"/>
                <a:gd name="connsiteX482" fmla="*/ 3250406 w 5905500"/>
                <a:gd name="connsiteY482" fmla="*/ 2381726 h 2409825"/>
                <a:gd name="connsiteX483" fmla="*/ 3348514 w 5905500"/>
                <a:gd name="connsiteY483" fmla="*/ 2376011 h 2409825"/>
                <a:gd name="connsiteX484" fmla="*/ 3659981 w 5905500"/>
                <a:gd name="connsiteY484" fmla="*/ 2387441 h 2409825"/>
                <a:gd name="connsiteX485" fmla="*/ 3671411 w 5905500"/>
                <a:gd name="connsiteY485" fmla="*/ 2362676 h 2409825"/>
                <a:gd name="connsiteX486" fmla="*/ 3671411 w 5905500"/>
                <a:gd name="connsiteY486" fmla="*/ 2381726 h 2409825"/>
                <a:gd name="connsiteX487" fmla="*/ 3708559 w 5905500"/>
                <a:gd name="connsiteY487" fmla="*/ 2387441 h 2409825"/>
                <a:gd name="connsiteX488" fmla="*/ 3708559 w 5905500"/>
                <a:gd name="connsiteY488" fmla="*/ 2362676 h 2409825"/>
                <a:gd name="connsiteX489" fmla="*/ 3714274 w 5905500"/>
                <a:gd name="connsiteY489" fmla="*/ 2362676 h 2409825"/>
                <a:gd name="connsiteX490" fmla="*/ 3719989 w 5905500"/>
                <a:gd name="connsiteY490" fmla="*/ 2387441 h 2409825"/>
                <a:gd name="connsiteX491" fmla="*/ 3826669 w 5905500"/>
                <a:gd name="connsiteY491" fmla="*/ 2387441 h 2409825"/>
                <a:gd name="connsiteX492" fmla="*/ 4230529 w 5905500"/>
                <a:gd name="connsiteY492" fmla="*/ 2381726 h 2409825"/>
                <a:gd name="connsiteX493" fmla="*/ 4305777 w 5905500"/>
                <a:gd name="connsiteY493" fmla="*/ 2376011 h 2409825"/>
                <a:gd name="connsiteX494" fmla="*/ 4659154 w 5905500"/>
                <a:gd name="connsiteY494" fmla="*/ 2400776 h 2409825"/>
                <a:gd name="connsiteX495" fmla="*/ 4659154 w 5905500"/>
                <a:gd name="connsiteY495" fmla="*/ 2395061 h 2409825"/>
                <a:gd name="connsiteX496" fmla="*/ 4664869 w 5905500"/>
                <a:gd name="connsiteY496" fmla="*/ 2395061 h 2409825"/>
                <a:gd name="connsiteX497" fmla="*/ 4664869 w 5905500"/>
                <a:gd name="connsiteY497" fmla="*/ 2358866 h 2409825"/>
                <a:gd name="connsiteX498" fmla="*/ 4683919 w 5905500"/>
                <a:gd name="connsiteY498" fmla="*/ 2400776 h 2409825"/>
                <a:gd name="connsiteX499" fmla="*/ 4776311 w 5905500"/>
                <a:gd name="connsiteY499" fmla="*/ 2395061 h 2409825"/>
                <a:gd name="connsiteX500" fmla="*/ 4770596 w 5905500"/>
                <a:gd name="connsiteY500" fmla="*/ 2383631 h 2409825"/>
                <a:gd name="connsiteX501" fmla="*/ 4776311 w 5905500"/>
                <a:gd name="connsiteY501" fmla="*/ 2383631 h 2409825"/>
                <a:gd name="connsiteX502" fmla="*/ 4776311 w 5905500"/>
                <a:gd name="connsiteY502" fmla="*/ 2389347 h 2409825"/>
                <a:gd name="connsiteX503" fmla="*/ 4787742 w 5905500"/>
                <a:gd name="connsiteY503" fmla="*/ 2383631 h 2409825"/>
                <a:gd name="connsiteX504" fmla="*/ 4824889 w 5905500"/>
                <a:gd name="connsiteY504" fmla="*/ 2395061 h 2409825"/>
                <a:gd name="connsiteX505" fmla="*/ 5048727 w 5905500"/>
                <a:gd name="connsiteY505" fmla="*/ 2395061 h 2409825"/>
                <a:gd name="connsiteX506" fmla="*/ 5172552 w 5905500"/>
                <a:gd name="connsiteY506" fmla="*/ 2383631 h 2409825"/>
                <a:gd name="connsiteX507" fmla="*/ 5215414 w 5905500"/>
                <a:gd name="connsiteY507" fmla="*/ 2327434 h 2409825"/>
                <a:gd name="connsiteX508" fmla="*/ 5205889 w 5905500"/>
                <a:gd name="connsiteY508" fmla="*/ 2323624 h 2409825"/>
                <a:gd name="connsiteX509" fmla="*/ 5202079 w 5905500"/>
                <a:gd name="connsiteY509" fmla="*/ 2314099 h 2409825"/>
                <a:gd name="connsiteX510" fmla="*/ 5226844 w 5905500"/>
                <a:gd name="connsiteY510" fmla="*/ 2314099 h 2409825"/>
                <a:gd name="connsiteX511" fmla="*/ 5257324 w 5905500"/>
                <a:gd name="connsiteY511" fmla="*/ 2277904 h 2409825"/>
                <a:gd name="connsiteX512" fmla="*/ 5257324 w 5905500"/>
                <a:gd name="connsiteY512" fmla="*/ 2247424 h 2409825"/>
                <a:gd name="connsiteX513" fmla="*/ 5276374 w 5905500"/>
                <a:gd name="connsiteY513" fmla="*/ 2258854 h 2409825"/>
                <a:gd name="connsiteX514" fmla="*/ 5313521 w 5905500"/>
                <a:gd name="connsiteY514" fmla="*/ 2216944 h 2409825"/>
                <a:gd name="connsiteX515" fmla="*/ 5313521 w 5905500"/>
                <a:gd name="connsiteY515" fmla="*/ 2205514 h 2409825"/>
                <a:gd name="connsiteX516" fmla="*/ 5303996 w 5905500"/>
                <a:gd name="connsiteY516" fmla="*/ 2201704 h 2409825"/>
                <a:gd name="connsiteX517" fmla="*/ 5300187 w 5905500"/>
                <a:gd name="connsiteY517" fmla="*/ 2192179 h 2409825"/>
                <a:gd name="connsiteX518" fmla="*/ 5305902 w 5905500"/>
                <a:gd name="connsiteY518" fmla="*/ 2192179 h 2409825"/>
                <a:gd name="connsiteX519" fmla="*/ 5317332 w 5905500"/>
                <a:gd name="connsiteY519" fmla="*/ 2197894 h 2409825"/>
                <a:gd name="connsiteX520" fmla="*/ 5354479 w 5905500"/>
                <a:gd name="connsiteY520" fmla="*/ 2147411 h 2409825"/>
                <a:gd name="connsiteX521" fmla="*/ 5303996 w 5905500"/>
                <a:gd name="connsiteY521" fmla="*/ 2010251 h 2409825"/>
                <a:gd name="connsiteX522" fmla="*/ 5298282 w 5905500"/>
                <a:gd name="connsiteY522" fmla="*/ 2040731 h 2409825"/>
                <a:gd name="connsiteX523" fmla="*/ 5348764 w 5905500"/>
                <a:gd name="connsiteY523" fmla="*/ 1848326 h 2409825"/>
                <a:gd name="connsiteX524" fmla="*/ 5348764 w 5905500"/>
                <a:gd name="connsiteY524" fmla="*/ 1792129 h 2409825"/>
                <a:gd name="connsiteX525" fmla="*/ 5367814 w 5905500"/>
                <a:gd name="connsiteY525" fmla="*/ 1792129 h 2409825"/>
                <a:gd name="connsiteX526" fmla="*/ 5367814 w 5905500"/>
                <a:gd name="connsiteY526" fmla="*/ 1773079 h 2409825"/>
                <a:gd name="connsiteX527" fmla="*/ 5356384 w 5905500"/>
                <a:gd name="connsiteY527" fmla="*/ 1773079 h 2409825"/>
                <a:gd name="connsiteX528" fmla="*/ 5337334 w 5905500"/>
                <a:gd name="connsiteY528" fmla="*/ 1773079 h 2409825"/>
                <a:gd name="connsiteX529" fmla="*/ 5325904 w 5905500"/>
                <a:gd name="connsiteY529" fmla="*/ 1736884 h 2409825"/>
                <a:gd name="connsiteX530" fmla="*/ 5337334 w 5905500"/>
                <a:gd name="connsiteY530" fmla="*/ 1736884 h 2409825"/>
                <a:gd name="connsiteX531" fmla="*/ 5374482 w 5905500"/>
                <a:gd name="connsiteY531" fmla="*/ 1761649 h 2409825"/>
                <a:gd name="connsiteX532" fmla="*/ 5380196 w 5905500"/>
                <a:gd name="connsiteY532" fmla="*/ 1725454 h 2409825"/>
                <a:gd name="connsiteX533" fmla="*/ 5423059 w 5905500"/>
                <a:gd name="connsiteY533" fmla="*/ 1700689 h 2409825"/>
                <a:gd name="connsiteX534" fmla="*/ 5423059 w 5905500"/>
                <a:gd name="connsiteY534" fmla="*/ 1675924 h 2409825"/>
                <a:gd name="connsiteX535" fmla="*/ 5447824 w 5905500"/>
                <a:gd name="connsiteY535" fmla="*/ 1687354 h 2409825"/>
                <a:gd name="connsiteX536" fmla="*/ 5459254 w 5905500"/>
                <a:gd name="connsiteY536" fmla="*/ 1662589 h 2409825"/>
                <a:gd name="connsiteX537" fmla="*/ 5449729 w 5905500"/>
                <a:gd name="connsiteY537" fmla="*/ 1658779 h 2409825"/>
                <a:gd name="connsiteX538" fmla="*/ 5445919 w 5905500"/>
                <a:gd name="connsiteY538" fmla="*/ 1649254 h 2409825"/>
                <a:gd name="connsiteX539" fmla="*/ 5464969 w 5905500"/>
                <a:gd name="connsiteY539" fmla="*/ 1649254 h 2409825"/>
                <a:gd name="connsiteX540" fmla="*/ 5470684 w 5905500"/>
                <a:gd name="connsiteY540" fmla="*/ 1660684 h 2409825"/>
                <a:gd name="connsiteX541" fmla="*/ 5470684 w 5905500"/>
                <a:gd name="connsiteY541" fmla="*/ 1654969 h 2409825"/>
                <a:gd name="connsiteX542" fmla="*/ 5495449 w 5905500"/>
                <a:gd name="connsiteY542" fmla="*/ 1635919 h 2409825"/>
                <a:gd name="connsiteX543" fmla="*/ 5495449 w 5905500"/>
                <a:gd name="connsiteY543" fmla="*/ 1641634 h 2409825"/>
                <a:gd name="connsiteX544" fmla="*/ 5501164 w 5905500"/>
                <a:gd name="connsiteY544" fmla="*/ 1641634 h 2409825"/>
                <a:gd name="connsiteX545" fmla="*/ 5501164 w 5905500"/>
                <a:gd name="connsiteY545" fmla="*/ 1630204 h 2409825"/>
                <a:gd name="connsiteX546" fmla="*/ 5495449 w 5905500"/>
                <a:gd name="connsiteY546" fmla="*/ 1624489 h 2409825"/>
                <a:gd name="connsiteX547" fmla="*/ 5566887 w 5905500"/>
                <a:gd name="connsiteY547" fmla="*/ 1590199 h 2409825"/>
                <a:gd name="connsiteX548" fmla="*/ 5398294 w 5905500"/>
                <a:gd name="connsiteY548" fmla="*/ 1590199 h 2409825"/>
                <a:gd name="connsiteX549" fmla="*/ 5398294 w 5905500"/>
                <a:gd name="connsiteY549" fmla="*/ 1588294 h 2409825"/>
                <a:gd name="connsiteX550" fmla="*/ 5398294 w 5905500"/>
                <a:gd name="connsiteY550" fmla="*/ 1588294 h 2409825"/>
                <a:gd name="connsiteX551" fmla="*/ 5398294 w 5905500"/>
                <a:gd name="connsiteY551" fmla="*/ 1588294 h 2409825"/>
                <a:gd name="connsiteX552" fmla="*/ 4808696 w 5905500"/>
                <a:gd name="connsiteY552" fmla="*/ 1588294 h 2409825"/>
                <a:gd name="connsiteX553" fmla="*/ 4808696 w 5905500"/>
                <a:gd name="connsiteY553" fmla="*/ 1599724 h 2409825"/>
                <a:gd name="connsiteX554" fmla="*/ 4789646 w 5905500"/>
                <a:gd name="connsiteY554" fmla="*/ 1630204 h 2409825"/>
                <a:gd name="connsiteX555" fmla="*/ 4801077 w 5905500"/>
                <a:gd name="connsiteY555" fmla="*/ 1630204 h 2409825"/>
                <a:gd name="connsiteX556" fmla="*/ 4823936 w 5905500"/>
                <a:gd name="connsiteY556" fmla="*/ 1588294 h 2409825"/>
                <a:gd name="connsiteX557" fmla="*/ 4808696 w 5905500"/>
                <a:gd name="connsiteY557" fmla="*/ 1588294 h 2409825"/>
                <a:gd name="connsiteX558" fmla="*/ 4808696 w 5905500"/>
                <a:gd name="connsiteY558" fmla="*/ 1588294 h 2409825"/>
                <a:gd name="connsiteX559" fmla="*/ 4808696 w 5905500"/>
                <a:gd name="connsiteY559" fmla="*/ 1588294 h 2409825"/>
                <a:gd name="connsiteX560" fmla="*/ 4808696 w 5905500"/>
                <a:gd name="connsiteY560" fmla="*/ 1588294 h 2409825"/>
                <a:gd name="connsiteX561" fmla="*/ 1407319 w 5905500"/>
                <a:gd name="connsiteY561" fmla="*/ 1588294 h 2409825"/>
                <a:gd name="connsiteX562" fmla="*/ 1407319 w 5905500"/>
                <a:gd name="connsiteY562" fmla="*/ 1592104 h 2409825"/>
                <a:gd name="connsiteX563" fmla="*/ 1418749 w 5905500"/>
                <a:gd name="connsiteY563" fmla="*/ 1592104 h 2409825"/>
                <a:gd name="connsiteX564" fmla="*/ 1449229 w 5905500"/>
                <a:gd name="connsiteY564" fmla="*/ 1588294 h 2409825"/>
                <a:gd name="connsiteX565" fmla="*/ 1407319 w 5905500"/>
                <a:gd name="connsiteY565" fmla="*/ 1588294 h 2409825"/>
                <a:gd name="connsiteX566" fmla="*/ 1407319 w 5905500"/>
                <a:gd name="connsiteY566" fmla="*/ 1588294 h 2409825"/>
                <a:gd name="connsiteX567" fmla="*/ 1407319 w 5905500"/>
                <a:gd name="connsiteY567" fmla="*/ 1588294 h 2409825"/>
                <a:gd name="connsiteX568" fmla="*/ 1407319 w 5905500"/>
                <a:gd name="connsiteY568" fmla="*/ 1588294 h 2409825"/>
                <a:gd name="connsiteX569" fmla="*/ 5576412 w 5905500"/>
                <a:gd name="connsiteY569" fmla="*/ 1588294 h 2409825"/>
                <a:gd name="connsiteX570" fmla="*/ 5661184 w 5905500"/>
                <a:gd name="connsiteY570" fmla="*/ 1513046 h 2409825"/>
                <a:gd name="connsiteX571" fmla="*/ 5672614 w 5905500"/>
                <a:gd name="connsiteY571" fmla="*/ 1524476 h 2409825"/>
                <a:gd name="connsiteX572" fmla="*/ 5684044 w 5905500"/>
                <a:gd name="connsiteY572" fmla="*/ 1505426 h 2409825"/>
                <a:gd name="connsiteX573" fmla="*/ 5664994 w 5905500"/>
                <a:gd name="connsiteY573" fmla="*/ 1493996 h 2409825"/>
                <a:gd name="connsiteX574" fmla="*/ 5670709 w 5905500"/>
                <a:gd name="connsiteY574" fmla="*/ 1488281 h 2409825"/>
                <a:gd name="connsiteX575" fmla="*/ 5695474 w 5905500"/>
                <a:gd name="connsiteY575" fmla="*/ 1499711 h 2409825"/>
                <a:gd name="connsiteX576" fmla="*/ 5875496 w 5905500"/>
                <a:gd name="connsiteY576" fmla="*/ 1362551 h 2409825"/>
                <a:gd name="connsiteX577" fmla="*/ 5900262 w 5905500"/>
                <a:gd name="connsiteY577" fmla="*/ 1102519 h 2409825"/>
                <a:gd name="connsiteX578" fmla="*/ 5825014 w 5905500"/>
                <a:gd name="connsiteY578" fmla="*/ 996791 h 2409825"/>
                <a:gd name="connsiteX579" fmla="*/ 5819299 w 5905500"/>
                <a:gd name="connsiteY579" fmla="*/ 910114 h 2409825"/>
                <a:gd name="connsiteX580" fmla="*/ 5813584 w 5905500"/>
                <a:gd name="connsiteY580" fmla="*/ 921544 h 2409825"/>
                <a:gd name="connsiteX581" fmla="*/ 5813584 w 5905500"/>
                <a:gd name="connsiteY581" fmla="*/ 902494 h 2409825"/>
                <a:gd name="connsiteX582" fmla="*/ 5825014 w 5905500"/>
                <a:gd name="connsiteY582" fmla="*/ 883444 h 2409825"/>
                <a:gd name="connsiteX583" fmla="*/ 5813584 w 5905500"/>
                <a:gd name="connsiteY583" fmla="*/ 872014 h 2409825"/>
                <a:gd name="connsiteX584" fmla="*/ 5825014 w 5905500"/>
                <a:gd name="connsiteY584" fmla="*/ 835819 h 2409825"/>
                <a:gd name="connsiteX585" fmla="*/ 5830729 w 5905500"/>
                <a:gd name="connsiteY585" fmla="*/ 805339 h 2409825"/>
                <a:gd name="connsiteX586" fmla="*/ 5825014 w 5905500"/>
                <a:gd name="connsiteY586" fmla="*/ 805339 h 2409825"/>
                <a:gd name="connsiteX587" fmla="*/ 5825014 w 5905500"/>
                <a:gd name="connsiteY587" fmla="*/ 811054 h 2409825"/>
                <a:gd name="connsiteX588" fmla="*/ 5794534 w 5905500"/>
                <a:gd name="connsiteY588" fmla="*/ 841534 h 2409825"/>
                <a:gd name="connsiteX589" fmla="*/ 5794534 w 5905500"/>
                <a:gd name="connsiteY589" fmla="*/ 903446 h 2409825"/>
                <a:gd name="connsiteX590" fmla="*/ 5813584 w 5905500"/>
                <a:gd name="connsiteY590" fmla="*/ 933926 h 2409825"/>
                <a:gd name="connsiteX591" fmla="*/ 5825014 w 5905500"/>
                <a:gd name="connsiteY591" fmla="*/ 1076801 h 2409825"/>
                <a:gd name="connsiteX592" fmla="*/ 5805964 w 5905500"/>
                <a:gd name="connsiteY592" fmla="*/ 1076801 h 2409825"/>
                <a:gd name="connsiteX593" fmla="*/ 5800249 w 5905500"/>
                <a:gd name="connsiteY593" fmla="*/ 1095851 h 2409825"/>
                <a:gd name="connsiteX594" fmla="*/ 5800249 w 5905500"/>
                <a:gd name="connsiteY594" fmla="*/ 1120616 h 2409825"/>
                <a:gd name="connsiteX595" fmla="*/ 5825014 w 5905500"/>
                <a:gd name="connsiteY595" fmla="*/ 1126331 h 2409825"/>
                <a:gd name="connsiteX596" fmla="*/ 5763102 w 5905500"/>
                <a:gd name="connsiteY596" fmla="*/ 1120616 h 2409825"/>
                <a:gd name="connsiteX597" fmla="*/ 5772627 w 5905500"/>
                <a:gd name="connsiteY597" fmla="*/ 1116806 h 2409825"/>
                <a:gd name="connsiteX598" fmla="*/ 5776437 w 5905500"/>
                <a:gd name="connsiteY598" fmla="*/ 1107281 h 2409825"/>
                <a:gd name="connsiteX599" fmla="*/ 5689759 w 5905500"/>
                <a:gd name="connsiteY599" fmla="*/ 1082516 h 2409825"/>
                <a:gd name="connsiteX600" fmla="*/ 5684044 w 5905500"/>
                <a:gd name="connsiteY600" fmla="*/ 1052036 h 2409825"/>
                <a:gd name="connsiteX601" fmla="*/ 5703094 w 5905500"/>
                <a:gd name="connsiteY601" fmla="*/ 929164 h 2409825"/>
                <a:gd name="connsiteX602" fmla="*/ 5697379 w 5905500"/>
                <a:gd name="connsiteY602" fmla="*/ 923449 h 2409825"/>
                <a:gd name="connsiteX603" fmla="*/ 5691664 w 5905500"/>
                <a:gd name="connsiteY603" fmla="*/ 923449 h 2409825"/>
                <a:gd name="connsiteX604" fmla="*/ 5616416 w 5905500"/>
                <a:gd name="connsiteY604" fmla="*/ 1115854 h 2409825"/>
                <a:gd name="connsiteX605" fmla="*/ 5616416 w 5905500"/>
                <a:gd name="connsiteY605" fmla="*/ 1183481 h 2409825"/>
                <a:gd name="connsiteX606" fmla="*/ 5604987 w 5905500"/>
                <a:gd name="connsiteY606" fmla="*/ 1258729 h 2409825"/>
                <a:gd name="connsiteX607" fmla="*/ 5585937 w 5905500"/>
                <a:gd name="connsiteY607" fmla="*/ 1253014 h 2409825"/>
                <a:gd name="connsiteX608" fmla="*/ 5479257 w 5905500"/>
                <a:gd name="connsiteY608" fmla="*/ 1294924 h 2409825"/>
                <a:gd name="connsiteX609" fmla="*/ 5473541 w 5905500"/>
                <a:gd name="connsiteY609" fmla="*/ 1306354 h 2409825"/>
                <a:gd name="connsiteX610" fmla="*/ 5305902 w 5905500"/>
                <a:gd name="connsiteY610" fmla="*/ 1300639 h 2409825"/>
                <a:gd name="connsiteX611" fmla="*/ 5317332 w 5905500"/>
                <a:gd name="connsiteY611" fmla="*/ 1281589 h 2409825"/>
                <a:gd name="connsiteX612" fmla="*/ 5224939 w 5905500"/>
                <a:gd name="connsiteY612" fmla="*/ 1239679 h 2409825"/>
                <a:gd name="connsiteX613" fmla="*/ 5255419 w 5905500"/>
                <a:gd name="connsiteY613" fmla="*/ 1209199 h 2409825"/>
                <a:gd name="connsiteX614" fmla="*/ 5285899 w 5905500"/>
                <a:gd name="connsiteY614" fmla="*/ 1203484 h 2409825"/>
                <a:gd name="connsiteX615" fmla="*/ 5266849 w 5905500"/>
                <a:gd name="connsiteY615" fmla="*/ 1192054 h 2409825"/>
                <a:gd name="connsiteX616" fmla="*/ 5280184 w 5905500"/>
                <a:gd name="connsiteY616" fmla="*/ 1192054 h 2409825"/>
                <a:gd name="connsiteX617" fmla="*/ 5428774 w 5905500"/>
                <a:gd name="connsiteY617" fmla="*/ 1167289 h 2409825"/>
                <a:gd name="connsiteX618" fmla="*/ 5423059 w 5905500"/>
                <a:gd name="connsiteY618" fmla="*/ 1155859 h 2409825"/>
                <a:gd name="connsiteX619" fmla="*/ 5428774 w 5905500"/>
                <a:gd name="connsiteY619" fmla="*/ 1155859 h 2409825"/>
                <a:gd name="connsiteX620" fmla="*/ 5509737 w 5905500"/>
                <a:gd name="connsiteY620" fmla="*/ 1150144 h 2409825"/>
                <a:gd name="connsiteX621" fmla="*/ 5515452 w 5905500"/>
                <a:gd name="connsiteY621" fmla="*/ 1108234 h 2409825"/>
                <a:gd name="connsiteX622" fmla="*/ 5464969 w 5905500"/>
                <a:gd name="connsiteY622" fmla="*/ 1096804 h 2409825"/>
                <a:gd name="connsiteX623" fmla="*/ 5464969 w 5905500"/>
                <a:gd name="connsiteY623" fmla="*/ 1102519 h 2409825"/>
                <a:gd name="connsiteX624" fmla="*/ 5484019 w 5905500"/>
                <a:gd name="connsiteY624" fmla="*/ 1127284 h 2409825"/>
                <a:gd name="connsiteX625" fmla="*/ 5279232 w 5905500"/>
                <a:gd name="connsiteY625" fmla="*/ 1177766 h 2409825"/>
                <a:gd name="connsiteX626" fmla="*/ 5279232 w 5905500"/>
                <a:gd name="connsiteY626" fmla="*/ 1158716 h 2409825"/>
                <a:gd name="connsiteX627" fmla="*/ 5303996 w 5905500"/>
                <a:gd name="connsiteY627" fmla="*/ 1122521 h 2409825"/>
                <a:gd name="connsiteX628" fmla="*/ 5390674 w 5905500"/>
                <a:gd name="connsiteY628" fmla="*/ 1122521 h 2409825"/>
                <a:gd name="connsiteX629" fmla="*/ 5396389 w 5905500"/>
                <a:gd name="connsiteY629" fmla="*/ 1116806 h 2409825"/>
                <a:gd name="connsiteX630" fmla="*/ 5377339 w 5905500"/>
                <a:gd name="connsiteY630" fmla="*/ 1105376 h 2409825"/>
                <a:gd name="connsiteX631" fmla="*/ 5386864 w 5905500"/>
                <a:gd name="connsiteY631" fmla="*/ 1101566 h 2409825"/>
                <a:gd name="connsiteX632" fmla="*/ 5390674 w 5905500"/>
                <a:gd name="connsiteY632" fmla="*/ 1092041 h 2409825"/>
                <a:gd name="connsiteX633" fmla="*/ 5371624 w 5905500"/>
                <a:gd name="connsiteY633" fmla="*/ 1092041 h 2409825"/>
                <a:gd name="connsiteX634" fmla="*/ 5341144 w 5905500"/>
                <a:gd name="connsiteY634" fmla="*/ 1103471 h 2409825"/>
                <a:gd name="connsiteX635" fmla="*/ 5329714 w 5905500"/>
                <a:gd name="connsiteY635" fmla="*/ 1078706 h 2409825"/>
                <a:gd name="connsiteX636" fmla="*/ 5374482 w 5905500"/>
                <a:gd name="connsiteY636" fmla="*/ 961549 h 2409825"/>
                <a:gd name="connsiteX637" fmla="*/ 5256371 w 5905500"/>
                <a:gd name="connsiteY637" fmla="*/ 844391 h 2409825"/>
                <a:gd name="connsiteX638" fmla="*/ 5231607 w 5905500"/>
                <a:gd name="connsiteY638" fmla="*/ 832961 h 2409825"/>
                <a:gd name="connsiteX639" fmla="*/ 5231607 w 5905500"/>
                <a:gd name="connsiteY639" fmla="*/ 813911 h 2409825"/>
                <a:gd name="connsiteX640" fmla="*/ 5156359 w 5905500"/>
                <a:gd name="connsiteY640" fmla="*/ 794861 h 2409825"/>
                <a:gd name="connsiteX641" fmla="*/ 5156359 w 5905500"/>
                <a:gd name="connsiteY641" fmla="*/ 806291 h 2409825"/>
                <a:gd name="connsiteX642" fmla="*/ 5167789 w 5905500"/>
                <a:gd name="connsiteY642" fmla="*/ 817721 h 2409825"/>
                <a:gd name="connsiteX643" fmla="*/ 5105877 w 5905500"/>
                <a:gd name="connsiteY643" fmla="*/ 836771 h 2409825"/>
                <a:gd name="connsiteX644" fmla="*/ 5124927 w 5905500"/>
                <a:gd name="connsiteY644" fmla="*/ 842486 h 2409825"/>
                <a:gd name="connsiteX645" fmla="*/ 5074444 w 5905500"/>
                <a:gd name="connsiteY645" fmla="*/ 842486 h 2409825"/>
                <a:gd name="connsiteX646" fmla="*/ 5068729 w 5905500"/>
                <a:gd name="connsiteY646" fmla="*/ 831056 h 2409825"/>
                <a:gd name="connsiteX647" fmla="*/ 5099209 w 5905500"/>
                <a:gd name="connsiteY647" fmla="*/ 812006 h 2409825"/>
                <a:gd name="connsiteX648" fmla="*/ 5087779 w 5905500"/>
                <a:gd name="connsiteY648" fmla="*/ 812006 h 2409825"/>
                <a:gd name="connsiteX649" fmla="*/ 5012532 w 5905500"/>
                <a:gd name="connsiteY649" fmla="*/ 848201 h 2409825"/>
                <a:gd name="connsiteX650" fmla="*/ 5006816 w 5905500"/>
                <a:gd name="connsiteY650" fmla="*/ 853916 h 2409825"/>
                <a:gd name="connsiteX651" fmla="*/ 5018246 w 5905500"/>
                <a:gd name="connsiteY651" fmla="*/ 853916 h 2409825"/>
                <a:gd name="connsiteX652" fmla="*/ 5055394 w 5905500"/>
                <a:gd name="connsiteY652" fmla="*/ 842486 h 2409825"/>
                <a:gd name="connsiteX653" fmla="*/ 5055394 w 5905500"/>
                <a:gd name="connsiteY653" fmla="*/ 884396 h 2409825"/>
                <a:gd name="connsiteX654" fmla="*/ 5049679 w 5905500"/>
                <a:gd name="connsiteY654" fmla="*/ 884396 h 2409825"/>
                <a:gd name="connsiteX655" fmla="*/ 5006816 w 5905500"/>
                <a:gd name="connsiteY655" fmla="*/ 895826 h 2409825"/>
                <a:gd name="connsiteX656" fmla="*/ 5006816 w 5905500"/>
                <a:gd name="connsiteY656" fmla="*/ 876776 h 2409825"/>
                <a:gd name="connsiteX657" fmla="*/ 5018246 w 5905500"/>
                <a:gd name="connsiteY657" fmla="*/ 857726 h 2409825"/>
                <a:gd name="connsiteX658" fmla="*/ 5006816 w 5905500"/>
                <a:gd name="connsiteY658" fmla="*/ 857726 h 2409825"/>
                <a:gd name="connsiteX659" fmla="*/ 4987766 w 5905500"/>
                <a:gd name="connsiteY659" fmla="*/ 882491 h 2409825"/>
                <a:gd name="connsiteX660" fmla="*/ 4944904 w 5905500"/>
                <a:gd name="connsiteY660" fmla="*/ 1031081 h 2409825"/>
                <a:gd name="connsiteX661" fmla="*/ 4982052 w 5905500"/>
                <a:gd name="connsiteY661" fmla="*/ 1142524 h 2409825"/>
                <a:gd name="connsiteX662" fmla="*/ 4957287 w 5905500"/>
                <a:gd name="connsiteY662" fmla="*/ 1153954 h 2409825"/>
                <a:gd name="connsiteX663" fmla="*/ 4938237 w 5905500"/>
                <a:gd name="connsiteY663" fmla="*/ 1178719 h 2409825"/>
                <a:gd name="connsiteX664" fmla="*/ 4957287 w 5905500"/>
                <a:gd name="connsiteY664" fmla="*/ 1184434 h 2409825"/>
                <a:gd name="connsiteX665" fmla="*/ 4926807 w 5905500"/>
                <a:gd name="connsiteY665" fmla="*/ 1190149 h 2409825"/>
                <a:gd name="connsiteX666" fmla="*/ 4945857 w 5905500"/>
                <a:gd name="connsiteY666" fmla="*/ 1195864 h 2409825"/>
                <a:gd name="connsiteX667" fmla="*/ 4901089 w 5905500"/>
                <a:gd name="connsiteY667" fmla="*/ 1190149 h 2409825"/>
                <a:gd name="connsiteX668" fmla="*/ 4901089 w 5905500"/>
                <a:gd name="connsiteY668" fmla="*/ 1195864 h 2409825"/>
                <a:gd name="connsiteX669" fmla="*/ 4912519 w 5905500"/>
                <a:gd name="connsiteY669" fmla="*/ 1214914 h 2409825"/>
                <a:gd name="connsiteX670" fmla="*/ 4893469 w 5905500"/>
                <a:gd name="connsiteY670" fmla="*/ 1233964 h 2409825"/>
                <a:gd name="connsiteX671" fmla="*/ 4899184 w 5905500"/>
                <a:gd name="connsiteY671" fmla="*/ 1239679 h 2409825"/>
                <a:gd name="connsiteX672" fmla="*/ 4694396 w 5905500"/>
                <a:gd name="connsiteY672" fmla="*/ 1290161 h 2409825"/>
                <a:gd name="connsiteX673" fmla="*/ 4626769 w 5905500"/>
                <a:gd name="connsiteY673" fmla="*/ 1314926 h 2409825"/>
                <a:gd name="connsiteX674" fmla="*/ 4607719 w 5905500"/>
                <a:gd name="connsiteY674" fmla="*/ 1278731 h 2409825"/>
                <a:gd name="connsiteX675" fmla="*/ 4658202 w 5905500"/>
                <a:gd name="connsiteY675" fmla="*/ 1267301 h 2409825"/>
                <a:gd name="connsiteX676" fmla="*/ 4652486 w 5905500"/>
                <a:gd name="connsiteY676" fmla="*/ 1267301 h 2409825"/>
                <a:gd name="connsiteX677" fmla="*/ 4633436 w 5905500"/>
                <a:gd name="connsiteY677" fmla="*/ 1255871 h 2409825"/>
                <a:gd name="connsiteX678" fmla="*/ 4582954 w 5905500"/>
                <a:gd name="connsiteY678" fmla="*/ 1274921 h 2409825"/>
                <a:gd name="connsiteX679" fmla="*/ 4577239 w 5905500"/>
                <a:gd name="connsiteY679" fmla="*/ 1274921 h 2409825"/>
                <a:gd name="connsiteX680" fmla="*/ 4607719 w 5905500"/>
                <a:gd name="connsiteY680" fmla="*/ 1120616 h 2409825"/>
                <a:gd name="connsiteX681" fmla="*/ 4613434 w 5905500"/>
                <a:gd name="connsiteY681" fmla="*/ 1120616 h 2409825"/>
                <a:gd name="connsiteX682" fmla="*/ 4613434 w 5905500"/>
                <a:gd name="connsiteY682" fmla="*/ 1126331 h 2409825"/>
                <a:gd name="connsiteX683" fmla="*/ 4619149 w 5905500"/>
                <a:gd name="connsiteY683" fmla="*/ 1114901 h 2409825"/>
                <a:gd name="connsiteX684" fmla="*/ 4600099 w 5905500"/>
                <a:gd name="connsiteY684" fmla="*/ 1095851 h 2409825"/>
                <a:gd name="connsiteX685" fmla="*/ 4642961 w 5905500"/>
                <a:gd name="connsiteY685" fmla="*/ 1045369 h 2409825"/>
                <a:gd name="connsiteX686" fmla="*/ 4654392 w 5905500"/>
                <a:gd name="connsiteY686" fmla="*/ 1070134 h 2409825"/>
                <a:gd name="connsiteX687" fmla="*/ 4654392 w 5905500"/>
                <a:gd name="connsiteY687" fmla="*/ 1094899 h 2409825"/>
                <a:gd name="connsiteX688" fmla="*/ 4609624 w 5905500"/>
                <a:gd name="connsiteY688" fmla="*/ 1106329 h 2409825"/>
                <a:gd name="connsiteX689" fmla="*/ 4622959 w 5905500"/>
                <a:gd name="connsiteY689" fmla="*/ 1106329 h 2409825"/>
                <a:gd name="connsiteX690" fmla="*/ 4660107 w 5905500"/>
                <a:gd name="connsiteY690" fmla="*/ 1117759 h 2409825"/>
                <a:gd name="connsiteX691" fmla="*/ 4684871 w 5905500"/>
                <a:gd name="connsiteY691" fmla="*/ 1075849 h 2409825"/>
                <a:gd name="connsiteX692" fmla="*/ 4696302 w 5905500"/>
                <a:gd name="connsiteY692" fmla="*/ 1087279 h 2409825"/>
                <a:gd name="connsiteX693" fmla="*/ 4696302 w 5905500"/>
                <a:gd name="connsiteY693" fmla="*/ 1081564 h 2409825"/>
                <a:gd name="connsiteX694" fmla="*/ 4659154 w 5905500"/>
                <a:gd name="connsiteY694" fmla="*/ 1000601 h 2409825"/>
                <a:gd name="connsiteX695" fmla="*/ 4689634 w 5905500"/>
                <a:gd name="connsiteY695" fmla="*/ 883444 h 2409825"/>
                <a:gd name="connsiteX696" fmla="*/ 4708684 w 5905500"/>
                <a:gd name="connsiteY696" fmla="*/ 883444 h 2409825"/>
                <a:gd name="connsiteX697" fmla="*/ 4783932 w 5905500"/>
                <a:gd name="connsiteY697" fmla="*/ 740569 h 2409825"/>
                <a:gd name="connsiteX698" fmla="*/ 4814411 w 5905500"/>
                <a:gd name="connsiteY698" fmla="*/ 659606 h 2409825"/>
                <a:gd name="connsiteX699" fmla="*/ 4814411 w 5905500"/>
                <a:gd name="connsiteY699" fmla="*/ 665321 h 2409825"/>
                <a:gd name="connsiteX700" fmla="*/ 4820127 w 5905500"/>
                <a:gd name="connsiteY700" fmla="*/ 665321 h 2409825"/>
                <a:gd name="connsiteX701" fmla="*/ 4820127 w 5905500"/>
                <a:gd name="connsiteY701" fmla="*/ 659606 h 2409825"/>
                <a:gd name="connsiteX702" fmla="*/ 4831557 w 5905500"/>
                <a:gd name="connsiteY702" fmla="*/ 617696 h 2409825"/>
                <a:gd name="connsiteX703" fmla="*/ 4887754 w 5905500"/>
                <a:gd name="connsiteY703" fmla="*/ 542449 h 2409825"/>
                <a:gd name="connsiteX704" fmla="*/ 4882039 w 5905500"/>
                <a:gd name="connsiteY704" fmla="*/ 536734 h 2409825"/>
                <a:gd name="connsiteX705" fmla="*/ 4870609 w 5905500"/>
                <a:gd name="connsiteY705" fmla="*/ 542449 h 2409825"/>
                <a:gd name="connsiteX706" fmla="*/ 4870609 w 5905500"/>
                <a:gd name="connsiteY706" fmla="*/ 536734 h 2409825"/>
                <a:gd name="connsiteX707" fmla="*/ 4840129 w 5905500"/>
                <a:gd name="connsiteY707" fmla="*/ 531019 h 2409825"/>
                <a:gd name="connsiteX708" fmla="*/ 4840129 w 5905500"/>
                <a:gd name="connsiteY708" fmla="*/ 536734 h 2409825"/>
                <a:gd name="connsiteX709" fmla="*/ 4834414 w 5905500"/>
                <a:gd name="connsiteY709" fmla="*/ 536734 h 2409825"/>
                <a:gd name="connsiteX710" fmla="*/ 4845844 w 5905500"/>
                <a:gd name="connsiteY710" fmla="*/ 548164 h 2409825"/>
                <a:gd name="connsiteX711" fmla="*/ 4826794 w 5905500"/>
                <a:gd name="connsiteY711" fmla="*/ 548164 h 2409825"/>
                <a:gd name="connsiteX712" fmla="*/ 4802029 w 5905500"/>
                <a:gd name="connsiteY712" fmla="*/ 548164 h 2409825"/>
                <a:gd name="connsiteX713" fmla="*/ 4777264 w 5905500"/>
                <a:gd name="connsiteY713" fmla="*/ 529114 h 2409825"/>
                <a:gd name="connsiteX714" fmla="*/ 4765834 w 5905500"/>
                <a:gd name="connsiteY714" fmla="*/ 559594 h 2409825"/>
                <a:gd name="connsiteX715" fmla="*/ 4808696 w 5905500"/>
                <a:gd name="connsiteY715" fmla="*/ 615791 h 2409825"/>
                <a:gd name="connsiteX716" fmla="*/ 4789646 w 5905500"/>
                <a:gd name="connsiteY716" fmla="*/ 621506 h 2409825"/>
                <a:gd name="connsiteX717" fmla="*/ 4708684 w 5905500"/>
                <a:gd name="connsiteY717" fmla="*/ 696754 h 2409825"/>
                <a:gd name="connsiteX718" fmla="*/ 4697254 w 5905500"/>
                <a:gd name="connsiteY718" fmla="*/ 702469 h 2409825"/>
                <a:gd name="connsiteX719" fmla="*/ 4678204 w 5905500"/>
                <a:gd name="connsiteY719" fmla="*/ 752951 h 2409825"/>
                <a:gd name="connsiteX720" fmla="*/ 4610577 w 5905500"/>
                <a:gd name="connsiteY720" fmla="*/ 764381 h 2409825"/>
                <a:gd name="connsiteX721" fmla="*/ 4610577 w 5905500"/>
                <a:gd name="connsiteY721" fmla="*/ 773906 h 2409825"/>
                <a:gd name="connsiteX722" fmla="*/ 4653439 w 5905500"/>
                <a:gd name="connsiteY722" fmla="*/ 792956 h 2409825"/>
                <a:gd name="connsiteX723" fmla="*/ 4622959 w 5905500"/>
                <a:gd name="connsiteY723" fmla="*/ 860584 h 2409825"/>
                <a:gd name="connsiteX724" fmla="*/ 4642009 w 5905500"/>
                <a:gd name="connsiteY724" fmla="*/ 866299 h 2409825"/>
                <a:gd name="connsiteX725" fmla="*/ 4636294 w 5905500"/>
                <a:gd name="connsiteY725" fmla="*/ 885349 h 2409825"/>
                <a:gd name="connsiteX726" fmla="*/ 4629627 w 5905500"/>
                <a:gd name="connsiteY726" fmla="*/ 885349 h 2409825"/>
                <a:gd name="connsiteX727" fmla="*/ 4586764 w 5905500"/>
                <a:gd name="connsiteY727" fmla="*/ 879634 h 2409825"/>
                <a:gd name="connsiteX728" fmla="*/ 4575334 w 5905500"/>
                <a:gd name="connsiteY728" fmla="*/ 868204 h 2409825"/>
                <a:gd name="connsiteX729" fmla="*/ 4563904 w 5905500"/>
                <a:gd name="connsiteY729" fmla="*/ 781526 h 2409825"/>
                <a:gd name="connsiteX730" fmla="*/ 4601052 w 5905500"/>
                <a:gd name="connsiteY730" fmla="*/ 762476 h 2409825"/>
                <a:gd name="connsiteX731" fmla="*/ 4601052 w 5905500"/>
                <a:gd name="connsiteY731" fmla="*/ 768191 h 2409825"/>
                <a:gd name="connsiteX732" fmla="*/ 4612482 w 5905500"/>
                <a:gd name="connsiteY732" fmla="*/ 756761 h 2409825"/>
                <a:gd name="connsiteX733" fmla="*/ 4618196 w 5905500"/>
                <a:gd name="connsiteY733" fmla="*/ 756761 h 2409825"/>
                <a:gd name="connsiteX734" fmla="*/ 4618196 w 5905500"/>
                <a:gd name="connsiteY734" fmla="*/ 751046 h 2409825"/>
                <a:gd name="connsiteX735" fmla="*/ 4581049 w 5905500"/>
                <a:gd name="connsiteY735" fmla="*/ 731996 h 2409825"/>
                <a:gd name="connsiteX736" fmla="*/ 4581049 w 5905500"/>
                <a:gd name="connsiteY736" fmla="*/ 664369 h 2409825"/>
                <a:gd name="connsiteX737" fmla="*/ 4618196 w 5905500"/>
                <a:gd name="connsiteY737" fmla="*/ 652939 h 2409825"/>
                <a:gd name="connsiteX738" fmla="*/ 4606767 w 5905500"/>
                <a:gd name="connsiteY738" fmla="*/ 652939 h 2409825"/>
                <a:gd name="connsiteX739" fmla="*/ 4544854 w 5905500"/>
                <a:gd name="connsiteY739" fmla="*/ 677704 h 2409825"/>
                <a:gd name="connsiteX740" fmla="*/ 4520089 w 5905500"/>
                <a:gd name="connsiteY740" fmla="*/ 666274 h 2409825"/>
                <a:gd name="connsiteX741" fmla="*/ 4514374 w 5905500"/>
                <a:gd name="connsiteY741" fmla="*/ 677704 h 2409825"/>
                <a:gd name="connsiteX742" fmla="*/ 4539139 w 5905500"/>
                <a:gd name="connsiteY742" fmla="*/ 677704 h 2409825"/>
                <a:gd name="connsiteX743" fmla="*/ 4544854 w 5905500"/>
                <a:gd name="connsiteY743" fmla="*/ 696754 h 2409825"/>
                <a:gd name="connsiteX744" fmla="*/ 4544854 w 5905500"/>
                <a:gd name="connsiteY744" fmla="*/ 702469 h 2409825"/>
                <a:gd name="connsiteX745" fmla="*/ 4563904 w 5905500"/>
                <a:gd name="connsiteY745" fmla="*/ 702469 h 2409825"/>
                <a:gd name="connsiteX746" fmla="*/ 4563904 w 5905500"/>
                <a:gd name="connsiteY746" fmla="*/ 744379 h 2409825"/>
                <a:gd name="connsiteX747" fmla="*/ 4526757 w 5905500"/>
                <a:gd name="connsiteY747" fmla="*/ 786289 h 2409825"/>
                <a:gd name="connsiteX748" fmla="*/ 4557236 w 5905500"/>
                <a:gd name="connsiteY748" fmla="*/ 816769 h 2409825"/>
                <a:gd name="connsiteX749" fmla="*/ 4538186 w 5905500"/>
                <a:gd name="connsiteY749" fmla="*/ 822484 h 2409825"/>
                <a:gd name="connsiteX750" fmla="*/ 4547711 w 5905500"/>
                <a:gd name="connsiteY750" fmla="*/ 826294 h 2409825"/>
                <a:gd name="connsiteX751" fmla="*/ 4551521 w 5905500"/>
                <a:gd name="connsiteY751" fmla="*/ 835819 h 2409825"/>
                <a:gd name="connsiteX752" fmla="*/ 4526757 w 5905500"/>
                <a:gd name="connsiteY752" fmla="*/ 835819 h 2409825"/>
                <a:gd name="connsiteX753" fmla="*/ 4515327 w 5905500"/>
                <a:gd name="connsiteY753" fmla="*/ 785336 h 2409825"/>
                <a:gd name="connsiteX754" fmla="*/ 4503896 w 5905500"/>
                <a:gd name="connsiteY754" fmla="*/ 796766 h 2409825"/>
                <a:gd name="connsiteX755" fmla="*/ 4503896 w 5905500"/>
                <a:gd name="connsiteY755" fmla="*/ 791051 h 2409825"/>
                <a:gd name="connsiteX756" fmla="*/ 4498182 w 5905500"/>
                <a:gd name="connsiteY756" fmla="*/ 772001 h 2409825"/>
                <a:gd name="connsiteX757" fmla="*/ 4498182 w 5905500"/>
                <a:gd name="connsiteY757" fmla="*/ 766286 h 2409825"/>
                <a:gd name="connsiteX758" fmla="*/ 4535329 w 5905500"/>
                <a:gd name="connsiteY758" fmla="*/ 715804 h 2409825"/>
                <a:gd name="connsiteX759" fmla="*/ 4498182 w 5905500"/>
                <a:gd name="connsiteY759" fmla="*/ 704374 h 2409825"/>
                <a:gd name="connsiteX760" fmla="*/ 4528661 w 5905500"/>
                <a:gd name="connsiteY760" fmla="*/ 698659 h 2409825"/>
                <a:gd name="connsiteX761" fmla="*/ 4517232 w 5905500"/>
                <a:gd name="connsiteY761" fmla="*/ 698659 h 2409825"/>
                <a:gd name="connsiteX762" fmla="*/ 4492467 w 5905500"/>
                <a:gd name="connsiteY762" fmla="*/ 687229 h 2409825"/>
                <a:gd name="connsiteX763" fmla="*/ 4492467 w 5905500"/>
                <a:gd name="connsiteY763" fmla="*/ 668179 h 2409825"/>
                <a:gd name="connsiteX764" fmla="*/ 4511517 w 5905500"/>
                <a:gd name="connsiteY764" fmla="*/ 662464 h 2409825"/>
                <a:gd name="connsiteX765" fmla="*/ 4517232 w 5905500"/>
                <a:gd name="connsiteY765" fmla="*/ 651034 h 2409825"/>
                <a:gd name="connsiteX766" fmla="*/ 4511517 w 5905500"/>
                <a:gd name="connsiteY766" fmla="*/ 645319 h 2409825"/>
                <a:gd name="connsiteX767" fmla="*/ 4492467 w 5905500"/>
                <a:gd name="connsiteY767" fmla="*/ 651034 h 2409825"/>
                <a:gd name="connsiteX768" fmla="*/ 4511517 w 5905500"/>
                <a:gd name="connsiteY768" fmla="*/ 609124 h 2409825"/>
                <a:gd name="connsiteX769" fmla="*/ 4505802 w 5905500"/>
                <a:gd name="connsiteY769" fmla="*/ 609124 h 2409825"/>
                <a:gd name="connsiteX770" fmla="*/ 4494371 w 5905500"/>
                <a:gd name="connsiteY770" fmla="*/ 614839 h 2409825"/>
                <a:gd name="connsiteX771" fmla="*/ 4494371 w 5905500"/>
                <a:gd name="connsiteY771" fmla="*/ 633889 h 2409825"/>
                <a:gd name="connsiteX772" fmla="*/ 4469607 w 5905500"/>
                <a:gd name="connsiteY772" fmla="*/ 628174 h 2409825"/>
                <a:gd name="connsiteX773" fmla="*/ 4450557 w 5905500"/>
                <a:gd name="connsiteY773" fmla="*/ 633889 h 2409825"/>
                <a:gd name="connsiteX774" fmla="*/ 4450557 w 5905500"/>
                <a:gd name="connsiteY774" fmla="*/ 639604 h 2409825"/>
                <a:gd name="connsiteX775" fmla="*/ 4487704 w 5905500"/>
                <a:gd name="connsiteY775" fmla="*/ 670084 h 2409825"/>
                <a:gd name="connsiteX776" fmla="*/ 4450557 w 5905500"/>
                <a:gd name="connsiteY776" fmla="*/ 675799 h 2409825"/>
                <a:gd name="connsiteX777" fmla="*/ 4425792 w 5905500"/>
                <a:gd name="connsiteY777" fmla="*/ 645319 h 2409825"/>
                <a:gd name="connsiteX778" fmla="*/ 4444842 w 5905500"/>
                <a:gd name="connsiteY778" fmla="*/ 626269 h 2409825"/>
                <a:gd name="connsiteX779" fmla="*/ 4420077 w 5905500"/>
                <a:gd name="connsiteY779" fmla="*/ 620554 h 2409825"/>
                <a:gd name="connsiteX780" fmla="*/ 4439127 w 5905500"/>
                <a:gd name="connsiteY780" fmla="*/ 620554 h 2409825"/>
                <a:gd name="connsiteX781" fmla="*/ 4433411 w 5905500"/>
                <a:gd name="connsiteY781" fmla="*/ 601504 h 2409825"/>
                <a:gd name="connsiteX782" fmla="*/ 4402932 w 5905500"/>
                <a:gd name="connsiteY782" fmla="*/ 607219 h 2409825"/>
                <a:gd name="connsiteX783" fmla="*/ 4402932 w 5905500"/>
                <a:gd name="connsiteY783" fmla="*/ 612934 h 2409825"/>
                <a:gd name="connsiteX784" fmla="*/ 4408646 w 5905500"/>
                <a:gd name="connsiteY784" fmla="*/ 643414 h 2409825"/>
                <a:gd name="connsiteX785" fmla="*/ 3974306 w 5905500"/>
                <a:gd name="connsiteY785" fmla="*/ 631984 h 2409825"/>
                <a:gd name="connsiteX786" fmla="*/ 3974306 w 5905500"/>
                <a:gd name="connsiteY786" fmla="*/ 637699 h 2409825"/>
                <a:gd name="connsiteX787" fmla="*/ 3985736 w 5905500"/>
                <a:gd name="connsiteY787" fmla="*/ 643414 h 2409825"/>
                <a:gd name="connsiteX788" fmla="*/ 3966686 w 5905500"/>
                <a:gd name="connsiteY788" fmla="*/ 643414 h 2409825"/>
                <a:gd name="connsiteX789" fmla="*/ 3854291 w 5905500"/>
                <a:gd name="connsiteY789" fmla="*/ 649129 h 2409825"/>
                <a:gd name="connsiteX790" fmla="*/ 3854291 w 5905500"/>
                <a:gd name="connsiteY790" fmla="*/ 654844 h 2409825"/>
                <a:gd name="connsiteX791" fmla="*/ 3897154 w 5905500"/>
                <a:gd name="connsiteY791" fmla="*/ 654844 h 2409825"/>
                <a:gd name="connsiteX792" fmla="*/ 4040029 w 5905500"/>
                <a:gd name="connsiteY792" fmla="*/ 660559 h 2409825"/>
                <a:gd name="connsiteX793" fmla="*/ 4101941 w 5905500"/>
                <a:gd name="connsiteY793" fmla="*/ 702469 h 2409825"/>
                <a:gd name="connsiteX794" fmla="*/ 4107656 w 5905500"/>
                <a:gd name="connsiteY794" fmla="*/ 696754 h 2409825"/>
                <a:gd name="connsiteX795" fmla="*/ 4045744 w 5905500"/>
                <a:gd name="connsiteY795" fmla="*/ 654844 h 2409825"/>
                <a:gd name="connsiteX796" fmla="*/ 4045744 w 5905500"/>
                <a:gd name="connsiteY796" fmla="*/ 649129 h 2409825"/>
                <a:gd name="connsiteX797" fmla="*/ 4126706 w 5905500"/>
                <a:gd name="connsiteY797" fmla="*/ 716756 h 2409825"/>
                <a:gd name="connsiteX798" fmla="*/ 4107656 w 5905500"/>
                <a:gd name="connsiteY798" fmla="*/ 722471 h 2409825"/>
                <a:gd name="connsiteX799" fmla="*/ 4119086 w 5905500"/>
                <a:gd name="connsiteY799" fmla="*/ 772954 h 2409825"/>
                <a:gd name="connsiteX800" fmla="*/ 4113371 w 5905500"/>
                <a:gd name="connsiteY800" fmla="*/ 772954 h 2409825"/>
                <a:gd name="connsiteX801" fmla="*/ 4088606 w 5905500"/>
                <a:gd name="connsiteY801" fmla="*/ 761524 h 2409825"/>
                <a:gd name="connsiteX802" fmla="*/ 4088606 w 5905500"/>
                <a:gd name="connsiteY802" fmla="*/ 797719 h 2409825"/>
                <a:gd name="connsiteX803" fmla="*/ 4058126 w 5905500"/>
                <a:gd name="connsiteY803" fmla="*/ 848201 h 2409825"/>
                <a:gd name="connsiteX804" fmla="*/ 4082891 w 5905500"/>
                <a:gd name="connsiteY804" fmla="*/ 867251 h 2409825"/>
                <a:gd name="connsiteX805" fmla="*/ 4113371 w 5905500"/>
                <a:gd name="connsiteY805" fmla="*/ 861536 h 2409825"/>
                <a:gd name="connsiteX806" fmla="*/ 4119086 w 5905500"/>
                <a:gd name="connsiteY806" fmla="*/ 948214 h 2409825"/>
                <a:gd name="connsiteX807" fmla="*/ 4081939 w 5905500"/>
                <a:gd name="connsiteY807" fmla="*/ 1053941 h 2409825"/>
                <a:gd name="connsiteX808" fmla="*/ 3983831 w 5905500"/>
                <a:gd name="connsiteY808" fmla="*/ 1053941 h 2409825"/>
                <a:gd name="connsiteX809" fmla="*/ 3891439 w 5905500"/>
                <a:gd name="connsiteY809" fmla="*/ 1023461 h 2409825"/>
                <a:gd name="connsiteX810" fmla="*/ 3835241 w 5905500"/>
                <a:gd name="connsiteY810" fmla="*/ 931069 h 2409825"/>
                <a:gd name="connsiteX811" fmla="*/ 3823811 w 5905500"/>
                <a:gd name="connsiteY811" fmla="*/ 931069 h 2409825"/>
                <a:gd name="connsiteX812" fmla="*/ 3812381 w 5905500"/>
                <a:gd name="connsiteY812" fmla="*/ 942499 h 2409825"/>
                <a:gd name="connsiteX813" fmla="*/ 3831431 w 5905500"/>
                <a:gd name="connsiteY813" fmla="*/ 984409 h 2409825"/>
                <a:gd name="connsiteX814" fmla="*/ 3812381 w 5905500"/>
                <a:gd name="connsiteY814" fmla="*/ 1003459 h 2409825"/>
                <a:gd name="connsiteX815" fmla="*/ 3737134 w 5905500"/>
                <a:gd name="connsiteY815" fmla="*/ 1014889 h 2409825"/>
                <a:gd name="connsiteX816" fmla="*/ 3725704 w 5905500"/>
                <a:gd name="connsiteY816" fmla="*/ 1003459 h 2409825"/>
                <a:gd name="connsiteX817" fmla="*/ 3737134 w 5905500"/>
                <a:gd name="connsiteY817" fmla="*/ 984409 h 2409825"/>
                <a:gd name="connsiteX818" fmla="*/ 3680936 w 5905500"/>
                <a:gd name="connsiteY818" fmla="*/ 928211 h 2409825"/>
                <a:gd name="connsiteX819" fmla="*/ 3699986 w 5905500"/>
                <a:gd name="connsiteY819" fmla="*/ 922496 h 2409825"/>
                <a:gd name="connsiteX820" fmla="*/ 3638074 w 5905500"/>
                <a:gd name="connsiteY820" fmla="*/ 922496 h 2409825"/>
                <a:gd name="connsiteX821" fmla="*/ 3638074 w 5905500"/>
                <a:gd name="connsiteY821" fmla="*/ 933926 h 2409825"/>
                <a:gd name="connsiteX822" fmla="*/ 3688556 w 5905500"/>
                <a:gd name="connsiteY822" fmla="*/ 964406 h 2409825"/>
                <a:gd name="connsiteX823" fmla="*/ 3688556 w 5905500"/>
                <a:gd name="connsiteY823" fmla="*/ 975836 h 2409825"/>
                <a:gd name="connsiteX824" fmla="*/ 3658076 w 5905500"/>
                <a:gd name="connsiteY824" fmla="*/ 987266 h 2409825"/>
                <a:gd name="connsiteX825" fmla="*/ 3708559 w 5905500"/>
                <a:gd name="connsiteY825" fmla="*/ 1073944 h 2409825"/>
                <a:gd name="connsiteX826" fmla="*/ 3702844 w 5905500"/>
                <a:gd name="connsiteY826" fmla="*/ 1073944 h 2409825"/>
                <a:gd name="connsiteX827" fmla="*/ 3702844 w 5905500"/>
                <a:gd name="connsiteY827" fmla="*/ 1062514 h 2409825"/>
                <a:gd name="connsiteX828" fmla="*/ 3683794 w 5905500"/>
                <a:gd name="connsiteY828" fmla="*/ 1043464 h 2409825"/>
                <a:gd name="connsiteX829" fmla="*/ 3678079 w 5905500"/>
                <a:gd name="connsiteY829" fmla="*/ 1054894 h 2409825"/>
                <a:gd name="connsiteX830" fmla="*/ 3678079 w 5905500"/>
                <a:gd name="connsiteY830" fmla="*/ 1043464 h 2409825"/>
                <a:gd name="connsiteX831" fmla="*/ 3640931 w 5905500"/>
                <a:gd name="connsiteY831" fmla="*/ 968216 h 2409825"/>
                <a:gd name="connsiteX832" fmla="*/ 3629501 w 5905500"/>
                <a:gd name="connsiteY832" fmla="*/ 973931 h 2409825"/>
                <a:gd name="connsiteX833" fmla="*/ 3635216 w 5905500"/>
                <a:gd name="connsiteY833" fmla="*/ 954881 h 2409825"/>
                <a:gd name="connsiteX834" fmla="*/ 3616166 w 5905500"/>
                <a:gd name="connsiteY834" fmla="*/ 954881 h 2409825"/>
                <a:gd name="connsiteX835" fmla="*/ 3610451 w 5905500"/>
                <a:gd name="connsiteY835" fmla="*/ 935831 h 2409825"/>
                <a:gd name="connsiteX836" fmla="*/ 3599021 w 5905500"/>
                <a:gd name="connsiteY836" fmla="*/ 941546 h 2409825"/>
                <a:gd name="connsiteX837" fmla="*/ 3599021 w 5905500"/>
                <a:gd name="connsiteY837" fmla="*/ 905351 h 2409825"/>
                <a:gd name="connsiteX838" fmla="*/ 3579971 w 5905500"/>
                <a:gd name="connsiteY838" fmla="*/ 916781 h 2409825"/>
                <a:gd name="connsiteX839" fmla="*/ 3499009 w 5905500"/>
                <a:gd name="connsiteY839" fmla="*/ 768191 h 2409825"/>
                <a:gd name="connsiteX840" fmla="*/ 3504724 w 5905500"/>
                <a:gd name="connsiteY840" fmla="*/ 737711 h 2409825"/>
                <a:gd name="connsiteX841" fmla="*/ 3535204 w 5905500"/>
                <a:gd name="connsiteY841" fmla="*/ 718661 h 2409825"/>
                <a:gd name="connsiteX842" fmla="*/ 3554254 w 5905500"/>
                <a:gd name="connsiteY842" fmla="*/ 724376 h 2409825"/>
                <a:gd name="connsiteX843" fmla="*/ 3554254 w 5905500"/>
                <a:gd name="connsiteY843" fmla="*/ 718661 h 2409825"/>
                <a:gd name="connsiteX844" fmla="*/ 3548539 w 5905500"/>
                <a:gd name="connsiteY844" fmla="*/ 718661 h 2409825"/>
                <a:gd name="connsiteX845" fmla="*/ 3511391 w 5905500"/>
                <a:gd name="connsiteY845" fmla="*/ 699611 h 2409825"/>
                <a:gd name="connsiteX846" fmla="*/ 3505676 w 5905500"/>
                <a:gd name="connsiteY846" fmla="*/ 724376 h 2409825"/>
                <a:gd name="connsiteX847" fmla="*/ 3499961 w 5905500"/>
                <a:gd name="connsiteY847" fmla="*/ 718661 h 2409825"/>
                <a:gd name="connsiteX848" fmla="*/ 3494246 w 5905500"/>
                <a:gd name="connsiteY848" fmla="*/ 718661 h 2409825"/>
                <a:gd name="connsiteX849" fmla="*/ 3482816 w 5905500"/>
                <a:gd name="connsiteY849" fmla="*/ 637699 h 2409825"/>
                <a:gd name="connsiteX850" fmla="*/ 3494246 w 5905500"/>
                <a:gd name="connsiteY850" fmla="*/ 637699 h 2409825"/>
                <a:gd name="connsiteX851" fmla="*/ 3531394 w 5905500"/>
                <a:gd name="connsiteY851" fmla="*/ 626269 h 2409825"/>
                <a:gd name="connsiteX852" fmla="*/ 3519964 w 5905500"/>
                <a:gd name="connsiteY852" fmla="*/ 551021 h 2409825"/>
                <a:gd name="connsiteX853" fmla="*/ 3587591 w 5905500"/>
                <a:gd name="connsiteY853" fmla="*/ 475774 h 2409825"/>
                <a:gd name="connsiteX854" fmla="*/ 3593306 w 5905500"/>
                <a:gd name="connsiteY854" fmla="*/ 494824 h 2409825"/>
                <a:gd name="connsiteX855" fmla="*/ 3630454 w 5905500"/>
                <a:gd name="connsiteY855" fmla="*/ 483394 h 2409825"/>
                <a:gd name="connsiteX856" fmla="*/ 3641884 w 5905500"/>
                <a:gd name="connsiteY856" fmla="*/ 508159 h 2409825"/>
                <a:gd name="connsiteX857" fmla="*/ 3641884 w 5905500"/>
                <a:gd name="connsiteY857" fmla="*/ 502444 h 2409825"/>
                <a:gd name="connsiteX858" fmla="*/ 3647599 w 5905500"/>
                <a:gd name="connsiteY858" fmla="*/ 496729 h 2409825"/>
                <a:gd name="connsiteX859" fmla="*/ 3636169 w 5905500"/>
                <a:gd name="connsiteY859" fmla="*/ 491014 h 2409825"/>
                <a:gd name="connsiteX860" fmla="*/ 3647599 w 5905500"/>
                <a:gd name="connsiteY860" fmla="*/ 485299 h 2409825"/>
                <a:gd name="connsiteX861" fmla="*/ 3659029 w 5905500"/>
                <a:gd name="connsiteY861" fmla="*/ 491014 h 2409825"/>
                <a:gd name="connsiteX862" fmla="*/ 3678079 w 5905500"/>
                <a:gd name="connsiteY862" fmla="*/ 521494 h 2409825"/>
                <a:gd name="connsiteX863" fmla="*/ 3702844 w 5905500"/>
                <a:gd name="connsiteY863" fmla="*/ 521494 h 2409825"/>
                <a:gd name="connsiteX864" fmla="*/ 3708559 w 5905500"/>
                <a:gd name="connsiteY864" fmla="*/ 557689 h 2409825"/>
                <a:gd name="connsiteX865" fmla="*/ 3697129 w 5905500"/>
                <a:gd name="connsiteY865" fmla="*/ 563404 h 2409825"/>
                <a:gd name="connsiteX866" fmla="*/ 3678079 w 5905500"/>
                <a:gd name="connsiteY866" fmla="*/ 569119 h 2409825"/>
                <a:gd name="connsiteX867" fmla="*/ 3666649 w 5905500"/>
                <a:gd name="connsiteY867" fmla="*/ 593884 h 2409825"/>
                <a:gd name="connsiteX868" fmla="*/ 3685699 w 5905500"/>
                <a:gd name="connsiteY868" fmla="*/ 605314 h 2409825"/>
                <a:gd name="connsiteX869" fmla="*/ 3704749 w 5905500"/>
                <a:gd name="connsiteY869" fmla="*/ 599599 h 2409825"/>
                <a:gd name="connsiteX870" fmla="*/ 3735229 w 5905500"/>
                <a:gd name="connsiteY870" fmla="*/ 630079 h 2409825"/>
                <a:gd name="connsiteX871" fmla="*/ 3735229 w 5905500"/>
                <a:gd name="connsiteY871" fmla="*/ 618649 h 2409825"/>
                <a:gd name="connsiteX872" fmla="*/ 3729514 w 5905500"/>
                <a:gd name="connsiteY872" fmla="*/ 507206 h 2409825"/>
                <a:gd name="connsiteX873" fmla="*/ 3667601 w 5905500"/>
                <a:gd name="connsiteY873" fmla="*/ 439579 h 2409825"/>
                <a:gd name="connsiteX874" fmla="*/ 3667601 w 5905500"/>
                <a:gd name="connsiteY874" fmla="*/ 433864 h 2409825"/>
                <a:gd name="connsiteX875" fmla="*/ 3656171 w 5905500"/>
                <a:gd name="connsiteY875" fmla="*/ 439579 h 2409825"/>
                <a:gd name="connsiteX876" fmla="*/ 3675221 w 5905500"/>
                <a:gd name="connsiteY876" fmla="*/ 428149 h 2409825"/>
                <a:gd name="connsiteX877" fmla="*/ 3750469 w 5905500"/>
                <a:gd name="connsiteY877" fmla="*/ 439579 h 2409825"/>
                <a:gd name="connsiteX878" fmla="*/ 3842861 w 5905500"/>
                <a:gd name="connsiteY878" fmla="*/ 470059 h 2409825"/>
                <a:gd name="connsiteX879" fmla="*/ 3842861 w 5905500"/>
                <a:gd name="connsiteY879" fmla="*/ 458629 h 2409825"/>
                <a:gd name="connsiteX880" fmla="*/ 3837146 w 5905500"/>
                <a:gd name="connsiteY880" fmla="*/ 452914 h 2409825"/>
                <a:gd name="connsiteX881" fmla="*/ 3724751 w 5905500"/>
                <a:gd name="connsiteY881" fmla="*/ 402431 h 2409825"/>
                <a:gd name="connsiteX882" fmla="*/ 3792379 w 5905500"/>
                <a:gd name="connsiteY882" fmla="*/ 377666 h 2409825"/>
                <a:gd name="connsiteX883" fmla="*/ 3803809 w 5905500"/>
                <a:gd name="connsiteY883" fmla="*/ 377666 h 2409825"/>
                <a:gd name="connsiteX884" fmla="*/ 3803809 w 5905500"/>
                <a:gd name="connsiteY884" fmla="*/ 383381 h 2409825"/>
                <a:gd name="connsiteX885" fmla="*/ 3779044 w 5905500"/>
                <a:gd name="connsiteY885" fmla="*/ 383381 h 2409825"/>
                <a:gd name="connsiteX886" fmla="*/ 3779044 w 5905500"/>
                <a:gd name="connsiteY886" fmla="*/ 389096 h 2409825"/>
                <a:gd name="connsiteX887" fmla="*/ 3846671 w 5905500"/>
                <a:gd name="connsiteY887" fmla="*/ 408146 h 2409825"/>
                <a:gd name="connsiteX888" fmla="*/ 3852386 w 5905500"/>
                <a:gd name="connsiteY888" fmla="*/ 432911 h 2409825"/>
                <a:gd name="connsiteX889" fmla="*/ 3895249 w 5905500"/>
                <a:gd name="connsiteY889" fmla="*/ 457676 h 2409825"/>
                <a:gd name="connsiteX890" fmla="*/ 3925729 w 5905500"/>
                <a:gd name="connsiteY890" fmla="*/ 427196 h 2409825"/>
                <a:gd name="connsiteX891" fmla="*/ 3914299 w 5905500"/>
                <a:gd name="connsiteY891" fmla="*/ 408146 h 2409825"/>
                <a:gd name="connsiteX892" fmla="*/ 3925729 w 5905500"/>
                <a:gd name="connsiteY892" fmla="*/ 408146 h 2409825"/>
                <a:gd name="connsiteX893" fmla="*/ 3925729 w 5905500"/>
                <a:gd name="connsiteY893" fmla="*/ 413861 h 2409825"/>
                <a:gd name="connsiteX894" fmla="*/ 3937159 w 5905500"/>
                <a:gd name="connsiteY894" fmla="*/ 438626 h 2409825"/>
                <a:gd name="connsiteX895" fmla="*/ 3980021 w 5905500"/>
                <a:gd name="connsiteY895" fmla="*/ 450056 h 2409825"/>
                <a:gd name="connsiteX896" fmla="*/ 3980021 w 5905500"/>
                <a:gd name="connsiteY896" fmla="*/ 438626 h 2409825"/>
                <a:gd name="connsiteX897" fmla="*/ 3970496 w 5905500"/>
                <a:gd name="connsiteY897" fmla="*/ 434816 h 2409825"/>
                <a:gd name="connsiteX898" fmla="*/ 3966686 w 5905500"/>
                <a:gd name="connsiteY898" fmla="*/ 425291 h 2409825"/>
                <a:gd name="connsiteX899" fmla="*/ 3972401 w 5905500"/>
                <a:gd name="connsiteY899" fmla="*/ 419576 h 2409825"/>
                <a:gd name="connsiteX900" fmla="*/ 3978116 w 5905500"/>
                <a:gd name="connsiteY900" fmla="*/ 419576 h 2409825"/>
                <a:gd name="connsiteX901" fmla="*/ 3978116 w 5905500"/>
                <a:gd name="connsiteY901" fmla="*/ 438626 h 2409825"/>
                <a:gd name="connsiteX902" fmla="*/ 4158139 w 5905500"/>
                <a:gd name="connsiteY902" fmla="*/ 513874 h 2409825"/>
                <a:gd name="connsiteX903" fmla="*/ 4163854 w 5905500"/>
                <a:gd name="connsiteY903" fmla="*/ 538639 h 2409825"/>
                <a:gd name="connsiteX904" fmla="*/ 4188619 w 5905500"/>
                <a:gd name="connsiteY904" fmla="*/ 532924 h 2409825"/>
                <a:gd name="connsiteX905" fmla="*/ 4200049 w 5905500"/>
                <a:gd name="connsiteY905" fmla="*/ 569119 h 2409825"/>
                <a:gd name="connsiteX906" fmla="*/ 4267677 w 5905500"/>
                <a:gd name="connsiteY906" fmla="*/ 574834 h 2409825"/>
                <a:gd name="connsiteX907" fmla="*/ 4267677 w 5905500"/>
                <a:gd name="connsiteY907" fmla="*/ 563404 h 2409825"/>
                <a:gd name="connsiteX908" fmla="*/ 4242911 w 5905500"/>
                <a:gd name="connsiteY908" fmla="*/ 557689 h 2409825"/>
                <a:gd name="connsiteX909" fmla="*/ 4254342 w 5905500"/>
                <a:gd name="connsiteY909" fmla="*/ 507206 h 2409825"/>
                <a:gd name="connsiteX910" fmla="*/ 4279107 w 5905500"/>
                <a:gd name="connsiteY910" fmla="*/ 495776 h 2409825"/>
                <a:gd name="connsiteX911" fmla="*/ 4416267 w 5905500"/>
                <a:gd name="connsiteY911" fmla="*/ 571024 h 2409825"/>
                <a:gd name="connsiteX912" fmla="*/ 4421982 w 5905500"/>
                <a:gd name="connsiteY912" fmla="*/ 551974 h 2409825"/>
                <a:gd name="connsiteX913" fmla="*/ 4446746 w 5905500"/>
                <a:gd name="connsiteY913" fmla="*/ 551974 h 2409825"/>
                <a:gd name="connsiteX914" fmla="*/ 4452461 w 5905500"/>
                <a:gd name="connsiteY914" fmla="*/ 546259 h 2409825"/>
                <a:gd name="connsiteX915" fmla="*/ 4433411 w 5905500"/>
                <a:gd name="connsiteY915" fmla="*/ 540544 h 2409825"/>
                <a:gd name="connsiteX916" fmla="*/ 4439127 w 5905500"/>
                <a:gd name="connsiteY916" fmla="*/ 529114 h 2409825"/>
                <a:gd name="connsiteX917" fmla="*/ 4401979 w 5905500"/>
                <a:gd name="connsiteY917" fmla="*/ 510064 h 2409825"/>
                <a:gd name="connsiteX918" fmla="*/ 4390549 w 5905500"/>
                <a:gd name="connsiteY918" fmla="*/ 529114 h 2409825"/>
                <a:gd name="connsiteX919" fmla="*/ 4340067 w 5905500"/>
                <a:gd name="connsiteY919" fmla="*/ 529114 h 2409825"/>
                <a:gd name="connsiteX920" fmla="*/ 4345782 w 5905500"/>
                <a:gd name="connsiteY920" fmla="*/ 504349 h 2409825"/>
                <a:gd name="connsiteX921" fmla="*/ 4421029 w 5905500"/>
                <a:gd name="connsiteY921" fmla="*/ 504349 h 2409825"/>
                <a:gd name="connsiteX922" fmla="*/ 4458177 w 5905500"/>
                <a:gd name="connsiteY922" fmla="*/ 479584 h 2409825"/>
                <a:gd name="connsiteX923" fmla="*/ 4340067 w 5905500"/>
                <a:gd name="connsiteY923" fmla="*/ 460534 h 2409825"/>
                <a:gd name="connsiteX924" fmla="*/ 4315302 w 5905500"/>
                <a:gd name="connsiteY924" fmla="*/ 471964 h 2409825"/>
                <a:gd name="connsiteX925" fmla="*/ 4315302 w 5905500"/>
                <a:gd name="connsiteY925" fmla="*/ 452914 h 2409825"/>
                <a:gd name="connsiteX926" fmla="*/ 4278154 w 5905500"/>
                <a:gd name="connsiteY926" fmla="*/ 433864 h 2409825"/>
                <a:gd name="connsiteX927" fmla="*/ 4283869 w 5905500"/>
                <a:gd name="connsiteY927" fmla="*/ 428149 h 2409825"/>
                <a:gd name="connsiteX928" fmla="*/ 4241007 w 5905500"/>
                <a:gd name="connsiteY928" fmla="*/ 409099 h 2409825"/>
                <a:gd name="connsiteX929" fmla="*/ 4252436 w 5905500"/>
                <a:gd name="connsiteY929" fmla="*/ 372904 h 2409825"/>
                <a:gd name="connsiteX930" fmla="*/ 4233386 w 5905500"/>
                <a:gd name="connsiteY930" fmla="*/ 372904 h 2409825"/>
                <a:gd name="connsiteX931" fmla="*/ 4171474 w 5905500"/>
                <a:gd name="connsiteY931" fmla="*/ 490061 h 2409825"/>
                <a:gd name="connsiteX932" fmla="*/ 4120991 w 5905500"/>
                <a:gd name="connsiteY932" fmla="*/ 465296 h 2409825"/>
                <a:gd name="connsiteX933" fmla="*/ 4064794 w 5905500"/>
                <a:gd name="connsiteY933" fmla="*/ 465296 h 2409825"/>
                <a:gd name="connsiteX934" fmla="*/ 4002881 w 5905500"/>
                <a:gd name="connsiteY934" fmla="*/ 409099 h 2409825"/>
                <a:gd name="connsiteX935" fmla="*/ 4002881 w 5905500"/>
                <a:gd name="connsiteY935" fmla="*/ 428149 h 2409825"/>
                <a:gd name="connsiteX936" fmla="*/ 4014311 w 5905500"/>
                <a:gd name="connsiteY936" fmla="*/ 447199 h 2409825"/>
                <a:gd name="connsiteX937" fmla="*/ 4008596 w 5905500"/>
                <a:gd name="connsiteY937" fmla="*/ 447199 h 2409825"/>
                <a:gd name="connsiteX938" fmla="*/ 4008596 w 5905500"/>
                <a:gd name="connsiteY938" fmla="*/ 441484 h 2409825"/>
                <a:gd name="connsiteX939" fmla="*/ 3989546 w 5905500"/>
                <a:gd name="connsiteY939" fmla="*/ 391001 h 2409825"/>
                <a:gd name="connsiteX940" fmla="*/ 3970496 w 5905500"/>
                <a:gd name="connsiteY940" fmla="*/ 385286 h 2409825"/>
                <a:gd name="connsiteX941" fmla="*/ 3964781 w 5905500"/>
                <a:gd name="connsiteY941" fmla="*/ 391001 h 2409825"/>
                <a:gd name="connsiteX942" fmla="*/ 3970496 w 5905500"/>
                <a:gd name="connsiteY942" fmla="*/ 402431 h 2409825"/>
                <a:gd name="connsiteX943" fmla="*/ 3964781 w 5905500"/>
                <a:gd name="connsiteY943" fmla="*/ 402431 h 2409825"/>
                <a:gd name="connsiteX944" fmla="*/ 3748564 w 5905500"/>
                <a:gd name="connsiteY944" fmla="*/ 334804 h 2409825"/>
                <a:gd name="connsiteX945" fmla="*/ 3748564 w 5905500"/>
                <a:gd name="connsiteY945" fmla="*/ 340519 h 2409825"/>
                <a:gd name="connsiteX946" fmla="*/ 3759994 w 5905500"/>
                <a:gd name="connsiteY946" fmla="*/ 346234 h 2409825"/>
                <a:gd name="connsiteX947" fmla="*/ 3667601 w 5905500"/>
                <a:gd name="connsiteY947" fmla="*/ 382429 h 2409825"/>
                <a:gd name="connsiteX948" fmla="*/ 3538061 w 5905500"/>
                <a:gd name="connsiteY948" fmla="*/ 340519 h 2409825"/>
                <a:gd name="connsiteX949" fmla="*/ 3414236 w 5905500"/>
                <a:gd name="connsiteY949" fmla="*/ 359569 h 2409825"/>
                <a:gd name="connsiteX950" fmla="*/ 3419951 w 5905500"/>
                <a:gd name="connsiteY950" fmla="*/ 410051 h 2409825"/>
                <a:gd name="connsiteX951" fmla="*/ 3425666 w 5905500"/>
                <a:gd name="connsiteY951" fmla="*/ 410051 h 2409825"/>
                <a:gd name="connsiteX952" fmla="*/ 3611404 w 5905500"/>
                <a:gd name="connsiteY952" fmla="*/ 421481 h 2409825"/>
                <a:gd name="connsiteX953" fmla="*/ 3605689 w 5905500"/>
                <a:gd name="connsiteY953" fmla="*/ 427196 h 2409825"/>
                <a:gd name="connsiteX954" fmla="*/ 3575209 w 5905500"/>
                <a:gd name="connsiteY954" fmla="*/ 432911 h 2409825"/>
                <a:gd name="connsiteX955" fmla="*/ 3420904 w 5905500"/>
                <a:gd name="connsiteY955" fmla="*/ 474821 h 2409825"/>
                <a:gd name="connsiteX956" fmla="*/ 3401854 w 5905500"/>
                <a:gd name="connsiteY956" fmla="*/ 438626 h 2409825"/>
                <a:gd name="connsiteX957" fmla="*/ 3396139 w 5905500"/>
                <a:gd name="connsiteY957" fmla="*/ 444341 h 2409825"/>
                <a:gd name="connsiteX958" fmla="*/ 3415189 w 5905500"/>
                <a:gd name="connsiteY958" fmla="*/ 511969 h 2409825"/>
                <a:gd name="connsiteX959" fmla="*/ 3426619 w 5905500"/>
                <a:gd name="connsiteY959" fmla="*/ 506254 h 2409825"/>
                <a:gd name="connsiteX960" fmla="*/ 3426619 w 5905500"/>
                <a:gd name="connsiteY960" fmla="*/ 511969 h 2409825"/>
                <a:gd name="connsiteX961" fmla="*/ 3383756 w 5905500"/>
                <a:gd name="connsiteY961" fmla="*/ 531019 h 2409825"/>
                <a:gd name="connsiteX962" fmla="*/ 3372326 w 5905500"/>
                <a:gd name="connsiteY962" fmla="*/ 525304 h 2409825"/>
                <a:gd name="connsiteX963" fmla="*/ 3329464 w 5905500"/>
                <a:gd name="connsiteY963" fmla="*/ 457676 h 2409825"/>
                <a:gd name="connsiteX964" fmla="*/ 3273266 w 5905500"/>
                <a:gd name="connsiteY964" fmla="*/ 469106 h 2409825"/>
                <a:gd name="connsiteX965" fmla="*/ 3236119 w 5905500"/>
                <a:gd name="connsiteY965" fmla="*/ 438626 h 2409825"/>
                <a:gd name="connsiteX966" fmla="*/ 3247549 w 5905500"/>
                <a:gd name="connsiteY966" fmla="*/ 382429 h 2409825"/>
                <a:gd name="connsiteX967" fmla="*/ 3272314 w 5905500"/>
                <a:gd name="connsiteY967" fmla="*/ 382429 h 2409825"/>
                <a:gd name="connsiteX968" fmla="*/ 3272314 w 5905500"/>
                <a:gd name="connsiteY968" fmla="*/ 363379 h 2409825"/>
                <a:gd name="connsiteX969" fmla="*/ 3328511 w 5905500"/>
                <a:gd name="connsiteY969" fmla="*/ 357664 h 2409825"/>
                <a:gd name="connsiteX970" fmla="*/ 3334226 w 5905500"/>
                <a:gd name="connsiteY970" fmla="*/ 346234 h 2409825"/>
                <a:gd name="connsiteX971" fmla="*/ 3322796 w 5905500"/>
                <a:gd name="connsiteY971" fmla="*/ 346234 h 2409825"/>
                <a:gd name="connsiteX972" fmla="*/ 3317081 w 5905500"/>
                <a:gd name="connsiteY972" fmla="*/ 351949 h 2409825"/>
                <a:gd name="connsiteX973" fmla="*/ 3341846 w 5905500"/>
                <a:gd name="connsiteY973" fmla="*/ 340519 h 2409825"/>
                <a:gd name="connsiteX974" fmla="*/ 3353276 w 5905500"/>
                <a:gd name="connsiteY974" fmla="*/ 346234 h 2409825"/>
                <a:gd name="connsiteX975" fmla="*/ 3353276 w 5905500"/>
                <a:gd name="connsiteY975" fmla="*/ 351949 h 2409825"/>
                <a:gd name="connsiteX976" fmla="*/ 3334226 w 5905500"/>
                <a:gd name="connsiteY976" fmla="*/ 363379 h 2409825"/>
                <a:gd name="connsiteX977" fmla="*/ 3358991 w 5905500"/>
                <a:gd name="connsiteY977" fmla="*/ 431006 h 2409825"/>
                <a:gd name="connsiteX978" fmla="*/ 3383756 w 5905500"/>
                <a:gd name="connsiteY978" fmla="*/ 431006 h 2409825"/>
                <a:gd name="connsiteX979" fmla="*/ 3402806 w 5905500"/>
                <a:gd name="connsiteY979" fmla="*/ 406241 h 2409825"/>
                <a:gd name="connsiteX980" fmla="*/ 3391376 w 5905500"/>
                <a:gd name="connsiteY980" fmla="*/ 355759 h 2409825"/>
                <a:gd name="connsiteX981" fmla="*/ 3372326 w 5905500"/>
                <a:gd name="connsiteY981" fmla="*/ 355759 h 2409825"/>
                <a:gd name="connsiteX982" fmla="*/ 3366611 w 5905500"/>
                <a:gd name="connsiteY982" fmla="*/ 361474 h 2409825"/>
                <a:gd name="connsiteX983" fmla="*/ 3360896 w 5905500"/>
                <a:gd name="connsiteY983" fmla="*/ 361474 h 2409825"/>
                <a:gd name="connsiteX984" fmla="*/ 3379946 w 5905500"/>
                <a:gd name="connsiteY984" fmla="*/ 342424 h 2409825"/>
                <a:gd name="connsiteX985" fmla="*/ 3355181 w 5905500"/>
                <a:gd name="connsiteY985" fmla="*/ 317659 h 2409825"/>
                <a:gd name="connsiteX986" fmla="*/ 3274219 w 5905500"/>
                <a:gd name="connsiteY986" fmla="*/ 311944 h 2409825"/>
                <a:gd name="connsiteX987" fmla="*/ 3274219 w 5905500"/>
                <a:gd name="connsiteY987" fmla="*/ 342424 h 2409825"/>
                <a:gd name="connsiteX988" fmla="*/ 3274219 w 5905500"/>
                <a:gd name="connsiteY988" fmla="*/ 323374 h 2409825"/>
                <a:gd name="connsiteX989" fmla="*/ 3249454 w 5905500"/>
                <a:gd name="connsiteY989" fmla="*/ 323374 h 2409825"/>
                <a:gd name="connsiteX990" fmla="*/ 3187541 w 5905500"/>
                <a:gd name="connsiteY990" fmla="*/ 452914 h 2409825"/>
                <a:gd name="connsiteX991" fmla="*/ 3198971 w 5905500"/>
                <a:gd name="connsiteY991" fmla="*/ 477679 h 2409825"/>
                <a:gd name="connsiteX992" fmla="*/ 3260884 w 5905500"/>
                <a:gd name="connsiteY992" fmla="*/ 508159 h 2409825"/>
                <a:gd name="connsiteX993" fmla="*/ 3322796 w 5905500"/>
                <a:gd name="connsiteY993" fmla="*/ 502444 h 2409825"/>
                <a:gd name="connsiteX994" fmla="*/ 3328511 w 5905500"/>
                <a:gd name="connsiteY994" fmla="*/ 502444 h 2409825"/>
                <a:gd name="connsiteX995" fmla="*/ 3328511 w 5905500"/>
                <a:gd name="connsiteY995" fmla="*/ 508159 h 2409825"/>
                <a:gd name="connsiteX996" fmla="*/ 3191351 w 5905500"/>
                <a:gd name="connsiteY996" fmla="*/ 613886 h 2409825"/>
                <a:gd name="connsiteX997" fmla="*/ 3185636 w 5905500"/>
                <a:gd name="connsiteY997" fmla="*/ 806291 h 2409825"/>
                <a:gd name="connsiteX998" fmla="*/ 3236119 w 5905500"/>
                <a:gd name="connsiteY998" fmla="*/ 904399 h 2409825"/>
                <a:gd name="connsiteX999" fmla="*/ 3217069 w 5905500"/>
                <a:gd name="connsiteY999" fmla="*/ 940594 h 2409825"/>
                <a:gd name="connsiteX1000" fmla="*/ 3217069 w 5905500"/>
                <a:gd name="connsiteY1000" fmla="*/ 942499 h 2409825"/>
                <a:gd name="connsiteX1001" fmla="*/ 3211354 w 5905500"/>
                <a:gd name="connsiteY1001" fmla="*/ 880586 h 2409825"/>
                <a:gd name="connsiteX1002" fmla="*/ 3166586 w 5905500"/>
                <a:gd name="connsiteY1002" fmla="*/ 793909 h 2409825"/>
                <a:gd name="connsiteX1003" fmla="*/ 3147536 w 5905500"/>
                <a:gd name="connsiteY1003" fmla="*/ 788194 h 2409825"/>
                <a:gd name="connsiteX1004" fmla="*/ 3085624 w 5905500"/>
                <a:gd name="connsiteY1004" fmla="*/ 731996 h 2409825"/>
                <a:gd name="connsiteX1005" fmla="*/ 3074194 w 5905500"/>
                <a:gd name="connsiteY1005" fmla="*/ 751046 h 2409825"/>
                <a:gd name="connsiteX1006" fmla="*/ 3062764 w 5905500"/>
                <a:gd name="connsiteY1006" fmla="*/ 720566 h 2409825"/>
                <a:gd name="connsiteX1007" fmla="*/ 3072289 w 5905500"/>
                <a:gd name="connsiteY1007" fmla="*/ 716756 h 2409825"/>
                <a:gd name="connsiteX1008" fmla="*/ 3076099 w 5905500"/>
                <a:gd name="connsiteY1008" fmla="*/ 707231 h 2409825"/>
                <a:gd name="connsiteX1009" fmla="*/ 3057049 w 5905500"/>
                <a:gd name="connsiteY1009" fmla="*/ 688181 h 2409825"/>
                <a:gd name="connsiteX1010" fmla="*/ 3058954 w 5905500"/>
                <a:gd name="connsiteY1010" fmla="*/ 688181 h 2409825"/>
                <a:gd name="connsiteX1011" fmla="*/ 3109436 w 5905500"/>
                <a:gd name="connsiteY1011" fmla="*/ 712946 h 2409825"/>
                <a:gd name="connsiteX1012" fmla="*/ 3120866 w 5905500"/>
                <a:gd name="connsiteY1012" fmla="*/ 701516 h 2409825"/>
                <a:gd name="connsiteX1013" fmla="*/ 3126581 w 5905500"/>
                <a:gd name="connsiteY1013" fmla="*/ 707231 h 2409825"/>
                <a:gd name="connsiteX1014" fmla="*/ 3126581 w 5905500"/>
                <a:gd name="connsiteY1014" fmla="*/ 682466 h 2409825"/>
                <a:gd name="connsiteX1015" fmla="*/ 3083719 w 5905500"/>
                <a:gd name="connsiteY1015" fmla="*/ 640556 h 2409825"/>
                <a:gd name="connsiteX1016" fmla="*/ 3089434 w 5905500"/>
                <a:gd name="connsiteY1016" fmla="*/ 646271 h 2409825"/>
                <a:gd name="connsiteX1017" fmla="*/ 3145631 w 5905500"/>
                <a:gd name="connsiteY1017" fmla="*/ 676751 h 2409825"/>
                <a:gd name="connsiteX1018" fmla="*/ 3157061 w 5905500"/>
                <a:gd name="connsiteY1018" fmla="*/ 651986 h 2409825"/>
                <a:gd name="connsiteX1019" fmla="*/ 3089434 w 5905500"/>
                <a:gd name="connsiteY1019" fmla="*/ 559594 h 2409825"/>
                <a:gd name="connsiteX1020" fmla="*/ 3089434 w 5905500"/>
                <a:gd name="connsiteY1020" fmla="*/ 565309 h 2409825"/>
                <a:gd name="connsiteX1021" fmla="*/ 3070384 w 5905500"/>
                <a:gd name="connsiteY1021" fmla="*/ 595789 h 2409825"/>
                <a:gd name="connsiteX1022" fmla="*/ 3045619 w 5905500"/>
                <a:gd name="connsiteY1022" fmla="*/ 590074 h 2409825"/>
                <a:gd name="connsiteX1023" fmla="*/ 3045619 w 5905500"/>
                <a:gd name="connsiteY1023" fmla="*/ 584359 h 2409825"/>
                <a:gd name="connsiteX1024" fmla="*/ 3064669 w 5905500"/>
                <a:gd name="connsiteY1024" fmla="*/ 559594 h 2409825"/>
                <a:gd name="connsiteX1025" fmla="*/ 3021806 w 5905500"/>
                <a:gd name="connsiteY1025" fmla="*/ 578644 h 2409825"/>
                <a:gd name="connsiteX1026" fmla="*/ 2984659 w 5905500"/>
                <a:gd name="connsiteY1026" fmla="*/ 542449 h 2409825"/>
                <a:gd name="connsiteX1027" fmla="*/ 2996089 w 5905500"/>
                <a:gd name="connsiteY1027" fmla="*/ 542449 h 2409825"/>
                <a:gd name="connsiteX1028" fmla="*/ 3020854 w 5905500"/>
                <a:gd name="connsiteY1028" fmla="*/ 536734 h 2409825"/>
                <a:gd name="connsiteX1029" fmla="*/ 3010376 w 5905500"/>
                <a:gd name="connsiteY1029" fmla="*/ 536734 h 2409825"/>
                <a:gd name="connsiteX1030" fmla="*/ 2897981 w 5905500"/>
                <a:gd name="connsiteY1030" fmla="*/ 500539 h 2409825"/>
                <a:gd name="connsiteX1031" fmla="*/ 2909411 w 5905500"/>
                <a:gd name="connsiteY1031" fmla="*/ 481489 h 2409825"/>
                <a:gd name="connsiteX1032" fmla="*/ 2878931 w 5905500"/>
                <a:gd name="connsiteY1032" fmla="*/ 462439 h 2409825"/>
                <a:gd name="connsiteX1033" fmla="*/ 2867501 w 5905500"/>
                <a:gd name="connsiteY1033" fmla="*/ 456724 h 2409825"/>
                <a:gd name="connsiteX1034" fmla="*/ 2873216 w 5905500"/>
                <a:gd name="connsiteY1034" fmla="*/ 456724 h 2409825"/>
                <a:gd name="connsiteX1035" fmla="*/ 2873216 w 5905500"/>
                <a:gd name="connsiteY1035" fmla="*/ 462439 h 2409825"/>
                <a:gd name="connsiteX1036" fmla="*/ 2878931 w 5905500"/>
                <a:gd name="connsiteY1036" fmla="*/ 451009 h 2409825"/>
                <a:gd name="connsiteX1037" fmla="*/ 2859881 w 5905500"/>
                <a:gd name="connsiteY1037" fmla="*/ 439579 h 2409825"/>
                <a:gd name="connsiteX1038" fmla="*/ 2848451 w 5905500"/>
                <a:gd name="connsiteY1038" fmla="*/ 451009 h 2409825"/>
                <a:gd name="connsiteX1039" fmla="*/ 2817971 w 5905500"/>
                <a:gd name="connsiteY1039" fmla="*/ 414814 h 2409825"/>
                <a:gd name="connsiteX1040" fmla="*/ 2842736 w 5905500"/>
                <a:gd name="connsiteY1040" fmla="*/ 364331 h 2409825"/>
                <a:gd name="connsiteX1041" fmla="*/ 2823686 w 5905500"/>
                <a:gd name="connsiteY1041" fmla="*/ 364331 h 2409825"/>
                <a:gd name="connsiteX1042" fmla="*/ 2798921 w 5905500"/>
                <a:gd name="connsiteY1042" fmla="*/ 394811 h 2409825"/>
                <a:gd name="connsiteX1043" fmla="*/ 2774156 w 5905500"/>
                <a:gd name="connsiteY1043" fmla="*/ 400526 h 2409825"/>
                <a:gd name="connsiteX1044" fmla="*/ 2774156 w 5905500"/>
                <a:gd name="connsiteY1044" fmla="*/ 375761 h 2409825"/>
                <a:gd name="connsiteX1045" fmla="*/ 2768441 w 5905500"/>
                <a:gd name="connsiteY1045" fmla="*/ 375761 h 2409825"/>
                <a:gd name="connsiteX1046" fmla="*/ 2768441 w 5905500"/>
                <a:gd name="connsiteY1046" fmla="*/ 381476 h 2409825"/>
                <a:gd name="connsiteX1047" fmla="*/ 2725579 w 5905500"/>
                <a:gd name="connsiteY1047" fmla="*/ 437674 h 2409825"/>
                <a:gd name="connsiteX1048" fmla="*/ 2657951 w 5905500"/>
                <a:gd name="connsiteY1048" fmla="*/ 499586 h 2409825"/>
                <a:gd name="connsiteX1049" fmla="*/ 2652236 w 5905500"/>
                <a:gd name="connsiteY1049" fmla="*/ 499586 h 2409825"/>
                <a:gd name="connsiteX1050" fmla="*/ 2657951 w 5905500"/>
                <a:gd name="connsiteY1050" fmla="*/ 505301 h 2409825"/>
                <a:gd name="connsiteX1051" fmla="*/ 2677001 w 5905500"/>
                <a:gd name="connsiteY1051" fmla="*/ 516731 h 2409825"/>
                <a:gd name="connsiteX1052" fmla="*/ 2688431 w 5905500"/>
                <a:gd name="connsiteY1052" fmla="*/ 497681 h 2409825"/>
                <a:gd name="connsiteX1053" fmla="*/ 2688431 w 5905500"/>
                <a:gd name="connsiteY1053" fmla="*/ 503396 h 2409825"/>
                <a:gd name="connsiteX1054" fmla="*/ 2694146 w 5905500"/>
                <a:gd name="connsiteY1054" fmla="*/ 533876 h 2409825"/>
                <a:gd name="connsiteX1055" fmla="*/ 2669381 w 5905500"/>
                <a:gd name="connsiteY1055" fmla="*/ 575786 h 2409825"/>
                <a:gd name="connsiteX1056" fmla="*/ 2725579 w 5905500"/>
                <a:gd name="connsiteY1056" fmla="*/ 681514 h 2409825"/>
                <a:gd name="connsiteX1057" fmla="*/ 2719864 w 5905500"/>
                <a:gd name="connsiteY1057" fmla="*/ 681514 h 2409825"/>
                <a:gd name="connsiteX1058" fmla="*/ 2714149 w 5905500"/>
                <a:gd name="connsiteY1058" fmla="*/ 662464 h 2409825"/>
                <a:gd name="connsiteX1059" fmla="*/ 2657951 w 5905500"/>
                <a:gd name="connsiteY1059" fmla="*/ 687229 h 2409825"/>
                <a:gd name="connsiteX1060" fmla="*/ 2633186 w 5905500"/>
                <a:gd name="connsiteY1060" fmla="*/ 662464 h 2409825"/>
                <a:gd name="connsiteX1061" fmla="*/ 2627471 w 5905500"/>
                <a:gd name="connsiteY1061" fmla="*/ 662464 h 2409825"/>
                <a:gd name="connsiteX1062" fmla="*/ 2621756 w 5905500"/>
                <a:gd name="connsiteY1062" fmla="*/ 681514 h 2409825"/>
                <a:gd name="connsiteX1063" fmla="*/ 2602706 w 5905500"/>
                <a:gd name="connsiteY1063" fmla="*/ 594836 h 2409825"/>
                <a:gd name="connsiteX1064" fmla="*/ 2627471 w 5905500"/>
                <a:gd name="connsiteY1064" fmla="*/ 570071 h 2409825"/>
                <a:gd name="connsiteX1065" fmla="*/ 2619851 w 5905500"/>
                <a:gd name="connsiteY1065" fmla="*/ 570071 h 2409825"/>
                <a:gd name="connsiteX1066" fmla="*/ 2614136 w 5905500"/>
                <a:gd name="connsiteY1066" fmla="*/ 558641 h 2409825"/>
                <a:gd name="connsiteX1067" fmla="*/ 2576989 w 5905500"/>
                <a:gd name="connsiteY1067" fmla="*/ 570071 h 2409825"/>
                <a:gd name="connsiteX1068" fmla="*/ 2576989 w 5905500"/>
                <a:gd name="connsiteY1068" fmla="*/ 551021 h 2409825"/>
                <a:gd name="connsiteX1069" fmla="*/ 2596039 w 5905500"/>
                <a:gd name="connsiteY1069" fmla="*/ 531971 h 2409825"/>
                <a:gd name="connsiteX1070" fmla="*/ 2601754 w 5905500"/>
                <a:gd name="connsiteY1070" fmla="*/ 556736 h 2409825"/>
                <a:gd name="connsiteX1071" fmla="*/ 2613184 w 5905500"/>
                <a:gd name="connsiteY1071" fmla="*/ 556736 h 2409825"/>
                <a:gd name="connsiteX1072" fmla="*/ 2624614 w 5905500"/>
                <a:gd name="connsiteY1072" fmla="*/ 481489 h 2409825"/>
                <a:gd name="connsiteX1073" fmla="*/ 2537936 w 5905500"/>
                <a:gd name="connsiteY1073" fmla="*/ 511969 h 2409825"/>
                <a:gd name="connsiteX1074" fmla="*/ 2543651 w 5905500"/>
                <a:gd name="connsiteY1074" fmla="*/ 517684 h 2409825"/>
                <a:gd name="connsiteX1075" fmla="*/ 2524601 w 5905500"/>
                <a:gd name="connsiteY1075" fmla="*/ 529114 h 2409825"/>
                <a:gd name="connsiteX1076" fmla="*/ 2499836 w 5905500"/>
                <a:gd name="connsiteY1076" fmla="*/ 504349 h 2409825"/>
                <a:gd name="connsiteX1077" fmla="*/ 2449354 w 5905500"/>
                <a:gd name="connsiteY1077" fmla="*/ 510064 h 2409825"/>
                <a:gd name="connsiteX1078" fmla="*/ 2424589 w 5905500"/>
                <a:gd name="connsiteY1078" fmla="*/ 336709 h 2409825"/>
                <a:gd name="connsiteX1079" fmla="*/ 2436019 w 5905500"/>
                <a:gd name="connsiteY1079" fmla="*/ 336709 h 2409825"/>
                <a:gd name="connsiteX1080" fmla="*/ 2554129 w 5905500"/>
                <a:gd name="connsiteY1080" fmla="*/ 325279 h 2409825"/>
                <a:gd name="connsiteX1081" fmla="*/ 2584609 w 5905500"/>
                <a:gd name="connsiteY1081" fmla="*/ 294799 h 2409825"/>
                <a:gd name="connsiteX1082" fmla="*/ 2575084 w 5905500"/>
                <a:gd name="connsiteY1082" fmla="*/ 290989 h 2409825"/>
                <a:gd name="connsiteX1083" fmla="*/ 2571274 w 5905500"/>
                <a:gd name="connsiteY1083" fmla="*/ 281464 h 2409825"/>
                <a:gd name="connsiteX1084" fmla="*/ 2576989 w 5905500"/>
                <a:gd name="connsiteY1084" fmla="*/ 281464 h 2409825"/>
                <a:gd name="connsiteX1085" fmla="*/ 2638901 w 5905500"/>
                <a:gd name="connsiteY1085" fmla="*/ 270034 h 2409825"/>
                <a:gd name="connsiteX1086" fmla="*/ 2689384 w 5905500"/>
                <a:gd name="connsiteY1086" fmla="*/ 281464 h 2409825"/>
                <a:gd name="connsiteX1087" fmla="*/ 2700814 w 5905500"/>
                <a:gd name="connsiteY1087" fmla="*/ 323374 h 2409825"/>
                <a:gd name="connsiteX1088" fmla="*/ 2712244 w 5905500"/>
                <a:gd name="connsiteY1088" fmla="*/ 373856 h 2409825"/>
                <a:gd name="connsiteX1089" fmla="*/ 2723674 w 5905500"/>
                <a:gd name="connsiteY1089" fmla="*/ 385286 h 2409825"/>
                <a:gd name="connsiteX1090" fmla="*/ 2791301 w 5905500"/>
                <a:gd name="connsiteY1090" fmla="*/ 360521 h 2409825"/>
                <a:gd name="connsiteX1091" fmla="*/ 2779871 w 5905500"/>
                <a:gd name="connsiteY1091" fmla="*/ 310039 h 2409825"/>
                <a:gd name="connsiteX1092" fmla="*/ 2798921 w 5905500"/>
                <a:gd name="connsiteY1092" fmla="*/ 298609 h 2409825"/>
                <a:gd name="connsiteX1093" fmla="*/ 2768441 w 5905500"/>
                <a:gd name="connsiteY1093" fmla="*/ 298609 h 2409825"/>
                <a:gd name="connsiteX1094" fmla="*/ 2757011 w 5905500"/>
                <a:gd name="connsiteY1094" fmla="*/ 304324 h 2409825"/>
                <a:gd name="connsiteX1095" fmla="*/ 2757011 w 5905500"/>
                <a:gd name="connsiteY1095" fmla="*/ 285274 h 2409825"/>
                <a:gd name="connsiteX1096" fmla="*/ 2732246 w 5905500"/>
                <a:gd name="connsiteY1096" fmla="*/ 279559 h 2409825"/>
                <a:gd name="connsiteX1097" fmla="*/ 2726531 w 5905500"/>
                <a:gd name="connsiteY1097" fmla="*/ 290989 h 2409825"/>
                <a:gd name="connsiteX1098" fmla="*/ 2726531 w 5905500"/>
                <a:gd name="connsiteY1098" fmla="*/ 270034 h 2409825"/>
                <a:gd name="connsiteX1099" fmla="*/ 2763679 w 5905500"/>
                <a:gd name="connsiteY1099" fmla="*/ 270034 h 2409825"/>
                <a:gd name="connsiteX1100" fmla="*/ 2763679 w 5905500"/>
                <a:gd name="connsiteY1100" fmla="*/ 264319 h 2409825"/>
                <a:gd name="connsiteX1101" fmla="*/ 2738914 w 5905500"/>
                <a:gd name="connsiteY1101" fmla="*/ 233839 h 2409825"/>
                <a:gd name="connsiteX1102" fmla="*/ 2714149 w 5905500"/>
                <a:gd name="connsiteY1102" fmla="*/ 264319 h 2409825"/>
                <a:gd name="connsiteX1103" fmla="*/ 2689384 w 5905500"/>
                <a:gd name="connsiteY1103" fmla="*/ 233839 h 2409825"/>
                <a:gd name="connsiteX1104" fmla="*/ 2683669 w 5905500"/>
                <a:gd name="connsiteY1104" fmla="*/ 228124 h 2409825"/>
                <a:gd name="connsiteX1105" fmla="*/ 2672239 w 5905500"/>
                <a:gd name="connsiteY1105" fmla="*/ 252889 h 2409825"/>
                <a:gd name="connsiteX1106" fmla="*/ 2596991 w 5905500"/>
                <a:gd name="connsiteY1106" fmla="*/ 247174 h 2409825"/>
                <a:gd name="connsiteX1107" fmla="*/ 2647474 w 5905500"/>
                <a:gd name="connsiteY1107" fmla="*/ 228124 h 2409825"/>
                <a:gd name="connsiteX1108" fmla="*/ 2647474 w 5905500"/>
                <a:gd name="connsiteY1108" fmla="*/ 222409 h 2409825"/>
                <a:gd name="connsiteX1109" fmla="*/ 2610326 w 5905500"/>
                <a:gd name="connsiteY1109" fmla="*/ 197644 h 2409825"/>
                <a:gd name="connsiteX1110" fmla="*/ 2616041 w 5905500"/>
                <a:gd name="connsiteY1110" fmla="*/ 186214 h 2409825"/>
                <a:gd name="connsiteX1111" fmla="*/ 2559844 w 5905500"/>
                <a:gd name="connsiteY1111" fmla="*/ 155734 h 2409825"/>
                <a:gd name="connsiteX1112" fmla="*/ 2596991 w 5905500"/>
                <a:gd name="connsiteY1112" fmla="*/ 125254 h 2409825"/>
                <a:gd name="connsiteX1113" fmla="*/ 2554129 w 5905500"/>
                <a:gd name="connsiteY1113" fmla="*/ 119539 h 2409825"/>
                <a:gd name="connsiteX1114" fmla="*/ 2629376 w 5905500"/>
                <a:gd name="connsiteY1114" fmla="*/ 100489 h 2409825"/>
                <a:gd name="connsiteX1115" fmla="*/ 2623661 w 5905500"/>
                <a:gd name="connsiteY1115" fmla="*/ 100489 h 2409825"/>
                <a:gd name="connsiteX1116" fmla="*/ 2623661 w 5905500"/>
                <a:gd name="connsiteY1116" fmla="*/ 94774 h 2409825"/>
                <a:gd name="connsiteX1117" fmla="*/ 2567464 w 5905500"/>
                <a:gd name="connsiteY1117" fmla="*/ 106204 h 2409825"/>
                <a:gd name="connsiteX1118" fmla="*/ 2635091 w 5905500"/>
                <a:gd name="connsiteY1118" fmla="*/ 70009 h 2409825"/>
                <a:gd name="connsiteX1119" fmla="*/ 2597944 w 5905500"/>
                <a:gd name="connsiteY1119" fmla="*/ 64294 h 2409825"/>
                <a:gd name="connsiteX1120" fmla="*/ 2609374 w 5905500"/>
                <a:gd name="connsiteY1120" fmla="*/ 45244 h 2409825"/>
                <a:gd name="connsiteX1121" fmla="*/ 2615089 w 5905500"/>
                <a:gd name="connsiteY1121" fmla="*/ 50959 h 2409825"/>
                <a:gd name="connsiteX1122" fmla="*/ 2752249 w 5905500"/>
                <a:gd name="connsiteY1122" fmla="*/ 81439 h 2409825"/>
                <a:gd name="connsiteX1123" fmla="*/ 2740819 w 5905500"/>
                <a:gd name="connsiteY1123" fmla="*/ 81439 h 2409825"/>
                <a:gd name="connsiteX1124" fmla="*/ 2721769 w 5905500"/>
                <a:gd name="connsiteY1124" fmla="*/ 75724 h 2409825"/>
                <a:gd name="connsiteX1125" fmla="*/ 2716054 w 5905500"/>
                <a:gd name="connsiteY1125" fmla="*/ 56674 h 2409825"/>
                <a:gd name="connsiteX1126" fmla="*/ 2697004 w 5905500"/>
                <a:gd name="connsiteY1126" fmla="*/ 62389 h 2409825"/>
                <a:gd name="connsiteX1127" fmla="*/ 2691289 w 5905500"/>
                <a:gd name="connsiteY1127" fmla="*/ 37624 h 2409825"/>
                <a:gd name="connsiteX1128" fmla="*/ 2734151 w 5905500"/>
                <a:gd name="connsiteY1128" fmla="*/ 18574 h 2409825"/>
                <a:gd name="connsiteX1129" fmla="*/ 2734151 w 5905500"/>
                <a:gd name="connsiteY1129" fmla="*/ 24289 h 2409825"/>
                <a:gd name="connsiteX1130" fmla="*/ 2724626 w 5905500"/>
                <a:gd name="connsiteY1130" fmla="*/ 28099 h 2409825"/>
                <a:gd name="connsiteX1131" fmla="*/ 2720816 w 5905500"/>
                <a:gd name="connsiteY1131" fmla="*/ 37624 h 2409825"/>
                <a:gd name="connsiteX1132" fmla="*/ 2739866 w 5905500"/>
                <a:gd name="connsiteY1132" fmla="*/ 43339 h 2409825"/>
                <a:gd name="connsiteX1133" fmla="*/ 2720816 w 5905500"/>
                <a:gd name="connsiteY1133" fmla="*/ 49054 h 2409825"/>
                <a:gd name="connsiteX1134" fmla="*/ 2732246 w 5905500"/>
                <a:gd name="connsiteY1134" fmla="*/ 49054 h 2409825"/>
                <a:gd name="connsiteX1135" fmla="*/ 2737961 w 5905500"/>
                <a:gd name="connsiteY1135" fmla="*/ 60484 h 2409825"/>
                <a:gd name="connsiteX1136" fmla="*/ 2768441 w 5905500"/>
                <a:gd name="connsiteY1136" fmla="*/ 54769 h 2409825"/>
                <a:gd name="connsiteX1137" fmla="*/ 2768441 w 5905500"/>
                <a:gd name="connsiteY1137" fmla="*/ 49054 h 2409825"/>
                <a:gd name="connsiteX1138" fmla="*/ 2757011 w 5905500"/>
                <a:gd name="connsiteY1138" fmla="*/ 37624 h 2409825"/>
                <a:gd name="connsiteX1139" fmla="*/ 2818924 w 5905500"/>
                <a:gd name="connsiteY1139" fmla="*/ 26194 h 2409825"/>
                <a:gd name="connsiteX1140" fmla="*/ 2899886 w 5905500"/>
                <a:gd name="connsiteY1140" fmla="*/ 31909 h 2409825"/>
                <a:gd name="connsiteX1141" fmla="*/ 2992279 w 5905500"/>
                <a:gd name="connsiteY1141" fmla="*/ 73819 h 2409825"/>
                <a:gd name="connsiteX1142" fmla="*/ 2992279 w 5905500"/>
                <a:gd name="connsiteY1142" fmla="*/ 68104 h 2409825"/>
                <a:gd name="connsiteX1143" fmla="*/ 2986564 w 5905500"/>
                <a:gd name="connsiteY1143" fmla="*/ 68104 h 2409825"/>
                <a:gd name="connsiteX1144" fmla="*/ 2997994 w 5905500"/>
                <a:gd name="connsiteY1144" fmla="*/ 62389 h 2409825"/>
                <a:gd name="connsiteX1145" fmla="*/ 3054191 w 5905500"/>
                <a:gd name="connsiteY1145" fmla="*/ 68104 h 2409825"/>
                <a:gd name="connsiteX1146" fmla="*/ 3054191 w 5905500"/>
                <a:gd name="connsiteY1146" fmla="*/ 87154 h 2409825"/>
                <a:gd name="connsiteX1147" fmla="*/ 3091339 w 5905500"/>
                <a:gd name="connsiteY1147" fmla="*/ 68104 h 2409825"/>
                <a:gd name="connsiteX1148" fmla="*/ 2886551 w 5905500"/>
                <a:gd name="connsiteY1148" fmla="*/ 26194 h 2409825"/>
                <a:gd name="connsiteX1149" fmla="*/ 2886551 w 5905500"/>
                <a:gd name="connsiteY1149" fmla="*/ 7144 h 2409825"/>
                <a:gd name="connsiteX1150" fmla="*/ 2861786 w 5905500"/>
                <a:gd name="connsiteY1150" fmla="*/ 7144 h 2409825"/>
                <a:gd name="connsiteX1151" fmla="*/ 2850356 w 5905500"/>
                <a:gd name="connsiteY1151" fmla="*/ 26194 h 2409825"/>
                <a:gd name="connsiteX1152" fmla="*/ 2564606 w 5905500"/>
                <a:gd name="connsiteY1152" fmla="*/ 20479 h 2409825"/>
                <a:gd name="connsiteX1153" fmla="*/ 2521744 w 5905500"/>
                <a:gd name="connsiteY1153" fmla="*/ 107156 h 2409825"/>
                <a:gd name="connsiteX1154" fmla="*/ 2516029 w 5905500"/>
                <a:gd name="connsiteY1154" fmla="*/ 107156 h 2409825"/>
                <a:gd name="connsiteX1155" fmla="*/ 2510314 w 5905500"/>
                <a:gd name="connsiteY1155" fmla="*/ 88106 h 2409825"/>
                <a:gd name="connsiteX1156" fmla="*/ 2459831 w 5905500"/>
                <a:gd name="connsiteY1156" fmla="*/ 130016 h 2409825"/>
                <a:gd name="connsiteX1157" fmla="*/ 2454116 w 5905500"/>
                <a:gd name="connsiteY1157" fmla="*/ 160496 h 2409825"/>
                <a:gd name="connsiteX1158" fmla="*/ 2473166 w 5905500"/>
                <a:gd name="connsiteY1158" fmla="*/ 166211 h 2409825"/>
                <a:gd name="connsiteX1159" fmla="*/ 2436019 w 5905500"/>
                <a:gd name="connsiteY1159" fmla="*/ 190976 h 2409825"/>
                <a:gd name="connsiteX1160" fmla="*/ 2379821 w 5905500"/>
                <a:gd name="connsiteY1160" fmla="*/ 190976 h 2409825"/>
                <a:gd name="connsiteX1161" fmla="*/ 2349341 w 5905500"/>
                <a:gd name="connsiteY1161" fmla="*/ 221456 h 2409825"/>
                <a:gd name="connsiteX1162" fmla="*/ 2274094 w 5905500"/>
                <a:gd name="connsiteY1162" fmla="*/ 240506 h 2409825"/>
                <a:gd name="connsiteX1163" fmla="*/ 2274094 w 5905500"/>
                <a:gd name="connsiteY1163" fmla="*/ 265271 h 2409825"/>
                <a:gd name="connsiteX1164" fmla="*/ 2293144 w 5905500"/>
                <a:gd name="connsiteY1164" fmla="*/ 270986 h 2409825"/>
                <a:gd name="connsiteX1165" fmla="*/ 2274094 w 5905500"/>
                <a:gd name="connsiteY1165" fmla="*/ 270986 h 2409825"/>
                <a:gd name="connsiteX1166" fmla="*/ 2262664 w 5905500"/>
                <a:gd name="connsiteY1166" fmla="*/ 251936 h 2409825"/>
                <a:gd name="connsiteX1167" fmla="*/ 2272189 w 5905500"/>
                <a:gd name="connsiteY1167" fmla="*/ 248126 h 2409825"/>
                <a:gd name="connsiteX1168" fmla="*/ 2275999 w 5905500"/>
                <a:gd name="connsiteY1168" fmla="*/ 238601 h 2409825"/>
                <a:gd name="connsiteX1169" fmla="*/ 2270284 w 5905500"/>
                <a:gd name="connsiteY1169" fmla="*/ 238601 h 2409825"/>
                <a:gd name="connsiteX1170" fmla="*/ 2233136 w 5905500"/>
                <a:gd name="connsiteY1170" fmla="*/ 280511 h 2409825"/>
                <a:gd name="connsiteX1171" fmla="*/ 2263616 w 5905500"/>
                <a:gd name="connsiteY1171" fmla="*/ 280511 h 2409825"/>
                <a:gd name="connsiteX1172" fmla="*/ 2306479 w 5905500"/>
                <a:gd name="connsiteY1172" fmla="*/ 280511 h 2409825"/>
                <a:gd name="connsiteX1173" fmla="*/ 2255996 w 5905500"/>
                <a:gd name="connsiteY1173" fmla="*/ 410051 h 2409825"/>
                <a:gd name="connsiteX1174" fmla="*/ 2275046 w 5905500"/>
                <a:gd name="connsiteY1174" fmla="*/ 415766 h 2409825"/>
                <a:gd name="connsiteX1175" fmla="*/ 2232184 w 5905500"/>
                <a:gd name="connsiteY1175" fmla="*/ 513874 h 2409825"/>
                <a:gd name="connsiteX1176" fmla="*/ 2237899 w 5905500"/>
                <a:gd name="connsiteY1176" fmla="*/ 513874 h 2409825"/>
                <a:gd name="connsiteX1177" fmla="*/ 2256949 w 5905500"/>
                <a:gd name="connsiteY1177" fmla="*/ 502444 h 2409825"/>
                <a:gd name="connsiteX1178" fmla="*/ 2262664 w 5905500"/>
                <a:gd name="connsiteY1178" fmla="*/ 502444 h 2409825"/>
                <a:gd name="connsiteX1179" fmla="*/ 2237899 w 5905500"/>
                <a:gd name="connsiteY1179" fmla="*/ 532924 h 2409825"/>
                <a:gd name="connsiteX1180" fmla="*/ 2249329 w 5905500"/>
                <a:gd name="connsiteY1180" fmla="*/ 557689 h 2409825"/>
                <a:gd name="connsiteX1181" fmla="*/ 2255044 w 5905500"/>
                <a:gd name="connsiteY1181" fmla="*/ 557689 h 2409825"/>
                <a:gd name="connsiteX1182" fmla="*/ 2260759 w 5905500"/>
                <a:gd name="connsiteY1182" fmla="*/ 538639 h 2409825"/>
                <a:gd name="connsiteX1183" fmla="*/ 2260759 w 5905500"/>
                <a:gd name="connsiteY1183" fmla="*/ 589121 h 2409825"/>
                <a:gd name="connsiteX1184" fmla="*/ 2285524 w 5905500"/>
                <a:gd name="connsiteY1184" fmla="*/ 583406 h 2409825"/>
                <a:gd name="connsiteX1185" fmla="*/ 2322671 w 5905500"/>
                <a:gd name="connsiteY1185" fmla="*/ 564356 h 2409825"/>
                <a:gd name="connsiteX1186" fmla="*/ 2322671 w 5905500"/>
                <a:gd name="connsiteY1186" fmla="*/ 570071 h 2409825"/>
                <a:gd name="connsiteX1187" fmla="*/ 2303621 w 5905500"/>
                <a:gd name="connsiteY1187" fmla="*/ 575786 h 2409825"/>
                <a:gd name="connsiteX1188" fmla="*/ 2340769 w 5905500"/>
                <a:gd name="connsiteY1188" fmla="*/ 606266 h 2409825"/>
                <a:gd name="connsiteX1189" fmla="*/ 2377916 w 5905500"/>
                <a:gd name="connsiteY1189" fmla="*/ 600551 h 2409825"/>
                <a:gd name="connsiteX1190" fmla="*/ 2439829 w 5905500"/>
                <a:gd name="connsiteY1190" fmla="*/ 651034 h 2409825"/>
                <a:gd name="connsiteX1191" fmla="*/ 2445544 w 5905500"/>
                <a:gd name="connsiteY1191" fmla="*/ 675799 h 2409825"/>
                <a:gd name="connsiteX1192" fmla="*/ 2482691 w 5905500"/>
                <a:gd name="connsiteY1192" fmla="*/ 675799 h 2409825"/>
                <a:gd name="connsiteX1193" fmla="*/ 2494121 w 5905500"/>
                <a:gd name="connsiteY1193" fmla="*/ 664369 h 2409825"/>
                <a:gd name="connsiteX1194" fmla="*/ 2482691 w 5905500"/>
                <a:gd name="connsiteY1194" fmla="*/ 658654 h 2409825"/>
                <a:gd name="connsiteX1195" fmla="*/ 2513171 w 5905500"/>
                <a:gd name="connsiteY1195" fmla="*/ 670084 h 2409825"/>
                <a:gd name="connsiteX1196" fmla="*/ 2501741 w 5905500"/>
                <a:gd name="connsiteY1196" fmla="*/ 681514 h 2409825"/>
                <a:gd name="connsiteX1197" fmla="*/ 2520791 w 5905500"/>
                <a:gd name="connsiteY1197" fmla="*/ 681514 h 2409825"/>
                <a:gd name="connsiteX1198" fmla="*/ 2588419 w 5905500"/>
                <a:gd name="connsiteY1198" fmla="*/ 651034 h 2409825"/>
                <a:gd name="connsiteX1199" fmla="*/ 2631281 w 5905500"/>
                <a:gd name="connsiteY1199" fmla="*/ 731996 h 2409825"/>
                <a:gd name="connsiteX1200" fmla="*/ 2625566 w 5905500"/>
                <a:gd name="connsiteY1200" fmla="*/ 751046 h 2409825"/>
                <a:gd name="connsiteX1201" fmla="*/ 2656046 w 5905500"/>
                <a:gd name="connsiteY1201" fmla="*/ 756761 h 2409825"/>
                <a:gd name="connsiteX1202" fmla="*/ 2650331 w 5905500"/>
                <a:gd name="connsiteY1202" fmla="*/ 762476 h 2409825"/>
                <a:gd name="connsiteX1203" fmla="*/ 2650331 w 5905500"/>
                <a:gd name="connsiteY1203" fmla="*/ 772001 h 2409825"/>
                <a:gd name="connsiteX1204" fmla="*/ 2613184 w 5905500"/>
                <a:gd name="connsiteY1204" fmla="*/ 760571 h 2409825"/>
                <a:gd name="connsiteX1205" fmla="*/ 2613184 w 5905500"/>
                <a:gd name="connsiteY1205" fmla="*/ 766286 h 2409825"/>
                <a:gd name="connsiteX1206" fmla="*/ 2737009 w 5905500"/>
                <a:gd name="connsiteY1206" fmla="*/ 909161 h 2409825"/>
                <a:gd name="connsiteX1207" fmla="*/ 2717959 w 5905500"/>
                <a:gd name="connsiteY1207" fmla="*/ 1071086 h 2409825"/>
                <a:gd name="connsiteX1208" fmla="*/ 2556034 w 5905500"/>
                <a:gd name="connsiteY1208" fmla="*/ 1121569 h 2409825"/>
                <a:gd name="connsiteX1209" fmla="*/ 2561749 w 5905500"/>
                <a:gd name="connsiteY1209" fmla="*/ 1146334 h 2409825"/>
                <a:gd name="connsiteX1210" fmla="*/ 2573179 w 5905500"/>
                <a:gd name="connsiteY1210" fmla="*/ 1146334 h 2409825"/>
                <a:gd name="connsiteX1211" fmla="*/ 2592229 w 5905500"/>
                <a:gd name="connsiteY1211" fmla="*/ 1208246 h 2409825"/>
                <a:gd name="connsiteX1212" fmla="*/ 2567464 w 5905500"/>
                <a:gd name="connsiteY1212" fmla="*/ 1233011 h 2409825"/>
                <a:gd name="connsiteX1213" fmla="*/ 2548414 w 5905500"/>
                <a:gd name="connsiteY1213" fmla="*/ 1233011 h 2409825"/>
                <a:gd name="connsiteX1214" fmla="*/ 2523649 w 5905500"/>
                <a:gd name="connsiteY1214" fmla="*/ 1140619 h 2409825"/>
                <a:gd name="connsiteX1215" fmla="*/ 2498884 w 5905500"/>
                <a:gd name="connsiteY1215" fmla="*/ 1140619 h 2409825"/>
                <a:gd name="connsiteX1216" fmla="*/ 2474119 w 5905500"/>
                <a:gd name="connsiteY1216" fmla="*/ 1110139 h 2409825"/>
                <a:gd name="connsiteX1217" fmla="*/ 2462689 w 5905500"/>
                <a:gd name="connsiteY1217" fmla="*/ 1121569 h 2409825"/>
                <a:gd name="connsiteX1218" fmla="*/ 2468404 w 5905500"/>
                <a:gd name="connsiteY1218" fmla="*/ 1102519 h 2409825"/>
                <a:gd name="connsiteX1219" fmla="*/ 2449354 w 5905500"/>
                <a:gd name="connsiteY1219" fmla="*/ 1102519 h 2409825"/>
                <a:gd name="connsiteX1220" fmla="*/ 2449354 w 5905500"/>
                <a:gd name="connsiteY1220" fmla="*/ 1083469 h 2409825"/>
                <a:gd name="connsiteX1221" fmla="*/ 2430304 w 5905500"/>
                <a:gd name="connsiteY1221" fmla="*/ 1083469 h 2409825"/>
                <a:gd name="connsiteX1222" fmla="*/ 2449354 w 5905500"/>
                <a:gd name="connsiteY1222" fmla="*/ 960596 h 2409825"/>
                <a:gd name="connsiteX1223" fmla="*/ 2443639 w 5905500"/>
                <a:gd name="connsiteY1223" fmla="*/ 960596 h 2409825"/>
                <a:gd name="connsiteX1224" fmla="*/ 2443639 w 5905500"/>
                <a:gd name="connsiteY1224" fmla="*/ 966311 h 2409825"/>
                <a:gd name="connsiteX1225" fmla="*/ 2413159 w 5905500"/>
                <a:gd name="connsiteY1225" fmla="*/ 1077754 h 2409825"/>
                <a:gd name="connsiteX1226" fmla="*/ 2332196 w 5905500"/>
                <a:gd name="connsiteY1226" fmla="*/ 1027271 h 2409825"/>
                <a:gd name="connsiteX1227" fmla="*/ 2320766 w 5905500"/>
                <a:gd name="connsiteY1227" fmla="*/ 965359 h 2409825"/>
                <a:gd name="connsiteX1228" fmla="*/ 2315051 w 5905500"/>
                <a:gd name="connsiteY1228" fmla="*/ 965359 h 2409825"/>
                <a:gd name="connsiteX1229" fmla="*/ 2315051 w 5905500"/>
                <a:gd name="connsiteY1229" fmla="*/ 971074 h 2409825"/>
                <a:gd name="connsiteX1230" fmla="*/ 2309336 w 5905500"/>
                <a:gd name="connsiteY1230" fmla="*/ 959644 h 2409825"/>
                <a:gd name="connsiteX1231" fmla="*/ 2328386 w 5905500"/>
                <a:gd name="connsiteY1231" fmla="*/ 940594 h 2409825"/>
                <a:gd name="connsiteX1232" fmla="*/ 2316956 w 5905500"/>
                <a:gd name="connsiteY1232" fmla="*/ 946309 h 2409825"/>
                <a:gd name="connsiteX1233" fmla="*/ 2322671 w 5905500"/>
                <a:gd name="connsiteY1233" fmla="*/ 927259 h 2409825"/>
                <a:gd name="connsiteX1234" fmla="*/ 2353151 w 5905500"/>
                <a:gd name="connsiteY1234" fmla="*/ 946309 h 2409825"/>
                <a:gd name="connsiteX1235" fmla="*/ 2420779 w 5905500"/>
                <a:gd name="connsiteY1235" fmla="*/ 840581 h 2409825"/>
                <a:gd name="connsiteX1236" fmla="*/ 2383631 w 5905500"/>
                <a:gd name="connsiteY1236" fmla="*/ 661511 h 2409825"/>
                <a:gd name="connsiteX1237" fmla="*/ 2364581 w 5905500"/>
                <a:gd name="connsiteY1237" fmla="*/ 661511 h 2409825"/>
                <a:gd name="connsiteX1238" fmla="*/ 2353151 w 5905500"/>
                <a:gd name="connsiteY1238" fmla="*/ 625316 h 2409825"/>
                <a:gd name="connsiteX1239" fmla="*/ 2341721 w 5905500"/>
                <a:gd name="connsiteY1239" fmla="*/ 631031 h 2409825"/>
                <a:gd name="connsiteX1240" fmla="*/ 2304574 w 5905500"/>
                <a:gd name="connsiteY1240" fmla="*/ 611981 h 2409825"/>
                <a:gd name="connsiteX1241" fmla="*/ 2274094 w 5905500"/>
                <a:gd name="connsiteY1241" fmla="*/ 623411 h 2409825"/>
                <a:gd name="connsiteX1242" fmla="*/ 2274094 w 5905500"/>
                <a:gd name="connsiteY1242" fmla="*/ 617696 h 2409825"/>
                <a:gd name="connsiteX1243" fmla="*/ 2243614 w 5905500"/>
                <a:gd name="connsiteY1243" fmla="*/ 592931 h 2409825"/>
                <a:gd name="connsiteX1244" fmla="*/ 2232184 w 5905500"/>
                <a:gd name="connsiteY1244" fmla="*/ 611981 h 2409825"/>
                <a:gd name="connsiteX1245" fmla="*/ 2207419 w 5905500"/>
                <a:gd name="connsiteY1245" fmla="*/ 606266 h 2409825"/>
                <a:gd name="connsiteX1246" fmla="*/ 2139791 w 5905500"/>
                <a:gd name="connsiteY1246" fmla="*/ 668179 h 2409825"/>
                <a:gd name="connsiteX1247" fmla="*/ 2096929 w 5905500"/>
                <a:gd name="connsiteY1247" fmla="*/ 570071 h 2409825"/>
                <a:gd name="connsiteX1248" fmla="*/ 2010251 w 5905500"/>
                <a:gd name="connsiteY1248" fmla="*/ 564356 h 2409825"/>
                <a:gd name="connsiteX1249" fmla="*/ 2010251 w 5905500"/>
                <a:gd name="connsiteY1249" fmla="*/ 575786 h 2409825"/>
                <a:gd name="connsiteX1250" fmla="*/ 2029301 w 5905500"/>
                <a:gd name="connsiteY1250" fmla="*/ 600551 h 2409825"/>
                <a:gd name="connsiteX1251" fmla="*/ 2017871 w 5905500"/>
                <a:gd name="connsiteY1251" fmla="*/ 600551 h 2409825"/>
                <a:gd name="connsiteX1252" fmla="*/ 1980724 w 5905500"/>
                <a:gd name="connsiteY1252" fmla="*/ 564356 h 2409825"/>
                <a:gd name="connsiteX1253" fmla="*/ 1969294 w 5905500"/>
                <a:gd name="connsiteY1253" fmla="*/ 639604 h 2409825"/>
                <a:gd name="connsiteX1254" fmla="*/ 1994059 w 5905500"/>
                <a:gd name="connsiteY1254" fmla="*/ 639604 h 2409825"/>
                <a:gd name="connsiteX1255" fmla="*/ 2013109 w 5905500"/>
                <a:gd name="connsiteY1255" fmla="*/ 628174 h 2409825"/>
                <a:gd name="connsiteX1256" fmla="*/ 2024539 w 5905500"/>
                <a:gd name="connsiteY1256" fmla="*/ 664369 h 2409825"/>
                <a:gd name="connsiteX1257" fmla="*/ 2024539 w 5905500"/>
                <a:gd name="connsiteY1257" fmla="*/ 652939 h 2409825"/>
                <a:gd name="connsiteX1258" fmla="*/ 2030254 w 5905500"/>
                <a:gd name="connsiteY1258" fmla="*/ 611029 h 2409825"/>
                <a:gd name="connsiteX1259" fmla="*/ 2067401 w 5905500"/>
                <a:gd name="connsiteY1259" fmla="*/ 599599 h 2409825"/>
                <a:gd name="connsiteX1260" fmla="*/ 2104549 w 5905500"/>
                <a:gd name="connsiteY1260" fmla="*/ 635794 h 2409825"/>
                <a:gd name="connsiteX1261" fmla="*/ 2067401 w 5905500"/>
                <a:gd name="connsiteY1261" fmla="*/ 686276 h 2409825"/>
                <a:gd name="connsiteX1262" fmla="*/ 2078831 w 5905500"/>
                <a:gd name="connsiteY1262" fmla="*/ 705326 h 2409825"/>
                <a:gd name="connsiteX1263" fmla="*/ 2090261 w 5905500"/>
                <a:gd name="connsiteY1263" fmla="*/ 705326 h 2409825"/>
                <a:gd name="connsiteX1264" fmla="*/ 2109311 w 5905500"/>
                <a:gd name="connsiteY1264" fmla="*/ 669131 h 2409825"/>
                <a:gd name="connsiteX1265" fmla="*/ 2103596 w 5905500"/>
                <a:gd name="connsiteY1265" fmla="*/ 669131 h 2409825"/>
                <a:gd name="connsiteX1266" fmla="*/ 2084546 w 5905500"/>
                <a:gd name="connsiteY1266" fmla="*/ 680561 h 2409825"/>
                <a:gd name="connsiteX1267" fmla="*/ 2084546 w 5905500"/>
                <a:gd name="connsiteY1267" fmla="*/ 663416 h 2409825"/>
                <a:gd name="connsiteX1268" fmla="*/ 2115026 w 5905500"/>
                <a:gd name="connsiteY1268" fmla="*/ 657701 h 2409825"/>
                <a:gd name="connsiteX1269" fmla="*/ 2120741 w 5905500"/>
                <a:gd name="connsiteY1269" fmla="*/ 693896 h 2409825"/>
                <a:gd name="connsiteX1270" fmla="*/ 2083594 w 5905500"/>
                <a:gd name="connsiteY1270" fmla="*/ 761524 h 2409825"/>
                <a:gd name="connsiteX1271" fmla="*/ 2083594 w 5905500"/>
                <a:gd name="connsiteY1271" fmla="*/ 767239 h 2409825"/>
                <a:gd name="connsiteX1272" fmla="*/ 2095024 w 5905500"/>
                <a:gd name="connsiteY1272" fmla="*/ 761524 h 2409825"/>
                <a:gd name="connsiteX1273" fmla="*/ 2114074 w 5905500"/>
                <a:gd name="connsiteY1273" fmla="*/ 797719 h 2409825"/>
                <a:gd name="connsiteX1274" fmla="*/ 2114074 w 5905500"/>
                <a:gd name="connsiteY1274" fmla="*/ 878681 h 2409825"/>
                <a:gd name="connsiteX1275" fmla="*/ 2102644 w 5905500"/>
                <a:gd name="connsiteY1275" fmla="*/ 878681 h 2409825"/>
                <a:gd name="connsiteX1276" fmla="*/ 1990249 w 5905500"/>
                <a:gd name="connsiteY1276" fmla="*/ 816769 h 2409825"/>
                <a:gd name="connsiteX1277" fmla="*/ 1984534 w 5905500"/>
                <a:gd name="connsiteY1277" fmla="*/ 816769 h 2409825"/>
                <a:gd name="connsiteX1278" fmla="*/ 1973104 w 5905500"/>
                <a:gd name="connsiteY1278" fmla="*/ 828199 h 2409825"/>
                <a:gd name="connsiteX1279" fmla="*/ 1984534 w 5905500"/>
                <a:gd name="connsiteY1279" fmla="*/ 833914 h 2409825"/>
                <a:gd name="connsiteX1280" fmla="*/ 2065496 w 5905500"/>
                <a:gd name="connsiteY1280" fmla="*/ 956786 h 2409825"/>
                <a:gd name="connsiteX1281" fmla="*/ 2090261 w 5905500"/>
                <a:gd name="connsiteY1281" fmla="*/ 1032034 h 2409825"/>
                <a:gd name="connsiteX1282" fmla="*/ 2022634 w 5905500"/>
                <a:gd name="connsiteY1282" fmla="*/ 1118711 h 2409825"/>
                <a:gd name="connsiteX1283" fmla="*/ 2011204 w 5905500"/>
                <a:gd name="connsiteY1283" fmla="*/ 1112996 h 2409825"/>
                <a:gd name="connsiteX1284" fmla="*/ 2011204 w 5905500"/>
                <a:gd name="connsiteY1284" fmla="*/ 1107281 h 2409825"/>
                <a:gd name="connsiteX1285" fmla="*/ 2022634 w 5905500"/>
                <a:gd name="connsiteY1285" fmla="*/ 1082516 h 2409825"/>
                <a:gd name="connsiteX1286" fmla="*/ 1972151 w 5905500"/>
                <a:gd name="connsiteY1286" fmla="*/ 1046321 h 2409825"/>
                <a:gd name="connsiteX1287" fmla="*/ 1966436 w 5905500"/>
                <a:gd name="connsiteY1287" fmla="*/ 1052036 h 2409825"/>
                <a:gd name="connsiteX1288" fmla="*/ 1996916 w 5905500"/>
                <a:gd name="connsiteY1288" fmla="*/ 1032986 h 2409825"/>
                <a:gd name="connsiteX1289" fmla="*/ 2008346 w 5905500"/>
                <a:gd name="connsiteY1289" fmla="*/ 1052036 h 2409825"/>
                <a:gd name="connsiteX1290" fmla="*/ 2014061 w 5905500"/>
                <a:gd name="connsiteY1290" fmla="*/ 1040606 h 2409825"/>
                <a:gd name="connsiteX1291" fmla="*/ 2025491 w 5905500"/>
                <a:gd name="connsiteY1291" fmla="*/ 1010126 h 2409825"/>
                <a:gd name="connsiteX1292" fmla="*/ 2014061 w 5905500"/>
                <a:gd name="connsiteY1292" fmla="*/ 1010126 h 2409825"/>
                <a:gd name="connsiteX1293" fmla="*/ 1946434 w 5905500"/>
                <a:gd name="connsiteY1293" fmla="*/ 1060609 h 2409825"/>
                <a:gd name="connsiteX1294" fmla="*/ 1996916 w 5905500"/>
                <a:gd name="connsiteY1294" fmla="*/ 1072039 h 2409825"/>
                <a:gd name="connsiteX1295" fmla="*/ 1996916 w 5905500"/>
                <a:gd name="connsiteY1295" fmla="*/ 1128236 h 2409825"/>
                <a:gd name="connsiteX1296" fmla="*/ 1985486 w 5905500"/>
                <a:gd name="connsiteY1296" fmla="*/ 1153001 h 2409825"/>
                <a:gd name="connsiteX1297" fmla="*/ 1929289 w 5905500"/>
                <a:gd name="connsiteY1297" fmla="*/ 1228249 h 2409825"/>
                <a:gd name="connsiteX1298" fmla="*/ 1767364 w 5905500"/>
                <a:gd name="connsiteY1298" fmla="*/ 1130141 h 2409825"/>
                <a:gd name="connsiteX1299" fmla="*/ 1792129 w 5905500"/>
                <a:gd name="connsiteY1299" fmla="*/ 1062514 h 2409825"/>
                <a:gd name="connsiteX1300" fmla="*/ 1780699 w 5905500"/>
                <a:gd name="connsiteY1300" fmla="*/ 1062514 h 2409825"/>
                <a:gd name="connsiteX1301" fmla="*/ 1774984 w 5905500"/>
                <a:gd name="connsiteY1301" fmla="*/ 1092994 h 2409825"/>
                <a:gd name="connsiteX1302" fmla="*/ 1755934 w 5905500"/>
                <a:gd name="connsiteY1302" fmla="*/ 1081564 h 2409825"/>
                <a:gd name="connsiteX1303" fmla="*/ 1744504 w 5905500"/>
                <a:gd name="connsiteY1303" fmla="*/ 1013936 h 2409825"/>
                <a:gd name="connsiteX1304" fmla="*/ 1763554 w 5905500"/>
                <a:gd name="connsiteY1304" fmla="*/ 994886 h 2409825"/>
                <a:gd name="connsiteX1305" fmla="*/ 1774984 w 5905500"/>
                <a:gd name="connsiteY1305" fmla="*/ 1000601 h 2409825"/>
                <a:gd name="connsiteX1306" fmla="*/ 1774984 w 5905500"/>
                <a:gd name="connsiteY1306" fmla="*/ 994886 h 2409825"/>
                <a:gd name="connsiteX1307" fmla="*/ 1780699 w 5905500"/>
                <a:gd name="connsiteY1307" fmla="*/ 994886 h 2409825"/>
                <a:gd name="connsiteX1308" fmla="*/ 1780699 w 5905500"/>
                <a:gd name="connsiteY1308" fmla="*/ 1013936 h 2409825"/>
                <a:gd name="connsiteX1309" fmla="*/ 1799749 w 5905500"/>
                <a:gd name="connsiteY1309" fmla="*/ 1019651 h 2409825"/>
                <a:gd name="connsiteX1310" fmla="*/ 1774984 w 5905500"/>
                <a:gd name="connsiteY1310" fmla="*/ 1031081 h 2409825"/>
                <a:gd name="connsiteX1311" fmla="*/ 1774984 w 5905500"/>
                <a:gd name="connsiteY1311" fmla="*/ 1012031 h 2409825"/>
                <a:gd name="connsiteX1312" fmla="*/ 1750219 w 5905500"/>
                <a:gd name="connsiteY1312" fmla="*/ 1017746 h 2409825"/>
                <a:gd name="connsiteX1313" fmla="*/ 1755934 w 5905500"/>
                <a:gd name="connsiteY1313" fmla="*/ 1053941 h 2409825"/>
                <a:gd name="connsiteX1314" fmla="*/ 1767364 w 5905500"/>
                <a:gd name="connsiteY1314" fmla="*/ 1053941 h 2409825"/>
                <a:gd name="connsiteX1315" fmla="*/ 1797844 w 5905500"/>
                <a:gd name="connsiteY1315" fmla="*/ 1042511 h 2409825"/>
                <a:gd name="connsiteX1316" fmla="*/ 1840706 w 5905500"/>
                <a:gd name="connsiteY1316" fmla="*/ 961549 h 2409825"/>
                <a:gd name="connsiteX1317" fmla="*/ 1810226 w 5905500"/>
                <a:gd name="connsiteY1317" fmla="*/ 961549 h 2409825"/>
                <a:gd name="connsiteX1318" fmla="*/ 1779746 w 5905500"/>
                <a:gd name="connsiteY1318" fmla="*/ 980599 h 2409825"/>
                <a:gd name="connsiteX1319" fmla="*/ 1768316 w 5905500"/>
                <a:gd name="connsiteY1319" fmla="*/ 955834 h 2409825"/>
                <a:gd name="connsiteX1320" fmla="*/ 1818799 w 5905500"/>
                <a:gd name="connsiteY1320" fmla="*/ 905351 h 2409825"/>
                <a:gd name="connsiteX1321" fmla="*/ 1799749 w 5905500"/>
                <a:gd name="connsiteY1321" fmla="*/ 905351 h 2409825"/>
                <a:gd name="connsiteX1322" fmla="*/ 1756886 w 5905500"/>
                <a:gd name="connsiteY1322" fmla="*/ 947261 h 2409825"/>
                <a:gd name="connsiteX1323" fmla="*/ 1726406 w 5905500"/>
                <a:gd name="connsiteY1323" fmla="*/ 1009174 h 2409825"/>
                <a:gd name="connsiteX1324" fmla="*/ 1726406 w 5905500"/>
                <a:gd name="connsiteY1324" fmla="*/ 1003459 h 2409825"/>
                <a:gd name="connsiteX1325" fmla="*/ 1714976 w 5905500"/>
                <a:gd name="connsiteY1325" fmla="*/ 928211 h 2409825"/>
                <a:gd name="connsiteX1326" fmla="*/ 1734026 w 5905500"/>
                <a:gd name="connsiteY1326" fmla="*/ 928211 h 2409825"/>
                <a:gd name="connsiteX1327" fmla="*/ 1734026 w 5905500"/>
                <a:gd name="connsiteY1327" fmla="*/ 903446 h 2409825"/>
                <a:gd name="connsiteX1328" fmla="*/ 1739741 w 5905500"/>
                <a:gd name="connsiteY1328" fmla="*/ 903446 h 2409825"/>
                <a:gd name="connsiteX1329" fmla="*/ 1745456 w 5905500"/>
                <a:gd name="connsiteY1329" fmla="*/ 914876 h 2409825"/>
                <a:gd name="connsiteX1330" fmla="*/ 1745456 w 5905500"/>
                <a:gd name="connsiteY1330" fmla="*/ 903446 h 2409825"/>
                <a:gd name="connsiteX1331" fmla="*/ 1820704 w 5905500"/>
                <a:gd name="connsiteY1331" fmla="*/ 861536 h 2409825"/>
                <a:gd name="connsiteX1332" fmla="*/ 1820704 w 5905500"/>
                <a:gd name="connsiteY1332" fmla="*/ 842486 h 2409825"/>
                <a:gd name="connsiteX1333" fmla="*/ 1944529 w 5905500"/>
                <a:gd name="connsiteY1333" fmla="*/ 842486 h 2409825"/>
                <a:gd name="connsiteX1334" fmla="*/ 1950244 w 5905500"/>
                <a:gd name="connsiteY1334" fmla="*/ 823436 h 2409825"/>
                <a:gd name="connsiteX1335" fmla="*/ 1975009 w 5905500"/>
                <a:gd name="connsiteY1335" fmla="*/ 823436 h 2409825"/>
                <a:gd name="connsiteX1336" fmla="*/ 1980724 w 5905500"/>
                <a:gd name="connsiteY1336" fmla="*/ 812006 h 2409825"/>
                <a:gd name="connsiteX1337" fmla="*/ 1961674 w 5905500"/>
                <a:gd name="connsiteY1337" fmla="*/ 806291 h 2409825"/>
                <a:gd name="connsiteX1338" fmla="*/ 1971199 w 5905500"/>
                <a:gd name="connsiteY1338" fmla="*/ 802481 h 2409825"/>
                <a:gd name="connsiteX1339" fmla="*/ 1975009 w 5905500"/>
                <a:gd name="connsiteY1339" fmla="*/ 792956 h 2409825"/>
                <a:gd name="connsiteX1340" fmla="*/ 1955959 w 5905500"/>
                <a:gd name="connsiteY1340" fmla="*/ 792956 h 2409825"/>
                <a:gd name="connsiteX1341" fmla="*/ 1931194 w 5905500"/>
                <a:gd name="connsiteY1341" fmla="*/ 812006 h 2409825"/>
                <a:gd name="connsiteX1342" fmla="*/ 1942624 w 5905500"/>
                <a:gd name="connsiteY1342" fmla="*/ 792956 h 2409825"/>
                <a:gd name="connsiteX1343" fmla="*/ 1931194 w 5905500"/>
                <a:gd name="connsiteY1343" fmla="*/ 792956 h 2409825"/>
                <a:gd name="connsiteX1344" fmla="*/ 1833086 w 5905500"/>
                <a:gd name="connsiteY1344" fmla="*/ 812006 h 2409825"/>
                <a:gd name="connsiteX1345" fmla="*/ 1833086 w 5905500"/>
                <a:gd name="connsiteY1345" fmla="*/ 806291 h 2409825"/>
                <a:gd name="connsiteX1346" fmla="*/ 1842611 w 5905500"/>
                <a:gd name="connsiteY1346" fmla="*/ 802481 h 2409825"/>
                <a:gd name="connsiteX1347" fmla="*/ 1846421 w 5905500"/>
                <a:gd name="connsiteY1347" fmla="*/ 792956 h 2409825"/>
                <a:gd name="connsiteX1348" fmla="*/ 1834991 w 5905500"/>
                <a:gd name="connsiteY1348" fmla="*/ 725329 h 2409825"/>
                <a:gd name="connsiteX1349" fmla="*/ 1902619 w 5905500"/>
                <a:gd name="connsiteY1349" fmla="*/ 657701 h 2409825"/>
                <a:gd name="connsiteX1350" fmla="*/ 1933099 w 5905500"/>
                <a:gd name="connsiteY1350" fmla="*/ 528161 h 2409825"/>
                <a:gd name="connsiteX1351" fmla="*/ 1975961 w 5905500"/>
                <a:gd name="connsiteY1351" fmla="*/ 528161 h 2409825"/>
                <a:gd name="connsiteX1352" fmla="*/ 2018824 w 5905500"/>
                <a:gd name="connsiteY1352" fmla="*/ 552926 h 2409825"/>
                <a:gd name="connsiteX1353" fmla="*/ 2018824 w 5905500"/>
                <a:gd name="connsiteY1353" fmla="*/ 533876 h 2409825"/>
                <a:gd name="connsiteX1354" fmla="*/ 2013109 w 5905500"/>
                <a:gd name="connsiteY1354" fmla="*/ 522446 h 2409825"/>
                <a:gd name="connsiteX1355" fmla="*/ 1988344 w 5905500"/>
                <a:gd name="connsiteY1355" fmla="*/ 516731 h 2409825"/>
                <a:gd name="connsiteX1356" fmla="*/ 1999774 w 5905500"/>
                <a:gd name="connsiteY1356" fmla="*/ 511016 h 2409825"/>
                <a:gd name="connsiteX1357" fmla="*/ 1988344 w 5905500"/>
                <a:gd name="connsiteY1357" fmla="*/ 511016 h 2409825"/>
                <a:gd name="connsiteX1358" fmla="*/ 1932146 w 5905500"/>
                <a:gd name="connsiteY1358" fmla="*/ 499586 h 2409825"/>
                <a:gd name="connsiteX1359" fmla="*/ 1932146 w 5905500"/>
                <a:gd name="connsiteY1359" fmla="*/ 505301 h 2409825"/>
                <a:gd name="connsiteX1360" fmla="*/ 1962626 w 5905500"/>
                <a:gd name="connsiteY1360" fmla="*/ 511016 h 2409825"/>
                <a:gd name="connsiteX1361" fmla="*/ 1919764 w 5905500"/>
                <a:gd name="connsiteY1361" fmla="*/ 516731 h 2409825"/>
                <a:gd name="connsiteX1362" fmla="*/ 1931194 w 5905500"/>
                <a:gd name="connsiteY1362" fmla="*/ 505301 h 2409825"/>
                <a:gd name="connsiteX1363" fmla="*/ 1720691 w 5905500"/>
                <a:gd name="connsiteY1363" fmla="*/ 541496 h 2409825"/>
                <a:gd name="connsiteX1364" fmla="*/ 1720691 w 5905500"/>
                <a:gd name="connsiteY1364" fmla="*/ 566261 h 2409825"/>
                <a:gd name="connsiteX1365" fmla="*/ 1732121 w 5905500"/>
                <a:gd name="connsiteY1365" fmla="*/ 566261 h 2409825"/>
                <a:gd name="connsiteX1366" fmla="*/ 1813084 w 5905500"/>
                <a:gd name="connsiteY1366" fmla="*/ 547211 h 2409825"/>
                <a:gd name="connsiteX1367" fmla="*/ 1818799 w 5905500"/>
                <a:gd name="connsiteY1367" fmla="*/ 566261 h 2409825"/>
                <a:gd name="connsiteX1368" fmla="*/ 1781651 w 5905500"/>
                <a:gd name="connsiteY1368" fmla="*/ 585311 h 2409825"/>
                <a:gd name="connsiteX1369" fmla="*/ 1683544 w 5905500"/>
                <a:gd name="connsiteY1369" fmla="*/ 722471 h 2409825"/>
                <a:gd name="connsiteX1370" fmla="*/ 1672114 w 5905500"/>
                <a:gd name="connsiteY1370" fmla="*/ 728186 h 2409825"/>
                <a:gd name="connsiteX1371" fmla="*/ 1660684 w 5905500"/>
                <a:gd name="connsiteY1371" fmla="*/ 716756 h 2409825"/>
                <a:gd name="connsiteX1372" fmla="*/ 1722596 w 5905500"/>
                <a:gd name="connsiteY1372" fmla="*/ 605314 h 2409825"/>
                <a:gd name="connsiteX1373" fmla="*/ 1716881 w 5905500"/>
                <a:gd name="connsiteY1373" fmla="*/ 599599 h 2409825"/>
                <a:gd name="connsiteX1374" fmla="*/ 1686401 w 5905500"/>
                <a:gd name="connsiteY1374" fmla="*/ 599599 h 2409825"/>
                <a:gd name="connsiteX1375" fmla="*/ 1655921 w 5905500"/>
                <a:gd name="connsiteY1375" fmla="*/ 630079 h 2409825"/>
                <a:gd name="connsiteX1376" fmla="*/ 1625441 w 5905500"/>
                <a:gd name="connsiteY1376" fmla="*/ 728186 h 2409825"/>
                <a:gd name="connsiteX1377" fmla="*/ 1569244 w 5905500"/>
                <a:gd name="connsiteY1377" fmla="*/ 752951 h 2409825"/>
                <a:gd name="connsiteX1378" fmla="*/ 1563529 w 5905500"/>
                <a:gd name="connsiteY1378" fmla="*/ 758666 h 2409825"/>
                <a:gd name="connsiteX1379" fmla="*/ 1594009 w 5905500"/>
                <a:gd name="connsiteY1379" fmla="*/ 820579 h 2409825"/>
                <a:gd name="connsiteX1380" fmla="*/ 1588294 w 5905500"/>
                <a:gd name="connsiteY1380" fmla="*/ 820579 h 2409825"/>
                <a:gd name="connsiteX1381" fmla="*/ 1582579 w 5905500"/>
                <a:gd name="connsiteY1381" fmla="*/ 809149 h 2409825"/>
                <a:gd name="connsiteX1382" fmla="*/ 1582579 w 5905500"/>
                <a:gd name="connsiteY1382" fmla="*/ 820579 h 2409825"/>
                <a:gd name="connsiteX1383" fmla="*/ 1582579 w 5905500"/>
                <a:gd name="connsiteY1383" fmla="*/ 993934 h 2409825"/>
                <a:gd name="connsiteX1384" fmla="*/ 1689259 w 5905500"/>
                <a:gd name="connsiteY1384" fmla="*/ 1069181 h 2409825"/>
                <a:gd name="connsiteX1385" fmla="*/ 1732121 w 5905500"/>
                <a:gd name="connsiteY1385" fmla="*/ 1074896 h 2409825"/>
                <a:gd name="connsiteX1386" fmla="*/ 1720691 w 5905500"/>
                <a:gd name="connsiteY1386" fmla="*/ 1086326 h 2409825"/>
                <a:gd name="connsiteX1387" fmla="*/ 1726406 w 5905500"/>
                <a:gd name="connsiteY1387" fmla="*/ 1086326 h 2409825"/>
                <a:gd name="connsiteX1388" fmla="*/ 1726406 w 5905500"/>
                <a:gd name="connsiteY1388" fmla="*/ 1092041 h 2409825"/>
                <a:gd name="connsiteX1389" fmla="*/ 1745456 w 5905500"/>
                <a:gd name="connsiteY1389" fmla="*/ 1080611 h 2409825"/>
                <a:gd name="connsiteX1390" fmla="*/ 1756886 w 5905500"/>
                <a:gd name="connsiteY1390" fmla="*/ 1092041 h 2409825"/>
                <a:gd name="connsiteX1391" fmla="*/ 1775936 w 5905500"/>
                <a:gd name="connsiteY1391" fmla="*/ 1153954 h 2409825"/>
                <a:gd name="connsiteX1392" fmla="*/ 1756886 w 5905500"/>
                <a:gd name="connsiteY1392" fmla="*/ 1153954 h 2409825"/>
                <a:gd name="connsiteX1393" fmla="*/ 1658779 w 5905500"/>
                <a:gd name="connsiteY1393" fmla="*/ 1153954 h 2409825"/>
                <a:gd name="connsiteX1394" fmla="*/ 1647349 w 5905500"/>
                <a:gd name="connsiteY1394" fmla="*/ 1165384 h 2409825"/>
                <a:gd name="connsiteX1395" fmla="*/ 1523524 w 5905500"/>
                <a:gd name="connsiteY1395" fmla="*/ 1195864 h 2409825"/>
                <a:gd name="connsiteX1396" fmla="*/ 1523524 w 5905500"/>
                <a:gd name="connsiteY1396" fmla="*/ 1190149 h 2409825"/>
                <a:gd name="connsiteX1397" fmla="*/ 1512094 w 5905500"/>
                <a:gd name="connsiteY1397" fmla="*/ 1184434 h 2409825"/>
                <a:gd name="connsiteX1398" fmla="*/ 1419701 w 5905500"/>
                <a:gd name="connsiteY1398" fmla="*/ 1203484 h 2409825"/>
                <a:gd name="connsiteX1399" fmla="*/ 1382554 w 5905500"/>
                <a:gd name="connsiteY1399" fmla="*/ 1184434 h 2409825"/>
                <a:gd name="connsiteX1400" fmla="*/ 1382554 w 5905500"/>
                <a:gd name="connsiteY1400" fmla="*/ 1178719 h 2409825"/>
                <a:gd name="connsiteX1401" fmla="*/ 1371124 w 5905500"/>
                <a:gd name="connsiteY1401" fmla="*/ 1148239 h 2409825"/>
                <a:gd name="connsiteX1402" fmla="*/ 1413986 w 5905500"/>
                <a:gd name="connsiteY1402" fmla="*/ 1112044 h 2409825"/>
                <a:gd name="connsiteX1403" fmla="*/ 1433036 w 5905500"/>
                <a:gd name="connsiteY1403" fmla="*/ 1070134 h 2409825"/>
                <a:gd name="connsiteX1404" fmla="*/ 1421606 w 5905500"/>
                <a:gd name="connsiteY1404" fmla="*/ 1070134 h 2409825"/>
                <a:gd name="connsiteX1405" fmla="*/ 1396841 w 5905500"/>
                <a:gd name="connsiteY1405" fmla="*/ 1106329 h 2409825"/>
                <a:gd name="connsiteX1406" fmla="*/ 1346359 w 5905500"/>
                <a:gd name="connsiteY1406" fmla="*/ 1106329 h 2409825"/>
                <a:gd name="connsiteX1407" fmla="*/ 1315879 w 5905500"/>
                <a:gd name="connsiteY1407" fmla="*/ 1087279 h 2409825"/>
                <a:gd name="connsiteX1408" fmla="*/ 1296829 w 5905500"/>
                <a:gd name="connsiteY1408" fmla="*/ 1081564 h 2409825"/>
                <a:gd name="connsiteX1409" fmla="*/ 1296829 w 5905500"/>
                <a:gd name="connsiteY1409" fmla="*/ 1062514 h 2409825"/>
                <a:gd name="connsiteX1410" fmla="*/ 1272064 w 5905500"/>
                <a:gd name="connsiteY1410" fmla="*/ 1062514 h 2409825"/>
                <a:gd name="connsiteX1411" fmla="*/ 1253014 w 5905500"/>
                <a:gd name="connsiteY1411" fmla="*/ 1026319 h 2409825"/>
                <a:gd name="connsiteX1412" fmla="*/ 1241584 w 5905500"/>
                <a:gd name="connsiteY1412" fmla="*/ 1037749 h 2409825"/>
                <a:gd name="connsiteX1413" fmla="*/ 1235869 w 5905500"/>
                <a:gd name="connsiteY1413" fmla="*/ 1007269 h 2409825"/>
                <a:gd name="connsiteX1414" fmla="*/ 1230154 w 5905500"/>
                <a:gd name="connsiteY1414" fmla="*/ 1001554 h 2409825"/>
                <a:gd name="connsiteX1415" fmla="*/ 1224439 w 5905500"/>
                <a:gd name="connsiteY1415" fmla="*/ 1052036 h 2409825"/>
                <a:gd name="connsiteX1416" fmla="*/ 1162526 w 5905500"/>
                <a:gd name="connsiteY1416" fmla="*/ 1071086 h 2409825"/>
                <a:gd name="connsiteX1417" fmla="*/ 1119664 w 5905500"/>
                <a:gd name="connsiteY1417" fmla="*/ 1040606 h 2409825"/>
                <a:gd name="connsiteX1418" fmla="*/ 1119664 w 5905500"/>
                <a:gd name="connsiteY1418" fmla="*/ 1059656 h 2409825"/>
                <a:gd name="connsiteX1419" fmla="*/ 1113949 w 5905500"/>
                <a:gd name="connsiteY1419" fmla="*/ 1134904 h 2409825"/>
                <a:gd name="connsiteX1420" fmla="*/ 1102519 w 5905500"/>
                <a:gd name="connsiteY1420" fmla="*/ 1123474 h 2409825"/>
                <a:gd name="connsiteX1421" fmla="*/ 1102519 w 5905500"/>
                <a:gd name="connsiteY1421" fmla="*/ 1142524 h 2409825"/>
                <a:gd name="connsiteX1422" fmla="*/ 909161 w 5905500"/>
                <a:gd name="connsiteY1422" fmla="*/ 1112044 h 2409825"/>
                <a:gd name="connsiteX1423" fmla="*/ 909161 w 5905500"/>
                <a:gd name="connsiteY1423" fmla="*/ 1131094 h 2409825"/>
                <a:gd name="connsiteX1424" fmla="*/ 914876 w 5905500"/>
                <a:gd name="connsiteY1424" fmla="*/ 1161574 h 2409825"/>
                <a:gd name="connsiteX1425" fmla="*/ 852964 w 5905500"/>
                <a:gd name="connsiteY1425" fmla="*/ 1212056 h 2409825"/>
                <a:gd name="connsiteX1426" fmla="*/ 828199 w 5905500"/>
                <a:gd name="connsiteY1426" fmla="*/ 1206341 h 2409825"/>
                <a:gd name="connsiteX1427" fmla="*/ 816769 w 5905500"/>
                <a:gd name="connsiteY1427" fmla="*/ 1175861 h 2409825"/>
                <a:gd name="connsiteX1428" fmla="*/ 835819 w 5905500"/>
                <a:gd name="connsiteY1428" fmla="*/ 1175861 h 2409825"/>
                <a:gd name="connsiteX1429" fmla="*/ 835819 w 5905500"/>
                <a:gd name="connsiteY1429" fmla="*/ 1164431 h 2409825"/>
                <a:gd name="connsiteX1430" fmla="*/ 816769 w 5905500"/>
                <a:gd name="connsiteY1430" fmla="*/ 1153001 h 2409825"/>
                <a:gd name="connsiteX1431" fmla="*/ 822484 w 5905500"/>
                <a:gd name="connsiteY1431" fmla="*/ 1153001 h 2409825"/>
                <a:gd name="connsiteX1432" fmla="*/ 822484 w 5905500"/>
                <a:gd name="connsiteY1432" fmla="*/ 1147286 h 2409825"/>
                <a:gd name="connsiteX1433" fmla="*/ 841534 w 5905500"/>
                <a:gd name="connsiteY1433" fmla="*/ 1166336 h 2409825"/>
                <a:gd name="connsiteX1434" fmla="*/ 847249 w 5905500"/>
                <a:gd name="connsiteY1434" fmla="*/ 1135856 h 2409825"/>
                <a:gd name="connsiteX1435" fmla="*/ 822484 w 5905500"/>
                <a:gd name="connsiteY1435" fmla="*/ 1116806 h 2409825"/>
                <a:gd name="connsiteX1436" fmla="*/ 822484 w 5905500"/>
                <a:gd name="connsiteY1436" fmla="*/ 1099661 h 2409825"/>
                <a:gd name="connsiteX1437" fmla="*/ 810101 w 5905500"/>
                <a:gd name="connsiteY1437" fmla="*/ 1099661 h 2409825"/>
                <a:gd name="connsiteX1438" fmla="*/ 785336 w 5905500"/>
                <a:gd name="connsiteY1438" fmla="*/ 1155859 h 2409825"/>
                <a:gd name="connsiteX1439" fmla="*/ 785336 w 5905500"/>
                <a:gd name="connsiteY1439" fmla="*/ 1223486 h 2409825"/>
                <a:gd name="connsiteX1440" fmla="*/ 723424 w 5905500"/>
                <a:gd name="connsiteY1440" fmla="*/ 1242536 h 2409825"/>
                <a:gd name="connsiteX1441" fmla="*/ 704374 w 5905500"/>
                <a:gd name="connsiteY1441" fmla="*/ 1223486 h 2409825"/>
                <a:gd name="connsiteX1442" fmla="*/ 704374 w 5905500"/>
                <a:gd name="connsiteY1442" fmla="*/ 1234916 h 2409825"/>
                <a:gd name="connsiteX1443" fmla="*/ 698659 w 5905500"/>
                <a:gd name="connsiteY1443" fmla="*/ 1271111 h 2409825"/>
                <a:gd name="connsiteX1444" fmla="*/ 668179 w 5905500"/>
                <a:gd name="connsiteY1444" fmla="*/ 1271111 h 2409825"/>
                <a:gd name="connsiteX1445" fmla="*/ 617696 w 5905500"/>
                <a:gd name="connsiteY1445" fmla="*/ 1220629 h 2409825"/>
                <a:gd name="connsiteX1446" fmla="*/ 617696 w 5905500"/>
                <a:gd name="connsiteY1446" fmla="*/ 1239679 h 2409825"/>
                <a:gd name="connsiteX1447" fmla="*/ 654844 w 5905500"/>
                <a:gd name="connsiteY1447" fmla="*/ 1290161 h 2409825"/>
                <a:gd name="connsiteX1448" fmla="*/ 673894 w 5905500"/>
                <a:gd name="connsiteY1448" fmla="*/ 1295876 h 2409825"/>
                <a:gd name="connsiteX1449" fmla="*/ 698659 w 5905500"/>
                <a:gd name="connsiteY1449" fmla="*/ 1346359 h 2409825"/>
                <a:gd name="connsiteX1450" fmla="*/ 661511 w 5905500"/>
                <a:gd name="connsiteY1450" fmla="*/ 1365409 h 2409825"/>
                <a:gd name="connsiteX1451" fmla="*/ 611029 w 5905500"/>
                <a:gd name="connsiteY1451" fmla="*/ 1303496 h 2409825"/>
                <a:gd name="connsiteX1452" fmla="*/ 591979 w 5905500"/>
                <a:gd name="connsiteY1452" fmla="*/ 1309211 h 2409825"/>
                <a:gd name="connsiteX1453" fmla="*/ 591979 w 5905500"/>
                <a:gd name="connsiteY1453" fmla="*/ 1303496 h 2409825"/>
                <a:gd name="connsiteX1454" fmla="*/ 601504 w 5905500"/>
                <a:gd name="connsiteY1454" fmla="*/ 1299686 h 2409825"/>
                <a:gd name="connsiteX1455" fmla="*/ 605314 w 5905500"/>
                <a:gd name="connsiteY1455" fmla="*/ 1290161 h 2409825"/>
                <a:gd name="connsiteX1456" fmla="*/ 562451 w 5905500"/>
                <a:gd name="connsiteY1456" fmla="*/ 1203484 h 2409825"/>
                <a:gd name="connsiteX1457" fmla="*/ 587216 w 5905500"/>
                <a:gd name="connsiteY1457" fmla="*/ 1203484 h 2409825"/>
                <a:gd name="connsiteX1458" fmla="*/ 606266 w 5905500"/>
                <a:gd name="connsiteY1458" fmla="*/ 1192054 h 2409825"/>
                <a:gd name="connsiteX1459" fmla="*/ 611981 w 5905500"/>
                <a:gd name="connsiteY1459" fmla="*/ 1155859 h 2409825"/>
                <a:gd name="connsiteX1460" fmla="*/ 668179 w 5905500"/>
                <a:gd name="connsiteY1460" fmla="*/ 1125379 h 2409825"/>
                <a:gd name="connsiteX1461" fmla="*/ 649129 w 5905500"/>
                <a:gd name="connsiteY1461" fmla="*/ 1074896 h 2409825"/>
                <a:gd name="connsiteX1462" fmla="*/ 649129 w 5905500"/>
                <a:gd name="connsiteY1462" fmla="*/ 1069181 h 2409825"/>
                <a:gd name="connsiteX1463" fmla="*/ 660559 w 5905500"/>
                <a:gd name="connsiteY1463" fmla="*/ 1074896 h 2409825"/>
                <a:gd name="connsiteX1464" fmla="*/ 666274 w 5905500"/>
                <a:gd name="connsiteY1464" fmla="*/ 1093946 h 2409825"/>
                <a:gd name="connsiteX1465" fmla="*/ 654844 w 5905500"/>
                <a:gd name="connsiteY1465" fmla="*/ 1105376 h 2409825"/>
                <a:gd name="connsiteX1466" fmla="*/ 697706 w 5905500"/>
                <a:gd name="connsiteY1466" fmla="*/ 1111091 h 2409825"/>
                <a:gd name="connsiteX1467" fmla="*/ 753904 w 5905500"/>
                <a:gd name="connsiteY1467" fmla="*/ 1024414 h 2409825"/>
                <a:gd name="connsiteX1468" fmla="*/ 759619 w 5905500"/>
                <a:gd name="connsiteY1468" fmla="*/ 1024414 h 2409825"/>
                <a:gd name="connsiteX1469" fmla="*/ 765334 w 5905500"/>
                <a:gd name="connsiteY1469" fmla="*/ 1049179 h 2409825"/>
                <a:gd name="connsiteX1470" fmla="*/ 802481 w 5905500"/>
                <a:gd name="connsiteY1470" fmla="*/ 987266 h 2409825"/>
                <a:gd name="connsiteX1471" fmla="*/ 813911 w 5905500"/>
                <a:gd name="connsiteY1471" fmla="*/ 987266 h 2409825"/>
                <a:gd name="connsiteX1472" fmla="*/ 813911 w 5905500"/>
                <a:gd name="connsiteY1472" fmla="*/ 998696 h 2409825"/>
                <a:gd name="connsiteX1473" fmla="*/ 789146 w 5905500"/>
                <a:gd name="connsiteY1473" fmla="*/ 1066324 h 2409825"/>
                <a:gd name="connsiteX1474" fmla="*/ 845344 w 5905500"/>
                <a:gd name="connsiteY1474" fmla="*/ 1122521 h 2409825"/>
                <a:gd name="connsiteX1475" fmla="*/ 845344 w 5905500"/>
                <a:gd name="connsiteY1475" fmla="*/ 1024414 h 2409825"/>
                <a:gd name="connsiteX1476" fmla="*/ 856774 w 5905500"/>
                <a:gd name="connsiteY1476" fmla="*/ 1030129 h 2409825"/>
                <a:gd name="connsiteX1477" fmla="*/ 875824 w 5905500"/>
                <a:gd name="connsiteY1477" fmla="*/ 1086326 h 2409825"/>
                <a:gd name="connsiteX1478" fmla="*/ 887254 w 5905500"/>
                <a:gd name="connsiteY1478" fmla="*/ 1086326 h 2409825"/>
                <a:gd name="connsiteX1479" fmla="*/ 906304 w 5905500"/>
                <a:gd name="connsiteY1479" fmla="*/ 1067276 h 2409825"/>
                <a:gd name="connsiteX1480" fmla="*/ 881539 w 5905500"/>
                <a:gd name="connsiteY1480" fmla="*/ 1005364 h 2409825"/>
                <a:gd name="connsiteX1481" fmla="*/ 906304 w 5905500"/>
                <a:gd name="connsiteY1481" fmla="*/ 954881 h 2409825"/>
                <a:gd name="connsiteX1482" fmla="*/ 900589 w 5905500"/>
                <a:gd name="connsiteY1482" fmla="*/ 898684 h 2409825"/>
                <a:gd name="connsiteX1483" fmla="*/ 943451 w 5905500"/>
                <a:gd name="connsiteY1483" fmla="*/ 862489 h 2409825"/>
                <a:gd name="connsiteX1484" fmla="*/ 912971 w 5905500"/>
                <a:gd name="connsiteY1484" fmla="*/ 862489 h 2409825"/>
                <a:gd name="connsiteX1485" fmla="*/ 912971 w 5905500"/>
                <a:gd name="connsiteY1485" fmla="*/ 853916 h 2409825"/>
                <a:gd name="connsiteX1486" fmla="*/ 950119 w 5905500"/>
                <a:gd name="connsiteY1486" fmla="*/ 853916 h 2409825"/>
                <a:gd name="connsiteX1487" fmla="*/ 1006316 w 5905500"/>
                <a:gd name="connsiteY1487" fmla="*/ 853916 h 2409825"/>
                <a:gd name="connsiteX1488" fmla="*/ 1006316 w 5905500"/>
                <a:gd name="connsiteY1488" fmla="*/ 859631 h 2409825"/>
                <a:gd name="connsiteX1489" fmla="*/ 994886 w 5905500"/>
                <a:gd name="connsiteY1489" fmla="*/ 865346 h 2409825"/>
                <a:gd name="connsiteX1490" fmla="*/ 1013936 w 5905500"/>
                <a:gd name="connsiteY1490" fmla="*/ 865346 h 2409825"/>
                <a:gd name="connsiteX1491" fmla="*/ 1064419 w 5905500"/>
                <a:gd name="connsiteY1491" fmla="*/ 865346 h 2409825"/>
                <a:gd name="connsiteX1492" fmla="*/ 1089184 w 5905500"/>
                <a:gd name="connsiteY1492" fmla="*/ 853916 h 2409825"/>
                <a:gd name="connsiteX1493" fmla="*/ 1089184 w 5905500"/>
                <a:gd name="connsiteY1493" fmla="*/ 859631 h 2409825"/>
                <a:gd name="connsiteX1494" fmla="*/ 1070134 w 5905500"/>
                <a:gd name="connsiteY1494" fmla="*/ 859631 h 2409825"/>
                <a:gd name="connsiteX1495" fmla="*/ 1094899 w 5905500"/>
                <a:gd name="connsiteY1495" fmla="*/ 927259 h 2409825"/>
                <a:gd name="connsiteX1496" fmla="*/ 1044416 w 5905500"/>
                <a:gd name="connsiteY1496" fmla="*/ 932974 h 2409825"/>
                <a:gd name="connsiteX1497" fmla="*/ 1055846 w 5905500"/>
                <a:gd name="connsiteY1497" fmla="*/ 969169 h 2409825"/>
                <a:gd name="connsiteX1498" fmla="*/ 1036796 w 5905500"/>
                <a:gd name="connsiteY1498" fmla="*/ 969169 h 2409825"/>
                <a:gd name="connsiteX1499" fmla="*/ 1036796 w 5905500"/>
                <a:gd name="connsiteY1499" fmla="*/ 974884 h 2409825"/>
                <a:gd name="connsiteX1500" fmla="*/ 1042511 w 5905500"/>
                <a:gd name="connsiteY1500" fmla="*/ 974884 h 2409825"/>
                <a:gd name="connsiteX1501" fmla="*/ 1061561 w 5905500"/>
                <a:gd name="connsiteY1501" fmla="*/ 993934 h 2409825"/>
                <a:gd name="connsiteX1502" fmla="*/ 1104424 w 5905500"/>
                <a:gd name="connsiteY1502" fmla="*/ 988219 h 2409825"/>
                <a:gd name="connsiteX1503" fmla="*/ 1115854 w 5905500"/>
                <a:gd name="connsiteY1503" fmla="*/ 1024414 h 2409825"/>
                <a:gd name="connsiteX1504" fmla="*/ 1115854 w 5905500"/>
                <a:gd name="connsiteY1504" fmla="*/ 1018699 h 2409825"/>
                <a:gd name="connsiteX1505" fmla="*/ 1085374 w 5905500"/>
                <a:gd name="connsiteY1505" fmla="*/ 839629 h 2409825"/>
                <a:gd name="connsiteX1506" fmla="*/ 1040606 w 5905500"/>
                <a:gd name="connsiteY1506" fmla="*/ 820579 h 2409825"/>
                <a:gd name="connsiteX1507" fmla="*/ 1065371 w 5905500"/>
                <a:gd name="connsiteY1507" fmla="*/ 814864 h 2409825"/>
                <a:gd name="connsiteX1508" fmla="*/ 1053941 w 5905500"/>
                <a:gd name="connsiteY1508" fmla="*/ 814864 h 2409825"/>
                <a:gd name="connsiteX1509" fmla="*/ 961549 w 5905500"/>
                <a:gd name="connsiteY1509" fmla="*/ 778669 h 2409825"/>
                <a:gd name="connsiteX1510" fmla="*/ 911066 w 5905500"/>
                <a:gd name="connsiteY1510" fmla="*/ 797719 h 2409825"/>
                <a:gd name="connsiteX1511" fmla="*/ 911066 w 5905500"/>
                <a:gd name="connsiteY1511" fmla="*/ 816769 h 2409825"/>
                <a:gd name="connsiteX1512" fmla="*/ 860584 w 5905500"/>
                <a:gd name="connsiteY1512" fmla="*/ 835819 h 2409825"/>
                <a:gd name="connsiteX1513" fmla="*/ 849154 w 5905500"/>
                <a:gd name="connsiteY1513" fmla="*/ 854869 h 2409825"/>
                <a:gd name="connsiteX1514" fmla="*/ 849154 w 5905500"/>
                <a:gd name="connsiteY1514" fmla="*/ 849154 h 2409825"/>
                <a:gd name="connsiteX1515" fmla="*/ 843439 w 5905500"/>
                <a:gd name="connsiteY1515" fmla="*/ 849154 h 2409825"/>
                <a:gd name="connsiteX1516" fmla="*/ 843439 w 5905500"/>
                <a:gd name="connsiteY1516" fmla="*/ 854869 h 2409825"/>
                <a:gd name="connsiteX1517" fmla="*/ 837724 w 5905500"/>
                <a:gd name="connsiteY1517" fmla="*/ 935831 h 2409825"/>
                <a:gd name="connsiteX1518" fmla="*/ 775811 w 5905500"/>
                <a:gd name="connsiteY1518" fmla="*/ 930116 h 2409825"/>
                <a:gd name="connsiteX1519" fmla="*/ 756761 w 5905500"/>
                <a:gd name="connsiteY1519" fmla="*/ 905351 h 2409825"/>
                <a:gd name="connsiteX1520" fmla="*/ 627221 w 5905500"/>
                <a:gd name="connsiteY1520" fmla="*/ 905351 h 2409825"/>
                <a:gd name="connsiteX1521" fmla="*/ 627221 w 5905500"/>
                <a:gd name="connsiteY1521" fmla="*/ 911066 h 2409825"/>
                <a:gd name="connsiteX1522" fmla="*/ 638651 w 5905500"/>
                <a:gd name="connsiteY1522" fmla="*/ 922496 h 2409825"/>
                <a:gd name="connsiteX1523" fmla="*/ 595789 w 5905500"/>
                <a:gd name="connsiteY1523" fmla="*/ 952976 h 2409825"/>
                <a:gd name="connsiteX1524" fmla="*/ 576739 w 5905500"/>
                <a:gd name="connsiteY1524" fmla="*/ 1014889 h 2409825"/>
                <a:gd name="connsiteX1525" fmla="*/ 588169 w 5905500"/>
                <a:gd name="connsiteY1525" fmla="*/ 1014889 h 2409825"/>
                <a:gd name="connsiteX1526" fmla="*/ 588169 w 5905500"/>
                <a:gd name="connsiteY1526" fmla="*/ 1026319 h 2409825"/>
                <a:gd name="connsiteX1527" fmla="*/ 582454 w 5905500"/>
                <a:gd name="connsiteY1527" fmla="*/ 1026319 h 2409825"/>
                <a:gd name="connsiteX1528" fmla="*/ 571024 w 5905500"/>
                <a:gd name="connsiteY1528" fmla="*/ 1014889 h 2409825"/>
                <a:gd name="connsiteX1529" fmla="*/ 559594 w 5905500"/>
                <a:gd name="connsiteY1529" fmla="*/ 1082516 h 2409825"/>
                <a:gd name="connsiteX1530" fmla="*/ 548164 w 5905500"/>
                <a:gd name="connsiteY1530" fmla="*/ 1101566 h 2409825"/>
                <a:gd name="connsiteX1531" fmla="*/ 548164 w 5905500"/>
                <a:gd name="connsiteY1531" fmla="*/ 1132046 h 2409825"/>
                <a:gd name="connsiteX1532" fmla="*/ 486251 w 5905500"/>
                <a:gd name="connsiteY1532" fmla="*/ 1188244 h 2409825"/>
                <a:gd name="connsiteX1533" fmla="*/ 486251 w 5905500"/>
                <a:gd name="connsiteY1533" fmla="*/ 1224439 h 2409825"/>
                <a:gd name="connsiteX1534" fmla="*/ 430054 w 5905500"/>
                <a:gd name="connsiteY1534" fmla="*/ 1266349 h 2409825"/>
                <a:gd name="connsiteX1535" fmla="*/ 300514 w 5905500"/>
                <a:gd name="connsiteY1535" fmla="*/ 1272064 h 2409825"/>
                <a:gd name="connsiteX1536" fmla="*/ 300514 w 5905500"/>
                <a:gd name="connsiteY1536" fmla="*/ 1268254 h 2409825"/>
                <a:gd name="connsiteX1537" fmla="*/ 311944 w 5905500"/>
                <a:gd name="connsiteY1537" fmla="*/ 1256824 h 2409825"/>
                <a:gd name="connsiteX1538" fmla="*/ 261461 w 5905500"/>
                <a:gd name="connsiteY1538" fmla="*/ 1251109 h 2409825"/>
                <a:gd name="connsiteX1539" fmla="*/ 261461 w 5905500"/>
                <a:gd name="connsiteY1539" fmla="*/ 1275874 h 2409825"/>
                <a:gd name="connsiteX1540" fmla="*/ 137636 w 5905500"/>
                <a:gd name="connsiteY1540" fmla="*/ 1251109 h 2409825"/>
                <a:gd name="connsiteX1541" fmla="*/ 126206 w 5905500"/>
                <a:gd name="connsiteY1541" fmla="*/ 1194911 h 2409825"/>
                <a:gd name="connsiteX1542" fmla="*/ 145256 w 5905500"/>
                <a:gd name="connsiteY1542" fmla="*/ 1175861 h 2409825"/>
                <a:gd name="connsiteX1543" fmla="*/ 133826 w 5905500"/>
                <a:gd name="connsiteY1543" fmla="*/ 1119664 h 2409825"/>
                <a:gd name="connsiteX1544" fmla="*/ 152876 w 5905500"/>
                <a:gd name="connsiteY1544" fmla="*/ 1100614 h 2409825"/>
                <a:gd name="connsiteX1545" fmla="*/ 158591 w 5905500"/>
                <a:gd name="connsiteY1545" fmla="*/ 1100614 h 2409825"/>
                <a:gd name="connsiteX1546" fmla="*/ 164306 w 5905500"/>
                <a:gd name="connsiteY1546" fmla="*/ 1131094 h 2409825"/>
                <a:gd name="connsiteX1547" fmla="*/ 160496 w 5905500"/>
                <a:gd name="connsiteY1547" fmla="*/ 1131094 h 2409825"/>
                <a:gd name="connsiteX1548" fmla="*/ 160496 w 5905500"/>
                <a:gd name="connsiteY1548" fmla="*/ 1125379 h 2409825"/>
                <a:gd name="connsiteX1549" fmla="*/ 303371 w 5905500"/>
                <a:gd name="connsiteY1549" fmla="*/ 1083469 h 2409825"/>
                <a:gd name="connsiteX1550" fmla="*/ 291941 w 5905500"/>
                <a:gd name="connsiteY1550" fmla="*/ 1102519 h 2409825"/>
                <a:gd name="connsiteX1551" fmla="*/ 303371 w 5905500"/>
                <a:gd name="connsiteY1551" fmla="*/ 1102519 h 2409825"/>
                <a:gd name="connsiteX1552" fmla="*/ 322421 w 5905500"/>
                <a:gd name="connsiteY1552" fmla="*/ 1102519 h 2409825"/>
                <a:gd name="connsiteX1553" fmla="*/ 341471 w 5905500"/>
                <a:gd name="connsiteY1553" fmla="*/ 1060609 h 2409825"/>
                <a:gd name="connsiteX1554" fmla="*/ 260509 w 5905500"/>
                <a:gd name="connsiteY1554" fmla="*/ 1004411 h 2409825"/>
                <a:gd name="connsiteX1555" fmla="*/ 130969 w 5905500"/>
                <a:gd name="connsiteY1555" fmla="*/ 1004411 h 2409825"/>
                <a:gd name="connsiteX1556" fmla="*/ 142399 w 5905500"/>
                <a:gd name="connsiteY1556" fmla="*/ 1023461 h 2409825"/>
                <a:gd name="connsiteX1557" fmla="*/ 99536 w 5905500"/>
                <a:gd name="connsiteY1557" fmla="*/ 1073944 h 2409825"/>
                <a:gd name="connsiteX1558" fmla="*/ 105251 w 5905500"/>
                <a:gd name="connsiteY1558" fmla="*/ 1185386 h 2409825"/>
                <a:gd name="connsiteX1559" fmla="*/ 93821 w 5905500"/>
                <a:gd name="connsiteY1559" fmla="*/ 1253014 h 2409825"/>
                <a:gd name="connsiteX1560" fmla="*/ 82391 w 5905500"/>
                <a:gd name="connsiteY1560" fmla="*/ 1264444 h 2409825"/>
                <a:gd name="connsiteX1561" fmla="*/ 26194 w 5905500"/>
                <a:gd name="connsiteY1561" fmla="*/ 1258729 h 2409825"/>
                <a:gd name="connsiteX1562" fmla="*/ 26194 w 5905500"/>
                <a:gd name="connsiteY1562" fmla="*/ 1249204 h 2409825"/>
                <a:gd name="connsiteX1563" fmla="*/ 7144 w 5905500"/>
                <a:gd name="connsiteY1563" fmla="*/ 1243489 h 2409825"/>
                <a:gd name="connsiteX1564" fmla="*/ 7144 w 5905500"/>
                <a:gd name="connsiteY1564" fmla="*/ 1586389 h 2409825"/>
                <a:gd name="connsiteX1565" fmla="*/ 335756 w 5905500"/>
                <a:gd name="connsiteY1565" fmla="*/ 1586389 h 2409825"/>
                <a:gd name="connsiteX1566" fmla="*/ 349091 w 5905500"/>
                <a:gd name="connsiteY1566" fmla="*/ 1559719 h 2409825"/>
                <a:gd name="connsiteX1567" fmla="*/ 349091 w 5905500"/>
                <a:gd name="connsiteY1567" fmla="*/ 1565434 h 2409825"/>
                <a:gd name="connsiteX1568" fmla="*/ 354806 w 5905500"/>
                <a:gd name="connsiteY1568" fmla="*/ 1576864 h 2409825"/>
                <a:gd name="connsiteX1569" fmla="*/ 349091 w 5905500"/>
                <a:gd name="connsiteY1569" fmla="*/ 1584484 h 2409825"/>
                <a:gd name="connsiteX1570" fmla="*/ 698659 w 5905500"/>
                <a:gd name="connsiteY1570" fmla="*/ 1584484 h 2409825"/>
                <a:gd name="connsiteX1571" fmla="*/ 702469 w 5905500"/>
                <a:gd name="connsiteY1571" fmla="*/ 1582579 h 2409825"/>
                <a:gd name="connsiteX1572" fmla="*/ 702469 w 5905500"/>
                <a:gd name="connsiteY1572" fmla="*/ 1584484 h 2409825"/>
                <a:gd name="connsiteX1573" fmla="*/ 868204 w 5905500"/>
                <a:gd name="connsiteY1573" fmla="*/ 1584484 h 2409825"/>
                <a:gd name="connsiteX1574" fmla="*/ 870109 w 5905500"/>
                <a:gd name="connsiteY1574" fmla="*/ 1582579 h 2409825"/>
                <a:gd name="connsiteX1575" fmla="*/ 858679 w 5905500"/>
                <a:gd name="connsiteY1575" fmla="*/ 1576864 h 2409825"/>
                <a:gd name="connsiteX1576" fmla="*/ 870109 w 5905500"/>
                <a:gd name="connsiteY1576" fmla="*/ 1576864 h 2409825"/>
                <a:gd name="connsiteX1577" fmla="*/ 881539 w 5905500"/>
                <a:gd name="connsiteY1577" fmla="*/ 1584484 h 2409825"/>
                <a:gd name="connsiteX1578" fmla="*/ 1012984 w 5905500"/>
                <a:gd name="connsiteY1578" fmla="*/ 1584484 h 2409825"/>
                <a:gd name="connsiteX1579" fmla="*/ 1018699 w 5905500"/>
                <a:gd name="connsiteY1579" fmla="*/ 1576864 h 2409825"/>
                <a:gd name="connsiteX1580" fmla="*/ 1016794 w 5905500"/>
                <a:gd name="connsiteY1580" fmla="*/ 1584484 h 2409825"/>
                <a:gd name="connsiteX1581" fmla="*/ 1039654 w 5905500"/>
                <a:gd name="connsiteY1581" fmla="*/ 1584484 h 2409825"/>
                <a:gd name="connsiteX1582" fmla="*/ 1043464 w 5905500"/>
                <a:gd name="connsiteY1582" fmla="*/ 1576864 h 2409825"/>
                <a:gd name="connsiteX1583" fmla="*/ 1043464 w 5905500"/>
                <a:gd name="connsiteY1583" fmla="*/ 1584484 h 2409825"/>
                <a:gd name="connsiteX1584" fmla="*/ 1135856 w 5905500"/>
                <a:gd name="connsiteY1584" fmla="*/ 1584484 h 2409825"/>
                <a:gd name="connsiteX1585" fmla="*/ 1141571 w 5905500"/>
                <a:gd name="connsiteY1585" fmla="*/ 1571149 h 2409825"/>
                <a:gd name="connsiteX1586" fmla="*/ 1104424 w 5905500"/>
                <a:gd name="connsiteY1586" fmla="*/ 1552099 h 2409825"/>
                <a:gd name="connsiteX1587" fmla="*/ 1104424 w 5905500"/>
                <a:gd name="connsiteY1587" fmla="*/ 1557814 h 2409825"/>
                <a:gd name="connsiteX1588" fmla="*/ 1098709 w 5905500"/>
                <a:gd name="connsiteY1588" fmla="*/ 1557814 h 2409825"/>
                <a:gd name="connsiteX1589" fmla="*/ 1110139 w 5905500"/>
                <a:gd name="connsiteY1589" fmla="*/ 1582579 h 2409825"/>
                <a:gd name="connsiteX1590" fmla="*/ 1098709 w 5905500"/>
                <a:gd name="connsiteY1590" fmla="*/ 1582579 h 2409825"/>
                <a:gd name="connsiteX1591" fmla="*/ 1055846 w 5905500"/>
                <a:gd name="connsiteY1591" fmla="*/ 1546384 h 2409825"/>
                <a:gd name="connsiteX1592" fmla="*/ 1080611 w 5905500"/>
                <a:gd name="connsiteY1592" fmla="*/ 1546384 h 2409825"/>
                <a:gd name="connsiteX1593" fmla="*/ 1012984 w 5905500"/>
                <a:gd name="connsiteY1593" fmla="*/ 1448276 h 2409825"/>
                <a:gd name="connsiteX1594" fmla="*/ 1032034 w 5905500"/>
                <a:gd name="connsiteY1594" fmla="*/ 1423511 h 2409825"/>
                <a:gd name="connsiteX1595" fmla="*/ 1026319 w 5905500"/>
                <a:gd name="connsiteY1595" fmla="*/ 1381601 h 2409825"/>
                <a:gd name="connsiteX1596" fmla="*/ 1001554 w 5905500"/>
                <a:gd name="connsiteY1596" fmla="*/ 1362551 h 2409825"/>
                <a:gd name="connsiteX1597" fmla="*/ 995839 w 5905500"/>
                <a:gd name="connsiteY1597" fmla="*/ 1351121 h 2409825"/>
                <a:gd name="connsiteX1598" fmla="*/ 1026319 w 5905500"/>
                <a:gd name="connsiteY1598" fmla="*/ 1351121 h 2409825"/>
                <a:gd name="connsiteX1599" fmla="*/ 1093946 w 5905500"/>
                <a:gd name="connsiteY1599" fmla="*/ 1351121 h 2409825"/>
                <a:gd name="connsiteX1600" fmla="*/ 1150144 w 5905500"/>
                <a:gd name="connsiteY1600" fmla="*/ 1309211 h 2409825"/>
                <a:gd name="connsiteX1601" fmla="*/ 1140619 w 5905500"/>
                <a:gd name="connsiteY1601" fmla="*/ 1305401 h 2409825"/>
                <a:gd name="connsiteX1602" fmla="*/ 1136809 w 5905500"/>
                <a:gd name="connsiteY1602" fmla="*/ 1295876 h 2409825"/>
                <a:gd name="connsiteX1603" fmla="*/ 1142524 w 5905500"/>
                <a:gd name="connsiteY1603" fmla="*/ 1295876 h 2409825"/>
                <a:gd name="connsiteX1604" fmla="*/ 1229201 w 5905500"/>
                <a:gd name="connsiteY1604" fmla="*/ 1307306 h 2409825"/>
                <a:gd name="connsiteX1605" fmla="*/ 1173004 w 5905500"/>
                <a:gd name="connsiteY1605" fmla="*/ 1313021 h 2409825"/>
                <a:gd name="connsiteX1606" fmla="*/ 1248251 w 5905500"/>
                <a:gd name="connsiteY1606" fmla="*/ 1318736 h 2409825"/>
                <a:gd name="connsiteX1607" fmla="*/ 1259681 w 5905500"/>
                <a:gd name="connsiteY1607" fmla="*/ 1349216 h 2409825"/>
                <a:gd name="connsiteX1608" fmla="*/ 1265396 w 5905500"/>
                <a:gd name="connsiteY1608" fmla="*/ 1343501 h 2409825"/>
                <a:gd name="connsiteX1609" fmla="*/ 1271111 w 5905500"/>
                <a:gd name="connsiteY1609" fmla="*/ 1337786 h 2409825"/>
                <a:gd name="connsiteX1610" fmla="*/ 1240631 w 5905500"/>
                <a:gd name="connsiteY1610" fmla="*/ 1301591 h 2409825"/>
                <a:gd name="connsiteX1611" fmla="*/ 1291114 w 5905500"/>
                <a:gd name="connsiteY1611" fmla="*/ 1295876 h 2409825"/>
                <a:gd name="connsiteX1612" fmla="*/ 1279684 w 5905500"/>
                <a:gd name="connsiteY1612" fmla="*/ 1290161 h 2409825"/>
                <a:gd name="connsiteX1613" fmla="*/ 1433989 w 5905500"/>
                <a:gd name="connsiteY1613" fmla="*/ 1284446 h 2409825"/>
                <a:gd name="connsiteX1614" fmla="*/ 1439704 w 5905500"/>
                <a:gd name="connsiteY1614" fmla="*/ 1290161 h 2409825"/>
                <a:gd name="connsiteX1615" fmla="*/ 1439704 w 5905500"/>
                <a:gd name="connsiteY1615" fmla="*/ 1295876 h 2409825"/>
                <a:gd name="connsiteX1616" fmla="*/ 1396841 w 5905500"/>
                <a:gd name="connsiteY1616" fmla="*/ 1295876 h 2409825"/>
                <a:gd name="connsiteX1617" fmla="*/ 1396841 w 5905500"/>
                <a:gd name="connsiteY1617" fmla="*/ 1301591 h 2409825"/>
                <a:gd name="connsiteX1618" fmla="*/ 1453039 w 5905500"/>
                <a:gd name="connsiteY1618" fmla="*/ 1320641 h 2409825"/>
                <a:gd name="connsiteX1619" fmla="*/ 1447324 w 5905500"/>
                <a:gd name="connsiteY1619" fmla="*/ 1326356 h 2409825"/>
                <a:gd name="connsiteX1620" fmla="*/ 1453039 w 5905500"/>
                <a:gd name="connsiteY1620" fmla="*/ 1351121 h 2409825"/>
                <a:gd name="connsiteX1621" fmla="*/ 1428274 w 5905500"/>
                <a:gd name="connsiteY1621" fmla="*/ 1351121 h 2409825"/>
                <a:gd name="connsiteX1622" fmla="*/ 1428274 w 5905500"/>
                <a:gd name="connsiteY1622" fmla="*/ 1332071 h 2409825"/>
                <a:gd name="connsiteX1623" fmla="*/ 1366361 w 5905500"/>
                <a:gd name="connsiteY1623" fmla="*/ 1337786 h 2409825"/>
                <a:gd name="connsiteX1624" fmla="*/ 1354931 w 5905500"/>
                <a:gd name="connsiteY1624" fmla="*/ 1362551 h 2409825"/>
                <a:gd name="connsiteX1625" fmla="*/ 1441609 w 5905500"/>
                <a:gd name="connsiteY1625" fmla="*/ 1393031 h 2409825"/>
                <a:gd name="connsiteX1626" fmla="*/ 1441609 w 5905500"/>
                <a:gd name="connsiteY1626" fmla="*/ 1398746 h 2409825"/>
                <a:gd name="connsiteX1627" fmla="*/ 1349216 w 5905500"/>
                <a:gd name="connsiteY1627" fmla="*/ 1393031 h 2409825"/>
                <a:gd name="connsiteX1628" fmla="*/ 1337786 w 5905500"/>
                <a:gd name="connsiteY1628" fmla="*/ 1412081 h 2409825"/>
                <a:gd name="connsiteX1629" fmla="*/ 1368266 w 5905500"/>
                <a:gd name="connsiteY1629" fmla="*/ 1423511 h 2409825"/>
                <a:gd name="connsiteX1630" fmla="*/ 1430179 w 5905500"/>
                <a:gd name="connsiteY1630" fmla="*/ 1412081 h 2409825"/>
                <a:gd name="connsiteX1631" fmla="*/ 1435894 w 5905500"/>
                <a:gd name="connsiteY1631" fmla="*/ 1417796 h 2409825"/>
                <a:gd name="connsiteX1632" fmla="*/ 1441609 w 5905500"/>
                <a:gd name="connsiteY1632" fmla="*/ 1448276 h 2409825"/>
                <a:gd name="connsiteX1633" fmla="*/ 1416844 w 5905500"/>
                <a:gd name="connsiteY1633" fmla="*/ 1453991 h 2409825"/>
                <a:gd name="connsiteX1634" fmla="*/ 1422559 w 5905500"/>
                <a:gd name="connsiteY1634" fmla="*/ 1453991 h 2409825"/>
                <a:gd name="connsiteX1635" fmla="*/ 1514951 w 5905500"/>
                <a:gd name="connsiteY1635" fmla="*/ 1510189 h 2409825"/>
                <a:gd name="connsiteX1636" fmla="*/ 1520666 w 5905500"/>
                <a:gd name="connsiteY1636" fmla="*/ 1515904 h 2409825"/>
                <a:gd name="connsiteX1637" fmla="*/ 1490186 w 5905500"/>
                <a:gd name="connsiteY1637" fmla="*/ 1521619 h 2409825"/>
                <a:gd name="connsiteX1638" fmla="*/ 1469231 w 5905500"/>
                <a:gd name="connsiteY1638" fmla="*/ 1585436 h 2409825"/>
                <a:gd name="connsiteX1639" fmla="*/ 1577816 w 5905500"/>
                <a:gd name="connsiteY1639" fmla="*/ 1585436 h 2409825"/>
                <a:gd name="connsiteX1640" fmla="*/ 1577816 w 5905500"/>
                <a:gd name="connsiteY1640" fmla="*/ 1583531 h 2409825"/>
                <a:gd name="connsiteX1641" fmla="*/ 1583531 w 5905500"/>
                <a:gd name="connsiteY1641" fmla="*/ 1583531 h 2409825"/>
                <a:gd name="connsiteX1642" fmla="*/ 1583531 w 5905500"/>
                <a:gd name="connsiteY1642" fmla="*/ 1585436 h 2409825"/>
                <a:gd name="connsiteX1643" fmla="*/ 1637824 w 5905500"/>
                <a:gd name="connsiteY1643" fmla="*/ 1585436 h 2409825"/>
                <a:gd name="connsiteX1644" fmla="*/ 1639729 w 5905500"/>
                <a:gd name="connsiteY1644" fmla="*/ 1583531 h 2409825"/>
                <a:gd name="connsiteX1645" fmla="*/ 1639729 w 5905500"/>
                <a:gd name="connsiteY1645" fmla="*/ 1585436 h 2409825"/>
                <a:gd name="connsiteX1646" fmla="*/ 1662589 w 5905500"/>
                <a:gd name="connsiteY1646" fmla="*/ 1585436 h 2409825"/>
                <a:gd name="connsiteX1647" fmla="*/ 1575911 w 5905500"/>
                <a:gd name="connsiteY1647" fmla="*/ 1485424 h 2409825"/>
                <a:gd name="connsiteX1648" fmla="*/ 1575911 w 5905500"/>
                <a:gd name="connsiteY1648" fmla="*/ 1449229 h 2409825"/>
                <a:gd name="connsiteX1649" fmla="*/ 1483519 w 5905500"/>
                <a:gd name="connsiteY1649" fmla="*/ 1300639 h 2409825"/>
                <a:gd name="connsiteX1650" fmla="*/ 1502569 w 5905500"/>
                <a:gd name="connsiteY1650" fmla="*/ 1270159 h 2409825"/>
                <a:gd name="connsiteX1651" fmla="*/ 1508284 w 5905500"/>
                <a:gd name="connsiteY1651" fmla="*/ 1275874 h 2409825"/>
                <a:gd name="connsiteX1652" fmla="*/ 1527334 w 5905500"/>
                <a:gd name="connsiteY1652" fmla="*/ 1233964 h 2409825"/>
                <a:gd name="connsiteX1653" fmla="*/ 1594961 w 5905500"/>
                <a:gd name="connsiteY1653" fmla="*/ 1239679 h 2409825"/>
                <a:gd name="connsiteX1654" fmla="*/ 1625441 w 5905500"/>
                <a:gd name="connsiteY1654" fmla="*/ 1281589 h 2409825"/>
                <a:gd name="connsiteX1655" fmla="*/ 1631156 w 5905500"/>
                <a:gd name="connsiteY1655" fmla="*/ 1281589 h 2409825"/>
                <a:gd name="connsiteX1656" fmla="*/ 1631156 w 5905500"/>
                <a:gd name="connsiteY1656" fmla="*/ 1270159 h 2409825"/>
                <a:gd name="connsiteX1657" fmla="*/ 1619726 w 5905500"/>
                <a:gd name="connsiteY1657" fmla="*/ 1245394 h 2409825"/>
                <a:gd name="connsiteX1658" fmla="*/ 1670209 w 5905500"/>
                <a:gd name="connsiteY1658" fmla="*/ 1226344 h 2409825"/>
                <a:gd name="connsiteX1659" fmla="*/ 1658779 w 5905500"/>
                <a:gd name="connsiteY1659" fmla="*/ 1226344 h 2409825"/>
                <a:gd name="connsiteX1660" fmla="*/ 1614011 w 5905500"/>
                <a:gd name="connsiteY1660" fmla="*/ 1220629 h 2409825"/>
                <a:gd name="connsiteX1661" fmla="*/ 1608296 w 5905500"/>
                <a:gd name="connsiteY1661" fmla="*/ 1195864 h 2409825"/>
                <a:gd name="connsiteX1662" fmla="*/ 1608296 w 5905500"/>
                <a:gd name="connsiteY1662" fmla="*/ 1176814 h 2409825"/>
                <a:gd name="connsiteX1663" fmla="*/ 1627346 w 5905500"/>
                <a:gd name="connsiteY1663" fmla="*/ 1176814 h 2409825"/>
                <a:gd name="connsiteX1664" fmla="*/ 1652111 w 5905500"/>
                <a:gd name="connsiteY1664" fmla="*/ 1182529 h 2409825"/>
                <a:gd name="connsiteX1665" fmla="*/ 1694974 w 5905500"/>
                <a:gd name="connsiteY1665" fmla="*/ 1238726 h 2409825"/>
                <a:gd name="connsiteX1666" fmla="*/ 1694974 w 5905500"/>
                <a:gd name="connsiteY1666" fmla="*/ 1257776 h 2409825"/>
                <a:gd name="connsiteX1667" fmla="*/ 1714024 w 5905500"/>
                <a:gd name="connsiteY1667" fmla="*/ 1257776 h 2409825"/>
                <a:gd name="connsiteX1668" fmla="*/ 1744504 w 5905500"/>
                <a:gd name="connsiteY1668" fmla="*/ 1282541 h 2409825"/>
                <a:gd name="connsiteX1669" fmla="*/ 1774984 w 5905500"/>
                <a:gd name="connsiteY1669" fmla="*/ 1252061 h 2409825"/>
                <a:gd name="connsiteX1670" fmla="*/ 1812131 w 5905500"/>
                <a:gd name="connsiteY1670" fmla="*/ 1308259 h 2409825"/>
                <a:gd name="connsiteX1671" fmla="*/ 1817846 w 5905500"/>
                <a:gd name="connsiteY1671" fmla="*/ 1364456 h 2409825"/>
                <a:gd name="connsiteX1672" fmla="*/ 1823561 w 5905500"/>
                <a:gd name="connsiteY1672" fmla="*/ 1364456 h 2409825"/>
                <a:gd name="connsiteX1673" fmla="*/ 1829276 w 5905500"/>
                <a:gd name="connsiteY1673" fmla="*/ 1328261 h 2409825"/>
                <a:gd name="connsiteX1674" fmla="*/ 1896904 w 5905500"/>
                <a:gd name="connsiteY1674" fmla="*/ 1266349 h 2409825"/>
                <a:gd name="connsiteX1675" fmla="*/ 1921669 w 5905500"/>
                <a:gd name="connsiteY1675" fmla="*/ 1296829 h 2409825"/>
                <a:gd name="connsiteX1676" fmla="*/ 1884521 w 5905500"/>
                <a:gd name="connsiteY1676" fmla="*/ 1308259 h 2409825"/>
                <a:gd name="connsiteX1677" fmla="*/ 1890236 w 5905500"/>
                <a:gd name="connsiteY1677" fmla="*/ 1308259 h 2409825"/>
                <a:gd name="connsiteX1678" fmla="*/ 1890236 w 5905500"/>
                <a:gd name="connsiteY1678" fmla="*/ 1313974 h 2409825"/>
                <a:gd name="connsiteX1679" fmla="*/ 1927384 w 5905500"/>
                <a:gd name="connsiteY1679" fmla="*/ 1302544 h 2409825"/>
                <a:gd name="connsiteX1680" fmla="*/ 1964531 w 5905500"/>
                <a:gd name="connsiteY1680" fmla="*/ 1353026 h 2409825"/>
                <a:gd name="connsiteX1681" fmla="*/ 1983581 w 5905500"/>
                <a:gd name="connsiteY1681" fmla="*/ 1569244 h 2409825"/>
                <a:gd name="connsiteX1682" fmla="*/ 1958816 w 5905500"/>
                <a:gd name="connsiteY1682" fmla="*/ 1588294 h 2409825"/>
                <a:gd name="connsiteX1683" fmla="*/ 2001679 w 5905500"/>
                <a:gd name="connsiteY1683" fmla="*/ 1588294 h 2409825"/>
                <a:gd name="connsiteX1684" fmla="*/ 2040731 w 5905500"/>
                <a:gd name="connsiteY1684" fmla="*/ 1513046 h 2409825"/>
                <a:gd name="connsiteX1685" fmla="*/ 2021681 w 5905500"/>
                <a:gd name="connsiteY1685" fmla="*/ 1375886 h 2409825"/>
                <a:gd name="connsiteX1686" fmla="*/ 2033111 w 5905500"/>
                <a:gd name="connsiteY1686" fmla="*/ 1375886 h 2409825"/>
                <a:gd name="connsiteX1687" fmla="*/ 2052161 w 5905500"/>
                <a:gd name="connsiteY1687" fmla="*/ 1381601 h 2409825"/>
                <a:gd name="connsiteX1688" fmla="*/ 2095024 w 5905500"/>
                <a:gd name="connsiteY1688" fmla="*/ 1270159 h 2409825"/>
                <a:gd name="connsiteX1689" fmla="*/ 2119789 w 5905500"/>
                <a:gd name="connsiteY1689" fmla="*/ 1245394 h 2409825"/>
                <a:gd name="connsiteX1690" fmla="*/ 2076926 w 5905500"/>
                <a:gd name="connsiteY1690" fmla="*/ 1052989 h 2409825"/>
                <a:gd name="connsiteX1691" fmla="*/ 2101691 w 5905500"/>
                <a:gd name="connsiteY1691" fmla="*/ 1022509 h 2409825"/>
                <a:gd name="connsiteX1692" fmla="*/ 2169319 w 5905500"/>
                <a:gd name="connsiteY1692" fmla="*/ 1152049 h 2409825"/>
                <a:gd name="connsiteX1693" fmla="*/ 2188369 w 5905500"/>
                <a:gd name="connsiteY1693" fmla="*/ 1152049 h 2409825"/>
                <a:gd name="connsiteX1694" fmla="*/ 2225516 w 5905500"/>
                <a:gd name="connsiteY1694" fmla="*/ 1233011 h 2409825"/>
                <a:gd name="connsiteX1695" fmla="*/ 2300764 w 5905500"/>
                <a:gd name="connsiteY1695" fmla="*/ 1257776 h 2409825"/>
                <a:gd name="connsiteX1696" fmla="*/ 2368391 w 5905500"/>
                <a:gd name="connsiteY1696" fmla="*/ 1201579 h 2409825"/>
                <a:gd name="connsiteX1697" fmla="*/ 2349341 w 5905500"/>
                <a:gd name="connsiteY1697" fmla="*/ 1064419 h 2409825"/>
                <a:gd name="connsiteX1698" fmla="*/ 2355056 w 5905500"/>
                <a:gd name="connsiteY1698" fmla="*/ 1052989 h 2409825"/>
                <a:gd name="connsiteX1699" fmla="*/ 2355056 w 5905500"/>
                <a:gd name="connsiteY1699" fmla="*/ 1058704 h 2409825"/>
                <a:gd name="connsiteX1700" fmla="*/ 2430304 w 5905500"/>
                <a:gd name="connsiteY1700" fmla="*/ 1237774 h 2409825"/>
                <a:gd name="connsiteX1701" fmla="*/ 2411254 w 5905500"/>
                <a:gd name="connsiteY1701" fmla="*/ 1354931 h 2409825"/>
                <a:gd name="connsiteX1702" fmla="*/ 2336006 w 5905500"/>
                <a:gd name="connsiteY1702" fmla="*/ 1416844 h 2409825"/>
                <a:gd name="connsiteX1703" fmla="*/ 2305526 w 5905500"/>
                <a:gd name="connsiteY1703" fmla="*/ 1416844 h 2409825"/>
                <a:gd name="connsiteX1704" fmla="*/ 2299811 w 5905500"/>
                <a:gd name="connsiteY1704" fmla="*/ 1441609 h 2409825"/>
                <a:gd name="connsiteX1705" fmla="*/ 2213134 w 5905500"/>
                <a:gd name="connsiteY1705" fmla="*/ 1453039 h 2409825"/>
                <a:gd name="connsiteX1706" fmla="*/ 2182654 w 5905500"/>
                <a:gd name="connsiteY1706" fmla="*/ 1545431 h 2409825"/>
                <a:gd name="connsiteX1707" fmla="*/ 2194084 w 5905500"/>
                <a:gd name="connsiteY1707" fmla="*/ 1545431 h 2409825"/>
                <a:gd name="connsiteX1708" fmla="*/ 2205514 w 5905500"/>
                <a:gd name="connsiteY1708" fmla="*/ 1534001 h 2409825"/>
                <a:gd name="connsiteX1709" fmla="*/ 2205514 w 5905500"/>
                <a:gd name="connsiteY1709" fmla="*/ 1539716 h 2409825"/>
                <a:gd name="connsiteX1710" fmla="*/ 2211229 w 5905500"/>
                <a:gd name="connsiteY1710" fmla="*/ 1545431 h 2409825"/>
                <a:gd name="connsiteX1711" fmla="*/ 2168366 w 5905500"/>
                <a:gd name="connsiteY1711" fmla="*/ 1575911 h 2409825"/>
                <a:gd name="connsiteX1712" fmla="*/ 2131219 w 5905500"/>
                <a:gd name="connsiteY1712" fmla="*/ 1556861 h 2409825"/>
                <a:gd name="connsiteX1713" fmla="*/ 2125504 w 5905500"/>
                <a:gd name="connsiteY1713" fmla="*/ 1568291 h 2409825"/>
                <a:gd name="connsiteX1714" fmla="*/ 2119789 w 5905500"/>
                <a:gd name="connsiteY1714" fmla="*/ 1574006 h 2409825"/>
                <a:gd name="connsiteX1715" fmla="*/ 2150269 w 5905500"/>
                <a:gd name="connsiteY1715" fmla="*/ 1581626 h 2409825"/>
                <a:gd name="connsiteX1716" fmla="*/ 2312194 w 5905500"/>
                <a:gd name="connsiteY1716" fmla="*/ 1581626 h 2409825"/>
                <a:gd name="connsiteX1717" fmla="*/ 2312194 w 5905500"/>
                <a:gd name="connsiteY1717" fmla="*/ 1579721 h 2409825"/>
                <a:gd name="connsiteX1718" fmla="*/ 2317909 w 5905500"/>
                <a:gd name="connsiteY1718" fmla="*/ 1468279 h 2409825"/>
                <a:gd name="connsiteX1719" fmla="*/ 2312194 w 5905500"/>
                <a:gd name="connsiteY1719" fmla="*/ 1468279 h 2409825"/>
                <a:gd name="connsiteX1720" fmla="*/ 2300764 w 5905500"/>
                <a:gd name="connsiteY1720" fmla="*/ 1479709 h 2409825"/>
                <a:gd name="connsiteX1721" fmla="*/ 2300764 w 5905500"/>
                <a:gd name="connsiteY1721" fmla="*/ 1454944 h 2409825"/>
                <a:gd name="connsiteX1722" fmla="*/ 2295049 w 5905500"/>
                <a:gd name="connsiteY1722" fmla="*/ 1454944 h 2409825"/>
                <a:gd name="connsiteX1723" fmla="*/ 2252186 w 5905500"/>
                <a:gd name="connsiteY1723" fmla="*/ 1473994 h 2409825"/>
                <a:gd name="connsiteX1724" fmla="*/ 2240756 w 5905500"/>
                <a:gd name="connsiteY1724" fmla="*/ 1493044 h 2409825"/>
                <a:gd name="connsiteX1725" fmla="*/ 2229326 w 5905500"/>
                <a:gd name="connsiteY1725" fmla="*/ 1473994 h 2409825"/>
                <a:gd name="connsiteX1726" fmla="*/ 2254091 w 5905500"/>
                <a:gd name="connsiteY1726" fmla="*/ 1449229 h 2409825"/>
                <a:gd name="connsiteX1727" fmla="*/ 2310289 w 5905500"/>
                <a:gd name="connsiteY1727" fmla="*/ 1449229 h 2409825"/>
                <a:gd name="connsiteX1728" fmla="*/ 2377916 w 5905500"/>
                <a:gd name="connsiteY1728" fmla="*/ 1443514 h 2409825"/>
                <a:gd name="connsiteX1729" fmla="*/ 2389346 w 5905500"/>
                <a:gd name="connsiteY1729" fmla="*/ 1432084 h 2409825"/>
                <a:gd name="connsiteX1730" fmla="*/ 2432209 w 5905500"/>
                <a:gd name="connsiteY1730" fmla="*/ 1456849 h 2409825"/>
                <a:gd name="connsiteX1731" fmla="*/ 2389346 w 5905500"/>
                <a:gd name="connsiteY1731" fmla="*/ 1581626 h 2409825"/>
                <a:gd name="connsiteX1732" fmla="*/ 2432209 w 5905500"/>
                <a:gd name="connsiteY1732" fmla="*/ 1581626 h 2409825"/>
                <a:gd name="connsiteX1733" fmla="*/ 2439829 w 5905500"/>
                <a:gd name="connsiteY1733" fmla="*/ 1568291 h 2409825"/>
                <a:gd name="connsiteX1734" fmla="*/ 2462689 w 5905500"/>
                <a:gd name="connsiteY1734" fmla="*/ 1581626 h 2409825"/>
                <a:gd name="connsiteX1735" fmla="*/ 2481739 w 5905500"/>
                <a:gd name="connsiteY1735" fmla="*/ 1581626 h 2409825"/>
                <a:gd name="connsiteX1736" fmla="*/ 2489359 w 5905500"/>
                <a:gd name="connsiteY1736" fmla="*/ 1560671 h 2409825"/>
                <a:gd name="connsiteX1737" fmla="*/ 2421731 w 5905500"/>
                <a:gd name="connsiteY1737" fmla="*/ 1541621 h 2409825"/>
                <a:gd name="connsiteX1738" fmla="*/ 2421731 w 5905500"/>
                <a:gd name="connsiteY1738" fmla="*/ 1479709 h 2409825"/>
                <a:gd name="connsiteX1739" fmla="*/ 2502694 w 5905500"/>
                <a:gd name="connsiteY1739" fmla="*/ 1468279 h 2409825"/>
                <a:gd name="connsiteX1740" fmla="*/ 2502694 w 5905500"/>
                <a:gd name="connsiteY1740" fmla="*/ 1479709 h 2409825"/>
                <a:gd name="connsiteX1741" fmla="*/ 2521744 w 5905500"/>
                <a:gd name="connsiteY1741" fmla="*/ 1547336 h 2409825"/>
                <a:gd name="connsiteX1742" fmla="*/ 2491264 w 5905500"/>
                <a:gd name="connsiteY1742" fmla="*/ 1553051 h 2409825"/>
                <a:gd name="connsiteX1743" fmla="*/ 2508409 w 5905500"/>
                <a:gd name="connsiteY1743" fmla="*/ 1579721 h 2409825"/>
                <a:gd name="connsiteX1744" fmla="*/ 2553176 w 5905500"/>
                <a:gd name="connsiteY1744" fmla="*/ 1579721 h 2409825"/>
                <a:gd name="connsiteX1745" fmla="*/ 2547461 w 5905500"/>
                <a:gd name="connsiteY1745" fmla="*/ 1547336 h 2409825"/>
                <a:gd name="connsiteX1746" fmla="*/ 2572226 w 5905500"/>
                <a:gd name="connsiteY1746" fmla="*/ 1528286 h 2409825"/>
                <a:gd name="connsiteX1747" fmla="*/ 2560796 w 5905500"/>
                <a:gd name="connsiteY1747" fmla="*/ 1522571 h 2409825"/>
                <a:gd name="connsiteX1748" fmla="*/ 2579846 w 5905500"/>
                <a:gd name="connsiteY1748" fmla="*/ 1516856 h 2409825"/>
                <a:gd name="connsiteX1749" fmla="*/ 2585561 w 5905500"/>
                <a:gd name="connsiteY1749" fmla="*/ 1516856 h 2409825"/>
                <a:gd name="connsiteX1750" fmla="*/ 2579846 w 5905500"/>
                <a:gd name="connsiteY1750" fmla="*/ 1497806 h 2409825"/>
                <a:gd name="connsiteX1751" fmla="*/ 2523649 w 5905500"/>
                <a:gd name="connsiteY1751" fmla="*/ 1503521 h 2409825"/>
                <a:gd name="connsiteX1752" fmla="*/ 2560796 w 5905500"/>
                <a:gd name="connsiteY1752" fmla="*/ 1484471 h 2409825"/>
                <a:gd name="connsiteX1753" fmla="*/ 2523649 w 5905500"/>
                <a:gd name="connsiteY1753" fmla="*/ 1478756 h 2409825"/>
                <a:gd name="connsiteX1754" fmla="*/ 2542699 w 5905500"/>
                <a:gd name="connsiteY1754" fmla="*/ 1467326 h 2409825"/>
                <a:gd name="connsiteX1755" fmla="*/ 2598896 w 5905500"/>
                <a:gd name="connsiteY1755" fmla="*/ 1455896 h 2409825"/>
                <a:gd name="connsiteX1756" fmla="*/ 2623661 w 5905500"/>
                <a:gd name="connsiteY1756" fmla="*/ 1419701 h 2409825"/>
                <a:gd name="connsiteX1757" fmla="*/ 2604611 w 5905500"/>
                <a:gd name="connsiteY1757" fmla="*/ 1408271 h 2409825"/>
                <a:gd name="connsiteX1758" fmla="*/ 2666524 w 5905500"/>
                <a:gd name="connsiteY1758" fmla="*/ 1396841 h 2409825"/>
                <a:gd name="connsiteX1759" fmla="*/ 2753201 w 5905500"/>
                <a:gd name="connsiteY1759" fmla="*/ 1408271 h 2409825"/>
                <a:gd name="connsiteX1760" fmla="*/ 2957989 w 5905500"/>
                <a:gd name="connsiteY1760" fmla="*/ 1408271 h 2409825"/>
                <a:gd name="connsiteX1761" fmla="*/ 3125629 w 5905500"/>
                <a:gd name="connsiteY1761" fmla="*/ 1413986 h 2409825"/>
                <a:gd name="connsiteX1762" fmla="*/ 3137059 w 5905500"/>
                <a:gd name="connsiteY1762" fmla="*/ 1438751 h 2409825"/>
                <a:gd name="connsiteX1763" fmla="*/ 3142774 w 5905500"/>
                <a:gd name="connsiteY1763" fmla="*/ 1433036 h 2409825"/>
                <a:gd name="connsiteX1764" fmla="*/ 3218021 w 5905500"/>
                <a:gd name="connsiteY1764" fmla="*/ 1421606 h 2409825"/>
                <a:gd name="connsiteX1765" fmla="*/ 3237071 w 5905500"/>
                <a:gd name="connsiteY1765" fmla="*/ 1463516 h 2409825"/>
                <a:gd name="connsiteX1766" fmla="*/ 3199924 w 5905500"/>
                <a:gd name="connsiteY1766" fmla="*/ 1505426 h 2409825"/>
                <a:gd name="connsiteX1767" fmla="*/ 3169444 w 5905500"/>
                <a:gd name="connsiteY1767" fmla="*/ 1505426 h 2409825"/>
                <a:gd name="connsiteX1768" fmla="*/ 3204686 w 5905500"/>
                <a:gd name="connsiteY1768" fmla="*/ 1580674 h 2409825"/>
                <a:gd name="connsiteX1769" fmla="*/ 3446621 w 5905500"/>
                <a:gd name="connsiteY1769" fmla="*/ 1580674 h 2409825"/>
                <a:gd name="connsiteX1770" fmla="*/ 3469481 w 5905500"/>
                <a:gd name="connsiteY1770" fmla="*/ 1528286 h 2409825"/>
                <a:gd name="connsiteX1771" fmla="*/ 3450431 w 5905500"/>
                <a:gd name="connsiteY1771" fmla="*/ 1522571 h 2409825"/>
                <a:gd name="connsiteX1772" fmla="*/ 3469481 w 5905500"/>
                <a:gd name="connsiteY1772" fmla="*/ 1511141 h 2409825"/>
                <a:gd name="connsiteX1773" fmla="*/ 3480911 w 5905500"/>
                <a:gd name="connsiteY1773" fmla="*/ 1535906 h 2409825"/>
                <a:gd name="connsiteX1774" fmla="*/ 3454241 w 5905500"/>
                <a:gd name="connsiteY1774" fmla="*/ 1580674 h 2409825"/>
                <a:gd name="connsiteX1775" fmla="*/ 3674269 w 5905500"/>
                <a:gd name="connsiteY1775" fmla="*/ 1580674 h 2409825"/>
                <a:gd name="connsiteX1776" fmla="*/ 3685699 w 5905500"/>
                <a:gd name="connsiteY1776" fmla="*/ 1567339 h 2409825"/>
                <a:gd name="connsiteX1777" fmla="*/ 3683794 w 5905500"/>
                <a:gd name="connsiteY1777" fmla="*/ 1580674 h 2409825"/>
                <a:gd name="connsiteX1778" fmla="*/ 3791426 w 5905500"/>
                <a:gd name="connsiteY1778" fmla="*/ 1580674 h 2409825"/>
                <a:gd name="connsiteX1779" fmla="*/ 3787616 w 5905500"/>
                <a:gd name="connsiteY1779" fmla="*/ 1573054 h 2409825"/>
                <a:gd name="connsiteX1780" fmla="*/ 3793331 w 5905500"/>
                <a:gd name="connsiteY1780" fmla="*/ 1573054 h 2409825"/>
                <a:gd name="connsiteX1781" fmla="*/ 3799046 w 5905500"/>
                <a:gd name="connsiteY1781" fmla="*/ 1567339 h 2409825"/>
                <a:gd name="connsiteX1782" fmla="*/ 3802856 w 5905500"/>
                <a:gd name="connsiteY1782" fmla="*/ 1580674 h 2409825"/>
                <a:gd name="connsiteX1783" fmla="*/ 3857149 w 5905500"/>
                <a:gd name="connsiteY1783" fmla="*/ 1580674 h 2409825"/>
                <a:gd name="connsiteX1784" fmla="*/ 3836194 w 5905500"/>
                <a:gd name="connsiteY1784" fmla="*/ 1554004 h 2409825"/>
                <a:gd name="connsiteX1785" fmla="*/ 3824764 w 5905500"/>
                <a:gd name="connsiteY1785" fmla="*/ 1565434 h 2409825"/>
                <a:gd name="connsiteX1786" fmla="*/ 3824764 w 5905500"/>
                <a:gd name="connsiteY1786" fmla="*/ 1540669 h 2409825"/>
                <a:gd name="connsiteX1787" fmla="*/ 3732371 w 5905500"/>
                <a:gd name="connsiteY1787" fmla="*/ 1442561 h 2409825"/>
                <a:gd name="connsiteX1788" fmla="*/ 3751421 w 5905500"/>
                <a:gd name="connsiteY1788" fmla="*/ 1442561 h 2409825"/>
                <a:gd name="connsiteX1789" fmla="*/ 3751421 w 5905500"/>
                <a:gd name="connsiteY1789" fmla="*/ 1431131 h 2409825"/>
                <a:gd name="connsiteX1790" fmla="*/ 3726656 w 5905500"/>
                <a:gd name="connsiteY1790" fmla="*/ 1425416 h 2409825"/>
                <a:gd name="connsiteX1791" fmla="*/ 3751421 w 5905500"/>
                <a:gd name="connsiteY1791" fmla="*/ 1419701 h 2409825"/>
                <a:gd name="connsiteX1792" fmla="*/ 3745706 w 5905500"/>
                <a:gd name="connsiteY1792" fmla="*/ 1419701 h 2409825"/>
                <a:gd name="connsiteX1793" fmla="*/ 3708559 w 5905500"/>
                <a:gd name="connsiteY1793" fmla="*/ 1394936 h 2409825"/>
                <a:gd name="connsiteX1794" fmla="*/ 3702844 w 5905500"/>
                <a:gd name="connsiteY1794" fmla="*/ 1358741 h 2409825"/>
                <a:gd name="connsiteX1795" fmla="*/ 3683794 w 5905500"/>
                <a:gd name="connsiteY1795" fmla="*/ 1377791 h 2409825"/>
                <a:gd name="connsiteX1796" fmla="*/ 3683794 w 5905500"/>
                <a:gd name="connsiteY1796" fmla="*/ 1296829 h 2409825"/>
                <a:gd name="connsiteX1797" fmla="*/ 3695224 w 5905500"/>
                <a:gd name="connsiteY1797" fmla="*/ 1296829 h 2409825"/>
                <a:gd name="connsiteX1798" fmla="*/ 3700939 w 5905500"/>
                <a:gd name="connsiteY1798" fmla="*/ 1315879 h 2409825"/>
                <a:gd name="connsiteX1799" fmla="*/ 3725704 w 5905500"/>
                <a:gd name="connsiteY1799" fmla="*/ 1229201 h 2409825"/>
                <a:gd name="connsiteX1800" fmla="*/ 3832384 w 5905500"/>
                <a:gd name="connsiteY1800" fmla="*/ 1187291 h 2409825"/>
                <a:gd name="connsiteX1801" fmla="*/ 3832384 w 5905500"/>
                <a:gd name="connsiteY1801" fmla="*/ 1212056 h 2409825"/>
                <a:gd name="connsiteX1802" fmla="*/ 3838099 w 5905500"/>
                <a:gd name="connsiteY1802" fmla="*/ 1206341 h 2409825"/>
                <a:gd name="connsiteX1803" fmla="*/ 3849529 w 5905500"/>
                <a:gd name="connsiteY1803" fmla="*/ 1175861 h 2409825"/>
                <a:gd name="connsiteX1804" fmla="*/ 3880009 w 5905500"/>
                <a:gd name="connsiteY1804" fmla="*/ 1175861 h 2409825"/>
                <a:gd name="connsiteX1805" fmla="*/ 3885724 w 5905500"/>
                <a:gd name="connsiteY1805" fmla="*/ 1181576 h 2409825"/>
                <a:gd name="connsiteX1806" fmla="*/ 3904774 w 5905500"/>
                <a:gd name="connsiteY1806" fmla="*/ 1256824 h 2409825"/>
                <a:gd name="connsiteX1807" fmla="*/ 3904774 w 5905500"/>
                <a:gd name="connsiteY1807" fmla="*/ 1245394 h 2409825"/>
                <a:gd name="connsiteX1808" fmla="*/ 3923824 w 5905500"/>
                <a:gd name="connsiteY1808" fmla="*/ 1214914 h 2409825"/>
                <a:gd name="connsiteX1809" fmla="*/ 3912394 w 5905500"/>
                <a:gd name="connsiteY1809" fmla="*/ 1214914 h 2409825"/>
                <a:gd name="connsiteX1810" fmla="*/ 3906679 w 5905500"/>
                <a:gd name="connsiteY1810" fmla="*/ 1220629 h 2409825"/>
                <a:gd name="connsiteX1811" fmla="*/ 3906679 w 5905500"/>
                <a:gd name="connsiteY1811" fmla="*/ 1209199 h 2409825"/>
                <a:gd name="connsiteX1812" fmla="*/ 3931444 w 5905500"/>
                <a:gd name="connsiteY1812" fmla="*/ 1190149 h 2409825"/>
                <a:gd name="connsiteX1813" fmla="*/ 3981926 w 5905500"/>
                <a:gd name="connsiteY1813" fmla="*/ 1184434 h 2409825"/>
                <a:gd name="connsiteX1814" fmla="*/ 4019074 w 5905500"/>
                <a:gd name="connsiteY1814" fmla="*/ 1159669 h 2409825"/>
                <a:gd name="connsiteX1815" fmla="*/ 4019074 w 5905500"/>
                <a:gd name="connsiteY1815" fmla="*/ 1171099 h 2409825"/>
                <a:gd name="connsiteX1816" fmla="*/ 4007644 w 5905500"/>
                <a:gd name="connsiteY1816" fmla="*/ 1190149 h 2409825"/>
                <a:gd name="connsiteX1817" fmla="*/ 4026694 w 5905500"/>
                <a:gd name="connsiteY1817" fmla="*/ 1190149 h 2409825"/>
                <a:gd name="connsiteX1818" fmla="*/ 4088606 w 5905500"/>
                <a:gd name="connsiteY1818" fmla="*/ 1153954 h 2409825"/>
                <a:gd name="connsiteX1819" fmla="*/ 4088606 w 5905500"/>
                <a:gd name="connsiteY1819" fmla="*/ 1159669 h 2409825"/>
                <a:gd name="connsiteX1820" fmla="*/ 4079081 w 5905500"/>
                <a:gd name="connsiteY1820" fmla="*/ 1163479 h 2409825"/>
                <a:gd name="connsiteX1821" fmla="*/ 4075271 w 5905500"/>
                <a:gd name="connsiteY1821" fmla="*/ 1173004 h 2409825"/>
                <a:gd name="connsiteX1822" fmla="*/ 4094321 w 5905500"/>
                <a:gd name="connsiteY1822" fmla="*/ 1173004 h 2409825"/>
                <a:gd name="connsiteX1823" fmla="*/ 4304824 w 5905500"/>
                <a:gd name="connsiteY1823" fmla="*/ 1111091 h 2409825"/>
                <a:gd name="connsiteX1824" fmla="*/ 4341971 w 5905500"/>
                <a:gd name="connsiteY1824" fmla="*/ 1147286 h 2409825"/>
                <a:gd name="connsiteX1825" fmla="*/ 4317207 w 5905500"/>
                <a:gd name="connsiteY1825" fmla="*/ 1203484 h 2409825"/>
                <a:gd name="connsiteX1826" fmla="*/ 4317207 w 5905500"/>
                <a:gd name="connsiteY1826" fmla="*/ 1209199 h 2409825"/>
                <a:gd name="connsiteX1827" fmla="*/ 4360069 w 5905500"/>
                <a:gd name="connsiteY1827" fmla="*/ 1197769 h 2409825"/>
                <a:gd name="connsiteX1828" fmla="*/ 4360069 w 5905500"/>
                <a:gd name="connsiteY1828" fmla="*/ 1168241 h 2409825"/>
                <a:gd name="connsiteX1829" fmla="*/ 4317207 w 5905500"/>
                <a:gd name="connsiteY1829" fmla="*/ 932974 h 2409825"/>
                <a:gd name="connsiteX1830" fmla="*/ 4336257 w 5905500"/>
                <a:gd name="connsiteY1830" fmla="*/ 913924 h 2409825"/>
                <a:gd name="connsiteX1831" fmla="*/ 4326732 w 5905500"/>
                <a:gd name="connsiteY1831" fmla="*/ 910114 h 2409825"/>
                <a:gd name="connsiteX1832" fmla="*/ 4322921 w 5905500"/>
                <a:gd name="connsiteY1832" fmla="*/ 900589 h 2409825"/>
                <a:gd name="connsiteX1833" fmla="*/ 4328636 w 5905500"/>
                <a:gd name="connsiteY1833" fmla="*/ 900589 h 2409825"/>
                <a:gd name="connsiteX1834" fmla="*/ 4328636 w 5905500"/>
                <a:gd name="connsiteY1834" fmla="*/ 906304 h 2409825"/>
                <a:gd name="connsiteX1835" fmla="*/ 4365784 w 5905500"/>
                <a:gd name="connsiteY1835" fmla="*/ 973931 h 2409825"/>
                <a:gd name="connsiteX1836" fmla="*/ 4502944 w 5905500"/>
                <a:gd name="connsiteY1836" fmla="*/ 968216 h 2409825"/>
                <a:gd name="connsiteX1837" fmla="*/ 4514374 w 5905500"/>
                <a:gd name="connsiteY1837" fmla="*/ 949166 h 2409825"/>
                <a:gd name="connsiteX1838" fmla="*/ 4489609 w 5905500"/>
                <a:gd name="connsiteY1838" fmla="*/ 949166 h 2409825"/>
                <a:gd name="connsiteX1839" fmla="*/ 4489609 w 5905500"/>
                <a:gd name="connsiteY1839" fmla="*/ 924401 h 2409825"/>
                <a:gd name="connsiteX1840" fmla="*/ 4532471 w 5905500"/>
                <a:gd name="connsiteY1840" fmla="*/ 918686 h 2409825"/>
                <a:gd name="connsiteX1841" fmla="*/ 4532471 w 5905500"/>
                <a:gd name="connsiteY1841" fmla="*/ 949166 h 2409825"/>
                <a:gd name="connsiteX1842" fmla="*/ 4538186 w 5905500"/>
                <a:gd name="connsiteY1842" fmla="*/ 949166 h 2409825"/>
                <a:gd name="connsiteX1843" fmla="*/ 4619149 w 5905500"/>
                <a:gd name="connsiteY1843" fmla="*/ 960596 h 2409825"/>
                <a:gd name="connsiteX1844" fmla="*/ 4600099 w 5905500"/>
                <a:gd name="connsiteY1844" fmla="*/ 966311 h 2409825"/>
                <a:gd name="connsiteX1845" fmla="*/ 4600099 w 5905500"/>
                <a:gd name="connsiteY1845" fmla="*/ 1002506 h 2409825"/>
                <a:gd name="connsiteX1846" fmla="*/ 4619149 w 5905500"/>
                <a:gd name="connsiteY1846" fmla="*/ 1008221 h 2409825"/>
                <a:gd name="connsiteX1847" fmla="*/ 4619149 w 5905500"/>
                <a:gd name="connsiteY1847" fmla="*/ 1038701 h 2409825"/>
                <a:gd name="connsiteX1848" fmla="*/ 4594384 w 5905500"/>
                <a:gd name="connsiteY1848" fmla="*/ 1044416 h 2409825"/>
                <a:gd name="connsiteX1849" fmla="*/ 4594384 w 5905500"/>
                <a:gd name="connsiteY1849" fmla="*/ 1050131 h 2409825"/>
                <a:gd name="connsiteX1850" fmla="*/ 4613434 w 5905500"/>
                <a:gd name="connsiteY1850" fmla="*/ 1061561 h 2409825"/>
                <a:gd name="connsiteX1851" fmla="*/ 4576286 w 5905500"/>
                <a:gd name="connsiteY1851" fmla="*/ 1097756 h 2409825"/>
                <a:gd name="connsiteX1852" fmla="*/ 4587717 w 5905500"/>
                <a:gd name="connsiteY1852" fmla="*/ 1128236 h 2409825"/>
                <a:gd name="connsiteX1853" fmla="*/ 4458177 w 5905500"/>
                <a:gd name="connsiteY1853" fmla="*/ 1116806 h 2409825"/>
                <a:gd name="connsiteX1854" fmla="*/ 4469607 w 5905500"/>
                <a:gd name="connsiteY1854" fmla="*/ 1097756 h 2409825"/>
                <a:gd name="connsiteX1855" fmla="*/ 4432459 w 5905500"/>
                <a:gd name="connsiteY1855" fmla="*/ 1097756 h 2409825"/>
                <a:gd name="connsiteX1856" fmla="*/ 4432459 w 5905500"/>
                <a:gd name="connsiteY1856" fmla="*/ 1109186 h 2409825"/>
                <a:gd name="connsiteX1857" fmla="*/ 4451509 w 5905500"/>
                <a:gd name="connsiteY1857" fmla="*/ 1128236 h 2409825"/>
                <a:gd name="connsiteX1858" fmla="*/ 4457224 w 5905500"/>
                <a:gd name="connsiteY1858" fmla="*/ 1209199 h 2409825"/>
                <a:gd name="connsiteX1859" fmla="*/ 4359117 w 5905500"/>
                <a:gd name="connsiteY1859" fmla="*/ 1209199 h 2409825"/>
                <a:gd name="connsiteX1860" fmla="*/ 4347686 w 5905500"/>
                <a:gd name="connsiteY1860" fmla="*/ 1259681 h 2409825"/>
                <a:gd name="connsiteX1861" fmla="*/ 4341971 w 5905500"/>
                <a:gd name="connsiteY1861" fmla="*/ 1259681 h 2409825"/>
                <a:gd name="connsiteX1862" fmla="*/ 4341971 w 5905500"/>
                <a:gd name="connsiteY1862" fmla="*/ 1240631 h 2409825"/>
                <a:gd name="connsiteX1863" fmla="*/ 4317207 w 5905500"/>
                <a:gd name="connsiteY1863" fmla="*/ 1234916 h 2409825"/>
                <a:gd name="connsiteX1864" fmla="*/ 4298157 w 5905500"/>
                <a:gd name="connsiteY1864" fmla="*/ 1265396 h 2409825"/>
                <a:gd name="connsiteX1865" fmla="*/ 4261009 w 5905500"/>
                <a:gd name="connsiteY1865" fmla="*/ 1276826 h 2409825"/>
                <a:gd name="connsiteX1866" fmla="*/ 4241959 w 5905500"/>
                <a:gd name="connsiteY1866" fmla="*/ 1327309 h 2409825"/>
                <a:gd name="connsiteX1867" fmla="*/ 4230529 w 5905500"/>
                <a:gd name="connsiteY1867" fmla="*/ 1321594 h 2409825"/>
                <a:gd name="connsiteX1868" fmla="*/ 4230529 w 5905500"/>
                <a:gd name="connsiteY1868" fmla="*/ 1327309 h 2409825"/>
                <a:gd name="connsiteX1869" fmla="*/ 4193381 w 5905500"/>
                <a:gd name="connsiteY1869" fmla="*/ 1377791 h 2409825"/>
                <a:gd name="connsiteX1870" fmla="*/ 4174331 w 5905500"/>
                <a:gd name="connsiteY1870" fmla="*/ 1377791 h 2409825"/>
                <a:gd name="connsiteX1871" fmla="*/ 4185761 w 5905500"/>
                <a:gd name="connsiteY1871" fmla="*/ 1383506 h 2409825"/>
                <a:gd name="connsiteX1872" fmla="*/ 4379119 w 5905500"/>
                <a:gd name="connsiteY1872" fmla="*/ 1321594 h 2409825"/>
                <a:gd name="connsiteX1873" fmla="*/ 4373404 w 5905500"/>
                <a:gd name="connsiteY1873" fmla="*/ 1340644 h 2409825"/>
                <a:gd name="connsiteX1874" fmla="*/ 4429602 w 5905500"/>
                <a:gd name="connsiteY1874" fmla="*/ 1365409 h 2409825"/>
                <a:gd name="connsiteX1875" fmla="*/ 4429602 w 5905500"/>
                <a:gd name="connsiteY1875" fmla="*/ 1371124 h 2409825"/>
                <a:gd name="connsiteX1876" fmla="*/ 4322921 w 5905500"/>
                <a:gd name="connsiteY1876" fmla="*/ 1395889 h 2409825"/>
                <a:gd name="connsiteX1877" fmla="*/ 4334352 w 5905500"/>
                <a:gd name="connsiteY1877" fmla="*/ 1401604 h 2409825"/>
                <a:gd name="connsiteX1878" fmla="*/ 4322921 w 5905500"/>
                <a:gd name="connsiteY1878" fmla="*/ 1401604 h 2409825"/>
                <a:gd name="connsiteX1879" fmla="*/ 4241959 w 5905500"/>
                <a:gd name="connsiteY1879" fmla="*/ 1401604 h 2409825"/>
                <a:gd name="connsiteX1880" fmla="*/ 4222909 w 5905500"/>
                <a:gd name="connsiteY1880" fmla="*/ 1426369 h 2409825"/>
                <a:gd name="connsiteX1881" fmla="*/ 4124801 w 5905500"/>
                <a:gd name="connsiteY1881" fmla="*/ 1414939 h 2409825"/>
                <a:gd name="connsiteX1882" fmla="*/ 4175284 w 5905500"/>
                <a:gd name="connsiteY1882" fmla="*/ 1384459 h 2409825"/>
                <a:gd name="connsiteX1883" fmla="*/ 4077176 w 5905500"/>
                <a:gd name="connsiteY1883" fmla="*/ 1390174 h 2409825"/>
                <a:gd name="connsiteX1884" fmla="*/ 4077176 w 5905500"/>
                <a:gd name="connsiteY1884" fmla="*/ 1420654 h 2409825"/>
                <a:gd name="connsiteX1885" fmla="*/ 4114324 w 5905500"/>
                <a:gd name="connsiteY1885" fmla="*/ 1432084 h 2409825"/>
                <a:gd name="connsiteX1886" fmla="*/ 4125754 w 5905500"/>
                <a:gd name="connsiteY1886" fmla="*/ 1420654 h 2409825"/>
                <a:gd name="connsiteX1887" fmla="*/ 4137184 w 5905500"/>
                <a:gd name="connsiteY1887" fmla="*/ 1439704 h 2409825"/>
                <a:gd name="connsiteX1888" fmla="*/ 4137184 w 5905500"/>
                <a:gd name="connsiteY1888" fmla="*/ 1451134 h 2409825"/>
                <a:gd name="connsiteX1889" fmla="*/ 4148614 w 5905500"/>
                <a:gd name="connsiteY1889" fmla="*/ 1462564 h 2409825"/>
                <a:gd name="connsiteX1890" fmla="*/ 4173379 w 5905500"/>
                <a:gd name="connsiteY1890" fmla="*/ 1443514 h 2409825"/>
                <a:gd name="connsiteX1891" fmla="*/ 4173379 w 5905500"/>
                <a:gd name="connsiteY1891" fmla="*/ 1462564 h 2409825"/>
                <a:gd name="connsiteX1892" fmla="*/ 4167664 w 5905500"/>
                <a:gd name="connsiteY1892" fmla="*/ 1462564 h 2409825"/>
                <a:gd name="connsiteX1893" fmla="*/ 4092416 w 5905500"/>
                <a:gd name="connsiteY1893" fmla="*/ 1481614 h 2409825"/>
                <a:gd name="connsiteX1894" fmla="*/ 4073366 w 5905500"/>
                <a:gd name="connsiteY1894" fmla="*/ 1512094 h 2409825"/>
                <a:gd name="connsiteX1895" fmla="*/ 3975259 w 5905500"/>
                <a:gd name="connsiteY1895" fmla="*/ 1506379 h 2409825"/>
                <a:gd name="connsiteX1896" fmla="*/ 3975259 w 5905500"/>
                <a:gd name="connsiteY1896" fmla="*/ 1494949 h 2409825"/>
                <a:gd name="connsiteX1897" fmla="*/ 3924776 w 5905500"/>
                <a:gd name="connsiteY1897" fmla="*/ 1464469 h 2409825"/>
                <a:gd name="connsiteX1898" fmla="*/ 3936206 w 5905500"/>
                <a:gd name="connsiteY1898" fmla="*/ 1445419 h 2409825"/>
                <a:gd name="connsiteX1899" fmla="*/ 3930491 w 5905500"/>
                <a:gd name="connsiteY1899" fmla="*/ 1439704 h 2409825"/>
                <a:gd name="connsiteX1900" fmla="*/ 3880009 w 5905500"/>
                <a:gd name="connsiteY1900" fmla="*/ 1445419 h 2409825"/>
                <a:gd name="connsiteX1901" fmla="*/ 3880009 w 5905500"/>
                <a:gd name="connsiteY1901" fmla="*/ 1451134 h 2409825"/>
                <a:gd name="connsiteX1902" fmla="*/ 3887629 w 5905500"/>
                <a:gd name="connsiteY1902" fmla="*/ 1582579 h 2409825"/>
                <a:gd name="connsiteX1903" fmla="*/ 3899059 w 5905500"/>
                <a:gd name="connsiteY1903" fmla="*/ 1582579 h 2409825"/>
                <a:gd name="connsiteX1904" fmla="*/ 3899059 w 5905500"/>
                <a:gd name="connsiteY1904" fmla="*/ 1576864 h 2409825"/>
                <a:gd name="connsiteX1905" fmla="*/ 3910489 w 5905500"/>
                <a:gd name="connsiteY1905" fmla="*/ 1576864 h 2409825"/>
                <a:gd name="connsiteX1906" fmla="*/ 3908584 w 5905500"/>
                <a:gd name="connsiteY1906" fmla="*/ 1584484 h 2409825"/>
                <a:gd name="connsiteX1907" fmla="*/ 4062889 w 5905500"/>
                <a:gd name="connsiteY1907" fmla="*/ 1584484 h 2409825"/>
                <a:gd name="connsiteX1908" fmla="*/ 4072414 w 5905500"/>
                <a:gd name="connsiteY1908" fmla="*/ 1526381 h 2409825"/>
                <a:gd name="connsiteX1909" fmla="*/ 4102894 w 5905500"/>
                <a:gd name="connsiteY1909" fmla="*/ 1495901 h 2409825"/>
                <a:gd name="connsiteX1910" fmla="*/ 4159091 w 5905500"/>
                <a:gd name="connsiteY1910" fmla="*/ 1495901 h 2409825"/>
                <a:gd name="connsiteX1911" fmla="*/ 4085749 w 5905500"/>
                <a:gd name="connsiteY1911" fmla="*/ 1584484 h 2409825"/>
                <a:gd name="connsiteX1912" fmla="*/ 4170521 w 5905500"/>
                <a:gd name="connsiteY1912" fmla="*/ 1584484 h 2409825"/>
                <a:gd name="connsiteX1913" fmla="*/ 4172426 w 5905500"/>
                <a:gd name="connsiteY1913" fmla="*/ 1557814 h 2409825"/>
                <a:gd name="connsiteX1914" fmla="*/ 4166711 w 5905500"/>
                <a:gd name="connsiteY1914" fmla="*/ 1557814 h 2409825"/>
                <a:gd name="connsiteX1915" fmla="*/ 4166711 w 5905500"/>
                <a:gd name="connsiteY1915" fmla="*/ 1563529 h 2409825"/>
                <a:gd name="connsiteX1916" fmla="*/ 4160996 w 5905500"/>
                <a:gd name="connsiteY1916" fmla="*/ 1552099 h 2409825"/>
                <a:gd name="connsiteX1917" fmla="*/ 4172426 w 5905500"/>
                <a:gd name="connsiteY1917" fmla="*/ 1527334 h 2409825"/>
                <a:gd name="connsiteX1918" fmla="*/ 4160996 w 5905500"/>
                <a:gd name="connsiteY1918" fmla="*/ 1515904 h 2409825"/>
                <a:gd name="connsiteX1919" fmla="*/ 4222909 w 5905500"/>
                <a:gd name="connsiteY1919" fmla="*/ 1473994 h 2409825"/>
                <a:gd name="connsiteX1920" fmla="*/ 4241959 w 5905500"/>
                <a:gd name="connsiteY1920" fmla="*/ 1473994 h 2409825"/>
                <a:gd name="connsiteX1921" fmla="*/ 4241959 w 5905500"/>
                <a:gd name="connsiteY1921" fmla="*/ 1454944 h 2409825"/>
                <a:gd name="connsiteX1922" fmla="*/ 4284821 w 5905500"/>
                <a:gd name="connsiteY1922" fmla="*/ 1430179 h 2409825"/>
                <a:gd name="connsiteX1923" fmla="*/ 4421982 w 5905500"/>
                <a:gd name="connsiteY1923" fmla="*/ 1399699 h 2409825"/>
                <a:gd name="connsiteX1924" fmla="*/ 4441032 w 5905500"/>
                <a:gd name="connsiteY1924" fmla="*/ 1418749 h 2409825"/>
                <a:gd name="connsiteX1925" fmla="*/ 4435317 w 5905500"/>
                <a:gd name="connsiteY1925" fmla="*/ 1430179 h 2409825"/>
                <a:gd name="connsiteX1926" fmla="*/ 4404836 w 5905500"/>
                <a:gd name="connsiteY1926" fmla="*/ 1441609 h 2409825"/>
                <a:gd name="connsiteX1927" fmla="*/ 4410552 w 5905500"/>
                <a:gd name="connsiteY1927" fmla="*/ 1453039 h 2409825"/>
                <a:gd name="connsiteX1928" fmla="*/ 4391502 w 5905500"/>
                <a:gd name="connsiteY1928" fmla="*/ 1458754 h 2409825"/>
                <a:gd name="connsiteX1929" fmla="*/ 4410552 w 5905500"/>
                <a:gd name="connsiteY1929" fmla="*/ 1470184 h 2409825"/>
                <a:gd name="connsiteX1930" fmla="*/ 4404836 w 5905500"/>
                <a:gd name="connsiteY1930" fmla="*/ 1500664 h 2409825"/>
                <a:gd name="connsiteX1931" fmla="*/ 4410552 w 5905500"/>
                <a:gd name="connsiteY1931" fmla="*/ 1494949 h 2409825"/>
                <a:gd name="connsiteX1932" fmla="*/ 4429602 w 5905500"/>
                <a:gd name="connsiteY1932" fmla="*/ 1453039 h 2409825"/>
                <a:gd name="connsiteX1933" fmla="*/ 4460082 w 5905500"/>
                <a:gd name="connsiteY1933" fmla="*/ 1458754 h 2409825"/>
                <a:gd name="connsiteX1934" fmla="*/ 4484846 w 5905500"/>
                <a:gd name="connsiteY1934" fmla="*/ 1489234 h 2409825"/>
                <a:gd name="connsiteX1935" fmla="*/ 4479132 w 5905500"/>
                <a:gd name="connsiteY1935" fmla="*/ 1494949 h 2409825"/>
                <a:gd name="connsiteX1936" fmla="*/ 4454367 w 5905500"/>
                <a:gd name="connsiteY1936" fmla="*/ 1494949 h 2409825"/>
                <a:gd name="connsiteX1937" fmla="*/ 4442936 w 5905500"/>
                <a:gd name="connsiteY1937" fmla="*/ 1525429 h 2409825"/>
                <a:gd name="connsiteX1938" fmla="*/ 4442936 w 5905500"/>
                <a:gd name="connsiteY1938" fmla="*/ 1520666 h 2409825"/>
                <a:gd name="connsiteX1939" fmla="*/ 4437221 w 5905500"/>
                <a:gd name="connsiteY1939" fmla="*/ 1495901 h 2409825"/>
                <a:gd name="connsiteX1940" fmla="*/ 4418171 w 5905500"/>
                <a:gd name="connsiteY1940" fmla="*/ 1507331 h 2409825"/>
                <a:gd name="connsiteX1941" fmla="*/ 4429602 w 5905500"/>
                <a:gd name="connsiteY1941" fmla="*/ 1543526 h 2409825"/>
                <a:gd name="connsiteX1942" fmla="*/ 4410552 w 5905500"/>
                <a:gd name="connsiteY1942" fmla="*/ 1543526 h 2409825"/>
                <a:gd name="connsiteX1943" fmla="*/ 4406742 w 5905500"/>
                <a:gd name="connsiteY1943" fmla="*/ 1581626 h 2409825"/>
                <a:gd name="connsiteX1944" fmla="*/ 4455319 w 5905500"/>
                <a:gd name="connsiteY1944" fmla="*/ 1581626 h 2409825"/>
                <a:gd name="connsiteX1945" fmla="*/ 4455319 w 5905500"/>
                <a:gd name="connsiteY1945" fmla="*/ 1577816 h 2409825"/>
                <a:gd name="connsiteX1946" fmla="*/ 4461034 w 5905500"/>
                <a:gd name="connsiteY1946" fmla="*/ 1553051 h 2409825"/>
                <a:gd name="connsiteX1947" fmla="*/ 4480084 w 5905500"/>
                <a:gd name="connsiteY1947" fmla="*/ 1585436 h 2409825"/>
                <a:gd name="connsiteX1948" fmla="*/ 4499134 w 5905500"/>
                <a:gd name="connsiteY1948" fmla="*/ 1585436 h 2409825"/>
                <a:gd name="connsiteX1949" fmla="*/ 4485799 w 5905500"/>
                <a:gd name="connsiteY1949" fmla="*/ 1547336 h 2409825"/>
                <a:gd name="connsiteX1950" fmla="*/ 4497229 w 5905500"/>
                <a:gd name="connsiteY1950" fmla="*/ 1541621 h 2409825"/>
                <a:gd name="connsiteX1951" fmla="*/ 4518184 w 5905500"/>
                <a:gd name="connsiteY1951" fmla="*/ 1586389 h 2409825"/>
                <a:gd name="connsiteX1952" fmla="*/ 4553427 w 5905500"/>
                <a:gd name="connsiteY1952" fmla="*/ 1586389 h 2409825"/>
                <a:gd name="connsiteX1953" fmla="*/ 4553427 w 5905500"/>
                <a:gd name="connsiteY1953" fmla="*/ 1573054 h 2409825"/>
                <a:gd name="connsiteX1954" fmla="*/ 4564857 w 5905500"/>
                <a:gd name="connsiteY1954" fmla="*/ 1561624 h 2409825"/>
                <a:gd name="connsiteX1955" fmla="*/ 4559142 w 5905500"/>
                <a:gd name="connsiteY1955" fmla="*/ 1586389 h 2409825"/>
                <a:gd name="connsiteX1956" fmla="*/ 4559142 w 5905500"/>
                <a:gd name="connsiteY1956" fmla="*/ 1588294 h 2409825"/>
                <a:gd name="connsiteX1957" fmla="*/ 4651534 w 5905500"/>
                <a:gd name="connsiteY1957" fmla="*/ 1588294 h 2409825"/>
                <a:gd name="connsiteX1958" fmla="*/ 4651534 w 5905500"/>
                <a:gd name="connsiteY1958" fmla="*/ 1578769 h 2409825"/>
                <a:gd name="connsiteX1959" fmla="*/ 4640104 w 5905500"/>
                <a:gd name="connsiteY1959" fmla="*/ 1573054 h 2409825"/>
                <a:gd name="connsiteX1960" fmla="*/ 4651534 w 5905500"/>
                <a:gd name="connsiteY1960" fmla="*/ 1567339 h 2409825"/>
                <a:gd name="connsiteX1961" fmla="*/ 4657249 w 5905500"/>
                <a:gd name="connsiteY1961" fmla="*/ 1588294 h 2409825"/>
                <a:gd name="connsiteX1962" fmla="*/ 4813459 w 5905500"/>
                <a:gd name="connsiteY1962" fmla="*/ 1588294 h 2409825"/>
                <a:gd name="connsiteX1963" fmla="*/ 4813459 w 5905500"/>
                <a:gd name="connsiteY1963" fmla="*/ 1586389 h 2409825"/>
                <a:gd name="connsiteX1964" fmla="*/ 4819174 w 5905500"/>
                <a:gd name="connsiteY1964" fmla="*/ 1586389 h 2409825"/>
                <a:gd name="connsiteX1965" fmla="*/ 4819174 w 5905500"/>
                <a:gd name="connsiteY1965" fmla="*/ 1588294 h 2409825"/>
                <a:gd name="connsiteX1966" fmla="*/ 4836319 w 5905500"/>
                <a:gd name="connsiteY1966" fmla="*/ 1588294 h 2409825"/>
                <a:gd name="connsiteX1967" fmla="*/ 4849654 w 5905500"/>
                <a:gd name="connsiteY1967" fmla="*/ 1574959 h 2409825"/>
                <a:gd name="connsiteX1968" fmla="*/ 4806792 w 5905500"/>
                <a:gd name="connsiteY1968" fmla="*/ 1507331 h 2409825"/>
                <a:gd name="connsiteX1969" fmla="*/ 4787742 w 5905500"/>
                <a:gd name="connsiteY1969" fmla="*/ 1532096 h 2409825"/>
                <a:gd name="connsiteX1970" fmla="*/ 4768692 w 5905500"/>
                <a:gd name="connsiteY1970" fmla="*/ 1526381 h 2409825"/>
                <a:gd name="connsiteX1971" fmla="*/ 4768692 w 5905500"/>
                <a:gd name="connsiteY1971" fmla="*/ 1514951 h 2409825"/>
                <a:gd name="connsiteX1972" fmla="*/ 4793457 w 5905500"/>
                <a:gd name="connsiteY1972" fmla="*/ 1453039 h 2409825"/>
                <a:gd name="connsiteX1973" fmla="*/ 4812507 w 5905500"/>
                <a:gd name="connsiteY1973" fmla="*/ 1458754 h 2409825"/>
                <a:gd name="connsiteX1974" fmla="*/ 4801077 w 5905500"/>
                <a:gd name="connsiteY1974" fmla="*/ 1489234 h 2409825"/>
                <a:gd name="connsiteX1975" fmla="*/ 4797267 w 5905500"/>
                <a:gd name="connsiteY1975" fmla="*/ 1489234 h 2409825"/>
                <a:gd name="connsiteX1976" fmla="*/ 4827746 w 5905500"/>
                <a:gd name="connsiteY1976" fmla="*/ 1453039 h 2409825"/>
                <a:gd name="connsiteX1977" fmla="*/ 4827746 w 5905500"/>
                <a:gd name="connsiteY1977" fmla="*/ 1477804 h 2409825"/>
                <a:gd name="connsiteX1978" fmla="*/ 4827746 w 5905500"/>
                <a:gd name="connsiteY1978" fmla="*/ 1472089 h 2409825"/>
                <a:gd name="connsiteX1979" fmla="*/ 4833461 w 5905500"/>
                <a:gd name="connsiteY1979" fmla="*/ 1472089 h 2409825"/>
                <a:gd name="connsiteX1980" fmla="*/ 4844892 w 5905500"/>
                <a:gd name="connsiteY1980" fmla="*/ 1421606 h 2409825"/>
                <a:gd name="connsiteX1981" fmla="*/ 4887754 w 5905500"/>
                <a:gd name="connsiteY1981" fmla="*/ 1421606 h 2409825"/>
                <a:gd name="connsiteX1982" fmla="*/ 4906804 w 5905500"/>
                <a:gd name="connsiteY1982" fmla="*/ 1457801 h 2409825"/>
                <a:gd name="connsiteX1983" fmla="*/ 4957287 w 5905500"/>
                <a:gd name="connsiteY1983" fmla="*/ 1421606 h 2409825"/>
                <a:gd name="connsiteX1984" fmla="*/ 4957287 w 5905500"/>
                <a:gd name="connsiteY1984" fmla="*/ 1410176 h 2409825"/>
                <a:gd name="connsiteX1985" fmla="*/ 4951571 w 5905500"/>
                <a:gd name="connsiteY1985" fmla="*/ 1410176 h 2409825"/>
                <a:gd name="connsiteX1986" fmla="*/ 4908709 w 5905500"/>
                <a:gd name="connsiteY1986" fmla="*/ 1415891 h 2409825"/>
                <a:gd name="connsiteX1987" fmla="*/ 4852511 w 5905500"/>
                <a:gd name="connsiteY1987" fmla="*/ 1323499 h 2409825"/>
                <a:gd name="connsiteX1988" fmla="*/ 4863942 w 5905500"/>
                <a:gd name="connsiteY1988" fmla="*/ 1323499 h 2409825"/>
                <a:gd name="connsiteX1989" fmla="*/ 4925854 w 5905500"/>
                <a:gd name="connsiteY1989" fmla="*/ 1353979 h 2409825"/>
                <a:gd name="connsiteX1990" fmla="*/ 4944904 w 5905500"/>
                <a:gd name="connsiteY1990" fmla="*/ 1323499 h 2409825"/>
                <a:gd name="connsiteX1991" fmla="*/ 5051584 w 5905500"/>
                <a:gd name="connsiteY1991" fmla="*/ 1298734 h 2409825"/>
                <a:gd name="connsiteX1992" fmla="*/ 5057299 w 5905500"/>
                <a:gd name="connsiteY1992" fmla="*/ 1287304 h 2409825"/>
                <a:gd name="connsiteX1993" fmla="*/ 5045869 w 5905500"/>
                <a:gd name="connsiteY1993" fmla="*/ 1287304 h 2409825"/>
                <a:gd name="connsiteX1994" fmla="*/ 5040154 w 5905500"/>
                <a:gd name="connsiteY1994" fmla="*/ 1298734 h 2409825"/>
                <a:gd name="connsiteX1995" fmla="*/ 4997291 w 5905500"/>
                <a:gd name="connsiteY1995" fmla="*/ 1279684 h 2409825"/>
                <a:gd name="connsiteX1996" fmla="*/ 4941094 w 5905500"/>
                <a:gd name="connsiteY1996" fmla="*/ 1285399 h 2409825"/>
                <a:gd name="connsiteX1997" fmla="*/ 4941094 w 5905500"/>
                <a:gd name="connsiteY1997" fmla="*/ 1251109 h 2409825"/>
                <a:gd name="connsiteX1998" fmla="*/ 4935379 w 5905500"/>
                <a:gd name="connsiteY1998" fmla="*/ 1239679 h 2409825"/>
                <a:gd name="connsiteX1999" fmla="*/ 4941094 w 5905500"/>
                <a:gd name="connsiteY1999" fmla="*/ 1239679 h 2409825"/>
                <a:gd name="connsiteX2000" fmla="*/ 4971574 w 5905500"/>
                <a:gd name="connsiteY2000" fmla="*/ 1197769 h 2409825"/>
                <a:gd name="connsiteX2001" fmla="*/ 5083969 w 5905500"/>
                <a:gd name="connsiteY2001" fmla="*/ 1303496 h 2409825"/>
                <a:gd name="connsiteX2002" fmla="*/ 5083969 w 5905500"/>
                <a:gd name="connsiteY2002" fmla="*/ 1322546 h 2409825"/>
                <a:gd name="connsiteX2003" fmla="*/ 4997291 w 5905500"/>
                <a:gd name="connsiteY2003" fmla="*/ 1390174 h 2409825"/>
                <a:gd name="connsiteX2004" fmla="*/ 5006816 w 5905500"/>
                <a:gd name="connsiteY2004" fmla="*/ 1393984 h 2409825"/>
                <a:gd name="connsiteX2005" fmla="*/ 5010627 w 5905500"/>
                <a:gd name="connsiteY2005" fmla="*/ 1403509 h 2409825"/>
                <a:gd name="connsiteX2006" fmla="*/ 4960144 w 5905500"/>
                <a:gd name="connsiteY2006" fmla="*/ 1445419 h 2409825"/>
                <a:gd name="connsiteX2007" fmla="*/ 4917282 w 5905500"/>
                <a:gd name="connsiteY2007" fmla="*/ 1456849 h 2409825"/>
                <a:gd name="connsiteX2008" fmla="*/ 4866799 w 5905500"/>
                <a:gd name="connsiteY2008" fmla="*/ 1579721 h 2409825"/>
                <a:gd name="connsiteX2009" fmla="*/ 4866799 w 5905500"/>
                <a:gd name="connsiteY2009" fmla="*/ 1585436 h 2409825"/>
                <a:gd name="connsiteX2010" fmla="*/ 4882039 w 5905500"/>
                <a:gd name="connsiteY2010" fmla="*/ 1587341 h 2409825"/>
                <a:gd name="connsiteX2011" fmla="*/ 4902994 w 5905500"/>
                <a:gd name="connsiteY2011" fmla="*/ 1587341 h 2409825"/>
                <a:gd name="connsiteX2012" fmla="*/ 4914424 w 5905500"/>
                <a:gd name="connsiteY2012" fmla="*/ 1579721 h 2409825"/>
                <a:gd name="connsiteX2013" fmla="*/ 4910614 w 5905500"/>
                <a:gd name="connsiteY2013" fmla="*/ 1587341 h 2409825"/>
                <a:gd name="connsiteX2014" fmla="*/ 4976337 w 5905500"/>
                <a:gd name="connsiteY2014" fmla="*/ 1587341 h 2409825"/>
                <a:gd name="connsiteX2015" fmla="*/ 4983957 w 5905500"/>
                <a:gd name="connsiteY2015" fmla="*/ 1579721 h 2409825"/>
                <a:gd name="connsiteX2016" fmla="*/ 4972527 w 5905500"/>
                <a:gd name="connsiteY2016" fmla="*/ 1560671 h 2409825"/>
                <a:gd name="connsiteX2017" fmla="*/ 5047774 w 5905500"/>
                <a:gd name="connsiteY2017" fmla="*/ 1498759 h 2409825"/>
                <a:gd name="connsiteX2018" fmla="*/ 5098257 w 5905500"/>
                <a:gd name="connsiteY2018" fmla="*/ 1523524 h 2409825"/>
                <a:gd name="connsiteX2019" fmla="*/ 5090637 w 5905500"/>
                <a:gd name="connsiteY2019" fmla="*/ 1587341 h 2409825"/>
                <a:gd name="connsiteX2020" fmla="*/ 5144929 w 5905500"/>
                <a:gd name="connsiteY2020" fmla="*/ 1587341 h 2409825"/>
                <a:gd name="connsiteX2021" fmla="*/ 5152549 w 5905500"/>
                <a:gd name="connsiteY2021" fmla="*/ 1574006 h 2409825"/>
                <a:gd name="connsiteX2022" fmla="*/ 5115402 w 5905500"/>
                <a:gd name="connsiteY2022" fmla="*/ 1549241 h 2409825"/>
                <a:gd name="connsiteX2023" fmla="*/ 5134452 w 5905500"/>
                <a:gd name="connsiteY2023" fmla="*/ 1530191 h 2409825"/>
                <a:gd name="connsiteX2024" fmla="*/ 5171599 w 5905500"/>
                <a:gd name="connsiteY2024" fmla="*/ 1535906 h 2409825"/>
                <a:gd name="connsiteX2025" fmla="*/ 5202079 w 5905500"/>
                <a:gd name="connsiteY2025" fmla="*/ 1516856 h 2409825"/>
                <a:gd name="connsiteX2026" fmla="*/ 5202079 w 5905500"/>
                <a:gd name="connsiteY2026" fmla="*/ 1547336 h 2409825"/>
                <a:gd name="connsiteX2027" fmla="*/ 5221129 w 5905500"/>
                <a:gd name="connsiteY2027" fmla="*/ 1547336 h 2409825"/>
                <a:gd name="connsiteX2028" fmla="*/ 5226844 w 5905500"/>
                <a:gd name="connsiteY2028" fmla="*/ 1528286 h 2409825"/>
                <a:gd name="connsiteX2029" fmla="*/ 5226844 w 5905500"/>
                <a:gd name="connsiteY2029" fmla="*/ 1534001 h 2409825"/>
                <a:gd name="connsiteX2030" fmla="*/ 5232559 w 5905500"/>
                <a:gd name="connsiteY2030" fmla="*/ 1558766 h 2409825"/>
                <a:gd name="connsiteX2031" fmla="*/ 5226844 w 5905500"/>
                <a:gd name="connsiteY2031" fmla="*/ 1558766 h 2409825"/>
                <a:gd name="connsiteX2032" fmla="*/ 5221129 w 5905500"/>
                <a:gd name="connsiteY2032" fmla="*/ 1547336 h 2409825"/>
                <a:gd name="connsiteX2033" fmla="*/ 5209699 w 5905500"/>
                <a:gd name="connsiteY2033" fmla="*/ 1585436 h 2409825"/>
                <a:gd name="connsiteX2034" fmla="*/ 5232559 w 5905500"/>
                <a:gd name="connsiteY2034" fmla="*/ 1585436 h 2409825"/>
                <a:gd name="connsiteX2035" fmla="*/ 5234464 w 5905500"/>
                <a:gd name="connsiteY2035" fmla="*/ 1572101 h 2409825"/>
                <a:gd name="connsiteX2036" fmla="*/ 5238274 w 5905500"/>
                <a:gd name="connsiteY2036" fmla="*/ 1585436 h 2409825"/>
                <a:gd name="connsiteX2037" fmla="*/ 5277327 w 5905500"/>
                <a:gd name="connsiteY2037" fmla="*/ 1585436 h 2409825"/>
                <a:gd name="connsiteX2038" fmla="*/ 5279232 w 5905500"/>
                <a:gd name="connsiteY2038" fmla="*/ 1583531 h 2409825"/>
                <a:gd name="connsiteX2039" fmla="*/ 5279232 w 5905500"/>
                <a:gd name="connsiteY2039" fmla="*/ 1585436 h 2409825"/>
                <a:gd name="connsiteX2040" fmla="*/ 5322094 w 5905500"/>
                <a:gd name="connsiteY2040" fmla="*/ 1585436 h 2409825"/>
                <a:gd name="connsiteX2041" fmla="*/ 5323999 w 5905500"/>
                <a:gd name="connsiteY2041" fmla="*/ 1583531 h 2409825"/>
                <a:gd name="connsiteX2042" fmla="*/ 5312569 w 5905500"/>
                <a:gd name="connsiteY2042" fmla="*/ 1564481 h 2409825"/>
                <a:gd name="connsiteX2043" fmla="*/ 5318284 w 5905500"/>
                <a:gd name="connsiteY2043" fmla="*/ 1553051 h 2409825"/>
                <a:gd name="connsiteX2044" fmla="*/ 5329714 w 5905500"/>
                <a:gd name="connsiteY2044" fmla="*/ 1547336 h 2409825"/>
                <a:gd name="connsiteX2045" fmla="*/ 5323999 w 5905500"/>
                <a:gd name="connsiteY2045" fmla="*/ 1535906 h 2409825"/>
                <a:gd name="connsiteX2046" fmla="*/ 5329714 w 5905500"/>
                <a:gd name="connsiteY2046" fmla="*/ 1535906 h 2409825"/>
                <a:gd name="connsiteX2047" fmla="*/ 5348764 w 5905500"/>
                <a:gd name="connsiteY2047" fmla="*/ 1541621 h 2409825"/>
                <a:gd name="connsiteX2048" fmla="*/ 5354479 w 5905500"/>
                <a:gd name="connsiteY2048" fmla="*/ 1572101 h 2409825"/>
                <a:gd name="connsiteX2049" fmla="*/ 5360194 w 5905500"/>
                <a:gd name="connsiteY2049" fmla="*/ 1572101 h 2409825"/>
                <a:gd name="connsiteX2050" fmla="*/ 5371624 w 5905500"/>
                <a:gd name="connsiteY2050" fmla="*/ 1547336 h 2409825"/>
                <a:gd name="connsiteX2051" fmla="*/ 5371624 w 5905500"/>
                <a:gd name="connsiteY2051" fmla="*/ 1572101 h 2409825"/>
                <a:gd name="connsiteX2052" fmla="*/ 5365909 w 5905500"/>
                <a:gd name="connsiteY2052" fmla="*/ 1585436 h 2409825"/>
                <a:gd name="connsiteX2053" fmla="*/ 5401152 w 5905500"/>
                <a:gd name="connsiteY2053" fmla="*/ 1585436 h 2409825"/>
                <a:gd name="connsiteX2054" fmla="*/ 5403057 w 5905500"/>
                <a:gd name="connsiteY2054" fmla="*/ 1583531 h 2409825"/>
                <a:gd name="connsiteX2055" fmla="*/ 5403057 w 5905500"/>
                <a:gd name="connsiteY2055" fmla="*/ 1585436 h 2409825"/>
                <a:gd name="connsiteX2056" fmla="*/ 5572602 w 5905500"/>
                <a:gd name="connsiteY2056" fmla="*/ 1585436 h 2409825"/>
                <a:gd name="connsiteX2057" fmla="*/ 5572602 w 5905500"/>
                <a:gd name="connsiteY2057" fmla="*/ 1588294 h 2409825"/>
                <a:gd name="connsiteX2058" fmla="*/ 5576412 w 5905500"/>
                <a:gd name="connsiteY2058" fmla="*/ 1588294 h 2409825"/>
                <a:gd name="connsiteX2059" fmla="*/ 5576412 w 5905500"/>
                <a:gd name="connsiteY2059" fmla="*/ 1588294 h 2409825"/>
                <a:gd name="connsiteX2060" fmla="*/ 5046821 w 5905500"/>
                <a:gd name="connsiteY2060" fmla="*/ 1588294 h 2409825"/>
                <a:gd name="connsiteX2061" fmla="*/ 5046821 w 5905500"/>
                <a:gd name="connsiteY2061" fmla="*/ 1588294 h 2409825"/>
                <a:gd name="connsiteX2062" fmla="*/ 5041107 w 5905500"/>
                <a:gd name="connsiteY2062" fmla="*/ 1588294 h 2409825"/>
                <a:gd name="connsiteX2063" fmla="*/ 5046821 w 5905500"/>
                <a:gd name="connsiteY2063" fmla="*/ 1588294 h 2409825"/>
                <a:gd name="connsiteX2064" fmla="*/ 5046821 w 5905500"/>
                <a:gd name="connsiteY2064" fmla="*/ 1588294 h 2409825"/>
                <a:gd name="connsiteX2065" fmla="*/ 5046821 w 5905500"/>
                <a:gd name="connsiteY2065" fmla="*/ 1588294 h 2409825"/>
                <a:gd name="connsiteX2066" fmla="*/ 5046821 w 5905500"/>
                <a:gd name="connsiteY2066" fmla="*/ 1588294 h 2409825"/>
                <a:gd name="connsiteX2067" fmla="*/ 4853464 w 5905500"/>
                <a:gd name="connsiteY2067" fmla="*/ 1588294 h 2409825"/>
                <a:gd name="connsiteX2068" fmla="*/ 4864894 w 5905500"/>
                <a:gd name="connsiteY2068" fmla="*/ 1574959 h 2409825"/>
                <a:gd name="connsiteX2069" fmla="*/ 4845844 w 5905500"/>
                <a:gd name="connsiteY2069" fmla="*/ 1574959 h 2409825"/>
                <a:gd name="connsiteX2070" fmla="*/ 4838224 w 5905500"/>
                <a:gd name="connsiteY2070" fmla="*/ 1588294 h 2409825"/>
                <a:gd name="connsiteX2071" fmla="*/ 4853464 w 5905500"/>
                <a:gd name="connsiteY2071" fmla="*/ 1588294 h 2409825"/>
                <a:gd name="connsiteX2072" fmla="*/ 4853464 w 5905500"/>
                <a:gd name="connsiteY2072" fmla="*/ 1588294 h 2409825"/>
                <a:gd name="connsiteX2073" fmla="*/ 4853464 w 5905500"/>
                <a:gd name="connsiteY2073" fmla="*/ 1588294 h 2409825"/>
                <a:gd name="connsiteX2074" fmla="*/ 4853464 w 5905500"/>
                <a:gd name="connsiteY2074" fmla="*/ 1588294 h 2409825"/>
                <a:gd name="connsiteX2075" fmla="*/ 4374357 w 5905500"/>
                <a:gd name="connsiteY2075" fmla="*/ 1588294 h 2409825"/>
                <a:gd name="connsiteX2076" fmla="*/ 4374357 w 5905500"/>
                <a:gd name="connsiteY2076" fmla="*/ 1588294 h 2409825"/>
                <a:gd name="connsiteX2077" fmla="*/ 4393407 w 5905500"/>
                <a:gd name="connsiteY2077" fmla="*/ 1505426 h 2409825"/>
                <a:gd name="connsiteX2078" fmla="*/ 4381977 w 5905500"/>
                <a:gd name="connsiteY2078" fmla="*/ 1505426 h 2409825"/>
                <a:gd name="connsiteX2079" fmla="*/ 4381977 w 5905500"/>
                <a:gd name="connsiteY2079" fmla="*/ 1511141 h 2409825"/>
                <a:gd name="connsiteX2080" fmla="*/ 4344829 w 5905500"/>
                <a:gd name="connsiteY2080" fmla="*/ 1578769 h 2409825"/>
                <a:gd name="connsiteX2081" fmla="*/ 4348639 w 5905500"/>
                <a:gd name="connsiteY2081" fmla="*/ 1586389 h 2409825"/>
                <a:gd name="connsiteX2082" fmla="*/ 4374357 w 5905500"/>
                <a:gd name="connsiteY2082" fmla="*/ 1588294 h 2409825"/>
                <a:gd name="connsiteX2083" fmla="*/ 4374357 w 5905500"/>
                <a:gd name="connsiteY2083" fmla="*/ 1588294 h 2409825"/>
                <a:gd name="connsiteX2084" fmla="*/ 4374357 w 5905500"/>
                <a:gd name="connsiteY2084" fmla="*/ 1588294 h 2409825"/>
                <a:gd name="connsiteX2085" fmla="*/ 4374357 w 5905500"/>
                <a:gd name="connsiteY2085" fmla="*/ 1588294 h 2409825"/>
                <a:gd name="connsiteX2086" fmla="*/ 2349341 w 5905500"/>
                <a:gd name="connsiteY2086" fmla="*/ 1588294 h 2409825"/>
                <a:gd name="connsiteX2087" fmla="*/ 2345531 w 5905500"/>
                <a:gd name="connsiteY2087" fmla="*/ 1580674 h 2409825"/>
                <a:gd name="connsiteX2088" fmla="*/ 2345531 w 5905500"/>
                <a:gd name="connsiteY2088" fmla="*/ 1588294 h 2409825"/>
                <a:gd name="connsiteX2089" fmla="*/ 2349341 w 5905500"/>
                <a:gd name="connsiteY2089" fmla="*/ 1588294 h 2409825"/>
                <a:gd name="connsiteX2090" fmla="*/ 2349341 w 5905500"/>
                <a:gd name="connsiteY2090" fmla="*/ 1588294 h 2409825"/>
                <a:gd name="connsiteX2091" fmla="*/ 2349341 w 5905500"/>
                <a:gd name="connsiteY2091" fmla="*/ 1588294 h 2409825"/>
                <a:gd name="connsiteX2092" fmla="*/ 2349341 w 5905500"/>
                <a:gd name="connsiteY2092" fmla="*/ 1588294 h 2409825"/>
                <a:gd name="connsiteX2093" fmla="*/ 2095024 w 5905500"/>
                <a:gd name="connsiteY2093" fmla="*/ 1588294 h 2409825"/>
                <a:gd name="connsiteX2094" fmla="*/ 2104549 w 5905500"/>
                <a:gd name="connsiteY2094" fmla="*/ 1530191 h 2409825"/>
                <a:gd name="connsiteX2095" fmla="*/ 2098834 w 5905500"/>
                <a:gd name="connsiteY2095" fmla="*/ 1524476 h 2409825"/>
                <a:gd name="connsiteX2096" fmla="*/ 2074069 w 5905500"/>
                <a:gd name="connsiteY2096" fmla="*/ 1524476 h 2409825"/>
                <a:gd name="connsiteX2097" fmla="*/ 2029301 w 5905500"/>
                <a:gd name="connsiteY2097" fmla="*/ 1588294 h 2409825"/>
                <a:gd name="connsiteX2098" fmla="*/ 2074069 w 5905500"/>
                <a:gd name="connsiteY2098" fmla="*/ 1588294 h 2409825"/>
                <a:gd name="connsiteX2099" fmla="*/ 2074069 w 5905500"/>
                <a:gd name="connsiteY2099" fmla="*/ 1578769 h 2409825"/>
                <a:gd name="connsiteX2100" fmla="*/ 2079784 w 5905500"/>
                <a:gd name="connsiteY2100" fmla="*/ 1542574 h 2409825"/>
                <a:gd name="connsiteX2101" fmla="*/ 2081689 w 5905500"/>
                <a:gd name="connsiteY2101" fmla="*/ 1587341 h 2409825"/>
                <a:gd name="connsiteX2102" fmla="*/ 2095024 w 5905500"/>
                <a:gd name="connsiteY2102" fmla="*/ 1588294 h 2409825"/>
                <a:gd name="connsiteX2103" fmla="*/ 2095024 w 5905500"/>
                <a:gd name="connsiteY2103" fmla="*/ 1588294 h 2409825"/>
                <a:gd name="connsiteX2104" fmla="*/ 2095024 w 5905500"/>
                <a:gd name="connsiteY2104" fmla="*/ 1588294 h 2409825"/>
                <a:gd name="connsiteX2105" fmla="*/ 2095024 w 5905500"/>
                <a:gd name="connsiteY2105" fmla="*/ 1588294 h 2409825"/>
                <a:gd name="connsiteX2106" fmla="*/ 1918811 w 5905500"/>
                <a:gd name="connsiteY2106" fmla="*/ 1588294 h 2409825"/>
                <a:gd name="connsiteX2107" fmla="*/ 1860709 w 5905500"/>
                <a:gd name="connsiteY2107" fmla="*/ 1413034 h 2409825"/>
                <a:gd name="connsiteX2108" fmla="*/ 1823561 w 5905500"/>
                <a:gd name="connsiteY2108" fmla="*/ 1401604 h 2409825"/>
                <a:gd name="connsiteX2109" fmla="*/ 1823561 w 5905500"/>
                <a:gd name="connsiteY2109" fmla="*/ 1407319 h 2409825"/>
                <a:gd name="connsiteX2110" fmla="*/ 1829276 w 5905500"/>
                <a:gd name="connsiteY2110" fmla="*/ 1407319 h 2409825"/>
                <a:gd name="connsiteX2111" fmla="*/ 1817846 w 5905500"/>
                <a:gd name="connsiteY2111" fmla="*/ 1413034 h 2409825"/>
                <a:gd name="connsiteX2112" fmla="*/ 1787366 w 5905500"/>
                <a:gd name="connsiteY2112" fmla="*/ 1401604 h 2409825"/>
                <a:gd name="connsiteX2113" fmla="*/ 1787366 w 5905500"/>
                <a:gd name="connsiteY2113" fmla="*/ 1407319 h 2409825"/>
                <a:gd name="connsiteX2114" fmla="*/ 1793081 w 5905500"/>
                <a:gd name="connsiteY2114" fmla="*/ 1426369 h 2409825"/>
                <a:gd name="connsiteX2115" fmla="*/ 1817846 w 5905500"/>
                <a:gd name="connsiteY2115" fmla="*/ 1445419 h 2409825"/>
                <a:gd name="connsiteX2116" fmla="*/ 1812131 w 5905500"/>
                <a:gd name="connsiteY2116" fmla="*/ 1426369 h 2409825"/>
                <a:gd name="connsiteX2117" fmla="*/ 1842611 w 5905500"/>
                <a:gd name="connsiteY2117" fmla="*/ 1426369 h 2409825"/>
                <a:gd name="connsiteX2118" fmla="*/ 1852136 w 5905500"/>
                <a:gd name="connsiteY2118" fmla="*/ 1430179 h 2409825"/>
                <a:gd name="connsiteX2119" fmla="*/ 1855946 w 5905500"/>
                <a:gd name="connsiteY2119" fmla="*/ 1439704 h 2409825"/>
                <a:gd name="connsiteX2120" fmla="*/ 1850231 w 5905500"/>
                <a:gd name="connsiteY2120" fmla="*/ 1439704 h 2409825"/>
                <a:gd name="connsiteX2121" fmla="*/ 1743551 w 5905500"/>
                <a:gd name="connsiteY2121" fmla="*/ 1501616 h 2409825"/>
                <a:gd name="connsiteX2122" fmla="*/ 1737836 w 5905500"/>
                <a:gd name="connsiteY2122" fmla="*/ 1451134 h 2409825"/>
                <a:gd name="connsiteX2123" fmla="*/ 1780699 w 5905500"/>
                <a:gd name="connsiteY2123" fmla="*/ 1426369 h 2409825"/>
                <a:gd name="connsiteX2124" fmla="*/ 1718786 w 5905500"/>
                <a:gd name="connsiteY2124" fmla="*/ 1426369 h 2409825"/>
                <a:gd name="connsiteX2125" fmla="*/ 1681639 w 5905500"/>
                <a:gd name="connsiteY2125" fmla="*/ 1351121 h 2409825"/>
                <a:gd name="connsiteX2126" fmla="*/ 1675924 w 5905500"/>
                <a:gd name="connsiteY2126" fmla="*/ 1356836 h 2409825"/>
                <a:gd name="connsiteX2127" fmla="*/ 1675924 w 5905500"/>
                <a:gd name="connsiteY2127" fmla="*/ 1351121 h 2409825"/>
                <a:gd name="connsiteX2128" fmla="*/ 1675924 w 5905500"/>
                <a:gd name="connsiteY2128" fmla="*/ 1300639 h 2409825"/>
                <a:gd name="connsiteX2129" fmla="*/ 1633061 w 5905500"/>
                <a:gd name="connsiteY2129" fmla="*/ 1289209 h 2409825"/>
                <a:gd name="connsiteX2130" fmla="*/ 1683544 w 5905500"/>
                <a:gd name="connsiteY2130" fmla="*/ 1364456 h 2409825"/>
                <a:gd name="connsiteX2131" fmla="*/ 1714024 w 5905500"/>
                <a:gd name="connsiteY2131" fmla="*/ 1501616 h 2409825"/>
                <a:gd name="connsiteX2132" fmla="*/ 1733074 w 5905500"/>
                <a:gd name="connsiteY2132" fmla="*/ 1507331 h 2409825"/>
                <a:gd name="connsiteX2133" fmla="*/ 1714024 w 5905500"/>
                <a:gd name="connsiteY2133" fmla="*/ 1507331 h 2409825"/>
                <a:gd name="connsiteX2134" fmla="*/ 1719739 w 5905500"/>
                <a:gd name="connsiteY2134" fmla="*/ 1569244 h 2409825"/>
                <a:gd name="connsiteX2135" fmla="*/ 1708309 w 5905500"/>
                <a:gd name="connsiteY2135" fmla="*/ 1569244 h 2409825"/>
                <a:gd name="connsiteX2136" fmla="*/ 1696879 w 5905500"/>
                <a:gd name="connsiteY2136" fmla="*/ 1557814 h 2409825"/>
                <a:gd name="connsiteX2137" fmla="*/ 1694974 w 5905500"/>
                <a:gd name="connsiteY2137" fmla="*/ 1590199 h 2409825"/>
                <a:gd name="connsiteX2138" fmla="*/ 1832134 w 5905500"/>
                <a:gd name="connsiteY2138" fmla="*/ 1590199 h 2409825"/>
                <a:gd name="connsiteX2139" fmla="*/ 1858804 w 5905500"/>
                <a:gd name="connsiteY2139" fmla="*/ 1576864 h 2409825"/>
                <a:gd name="connsiteX2140" fmla="*/ 1851184 w 5905500"/>
                <a:gd name="connsiteY2140" fmla="*/ 1590199 h 2409825"/>
                <a:gd name="connsiteX2141" fmla="*/ 1918811 w 5905500"/>
                <a:gd name="connsiteY2141" fmla="*/ 1588294 h 2409825"/>
                <a:gd name="connsiteX2142" fmla="*/ 1918811 w 5905500"/>
                <a:gd name="connsiteY2142" fmla="*/ 1588294 h 2409825"/>
                <a:gd name="connsiteX2143" fmla="*/ 1918811 w 5905500"/>
                <a:gd name="connsiteY2143" fmla="*/ 1588294 h 2409825"/>
                <a:gd name="connsiteX2144" fmla="*/ 1918811 w 5905500"/>
                <a:gd name="connsiteY2144" fmla="*/ 1588294 h 2409825"/>
                <a:gd name="connsiteX2145" fmla="*/ 1449229 w 5905500"/>
                <a:gd name="connsiteY2145" fmla="*/ 1588294 h 2409825"/>
                <a:gd name="connsiteX2146" fmla="*/ 1449229 w 5905500"/>
                <a:gd name="connsiteY2146" fmla="*/ 1588294 h 2409825"/>
                <a:gd name="connsiteX2147" fmla="*/ 1406366 w 5905500"/>
                <a:gd name="connsiteY2147" fmla="*/ 1586389 h 2409825"/>
                <a:gd name="connsiteX2148" fmla="*/ 1406366 w 5905500"/>
                <a:gd name="connsiteY2148" fmla="*/ 1588294 h 2409825"/>
                <a:gd name="connsiteX2149" fmla="*/ 1449229 w 5905500"/>
                <a:gd name="connsiteY2149" fmla="*/ 1588294 h 2409825"/>
                <a:gd name="connsiteX2150" fmla="*/ 1449229 w 5905500"/>
                <a:gd name="connsiteY2150" fmla="*/ 1588294 h 2409825"/>
                <a:gd name="connsiteX2151" fmla="*/ 1449229 w 5905500"/>
                <a:gd name="connsiteY2151" fmla="*/ 1588294 h 2409825"/>
                <a:gd name="connsiteX2152" fmla="*/ 1449229 w 5905500"/>
                <a:gd name="connsiteY2152" fmla="*/ 1588294 h 2409825"/>
                <a:gd name="connsiteX2153" fmla="*/ 1347311 w 5905500"/>
                <a:gd name="connsiteY2153" fmla="*/ 1588294 h 2409825"/>
                <a:gd name="connsiteX2154" fmla="*/ 1316831 w 5905500"/>
                <a:gd name="connsiteY2154" fmla="*/ 1567339 h 2409825"/>
                <a:gd name="connsiteX2155" fmla="*/ 1311116 w 5905500"/>
                <a:gd name="connsiteY2155" fmla="*/ 1573054 h 2409825"/>
                <a:gd name="connsiteX2156" fmla="*/ 1311116 w 5905500"/>
                <a:gd name="connsiteY2156" fmla="*/ 1578769 h 2409825"/>
                <a:gd name="connsiteX2157" fmla="*/ 1330166 w 5905500"/>
                <a:gd name="connsiteY2157" fmla="*/ 1586389 h 2409825"/>
                <a:gd name="connsiteX2158" fmla="*/ 1347311 w 5905500"/>
                <a:gd name="connsiteY2158" fmla="*/ 1588294 h 2409825"/>
                <a:gd name="connsiteX2159" fmla="*/ 1347311 w 5905500"/>
                <a:gd name="connsiteY2159" fmla="*/ 1588294 h 2409825"/>
                <a:gd name="connsiteX2160" fmla="*/ 1347311 w 5905500"/>
                <a:gd name="connsiteY2160" fmla="*/ 1588294 h 2409825"/>
                <a:gd name="connsiteX2161" fmla="*/ 1347311 w 5905500"/>
                <a:gd name="connsiteY2161" fmla="*/ 1588294 h 2409825"/>
                <a:gd name="connsiteX2162" fmla="*/ 1294924 w 5905500"/>
                <a:gd name="connsiteY2162" fmla="*/ 1588294 h 2409825"/>
                <a:gd name="connsiteX2163" fmla="*/ 1289209 w 5905500"/>
                <a:gd name="connsiteY2163" fmla="*/ 1586389 h 2409825"/>
                <a:gd name="connsiteX2164" fmla="*/ 1289209 w 5905500"/>
                <a:gd name="connsiteY2164" fmla="*/ 1588294 h 2409825"/>
                <a:gd name="connsiteX2165" fmla="*/ 1294924 w 5905500"/>
                <a:gd name="connsiteY2165" fmla="*/ 1588294 h 2409825"/>
                <a:gd name="connsiteX2166" fmla="*/ 1294924 w 5905500"/>
                <a:gd name="connsiteY2166" fmla="*/ 1588294 h 2409825"/>
                <a:gd name="connsiteX2167" fmla="*/ 1294924 w 5905500"/>
                <a:gd name="connsiteY2167" fmla="*/ 1588294 h 2409825"/>
                <a:gd name="connsiteX2168" fmla="*/ 1294924 w 5905500"/>
                <a:gd name="connsiteY2168" fmla="*/ 1588294 h 2409825"/>
                <a:gd name="connsiteX2169" fmla="*/ 1283494 w 5905500"/>
                <a:gd name="connsiteY2169" fmla="*/ 1588294 h 2409825"/>
                <a:gd name="connsiteX2170" fmla="*/ 1283494 w 5905500"/>
                <a:gd name="connsiteY2170" fmla="*/ 1588294 h 2409825"/>
                <a:gd name="connsiteX2171" fmla="*/ 1134904 w 5905500"/>
                <a:gd name="connsiteY2171" fmla="*/ 1535906 h 2409825"/>
                <a:gd name="connsiteX2172" fmla="*/ 1129189 w 5905500"/>
                <a:gd name="connsiteY2172" fmla="*/ 1511141 h 2409825"/>
                <a:gd name="connsiteX2173" fmla="*/ 1153954 w 5905500"/>
                <a:gd name="connsiteY2173" fmla="*/ 1492091 h 2409825"/>
                <a:gd name="connsiteX2174" fmla="*/ 1116806 w 5905500"/>
                <a:gd name="connsiteY2174" fmla="*/ 1430179 h 2409825"/>
                <a:gd name="connsiteX2175" fmla="*/ 1086326 w 5905500"/>
                <a:gd name="connsiteY2175" fmla="*/ 1460659 h 2409825"/>
                <a:gd name="connsiteX2176" fmla="*/ 1080611 w 5905500"/>
                <a:gd name="connsiteY2176" fmla="*/ 1454944 h 2409825"/>
                <a:gd name="connsiteX2177" fmla="*/ 1074896 w 5905500"/>
                <a:gd name="connsiteY2177" fmla="*/ 1454944 h 2409825"/>
                <a:gd name="connsiteX2178" fmla="*/ 1112044 w 5905500"/>
                <a:gd name="connsiteY2178" fmla="*/ 1505426 h 2409825"/>
                <a:gd name="connsiteX2179" fmla="*/ 1105376 w 5905500"/>
                <a:gd name="connsiteY2179" fmla="*/ 1505426 h 2409825"/>
                <a:gd name="connsiteX2180" fmla="*/ 1054894 w 5905500"/>
                <a:gd name="connsiteY2180" fmla="*/ 1469231 h 2409825"/>
                <a:gd name="connsiteX2181" fmla="*/ 1054894 w 5905500"/>
                <a:gd name="connsiteY2181" fmla="*/ 1450181 h 2409825"/>
                <a:gd name="connsiteX2182" fmla="*/ 1030129 w 5905500"/>
                <a:gd name="connsiteY2182" fmla="*/ 1438751 h 2409825"/>
                <a:gd name="connsiteX2183" fmla="*/ 1030129 w 5905500"/>
                <a:gd name="connsiteY2183" fmla="*/ 1469231 h 2409825"/>
                <a:gd name="connsiteX2184" fmla="*/ 1054894 w 5905500"/>
                <a:gd name="connsiteY2184" fmla="*/ 1505426 h 2409825"/>
                <a:gd name="connsiteX2185" fmla="*/ 1073944 w 5905500"/>
                <a:gd name="connsiteY2185" fmla="*/ 1524476 h 2409825"/>
                <a:gd name="connsiteX2186" fmla="*/ 1085374 w 5905500"/>
                <a:gd name="connsiteY2186" fmla="*/ 1513046 h 2409825"/>
                <a:gd name="connsiteX2187" fmla="*/ 1085374 w 5905500"/>
                <a:gd name="connsiteY2187" fmla="*/ 1524476 h 2409825"/>
                <a:gd name="connsiteX2188" fmla="*/ 1073944 w 5905500"/>
                <a:gd name="connsiteY2188" fmla="*/ 1530191 h 2409825"/>
                <a:gd name="connsiteX2189" fmla="*/ 1085374 w 5905500"/>
                <a:gd name="connsiteY2189" fmla="*/ 1530191 h 2409825"/>
                <a:gd name="connsiteX2190" fmla="*/ 1177766 w 5905500"/>
                <a:gd name="connsiteY2190" fmla="*/ 1580674 h 2409825"/>
                <a:gd name="connsiteX2191" fmla="*/ 1173956 w 5905500"/>
                <a:gd name="connsiteY2191" fmla="*/ 1588294 h 2409825"/>
                <a:gd name="connsiteX2192" fmla="*/ 1187291 w 5905500"/>
                <a:gd name="connsiteY2192" fmla="*/ 1588294 h 2409825"/>
                <a:gd name="connsiteX2193" fmla="*/ 1185386 w 5905500"/>
                <a:gd name="connsiteY2193" fmla="*/ 1580674 h 2409825"/>
                <a:gd name="connsiteX2194" fmla="*/ 1210151 w 5905500"/>
                <a:gd name="connsiteY2194" fmla="*/ 1580674 h 2409825"/>
                <a:gd name="connsiteX2195" fmla="*/ 1210151 w 5905500"/>
                <a:gd name="connsiteY2195" fmla="*/ 1588294 h 2409825"/>
                <a:gd name="connsiteX2196" fmla="*/ 1223486 w 5905500"/>
                <a:gd name="connsiteY2196" fmla="*/ 1588294 h 2409825"/>
                <a:gd name="connsiteX2197" fmla="*/ 1223486 w 5905500"/>
                <a:gd name="connsiteY2197" fmla="*/ 1586389 h 2409825"/>
                <a:gd name="connsiteX2198" fmla="*/ 1229201 w 5905500"/>
                <a:gd name="connsiteY2198" fmla="*/ 1586389 h 2409825"/>
                <a:gd name="connsiteX2199" fmla="*/ 1240631 w 5905500"/>
                <a:gd name="connsiteY2199" fmla="*/ 1580674 h 2409825"/>
                <a:gd name="connsiteX2200" fmla="*/ 1238726 w 5905500"/>
                <a:gd name="connsiteY2200" fmla="*/ 1588294 h 2409825"/>
                <a:gd name="connsiteX2201" fmla="*/ 1283494 w 5905500"/>
                <a:gd name="connsiteY2201" fmla="*/ 1588294 h 2409825"/>
                <a:gd name="connsiteX2202" fmla="*/ 1283494 w 5905500"/>
                <a:gd name="connsiteY2202" fmla="*/ 1588294 h 2409825"/>
                <a:gd name="connsiteX2203" fmla="*/ 1283494 w 5905500"/>
                <a:gd name="connsiteY2203" fmla="*/ 1588294 h 2409825"/>
                <a:gd name="connsiteX2204" fmla="*/ 1283494 w 5905500"/>
                <a:gd name="connsiteY2204" fmla="*/ 1588294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</a:cxnLst>
              <a:rect l="l" t="t" r="r" b="b"/>
              <a:pathLst>
                <a:path w="5905500" h="2409825">
                  <a:moveTo>
                    <a:pt x="5398294" y="1588294"/>
                  </a:moveTo>
                  <a:lnTo>
                    <a:pt x="5398294" y="1599724"/>
                  </a:lnTo>
                  <a:cubicBezTo>
                    <a:pt x="5400199" y="1614964"/>
                    <a:pt x="5365909" y="1707356"/>
                    <a:pt x="5347812" y="1729264"/>
                  </a:cubicBezTo>
                  <a:lnTo>
                    <a:pt x="5342096" y="1693069"/>
                  </a:lnTo>
                  <a:cubicBezTo>
                    <a:pt x="5360194" y="1690211"/>
                    <a:pt x="5371624" y="1616869"/>
                    <a:pt x="5398294" y="1588294"/>
                  </a:cubicBezTo>
                  <a:lnTo>
                    <a:pt x="5361146" y="1588294"/>
                  </a:lnTo>
                  <a:cubicBezTo>
                    <a:pt x="5361146" y="1590199"/>
                    <a:pt x="5361146" y="1594009"/>
                    <a:pt x="5359241" y="1599724"/>
                  </a:cubicBezTo>
                  <a:cubicBezTo>
                    <a:pt x="5376387" y="1599724"/>
                    <a:pt x="5366862" y="1594009"/>
                    <a:pt x="5378291" y="1599724"/>
                  </a:cubicBezTo>
                  <a:cubicBezTo>
                    <a:pt x="5372577" y="1605439"/>
                    <a:pt x="5376387" y="1601629"/>
                    <a:pt x="5372577" y="1611154"/>
                  </a:cubicBezTo>
                  <a:lnTo>
                    <a:pt x="5361146" y="1611154"/>
                  </a:lnTo>
                  <a:cubicBezTo>
                    <a:pt x="5353527" y="1594009"/>
                    <a:pt x="5349716" y="1592104"/>
                    <a:pt x="5336382" y="1599724"/>
                  </a:cubicBezTo>
                  <a:cubicBezTo>
                    <a:pt x="5332571" y="1603534"/>
                    <a:pt x="5328762" y="1613059"/>
                    <a:pt x="5324952" y="1618774"/>
                  </a:cubicBezTo>
                  <a:cubicBezTo>
                    <a:pt x="5313521" y="1605439"/>
                    <a:pt x="5323046" y="1609249"/>
                    <a:pt x="5305902" y="1618774"/>
                  </a:cubicBezTo>
                  <a:lnTo>
                    <a:pt x="5305902" y="1599724"/>
                  </a:lnTo>
                  <a:cubicBezTo>
                    <a:pt x="5313521" y="1594009"/>
                    <a:pt x="5313521" y="1594009"/>
                    <a:pt x="5317332" y="1588294"/>
                  </a:cubicBezTo>
                  <a:lnTo>
                    <a:pt x="5274469" y="1588294"/>
                  </a:lnTo>
                  <a:lnTo>
                    <a:pt x="5268754" y="1611154"/>
                  </a:lnTo>
                  <a:lnTo>
                    <a:pt x="5263039" y="1611154"/>
                  </a:lnTo>
                  <a:cubicBezTo>
                    <a:pt x="5266849" y="1597819"/>
                    <a:pt x="5266849" y="1595914"/>
                    <a:pt x="5274469" y="1588294"/>
                  </a:cubicBezTo>
                  <a:lnTo>
                    <a:pt x="5235416" y="1588294"/>
                  </a:lnTo>
                  <a:cubicBezTo>
                    <a:pt x="5237321" y="1605439"/>
                    <a:pt x="5235416" y="1624489"/>
                    <a:pt x="5231607" y="1642586"/>
                  </a:cubicBezTo>
                  <a:lnTo>
                    <a:pt x="5225891" y="1642586"/>
                  </a:lnTo>
                  <a:lnTo>
                    <a:pt x="5225891" y="1606391"/>
                  </a:lnTo>
                  <a:cubicBezTo>
                    <a:pt x="5229702" y="1600676"/>
                    <a:pt x="5229702" y="1594961"/>
                    <a:pt x="5229702" y="1589246"/>
                  </a:cubicBezTo>
                  <a:lnTo>
                    <a:pt x="5206841" y="1589246"/>
                  </a:lnTo>
                  <a:cubicBezTo>
                    <a:pt x="5203032" y="1600676"/>
                    <a:pt x="5197316" y="1612106"/>
                    <a:pt x="5195412" y="1623536"/>
                  </a:cubicBezTo>
                  <a:lnTo>
                    <a:pt x="5189696" y="1623536"/>
                  </a:lnTo>
                  <a:lnTo>
                    <a:pt x="5189696" y="1598771"/>
                  </a:lnTo>
                  <a:lnTo>
                    <a:pt x="5170646" y="1598771"/>
                  </a:lnTo>
                  <a:cubicBezTo>
                    <a:pt x="5163027" y="1633061"/>
                    <a:pt x="5151596" y="1649254"/>
                    <a:pt x="5108734" y="1649254"/>
                  </a:cubicBezTo>
                  <a:lnTo>
                    <a:pt x="5108734" y="1637824"/>
                  </a:lnTo>
                  <a:cubicBezTo>
                    <a:pt x="5122069" y="1624489"/>
                    <a:pt x="5133499" y="1607344"/>
                    <a:pt x="5143977" y="1589246"/>
                  </a:cubicBezTo>
                  <a:lnTo>
                    <a:pt x="5089684" y="1589246"/>
                  </a:lnTo>
                  <a:cubicBezTo>
                    <a:pt x="5085874" y="1612106"/>
                    <a:pt x="5078254" y="1631156"/>
                    <a:pt x="5072539" y="1637824"/>
                  </a:cubicBezTo>
                  <a:cubicBezTo>
                    <a:pt x="5061109" y="1645444"/>
                    <a:pt x="5063014" y="1649254"/>
                    <a:pt x="5053489" y="1643539"/>
                  </a:cubicBezTo>
                  <a:cubicBezTo>
                    <a:pt x="5043964" y="1624489"/>
                    <a:pt x="5053489" y="1613059"/>
                    <a:pt x="5047774" y="1589246"/>
                  </a:cubicBezTo>
                  <a:lnTo>
                    <a:pt x="5042059" y="1589246"/>
                  </a:lnTo>
                  <a:lnTo>
                    <a:pt x="5028724" y="1593056"/>
                  </a:lnTo>
                  <a:cubicBezTo>
                    <a:pt x="5032534" y="1604486"/>
                    <a:pt x="5034439" y="1612106"/>
                    <a:pt x="5034439" y="1629251"/>
                  </a:cubicBezTo>
                  <a:lnTo>
                    <a:pt x="5009674" y="1629251"/>
                  </a:lnTo>
                  <a:lnTo>
                    <a:pt x="5009674" y="1610201"/>
                  </a:lnTo>
                  <a:lnTo>
                    <a:pt x="4990624" y="1610201"/>
                  </a:lnTo>
                  <a:cubicBezTo>
                    <a:pt x="4992529" y="1623536"/>
                    <a:pt x="4992529" y="1625441"/>
                    <a:pt x="4996339" y="1634966"/>
                  </a:cubicBezTo>
                  <a:lnTo>
                    <a:pt x="4990624" y="1634966"/>
                  </a:lnTo>
                  <a:cubicBezTo>
                    <a:pt x="4984909" y="1631156"/>
                    <a:pt x="4955382" y="1629251"/>
                    <a:pt x="4940141" y="1615916"/>
                  </a:cubicBezTo>
                  <a:cubicBezTo>
                    <a:pt x="4957287" y="1608296"/>
                    <a:pt x="4951571" y="1621631"/>
                    <a:pt x="4959191" y="1604486"/>
                  </a:cubicBezTo>
                  <a:cubicBezTo>
                    <a:pt x="4955382" y="1602581"/>
                    <a:pt x="4955382" y="1602581"/>
                    <a:pt x="4953477" y="1598771"/>
                  </a:cubicBezTo>
                  <a:lnTo>
                    <a:pt x="4959191" y="1598771"/>
                  </a:lnTo>
                  <a:lnTo>
                    <a:pt x="4959191" y="1604486"/>
                  </a:lnTo>
                  <a:lnTo>
                    <a:pt x="4964907" y="1604486"/>
                  </a:lnTo>
                  <a:lnTo>
                    <a:pt x="4964907" y="1598771"/>
                  </a:lnTo>
                  <a:cubicBezTo>
                    <a:pt x="4968716" y="1594961"/>
                    <a:pt x="4972527" y="1591151"/>
                    <a:pt x="4976337" y="1587341"/>
                  </a:cubicBezTo>
                  <a:lnTo>
                    <a:pt x="4910614" y="1587341"/>
                  </a:lnTo>
                  <a:cubicBezTo>
                    <a:pt x="4906804" y="1589246"/>
                    <a:pt x="4902994" y="1589246"/>
                    <a:pt x="4901089" y="1591151"/>
                  </a:cubicBezTo>
                  <a:cubicBezTo>
                    <a:pt x="4899184" y="1589246"/>
                    <a:pt x="4901089" y="1587341"/>
                    <a:pt x="4901089" y="1587341"/>
                  </a:cubicBezTo>
                  <a:lnTo>
                    <a:pt x="4880134" y="1587341"/>
                  </a:lnTo>
                  <a:cubicBezTo>
                    <a:pt x="4880134" y="1589246"/>
                    <a:pt x="4882039" y="1589246"/>
                    <a:pt x="4882039" y="1591151"/>
                  </a:cubicBezTo>
                  <a:cubicBezTo>
                    <a:pt x="4861084" y="1593056"/>
                    <a:pt x="4866799" y="1587341"/>
                    <a:pt x="4857274" y="1602581"/>
                  </a:cubicBezTo>
                  <a:cubicBezTo>
                    <a:pt x="4862989" y="1614011"/>
                    <a:pt x="4861084" y="1606391"/>
                    <a:pt x="4857274" y="1621631"/>
                  </a:cubicBezTo>
                  <a:lnTo>
                    <a:pt x="4851559" y="1621631"/>
                  </a:lnTo>
                  <a:lnTo>
                    <a:pt x="4845844" y="1591151"/>
                  </a:lnTo>
                  <a:cubicBezTo>
                    <a:pt x="4847749" y="1589246"/>
                    <a:pt x="4849654" y="1587341"/>
                    <a:pt x="4851559" y="1587341"/>
                  </a:cubicBezTo>
                  <a:lnTo>
                    <a:pt x="4838224" y="1587341"/>
                  </a:lnTo>
                  <a:cubicBezTo>
                    <a:pt x="4821079" y="1617821"/>
                    <a:pt x="4795361" y="1653064"/>
                    <a:pt x="4770596" y="1672114"/>
                  </a:cubicBezTo>
                  <a:cubicBezTo>
                    <a:pt x="4783932" y="1639729"/>
                    <a:pt x="4772502" y="1612106"/>
                    <a:pt x="4801077" y="1591151"/>
                  </a:cubicBezTo>
                  <a:lnTo>
                    <a:pt x="4801077" y="1587341"/>
                  </a:lnTo>
                  <a:lnTo>
                    <a:pt x="4644867" y="1587341"/>
                  </a:lnTo>
                  <a:lnTo>
                    <a:pt x="4646771" y="1591151"/>
                  </a:lnTo>
                  <a:lnTo>
                    <a:pt x="4639152" y="1591151"/>
                  </a:lnTo>
                  <a:lnTo>
                    <a:pt x="4639152" y="1587341"/>
                  </a:lnTo>
                  <a:lnTo>
                    <a:pt x="4546759" y="1587341"/>
                  </a:lnTo>
                  <a:lnTo>
                    <a:pt x="4546759" y="1591151"/>
                  </a:lnTo>
                  <a:lnTo>
                    <a:pt x="4541044" y="1591151"/>
                  </a:lnTo>
                  <a:lnTo>
                    <a:pt x="4541044" y="1587341"/>
                  </a:lnTo>
                  <a:lnTo>
                    <a:pt x="4505802" y="1587341"/>
                  </a:lnTo>
                  <a:cubicBezTo>
                    <a:pt x="4513421" y="1596866"/>
                    <a:pt x="4521042" y="1608296"/>
                    <a:pt x="4528661" y="1621631"/>
                  </a:cubicBezTo>
                  <a:lnTo>
                    <a:pt x="4509611" y="1621631"/>
                  </a:lnTo>
                  <a:cubicBezTo>
                    <a:pt x="4509611" y="1606391"/>
                    <a:pt x="4517232" y="1615916"/>
                    <a:pt x="4503896" y="1602581"/>
                  </a:cubicBezTo>
                  <a:lnTo>
                    <a:pt x="4503896" y="1598771"/>
                  </a:lnTo>
                  <a:lnTo>
                    <a:pt x="4492467" y="1604486"/>
                  </a:lnTo>
                  <a:lnTo>
                    <a:pt x="4492467" y="1598771"/>
                  </a:lnTo>
                  <a:cubicBezTo>
                    <a:pt x="4494371" y="1596866"/>
                    <a:pt x="4492467" y="1593056"/>
                    <a:pt x="4488657" y="1587341"/>
                  </a:cubicBezTo>
                  <a:lnTo>
                    <a:pt x="4469607" y="1587341"/>
                  </a:lnTo>
                  <a:cubicBezTo>
                    <a:pt x="4473417" y="1591151"/>
                    <a:pt x="4479132" y="1594961"/>
                    <a:pt x="4486752" y="1598771"/>
                  </a:cubicBezTo>
                  <a:lnTo>
                    <a:pt x="4486752" y="1604486"/>
                  </a:lnTo>
                  <a:lnTo>
                    <a:pt x="4475321" y="1604486"/>
                  </a:lnTo>
                  <a:cubicBezTo>
                    <a:pt x="4460082" y="1591151"/>
                    <a:pt x="4465796" y="1596866"/>
                    <a:pt x="4444842" y="1604486"/>
                  </a:cubicBezTo>
                  <a:lnTo>
                    <a:pt x="4444842" y="1587341"/>
                  </a:lnTo>
                  <a:lnTo>
                    <a:pt x="4396264" y="1587341"/>
                  </a:lnTo>
                  <a:cubicBezTo>
                    <a:pt x="4396264" y="1589246"/>
                    <a:pt x="4396264" y="1593056"/>
                    <a:pt x="4394359" y="1598771"/>
                  </a:cubicBezTo>
                  <a:lnTo>
                    <a:pt x="4375309" y="1598771"/>
                  </a:lnTo>
                  <a:lnTo>
                    <a:pt x="4375309" y="1587341"/>
                  </a:lnTo>
                  <a:lnTo>
                    <a:pt x="4348639" y="1587341"/>
                  </a:lnTo>
                  <a:cubicBezTo>
                    <a:pt x="4350544" y="1593056"/>
                    <a:pt x="4352449" y="1598771"/>
                    <a:pt x="4350544" y="1604486"/>
                  </a:cubicBezTo>
                  <a:lnTo>
                    <a:pt x="4325779" y="1623536"/>
                  </a:lnTo>
                  <a:cubicBezTo>
                    <a:pt x="4318159" y="1638776"/>
                    <a:pt x="4318159" y="1654016"/>
                    <a:pt x="4314349" y="1665446"/>
                  </a:cubicBezTo>
                  <a:cubicBezTo>
                    <a:pt x="4281964" y="1665446"/>
                    <a:pt x="4260057" y="1669256"/>
                    <a:pt x="4239102" y="1676876"/>
                  </a:cubicBezTo>
                  <a:cubicBezTo>
                    <a:pt x="4244817" y="1682591"/>
                    <a:pt x="4241007" y="1678781"/>
                    <a:pt x="4250532" y="1682591"/>
                  </a:cubicBezTo>
                  <a:cubicBezTo>
                    <a:pt x="4254342" y="1686401"/>
                    <a:pt x="4263867" y="1690211"/>
                    <a:pt x="4269582" y="1694021"/>
                  </a:cubicBezTo>
                  <a:lnTo>
                    <a:pt x="4244817" y="1694021"/>
                  </a:lnTo>
                  <a:cubicBezTo>
                    <a:pt x="4229577" y="1676876"/>
                    <a:pt x="4235292" y="1682591"/>
                    <a:pt x="4214336" y="1682591"/>
                  </a:cubicBezTo>
                  <a:lnTo>
                    <a:pt x="4214336" y="1688306"/>
                  </a:lnTo>
                  <a:cubicBezTo>
                    <a:pt x="4221957" y="1694021"/>
                    <a:pt x="4221957" y="1694021"/>
                    <a:pt x="4225767" y="1699736"/>
                  </a:cubicBezTo>
                  <a:lnTo>
                    <a:pt x="4214336" y="1699736"/>
                  </a:lnTo>
                  <a:cubicBezTo>
                    <a:pt x="4189571" y="1663541"/>
                    <a:pt x="4133374" y="1694021"/>
                    <a:pt x="4121944" y="1624489"/>
                  </a:cubicBezTo>
                  <a:cubicBezTo>
                    <a:pt x="4127659" y="1618774"/>
                    <a:pt x="4123849" y="1622584"/>
                    <a:pt x="4127659" y="1613059"/>
                  </a:cubicBezTo>
                  <a:lnTo>
                    <a:pt x="4133374" y="1613059"/>
                  </a:lnTo>
                  <a:cubicBezTo>
                    <a:pt x="4133374" y="1613059"/>
                    <a:pt x="4140994" y="1630204"/>
                    <a:pt x="4144804" y="1624489"/>
                  </a:cubicBezTo>
                  <a:lnTo>
                    <a:pt x="4144804" y="1618774"/>
                  </a:lnTo>
                  <a:cubicBezTo>
                    <a:pt x="4154329" y="1609249"/>
                    <a:pt x="4158139" y="1597819"/>
                    <a:pt x="4161949" y="1584484"/>
                  </a:cubicBezTo>
                  <a:lnTo>
                    <a:pt x="4077176" y="1584484"/>
                  </a:lnTo>
                  <a:cubicBezTo>
                    <a:pt x="4075271" y="1599724"/>
                    <a:pt x="4075271" y="1618774"/>
                    <a:pt x="4077176" y="1644491"/>
                  </a:cubicBezTo>
                  <a:cubicBezTo>
                    <a:pt x="4080986" y="1650206"/>
                    <a:pt x="4080986" y="1650206"/>
                    <a:pt x="4082891" y="1663541"/>
                  </a:cubicBezTo>
                  <a:cubicBezTo>
                    <a:pt x="4121944" y="1674971"/>
                    <a:pt x="4148614" y="1712119"/>
                    <a:pt x="4175284" y="1731169"/>
                  </a:cubicBezTo>
                  <a:cubicBezTo>
                    <a:pt x="4177189" y="1717834"/>
                    <a:pt x="4177189" y="1719739"/>
                    <a:pt x="4180999" y="1712119"/>
                  </a:cubicBezTo>
                  <a:cubicBezTo>
                    <a:pt x="4227671" y="1748314"/>
                    <a:pt x="4312444" y="1661636"/>
                    <a:pt x="4342924" y="1670209"/>
                  </a:cubicBezTo>
                  <a:cubicBezTo>
                    <a:pt x="4344829" y="1649254"/>
                    <a:pt x="4350544" y="1645444"/>
                    <a:pt x="4354354" y="1628299"/>
                  </a:cubicBezTo>
                  <a:cubicBezTo>
                    <a:pt x="4360069" y="1634014"/>
                    <a:pt x="4356259" y="1630204"/>
                    <a:pt x="4360069" y="1639729"/>
                  </a:cubicBezTo>
                  <a:lnTo>
                    <a:pt x="4365784" y="1639729"/>
                  </a:lnTo>
                  <a:cubicBezTo>
                    <a:pt x="4361974" y="1664494"/>
                    <a:pt x="4354354" y="1692116"/>
                    <a:pt x="4341019" y="1707356"/>
                  </a:cubicBezTo>
                  <a:cubicBezTo>
                    <a:pt x="4327684" y="1720691"/>
                    <a:pt x="4250532" y="1759744"/>
                    <a:pt x="4228624" y="1763554"/>
                  </a:cubicBezTo>
                  <a:cubicBezTo>
                    <a:pt x="4205764" y="1774984"/>
                    <a:pt x="4189571" y="1755934"/>
                    <a:pt x="4160996" y="1744504"/>
                  </a:cubicBezTo>
                  <a:lnTo>
                    <a:pt x="4160996" y="1755934"/>
                  </a:lnTo>
                  <a:cubicBezTo>
                    <a:pt x="4178141" y="1769269"/>
                    <a:pt x="4203859" y="1800701"/>
                    <a:pt x="4222909" y="1792129"/>
                  </a:cubicBezTo>
                  <a:cubicBezTo>
                    <a:pt x="4245769" y="1786414"/>
                    <a:pt x="4303871" y="1737836"/>
                    <a:pt x="4315302" y="1750219"/>
                  </a:cubicBezTo>
                  <a:cubicBezTo>
                    <a:pt x="4321017" y="1757839"/>
                    <a:pt x="4319111" y="1759744"/>
                    <a:pt x="4321017" y="1774984"/>
                  </a:cubicBezTo>
                  <a:cubicBezTo>
                    <a:pt x="4257199" y="1792129"/>
                    <a:pt x="4180046" y="1840706"/>
                    <a:pt x="4146709" y="1805464"/>
                  </a:cubicBezTo>
                  <a:cubicBezTo>
                    <a:pt x="4111466" y="1774984"/>
                    <a:pt x="4052411" y="1732121"/>
                    <a:pt x="4048601" y="1675924"/>
                  </a:cubicBezTo>
                  <a:cubicBezTo>
                    <a:pt x="4031456" y="1651159"/>
                    <a:pt x="4042886" y="1621631"/>
                    <a:pt x="4052411" y="1585436"/>
                  </a:cubicBezTo>
                  <a:lnTo>
                    <a:pt x="3898106" y="1585436"/>
                  </a:lnTo>
                  <a:cubicBezTo>
                    <a:pt x="3896201" y="1594961"/>
                    <a:pt x="3900011" y="1589246"/>
                    <a:pt x="3886676" y="1596866"/>
                  </a:cubicBezTo>
                  <a:lnTo>
                    <a:pt x="3886676" y="1585436"/>
                  </a:lnTo>
                  <a:lnTo>
                    <a:pt x="3875246" y="1585436"/>
                  </a:lnTo>
                  <a:cubicBezTo>
                    <a:pt x="3875246" y="1589246"/>
                    <a:pt x="3875246" y="1593056"/>
                    <a:pt x="3873341" y="1596866"/>
                  </a:cubicBezTo>
                  <a:lnTo>
                    <a:pt x="3854291" y="1596866"/>
                  </a:lnTo>
                  <a:cubicBezTo>
                    <a:pt x="3850481" y="1593056"/>
                    <a:pt x="3846671" y="1589246"/>
                    <a:pt x="3844766" y="1585436"/>
                  </a:cubicBezTo>
                  <a:lnTo>
                    <a:pt x="3790474" y="1585436"/>
                  </a:lnTo>
                  <a:cubicBezTo>
                    <a:pt x="3794284" y="1593056"/>
                    <a:pt x="3796189" y="1600676"/>
                    <a:pt x="3798094" y="1614011"/>
                  </a:cubicBezTo>
                  <a:lnTo>
                    <a:pt x="3791426" y="1614011"/>
                  </a:lnTo>
                  <a:lnTo>
                    <a:pt x="3791426" y="1602581"/>
                  </a:lnTo>
                  <a:cubicBezTo>
                    <a:pt x="3778091" y="1594961"/>
                    <a:pt x="3779996" y="1594961"/>
                    <a:pt x="3779996" y="1591151"/>
                  </a:cubicBezTo>
                  <a:lnTo>
                    <a:pt x="3778091" y="1587341"/>
                  </a:lnTo>
                  <a:lnTo>
                    <a:pt x="3677126" y="1587341"/>
                  </a:lnTo>
                  <a:cubicBezTo>
                    <a:pt x="3673316" y="1608296"/>
                    <a:pt x="3663791" y="1629251"/>
                    <a:pt x="3641884" y="1641634"/>
                  </a:cubicBezTo>
                  <a:lnTo>
                    <a:pt x="3641884" y="1635919"/>
                  </a:lnTo>
                  <a:cubicBezTo>
                    <a:pt x="3653314" y="1622584"/>
                    <a:pt x="3657124" y="1603534"/>
                    <a:pt x="3666649" y="1587341"/>
                  </a:cubicBezTo>
                  <a:lnTo>
                    <a:pt x="3446621" y="1587341"/>
                  </a:lnTo>
                  <a:cubicBezTo>
                    <a:pt x="3439001" y="1602581"/>
                    <a:pt x="3431381" y="1615916"/>
                    <a:pt x="3418046" y="1621631"/>
                  </a:cubicBezTo>
                  <a:lnTo>
                    <a:pt x="3418046" y="1617821"/>
                  </a:lnTo>
                  <a:cubicBezTo>
                    <a:pt x="3425666" y="1610201"/>
                    <a:pt x="3433286" y="1600676"/>
                    <a:pt x="3439001" y="1589246"/>
                  </a:cubicBezTo>
                  <a:lnTo>
                    <a:pt x="3197066" y="1589246"/>
                  </a:lnTo>
                  <a:cubicBezTo>
                    <a:pt x="3212306" y="1649254"/>
                    <a:pt x="3225641" y="1722596"/>
                    <a:pt x="3229451" y="1749266"/>
                  </a:cubicBezTo>
                  <a:cubicBezTo>
                    <a:pt x="3244691" y="1751171"/>
                    <a:pt x="3254216" y="1751171"/>
                    <a:pt x="3259931" y="1754981"/>
                  </a:cubicBezTo>
                  <a:cubicBezTo>
                    <a:pt x="3256121" y="1758791"/>
                    <a:pt x="3252311" y="1768316"/>
                    <a:pt x="3248501" y="1774031"/>
                  </a:cubicBezTo>
                  <a:cubicBezTo>
                    <a:pt x="3242786" y="1758791"/>
                    <a:pt x="3246596" y="1764506"/>
                    <a:pt x="3237071" y="1754981"/>
                  </a:cubicBezTo>
                  <a:lnTo>
                    <a:pt x="3237071" y="1774031"/>
                  </a:lnTo>
                  <a:cubicBezTo>
                    <a:pt x="3252311" y="1791176"/>
                    <a:pt x="3240881" y="1806416"/>
                    <a:pt x="3248501" y="1835944"/>
                  </a:cubicBezTo>
                  <a:cubicBezTo>
                    <a:pt x="3267551" y="1903571"/>
                    <a:pt x="3275171" y="2076926"/>
                    <a:pt x="3278981" y="2152174"/>
                  </a:cubicBezTo>
                  <a:lnTo>
                    <a:pt x="3309461" y="2157889"/>
                  </a:lnTo>
                  <a:lnTo>
                    <a:pt x="3309461" y="2163604"/>
                  </a:lnTo>
                  <a:cubicBezTo>
                    <a:pt x="3247549" y="2163604"/>
                    <a:pt x="3226594" y="2199799"/>
                    <a:pt x="3185636" y="2219801"/>
                  </a:cubicBezTo>
                  <a:cubicBezTo>
                    <a:pt x="3146584" y="2236947"/>
                    <a:pt x="3095149" y="2235041"/>
                    <a:pt x="3061811" y="2255997"/>
                  </a:cubicBezTo>
                  <a:cubicBezTo>
                    <a:pt x="3054191" y="2261711"/>
                    <a:pt x="3040856" y="2282666"/>
                    <a:pt x="3031331" y="2286476"/>
                  </a:cubicBezTo>
                  <a:cubicBezTo>
                    <a:pt x="3025616" y="2288381"/>
                    <a:pt x="3019901" y="2276951"/>
                    <a:pt x="3006566" y="2280761"/>
                  </a:cubicBezTo>
                  <a:cubicBezTo>
                    <a:pt x="2993231" y="2284572"/>
                    <a:pt x="2971324" y="2299811"/>
                    <a:pt x="2963704" y="2305526"/>
                  </a:cubicBezTo>
                  <a:cubicBezTo>
                    <a:pt x="2922746" y="2328386"/>
                    <a:pt x="2849404" y="2303622"/>
                    <a:pt x="2834164" y="2361724"/>
                  </a:cubicBezTo>
                  <a:cubicBezTo>
                    <a:pt x="2822734" y="2363629"/>
                    <a:pt x="2776061" y="2382679"/>
                    <a:pt x="2766536" y="2373154"/>
                  </a:cubicBezTo>
                  <a:lnTo>
                    <a:pt x="2766536" y="2361724"/>
                  </a:lnTo>
                  <a:lnTo>
                    <a:pt x="2729389" y="2350294"/>
                  </a:lnTo>
                  <a:lnTo>
                    <a:pt x="2723674" y="2331244"/>
                  </a:lnTo>
                  <a:cubicBezTo>
                    <a:pt x="2700814" y="2316004"/>
                    <a:pt x="2678906" y="2321719"/>
                    <a:pt x="2656046" y="2306479"/>
                  </a:cubicBezTo>
                  <a:cubicBezTo>
                    <a:pt x="2652236" y="2304574"/>
                    <a:pt x="2650331" y="2289334"/>
                    <a:pt x="2644616" y="2287429"/>
                  </a:cubicBezTo>
                  <a:cubicBezTo>
                    <a:pt x="2631281" y="2283619"/>
                    <a:pt x="2629376" y="2295049"/>
                    <a:pt x="2607469" y="2293144"/>
                  </a:cubicBezTo>
                  <a:lnTo>
                    <a:pt x="2607469" y="2287429"/>
                  </a:lnTo>
                  <a:cubicBezTo>
                    <a:pt x="2624614" y="2287429"/>
                    <a:pt x="2615089" y="2293144"/>
                    <a:pt x="2626519" y="2287429"/>
                  </a:cubicBezTo>
                  <a:cubicBezTo>
                    <a:pt x="2632234" y="2281714"/>
                    <a:pt x="2628424" y="2285524"/>
                    <a:pt x="2632234" y="2275999"/>
                  </a:cubicBezTo>
                  <a:lnTo>
                    <a:pt x="2620804" y="2275999"/>
                  </a:lnTo>
                  <a:cubicBezTo>
                    <a:pt x="2613184" y="2274094"/>
                    <a:pt x="2605564" y="2283619"/>
                    <a:pt x="2590324" y="2275999"/>
                  </a:cubicBezTo>
                  <a:cubicBezTo>
                    <a:pt x="2605564" y="2266474"/>
                    <a:pt x="2597944" y="2277904"/>
                    <a:pt x="2601754" y="2256949"/>
                  </a:cubicBezTo>
                  <a:cubicBezTo>
                    <a:pt x="2560796" y="2245519"/>
                    <a:pt x="2556986" y="2232184"/>
                    <a:pt x="2520791" y="2215039"/>
                  </a:cubicBezTo>
                  <a:lnTo>
                    <a:pt x="2520791" y="2195989"/>
                  </a:lnTo>
                  <a:cubicBezTo>
                    <a:pt x="2549366" y="2192179"/>
                    <a:pt x="2553176" y="2184559"/>
                    <a:pt x="2571274" y="2171224"/>
                  </a:cubicBezTo>
                  <a:lnTo>
                    <a:pt x="2571274" y="2190274"/>
                  </a:lnTo>
                  <a:lnTo>
                    <a:pt x="2576989" y="2184559"/>
                  </a:lnTo>
                  <a:cubicBezTo>
                    <a:pt x="2592229" y="2186464"/>
                    <a:pt x="2644616" y="2186464"/>
                    <a:pt x="2663666" y="2173129"/>
                  </a:cubicBezTo>
                  <a:cubicBezTo>
                    <a:pt x="2669381" y="2167414"/>
                    <a:pt x="2665571" y="2171224"/>
                    <a:pt x="2669381" y="2161699"/>
                  </a:cubicBezTo>
                  <a:cubicBezTo>
                    <a:pt x="2650331" y="2161699"/>
                    <a:pt x="2630329" y="2161699"/>
                    <a:pt x="2618899" y="2155984"/>
                  </a:cubicBezTo>
                  <a:cubicBezTo>
                    <a:pt x="2639854" y="2155984"/>
                    <a:pt x="2661761" y="2154079"/>
                    <a:pt x="2675096" y="2150269"/>
                  </a:cubicBezTo>
                  <a:lnTo>
                    <a:pt x="2675096" y="2175034"/>
                  </a:lnTo>
                  <a:cubicBezTo>
                    <a:pt x="2705576" y="2178844"/>
                    <a:pt x="2733199" y="2188369"/>
                    <a:pt x="2756059" y="2199799"/>
                  </a:cubicBezTo>
                  <a:cubicBezTo>
                    <a:pt x="2746534" y="2228374"/>
                    <a:pt x="2737009" y="2255997"/>
                    <a:pt x="2731294" y="2305526"/>
                  </a:cubicBezTo>
                  <a:lnTo>
                    <a:pt x="2737009" y="2305526"/>
                  </a:lnTo>
                  <a:cubicBezTo>
                    <a:pt x="2748439" y="2297906"/>
                    <a:pt x="2748439" y="2305526"/>
                    <a:pt x="2756059" y="2299811"/>
                  </a:cubicBezTo>
                  <a:cubicBezTo>
                    <a:pt x="2763679" y="2288381"/>
                    <a:pt x="2763679" y="2265522"/>
                    <a:pt x="2761774" y="2243614"/>
                  </a:cubicBezTo>
                  <a:cubicBezTo>
                    <a:pt x="2777014" y="2243614"/>
                    <a:pt x="2769394" y="2245519"/>
                    <a:pt x="2786539" y="2237899"/>
                  </a:cubicBezTo>
                  <a:lnTo>
                    <a:pt x="2786539" y="2243614"/>
                  </a:lnTo>
                  <a:lnTo>
                    <a:pt x="2780824" y="2243614"/>
                  </a:lnTo>
                  <a:cubicBezTo>
                    <a:pt x="2769394" y="2247424"/>
                    <a:pt x="2792254" y="2249329"/>
                    <a:pt x="2792254" y="2249329"/>
                  </a:cubicBezTo>
                  <a:cubicBezTo>
                    <a:pt x="2801779" y="2235994"/>
                    <a:pt x="2803684" y="2228374"/>
                    <a:pt x="2803684" y="2198847"/>
                  </a:cubicBezTo>
                  <a:cubicBezTo>
                    <a:pt x="2809399" y="2189322"/>
                    <a:pt x="2768441" y="2072164"/>
                    <a:pt x="2760821" y="2036921"/>
                  </a:cubicBezTo>
                  <a:lnTo>
                    <a:pt x="2749391" y="2042636"/>
                  </a:lnTo>
                  <a:lnTo>
                    <a:pt x="2749391" y="2035016"/>
                  </a:lnTo>
                  <a:cubicBezTo>
                    <a:pt x="2766536" y="2015966"/>
                    <a:pt x="2693194" y="1912144"/>
                    <a:pt x="2693194" y="1897856"/>
                  </a:cubicBezTo>
                  <a:cubicBezTo>
                    <a:pt x="2698909" y="1888331"/>
                    <a:pt x="2676049" y="1841659"/>
                    <a:pt x="2668429" y="1822609"/>
                  </a:cubicBezTo>
                  <a:lnTo>
                    <a:pt x="2668429" y="1816894"/>
                  </a:lnTo>
                  <a:lnTo>
                    <a:pt x="2662714" y="1816894"/>
                  </a:lnTo>
                  <a:cubicBezTo>
                    <a:pt x="2656999" y="1830229"/>
                    <a:pt x="2637949" y="1749266"/>
                    <a:pt x="2632234" y="1735931"/>
                  </a:cubicBezTo>
                  <a:lnTo>
                    <a:pt x="2601754" y="1711166"/>
                  </a:lnTo>
                  <a:lnTo>
                    <a:pt x="2607469" y="1692116"/>
                  </a:lnTo>
                  <a:cubicBezTo>
                    <a:pt x="2592229" y="1654016"/>
                    <a:pt x="2562701" y="1628299"/>
                    <a:pt x="2551271" y="1588294"/>
                  </a:cubicBezTo>
                  <a:lnTo>
                    <a:pt x="2506504" y="1588294"/>
                  </a:lnTo>
                  <a:cubicBezTo>
                    <a:pt x="2506504" y="1590199"/>
                    <a:pt x="2506504" y="1594009"/>
                    <a:pt x="2508409" y="1599724"/>
                  </a:cubicBezTo>
                  <a:cubicBezTo>
                    <a:pt x="2504599" y="1601629"/>
                    <a:pt x="2504599" y="1601629"/>
                    <a:pt x="2502694" y="1605439"/>
                  </a:cubicBezTo>
                  <a:lnTo>
                    <a:pt x="2483644" y="1605439"/>
                  </a:lnTo>
                  <a:cubicBezTo>
                    <a:pt x="2485549" y="1618774"/>
                    <a:pt x="2485549" y="1620679"/>
                    <a:pt x="2489359" y="1630204"/>
                  </a:cubicBezTo>
                  <a:lnTo>
                    <a:pt x="2486501" y="1630204"/>
                  </a:lnTo>
                  <a:cubicBezTo>
                    <a:pt x="2478881" y="1620679"/>
                    <a:pt x="2475071" y="1632109"/>
                    <a:pt x="2475071" y="1599724"/>
                  </a:cubicBezTo>
                  <a:cubicBezTo>
                    <a:pt x="2482691" y="1595914"/>
                    <a:pt x="2484596" y="1594009"/>
                    <a:pt x="2486501" y="1588294"/>
                  </a:cubicBezTo>
                  <a:lnTo>
                    <a:pt x="2467451" y="1588294"/>
                  </a:lnTo>
                  <a:cubicBezTo>
                    <a:pt x="2467451" y="1590199"/>
                    <a:pt x="2469356" y="1590199"/>
                    <a:pt x="2469356" y="1592104"/>
                  </a:cubicBezTo>
                  <a:cubicBezTo>
                    <a:pt x="2440781" y="1614964"/>
                    <a:pt x="2448401" y="1654016"/>
                    <a:pt x="2401729" y="1659731"/>
                  </a:cubicBezTo>
                  <a:lnTo>
                    <a:pt x="2401729" y="1678781"/>
                  </a:lnTo>
                  <a:cubicBezTo>
                    <a:pt x="2434114" y="1688306"/>
                    <a:pt x="2436971" y="1707356"/>
                    <a:pt x="2469356" y="1714976"/>
                  </a:cubicBezTo>
                  <a:cubicBezTo>
                    <a:pt x="2469356" y="1695926"/>
                    <a:pt x="2459831" y="1707356"/>
                    <a:pt x="2475071" y="1695926"/>
                  </a:cubicBezTo>
                  <a:cubicBezTo>
                    <a:pt x="2475071" y="1718786"/>
                    <a:pt x="2480786" y="1722596"/>
                    <a:pt x="2475071" y="1732121"/>
                  </a:cubicBezTo>
                  <a:cubicBezTo>
                    <a:pt x="2467451" y="1739741"/>
                    <a:pt x="2463641" y="1739741"/>
                    <a:pt x="2450306" y="1743551"/>
                  </a:cubicBezTo>
                  <a:lnTo>
                    <a:pt x="2450306" y="1737836"/>
                  </a:lnTo>
                  <a:cubicBezTo>
                    <a:pt x="2465546" y="1732121"/>
                    <a:pt x="2459831" y="1735931"/>
                    <a:pt x="2469356" y="1726406"/>
                  </a:cubicBezTo>
                  <a:cubicBezTo>
                    <a:pt x="2432209" y="1722596"/>
                    <a:pt x="2422684" y="1697831"/>
                    <a:pt x="2401729" y="1695926"/>
                  </a:cubicBezTo>
                  <a:lnTo>
                    <a:pt x="2401729" y="1690211"/>
                  </a:lnTo>
                  <a:cubicBezTo>
                    <a:pt x="2399824" y="1686401"/>
                    <a:pt x="2401729" y="1686401"/>
                    <a:pt x="2376964" y="1684496"/>
                  </a:cubicBezTo>
                  <a:cubicBezTo>
                    <a:pt x="2348389" y="1667351"/>
                    <a:pt x="2301716" y="1699736"/>
                    <a:pt x="2278856" y="1709261"/>
                  </a:cubicBezTo>
                  <a:lnTo>
                    <a:pt x="2278856" y="1684496"/>
                  </a:lnTo>
                  <a:cubicBezTo>
                    <a:pt x="2286476" y="1676876"/>
                    <a:pt x="2299811" y="1671161"/>
                    <a:pt x="2290286" y="1665446"/>
                  </a:cubicBezTo>
                  <a:cubicBezTo>
                    <a:pt x="2271236" y="1652111"/>
                    <a:pt x="2224564" y="1648301"/>
                    <a:pt x="2209324" y="1654016"/>
                  </a:cubicBezTo>
                  <a:lnTo>
                    <a:pt x="2228374" y="1623536"/>
                  </a:lnTo>
                  <a:cubicBezTo>
                    <a:pt x="2297906" y="1646396"/>
                    <a:pt x="2331244" y="1648301"/>
                    <a:pt x="2427446" y="1648301"/>
                  </a:cubicBezTo>
                  <a:cubicBezTo>
                    <a:pt x="2429351" y="1623536"/>
                    <a:pt x="2431256" y="1621631"/>
                    <a:pt x="2427446" y="1597819"/>
                  </a:cubicBezTo>
                  <a:cubicBezTo>
                    <a:pt x="2433161" y="1594009"/>
                    <a:pt x="2435066" y="1590199"/>
                    <a:pt x="2438876" y="1586389"/>
                  </a:cubicBezTo>
                  <a:lnTo>
                    <a:pt x="2396014" y="1586389"/>
                  </a:lnTo>
                  <a:cubicBezTo>
                    <a:pt x="2396014" y="1590199"/>
                    <a:pt x="2396014" y="1594009"/>
                    <a:pt x="2396014" y="1597819"/>
                  </a:cubicBezTo>
                  <a:cubicBezTo>
                    <a:pt x="2367439" y="1601629"/>
                    <a:pt x="2376964" y="1605439"/>
                    <a:pt x="2353151" y="1603534"/>
                  </a:cubicBezTo>
                  <a:cubicBezTo>
                    <a:pt x="2353151" y="1595914"/>
                    <a:pt x="2351246" y="1590199"/>
                    <a:pt x="2351246" y="1586389"/>
                  </a:cubicBezTo>
                  <a:lnTo>
                    <a:pt x="2347436" y="1586389"/>
                  </a:lnTo>
                  <a:lnTo>
                    <a:pt x="2347436" y="1590199"/>
                  </a:lnTo>
                  <a:cubicBezTo>
                    <a:pt x="2336006" y="1599724"/>
                    <a:pt x="2351246" y="1599724"/>
                    <a:pt x="2328386" y="1601629"/>
                  </a:cubicBezTo>
                  <a:lnTo>
                    <a:pt x="2322671" y="1584484"/>
                  </a:lnTo>
                  <a:lnTo>
                    <a:pt x="2160746" y="1584484"/>
                  </a:lnTo>
                  <a:cubicBezTo>
                    <a:pt x="2168366" y="1588294"/>
                    <a:pt x="2174081" y="1590199"/>
                    <a:pt x="2179796" y="1595914"/>
                  </a:cubicBezTo>
                  <a:cubicBezTo>
                    <a:pt x="2164556" y="1607344"/>
                    <a:pt x="2177891" y="1603534"/>
                    <a:pt x="2185511" y="1626394"/>
                  </a:cubicBezTo>
                  <a:lnTo>
                    <a:pt x="2174081" y="1626394"/>
                  </a:lnTo>
                  <a:cubicBezTo>
                    <a:pt x="2168366" y="1607344"/>
                    <a:pt x="2177891" y="1616869"/>
                    <a:pt x="2162651" y="1607344"/>
                  </a:cubicBezTo>
                  <a:cubicBezTo>
                    <a:pt x="2156936" y="1616869"/>
                    <a:pt x="2151221" y="1624489"/>
                    <a:pt x="2143601" y="1632109"/>
                  </a:cubicBezTo>
                  <a:cubicBezTo>
                    <a:pt x="2147411" y="1637824"/>
                    <a:pt x="2151221" y="1639729"/>
                    <a:pt x="2155031" y="1643539"/>
                  </a:cubicBezTo>
                  <a:cubicBezTo>
                    <a:pt x="2134076" y="1647349"/>
                    <a:pt x="2139791" y="1649254"/>
                    <a:pt x="2124551" y="1654969"/>
                  </a:cubicBezTo>
                  <a:cubicBezTo>
                    <a:pt x="2130266" y="1620679"/>
                    <a:pt x="2101691" y="1624489"/>
                    <a:pt x="2094071" y="1587341"/>
                  </a:cubicBezTo>
                  <a:cubicBezTo>
                    <a:pt x="2095976" y="1585436"/>
                    <a:pt x="2095976" y="1583531"/>
                    <a:pt x="2097881" y="1583531"/>
                  </a:cubicBezTo>
                  <a:lnTo>
                    <a:pt x="2084546" y="1583531"/>
                  </a:lnTo>
                  <a:cubicBezTo>
                    <a:pt x="2084546" y="1587341"/>
                    <a:pt x="2082641" y="1591151"/>
                    <a:pt x="2082641" y="1594961"/>
                  </a:cubicBezTo>
                  <a:lnTo>
                    <a:pt x="2076926" y="1594961"/>
                  </a:lnTo>
                  <a:lnTo>
                    <a:pt x="2076926" y="1583531"/>
                  </a:lnTo>
                  <a:lnTo>
                    <a:pt x="2032159" y="1583531"/>
                  </a:lnTo>
                  <a:cubicBezTo>
                    <a:pt x="2026444" y="1589246"/>
                    <a:pt x="2018824" y="1596866"/>
                    <a:pt x="2009299" y="1600676"/>
                  </a:cubicBezTo>
                  <a:cubicBezTo>
                    <a:pt x="2007394" y="1604486"/>
                    <a:pt x="2007394" y="1604486"/>
                    <a:pt x="2003584" y="1606391"/>
                  </a:cubicBezTo>
                  <a:lnTo>
                    <a:pt x="2003584" y="1596866"/>
                  </a:lnTo>
                  <a:cubicBezTo>
                    <a:pt x="2007394" y="1594961"/>
                    <a:pt x="2011204" y="1591151"/>
                    <a:pt x="2015014" y="1585436"/>
                  </a:cubicBezTo>
                  <a:lnTo>
                    <a:pt x="1972151" y="1585436"/>
                  </a:lnTo>
                  <a:cubicBezTo>
                    <a:pt x="1966436" y="1593056"/>
                    <a:pt x="1960721" y="1602581"/>
                    <a:pt x="1947386" y="1608296"/>
                  </a:cubicBezTo>
                  <a:lnTo>
                    <a:pt x="1947386" y="1614011"/>
                  </a:lnTo>
                  <a:lnTo>
                    <a:pt x="1941671" y="1614011"/>
                  </a:lnTo>
                  <a:lnTo>
                    <a:pt x="1941671" y="1608296"/>
                  </a:lnTo>
                  <a:cubicBezTo>
                    <a:pt x="1934051" y="1602581"/>
                    <a:pt x="1930241" y="1594961"/>
                    <a:pt x="1924526" y="1585436"/>
                  </a:cubicBezTo>
                  <a:lnTo>
                    <a:pt x="1853089" y="1585436"/>
                  </a:lnTo>
                  <a:cubicBezTo>
                    <a:pt x="1851184" y="1587341"/>
                    <a:pt x="1851184" y="1587341"/>
                    <a:pt x="1847374" y="1589246"/>
                  </a:cubicBezTo>
                  <a:cubicBezTo>
                    <a:pt x="1841659" y="1593056"/>
                    <a:pt x="1835944" y="1591151"/>
                    <a:pt x="1822609" y="1594961"/>
                  </a:cubicBezTo>
                  <a:cubicBezTo>
                    <a:pt x="1826419" y="1591151"/>
                    <a:pt x="1830229" y="1587341"/>
                    <a:pt x="1834039" y="1583531"/>
                  </a:cubicBezTo>
                  <a:lnTo>
                    <a:pt x="1696879" y="1583531"/>
                  </a:lnTo>
                  <a:cubicBezTo>
                    <a:pt x="1696879" y="1593056"/>
                    <a:pt x="1693069" y="1600676"/>
                    <a:pt x="1687354" y="1606391"/>
                  </a:cubicBezTo>
                  <a:lnTo>
                    <a:pt x="1687354" y="1600676"/>
                  </a:lnTo>
                  <a:lnTo>
                    <a:pt x="1689259" y="1600676"/>
                  </a:lnTo>
                  <a:cubicBezTo>
                    <a:pt x="1685449" y="1596866"/>
                    <a:pt x="1677829" y="1591151"/>
                    <a:pt x="1670209" y="1583531"/>
                  </a:cubicBezTo>
                  <a:lnTo>
                    <a:pt x="1647349" y="1583531"/>
                  </a:lnTo>
                  <a:cubicBezTo>
                    <a:pt x="1654969" y="1596866"/>
                    <a:pt x="1637824" y="1596866"/>
                    <a:pt x="1634014" y="1594961"/>
                  </a:cubicBezTo>
                  <a:cubicBezTo>
                    <a:pt x="1635919" y="1591151"/>
                    <a:pt x="1641634" y="1587341"/>
                    <a:pt x="1645444" y="1583531"/>
                  </a:cubicBezTo>
                  <a:lnTo>
                    <a:pt x="1591151" y="1583531"/>
                  </a:lnTo>
                  <a:lnTo>
                    <a:pt x="1591151" y="1594961"/>
                  </a:lnTo>
                  <a:lnTo>
                    <a:pt x="1585436" y="1594961"/>
                  </a:lnTo>
                  <a:lnTo>
                    <a:pt x="1585436" y="1583531"/>
                  </a:lnTo>
                  <a:lnTo>
                    <a:pt x="1476851" y="1583531"/>
                  </a:lnTo>
                  <a:cubicBezTo>
                    <a:pt x="1474946" y="1585436"/>
                    <a:pt x="1474946" y="1587341"/>
                    <a:pt x="1473041" y="1587341"/>
                  </a:cubicBezTo>
                  <a:cubicBezTo>
                    <a:pt x="1455896" y="1604486"/>
                    <a:pt x="1401604" y="1619726"/>
                    <a:pt x="1374934" y="1606391"/>
                  </a:cubicBezTo>
                  <a:cubicBezTo>
                    <a:pt x="1373029" y="1604486"/>
                    <a:pt x="1363504" y="1594961"/>
                    <a:pt x="1352074" y="1583531"/>
                  </a:cubicBezTo>
                  <a:lnTo>
                    <a:pt x="1333024" y="1583531"/>
                  </a:lnTo>
                  <a:cubicBezTo>
                    <a:pt x="1334929" y="1585436"/>
                    <a:pt x="1336834" y="1585436"/>
                    <a:pt x="1338739" y="1587341"/>
                  </a:cubicBezTo>
                  <a:cubicBezTo>
                    <a:pt x="1327309" y="1596866"/>
                    <a:pt x="1342549" y="1596866"/>
                    <a:pt x="1319689" y="1598771"/>
                  </a:cubicBezTo>
                  <a:cubicBezTo>
                    <a:pt x="1312069" y="1585436"/>
                    <a:pt x="1313974" y="1585436"/>
                    <a:pt x="1300639" y="1581626"/>
                  </a:cubicBezTo>
                  <a:lnTo>
                    <a:pt x="1294924" y="1581626"/>
                  </a:lnTo>
                  <a:cubicBezTo>
                    <a:pt x="1294924" y="1594961"/>
                    <a:pt x="1298734" y="1587341"/>
                    <a:pt x="1283494" y="1598771"/>
                  </a:cubicBezTo>
                  <a:lnTo>
                    <a:pt x="1283494" y="1596866"/>
                  </a:lnTo>
                  <a:cubicBezTo>
                    <a:pt x="1287304" y="1591151"/>
                    <a:pt x="1285399" y="1594961"/>
                    <a:pt x="1289209" y="1585436"/>
                  </a:cubicBezTo>
                  <a:lnTo>
                    <a:pt x="1238726" y="1585436"/>
                  </a:lnTo>
                  <a:lnTo>
                    <a:pt x="1234916" y="1596866"/>
                  </a:lnTo>
                  <a:lnTo>
                    <a:pt x="1253966" y="1596866"/>
                  </a:lnTo>
                  <a:cubicBezTo>
                    <a:pt x="1259681" y="1591151"/>
                    <a:pt x="1255871" y="1594961"/>
                    <a:pt x="1265396" y="1591151"/>
                  </a:cubicBezTo>
                  <a:cubicBezTo>
                    <a:pt x="1267301" y="1631156"/>
                    <a:pt x="1340644" y="1600676"/>
                    <a:pt x="1363504" y="1641634"/>
                  </a:cubicBezTo>
                  <a:lnTo>
                    <a:pt x="1313021" y="1641634"/>
                  </a:lnTo>
                  <a:cubicBezTo>
                    <a:pt x="1303496" y="1635919"/>
                    <a:pt x="1292066" y="1637824"/>
                    <a:pt x="1270159" y="1641634"/>
                  </a:cubicBezTo>
                  <a:lnTo>
                    <a:pt x="1270159" y="1635919"/>
                  </a:lnTo>
                  <a:cubicBezTo>
                    <a:pt x="1277779" y="1632109"/>
                    <a:pt x="1279684" y="1632109"/>
                    <a:pt x="1279684" y="1632109"/>
                  </a:cubicBezTo>
                  <a:cubicBezTo>
                    <a:pt x="1279684" y="1632109"/>
                    <a:pt x="1279684" y="1630204"/>
                    <a:pt x="1283494" y="1622584"/>
                  </a:cubicBezTo>
                  <a:lnTo>
                    <a:pt x="1240631" y="1616869"/>
                  </a:lnTo>
                  <a:lnTo>
                    <a:pt x="1240631" y="1628299"/>
                  </a:lnTo>
                  <a:cubicBezTo>
                    <a:pt x="1252061" y="1632109"/>
                    <a:pt x="1246346" y="1630204"/>
                    <a:pt x="1252061" y="1634014"/>
                  </a:cubicBezTo>
                  <a:lnTo>
                    <a:pt x="1240631" y="1634014"/>
                  </a:lnTo>
                  <a:lnTo>
                    <a:pt x="1240631" y="1628299"/>
                  </a:lnTo>
                  <a:cubicBezTo>
                    <a:pt x="1233011" y="1618774"/>
                    <a:pt x="1227296" y="1597819"/>
                    <a:pt x="1223486" y="1586389"/>
                  </a:cubicBezTo>
                  <a:lnTo>
                    <a:pt x="1210151" y="1586389"/>
                  </a:lnTo>
                  <a:cubicBezTo>
                    <a:pt x="1210151" y="1594009"/>
                    <a:pt x="1208246" y="1599724"/>
                    <a:pt x="1198721" y="1609249"/>
                  </a:cubicBezTo>
                  <a:lnTo>
                    <a:pt x="1198721" y="1597819"/>
                  </a:lnTo>
                  <a:cubicBezTo>
                    <a:pt x="1191101" y="1592104"/>
                    <a:pt x="1191101" y="1592104"/>
                    <a:pt x="1189196" y="1586389"/>
                  </a:cubicBezTo>
                  <a:lnTo>
                    <a:pt x="1175861" y="1586389"/>
                  </a:lnTo>
                  <a:cubicBezTo>
                    <a:pt x="1175861" y="1588294"/>
                    <a:pt x="1175861" y="1588294"/>
                    <a:pt x="1173956" y="1590199"/>
                  </a:cubicBezTo>
                  <a:lnTo>
                    <a:pt x="1123474" y="1595914"/>
                  </a:lnTo>
                  <a:lnTo>
                    <a:pt x="1123474" y="1590199"/>
                  </a:lnTo>
                  <a:cubicBezTo>
                    <a:pt x="1131094" y="1588294"/>
                    <a:pt x="1132999" y="1586389"/>
                    <a:pt x="1134904" y="1586389"/>
                  </a:cubicBezTo>
                  <a:lnTo>
                    <a:pt x="1042511" y="1586389"/>
                  </a:lnTo>
                  <a:cubicBezTo>
                    <a:pt x="1042511" y="1599724"/>
                    <a:pt x="1044416" y="1607344"/>
                    <a:pt x="1048226" y="1614964"/>
                  </a:cubicBezTo>
                  <a:cubicBezTo>
                    <a:pt x="1063466" y="1605439"/>
                    <a:pt x="1087279" y="1611154"/>
                    <a:pt x="1098709" y="1634014"/>
                  </a:cubicBezTo>
                  <a:lnTo>
                    <a:pt x="1073944" y="1634014"/>
                  </a:lnTo>
                  <a:cubicBezTo>
                    <a:pt x="1058704" y="1645444"/>
                    <a:pt x="1036796" y="1637824"/>
                    <a:pt x="1023461" y="1628299"/>
                  </a:cubicBezTo>
                  <a:lnTo>
                    <a:pt x="1017746" y="1628299"/>
                  </a:lnTo>
                  <a:lnTo>
                    <a:pt x="1017746" y="1609249"/>
                  </a:lnTo>
                  <a:lnTo>
                    <a:pt x="1036796" y="1609249"/>
                  </a:lnTo>
                  <a:cubicBezTo>
                    <a:pt x="1036796" y="1599724"/>
                    <a:pt x="1036796" y="1592104"/>
                    <a:pt x="1038701" y="1586389"/>
                  </a:cubicBezTo>
                  <a:lnTo>
                    <a:pt x="1015841" y="1586389"/>
                  </a:lnTo>
                  <a:cubicBezTo>
                    <a:pt x="1013936" y="1592104"/>
                    <a:pt x="1013936" y="1590199"/>
                    <a:pt x="1006316" y="1597819"/>
                  </a:cubicBezTo>
                  <a:cubicBezTo>
                    <a:pt x="1008221" y="1594009"/>
                    <a:pt x="1010126" y="1590199"/>
                    <a:pt x="1012031" y="1586389"/>
                  </a:cubicBezTo>
                  <a:lnTo>
                    <a:pt x="881539" y="1586389"/>
                  </a:lnTo>
                  <a:cubicBezTo>
                    <a:pt x="883444" y="1588294"/>
                    <a:pt x="885349" y="1590199"/>
                    <a:pt x="889159" y="1597819"/>
                  </a:cubicBezTo>
                  <a:lnTo>
                    <a:pt x="877729" y="1597819"/>
                  </a:lnTo>
                  <a:cubicBezTo>
                    <a:pt x="868204" y="1594009"/>
                    <a:pt x="877729" y="1597819"/>
                    <a:pt x="858679" y="1597819"/>
                  </a:cubicBezTo>
                  <a:cubicBezTo>
                    <a:pt x="862489" y="1592104"/>
                    <a:pt x="866299" y="1592104"/>
                    <a:pt x="870109" y="1586389"/>
                  </a:cubicBezTo>
                  <a:lnTo>
                    <a:pt x="703421" y="1586389"/>
                  </a:lnTo>
                  <a:lnTo>
                    <a:pt x="703421" y="1609249"/>
                  </a:lnTo>
                  <a:cubicBezTo>
                    <a:pt x="691991" y="1614964"/>
                    <a:pt x="676751" y="1624489"/>
                    <a:pt x="666274" y="1634014"/>
                  </a:cubicBezTo>
                  <a:cubicBezTo>
                    <a:pt x="654844" y="1630204"/>
                    <a:pt x="660559" y="1632109"/>
                    <a:pt x="654844" y="1628299"/>
                  </a:cubicBezTo>
                  <a:lnTo>
                    <a:pt x="649129" y="1628299"/>
                  </a:lnTo>
                  <a:lnTo>
                    <a:pt x="649129" y="1622584"/>
                  </a:lnTo>
                  <a:cubicBezTo>
                    <a:pt x="666274" y="1611154"/>
                    <a:pt x="681514" y="1597819"/>
                    <a:pt x="701516" y="1588294"/>
                  </a:cubicBezTo>
                  <a:lnTo>
                    <a:pt x="351949" y="1588294"/>
                  </a:lnTo>
                  <a:cubicBezTo>
                    <a:pt x="346234" y="1595914"/>
                    <a:pt x="346234" y="1605439"/>
                    <a:pt x="346234" y="1622584"/>
                  </a:cubicBezTo>
                  <a:cubicBezTo>
                    <a:pt x="327184" y="1622584"/>
                    <a:pt x="327184" y="1624489"/>
                    <a:pt x="315754" y="1647349"/>
                  </a:cubicBezTo>
                  <a:lnTo>
                    <a:pt x="310039" y="1647349"/>
                  </a:lnTo>
                  <a:lnTo>
                    <a:pt x="310039" y="1641634"/>
                  </a:lnTo>
                  <a:cubicBezTo>
                    <a:pt x="306229" y="1634014"/>
                    <a:pt x="310039" y="1635919"/>
                    <a:pt x="310039" y="1616869"/>
                  </a:cubicBezTo>
                  <a:lnTo>
                    <a:pt x="334804" y="1616869"/>
                  </a:lnTo>
                  <a:cubicBezTo>
                    <a:pt x="334804" y="1611154"/>
                    <a:pt x="336709" y="1599724"/>
                    <a:pt x="340519" y="1588294"/>
                  </a:cubicBezTo>
                  <a:lnTo>
                    <a:pt x="11906" y="1588294"/>
                  </a:lnTo>
                  <a:lnTo>
                    <a:pt x="11906" y="1599724"/>
                  </a:lnTo>
                  <a:lnTo>
                    <a:pt x="23336" y="1599724"/>
                  </a:lnTo>
                  <a:cubicBezTo>
                    <a:pt x="30956" y="1595914"/>
                    <a:pt x="29051" y="1599724"/>
                    <a:pt x="48101" y="1599724"/>
                  </a:cubicBezTo>
                  <a:lnTo>
                    <a:pt x="48101" y="1630204"/>
                  </a:lnTo>
                  <a:lnTo>
                    <a:pt x="43339" y="1630204"/>
                  </a:lnTo>
                  <a:lnTo>
                    <a:pt x="43339" y="1635919"/>
                  </a:lnTo>
                  <a:lnTo>
                    <a:pt x="30956" y="1635919"/>
                  </a:lnTo>
                  <a:cubicBezTo>
                    <a:pt x="34766" y="1616869"/>
                    <a:pt x="36671" y="1616869"/>
                    <a:pt x="30956" y="1599724"/>
                  </a:cubicBezTo>
                  <a:lnTo>
                    <a:pt x="25241" y="1599724"/>
                  </a:lnTo>
                  <a:cubicBezTo>
                    <a:pt x="21431" y="1635919"/>
                    <a:pt x="15716" y="1641634"/>
                    <a:pt x="19526" y="1680686"/>
                  </a:cubicBezTo>
                  <a:cubicBezTo>
                    <a:pt x="44291" y="1688306"/>
                    <a:pt x="46196" y="1682591"/>
                    <a:pt x="50006" y="1711166"/>
                  </a:cubicBezTo>
                  <a:cubicBezTo>
                    <a:pt x="7144" y="1737836"/>
                    <a:pt x="10954" y="1795939"/>
                    <a:pt x="12859" y="1854041"/>
                  </a:cubicBezTo>
                  <a:lnTo>
                    <a:pt x="24289" y="1854041"/>
                  </a:lnTo>
                  <a:lnTo>
                    <a:pt x="24289" y="1848326"/>
                  </a:lnTo>
                  <a:cubicBezTo>
                    <a:pt x="30004" y="1842611"/>
                    <a:pt x="26194" y="1846421"/>
                    <a:pt x="30004" y="1836896"/>
                  </a:cubicBezTo>
                  <a:cubicBezTo>
                    <a:pt x="22384" y="1831181"/>
                    <a:pt x="22384" y="1831181"/>
                    <a:pt x="18574" y="1825466"/>
                  </a:cubicBezTo>
                  <a:cubicBezTo>
                    <a:pt x="43339" y="1808321"/>
                    <a:pt x="22384" y="1796891"/>
                    <a:pt x="43339" y="1783556"/>
                  </a:cubicBezTo>
                  <a:cubicBezTo>
                    <a:pt x="47149" y="1806416"/>
                    <a:pt x="58579" y="1804511"/>
                    <a:pt x="73819" y="1825466"/>
                  </a:cubicBezTo>
                  <a:cubicBezTo>
                    <a:pt x="85249" y="1821656"/>
                    <a:pt x="92869" y="1823561"/>
                    <a:pt x="98584" y="1819751"/>
                  </a:cubicBezTo>
                  <a:cubicBezTo>
                    <a:pt x="106204" y="1812131"/>
                    <a:pt x="106204" y="1808321"/>
                    <a:pt x="110014" y="1794986"/>
                  </a:cubicBezTo>
                  <a:lnTo>
                    <a:pt x="98584" y="1794986"/>
                  </a:lnTo>
                  <a:cubicBezTo>
                    <a:pt x="89059" y="1789271"/>
                    <a:pt x="73819" y="1789271"/>
                    <a:pt x="53816" y="1789271"/>
                  </a:cubicBezTo>
                  <a:cubicBezTo>
                    <a:pt x="51911" y="1760696"/>
                    <a:pt x="51911" y="1723549"/>
                    <a:pt x="72866" y="1714024"/>
                  </a:cubicBezTo>
                  <a:cubicBezTo>
                    <a:pt x="82391" y="1719739"/>
                    <a:pt x="88106" y="1715929"/>
                    <a:pt x="110014" y="1714024"/>
                  </a:cubicBezTo>
                  <a:lnTo>
                    <a:pt x="110014" y="1733074"/>
                  </a:lnTo>
                  <a:lnTo>
                    <a:pt x="147161" y="1738789"/>
                  </a:lnTo>
                  <a:cubicBezTo>
                    <a:pt x="152876" y="1725454"/>
                    <a:pt x="152876" y="1729264"/>
                    <a:pt x="158591" y="1719739"/>
                  </a:cubicBezTo>
                  <a:lnTo>
                    <a:pt x="128111" y="1719739"/>
                  </a:lnTo>
                  <a:lnTo>
                    <a:pt x="128111" y="1682591"/>
                  </a:lnTo>
                  <a:cubicBezTo>
                    <a:pt x="172879" y="1674971"/>
                    <a:pt x="178594" y="1654016"/>
                    <a:pt x="234791" y="1652111"/>
                  </a:cubicBezTo>
                  <a:cubicBezTo>
                    <a:pt x="244316" y="1661636"/>
                    <a:pt x="248126" y="1661636"/>
                    <a:pt x="265271" y="1663541"/>
                  </a:cubicBezTo>
                  <a:cubicBezTo>
                    <a:pt x="269081" y="1652111"/>
                    <a:pt x="267176" y="1657826"/>
                    <a:pt x="270986" y="1652111"/>
                  </a:cubicBezTo>
                  <a:cubicBezTo>
                    <a:pt x="263366" y="1638776"/>
                    <a:pt x="261461" y="1638776"/>
                    <a:pt x="259556" y="1615916"/>
                  </a:cubicBezTo>
                  <a:lnTo>
                    <a:pt x="278606" y="1615916"/>
                  </a:lnTo>
                  <a:cubicBezTo>
                    <a:pt x="280511" y="1634966"/>
                    <a:pt x="290036" y="1644491"/>
                    <a:pt x="284321" y="1652111"/>
                  </a:cubicBezTo>
                  <a:cubicBezTo>
                    <a:pt x="278606" y="1657826"/>
                    <a:pt x="272891" y="1659731"/>
                    <a:pt x="265271" y="1663541"/>
                  </a:cubicBezTo>
                  <a:lnTo>
                    <a:pt x="270986" y="1682591"/>
                  </a:lnTo>
                  <a:cubicBezTo>
                    <a:pt x="286226" y="1686401"/>
                    <a:pt x="344329" y="1734979"/>
                    <a:pt x="346234" y="1738789"/>
                  </a:cubicBezTo>
                  <a:lnTo>
                    <a:pt x="340519" y="1738789"/>
                  </a:lnTo>
                  <a:lnTo>
                    <a:pt x="340519" y="1744504"/>
                  </a:lnTo>
                  <a:lnTo>
                    <a:pt x="346234" y="1744504"/>
                  </a:lnTo>
                  <a:cubicBezTo>
                    <a:pt x="351949" y="1748314"/>
                    <a:pt x="351949" y="1748314"/>
                    <a:pt x="365284" y="1750219"/>
                  </a:cubicBezTo>
                  <a:lnTo>
                    <a:pt x="365284" y="1774984"/>
                  </a:lnTo>
                  <a:lnTo>
                    <a:pt x="390049" y="1786414"/>
                  </a:lnTo>
                  <a:cubicBezTo>
                    <a:pt x="388144" y="1814989"/>
                    <a:pt x="403384" y="1852136"/>
                    <a:pt x="370999" y="1878806"/>
                  </a:cubicBezTo>
                  <a:lnTo>
                    <a:pt x="382429" y="1897856"/>
                  </a:lnTo>
                  <a:cubicBezTo>
                    <a:pt x="328136" y="1882616"/>
                    <a:pt x="350044" y="1907381"/>
                    <a:pt x="320516" y="1922621"/>
                  </a:cubicBezTo>
                  <a:cubicBezTo>
                    <a:pt x="307181" y="1930241"/>
                    <a:pt x="312896" y="1913096"/>
                    <a:pt x="290036" y="1928336"/>
                  </a:cubicBezTo>
                  <a:cubicBezTo>
                    <a:pt x="297656" y="1886426"/>
                    <a:pt x="303371" y="1858804"/>
                    <a:pt x="301466" y="1816894"/>
                  </a:cubicBezTo>
                  <a:lnTo>
                    <a:pt x="282416" y="1816894"/>
                  </a:lnTo>
                  <a:cubicBezTo>
                    <a:pt x="284321" y="1845469"/>
                    <a:pt x="297656" y="1837849"/>
                    <a:pt x="282416" y="1847374"/>
                  </a:cubicBezTo>
                  <a:lnTo>
                    <a:pt x="282416" y="1853089"/>
                  </a:lnTo>
                  <a:lnTo>
                    <a:pt x="276701" y="1853089"/>
                  </a:lnTo>
                  <a:cubicBezTo>
                    <a:pt x="269081" y="1834039"/>
                    <a:pt x="274796" y="1839754"/>
                    <a:pt x="251936" y="1834039"/>
                  </a:cubicBezTo>
                  <a:cubicBezTo>
                    <a:pt x="251936" y="1849279"/>
                    <a:pt x="257651" y="1841659"/>
                    <a:pt x="240506" y="1853089"/>
                  </a:cubicBezTo>
                  <a:lnTo>
                    <a:pt x="240506" y="1847374"/>
                  </a:lnTo>
                  <a:lnTo>
                    <a:pt x="246221" y="1841659"/>
                  </a:lnTo>
                  <a:lnTo>
                    <a:pt x="234791" y="1841659"/>
                  </a:lnTo>
                  <a:lnTo>
                    <a:pt x="234791" y="1847374"/>
                  </a:lnTo>
                  <a:lnTo>
                    <a:pt x="229076" y="1847374"/>
                  </a:lnTo>
                  <a:cubicBezTo>
                    <a:pt x="234791" y="1864519"/>
                    <a:pt x="242411" y="1881664"/>
                    <a:pt x="248126" y="1903571"/>
                  </a:cubicBezTo>
                  <a:lnTo>
                    <a:pt x="223361" y="1903571"/>
                  </a:lnTo>
                  <a:lnTo>
                    <a:pt x="223361" y="1922621"/>
                  </a:lnTo>
                  <a:cubicBezTo>
                    <a:pt x="215741" y="1928336"/>
                    <a:pt x="215741" y="1928336"/>
                    <a:pt x="211931" y="1934051"/>
                  </a:cubicBezTo>
                  <a:cubicBezTo>
                    <a:pt x="202406" y="1928336"/>
                    <a:pt x="198596" y="1913096"/>
                    <a:pt x="192881" y="1922621"/>
                  </a:cubicBezTo>
                  <a:cubicBezTo>
                    <a:pt x="150019" y="1962626"/>
                    <a:pt x="132874" y="2063591"/>
                    <a:pt x="74771" y="2065496"/>
                  </a:cubicBezTo>
                  <a:cubicBezTo>
                    <a:pt x="61436" y="2044541"/>
                    <a:pt x="50006" y="2048351"/>
                    <a:pt x="44291" y="2035016"/>
                  </a:cubicBezTo>
                  <a:lnTo>
                    <a:pt x="50006" y="2029301"/>
                  </a:lnTo>
                  <a:lnTo>
                    <a:pt x="39529" y="2029301"/>
                  </a:lnTo>
                  <a:cubicBezTo>
                    <a:pt x="30004" y="2019776"/>
                    <a:pt x="33814" y="2035016"/>
                    <a:pt x="28099" y="2023586"/>
                  </a:cubicBezTo>
                  <a:cubicBezTo>
                    <a:pt x="22384" y="2017871"/>
                    <a:pt x="26194" y="2021681"/>
                    <a:pt x="22384" y="2012156"/>
                  </a:cubicBezTo>
                  <a:lnTo>
                    <a:pt x="15716" y="2012156"/>
                  </a:lnTo>
                  <a:lnTo>
                    <a:pt x="15716" y="2166461"/>
                  </a:lnTo>
                  <a:lnTo>
                    <a:pt x="27146" y="2166461"/>
                  </a:lnTo>
                  <a:cubicBezTo>
                    <a:pt x="34766" y="2174081"/>
                    <a:pt x="17621" y="2172176"/>
                    <a:pt x="15716" y="2172176"/>
                  </a:cubicBezTo>
                  <a:lnTo>
                    <a:pt x="15716" y="2239804"/>
                  </a:lnTo>
                  <a:cubicBezTo>
                    <a:pt x="15716" y="2309336"/>
                    <a:pt x="8096" y="2349341"/>
                    <a:pt x="21431" y="2394109"/>
                  </a:cubicBezTo>
                  <a:lnTo>
                    <a:pt x="27146" y="2394109"/>
                  </a:lnTo>
                  <a:lnTo>
                    <a:pt x="27146" y="2387441"/>
                  </a:lnTo>
                  <a:cubicBezTo>
                    <a:pt x="30956" y="2383631"/>
                    <a:pt x="34766" y="2374106"/>
                    <a:pt x="38576" y="2368391"/>
                  </a:cubicBezTo>
                  <a:lnTo>
                    <a:pt x="38576" y="2374106"/>
                  </a:lnTo>
                  <a:lnTo>
                    <a:pt x="44291" y="2374106"/>
                  </a:lnTo>
                  <a:lnTo>
                    <a:pt x="25241" y="2398872"/>
                  </a:lnTo>
                  <a:lnTo>
                    <a:pt x="160496" y="2398872"/>
                  </a:lnTo>
                  <a:cubicBezTo>
                    <a:pt x="173831" y="2393156"/>
                    <a:pt x="197644" y="2398872"/>
                    <a:pt x="222409" y="2393156"/>
                  </a:cubicBezTo>
                  <a:lnTo>
                    <a:pt x="233839" y="2381726"/>
                  </a:lnTo>
                  <a:cubicBezTo>
                    <a:pt x="235744" y="2377916"/>
                    <a:pt x="245269" y="2398872"/>
                    <a:pt x="245269" y="2400776"/>
                  </a:cubicBezTo>
                  <a:lnTo>
                    <a:pt x="363379" y="2395061"/>
                  </a:lnTo>
                  <a:cubicBezTo>
                    <a:pt x="374809" y="2396966"/>
                    <a:pt x="398621" y="2404586"/>
                    <a:pt x="419576" y="2400776"/>
                  </a:cubicBezTo>
                  <a:cubicBezTo>
                    <a:pt x="438626" y="2396966"/>
                    <a:pt x="502444" y="2383631"/>
                    <a:pt x="526256" y="2395061"/>
                  </a:cubicBezTo>
                  <a:cubicBezTo>
                    <a:pt x="541496" y="2383631"/>
                    <a:pt x="636746" y="2372201"/>
                    <a:pt x="688181" y="2383631"/>
                  </a:cubicBezTo>
                  <a:cubicBezTo>
                    <a:pt x="755809" y="2398872"/>
                    <a:pt x="860584" y="2393156"/>
                    <a:pt x="937736" y="2377916"/>
                  </a:cubicBezTo>
                  <a:cubicBezTo>
                    <a:pt x="956786" y="2374106"/>
                    <a:pt x="1007269" y="2391251"/>
                    <a:pt x="1035844" y="2383631"/>
                  </a:cubicBezTo>
                  <a:cubicBezTo>
                    <a:pt x="1130141" y="2362676"/>
                    <a:pt x="1215866" y="2404586"/>
                    <a:pt x="1327309" y="2383631"/>
                  </a:cubicBezTo>
                  <a:cubicBezTo>
                    <a:pt x="1366361" y="2376011"/>
                    <a:pt x="1404461" y="2379822"/>
                    <a:pt x="1445419" y="2389347"/>
                  </a:cubicBezTo>
                  <a:cubicBezTo>
                    <a:pt x="1484471" y="2398872"/>
                    <a:pt x="1503521" y="2376011"/>
                    <a:pt x="1532096" y="2377916"/>
                  </a:cubicBezTo>
                  <a:cubicBezTo>
                    <a:pt x="1574959" y="2379822"/>
                    <a:pt x="1686401" y="2391251"/>
                    <a:pt x="1748314" y="2396966"/>
                  </a:cubicBezTo>
                  <a:cubicBezTo>
                    <a:pt x="1748314" y="2377916"/>
                    <a:pt x="1740694" y="2381726"/>
                    <a:pt x="1767364" y="2377916"/>
                  </a:cubicBezTo>
                  <a:lnTo>
                    <a:pt x="1767364" y="2389347"/>
                  </a:lnTo>
                  <a:cubicBezTo>
                    <a:pt x="1755934" y="2393156"/>
                    <a:pt x="1761649" y="2391251"/>
                    <a:pt x="1755934" y="2395061"/>
                  </a:cubicBezTo>
                  <a:lnTo>
                    <a:pt x="1786414" y="2395061"/>
                  </a:lnTo>
                  <a:cubicBezTo>
                    <a:pt x="1788319" y="2372201"/>
                    <a:pt x="1776889" y="2381726"/>
                    <a:pt x="1797844" y="2376011"/>
                  </a:cubicBezTo>
                  <a:lnTo>
                    <a:pt x="1797844" y="2381726"/>
                  </a:lnTo>
                  <a:lnTo>
                    <a:pt x="1792129" y="2381726"/>
                  </a:lnTo>
                  <a:cubicBezTo>
                    <a:pt x="1780699" y="2385536"/>
                    <a:pt x="1803559" y="2387441"/>
                    <a:pt x="1803559" y="2387441"/>
                  </a:cubicBezTo>
                  <a:cubicBezTo>
                    <a:pt x="1814989" y="2376011"/>
                    <a:pt x="1809274" y="2376011"/>
                    <a:pt x="1822609" y="2381726"/>
                  </a:cubicBezTo>
                  <a:lnTo>
                    <a:pt x="1834039" y="2381726"/>
                  </a:lnTo>
                  <a:lnTo>
                    <a:pt x="1834039" y="2387441"/>
                  </a:lnTo>
                  <a:cubicBezTo>
                    <a:pt x="1820704" y="2389347"/>
                    <a:pt x="1822609" y="2389347"/>
                    <a:pt x="1814989" y="2393156"/>
                  </a:cubicBezTo>
                  <a:cubicBezTo>
                    <a:pt x="1933099" y="2395061"/>
                    <a:pt x="2072164" y="2410301"/>
                    <a:pt x="2162651" y="2387441"/>
                  </a:cubicBezTo>
                  <a:cubicBezTo>
                    <a:pt x="2175986" y="2383631"/>
                    <a:pt x="2181701" y="2398872"/>
                    <a:pt x="2187416" y="2398872"/>
                  </a:cubicBezTo>
                  <a:cubicBezTo>
                    <a:pt x="2210276" y="2404586"/>
                    <a:pt x="2279809" y="2391251"/>
                    <a:pt x="2294096" y="2379822"/>
                  </a:cubicBezTo>
                  <a:cubicBezTo>
                    <a:pt x="2294096" y="2379822"/>
                    <a:pt x="2357914" y="2396966"/>
                    <a:pt x="2361724" y="2398872"/>
                  </a:cubicBezTo>
                  <a:cubicBezTo>
                    <a:pt x="2380774" y="2402681"/>
                    <a:pt x="2523649" y="2410301"/>
                    <a:pt x="2541746" y="2398872"/>
                  </a:cubicBezTo>
                  <a:cubicBezTo>
                    <a:pt x="2530316" y="2395061"/>
                    <a:pt x="2536031" y="2396966"/>
                    <a:pt x="2530316" y="2393156"/>
                  </a:cubicBezTo>
                  <a:cubicBezTo>
                    <a:pt x="2746534" y="2417922"/>
                    <a:pt x="2996089" y="2379822"/>
                    <a:pt x="3175159" y="2387441"/>
                  </a:cubicBezTo>
                  <a:lnTo>
                    <a:pt x="3175159" y="2381726"/>
                  </a:lnTo>
                  <a:lnTo>
                    <a:pt x="3169444" y="2381726"/>
                  </a:lnTo>
                  <a:cubicBezTo>
                    <a:pt x="3158014" y="2377916"/>
                    <a:pt x="3180874" y="2376011"/>
                    <a:pt x="3180874" y="2376011"/>
                  </a:cubicBezTo>
                  <a:cubicBezTo>
                    <a:pt x="3186589" y="2381726"/>
                    <a:pt x="3182779" y="2377916"/>
                    <a:pt x="3192304" y="2381726"/>
                  </a:cubicBezTo>
                  <a:cubicBezTo>
                    <a:pt x="3188494" y="2387441"/>
                    <a:pt x="3184684" y="2389347"/>
                    <a:pt x="3180874" y="2393156"/>
                  </a:cubicBezTo>
                  <a:lnTo>
                    <a:pt x="3199924" y="2393156"/>
                  </a:lnTo>
                  <a:cubicBezTo>
                    <a:pt x="3209449" y="2389347"/>
                    <a:pt x="3235166" y="2396966"/>
                    <a:pt x="3250406" y="2387441"/>
                  </a:cubicBezTo>
                  <a:cubicBezTo>
                    <a:pt x="3237071" y="2385536"/>
                    <a:pt x="3238976" y="2385536"/>
                    <a:pt x="3231356" y="2381726"/>
                  </a:cubicBezTo>
                  <a:cubicBezTo>
                    <a:pt x="3248501" y="2381726"/>
                    <a:pt x="3238976" y="2376011"/>
                    <a:pt x="3250406" y="2381726"/>
                  </a:cubicBezTo>
                  <a:cubicBezTo>
                    <a:pt x="3297079" y="2410301"/>
                    <a:pt x="3298984" y="2372201"/>
                    <a:pt x="3348514" y="2376011"/>
                  </a:cubicBezTo>
                  <a:cubicBezTo>
                    <a:pt x="3423761" y="2379822"/>
                    <a:pt x="3543776" y="2389347"/>
                    <a:pt x="3659981" y="2387441"/>
                  </a:cubicBezTo>
                  <a:cubicBezTo>
                    <a:pt x="3663791" y="2379822"/>
                    <a:pt x="3667601" y="2368391"/>
                    <a:pt x="3671411" y="2362676"/>
                  </a:cubicBezTo>
                  <a:lnTo>
                    <a:pt x="3671411" y="2381726"/>
                  </a:lnTo>
                  <a:lnTo>
                    <a:pt x="3708559" y="2387441"/>
                  </a:lnTo>
                  <a:cubicBezTo>
                    <a:pt x="3706654" y="2372201"/>
                    <a:pt x="3706654" y="2381726"/>
                    <a:pt x="3708559" y="2362676"/>
                  </a:cubicBezTo>
                  <a:lnTo>
                    <a:pt x="3714274" y="2362676"/>
                  </a:lnTo>
                  <a:cubicBezTo>
                    <a:pt x="3716179" y="2376011"/>
                    <a:pt x="3716179" y="2379822"/>
                    <a:pt x="3719989" y="2387441"/>
                  </a:cubicBezTo>
                  <a:cubicBezTo>
                    <a:pt x="3739039" y="2377916"/>
                    <a:pt x="3789521" y="2395061"/>
                    <a:pt x="3826669" y="2387441"/>
                  </a:cubicBezTo>
                  <a:cubicBezTo>
                    <a:pt x="3898106" y="2372201"/>
                    <a:pt x="4121944" y="2396966"/>
                    <a:pt x="4230529" y="2381726"/>
                  </a:cubicBezTo>
                  <a:cubicBezTo>
                    <a:pt x="4269582" y="2376011"/>
                    <a:pt x="4286727" y="2412206"/>
                    <a:pt x="4305777" y="2376011"/>
                  </a:cubicBezTo>
                  <a:cubicBezTo>
                    <a:pt x="4354354" y="2416016"/>
                    <a:pt x="4562952" y="2400776"/>
                    <a:pt x="4659154" y="2400776"/>
                  </a:cubicBezTo>
                  <a:lnTo>
                    <a:pt x="4659154" y="2395061"/>
                  </a:lnTo>
                  <a:lnTo>
                    <a:pt x="4664869" y="2395061"/>
                  </a:lnTo>
                  <a:cubicBezTo>
                    <a:pt x="4662964" y="2377916"/>
                    <a:pt x="4659154" y="2368391"/>
                    <a:pt x="4664869" y="2358866"/>
                  </a:cubicBezTo>
                  <a:cubicBezTo>
                    <a:pt x="4676299" y="2381726"/>
                    <a:pt x="4682014" y="2377916"/>
                    <a:pt x="4683919" y="2400776"/>
                  </a:cubicBezTo>
                  <a:cubicBezTo>
                    <a:pt x="4730592" y="2400776"/>
                    <a:pt x="4743927" y="2398872"/>
                    <a:pt x="4776311" y="2395061"/>
                  </a:cubicBezTo>
                  <a:lnTo>
                    <a:pt x="4770596" y="2383631"/>
                  </a:lnTo>
                  <a:lnTo>
                    <a:pt x="4776311" y="2383631"/>
                  </a:lnTo>
                  <a:lnTo>
                    <a:pt x="4776311" y="2389347"/>
                  </a:lnTo>
                  <a:lnTo>
                    <a:pt x="4787742" y="2383631"/>
                  </a:lnTo>
                  <a:cubicBezTo>
                    <a:pt x="4789646" y="2398872"/>
                    <a:pt x="4793457" y="2396966"/>
                    <a:pt x="4824889" y="2395061"/>
                  </a:cubicBezTo>
                  <a:cubicBezTo>
                    <a:pt x="4863942" y="2412206"/>
                    <a:pt x="4992529" y="2396966"/>
                    <a:pt x="5048727" y="2395061"/>
                  </a:cubicBezTo>
                  <a:cubicBezTo>
                    <a:pt x="5093494" y="2393156"/>
                    <a:pt x="5146834" y="2402681"/>
                    <a:pt x="5172552" y="2383631"/>
                  </a:cubicBezTo>
                  <a:cubicBezTo>
                    <a:pt x="5189696" y="2368391"/>
                    <a:pt x="5203032" y="2347436"/>
                    <a:pt x="5215414" y="2327434"/>
                  </a:cubicBezTo>
                  <a:cubicBezTo>
                    <a:pt x="5207794" y="2323624"/>
                    <a:pt x="5205889" y="2323624"/>
                    <a:pt x="5205889" y="2323624"/>
                  </a:cubicBezTo>
                  <a:cubicBezTo>
                    <a:pt x="5205889" y="2323624"/>
                    <a:pt x="5205889" y="2321719"/>
                    <a:pt x="5202079" y="2314099"/>
                  </a:cubicBezTo>
                  <a:cubicBezTo>
                    <a:pt x="5215414" y="2317909"/>
                    <a:pt x="5213509" y="2321719"/>
                    <a:pt x="5226844" y="2314099"/>
                  </a:cubicBezTo>
                  <a:cubicBezTo>
                    <a:pt x="5234464" y="2306479"/>
                    <a:pt x="5253514" y="2287429"/>
                    <a:pt x="5257324" y="2277904"/>
                  </a:cubicBezTo>
                  <a:cubicBezTo>
                    <a:pt x="5259229" y="2270284"/>
                    <a:pt x="5249704" y="2258854"/>
                    <a:pt x="5257324" y="2247424"/>
                  </a:cubicBezTo>
                  <a:cubicBezTo>
                    <a:pt x="5266849" y="2262664"/>
                    <a:pt x="5255419" y="2255044"/>
                    <a:pt x="5276374" y="2258854"/>
                  </a:cubicBezTo>
                  <a:cubicBezTo>
                    <a:pt x="5293519" y="2226469"/>
                    <a:pt x="5289709" y="2234089"/>
                    <a:pt x="5313521" y="2216944"/>
                  </a:cubicBezTo>
                  <a:lnTo>
                    <a:pt x="5313521" y="2205514"/>
                  </a:lnTo>
                  <a:cubicBezTo>
                    <a:pt x="5305902" y="2201704"/>
                    <a:pt x="5303996" y="2201704"/>
                    <a:pt x="5303996" y="2201704"/>
                  </a:cubicBezTo>
                  <a:cubicBezTo>
                    <a:pt x="5303996" y="2201704"/>
                    <a:pt x="5303996" y="2199799"/>
                    <a:pt x="5300187" y="2192179"/>
                  </a:cubicBezTo>
                  <a:lnTo>
                    <a:pt x="5305902" y="2192179"/>
                  </a:lnTo>
                  <a:cubicBezTo>
                    <a:pt x="5315427" y="2201704"/>
                    <a:pt x="5309712" y="2197894"/>
                    <a:pt x="5317332" y="2197894"/>
                  </a:cubicBezTo>
                  <a:cubicBezTo>
                    <a:pt x="5332571" y="2186464"/>
                    <a:pt x="5349716" y="2173129"/>
                    <a:pt x="5354479" y="2147411"/>
                  </a:cubicBezTo>
                  <a:cubicBezTo>
                    <a:pt x="5303996" y="2109311"/>
                    <a:pt x="5335429" y="2058829"/>
                    <a:pt x="5303996" y="2010251"/>
                  </a:cubicBezTo>
                  <a:cubicBezTo>
                    <a:pt x="5303996" y="2025491"/>
                    <a:pt x="5303996" y="2033111"/>
                    <a:pt x="5298282" y="2040731"/>
                  </a:cubicBezTo>
                  <a:cubicBezTo>
                    <a:pt x="5296377" y="1992154"/>
                    <a:pt x="5323046" y="1854041"/>
                    <a:pt x="5348764" y="1848326"/>
                  </a:cubicBezTo>
                  <a:cubicBezTo>
                    <a:pt x="5348764" y="1819751"/>
                    <a:pt x="5350669" y="1812131"/>
                    <a:pt x="5348764" y="1792129"/>
                  </a:cubicBezTo>
                  <a:lnTo>
                    <a:pt x="5367814" y="1792129"/>
                  </a:lnTo>
                  <a:lnTo>
                    <a:pt x="5367814" y="1773079"/>
                  </a:lnTo>
                  <a:lnTo>
                    <a:pt x="5356384" y="1773079"/>
                  </a:lnTo>
                  <a:cubicBezTo>
                    <a:pt x="5344954" y="1767364"/>
                    <a:pt x="5352574" y="1782604"/>
                    <a:pt x="5337334" y="1773079"/>
                  </a:cubicBezTo>
                  <a:cubicBezTo>
                    <a:pt x="5327809" y="1759744"/>
                    <a:pt x="5331619" y="1752124"/>
                    <a:pt x="5325904" y="1736884"/>
                  </a:cubicBezTo>
                  <a:lnTo>
                    <a:pt x="5337334" y="1736884"/>
                  </a:lnTo>
                  <a:cubicBezTo>
                    <a:pt x="5344954" y="1752124"/>
                    <a:pt x="5365909" y="1765459"/>
                    <a:pt x="5374482" y="1761649"/>
                  </a:cubicBezTo>
                  <a:cubicBezTo>
                    <a:pt x="5380196" y="1754029"/>
                    <a:pt x="5380196" y="1725454"/>
                    <a:pt x="5380196" y="1725454"/>
                  </a:cubicBezTo>
                  <a:cubicBezTo>
                    <a:pt x="5389721" y="1715929"/>
                    <a:pt x="5417344" y="1712119"/>
                    <a:pt x="5423059" y="1700689"/>
                  </a:cubicBezTo>
                  <a:cubicBezTo>
                    <a:pt x="5428774" y="1689259"/>
                    <a:pt x="5417344" y="1687354"/>
                    <a:pt x="5423059" y="1675924"/>
                  </a:cubicBezTo>
                  <a:cubicBezTo>
                    <a:pt x="5432584" y="1691164"/>
                    <a:pt x="5424964" y="1685449"/>
                    <a:pt x="5447824" y="1687354"/>
                  </a:cubicBezTo>
                  <a:cubicBezTo>
                    <a:pt x="5453539" y="1675924"/>
                    <a:pt x="5455444" y="1677829"/>
                    <a:pt x="5459254" y="1662589"/>
                  </a:cubicBezTo>
                  <a:cubicBezTo>
                    <a:pt x="5451634" y="1658779"/>
                    <a:pt x="5449729" y="1658779"/>
                    <a:pt x="5449729" y="1658779"/>
                  </a:cubicBezTo>
                  <a:cubicBezTo>
                    <a:pt x="5449729" y="1658779"/>
                    <a:pt x="5449729" y="1656874"/>
                    <a:pt x="5445919" y="1649254"/>
                  </a:cubicBezTo>
                  <a:lnTo>
                    <a:pt x="5464969" y="1649254"/>
                  </a:lnTo>
                  <a:cubicBezTo>
                    <a:pt x="5464969" y="1649254"/>
                    <a:pt x="5466874" y="1674019"/>
                    <a:pt x="5470684" y="1660684"/>
                  </a:cubicBezTo>
                  <a:lnTo>
                    <a:pt x="5470684" y="1654969"/>
                  </a:lnTo>
                  <a:cubicBezTo>
                    <a:pt x="5497354" y="1645444"/>
                    <a:pt x="5474494" y="1643539"/>
                    <a:pt x="5495449" y="1635919"/>
                  </a:cubicBezTo>
                  <a:lnTo>
                    <a:pt x="5495449" y="1641634"/>
                  </a:lnTo>
                  <a:lnTo>
                    <a:pt x="5501164" y="1641634"/>
                  </a:lnTo>
                  <a:lnTo>
                    <a:pt x="5501164" y="1630204"/>
                  </a:lnTo>
                  <a:cubicBezTo>
                    <a:pt x="5497354" y="1628299"/>
                    <a:pt x="5497354" y="1628299"/>
                    <a:pt x="5495449" y="1624489"/>
                  </a:cubicBezTo>
                  <a:cubicBezTo>
                    <a:pt x="5510689" y="1626394"/>
                    <a:pt x="5538312" y="1611154"/>
                    <a:pt x="5566887" y="1590199"/>
                  </a:cubicBezTo>
                  <a:lnTo>
                    <a:pt x="5398294" y="1590199"/>
                  </a:lnTo>
                  <a:lnTo>
                    <a:pt x="5398294" y="1588294"/>
                  </a:lnTo>
                  <a:lnTo>
                    <a:pt x="5398294" y="1588294"/>
                  </a:lnTo>
                  <a:lnTo>
                    <a:pt x="5398294" y="1588294"/>
                  </a:lnTo>
                  <a:close/>
                  <a:moveTo>
                    <a:pt x="4808696" y="1588294"/>
                  </a:moveTo>
                  <a:lnTo>
                    <a:pt x="4808696" y="1599724"/>
                  </a:lnTo>
                  <a:cubicBezTo>
                    <a:pt x="4799171" y="1609249"/>
                    <a:pt x="4795361" y="1616869"/>
                    <a:pt x="4789646" y="1630204"/>
                  </a:cubicBezTo>
                  <a:lnTo>
                    <a:pt x="4801077" y="1630204"/>
                  </a:lnTo>
                  <a:cubicBezTo>
                    <a:pt x="4804886" y="1614964"/>
                    <a:pt x="4814411" y="1601629"/>
                    <a:pt x="4823936" y="1588294"/>
                  </a:cubicBezTo>
                  <a:lnTo>
                    <a:pt x="4808696" y="1588294"/>
                  </a:lnTo>
                  <a:lnTo>
                    <a:pt x="4808696" y="1588294"/>
                  </a:lnTo>
                  <a:lnTo>
                    <a:pt x="4808696" y="1588294"/>
                  </a:lnTo>
                  <a:lnTo>
                    <a:pt x="4808696" y="1588294"/>
                  </a:lnTo>
                  <a:close/>
                  <a:moveTo>
                    <a:pt x="1407319" y="1588294"/>
                  </a:moveTo>
                  <a:lnTo>
                    <a:pt x="1407319" y="1592104"/>
                  </a:lnTo>
                  <a:lnTo>
                    <a:pt x="1418749" y="1592104"/>
                  </a:lnTo>
                  <a:cubicBezTo>
                    <a:pt x="1432084" y="1601629"/>
                    <a:pt x="1439704" y="1601629"/>
                    <a:pt x="1449229" y="1588294"/>
                  </a:cubicBezTo>
                  <a:lnTo>
                    <a:pt x="1407319" y="1588294"/>
                  </a:lnTo>
                  <a:lnTo>
                    <a:pt x="1407319" y="1588294"/>
                  </a:lnTo>
                  <a:lnTo>
                    <a:pt x="1407319" y="1588294"/>
                  </a:lnTo>
                  <a:lnTo>
                    <a:pt x="1407319" y="1588294"/>
                  </a:lnTo>
                  <a:close/>
                  <a:moveTo>
                    <a:pt x="5576412" y="1588294"/>
                  </a:moveTo>
                  <a:cubicBezTo>
                    <a:pt x="5613559" y="1561624"/>
                    <a:pt x="5649754" y="1524476"/>
                    <a:pt x="5661184" y="1513046"/>
                  </a:cubicBezTo>
                  <a:cubicBezTo>
                    <a:pt x="5668804" y="1528286"/>
                    <a:pt x="5659279" y="1516856"/>
                    <a:pt x="5672614" y="1524476"/>
                  </a:cubicBezTo>
                  <a:lnTo>
                    <a:pt x="5684044" y="1505426"/>
                  </a:lnTo>
                  <a:cubicBezTo>
                    <a:pt x="5668804" y="1499711"/>
                    <a:pt x="5674519" y="1503521"/>
                    <a:pt x="5664994" y="1493996"/>
                  </a:cubicBezTo>
                  <a:cubicBezTo>
                    <a:pt x="5668804" y="1492091"/>
                    <a:pt x="5668804" y="1492091"/>
                    <a:pt x="5670709" y="1488281"/>
                  </a:cubicBezTo>
                  <a:cubicBezTo>
                    <a:pt x="5680234" y="1493996"/>
                    <a:pt x="5689759" y="1511141"/>
                    <a:pt x="5695474" y="1499711"/>
                  </a:cubicBezTo>
                  <a:cubicBezTo>
                    <a:pt x="5745957" y="1465421"/>
                    <a:pt x="5811679" y="1401604"/>
                    <a:pt x="5875496" y="1362551"/>
                  </a:cubicBezTo>
                  <a:cubicBezTo>
                    <a:pt x="5862162" y="1277779"/>
                    <a:pt x="5912644" y="1204436"/>
                    <a:pt x="5900262" y="1102519"/>
                  </a:cubicBezTo>
                  <a:cubicBezTo>
                    <a:pt x="5861209" y="1077754"/>
                    <a:pt x="5842159" y="1040606"/>
                    <a:pt x="5825014" y="996791"/>
                  </a:cubicBezTo>
                  <a:cubicBezTo>
                    <a:pt x="5813584" y="962501"/>
                    <a:pt x="5845969" y="931069"/>
                    <a:pt x="5819299" y="910114"/>
                  </a:cubicBezTo>
                  <a:cubicBezTo>
                    <a:pt x="5815489" y="921544"/>
                    <a:pt x="5817394" y="915829"/>
                    <a:pt x="5813584" y="921544"/>
                  </a:cubicBezTo>
                  <a:lnTo>
                    <a:pt x="5813584" y="902494"/>
                  </a:lnTo>
                  <a:cubicBezTo>
                    <a:pt x="5828824" y="892969"/>
                    <a:pt x="5821204" y="904399"/>
                    <a:pt x="5825014" y="883444"/>
                  </a:cubicBezTo>
                  <a:cubicBezTo>
                    <a:pt x="5817394" y="877729"/>
                    <a:pt x="5817394" y="877729"/>
                    <a:pt x="5813584" y="872014"/>
                  </a:cubicBezTo>
                  <a:cubicBezTo>
                    <a:pt x="5830729" y="870109"/>
                    <a:pt x="5826919" y="866299"/>
                    <a:pt x="5825014" y="835819"/>
                  </a:cubicBezTo>
                  <a:cubicBezTo>
                    <a:pt x="5830729" y="828199"/>
                    <a:pt x="5830729" y="820579"/>
                    <a:pt x="5830729" y="805339"/>
                  </a:cubicBezTo>
                  <a:lnTo>
                    <a:pt x="5825014" y="805339"/>
                  </a:lnTo>
                  <a:lnTo>
                    <a:pt x="5825014" y="811054"/>
                  </a:lnTo>
                  <a:cubicBezTo>
                    <a:pt x="5813584" y="822484"/>
                    <a:pt x="5807869" y="832009"/>
                    <a:pt x="5794534" y="841534"/>
                  </a:cubicBezTo>
                  <a:cubicBezTo>
                    <a:pt x="5809774" y="881539"/>
                    <a:pt x="5790724" y="883444"/>
                    <a:pt x="5794534" y="903446"/>
                  </a:cubicBezTo>
                  <a:cubicBezTo>
                    <a:pt x="5796439" y="911066"/>
                    <a:pt x="5811679" y="930116"/>
                    <a:pt x="5813584" y="933926"/>
                  </a:cubicBezTo>
                  <a:cubicBezTo>
                    <a:pt x="5823109" y="962501"/>
                    <a:pt x="5821204" y="1037749"/>
                    <a:pt x="5825014" y="1076801"/>
                  </a:cubicBezTo>
                  <a:cubicBezTo>
                    <a:pt x="5807869" y="1076801"/>
                    <a:pt x="5817394" y="1071086"/>
                    <a:pt x="5805964" y="1076801"/>
                  </a:cubicBezTo>
                  <a:cubicBezTo>
                    <a:pt x="5802154" y="1082516"/>
                    <a:pt x="5802154" y="1082516"/>
                    <a:pt x="5800249" y="1095851"/>
                  </a:cubicBezTo>
                  <a:cubicBezTo>
                    <a:pt x="5796439" y="1103471"/>
                    <a:pt x="5802154" y="1107281"/>
                    <a:pt x="5800249" y="1120616"/>
                  </a:cubicBezTo>
                  <a:cubicBezTo>
                    <a:pt x="5813584" y="1122521"/>
                    <a:pt x="5817394" y="1122521"/>
                    <a:pt x="5825014" y="1126331"/>
                  </a:cubicBezTo>
                  <a:cubicBezTo>
                    <a:pt x="5804059" y="1126331"/>
                    <a:pt x="5774532" y="1128236"/>
                    <a:pt x="5763102" y="1120616"/>
                  </a:cubicBezTo>
                  <a:cubicBezTo>
                    <a:pt x="5770721" y="1116806"/>
                    <a:pt x="5770721" y="1116806"/>
                    <a:pt x="5772627" y="1116806"/>
                  </a:cubicBezTo>
                  <a:cubicBezTo>
                    <a:pt x="5772627" y="1116806"/>
                    <a:pt x="5772627" y="1114901"/>
                    <a:pt x="5776437" y="1107281"/>
                  </a:cubicBezTo>
                  <a:cubicBezTo>
                    <a:pt x="5749766" y="1105376"/>
                    <a:pt x="5701189" y="1090136"/>
                    <a:pt x="5689759" y="1082516"/>
                  </a:cubicBezTo>
                  <a:cubicBezTo>
                    <a:pt x="5684044" y="1074896"/>
                    <a:pt x="5684044" y="1067276"/>
                    <a:pt x="5684044" y="1052036"/>
                  </a:cubicBezTo>
                  <a:cubicBezTo>
                    <a:pt x="5674519" y="1029176"/>
                    <a:pt x="5699284" y="965359"/>
                    <a:pt x="5703094" y="929164"/>
                  </a:cubicBezTo>
                  <a:cubicBezTo>
                    <a:pt x="5699284" y="927259"/>
                    <a:pt x="5699284" y="927259"/>
                    <a:pt x="5697379" y="923449"/>
                  </a:cubicBezTo>
                  <a:lnTo>
                    <a:pt x="5691664" y="923449"/>
                  </a:lnTo>
                  <a:cubicBezTo>
                    <a:pt x="5689759" y="1004411"/>
                    <a:pt x="5639277" y="1058704"/>
                    <a:pt x="5616416" y="1115854"/>
                  </a:cubicBezTo>
                  <a:cubicBezTo>
                    <a:pt x="5601177" y="1155859"/>
                    <a:pt x="5635466" y="1152049"/>
                    <a:pt x="5616416" y="1183481"/>
                  </a:cubicBezTo>
                  <a:cubicBezTo>
                    <a:pt x="5612607" y="1189196"/>
                    <a:pt x="5587841" y="1256824"/>
                    <a:pt x="5604987" y="1258729"/>
                  </a:cubicBezTo>
                  <a:lnTo>
                    <a:pt x="5585937" y="1253014"/>
                  </a:lnTo>
                  <a:cubicBezTo>
                    <a:pt x="5550694" y="1273969"/>
                    <a:pt x="5525929" y="1277779"/>
                    <a:pt x="5479257" y="1294924"/>
                  </a:cubicBezTo>
                  <a:cubicBezTo>
                    <a:pt x="5477352" y="1308259"/>
                    <a:pt x="5484971" y="1300639"/>
                    <a:pt x="5473541" y="1306354"/>
                  </a:cubicBezTo>
                  <a:cubicBezTo>
                    <a:pt x="5436394" y="1331119"/>
                    <a:pt x="5324952" y="1313974"/>
                    <a:pt x="5305902" y="1300639"/>
                  </a:cubicBezTo>
                  <a:cubicBezTo>
                    <a:pt x="5321141" y="1291114"/>
                    <a:pt x="5313521" y="1302544"/>
                    <a:pt x="5317332" y="1281589"/>
                  </a:cubicBezTo>
                  <a:cubicBezTo>
                    <a:pt x="5282089" y="1270159"/>
                    <a:pt x="5238274" y="1270159"/>
                    <a:pt x="5224939" y="1239679"/>
                  </a:cubicBezTo>
                  <a:cubicBezTo>
                    <a:pt x="5236369" y="1232059"/>
                    <a:pt x="5245894" y="1214914"/>
                    <a:pt x="5255419" y="1209199"/>
                  </a:cubicBezTo>
                  <a:cubicBezTo>
                    <a:pt x="5266849" y="1203484"/>
                    <a:pt x="5278279" y="1209199"/>
                    <a:pt x="5285899" y="1203484"/>
                  </a:cubicBezTo>
                  <a:cubicBezTo>
                    <a:pt x="5266849" y="1197769"/>
                    <a:pt x="5276374" y="1207294"/>
                    <a:pt x="5266849" y="1192054"/>
                  </a:cubicBezTo>
                  <a:lnTo>
                    <a:pt x="5280184" y="1192054"/>
                  </a:lnTo>
                  <a:cubicBezTo>
                    <a:pt x="5303044" y="1216819"/>
                    <a:pt x="5405914" y="1173004"/>
                    <a:pt x="5428774" y="1167289"/>
                  </a:cubicBezTo>
                  <a:lnTo>
                    <a:pt x="5423059" y="1155859"/>
                  </a:lnTo>
                  <a:lnTo>
                    <a:pt x="5428774" y="1155859"/>
                  </a:lnTo>
                  <a:cubicBezTo>
                    <a:pt x="5438299" y="1161574"/>
                    <a:pt x="5481162" y="1152049"/>
                    <a:pt x="5509737" y="1150144"/>
                  </a:cubicBezTo>
                  <a:cubicBezTo>
                    <a:pt x="5511641" y="1131094"/>
                    <a:pt x="5521166" y="1115854"/>
                    <a:pt x="5515452" y="1108234"/>
                  </a:cubicBezTo>
                  <a:cubicBezTo>
                    <a:pt x="5502116" y="1096804"/>
                    <a:pt x="5492591" y="1096804"/>
                    <a:pt x="5464969" y="1096804"/>
                  </a:cubicBezTo>
                  <a:lnTo>
                    <a:pt x="5464969" y="1102519"/>
                  </a:lnTo>
                  <a:cubicBezTo>
                    <a:pt x="5480209" y="1112044"/>
                    <a:pt x="5478304" y="1106329"/>
                    <a:pt x="5484019" y="1127284"/>
                  </a:cubicBezTo>
                  <a:cubicBezTo>
                    <a:pt x="5403057" y="1127284"/>
                    <a:pt x="5354479" y="1159669"/>
                    <a:pt x="5279232" y="1177766"/>
                  </a:cubicBezTo>
                  <a:lnTo>
                    <a:pt x="5279232" y="1158716"/>
                  </a:lnTo>
                  <a:cubicBezTo>
                    <a:pt x="5290662" y="1149191"/>
                    <a:pt x="5296377" y="1137761"/>
                    <a:pt x="5303996" y="1122521"/>
                  </a:cubicBezTo>
                  <a:cubicBezTo>
                    <a:pt x="5328762" y="1132046"/>
                    <a:pt x="5365909" y="1141571"/>
                    <a:pt x="5390674" y="1122521"/>
                  </a:cubicBezTo>
                  <a:cubicBezTo>
                    <a:pt x="5394484" y="1120616"/>
                    <a:pt x="5394484" y="1120616"/>
                    <a:pt x="5396389" y="1116806"/>
                  </a:cubicBezTo>
                  <a:cubicBezTo>
                    <a:pt x="5388769" y="1112996"/>
                    <a:pt x="5383054" y="1111091"/>
                    <a:pt x="5377339" y="1105376"/>
                  </a:cubicBezTo>
                  <a:cubicBezTo>
                    <a:pt x="5384959" y="1101566"/>
                    <a:pt x="5384959" y="1101566"/>
                    <a:pt x="5386864" y="1101566"/>
                  </a:cubicBezTo>
                  <a:cubicBezTo>
                    <a:pt x="5386864" y="1101566"/>
                    <a:pt x="5386864" y="1099661"/>
                    <a:pt x="5390674" y="1092041"/>
                  </a:cubicBezTo>
                  <a:lnTo>
                    <a:pt x="5371624" y="1092041"/>
                  </a:lnTo>
                  <a:cubicBezTo>
                    <a:pt x="5365909" y="1097756"/>
                    <a:pt x="5348764" y="1101566"/>
                    <a:pt x="5341144" y="1103471"/>
                  </a:cubicBezTo>
                  <a:cubicBezTo>
                    <a:pt x="5337334" y="1088231"/>
                    <a:pt x="5335429" y="1090136"/>
                    <a:pt x="5329714" y="1078706"/>
                  </a:cubicBezTo>
                  <a:cubicBezTo>
                    <a:pt x="5364957" y="1059656"/>
                    <a:pt x="5374482" y="1016794"/>
                    <a:pt x="5374482" y="961549"/>
                  </a:cubicBezTo>
                  <a:cubicBezTo>
                    <a:pt x="5353527" y="942499"/>
                    <a:pt x="5301139" y="811054"/>
                    <a:pt x="5256371" y="844391"/>
                  </a:cubicBezTo>
                  <a:cubicBezTo>
                    <a:pt x="5244941" y="834866"/>
                    <a:pt x="5250657" y="829151"/>
                    <a:pt x="5231607" y="832961"/>
                  </a:cubicBezTo>
                  <a:lnTo>
                    <a:pt x="5231607" y="813911"/>
                  </a:lnTo>
                  <a:cubicBezTo>
                    <a:pt x="5199221" y="813911"/>
                    <a:pt x="5194459" y="800576"/>
                    <a:pt x="5156359" y="794861"/>
                  </a:cubicBezTo>
                  <a:lnTo>
                    <a:pt x="5156359" y="806291"/>
                  </a:lnTo>
                  <a:cubicBezTo>
                    <a:pt x="5163979" y="812006"/>
                    <a:pt x="5163979" y="812006"/>
                    <a:pt x="5167789" y="817721"/>
                  </a:cubicBezTo>
                  <a:cubicBezTo>
                    <a:pt x="5156359" y="817721"/>
                    <a:pt x="5123021" y="823436"/>
                    <a:pt x="5105877" y="836771"/>
                  </a:cubicBezTo>
                  <a:cubicBezTo>
                    <a:pt x="5119212" y="838676"/>
                    <a:pt x="5117307" y="838676"/>
                    <a:pt x="5124927" y="842486"/>
                  </a:cubicBezTo>
                  <a:lnTo>
                    <a:pt x="5074444" y="842486"/>
                  </a:lnTo>
                  <a:lnTo>
                    <a:pt x="5068729" y="831056"/>
                  </a:lnTo>
                  <a:cubicBezTo>
                    <a:pt x="5082064" y="825341"/>
                    <a:pt x="5091589" y="823436"/>
                    <a:pt x="5099209" y="812006"/>
                  </a:cubicBezTo>
                  <a:lnTo>
                    <a:pt x="5087779" y="812006"/>
                  </a:lnTo>
                  <a:cubicBezTo>
                    <a:pt x="5068729" y="806291"/>
                    <a:pt x="5023962" y="817721"/>
                    <a:pt x="5012532" y="848201"/>
                  </a:cubicBezTo>
                  <a:cubicBezTo>
                    <a:pt x="5008721" y="850106"/>
                    <a:pt x="5008721" y="850106"/>
                    <a:pt x="5006816" y="853916"/>
                  </a:cubicBezTo>
                  <a:lnTo>
                    <a:pt x="5018246" y="853916"/>
                  </a:lnTo>
                  <a:cubicBezTo>
                    <a:pt x="5022057" y="859631"/>
                    <a:pt x="5033487" y="844391"/>
                    <a:pt x="5055394" y="842486"/>
                  </a:cubicBezTo>
                  <a:cubicBezTo>
                    <a:pt x="5053489" y="867251"/>
                    <a:pt x="5051584" y="863441"/>
                    <a:pt x="5055394" y="884396"/>
                  </a:cubicBezTo>
                  <a:lnTo>
                    <a:pt x="5049679" y="884396"/>
                  </a:lnTo>
                  <a:cubicBezTo>
                    <a:pt x="5036344" y="865346"/>
                    <a:pt x="5024914" y="884396"/>
                    <a:pt x="5006816" y="895826"/>
                  </a:cubicBezTo>
                  <a:lnTo>
                    <a:pt x="5006816" y="876776"/>
                  </a:lnTo>
                  <a:cubicBezTo>
                    <a:pt x="5012532" y="871061"/>
                    <a:pt x="5014437" y="865346"/>
                    <a:pt x="5018246" y="857726"/>
                  </a:cubicBezTo>
                  <a:lnTo>
                    <a:pt x="5006816" y="857726"/>
                  </a:lnTo>
                  <a:lnTo>
                    <a:pt x="4987766" y="882491"/>
                  </a:lnTo>
                  <a:cubicBezTo>
                    <a:pt x="4982052" y="890111"/>
                    <a:pt x="4933474" y="1007269"/>
                    <a:pt x="4944904" y="1031081"/>
                  </a:cubicBezTo>
                  <a:cubicBezTo>
                    <a:pt x="4948714" y="1040606"/>
                    <a:pt x="4982052" y="1142524"/>
                    <a:pt x="4982052" y="1142524"/>
                  </a:cubicBezTo>
                  <a:cubicBezTo>
                    <a:pt x="4966812" y="1152049"/>
                    <a:pt x="4966812" y="1134904"/>
                    <a:pt x="4957287" y="1153954"/>
                  </a:cubicBezTo>
                  <a:cubicBezTo>
                    <a:pt x="4942046" y="1165384"/>
                    <a:pt x="4949666" y="1163479"/>
                    <a:pt x="4938237" y="1178719"/>
                  </a:cubicBezTo>
                  <a:cubicBezTo>
                    <a:pt x="4951571" y="1180624"/>
                    <a:pt x="4949666" y="1180624"/>
                    <a:pt x="4957287" y="1184434"/>
                  </a:cubicBezTo>
                  <a:cubicBezTo>
                    <a:pt x="4942046" y="1184434"/>
                    <a:pt x="4934427" y="1184434"/>
                    <a:pt x="4926807" y="1190149"/>
                  </a:cubicBezTo>
                  <a:cubicBezTo>
                    <a:pt x="4940141" y="1192054"/>
                    <a:pt x="4938237" y="1192054"/>
                    <a:pt x="4945857" y="1195864"/>
                  </a:cubicBezTo>
                  <a:lnTo>
                    <a:pt x="4901089" y="1190149"/>
                  </a:lnTo>
                  <a:lnTo>
                    <a:pt x="4901089" y="1195864"/>
                  </a:lnTo>
                  <a:cubicBezTo>
                    <a:pt x="4918234" y="1203484"/>
                    <a:pt x="4918234" y="1199674"/>
                    <a:pt x="4912519" y="1214914"/>
                  </a:cubicBezTo>
                  <a:cubicBezTo>
                    <a:pt x="4904899" y="1237774"/>
                    <a:pt x="4904899" y="1209199"/>
                    <a:pt x="4893469" y="1233964"/>
                  </a:cubicBezTo>
                  <a:cubicBezTo>
                    <a:pt x="4901089" y="1237774"/>
                    <a:pt x="4897279" y="1233964"/>
                    <a:pt x="4899184" y="1239679"/>
                  </a:cubicBezTo>
                  <a:cubicBezTo>
                    <a:pt x="4858227" y="1272064"/>
                    <a:pt x="4750594" y="1273969"/>
                    <a:pt x="4694396" y="1290161"/>
                  </a:cubicBezTo>
                  <a:cubicBezTo>
                    <a:pt x="4669632" y="1295876"/>
                    <a:pt x="4640104" y="1318736"/>
                    <a:pt x="4626769" y="1314926"/>
                  </a:cubicBezTo>
                  <a:cubicBezTo>
                    <a:pt x="4617244" y="1305401"/>
                    <a:pt x="4613434" y="1293971"/>
                    <a:pt x="4607719" y="1278731"/>
                  </a:cubicBezTo>
                  <a:cubicBezTo>
                    <a:pt x="4624864" y="1276826"/>
                    <a:pt x="4646771" y="1274921"/>
                    <a:pt x="4658202" y="1267301"/>
                  </a:cubicBezTo>
                  <a:lnTo>
                    <a:pt x="4652486" y="1267301"/>
                  </a:lnTo>
                  <a:cubicBezTo>
                    <a:pt x="4644867" y="1257776"/>
                    <a:pt x="4648677" y="1259681"/>
                    <a:pt x="4633436" y="1255871"/>
                  </a:cubicBezTo>
                  <a:cubicBezTo>
                    <a:pt x="4623911" y="1265396"/>
                    <a:pt x="4586764" y="1278731"/>
                    <a:pt x="4582954" y="1274921"/>
                  </a:cubicBezTo>
                  <a:lnTo>
                    <a:pt x="4577239" y="1274921"/>
                  </a:lnTo>
                  <a:cubicBezTo>
                    <a:pt x="4600099" y="1242536"/>
                    <a:pt x="4622007" y="1169194"/>
                    <a:pt x="4607719" y="1120616"/>
                  </a:cubicBezTo>
                  <a:lnTo>
                    <a:pt x="4613434" y="1120616"/>
                  </a:lnTo>
                  <a:lnTo>
                    <a:pt x="4613434" y="1126331"/>
                  </a:lnTo>
                  <a:cubicBezTo>
                    <a:pt x="4617244" y="1137761"/>
                    <a:pt x="4619149" y="1114901"/>
                    <a:pt x="4619149" y="1114901"/>
                  </a:cubicBezTo>
                  <a:cubicBezTo>
                    <a:pt x="4602004" y="1107281"/>
                    <a:pt x="4607719" y="1112996"/>
                    <a:pt x="4600099" y="1095851"/>
                  </a:cubicBezTo>
                  <a:cubicBezTo>
                    <a:pt x="4624864" y="1095851"/>
                    <a:pt x="4613434" y="1059656"/>
                    <a:pt x="4642961" y="1045369"/>
                  </a:cubicBezTo>
                  <a:cubicBezTo>
                    <a:pt x="4648677" y="1060609"/>
                    <a:pt x="4648677" y="1054894"/>
                    <a:pt x="4654392" y="1070134"/>
                  </a:cubicBezTo>
                  <a:cubicBezTo>
                    <a:pt x="4650582" y="1077754"/>
                    <a:pt x="4654392" y="1075849"/>
                    <a:pt x="4654392" y="1094899"/>
                  </a:cubicBezTo>
                  <a:cubicBezTo>
                    <a:pt x="4637246" y="1098709"/>
                    <a:pt x="4622007" y="1102519"/>
                    <a:pt x="4609624" y="1106329"/>
                  </a:cubicBezTo>
                  <a:lnTo>
                    <a:pt x="4622959" y="1106329"/>
                  </a:lnTo>
                  <a:cubicBezTo>
                    <a:pt x="4634389" y="1115854"/>
                    <a:pt x="4651534" y="1123474"/>
                    <a:pt x="4660107" y="1117759"/>
                  </a:cubicBezTo>
                  <a:cubicBezTo>
                    <a:pt x="4675346" y="1098709"/>
                    <a:pt x="4669632" y="1085374"/>
                    <a:pt x="4684871" y="1075849"/>
                  </a:cubicBezTo>
                  <a:cubicBezTo>
                    <a:pt x="4686777" y="1091089"/>
                    <a:pt x="4681061" y="1083469"/>
                    <a:pt x="4696302" y="1087279"/>
                  </a:cubicBezTo>
                  <a:lnTo>
                    <a:pt x="4696302" y="1081564"/>
                  </a:lnTo>
                  <a:cubicBezTo>
                    <a:pt x="4677252" y="1062514"/>
                    <a:pt x="4661059" y="1036796"/>
                    <a:pt x="4659154" y="1000601"/>
                  </a:cubicBezTo>
                  <a:cubicBezTo>
                    <a:pt x="4696302" y="972026"/>
                    <a:pt x="4691539" y="942499"/>
                    <a:pt x="4689634" y="883444"/>
                  </a:cubicBezTo>
                  <a:lnTo>
                    <a:pt x="4708684" y="883444"/>
                  </a:lnTo>
                  <a:cubicBezTo>
                    <a:pt x="4714399" y="815816"/>
                    <a:pt x="4764882" y="773906"/>
                    <a:pt x="4783932" y="740569"/>
                  </a:cubicBezTo>
                  <a:cubicBezTo>
                    <a:pt x="4795361" y="719614"/>
                    <a:pt x="4802982" y="674846"/>
                    <a:pt x="4814411" y="659606"/>
                  </a:cubicBezTo>
                  <a:lnTo>
                    <a:pt x="4814411" y="665321"/>
                  </a:lnTo>
                  <a:lnTo>
                    <a:pt x="4820127" y="665321"/>
                  </a:lnTo>
                  <a:lnTo>
                    <a:pt x="4820127" y="659606"/>
                  </a:lnTo>
                  <a:cubicBezTo>
                    <a:pt x="4835367" y="642461"/>
                    <a:pt x="4820127" y="638651"/>
                    <a:pt x="4831557" y="617696"/>
                  </a:cubicBezTo>
                  <a:cubicBezTo>
                    <a:pt x="4846796" y="594836"/>
                    <a:pt x="4872514" y="569119"/>
                    <a:pt x="4887754" y="542449"/>
                  </a:cubicBezTo>
                  <a:cubicBezTo>
                    <a:pt x="4883944" y="540544"/>
                    <a:pt x="4883944" y="540544"/>
                    <a:pt x="4882039" y="536734"/>
                  </a:cubicBezTo>
                  <a:lnTo>
                    <a:pt x="4870609" y="542449"/>
                  </a:lnTo>
                  <a:lnTo>
                    <a:pt x="4870609" y="536734"/>
                  </a:lnTo>
                  <a:cubicBezTo>
                    <a:pt x="4866799" y="527209"/>
                    <a:pt x="4868704" y="531019"/>
                    <a:pt x="4840129" y="531019"/>
                  </a:cubicBezTo>
                  <a:lnTo>
                    <a:pt x="4840129" y="536734"/>
                  </a:lnTo>
                  <a:lnTo>
                    <a:pt x="4834414" y="536734"/>
                  </a:lnTo>
                  <a:cubicBezTo>
                    <a:pt x="4838224" y="542449"/>
                    <a:pt x="4842034" y="544354"/>
                    <a:pt x="4845844" y="548164"/>
                  </a:cubicBezTo>
                  <a:lnTo>
                    <a:pt x="4826794" y="548164"/>
                  </a:lnTo>
                  <a:cubicBezTo>
                    <a:pt x="4809649" y="531019"/>
                    <a:pt x="4824889" y="559594"/>
                    <a:pt x="4802029" y="548164"/>
                  </a:cubicBezTo>
                  <a:cubicBezTo>
                    <a:pt x="4794409" y="544354"/>
                    <a:pt x="4788694" y="515779"/>
                    <a:pt x="4777264" y="529114"/>
                  </a:cubicBezTo>
                  <a:cubicBezTo>
                    <a:pt x="4765834" y="538639"/>
                    <a:pt x="4767739" y="538639"/>
                    <a:pt x="4765834" y="559594"/>
                  </a:cubicBezTo>
                  <a:cubicBezTo>
                    <a:pt x="4794409" y="572929"/>
                    <a:pt x="4798219" y="584359"/>
                    <a:pt x="4808696" y="615791"/>
                  </a:cubicBezTo>
                  <a:cubicBezTo>
                    <a:pt x="4791552" y="613886"/>
                    <a:pt x="4801077" y="606266"/>
                    <a:pt x="4789646" y="621506"/>
                  </a:cubicBezTo>
                  <a:cubicBezTo>
                    <a:pt x="4759167" y="657701"/>
                    <a:pt x="4782027" y="696754"/>
                    <a:pt x="4708684" y="696754"/>
                  </a:cubicBezTo>
                  <a:cubicBezTo>
                    <a:pt x="4702969" y="702469"/>
                    <a:pt x="4706779" y="698659"/>
                    <a:pt x="4697254" y="702469"/>
                  </a:cubicBezTo>
                  <a:cubicBezTo>
                    <a:pt x="4689634" y="719614"/>
                    <a:pt x="4682014" y="729139"/>
                    <a:pt x="4678204" y="752951"/>
                  </a:cubicBezTo>
                  <a:cubicBezTo>
                    <a:pt x="4641057" y="754856"/>
                    <a:pt x="4635342" y="760571"/>
                    <a:pt x="4610577" y="764381"/>
                  </a:cubicBezTo>
                  <a:lnTo>
                    <a:pt x="4610577" y="773906"/>
                  </a:lnTo>
                  <a:cubicBezTo>
                    <a:pt x="4637246" y="773906"/>
                    <a:pt x="4645819" y="773906"/>
                    <a:pt x="4653439" y="792956"/>
                  </a:cubicBezTo>
                  <a:cubicBezTo>
                    <a:pt x="4653439" y="806291"/>
                    <a:pt x="4630579" y="834866"/>
                    <a:pt x="4622959" y="860584"/>
                  </a:cubicBezTo>
                  <a:lnTo>
                    <a:pt x="4642009" y="866299"/>
                  </a:lnTo>
                  <a:lnTo>
                    <a:pt x="4636294" y="885349"/>
                  </a:lnTo>
                  <a:lnTo>
                    <a:pt x="4629627" y="885349"/>
                  </a:lnTo>
                  <a:cubicBezTo>
                    <a:pt x="4614386" y="870109"/>
                    <a:pt x="4614386" y="877729"/>
                    <a:pt x="4586764" y="879634"/>
                  </a:cubicBezTo>
                  <a:cubicBezTo>
                    <a:pt x="4581049" y="872014"/>
                    <a:pt x="4581049" y="872014"/>
                    <a:pt x="4575334" y="868204"/>
                  </a:cubicBezTo>
                  <a:cubicBezTo>
                    <a:pt x="4586764" y="832009"/>
                    <a:pt x="4573429" y="812006"/>
                    <a:pt x="4563904" y="781526"/>
                  </a:cubicBezTo>
                  <a:cubicBezTo>
                    <a:pt x="4579144" y="770096"/>
                    <a:pt x="4573429" y="766286"/>
                    <a:pt x="4601052" y="762476"/>
                  </a:cubicBezTo>
                  <a:lnTo>
                    <a:pt x="4601052" y="768191"/>
                  </a:lnTo>
                  <a:cubicBezTo>
                    <a:pt x="4618196" y="772001"/>
                    <a:pt x="4608671" y="764381"/>
                    <a:pt x="4612482" y="756761"/>
                  </a:cubicBezTo>
                  <a:lnTo>
                    <a:pt x="4618196" y="756761"/>
                  </a:lnTo>
                  <a:lnTo>
                    <a:pt x="4618196" y="751046"/>
                  </a:lnTo>
                  <a:cubicBezTo>
                    <a:pt x="4601052" y="747236"/>
                    <a:pt x="4591527" y="741521"/>
                    <a:pt x="4581049" y="731996"/>
                  </a:cubicBezTo>
                  <a:cubicBezTo>
                    <a:pt x="4590574" y="716756"/>
                    <a:pt x="4586764" y="681514"/>
                    <a:pt x="4581049" y="664369"/>
                  </a:cubicBezTo>
                  <a:cubicBezTo>
                    <a:pt x="4605814" y="666274"/>
                    <a:pt x="4602004" y="670084"/>
                    <a:pt x="4618196" y="652939"/>
                  </a:cubicBezTo>
                  <a:lnTo>
                    <a:pt x="4606767" y="652939"/>
                  </a:lnTo>
                  <a:cubicBezTo>
                    <a:pt x="4585811" y="645319"/>
                    <a:pt x="4571524" y="670084"/>
                    <a:pt x="4544854" y="677704"/>
                  </a:cubicBezTo>
                  <a:cubicBezTo>
                    <a:pt x="4537234" y="662464"/>
                    <a:pt x="4529614" y="660559"/>
                    <a:pt x="4520089" y="666274"/>
                  </a:cubicBezTo>
                  <a:cubicBezTo>
                    <a:pt x="4514374" y="671989"/>
                    <a:pt x="4518184" y="668179"/>
                    <a:pt x="4514374" y="677704"/>
                  </a:cubicBezTo>
                  <a:lnTo>
                    <a:pt x="4539139" y="677704"/>
                  </a:lnTo>
                  <a:cubicBezTo>
                    <a:pt x="4541044" y="691039"/>
                    <a:pt x="4541044" y="689134"/>
                    <a:pt x="4544854" y="696754"/>
                  </a:cubicBezTo>
                  <a:lnTo>
                    <a:pt x="4544854" y="702469"/>
                  </a:lnTo>
                  <a:lnTo>
                    <a:pt x="4563904" y="702469"/>
                  </a:lnTo>
                  <a:cubicBezTo>
                    <a:pt x="4565809" y="723424"/>
                    <a:pt x="4569619" y="736759"/>
                    <a:pt x="4563904" y="744379"/>
                  </a:cubicBezTo>
                  <a:cubicBezTo>
                    <a:pt x="4552474" y="761524"/>
                    <a:pt x="4537234" y="769144"/>
                    <a:pt x="4526757" y="786289"/>
                  </a:cubicBezTo>
                  <a:cubicBezTo>
                    <a:pt x="4545807" y="792004"/>
                    <a:pt x="4551521" y="797719"/>
                    <a:pt x="4557236" y="816769"/>
                  </a:cubicBezTo>
                  <a:cubicBezTo>
                    <a:pt x="4543902" y="818674"/>
                    <a:pt x="4545807" y="818674"/>
                    <a:pt x="4538186" y="822484"/>
                  </a:cubicBezTo>
                  <a:cubicBezTo>
                    <a:pt x="4545807" y="826294"/>
                    <a:pt x="4545807" y="826294"/>
                    <a:pt x="4547711" y="826294"/>
                  </a:cubicBezTo>
                  <a:cubicBezTo>
                    <a:pt x="4547711" y="826294"/>
                    <a:pt x="4547711" y="828199"/>
                    <a:pt x="4551521" y="835819"/>
                  </a:cubicBezTo>
                  <a:lnTo>
                    <a:pt x="4526757" y="835819"/>
                  </a:lnTo>
                  <a:cubicBezTo>
                    <a:pt x="4530567" y="820579"/>
                    <a:pt x="4526757" y="793909"/>
                    <a:pt x="4515327" y="785336"/>
                  </a:cubicBezTo>
                  <a:cubicBezTo>
                    <a:pt x="4509611" y="794861"/>
                    <a:pt x="4521042" y="800576"/>
                    <a:pt x="4503896" y="796766"/>
                  </a:cubicBezTo>
                  <a:lnTo>
                    <a:pt x="4503896" y="791051"/>
                  </a:lnTo>
                  <a:cubicBezTo>
                    <a:pt x="4500086" y="785336"/>
                    <a:pt x="4500086" y="785336"/>
                    <a:pt x="4498182" y="772001"/>
                  </a:cubicBezTo>
                  <a:cubicBezTo>
                    <a:pt x="4500086" y="766286"/>
                    <a:pt x="4503896" y="770096"/>
                    <a:pt x="4498182" y="766286"/>
                  </a:cubicBezTo>
                  <a:cubicBezTo>
                    <a:pt x="4509611" y="751046"/>
                    <a:pt x="4526757" y="735806"/>
                    <a:pt x="4535329" y="715804"/>
                  </a:cubicBezTo>
                  <a:cubicBezTo>
                    <a:pt x="4516279" y="715804"/>
                    <a:pt x="4514374" y="717709"/>
                    <a:pt x="4498182" y="704374"/>
                  </a:cubicBezTo>
                  <a:cubicBezTo>
                    <a:pt x="4513421" y="704374"/>
                    <a:pt x="4521042" y="704374"/>
                    <a:pt x="4528661" y="698659"/>
                  </a:cubicBezTo>
                  <a:lnTo>
                    <a:pt x="4517232" y="698659"/>
                  </a:lnTo>
                  <a:cubicBezTo>
                    <a:pt x="4507707" y="687229"/>
                    <a:pt x="4511517" y="691039"/>
                    <a:pt x="4492467" y="687229"/>
                  </a:cubicBezTo>
                  <a:lnTo>
                    <a:pt x="4492467" y="668179"/>
                  </a:lnTo>
                  <a:cubicBezTo>
                    <a:pt x="4505802" y="666274"/>
                    <a:pt x="4503896" y="666274"/>
                    <a:pt x="4511517" y="662464"/>
                  </a:cubicBezTo>
                  <a:cubicBezTo>
                    <a:pt x="4517232" y="656749"/>
                    <a:pt x="4513421" y="660559"/>
                    <a:pt x="4517232" y="651034"/>
                  </a:cubicBezTo>
                  <a:cubicBezTo>
                    <a:pt x="4513421" y="649129"/>
                    <a:pt x="4513421" y="649129"/>
                    <a:pt x="4511517" y="645319"/>
                  </a:cubicBezTo>
                  <a:lnTo>
                    <a:pt x="4492467" y="651034"/>
                  </a:lnTo>
                  <a:cubicBezTo>
                    <a:pt x="4503896" y="633889"/>
                    <a:pt x="4509611" y="639604"/>
                    <a:pt x="4511517" y="609124"/>
                  </a:cubicBezTo>
                  <a:lnTo>
                    <a:pt x="4505802" y="609124"/>
                  </a:lnTo>
                  <a:cubicBezTo>
                    <a:pt x="4500086" y="614839"/>
                    <a:pt x="4503896" y="611029"/>
                    <a:pt x="4494371" y="614839"/>
                  </a:cubicBezTo>
                  <a:cubicBezTo>
                    <a:pt x="4496277" y="630079"/>
                    <a:pt x="4498182" y="618649"/>
                    <a:pt x="4494371" y="633889"/>
                  </a:cubicBezTo>
                  <a:cubicBezTo>
                    <a:pt x="4473417" y="624364"/>
                    <a:pt x="4481036" y="612934"/>
                    <a:pt x="4469607" y="628174"/>
                  </a:cubicBezTo>
                  <a:lnTo>
                    <a:pt x="4450557" y="633889"/>
                  </a:lnTo>
                  <a:lnTo>
                    <a:pt x="4450557" y="639604"/>
                  </a:lnTo>
                  <a:cubicBezTo>
                    <a:pt x="4475321" y="645319"/>
                    <a:pt x="4477227" y="652939"/>
                    <a:pt x="4487704" y="670084"/>
                  </a:cubicBezTo>
                  <a:cubicBezTo>
                    <a:pt x="4476274" y="670084"/>
                    <a:pt x="4457224" y="671989"/>
                    <a:pt x="4450557" y="675799"/>
                  </a:cubicBezTo>
                  <a:cubicBezTo>
                    <a:pt x="4441032" y="668179"/>
                    <a:pt x="4433411" y="656749"/>
                    <a:pt x="4425792" y="645319"/>
                  </a:cubicBezTo>
                  <a:cubicBezTo>
                    <a:pt x="4435317" y="639604"/>
                    <a:pt x="4437221" y="635794"/>
                    <a:pt x="4444842" y="626269"/>
                  </a:cubicBezTo>
                  <a:cubicBezTo>
                    <a:pt x="4431507" y="624364"/>
                    <a:pt x="4427696" y="624364"/>
                    <a:pt x="4420077" y="620554"/>
                  </a:cubicBezTo>
                  <a:lnTo>
                    <a:pt x="4439127" y="620554"/>
                  </a:lnTo>
                  <a:cubicBezTo>
                    <a:pt x="4437221" y="607219"/>
                    <a:pt x="4437221" y="609124"/>
                    <a:pt x="4433411" y="601504"/>
                  </a:cubicBezTo>
                  <a:cubicBezTo>
                    <a:pt x="4418171" y="614839"/>
                    <a:pt x="4427696" y="609124"/>
                    <a:pt x="4402932" y="607219"/>
                  </a:cubicBezTo>
                  <a:lnTo>
                    <a:pt x="4402932" y="612934"/>
                  </a:lnTo>
                  <a:cubicBezTo>
                    <a:pt x="4412457" y="630079"/>
                    <a:pt x="4399121" y="624364"/>
                    <a:pt x="4408646" y="643414"/>
                  </a:cubicBezTo>
                  <a:cubicBezTo>
                    <a:pt x="4292442" y="658654"/>
                    <a:pt x="4153376" y="631984"/>
                    <a:pt x="3974306" y="631984"/>
                  </a:cubicBezTo>
                  <a:lnTo>
                    <a:pt x="3974306" y="637699"/>
                  </a:lnTo>
                  <a:cubicBezTo>
                    <a:pt x="3985736" y="641509"/>
                    <a:pt x="3980021" y="639604"/>
                    <a:pt x="3985736" y="643414"/>
                  </a:cubicBezTo>
                  <a:lnTo>
                    <a:pt x="3966686" y="643414"/>
                  </a:lnTo>
                  <a:cubicBezTo>
                    <a:pt x="3949541" y="631984"/>
                    <a:pt x="3880009" y="641509"/>
                    <a:pt x="3854291" y="649129"/>
                  </a:cubicBezTo>
                  <a:lnTo>
                    <a:pt x="3854291" y="654844"/>
                  </a:lnTo>
                  <a:lnTo>
                    <a:pt x="3897154" y="654844"/>
                  </a:lnTo>
                  <a:cubicBezTo>
                    <a:pt x="3914299" y="647224"/>
                    <a:pt x="4022884" y="651034"/>
                    <a:pt x="4040029" y="660559"/>
                  </a:cubicBezTo>
                  <a:cubicBezTo>
                    <a:pt x="4051459" y="666274"/>
                    <a:pt x="4096226" y="716756"/>
                    <a:pt x="4101941" y="702469"/>
                  </a:cubicBezTo>
                  <a:cubicBezTo>
                    <a:pt x="4105751" y="700564"/>
                    <a:pt x="4105751" y="700564"/>
                    <a:pt x="4107656" y="696754"/>
                  </a:cubicBezTo>
                  <a:cubicBezTo>
                    <a:pt x="4084796" y="683419"/>
                    <a:pt x="4070509" y="662464"/>
                    <a:pt x="4045744" y="654844"/>
                  </a:cubicBezTo>
                  <a:lnTo>
                    <a:pt x="4045744" y="649129"/>
                  </a:lnTo>
                  <a:cubicBezTo>
                    <a:pt x="4094321" y="652939"/>
                    <a:pt x="4109561" y="683419"/>
                    <a:pt x="4126706" y="716756"/>
                  </a:cubicBezTo>
                  <a:cubicBezTo>
                    <a:pt x="4109561" y="714851"/>
                    <a:pt x="4119086" y="707231"/>
                    <a:pt x="4107656" y="722471"/>
                  </a:cubicBezTo>
                  <a:cubicBezTo>
                    <a:pt x="4120991" y="733901"/>
                    <a:pt x="4120991" y="745331"/>
                    <a:pt x="4119086" y="772954"/>
                  </a:cubicBezTo>
                  <a:lnTo>
                    <a:pt x="4113371" y="772954"/>
                  </a:lnTo>
                  <a:cubicBezTo>
                    <a:pt x="4103846" y="761524"/>
                    <a:pt x="4107656" y="765334"/>
                    <a:pt x="4088606" y="761524"/>
                  </a:cubicBezTo>
                  <a:lnTo>
                    <a:pt x="4088606" y="797719"/>
                  </a:lnTo>
                  <a:cubicBezTo>
                    <a:pt x="4061936" y="807244"/>
                    <a:pt x="4058126" y="809149"/>
                    <a:pt x="4058126" y="848201"/>
                  </a:cubicBezTo>
                  <a:cubicBezTo>
                    <a:pt x="4073366" y="855821"/>
                    <a:pt x="4067651" y="859631"/>
                    <a:pt x="4082891" y="867251"/>
                  </a:cubicBezTo>
                  <a:cubicBezTo>
                    <a:pt x="4090511" y="861536"/>
                    <a:pt x="4098131" y="861536"/>
                    <a:pt x="4113371" y="861536"/>
                  </a:cubicBezTo>
                  <a:cubicBezTo>
                    <a:pt x="4120991" y="882491"/>
                    <a:pt x="4119086" y="917734"/>
                    <a:pt x="4119086" y="948214"/>
                  </a:cubicBezTo>
                  <a:cubicBezTo>
                    <a:pt x="4098131" y="976789"/>
                    <a:pt x="4101941" y="1021556"/>
                    <a:pt x="4081939" y="1053941"/>
                  </a:cubicBezTo>
                  <a:cubicBezTo>
                    <a:pt x="4057174" y="1027271"/>
                    <a:pt x="4018121" y="1057751"/>
                    <a:pt x="3983831" y="1053941"/>
                  </a:cubicBezTo>
                  <a:cubicBezTo>
                    <a:pt x="3953351" y="1050131"/>
                    <a:pt x="3929539" y="1027271"/>
                    <a:pt x="3891439" y="1023461"/>
                  </a:cubicBezTo>
                  <a:cubicBezTo>
                    <a:pt x="3881914" y="983456"/>
                    <a:pt x="3852386" y="965359"/>
                    <a:pt x="3835241" y="931069"/>
                  </a:cubicBezTo>
                  <a:lnTo>
                    <a:pt x="3823811" y="931069"/>
                  </a:lnTo>
                  <a:cubicBezTo>
                    <a:pt x="3818096" y="938689"/>
                    <a:pt x="3818096" y="938689"/>
                    <a:pt x="3812381" y="942499"/>
                  </a:cubicBezTo>
                  <a:cubicBezTo>
                    <a:pt x="3825716" y="955834"/>
                    <a:pt x="3839051" y="967264"/>
                    <a:pt x="3831431" y="984409"/>
                  </a:cubicBezTo>
                  <a:cubicBezTo>
                    <a:pt x="3823811" y="1001554"/>
                    <a:pt x="3829526" y="995839"/>
                    <a:pt x="3812381" y="1003459"/>
                  </a:cubicBezTo>
                  <a:cubicBezTo>
                    <a:pt x="3795236" y="1014889"/>
                    <a:pt x="3763804" y="1014889"/>
                    <a:pt x="3737134" y="1014889"/>
                  </a:cubicBezTo>
                  <a:cubicBezTo>
                    <a:pt x="3729514" y="999649"/>
                    <a:pt x="3739039" y="1011079"/>
                    <a:pt x="3725704" y="1003459"/>
                  </a:cubicBezTo>
                  <a:cubicBezTo>
                    <a:pt x="3733324" y="993934"/>
                    <a:pt x="3731419" y="997744"/>
                    <a:pt x="3737134" y="984409"/>
                  </a:cubicBezTo>
                  <a:cubicBezTo>
                    <a:pt x="3719989" y="976789"/>
                    <a:pt x="3688556" y="946309"/>
                    <a:pt x="3680936" y="928211"/>
                  </a:cubicBezTo>
                  <a:cubicBezTo>
                    <a:pt x="3694271" y="926306"/>
                    <a:pt x="3692366" y="926306"/>
                    <a:pt x="3699986" y="922496"/>
                  </a:cubicBezTo>
                  <a:cubicBezTo>
                    <a:pt x="3660934" y="924401"/>
                    <a:pt x="3673316" y="924401"/>
                    <a:pt x="3638074" y="922496"/>
                  </a:cubicBezTo>
                  <a:lnTo>
                    <a:pt x="3638074" y="933926"/>
                  </a:lnTo>
                  <a:cubicBezTo>
                    <a:pt x="3659029" y="939641"/>
                    <a:pt x="3673316" y="952976"/>
                    <a:pt x="3688556" y="964406"/>
                  </a:cubicBezTo>
                  <a:lnTo>
                    <a:pt x="3688556" y="975836"/>
                  </a:lnTo>
                  <a:cubicBezTo>
                    <a:pt x="3667601" y="979646"/>
                    <a:pt x="3665696" y="975836"/>
                    <a:pt x="3658076" y="987266"/>
                  </a:cubicBezTo>
                  <a:cubicBezTo>
                    <a:pt x="3673316" y="996791"/>
                    <a:pt x="3704749" y="1043464"/>
                    <a:pt x="3708559" y="1073944"/>
                  </a:cubicBezTo>
                  <a:lnTo>
                    <a:pt x="3702844" y="1073944"/>
                  </a:lnTo>
                  <a:lnTo>
                    <a:pt x="3702844" y="1062514"/>
                  </a:lnTo>
                  <a:cubicBezTo>
                    <a:pt x="3689509" y="1054894"/>
                    <a:pt x="3693319" y="1052989"/>
                    <a:pt x="3683794" y="1043464"/>
                  </a:cubicBezTo>
                  <a:cubicBezTo>
                    <a:pt x="3679984" y="1054894"/>
                    <a:pt x="3681889" y="1049179"/>
                    <a:pt x="3678079" y="1054894"/>
                  </a:cubicBezTo>
                  <a:lnTo>
                    <a:pt x="3678079" y="1043464"/>
                  </a:lnTo>
                  <a:cubicBezTo>
                    <a:pt x="3685699" y="1037749"/>
                    <a:pt x="3649504" y="985361"/>
                    <a:pt x="3640931" y="968216"/>
                  </a:cubicBezTo>
                  <a:lnTo>
                    <a:pt x="3629501" y="973931"/>
                  </a:lnTo>
                  <a:lnTo>
                    <a:pt x="3635216" y="954881"/>
                  </a:lnTo>
                  <a:lnTo>
                    <a:pt x="3616166" y="954881"/>
                  </a:lnTo>
                  <a:cubicBezTo>
                    <a:pt x="3614261" y="941546"/>
                    <a:pt x="3614261" y="943451"/>
                    <a:pt x="3610451" y="935831"/>
                  </a:cubicBezTo>
                  <a:cubicBezTo>
                    <a:pt x="3604736" y="941546"/>
                    <a:pt x="3608546" y="937736"/>
                    <a:pt x="3599021" y="941546"/>
                  </a:cubicBezTo>
                  <a:cubicBezTo>
                    <a:pt x="3604736" y="926306"/>
                    <a:pt x="3604736" y="920591"/>
                    <a:pt x="3599021" y="905351"/>
                  </a:cubicBezTo>
                  <a:cubicBezTo>
                    <a:pt x="3585686" y="911066"/>
                    <a:pt x="3589496" y="911066"/>
                    <a:pt x="3579971" y="916781"/>
                  </a:cubicBezTo>
                  <a:cubicBezTo>
                    <a:pt x="3581876" y="860584"/>
                    <a:pt x="3539014" y="801529"/>
                    <a:pt x="3499009" y="768191"/>
                  </a:cubicBezTo>
                  <a:cubicBezTo>
                    <a:pt x="3500914" y="752951"/>
                    <a:pt x="3500914" y="743426"/>
                    <a:pt x="3504724" y="737711"/>
                  </a:cubicBezTo>
                  <a:cubicBezTo>
                    <a:pt x="3514249" y="724376"/>
                    <a:pt x="3514249" y="722471"/>
                    <a:pt x="3535204" y="718661"/>
                  </a:cubicBezTo>
                  <a:cubicBezTo>
                    <a:pt x="3540919" y="722471"/>
                    <a:pt x="3540919" y="722471"/>
                    <a:pt x="3554254" y="724376"/>
                  </a:cubicBezTo>
                  <a:lnTo>
                    <a:pt x="3554254" y="718661"/>
                  </a:lnTo>
                  <a:lnTo>
                    <a:pt x="3548539" y="718661"/>
                  </a:lnTo>
                  <a:cubicBezTo>
                    <a:pt x="3539014" y="711041"/>
                    <a:pt x="3525679" y="705326"/>
                    <a:pt x="3511391" y="699611"/>
                  </a:cubicBezTo>
                  <a:cubicBezTo>
                    <a:pt x="3509486" y="712946"/>
                    <a:pt x="3509486" y="714851"/>
                    <a:pt x="3505676" y="724376"/>
                  </a:cubicBezTo>
                  <a:cubicBezTo>
                    <a:pt x="3501866" y="722471"/>
                    <a:pt x="3501866" y="722471"/>
                    <a:pt x="3499961" y="718661"/>
                  </a:cubicBezTo>
                  <a:lnTo>
                    <a:pt x="3494246" y="718661"/>
                  </a:lnTo>
                  <a:cubicBezTo>
                    <a:pt x="3507581" y="697706"/>
                    <a:pt x="3496151" y="666274"/>
                    <a:pt x="3482816" y="637699"/>
                  </a:cubicBezTo>
                  <a:lnTo>
                    <a:pt x="3494246" y="637699"/>
                  </a:lnTo>
                  <a:cubicBezTo>
                    <a:pt x="3505676" y="628174"/>
                    <a:pt x="3509486" y="626269"/>
                    <a:pt x="3531394" y="626269"/>
                  </a:cubicBezTo>
                  <a:cubicBezTo>
                    <a:pt x="3527584" y="597694"/>
                    <a:pt x="3519964" y="588169"/>
                    <a:pt x="3519964" y="551021"/>
                  </a:cubicBezTo>
                  <a:cubicBezTo>
                    <a:pt x="3560921" y="526256"/>
                    <a:pt x="3562826" y="514826"/>
                    <a:pt x="3587591" y="475774"/>
                  </a:cubicBezTo>
                  <a:cubicBezTo>
                    <a:pt x="3589496" y="489109"/>
                    <a:pt x="3589496" y="487204"/>
                    <a:pt x="3593306" y="494824"/>
                  </a:cubicBezTo>
                  <a:cubicBezTo>
                    <a:pt x="3600926" y="489109"/>
                    <a:pt x="3621881" y="485299"/>
                    <a:pt x="3630454" y="483394"/>
                  </a:cubicBezTo>
                  <a:cubicBezTo>
                    <a:pt x="3632359" y="506254"/>
                    <a:pt x="3626644" y="498634"/>
                    <a:pt x="3641884" y="508159"/>
                  </a:cubicBezTo>
                  <a:lnTo>
                    <a:pt x="3641884" y="502444"/>
                  </a:lnTo>
                  <a:cubicBezTo>
                    <a:pt x="3645694" y="500539"/>
                    <a:pt x="3645694" y="500539"/>
                    <a:pt x="3647599" y="496729"/>
                  </a:cubicBezTo>
                  <a:cubicBezTo>
                    <a:pt x="3636169" y="492919"/>
                    <a:pt x="3641884" y="494824"/>
                    <a:pt x="3636169" y="491014"/>
                  </a:cubicBezTo>
                  <a:cubicBezTo>
                    <a:pt x="3647599" y="487204"/>
                    <a:pt x="3641884" y="489109"/>
                    <a:pt x="3647599" y="485299"/>
                  </a:cubicBezTo>
                  <a:cubicBezTo>
                    <a:pt x="3659029" y="489109"/>
                    <a:pt x="3653314" y="487204"/>
                    <a:pt x="3659029" y="491014"/>
                  </a:cubicBezTo>
                  <a:cubicBezTo>
                    <a:pt x="3678079" y="498634"/>
                    <a:pt x="3674269" y="496729"/>
                    <a:pt x="3678079" y="521494"/>
                  </a:cubicBezTo>
                  <a:lnTo>
                    <a:pt x="3702844" y="521494"/>
                  </a:lnTo>
                  <a:cubicBezTo>
                    <a:pt x="3706654" y="532924"/>
                    <a:pt x="3708559" y="540544"/>
                    <a:pt x="3708559" y="557689"/>
                  </a:cubicBezTo>
                  <a:lnTo>
                    <a:pt x="3697129" y="563404"/>
                  </a:lnTo>
                  <a:cubicBezTo>
                    <a:pt x="3689509" y="569119"/>
                    <a:pt x="3689509" y="561499"/>
                    <a:pt x="3678079" y="569119"/>
                  </a:cubicBezTo>
                  <a:cubicBezTo>
                    <a:pt x="3670459" y="576739"/>
                    <a:pt x="3670459" y="580549"/>
                    <a:pt x="3666649" y="593884"/>
                  </a:cubicBezTo>
                  <a:cubicBezTo>
                    <a:pt x="3679984" y="599599"/>
                    <a:pt x="3676174" y="599599"/>
                    <a:pt x="3685699" y="605314"/>
                  </a:cubicBezTo>
                  <a:cubicBezTo>
                    <a:pt x="3697129" y="597694"/>
                    <a:pt x="3695224" y="593884"/>
                    <a:pt x="3704749" y="599599"/>
                  </a:cubicBezTo>
                  <a:cubicBezTo>
                    <a:pt x="3718084" y="618649"/>
                    <a:pt x="3706654" y="624364"/>
                    <a:pt x="3735229" y="630079"/>
                  </a:cubicBezTo>
                  <a:lnTo>
                    <a:pt x="3735229" y="618649"/>
                  </a:lnTo>
                  <a:cubicBezTo>
                    <a:pt x="3712369" y="593884"/>
                    <a:pt x="3752374" y="541496"/>
                    <a:pt x="3729514" y="507206"/>
                  </a:cubicBezTo>
                  <a:cubicBezTo>
                    <a:pt x="3718084" y="480536"/>
                    <a:pt x="3686651" y="451009"/>
                    <a:pt x="3667601" y="439579"/>
                  </a:cubicBezTo>
                  <a:lnTo>
                    <a:pt x="3667601" y="433864"/>
                  </a:lnTo>
                  <a:lnTo>
                    <a:pt x="3656171" y="439579"/>
                  </a:lnTo>
                  <a:cubicBezTo>
                    <a:pt x="3663791" y="430054"/>
                    <a:pt x="3659981" y="431959"/>
                    <a:pt x="3675221" y="428149"/>
                  </a:cubicBezTo>
                  <a:cubicBezTo>
                    <a:pt x="3694271" y="439579"/>
                    <a:pt x="3727609" y="431959"/>
                    <a:pt x="3750469" y="439579"/>
                  </a:cubicBezTo>
                  <a:cubicBezTo>
                    <a:pt x="3782854" y="452914"/>
                    <a:pt x="3800951" y="475774"/>
                    <a:pt x="3842861" y="470059"/>
                  </a:cubicBezTo>
                  <a:lnTo>
                    <a:pt x="3842861" y="458629"/>
                  </a:lnTo>
                  <a:cubicBezTo>
                    <a:pt x="3839051" y="456724"/>
                    <a:pt x="3839051" y="456724"/>
                    <a:pt x="3837146" y="452914"/>
                  </a:cubicBezTo>
                  <a:cubicBezTo>
                    <a:pt x="3814286" y="456724"/>
                    <a:pt x="3742849" y="428149"/>
                    <a:pt x="3724751" y="402431"/>
                  </a:cubicBezTo>
                  <a:cubicBezTo>
                    <a:pt x="3745706" y="404336"/>
                    <a:pt x="3773329" y="373856"/>
                    <a:pt x="3792379" y="377666"/>
                  </a:cubicBezTo>
                  <a:lnTo>
                    <a:pt x="3803809" y="377666"/>
                  </a:lnTo>
                  <a:lnTo>
                    <a:pt x="3803809" y="383381"/>
                  </a:lnTo>
                  <a:cubicBezTo>
                    <a:pt x="3784759" y="381476"/>
                    <a:pt x="3794284" y="379571"/>
                    <a:pt x="3779044" y="383381"/>
                  </a:cubicBezTo>
                  <a:lnTo>
                    <a:pt x="3779044" y="389096"/>
                  </a:lnTo>
                  <a:cubicBezTo>
                    <a:pt x="3811429" y="389096"/>
                    <a:pt x="3840956" y="396716"/>
                    <a:pt x="3846671" y="408146"/>
                  </a:cubicBezTo>
                  <a:cubicBezTo>
                    <a:pt x="3863816" y="417671"/>
                    <a:pt x="3852386" y="408146"/>
                    <a:pt x="3852386" y="432911"/>
                  </a:cubicBezTo>
                  <a:cubicBezTo>
                    <a:pt x="3875246" y="432911"/>
                    <a:pt x="3873341" y="444341"/>
                    <a:pt x="3895249" y="457676"/>
                  </a:cubicBezTo>
                  <a:cubicBezTo>
                    <a:pt x="3902869" y="440531"/>
                    <a:pt x="3914299" y="438626"/>
                    <a:pt x="3925729" y="427196"/>
                  </a:cubicBezTo>
                  <a:cubicBezTo>
                    <a:pt x="3920014" y="421481"/>
                    <a:pt x="3918109" y="415766"/>
                    <a:pt x="3914299" y="408146"/>
                  </a:cubicBezTo>
                  <a:lnTo>
                    <a:pt x="3925729" y="408146"/>
                  </a:lnTo>
                  <a:lnTo>
                    <a:pt x="3925729" y="413861"/>
                  </a:lnTo>
                  <a:cubicBezTo>
                    <a:pt x="3931444" y="419576"/>
                    <a:pt x="3935254" y="431006"/>
                    <a:pt x="3937159" y="438626"/>
                  </a:cubicBezTo>
                  <a:cubicBezTo>
                    <a:pt x="3963829" y="442436"/>
                    <a:pt x="3958114" y="446246"/>
                    <a:pt x="3980021" y="450056"/>
                  </a:cubicBezTo>
                  <a:lnTo>
                    <a:pt x="3980021" y="438626"/>
                  </a:lnTo>
                  <a:cubicBezTo>
                    <a:pt x="3972401" y="434816"/>
                    <a:pt x="3972401" y="434816"/>
                    <a:pt x="3970496" y="434816"/>
                  </a:cubicBezTo>
                  <a:cubicBezTo>
                    <a:pt x="3970496" y="434816"/>
                    <a:pt x="3970496" y="432911"/>
                    <a:pt x="3966686" y="425291"/>
                  </a:cubicBezTo>
                  <a:cubicBezTo>
                    <a:pt x="3970496" y="423386"/>
                    <a:pt x="3970496" y="423386"/>
                    <a:pt x="3972401" y="419576"/>
                  </a:cubicBezTo>
                  <a:lnTo>
                    <a:pt x="3978116" y="419576"/>
                  </a:lnTo>
                  <a:lnTo>
                    <a:pt x="3978116" y="438626"/>
                  </a:lnTo>
                  <a:cubicBezTo>
                    <a:pt x="4015264" y="442436"/>
                    <a:pt x="4098131" y="534829"/>
                    <a:pt x="4158139" y="513874"/>
                  </a:cubicBezTo>
                  <a:cubicBezTo>
                    <a:pt x="4160044" y="527209"/>
                    <a:pt x="4160044" y="529114"/>
                    <a:pt x="4163854" y="538639"/>
                  </a:cubicBezTo>
                  <a:lnTo>
                    <a:pt x="4188619" y="532924"/>
                  </a:lnTo>
                  <a:cubicBezTo>
                    <a:pt x="4188619" y="548164"/>
                    <a:pt x="4190524" y="550069"/>
                    <a:pt x="4200049" y="569119"/>
                  </a:cubicBezTo>
                  <a:lnTo>
                    <a:pt x="4267677" y="574834"/>
                  </a:lnTo>
                  <a:lnTo>
                    <a:pt x="4267677" y="563404"/>
                  </a:lnTo>
                  <a:cubicBezTo>
                    <a:pt x="4254342" y="561499"/>
                    <a:pt x="4250532" y="561499"/>
                    <a:pt x="4242911" y="557689"/>
                  </a:cubicBezTo>
                  <a:cubicBezTo>
                    <a:pt x="4250532" y="544354"/>
                    <a:pt x="4246721" y="529114"/>
                    <a:pt x="4254342" y="507206"/>
                  </a:cubicBezTo>
                  <a:cubicBezTo>
                    <a:pt x="4265771" y="501491"/>
                    <a:pt x="4263867" y="499586"/>
                    <a:pt x="4279107" y="495776"/>
                  </a:cubicBezTo>
                  <a:cubicBezTo>
                    <a:pt x="4309586" y="533876"/>
                    <a:pt x="4377214" y="551974"/>
                    <a:pt x="4416267" y="571024"/>
                  </a:cubicBezTo>
                  <a:cubicBezTo>
                    <a:pt x="4416267" y="551974"/>
                    <a:pt x="4406742" y="563404"/>
                    <a:pt x="4421982" y="551974"/>
                  </a:cubicBezTo>
                  <a:cubicBezTo>
                    <a:pt x="4431507" y="548164"/>
                    <a:pt x="4433411" y="557689"/>
                    <a:pt x="4446746" y="551974"/>
                  </a:cubicBezTo>
                  <a:cubicBezTo>
                    <a:pt x="4450557" y="550069"/>
                    <a:pt x="4450557" y="550069"/>
                    <a:pt x="4452461" y="546259"/>
                  </a:cubicBezTo>
                  <a:lnTo>
                    <a:pt x="4433411" y="540544"/>
                  </a:lnTo>
                  <a:cubicBezTo>
                    <a:pt x="4439127" y="531019"/>
                    <a:pt x="4450557" y="536734"/>
                    <a:pt x="4439127" y="529114"/>
                  </a:cubicBezTo>
                  <a:cubicBezTo>
                    <a:pt x="4423886" y="511969"/>
                    <a:pt x="4425792" y="515779"/>
                    <a:pt x="4401979" y="510064"/>
                  </a:cubicBezTo>
                  <a:cubicBezTo>
                    <a:pt x="4396264" y="529114"/>
                    <a:pt x="4405789" y="519589"/>
                    <a:pt x="4390549" y="529114"/>
                  </a:cubicBezTo>
                  <a:cubicBezTo>
                    <a:pt x="4375309" y="538639"/>
                    <a:pt x="4361974" y="527209"/>
                    <a:pt x="4340067" y="529114"/>
                  </a:cubicBezTo>
                  <a:cubicBezTo>
                    <a:pt x="4343877" y="517684"/>
                    <a:pt x="4341971" y="510064"/>
                    <a:pt x="4345782" y="504349"/>
                  </a:cubicBezTo>
                  <a:cubicBezTo>
                    <a:pt x="4349592" y="506254"/>
                    <a:pt x="4419124" y="504349"/>
                    <a:pt x="4421029" y="504349"/>
                  </a:cubicBezTo>
                  <a:cubicBezTo>
                    <a:pt x="4441984" y="498634"/>
                    <a:pt x="4447699" y="494824"/>
                    <a:pt x="4458177" y="479584"/>
                  </a:cubicBezTo>
                  <a:cubicBezTo>
                    <a:pt x="4429602" y="475774"/>
                    <a:pt x="4373404" y="447199"/>
                    <a:pt x="4340067" y="460534"/>
                  </a:cubicBezTo>
                  <a:cubicBezTo>
                    <a:pt x="4332446" y="464344"/>
                    <a:pt x="4341971" y="470059"/>
                    <a:pt x="4315302" y="471964"/>
                  </a:cubicBezTo>
                  <a:lnTo>
                    <a:pt x="4315302" y="452914"/>
                  </a:lnTo>
                  <a:cubicBezTo>
                    <a:pt x="4294346" y="451009"/>
                    <a:pt x="4286727" y="451009"/>
                    <a:pt x="4278154" y="433864"/>
                  </a:cubicBezTo>
                  <a:cubicBezTo>
                    <a:pt x="4281964" y="431959"/>
                    <a:pt x="4281964" y="431959"/>
                    <a:pt x="4283869" y="428149"/>
                  </a:cubicBezTo>
                  <a:cubicBezTo>
                    <a:pt x="4262914" y="426244"/>
                    <a:pt x="4248627" y="424339"/>
                    <a:pt x="4241007" y="409099"/>
                  </a:cubicBezTo>
                  <a:cubicBezTo>
                    <a:pt x="4244817" y="405289"/>
                    <a:pt x="4250532" y="390049"/>
                    <a:pt x="4252436" y="372904"/>
                  </a:cubicBezTo>
                  <a:lnTo>
                    <a:pt x="4233386" y="372904"/>
                  </a:lnTo>
                  <a:cubicBezTo>
                    <a:pt x="4218146" y="414814"/>
                    <a:pt x="4198144" y="459581"/>
                    <a:pt x="4171474" y="490061"/>
                  </a:cubicBezTo>
                  <a:lnTo>
                    <a:pt x="4120991" y="465296"/>
                  </a:lnTo>
                  <a:cubicBezTo>
                    <a:pt x="4103846" y="461486"/>
                    <a:pt x="4083844" y="478631"/>
                    <a:pt x="4064794" y="465296"/>
                  </a:cubicBezTo>
                  <a:cubicBezTo>
                    <a:pt x="4038124" y="446246"/>
                    <a:pt x="4041934" y="423386"/>
                    <a:pt x="4002881" y="409099"/>
                  </a:cubicBezTo>
                  <a:lnTo>
                    <a:pt x="4002881" y="428149"/>
                  </a:lnTo>
                  <a:cubicBezTo>
                    <a:pt x="4012406" y="435769"/>
                    <a:pt x="4010501" y="431959"/>
                    <a:pt x="4014311" y="447199"/>
                  </a:cubicBezTo>
                  <a:lnTo>
                    <a:pt x="4008596" y="447199"/>
                  </a:lnTo>
                  <a:lnTo>
                    <a:pt x="4008596" y="441484"/>
                  </a:lnTo>
                  <a:cubicBezTo>
                    <a:pt x="3991451" y="422434"/>
                    <a:pt x="4000976" y="409099"/>
                    <a:pt x="3989546" y="391001"/>
                  </a:cubicBezTo>
                  <a:cubicBezTo>
                    <a:pt x="3983831" y="387191"/>
                    <a:pt x="3983831" y="387191"/>
                    <a:pt x="3970496" y="385286"/>
                  </a:cubicBezTo>
                  <a:cubicBezTo>
                    <a:pt x="3968591" y="389096"/>
                    <a:pt x="3968591" y="389096"/>
                    <a:pt x="3964781" y="391001"/>
                  </a:cubicBezTo>
                  <a:lnTo>
                    <a:pt x="3970496" y="402431"/>
                  </a:lnTo>
                  <a:lnTo>
                    <a:pt x="3964781" y="402431"/>
                  </a:lnTo>
                  <a:cubicBezTo>
                    <a:pt x="3953351" y="385286"/>
                    <a:pt x="3771424" y="336709"/>
                    <a:pt x="3748564" y="334804"/>
                  </a:cubicBezTo>
                  <a:lnTo>
                    <a:pt x="3748564" y="340519"/>
                  </a:lnTo>
                  <a:cubicBezTo>
                    <a:pt x="3759994" y="344329"/>
                    <a:pt x="3754279" y="342424"/>
                    <a:pt x="3759994" y="346234"/>
                  </a:cubicBezTo>
                  <a:cubicBezTo>
                    <a:pt x="3715226" y="351949"/>
                    <a:pt x="3694271" y="372904"/>
                    <a:pt x="3667601" y="382429"/>
                  </a:cubicBezTo>
                  <a:cubicBezTo>
                    <a:pt x="3617119" y="401479"/>
                    <a:pt x="3573304" y="351949"/>
                    <a:pt x="3538061" y="340519"/>
                  </a:cubicBezTo>
                  <a:cubicBezTo>
                    <a:pt x="3511391" y="330994"/>
                    <a:pt x="3457099" y="357664"/>
                    <a:pt x="3414236" y="359569"/>
                  </a:cubicBezTo>
                  <a:lnTo>
                    <a:pt x="3419951" y="410051"/>
                  </a:lnTo>
                  <a:lnTo>
                    <a:pt x="3425666" y="410051"/>
                  </a:lnTo>
                  <a:cubicBezTo>
                    <a:pt x="3468529" y="385286"/>
                    <a:pt x="3545681" y="396716"/>
                    <a:pt x="3611404" y="421481"/>
                  </a:cubicBezTo>
                  <a:cubicBezTo>
                    <a:pt x="3609499" y="425291"/>
                    <a:pt x="3609499" y="425291"/>
                    <a:pt x="3605689" y="427196"/>
                  </a:cubicBezTo>
                  <a:cubicBezTo>
                    <a:pt x="3598069" y="432911"/>
                    <a:pt x="3590449" y="432911"/>
                    <a:pt x="3575209" y="432911"/>
                  </a:cubicBezTo>
                  <a:cubicBezTo>
                    <a:pt x="3539966" y="394811"/>
                    <a:pt x="3449479" y="457676"/>
                    <a:pt x="3420904" y="474821"/>
                  </a:cubicBezTo>
                  <a:cubicBezTo>
                    <a:pt x="3418999" y="453866"/>
                    <a:pt x="3418999" y="446246"/>
                    <a:pt x="3401854" y="438626"/>
                  </a:cubicBezTo>
                  <a:cubicBezTo>
                    <a:pt x="3399949" y="442436"/>
                    <a:pt x="3399949" y="442436"/>
                    <a:pt x="3396139" y="444341"/>
                  </a:cubicBezTo>
                  <a:cubicBezTo>
                    <a:pt x="3403759" y="465296"/>
                    <a:pt x="3411379" y="486251"/>
                    <a:pt x="3415189" y="511969"/>
                  </a:cubicBezTo>
                  <a:lnTo>
                    <a:pt x="3426619" y="506254"/>
                  </a:lnTo>
                  <a:lnTo>
                    <a:pt x="3426619" y="511969"/>
                  </a:lnTo>
                  <a:cubicBezTo>
                    <a:pt x="3411379" y="525304"/>
                    <a:pt x="3415189" y="529114"/>
                    <a:pt x="3383756" y="531019"/>
                  </a:cubicBezTo>
                  <a:cubicBezTo>
                    <a:pt x="3378041" y="525304"/>
                    <a:pt x="3381851" y="529114"/>
                    <a:pt x="3372326" y="525304"/>
                  </a:cubicBezTo>
                  <a:cubicBezTo>
                    <a:pt x="3366611" y="510064"/>
                    <a:pt x="3343751" y="465296"/>
                    <a:pt x="3329464" y="457676"/>
                  </a:cubicBezTo>
                  <a:cubicBezTo>
                    <a:pt x="3321844" y="463391"/>
                    <a:pt x="3302794" y="469106"/>
                    <a:pt x="3273266" y="469106"/>
                  </a:cubicBezTo>
                  <a:cubicBezTo>
                    <a:pt x="3265646" y="451961"/>
                    <a:pt x="3254216" y="446246"/>
                    <a:pt x="3236119" y="438626"/>
                  </a:cubicBezTo>
                  <a:cubicBezTo>
                    <a:pt x="3247549" y="415766"/>
                    <a:pt x="3251359" y="406241"/>
                    <a:pt x="3247549" y="382429"/>
                  </a:cubicBezTo>
                  <a:cubicBezTo>
                    <a:pt x="3262789" y="384334"/>
                    <a:pt x="3253264" y="384334"/>
                    <a:pt x="3272314" y="382429"/>
                  </a:cubicBezTo>
                  <a:lnTo>
                    <a:pt x="3272314" y="363379"/>
                  </a:lnTo>
                  <a:lnTo>
                    <a:pt x="3328511" y="357664"/>
                  </a:lnTo>
                  <a:lnTo>
                    <a:pt x="3334226" y="346234"/>
                  </a:lnTo>
                  <a:lnTo>
                    <a:pt x="3322796" y="346234"/>
                  </a:lnTo>
                  <a:cubicBezTo>
                    <a:pt x="3320891" y="350044"/>
                    <a:pt x="3320891" y="350044"/>
                    <a:pt x="3317081" y="351949"/>
                  </a:cubicBezTo>
                  <a:cubicBezTo>
                    <a:pt x="3326606" y="340519"/>
                    <a:pt x="3322796" y="344329"/>
                    <a:pt x="3341846" y="340519"/>
                  </a:cubicBezTo>
                  <a:cubicBezTo>
                    <a:pt x="3347561" y="346234"/>
                    <a:pt x="3343751" y="342424"/>
                    <a:pt x="3353276" y="346234"/>
                  </a:cubicBezTo>
                  <a:lnTo>
                    <a:pt x="3353276" y="351949"/>
                  </a:lnTo>
                  <a:cubicBezTo>
                    <a:pt x="3345656" y="355759"/>
                    <a:pt x="3339941" y="359569"/>
                    <a:pt x="3334226" y="363379"/>
                  </a:cubicBezTo>
                  <a:cubicBezTo>
                    <a:pt x="3347561" y="380524"/>
                    <a:pt x="3355181" y="405289"/>
                    <a:pt x="3358991" y="431006"/>
                  </a:cubicBezTo>
                  <a:lnTo>
                    <a:pt x="3383756" y="431006"/>
                  </a:lnTo>
                  <a:cubicBezTo>
                    <a:pt x="3389471" y="421481"/>
                    <a:pt x="3395186" y="413861"/>
                    <a:pt x="3402806" y="406241"/>
                  </a:cubicBezTo>
                  <a:cubicBezTo>
                    <a:pt x="3398996" y="392906"/>
                    <a:pt x="3393281" y="371951"/>
                    <a:pt x="3391376" y="355759"/>
                  </a:cubicBezTo>
                  <a:lnTo>
                    <a:pt x="3372326" y="355759"/>
                  </a:lnTo>
                  <a:cubicBezTo>
                    <a:pt x="3368516" y="363379"/>
                    <a:pt x="3372326" y="359569"/>
                    <a:pt x="3366611" y="361474"/>
                  </a:cubicBezTo>
                  <a:lnTo>
                    <a:pt x="3360896" y="361474"/>
                  </a:lnTo>
                  <a:cubicBezTo>
                    <a:pt x="3366611" y="353854"/>
                    <a:pt x="3372326" y="351949"/>
                    <a:pt x="3379946" y="342424"/>
                  </a:cubicBezTo>
                  <a:cubicBezTo>
                    <a:pt x="3349466" y="336709"/>
                    <a:pt x="3364706" y="334804"/>
                    <a:pt x="3355181" y="317659"/>
                  </a:cubicBezTo>
                  <a:cubicBezTo>
                    <a:pt x="3330416" y="321469"/>
                    <a:pt x="3312319" y="304324"/>
                    <a:pt x="3274219" y="311944"/>
                  </a:cubicBezTo>
                  <a:cubicBezTo>
                    <a:pt x="3278029" y="325279"/>
                    <a:pt x="3281839" y="329089"/>
                    <a:pt x="3274219" y="342424"/>
                  </a:cubicBezTo>
                  <a:lnTo>
                    <a:pt x="3274219" y="323374"/>
                  </a:lnTo>
                  <a:lnTo>
                    <a:pt x="3249454" y="323374"/>
                  </a:lnTo>
                  <a:cubicBezTo>
                    <a:pt x="3218974" y="375761"/>
                    <a:pt x="3187541" y="370046"/>
                    <a:pt x="3187541" y="452914"/>
                  </a:cubicBezTo>
                  <a:cubicBezTo>
                    <a:pt x="3195161" y="460534"/>
                    <a:pt x="3195161" y="464344"/>
                    <a:pt x="3198971" y="477679"/>
                  </a:cubicBezTo>
                  <a:cubicBezTo>
                    <a:pt x="3216116" y="487204"/>
                    <a:pt x="3239929" y="506254"/>
                    <a:pt x="3260884" y="508159"/>
                  </a:cubicBezTo>
                  <a:cubicBezTo>
                    <a:pt x="3276124" y="510064"/>
                    <a:pt x="3315176" y="498634"/>
                    <a:pt x="3322796" y="502444"/>
                  </a:cubicBezTo>
                  <a:lnTo>
                    <a:pt x="3328511" y="502444"/>
                  </a:lnTo>
                  <a:lnTo>
                    <a:pt x="3328511" y="508159"/>
                  </a:lnTo>
                  <a:cubicBezTo>
                    <a:pt x="3307556" y="510064"/>
                    <a:pt x="3202781" y="585311"/>
                    <a:pt x="3191351" y="613886"/>
                  </a:cubicBezTo>
                  <a:cubicBezTo>
                    <a:pt x="3144679" y="675799"/>
                    <a:pt x="3197066" y="775811"/>
                    <a:pt x="3185636" y="806291"/>
                  </a:cubicBezTo>
                  <a:cubicBezTo>
                    <a:pt x="3204686" y="838676"/>
                    <a:pt x="3245644" y="877729"/>
                    <a:pt x="3236119" y="904399"/>
                  </a:cubicBezTo>
                  <a:cubicBezTo>
                    <a:pt x="3228499" y="915829"/>
                    <a:pt x="3220879" y="938689"/>
                    <a:pt x="3217069" y="940594"/>
                  </a:cubicBezTo>
                  <a:lnTo>
                    <a:pt x="3217069" y="942499"/>
                  </a:lnTo>
                  <a:cubicBezTo>
                    <a:pt x="3205639" y="921544"/>
                    <a:pt x="3222784" y="908209"/>
                    <a:pt x="3211354" y="880586"/>
                  </a:cubicBezTo>
                  <a:cubicBezTo>
                    <a:pt x="3198019" y="848201"/>
                    <a:pt x="3170396" y="844391"/>
                    <a:pt x="3166586" y="793909"/>
                  </a:cubicBezTo>
                  <a:cubicBezTo>
                    <a:pt x="3153251" y="792004"/>
                    <a:pt x="3155156" y="792004"/>
                    <a:pt x="3147536" y="788194"/>
                  </a:cubicBezTo>
                  <a:cubicBezTo>
                    <a:pt x="3126581" y="765334"/>
                    <a:pt x="3115151" y="748189"/>
                    <a:pt x="3085624" y="731996"/>
                  </a:cubicBezTo>
                  <a:cubicBezTo>
                    <a:pt x="3079909" y="747236"/>
                    <a:pt x="3083719" y="741521"/>
                    <a:pt x="3074194" y="751046"/>
                  </a:cubicBezTo>
                  <a:cubicBezTo>
                    <a:pt x="3070384" y="730091"/>
                    <a:pt x="3068479" y="735806"/>
                    <a:pt x="3062764" y="720566"/>
                  </a:cubicBezTo>
                  <a:cubicBezTo>
                    <a:pt x="3070384" y="716756"/>
                    <a:pt x="3072289" y="716756"/>
                    <a:pt x="3072289" y="716756"/>
                  </a:cubicBezTo>
                  <a:cubicBezTo>
                    <a:pt x="3072289" y="716756"/>
                    <a:pt x="3072289" y="714851"/>
                    <a:pt x="3076099" y="707231"/>
                  </a:cubicBezTo>
                  <a:cubicBezTo>
                    <a:pt x="3060859" y="699611"/>
                    <a:pt x="3064669" y="701516"/>
                    <a:pt x="3057049" y="688181"/>
                  </a:cubicBezTo>
                  <a:lnTo>
                    <a:pt x="3058954" y="688181"/>
                  </a:lnTo>
                  <a:cubicBezTo>
                    <a:pt x="3072289" y="701516"/>
                    <a:pt x="3085624" y="709136"/>
                    <a:pt x="3109436" y="712946"/>
                  </a:cubicBezTo>
                  <a:cubicBezTo>
                    <a:pt x="3111341" y="697706"/>
                    <a:pt x="3105626" y="705326"/>
                    <a:pt x="3120866" y="701516"/>
                  </a:cubicBezTo>
                  <a:cubicBezTo>
                    <a:pt x="3122771" y="705326"/>
                    <a:pt x="3122771" y="705326"/>
                    <a:pt x="3126581" y="707231"/>
                  </a:cubicBezTo>
                  <a:lnTo>
                    <a:pt x="3126581" y="682466"/>
                  </a:lnTo>
                  <a:cubicBezTo>
                    <a:pt x="3111341" y="671036"/>
                    <a:pt x="3091339" y="659606"/>
                    <a:pt x="3083719" y="640556"/>
                  </a:cubicBezTo>
                  <a:cubicBezTo>
                    <a:pt x="3087529" y="642461"/>
                    <a:pt x="3087529" y="642461"/>
                    <a:pt x="3089434" y="646271"/>
                  </a:cubicBezTo>
                  <a:cubicBezTo>
                    <a:pt x="3118009" y="642461"/>
                    <a:pt x="3121819" y="661511"/>
                    <a:pt x="3145631" y="676751"/>
                  </a:cubicBezTo>
                  <a:cubicBezTo>
                    <a:pt x="3149441" y="663416"/>
                    <a:pt x="3149441" y="659606"/>
                    <a:pt x="3157061" y="651986"/>
                  </a:cubicBezTo>
                  <a:cubicBezTo>
                    <a:pt x="3139916" y="611981"/>
                    <a:pt x="3126581" y="578644"/>
                    <a:pt x="3089434" y="559594"/>
                  </a:cubicBezTo>
                  <a:lnTo>
                    <a:pt x="3089434" y="565309"/>
                  </a:lnTo>
                  <a:cubicBezTo>
                    <a:pt x="3078004" y="576739"/>
                    <a:pt x="3076099" y="591979"/>
                    <a:pt x="3070384" y="595789"/>
                  </a:cubicBezTo>
                  <a:cubicBezTo>
                    <a:pt x="3062764" y="590074"/>
                    <a:pt x="3062764" y="591979"/>
                    <a:pt x="3045619" y="590074"/>
                  </a:cubicBezTo>
                  <a:lnTo>
                    <a:pt x="3045619" y="584359"/>
                  </a:lnTo>
                  <a:cubicBezTo>
                    <a:pt x="3051334" y="576739"/>
                    <a:pt x="3058954" y="567214"/>
                    <a:pt x="3064669" y="559594"/>
                  </a:cubicBezTo>
                  <a:cubicBezTo>
                    <a:pt x="3041809" y="565309"/>
                    <a:pt x="3043714" y="571024"/>
                    <a:pt x="3021806" y="578644"/>
                  </a:cubicBezTo>
                  <a:cubicBezTo>
                    <a:pt x="3012281" y="557689"/>
                    <a:pt x="2995136" y="559594"/>
                    <a:pt x="2984659" y="542449"/>
                  </a:cubicBezTo>
                  <a:lnTo>
                    <a:pt x="2996089" y="542449"/>
                  </a:lnTo>
                  <a:cubicBezTo>
                    <a:pt x="3007519" y="546259"/>
                    <a:pt x="3009424" y="546259"/>
                    <a:pt x="3020854" y="536734"/>
                  </a:cubicBezTo>
                  <a:lnTo>
                    <a:pt x="3010376" y="536734"/>
                  </a:lnTo>
                  <a:cubicBezTo>
                    <a:pt x="2983706" y="521494"/>
                    <a:pt x="2919889" y="536734"/>
                    <a:pt x="2897981" y="500539"/>
                  </a:cubicBezTo>
                  <a:cubicBezTo>
                    <a:pt x="2903696" y="494824"/>
                    <a:pt x="2905601" y="489109"/>
                    <a:pt x="2909411" y="481489"/>
                  </a:cubicBezTo>
                  <a:cubicBezTo>
                    <a:pt x="2896076" y="471964"/>
                    <a:pt x="2899886" y="468154"/>
                    <a:pt x="2878931" y="462439"/>
                  </a:cubicBezTo>
                  <a:cubicBezTo>
                    <a:pt x="2873216" y="462439"/>
                    <a:pt x="2875121" y="466249"/>
                    <a:pt x="2867501" y="456724"/>
                  </a:cubicBezTo>
                  <a:lnTo>
                    <a:pt x="2873216" y="456724"/>
                  </a:lnTo>
                  <a:lnTo>
                    <a:pt x="2873216" y="462439"/>
                  </a:lnTo>
                  <a:cubicBezTo>
                    <a:pt x="2877026" y="473869"/>
                    <a:pt x="2878931" y="451009"/>
                    <a:pt x="2878931" y="451009"/>
                  </a:cubicBezTo>
                  <a:cubicBezTo>
                    <a:pt x="2869406" y="443389"/>
                    <a:pt x="2873216" y="445294"/>
                    <a:pt x="2859881" y="439579"/>
                  </a:cubicBezTo>
                  <a:cubicBezTo>
                    <a:pt x="2854166" y="447199"/>
                    <a:pt x="2854166" y="447199"/>
                    <a:pt x="2848451" y="451009"/>
                  </a:cubicBezTo>
                  <a:cubicBezTo>
                    <a:pt x="2844641" y="418624"/>
                    <a:pt x="2837021" y="430054"/>
                    <a:pt x="2817971" y="414814"/>
                  </a:cubicBezTo>
                  <a:cubicBezTo>
                    <a:pt x="2837021" y="393859"/>
                    <a:pt x="2835116" y="388144"/>
                    <a:pt x="2842736" y="364331"/>
                  </a:cubicBezTo>
                  <a:lnTo>
                    <a:pt x="2823686" y="364331"/>
                  </a:lnTo>
                  <a:cubicBezTo>
                    <a:pt x="2814161" y="377666"/>
                    <a:pt x="2808446" y="391001"/>
                    <a:pt x="2798921" y="394811"/>
                  </a:cubicBezTo>
                  <a:cubicBezTo>
                    <a:pt x="2791301" y="400526"/>
                    <a:pt x="2789396" y="398621"/>
                    <a:pt x="2774156" y="400526"/>
                  </a:cubicBezTo>
                  <a:cubicBezTo>
                    <a:pt x="2776061" y="381476"/>
                    <a:pt x="2777966" y="391001"/>
                    <a:pt x="2774156" y="375761"/>
                  </a:cubicBezTo>
                  <a:lnTo>
                    <a:pt x="2768441" y="375761"/>
                  </a:lnTo>
                  <a:lnTo>
                    <a:pt x="2768441" y="381476"/>
                  </a:lnTo>
                  <a:cubicBezTo>
                    <a:pt x="2743676" y="394811"/>
                    <a:pt x="2727484" y="400526"/>
                    <a:pt x="2725579" y="437674"/>
                  </a:cubicBezTo>
                  <a:cubicBezTo>
                    <a:pt x="2738914" y="477679"/>
                    <a:pt x="2667476" y="482441"/>
                    <a:pt x="2657951" y="499586"/>
                  </a:cubicBezTo>
                  <a:lnTo>
                    <a:pt x="2652236" y="499586"/>
                  </a:lnTo>
                  <a:cubicBezTo>
                    <a:pt x="2646521" y="505301"/>
                    <a:pt x="2657951" y="505301"/>
                    <a:pt x="2657951" y="505301"/>
                  </a:cubicBezTo>
                  <a:cubicBezTo>
                    <a:pt x="2665571" y="514826"/>
                    <a:pt x="2661761" y="512921"/>
                    <a:pt x="2677001" y="516731"/>
                  </a:cubicBezTo>
                  <a:cubicBezTo>
                    <a:pt x="2682716" y="497681"/>
                    <a:pt x="2673191" y="507206"/>
                    <a:pt x="2688431" y="497681"/>
                  </a:cubicBezTo>
                  <a:lnTo>
                    <a:pt x="2688431" y="503396"/>
                  </a:lnTo>
                  <a:cubicBezTo>
                    <a:pt x="2694146" y="511016"/>
                    <a:pt x="2694146" y="518636"/>
                    <a:pt x="2694146" y="533876"/>
                  </a:cubicBezTo>
                  <a:cubicBezTo>
                    <a:pt x="2677001" y="539591"/>
                    <a:pt x="2665571" y="566261"/>
                    <a:pt x="2669381" y="575786"/>
                  </a:cubicBezTo>
                  <a:cubicBezTo>
                    <a:pt x="2704624" y="626269"/>
                    <a:pt x="2717959" y="624364"/>
                    <a:pt x="2725579" y="681514"/>
                  </a:cubicBezTo>
                  <a:lnTo>
                    <a:pt x="2719864" y="681514"/>
                  </a:lnTo>
                  <a:lnTo>
                    <a:pt x="2714149" y="662464"/>
                  </a:lnTo>
                  <a:cubicBezTo>
                    <a:pt x="2689384" y="675799"/>
                    <a:pt x="2673191" y="694849"/>
                    <a:pt x="2657951" y="687229"/>
                  </a:cubicBezTo>
                  <a:cubicBezTo>
                    <a:pt x="2640806" y="679609"/>
                    <a:pt x="2640806" y="677704"/>
                    <a:pt x="2633186" y="662464"/>
                  </a:cubicBezTo>
                  <a:lnTo>
                    <a:pt x="2627471" y="662464"/>
                  </a:lnTo>
                  <a:cubicBezTo>
                    <a:pt x="2625566" y="675799"/>
                    <a:pt x="2625566" y="673894"/>
                    <a:pt x="2621756" y="681514"/>
                  </a:cubicBezTo>
                  <a:cubicBezTo>
                    <a:pt x="2625566" y="645319"/>
                    <a:pt x="2617946" y="627221"/>
                    <a:pt x="2602706" y="594836"/>
                  </a:cubicBezTo>
                  <a:cubicBezTo>
                    <a:pt x="2616041" y="587216"/>
                    <a:pt x="2619851" y="585311"/>
                    <a:pt x="2627471" y="570071"/>
                  </a:cubicBezTo>
                  <a:lnTo>
                    <a:pt x="2619851" y="570071"/>
                  </a:lnTo>
                  <a:cubicBezTo>
                    <a:pt x="2616041" y="558641"/>
                    <a:pt x="2617946" y="564356"/>
                    <a:pt x="2614136" y="558641"/>
                  </a:cubicBezTo>
                  <a:cubicBezTo>
                    <a:pt x="2604611" y="564356"/>
                    <a:pt x="2589371" y="568166"/>
                    <a:pt x="2576989" y="570071"/>
                  </a:cubicBezTo>
                  <a:lnTo>
                    <a:pt x="2576989" y="551021"/>
                  </a:lnTo>
                  <a:cubicBezTo>
                    <a:pt x="2586514" y="541496"/>
                    <a:pt x="2582704" y="539591"/>
                    <a:pt x="2596039" y="531971"/>
                  </a:cubicBezTo>
                  <a:cubicBezTo>
                    <a:pt x="2597944" y="545306"/>
                    <a:pt x="2597944" y="547211"/>
                    <a:pt x="2601754" y="556736"/>
                  </a:cubicBezTo>
                  <a:lnTo>
                    <a:pt x="2613184" y="556736"/>
                  </a:lnTo>
                  <a:cubicBezTo>
                    <a:pt x="2622709" y="518636"/>
                    <a:pt x="2652236" y="516731"/>
                    <a:pt x="2624614" y="481489"/>
                  </a:cubicBezTo>
                  <a:cubicBezTo>
                    <a:pt x="2611279" y="510064"/>
                    <a:pt x="2568416" y="492919"/>
                    <a:pt x="2537936" y="511969"/>
                  </a:cubicBezTo>
                  <a:cubicBezTo>
                    <a:pt x="2545556" y="515779"/>
                    <a:pt x="2541746" y="511969"/>
                    <a:pt x="2543651" y="517684"/>
                  </a:cubicBezTo>
                  <a:cubicBezTo>
                    <a:pt x="2536031" y="527209"/>
                    <a:pt x="2539841" y="525304"/>
                    <a:pt x="2524601" y="529114"/>
                  </a:cubicBezTo>
                  <a:cubicBezTo>
                    <a:pt x="2518886" y="510064"/>
                    <a:pt x="2518886" y="511969"/>
                    <a:pt x="2499836" y="504349"/>
                  </a:cubicBezTo>
                  <a:cubicBezTo>
                    <a:pt x="2486501" y="523399"/>
                    <a:pt x="2469356" y="525304"/>
                    <a:pt x="2449354" y="510064"/>
                  </a:cubicBezTo>
                  <a:cubicBezTo>
                    <a:pt x="2434114" y="487204"/>
                    <a:pt x="2424589" y="385286"/>
                    <a:pt x="2424589" y="336709"/>
                  </a:cubicBezTo>
                  <a:lnTo>
                    <a:pt x="2436019" y="336709"/>
                  </a:lnTo>
                  <a:cubicBezTo>
                    <a:pt x="2458879" y="319564"/>
                    <a:pt x="2513171" y="323374"/>
                    <a:pt x="2554129" y="325279"/>
                  </a:cubicBezTo>
                  <a:cubicBezTo>
                    <a:pt x="2563654" y="311944"/>
                    <a:pt x="2575084" y="306229"/>
                    <a:pt x="2584609" y="294799"/>
                  </a:cubicBezTo>
                  <a:cubicBezTo>
                    <a:pt x="2576989" y="290989"/>
                    <a:pt x="2576989" y="290989"/>
                    <a:pt x="2575084" y="290989"/>
                  </a:cubicBezTo>
                  <a:cubicBezTo>
                    <a:pt x="2575084" y="290989"/>
                    <a:pt x="2575084" y="289084"/>
                    <a:pt x="2571274" y="281464"/>
                  </a:cubicBezTo>
                  <a:lnTo>
                    <a:pt x="2576989" y="281464"/>
                  </a:lnTo>
                  <a:cubicBezTo>
                    <a:pt x="2596039" y="294799"/>
                    <a:pt x="2617946" y="285274"/>
                    <a:pt x="2638901" y="270034"/>
                  </a:cubicBezTo>
                  <a:cubicBezTo>
                    <a:pt x="2638901" y="270034"/>
                    <a:pt x="2676049" y="281464"/>
                    <a:pt x="2689384" y="281464"/>
                  </a:cubicBezTo>
                  <a:cubicBezTo>
                    <a:pt x="2697004" y="296704"/>
                    <a:pt x="2700814" y="298609"/>
                    <a:pt x="2700814" y="323374"/>
                  </a:cubicBezTo>
                  <a:cubicBezTo>
                    <a:pt x="2708434" y="336709"/>
                    <a:pt x="2704624" y="359569"/>
                    <a:pt x="2712244" y="373856"/>
                  </a:cubicBezTo>
                  <a:cubicBezTo>
                    <a:pt x="2716054" y="379571"/>
                    <a:pt x="2719864" y="381476"/>
                    <a:pt x="2723674" y="385286"/>
                  </a:cubicBezTo>
                  <a:cubicBezTo>
                    <a:pt x="2748439" y="373856"/>
                    <a:pt x="2752249" y="362426"/>
                    <a:pt x="2791301" y="360521"/>
                  </a:cubicBezTo>
                  <a:cubicBezTo>
                    <a:pt x="2789396" y="331946"/>
                    <a:pt x="2783681" y="333851"/>
                    <a:pt x="2779871" y="310039"/>
                  </a:cubicBezTo>
                  <a:cubicBezTo>
                    <a:pt x="2795111" y="304324"/>
                    <a:pt x="2789396" y="308134"/>
                    <a:pt x="2798921" y="298609"/>
                  </a:cubicBezTo>
                  <a:lnTo>
                    <a:pt x="2768441" y="298609"/>
                  </a:lnTo>
                  <a:cubicBezTo>
                    <a:pt x="2762726" y="304324"/>
                    <a:pt x="2766536" y="300514"/>
                    <a:pt x="2757011" y="304324"/>
                  </a:cubicBezTo>
                  <a:cubicBezTo>
                    <a:pt x="2757011" y="287179"/>
                    <a:pt x="2762726" y="296704"/>
                    <a:pt x="2757011" y="285274"/>
                  </a:cubicBezTo>
                  <a:cubicBezTo>
                    <a:pt x="2749391" y="279559"/>
                    <a:pt x="2747486" y="281464"/>
                    <a:pt x="2732246" y="279559"/>
                  </a:cubicBezTo>
                  <a:cubicBezTo>
                    <a:pt x="2728436" y="290989"/>
                    <a:pt x="2730341" y="285274"/>
                    <a:pt x="2726531" y="290989"/>
                  </a:cubicBezTo>
                  <a:lnTo>
                    <a:pt x="2726531" y="270034"/>
                  </a:lnTo>
                  <a:cubicBezTo>
                    <a:pt x="2741771" y="275749"/>
                    <a:pt x="2747486" y="275749"/>
                    <a:pt x="2763679" y="270034"/>
                  </a:cubicBezTo>
                  <a:lnTo>
                    <a:pt x="2763679" y="264319"/>
                  </a:lnTo>
                  <a:cubicBezTo>
                    <a:pt x="2752249" y="254794"/>
                    <a:pt x="2754154" y="241459"/>
                    <a:pt x="2738914" y="233839"/>
                  </a:cubicBezTo>
                  <a:cubicBezTo>
                    <a:pt x="2733199" y="250984"/>
                    <a:pt x="2731294" y="256699"/>
                    <a:pt x="2714149" y="264319"/>
                  </a:cubicBezTo>
                  <a:cubicBezTo>
                    <a:pt x="2717959" y="245269"/>
                    <a:pt x="2714149" y="241459"/>
                    <a:pt x="2689384" y="233839"/>
                  </a:cubicBezTo>
                  <a:cubicBezTo>
                    <a:pt x="2687479" y="230029"/>
                    <a:pt x="2687479" y="230029"/>
                    <a:pt x="2683669" y="228124"/>
                  </a:cubicBezTo>
                  <a:cubicBezTo>
                    <a:pt x="2679859" y="247174"/>
                    <a:pt x="2679859" y="241459"/>
                    <a:pt x="2672239" y="252889"/>
                  </a:cubicBezTo>
                  <a:cubicBezTo>
                    <a:pt x="2651284" y="249079"/>
                    <a:pt x="2612231" y="254794"/>
                    <a:pt x="2596991" y="247174"/>
                  </a:cubicBezTo>
                  <a:cubicBezTo>
                    <a:pt x="2623661" y="245269"/>
                    <a:pt x="2627471" y="237649"/>
                    <a:pt x="2647474" y="228124"/>
                  </a:cubicBezTo>
                  <a:lnTo>
                    <a:pt x="2647474" y="222409"/>
                  </a:lnTo>
                  <a:cubicBezTo>
                    <a:pt x="2632234" y="216694"/>
                    <a:pt x="2618899" y="212884"/>
                    <a:pt x="2610326" y="197644"/>
                  </a:cubicBezTo>
                  <a:cubicBezTo>
                    <a:pt x="2616041" y="191929"/>
                    <a:pt x="2612231" y="195739"/>
                    <a:pt x="2616041" y="186214"/>
                  </a:cubicBezTo>
                  <a:cubicBezTo>
                    <a:pt x="2596991" y="180499"/>
                    <a:pt x="2571274" y="170974"/>
                    <a:pt x="2559844" y="155734"/>
                  </a:cubicBezTo>
                  <a:cubicBezTo>
                    <a:pt x="2580799" y="148114"/>
                    <a:pt x="2588419" y="148114"/>
                    <a:pt x="2596991" y="125254"/>
                  </a:cubicBezTo>
                  <a:cubicBezTo>
                    <a:pt x="2576036" y="127159"/>
                    <a:pt x="2570321" y="132874"/>
                    <a:pt x="2554129" y="119539"/>
                  </a:cubicBezTo>
                  <a:cubicBezTo>
                    <a:pt x="2584609" y="115729"/>
                    <a:pt x="2606516" y="119539"/>
                    <a:pt x="2629376" y="100489"/>
                  </a:cubicBezTo>
                  <a:lnTo>
                    <a:pt x="2623661" y="100489"/>
                  </a:lnTo>
                  <a:lnTo>
                    <a:pt x="2623661" y="94774"/>
                  </a:lnTo>
                  <a:cubicBezTo>
                    <a:pt x="2600801" y="102394"/>
                    <a:pt x="2580799" y="98584"/>
                    <a:pt x="2567464" y="106204"/>
                  </a:cubicBezTo>
                  <a:cubicBezTo>
                    <a:pt x="2584609" y="66199"/>
                    <a:pt x="2612231" y="92869"/>
                    <a:pt x="2635091" y="70009"/>
                  </a:cubicBezTo>
                  <a:cubicBezTo>
                    <a:pt x="2617946" y="70009"/>
                    <a:pt x="2606516" y="70009"/>
                    <a:pt x="2597944" y="64294"/>
                  </a:cubicBezTo>
                  <a:cubicBezTo>
                    <a:pt x="2613184" y="52864"/>
                    <a:pt x="2601754" y="52864"/>
                    <a:pt x="2609374" y="45244"/>
                  </a:cubicBezTo>
                  <a:cubicBezTo>
                    <a:pt x="2616994" y="50959"/>
                    <a:pt x="2607469" y="52864"/>
                    <a:pt x="2615089" y="50959"/>
                  </a:cubicBezTo>
                  <a:cubicBezTo>
                    <a:pt x="2634139" y="49054"/>
                    <a:pt x="2707481" y="109061"/>
                    <a:pt x="2752249" y="81439"/>
                  </a:cubicBezTo>
                  <a:lnTo>
                    <a:pt x="2740819" y="81439"/>
                  </a:lnTo>
                  <a:cubicBezTo>
                    <a:pt x="2735104" y="77629"/>
                    <a:pt x="2735104" y="77629"/>
                    <a:pt x="2721769" y="75724"/>
                  </a:cubicBezTo>
                  <a:cubicBezTo>
                    <a:pt x="2719864" y="62389"/>
                    <a:pt x="2719864" y="64294"/>
                    <a:pt x="2716054" y="56674"/>
                  </a:cubicBezTo>
                  <a:cubicBezTo>
                    <a:pt x="2710339" y="60484"/>
                    <a:pt x="2710339" y="60484"/>
                    <a:pt x="2697004" y="62389"/>
                  </a:cubicBezTo>
                  <a:cubicBezTo>
                    <a:pt x="2697004" y="45244"/>
                    <a:pt x="2698909" y="58579"/>
                    <a:pt x="2691289" y="37624"/>
                  </a:cubicBezTo>
                  <a:cubicBezTo>
                    <a:pt x="2710339" y="31909"/>
                    <a:pt x="2714149" y="24289"/>
                    <a:pt x="2734151" y="18574"/>
                  </a:cubicBezTo>
                  <a:lnTo>
                    <a:pt x="2734151" y="24289"/>
                  </a:lnTo>
                  <a:cubicBezTo>
                    <a:pt x="2726531" y="28099"/>
                    <a:pt x="2724626" y="28099"/>
                    <a:pt x="2724626" y="28099"/>
                  </a:cubicBezTo>
                  <a:cubicBezTo>
                    <a:pt x="2724626" y="28099"/>
                    <a:pt x="2724626" y="30004"/>
                    <a:pt x="2720816" y="37624"/>
                  </a:cubicBezTo>
                  <a:cubicBezTo>
                    <a:pt x="2734151" y="39529"/>
                    <a:pt x="2732246" y="39529"/>
                    <a:pt x="2739866" y="43339"/>
                  </a:cubicBezTo>
                  <a:cubicBezTo>
                    <a:pt x="2726531" y="45244"/>
                    <a:pt x="2728436" y="45244"/>
                    <a:pt x="2720816" y="49054"/>
                  </a:cubicBezTo>
                  <a:lnTo>
                    <a:pt x="2732246" y="49054"/>
                  </a:lnTo>
                  <a:lnTo>
                    <a:pt x="2737961" y="60484"/>
                  </a:lnTo>
                  <a:cubicBezTo>
                    <a:pt x="2747486" y="56674"/>
                    <a:pt x="2753201" y="54769"/>
                    <a:pt x="2768441" y="54769"/>
                  </a:cubicBezTo>
                  <a:lnTo>
                    <a:pt x="2768441" y="49054"/>
                  </a:lnTo>
                  <a:cubicBezTo>
                    <a:pt x="2760821" y="43339"/>
                    <a:pt x="2760821" y="43339"/>
                    <a:pt x="2757011" y="37624"/>
                  </a:cubicBezTo>
                  <a:cubicBezTo>
                    <a:pt x="2776061" y="30004"/>
                    <a:pt x="2785586" y="26194"/>
                    <a:pt x="2818924" y="26194"/>
                  </a:cubicBezTo>
                  <a:cubicBezTo>
                    <a:pt x="2841784" y="39529"/>
                    <a:pt x="2882741" y="28099"/>
                    <a:pt x="2899886" y="31909"/>
                  </a:cubicBezTo>
                  <a:cubicBezTo>
                    <a:pt x="2928461" y="39529"/>
                    <a:pt x="2965609" y="64294"/>
                    <a:pt x="2992279" y="73819"/>
                  </a:cubicBezTo>
                  <a:lnTo>
                    <a:pt x="2992279" y="68104"/>
                  </a:lnTo>
                  <a:lnTo>
                    <a:pt x="2986564" y="68104"/>
                  </a:lnTo>
                  <a:cubicBezTo>
                    <a:pt x="2975134" y="64294"/>
                    <a:pt x="2997994" y="62389"/>
                    <a:pt x="2997994" y="62389"/>
                  </a:cubicBezTo>
                  <a:cubicBezTo>
                    <a:pt x="2999899" y="64294"/>
                    <a:pt x="3038951" y="70009"/>
                    <a:pt x="3054191" y="68104"/>
                  </a:cubicBezTo>
                  <a:cubicBezTo>
                    <a:pt x="3052286" y="83344"/>
                    <a:pt x="3050381" y="71914"/>
                    <a:pt x="3054191" y="87154"/>
                  </a:cubicBezTo>
                  <a:cubicBezTo>
                    <a:pt x="3075146" y="83344"/>
                    <a:pt x="3086576" y="81439"/>
                    <a:pt x="3091339" y="68104"/>
                  </a:cubicBezTo>
                  <a:cubicBezTo>
                    <a:pt x="3033236" y="62389"/>
                    <a:pt x="2963704" y="19526"/>
                    <a:pt x="2886551" y="26194"/>
                  </a:cubicBezTo>
                  <a:cubicBezTo>
                    <a:pt x="2888456" y="10954"/>
                    <a:pt x="2890361" y="22384"/>
                    <a:pt x="2886551" y="7144"/>
                  </a:cubicBezTo>
                  <a:cubicBezTo>
                    <a:pt x="2871311" y="9049"/>
                    <a:pt x="2877026" y="10954"/>
                    <a:pt x="2861786" y="7144"/>
                  </a:cubicBezTo>
                  <a:cubicBezTo>
                    <a:pt x="2859881" y="30004"/>
                    <a:pt x="2871311" y="20479"/>
                    <a:pt x="2850356" y="26194"/>
                  </a:cubicBezTo>
                  <a:cubicBezTo>
                    <a:pt x="2813209" y="-476"/>
                    <a:pt x="2606516" y="10954"/>
                    <a:pt x="2564606" y="20479"/>
                  </a:cubicBezTo>
                  <a:cubicBezTo>
                    <a:pt x="2549366" y="47149"/>
                    <a:pt x="2529364" y="76676"/>
                    <a:pt x="2521744" y="107156"/>
                  </a:cubicBezTo>
                  <a:lnTo>
                    <a:pt x="2516029" y="107156"/>
                  </a:lnTo>
                  <a:cubicBezTo>
                    <a:pt x="2514124" y="93821"/>
                    <a:pt x="2514124" y="95726"/>
                    <a:pt x="2510314" y="88106"/>
                  </a:cubicBezTo>
                  <a:cubicBezTo>
                    <a:pt x="2493169" y="105251"/>
                    <a:pt x="2467451" y="103346"/>
                    <a:pt x="2459831" y="130016"/>
                  </a:cubicBezTo>
                  <a:cubicBezTo>
                    <a:pt x="2475071" y="143351"/>
                    <a:pt x="2463641" y="141446"/>
                    <a:pt x="2454116" y="160496"/>
                  </a:cubicBezTo>
                  <a:cubicBezTo>
                    <a:pt x="2467451" y="162401"/>
                    <a:pt x="2465546" y="162401"/>
                    <a:pt x="2473166" y="166211"/>
                  </a:cubicBezTo>
                  <a:cubicBezTo>
                    <a:pt x="2446496" y="170021"/>
                    <a:pt x="2452211" y="183356"/>
                    <a:pt x="2436019" y="190976"/>
                  </a:cubicBezTo>
                  <a:cubicBezTo>
                    <a:pt x="2416969" y="198596"/>
                    <a:pt x="2405539" y="179546"/>
                    <a:pt x="2379821" y="190976"/>
                  </a:cubicBezTo>
                  <a:cubicBezTo>
                    <a:pt x="2379821" y="190976"/>
                    <a:pt x="2351246" y="221456"/>
                    <a:pt x="2349341" y="221456"/>
                  </a:cubicBezTo>
                  <a:cubicBezTo>
                    <a:pt x="2341721" y="225266"/>
                    <a:pt x="2295049" y="223361"/>
                    <a:pt x="2274094" y="240506"/>
                  </a:cubicBezTo>
                  <a:cubicBezTo>
                    <a:pt x="2279809" y="251936"/>
                    <a:pt x="2275999" y="248126"/>
                    <a:pt x="2274094" y="265271"/>
                  </a:cubicBezTo>
                  <a:cubicBezTo>
                    <a:pt x="2287429" y="267176"/>
                    <a:pt x="2285524" y="267176"/>
                    <a:pt x="2293144" y="270986"/>
                  </a:cubicBezTo>
                  <a:lnTo>
                    <a:pt x="2274094" y="270986"/>
                  </a:lnTo>
                  <a:cubicBezTo>
                    <a:pt x="2266474" y="261461"/>
                    <a:pt x="2268379" y="265271"/>
                    <a:pt x="2262664" y="251936"/>
                  </a:cubicBezTo>
                  <a:cubicBezTo>
                    <a:pt x="2270284" y="248126"/>
                    <a:pt x="2270284" y="248126"/>
                    <a:pt x="2272189" y="248126"/>
                  </a:cubicBezTo>
                  <a:cubicBezTo>
                    <a:pt x="2272189" y="248126"/>
                    <a:pt x="2272189" y="246221"/>
                    <a:pt x="2275999" y="238601"/>
                  </a:cubicBezTo>
                  <a:lnTo>
                    <a:pt x="2270284" y="238601"/>
                  </a:lnTo>
                  <a:cubicBezTo>
                    <a:pt x="2255044" y="253841"/>
                    <a:pt x="2243614" y="257651"/>
                    <a:pt x="2233136" y="280511"/>
                  </a:cubicBezTo>
                  <a:lnTo>
                    <a:pt x="2263616" y="280511"/>
                  </a:lnTo>
                  <a:cubicBezTo>
                    <a:pt x="2273141" y="284321"/>
                    <a:pt x="2284571" y="282416"/>
                    <a:pt x="2306479" y="280511"/>
                  </a:cubicBezTo>
                  <a:cubicBezTo>
                    <a:pt x="2295049" y="344329"/>
                    <a:pt x="2248376" y="342424"/>
                    <a:pt x="2255996" y="410051"/>
                  </a:cubicBezTo>
                  <a:cubicBezTo>
                    <a:pt x="2269331" y="411956"/>
                    <a:pt x="2267426" y="411956"/>
                    <a:pt x="2275046" y="415766"/>
                  </a:cubicBezTo>
                  <a:cubicBezTo>
                    <a:pt x="2244566" y="432911"/>
                    <a:pt x="2232184" y="485299"/>
                    <a:pt x="2232184" y="513874"/>
                  </a:cubicBezTo>
                  <a:lnTo>
                    <a:pt x="2237899" y="513874"/>
                  </a:lnTo>
                  <a:cubicBezTo>
                    <a:pt x="2245519" y="506254"/>
                    <a:pt x="2251234" y="492919"/>
                    <a:pt x="2256949" y="502444"/>
                  </a:cubicBezTo>
                  <a:lnTo>
                    <a:pt x="2262664" y="502444"/>
                  </a:lnTo>
                  <a:cubicBezTo>
                    <a:pt x="2249329" y="515779"/>
                    <a:pt x="2243614" y="510064"/>
                    <a:pt x="2237899" y="532924"/>
                  </a:cubicBezTo>
                  <a:cubicBezTo>
                    <a:pt x="2245519" y="540544"/>
                    <a:pt x="2245519" y="544354"/>
                    <a:pt x="2249329" y="557689"/>
                  </a:cubicBezTo>
                  <a:lnTo>
                    <a:pt x="2255044" y="557689"/>
                  </a:lnTo>
                  <a:cubicBezTo>
                    <a:pt x="2256949" y="544354"/>
                    <a:pt x="2256949" y="546259"/>
                    <a:pt x="2260759" y="538639"/>
                  </a:cubicBezTo>
                  <a:cubicBezTo>
                    <a:pt x="2258854" y="563404"/>
                    <a:pt x="2258854" y="559594"/>
                    <a:pt x="2260759" y="589121"/>
                  </a:cubicBezTo>
                  <a:cubicBezTo>
                    <a:pt x="2274094" y="585311"/>
                    <a:pt x="2274094" y="589121"/>
                    <a:pt x="2285524" y="583406"/>
                  </a:cubicBezTo>
                  <a:cubicBezTo>
                    <a:pt x="2302669" y="577691"/>
                    <a:pt x="2289334" y="570071"/>
                    <a:pt x="2322671" y="564356"/>
                  </a:cubicBezTo>
                  <a:lnTo>
                    <a:pt x="2322671" y="570071"/>
                  </a:lnTo>
                  <a:cubicBezTo>
                    <a:pt x="2309336" y="571976"/>
                    <a:pt x="2311241" y="571976"/>
                    <a:pt x="2303621" y="575786"/>
                  </a:cubicBezTo>
                  <a:cubicBezTo>
                    <a:pt x="2352199" y="581501"/>
                    <a:pt x="2320766" y="592931"/>
                    <a:pt x="2340769" y="606266"/>
                  </a:cubicBezTo>
                  <a:cubicBezTo>
                    <a:pt x="2352199" y="613886"/>
                    <a:pt x="2373154" y="602456"/>
                    <a:pt x="2377916" y="600551"/>
                  </a:cubicBezTo>
                  <a:cubicBezTo>
                    <a:pt x="2396966" y="610076"/>
                    <a:pt x="2428399" y="632936"/>
                    <a:pt x="2439829" y="651034"/>
                  </a:cubicBezTo>
                  <a:cubicBezTo>
                    <a:pt x="2445544" y="658654"/>
                    <a:pt x="2443639" y="658654"/>
                    <a:pt x="2445544" y="675799"/>
                  </a:cubicBezTo>
                  <a:lnTo>
                    <a:pt x="2482691" y="675799"/>
                  </a:lnTo>
                  <a:cubicBezTo>
                    <a:pt x="2492216" y="662464"/>
                    <a:pt x="2490311" y="679609"/>
                    <a:pt x="2494121" y="664369"/>
                  </a:cubicBezTo>
                  <a:cubicBezTo>
                    <a:pt x="2482691" y="660559"/>
                    <a:pt x="2488406" y="662464"/>
                    <a:pt x="2482691" y="658654"/>
                  </a:cubicBezTo>
                  <a:cubicBezTo>
                    <a:pt x="2497931" y="662464"/>
                    <a:pt x="2501741" y="666274"/>
                    <a:pt x="2513171" y="670084"/>
                  </a:cubicBezTo>
                  <a:cubicBezTo>
                    <a:pt x="2509361" y="675799"/>
                    <a:pt x="2505551" y="677704"/>
                    <a:pt x="2501741" y="681514"/>
                  </a:cubicBezTo>
                  <a:lnTo>
                    <a:pt x="2520791" y="681514"/>
                  </a:lnTo>
                  <a:cubicBezTo>
                    <a:pt x="2532221" y="658654"/>
                    <a:pt x="2553176" y="651034"/>
                    <a:pt x="2588419" y="651034"/>
                  </a:cubicBezTo>
                  <a:cubicBezTo>
                    <a:pt x="2599849" y="683419"/>
                    <a:pt x="2625566" y="695801"/>
                    <a:pt x="2631281" y="731996"/>
                  </a:cubicBezTo>
                  <a:cubicBezTo>
                    <a:pt x="2627471" y="737711"/>
                    <a:pt x="2627471" y="737711"/>
                    <a:pt x="2625566" y="751046"/>
                  </a:cubicBezTo>
                  <a:lnTo>
                    <a:pt x="2656046" y="756761"/>
                  </a:lnTo>
                  <a:cubicBezTo>
                    <a:pt x="2654141" y="760571"/>
                    <a:pt x="2654141" y="760571"/>
                    <a:pt x="2650331" y="762476"/>
                  </a:cubicBezTo>
                  <a:lnTo>
                    <a:pt x="2650331" y="772001"/>
                  </a:lnTo>
                  <a:cubicBezTo>
                    <a:pt x="2636996" y="762476"/>
                    <a:pt x="2638901" y="760571"/>
                    <a:pt x="2613184" y="760571"/>
                  </a:cubicBezTo>
                  <a:lnTo>
                    <a:pt x="2613184" y="766286"/>
                  </a:lnTo>
                  <a:cubicBezTo>
                    <a:pt x="2657951" y="811054"/>
                    <a:pt x="2692241" y="864394"/>
                    <a:pt x="2737009" y="909161"/>
                  </a:cubicBezTo>
                  <a:cubicBezTo>
                    <a:pt x="2706529" y="953929"/>
                    <a:pt x="2742724" y="1038701"/>
                    <a:pt x="2717959" y="1071086"/>
                  </a:cubicBezTo>
                  <a:cubicBezTo>
                    <a:pt x="2678906" y="1109186"/>
                    <a:pt x="2615089" y="1123474"/>
                    <a:pt x="2556034" y="1121569"/>
                  </a:cubicBezTo>
                  <a:cubicBezTo>
                    <a:pt x="2557939" y="1134904"/>
                    <a:pt x="2557939" y="1136809"/>
                    <a:pt x="2561749" y="1146334"/>
                  </a:cubicBezTo>
                  <a:cubicBezTo>
                    <a:pt x="2573179" y="1142524"/>
                    <a:pt x="2567464" y="1136809"/>
                    <a:pt x="2573179" y="1146334"/>
                  </a:cubicBezTo>
                  <a:cubicBezTo>
                    <a:pt x="2594134" y="1161574"/>
                    <a:pt x="2597944" y="1200626"/>
                    <a:pt x="2592229" y="1208246"/>
                  </a:cubicBezTo>
                  <a:cubicBezTo>
                    <a:pt x="2584609" y="1221581"/>
                    <a:pt x="2582704" y="1225391"/>
                    <a:pt x="2567464" y="1233011"/>
                  </a:cubicBezTo>
                  <a:cubicBezTo>
                    <a:pt x="2557939" y="1236821"/>
                    <a:pt x="2567464" y="1233011"/>
                    <a:pt x="2548414" y="1233011"/>
                  </a:cubicBezTo>
                  <a:cubicBezTo>
                    <a:pt x="2535079" y="1200626"/>
                    <a:pt x="2531269" y="1171099"/>
                    <a:pt x="2523649" y="1140619"/>
                  </a:cubicBezTo>
                  <a:cubicBezTo>
                    <a:pt x="2508409" y="1142524"/>
                    <a:pt x="2517934" y="1142524"/>
                    <a:pt x="2498884" y="1140619"/>
                  </a:cubicBezTo>
                  <a:cubicBezTo>
                    <a:pt x="2498884" y="1119664"/>
                    <a:pt x="2491264" y="1127284"/>
                    <a:pt x="2474119" y="1110139"/>
                  </a:cubicBezTo>
                  <a:cubicBezTo>
                    <a:pt x="2468404" y="1113949"/>
                    <a:pt x="2466499" y="1117759"/>
                    <a:pt x="2462689" y="1121569"/>
                  </a:cubicBezTo>
                  <a:lnTo>
                    <a:pt x="2468404" y="1102519"/>
                  </a:lnTo>
                  <a:lnTo>
                    <a:pt x="2449354" y="1102519"/>
                  </a:lnTo>
                  <a:lnTo>
                    <a:pt x="2449354" y="1083469"/>
                  </a:lnTo>
                  <a:lnTo>
                    <a:pt x="2430304" y="1083469"/>
                  </a:lnTo>
                  <a:cubicBezTo>
                    <a:pt x="2426494" y="1041559"/>
                    <a:pt x="2443639" y="1010126"/>
                    <a:pt x="2449354" y="960596"/>
                  </a:cubicBezTo>
                  <a:lnTo>
                    <a:pt x="2443639" y="960596"/>
                  </a:lnTo>
                  <a:lnTo>
                    <a:pt x="2443639" y="966311"/>
                  </a:lnTo>
                  <a:cubicBezTo>
                    <a:pt x="2432209" y="979646"/>
                    <a:pt x="2424589" y="1047274"/>
                    <a:pt x="2413159" y="1077754"/>
                  </a:cubicBezTo>
                  <a:cubicBezTo>
                    <a:pt x="2376011" y="1058704"/>
                    <a:pt x="2380774" y="1031081"/>
                    <a:pt x="2332196" y="1027271"/>
                  </a:cubicBezTo>
                  <a:cubicBezTo>
                    <a:pt x="2324576" y="994886"/>
                    <a:pt x="2316956" y="1002506"/>
                    <a:pt x="2320766" y="965359"/>
                  </a:cubicBezTo>
                  <a:lnTo>
                    <a:pt x="2315051" y="965359"/>
                  </a:lnTo>
                  <a:lnTo>
                    <a:pt x="2315051" y="971074"/>
                  </a:lnTo>
                  <a:cubicBezTo>
                    <a:pt x="2311241" y="982504"/>
                    <a:pt x="2309336" y="959644"/>
                    <a:pt x="2309336" y="959644"/>
                  </a:cubicBezTo>
                  <a:cubicBezTo>
                    <a:pt x="2336006" y="957739"/>
                    <a:pt x="2326481" y="967264"/>
                    <a:pt x="2328386" y="940594"/>
                  </a:cubicBezTo>
                  <a:lnTo>
                    <a:pt x="2316956" y="946309"/>
                  </a:lnTo>
                  <a:lnTo>
                    <a:pt x="2322671" y="927259"/>
                  </a:lnTo>
                  <a:cubicBezTo>
                    <a:pt x="2332196" y="934879"/>
                    <a:pt x="2345531" y="955834"/>
                    <a:pt x="2353151" y="946309"/>
                  </a:cubicBezTo>
                  <a:cubicBezTo>
                    <a:pt x="2397919" y="927259"/>
                    <a:pt x="2401729" y="884396"/>
                    <a:pt x="2420779" y="840581"/>
                  </a:cubicBezTo>
                  <a:cubicBezTo>
                    <a:pt x="2396014" y="821531"/>
                    <a:pt x="2383631" y="682466"/>
                    <a:pt x="2383631" y="661511"/>
                  </a:cubicBezTo>
                  <a:lnTo>
                    <a:pt x="2364581" y="661511"/>
                  </a:lnTo>
                  <a:cubicBezTo>
                    <a:pt x="2362676" y="642461"/>
                    <a:pt x="2358866" y="638651"/>
                    <a:pt x="2353151" y="625316"/>
                  </a:cubicBezTo>
                  <a:cubicBezTo>
                    <a:pt x="2343626" y="631031"/>
                    <a:pt x="2349341" y="642461"/>
                    <a:pt x="2341721" y="631031"/>
                  </a:cubicBezTo>
                  <a:cubicBezTo>
                    <a:pt x="2330291" y="613886"/>
                    <a:pt x="2345531" y="613886"/>
                    <a:pt x="2304574" y="611981"/>
                  </a:cubicBezTo>
                  <a:cubicBezTo>
                    <a:pt x="2295049" y="629126"/>
                    <a:pt x="2289334" y="621506"/>
                    <a:pt x="2274094" y="623411"/>
                  </a:cubicBezTo>
                  <a:lnTo>
                    <a:pt x="2274094" y="617696"/>
                  </a:lnTo>
                  <a:cubicBezTo>
                    <a:pt x="2274094" y="617696"/>
                    <a:pt x="2255044" y="600551"/>
                    <a:pt x="2243614" y="592931"/>
                  </a:cubicBezTo>
                  <a:cubicBezTo>
                    <a:pt x="2237899" y="611981"/>
                    <a:pt x="2247424" y="602456"/>
                    <a:pt x="2232184" y="611981"/>
                  </a:cubicBezTo>
                  <a:cubicBezTo>
                    <a:pt x="2222659" y="594836"/>
                    <a:pt x="2232184" y="606266"/>
                    <a:pt x="2207419" y="606266"/>
                  </a:cubicBezTo>
                  <a:cubicBezTo>
                    <a:pt x="2203609" y="613886"/>
                    <a:pt x="2153126" y="662464"/>
                    <a:pt x="2139791" y="668179"/>
                  </a:cubicBezTo>
                  <a:cubicBezTo>
                    <a:pt x="2135981" y="641509"/>
                    <a:pt x="2116931" y="610076"/>
                    <a:pt x="2096929" y="570071"/>
                  </a:cubicBezTo>
                  <a:cubicBezTo>
                    <a:pt x="2061686" y="581501"/>
                    <a:pt x="2046446" y="570071"/>
                    <a:pt x="2010251" y="564356"/>
                  </a:cubicBezTo>
                  <a:lnTo>
                    <a:pt x="2010251" y="575786"/>
                  </a:lnTo>
                  <a:cubicBezTo>
                    <a:pt x="2025491" y="585311"/>
                    <a:pt x="2023586" y="579596"/>
                    <a:pt x="2029301" y="600551"/>
                  </a:cubicBezTo>
                  <a:lnTo>
                    <a:pt x="2017871" y="600551"/>
                  </a:lnTo>
                  <a:cubicBezTo>
                    <a:pt x="2010251" y="579596"/>
                    <a:pt x="2012156" y="568166"/>
                    <a:pt x="1980724" y="564356"/>
                  </a:cubicBezTo>
                  <a:cubicBezTo>
                    <a:pt x="1976914" y="594836"/>
                    <a:pt x="1973104" y="611029"/>
                    <a:pt x="1969294" y="639604"/>
                  </a:cubicBezTo>
                  <a:lnTo>
                    <a:pt x="1994059" y="639604"/>
                  </a:lnTo>
                  <a:cubicBezTo>
                    <a:pt x="2001679" y="630079"/>
                    <a:pt x="1997869" y="631984"/>
                    <a:pt x="2013109" y="628174"/>
                  </a:cubicBezTo>
                  <a:cubicBezTo>
                    <a:pt x="2013109" y="652939"/>
                    <a:pt x="2009299" y="654844"/>
                    <a:pt x="2024539" y="664369"/>
                  </a:cubicBezTo>
                  <a:lnTo>
                    <a:pt x="2024539" y="652939"/>
                  </a:lnTo>
                  <a:cubicBezTo>
                    <a:pt x="2030254" y="643414"/>
                    <a:pt x="2030254" y="628174"/>
                    <a:pt x="2030254" y="611029"/>
                  </a:cubicBezTo>
                  <a:cubicBezTo>
                    <a:pt x="2051209" y="607219"/>
                    <a:pt x="2049304" y="603409"/>
                    <a:pt x="2067401" y="599599"/>
                  </a:cubicBezTo>
                  <a:cubicBezTo>
                    <a:pt x="2076926" y="614839"/>
                    <a:pt x="2090261" y="626269"/>
                    <a:pt x="2104549" y="635794"/>
                  </a:cubicBezTo>
                  <a:cubicBezTo>
                    <a:pt x="2077879" y="660559"/>
                    <a:pt x="2069306" y="649129"/>
                    <a:pt x="2067401" y="686276"/>
                  </a:cubicBezTo>
                  <a:cubicBezTo>
                    <a:pt x="2073116" y="691991"/>
                    <a:pt x="2075021" y="697706"/>
                    <a:pt x="2078831" y="705326"/>
                  </a:cubicBezTo>
                  <a:lnTo>
                    <a:pt x="2090261" y="705326"/>
                  </a:lnTo>
                  <a:cubicBezTo>
                    <a:pt x="2101691" y="690086"/>
                    <a:pt x="2105501" y="695801"/>
                    <a:pt x="2109311" y="669131"/>
                  </a:cubicBezTo>
                  <a:lnTo>
                    <a:pt x="2103596" y="669131"/>
                  </a:lnTo>
                  <a:cubicBezTo>
                    <a:pt x="2094071" y="684371"/>
                    <a:pt x="2105501" y="676751"/>
                    <a:pt x="2084546" y="680561"/>
                  </a:cubicBezTo>
                  <a:lnTo>
                    <a:pt x="2084546" y="663416"/>
                  </a:lnTo>
                  <a:cubicBezTo>
                    <a:pt x="2103596" y="661511"/>
                    <a:pt x="2109311" y="650081"/>
                    <a:pt x="2115026" y="657701"/>
                  </a:cubicBezTo>
                  <a:cubicBezTo>
                    <a:pt x="2120741" y="667226"/>
                    <a:pt x="2120741" y="678656"/>
                    <a:pt x="2120741" y="693896"/>
                  </a:cubicBezTo>
                  <a:cubicBezTo>
                    <a:pt x="2111216" y="709136"/>
                    <a:pt x="2083594" y="761524"/>
                    <a:pt x="2083594" y="761524"/>
                  </a:cubicBezTo>
                  <a:lnTo>
                    <a:pt x="2083594" y="767239"/>
                  </a:lnTo>
                  <a:lnTo>
                    <a:pt x="2095024" y="761524"/>
                  </a:lnTo>
                  <a:cubicBezTo>
                    <a:pt x="2095024" y="780574"/>
                    <a:pt x="2104549" y="778669"/>
                    <a:pt x="2114074" y="797719"/>
                  </a:cubicBezTo>
                  <a:cubicBezTo>
                    <a:pt x="2127409" y="826294"/>
                    <a:pt x="2114074" y="850106"/>
                    <a:pt x="2114074" y="878681"/>
                  </a:cubicBezTo>
                  <a:lnTo>
                    <a:pt x="2102644" y="878681"/>
                  </a:lnTo>
                  <a:cubicBezTo>
                    <a:pt x="2065496" y="901541"/>
                    <a:pt x="2006441" y="838676"/>
                    <a:pt x="1990249" y="816769"/>
                  </a:cubicBezTo>
                  <a:lnTo>
                    <a:pt x="1984534" y="816769"/>
                  </a:lnTo>
                  <a:cubicBezTo>
                    <a:pt x="1976914" y="832009"/>
                    <a:pt x="1986439" y="820579"/>
                    <a:pt x="1973104" y="828199"/>
                  </a:cubicBezTo>
                  <a:cubicBezTo>
                    <a:pt x="1978819" y="833914"/>
                    <a:pt x="1975009" y="830104"/>
                    <a:pt x="1984534" y="833914"/>
                  </a:cubicBezTo>
                  <a:cubicBezTo>
                    <a:pt x="2016919" y="864394"/>
                    <a:pt x="2067401" y="886301"/>
                    <a:pt x="2065496" y="956786"/>
                  </a:cubicBezTo>
                  <a:cubicBezTo>
                    <a:pt x="2076926" y="973931"/>
                    <a:pt x="2086451" y="1011079"/>
                    <a:pt x="2090261" y="1032034"/>
                  </a:cubicBezTo>
                  <a:cubicBezTo>
                    <a:pt x="2057876" y="1064419"/>
                    <a:pt x="2051209" y="1088231"/>
                    <a:pt x="2022634" y="1118711"/>
                  </a:cubicBezTo>
                  <a:cubicBezTo>
                    <a:pt x="2016919" y="1112996"/>
                    <a:pt x="2020729" y="1116806"/>
                    <a:pt x="2011204" y="1112996"/>
                  </a:cubicBezTo>
                  <a:lnTo>
                    <a:pt x="2011204" y="1107281"/>
                  </a:lnTo>
                  <a:cubicBezTo>
                    <a:pt x="2016919" y="1101566"/>
                    <a:pt x="2020729" y="1090136"/>
                    <a:pt x="2022634" y="1082516"/>
                  </a:cubicBezTo>
                  <a:cubicBezTo>
                    <a:pt x="1997869" y="1072991"/>
                    <a:pt x="1999774" y="1055846"/>
                    <a:pt x="1972151" y="1046321"/>
                  </a:cubicBezTo>
                  <a:cubicBezTo>
                    <a:pt x="1970246" y="1050131"/>
                    <a:pt x="1970246" y="1050131"/>
                    <a:pt x="1966436" y="1052036"/>
                  </a:cubicBezTo>
                  <a:cubicBezTo>
                    <a:pt x="1975961" y="1038701"/>
                    <a:pt x="1985486" y="1029176"/>
                    <a:pt x="1996916" y="1032986"/>
                  </a:cubicBezTo>
                  <a:cubicBezTo>
                    <a:pt x="2002631" y="1038701"/>
                    <a:pt x="2004536" y="1044416"/>
                    <a:pt x="2008346" y="1052036"/>
                  </a:cubicBezTo>
                  <a:cubicBezTo>
                    <a:pt x="2014061" y="1046321"/>
                    <a:pt x="2010251" y="1050131"/>
                    <a:pt x="2014061" y="1040606"/>
                  </a:cubicBezTo>
                  <a:cubicBezTo>
                    <a:pt x="2023586" y="1031081"/>
                    <a:pt x="2023586" y="1029176"/>
                    <a:pt x="2025491" y="1010126"/>
                  </a:cubicBezTo>
                  <a:lnTo>
                    <a:pt x="2014061" y="1010126"/>
                  </a:lnTo>
                  <a:cubicBezTo>
                    <a:pt x="1985486" y="1032986"/>
                    <a:pt x="1954054" y="1010126"/>
                    <a:pt x="1946434" y="1060609"/>
                  </a:cubicBezTo>
                  <a:cubicBezTo>
                    <a:pt x="1975009" y="1075849"/>
                    <a:pt x="1965484" y="1075849"/>
                    <a:pt x="1996916" y="1072039"/>
                  </a:cubicBezTo>
                  <a:lnTo>
                    <a:pt x="1996916" y="1128236"/>
                  </a:lnTo>
                  <a:cubicBezTo>
                    <a:pt x="1985486" y="1139666"/>
                    <a:pt x="1991201" y="1147286"/>
                    <a:pt x="1985486" y="1153001"/>
                  </a:cubicBezTo>
                  <a:cubicBezTo>
                    <a:pt x="1966436" y="1173956"/>
                    <a:pt x="1938814" y="1197769"/>
                    <a:pt x="1929289" y="1228249"/>
                  </a:cubicBezTo>
                  <a:cubicBezTo>
                    <a:pt x="1871186" y="1177766"/>
                    <a:pt x="1803559" y="1211104"/>
                    <a:pt x="1767364" y="1130141"/>
                  </a:cubicBezTo>
                  <a:cubicBezTo>
                    <a:pt x="1782604" y="1120616"/>
                    <a:pt x="1786414" y="1090136"/>
                    <a:pt x="1792129" y="1062514"/>
                  </a:cubicBezTo>
                  <a:lnTo>
                    <a:pt x="1780699" y="1062514"/>
                  </a:lnTo>
                  <a:cubicBezTo>
                    <a:pt x="1778794" y="1077754"/>
                    <a:pt x="1778794" y="1083469"/>
                    <a:pt x="1774984" y="1092994"/>
                  </a:cubicBezTo>
                  <a:cubicBezTo>
                    <a:pt x="1757839" y="1085374"/>
                    <a:pt x="1763554" y="1098709"/>
                    <a:pt x="1755934" y="1081564"/>
                  </a:cubicBezTo>
                  <a:cubicBezTo>
                    <a:pt x="1738789" y="1060609"/>
                    <a:pt x="1744504" y="1036796"/>
                    <a:pt x="1744504" y="1013936"/>
                  </a:cubicBezTo>
                  <a:cubicBezTo>
                    <a:pt x="1759744" y="1006316"/>
                    <a:pt x="1755934" y="1008221"/>
                    <a:pt x="1763554" y="994886"/>
                  </a:cubicBezTo>
                  <a:lnTo>
                    <a:pt x="1774984" y="1000601"/>
                  </a:lnTo>
                  <a:lnTo>
                    <a:pt x="1774984" y="994886"/>
                  </a:lnTo>
                  <a:lnTo>
                    <a:pt x="1780699" y="994886"/>
                  </a:lnTo>
                  <a:lnTo>
                    <a:pt x="1780699" y="1013936"/>
                  </a:lnTo>
                  <a:cubicBezTo>
                    <a:pt x="1794034" y="1015841"/>
                    <a:pt x="1792129" y="1015841"/>
                    <a:pt x="1799749" y="1019651"/>
                  </a:cubicBezTo>
                  <a:cubicBezTo>
                    <a:pt x="1780699" y="1023461"/>
                    <a:pt x="1786414" y="1023461"/>
                    <a:pt x="1774984" y="1031081"/>
                  </a:cubicBezTo>
                  <a:lnTo>
                    <a:pt x="1774984" y="1012031"/>
                  </a:lnTo>
                  <a:cubicBezTo>
                    <a:pt x="1761649" y="1013936"/>
                    <a:pt x="1759744" y="1013936"/>
                    <a:pt x="1750219" y="1017746"/>
                  </a:cubicBezTo>
                  <a:cubicBezTo>
                    <a:pt x="1755934" y="1034891"/>
                    <a:pt x="1754029" y="1034891"/>
                    <a:pt x="1755934" y="1053941"/>
                  </a:cubicBezTo>
                  <a:lnTo>
                    <a:pt x="1767364" y="1053941"/>
                  </a:lnTo>
                  <a:cubicBezTo>
                    <a:pt x="1784509" y="1031081"/>
                    <a:pt x="1788319" y="1050131"/>
                    <a:pt x="1797844" y="1042511"/>
                  </a:cubicBezTo>
                  <a:cubicBezTo>
                    <a:pt x="1818799" y="1023461"/>
                    <a:pt x="1814989" y="992029"/>
                    <a:pt x="1840706" y="961549"/>
                  </a:cubicBezTo>
                  <a:cubicBezTo>
                    <a:pt x="1821656" y="961549"/>
                    <a:pt x="1815941" y="957739"/>
                    <a:pt x="1810226" y="961549"/>
                  </a:cubicBezTo>
                  <a:cubicBezTo>
                    <a:pt x="1798796" y="972979"/>
                    <a:pt x="1793081" y="986314"/>
                    <a:pt x="1779746" y="980599"/>
                  </a:cubicBezTo>
                  <a:cubicBezTo>
                    <a:pt x="1768316" y="971074"/>
                    <a:pt x="1772126" y="974884"/>
                    <a:pt x="1768316" y="955834"/>
                  </a:cubicBezTo>
                  <a:cubicBezTo>
                    <a:pt x="1787366" y="944404"/>
                    <a:pt x="1805464" y="925354"/>
                    <a:pt x="1818799" y="905351"/>
                  </a:cubicBezTo>
                  <a:lnTo>
                    <a:pt x="1799749" y="905351"/>
                  </a:lnTo>
                  <a:cubicBezTo>
                    <a:pt x="1788319" y="924401"/>
                    <a:pt x="1767364" y="932021"/>
                    <a:pt x="1756886" y="947261"/>
                  </a:cubicBezTo>
                  <a:cubicBezTo>
                    <a:pt x="1741646" y="968216"/>
                    <a:pt x="1743551" y="992029"/>
                    <a:pt x="1726406" y="1009174"/>
                  </a:cubicBezTo>
                  <a:lnTo>
                    <a:pt x="1726406" y="1003459"/>
                  </a:lnTo>
                  <a:cubicBezTo>
                    <a:pt x="1716881" y="988219"/>
                    <a:pt x="1714976" y="952976"/>
                    <a:pt x="1714976" y="928211"/>
                  </a:cubicBezTo>
                  <a:lnTo>
                    <a:pt x="1734026" y="928211"/>
                  </a:lnTo>
                  <a:lnTo>
                    <a:pt x="1734026" y="903446"/>
                  </a:lnTo>
                  <a:lnTo>
                    <a:pt x="1739741" y="903446"/>
                  </a:lnTo>
                  <a:cubicBezTo>
                    <a:pt x="1739741" y="903446"/>
                    <a:pt x="1741646" y="928211"/>
                    <a:pt x="1745456" y="914876"/>
                  </a:cubicBezTo>
                  <a:lnTo>
                    <a:pt x="1745456" y="903446"/>
                  </a:lnTo>
                  <a:cubicBezTo>
                    <a:pt x="1770221" y="888206"/>
                    <a:pt x="1788319" y="872966"/>
                    <a:pt x="1820704" y="861536"/>
                  </a:cubicBezTo>
                  <a:lnTo>
                    <a:pt x="1820704" y="842486"/>
                  </a:lnTo>
                  <a:cubicBezTo>
                    <a:pt x="1867376" y="842486"/>
                    <a:pt x="1927384" y="823436"/>
                    <a:pt x="1944529" y="842486"/>
                  </a:cubicBezTo>
                  <a:cubicBezTo>
                    <a:pt x="1948339" y="836771"/>
                    <a:pt x="1948339" y="836771"/>
                    <a:pt x="1950244" y="823436"/>
                  </a:cubicBezTo>
                  <a:lnTo>
                    <a:pt x="1975009" y="823436"/>
                  </a:lnTo>
                  <a:lnTo>
                    <a:pt x="1980724" y="812006"/>
                  </a:lnTo>
                  <a:cubicBezTo>
                    <a:pt x="1967389" y="810101"/>
                    <a:pt x="1969294" y="810101"/>
                    <a:pt x="1961674" y="806291"/>
                  </a:cubicBezTo>
                  <a:cubicBezTo>
                    <a:pt x="1969294" y="802481"/>
                    <a:pt x="1971199" y="802481"/>
                    <a:pt x="1971199" y="802481"/>
                  </a:cubicBezTo>
                  <a:cubicBezTo>
                    <a:pt x="1971199" y="802481"/>
                    <a:pt x="1971199" y="800576"/>
                    <a:pt x="1975009" y="792956"/>
                  </a:cubicBezTo>
                  <a:lnTo>
                    <a:pt x="1955959" y="792956"/>
                  </a:lnTo>
                  <a:cubicBezTo>
                    <a:pt x="1948339" y="806291"/>
                    <a:pt x="1944529" y="804386"/>
                    <a:pt x="1931194" y="812006"/>
                  </a:cubicBezTo>
                  <a:lnTo>
                    <a:pt x="1942624" y="792956"/>
                  </a:lnTo>
                  <a:lnTo>
                    <a:pt x="1931194" y="792956"/>
                  </a:lnTo>
                  <a:cubicBezTo>
                    <a:pt x="1908334" y="806291"/>
                    <a:pt x="1859756" y="806291"/>
                    <a:pt x="1833086" y="812006"/>
                  </a:cubicBezTo>
                  <a:lnTo>
                    <a:pt x="1833086" y="806291"/>
                  </a:lnTo>
                  <a:cubicBezTo>
                    <a:pt x="1840706" y="802481"/>
                    <a:pt x="1842611" y="802481"/>
                    <a:pt x="1842611" y="802481"/>
                  </a:cubicBezTo>
                  <a:cubicBezTo>
                    <a:pt x="1842611" y="802481"/>
                    <a:pt x="1842611" y="800576"/>
                    <a:pt x="1846421" y="792956"/>
                  </a:cubicBezTo>
                  <a:cubicBezTo>
                    <a:pt x="1836896" y="777716"/>
                    <a:pt x="1834991" y="748189"/>
                    <a:pt x="1834991" y="725329"/>
                  </a:cubicBezTo>
                  <a:cubicBezTo>
                    <a:pt x="1861661" y="704374"/>
                    <a:pt x="1870234" y="685324"/>
                    <a:pt x="1902619" y="657701"/>
                  </a:cubicBezTo>
                  <a:cubicBezTo>
                    <a:pt x="1881664" y="595789"/>
                    <a:pt x="1908334" y="548164"/>
                    <a:pt x="1933099" y="528161"/>
                  </a:cubicBezTo>
                  <a:cubicBezTo>
                    <a:pt x="1948339" y="535781"/>
                    <a:pt x="1968341" y="522446"/>
                    <a:pt x="1975961" y="528161"/>
                  </a:cubicBezTo>
                  <a:cubicBezTo>
                    <a:pt x="1991201" y="537686"/>
                    <a:pt x="2000726" y="547211"/>
                    <a:pt x="2018824" y="552926"/>
                  </a:cubicBezTo>
                  <a:lnTo>
                    <a:pt x="2018824" y="533876"/>
                  </a:lnTo>
                  <a:cubicBezTo>
                    <a:pt x="2013109" y="528161"/>
                    <a:pt x="2016919" y="531971"/>
                    <a:pt x="2013109" y="522446"/>
                  </a:cubicBezTo>
                  <a:cubicBezTo>
                    <a:pt x="1992154" y="524351"/>
                    <a:pt x="1997869" y="535781"/>
                    <a:pt x="1988344" y="516731"/>
                  </a:cubicBezTo>
                  <a:cubicBezTo>
                    <a:pt x="1988344" y="516731"/>
                    <a:pt x="2013109" y="514826"/>
                    <a:pt x="1999774" y="511016"/>
                  </a:cubicBezTo>
                  <a:lnTo>
                    <a:pt x="1988344" y="511016"/>
                  </a:lnTo>
                  <a:cubicBezTo>
                    <a:pt x="1980724" y="505301"/>
                    <a:pt x="1965484" y="497681"/>
                    <a:pt x="1932146" y="499586"/>
                  </a:cubicBezTo>
                  <a:lnTo>
                    <a:pt x="1932146" y="505301"/>
                  </a:lnTo>
                  <a:cubicBezTo>
                    <a:pt x="1947386" y="505301"/>
                    <a:pt x="1955006" y="505301"/>
                    <a:pt x="1962626" y="511016"/>
                  </a:cubicBezTo>
                  <a:cubicBezTo>
                    <a:pt x="1941671" y="511016"/>
                    <a:pt x="1934051" y="514826"/>
                    <a:pt x="1919764" y="516731"/>
                  </a:cubicBezTo>
                  <a:cubicBezTo>
                    <a:pt x="1923574" y="511016"/>
                    <a:pt x="1927384" y="509111"/>
                    <a:pt x="1931194" y="505301"/>
                  </a:cubicBezTo>
                  <a:cubicBezTo>
                    <a:pt x="1865471" y="511016"/>
                    <a:pt x="1784509" y="533876"/>
                    <a:pt x="1720691" y="541496"/>
                  </a:cubicBezTo>
                  <a:lnTo>
                    <a:pt x="1720691" y="566261"/>
                  </a:lnTo>
                  <a:lnTo>
                    <a:pt x="1732121" y="566261"/>
                  </a:lnTo>
                  <a:cubicBezTo>
                    <a:pt x="1747361" y="539591"/>
                    <a:pt x="1799749" y="556736"/>
                    <a:pt x="1813084" y="547211"/>
                  </a:cubicBezTo>
                  <a:cubicBezTo>
                    <a:pt x="1816894" y="552926"/>
                    <a:pt x="1816894" y="552926"/>
                    <a:pt x="1818799" y="566261"/>
                  </a:cubicBezTo>
                  <a:cubicBezTo>
                    <a:pt x="1807369" y="573881"/>
                    <a:pt x="1794034" y="596741"/>
                    <a:pt x="1781651" y="585311"/>
                  </a:cubicBezTo>
                  <a:cubicBezTo>
                    <a:pt x="1742599" y="639604"/>
                    <a:pt x="1779746" y="722471"/>
                    <a:pt x="1683544" y="722471"/>
                  </a:cubicBezTo>
                  <a:cubicBezTo>
                    <a:pt x="1677829" y="728186"/>
                    <a:pt x="1681639" y="724376"/>
                    <a:pt x="1672114" y="728186"/>
                  </a:cubicBezTo>
                  <a:cubicBezTo>
                    <a:pt x="1666399" y="720566"/>
                    <a:pt x="1666399" y="720566"/>
                    <a:pt x="1660684" y="716756"/>
                  </a:cubicBezTo>
                  <a:cubicBezTo>
                    <a:pt x="1683544" y="686276"/>
                    <a:pt x="1701641" y="637699"/>
                    <a:pt x="1722596" y="605314"/>
                  </a:cubicBezTo>
                  <a:cubicBezTo>
                    <a:pt x="1718786" y="603409"/>
                    <a:pt x="1718786" y="603409"/>
                    <a:pt x="1716881" y="599599"/>
                  </a:cubicBezTo>
                  <a:cubicBezTo>
                    <a:pt x="1697831" y="601504"/>
                    <a:pt x="1701641" y="603409"/>
                    <a:pt x="1686401" y="599599"/>
                  </a:cubicBezTo>
                  <a:cubicBezTo>
                    <a:pt x="1678781" y="614839"/>
                    <a:pt x="1661636" y="616744"/>
                    <a:pt x="1655921" y="630079"/>
                  </a:cubicBezTo>
                  <a:cubicBezTo>
                    <a:pt x="1634966" y="674846"/>
                    <a:pt x="1665446" y="705326"/>
                    <a:pt x="1625441" y="728186"/>
                  </a:cubicBezTo>
                  <a:cubicBezTo>
                    <a:pt x="1614011" y="733901"/>
                    <a:pt x="1580674" y="728186"/>
                    <a:pt x="1569244" y="752951"/>
                  </a:cubicBezTo>
                  <a:cubicBezTo>
                    <a:pt x="1565434" y="754856"/>
                    <a:pt x="1565434" y="754856"/>
                    <a:pt x="1563529" y="758666"/>
                  </a:cubicBezTo>
                  <a:cubicBezTo>
                    <a:pt x="1586389" y="770096"/>
                    <a:pt x="1588294" y="791051"/>
                    <a:pt x="1594009" y="820579"/>
                  </a:cubicBezTo>
                  <a:lnTo>
                    <a:pt x="1588294" y="820579"/>
                  </a:lnTo>
                  <a:cubicBezTo>
                    <a:pt x="1588294" y="820579"/>
                    <a:pt x="1586389" y="795814"/>
                    <a:pt x="1582579" y="809149"/>
                  </a:cubicBezTo>
                  <a:lnTo>
                    <a:pt x="1582579" y="820579"/>
                  </a:lnTo>
                  <a:cubicBezTo>
                    <a:pt x="1547336" y="862489"/>
                    <a:pt x="1559719" y="941546"/>
                    <a:pt x="1582579" y="993934"/>
                  </a:cubicBezTo>
                  <a:cubicBezTo>
                    <a:pt x="1621631" y="993934"/>
                    <a:pt x="1654016" y="1046321"/>
                    <a:pt x="1689259" y="1069181"/>
                  </a:cubicBezTo>
                  <a:cubicBezTo>
                    <a:pt x="1704499" y="1080611"/>
                    <a:pt x="1721644" y="1069181"/>
                    <a:pt x="1732121" y="1074896"/>
                  </a:cubicBezTo>
                  <a:cubicBezTo>
                    <a:pt x="1732121" y="1074896"/>
                    <a:pt x="1714976" y="1082516"/>
                    <a:pt x="1720691" y="1086326"/>
                  </a:cubicBezTo>
                  <a:lnTo>
                    <a:pt x="1726406" y="1086326"/>
                  </a:lnTo>
                  <a:lnTo>
                    <a:pt x="1726406" y="1092041"/>
                  </a:lnTo>
                  <a:cubicBezTo>
                    <a:pt x="1735931" y="1084421"/>
                    <a:pt x="1732121" y="1086326"/>
                    <a:pt x="1745456" y="1080611"/>
                  </a:cubicBezTo>
                  <a:cubicBezTo>
                    <a:pt x="1751171" y="1088231"/>
                    <a:pt x="1751171" y="1088231"/>
                    <a:pt x="1756886" y="1092041"/>
                  </a:cubicBezTo>
                  <a:cubicBezTo>
                    <a:pt x="1754981" y="1120616"/>
                    <a:pt x="1758791" y="1130141"/>
                    <a:pt x="1775936" y="1153954"/>
                  </a:cubicBezTo>
                  <a:lnTo>
                    <a:pt x="1756886" y="1153954"/>
                  </a:lnTo>
                  <a:cubicBezTo>
                    <a:pt x="1735931" y="1152049"/>
                    <a:pt x="1698784" y="1155859"/>
                    <a:pt x="1658779" y="1153954"/>
                  </a:cubicBezTo>
                  <a:cubicBezTo>
                    <a:pt x="1656874" y="1169194"/>
                    <a:pt x="1662589" y="1161574"/>
                    <a:pt x="1647349" y="1165384"/>
                  </a:cubicBezTo>
                  <a:cubicBezTo>
                    <a:pt x="1608296" y="1142524"/>
                    <a:pt x="1536859" y="1188244"/>
                    <a:pt x="1523524" y="1195864"/>
                  </a:cubicBezTo>
                  <a:lnTo>
                    <a:pt x="1523524" y="1190149"/>
                  </a:lnTo>
                  <a:cubicBezTo>
                    <a:pt x="1523524" y="1190149"/>
                    <a:pt x="1523524" y="1188244"/>
                    <a:pt x="1512094" y="1184434"/>
                  </a:cubicBezTo>
                  <a:cubicBezTo>
                    <a:pt x="1491139" y="1171099"/>
                    <a:pt x="1452086" y="1201579"/>
                    <a:pt x="1419701" y="1203484"/>
                  </a:cubicBezTo>
                  <a:cubicBezTo>
                    <a:pt x="1404461" y="1178719"/>
                    <a:pt x="1404461" y="1180624"/>
                    <a:pt x="1382554" y="1184434"/>
                  </a:cubicBezTo>
                  <a:lnTo>
                    <a:pt x="1382554" y="1178719"/>
                  </a:lnTo>
                  <a:cubicBezTo>
                    <a:pt x="1386364" y="1176814"/>
                    <a:pt x="1367314" y="1157764"/>
                    <a:pt x="1371124" y="1148239"/>
                  </a:cubicBezTo>
                  <a:cubicBezTo>
                    <a:pt x="1380649" y="1119664"/>
                    <a:pt x="1403509" y="1119664"/>
                    <a:pt x="1413986" y="1112044"/>
                  </a:cubicBezTo>
                  <a:cubicBezTo>
                    <a:pt x="1421606" y="1102519"/>
                    <a:pt x="1427321" y="1081564"/>
                    <a:pt x="1433036" y="1070134"/>
                  </a:cubicBezTo>
                  <a:lnTo>
                    <a:pt x="1421606" y="1070134"/>
                  </a:lnTo>
                  <a:cubicBezTo>
                    <a:pt x="1415891" y="1087279"/>
                    <a:pt x="1408271" y="1096804"/>
                    <a:pt x="1396841" y="1106329"/>
                  </a:cubicBezTo>
                  <a:cubicBezTo>
                    <a:pt x="1383506" y="1096804"/>
                    <a:pt x="1361599" y="1100614"/>
                    <a:pt x="1346359" y="1106329"/>
                  </a:cubicBezTo>
                  <a:cubicBezTo>
                    <a:pt x="1346359" y="1083469"/>
                    <a:pt x="1350169" y="1087279"/>
                    <a:pt x="1315879" y="1087279"/>
                  </a:cubicBezTo>
                  <a:cubicBezTo>
                    <a:pt x="1302544" y="1073944"/>
                    <a:pt x="1313974" y="1081564"/>
                    <a:pt x="1296829" y="1081564"/>
                  </a:cubicBezTo>
                  <a:lnTo>
                    <a:pt x="1296829" y="1062514"/>
                  </a:lnTo>
                  <a:lnTo>
                    <a:pt x="1272064" y="1062514"/>
                  </a:lnTo>
                  <a:cubicBezTo>
                    <a:pt x="1272064" y="1043464"/>
                    <a:pt x="1266349" y="1045369"/>
                    <a:pt x="1253014" y="1026319"/>
                  </a:cubicBezTo>
                  <a:cubicBezTo>
                    <a:pt x="1247299" y="1030129"/>
                    <a:pt x="1245394" y="1033939"/>
                    <a:pt x="1241584" y="1037749"/>
                  </a:cubicBezTo>
                  <a:cubicBezTo>
                    <a:pt x="1241584" y="1011079"/>
                    <a:pt x="1251109" y="1016794"/>
                    <a:pt x="1235869" y="1007269"/>
                  </a:cubicBezTo>
                  <a:cubicBezTo>
                    <a:pt x="1233964" y="1003459"/>
                    <a:pt x="1233964" y="1003459"/>
                    <a:pt x="1230154" y="1001554"/>
                  </a:cubicBezTo>
                  <a:cubicBezTo>
                    <a:pt x="1230154" y="1022509"/>
                    <a:pt x="1228249" y="1033939"/>
                    <a:pt x="1224439" y="1052036"/>
                  </a:cubicBezTo>
                  <a:cubicBezTo>
                    <a:pt x="1201579" y="1061561"/>
                    <a:pt x="1197769" y="1069181"/>
                    <a:pt x="1162526" y="1071086"/>
                  </a:cubicBezTo>
                  <a:cubicBezTo>
                    <a:pt x="1154906" y="1061561"/>
                    <a:pt x="1139666" y="1048226"/>
                    <a:pt x="1119664" y="1040606"/>
                  </a:cubicBezTo>
                  <a:lnTo>
                    <a:pt x="1119664" y="1059656"/>
                  </a:lnTo>
                  <a:cubicBezTo>
                    <a:pt x="1125379" y="1072991"/>
                    <a:pt x="1115854" y="1117759"/>
                    <a:pt x="1113949" y="1134904"/>
                  </a:cubicBezTo>
                  <a:cubicBezTo>
                    <a:pt x="1108234" y="1131094"/>
                    <a:pt x="1106329" y="1127284"/>
                    <a:pt x="1102519" y="1123474"/>
                  </a:cubicBezTo>
                  <a:lnTo>
                    <a:pt x="1102519" y="1142524"/>
                  </a:lnTo>
                  <a:cubicBezTo>
                    <a:pt x="999649" y="1146334"/>
                    <a:pt x="984409" y="1157764"/>
                    <a:pt x="909161" y="1112044"/>
                  </a:cubicBezTo>
                  <a:lnTo>
                    <a:pt x="909161" y="1131094"/>
                  </a:lnTo>
                  <a:cubicBezTo>
                    <a:pt x="914876" y="1138714"/>
                    <a:pt x="914876" y="1146334"/>
                    <a:pt x="914876" y="1161574"/>
                  </a:cubicBezTo>
                  <a:cubicBezTo>
                    <a:pt x="893921" y="1171099"/>
                    <a:pt x="872014" y="1195864"/>
                    <a:pt x="852964" y="1212056"/>
                  </a:cubicBezTo>
                  <a:cubicBezTo>
                    <a:pt x="843439" y="1206341"/>
                    <a:pt x="839629" y="1212056"/>
                    <a:pt x="828199" y="1206341"/>
                  </a:cubicBezTo>
                  <a:cubicBezTo>
                    <a:pt x="818674" y="1196816"/>
                    <a:pt x="818674" y="1193006"/>
                    <a:pt x="816769" y="1175861"/>
                  </a:cubicBezTo>
                  <a:lnTo>
                    <a:pt x="835819" y="1175861"/>
                  </a:lnTo>
                  <a:lnTo>
                    <a:pt x="835819" y="1164431"/>
                  </a:lnTo>
                  <a:cubicBezTo>
                    <a:pt x="812959" y="1162526"/>
                    <a:pt x="822484" y="1173956"/>
                    <a:pt x="816769" y="1153001"/>
                  </a:cubicBezTo>
                  <a:lnTo>
                    <a:pt x="822484" y="1153001"/>
                  </a:lnTo>
                  <a:lnTo>
                    <a:pt x="822484" y="1147286"/>
                  </a:lnTo>
                  <a:cubicBezTo>
                    <a:pt x="830104" y="1153001"/>
                    <a:pt x="832009" y="1158716"/>
                    <a:pt x="841534" y="1166336"/>
                  </a:cubicBezTo>
                  <a:lnTo>
                    <a:pt x="847249" y="1135856"/>
                  </a:lnTo>
                  <a:cubicBezTo>
                    <a:pt x="826294" y="1124426"/>
                    <a:pt x="839629" y="1122521"/>
                    <a:pt x="822484" y="1116806"/>
                  </a:cubicBezTo>
                  <a:lnTo>
                    <a:pt x="822484" y="1099661"/>
                  </a:lnTo>
                  <a:lnTo>
                    <a:pt x="810101" y="1099661"/>
                  </a:lnTo>
                  <a:cubicBezTo>
                    <a:pt x="806291" y="1126331"/>
                    <a:pt x="792956" y="1137761"/>
                    <a:pt x="785336" y="1155859"/>
                  </a:cubicBezTo>
                  <a:cubicBezTo>
                    <a:pt x="779621" y="1169194"/>
                    <a:pt x="822484" y="1208246"/>
                    <a:pt x="785336" y="1223486"/>
                  </a:cubicBezTo>
                  <a:cubicBezTo>
                    <a:pt x="772001" y="1233011"/>
                    <a:pt x="740569" y="1238726"/>
                    <a:pt x="723424" y="1242536"/>
                  </a:cubicBezTo>
                  <a:cubicBezTo>
                    <a:pt x="715804" y="1227296"/>
                    <a:pt x="717709" y="1231106"/>
                    <a:pt x="704374" y="1223486"/>
                  </a:cubicBezTo>
                  <a:lnTo>
                    <a:pt x="704374" y="1234916"/>
                  </a:lnTo>
                  <a:cubicBezTo>
                    <a:pt x="706279" y="1242536"/>
                    <a:pt x="700564" y="1252061"/>
                    <a:pt x="698659" y="1271111"/>
                  </a:cubicBezTo>
                  <a:cubicBezTo>
                    <a:pt x="679609" y="1273016"/>
                    <a:pt x="679609" y="1276826"/>
                    <a:pt x="668179" y="1271111"/>
                  </a:cubicBezTo>
                  <a:cubicBezTo>
                    <a:pt x="652939" y="1252061"/>
                    <a:pt x="643414" y="1233011"/>
                    <a:pt x="617696" y="1220629"/>
                  </a:cubicBezTo>
                  <a:lnTo>
                    <a:pt x="617696" y="1239679"/>
                  </a:lnTo>
                  <a:cubicBezTo>
                    <a:pt x="638651" y="1251109"/>
                    <a:pt x="636746" y="1273969"/>
                    <a:pt x="654844" y="1290161"/>
                  </a:cubicBezTo>
                  <a:cubicBezTo>
                    <a:pt x="662464" y="1295876"/>
                    <a:pt x="660559" y="1292066"/>
                    <a:pt x="673894" y="1295876"/>
                  </a:cubicBezTo>
                  <a:cubicBezTo>
                    <a:pt x="683419" y="1311116"/>
                    <a:pt x="691039" y="1326356"/>
                    <a:pt x="698659" y="1346359"/>
                  </a:cubicBezTo>
                  <a:cubicBezTo>
                    <a:pt x="679609" y="1352074"/>
                    <a:pt x="677704" y="1357789"/>
                    <a:pt x="661511" y="1365409"/>
                  </a:cubicBezTo>
                  <a:cubicBezTo>
                    <a:pt x="650081" y="1342549"/>
                    <a:pt x="626269" y="1325404"/>
                    <a:pt x="611029" y="1303496"/>
                  </a:cubicBezTo>
                  <a:lnTo>
                    <a:pt x="591979" y="1309211"/>
                  </a:lnTo>
                  <a:lnTo>
                    <a:pt x="591979" y="1303496"/>
                  </a:lnTo>
                  <a:cubicBezTo>
                    <a:pt x="599599" y="1299686"/>
                    <a:pt x="599599" y="1299686"/>
                    <a:pt x="601504" y="1299686"/>
                  </a:cubicBezTo>
                  <a:cubicBezTo>
                    <a:pt x="601504" y="1299686"/>
                    <a:pt x="601504" y="1297781"/>
                    <a:pt x="605314" y="1290161"/>
                  </a:cubicBezTo>
                  <a:cubicBezTo>
                    <a:pt x="574834" y="1267301"/>
                    <a:pt x="562451" y="1252061"/>
                    <a:pt x="562451" y="1203484"/>
                  </a:cubicBezTo>
                  <a:lnTo>
                    <a:pt x="587216" y="1203484"/>
                  </a:lnTo>
                  <a:cubicBezTo>
                    <a:pt x="589121" y="1188244"/>
                    <a:pt x="583406" y="1193959"/>
                    <a:pt x="606266" y="1192054"/>
                  </a:cubicBezTo>
                  <a:lnTo>
                    <a:pt x="611981" y="1155859"/>
                  </a:lnTo>
                  <a:cubicBezTo>
                    <a:pt x="640556" y="1157764"/>
                    <a:pt x="656749" y="1153954"/>
                    <a:pt x="668179" y="1125379"/>
                  </a:cubicBezTo>
                  <a:cubicBezTo>
                    <a:pt x="652939" y="1115854"/>
                    <a:pt x="641509" y="1089184"/>
                    <a:pt x="649129" y="1074896"/>
                  </a:cubicBezTo>
                  <a:lnTo>
                    <a:pt x="649129" y="1069181"/>
                  </a:lnTo>
                  <a:lnTo>
                    <a:pt x="660559" y="1074896"/>
                  </a:lnTo>
                  <a:lnTo>
                    <a:pt x="666274" y="1093946"/>
                  </a:lnTo>
                  <a:cubicBezTo>
                    <a:pt x="658654" y="1099661"/>
                    <a:pt x="658654" y="1099661"/>
                    <a:pt x="654844" y="1105376"/>
                  </a:cubicBezTo>
                  <a:lnTo>
                    <a:pt x="697706" y="1111091"/>
                  </a:lnTo>
                  <a:cubicBezTo>
                    <a:pt x="695801" y="1088231"/>
                    <a:pt x="742474" y="1066324"/>
                    <a:pt x="753904" y="1024414"/>
                  </a:cubicBezTo>
                  <a:lnTo>
                    <a:pt x="759619" y="1024414"/>
                  </a:lnTo>
                  <a:cubicBezTo>
                    <a:pt x="757714" y="1045369"/>
                    <a:pt x="746284" y="1039654"/>
                    <a:pt x="765334" y="1049179"/>
                  </a:cubicBezTo>
                  <a:cubicBezTo>
                    <a:pt x="778669" y="1028224"/>
                    <a:pt x="792004" y="1012984"/>
                    <a:pt x="802481" y="987266"/>
                  </a:cubicBezTo>
                  <a:lnTo>
                    <a:pt x="813911" y="987266"/>
                  </a:lnTo>
                  <a:lnTo>
                    <a:pt x="813911" y="998696"/>
                  </a:lnTo>
                  <a:cubicBezTo>
                    <a:pt x="813911" y="1013936"/>
                    <a:pt x="794861" y="1036796"/>
                    <a:pt x="789146" y="1066324"/>
                  </a:cubicBezTo>
                  <a:cubicBezTo>
                    <a:pt x="824389" y="1077754"/>
                    <a:pt x="826294" y="1096804"/>
                    <a:pt x="845344" y="1122521"/>
                  </a:cubicBezTo>
                  <a:cubicBezTo>
                    <a:pt x="841534" y="1080611"/>
                    <a:pt x="832009" y="1062514"/>
                    <a:pt x="845344" y="1024414"/>
                  </a:cubicBezTo>
                  <a:cubicBezTo>
                    <a:pt x="856774" y="1028224"/>
                    <a:pt x="851059" y="1026319"/>
                    <a:pt x="856774" y="1030129"/>
                  </a:cubicBezTo>
                  <a:cubicBezTo>
                    <a:pt x="870109" y="1047274"/>
                    <a:pt x="866299" y="1062514"/>
                    <a:pt x="875824" y="1086326"/>
                  </a:cubicBezTo>
                  <a:lnTo>
                    <a:pt x="887254" y="1086326"/>
                  </a:lnTo>
                  <a:cubicBezTo>
                    <a:pt x="892969" y="1061561"/>
                    <a:pt x="889159" y="1082516"/>
                    <a:pt x="906304" y="1067276"/>
                  </a:cubicBezTo>
                  <a:cubicBezTo>
                    <a:pt x="892969" y="1050131"/>
                    <a:pt x="896779" y="1027271"/>
                    <a:pt x="881539" y="1005364"/>
                  </a:cubicBezTo>
                  <a:cubicBezTo>
                    <a:pt x="906304" y="995839"/>
                    <a:pt x="906304" y="997744"/>
                    <a:pt x="906304" y="954881"/>
                  </a:cubicBezTo>
                  <a:cubicBezTo>
                    <a:pt x="910114" y="943451"/>
                    <a:pt x="902494" y="928211"/>
                    <a:pt x="900589" y="898684"/>
                  </a:cubicBezTo>
                  <a:cubicBezTo>
                    <a:pt x="917734" y="889159"/>
                    <a:pt x="935831" y="879634"/>
                    <a:pt x="943451" y="862489"/>
                  </a:cubicBezTo>
                  <a:cubicBezTo>
                    <a:pt x="928211" y="866299"/>
                    <a:pt x="928211" y="866299"/>
                    <a:pt x="912971" y="862489"/>
                  </a:cubicBezTo>
                  <a:lnTo>
                    <a:pt x="912971" y="853916"/>
                  </a:lnTo>
                  <a:lnTo>
                    <a:pt x="950119" y="853916"/>
                  </a:lnTo>
                  <a:cubicBezTo>
                    <a:pt x="961549" y="861536"/>
                    <a:pt x="980599" y="857726"/>
                    <a:pt x="1006316" y="853916"/>
                  </a:cubicBezTo>
                  <a:lnTo>
                    <a:pt x="1006316" y="859631"/>
                  </a:lnTo>
                  <a:cubicBezTo>
                    <a:pt x="994886" y="863441"/>
                    <a:pt x="1000601" y="861536"/>
                    <a:pt x="994886" y="865346"/>
                  </a:cubicBezTo>
                  <a:lnTo>
                    <a:pt x="1013936" y="865346"/>
                  </a:lnTo>
                  <a:cubicBezTo>
                    <a:pt x="1027271" y="850106"/>
                    <a:pt x="1046321" y="852011"/>
                    <a:pt x="1064419" y="865346"/>
                  </a:cubicBezTo>
                  <a:cubicBezTo>
                    <a:pt x="1073944" y="853916"/>
                    <a:pt x="1066324" y="853916"/>
                    <a:pt x="1089184" y="853916"/>
                  </a:cubicBezTo>
                  <a:lnTo>
                    <a:pt x="1089184" y="859631"/>
                  </a:lnTo>
                  <a:lnTo>
                    <a:pt x="1070134" y="859631"/>
                  </a:lnTo>
                  <a:cubicBezTo>
                    <a:pt x="1075849" y="893921"/>
                    <a:pt x="1089184" y="892016"/>
                    <a:pt x="1094899" y="927259"/>
                  </a:cubicBezTo>
                  <a:lnTo>
                    <a:pt x="1044416" y="932974"/>
                  </a:lnTo>
                  <a:cubicBezTo>
                    <a:pt x="1046321" y="955834"/>
                    <a:pt x="1050131" y="955834"/>
                    <a:pt x="1055846" y="969169"/>
                  </a:cubicBezTo>
                  <a:cubicBezTo>
                    <a:pt x="1040606" y="967264"/>
                    <a:pt x="1052036" y="965359"/>
                    <a:pt x="1036796" y="969169"/>
                  </a:cubicBezTo>
                  <a:lnTo>
                    <a:pt x="1036796" y="974884"/>
                  </a:lnTo>
                  <a:lnTo>
                    <a:pt x="1042511" y="974884"/>
                  </a:lnTo>
                  <a:cubicBezTo>
                    <a:pt x="1048226" y="982504"/>
                    <a:pt x="1053941" y="984409"/>
                    <a:pt x="1061561" y="993934"/>
                  </a:cubicBezTo>
                  <a:cubicBezTo>
                    <a:pt x="1080611" y="984409"/>
                    <a:pt x="1088231" y="978694"/>
                    <a:pt x="1104424" y="988219"/>
                  </a:cubicBezTo>
                  <a:cubicBezTo>
                    <a:pt x="1108234" y="995839"/>
                    <a:pt x="1112044" y="1016794"/>
                    <a:pt x="1115854" y="1024414"/>
                  </a:cubicBezTo>
                  <a:lnTo>
                    <a:pt x="1115854" y="1018699"/>
                  </a:lnTo>
                  <a:cubicBezTo>
                    <a:pt x="1125379" y="1005364"/>
                    <a:pt x="1106329" y="870109"/>
                    <a:pt x="1085374" y="839629"/>
                  </a:cubicBezTo>
                  <a:cubicBezTo>
                    <a:pt x="1073944" y="830104"/>
                    <a:pt x="1054894" y="830104"/>
                    <a:pt x="1040606" y="820579"/>
                  </a:cubicBezTo>
                  <a:cubicBezTo>
                    <a:pt x="1053941" y="818674"/>
                    <a:pt x="1057751" y="818674"/>
                    <a:pt x="1065371" y="814864"/>
                  </a:cubicBezTo>
                  <a:lnTo>
                    <a:pt x="1053941" y="814864"/>
                  </a:lnTo>
                  <a:cubicBezTo>
                    <a:pt x="1050131" y="812959"/>
                    <a:pt x="965359" y="776764"/>
                    <a:pt x="961549" y="778669"/>
                  </a:cubicBezTo>
                  <a:cubicBezTo>
                    <a:pt x="944404" y="780574"/>
                    <a:pt x="940594" y="793909"/>
                    <a:pt x="911066" y="797719"/>
                  </a:cubicBezTo>
                  <a:lnTo>
                    <a:pt x="911066" y="816769"/>
                  </a:lnTo>
                  <a:cubicBezTo>
                    <a:pt x="893921" y="816769"/>
                    <a:pt x="884396" y="822484"/>
                    <a:pt x="860584" y="835819"/>
                  </a:cubicBezTo>
                  <a:cubicBezTo>
                    <a:pt x="858679" y="858679"/>
                    <a:pt x="870109" y="849154"/>
                    <a:pt x="849154" y="854869"/>
                  </a:cubicBezTo>
                  <a:lnTo>
                    <a:pt x="849154" y="849154"/>
                  </a:lnTo>
                  <a:lnTo>
                    <a:pt x="843439" y="849154"/>
                  </a:lnTo>
                  <a:lnTo>
                    <a:pt x="843439" y="854869"/>
                  </a:lnTo>
                  <a:cubicBezTo>
                    <a:pt x="820579" y="883444"/>
                    <a:pt x="833914" y="899636"/>
                    <a:pt x="837724" y="935831"/>
                  </a:cubicBezTo>
                  <a:lnTo>
                    <a:pt x="775811" y="930116"/>
                  </a:lnTo>
                  <a:lnTo>
                    <a:pt x="756761" y="905351"/>
                  </a:lnTo>
                  <a:cubicBezTo>
                    <a:pt x="719614" y="888206"/>
                    <a:pt x="673894" y="905351"/>
                    <a:pt x="627221" y="905351"/>
                  </a:cubicBezTo>
                  <a:lnTo>
                    <a:pt x="627221" y="911066"/>
                  </a:lnTo>
                  <a:cubicBezTo>
                    <a:pt x="634841" y="916781"/>
                    <a:pt x="634841" y="916781"/>
                    <a:pt x="638651" y="922496"/>
                  </a:cubicBezTo>
                  <a:cubicBezTo>
                    <a:pt x="619601" y="922496"/>
                    <a:pt x="601504" y="924401"/>
                    <a:pt x="595789" y="952976"/>
                  </a:cubicBezTo>
                  <a:cubicBezTo>
                    <a:pt x="578644" y="981551"/>
                    <a:pt x="599599" y="992981"/>
                    <a:pt x="576739" y="1014889"/>
                  </a:cubicBezTo>
                  <a:lnTo>
                    <a:pt x="588169" y="1014889"/>
                  </a:lnTo>
                  <a:lnTo>
                    <a:pt x="588169" y="1026319"/>
                  </a:lnTo>
                  <a:lnTo>
                    <a:pt x="582454" y="1026319"/>
                  </a:lnTo>
                  <a:cubicBezTo>
                    <a:pt x="576739" y="1018699"/>
                    <a:pt x="576739" y="1018699"/>
                    <a:pt x="571024" y="1014889"/>
                  </a:cubicBezTo>
                  <a:cubicBezTo>
                    <a:pt x="567214" y="1049179"/>
                    <a:pt x="551974" y="1054894"/>
                    <a:pt x="559594" y="1082516"/>
                  </a:cubicBezTo>
                  <a:cubicBezTo>
                    <a:pt x="544354" y="1084421"/>
                    <a:pt x="550069" y="1078706"/>
                    <a:pt x="548164" y="1101566"/>
                  </a:cubicBezTo>
                  <a:cubicBezTo>
                    <a:pt x="555784" y="1112996"/>
                    <a:pt x="553879" y="1128236"/>
                    <a:pt x="548164" y="1132046"/>
                  </a:cubicBezTo>
                  <a:cubicBezTo>
                    <a:pt x="534829" y="1143476"/>
                    <a:pt x="493871" y="1173956"/>
                    <a:pt x="486251" y="1188244"/>
                  </a:cubicBezTo>
                  <a:cubicBezTo>
                    <a:pt x="482441" y="1195864"/>
                    <a:pt x="486251" y="1224439"/>
                    <a:pt x="486251" y="1224439"/>
                  </a:cubicBezTo>
                  <a:cubicBezTo>
                    <a:pt x="467201" y="1241584"/>
                    <a:pt x="447199" y="1239679"/>
                    <a:pt x="430054" y="1266349"/>
                  </a:cubicBezTo>
                  <a:cubicBezTo>
                    <a:pt x="375761" y="1254919"/>
                    <a:pt x="356711" y="1270159"/>
                    <a:pt x="300514" y="1272064"/>
                  </a:cubicBezTo>
                  <a:lnTo>
                    <a:pt x="300514" y="1268254"/>
                  </a:lnTo>
                  <a:cubicBezTo>
                    <a:pt x="308134" y="1262539"/>
                    <a:pt x="308134" y="1262539"/>
                    <a:pt x="311944" y="1256824"/>
                  </a:cubicBezTo>
                  <a:cubicBezTo>
                    <a:pt x="296704" y="1258729"/>
                    <a:pt x="261461" y="1251109"/>
                    <a:pt x="261461" y="1251109"/>
                  </a:cubicBezTo>
                  <a:cubicBezTo>
                    <a:pt x="255746" y="1266349"/>
                    <a:pt x="267176" y="1260634"/>
                    <a:pt x="261461" y="1275874"/>
                  </a:cubicBezTo>
                  <a:cubicBezTo>
                    <a:pt x="220504" y="1308259"/>
                    <a:pt x="186214" y="1258729"/>
                    <a:pt x="137636" y="1251109"/>
                  </a:cubicBezTo>
                  <a:cubicBezTo>
                    <a:pt x="137636" y="1237774"/>
                    <a:pt x="130016" y="1220629"/>
                    <a:pt x="126206" y="1194911"/>
                  </a:cubicBezTo>
                  <a:cubicBezTo>
                    <a:pt x="143351" y="1194911"/>
                    <a:pt x="139541" y="1202531"/>
                    <a:pt x="145256" y="1175861"/>
                  </a:cubicBezTo>
                  <a:cubicBezTo>
                    <a:pt x="122396" y="1162526"/>
                    <a:pt x="130016" y="1154906"/>
                    <a:pt x="133826" y="1119664"/>
                  </a:cubicBezTo>
                  <a:cubicBezTo>
                    <a:pt x="147161" y="1112044"/>
                    <a:pt x="145256" y="1115854"/>
                    <a:pt x="152876" y="1100614"/>
                  </a:cubicBezTo>
                  <a:lnTo>
                    <a:pt x="158591" y="1100614"/>
                  </a:lnTo>
                  <a:lnTo>
                    <a:pt x="164306" y="1131094"/>
                  </a:lnTo>
                  <a:lnTo>
                    <a:pt x="160496" y="1131094"/>
                  </a:lnTo>
                  <a:lnTo>
                    <a:pt x="160496" y="1125379"/>
                  </a:lnTo>
                  <a:cubicBezTo>
                    <a:pt x="185261" y="1102519"/>
                    <a:pt x="280511" y="1029176"/>
                    <a:pt x="303371" y="1083469"/>
                  </a:cubicBezTo>
                  <a:cubicBezTo>
                    <a:pt x="288131" y="1092994"/>
                    <a:pt x="295751" y="1081564"/>
                    <a:pt x="291941" y="1102519"/>
                  </a:cubicBezTo>
                  <a:lnTo>
                    <a:pt x="303371" y="1102519"/>
                  </a:lnTo>
                  <a:cubicBezTo>
                    <a:pt x="314801" y="1096804"/>
                    <a:pt x="307181" y="1098709"/>
                    <a:pt x="322421" y="1102519"/>
                  </a:cubicBezTo>
                  <a:cubicBezTo>
                    <a:pt x="330041" y="1083469"/>
                    <a:pt x="335756" y="1085374"/>
                    <a:pt x="341471" y="1060609"/>
                  </a:cubicBezTo>
                  <a:cubicBezTo>
                    <a:pt x="316706" y="1051084"/>
                    <a:pt x="320516" y="1006316"/>
                    <a:pt x="260509" y="1004411"/>
                  </a:cubicBezTo>
                  <a:cubicBezTo>
                    <a:pt x="249079" y="996791"/>
                    <a:pt x="166211" y="991076"/>
                    <a:pt x="130969" y="1004411"/>
                  </a:cubicBezTo>
                  <a:cubicBezTo>
                    <a:pt x="138589" y="1013936"/>
                    <a:pt x="136684" y="1010126"/>
                    <a:pt x="142399" y="1023461"/>
                  </a:cubicBezTo>
                  <a:cubicBezTo>
                    <a:pt x="107156" y="1025366"/>
                    <a:pt x="101441" y="1038701"/>
                    <a:pt x="99536" y="1073944"/>
                  </a:cubicBezTo>
                  <a:cubicBezTo>
                    <a:pt x="78581" y="1104424"/>
                    <a:pt x="105251" y="1175861"/>
                    <a:pt x="105251" y="1185386"/>
                  </a:cubicBezTo>
                  <a:cubicBezTo>
                    <a:pt x="109061" y="1217771"/>
                    <a:pt x="84296" y="1223486"/>
                    <a:pt x="93821" y="1253014"/>
                  </a:cubicBezTo>
                  <a:cubicBezTo>
                    <a:pt x="78581" y="1254919"/>
                    <a:pt x="86201" y="1249204"/>
                    <a:pt x="82391" y="1264444"/>
                  </a:cubicBezTo>
                  <a:cubicBezTo>
                    <a:pt x="53816" y="1260634"/>
                    <a:pt x="53816" y="1251109"/>
                    <a:pt x="26194" y="1258729"/>
                  </a:cubicBezTo>
                  <a:lnTo>
                    <a:pt x="26194" y="1249204"/>
                  </a:lnTo>
                  <a:cubicBezTo>
                    <a:pt x="26194" y="1249204"/>
                    <a:pt x="26194" y="1247299"/>
                    <a:pt x="7144" y="1243489"/>
                  </a:cubicBezTo>
                  <a:lnTo>
                    <a:pt x="7144" y="1586389"/>
                  </a:lnTo>
                  <a:lnTo>
                    <a:pt x="335756" y="1586389"/>
                  </a:lnTo>
                  <a:cubicBezTo>
                    <a:pt x="339566" y="1576864"/>
                    <a:pt x="343376" y="1567339"/>
                    <a:pt x="349091" y="1559719"/>
                  </a:cubicBezTo>
                  <a:lnTo>
                    <a:pt x="349091" y="1565434"/>
                  </a:lnTo>
                  <a:cubicBezTo>
                    <a:pt x="354806" y="1571149"/>
                    <a:pt x="350996" y="1567339"/>
                    <a:pt x="354806" y="1576864"/>
                  </a:cubicBezTo>
                  <a:cubicBezTo>
                    <a:pt x="352901" y="1578769"/>
                    <a:pt x="350996" y="1582579"/>
                    <a:pt x="349091" y="1584484"/>
                  </a:cubicBezTo>
                  <a:lnTo>
                    <a:pt x="698659" y="1584484"/>
                  </a:lnTo>
                  <a:cubicBezTo>
                    <a:pt x="700564" y="1584484"/>
                    <a:pt x="700564" y="1582579"/>
                    <a:pt x="702469" y="1582579"/>
                  </a:cubicBezTo>
                  <a:lnTo>
                    <a:pt x="702469" y="1584484"/>
                  </a:lnTo>
                  <a:lnTo>
                    <a:pt x="868204" y="1584484"/>
                  </a:lnTo>
                  <a:cubicBezTo>
                    <a:pt x="868204" y="1584484"/>
                    <a:pt x="868204" y="1582579"/>
                    <a:pt x="870109" y="1582579"/>
                  </a:cubicBezTo>
                  <a:cubicBezTo>
                    <a:pt x="858679" y="1578769"/>
                    <a:pt x="864394" y="1580674"/>
                    <a:pt x="858679" y="1576864"/>
                  </a:cubicBezTo>
                  <a:lnTo>
                    <a:pt x="870109" y="1576864"/>
                  </a:lnTo>
                  <a:cubicBezTo>
                    <a:pt x="875824" y="1582579"/>
                    <a:pt x="877729" y="1582579"/>
                    <a:pt x="881539" y="1584484"/>
                  </a:cubicBezTo>
                  <a:lnTo>
                    <a:pt x="1012984" y="1584484"/>
                  </a:lnTo>
                  <a:cubicBezTo>
                    <a:pt x="1014889" y="1582579"/>
                    <a:pt x="1016794" y="1578769"/>
                    <a:pt x="1018699" y="1576864"/>
                  </a:cubicBezTo>
                  <a:cubicBezTo>
                    <a:pt x="1016794" y="1580674"/>
                    <a:pt x="1016794" y="1582579"/>
                    <a:pt x="1016794" y="1584484"/>
                  </a:cubicBezTo>
                  <a:lnTo>
                    <a:pt x="1039654" y="1584484"/>
                  </a:lnTo>
                  <a:cubicBezTo>
                    <a:pt x="1039654" y="1582579"/>
                    <a:pt x="1041559" y="1578769"/>
                    <a:pt x="1043464" y="1576864"/>
                  </a:cubicBezTo>
                  <a:cubicBezTo>
                    <a:pt x="1043464" y="1578769"/>
                    <a:pt x="1043464" y="1582579"/>
                    <a:pt x="1043464" y="1584484"/>
                  </a:cubicBezTo>
                  <a:lnTo>
                    <a:pt x="1135856" y="1584484"/>
                  </a:lnTo>
                  <a:cubicBezTo>
                    <a:pt x="1137761" y="1582579"/>
                    <a:pt x="1137761" y="1580674"/>
                    <a:pt x="1141571" y="1571149"/>
                  </a:cubicBezTo>
                  <a:cubicBezTo>
                    <a:pt x="1118711" y="1565434"/>
                    <a:pt x="1124426" y="1559719"/>
                    <a:pt x="1104424" y="1552099"/>
                  </a:cubicBezTo>
                  <a:lnTo>
                    <a:pt x="1104424" y="1557814"/>
                  </a:lnTo>
                  <a:lnTo>
                    <a:pt x="1098709" y="1557814"/>
                  </a:lnTo>
                  <a:cubicBezTo>
                    <a:pt x="1104424" y="1573054"/>
                    <a:pt x="1104424" y="1567339"/>
                    <a:pt x="1110139" y="1582579"/>
                  </a:cubicBezTo>
                  <a:lnTo>
                    <a:pt x="1098709" y="1582579"/>
                  </a:lnTo>
                  <a:cubicBezTo>
                    <a:pt x="1085374" y="1535906"/>
                    <a:pt x="1068229" y="1574959"/>
                    <a:pt x="1055846" y="1546384"/>
                  </a:cubicBezTo>
                  <a:cubicBezTo>
                    <a:pt x="1072991" y="1548289"/>
                    <a:pt x="1069181" y="1552099"/>
                    <a:pt x="1080611" y="1546384"/>
                  </a:cubicBezTo>
                  <a:cubicBezTo>
                    <a:pt x="1048226" y="1527334"/>
                    <a:pt x="1020604" y="1495901"/>
                    <a:pt x="1012984" y="1448276"/>
                  </a:cubicBezTo>
                  <a:cubicBezTo>
                    <a:pt x="1024414" y="1440656"/>
                    <a:pt x="1026319" y="1440656"/>
                    <a:pt x="1032034" y="1423511"/>
                  </a:cubicBezTo>
                  <a:cubicBezTo>
                    <a:pt x="1009174" y="1413986"/>
                    <a:pt x="1032034" y="1396841"/>
                    <a:pt x="1026319" y="1381601"/>
                  </a:cubicBezTo>
                  <a:cubicBezTo>
                    <a:pt x="1014889" y="1372076"/>
                    <a:pt x="1009174" y="1377791"/>
                    <a:pt x="1001554" y="1362551"/>
                  </a:cubicBezTo>
                  <a:cubicBezTo>
                    <a:pt x="995839" y="1356836"/>
                    <a:pt x="999649" y="1360646"/>
                    <a:pt x="995839" y="1351121"/>
                  </a:cubicBezTo>
                  <a:lnTo>
                    <a:pt x="1026319" y="1351121"/>
                  </a:lnTo>
                  <a:cubicBezTo>
                    <a:pt x="1043464" y="1358741"/>
                    <a:pt x="1084421" y="1362551"/>
                    <a:pt x="1093946" y="1351121"/>
                  </a:cubicBezTo>
                  <a:cubicBezTo>
                    <a:pt x="1111091" y="1341596"/>
                    <a:pt x="1134904" y="1322546"/>
                    <a:pt x="1150144" y="1309211"/>
                  </a:cubicBezTo>
                  <a:cubicBezTo>
                    <a:pt x="1142524" y="1305401"/>
                    <a:pt x="1142524" y="1305401"/>
                    <a:pt x="1140619" y="1305401"/>
                  </a:cubicBezTo>
                  <a:cubicBezTo>
                    <a:pt x="1140619" y="1305401"/>
                    <a:pt x="1140619" y="1303496"/>
                    <a:pt x="1136809" y="1295876"/>
                  </a:cubicBezTo>
                  <a:lnTo>
                    <a:pt x="1142524" y="1295876"/>
                  </a:lnTo>
                  <a:cubicBezTo>
                    <a:pt x="1157764" y="1314926"/>
                    <a:pt x="1200626" y="1292066"/>
                    <a:pt x="1229201" y="1307306"/>
                  </a:cubicBezTo>
                  <a:cubicBezTo>
                    <a:pt x="1208246" y="1307306"/>
                    <a:pt x="1184434" y="1305401"/>
                    <a:pt x="1173004" y="1313021"/>
                  </a:cubicBezTo>
                  <a:lnTo>
                    <a:pt x="1248251" y="1318736"/>
                  </a:lnTo>
                  <a:cubicBezTo>
                    <a:pt x="1252061" y="1333976"/>
                    <a:pt x="1255871" y="1337786"/>
                    <a:pt x="1259681" y="1349216"/>
                  </a:cubicBezTo>
                  <a:cubicBezTo>
                    <a:pt x="1263491" y="1347311"/>
                    <a:pt x="1263491" y="1347311"/>
                    <a:pt x="1265396" y="1343501"/>
                  </a:cubicBezTo>
                  <a:cubicBezTo>
                    <a:pt x="1269206" y="1341596"/>
                    <a:pt x="1269206" y="1341596"/>
                    <a:pt x="1271111" y="1337786"/>
                  </a:cubicBezTo>
                  <a:cubicBezTo>
                    <a:pt x="1259681" y="1328261"/>
                    <a:pt x="1250156" y="1311116"/>
                    <a:pt x="1240631" y="1301591"/>
                  </a:cubicBezTo>
                  <a:cubicBezTo>
                    <a:pt x="1259681" y="1301591"/>
                    <a:pt x="1279684" y="1301591"/>
                    <a:pt x="1291114" y="1295876"/>
                  </a:cubicBezTo>
                  <a:cubicBezTo>
                    <a:pt x="1279684" y="1292066"/>
                    <a:pt x="1285399" y="1293971"/>
                    <a:pt x="1279684" y="1290161"/>
                  </a:cubicBezTo>
                  <a:cubicBezTo>
                    <a:pt x="1337786" y="1301591"/>
                    <a:pt x="1384459" y="1288256"/>
                    <a:pt x="1433989" y="1284446"/>
                  </a:cubicBezTo>
                  <a:cubicBezTo>
                    <a:pt x="1435894" y="1288256"/>
                    <a:pt x="1435894" y="1288256"/>
                    <a:pt x="1439704" y="1290161"/>
                  </a:cubicBezTo>
                  <a:lnTo>
                    <a:pt x="1439704" y="1295876"/>
                  </a:lnTo>
                  <a:cubicBezTo>
                    <a:pt x="1413034" y="1295876"/>
                    <a:pt x="1416844" y="1293971"/>
                    <a:pt x="1396841" y="1295876"/>
                  </a:cubicBezTo>
                  <a:lnTo>
                    <a:pt x="1396841" y="1301591"/>
                  </a:lnTo>
                  <a:cubicBezTo>
                    <a:pt x="1419701" y="1303496"/>
                    <a:pt x="1443514" y="1313021"/>
                    <a:pt x="1453039" y="1320641"/>
                  </a:cubicBezTo>
                  <a:cubicBezTo>
                    <a:pt x="1445419" y="1324451"/>
                    <a:pt x="1449229" y="1320641"/>
                    <a:pt x="1447324" y="1326356"/>
                  </a:cubicBezTo>
                  <a:cubicBezTo>
                    <a:pt x="1456849" y="1347311"/>
                    <a:pt x="1468279" y="1339691"/>
                    <a:pt x="1453039" y="1351121"/>
                  </a:cubicBezTo>
                  <a:cubicBezTo>
                    <a:pt x="1445419" y="1354931"/>
                    <a:pt x="1447324" y="1351121"/>
                    <a:pt x="1428274" y="1351121"/>
                  </a:cubicBezTo>
                  <a:lnTo>
                    <a:pt x="1428274" y="1332071"/>
                  </a:lnTo>
                  <a:cubicBezTo>
                    <a:pt x="1399699" y="1333976"/>
                    <a:pt x="1387316" y="1343501"/>
                    <a:pt x="1366361" y="1337786"/>
                  </a:cubicBezTo>
                  <a:cubicBezTo>
                    <a:pt x="1360646" y="1353026"/>
                    <a:pt x="1360646" y="1347311"/>
                    <a:pt x="1354931" y="1362551"/>
                  </a:cubicBezTo>
                  <a:cubicBezTo>
                    <a:pt x="1385411" y="1377791"/>
                    <a:pt x="1414939" y="1389221"/>
                    <a:pt x="1441609" y="1393031"/>
                  </a:cubicBezTo>
                  <a:lnTo>
                    <a:pt x="1441609" y="1398746"/>
                  </a:lnTo>
                  <a:cubicBezTo>
                    <a:pt x="1402556" y="1402556"/>
                    <a:pt x="1393031" y="1398746"/>
                    <a:pt x="1349216" y="1393031"/>
                  </a:cubicBezTo>
                  <a:lnTo>
                    <a:pt x="1337786" y="1412081"/>
                  </a:lnTo>
                  <a:cubicBezTo>
                    <a:pt x="1370171" y="1415891"/>
                    <a:pt x="1347311" y="1417796"/>
                    <a:pt x="1368266" y="1423511"/>
                  </a:cubicBezTo>
                  <a:cubicBezTo>
                    <a:pt x="1383506" y="1412081"/>
                    <a:pt x="1405414" y="1412081"/>
                    <a:pt x="1430179" y="1412081"/>
                  </a:cubicBezTo>
                  <a:cubicBezTo>
                    <a:pt x="1432084" y="1415891"/>
                    <a:pt x="1432084" y="1415891"/>
                    <a:pt x="1435894" y="1417796"/>
                  </a:cubicBezTo>
                  <a:cubicBezTo>
                    <a:pt x="1437799" y="1433036"/>
                    <a:pt x="1437799" y="1438751"/>
                    <a:pt x="1441609" y="1448276"/>
                  </a:cubicBezTo>
                  <a:cubicBezTo>
                    <a:pt x="1428274" y="1450181"/>
                    <a:pt x="1424464" y="1450181"/>
                    <a:pt x="1416844" y="1453991"/>
                  </a:cubicBezTo>
                  <a:lnTo>
                    <a:pt x="1422559" y="1453991"/>
                  </a:lnTo>
                  <a:cubicBezTo>
                    <a:pt x="1454944" y="1480661"/>
                    <a:pt x="1497806" y="1465421"/>
                    <a:pt x="1514951" y="1510189"/>
                  </a:cubicBezTo>
                  <a:cubicBezTo>
                    <a:pt x="1518761" y="1512094"/>
                    <a:pt x="1518761" y="1512094"/>
                    <a:pt x="1520666" y="1515904"/>
                  </a:cubicBezTo>
                  <a:cubicBezTo>
                    <a:pt x="1505426" y="1517809"/>
                    <a:pt x="1499711" y="1517809"/>
                    <a:pt x="1490186" y="1521619"/>
                  </a:cubicBezTo>
                  <a:cubicBezTo>
                    <a:pt x="1488281" y="1540669"/>
                    <a:pt x="1476851" y="1572101"/>
                    <a:pt x="1469231" y="1585436"/>
                  </a:cubicBezTo>
                  <a:lnTo>
                    <a:pt x="1577816" y="1585436"/>
                  </a:lnTo>
                  <a:lnTo>
                    <a:pt x="1577816" y="1583531"/>
                  </a:lnTo>
                  <a:lnTo>
                    <a:pt x="1583531" y="1583531"/>
                  </a:lnTo>
                  <a:lnTo>
                    <a:pt x="1583531" y="1585436"/>
                  </a:lnTo>
                  <a:lnTo>
                    <a:pt x="1637824" y="1585436"/>
                  </a:lnTo>
                  <a:lnTo>
                    <a:pt x="1639729" y="1583531"/>
                  </a:lnTo>
                  <a:lnTo>
                    <a:pt x="1639729" y="1585436"/>
                  </a:lnTo>
                  <a:lnTo>
                    <a:pt x="1662589" y="1585436"/>
                  </a:lnTo>
                  <a:cubicBezTo>
                    <a:pt x="1635919" y="1562576"/>
                    <a:pt x="1594961" y="1521619"/>
                    <a:pt x="1575911" y="1485424"/>
                  </a:cubicBezTo>
                  <a:lnTo>
                    <a:pt x="1575911" y="1449229"/>
                  </a:lnTo>
                  <a:cubicBezTo>
                    <a:pt x="1545431" y="1391126"/>
                    <a:pt x="1519714" y="1343501"/>
                    <a:pt x="1483519" y="1300639"/>
                  </a:cubicBezTo>
                  <a:cubicBezTo>
                    <a:pt x="1487329" y="1281589"/>
                    <a:pt x="1487329" y="1277779"/>
                    <a:pt x="1502569" y="1270159"/>
                  </a:cubicBezTo>
                  <a:cubicBezTo>
                    <a:pt x="1504474" y="1273969"/>
                    <a:pt x="1504474" y="1273969"/>
                    <a:pt x="1508284" y="1275874"/>
                  </a:cubicBezTo>
                  <a:cubicBezTo>
                    <a:pt x="1506379" y="1245394"/>
                    <a:pt x="1500664" y="1243489"/>
                    <a:pt x="1527334" y="1233964"/>
                  </a:cubicBezTo>
                  <a:cubicBezTo>
                    <a:pt x="1546384" y="1243489"/>
                    <a:pt x="1574006" y="1239679"/>
                    <a:pt x="1594961" y="1239679"/>
                  </a:cubicBezTo>
                  <a:cubicBezTo>
                    <a:pt x="1602581" y="1258729"/>
                    <a:pt x="1614011" y="1268254"/>
                    <a:pt x="1625441" y="1281589"/>
                  </a:cubicBezTo>
                  <a:lnTo>
                    <a:pt x="1631156" y="1281589"/>
                  </a:lnTo>
                  <a:lnTo>
                    <a:pt x="1631156" y="1270159"/>
                  </a:lnTo>
                  <a:cubicBezTo>
                    <a:pt x="1623536" y="1262539"/>
                    <a:pt x="1623536" y="1258729"/>
                    <a:pt x="1619726" y="1245394"/>
                  </a:cubicBezTo>
                  <a:cubicBezTo>
                    <a:pt x="1636871" y="1241584"/>
                    <a:pt x="1658779" y="1235869"/>
                    <a:pt x="1670209" y="1226344"/>
                  </a:cubicBezTo>
                  <a:lnTo>
                    <a:pt x="1658779" y="1226344"/>
                  </a:lnTo>
                  <a:cubicBezTo>
                    <a:pt x="1649254" y="1220629"/>
                    <a:pt x="1630204" y="1228249"/>
                    <a:pt x="1614011" y="1220629"/>
                  </a:cubicBezTo>
                  <a:cubicBezTo>
                    <a:pt x="1608296" y="1213009"/>
                    <a:pt x="1610201" y="1211104"/>
                    <a:pt x="1608296" y="1195864"/>
                  </a:cubicBezTo>
                  <a:cubicBezTo>
                    <a:pt x="1614011" y="1184434"/>
                    <a:pt x="1612106" y="1192054"/>
                    <a:pt x="1608296" y="1176814"/>
                  </a:cubicBezTo>
                  <a:lnTo>
                    <a:pt x="1627346" y="1176814"/>
                  </a:lnTo>
                  <a:cubicBezTo>
                    <a:pt x="1634966" y="1182529"/>
                    <a:pt x="1636871" y="1180624"/>
                    <a:pt x="1652111" y="1182529"/>
                  </a:cubicBezTo>
                  <a:cubicBezTo>
                    <a:pt x="1663541" y="1201579"/>
                    <a:pt x="1678781" y="1224439"/>
                    <a:pt x="1694974" y="1238726"/>
                  </a:cubicBezTo>
                  <a:lnTo>
                    <a:pt x="1694974" y="1257776"/>
                  </a:lnTo>
                  <a:lnTo>
                    <a:pt x="1714024" y="1257776"/>
                  </a:lnTo>
                  <a:cubicBezTo>
                    <a:pt x="1721644" y="1284446"/>
                    <a:pt x="1721644" y="1276826"/>
                    <a:pt x="1744504" y="1282541"/>
                  </a:cubicBezTo>
                  <a:cubicBezTo>
                    <a:pt x="1742599" y="1255871"/>
                    <a:pt x="1736884" y="1252061"/>
                    <a:pt x="1774984" y="1252061"/>
                  </a:cubicBezTo>
                  <a:cubicBezTo>
                    <a:pt x="1773079" y="1300639"/>
                    <a:pt x="1797844" y="1278731"/>
                    <a:pt x="1812131" y="1308259"/>
                  </a:cubicBezTo>
                  <a:cubicBezTo>
                    <a:pt x="1817846" y="1319689"/>
                    <a:pt x="1810226" y="1340644"/>
                    <a:pt x="1817846" y="1364456"/>
                  </a:cubicBezTo>
                  <a:lnTo>
                    <a:pt x="1823561" y="1364456"/>
                  </a:lnTo>
                  <a:cubicBezTo>
                    <a:pt x="1821656" y="1343501"/>
                    <a:pt x="1819751" y="1335881"/>
                    <a:pt x="1829276" y="1328261"/>
                  </a:cubicBezTo>
                  <a:cubicBezTo>
                    <a:pt x="1857851" y="1328261"/>
                    <a:pt x="1864519" y="1279684"/>
                    <a:pt x="1896904" y="1266349"/>
                  </a:cubicBezTo>
                  <a:cubicBezTo>
                    <a:pt x="1906429" y="1279684"/>
                    <a:pt x="1914049" y="1281589"/>
                    <a:pt x="1921669" y="1296829"/>
                  </a:cubicBezTo>
                  <a:cubicBezTo>
                    <a:pt x="1900714" y="1291114"/>
                    <a:pt x="1898809" y="1293019"/>
                    <a:pt x="1884521" y="1308259"/>
                  </a:cubicBezTo>
                  <a:lnTo>
                    <a:pt x="1890236" y="1308259"/>
                  </a:lnTo>
                  <a:lnTo>
                    <a:pt x="1890236" y="1313974"/>
                  </a:lnTo>
                  <a:cubicBezTo>
                    <a:pt x="1903571" y="1308259"/>
                    <a:pt x="1907381" y="1304449"/>
                    <a:pt x="1927384" y="1302544"/>
                  </a:cubicBezTo>
                  <a:cubicBezTo>
                    <a:pt x="1935004" y="1315879"/>
                    <a:pt x="1966436" y="1351121"/>
                    <a:pt x="1964531" y="1353026"/>
                  </a:cubicBezTo>
                  <a:cubicBezTo>
                    <a:pt x="1995011" y="1437799"/>
                    <a:pt x="1991201" y="1503521"/>
                    <a:pt x="1983581" y="1569244"/>
                  </a:cubicBezTo>
                  <a:cubicBezTo>
                    <a:pt x="1970246" y="1574959"/>
                    <a:pt x="1964531" y="1582579"/>
                    <a:pt x="1958816" y="1588294"/>
                  </a:cubicBezTo>
                  <a:lnTo>
                    <a:pt x="2001679" y="1588294"/>
                  </a:lnTo>
                  <a:cubicBezTo>
                    <a:pt x="2016919" y="1571149"/>
                    <a:pt x="2034064" y="1541621"/>
                    <a:pt x="2040731" y="1513046"/>
                  </a:cubicBezTo>
                  <a:cubicBezTo>
                    <a:pt x="2017871" y="1482566"/>
                    <a:pt x="2021681" y="1432084"/>
                    <a:pt x="2021681" y="1375886"/>
                  </a:cubicBezTo>
                  <a:lnTo>
                    <a:pt x="2033111" y="1375886"/>
                  </a:lnTo>
                  <a:cubicBezTo>
                    <a:pt x="2038826" y="1379696"/>
                    <a:pt x="2038826" y="1379696"/>
                    <a:pt x="2052161" y="1381601"/>
                  </a:cubicBezTo>
                  <a:cubicBezTo>
                    <a:pt x="2065496" y="1356836"/>
                    <a:pt x="2112169" y="1304449"/>
                    <a:pt x="2095024" y="1270159"/>
                  </a:cubicBezTo>
                  <a:cubicBezTo>
                    <a:pt x="2100739" y="1262539"/>
                    <a:pt x="2115979" y="1254919"/>
                    <a:pt x="2119789" y="1245394"/>
                  </a:cubicBezTo>
                  <a:cubicBezTo>
                    <a:pt x="2131219" y="1214914"/>
                    <a:pt x="2082641" y="1087279"/>
                    <a:pt x="2076926" y="1052989"/>
                  </a:cubicBezTo>
                  <a:cubicBezTo>
                    <a:pt x="2088356" y="1045369"/>
                    <a:pt x="2094071" y="1033939"/>
                    <a:pt x="2101691" y="1022509"/>
                  </a:cubicBezTo>
                  <a:cubicBezTo>
                    <a:pt x="2128361" y="1045369"/>
                    <a:pt x="2161699" y="1107281"/>
                    <a:pt x="2169319" y="1152049"/>
                  </a:cubicBezTo>
                  <a:lnTo>
                    <a:pt x="2188369" y="1152049"/>
                  </a:lnTo>
                  <a:cubicBezTo>
                    <a:pt x="2188369" y="1184434"/>
                    <a:pt x="2203609" y="1221581"/>
                    <a:pt x="2225516" y="1233011"/>
                  </a:cubicBezTo>
                  <a:cubicBezTo>
                    <a:pt x="2242661" y="1250156"/>
                    <a:pt x="2266474" y="1255871"/>
                    <a:pt x="2300764" y="1257776"/>
                  </a:cubicBezTo>
                  <a:cubicBezTo>
                    <a:pt x="2323624" y="1236821"/>
                    <a:pt x="2360771" y="1240631"/>
                    <a:pt x="2368391" y="1201579"/>
                  </a:cubicBezTo>
                  <a:cubicBezTo>
                    <a:pt x="2349341" y="1190149"/>
                    <a:pt x="2349341" y="1064419"/>
                    <a:pt x="2349341" y="1064419"/>
                  </a:cubicBezTo>
                  <a:cubicBezTo>
                    <a:pt x="2349341" y="1064419"/>
                    <a:pt x="2351246" y="1039654"/>
                    <a:pt x="2355056" y="1052989"/>
                  </a:cubicBezTo>
                  <a:lnTo>
                    <a:pt x="2355056" y="1058704"/>
                  </a:lnTo>
                  <a:cubicBezTo>
                    <a:pt x="2374106" y="1079659"/>
                    <a:pt x="2426494" y="1199674"/>
                    <a:pt x="2430304" y="1237774"/>
                  </a:cubicBezTo>
                  <a:cubicBezTo>
                    <a:pt x="2401729" y="1256824"/>
                    <a:pt x="2434114" y="1324451"/>
                    <a:pt x="2411254" y="1354931"/>
                  </a:cubicBezTo>
                  <a:cubicBezTo>
                    <a:pt x="2386489" y="1381601"/>
                    <a:pt x="2368391" y="1396841"/>
                    <a:pt x="2336006" y="1416844"/>
                  </a:cubicBezTo>
                  <a:cubicBezTo>
                    <a:pt x="2332196" y="1418749"/>
                    <a:pt x="2316956" y="1407319"/>
                    <a:pt x="2305526" y="1416844"/>
                  </a:cubicBezTo>
                  <a:lnTo>
                    <a:pt x="2299811" y="1441609"/>
                  </a:lnTo>
                  <a:cubicBezTo>
                    <a:pt x="2271236" y="1462564"/>
                    <a:pt x="2243614" y="1420654"/>
                    <a:pt x="2213134" y="1453039"/>
                  </a:cubicBezTo>
                  <a:cubicBezTo>
                    <a:pt x="2203609" y="1462564"/>
                    <a:pt x="2186464" y="1503521"/>
                    <a:pt x="2182654" y="1545431"/>
                  </a:cubicBezTo>
                  <a:lnTo>
                    <a:pt x="2194084" y="1545431"/>
                  </a:lnTo>
                  <a:cubicBezTo>
                    <a:pt x="2199799" y="1535906"/>
                    <a:pt x="2188369" y="1530191"/>
                    <a:pt x="2205514" y="1534001"/>
                  </a:cubicBezTo>
                  <a:lnTo>
                    <a:pt x="2205514" y="1539716"/>
                  </a:lnTo>
                  <a:cubicBezTo>
                    <a:pt x="2209324" y="1541621"/>
                    <a:pt x="2209324" y="1541621"/>
                    <a:pt x="2211229" y="1545431"/>
                  </a:cubicBezTo>
                  <a:cubicBezTo>
                    <a:pt x="2184559" y="1549241"/>
                    <a:pt x="2188369" y="1556861"/>
                    <a:pt x="2168366" y="1575911"/>
                  </a:cubicBezTo>
                  <a:cubicBezTo>
                    <a:pt x="2160746" y="1560671"/>
                    <a:pt x="2149316" y="1560671"/>
                    <a:pt x="2131219" y="1556861"/>
                  </a:cubicBezTo>
                  <a:lnTo>
                    <a:pt x="2125504" y="1568291"/>
                  </a:lnTo>
                  <a:cubicBezTo>
                    <a:pt x="2121694" y="1570196"/>
                    <a:pt x="2121694" y="1570196"/>
                    <a:pt x="2119789" y="1574006"/>
                  </a:cubicBezTo>
                  <a:cubicBezTo>
                    <a:pt x="2129314" y="1575911"/>
                    <a:pt x="2140744" y="1577816"/>
                    <a:pt x="2150269" y="1581626"/>
                  </a:cubicBezTo>
                  <a:lnTo>
                    <a:pt x="2312194" y="1581626"/>
                  </a:lnTo>
                  <a:lnTo>
                    <a:pt x="2312194" y="1579721"/>
                  </a:lnTo>
                  <a:cubicBezTo>
                    <a:pt x="2287429" y="1545431"/>
                    <a:pt x="2308384" y="1498759"/>
                    <a:pt x="2317909" y="1468279"/>
                  </a:cubicBezTo>
                  <a:lnTo>
                    <a:pt x="2312194" y="1468279"/>
                  </a:lnTo>
                  <a:cubicBezTo>
                    <a:pt x="2306479" y="1475899"/>
                    <a:pt x="2306479" y="1475899"/>
                    <a:pt x="2300764" y="1479709"/>
                  </a:cubicBezTo>
                  <a:cubicBezTo>
                    <a:pt x="2302669" y="1464469"/>
                    <a:pt x="2302669" y="1473994"/>
                    <a:pt x="2300764" y="1454944"/>
                  </a:cubicBezTo>
                  <a:lnTo>
                    <a:pt x="2295049" y="1454944"/>
                  </a:lnTo>
                  <a:cubicBezTo>
                    <a:pt x="2277904" y="1472089"/>
                    <a:pt x="2277904" y="1468279"/>
                    <a:pt x="2252186" y="1473994"/>
                  </a:cubicBezTo>
                  <a:cubicBezTo>
                    <a:pt x="2252186" y="1493044"/>
                    <a:pt x="2261711" y="1485424"/>
                    <a:pt x="2240756" y="1493044"/>
                  </a:cubicBezTo>
                  <a:lnTo>
                    <a:pt x="2229326" y="1473994"/>
                  </a:lnTo>
                  <a:cubicBezTo>
                    <a:pt x="2259806" y="1472089"/>
                    <a:pt x="2233136" y="1460659"/>
                    <a:pt x="2254091" y="1449229"/>
                  </a:cubicBezTo>
                  <a:lnTo>
                    <a:pt x="2310289" y="1449229"/>
                  </a:lnTo>
                  <a:cubicBezTo>
                    <a:pt x="2323624" y="1439704"/>
                    <a:pt x="2355056" y="1441609"/>
                    <a:pt x="2377916" y="1443514"/>
                  </a:cubicBezTo>
                  <a:cubicBezTo>
                    <a:pt x="2379821" y="1428274"/>
                    <a:pt x="2374106" y="1435894"/>
                    <a:pt x="2389346" y="1432084"/>
                  </a:cubicBezTo>
                  <a:cubicBezTo>
                    <a:pt x="2400776" y="1445419"/>
                    <a:pt x="2414111" y="1449229"/>
                    <a:pt x="2432209" y="1456849"/>
                  </a:cubicBezTo>
                  <a:cubicBezTo>
                    <a:pt x="2387441" y="1498759"/>
                    <a:pt x="2387441" y="1516856"/>
                    <a:pt x="2389346" y="1581626"/>
                  </a:cubicBezTo>
                  <a:lnTo>
                    <a:pt x="2432209" y="1581626"/>
                  </a:lnTo>
                  <a:cubicBezTo>
                    <a:pt x="2434114" y="1577816"/>
                    <a:pt x="2436019" y="1574006"/>
                    <a:pt x="2439829" y="1568291"/>
                  </a:cubicBezTo>
                  <a:cubicBezTo>
                    <a:pt x="2453164" y="1577816"/>
                    <a:pt x="2456974" y="1574006"/>
                    <a:pt x="2462689" y="1581626"/>
                  </a:cubicBezTo>
                  <a:lnTo>
                    <a:pt x="2481739" y="1581626"/>
                  </a:lnTo>
                  <a:cubicBezTo>
                    <a:pt x="2483644" y="1575911"/>
                    <a:pt x="2483644" y="1570196"/>
                    <a:pt x="2489359" y="1560671"/>
                  </a:cubicBezTo>
                  <a:cubicBezTo>
                    <a:pt x="2454116" y="1562576"/>
                    <a:pt x="2433161" y="1564481"/>
                    <a:pt x="2421731" y="1541621"/>
                  </a:cubicBezTo>
                  <a:cubicBezTo>
                    <a:pt x="2410301" y="1524476"/>
                    <a:pt x="2417921" y="1496854"/>
                    <a:pt x="2421731" y="1479709"/>
                  </a:cubicBezTo>
                  <a:cubicBezTo>
                    <a:pt x="2436971" y="1479709"/>
                    <a:pt x="2477929" y="1470184"/>
                    <a:pt x="2502694" y="1468279"/>
                  </a:cubicBezTo>
                  <a:lnTo>
                    <a:pt x="2502694" y="1479709"/>
                  </a:lnTo>
                  <a:cubicBezTo>
                    <a:pt x="2483644" y="1493044"/>
                    <a:pt x="2508409" y="1530191"/>
                    <a:pt x="2521744" y="1547336"/>
                  </a:cubicBezTo>
                  <a:cubicBezTo>
                    <a:pt x="2506504" y="1549241"/>
                    <a:pt x="2500789" y="1549241"/>
                    <a:pt x="2491264" y="1553051"/>
                  </a:cubicBezTo>
                  <a:cubicBezTo>
                    <a:pt x="2502694" y="1564481"/>
                    <a:pt x="2506504" y="1562576"/>
                    <a:pt x="2508409" y="1579721"/>
                  </a:cubicBezTo>
                  <a:lnTo>
                    <a:pt x="2553176" y="1579721"/>
                  </a:lnTo>
                  <a:cubicBezTo>
                    <a:pt x="2549366" y="1570196"/>
                    <a:pt x="2547461" y="1558766"/>
                    <a:pt x="2547461" y="1547336"/>
                  </a:cubicBezTo>
                  <a:cubicBezTo>
                    <a:pt x="2556986" y="1541621"/>
                    <a:pt x="2564606" y="1535906"/>
                    <a:pt x="2572226" y="1528286"/>
                  </a:cubicBezTo>
                  <a:cubicBezTo>
                    <a:pt x="2560796" y="1524476"/>
                    <a:pt x="2566511" y="1526381"/>
                    <a:pt x="2560796" y="1522571"/>
                  </a:cubicBezTo>
                  <a:cubicBezTo>
                    <a:pt x="2579846" y="1522571"/>
                    <a:pt x="2568416" y="1532096"/>
                    <a:pt x="2579846" y="1516856"/>
                  </a:cubicBezTo>
                  <a:lnTo>
                    <a:pt x="2585561" y="1516856"/>
                  </a:lnTo>
                  <a:lnTo>
                    <a:pt x="2579846" y="1497806"/>
                  </a:lnTo>
                  <a:cubicBezTo>
                    <a:pt x="2558891" y="1511141"/>
                    <a:pt x="2547461" y="1522571"/>
                    <a:pt x="2523649" y="1503521"/>
                  </a:cubicBezTo>
                  <a:cubicBezTo>
                    <a:pt x="2535079" y="1497806"/>
                    <a:pt x="2552224" y="1492091"/>
                    <a:pt x="2560796" y="1484471"/>
                  </a:cubicBezTo>
                  <a:cubicBezTo>
                    <a:pt x="2534126" y="1486376"/>
                    <a:pt x="2532221" y="1492091"/>
                    <a:pt x="2523649" y="1478756"/>
                  </a:cubicBezTo>
                  <a:cubicBezTo>
                    <a:pt x="2535079" y="1469231"/>
                    <a:pt x="2519839" y="1469231"/>
                    <a:pt x="2542699" y="1467326"/>
                  </a:cubicBezTo>
                  <a:cubicBezTo>
                    <a:pt x="2565559" y="1453991"/>
                    <a:pt x="2585561" y="1465421"/>
                    <a:pt x="2598896" y="1455896"/>
                  </a:cubicBezTo>
                  <a:cubicBezTo>
                    <a:pt x="2608421" y="1444466"/>
                    <a:pt x="2617946" y="1434941"/>
                    <a:pt x="2623661" y="1419701"/>
                  </a:cubicBezTo>
                  <a:cubicBezTo>
                    <a:pt x="2604611" y="1413986"/>
                    <a:pt x="2614136" y="1423511"/>
                    <a:pt x="2604611" y="1408271"/>
                  </a:cubicBezTo>
                  <a:cubicBezTo>
                    <a:pt x="2621756" y="1410176"/>
                    <a:pt x="2641759" y="1396841"/>
                    <a:pt x="2666524" y="1396841"/>
                  </a:cubicBezTo>
                  <a:cubicBezTo>
                    <a:pt x="2681764" y="1396841"/>
                    <a:pt x="2737961" y="1404461"/>
                    <a:pt x="2753201" y="1408271"/>
                  </a:cubicBezTo>
                  <a:cubicBezTo>
                    <a:pt x="2815114" y="1423511"/>
                    <a:pt x="2913221" y="1404461"/>
                    <a:pt x="2957989" y="1408271"/>
                  </a:cubicBezTo>
                  <a:lnTo>
                    <a:pt x="3125629" y="1413986"/>
                  </a:lnTo>
                  <a:cubicBezTo>
                    <a:pt x="3129439" y="1415891"/>
                    <a:pt x="3133249" y="1434941"/>
                    <a:pt x="3137059" y="1438751"/>
                  </a:cubicBezTo>
                  <a:cubicBezTo>
                    <a:pt x="3144679" y="1442561"/>
                    <a:pt x="3140869" y="1434941"/>
                    <a:pt x="3142774" y="1433036"/>
                  </a:cubicBezTo>
                  <a:cubicBezTo>
                    <a:pt x="3156109" y="1423511"/>
                    <a:pt x="3206591" y="1412081"/>
                    <a:pt x="3218021" y="1421606"/>
                  </a:cubicBezTo>
                  <a:cubicBezTo>
                    <a:pt x="3225641" y="1433036"/>
                    <a:pt x="3225641" y="1446371"/>
                    <a:pt x="3237071" y="1463516"/>
                  </a:cubicBezTo>
                  <a:cubicBezTo>
                    <a:pt x="3223736" y="1471136"/>
                    <a:pt x="3208496" y="1493996"/>
                    <a:pt x="3199924" y="1505426"/>
                  </a:cubicBezTo>
                  <a:cubicBezTo>
                    <a:pt x="3182779" y="1503521"/>
                    <a:pt x="3182779" y="1497806"/>
                    <a:pt x="3169444" y="1505426"/>
                  </a:cubicBezTo>
                  <a:cubicBezTo>
                    <a:pt x="3182779" y="1514951"/>
                    <a:pt x="3194209" y="1545431"/>
                    <a:pt x="3204686" y="1580674"/>
                  </a:cubicBezTo>
                  <a:lnTo>
                    <a:pt x="3446621" y="1580674"/>
                  </a:lnTo>
                  <a:cubicBezTo>
                    <a:pt x="3456146" y="1565434"/>
                    <a:pt x="3463766" y="1546384"/>
                    <a:pt x="3469481" y="1528286"/>
                  </a:cubicBezTo>
                  <a:cubicBezTo>
                    <a:pt x="3456146" y="1526381"/>
                    <a:pt x="3458051" y="1526381"/>
                    <a:pt x="3450431" y="1522571"/>
                  </a:cubicBezTo>
                  <a:cubicBezTo>
                    <a:pt x="3459956" y="1514951"/>
                    <a:pt x="3456146" y="1516856"/>
                    <a:pt x="3469481" y="1511141"/>
                  </a:cubicBezTo>
                  <a:cubicBezTo>
                    <a:pt x="3473291" y="1535906"/>
                    <a:pt x="3475196" y="1509236"/>
                    <a:pt x="3480911" y="1535906"/>
                  </a:cubicBezTo>
                  <a:cubicBezTo>
                    <a:pt x="3469481" y="1547336"/>
                    <a:pt x="3461861" y="1564481"/>
                    <a:pt x="3454241" y="1580674"/>
                  </a:cubicBezTo>
                  <a:lnTo>
                    <a:pt x="3674269" y="1580674"/>
                  </a:lnTo>
                  <a:cubicBezTo>
                    <a:pt x="3678079" y="1574959"/>
                    <a:pt x="3681889" y="1571149"/>
                    <a:pt x="3685699" y="1567339"/>
                  </a:cubicBezTo>
                  <a:cubicBezTo>
                    <a:pt x="3685699" y="1571149"/>
                    <a:pt x="3683794" y="1576864"/>
                    <a:pt x="3683794" y="1580674"/>
                  </a:cubicBezTo>
                  <a:lnTo>
                    <a:pt x="3791426" y="1580674"/>
                  </a:lnTo>
                  <a:lnTo>
                    <a:pt x="3787616" y="1573054"/>
                  </a:lnTo>
                  <a:lnTo>
                    <a:pt x="3793331" y="1573054"/>
                  </a:lnTo>
                  <a:cubicBezTo>
                    <a:pt x="3795236" y="1569244"/>
                    <a:pt x="3795236" y="1569244"/>
                    <a:pt x="3799046" y="1567339"/>
                  </a:cubicBezTo>
                  <a:cubicBezTo>
                    <a:pt x="3800951" y="1573054"/>
                    <a:pt x="3800951" y="1576864"/>
                    <a:pt x="3802856" y="1580674"/>
                  </a:cubicBezTo>
                  <a:lnTo>
                    <a:pt x="3857149" y="1580674"/>
                  </a:lnTo>
                  <a:cubicBezTo>
                    <a:pt x="3849529" y="1574959"/>
                    <a:pt x="3841909" y="1569244"/>
                    <a:pt x="3836194" y="1554004"/>
                  </a:cubicBezTo>
                  <a:cubicBezTo>
                    <a:pt x="3830479" y="1557814"/>
                    <a:pt x="3828574" y="1561624"/>
                    <a:pt x="3824764" y="1565434"/>
                  </a:cubicBezTo>
                  <a:lnTo>
                    <a:pt x="3824764" y="1540669"/>
                  </a:lnTo>
                  <a:cubicBezTo>
                    <a:pt x="3787616" y="1536859"/>
                    <a:pt x="3734276" y="1480661"/>
                    <a:pt x="3732371" y="1442561"/>
                  </a:cubicBezTo>
                  <a:lnTo>
                    <a:pt x="3751421" y="1442561"/>
                  </a:lnTo>
                  <a:lnTo>
                    <a:pt x="3751421" y="1431131"/>
                  </a:lnTo>
                  <a:cubicBezTo>
                    <a:pt x="3726656" y="1431131"/>
                    <a:pt x="3736181" y="1440656"/>
                    <a:pt x="3726656" y="1425416"/>
                  </a:cubicBezTo>
                  <a:cubicBezTo>
                    <a:pt x="3739991" y="1423511"/>
                    <a:pt x="3743801" y="1423511"/>
                    <a:pt x="3751421" y="1419701"/>
                  </a:cubicBezTo>
                  <a:lnTo>
                    <a:pt x="3745706" y="1419701"/>
                  </a:lnTo>
                  <a:cubicBezTo>
                    <a:pt x="3736181" y="1400651"/>
                    <a:pt x="3738086" y="1398746"/>
                    <a:pt x="3708559" y="1394936"/>
                  </a:cubicBezTo>
                  <a:cubicBezTo>
                    <a:pt x="3708559" y="1377791"/>
                    <a:pt x="3706654" y="1368266"/>
                    <a:pt x="3702844" y="1358741"/>
                  </a:cubicBezTo>
                  <a:cubicBezTo>
                    <a:pt x="3695224" y="1364456"/>
                    <a:pt x="3693319" y="1370171"/>
                    <a:pt x="3683794" y="1377791"/>
                  </a:cubicBezTo>
                  <a:cubicBezTo>
                    <a:pt x="3681889" y="1351121"/>
                    <a:pt x="3691414" y="1321594"/>
                    <a:pt x="3683794" y="1296829"/>
                  </a:cubicBezTo>
                  <a:lnTo>
                    <a:pt x="3695224" y="1296829"/>
                  </a:lnTo>
                  <a:cubicBezTo>
                    <a:pt x="3697129" y="1310164"/>
                    <a:pt x="3697129" y="1308259"/>
                    <a:pt x="3700939" y="1315879"/>
                  </a:cubicBezTo>
                  <a:cubicBezTo>
                    <a:pt x="3706654" y="1273969"/>
                    <a:pt x="3727609" y="1263491"/>
                    <a:pt x="3725704" y="1229201"/>
                  </a:cubicBezTo>
                  <a:cubicBezTo>
                    <a:pt x="3725704" y="1229201"/>
                    <a:pt x="3828574" y="1189196"/>
                    <a:pt x="3832384" y="1187291"/>
                  </a:cubicBezTo>
                  <a:cubicBezTo>
                    <a:pt x="3830479" y="1206341"/>
                    <a:pt x="3828574" y="1196816"/>
                    <a:pt x="3832384" y="1212056"/>
                  </a:cubicBezTo>
                  <a:cubicBezTo>
                    <a:pt x="3836194" y="1210151"/>
                    <a:pt x="3836194" y="1210151"/>
                    <a:pt x="3838099" y="1206341"/>
                  </a:cubicBezTo>
                  <a:cubicBezTo>
                    <a:pt x="3847624" y="1196816"/>
                    <a:pt x="3847624" y="1193006"/>
                    <a:pt x="3849529" y="1175861"/>
                  </a:cubicBezTo>
                  <a:lnTo>
                    <a:pt x="3880009" y="1175861"/>
                  </a:lnTo>
                  <a:cubicBezTo>
                    <a:pt x="3881914" y="1179671"/>
                    <a:pt x="3881914" y="1179671"/>
                    <a:pt x="3885724" y="1181576"/>
                  </a:cubicBezTo>
                  <a:cubicBezTo>
                    <a:pt x="3885724" y="1210151"/>
                    <a:pt x="3881914" y="1245394"/>
                    <a:pt x="3904774" y="1256824"/>
                  </a:cubicBezTo>
                  <a:lnTo>
                    <a:pt x="3904774" y="1245394"/>
                  </a:lnTo>
                  <a:cubicBezTo>
                    <a:pt x="3916204" y="1235869"/>
                    <a:pt x="3918109" y="1233964"/>
                    <a:pt x="3923824" y="1214914"/>
                  </a:cubicBezTo>
                  <a:lnTo>
                    <a:pt x="3912394" y="1214914"/>
                  </a:lnTo>
                  <a:lnTo>
                    <a:pt x="3906679" y="1220629"/>
                  </a:lnTo>
                  <a:lnTo>
                    <a:pt x="3906679" y="1209199"/>
                  </a:lnTo>
                  <a:cubicBezTo>
                    <a:pt x="3921919" y="1203484"/>
                    <a:pt x="3921919" y="1193959"/>
                    <a:pt x="3931444" y="1190149"/>
                  </a:cubicBezTo>
                  <a:cubicBezTo>
                    <a:pt x="3946684" y="1184434"/>
                    <a:pt x="3958114" y="1193959"/>
                    <a:pt x="3981926" y="1184434"/>
                  </a:cubicBezTo>
                  <a:cubicBezTo>
                    <a:pt x="3999071" y="1176814"/>
                    <a:pt x="3995261" y="1165384"/>
                    <a:pt x="4019074" y="1159669"/>
                  </a:cubicBezTo>
                  <a:lnTo>
                    <a:pt x="4019074" y="1171099"/>
                  </a:lnTo>
                  <a:cubicBezTo>
                    <a:pt x="4009549" y="1178719"/>
                    <a:pt x="4011454" y="1174909"/>
                    <a:pt x="4007644" y="1190149"/>
                  </a:cubicBezTo>
                  <a:lnTo>
                    <a:pt x="4026694" y="1190149"/>
                  </a:lnTo>
                  <a:cubicBezTo>
                    <a:pt x="4040029" y="1171099"/>
                    <a:pt x="4059079" y="1155859"/>
                    <a:pt x="4088606" y="1153954"/>
                  </a:cubicBezTo>
                  <a:lnTo>
                    <a:pt x="4088606" y="1159669"/>
                  </a:lnTo>
                  <a:cubicBezTo>
                    <a:pt x="4080986" y="1163479"/>
                    <a:pt x="4079081" y="1163479"/>
                    <a:pt x="4079081" y="1163479"/>
                  </a:cubicBezTo>
                  <a:cubicBezTo>
                    <a:pt x="4079081" y="1163479"/>
                    <a:pt x="4079081" y="1165384"/>
                    <a:pt x="4075271" y="1173004"/>
                  </a:cubicBezTo>
                  <a:lnTo>
                    <a:pt x="4094321" y="1173004"/>
                  </a:lnTo>
                  <a:cubicBezTo>
                    <a:pt x="4122896" y="1136809"/>
                    <a:pt x="4263867" y="1122521"/>
                    <a:pt x="4304824" y="1111091"/>
                  </a:cubicBezTo>
                  <a:cubicBezTo>
                    <a:pt x="4310539" y="1133951"/>
                    <a:pt x="4323874" y="1137761"/>
                    <a:pt x="4341971" y="1147286"/>
                  </a:cubicBezTo>
                  <a:cubicBezTo>
                    <a:pt x="4336257" y="1162526"/>
                    <a:pt x="4311492" y="1199674"/>
                    <a:pt x="4317207" y="1203484"/>
                  </a:cubicBezTo>
                  <a:lnTo>
                    <a:pt x="4317207" y="1209199"/>
                  </a:lnTo>
                  <a:cubicBezTo>
                    <a:pt x="4345782" y="1193959"/>
                    <a:pt x="4334352" y="1188244"/>
                    <a:pt x="4360069" y="1197769"/>
                  </a:cubicBezTo>
                  <a:lnTo>
                    <a:pt x="4360069" y="1168241"/>
                  </a:lnTo>
                  <a:cubicBezTo>
                    <a:pt x="4337209" y="1132046"/>
                    <a:pt x="4321017" y="962501"/>
                    <a:pt x="4317207" y="932974"/>
                  </a:cubicBezTo>
                  <a:cubicBezTo>
                    <a:pt x="4330542" y="925354"/>
                    <a:pt x="4328636" y="929164"/>
                    <a:pt x="4336257" y="913924"/>
                  </a:cubicBezTo>
                  <a:cubicBezTo>
                    <a:pt x="4328636" y="910114"/>
                    <a:pt x="4326732" y="910114"/>
                    <a:pt x="4326732" y="910114"/>
                  </a:cubicBezTo>
                  <a:cubicBezTo>
                    <a:pt x="4326732" y="910114"/>
                    <a:pt x="4326732" y="908209"/>
                    <a:pt x="4322921" y="900589"/>
                  </a:cubicBezTo>
                  <a:lnTo>
                    <a:pt x="4328636" y="900589"/>
                  </a:lnTo>
                  <a:lnTo>
                    <a:pt x="4328636" y="906304"/>
                  </a:lnTo>
                  <a:cubicBezTo>
                    <a:pt x="4357211" y="923449"/>
                    <a:pt x="4353402" y="938689"/>
                    <a:pt x="4365784" y="973931"/>
                  </a:cubicBezTo>
                  <a:cubicBezTo>
                    <a:pt x="4418171" y="954881"/>
                    <a:pt x="4433411" y="966311"/>
                    <a:pt x="4502944" y="968216"/>
                  </a:cubicBezTo>
                  <a:cubicBezTo>
                    <a:pt x="4508659" y="954881"/>
                    <a:pt x="4508659" y="958691"/>
                    <a:pt x="4514374" y="949166"/>
                  </a:cubicBezTo>
                  <a:lnTo>
                    <a:pt x="4489609" y="949166"/>
                  </a:lnTo>
                  <a:lnTo>
                    <a:pt x="4489609" y="924401"/>
                  </a:lnTo>
                  <a:lnTo>
                    <a:pt x="4532471" y="918686"/>
                  </a:lnTo>
                  <a:lnTo>
                    <a:pt x="4532471" y="949166"/>
                  </a:lnTo>
                  <a:lnTo>
                    <a:pt x="4538186" y="949166"/>
                  </a:lnTo>
                  <a:cubicBezTo>
                    <a:pt x="4555332" y="933926"/>
                    <a:pt x="4598194" y="943451"/>
                    <a:pt x="4619149" y="960596"/>
                  </a:cubicBezTo>
                  <a:cubicBezTo>
                    <a:pt x="4605814" y="962501"/>
                    <a:pt x="4607719" y="962501"/>
                    <a:pt x="4600099" y="966311"/>
                  </a:cubicBezTo>
                  <a:cubicBezTo>
                    <a:pt x="4615339" y="985361"/>
                    <a:pt x="4609624" y="985361"/>
                    <a:pt x="4600099" y="1002506"/>
                  </a:cubicBezTo>
                  <a:cubicBezTo>
                    <a:pt x="4613434" y="1004411"/>
                    <a:pt x="4611529" y="1004411"/>
                    <a:pt x="4619149" y="1008221"/>
                  </a:cubicBezTo>
                  <a:cubicBezTo>
                    <a:pt x="4602004" y="1019651"/>
                    <a:pt x="4611529" y="1019651"/>
                    <a:pt x="4619149" y="1038701"/>
                  </a:cubicBezTo>
                  <a:cubicBezTo>
                    <a:pt x="4605814" y="1040606"/>
                    <a:pt x="4603909" y="1040606"/>
                    <a:pt x="4594384" y="1044416"/>
                  </a:cubicBezTo>
                  <a:lnTo>
                    <a:pt x="4594384" y="1050131"/>
                  </a:lnTo>
                  <a:cubicBezTo>
                    <a:pt x="4617244" y="1052036"/>
                    <a:pt x="4607719" y="1040606"/>
                    <a:pt x="4613434" y="1061561"/>
                  </a:cubicBezTo>
                  <a:cubicBezTo>
                    <a:pt x="4600099" y="1074896"/>
                    <a:pt x="4592479" y="1088231"/>
                    <a:pt x="4576286" y="1097756"/>
                  </a:cubicBezTo>
                  <a:cubicBezTo>
                    <a:pt x="4582002" y="1114901"/>
                    <a:pt x="4580096" y="1109186"/>
                    <a:pt x="4587717" y="1128236"/>
                  </a:cubicBezTo>
                  <a:cubicBezTo>
                    <a:pt x="4542949" y="1135856"/>
                    <a:pt x="4491514" y="1143476"/>
                    <a:pt x="4458177" y="1116806"/>
                  </a:cubicBezTo>
                  <a:cubicBezTo>
                    <a:pt x="4473417" y="1107281"/>
                    <a:pt x="4465796" y="1118711"/>
                    <a:pt x="4469607" y="1097756"/>
                  </a:cubicBezTo>
                  <a:lnTo>
                    <a:pt x="4432459" y="1097756"/>
                  </a:lnTo>
                  <a:lnTo>
                    <a:pt x="4432459" y="1109186"/>
                  </a:lnTo>
                  <a:cubicBezTo>
                    <a:pt x="4436269" y="1124426"/>
                    <a:pt x="4443889" y="1116806"/>
                    <a:pt x="4451509" y="1128236"/>
                  </a:cubicBezTo>
                  <a:cubicBezTo>
                    <a:pt x="4464844" y="1147286"/>
                    <a:pt x="4453414" y="1186339"/>
                    <a:pt x="4457224" y="1209199"/>
                  </a:cubicBezTo>
                  <a:cubicBezTo>
                    <a:pt x="4426744" y="1213009"/>
                    <a:pt x="4389596" y="1214914"/>
                    <a:pt x="4359117" y="1209199"/>
                  </a:cubicBezTo>
                  <a:cubicBezTo>
                    <a:pt x="4366736" y="1235869"/>
                    <a:pt x="4357211" y="1235869"/>
                    <a:pt x="4347686" y="1259681"/>
                  </a:cubicBezTo>
                  <a:lnTo>
                    <a:pt x="4341971" y="1259681"/>
                  </a:lnTo>
                  <a:lnTo>
                    <a:pt x="4341971" y="1240631"/>
                  </a:lnTo>
                  <a:cubicBezTo>
                    <a:pt x="4322921" y="1236821"/>
                    <a:pt x="4322921" y="1229201"/>
                    <a:pt x="4317207" y="1234916"/>
                  </a:cubicBezTo>
                  <a:cubicBezTo>
                    <a:pt x="4309586" y="1240631"/>
                    <a:pt x="4305777" y="1259681"/>
                    <a:pt x="4298157" y="1265396"/>
                  </a:cubicBezTo>
                  <a:cubicBezTo>
                    <a:pt x="4292442" y="1269206"/>
                    <a:pt x="4275296" y="1255871"/>
                    <a:pt x="4261009" y="1276826"/>
                  </a:cubicBezTo>
                  <a:cubicBezTo>
                    <a:pt x="4249579" y="1293971"/>
                    <a:pt x="4247674" y="1318736"/>
                    <a:pt x="4241959" y="1327309"/>
                  </a:cubicBezTo>
                  <a:cubicBezTo>
                    <a:pt x="4238149" y="1323499"/>
                    <a:pt x="4241959" y="1317784"/>
                    <a:pt x="4230529" y="1321594"/>
                  </a:cubicBezTo>
                  <a:lnTo>
                    <a:pt x="4230529" y="1327309"/>
                  </a:lnTo>
                  <a:cubicBezTo>
                    <a:pt x="4215289" y="1342549"/>
                    <a:pt x="4200049" y="1372076"/>
                    <a:pt x="4193381" y="1377791"/>
                  </a:cubicBezTo>
                  <a:cubicBezTo>
                    <a:pt x="4183856" y="1373981"/>
                    <a:pt x="4193381" y="1377791"/>
                    <a:pt x="4174331" y="1377791"/>
                  </a:cubicBezTo>
                  <a:cubicBezTo>
                    <a:pt x="4180046" y="1383506"/>
                    <a:pt x="4176236" y="1379696"/>
                    <a:pt x="4185761" y="1383506"/>
                  </a:cubicBezTo>
                  <a:cubicBezTo>
                    <a:pt x="4208621" y="1394936"/>
                    <a:pt x="4355307" y="1338739"/>
                    <a:pt x="4379119" y="1321594"/>
                  </a:cubicBezTo>
                  <a:lnTo>
                    <a:pt x="4373404" y="1340644"/>
                  </a:lnTo>
                  <a:cubicBezTo>
                    <a:pt x="4403884" y="1344454"/>
                    <a:pt x="4412457" y="1352074"/>
                    <a:pt x="4429602" y="1365409"/>
                  </a:cubicBezTo>
                  <a:lnTo>
                    <a:pt x="4429602" y="1371124"/>
                  </a:lnTo>
                  <a:cubicBezTo>
                    <a:pt x="4397217" y="1371124"/>
                    <a:pt x="4346734" y="1380649"/>
                    <a:pt x="4322921" y="1395889"/>
                  </a:cubicBezTo>
                  <a:cubicBezTo>
                    <a:pt x="4334352" y="1399699"/>
                    <a:pt x="4328636" y="1397794"/>
                    <a:pt x="4334352" y="1401604"/>
                  </a:cubicBezTo>
                  <a:lnTo>
                    <a:pt x="4322921" y="1401604"/>
                  </a:lnTo>
                  <a:cubicBezTo>
                    <a:pt x="4301967" y="1388269"/>
                    <a:pt x="4268629" y="1399699"/>
                    <a:pt x="4241959" y="1401604"/>
                  </a:cubicBezTo>
                  <a:cubicBezTo>
                    <a:pt x="4236244" y="1413034"/>
                    <a:pt x="4222909" y="1426369"/>
                    <a:pt x="4222909" y="1426369"/>
                  </a:cubicBezTo>
                  <a:cubicBezTo>
                    <a:pt x="4219099" y="1424464"/>
                    <a:pt x="4124801" y="1414939"/>
                    <a:pt x="4124801" y="1414939"/>
                  </a:cubicBezTo>
                  <a:cubicBezTo>
                    <a:pt x="4138136" y="1397794"/>
                    <a:pt x="4157186" y="1397794"/>
                    <a:pt x="4175284" y="1384459"/>
                  </a:cubicBezTo>
                  <a:lnTo>
                    <a:pt x="4077176" y="1390174"/>
                  </a:lnTo>
                  <a:lnTo>
                    <a:pt x="4077176" y="1420654"/>
                  </a:lnTo>
                  <a:cubicBezTo>
                    <a:pt x="4094321" y="1426369"/>
                    <a:pt x="4103846" y="1439704"/>
                    <a:pt x="4114324" y="1432084"/>
                  </a:cubicBezTo>
                  <a:cubicBezTo>
                    <a:pt x="4120039" y="1428274"/>
                    <a:pt x="4121944" y="1424464"/>
                    <a:pt x="4125754" y="1420654"/>
                  </a:cubicBezTo>
                  <a:cubicBezTo>
                    <a:pt x="4131469" y="1439704"/>
                    <a:pt x="4121944" y="1430179"/>
                    <a:pt x="4137184" y="1439704"/>
                  </a:cubicBezTo>
                  <a:cubicBezTo>
                    <a:pt x="4133374" y="1451134"/>
                    <a:pt x="4127659" y="1445419"/>
                    <a:pt x="4137184" y="1451134"/>
                  </a:cubicBezTo>
                  <a:cubicBezTo>
                    <a:pt x="4140994" y="1456849"/>
                    <a:pt x="4144804" y="1458754"/>
                    <a:pt x="4148614" y="1462564"/>
                  </a:cubicBezTo>
                  <a:cubicBezTo>
                    <a:pt x="4165759" y="1456849"/>
                    <a:pt x="4161949" y="1453039"/>
                    <a:pt x="4173379" y="1443514"/>
                  </a:cubicBezTo>
                  <a:lnTo>
                    <a:pt x="4173379" y="1462564"/>
                  </a:lnTo>
                  <a:lnTo>
                    <a:pt x="4167664" y="1462564"/>
                  </a:lnTo>
                  <a:cubicBezTo>
                    <a:pt x="4132421" y="1493044"/>
                    <a:pt x="4113371" y="1470184"/>
                    <a:pt x="4092416" y="1481614"/>
                  </a:cubicBezTo>
                  <a:cubicBezTo>
                    <a:pt x="4088606" y="1483519"/>
                    <a:pt x="4079081" y="1510189"/>
                    <a:pt x="4073366" y="1512094"/>
                  </a:cubicBezTo>
                  <a:cubicBezTo>
                    <a:pt x="4067651" y="1513999"/>
                    <a:pt x="3986689" y="1508284"/>
                    <a:pt x="3975259" y="1506379"/>
                  </a:cubicBezTo>
                  <a:cubicBezTo>
                    <a:pt x="3979069" y="1494949"/>
                    <a:pt x="3984784" y="1500664"/>
                    <a:pt x="3975259" y="1494949"/>
                  </a:cubicBezTo>
                  <a:cubicBezTo>
                    <a:pt x="3961924" y="1481614"/>
                    <a:pt x="3942874" y="1472089"/>
                    <a:pt x="3924776" y="1464469"/>
                  </a:cubicBezTo>
                  <a:cubicBezTo>
                    <a:pt x="3932396" y="1454944"/>
                    <a:pt x="3930491" y="1458754"/>
                    <a:pt x="3936206" y="1445419"/>
                  </a:cubicBezTo>
                  <a:cubicBezTo>
                    <a:pt x="3932396" y="1443514"/>
                    <a:pt x="3932396" y="1443514"/>
                    <a:pt x="3930491" y="1439704"/>
                  </a:cubicBezTo>
                  <a:cubicBezTo>
                    <a:pt x="3917156" y="1443514"/>
                    <a:pt x="3901916" y="1445419"/>
                    <a:pt x="3880009" y="1445419"/>
                  </a:cubicBezTo>
                  <a:lnTo>
                    <a:pt x="3880009" y="1451134"/>
                  </a:lnTo>
                  <a:cubicBezTo>
                    <a:pt x="3899059" y="1462564"/>
                    <a:pt x="3891439" y="1539716"/>
                    <a:pt x="3887629" y="1582579"/>
                  </a:cubicBezTo>
                  <a:lnTo>
                    <a:pt x="3899059" y="1582579"/>
                  </a:lnTo>
                  <a:lnTo>
                    <a:pt x="3899059" y="1576864"/>
                  </a:lnTo>
                  <a:lnTo>
                    <a:pt x="3910489" y="1576864"/>
                  </a:lnTo>
                  <a:cubicBezTo>
                    <a:pt x="3910489" y="1580674"/>
                    <a:pt x="3908584" y="1582579"/>
                    <a:pt x="3908584" y="1584484"/>
                  </a:cubicBezTo>
                  <a:lnTo>
                    <a:pt x="4062889" y="1584484"/>
                  </a:lnTo>
                  <a:cubicBezTo>
                    <a:pt x="4066699" y="1567339"/>
                    <a:pt x="4070509" y="1548289"/>
                    <a:pt x="4072414" y="1526381"/>
                  </a:cubicBezTo>
                  <a:cubicBezTo>
                    <a:pt x="4091464" y="1518761"/>
                    <a:pt x="4093369" y="1511141"/>
                    <a:pt x="4102894" y="1495901"/>
                  </a:cubicBezTo>
                  <a:lnTo>
                    <a:pt x="4159091" y="1495901"/>
                  </a:lnTo>
                  <a:cubicBezTo>
                    <a:pt x="4118134" y="1550194"/>
                    <a:pt x="4091464" y="1518761"/>
                    <a:pt x="4085749" y="1584484"/>
                  </a:cubicBezTo>
                  <a:lnTo>
                    <a:pt x="4170521" y="1584484"/>
                  </a:lnTo>
                  <a:cubicBezTo>
                    <a:pt x="4172426" y="1576864"/>
                    <a:pt x="4172426" y="1567339"/>
                    <a:pt x="4172426" y="1557814"/>
                  </a:cubicBezTo>
                  <a:lnTo>
                    <a:pt x="4166711" y="1557814"/>
                  </a:lnTo>
                  <a:lnTo>
                    <a:pt x="4166711" y="1563529"/>
                  </a:lnTo>
                  <a:cubicBezTo>
                    <a:pt x="4162901" y="1574959"/>
                    <a:pt x="4160996" y="1552099"/>
                    <a:pt x="4160996" y="1552099"/>
                  </a:cubicBezTo>
                  <a:cubicBezTo>
                    <a:pt x="4151471" y="1544479"/>
                    <a:pt x="4166711" y="1538764"/>
                    <a:pt x="4172426" y="1527334"/>
                  </a:cubicBezTo>
                  <a:cubicBezTo>
                    <a:pt x="4164806" y="1521619"/>
                    <a:pt x="4164806" y="1521619"/>
                    <a:pt x="4160996" y="1515904"/>
                  </a:cubicBezTo>
                  <a:cubicBezTo>
                    <a:pt x="4196239" y="1512094"/>
                    <a:pt x="4222909" y="1493044"/>
                    <a:pt x="4222909" y="1473994"/>
                  </a:cubicBezTo>
                  <a:lnTo>
                    <a:pt x="4241959" y="1473994"/>
                  </a:lnTo>
                  <a:lnTo>
                    <a:pt x="4241959" y="1454944"/>
                  </a:lnTo>
                  <a:cubicBezTo>
                    <a:pt x="4261009" y="1449229"/>
                    <a:pt x="4270534" y="1435894"/>
                    <a:pt x="4284821" y="1430179"/>
                  </a:cubicBezTo>
                  <a:cubicBezTo>
                    <a:pt x="4335304" y="1413034"/>
                    <a:pt x="4381024" y="1418749"/>
                    <a:pt x="4421982" y="1399699"/>
                  </a:cubicBezTo>
                  <a:cubicBezTo>
                    <a:pt x="4429602" y="1414939"/>
                    <a:pt x="4427696" y="1411129"/>
                    <a:pt x="4441032" y="1418749"/>
                  </a:cubicBezTo>
                  <a:cubicBezTo>
                    <a:pt x="4437221" y="1430179"/>
                    <a:pt x="4439127" y="1424464"/>
                    <a:pt x="4435317" y="1430179"/>
                  </a:cubicBezTo>
                  <a:cubicBezTo>
                    <a:pt x="4423886" y="1447324"/>
                    <a:pt x="4423886" y="1435894"/>
                    <a:pt x="4404836" y="1441609"/>
                  </a:cubicBezTo>
                  <a:lnTo>
                    <a:pt x="4410552" y="1453039"/>
                  </a:lnTo>
                  <a:cubicBezTo>
                    <a:pt x="4393407" y="1451134"/>
                    <a:pt x="4402932" y="1443514"/>
                    <a:pt x="4391502" y="1458754"/>
                  </a:cubicBezTo>
                  <a:cubicBezTo>
                    <a:pt x="4410552" y="1464469"/>
                    <a:pt x="4401027" y="1454944"/>
                    <a:pt x="4410552" y="1470184"/>
                  </a:cubicBezTo>
                  <a:cubicBezTo>
                    <a:pt x="4399121" y="1483519"/>
                    <a:pt x="4401027" y="1483519"/>
                    <a:pt x="4404836" y="1500664"/>
                  </a:cubicBezTo>
                  <a:cubicBezTo>
                    <a:pt x="4408646" y="1498759"/>
                    <a:pt x="4408646" y="1498759"/>
                    <a:pt x="4410552" y="1494949"/>
                  </a:cubicBezTo>
                  <a:cubicBezTo>
                    <a:pt x="4418171" y="1483519"/>
                    <a:pt x="4420077" y="1462564"/>
                    <a:pt x="4429602" y="1453039"/>
                  </a:cubicBezTo>
                  <a:cubicBezTo>
                    <a:pt x="4441032" y="1460659"/>
                    <a:pt x="4450557" y="1453039"/>
                    <a:pt x="4460082" y="1458754"/>
                  </a:cubicBezTo>
                  <a:cubicBezTo>
                    <a:pt x="4482942" y="1464469"/>
                    <a:pt x="4481036" y="1462564"/>
                    <a:pt x="4484846" y="1489234"/>
                  </a:cubicBezTo>
                  <a:cubicBezTo>
                    <a:pt x="4481036" y="1491139"/>
                    <a:pt x="4481036" y="1491139"/>
                    <a:pt x="4479132" y="1494949"/>
                  </a:cubicBezTo>
                  <a:cubicBezTo>
                    <a:pt x="4463892" y="1493044"/>
                    <a:pt x="4473417" y="1493044"/>
                    <a:pt x="4454367" y="1494949"/>
                  </a:cubicBezTo>
                  <a:cubicBezTo>
                    <a:pt x="4448652" y="1504474"/>
                    <a:pt x="4444842" y="1523524"/>
                    <a:pt x="4442936" y="1525429"/>
                  </a:cubicBezTo>
                  <a:lnTo>
                    <a:pt x="4442936" y="1520666"/>
                  </a:lnTo>
                  <a:cubicBezTo>
                    <a:pt x="4437221" y="1513046"/>
                    <a:pt x="4439127" y="1511141"/>
                    <a:pt x="4437221" y="1495901"/>
                  </a:cubicBezTo>
                  <a:cubicBezTo>
                    <a:pt x="4418171" y="1501616"/>
                    <a:pt x="4427696" y="1492091"/>
                    <a:pt x="4418171" y="1507331"/>
                  </a:cubicBezTo>
                  <a:cubicBezTo>
                    <a:pt x="4423886" y="1514951"/>
                    <a:pt x="4427696" y="1535906"/>
                    <a:pt x="4429602" y="1543526"/>
                  </a:cubicBezTo>
                  <a:lnTo>
                    <a:pt x="4410552" y="1543526"/>
                  </a:lnTo>
                  <a:cubicBezTo>
                    <a:pt x="4410552" y="1570196"/>
                    <a:pt x="4408646" y="1562576"/>
                    <a:pt x="4406742" y="1581626"/>
                  </a:cubicBezTo>
                  <a:lnTo>
                    <a:pt x="4455319" y="1581626"/>
                  </a:lnTo>
                  <a:lnTo>
                    <a:pt x="4455319" y="1577816"/>
                  </a:lnTo>
                  <a:cubicBezTo>
                    <a:pt x="4451509" y="1566386"/>
                    <a:pt x="4451509" y="1564481"/>
                    <a:pt x="4461034" y="1553051"/>
                  </a:cubicBezTo>
                  <a:cubicBezTo>
                    <a:pt x="4466749" y="1568291"/>
                    <a:pt x="4470559" y="1577816"/>
                    <a:pt x="4480084" y="1585436"/>
                  </a:cubicBezTo>
                  <a:lnTo>
                    <a:pt x="4499134" y="1585436"/>
                  </a:lnTo>
                  <a:cubicBezTo>
                    <a:pt x="4491514" y="1574006"/>
                    <a:pt x="4480084" y="1556861"/>
                    <a:pt x="4485799" y="1547336"/>
                  </a:cubicBezTo>
                  <a:cubicBezTo>
                    <a:pt x="4491514" y="1541621"/>
                    <a:pt x="4487704" y="1545431"/>
                    <a:pt x="4497229" y="1541621"/>
                  </a:cubicBezTo>
                  <a:cubicBezTo>
                    <a:pt x="4497229" y="1558766"/>
                    <a:pt x="4506754" y="1572101"/>
                    <a:pt x="4518184" y="1586389"/>
                  </a:cubicBezTo>
                  <a:lnTo>
                    <a:pt x="4553427" y="1586389"/>
                  </a:lnTo>
                  <a:lnTo>
                    <a:pt x="4553427" y="1573054"/>
                  </a:lnTo>
                  <a:cubicBezTo>
                    <a:pt x="4559142" y="1569244"/>
                    <a:pt x="4561046" y="1565434"/>
                    <a:pt x="4564857" y="1561624"/>
                  </a:cubicBezTo>
                  <a:cubicBezTo>
                    <a:pt x="4561046" y="1578769"/>
                    <a:pt x="4564857" y="1578769"/>
                    <a:pt x="4559142" y="1586389"/>
                  </a:cubicBezTo>
                  <a:lnTo>
                    <a:pt x="4559142" y="1588294"/>
                  </a:lnTo>
                  <a:lnTo>
                    <a:pt x="4651534" y="1588294"/>
                  </a:lnTo>
                  <a:lnTo>
                    <a:pt x="4651534" y="1578769"/>
                  </a:lnTo>
                  <a:lnTo>
                    <a:pt x="4640104" y="1573054"/>
                  </a:lnTo>
                  <a:cubicBezTo>
                    <a:pt x="4645819" y="1567339"/>
                    <a:pt x="4642009" y="1571149"/>
                    <a:pt x="4651534" y="1567339"/>
                  </a:cubicBezTo>
                  <a:lnTo>
                    <a:pt x="4657249" y="1588294"/>
                  </a:lnTo>
                  <a:lnTo>
                    <a:pt x="4813459" y="1588294"/>
                  </a:lnTo>
                  <a:lnTo>
                    <a:pt x="4813459" y="1586389"/>
                  </a:lnTo>
                  <a:lnTo>
                    <a:pt x="4819174" y="1586389"/>
                  </a:lnTo>
                  <a:lnTo>
                    <a:pt x="4819174" y="1588294"/>
                  </a:lnTo>
                  <a:lnTo>
                    <a:pt x="4836319" y="1588294"/>
                  </a:lnTo>
                  <a:cubicBezTo>
                    <a:pt x="4840129" y="1582579"/>
                    <a:pt x="4845844" y="1578769"/>
                    <a:pt x="4849654" y="1574959"/>
                  </a:cubicBezTo>
                  <a:cubicBezTo>
                    <a:pt x="4838224" y="1552099"/>
                    <a:pt x="4822984" y="1526381"/>
                    <a:pt x="4806792" y="1507331"/>
                  </a:cubicBezTo>
                  <a:cubicBezTo>
                    <a:pt x="4801077" y="1520666"/>
                    <a:pt x="4795361" y="1520666"/>
                    <a:pt x="4787742" y="1532096"/>
                  </a:cubicBezTo>
                  <a:lnTo>
                    <a:pt x="4768692" y="1526381"/>
                  </a:lnTo>
                  <a:lnTo>
                    <a:pt x="4768692" y="1514951"/>
                  </a:lnTo>
                  <a:cubicBezTo>
                    <a:pt x="4782027" y="1499711"/>
                    <a:pt x="4789646" y="1476851"/>
                    <a:pt x="4793457" y="1453039"/>
                  </a:cubicBezTo>
                  <a:cubicBezTo>
                    <a:pt x="4806792" y="1454944"/>
                    <a:pt x="4804886" y="1454944"/>
                    <a:pt x="4812507" y="1458754"/>
                  </a:cubicBezTo>
                  <a:cubicBezTo>
                    <a:pt x="4797267" y="1468279"/>
                    <a:pt x="4801077" y="1466374"/>
                    <a:pt x="4801077" y="1489234"/>
                  </a:cubicBezTo>
                  <a:lnTo>
                    <a:pt x="4797267" y="1489234"/>
                  </a:lnTo>
                  <a:cubicBezTo>
                    <a:pt x="4804886" y="1473994"/>
                    <a:pt x="4814411" y="1462564"/>
                    <a:pt x="4827746" y="1453039"/>
                  </a:cubicBezTo>
                  <a:cubicBezTo>
                    <a:pt x="4825842" y="1470184"/>
                    <a:pt x="4822032" y="1466374"/>
                    <a:pt x="4827746" y="1477804"/>
                  </a:cubicBezTo>
                  <a:lnTo>
                    <a:pt x="4827746" y="1472089"/>
                  </a:lnTo>
                  <a:lnTo>
                    <a:pt x="4833461" y="1472089"/>
                  </a:lnTo>
                  <a:cubicBezTo>
                    <a:pt x="4841082" y="1454944"/>
                    <a:pt x="4844892" y="1449229"/>
                    <a:pt x="4844892" y="1421606"/>
                  </a:cubicBezTo>
                  <a:cubicBezTo>
                    <a:pt x="4871561" y="1421606"/>
                    <a:pt x="4867752" y="1423511"/>
                    <a:pt x="4887754" y="1421606"/>
                  </a:cubicBezTo>
                  <a:cubicBezTo>
                    <a:pt x="4887754" y="1448276"/>
                    <a:pt x="4880134" y="1448276"/>
                    <a:pt x="4906804" y="1457801"/>
                  </a:cubicBezTo>
                  <a:cubicBezTo>
                    <a:pt x="4916329" y="1440656"/>
                    <a:pt x="4939189" y="1429226"/>
                    <a:pt x="4957287" y="1421606"/>
                  </a:cubicBezTo>
                  <a:lnTo>
                    <a:pt x="4957287" y="1410176"/>
                  </a:lnTo>
                  <a:lnTo>
                    <a:pt x="4951571" y="1410176"/>
                  </a:lnTo>
                  <a:cubicBezTo>
                    <a:pt x="4940141" y="1419701"/>
                    <a:pt x="4916329" y="1419701"/>
                    <a:pt x="4908709" y="1415891"/>
                  </a:cubicBezTo>
                  <a:cubicBezTo>
                    <a:pt x="4882039" y="1394936"/>
                    <a:pt x="4858227" y="1363504"/>
                    <a:pt x="4852511" y="1323499"/>
                  </a:cubicBezTo>
                  <a:lnTo>
                    <a:pt x="4863942" y="1323499"/>
                  </a:lnTo>
                  <a:cubicBezTo>
                    <a:pt x="4879182" y="1336834"/>
                    <a:pt x="4902994" y="1348264"/>
                    <a:pt x="4925854" y="1353979"/>
                  </a:cubicBezTo>
                  <a:cubicBezTo>
                    <a:pt x="4925854" y="1338739"/>
                    <a:pt x="4920139" y="1331119"/>
                    <a:pt x="4944904" y="1323499"/>
                  </a:cubicBezTo>
                  <a:cubicBezTo>
                    <a:pt x="4969669" y="1306354"/>
                    <a:pt x="5022057" y="1315879"/>
                    <a:pt x="5051584" y="1298734"/>
                  </a:cubicBezTo>
                  <a:cubicBezTo>
                    <a:pt x="5057299" y="1293019"/>
                    <a:pt x="5053489" y="1296829"/>
                    <a:pt x="5057299" y="1287304"/>
                  </a:cubicBezTo>
                  <a:lnTo>
                    <a:pt x="5045869" y="1287304"/>
                  </a:lnTo>
                  <a:lnTo>
                    <a:pt x="5040154" y="1298734"/>
                  </a:lnTo>
                  <a:cubicBezTo>
                    <a:pt x="5023009" y="1294924"/>
                    <a:pt x="5017294" y="1283494"/>
                    <a:pt x="4997291" y="1279684"/>
                  </a:cubicBezTo>
                  <a:cubicBezTo>
                    <a:pt x="4978241" y="1277779"/>
                    <a:pt x="4966812" y="1291114"/>
                    <a:pt x="4941094" y="1285399"/>
                  </a:cubicBezTo>
                  <a:lnTo>
                    <a:pt x="4941094" y="1251109"/>
                  </a:lnTo>
                  <a:cubicBezTo>
                    <a:pt x="4937284" y="1247299"/>
                    <a:pt x="4931569" y="1251109"/>
                    <a:pt x="4935379" y="1239679"/>
                  </a:cubicBezTo>
                  <a:lnTo>
                    <a:pt x="4941094" y="1239679"/>
                  </a:lnTo>
                  <a:cubicBezTo>
                    <a:pt x="4944904" y="1214914"/>
                    <a:pt x="4952524" y="1205389"/>
                    <a:pt x="4971574" y="1197769"/>
                  </a:cubicBezTo>
                  <a:cubicBezTo>
                    <a:pt x="4988719" y="1253966"/>
                    <a:pt x="5069682" y="1239679"/>
                    <a:pt x="5083969" y="1303496"/>
                  </a:cubicBezTo>
                  <a:cubicBezTo>
                    <a:pt x="5087779" y="1313021"/>
                    <a:pt x="5083969" y="1303496"/>
                    <a:pt x="5083969" y="1322546"/>
                  </a:cubicBezTo>
                  <a:cubicBezTo>
                    <a:pt x="5061109" y="1328261"/>
                    <a:pt x="5006816" y="1371124"/>
                    <a:pt x="4997291" y="1390174"/>
                  </a:cubicBezTo>
                  <a:cubicBezTo>
                    <a:pt x="5004912" y="1393984"/>
                    <a:pt x="5006816" y="1393984"/>
                    <a:pt x="5006816" y="1393984"/>
                  </a:cubicBezTo>
                  <a:cubicBezTo>
                    <a:pt x="5006816" y="1393984"/>
                    <a:pt x="5006816" y="1395889"/>
                    <a:pt x="5010627" y="1403509"/>
                  </a:cubicBezTo>
                  <a:cubicBezTo>
                    <a:pt x="4982052" y="1401604"/>
                    <a:pt x="4963954" y="1409224"/>
                    <a:pt x="4960144" y="1445419"/>
                  </a:cubicBezTo>
                  <a:cubicBezTo>
                    <a:pt x="4941094" y="1447324"/>
                    <a:pt x="4931569" y="1451134"/>
                    <a:pt x="4917282" y="1456849"/>
                  </a:cubicBezTo>
                  <a:cubicBezTo>
                    <a:pt x="4954429" y="1507331"/>
                    <a:pt x="4913471" y="1560671"/>
                    <a:pt x="4866799" y="1579721"/>
                  </a:cubicBezTo>
                  <a:lnTo>
                    <a:pt x="4866799" y="1585436"/>
                  </a:lnTo>
                  <a:cubicBezTo>
                    <a:pt x="4883944" y="1585436"/>
                    <a:pt x="4876324" y="1577816"/>
                    <a:pt x="4882039" y="1587341"/>
                  </a:cubicBezTo>
                  <a:lnTo>
                    <a:pt x="4902994" y="1587341"/>
                  </a:lnTo>
                  <a:cubicBezTo>
                    <a:pt x="4904899" y="1583531"/>
                    <a:pt x="4914424" y="1581626"/>
                    <a:pt x="4914424" y="1579721"/>
                  </a:cubicBezTo>
                  <a:cubicBezTo>
                    <a:pt x="4914424" y="1583531"/>
                    <a:pt x="4914424" y="1585436"/>
                    <a:pt x="4910614" y="1587341"/>
                  </a:cubicBezTo>
                  <a:lnTo>
                    <a:pt x="4976337" y="1587341"/>
                  </a:lnTo>
                  <a:cubicBezTo>
                    <a:pt x="4978241" y="1585436"/>
                    <a:pt x="4980146" y="1581626"/>
                    <a:pt x="4983957" y="1579721"/>
                  </a:cubicBezTo>
                  <a:cubicBezTo>
                    <a:pt x="4974432" y="1572101"/>
                    <a:pt x="4976337" y="1575911"/>
                    <a:pt x="4972527" y="1560671"/>
                  </a:cubicBezTo>
                  <a:cubicBezTo>
                    <a:pt x="5003007" y="1539716"/>
                    <a:pt x="4999196" y="1504474"/>
                    <a:pt x="5047774" y="1498759"/>
                  </a:cubicBezTo>
                  <a:cubicBezTo>
                    <a:pt x="5059204" y="1519714"/>
                    <a:pt x="5064919" y="1523524"/>
                    <a:pt x="5098257" y="1523524"/>
                  </a:cubicBezTo>
                  <a:cubicBezTo>
                    <a:pt x="5098257" y="1540669"/>
                    <a:pt x="5094446" y="1565434"/>
                    <a:pt x="5090637" y="1587341"/>
                  </a:cubicBezTo>
                  <a:lnTo>
                    <a:pt x="5144929" y="1587341"/>
                  </a:lnTo>
                  <a:cubicBezTo>
                    <a:pt x="5146834" y="1583531"/>
                    <a:pt x="5150644" y="1577816"/>
                    <a:pt x="5152549" y="1574006"/>
                  </a:cubicBezTo>
                  <a:cubicBezTo>
                    <a:pt x="5141119" y="1568291"/>
                    <a:pt x="5125879" y="1558766"/>
                    <a:pt x="5115402" y="1549241"/>
                  </a:cubicBezTo>
                  <a:cubicBezTo>
                    <a:pt x="5124927" y="1543526"/>
                    <a:pt x="5126832" y="1539716"/>
                    <a:pt x="5134452" y="1530191"/>
                  </a:cubicBezTo>
                  <a:cubicBezTo>
                    <a:pt x="5143977" y="1532096"/>
                    <a:pt x="5171599" y="1535906"/>
                    <a:pt x="5171599" y="1535906"/>
                  </a:cubicBezTo>
                  <a:cubicBezTo>
                    <a:pt x="5188744" y="1528286"/>
                    <a:pt x="5184934" y="1524476"/>
                    <a:pt x="5202079" y="1516856"/>
                  </a:cubicBezTo>
                  <a:lnTo>
                    <a:pt x="5202079" y="1547336"/>
                  </a:lnTo>
                  <a:lnTo>
                    <a:pt x="5221129" y="1547336"/>
                  </a:lnTo>
                  <a:cubicBezTo>
                    <a:pt x="5223034" y="1534001"/>
                    <a:pt x="5223034" y="1535906"/>
                    <a:pt x="5226844" y="1528286"/>
                  </a:cubicBezTo>
                  <a:lnTo>
                    <a:pt x="5226844" y="1534001"/>
                  </a:lnTo>
                  <a:cubicBezTo>
                    <a:pt x="5232559" y="1541621"/>
                    <a:pt x="5230654" y="1543526"/>
                    <a:pt x="5232559" y="1558766"/>
                  </a:cubicBezTo>
                  <a:lnTo>
                    <a:pt x="5226844" y="1558766"/>
                  </a:lnTo>
                  <a:cubicBezTo>
                    <a:pt x="5223034" y="1547336"/>
                    <a:pt x="5224939" y="1553051"/>
                    <a:pt x="5221129" y="1547336"/>
                  </a:cubicBezTo>
                  <a:cubicBezTo>
                    <a:pt x="5219224" y="1560671"/>
                    <a:pt x="5213509" y="1574006"/>
                    <a:pt x="5209699" y="1585436"/>
                  </a:cubicBezTo>
                  <a:lnTo>
                    <a:pt x="5232559" y="1585436"/>
                  </a:lnTo>
                  <a:cubicBezTo>
                    <a:pt x="5232559" y="1581626"/>
                    <a:pt x="5232559" y="1575911"/>
                    <a:pt x="5234464" y="1572101"/>
                  </a:cubicBezTo>
                  <a:cubicBezTo>
                    <a:pt x="5236369" y="1575911"/>
                    <a:pt x="5236369" y="1581626"/>
                    <a:pt x="5238274" y="1585436"/>
                  </a:cubicBezTo>
                  <a:lnTo>
                    <a:pt x="5277327" y="1585436"/>
                  </a:lnTo>
                  <a:cubicBezTo>
                    <a:pt x="5277327" y="1585436"/>
                    <a:pt x="5277327" y="1583531"/>
                    <a:pt x="5279232" y="1583531"/>
                  </a:cubicBezTo>
                  <a:lnTo>
                    <a:pt x="5279232" y="1585436"/>
                  </a:lnTo>
                  <a:lnTo>
                    <a:pt x="5322094" y="1585436"/>
                  </a:lnTo>
                  <a:cubicBezTo>
                    <a:pt x="5322094" y="1585436"/>
                    <a:pt x="5322094" y="1583531"/>
                    <a:pt x="5323999" y="1583531"/>
                  </a:cubicBezTo>
                  <a:cubicBezTo>
                    <a:pt x="5308759" y="1574006"/>
                    <a:pt x="5316379" y="1585436"/>
                    <a:pt x="5312569" y="1564481"/>
                  </a:cubicBezTo>
                  <a:cubicBezTo>
                    <a:pt x="5318284" y="1558766"/>
                    <a:pt x="5314474" y="1562576"/>
                    <a:pt x="5318284" y="1553051"/>
                  </a:cubicBezTo>
                  <a:cubicBezTo>
                    <a:pt x="5331619" y="1551146"/>
                    <a:pt x="5323999" y="1558766"/>
                    <a:pt x="5329714" y="1547336"/>
                  </a:cubicBezTo>
                  <a:cubicBezTo>
                    <a:pt x="5325904" y="1543526"/>
                    <a:pt x="5320189" y="1547336"/>
                    <a:pt x="5323999" y="1535906"/>
                  </a:cubicBezTo>
                  <a:lnTo>
                    <a:pt x="5329714" y="1535906"/>
                  </a:lnTo>
                  <a:cubicBezTo>
                    <a:pt x="5335429" y="1539716"/>
                    <a:pt x="5335429" y="1539716"/>
                    <a:pt x="5348764" y="1541621"/>
                  </a:cubicBezTo>
                  <a:cubicBezTo>
                    <a:pt x="5346859" y="1556861"/>
                    <a:pt x="5346859" y="1554956"/>
                    <a:pt x="5354479" y="1572101"/>
                  </a:cubicBezTo>
                  <a:lnTo>
                    <a:pt x="5360194" y="1572101"/>
                  </a:lnTo>
                  <a:cubicBezTo>
                    <a:pt x="5362099" y="1551146"/>
                    <a:pt x="5356384" y="1556861"/>
                    <a:pt x="5371624" y="1547336"/>
                  </a:cubicBezTo>
                  <a:lnTo>
                    <a:pt x="5371624" y="1572101"/>
                  </a:lnTo>
                  <a:cubicBezTo>
                    <a:pt x="5367814" y="1577816"/>
                    <a:pt x="5367814" y="1579721"/>
                    <a:pt x="5365909" y="1585436"/>
                  </a:cubicBezTo>
                  <a:lnTo>
                    <a:pt x="5401152" y="1585436"/>
                  </a:lnTo>
                  <a:lnTo>
                    <a:pt x="5403057" y="1583531"/>
                  </a:lnTo>
                  <a:lnTo>
                    <a:pt x="5403057" y="1585436"/>
                  </a:lnTo>
                  <a:lnTo>
                    <a:pt x="5572602" y="1585436"/>
                  </a:lnTo>
                  <a:lnTo>
                    <a:pt x="5572602" y="1588294"/>
                  </a:lnTo>
                  <a:lnTo>
                    <a:pt x="5576412" y="1588294"/>
                  </a:lnTo>
                  <a:lnTo>
                    <a:pt x="5576412" y="1588294"/>
                  </a:lnTo>
                  <a:close/>
                  <a:moveTo>
                    <a:pt x="5046821" y="1588294"/>
                  </a:moveTo>
                  <a:cubicBezTo>
                    <a:pt x="5044916" y="1586389"/>
                    <a:pt x="5044916" y="1586389"/>
                    <a:pt x="5046821" y="1588294"/>
                  </a:cubicBezTo>
                  <a:lnTo>
                    <a:pt x="5041107" y="1588294"/>
                  </a:lnTo>
                  <a:lnTo>
                    <a:pt x="5046821" y="1588294"/>
                  </a:lnTo>
                  <a:lnTo>
                    <a:pt x="5046821" y="1588294"/>
                  </a:lnTo>
                  <a:lnTo>
                    <a:pt x="5046821" y="1588294"/>
                  </a:lnTo>
                  <a:lnTo>
                    <a:pt x="5046821" y="1588294"/>
                  </a:lnTo>
                  <a:close/>
                  <a:moveTo>
                    <a:pt x="4853464" y="1588294"/>
                  </a:moveTo>
                  <a:cubicBezTo>
                    <a:pt x="4859179" y="1584484"/>
                    <a:pt x="4861084" y="1580674"/>
                    <a:pt x="4864894" y="1574959"/>
                  </a:cubicBezTo>
                  <a:lnTo>
                    <a:pt x="4845844" y="1574959"/>
                  </a:lnTo>
                  <a:cubicBezTo>
                    <a:pt x="4843939" y="1578769"/>
                    <a:pt x="4840129" y="1584484"/>
                    <a:pt x="4838224" y="1588294"/>
                  </a:cubicBezTo>
                  <a:lnTo>
                    <a:pt x="4853464" y="1588294"/>
                  </a:lnTo>
                  <a:lnTo>
                    <a:pt x="4853464" y="1588294"/>
                  </a:lnTo>
                  <a:lnTo>
                    <a:pt x="4853464" y="1588294"/>
                  </a:lnTo>
                  <a:lnTo>
                    <a:pt x="4853464" y="1588294"/>
                  </a:lnTo>
                  <a:close/>
                  <a:moveTo>
                    <a:pt x="4374357" y="1588294"/>
                  </a:moveTo>
                  <a:lnTo>
                    <a:pt x="4374357" y="1588294"/>
                  </a:lnTo>
                  <a:cubicBezTo>
                    <a:pt x="4364832" y="1567339"/>
                    <a:pt x="4385786" y="1532096"/>
                    <a:pt x="4393407" y="1505426"/>
                  </a:cubicBezTo>
                  <a:lnTo>
                    <a:pt x="4381977" y="1505426"/>
                  </a:lnTo>
                  <a:lnTo>
                    <a:pt x="4381977" y="1511141"/>
                  </a:lnTo>
                  <a:cubicBezTo>
                    <a:pt x="4368642" y="1524476"/>
                    <a:pt x="4342924" y="1551146"/>
                    <a:pt x="4344829" y="1578769"/>
                  </a:cubicBezTo>
                  <a:cubicBezTo>
                    <a:pt x="4344829" y="1578769"/>
                    <a:pt x="4346734" y="1582579"/>
                    <a:pt x="4348639" y="1586389"/>
                  </a:cubicBezTo>
                  <a:lnTo>
                    <a:pt x="4374357" y="1588294"/>
                  </a:lnTo>
                  <a:lnTo>
                    <a:pt x="4374357" y="1588294"/>
                  </a:lnTo>
                  <a:lnTo>
                    <a:pt x="4374357" y="1588294"/>
                  </a:lnTo>
                  <a:lnTo>
                    <a:pt x="4374357" y="1588294"/>
                  </a:lnTo>
                  <a:close/>
                  <a:moveTo>
                    <a:pt x="2349341" y="1588294"/>
                  </a:moveTo>
                  <a:cubicBezTo>
                    <a:pt x="2349341" y="1586389"/>
                    <a:pt x="2347436" y="1582579"/>
                    <a:pt x="2345531" y="1580674"/>
                  </a:cubicBezTo>
                  <a:lnTo>
                    <a:pt x="234553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close/>
                  <a:moveTo>
                    <a:pt x="2095024" y="1588294"/>
                  </a:moveTo>
                  <a:cubicBezTo>
                    <a:pt x="2104549" y="1574959"/>
                    <a:pt x="2104549" y="1557814"/>
                    <a:pt x="2104549" y="1530191"/>
                  </a:cubicBezTo>
                  <a:cubicBezTo>
                    <a:pt x="2100739" y="1528286"/>
                    <a:pt x="2100739" y="1528286"/>
                    <a:pt x="2098834" y="1524476"/>
                  </a:cubicBezTo>
                  <a:cubicBezTo>
                    <a:pt x="2079784" y="1524476"/>
                    <a:pt x="2081689" y="1520666"/>
                    <a:pt x="2074069" y="1524476"/>
                  </a:cubicBezTo>
                  <a:cubicBezTo>
                    <a:pt x="2055019" y="1543526"/>
                    <a:pt x="2047399" y="1569244"/>
                    <a:pt x="2029301" y="1588294"/>
                  </a:cubicBezTo>
                  <a:lnTo>
                    <a:pt x="2074069" y="1588294"/>
                  </a:lnTo>
                  <a:lnTo>
                    <a:pt x="2074069" y="1578769"/>
                  </a:lnTo>
                  <a:cubicBezTo>
                    <a:pt x="2077879" y="1573054"/>
                    <a:pt x="2075974" y="1548289"/>
                    <a:pt x="2079784" y="1542574"/>
                  </a:cubicBezTo>
                  <a:cubicBezTo>
                    <a:pt x="2085499" y="1557814"/>
                    <a:pt x="2085499" y="1571149"/>
                    <a:pt x="2081689" y="1587341"/>
                  </a:cubicBezTo>
                  <a:lnTo>
                    <a:pt x="2095024" y="1588294"/>
                  </a:lnTo>
                  <a:lnTo>
                    <a:pt x="2095024" y="1588294"/>
                  </a:lnTo>
                  <a:lnTo>
                    <a:pt x="2095024" y="1588294"/>
                  </a:lnTo>
                  <a:lnTo>
                    <a:pt x="2095024" y="1588294"/>
                  </a:lnTo>
                  <a:close/>
                  <a:moveTo>
                    <a:pt x="1918811" y="1588294"/>
                  </a:moveTo>
                  <a:cubicBezTo>
                    <a:pt x="1892141" y="1537811"/>
                    <a:pt x="1895951" y="1458754"/>
                    <a:pt x="1860709" y="1413034"/>
                  </a:cubicBezTo>
                  <a:cubicBezTo>
                    <a:pt x="1851184" y="1407319"/>
                    <a:pt x="1835944" y="1403509"/>
                    <a:pt x="1823561" y="1401604"/>
                  </a:cubicBezTo>
                  <a:lnTo>
                    <a:pt x="1823561" y="1407319"/>
                  </a:lnTo>
                  <a:lnTo>
                    <a:pt x="1829276" y="1407319"/>
                  </a:lnTo>
                  <a:cubicBezTo>
                    <a:pt x="1840706" y="1411129"/>
                    <a:pt x="1817846" y="1413034"/>
                    <a:pt x="1817846" y="1413034"/>
                  </a:cubicBezTo>
                  <a:cubicBezTo>
                    <a:pt x="1810226" y="1405414"/>
                    <a:pt x="1800701" y="1403509"/>
                    <a:pt x="1787366" y="1401604"/>
                  </a:cubicBezTo>
                  <a:lnTo>
                    <a:pt x="1787366" y="1407319"/>
                  </a:lnTo>
                  <a:cubicBezTo>
                    <a:pt x="1794986" y="1418749"/>
                    <a:pt x="1787366" y="1418749"/>
                    <a:pt x="1793081" y="1426369"/>
                  </a:cubicBezTo>
                  <a:cubicBezTo>
                    <a:pt x="1800701" y="1437799"/>
                    <a:pt x="1800701" y="1439704"/>
                    <a:pt x="1817846" y="1445419"/>
                  </a:cubicBezTo>
                  <a:lnTo>
                    <a:pt x="1812131" y="1426369"/>
                  </a:lnTo>
                  <a:cubicBezTo>
                    <a:pt x="1831181" y="1424464"/>
                    <a:pt x="1831181" y="1420654"/>
                    <a:pt x="1842611" y="1426369"/>
                  </a:cubicBezTo>
                  <a:cubicBezTo>
                    <a:pt x="1850231" y="1430179"/>
                    <a:pt x="1852136" y="1430179"/>
                    <a:pt x="1852136" y="1430179"/>
                  </a:cubicBezTo>
                  <a:cubicBezTo>
                    <a:pt x="1852136" y="1430179"/>
                    <a:pt x="1852136" y="1432084"/>
                    <a:pt x="1855946" y="1439704"/>
                  </a:cubicBezTo>
                  <a:lnTo>
                    <a:pt x="1850231" y="1439704"/>
                  </a:lnTo>
                  <a:cubicBezTo>
                    <a:pt x="1817846" y="1468279"/>
                    <a:pt x="1795939" y="1492091"/>
                    <a:pt x="1743551" y="1501616"/>
                  </a:cubicBezTo>
                  <a:cubicBezTo>
                    <a:pt x="1747361" y="1480661"/>
                    <a:pt x="1741646" y="1478756"/>
                    <a:pt x="1737836" y="1451134"/>
                  </a:cubicBezTo>
                  <a:cubicBezTo>
                    <a:pt x="1749266" y="1445419"/>
                    <a:pt x="1770221" y="1435894"/>
                    <a:pt x="1780699" y="1426369"/>
                  </a:cubicBezTo>
                  <a:cubicBezTo>
                    <a:pt x="1743551" y="1428274"/>
                    <a:pt x="1750219" y="1432084"/>
                    <a:pt x="1718786" y="1426369"/>
                  </a:cubicBezTo>
                  <a:cubicBezTo>
                    <a:pt x="1709261" y="1397794"/>
                    <a:pt x="1699736" y="1372076"/>
                    <a:pt x="1681639" y="1351121"/>
                  </a:cubicBezTo>
                  <a:cubicBezTo>
                    <a:pt x="1679734" y="1354931"/>
                    <a:pt x="1679734" y="1354931"/>
                    <a:pt x="1675924" y="1356836"/>
                  </a:cubicBezTo>
                  <a:lnTo>
                    <a:pt x="1675924" y="1351121"/>
                  </a:lnTo>
                  <a:cubicBezTo>
                    <a:pt x="1679734" y="1341596"/>
                    <a:pt x="1670209" y="1324451"/>
                    <a:pt x="1675924" y="1300639"/>
                  </a:cubicBezTo>
                  <a:cubicBezTo>
                    <a:pt x="1649254" y="1296829"/>
                    <a:pt x="1654969" y="1293019"/>
                    <a:pt x="1633061" y="1289209"/>
                  </a:cubicBezTo>
                  <a:cubicBezTo>
                    <a:pt x="1636871" y="1317784"/>
                    <a:pt x="1655921" y="1356836"/>
                    <a:pt x="1683544" y="1364456"/>
                  </a:cubicBezTo>
                  <a:cubicBezTo>
                    <a:pt x="1691164" y="1420654"/>
                    <a:pt x="1714024" y="1430179"/>
                    <a:pt x="1714024" y="1501616"/>
                  </a:cubicBezTo>
                  <a:cubicBezTo>
                    <a:pt x="1727359" y="1503521"/>
                    <a:pt x="1725454" y="1503521"/>
                    <a:pt x="1733074" y="1507331"/>
                  </a:cubicBezTo>
                  <a:lnTo>
                    <a:pt x="1714024" y="1507331"/>
                  </a:lnTo>
                  <a:lnTo>
                    <a:pt x="1719739" y="1569244"/>
                  </a:lnTo>
                  <a:lnTo>
                    <a:pt x="1708309" y="1569244"/>
                  </a:lnTo>
                  <a:cubicBezTo>
                    <a:pt x="1700689" y="1555909"/>
                    <a:pt x="1700689" y="1557814"/>
                    <a:pt x="1696879" y="1557814"/>
                  </a:cubicBezTo>
                  <a:cubicBezTo>
                    <a:pt x="1693069" y="1563529"/>
                    <a:pt x="1694974" y="1576864"/>
                    <a:pt x="1694974" y="1590199"/>
                  </a:cubicBezTo>
                  <a:lnTo>
                    <a:pt x="1832134" y="1590199"/>
                  </a:lnTo>
                  <a:cubicBezTo>
                    <a:pt x="1839754" y="1584484"/>
                    <a:pt x="1847374" y="1580674"/>
                    <a:pt x="1858804" y="1576864"/>
                  </a:cubicBezTo>
                  <a:cubicBezTo>
                    <a:pt x="1854994" y="1588294"/>
                    <a:pt x="1854994" y="1588294"/>
                    <a:pt x="1851184" y="1590199"/>
                  </a:cubicBezTo>
                  <a:lnTo>
                    <a:pt x="1918811" y="1588294"/>
                  </a:lnTo>
                  <a:lnTo>
                    <a:pt x="1918811" y="1588294"/>
                  </a:lnTo>
                  <a:lnTo>
                    <a:pt x="1918811" y="1588294"/>
                  </a:lnTo>
                  <a:lnTo>
                    <a:pt x="1918811" y="1588294"/>
                  </a:lnTo>
                  <a:close/>
                  <a:moveTo>
                    <a:pt x="1449229" y="1588294"/>
                  </a:moveTo>
                  <a:cubicBezTo>
                    <a:pt x="1451134" y="1586389"/>
                    <a:pt x="1451134" y="1586389"/>
                    <a:pt x="1449229" y="1588294"/>
                  </a:cubicBezTo>
                  <a:lnTo>
                    <a:pt x="1406366" y="1586389"/>
                  </a:lnTo>
                  <a:lnTo>
                    <a:pt x="1406366" y="1588294"/>
                  </a:lnTo>
                  <a:lnTo>
                    <a:pt x="1449229" y="1588294"/>
                  </a:lnTo>
                  <a:lnTo>
                    <a:pt x="1449229" y="1588294"/>
                  </a:lnTo>
                  <a:lnTo>
                    <a:pt x="1449229" y="1588294"/>
                  </a:lnTo>
                  <a:lnTo>
                    <a:pt x="1449229" y="1588294"/>
                  </a:lnTo>
                  <a:close/>
                  <a:moveTo>
                    <a:pt x="1347311" y="1588294"/>
                  </a:moveTo>
                  <a:cubicBezTo>
                    <a:pt x="1337786" y="1578769"/>
                    <a:pt x="1324451" y="1571149"/>
                    <a:pt x="1316831" y="1567339"/>
                  </a:cubicBezTo>
                  <a:cubicBezTo>
                    <a:pt x="1314926" y="1571149"/>
                    <a:pt x="1314926" y="1571149"/>
                    <a:pt x="1311116" y="1573054"/>
                  </a:cubicBezTo>
                  <a:lnTo>
                    <a:pt x="1311116" y="1578769"/>
                  </a:lnTo>
                  <a:cubicBezTo>
                    <a:pt x="1320641" y="1582579"/>
                    <a:pt x="1326356" y="1584484"/>
                    <a:pt x="1330166" y="1586389"/>
                  </a:cubicBezTo>
                  <a:lnTo>
                    <a:pt x="1347311" y="1588294"/>
                  </a:lnTo>
                  <a:lnTo>
                    <a:pt x="1347311" y="1588294"/>
                  </a:lnTo>
                  <a:lnTo>
                    <a:pt x="1347311" y="1588294"/>
                  </a:lnTo>
                  <a:lnTo>
                    <a:pt x="1347311" y="1588294"/>
                  </a:lnTo>
                  <a:close/>
                  <a:moveTo>
                    <a:pt x="1294924" y="1588294"/>
                  </a:moveTo>
                  <a:cubicBezTo>
                    <a:pt x="1293019" y="1588294"/>
                    <a:pt x="1291114" y="1586389"/>
                    <a:pt x="1289209" y="1586389"/>
                  </a:cubicBezTo>
                  <a:lnTo>
                    <a:pt x="1289209" y="1588294"/>
                  </a:lnTo>
                  <a:lnTo>
                    <a:pt x="1294924" y="1588294"/>
                  </a:lnTo>
                  <a:lnTo>
                    <a:pt x="1294924" y="1588294"/>
                  </a:lnTo>
                  <a:lnTo>
                    <a:pt x="1294924" y="1588294"/>
                  </a:lnTo>
                  <a:lnTo>
                    <a:pt x="1294924" y="1588294"/>
                  </a:lnTo>
                  <a:close/>
                  <a:moveTo>
                    <a:pt x="1283494" y="1588294"/>
                  </a:moveTo>
                  <a:cubicBezTo>
                    <a:pt x="1283494" y="1586389"/>
                    <a:pt x="1283494" y="1586389"/>
                    <a:pt x="1283494" y="1588294"/>
                  </a:cubicBezTo>
                  <a:cubicBezTo>
                    <a:pt x="1229201" y="1565434"/>
                    <a:pt x="1191101" y="1534001"/>
                    <a:pt x="1134904" y="1535906"/>
                  </a:cubicBezTo>
                  <a:cubicBezTo>
                    <a:pt x="1132999" y="1522571"/>
                    <a:pt x="1132999" y="1520666"/>
                    <a:pt x="1129189" y="1511141"/>
                  </a:cubicBezTo>
                  <a:cubicBezTo>
                    <a:pt x="1146334" y="1505426"/>
                    <a:pt x="1144429" y="1505426"/>
                    <a:pt x="1153954" y="1492091"/>
                  </a:cubicBezTo>
                  <a:cubicBezTo>
                    <a:pt x="1114901" y="1465421"/>
                    <a:pt x="1138714" y="1463516"/>
                    <a:pt x="1116806" y="1430179"/>
                  </a:cubicBezTo>
                  <a:cubicBezTo>
                    <a:pt x="1109186" y="1443514"/>
                    <a:pt x="1101566" y="1453039"/>
                    <a:pt x="1086326" y="1460659"/>
                  </a:cubicBezTo>
                  <a:cubicBezTo>
                    <a:pt x="1082516" y="1453039"/>
                    <a:pt x="1086326" y="1456849"/>
                    <a:pt x="1080611" y="1454944"/>
                  </a:cubicBezTo>
                  <a:lnTo>
                    <a:pt x="1074896" y="1454944"/>
                  </a:lnTo>
                  <a:lnTo>
                    <a:pt x="1112044" y="1505426"/>
                  </a:lnTo>
                  <a:lnTo>
                    <a:pt x="1105376" y="1505426"/>
                  </a:lnTo>
                  <a:cubicBezTo>
                    <a:pt x="1090136" y="1492091"/>
                    <a:pt x="1074896" y="1478756"/>
                    <a:pt x="1054894" y="1469231"/>
                  </a:cubicBezTo>
                  <a:lnTo>
                    <a:pt x="1054894" y="1450181"/>
                  </a:lnTo>
                  <a:cubicBezTo>
                    <a:pt x="1035844" y="1446371"/>
                    <a:pt x="1041559" y="1446371"/>
                    <a:pt x="1030129" y="1438751"/>
                  </a:cubicBezTo>
                  <a:lnTo>
                    <a:pt x="1030129" y="1469231"/>
                  </a:lnTo>
                  <a:cubicBezTo>
                    <a:pt x="1047274" y="1484471"/>
                    <a:pt x="1039654" y="1499711"/>
                    <a:pt x="1054894" y="1505426"/>
                  </a:cubicBezTo>
                  <a:cubicBezTo>
                    <a:pt x="1060609" y="1511141"/>
                    <a:pt x="1066324" y="1518761"/>
                    <a:pt x="1073944" y="1524476"/>
                  </a:cubicBezTo>
                  <a:cubicBezTo>
                    <a:pt x="1079659" y="1516856"/>
                    <a:pt x="1079659" y="1516856"/>
                    <a:pt x="1085374" y="1513046"/>
                  </a:cubicBezTo>
                  <a:lnTo>
                    <a:pt x="1085374" y="1524476"/>
                  </a:lnTo>
                  <a:cubicBezTo>
                    <a:pt x="1085374" y="1524476"/>
                    <a:pt x="1060609" y="1526381"/>
                    <a:pt x="1073944" y="1530191"/>
                  </a:cubicBezTo>
                  <a:lnTo>
                    <a:pt x="1085374" y="1530191"/>
                  </a:lnTo>
                  <a:cubicBezTo>
                    <a:pt x="1108234" y="1553051"/>
                    <a:pt x="1153001" y="1556861"/>
                    <a:pt x="1177766" y="1580674"/>
                  </a:cubicBezTo>
                  <a:cubicBezTo>
                    <a:pt x="1173956" y="1586389"/>
                    <a:pt x="1173956" y="1584484"/>
                    <a:pt x="1173956" y="1588294"/>
                  </a:cubicBezTo>
                  <a:lnTo>
                    <a:pt x="1187291" y="1588294"/>
                  </a:lnTo>
                  <a:cubicBezTo>
                    <a:pt x="1187291" y="1586389"/>
                    <a:pt x="1185386" y="1584484"/>
                    <a:pt x="1185386" y="1580674"/>
                  </a:cubicBezTo>
                  <a:lnTo>
                    <a:pt x="1210151" y="1580674"/>
                  </a:lnTo>
                  <a:cubicBezTo>
                    <a:pt x="1210151" y="1582579"/>
                    <a:pt x="1210151" y="1586389"/>
                    <a:pt x="1210151" y="1588294"/>
                  </a:cubicBezTo>
                  <a:lnTo>
                    <a:pt x="1223486" y="1588294"/>
                  </a:lnTo>
                  <a:lnTo>
                    <a:pt x="1223486" y="1586389"/>
                  </a:lnTo>
                  <a:lnTo>
                    <a:pt x="1229201" y="1586389"/>
                  </a:lnTo>
                  <a:cubicBezTo>
                    <a:pt x="1234916" y="1580674"/>
                    <a:pt x="1231106" y="1584484"/>
                    <a:pt x="1240631" y="1580674"/>
                  </a:cubicBezTo>
                  <a:lnTo>
                    <a:pt x="1238726" y="1588294"/>
                  </a:lnTo>
                  <a:lnTo>
                    <a:pt x="1283494" y="1588294"/>
                  </a:lnTo>
                  <a:lnTo>
                    <a:pt x="1283494" y="1588294"/>
                  </a:lnTo>
                  <a:lnTo>
                    <a:pt x="1283494" y="1588294"/>
                  </a:lnTo>
                  <a:lnTo>
                    <a:pt x="1283494" y="158829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EE54ABE1-2D31-435D-80B5-4A746F9A29B9}"/>
                </a:ext>
              </a:extLst>
            </p:cNvPr>
            <p:cNvSpPr/>
            <p:nvPr/>
          </p:nvSpPr>
          <p:spPr>
            <a:xfrm>
              <a:off x="-3334" y="6027857"/>
              <a:ext cx="5610225" cy="38100"/>
            </a:xfrm>
            <a:custGeom>
              <a:avLst/>
              <a:gdLst>
                <a:gd name="connsiteX0" fmla="*/ 5569744 w 5610225"/>
                <a:gd name="connsiteY0" fmla="*/ 9049 h 38100"/>
                <a:gd name="connsiteX1" fmla="*/ 5564029 w 5610225"/>
                <a:gd name="connsiteY1" fmla="*/ 26194 h 38100"/>
                <a:gd name="connsiteX2" fmla="*/ 5558314 w 5610225"/>
                <a:gd name="connsiteY2" fmla="*/ 26194 h 38100"/>
                <a:gd name="connsiteX3" fmla="*/ 5558314 w 5610225"/>
                <a:gd name="connsiteY3" fmla="*/ 9049 h 38100"/>
                <a:gd name="connsiteX4" fmla="*/ 5407819 w 5610225"/>
                <a:gd name="connsiteY4" fmla="*/ 9049 h 38100"/>
                <a:gd name="connsiteX5" fmla="*/ 5402104 w 5610225"/>
                <a:gd name="connsiteY5" fmla="*/ 26194 h 38100"/>
                <a:gd name="connsiteX6" fmla="*/ 5396389 w 5610225"/>
                <a:gd name="connsiteY6" fmla="*/ 26194 h 38100"/>
                <a:gd name="connsiteX7" fmla="*/ 5396389 w 5610225"/>
                <a:gd name="connsiteY7" fmla="*/ 14764 h 38100"/>
                <a:gd name="connsiteX8" fmla="*/ 5398294 w 5610225"/>
                <a:gd name="connsiteY8" fmla="*/ 9049 h 38100"/>
                <a:gd name="connsiteX9" fmla="*/ 5371624 w 5610225"/>
                <a:gd name="connsiteY9" fmla="*/ 9049 h 38100"/>
                <a:gd name="connsiteX10" fmla="*/ 5371624 w 5610225"/>
                <a:gd name="connsiteY10" fmla="*/ 20479 h 38100"/>
                <a:gd name="connsiteX11" fmla="*/ 5365909 w 5610225"/>
                <a:gd name="connsiteY11" fmla="*/ 33814 h 38100"/>
                <a:gd name="connsiteX12" fmla="*/ 5401152 w 5610225"/>
                <a:gd name="connsiteY12" fmla="*/ 33814 h 38100"/>
                <a:gd name="connsiteX13" fmla="*/ 5403057 w 5610225"/>
                <a:gd name="connsiteY13" fmla="*/ 31909 h 38100"/>
                <a:gd name="connsiteX14" fmla="*/ 5403057 w 5610225"/>
                <a:gd name="connsiteY14" fmla="*/ 33814 h 38100"/>
                <a:gd name="connsiteX15" fmla="*/ 5579269 w 5610225"/>
                <a:gd name="connsiteY15" fmla="*/ 33814 h 38100"/>
                <a:gd name="connsiteX16" fmla="*/ 5609749 w 5610225"/>
                <a:gd name="connsiteY16" fmla="*/ 9049 h 38100"/>
                <a:gd name="connsiteX17" fmla="*/ 5569744 w 5610225"/>
                <a:gd name="connsiteY17" fmla="*/ 9049 h 38100"/>
                <a:gd name="connsiteX18" fmla="*/ 5569744 w 5610225"/>
                <a:gd name="connsiteY18" fmla="*/ 9049 h 38100"/>
                <a:gd name="connsiteX19" fmla="*/ 5569744 w 5610225"/>
                <a:gd name="connsiteY19" fmla="*/ 9049 h 38100"/>
                <a:gd name="connsiteX20" fmla="*/ 5569744 w 5610225"/>
                <a:gd name="connsiteY20" fmla="*/ 9049 h 38100"/>
                <a:gd name="connsiteX21" fmla="*/ 5346859 w 5610225"/>
                <a:gd name="connsiteY21" fmla="*/ 9049 h 38100"/>
                <a:gd name="connsiteX22" fmla="*/ 5352574 w 5610225"/>
                <a:gd name="connsiteY22" fmla="*/ 20479 h 38100"/>
                <a:gd name="connsiteX23" fmla="*/ 5358289 w 5610225"/>
                <a:gd name="connsiteY23" fmla="*/ 20479 h 38100"/>
                <a:gd name="connsiteX24" fmla="*/ 5358289 w 5610225"/>
                <a:gd name="connsiteY24" fmla="*/ 9049 h 38100"/>
                <a:gd name="connsiteX25" fmla="*/ 5346859 w 5610225"/>
                <a:gd name="connsiteY25" fmla="*/ 9049 h 38100"/>
                <a:gd name="connsiteX26" fmla="*/ 5346859 w 5610225"/>
                <a:gd name="connsiteY26" fmla="*/ 9049 h 38100"/>
                <a:gd name="connsiteX27" fmla="*/ 5346859 w 5610225"/>
                <a:gd name="connsiteY27" fmla="*/ 9049 h 38100"/>
                <a:gd name="connsiteX28" fmla="*/ 5346859 w 5610225"/>
                <a:gd name="connsiteY28" fmla="*/ 9049 h 38100"/>
                <a:gd name="connsiteX29" fmla="*/ 5335429 w 5610225"/>
                <a:gd name="connsiteY29" fmla="*/ 9049 h 38100"/>
                <a:gd name="connsiteX30" fmla="*/ 5333524 w 5610225"/>
                <a:gd name="connsiteY30" fmla="*/ 14764 h 38100"/>
                <a:gd name="connsiteX31" fmla="*/ 5339239 w 5610225"/>
                <a:gd name="connsiteY31" fmla="*/ 14764 h 38100"/>
                <a:gd name="connsiteX32" fmla="*/ 5339239 w 5610225"/>
                <a:gd name="connsiteY32" fmla="*/ 9049 h 38100"/>
                <a:gd name="connsiteX33" fmla="*/ 5335429 w 5610225"/>
                <a:gd name="connsiteY33" fmla="*/ 9049 h 38100"/>
                <a:gd name="connsiteX34" fmla="*/ 5335429 w 5610225"/>
                <a:gd name="connsiteY34" fmla="*/ 9049 h 38100"/>
                <a:gd name="connsiteX35" fmla="*/ 5335429 w 5610225"/>
                <a:gd name="connsiteY35" fmla="*/ 9049 h 38100"/>
                <a:gd name="connsiteX36" fmla="*/ 5335429 w 5610225"/>
                <a:gd name="connsiteY36" fmla="*/ 9049 h 38100"/>
                <a:gd name="connsiteX37" fmla="*/ 5219224 w 5610225"/>
                <a:gd name="connsiteY37" fmla="*/ 9049 h 38100"/>
                <a:gd name="connsiteX38" fmla="*/ 5209699 w 5610225"/>
                <a:gd name="connsiteY38" fmla="*/ 33814 h 38100"/>
                <a:gd name="connsiteX39" fmla="*/ 5232559 w 5610225"/>
                <a:gd name="connsiteY39" fmla="*/ 33814 h 38100"/>
                <a:gd name="connsiteX40" fmla="*/ 5234464 w 5610225"/>
                <a:gd name="connsiteY40" fmla="*/ 20479 h 38100"/>
                <a:gd name="connsiteX41" fmla="*/ 5238274 w 5610225"/>
                <a:gd name="connsiteY41" fmla="*/ 33814 h 38100"/>
                <a:gd name="connsiteX42" fmla="*/ 5277327 w 5610225"/>
                <a:gd name="connsiteY42" fmla="*/ 33814 h 38100"/>
                <a:gd name="connsiteX43" fmla="*/ 5279232 w 5610225"/>
                <a:gd name="connsiteY43" fmla="*/ 31909 h 38100"/>
                <a:gd name="connsiteX44" fmla="*/ 5279232 w 5610225"/>
                <a:gd name="connsiteY44" fmla="*/ 33814 h 38100"/>
                <a:gd name="connsiteX45" fmla="*/ 5322094 w 5610225"/>
                <a:gd name="connsiteY45" fmla="*/ 33814 h 38100"/>
                <a:gd name="connsiteX46" fmla="*/ 5323999 w 5610225"/>
                <a:gd name="connsiteY46" fmla="*/ 31909 h 38100"/>
                <a:gd name="connsiteX47" fmla="*/ 5312569 w 5610225"/>
                <a:gd name="connsiteY47" fmla="*/ 12859 h 38100"/>
                <a:gd name="connsiteX48" fmla="*/ 5316379 w 5610225"/>
                <a:gd name="connsiteY48" fmla="*/ 7144 h 38100"/>
                <a:gd name="connsiteX49" fmla="*/ 5219224 w 5610225"/>
                <a:gd name="connsiteY49" fmla="*/ 9049 h 38100"/>
                <a:gd name="connsiteX50" fmla="*/ 5219224 w 5610225"/>
                <a:gd name="connsiteY50" fmla="*/ 9049 h 38100"/>
                <a:gd name="connsiteX51" fmla="*/ 5219224 w 5610225"/>
                <a:gd name="connsiteY51" fmla="*/ 9049 h 38100"/>
                <a:gd name="connsiteX52" fmla="*/ 5219224 w 5610225"/>
                <a:gd name="connsiteY52" fmla="*/ 9049 h 38100"/>
                <a:gd name="connsiteX53" fmla="*/ 5094446 w 5610225"/>
                <a:gd name="connsiteY53" fmla="*/ 9049 h 38100"/>
                <a:gd name="connsiteX54" fmla="*/ 5090636 w 5610225"/>
                <a:gd name="connsiteY54" fmla="*/ 35719 h 38100"/>
                <a:gd name="connsiteX55" fmla="*/ 5144929 w 5610225"/>
                <a:gd name="connsiteY55" fmla="*/ 35719 h 38100"/>
                <a:gd name="connsiteX56" fmla="*/ 5152549 w 5610225"/>
                <a:gd name="connsiteY56" fmla="*/ 22384 h 38100"/>
                <a:gd name="connsiteX57" fmla="*/ 5133499 w 5610225"/>
                <a:gd name="connsiteY57" fmla="*/ 10954 h 38100"/>
                <a:gd name="connsiteX58" fmla="*/ 5094446 w 5610225"/>
                <a:gd name="connsiteY58" fmla="*/ 9049 h 38100"/>
                <a:gd name="connsiteX59" fmla="*/ 5094446 w 5610225"/>
                <a:gd name="connsiteY59" fmla="*/ 9049 h 38100"/>
                <a:gd name="connsiteX60" fmla="*/ 5094446 w 5610225"/>
                <a:gd name="connsiteY60" fmla="*/ 9049 h 38100"/>
                <a:gd name="connsiteX61" fmla="*/ 5094446 w 5610225"/>
                <a:gd name="connsiteY61" fmla="*/ 9049 h 38100"/>
                <a:gd name="connsiteX62" fmla="*/ 4942999 w 5610225"/>
                <a:gd name="connsiteY62" fmla="*/ 9049 h 38100"/>
                <a:gd name="connsiteX63" fmla="*/ 4937284 w 5610225"/>
                <a:gd name="connsiteY63" fmla="*/ 14764 h 38100"/>
                <a:gd name="connsiteX64" fmla="*/ 4925854 w 5610225"/>
                <a:gd name="connsiteY64" fmla="*/ 20479 h 38100"/>
                <a:gd name="connsiteX65" fmla="*/ 4929664 w 5610225"/>
                <a:gd name="connsiteY65" fmla="*/ 9049 h 38100"/>
                <a:gd name="connsiteX66" fmla="*/ 4899184 w 5610225"/>
                <a:gd name="connsiteY66" fmla="*/ 9049 h 38100"/>
                <a:gd name="connsiteX67" fmla="*/ 4870609 w 5610225"/>
                <a:gd name="connsiteY67" fmla="*/ 26194 h 38100"/>
                <a:gd name="connsiteX68" fmla="*/ 4870609 w 5610225"/>
                <a:gd name="connsiteY68" fmla="*/ 31909 h 38100"/>
                <a:gd name="connsiteX69" fmla="*/ 4885849 w 5610225"/>
                <a:gd name="connsiteY69" fmla="*/ 33814 h 38100"/>
                <a:gd name="connsiteX70" fmla="*/ 4906804 w 5610225"/>
                <a:gd name="connsiteY70" fmla="*/ 33814 h 38100"/>
                <a:gd name="connsiteX71" fmla="*/ 4918234 w 5610225"/>
                <a:gd name="connsiteY71" fmla="*/ 26194 h 38100"/>
                <a:gd name="connsiteX72" fmla="*/ 4914424 w 5610225"/>
                <a:gd name="connsiteY72" fmla="*/ 33814 h 38100"/>
                <a:gd name="connsiteX73" fmla="*/ 4980146 w 5610225"/>
                <a:gd name="connsiteY73" fmla="*/ 33814 h 38100"/>
                <a:gd name="connsiteX74" fmla="*/ 4987766 w 5610225"/>
                <a:gd name="connsiteY74" fmla="*/ 26194 h 38100"/>
                <a:gd name="connsiteX75" fmla="*/ 4976336 w 5610225"/>
                <a:gd name="connsiteY75" fmla="*/ 9049 h 38100"/>
                <a:gd name="connsiteX76" fmla="*/ 4942999 w 5610225"/>
                <a:gd name="connsiteY76" fmla="*/ 9049 h 38100"/>
                <a:gd name="connsiteX77" fmla="*/ 4942999 w 5610225"/>
                <a:gd name="connsiteY77" fmla="*/ 9049 h 38100"/>
                <a:gd name="connsiteX78" fmla="*/ 4942999 w 5610225"/>
                <a:gd name="connsiteY78" fmla="*/ 9049 h 38100"/>
                <a:gd name="connsiteX79" fmla="*/ 4942999 w 5610225"/>
                <a:gd name="connsiteY79" fmla="*/ 9049 h 38100"/>
                <a:gd name="connsiteX80" fmla="*/ 4805839 w 5610225"/>
                <a:gd name="connsiteY80" fmla="*/ 9049 h 38100"/>
                <a:gd name="connsiteX81" fmla="*/ 4817269 w 5610225"/>
                <a:gd name="connsiteY81" fmla="*/ 26194 h 38100"/>
                <a:gd name="connsiteX82" fmla="*/ 4798219 w 5610225"/>
                <a:gd name="connsiteY82" fmla="*/ 20479 h 38100"/>
                <a:gd name="connsiteX83" fmla="*/ 4798219 w 5610225"/>
                <a:gd name="connsiteY83" fmla="*/ 9049 h 38100"/>
                <a:gd name="connsiteX84" fmla="*/ 4762977 w 5610225"/>
                <a:gd name="connsiteY84" fmla="*/ 9049 h 38100"/>
                <a:gd name="connsiteX85" fmla="*/ 4753452 w 5610225"/>
                <a:gd name="connsiteY85" fmla="*/ 26194 h 38100"/>
                <a:gd name="connsiteX86" fmla="*/ 4747737 w 5610225"/>
                <a:gd name="connsiteY86" fmla="*/ 26194 h 38100"/>
                <a:gd name="connsiteX87" fmla="*/ 4747737 w 5610225"/>
                <a:gd name="connsiteY87" fmla="*/ 14764 h 38100"/>
                <a:gd name="connsiteX88" fmla="*/ 4753452 w 5610225"/>
                <a:gd name="connsiteY88" fmla="*/ 9049 h 38100"/>
                <a:gd name="connsiteX89" fmla="*/ 4554379 w 5610225"/>
                <a:gd name="connsiteY89" fmla="*/ 9049 h 38100"/>
                <a:gd name="connsiteX90" fmla="*/ 4548664 w 5610225"/>
                <a:gd name="connsiteY90" fmla="*/ 33814 h 38100"/>
                <a:gd name="connsiteX91" fmla="*/ 4548664 w 5610225"/>
                <a:gd name="connsiteY91" fmla="*/ 35719 h 38100"/>
                <a:gd name="connsiteX92" fmla="*/ 4641056 w 5610225"/>
                <a:gd name="connsiteY92" fmla="*/ 35719 h 38100"/>
                <a:gd name="connsiteX93" fmla="*/ 4641056 w 5610225"/>
                <a:gd name="connsiteY93" fmla="*/ 26194 h 38100"/>
                <a:gd name="connsiteX94" fmla="*/ 4629627 w 5610225"/>
                <a:gd name="connsiteY94" fmla="*/ 20479 h 38100"/>
                <a:gd name="connsiteX95" fmla="*/ 4641056 w 5610225"/>
                <a:gd name="connsiteY95" fmla="*/ 14764 h 38100"/>
                <a:gd name="connsiteX96" fmla="*/ 4646771 w 5610225"/>
                <a:gd name="connsiteY96" fmla="*/ 35719 h 38100"/>
                <a:gd name="connsiteX97" fmla="*/ 4803934 w 5610225"/>
                <a:gd name="connsiteY97" fmla="*/ 35719 h 38100"/>
                <a:gd name="connsiteX98" fmla="*/ 4803934 w 5610225"/>
                <a:gd name="connsiteY98" fmla="*/ 33814 h 38100"/>
                <a:gd name="connsiteX99" fmla="*/ 4809649 w 5610225"/>
                <a:gd name="connsiteY99" fmla="*/ 33814 h 38100"/>
                <a:gd name="connsiteX100" fmla="*/ 4809649 w 5610225"/>
                <a:gd name="connsiteY100" fmla="*/ 35719 h 38100"/>
                <a:gd name="connsiteX101" fmla="*/ 4826794 w 5610225"/>
                <a:gd name="connsiteY101" fmla="*/ 35719 h 38100"/>
                <a:gd name="connsiteX102" fmla="*/ 4840129 w 5610225"/>
                <a:gd name="connsiteY102" fmla="*/ 22384 h 38100"/>
                <a:gd name="connsiteX103" fmla="*/ 4834414 w 5610225"/>
                <a:gd name="connsiteY103" fmla="*/ 10954 h 38100"/>
                <a:gd name="connsiteX104" fmla="*/ 4805839 w 5610225"/>
                <a:gd name="connsiteY104" fmla="*/ 9049 h 38100"/>
                <a:gd name="connsiteX105" fmla="*/ 4805839 w 5610225"/>
                <a:gd name="connsiteY105" fmla="*/ 9049 h 38100"/>
                <a:gd name="connsiteX106" fmla="*/ 4805839 w 5610225"/>
                <a:gd name="connsiteY106" fmla="*/ 9049 h 38100"/>
                <a:gd name="connsiteX107" fmla="*/ 4805839 w 5610225"/>
                <a:gd name="connsiteY107" fmla="*/ 9049 h 38100"/>
                <a:gd name="connsiteX108" fmla="*/ 4493419 w 5610225"/>
                <a:gd name="connsiteY108" fmla="*/ 9049 h 38100"/>
                <a:gd name="connsiteX109" fmla="*/ 4508659 w 5610225"/>
                <a:gd name="connsiteY109" fmla="*/ 33814 h 38100"/>
                <a:gd name="connsiteX110" fmla="*/ 4543902 w 5610225"/>
                <a:gd name="connsiteY110" fmla="*/ 33814 h 38100"/>
                <a:gd name="connsiteX111" fmla="*/ 4543902 w 5610225"/>
                <a:gd name="connsiteY111" fmla="*/ 20479 h 38100"/>
                <a:gd name="connsiteX112" fmla="*/ 4555331 w 5610225"/>
                <a:gd name="connsiteY112" fmla="*/ 9049 h 38100"/>
                <a:gd name="connsiteX113" fmla="*/ 4493419 w 5610225"/>
                <a:gd name="connsiteY113" fmla="*/ 9049 h 38100"/>
                <a:gd name="connsiteX114" fmla="*/ 4493419 w 5610225"/>
                <a:gd name="connsiteY114" fmla="*/ 9049 h 38100"/>
                <a:gd name="connsiteX115" fmla="*/ 4493419 w 5610225"/>
                <a:gd name="connsiteY115" fmla="*/ 9049 h 38100"/>
                <a:gd name="connsiteX116" fmla="*/ 4493419 w 5610225"/>
                <a:gd name="connsiteY116" fmla="*/ 9049 h 38100"/>
                <a:gd name="connsiteX117" fmla="*/ 4454366 w 5610225"/>
                <a:gd name="connsiteY117" fmla="*/ 9049 h 38100"/>
                <a:gd name="connsiteX118" fmla="*/ 4469606 w 5610225"/>
                <a:gd name="connsiteY118" fmla="*/ 33814 h 38100"/>
                <a:gd name="connsiteX119" fmla="*/ 4488656 w 5610225"/>
                <a:gd name="connsiteY119" fmla="*/ 33814 h 38100"/>
                <a:gd name="connsiteX120" fmla="*/ 4475321 w 5610225"/>
                <a:gd name="connsiteY120" fmla="*/ 7144 h 38100"/>
                <a:gd name="connsiteX121" fmla="*/ 4454366 w 5610225"/>
                <a:gd name="connsiteY121" fmla="*/ 9049 h 38100"/>
                <a:gd name="connsiteX122" fmla="*/ 4454366 w 5610225"/>
                <a:gd name="connsiteY122" fmla="*/ 9049 h 38100"/>
                <a:gd name="connsiteX123" fmla="*/ 4454366 w 5610225"/>
                <a:gd name="connsiteY123" fmla="*/ 9049 h 38100"/>
                <a:gd name="connsiteX124" fmla="*/ 4454366 w 5610225"/>
                <a:gd name="connsiteY124" fmla="*/ 9049 h 38100"/>
                <a:gd name="connsiteX125" fmla="*/ 4401979 w 5610225"/>
                <a:gd name="connsiteY125" fmla="*/ 9049 h 38100"/>
                <a:gd name="connsiteX126" fmla="*/ 4398169 w 5610225"/>
                <a:gd name="connsiteY126" fmla="*/ 33814 h 38100"/>
                <a:gd name="connsiteX127" fmla="*/ 4446746 w 5610225"/>
                <a:gd name="connsiteY127" fmla="*/ 33814 h 38100"/>
                <a:gd name="connsiteX128" fmla="*/ 4446746 w 5610225"/>
                <a:gd name="connsiteY128" fmla="*/ 26194 h 38100"/>
                <a:gd name="connsiteX129" fmla="*/ 4446746 w 5610225"/>
                <a:gd name="connsiteY129" fmla="*/ 9049 h 38100"/>
                <a:gd name="connsiteX130" fmla="*/ 4401979 w 5610225"/>
                <a:gd name="connsiteY130" fmla="*/ 9049 h 38100"/>
                <a:gd name="connsiteX131" fmla="*/ 4401979 w 5610225"/>
                <a:gd name="connsiteY131" fmla="*/ 9049 h 38100"/>
                <a:gd name="connsiteX132" fmla="*/ 4401979 w 5610225"/>
                <a:gd name="connsiteY132" fmla="*/ 9049 h 38100"/>
                <a:gd name="connsiteX133" fmla="*/ 4401979 w 5610225"/>
                <a:gd name="connsiteY133" fmla="*/ 9049 h 38100"/>
                <a:gd name="connsiteX134" fmla="*/ 4350544 w 5610225"/>
                <a:gd name="connsiteY134" fmla="*/ 9049 h 38100"/>
                <a:gd name="connsiteX135" fmla="*/ 4348639 w 5610225"/>
                <a:gd name="connsiteY135" fmla="*/ 26194 h 38100"/>
                <a:gd name="connsiteX136" fmla="*/ 4352449 w 5610225"/>
                <a:gd name="connsiteY136" fmla="*/ 33814 h 38100"/>
                <a:gd name="connsiteX137" fmla="*/ 4379119 w 5610225"/>
                <a:gd name="connsiteY137" fmla="*/ 33814 h 38100"/>
                <a:gd name="connsiteX138" fmla="*/ 4379119 w 5610225"/>
                <a:gd name="connsiteY138" fmla="*/ 31909 h 38100"/>
                <a:gd name="connsiteX139" fmla="*/ 4377214 w 5610225"/>
                <a:gd name="connsiteY139" fmla="*/ 7144 h 38100"/>
                <a:gd name="connsiteX140" fmla="*/ 4350544 w 5610225"/>
                <a:gd name="connsiteY140" fmla="*/ 9049 h 38100"/>
                <a:gd name="connsiteX141" fmla="*/ 4350544 w 5610225"/>
                <a:gd name="connsiteY141" fmla="*/ 9049 h 38100"/>
                <a:gd name="connsiteX142" fmla="*/ 4350544 w 5610225"/>
                <a:gd name="connsiteY142" fmla="*/ 9049 h 38100"/>
                <a:gd name="connsiteX143" fmla="*/ 4350544 w 5610225"/>
                <a:gd name="connsiteY143" fmla="*/ 9049 h 38100"/>
                <a:gd name="connsiteX144" fmla="*/ 4160996 w 5610225"/>
                <a:gd name="connsiteY144" fmla="*/ 9049 h 38100"/>
                <a:gd name="connsiteX145" fmla="*/ 4160996 w 5610225"/>
                <a:gd name="connsiteY145" fmla="*/ 14764 h 38100"/>
                <a:gd name="connsiteX146" fmla="*/ 4155281 w 5610225"/>
                <a:gd name="connsiteY146" fmla="*/ 9049 h 38100"/>
                <a:gd name="connsiteX147" fmla="*/ 4085749 w 5610225"/>
                <a:gd name="connsiteY147" fmla="*/ 9049 h 38100"/>
                <a:gd name="connsiteX148" fmla="*/ 4081939 w 5610225"/>
                <a:gd name="connsiteY148" fmla="*/ 33814 h 38100"/>
                <a:gd name="connsiteX149" fmla="*/ 4166711 w 5610225"/>
                <a:gd name="connsiteY149" fmla="*/ 33814 h 38100"/>
                <a:gd name="connsiteX150" fmla="*/ 4168616 w 5610225"/>
                <a:gd name="connsiteY150" fmla="*/ 9049 h 38100"/>
                <a:gd name="connsiteX151" fmla="*/ 4160996 w 5610225"/>
                <a:gd name="connsiteY151" fmla="*/ 9049 h 38100"/>
                <a:gd name="connsiteX152" fmla="*/ 4160996 w 5610225"/>
                <a:gd name="connsiteY152" fmla="*/ 9049 h 38100"/>
                <a:gd name="connsiteX153" fmla="*/ 4160996 w 5610225"/>
                <a:gd name="connsiteY153" fmla="*/ 9049 h 38100"/>
                <a:gd name="connsiteX154" fmla="*/ 4160996 w 5610225"/>
                <a:gd name="connsiteY154" fmla="*/ 9049 h 38100"/>
                <a:gd name="connsiteX155" fmla="*/ 3967639 w 5610225"/>
                <a:gd name="connsiteY155" fmla="*/ 9049 h 38100"/>
                <a:gd name="connsiteX156" fmla="*/ 3969544 w 5610225"/>
                <a:gd name="connsiteY156" fmla="*/ 26194 h 38100"/>
                <a:gd name="connsiteX157" fmla="*/ 3963829 w 5610225"/>
                <a:gd name="connsiteY157" fmla="*/ 26194 h 38100"/>
                <a:gd name="connsiteX158" fmla="*/ 3961924 w 5610225"/>
                <a:gd name="connsiteY158" fmla="*/ 9049 h 38100"/>
                <a:gd name="connsiteX159" fmla="*/ 3888581 w 5610225"/>
                <a:gd name="connsiteY159" fmla="*/ 9049 h 38100"/>
                <a:gd name="connsiteX160" fmla="*/ 3886676 w 5610225"/>
                <a:gd name="connsiteY160" fmla="*/ 33814 h 38100"/>
                <a:gd name="connsiteX161" fmla="*/ 3898106 w 5610225"/>
                <a:gd name="connsiteY161" fmla="*/ 33814 h 38100"/>
                <a:gd name="connsiteX162" fmla="*/ 3898106 w 5610225"/>
                <a:gd name="connsiteY162" fmla="*/ 26194 h 38100"/>
                <a:gd name="connsiteX163" fmla="*/ 3909536 w 5610225"/>
                <a:gd name="connsiteY163" fmla="*/ 26194 h 38100"/>
                <a:gd name="connsiteX164" fmla="*/ 3907631 w 5610225"/>
                <a:gd name="connsiteY164" fmla="*/ 33814 h 38100"/>
                <a:gd name="connsiteX165" fmla="*/ 4061936 w 5610225"/>
                <a:gd name="connsiteY165" fmla="*/ 33814 h 38100"/>
                <a:gd name="connsiteX166" fmla="*/ 4067651 w 5610225"/>
                <a:gd name="connsiteY166" fmla="*/ 9049 h 38100"/>
                <a:gd name="connsiteX167" fmla="*/ 3967639 w 5610225"/>
                <a:gd name="connsiteY167" fmla="*/ 9049 h 38100"/>
                <a:gd name="connsiteX168" fmla="*/ 3967639 w 5610225"/>
                <a:gd name="connsiteY168" fmla="*/ 9049 h 38100"/>
                <a:gd name="connsiteX169" fmla="*/ 3967639 w 5610225"/>
                <a:gd name="connsiteY169" fmla="*/ 9049 h 38100"/>
                <a:gd name="connsiteX170" fmla="*/ 3967639 w 5610225"/>
                <a:gd name="connsiteY170" fmla="*/ 9049 h 38100"/>
                <a:gd name="connsiteX171" fmla="*/ 3830479 w 5610225"/>
                <a:gd name="connsiteY171" fmla="*/ 9049 h 38100"/>
                <a:gd name="connsiteX172" fmla="*/ 3819049 w 5610225"/>
                <a:gd name="connsiteY172" fmla="*/ 20479 h 38100"/>
                <a:gd name="connsiteX173" fmla="*/ 3819049 w 5610225"/>
                <a:gd name="connsiteY173" fmla="*/ 9049 h 38100"/>
                <a:gd name="connsiteX174" fmla="*/ 3469481 w 5610225"/>
                <a:gd name="connsiteY174" fmla="*/ 9049 h 38100"/>
                <a:gd name="connsiteX175" fmla="*/ 3456146 w 5610225"/>
                <a:gd name="connsiteY175" fmla="*/ 33814 h 38100"/>
                <a:gd name="connsiteX176" fmla="*/ 3676174 w 5610225"/>
                <a:gd name="connsiteY176" fmla="*/ 33814 h 38100"/>
                <a:gd name="connsiteX177" fmla="*/ 3687604 w 5610225"/>
                <a:gd name="connsiteY177" fmla="*/ 20479 h 38100"/>
                <a:gd name="connsiteX178" fmla="*/ 3685699 w 5610225"/>
                <a:gd name="connsiteY178" fmla="*/ 33814 h 38100"/>
                <a:gd name="connsiteX179" fmla="*/ 3785711 w 5610225"/>
                <a:gd name="connsiteY179" fmla="*/ 33814 h 38100"/>
                <a:gd name="connsiteX180" fmla="*/ 3781901 w 5610225"/>
                <a:gd name="connsiteY180" fmla="*/ 26194 h 38100"/>
                <a:gd name="connsiteX181" fmla="*/ 3787616 w 5610225"/>
                <a:gd name="connsiteY181" fmla="*/ 26194 h 38100"/>
                <a:gd name="connsiteX182" fmla="*/ 3793331 w 5610225"/>
                <a:gd name="connsiteY182" fmla="*/ 20479 h 38100"/>
                <a:gd name="connsiteX183" fmla="*/ 3797141 w 5610225"/>
                <a:gd name="connsiteY183" fmla="*/ 33814 h 38100"/>
                <a:gd name="connsiteX184" fmla="*/ 3851434 w 5610225"/>
                <a:gd name="connsiteY184" fmla="*/ 33814 h 38100"/>
                <a:gd name="connsiteX185" fmla="*/ 3830479 w 5610225"/>
                <a:gd name="connsiteY185" fmla="*/ 9049 h 38100"/>
                <a:gd name="connsiteX186" fmla="*/ 3830479 w 5610225"/>
                <a:gd name="connsiteY186" fmla="*/ 9049 h 38100"/>
                <a:gd name="connsiteX187" fmla="*/ 3830479 w 5610225"/>
                <a:gd name="connsiteY187" fmla="*/ 9049 h 38100"/>
                <a:gd name="connsiteX188" fmla="*/ 3830479 w 5610225"/>
                <a:gd name="connsiteY188" fmla="*/ 9049 h 38100"/>
                <a:gd name="connsiteX189" fmla="*/ 3830479 w 5610225"/>
                <a:gd name="connsiteY189" fmla="*/ 9049 h 38100"/>
                <a:gd name="connsiteX190" fmla="*/ 3200876 w 5610225"/>
                <a:gd name="connsiteY190" fmla="*/ 9049 h 38100"/>
                <a:gd name="connsiteX191" fmla="*/ 3208496 w 5610225"/>
                <a:gd name="connsiteY191" fmla="*/ 33814 h 38100"/>
                <a:gd name="connsiteX192" fmla="*/ 3450431 w 5610225"/>
                <a:gd name="connsiteY192" fmla="*/ 33814 h 38100"/>
                <a:gd name="connsiteX193" fmla="*/ 3463766 w 5610225"/>
                <a:gd name="connsiteY193" fmla="*/ 9049 h 38100"/>
                <a:gd name="connsiteX194" fmla="*/ 3200876 w 5610225"/>
                <a:gd name="connsiteY194" fmla="*/ 9049 h 38100"/>
                <a:gd name="connsiteX195" fmla="*/ 3200876 w 5610225"/>
                <a:gd name="connsiteY195" fmla="*/ 9049 h 38100"/>
                <a:gd name="connsiteX196" fmla="*/ 3200876 w 5610225"/>
                <a:gd name="connsiteY196" fmla="*/ 9049 h 38100"/>
                <a:gd name="connsiteX197" fmla="*/ 3200876 w 5610225"/>
                <a:gd name="connsiteY197" fmla="*/ 9049 h 38100"/>
                <a:gd name="connsiteX198" fmla="*/ 2497931 w 5610225"/>
                <a:gd name="connsiteY198" fmla="*/ 9049 h 38100"/>
                <a:gd name="connsiteX199" fmla="*/ 2515076 w 5610225"/>
                <a:gd name="connsiteY199" fmla="*/ 33814 h 38100"/>
                <a:gd name="connsiteX200" fmla="*/ 2559844 w 5610225"/>
                <a:gd name="connsiteY200" fmla="*/ 33814 h 38100"/>
                <a:gd name="connsiteX201" fmla="*/ 2554129 w 5610225"/>
                <a:gd name="connsiteY201" fmla="*/ 9049 h 38100"/>
                <a:gd name="connsiteX202" fmla="*/ 2497931 w 5610225"/>
                <a:gd name="connsiteY202" fmla="*/ 9049 h 38100"/>
                <a:gd name="connsiteX203" fmla="*/ 2497931 w 5610225"/>
                <a:gd name="connsiteY203" fmla="*/ 9049 h 38100"/>
                <a:gd name="connsiteX204" fmla="*/ 2497931 w 5610225"/>
                <a:gd name="connsiteY204" fmla="*/ 9049 h 38100"/>
                <a:gd name="connsiteX205" fmla="*/ 2497931 w 5610225"/>
                <a:gd name="connsiteY205" fmla="*/ 9049 h 38100"/>
                <a:gd name="connsiteX206" fmla="*/ 2396966 w 5610225"/>
                <a:gd name="connsiteY206" fmla="*/ 9049 h 38100"/>
                <a:gd name="connsiteX207" fmla="*/ 2396966 w 5610225"/>
                <a:gd name="connsiteY207" fmla="*/ 33814 h 38100"/>
                <a:gd name="connsiteX208" fmla="*/ 2439829 w 5610225"/>
                <a:gd name="connsiteY208" fmla="*/ 33814 h 38100"/>
                <a:gd name="connsiteX209" fmla="*/ 2447449 w 5610225"/>
                <a:gd name="connsiteY209" fmla="*/ 20479 h 38100"/>
                <a:gd name="connsiteX210" fmla="*/ 2470309 w 5610225"/>
                <a:gd name="connsiteY210" fmla="*/ 33814 h 38100"/>
                <a:gd name="connsiteX211" fmla="*/ 2489359 w 5610225"/>
                <a:gd name="connsiteY211" fmla="*/ 33814 h 38100"/>
                <a:gd name="connsiteX212" fmla="*/ 2496979 w 5610225"/>
                <a:gd name="connsiteY212" fmla="*/ 12859 h 38100"/>
                <a:gd name="connsiteX213" fmla="*/ 2440781 w 5610225"/>
                <a:gd name="connsiteY213" fmla="*/ 7144 h 38100"/>
                <a:gd name="connsiteX214" fmla="*/ 2396966 w 5610225"/>
                <a:gd name="connsiteY214" fmla="*/ 9049 h 38100"/>
                <a:gd name="connsiteX215" fmla="*/ 2396966 w 5610225"/>
                <a:gd name="connsiteY215" fmla="*/ 9049 h 38100"/>
                <a:gd name="connsiteX216" fmla="*/ 2396966 w 5610225"/>
                <a:gd name="connsiteY216" fmla="*/ 9049 h 38100"/>
                <a:gd name="connsiteX217" fmla="*/ 2396966 w 5610225"/>
                <a:gd name="connsiteY217" fmla="*/ 9049 h 38100"/>
                <a:gd name="connsiteX218" fmla="*/ 2354104 w 5610225"/>
                <a:gd name="connsiteY218" fmla="*/ 9049 h 38100"/>
                <a:gd name="connsiteX219" fmla="*/ 2352199 w 5610225"/>
                <a:gd name="connsiteY219" fmla="*/ 14764 h 38100"/>
                <a:gd name="connsiteX220" fmla="*/ 2357914 w 5610225"/>
                <a:gd name="connsiteY220" fmla="*/ 14764 h 38100"/>
                <a:gd name="connsiteX221" fmla="*/ 2357914 w 5610225"/>
                <a:gd name="connsiteY221" fmla="*/ 9049 h 38100"/>
                <a:gd name="connsiteX222" fmla="*/ 2354104 w 5610225"/>
                <a:gd name="connsiteY222" fmla="*/ 9049 h 38100"/>
                <a:gd name="connsiteX223" fmla="*/ 2354104 w 5610225"/>
                <a:gd name="connsiteY223" fmla="*/ 9049 h 38100"/>
                <a:gd name="connsiteX224" fmla="*/ 2354104 w 5610225"/>
                <a:gd name="connsiteY224" fmla="*/ 9049 h 38100"/>
                <a:gd name="connsiteX225" fmla="*/ 2354104 w 5610225"/>
                <a:gd name="connsiteY225" fmla="*/ 9049 h 38100"/>
                <a:gd name="connsiteX226" fmla="*/ 2195989 w 5610225"/>
                <a:gd name="connsiteY226" fmla="*/ 9049 h 38100"/>
                <a:gd name="connsiteX227" fmla="*/ 2180749 w 5610225"/>
                <a:gd name="connsiteY227" fmla="*/ 26194 h 38100"/>
                <a:gd name="connsiteX228" fmla="*/ 2145506 w 5610225"/>
                <a:gd name="connsiteY228" fmla="*/ 9049 h 38100"/>
                <a:gd name="connsiteX229" fmla="*/ 2141696 w 5610225"/>
                <a:gd name="connsiteY229" fmla="*/ 9049 h 38100"/>
                <a:gd name="connsiteX230" fmla="*/ 2135981 w 5610225"/>
                <a:gd name="connsiteY230" fmla="*/ 20479 h 38100"/>
                <a:gd name="connsiteX231" fmla="*/ 2130266 w 5610225"/>
                <a:gd name="connsiteY231" fmla="*/ 26194 h 38100"/>
                <a:gd name="connsiteX232" fmla="*/ 2160746 w 5610225"/>
                <a:gd name="connsiteY232" fmla="*/ 33814 h 38100"/>
                <a:gd name="connsiteX233" fmla="*/ 2322671 w 5610225"/>
                <a:gd name="connsiteY233" fmla="*/ 33814 h 38100"/>
                <a:gd name="connsiteX234" fmla="*/ 2322671 w 5610225"/>
                <a:gd name="connsiteY234" fmla="*/ 31909 h 38100"/>
                <a:gd name="connsiteX235" fmla="*/ 2313146 w 5610225"/>
                <a:gd name="connsiteY235" fmla="*/ 7144 h 38100"/>
                <a:gd name="connsiteX236" fmla="*/ 2195989 w 5610225"/>
                <a:gd name="connsiteY236" fmla="*/ 9049 h 38100"/>
                <a:gd name="connsiteX237" fmla="*/ 2195989 w 5610225"/>
                <a:gd name="connsiteY237" fmla="*/ 9049 h 38100"/>
                <a:gd name="connsiteX238" fmla="*/ 2195989 w 5610225"/>
                <a:gd name="connsiteY238" fmla="*/ 9049 h 38100"/>
                <a:gd name="connsiteX239" fmla="*/ 2195989 w 5610225"/>
                <a:gd name="connsiteY239" fmla="*/ 9049 h 38100"/>
                <a:gd name="connsiteX240" fmla="*/ 2086451 w 5610225"/>
                <a:gd name="connsiteY240" fmla="*/ 9049 h 38100"/>
                <a:gd name="connsiteX241" fmla="*/ 2084546 w 5610225"/>
                <a:gd name="connsiteY241" fmla="*/ 33814 h 38100"/>
                <a:gd name="connsiteX242" fmla="*/ 2097881 w 5610225"/>
                <a:gd name="connsiteY242" fmla="*/ 33814 h 38100"/>
                <a:gd name="connsiteX243" fmla="*/ 2105501 w 5610225"/>
                <a:gd name="connsiteY243" fmla="*/ 9049 h 38100"/>
                <a:gd name="connsiteX244" fmla="*/ 2086451 w 5610225"/>
                <a:gd name="connsiteY244" fmla="*/ 9049 h 38100"/>
                <a:gd name="connsiteX245" fmla="*/ 2086451 w 5610225"/>
                <a:gd name="connsiteY245" fmla="*/ 9049 h 38100"/>
                <a:gd name="connsiteX246" fmla="*/ 2086451 w 5610225"/>
                <a:gd name="connsiteY246" fmla="*/ 9049 h 38100"/>
                <a:gd name="connsiteX247" fmla="*/ 2086451 w 5610225"/>
                <a:gd name="connsiteY247" fmla="*/ 9049 h 38100"/>
                <a:gd name="connsiteX248" fmla="*/ 2049304 w 5610225"/>
                <a:gd name="connsiteY248" fmla="*/ 9049 h 38100"/>
                <a:gd name="connsiteX249" fmla="*/ 2030254 w 5610225"/>
                <a:gd name="connsiteY249" fmla="*/ 33814 h 38100"/>
                <a:gd name="connsiteX250" fmla="*/ 2075021 w 5610225"/>
                <a:gd name="connsiteY250" fmla="*/ 33814 h 38100"/>
                <a:gd name="connsiteX251" fmla="*/ 2075021 w 5610225"/>
                <a:gd name="connsiteY251" fmla="*/ 26194 h 38100"/>
                <a:gd name="connsiteX252" fmla="*/ 2078831 w 5610225"/>
                <a:gd name="connsiteY252" fmla="*/ 9049 h 38100"/>
                <a:gd name="connsiteX253" fmla="*/ 2049304 w 5610225"/>
                <a:gd name="connsiteY253" fmla="*/ 9049 h 38100"/>
                <a:gd name="connsiteX254" fmla="*/ 2049304 w 5610225"/>
                <a:gd name="connsiteY254" fmla="*/ 9049 h 38100"/>
                <a:gd name="connsiteX255" fmla="*/ 2049304 w 5610225"/>
                <a:gd name="connsiteY255" fmla="*/ 9049 h 38100"/>
                <a:gd name="connsiteX256" fmla="*/ 2049304 w 5610225"/>
                <a:gd name="connsiteY256" fmla="*/ 9049 h 38100"/>
                <a:gd name="connsiteX257" fmla="*/ 1995011 w 5610225"/>
                <a:gd name="connsiteY257" fmla="*/ 9049 h 38100"/>
                <a:gd name="connsiteX258" fmla="*/ 1995011 w 5610225"/>
                <a:gd name="connsiteY258" fmla="*/ 14764 h 38100"/>
                <a:gd name="connsiteX259" fmla="*/ 1970246 w 5610225"/>
                <a:gd name="connsiteY259" fmla="*/ 33814 h 38100"/>
                <a:gd name="connsiteX260" fmla="*/ 2013109 w 5610225"/>
                <a:gd name="connsiteY260" fmla="*/ 33814 h 38100"/>
                <a:gd name="connsiteX261" fmla="*/ 2032159 w 5610225"/>
                <a:gd name="connsiteY261" fmla="*/ 9049 h 38100"/>
                <a:gd name="connsiteX262" fmla="*/ 1995011 w 5610225"/>
                <a:gd name="connsiteY262" fmla="*/ 9049 h 38100"/>
                <a:gd name="connsiteX263" fmla="*/ 1995011 w 5610225"/>
                <a:gd name="connsiteY263" fmla="*/ 9049 h 38100"/>
                <a:gd name="connsiteX264" fmla="*/ 1995011 w 5610225"/>
                <a:gd name="connsiteY264" fmla="*/ 9049 h 38100"/>
                <a:gd name="connsiteX265" fmla="*/ 1995011 w 5610225"/>
                <a:gd name="connsiteY265" fmla="*/ 9049 h 38100"/>
                <a:gd name="connsiteX266" fmla="*/ 1720691 w 5610225"/>
                <a:gd name="connsiteY266" fmla="*/ 9049 h 38100"/>
                <a:gd name="connsiteX267" fmla="*/ 1720691 w 5610225"/>
                <a:gd name="connsiteY267" fmla="*/ 14764 h 38100"/>
                <a:gd name="connsiteX268" fmla="*/ 1709261 w 5610225"/>
                <a:gd name="connsiteY268" fmla="*/ 14764 h 38100"/>
                <a:gd name="connsiteX269" fmla="*/ 1705451 w 5610225"/>
                <a:gd name="connsiteY269" fmla="*/ 9049 h 38100"/>
                <a:gd name="connsiteX270" fmla="*/ 1694021 w 5610225"/>
                <a:gd name="connsiteY270" fmla="*/ 9049 h 38100"/>
                <a:gd name="connsiteX271" fmla="*/ 1694021 w 5610225"/>
                <a:gd name="connsiteY271" fmla="*/ 33814 h 38100"/>
                <a:gd name="connsiteX272" fmla="*/ 1831181 w 5610225"/>
                <a:gd name="connsiteY272" fmla="*/ 33814 h 38100"/>
                <a:gd name="connsiteX273" fmla="*/ 1857851 w 5610225"/>
                <a:gd name="connsiteY273" fmla="*/ 20479 h 38100"/>
                <a:gd name="connsiteX274" fmla="*/ 1850231 w 5610225"/>
                <a:gd name="connsiteY274" fmla="*/ 33814 h 38100"/>
                <a:gd name="connsiteX275" fmla="*/ 1921669 w 5610225"/>
                <a:gd name="connsiteY275" fmla="*/ 33814 h 38100"/>
                <a:gd name="connsiteX276" fmla="*/ 1910239 w 5610225"/>
                <a:gd name="connsiteY276" fmla="*/ 7144 h 38100"/>
                <a:gd name="connsiteX277" fmla="*/ 1720691 w 5610225"/>
                <a:gd name="connsiteY277" fmla="*/ 9049 h 38100"/>
                <a:gd name="connsiteX278" fmla="*/ 1720691 w 5610225"/>
                <a:gd name="connsiteY278" fmla="*/ 9049 h 38100"/>
                <a:gd name="connsiteX279" fmla="*/ 1720691 w 5610225"/>
                <a:gd name="connsiteY279" fmla="*/ 9049 h 38100"/>
                <a:gd name="connsiteX280" fmla="*/ 1720691 w 5610225"/>
                <a:gd name="connsiteY280" fmla="*/ 9049 h 38100"/>
                <a:gd name="connsiteX281" fmla="*/ 1539716 w 5610225"/>
                <a:gd name="connsiteY281" fmla="*/ 9049 h 38100"/>
                <a:gd name="connsiteX282" fmla="*/ 1534001 w 5610225"/>
                <a:gd name="connsiteY282" fmla="*/ 33814 h 38100"/>
                <a:gd name="connsiteX283" fmla="*/ 1528286 w 5610225"/>
                <a:gd name="connsiteY283" fmla="*/ 28099 h 38100"/>
                <a:gd name="connsiteX284" fmla="*/ 1516856 w 5610225"/>
                <a:gd name="connsiteY284" fmla="*/ 10954 h 38100"/>
                <a:gd name="connsiteX285" fmla="*/ 1488281 w 5610225"/>
                <a:gd name="connsiteY285" fmla="*/ 10954 h 38100"/>
                <a:gd name="connsiteX286" fmla="*/ 1476851 w 5610225"/>
                <a:gd name="connsiteY286" fmla="*/ 35719 h 38100"/>
                <a:gd name="connsiteX287" fmla="*/ 1585436 w 5610225"/>
                <a:gd name="connsiteY287" fmla="*/ 35719 h 38100"/>
                <a:gd name="connsiteX288" fmla="*/ 1585436 w 5610225"/>
                <a:gd name="connsiteY288" fmla="*/ 33814 h 38100"/>
                <a:gd name="connsiteX289" fmla="*/ 1591151 w 5610225"/>
                <a:gd name="connsiteY289" fmla="*/ 33814 h 38100"/>
                <a:gd name="connsiteX290" fmla="*/ 1591151 w 5610225"/>
                <a:gd name="connsiteY290" fmla="*/ 35719 h 38100"/>
                <a:gd name="connsiteX291" fmla="*/ 1645444 w 5610225"/>
                <a:gd name="connsiteY291" fmla="*/ 35719 h 38100"/>
                <a:gd name="connsiteX292" fmla="*/ 1647349 w 5610225"/>
                <a:gd name="connsiteY292" fmla="*/ 33814 h 38100"/>
                <a:gd name="connsiteX293" fmla="*/ 1647349 w 5610225"/>
                <a:gd name="connsiteY293" fmla="*/ 35719 h 38100"/>
                <a:gd name="connsiteX294" fmla="*/ 1670209 w 5610225"/>
                <a:gd name="connsiteY294" fmla="*/ 35719 h 38100"/>
                <a:gd name="connsiteX295" fmla="*/ 1643539 w 5610225"/>
                <a:gd name="connsiteY295" fmla="*/ 10954 h 38100"/>
                <a:gd name="connsiteX296" fmla="*/ 1539716 w 5610225"/>
                <a:gd name="connsiteY296" fmla="*/ 9049 h 38100"/>
                <a:gd name="connsiteX297" fmla="*/ 1539716 w 5610225"/>
                <a:gd name="connsiteY297" fmla="*/ 9049 h 38100"/>
                <a:gd name="connsiteX298" fmla="*/ 1539716 w 5610225"/>
                <a:gd name="connsiteY298" fmla="*/ 9049 h 38100"/>
                <a:gd name="connsiteX299" fmla="*/ 1539716 w 5610225"/>
                <a:gd name="connsiteY299" fmla="*/ 9049 h 38100"/>
                <a:gd name="connsiteX300" fmla="*/ 1386364 w 5610225"/>
                <a:gd name="connsiteY300" fmla="*/ 9049 h 38100"/>
                <a:gd name="connsiteX301" fmla="*/ 1392079 w 5610225"/>
                <a:gd name="connsiteY301" fmla="*/ 26194 h 38100"/>
                <a:gd name="connsiteX302" fmla="*/ 1392079 w 5610225"/>
                <a:gd name="connsiteY302" fmla="*/ 9049 h 38100"/>
                <a:gd name="connsiteX303" fmla="*/ 1386364 w 5610225"/>
                <a:gd name="connsiteY303" fmla="*/ 9049 h 38100"/>
                <a:gd name="connsiteX304" fmla="*/ 1386364 w 5610225"/>
                <a:gd name="connsiteY304" fmla="*/ 9049 h 38100"/>
                <a:gd name="connsiteX305" fmla="*/ 1386364 w 5610225"/>
                <a:gd name="connsiteY305" fmla="*/ 9049 h 38100"/>
                <a:gd name="connsiteX306" fmla="*/ 1386364 w 5610225"/>
                <a:gd name="connsiteY306" fmla="*/ 9049 h 38100"/>
                <a:gd name="connsiteX307" fmla="*/ 1365409 w 5610225"/>
                <a:gd name="connsiteY307" fmla="*/ 9049 h 38100"/>
                <a:gd name="connsiteX308" fmla="*/ 1361599 w 5610225"/>
                <a:gd name="connsiteY308" fmla="*/ 26194 h 38100"/>
                <a:gd name="connsiteX309" fmla="*/ 1367314 w 5610225"/>
                <a:gd name="connsiteY309" fmla="*/ 31909 h 38100"/>
                <a:gd name="connsiteX310" fmla="*/ 1373029 w 5610225"/>
                <a:gd name="connsiteY310" fmla="*/ 26194 h 38100"/>
                <a:gd name="connsiteX311" fmla="*/ 1384459 w 5610225"/>
                <a:gd name="connsiteY311" fmla="*/ 9049 h 38100"/>
                <a:gd name="connsiteX312" fmla="*/ 1365409 w 5610225"/>
                <a:gd name="connsiteY312" fmla="*/ 9049 h 38100"/>
                <a:gd name="connsiteX313" fmla="*/ 1365409 w 5610225"/>
                <a:gd name="connsiteY313" fmla="*/ 9049 h 38100"/>
                <a:gd name="connsiteX314" fmla="*/ 1365409 w 5610225"/>
                <a:gd name="connsiteY314" fmla="*/ 9049 h 38100"/>
                <a:gd name="connsiteX315" fmla="*/ 1365409 w 5610225"/>
                <a:gd name="connsiteY315" fmla="*/ 9049 h 38100"/>
                <a:gd name="connsiteX316" fmla="*/ 1313021 w 5610225"/>
                <a:gd name="connsiteY316" fmla="*/ 9049 h 38100"/>
                <a:gd name="connsiteX317" fmla="*/ 1297781 w 5610225"/>
                <a:gd name="connsiteY317" fmla="*/ 14764 h 38100"/>
                <a:gd name="connsiteX318" fmla="*/ 1314926 w 5610225"/>
                <a:gd name="connsiteY318" fmla="*/ 9049 h 38100"/>
                <a:gd name="connsiteX319" fmla="*/ 1313021 w 5610225"/>
                <a:gd name="connsiteY319" fmla="*/ 9049 h 38100"/>
                <a:gd name="connsiteX320" fmla="*/ 1313021 w 5610225"/>
                <a:gd name="connsiteY320" fmla="*/ 9049 h 38100"/>
                <a:gd name="connsiteX321" fmla="*/ 1313021 w 5610225"/>
                <a:gd name="connsiteY321" fmla="*/ 9049 h 38100"/>
                <a:gd name="connsiteX322" fmla="*/ 1313021 w 5610225"/>
                <a:gd name="connsiteY322" fmla="*/ 9049 h 38100"/>
                <a:gd name="connsiteX323" fmla="*/ 1151096 w 5610225"/>
                <a:gd name="connsiteY323" fmla="*/ 9049 h 38100"/>
                <a:gd name="connsiteX324" fmla="*/ 1181576 w 5610225"/>
                <a:gd name="connsiteY324" fmla="*/ 26194 h 38100"/>
                <a:gd name="connsiteX325" fmla="*/ 1177766 w 5610225"/>
                <a:gd name="connsiteY325" fmla="*/ 33814 h 38100"/>
                <a:gd name="connsiteX326" fmla="*/ 1191101 w 5610225"/>
                <a:gd name="connsiteY326" fmla="*/ 33814 h 38100"/>
                <a:gd name="connsiteX327" fmla="*/ 1189196 w 5610225"/>
                <a:gd name="connsiteY327" fmla="*/ 26194 h 38100"/>
                <a:gd name="connsiteX328" fmla="*/ 1213961 w 5610225"/>
                <a:gd name="connsiteY328" fmla="*/ 26194 h 38100"/>
                <a:gd name="connsiteX329" fmla="*/ 1213961 w 5610225"/>
                <a:gd name="connsiteY329" fmla="*/ 33814 h 38100"/>
                <a:gd name="connsiteX330" fmla="*/ 1227296 w 5610225"/>
                <a:gd name="connsiteY330" fmla="*/ 33814 h 38100"/>
                <a:gd name="connsiteX331" fmla="*/ 1227296 w 5610225"/>
                <a:gd name="connsiteY331" fmla="*/ 31909 h 38100"/>
                <a:gd name="connsiteX332" fmla="*/ 1233011 w 5610225"/>
                <a:gd name="connsiteY332" fmla="*/ 31909 h 38100"/>
                <a:gd name="connsiteX333" fmla="*/ 1244441 w 5610225"/>
                <a:gd name="connsiteY333" fmla="*/ 26194 h 38100"/>
                <a:gd name="connsiteX334" fmla="*/ 1242536 w 5610225"/>
                <a:gd name="connsiteY334" fmla="*/ 33814 h 38100"/>
                <a:gd name="connsiteX335" fmla="*/ 1289209 w 5610225"/>
                <a:gd name="connsiteY335" fmla="*/ 33814 h 38100"/>
                <a:gd name="connsiteX336" fmla="*/ 1289209 w 5610225"/>
                <a:gd name="connsiteY336" fmla="*/ 31909 h 38100"/>
                <a:gd name="connsiteX337" fmla="*/ 1236821 w 5610225"/>
                <a:gd name="connsiteY337" fmla="*/ 7144 h 38100"/>
                <a:gd name="connsiteX338" fmla="*/ 1151096 w 5610225"/>
                <a:gd name="connsiteY338" fmla="*/ 9049 h 38100"/>
                <a:gd name="connsiteX339" fmla="*/ 1151096 w 5610225"/>
                <a:gd name="connsiteY339" fmla="*/ 9049 h 38100"/>
                <a:gd name="connsiteX340" fmla="*/ 1151096 w 5610225"/>
                <a:gd name="connsiteY340" fmla="*/ 9049 h 38100"/>
                <a:gd name="connsiteX341" fmla="*/ 1151096 w 5610225"/>
                <a:gd name="connsiteY341" fmla="*/ 9049 h 38100"/>
                <a:gd name="connsiteX342" fmla="*/ 1100614 w 5610225"/>
                <a:gd name="connsiteY342" fmla="*/ 9049 h 38100"/>
                <a:gd name="connsiteX343" fmla="*/ 1112044 w 5610225"/>
                <a:gd name="connsiteY343" fmla="*/ 33814 h 38100"/>
                <a:gd name="connsiteX344" fmla="*/ 1100614 w 5610225"/>
                <a:gd name="connsiteY344" fmla="*/ 33814 h 38100"/>
                <a:gd name="connsiteX345" fmla="*/ 1081564 w 5610225"/>
                <a:gd name="connsiteY345" fmla="*/ 9049 h 38100"/>
                <a:gd name="connsiteX346" fmla="*/ 1040606 w 5610225"/>
                <a:gd name="connsiteY346" fmla="*/ 9049 h 38100"/>
                <a:gd name="connsiteX347" fmla="*/ 1038701 w 5610225"/>
                <a:gd name="connsiteY347" fmla="*/ 14764 h 38100"/>
                <a:gd name="connsiteX348" fmla="*/ 1027271 w 5610225"/>
                <a:gd name="connsiteY348" fmla="*/ 20479 h 38100"/>
                <a:gd name="connsiteX349" fmla="*/ 1027271 w 5610225"/>
                <a:gd name="connsiteY349" fmla="*/ 14764 h 38100"/>
                <a:gd name="connsiteX350" fmla="*/ 1038701 w 5610225"/>
                <a:gd name="connsiteY350" fmla="*/ 9049 h 38100"/>
                <a:gd name="connsiteX351" fmla="*/ 1021556 w 5610225"/>
                <a:gd name="connsiteY351" fmla="*/ 9049 h 38100"/>
                <a:gd name="connsiteX352" fmla="*/ 1021556 w 5610225"/>
                <a:gd name="connsiteY352" fmla="*/ 14764 h 38100"/>
                <a:gd name="connsiteX353" fmla="*/ 1015841 w 5610225"/>
                <a:gd name="connsiteY353" fmla="*/ 14764 h 38100"/>
                <a:gd name="connsiteX354" fmla="*/ 1015841 w 5610225"/>
                <a:gd name="connsiteY354" fmla="*/ 9049 h 38100"/>
                <a:gd name="connsiteX355" fmla="*/ 350996 w 5610225"/>
                <a:gd name="connsiteY355" fmla="*/ 9049 h 38100"/>
                <a:gd name="connsiteX356" fmla="*/ 350996 w 5610225"/>
                <a:gd name="connsiteY356" fmla="*/ 14764 h 38100"/>
                <a:gd name="connsiteX357" fmla="*/ 356711 w 5610225"/>
                <a:gd name="connsiteY357" fmla="*/ 26194 h 38100"/>
                <a:gd name="connsiteX358" fmla="*/ 350996 w 5610225"/>
                <a:gd name="connsiteY358" fmla="*/ 33814 h 38100"/>
                <a:gd name="connsiteX359" fmla="*/ 700564 w 5610225"/>
                <a:gd name="connsiteY359" fmla="*/ 33814 h 38100"/>
                <a:gd name="connsiteX360" fmla="*/ 704374 w 5610225"/>
                <a:gd name="connsiteY360" fmla="*/ 31909 h 38100"/>
                <a:gd name="connsiteX361" fmla="*/ 704374 w 5610225"/>
                <a:gd name="connsiteY361" fmla="*/ 33814 h 38100"/>
                <a:gd name="connsiteX362" fmla="*/ 870109 w 5610225"/>
                <a:gd name="connsiteY362" fmla="*/ 33814 h 38100"/>
                <a:gd name="connsiteX363" fmla="*/ 872014 w 5610225"/>
                <a:gd name="connsiteY363" fmla="*/ 31909 h 38100"/>
                <a:gd name="connsiteX364" fmla="*/ 860584 w 5610225"/>
                <a:gd name="connsiteY364" fmla="*/ 26194 h 38100"/>
                <a:gd name="connsiteX365" fmla="*/ 872014 w 5610225"/>
                <a:gd name="connsiteY365" fmla="*/ 26194 h 38100"/>
                <a:gd name="connsiteX366" fmla="*/ 883444 w 5610225"/>
                <a:gd name="connsiteY366" fmla="*/ 33814 h 38100"/>
                <a:gd name="connsiteX367" fmla="*/ 1014889 w 5610225"/>
                <a:gd name="connsiteY367" fmla="*/ 33814 h 38100"/>
                <a:gd name="connsiteX368" fmla="*/ 1020604 w 5610225"/>
                <a:gd name="connsiteY368" fmla="*/ 26194 h 38100"/>
                <a:gd name="connsiteX369" fmla="*/ 1018699 w 5610225"/>
                <a:gd name="connsiteY369" fmla="*/ 33814 h 38100"/>
                <a:gd name="connsiteX370" fmla="*/ 1041559 w 5610225"/>
                <a:gd name="connsiteY370" fmla="*/ 33814 h 38100"/>
                <a:gd name="connsiteX371" fmla="*/ 1045369 w 5610225"/>
                <a:gd name="connsiteY371" fmla="*/ 26194 h 38100"/>
                <a:gd name="connsiteX372" fmla="*/ 1045369 w 5610225"/>
                <a:gd name="connsiteY372" fmla="*/ 33814 h 38100"/>
                <a:gd name="connsiteX373" fmla="*/ 1137761 w 5610225"/>
                <a:gd name="connsiteY373" fmla="*/ 33814 h 38100"/>
                <a:gd name="connsiteX374" fmla="*/ 1143476 w 5610225"/>
                <a:gd name="connsiteY374" fmla="*/ 20479 h 38100"/>
                <a:gd name="connsiteX375" fmla="*/ 1118711 w 5610225"/>
                <a:gd name="connsiteY375" fmla="*/ 9049 h 38100"/>
                <a:gd name="connsiteX376" fmla="*/ 1100614 w 5610225"/>
                <a:gd name="connsiteY376" fmla="*/ 9049 h 38100"/>
                <a:gd name="connsiteX377" fmla="*/ 1100614 w 5610225"/>
                <a:gd name="connsiteY377" fmla="*/ 9049 h 38100"/>
                <a:gd name="connsiteX378" fmla="*/ 1100614 w 5610225"/>
                <a:gd name="connsiteY378" fmla="*/ 9049 h 38100"/>
                <a:gd name="connsiteX379" fmla="*/ 1100614 w 5610225"/>
                <a:gd name="connsiteY379" fmla="*/ 9049 h 38100"/>
                <a:gd name="connsiteX380" fmla="*/ 7144 w 5610225"/>
                <a:gd name="connsiteY380" fmla="*/ 9049 h 38100"/>
                <a:gd name="connsiteX381" fmla="*/ 7144 w 5610225"/>
                <a:gd name="connsiteY381" fmla="*/ 33814 h 38100"/>
                <a:gd name="connsiteX382" fmla="*/ 335756 w 5610225"/>
                <a:gd name="connsiteY382" fmla="*/ 33814 h 38100"/>
                <a:gd name="connsiteX383" fmla="*/ 349091 w 5610225"/>
                <a:gd name="connsiteY383" fmla="*/ 9049 h 38100"/>
                <a:gd name="connsiteX384" fmla="*/ 7144 w 5610225"/>
                <a:gd name="connsiteY384" fmla="*/ 9049 h 38100"/>
                <a:gd name="connsiteX385" fmla="*/ 7144 w 5610225"/>
                <a:gd name="connsiteY385" fmla="*/ 9049 h 38100"/>
                <a:gd name="connsiteX386" fmla="*/ 7144 w 5610225"/>
                <a:gd name="connsiteY386" fmla="*/ 9049 h 38100"/>
                <a:gd name="connsiteX387" fmla="*/ 7144 w 5610225"/>
                <a:gd name="connsiteY387" fmla="*/ 9049 h 38100"/>
                <a:gd name="connsiteX388" fmla="*/ 5049679 w 5610225"/>
                <a:gd name="connsiteY388" fmla="*/ 36671 h 38100"/>
                <a:gd name="connsiteX389" fmla="*/ 5049679 w 5610225"/>
                <a:gd name="connsiteY389" fmla="*/ 36671 h 38100"/>
                <a:gd name="connsiteX390" fmla="*/ 5043964 w 5610225"/>
                <a:gd name="connsiteY390" fmla="*/ 36671 h 38100"/>
                <a:gd name="connsiteX391" fmla="*/ 5049679 w 5610225"/>
                <a:gd name="connsiteY391" fmla="*/ 36671 h 38100"/>
                <a:gd name="connsiteX392" fmla="*/ 5049679 w 5610225"/>
                <a:gd name="connsiteY392" fmla="*/ 36671 h 38100"/>
                <a:gd name="connsiteX393" fmla="*/ 5049679 w 5610225"/>
                <a:gd name="connsiteY393" fmla="*/ 36671 h 38100"/>
                <a:gd name="connsiteX394" fmla="*/ 5049679 w 5610225"/>
                <a:gd name="connsiteY394" fmla="*/ 36671 h 38100"/>
                <a:gd name="connsiteX395" fmla="*/ 4856321 w 5610225"/>
                <a:gd name="connsiteY395" fmla="*/ 36671 h 38100"/>
                <a:gd name="connsiteX396" fmla="*/ 4867752 w 5610225"/>
                <a:gd name="connsiteY396" fmla="*/ 23336 h 38100"/>
                <a:gd name="connsiteX397" fmla="*/ 4848702 w 5610225"/>
                <a:gd name="connsiteY397" fmla="*/ 23336 h 38100"/>
                <a:gd name="connsiteX398" fmla="*/ 4841081 w 5610225"/>
                <a:gd name="connsiteY398" fmla="*/ 36671 h 38100"/>
                <a:gd name="connsiteX399" fmla="*/ 4856321 w 5610225"/>
                <a:gd name="connsiteY399" fmla="*/ 36671 h 38100"/>
                <a:gd name="connsiteX400" fmla="*/ 4856321 w 5610225"/>
                <a:gd name="connsiteY400" fmla="*/ 36671 h 38100"/>
                <a:gd name="connsiteX401" fmla="*/ 4856321 w 5610225"/>
                <a:gd name="connsiteY401" fmla="*/ 36671 h 38100"/>
                <a:gd name="connsiteX402" fmla="*/ 4856321 w 5610225"/>
                <a:gd name="connsiteY402" fmla="*/ 36671 h 38100"/>
                <a:gd name="connsiteX403" fmla="*/ 2352199 w 5610225"/>
                <a:gd name="connsiteY403" fmla="*/ 36671 h 38100"/>
                <a:gd name="connsiteX404" fmla="*/ 2348389 w 5610225"/>
                <a:gd name="connsiteY404" fmla="*/ 29051 h 38100"/>
                <a:gd name="connsiteX405" fmla="*/ 2348389 w 5610225"/>
                <a:gd name="connsiteY405" fmla="*/ 36671 h 38100"/>
                <a:gd name="connsiteX406" fmla="*/ 2352199 w 5610225"/>
                <a:gd name="connsiteY406" fmla="*/ 36671 h 38100"/>
                <a:gd name="connsiteX407" fmla="*/ 2352199 w 5610225"/>
                <a:gd name="connsiteY407" fmla="*/ 36671 h 38100"/>
                <a:gd name="connsiteX408" fmla="*/ 2352199 w 5610225"/>
                <a:gd name="connsiteY408" fmla="*/ 36671 h 38100"/>
                <a:gd name="connsiteX409" fmla="*/ 2352199 w 5610225"/>
                <a:gd name="connsiteY409" fmla="*/ 36671 h 38100"/>
                <a:gd name="connsiteX410" fmla="*/ 1452086 w 5610225"/>
                <a:gd name="connsiteY410" fmla="*/ 36671 h 38100"/>
                <a:gd name="connsiteX411" fmla="*/ 1452086 w 5610225"/>
                <a:gd name="connsiteY411" fmla="*/ 36671 h 38100"/>
                <a:gd name="connsiteX412" fmla="*/ 1409224 w 5610225"/>
                <a:gd name="connsiteY412" fmla="*/ 34766 h 38100"/>
                <a:gd name="connsiteX413" fmla="*/ 1409224 w 5610225"/>
                <a:gd name="connsiteY413" fmla="*/ 36671 h 38100"/>
                <a:gd name="connsiteX414" fmla="*/ 1452086 w 5610225"/>
                <a:gd name="connsiteY414" fmla="*/ 36671 h 38100"/>
                <a:gd name="connsiteX415" fmla="*/ 1452086 w 5610225"/>
                <a:gd name="connsiteY415" fmla="*/ 36671 h 38100"/>
                <a:gd name="connsiteX416" fmla="*/ 1452086 w 5610225"/>
                <a:gd name="connsiteY416" fmla="*/ 36671 h 38100"/>
                <a:gd name="connsiteX417" fmla="*/ 1452086 w 5610225"/>
                <a:gd name="connsiteY417" fmla="*/ 36671 h 38100"/>
                <a:gd name="connsiteX418" fmla="*/ 1350169 w 5610225"/>
                <a:gd name="connsiteY418" fmla="*/ 36671 h 38100"/>
                <a:gd name="connsiteX419" fmla="*/ 1319689 w 5610225"/>
                <a:gd name="connsiteY419" fmla="*/ 15716 h 38100"/>
                <a:gd name="connsiteX420" fmla="*/ 1313974 w 5610225"/>
                <a:gd name="connsiteY420" fmla="*/ 21431 h 38100"/>
                <a:gd name="connsiteX421" fmla="*/ 1313974 w 5610225"/>
                <a:gd name="connsiteY421" fmla="*/ 27146 h 38100"/>
                <a:gd name="connsiteX422" fmla="*/ 1333024 w 5610225"/>
                <a:gd name="connsiteY422" fmla="*/ 34766 h 38100"/>
                <a:gd name="connsiteX423" fmla="*/ 1350169 w 5610225"/>
                <a:gd name="connsiteY423" fmla="*/ 36671 h 38100"/>
                <a:gd name="connsiteX424" fmla="*/ 1350169 w 5610225"/>
                <a:gd name="connsiteY424" fmla="*/ 36671 h 38100"/>
                <a:gd name="connsiteX425" fmla="*/ 1350169 w 5610225"/>
                <a:gd name="connsiteY425" fmla="*/ 36671 h 38100"/>
                <a:gd name="connsiteX426" fmla="*/ 1350169 w 5610225"/>
                <a:gd name="connsiteY426" fmla="*/ 36671 h 38100"/>
                <a:gd name="connsiteX427" fmla="*/ 1297781 w 5610225"/>
                <a:gd name="connsiteY427" fmla="*/ 36671 h 38100"/>
                <a:gd name="connsiteX428" fmla="*/ 1292066 w 5610225"/>
                <a:gd name="connsiteY428" fmla="*/ 34766 h 38100"/>
                <a:gd name="connsiteX429" fmla="*/ 1292066 w 5610225"/>
                <a:gd name="connsiteY429" fmla="*/ 36671 h 38100"/>
                <a:gd name="connsiteX430" fmla="*/ 1297781 w 5610225"/>
                <a:gd name="connsiteY430" fmla="*/ 36671 h 38100"/>
                <a:gd name="connsiteX431" fmla="*/ 1297781 w 5610225"/>
                <a:gd name="connsiteY431" fmla="*/ 36671 h 38100"/>
                <a:gd name="connsiteX432" fmla="*/ 1297781 w 5610225"/>
                <a:gd name="connsiteY432" fmla="*/ 36671 h 38100"/>
                <a:gd name="connsiteX433" fmla="*/ 1297781 w 5610225"/>
                <a:gd name="connsiteY433" fmla="*/ 36671 h 38100"/>
                <a:gd name="connsiteX434" fmla="*/ 5123021 w 5610225"/>
                <a:gd name="connsiteY434" fmla="*/ 27146 h 38100"/>
                <a:gd name="connsiteX435" fmla="*/ 5111591 w 5610225"/>
                <a:gd name="connsiteY435" fmla="*/ 32861 h 38100"/>
                <a:gd name="connsiteX436" fmla="*/ 5123021 w 5610225"/>
                <a:gd name="connsiteY436" fmla="*/ 27146 h 38100"/>
                <a:gd name="connsiteX437" fmla="*/ 5123021 w 5610225"/>
                <a:gd name="connsiteY437" fmla="*/ 27146 h 38100"/>
                <a:gd name="connsiteX438" fmla="*/ 5123021 w 5610225"/>
                <a:gd name="connsiteY438" fmla="*/ 27146 h 38100"/>
                <a:gd name="connsiteX439" fmla="*/ 5123021 w 5610225"/>
                <a:gd name="connsiteY439" fmla="*/ 27146 h 38100"/>
                <a:gd name="connsiteX440" fmla="*/ 4899184 w 5610225"/>
                <a:gd name="connsiteY440" fmla="*/ 20479 h 38100"/>
                <a:gd name="connsiteX441" fmla="*/ 4899184 w 5610225"/>
                <a:gd name="connsiteY441" fmla="*/ 31909 h 38100"/>
                <a:gd name="connsiteX442" fmla="*/ 4893469 w 5610225"/>
                <a:gd name="connsiteY442" fmla="*/ 31909 h 38100"/>
                <a:gd name="connsiteX443" fmla="*/ 4893469 w 5610225"/>
                <a:gd name="connsiteY443" fmla="*/ 20479 h 38100"/>
                <a:gd name="connsiteX444" fmla="*/ 4899184 w 5610225"/>
                <a:gd name="connsiteY444" fmla="*/ 20479 h 38100"/>
                <a:gd name="connsiteX445" fmla="*/ 4899184 w 5610225"/>
                <a:gd name="connsiteY445" fmla="*/ 20479 h 38100"/>
                <a:gd name="connsiteX446" fmla="*/ 4899184 w 5610225"/>
                <a:gd name="connsiteY446" fmla="*/ 20479 h 38100"/>
                <a:gd name="connsiteX447" fmla="*/ 4899184 w 5610225"/>
                <a:gd name="connsiteY447" fmla="*/ 20479 h 38100"/>
                <a:gd name="connsiteX448" fmla="*/ 5432584 w 5610225"/>
                <a:gd name="connsiteY448" fmla="*/ 14764 h 38100"/>
                <a:gd name="connsiteX449" fmla="*/ 5432584 w 5610225"/>
                <a:gd name="connsiteY449" fmla="*/ 26194 h 38100"/>
                <a:gd name="connsiteX450" fmla="*/ 5426869 w 5610225"/>
                <a:gd name="connsiteY450" fmla="*/ 26194 h 38100"/>
                <a:gd name="connsiteX451" fmla="*/ 5426869 w 5610225"/>
                <a:gd name="connsiteY451" fmla="*/ 14764 h 38100"/>
                <a:gd name="connsiteX452" fmla="*/ 5432584 w 5610225"/>
                <a:gd name="connsiteY452" fmla="*/ 14764 h 38100"/>
                <a:gd name="connsiteX453" fmla="*/ 5432584 w 5610225"/>
                <a:gd name="connsiteY453" fmla="*/ 14764 h 38100"/>
                <a:gd name="connsiteX454" fmla="*/ 5432584 w 5610225"/>
                <a:gd name="connsiteY454" fmla="*/ 14764 h 38100"/>
                <a:gd name="connsiteX455" fmla="*/ 5432584 w 5610225"/>
                <a:gd name="connsiteY455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5610225" h="38100">
                  <a:moveTo>
                    <a:pt x="5569744" y="9049"/>
                  </a:moveTo>
                  <a:lnTo>
                    <a:pt x="5564029" y="26194"/>
                  </a:lnTo>
                  <a:lnTo>
                    <a:pt x="5558314" y="26194"/>
                  </a:lnTo>
                  <a:lnTo>
                    <a:pt x="5558314" y="9049"/>
                  </a:lnTo>
                  <a:lnTo>
                    <a:pt x="5407819" y="9049"/>
                  </a:lnTo>
                  <a:cubicBezTo>
                    <a:pt x="5405914" y="16669"/>
                    <a:pt x="5404009" y="22384"/>
                    <a:pt x="5402104" y="26194"/>
                  </a:cubicBezTo>
                  <a:lnTo>
                    <a:pt x="5396389" y="26194"/>
                  </a:lnTo>
                  <a:lnTo>
                    <a:pt x="5396389" y="14764"/>
                  </a:lnTo>
                  <a:cubicBezTo>
                    <a:pt x="5396389" y="12859"/>
                    <a:pt x="5398294" y="10954"/>
                    <a:pt x="5398294" y="9049"/>
                  </a:cubicBezTo>
                  <a:lnTo>
                    <a:pt x="5371624" y="9049"/>
                  </a:lnTo>
                  <a:lnTo>
                    <a:pt x="5371624" y="20479"/>
                  </a:lnTo>
                  <a:cubicBezTo>
                    <a:pt x="5367814" y="26194"/>
                    <a:pt x="5367814" y="28099"/>
                    <a:pt x="5365909" y="33814"/>
                  </a:cubicBezTo>
                  <a:lnTo>
                    <a:pt x="5401152" y="33814"/>
                  </a:lnTo>
                  <a:lnTo>
                    <a:pt x="5403057" y="31909"/>
                  </a:lnTo>
                  <a:lnTo>
                    <a:pt x="5403057" y="33814"/>
                  </a:lnTo>
                  <a:lnTo>
                    <a:pt x="5579269" y="33814"/>
                  </a:lnTo>
                  <a:cubicBezTo>
                    <a:pt x="5590699" y="26194"/>
                    <a:pt x="5600224" y="16669"/>
                    <a:pt x="5609749" y="9049"/>
                  </a:cubicBezTo>
                  <a:lnTo>
                    <a:pt x="5569744" y="9049"/>
                  </a:lnTo>
                  <a:lnTo>
                    <a:pt x="5569744" y="9049"/>
                  </a:lnTo>
                  <a:lnTo>
                    <a:pt x="5569744" y="9049"/>
                  </a:lnTo>
                  <a:lnTo>
                    <a:pt x="5569744" y="9049"/>
                  </a:lnTo>
                  <a:close/>
                  <a:moveTo>
                    <a:pt x="5346859" y="9049"/>
                  </a:moveTo>
                  <a:cubicBezTo>
                    <a:pt x="5348764" y="10954"/>
                    <a:pt x="5348764" y="14764"/>
                    <a:pt x="5352574" y="20479"/>
                  </a:cubicBezTo>
                  <a:lnTo>
                    <a:pt x="5358289" y="20479"/>
                  </a:lnTo>
                  <a:cubicBezTo>
                    <a:pt x="5358289" y="14764"/>
                    <a:pt x="5358289" y="10954"/>
                    <a:pt x="5358289" y="9049"/>
                  </a:cubicBezTo>
                  <a:lnTo>
                    <a:pt x="5346859" y="9049"/>
                  </a:lnTo>
                  <a:lnTo>
                    <a:pt x="5346859" y="9049"/>
                  </a:lnTo>
                  <a:lnTo>
                    <a:pt x="5346859" y="9049"/>
                  </a:lnTo>
                  <a:lnTo>
                    <a:pt x="5346859" y="9049"/>
                  </a:lnTo>
                  <a:close/>
                  <a:moveTo>
                    <a:pt x="5335429" y="9049"/>
                  </a:moveTo>
                  <a:cubicBezTo>
                    <a:pt x="5335429" y="10954"/>
                    <a:pt x="5335429" y="12859"/>
                    <a:pt x="5333524" y="14764"/>
                  </a:cubicBezTo>
                  <a:lnTo>
                    <a:pt x="5339239" y="14764"/>
                  </a:lnTo>
                  <a:lnTo>
                    <a:pt x="5339239" y="9049"/>
                  </a:lnTo>
                  <a:lnTo>
                    <a:pt x="5335429" y="9049"/>
                  </a:lnTo>
                  <a:lnTo>
                    <a:pt x="5335429" y="9049"/>
                  </a:lnTo>
                  <a:lnTo>
                    <a:pt x="5335429" y="9049"/>
                  </a:lnTo>
                  <a:lnTo>
                    <a:pt x="5335429" y="9049"/>
                  </a:lnTo>
                  <a:close/>
                  <a:moveTo>
                    <a:pt x="5219224" y="9049"/>
                  </a:moveTo>
                  <a:cubicBezTo>
                    <a:pt x="5217319" y="16669"/>
                    <a:pt x="5213509" y="26194"/>
                    <a:pt x="5209699" y="33814"/>
                  </a:cubicBezTo>
                  <a:lnTo>
                    <a:pt x="5232559" y="33814"/>
                  </a:lnTo>
                  <a:cubicBezTo>
                    <a:pt x="5232559" y="30004"/>
                    <a:pt x="5232559" y="24289"/>
                    <a:pt x="5234464" y="20479"/>
                  </a:cubicBezTo>
                  <a:cubicBezTo>
                    <a:pt x="5236369" y="24289"/>
                    <a:pt x="5236369" y="30004"/>
                    <a:pt x="5238274" y="33814"/>
                  </a:cubicBezTo>
                  <a:lnTo>
                    <a:pt x="5277327" y="33814"/>
                  </a:lnTo>
                  <a:cubicBezTo>
                    <a:pt x="5277327" y="33814"/>
                    <a:pt x="5277327" y="31909"/>
                    <a:pt x="5279232" y="31909"/>
                  </a:cubicBezTo>
                  <a:lnTo>
                    <a:pt x="5279232" y="33814"/>
                  </a:lnTo>
                  <a:lnTo>
                    <a:pt x="5322094" y="33814"/>
                  </a:lnTo>
                  <a:cubicBezTo>
                    <a:pt x="5322094" y="33814"/>
                    <a:pt x="5322094" y="31909"/>
                    <a:pt x="5323999" y="31909"/>
                  </a:cubicBezTo>
                  <a:cubicBezTo>
                    <a:pt x="5308759" y="22384"/>
                    <a:pt x="5316379" y="33814"/>
                    <a:pt x="5312569" y="12859"/>
                  </a:cubicBezTo>
                  <a:cubicBezTo>
                    <a:pt x="5316379" y="9049"/>
                    <a:pt x="5316379" y="9049"/>
                    <a:pt x="5316379" y="7144"/>
                  </a:cubicBezTo>
                  <a:lnTo>
                    <a:pt x="5219224" y="9049"/>
                  </a:lnTo>
                  <a:lnTo>
                    <a:pt x="5219224" y="9049"/>
                  </a:lnTo>
                  <a:lnTo>
                    <a:pt x="5219224" y="9049"/>
                  </a:lnTo>
                  <a:lnTo>
                    <a:pt x="5219224" y="9049"/>
                  </a:lnTo>
                  <a:close/>
                  <a:moveTo>
                    <a:pt x="5094446" y="9049"/>
                  </a:moveTo>
                  <a:cubicBezTo>
                    <a:pt x="5092541" y="16669"/>
                    <a:pt x="5092541" y="26194"/>
                    <a:pt x="5090636" y="35719"/>
                  </a:cubicBezTo>
                  <a:lnTo>
                    <a:pt x="5144929" y="35719"/>
                  </a:lnTo>
                  <a:cubicBezTo>
                    <a:pt x="5146834" y="31909"/>
                    <a:pt x="5150644" y="26194"/>
                    <a:pt x="5152549" y="22384"/>
                  </a:cubicBezTo>
                  <a:cubicBezTo>
                    <a:pt x="5146834" y="18574"/>
                    <a:pt x="5139214" y="14764"/>
                    <a:pt x="5133499" y="10954"/>
                  </a:cubicBezTo>
                  <a:lnTo>
                    <a:pt x="5094446" y="9049"/>
                  </a:lnTo>
                  <a:lnTo>
                    <a:pt x="5094446" y="9049"/>
                  </a:lnTo>
                  <a:lnTo>
                    <a:pt x="5094446" y="9049"/>
                  </a:lnTo>
                  <a:lnTo>
                    <a:pt x="5094446" y="9049"/>
                  </a:lnTo>
                  <a:close/>
                  <a:moveTo>
                    <a:pt x="4942999" y="9049"/>
                  </a:moveTo>
                  <a:cubicBezTo>
                    <a:pt x="4942999" y="10954"/>
                    <a:pt x="4941094" y="12859"/>
                    <a:pt x="4937284" y="14764"/>
                  </a:cubicBezTo>
                  <a:cubicBezTo>
                    <a:pt x="4933474" y="14764"/>
                    <a:pt x="4935379" y="12859"/>
                    <a:pt x="4925854" y="20479"/>
                  </a:cubicBezTo>
                  <a:cubicBezTo>
                    <a:pt x="4925854" y="16669"/>
                    <a:pt x="4927759" y="12859"/>
                    <a:pt x="4929664" y="9049"/>
                  </a:cubicBezTo>
                  <a:lnTo>
                    <a:pt x="4899184" y="9049"/>
                  </a:lnTo>
                  <a:cubicBezTo>
                    <a:pt x="4889659" y="16669"/>
                    <a:pt x="4880134" y="22384"/>
                    <a:pt x="4870609" y="26194"/>
                  </a:cubicBezTo>
                  <a:lnTo>
                    <a:pt x="4870609" y="31909"/>
                  </a:lnTo>
                  <a:cubicBezTo>
                    <a:pt x="4887754" y="31909"/>
                    <a:pt x="4880134" y="24289"/>
                    <a:pt x="4885849" y="33814"/>
                  </a:cubicBezTo>
                  <a:lnTo>
                    <a:pt x="4906804" y="33814"/>
                  </a:lnTo>
                  <a:cubicBezTo>
                    <a:pt x="4908709" y="30004"/>
                    <a:pt x="4918234" y="28099"/>
                    <a:pt x="4918234" y="26194"/>
                  </a:cubicBezTo>
                  <a:cubicBezTo>
                    <a:pt x="4918234" y="30004"/>
                    <a:pt x="4918234" y="31909"/>
                    <a:pt x="4914424" y="33814"/>
                  </a:cubicBezTo>
                  <a:lnTo>
                    <a:pt x="4980146" y="33814"/>
                  </a:lnTo>
                  <a:cubicBezTo>
                    <a:pt x="4982052" y="31909"/>
                    <a:pt x="4983957" y="28099"/>
                    <a:pt x="4987766" y="26194"/>
                  </a:cubicBezTo>
                  <a:cubicBezTo>
                    <a:pt x="4978241" y="18574"/>
                    <a:pt x="4980146" y="22384"/>
                    <a:pt x="4976336" y="9049"/>
                  </a:cubicBezTo>
                  <a:lnTo>
                    <a:pt x="4942999" y="9049"/>
                  </a:lnTo>
                  <a:lnTo>
                    <a:pt x="4942999" y="9049"/>
                  </a:lnTo>
                  <a:lnTo>
                    <a:pt x="4942999" y="9049"/>
                  </a:lnTo>
                  <a:lnTo>
                    <a:pt x="4942999" y="9049"/>
                  </a:lnTo>
                  <a:close/>
                  <a:moveTo>
                    <a:pt x="4805839" y="9049"/>
                  </a:moveTo>
                  <a:lnTo>
                    <a:pt x="4817269" y="26194"/>
                  </a:lnTo>
                  <a:lnTo>
                    <a:pt x="4798219" y="20479"/>
                  </a:lnTo>
                  <a:lnTo>
                    <a:pt x="4798219" y="9049"/>
                  </a:lnTo>
                  <a:lnTo>
                    <a:pt x="4762977" y="9049"/>
                  </a:lnTo>
                  <a:lnTo>
                    <a:pt x="4753452" y="26194"/>
                  </a:lnTo>
                  <a:lnTo>
                    <a:pt x="4747737" y="26194"/>
                  </a:lnTo>
                  <a:lnTo>
                    <a:pt x="4747737" y="14764"/>
                  </a:lnTo>
                  <a:cubicBezTo>
                    <a:pt x="4749641" y="12859"/>
                    <a:pt x="4751546" y="10954"/>
                    <a:pt x="4753452" y="9049"/>
                  </a:cubicBezTo>
                  <a:lnTo>
                    <a:pt x="4554379" y="9049"/>
                  </a:lnTo>
                  <a:cubicBezTo>
                    <a:pt x="4550569" y="24289"/>
                    <a:pt x="4554379" y="26194"/>
                    <a:pt x="4548664" y="33814"/>
                  </a:cubicBezTo>
                  <a:lnTo>
                    <a:pt x="4548664" y="35719"/>
                  </a:lnTo>
                  <a:lnTo>
                    <a:pt x="4641056" y="35719"/>
                  </a:lnTo>
                  <a:lnTo>
                    <a:pt x="4641056" y="26194"/>
                  </a:lnTo>
                  <a:lnTo>
                    <a:pt x="4629627" y="20479"/>
                  </a:lnTo>
                  <a:cubicBezTo>
                    <a:pt x="4635341" y="14764"/>
                    <a:pt x="4631531" y="18574"/>
                    <a:pt x="4641056" y="14764"/>
                  </a:cubicBezTo>
                  <a:lnTo>
                    <a:pt x="4646771" y="35719"/>
                  </a:lnTo>
                  <a:lnTo>
                    <a:pt x="4803934" y="35719"/>
                  </a:lnTo>
                  <a:lnTo>
                    <a:pt x="4803934" y="33814"/>
                  </a:lnTo>
                  <a:lnTo>
                    <a:pt x="4809649" y="33814"/>
                  </a:lnTo>
                  <a:lnTo>
                    <a:pt x="4809649" y="35719"/>
                  </a:lnTo>
                  <a:lnTo>
                    <a:pt x="4826794" y="35719"/>
                  </a:lnTo>
                  <a:cubicBezTo>
                    <a:pt x="4830604" y="30004"/>
                    <a:pt x="4836319" y="26194"/>
                    <a:pt x="4840129" y="22384"/>
                  </a:cubicBezTo>
                  <a:cubicBezTo>
                    <a:pt x="4838224" y="18574"/>
                    <a:pt x="4836319" y="14764"/>
                    <a:pt x="4834414" y="10954"/>
                  </a:cubicBezTo>
                  <a:lnTo>
                    <a:pt x="4805839" y="9049"/>
                  </a:lnTo>
                  <a:lnTo>
                    <a:pt x="4805839" y="9049"/>
                  </a:lnTo>
                  <a:lnTo>
                    <a:pt x="4805839" y="9049"/>
                  </a:lnTo>
                  <a:lnTo>
                    <a:pt x="4805839" y="9049"/>
                  </a:lnTo>
                  <a:close/>
                  <a:moveTo>
                    <a:pt x="4493419" y="9049"/>
                  </a:moveTo>
                  <a:cubicBezTo>
                    <a:pt x="4497229" y="18574"/>
                    <a:pt x="4502944" y="26194"/>
                    <a:pt x="4508659" y="33814"/>
                  </a:cubicBezTo>
                  <a:lnTo>
                    <a:pt x="4543902" y="33814"/>
                  </a:lnTo>
                  <a:lnTo>
                    <a:pt x="4543902" y="20479"/>
                  </a:lnTo>
                  <a:cubicBezTo>
                    <a:pt x="4549616" y="16669"/>
                    <a:pt x="4551521" y="12859"/>
                    <a:pt x="4555331" y="9049"/>
                  </a:cubicBezTo>
                  <a:lnTo>
                    <a:pt x="4493419" y="9049"/>
                  </a:lnTo>
                  <a:lnTo>
                    <a:pt x="4493419" y="9049"/>
                  </a:lnTo>
                  <a:lnTo>
                    <a:pt x="4493419" y="9049"/>
                  </a:lnTo>
                  <a:lnTo>
                    <a:pt x="4493419" y="9049"/>
                  </a:lnTo>
                  <a:close/>
                  <a:moveTo>
                    <a:pt x="4454366" y="9049"/>
                  </a:moveTo>
                  <a:cubicBezTo>
                    <a:pt x="4458177" y="20479"/>
                    <a:pt x="4463891" y="28099"/>
                    <a:pt x="4469606" y="33814"/>
                  </a:cubicBezTo>
                  <a:lnTo>
                    <a:pt x="4488656" y="33814"/>
                  </a:lnTo>
                  <a:cubicBezTo>
                    <a:pt x="4484846" y="26194"/>
                    <a:pt x="4477227" y="16669"/>
                    <a:pt x="4475321" y="7144"/>
                  </a:cubicBezTo>
                  <a:lnTo>
                    <a:pt x="4454366" y="9049"/>
                  </a:lnTo>
                  <a:lnTo>
                    <a:pt x="4454366" y="9049"/>
                  </a:lnTo>
                  <a:lnTo>
                    <a:pt x="4454366" y="9049"/>
                  </a:lnTo>
                  <a:lnTo>
                    <a:pt x="4454366" y="9049"/>
                  </a:lnTo>
                  <a:close/>
                  <a:moveTo>
                    <a:pt x="4401979" y="9049"/>
                  </a:moveTo>
                  <a:cubicBezTo>
                    <a:pt x="4401979" y="20479"/>
                    <a:pt x="4400074" y="18574"/>
                    <a:pt x="4398169" y="33814"/>
                  </a:cubicBezTo>
                  <a:lnTo>
                    <a:pt x="4446746" y="33814"/>
                  </a:lnTo>
                  <a:lnTo>
                    <a:pt x="4446746" y="26194"/>
                  </a:lnTo>
                  <a:cubicBezTo>
                    <a:pt x="4442937" y="16669"/>
                    <a:pt x="4442937" y="14764"/>
                    <a:pt x="4446746" y="9049"/>
                  </a:cubicBez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close/>
                  <a:moveTo>
                    <a:pt x="4350544" y="9049"/>
                  </a:moveTo>
                  <a:cubicBezTo>
                    <a:pt x="4348639" y="14764"/>
                    <a:pt x="4348639" y="20479"/>
                    <a:pt x="4348639" y="26194"/>
                  </a:cubicBezTo>
                  <a:cubicBezTo>
                    <a:pt x="4348639" y="26194"/>
                    <a:pt x="4350544" y="30004"/>
                    <a:pt x="4352449" y="33814"/>
                  </a:cubicBezTo>
                  <a:lnTo>
                    <a:pt x="4379119" y="33814"/>
                  </a:lnTo>
                  <a:lnTo>
                    <a:pt x="4379119" y="31909"/>
                  </a:lnTo>
                  <a:cubicBezTo>
                    <a:pt x="4375309" y="26194"/>
                    <a:pt x="4375309" y="16669"/>
                    <a:pt x="4377214" y="7144"/>
                  </a:cubicBezTo>
                  <a:lnTo>
                    <a:pt x="4350544" y="9049"/>
                  </a:lnTo>
                  <a:lnTo>
                    <a:pt x="4350544" y="9049"/>
                  </a:lnTo>
                  <a:lnTo>
                    <a:pt x="4350544" y="9049"/>
                  </a:lnTo>
                  <a:lnTo>
                    <a:pt x="4350544" y="9049"/>
                  </a:lnTo>
                  <a:close/>
                  <a:moveTo>
                    <a:pt x="4160996" y="9049"/>
                  </a:moveTo>
                  <a:lnTo>
                    <a:pt x="4160996" y="14764"/>
                  </a:lnTo>
                  <a:cubicBezTo>
                    <a:pt x="4157186" y="22384"/>
                    <a:pt x="4157186" y="14764"/>
                    <a:pt x="4155281" y="9049"/>
                  </a:cubicBezTo>
                  <a:lnTo>
                    <a:pt x="4085749" y="9049"/>
                  </a:lnTo>
                  <a:cubicBezTo>
                    <a:pt x="4083844" y="14764"/>
                    <a:pt x="4081939" y="24289"/>
                    <a:pt x="4081939" y="33814"/>
                  </a:cubicBezTo>
                  <a:lnTo>
                    <a:pt x="4166711" y="33814"/>
                  </a:lnTo>
                  <a:cubicBezTo>
                    <a:pt x="4168616" y="26194"/>
                    <a:pt x="4168616" y="18574"/>
                    <a:pt x="4168616" y="9049"/>
                  </a:cubicBezTo>
                  <a:lnTo>
                    <a:pt x="4160996" y="9049"/>
                  </a:lnTo>
                  <a:lnTo>
                    <a:pt x="4160996" y="9049"/>
                  </a:lnTo>
                  <a:lnTo>
                    <a:pt x="4160996" y="9049"/>
                  </a:lnTo>
                  <a:lnTo>
                    <a:pt x="4160996" y="9049"/>
                  </a:lnTo>
                  <a:close/>
                  <a:moveTo>
                    <a:pt x="3967639" y="9049"/>
                  </a:moveTo>
                  <a:cubicBezTo>
                    <a:pt x="3967639" y="14764"/>
                    <a:pt x="3967639" y="20479"/>
                    <a:pt x="3969544" y="26194"/>
                  </a:cubicBezTo>
                  <a:lnTo>
                    <a:pt x="3963829" y="26194"/>
                  </a:lnTo>
                  <a:cubicBezTo>
                    <a:pt x="3963829" y="20479"/>
                    <a:pt x="3961924" y="14764"/>
                    <a:pt x="3961924" y="9049"/>
                  </a:cubicBezTo>
                  <a:lnTo>
                    <a:pt x="3888581" y="9049"/>
                  </a:lnTo>
                  <a:cubicBezTo>
                    <a:pt x="3888581" y="18574"/>
                    <a:pt x="3886676" y="26194"/>
                    <a:pt x="3886676" y="33814"/>
                  </a:cubicBezTo>
                  <a:lnTo>
                    <a:pt x="3898106" y="33814"/>
                  </a:lnTo>
                  <a:lnTo>
                    <a:pt x="3898106" y="26194"/>
                  </a:lnTo>
                  <a:lnTo>
                    <a:pt x="3909536" y="26194"/>
                  </a:lnTo>
                  <a:cubicBezTo>
                    <a:pt x="3909536" y="30004"/>
                    <a:pt x="3907631" y="31909"/>
                    <a:pt x="3907631" y="33814"/>
                  </a:cubicBezTo>
                  <a:lnTo>
                    <a:pt x="4061936" y="33814"/>
                  </a:lnTo>
                  <a:cubicBezTo>
                    <a:pt x="4063841" y="26194"/>
                    <a:pt x="4065746" y="16669"/>
                    <a:pt x="4067651" y="9049"/>
                  </a:cubicBezTo>
                  <a:lnTo>
                    <a:pt x="3967639" y="9049"/>
                  </a:lnTo>
                  <a:lnTo>
                    <a:pt x="3967639" y="9049"/>
                  </a:lnTo>
                  <a:lnTo>
                    <a:pt x="3967639" y="9049"/>
                  </a:lnTo>
                  <a:lnTo>
                    <a:pt x="3967639" y="9049"/>
                  </a:lnTo>
                  <a:close/>
                  <a:moveTo>
                    <a:pt x="3830479" y="9049"/>
                  </a:moveTo>
                  <a:cubicBezTo>
                    <a:pt x="3824764" y="12859"/>
                    <a:pt x="3824764" y="16669"/>
                    <a:pt x="3819049" y="20479"/>
                  </a:cubicBezTo>
                  <a:lnTo>
                    <a:pt x="3819049" y="9049"/>
                  </a:lnTo>
                  <a:lnTo>
                    <a:pt x="3469481" y="9049"/>
                  </a:lnTo>
                  <a:cubicBezTo>
                    <a:pt x="3465671" y="16669"/>
                    <a:pt x="3461861" y="26194"/>
                    <a:pt x="3456146" y="33814"/>
                  </a:cubicBezTo>
                  <a:lnTo>
                    <a:pt x="3676174" y="33814"/>
                  </a:lnTo>
                  <a:cubicBezTo>
                    <a:pt x="3679984" y="28099"/>
                    <a:pt x="3683794" y="24289"/>
                    <a:pt x="3687604" y="20479"/>
                  </a:cubicBezTo>
                  <a:cubicBezTo>
                    <a:pt x="3687604" y="24289"/>
                    <a:pt x="3685699" y="30004"/>
                    <a:pt x="3685699" y="33814"/>
                  </a:cubicBezTo>
                  <a:lnTo>
                    <a:pt x="3785711" y="33814"/>
                  </a:lnTo>
                  <a:lnTo>
                    <a:pt x="3781901" y="26194"/>
                  </a:lnTo>
                  <a:lnTo>
                    <a:pt x="3787616" y="26194"/>
                  </a:lnTo>
                  <a:cubicBezTo>
                    <a:pt x="3789521" y="22384"/>
                    <a:pt x="3789521" y="22384"/>
                    <a:pt x="3793331" y="20479"/>
                  </a:cubicBezTo>
                  <a:cubicBezTo>
                    <a:pt x="3795236" y="26194"/>
                    <a:pt x="3795236" y="30004"/>
                    <a:pt x="3797141" y="33814"/>
                  </a:cubicBezTo>
                  <a:lnTo>
                    <a:pt x="3851434" y="33814"/>
                  </a:lnTo>
                  <a:cubicBezTo>
                    <a:pt x="3843814" y="29051"/>
                    <a:pt x="3838099" y="25241"/>
                    <a:pt x="3830479" y="9049"/>
                  </a:cubicBezTo>
                  <a:lnTo>
                    <a:pt x="3830479" y="9049"/>
                  </a:lnTo>
                  <a:lnTo>
                    <a:pt x="3830479" y="9049"/>
                  </a:lnTo>
                  <a:lnTo>
                    <a:pt x="3830479" y="9049"/>
                  </a:lnTo>
                  <a:lnTo>
                    <a:pt x="3830479" y="9049"/>
                  </a:lnTo>
                  <a:close/>
                  <a:moveTo>
                    <a:pt x="3200876" y="9049"/>
                  </a:moveTo>
                  <a:cubicBezTo>
                    <a:pt x="3202781" y="16669"/>
                    <a:pt x="3206591" y="26194"/>
                    <a:pt x="3208496" y="33814"/>
                  </a:cubicBezTo>
                  <a:lnTo>
                    <a:pt x="3450431" y="33814"/>
                  </a:lnTo>
                  <a:cubicBezTo>
                    <a:pt x="3456146" y="26194"/>
                    <a:pt x="3459956" y="16669"/>
                    <a:pt x="3463766" y="9049"/>
                  </a:cubicBezTo>
                  <a:lnTo>
                    <a:pt x="3200876" y="9049"/>
                  </a:lnTo>
                  <a:lnTo>
                    <a:pt x="3200876" y="9049"/>
                  </a:lnTo>
                  <a:lnTo>
                    <a:pt x="3200876" y="9049"/>
                  </a:lnTo>
                  <a:lnTo>
                    <a:pt x="3200876" y="9049"/>
                  </a:lnTo>
                  <a:close/>
                  <a:moveTo>
                    <a:pt x="2497931" y="9049"/>
                  </a:moveTo>
                  <a:cubicBezTo>
                    <a:pt x="2507456" y="20479"/>
                    <a:pt x="2511266" y="18574"/>
                    <a:pt x="2515076" y="33814"/>
                  </a:cubicBezTo>
                  <a:lnTo>
                    <a:pt x="2559844" y="33814"/>
                  </a:lnTo>
                  <a:cubicBezTo>
                    <a:pt x="2557939" y="26194"/>
                    <a:pt x="2556034" y="16669"/>
                    <a:pt x="2554129" y="9049"/>
                  </a:cubicBezTo>
                  <a:lnTo>
                    <a:pt x="2497931" y="9049"/>
                  </a:lnTo>
                  <a:lnTo>
                    <a:pt x="2497931" y="9049"/>
                  </a:lnTo>
                  <a:lnTo>
                    <a:pt x="2497931" y="9049"/>
                  </a:lnTo>
                  <a:lnTo>
                    <a:pt x="2497931" y="9049"/>
                  </a:lnTo>
                  <a:close/>
                  <a:moveTo>
                    <a:pt x="2396966" y="9049"/>
                  </a:moveTo>
                  <a:cubicBezTo>
                    <a:pt x="2396966" y="16669"/>
                    <a:pt x="2396966" y="24289"/>
                    <a:pt x="2396966" y="33814"/>
                  </a:cubicBezTo>
                  <a:lnTo>
                    <a:pt x="2439829" y="33814"/>
                  </a:lnTo>
                  <a:cubicBezTo>
                    <a:pt x="2441734" y="30004"/>
                    <a:pt x="2443639" y="26194"/>
                    <a:pt x="2447449" y="20479"/>
                  </a:cubicBezTo>
                  <a:cubicBezTo>
                    <a:pt x="2460784" y="30004"/>
                    <a:pt x="2464594" y="26194"/>
                    <a:pt x="2470309" y="33814"/>
                  </a:cubicBezTo>
                  <a:lnTo>
                    <a:pt x="2489359" y="33814"/>
                  </a:lnTo>
                  <a:cubicBezTo>
                    <a:pt x="2491264" y="28099"/>
                    <a:pt x="2491264" y="22384"/>
                    <a:pt x="2496979" y="12859"/>
                  </a:cubicBezTo>
                  <a:cubicBezTo>
                    <a:pt x="2472214" y="14764"/>
                    <a:pt x="2452211" y="14764"/>
                    <a:pt x="2440781" y="7144"/>
                  </a:cubicBezTo>
                  <a:lnTo>
                    <a:pt x="2396966" y="9049"/>
                  </a:lnTo>
                  <a:lnTo>
                    <a:pt x="2396966" y="9049"/>
                  </a:lnTo>
                  <a:lnTo>
                    <a:pt x="2396966" y="9049"/>
                  </a:lnTo>
                  <a:lnTo>
                    <a:pt x="2396966" y="9049"/>
                  </a:lnTo>
                  <a:close/>
                  <a:moveTo>
                    <a:pt x="2354104" y="9049"/>
                  </a:moveTo>
                  <a:cubicBezTo>
                    <a:pt x="2354104" y="10954"/>
                    <a:pt x="2354104" y="12859"/>
                    <a:pt x="2352199" y="14764"/>
                  </a:cubicBezTo>
                  <a:lnTo>
                    <a:pt x="2357914" y="14764"/>
                  </a:lnTo>
                  <a:lnTo>
                    <a:pt x="2357914" y="9049"/>
                  </a:lnTo>
                  <a:lnTo>
                    <a:pt x="2354104" y="9049"/>
                  </a:lnTo>
                  <a:lnTo>
                    <a:pt x="2354104" y="9049"/>
                  </a:lnTo>
                  <a:lnTo>
                    <a:pt x="2354104" y="9049"/>
                  </a:lnTo>
                  <a:lnTo>
                    <a:pt x="2354104" y="9049"/>
                  </a:lnTo>
                  <a:close/>
                  <a:moveTo>
                    <a:pt x="2195989" y="9049"/>
                  </a:moveTo>
                  <a:cubicBezTo>
                    <a:pt x="2192179" y="12859"/>
                    <a:pt x="2188369" y="18574"/>
                    <a:pt x="2180749" y="26194"/>
                  </a:cubicBezTo>
                  <a:cubicBezTo>
                    <a:pt x="2173129" y="12859"/>
                    <a:pt x="2163604" y="10954"/>
                    <a:pt x="2145506" y="9049"/>
                  </a:cubicBezTo>
                  <a:lnTo>
                    <a:pt x="2141696" y="9049"/>
                  </a:lnTo>
                  <a:lnTo>
                    <a:pt x="2135981" y="20479"/>
                  </a:lnTo>
                  <a:cubicBezTo>
                    <a:pt x="2132171" y="22384"/>
                    <a:pt x="2132171" y="22384"/>
                    <a:pt x="2130266" y="26194"/>
                  </a:cubicBezTo>
                  <a:cubicBezTo>
                    <a:pt x="2139791" y="28099"/>
                    <a:pt x="2151221" y="30004"/>
                    <a:pt x="2160746" y="33814"/>
                  </a:cubicBezTo>
                  <a:lnTo>
                    <a:pt x="2322671" y="33814"/>
                  </a:lnTo>
                  <a:lnTo>
                    <a:pt x="2322671" y="31909"/>
                  </a:lnTo>
                  <a:cubicBezTo>
                    <a:pt x="2316956" y="24289"/>
                    <a:pt x="2313146" y="16669"/>
                    <a:pt x="2313146" y="7144"/>
                  </a:cubicBez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close/>
                  <a:moveTo>
                    <a:pt x="2086451" y="9049"/>
                  </a:moveTo>
                  <a:cubicBezTo>
                    <a:pt x="2086451" y="16669"/>
                    <a:pt x="2086451" y="26194"/>
                    <a:pt x="2084546" y="33814"/>
                  </a:cubicBezTo>
                  <a:lnTo>
                    <a:pt x="2097881" y="33814"/>
                  </a:lnTo>
                  <a:cubicBezTo>
                    <a:pt x="2103596" y="26194"/>
                    <a:pt x="2105501" y="18574"/>
                    <a:pt x="2105501" y="9049"/>
                  </a:cubicBezTo>
                  <a:lnTo>
                    <a:pt x="2086451" y="9049"/>
                  </a:lnTo>
                  <a:lnTo>
                    <a:pt x="2086451" y="9049"/>
                  </a:lnTo>
                  <a:lnTo>
                    <a:pt x="2086451" y="9049"/>
                  </a:lnTo>
                  <a:lnTo>
                    <a:pt x="2086451" y="9049"/>
                  </a:lnTo>
                  <a:close/>
                  <a:moveTo>
                    <a:pt x="2049304" y="9049"/>
                  </a:moveTo>
                  <a:cubicBezTo>
                    <a:pt x="2043589" y="18574"/>
                    <a:pt x="2037874" y="26194"/>
                    <a:pt x="2030254" y="33814"/>
                  </a:cubicBezTo>
                  <a:lnTo>
                    <a:pt x="2075021" y="33814"/>
                  </a:lnTo>
                  <a:lnTo>
                    <a:pt x="2075021" y="26194"/>
                  </a:lnTo>
                  <a:cubicBezTo>
                    <a:pt x="2076926" y="22384"/>
                    <a:pt x="2076926" y="16669"/>
                    <a:pt x="2078831" y="9049"/>
                  </a:cubicBezTo>
                  <a:lnTo>
                    <a:pt x="2049304" y="9049"/>
                  </a:lnTo>
                  <a:lnTo>
                    <a:pt x="2049304" y="9049"/>
                  </a:lnTo>
                  <a:lnTo>
                    <a:pt x="2049304" y="9049"/>
                  </a:lnTo>
                  <a:lnTo>
                    <a:pt x="2049304" y="9049"/>
                  </a:lnTo>
                  <a:close/>
                  <a:moveTo>
                    <a:pt x="1995011" y="9049"/>
                  </a:moveTo>
                  <a:cubicBezTo>
                    <a:pt x="1995011" y="10954"/>
                    <a:pt x="1995011" y="12859"/>
                    <a:pt x="1995011" y="14764"/>
                  </a:cubicBezTo>
                  <a:cubicBezTo>
                    <a:pt x="1981676" y="20479"/>
                    <a:pt x="1975961" y="28099"/>
                    <a:pt x="1970246" y="33814"/>
                  </a:cubicBezTo>
                  <a:lnTo>
                    <a:pt x="2013109" y="33814"/>
                  </a:lnTo>
                  <a:cubicBezTo>
                    <a:pt x="2018824" y="26194"/>
                    <a:pt x="2026444" y="18574"/>
                    <a:pt x="2032159" y="9049"/>
                  </a:cubicBez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close/>
                  <a:moveTo>
                    <a:pt x="1720691" y="9049"/>
                  </a:moveTo>
                  <a:lnTo>
                    <a:pt x="1720691" y="14764"/>
                  </a:lnTo>
                  <a:lnTo>
                    <a:pt x="1709261" y="14764"/>
                  </a:lnTo>
                  <a:cubicBezTo>
                    <a:pt x="1707356" y="12859"/>
                    <a:pt x="1707356" y="10954"/>
                    <a:pt x="1705451" y="9049"/>
                  </a:cubicBezTo>
                  <a:lnTo>
                    <a:pt x="1694021" y="9049"/>
                  </a:lnTo>
                  <a:cubicBezTo>
                    <a:pt x="1694021" y="14764"/>
                    <a:pt x="1694021" y="24289"/>
                    <a:pt x="1694021" y="33814"/>
                  </a:cubicBezTo>
                  <a:lnTo>
                    <a:pt x="1831181" y="33814"/>
                  </a:lnTo>
                  <a:cubicBezTo>
                    <a:pt x="1838801" y="28099"/>
                    <a:pt x="1846421" y="24289"/>
                    <a:pt x="1857851" y="20479"/>
                  </a:cubicBezTo>
                  <a:cubicBezTo>
                    <a:pt x="1854041" y="31909"/>
                    <a:pt x="1854041" y="31909"/>
                    <a:pt x="1850231" y="33814"/>
                  </a:cubicBezTo>
                  <a:lnTo>
                    <a:pt x="1921669" y="33814"/>
                  </a:lnTo>
                  <a:cubicBezTo>
                    <a:pt x="1917859" y="26194"/>
                    <a:pt x="1914049" y="16669"/>
                    <a:pt x="1910239" y="7144"/>
                  </a:cubicBezTo>
                  <a:lnTo>
                    <a:pt x="1720691" y="9049"/>
                  </a:lnTo>
                  <a:lnTo>
                    <a:pt x="1720691" y="9049"/>
                  </a:lnTo>
                  <a:lnTo>
                    <a:pt x="1720691" y="9049"/>
                  </a:lnTo>
                  <a:lnTo>
                    <a:pt x="1720691" y="9049"/>
                  </a:lnTo>
                  <a:close/>
                  <a:moveTo>
                    <a:pt x="1539716" y="9049"/>
                  </a:moveTo>
                  <a:lnTo>
                    <a:pt x="1534001" y="33814"/>
                  </a:lnTo>
                  <a:cubicBezTo>
                    <a:pt x="1530191" y="31909"/>
                    <a:pt x="1530191" y="31909"/>
                    <a:pt x="1528286" y="28099"/>
                  </a:cubicBezTo>
                  <a:cubicBezTo>
                    <a:pt x="1513046" y="26194"/>
                    <a:pt x="1518761" y="31909"/>
                    <a:pt x="1516856" y="10954"/>
                  </a:cubicBezTo>
                  <a:lnTo>
                    <a:pt x="1488281" y="10954"/>
                  </a:lnTo>
                  <a:cubicBezTo>
                    <a:pt x="1484471" y="20479"/>
                    <a:pt x="1480661" y="30004"/>
                    <a:pt x="1476851" y="35719"/>
                  </a:cubicBezTo>
                  <a:lnTo>
                    <a:pt x="1585436" y="35719"/>
                  </a:lnTo>
                  <a:lnTo>
                    <a:pt x="1585436" y="33814"/>
                  </a:lnTo>
                  <a:lnTo>
                    <a:pt x="1591151" y="33814"/>
                  </a:lnTo>
                  <a:lnTo>
                    <a:pt x="1591151" y="35719"/>
                  </a:lnTo>
                  <a:lnTo>
                    <a:pt x="1645444" y="35719"/>
                  </a:lnTo>
                  <a:lnTo>
                    <a:pt x="1647349" y="33814"/>
                  </a:lnTo>
                  <a:lnTo>
                    <a:pt x="1647349" y="35719"/>
                  </a:lnTo>
                  <a:lnTo>
                    <a:pt x="1670209" y="35719"/>
                  </a:lnTo>
                  <a:cubicBezTo>
                    <a:pt x="1662589" y="28099"/>
                    <a:pt x="1653064" y="20479"/>
                    <a:pt x="1643539" y="10954"/>
                  </a:cubicBezTo>
                  <a:lnTo>
                    <a:pt x="1539716" y="9049"/>
                  </a:lnTo>
                  <a:lnTo>
                    <a:pt x="1539716" y="9049"/>
                  </a:lnTo>
                  <a:lnTo>
                    <a:pt x="1539716" y="9049"/>
                  </a:lnTo>
                  <a:lnTo>
                    <a:pt x="1539716" y="9049"/>
                  </a:lnTo>
                  <a:close/>
                  <a:moveTo>
                    <a:pt x="1386364" y="9049"/>
                  </a:moveTo>
                  <a:cubicBezTo>
                    <a:pt x="1388269" y="20479"/>
                    <a:pt x="1388269" y="20479"/>
                    <a:pt x="1392079" y="26194"/>
                  </a:cubicBezTo>
                  <a:lnTo>
                    <a:pt x="1392079" y="9049"/>
                  </a:lnTo>
                  <a:lnTo>
                    <a:pt x="1386364" y="9049"/>
                  </a:lnTo>
                  <a:lnTo>
                    <a:pt x="1386364" y="9049"/>
                  </a:lnTo>
                  <a:lnTo>
                    <a:pt x="1386364" y="9049"/>
                  </a:lnTo>
                  <a:lnTo>
                    <a:pt x="1386364" y="9049"/>
                  </a:lnTo>
                  <a:close/>
                  <a:moveTo>
                    <a:pt x="1365409" y="9049"/>
                  </a:moveTo>
                  <a:cubicBezTo>
                    <a:pt x="1363504" y="12859"/>
                    <a:pt x="1363504" y="18574"/>
                    <a:pt x="1361599" y="26194"/>
                  </a:cubicBezTo>
                  <a:cubicBezTo>
                    <a:pt x="1365409" y="28099"/>
                    <a:pt x="1365409" y="28099"/>
                    <a:pt x="1367314" y="31909"/>
                  </a:cubicBezTo>
                  <a:cubicBezTo>
                    <a:pt x="1371124" y="30004"/>
                    <a:pt x="1371124" y="30004"/>
                    <a:pt x="1373029" y="26194"/>
                  </a:cubicBezTo>
                  <a:cubicBezTo>
                    <a:pt x="1376839" y="22384"/>
                    <a:pt x="1380649" y="12859"/>
                    <a:pt x="1384459" y="9049"/>
                  </a:cubicBezTo>
                  <a:lnTo>
                    <a:pt x="1365409" y="9049"/>
                  </a:lnTo>
                  <a:lnTo>
                    <a:pt x="1365409" y="9049"/>
                  </a:lnTo>
                  <a:lnTo>
                    <a:pt x="1365409" y="9049"/>
                  </a:lnTo>
                  <a:lnTo>
                    <a:pt x="1365409" y="9049"/>
                  </a:lnTo>
                  <a:close/>
                  <a:moveTo>
                    <a:pt x="1313021" y="9049"/>
                  </a:moveTo>
                  <a:cubicBezTo>
                    <a:pt x="1303496" y="10954"/>
                    <a:pt x="1303496" y="10954"/>
                    <a:pt x="1297781" y="14764"/>
                  </a:cubicBezTo>
                  <a:cubicBezTo>
                    <a:pt x="1309211" y="12859"/>
                    <a:pt x="1309211" y="12859"/>
                    <a:pt x="1314926" y="9049"/>
                  </a:cubicBezTo>
                  <a:lnTo>
                    <a:pt x="1313021" y="9049"/>
                  </a:lnTo>
                  <a:lnTo>
                    <a:pt x="1313021" y="9049"/>
                  </a:lnTo>
                  <a:lnTo>
                    <a:pt x="1313021" y="9049"/>
                  </a:lnTo>
                  <a:lnTo>
                    <a:pt x="1313021" y="9049"/>
                  </a:lnTo>
                  <a:close/>
                  <a:moveTo>
                    <a:pt x="1151096" y="9049"/>
                  </a:moveTo>
                  <a:cubicBezTo>
                    <a:pt x="1162526" y="12859"/>
                    <a:pt x="1172051" y="18574"/>
                    <a:pt x="1181576" y="26194"/>
                  </a:cubicBezTo>
                  <a:cubicBezTo>
                    <a:pt x="1177766" y="31909"/>
                    <a:pt x="1177766" y="30004"/>
                    <a:pt x="1177766" y="33814"/>
                  </a:cubicBezTo>
                  <a:lnTo>
                    <a:pt x="1191101" y="33814"/>
                  </a:lnTo>
                  <a:cubicBezTo>
                    <a:pt x="1191101" y="31909"/>
                    <a:pt x="1189196" y="30004"/>
                    <a:pt x="1189196" y="26194"/>
                  </a:cubicBezTo>
                  <a:lnTo>
                    <a:pt x="1213961" y="26194"/>
                  </a:lnTo>
                  <a:cubicBezTo>
                    <a:pt x="1213961" y="28099"/>
                    <a:pt x="1213961" y="31909"/>
                    <a:pt x="1213961" y="33814"/>
                  </a:cubicBezTo>
                  <a:lnTo>
                    <a:pt x="1227296" y="33814"/>
                  </a:lnTo>
                  <a:lnTo>
                    <a:pt x="1227296" y="31909"/>
                  </a:lnTo>
                  <a:lnTo>
                    <a:pt x="1233011" y="31909"/>
                  </a:lnTo>
                  <a:cubicBezTo>
                    <a:pt x="1238726" y="26194"/>
                    <a:pt x="1234916" y="30004"/>
                    <a:pt x="1244441" y="26194"/>
                  </a:cubicBezTo>
                  <a:lnTo>
                    <a:pt x="1242536" y="33814"/>
                  </a:lnTo>
                  <a:lnTo>
                    <a:pt x="1289209" y="33814"/>
                  </a:lnTo>
                  <a:lnTo>
                    <a:pt x="1289209" y="31909"/>
                  </a:lnTo>
                  <a:cubicBezTo>
                    <a:pt x="1270159" y="24289"/>
                    <a:pt x="1252061" y="16669"/>
                    <a:pt x="1236821" y="7144"/>
                  </a:cubicBezTo>
                  <a:lnTo>
                    <a:pt x="1151096" y="9049"/>
                  </a:lnTo>
                  <a:lnTo>
                    <a:pt x="1151096" y="9049"/>
                  </a:lnTo>
                  <a:lnTo>
                    <a:pt x="1151096" y="9049"/>
                  </a:lnTo>
                  <a:lnTo>
                    <a:pt x="1151096" y="9049"/>
                  </a:lnTo>
                  <a:close/>
                  <a:moveTo>
                    <a:pt x="1100614" y="9049"/>
                  </a:moveTo>
                  <a:cubicBezTo>
                    <a:pt x="1106329" y="22384"/>
                    <a:pt x="1106329" y="18574"/>
                    <a:pt x="1112044" y="33814"/>
                  </a:cubicBezTo>
                  <a:lnTo>
                    <a:pt x="1100614" y="33814"/>
                  </a:lnTo>
                  <a:cubicBezTo>
                    <a:pt x="1094899" y="14764"/>
                    <a:pt x="1089184" y="10954"/>
                    <a:pt x="1081564" y="9049"/>
                  </a:cubicBezTo>
                  <a:lnTo>
                    <a:pt x="1040606" y="9049"/>
                  </a:lnTo>
                  <a:cubicBezTo>
                    <a:pt x="1040606" y="10954"/>
                    <a:pt x="1040606" y="12859"/>
                    <a:pt x="1038701" y="14764"/>
                  </a:cubicBezTo>
                  <a:cubicBezTo>
                    <a:pt x="1032986" y="20479"/>
                    <a:pt x="1036796" y="16669"/>
                    <a:pt x="1027271" y="20479"/>
                  </a:cubicBezTo>
                  <a:lnTo>
                    <a:pt x="1027271" y="14764"/>
                  </a:lnTo>
                  <a:cubicBezTo>
                    <a:pt x="1036796" y="10954"/>
                    <a:pt x="1032986" y="12859"/>
                    <a:pt x="1038701" y="9049"/>
                  </a:cubicBezTo>
                  <a:lnTo>
                    <a:pt x="1021556" y="9049"/>
                  </a:lnTo>
                  <a:lnTo>
                    <a:pt x="1021556" y="14764"/>
                  </a:lnTo>
                  <a:lnTo>
                    <a:pt x="1015841" y="14764"/>
                  </a:lnTo>
                  <a:lnTo>
                    <a:pt x="1015841" y="9049"/>
                  </a:lnTo>
                  <a:lnTo>
                    <a:pt x="350996" y="9049"/>
                  </a:lnTo>
                  <a:lnTo>
                    <a:pt x="350996" y="14764"/>
                  </a:lnTo>
                  <a:cubicBezTo>
                    <a:pt x="356711" y="20479"/>
                    <a:pt x="352901" y="16669"/>
                    <a:pt x="356711" y="26194"/>
                  </a:cubicBezTo>
                  <a:cubicBezTo>
                    <a:pt x="354806" y="28099"/>
                    <a:pt x="352901" y="31909"/>
                    <a:pt x="350996" y="33814"/>
                  </a:cubicBezTo>
                  <a:lnTo>
                    <a:pt x="700564" y="33814"/>
                  </a:lnTo>
                  <a:cubicBezTo>
                    <a:pt x="702469" y="33814"/>
                    <a:pt x="702469" y="31909"/>
                    <a:pt x="704374" y="31909"/>
                  </a:cubicBezTo>
                  <a:lnTo>
                    <a:pt x="704374" y="33814"/>
                  </a:lnTo>
                  <a:lnTo>
                    <a:pt x="870109" y="33814"/>
                  </a:lnTo>
                  <a:cubicBezTo>
                    <a:pt x="870109" y="33814"/>
                    <a:pt x="870109" y="31909"/>
                    <a:pt x="872014" y="31909"/>
                  </a:cubicBezTo>
                  <a:cubicBezTo>
                    <a:pt x="860584" y="28099"/>
                    <a:pt x="866299" y="30004"/>
                    <a:pt x="860584" y="26194"/>
                  </a:cubicBezTo>
                  <a:lnTo>
                    <a:pt x="872014" y="26194"/>
                  </a:lnTo>
                  <a:cubicBezTo>
                    <a:pt x="877729" y="31909"/>
                    <a:pt x="879634" y="31909"/>
                    <a:pt x="883444" y="33814"/>
                  </a:cubicBezTo>
                  <a:lnTo>
                    <a:pt x="1014889" y="33814"/>
                  </a:lnTo>
                  <a:cubicBezTo>
                    <a:pt x="1016794" y="31909"/>
                    <a:pt x="1018699" y="28099"/>
                    <a:pt x="1020604" y="26194"/>
                  </a:cubicBezTo>
                  <a:cubicBezTo>
                    <a:pt x="1018699" y="30004"/>
                    <a:pt x="1018699" y="31909"/>
                    <a:pt x="1018699" y="33814"/>
                  </a:cubicBezTo>
                  <a:lnTo>
                    <a:pt x="1041559" y="33814"/>
                  </a:lnTo>
                  <a:cubicBezTo>
                    <a:pt x="1041559" y="31909"/>
                    <a:pt x="1043464" y="28099"/>
                    <a:pt x="1045369" y="26194"/>
                  </a:cubicBezTo>
                  <a:cubicBezTo>
                    <a:pt x="1045369" y="28099"/>
                    <a:pt x="1045369" y="31909"/>
                    <a:pt x="1045369" y="33814"/>
                  </a:cubicBezTo>
                  <a:lnTo>
                    <a:pt x="1137761" y="33814"/>
                  </a:lnTo>
                  <a:cubicBezTo>
                    <a:pt x="1139666" y="31909"/>
                    <a:pt x="1139666" y="30004"/>
                    <a:pt x="1143476" y="20479"/>
                  </a:cubicBezTo>
                  <a:cubicBezTo>
                    <a:pt x="1128236" y="16669"/>
                    <a:pt x="1126331" y="12859"/>
                    <a:pt x="1118711" y="9049"/>
                  </a:cubicBez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close/>
                  <a:moveTo>
                    <a:pt x="7144" y="9049"/>
                  </a:moveTo>
                  <a:lnTo>
                    <a:pt x="7144" y="33814"/>
                  </a:lnTo>
                  <a:lnTo>
                    <a:pt x="335756" y="33814"/>
                  </a:lnTo>
                  <a:cubicBezTo>
                    <a:pt x="339566" y="24289"/>
                    <a:pt x="343376" y="14764"/>
                    <a:pt x="349091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049679" y="36671"/>
                  </a:moveTo>
                  <a:cubicBezTo>
                    <a:pt x="5047774" y="34766"/>
                    <a:pt x="5047774" y="34766"/>
                    <a:pt x="5049679" y="36671"/>
                  </a:cubicBezTo>
                  <a:lnTo>
                    <a:pt x="5043964" y="36671"/>
                  </a:lnTo>
                  <a:lnTo>
                    <a:pt x="5049679" y="36671"/>
                  </a:lnTo>
                  <a:lnTo>
                    <a:pt x="5049679" y="36671"/>
                  </a:lnTo>
                  <a:lnTo>
                    <a:pt x="5049679" y="36671"/>
                  </a:lnTo>
                  <a:lnTo>
                    <a:pt x="5049679" y="36671"/>
                  </a:lnTo>
                  <a:close/>
                  <a:moveTo>
                    <a:pt x="4856321" y="36671"/>
                  </a:moveTo>
                  <a:cubicBezTo>
                    <a:pt x="4862037" y="32861"/>
                    <a:pt x="4863941" y="29051"/>
                    <a:pt x="4867752" y="23336"/>
                  </a:cubicBezTo>
                  <a:lnTo>
                    <a:pt x="4848702" y="23336"/>
                  </a:lnTo>
                  <a:cubicBezTo>
                    <a:pt x="4846796" y="27146"/>
                    <a:pt x="4842987" y="32861"/>
                    <a:pt x="4841081" y="36671"/>
                  </a:cubicBezTo>
                  <a:lnTo>
                    <a:pt x="4856321" y="36671"/>
                  </a:lnTo>
                  <a:lnTo>
                    <a:pt x="4856321" y="36671"/>
                  </a:lnTo>
                  <a:lnTo>
                    <a:pt x="4856321" y="36671"/>
                  </a:lnTo>
                  <a:lnTo>
                    <a:pt x="4856321" y="36671"/>
                  </a:lnTo>
                  <a:close/>
                  <a:moveTo>
                    <a:pt x="2352199" y="36671"/>
                  </a:moveTo>
                  <a:cubicBezTo>
                    <a:pt x="2352199" y="34766"/>
                    <a:pt x="2350294" y="30956"/>
                    <a:pt x="2348389" y="29051"/>
                  </a:cubicBezTo>
                  <a:lnTo>
                    <a:pt x="2348389" y="36671"/>
                  </a:lnTo>
                  <a:lnTo>
                    <a:pt x="2352199" y="36671"/>
                  </a:lnTo>
                  <a:lnTo>
                    <a:pt x="2352199" y="36671"/>
                  </a:lnTo>
                  <a:lnTo>
                    <a:pt x="2352199" y="36671"/>
                  </a:lnTo>
                  <a:lnTo>
                    <a:pt x="2352199" y="36671"/>
                  </a:lnTo>
                  <a:close/>
                  <a:moveTo>
                    <a:pt x="1452086" y="36671"/>
                  </a:moveTo>
                  <a:cubicBezTo>
                    <a:pt x="1453991" y="34766"/>
                    <a:pt x="1453991" y="34766"/>
                    <a:pt x="1452086" y="36671"/>
                  </a:cubicBezTo>
                  <a:lnTo>
                    <a:pt x="1409224" y="34766"/>
                  </a:lnTo>
                  <a:lnTo>
                    <a:pt x="1409224" y="36671"/>
                  </a:lnTo>
                  <a:lnTo>
                    <a:pt x="1452086" y="36671"/>
                  </a:lnTo>
                  <a:lnTo>
                    <a:pt x="1452086" y="36671"/>
                  </a:lnTo>
                  <a:lnTo>
                    <a:pt x="1452086" y="36671"/>
                  </a:lnTo>
                  <a:lnTo>
                    <a:pt x="1452086" y="36671"/>
                  </a:lnTo>
                  <a:close/>
                  <a:moveTo>
                    <a:pt x="1350169" y="36671"/>
                  </a:moveTo>
                  <a:cubicBezTo>
                    <a:pt x="1340644" y="27146"/>
                    <a:pt x="1327309" y="19526"/>
                    <a:pt x="1319689" y="15716"/>
                  </a:cubicBezTo>
                  <a:cubicBezTo>
                    <a:pt x="1317784" y="19526"/>
                    <a:pt x="1317784" y="19526"/>
                    <a:pt x="1313974" y="21431"/>
                  </a:cubicBezTo>
                  <a:lnTo>
                    <a:pt x="1313974" y="27146"/>
                  </a:lnTo>
                  <a:cubicBezTo>
                    <a:pt x="1323499" y="30956"/>
                    <a:pt x="1329214" y="32861"/>
                    <a:pt x="1333024" y="34766"/>
                  </a:cubicBezTo>
                  <a:lnTo>
                    <a:pt x="1350169" y="36671"/>
                  </a:lnTo>
                  <a:lnTo>
                    <a:pt x="1350169" y="36671"/>
                  </a:lnTo>
                  <a:lnTo>
                    <a:pt x="1350169" y="36671"/>
                  </a:lnTo>
                  <a:lnTo>
                    <a:pt x="1350169" y="36671"/>
                  </a:lnTo>
                  <a:close/>
                  <a:moveTo>
                    <a:pt x="1297781" y="36671"/>
                  </a:moveTo>
                  <a:cubicBezTo>
                    <a:pt x="1295876" y="36671"/>
                    <a:pt x="1293971" y="34766"/>
                    <a:pt x="1292066" y="34766"/>
                  </a:cubicBezTo>
                  <a:lnTo>
                    <a:pt x="1292066" y="36671"/>
                  </a:lnTo>
                  <a:lnTo>
                    <a:pt x="1297781" y="36671"/>
                  </a:lnTo>
                  <a:lnTo>
                    <a:pt x="1297781" y="36671"/>
                  </a:lnTo>
                  <a:lnTo>
                    <a:pt x="1297781" y="36671"/>
                  </a:lnTo>
                  <a:lnTo>
                    <a:pt x="1297781" y="36671"/>
                  </a:lnTo>
                  <a:close/>
                  <a:moveTo>
                    <a:pt x="5123021" y="27146"/>
                  </a:moveTo>
                  <a:cubicBezTo>
                    <a:pt x="5117307" y="32861"/>
                    <a:pt x="5121116" y="29051"/>
                    <a:pt x="5111591" y="32861"/>
                  </a:cubicBezTo>
                  <a:cubicBezTo>
                    <a:pt x="5117307" y="29051"/>
                    <a:pt x="5111591" y="32861"/>
                    <a:pt x="5123021" y="27146"/>
                  </a:cubicBezTo>
                  <a:lnTo>
                    <a:pt x="5123021" y="27146"/>
                  </a:lnTo>
                  <a:lnTo>
                    <a:pt x="5123021" y="27146"/>
                  </a:lnTo>
                  <a:lnTo>
                    <a:pt x="5123021" y="27146"/>
                  </a:lnTo>
                  <a:close/>
                  <a:moveTo>
                    <a:pt x="4899184" y="20479"/>
                  </a:moveTo>
                  <a:lnTo>
                    <a:pt x="4899184" y="31909"/>
                  </a:lnTo>
                  <a:lnTo>
                    <a:pt x="4893469" y="31909"/>
                  </a:lnTo>
                  <a:lnTo>
                    <a:pt x="4893469" y="20479"/>
                  </a:lnTo>
                  <a:lnTo>
                    <a:pt x="4899184" y="20479"/>
                  </a:lnTo>
                  <a:lnTo>
                    <a:pt x="4899184" y="20479"/>
                  </a:lnTo>
                  <a:lnTo>
                    <a:pt x="4899184" y="20479"/>
                  </a:lnTo>
                  <a:lnTo>
                    <a:pt x="4899184" y="20479"/>
                  </a:lnTo>
                  <a:close/>
                  <a:moveTo>
                    <a:pt x="5432584" y="14764"/>
                  </a:moveTo>
                  <a:lnTo>
                    <a:pt x="5432584" y="26194"/>
                  </a:lnTo>
                  <a:lnTo>
                    <a:pt x="5426869" y="26194"/>
                  </a:lnTo>
                  <a:lnTo>
                    <a:pt x="5426869" y="14764"/>
                  </a:lnTo>
                  <a:lnTo>
                    <a:pt x="5432584" y="14764"/>
                  </a:lnTo>
                  <a:lnTo>
                    <a:pt x="5432584" y="14764"/>
                  </a:lnTo>
                  <a:lnTo>
                    <a:pt x="5432584" y="14764"/>
                  </a:lnTo>
                  <a:lnTo>
                    <a:pt x="5432584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9465F45C-903E-46E1-B9DE-11CF80CCFE11}"/>
                </a:ext>
              </a:extLst>
            </p:cNvPr>
            <p:cNvSpPr/>
            <p:nvPr/>
          </p:nvSpPr>
          <p:spPr>
            <a:xfrm>
              <a:off x="476" y="6003092"/>
              <a:ext cx="5638800" cy="38100"/>
            </a:xfrm>
            <a:custGeom>
              <a:avLst/>
              <a:gdLst>
                <a:gd name="connsiteX0" fmla="*/ 5562124 w 5638800"/>
                <a:gd name="connsiteY0" fmla="*/ 9049 h 38100"/>
                <a:gd name="connsiteX1" fmla="*/ 5560219 w 5638800"/>
                <a:gd name="connsiteY1" fmla="*/ 9049 h 38100"/>
                <a:gd name="connsiteX2" fmla="*/ 5560219 w 5638800"/>
                <a:gd name="connsiteY2" fmla="*/ 9049 h 38100"/>
                <a:gd name="connsiteX3" fmla="*/ 5502117 w 5638800"/>
                <a:gd name="connsiteY3" fmla="*/ 9049 h 38100"/>
                <a:gd name="connsiteX4" fmla="*/ 5504022 w 5638800"/>
                <a:gd name="connsiteY4" fmla="*/ 16669 h 38100"/>
                <a:gd name="connsiteX5" fmla="*/ 5498306 w 5638800"/>
                <a:gd name="connsiteY5" fmla="*/ 16669 h 38100"/>
                <a:gd name="connsiteX6" fmla="*/ 5498306 w 5638800"/>
                <a:gd name="connsiteY6" fmla="*/ 9049 h 38100"/>
                <a:gd name="connsiteX7" fmla="*/ 5473542 w 5638800"/>
                <a:gd name="connsiteY7" fmla="*/ 9049 h 38100"/>
                <a:gd name="connsiteX8" fmla="*/ 5473542 w 5638800"/>
                <a:gd name="connsiteY8" fmla="*/ 9049 h 38100"/>
                <a:gd name="connsiteX9" fmla="*/ 5462111 w 5638800"/>
                <a:gd name="connsiteY9" fmla="*/ 9049 h 38100"/>
                <a:gd name="connsiteX10" fmla="*/ 5462111 w 5638800"/>
                <a:gd name="connsiteY10" fmla="*/ 9049 h 38100"/>
                <a:gd name="connsiteX11" fmla="*/ 5411629 w 5638800"/>
                <a:gd name="connsiteY11" fmla="*/ 9049 h 38100"/>
                <a:gd name="connsiteX12" fmla="*/ 5405914 w 5638800"/>
                <a:gd name="connsiteY12" fmla="*/ 35719 h 38100"/>
                <a:gd name="connsiteX13" fmla="*/ 5556409 w 5638800"/>
                <a:gd name="connsiteY13" fmla="*/ 35719 h 38100"/>
                <a:gd name="connsiteX14" fmla="*/ 5556409 w 5638800"/>
                <a:gd name="connsiteY14" fmla="*/ 35719 h 38100"/>
                <a:gd name="connsiteX15" fmla="*/ 5567839 w 5638800"/>
                <a:gd name="connsiteY15" fmla="*/ 35719 h 38100"/>
                <a:gd name="connsiteX16" fmla="*/ 5567839 w 5638800"/>
                <a:gd name="connsiteY16" fmla="*/ 35719 h 38100"/>
                <a:gd name="connsiteX17" fmla="*/ 5608797 w 5638800"/>
                <a:gd name="connsiteY17" fmla="*/ 35719 h 38100"/>
                <a:gd name="connsiteX18" fmla="*/ 5637372 w 5638800"/>
                <a:gd name="connsiteY18" fmla="*/ 10954 h 38100"/>
                <a:gd name="connsiteX19" fmla="*/ 5562124 w 5638800"/>
                <a:gd name="connsiteY19" fmla="*/ 9049 h 38100"/>
                <a:gd name="connsiteX20" fmla="*/ 5562124 w 5638800"/>
                <a:gd name="connsiteY20" fmla="*/ 9049 h 38100"/>
                <a:gd name="connsiteX21" fmla="*/ 5562124 w 5638800"/>
                <a:gd name="connsiteY21" fmla="*/ 9049 h 38100"/>
                <a:gd name="connsiteX22" fmla="*/ 5562124 w 5638800"/>
                <a:gd name="connsiteY22" fmla="*/ 9049 h 38100"/>
                <a:gd name="connsiteX23" fmla="*/ 5301139 w 5638800"/>
                <a:gd name="connsiteY23" fmla="*/ 9049 h 38100"/>
                <a:gd name="connsiteX24" fmla="*/ 5301139 w 5638800"/>
                <a:gd name="connsiteY24" fmla="*/ 33814 h 38100"/>
                <a:gd name="connsiteX25" fmla="*/ 5295424 w 5638800"/>
                <a:gd name="connsiteY25" fmla="*/ 33814 h 38100"/>
                <a:gd name="connsiteX26" fmla="*/ 5295424 w 5638800"/>
                <a:gd name="connsiteY26" fmla="*/ 22384 h 38100"/>
                <a:gd name="connsiteX27" fmla="*/ 5291614 w 5638800"/>
                <a:gd name="connsiteY27" fmla="*/ 9049 h 38100"/>
                <a:gd name="connsiteX28" fmla="*/ 5227797 w 5638800"/>
                <a:gd name="connsiteY28" fmla="*/ 9049 h 38100"/>
                <a:gd name="connsiteX29" fmla="*/ 5227797 w 5638800"/>
                <a:gd name="connsiteY29" fmla="*/ 9049 h 38100"/>
                <a:gd name="connsiteX30" fmla="*/ 5233511 w 5638800"/>
                <a:gd name="connsiteY30" fmla="*/ 33814 h 38100"/>
                <a:gd name="connsiteX31" fmla="*/ 5227797 w 5638800"/>
                <a:gd name="connsiteY31" fmla="*/ 33814 h 38100"/>
                <a:gd name="connsiteX32" fmla="*/ 5222081 w 5638800"/>
                <a:gd name="connsiteY32" fmla="*/ 22384 h 38100"/>
                <a:gd name="connsiteX33" fmla="*/ 5218272 w 5638800"/>
                <a:gd name="connsiteY33" fmla="*/ 35719 h 38100"/>
                <a:gd name="connsiteX34" fmla="*/ 5312569 w 5638800"/>
                <a:gd name="connsiteY34" fmla="*/ 35719 h 38100"/>
                <a:gd name="connsiteX35" fmla="*/ 5314474 w 5638800"/>
                <a:gd name="connsiteY35" fmla="*/ 30004 h 38100"/>
                <a:gd name="connsiteX36" fmla="*/ 5325904 w 5638800"/>
                <a:gd name="connsiteY36" fmla="*/ 24289 h 38100"/>
                <a:gd name="connsiteX37" fmla="*/ 5320189 w 5638800"/>
                <a:gd name="connsiteY37" fmla="*/ 12859 h 38100"/>
                <a:gd name="connsiteX38" fmla="*/ 5325904 w 5638800"/>
                <a:gd name="connsiteY38" fmla="*/ 12859 h 38100"/>
                <a:gd name="connsiteX39" fmla="*/ 5344954 w 5638800"/>
                <a:gd name="connsiteY39" fmla="*/ 18574 h 38100"/>
                <a:gd name="connsiteX40" fmla="*/ 5344954 w 5638800"/>
                <a:gd name="connsiteY40" fmla="*/ 37624 h 38100"/>
                <a:gd name="connsiteX41" fmla="*/ 5356384 w 5638800"/>
                <a:gd name="connsiteY41" fmla="*/ 37624 h 38100"/>
                <a:gd name="connsiteX42" fmla="*/ 5367814 w 5638800"/>
                <a:gd name="connsiteY42" fmla="*/ 24289 h 38100"/>
                <a:gd name="connsiteX43" fmla="*/ 5367814 w 5638800"/>
                <a:gd name="connsiteY43" fmla="*/ 37624 h 38100"/>
                <a:gd name="connsiteX44" fmla="*/ 5394484 w 5638800"/>
                <a:gd name="connsiteY44" fmla="*/ 37624 h 38100"/>
                <a:gd name="connsiteX45" fmla="*/ 5400199 w 5638800"/>
                <a:gd name="connsiteY45" fmla="*/ 10954 h 38100"/>
                <a:gd name="connsiteX46" fmla="*/ 5301139 w 5638800"/>
                <a:gd name="connsiteY46" fmla="*/ 9049 h 38100"/>
                <a:gd name="connsiteX47" fmla="*/ 5301139 w 5638800"/>
                <a:gd name="connsiteY47" fmla="*/ 9049 h 38100"/>
                <a:gd name="connsiteX48" fmla="*/ 5301139 w 5638800"/>
                <a:gd name="connsiteY48" fmla="*/ 9049 h 38100"/>
                <a:gd name="connsiteX49" fmla="*/ 5301139 w 5638800"/>
                <a:gd name="connsiteY49" fmla="*/ 9049 h 38100"/>
                <a:gd name="connsiteX50" fmla="*/ 5200174 w 5638800"/>
                <a:gd name="connsiteY50" fmla="*/ 9049 h 38100"/>
                <a:gd name="connsiteX51" fmla="*/ 5200174 w 5638800"/>
                <a:gd name="connsiteY51" fmla="*/ 22384 h 38100"/>
                <a:gd name="connsiteX52" fmla="*/ 5219224 w 5638800"/>
                <a:gd name="connsiteY52" fmla="*/ 22384 h 38100"/>
                <a:gd name="connsiteX53" fmla="*/ 5221129 w 5638800"/>
                <a:gd name="connsiteY53" fmla="*/ 9049 h 38100"/>
                <a:gd name="connsiteX54" fmla="*/ 5200174 w 5638800"/>
                <a:gd name="connsiteY54" fmla="*/ 9049 h 38100"/>
                <a:gd name="connsiteX55" fmla="*/ 5200174 w 5638800"/>
                <a:gd name="connsiteY55" fmla="*/ 9049 h 38100"/>
                <a:gd name="connsiteX56" fmla="*/ 5200174 w 5638800"/>
                <a:gd name="connsiteY56" fmla="*/ 9049 h 38100"/>
                <a:gd name="connsiteX57" fmla="*/ 5200174 w 5638800"/>
                <a:gd name="connsiteY57" fmla="*/ 9049 h 38100"/>
                <a:gd name="connsiteX58" fmla="*/ 5163979 w 5638800"/>
                <a:gd name="connsiteY58" fmla="*/ 9049 h 38100"/>
                <a:gd name="connsiteX59" fmla="*/ 5169694 w 5638800"/>
                <a:gd name="connsiteY59" fmla="*/ 9049 h 38100"/>
                <a:gd name="connsiteX60" fmla="*/ 5171599 w 5638800"/>
                <a:gd name="connsiteY60" fmla="*/ 9049 h 38100"/>
                <a:gd name="connsiteX61" fmla="*/ 5163979 w 5638800"/>
                <a:gd name="connsiteY61" fmla="*/ 9049 h 38100"/>
                <a:gd name="connsiteX62" fmla="*/ 5163979 w 5638800"/>
                <a:gd name="connsiteY62" fmla="*/ 9049 h 38100"/>
                <a:gd name="connsiteX63" fmla="*/ 5163979 w 5638800"/>
                <a:gd name="connsiteY63" fmla="*/ 9049 h 38100"/>
                <a:gd name="connsiteX64" fmla="*/ 5163979 w 5638800"/>
                <a:gd name="connsiteY64" fmla="*/ 9049 h 38100"/>
                <a:gd name="connsiteX65" fmla="*/ 5094447 w 5638800"/>
                <a:gd name="connsiteY65" fmla="*/ 9049 h 38100"/>
                <a:gd name="connsiteX66" fmla="*/ 5092542 w 5638800"/>
                <a:gd name="connsiteY66" fmla="*/ 33814 h 38100"/>
                <a:gd name="connsiteX67" fmla="*/ 5131594 w 5638800"/>
                <a:gd name="connsiteY67" fmla="*/ 33814 h 38100"/>
                <a:gd name="connsiteX68" fmla="*/ 5114449 w 5638800"/>
                <a:gd name="connsiteY68" fmla="*/ 20479 h 38100"/>
                <a:gd name="connsiteX69" fmla="*/ 5129689 w 5638800"/>
                <a:gd name="connsiteY69" fmla="*/ 7144 h 38100"/>
                <a:gd name="connsiteX70" fmla="*/ 5094447 w 5638800"/>
                <a:gd name="connsiteY70" fmla="*/ 9049 h 38100"/>
                <a:gd name="connsiteX71" fmla="*/ 5094447 w 5638800"/>
                <a:gd name="connsiteY71" fmla="*/ 9049 h 38100"/>
                <a:gd name="connsiteX72" fmla="*/ 5094447 w 5638800"/>
                <a:gd name="connsiteY72" fmla="*/ 9049 h 38100"/>
                <a:gd name="connsiteX73" fmla="*/ 5094447 w 5638800"/>
                <a:gd name="connsiteY73" fmla="*/ 9049 h 38100"/>
                <a:gd name="connsiteX74" fmla="*/ 4941094 w 5638800"/>
                <a:gd name="connsiteY74" fmla="*/ 9049 h 38100"/>
                <a:gd name="connsiteX75" fmla="*/ 4944904 w 5638800"/>
                <a:gd name="connsiteY75" fmla="*/ 28099 h 38100"/>
                <a:gd name="connsiteX76" fmla="*/ 4939189 w 5638800"/>
                <a:gd name="connsiteY76" fmla="*/ 35719 h 38100"/>
                <a:gd name="connsiteX77" fmla="*/ 4969669 w 5638800"/>
                <a:gd name="connsiteY77" fmla="*/ 35719 h 38100"/>
                <a:gd name="connsiteX78" fmla="*/ 4969669 w 5638800"/>
                <a:gd name="connsiteY78" fmla="*/ 35719 h 38100"/>
                <a:gd name="connsiteX79" fmla="*/ 4992529 w 5638800"/>
                <a:gd name="connsiteY79" fmla="*/ 10954 h 38100"/>
                <a:gd name="connsiteX80" fmla="*/ 4941094 w 5638800"/>
                <a:gd name="connsiteY80" fmla="*/ 9049 h 38100"/>
                <a:gd name="connsiteX81" fmla="*/ 4941094 w 5638800"/>
                <a:gd name="connsiteY81" fmla="*/ 9049 h 38100"/>
                <a:gd name="connsiteX82" fmla="*/ 4941094 w 5638800"/>
                <a:gd name="connsiteY82" fmla="*/ 9049 h 38100"/>
                <a:gd name="connsiteX83" fmla="*/ 4941094 w 5638800"/>
                <a:gd name="connsiteY83" fmla="*/ 9049 h 38100"/>
                <a:gd name="connsiteX84" fmla="*/ 4916329 w 5638800"/>
                <a:gd name="connsiteY84" fmla="*/ 9049 h 38100"/>
                <a:gd name="connsiteX85" fmla="*/ 4893469 w 5638800"/>
                <a:gd name="connsiteY85" fmla="*/ 33814 h 38100"/>
                <a:gd name="connsiteX86" fmla="*/ 4923949 w 5638800"/>
                <a:gd name="connsiteY86" fmla="*/ 33814 h 38100"/>
                <a:gd name="connsiteX87" fmla="*/ 4935379 w 5638800"/>
                <a:gd name="connsiteY87" fmla="*/ 7144 h 38100"/>
                <a:gd name="connsiteX88" fmla="*/ 4916329 w 5638800"/>
                <a:gd name="connsiteY88" fmla="*/ 9049 h 38100"/>
                <a:gd name="connsiteX89" fmla="*/ 4916329 w 5638800"/>
                <a:gd name="connsiteY89" fmla="*/ 9049 h 38100"/>
                <a:gd name="connsiteX90" fmla="*/ 4916329 w 5638800"/>
                <a:gd name="connsiteY90" fmla="*/ 9049 h 38100"/>
                <a:gd name="connsiteX91" fmla="*/ 4916329 w 5638800"/>
                <a:gd name="connsiteY91" fmla="*/ 9049 h 38100"/>
                <a:gd name="connsiteX92" fmla="*/ 4726781 w 5638800"/>
                <a:gd name="connsiteY92" fmla="*/ 9049 h 38100"/>
                <a:gd name="connsiteX93" fmla="*/ 4726781 w 5638800"/>
                <a:gd name="connsiteY93" fmla="*/ 16669 h 38100"/>
                <a:gd name="connsiteX94" fmla="*/ 4715352 w 5638800"/>
                <a:gd name="connsiteY94" fmla="*/ 16669 h 38100"/>
                <a:gd name="connsiteX95" fmla="*/ 4715352 w 5638800"/>
                <a:gd name="connsiteY95" fmla="*/ 9049 h 38100"/>
                <a:gd name="connsiteX96" fmla="*/ 4485799 w 5638800"/>
                <a:gd name="connsiteY96" fmla="*/ 9049 h 38100"/>
                <a:gd name="connsiteX97" fmla="*/ 4485799 w 5638800"/>
                <a:gd name="connsiteY97" fmla="*/ 9049 h 38100"/>
                <a:gd name="connsiteX98" fmla="*/ 4480084 w 5638800"/>
                <a:gd name="connsiteY98" fmla="*/ 9049 h 38100"/>
                <a:gd name="connsiteX99" fmla="*/ 4480084 w 5638800"/>
                <a:gd name="connsiteY99" fmla="*/ 9049 h 38100"/>
                <a:gd name="connsiteX100" fmla="*/ 4414361 w 5638800"/>
                <a:gd name="connsiteY100" fmla="*/ 9049 h 38100"/>
                <a:gd name="connsiteX101" fmla="*/ 4418171 w 5638800"/>
                <a:gd name="connsiteY101" fmla="*/ 22384 h 38100"/>
                <a:gd name="connsiteX102" fmla="*/ 4399121 w 5638800"/>
                <a:gd name="connsiteY102" fmla="*/ 22384 h 38100"/>
                <a:gd name="connsiteX103" fmla="*/ 4399121 w 5638800"/>
                <a:gd name="connsiteY103" fmla="*/ 35719 h 38100"/>
                <a:gd name="connsiteX104" fmla="*/ 4443889 w 5638800"/>
                <a:gd name="connsiteY104" fmla="*/ 35719 h 38100"/>
                <a:gd name="connsiteX105" fmla="*/ 4449604 w 5638800"/>
                <a:gd name="connsiteY105" fmla="*/ 30004 h 38100"/>
                <a:gd name="connsiteX106" fmla="*/ 4451509 w 5638800"/>
                <a:gd name="connsiteY106" fmla="*/ 35719 h 38100"/>
                <a:gd name="connsiteX107" fmla="*/ 4474369 w 5638800"/>
                <a:gd name="connsiteY107" fmla="*/ 35719 h 38100"/>
                <a:gd name="connsiteX108" fmla="*/ 4474369 w 5638800"/>
                <a:gd name="connsiteY108" fmla="*/ 22384 h 38100"/>
                <a:gd name="connsiteX109" fmla="*/ 4485799 w 5638800"/>
                <a:gd name="connsiteY109" fmla="*/ 16669 h 38100"/>
                <a:gd name="connsiteX110" fmla="*/ 4489609 w 5638800"/>
                <a:gd name="connsiteY110" fmla="*/ 35719 h 38100"/>
                <a:gd name="connsiteX111" fmla="*/ 4553427 w 5638800"/>
                <a:gd name="connsiteY111" fmla="*/ 35719 h 38100"/>
                <a:gd name="connsiteX112" fmla="*/ 4553427 w 5638800"/>
                <a:gd name="connsiteY112" fmla="*/ 35719 h 38100"/>
                <a:gd name="connsiteX113" fmla="*/ 4553427 w 5638800"/>
                <a:gd name="connsiteY113" fmla="*/ 35719 h 38100"/>
                <a:gd name="connsiteX114" fmla="*/ 4752499 w 5638800"/>
                <a:gd name="connsiteY114" fmla="*/ 35719 h 38100"/>
                <a:gd name="connsiteX115" fmla="*/ 4771549 w 5638800"/>
                <a:gd name="connsiteY115" fmla="*/ 16669 h 38100"/>
                <a:gd name="connsiteX116" fmla="*/ 4762024 w 5638800"/>
                <a:gd name="connsiteY116" fmla="*/ 35719 h 38100"/>
                <a:gd name="connsiteX117" fmla="*/ 4797267 w 5638800"/>
                <a:gd name="connsiteY117" fmla="*/ 35719 h 38100"/>
                <a:gd name="connsiteX118" fmla="*/ 4797267 w 5638800"/>
                <a:gd name="connsiteY118" fmla="*/ 35719 h 38100"/>
                <a:gd name="connsiteX119" fmla="*/ 4802981 w 5638800"/>
                <a:gd name="connsiteY119" fmla="*/ 35719 h 38100"/>
                <a:gd name="connsiteX120" fmla="*/ 4802981 w 5638800"/>
                <a:gd name="connsiteY120" fmla="*/ 35719 h 38100"/>
                <a:gd name="connsiteX121" fmla="*/ 4833461 w 5638800"/>
                <a:gd name="connsiteY121" fmla="*/ 35719 h 38100"/>
                <a:gd name="connsiteX122" fmla="*/ 4818221 w 5638800"/>
                <a:gd name="connsiteY122" fmla="*/ 10954 h 38100"/>
                <a:gd name="connsiteX123" fmla="*/ 4726781 w 5638800"/>
                <a:gd name="connsiteY123" fmla="*/ 9049 h 38100"/>
                <a:gd name="connsiteX124" fmla="*/ 4726781 w 5638800"/>
                <a:gd name="connsiteY124" fmla="*/ 9049 h 38100"/>
                <a:gd name="connsiteX125" fmla="*/ 4726781 w 5638800"/>
                <a:gd name="connsiteY125" fmla="*/ 9049 h 38100"/>
                <a:gd name="connsiteX126" fmla="*/ 4726781 w 5638800"/>
                <a:gd name="connsiteY126" fmla="*/ 9049 h 38100"/>
                <a:gd name="connsiteX127" fmla="*/ 4360069 w 5638800"/>
                <a:gd name="connsiteY127" fmla="*/ 9049 h 38100"/>
                <a:gd name="connsiteX128" fmla="*/ 4346734 w 5638800"/>
                <a:gd name="connsiteY128" fmla="*/ 33814 h 38100"/>
                <a:gd name="connsiteX129" fmla="*/ 4373404 w 5638800"/>
                <a:gd name="connsiteY129" fmla="*/ 33814 h 38100"/>
                <a:gd name="connsiteX130" fmla="*/ 4382929 w 5638800"/>
                <a:gd name="connsiteY130" fmla="*/ 7144 h 38100"/>
                <a:gd name="connsiteX131" fmla="*/ 4360069 w 5638800"/>
                <a:gd name="connsiteY131" fmla="*/ 9049 h 38100"/>
                <a:gd name="connsiteX132" fmla="*/ 4360069 w 5638800"/>
                <a:gd name="connsiteY132" fmla="*/ 9049 h 38100"/>
                <a:gd name="connsiteX133" fmla="*/ 4360069 w 5638800"/>
                <a:gd name="connsiteY133" fmla="*/ 9049 h 38100"/>
                <a:gd name="connsiteX134" fmla="*/ 4360069 w 5638800"/>
                <a:gd name="connsiteY134" fmla="*/ 9049 h 38100"/>
                <a:gd name="connsiteX135" fmla="*/ 4104799 w 5638800"/>
                <a:gd name="connsiteY135" fmla="*/ 9049 h 38100"/>
                <a:gd name="connsiteX136" fmla="*/ 4081939 w 5638800"/>
                <a:gd name="connsiteY136" fmla="*/ 33814 h 38100"/>
                <a:gd name="connsiteX137" fmla="*/ 4151471 w 5638800"/>
                <a:gd name="connsiteY137" fmla="*/ 33814 h 38100"/>
                <a:gd name="connsiteX138" fmla="*/ 4151471 w 5638800"/>
                <a:gd name="connsiteY138" fmla="*/ 28099 h 38100"/>
                <a:gd name="connsiteX139" fmla="*/ 4159091 w 5638800"/>
                <a:gd name="connsiteY139" fmla="*/ 9049 h 38100"/>
                <a:gd name="connsiteX140" fmla="*/ 4104799 w 5638800"/>
                <a:gd name="connsiteY140" fmla="*/ 9049 h 38100"/>
                <a:gd name="connsiteX141" fmla="*/ 4104799 w 5638800"/>
                <a:gd name="connsiteY141" fmla="*/ 9049 h 38100"/>
                <a:gd name="connsiteX142" fmla="*/ 4104799 w 5638800"/>
                <a:gd name="connsiteY142" fmla="*/ 9049 h 38100"/>
                <a:gd name="connsiteX143" fmla="*/ 4104799 w 5638800"/>
                <a:gd name="connsiteY143" fmla="*/ 9049 h 38100"/>
                <a:gd name="connsiteX144" fmla="*/ 3958114 w 5638800"/>
                <a:gd name="connsiteY144" fmla="*/ 9049 h 38100"/>
                <a:gd name="connsiteX145" fmla="*/ 3961924 w 5638800"/>
                <a:gd name="connsiteY145" fmla="*/ 33814 h 38100"/>
                <a:gd name="connsiteX146" fmla="*/ 4058126 w 5638800"/>
                <a:gd name="connsiteY146" fmla="*/ 33814 h 38100"/>
                <a:gd name="connsiteX147" fmla="*/ 4061936 w 5638800"/>
                <a:gd name="connsiteY147" fmla="*/ 9049 h 38100"/>
                <a:gd name="connsiteX148" fmla="*/ 3958114 w 5638800"/>
                <a:gd name="connsiteY148" fmla="*/ 9049 h 38100"/>
                <a:gd name="connsiteX149" fmla="*/ 3958114 w 5638800"/>
                <a:gd name="connsiteY149" fmla="*/ 9049 h 38100"/>
                <a:gd name="connsiteX150" fmla="*/ 3958114 w 5638800"/>
                <a:gd name="connsiteY150" fmla="*/ 9049 h 38100"/>
                <a:gd name="connsiteX151" fmla="*/ 3958114 w 5638800"/>
                <a:gd name="connsiteY151" fmla="*/ 9049 h 38100"/>
                <a:gd name="connsiteX152" fmla="*/ 3882866 w 5638800"/>
                <a:gd name="connsiteY152" fmla="*/ 9049 h 38100"/>
                <a:gd name="connsiteX153" fmla="*/ 3880961 w 5638800"/>
                <a:gd name="connsiteY153" fmla="*/ 33814 h 38100"/>
                <a:gd name="connsiteX154" fmla="*/ 3954304 w 5638800"/>
                <a:gd name="connsiteY154" fmla="*/ 33814 h 38100"/>
                <a:gd name="connsiteX155" fmla="*/ 3950494 w 5638800"/>
                <a:gd name="connsiteY155" fmla="*/ 9049 h 38100"/>
                <a:gd name="connsiteX156" fmla="*/ 3882866 w 5638800"/>
                <a:gd name="connsiteY156" fmla="*/ 9049 h 38100"/>
                <a:gd name="connsiteX157" fmla="*/ 3882866 w 5638800"/>
                <a:gd name="connsiteY157" fmla="*/ 9049 h 38100"/>
                <a:gd name="connsiteX158" fmla="*/ 3882866 w 5638800"/>
                <a:gd name="connsiteY158" fmla="*/ 9049 h 38100"/>
                <a:gd name="connsiteX159" fmla="*/ 3882866 w 5638800"/>
                <a:gd name="connsiteY159" fmla="*/ 9049 h 38100"/>
                <a:gd name="connsiteX160" fmla="*/ 3479006 w 5638800"/>
                <a:gd name="connsiteY160" fmla="*/ 9049 h 38100"/>
                <a:gd name="connsiteX161" fmla="*/ 3480911 w 5638800"/>
                <a:gd name="connsiteY161" fmla="*/ 16669 h 38100"/>
                <a:gd name="connsiteX162" fmla="*/ 3465671 w 5638800"/>
                <a:gd name="connsiteY162" fmla="*/ 35719 h 38100"/>
                <a:gd name="connsiteX163" fmla="*/ 3815239 w 5638800"/>
                <a:gd name="connsiteY163" fmla="*/ 35719 h 38100"/>
                <a:gd name="connsiteX164" fmla="*/ 3815239 w 5638800"/>
                <a:gd name="connsiteY164" fmla="*/ 22384 h 38100"/>
                <a:gd name="connsiteX165" fmla="*/ 3782854 w 5638800"/>
                <a:gd name="connsiteY165" fmla="*/ 9049 h 38100"/>
                <a:gd name="connsiteX166" fmla="*/ 3479006 w 5638800"/>
                <a:gd name="connsiteY166" fmla="*/ 9049 h 38100"/>
                <a:gd name="connsiteX167" fmla="*/ 3479006 w 5638800"/>
                <a:gd name="connsiteY167" fmla="*/ 9049 h 38100"/>
                <a:gd name="connsiteX168" fmla="*/ 3479006 w 5638800"/>
                <a:gd name="connsiteY168" fmla="*/ 9049 h 38100"/>
                <a:gd name="connsiteX169" fmla="*/ 3479006 w 5638800"/>
                <a:gd name="connsiteY169" fmla="*/ 9049 h 38100"/>
                <a:gd name="connsiteX170" fmla="*/ 3187541 w 5638800"/>
                <a:gd name="connsiteY170" fmla="*/ 9049 h 38100"/>
                <a:gd name="connsiteX171" fmla="*/ 3197066 w 5638800"/>
                <a:gd name="connsiteY171" fmla="*/ 33814 h 38100"/>
                <a:gd name="connsiteX172" fmla="*/ 3459956 w 5638800"/>
                <a:gd name="connsiteY172" fmla="*/ 33814 h 38100"/>
                <a:gd name="connsiteX173" fmla="*/ 3469481 w 5638800"/>
                <a:gd name="connsiteY173" fmla="*/ 9049 h 38100"/>
                <a:gd name="connsiteX174" fmla="*/ 3465671 w 5638800"/>
                <a:gd name="connsiteY174" fmla="*/ 9049 h 38100"/>
                <a:gd name="connsiteX175" fmla="*/ 3187541 w 5638800"/>
                <a:gd name="connsiteY175" fmla="*/ 9049 h 38100"/>
                <a:gd name="connsiteX176" fmla="*/ 3187541 w 5638800"/>
                <a:gd name="connsiteY176" fmla="*/ 9049 h 38100"/>
                <a:gd name="connsiteX177" fmla="*/ 3187541 w 5638800"/>
                <a:gd name="connsiteY177" fmla="*/ 9049 h 38100"/>
                <a:gd name="connsiteX178" fmla="*/ 3187541 w 5638800"/>
                <a:gd name="connsiteY178" fmla="*/ 9049 h 38100"/>
                <a:gd name="connsiteX179" fmla="*/ 2511266 w 5638800"/>
                <a:gd name="connsiteY179" fmla="*/ 9049 h 38100"/>
                <a:gd name="connsiteX180" fmla="*/ 2524601 w 5638800"/>
                <a:gd name="connsiteY180" fmla="*/ 28099 h 38100"/>
                <a:gd name="connsiteX181" fmla="*/ 2494121 w 5638800"/>
                <a:gd name="connsiteY181" fmla="*/ 33814 h 38100"/>
                <a:gd name="connsiteX182" fmla="*/ 2494121 w 5638800"/>
                <a:gd name="connsiteY182" fmla="*/ 33814 h 38100"/>
                <a:gd name="connsiteX183" fmla="*/ 2550319 w 5638800"/>
                <a:gd name="connsiteY183" fmla="*/ 33814 h 38100"/>
                <a:gd name="connsiteX184" fmla="*/ 2550319 w 5638800"/>
                <a:gd name="connsiteY184" fmla="*/ 28099 h 38100"/>
                <a:gd name="connsiteX185" fmla="*/ 2575084 w 5638800"/>
                <a:gd name="connsiteY185" fmla="*/ 9049 h 38100"/>
                <a:gd name="connsiteX186" fmla="*/ 2573179 w 5638800"/>
                <a:gd name="connsiteY186" fmla="*/ 9049 h 38100"/>
                <a:gd name="connsiteX187" fmla="*/ 2511266 w 5638800"/>
                <a:gd name="connsiteY187" fmla="*/ 9049 h 38100"/>
                <a:gd name="connsiteX188" fmla="*/ 2511266 w 5638800"/>
                <a:gd name="connsiteY188" fmla="*/ 9049 h 38100"/>
                <a:gd name="connsiteX189" fmla="*/ 2511266 w 5638800"/>
                <a:gd name="connsiteY189" fmla="*/ 9049 h 38100"/>
                <a:gd name="connsiteX190" fmla="*/ 2511266 w 5638800"/>
                <a:gd name="connsiteY190" fmla="*/ 9049 h 38100"/>
                <a:gd name="connsiteX191" fmla="*/ 2395061 w 5638800"/>
                <a:gd name="connsiteY191" fmla="*/ 9049 h 38100"/>
                <a:gd name="connsiteX192" fmla="*/ 2393156 w 5638800"/>
                <a:gd name="connsiteY192" fmla="*/ 33814 h 38100"/>
                <a:gd name="connsiteX193" fmla="*/ 2436019 w 5638800"/>
                <a:gd name="connsiteY193" fmla="*/ 33814 h 38100"/>
                <a:gd name="connsiteX194" fmla="*/ 2424589 w 5638800"/>
                <a:gd name="connsiteY194" fmla="*/ 20479 h 38100"/>
                <a:gd name="connsiteX195" fmla="*/ 2418874 w 5638800"/>
                <a:gd name="connsiteY195" fmla="*/ 7144 h 38100"/>
                <a:gd name="connsiteX196" fmla="*/ 2395061 w 5638800"/>
                <a:gd name="connsiteY196" fmla="*/ 9049 h 38100"/>
                <a:gd name="connsiteX197" fmla="*/ 2395061 w 5638800"/>
                <a:gd name="connsiteY197" fmla="*/ 9049 h 38100"/>
                <a:gd name="connsiteX198" fmla="*/ 2395061 w 5638800"/>
                <a:gd name="connsiteY198" fmla="*/ 9049 h 38100"/>
                <a:gd name="connsiteX199" fmla="*/ 2395061 w 5638800"/>
                <a:gd name="connsiteY199" fmla="*/ 9049 h 38100"/>
                <a:gd name="connsiteX200" fmla="*/ 2190274 w 5638800"/>
                <a:gd name="connsiteY200" fmla="*/ 9049 h 38100"/>
                <a:gd name="connsiteX201" fmla="*/ 2188369 w 5638800"/>
                <a:gd name="connsiteY201" fmla="*/ 22384 h 38100"/>
                <a:gd name="connsiteX202" fmla="*/ 2199799 w 5638800"/>
                <a:gd name="connsiteY202" fmla="*/ 22384 h 38100"/>
                <a:gd name="connsiteX203" fmla="*/ 2211229 w 5638800"/>
                <a:gd name="connsiteY203" fmla="*/ 10954 h 38100"/>
                <a:gd name="connsiteX204" fmla="*/ 2211229 w 5638800"/>
                <a:gd name="connsiteY204" fmla="*/ 16669 h 38100"/>
                <a:gd name="connsiteX205" fmla="*/ 2216944 w 5638800"/>
                <a:gd name="connsiteY205" fmla="*/ 22384 h 38100"/>
                <a:gd name="connsiteX206" fmla="*/ 2190274 w 5638800"/>
                <a:gd name="connsiteY206" fmla="*/ 35719 h 38100"/>
                <a:gd name="connsiteX207" fmla="*/ 2306479 w 5638800"/>
                <a:gd name="connsiteY207" fmla="*/ 35719 h 38100"/>
                <a:gd name="connsiteX208" fmla="*/ 2306479 w 5638800"/>
                <a:gd name="connsiteY208" fmla="*/ 10954 h 38100"/>
                <a:gd name="connsiteX209" fmla="*/ 2190274 w 5638800"/>
                <a:gd name="connsiteY209" fmla="*/ 9049 h 38100"/>
                <a:gd name="connsiteX210" fmla="*/ 2190274 w 5638800"/>
                <a:gd name="connsiteY210" fmla="*/ 9049 h 38100"/>
                <a:gd name="connsiteX211" fmla="*/ 2190274 w 5638800"/>
                <a:gd name="connsiteY211" fmla="*/ 9049 h 38100"/>
                <a:gd name="connsiteX212" fmla="*/ 2190274 w 5638800"/>
                <a:gd name="connsiteY212" fmla="*/ 9049 h 38100"/>
                <a:gd name="connsiteX213" fmla="*/ 2060734 w 5638800"/>
                <a:gd name="connsiteY213" fmla="*/ 9049 h 38100"/>
                <a:gd name="connsiteX214" fmla="*/ 2043589 w 5638800"/>
                <a:gd name="connsiteY214" fmla="*/ 33814 h 38100"/>
                <a:gd name="connsiteX215" fmla="*/ 2072164 w 5638800"/>
                <a:gd name="connsiteY215" fmla="*/ 33814 h 38100"/>
                <a:gd name="connsiteX216" fmla="*/ 2075974 w 5638800"/>
                <a:gd name="connsiteY216" fmla="*/ 14764 h 38100"/>
                <a:gd name="connsiteX217" fmla="*/ 2079784 w 5638800"/>
                <a:gd name="connsiteY217" fmla="*/ 33814 h 38100"/>
                <a:gd name="connsiteX218" fmla="*/ 2100739 w 5638800"/>
                <a:gd name="connsiteY218" fmla="*/ 33814 h 38100"/>
                <a:gd name="connsiteX219" fmla="*/ 2100739 w 5638800"/>
                <a:gd name="connsiteY219" fmla="*/ 9049 h 38100"/>
                <a:gd name="connsiteX220" fmla="*/ 2060734 w 5638800"/>
                <a:gd name="connsiteY220" fmla="*/ 9049 h 38100"/>
                <a:gd name="connsiteX221" fmla="*/ 2060734 w 5638800"/>
                <a:gd name="connsiteY221" fmla="*/ 9049 h 38100"/>
                <a:gd name="connsiteX222" fmla="*/ 2060734 w 5638800"/>
                <a:gd name="connsiteY222" fmla="*/ 9049 h 38100"/>
                <a:gd name="connsiteX223" fmla="*/ 2060734 w 5638800"/>
                <a:gd name="connsiteY223" fmla="*/ 9049 h 38100"/>
                <a:gd name="connsiteX224" fmla="*/ 2020729 w 5638800"/>
                <a:gd name="connsiteY224" fmla="*/ 9049 h 38100"/>
                <a:gd name="connsiteX225" fmla="*/ 2009299 w 5638800"/>
                <a:gd name="connsiteY225" fmla="*/ 22384 h 38100"/>
                <a:gd name="connsiteX226" fmla="*/ 2009299 w 5638800"/>
                <a:gd name="connsiteY226" fmla="*/ 10954 h 38100"/>
                <a:gd name="connsiteX227" fmla="*/ 2011204 w 5638800"/>
                <a:gd name="connsiteY227" fmla="*/ 10954 h 38100"/>
                <a:gd name="connsiteX228" fmla="*/ 1994059 w 5638800"/>
                <a:gd name="connsiteY228" fmla="*/ 10954 h 38100"/>
                <a:gd name="connsiteX229" fmla="*/ 1992154 w 5638800"/>
                <a:gd name="connsiteY229" fmla="*/ 35719 h 38100"/>
                <a:gd name="connsiteX230" fmla="*/ 2029301 w 5638800"/>
                <a:gd name="connsiteY230" fmla="*/ 35719 h 38100"/>
                <a:gd name="connsiteX231" fmla="*/ 2040731 w 5638800"/>
                <a:gd name="connsiteY231" fmla="*/ 10954 h 38100"/>
                <a:gd name="connsiteX232" fmla="*/ 2020729 w 5638800"/>
                <a:gd name="connsiteY232" fmla="*/ 9049 h 38100"/>
                <a:gd name="connsiteX233" fmla="*/ 2020729 w 5638800"/>
                <a:gd name="connsiteY233" fmla="*/ 9049 h 38100"/>
                <a:gd name="connsiteX234" fmla="*/ 2020729 w 5638800"/>
                <a:gd name="connsiteY234" fmla="*/ 9049 h 38100"/>
                <a:gd name="connsiteX235" fmla="*/ 2020729 w 5638800"/>
                <a:gd name="connsiteY235" fmla="*/ 9049 h 38100"/>
                <a:gd name="connsiteX236" fmla="*/ 1713071 w 5638800"/>
                <a:gd name="connsiteY236" fmla="*/ 9049 h 38100"/>
                <a:gd name="connsiteX237" fmla="*/ 1714976 w 5638800"/>
                <a:gd name="connsiteY237" fmla="*/ 33814 h 38100"/>
                <a:gd name="connsiteX238" fmla="*/ 1904524 w 5638800"/>
                <a:gd name="connsiteY238" fmla="*/ 33814 h 38100"/>
                <a:gd name="connsiteX239" fmla="*/ 1896904 w 5638800"/>
                <a:gd name="connsiteY239" fmla="*/ 9049 h 38100"/>
                <a:gd name="connsiteX240" fmla="*/ 1713071 w 5638800"/>
                <a:gd name="connsiteY240" fmla="*/ 9049 h 38100"/>
                <a:gd name="connsiteX241" fmla="*/ 1713071 w 5638800"/>
                <a:gd name="connsiteY241" fmla="*/ 9049 h 38100"/>
                <a:gd name="connsiteX242" fmla="*/ 1713071 w 5638800"/>
                <a:gd name="connsiteY242" fmla="*/ 9049 h 38100"/>
                <a:gd name="connsiteX243" fmla="*/ 1713071 w 5638800"/>
                <a:gd name="connsiteY243" fmla="*/ 9049 h 38100"/>
                <a:gd name="connsiteX244" fmla="*/ 1491139 w 5638800"/>
                <a:gd name="connsiteY244" fmla="*/ 9049 h 38100"/>
                <a:gd name="connsiteX245" fmla="*/ 1483519 w 5638800"/>
                <a:gd name="connsiteY245" fmla="*/ 33814 h 38100"/>
                <a:gd name="connsiteX246" fmla="*/ 1512094 w 5638800"/>
                <a:gd name="connsiteY246" fmla="*/ 33814 h 38100"/>
                <a:gd name="connsiteX247" fmla="*/ 1512094 w 5638800"/>
                <a:gd name="connsiteY247" fmla="*/ 33814 h 38100"/>
                <a:gd name="connsiteX248" fmla="*/ 1517809 w 5638800"/>
                <a:gd name="connsiteY248" fmla="*/ 28099 h 38100"/>
                <a:gd name="connsiteX249" fmla="*/ 1536859 w 5638800"/>
                <a:gd name="connsiteY249" fmla="*/ 28099 h 38100"/>
                <a:gd name="connsiteX250" fmla="*/ 1534954 w 5638800"/>
                <a:gd name="connsiteY250" fmla="*/ 33814 h 38100"/>
                <a:gd name="connsiteX251" fmla="*/ 1639729 w 5638800"/>
                <a:gd name="connsiteY251" fmla="*/ 33814 h 38100"/>
                <a:gd name="connsiteX252" fmla="*/ 1614964 w 5638800"/>
                <a:gd name="connsiteY252" fmla="*/ 9049 h 38100"/>
                <a:gd name="connsiteX253" fmla="*/ 1491139 w 5638800"/>
                <a:gd name="connsiteY253" fmla="*/ 9049 h 38100"/>
                <a:gd name="connsiteX254" fmla="*/ 1491139 w 5638800"/>
                <a:gd name="connsiteY254" fmla="*/ 9049 h 38100"/>
                <a:gd name="connsiteX255" fmla="*/ 1491139 w 5638800"/>
                <a:gd name="connsiteY255" fmla="*/ 9049 h 38100"/>
                <a:gd name="connsiteX256" fmla="*/ 1491139 w 5638800"/>
                <a:gd name="connsiteY256" fmla="*/ 9049 h 38100"/>
                <a:gd name="connsiteX257" fmla="*/ 1369219 w 5638800"/>
                <a:gd name="connsiteY257" fmla="*/ 9049 h 38100"/>
                <a:gd name="connsiteX258" fmla="*/ 1369219 w 5638800"/>
                <a:gd name="connsiteY258" fmla="*/ 9049 h 38100"/>
                <a:gd name="connsiteX259" fmla="*/ 1393984 w 5638800"/>
                <a:gd name="connsiteY259" fmla="*/ 9049 h 38100"/>
                <a:gd name="connsiteX260" fmla="*/ 1395889 w 5638800"/>
                <a:gd name="connsiteY260" fmla="*/ 9049 h 38100"/>
                <a:gd name="connsiteX261" fmla="*/ 1369219 w 5638800"/>
                <a:gd name="connsiteY261" fmla="*/ 9049 h 38100"/>
                <a:gd name="connsiteX262" fmla="*/ 1369219 w 5638800"/>
                <a:gd name="connsiteY262" fmla="*/ 9049 h 38100"/>
                <a:gd name="connsiteX263" fmla="*/ 1369219 w 5638800"/>
                <a:gd name="connsiteY263" fmla="*/ 9049 h 38100"/>
                <a:gd name="connsiteX264" fmla="*/ 1369219 w 5638800"/>
                <a:gd name="connsiteY264" fmla="*/ 9049 h 38100"/>
                <a:gd name="connsiteX265" fmla="*/ 1091089 w 5638800"/>
                <a:gd name="connsiteY265" fmla="*/ 9049 h 38100"/>
                <a:gd name="connsiteX266" fmla="*/ 1147286 w 5638800"/>
                <a:gd name="connsiteY266" fmla="*/ 33814 h 38100"/>
                <a:gd name="connsiteX267" fmla="*/ 1230154 w 5638800"/>
                <a:gd name="connsiteY267" fmla="*/ 33814 h 38100"/>
                <a:gd name="connsiteX268" fmla="*/ 1133951 w 5638800"/>
                <a:gd name="connsiteY268" fmla="*/ 9049 h 38100"/>
                <a:gd name="connsiteX269" fmla="*/ 1133951 w 5638800"/>
                <a:gd name="connsiteY269" fmla="*/ 9049 h 38100"/>
                <a:gd name="connsiteX270" fmla="*/ 1091089 w 5638800"/>
                <a:gd name="connsiteY270" fmla="*/ 9049 h 38100"/>
                <a:gd name="connsiteX271" fmla="*/ 1091089 w 5638800"/>
                <a:gd name="connsiteY271" fmla="*/ 9049 h 38100"/>
                <a:gd name="connsiteX272" fmla="*/ 1091089 w 5638800"/>
                <a:gd name="connsiteY272" fmla="*/ 9049 h 38100"/>
                <a:gd name="connsiteX273" fmla="*/ 1091089 w 5638800"/>
                <a:gd name="connsiteY273" fmla="*/ 9049 h 38100"/>
                <a:gd name="connsiteX274" fmla="*/ 940594 w 5638800"/>
                <a:gd name="connsiteY274" fmla="*/ 9049 h 38100"/>
                <a:gd name="connsiteX275" fmla="*/ 929164 w 5638800"/>
                <a:gd name="connsiteY275" fmla="*/ 22384 h 38100"/>
                <a:gd name="connsiteX276" fmla="*/ 929164 w 5638800"/>
                <a:gd name="connsiteY276" fmla="*/ 10954 h 38100"/>
                <a:gd name="connsiteX277" fmla="*/ 931069 w 5638800"/>
                <a:gd name="connsiteY277" fmla="*/ 10954 h 38100"/>
                <a:gd name="connsiteX278" fmla="*/ 912019 w 5638800"/>
                <a:gd name="connsiteY278" fmla="*/ 10954 h 38100"/>
                <a:gd name="connsiteX279" fmla="*/ 912019 w 5638800"/>
                <a:gd name="connsiteY279" fmla="*/ 10954 h 38100"/>
                <a:gd name="connsiteX280" fmla="*/ 896779 w 5638800"/>
                <a:gd name="connsiteY280" fmla="*/ 12859 h 38100"/>
                <a:gd name="connsiteX281" fmla="*/ 881539 w 5638800"/>
                <a:gd name="connsiteY281" fmla="*/ 24289 h 38100"/>
                <a:gd name="connsiteX282" fmla="*/ 881539 w 5638800"/>
                <a:gd name="connsiteY282" fmla="*/ 10954 h 38100"/>
                <a:gd name="connsiteX283" fmla="*/ 378619 w 5638800"/>
                <a:gd name="connsiteY283" fmla="*/ 10954 h 38100"/>
                <a:gd name="connsiteX284" fmla="*/ 378619 w 5638800"/>
                <a:gd name="connsiteY284" fmla="*/ 18574 h 38100"/>
                <a:gd name="connsiteX285" fmla="*/ 359569 w 5638800"/>
                <a:gd name="connsiteY285" fmla="*/ 37624 h 38100"/>
                <a:gd name="connsiteX286" fmla="*/ 353854 w 5638800"/>
                <a:gd name="connsiteY286" fmla="*/ 37624 h 38100"/>
                <a:gd name="connsiteX287" fmla="*/ 369094 w 5638800"/>
                <a:gd name="connsiteY287" fmla="*/ 12859 h 38100"/>
                <a:gd name="connsiteX288" fmla="*/ 111919 w 5638800"/>
                <a:gd name="connsiteY288" fmla="*/ 12859 h 38100"/>
                <a:gd name="connsiteX289" fmla="*/ 111919 w 5638800"/>
                <a:gd name="connsiteY289" fmla="*/ 12859 h 38100"/>
                <a:gd name="connsiteX290" fmla="*/ 111919 w 5638800"/>
                <a:gd name="connsiteY290" fmla="*/ 12859 h 38100"/>
                <a:gd name="connsiteX291" fmla="*/ 7144 w 5638800"/>
                <a:gd name="connsiteY291" fmla="*/ 12859 h 38100"/>
                <a:gd name="connsiteX292" fmla="*/ 7144 w 5638800"/>
                <a:gd name="connsiteY292" fmla="*/ 37624 h 38100"/>
                <a:gd name="connsiteX293" fmla="*/ 347186 w 5638800"/>
                <a:gd name="connsiteY293" fmla="*/ 37624 h 38100"/>
                <a:gd name="connsiteX294" fmla="*/ 347186 w 5638800"/>
                <a:gd name="connsiteY294" fmla="*/ 37624 h 38100"/>
                <a:gd name="connsiteX295" fmla="*/ 347186 w 5638800"/>
                <a:gd name="connsiteY295" fmla="*/ 37624 h 38100"/>
                <a:gd name="connsiteX296" fmla="*/ 1010126 w 5638800"/>
                <a:gd name="connsiteY296" fmla="*/ 37624 h 38100"/>
                <a:gd name="connsiteX297" fmla="*/ 1010126 w 5638800"/>
                <a:gd name="connsiteY297" fmla="*/ 31909 h 38100"/>
                <a:gd name="connsiteX298" fmla="*/ 1015841 w 5638800"/>
                <a:gd name="connsiteY298" fmla="*/ 31909 h 38100"/>
                <a:gd name="connsiteX299" fmla="*/ 1015841 w 5638800"/>
                <a:gd name="connsiteY299" fmla="*/ 37624 h 38100"/>
                <a:gd name="connsiteX300" fmla="*/ 1032986 w 5638800"/>
                <a:gd name="connsiteY300" fmla="*/ 37624 h 38100"/>
                <a:gd name="connsiteX301" fmla="*/ 1032986 w 5638800"/>
                <a:gd name="connsiteY301" fmla="*/ 37624 h 38100"/>
                <a:gd name="connsiteX302" fmla="*/ 1032986 w 5638800"/>
                <a:gd name="connsiteY302" fmla="*/ 18574 h 38100"/>
                <a:gd name="connsiteX303" fmla="*/ 1034891 w 5638800"/>
                <a:gd name="connsiteY303" fmla="*/ 37624 h 38100"/>
                <a:gd name="connsiteX304" fmla="*/ 1075849 w 5638800"/>
                <a:gd name="connsiteY304" fmla="*/ 37624 h 38100"/>
                <a:gd name="connsiteX305" fmla="*/ 1051084 w 5638800"/>
                <a:gd name="connsiteY305" fmla="*/ 24289 h 38100"/>
                <a:gd name="connsiteX306" fmla="*/ 1075849 w 5638800"/>
                <a:gd name="connsiteY306" fmla="*/ 24289 h 38100"/>
                <a:gd name="connsiteX307" fmla="*/ 1056799 w 5638800"/>
                <a:gd name="connsiteY307" fmla="*/ 10954 h 38100"/>
                <a:gd name="connsiteX308" fmla="*/ 940594 w 5638800"/>
                <a:gd name="connsiteY308" fmla="*/ 10954 h 38100"/>
                <a:gd name="connsiteX309" fmla="*/ 940594 w 5638800"/>
                <a:gd name="connsiteY309" fmla="*/ 9049 h 38100"/>
                <a:gd name="connsiteX310" fmla="*/ 940594 w 5638800"/>
                <a:gd name="connsiteY310" fmla="*/ 9049 h 38100"/>
                <a:gd name="connsiteX311" fmla="*/ 940594 w 5638800"/>
                <a:gd name="connsiteY311" fmla="*/ 9049 h 38100"/>
                <a:gd name="connsiteX312" fmla="*/ 5335429 w 5638800"/>
                <a:gd name="connsiteY312" fmla="*/ 33814 h 38100"/>
                <a:gd name="connsiteX313" fmla="*/ 5335429 w 5638800"/>
                <a:gd name="connsiteY313" fmla="*/ 28099 h 38100"/>
                <a:gd name="connsiteX314" fmla="*/ 5331619 w 5638800"/>
                <a:gd name="connsiteY314" fmla="*/ 35719 h 38100"/>
                <a:gd name="connsiteX315" fmla="*/ 5335429 w 5638800"/>
                <a:gd name="connsiteY315" fmla="*/ 33814 h 38100"/>
                <a:gd name="connsiteX316" fmla="*/ 5335429 w 5638800"/>
                <a:gd name="connsiteY316" fmla="*/ 33814 h 38100"/>
                <a:gd name="connsiteX317" fmla="*/ 5335429 w 5638800"/>
                <a:gd name="connsiteY317" fmla="*/ 33814 h 38100"/>
                <a:gd name="connsiteX318" fmla="*/ 5335429 w 5638800"/>
                <a:gd name="connsiteY318" fmla="*/ 33814 h 38100"/>
                <a:gd name="connsiteX319" fmla="*/ 4162901 w 5638800"/>
                <a:gd name="connsiteY319" fmla="*/ 33814 h 38100"/>
                <a:gd name="connsiteX320" fmla="*/ 4162901 w 5638800"/>
                <a:gd name="connsiteY320" fmla="*/ 33814 h 38100"/>
                <a:gd name="connsiteX321" fmla="*/ 4157186 w 5638800"/>
                <a:gd name="connsiteY321" fmla="*/ 33814 h 38100"/>
                <a:gd name="connsiteX322" fmla="*/ 4157186 w 5638800"/>
                <a:gd name="connsiteY322" fmla="*/ 33814 h 38100"/>
                <a:gd name="connsiteX323" fmla="*/ 4162901 w 5638800"/>
                <a:gd name="connsiteY323" fmla="*/ 33814 h 38100"/>
                <a:gd name="connsiteX324" fmla="*/ 4162901 w 5638800"/>
                <a:gd name="connsiteY324" fmla="*/ 33814 h 38100"/>
                <a:gd name="connsiteX325" fmla="*/ 4162901 w 5638800"/>
                <a:gd name="connsiteY325" fmla="*/ 33814 h 38100"/>
                <a:gd name="connsiteX326" fmla="*/ 4162901 w 5638800"/>
                <a:gd name="connsiteY326" fmla="*/ 33814 h 38100"/>
                <a:gd name="connsiteX327" fmla="*/ 3828574 w 5638800"/>
                <a:gd name="connsiteY327" fmla="*/ 33814 h 38100"/>
                <a:gd name="connsiteX328" fmla="*/ 3828574 w 5638800"/>
                <a:gd name="connsiteY328" fmla="*/ 33814 h 38100"/>
                <a:gd name="connsiteX329" fmla="*/ 3828574 w 5638800"/>
                <a:gd name="connsiteY329" fmla="*/ 33814 h 38100"/>
                <a:gd name="connsiteX330" fmla="*/ 3828574 w 5638800"/>
                <a:gd name="connsiteY330" fmla="*/ 33814 h 38100"/>
                <a:gd name="connsiteX331" fmla="*/ 3828574 w 5638800"/>
                <a:gd name="connsiteY331" fmla="*/ 33814 h 38100"/>
                <a:gd name="connsiteX332" fmla="*/ 3828574 w 5638800"/>
                <a:gd name="connsiteY332" fmla="*/ 33814 h 38100"/>
                <a:gd name="connsiteX333" fmla="*/ 3828574 w 5638800"/>
                <a:gd name="connsiteY333" fmla="*/ 33814 h 38100"/>
                <a:gd name="connsiteX334" fmla="*/ 2356961 w 5638800"/>
                <a:gd name="connsiteY334" fmla="*/ 33814 h 38100"/>
                <a:gd name="connsiteX335" fmla="*/ 2356961 w 5638800"/>
                <a:gd name="connsiteY335" fmla="*/ 20479 h 38100"/>
                <a:gd name="connsiteX336" fmla="*/ 2351246 w 5638800"/>
                <a:gd name="connsiteY336" fmla="*/ 33814 h 38100"/>
                <a:gd name="connsiteX337" fmla="*/ 2356961 w 5638800"/>
                <a:gd name="connsiteY337" fmla="*/ 33814 h 38100"/>
                <a:gd name="connsiteX338" fmla="*/ 2356961 w 5638800"/>
                <a:gd name="connsiteY338" fmla="*/ 33814 h 38100"/>
                <a:gd name="connsiteX339" fmla="*/ 2356961 w 5638800"/>
                <a:gd name="connsiteY339" fmla="*/ 33814 h 38100"/>
                <a:gd name="connsiteX340" fmla="*/ 2356961 w 5638800"/>
                <a:gd name="connsiteY340" fmla="*/ 33814 h 38100"/>
                <a:gd name="connsiteX341" fmla="*/ 2141696 w 5638800"/>
                <a:gd name="connsiteY341" fmla="*/ 33814 h 38100"/>
                <a:gd name="connsiteX342" fmla="*/ 2139791 w 5638800"/>
                <a:gd name="connsiteY342" fmla="*/ 33814 h 38100"/>
                <a:gd name="connsiteX343" fmla="*/ 2139791 w 5638800"/>
                <a:gd name="connsiteY343" fmla="*/ 33814 h 38100"/>
                <a:gd name="connsiteX344" fmla="*/ 2141696 w 5638800"/>
                <a:gd name="connsiteY344" fmla="*/ 33814 h 38100"/>
                <a:gd name="connsiteX345" fmla="*/ 2141696 w 5638800"/>
                <a:gd name="connsiteY345" fmla="*/ 33814 h 38100"/>
                <a:gd name="connsiteX346" fmla="*/ 2141696 w 5638800"/>
                <a:gd name="connsiteY346" fmla="*/ 33814 h 38100"/>
                <a:gd name="connsiteX347" fmla="*/ 2141696 w 5638800"/>
                <a:gd name="connsiteY347" fmla="*/ 33814 h 38100"/>
                <a:gd name="connsiteX348" fmla="*/ 1701641 w 5638800"/>
                <a:gd name="connsiteY348" fmla="*/ 33814 h 38100"/>
                <a:gd name="connsiteX349" fmla="*/ 1692116 w 5638800"/>
                <a:gd name="connsiteY349" fmla="*/ 28099 h 38100"/>
                <a:gd name="connsiteX350" fmla="*/ 1690211 w 5638800"/>
                <a:gd name="connsiteY350" fmla="*/ 33814 h 38100"/>
                <a:gd name="connsiteX351" fmla="*/ 1701641 w 5638800"/>
                <a:gd name="connsiteY351" fmla="*/ 33814 h 38100"/>
                <a:gd name="connsiteX352" fmla="*/ 1701641 w 5638800"/>
                <a:gd name="connsiteY352" fmla="*/ 33814 h 38100"/>
                <a:gd name="connsiteX353" fmla="*/ 1701641 w 5638800"/>
                <a:gd name="connsiteY353" fmla="*/ 33814 h 38100"/>
                <a:gd name="connsiteX354" fmla="*/ 1701641 w 5638800"/>
                <a:gd name="connsiteY354" fmla="*/ 33814 h 38100"/>
                <a:gd name="connsiteX355" fmla="*/ 1388269 w 5638800"/>
                <a:gd name="connsiteY355" fmla="*/ 33814 h 38100"/>
                <a:gd name="connsiteX356" fmla="*/ 1388269 w 5638800"/>
                <a:gd name="connsiteY356" fmla="*/ 14764 h 38100"/>
                <a:gd name="connsiteX357" fmla="*/ 1361599 w 5638800"/>
                <a:gd name="connsiteY357" fmla="*/ 33814 h 38100"/>
                <a:gd name="connsiteX358" fmla="*/ 1380649 w 5638800"/>
                <a:gd name="connsiteY358" fmla="*/ 33814 h 38100"/>
                <a:gd name="connsiteX359" fmla="*/ 1380649 w 5638800"/>
                <a:gd name="connsiteY359" fmla="*/ 33814 h 38100"/>
                <a:gd name="connsiteX360" fmla="*/ 1380649 w 5638800"/>
                <a:gd name="connsiteY360" fmla="*/ 33814 h 38100"/>
                <a:gd name="connsiteX361" fmla="*/ 1388269 w 5638800"/>
                <a:gd name="connsiteY361" fmla="*/ 33814 h 38100"/>
                <a:gd name="connsiteX362" fmla="*/ 1388269 w 5638800"/>
                <a:gd name="connsiteY362" fmla="*/ 33814 h 38100"/>
                <a:gd name="connsiteX363" fmla="*/ 1388269 w 5638800"/>
                <a:gd name="connsiteY363" fmla="*/ 33814 h 38100"/>
                <a:gd name="connsiteX364" fmla="*/ 1388269 w 5638800"/>
                <a:gd name="connsiteY364" fmla="*/ 33814 h 38100"/>
                <a:gd name="connsiteX365" fmla="*/ 1313021 w 5638800"/>
                <a:gd name="connsiteY365" fmla="*/ 33814 h 38100"/>
                <a:gd name="connsiteX366" fmla="*/ 1313021 w 5638800"/>
                <a:gd name="connsiteY366" fmla="*/ 33814 h 38100"/>
                <a:gd name="connsiteX367" fmla="*/ 1311116 w 5638800"/>
                <a:gd name="connsiteY367" fmla="*/ 33814 h 38100"/>
                <a:gd name="connsiteX368" fmla="*/ 1313021 w 5638800"/>
                <a:gd name="connsiteY368" fmla="*/ 33814 h 38100"/>
                <a:gd name="connsiteX369" fmla="*/ 1313021 w 5638800"/>
                <a:gd name="connsiteY369" fmla="*/ 33814 h 38100"/>
                <a:gd name="connsiteX370" fmla="*/ 1313021 w 5638800"/>
                <a:gd name="connsiteY370" fmla="*/ 33814 h 38100"/>
                <a:gd name="connsiteX371" fmla="*/ 1313021 w 5638800"/>
                <a:gd name="connsiteY371" fmla="*/ 33814 h 38100"/>
                <a:gd name="connsiteX372" fmla="*/ 1115854 w 5638800"/>
                <a:gd name="connsiteY372" fmla="*/ 33814 h 38100"/>
                <a:gd name="connsiteX373" fmla="*/ 1102519 w 5638800"/>
                <a:gd name="connsiteY373" fmla="*/ 28099 h 38100"/>
                <a:gd name="connsiteX374" fmla="*/ 1102519 w 5638800"/>
                <a:gd name="connsiteY374" fmla="*/ 33814 h 38100"/>
                <a:gd name="connsiteX375" fmla="*/ 1096804 w 5638800"/>
                <a:gd name="connsiteY375" fmla="*/ 33814 h 38100"/>
                <a:gd name="connsiteX376" fmla="*/ 1096804 w 5638800"/>
                <a:gd name="connsiteY376" fmla="*/ 33814 h 38100"/>
                <a:gd name="connsiteX377" fmla="*/ 1115854 w 5638800"/>
                <a:gd name="connsiteY377" fmla="*/ 33814 h 38100"/>
                <a:gd name="connsiteX378" fmla="*/ 1115854 w 5638800"/>
                <a:gd name="connsiteY378" fmla="*/ 33814 h 38100"/>
                <a:gd name="connsiteX379" fmla="*/ 1115854 w 5638800"/>
                <a:gd name="connsiteY379" fmla="*/ 33814 h 38100"/>
                <a:gd name="connsiteX380" fmla="*/ 1115854 w 5638800"/>
                <a:gd name="connsiteY380" fmla="*/ 33814 h 38100"/>
                <a:gd name="connsiteX381" fmla="*/ 1461611 w 5638800"/>
                <a:gd name="connsiteY381" fmla="*/ 28099 h 38100"/>
                <a:gd name="connsiteX382" fmla="*/ 1450181 w 5638800"/>
                <a:gd name="connsiteY382" fmla="*/ 28099 h 38100"/>
                <a:gd name="connsiteX383" fmla="*/ 1450181 w 5638800"/>
                <a:gd name="connsiteY383" fmla="*/ 33814 h 38100"/>
                <a:gd name="connsiteX384" fmla="*/ 1461611 w 5638800"/>
                <a:gd name="connsiteY384" fmla="*/ 28099 h 38100"/>
                <a:gd name="connsiteX385" fmla="*/ 1461611 w 5638800"/>
                <a:gd name="connsiteY385" fmla="*/ 28099 h 38100"/>
                <a:gd name="connsiteX386" fmla="*/ 1461611 w 5638800"/>
                <a:gd name="connsiteY386" fmla="*/ 28099 h 38100"/>
                <a:gd name="connsiteX387" fmla="*/ 1461611 w 5638800"/>
                <a:gd name="connsiteY387" fmla="*/ 28099 h 38100"/>
                <a:gd name="connsiteX388" fmla="*/ 4429602 w 5638800"/>
                <a:gd name="connsiteY388" fmla="*/ 28099 h 38100"/>
                <a:gd name="connsiteX389" fmla="*/ 4418171 w 5638800"/>
                <a:gd name="connsiteY389" fmla="*/ 33814 h 38100"/>
                <a:gd name="connsiteX390" fmla="*/ 4429602 w 5638800"/>
                <a:gd name="connsiteY390" fmla="*/ 28099 h 38100"/>
                <a:gd name="connsiteX391" fmla="*/ 4429602 w 5638800"/>
                <a:gd name="connsiteY391" fmla="*/ 28099 h 38100"/>
                <a:gd name="connsiteX392" fmla="*/ 4429602 w 5638800"/>
                <a:gd name="connsiteY392" fmla="*/ 28099 h 38100"/>
                <a:gd name="connsiteX393" fmla="*/ 4429602 w 5638800"/>
                <a:gd name="connsiteY393" fmla="*/ 28099 h 38100"/>
                <a:gd name="connsiteX394" fmla="*/ 140494 w 5638800"/>
                <a:gd name="connsiteY394" fmla="*/ 20479 h 38100"/>
                <a:gd name="connsiteX395" fmla="*/ 121444 w 5638800"/>
                <a:gd name="connsiteY395" fmla="*/ 20479 h 38100"/>
                <a:gd name="connsiteX396" fmla="*/ 140494 w 5638800"/>
                <a:gd name="connsiteY396" fmla="*/ 20479 h 38100"/>
                <a:gd name="connsiteX397" fmla="*/ 140494 w 5638800"/>
                <a:gd name="connsiteY397" fmla="*/ 20479 h 38100"/>
                <a:gd name="connsiteX398" fmla="*/ 140494 w 5638800"/>
                <a:gd name="connsiteY398" fmla="*/ 20479 h 38100"/>
                <a:gd name="connsiteX399" fmla="*/ 140494 w 5638800"/>
                <a:gd name="connsiteY399" fmla="*/ 20479 h 38100"/>
                <a:gd name="connsiteX400" fmla="*/ 252889 w 5638800"/>
                <a:gd name="connsiteY400" fmla="*/ 20479 h 38100"/>
                <a:gd name="connsiteX401" fmla="*/ 241459 w 5638800"/>
                <a:gd name="connsiteY401" fmla="*/ 20479 h 38100"/>
                <a:gd name="connsiteX402" fmla="*/ 252889 w 5638800"/>
                <a:gd name="connsiteY402" fmla="*/ 20479 h 38100"/>
                <a:gd name="connsiteX403" fmla="*/ 252889 w 5638800"/>
                <a:gd name="connsiteY403" fmla="*/ 20479 h 38100"/>
                <a:gd name="connsiteX404" fmla="*/ 252889 w 5638800"/>
                <a:gd name="connsiteY404" fmla="*/ 20479 h 38100"/>
                <a:gd name="connsiteX405" fmla="*/ 252889 w 5638800"/>
                <a:gd name="connsiteY405" fmla="*/ 20479 h 38100"/>
                <a:gd name="connsiteX406" fmla="*/ 345281 w 5638800"/>
                <a:gd name="connsiteY406" fmla="*/ 20479 h 38100"/>
                <a:gd name="connsiteX407" fmla="*/ 326231 w 5638800"/>
                <a:gd name="connsiteY407" fmla="*/ 20479 h 38100"/>
                <a:gd name="connsiteX408" fmla="*/ 345281 w 5638800"/>
                <a:gd name="connsiteY408" fmla="*/ 20479 h 38100"/>
                <a:gd name="connsiteX409" fmla="*/ 345281 w 5638800"/>
                <a:gd name="connsiteY409" fmla="*/ 20479 h 38100"/>
                <a:gd name="connsiteX410" fmla="*/ 345281 w 5638800"/>
                <a:gd name="connsiteY410" fmla="*/ 20479 h 38100"/>
                <a:gd name="connsiteX411" fmla="*/ 345281 w 5638800"/>
                <a:gd name="connsiteY411" fmla="*/ 20479 h 38100"/>
                <a:gd name="connsiteX412" fmla="*/ 1431131 w 5638800"/>
                <a:gd name="connsiteY412" fmla="*/ 20479 h 38100"/>
                <a:gd name="connsiteX413" fmla="*/ 1419701 w 5638800"/>
                <a:gd name="connsiteY413" fmla="*/ 20479 h 38100"/>
                <a:gd name="connsiteX414" fmla="*/ 1419701 w 5638800"/>
                <a:gd name="connsiteY414" fmla="*/ 26194 h 38100"/>
                <a:gd name="connsiteX415" fmla="*/ 1431131 w 5638800"/>
                <a:gd name="connsiteY415" fmla="*/ 20479 h 38100"/>
                <a:gd name="connsiteX416" fmla="*/ 1431131 w 5638800"/>
                <a:gd name="connsiteY416" fmla="*/ 20479 h 38100"/>
                <a:gd name="connsiteX417" fmla="*/ 1431131 w 5638800"/>
                <a:gd name="connsiteY417" fmla="*/ 20479 h 38100"/>
                <a:gd name="connsiteX418" fmla="*/ 1431131 w 5638800"/>
                <a:gd name="connsiteY418" fmla="*/ 20479 h 38100"/>
                <a:gd name="connsiteX419" fmla="*/ 4504849 w 5638800"/>
                <a:gd name="connsiteY419" fmla="*/ 20479 h 38100"/>
                <a:gd name="connsiteX420" fmla="*/ 4493419 w 5638800"/>
                <a:gd name="connsiteY420" fmla="*/ 26194 h 38100"/>
                <a:gd name="connsiteX421" fmla="*/ 4504849 w 5638800"/>
                <a:gd name="connsiteY421" fmla="*/ 20479 h 38100"/>
                <a:gd name="connsiteX422" fmla="*/ 4504849 w 5638800"/>
                <a:gd name="connsiteY422" fmla="*/ 20479 h 38100"/>
                <a:gd name="connsiteX423" fmla="*/ 4504849 w 5638800"/>
                <a:gd name="connsiteY423" fmla="*/ 20479 h 38100"/>
                <a:gd name="connsiteX424" fmla="*/ 4504849 w 5638800"/>
                <a:gd name="connsiteY424" fmla="*/ 20479 h 38100"/>
                <a:gd name="connsiteX425" fmla="*/ 4547711 w 5638800"/>
                <a:gd name="connsiteY425" fmla="*/ 20479 h 38100"/>
                <a:gd name="connsiteX426" fmla="*/ 4536281 w 5638800"/>
                <a:gd name="connsiteY426" fmla="*/ 31909 h 38100"/>
                <a:gd name="connsiteX427" fmla="*/ 4547711 w 5638800"/>
                <a:gd name="connsiteY427" fmla="*/ 20479 h 38100"/>
                <a:gd name="connsiteX428" fmla="*/ 4547711 w 5638800"/>
                <a:gd name="connsiteY428" fmla="*/ 20479 h 38100"/>
                <a:gd name="connsiteX429" fmla="*/ 4547711 w 5638800"/>
                <a:gd name="connsiteY429" fmla="*/ 20479 h 38100"/>
                <a:gd name="connsiteX430" fmla="*/ 4547711 w 5638800"/>
                <a:gd name="connsiteY430" fmla="*/ 20479 h 38100"/>
                <a:gd name="connsiteX431" fmla="*/ 5590699 w 5638800"/>
                <a:gd name="connsiteY431" fmla="*/ 20479 h 38100"/>
                <a:gd name="connsiteX432" fmla="*/ 5571649 w 5638800"/>
                <a:gd name="connsiteY432" fmla="*/ 26194 h 38100"/>
                <a:gd name="connsiteX433" fmla="*/ 5590699 w 5638800"/>
                <a:gd name="connsiteY433" fmla="*/ 20479 h 38100"/>
                <a:gd name="connsiteX434" fmla="*/ 5590699 w 5638800"/>
                <a:gd name="connsiteY434" fmla="*/ 20479 h 38100"/>
                <a:gd name="connsiteX435" fmla="*/ 5590699 w 5638800"/>
                <a:gd name="connsiteY435" fmla="*/ 20479 h 38100"/>
                <a:gd name="connsiteX436" fmla="*/ 5590699 w 5638800"/>
                <a:gd name="connsiteY436" fmla="*/ 20479 h 38100"/>
                <a:gd name="connsiteX437" fmla="*/ 309086 w 5638800"/>
                <a:gd name="connsiteY437" fmla="*/ 14764 h 38100"/>
                <a:gd name="connsiteX438" fmla="*/ 320516 w 5638800"/>
                <a:gd name="connsiteY438" fmla="*/ 20479 h 38100"/>
                <a:gd name="connsiteX439" fmla="*/ 320516 w 5638800"/>
                <a:gd name="connsiteY439" fmla="*/ 26194 h 38100"/>
                <a:gd name="connsiteX440" fmla="*/ 309086 w 5638800"/>
                <a:gd name="connsiteY440" fmla="*/ 26194 h 38100"/>
                <a:gd name="connsiteX441" fmla="*/ 309086 w 5638800"/>
                <a:gd name="connsiteY441" fmla="*/ 20479 h 38100"/>
                <a:gd name="connsiteX442" fmla="*/ 297656 w 5638800"/>
                <a:gd name="connsiteY442" fmla="*/ 26194 h 38100"/>
                <a:gd name="connsiteX443" fmla="*/ 309086 w 5638800"/>
                <a:gd name="connsiteY443" fmla="*/ 14764 h 38100"/>
                <a:gd name="connsiteX444" fmla="*/ 309086 w 5638800"/>
                <a:gd name="connsiteY444" fmla="*/ 14764 h 38100"/>
                <a:gd name="connsiteX445" fmla="*/ 309086 w 5638800"/>
                <a:gd name="connsiteY445" fmla="*/ 14764 h 38100"/>
                <a:gd name="connsiteX446" fmla="*/ 309086 w 5638800"/>
                <a:gd name="connsiteY446" fmla="*/ 14764 h 38100"/>
                <a:gd name="connsiteX447" fmla="*/ 811054 w 5638800"/>
                <a:gd name="connsiteY447" fmla="*/ 14764 h 38100"/>
                <a:gd name="connsiteX448" fmla="*/ 805339 w 5638800"/>
                <a:gd name="connsiteY448" fmla="*/ 33814 h 38100"/>
                <a:gd name="connsiteX449" fmla="*/ 805339 w 5638800"/>
                <a:gd name="connsiteY449" fmla="*/ 14764 h 38100"/>
                <a:gd name="connsiteX450" fmla="*/ 811054 w 5638800"/>
                <a:gd name="connsiteY450" fmla="*/ 14764 h 38100"/>
                <a:gd name="connsiteX451" fmla="*/ 811054 w 5638800"/>
                <a:gd name="connsiteY451" fmla="*/ 14764 h 38100"/>
                <a:gd name="connsiteX452" fmla="*/ 811054 w 5638800"/>
                <a:gd name="connsiteY452" fmla="*/ 14764 h 38100"/>
                <a:gd name="connsiteX453" fmla="*/ 811054 w 5638800"/>
                <a:gd name="connsiteY453" fmla="*/ 14764 h 38100"/>
                <a:gd name="connsiteX454" fmla="*/ 1523524 w 5638800"/>
                <a:gd name="connsiteY454" fmla="*/ 14764 h 38100"/>
                <a:gd name="connsiteX455" fmla="*/ 1512094 w 5638800"/>
                <a:gd name="connsiteY455" fmla="*/ 20479 h 38100"/>
                <a:gd name="connsiteX456" fmla="*/ 1523524 w 5638800"/>
                <a:gd name="connsiteY456" fmla="*/ 14764 h 38100"/>
                <a:gd name="connsiteX457" fmla="*/ 1523524 w 5638800"/>
                <a:gd name="connsiteY457" fmla="*/ 14764 h 38100"/>
                <a:gd name="connsiteX458" fmla="*/ 1523524 w 5638800"/>
                <a:gd name="connsiteY458" fmla="*/ 14764 h 38100"/>
                <a:gd name="connsiteX459" fmla="*/ 1523524 w 5638800"/>
                <a:gd name="connsiteY459" fmla="*/ 14764 h 38100"/>
                <a:gd name="connsiteX460" fmla="*/ 2289334 w 5638800"/>
                <a:gd name="connsiteY460" fmla="*/ 14764 h 38100"/>
                <a:gd name="connsiteX461" fmla="*/ 2289334 w 5638800"/>
                <a:gd name="connsiteY461" fmla="*/ 20479 h 38100"/>
                <a:gd name="connsiteX462" fmla="*/ 2295049 w 5638800"/>
                <a:gd name="connsiteY462" fmla="*/ 20479 h 38100"/>
                <a:gd name="connsiteX463" fmla="*/ 2283619 w 5638800"/>
                <a:gd name="connsiteY463" fmla="*/ 26194 h 38100"/>
                <a:gd name="connsiteX464" fmla="*/ 2289334 w 5638800"/>
                <a:gd name="connsiteY464" fmla="*/ 14764 h 38100"/>
                <a:gd name="connsiteX465" fmla="*/ 2289334 w 5638800"/>
                <a:gd name="connsiteY465" fmla="*/ 14764 h 38100"/>
                <a:gd name="connsiteX466" fmla="*/ 2289334 w 5638800"/>
                <a:gd name="connsiteY466" fmla="*/ 14764 h 38100"/>
                <a:gd name="connsiteX467" fmla="*/ 2289334 w 5638800"/>
                <a:gd name="connsiteY467" fmla="*/ 14764 h 38100"/>
                <a:gd name="connsiteX468" fmla="*/ 3933349 w 5638800"/>
                <a:gd name="connsiteY468" fmla="*/ 14764 h 38100"/>
                <a:gd name="connsiteX469" fmla="*/ 3933349 w 5638800"/>
                <a:gd name="connsiteY469" fmla="*/ 26194 h 38100"/>
                <a:gd name="connsiteX470" fmla="*/ 3927634 w 5638800"/>
                <a:gd name="connsiteY470" fmla="*/ 26194 h 38100"/>
                <a:gd name="connsiteX471" fmla="*/ 3927634 w 5638800"/>
                <a:gd name="connsiteY471" fmla="*/ 14764 h 38100"/>
                <a:gd name="connsiteX472" fmla="*/ 3933349 w 5638800"/>
                <a:gd name="connsiteY472" fmla="*/ 14764 h 38100"/>
                <a:gd name="connsiteX473" fmla="*/ 3933349 w 5638800"/>
                <a:gd name="connsiteY473" fmla="*/ 14764 h 38100"/>
                <a:gd name="connsiteX474" fmla="*/ 3933349 w 5638800"/>
                <a:gd name="connsiteY474" fmla="*/ 14764 h 38100"/>
                <a:gd name="connsiteX475" fmla="*/ 3933349 w 5638800"/>
                <a:gd name="connsiteY475" fmla="*/ 14764 h 38100"/>
                <a:gd name="connsiteX476" fmla="*/ 294799 w 5638800"/>
                <a:gd name="connsiteY476" fmla="*/ 9049 h 38100"/>
                <a:gd name="connsiteX477" fmla="*/ 283369 w 5638800"/>
                <a:gd name="connsiteY477" fmla="*/ 20479 h 38100"/>
                <a:gd name="connsiteX478" fmla="*/ 294799 w 5638800"/>
                <a:gd name="connsiteY478" fmla="*/ 9049 h 38100"/>
                <a:gd name="connsiteX479" fmla="*/ 294799 w 5638800"/>
                <a:gd name="connsiteY479" fmla="*/ 9049 h 38100"/>
                <a:gd name="connsiteX480" fmla="*/ 294799 w 5638800"/>
                <a:gd name="connsiteY480" fmla="*/ 9049 h 38100"/>
                <a:gd name="connsiteX481" fmla="*/ 294799 w 5638800"/>
                <a:gd name="connsiteY481" fmla="*/ 9049 h 38100"/>
                <a:gd name="connsiteX482" fmla="*/ 861536 w 5638800"/>
                <a:gd name="connsiteY482" fmla="*/ 9049 h 38100"/>
                <a:gd name="connsiteX483" fmla="*/ 861536 w 5638800"/>
                <a:gd name="connsiteY483" fmla="*/ 20479 h 38100"/>
                <a:gd name="connsiteX484" fmla="*/ 842486 w 5638800"/>
                <a:gd name="connsiteY484" fmla="*/ 20479 h 38100"/>
                <a:gd name="connsiteX485" fmla="*/ 842486 w 5638800"/>
                <a:gd name="connsiteY485" fmla="*/ 14764 h 38100"/>
                <a:gd name="connsiteX486" fmla="*/ 861536 w 5638800"/>
                <a:gd name="connsiteY486" fmla="*/ 9049 h 38100"/>
                <a:gd name="connsiteX487" fmla="*/ 861536 w 5638800"/>
                <a:gd name="connsiteY487" fmla="*/ 9049 h 38100"/>
                <a:gd name="connsiteX488" fmla="*/ 861536 w 5638800"/>
                <a:gd name="connsiteY488" fmla="*/ 9049 h 38100"/>
                <a:gd name="connsiteX489" fmla="*/ 861536 w 5638800"/>
                <a:gd name="connsiteY489" fmla="*/ 9049 h 38100"/>
                <a:gd name="connsiteX490" fmla="*/ 3616166 w 5638800"/>
                <a:gd name="connsiteY490" fmla="*/ 9049 h 38100"/>
                <a:gd name="connsiteX491" fmla="*/ 3616166 w 5638800"/>
                <a:gd name="connsiteY491" fmla="*/ 28099 h 38100"/>
                <a:gd name="connsiteX492" fmla="*/ 3597116 w 5638800"/>
                <a:gd name="connsiteY492" fmla="*/ 33814 h 38100"/>
                <a:gd name="connsiteX493" fmla="*/ 3585686 w 5638800"/>
                <a:gd name="connsiteY493" fmla="*/ 28099 h 38100"/>
                <a:gd name="connsiteX494" fmla="*/ 3585686 w 5638800"/>
                <a:gd name="connsiteY494" fmla="*/ 22384 h 38100"/>
                <a:gd name="connsiteX495" fmla="*/ 3616166 w 5638800"/>
                <a:gd name="connsiteY495" fmla="*/ 9049 h 38100"/>
                <a:gd name="connsiteX496" fmla="*/ 3616166 w 5638800"/>
                <a:gd name="connsiteY496" fmla="*/ 9049 h 38100"/>
                <a:gd name="connsiteX497" fmla="*/ 3616166 w 5638800"/>
                <a:gd name="connsiteY497" fmla="*/ 9049 h 38100"/>
                <a:gd name="connsiteX498" fmla="*/ 3616166 w 5638800"/>
                <a:gd name="connsiteY498" fmla="*/ 9049 h 38100"/>
                <a:gd name="connsiteX499" fmla="*/ 4957286 w 5638800"/>
                <a:gd name="connsiteY499" fmla="*/ 9049 h 38100"/>
                <a:gd name="connsiteX500" fmla="*/ 4951572 w 5638800"/>
                <a:gd name="connsiteY500" fmla="*/ 20479 h 38100"/>
                <a:gd name="connsiteX501" fmla="*/ 4957286 w 5638800"/>
                <a:gd name="connsiteY501" fmla="*/ 9049 h 38100"/>
                <a:gd name="connsiteX502" fmla="*/ 4957286 w 5638800"/>
                <a:gd name="connsiteY502" fmla="*/ 9049 h 38100"/>
                <a:gd name="connsiteX503" fmla="*/ 4957286 w 5638800"/>
                <a:gd name="connsiteY503" fmla="*/ 9049 h 38100"/>
                <a:gd name="connsiteX504" fmla="*/ 4957286 w 5638800"/>
                <a:gd name="connsiteY504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</a:cxnLst>
              <a:rect l="l" t="t" r="r" b="b"/>
              <a:pathLst>
                <a:path w="5638800" h="38100">
                  <a:moveTo>
                    <a:pt x="5562124" y="9049"/>
                  </a:moveTo>
                  <a:lnTo>
                    <a:pt x="5560219" y="9049"/>
                  </a:lnTo>
                  <a:lnTo>
                    <a:pt x="5560219" y="9049"/>
                  </a:lnTo>
                  <a:lnTo>
                    <a:pt x="5502117" y="9049"/>
                  </a:lnTo>
                  <a:lnTo>
                    <a:pt x="5504022" y="16669"/>
                  </a:lnTo>
                  <a:lnTo>
                    <a:pt x="5498306" y="16669"/>
                  </a:lnTo>
                  <a:cubicBezTo>
                    <a:pt x="5498306" y="14764"/>
                    <a:pt x="5498306" y="12859"/>
                    <a:pt x="5498306" y="9049"/>
                  </a:cubicBezTo>
                  <a:lnTo>
                    <a:pt x="5473542" y="9049"/>
                  </a:lnTo>
                  <a:lnTo>
                    <a:pt x="5473542" y="9049"/>
                  </a:lnTo>
                  <a:lnTo>
                    <a:pt x="5462111" y="9049"/>
                  </a:lnTo>
                  <a:lnTo>
                    <a:pt x="5462111" y="9049"/>
                  </a:lnTo>
                  <a:lnTo>
                    <a:pt x="5411629" y="9049"/>
                  </a:lnTo>
                  <a:cubicBezTo>
                    <a:pt x="5409724" y="18574"/>
                    <a:pt x="5407819" y="26194"/>
                    <a:pt x="5405914" y="35719"/>
                  </a:cubicBezTo>
                  <a:lnTo>
                    <a:pt x="5556409" y="35719"/>
                  </a:lnTo>
                  <a:lnTo>
                    <a:pt x="5556409" y="35719"/>
                  </a:lnTo>
                  <a:lnTo>
                    <a:pt x="5567839" y="35719"/>
                  </a:lnTo>
                  <a:lnTo>
                    <a:pt x="5567839" y="35719"/>
                  </a:lnTo>
                  <a:lnTo>
                    <a:pt x="5608797" y="35719"/>
                  </a:lnTo>
                  <a:cubicBezTo>
                    <a:pt x="5618322" y="26194"/>
                    <a:pt x="5629751" y="18574"/>
                    <a:pt x="5637372" y="10954"/>
                  </a:cubicBezTo>
                  <a:lnTo>
                    <a:pt x="5562124" y="9049"/>
                  </a:lnTo>
                  <a:lnTo>
                    <a:pt x="5562124" y="9049"/>
                  </a:lnTo>
                  <a:lnTo>
                    <a:pt x="5562124" y="9049"/>
                  </a:lnTo>
                  <a:lnTo>
                    <a:pt x="5562124" y="9049"/>
                  </a:lnTo>
                  <a:close/>
                  <a:moveTo>
                    <a:pt x="5301139" y="9049"/>
                  </a:moveTo>
                  <a:cubicBezTo>
                    <a:pt x="5301139" y="14764"/>
                    <a:pt x="5301139" y="20479"/>
                    <a:pt x="5301139" y="33814"/>
                  </a:cubicBezTo>
                  <a:lnTo>
                    <a:pt x="5295424" y="33814"/>
                  </a:lnTo>
                  <a:lnTo>
                    <a:pt x="5295424" y="22384"/>
                  </a:lnTo>
                  <a:cubicBezTo>
                    <a:pt x="5293519" y="18574"/>
                    <a:pt x="5291614" y="12859"/>
                    <a:pt x="5291614" y="9049"/>
                  </a:cubicBezTo>
                  <a:lnTo>
                    <a:pt x="5227797" y="9049"/>
                  </a:lnTo>
                  <a:lnTo>
                    <a:pt x="5227797" y="9049"/>
                  </a:lnTo>
                  <a:cubicBezTo>
                    <a:pt x="5233511" y="16669"/>
                    <a:pt x="5231606" y="18574"/>
                    <a:pt x="5233511" y="33814"/>
                  </a:cubicBezTo>
                  <a:lnTo>
                    <a:pt x="5227797" y="33814"/>
                  </a:lnTo>
                  <a:cubicBezTo>
                    <a:pt x="5223986" y="22384"/>
                    <a:pt x="5225892" y="28099"/>
                    <a:pt x="5222081" y="22384"/>
                  </a:cubicBezTo>
                  <a:cubicBezTo>
                    <a:pt x="5222081" y="26194"/>
                    <a:pt x="5220176" y="30004"/>
                    <a:pt x="5218272" y="35719"/>
                  </a:cubicBezTo>
                  <a:lnTo>
                    <a:pt x="5312569" y="35719"/>
                  </a:lnTo>
                  <a:cubicBezTo>
                    <a:pt x="5312569" y="33814"/>
                    <a:pt x="5312569" y="31909"/>
                    <a:pt x="5314474" y="30004"/>
                  </a:cubicBezTo>
                  <a:cubicBezTo>
                    <a:pt x="5327809" y="28099"/>
                    <a:pt x="5320189" y="35719"/>
                    <a:pt x="5325904" y="24289"/>
                  </a:cubicBezTo>
                  <a:cubicBezTo>
                    <a:pt x="5322094" y="20479"/>
                    <a:pt x="5316379" y="24289"/>
                    <a:pt x="5320189" y="12859"/>
                  </a:cubicBezTo>
                  <a:lnTo>
                    <a:pt x="5325904" y="12859"/>
                  </a:lnTo>
                  <a:cubicBezTo>
                    <a:pt x="5331619" y="16669"/>
                    <a:pt x="5331619" y="16669"/>
                    <a:pt x="5344954" y="18574"/>
                  </a:cubicBezTo>
                  <a:cubicBezTo>
                    <a:pt x="5344954" y="28099"/>
                    <a:pt x="5343049" y="31909"/>
                    <a:pt x="5344954" y="37624"/>
                  </a:cubicBezTo>
                  <a:lnTo>
                    <a:pt x="5356384" y="37624"/>
                  </a:lnTo>
                  <a:cubicBezTo>
                    <a:pt x="5356384" y="30004"/>
                    <a:pt x="5356384" y="31909"/>
                    <a:pt x="5367814" y="24289"/>
                  </a:cubicBezTo>
                  <a:lnTo>
                    <a:pt x="5367814" y="37624"/>
                  </a:lnTo>
                  <a:lnTo>
                    <a:pt x="5394484" y="37624"/>
                  </a:lnTo>
                  <a:cubicBezTo>
                    <a:pt x="5398294" y="30004"/>
                    <a:pt x="5400199" y="22384"/>
                    <a:pt x="5400199" y="10954"/>
                  </a:cubicBezTo>
                  <a:lnTo>
                    <a:pt x="5301139" y="9049"/>
                  </a:lnTo>
                  <a:lnTo>
                    <a:pt x="5301139" y="9049"/>
                  </a:lnTo>
                  <a:lnTo>
                    <a:pt x="5301139" y="9049"/>
                  </a:lnTo>
                  <a:lnTo>
                    <a:pt x="5301139" y="9049"/>
                  </a:lnTo>
                  <a:close/>
                  <a:moveTo>
                    <a:pt x="5200174" y="9049"/>
                  </a:moveTo>
                  <a:lnTo>
                    <a:pt x="5200174" y="22384"/>
                  </a:lnTo>
                  <a:lnTo>
                    <a:pt x="5219224" y="22384"/>
                  </a:lnTo>
                  <a:cubicBezTo>
                    <a:pt x="5221129" y="14764"/>
                    <a:pt x="5221129" y="10954"/>
                    <a:pt x="5221129" y="9049"/>
                  </a:cubicBezTo>
                  <a:lnTo>
                    <a:pt x="5200174" y="9049"/>
                  </a:lnTo>
                  <a:lnTo>
                    <a:pt x="5200174" y="9049"/>
                  </a:lnTo>
                  <a:lnTo>
                    <a:pt x="5200174" y="9049"/>
                  </a:lnTo>
                  <a:lnTo>
                    <a:pt x="5200174" y="9049"/>
                  </a:lnTo>
                  <a:close/>
                  <a:moveTo>
                    <a:pt x="5163979" y="9049"/>
                  </a:moveTo>
                  <a:cubicBezTo>
                    <a:pt x="5165884" y="9049"/>
                    <a:pt x="5167789" y="9049"/>
                    <a:pt x="5169694" y="9049"/>
                  </a:cubicBezTo>
                  <a:lnTo>
                    <a:pt x="5171599" y="9049"/>
                  </a:lnTo>
                  <a:lnTo>
                    <a:pt x="5163979" y="9049"/>
                  </a:lnTo>
                  <a:lnTo>
                    <a:pt x="5163979" y="9049"/>
                  </a:lnTo>
                  <a:lnTo>
                    <a:pt x="5163979" y="9049"/>
                  </a:lnTo>
                  <a:lnTo>
                    <a:pt x="5163979" y="9049"/>
                  </a:lnTo>
                  <a:close/>
                  <a:moveTo>
                    <a:pt x="5094447" y="9049"/>
                  </a:moveTo>
                  <a:cubicBezTo>
                    <a:pt x="5094447" y="16669"/>
                    <a:pt x="5092542" y="26194"/>
                    <a:pt x="5092542" y="33814"/>
                  </a:cubicBezTo>
                  <a:lnTo>
                    <a:pt x="5131594" y="33814"/>
                  </a:lnTo>
                  <a:cubicBezTo>
                    <a:pt x="5125879" y="30004"/>
                    <a:pt x="5120164" y="26194"/>
                    <a:pt x="5114449" y="20479"/>
                  </a:cubicBezTo>
                  <a:cubicBezTo>
                    <a:pt x="5122069" y="14764"/>
                    <a:pt x="5123974" y="12859"/>
                    <a:pt x="5129689" y="7144"/>
                  </a:cubicBezTo>
                  <a:lnTo>
                    <a:pt x="5094447" y="9049"/>
                  </a:lnTo>
                  <a:lnTo>
                    <a:pt x="5094447" y="9049"/>
                  </a:lnTo>
                  <a:lnTo>
                    <a:pt x="5094447" y="9049"/>
                  </a:lnTo>
                  <a:lnTo>
                    <a:pt x="5094447" y="9049"/>
                  </a:lnTo>
                  <a:close/>
                  <a:moveTo>
                    <a:pt x="4941094" y="9049"/>
                  </a:moveTo>
                  <a:cubicBezTo>
                    <a:pt x="4942999" y="14764"/>
                    <a:pt x="4942999" y="16669"/>
                    <a:pt x="4944904" y="28099"/>
                  </a:cubicBezTo>
                  <a:cubicBezTo>
                    <a:pt x="4933474" y="31909"/>
                    <a:pt x="4939189" y="31909"/>
                    <a:pt x="4939189" y="35719"/>
                  </a:cubicBezTo>
                  <a:lnTo>
                    <a:pt x="4969669" y="35719"/>
                  </a:lnTo>
                  <a:lnTo>
                    <a:pt x="4969669" y="35719"/>
                  </a:lnTo>
                  <a:cubicBezTo>
                    <a:pt x="4981099" y="28099"/>
                    <a:pt x="4986814" y="20479"/>
                    <a:pt x="4992529" y="10954"/>
                  </a:cubicBezTo>
                  <a:lnTo>
                    <a:pt x="4941094" y="9049"/>
                  </a:lnTo>
                  <a:lnTo>
                    <a:pt x="4941094" y="9049"/>
                  </a:lnTo>
                  <a:lnTo>
                    <a:pt x="4941094" y="9049"/>
                  </a:lnTo>
                  <a:lnTo>
                    <a:pt x="4941094" y="9049"/>
                  </a:lnTo>
                  <a:close/>
                  <a:moveTo>
                    <a:pt x="4916329" y="9049"/>
                  </a:moveTo>
                  <a:cubicBezTo>
                    <a:pt x="4910614" y="18574"/>
                    <a:pt x="4902994" y="28099"/>
                    <a:pt x="4893469" y="33814"/>
                  </a:cubicBezTo>
                  <a:lnTo>
                    <a:pt x="4923949" y="33814"/>
                  </a:lnTo>
                  <a:cubicBezTo>
                    <a:pt x="4927759" y="24289"/>
                    <a:pt x="4931569" y="14764"/>
                    <a:pt x="4935379" y="7144"/>
                  </a:cubicBezTo>
                  <a:lnTo>
                    <a:pt x="4916329" y="9049"/>
                  </a:lnTo>
                  <a:lnTo>
                    <a:pt x="4916329" y="9049"/>
                  </a:lnTo>
                  <a:lnTo>
                    <a:pt x="4916329" y="9049"/>
                  </a:lnTo>
                  <a:lnTo>
                    <a:pt x="4916329" y="9049"/>
                  </a:lnTo>
                  <a:close/>
                  <a:moveTo>
                    <a:pt x="4726781" y="9049"/>
                  </a:moveTo>
                  <a:lnTo>
                    <a:pt x="4726781" y="16669"/>
                  </a:lnTo>
                  <a:lnTo>
                    <a:pt x="4715352" y="16669"/>
                  </a:lnTo>
                  <a:lnTo>
                    <a:pt x="4715352" y="9049"/>
                  </a:lnTo>
                  <a:lnTo>
                    <a:pt x="4485799" y="9049"/>
                  </a:lnTo>
                  <a:lnTo>
                    <a:pt x="4485799" y="9049"/>
                  </a:lnTo>
                  <a:lnTo>
                    <a:pt x="4480084" y="9049"/>
                  </a:lnTo>
                  <a:lnTo>
                    <a:pt x="4480084" y="9049"/>
                  </a:lnTo>
                  <a:lnTo>
                    <a:pt x="4414361" y="9049"/>
                  </a:lnTo>
                  <a:cubicBezTo>
                    <a:pt x="4416267" y="14764"/>
                    <a:pt x="4416267" y="18574"/>
                    <a:pt x="4418171" y="22384"/>
                  </a:cubicBezTo>
                  <a:lnTo>
                    <a:pt x="4399121" y="22384"/>
                  </a:lnTo>
                  <a:cubicBezTo>
                    <a:pt x="4399121" y="28099"/>
                    <a:pt x="4399121" y="31909"/>
                    <a:pt x="4399121" y="35719"/>
                  </a:cubicBezTo>
                  <a:lnTo>
                    <a:pt x="4443889" y="35719"/>
                  </a:lnTo>
                  <a:cubicBezTo>
                    <a:pt x="4445794" y="33814"/>
                    <a:pt x="4447699" y="31909"/>
                    <a:pt x="4449604" y="30004"/>
                  </a:cubicBezTo>
                  <a:cubicBezTo>
                    <a:pt x="4449604" y="31909"/>
                    <a:pt x="4451509" y="33814"/>
                    <a:pt x="4451509" y="35719"/>
                  </a:cubicBezTo>
                  <a:lnTo>
                    <a:pt x="4474369" y="35719"/>
                  </a:lnTo>
                  <a:cubicBezTo>
                    <a:pt x="4472464" y="30004"/>
                    <a:pt x="4472464" y="26194"/>
                    <a:pt x="4474369" y="22384"/>
                  </a:cubicBezTo>
                  <a:cubicBezTo>
                    <a:pt x="4480084" y="16669"/>
                    <a:pt x="4476274" y="20479"/>
                    <a:pt x="4485799" y="16669"/>
                  </a:cubicBezTo>
                  <a:cubicBezTo>
                    <a:pt x="4485799" y="24289"/>
                    <a:pt x="4487704" y="30004"/>
                    <a:pt x="4489609" y="35719"/>
                  </a:cubicBezTo>
                  <a:lnTo>
                    <a:pt x="4553427" y="35719"/>
                  </a:lnTo>
                  <a:lnTo>
                    <a:pt x="4553427" y="35719"/>
                  </a:lnTo>
                  <a:lnTo>
                    <a:pt x="4553427" y="35719"/>
                  </a:lnTo>
                  <a:lnTo>
                    <a:pt x="4752499" y="35719"/>
                  </a:lnTo>
                  <a:cubicBezTo>
                    <a:pt x="4758214" y="30004"/>
                    <a:pt x="4762024" y="22384"/>
                    <a:pt x="4771549" y="16669"/>
                  </a:cubicBezTo>
                  <a:lnTo>
                    <a:pt x="4762024" y="35719"/>
                  </a:lnTo>
                  <a:lnTo>
                    <a:pt x="4797267" y="35719"/>
                  </a:lnTo>
                  <a:lnTo>
                    <a:pt x="4797267" y="35719"/>
                  </a:lnTo>
                  <a:lnTo>
                    <a:pt x="4802981" y="35719"/>
                  </a:lnTo>
                  <a:lnTo>
                    <a:pt x="4802981" y="35719"/>
                  </a:lnTo>
                  <a:lnTo>
                    <a:pt x="4833461" y="35719"/>
                  </a:lnTo>
                  <a:cubicBezTo>
                    <a:pt x="4829652" y="28099"/>
                    <a:pt x="4823936" y="18574"/>
                    <a:pt x="4818221" y="10954"/>
                  </a:cubicBezTo>
                  <a:lnTo>
                    <a:pt x="4726781" y="9049"/>
                  </a:lnTo>
                  <a:lnTo>
                    <a:pt x="4726781" y="9049"/>
                  </a:lnTo>
                  <a:lnTo>
                    <a:pt x="4726781" y="9049"/>
                  </a:lnTo>
                  <a:lnTo>
                    <a:pt x="4726781" y="9049"/>
                  </a:lnTo>
                  <a:close/>
                  <a:moveTo>
                    <a:pt x="4360069" y="9049"/>
                  </a:moveTo>
                  <a:cubicBezTo>
                    <a:pt x="4354354" y="16669"/>
                    <a:pt x="4348639" y="26194"/>
                    <a:pt x="4346734" y="33814"/>
                  </a:cubicBezTo>
                  <a:lnTo>
                    <a:pt x="4373404" y="33814"/>
                  </a:lnTo>
                  <a:cubicBezTo>
                    <a:pt x="4375309" y="26194"/>
                    <a:pt x="4379119" y="16669"/>
                    <a:pt x="4382929" y="7144"/>
                  </a:cubicBezTo>
                  <a:lnTo>
                    <a:pt x="4360069" y="9049"/>
                  </a:lnTo>
                  <a:lnTo>
                    <a:pt x="4360069" y="9049"/>
                  </a:lnTo>
                  <a:lnTo>
                    <a:pt x="4360069" y="9049"/>
                  </a:lnTo>
                  <a:lnTo>
                    <a:pt x="4360069" y="9049"/>
                  </a:lnTo>
                  <a:close/>
                  <a:moveTo>
                    <a:pt x="4104799" y="9049"/>
                  </a:moveTo>
                  <a:cubicBezTo>
                    <a:pt x="4093369" y="14764"/>
                    <a:pt x="4085749" y="20479"/>
                    <a:pt x="4081939" y="33814"/>
                  </a:cubicBezTo>
                  <a:lnTo>
                    <a:pt x="4151471" y="33814"/>
                  </a:lnTo>
                  <a:cubicBezTo>
                    <a:pt x="4151471" y="30004"/>
                    <a:pt x="4151471" y="28099"/>
                    <a:pt x="4151471" y="28099"/>
                  </a:cubicBezTo>
                  <a:cubicBezTo>
                    <a:pt x="4143851" y="22384"/>
                    <a:pt x="4153376" y="16669"/>
                    <a:pt x="4159091" y="9049"/>
                  </a:cubicBezTo>
                  <a:lnTo>
                    <a:pt x="4104799" y="9049"/>
                  </a:lnTo>
                  <a:lnTo>
                    <a:pt x="4104799" y="9049"/>
                  </a:lnTo>
                  <a:lnTo>
                    <a:pt x="4104799" y="9049"/>
                  </a:lnTo>
                  <a:lnTo>
                    <a:pt x="4104799" y="9049"/>
                  </a:lnTo>
                  <a:close/>
                  <a:moveTo>
                    <a:pt x="3958114" y="9049"/>
                  </a:moveTo>
                  <a:cubicBezTo>
                    <a:pt x="3960019" y="16669"/>
                    <a:pt x="3961924" y="24289"/>
                    <a:pt x="3961924" y="33814"/>
                  </a:cubicBezTo>
                  <a:lnTo>
                    <a:pt x="4058126" y="33814"/>
                  </a:lnTo>
                  <a:cubicBezTo>
                    <a:pt x="4060031" y="26194"/>
                    <a:pt x="4060031" y="16669"/>
                    <a:pt x="4061936" y="9049"/>
                  </a:cubicBezTo>
                  <a:lnTo>
                    <a:pt x="3958114" y="9049"/>
                  </a:lnTo>
                  <a:lnTo>
                    <a:pt x="3958114" y="9049"/>
                  </a:lnTo>
                  <a:lnTo>
                    <a:pt x="3958114" y="9049"/>
                  </a:lnTo>
                  <a:lnTo>
                    <a:pt x="3958114" y="9049"/>
                  </a:lnTo>
                  <a:close/>
                  <a:moveTo>
                    <a:pt x="3882866" y="9049"/>
                  </a:moveTo>
                  <a:cubicBezTo>
                    <a:pt x="3882866" y="18574"/>
                    <a:pt x="3880961" y="26194"/>
                    <a:pt x="3880961" y="33814"/>
                  </a:cubicBezTo>
                  <a:lnTo>
                    <a:pt x="3954304" y="33814"/>
                  </a:lnTo>
                  <a:cubicBezTo>
                    <a:pt x="3952399" y="26194"/>
                    <a:pt x="3950494" y="16669"/>
                    <a:pt x="3950494" y="9049"/>
                  </a:cubicBezTo>
                  <a:lnTo>
                    <a:pt x="3882866" y="9049"/>
                  </a:lnTo>
                  <a:lnTo>
                    <a:pt x="3882866" y="9049"/>
                  </a:lnTo>
                  <a:lnTo>
                    <a:pt x="3882866" y="9049"/>
                  </a:lnTo>
                  <a:lnTo>
                    <a:pt x="3882866" y="9049"/>
                  </a:lnTo>
                  <a:close/>
                  <a:moveTo>
                    <a:pt x="3479006" y="9049"/>
                  </a:moveTo>
                  <a:cubicBezTo>
                    <a:pt x="3479006" y="10954"/>
                    <a:pt x="3480911" y="12859"/>
                    <a:pt x="3480911" y="16669"/>
                  </a:cubicBezTo>
                  <a:cubicBezTo>
                    <a:pt x="3475196" y="22384"/>
                    <a:pt x="3471386" y="28099"/>
                    <a:pt x="3465671" y="35719"/>
                  </a:cubicBezTo>
                  <a:lnTo>
                    <a:pt x="3815239" y="35719"/>
                  </a:lnTo>
                  <a:lnTo>
                    <a:pt x="3815239" y="22384"/>
                  </a:lnTo>
                  <a:cubicBezTo>
                    <a:pt x="3805714" y="20479"/>
                    <a:pt x="3794284" y="16669"/>
                    <a:pt x="3782854" y="9049"/>
                  </a:cubicBezTo>
                  <a:lnTo>
                    <a:pt x="3479006" y="9049"/>
                  </a:lnTo>
                  <a:lnTo>
                    <a:pt x="3479006" y="9049"/>
                  </a:lnTo>
                  <a:lnTo>
                    <a:pt x="3479006" y="9049"/>
                  </a:lnTo>
                  <a:lnTo>
                    <a:pt x="3479006" y="9049"/>
                  </a:lnTo>
                  <a:close/>
                  <a:moveTo>
                    <a:pt x="3187541" y="9049"/>
                  </a:moveTo>
                  <a:cubicBezTo>
                    <a:pt x="3191351" y="16669"/>
                    <a:pt x="3195161" y="24289"/>
                    <a:pt x="3197066" y="33814"/>
                  </a:cubicBezTo>
                  <a:lnTo>
                    <a:pt x="3459956" y="33814"/>
                  </a:lnTo>
                  <a:cubicBezTo>
                    <a:pt x="3463766" y="26194"/>
                    <a:pt x="3467576" y="16669"/>
                    <a:pt x="3469481" y="9049"/>
                  </a:cubicBezTo>
                  <a:cubicBezTo>
                    <a:pt x="3467576" y="9049"/>
                    <a:pt x="3467576" y="9049"/>
                    <a:pt x="3465671" y="9049"/>
                  </a:cubicBezTo>
                  <a:lnTo>
                    <a:pt x="3187541" y="9049"/>
                  </a:lnTo>
                  <a:lnTo>
                    <a:pt x="3187541" y="9049"/>
                  </a:lnTo>
                  <a:lnTo>
                    <a:pt x="3187541" y="9049"/>
                  </a:lnTo>
                  <a:lnTo>
                    <a:pt x="3187541" y="9049"/>
                  </a:lnTo>
                  <a:close/>
                  <a:moveTo>
                    <a:pt x="2511266" y="9049"/>
                  </a:moveTo>
                  <a:cubicBezTo>
                    <a:pt x="2515076" y="16669"/>
                    <a:pt x="2520791" y="22384"/>
                    <a:pt x="2524601" y="28099"/>
                  </a:cubicBezTo>
                  <a:cubicBezTo>
                    <a:pt x="2509361" y="30004"/>
                    <a:pt x="2503646" y="30004"/>
                    <a:pt x="2494121" y="33814"/>
                  </a:cubicBezTo>
                  <a:lnTo>
                    <a:pt x="2494121" y="33814"/>
                  </a:lnTo>
                  <a:lnTo>
                    <a:pt x="2550319" y="33814"/>
                  </a:lnTo>
                  <a:cubicBezTo>
                    <a:pt x="2550319" y="31909"/>
                    <a:pt x="2550319" y="30004"/>
                    <a:pt x="2550319" y="28099"/>
                  </a:cubicBezTo>
                  <a:cubicBezTo>
                    <a:pt x="2559844" y="22384"/>
                    <a:pt x="2567464" y="16669"/>
                    <a:pt x="2575084" y="9049"/>
                  </a:cubicBezTo>
                  <a:lnTo>
                    <a:pt x="2573179" y="9049"/>
                  </a:lnTo>
                  <a:lnTo>
                    <a:pt x="2511266" y="9049"/>
                  </a:lnTo>
                  <a:lnTo>
                    <a:pt x="2511266" y="9049"/>
                  </a:lnTo>
                  <a:lnTo>
                    <a:pt x="2511266" y="9049"/>
                  </a:lnTo>
                  <a:lnTo>
                    <a:pt x="2511266" y="9049"/>
                  </a:lnTo>
                  <a:close/>
                  <a:moveTo>
                    <a:pt x="2395061" y="9049"/>
                  </a:moveTo>
                  <a:cubicBezTo>
                    <a:pt x="2395061" y="16669"/>
                    <a:pt x="2393156" y="24289"/>
                    <a:pt x="2393156" y="33814"/>
                  </a:cubicBezTo>
                  <a:lnTo>
                    <a:pt x="2436019" y="33814"/>
                  </a:lnTo>
                  <a:cubicBezTo>
                    <a:pt x="2432209" y="30004"/>
                    <a:pt x="2428399" y="26194"/>
                    <a:pt x="2424589" y="20479"/>
                  </a:cubicBezTo>
                  <a:cubicBezTo>
                    <a:pt x="2422684" y="16669"/>
                    <a:pt x="2420779" y="12859"/>
                    <a:pt x="2418874" y="7144"/>
                  </a:cubicBezTo>
                  <a:lnTo>
                    <a:pt x="2395061" y="9049"/>
                  </a:lnTo>
                  <a:lnTo>
                    <a:pt x="2395061" y="9049"/>
                  </a:lnTo>
                  <a:lnTo>
                    <a:pt x="2395061" y="9049"/>
                  </a:lnTo>
                  <a:lnTo>
                    <a:pt x="2395061" y="9049"/>
                  </a:lnTo>
                  <a:close/>
                  <a:moveTo>
                    <a:pt x="2190274" y="9049"/>
                  </a:moveTo>
                  <a:cubicBezTo>
                    <a:pt x="2190274" y="12859"/>
                    <a:pt x="2188369" y="16669"/>
                    <a:pt x="2188369" y="22384"/>
                  </a:cubicBezTo>
                  <a:lnTo>
                    <a:pt x="2199799" y="22384"/>
                  </a:lnTo>
                  <a:cubicBezTo>
                    <a:pt x="2205514" y="12859"/>
                    <a:pt x="2194084" y="7144"/>
                    <a:pt x="2211229" y="10954"/>
                  </a:cubicBezTo>
                  <a:lnTo>
                    <a:pt x="2211229" y="16669"/>
                  </a:lnTo>
                  <a:cubicBezTo>
                    <a:pt x="2215039" y="18574"/>
                    <a:pt x="2215039" y="18574"/>
                    <a:pt x="2216944" y="22384"/>
                  </a:cubicBezTo>
                  <a:cubicBezTo>
                    <a:pt x="2199799" y="24289"/>
                    <a:pt x="2195989" y="28099"/>
                    <a:pt x="2190274" y="35719"/>
                  </a:cubicBezTo>
                  <a:lnTo>
                    <a:pt x="2306479" y="35719"/>
                  </a:lnTo>
                  <a:cubicBezTo>
                    <a:pt x="2304574" y="28099"/>
                    <a:pt x="2304574" y="18574"/>
                    <a:pt x="2306479" y="10954"/>
                  </a:cubicBez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close/>
                  <a:moveTo>
                    <a:pt x="2060734" y="9049"/>
                  </a:moveTo>
                  <a:cubicBezTo>
                    <a:pt x="2055019" y="16669"/>
                    <a:pt x="2049304" y="26194"/>
                    <a:pt x="2043589" y="33814"/>
                  </a:cubicBezTo>
                  <a:lnTo>
                    <a:pt x="2072164" y="33814"/>
                  </a:lnTo>
                  <a:cubicBezTo>
                    <a:pt x="2072164" y="26194"/>
                    <a:pt x="2074069" y="18574"/>
                    <a:pt x="2075974" y="14764"/>
                  </a:cubicBezTo>
                  <a:cubicBezTo>
                    <a:pt x="2077879" y="20479"/>
                    <a:pt x="2079784" y="28099"/>
                    <a:pt x="2079784" y="33814"/>
                  </a:cubicBezTo>
                  <a:lnTo>
                    <a:pt x="2100739" y="33814"/>
                  </a:lnTo>
                  <a:cubicBezTo>
                    <a:pt x="2100739" y="26194"/>
                    <a:pt x="2100739" y="18574"/>
                    <a:pt x="2100739" y="9049"/>
                  </a:cubicBezTo>
                  <a:lnTo>
                    <a:pt x="2060734" y="9049"/>
                  </a:lnTo>
                  <a:lnTo>
                    <a:pt x="2060734" y="9049"/>
                  </a:lnTo>
                  <a:lnTo>
                    <a:pt x="2060734" y="9049"/>
                  </a:lnTo>
                  <a:lnTo>
                    <a:pt x="2060734" y="9049"/>
                  </a:lnTo>
                  <a:close/>
                  <a:moveTo>
                    <a:pt x="2020729" y="9049"/>
                  </a:moveTo>
                  <a:cubicBezTo>
                    <a:pt x="2018824" y="20479"/>
                    <a:pt x="2022634" y="14764"/>
                    <a:pt x="2009299" y="22384"/>
                  </a:cubicBezTo>
                  <a:lnTo>
                    <a:pt x="2009299" y="10954"/>
                  </a:lnTo>
                  <a:lnTo>
                    <a:pt x="2011204" y="10954"/>
                  </a:lnTo>
                  <a:lnTo>
                    <a:pt x="1994059" y="10954"/>
                  </a:lnTo>
                  <a:cubicBezTo>
                    <a:pt x="1994059" y="20479"/>
                    <a:pt x="1992154" y="28099"/>
                    <a:pt x="1992154" y="35719"/>
                  </a:cubicBezTo>
                  <a:lnTo>
                    <a:pt x="2029301" y="35719"/>
                  </a:lnTo>
                  <a:cubicBezTo>
                    <a:pt x="2033111" y="28099"/>
                    <a:pt x="2038826" y="18574"/>
                    <a:pt x="2040731" y="10954"/>
                  </a:cubicBez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close/>
                  <a:moveTo>
                    <a:pt x="1713071" y="9049"/>
                  </a:moveTo>
                  <a:lnTo>
                    <a:pt x="1714976" y="33814"/>
                  </a:lnTo>
                  <a:lnTo>
                    <a:pt x="1904524" y="33814"/>
                  </a:lnTo>
                  <a:cubicBezTo>
                    <a:pt x="1902619" y="26194"/>
                    <a:pt x="1898809" y="16669"/>
                    <a:pt x="1896904" y="9049"/>
                  </a:cubicBezTo>
                  <a:lnTo>
                    <a:pt x="1713071" y="9049"/>
                  </a:lnTo>
                  <a:lnTo>
                    <a:pt x="1713071" y="9049"/>
                  </a:lnTo>
                  <a:lnTo>
                    <a:pt x="1713071" y="9049"/>
                  </a:lnTo>
                  <a:lnTo>
                    <a:pt x="1713071" y="9049"/>
                  </a:lnTo>
                  <a:close/>
                  <a:moveTo>
                    <a:pt x="1491139" y="9049"/>
                  </a:moveTo>
                  <a:cubicBezTo>
                    <a:pt x="1489234" y="16669"/>
                    <a:pt x="1487329" y="26194"/>
                    <a:pt x="1483519" y="33814"/>
                  </a:cubicBezTo>
                  <a:lnTo>
                    <a:pt x="1512094" y="33814"/>
                  </a:lnTo>
                  <a:lnTo>
                    <a:pt x="1512094" y="33814"/>
                  </a:lnTo>
                  <a:cubicBezTo>
                    <a:pt x="1515904" y="31909"/>
                    <a:pt x="1515904" y="31909"/>
                    <a:pt x="1517809" y="28099"/>
                  </a:cubicBezTo>
                  <a:lnTo>
                    <a:pt x="1536859" y="28099"/>
                  </a:lnTo>
                  <a:lnTo>
                    <a:pt x="1534954" y="33814"/>
                  </a:lnTo>
                  <a:lnTo>
                    <a:pt x="1639729" y="33814"/>
                  </a:lnTo>
                  <a:cubicBezTo>
                    <a:pt x="1632109" y="26194"/>
                    <a:pt x="1622584" y="16669"/>
                    <a:pt x="1614964" y="9049"/>
                  </a:cubicBezTo>
                  <a:lnTo>
                    <a:pt x="1491139" y="9049"/>
                  </a:lnTo>
                  <a:lnTo>
                    <a:pt x="1491139" y="9049"/>
                  </a:lnTo>
                  <a:lnTo>
                    <a:pt x="1491139" y="9049"/>
                  </a:lnTo>
                  <a:lnTo>
                    <a:pt x="1491139" y="9049"/>
                  </a:lnTo>
                  <a:close/>
                  <a:moveTo>
                    <a:pt x="1369219" y="9049"/>
                  </a:moveTo>
                  <a:lnTo>
                    <a:pt x="1369219" y="9049"/>
                  </a:lnTo>
                  <a:cubicBezTo>
                    <a:pt x="1388269" y="7144"/>
                    <a:pt x="1388269" y="12859"/>
                    <a:pt x="1393984" y="9049"/>
                  </a:cubicBezTo>
                  <a:lnTo>
                    <a:pt x="139588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91089" y="9049"/>
                  </a:moveTo>
                  <a:cubicBezTo>
                    <a:pt x="1106329" y="20479"/>
                    <a:pt x="1128236" y="26194"/>
                    <a:pt x="1147286" y="33814"/>
                  </a:cubicBezTo>
                  <a:lnTo>
                    <a:pt x="1230154" y="33814"/>
                  </a:lnTo>
                  <a:cubicBezTo>
                    <a:pt x="1199674" y="18574"/>
                    <a:pt x="1170146" y="7144"/>
                    <a:pt x="1133951" y="9049"/>
                  </a:cubicBezTo>
                  <a:lnTo>
                    <a:pt x="1133951" y="9049"/>
                  </a:lnTo>
                  <a:lnTo>
                    <a:pt x="1091089" y="9049"/>
                  </a:lnTo>
                  <a:lnTo>
                    <a:pt x="1091089" y="9049"/>
                  </a:lnTo>
                  <a:lnTo>
                    <a:pt x="1091089" y="9049"/>
                  </a:lnTo>
                  <a:lnTo>
                    <a:pt x="1091089" y="9049"/>
                  </a:lnTo>
                  <a:close/>
                  <a:moveTo>
                    <a:pt x="940594" y="9049"/>
                  </a:moveTo>
                  <a:cubicBezTo>
                    <a:pt x="938689" y="20479"/>
                    <a:pt x="942499" y="14764"/>
                    <a:pt x="929164" y="22384"/>
                  </a:cubicBezTo>
                  <a:lnTo>
                    <a:pt x="929164" y="10954"/>
                  </a:lnTo>
                  <a:lnTo>
                    <a:pt x="931069" y="10954"/>
                  </a:lnTo>
                  <a:lnTo>
                    <a:pt x="912019" y="10954"/>
                  </a:lnTo>
                  <a:lnTo>
                    <a:pt x="912019" y="10954"/>
                  </a:lnTo>
                  <a:cubicBezTo>
                    <a:pt x="904399" y="10954"/>
                    <a:pt x="900589" y="10954"/>
                    <a:pt x="896779" y="12859"/>
                  </a:cubicBezTo>
                  <a:cubicBezTo>
                    <a:pt x="892969" y="14764"/>
                    <a:pt x="889159" y="16669"/>
                    <a:pt x="881539" y="24289"/>
                  </a:cubicBezTo>
                  <a:lnTo>
                    <a:pt x="881539" y="10954"/>
                  </a:lnTo>
                  <a:lnTo>
                    <a:pt x="378619" y="10954"/>
                  </a:lnTo>
                  <a:lnTo>
                    <a:pt x="378619" y="18574"/>
                  </a:lnTo>
                  <a:cubicBezTo>
                    <a:pt x="361474" y="26194"/>
                    <a:pt x="367189" y="20479"/>
                    <a:pt x="359569" y="37624"/>
                  </a:cubicBezTo>
                  <a:lnTo>
                    <a:pt x="353854" y="37624"/>
                  </a:lnTo>
                  <a:cubicBezTo>
                    <a:pt x="357664" y="22384"/>
                    <a:pt x="361474" y="18574"/>
                    <a:pt x="369094" y="12859"/>
                  </a:cubicBezTo>
                  <a:lnTo>
                    <a:pt x="111919" y="12859"/>
                  </a:lnTo>
                  <a:lnTo>
                    <a:pt x="111919" y="12859"/>
                  </a:lnTo>
                  <a:lnTo>
                    <a:pt x="111919" y="12859"/>
                  </a:lnTo>
                  <a:lnTo>
                    <a:pt x="7144" y="12859"/>
                  </a:lnTo>
                  <a:lnTo>
                    <a:pt x="7144" y="37624"/>
                  </a:lnTo>
                  <a:lnTo>
                    <a:pt x="347186" y="37624"/>
                  </a:lnTo>
                  <a:lnTo>
                    <a:pt x="347186" y="37624"/>
                  </a:lnTo>
                  <a:lnTo>
                    <a:pt x="347186" y="37624"/>
                  </a:lnTo>
                  <a:lnTo>
                    <a:pt x="1010126" y="37624"/>
                  </a:lnTo>
                  <a:lnTo>
                    <a:pt x="1010126" y="31909"/>
                  </a:lnTo>
                  <a:lnTo>
                    <a:pt x="1015841" y="31909"/>
                  </a:lnTo>
                  <a:lnTo>
                    <a:pt x="1015841" y="37624"/>
                  </a:lnTo>
                  <a:lnTo>
                    <a:pt x="1032986" y="37624"/>
                  </a:lnTo>
                  <a:lnTo>
                    <a:pt x="1032986" y="37624"/>
                  </a:lnTo>
                  <a:cubicBezTo>
                    <a:pt x="1027271" y="26194"/>
                    <a:pt x="1027271" y="30004"/>
                    <a:pt x="1032986" y="18574"/>
                  </a:cubicBezTo>
                  <a:cubicBezTo>
                    <a:pt x="1032986" y="30004"/>
                    <a:pt x="1034891" y="33814"/>
                    <a:pt x="1034891" y="37624"/>
                  </a:cubicBezTo>
                  <a:lnTo>
                    <a:pt x="1075849" y="37624"/>
                  </a:lnTo>
                  <a:cubicBezTo>
                    <a:pt x="1068229" y="37624"/>
                    <a:pt x="1058704" y="41434"/>
                    <a:pt x="1051084" y="24289"/>
                  </a:cubicBezTo>
                  <a:cubicBezTo>
                    <a:pt x="1068229" y="26194"/>
                    <a:pt x="1064419" y="30004"/>
                    <a:pt x="1075849" y="24289"/>
                  </a:cubicBezTo>
                  <a:cubicBezTo>
                    <a:pt x="1070134" y="20479"/>
                    <a:pt x="1064419" y="16669"/>
                    <a:pt x="1056799" y="10954"/>
                  </a:cubicBezTo>
                  <a:lnTo>
                    <a:pt x="940594" y="10954"/>
                  </a:ln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close/>
                  <a:moveTo>
                    <a:pt x="5335429" y="33814"/>
                  </a:moveTo>
                  <a:lnTo>
                    <a:pt x="5335429" y="28099"/>
                  </a:lnTo>
                  <a:cubicBezTo>
                    <a:pt x="5331619" y="31909"/>
                    <a:pt x="5331619" y="31909"/>
                    <a:pt x="5331619" y="35719"/>
                  </a:cubicBezTo>
                  <a:lnTo>
                    <a:pt x="5335429" y="33814"/>
                  </a:lnTo>
                  <a:lnTo>
                    <a:pt x="5335429" y="33814"/>
                  </a:lnTo>
                  <a:lnTo>
                    <a:pt x="5335429" y="33814"/>
                  </a:lnTo>
                  <a:lnTo>
                    <a:pt x="5335429" y="33814"/>
                  </a:lnTo>
                  <a:close/>
                  <a:moveTo>
                    <a:pt x="4162901" y="33814"/>
                  </a:moveTo>
                  <a:lnTo>
                    <a:pt x="4162901" y="33814"/>
                  </a:lnTo>
                  <a:lnTo>
                    <a:pt x="4157186" y="33814"/>
                  </a:lnTo>
                  <a:lnTo>
                    <a:pt x="4157186" y="33814"/>
                  </a:lnTo>
                  <a:lnTo>
                    <a:pt x="4162901" y="33814"/>
                  </a:lnTo>
                  <a:lnTo>
                    <a:pt x="4162901" y="33814"/>
                  </a:lnTo>
                  <a:lnTo>
                    <a:pt x="4162901" y="33814"/>
                  </a:lnTo>
                  <a:lnTo>
                    <a:pt x="4162901" y="33814"/>
                  </a:lnTo>
                  <a:close/>
                  <a:moveTo>
                    <a:pt x="3828574" y="33814"/>
                  </a:moveTo>
                  <a:lnTo>
                    <a:pt x="3828574" y="33814"/>
                  </a:lnTo>
                  <a:cubicBezTo>
                    <a:pt x="3826669" y="33814"/>
                    <a:pt x="3826669" y="33814"/>
                    <a:pt x="3828574" y="33814"/>
                  </a:cubicBezTo>
                  <a:lnTo>
                    <a:pt x="3828574" y="33814"/>
                  </a:lnTo>
                  <a:lnTo>
                    <a:pt x="3828574" y="33814"/>
                  </a:lnTo>
                  <a:lnTo>
                    <a:pt x="3828574" y="33814"/>
                  </a:lnTo>
                  <a:lnTo>
                    <a:pt x="3828574" y="33814"/>
                  </a:lnTo>
                  <a:close/>
                  <a:moveTo>
                    <a:pt x="2356961" y="33814"/>
                  </a:moveTo>
                  <a:lnTo>
                    <a:pt x="2356961" y="20479"/>
                  </a:lnTo>
                  <a:cubicBezTo>
                    <a:pt x="2353151" y="26194"/>
                    <a:pt x="2353151" y="26194"/>
                    <a:pt x="2351246" y="33814"/>
                  </a:cubicBezTo>
                  <a:lnTo>
                    <a:pt x="2356961" y="33814"/>
                  </a:lnTo>
                  <a:lnTo>
                    <a:pt x="2356961" y="33814"/>
                  </a:lnTo>
                  <a:lnTo>
                    <a:pt x="2356961" y="33814"/>
                  </a:lnTo>
                  <a:lnTo>
                    <a:pt x="2356961" y="33814"/>
                  </a:lnTo>
                  <a:close/>
                  <a:moveTo>
                    <a:pt x="2141696" y="33814"/>
                  </a:moveTo>
                  <a:lnTo>
                    <a:pt x="2139791" y="33814"/>
                  </a:lnTo>
                  <a:lnTo>
                    <a:pt x="2139791" y="33814"/>
                  </a:lnTo>
                  <a:lnTo>
                    <a:pt x="2141696" y="33814"/>
                  </a:lnTo>
                  <a:lnTo>
                    <a:pt x="2141696" y="33814"/>
                  </a:lnTo>
                  <a:lnTo>
                    <a:pt x="2141696" y="33814"/>
                  </a:lnTo>
                  <a:lnTo>
                    <a:pt x="2141696" y="33814"/>
                  </a:lnTo>
                  <a:close/>
                  <a:moveTo>
                    <a:pt x="1701641" y="33814"/>
                  </a:moveTo>
                  <a:cubicBezTo>
                    <a:pt x="1697831" y="26194"/>
                    <a:pt x="1695926" y="28099"/>
                    <a:pt x="1692116" y="28099"/>
                  </a:cubicBezTo>
                  <a:cubicBezTo>
                    <a:pt x="1690211" y="30004"/>
                    <a:pt x="1690211" y="31909"/>
                    <a:pt x="1690211" y="33814"/>
                  </a:cubicBezTo>
                  <a:lnTo>
                    <a:pt x="1701641" y="33814"/>
                  </a:lnTo>
                  <a:lnTo>
                    <a:pt x="1701641" y="33814"/>
                  </a:lnTo>
                  <a:lnTo>
                    <a:pt x="1701641" y="33814"/>
                  </a:lnTo>
                  <a:lnTo>
                    <a:pt x="1701641" y="33814"/>
                  </a:lnTo>
                  <a:close/>
                  <a:moveTo>
                    <a:pt x="1388269" y="33814"/>
                  </a:moveTo>
                  <a:lnTo>
                    <a:pt x="1388269" y="14764"/>
                  </a:lnTo>
                  <a:cubicBezTo>
                    <a:pt x="1373029" y="20479"/>
                    <a:pt x="1365409" y="22384"/>
                    <a:pt x="1361599" y="33814"/>
                  </a:cubicBezTo>
                  <a:lnTo>
                    <a:pt x="1380649" y="33814"/>
                  </a:lnTo>
                  <a:lnTo>
                    <a:pt x="1380649" y="33814"/>
                  </a:lnTo>
                  <a:lnTo>
                    <a:pt x="1380649" y="33814"/>
                  </a:lnTo>
                  <a:lnTo>
                    <a:pt x="1388269" y="33814"/>
                  </a:lnTo>
                  <a:lnTo>
                    <a:pt x="1388269" y="33814"/>
                  </a:lnTo>
                  <a:lnTo>
                    <a:pt x="1388269" y="33814"/>
                  </a:lnTo>
                  <a:lnTo>
                    <a:pt x="1388269" y="33814"/>
                  </a:lnTo>
                  <a:close/>
                  <a:moveTo>
                    <a:pt x="1313021" y="33814"/>
                  </a:moveTo>
                  <a:lnTo>
                    <a:pt x="1313021" y="33814"/>
                  </a:lnTo>
                  <a:lnTo>
                    <a:pt x="1311116" y="33814"/>
                  </a:lnTo>
                  <a:lnTo>
                    <a:pt x="1313021" y="33814"/>
                  </a:lnTo>
                  <a:lnTo>
                    <a:pt x="1313021" y="33814"/>
                  </a:lnTo>
                  <a:lnTo>
                    <a:pt x="1313021" y="33814"/>
                  </a:lnTo>
                  <a:lnTo>
                    <a:pt x="1313021" y="33814"/>
                  </a:lnTo>
                  <a:close/>
                  <a:moveTo>
                    <a:pt x="1115854" y="33814"/>
                  </a:moveTo>
                  <a:cubicBezTo>
                    <a:pt x="1113949" y="31909"/>
                    <a:pt x="1110139" y="30004"/>
                    <a:pt x="1102519" y="28099"/>
                  </a:cubicBezTo>
                  <a:lnTo>
                    <a:pt x="1102519" y="33814"/>
                  </a:lnTo>
                  <a:lnTo>
                    <a:pt x="1096804" y="33814"/>
                  </a:lnTo>
                  <a:lnTo>
                    <a:pt x="1096804" y="33814"/>
                  </a:lnTo>
                  <a:lnTo>
                    <a:pt x="1115854" y="33814"/>
                  </a:lnTo>
                  <a:lnTo>
                    <a:pt x="1115854" y="33814"/>
                  </a:lnTo>
                  <a:lnTo>
                    <a:pt x="1115854" y="33814"/>
                  </a:lnTo>
                  <a:lnTo>
                    <a:pt x="1115854" y="33814"/>
                  </a:lnTo>
                  <a:close/>
                  <a:moveTo>
                    <a:pt x="1461611" y="28099"/>
                  </a:moveTo>
                  <a:lnTo>
                    <a:pt x="1450181" y="28099"/>
                  </a:lnTo>
                  <a:lnTo>
                    <a:pt x="1450181" y="33814"/>
                  </a:lnTo>
                  <a:cubicBezTo>
                    <a:pt x="1461611" y="30004"/>
                    <a:pt x="1455896" y="31909"/>
                    <a:pt x="1461611" y="28099"/>
                  </a:cubicBezTo>
                  <a:lnTo>
                    <a:pt x="1461611" y="28099"/>
                  </a:lnTo>
                  <a:lnTo>
                    <a:pt x="1461611" y="28099"/>
                  </a:lnTo>
                  <a:lnTo>
                    <a:pt x="1461611" y="28099"/>
                  </a:lnTo>
                  <a:close/>
                  <a:moveTo>
                    <a:pt x="4429602" y="28099"/>
                  </a:moveTo>
                  <a:cubicBezTo>
                    <a:pt x="4423886" y="33814"/>
                    <a:pt x="4427696" y="30004"/>
                    <a:pt x="4418171" y="33814"/>
                  </a:cubicBezTo>
                  <a:cubicBezTo>
                    <a:pt x="4423886" y="28099"/>
                    <a:pt x="4420077" y="31909"/>
                    <a:pt x="4429602" y="28099"/>
                  </a:cubicBezTo>
                  <a:lnTo>
                    <a:pt x="4429602" y="28099"/>
                  </a:lnTo>
                  <a:lnTo>
                    <a:pt x="4429602" y="28099"/>
                  </a:lnTo>
                  <a:lnTo>
                    <a:pt x="4429602" y="28099"/>
                  </a:lnTo>
                  <a:close/>
                  <a:moveTo>
                    <a:pt x="140494" y="20479"/>
                  </a:moveTo>
                  <a:cubicBezTo>
                    <a:pt x="129064" y="26194"/>
                    <a:pt x="132874" y="26194"/>
                    <a:pt x="121444" y="20479"/>
                  </a:cubicBezTo>
                  <a:lnTo>
                    <a:pt x="140494" y="20479"/>
                  </a:lnTo>
                  <a:lnTo>
                    <a:pt x="140494" y="20479"/>
                  </a:lnTo>
                  <a:lnTo>
                    <a:pt x="140494" y="20479"/>
                  </a:lnTo>
                  <a:lnTo>
                    <a:pt x="140494" y="20479"/>
                  </a:lnTo>
                  <a:close/>
                  <a:moveTo>
                    <a:pt x="252889" y="20479"/>
                  </a:moveTo>
                  <a:cubicBezTo>
                    <a:pt x="243364" y="28099"/>
                    <a:pt x="247174" y="31909"/>
                    <a:pt x="241459" y="20479"/>
                  </a:cubicBezTo>
                  <a:lnTo>
                    <a:pt x="252889" y="20479"/>
                  </a:lnTo>
                  <a:lnTo>
                    <a:pt x="252889" y="20479"/>
                  </a:lnTo>
                  <a:lnTo>
                    <a:pt x="252889" y="20479"/>
                  </a:lnTo>
                  <a:lnTo>
                    <a:pt x="252889" y="20479"/>
                  </a:lnTo>
                  <a:close/>
                  <a:moveTo>
                    <a:pt x="345281" y="20479"/>
                  </a:moveTo>
                  <a:cubicBezTo>
                    <a:pt x="333851" y="26194"/>
                    <a:pt x="337661" y="26194"/>
                    <a:pt x="326231" y="20479"/>
                  </a:cubicBezTo>
                  <a:lnTo>
                    <a:pt x="345281" y="20479"/>
                  </a:lnTo>
                  <a:lnTo>
                    <a:pt x="345281" y="20479"/>
                  </a:lnTo>
                  <a:lnTo>
                    <a:pt x="345281" y="20479"/>
                  </a:lnTo>
                  <a:lnTo>
                    <a:pt x="345281" y="20479"/>
                  </a:lnTo>
                  <a:close/>
                  <a:moveTo>
                    <a:pt x="1431131" y="20479"/>
                  </a:moveTo>
                  <a:lnTo>
                    <a:pt x="1419701" y="20479"/>
                  </a:lnTo>
                  <a:lnTo>
                    <a:pt x="1419701" y="26194"/>
                  </a:lnTo>
                  <a:cubicBezTo>
                    <a:pt x="1429226" y="24289"/>
                    <a:pt x="1425416" y="26194"/>
                    <a:pt x="1431131" y="20479"/>
                  </a:cubicBezTo>
                  <a:lnTo>
                    <a:pt x="1431131" y="20479"/>
                  </a:lnTo>
                  <a:lnTo>
                    <a:pt x="1431131" y="20479"/>
                  </a:lnTo>
                  <a:lnTo>
                    <a:pt x="1431131" y="20479"/>
                  </a:lnTo>
                  <a:close/>
                  <a:moveTo>
                    <a:pt x="4504849" y="20479"/>
                  </a:moveTo>
                  <a:cubicBezTo>
                    <a:pt x="4499134" y="26194"/>
                    <a:pt x="4502944" y="22384"/>
                    <a:pt x="4493419" y="26194"/>
                  </a:cubicBezTo>
                  <a:cubicBezTo>
                    <a:pt x="4499134" y="22384"/>
                    <a:pt x="4493419" y="26194"/>
                    <a:pt x="4504849" y="20479"/>
                  </a:cubicBezTo>
                  <a:lnTo>
                    <a:pt x="4504849" y="20479"/>
                  </a:lnTo>
                  <a:lnTo>
                    <a:pt x="4504849" y="20479"/>
                  </a:lnTo>
                  <a:lnTo>
                    <a:pt x="4504849" y="20479"/>
                  </a:lnTo>
                  <a:close/>
                  <a:moveTo>
                    <a:pt x="4547711" y="20479"/>
                  </a:moveTo>
                  <a:cubicBezTo>
                    <a:pt x="4549617" y="28099"/>
                    <a:pt x="4538186" y="30004"/>
                    <a:pt x="4536281" y="31909"/>
                  </a:cubicBezTo>
                  <a:cubicBezTo>
                    <a:pt x="4531519" y="26194"/>
                    <a:pt x="4545806" y="22384"/>
                    <a:pt x="4547711" y="20479"/>
                  </a:cubicBezTo>
                  <a:lnTo>
                    <a:pt x="4547711" y="20479"/>
                  </a:lnTo>
                  <a:lnTo>
                    <a:pt x="4547711" y="20479"/>
                  </a:lnTo>
                  <a:lnTo>
                    <a:pt x="4547711" y="20479"/>
                  </a:lnTo>
                  <a:close/>
                  <a:moveTo>
                    <a:pt x="5590699" y="20479"/>
                  </a:moveTo>
                  <a:cubicBezTo>
                    <a:pt x="5577364" y="35719"/>
                    <a:pt x="5584984" y="22384"/>
                    <a:pt x="5571649" y="26194"/>
                  </a:cubicBezTo>
                  <a:cubicBezTo>
                    <a:pt x="5567839" y="16669"/>
                    <a:pt x="5584984" y="22384"/>
                    <a:pt x="5590699" y="20479"/>
                  </a:cubicBezTo>
                  <a:lnTo>
                    <a:pt x="5590699" y="20479"/>
                  </a:lnTo>
                  <a:lnTo>
                    <a:pt x="5590699" y="20479"/>
                  </a:lnTo>
                  <a:lnTo>
                    <a:pt x="5590699" y="20479"/>
                  </a:lnTo>
                  <a:close/>
                  <a:moveTo>
                    <a:pt x="309086" y="14764"/>
                  </a:moveTo>
                  <a:cubicBezTo>
                    <a:pt x="314801" y="20479"/>
                    <a:pt x="310991" y="16669"/>
                    <a:pt x="320516" y="20479"/>
                  </a:cubicBezTo>
                  <a:lnTo>
                    <a:pt x="320516" y="26194"/>
                  </a:lnTo>
                  <a:lnTo>
                    <a:pt x="309086" y="26194"/>
                  </a:lnTo>
                  <a:lnTo>
                    <a:pt x="309086" y="20479"/>
                  </a:lnTo>
                  <a:lnTo>
                    <a:pt x="297656" y="26194"/>
                  </a:lnTo>
                  <a:cubicBezTo>
                    <a:pt x="300514" y="20479"/>
                    <a:pt x="300514" y="20479"/>
                    <a:pt x="309086" y="14764"/>
                  </a:cubicBezTo>
                  <a:lnTo>
                    <a:pt x="309086" y="14764"/>
                  </a:lnTo>
                  <a:lnTo>
                    <a:pt x="309086" y="14764"/>
                  </a:lnTo>
                  <a:lnTo>
                    <a:pt x="309086" y="14764"/>
                  </a:lnTo>
                  <a:close/>
                  <a:moveTo>
                    <a:pt x="811054" y="14764"/>
                  </a:moveTo>
                  <a:cubicBezTo>
                    <a:pt x="809149" y="28099"/>
                    <a:pt x="809149" y="26194"/>
                    <a:pt x="805339" y="33814"/>
                  </a:cubicBezTo>
                  <a:lnTo>
                    <a:pt x="805339" y="14764"/>
                  </a:lnTo>
                  <a:lnTo>
                    <a:pt x="811054" y="14764"/>
                  </a:lnTo>
                  <a:lnTo>
                    <a:pt x="811054" y="14764"/>
                  </a:lnTo>
                  <a:lnTo>
                    <a:pt x="811054" y="14764"/>
                  </a:lnTo>
                  <a:lnTo>
                    <a:pt x="811054" y="14764"/>
                  </a:lnTo>
                  <a:close/>
                  <a:moveTo>
                    <a:pt x="1523524" y="14764"/>
                  </a:moveTo>
                  <a:cubicBezTo>
                    <a:pt x="1517809" y="20479"/>
                    <a:pt x="1521619" y="16669"/>
                    <a:pt x="1512094" y="20479"/>
                  </a:cubicBezTo>
                  <a:cubicBezTo>
                    <a:pt x="1517809" y="16669"/>
                    <a:pt x="1513999" y="18574"/>
                    <a:pt x="1523524" y="14764"/>
                  </a:cubicBezTo>
                  <a:lnTo>
                    <a:pt x="1523524" y="14764"/>
                  </a:lnTo>
                  <a:lnTo>
                    <a:pt x="1523524" y="14764"/>
                  </a:lnTo>
                  <a:lnTo>
                    <a:pt x="1523524" y="14764"/>
                  </a:lnTo>
                  <a:close/>
                  <a:moveTo>
                    <a:pt x="2289334" y="14764"/>
                  </a:moveTo>
                  <a:lnTo>
                    <a:pt x="2289334" y="20479"/>
                  </a:lnTo>
                  <a:lnTo>
                    <a:pt x="2295049" y="20479"/>
                  </a:lnTo>
                  <a:cubicBezTo>
                    <a:pt x="2306479" y="24289"/>
                    <a:pt x="2283619" y="26194"/>
                    <a:pt x="2283619" y="26194"/>
                  </a:cubicBezTo>
                  <a:cubicBezTo>
                    <a:pt x="2287429" y="16669"/>
                    <a:pt x="2282666" y="22384"/>
                    <a:pt x="2289334" y="14764"/>
                  </a:cubicBezTo>
                  <a:lnTo>
                    <a:pt x="2289334" y="14764"/>
                  </a:lnTo>
                  <a:lnTo>
                    <a:pt x="2289334" y="14764"/>
                  </a:lnTo>
                  <a:lnTo>
                    <a:pt x="2289334" y="14764"/>
                  </a:lnTo>
                  <a:close/>
                  <a:moveTo>
                    <a:pt x="3933349" y="14764"/>
                  </a:moveTo>
                  <a:lnTo>
                    <a:pt x="3933349" y="26194"/>
                  </a:lnTo>
                  <a:lnTo>
                    <a:pt x="3927634" y="26194"/>
                  </a:lnTo>
                  <a:lnTo>
                    <a:pt x="3927634" y="14764"/>
                  </a:lnTo>
                  <a:lnTo>
                    <a:pt x="3933349" y="14764"/>
                  </a:lnTo>
                  <a:lnTo>
                    <a:pt x="3933349" y="14764"/>
                  </a:lnTo>
                  <a:lnTo>
                    <a:pt x="3933349" y="14764"/>
                  </a:lnTo>
                  <a:lnTo>
                    <a:pt x="3933349" y="14764"/>
                  </a:lnTo>
                  <a:close/>
                  <a:moveTo>
                    <a:pt x="294799" y="9049"/>
                  </a:moveTo>
                  <a:cubicBezTo>
                    <a:pt x="296704" y="16669"/>
                    <a:pt x="285274" y="18574"/>
                    <a:pt x="283369" y="20479"/>
                  </a:cubicBezTo>
                  <a:cubicBezTo>
                    <a:pt x="279559" y="14764"/>
                    <a:pt x="292894" y="10954"/>
                    <a:pt x="294799" y="9049"/>
                  </a:cubicBezTo>
                  <a:lnTo>
                    <a:pt x="294799" y="9049"/>
                  </a:lnTo>
                  <a:lnTo>
                    <a:pt x="294799" y="9049"/>
                  </a:lnTo>
                  <a:lnTo>
                    <a:pt x="294799" y="9049"/>
                  </a:lnTo>
                  <a:close/>
                  <a:moveTo>
                    <a:pt x="861536" y="9049"/>
                  </a:moveTo>
                  <a:lnTo>
                    <a:pt x="861536" y="20479"/>
                  </a:lnTo>
                  <a:lnTo>
                    <a:pt x="842486" y="20479"/>
                  </a:lnTo>
                  <a:lnTo>
                    <a:pt x="842486" y="14764"/>
                  </a:lnTo>
                  <a:lnTo>
                    <a:pt x="861536" y="9049"/>
                  </a:lnTo>
                  <a:lnTo>
                    <a:pt x="861536" y="9049"/>
                  </a:lnTo>
                  <a:lnTo>
                    <a:pt x="861536" y="9049"/>
                  </a:lnTo>
                  <a:lnTo>
                    <a:pt x="861536" y="9049"/>
                  </a:lnTo>
                  <a:close/>
                  <a:moveTo>
                    <a:pt x="3616166" y="9049"/>
                  </a:moveTo>
                  <a:lnTo>
                    <a:pt x="3616166" y="28099"/>
                  </a:lnTo>
                  <a:cubicBezTo>
                    <a:pt x="3599021" y="28099"/>
                    <a:pt x="3614261" y="22384"/>
                    <a:pt x="3597116" y="33814"/>
                  </a:cubicBezTo>
                  <a:cubicBezTo>
                    <a:pt x="3591401" y="28099"/>
                    <a:pt x="3595211" y="31909"/>
                    <a:pt x="3585686" y="28099"/>
                  </a:cubicBezTo>
                  <a:lnTo>
                    <a:pt x="3585686" y="22384"/>
                  </a:lnTo>
                  <a:lnTo>
                    <a:pt x="3616166" y="9049"/>
                  </a:lnTo>
                  <a:lnTo>
                    <a:pt x="3616166" y="9049"/>
                  </a:lnTo>
                  <a:lnTo>
                    <a:pt x="3616166" y="9049"/>
                  </a:lnTo>
                  <a:lnTo>
                    <a:pt x="3616166" y="9049"/>
                  </a:lnTo>
                  <a:close/>
                  <a:moveTo>
                    <a:pt x="4957286" y="9049"/>
                  </a:moveTo>
                  <a:cubicBezTo>
                    <a:pt x="4955381" y="22384"/>
                    <a:pt x="4963001" y="14764"/>
                    <a:pt x="4951572" y="20479"/>
                  </a:cubicBezTo>
                  <a:cubicBezTo>
                    <a:pt x="4955381" y="10954"/>
                    <a:pt x="4953476" y="14764"/>
                    <a:pt x="4957286" y="9049"/>
                  </a:cubicBezTo>
                  <a:lnTo>
                    <a:pt x="4957286" y="9049"/>
                  </a:lnTo>
                  <a:lnTo>
                    <a:pt x="4957286" y="9049"/>
                  </a:lnTo>
                  <a:lnTo>
                    <a:pt x="4957286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D6B60297-3DBD-45ED-AD59-4C280E9553F2}"/>
                </a:ext>
              </a:extLst>
            </p:cNvPr>
            <p:cNvSpPr/>
            <p:nvPr/>
          </p:nvSpPr>
          <p:spPr>
            <a:xfrm>
              <a:off x="-3334" y="5976422"/>
              <a:ext cx="5686425" cy="38100"/>
            </a:xfrm>
            <a:custGeom>
              <a:avLst/>
              <a:gdLst>
                <a:gd name="connsiteX0" fmla="*/ 5502116 w 5686425"/>
                <a:gd name="connsiteY0" fmla="*/ 9049 h 38100"/>
                <a:gd name="connsiteX1" fmla="*/ 5505927 w 5686425"/>
                <a:gd name="connsiteY1" fmla="*/ 33814 h 38100"/>
                <a:gd name="connsiteX2" fmla="*/ 5564029 w 5686425"/>
                <a:gd name="connsiteY2" fmla="*/ 33814 h 38100"/>
                <a:gd name="connsiteX3" fmla="*/ 5564029 w 5686425"/>
                <a:gd name="connsiteY3" fmla="*/ 22384 h 38100"/>
                <a:gd name="connsiteX4" fmla="*/ 5569744 w 5686425"/>
                <a:gd name="connsiteY4" fmla="*/ 16669 h 38100"/>
                <a:gd name="connsiteX5" fmla="*/ 5606891 w 5686425"/>
                <a:gd name="connsiteY5" fmla="*/ 10954 h 38100"/>
                <a:gd name="connsiteX6" fmla="*/ 5606891 w 5686425"/>
                <a:gd name="connsiteY6" fmla="*/ 22384 h 38100"/>
                <a:gd name="connsiteX7" fmla="*/ 5565934 w 5686425"/>
                <a:gd name="connsiteY7" fmla="*/ 33814 h 38100"/>
                <a:gd name="connsiteX8" fmla="*/ 5639277 w 5686425"/>
                <a:gd name="connsiteY8" fmla="*/ 33814 h 38100"/>
                <a:gd name="connsiteX9" fmla="*/ 5664041 w 5686425"/>
                <a:gd name="connsiteY9" fmla="*/ 9049 h 38100"/>
                <a:gd name="connsiteX10" fmla="*/ 5675471 w 5686425"/>
                <a:gd name="connsiteY10" fmla="*/ 20479 h 38100"/>
                <a:gd name="connsiteX11" fmla="*/ 5684996 w 5686425"/>
                <a:gd name="connsiteY11" fmla="*/ 7144 h 38100"/>
                <a:gd name="connsiteX12" fmla="*/ 5501164 w 5686425"/>
                <a:gd name="connsiteY12" fmla="*/ 7144 h 38100"/>
                <a:gd name="connsiteX13" fmla="*/ 5501164 w 5686425"/>
                <a:gd name="connsiteY13" fmla="*/ 9049 h 38100"/>
                <a:gd name="connsiteX14" fmla="*/ 5502116 w 5686425"/>
                <a:gd name="connsiteY14" fmla="*/ 9049 h 38100"/>
                <a:gd name="connsiteX15" fmla="*/ 5502116 w 5686425"/>
                <a:gd name="connsiteY15" fmla="*/ 9049 h 38100"/>
                <a:gd name="connsiteX16" fmla="*/ 5484019 w 5686425"/>
                <a:gd name="connsiteY16" fmla="*/ 9049 h 38100"/>
                <a:gd name="connsiteX17" fmla="*/ 5476399 w 5686425"/>
                <a:gd name="connsiteY17" fmla="*/ 33814 h 38100"/>
                <a:gd name="connsiteX18" fmla="*/ 5499259 w 5686425"/>
                <a:gd name="connsiteY18" fmla="*/ 33814 h 38100"/>
                <a:gd name="connsiteX19" fmla="*/ 5489734 w 5686425"/>
                <a:gd name="connsiteY19" fmla="*/ 7144 h 38100"/>
                <a:gd name="connsiteX20" fmla="*/ 5484019 w 5686425"/>
                <a:gd name="connsiteY20" fmla="*/ 9049 h 38100"/>
                <a:gd name="connsiteX21" fmla="*/ 5484019 w 5686425"/>
                <a:gd name="connsiteY21" fmla="*/ 9049 h 38100"/>
                <a:gd name="connsiteX22" fmla="*/ 5484019 w 5686425"/>
                <a:gd name="connsiteY22" fmla="*/ 9049 h 38100"/>
                <a:gd name="connsiteX23" fmla="*/ 5484019 w 5686425"/>
                <a:gd name="connsiteY23" fmla="*/ 9049 h 38100"/>
                <a:gd name="connsiteX24" fmla="*/ 5420202 w 5686425"/>
                <a:gd name="connsiteY24" fmla="*/ 9049 h 38100"/>
                <a:gd name="connsiteX25" fmla="*/ 5414486 w 5686425"/>
                <a:gd name="connsiteY25" fmla="*/ 35719 h 38100"/>
                <a:gd name="connsiteX26" fmla="*/ 5464969 w 5686425"/>
                <a:gd name="connsiteY26" fmla="*/ 35719 h 38100"/>
                <a:gd name="connsiteX27" fmla="*/ 5464969 w 5686425"/>
                <a:gd name="connsiteY27" fmla="*/ 30004 h 38100"/>
                <a:gd name="connsiteX28" fmla="*/ 5470684 w 5686425"/>
                <a:gd name="connsiteY28" fmla="*/ 30004 h 38100"/>
                <a:gd name="connsiteX29" fmla="*/ 5470684 w 5686425"/>
                <a:gd name="connsiteY29" fmla="*/ 9049 h 38100"/>
                <a:gd name="connsiteX30" fmla="*/ 5420202 w 5686425"/>
                <a:gd name="connsiteY30" fmla="*/ 9049 h 38100"/>
                <a:gd name="connsiteX31" fmla="*/ 5420202 w 5686425"/>
                <a:gd name="connsiteY31" fmla="*/ 9049 h 38100"/>
                <a:gd name="connsiteX32" fmla="*/ 5420202 w 5686425"/>
                <a:gd name="connsiteY32" fmla="*/ 9049 h 38100"/>
                <a:gd name="connsiteX33" fmla="*/ 5420202 w 5686425"/>
                <a:gd name="connsiteY33" fmla="*/ 9049 h 38100"/>
                <a:gd name="connsiteX34" fmla="*/ 5262086 w 5686425"/>
                <a:gd name="connsiteY34" fmla="*/ 9049 h 38100"/>
                <a:gd name="connsiteX35" fmla="*/ 5258277 w 5686425"/>
                <a:gd name="connsiteY35" fmla="*/ 16669 h 38100"/>
                <a:gd name="connsiteX36" fmla="*/ 5252561 w 5686425"/>
                <a:gd name="connsiteY36" fmla="*/ 16669 h 38100"/>
                <a:gd name="connsiteX37" fmla="*/ 5252561 w 5686425"/>
                <a:gd name="connsiteY37" fmla="*/ 9049 h 38100"/>
                <a:gd name="connsiteX38" fmla="*/ 5233511 w 5686425"/>
                <a:gd name="connsiteY38" fmla="*/ 9049 h 38100"/>
                <a:gd name="connsiteX39" fmla="*/ 5222082 w 5686425"/>
                <a:gd name="connsiteY39" fmla="*/ 16669 h 38100"/>
                <a:gd name="connsiteX40" fmla="*/ 5218271 w 5686425"/>
                <a:gd name="connsiteY40" fmla="*/ 9049 h 38100"/>
                <a:gd name="connsiteX41" fmla="*/ 5054441 w 5686425"/>
                <a:gd name="connsiteY41" fmla="*/ 9049 h 38100"/>
                <a:gd name="connsiteX42" fmla="*/ 5097304 w 5686425"/>
                <a:gd name="connsiteY42" fmla="*/ 22384 h 38100"/>
                <a:gd name="connsiteX43" fmla="*/ 5097304 w 5686425"/>
                <a:gd name="connsiteY43" fmla="*/ 33814 h 38100"/>
                <a:gd name="connsiteX44" fmla="*/ 5129689 w 5686425"/>
                <a:gd name="connsiteY44" fmla="*/ 33814 h 38100"/>
                <a:gd name="connsiteX45" fmla="*/ 5133499 w 5686425"/>
                <a:gd name="connsiteY45" fmla="*/ 28099 h 38100"/>
                <a:gd name="connsiteX46" fmla="*/ 5165884 w 5686425"/>
                <a:gd name="connsiteY46" fmla="*/ 33814 h 38100"/>
                <a:gd name="connsiteX47" fmla="*/ 5171599 w 5686425"/>
                <a:gd name="connsiteY47" fmla="*/ 33814 h 38100"/>
                <a:gd name="connsiteX48" fmla="*/ 5200174 w 5686425"/>
                <a:gd name="connsiteY48" fmla="*/ 16669 h 38100"/>
                <a:gd name="connsiteX49" fmla="*/ 5200174 w 5686425"/>
                <a:gd name="connsiteY49" fmla="*/ 33814 h 38100"/>
                <a:gd name="connsiteX50" fmla="*/ 5224939 w 5686425"/>
                <a:gd name="connsiteY50" fmla="*/ 33814 h 38100"/>
                <a:gd name="connsiteX51" fmla="*/ 5228749 w 5686425"/>
                <a:gd name="connsiteY51" fmla="*/ 28099 h 38100"/>
                <a:gd name="connsiteX52" fmla="*/ 5228749 w 5686425"/>
                <a:gd name="connsiteY52" fmla="*/ 33814 h 38100"/>
                <a:gd name="connsiteX53" fmla="*/ 5292566 w 5686425"/>
                <a:gd name="connsiteY53" fmla="*/ 33814 h 38100"/>
                <a:gd name="connsiteX54" fmla="*/ 5302091 w 5686425"/>
                <a:gd name="connsiteY54" fmla="*/ 9049 h 38100"/>
                <a:gd name="connsiteX55" fmla="*/ 5302091 w 5686425"/>
                <a:gd name="connsiteY55" fmla="*/ 33814 h 38100"/>
                <a:gd name="connsiteX56" fmla="*/ 5404961 w 5686425"/>
                <a:gd name="connsiteY56" fmla="*/ 33814 h 38100"/>
                <a:gd name="connsiteX57" fmla="*/ 5406866 w 5686425"/>
                <a:gd name="connsiteY57" fmla="*/ 7144 h 38100"/>
                <a:gd name="connsiteX58" fmla="*/ 5262086 w 5686425"/>
                <a:gd name="connsiteY58" fmla="*/ 9049 h 38100"/>
                <a:gd name="connsiteX59" fmla="*/ 5262086 w 5686425"/>
                <a:gd name="connsiteY59" fmla="*/ 9049 h 38100"/>
                <a:gd name="connsiteX60" fmla="*/ 5262086 w 5686425"/>
                <a:gd name="connsiteY60" fmla="*/ 9049 h 38100"/>
                <a:gd name="connsiteX61" fmla="*/ 5262086 w 5686425"/>
                <a:gd name="connsiteY61" fmla="*/ 9049 h 38100"/>
                <a:gd name="connsiteX62" fmla="*/ 4961096 w 5686425"/>
                <a:gd name="connsiteY62" fmla="*/ 9049 h 38100"/>
                <a:gd name="connsiteX63" fmla="*/ 4961096 w 5686425"/>
                <a:gd name="connsiteY63" fmla="*/ 9049 h 38100"/>
                <a:gd name="connsiteX64" fmla="*/ 4955382 w 5686425"/>
                <a:gd name="connsiteY64" fmla="*/ 10954 h 38100"/>
                <a:gd name="connsiteX65" fmla="*/ 4955382 w 5686425"/>
                <a:gd name="connsiteY65" fmla="*/ 9049 h 38100"/>
                <a:gd name="connsiteX66" fmla="*/ 4932521 w 5686425"/>
                <a:gd name="connsiteY66" fmla="*/ 9049 h 38100"/>
                <a:gd name="connsiteX67" fmla="*/ 4921091 w 5686425"/>
                <a:gd name="connsiteY67" fmla="*/ 35719 h 38100"/>
                <a:gd name="connsiteX68" fmla="*/ 4938236 w 5686425"/>
                <a:gd name="connsiteY68" fmla="*/ 35719 h 38100"/>
                <a:gd name="connsiteX69" fmla="*/ 4942046 w 5686425"/>
                <a:gd name="connsiteY69" fmla="*/ 30004 h 38100"/>
                <a:gd name="connsiteX70" fmla="*/ 4943952 w 5686425"/>
                <a:gd name="connsiteY70" fmla="*/ 35719 h 38100"/>
                <a:gd name="connsiteX71" fmla="*/ 4996339 w 5686425"/>
                <a:gd name="connsiteY71" fmla="*/ 35719 h 38100"/>
                <a:gd name="connsiteX72" fmla="*/ 5017294 w 5686425"/>
                <a:gd name="connsiteY72" fmla="*/ 10954 h 38100"/>
                <a:gd name="connsiteX73" fmla="*/ 4961096 w 5686425"/>
                <a:gd name="connsiteY73" fmla="*/ 9049 h 38100"/>
                <a:gd name="connsiteX74" fmla="*/ 4961096 w 5686425"/>
                <a:gd name="connsiteY74" fmla="*/ 9049 h 38100"/>
                <a:gd name="connsiteX75" fmla="*/ 4961096 w 5686425"/>
                <a:gd name="connsiteY75" fmla="*/ 9049 h 38100"/>
                <a:gd name="connsiteX76" fmla="*/ 4961096 w 5686425"/>
                <a:gd name="connsiteY76" fmla="*/ 9049 h 38100"/>
                <a:gd name="connsiteX77" fmla="*/ 4798219 w 5686425"/>
                <a:gd name="connsiteY77" fmla="*/ 9049 h 38100"/>
                <a:gd name="connsiteX78" fmla="*/ 4781074 w 5686425"/>
                <a:gd name="connsiteY78" fmla="*/ 30004 h 38100"/>
                <a:gd name="connsiteX79" fmla="*/ 4762024 w 5686425"/>
                <a:gd name="connsiteY79" fmla="*/ 24289 h 38100"/>
                <a:gd name="connsiteX80" fmla="*/ 4762024 w 5686425"/>
                <a:gd name="connsiteY80" fmla="*/ 12859 h 38100"/>
                <a:gd name="connsiteX81" fmla="*/ 4763929 w 5686425"/>
                <a:gd name="connsiteY81" fmla="*/ 10954 h 38100"/>
                <a:gd name="connsiteX82" fmla="*/ 4705827 w 5686425"/>
                <a:gd name="connsiteY82" fmla="*/ 10954 h 38100"/>
                <a:gd name="connsiteX83" fmla="*/ 4705827 w 5686425"/>
                <a:gd name="connsiteY83" fmla="*/ 12859 h 38100"/>
                <a:gd name="connsiteX84" fmla="*/ 4694396 w 5686425"/>
                <a:gd name="connsiteY84" fmla="*/ 12859 h 38100"/>
                <a:gd name="connsiteX85" fmla="*/ 4694396 w 5686425"/>
                <a:gd name="connsiteY85" fmla="*/ 10954 h 38100"/>
                <a:gd name="connsiteX86" fmla="*/ 4596289 w 5686425"/>
                <a:gd name="connsiteY86" fmla="*/ 10954 h 38100"/>
                <a:gd name="connsiteX87" fmla="*/ 4588669 w 5686425"/>
                <a:gd name="connsiteY87" fmla="*/ 31909 h 38100"/>
                <a:gd name="connsiteX88" fmla="*/ 4588669 w 5686425"/>
                <a:gd name="connsiteY88" fmla="*/ 26194 h 38100"/>
                <a:gd name="connsiteX89" fmla="*/ 4579144 w 5686425"/>
                <a:gd name="connsiteY89" fmla="*/ 12859 h 38100"/>
                <a:gd name="connsiteX90" fmla="*/ 4441984 w 5686425"/>
                <a:gd name="connsiteY90" fmla="*/ 12859 h 38100"/>
                <a:gd name="connsiteX91" fmla="*/ 4434364 w 5686425"/>
                <a:gd name="connsiteY91" fmla="*/ 33814 h 38100"/>
                <a:gd name="connsiteX92" fmla="*/ 4434364 w 5686425"/>
                <a:gd name="connsiteY92" fmla="*/ 28099 h 38100"/>
                <a:gd name="connsiteX93" fmla="*/ 4428649 w 5686425"/>
                <a:gd name="connsiteY93" fmla="*/ 14764 h 38100"/>
                <a:gd name="connsiteX94" fmla="*/ 4409599 w 5686425"/>
                <a:gd name="connsiteY94" fmla="*/ 14764 h 38100"/>
                <a:gd name="connsiteX95" fmla="*/ 4409599 w 5686425"/>
                <a:gd name="connsiteY95" fmla="*/ 16669 h 38100"/>
                <a:gd name="connsiteX96" fmla="*/ 4417219 w 5686425"/>
                <a:gd name="connsiteY96" fmla="*/ 39529 h 38100"/>
                <a:gd name="connsiteX97" fmla="*/ 4482941 w 5686425"/>
                <a:gd name="connsiteY97" fmla="*/ 39529 h 38100"/>
                <a:gd name="connsiteX98" fmla="*/ 4482941 w 5686425"/>
                <a:gd name="connsiteY98" fmla="*/ 28099 h 38100"/>
                <a:gd name="connsiteX99" fmla="*/ 4488656 w 5686425"/>
                <a:gd name="connsiteY99" fmla="*/ 28099 h 38100"/>
                <a:gd name="connsiteX100" fmla="*/ 4488656 w 5686425"/>
                <a:gd name="connsiteY100" fmla="*/ 39529 h 38100"/>
                <a:gd name="connsiteX101" fmla="*/ 4718209 w 5686425"/>
                <a:gd name="connsiteY101" fmla="*/ 39529 h 38100"/>
                <a:gd name="connsiteX102" fmla="*/ 4718209 w 5686425"/>
                <a:gd name="connsiteY102" fmla="*/ 33814 h 38100"/>
                <a:gd name="connsiteX103" fmla="*/ 4729639 w 5686425"/>
                <a:gd name="connsiteY103" fmla="*/ 33814 h 38100"/>
                <a:gd name="connsiteX104" fmla="*/ 4729639 w 5686425"/>
                <a:gd name="connsiteY104" fmla="*/ 39529 h 38100"/>
                <a:gd name="connsiteX105" fmla="*/ 4820127 w 5686425"/>
                <a:gd name="connsiteY105" fmla="*/ 39529 h 38100"/>
                <a:gd name="connsiteX106" fmla="*/ 4801077 w 5686425"/>
                <a:gd name="connsiteY106" fmla="*/ 12859 h 38100"/>
                <a:gd name="connsiteX107" fmla="*/ 4798219 w 5686425"/>
                <a:gd name="connsiteY107" fmla="*/ 9049 h 38100"/>
                <a:gd name="connsiteX108" fmla="*/ 4798219 w 5686425"/>
                <a:gd name="connsiteY108" fmla="*/ 9049 h 38100"/>
                <a:gd name="connsiteX109" fmla="*/ 4798219 w 5686425"/>
                <a:gd name="connsiteY109" fmla="*/ 9049 h 38100"/>
                <a:gd name="connsiteX110" fmla="*/ 4798219 w 5686425"/>
                <a:gd name="connsiteY110" fmla="*/ 9049 h 38100"/>
                <a:gd name="connsiteX111" fmla="*/ 4382929 w 5686425"/>
                <a:gd name="connsiteY111" fmla="*/ 9049 h 38100"/>
                <a:gd name="connsiteX112" fmla="*/ 4382929 w 5686425"/>
                <a:gd name="connsiteY112" fmla="*/ 9049 h 38100"/>
                <a:gd name="connsiteX113" fmla="*/ 4361974 w 5686425"/>
                <a:gd name="connsiteY113" fmla="*/ 33814 h 38100"/>
                <a:gd name="connsiteX114" fmla="*/ 4384834 w 5686425"/>
                <a:gd name="connsiteY114" fmla="*/ 33814 h 38100"/>
                <a:gd name="connsiteX115" fmla="*/ 4394359 w 5686425"/>
                <a:gd name="connsiteY115" fmla="*/ 9049 h 38100"/>
                <a:gd name="connsiteX116" fmla="*/ 4382929 w 5686425"/>
                <a:gd name="connsiteY116" fmla="*/ 9049 h 38100"/>
                <a:gd name="connsiteX117" fmla="*/ 4382929 w 5686425"/>
                <a:gd name="connsiteY117" fmla="*/ 9049 h 38100"/>
                <a:gd name="connsiteX118" fmla="*/ 4382929 w 5686425"/>
                <a:gd name="connsiteY118" fmla="*/ 9049 h 38100"/>
                <a:gd name="connsiteX119" fmla="*/ 4382929 w 5686425"/>
                <a:gd name="connsiteY119" fmla="*/ 9049 h 38100"/>
                <a:gd name="connsiteX120" fmla="*/ 4145756 w 5686425"/>
                <a:gd name="connsiteY120" fmla="*/ 9049 h 38100"/>
                <a:gd name="connsiteX121" fmla="*/ 4108609 w 5686425"/>
                <a:gd name="connsiteY121" fmla="*/ 35719 h 38100"/>
                <a:gd name="connsiteX122" fmla="*/ 4160996 w 5686425"/>
                <a:gd name="connsiteY122" fmla="*/ 35719 h 38100"/>
                <a:gd name="connsiteX123" fmla="*/ 4164806 w 5686425"/>
                <a:gd name="connsiteY123" fmla="*/ 30004 h 38100"/>
                <a:gd name="connsiteX124" fmla="*/ 4153376 w 5686425"/>
                <a:gd name="connsiteY124" fmla="*/ 18574 h 38100"/>
                <a:gd name="connsiteX125" fmla="*/ 4183856 w 5686425"/>
                <a:gd name="connsiteY125" fmla="*/ 10954 h 38100"/>
                <a:gd name="connsiteX126" fmla="*/ 4145756 w 5686425"/>
                <a:gd name="connsiteY126" fmla="*/ 9049 h 38100"/>
                <a:gd name="connsiteX127" fmla="*/ 4145756 w 5686425"/>
                <a:gd name="connsiteY127" fmla="*/ 9049 h 38100"/>
                <a:gd name="connsiteX128" fmla="*/ 4145756 w 5686425"/>
                <a:gd name="connsiteY128" fmla="*/ 9049 h 38100"/>
                <a:gd name="connsiteX129" fmla="*/ 4145756 w 5686425"/>
                <a:gd name="connsiteY129" fmla="*/ 9049 h 38100"/>
                <a:gd name="connsiteX130" fmla="*/ 4074319 w 5686425"/>
                <a:gd name="connsiteY130" fmla="*/ 9049 h 38100"/>
                <a:gd name="connsiteX131" fmla="*/ 4068604 w 5686425"/>
                <a:gd name="connsiteY131" fmla="*/ 16669 h 38100"/>
                <a:gd name="connsiteX132" fmla="*/ 3970496 w 5686425"/>
                <a:gd name="connsiteY132" fmla="*/ 10954 h 38100"/>
                <a:gd name="connsiteX133" fmla="*/ 3970496 w 5686425"/>
                <a:gd name="connsiteY133" fmla="*/ 9049 h 38100"/>
                <a:gd name="connsiteX134" fmla="*/ 3959066 w 5686425"/>
                <a:gd name="connsiteY134" fmla="*/ 9049 h 38100"/>
                <a:gd name="connsiteX135" fmla="*/ 3964781 w 5686425"/>
                <a:gd name="connsiteY135" fmla="*/ 33814 h 38100"/>
                <a:gd name="connsiteX136" fmla="*/ 4069556 w 5686425"/>
                <a:gd name="connsiteY136" fmla="*/ 33814 h 38100"/>
                <a:gd name="connsiteX137" fmla="*/ 4069556 w 5686425"/>
                <a:gd name="connsiteY137" fmla="*/ 28099 h 38100"/>
                <a:gd name="connsiteX138" fmla="*/ 4094321 w 5686425"/>
                <a:gd name="connsiteY138" fmla="*/ 7144 h 38100"/>
                <a:gd name="connsiteX139" fmla="*/ 4074319 w 5686425"/>
                <a:gd name="connsiteY139" fmla="*/ 9049 h 38100"/>
                <a:gd name="connsiteX140" fmla="*/ 4074319 w 5686425"/>
                <a:gd name="connsiteY140" fmla="*/ 9049 h 38100"/>
                <a:gd name="connsiteX141" fmla="*/ 4074319 w 5686425"/>
                <a:gd name="connsiteY141" fmla="*/ 9049 h 38100"/>
                <a:gd name="connsiteX142" fmla="*/ 4074319 w 5686425"/>
                <a:gd name="connsiteY142" fmla="*/ 9049 h 38100"/>
                <a:gd name="connsiteX143" fmla="*/ 3924776 w 5686425"/>
                <a:gd name="connsiteY143" fmla="*/ 9049 h 38100"/>
                <a:gd name="connsiteX144" fmla="*/ 3924776 w 5686425"/>
                <a:gd name="connsiteY144" fmla="*/ 9049 h 38100"/>
                <a:gd name="connsiteX145" fmla="*/ 3917156 w 5686425"/>
                <a:gd name="connsiteY145" fmla="*/ 10954 h 38100"/>
                <a:gd name="connsiteX146" fmla="*/ 3917156 w 5686425"/>
                <a:gd name="connsiteY146" fmla="*/ 9049 h 38100"/>
                <a:gd name="connsiteX147" fmla="*/ 3886676 w 5686425"/>
                <a:gd name="connsiteY147" fmla="*/ 9049 h 38100"/>
                <a:gd name="connsiteX148" fmla="*/ 3886676 w 5686425"/>
                <a:gd name="connsiteY148" fmla="*/ 33814 h 38100"/>
                <a:gd name="connsiteX149" fmla="*/ 3954304 w 5686425"/>
                <a:gd name="connsiteY149" fmla="*/ 33814 h 38100"/>
                <a:gd name="connsiteX150" fmla="*/ 3954304 w 5686425"/>
                <a:gd name="connsiteY150" fmla="*/ 9049 h 38100"/>
                <a:gd name="connsiteX151" fmla="*/ 3924776 w 5686425"/>
                <a:gd name="connsiteY151" fmla="*/ 9049 h 38100"/>
                <a:gd name="connsiteX152" fmla="*/ 3924776 w 5686425"/>
                <a:gd name="connsiteY152" fmla="*/ 9049 h 38100"/>
                <a:gd name="connsiteX153" fmla="*/ 3924776 w 5686425"/>
                <a:gd name="connsiteY153" fmla="*/ 9049 h 38100"/>
                <a:gd name="connsiteX154" fmla="*/ 3924776 w 5686425"/>
                <a:gd name="connsiteY154" fmla="*/ 9049 h 38100"/>
                <a:gd name="connsiteX155" fmla="*/ 3635216 w 5686425"/>
                <a:gd name="connsiteY155" fmla="*/ 9049 h 38100"/>
                <a:gd name="connsiteX156" fmla="*/ 3633311 w 5686425"/>
                <a:gd name="connsiteY156" fmla="*/ 10954 h 38100"/>
                <a:gd name="connsiteX157" fmla="*/ 3633311 w 5686425"/>
                <a:gd name="connsiteY157" fmla="*/ 9049 h 38100"/>
                <a:gd name="connsiteX158" fmla="*/ 3594259 w 5686425"/>
                <a:gd name="connsiteY158" fmla="*/ 9049 h 38100"/>
                <a:gd name="connsiteX159" fmla="*/ 3588544 w 5686425"/>
                <a:gd name="connsiteY159" fmla="*/ 10954 h 38100"/>
                <a:gd name="connsiteX160" fmla="*/ 3588544 w 5686425"/>
                <a:gd name="connsiteY160" fmla="*/ 9049 h 38100"/>
                <a:gd name="connsiteX161" fmla="*/ 3494246 w 5686425"/>
                <a:gd name="connsiteY161" fmla="*/ 9049 h 38100"/>
                <a:gd name="connsiteX162" fmla="*/ 3490436 w 5686425"/>
                <a:gd name="connsiteY162" fmla="*/ 16669 h 38100"/>
                <a:gd name="connsiteX163" fmla="*/ 3486626 w 5686425"/>
                <a:gd name="connsiteY163" fmla="*/ 9049 h 38100"/>
                <a:gd name="connsiteX164" fmla="*/ 3434239 w 5686425"/>
                <a:gd name="connsiteY164" fmla="*/ 9049 h 38100"/>
                <a:gd name="connsiteX165" fmla="*/ 3434239 w 5686425"/>
                <a:gd name="connsiteY165" fmla="*/ 16669 h 38100"/>
                <a:gd name="connsiteX166" fmla="*/ 3422809 w 5686425"/>
                <a:gd name="connsiteY166" fmla="*/ 16669 h 38100"/>
                <a:gd name="connsiteX167" fmla="*/ 3422809 w 5686425"/>
                <a:gd name="connsiteY167" fmla="*/ 9049 h 38100"/>
                <a:gd name="connsiteX168" fmla="*/ 3257074 w 5686425"/>
                <a:gd name="connsiteY168" fmla="*/ 9049 h 38100"/>
                <a:gd name="connsiteX169" fmla="*/ 3255169 w 5686425"/>
                <a:gd name="connsiteY169" fmla="*/ 16669 h 38100"/>
                <a:gd name="connsiteX170" fmla="*/ 3249454 w 5686425"/>
                <a:gd name="connsiteY170" fmla="*/ 16669 h 38100"/>
                <a:gd name="connsiteX171" fmla="*/ 3249454 w 5686425"/>
                <a:gd name="connsiteY171" fmla="*/ 9049 h 38100"/>
                <a:gd name="connsiteX172" fmla="*/ 3206591 w 5686425"/>
                <a:gd name="connsiteY172" fmla="*/ 9049 h 38100"/>
                <a:gd name="connsiteX173" fmla="*/ 3204686 w 5686425"/>
                <a:gd name="connsiteY173" fmla="*/ 10954 h 38100"/>
                <a:gd name="connsiteX174" fmla="*/ 3197066 w 5686425"/>
                <a:gd name="connsiteY174" fmla="*/ 9049 h 38100"/>
                <a:gd name="connsiteX175" fmla="*/ 3178016 w 5686425"/>
                <a:gd name="connsiteY175" fmla="*/ 9049 h 38100"/>
                <a:gd name="connsiteX176" fmla="*/ 3174206 w 5686425"/>
                <a:gd name="connsiteY176" fmla="*/ 10954 h 38100"/>
                <a:gd name="connsiteX177" fmla="*/ 3191351 w 5686425"/>
                <a:gd name="connsiteY177" fmla="*/ 35719 h 38100"/>
                <a:gd name="connsiteX178" fmla="*/ 3469481 w 5686425"/>
                <a:gd name="connsiteY178" fmla="*/ 35719 h 38100"/>
                <a:gd name="connsiteX179" fmla="*/ 3454241 w 5686425"/>
                <a:gd name="connsiteY179" fmla="*/ 30004 h 38100"/>
                <a:gd name="connsiteX180" fmla="*/ 3473291 w 5686425"/>
                <a:gd name="connsiteY180" fmla="*/ 18574 h 38100"/>
                <a:gd name="connsiteX181" fmla="*/ 3482816 w 5686425"/>
                <a:gd name="connsiteY181" fmla="*/ 35719 h 38100"/>
                <a:gd name="connsiteX182" fmla="*/ 3787616 w 5686425"/>
                <a:gd name="connsiteY182" fmla="*/ 35719 h 38100"/>
                <a:gd name="connsiteX183" fmla="*/ 3757136 w 5686425"/>
                <a:gd name="connsiteY183" fmla="*/ 10954 h 38100"/>
                <a:gd name="connsiteX184" fmla="*/ 3635216 w 5686425"/>
                <a:gd name="connsiteY184" fmla="*/ 9049 h 38100"/>
                <a:gd name="connsiteX185" fmla="*/ 3635216 w 5686425"/>
                <a:gd name="connsiteY185" fmla="*/ 9049 h 38100"/>
                <a:gd name="connsiteX186" fmla="*/ 3635216 w 5686425"/>
                <a:gd name="connsiteY186" fmla="*/ 9049 h 38100"/>
                <a:gd name="connsiteX187" fmla="*/ 3635216 w 5686425"/>
                <a:gd name="connsiteY187" fmla="*/ 9049 h 38100"/>
                <a:gd name="connsiteX188" fmla="*/ 3161824 w 5686425"/>
                <a:gd name="connsiteY188" fmla="*/ 9049 h 38100"/>
                <a:gd name="connsiteX189" fmla="*/ 3165634 w 5686425"/>
                <a:gd name="connsiteY189" fmla="*/ 10954 h 38100"/>
                <a:gd name="connsiteX190" fmla="*/ 3165634 w 5686425"/>
                <a:gd name="connsiteY190" fmla="*/ 9049 h 38100"/>
                <a:gd name="connsiteX191" fmla="*/ 3161824 w 5686425"/>
                <a:gd name="connsiteY191" fmla="*/ 9049 h 38100"/>
                <a:gd name="connsiteX192" fmla="*/ 3161824 w 5686425"/>
                <a:gd name="connsiteY192" fmla="*/ 9049 h 38100"/>
                <a:gd name="connsiteX193" fmla="*/ 3161824 w 5686425"/>
                <a:gd name="connsiteY193" fmla="*/ 9049 h 38100"/>
                <a:gd name="connsiteX194" fmla="*/ 3161824 w 5686425"/>
                <a:gd name="connsiteY194" fmla="*/ 9049 h 38100"/>
                <a:gd name="connsiteX195" fmla="*/ 2576989 w 5686425"/>
                <a:gd name="connsiteY195" fmla="*/ 9049 h 38100"/>
                <a:gd name="connsiteX196" fmla="*/ 2528411 w 5686425"/>
                <a:gd name="connsiteY196" fmla="*/ 10954 h 38100"/>
                <a:gd name="connsiteX197" fmla="*/ 2532221 w 5686425"/>
                <a:gd name="connsiteY197" fmla="*/ 9049 h 38100"/>
                <a:gd name="connsiteX198" fmla="*/ 2503646 w 5686425"/>
                <a:gd name="connsiteY198" fmla="*/ 9049 h 38100"/>
                <a:gd name="connsiteX199" fmla="*/ 2515076 w 5686425"/>
                <a:gd name="connsiteY199" fmla="*/ 33814 h 38100"/>
                <a:gd name="connsiteX200" fmla="*/ 2576989 w 5686425"/>
                <a:gd name="connsiteY200" fmla="*/ 33814 h 38100"/>
                <a:gd name="connsiteX201" fmla="*/ 2567464 w 5686425"/>
                <a:gd name="connsiteY201" fmla="*/ 28099 h 38100"/>
                <a:gd name="connsiteX202" fmla="*/ 2586514 w 5686425"/>
                <a:gd name="connsiteY202" fmla="*/ 22384 h 38100"/>
                <a:gd name="connsiteX203" fmla="*/ 2592229 w 5686425"/>
                <a:gd name="connsiteY203" fmla="*/ 22384 h 38100"/>
                <a:gd name="connsiteX204" fmla="*/ 2588419 w 5686425"/>
                <a:gd name="connsiteY204" fmla="*/ 9049 h 38100"/>
                <a:gd name="connsiteX205" fmla="*/ 2576989 w 5686425"/>
                <a:gd name="connsiteY205" fmla="*/ 9049 h 38100"/>
                <a:gd name="connsiteX206" fmla="*/ 2576989 w 5686425"/>
                <a:gd name="connsiteY206" fmla="*/ 9049 h 38100"/>
                <a:gd name="connsiteX207" fmla="*/ 2576989 w 5686425"/>
                <a:gd name="connsiteY207" fmla="*/ 9049 h 38100"/>
                <a:gd name="connsiteX208" fmla="*/ 2576989 w 5686425"/>
                <a:gd name="connsiteY208" fmla="*/ 9049 h 38100"/>
                <a:gd name="connsiteX209" fmla="*/ 2404586 w 5686425"/>
                <a:gd name="connsiteY209" fmla="*/ 9049 h 38100"/>
                <a:gd name="connsiteX210" fmla="*/ 2398871 w 5686425"/>
                <a:gd name="connsiteY210" fmla="*/ 33814 h 38100"/>
                <a:gd name="connsiteX211" fmla="*/ 2423636 w 5686425"/>
                <a:gd name="connsiteY211" fmla="*/ 33814 h 38100"/>
                <a:gd name="connsiteX212" fmla="*/ 2423636 w 5686425"/>
                <a:gd name="connsiteY212" fmla="*/ 9049 h 38100"/>
                <a:gd name="connsiteX213" fmla="*/ 2404586 w 5686425"/>
                <a:gd name="connsiteY213" fmla="*/ 9049 h 38100"/>
                <a:gd name="connsiteX214" fmla="*/ 2404586 w 5686425"/>
                <a:gd name="connsiteY214" fmla="*/ 9049 h 38100"/>
                <a:gd name="connsiteX215" fmla="*/ 2404586 w 5686425"/>
                <a:gd name="connsiteY215" fmla="*/ 9049 h 38100"/>
                <a:gd name="connsiteX216" fmla="*/ 2404586 w 5686425"/>
                <a:gd name="connsiteY216" fmla="*/ 9049 h 38100"/>
                <a:gd name="connsiteX217" fmla="*/ 2302669 w 5686425"/>
                <a:gd name="connsiteY217" fmla="*/ 9049 h 38100"/>
                <a:gd name="connsiteX218" fmla="*/ 2298859 w 5686425"/>
                <a:gd name="connsiteY218" fmla="*/ 22384 h 38100"/>
                <a:gd name="connsiteX219" fmla="*/ 2293144 w 5686425"/>
                <a:gd name="connsiteY219" fmla="*/ 22384 h 38100"/>
                <a:gd name="connsiteX220" fmla="*/ 2296954 w 5686425"/>
                <a:gd name="connsiteY220" fmla="*/ 9049 h 38100"/>
                <a:gd name="connsiteX221" fmla="*/ 2200751 w 5686425"/>
                <a:gd name="connsiteY221" fmla="*/ 9049 h 38100"/>
                <a:gd name="connsiteX222" fmla="*/ 2195036 w 5686425"/>
                <a:gd name="connsiteY222" fmla="*/ 33814 h 38100"/>
                <a:gd name="connsiteX223" fmla="*/ 2313146 w 5686425"/>
                <a:gd name="connsiteY223" fmla="*/ 33814 h 38100"/>
                <a:gd name="connsiteX224" fmla="*/ 2318861 w 5686425"/>
                <a:gd name="connsiteY224" fmla="*/ 9049 h 38100"/>
                <a:gd name="connsiteX225" fmla="*/ 2302669 w 5686425"/>
                <a:gd name="connsiteY225" fmla="*/ 9049 h 38100"/>
                <a:gd name="connsiteX226" fmla="*/ 2302669 w 5686425"/>
                <a:gd name="connsiteY226" fmla="*/ 9049 h 38100"/>
                <a:gd name="connsiteX227" fmla="*/ 2302669 w 5686425"/>
                <a:gd name="connsiteY227" fmla="*/ 9049 h 38100"/>
                <a:gd name="connsiteX228" fmla="*/ 2302669 w 5686425"/>
                <a:gd name="connsiteY228" fmla="*/ 9049 h 38100"/>
                <a:gd name="connsiteX229" fmla="*/ 1998821 w 5686425"/>
                <a:gd name="connsiteY229" fmla="*/ 9049 h 38100"/>
                <a:gd name="connsiteX230" fmla="*/ 1996916 w 5686425"/>
                <a:gd name="connsiteY230" fmla="*/ 33814 h 38100"/>
                <a:gd name="connsiteX231" fmla="*/ 2014061 w 5686425"/>
                <a:gd name="connsiteY231" fmla="*/ 33814 h 38100"/>
                <a:gd name="connsiteX232" fmla="*/ 2025491 w 5686425"/>
                <a:gd name="connsiteY232" fmla="*/ 28099 h 38100"/>
                <a:gd name="connsiteX233" fmla="*/ 2023586 w 5686425"/>
                <a:gd name="connsiteY233" fmla="*/ 33814 h 38100"/>
                <a:gd name="connsiteX234" fmla="*/ 2042636 w 5686425"/>
                <a:gd name="connsiteY234" fmla="*/ 33814 h 38100"/>
                <a:gd name="connsiteX235" fmla="*/ 2048351 w 5686425"/>
                <a:gd name="connsiteY235" fmla="*/ 9049 h 38100"/>
                <a:gd name="connsiteX236" fmla="*/ 2046446 w 5686425"/>
                <a:gd name="connsiteY236" fmla="*/ 7144 h 38100"/>
                <a:gd name="connsiteX237" fmla="*/ 1998821 w 5686425"/>
                <a:gd name="connsiteY237" fmla="*/ 9049 h 38100"/>
                <a:gd name="connsiteX238" fmla="*/ 1998821 w 5686425"/>
                <a:gd name="connsiteY238" fmla="*/ 9049 h 38100"/>
                <a:gd name="connsiteX239" fmla="*/ 1998821 w 5686425"/>
                <a:gd name="connsiteY239" fmla="*/ 9049 h 38100"/>
                <a:gd name="connsiteX240" fmla="*/ 1998821 w 5686425"/>
                <a:gd name="connsiteY240" fmla="*/ 9049 h 38100"/>
                <a:gd name="connsiteX241" fmla="*/ 1881664 w 5686425"/>
                <a:gd name="connsiteY241" fmla="*/ 9049 h 38100"/>
                <a:gd name="connsiteX242" fmla="*/ 1881664 w 5686425"/>
                <a:gd name="connsiteY242" fmla="*/ 9049 h 38100"/>
                <a:gd name="connsiteX243" fmla="*/ 1875949 w 5686425"/>
                <a:gd name="connsiteY243" fmla="*/ 16669 h 38100"/>
                <a:gd name="connsiteX244" fmla="*/ 1870234 w 5686425"/>
                <a:gd name="connsiteY244" fmla="*/ 10954 h 38100"/>
                <a:gd name="connsiteX245" fmla="*/ 1866424 w 5686425"/>
                <a:gd name="connsiteY245" fmla="*/ 9049 h 38100"/>
                <a:gd name="connsiteX246" fmla="*/ 1715929 w 5686425"/>
                <a:gd name="connsiteY246" fmla="*/ 9049 h 38100"/>
                <a:gd name="connsiteX247" fmla="*/ 1717834 w 5686425"/>
                <a:gd name="connsiteY247" fmla="*/ 33814 h 38100"/>
                <a:gd name="connsiteX248" fmla="*/ 1903571 w 5686425"/>
                <a:gd name="connsiteY248" fmla="*/ 33814 h 38100"/>
                <a:gd name="connsiteX249" fmla="*/ 1897856 w 5686425"/>
                <a:gd name="connsiteY249" fmla="*/ 9049 h 38100"/>
                <a:gd name="connsiteX250" fmla="*/ 1881664 w 5686425"/>
                <a:gd name="connsiteY250" fmla="*/ 9049 h 38100"/>
                <a:gd name="connsiteX251" fmla="*/ 1881664 w 5686425"/>
                <a:gd name="connsiteY251" fmla="*/ 9049 h 38100"/>
                <a:gd name="connsiteX252" fmla="*/ 1881664 w 5686425"/>
                <a:gd name="connsiteY252" fmla="*/ 9049 h 38100"/>
                <a:gd name="connsiteX253" fmla="*/ 1881664 w 5686425"/>
                <a:gd name="connsiteY253" fmla="*/ 9049 h 38100"/>
                <a:gd name="connsiteX254" fmla="*/ 1521619 w 5686425"/>
                <a:gd name="connsiteY254" fmla="*/ 9049 h 38100"/>
                <a:gd name="connsiteX255" fmla="*/ 1521619 w 5686425"/>
                <a:gd name="connsiteY255" fmla="*/ 9049 h 38100"/>
                <a:gd name="connsiteX256" fmla="*/ 1529239 w 5686425"/>
                <a:gd name="connsiteY256" fmla="*/ 16669 h 38100"/>
                <a:gd name="connsiteX257" fmla="*/ 1498759 w 5686425"/>
                <a:gd name="connsiteY257" fmla="*/ 22384 h 38100"/>
                <a:gd name="connsiteX258" fmla="*/ 1496854 w 5686425"/>
                <a:gd name="connsiteY258" fmla="*/ 33814 h 38100"/>
                <a:gd name="connsiteX259" fmla="*/ 1620679 w 5686425"/>
                <a:gd name="connsiteY259" fmla="*/ 33814 h 38100"/>
                <a:gd name="connsiteX260" fmla="*/ 1599724 w 5686425"/>
                <a:gd name="connsiteY260" fmla="*/ 9049 h 38100"/>
                <a:gd name="connsiteX261" fmla="*/ 1521619 w 5686425"/>
                <a:gd name="connsiteY261" fmla="*/ 9049 h 38100"/>
                <a:gd name="connsiteX262" fmla="*/ 1521619 w 5686425"/>
                <a:gd name="connsiteY262" fmla="*/ 9049 h 38100"/>
                <a:gd name="connsiteX263" fmla="*/ 1521619 w 5686425"/>
                <a:gd name="connsiteY263" fmla="*/ 9049 h 38100"/>
                <a:gd name="connsiteX264" fmla="*/ 1521619 w 5686425"/>
                <a:gd name="connsiteY264" fmla="*/ 9049 h 38100"/>
                <a:gd name="connsiteX265" fmla="*/ 1444466 w 5686425"/>
                <a:gd name="connsiteY265" fmla="*/ 9049 h 38100"/>
                <a:gd name="connsiteX266" fmla="*/ 1485424 w 5686425"/>
                <a:gd name="connsiteY266" fmla="*/ 16669 h 38100"/>
                <a:gd name="connsiteX267" fmla="*/ 1485424 w 5686425"/>
                <a:gd name="connsiteY267" fmla="*/ 10954 h 38100"/>
                <a:gd name="connsiteX268" fmla="*/ 1479709 w 5686425"/>
                <a:gd name="connsiteY268" fmla="*/ 10954 h 38100"/>
                <a:gd name="connsiteX269" fmla="*/ 1477804 w 5686425"/>
                <a:gd name="connsiteY269" fmla="*/ 9049 h 38100"/>
                <a:gd name="connsiteX270" fmla="*/ 1444466 w 5686425"/>
                <a:gd name="connsiteY270" fmla="*/ 9049 h 38100"/>
                <a:gd name="connsiteX271" fmla="*/ 1444466 w 5686425"/>
                <a:gd name="connsiteY271" fmla="*/ 9049 h 38100"/>
                <a:gd name="connsiteX272" fmla="*/ 1444466 w 5686425"/>
                <a:gd name="connsiteY272" fmla="*/ 9049 h 38100"/>
                <a:gd name="connsiteX273" fmla="*/ 1444466 w 5686425"/>
                <a:gd name="connsiteY273" fmla="*/ 9049 h 38100"/>
                <a:gd name="connsiteX274" fmla="*/ 1369219 w 5686425"/>
                <a:gd name="connsiteY274" fmla="*/ 9049 h 38100"/>
                <a:gd name="connsiteX275" fmla="*/ 1367314 w 5686425"/>
                <a:gd name="connsiteY275" fmla="*/ 30004 h 38100"/>
                <a:gd name="connsiteX276" fmla="*/ 1373029 w 5686425"/>
                <a:gd name="connsiteY276" fmla="*/ 35719 h 38100"/>
                <a:gd name="connsiteX277" fmla="*/ 1399699 w 5686425"/>
                <a:gd name="connsiteY277" fmla="*/ 35719 h 38100"/>
                <a:gd name="connsiteX278" fmla="*/ 1411129 w 5686425"/>
                <a:gd name="connsiteY278" fmla="*/ 30004 h 38100"/>
                <a:gd name="connsiteX279" fmla="*/ 1397794 w 5686425"/>
                <a:gd name="connsiteY279" fmla="*/ 10954 h 38100"/>
                <a:gd name="connsiteX280" fmla="*/ 1369219 w 5686425"/>
                <a:gd name="connsiteY280" fmla="*/ 9049 h 38100"/>
                <a:gd name="connsiteX281" fmla="*/ 1369219 w 5686425"/>
                <a:gd name="connsiteY281" fmla="*/ 9049 h 38100"/>
                <a:gd name="connsiteX282" fmla="*/ 1369219 w 5686425"/>
                <a:gd name="connsiteY282" fmla="*/ 9049 h 38100"/>
                <a:gd name="connsiteX283" fmla="*/ 1369219 w 5686425"/>
                <a:gd name="connsiteY283" fmla="*/ 9049 h 38100"/>
                <a:gd name="connsiteX284" fmla="*/ 1059656 w 5686425"/>
                <a:gd name="connsiteY284" fmla="*/ 9049 h 38100"/>
                <a:gd name="connsiteX285" fmla="*/ 1074896 w 5686425"/>
                <a:gd name="connsiteY285" fmla="*/ 22384 h 38100"/>
                <a:gd name="connsiteX286" fmla="*/ 1086326 w 5686425"/>
                <a:gd name="connsiteY286" fmla="*/ 10954 h 38100"/>
                <a:gd name="connsiteX287" fmla="*/ 1086326 w 5686425"/>
                <a:gd name="connsiteY287" fmla="*/ 22384 h 38100"/>
                <a:gd name="connsiteX288" fmla="*/ 1074896 w 5686425"/>
                <a:gd name="connsiteY288" fmla="*/ 28099 h 38100"/>
                <a:gd name="connsiteX289" fmla="*/ 1086326 w 5686425"/>
                <a:gd name="connsiteY289" fmla="*/ 28099 h 38100"/>
                <a:gd name="connsiteX290" fmla="*/ 1093946 w 5686425"/>
                <a:gd name="connsiteY290" fmla="*/ 33814 h 38100"/>
                <a:gd name="connsiteX291" fmla="*/ 1136809 w 5686425"/>
                <a:gd name="connsiteY291" fmla="*/ 33814 h 38100"/>
                <a:gd name="connsiteX292" fmla="*/ 1131094 w 5686425"/>
                <a:gd name="connsiteY292" fmla="*/ 9049 h 38100"/>
                <a:gd name="connsiteX293" fmla="*/ 1136809 w 5686425"/>
                <a:gd name="connsiteY293" fmla="*/ 7144 h 38100"/>
                <a:gd name="connsiteX294" fmla="*/ 1059656 w 5686425"/>
                <a:gd name="connsiteY294" fmla="*/ 9049 h 38100"/>
                <a:gd name="connsiteX295" fmla="*/ 1059656 w 5686425"/>
                <a:gd name="connsiteY295" fmla="*/ 9049 h 38100"/>
                <a:gd name="connsiteX296" fmla="*/ 1059656 w 5686425"/>
                <a:gd name="connsiteY296" fmla="*/ 9049 h 38100"/>
                <a:gd name="connsiteX297" fmla="*/ 1059656 w 5686425"/>
                <a:gd name="connsiteY297" fmla="*/ 9049 h 38100"/>
                <a:gd name="connsiteX298" fmla="*/ 867251 w 5686425"/>
                <a:gd name="connsiteY298" fmla="*/ 9049 h 38100"/>
                <a:gd name="connsiteX299" fmla="*/ 865346 w 5686425"/>
                <a:gd name="connsiteY299" fmla="*/ 10954 h 38100"/>
                <a:gd name="connsiteX300" fmla="*/ 867251 w 5686425"/>
                <a:gd name="connsiteY300" fmla="*/ 9049 h 38100"/>
                <a:gd name="connsiteX301" fmla="*/ 792004 w 5686425"/>
                <a:gd name="connsiteY301" fmla="*/ 9049 h 38100"/>
                <a:gd name="connsiteX302" fmla="*/ 790099 w 5686425"/>
                <a:gd name="connsiteY302" fmla="*/ 10954 h 38100"/>
                <a:gd name="connsiteX303" fmla="*/ 790099 w 5686425"/>
                <a:gd name="connsiteY303" fmla="*/ 9049 h 38100"/>
                <a:gd name="connsiteX304" fmla="*/ 119539 w 5686425"/>
                <a:gd name="connsiteY304" fmla="*/ 9049 h 38100"/>
                <a:gd name="connsiteX305" fmla="*/ 117634 w 5686425"/>
                <a:gd name="connsiteY305" fmla="*/ 10954 h 38100"/>
                <a:gd name="connsiteX306" fmla="*/ 111919 w 5686425"/>
                <a:gd name="connsiteY306" fmla="*/ 33814 h 38100"/>
                <a:gd name="connsiteX307" fmla="*/ 369094 w 5686425"/>
                <a:gd name="connsiteY307" fmla="*/ 33814 h 38100"/>
                <a:gd name="connsiteX308" fmla="*/ 378619 w 5686425"/>
                <a:gd name="connsiteY308" fmla="*/ 28099 h 38100"/>
                <a:gd name="connsiteX309" fmla="*/ 378619 w 5686425"/>
                <a:gd name="connsiteY309" fmla="*/ 33814 h 38100"/>
                <a:gd name="connsiteX310" fmla="*/ 880586 w 5686425"/>
                <a:gd name="connsiteY310" fmla="*/ 33814 h 38100"/>
                <a:gd name="connsiteX311" fmla="*/ 880586 w 5686425"/>
                <a:gd name="connsiteY311" fmla="*/ 28099 h 38100"/>
                <a:gd name="connsiteX312" fmla="*/ 905351 w 5686425"/>
                <a:gd name="connsiteY312" fmla="*/ 16669 h 38100"/>
                <a:gd name="connsiteX313" fmla="*/ 911066 w 5686425"/>
                <a:gd name="connsiteY313" fmla="*/ 33814 h 38100"/>
                <a:gd name="connsiteX314" fmla="*/ 930116 w 5686425"/>
                <a:gd name="connsiteY314" fmla="*/ 33814 h 38100"/>
                <a:gd name="connsiteX315" fmla="*/ 941546 w 5686425"/>
                <a:gd name="connsiteY315" fmla="*/ 28099 h 38100"/>
                <a:gd name="connsiteX316" fmla="*/ 939641 w 5686425"/>
                <a:gd name="connsiteY316" fmla="*/ 33814 h 38100"/>
                <a:gd name="connsiteX317" fmla="*/ 1059656 w 5686425"/>
                <a:gd name="connsiteY317" fmla="*/ 33814 h 38100"/>
                <a:gd name="connsiteX318" fmla="*/ 1034891 w 5686425"/>
                <a:gd name="connsiteY318" fmla="*/ 7144 h 38100"/>
                <a:gd name="connsiteX319" fmla="*/ 867251 w 5686425"/>
                <a:gd name="connsiteY319" fmla="*/ 9049 h 38100"/>
                <a:gd name="connsiteX320" fmla="*/ 867251 w 5686425"/>
                <a:gd name="connsiteY320" fmla="*/ 9049 h 38100"/>
                <a:gd name="connsiteX321" fmla="*/ 867251 w 5686425"/>
                <a:gd name="connsiteY321" fmla="*/ 9049 h 38100"/>
                <a:gd name="connsiteX322" fmla="*/ 867251 w 5686425"/>
                <a:gd name="connsiteY322" fmla="*/ 9049 h 38100"/>
                <a:gd name="connsiteX323" fmla="*/ 31909 w 5686425"/>
                <a:gd name="connsiteY323" fmla="*/ 9049 h 38100"/>
                <a:gd name="connsiteX324" fmla="*/ 31909 w 5686425"/>
                <a:gd name="connsiteY324" fmla="*/ 9049 h 38100"/>
                <a:gd name="connsiteX325" fmla="*/ 26194 w 5686425"/>
                <a:gd name="connsiteY325" fmla="*/ 10954 h 38100"/>
                <a:gd name="connsiteX326" fmla="*/ 26194 w 5686425"/>
                <a:gd name="connsiteY326" fmla="*/ 9049 h 38100"/>
                <a:gd name="connsiteX327" fmla="*/ 7144 w 5686425"/>
                <a:gd name="connsiteY327" fmla="*/ 9049 h 38100"/>
                <a:gd name="connsiteX328" fmla="*/ 7144 w 5686425"/>
                <a:gd name="connsiteY328" fmla="*/ 33814 h 38100"/>
                <a:gd name="connsiteX329" fmla="*/ 111919 w 5686425"/>
                <a:gd name="connsiteY329" fmla="*/ 33814 h 38100"/>
                <a:gd name="connsiteX330" fmla="*/ 100489 w 5686425"/>
                <a:gd name="connsiteY330" fmla="*/ 28099 h 38100"/>
                <a:gd name="connsiteX331" fmla="*/ 100489 w 5686425"/>
                <a:gd name="connsiteY331" fmla="*/ 16669 h 38100"/>
                <a:gd name="connsiteX332" fmla="*/ 111919 w 5686425"/>
                <a:gd name="connsiteY332" fmla="*/ 9049 h 38100"/>
                <a:gd name="connsiteX333" fmla="*/ 31909 w 5686425"/>
                <a:gd name="connsiteY333" fmla="*/ 9049 h 38100"/>
                <a:gd name="connsiteX334" fmla="*/ 31909 w 5686425"/>
                <a:gd name="connsiteY334" fmla="*/ 9049 h 38100"/>
                <a:gd name="connsiteX335" fmla="*/ 31909 w 5686425"/>
                <a:gd name="connsiteY335" fmla="*/ 9049 h 38100"/>
                <a:gd name="connsiteX336" fmla="*/ 31909 w 5686425"/>
                <a:gd name="connsiteY336" fmla="*/ 9049 h 38100"/>
                <a:gd name="connsiteX337" fmla="*/ 2105501 w 5686425"/>
                <a:gd name="connsiteY337" fmla="*/ 35719 h 38100"/>
                <a:gd name="connsiteX338" fmla="*/ 2105501 w 5686425"/>
                <a:gd name="connsiteY338" fmla="*/ 30004 h 38100"/>
                <a:gd name="connsiteX339" fmla="*/ 2099786 w 5686425"/>
                <a:gd name="connsiteY339" fmla="*/ 24289 h 38100"/>
                <a:gd name="connsiteX340" fmla="*/ 2075021 w 5686425"/>
                <a:gd name="connsiteY340" fmla="*/ 24289 h 38100"/>
                <a:gd name="connsiteX341" fmla="*/ 2065496 w 5686425"/>
                <a:gd name="connsiteY341" fmla="*/ 35719 h 38100"/>
                <a:gd name="connsiteX342" fmla="*/ 2105501 w 5686425"/>
                <a:gd name="connsiteY342" fmla="*/ 35719 h 38100"/>
                <a:gd name="connsiteX343" fmla="*/ 2105501 w 5686425"/>
                <a:gd name="connsiteY343" fmla="*/ 35719 h 38100"/>
                <a:gd name="connsiteX344" fmla="*/ 2105501 w 5686425"/>
                <a:gd name="connsiteY344" fmla="*/ 35719 h 38100"/>
                <a:gd name="connsiteX345" fmla="*/ 2105501 w 5686425"/>
                <a:gd name="connsiteY345" fmla="*/ 35719 h 38100"/>
                <a:gd name="connsiteX346" fmla="*/ 3712369 w 5686425"/>
                <a:gd name="connsiteY346" fmla="*/ 30004 h 38100"/>
                <a:gd name="connsiteX347" fmla="*/ 3687604 w 5686425"/>
                <a:gd name="connsiteY347" fmla="*/ 30004 h 38100"/>
                <a:gd name="connsiteX348" fmla="*/ 3712369 w 5686425"/>
                <a:gd name="connsiteY348" fmla="*/ 30004 h 38100"/>
                <a:gd name="connsiteX349" fmla="*/ 3712369 w 5686425"/>
                <a:gd name="connsiteY349" fmla="*/ 30004 h 38100"/>
                <a:gd name="connsiteX350" fmla="*/ 3712369 w 5686425"/>
                <a:gd name="connsiteY350" fmla="*/ 30004 h 38100"/>
                <a:gd name="connsiteX351" fmla="*/ 3712369 w 5686425"/>
                <a:gd name="connsiteY351" fmla="*/ 30004 h 38100"/>
                <a:gd name="connsiteX352" fmla="*/ 3582829 w 5686425"/>
                <a:gd name="connsiteY352" fmla="*/ 24289 h 38100"/>
                <a:gd name="connsiteX353" fmla="*/ 3571399 w 5686425"/>
                <a:gd name="connsiteY353" fmla="*/ 24289 h 38100"/>
                <a:gd name="connsiteX354" fmla="*/ 3582829 w 5686425"/>
                <a:gd name="connsiteY354" fmla="*/ 24289 h 38100"/>
                <a:gd name="connsiteX355" fmla="*/ 3582829 w 5686425"/>
                <a:gd name="connsiteY355" fmla="*/ 24289 h 38100"/>
                <a:gd name="connsiteX356" fmla="*/ 3582829 w 5686425"/>
                <a:gd name="connsiteY356" fmla="*/ 24289 h 38100"/>
                <a:gd name="connsiteX357" fmla="*/ 3582829 w 5686425"/>
                <a:gd name="connsiteY357" fmla="*/ 24289 h 38100"/>
                <a:gd name="connsiteX358" fmla="*/ 3992404 w 5686425"/>
                <a:gd name="connsiteY358" fmla="*/ 24289 h 38100"/>
                <a:gd name="connsiteX359" fmla="*/ 3967639 w 5686425"/>
                <a:gd name="connsiteY359" fmla="*/ 24289 h 38100"/>
                <a:gd name="connsiteX360" fmla="*/ 3992404 w 5686425"/>
                <a:gd name="connsiteY360" fmla="*/ 24289 h 38100"/>
                <a:gd name="connsiteX361" fmla="*/ 3992404 w 5686425"/>
                <a:gd name="connsiteY361" fmla="*/ 24289 h 38100"/>
                <a:gd name="connsiteX362" fmla="*/ 3992404 w 5686425"/>
                <a:gd name="connsiteY362" fmla="*/ 24289 h 38100"/>
                <a:gd name="connsiteX363" fmla="*/ 3992404 w 5686425"/>
                <a:gd name="connsiteY363" fmla="*/ 24289 h 38100"/>
                <a:gd name="connsiteX364" fmla="*/ 4018121 w 5686425"/>
                <a:gd name="connsiteY364" fmla="*/ 24289 h 38100"/>
                <a:gd name="connsiteX365" fmla="*/ 3999071 w 5686425"/>
                <a:gd name="connsiteY365" fmla="*/ 24289 h 38100"/>
                <a:gd name="connsiteX366" fmla="*/ 4018121 w 5686425"/>
                <a:gd name="connsiteY366" fmla="*/ 24289 h 38100"/>
                <a:gd name="connsiteX367" fmla="*/ 4018121 w 5686425"/>
                <a:gd name="connsiteY367" fmla="*/ 24289 h 38100"/>
                <a:gd name="connsiteX368" fmla="*/ 4018121 w 5686425"/>
                <a:gd name="connsiteY368" fmla="*/ 24289 h 38100"/>
                <a:gd name="connsiteX369" fmla="*/ 4018121 w 5686425"/>
                <a:gd name="connsiteY369" fmla="*/ 24289 h 38100"/>
                <a:gd name="connsiteX370" fmla="*/ 1417796 w 5686425"/>
                <a:gd name="connsiteY370" fmla="*/ 16669 h 38100"/>
                <a:gd name="connsiteX371" fmla="*/ 1406366 w 5686425"/>
                <a:gd name="connsiteY371" fmla="*/ 16669 h 38100"/>
                <a:gd name="connsiteX372" fmla="*/ 1406366 w 5686425"/>
                <a:gd name="connsiteY372" fmla="*/ 22384 h 38100"/>
                <a:gd name="connsiteX373" fmla="*/ 1417796 w 5686425"/>
                <a:gd name="connsiteY373" fmla="*/ 16669 h 38100"/>
                <a:gd name="connsiteX374" fmla="*/ 1417796 w 5686425"/>
                <a:gd name="connsiteY374" fmla="*/ 16669 h 38100"/>
                <a:gd name="connsiteX375" fmla="*/ 1417796 w 5686425"/>
                <a:gd name="connsiteY375" fmla="*/ 16669 h 38100"/>
                <a:gd name="connsiteX376" fmla="*/ 1417796 w 5686425"/>
                <a:gd name="connsiteY376" fmla="*/ 16669 h 38100"/>
                <a:gd name="connsiteX377" fmla="*/ 1591151 w 5686425"/>
                <a:gd name="connsiteY377" fmla="*/ 16669 h 38100"/>
                <a:gd name="connsiteX378" fmla="*/ 1591151 w 5686425"/>
                <a:gd name="connsiteY378" fmla="*/ 28099 h 38100"/>
                <a:gd name="connsiteX379" fmla="*/ 1585436 w 5686425"/>
                <a:gd name="connsiteY379" fmla="*/ 28099 h 38100"/>
                <a:gd name="connsiteX380" fmla="*/ 1585436 w 5686425"/>
                <a:gd name="connsiteY380" fmla="*/ 16669 h 38100"/>
                <a:gd name="connsiteX381" fmla="*/ 1591151 w 5686425"/>
                <a:gd name="connsiteY381" fmla="*/ 16669 h 38100"/>
                <a:gd name="connsiteX382" fmla="*/ 1591151 w 5686425"/>
                <a:gd name="connsiteY382" fmla="*/ 16669 h 38100"/>
                <a:gd name="connsiteX383" fmla="*/ 1591151 w 5686425"/>
                <a:gd name="connsiteY383" fmla="*/ 16669 h 38100"/>
                <a:gd name="connsiteX384" fmla="*/ 1591151 w 5686425"/>
                <a:gd name="connsiteY384" fmla="*/ 16669 h 38100"/>
                <a:gd name="connsiteX385" fmla="*/ 4961096 w 5686425"/>
                <a:gd name="connsiteY385" fmla="*/ 16669 h 38100"/>
                <a:gd name="connsiteX386" fmla="*/ 4966811 w 5686425"/>
                <a:gd name="connsiteY386" fmla="*/ 28099 h 38100"/>
                <a:gd name="connsiteX387" fmla="*/ 4961096 w 5686425"/>
                <a:gd name="connsiteY387" fmla="*/ 16669 h 38100"/>
                <a:gd name="connsiteX388" fmla="*/ 4961096 w 5686425"/>
                <a:gd name="connsiteY388" fmla="*/ 16669 h 38100"/>
                <a:gd name="connsiteX389" fmla="*/ 4961096 w 5686425"/>
                <a:gd name="connsiteY389" fmla="*/ 16669 h 38100"/>
                <a:gd name="connsiteX390" fmla="*/ 4961096 w 5686425"/>
                <a:gd name="connsiteY390" fmla="*/ 16669 h 38100"/>
                <a:gd name="connsiteX391" fmla="*/ 1392079 w 5686425"/>
                <a:gd name="connsiteY391" fmla="*/ 10954 h 38100"/>
                <a:gd name="connsiteX392" fmla="*/ 1392079 w 5686425"/>
                <a:gd name="connsiteY392" fmla="*/ 22384 h 38100"/>
                <a:gd name="connsiteX393" fmla="*/ 1386364 w 5686425"/>
                <a:gd name="connsiteY393" fmla="*/ 22384 h 38100"/>
                <a:gd name="connsiteX394" fmla="*/ 1386364 w 5686425"/>
                <a:gd name="connsiteY394" fmla="*/ 10954 h 38100"/>
                <a:gd name="connsiteX395" fmla="*/ 1392079 w 5686425"/>
                <a:gd name="connsiteY395" fmla="*/ 10954 h 38100"/>
                <a:gd name="connsiteX396" fmla="*/ 1392079 w 5686425"/>
                <a:gd name="connsiteY396" fmla="*/ 10954 h 38100"/>
                <a:gd name="connsiteX397" fmla="*/ 1392079 w 5686425"/>
                <a:gd name="connsiteY397" fmla="*/ 10954 h 38100"/>
                <a:gd name="connsiteX398" fmla="*/ 1392079 w 5686425"/>
                <a:gd name="connsiteY398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</a:cxnLst>
              <a:rect l="l" t="t" r="r" b="b"/>
              <a:pathLst>
                <a:path w="5686425" h="38100">
                  <a:moveTo>
                    <a:pt x="5502116" y="9049"/>
                  </a:moveTo>
                  <a:lnTo>
                    <a:pt x="5505927" y="33814"/>
                  </a:lnTo>
                  <a:lnTo>
                    <a:pt x="5564029" y="33814"/>
                  </a:lnTo>
                  <a:lnTo>
                    <a:pt x="5564029" y="22384"/>
                  </a:lnTo>
                  <a:cubicBezTo>
                    <a:pt x="5567839" y="20479"/>
                    <a:pt x="5567839" y="20479"/>
                    <a:pt x="5569744" y="16669"/>
                  </a:cubicBezTo>
                  <a:lnTo>
                    <a:pt x="5606891" y="10954"/>
                  </a:lnTo>
                  <a:lnTo>
                    <a:pt x="5606891" y="22384"/>
                  </a:lnTo>
                  <a:cubicBezTo>
                    <a:pt x="5582127" y="24289"/>
                    <a:pt x="5582127" y="28099"/>
                    <a:pt x="5565934" y="33814"/>
                  </a:cubicBezTo>
                  <a:lnTo>
                    <a:pt x="5639277" y="33814"/>
                  </a:lnTo>
                  <a:cubicBezTo>
                    <a:pt x="5650707" y="22384"/>
                    <a:pt x="5658327" y="14764"/>
                    <a:pt x="5664041" y="9049"/>
                  </a:cubicBezTo>
                  <a:cubicBezTo>
                    <a:pt x="5671661" y="24289"/>
                    <a:pt x="5662136" y="12859"/>
                    <a:pt x="5675471" y="20479"/>
                  </a:cubicBezTo>
                  <a:lnTo>
                    <a:pt x="5684996" y="7144"/>
                  </a:lnTo>
                  <a:lnTo>
                    <a:pt x="5501164" y="7144"/>
                  </a:lnTo>
                  <a:lnTo>
                    <a:pt x="5501164" y="9049"/>
                  </a:lnTo>
                  <a:lnTo>
                    <a:pt x="5502116" y="9049"/>
                  </a:lnTo>
                  <a:lnTo>
                    <a:pt x="5502116" y="9049"/>
                  </a:lnTo>
                  <a:close/>
                  <a:moveTo>
                    <a:pt x="5484019" y="9049"/>
                  </a:moveTo>
                  <a:cubicBezTo>
                    <a:pt x="5482114" y="16669"/>
                    <a:pt x="5478304" y="26194"/>
                    <a:pt x="5476399" y="33814"/>
                  </a:cubicBezTo>
                  <a:lnTo>
                    <a:pt x="5499259" y="33814"/>
                  </a:lnTo>
                  <a:cubicBezTo>
                    <a:pt x="5497354" y="18574"/>
                    <a:pt x="5493544" y="18574"/>
                    <a:pt x="5489734" y="7144"/>
                  </a:cubicBezTo>
                  <a:lnTo>
                    <a:pt x="5484019" y="9049"/>
                  </a:lnTo>
                  <a:lnTo>
                    <a:pt x="5484019" y="9049"/>
                  </a:lnTo>
                  <a:lnTo>
                    <a:pt x="5484019" y="9049"/>
                  </a:lnTo>
                  <a:lnTo>
                    <a:pt x="5484019" y="9049"/>
                  </a:lnTo>
                  <a:close/>
                  <a:moveTo>
                    <a:pt x="5420202" y="9049"/>
                  </a:moveTo>
                  <a:cubicBezTo>
                    <a:pt x="5418296" y="16669"/>
                    <a:pt x="5416391" y="26194"/>
                    <a:pt x="5414486" y="35719"/>
                  </a:cubicBezTo>
                  <a:lnTo>
                    <a:pt x="5464969" y="35719"/>
                  </a:lnTo>
                  <a:lnTo>
                    <a:pt x="5464969" y="30004"/>
                  </a:lnTo>
                  <a:lnTo>
                    <a:pt x="5470684" y="30004"/>
                  </a:lnTo>
                  <a:cubicBezTo>
                    <a:pt x="5470684" y="26194"/>
                    <a:pt x="5470684" y="18574"/>
                    <a:pt x="5470684" y="9049"/>
                  </a:cubicBezTo>
                  <a:lnTo>
                    <a:pt x="5420202" y="9049"/>
                  </a:lnTo>
                  <a:lnTo>
                    <a:pt x="5420202" y="9049"/>
                  </a:lnTo>
                  <a:lnTo>
                    <a:pt x="5420202" y="9049"/>
                  </a:lnTo>
                  <a:lnTo>
                    <a:pt x="5420202" y="9049"/>
                  </a:lnTo>
                  <a:close/>
                  <a:moveTo>
                    <a:pt x="5262086" y="9049"/>
                  </a:moveTo>
                  <a:cubicBezTo>
                    <a:pt x="5262086" y="10954"/>
                    <a:pt x="5260182" y="14764"/>
                    <a:pt x="5258277" y="16669"/>
                  </a:cubicBezTo>
                  <a:lnTo>
                    <a:pt x="5252561" y="16669"/>
                  </a:lnTo>
                  <a:cubicBezTo>
                    <a:pt x="5252561" y="12859"/>
                    <a:pt x="5252561" y="10954"/>
                    <a:pt x="5252561" y="9049"/>
                  </a:cubicBezTo>
                  <a:lnTo>
                    <a:pt x="5233511" y="9049"/>
                  </a:lnTo>
                  <a:cubicBezTo>
                    <a:pt x="5229702" y="16669"/>
                    <a:pt x="5225891" y="24289"/>
                    <a:pt x="5222082" y="16669"/>
                  </a:cubicBezTo>
                  <a:cubicBezTo>
                    <a:pt x="5220177" y="12859"/>
                    <a:pt x="5218271" y="10954"/>
                    <a:pt x="5218271" y="9049"/>
                  </a:cubicBezTo>
                  <a:lnTo>
                    <a:pt x="5054441" y="9049"/>
                  </a:lnTo>
                  <a:cubicBezTo>
                    <a:pt x="5062061" y="20479"/>
                    <a:pt x="5071586" y="22384"/>
                    <a:pt x="5097304" y="22384"/>
                  </a:cubicBezTo>
                  <a:cubicBezTo>
                    <a:pt x="5097304" y="26194"/>
                    <a:pt x="5097304" y="30004"/>
                    <a:pt x="5097304" y="33814"/>
                  </a:cubicBezTo>
                  <a:lnTo>
                    <a:pt x="5129689" y="33814"/>
                  </a:lnTo>
                  <a:cubicBezTo>
                    <a:pt x="5131594" y="31909"/>
                    <a:pt x="5131594" y="30004"/>
                    <a:pt x="5133499" y="28099"/>
                  </a:cubicBezTo>
                  <a:cubicBezTo>
                    <a:pt x="5141119" y="30004"/>
                    <a:pt x="5156359" y="31909"/>
                    <a:pt x="5165884" y="33814"/>
                  </a:cubicBezTo>
                  <a:lnTo>
                    <a:pt x="5171599" y="33814"/>
                  </a:lnTo>
                  <a:cubicBezTo>
                    <a:pt x="5186839" y="26194"/>
                    <a:pt x="5183029" y="22384"/>
                    <a:pt x="5200174" y="16669"/>
                  </a:cubicBezTo>
                  <a:lnTo>
                    <a:pt x="5200174" y="33814"/>
                  </a:lnTo>
                  <a:lnTo>
                    <a:pt x="5224939" y="33814"/>
                  </a:lnTo>
                  <a:cubicBezTo>
                    <a:pt x="5224939" y="31909"/>
                    <a:pt x="5226844" y="30004"/>
                    <a:pt x="5228749" y="28099"/>
                  </a:cubicBezTo>
                  <a:lnTo>
                    <a:pt x="5228749" y="33814"/>
                  </a:lnTo>
                  <a:lnTo>
                    <a:pt x="5292566" y="33814"/>
                  </a:lnTo>
                  <a:cubicBezTo>
                    <a:pt x="5292566" y="26194"/>
                    <a:pt x="5296377" y="18574"/>
                    <a:pt x="5302091" y="9049"/>
                  </a:cubicBezTo>
                  <a:cubicBezTo>
                    <a:pt x="5302091" y="22384"/>
                    <a:pt x="5303996" y="28099"/>
                    <a:pt x="5302091" y="33814"/>
                  </a:cubicBezTo>
                  <a:lnTo>
                    <a:pt x="5404961" y="33814"/>
                  </a:lnTo>
                  <a:cubicBezTo>
                    <a:pt x="5406866" y="26194"/>
                    <a:pt x="5406866" y="16669"/>
                    <a:pt x="5406866" y="7144"/>
                  </a:cubicBezTo>
                  <a:lnTo>
                    <a:pt x="5262086" y="9049"/>
                  </a:lnTo>
                  <a:lnTo>
                    <a:pt x="5262086" y="9049"/>
                  </a:lnTo>
                  <a:lnTo>
                    <a:pt x="5262086" y="9049"/>
                  </a:lnTo>
                  <a:lnTo>
                    <a:pt x="5262086" y="9049"/>
                  </a:lnTo>
                  <a:close/>
                  <a:moveTo>
                    <a:pt x="4961096" y="9049"/>
                  </a:moveTo>
                  <a:lnTo>
                    <a:pt x="4961096" y="9049"/>
                  </a:lnTo>
                  <a:lnTo>
                    <a:pt x="4955382" y="10954"/>
                  </a:lnTo>
                  <a:lnTo>
                    <a:pt x="4955382" y="9049"/>
                  </a:lnTo>
                  <a:lnTo>
                    <a:pt x="4932521" y="9049"/>
                  </a:lnTo>
                  <a:cubicBezTo>
                    <a:pt x="4930616" y="18574"/>
                    <a:pt x="4926807" y="26194"/>
                    <a:pt x="4921091" y="35719"/>
                  </a:cubicBezTo>
                  <a:lnTo>
                    <a:pt x="4938236" y="35719"/>
                  </a:lnTo>
                  <a:cubicBezTo>
                    <a:pt x="4940141" y="31909"/>
                    <a:pt x="4942046" y="30004"/>
                    <a:pt x="4942046" y="30004"/>
                  </a:cubicBezTo>
                  <a:cubicBezTo>
                    <a:pt x="4942046" y="31909"/>
                    <a:pt x="4943952" y="33814"/>
                    <a:pt x="4943952" y="35719"/>
                  </a:cubicBezTo>
                  <a:lnTo>
                    <a:pt x="4996339" y="35719"/>
                  </a:lnTo>
                  <a:cubicBezTo>
                    <a:pt x="5002054" y="26194"/>
                    <a:pt x="5007769" y="16669"/>
                    <a:pt x="5017294" y="10954"/>
                  </a:cubicBezTo>
                  <a:lnTo>
                    <a:pt x="4961096" y="9049"/>
                  </a:lnTo>
                  <a:lnTo>
                    <a:pt x="4961096" y="9049"/>
                  </a:lnTo>
                  <a:lnTo>
                    <a:pt x="4961096" y="9049"/>
                  </a:lnTo>
                  <a:lnTo>
                    <a:pt x="4961096" y="9049"/>
                  </a:lnTo>
                  <a:close/>
                  <a:moveTo>
                    <a:pt x="4798219" y="9049"/>
                  </a:moveTo>
                  <a:cubicBezTo>
                    <a:pt x="4792504" y="18574"/>
                    <a:pt x="4788694" y="18574"/>
                    <a:pt x="4781074" y="30004"/>
                  </a:cubicBezTo>
                  <a:lnTo>
                    <a:pt x="4762024" y="24289"/>
                  </a:lnTo>
                  <a:lnTo>
                    <a:pt x="4762024" y="12859"/>
                  </a:lnTo>
                  <a:lnTo>
                    <a:pt x="4763929" y="10954"/>
                  </a:lnTo>
                  <a:lnTo>
                    <a:pt x="4705827" y="10954"/>
                  </a:lnTo>
                  <a:lnTo>
                    <a:pt x="4705827" y="12859"/>
                  </a:lnTo>
                  <a:lnTo>
                    <a:pt x="4694396" y="12859"/>
                  </a:lnTo>
                  <a:lnTo>
                    <a:pt x="4694396" y="10954"/>
                  </a:lnTo>
                  <a:lnTo>
                    <a:pt x="4596289" y="10954"/>
                  </a:lnTo>
                  <a:cubicBezTo>
                    <a:pt x="4594384" y="18574"/>
                    <a:pt x="4590574" y="26194"/>
                    <a:pt x="4588669" y="31909"/>
                  </a:cubicBezTo>
                  <a:lnTo>
                    <a:pt x="4588669" y="26194"/>
                  </a:lnTo>
                  <a:cubicBezTo>
                    <a:pt x="4582954" y="20479"/>
                    <a:pt x="4581049" y="18574"/>
                    <a:pt x="4579144" y="12859"/>
                  </a:cubicBezTo>
                  <a:lnTo>
                    <a:pt x="4441984" y="12859"/>
                  </a:lnTo>
                  <a:cubicBezTo>
                    <a:pt x="4438174" y="22384"/>
                    <a:pt x="4436269" y="31909"/>
                    <a:pt x="4434364" y="33814"/>
                  </a:cubicBezTo>
                  <a:lnTo>
                    <a:pt x="4434364" y="28099"/>
                  </a:lnTo>
                  <a:cubicBezTo>
                    <a:pt x="4430554" y="22384"/>
                    <a:pt x="4430554" y="20479"/>
                    <a:pt x="4428649" y="14764"/>
                  </a:cubicBezTo>
                  <a:lnTo>
                    <a:pt x="4409599" y="14764"/>
                  </a:lnTo>
                  <a:lnTo>
                    <a:pt x="4409599" y="16669"/>
                  </a:lnTo>
                  <a:cubicBezTo>
                    <a:pt x="4413409" y="20479"/>
                    <a:pt x="4415314" y="31909"/>
                    <a:pt x="4417219" y="39529"/>
                  </a:cubicBezTo>
                  <a:lnTo>
                    <a:pt x="4482941" y="39529"/>
                  </a:lnTo>
                  <a:lnTo>
                    <a:pt x="4482941" y="28099"/>
                  </a:lnTo>
                  <a:lnTo>
                    <a:pt x="4488656" y="28099"/>
                  </a:lnTo>
                  <a:lnTo>
                    <a:pt x="4488656" y="39529"/>
                  </a:lnTo>
                  <a:lnTo>
                    <a:pt x="4718209" y="39529"/>
                  </a:lnTo>
                  <a:lnTo>
                    <a:pt x="4718209" y="33814"/>
                  </a:lnTo>
                  <a:lnTo>
                    <a:pt x="4729639" y="33814"/>
                  </a:lnTo>
                  <a:lnTo>
                    <a:pt x="4729639" y="39529"/>
                  </a:lnTo>
                  <a:lnTo>
                    <a:pt x="4820127" y="39529"/>
                  </a:lnTo>
                  <a:cubicBezTo>
                    <a:pt x="4814412" y="30004"/>
                    <a:pt x="4808696" y="22384"/>
                    <a:pt x="4801077" y="12859"/>
                  </a:cubicBezTo>
                  <a:lnTo>
                    <a:pt x="4798219" y="9049"/>
                  </a:lnTo>
                  <a:lnTo>
                    <a:pt x="4798219" y="9049"/>
                  </a:lnTo>
                  <a:lnTo>
                    <a:pt x="4798219" y="9049"/>
                  </a:lnTo>
                  <a:lnTo>
                    <a:pt x="4798219" y="9049"/>
                  </a:lnTo>
                  <a:close/>
                  <a:moveTo>
                    <a:pt x="4382929" y="9049"/>
                  </a:moveTo>
                  <a:lnTo>
                    <a:pt x="4382929" y="9049"/>
                  </a:lnTo>
                  <a:cubicBezTo>
                    <a:pt x="4377214" y="16669"/>
                    <a:pt x="4369594" y="24289"/>
                    <a:pt x="4361974" y="33814"/>
                  </a:cubicBezTo>
                  <a:lnTo>
                    <a:pt x="4384834" y="33814"/>
                  </a:lnTo>
                  <a:cubicBezTo>
                    <a:pt x="4388644" y="24289"/>
                    <a:pt x="4392454" y="16669"/>
                    <a:pt x="4394359" y="9049"/>
                  </a:cubicBezTo>
                  <a:lnTo>
                    <a:pt x="4382929" y="9049"/>
                  </a:lnTo>
                  <a:lnTo>
                    <a:pt x="4382929" y="9049"/>
                  </a:lnTo>
                  <a:lnTo>
                    <a:pt x="4382929" y="9049"/>
                  </a:lnTo>
                  <a:lnTo>
                    <a:pt x="4382929" y="9049"/>
                  </a:lnTo>
                  <a:close/>
                  <a:moveTo>
                    <a:pt x="4145756" y="9049"/>
                  </a:moveTo>
                  <a:cubicBezTo>
                    <a:pt x="4132421" y="24289"/>
                    <a:pt x="4120991" y="30004"/>
                    <a:pt x="4108609" y="35719"/>
                  </a:cubicBezTo>
                  <a:lnTo>
                    <a:pt x="4160996" y="35719"/>
                  </a:lnTo>
                  <a:cubicBezTo>
                    <a:pt x="4162901" y="33814"/>
                    <a:pt x="4164806" y="31909"/>
                    <a:pt x="4164806" y="30004"/>
                  </a:cubicBezTo>
                  <a:cubicBezTo>
                    <a:pt x="4157186" y="24289"/>
                    <a:pt x="4157186" y="24289"/>
                    <a:pt x="4153376" y="18574"/>
                  </a:cubicBezTo>
                  <a:cubicBezTo>
                    <a:pt x="4164806" y="16669"/>
                    <a:pt x="4176236" y="14764"/>
                    <a:pt x="4183856" y="10954"/>
                  </a:cubicBezTo>
                  <a:lnTo>
                    <a:pt x="4145756" y="9049"/>
                  </a:lnTo>
                  <a:lnTo>
                    <a:pt x="4145756" y="9049"/>
                  </a:lnTo>
                  <a:lnTo>
                    <a:pt x="4145756" y="9049"/>
                  </a:lnTo>
                  <a:lnTo>
                    <a:pt x="4145756" y="9049"/>
                  </a:lnTo>
                  <a:close/>
                  <a:moveTo>
                    <a:pt x="4074319" y="9049"/>
                  </a:moveTo>
                  <a:cubicBezTo>
                    <a:pt x="4072414" y="12859"/>
                    <a:pt x="4070509" y="16669"/>
                    <a:pt x="4068604" y="16669"/>
                  </a:cubicBezTo>
                  <a:cubicBezTo>
                    <a:pt x="4062889" y="18574"/>
                    <a:pt x="3981926" y="12859"/>
                    <a:pt x="3970496" y="10954"/>
                  </a:cubicBezTo>
                  <a:lnTo>
                    <a:pt x="3970496" y="9049"/>
                  </a:lnTo>
                  <a:lnTo>
                    <a:pt x="3959066" y="9049"/>
                  </a:lnTo>
                  <a:cubicBezTo>
                    <a:pt x="3960971" y="18574"/>
                    <a:pt x="3962876" y="26194"/>
                    <a:pt x="3964781" y="33814"/>
                  </a:cubicBezTo>
                  <a:lnTo>
                    <a:pt x="4069556" y="33814"/>
                  </a:lnTo>
                  <a:cubicBezTo>
                    <a:pt x="4069556" y="31909"/>
                    <a:pt x="4069556" y="30004"/>
                    <a:pt x="4069556" y="28099"/>
                  </a:cubicBezTo>
                  <a:cubicBezTo>
                    <a:pt x="4082891" y="22384"/>
                    <a:pt x="4088606" y="16669"/>
                    <a:pt x="4094321" y="7144"/>
                  </a:cubicBezTo>
                  <a:lnTo>
                    <a:pt x="4074319" y="9049"/>
                  </a:lnTo>
                  <a:lnTo>
                    <a:pt x="4074319" y="9049"/>
                  </a:lnTo>
                  <a:lnTo>
                    <a:pt x="4074319" y="9049"/>
                  </a:lnTo>
                  <a:lnTo>
                    <a:pt x="4074319" y="9049"/>
                  </a:lnTo>
                  <a:close/>
                  <a:moveTo>
                    <a:pt x="3924776" y="9049"/>
                  </a:moveTo>
                  <a:lnTo>
                    <a:pt x="3924776" y="9049"/>
                  </a:lnTo>
                  <a:lnTo>
                    <a:pt x="3917156" y="10954"/>
                  </a:lnTo>
                  <a:lnTo>
                    <a:pt x="3917156" y="9049"/>
                  </a:lnTo>
                  <a:lnTo>
                    <a:pt x="3886676" y="9049"/>
                  </a:lnTo>
                  <a:cubicBezTo>
                    <a:pt x="3886676" y="16669"/>
                    <a:pt x="3886676" y="26194"/>
                    <a:pt x="3886676" y="33814"/>
                  </a:cubicBezTo>
                  <a:lnTo>
                    <a:pt x="3954304" y="33814"/>
                  </a:lnTo>
                  <a:cubicBezTo>
                    <a:pt x="3952399" y="24289"/>
                    <a:pt x="3952399" y="14764"/>
                    <a:pt x="3954304" y="9049"/>
                  </a:cubicBezTo>
                  <a:lnTo>
                    <a:pt x="3924776" y="9049"/>
                  </a:lnTo>
                  <a:lnTo>
                    <a:pt x="3924776" y="9049"/>
                  </a:lnTo>
                  <a:lnTo>
                    <a:pt x="3924776" y="9049"/>
                  </a:lnTo>
                  <a:lnTo>
                    <a:pt x="3924776" y="9049"/>
                  </a:lnTo>
                  <a:close/>
                  <a:moveTo>
                    <a:pt x="3635216" y="9049"/>
                  </a:moveTo>
                  <a:lnTo>
                    <a:pt x="3633311" y="10954"/>
                  </a:lnTo>
                  <a:lnTo>
                    <a:pt x="3633311" y="9049"/>
                  </a:lnTo>
                  <a:lnTo>
                    <a:pt x="3594259" y="9049"/>
                  </a:lnTo>
                  <a:cubicBezTo>
                    <a:pt x="3592354" y="9049"/>
                    <a:pt x="3590449" y="10954"/>
                    <a:pt x="3588544" y="10954"/>
                  </a:cubicBezTo>
                  <a:lnTo>
                    <a:pt x="3588544" y="9049"/>
                  </a:lnTo>
                  <a:lnTo>
                    <a:pt x="3494246" y="9049"/>
                  </a:lnTo>
                  <a:cubicBezTo>
                    <a:pt x="3492341" y="10954"/>
                    <a:pt x="3490436" y="14764"/>
                    <a:pt x="3490436" y="16669"/>
                  </a:cubicBezTo>
                  <a:cubicBezTo>
                    <a:pt x="3486626" y="10954"/>
                    <a:pt x="3486626" y="12859"/>
                    <a:pt x="3486626" y="9049"/>
                  </a:cubicBezTo>
                  <a:lnTo>
                    <a:pt x="3434239" y="9049"/>
                  </a:lnTo>
                  <a:lnTo>
                    <a:pt x="3434239" y="16669"/>
                  </a:lnTo>
                  <a:lnTo>
                    <a:pt x="3422809" y="16669"/>
                  </a:lnTo>
                  <a:lnTo>
                    <a:pt x="3422809" y="9049"/>
                  </a:lnTo>
                  <a:lnTo>
                    <a:pt x="3257074" y="9049"/>
                  </a:lnTo>
                  <a:lnTo>
                    <a:pt x="3255169" y="16669"/>
                  </a:lnTo>
                  <a:lnTo>
                    <a:pt x="3249454" y="16669"/>
                  </a:lnTo>
                  <a:lnTo>
                    <a:pt x="3249454" y="9049"/>
                  </a:lnTo>
                  <a:lnTo>
                    <a:pt x="3206591" y="9049"/>
                  </a:lnTo>
                  <a:cubicBezTo>
                    <a:pt x="3206591" y="9049"/>
                    <a:pt x="3206591" y="10954"/>
                    <a:pt x="3204686" y="10954"/>
                  </a:cubicBezTo>
                  <a:cubicBezTo>
                    <a:pt x="3200876" y="10954"/>
                    <a:pt x="3198971" y="9049"/>
                    <a:pt x="3197066" y="9049"/>
                  </a:cubicBezTo>
                  <a:lnTo>
                    <a:pt x="3178016" y="9049"/>
                  </a:lnTo>
                  <a:cubicBezTo>
                    <a:pt x="3176111" y="9049"/>
                    <a:pt x="3176111" y="10954"/>
                    <a:pt x="3174206" y="10954"/>
                  </a:cubicBezTo>
                  <a:cubicBezTo>
                    <a:pt x="3179921" y="14764"/>
                    <a:pt x="3185636" y="24289"/>
                    <a:pt x="3191351" y="35719"/>
                  </a:cubicBezTo>
                  <a:lnTo>
                    <a:pt x="3469481" y="35719"/>
                  </a:lnTo>
                  <a:cubicBezTo>
                    <a:pt x="3459956" y="33814"/>
                    <a:pt x="3459956" y="33814"/>
                    <a:pt x="3454241" y="30004"/>
                  </a:cubicBezTo>
                  <a:cubicBezTo>
                    <a:pt x="3463766" y="22384"/>
                    <a:pt x="3459956" y="24289"/>
                    <a:pt x="3473291" y="18574"/>
                  </a:cubicBezTo>
                  <a:cubicBezTo>
                    <a:pt x="3475196" y="39529"/>
                    <a:pt x="3479006" y="20479"/>
                    <a:pt x="3482816" y="35719"/>
                  </a:cubicBezTo>
                  <a:lnTo>
                    <a:pt x="3787616" y="35719"/>
                  </a:lnTo>
                  <a:cubicBezTo>
                    <a:pt x="3778091" y="28099"/>
                    <a:pt x="3766661" y="20479"/>
                    <a:pt x="3757136" y="10954"/>
                  </a:cubicBez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close/>
                  <a:moveTo>
                    <a:pt x="3161824" y="9049"/>
                  </a:moveTo>
                  <a:cubicBezTo>
                    <a:pt x="3163729" y="9049"/>
                    <a:pt x="3163729" y="10954"/>
                    <a:pt x="3165634" y="10954"/>
                  </a:cubicBezTo>
                  <a:lnTo>
                    <a:pt x="3165634" y="9049"/>
                  </a:lnTo>
                  <a:lnTo>
                    <a:pt x="3161824" y="9049"/>
                  </a:lnTo>
                  <a:lnTo>
                    <a:pt x="3161824" y="9049"/>
                  </a:lnTo>
                  <a:lnTo>
                    <a:pt x="3161824" y="9049"/>
                  </a:lnTo>
                  <a:lnTo>
                    <a:pt x="3161824" y="9049"/>
                  </a:lnTo>
                  <a:close/>
                  <a:moveTo>
                    <a:pt x="2576989" y="9049"/>
                  </a:moveTo>
                  <a:cubicBezTo>
                    <a:pt x="2559844" y="20479"/>
                    <a:pt x="2548414" y="28099"/>
                    <a:pt x="2528411" y="10954"/>
                  </a:cubicBezTo>
                  <a:cubicBezTo>
                    <a:pt x="2530316" y="10954"/>
                    <a:pt x="2530316" y="9049"/>
                    <a:pt x="2532221" y="9049"/>
                  </a:cubicBezTo>
                  <a:lnTo>
                    <a:pt x="2503646" y="9049"/>
                  </a:lnTo>
                  <a:cubicBezTo>
                    <a:pt x="2505551" y="16669"/>
                    <a:pt x="2509361" y="26194"/>
                    <a:pt x="2515076" y="33814"/>
                  </a:cubicBezTo>
                  <a:lnTo>
                    <a:pt x="2576989" y="33814"/>
                  </a:lnTo>
                  <a:cubicBezTo>
                    <a:pt x="2569369" y="30004"/>
                    <a:pt x="2573179" y="33814"/>
                    <a:pt x="2567464" y="28099"/>
                  </a:cubicBezTo>
                  <a:cubicBezTo>
                    <a:pt x="2586514" y="28099"/>
                    <a:pt x="2575084" y="37624"/>
                    <a:pt x="2586514" y="22384"/>
                  </a:cubicBezTo>
                  <a:lnTo>
                    <a:pt x="2592229" y="22384"/>
                  </a:lnTo>
                  <a:lnTo>
                    <a:pt x="2588419" y="9049"/>
                  </a:lnTo>
                  <a:lnTo>
                    <a:pt x="2576989" y="9049"/>
                  </a:lnTo>
                  <a:lnTo>
                    <a:pt x="2576989" y="9049"/>
                  </a:lnTo>
                  <a:lnTo>
                    <a:pt x="2576989" y="9049"/>
                  </a:lnTo>
                  <a:lnTo>
                    <a:pt x="2576989" y="9049"/>
                  </a:lnTo>
                  <a:close/>
                  <a:moveTo>
                    <a:pt x="2404586" y="9049"/>
                  </a:moveTo>
                  <a:cubicBezTo>
                    <a:pt x="2400776" y="16669"/>
                    <a:pt x="2398871" y="24289"/>
                    <a:pt x="2398871" y="33814"/>
                  </a:cubicBezTo>
                  <a:lnTo>
                    <a:pt x="2423636" y="33814"/>
                  </a:lnTo>
                  <a:cubicBezTo>
                    <a:pt x="2421731" y="26194"/>
                    <a:pt x="2421731" y="16669"/>
                    <a:pt x="2423636" y="9049"/>
                  </a:cubicBezTo>
                  <a:lnTo>
                    <a:pt x="2404586" y="9049"/>
                  </a:lnTo>
                  <a:lnTo>
                    <a:pt x="2404586" y="9049"/>
                  </a:lnTo>
                  <a:lnTo>
                    <a:pt x="2404586" y="9049"/>
                  </a:lnTo>
                  <a:lnTo>
                    <a:pt x="2404586" y="9049"/>
                  </a:lnTo>
                  <a:close/>
                  <a:moveTo>
                    <a:pt x="2302669" y="9049"/>
                  </a:moveTo>
                  <a:lnTo>
                    <a:pt x="2298859" y="22384"/>
                  </a:lnTo>
                  <a:lnTo>
                    <a:pt x="2293144" y="22384"/>
                  </a:lnTo>
                  <a:cubicBezTo>
                    <a:pt x="2295049" y="16669"/>
                    <a:pt x="2296954" y="10954"/>
                    <a:pt x="2296954" y="9049"/>
                  </a:cubicBezTo>
                  <a:lnTo>
                    <a:pt x="2200751" y="9049"/>
                  </a:lnTo>
                  <a:cubicBezTo>
                    <a:pt x="2198846" y="16669"/>
                    <a:pt x="2196941" y="26194"/>
                    <a:pt x="2195036" y="33814"/>
                  </a:cubicBezTo>
                  <a:lnTo>
                    <a:pt x="2313146" y="33814"/>
                  </a:lnTo>
                  <a:cubicBezTo>
                    <a:pt x="2315051" y="26194"/>
                    <a:pt x="2316956" y="16669"/>
                    <a:pt x="2318861" y="9049"/>
                  </a:cubicBezTo>
                  <a:lnTo>
                    <a:pt x="2302669" y="9049"/>
                  </a:lnTo>
                  <a:lnTo>
                    <a:pt x="2302669" y="9049"/>
                  </a:lnTo>
                  <a:lnTo>
                    <a:pt x="2302669" y="9049"/>
                  </a:lnTo>
                  <a:lnTo>
                    <a:pt x="2302669" y="9049"/>
                  </a:lnTo>
                  <a:close/>
                  <a:moveTo>
                    <a:pt x="1998821" y="9049"/>
                  </a:moveTo>
                  <a:cubicBezTo>
                    <a:pt x="1998821" y="18574"/>
                    <a:pt x="1996916" y="26194"/>
                    <a:pt x="1996916" y="33814"/>
                  </a:cubicBezTo>
                  <a:lnTo>
                    <a:pt x="2014061" y="33814"/>
                  </a:lnTo>
                  <a:lnTo>
                    <a:pt x="2025491" y="28099"/>
                  </a:lnTo>
                  <a:cubicBezTo>
                    <a:pt x="2025491" y="30004"/>
                    <a:pt x="2025491" y="31909"/>
                    <a:pt x="2023586" y="33814"/>
                  </a:cubicBezTo>
                  <a:lnTo>
                    <a:pt x="2042636" y="33814"/>
                  </a:lnTo>
                  <a:cubicBezTo>
                    <a:pt x="2046446" y="26194"/>
                    <a:pt x="2048351" y="18574"/>
                    <a:pt x="2048351" y="9049"/>
                  </a:cubicBezTo>
                  <a:cubicBezTo>
                    <a:pt x="2048351" y="9049"/>
                    <a:pt x="2048351" y="7144"/>
                    <a:pt x="2046446" y="7144"/>
                  </a:cubicBez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close/>
                  <a:moveTo>
                    <a:pt x="1881664" y="9049"/>
                  </a:moveTo>
                  <a:cubicBezTo>
                    <a:pt x="1881664" y="10954"/>
                    <a:pt x="1883569" y="10954"/>
                    <a:pt x="1881664" y="9049"/>
                  </a:cubicBezTo>
                  <a:cubicBezTo>
                    <a:pt x="1879759" y="12859"/>
                    <a:pt x="1879759" y="12859"/>
                    <a:pt x="1875949" y="16669"/>
                  </a:cubicBezTo>
                  <a:cubicBezTo>
                    <a:pt x="1872139" y="14764"/>
                    <a:pt x="1872139" y="14764"/>
                    <a:pt x="1870234" y="10954"/>
                  </a:cubicBezTo>
                  <a:cubicBezTo>
                    <a:pt x="1868329" y="10954"/>
                    <a:pt x="1868329" y="9049"/>
                    <a:pt x="1866424" y="9049"/>
                  </a:cubicBezTo>
                  <a:lnTo>
                    <a:pt x="1715929" y="9049"/>
                  </a:lnTo>
                  <a:lnTo>
                    <a:pt x="1717834" y="33814"/>
                  </a:lnTo>
                  <a:lnTo>
                    <a:pt x="1903571" y="33814"/>
                  </a:lnTo>
                  <a:cubicBezTo>
                    <a:pt x="1901666" y="26194"/>
                    <a:pt x="1899761" y="16669"/>
                    <a:pt x="1897856" y="9049"/>
                  </a:cubicBezTo>
                  <a:lnTo>
                    <a:pt x="1881664" y="9049"/>
                  </a:lnTo>
                  <a:lnTo>
                    <a:pt x="1881664" y="9049"/>
                  </a:lnTo>
                  <a:lnTo>
                    <a:pt x="1881664" y="9049"/>
                  </a:lnTo>
                  <a:lnTo>
                    <a:pt x="1881664" y="9049"/>
                  </a:lnTo>
                  <a:close/>
                  <a:moveTo>
                    <a:pt x="1521619" y="9049"/>
                  </a:moveTo>
                  <a:cubicBezTo>
                    <a:pt x="1521619" y="9049"/>
                    <a:pt x="1521619" y="10954"/>
                    <a:pt x="1521619" y="9049"/>
                  </a:cubicBezTo>
                  <a:cubicBezTo>
                    <a:pt x="1525429" y="12859"/>
                    <a:pt x="1525429" y="12859"/>
                    <a:pt x="1529239" y="16669"/>
                  </a:cubicBezTo>
                  <a:cubicBezTo>
                    <a:pt x="1513999" y="18574"/>
                    <a:pt x="1508284" y="18574"/>
                    <a:pt x="1498759" y="22384"/>
                  </a:cubicBezTo>
                  <a:cubicBezTo>
                    <a:pt x="1498759" y="26194"/>
                    <a:pt x="1498759" y="30004"/>
                    <a:pt x="1496854" y="33814"/>
                  </a:cubicBezTo>
                  <a:lnTo>
                    <a:pt x="1620679" y="33814"/>
                  </a:lnTo>
                  <a:cubicBezTo>
                    <a:pt x="1613059" y="26194"/>
                    <a:pt x="1607344" y="16669"/>
                    <a:pt x="1599724" y="9049"/>
                  </a:cubicBezTo>
                  <a:lnTo>
                    <a:pt x="1521619" y="9049"/>
                  </a:lnTo>
                  <a:lnTo>
                    <a:pt x="1521619" y="9049"/>
                  </a:lnTo>
                  <a:lnTo>
                    <a:pt x="1521619" y="9049"/>
                  </a:lnTo>
                  <a:lnTo>
                    <a:pt x="1521619" y="9049"/>
                  </a:lnTo>
                  <a:close/>
                  <a:moveTo>
                    <a:pt x="1444466" y="9049"/>
                  </a:moveTo>
                  <a:cubicBezTo>
                    <a:pt x="1455896" y="12859"/>
                    <a:pt x="1471136" y="14764"/>
                    <a:pt x="1485424" y="16669"/>
                  </a:cubicBezTo>
                  <a:lnTo>
                    <a:pt x="1485424" y="10954"/>
                  </a:lnTo>
                  <a:lnTo>
                    <a:pt x="1479709" y="10954"/>
                  </a:lnTo>
                  <a:lnTo>
                    <a:pt x="1477804" y="9049"/>
                  </a:lnTo>
                  <a:lnTo>
                    <a:pt x="1444466" y="9049"/>
                  </a:lnTo>
                  <a:lnTo>
                    <a:pt x="1444466" y="9049"/>
                  </a:lnTo>
                  <a:lnTo>
                    <a:pt x="1444466" y="9049"/>
                  </a:lnTo>
                  <a:lnTo>
                    <a:pt x="1444466" y="9049"/>
                  </a:lnTo>
                  <a:close/>
                  <a:moveTo>
                    <a:pt x="1369219" y="9049"/>
                  </a:moveTo>
                  <a:cubicBezTo>
                    <a:pt x="1367314" y="14764"/>
                    <a:pt x="1367314" y="20479"/>
                    <a:pt x="1367314" y="30004"/>
                  </a:cubicBezTo>
                  <a:cubicBezTo>
                    <a:pt x="1371124" y="31909"/>
                    <a:pt x="1371124" y="31909"/>
                    <a:pt x="1373029" y="35719"/>
                  </a:cubicBezTo>
                  <a:lnTo>
                    <a:pt x="1399699" y="35719"/>
                  </a:lnTo>
                  <a:cubicBezTo>
                    <a:pt x="1407319" y="31909"/>
                    <a:pt x="1403509" y="35719"/>
                    <a:pt x="1411129" y="30004"/>
                  </a:cubicBezTo>
                  <a:cubicBezTo>
                    <a:pt x="1399699" y="22384"/>
                    <a:pt x="1399699" y="18574"/>
                    <a:pt x="1397794" y="10954"/>
                  </a:cubicBez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59656" y="9049"/>
                  </a:moveTo>
                  <a:cubicBezTo>
                    <a:pt x="1063466" y="14764"/>
                    <a:pt x="1069181" y="18574"/>
                    <a:pt x="1074896" y="22384"/>
                  </a:cubicBezTo>
                  <a:cubicBezTo>
                    <a:pt x="1080611" y="14764"/>
                    <a:pt x="1080611" y="14764"/>
                    <a:pt x="1086326" y="10954"/>
                  </a:cubicBezTo>
                  <a:lnTo>
                    <a:pt x="1086326" y="22384"/>
                  </a:lnTo>
                  <a:cubicBezTo>
                    <a:pt x="1086326" y="22384"/>
                    <a:pt x="1061561" y="24289"/>
                    <a:pt x="1074896" y="28099"/>
                  </a:cubicBezTo>
                  <a:lnTo>
                    <a:pt x="1086326" y="28099"/>
                  </a:lnTo>
                  <a:cubicBezTo>
                    <a:pt x="1088231" y="30004"/>
                    <a:pt x="1090136" y="31909"/>
                    <a:pt x="1093946" y="33814"/>
                  </a:cubicBezTo>
                  <a:lnTo>
                    <a:pt x="1136809" y="33814"/>
                  </a:lnTo>
                  <a:cubicBezTo>
                    <a:pt x="1134904" y="20479"/>
                    <a:pt x="1134904" y="18574"/>
                    <a:pt x="1131094" y="9049"/>
                  </a:cubicBezTo>
                  <a:cubicBezTo>
                    <a:pt x="1132999" y="9049"/>
                    <a:pt x="1134904" y="7144"/>
                    <a:pt x="1136809" y="7144"/>
                  </a:cubicBez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close/>
                  <a:moveTo>
                    <a:pt x="867251" y="9049"/>
                  </a:moveTo>
                  <a:lnTo>
                    <a:pt x="865346" y="10954"/>
                  </a:lnTo>
                  <a:cubicBezTo>
                    <a:pt x="865346" y="10954"/>
                    <a:pt x="865346" y="10954"/>
                    <a:pt x="867251" y="9049"/>
                  </a:cubicBezTo>
                  <a:lnTo>
                    <a:pt x="792004" y="9049"/>
                  </a:lnTo>
                  <a:cubicBezTo>
                    <a:pt x="792004" y="9049"/>
                    <a:pt x="792004" y="10954"/>
                    <a:pt x="790099" y="10954"/>
                  </a:cubicBezTo>
                  <a:lnTo>
                    <a:pt x="790099" y="9049"/>
                  </a:lnTo>
                  <a:lnTo>
                    <a:pt x="119539" y="9049"/>
                  </a:lnTo>
                  <a:cubicBezTo>
                    <a:pt x="119539" y="9049"/>
                    <a:pt x="119539" y="10954"/>
                    <a:pt x="117634" y="10954"/>
                  </a:cubicBezTo>
                  <a:cubicBezTo>
                    <a:pt x="108109" y="26194"/>
                    <a:pt x="119539" y="28099"/>
                    <a:pt x="111919" y="33814"/>
                  </a:cubicBezTo>
                  <a:lnTo>
                    <a:pt x="369094" y="33814"/>
                  </a:lnTo>
                  <a:cubicBezTo>
                    <a:pt x="370999" y="31909"/>
                    <a:pt x="374809" y="30004"/>
                    <a:pt x="378619" y="28099"/>
                  </a:cubicBezTo>
                  <a:lnTo>
                    <a:pt x="378619" y="33814"/>
                  </a:lnTo>
                  <a:lnTo>
                    <a:pt x="880586" y="33814"/>
                  </a:lnTo>
                  <a:lnTo>
                    <a:pt x="880586" y="28099"/>
                  </a:lnTo>
                  <a:cubicBezTo>
                    <a:pt x="895826" y="24289"/>
                    <a:pt x="893921" y="22384"/>
                    <a:pt x="905351" y="16669"/>
                  </a:cubicBezTo>
                  <a:lnTo>
                    <a:pt x="911066" y="33814"/>
                  </a:lnTo>
                  <a:lnTo>
                    <a:pt x="930116" y="33814"/>
                  </a:lnTo>
                  <a:lnTo>
                    <a:pt x="941546" y="28099"/>
                  </a:lnTo>
                  <a:cubicBezTo>
                    <a:pt x="941546" y="30004"/>
                    <a:pt x="941546" y="31909"/>
                    <a:pt x="939641" y="33814"/>
                  </a:cubicBezTo>
                  <a:lnTo>
                    <a:pt x="1059656" y="33814"/>
                  </a:lnTo>
                  <a:cubicBezTo>
                    <a:pt x="1050131" y="26194"/>
                    <a:pt x="1042511" y="18574"/>
                    <a:pt x="1034891" y="7144"/>
                  </a:cubicBezTo>
                  <a:lnTo>
                    <a:pt x="867251" y="9049"/>
                  </a:lnTo>
                  <a:lnTo>
                    <a:pt x="867251" y="9049"/>
                  </a:lnTo>
                  <a:lnTo>
                    <a:pt x="867251" y="9049"/>
                  </a:lnTo>
                  <a:lnTo>
                    <a:pt x="867251" y="9049"/>
                  </a:lnTo>
                  <a:close/>
                  <a:moveTo>
                    <a:pt x="31909" y="9049"/>
                  </a:moveTo>
                  <a:lnTo>
                    <a:pt x="31909" y="9049"/>
                  </a:lnTo>
                  <a:lnTo>
                    <a:pt x="26194" y="10954"/>
                  </a:lnTo>
                  <a:lnTo>
                    <a:pt x="26194" y="9049"/>
                  </a:lnTo>
                  <a:lnTo>
                    <a:pt x="7144" y="9049"/>
                  </a:lnTo>
                  <a:lnTo>
                    <a:pt x="7144" y="33814"/>
                  </a:lnTo>
                  <a:lnTo>
                    <a:pt x="111919" y="33814"/>
                  </a:lnTo>
                  <a:cubicBezTo>
                    <a:pt x="106204" y="30004"/>
                    <a:pt x="110014" y="31909"/>
                    <a:pt x="100489" y="28099"/>
                  </a:cubicBezTo>
                  <a:lnTo>
                    <a:pt x="100489" y="16669"/>
                  </a:lnTo>
                  <a:cubicBezTo>
                    <a:pt x="104299" y="14764"/>
                    <a:pt x="108109" y="12859"/>
                    <a:pt x="111919" y="9049"/>
                  </a:cubicBez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close/>
                  <a:moveTo>
                    <a:pt x="2105501" y="35719"/>
                  </a:moveTo>
                  <a:cubicBezTo>
                    <a:pt x="2105501" y="33814"/>
                    <a:pt x="2105501" y="31909"/>
                    <a:pt x="2105501" y="30004"/>
                  </a:cubicBezTo>
                  <a:cubicBezTo>
                    <a:pt x="2101691" y="28099"/>
                    <a:pt x="2101691" y="28099"/>
                    <a:pt x="2099786" y="24289"/>
                  </a:cubicBezTo>
                  <a:cubicBezTo>
                    <a:pt x="2080736" y="24289"/>
                    <a:pt x="2082641" y="20479"/>
                    <a:pt x="2075021" y="24289"/>
                  </a:cubicBezTo>
                  <a:cubicBezTo>
                    <a:pt x="2071211" y="28099"/>
                    <a:pt x="2067401" y="31909"/>
                    <a:pt x="2065496" y="35719"/>
                  </a:cubicBezTo>
                  <a:lnTo>
                    <a:pt x="2105501" y="35719"/>
                  </a:lnTo>
                  <a:lnTo>
                    <a:pt x="2105501" y="35719"/>
                  </a:lnTo>
                  <a:lnTo>
                    <a:pt x="2105501" y="35719"/>
                  </a:lnTo>
                  <a:lnTo>
                    <a:pt x="2105501" y="35719"/>
                  </a:lnTo>
                  <a:close/>
                  <a:moveTo>
                    <a:pt x="3712369" y="30004"/>
                  </a:moveTo>
                  <a:cubicBezTo>
                    <a:pt x="3700939" y="35719"/>
                    <a:pt x="3699034" y="35719"/>
                    <a:pt x="3687604" y="30004"/>
                  </a:cubicBezTo>
                  <a:lnTo>
                    <a:pt x="3712369" y="30004"/>
                  </a:lnTo>
                  <a:lnTo>
                    <a:pt x="3712369" y="30004"/>
                  </a:lnTo>
                  <a:lnTo>
                    <a:pt x="3712369" y="30004"/>
                  </a:lnTo>
                  <a:lnTo>
                    <a:pt x="3712369" y="30004"/>
                  </a:lnTo>
                  <a:close/>
                  <a:moveTo>
                    <a:pt x="3582829" y="24289"/>
                  </a:moveTo>
                  <a:cubicBezTo>
                    <a:pt x="3573304" y="31909"/>
                    <a:pt x="3577114" y="35719"/>
                    <a:pt x="3571399" y="24289"/>
                  </a:cubicBezTo>
                  <a:lnTo>
                    <a:pt x="3582829" y="24289"/>
                  </a:lnTo>
                  <a:lnTo>
                    <a:pt x="3582829" y="24289"/>
                  </a:lnTo>
                  <a:lnTo>
                    <a:pt x="3582829" y="24289"/>
                  </a:lnTo>
                  <a:lnTo>
                    <a:pt x="3582829" y="24289"/>
                  </a:lnTo>
                  <a:close/>
                  <a:moveTo>
                    <a:pt x="3992404" y="24289"/>
                  </a:moveTo>
                  <a:cubicBezTo>
                    <a:pt x="3980974" y="30004"/>
                    <a:pt x="3979069" y="30004"/>
                    <a:pt x="3967639" y="24289"/>
                  </a:cubicBezTo>
                  <a:lnTo>
                    <a:pt x="3992404" y="24289"/>
                  </a:lnTo>
                  <a:lnTo>
                    <a:pt x="3992404" y="24289"/>
                  </a:lnTo>
                  <a:lnTo>
                    <a:pt x="3992404" y="24289"/>
                  </a:lnTo>
                  <a:lnTo>
                    <a:pt x="3992404" y="24289"/>
                  </a:lnTo>
                  <a:close/>
                  <a:moveTo>
                    <a:pt x="4018121" y="24289"/>
                  </a:moveTo>
                  <a:cubicBezTo>
                    <a:pt x="4006691" y="30004"/>
                    <a:pt x="4010501" y="30004"/>
                    <a:pt x="3999071" y="24289"/>
                  </a:cubicBezTo>
                  <a:lnTo>
                    <a:pt x="4018121" y="24289"/>
                  </a:lnTo>
                  <a:lnTo>
                    <a:pt x="4018121" y="24289"/>
                  </a:lnTo>
                  <a:lnTo>
                    <a:pt x="4018121" y="24289"/>
                  </a:lnTo>
                  <a:lnTo>
                    <a:pt x="4018121" y="24289"/>
                  </a:lnTo>
                  <a:close/>
                  <a:moveTo>
                    <a:pt x="1417796" y="16669"/>
                  </a:moveTo>
                  <a:lnTo>
                    <a:pt x="1406366" y="16669"/>
                  </a:lnTo>
                  <a:lnTo>
                    <a:pt x="1406366" y="22384"/>
                  </a:lnTo>
                  <a:cubicBezTo>
                    <a:pt x="1415891" y="20479"/>
                    <a:pt x="1410176" y="22384"/>
                    <a:pt x="1417796" y="16669"/>
                  </a:cubicBezTo>
                  <a:lnTo>
                    <a:pt x="1417796" y="16669"/>
                  </a:lnTo>
                  <a:lnTo>
                    <a:pt x="1417796" y="16669"/>
                  </a:lnTo>
                  <a:lnTo>
                    <a:pt x="1417796" y="16669"/>
                  </a:lnTo>
                  <a:close/>
                  <a:moveTo>
                    <a:pt x="1591151" y="16669"/>
                  </a:moveTo>
                  <a:lnTo>
                    <a:pt x="1591151" y="28099"/>
                  </a:lnTo>
                  <a:lnTo>
                    <a:pt x="1585436" y="28099"/>
                  </a:lnTo>
                  <a:lnTo>
                    <a:pt x="1585436" y="16669"/>
                  </a:lnTo>
                  <a:lnTo>
                    <a:pt x="1591151" y="16669"/>
                  </a:lnTo>
                  <a:lnTo>
                    <a:pt x="1591151" y="16669"/>
                  </a:lnTo>
                  <a:lnTo>
                    <a:pt x="1591151" y="16669"/>
                  </a:lnTo>
                  <a:lnTo>
                    <a:pt x="1591151" y="16669"/>
                  </a:lnTo>
                  <a:close/>
                  <a:moveTo>
                    <a:pt x="4961096" y="16669"/>
                  </a:moveTo>
                  <a:lnTo>
                    <a:pt x="4966811" y="28099"/>
                  </a:lnTo>
                  <a:cubicBezTo>
                    <a:pt x="4957286" y="20479"/>
                    <a:pt x="4961096" y="16669"/>
                    <a:pt x="4961096" y="16669"/>
                  </a:cubicBezTo>
                  <a:lnTo>
                    <a:pt x="4961096" y="16669"/>
                  </a:lnTo>
                  <a:lnTo>
                    <a:pt x="4961096" y="16669"/>
                  </a:lnTo>
                  <a:lnTo>
                    <a:pt x="4961096" y="16669"/>
                  </a:lnTo>
                  <a:close/>
                  <a:moveTo>
                    <a:pt x="1392079" y="10954"/>
                  </a:moveTo>
                  <a:lnTo>
                    <a:pt x="1392079" y="22384"/>
                  </a:lnTo>
                  <a:lnTo>
                    <a:pt x="1386364" y="22384"/>
                  </a:lnTo>
                  <a:lnTo>
                    <a:pt x="1386364" y="10954"/>
                  </a:lnTo>
                  <a:lnTo>
                    <a:pt x="1392079" y="10954"/>
                  </a:lnTo>
                  <a:lnTo>
                    <a:pt x="1392079" y="10954"/>
                  </a:lnTo>
                  <a:lnTo>
                    <a:pt x="1392079" y="10954"/>
                  </a:lnTo>
                  <a:lnTo>
                    <a:pt x="139207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5147F1F9-C9C1-439B-99B8-DADDE69D0AC7}"/>
                </a:ext>
              </a:extLst>
            </p:cNvPr>
            <p:cNvSpPr/>
            <p:nvPr/>
          </p:nvSpPr>
          <p:spPr>
            <a:xfrm>
              <a:off x="-3334" y="5948800"/>
              <a:ext cx="5724525" cy="38100"/>
            </a:xfrm>
            <a:custGeom>
              <a:avLst/>
              <a:gdLst>
                <a:gd name="connsiteX0" fmla="*/ 5652611 w 5724525"/>
                <a:gd name="connsiteY0" fmla="*/ 10954 h 38100"/>
                <a:gd name="connsiteX1" fmla="*/ 5639277 w 5724525"/>
                <a:gd name="connsiteY1" fmla="*/ 12859 h 38100"/>
                <a:gd name="connsiteX2" fmla="*/ 5637371 w 5724525"/>
                <a:gd name="connsiteY2" fmla="*/ 9049 h 38100"/>
                <a:gd name="connsiteX3" fmla="*/ 5602129 w 5724525"/>
                <a:gd name="connsiteY3" fmla="*/ 9049 h 38100"/>
                <a:gd name="connsiteX4" fmla="*/ 5607844 w 5724525"/>
                <a:gd name="connsiteY4" fmla="*/ 18574 h 38100"/>
                <a:gd name="connsiteX5" fmla="*/ 5583079 w 5724525"/>
                <a:gd name="connsiteY5" fmla="*/ 12859 h 38100"/>
                <a:gd name="connsiteX6" fmla="*/ 5577364 w 5724525"/>
                <a:gd name="connsiteY6" fmla="*/ 24289 h 38100"/>
                <a:gd name="connsiteX7" fmla="*/ 5577364 w 5724525"/>
                <a:gd name="connsiteY7" fmla="*/ 19526 h 38100"/>
                <a:gd name="connsiteX8" fmla="*/ 5565934 w 5724525"/>
                <a:gd name="connsiteY8" fmla="*/ 19526 h 38100"/>
                <a:gd name="connsiteX9" fmla="*/ 5567839 w 5724525"/>
                <a:gd name="connsiteY9" fmla="*/ 10001 h 38100"/>
                <a:gd name="connsiteX10" fmla="*/ 5558314 w 5724525"/>
                <a:gd name="connsiteY10" fmla="*/ 10001 h 38100"/>
                <a:gd name="connsiteX11" fmla="*/ 5541169 w 5724525"/>
                <a:gd name="connsiteY11" fmla="*/ 11906 h 38100"/>
                <a:gd name="connsiteX12" fmla="*/ 5541169 w 5724525"/>
                <a:gd name="connsiteY12" fmla="*/ 10001 h 38100"/>
                <a:gd name="connsiteX13" fmla="*/ 5494496 w 5724525"/>
                <a:gd name="connsiteY13" fmla="*/ 10001 h 38100"/>
                <a:gd name="connsiteX14" fmla="*/ 5486877 w 5724525"/>
                <a:gd name="connsiteY14" fmla="*/ 36671 h 38100"/>
                <a:gd name="connsiteX15" fmla="*/ 5492591 w 5724525"/>
                <a:gd name="connsiteY15" fmla="*/ 36671 h 38100"/>
                <a:gd name="connsiteX16" fmla="*/ 5490686 w 5724525"/>
                <a:gd name="connsiteY16" fmla="*/ 32861 h 38100"/>
                <a:gd name="connsiteX17" fmla="*/ 5502116 w 5724525"/>
                <a:gd name="connsiteY17" fmla="*/ 32861 h 38100"/>
                <a:gd name="connsiteX18" fmla="*/ 5502116 w 5724525"/>
                <a:gd name="connsiteY18" fmla="*/ 36671 h 38100"/>
                <a:gd name="connsiteX19" fmla="*/ 5684044 w 5724525"/>
                <a:gd name="connsiteY19" fmla="*/ 36671 h 38100"/>
                <a:gd name="connsiteX20" fmla="*/ 5687854 w 5724525"/>
                <a:gd name="connsiteY20" fmla="*/ 32861 h 38100"/>
                <a:gd name="connsiteX21" fmla="*/ 5668804 w 5724525"/>
                <a:gd name="connsiteY21" fmla="*/ 21431 h 38100"/>
                <a:gd name="connsiteX22" fmla="*/ 5674519 w 5724525"/>
                <a:gd name="connsiteY22" fmla="*/ 15716 h 38100"/>
                <a:gd name="connsiteX23" fmla="*/ 5699284 w 5724525"/>
                <a:gd name="connsiteY23" fmla="*/ 27146 h 38100"/>
                <a:gd name="connsiteX24" fmla="*/ 5720239 w 5724525"/>
                <a:gd name="connsiteY24" fmla="*/ 11906 h 38100"/>
                <a:gd name="connsiteX25" fmla="*/ 5652611 w 5724525"/>
                <a:gd name="connsiteY25" fmla="*/ 11906 h 38100"/>
                <a:gd name="connsiteX26" fmla="*/ 5652611 w 5724525"/>
                <a:gd name="connsiteY26" fmla="*/ 10954 h 38100"/>
                <a:gd name="connsiteX27" fmla="*/ 5652611 w 5724525"/>
                <a:gd name="connsiteY27" fmla="*/ 10954 h 38100"/>
                <a:gd name="connsiteX28" fmla="*/ 5652611 w 5724525"/>
                <a:gd name="connsiteY28" fmla="*/ 10954 h 38100"/>
                <a:gd name="connsiteX29" fmla="*/ 5445919 w 5724525"/>
                <a:gd name="connsiteY29" fmla="*/ 10954 h 38100"/>
                <a:gd name="connsiteX30" fmla="*/ 5438299 w 5724525"/>
                <a:gd name="connsiteY30" fmla="*/ 20479 h 38100"/>
                <a:gd name="connsiteX31" fmla="*/ 5426869 w 5724525"/>
                <a:gd name="connsiteY31" fmla="*/ 14764 h 38100"/>
                <a:gd name="connsiteX32" fmla="*/ 5426869 w 5724525"/>
                <a:gd name="connsiteY32" fmla="*/ 20479 h 38100"/>
                <a:gd name="connsiteX33" fmla="*/ 5419249 w 5724525"/>
                <a:gd name="connsiteY33" fmla="*/ 37624 h 38100"/>
                <a:gd name="connsiteX34" fmla="*/ 5469732 w 5724525"/>
                <a:gd name="connsiteY34" fmla="*/ 37624 h 38100"/>
                <a:gd name="connsiteX35" fmla="*/ 5473541 w 5724525"/>
                <a:gd name="connsiteY35" fmla="*/ 12859 h 38100"/>
                <a:gd name="connsiteX36" fmla="*/ 5445919 w 5724525"/>
                <a:gd name="connsiteY36" fmla="*/ 10954 h 38100"/>
                <a:gd name="connsiteX37" fmla="*/ 5445919 w 5724525"/>
                <a:gd name="connsiteY37" fmla="*/ 10954 h 38100"/>
                <a:gd name="connsiteX38" fmla="*/ 5445919 w 5724525"/>
                <a:gd name="connsiteY38" fmla="*/ 10954 h 38100"/>
                <a:gd name="connsiteX39" fmla="*/ 5445919 w 5724525"/>
                <a:gd name="connsiteY39" fmla="*/ 10954 h 38100"/>
                <a:gd name="connsiteX40" fmla="*/ 5391627 w 5724525"/>
                <a:gd name="connsiteY40" fmla="*/ 10954 h 38100"/>
                <a:gd name="connsiteX41" fmla="*/ 5370671 w 5724525"/>
                <a:gd name="connsiteY41" fmla="*/ 20479 h 38100"/>
                <a:gd name="connsiteX42" fmla="*/ 5370671 w 5724525"/>
                <a:gd name="connsiteY42" fmla="*/ 10954 h 38100"/>
                <a:gd name="connsiteX43" fmla="*/ 5299234 w 5724525"/>
                <a:gd name="connsiteY43" fmla="*/ 10954 h 38100"/>
                <a:gd name="connsiteX44" fmla="*/ 5303044 w 5724525"/>
                <a:gd name="connsiteY44" fmla="*/ 26194 h 38100"/>
                <a:gd name="connsiteX45" fmla="*/ 5291614 w 5724525"/>
                <a:gd name="connsiteY45" fmla="*/ 26194 h 38100"/>
                <a:gd name="connsiteX46" fmla="*/ 5291614 w 5724525"/>
                <a:gd name="connsiteY46" fmla="*/ 20479 h 38100"/>
                <a:gd name="connsiteX47" fmla="*/ 5285899 w 5724525"/>
                <a:gd name="connsiteY47" fmla="*/ 10954 h 38100"/>
                <a:gd name="connsiteX48" fmla="*/ 5272564 w 5724525"/>
                <a:gd name="connsiteY48" fmla="*/ 10954 h 38100"/>
                <a:gd name="connsiteX49" fmla="*/ 5263039 w 5724525"/>
                <a:gd name="connsiteY49" fmla="*/ 35719 h 38100"/>
                <a:gd name="connsiteX50" fmla="*/ 5407819 w 5724525"/>
                <a:gd name="connsiteY50" fmla="*/ 35719 h 38100"/>
                <a:gd name="connsiteX51" fmla="*/ 5407819 w 5724525"/>
                <a:gd name="connsiteY51" fmla="*/ 9049 h 38100"/>
                <a:gd name="connsiteX52" fmla="*/ 5391627 w 5724525"/>
                <a:gd name="connsiteY52" fmla="*/ 10954 h 38100"/>
                <a:gd name="connsiteX53" fmla="*/ 5391627 w 5724525"/>
                <a:gd name="connsiteY53" fmla="*/ 10954 h 38100"/>
                <a:gd name="connsiteX54" fmla="*/ 5391627 w 5724525"/>
                <a:gd name="connsiteY54" fmla="*/ 10954 h 38100"/>
                <a:gd name="connsiteX55" fmla="*/ 5391627 w 5724525"/>
                <a:gd name="connsiteY55" fmla="*/ 10954 h 38100"/>
                <a:gd name="connsiteX56" fmla="*/ 5010627 w 5724525"/>
                <a:gd name="connsiteY56" fmla="*/ 10954 h 38100"/>
                <a:gd name="connsiteX57" fmla="*/ 5010627 w 5724525"/>
                <a:gd name="connsiteY57" fmla="*/ 20479 h 38100"/>
                <a:gd name="connsiteX58" fmla="*/ 4973479 w 5724525"/>
                <a:gd name="connsiteY58" fmla="*/ 26194 h 38100"/>
                <a:gd name="connsiteX59" fmla="*/ 4973479 w 5724525"/>
                <a:gd name="connsiteY59" fmla="*/ 14764 h 38100"/>
                <a:gd name="connsiteX60" fmla="*/ 4977289 w 5724525"/>
                <a:gd name="connsiteY60" fmla="*/ 10954 h 38100"/>
                <a:gd name="connsiteX61" fmla="*/ 4930616 w 5724525"/>
                <a:gd name="connsiteY61" fmla="*/ 10954 h 38100"/>
                <a:gd name="connsiteX62" fmla="*/ 4930616 w 5724525"/>
                <a:gd name="connsiteY62" fmla="*/ 35719 h 38100"/>
                <a:gd name="connsiteX63" fmla="*/ 4953477 w 5724525"/>
                <a:gd name="connsiteY63" fmla="*/ 35719 h 38100"/>
                <a:gd name="connsiteX64" fmla="*/ 4953477 w 5724525"/>
                <a:gd name="connsiteY64" fmla="*/ 24289 h 38100"/>
                <a:gd name="connsiteX65" fmla="*/ 4959191 w 5724525"/>
                <a:gd name="connsiteY65" fmla="*/ 24289 h 38100"/>
                <a:gd name="connsiteX66" fmla="*/ 4959191 w 5724525"/>
                <a:gd name="connsiteY66" fmla="*/ 35719 h 38100"/>
                <a:gd name="connsiteX67" fmla="*/ 5017294 w 5724525"/>
                <a:gd name="connsiteY67" fmla="*/ 35719 h 38100"/>
                <a:gd name="connsiteX68" fmla="*/ 5045869 w 5724525"/>
                <a:gd name="connsiteY68" fmla="*/ 24289 h 38100"/>
                <a:gd name="connsiteX69" fmla="*/ 5051584 w 5724525"/>
                <a:gd name="connsiteY69" fmla="*/ 33814 h 38100"/>
                <a:gd name="connsiteX70" fmla="*/ 5215414 w 5724525"/>
                <a:gd name="connsiteY70" fmla="*/ 33814 h 38100"/>
                <a:gd name="connsiteX71" fmla="*/ 5213509 w 5724525"/>
                <a:gd name="connsiteY71" fmla="*/ 16669 h 38100"/>
                <a:gd name="connsiteX72" fmla="*/ 5219224 w 5724525"/>
                <a:gd name="connsiteY72" fmla="*/ 10954 h 38100"/>
                <a:gd name="connsiteX73" fmla="*/ 5238274 w 5724525"/>
                <a:gd name="connsiteY73" fmla="*/ 7144 h 38100"/>
                <a:gd name="connsiteX74" fmla="*/ 5010627 w 5724525"/>
                <a:gd name="connsiteY74" fmla="*/ 10954 h 38100"/>
                <a:gd name="connsiteX75" fmla="*/ 5010627 w 5724525"/>
                <a:gd name="connsiteY75" fmla="*/ 10954 h 38100"/>
                <a:gd name="connsiteX76" fmla="*/ 5010627 w 5724525"/>
                <a:gd name="connsiteY76" fmla="*/ 10954 h 38100"/>
                <a:gd name="connsiteX77" fmla="*/ 5010627 w 5724525"/>
                <a:gd name="connsiteY77" fmla="*/ 10954 h 38100"/>
                <a:gd name="connsiteX78" fmla="*/ 4820127 w 5724525"/>
                <a:gd name="connsiteY78" fmla="*/ 10954 h 38100"/>
                <a:gd name="connsiteX79" fmla="*/ 4806791 w 5724525"/>
                <a:gd name="connsiteY79" fmla="*/ 26194 h 38100"/>
                <a:gd name="connsiteX80" fmla="*/ 4818221 w 5724525"/>
                <a:gd name="connsiteY80" fmla="*/ 26194 h 38100"/>
                <a:gd name="connsiteX81" fmla="*/ 4818221 w 5724525"/>
                <a:gd name="connsiteY81" fmla="*/ 20479 h 38100"/>
                <a:gd name="connsiteX82" fmla="*/ 4823937 w 5724525"/>
                <a:gd name="connsiteY82" fmla="*/ 10954 h 38100"/>
                <a:gd name="connsiteX83" fmla="*/ 4820127 w 5724525"/>
                <a:gd name="connsiteY83" fmla="*/ 10954 h 38100"/>
                <a:gd name="connsiteX84" fmla="*/ 4820127 w 5724525"/>
                <a:gd name="connsiteY84" fmla="*/ 10954 h 38100"/>
                <a:gd name="connsiteX85" fmla="*/ 4820127 w 5724525"/>
                <a:gd name="connsiteY85" fmla="*/ 10954 h 38100"/>
                <a:gd name="connsiteX86" fmla="*/ 4820127 w 5724525"/>
                <a:gd name="connsiteY86" fmla="*/ 10954 h 38100"/>
                <a:gd name="connsiteX87" fmla="*/ 4794409 w 5724525"/>
                <a:gd name="connsiteY87" fmla="*/ 10954 h 38100"/>
                <a:gd name="connsiteX88" fmla="*/ 4794409 w 5724525"/>
                <a:gd name="connsiteY88" fmla="*/ 12859 h 38100"/>
                <a:gd name="connsiteX89" fmla="*/ 4800124 w 5724525"/>
                <a:gd name="connsiteY89" fmla="*/ 12859 h 38100"/>
                <a:gd name="connsiteX90" fmla="*/ 4802029 w 5724525"/>
                <a:gd name="connsiteY90" fmla="*/ 9049 h 38100"/>
                <a:gd name="connsiteX91" fmla="*/ 4794409 w 5724525"/>
                <a:gd name="connsiteY91" fmla="*/ 10954 h 38100"/>
                <a:gd name="connsiteX92" fmla="*/ 4794409 w 5724525"/>
                <a:gd name="connsiteY92" fmla="*/ 10954 h 38100"/>
                <a:gd name="connsiteX93" fmla="*/ 4794409 w 5724525"/>
                <a:gd name="connsiteY93" fmla="*/ 10954 h 38100"/>
                <a:gd name="connsiteX94" fmla="*/ 4794409 w 5724525"/>
                <a:gd name="connsiteY94" fmla="*/ 10954 h 38100"/>
                <a:gd name="connsiteX95" fmla="*/ 4651534 w 5724525"/>
                <a:gd name="connsiteY95" fmla="*/ 10954 h 38100"/>
                <a:gd name="connsiteX96" fmla="*/ 4638199 w 5724525"/>
                <a:gd name="connsiteY96" fmla="*/ 26194 h 38100"/>
                <a:gd name="connsiteX97" fmla="*/ 4638199 w 5724525"/>
                <a:gd name="connsiteY97" fmla="*/ 10954 h 38100"/>
                <a:gd name="connsiteX98" fmla="*/ 4476274 w 5724525"/>
                <a:gd name="connsiteY98" fmla="*/ 10954 h 38100"/>
                <a:gd name="connsiteX99" fmla="*/ 4478179 w 5724525"/>
                <a:gd name="connsiteY99" fmla="*/ 20479 h 38100"/>
                <a:gd name="connsiteX100" fmla="*/ 4472464 w 5724525"/>
                <a:gd name="connsiteY100" fmla="*/ 26194 h 38100"/>
                <a:gd name="connsiteX101" fmla="*/ 4447699 w 5724525"/>
                <a:gd name="connsiteY101" fmla="*/ 26194 h 38100"/>
                <a:gd name="connsiteX102" fmla="*/ 4443889 w 5724525"/>
                <a:gd name="connsiteY102" fmla="*/ 37624 h 38100"/>
                <a:gd name="connsiteX103" fmla="*/ 4581049 w 5724525"/>
                <a:gd name="connsiteY103" fmla="*/ 37624 h 38100"/>
                <a:gd name="connsiteX104" fmla="*/ 4577239 w 5724525"/>
                <a:gd name="connsiteY104" fmla="*/ 26194 h 38100"/>
                <a:gd name="connsiteX105" fmla="*/ 4582954 w 5724525"/>
                <a:gd name="connsiteY105" fmla="*/ 20479 h 38100"/>
                <a:gd name="connsiteX106" fmla="*/ 4602004 w 5724525"/>
                <a:gd name="connsiteY106" fmla="*/ 20479 h 38100"/>
                <a:gd name="connsiteX107" fmla="*/ 4598194 w 5724525"/>
                <a:gd name="connsiteY107" fmla="*/ 37624 h 38100"/>
                <a:gd name="connsiteX108" fmla="*/ 4696302 w 5724525"/>
                <a:gd name="connsiteY108" fmla="*/ 37624 h 38100"/>
                <a:gd name="connsiteX109" fmla="*/ 4696302 w 5724525"/>
                <a:gd name="connsiteY109" fmla="*/ 33814 h 38100"/>
                <a:gd name="connsiteX110" fmla="*/ 4707731 w 5724525"/>
                <a:gd name="connsiteY110" fmla="*/ 28099 h 38100"/>
                <a:gd name="connsiteX111" fmla="*/ 4707731 w 5724525"/>
                <a:gd name="connsiteY111" fmla="*/ 39529 h 38100"/>
                <a:gd name="connsiteX112" fmla="*/ 4765834 w 5724525"/>
                <a:gd name="connsiteY112" fmla="*/ 39529 h 38100"/>
                <a:gd name="connsiteX113" fmla="*/ 4779169 w 5724525"/>
                <a:gd name="connsiteY113" fmla="*/ 14764 h 38100"/>
                <a:gd name="connsiteX114" fmla="*/ 4651534 w 5724525"/>
                <a:gd name="connsiteY114" fmla="*/ 10954 h 38100"/>
                <a:gd name="connsiteX115" fmla="*/ 4651534 w 5724525"/>
                <a:gd name="connsiteY115" fmla="*/ 10954 h 38100"/>
                <a:gd name="connsiteX116" fmla="*/ 4651534 w 5724525"/>
                <a:gd name="connsiteY116" fmla="*/ 10954 h 38100"/>
                <a:gd name="connsiteX117" fmla="*/ 4651534 w 5724525"/>
                <a:gd name="connsiteY117" fmla="*/ 10954 h 38100"/>
                <a:gd name="connsiteX118" fmla="*/ 4435316 w 5724525"/>
                <a:gd name="connsiteY118" fmla="*/ 10954 h 38100"/>
                <a:gd name="connsiteX119" fmla="*/ 4433412 w 5724525"/>
                <a:gd name="connsiteY119" fmla="*/ 31909 h 38100"/>
                <a:gd name="connsiteX120" fmla="*/ 4439127 w 5724525"/>
                <a:gd name="connsiteY120" fmla="*/ 31909 h 38100"/>
                <a:gd name="connsiteX121" fmla="*/ 4439127 w 5724525"/>
                <a:gd name="connsiteY121" fmla="*/ 26194 h 38100"/>
                <a:gd name="connsiteX122" fmla="*/ 4448652 w 5724525"/>
                <a:gd name="connsiteY122" fmla="*/ 10954 h 38100"/>
                <a:gd name="connsiteX123" fmla="*/ 4435316 w 5724525"/>
                <a:gd name="connsiteY123" fmla="*/ 10954 h 38100"/>
                <a:gd name="connsiteX124" fmla="*/ 4435316 w 5724525"/>
                <a:gd name="connsiteY124" fmla="*/ 10954 h 38100"/>
                <a:gd name="connsiteX125" fmla="*/ 4435316 w 5724525"/>
                <a:gd name="connsiteY125" fmla="*/ 10954 h 38100"/>
                <a:gd name="connsiteX126" fmla="*/ 4435316 w 5724525"/>
                <a:gd name="connsiteY126" fmla="*/ 10954 h 38100"/>
                <a:gd name="connsiteX127" fmla="*/ 4394359 w 5724525"/>
                <a:gd name="connsiteY127" fmla="*/ 10954 h 38100"/>
                <a:gd name="connsiteX128" fmla="*/ 4394359 w 5724525"/>
                <a:gd name="connsiteY128" fmla="*/ 31909 h 38100"/>
                <a:gd name="connsiteX129" fmla="*/ 4400074 w 5724525"/>
                <a:gd name="connsiteY129" fmla="*/ 26194 h 38100"/>
                <a:gd name="connsiteX130" fmla="*/ 4407694 w 5724525"/>
                <a:gd name="connsiteY130" fmla="*/ 10954 h 38100"/>
                <a:gd name="connsiteX131" fmla="*/ 4394359 w 5724525"/>
                <a:gd name="connsiteY131" fmla="*/ 10954 h 38100"/>
                <a:gd name="connsiteX132" fmla="*/ 4394359 w 5724525"/>
                <a:gd name="connsiteY132" fmla="*/ 10954 h 38100"/>
                <a:gd name="connsiteX133" fmla="*/ 4394359 w 5724525"/>
                <a:gd name="connsiteY133" fmla="*/ 10954 h 38100"/>
                <a:gd name="connsiteX134" fmla="*/ 4394359 w 5724525"/>
                <a:gd name="connsiteY134" fmla="*/ 10954 h 38100"/>
                <a:gd name="connsiteX135" fmla="*/ 4332446 w 5724525"/>
                <a:gd name="connsiteY135" fmla="*/ 10954 h 38100"/>
                <a:gd name="connsiteX136" fmla="*/ 4328637 w 5724525"/>
                <a:gd name="connsiteY136" fmla="*/ 20479 h 38100"/>
                <a:gd name="connsiteX137" fmla="*/ 4359116 w 5724525"/>
                <a:gd name="connsiteY137" fmla="*/ 20479 h 38100"/>
                <a:gd name="connsiteX138" fmla="*/ 4368641 w 5724525"/>
                <a:gd name="connsiteY138" fmla="*/ 10954 h 38100"/>
                <a:gd name="connsiteX139" fmla="*/ 4332446 w 5724525"/>
                <a:gd name="connsiteY139" fmla="*/ 10954 h 38100"/>
                <a:gd name="connsiteX140" fmla="*/ 4332446 w 5724525"/>
                <a:gd name="connsiteY140" fmla="*/ 10954 h 38100"/>
                <a:gd name="connsiteX141" fmla="*/ 4332446 w 5724525"/>
                <a:gd name="connsiteY141" fmla="*/ 10954 h 38100"/>
                <a:gd name="connsiteX142" fmla="*/ 4332446 w 5724525"/>
                <a:gd name="connsiteY142" fmla="*/ 10954 h 38100"/>
                <a:gd name="connsiteX143" fmla="*/ 4132421 w 5724525"/>
                <a:gd name="connsiteY143" fmla="*/ 10954 h 38100"/>
                <a:gd name="connsiteX144" fmla="*/ 4111466 w 5724525"/>
                <a:gd name="connsiteY144" fmla="*/ 10954 h 38100"/>
                <a:gd name="connsiteX145" fmla="*/ 4096226 w 5724525"/>
                <a:gd name="connsiteY145" fmla="*/ 10954 h 38100"/>
                <a:gd name="connsiteX146" fmla="*/ 4088606 w 5724525"/>
                <a:gd name="connsiteY146" fmla="*/ 12859 h 38100"/>
                <a:gd name="connsiteX147" fmla="*/ 4075271 w 5724525"/>
                <a:gd name="connsiteY147" fmla="*/ 35719 h 38100"/>
                <a:gd name="connsiteX148" fmla="*/ 4094321 w 5724525"/>
                <a:gd name="connsiteY148" fmla="*/ 35719 h 38100"/>
                <a:gd name="connsiteX149" fmla="*/ 4100036 w 5724525"/>
                <a:gd name="connsiteY149" fmla="*/ 24289 h 38100"/>
                <a:gd name="connsiteX150" fmla="*/ 4156234 w 5724525"/>
                <a:gd name="connsiteY150" fmla="*/ 24289 h 38100"/>
                <a:gd name="connsiteX151" fmla="*/ 4146709 w 5724525"/>
                <a:gd name="connsiteY151" fmla="*/ 35719 h 38100"/>
                <a:gd name="connsiteX152" fmla="*/ 4187666 w 5724525"/>
                <a:gd name="connsiteY152" fmla="*/ 35719 h 38100"/>
                <a:gd name="connsiteX153" fmla="*/ 4216241 w 5724525"/>
                <a:gd name="connsiteY153" fmla="*/ 10954 h 38100"/>
                <a:gd name="connsiteX154" fmla="*/ 4132421 w 5724525"/>
                <a:gd name="connsiteY154" fmla="*/ 10954 h 38100"/>
                <a:gd name="connsiteX155" fmla="*/ 4132421 w 5724525"/>
                <a:gd name="connsiteY155" fmla="*/ 10954 h 38100"/>
                <a:gd name="connsiteX156" fmla="*/ 4132421 w 5724525"/>
                <a:gd name="connsiteY156" fmla="*/ 10954 h 38100"/>
                <a:gd name="connsiteX157" fmla="*/ 4132421 w 5724525"/>
                <a:gd name="connsiteY157" fmla="*/ 10954 h 38100"/>
                <a:gd name="connsiteX158" fmla="*/ 3886676 w 5724525"/>
                <a:gd name="connsiteY158" fmla="*/ 10954 h 38100"/>
                <a:gd name="connsiteX159" fmla="*/ 3888581 w 5724525"/>
                <a:gd name="connsiteY159" fmla="*/ 35719 h 38100"/>
                <a:gd name="connsiteX160" fmla="*/ 3919061 w 5724525"/>
                <a:gd name="connsiteY160" fmla="*/ 35719 h 38100"/>
                <a:gd name="connsiteX161" fmla="*/ 3919061 w 5724525"/>
                <a:gd name="connsiteY161" fmla="*/ 19526 h 38100"/>
                <a:gd name="connsiteX162" fmla="*/ 3930491 w 5724525"/>
                <a:gd name="connsiteY162" fmla="*/ 19526 h 38100"/>
                <a:gd name="connsiteX163" fmla="*/ 3924776 w 5724525"/>
                <a:gd name="connsiteY163" fmla="*/ 36671 h 38100"/>
                <a:gd name="connsiteX164" fmla="*/ 3953351 w 5724525"/>
                <a:gd name="connsiteY164" fmla="*/ 36671 h 38100"/>
                <a:gd name="connsiteX165" fmla="*/ 3955256 w 5724525"/>
                <a:gd name="connsiteY165" fmla="*/ 32861 h 38100"/>
                <a:gd name="connsiteX166" fmla="*/ 3955256 w 5724525"/>
                <a:gd name="connsiteY166" fmla="*/ 36671 h 38100"/>
                <a:gd name="connsiteX167" fmla="*/ 3966686 w 5724525"/>
                <a:gd name="connsiteY167" fmla="*/ 36671 h 38100"/>
                <a:gd name="connsiteX168" fmla="*/ 3966686 w 5724525"/>
                <a:gd name="connsiteY168" fmla="*/ 25241 h 38100"/>
                <a:gd name="connsiteX169" fmla="*/ 3947636 w 5724525"/>
                <a:gd name="connsiteY169" fmla="*/ 10001 h 38100"/>
                <a:gd name="connsiteX170" fmla="*/ 3886676 w 5724525"/>
                <a:gd name="connsiteY170" fmla="*/ 10954 h 38100"/>
                <a:gd name="connsiteX171" fmla="*/ 3886676 w 5724525"/>
                <a:gd name="connsiteY171" fmla="*/ 10954 h 38100"/>
                <a:gd name="connsiteX172" fmla="*/ 3886676 w 5724525"/>
                <a:gd name="connsiteY172" fmla="*/ 10954 h 38100"/>
                <a:gd name="connsiteX173" fmla="*/ 3886676 w 5724525"/>
                <a:gd name="connsiteY173" fmla="*/ 10954 h 38100"/>
                <a:gd name="connsiteX174" fmla="*/ 3716179 w 5724525"/>
                <a:gd name="connsiteY174" fmla="*/ 10954 h 38100"/>
                <a:gd name="connsiteX175" fmla="*/ 3714274 w 5724525"/>
                <a:gd name="connsiteY175" fmla="*/ 12859 h 38100"/>
                <a:gd name="connsiteX176" fmla="*/ 3714274 w 5724525"/>
                <a:gd name="connsiteY176" fmla="*/ 10954 h 38100"/>
                <a:gd name="connsiteX177" fmla="*/ 3509486 w 5724525"/>
                <a:gd name="connsiteY177" fmla="*/ 10954 h 38100"/>
                <a:gd name="connsiteX178" fmla="*/ 3496151 w 5724525"/>
                <a:gd name="connsiteY178" fmla="*/ 35719 h 38100"/>
                <a:gd name="connsiteX179" fmla="*/ 3590449 w 5724525"/>
                <a:gd name="connsiteY179" fmla="*/ 35719 h 38100"/>
                <a:gd name="connsiteX180" fmla="*/ 3590449 w 5724525"/>
                <a:gd name="connsiteY180" fmla="*/ 24289 h 38100"/>
                <a:gd name="connsiteX181" fmla="*/ 3596164 w 5724525"/>
                <a:gd name="connsiteY181" fmla="*/ 18574 h 38100"/>
                <a:gd name="connsiteX182" fmla="*/ 3620929 w 5724525"/>
                <a:gd name="connsiteY182" fmla="*/ 18574 h 38100"/>
                <a:gd name="connsiteX183" fmla="*/ 3596164 w 5724525"/>
                <a:gd name="connsiteY183" fmla="*/ 35719 h 38100"/>
                <a:gd name="connsiteX184" fmla="*/ 3635216 w 5724525"/>
                <a:gd name="connsiteY184" fmla="*/ 35719 h 38100"/>
                <a:gd name="connsiteX185" fmla="*/ 3635216 w 5724525"/>
                <a:gd name="connsiteY185" fmla="*/ 31909 h 38100"/>
                <a:gd name="connsiteX186" fmla="*/ 3640931 w 5724525"/>
                <a:gd name="connsiteY186" fmla="*/ 31909 h 38100"/>
                <a:gd name="connsiteX187" fmla="*/ 3640931 w 5724525"/>
                <a:gd name="connsiteY187" fmla="*/ 20479 h 38100"/>
                <a:gd name="connsiteX188" fmla="*/ 3652361 w 5724525"/>
                <a:gd name="connsiteY188" fmla="*/ 26194 h 38100"/>
                <a:gd name="connsiteX189" fmla="*/ 3640931 w 5724525"/>
                <a:gd name="connsiteY189" fmla="*/ 31909 h 38100"/>
                <a:gd name="connsiteX190" fmla="*/ 3637121 w 5724525"/>
                <a:gd name="connsiteY190" fmla="*/ 35719 h 38100"/>
                <a:gd name="connsiteX191" fmla="*/ 3759041 w 5724525"/>
                <a:gd name="connsiteY191" fmla="*/ 35719 h 38100"/>
                <a:gd name="connsiteX192" fmla="*/ 3739991 w 5724525"/>
                <a:gd name="connsiteY192" fmla="*/ 10954 h 38100"/>
                <a:gd name="connsiteX193" fmla="*/ 3716179 w 5724525"/>
                <a:gd name="connsiteY193" fmla="*/ 10954 h 38100"/>
                <a:gd name="connsiteX194" fmla="*/ 3716179 w 5724525"/>
                <a:gd name="connsiteY194" fmla="*/ 10954 h 38100"/>
                <a:gd name="connsiteX195" fmla="*/ 3716179 w 5724525"/>
                <a:gd name="connsiteY195" fmla="*/ 10954 h 38100"/>
                <a:gd name="connsiteX196" fmla="*/ 3716179 w 5724525"/>
                <a:gd name="connsiteY196" fmla="*/ 10954 h 38100"/>
                <a:gd name="connsiteX197" fmla="*/ 3223736 w 5724525"/>
                <a:gd name="connsiteY197" fmla="*/ 10954 h 38100"/>
                <a:gd name="connsiteX198" fmla="*/ 3204686 w 5724525"/>
                <a:gd name="connsiteY198" fmla="*/ 35719 h 38100"/>
                <a:gd name="connsiteX199" fmla="*/ 3247549 w 5724525"/>
                <a:gd name="connsiteY199" fmla="*/ 35719 h 38100"/>
                <a:gd name="connsiteX200" fmla="*/ 3247549 w 5724525"/>
                <a:gd name="connsiteY200" fmla="*/ 19526 h 38100"/>
                <a:gd name="connsiteX201" fmla="*/ 3258979 w 5724525"/>
                <a:gd name="connsiteY201" fmla="*/ 19526 h 38100"/>
                <a:gd name="connsiteX202" fmla="*/ 3255169 w 5724525"/>
                <a:gd name="connsiteY202" fmla="*/ 36671 h 38100"/>
                <a:gd name="connsiteX203" fmla="*/ 3420904 w 5724525"/>
                <a:gd name="connsiteY203" fmla="*/ 36671 h 38100"/>
                <a:gd name="connsiteX204" fmla="*/ 3420904 w 5724525"/>
                <a:gd name="connsiteY204" fmla="*/ 32861 h 38100"/>
                <a:gd name="connsiteX205" fmla="*/ 3432334 w 5724525"/>
                <a:gd name="connsiteY205" fmla="*/ 32861 h 38100"/>
                <a:gd name="connsiteX206" fmla="*/ 3432334 w 5724525"/>
                <a:gd name="connsiteY206" fmla="*/ 36671 h 38100"/>
                <a:gd name="connsiteX207" fmla="*/ 3484721 w 5724525"/>
                <a:gd name="connsiteY207" fmla="*/ 36671 h 38100"/>
                <a:gd name="connsiteX208" fmla="*/ 3482816 w 5724525"/>
                <a:gd name="connsiteY208" fmla="*/ 32861 h 38100"/>
                <a:gd name="connsiteX209" fmla="*/ 3492341 w 5724525"/>
                <a:gd name="connsiteY209" fmla="*/ 11906 h 38100"/>
                <a:gd name="connsiteX210" fmla="*/ 3223736 w 5724525"/>
                <a:gd name="connsiteY210" fmla="*/ 11906 h 38100"/>
                <a:gd name="connsiteX211" fmla="*/ 3223736 w 5724525"/>
                <a:gd name="connsiteY211" fmla="*/ 10954 h 38100"/>
                <a:gd name="connsiteX212" fmla="*/ 3223736 w 5724525"/>
                <a:gd name="connsiteY212" fmla="*/ 10954 h 38100"/>
                <a:gd name="connsiteX213" fmla="*/ 3223736 w 5724525"/>
                <a:gd name="connsiteY213" fmla="*/ 10954 h 38100"/>
                <a:gd name="connsiteX214" fmla="*/ 2573179 w 5724525"/>
                <a:gd name="connsiteY214" fmla="*/ 10954 h 38100"/>
                <a:gd name="connsiteX215" fmla="*/ 2565559 w 5724525"/>
                <a:gd name="connsiteY215" fmla="*/ 12859 h 38100"/>
                <a:gd name="connsiteX216" fmla="*/ 2565559 w 5724525"/>
                <a:gd name="connsiteY216" fmla="*/ 18574 h 38100"/>
                <a:gd name="connsiteX217" fmla="*/ 2602706 w 5724525"/>
                <a:gd name="connsiteY217" fmla="*/ 30004 h 38100"/>
                <a:gd name="connsiteX218" fmla="*/ 2598896 w 5724525"/>
                <a:gd name="connsiteY218" fmla="*/ 9049 h 38100"/>
                <a:gd name="connsiteX219" fmla="*/ 2573179 w 5724525"/>
                <a:gd name="connsiteY219" fmla="*/ 10954 h 38100"/>
                <a:gd name="connsiteX220" fmla="*/ 2573179 w 5724525"/>
                <a:gd name="connsiteY220" fmla="*/ 10954 h 38100"/>
                <a:gd name="connsiteX221" fmla="*/ 2573179 w 5724525"/>
                <a:gd name="connsiteY221" fmla="*/ 10954 h 38100"/>
                <a:gd name="connsiteX222" fmla="*/ 2573179 w 5724525"/>
                <a:gd name="connsiteY222" fmla="*/ 10954 h 38100"/>
                <a:gd name="connsiteX223" fmla="*/ 2509361 w 5724525"/>
                <a:gd name="connsiteY223" fmla="*/ 10954 h 38100"/>
                <a:gd name="connsiteX224" fmla="*/ 2509361 w 5724525"/>
                <a:gd name="connsiteY224" fmla="*/ 12859 h 38100"/>
                <a:gd name="connsiteX225" fmla="*/ 2503646 w 5724525"/>
                <a:gd name="connsiteY225" fmla="*/ 35719 h 38100"/>
                <a:gd name="connsiteX226" fmla="*/ 2532221 w 5724525"/>
                <a:gd name="connsiteY226" fmla="*/ 35719 h 38100"/>
                <a:gd name="connsiteX227" fmla="*/ 2564606 w 5724525"/>
                <a:gd name="connsiteY227" fmla="*/ 18574 h 38100"/>
                <a:gd name="connsiteX228" fmla="*/ 2527459 w 5724525"/>
                <a:gd name="connsiteY228" fmla="*/ 12859 h 38100"/>
                <a:gd name="connsiteX229" fmla="*/ 2531269 w 5724525"/>
                <a:gd name="connsiteY229" fmla="*/ 9049 h 38100"/>
                <a:gd name="connsiteX230" fmla="*/ 2509361 w 5724525"/>
                <a:gd name="connsiteY230" fmla="*/ 10954 h 38100"/>
                <a:gd name="connsiteX231" fmla="*/ 2509361 w 5724525"/>
                <a:gd name="connsiteY231" fmla="*/ 10954 h 38100"/>
                <a:gd name="connsiteX232" fmla="*/ 2509361 w 5724525"/>
                <a:gd name="connsiteY232" fmla="*/ 10954 h 38100"/>
                <a:gd name="connsiteX233" fmla="*/ 2509361 w 5724525"/>
                <a:gd name="connsiteY233" fmla="*/ 10954 h 38100"/>
                <a:gd name="connsiteX234" fmla="*/ 2419826 w 5724525"/>
                <a:gd name="connsiteY234" fmla="*/ 10954 h 38100"/>
                <a:gd name="connsiteX235" fmla="*/ 2404586 w 5724525"/>
                <a:gd name="connsiteY235" fmla="*/ 37624 h 38100"/>
                <a:gd name="connsiteX236" fmla="*/ 2423636 w 5724525"/>
                <a:gd name="connsiteY236" fmla="*/ 37624 h 38100"/>
                <a:gd name="connsiteX237" fmla="*/ 2427446 w 5724525"/>
                <a:gd name="connsiteY237" fmla="*/ 14764 h 38100"/>
                <a:gd name="connsiteX238" fmla="*/ 2450306 w 5724525"/>
                <a:gd name="connsiteY238" fmla="*/ 12859 h 38100"/>
                <a:gd name="connsiteX239" fmla="*/ 2419826 w 5724525"/>
                <a:gd name="connsiteY239" fmla="*/ 10954 h 38100"/>
                <a:gd name="connsiteX240" fmla="*/ 2419826 w 5724525"/>
                <a:gd name="connsiteY240" fmla="*/ 10954 h 38100"/>
                <a:gd name="connsiteX241" fmla="*/ 2419826 w 5724525"/>
                <a:gd name="connsiteY241" fmla="*/ 10954 h 38100"/>
                <a:gd name="connsiteX242" fmla="*/ 2419826 w 5724525"/>
                <a:gd name="connsiteY242" fmla="*/ 10954 h 38100"/>
                <a:gd name="connsiteX243" fmla="*/ 2314099 w 5724525"/>
                <a:gd name="connsiteY243" fmla="*/ 10954 h 38100"/>
                <a:gd name="connsiteX244" fmla="*/ 2310289 w 5724525"/>
                <a:gd name="connsiteY244" fmla="*/ 12859 h 38100"/>
                <a:gd name="connsiteX245" fmla="*/ 2310289 w 5724525"/>
                <a:gd name="connsiteY245" fmla="*/ 10954 h 38100"/>
                <a:gd name="connsiteX246" fmla="*/ 2259806 w 5724525"/>
                <a:gd name="connsiteY246" fmla="*/ 10954 h 38100"/>
                <a:gd name="connsiteX247" fmla="*/ 2248376 w 5724525"/>
                <a:gd name="connsiteY247" fmla="*/ 26194 h 38100"/>
                <a:gd name="connsiteX248" fmla="*/ 2238851 w 5724525"/>
                <a:gd name="connsiteY248" fmla="*/ 10954 h 38100"/>
                <a:gd name="connsiteX249" fmla="*/ 2210276 w 5724525"/>
                <a:gd name="connsiteY249" fmla="*/ 10954 h 38100"/>
                <a:gd name="connsiteX250" fmla="*/ 2202656 w 5724525"/>
                <a:gd name="connsiteY250" fmla="*/ 35719 h 38100"/>
                <a:gd name="connsiteX251" fmla="*/ 2298859 w 5724525"/>
                <a:gd name="connsiteY251" fmla="*/ 35719 h 38100"/>
                <a:gd name="connsiteX252" fmla="*/ 2306479 w 5724525"/>
                <a:gd name="connsiteY252" fmla="*/ 24289 h 38100"/>
                <a:gd name="connsiteX253" fmla="*/ 2304574 w 5724525"/>
                <a:gd name="connsiteY253" fmla="*/ 35719 h 38100"/>
                <a:gd name="connsiteX254" fmla="*/ 2319814 w 5724525"/>
                <a:gd name="connsiteY254" fmla="*/ 35719 h 38100"/>
                <a:gd name="connsiteX255" fmla="*/ 2327434 w 5724525"/>
                <a:gd name="connsiteY255" fmla="*/ 10954 h 38100"/>
                <a:gd name="connsiteX256" fmla="*/ 2314099 w 5724525"/>
                <a:gd name="connsiteY256" fmla="*/ 10954 h 38100"/>
                <a:gd name="connsiteX257" fmla="*/ 2314099 w 5724525"/>
                <a:gd name="connsiteY257" fmla="*/ 10954 h 38100"/>
                <a:gd name="connsiteX258" fmla="*/ 2314099 w 5724525"/>
                <a:gd name="connsiteY258" fmla="*/ 10954 h 38100"/>
                <a:gd name="connsiteX259" fmla="*/ 2314099 w 5724525"/>
                <a:gd name="connsiteY259" fmla="*/ 10954 h 38100"/>
                <a:gd name="connsiteX260" fmla="*/ 1998821 w 5724525"/>
                <a:gd name="connsiteY260" fmla="*/ 10954 h 38100"/>
                <a:gd name="connsiteX261" fmla="*/ 1998821 w 5724525"/>
                <a:gd name="connsiteY261" fmla="*/ 35719 h 38100"/>
                <a:gd name="connsiteX262" fmla="*/ 2049304 w 5724525"/>
                <a:gd name="connsiteY262" fmla="*/ 35719 h 38100"/>
                <a:gd name="connsiteX263" fmla="*/ 2037874 w 5724525"/>
                <a:gd name="connsiteY263" fmla="*/ 10954 h 38100"/>
                <a:gd name="connsiteX264" fmla="*/ 1998821 w 5724525"/>
                <a:gd name="connsiteY264" fmla="*/ 10954 h 38100"/>
                <a:gd name="connsiteX265" fmla="*/ 1998821 w 5724525"/>
                <a:gd name="connsiteY265" fmla="*/ 10954 h 38100"/>
                <a:gd name="connsiteX266" fmla="*/ 1998821 w 5724525"/>
                <a:gd name="connsiteY266" fmla="*/ 10954 h 38100"/>
                <a:gd name="connsiteX267" fmla="*/ 1998821 w 5724525"/>
                <a:gd name="connsiteY267" fmla="*/ 10954 h 38100"/>
                <a:gd name="connsiteX268" fmla="*/ 1871186 w 5724525"/>
                <a:gd name="connsiteY268" fmla="*/ 10954 h 38100"/>
                <a:gd name="connsiteX269" fmla="*/ 1880711 w 5724525"/>
                <a:gd name="connsiteY269" fmla="*/ 35719 h 38100"/>
                <a:gd name="connsiteX270" fmla="*/ 1895951 w 5724525"/>
                <a:gd name="connsiteY270" fmla="*/ 35719 h 38100"/>
                <a:gd name="connsiteX271" fmla="*/ 1890236 w 5724525"/>
                <a:gd name="connsiteY271" fmla="*/ 9049 h 38100"/>
                <a:gd name="connsiteX272" fmla="*/ 1871186 w 5724525"/>
                <a:gd name="connsiteY272" fmla="*/ 10954 h 38100"/>
                <a:gd name="connsiteX273" fmla="*/ 1871186 w 5724525"/>
                <a:gd name="connsiteY273" fmla="*/ 10954 h 38100"/>
                <a:gd name="connsiteX274" fmla="*/ 1871186 w 5724525"/>
                <a:gd name="connsiteY274" fmla="*/ 10954 h 38100"/>
                <a:gd name="connsiteX275" fmla="*/ 1871186 w 5724525"/>
                <a:gd name="connsiteY275" fmla="*/ 10954 h 38100"/>
                <a:gd name="connsiteX276" fmla="*/ 1790224 w 5724525"/>
                <a:gd name="connsiteY276" fmla="*/ 10954 h 38100"/>
                <a:gd name="connsiteX277" fmla="*/ 1745456 w 5724525"/>
                <a:gd name="connsiteY277" fmla="*/ 26194 h 38100"/>
                <a:gd name="connsiteX278" fmla="*/ 1747361 w 5724525"/>
                <a:gd name="connsiteY278" fmla="*/ 10954 h 38100"/>
                <a:gd name="connsiteX279" fmla="*/ 1714976 w 5724525"/>
                <a:gd name="connsiteY279" fmla="*/ 10954 h 38100"/>
                <a:gd name="connsiteX280" fmla="*/ 1714976 w 5724525"/>
                <a:gd name="connsiteY280" fmla="*/ 26194 h 38100"/>
                <a:gd name="connsiteX281" fmla="*/ 1734026 w 5724525"/>
                <a:gd name="connsiteY281" fmla="*/ 31909 h 38100"/>
                <a:gd name="connsiteX282" fmla="*/ 1714976 w 5724525"/>
                <a:gd name="connsiteY282" fmla="*/ 31909 h 38100"/>
                <a:gd name="connsiteX283" fmla="*/ 1714976 w 5724525"/>
                <a:gd name="connsiteY283" fmla="*/ 35719 h 38100"/>
                <a:gd name="connsiteX284" fmla="*/ 1865471 w 5724525"/>
                <a:gd name="connsiteY284" fmla="*/ 35719 h 38100"/>
                <a:gd name="connsiteX285" fmla="*/ 1836896 w 5724525"/>
                <a:gd name="connsiteY285" fmla="*/ 10954 h 38100"/>
                <a:gd name="connsiteX286" fmla="*/ 1790224 w 5724525"/>
                <a:gd name="connsiteY286" fmla="*/ 10954 h 38100"/>
                <a:gd name="connsiteX287" fmla="*/ 1790224 w 5724525"/>
                <a:gd name="connsiteY287" fmla="*/ 10954 h 38100"/>
                <a:gd name="connsiteX288" fmla="*/ 1790224 w 5724525"/>
                <a:gd name="connsiteY288" fmla="*/ 10954 h 38100"/>
                <a:gd name="connsiteX289" fmla="*/ 1790224 w 5724525"/>
                <a:gd name="connsiteY289" fmla="*/ 10954 h 38100"/>
                <a:gd name="connsiteX290" fmla="*/ 1498759 w 5724525"/>
                <a:gd name="connsiteY290" fmla="*/ 10954 h 38100"/>
                <a:gd name="connsiteX291" fmla="*/ 1521619 w 5724525"/>
                <a:gd name="connsiteY291" fmla="*/ 35719 h 38100"/>
                <a:gd name="connsiteX292" fmla="*/ 1598771 w 5724525"/>
                <a:gd name="connsiteY292" fmla="*/ 35719 h 38100"/>
                <a:gd name="connsiteX293" fmla="*/ 1585436 w 5724525"/>
                <a:gd name="connsiteY293" fmla="*/ 12859 h 38100"/>
                <a:gd name="connsiteX294" fmla="*/ 1585436 w 5724525"/>
                <a:gd name="connsiteY294" fmla="*/ 10954 h 38100"/>
                <a:gd name="connsiteX295" fmla="*/ 1498759 w 5724525"/>
                <a:gd name="connsiteY295" fmla="*/ 10954 h 38100"/>
                <a:gd name="connsiteX296" fmla="*/ 1498759 w 5724525"/>
                <a:gd name="connsiteY296" fmla="*/ 10954 h 38100"/>
                <a:gd name="connsiteX297" fmla="*/ 1498759 w 5724525"/>
                <a:gd name="connsiteY297" fmla="*/ 10954 h 38100"/>
                <a:gd name="connsiteX298" fmla="*/ 1498759 w 5724525"/>
                <a:gd name="connsiteY298" fmla="*/ 10954 h 38100"/>
                <a:gd name="connsiteX299" fmla="*/ 1378744 w 5724525"/>
                <a:gd name="connsiteY299" fmla="*/ 10954 h 38100"/>
                <a:gd name="connsiteX300" fmla="*/ 1369219 w 5724525"/>
                <a:gd name="connsiteY300" fmla="*/ 35719 h 38100"/>
                <a:gd name="connsiteX301" fmla="*/ 1395889 w 5724525"/>
                <a:gd name="connsiteY301" fmla="*/ 35719 h 38100"/>
                <a:gd name="connsiteX302" fmla="*/ 1392079 w 5724525"/>
                <a:gd name="connsiteY302" fmla="*/ 24289 h 38100"/>
                <a:gd name="connsiteX303" fmla="*/ 1416844 w 5724525"/>
                <a:gd name="connsiteY303" fmla="*/ 12859 h 38100"/>
                <a:gd name="connsiteX304" fmla="*/ 1414939 w 5724525"/>
                <a:gd name="connsiteY304" fmla="*/ 9049 h 38100"/>
                <a:gd name="connsiteX305" fmla="*/ 1378744 w 5724525"/>
                <a:gd name="connsiteY305" fmla="*/ 10954 h 38100"/>
                <a:gd name="connsiteX306" fmla="*/ 1378744 w 5724525"/>
                <a:gd name="connsiteY306" fmla="*/ 10954 h 38100"/>
                <a:gd name="connsiteX307" fmla="*/ 1378744 w 5724525"/>
                <a:gd name="connsiteY307" fmla="*/ 10954 h 38100"/>
                <a:gd name="connsiteX308" fmla="*/ 1378744 w 5724525"/>
                <a:gd name="connsiteY308" fmla="*/ 10954 h 38100"/>
                <a:gd name="connsiteX309" fmla="*/ 1330166 w 5724525"/>
                <a:gd name="connsiteY309" fmla="*/ 10954 h 38100"/>
                <a:gd name="connsiteX310" fmla="*/ 1367314 w 5724525"/>
                <a:gd name="connsiteY310" fmla="*/ 20479 h 38100"/>
                <a:gd name="connsiteX311" fmla="*/ 1367314 w 5724525"/>
                <a:gd name="connsiteY311" fmla="*/ 14764 h 38100"/>
                <a:gd name="connsiteX312" fmla="*/ 1359694 w 5724525"/>
                <a:gd name="connsiteY312" fmla="*/ 12859 h 38100"/>
                <a:gd name="connsiteX313" fmla="*/ 1330166 w 5724525"/>
                <a:gd name="connsiteY313" fmla="*/ 10954 h 38100"/>
                <a:gd name="connsiteX314" fmla="*/ 1330166 w 5724525"/>
                <a:gd name="connsiteY314" fmla="*/ 10954 h 38100"/>
                <a:gd name="connsiteX315" fmla="*/ 1330166 w 5724525"/>
                <a:gd name="connsiteY315" fmla="*/ 10954 h 38100"/>
                <a:gd name="connsiteX316" fmla="*/ 1330166 w 5724525"/>
                <a:gd name="connsiteY316" fmla="*/ 10954 h 38100"/>
                <a:gd name="connsiteX317" fmla="*/ 1096804 w 5724525"/>
                <a:gd name="connsiteY317" fmla="*/ 10954 h 38100"/>
                <a:gd name="connsiteX318" fmla="*/ 1112044 w 5724525"/>
                <a:gd name="connsiteY318" fmla="*/ 31909 h 38100"/>
                <a:gd name="connsiteX319" fmla="*/ 1106329 w 5724525"/>
                <a:gd name="connsiteY319" fmla="*/ 31909 h 38100"/>
                <a:gd name="connsiteX320" fmla="*/ 1081564 w 5724525"/>
                <a:gd name="connsiteY320" fmla="*/ 10954 h 38100"/>
                <a:gd name="connsiteX321" fmla="*/ 1042511 w 5724525"/>
                <a:gd name="connsiteY321" fmla="*/ 10954 h 38100"/>
                <a:gd name="connsiteX322" fmla="*/ 1055846 w 5724525"/>
                <a:gd name="connsiteY322" fmla="*/ 31909 h 38100"/>
                <a:gd name="connsiteX323" fmla="*/ 1059656 w 5724525"/>
                <a:gd name="connsiteY323" fmla="*/ 35719 h 38100"/>
                <a:gd name="connsiteX324" fmla="*/ 1134904 w 5724525"/>
                <a:gd name="connsiteY324" fmla="*/ 35719 h 38100"/>
                <a:gd name="connsiteX325" fmla="*/ 1153954 w 5724525"/>
                <a:gd name="connsiteY325" fmla="*/ 18574 h 38100"/>
                <a:gd name="connsiteX326" fmla="*/ 1142524 w 5724525"/>
                <a:gd name="connsiteY326" fmla="*/ 9049 h 38100"/>
                <a:gd name="connsiteX327" fmla="*/ 1096804 w 5724525"/>
                <a:gd name="connsiteY327" fmla="*/ 10954 h 38100"/>
                <a:gd name="connsiteX328" fmla="*/ 1096804 w 5724525"/>
                <a:gd name="connsiteY328" fmla="*/ 10954 h 38100"/>
                <a:gd name="connsiteX329" fmla="*/ 1096804 w 5724525"/>
                <a:gd name="connsiteY329" fmla="*/ 10954 h 38100"/>
                <a:gd name="connsiteX330" fmla="*/ 1096804 w 5724525"/>
                <a:gd name="connsiteY330" fmla="*/ 10954 h 38100"/>
                <a:gd name="connsiteX331" fmla="*/ 976789 w 5724525"/>
                <a:gd name="connsiteY331" fmla="*/ 10954 h 38100"/>
                <a:gd name="connsiteX332" fmla="*/ 986314 w 5724525"/>
                <a:gd name="connsiteY332" fmla="*/ 20479 h 38100"/>
                <a:gd name="connsiteX333" fmla="*/ 961549 w 5724525"/>
                <a:gd name="connsiteY333" fmla="*/ 31909 h 38100"/>
                <a:gd name="connsiteX334" fmla="*/ 955834 w 5724525"/>
                <a:gd name="connsiteY334" fmla="*/ 20479 h 38100"/>
                <a:gd name="connsiteX335" fmla="*/ 965359 w 5724525"/>
                <a:gd name="connsiteY335" fmla="*/ 10954 h 38100"/>
                <a:gd name="connsiteX336" fmla="*/ 924401 w 5724525"/>
                <a:gd name="connsiteY336" fmla="*/ 10954 h 38100"/>
                <a:gd name="connsiteX337" fmla="*/ 924401 w 5724525"/>
                <a:gd name="connsiteY337" fmla="*/ 26194 h 38100"/>
                <a:gd name="connsiteX338" fmla="*/ 893921 w 5724525"/>
                <a:gd name="connsiteY338" fmla="*/ 20479 h 38100"/>
                <a:gd name="connsiteX339" fmla="*/ 909161 w 5724525"/>
                <a:gd name="connsiteY339" fmla="*/ 10954 h 38100"/>
                <a:gd name="connsiteX340" fmla="*/ 835819 w 5724525"/>
                <a:gd name="connsiteY340" fmla="*/ 10954 h 38100"/>
                <a:gd name="connsiteX341" fmla="*/ 835819 w 5724525"/>
                <a:gd name="connsiteY341" fmla="*/ 20479 h 38100"/>
                <a:gd name="connsiteX342" fmla="*/ 811054 w 5724525"/>
                <a:gd name="connsiteY342" fmla="*/ 26194 h 38100"/>
                <a:gd name="connsiteX343" fmla="*/ 811054 w 5724525"/>
                <a:gd name="connsiteY343" fmla="*/ 20479 h 38100"/>
                <a:gd name="connsiteX344" fmla="*/ 805339 w 5724525"/>
                <a:gd name="connsiteY344" fmla="*/ 20479 h 38100"/>
                <a:gd name="connsiteX345" fmla="*/ 807244 w 5724525"/>
                <a:gd name="connsiteY345" fmla="*/ 10954 h 38100"/>
                <a:gd name="connsiteX346" fmla="*/ 611981 w 5724525"/>
                <a:gd name="connsiteY346" fmla="*/ 10954 h 38100"/>
                <a:gd name="connsiteX347" fmla="*/ 574834 w 5724525"/>
                <a:gd name="connsiteY347" fmla="*/ 26194 h 38100"/>
                <a:gd name="connsiteX348" fmla="*/ 565309 w 5724525"/>
                <a:gd name="connsiteY348" fmla="*/ 10954 h 38100"/>
                <a:gd name="connsiteX349" fmla="*/ 138589 w 5724525"/>
                <a:gd name="connsiteY349" fmla="*/ 10954 h 38100"/>
                <a:gd name="connsiteX350" fmla="*/ 115729 w 5724525"/>
                <a:gd name="connsiteY350" fmla="*/ 37624 h 38100"/>
                <a:gd name="connsiteX351" fmla="*/ 786289 w 5724525"/>
                <a:gd name="connsiteY351" fmla="*/ 37624 h 38100"/>
                <a:gd name="connsiteX352" fmla="*/ 792004 w 5724525"/>
                <a:gd name="connsiteY352" fmla="*/ 14764 h 38100"/>
                <a:gd name="connsiteX353" fmla="*/ 786289 w 5724525"/>
                <a:gd name="connsiteY353" fmla="*/ 37624 h 38100"/>
                <a:gd name="connsiteX354" fmla="*/ 859631 w 5724525"/>
                <a:gd name="connsiteY354" fmla="*/ 37624 h 38100"/>
                <a:gd name="connsiteX355" fmla="*/ 871061 w 5724525"/>
                <a:gd name="connsiteY355" fmla="*/ 20479 h 38100"/>
                <a:gd name="connsiteX356" fmla="*/ 861536 w 5724525"/>
                <a:gd name="connsiteY356" fmla="*/ 37624 h 38100"/>
                <a:gd name="connsiteX357" fmla="*/ 1033939 w 5724525"/>
                <a:gd name="connsiteY357" fmla="*/ 37624 h 38100"/>
                <a:gd name="connsiteX358" fmla="*/ 1018699 w 5724525"/>
                <a:gd name="connsiteY358" fmla="*/ 12859 h 38100"/>
                <a:gd name="connsiteX359" fmla="*/ 976789 w 5724525"/>
                <a:gd name="connsiteY359" fmla="*/ 10954 h 38100"/>
                <a:gd name="connsiteX360" fmla="*/ 976789 w 5724525"/>
                <a:gd name="connsiteY360" fmla="*/ 10954 h 38100"/>
                <a:gd name="connsiteX361" fmla="*/ 976789 w 5724525"/>
                <a:gd name="connsiteY361" fmla="*/ 10954 h 38100"/>
                <a:gd name="connsiteX362" fmla="*/ 976789 w 5724525"/>
                <a:gd name="connsiteY362" fmla="*/ 10954 h 38100"/>
                <a:gd name="connsiteX363" fmla="*/ 7144 w 5724525"/>
                <a:gd name="connsiteY363" fmla="*/ 10954 h 38100"/>
                <a:gd name="connsiteX364" fmla="*/ 7144 w 5724525"/>
                <a:gd name="connsiteY364" fmla="*/ 35719 h 38100"/>
                <a:gd name="connsiteX365" fmla="*/ 26194 w 5724525"/>
                <a:gd name="connsiteY365" fmla="*/ 35719 h 38100"/>
                <a:gd name="connsiteX366" fmla="*/ 26194 w 5724525"/>
                <a:gd name="connsiteY366" fmla="*/ 24289 h 38100"/>
                <a:gd name="connsiteX367" fmla="*/ 31909 w 5724525"/>
                <a:gd name="connsiteY367" fmla="*/ 24289 h 38100"/>
                <a:gd name="connsiteX368" fmla="*/ 31909 w 5724525"/>
                <a:gd name="connsiteY368" fmla="*/ 35719 h 38100"/>
                <a:gd name="connsiteX369" fmla="*/ 110966 w 5724525"/>
                <a:gd name="connsiteY369" fmla="*/ 35719 h 38100"/>
                <a:gd name="connsiteX370" fmla="*/ 137636 w 5724525"/>
                <a:gd name="connsiteY370" fmla="*/ 10954 h 38100"/>
                <a:gd name="connsiteX371" fmla="*/ 7144 w 5724525"/>
                <a:gd name="connsiteY371" fmla="*/ 10954 h 38100"/>
                <a:gd name="connsiteX372" fmla="*/ 7144 w 5724525"/>
                <a:gd name="connsiteY372" fmla="*/ 10954 h 38100"/>
                <a:gd name="connsiteX373" fmla="*/ 7144 w 5724525"/>
                <a:gd name="connsiteY373" fmla="*/ 10954 h 38100"/>
                <a:gd name="connsiteX374" fmla="*/ 7144 w 5724525"/>
                <a:gd name="connsiteY374" fmla="*/ 10954 h 38100"/>
                <a:gd name="connsiteX375" fmla="*/ 5254466 w 5724525"/>
                <a:gd name="connsiteY375" fmla="*/ 36671 h 38100"/>
                <a:gd name="connsiteX376" fmla="*/ 5241132 w 5724525"/>
                <a:gd name="connsiteY376" fmla="*/ 19526 h 38100"/>
                <a:gd name="connsiteX377" fmla="*/ 5233511 w 5724525"/>
                <a:gd name="connsiteY377" fmla="*/ 36671 h 38100"/>
                <a:gd name="connsiteX378" fmla="*/ 5254466 w 5724525"/>
                <a:gd name="connsiteY378" fmla="*/ 36671 h 38100"/>
                <a:gd name="connsiteX379" fmla="*/ 5254466 w 5724525"/>
                <a:gd name="connsiteY379" fmla="*/ 36671 h 38100"/>
                <a:gd name="connsiteX380" fmla="*/ 5254466 w 5724525"/>
                <a:gd name="connsiteY380" fmla="*/ 36671 h 38100"/>
                <a:gd name="connsiteX381" fmla="*/ 5254466 w 5724525"/>
                <a:gd name="connsiteY381" fmla="*/ 36671 h 38100"/>
                <a:gd name="connsiteX382" fmla="*/ 4803934 w 5724525"/>
                <a:gd name="connsiteY382" fmla="*/ 36671 h 38100"/>
                <a:gd name="connsiteX383" fmla="*/ 4800124 w 5724525"/>
                <a:gd name="connsiteY383" fmla="*/ 32861 h 38100"/>
                <a:gd name="connsiteX384" fmla="*/ 4798219 w 5724525"/>
                <a:gd name="connsiteY384" fmla="*/ 36671 h 38100"/>
                <a:gd name="connsiteX385" fmla="*/ 4803934 w 5724525"/>
                <a:gd name="connsiteY385" fmla="*/ 36671 h 38100"/>
                <a:gd name="connsiteX386" fmla="*/ 4803934 w 5724525"/>
                <a:gd name="connsiteY386" fmla="*/ 36671 h 38100"/>
                <a:gd name="connsiteX387" fmla="*/ 4803934 w 5724525"/>
                <a:gd name="connsiteY387" fmla="*/ 36671 h 38100"/>
                <a:gd name="connsiteX388" fmla="*/ 4803934 w 5724525"/>
                <a:gd name="connsiteY388" fmla="*/ 36671 h 38100"/>
                <a:gd name="connsiteX389" fmla="*/ 4429602 w 5724525"/>
                <a:gd name="connsiteY389" fmla="*/ 36671 h 38100"/>
                <a:gd name="connsiteX390" fmla="*/ 4427696 w 5724525"/>
                <a:gd name="connsiteY390" fmla="*/ 25241 h 38100"/>
                <a:gd name="connsiteX391" fmla="*/ 4410552 w 5724525"/>
                <a:gd name="connsiteY391" fmla="*/ 36671 h 38100"/>
                <a:gd name="connsiteX392" fmla="*/ 4429602 w 5724525"/>
                <a:gd name="connsiteY392" fmla="*/ 36671 h 38100"/>
                <a:gd name="connsiteX393" fmla="*/ 4429602 w 5724525"/>
                <a:gd name="connsiteY393" fmla="*/ 36671 h 38100"/>
                <a:gd name="connsiteX394" fmla="*/ 4429602 w 5724525"/>
                <a:gd name="connsiteY394" fmla="*/ 36671 h 38100"/>
                <a:gd name="connsiteX395" fmla="*/ 4429602 w 5724525"/>
                <a:gd name="connsiteY395" fmla="*/ 36671 h 38100"/>
                <a:gd name="connsiteX396" fmla="*/ 4394359 w 5724525"/>
                <a:gd name="connsiteY396" fmla="*/ 36671 h 38100"/>
                <a:gd name="connsiteX397" fmla="*/ 4396264 w 5724525"/>
                <a:gd name="connsiteY397" fmla="*/ 32861 h 38100"/>
                <a:gd name="connsiteX398" fmla="*/ 4384834 w 5724525"/>
                <a:gd name="connsiteY398" fmla="*/ 32861 h 38100"/>
                <a:gd name="connsiteX399" fmla="*/ 4384834 w 5724525"/>
                <a:gd name="connsiteY399" fmla="*/ 36671 h 38100"/>
                <a:gd name="connsiteX400" fmla="*/ 4394359 w 5724525"/>
                <a:gd name="connsiteY400" fmla="*/ 36671 h 38100"/>
                <a:gd name="connsiteX401" fmla="*/ 4394359 w 5724525"/>
                <a:gd name="connsiteY401" fmla="*/ 36671 h 38100"/>
                <a:gd name="connsiteX402" fmla="*/ 4394359 w 5724525"/>
                <a:gd name="connsiteY402" fmla="*/ 36671 h 38100"/>
                <a:gd name="connsiteX403" fmla="*/ 4394359 w 5724525"/>
                <a:gd name="connsiteY403" fmla="*/ 36671 h 38100"/>
                <a:gd name="connsiteX404" fmla="*/ 3197066 w 5724525"/>
                <a:gd name="connsiteY404" fmla="*/ 36671 h 38100"/>
                <a:gd name="connsiteX405" fmla="*/ 3178016 w 5724525"/>
                <a:gd name="connsiteY405" fmla="*/ 36671 h 38100"/>
                <a:gd name="connsiteX406" fmla="*/ 3197066 w 5724525"/>
                <a:gd name="connsiteY406" fmla="*/ 36671 h 38100"/>
                <a:gd name="connsiteX407" fmla="*/ 3197066 w 5724525"/>
                <a:gd name="connsiteY407" fmla="*/ 36671 h 38100"/>
                <a:gd name="connsiteX408" fmla="*/ 3197066 w 5724525"/>
                <a:gd name="connsiteY408" fmla="*/ 36671 h 38100"/>
                <a:gd name="connsiteX409" fmla="*/ 3197066 w 5724525"/>
                <a:gd name="connsiteY409" fmla="*/ 36671 h 38100"/>
                <a:gd name="connsiteX410" fmla="*/ 3167539 w 5724525"/>
                <a:gd name="connsiteY410" fmla="*/ 36671 h 38100"/>
                <a:gd name="connsiteX411" fmla="*/ 3167539 w 5724525"/>
                <a:gd name="connsiteY411" fmla="*/ 25241 h 38100"/>
                <a:gd name="connsiteX412" fmla="*/ 3148489 w 5724525"/>
                <a:gd name="connsiteY412" fmla="*/ 30956 h 38100"/>
                <a:gd name="connsiteX413" fmla="*/ 3154204 w 5724525"/>
                <a:gd name="connsiteY413" fmla="*/ 30956 h 38100"/>
                <a:gd name="connsiteX414" fmla="*/ 3161824 w 5724525"/>
                <a:gd name="connsiteY414" fmla="*/ 34766 h 38100"/>
                <a:gd name="connsiteX415" fmla="*/ 3167539 w 5724525"/>
                <a:gd name="connsiteY415" fmla="*/ 36671 h 38100"/>
                <a:gd name="connsiteX416" fmla="*/ 3167539 w 5724525"/>
                <a:gd name="connsiteY416" fmla="*/ 36671 h 38100"/>
                <a:gd name="connsiteX417" fmla="*/ 3167539 w 5724525"/>
                <a:gd name="connsiteY417" fmla="*/ 36671 h 38100"/>
                <a:gd name="connsiteX418" fmla="*/ 3167539 w 5724525"/>
                <a:gd name="connsiteY418" fmla="*/ 36671 h 38100"/>
                <a:gd name="connsiteX419" fmla="*/ 2584609 w 5724525"/>
                <a:gd name="connsiteY419" fmla="*/ 36671 h 38100"/>
                <a:gd name="connsiteX420" fmla="*/ 2582704 w 5724525"/>
                <a:gd name="connsiteY420" fmla="*/ 32861 h 38100"/>
                <a:gd name="connsiteX421" fmla="*/ 2575084 w 5724525"/>
                <a:gd name="connsiteY421" fmla="*/ 36671 h 38100"/>
                <a:gd name="connsiteX422" fmla="*/ 2584609 w 5724525"/>
                <a:gd name="connsiteY422" fmla="*/ 36671 h 38100"/>
                <a:gd name="connsiteX423" fmla="*/ 2584609 w 5724525"/>
                <a:gd name="connsiteY423" fmla="*/ 36671 h 38100"/>
                <a:gd name="connsiteX424" fmla="*/ 2584609 w 5724525"/>
                <a:gd name="connsiteY424" fmla="*/ 36671 h 38100"/>
                <a:gd name="connsiteX425" fmla="*/ 2584609 w 5724525"/>
                <a:gd name="connsiteY425" fmla="*/ 36671 h 38100"/>
                <a:gd name="connsiteX426" fmla="*/ 1475899 w 5724525"/>
                <a:gd name="connsiteY426" fmla="*/ 36671 h 38100"/>
                <a:gd name="connsiteX427" fmla="*/ 1454944 w 5724525"/>
                <a:gd name="connsiteY427" fmla="*/ 25241 h 38100"/>
                <a:gd name="connsiteX428" fmla="*/ 1424464 w 5724525"/>
                <a:gd name="connsiteY428" fmla="*/ 25241 h 38100"/>
                <a:gd name="connsiteX429" fmla="*/ 1424464 w 5724525"/>
                <a:gd name="connsiteY429" fmla="*/ 30956 h 38100"/>
                <a:gd name="connsiteX430" fmla="*/ 1435894 w 5724525"/>
                <a:gd name="connsiteY430" fmla="*/ 30956 h 38100"/>
                <a:gd name="connsiteX431" fmla="*/ 1445419 w 5724525"/>
                <a:gd name="connsiteY431" fmla="*/ 34766 h 38100"/>
                <a:gd name="connsiteX432" fmla="*/ 1475899 w 5724525"/>
                <a:gd name="connsiteY432" fmla="*/ 36671 h 38100"/>
                <a:gd name="connsiteX433" fmla="*/ 1475899 w 5724525"/>
                <a:gd name="connsiteY433" fmla="*/ 36671 h 38100"/>
                <a:gd name="connsiteX434" fmla="*/ 1475899 w 5724525"/>
                <a:gd name="connsiteY434" fmla="*/ 36671 h 38100"/>
                <a:gd name="connsiteX435" fmla="*/ 1475899 w 5724525"/>
                <a:gd name="connsiteY435" fmla="*/ 36671 h 38100"/>
                <a:gd name="connsiteX436" fmla="*/ 1137761 w 5724525"/>
                <a:gd name="connsiteY436" fmla="*/ 27146 h 38100"/>
                <a:gd name="connsiteX437" fmla="*/ 1118711 w 5724525"/>
                <a:gd name="connsiteY437" fmla="*/ 27146 h 38100"/>
                <a:gd name="connsiteX438" fmla="*/ 1137761 w 5724525"/>
                <a:gd name="connsiteY438" fmla="*/ 27146 h 38100"/>
                <a:gd name="connsiteX439" fmla="*/ 1137761 w 5724525"/>
                <a:gd name="connsiteY439" fmla="*/ 27146 h 38100"/>
                <a:gd name="connsiteX440" fmla="*/ 1137761 w 5724525"/>
                <a:gd name="connsiteY440" fmla="*/ 27146 h 38100"/>
                <a:gd name="connsiteX441" fmla="*/ 1137761 w 5724525"/>
                <a:gd name="connsiteY441" fmla="*/ 27146 h 38100"/>
                <a:gd name="connsiteX442" fmla="*/ 4178141 w 5724525"/>
                <a:gd name="connsiteY442" fmla="*/ 27146 h 38100"/>
                <a:gd name="connsiteX443" fmla="*/ 4166711 w 5724525"/>
                <a:gd name="connsiteY443" fmla="*/ 32861 h 38100"/>
                <a:gd name="connsiteX444" fmla="*/ 4178141 w 5724525"/>
                <a:gd name="connsiteY444" fmla="*/ 27146 h 38100"/>
                <a:gd name="connsiteX445" fmla="*/ 4178141 w 5724525"/>
                <a:gd name="connsiteY445" fmla="*/ 27146 h 38100"/>
                <a:gd name="connsiteX446" fmla="*/ 4178141 w 5724525"/>
                <a:gd name="connsiteY446" fmla="*/ 27146 h 38100"/>
                <a:gd name="connsiteX447" fmla="*/ 4178141 w 5724525"/>
                <a:gd name="connsiteY447" fmla="*/ 27146 h 38100"/>
                <a:gd name="connsiteX448" fmla="*/ 5109686 w 5724525"/>
                <a:gd name="connsiteY448" fmla="*/ 27146 h 38100"/>
                <a:gd name="connsiteX449" fmla="*/ 5098257 w 5724525"/>
                <a:gd name="connsiteY449" fmla="*/ 32861 h 38100"/>
                <a:gd name="connsiteX450" fmla="*/ 5109686 w 5724525"/>
                <a:gd name="connsiteY450" fmla="*/ 27146 h 38100"/>
                <a:gd name="connsiteX451" fmla="*/ 5109686 w 5724525"/>
                <a:gd name="connsiteY451" fmla="*/ 27146 h 38100"/>
                <a:gd name="connsiteX452" fmla="*/ 5109686 w 5724525"/>
                <a:gd name="connsiteY452" fmla="*/ 27146 h 38100"/>
                <a:gd name="connsiteX453" fmla="*/ 5109686 w 5724525"/>
                <a:gd name="connsiteY453" fmla="*/ 27146 h 38100"/>
                <a:gd name="connsiteX454" fmla="*/ 4508659 w 5724525"/>
                <a:gd name="connsiteY454" fmla="*/ 21431 h 38100"/>
                <a:gd name="connsiteX455" fmla="*/ 4497229 w 5724525"/>
                <a:gd name="connsiteY455" fmla="*/ 27146 h 38100"/>
                <a:gd name="connsiteX456" fmla="*/ 4508659 w 5724525"/>
                <a:gd name="connsiteY456" fmla="*/ 21431 h 38100"/>
                <a:gd name="connsiteX457" fmla="*/ 4508659 w 5724525"/>
                <a:gd name="connsiteY457" fmla="*/ 21431 h 38100"/>
                <a:gd name="connsiteX458" fmla="*/ 4508659 w 5724525"/>
                <a:gd name="connsiteY458" fmla="*/ 21431 h 38100"/>
                <a:gd name="connsiteX459" fmla="*/ 4508659 w 5724525"/>
                <a:gd name="connsiteY459" fmla="*/ 21431 h 38100"/>
                <a:gd name="connsiteX460" fmla="*/ 5364957 w 5724525"/>
                <a:gd name="connsiteY460" fmla="*/ 21431 h 38100"/>
                <a:gd name="connsiteX461" fmla="*/ 5345907 w 5724525"/>
                <a:gd name="connsiteY461" fmla="*/ 32861 h 38100"/>
                <a:gd name="connsiteX462" fmla="*/ 5345907 w 5724525"/>
                <a:gd name="connsiteY462" fmla="*/ 27146 h 38100"/>
                <a:gd name="connsiteX463" fmla="*/ 5364957 w 5724525"/>
                <a:gd name="connsiteY463" fmla="*/ 21431 h 38100"/>
                <a:gd name="connsiteX464" fmla="*/ 5364957 w 5724525"/>
                <a:gd name="connsiteY464" fmla="*/ 21431 h 38100"/>
                <a:gd name="connsiteX465" fmla="*/ 5364957 w 5724525"/>
                <a:gd name="connsiteY465" fmla="*/ 21431 h 38100"/>
                <a:gd name="connsiteX466" fmla="*/ 5364957 w 5724525"/>
                <a:gd name="connsiteY466" fmla="*/ 21431 h 38100"/>
                <a:gd name="connsiteX467" fmla="*/ 1008221 w 5724525"/>
                <a:gd name="connsiteY467" fmla="*/ 12859 h 38100"/>
                <a:gd name="connsiteX468" fmla="*/ 1008221 w 5724525"/>
                <a:gd name="connsiteY468" fmla="*/ 24289 h 38100"/>
                <a:gd name="connsiteX469" fmla="*/ 996791 w 5724525"/>
                <a:gd name="connsiteY469" fmla="*/ 24289 h 38100"/>
                <a:gd name="connsiteX470" fmla="*/ 996791 w 5724525"/>
                <a:gd name="connsiteY470" fmla="*/ 19526 h 38100"/>
                <a:gd name="connsiteX471" fmla="*/ 1008221 w 5724525"/>
                <a:gd name="connsiteY471" fmla="*/ 12859 h 38100"/>
                <a:gd name="connsiteX472" fmla="*/ 1008221 w 5724525"/>
                <a:gd name="connsiteY472" fmla="*/ 12859 h 38100"/>
                <a:gd name="connsiteX473" fmla="*/ 1008221 w 5724525"/>
                <a:gd name="connsiteY473" fmla="*/ 12859 h 38100"/>
                <a:gd name="connsiteX474" fmla="*/ 1008221 w 5724525"/>
                <a:gd name="connsiteY474" fmla="*/ 12859 h 38100"/>
                <a:gd name="connsiteX475" fmla="*/ 3353276 w 5724525"/>
                <a:gd name="connsiteY475" fmla="*/ 12859 h 38100"/>
                <a:gd name="connsiteX476" fmla="*/ 3334226 w 5724525"/>
                <a:gd name="connsiteY476" fmla="*/ 24289 h 38100"/>
                <a:gd name="connsiteX477" fmla="*/ 3334226 w 5724525"/>
                <a:gd name="connsiteY477" fmla="*/ 19526 h 38100"/>
                <a:gd name="connsiteX478" fmla="*/ 3353276 w 5724525"/>
                <a:gd name="connsiteY478" fmla="*/ 12859 h 38100"/>
                <a:gd name="connsiteX479" fmla="*/ 3353276 w 5724525"/>
                <a:gd name="connsiteY479" fmla="*/ 12859 h 38100"/>
                <a:gd name="connsiteX480" fmla="*/ 3353276 w 5724525"/>
                <a:gd name="connsiteY480" fmla="*/ 12859 h 38100"/>
                <a:gd name="connsiteX481" fmla="*/ 3353276 w 5724525"/>
                <a:gd name="connsiteY481" fmla="*/ 12859 h 38100"/>
                <a:gd name="connsiteX482" fmla="*/ 4794409 w 5724525"/>
                <a:gd name="connsiteY482" fmla="*/ 12859 h 38100"/>
                <a:gd name="connsiteX483" fmla="*/ 4788694 w 5724525"/>
                <a:gd name="connsiteY483" fmla="*/ 24289 h 38100"/>
                <a:gd name="connsiteX484" fmla="*/ 4794409 w 5724525"/>
                <a:gd name="connsiteY484" fmla="*/ 24289 h 38100"/>
                <a:gd name="connsiteX485" fmla="*/ 4794409 w 5724525"/>
                <a:gd name="connsiteY485" fmla="*/ 12859 h 38100"/>
                <a:gd name="connsiteX486" fmla="*/ 4794409 w 5724525"/>
                <a:gd name="connsiteY486" fmla="*/ 12859 h 38100"/>
                <a:gd name="connsiteX487" fmla="*/ 4794409 w 5724525"/>
                <a:gd name="connsiteY487" fmla="*/ 12859 h 38100"/>
                <a:gd name="connsiteX488" fmla="*/ 4794409 w 5724525"/>
                <a:gd name="connsiteY488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</a:cxnLst>
              <a:rect l="l" t="t" r="r" b="b"/>
              <a:pathLst>
                <a:path w="5724525" h="38100">
                  <a:moveTo>
                    <a:pt x="5652611" y="10954"/>
                  </a:moveTo>
                  <a:cubicBezTo>
                    <a:pt x="5648802" y="12859"/>
                    <a:pt x="5643086" y="12859"/>
                    <a:pt x="5639277" y="12859"/>
                  </a:cubicBezTo>
                  <a:cubicBezTo>
                    <a:pt x="5639277" y="10954"/>
                    <a:pt x="5639277" y="10954"/>
                    <a:pt x="5637371" y="9049"/>
                  </a:cubicBezTo>
                  <a:lnTo>
                    <a:pt x="5602129" y="9049"/>
                  </a:lnTo>
                  <a:cubicBezTo>
                    <a:pt x="5604034" y="10954"/>
                    <a:pt x="5604034" y="14764"/>
                    <a:pt x="5607844" y="18574"/>
                  </a:cubicBezTo>
                  <a:lnTo>
                    <a:pt x="5583079" y="12859"/>
                  </a:lnTo>
                  <a:cubicBezTo>
                    <a:pt x="5581174" y="26194"/>
                    <a:pt x="5588794" y="18574"/>
                    <a:pt x="5577364" y="24289"/>
                  </a:cubicBezTo>
                  <a:lnTo>
                    <a:pt x="5577364" y="19526"/>
                  </a:lnTo>
                  <a:lnTo>
                    <a:pt x="5565934" y="19526"/>
                  </a:lnTo>
                  <a:cubicBezTo>
                    <a:pt x="5567839" y="15716"/>
                    <a:pt x="5567839" y="11906"/>
                    <a:pt x="5567839" y="10001"/>
                  </a:cubicBezTo>
                  <a:lnTo>
                    <a:pt x="5558314" y="10001"/>
                  </a:lnTo>
                  <a:cubicBezTo>
                    <a:pt x="5552599" y="11906"/>
                    <a:pt x="5544979" y="15716"/>
                    <a:pt x="5541169" y="11906"/>
                  </a:cubicBezTo>
                  <a:lnTo>
                    <a:pt x="5541169" y="10001"/>
                  </a:lnTo>
                  <a:lnTo>
                    <a:pt x="5494496" y="10001"/>
                  </a:lnTo>
                  <a:cubicBezTo>
                    <a:pt x="5492591" y="17621"/>
                    <a:pt x="5488782" y="27146"/>
                    <a:pt x="5486877" y="36671"/>
                  </a:cubicBezTo>
                  <a:lnTo>
                    <a:pt x="5492591" y="36671"/>
                  </a:lnTo>
                  <a:cubicBezTo>
                    <a:pt x="5492591" y="34766"/>
                    <a:pt x="5490686" y="34766"/>
                    <a:pt x="5490686" y="32861"/>
                  </a:cubicBezTo>
                  <a:lnTo>
                    <a:pt x="5502116" y="32861"/>
                  </a:lnTo>
                  <a:lnTo>
                    <a:pt x="5502116" y="36671"/>
                  </a:lnTo>
                  <a:lnTo>
                    <a:pt x="5684044" y="36671"/>
                  </a:lnTo>
                  <a:lnTo>
                    <a:pt x="5687854" y="32861"/>
                  </a:lnTo>
                  <a:cubicBezTo>
                    <a:pt x="5672614" y="27146"/>
                    <a:pt x="5678329" y="30956"/>
                    <a:pt x="5668804" y="21431"/>
                  </a:cubicBezTo>
                  <a:cubicBezTo>
                    <a:pt x="5672614" y="19526"/>
                    <a:pt x="5672614" y="19526"/>
                    <a:pt x="5674519" y="15716"/>
                  </a:cubicBezTo>
                  <a:cubicBezTo>
                    <a:pt x="5684044" y="21431"/>
                    <a:pt x="5693569" y="38576"/>
                    <a:pt x="5699284" y="27146"/>
                  </a:cubicBezTo>
                  <a:cubicBezTo>
                    <a:pt x="5704999" y="23336"/>
                    <a:pt x="5712619" y="17621"/>
                    <a:pt x="5720239" y="11906"/>
                  </a:cubicBezTo>
                  <a:lnTo>
                    <a:pt x="5652611" y="11906"/>
                  </a:lnTo>
                  <a:lnTo>
                    <a:pt x="5652611" y="10954"/>
                  </a:lnTo>
                  <a:lnTo>
                    <a:pt x="5652611" y="10954"/>
                  </a:lnTo>
                  <a:lnTo>
                    <a:pt x="5652611" y="10954"/>
                  </a:lnTo>
                  <a:close/>
                  <a:moveTo>
                    <a:pt x="5445919" y="10954"/>
                  </a:moveTo>
                  <a:cubicBezTo>
                    <a:pt x="5444014" y="12859"/>
                    <a:pt x="5444014" y="16669"/>
                    <a:pt x="5438299" y="20479"/>
                  </a:cubicBezTo>
                  <a:cubicBezTo>
                    <a:pt x="5434489" y="16669"/>
                    <a:pt x="5438299" y="10954"/>
                    <a:pt x="5426869" y="14764"/>
                  </a:cubicBezTo>
                  <a:lnTo>
                    <a:pt x="5426869" y="20479"/>
                  </a:lnTo>
                  <a:cubicBezTo>
                    <a:pt x="5424964" y="24289"/>
                    <a:pt x="5423059" y="30004"/>
                    <a:pt x="5419249" y="37624"/>
                  </a:cubicBezTo>
                  <a:lnTo>
                    <a:pt x="5469732" y="37624"/>
                  </a:lnTo>
                  <a:cubicBezTo>
                    <a:pt x="5469732" y="30004"/>
                    <a:pt x="5471636" y="20479"/>
                    <a:pt x="5473541" y="12859"/>
                  </a:cubicBezTo>
                  <a:lnTo>
                    <a:pt x="5445919" y="10954"/>
                  </a:lnTo>
                  <a:lnTo>
                    <a:pt x="5445919" y="10954"/>
                  </a:lnTo>
                  <a:lnTo>
                    <a:pt x="5445919" y="10954"/>
                  </a:lnTo>
                  <a:lnTo>
                    <a:pt x="5445919" y="10954"/>
                  </a:lnTo>
                  <a:close/>
                  <a:moveTo>
                    <a:pt x="5391627" y="10954"/>
                  </a:moveTo>
                  <a:cubicBezTo>
                    <a:pt x="5385911" y="14764"/>
                    <a:pt x="5382102" y="16669"/>
                    <a:pt x="5370671" y="20479"/>
                  </a:cubicBezTo>
                  <a:cubicBezTo>
                    <a:pt x="5370671" y="16669"/>
                    <a:pt x="5370671" y="14764"/>
                    <a:pt x="5370671" y="10954"/>
                  </a:cubicBezTo>
                  <a:lnTo>
                    <a:pt x="5299234" y="10954"/>
                  </a:lnTo>
                  <a:lnTo>
                    <a:pt x="5303044" y="26194"/>
                  </a:lnTo>
                  <a:lnTo>
                    <a:pt x="5291614" y="26194"/>
                  </a:lnTo>
                  <a:lnTo>
                    <a:pt x="5291614" y="20479"/>
                  </a:lnTo>
                  <a:cubicBezTo>
                    <a:pt x="5287804" y="14764"/>
                    <a:pt x="5289709" y="18574"/>
                    <a:pt x="5285899" y="10954"/>
                  </a:cubicBezTo>
                  <a:lnTo>
                    <a:pt x="5272564" y="10954"/>
                  </a:lnTo>
                  <a:cubicBezTo>
                    <a:pt x="5270659" y="18574"/>
                    <a:pt x="5266849" y="26194"/>
                    <a:pt x="5263039" y="35719"/>
                  </a:cubicBezTo>
                  <a:lnTo>
                    <a:pt x="5407819" y="35719"/>
                  </a:lnTo>
                  <a:cubicBezTo>
                    <a:pt x="5407819" y="26194"/>
                    <a:pt x="5407819" y="18574"/>
                    <a:pt x="5407819" y="9049"/>
                  </a:cubicBezTo>
                  <a:lnTo>
                    <a:pt x="5391627" y="10954"/>
                  </a:lnTo>
                  <a:lnTo>
                    <a:pt x="5391627" y="10954"/>
                  </a:lnTo>
                  <a:lnTo>
                    <a:pt x="5391627" y="10954"/>
                  </a:lnTo>
                  <a:lnTo>
                    <a:pt x="5391627" y="10954"/>
                  </a:lnTo>
                  <a:close/>
                  <a:moveTo>
                    <a:pt x="5010627" y="10954"/>
                  </a:moveTo>
                  <a:cubicBezTo>
                    <a:pt x="5010627" y="12859"/>
                    <a:pt x="5010627" y="16669"/>
                    <a:pt x="5010627" y="20479"/>
                  </a:cubicBezTo>
                  <a:lnTo>
                    <a:pt x="4973479" y="26194"/>
                  </a:lnTo>
                  <a:lnTo>
                    <a:pt x="4973479" y="14764"/>
                  </a:lnTo>
                  <a:cubicBezTo>
                    <a:pt x="4975384" y="14764"/>
                    <a:pt x="4975384" y="12859"/>
                    <a:pt x="4977289" y="10954"/>
                  </a:cubicBezTo>
                  <a:lnTo>
                    <a:pt x="4930616" y="10954"/>
                  </a:lnTo>
                  <a:cubicBezTo>
                    <a:pt x="4932521" y="20479"/>
                    <a:pt x="4932521" y="28099"/>
                    <a:pt x="4930616" y="35719"/>
                  </a:cubicBezTo>
                  <a:lnTo>
                    <a:pt x="4953477" y="35719"/>
                  </a:lnTo>
                  <a:lnTo>
                    <a:pt x="4953477" y="24289"/>
                  </a:lnTo>
                  <a:lnTo>
                    <a:pt x="4959191" y="24289"/>
                  </a:lnTo>
                  <a:lnTo>
                    <a:pt x="4959191" y="35719"/>
                  </a:lnTo>
                  <a:lnTo>
                    <a:pt x="5017294" y="35719"/>
                  </a:lnTo>
                  <a:cubicBezTo>
                    <a:pt x="5024914" y="30004"/>
                    <a:pt x="5032534" y="26194"/>
                    <a:pt x="5045869" y="24289"/>
                  </a:cubicBezTo>
                  <a:cubicBezTo>
                    <a:pt x="5047774" y="28099"/>
                    <a:pt x="5049679" y="31909"/>
                    <a:pt x="5051584" y="33814"/>
                  </a:cubicBezTo>
                  <a:lnTo>
                    <a:pt x="5215414" y="33814"/>
                  </a:lnTo>
                  <a:cubicBezTo>
                    <a:pt x="5213509" y="30004"/>
                    <a:pt x="5213509" y="26194"/>
                    <a:pt x="5213509" y="16669"/>
                  </a:cubicBezTo>
                  <a:cubicBezTo>
                    <a:pt x="5217319" y="14764"/>
                    <a:pt x="5217319" y="14764"/>
                    <a:pt x="5219224" y="10954"/>
                  </a:cubicBezTo>
                  <a:cubicBezTo>
                    <a:pt x="5228749" y="10954"/>
                    <a:pt x="5234464" y="9049"/>
                    <a:pt x="5238274" y="7144"/>
                  </a:cubicBezTo>
                  <a:lnTo>
                    <a:pt x="5010627" y="10954"/>
                  </a:lnTo>
                  <a:lnTo>
                    <a:pt x="5010627" y="10954"/>
                  </a:lnTo>
                  <a:lnTo>
                    <a:pt x="5010627" y="10954"/>
                  </a:lnTo>
                  <a:lnTo>
                    <a:pt x="5010627" y="10954"/>
                  </a:lnTo>
                  <a:close/>
                  <a:moveTo>
                    <a:pt x="4820127" y="10954"/>
                  </a:moveTo>
                  <a:cubicBezTo>
                    <a:pt x="4812506" y="14764"/>
                    <a:pt x="4812506" y="14764"/>
                    <a:pt x="4806791" y="26194"/>
                  </a:cubicBezTo>
                  <a:lnTo>
                    <a:pt x="4818221" y="26194"/>
                  </a:lnTo>
                  <a:lnTo>
                    <a:pt x="4818221" y="20479"/>
                  </a:lnTo>
                  <a:cubicBezTo>
                    <a:pt x="4822031" y="14764"/>
                    <a:pt x="4820127" y="18574"/>
                    <a:pt x="4823937" y="10954"/>
                  </a:cubicBezTo>
                  <a:lnTo>
                    <a:pt x="4820127" y="10954"/>
                  </a:lnTo>
                  <a:lnTo>
                    <a:pt x="4820127" y="10954"/>
                  </a:lnTo>
                  <a:lnTo>
                    <a:pt x="4820127" y="10954"/>
                  </a:lnTo>
                  <a:lnTo>
                    <a:pt x="4820127" y="10954"/>
                  </a:lnTo>
                  <a:close/>
                  <a:moveTo>
                    <a:pt x="4794409" y="10954"/>
                  </a:moveTo>
                  <a:lnTo>
                    <a:pt x="4794409" y="12859"/>
                  </a:lnTo>
                  <a:lnTo>
                    <a:pt x="4800124" y="12859"/>
                  </a:lnTo>
                  <a:cubicBezTo>
                    <a:pt x="4800124" y="10954"/>
                    <a:pt x="4802029" y="10954"/>
                    <a:pt x="4802029" y="9049"/>
                  </a:cubicBezTo>
                  <a:lnTo>
                    <a:pt x="4794409" y="10954"/>
                  </a:lnTo>
                  <a:lnTo>
                    <a:pt x="4794409" y="10954"/>
                  </a:lnTo>
                  <a:lnTo>
                    <a:pt x="4794409" y="10954"/>
                  </a:lnTo>
                  <a:lnTo>
                    <a:pt x="4794409" y="10954"/>
                  </a:lnTo>
                  <a:close/>
                  <a:moveTo>
                    <a:pt x="4651534" y="10954"/>
                  </a:moveTo>
                  <a:cubicBezTo>
                    <a:pt x="4643914" y="14764"/>
                    <a:pt x="4645819" y="18574"/>
                    <a:pt x="4638199" y="26194"/>
                  </a:cubicBezTo>
                  <a:lnTo>
                    <a:pt x="4638199" y="10954"/>
                  </a:lnTo>
                  <a:lnTo>
                    <a:pt x="4476274" y="10954"/>
                  </a:lnTo>
                  <a:cubicBezTo>
                    <a:pt x="4476274" y="12859"/>
                    <a:pt x="4476274" y="16669"/>
                    <a:pt x="4478179" y="20479"/>
                  </a:cubicBezTo>
                  <a:cubicBezTo>
                    <a:pt x="4474369" y="22384"/>
                    <a:pt x="4474369" y="22384"/>
                    <a:pt x="4472464" y="26194"/>
                  </a:cubicBezTo>
                  <a:cubicBezTo>
                    <a:pt x="4457224" y="24289"/>
                    <a:pt x="4466749" y="24289"/>
                    <a:pt x="4447699" y="26194"/>
                  </a:cubicBezTo>
                  <a:cubicBezTo>
                    <a:pt x="4445794" y="30004"/>
                    <a:pt x="4443889" y="33814"/>
                    <a:pt x="4443889" y="37624"/>
                  </a:cubicBezTo>
                  <a:lnTo>
                    <a:pt x="4581049" y="37624"/>
                  </a:lnTo>
                  <a:cubicBezTo>
                    <a:pt x="4581049" y="35719"/>
                    <a:pt x="4579144" y="31909"/>
                    <a:pt x="4577239" y="26194"/>
                  </a:cubicBezTo>
                  <a:cubicBezTo>
                    <a:pt x="4581049" y="24289"/>
                    <a:pt x="4581049" y="24289"/>
                    <a:pt x="4582954" y="20479"/>
                  </a:cubicBezTo>
                  <a:lnTo>
                    <a:pt x="4602004" y="20479"/>
                  </a:lnTo>
                  <a:cubicBezTo>
                    <a:pt x="4600099" y="24289"/>
                    <a:pt x="4600099" y="30004"/>
                    <a:pt x="4598194" y="37624"/>
                  </a:cubicBezTo>
                  <a:lnTo>
                    <a:pt x="4696302" y="37624"/>
                  </a:lnTo>
                  <a:lnTo>
                    <a:pt x="4696302" y="33814"/>
                  </a:lnTo>
                  <a:lnTo>
                    <a:pt x="4707731" y="28099"/>
                  </a:lnTo>
                  <a:lnTo>
                    <a:pt x="4707731" y="39529"/>
                  </a:lnTo>
                  <a:lnTo>
                    <a:pt x="4765834" y="39529"/>
                  </a:lnTo>
                  <a:cubicBezTo>
                    <a:pt x="4771549" y="31909"/>
                    <a:pt x="4775359" y="24289"/>
                    <a:pt x="4779169" y="14764"/>
                  </a:cubicBezTo>
                  <a:lnTo>
                    <a:pt x="4651534" y="10954"/>
                  </a:lnTo>
                  <a:lnTo>
                    <a:pt x="4651534" y="10954"/>
                  </a:lnTo>
                  <a:lnTo>
                    <a:pt x="4651534" y="10954"/>
                  </a:lnTo>
                  <a:lnTo>
                    <a:pt x="4651534" y="10954"/>
                  </a:lnTo>
                  <a:close/>
                  <a:moveTo>
                    <a:pt x="4435316" y="10954"/>
                  </a:moveTo>
                  <a:cubicBezTo>
                    <a:pt x="4433412" y="14764"/>
                    <a:pt x="4433412" y="20479"/>
                    <a:pt x="4433412" y="31909"/>
                  </a:cubicBezTo>
                  <a:lnTo>
                    <a:pt x="4439127" y="31909"/>
                  </a:lnTo>
                  <a:lnTo>
                    <a:pt x="4439127" y="26194"/>
                  </a:lnTo>
                  <a:cubicBezTo>
                    <a:pt x="4444841" y="20479"/>
                    <a:pt x="4446746" y="16669"/>
                    <a:pt x="4448652" y="10954"/>
                  </a:cubicBezTo>
                  <a:lnTo>
                    <a:pt x="4435316" y="10954"/>
                  </a:lnTo>
                  <a:lnTo>
                    <a:pt x="4435316" y="10954"/>
                  </a:lnTo>
                  <a:lnTo>
                    <a:pt x="4435316" y="10954"/>
                  </a:lnTo>
                  <a:lnTo>
                    <a:pt x="4435316" y="10954"/>
                  </a:lnTo>
                  <a:close/>
                  <a:moveTo>
                    <a:pt x="4394359" y="10954"/>
                  </a:moveTo>
                  <a:cubicBezTo>
                    <a:pt x="4390549" y="16669"/>
                    <a:pt x="4392454" y="20479"/>
                    <a:pt x="4394359" y="31909"/>
                  </a:cubicBezTo>
                  <a:cubicBezTo>
                    <a:pt x="4398169" y="30004"/>
                    <a:pt x="4398169" y="30004"/>
                    <a:pt x="4400074" y="26194"/>
                  </a:cubicBezTo>
                  <a:cubicBezTo>
                    <a:pt x="4403884" y="22384"/>
                    <a:pt x="4405789" y="16669"/>
                    <a:pt x="4407694" y="10954"/>
                  </a:cubicBezTo>
                  <a:lnTo>
                    <a:pt x="4394359" y="10954"/>
                  </a:lnTo>
                  <a:lnTo>
                    <a:pt x="4394359" y="10954"/>
                  </a:lnTo>
                  <a:lnTo>
                    <a:pt x="4394359" y="10954"/>
                  </a:lnTo>
                  <a:lnTo>
                    <a:pt x="4394359" y="10954"/>
                  </a:lnTo>
                  <a:close/>
                  <a:moveTo>
                    <a:pt x="4332446" y="10954"/>
                  </a:moveTo>
                  <a:cubicBezTo>
                    <a:pt x="4330541" y="14764"/>
                    <a:pt x="4330541" y="16669"/>
                    <a:pt x="4328637" y="20479"/>
                  </a:cubicBezTo>
                  <a:cubicBezTo>
                    <a:pt x="4347687" y="20479"/>
                    <a:pt x="4353402" y="24289"/>
                    <a:pt x="4359116" y="20479"/>
                  </a:cubicBezTo>
                  <a:cubicBezTo>
                    <a:pt x="4364831" y="16669"/>
                    <a:pt x="4366737" y="14764"/>
                    <a:pt x="4368641" y="10954"/>
                  </a:cubicBezTo>
                  <a:lnTo>
                    <a:pt x="4332446" y="10954"/>
                  </a:lnTo>
                  <a:lnTo>
                    <a:pt x="4332446" y="10954"/>
                  </a:lnTo>
                  <a:lnTo>
                    <a:pt x="4332446" y="10954"/>
                  </a:lnTo>
                  <a:lnTo>
                    <a:pt x="4332446" y="10954"/>
                  </a:lnTo>
                  <a:close/>
                  <a:moveTo>
                    <a:pt x="4132421" y="10954"/>
                  </a:moveTo>
                  <a:cubicBezTo>
                    <a:pt x="4124801" y="12859"/>
                    <a:pt x="4117181" y="10954"/>
                    <a:pt x="4111466" y="10954"/>
                  </a:cubicBezTo>
                  <a:lnTo>
                    <a:pt x="4096226" y="10954"/>
                  </a:lnTo>
                  <a:cubicBezTo>
                    <a:pt x="4094321" y="10954"/>
                    <a:pt x="4090511" y="12859"/>
                    <a:pt x="4088606" y="12859"/>
                  </a:cubicBezTo>
                  <a:cubicBezTo>
                    <a:pt x="4084796" y="14764"/>
                    <a:pt x="4080986" y="26194"/>
                    <a:pt x="4075271" y="35719"/>
                  </a:cubicBezTo>
                  <a:lnTo>
                    <a:pt x="4094321" y="35719"/>
                  </a:lnTo>
                  <a:cubicBezTo>
                    <a:pt x="4096226" y="31909"/>
                    <a:pt x="4098131" y="30004"/>
                    <a:pt x="4100036" y="24289"/>
                  </a:cubicBezTo>
                  <a:lnTo>
                    <a:pt x="4156234" y="24289"/>
                  </a:lnTo>
                  <a:cubicBezTo>
                    <a:pt x="4152424" y="28099"/>
                    <a:pt x="4150519" y="31909"/>
                    <a:pt x="4146709" y="35719"/>
                  </a:cubicBezTo>
                  <a:lnTo>
                    <a:pt x="4187666" y="35719"/>
                  </a:lnTo>
                  <a:cubicBezTo>
                    <a:pt x="4201002" y="30004"/>
                    <a:pt x="4212431" y="20479"/>
                    <a:pt x="4216241" y="10954"/>
                  </a:cubicBezTo>
                  <a:lnTo>
                    <a:pt x="4132421" y="10954"/>
                  </a:lnTo>
                  <a:lnTo>
                    <a:pt x="4132421" y="10954"/>
                  </a:lnTo>
                  <a:lnTo>
                    <a:pt x="4132421" y="10954"/>
                  </a:lnTo>
                  <a:lnTo>
                    <a:pt x="4132421" y="10954"/>
                  </a:lnTo>
                  <a:close/>
                  <a:moveTo>
                    <a:pt x="3886676" y="10954"/>
                  </a:moveTo>
                  <a:cubicBezTo>
                    <a:pt x="3886676" y="18574"/>
                    <a:pt x="3888581" y="28099"/>
                    <a:pt x="3888581" y="35719"/>
                  </a:cubicBezTo>
                  <a:lnTo>
                    <a:pt x="3919061" y="35719"/>
                  </a:lnTo>
                  <a:lnTo>
                    <a:pt x="3919061" y="19526"/>
                  </a:lnTo>
                  <a:lnTo>
                    <a:pt x="3930491" y="19526"/>
                  </a:lnTo>
                  <a:lnTo>
                    <a:pt x="3924776" y="36671"/>
                  </a:lnTo>
                  <a:lnTo>
                    <a:pt x="3953351" y="36671"/>
                  </a:lnTo>
                  <a:cubicBezTo>
                    <a:pt x="3953351" y="34766"/>
                    <a:pt x="3953351" y="32861"/>
                    <a:pt x="3955256" y="32861"/>
                  </a:cubicBezTo>
                  <a:cubicBezTo>
                    <a:pt x="3955256" y="34766"/>
                    <a:pt x="3955256" y="36671"/>
                    <a:pt x="3955256" y="36671"/>
                  </a:cubicBezTo>
                  <a:lnTo>
                    <a:pt x="3966686" y="36671"/>
                  </a:lnTo>
                  <a:cubicBezTo>
                    <a:pt x="3970496" y="27146"/>
                    <a:pt x="3976211" y="32861"/>
                    <a:pt x="3966686" y="25241"/>
                  </a:cubicBezTo>
                  <a:cubicBezTo>
                    <a:pt x="3960971" y="19526"/>
                    <a:pt x="3953351" y="15716"/>
                    <a:pt x="3947636" y="10001"/>
                  </a:cubicBezTo>
                  <a:lnTo>
                    <a:pt x="3886676" y="10954"/>
                  </a:lnTo>
                  <a:lnTo>
                    <a:pt x="3886676" y="10954"/>
                  </a:lnTo>
                  <a:lnTo>
                    <a:pt x="3886676" y="10954"/>
                  </a:lnTo>
                  <a:lnTo>
                    <a:pt x="3886676" y="10954"/>
                  </a:lnTo>
                  <a:close/>
                  <a:moveTo>
                    <a:pt x="3716179" y="10954"/>
                  </a:moveTo>
                  <a:lnTo>
                    <a:pt x="3714274" y="12859"/>
                  </a:lnTo>
                  <a:lnTo>
                    <a:pt x="3714274" y="10954"/>
                  </a:lnTo>
                  <a:lnTo>
                    <a:pt x="3509486" y="10954"/>
                  </a:lnTo>
                  <a:cubicBezTo>
                    <a:pt x="3505676" y="20479"/>
                    <a:pt x="3499961" y="28099"/>
                    <a:pt x="3496151" y="35719"/>
                  </a:cubicBezTo>
                  <a:lnTo>
                    <a:pt x="3590449" y="35719"/>
                  </a:lnTo>
                  <a:lnTo>
                    <a:pt x="3590449" y="24289"/>
                  </a:lnTo>
                  <a:cubicBezTo>
                    <a:pt x="3594259" y="22384"/>
                    <a:pt x="3594259" y="22384"/>
                    <a:pt x="3596164" y="18574"/>
                  </a:cubicBezTo>
                  <a:lnTo>
                    <a:pt x="3620929" y="18574"/>
                  </a:lnTo>
                  <a:cubicBezTo>
                    <a:pt x="3613309" y="26194"/>
                    <a:pt x="3607594" y="31909"/>
                    <a:pt x="3596164" y="35719"/>
                  </a:cubicBezTo>
                  <a:lnTo>
                    <a:pt x="3635216" y="35719"/>
                  </a:lnTo>
                  <a:lnTo>
                    <a:pt x="3635216" y="31909"/>
                  </a:lnTo>
                  <a:lnTo>
                    <a:pt x="3640931" y="31909"/>
                  </a:lnTo>
                  <a:cubicBezTo>
                    <a:pt x="3642836" y="20479"/>
                    <a:pt x="3631406" y="28099"/>
                    <a:pt x="3640931" y="20479"/>
                  </a:cubicBezTo>
                  <a:cubicBezTo>
                    <a:pt x="3646646" y="26194"/>
                    <a:pt x="3642836" y="22384"/>
                    <a:pt x="3652361" y="26194"/>
                  </a:cubicBezTo>
                  <a:cubicBezTo>
                    <a:pt x="3646646" y="31909"/>
                    <a:pt x="3650456" y="28099"/>
                    <a:pt x="3640931" y="31909"/>
                  </a:cubicBezTo>
                  <a:cubicBezTo>
                    <a:pt x="3639026" y="33814"/>
                    <a:pt x="3639026" y="35719"/>
                    <a:pt x="3637121" y="35719"/>
                  </a:cubicBezTo>
                  <a:lnTo>
                    <a:pt x="3759041" y="35719"/>
                  </a:lnTo>
                  <a:cubicBezTo>
                    <a:pt x="3751421" y="28099"/>
                    <a:pt x="3745706" y="18574"/>
                    <a:pt x="3739991" y="10954"/>
                  </a:cubicBezTo>
                  <a:lnTo>
                    <a:pt x="3716179" y="10954"/>
                  </a:lnTo>
                  <a:lnTo>
                    <a:pt x="3716179" y="10954"/>
                  </a:lnTo>
                  <a:lnTo>
                    <a:pt x="3716179" y="10954"/>
                  </a:lnTo>
                  <a:lnTo>
                    <a:pt x="3716179" y="10954"/>
                  </a:lnTo>
                  <a:close/>
                  <a:moveTo>
                    <a:pt x="3223736" y="10954"/>
                  </a:moveTo>
                  <a:cubicBezTo>
                    <a:pt x="3216116" y="20479"/>
                    <a:pt x="3210401" y="30004"/>
                    <a:pt x="3204686" y="35719"/>
                  </a:cubicBezTo>
                  <a:lnTo>
                    <a:pt x="3247549" y="35719"/>
                  </a:lnTo>
                  <a:lnTo>
                    <a:pt x="3247549" y="19526"/>
                  </a:lnTo>
                  <a:lnTo>
                    <a:pt x="3258979" y="19526"/>
                  </a:lnTo>
                  <a:lnTo>
                    <a:pt x="3255169" y="36671"/>
                  </a:lnTo>
                  <a:lnTo>
                    <a:pt x="3420904" y="36671"/>
                  </a:lnTo>
                  <a:lnTo>
                    <a:pt x="3420904" y="32861"/>
                  </a:lnTo>
                  <a:lnTo>
                    <a:pt x="3432334" y="32861"/>
                  </a:lnTo>
                  <a:lnTo>
                    <a:pt x="3432334" y="36671"/>
                  </a:lnTo>
                  <a:lnTo>
                    <a:pt x="3484721" y="36671"/>
                  </a:lnTo>
                  <a:cubicBezTo>
                    <a:pt x="3484721" y="34766"/>
                    <a:pt x="3484721" y="34766"/>
                    <a:pt x="3482816" y="32861"/>
                  </a:cubicBezTo>
                  <a:cubicBezTo>
                    <a:pt x="3482816" y="29051"/>
                    <a:pt x="3488531" y="25241"/>
                    <a:pt x="3492341" y="11906"/>
                  </a:cubicBezTo>
                  <a:lnTo>
                    <a:pt x="3223736" y="11906"/>
                  </a:ln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close/>
                  <a:moveTo>
                    <a:pt x="2573179" y="10954"/>
                  </a:moveTo>
                  <a:cubicBezTo>
                    <a:pt x="2571274" y="10954"/>
                    <a:pt x="2569369" y="12859"/>
                    <a:pt x="2565559" y="12859"/>
                  </a:cubicBezTo>
                  <a:lnTo>
                    <a:pt x="2565559" y="18574"/>
                  </a:lnTo>
                  <a:cubicBezTo>
                    <a:pt x="2590324" y="20479"/>
                    <a:pt x="2584609" y="24289"/>
                    <a:pt x="2602706" y="30004"/>
                  </a:cubicBezTo>
                  <a:cubicBezTo>
                    <a:pt x="2602706" y="20479"/>
                    <a:pt x="2600801" y="14764"/>
                    <a:pt x="2598896" y="9049"/>
                  </a:cubicBezTo>
                  <a:lnTo>
                    <a:pt x="2573179" y="10954"/>
                  </a:lnTo>
                  <a:lnTo>
                    <a:pt x="2573179" y="10954"/>
                  </a:lnTo>
                  <a:lnTo>
                    <a:pt x="2573179" y="10954"/>
                  </a:lnTo>
                  <a:lnTo>
                    <a:pt x="2573179" y="10954"/>
                  </a:lnTo>
                  <a:close/>
                  <a:moveTo>
                    <a:pt x="2509361" y="10954"/>
                  </a:moveTo>
                  <a:lnTo>
                    <a:pt x="2509361" y="12859"/>
                  </a:lnTo>
                  <a:cubicBezTo>
                    <a:pt x="2501741" y="18574"/>
                    <a:pt x="2501741" y="26194"/>
                    <a:pt x="2503646" y="35719"/>
                  </a:cubicBezTo>
                  <a:lnTo>
                    <a:pt x="2532221" y="35719"/>
                  </a:lnTo>
                  <a:cubicBezTo>
                    <a:pt x="2543651" y="31909"/>
                    <a:pt x="2556986" y="26194"/>
                    <a:pt x="2564606" y="18574"/>
                  </a:cubicBezTo>
                  <a:cubicBezTo>
                    <a:pt x="2537936" y="20479"/>
                    <a:pt x="2536031" y="26194"/>
                    <a:pt x="2527459" y="12859"/>
                  </a:cubicBezTo>
                  <a:cubicBezTo>
                    <a:pt x="2529364" y="10954"/>
                    <a:pt x="2529364" y="10954"/>
                    <a:pt x="2531269" y="9049"/>
                  </a:cubicBezTo>
                  <a:lnTo>
                    <a:pt x="2509361" y="10954"/>
                  </a:lnTo>
                  <a:lnTo>
                    <a:pt x="2509361" y="10954"/>
                  </a:lnTo>
                  <a:lnTo>
                    <a:pt x="2509361" y="10954"/>
                  </a:lnTo>
                  <a:lnTo>
                    <a:pt x="2509361" y="10954"/>
                  </a:lnTo>
                  <a:close/>
                  <a:moveTo>
                    <a:pt x="2419826" y="10954"/>
                  </a:moveTo>
                  <a:cubicBezTo>
                    <a:pt x="2412206" y="20479"/>
                    <a:pt x="2408396" y="28099"/>
                    <a:pt x="2404586" y="37624"/>
                  </a:cubicBezTo>
                  <a:lnTo>
                    <a:pt x="2423636" y="37624"/>
                  </a:lnTo>
                  <a:cubicBezTo>
                    <a:pt x="2425541" y="30004"/>
                    <a:pt x="2427446" y="22384"/>
                    <a:pt x="2427446" y="14764"/>
                  </a:cubicBezTo>
                  <a:cubicBezTo>
                    <a:pt x="2433161" y="14764"/>
                    <a:pt x="2440781" y="12859"/>
                    <a:pt x="2450306" y="12859"/>
                  </a:cubicBezTo>
                  <a:lnTo>
                    <a:pt x="2419826" y="10954"/>
                  </a:lnTo>
                  <a:lnTo>
                    <a:pt x="2419826" y="10954"/>
                  </a:lnTo>
                  <a:lnTo>
                    <a:pt x="2419826" y="10954"/>
                  </a:lnTo>
                  <a:lnTo>
                    <a:pt x="2419826" y="10954"/>
                  </a:lnTo>
                  <a:close/>
                  <a:moveTo>
                    <a:pt x="2314099" y="10954"/>
                  </a:moveTo>
                  <a:cubicBezTo>
                    <a:pt x="2314099" y="10954"/>
                    <a:pt x="2312194" y="12859"/>
                    <a:pt x="2310289" y="12859"/>
                  </a:cubicBezTo>
                  <a:cubicBezTo>
                    <a:pt x="2310289" y="10954"/>
                    <a:pt x="2310289" y="10954"/>
                    <a:pt x="2310289" y="10954"/>
                  </a:cubicBezTo>
                  <a:lnTo>
                    <a:pt x="2259806" y="10954"/>
                  </a:lnTo>
                  <a:cubicBezTo>
                    <a:pt x="2259806" y="26194"/>
                    <a:pt x="2267426" y="18574"/>
                    <a:pt x="2248376" y="26194"/>
                  </a:cubicBezTo>
                  <a:lnTo>
                    <a:pt x="2238851" y="10954"/>
                  </a:lnTo>
                  <a:lnTo>
                    <a:pt x="2210276" y="10954"/>
                  </a:lnTo>
                  <a:cubicBezTo>
                    <a:pt x="2206466" y="18574"/>
                    <a:pt x="2204561" y="28099"/>
                    <a:pt x="2202656" y="35719"/>
                  </a:cubicBezTo>
                  <a:lnTo>
                    <a:pt x="2298859" y="35719"/>
                  </a:lnTo>
                  <a:cubicBezTo>
                    <a:pt x="2300764" y="31909"/>
                    <a:pt x="2302669" y="30004"/>
                    <a:pt x="2306479" y="24289"/>
                  </a:cubicBezTo>
                  <a:lnTo>
                    <a:pt x="2304574" y="35719"/>
                  </a:lnTo>
                  <a:lnTo>
                    <a:pt x="2319814" y="35719"/>
                  </a:lnTo>
                  <a:cubicBezTo>
                    <a:pt x="2321719" y="26194"/>
                    <a:pt x="2325529" y="18574"/>
                    <a:pt x="2327434" y="10954"/>
                  </a:cubicBez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close/>
                  <a:moveTo>
                    <a:pt x="1998821" y="10954"/>
                  </a:moveTo>
                  <a:cubicBezTo>
                    <a:pt x="1998821" y="20479"/>
                    <a:pt x="1998821" y="28099"/>
                    <a:pt x="1998821" y="35719"/>
                  </a:cubicBezTo>
                  <a:lnTo>
                    <a:pt x="2049304" y="35719"/>
                  </a:lnTo>
                  <a:cubicBezTo>
                    <a:pt x="2043589" y="28099"/>
                    <a:pt x="2039779" y="18574"/>
                    <a:pt x="2037874" y="10954"/>
                  </a:cubicBezTo>
                  <a:lnTo>
                    <a:pt x="1998821" y="10954"/>
                  </a:lnTo>
                  <a:lnTo>
                    <a:pt x="1998821" y="10954"/>
                  </a:lnTo>
                  <a:lnTo>
                    <a:pt x="1998821" y="10954"/>
                  </a:lnTo>
                  <a:lnTo>
                    <a:pt x="1998821" y="10954"/>
                  </a:lnTo>
                  <a:close/>
                  <a:moveTo>
                    <a:pt x="1871186" y="10954"/>
                  </a:moveTo>
                  <a:cubicBezTo>
                    <a:pt x="1874996" y="20479"/>
                    <a:pt x="1878806" y="28099"/>
                    <a:pt x="1880711" y="35719"/>
                  </a:cubicBezTo>
                  <a:lnTo>
                    <a:pt x="1895951" y="35719"/>
                  </a:lnTo>
                  <a:cubicBezTo>
                    <a:pt x="1894046" y="26194"/>
                    <a:pt x="1892141" y="18574"/>
                    <a:pt x="1890236" y="9049"/>
                  </a:cubicBezTo>
                  <a:lnTo>
                    <a:pt x="1871186" y="10954"/>
                  </a:lnTo>
                  <a:lnTo>
                    <a:pt x="1871186" y="10954"/>
                  </a:lnTo>
                  <a:lnTo>
                    <a:pt x="1871186" y="10954"/>
                  </a:lnTo>
                  <a:lnTo>
                    <a:pt x="1871186" y="10954"/>
                  </a:lnTo>
                  <a:close/>
                  <a:moveTo>
                    <a:pt x="1790224" y="10954"/>
                  </a:moveTo>
                  <a:cubicBezTo>
                    <a:pt x="1778794" y="16669"/>
                    <a:pt x="1763554" y="22384"/>
                    <a:pt x="1745456" y="26194"/>
                  </a:cubicBezTo>
                  <a:cubicBezTo>
                    <a:pt x="1747361" y="20479"/>
                    <a:pt x="1747361" y="14764"/>
                    <a:pt x="1747361" y="10954"/>
                  </a:cubicBezTo>
                  <a:lnTo>
                    <a:pt x="1714976" y="10954"/>
                  </a:lnTo>
                  <a:cubicBezTo>
                    <a:pt x="1714976" y="14764"/>
                    <a:pt x="1714976" y="20479"/>
                    <a:pt x="1714976" y="26194"/>
                  </a:cubicBezTo>
                  <a:cubicBezTo>
                    <a:pt x="1728311" y="28099"/>
                    <a:pt x="1726406" y="28099"/>
                    <a:pt x="1734026" y="31909"/>
                  </a:cubicBezTo>
                  <a:lnTo>
                    <a:pt x="1714976" y="31909"/>
                  </a:lnTo>
                  <a:lnTo>
                    <a:pt x="1714976" y="35719"/>
                  </a:lnTo>
                  <a:lnTo>
                    <a:pt x="1865471" y="35719"/>
                  </a:lnTo>
                  <a:cubicBezTo>
                    <a:pt x="1852136" y="28099"/>
                    <a:pt x="1842611" y="22384"/>
                    <a:pt x="1836896" y="10954"/>
                  </a:cubicBezTo>
                  <a:lnTo>
                    <a:pt x="1790224" y="10954"/>
                  </a:lnTo>
                  <a:lnTo>
                    <a:pt x="1790224" y="10954"/>
                  </a:lnTo>
                  <a:lnTo>
                    <a:pt x="1790224" y="10954"/>
                  </a:lnTo>
                  <a:lnTo>
                    <a:pt x="1790224" y="10954"/>
                  </a:lnTo>
                  <a:close/>
                  <a:moveTo>
                    <a:pt x="1498759" y="10954"/>
                  </a:moveTo>
                  <a:cubicBezTo>
                    <a:pt x="1508284" y="16669"/>
                    <a:pt x="1515904" y="22384"/>
                    <a:pt x="1521619" y="35719"/>
                  </a:cubicBezTo>
                  <a:lnTo>
                    <a:pt x="1598771" y="35719"/>
                  </a:lnTo>
                  <a:cubicBezTo>
                    <a:pt x="1593056" y="28099"/>
                    <a:pt x="1589246" y="20479"/>
                    <a:pt x="1585436" y="12859"/>
                  </a:cubicBezTo>
                  <a:lnTo>
                    <a:pt x="1585436" y="10954"/>
                  </a:lnTo>
                  <a:lnTo>
                    <a:pt x="1498759" y="10954"/>
                  </a:lnTo>
                  <a:lnTo>
                    <a:pt x="1498759" y="10954"/>
                  </a:lnTo>
                  <a:lnTo>
                    <a:pt x="1498759" y="10954"/>
                  </a:lnTo>
                  <a:lnTo>
                    <a:pt x="1498759" y="10954"/>
                  </a:lnTo>
                  <a:close/>
                  <a:moveTo>
                    <a:pt x="1378744" y="10954"/>
                  </a:moveTo>
                  <a:cubicBezTo>
                    <a:pt x="1374934" y="18574"/>
                    <a:pt x="1371124" y="24289"/>
                    <a:pt x="1369219" y="35719"/>
                  </a:cubicBezTo>
                  <a:lnTo>
                    <a:pt x="1395889" y="35719"/>
                  </a:lnTo>
                  <a:cubicBezTo>
                    <a:pt x="1395889" y="33814"/>
                    <a:pt x="1393984" y="30004"/>
                    <a:pt x="1392079" y="24289"/>
                  </a:cubicBezTo>
                  <a:cubicBezTo>
                    <a:pt x="1411129" y="20479"/>
                    <a:pt x="1405414" y="20479"/>
                    <a:pt x="1416844" y="12859"/>
                  </a:cubicBezTo>
                  <a:cubicBezTo>
                    <a:pt x="1416844" y="10954"/>
                    <a:pt x="1416844" y="10954"/>
                    <a:pt x="1414939" y="9049"/>
                  </a:cubicBezTo>
                  <a:lnTo>
                    <a:pt x="1378744" y="10954"/>
                  </a:lnTo>
                  <a:lnTo>
                    <a:pt x="1378744" y="10954"/>
                  </a:lnTo>
                  <a:lnTo>
                    <a:pt x="1378744" y="10954"/>
                  </a:lnTo>
                  <a:lnTo>
                    <a:pt x="1378744" y="10954"/>
                  </a:lnTo>
                  <a:close/>
                  <a:moveTo>
                    <a:pt x="1330166" y="10954"/>
                  </a:moveTo>
                  <a:cubicBezTo>
                    <a:pt x="1339691" y="14764"/>
                    <a:pt x="1351121" y="18574"/>
                    <a:pt x="1367314" y="20479"/>
                  </a:cubicBezTo>
                  <a:lnTo>
                    <a:pt x="1367314" y="14764"/>
                  </a:lnTo>
                  <a:cubicBezTo>
                    <a:pt x="1365409" y="14764"/>
                    <a:pt x="1361599" y="12859"/>
                    <a:pt x="1359694" y="12859"/>
                  </a:cubicBezTo>
                  <a:lnTo>
                    <a:pt x="1330166" y="10954"/>
                  </a:lnTo>
                  <a:lnTo>
                    <a:pt x="1330166" y="10954"/>
                  </a:lnTo>
                  <a:lnTo>
                    <a:pt x="1330166" y="10954"/>
                  </a:lnTo>
                  <a:lnTo>
                    <a:pt x="1330166" y="10954"/>
                  </a:lnTo>
                  <a:close/>
                  <a:moveTo>
                    <a:pt x="1096804" y="10954"/>
                  </a:moveTo>
                  <a:lnTo>
                    <a:pt x="1112044" y="31909"/>
                  </a:lnTo>
                  <a:lnTo>
                    <a:pt x="1106329" y="31909"/>
                  </a:lnTo>
                  <a:cubicBezTo>
                    <a:pt x="1098709" y="24289"/>
                    <a:pt x="1091089" y="16669"/>
                    <a:pt x="1081564" y="10954"/>
                  </a:cubicBezTo>
                  <a:lnTo>
                    <a:pt x="1042511" y="10954"/>
                  </a:lnTo>
                  <a:cubicBezTo>
                    <a:pt x="1046321" y="20479"/>
                    <a:pt x="1046321" y="28099"/>
                    <a:pt x="1055846" y="31909"/>
                  </a:cubicBezTo>
                  <a:cubicBezTo>
                    <a:pt x="1057751" y="33814"/>
                    <a:pt x="1057751" y="33814"/>
                    <a:pt x="1059656" y="35719"/>
                  </a:cubicBezTo>
                  <a:lnTo>
                    <a:pt x="1134904" y="35719"/>
                  </a:lnTo>
                  <a:cubicBezTo>
                    <a:pt x="1146334" y="31909"/>
                    <a:pt x="1146334" y="30004"/>
                    <a:pt x="1153954" y="18574"/>
                  </a:cubicBezTo>
                  <a:cubicBezTo>
                    <a:pt x="1150144" y="14764"/>
                    <a:pt x="1146334" y="12859"/>
                    <a:pt x="1142524" y="9049"/>
                  </a:cubicBezTo>
                  <a:lnTo>
                    <a:pt x="1096804" y="10954"/>
                  </a:lnTo>
                  <a:lnTo>
                    <a:pt x="1096804" y="10954"/>
                  </a:lnTo>
                  <a:lnTo>
                    <a:pt x="1096804" y="10954"/>
                  </a:lnTo>
                  <a:lnTo>
                    <a:pt x="1096804" y="10954"/>
                  </a:lnTo>
                  <a:close/>
                  <a:moveTo>
                    <a:pt x="976789" y="10954"/>
                  </a:moveTo>
                  <a:cubicBezTo>
                    <a:pt x="980599" y="14764"/>
                    <a:pt x="986314" y="16669"/>
                    <a:pt x="986314" y="20479"/>
                  </a:cubicBezTo>
                  <a:cubicBezTo>
                    <a:pt x="986314" y="20479"/>
                    <a:pt x="967264" y="39529"/>
                    <a:pt x="961549" y="31909"/>
                  </a:cubicBezTo>
                  <a:cubicBezTo>
                    <a:pt x="955834" y="26194"/>
                    <a:pt x="959644" y="30004"/>
                    <a:pt x="955834" y="20479"/>
                  </a:cubicBezTo>
                  <a:cubicBezTo>
                    <a:pt x="971074" y="14764"/>
                    <a:pt x="961549" y="14764"/>
                    <a:pt x="965359" y="10954"/>
                  </a:cubicBezTo>
                  <a:lnTo>
                    <a:pt x="924401" y="10954"/>
                  </a:lnTo>
                  <a:lnTo>
                    <a:pt x="924401" y="26194"/>
                  </a:lnTo>
                  <a:cubicBezTo>
                    <a:pt x="909161" y="26194"/>
                    <a:pt x="901541" y="26194"/>
                    <a:pt x="893921" y="20479"/>
                  </a:cubicBezTo>
                  <a:cubicBezTo>
                    <a:pt x="903446" y="16669"/>
                    <a:pt x="907256" y="14764"/>
                    <a:pt x="909161" y="10954"/>
                  </a:cubicBezTo>
                  <a:lnTo>
                    <a:pt x="835819" y="10954"/>
                  </a:lnTo>
                  <a:cubicBezTo>
                    <a:pt x="835819" y="14764"/>
                    <a:pt x="835819" y="16669"/>
                    <a:pt x="835819" y="20479"/>
                  </a:cubicBezTo>
                  <a:cubicBezTo>
                    <a:pt x="826294" y="24289"/>
                    <a:pt x="826294" y="24289"/>
                    <a:pt x="811054" y="26194"/>
                  </a:cubicBezTo>
                  <a:lnTo>
                    <a:pt x="811054" y="20479"/>
                  </a:lnTo>
                  <a:lnTo>
                    <a:pt x="805339" y="20479"/>
                  </a:lnTo>
                  <a:cubicBezTo>
                    <a:pt x="805339" y="16669"/>
                    <a:pt x="807244" y="14764"/>
                    <a:pt x="807244" y="10954"/>
                  </a:cubicBezTo>
                  <a:lnTo>
                    <a:pt x="611981" y="10954"/>
                  </a:lnTo>
                  <a:cubicBezTo>
                    <a:pt x="608171" y="20479"/>
                    <a:pt x="600551" y="24289"/>
                    <a:pt x="574834" y="26194"/>
                  </a:cubicBezTo>
                  <a:cubicBezTo>
                    <a:pt x="572929" y="20479"/>
                    <a:pt x="569119" y="16669"/>
                    <a:pt x="565309" y="10954"/>
                  </a:cubicBezTo>
                  <a:lnTo>
                    <a:pt x="138589" y="10954"/>
                  </a:lnTo>
                  <a:cubicBezTo>
                    <a:pt x="129064" y="20479"/>
                    <a:pt x="121444" y="30004"/>
                    <a:pt x="115729" y="37624"/>
                  </a:cubicBezTo>
                  <a:lnTo>
                    <a:pt x="786289" y="37624"/>
                  </a:lnTo>
                  <a:cubicBezTo>
                    <a:pt x="788194" y="24289"/>
                    <a:pt x="788194" y="22384"/>
                    <a:pt x="792004" y="14764"/>
                  </a:cubicBezTo>
                  <a:cubicBezTo>
                    <a:pt x="790099" y="28099"/>
                    <a:pt x="790099" y="31909"/>
                    <a:pt x="786289" y="37624"/>
                  </a:cubicBezTo>
                  <a:lnTo>
                    <a:pt x="859631" y="37624"/>
                  </a:lnTo>
                  <a:cubicBezTo>
                    <a:pt x="863441" y="30004"/>
                    <a:pt x="865346" y="26194"/>
                    <a:pt x="871061" y="20479"/>
                  </a:cubicBezTo>
                  <a:cubicBezTo>
                    <a:pt x="867251" y="33814"/>
                    <a:pt x="869156" y="31909"/>
                    <a:pt x="861536" y="37624"/>
                  </a:cubicBezTo>
                  <a:lnTo>
                    <a:pt x="1033939" y="37624"/>
                  </a:lnTo>
                  <a:cubicBezTo>
                    <a:pt x="1028224" y="30004"/>
                    <a:pt x="1022509" y="22384"/>
                    <a:pt x="1018699" y="12859"/>
                  </a:cubicBezTo>
                  <a:lnTo>
                    <a:pt x="976789" y="10954"/>
                  </a:lnTo>
                  <a:lnTo>
                    <a:pt x="976789" y="10954"/>
                  </a:lnTo>
                  <a:lnTo>
                    <a:pt x="976789" y="10954"/>
                  </a:lnTo>
                  <a:lnTo>
                    <a:pt x="976789" y="10954"/>
                  </a:lnTo>
                  <a:close/>
                  <a:moveTo>
                    <a:pt x="7144" y="10954"/>
                  </a:moveTo>
                  <a:lnTo>
                    <a:pt x="7144" y="35719"/>
                  </a:lnTo>
                  <a:lnTo>
                    <a:pt x="26194" y="35719"/>
                  </a:lnTo>
                  <a:lnTo>
                    <a:pt x="26194" y="24289"/>
                  </a:lnTo>
                  <a:lnTo>
                    <a:pt x="31909" y="24289"/>
                  </a:lnTo>
                  <a:lnTo>
                    <a:pt x="31909" y="35719"/>
                  </a:lnTo>
                  <a:lnTo>
                    <a:pt x="110966" y="35719"/>
                  </a:lnTo>
                  <a:cubicBezTo>
                    <a:pt x="118586" y="30004"/>
                    <a:pt x="128111" y="20479"/>
                    <a:pt x="137636" y="10954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5254466" y="36671"/>
                  </a:moveTo>
                  <a:cubicBezTo>
                    <a:pt x="5256371" y="19526"/>
                    <a:pt x="5263991" y="25241"/>
                    <a:pt x="5241132" y="19526"/>
                  </a:cubicBezTo>
                  <a:cubicBezTo>
                    <a:pt x="5239227" y="23336"/>
                    <a:pt x="5237321" y="30956"/>
                    <a:pt x="5233511" y="36671"/>
                  </a:cubicBezTo>
                  <a:lnTo>
                    <a:pt x="5254466" y="36671"/>
                  </a:lnTo>
                  <a:lnTo>
                    <a:pt x="5254466" y="36671"/>
                  </a:lnTo>
                  <a:lnTo>
                    <a:pt x="5254466" y="36671"/>
                  </a:lnTo>
                  <a:lnTo>
                    <a:pt x="5254466" y="36671"/>
                  </a:lnTo>
                  <a:close/>
                  <a:moveTo>
                    <a:pt x="4803934" y="36671"/>
                  </a:moveTo>
                  <a:cubicBezTo>
                    <a:pt x="4802029" y="34766"/>
                    <a:pt x="4802029" y="32861"/>
                    <a:pt x="4800124" y="32861"/>
                  </a:cubicBezTo>
                  <a:cubicBezTo>
                    <a:pt x="4800124" y="34766"/>
                    <a:pt x="4798219" y="36671"/>
                    <a:pt x="4798219" y="36671"/>
                  </a:cubicBezTo>
                  <a:lnTo>
                    <a:pt x="4803934" y="36671"/>
                  </a:lnTo>
                  <a:lnTo>
                    <a:pt x="4803934" y="36671"/>
                  </a:lnTo>
                  <a:lnTo>
                    <a:pt x="4803934" y="36671"/>
                  </a:lnTo>
                  <a:lnTo>
                    <a:pt x="4803934" y="36671"/>
                  </a:lnTo>
                  <a:close/>
                  <a:moveTo>
                    <a:pt x="4429602" y="36671"/>
                  </a:moveTo>
                  <a:cubicBezTo>
                    <a:pt x="4429602" y="34766"/>
                    <a:pt x="4429602" y="30956"/>
                    <a:pt x="4427696" y="25241"/>
                  </a:cubicBezTo>
                  <a:cubicBezTo>
                    <a:pt x="4408646" y="30956"/>
                    <a:pt x="4418171" y="23336"/>
                    <a:pt x="4410552" y="36671"/>
                  </a:cubicBezTo>
                  <a:lnTo>
                    <a:pt x="4429602" y="36671"/>
                  </a:lnTo>
                  <a:lnTo>
                    <a:pt x="4429602" y="36671"/>
                  </a:lnTo>
                  <a:lnTo>
                    <a:pt x="4429602" y="36671"/>
                  </a:lnTo>
                  <a:lnTo>
                    <a:pt x="4429602" y="36671"/>
                  </a:lnTo>
                  <a:close/>
                  <a:moveTo>
                    <a:pt x="4394359" y="36671"/>
                  </a:moveTo>
                  <a:cubicBezTo>
                    <a:pt x="4394359" y="34766"/>
                    <a:pt x="4394359" y="32861"/>
                    <a:pt x="4396264" y="32861"/>
                  </a:cubicBezTo>
                  <a:lnTo>
                    <a:pt x="4384834" y="32861"/>
                  </a:lnTo>
                  <a:lnTo>
                    <a:pt x="4384834" y="36671"/>
                  </a:lnTo>
                  <a:lnTo>
                    <a:pt x="4394359" y="36671"/>
                  </a:lnTo>
                  <a:lnTo>
                    <a:pt x="4394359" y="36671"/>
                  </a:lnTo>
                  <a:lnTo>
                    <a:pt x="4394359" y="36671"/>
                  </a:lnTo>
                  <a:lnTo>
                    <a:pt x="4394359" y="36671"/>
                  </a:lnTo>
                  <a:close/>
                  <a:moveTo>
                    <a:pt x="3197066" y="36671"/>
                  </a:moveTo>
                  <a:cubicBezTo>
                    <a:pt x="3189446" y="34766"/>
                    <a:pt x="3185636" y="32861"/>
                    <a:pt x="3178016" y="36671"/>
                  </a:cubicBezTo>
                  <a:lnTo>
                    <a:pt x="3197066" y="36671"/>
                  </a:lnTo>
                  <a:lnTo>
                    <a:pt x="3197066" y="36671"/>
                  </a:lnTo>
                  <a:lnTo>
                    <a:pt x="3197066" y="36671"/>
                  </a:lnTo>
                  <a:lnTo>
                    <a:pt x="3197066" y="36671"/>
                  </a:lnTo>
                  <a:close/>
                  <a:moveTo>
                    <a:pt x="3167539" y="36671"/>
                  </a:moveTo>
                  <a:lnTo>
                    <a:pt x="3167539" y="25241"/>
                  </a:lnTo>
                  <a:cubicBezTo>
                    <a:pt x="3154204" y="27146"/>
                    <a:pt x="3156109" y="27146"/>
                    <a:pt x="3148489" y="30956"/>
                  </a:cubicBezTo>
                  <a:lnTo>
                    <a:pt x="3154204" y="30956"/>
                  </a:lnTo>
                  <a:cubicBezTo>
                    <a:pt x="3159919" y="34766"/>
                    <a:pt x="3158014" y="34766"/>
                    <a:pt x="3161824" y="34766"/>
                  </a:cubicBezTo>
                  <a:lnTo>
                    <a:pt x="3167539" y="36671"/>
                  </a:lnTo>
                  <a:lnTo>
                    <a:pt x="3167539" y="36671"/>
                  </a:lnTo>
                  <a:lnTo>
                    <a:pt x="3167539" y="36671"/>
                  </a:lnTo>
                  <a:lnTo>
                    <a:pt x="3167539" y="36671"/>
                  </a:lnTo>
                  <a:close/>
                  <a:moveTo>
                    <a:pt x="2584609" y="36671"/>
                  </a:moveTo>
                  <a:lnTo>
                    <a:pt x="2582704" y="32861"/>
                  </a:lnTo>
                  <a:cubicBezTo>
                    <a:pt x="2580799" y="34766"/>
                    <a:pt x="2578894" y="36671"/>
                    <a:pt x="2575084" y="36671"/>
                  </a:cubicBezTo>
                  <a:lnTo>
                    <a:pt x="2584609" y="36671"/>
                  </a:lnTo>
                  <a:lnTo>
                    <a:pt x="2584609" y="36671"/>
                  </a:lnTo>
                  <a:lnTo>
                    <a:pt x="2584609" y="36671"/>
                  </a:lnTo>
                  <a:lnTo>
                    <a:pt x="2584609" y="36671"/>
                  </a:lnTo>
                  <a:close/>
                  <a:moveTo>
                    <a:pt x="1475899" y="36671"/>
                  </a:moveTo>
                  <a:cubicBezTo>
                    <a:pt x="1470184" y="32861"/>
                    <a:pt x="1458754" y="29051"/>
                    <a:pt x="1454944" y="25241"/>
                  </a:cubicBezTo>
                  <a:lnTo>
                    <a:pt x="1424464" y="25241"/>
                  </a:lnTo>
                  <a:lnTo>
                    <a:pt x="1424464" y="30956"/>
                  </a:lnTo>
                  <a:lnTo>
                    <a:pt x="1435894" y="30956"/>
                  </a:lnTo>
                  <a:cubicBezTo>
                    <a:pt x="1437799" y="32861"/>
                    <a:pt x="1441609" y="34766"/>
                    <a:pt x="1445419" y="34766"/>
                  </a:cubicBezTo>
                  <a:lnTo>
                    <a:pt x="1475899" y="36671"/>
                  </a:lnTo>
                  <a:lnTo>
                    <a:pt x="1475899" y="36671"/>
                  </a:lnTo>
                  <a:lnTo>
                    <a:pt x="1475899" y="36671"/>
                  </a:lnTo>
                  <a:lnTo>
                    <a:pt x="1475899" y="36671"/>
                  </a:lnTo>
                  <a:close/>
                  <a:moveTo>
                    <a:pt x="1137761" y="27146"/>
                  </a:moveTo>
                  <a:cubicBezTo>
                    <a:pt x="1126331" y="32861"/>
                    <a:pt x="1130141" y="32861"/>
                    <a:pt x="1118711" y="27146"/>
                  </a:cubicBezTo>
                  <a:lnTo>
                    <a:pt x="1137761" y="27146"/>
                  </a:lnTo>
                  <a:lnTo>
                    <a:pt x="1137761" y="27146"/>
                  </a:lnTo>
                  <a:lnTo>
                    <a:pt x="1137761" y="27146"/>
                  </a:lnTo>
                  <a:lnTo>
                    <a:pt x="1137761" y="27146"/>
                  </a:lnTo>
                  <a:close/>
                  <a:moveTo>
                    <a:pt x="4178141" y="27146"/>
                  </a:moveTo>
                  <a:cubicBezTo>
                    <a:pt x="4172426" y="32861"/>
                    <a:pt x="4176236" y="29051"/>
                    <a:pt x="4166711" y="32861"/>
                  </a:cubicBezTo>
                  <a:cubicBezTo>
                    <a:pt x="4172426" y="27146"/>
                    <a:pt x="4168616" y="30956"/>
                    <a:pt x="4178141" y="27146"/>
                  </a:cubicBezTo>
                  <a:lnTo>
                    <a:pt x="4178141" y="27146"/>
                  </a:lnTo>
                  <a:lnTo>
                    <a:pt x="4178141" y="27146"/>
                  </a:lnTo>
                  <a:lnTo>
                    <a:pt x="4178141" y="27146"/>
                  </a:lnTo>
                  <a:close/>
                  <a:moveTo>
                    <a:pt x="5109686" y="27146"/>
                  </a:moveTo>
                  <a:cubicBezTo>
                    <a:pt x="5103971" y="32861"/>
                    <a:pt x="5107782" y="29051"/>
                    <a:pt x="5098257" y="32861"/>
                  </a:cubicBezTo>
                  <a:cubicBezTo>
                    <a:pt x="5103971" y="27146"/>
                    <a:pt x="5100161" y="30956"/>
                    <a:pt x="5109686" y="27146"/>
                  </a:cubicBezTo>
                  <a:lnTo>
                    <a:pt x="5109686" y="27146"/>
                  </a:lnTo>
                  <a:lnTo>
                    <a:pt x="5109686" y="27146"/>
                  </a:lnTo>
                  <a:lnTo>
                    <a:pt x="5109686" y="27146"/>
                  </a:lnTo>
                  <a:close/>
                  <a:moveTo>
                    <a:pt x="4508659" y="21431"/>
                  </a:moveTo>
                  <a:cubicBezTo>
                    <a:pt x="4502944" y="27146"/>
                    <a:pt x="4506754" y="23336"/>
                    <a:pt x="4497229" y="27146"/>
                  </a:cubicBezTo>
                  <a:cubicBezTo>
                    <a:pt x="4502944" y="21431"/>
                    <a:pt x="4497229" y="25241"/>
                    <a:pt x="4508659" y="21431"/>
                  </a:cubicBezTo>
                  <a:lnTo>
                    <a:pt x="4508659" y="21431"/>
                  </a:lnTo>
                  <a:lnTo>
                    <a:pt x="4508659" y="21431"/>
                  </a:lnTo>
                  <a:lnTo>
                    <a:pt x="4508659" y="21431"/>
                  </a:lnTo>
                  <a:close/>
                  <a:moveTo>
                    <a:pt x="5364957" y="21431"/>
                  </a:moveTo>
                  <a:cubicBezTo>
                    <a:pt x="5364957" y="42386"/>
                    <a:pt x="5368766" y="32861"/>
                    <a:pt x="5345907" y="32861"/>
                  </a:cubicBezTo>
                  <a:lnTo>
                    <a:pt x="5345907" y="27146"/>
                  </a:lnTo>
                  <a:lnTo>
                    <a:pt x="5364957" y="21431"/>
                  </a:lnTo>
                  <a:lnTo>
                    <a:pt x="5364957" y="21431"/>
                  </a:lnTo>
                  <a:lnTo>
                    <a:pt x="5364957" y="21431"/>
                  </a:lnTo>
                  <a:lnTo>
                    <a:pt x="5364957" y="21431"/>
                  </a:lnTo>
                  <a:close/>
                  <a:moveTo>
                    <a:pt x="1008221" y="12859"/>
                  </a:moveTo>
                  <a:lnTo>
                    <a:pt x="1008221" y="24289"/>
                  </a:lnTo>
                  <a:lnTo>
                    <a:pt x="996791" y="24289"/>
                  </a:lnTo>
                  <a:lnTo>
                    <a:pt x="996791" y="19526"/>
                  </a:lnTo>
                  <a:lnTo>
                    <a:pt x="1008221" y="12859"/>
                  </a:lnTo>
                  <a:lnTo>
                    <a:pt x="1008221" y="12859"/>
                  </a:lnTo>
                  <a:lnTo>
                    <a:pt x="1008221" y="12859"/>
                  </a:lnTo>
                  <a:lnTo>
                    <a:pt x="1008221" y="12859"/>
                  </a:lnTo>
                  <a:close/>
                  <a:moveTo>
                    <a:pt x="3353276" y="12859"/>
                  </a:moveTo>
                  <a:cubicBezTo>
                    <a:pt x="3345656" y="22384"/>
                    <a:pt x="3349466" y="20479"/>
                    <a:pt x="3334226" y="24289"/>
                  </a:cubicBezTo>
                  <a:lnTo>
                    <a:pt x="3334226" y="19526"/>
                  </a:lnTo>
                  <a:lnTo>
                    <a:pt x="3353276" y="12859"/>
                  </a:lnTo>
                  <a:lnTo>
                    <a:pt x="3353276" y="12859"/>
                  </a:lnTo>
                  <a:lnTo>
                    <a:pt x="3353276" y="12859"/>
                  </a:lnTo>
                  <a:lnTo>
                    <a:pt x="3353276" y="12859"/>
                  </a:lnTo>
                  <a:close/>
                  <a:moveTo>
                    <a:pt x="4794409" y="12859"/>
                  </a:moveTo>
                  <a:cubicBezTo>
                    <a:pt x="4788694" y="18574"/>
                    <a:pt x="4792504" y="14764"/>
                    <a:pt x="4788694" y="24289"/>
                  </a:cubicBezTo>
                  <a:lnTo>
                    <a:pt x="4794409" y="24289"/>
                  </a:lnTo>
                  <a:lnTo>
                    <a:pt x="4794409" y="12859"/>
                  </a:lnTo>
                  <a:lnTo>
                    <a:pt x="4794409" y="12859"/>
                  </a:lnTo>
                  <a:lnTo>
                    <a:pt x="4794409" y="12859"/>
                  </a:lnTo>
                  <a:lnTo>
                    <a:pt x="479440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D88DC97D-2A39-41D5-B2B0-FCC8AEEC9557}"/>
                </a:ext>
              </a:extLst>
            </p:cNvPr>
            <p:cNvSpPr/>
            <p:nvPr/>
          </p:nvSpPr>
          <p:spPr>
            <a:xfrm>
              <a:off x="-3334" y="5924035"/>
              <a:ext cx="5753100" cy="38100"/>
            </a:xfrm>
            <a:custGeom>
              <a:avLst/>
              <a:gdLst>
                <a:gd name="connsiteX0" fmla="*/ 5729764 w 5753100"/>
                <a:gd name="connsiteY0" fmla="*/ 9049 h 38100"/>
                <a:gd name="connsiteX1" fmla="*/ 5725954 w 5753100"/>
                <a:gd name="connsiteY1" fmla="*/ 18574 h 38100"/>
                <a:gd name="connsiteX2" fmla="*/ 5725954 w 5753100"/>
                <a:gd name="connsiteY2" fmla="*/ 12859 h 38100"/>
                <a:gd name="connsiteX3" fmla="*/ 5722144 w 5753100"/>
                <a:gd name="connsiteY3" fmla="*/ 9049 h 38100"/>
                <a:gd name="connsiteX4" fmla="*/ 5695474 w 5753100"/>
                <a:gd name="connsiteY4" fmla="*/ 9049 h 38100"/>
                <a:gd name="connsiteX5" fmla="*/ 5652611 w 5753100"/>
                <a:gd name="connsiteY5" fmla="*/ 35719 h 38100"/>
                <a:gd name="connsiteX6" fmla="*/ 5720239 w 5753100"/>
                <a:gd name="connsiteY6" fmla="*/ 35719 h 38100"/>
                <a:gd name="connsiteX7" fmla="*/ 5752624 w 5753100"/>
                <a:gd name="connsiteY7" fmla="*/ 10954 h 38100"/>
                <a:gd name="connsiteX8" fmla="*/ 5729764 w 5753100"/>
                <a:gd name="connsiteY8" fmla="*/ 9049 h 38100"/>
                <a:gd name="connsiteX9" fmla="*/ 5729764 w 5753100"/>
                <a:gd name="connsiteY9" fmla="*/ 9049 h 38100"/>
                <a:gd name="connsiteX10" fmla="*/ 5729764 w 5753100"/>
                <a:gd name="connsiteY10" fmla="*/ 9049 h 38100"/>
                <a:gd name="connsiteX11" fmla="*/ 5729764 w 5753100"/>
                <a:gd name="connsiteY11" fmla="*/ 9049 h 38100"/>
                <a:gd name="connsiteX12" fmla="*/ 5635466 w 5753100"/>
                <a:gd name="connsiteY12" fmla="*/ 9049 h 38100"/>
                <a:gd name="connsiteX13" fmla="*/ 5667852 w 5753100"/>
                <a:gd name="connsiteY13" fmla="*/ 12859 h 38100"/>
                <a:gd name="connsiteX14" fmla="*/ 5667852 w 5753100"/>
                <a:gd name="connsiteY14" fmla="*/ 9049 h 38100"/>
                <a:gd name="connsiteX15" fmla="*/ 5635466 w 5753100"/>
                <a:gd name="connsiteY15" fmla="*/ 9049 h 38100"/>
                <a:gd name="connsiteX16" fmla="*/ 5635466 w 5753100"/>
                <a:gd name="connsiteY16" fmla="*/ 9049 h 38100"/>
                <a:gd name="connsiteX17" fmla="*/ 5635466 w 5753100"/>
                <a:gd name="connsiteY17" fmla="*/ 9049 h 38100"/>
                <a:gd name="connsiteX18" fmla="*/ 5635466 w 5753100"/>
                <a:gd name="connsiteY18" fmla="*/ 9049 h 38100"/>
                <a:gd name="connsiteX19" fmla="*/ 5586889 w 5753100"/>
                <a:gd name="connsiteY19" fmla="*/ 9049 h 38100"/>
                <a:gd name="connsiteX20" fmla="*/ 5581174 w 5753100"/>
                <a:gd name="connsiteY20" fmla="*/ 24289 h 38100"/>
                <a:gd name="connsiteX21" fmla="*/ 5600224 w 5753100"/>
                <a:gd name="connsiteY21" fmla="*/ 33814 h 38100"/>
                <a:gd name="connsiteX22" fmla="*/ 5635466 w 5753100"/>
                <a:gd name="connsiteY22" fmla="*/ 33814 h 38100"/>
                <a:gd name="connsiteX23" fmla="*/ 5625941 w 5753100"/>
                <a:gd name="connsiteY23" fmla="*/ 9049 h 38100"/>
                <a:gd name="connsiteX24" fmla="*/ 5586889 w 5753100"/>
                <a:gd name="connsiteY24" fmla="*/ 9049 h 38100"/>
                <a:gd name="connsiteX25" fmla="*/ 5586889 w 5753100"/>
                <a:gd name="connsiteY25" fmla="*/ 9049 h 38100"/>
                <a:gd name="connsiteX26" fmla="*/ 5586889 w 5753100"/>
                <a:gd name="connsiteY26" fmla="*/ 9049 h 38100"/>
                <a:gd name="connsiteX27" fmla="*/ 5586889 w 5753100"/>
                <a:gd name="connsiteY27" fmla="*/ 9049 h 38100"/>
                <a:gd name="connsiteX28" fmla="*/ 5517357 w 5753100"/>
                <a:gd name="connsiteY28" fmla="*/ 9049 h 38100"/>
                <a:gd name="connsiteX29" fmla="*/ 5515452 w 5753100"/>
                <a:gd name="connsiteY29" fmla="*/ 18574 h 38100"/>
                <a:gd name="connsiteX30" fmla="*/ 5502116 w 5753100"/>
                <a:gd name="connsiteY30" fmla="*/ 9049 h 38100"/>
                <a:gd name="connsiteX31" fmla="*/ 5421154 w 5753100"/>
                <a:gd name="connsiteY31" fmla="*/ 9049 h 38100"/>
                <a:gd name="connsiteX32" fmla="*/ 5434489 w 5753100"/>
                <a:gd name="connsiteY32" fmla="*/ 24289 h 38100"/>
                <a:gd name="connsiteX33" fmla="*/ 5453539 w 5753100"/>
                <a:gd name="connsiteY33" fmla="*/ 12859 h 38100"/>
                <a:gd name="connsiteX34" fmla="*/ 5459254 w 5753100"/>
                <a:gd name="connsiteY34" fmla="*/ 24289 h 38100"/>
                <a:gd name="connsiteX35" fmla="*/ 5447824 w 5753100"/>
                <a:gd name="connsiteY35" fmla="*/ 33814 h 38100"/>
                <a:gd name="connsiteX36" fmla="*/ 5476399 w 5753100"/>
                <a:gd name="connsiteY36" fmla="*/ 33814 h 38100"/>
                <a:gd name="connsiteX37" fmla="*/ 5484019 w 5753100"/>
                <a:gd name="connsiteY37" fmla="*/ 18574 h 38100"/>
                <a:gd name="connsiteX38" fmla="*/ 5495449 w 5753100"/>
                <a:gd name="connsiteY38" fmla="*/ 12859 h 38100"/>
                <a:gd name="connsiteX39" fmla="*/ 5493544 w 5753100"/>
                <a:gd name="connsiteY39" fmla="*/ 33814 h 38100"/>
                <a:gd name="connsiteX40" fmla="*/ 5540216 w 5753100"/>
                <a:gd name="connsiteY40" fmla="*/ 33814 h 38100"/>
                <a:gd name="connsiteX41" fmla="*/ 5540216 w 5753100"/>
                <a:gd name="connsiteY41" fmla="*/ 24289 h 38100"/>
                <a:gd name="connsiteX42" fmla="*/ 5545932 w 5753100"/>
                <a:gd name="connsiteY42" fmla="*/ 18574 h 38100"/>
                <a:gd name="connsiteX43" fmla="*/ 5583079 w 5753100"/>
                <a:gd name="connsiteY43" fmla="*/ 9049 h 38100"/>
                <a:gd name="connsiteX44" fmla="*/ 5517357 w 5753100"/>
                <a:gd name="connsiteY44" fmla="*/ 9049 h 38100"/>
                <a:gd name="connsiteX45" fmla="*/ 5517357 w 5753100"/>
                <a:gd name="connsiteY45" fmla="*/ 9049 h 38100"/>
                <a:gd name="connsiteX46" fmla="*/ 5517357 w 5753100"/>
                <a:gd name="connsiteY46" fmla="*/ 9049 h 38100"/>
                <a:gd name="connsiteX47" fmla="*/ 5517357 w 5753100"/>
                <a:gd name="connsiteY47" fmla="*/ 9049 h 38100"/>
                <a:gd name="connsiteX48" fmla="*/ 5376386 w 5753100"/>
                <a:gd name="connsiteY48" fmla="*/ 9049 h 38100"/>
                <a:gd name="connsiteX49" fmla="*/ 5389721 w 5753100"/>
                <a:gd name="connsiteY49" fmla="*/ 12859 h 38100"/>
                <a:gd name="connsiteX50" fmla="*/ 5395436 w 5753100"/>
                <a:gd name="connsiteY50" fmla="*/ 9049 h 38100"/>
                <a:gd name="connsiteX51" fmla="*/ 5376386 w 5753100"/>
                <a:gd name="connsiteY51" fmla="*/ 9049 h 38100"/>
                <a:gd name="connsiteX52" fmla="*/ 5376386 w 5753100"/>
                <a:gd name="connsiteY52" fmla="*/ 9049 h 38100"/>
                <a:gd name="connsiteX53" fmla="*/ 5376386 w 5753100"/>
                <a:gd name="connsiteY53" fmla="*/ 9049 h 38100"/>
                <a:gd name="connsiteX54" fmla="*/ 5376386 w 5753100"/>
                <a:gd name="connsiteY54" fmla="*/ 9049 h 38100"/>
                <a:gd name="connsiteX55" fmla="*/ 5337334 w 5753100"/>
                <a:gd name="connsiteY55" fmla="*/ 9049 h 38100"/>
                <a:gd name="connsiteX56" fmla="*/ 5302091 w 5753100"/>
                <a:gd name="connsiteY56" fmla="*/ 24289 h 38100"/>
                <a:gd name="connsiteX57" fmla="*/ 5302091 w 5753100"/>
                <a:gd name="connsiteY57" fmla="*/ 9049 h 38100"/>
                <a:gd name="connsiteX58" fmla="*/ 5284946 w 5753100"/>
                <a:gd name="connsiteY58" fmla="*/ 9049 h 38100"/>
                <a:gd name="connsiteX59" fmla="*/ 5273516 w 5753100"/>
                <a:gd name="connsiteY59" fmla="*/ 35719 h 38100"/>
                <a:gd name="connsiteX60" fmla="*/ 5286852 w 5753100"/>
                <a:gd name="connsiteY60" fmla="*/ 35719 h 38100"/>
                <a:gd name="connsiteX61" fmla="*/ 5284946 w 5753100"/>
                <a:gd name="connsiteY61" fmla="*/ 31909 h 38100"/>
                <a:gd name="connsiteX62" fmla="*/ 5296377 w 5753100"/>
                <a:gd name="connsiteY62" fmla="*/ 26194 h 38100"/>
                <a:gd name="connsiteX63" fmla="*/ 5298282 w 5753100"/>
                <a:gd name="connsiteY63" fmla="*/ 35719 h 38100"/>
                <a:gd name="connsiteX64" fmla="*/ 5369719 w 5753100"/>
                <a:gd name="connsiteY64" fmla="*/ 35719 h 38100"/>
                <a:gd name="connsiteX65" fmla="*/ 5362099 w 5753100"/>
                <a:gd name="connsiteY65" fmla="*/ 10954 h 38100"/>
                <a:gd name="connsiteX66" fmla="*/ 5337334 w 5753100"/>
                <a:gd name="connsiteY66" fmla="*/ 9049 h 38100"/>
                <a:gd name="connsiteX67" fmla="*/ 5337334 w 5753100"/>
                <a:gd name="connsiteY67" fmla="*/ 9049 h 38100"/>
                <a:gd name="connsiteX68" fmla="*/ 5337334 w 5753100"/>
                <a:gd name="connsiteY68" fmla="*/ 9049 h 38100"/>
                <a:gd name="connsiteX69" fmla="*/ 5337334 w 5753100"/>
                <a:gd name="connsiteY69" fmla="*/ 9049 h 38100"/>
                <a:gd name="connsiteX70" fmla="*/ 5227796 w 5753100"/>
                <a:gd name="connsiteY70" fmla="*/ 9049 h 38100"/>
                <a:gd name="connsiteX71" fmla="*/ 5252561 w 5753100"/>
                <a:gd name="connsiteY71" fmla="*/ 24289 h 38100"/>
                <a:gd name="connsiteX72" fmla="*/ 5258277 w 5753100"/>
                <a:gd name="connsiteY72" fmla="*/ 9049 h 38100"/>
                <a:gd name="connsiteX73" fmla="*/ 5227796 w 5753100"/>
                <a:gd name="connsiteY73" fmla="*/ 9049 h 38100"/>
                <a:gd name="connsiteX74" fmla="*/ 5227796 w 5753100"/>
                <a:gd name="connsiteY74" fmla="*/ 9049 h 38100"/>
                <a:gd name="connsiteX75" fmla="*/ 5227796 w 5753100"/>
                <a:gd name="connsiteY75" fmla="*/ 9049 h 38100"/>
                <a:gd name="connsiteX76" fmla="*/ 5227796 w 5753100"/>
                <a:gd name="connsiteY76" fmla="*/ 9049 h 38100"/>
                <a:gd name="connsiteX77" fmla="*/ 4985861 w 5753100"/>
                <a:gd name="connsiteY77" fmla="*/ 9049 h 38100"/>
                <a:gd name="connsiteX78" fmla="*/ 4963002 w 5753100"/>
                <a:gd name="connsiteY78" fmla="*/ 24289 h 38100"/>
                <a:gd name="connsiteX79" fmla="*/ 4963002 w 5753100"/>
                <a:gd name="connsiteY79" fmla="*/ 12859 h 38100"/>
                <a:gd name="connsiteX80" fmla="*/ 4966811 w 5753100"/>
                <a:gd name="connsiteY80" fmla="*/ 9049 h 38100"/>
                <a:gd name="connsiteX81" fmla="*/ 4922044 w 5753100"/>
                <a:gd name="connsiteY81" fmla="*/ 9049 h 38100"/>
                <a:gd name="connsiteX82" fmla="*/ 4933474 w 5753100"/>
                <a:gd name="connsiteY82" fmla="*/ 33814 h 38100"/>
                <a:gd name="connsiteX83" fmla="*/ 4980146 w 5753100"/>
                <a:gd name="connsiteY83" fmla="*/ 33814 h 38100"/>
                <a:gd name="connsiteX84" fmla="*/ 5006816 w 5753100"/>
                <a:gd name="connsiteY84" fmla="*/ 18574 h 38100"/>
                <a:gd name="connsiteX85" fmla="*/ 5012532 w 5753100"/>
                <a:gd name="connsiteY85" fmla="*/ 33814 h 38100"/>
                <a:gd name="connsiteX86" fmla="*/ 5243989 w 5753100"/>
                <a:gd name="connsiteY86" fmla="*/ 33814 h 38100"/>
                <a:gd name="connsiteX87" fmla="*/ 5249704 w 5753100"/>
                <a:gd name="connsiteY87" fmla="*/ 30004 h 38100"/>
                <a:gd name="connsiteX88" fmla="*/ 5212557 w 5753100"/>
                <a:gd name="connsiteY88" fmla="*/ 7144 h 38100"/>
                <a:gd name="connsiteX89" fmla="*/ 4985861 w 5753100"/>
                <a:gd name="connsiteY89" fmla="*/ 9049 h 38100"/>
                <a:gd name="connsiteX90" fmla="*/ 4985861 w 5753100"/>
                <a:gd name="connsiteY90" fmla="*/ 9049 h 38100"/>
                <a:gd name="connsiteX91" fmla="*/ 4985861 w 5753100"/>
                <a:gd name="connsiteY91" fmla="*/ 9049 h 38100"/>
                <a:gd name="connsiteX92" fmla="*/ 4985861 w 5753100"/>
                <a:gd name="connsiteY92" fmla="*/ 9049 h 38100"/>
                <a:gd name="connsiteX93" fmla="*/ 4829652 w 5753100"/>
                <a:gd name="connsiteY93" fmla="*/ 9049 h 38100"/>
                <a:gd name="connsiteX94" fmla="*/ 4831556 w 5753100"/>
                <a:gd name="connsiteY94" fmla="*/ 24289 h 38100"/>
                <a:gd name="connsiteX95" fmla="*/ 4831556 w 5753100"/>
                <a:gd name="connsiteY95" fmla="*/ 18574 h 38100"/>
                <a:gd name="connsiteX96" fmla="*/ 4837271 w 5753100"/>
                <a:gd name="connsiteY96" fmla="*/ 18574 h 38100"/>
                <a:gd name="connsiteX97" fmla="*/ 4841081 w 5753100"/>
                <a:gd name="connsiteY97" fmla="*/ 9049 h 38100"/>
                <a:gd name="connsiteX98" fmla="*/ 4829652 w 5753100"/>
                <a:gd name="connsiteY98" fmla="*/ 9049 h 38100"/>
                <a:gd name="connsiteX99" fmla="*/ 4829652 w 5753100"/>
                <a:gd name="connsiteY99" fmla="*/ 9049 h 38100"/>
                <a:gd name="connsiteX100" fmla="*/ 4829652 w 5753100"/>
                <a:gd name="connsiteY100" fmla="*/ 9049 h 38100"/>
                <a:gd name="connsiteX101" fmla="*/ 4829652 w 5753100"/>
                <a:gd name="connsiteY101" fmla="*/ 9049 h 38100"/>
                <a:gd name="connsiteX102" fmla="*/ 4802029 w 5753100"/>
                <a:gd name="connsiteY102" fmla="*/ 9049 h 38100"/>
                <a:gd name="connsiteX103" fmla="*/ 4794409 w 5753100"/>
                <a:gd name="connsiteY103" fmla="*/ 33814 h 38100"/>
                <a:gd name="connsiteX104" fmla="*/ 4802029 w 5753100"/>
                <a:gd name="connsiteY104" fmla="*/ 33814 h 38100"/>
                <a:gd name="connsiteX105" fmla="*/ 4821079 w 5753100"/>
                <a:gd name="connsiteY105" fmla="*/ 9049 h 38100"/>
                <a:gd name="connsiteX106" fmla="*/ 4802029 w 5753100"/>
                <a:gd name="connsiteY106" fmla="*/ 9049 h 38100"/>
                <a:gd name="connsiteX107" fmla="*/ 4802029 w 5753100"/>
                <a:gd name="connsiteY107" fmla="*/ 9049 h 38100"/>
                <a:gd name="connsiteX108" fmla="*/ 4802029 w 5753100"/>
                <a:gd name="connsiteY108" fmla="*/ 9049 h 38100"/>
                <a:gd name="connsiteX109" fmla="*/ 4802029 w 5753100"/>
                <a:gd name="connsiteY109" fmla="*/ 9049 h 38100"/>
                <a:gd name="connsiteX110" fmla="*/ 4779169 w 5753100"/>
                <a:gd name="connsiteY110" fmla="*/ 9049 h 38100"/>
                <a:gd name="connsiteX111" fmla="*/ 4781074 w 5753100"/>
                <a:gd name="connsiteY111" fmla="*/ 12859 h 38100"/>
                <a:gd name="connsiteX112" fmla="*/ 4775359 w 5753100"/>
                <a:gd name="connsiteY112" fmla="*/ 12859 h 38100"/>
                <a:gd name="connsiteX113" fmla="*/ 4775359 w 5753100"/>
                <a:gd name="connsiteY113" fmla="*/ 9049 h 38100"/>
                <a:gd name="connsiteX114" fmla="*/ 4647724 w 5753100"/>
                <a:gd name="connsiteY114" fmla="*/ 9049 h 38100"/>
                <a:gd name="connsiteX115" fmla="*/ 4645819 w 5753100"/>
                <a:gd name="connsiteY115" fmla="*/ 18574 h 38100"/>
                <a:gd name="connsiteX116" fmla="*/ 4655344 w 5753100"/>
                <a:gd name="connsiteY116" fmla="*/ 22384 h 38100"/>
                <a:gd name="connsiteX117" fmla="*/ 4659154 w 5753100"/>
                <a:gd name="connsiteY117" fmla="*/ 31909 h 38100"/>
                <a:gd name="connsiteX118" fmla="*/ 4653439 w 5753100"/>
                <a:gd name="connsiteY118" fmla="*/ 35719 h 38100"/>
                <a:gd name="connsiteX119" fmla="*/ 4781074 w 5753100"/>
                <a:gd name="connsiteY119" fmla="*/ 35719 h 38100"/>
                <a:gd name="connsiteX120" fmla="*/ 4788694 w 5753100"/>
                <a:gd name="connsiteY120" fmla="*/ 10954 h 38100"/>
                <a:gd name="connsiteX121" fmla="*/ 4779169 w 5753100"/>
                <a:gd name="connsiteY121" fmla="*/ 9049 h 38100"/>
                <a:gd name="connsiteX122" fmla="*/ 4779169 w 5753100"/>
                <a:gd name="connsiteY122" fmla="*/ 9049 h 38100"/>
                <a:gd name="connsiteX123" fmla="*/ 4779169 w 5753100"/>
                <a:gd name="connsiteY123" fmla="*/ 9049 h 38100"/>
                <a:gd name="connsiteX124" fmla="*/ 4779169 w 5753100"/>
                <a:gd name="connsiteY124" fmla="*/ 9049 h 38100"/>
                <a:gd name="connsiteX125" fmla="*/ 4564856 w 5753100"/>
                <a:gd name="connsiteY125" fmla="*/ 9049 h 38100"/>
                <a:gd name="connsiteX126" fmla="*/ 4551521 w 5753100"/>
                <a:gd name="connsiteY126" fmla="*/ 18574 h 38100"/>
                <a:gd name="connsiteX127" fmla="*/ 4551521 w 5753100"/>
                <a:gd name="connsiteY127" fmla="*/ 9049 h 38100"/>
                <a:gd name="connsiteX128" fmla="*/ 4532471 w 5753100"/>
                <a:gd name="connsiteY128" fmla="*/ 9049 h 38100"/>
                <a:gd name="connsiteX129" fmla="*/ 4495324 w 5753100"/>
                <a:gd name="connsiteY129" fmla="*/ 18574 h 38100"/>
                <a:gd name="connsiteX130" fmla="*/ 4495324 w 5753100"/>
                <a:gd name="connsiteY130" fmla="*/ 12859 h 38100"/>
                <a:gd name="connsiteX131" fmla="*/ 4501039 w 5753100"/>
                <a:gd name="connsiteY131" fmla="*/ 9049 h 38100"/>
                <a:gd name="connsiteX132" fmla="*/ 4423887 w 5753100"/>
                <a:gd name="connsiteY132" fmla="*/ 9049 h 38100"/>
                <a:gd name="connsiteX133" fmla="*/ 4450556 w 5753100"/>
                <a:gd name="connsiteY133" fmla="*/ 12859 h 38100"/>
                <a:gd name="connsiteX134" fmla="*/ 4473416 w 5753100"/>
                <a:gd name="connsiteY134" fmla="*/ 33814 h 38100"/>
                <a:gd name="connsiteX135" fmla="*/ 4635341 w 5753100"/>
                <a:gd name="connsiteY135" fmla="*/ 33814 h 38100"/>
                <a:gd name="connsiteX136" fmla="*/ 4635341 w 5753100"/>
                <a:gd name="connsiteY136" fmla="*/ 30004 h 38100"/>
                <a:gd name="connsiteX137" fmla="*/ 4639152 w 5753100"/>
                <a:gd name="connsiteY137" fmla="*/ 7144 h 38100"/>
                <a:gd name="connsiteX138" fmla="*/ 4564856 w 5753100"/>
                <a:gd name="connsiteY138" fmla="*/ 9049 h 38100"/>
                <a:gd name="connsiteX139" fmla="*/ 4564856 w 5753100"/>
                <a:gd name="connsiteY139" fmla="*/ 9049 h 38100"/>
                <a:gd name="connsiteX140" fmla="*/ 4564856 w 5753100"/>
                <a:gd name="connsiteY140" fmla="*/ 9049 h 38100"/>
                <a:gd name="connsiteX141" fmla="*/ 4564856 w 5753100"/>
                <a:gd name="connsiteY141" fmla="*/ 9049 h 38100"/>
                <a:gd name="connsiteX142" fmla="*/ 4386739 w 5753100"/>
                <a:gd name="connsiteY142" fmla="*/ 9049 h 38100"/>
                <a:gd name="connsiteX143" fmla="*/ 4384834 w 5753100"/>
                <a:gd name="connsiteY143" fmla="*/ 12859 h 38100"/>
                <a:gd name="connsiteX144" fmla="*/ 4403884 w 5753100"/>
                <a:gd name="connsiteY144" fmla="*/ 24289 h 38100"/>
                <a:gd name="connsiteX145" fmla="*/ 4396264 w 5753100"/>
                <a:gd name="connsiteY145" fmla="*/ 33814 h 38100"/>
                <a:gd name="connsiteX146" fmla="*/ 4409599 w 5753100"/>
                <a:gd name="connsiteY146" fmla="*/ 33814 h 38100"/>
                <a:gd name="connsiteX147" fmla="*/ 4419124 w 5753100"/>
                <a:gd name="connsiteY147" fmla="*/ 9049 h 38100"/>
                <a:gd name="connsiteX148" fmla="*/ 4386739 w 5753100"/>
                <a:gd name="connsiteY148" fmla="*/ 9049 h 38100"/>
                <a:gd name="connsiteX149" fmla="*/ 4386739 w 5753100"/>
                <a:gd name="connsiteY149" fmla="*/ 9049 h 38100"/>
                <a:gd name="connsiteX150" fmla="*/ 4386739 w 5753100"/>
                <a:gd name="connsiteY150" fmla="*/ 9049 h 38100"/>
                <a:gd name="connsiteX151" fmla="*/ 4386739 w 5753100"/>
                <a:gd name="connsiteY151" fmla="*/ 9049 h 38100"/>
                <a:gd name="connsiteX152" fmla="*/ 4344829 w 5753100"/>
                <a:gd name="connsiteY152" fmla="*/ 9049 h 38100"/>
                <a:gd name="connsiteX153" fmla="*/ 4333399 w 5753100"/>
                <a:gd name="connsiteY153" fmla="*/ 33814 h 38100"/>
                <a:gd name="connsiteX154" fmla="*/ 4370546 w 5753100"/>
                <a:gd name="connsiteY154" fmla="*/ 33814 h 38100"/>
                <a:gd name="connsiteX155" fmla="*/ 4374356 w 5753100"/>
                <a:gd name="connsiteY155" fmla="*/ 12859 h 38100"/>
                <a:gd name="connsiteX156" fmla="*/ 4368641 w 5753100"/>
                <a:gd name="connsiteY156" fmla="*/ 12859 h 38100"/>
                <a:gd name="connsiteX157" fmla="*/ 4357212 w 5753100"/>
                <a:gd name="connsiteY157" fmla="*/ 31909 h 38100"/>
                <a:gd name="connsiteX158" fmla="*/ 4357212 w 5753100"/>
                <a:gd name="connsiteY158" fmla="*/ 20479 h 38100"/>
                <a:gd name="connsiteX159" fmla="*/ 4362927 w 5753100"/>
                <a:gd name="connsiteY159" fmla="*/ 10954 h 38100"/>
                <a:gd name="connsiteX160" fmla="*/ 4344829 w 5753100"/>
                <a:gd name="connsiteY160" fmla="*/ 9049 h 38100"/>
                <a:gd name="connsiteX161" fmla="*/ 4344829 w 5753100"/>
                <a:gd name="connsiteY161" fmla="*/ 9049 h 38100"/>
                <a:gd name="connsiteX162" fmla="*/ 4344829 w 5753100"/>
                <a:gd name="connsiteY162" fmla="*/ 9049 h 38100"/>
                <a:gd name="connsiteX163" fmla="*/ 4344829 w 5753100"/>
                <a:gd name="connsiteY163" fmla="*/ 9049 h 38100"/>
                <a:gd name="connsiteX164" fmla="*/ 4166711 w 5753100"/>
                <a:gd name="connsiteY164" fmla="*/ 9049 h 38100"/>
                <a:gd name="connsiteX165" fmla="*/ 4166711 w 5753100"/>
                <a:gd name="connsiteY165" fmla="*/ 18574 h 38100"/>
                <a:gd name="connsiteX166" fmla="*/ 4160996 w 5753100"/>
                <a:gd name="connsiteY166" fmla="*/ 18574 h 38100"/>
                <a:gd name="connsiteX167" fmla="*/ 4132421 w 5753100"/>
                <a:gd name="connsiteY167" fmla="*/ 33814 h 38100"/>
                <a:gd name="connsiteX168" fmla="*/ 4215289 w 5753100"/>
                <a:gd name="connsiteY168" fmla="*/ 33814 h 38100"/>
                <a:gd name="connsiteX169" fmla="*/ 4217194 w 5753100"/>
                <a:gd name="connsiteY169" fmla="*/ 24289 h 38100"/>
                <a:gd name="connsiteX170" fmla="*/ 4236244 w 5753100"/>
                <a:gd name="connsiteY170" fmla="*/ 24289 h 38100"/>
                <a:gd name="connsiteX171" fmla="*/ 4236244 w 5753100"/>
                <a:gd name="connsiteY171" fmla="*/ 9049 h 38100"/>
                <a:gd name="connsiteX172" fmla="*/ 4166711 w 5753100"/>
                <a:gd name="connsiteY172" fmla="*/ 9049 h 38100"/>
                <a:gd name="connsiteX173" fmla="*/ 4166711 w 5753100"/>
                <a:gd name="connsiteY173" fmla="*/ 9049 h 38100"/>
                <a:gd name="connsiteX174" fmla="*/ 4166711 w 5753100"/>
                <a:gd name="connsiteY174" fmla="*/ 9049 h 38100"/>
                <a:gd name="connsiteX175" fmla="*/ 4166711 w 5753100"/>
                <a:gd name="connsiteY175" fmla="*/ 9049 h 38100"/>
                <a:gd name="connsiteX176" fmla="*/ 4132421 w 5753100"/>
                <a:gd name="connsiteY176" fmla="*/ 9049 h 38100"/>
                <a:gd name="connsiteX177" fmla="*/ 4141946 w 5753100"/>
                <a:gd name="connsiteY177" fmla="*/ 18574 h 38100"/>
                <a:gd name="connsiteX178" fmla="*/ 4159091 w 5753100"/>
                <a:gd name="connsiteY178" fmla="*/ 9049 h 38100"/>
                <a:gd name="connsiteX179" fmla="*/ 4132421 w 5753100"/>
                <a:gd name="connsiteY179" fmla="*/ 9049 h 38100"/>
                <a:gd name="connsiteX180" fmla="*/ 4132421 w 5753100"/>
                <a:gd name="connsiteY180" fmla="*/ 9049 h 38100"/>
                <a:gd name="connsiteX181" fmla="*/ 4132421 w 5753100"/>
                <a:gd name="connsiteY181" fmla="*/ 9049 h 38100"/>
                <a:gd name="connsiteX182" fmla="*/ 4132421 w 5753100"/>
                <a:gd name="connsiteY182" fmla="*/ 9049 h 38100"/>
                <a:gd name="connsiteX183" fmla="*/ 3877151 w 5753100"/>
                <a:gd name="connsiteY183" fmla="*/ 9049 h 38100"/>
                <a:gd name="connsiteX184" fmla="*/ 3884771 w 5753100"/>
                <a:gd name="connsiteY184" fmla="*/ 33814 h 38100"/>
                <a:gd name="connsiteX185" fmla="*/ 3946684 w 5753100"/>
                <a:gd name="connsiteY185" fmla="*/ 33814 h 38100"/>
                <a:gd name="connsiteX186" fmla="*/ 3918109 w 5753100"/>
                <a:gd name="connsiteY186" fmla="*/ 18574 h 38100"/>
                <a:gd name="connsiteX187" fmla="*/ 3925729 w 5753100"/>
                <a:gd name="connsiteY187" fmla="*/ 9049 h 38100"/>
                <a:gd name="connsiteX188" fmla="*/ 3877151 w 5753100"/>
                <a:gd name="connsiteY188" fmla="*/ 9049 h 38100"/>
                <a:gd name="connsiteX189" fmla="*/ 3877151 w 5753100"/>
                <a:gd name="connsiteY189" fmla="*/ 9049 h 38100"/>
                <a:gd name="connsiteX190" fmla="*/ 3877151 w 5753100"/>
                <a:gd name="connsiteY190" fmla="*/ 9049 h 38100"/>
                <a:gd name="connsiteX191" fmla="*/ 3877151 w 5753100"/>
                <a:gd name="connsiteY191" fmla="*/ 9049 h 38100"/>
                <a:gd name="connsiteX192" fmla="*/ 3706654 w 5753100"/>
                <a:gd name="connsiteY192" fmla="*/ 9049 h 38100"/>
                <a:gd name="connsiteX193" fmla="*/ 3706654 w 5753100"/>
                <a:gd name="connsiteY193" fmla="*/ 18574 h 38100"/>
                <a:gd name="connsiteX194" fmla="*/ 3700939 w 5753100"/>
                <a:gd name="connsiteY194" fmla="*/ 18574 h 38100"/>
                <a:gd name="connsiteX195" fmla="*/ 3700939 w 5753100"/>
                <a:gd name="connsiteY195" fmla="*/ 9049 h 38100"/>
                <a:gd name="connsiteX196" fmla="*/ 3520916 w 5753100"/>
                <a:gd name="connsiteY196" fmla="*/ 9049 h 38100"/>
                <a:gd name="connsiteX197" fmla="*/ 3507581 w 5753100"/>
                <a:gd name="connsiteY197" fmla="*/ 33814 h 38100"/>
                <a:gd name="connsiteX198" fmla="*/ 3712369 w 5753100"/>
                <a:gd name="connsiteY198" fmla="*/ 33814 h 38100"/>
                <a:gd name="connsiteX199" fmla="*/ 3712369 w 5753100"/>
                <a:gd name="connsiteY199" fmla="*/ 18574 h 38100"/>
                <a:gd name="connsiteX200" fmla="*/ 3718084 w 5753100"/>
                <a:gd name="connsiteY200" fmla="*/ 18574 h 38100"/>
                <a:gd name="connsiteX201" fmla="*/ 3714274 w 5753100"/>
                <a:gd name="connsiteY201" fmla="*/ 33814 h 38100"/>
                <a:gd name="connsiteX202" fmla="*/ 3735229 w 5753100"/>
                <a:gd name="connsiteY202" fmla="*/ 33814 h 38100"/>
                <a:gd name="connsiteX203" fmla="*/ 3725704 w 5753100"/>
                <a:gd name="connsiteY203" fmla="*/ 9049 h 38100"/>
                <a:gd name="connsiteX204" fmla="*/ 3706654 w 5753100"/>
                <a:gd name="connsiteY204" fmla="*/ 9049 h 38100"/>
                <a:gd name="connsiteX205" fmla="*/ 3706654 w 5753100"/>
                <a:gd name="connsiteY205" fmla="*/ 9049 h 38100"/>
                <a:gd name="connsiteX206" fmla="*/ 3706654 w 5753100"/>
                <a:gd name="connsiteY206" fmla="*/ 9049 h 38100"/>
                <a:gd name="connsiteX207" fmla="*/ 3706654 w 5753100"/>
                <a:gd name="connsiteY207" fmla="*/ 9049 h 38100"/>
                <a:gd name="connsiteX208" fmla="*/ 3484721 w 5753100"/>
                <a:gd name="connsiteY208" fmla="*/ 9049 h 38100"/>
                <a:gd name="connsiteX209" fmla="*/ 3496151 w 5753100"/>
                <a:gd name="connsiteY209" fmla="*/ 12859 h 38100"/>
                <a:gd name="connsiteX210" fmla="*/ 3498056 w 5753100"/>
                <a:gd name="connsiteY210" fmla="*/ 9049 h 38100"/>
                <a:gd name="connsiteX211" fmla="*/ 3484721 w 5753100"/>
                <a:gd name="connsiteY211" fmla="*/ 9049 h 38100"/>
                <a:gd name="connsiteX212" fmla="*/ 3484721 w 5753100"/>
                <a:gd name="connsiteY212" fmla="*/ 9049 h 38100"/>
                <a:gd name="connsiteX213" fmla="*/ 3484721 w 5753100"/>
                <a:gd name="connsiteY213" fmla="*/ 9049 h 38100"/>
                <a:gd name="connsiteX214" fmla="*/ 3484721 w 5753100"/>
                <a:gd name="connsiteY214" fmla="*/ 9049 h 38100"/>
                <a:gd name="connsiteX215" fmla="*/ 3237071 w 5753100"/>
                <a:gd name="connsiteY215" fmla="*/ 9049 h 38100"/>
                <a:gd name="connsiteX216" fmla="*/ 3242786 w 5753100"/>
                <a:gd name="connsiteY216" fmla="*/ 18574 h 38100"/>
                <a:gd name="connsiteX217" fmla="*/ 3225641 w 5753100"/>
                <a:gd name="connsiteY217" fmla="*/ 33814 h 38100"/>
                <a:gd name="connsiteX218" fmla="*/ 3494246 w 5753100"/>
                <a:gd name="connsiteY218" fmla="*/ 33814 h 38100"/>
                <a:gd name="connsiteX219" fmla="*/ 3496151 w 5753100"/>
                <a:gd name="connsiteY219" fmla="*/ 18574 h 38100"/>
                <a:gd name="connsiteX220" fmla="*/ 3465671 w 5753100"/>
                <a:gd name="connsiteY220" fmla="*/ 9049 h 38100"/>
                <a:gd name="connsiteX221" fmla="*/ 3237071 w 5753100"/>
                <a:gd name="connsiteY221" fmla="*/ 9049 h 38100"/>
                <a:gd name="connsiteX222" fmla="*/ 3237071 w 5753100"/>
                <a:gd name="connsiteY222" fmla="*/ 9049 h 38100"/>
                <a:gd name="connsiteX223" fmla="*/ 3237071 w 5753100"/>
                <a:gd name="connsiteY223" fmla="*/ 9049 h 38100"/>
                <a:gd name="connsiteX224" fmla="*/ 3237071 w 5753100"/>
                <a:gd name="connsiteY224" fmla="*/ 9049 h 38100"/>
                <a:gd name="connsiteX225" fmla="*/ 3142774 w 5753100"/>
                <a:gd name="connsiteY225" fmla="*/ 9049 h 38100"/>
                <a:gd name="connsiteX226" fmla="*/ 3142774 w 5753100"/>
                <a:gd name="connsiteY226" fmla="*/ 12859 h 38100"/>
                <a:gd name="connsiteX227" fmla="*/ 3148489 w 5753100"/>
                <a:gd name="connsiteY227" fmla="*/ 12859 h 38100"/>
                <a:gd name="connsiteX228" fmla="*/ 3158014 w 5753100"/>
                <a:gd name="connsiteY228" fmla="*/ 9049 h 38100"/>
                <a:gd name="connsiteX229" fmla="*/ 3142774 w 5753100"/>
                <a:gd name="connsiteY229" fmla="*/ 9049 h 38100"/>
                <a:gd name="connsiteX230" fmla="*/ 3142774 w 5753100"/>
                <a:gd name="connsiteY230" fmla="*/ 9049 h 38100"/>
                <a:gd name="connsiteX231" fmla="*/ 3142774 w 5753100"/>
                <a:gd name="connsiteY231" fmla="*/ 9049 h 38100"/>
                <a:gd name="connsiteX232" fmla="*/ 3142774 w 5753100"/>
                <a:gd name="connsiteY232" fmla="*/ 9049 h 38100"/>
                <a:gd name="connsiteX233" fmla="*/ 2560796 w 5753100"/>
                <a:gd name="connsiteY233" fmla="*/ 9049 h 38100"/>
                <a:gd name="connsiteX234" fmla="*/ 2528411 w 5753100"/>
                <a:gd name="connsiteY234" fmla="*/ 12859 h 38100"/>
                <a:gd name="connsiteX235" fmla="*/ 2524601 w 5753100"/>
                <a:gd name="connsiteY235" fmla="*/ 9049 h 38100"/>
                <a:gd name="connsiteX236" fmla="*/ 2432209 w 5753100"/>
                <a:gd name="connsiteY236" fmla="*/ 9049 h 38100"/>
                <a:gd name="connsiteX237" fmla="*/ 2441734 w 5753100"/>
                <a:gd name="connsiteY237" fmla="*/ 12859 h 38100"/>
                <a:gd name="connsiteX238" fmla="*/ 2420779 w 5753100"/>
                <a:gd name="connsiteY238" fmla="*/ 33814 h 38100"/>
                <a:gd name="connsiteX239" fmla="*/ 2451259 w 5753100"/>
                <a:gd name="connsiteY239" fmla="*/ 33814 h 38100"/>
                <a:gd name="connsiteX240" fmla="*/ 2507456 w 5753100"/>
                <a:gd name="connsiteY240" fmla="*/ 24289 h 38100"/>
                <a:gd name="connsiteX241" fmla="*/ 2507456 w 5753100"/>
                <a:gd name="connsiteY241" fmla="*/ 33814 h 38100"/>
                <a:gd name="connsiteX242" fmla="*/ 2528411 w 5753100"/>
                <a:gd name="connsiteY242" fmla="*/ 33814 h 38100"/>
                <a:gd name="connsiteX243" fmla="*/ 2543651 w 5753100"/>
                <a:gd name="connsiteY243" fmla="*/ 24289 h 38100"/>
                <a:gd name="connsiteX244" fmla="*/ 2599849 w 5753100"/>
                <a:gd name="connsiteY244" fmla="*/ 12859 h 38100"/>
                <a:gd name="connsiteX245" fmla="*/ 2603659 w 5753100"/>
                <a:gd name="connsiteY245" fmla="*/ 9049 h 38100"/>
                <a:gd name="connsiteX246" fmla="*/ 2560796 w 5753100"/>
                <a:gd name="connsiteY246" fmla="*/ 9049 h 38100"/>
                <a:gd name="connsiteX247" fmla="*/ 2560796 w 5753100"/>
                <a:gd name="connsiteY247" fmla="*/ 9049 h 38100"/>
                <a:gd name="connsiteX248" fmla="*/ 2560796 w 5753100"/>
                <a:gd name="connsiteY248" fmla="*/ 9049 h 38100"/>
                <a:gd name="connsiteX249" fmla="*/ 2560796 w 5753100"/>
                <a:gd name="connsiteY249" fmla="*/ 9049 h 38100"/>
                <a:gd name="connsiteX250" fmla="*/ 2221706 w 5753100"/>
                <a:gd name="connsiteY250" fmla="*/ 9049 h 38100"/>
                <a:gd name="connsiteX251" fmla="*/ 2208371 w 5753100"/>
                <a:gd name="connsiteY251" fmla="*/ 35719 h 38100"/>
                <a:gd name="connsiteX252" fmla="*/ 2236946 w 5753100"/>
                <a:gd name="connsiteY252" fmla="*/ 35719 h 38100"/>
                <a:gd name="connsiteX253" fmla="*/ 2235041 w 5753100"/>
                <a:gd name="connsiteY253" fmla="*/ 31909 h 38100"/>
                <a:gd name="connsiteX254" fmla="*/ 2255996 w 5753100"/>
                <a:gd name="connsiteY254" fmla="*/ 9049 h 38100"/>
                <a:gd name="connsiteX255" fmla="*/ 2221706 w 5753100"/>
                <a:gd name="connsiteY255" fmla="*/ 9049 h 38100"/>
                <a:gd name="connsiteX256" fmla="*/ 2221706 w 5753100"/>
                <a:gd name="connsiteY256" fmla="*/ 9049 h 38100"/>
                <a:gd name="connsiteX257" fmla="*/ 2221706 w 5753100"/>
                <a:gd name="connsiteY257" fmla="*/ 9049 h 38100"/>
                <a:gd name="connsiteX258" fmla="*/ 2221706 w 5753100"/>
                <a:gd name="connsiteY258" fmla="*/ 9049 h 38100"/>
                <a:gd name="connsiteX259" fmla="*/ 1998821 w 5753100"/>
                <a:gd name="connsiteY259" fmla="*/ 9049 h 38100"/>
                <a:gd name="connsiteX260" fmla="*/ 2000726 w 5753100"/>
                <a:gd name="connsiteY260" fmla="*/ 33814 h 38100"/>
                <a:gd name="connsiteX261" fmla="*/ 2037874 w 5753100"/>
                <a:gd name="connsiteY261" fmla="*/ 33814 h 38100"/>
                <a:gd name="connsiteX262" fmla="*/ 2034064 w 5753100"/>
                <a:gd name="connsiteY262" fmla="*/ 9049 h 38100"/>
                <a:gd name="connsiteX263" fmla="*/ 1998821 w 5753100"/>
                <a:gd name="connsiteY263" fmla="*/ 9049 h 38100"/>
                <a:gd name="connsiteX264" fmla="*/ 1998821 w 5753100"/>
                <a:gd name="connsiteY264" fmla="*/ 9049 h 38100"/>
                <a:gd name="connsiteX265" fmla="*/ 1998821 w 5753100"/>
                <a:gd name="connsiteY265" fmla="*/ 9049 h 38100"/>
                <a:gd name="connsiteX266" fmla="*/ 1998821 w 5753100"/>
                <a:gd name="connsiteY266" fmla="*/ 9049 h 38100"/>
                <a:gd name="connsiteX267" fmla="*/ 1861661 w 5753100"/>
                <a:gd name="connsiteY267" fmla="*/ 9049 h 38100"/>
                <a:gd name="connsiteX268" fmla="*/ 1871186 w 5753100"/>
                <a:gd name="connsiteY268" fmla="*/ 33814 h 38100"/>
                <a:gd name="connsiteX269" fmla="*/ 1890236 w 5753100"/>
                <a:gd name="connsiteY269" fmla="*/ 33814 h 38100"/>
                <a:gd name="connsiteX270" fmla="*/ 1884521 w 5753100"/>
                <a:gd name="connsiteY270" fmla="*/ 9049 h 38100"/>
                <a:gd name="connsiteX271" fmla="*/ 1861661 w 5753100"/>
                <a:gd name="connsiteY271" fmla="*/ 9049 h 38100"/>
                <a:gd name="connsiteX272" fmla="*/ 1861661 w 5753100"/>
                <a:gd name="connsiteY272" fmla="*/ 9049 h 38100"/>
                <a:gd name="connsiteX273" fmla="*/ 1861661 w 5753100"/>
                <a:gd name="connsiteY273" fmla="*/ 9049 h 38100"/>
                <a:gd name="connsiteX274" fmla="*/ 1861661 w 5753100"/>
                <a:gd name="connsiteY274" fmla="*/ 9049 h 38100"/>
                <a:gd name="connsiteX275" fmla="*/ 1827371 w 5753100"/>
                <a:gd name="connsiteY275" fmla="*/ 9049 h 38100"/>
                <a:gd name="connsiteX276" fmla="*/ 1790224 w 5753100"/>
                <a:gd name="connsiteY276" fmla="*/ 33814 h 38100"/>
                <a:gd name="connsiteX277" fmla="*/ 1836896 w 5753100"/>
                <a:gd name="connsiteY277" fmla="*/ 33814 h 38100"/>
                <a:gd name="connsiteX278" fmla="*/ 1833086 w 5753100"/>
                <a:gd name="connsiteY278" fmla="*/ 12859 h 38100"/>
                <a:gd name="connsiteX279" fmla="*/ 1842611 w 5753100"/>
                <a:gd name="connsiteY279" fmla="*/ 9049 h 38100"/>
                <a:gd name="connsiteX280" fmla="*/ 1827371 w 5753100"/>
                <a:gd name="connsiteY280" fmla="*/ 9049 h 38100"/>
                <a:gd name="connsiteX281" fmla="*/ 1827371 w 5753100"/>
                <a:gd name="connsiteY281" fmla="*/ 9049 h 38100"/>
                <a:gd name="connsiteX282" fmla="*/ 1827371 w 5753100"/>
                <a:gd name="connsiteY282" fmla="*/ 9049 h 38100"/>
                <a:gd name="connsiteX283" fmla="*/ 1827371 w 5753100"/>
                <a:gd name="connsiteY283" fmla="*/ 9049 h 38100"/>
                <a:gd name="connsiteX284" fmla="*/ 1711166 w 5753100"/>
                <a:gd name="connsiteY284" fmla="*/ 9049 h 38100"/>
                <a:gd name="connsiteX285" fmla="*/ 1714976 w 5753100"/>
                <a:gd name="connsiteY285" fmla="*/ 33814 h 38100"/>
                <a:gd name="connsiteX286" fmla="*/ 1747361 w 5753100"/>
                <a:gd name="connsiteY286" fmla="*/ 33814 h 38100"/>
                <a:gd name="connsiteX287" fmla="*/ 1741646 w 5753100"/>
                <a:gd name="connsiteY287" fmla="*/ 9049 h 38100"/>
                <a:gd name="connsiteX288" fmla="*/ 1711166 w 5753100"/>
                <a:gd name="connsiteY288" fmla="*/ 9049 h 38100"/>
                <a:gd name="connsiteX289" fmla="*/ 1711166 w 5753100"/>
                <a:gd name="connsiteY289" fmla="*/ 9049 h 38100"/>
                <a:gd name="connsiteX290" fmla="*/ 1711166 w 5753100"/>
                <a:gd name="connsiteY290" fmla="*/ 9049 h 38100"/>
                <a:gd name="connsiteX291" fmla="*/ 1711166 w 5753100"/>
                <a:gd name="connsiteY291" fmla="*/ 9049 h 38100"/>
                <a:gd name="connsiteX292" fmla="*/ 1431131 w 5753100"/>
                <a:gd name="connsiteY292" fmla="*/ 9049 h 38100"/>
                <a:gd name="connsiteX293" fmla="*/ 1496854 w 5753100"/>
                <a:gd name="connsiteY293" fmla="*/ 33814 h 38100"/>
                <a:gd name="connsiteX294" fmla="*/ 1583531 w 5753100"/>
                <a:gd name="connsiteY294" fmla="*/ 33814 h 38100"/>
                <a:gd name="connsiteX295" fmla="*/ 1583531 w 5753100"/>
                <a:gd name="connsiteY295" fmla="*/ 9049 h 38100"/>
                <a:gd name="connsiteX296" fmla="*/ 1431131 w 5753100"/>
                <a:gd name="connsiteY296" fmla="*/ 9049 h 38100"/>
                <a:gd name="connsiteX297" fmla="*/ 1431131 w 5753100"/>
                <a:gd name="connsiteY297" fmla="*/ 9049 h 38100"/>
                <a:gd name="connsiteX298" fmla="*/ 1431131 w 5753100"/>
                <a:gd name="connsiteY298" fmla="*/ 9049 h 38100"/>
                <a:gd name="connsiteX299" fmla="*/ 1431131 w 5753100"/>
                <a:gd name="connsiteY299" fmla="*/ 9049 h 38100"/>
                <a:gd name="connsiteX300" fmla="*/ 1390174 w 5753100"/>
                <a:gd name="connsiteY300" fmla="*/ 9049 h 38100"/>
                <a:gd name="connsiteX301" fmla="*/ 1378744 w 5753100"/>
                <a:gd name="connsiteY301" fmla="*/ 33814 h 38100"/>
                <a:gd name="connsiteX302" fmla="*/ 1415891 w 5753100"/>
                <a:gd name="connsiteY302" fmla="*/ 33814 h 38100"/>
                <a:gd name="connsiteX303" fmla="*/ 1410176 w 5753100"/>
                <a:gd name="connsiteY303" fmla="*/ 9049 h 38100"/>
                <a:gd name="connsiteX304" fmla="*/ 1390174 w 5753100"/>
                <a:gd name="connsiteY304" fmla="*/ 9049 h 38100"/>
                <a:gd name="connsiteX305" fmla="*/ 1390174 w 5753100"/>
                <a:gd name="connsiteY305" fmla="*/ 9049 h 38100"/>
                <a:gd name="connsiteX306" fmla="*/ 1390174 w 5753100"/>
                <a:gd name="connsiteY306" fmla="*/ 9049 h 38100"/>
                <a:gd name="connsiteX307" fmla="*/ 1390174 w 5753100"/>
                <a:gd name="connsiteY307" fmla="*/ 9049 h 38100"/>
                <a:gd name="connsiteX308" fmla="*/ 1305401 w 5753100"/>
                <a:gd name="connsiteY308" fmla="*/ 9049 h 38100"/>
                <a:gd name="connsiteX309" fmla="*/ 1330166 w 5753100"/>
                <a:gd name="connsiteY309" fmla="*/ 33814 h 38100"/>
                <a:gd name="connsiteX310" fmla="*/ 1358741 w 5753100"/>
                <a:gd name="connsiteY310" fmla="*/ 33814 h 38100"/>
                <a:gd name="connsiteX311" fmla="*/ 1341596 w 5753100"/>
                <a:gd name="connsiteY311" fmla="*/ 12859 h 38100"/>
                <a:gd name="connsiteX312" fmla="*/ 1345406 w 5753100"/>
                <a:gd name="connsiteY312" fmla="*/ 9049 h 38100"/>
                <a:gd name="connsiteX313" fmla="*/ 1305401 w 5753100"/>
                <a:gd name="connsiteY313" fmla="*/ 9049 h 38100"/>
                <a:gd name="connsiteX314" fmla="*/ 1305401 w 5753100"/>
                <a:gd name="connsiteY314" fmla="*/ 9049 h 38100"/>
                <a:gd name="connsiteX315" fmla="*/ 1305401 w 5753100"/>
                <a:gd name="connsiteY315" fmla="*/ 9049 h 38100"/>
                <a:gd name="connsiteX316" fmla="*/ 1305401 w 5753100"/>
                <a:gd name="connsiteY316" fmla="*/ 9049 h 38100"/>
                <a:gd name="connsiteX317" fmla="*/ 1094899 w 5753100"/>
                <a:gd name="connsiteY317" fmla="*/ 9049 h 38100"/>
                <a:gd name="connsiteX318" fmla="*/ 1087279 w 5753100"/>
                <a:gd name="connsiteY318" fmla="*/ 12859 h 38100"/>
                <a:gd name="connsiteX319" fmla="*/ 1085374 w 5753100"/>
                <a:gd name="connsiteY319" fmla="*/ 9049 h 38100"/>
                <a:gd name="connsiteX320" fmla="*/ 1075849 w 5753100"/>
                <a:gd name="connsiteY320" fmla="*/ 9049 h 38100"/>
                <a:gd name="connsiteX321" fmla="*/ 1094899 w 5753100"/>
                <a:gd name="connsiteY321" fmla="*/ 33814 h 38100"/>
                <a:gd name="connsiteX322" fmla="*/ 1143476 w 5753100"/>
                <a:gd name="connsiteY322" fmla="*/ 33814 h 38100"/>
                <a:gd name="connsiteX323" fmla="*/ 1130141 w 5753100"/>
                <a:gd name="connsiteY323" fmla="*/ 9049 h 38100"/>
                <a:gd name="connsiteX324" fmla="*/ 1094899 w 5753100"/>
                <a:gd name="connsiteY324" fmla="*/ 9049 h 38100"/>
                <a:gd name="connsiteX325" fmla="*/ 1094899 w 5753100"/>
                <a:gd name="connsiteY325" fmla="*/ 9049 h 38100"/>
                <a:gd name="connsiteX326" fmla="*/ 1094899 w 5753100"/>
                <a:gd name="connsiteY326" fmla="*/ 9049 h 38100"/>
                <a:gd name="connsiteX327" fmla="*/ 1094899 w 5753100"/>
                <a:gd name="connsiteY327" fmla="*/ 9049 h 38100"/>
                <a:gd name="connsiteX328" fmla="*/ 1031081 w 5753100"/>
                <a:gd name="connsiteY328" fmla="*/ 9049 h 38100"/>
                <a:gd name="connsiteX329" fmla="*/ 1031081 w 5753100"/>
                <a:gd name="connsiteY329" fmla="*/ 18574 h 38100"/>
                <a:gd name="connsiteX330" fmla="*/ 1042511 w 5753100"/>
                <a:gd name="connsiteY330" fmla="*/ 33814 h 38100"/>
                <a:gd name="connsiteX331" fmla="*/ 1081564 w 5753100"/>
                <a:gd name="connsiteY331" fmla="*/ 33814 h 38100"/>
                <a:gd name="connsiteX332" fmla="*/ 1056799 w 5753100"/>
                <a:gd name="connsiteY332" fmla="*/ 18574 h 38100"/>
                <a:gd name="connsiteX333" fmla="*/ 1056799 w 5753100"/>
                <a:gd name="connsiteY333" fmla="*/ 9049 h 38100"/>
                <a:gd name="connsiteX334" fmla="*/ 1031081 w 5753100"/>
                <a:gd name="connsiteY334" fmla="*/ 9049 h 38100"/>
                <a:gd name="connsiteX335" fmla="*/ 1031081 w 5753100"/>
                <a:gd name="connsiteY335" fmla="*/ 9049 h 38100"/>
                <a:gd name="connsiteX336" fmla="*/ 1031081 w 5753100"/>
                <a:gd name="connsiteY336" fmla="*/ 9049 h 38100"/>
                <a:gd name="connsiteX337" fmla="*/ 1031081 w 5753100"/>
                <a:gd name="connsiteY337" fmla="*/ 9049 h 38100"/>
                <a:gd name="connsiteX338" fmla="*/ 994886 w 5753100"/>
                <a:gd name="connsiteY338" fmla="*/ 9049 h 38100"/>
                <a:gd name="connsiteX339" fmla="*/ 994886 w 5753100"/>
                <a:gd name="connsiteY339" fmla="*/ 12859 h 38100"/>
                <a:gd name="connsiteX340" fmla="*/ 989171 w 5753100"/>
                <a:gd name="connsiteY340" fmla="*/ 12859 h 38100"/>
                <a:gd name="connsiteX341" fmla="*/ 989171 w 5753100"/>
                <a:gd name="connsiteY341" fmla="*/ 9049 h 38100"/>
                <a:gd name="connsiteX342" fmla="*/ 953929 w 5753100"/>
                <a:gd name="connsiteY342" fmla="*/ 9049 h 38100"/>
                <a:gd name="connsiteX343" fmla="*/ 952024 w 5753100"/>
                <a:gd name="connsiteY343" fmla="*/ 12859 h 38100"/>
                <a:gd name="connsiteX344" fmla="*/ 952024 w 5753100"/>
                <a:gd name="connsiteY344" fmla="*/ 18574 h 38100"/>
                <a:gd name="connsiteX345" fmla="*/ 946309 w 5753100"/>
                <a:gd name="connsiteY345" fmla="*/ 18574 h 38100"/>
                <a:gd name="connsiteX346" fmla="*/ 946309 w 5753100"/>
                <a:gd name="connsiteY346" fmla="*/ 12859 h 38100"/>
                <a:gd name="connsiteX347" fmla="*/ 944404 w 5753100"/>
                <a:gd name="connsiteY347" fmla="*/ 9049 h 38100"/>
                <a:gd name="connsiteX348" fmla="*/ 890111 w 5753100"/>
                <a:gd name="connsiteY348" fmla="*/ 9049 h 38100"/>
                <a:gd name="connsiteX349" fmla="*/ 903446 w 5753100"/>
                <a:gd name="connsiteY349" fmla="*/ 31909 h 38100"/>
                <a:gd name="connsiteX350" fmla="*/ 897731 w 5753100"/>
                <a:gd name="connsiteY350" fmla="*/ 31909 h 38100"/>
                <a:gd name="connsiteX351" fmla="*/ 897731 w 5753100"/>
                <a:gd name="connsiteY351" fmla="*/ 26194 h 38100"/>
                <a:gd name="connsiteX352" fmla="*/ 884396 w 5753100"/>
                <a:gd name="connsiteY352" fmla="*/ 9049 h 38100"/>
                <a:gd name="connsiteX353" fmla="*/ 861536 w 5753100"/>
                <a:gd name="connsiteY353" fmla="*/ 9049 h 38100"/>
                <a:gd name="connsiteX354" fmla="*/ 867251 w 5753100"/>
                <a:gd name="connsiteY354" fmla="*/ 31909 h 38100"/>
                <a:gd name="connsiteX355" fmla="*/ 861536 w 5753100"/>
                <a:gd name="connsiteY355" fmla="*/ 31909 h 38100"/>
                <a:gd name="connsiteX356" fmla="*/ 861536 w 5753100"/>
                <a:gd name="connsiteY356" fmla="*/ 26194 h 38100"/>
                <a:gd name="connsiteX357" fmla="*/ 855821 w 5753100"/>
                <a:gd name="connsiteY357" fmla="*/ 26194 h 38100"/>
                <a:gd name="connsiteX358" fmla="*/ 850106 w 5753100"/>
                <a:gd name="connsiteY358" fmla="*/ 14764 h 38100"/>
                <a:gd name="connsiteX359" fmla="*/ 857726 w 5753100"/>
                <a:gd name="connsiteY359" fmla="*/ 10954 h 38100"/>
                <a:gd name="connsiteX360" fmla="*/ 838676 w 5753100"/>
                <a:gd name="connsiteY360" fmla="*/ 10954 h 38100"/>
                <a:gd name="connsiteX361" fmla="*/ 842486 w 5753100"/>
                <a:gd name="connsiteY361" fmla="*/ 35719 h 38100"/>
                <a:gd name="connsiteX362" fmla="*/ 915829 w 5753100"/>
                <a:gd name="connsiteY362" fmla="*/ 35719 h 38100"/>
                <a:gd name="connsiteX363" fmla="*/ 931069 w 5753100"/>
                <a:gd name="connsiteY363" fmla="*/ 26194 h 38100"/>
                <a:gd name="connsiteX364" fmla="*/ 931069 w 5753100"/>
                <a:gd name="connsiteY364" fmla="*/ 35719 h 38100"/>
                <a:gd name="connsiteX365" fmla="*/ 972026 w 5753100"/>
                <a:gd name="connsiteY365" fmla="*/ 35719 h 38100"/>
                <a:gd name="connsiteX366" fmla="*/ 981551 w 5753100"/>
                <a:gd name="connsiteY366" fmla="*/ 31909 h 38100"/>
                <a:gd name="connsiteX367" fmla="*/ 983456 w 5753100"/>
                <a:gd name="connsiteY367" fmla="*/ 35719 h 38100"/>
                <a:gd name="connsiteX368" fmla="*/ 1028224 w 5753100"/>
                <a:gd name="connsiteY368" fmla="*/ 35719 h 38100"/>
                <a:gd name="connsiteX369" fmla="*/ 1020604 w 5753100"/>
                <a:gd name="connsiteY369" fmla="*/ 10954 h 38100"/>
                <a:gd name="connsiteX370" fmla="*/ 995839 w 5753100"/>
                <a:gd name="connsiteY370" fmla="*/ 10954 h 38100"/>
                <a:gd name="connsiteX371" fmla="*/ 995839 w 5753100"/>
                <a:gd name="connsiteY371" fmla="*/ 9049 h 38100"/>
                <a:gd name="connsiteX372" fmla="*/ 994886 w 5753100"/>
                <a:gd name="connsiteY372" fmla="*/ 9049 h 38100"/>
                <a:gd name="connsiteX373" fmla="*/ 994886 w 5753100"/>
                <a:gd name="connsiteY373" fmla="*/ 9049 h 38100"/>
                <a:gd name="connsiteX374" fmla="*/ 636746 w 5753100"/>
                <a:gd name="connsiteY374" fmla="*/ 9049 h 38100"/>
                <a:gd name="connsiteX375" fmla="*/ 640556 w 5753100"/>
                <a:gd name="connsiteY375" fmla="*/ 24289 h 38100"/>
                <a:gd name="connsiteX376" fmla="*/ 634841 w 5753100"/>
                <a:gd name="connsiteY376" fmla="*/ 24289 h 38100"/>
                <a:gd name="connsiteX377" fmla="*/ 632936 w 5753100"/>
                <a:gd name="connsiteY377" fmla="*/ 9049 h 38100"/>
                <a:gd name="connsiteX378" fmla="*/ 627221 w 5753100"/>
                <a:gd name="connsiteY378" fmla="*/ 9049 h 38100"/>
                <a:gd name="connsiteX379" fmla="*/ 615791 w 5753100"/>
                <a:gd name="connsiteY379" fmla="*/ 33814 h 38100"/>
                <a:gd name="connsiteX380" fmla="*/ 811054 w 5753100"/>
                <a:gd name="connsiteY380" fmla="*/ 33814 h 38100"/>
                <a:gd name="connsiteX381" fmla="*/ 812959 w 5753100"/>
                <a:gd name="connsiteY381" fmla="*/ 9049 h 38100"/>
                <a:gd name="connsiteX382" fmla="*/ 636746 w 5753100"/>
                <a:gd name="connsiteY382" fmla="*/ 9049 h 38100"/>
                <a:gd name="connsiteX383" fmla="*/ 636746 w 5753100"/>
                <a:gd name="connsiteY383" fmla="*/ 9049 h 38100"/>
                <a:gd name="connsiteX384" fmla="*/ 636746 w 5753100"/>
                <a:gd name="connsiteY384" fmla="*/ 9049 h 38100"/>
                <a:gd name="connsiteX385" fmla="*/ 636746 w 5753100"/>
                <a:gd name="connsiteY385" fmla="*/ 9049 h 38100"/>
                <a:gd name="connsiteX386" fmla="*/ 169069 w 5753100"/>
                <a:gd name="connsiteY386" fmla="*/ 9049 h 38100"/>
                <a:gd name="connsiteX387" fmla="*/ 142399 w 5753100"/>
                <a:gd name="connsiteY387" fmla="*/ 33814 h 38100"/>
                <a:gd name="connsiteX388" fmla="*/ 569119 w 5753100"/>
                <a:gd name="connsiteY388" fmla="*/ 33814 h 38100"/>
                <a:gd name="connsiteX389" fmla="*/ 551974 w 5753100"/>
                <a:gd name="connsiteY389" fmla="*/ 9049 h 38100"/>
                <a:gd name="connsiteX390" fmla="*/ 169069 w 5753100"/>
                <a:gd name="connsiteY390" fmla="*/ 9049 h 38100"/>
                <a:gd name="connsiteX391" fmla="*/ 169069 w 5753100"/>
                <a:gd name="connsiteY391" fmla="*/ 9049 h 38100"/>
                <a:gd name="connsiteX392" fmla="*/ 169069 w 5753100"/>
                <a:gd name="connsiteY392" fmla="*/ 9049 h 38100"/>
                <a:gd name="connsiteX393" fmla="*/ 169069 w 5753100"/>
                <a:gd name="connsiteY393" fmla="*/ 9049 h 38100"/>
                <a:gd name="connsiteX394" fmla="*/ 7144 w 5753100"/>
                <a:gd name="connsiteY394" fmla="*/ 9049 h 38100"/>
                <a:gd name="connsiteX395" fmla="*/ 7144 w 5753100"/>
                <a:gd name="connsiteY395" fmla="*/ 33814 h 38100"/>
                <a:gd name="connsiteX396" fmla="*/ 138589 w 5753100"/>
                <a:gd name="connsiteY396" fmla="*/ 33814 h 38100"/>
                <a:gd name="connsiteX397" fmla="*/ 159544 w 5753100"/>
                <a:gd name="connsiteY397" fmla="*/ 9049 h 38100"/>
                <a:gd name="connsiteX398" fmla="*/ 7144 w 5753100"/>
                <a:gd name="connsiteY398" fmla="*/ 9049 h 38100"/>
                <a:gd name="connsiteX399" fmla="*/ 7144 w 5753100"/>
                <a:gd name="connsiteY399" fmla="*/ 9049 h 38100"/>
                <a:gd name="connsiteX400" fmla="*/ 7144 w 5753100"/>
                <a:gd name="connsiteY400" fmla="*/ 9049 h 38100"/>
                <a:gd name="connsiteX401" fmla="*/ 7144 w 5753100"/>
                <a:gd name="connsiteY401" fmla="*/ 9049 h 38100"/>
                <a:gd name="connsiteX402" fmla="*/ 5565934 w 5753100"/>
                <a:gd name="connsiteY402" fmla="*/ 35719 h 38100"/>
                <a:gd name="connsiteX403" fmla="*/ 5556409 w 5753100"/>
                <a:gd name="connsiteY403" fmla="*/ 35719 h 38100"/>
                <a:gd name="connsiteX404" fmla="*/ 5565934 w 5753100"/>
                <a:gd name="connsiteY404" fmla="*/ 35719 h 38100"/>
                <a:gd name="connsiteX405" fmla="*/ 5565934 w 5753100"/>
                <a:gd name="connsiteY405" fmla="*/ 35719 h 38100"/>
                <a:gd name="connsiteX406" fmla="*/ 5565934 w 5753100"/>
                <a:gd name="connsiteY406" fmla="*/ 35719 h 38100"/>
                <a:gd name="connsiteX407" fmla="*/ 5565934 w 5753100"/>
                <a:gd name="connsiteY407" fmla="*/ 35719 h 38100"/>
                <a:gd name="connsiteX408" fmla="*/ 5408771 w 5753100"/>
                <a:gd name="connsiteY408" fmla="*/ 35719 h 38100"/>
                <a:gd name="connsiteX409" fmla="*/ 5408771 w 5753100"/>
                <a:gd name="connsiteY409" fmla="*/ 14764 h 38100"/>
                <a:gd name="connsiteX410" fmla="*/ 5403057 w 5753100"/>
                <a:gd name="connsiteY410" fmla="*/ 20479 h 38100"/>
                <a:gd name="connsiteX411" fmla="*/ 5397341 w 5753100"/>
                <a:gd name="connsiteY411" fmla="*/ 20479 h 38100"/>
                <a:gd name="connsiteX412" fmla="*/ 5397341 w 5753100"/>
                <a:gd name="connsiteY412" fmla="*/ 31909 h 38100"/>
                <a:gd name="connsiteX413" fmla="*/ 5393532 w 5753100"/>
                <a:gd name="connsiteY413" fmla="*/ 35719 h 38100"/>
                <a:gd name="connsiteX414" fmla="*/ 5408771 w 5753100"/>
                <a:gd name="connsiteY414" fmla="*/ 35719 h 38100"/>
                <a:gd name="connsiteX415" fmla="*/ 5408771 w 5753100"/>
                <a:gd name="connsiteY415" fmla="*/ 35719 h 38100"/>
                <a:gd name="connsiteX416" fmla="*/ 5408771 w 5753100"/>
                <a:gd name="connsiteY416" fmla="*/ 35719 h 38100"/>
                <a:gd name="connsiteX417" fmla="*/ 5408771 w 5753100"/>
                <a:gd name="connsiteY417" fmla="*/ 35719 h 38100"/>
                <a:gd name="connsiteX418" fmla="*/ 4823937 w 5753100"/>
                <a:gd name="connsiteY418" fmla="*/ 35719 h 38100"/>
                <a:gd name="connsiteX419" fmla="*/ 4825841 w 5753100"/>
                <a:gd name="connsiteY419" fmla="*/ 31909 h 38100"/>
                <a:gd name="connsiteX420" fmla="*/ 4820127 w 5753100"/>
                <a:gd name="connsiteY420" fmla="*/ 35719 h 38100"/>
                <a:gd name="connsiteX421" fmla="*/ 4823937 w 5753100"/>
                <a:gd name="connsiteY421" fmla="*/ 35719 h 38100"/>
                <a:gd name="connsiteX422" fmla="*/ 4823937 w 5753100"/>
                <a:gd name="connsiteY422" fmla="*/ 35719 h 38100"/>
                <a:gd name="connsiteX423" fmla="*/ 4823937 w 5753100"/>
                <a:gd name="connsiteY423" fmla="*/ 35719 h 38100"/>
                <a:gd name="connsiteX424" fmla="*/ 4823937 w 5753100"/>
                <a:gd name="connsiteY424" fmla="*/ 35719 h 38100"/>
                <a:gd name="connsiteX425" fmla="*/ 4448652 w 5753100"/>
                <a:gd name="connsiteY425" fmla="*/ 35719 h 38100"/>
                <a:gd name="connsiteX426" fmla="*/ 4450556 w 5753100"/>
                <a:gd name="connsiteY426" fmla="*/ 26194 h 38100"/>
                <a:gd name="connsiteX427" fmla="*/ 4435316 w 5753100"/>
                <a:gd name="connsiteY427" fmla="*/ 35719 h 38100"/>
                <a:gd name="connsiteX428" fmla="*/ 4448652 w 5753100"/>
                <a:gd name="connsiteY428" fmla="*/ 35719 h 38100"/>
                <a:gd name="connsiteX429" fmla="*/ 4448652 w 5753100"/>
                <a:gd name="connsiteY429" fmla="*/ 35719 h 38100"/>
                <a:gd name="connsiteX430" fmla="*/ 4448652 w 5753100"/>
                <a:gd name="connsiteY430" fmla="*/ 35719 h 38100"/>
                <a:gd name="connsiteX431" fmla="*/ 4448652 w 5753100"/>
                <a:gd name="connsiteY431" fmla="*/ 35719 h 38100"/>
                <a:gd name="connsiteX432" fmla="*/ 4108609 w 5753100"/>
                <a:gd name="connsiteY432" fmla="*/ 35719 h 38100"/>
                <a:gd name="connsiteX433" fmla="*/ 4093369 w 5753100"/>
                <a:gd name="connsiteY433" fmla="*/ 35719 h 38100"/>
                <a:gd name="connsiteX434" fmla="*/ 4108609 w 5753100"/>
                <a:gd name="connsiteY434" fmla="*/ 35719 h 38100"/>
                <a:gd name="connsiteX435" fmla="*/ 4108609 w 5753100"/>
                <a:gd name="connsiteY435" fmla="*/ 35719 h 38100"/>
                <a:gd name="connsiteX436" fmla="*/ 4108609 w 5753100"/>
                <a:gd name="connsiteY436" fmla="*/ 35719 h 38100"/>
                <a:gd name="connsiteX437" fmla="*/ 4108609 w 5753100"/>
                <a:gd name="connsiteY437" fmla="*/ 35719 h 38100"/>
                <a:gd name="connsiteX438" fmla="*/ 2599849 w 5753100"/>
                <a:gd name="connsiteY438" fmla="*/ 35719 h 38100"/>
                <a:gd name="connsiteX439" fmla="*/ 2596039 w 5753100"/>
                <a:gd name="connsiteY439" fmla="*/ 26194 h 38100"/>
                <a:gd name="connsiteX440" fmla="*/ 2573179 w 5753100"/>
                <a:gd name="connsiteY440" fmla="*/ 35719 h 38100"/>
                <a:gd name="connsiteX441" fmla="*/ 2599849 w 5753100"/>
                <a:gd name="connsiteY441" fmla="*/ 35719 h 38100"/>
                <a:gd name="connsiteX442" fmla="*/ 2599849 w 5753100"/>
                <a:gd name="connsiteY442" fmla="*/ 35719 h 38100"/>
                <a:gd name="connsiteX443" fmla="*/ 2599849 w 5753100"/>
                <a:gd name="connsiteY443" fmla="*/ 35719 h 38100"/>
                <a:gd name="connsiteX444" fmla="*/ 2599849 w 5753100"/>
                <a:gd name="connsiteY444" fmla="*/ 35719 h 38100"/>
                <a:gd name="connsiteX445" fmla="*/ 2325529 w 5753100"/>
                <a:gd name="connsiteY445" fmla="*/ 35719 h 38100"/>
                <a:gd name="connsiteX446" fmla="*/ 2329339 w 5753100"/>
                <a:gd name="connsiteY446" fmla="*/ 26194 h 38100"/>
                <a:gd name="connsiteX447" fmla="*/ 2323624 w 5753100"/>
                <a:gd name="connsiteY447" fmla="*/ 26194 h 38100"/>
                <a:gd name="connsiteX448" fmla="*/ 2314099 w 5753100"/>
                <a:gd name="connsiteY448" fmla="*/ 35719 h 38100"/>
                <a:gd name="connsiteX449" fmla="*/ 2325529 w 5753100"/>
                <a:gd name="connsiteY449" fmla="*/ 35719 h 38100"/>
                <a:gd name="connsiteX450" fmla="*/ 2325529 w 5753100"/>
                <a:gd name="connsiteY450" fmla="*/ 35719 h 38100"/>
                <a:gd name="connsiteX451" fmla="*/ 2325529 w 5753100"/>
                <a:gd name="connsiteY451" fmla="*/ 35719 h 38100"/>
                <a:gd name="connsiteX452" fmla="*/ 2325529 w 5753100"/>
                <a:gd name="connsiteY452" fmla="*/ 35719 h 38100"/>
                <a:gd name="connsiteX453" fmla="*/ 2312194 w 5753100"/>
                <a:gd name="connsiteY453" fmla="*/ 35719 h 38100"/>
                <a:gd name="connsiteX454" fmla="*/ 2312194 w 5753100"/>
                <a:gd name="connsiteY454" fmla="*/ 14764 h 38100"/>
                <a:gd name="connsiteX455" fmla="*/ 2306479 w 5753100"/>
                <a:gd name="connsiteY455" fmla="*/ 14764 h 38100"/>
                <a:gd name="connsiteX456" fmla="*/ 2263616 w 5753100"/>
                <a:gd name="connsiteY456" fmla="*/ 33814 h 38100"/>
                <a:gd name="connsiteX457" fmla="*/ 2263616 w 5753100"/>
                <a:gd name="connsiteY457" fmla="*/ 37624 h 38100"/>
                <a:gd name="connsiteX458" fmla="*/ 2312194 w 5753100"/>
                <a:gd name="connsiteY458" fmla="*/ 35719 h 38100"/>
                <a:gd name="connsiteX459" fmla="*/ 2312194 w 5753100"/>
                <a:gd name="connsiteY459" fmla="*/ 35719 h 38100"/>
                <a:gd name="connsiteX460" fmla="*/ 2312194 w 5753100"/>
                <a:gd name="connsiteY460" fmla="*/ 35719 h 38100"/>
                <a:gd name="connsiteX461" fmla="*/ 2312194 w 5753100"/>
                <a:gd name="connsiteY461" fmla="*/ 35719 h 38100"/>
                <a:gd name="connsiteX462" fmla="*/ 3161824 w 5753100"/>
                <a:gd name="connsiteY462" fmla="*/ 26194 h 38100"/>
                <a:gd name="connsiteX463" fmla="*/ 3150394 w 5753100"/>
                <a:gd name="connsiteY463" fmla="*/ 26194 h 38100"/>
                <a:gd name="connsiteX464" fmla="*/ 3161824 w 5753100"/>
                <a:gd name="connsiteY464" fmla="*/ 26194 h 38100"/>
                <a:gd name="connsiteX465" fmla="*/ 3161824 w 5753100"/>
                <a:gd name="connsiteY465" fmla="*/ 26194 h 38100"/>
                <a:gd name="connsiteX466" fmla="*/ 3161824 w 5753100"/>
                <a:gd name="connsiteY466" fmla="*/ 26194 h 38100"/>
                <a:gd name="connsiteX467" fmla="*/ 3161824 w 5753100"/>
                <a:gd name="connsiteY467" fmla="*/ 26194 h 38100"/>
                <a:gd name="connsiteX468" fmla="*/ 3185636 w 5753100"/>
                <a:gd name="connsiteY468" fmla="*/ 26194 h 38100"/>
                <a:gd name="connsiteX469" fmla="*/ 3166586 w 5753100"/>
                <a:gd name="connsiteY469" fmla="*/ 31909 h 38100"/>
                <a:gd name="connsiteX470" fmla="*/ 3185636 w 5753100"/>
                <a:gd name="connsiteY470" fmla="*/ 26194 h 38100"/>
                <a:gd name="connsiteX471" fmla="*/ 3185636 w 5753100"/>
                <a:gd name="connsiteY471" fmla="*/ 26194 h 38100"/>
                <a:gd name="connsiteX472" fmla="*/ 3185636 w 5753100"/>
                <a:gd name="connsiteY472" fmla="*/ 26194 h 38100"/>
                <a:gd name="connsiteX473" fmla="*/ 3185636 w 5753100"/>
                <a:gd name="connsiteY473" fmla="*/ 26194 h 38100"/>
                <a:gd name="connsiteX474" fmla="*/ 5583079 w 5753100"/>
                <a:gd name="connsiteY474" fmla="*/ 26194 h 38100"/>
                <a:gd name="connsiteX475" fmla="*/ 5571649 w 5753100"/>
                <a:gd name="connsiteY475" fmla="*/ 26194 h 38100"/>
                <a:gd name="connsiteX476" fmla="*/ 5571649 w 5753100"/>
                <a:gd name="connsiteY476" fmla="*/ 31909 h 38100"/>
                <a:gd name="connsiteX477" fmla="*/ 5583079 w 5753100"/>
                <a:gd name="connsiteY477" fmla="*/ 26194 h 38100"/>
                <a:gd name="connsiteX478" fmla="*/ 5583079 w 5753100"/>
                <a:gd name="connsiteY478" fmla="*/ 26194 h 38100"/>
                <a:gd name="connsiteX479" fmla="*/ 5583079 w 5753100"/>
                <a:gd name="connsiteY479" fmla="*/ 26194 h 38100"/>
                <a:gd name="connsiteX480" fmla="*/ 5583079 w 5753100"/>
                <a:gd name="connsiteY480" fmla="*/ 26194 h 38100"/>
                <a:gd name="connsiteX481" fmla="*/ 4769644 w 5753100"/>
                <a:gd name="connsiteY481" fmla="*/ 12859 h 38100"/>
                <a:gd name="connsiteX482" fmla="*/ 4763929 w 5753100"/>
                <a:gd name="connsiteY482" fmla="*/ 31909 h 38100"/>
                <a:gd name="connsiteX483" fmla="*/ 4763929 w 5753100"/>
                <a:gd name="connsiteY483" fmla="*/ 12859 h 38100"/>
                <a:gd name="connsiteX484" fmla="*/ 4769644 w 5753100"/>
                <a:gd name="connsiteY484" fmla="*/ 12859 h 38100"/>
                <a:gd name="connsiteX485" fmla="*/ 4769644 w 5753100"/>
                <a:gd name="connsiteY485" fmla="*/ 12859 h 38100"/>
                <a:gd name="connsiteX486" fmla="*/ 4769644 w 5753100"/>
                <a:gd name="connsiteY486" fmla="*/ 12859 h 38100"/>
                <a:gd name="connsiteX487" fmla="*/ 4769644 w 5753100"/>
                <a:gd name="connsiteY487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</a:cxnLst>
              <a:rect l="l" t="t" r="r" b="b"/>
              <a:pathLst>
                <a:path w="5753100" h="38100">
                  <a:moveTo>
                    <a:pt x="5729764" y="9049"/>
                  </a:moveTo>
                  <a:cubicBezTo>
                    <a:pt x="5729764" y="12859"/>
                    <a:pt x="5727859" y="14764"/>
                    <a:pt x="5725954" y="18574"/>
                  </a:cubicBezTo>
                  <a:lnTo>
                    <a:pt x="5725954" y="12859"/>
                  </a:lnTo>
                  <a:cubicBezTo>
                    <a:pt x="5724049" y="10954"/>
                    <a:pt x="5724049" y="9049"/>
                    <a:pt x="5722144" y="9049"/>
                  </a:cubicBezTo>
                  <a:lnTo>
                    <a:pt x="5695474" y="9049"/>
                  </a:lnTo>
                  <a:cubicBezTo>
                    <a:pt x="5685949" y="22384"/>
                    <a:pt x="5672614" y="30004"/>
                    <a:pt x="5652611" y="35719"/>
                  </a:cubicBezTo>
                  <a:lnTo>
                    <a:pt x="5720239" y="35719"/>
                  </a:lnTo>
                  <a:cubicBezTo>
                    <a:pt x="5729764" y="28099"/>
                    <a:pt x="5741194" y="18574"/>
                    <a:pt x="5752624" y="10954"/>
                  </a:cubicBez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close/>
                  <a:moveTo>
                    <a:pt x="5635466" y="9049"/>
                  </a:moveTo>
                  <a:cubicBezTo>
                    <a:pt x="5643086" y="12859"/>
                    <a:pt x="5650707" y="10954"/>
                    <a:pt x="5667852" y="12859"/>
                  </a:cubicBezTo>
                  <a:lnTo>
                    <a:pt x="5667852" y="9049"/>
                  </a:lnTo>
                  <a:lnTo>
                    <a:pt x="5635466" y="9049"/>
                  </a:lnTo>
                  <a:lnTo>
                    <a:pt x="5635466" y="9049"/>
                  </a:lnTo>
                  <a:lnTo>
                    <a:pt x="5635466" y="9049"/>
                  </a:lnTo>
                  <a:lnTo>
                    <a:pt x="5635466" y="9049"/>
                  </a:lnTo>
                  <a:close/>
                  <a:moveTo>
                    <a:pt x="5586889" y="9049"/>
                  </a:moveTo>
                  <a:lnTo>
                    <a:pt x="5581174" y="24289"/>
                  </a:lnTo>
                  <a:cubicBezTo>
                    <a:pt x="5596414" y="28099"/>
                    <a:pt x="5598319" y="28099"/>
                    <a:pt x="5600224" y="33814"/>
                  </a:cubicBezTo>
                  <a:lnTo>
                    <a:pt x="5635466" y="33814"/>
                  </a:lnTo>
                  <a:cubicBezTo>
                    <a:pt x="5631657" y="24289"/>
                    <a:pt x="5627846" y="20479"/>
                    <a:pt x="5625941" y="9049"/>
                  </a:cubicBezTo>
                  <a:lnTo>
                    <a:pt x="5586889" y="9049"/>
                  </a:lnTo>
                  <a:lnTo>
                    <a:pt x="5586889" y="9049"/>
                  </a:lnTo>
                  <a:lnTo>
                    <a:pt x="5586889" y="9049"/>
                  </a:lnTo>
                  <a:lnTo>
                    <a:pt x="5586889" y="9049"/>
                  </a:lnTo>
                  <a:close/>
                  <a:moveTo>
                    <a:pt x="5517357" y="9049"/>
                  </a:moveTo>
                  <a:cubicBezTo>
                    <a:pt x="5517357" y="12859"/>
                    <a:pt x="5515452" y="14764"/>
                    <a:pt x="5515452" y="18574"/>
                  </a:cubicBezTo>
                  <a:cubicBezTo>
                    <a:pt x="5511641" y="14764"/>
                    <a:pt x="5507832" y="12859"/>
                    <a:pt x="5502116" y="9049"/>
                  </a:cubicBezTo>
                  <a:lnTo>
                    <a:pt x="5421154" y="9049"/>
                  </a:lnTo>
                  <a:cubicBezTo>
                    <a:pt x="5423059" y="14764"/>
                    <a:pt x="5424964" y="18574"/>
                    <a:pt x="5434489" y="24289"/>
                  </a:cubicBezTo>
                  <a:cubicBezTo>
                    <a:pt x="5445919" y="9049"/>
                    <a:pt x="5445919" y="20479"/>
                    <a:pt x="5453539" y="12859"/>
                  </a:cubicBezTo>
                  <a:cubicBezTo>
                    <a:pt x="5459254" y="18574"/>
                    <a:pt x="5455444" y="14764"/>
                    <a:pt x="5459254" y="24289"/>
                  </a:cubicBezTo>
                  <a:cubicBezTo>
                    <a:pt x="5451634" y="28099"/>
                    <a:pt x="5449729" y="30004"/>
                    <a:pt x="5447824" y="33814"/>
                  </a:cubicBezTo>
                  <a:lnTo>
                    <a:pt x="5476399" y="33814"/>
                  </a:lnTo>
                  <a:cubicBezTo>
                    <a:pt x="5478304" y="28099"/>
                    <a:pt x="5480209" y="22384"/>
                    <a:pt x="5484019" y="18574"/>
                  </a:cubicBezTo>
                  <a:cubicBezTo>
                    <a:pt x="5489734" y="12859"/>
                    <a:pt x="5485924" y="16669"/>
                    <a:pt x="5495449" y="12859"/>
                  </a:cubicBezTo>
                  <a:cubicBezTo>
                    <a:pt x="5495449" y="20479"/>
                    <a:pt x="5495449" y="26194"/>
                    <a:pt x="5493544" y="33814"/>
                  </a:cubicBezTo>
                  <a:lnTo>
                    <a:pt x="5540216" y="33814"/>
                  </a:lnTo>
                  <a:lnTo>
                    <a:pt x="5540216" y="24289"/>
                  </a:lnTo>
                  <a:cubicBezTo>
                    <a:pt x="5544027" y="22384"/>
                    <a:pt x="5544027" y="22384"/>
                    <a:pt x="5545932" y="18574"/>
                  </a:cubicBezTo>
                  <a:cubicBezTo>
                    <a:pt x="5566886" y="16669"/>
                    <a:pt x="5570696" y="12859"/>
                    <a:pt x="5583079" y="9049"/>
                  </a:cubicBezTo>
                  <a:lnTo>
                    <a:pt x="5517357" y="9049"/>
                  </a:lnTo>
                  <a:lnTo>
                    <a:pt x="5517357" y="9049"/>
                  </a:lnTo>
                  <a:lnTo>
                    <a:pt x="5517357" y="9049"/>
                  </a:lnTo>
                  <a:lnTo>
                    <a:pt x="5517357" y="9049"/>
                  </a:lnTo>
                  <a:close/>
                  <a:moveTo>
                    <a:pt x="5376386" y="9049"/>
                  </a:moveTo>
                  <a:cubicBezTo>
                    <a:pt x="5380196" y="10954"/>
                    <a:pt x="5384007" y="10954"/>
                    <a:pt x="5389721" y="12859"/>
                  </a:cubicBezTo>
                  <a:cubicBezTo>
                    <a:pt x="5391627" y="10954"/>
                    <a:pt x="5393532" y="10954"/>
                    <a:pt x="5395436" y="9049"/>
                  </a:cubicBezTo>
                  <a:lnTo>
                    <a:pt x="5376386" y="9049"/>
                  </a:lnTo>
                  <a:lnTo>
                    <a:pt x="5376386" y="9049"/>
                  </a:lnTo>
                  <a:lnTo>
                    <a:pt x="5376386" y="9049"/>
                  </a:lnTo>
                  <a:lnTo>
                    <a:pt x="5376386" y="9049"/>
                  </a:lnTo>
                  <a:close/>
                  <a:moveTo>
                    <a:pt x="5337334" y="9049"/>
                  </a:moveTo>
                  <a:cubicBezTo>
                    <a:pt x="5327809" y="10954"/>
                    <a:pt x="5318284" y="12859"/>
                    <a:pt x="5302091" y="24289"/>
                  </a:cubicBezTo>
                  <a:lnTo>
                    <a:pt x="5302091" y="9049"/>
                  </a:lnTo>
                  <a:lnTo>
                    <a:pt x="5284946" y="9049"/>
                  </a:lnTo>
                  <a:cubicBezTo>
                    <a:pt x="5281136" y="18574"/>
                    <a:pt x="5277327" y="26194"/>
                    <a:pt x="5273516" y="35719"/>
                  </a:cubicBezTo>
                  <a:lnTo>
                    <a:pt x="5286852" y="35719"/>
                  </a:lnTo>
                  <a:cubicBezTo>
                    <a:pt x="5286852" y="33814"/>
                    <a:pt x="5286852" y="33814"/>
                    <a:pt x="5284946" y="31909"/>
                  </a:cubicBezTo>
                  <a:lnTo>
                    <a:pt x="5296377" y="26194"/>
                  </a:lnTo>
                  <a:lnTo>
                    <a:pt x="5298282" y="35719"/>
                  </a:lnTo>
                  <a:lnTo>
                    <a:pt x="5369719" y="35719"/>
                  </a:lnTo>
                  <a:cubicBezTo>
                    <a:pt x="5367814" y="22384"/>
                    <a:pt x="5365909" y="18574"/>
                    <a:pt x="5362099" y="10954"/>
                  </a:cubicBezTo>
                  <a:lnTo>
                    <a:pt x="5337334" y="9049"/>
                  </a:lnTo>
                  <a:lnTo>
                    <a:pt x="5337334" y="9049"/>
                  </a:lnTo>
                  <a:lnTo>
                    <a:pt x="5337334" y="9049"/>
                  </a:lnTo>
                  <a:lnTo>
                    <a:pt x="5337334" y="9049"/>
                  </a:lnTo>
                  <a:close/>
                  <a:moveTo>
                    <a:pt x="5227796" y="9049"/>
                  </a:moveTo>
                  <a:cubicBezTo>
                    <a:pt x="5229702" y="14764"/>
                    <a:pt x="5233511" y="22384"/>
                    <a:pt x="5252561" y="24289"/>
                  </a:cubicBezTo>
                  <a:lnTo>
                    <a:pt x="5258277" y="9049"/>
                  </a:lnTo>
                  <a:lnTo>
                    <a:pt x="5227796" y="9049"/>
                  </a:lnTo>
                  <a:lnTo>
                    <a:pt x="5227796" y="9049"/>
                  </a:lnTo>
                  <a:lnTo>
                    <a:pt x="5227796" y="9049"/>
                  </a:lnTo>
                  <a:lnTo>
                    <a:pt x="5227796" y="9049"/>
                  </a:lnTo>
                  <a:close/>
                  <a:moveTo>
                    <a:pt x="4985861" y="9049"/>
                  </a:moveTo>
                  <a:cubicBezTo>
                    <a:pt x="4980146" y="14764"/>
                    <a:pt x="4974432" y="16669"/>
                    <a:pt x="4963002" y="24289"/>
                  </a:cubicBezTo>
                  <a:lnTo>
                    <a:pt x="4963002" y="12859"/>
                  </a:lnTo>
                  <a:cubicBezTo>
                    <a:pt x="4964907" y="10954"/>
                    <a:pt x="4964907" y="9049"/>
                    <a:pt x="4966811" y="9049"/>
                  </a:cubicBezTo>
                  <a:lnTo>
                    <a:pt x="4922044" y="9049"/>
                  </a:lnTo>
                  <a:cubicBezTo>
                    <a:pt x="4927759" y="16669"/>
                    <a:pt x="4931569" y="26194"/>
                    <a:pt x="4933474" y="33814"/>
                  </a:cubicBezTo>
                  <a:lnTo>
                    <a:pt x="4980146" y="33814"/>
                  </a:lnTo>
                  <a:cubicBezTo>
                    <a:pt x="4989671" y="26194"/>
                    <a:pt x="5001102" y="9049"/>
                    <a:pt x="5006816" y="18574"/>
                  </a:cubicBezTo>
                  <a:cubicBezTo>
                    <a:pt x="5010627" y="24289"/>
                    <a:pt x="5010627" y="26194"/>
                    <a:pt x="5012532" y="33814"/>
                  </a:cubicBezTo>
                  <a:lnTo>
                    <a:pt x="5243989" y="33814"/>
                  </a:lnTo>
                  <a:cubicBezTo>
                    <a:pt x="5245894" y="33814"/>
                    <a:pt x="5247799" y="31909"/>
                    <a:pt x="5249704" y="30004"/>
                  </a:cubicBezTo>
                  <a:cubicBezTo>
                    <a:pt x="5226844" y="26194"/>
                    <a:pt x="5221129" y="24289"/>
                    <a:pt x="5212557" y="7144"/>
                  </a:cubicBez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close/>
                  <a:moveTo>
                    <a:pt x="4829652" y="9049"/>
                  </a:moveTo>
                  <a:cubicBezTo>
                    <a:pt x="4827746" y="16669"/>
                    <a:pt x="4825841" y="16669"/>
                    <a:pt x="4831556" y="24289"/>
                  </a:cubicBezTo>
                  <a:lnTo>
                    <a:pt x="4831556" y="18574"/>
                  </a:lnTo>
                  <a:lnTo>
                    <a:pt x="4837271" y="18574"/>
                  </a:lnTo>
                  <a:cubicBezTo>
                    <a:pt x="4839177" y="14764"/>
                    <a:pt x="4841081" y="10954"/>
                    <a:pt x="4841081" y="9049"/>
                  </a:cubicBezTo>
                  <a:lnTo>
                    <a:pt x="4829652" y="9049"/>
                  </a:lnTo>
                  <a:lnTo>
                    <a:pt x="4829652" y="9049"/>
                  </a:lnTo>
                  <a:lnTo>
                    <a:pt x="4829652" y="9049"/>
                  </a:lnTo>
                  <a:lnTo>
                    <a:pt x="4829652" y="9049"/>
                  </a:lnTo>
                  <a:close/>
                  <a:moveTo>
                    <a:pt x="4802029" y="9049"/>
                  </a:moveTo>
                  <a:cubicBezTo>
                    <a:pt x="4792504" y="14764"/>
                    <a:pt x="4794409" y="16669"/>
                    <a:pt x="4794409" y="33814"/>
                  </a:cubicBezTo>
                  <a:lnTo>
                    <a:pt x="4802029" y="33814"/>
                  </a:lnTo>
                  <a:cubicBezTo>
                    <a:pt x="4807744" y="24289"/>
                    <a:pt x="4813459" y="14764"/>
                    <a:pt x="4821079" y="9049"/>
                  </a:cubicBezTo>
                  <a:lnTo>
                    <a:pt x="4802029" y="9049"/>
                  </a:lnTo>
                  <a:lnTo>
                    <a:pt x="4802029" y="9049"/>
                  </a:lnTo>
                  <a:lnTo>
                    <a:pt x="4802029" y="9049"/>
                  </a:lnTo>
                  <a:lnTo>
                    <a:pt x="4802029" y="9049"/>
                  </a:lnTo>
                  <a:close/>
                  <a:moveTo>
                    <a:pt x="4779169" y="9049"/>
                  </a:moveTo>
                  <a:cubicBezTo>
                    <a:pt x="4779169" y="10954"/>
                    <a:pt x="4779169" y="10954"/>
                    <a:pt x="4781074" y="12859"/>
                  </a:cubicBezTo>
                  <a:lnTo>
                    <a:pt x="4775359" y="12859"/>
                  </a:lnTo>
                  <a:lnTo>
                    <a:pt x="4775359" y="9049"/>
                  </a:lnTo>
                  <a:lnTo>
                    <a:pt x="4647724" y="9049"/>
                  </a:lnTo>
                  <a:cubicBezTo>
                    <a:pt x="4647724" y="10954"/>
                    <a:pt x="4645819" y="14764"/>
                    <a:pt x="4645819" y="18574"/>
                  </a:cubicBezTo>
                  <a:cubicBezTo>
                    <a:pt x="4653439" y="22384"/>
                    <a:pt x="4655344" y="22384"/>
                    <a:pt x="4655344" y="22384"/>
                  </a:cubicBezTo>
                  <a:cubicBezTo>
                    <a:pt x="4655344" y="22384"/>
                    <a:pt x="4655344" y="24289"/>
                    <a:pt x="4659154" y="31909"/>
                  </a:cubicBezTo>
                  <a:cubicBezTo>
                    <a:pt x="4657249" y="33814"/>
                    <a:pt x="4655344" y="33814"/>
                    <a:pt x="4653439" y="35719"/>
                  </a:cubicBezTo>
                  <a:lnTo>
                    <a:pt x="4781074" y="35719"/>
                  </a:lnTo>
                  <a:cubicBezTo>
                    <a:pt x="4784884" y="28099"/>
                    <a:pt x="4786789" y="18574"/>
                    <a:pt x="4788694" y="10954"/>
                  </a:cubicBez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close/>
                  <a:moveTo>
                    <a:pt x="4564856" y="9049"/>
                  </a:moveTo>
                  <a:cubicBezTo>
                    <a:pt x="4562952" y="12859"/>
                    <a:pt x="4557237" y="16669"/>
                    <a:pt x="4551521" y="18574"/>
                  </a:cubicBezTo>
                  <a:cubicBezTo>
                    <a:pt x="4551521" y="14764"/>
                    <a:pt x="4551521" y="10954"/>
                    <a:pt x="4551521" y="9049"/>
                  </a:cubicBezTo>
                  <a:lnTo>
                    <a:pt x="4532471" y="9049"/>
                  </a:lnTo>
                  <a:cubicBezTo>
                    <a:pt x="4526756" y="14764"/>
                    <a:pt x="4515327" y="18574"/>
                    <a:pt x="4495324" y="18574"/>
                  </a:cubicBezTo>
                  <a:lnTo>
                    <a:pt x="4495324" y="12859"/>
                  </a:lnTo>
                  <a:cubicBezTo>
                    <a:pt x="4497229" y="10954"/>
                    <a:pt x="4499134" y="10954"/>
                    <a:pt x="4501039" y="9049"/>
                  </a:cubicBezTo>
                  <a:lnTo>
                    <a:pt x="4423887" y="9049"/>
                  </a:lnTo>
                  <a:cubicBezTo>
                    <a:pt x="4433412" y="12859"/>
                    <a:pt x="4441031" y="9049"/>
                    <a:pt x="4450556" y="12859"/>
                  </a:cubicBezTo>
                  <a:cubicBezTo>
                    <a:pt x="4469606" y="18574"/>
                    <a:pt x="4471512" y="16669"/>
                    <a:pt x="4473416" y="33814"/>
                  </a:cubicBezTo>
                  <a:lnTo>
                    <a:pt x="4635341" y="33814"/>
                  </a:lnTo>
                  <a:lnTo>
                    <a:pt x="4635341" y="30004"/>
                  </a:lnTo>
                  <a:cubicBezTo>
                    <a:pt x="4637246" y="24289"/>
                    <a:pt x="4639152" y="16669"/>
                    <a:pt x="4639152" y="7144"/>
                  </a:cubicBezTo>
                  <a:lnTo>
                    <a:pt x="4564856" y="9049"/>
                  </a:lnTo>
                  <a:lnTo>
                    <a:pt x="4564856" y="9049"/>
                  </a:lnTo>
                  <a:lnTo>
                    <a:pt x="4564856" y="9049"/>
                  </a:lnTo>
                  <a:lnTo>
                    <a:pt x="4564856" y="9049"/>
                  </a:lnTo>
                  <a:close/>
                  <a:moveTo>
                    <a:pt x="4386739" y="9049"/>
                  </a:moveTo>
                  <a:cubicBezTo>
                    <a:pt x="4386739" y="10954"/>
                    <a:pt x="4384834" y="10954"/>
                    <a:pt x="4384834" y="12859"/>
                  </a:cubicBezTo>
                  <a:cubicBezTo>
                    <a:pt x="4403884" y="18574"/>
                    <a:pt x="4394359" y="9049"/>
                    <a:pt x="4403884" y="24289"/>
                  </a:cubicBezTo>
                  <a:cubicBezTo>
                    <a:pt x="4400074" y="28099"/>
                    <a:pt x="4398169" y="31909"/>
                    <a:pt x="4396264" y="33814"/>
                  </a:cubicBezTo>
                  <a:lnTo>
                    <a:pt x="4409599" y="33814"/>
                  </a:lnTo>
                  <a:cubicBezTo>
                    <a:pt x="4413409" y="24289"/>
                    <a:pt x="4415314" y="14764"/>
                    <a:pt x="4419124" y="9049"/>
                  </a:cubicBezTo>
                  <a:lnTo>
                    <a:pt x="4386739" y="9049"/>
                  </a:lnTo>
                  <a:lnTo>
                    <a:pt x="4386739" y="9049"/>
                  </a:lnTo>
                  <a:lnTo>
                    <a:pt x="4386739" y="9049"/>
                  </a:lnTo>
                  <a:lnTo>
                    <a:pt x="4386739" y="9049"/>
                  </a:lnTo>
                  <a:close/>
                  <a:moveTo>
                    <a:pt x="4344829" y="9049"/>
                  </a:moveTo>
                  <a:cubicBezTo>
                    <a:pt x="4341019" y="16669"/>
                    <a:pt x="4337209" y="24289"/>
                    <a:pt x="4333399" y="33814"/>
                  </a:cubicBezTo>
                  <a:lnTo>
                    <a:pt x="4370546" y="33814"/>
                  </a:lnTo>
                  <a:cubicBezTo>
                    <a:pt x="4372452" y="30004"/>
                    <a:pt x="4372452" y="24289"/>
                    <a:pt x="4374356" y="12859"/>
                  </a:cubicBezTo>
                  <a:lnTo>
                    <a:pt x="4368641" y="12859"/>
                  </a:lnTo>
                  <a:cubicBezTo>
                    <a:pt x="4362927" y="31909"/>
                    <a:pt x="4372452" y="22384"/>
                    <a:pt x="4357212" y="31909"/>
                  </a:cubicBezTo>
                  <a:lnTo>
                    <a:pt x="4357212" y="20479"/>
                  </a:lnTo>
                  <a:cubicBezTo>
                    <a:pt x="4359116" y="16669"/>
                    <a:pt x="4361021" y="14764"/>
                    <a:pt x="4362927" y="10954"/>
                  </a:cubicBezTo>
                  <a:lnTo>
                    <a:pt x="4344829" y="9049"/>
                  </a:lnTo>
                  <a:lnTo>
                    <a:pt x="4344829" y="9049"/>
                  </a:lnTo>
                  <a:lnTo>
                    <a:pt x="4344829" y="9049"/>
                  </a:lnTo>
                  <a:lnTo>
                    <a:pt x="4344829" y="9049"/>
                  </a:lnTo>
                  <a:close/>
                  <a:moveTo>
                    <a:pt x="4166711" y="9049"/>
                  </a:moveTo>
                  <a:lnTo>
                    <a:pt x="4166711" y="18574"/>
                  </a:lnTo>
                  <a:lnTo>
                    <a:pt x="4160996" y="18574"/>
                  </a:lnTo>
                  <a:cubicBezTo>
                    <a:pt x="4149566" y="28099"/>
                    <a:pt x="4140041" y="31909"/>
                    <a:pt x="4132421" y="33814"/>
                  </a:cubicBezTo>
                  <a:lnTo>
                    <a:pt x="4215289" y="33814"/>
                  </a:lnTo>
                  <a:cubicBezTo>
                    <a:pt x="4217194" y="30004"/>
                    <a:pt x="4217194" y="28099"/>
                    <a:pt x="4217194" y="24289"/>
                  </a:cubicBezTo>
                  <a:lnTo>
                    <a:pt x="4236244" y="24289"/>
                  </a:lnTo>
                  <a:lnTo>
                    <a:pt x="4236244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close/>
                  <a:moveTo>
                    <a:pt x="4132421" y="9049"/>
                  </a:moveTo>
                  <a:cubicBezTo>
                    <a:pt x="4136231" y="12859"/>
                    <a:pt x="4138136" y="14764"/>
                    <a:pt x="4141946" y="18574"/>
                  </a:cubicBezTo>
                  <a:cubicBezTo>
                    <a:pt x="4153376" y="14764"/>
                    <a:pt x="4155281" y="12859"/>
                    <a:pt x="4159091" y="9049"/>
                  </a:cubicBezTo>
                  <a:lnTo>
                    <a:pt x="4132421" y="9049"/>
                  </a:lnTo>
                  <a:lnTo>
                    <a:pt x="4132421" y="9049"/>
                  </a:lnTo>
                  <a:lnTo>
                    <a:pt x="4132421" y="9049"/>
                  </a:lnTo>
                  <a:lnTo>
                    <a:pt x="4132421" y="9049"/>
                  </a:lnTo>
                  <a:close/>
                  <a:moveTo>
                    <a:pt x="3877151" y="9049"/>
                  </a:moveTo>
                  <a:cubicBezTo>
                    <a:pt x="3880961" y="14764"/>
                    <a:pt x="3884771" y="22384"/>
                    <a:pt x="3884771" y="33814"/>
                  </a:cubicBezTo>
                  <a:lnTo>
                    <a:pt x="3946684" y="33814"/>
                  </a:lnTo>
                  <a:cubicBezTo>
                    <a:pt x="3937159" y="28099"/>
                    <a:pt x="3927634" y="22384"/>
                    <a:pt x="3918109" y="18574"/>
                  </a:cubicBezTo>
                  <a:cubicBezTo>
                    <a:pt x="3921919" y="12859"/>
                    <a:pt x="3923824" y="12859"/>
                    <a:pt x="3925729" y="9049"/>
                  </a:cubicBezTo>
                  <a:lnTo>
                    <a:pt x="3877151" y="9049"/>
                  </a:lnTo>
                  <a:lnTo>
                    <a:pt x="3877151" y="9049"/>
                  </a:lnTo>
                  <a:lnTo>
                    <a:pt x="3877151" y="9049"/>
                  </a:lnTo>
                  <a:lnTo>
                    <a:pt x="3877151" y="9049"/>
                  </a:lnTo>
                  <a:close/>
                  <a:moveTo>
                    <a:pt x="3706654" y="9049"/>
                  </a:moveTo>
                  <a:lnTo>
                    <a:pt x="3706654" y="18574"/>
                  </a:lnTo>
                  <a:lnTo>
                    <a:pt x="3700939" y="18574"/>
                  </a:lnTo>
                  <a:lnTo>
                    <a:pt x="3700939" y="9049"/>
                  </a:lnTo>
                  <a:lnTo>
                    <a:pt x="3520916" y="9049"/>
                  </a:lnTo>
                  <a:cubicBezTo>
                    <a:pt x="3517106" y="18574"/>
                    <a:pt x="3513296" y="26194"/>
                    <a:pt x="3507581" y="33814"/>
                  </a:cubicBezTo>
                  <a:lnTo>
                    <a:pt x="3712369" y="33814"/>
                  </a:lnTo>
                  <a:lnTo>
                    <a:pt x="3712369" y="18574"/>
                  </a:lnTo>
                  <a:lnTo>
                    <a:pt x="3718084" y="18574"/>
                  </a:lnTo>
                  <a:cubicBezTo>
                    <a:pt x="3716179" y="28099"/>
                    <a:pt x="3716179" y="30004"/>
                    <a:pt x="3714274" y="33814"/>
                  </a:cubicBezTo>
                  <a:lnTo>
                    <a:pt x="3735229" y="33814"/>
                  </a:lnTo>
                  <a:cubicBezTo>
                    <a:pt x="3729514" y="26194"/>
                    <a:pt x="3725704" y="16669"/>
                    <a:pt x="3725704" y="9049"/>
                  </a:cubicBez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close/>
                  <a:moveTo>
                    <a:pt x="3484721" y="9049"/>
                  </a:moveTo>
                  <a:cubicBezTo>
                    <a:pt x="3486626" y="10954"/>
                    <a:pt x="3490436" y="10954"/>
                    <a:pt x="3496151" y="12859"/>
                  </a:cubicBezTo>
                  <a:cubicBezTo>
                    <a:pt x="3496151" y="10954"/>
                    <a:pt x="3498056" y="10954"/>
                    <a:pt x="3498056" y="9049"/>
                  </a:cubicBezTo>
                  <a:lnTo>
                    <a:pt x="3484721" y="9049"/>
                  </a:lnTo>
                  <a:lnTo>
                    <a:pt x="3484721" y="9049"/>
                  </a:lnTo>
                  <a:lnTo>
                    <a:pt x="3484721" y="9049"/>
                  </a:lnTo>
                  <a:lnTo>
                    <a:pt x="3484721" y="9049"/>
                  </a:lnTo>
                  <a:close/>
                  <a:moveTo>
                    <a:pt x="3237071" y="9049"/>
                  </a:moveTo>
                  <a:cubicBezTo>
                    <a:pt x="3238976" y="12859"/>
                    <a:pt x="3240881" y="14764"/>
                    <a:pt x="3242786" y="18574"/>
                  </a:cubicBezTo>
                  <a:cubicBezTo>
                    <a:pt x="3237071" y="22384"/>
                    <a:pt x="3231356" y="28099"/>
                    <a:pt x="3225641" y="33814"/>
                  </a:cubicBezTo>
                  <a:lnTo>
                    <a:pt x="3494246" y="33814"/>
                  </a:lnTo>
                  <a:cubicBezTo>
                    <a:pt x="3496151" y="30004"/>
                    <a:pt x="3496151" y="24289"/>
                    <a:pt x="3496151" y="18574"/>
                  </a:cubicBezTo>
                  <a:lnTo>
                    <a:pt x="3465671" y="9049"/>
                  </a:lnTo>
                  <a:lnTo>
                    <a:pt x="3237071" y="9049"/>
                  </a:lnTo>
                  <a:lnTo>
                    <a:pt x="3237071" y="9049"/>
                  </a:lnTo>
                  <a:lnTo>
                    <a:pt x="3237071" y="9049"/>
                  </a:lnTo>
                  <a:lnTo>
                    <a:pt x="3237071" y="9049"/>
                  </a:lnTo>
                  <a:close/>
                  <a:moveTo>
                    <a:pt x="3142774" y="9049"/>
                  </a:moveTo>
                  <a:lnTo>
                    <a:pt x="3142774" y="12859"/>
                  </a:lnTo>
                  <a:lnTo>
                    <a:pt x="3148489" y="12859"/>
                  </a:lnTo>
                  <a:cubicBezTo>
                    <a:pt x="3150394" y="10954"/>
                    <a:pt x="3154204" y="10954"/>
                    <a:pt x="3158014" y="9049"/>
                  </a:cubicBezTo>
                  <a:lnTo>
                    <a:pt x="3142774" y="9049"/>
                  </a:lnTo>
                  <a:lnTo>
                    <a:pt x="3142774" y="9049"/>
                  </a:lnTo>
                  <a:lnTo>
                    <a:pt x="3142774" y="9049"/>
                  </a:lnTo>
                  <a:lnTo>
                    <a:pt x="3142774" y="9049"/>
                  </a:lnTo>
                  <a:close/>
                  <a:moveTo>
                    <a:pt x="2560796" y="9049"/>
                  </a:moveTo>
                  <a:cubicBezTo>
                    <a:pt x="2553176" y="12859"/>
                    <a:pt x="2541746" y="12859"/>
                    <a:pt x="2528411" y="12859"/>
                  </a:cubicBezTo>
                  <a:cubicBezTo>
                    <a:pt x="2526506" y="10954"/>
                    <a:pt x="2526506" y="9049"/>
                    <a:pt x="2524601" y="9049"/>
                  </a:cubicBezTo>
                  <a:lnTo>
                    <a:pt x="2432209" y="9049"/>
                  </a:lnTo>
                  <a:cubicBezTo>
                    <a:pt x="2436019" y="10954"/>
                    <a:pt x="2437924" y="10954"/>
                    <a:pt x="2441734" y="12859"/>
                  </a:cubicBezTo>
                  <a:cubicBezTo>
                    <a:pt x="2434114" y="20479"/>
                    <a:pt x="2426494" y="28099"/>
                    <a:pt x="2420779" y="33814"/>
                  </a:cubicBezTo>
                  <a:lnTo>
                    <a:pt x="2451259" y="33814"/>
                  </a:lnTo>
                  <a:cubicBezTo>
                    <a:pt x="2468404" y="30004"/>
                    <a:pt x="2492216" y="26194"/>
                    <a:pt x="2507456" y="24289"/>
                  </a:cubicBezTo>
                  <a:lnTo>
                    <a:pt x="2507456" y="33814"/>
                  </a:lnTo>
                  <a:lnTo>
                    <a:pt x="2528411" y="33814"/>
                  </a:lnTo>
                  <a:cubicBezTo>
                    <a:pt x="2534126" y="28099"/>
                    <a:pt x="2524601" y="28099"/>
                    <a:pt x="2543651" y="24289"/>
                  </a:cubicBezTo>
                  <a:cubicBezTo>
                    <a:pt x="2566511" y="10954"/>
                    <a:pt x="2586514" y="22384"/>
                    <a:pt x="2599849" y="12859"/>
                  </a:cubicBezTo>
                  <a:cubicBezTo>
                    <a:pt x="2601754" y="10954"/>
                    <a:pt x="2601754" y="10954"/>
                    <a:pt x="2603659" y="9049"/>
                  </a:cubicBezTo>
                  <a:lnTo>
                    <a:pt x="2560796" y="9049"/>
                  </a:lnTo>
                  <a:lnTo>
                    <a:pt x="2560796" y="9049"/>
                  </a:lnTo>
                  <a:lnTo>
                    <a:pt x="2560796" y="9049"/>
                  </a:lnTo>
                  <a:lnTo>
                    <a:pt x="2560796" y="9049"/>
                  </a:lnTo>
                  <a:close/>
                  <a:moveTo>
                    <a:pt x="2221706" y="9049"/>
                  </a:moveTo>
                  <a:cubicBezTo>
                    <a:pt x="2217896" y="14764"/>
                    <a:pt x="2214086" y="22384"/>
                    <a:pt x="2208371" y="35719"/>
                  </a:cubicBezTo>
                  <a:lnTo>
                    <a:pt x="2236946" y="35719"/>
                  </a:lnTo>
                  <a:lnTo>
                    <a:pt x="2235041" y="31909"/>
                  </a:lnTo>
                  <a:cubicBezTo>
                    <a:pt x="2263616" y="30004"/>
                    <a:pt x="2240756" y="20479"/>
                    <a:pt x="2255996" y="9049"/>
                  </a:cubicBezTo>
                  <a:lnTo>
                    <a:pt x="2221706" y="9049"/>
                  </a:lnTo>
                  <a:lnTo>
                    <a:pt x="2221706" y="9049"/>
                  </a:lnTo>
                  <a:lnTo>
                    <a:pt x="2221706" y="9049"/>
                  </a:lnTo>
                  <a:lnTo>
                    <a:pt x="2221706" y="9049"/>
                  </a:lnTo>
                  <a:close/>
                  <a:moveTo>
                    <a:pt x="1998821" y="9049"/>
                  </a:moveTo>
                  <a:cubicBezTo>
                    <a:pt x="1998821" y="18574"/>
                    <a:pt x="1998821" y="26194"/>
                    <a:pt x="2000726" y="33814"/>
                  </a:cubicBezTo>
                  <a:lnTo>
                    <a:pt x="2037874" y="33814"/>
                  </a:lnTo>
                  <a:cubicBezTo>
                    <a:pt x="2035969" y="26194"/>
                    <a:pt x="2034064" y="16669"/>
                    <a:pt x="2034064" y="9049"/>
                  </a:cubicBez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close/>
                  <a:moveTo>
                    <a:pt x="1861661" y="9049"/>
                  </a:moveTo>
                  <a:cubicBezTo>
                    <a:pt x="1865471" y="16669"/>
                    <a:pt x="1869281" y="26194"/>
                    <a:pt x="1871186" y="33814"/>
                  </a:cubicBezTo>
                  <a:lnTo>
                    <a:pt x="1890236" y="33814"/>
                  </a:lnTo>
                  <a:cubicBezTo>
                    <a:pt x="1888331" y="24289"/>
                    <a:pt x="1886426" y="16669"/>
                    <a:pt x="1884521" y="9049"/>
                  </a:cubicBezTo>
                  <a:lnTo>
                    <a:pt x="1861661" y="9049"/>
                  </a:lnTo>
                  <a:lnTo>
                    <a:pt x="1861661" y="9049"/>
                  </a:lnTo>
                  <a:lnTo>
                    <a:pt x="1861661" y="9049"/>
                  </a:lnTo>
                  <a:lnTo>
                    <a:pt x="1861661" y="9049"/>
                  </a:lnTo>
                  <a:close/>
                  <a:moveTo>
                    <a:pt x="1827371" y="9049"/>
                  </a:moveTo>
                  <a:cubicBezTo>
                    <a:pt x="1815941" y="18574"/>
                    <a:pt x="1804511" y="28099"/>
                    <a:pt x="1790224" y="33814"/>
                  </a:cubicBezTo>
                  <a:lnTo>
                    <a:pt x="1836896" y="33814"/>
                  </a:lnTo>
                  <a:cubicBezTo>
                    <a:pt x="1834991" y="28099"/>
                    <a:pt x="1833086" y="20479"/>
                    <a:pt x="1833086" y="12859"/>
                  </a:cubicBezTo>
                  <a:cubicBezTo>
                    <a:pt x="1836896" y="10954"/>
                    <a:pt x="1840706" y="10954"/>
                    <a:pt x="1842611" y="9049"/>
                  </a:cubicBez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close/>
                  <a:moveTo>
                    <a:pt x="1711166" y="9049"/>
                  </a:moveTo>
                  <a:cubicBezTo>
                    <a:pt x="1713071" y="16669"/>
                    <a:pt x="1713071" y="24289"/>
                    <a:pt x="1714976" y="33814"/>
                  </a:cubicBezTo>
                  <a:lnTo>
                    <a:pt x="1747361" y="33814"/>
                  </a:lnTo>
                  <a:cubicBezTo>
                    <a:pt x="1747361" y="26194"/>
                    <a:pt x="1743551" y="20479"/>
                    <a:pt x="1741646" y="9049"/>
                  </a:cubicBezTo>
                  <a:lnTo>
                    <a:pt x="1711166" y="9049"/>
                  </a:lnTo>
                  <a:lnTo>
                    <a:pt x="1711166" y="9049"/>
                  </a:lnTo>
                  <a:lnTo>
                    <a:pt x="1711166" y="9049"/>
                  </a:lnTo>
                  <a:lnTo>
                    <a:pt x="1711166" y="9049"/>
                  </a:lnTo>
                  <a:close/>
                  <a:moveTo>
                    <a:pt x="1431131" y="9049"/>
                  </a:moveTo>
                  <a:cubicBezTo>
                    <a:pt x="1452086" y="24289"/>
                    <a:pt x="1477804" y="24289"/>
                    <a:pt x="1496854" y="33814"/>
                  </a:cubicBezTo>
                  <a:lnTo>
                    <a:pt x="1583531" y="33814"/>
                  </a:lnTo>
                  <a:lnTo>
                    <a:pt x="1583531" y="9049"/>
                  </a:lnTo>
                  <a:lnTo>
                    <a:pt x="1431131" y="9049"/>
                  </a:lnTo>
                  <a:lnTo>
                    <a:pt x="1431131" y="9049"/>
                  </a:lnTo>
                  <a:lnTo>
                    <a:pt x="1431131" y="9049"/>
                  </a:lnTo>
                  <a:lnTo>
                    <a:pt x="1431131" y="9049"/>
                  </a:lnTo>
                  <a:close/>
                  <a:moveTo>
                    <a:pt x="1390174" y="9049"/>
                  </a:moveTo>
                  <a:cubicBezTo>
                    <a:pt x="1386364" y="20479"/>
                    <a:pt x="1382554" y="28099"/>
                    <a:pt x="1378744" y="33814"/>
                  </a:cubicBezTo>
                  <a:lnTo>
                    <a:pt x="1415891" y="33814"/>
                  </a:lnTo>
                  <a:cubicBezTo>
                    <a:pt x="1410176" y="20479"/>
                    <a:pt x="1408271" y="20479"/>
                    <a:pt x="1410176" y="9049"/>
                  </a:cubicBezTo>
                  <a:lnTo>
                    <a:pt x="1390174" y="9049"/>
                  </a:lnTo>
                  <a:lnTo>
                    <a:pt x="1390174" y="9049"/>
                  </a:lnTo>
                  <a:lnTo>
                    <a:pt x="1390174" y="9049"/>
                  </a:lnTo>
                  <a:lnTo>
                    <a:pt x="1390174" y="9049"/>
                  </a:lnTo>
                  <a:close/>
                  <a:moveTo>
                    <a:pt x="1305401" y="9049"/>
                  </a:moveTo>
                  <a:cubicBezTo>
                    <a:pt x="1309211" y="20479"/>
                    <a:pt x="1316831" y="28099"/>
                    <a:pt x="1330166" y="33814"/>
                  </a:cubicBezTo>
                  <a:lnTo>
                    <a:pt x="1358741" y="33814"/>
                  </a:lnTo>
                  <a:cubicBezTo>
                    <a:pt x="1345406" y="28099"/>
                    <a:pt x="1332071" y="18574"/>
                    <a:pt x="1341596" y="12859"/>
                  </a:cubicBezTo>
                  <a:cubicBezTo>
                    <a:pt x="1341596" y="10954"/>
                    <a:pt x="1343501" y="9049"/>
                    <a:pt x="1345406" y="9049"/>
                  </a:cubicBezTo>
                  <a:lnTo>
                    <a:pt x="1305401" y="9049"/>
                  </a:lnTo>
                  <a:lnTo>
                    <a:pt x="1305401" y="9049"/>
                  </a:lnTo>
                  <a:lnTo>
                    <a:pt x="1305401" y="9049"/>
                  </a:lnTo>
                  <a:lnTo>
                    <a:pt x="1305401" y="9049"/>
                  </a:lnTo>
                  <a:close/>
                  <a:moveTo>
                    <a:pt x="1094899" y="9049"/>
                  </a:moveTo>
                  <a:cubicBezTo>
                    <a:pt x="1092994" y="10954"/>
                    <a:pt x="1091089" y="10954"/>
                    <a:pt x="1087279" y="12859"/>
                  </a:cubicBezTo>
                  <a:cubicBezTo>
                    <a:pt x="1087279" y="10954"/>
                    <a:pt x="1085374" y="9049"/>
                    <a:pt x="1085374" y="9049"/>
                  </a:cubicBezTo>
                  <a:lnTo>
                    <a:pt x="1075849" y="9049"/>
                  </a:lnTo>
                  <a:lnTo>
                    <a:pt x="1094899" y="33814"/>
                  </a:lnTo>
                  <a:lnTo>
                    <a:pt x="1143476" y="33814"/>
                  </a:lnTo>
                  <a:cubicBezTo>
                    <a:pt x="1130141" y="22384"/>
                    <a:pt x="1130141" y="16669"/>
                    <a:pt x="1130141" y="9049"/>
                  </a:cubicBez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close/>
                  <a:moveTo>
                    <a:pt x="1031081" y="9049"/>
                  </a:moveTo>
                  <a:lnTo>
                    <a:pt x="1031081" y="18574"/>
                  </a:lnTo>
                  <a:cubicBezTo>
                    <a:pt x="1036796" y="24289"/>
                    <a:pt x="1040606" y="30004"/>
                    <a:pt x="1042511" y="33814"/>
                  </a:cubicBezTo>
                  <a:lnTo>
                    <a:pt x="1081564" y="33814"/>
                  </a:lnTo>
                  <a:cubicBezTo>
                    <a:pt x="1073944" y="28099"/>
                    <a:pt x="1066324" y="22384"/>
                    <a:pt x="1056799" y="18574"/>
                  </a:cubicBezTo>
                  <a:lnTo>
                    <a:pt x="1056799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close/>
                  <a:moveTo>
                    <a:pt x="994886" y="9049"/>
                  </a:moveTo>
                  <a:lnTo>
                    <a:pt x="994886" y="12859"/>
                  </a:lnTo>
                  <a:lnTo>
                    <a:pt x="989171" y="12859"/>
                  </a:lnTo>
                  <a:lnTo>
                    <a:pt x="989171" y="9049"/>
                  </a:lnTo>
                  <a:lnTo>
                    <a:pt x="953929" y="9049"/>
                  </a:lnTo>
                  <a:cubicBezTo>
                    <a:pt x="953929" y="10954"/>
                    <a:pt x="953929" y="10954"/>
                    <a:pt x="952024" y="12859"/>
                  </a:cubicBezTo>
                  <a:lnTo>
                    <a:pt x="952024" y="18574"/>
                  </a:lnTo>
                  <a:lnTo>
                    <a:pt x="946309" y="18574"/>
                  </a:lnTo>
                  <a:lnTo>
                    <a:pt x="946309" y="12859"/>
                  </a:lnTo>
                  <a:cubicBezTo>
                    <a:pt x="946309" y="10954"/>
                    <a:pt x="944404" y="10954"/>
                    <a:pt x="944404" y="9049"/>
                  </a:cubicBezTo>
                  <a:lnTo>
                    <a:pt x="890111" y="9049"/>
                  </a:lnTo>
                  <a:cubicBezTo>
                    <a:pt x="895826" y="14764"/>
                    <a:pt x="897731" y="18574"/>
                    <a:pt x="903446" y="31909"/>
                  </a:cubicBezTo>
                  <a:lnTo>
                    <a:pt x="897731" y="31909"/>
                  </a:lnTo>
                  <a:lnTo>
                    <a:pt x="897731" y="26194"/>
                  </a:lnTo>
                  <a:cubicBezTo>
                    <a:pt x="892016" y="20479"/>
                    <a:pt x="888206" y="16669"/>
                    <a:pt x="884396" y="9049"/>
                  </a:cubicBezTo>
                  <a:lnTo>
                    <a:pt x="861536" y="9049"/>
                  </a:lnTo>
                  <a:cubicBezTo>
                    <a:pt x="863441" y="20479"/>
                    <a:pt x="863441" y="22384"/>
                    <a:pt x="867251" y="31909"/>
                  </a:cubicBezTo>
                  <a:lnTo>
                    <a:pt x="861536" y="31909"/>
                  </a:lnTo>
                  <a:lnTo>
                    <a:pt x="861536" y="26194"/>
                  </a:lnTo>
                  <a:lnTo>
                    <a:pt x="855821" y="26194"/>
                  </a:lnTo>
                  <a:lnTo>
                    <a:pt x="850106" y="14764"/>
                  </a:lnTo>
                  <a:lnTo>
                    <a:pt x="857726" y="10954"/>
                  </a:lnTo>
                  <a:lnTo>
                    <a:pt x="838676" y="10954"/>
                  </a:lnTo>
                  <a:cubicBezTo>
                    <a:pt x="840581" y="18574"/>
                    <a:pt x="842486" y="28099"/>
                    <a:pt x="842486" y="35719"/>
                  </a:cubicBezTo>
                  <a:lnTo>
                    <a:pt x="915829" y="35719"/>
                  </a:lnTo>
                  <a:cubicBezTo>
                    <a:pt x="919639" y="33814"/>
                    <a:pt x="921544" y="30004"/>
                    <a:pt x="931069" y="26194"/>
                  </a:cubicBezTo>
                  <a:lnTo>
                    <a:pt x="931069" y="35719"/>
                  </a:lnTo>
                  <a:lnTo>
                    <a:pt x="972026" y="35719"/>
                  </a:lnTo>
                  <a:cubicBezTo>
                    <a:pt x="973931" y="35719"/>
                    <a:pt x="975836" y="33814"/>
                    <a:pt x="981551" y="31909"/>
                  </a:cubicBezTo>
                  <a:cubicBezTo>
                    <a:pt x="981551" y="33814"/>
                    <a:pt x="983456" y="33814"/>
                    <a:pt x="983456" y="35719"/>
                  </a:cubicBezTo>
                  <a:lnTo>
                    <a:pt x="1028224" y="35719"/>
                  </a:lnTo>
                  <a:cubicBezTo>
                    <a:pt x="1024414" y="28099"/>
                    <a:pt x="1022509" y="18574"/>
                    <a:pt x="1020604" y="10954"/>
                  </a:cubicBezTo>
                  <a:lnTo>
                    <a:pt x="995839" y="10954"/>
                  </a:lnTo>
                  <a:lnTo>
                    <a:pt x="995839" y="9049"/>
                  </a:lnTo>
                  <a:lnTo>
                    <a:pt x="994886" y="9049"/>
                  </a:lnTo>
                  <a:lnTo>
                    <a:pt x="994886" y="9049"/>
                  </a:lnTo>
                  <a:close/>
                  <a:moveTo>
                    <a:pt x="636746" y="9049"/>
                  </a:moveTo>
                  <a:cubicBezTo>
                    <a:pt x="638651" y="12859"/>
                    <a:pt x="640556" y="18574"/>
                    <a:pt x="640556" y="24289"/>
                  </a:cubicBezTo>
                  <a:lnTo>
                    <a:pt x="634841" y="24289"/>
                  </a:lnTo>
                  <a:cubicBezTo>
                    <a:pt x="634841" y="16669"/>
                    <a:pt x="634841" y="10954"/>
                    <a:pt x="632936" y="9049"/>
                  </a:cubicBezTo>
                  <a:lnTo>
                    <a:pt x="627221" y="9049"/>
                  </a:lnTo>
                  <a:cubicBezTo>
                    <a:pt x="621506" y="20479"/>
                    <a:pt x="619601" y="28099"/>
                    <a:pt x="615791" y="33814"/>
                  </a:cubicBezTo>
                  <a:lnTo>
                    <a:pt x="811054" y="33814"/>
                  </a:lnTo>
                  <a:cubicBezTo>
                    <a:pt x="812959" y="24289"/>
                    <a:pt x="812959" y="16669"/>
                    <a:pt x="812959" y="9049"/>
                  </a:cubicBezTo>
                  <a:lnTo>
                    <a:pt x="636746" y="9049"/>
                  </a:lnTo>
                  <a:lnTo>
                    <a:pt x="636746" y="9049"/>
                  </a:lnTo>
                  <a:lnTo>
                    <a:pt x="636746" y="9049"/>
                  </a:lnTo>
                  <a:lnTo>
                    <a:pt x="636746" y="9049"/>
                  </a:lnTo>
                  <a:close/>
                  <a:moveTo>
                    <a:pt x="169069" y="9049"/>
                  </a:moveTo>
                  <a:cubicBezTo>
                    <a:pt x="159544" y="18574"/>
                    <a:pt x="150019" y="26194"/>
                    <a:pt x="142399" y="33814"/>
                  </a:cubicBezTo>
                  <a:lnTo>
                    <a:pt x="569119" y="33814"/>
                  </a:lnTo>
                  <a:cubicBezTo>
                    <a:pt x="563404" y="24289"/>
                    <a:pt x="557689" y="16669"/>
                    <a:pt x="551974" y="9049"/>
                  </a:cubicBezTo>
                  <a:lnTo>
                    <a:pt x="169069" y="9049"/>
                  </a:lnTo>
                  <a:lnTo>
                    <a:pt x="169069" y="9049"/>
                  </a:lnTo>
                  <a:lnTo>
                    <a:pt x="169069" y="9049"/>
                  </a:lnTo>
                  <a:lnTo>
                    <a:pt x="169069" y="9049"/>
                  </a:lnTo>
                  <a:close/>
                  <a:moveTo>
                    <a:pt x="7144" y="9049"/>
                  </a:moveTo>
                  <a:lnTo>
                    <a:pt x="7144" y="33814"/>
                  </a:lnTo>
                  <a:lnTo>
                    <a:pt x="138589" y="33814"/>
                  </a:lnTo>
                  <a:cubicBezTo>
                    <a:pt x="146209" y="26194"/>
                    <a:pt x="153829" y="16669"/>
                    <a:pt x="15954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565934" y="35719"/>
                  </a:moveTo>
                  <a:cubicBezTo>
                    <a:pt x="5564029" y="33814"/>
                    <a:pt x="5560219" y="33814"/>
                    <a:pt x="5556409" y="35719"/>
                  </a:cubicBezTo>
                  <a:lnTo>
                    <a:pt x="5565934" y="35719"/>
                  </a:lnTo>
                  <a:lnTo>
                    <a:pt x="5565934" y="35719"/>
                  </a:lnTo>
                  <a:lnTo>
                    <a:pt x="5565934" y="35719"/>
                  </a:lnTo>
                  <a:lnTo>
                    <a:pt x="5565934" y="35719"/>
                  </a:lnTo>
                  <a:close/>
                  <a:moveTo>
                    <a:pt x="5408771" y="35719"/>
                  </a:moveTo>
                  <a:cubicBezTo>
                    <a:pt x="5408771" y="26194"/>
                    <a:pt x="5408771" y="20479"/>
                    <a:pt x="5408771" y="14764"/>
                  </a:cubicBezTo>
                  <a:cubicBezTo>
                    <a:pt x="5404961" y="16669"/>
                    <a:pt x="5404961" y="16669"/>
                    <a:pt x="5403057" y="20479"/>
                  </a:cubicBezTo>
                  <a:lnTo>
                    <a:pt x="5397341" y="20479"/>
                  </a:lnTo>
                  <a:cubicBezTo>
                    <a:pt x="5395436" y="31909"/>
                    <a:pt x="5406866" y="24289"/>
                    <a:pt x="5397341" y="31909"/>
                  </a:cubicBezTo>
                  <a:cubicBezTo>
                    <a:pt x="5395436" y="33814"/>
                    <a:pt x="5395436" y="33814"/>
                    <a:pt x="5393532" y="35719"/>
                  </a:cubicBezTo>
                  <a:lnTo>
                    <a:pt x="5408771" y="35719"/>
                  </a:lnTo>
                  <a:lnTo>
                    <a:pt x="5408771" y="35719"/>
                  </a:lnTo>
                  <a:lnTo>
                    <a:pt x="5408771" y="35719"/>
                  </a:lnTo>
                  <a:lnTo>
                    <a:pt x="5408771" y="35719"/>
                  </a:lnTo>
                  <a:close/>
                  <a:moveTo>
                    <a:pt x="4823937" y="35719"/>
                  </a:moveTo>
                  <a:cubicBezTo>
                    <a:pt x="4823937" y="33814"/>
                    <a:pt x="4823937" y="33814"/>
                    <a:pt x="4825841" y="31909"/>
                  </a:cubicBezTo>
                  <a:cubicBezTo>
                    <a:pt x="4823937" y="33814"/>
                    <a:pt x="4822031" y="33814"/>
                    <a:pt x="4820127" y="35719"/>
                  </a:cubicBezTo>
                  <a:lnTo>
                    <a:pt x="4823937" y="35719"/>
                  </a:lnTo>
                  <a:lnTo>
                    <a:pt x="4823937" y="35719"/>
                  </a:lnTo>
                  <a:lnTo>
                    <a:pt x="4823937" y="35719"/>
                  </a:lnTo>
                  <a:lnTo>
                    <a:pt x="4823937" y="35719"/>
                  </a:lnTo>
                  <a:close/>
                  <a:moveTo>
                    <a:pt x="4448652" y="35719"/>
                  </a:moveTo>
                  <a:cubicBezTo>
                    <a:pt x="4448652" y="33814"/>
                    <a:pt x="4450556" y="30004"/>
                    <a:pt x="4450556" y="26194"/>
                  </a:cubicBezTo>
                  <a:cubicBezTo>
                    <a:pt x="4439127" y="30004"/>
                    <a:pt x="4435316" y="31909"/>
                    <a:pt x="4435316" y="35719"/>
                  </a:cubicBezTo>
                  <a:lnTo>
                    <a:pt x="4448652" y="35719"/>
                  </a:lnTo>
                  <a:lnTo>
                    <a:pt x="4448652" y="35719"/>
                  </a:lnTo>
                  <a:lnTo>
                    <a:pt x="4448652" y="35719"/>
                  </a:lnTo>
                  <a:lnTo>
                    <a:pt x="4448652" y="35719"/>
                  </a:lnTo>
                  <a:close/>
                  <a:moveTo>
                    <a:pt x="4108609" y="35719"/>
                  </a:moveTo>
                  <a:cubicBezTo>
                    <a:pt x="4102894" y="35719"/>
                    <a:pt x="4097179" y="35719"/>
                    <a:pt x="4093369" y="35719"/>
                  </a:cubicBezTo>
                  <a:lnTo>
                    <a:pt x="4108609" y="35719"/>
                  </a:lnTo>
                  <a:lnTo>
                    <a:pt x="4108609" y="35719"/>
                  </a:lnTo>
                  <a:lnTo>
                    <a:pt x="4108609" y="35719"/>
                  </a:lnTo>
                  <a:lnTo>
                    <a:pt x="4108609" y="35719"/>
                  </a:lnTo>
                  <a:close/>
                  <a:moveTo>
                    <a:pt x="2599849" y="35719"/>
                  </a:moveTo>
                  <a:cubicBezTo>
                    <a:pt x="2599849" y="31909"/>
                    <a:pt x="2597944" y="30004"/>
                    <a:pt x="2596039" y="26194"/>
                  </a:cubicBezTo>
                  <a:cubicBezTo>
                    <a:pt x="2582704" y="30004"/>
                    <a:pt x="2580799" y="31909"/>
                    <a:pt x="2573179" y="35719"/>
                  </a:cubicBezTo>
                  <a:lnTo>
                    <a:pt x="2599849" y="35719"/>
                  </a:lnTo>
                  <a:lnTo>
                    <a:pt x="2599849" y="35719"/>
                  </a:lnTo>
                  <a:lnTo>
                    <a:pt x="2599849" y="35719"/>
                  </a:lnTo>
                  <a:lnTo>
                    <a:pt x="2599849" y="35719"/>
                  </a:lnTo>
                  <a:close/>
                  <a:moveTo>
                    <a:pt x="2325529" y="35719"/>
                  </a:moveTo>
                  <a:cubicBezTo>
                    <a:pt x="2327434" y="31909"/>
                    <a:pt x="2327434" y="30004"/>
                    <a:pt x="2329339" y="26194"/>
                  </a:cubicBezTo>
                  <a:lnTo>
                    <a:pt x="2323624" y="26194"/>
                  </a:lnTo>
                  <a:cubicBezTo>
                    <a:pt x="2319814" y="31909"/>
                    <a:pt x="2317909" y="33814"/>
                    <a:pt x="2314099" y="35719"/>
                  </a:cubicBez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close/>
                  <a:moveTo>
                    <a:pt x="2312194" y="35719"/>
                  </a:moveTo>
                  <a:cubicBezTo>
                    <a:pt x="2314099" y="24289"/>
                    <a:pt x="2314099" y="31909"/>
                    <a:pt x="2312194" y="14764"/>
                  </a:cubicBezTo>
                  <a:lnTo>
                    <a:pt x="2306479" y="14764"/>
                  </a:lnTo>
                  <a:cubicBezTo>
                    <a:pt x="2289334" y="31909"/>
                    <a:pt x="2289334" y="28099"/>
                    <a:pt x="2263616" y="33814"/>
                  </a:cubicBezTo>
                  <a:cubicBezTo>
                    <a:pt x="2263616" y="35719"/>
                    <a:pt x="2263616" y="35719"/>
                    <a:pt x="2263616" y="37624"/>
                  </a:cubicBezTo>
                  <a:lnTo>
                    <a:pt x="2312194" y="35719"/>
                  </a:lnTo>
                  <a:lnTo>
                    <a:pt x="2312194" y="35719"/>
                  </a:lnTo>
                  <a:lnTo>
                    <a:pt x="2312194" y="35719"/>
                  </a:lnTo>
                  <a:lnTo>
                    <a:pt x="2312194" y="35719"/>
                  </a:lnTo>
                  <a:close/>
                  <a:moveTo>
                    <a:pt x="3161824" y="26194"/>
                  </a:moveTo>
                  <a:lnTo>
                    <a:pt x="3150394" y="26194"/>
                  </a:lnTo>
                  <a:cubicBezTo>
                    <a:pt x="3156109" y="35719"/>
                    <a:pt x="3150394" y="33814"/>
                    <a:pt x="3161824" y="26194"/>
                  </a:cubicBezTo>
                  <a:lnTo>
                    <a:pt x="3161824" y="26194"/>
                  </a:lnTo>
                  <a:lnTo>
                    <a:pt x="3161824" y="26194"/>
                  </a:lnTo>
                  <a:lnTo>
                    <a:pt x="3161824" y="26194"/>
                  </a:lnTo>
                  <a:close/>
                  <a:moveTo>
                    <a:pt x="3185636" y="26194"/>
                  </a:moveTo>
                  <a:cubicBezTo>
                    <a:pt x="3172301" y="28099"/>
                    <a:pt x="3174206" y="28099"/>
                    <a:pt x="3166586" y="31909"/>
                  </a:cubicBezTo>
                  <a:cubicBezTo>
                    <a:pt x="3179921" y="30004"/>
                    <a:pt x="3179921" y="30004"/>
                    <a:pt x="3185636" y="26194"/>
                  </a:cubicBezTo>
                  <a:lnTo>
                    <a:pt x="3185636" y="26194"/>
                  </a:lnTo>
                  <a:lnTo>
                    <a:pt x="3185636" y="26194"/>
                  </a:lnTo>
                  <a:lnTo>
                    <a:pt x="3185636" y="26194"/>
                  </a:lnTo>
                  <a:close/>
                  <a:moveTo>
                    <a:pt x="5583079" y="26194"/>
                  </a:moveTo>
                  <a:lnTo>
                    <a:pt x="5571649" y="26194"/>
                  </a:lnTo>
                  <a:lnTo>
                    <a:pt x="5571649" y="31909"/>
                  </a:lnTo>
                  <a:cubicBezTo>
                    <a:pt x="5581174" y="28099"/>
                    <a:pt x="5575459" y="30004"/>
                    <a:pt x="5583079" y="26194"/>
                  </a:cubicBezTo>
                  <a:lnTo>
                    <a:pt x="5583079" y="26194"/>
                  </a:lnTo>
                  <a:lnTo>
                    <a:pt x="5583079" y="26194"/>
                  </a:lnTo>
                  <a:lnTo>
                    <a:pt x="5583079" y="26194"/>
                  </a:lnTo>
                  <a:close/>
                  <a:moveTo>
                    <a:pt x="4769644" y="12859"/>
                  </a:moveTo>
                  <a:cubicBezTo>
                    <a:pt x="4767739" y="26194"/>
                    <a:pt x="4767739" y="24289"/>
                    <a:pt x="4763929" y="31909"/>
                  </a:cubicBezTo>
                  <a:lnTo>
                    <a:pt x="4763929" y="12859"/>
                  </a:lnTo>
                  <a:lnTo>
                    <a:pt x="4769644" y="12859"/>
                  </a:lnTo>
                  <a:lnTo>
                    <a:pt x="4769644" y="12859"/>
                  </a:lnTo>
                  <a:lnTo>
                    <a:pt x="4769644" y="12859"/>
                  </a:lnTo>
                  <a:lnTo>
                    <a:pt x="476964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2C361776-D6C9-4977-8A5E-81AEFA0CDD9E}"/>
                </a:ext>
              </a:extLst>
            </p:cNvPr>
            <p:cNvSpPr/>
            <p:nvPr/>
          </p:nvSpPr>
          <p:spPr>
            <a:xfrm>
              <a:off x="-3334" y="5899270"/>
              <a:ext cx="5781675" cy="38100"/>
            </a:xfrm>
            <a:custGeom>
              <a:avLst/>
              <a:gdLst>
                <a:gd name="connsiteX0" fmla="*/ 5694521 w 5781675"/>
                <a:gd name="connsiteY0" fmla="*/ 9049 h 38100"/>
                <a:gd name="connsiteX1" fmla="*/ 5711666 w 5781675"/>
                <a:gd name="connsiteY1" fmla="*/ 20479 h 38100"/>
                <a:gd name="connsiteX2" fmla="*/ 5700236 w 5781675"/>
                <a:gd name="connsiteY2" fmla="*/ 26194 h 38100"/>
                <a:gd name="connsiteX3" fmla="*/ 5694521 w 5781675"/>
                <a:gd name="connsiteY3" fmla="*/ 33814 h 38100"/>
                <a:gd name="connsiteX4" fmla="*/ 5721191 w 5781675"/>
                <a:gd name="connsiteY4" fmla="*/ 33814 h 38100"/>
                <a:gd name="connsiteX5" fmla="*/ 5717382 w 5781675"/>
                <a:gd name="connsiteY5" fmla="*/ 26194 h 38100"/>
                <a:gd name="connsiteX6" fmla="*/ 5728811 w 5781675"/>
                <a:gd name="connsiteY6" fmla="*/ 26194 h 38100"/>
                <a:gd name="connsiteX7" fmla="*/ 5726907 w 5781675"/>
                <a:gd name="connsiteY7" fmla="*/ 33814 h 38100"/>
                <a:gd name="connsiteX8" fmla="*/ 5749766 w 5781675"/>
                <a:gd name="connsiteY8" fmla="*/ 33814 h 38100"/>
                <a:gd name="connsiteX9" fmla="*/ 5780246 w 5781675"/>
                <a:gd name="connsiteY9" fmla="*/ 9049 h 38100"/>
                <a:gd name="connsiteX10" fmla="*/ 5694521 w 5781675"/>
                <a:gd name="connsiteY10" fmla="*/ 9049 h 38100"/>
                <a:gd name="connsiteX11" fmla="*/ 5694521 w 5781675"/>
                <a:gd name="connsiteY11" fmla="*/ 9049 h 38100"/>
                <a:gd name="connsiteX12" fmla="*/ 5694521 w 5781675"/>
                <a:gd name="connsiteY12" fmla="*/ 9049 h 38100"/>
                <a:gd name="connsiteX13" fmla="*/ 5694521 w 5781675"/>
                <a:gd name="connsiteY13" fmla="*/ 9049 h 38100"/>
                <a:gd name="connsiteX14" fmla="*/ 5664041 w 5781675"/>
                <a:gd name="connsiteY14" fmla="*/ 9049 h 38100"/>
                <a:gd name="connsiteX15" fmla="*/ 5694521 w 5781675"/>
                <a:gd name="connsiteY15" fmla="*/ 20479 h 38100"/>
                <a:gd name="connsiteX16" fmla="*/ 5688807 w 5781675"/>
                <a:gd name="connsiteY16" fmla="*/ 9049 h 38100"/>
                <a:gd name="connsiteX17" fmla="*/ 5664041 w 5781675"/>
                <a:gd name="connsiteY17" fmla="*/ 9049 h 38100"/>
                <a:gd name="connsiteX18" fmla="*/ 5664041 w 5781675"/>
                <a:gd name="connsiteY18" fmla="*/ 9049 h 38100"/>
                <a:gd name="connsiteX19" fmla="*/ 5664041 w 5781675"/>
                <a:gd name="connsiteY19" fmla="*/ 9049 h 38100"/>
                <a:gd name="connsiteX20" fmla="*/ 5664041 w 5781675"/>
                <a:gd name="connsiteY20" fmla="*/ 9049 h 38100"/>
                <a:gd name="connsiteX21" fmla="*/ 5519261 w 5781675"/>
                <a:gd name="connsiteY21" fmla="*/ 9049 h 38100"/>
                <a:gd name="connsiteX22" fmla="*/ 5519261 w 5781675"/>
                <a:gd name="connsiteY22" fmla="*/ 20479 h 38100"/>
                <a:gd name="connsiteX23" fmla="*/ 5515452 w 5781675"/>
                <a:gd name="connsiteY23" fmla="*/ 35719 h 38100"/>
                <a:gd name="connsiteX24" fmla="*/ 5581174 w 5781675"/>
                <a:gd name="connsiteY24" fmla="*/ 35719 h 38100"/>
                <a:gd name="connsiteX25" fmla="*/ 5586889 w 5781675"/>
                <a:gd name="connsiteY25" fmla="*/ 33814 h 38100"/>
                <a:gd name="connsiteX26" fmla="*/ 5586889 w 5781675"/>
                <a:gd name="connsiteY26" fmla="*/ 35719 h 38100"/>
                <a:gd name="connsiteX27" fmla="*/ 5625941 w 5781675"/>
                <a:gd name="connsiteY27" fmla="*/ 35719 h 38100"/>
                <a:gd name="connsiteX28" fmla="*/ 5625941 w 5781675"/>
                <a:gd name="connsiteY28" fmla="*/ 33814 h 38100"/>
                <a:gd name="connsiteX29" fmla="*/ 5631657 w 5781675"/>
                <a:gd name="connsiteY29" fmla="*/ 33814 h 38100"/>
                <a:gd name="connsiteX30" fmla="*/ 5635466 w 5781675"/>
                <a:gd name="connsiteY30" fmla="*/ 35719 h 38100"/>
                <a:gd name="connsiteX31" fmla="*/ 5667852 w 5781675"/>
                <a:gd name="connsiteY31" fmla="*/ 35719 h 38100"/>
                <a:gd name="connsiteX32" fmla="*/ 5667852 w 5781675"/>
                <a:gd name="connsiteY32" fmla="*/ 28099 h 38100"/>
                <a:gd name="connsiteX33" fmla="*/ 5656421 w 5781675"/>
                <a:gd name="connsiteY33" fmla="*/ 10954 h 38100"/>
                <a:gd name="connsiteX34" fmla="*/ 5519261 w 5781675"/>
                <a:gd name="connsiteY34" fmla="*/ 9049 h 38100"/>
                <a:gd name="connsiteX35" fmla="*/ 5519261 w 5781675"/>
                <a:gd name="connsiteY35" fmla="*/ 9049 h 38100"/>
                <a:gd name="connsiteX36" fmla="*/ 5519261 w 5781675"/>
                <a:gd name="connsiteY36" fmla="*/ 9049 h 38100"/>
                <a:gd name="connsiteX37" fmla="*/ 5519261 w 5781675"/>
                <a:gd name="connsiteY37" fmla="*/ 9049 h 38100"/>
                <a:gd name="connsiteX38" fmla="*/ 5430679 w 5781675"/>
                <a:gd name="connsiteY38" fmla="*/ 9049 h 38100"/>
                <a:gd name="connsiteX39" fmla="*/ 5434489 w 5781675"/>
                <a:gd name="connsiteY39" fmla="*/ 20479 h 38100"/>
                <a:gd name="connsiteX40" fmla="*/ 5423059 w 5781675"/>
                <a:gd name="connsiteY40" fmla="*/ 20479 h 38100"/>
                <a:gd name="connsiteX41" fmla="*/ 5423059 w 5781675"/>
                <a:gd name="connsiteY41" fmla="*/ 14764 h 38100"/>
                <a:gd name="connsiteX42" fmla="*/ 5419249 w 5781675"/>
                <a:gd name="connsiteY42" fmla="*/ 9049 h 38100"/>
                <a:gd name="connsiteX43" fmla="*/ 5355432 w 5781675"/>
                <a:gd name="connsiteY43" fmla="*/ 9049 h 38100"/>
                <a:gd name="connsiteX44" fmla="*/ 5361146 w 5781675"/>
                <a:gd name="connsiteY44" fmla="*/ 14764 h 38100"/>
                <a:gd name="connsiteX45" fmla="*/ 5378291 w 5781675"/>
                <a:gd name="connsiteY45" fmla="*/ 35719 h 38100"/>
                <a:gd name="connsiteX46" fmla="*/ 5397341 w 5781675"/>
                <a:gd name="connsiteY46" fmla="*/ 35719 h 38100"/>
                <a:gd name="connsiteX47" fmla="*/ 5416391 w 5781675"/>
                <a:gd name="connsiteY47" fmla="*/ 28099 h 38100"/>
                <a:gd name="connsiteX48" fmla="*/ 5422107 w 5781675"/>
                <a:gd name="connsiteY48" fmla="*/ 35719 h 38100"/>
                <a:gd name="connsiteX49" fmla="*/ 5503069 w 5781675"/>
                <a:gd name="connsiteY49" fmla="*/ 35719 h 38100"/>
                <a:gd name="connsiteX50" fmla="*/ 5485924 w 5781675"/>
                <a:gd name="connsiteY50" fmla="*/ 20479 h 38100"/>
                <a:gd name="connsiteX51" fmla="*/ 5489734 w 5781675"/>
                <a:gd name="connsiteY51" fmla="*/ 9049 h 38100"/>
                <a:gd name="connsiteX52" fmla="*/ 5430679 w 5781675"/>
                <a:gd name="connsiteY52" fmla="*/ 9049 h 38100"/>
                <a:gd name="connsiteX53" fmla="*/ 5430679 w 5781675"/>
                <a:gd name="connsiteY53" fmla="*/ 9049 h 38100"/>
                <a:gd name="connsiteX54" fmla="*/ 5430679 w 5781675"/>
                <a:gd name="connsiteY54" fmla="*/ 9049 h 38100"/>
                <a:gd name="connsiteX55" fmla="*/ 5430679 w 5781675"/>
                <a:gd name="connsiteY55" fmla="*/ 9049 h 38100"/>
                <a:gd name="connsiteX56" fmla="*/ 5297329 w 5781675"/>
                <a:gd name="connsiteY56" fmla="*/ 9049 h 38100"/>
                <a:gd name="connsiteX57" fmla="*/ 5285899 w 5781675"/>
                <a:gd name="connsiteY57" fmla="*/ 33814 h 38100"/>
                <a:gd name="connsiteX58" fmla="*/ 5303044 w 5781675"/>
                <a:gd name="connsiteY58" fmla="*/ 33814 h 38100"/>
                <a:gd name="connsiteX59" fmla="*/ 5303044 w 5781675"/>
                <a:gd name="connsiteY59" fmla="*/ 26194 h 38100"/>
                <a:gd name="connsiteX60" fmla="*/ 5314474 w 5781675"/>
                <a:gd name="connsiteY60" fmla="*/ 14764 h 38100"/>
                <a:gd name="connsiteX61" fmla="*/ 5301139 w 5781675"/>
                <a:gd name="connsiteY61" fmla="*/ 9049 h 38100"/>
                <a:gd name="connsiteX62" fmla="*/ 5297329 w 5781675"/>
                <a:gd name="connsiteY62" fmla="*/ 9049 h 38100"/>
                <a:gd name="connsiteX63" fmla="*/ 5297329 w 5781675"/>
                <a:gd name="connsiteY63" fmla="*/ 9049 h 38100"/>
                <a:gd name="connsiteX64" fmla="*/ 5297329 w 5781675"/>
                <a:gd name="connsiteY64" fmla="*/ 9049 h 38100"/>
                <a:gd name="connsiteX65" fmla="*/ 5297329 w 5781675"/>
                <a:gd name="connsiteY65" fmla="*/ 9049 h 38100"/>
                <a:gd name="connsiteX66" fmla="*/ 5109686 w 5781675"/>
                <a:gd name="connsiteY66" fmla="*/ 9049 h 38100"/>
                <a:gd name="connsiteX67" fmla="*/ 5123021 w 5781675"/>
                <a:gd name="connsiteY67" fmla="*/ 26194 h 38100"/>
                <a:gd name="connsiteX68" fmla="*/ 5111591 w 5781675"/>
                <a:gd name="connsiteY68" fmla="*/ 26194 h 38100"/>
                <a:gd name="connsiteX69" fmla="*/ 5096352 w 5781675"/>
                <a:gd name="connsiteY69" fmla="*/ 9049 h 38100"/>
                <a:gd name="connsiteX70" fmla="*/ 4964907 w 5781675"/>
                <a:gd name="connsiteY70" fmla="*/ 9049 h 38100"/>
                <a:gd name="connsiteX71" fmla="*/ 4963002 w 5781675"/>
                <a:gd name="connsiteY71" fmla="*/ 20479 h 38100"/>
                <a:gd name="connsiteX72" fmla="*/ 4920139 w 5781675"/>
                <a:gd name="connsiteY72" fmla="*/ 31909 h 38100"/>
                <a:gd name="connsiteX73" fmla="*/ 4922044 w 5781675"/>
                <a:gd name="connsiteY73" fmla="*/ 33814 h 38100"/>
                <a:gd name="connsiteX74" fmla="*/ 4966811 w 5781675"/>
                <a:gd name="connsiteY74" fmla="*/ 33814 h 38100"/>
                <a:gd name="connsiteX75" fmla="*/ 4970621 w 5781675"/>
                <a:gd name="connsiteY75" fmla="*/ 26194 h 38100"/>
                <a:gd name="connsiteX76" fmla="*/ 4995386 w 5781675"/>
                <a:gd name="connsiteY76" fmla="*/ 26194 h 38100"/>
                <a:gd name="connsiteX77" fmla="*/ 4987766 w 5781675"/>
                <a:gd name="connsiteY77" fmla="*/ 33814 h 38100"/>
                <a:gd name="connsiteX78" fmla="*/ 5213509 w 5781675"/>
                <a:gd name="connsiteY78" fmla="*/ 33814 h 38100"/>
                <a:gd name="connsiteX79" fmla="*/ 5211604 w 5781675"/>
                <a:gd name="connsiteY79" fmla="*/ 31909 h 38100"/>
                <a:gd name="connsiteX80" fmla="*/ 5223034 w 5781675"/>
                <a:gd name="connsiteY80" fmla="*/ 20479 h 38100"/>
                <a:gd name="connsiteX81" fmla="*/ 5223034 w 5781675"/>
                <a:gd name="connsiteY81" fmla="*/ 26194 h 38100"/>
                <a:gd name="connsiteX82" fmla="*/ 5228749 w 5781675"/>
                <a:gd name="connsiteY82" fmla="*/ 33814 h 38100"/>
                <a:gd name="connsiteX83" fmla="*/ 5259229 w 5781675"/>
                <a:gd name="connsiteY83" fmla="*/ 33814 h 38100"/>
                <a:gd name="connsiteX84" fmla="*/ 5259229 w 5781675"/>
                <a:gd name="connsiteY84" fmla="*/ 31909 h 38100"/>
                <a:gd name="connsiteX85" fmla="*/ 5247799 w 5781675"/>
                <a:gd name="connsiteY85" fmla="*/ 26194 h 38100"/>
                <a:gd name="connsiteX86" fmla="*/ 5290661 w 5781675"/>
                <a:gd name="connsiteY86" fmla="*/ 14764 h 38100"/>
                <a:gd name="connsiteX87" fmla="*/ 5290661 w 5781675"/>
                <a:gd name="connsiteY87" fmla="*/ 9049 h 38100"/>
                <a:gd name="connsiteX88" fmla="*/ 5109686 w 5781675"/>
                <a:gd name="connsiteY88" fmla="*/ 9049 h 38100"/>
                <a:gd name="connsiteX89" fmla="*/ 5109686 w 5781675"/>
                <a:gd name="connsiteY89" fmla="*/ 9049 h 38100"/>
                <a:gd name="connsiteX90" fmla="*/ 5109686 w 5781675"/>
                <a:gd name="connsiteY90" fmla="*/ 9049 h 38100"/>
                <a:gd name="connsiteX91" fmla="*/ 5109686 w 5781675"/>
                <a:gd name="connsiteY91" fmla="*/ 9049 h 38100"/>
                <a:gd name="connsiteX92" fmla="*/ 4893469 w 5781675"/>
                <a:gd name="connsiteY92" fmla="*/ 9049 h 38100"/>
                <a:gd name="connsiteX93" fmla="*/ 4912519 w 5781675"/>
                <a:gd name="connsiteY93" fmla="*/ 31909 h 38100"/>
                <a:gd name="connsiteX94" fmla="*/ 4937284 w 5781675"/>
                <a:gd name="connsiteY94" fmla="*/ 9049 h 38100"/>
                <a:gd name="connsiteX95" fmla="*/ 4893469 w 5781675"/>
                <a:gd name="connsiteY95" fmla="*/ 9049 h 38100"/>
                <a:gd name="connsiteX96" fmla="*/ 4893469 w 5781675"/>
                <a:gd name="connsiteY96" fmla="*/ 9049 h 38100"/>
                <a:gd name="connsiteX97" fmla="*/ 4893469 w 5781675"/>
                <a:gd name="connsiteY97" fmla="*/ 9049 h 38100"/>
                <a:gd name="connsiteX98" fmla="*/ 4893469 w 5781675"/>
                <a:gd name="connsiteY98" fmla="*/ 9049 h 38100"/>
                <a:gd name="connsiteX99" fmla="*/ 4765834 w 5781675"/>
                <a:gd name="connsiteY99" fmla="*/ 9049 h 38100"/>
                <a:gd name="connsiteX100" fmla="*/ 4763929 w 5781675"/>
                <a:gd name="connsiteY100" fmla="*/ 14764 h 38100"/>
                <a:gd name="connsiteX101" fmla="*/ 4758214 w 5781675"/>
                <a:gd name="connsiteY101" fmla="*/ 14764 h 38100"/>
                <a:gd name="connsiteX102" fmla="*/ 4758214 w 5781675"/>
                <a:gd name="connsiteY102" fmla="*/ 9049 h 38100"/>
                <a:gd name="connsiteX103" fmla="*/ 4615339 w 5781675"/>
                <a:gd name="connsiteY103" fmla="*/ 9049 h 38100"/>
                <a:gd name="connsiteX104" fmla="*/ 4598194 w 5781675"/>
                <a:gd name="connsiteY104" fmla="*/ 14764 h 38100"/>
                <a:gd name="connsiteX105" fmla="*/ 4598194 w 5781675"/>
                <a:gd name="connsiteY105" fmla="*/ 9049 h 38100"/>
                <a:gd name="connsiteX106" fmla="*/ 4584859 w 5781675"/>
                <a:gd name="connsiteY106" fmla="*/ 9049 h 38100"/>
                <a:gd name="connsiteX107" fmla="*/ 4573429 w 5781675"/>
                <a:gd name="connsiteY107" fmla="*/ 20479 h 38100"/>
                <a:gd name="connsiteX108" fmla="*/ 4567714 w 5781675"/>
                <a:gd name="connsiteY108" fmla="*/ 35719 h 38100"/>
                <a:gd name="connsiteX109" fmla="*/ 4644866 w 5781675"/>
                <a:gd name="connsiteY109" fmla="*/ 35719 h 38100"/>
                <a:gd name="connsiteX110" fmla="*/ 4646771 w 5781675"/>
                <a:gd name="connsiteY110" fmla="*/ 14764 h 38100"/>
                <a:gd name="connsiteX111" fmla="*/ 4658202 w 5781675"/>
                <a:gd name="connsiteY111" fmla="*/ 14764 h 38100"/>
                <a:gd name="connsiteX112" fmla="*/ 4648677 w 5781675"/>
                <a:gd name="connsiteY112" fmla="*/ 35719 h 38100"/>
                <a:gd name="connsiteX113" fmla="*/ 4775359 w 5781675"/>
                <a:gd name="connsiteY113" fmla="*/ 35719 h 38100"/>
                <a:gd name="connsiteX114" fmla="*/ 4775359 w 5781675"/>
                <a:gd name="connsiteY114" fmla="*/ 33814 h 38100"/>
                <a:gd name="connsiteX115" fmla="*/ 4775359 w 5781675"/>
                <a:gd name="connsiteY115" fmla="*/ 14764 h 38100"/>
                <a:gd name="connsiteX116" fmla="*/ 4779169 w 5781675"/>
                <a:gd name="connsiteY116" fmla="*/ 35719 h 38100"/>
                <a:gd name="connsiteX117" fmla="*/ 4784884 w 5781675"/>
                <a:gd name="connsiteY117" fmla="*/ 35719 h 38100"/>
                <a:gd name="connsiteX118" fmla="*/ 4786789 w 5781675"/>
                <a:gd name="connsiteY118" fmla="*/ 28099 h 38100"/>
                <a:gd name="connsiteX119" fmla="*/ 4805839 w 5781675"/>
                <a:gd name="connsiteY119" fmla="*/ 33814 h 38100"/>
                <a:gd name="connsiteX120" fmla="*/ 4802029 w 5781675"/>
                <a:gd name="connsiteY120" fmla="*/ 35719 h 38100"/>
                <a:gd name="connsiteX121" fmla="*/ 4821079 w 5781675"/>
                <a:gd name="connsiteY121" fmla="*/ 35719 h 38100"/>
                <a:gd name="connsiteX122" fmla="*/ 4830604 w 5781675"/>
                <a:gd name="connsiteY122" fmla="*/ 28099 h 38100"/>
                <a:gd name="connsiteX123" fmla="*/ 4828699 w 5781675"/>
                <a:gd name="connsiteY123" fmla="*/ 35719 h 38100"/>
                <a:gd name="connsiteX124" fmla="*/ 4840129 w 5781675"/>
                <a:gd name="connsiteY124" fmla="*/ 35719 h 38100"/>
                <a:gd name="connsiteX125" fmla="*/ 4847749 w 5781675"/>
                <a:gd name="connsiteY125" fmla="*/ 10954 h 38100"/>
                <a:gd name="connsiteX126" fmla="*/ 4765834 w 5781675"/>
                <a:gd name="connsiteY126" fmla="*/ 9049 h 38100"/>
                <a:gd name="connsiteX127" fmla="*/ 4765834 w 5781675"/>
                <a:gd name="connsiteY127" fmla="*/ 9049 h 38100"/>
                <a:gd name="connsiteX128" fmla="*/ 4765834 w 5781675"/>
                <a:gd name="connsiteY128" fmla="*/ 9049 h 38100"/>
                <a:gd name="connsiteX129" fmla="*/ 4765834 w 5781675"/>
                <a:gd name="connsiteY129" fmla="*/ 9049 h 38100"/>
                <a:gd name="connsiteX130" fmla="*/ 4535329 w 5781675"/>
                <a:gd name="connsiteY130" fmla="*/ 9049 h 38100"/>
                <a:gd name="connsiteX131" fmla="*/ 4539139 w 5781675"/>
                <a:gd name="connsiteY131" fmla="*/ 14764 h 38100"/>
                <a:gd name="connsiteX132" fmla="*/ 4541044 w 5781675"/>
                <a:gd name="connsiteY132" fmla="*/ 9049 h 38100"/>
                <a:gd name="connsiteX133" fmla="*/ 4535329 w 5781675"/>
                <a:gd name="connsiteY133" fmla="*/ 9049 h 38100"/>
                <a:gd name="connsiteX134" fmla="*/ 4535329 w 5781675"/>
                <a:gd name="connsiteY134" fmla="*/ 9049 h 38100"/>
                <a:gd name="connsiteX135" fmla="*/ 4535329 w 5781675"/>
                <a:gd name="connsiteY135" fmla="*/ 9049 h 38100"/>
                <a:gd name="connsiteX136" fmla="*/ 4535329 w 5781675"/>
                <a:gd name="connsiteY136" fmla="*/ 9049 h 38100"/>
                <a:gd name="connsiteX137" fmla="*/ 4518184 w 5781675"/>
                <a:gd name="connsiteY137" fmla="*/ 9049 h 38100"/>
                <a:gd name="connsiteX138" fmla="*/ 4477227 w 5781675"/>
                <a:gd name="connsiteY138" fmla="*/ 20479 h 38100"/>
                <a:gd name="connsiteX139" fmla="*/ 4473416 w 5781675"/>
                <a:gd name="connsiteY139" fmla="*/ 9049 h 38100"/>
                <a:gd name="connsiteX140" fmla="*/ 4426744 w 5781675"/>
                <a:gd name="connsiteY140" fmla="*/ 9049 h 38100"/>
                <a:gd name="connsiteX141" fmla="*/ 4396264 w 5781675"/>
                <a:gd name="connsiteY141" fmla="*/ 20479 h 38100"/>
                <a:gd name="connsiteX142" fmla="*/ 4401979 w 5781675"/>
                <a:gd name="connsiteY142" fmla="*/ 31909 h 38100"/>
                <a:gd name="connsiteX143" fmla="*/ 4386739 w 5781675"/>
                <a:gd name="connsiteY143" fmla="*/ 33814 h 38100"/>
                <a:gd name="connsiteX144" fmla="*/ 4419124 w 5781675"/>
                <a:gd name="connsiteY144" fmla="*/ 33814 h 38100"/>
                <a:gd name="connsiteX145" fmla="*/ 4421029 w 5781675"/>
                <a:gd name="connsiteY145" fmla="*/ 31909 h 38100"/>
                <a:gd name="connsiteX146" fmla="*/ 4424839 w 5781675"/>
                <a:gd name="connsiteY146" fmla="*/ 33814 h 38100"/>
                <a:gd name="connsiteX147" fmla="*/ 4501991 w 5781675"/>
                <a:gd name="connsiteY147" fmla="*/ 33814 h 38100"/>
                <a:gd name="connsiteX148" fmla="*/ 4526756 w 5781675"/>
                <a:gd name="connsiteY148" fmla="*/ 12859 h 38100"/>
                <a:gd name="connsiteX149" fmla="*/ 4521041 w 5781675"/>
                <a:gd name="connsiteY149" fmla="*/ 7144 h 38100"/>
                <a:gd name="connsiteX150" fmla="*/ 4518184 w 5781675"/>
                <a:gd name="connsiteY150" fmla="*/ 9049 h 38100"/>
                <a:gd name="connsiteX151" fmla="*/ 4518184 w 5781675"/>
                <a:gd name="connsiteY151" fmla="*/ 9049 h 38100"/>
                <a:gd name="connsiteX152" fmla="*/ 4518184 w 5781675"/>
                <a:gd name="connsiteY152" fmla="*/ 9049 h 38100"/>
                <a:gd name="connsiteX153" fmla="*/ 4518184 w 5781675"/>
                <a:gd name="connsiteY153" fmla="*/ 9049 h 38100"/>
                <a:gd name="connsiteX154" fmla="*/ 4118134 w 5781675"/>
                <a:gd name="connsiteY154" fmla="*/ 9049 h 38100"/>
                <a:gd name="connsiteX155" fmla="*/ 4129564 w 5781675"/>
                <a:gd name="connsiteY155" fmla="*/ 20479 h 38100"/>
                <a:gd name="connsiteX156" fmla="*/ 4129564 w 5781675"/>
                <a:gd name="connsiteY156" fmla="*/ 31909 h 38100"/>
                <a:gd name="connsiteX157" fmla="*/ 4131469 w 5781675"/>
                <a:gd name="connsiteY157" fmla="*/ 33814 h 38100"/>
                <a:gd name="connsiteX158" fmla="*/ 4158139 w 5781675"/>
                <a:gd name="connsiteY158" fmla="*/ 33814 h 38100"/>
                <a:gd name="connsiteX159" fmla="*/ 4165759 w 5781675"/>
                <a:gd name="connsiteY159" fmla="*/ 26194 h 38100"/>
                <a:gd name="connsiteX160" fmla="*/ 4165759 w 5781675"/>
                <a:gd name="connsiteY160" fmla="*/ 33814 h 38100"/>
                <a:gd name="connsiteX161" fmla="*/ 4233387 w 5781675"/>
                <a:gd name="connsiteY161" fmla="*/ 33814 h 38100"/>
                <a:gd name="connsiteX162" fmla="*/ 4233387 w 5781675"/>
                <a:gd name="connsiteY162" fmla="*/ 31909 h 38100"/>
                <a:gd name="connsiteX163" fmla="*/ 4274344 w 5781675"/>
                <a:gd name="connsiteY163" fmla="*/ 9049 h 38100"/>
                <a:gd name="connsiteX164" fmla="*/ 4118134 w 5781675"/>
                <a:gd name="connsiteY164" fmla="*/ 9049 h 38100"/>
                <a:gd name="connsiteX165" fmla="*/ 4118134 w 5781675"/>
                <a:gd name="connsiteY165" fmla="*/ 9049 h 38100"/>
                <a:gd name="connsiteX166" fmla="*/ 4118134 w 5781675"/>
                <a:gd name="connsiteY166" fmla="*/ 9049 h 38100"/>
                <a:gd name="connsiteX167" fmla="*/ 4118134 w 5781675"/>
                <a:gd name="connsiteY167" fmla="*/ 9049 h 38100"/>
                <a:gd name="connsiteX168" fmla="*/ 4083844 w 5781675"/>
                <a:gd name="connsiteY168" fmla="*/ 9049 h 38100"/>
                <a:gd name="connsiteX169" fmla="*/ 4104799 w 5781675"/>
                <a:gd name="connsiteY169" fmla="*/ 14764 h 38100"/>
                <a:gd name="connsiteX170" fmla="*/ 4110514 w 5781675"/>
                <a:gd name="connsiteY170" fmla="*/ 9049 h 38100"/>
                <a:gd name="connsiteX171" fmla="*/ 4083844 w 5781675"/>
                <a:gd name="connsiteY171" fmla="*/ 9049 h 38100"/>
                <a:gd name="connsiteX172" fmla="*/ 4083844 w 5781675"/>
                <a:gd name="connsiteY172" fmla="*/ 9049 h 38100"/>
                <a:gd name="connsiteX173" fmla="*/ 4083844 w 5781675"/>
                <a:gd name="connsiteY173" fmla="*/ 9049 h 38100"/>
                <a:gd name="connsiteX174" fmla="*/ 4083844 w 5781675"/>
                <a:gd name="connsiteY174" fmla="*/ 9049 h 38100"/>
                <a:gd name="connsiteX175" fmla="*/ 3535204 w 5781675"/>
                <a:gd name="connsiteY175" fmla="*/ 9049 h 38100"/>
                <a:gd name="connsiteX176" fmla="*/ 3523774 w 5781675"/>
                <a:gd name="connsiteY176" fmla="*/ 35719 h 38100"/>
                <a:gd name="connsiteX177" fmla="*/ 3703796 w 5781675"/>
                <a:gd name="connsiteY177" fmla="*/ 35719 h 38100"/>
                <a:gd name="connsiteX178" fmla="*/ 3703796 w 5781675"/>
                <a:gd name="connsiteY178" fmla="*/ 33814 h 38100"/>
                <a:gd name="connsiteX179" fmla="*/ 3709511 w 5781675"/>
                <a:gd name="connsiteY179" fmla="*/ 33814 h 38100"/>
                <a:gd name="connsiteX180" fmla="*/ 3709511 w 5781675"/>
                <a:gd name="connsiteY180" fmla="*/ 35719 h 38100"/>
                <a:gd name="connsiteX181" fmla="*/ 3728561 w 5781675"/>
                <a:gd name="connsiteY181" fmla="*/ 35719 h 38100"/>
                <a:gd name="connsiteX182" fmla="*/ 3726656 w 5781675"/>
                <a:gd name="connsiteY182" fmla="*/ 28099 h 38100"/>
                <a:gd name="connsiteX183" fmla="*/ 3745706 w 5781675"/>
                <a:gd name="connsiteY183" fmla="*/ 28099 h 38100"/>
                <a:gd name="connsiteX184" fmla="*/ 3745706 w 5781675"/>
                <a:gd name="connsiteY184" fmla="*/ 16669 h 38100"/>
                <a:gd name="connsiteX185" fmla="*/ 3720941 w 5781675"/>
                <a:gd name="connsiteY185" fmla="*/ 10954 h 38100"/>
                <a:gd name="connsiteX186" fmla="*/ 3535204 w 5781675"/>
                <a:gd name="connsiteY186" fmla="*/ 9049 h 38100"/>
                <a:gd name="connsiteX187" fmla="*/ 3535204 w 5781675"/>
                <a:gd name="connsiteY187" fmla="*/ 9049 h 38100"/>
                <a:gd name="connsiteX188" fmla="*/ 3535204 w 5781675"/>
                <a:gd name="connsiteY188" fmla="*/ 9049 h 38100"/>
                <a:gd name="connsiteX189" fmla="*/ 3535204 w 5781675"/>
                <a:gd name="connsiteY189" fmla="*/ 9049 h 38100"/>
                <a:gd name="connsiteX190" fmla="*/ 3227546 w 5781675"/>
                <a:gd name="connsiteY190" fmla="*/ 9049 h 38100"/>
                <a:gd name="connsiteX191" fmla="*/ 3237071 w 5781675"/>
                <a:gd name="connsiteY191" fmla="*/ 33814 h 38100"/>
                <a:gd name="connsiteX192" fmla="*/ 3466624 w 5781675"/>
                <a:gd name="connsiteY192" fmla="*/ 33814 h 38100"/>
                <a:gd name="connsiteX193" fmla="*/ 3460909 w 5781675"/>
                <a:gd name="connsiteY193" fmla="*/ 31909 h 38100"/>
                <a:gd name="connsiteX194" fmla="*/ 3460909 w 5781675"/>
                <a:gd name="connsiteY194" fmla="*/ 26194 h 38100"/>
                <a:gd name="connsiteX195" fmla="*/ 3487579 w 5781675"/>
                <a:gd name="connsiteY195" fmla="*/ 33814 h 38100"/>
                <a:gd name="connsiteX196" fmla="*/ 3500914 w 5781675"/>
                <a:gd name="connsiteY196" fmla="*/ 33814 h 38100"/>
                <a:gd name="connsiteX197" fmla="*/ 3518059 w 5781675"/>
                <a:gd name="connsiteY197" fmla="*/ 9049 h 38100"/>
                <a:gd name="connsiteX198" fmla="*/ 3227546 w 5781675"/>
                <a:gd name="connsiteY198" fmla="*/ 9049 h 38100"/>
                <a:gd name="connsiteX199" fmla="*/ 3227546 w 5781675"/>
                <a:gd name="connsiteY199" fmla="*/ 9049 h 38100"/>
                <a:gd name="connsiteX200" fmla="*/ 3227546 w 5781675"/>
                <a:gd name="connsiteY200" fmla="*/ 9049 h 38100"/>
                <a:gd name="connsiteX201" fmla="*/ 3227546 w 5781675"/>
                <a:gd name="connsiteY201" fmla="*/ 9049 h 38100"/>
                <a:gd name="connsiteX202" fmla="*/ 3137059 w 5781675"/>
                <a:gd name="connsiteY202" fmla="*/ 9049 h 38100"/>
                <a:gd name="connsiteX203" fmla="*/ 3142774 w 5781675"/>
                <a:gd name="connsiteY203" fmla="*/ 20479 h 38100"/>
                <a:gd name="connsiteX204" fmla="*/ 3148489 w 5781675"/>
                <a:gd name="connsiteY204" fmla="*/ 14764 h 38100"/>
                <a:gd name="connsiteX205" fmla="*/ 3159919 w 5781675"/>
                <a:gd name="connsiteY205" fmla="*/ 9049 h 38100"/>
                <a:gd name="connsiteX206" fmla="*/ 3137059 w 5781675"/>
                <a:gd name="connsiteY206" fmla="*/ 9049 h 38100"/>
                <a:gd name="connsiteX207" fmla="*/ 3137059 w 5781675"/>
                <a:gd name="connsiteY207" fmla="*/ 9049 h 38100"/>
                <a:gd name="connsiteX208" fmla="*/ 3137059 w 5781675"/>
                <a:gd name="connsiteY208" fmla="*/ 9049 h 38100"/>
                <a:gd name="connsiteX209" fmla="*/ 3137059 w 5781675"/>
                <a:gd name="connsiteY209" fmla="*/ 9049 h 38100"/>
                <a:gd name="connsiteX210" fmla="*/ 2526506 w 5781675"/>
                <a:gd name="connsiteY210" fmla="*/ 9049 h 38100"/>
                <a:gd name="connsiteX211" fmla="*/ 2576989 w 5781675"/>
                <a:gd name="connsiteY211" fmla="*/ 14764 h 38100"/>
                <a:gd name="connsiteX212" fmla="*/ 2576989 w 5781675"/>
                <a:gd name="connsiteY212" fmla="*/ 33814 h 38100"/>
                <a:gd name="connsiteX213" fmla="*/ 2565559 w 5781675"/>
                <a:gd name="connsiteY213" fmla="*/ 33814 h 38100"/>
                <a:gd name="connsiteX214" fmla="*/ 2561749 w 5781675"/>
                <a:gd name="connsiteY214" fmla="*/ 35719 h 38100"/>
                <a:gd name="connsiteX215" fmla="*/ 2606516 w 5781675"/>
                <a:gd name="connsiteY215" fmla="*/ 35719 h 38100"/>
                <a:gd name="connsiteX216" fmla="*/ 2623661 w 5781675"/>
                <a:gd name="connsiteY216" fmla="*/ 10954 h 38100"/>
                <a:gd name="connsiteX217" fmla="*/ 2526506 w 5781675"/>
                <a:gd name="connsiteY217" fmla="*/ 9049 h 38100"/>
                <a:gd name="connsiteX218" fmla="*/ 2526506 w 5781675"/>
                <a:gd name="connsiteY218" fmla="*/ 9049 h 38100"/>
                <a:gd name="connsiteX219" fmla="*/ 2526506 w 5781675"/>
                <a:gd name="connsiteY219" fmla="*/ 9049 h 38100"/>
                <a:gd name="connsiteX220" fmla="*/ 2526506 w 5781675"/>
                <a:gd name="connsiteY220" fmla="*/ 9049 h 38100"/>
                <a:gd name="connsiteX221" fmla="*/ 2314099 w 5781675"/>
                <a:gd name="connsiteY221" fmla="*/ 9049 h 38100"/>
                <a:gd name="connsiteX222" fmla="*/ 2312194 w 5781675"/>
                <a:gd name="connsiteY222" fmla="*/ 20479 h 38100"/>
                <a:gd name="connsiteX223" fmla="*/ 2225516 w 5781675"/>
                <a:gd name="connsiteY223" fmla="*/ 31909 h 38100"/>
                <a:gd name="connsiteX224" fmla="*/ 2223611 w 5781675"/>
                <a:gd name="connsiteY224" fmla="*/ 33814 h 38100"/>
                <a:gd name="connsiteX225" fmla="*/ 2258854 w 5781675"/>
                <a:gd name="connsiteY225" fmla="*/ 33814 h 38100"/>
                <a:gd name="connsiteX226" fmla="*/ 2262664 w 5781675"/>
                <a:gd name="connsiteY226" fmla="*/ 31909 h 38100"/>
                <a:gd name="connsiteX227" fmla="*/ 2318861 w 5781675"/>
                <a:gd name="connsiteY227" fmla="*/ 31909 h 38100"/>
                <a:gd name="connsiteX228" fmla="*/ 2386489 w 5781675"/>
                <a:gd name="connsiteY228" fmla="*/ 26194 h 38100"/>
                <a:gd name="connsiteX229" fmla="*/ 2397919 w 5781675"/>
                <a:gd name="connsiteY229" fmla="*/ 14764 h 38100"/>
                <a:gd name="connsiteX230" fmla="*/ 2430304 w 5781675"/>
                <a:gd name="connsiteY230" fmla="*/ 35719 h 38100"/>
                <a:gd name="connsiteX231" fmla="*/ 2522696 w 5781675"/>
                <a:gd name="connsiteY231" fmla="*/ 35719 h 38100"/>
                <a:gd name="connsiteX232" fmla="*/ 2507456 w 5781675"/>
                <a:gd name="connsiteY232" fmla="*/ 20479 h 38100"/>
                <a:gd name="connsiteX233" fmla="*/ 2518886 w 5781675"/>
                <a:gd name="connsiteY233" fmla="*/ 9049 h 38100"/>
                <a:gd name="connsiteX234" fmla="*/ 2314099 w 5781675"/>
                <a:gd name="connsiteY234" fmla="*/ 9049 h 38100"/>
                <a:gd name="connsiteX235" fmla="*/ 2314099 w 5781675"/>
                <a:gd name="connsiteY235" fmla="*/ 9049 h 38100"/>
                <a:gd name="connsiteX236" fmla="*/ 2314099 w 5781675"/>
                <a:gd name="connsiteY236" fmla="*/ 9049 h 38100"/>
                <a:gd name="connsiteX237" fmla="*/ 2314099 w 5781675"/>
                <a:gd name="connsiteY237" fmla="*/ 9049 h 38100"/>
                <a:gd name="connsiteX238" fmla="*/ 1995011 w 5781675"/>
                <a:gd name="connsiteY238" fmla="*/ 9049 h 38100"/>
                <a:gd name="connsiteX239" fmla="*/ 1996916 w 5781675"/>
                <a:gd name="connsiteY239" fmla="*/ 35719 h 38100"/>
                <a:gd name="connsiteX240" fmla="*/ 2029301 w 5781675"/>
                <a:gd name="connsiteY240" fmla="*/ 35719 h 38100"/>
                <a:gd name="connsiteX241" fmla="*/ 2027396 w 5781675"/>
                <a:gd name="connsiteY241" fmla="*/ 10954 h 38100"/>
                <a:gd name="connsiteX242" fmla="*/ 1995011 w 5781675"/>
                <a:gd name="connsiteY242" fmla="*/ 9049 h 38100"/>
                <a:gd name="connsiteX243" fmla="*/ 1995011 w 5781675"/>
                <a:gd name="connsiteY243" fmla="*/ 9049 h 38100"/>
                <a:gd name="connsiteX244" fmla="*/ 1995011 w 5781675"/>
                <a:gd name="connsiteY244" fmla="*/ 9049 h 38100"/>
                <a:gd name="connsiteX245" fmla="*/ 1995011 w 5781675"/>
                <a:gd name="connsiteY245" fmla="*/ 9049 h 38100"/>
                <a:gd name="connsiteX246" fmla="*/ 1855946 w 5781675"/>
                <a:gd name="connsiteY246" fmla="*/ 9049 h 38100"/>
                <a:gd name="connsiteX247" fmla="*/ 1857851 w 5781675"/>
                <a:gd name="connsiteY247" fmla="*/ 14764 h 38100"/>
                <a:gd name="connsiteX248" fmla="*/ 1852136 w 5781675"/>
                <a:gd name="connsiteY248" fmla="*/ 14764 h 38100"/>
                <a:gd name="connsiteX249" fmla="*/ 1829276 w 5781675"/>
                <a:gd name="connsiteY249" fmla="*/ 35719 h 38100"/>
                <a:gd name="connsiteX250" fmla="*/ 1842611 w 5781675"/>
                <a:gd name="connsiteY250" fmla="*/ 35719 h 38100"/>
                <a:gd name="connsiteX251" fmla="*/ 1857851 w 5781675"/>
                <a:gd name="connsiteY251" fmla="*/ 28099 h 38100"/>
                <a:gd name="connsiteX252" fmla="*/ 1861661 w 5781675"/>
                <a:gd name="connsiteY252" fmla="*/ 35719 h 38100"/>
                <a:gd name="connsiteX253" fmla="*/ 1884521 w 5781675"/>
                <a:gd name="connsiteY253" fmla="*/ 35719 h 38100"/>
                <a:gd name="connsiteX254" fmla="*/ 1874996 w 5781675"/>
                <a:gd name="connsiteY254" fmla="*/ 9049 h 38100"/>
                <a:gd name="connsiteX255" fmla="*/ 1855946 w 5781675"/>
                <a:gd name="connsiteY255" fmla="*/ 9049 h 38100"/>
                <a:gd name="connsiteX256" fmla="*/ 1855946 w 5781675"/>
                <a:gd name="connsiteY256" fmla="*/ 9049 h 38100"/>
                <a:gd name="connsiteX257" fmla="*/ 1855946 w 5781675"/>
                <a:gd name="connsiteY257" fmla="*/ 9049 h 38100"/>
                <a:gd name="connsiteX258" fmla="*/ 1855946 w 5781675"/>
                <a:gd name="connsiteY258" fmla="*/ 9049 h 38100"/>
                <a:gd name="connsiteX259" fmla="*/ 1799749 w 5781675"/>
                <a:gd name="connsiteY259" fmla="*/ 9049 h 38100"/>
                <a:gd name="connsiteX260" fmla="*/ 1818799 w 5781675"/>
                <a:gd name="connsiteY260" fmla="*/ 20479 h 38100"/>
                <a:gd name="connsiteX261" fmla="*/ 1814989 w 5781675"/>
                <a:gd name="connsiteY261" fmla="*/ 9049 h 38100"/>
                <a:gd name="connsiteX262" fmla="*/ 1799749 w 5781675"/>
                <a:gd name="connsiteY262" fmla="*/ 9049 h 38100"/>
                <a:gd name="connsiteX263" fmla="*/ 1799749 w 5781675"/>
                <a:gd name="connsiteY263" fmla="*/ 9049 h 38100"/>
                <a:gd name="connsiteX264" fmla="*/ 1799749 w 5781675"/>
                <a:gd name="connsiteY264" fmla="*/ 9049 h 38100"/>
                <a:gd name="connsiteX265" fmla="*/ 1799749 w 5781675"/>
                <a:gd name="connsiteY265" fmla="*/ 9049 h 38100"/>
                <a:gd name="connsiteX266" fmla="*/ 1703546 w 5781675"/>
                <a:gd name="connsiteY266" fmla="*/ 9049 h 38100"/>
                <a:gd name="connsiteX267" fmla="*/ 1711166 w 5781675"/>
                <a:gd name="connsiteY267" fmla="*/ 33814 h 38100"/>
                <a:gd name="connsiteX268" fmla="*/ 1739741 w 5781675"/>
                <a:gd name="connsiteY268" fmla="*/ 33814 h 38100"/>
                <a:gd name="connsiteX269" fmla="*/ 1737836 w 5781675"/>
                <a:gd name="connsiteY269" fmla="*/ 26194 h 38100"/>
                <a:gd name="connsiteX270" fmla="*/ 1770221 w 5781675"/>
                <a:gd name="connsiteY270" fmla="*/ 9049 h 38100"/>
                <a:gd name="connsiteX271" fmla="*/ 1703546 w 5781675"/>
                <a:gd name="connsiteY271" fmla="*/ 9049 h 38100"/>
                <a:gd name="connsiteX272" fmla="*/ 1703546 w 5781675"/>
                <a:gd name="connsiteY272" fmla="*/ 9049 h 38100"/>
                <a:gd name="connsiteX273" fmla="*/ 1703546 w 5781675"/>
                <a:gd name="connsiteY273" fmla="*/ 9049 h 38100"/>
                <a:gd name="connsiteX274" fmla="*/ 1703546 w 5781675"/>
                <a:gd name="connsiteY274" fmla="*/ 9049 h 38100"/>
                <a:gd name="connsiteX275" fmla="*/ 1442561 w 5781675"/>
                <a:gd name="connsiteY275" fmla="*/ 9049 h 38100"/>
                <a:gd name="connsiteX276" fmla="*/ 1448276 w 5781675"/>
                <a:gd name="connsiteY276" fmla="*/ 26194 h 38100"/>
                <a:gd name="connsiteX277" fmla="*/ 1423511 w 5781675"/>
                <a:gd name="connsiteY277" fmla="*/ 31909 h 38100"/>
                <a:gd name="connsiteX278" fmla="*/ 1429226 w 5781675"/>
                <a:gd name="connsiteY278" fmla="*/ 31909 h 38100"/>
                <a:gd name="connsiteX279" fmla="*/ 1431131 w 5781675"/>
                <a:gd name="connsiteY279" fmla="*/ 33814 h 38100"/>
                <a:gd name="connsiteX280" fmla="*/ 1583531 w 5781675"/>
                <a:gd name="connsiteY280" fmla="*/ 33814 h 38100"/>
                <a:gd name="connsiteX281" fmla="*/ 1583531 w 5781675"/>
                <a:gd name="connsiteY281" fmla="*/ 26194 h 38100"/>
                <a:gd name="connsiteX282" fmla="*/ 1574006 w 5781675"/>
                <a:gd name="connsiteY282" fmla="*/ 9049 h 38100"/>
                <a:gd name="connsiteX283" fmla="*/ 1442561 w 5781675"/>
                <a:gd name="connsiteY283" fmla="*/ 9049 h 38100"/>
                <a:gd name="connsiteX284" fmla="*/ 1442561 w 5781675"/>
                <a:gd name="connsiteY284" fmla="*/ 9049 h 38100"/>
                <a:gd name="connsiteX285" fmla="*/ 1442561 w 5781675"/>
                <a:gd name="connsiteY285" fmla="*/ 9049 h 38100"/>
                <a:gd name="connsiteX286" fmla="*/ 1442561 w 5781675"/>
                <a:gd name="connsiteY286" fmla="*/ 9049 h 38100"/>
                <a:gd name="connsiteX287" fmla="*/ 1340644 w 5781675"/>
                <a:gd name="connsiteY287" fmla="*/ 9049 h 38100"/>
                <a:gd name="connsiteX288" fmla="*/ 1317784 w 5781675"/>
                <a:gd name="connsiteY288" fmla="*/ 14764 h 38100"/>
                <a:gd name="connsiteX289" fmla="*/ 1317784 w 5781675"/>
                <a:gd name="connsiteY289" fmla="*/ 9049 h 38100"/>
                <a:gd name="connsiteX290" fmla="*/ 1282541 w 5781675"/>
                <a:gd name="connsiteY290" fmla="*/ 9049 h 38100"/>
                <a:gd name="connsiteX291" fmla="*/ 1286351 w 5781675"/>
                <a:gd name="connsiteY291" fmla="*/ 26194 h 38100"/>
                <a:gd name="connsiteX292" fmla="*/ 1305401 w 5781675"/>
                <a:gd name="connsiteY292" fmla="*/ 26194 h 38100"/>
                <a:gd name="connsiteX293" fmla="*/ 1307306 w 5781675"/>
                <a:gd name="connsiteY293" fmla="*/ 33814 h 38100"/>
                <a:gd name="connsiteX294" fmla="*/ 1348264 w 5781675"/>
                <a:gd name="connsiteY294" fmla="*/ 33814 h 38100"/>
                <a:gd name="connsiteX295" fmla="*/ 1394936 w 5781675"/>
                <a:gd name="connsiteY295" fmla="*/ 12859 h 38100"/>
                <a:gd name="connsiteX296" fmla="*/ 1383506 w 5781675"/>
                <a:gd name="connsiteY296" fmla="*/ 12859 h 38100"/>
                <a:gd name="connsiteX297" fmla="*/ 1373981 w 5781675"/>
                <a:gd name="connsiteY297" fmla="*/ 7144 h 38100"/>
                <a:gd name="connsiteX298" fmla="*/ 1340644 w 5781675"/>
                <a:gd name="connsiteY298" fmla="*/ 9049 h 38100"/>
                <a:gd name="connsiteX299" fmla="*/ 1340644 w 5781675"/>
                <a:gd name="connsiteY299" fmla="*/ 9049 h 38100"/>
                <a:gd name="connsiteX300" fmla="*/ 1340644 w 5781675"/>
                <a:gd name="connsiteY300" fmla="*/ 9049 h 38100"/>
                <a:gd name="connsiteX301" fmla="*/ 1340644 w 5781675"/>
                <a:gd name="connsiteY301" fmla="*/ 9049 h 38100"/>
                <a:gd name="connsiteX302" fmla="*/ 1117759 w 5781675"/>
                <a:gd name="connsiteY302" fmla="*/ 9049 h 38100"/>
                <a:gd name="connsiteX303" fmla="*/ 1094899 w 5781675"/>
                <a:gd name="connsiteY303" fmla="*/ 33814 h 38100"/>
                <a:gd name="connsiteX304" fmla="*/ 1130141 w 5781675"/>
                <a:gd name="connsiteY304" fmla="*/ 33814 h 38100"/>
                <a:gd name="connsiteX305" fmla="*/ 1117759 w 5781675"/>
                <a:gd name="connsiteY305" fmla="*/ 9049 h 38100"/>
                <a:gd name="connsiteX306" fmla="*/ 1117759 w 5781675"/>
                <a:gd name="connsiteY306" fmla="*/ 9049 h 38100"/>
                <a:gd name="connsiteX307" fmla="*/ 1117759 w 5781675"/>
                <a:gd name="connsiteY307" fmla="*/ 9049 h 38100"/>
                <a:gd name="connsiteX308" fmla="*/ 1117759 w 5781675"/>
                <a:gd name="connsiteY308" fmla="*/ 9049 h 38100"/>
                <a:gd name="connsiteX309" fmla="*/ 1117759 w 5781675"/>
                <a:gd name="connsiteY309" fmla="*/ 9049 h 38100"/>
                <a:gd name="connsiteX310" fmla="*/ 1100614 w 5781675"/>
                <a:gd name="connsiteY310" fmla="*/ 9049 h 38100"/>
                <a:gd name="connsiteX311" fmla="*/ 1100614 w 5781675"/>
                <a:gd name="connsiteY311" fmla="*/ 14764 h 38100"/>
                <a:gd name="connsiteX312" fmla="*/ 1112044 w 5781675"/>
                <a:gd name="connsiteY312" fmla="*/ 9049 h 38100"/>
                <a:gd name="connsiteX313" fmla="*/ 1100614 w 5781675"/>
                <a:gd name="connsiteY313" fmla="*/ 9049 h 38100"/>
                <a:gd name="connsiteX314" fmla="*/ 1100614 w 5781675"/>
                <a:gd name="connsiteY314" fmla="*/ 9049 h 38100"/>
                <a:gd name="connsiteX315" fmla="*/ 1100614 w 5781675"/>
                <a:gd name="connsiteY315" fmla="*/ 9049 h 38100"/>
                <a:gd name="connsiteX316" fmla="*/ 1100614 w 5781675"/>
                <a:gd name="connsiteY316" fmla="*/ 9049 h 38100"/>
                <a:gd name="connsiteX317" fmla="*/ 1036796 w 5781675"/>
                <a:gd name="connsiteY317" fmla="*/ 9049 h 38100"/>
                <a:gd name="connsiteX318" fmla="*/ 1036796 w 5781675"/>
                <a:gd name="connsiteY318" fmla="*/ 14764 h 38100"/>
                <a:gd name="connsiteX319" fmla="*/ 1042511 w 5781675"/>
                <a:gd name="connsiteY319" fmla="*/ 14764 h 38100"/>
                <a:gd name="connsiteX320" fmla="*/ 1067276 w 5781675"/>
                <a:gd name="connsiteY320" fmla="*/ 20479 h 38100"/>
                <a:gd name="connsiteX321" fmla="*/ 1063466 w 5781675"/>
                <a:gd name="connsiteY321" fmla="*/ 9049 h 38100"/>
                <a:gd name="connsiteX322" fmla="*/ 1036796 w 5781675"/>
                <a:gd name="connsiteY322" fmla="*/ 9049 h 38100"/>
                <a:gd name="connsiteX323" fmla="*/ 1036796 w 5781675"/>
                <a:gd name="connsiteY323" fmla="*/ 9049 h 38100"/>
                <a:gd name="connsiteX324" fmla="*/ 1036796 w 5781675"/>
                <a:gd name="connsiteY324" fmla="*/ 9049 h 38100"/>
                <a:gd name="connsiteX325" fmla="*/ 1036796 w 5781675"/>
                <a:gd name="connsiteY325" fmla="*/ 9049 h 38100"/>
                <a:gd name="connsiteX326" fmla="*/ 972979 w 5781675"/>
                <a:gd name="connsiteY326" fmla="*/ 9049 h 38100"/>
                <a:gd name="connsiteX327" fmla="*/ 969169 w 5781675"/>
                <a:gd name="connsiteY327" fmla="*/ 14764 h 38100"/>
                <a:gd name="connsiteX328" fmla="*/ 969169 w 5781675"/>
                <a:gd name="connsiteY328" fmla="*/ 9049 h 38100"/>
                <a:gd name="connsiteX329" fmla="*/ 963454 w 5781675"/>
                <a:gd name="connsiteY329" fmla="*/ 9049 h 38100"/>
                <a:gd name="connsiteX330" fmla="*/ 963454 w 5781675"/>
                <a:gd name="connsiteY330" fmla="*/ 14764 h 38100"/>
                <a:gd name="connsiteX331" fmla="*/ 944404 w 5781675"/>
                <a:gd name="connsiteY331" fmla="*/ 20479 h 38100"/>
                <a:gd name="connsiteX332" fmla="*/ 952024 w 5781675"/>
                <a:gd name="connsiteY332" fmla="*/ 35719 h 38100"/>
                <a:gd name="connsiteX333" fmla="*/ 987266 w 5781675"/>
                <a:gd name="connsiteY333" fmla="*/ 35719 h 38100"/>
                <a:gd name="connsiteX334" fmla="*/ 987266 w 5781675"/>
                <a:gd name="connsiteY334" fmla="*/ 28099 h 38100"/>
                <a:gd name="connsiteX335" fmla="*/ 994886 w 5781675"/>
                <a:gd name="connsiteY335" fmla="*/ 28099 h 38100"/>
                <a:gd name="connsiteX336" fmla="*/ 994886 w 5781675"/>
                <a:gd name="connsiteY336" fmla="*/ 35719 h 38100"/>
                <a:gd name="connsiteX337" fmla="*/ 1013936 w 5781675"/>
                <a:gd name="connsiteY337" fmla="*/ 35719 h 38100"/>
                <a:gd name="connsiteX338" fmla="*/ 1012031 w 5781675"/>
                <a:gd name="connsiteY338" fmla="*/ 28099 h 38100"/>
                <a:gd name="connsiteX339" fmla="*/ 1027271 w 5781675"/>
                <a:gd name="connsiteY339" fmla="*/ 10954 h 38100"/>
                <a:gd name="connsiteX340" fmla="*/ 972979 w 5781675"/>
                <a:gd name="connsiteY340" fmla="*/ 10954 h 38100"/>
                <a:gd name="connsiteX341" fmla="*/ 972979 w 5781675"/>
                <a:gd name="connsiteY341" fmla="*/ 9049 h 38100"/>
                <a:gd name="connsiteX342" fmla="*/ 972979 w 5781675"/>
                <a:gd name="connsiteY342" fmla="*/ 9049 h 38100"/>
                <a:gd name="connsiteX343" fmla="*/ 972979 w 5781675"/>
                <a:gd name="connsiteY343" fmla="*/ 9049 h 38100"/>
                <a:gd name="connsiteX344" fmla="*/ 826294 w 5781675"/>
                <a:gd name="connsiteY344" fmla="*/ 9049 h 38100"/>
                <a:gd name="connsiteX345" fmla="*/ 833914 w 5781675"/>
                <a:gd name="connsiteY345" fmla="*/ 33814 h 38100"/>
                <a:gd name="connsiteX346" fmla="*/ 852964 w 5781675"/>
                <a:gd name="connsiteY346" fmla="*/ 33814 h 38100"/>
                <a:gd name="connsiteX347" fmla="*/ 856774 w 5781675"/>
                <a:gd name="connsiteY347" fmla="*/ 31909 h 38100"/>
                <a:gd name="connsiteX348" fmla="*/ 856774 w 5781675"/>
                <a:gd name="connsiteY348" fmla="*/ 33814 h 38100"/>
                <a:gd name="connsiteX349" fmla="*/ 879634 w 5781675"/>
                <a:gd name="connsiteY349" fmla="*/ 33814 h 38100"/>
                <a:gd name="connsiteX350" fmla="*/ 873919 w 5781675"/>
                <a:gd name="connsiteY350" fmla="*/ 26194 h 38100"/>
                <a:gd name="connsiteX351" fmla="*/ 879634 w 5781675"/>
                <a:gd name="connsiteY351" fmla="*/ 26194 h 38100"/>
                <a:gd name="connsiteX352" fmla="*/ 885349 w 5781675"/>
                <a:gd name="connsiteY352" fmla="*/ 33814 h 38100"/>
                <a:gd name="connsiteX353" fmla="*/ 939641 w 5781675"/>
                <a:gd name="connsiteY353" fmla="*/ 33814 h 38100"/>
                <a:gd name="connsiteX354" fmla="*/ 930116 w 5781675"/>
                <a:gd name="connsiteY354" fmla="*/ 9049 h 38100"/>
                <a:gd name="connsiteX355" fmla="*/ 826294 w 5781675"/>
                <a:gd name="connsiteY355" fmla="*/ 9049 h 38100"/>
                <a:gd name="connsiteX356" fmla="*/ 826294 w 5781675"/>
                <a:gd name="connsiteY356" fmla="*/ 9049 h 38100"/>
                <a:gd name="connsiteX357" fmla="*/ 826294 w 5781675"/>
                <a:gd name="connsiteY357" fmla="*/ 9049 h 38100"/>
                <a:gd name="connsiteX358" fmla="*/ 826294 w 5781675"/>
                <a:gd name="connsiteY358" fmla="*/ 9049 h 38100"/>
                <a:gd name="connsiteX359" fmla="*/ 737711 w 5781675"/>
                <a:gd name="connsiteY359" fmla="*/ 9049 h 38100"/>
                <a:gd name="connsiteX360" fmla="*/ 739616 w 5781675"/>
                <a:gd name="connsiteY360" fmla="*/ 20479 h 38100"/>
                <a:gd name="connsiteX361" fmla="*/ 733901 w 5781675"/>
                <a:gd name="connsiteY361" fmla="*/ 20479 h 38100"/>
                <a:gd name="connsiteX362" fmla="*/ 733901 w 5781675"/>
                <a:gd name="connsiteY362" fmla="*/ 14764 h 38100"/>
                <a:gd name="connsiteX363" fmla="*/ 730091 w 5781675"/>
                <a:gd name="connsiteY363" fmla="*/ 9049 h 38100"/>
                <a:gd name="connsiteX364" fmla="*/ 619601 w 5781675"/>
                <a:gd name="connsiteY364" fmla="*/ 9049 h 38100"/>
                <a:gd name="connsiteX365" fmla="*/ 634841 w 5781675"/>
                <a:gd name="connsiteY365" fmla="*/ 33814 h 38100"/>
                <a:gd name="connsiteX366" fmla="*/ 811054 w 5781675"/>
                <a:gd name="connsiteY366" fmla="*/ 33814 h 38100"/>
                <a:gd name="connsiteX367" fmla="*/ 805339 w 5781675"/>
                <a:gd name="connsiteY367" fmla="*/ 9049 h 38100"/>
                <a:gd name="connsiteX368" fmla="*/ 737711 w 5781675"/>
                <a:gd name="connsiteY368" fmla="*/ 9049 h 38100"/>
                <a:gd name="connsiteX369" fmla="*/ 737711 w 5781675"/>
                <a:gd name="connsiteY369" fmla="*/ 9049 h 38100"/>
                <a:gd name="connsiteX370" fmla="*/ 737711 w 5781675"/>
                <a:gd name="connsiteY370" fmla="*/ 9049 h 38100"/>
                <a:gd name="connsiteX371" fmla="*/ 737711 w 5781675"/>
                <a:gd name="connsiteY371" fmla="*/ 9049 h 38100"/>
                <a:gd name="connsiteX372" fmla="*/ 310991 w 5781675"/>
                <a:gd name="connsiteY372" fmla="*/ 9049 h 38100"/>
                <a:gd name="connsiteX373" fmla="*/ 299561 w 5781675"/>
                <a:gd name="connsiteY373" fmla="*/ 14764 h 38100"/>
                <a:gd name="connsiteX374" fmla="*/ 310991 w 5781675"/>
                <a:gd name="connsiteY374" fmla="*/ 9049 h 38100"/>
                <a:gd name="connsiteX375" fmla="*/ 200501 w 5781675"/>
                <a:gd name="connsiteY375" fmla="*/ 9049 h 38100"/>
                <a:gd name="connsiteX376" fmla="*/ 171926 w 5781675"/>
                <a:gd name="connsiteY376" fmla="*/ 33814 h 38100"/>
                <a:gd name="connsiteX377" fmla="*/ 554831 w 5781675"/>
                <a:gd name="connsiteY377" fmla="*/ 33814 h 38100"/>
                <a:gd name="connsiteX378" fmla="*/ 543401 w 5781675"/>
                <a:gd name="connsiteY378" fmla="*/ 18574 h 38100"/>
                <a:gd name="connsiteX379" fmla="*/ 556736 w 5781675"/>
                <a:gd name="connsiteY379" fmla="*/ 7144 h 38100"/>
                <a:gd name="connsiteX380" fmla="*/ 310991 w 5781675"/>
                <a:gd name="connsiteY380" fmla="*/ 9049 h 38100"/>
                <a:gd name="connsiteX381" fmla="*/ 310991 w 5781675"/>
                <a:gd name="connsiteY381" fmla="*/ 9049 h 38100"/>
                <a:gd name="connsiteX382" fmla="*/ 310991 w 5781675"/>
                <a:gd name="connsiteY382" fmla="*/ 9049 h 38100"/>
                <a:gd name="connsiteX383" fmla="*/ 310991 w 5781675"/>
                <a:gd name="connsiteY383" fmla="*/ 9049 h 38100"/>
                <a:gd name="connsiteX384" fmla="*/ 38576 w 5781675"/>
                <a:gd name="connsiteY384" fmla="*/ 9049 h 38100"/>
                <a:gd name="connsiteX385" fmla="*/ 32861 w 5781675"/>
                <a:gd name="connsiteY385" fmla="*/ 26194 h 38100"/>
                <a:gd name="connsiteX386" fmla="*/ 32861 w 5781675"/>
                <a:gd name="connsiteY386" fmla="*/ 9049 h 38100"/>
                <a:gd name="connsiteX387" fmla="*/ 7144 w 5781675"/>
                <a:gd name="connsiteY387" fmla="*/ 9049 h 38100"/>
                <a:gd name="connsiteX388" fmla="*/ 7144 w 5781675"/>
                <a:gd name="connsiteY388" fmla="*/ 33814 h 38100"/>
                <a:gd name="connsiteX389" fmla="*/ 159544 w 5781675"/>
                <a:gd name="connsiteY389" fmla="*/ 33814 h 38100"/>
                <a:gd name="connsiteX390" fmla="*/ 178594 w 5781675"/>
                <a:gd name="connsiteY390" fmla="*/ 9049 h 38100"/>
                <a:gd name="connsiteX391" fmla="*/ 38576 w 5781675"/>
                <a:gd name="connsiteY391" fmla="*/ 9049 h 38100"/>
                <a:gd name="connsiteX392" fmla="*/ 38576 w 5781675"/>
                <a:gd name="connsiteY392" fmla="*/ 9049 h 38100"/>
                <a:gd name="connsiteX393" fmla="*/ 38576 w 5781675"/>
                <a:gd name="connsiteY393" fmla="*/ 9049 h 38100"/>
                <a:gd name="connsiteX394" fmla="*/ 38576 w 5781675"/>
                <a:gd name="connsiteY394" fmla="*/ 9049 h 38100"/>
                <a:gd name="connsiteX395" fmla="*/ 5363052 w 5781675"/>
                <a:gd name="connsiteY395" fmla="*/ 33814 h 38100"/>
                <a:gd name="connsiteX396" fmla="*/ 5359241 w 5781675"/>
                <a:gd name="connsiteY396" fmla="*/ 26194 h 38100"/>
                <a:gd name="connsiteX397" fmla="*/ 5338286 w 5781675"/>
                <a:gd name="connsiteY397" fmla="*/ 33814 h 38100"/>
                <a:gd name="connsiteX398" fmla="*/ 5363052 w 5781675"/>
                <a:gd name="connsiteY398" fmla="*/ 33814 h 38100"/>
                <a:gd name="connsiteX399" fmla="*/ 5363052 w 5781675"/>
                <a:gd name="connsiteY399" fmla="*/ 33814 h 38100"/>
                <a:gd name="connsiteX400" fmla="*/ 5363052 w 5781675"/>
                <a:gd name="connsiteY400" fmla="*/ 33814 h 38100"/>
                <a:gd name="connsiteX401" fmla="*/ 5363052 w 5781675"/>
                <a:gd name="connsiteY401" fmla="*/ 33814 h 38100"/>
                <a:gd name="connsiteX402" fmla="*/ 4551521 w 5781675"/>
                <a:gd name="connsiteY402" fmla="*/ 33814 h 38100"/>
                <a:gd name="connsiteX403" fmla="*/ 4540091 w 5781675"/>
                <a:gd name="connsiteY403" fmla="*/ 12859 h 38100"/>
                <a:gd name="connsiteX404" fmla="*/ 4532471 w 5781675"/>
                <a:gd name="connsiteY404" fmla="*/ 33814 h 38100"/>
                <a:gd name="connsiteX405" fmla="*/ 4551521 w 5781675"/>
                <a:gd name="connsiteY405" fmla="*/ 33814 h 38100"/>
                <a:gd name="connsiteX406" fmla="*/ 4551521 w 5781675"/>
                <a:gd name="connsiteY406" fmla="*/ 33814 h 38100"/>
                <a:gd name="connsiteX407" fmla="*/ 4551521 w 5781675"/>
                <a:gd name="connsiteY407" fmla="*/ 33814 h 38100"/>
                <a:gd name="connsiteX408" fmla="*/ 4551521 w 5781675"/>
                <a:gd name="connsiteY408" fmla="*/ 33814 h 38100"/>
                <a:gd name="connsiteX409" fmla="*/ 4360069 w 5781675"/>
                <a:gd name="connsiteY409" fmla="*/ 33814 h 38100"/>
                <a:gd name="connsiteX410" fmla="*/ 4365784 w 5781675"/>
                <a:gd name="connsiteY410" fmla="*/ 12859 h 38100"/>
                <a:gd name="connsiteX411" fmla="*/ 4344829 w 5781675"/>
                <a:gd name="connsiteY411" fmla="*/ 33814 h 38100"/>
                <a:gd name="connsiteX412" fmla="*/ 4360069 w 5781675"/>
                <a:gd name="connsiteY412" fmla="*/ 33814 h 38100"/>
                <a:gd name="connsiteX413" fmla="*/ 4360069 w 5781675"/>
                <a:gd name="connsiteY413" fmla="*/ 33814 h 38100"/>
                <a:gd name="connsiteX414" fmla="*/ 4360069 w 5781675"/>
                <a:gd name="connsiteY414" fmla="*/ 33814 h 38100"/>
                <a:gd name="connsiteX415" fmla="*/ 4360069 w 5781675"/>
                <a:gd name="connsiteY415" fmla="*/ 33814 h 38100"/>
                <a:gd name="connsiteX416" fmla="*/ 3927634 w 5781675"/>
                <a:gd name="connsiteY416" fmla="*/ 33814 h 38100"/>
                <a:gd name="connsiteX417" fmla="*/ 3931444 w 5781675"/>
                <a:gd name="connsiteY417" fmla="*/ 26194 h 38100"/>
                <a:gd name="connsiteX418" fmla="*/ 3925729 w 5781675"/>
                <a:gd name="connsiteY418" fmla="*/ 20479 h 38100"/>
                <a:gd name="connsiteX419" fmla="*/ 3875246 w 5781675"/>
                <a:gd name="connsiteY419" fmla="*/ 26194 h 38100"/>
                <a:gd name="connsiteX420" fmla="*/ 3875246 w 5781675"/>
                <a:gd name="connsiteY420" fmla="*/ 31909 h 38100"/>
                <a:gd name="connsiteX421" fmla="*/ 3877151 w 5781675"/>
                <a:gd name="connsiteY421" fmla="*/ 33814 h 38100"/>
                <a:gd name="connsiteX422" fmla="*/ 3927634 w 5781675"/>
                <a:gd name="connsiteY422" fmla="*/ 33814 h 38100"/>
                <a:gd name="connsiteX423" fmla="*/ 3927634 w 5781675"/>
                <a:gd name="connsiteY423" fmla="*/ 33814 h 38100"/>
                <a:gd name="connsiteX424" fmla="*/ 3927634 w 5781675"/>
                <a:gd name="connsiteY424" fmla="*/ 33814 h 38100"/>
                <a:gd name="connsiteX425" fmla="*/ 3927634 w 5781675"/>
                <a:gd name="connsiteY425" fmla="*/ 33814 h 38100"/>
                <a:gd name="connsiteX426" fmla="*/ 3158014 w 5781675"/>
                <a:gd name="connsiteY426" fmla="*/ 33814 h 38100"/>
                <a:gd name="connsiteX427" fmla="*/ 3178969 w 5781675"/>
                <a:gd name="connsiteY427" fmla="*/ 26194 h 38100"/>
                <a:gd name="connsiteX428" fmla="*/ 3141821 w 5781675"/>
                <a:gd name="connsiteY428" fmla="*/ 26194 h 38100"/>
                <a:gd name="connsiteX429" fmla="*/ 3141821 w 5781675"/>
                <a:gd name="connsiteY429" fmla="*/ 33814 h 38100"/>
                <a:gd name="connsiteX430" fmla="*/ 3158014 w 5781675"/>
                <a:gd name="connsiteY430" fmla="*/ 33814 h 38100"/>
                <a:gd name="connsiteX431" fmla="*/ 3158014 w 5781675"/>
                <a:gd name="connsiteY431" fmla="*/ 33814 h 38100"/>
                <a:gd name="connsiteX432" fmla="*/ 3158014 w 5781675"/>
                <a:gd name="connsiteY432" fmla="*/ 33814 h 38100"/>
                <a:gd name="connsiteX433" fmla="*/ 3158014 w 5781675"/>
                <a:gd name="connsiteY433" fmla="*/ 33814 h 38100"/>
                <a:gd name="connsiteX434" fmla="*/ 1410176 w 5781675"/>
                <a:gd name="connsiteY434" fmla="*/ 33814 h 38100"/>
                <a:gd name="connsiteX435" fmla="*/ 1410176 w 5781675"/>
                <a:gd name="connsiteY435" fmla="*/ 31909 h 38100"/>
                <a:gd name="connsiteX436" fmla="*/ 1391126 w 5781675"/>
                <a:gd name="connsiteY436" fmla="*/ 31909 h 38100"/>
                <a:gd name="connsiteX437" fmla="*/ 1391126 w 5781675"/>
                <a:gd name="connsiteY437" fmla="*/ 33814 h 38100"/>
                <a:gd name="connsiteX438" fmla="*/ 1410176 w 5781675"/>
                <a:gd name="connsiteY438" fmla="*/ 33814 h 38100"/>
                <a:gd name="connsiteX439" fmla="*/ 1410176 w 5781675"/>
                <a:gd name="connsiteY439" fmla="*/ 33814 h 38100"/>
                <a:gd name="connsiteX440" fmla="*/ 1410176 w 5781675"/>
                <a:gd name="connsiteY440" fmla="*/ 33814 h 38100"/>
                <a:gd name="connsiteX441" fmla="*/ 1410176 w 5781675"/>
                <a:gd name="connsiteY441" fmla="*/ 33814 h 38100"/>
                <a:gd name="connsiteX442" fmla="*/ 1087279 w 5781675"/>
                <a:gd name="connsiteY442" fmla="*/ 33814 h 38100"/>
                <a:gd name="connsiteX443" fmla="*/ 1083469 w 5781675"/>
                <a:gd name="connsiteY443" fmla="*/ 31909 h 38100"/>
                <a:gd name="connsiteX444" fmla="*/ 1077754 w 5781675"/>
                <a:gd name="connsiteY444" fmla="*/ 31909 h 38100"/>
                <a:gd name="connsiteX445" fmla="*/ 1079659 w 5781675"/>
                <a:gd name="connsiteY445" fmla="*/ 33814 h 38100"/>
                <a:gd name="connsiteX446" fmla="*/ 1087279 w 5781675"/>
                <a:gd name="connsiteY446" fmla="*/ 33814 h 38100"/>
                <a:gd name="connsiteX447" fmla="*/ 1087279 w 5781675"/>
                <a:gd name="connsiteY447" fmla="*/ 33814 h 38100"/>
                <a:gd name="connsiteX448" fmla="*/ 1087279 w 5781675"/>
                <a:gd name="connsiteY448" fmla="*/ 33814 h 38100"/>
                <a:gd name="connsiteX449" fmla="*/ 1087279 w 5781675"/>
                <a:gd name="connsiteY449" fmla="*/ 33814 h 38100"/>
                <a:gd name="connsiteX450" fmla="*/ 1055846 w 5781675"/>
                <a:gd name="connsiteY450" fmla="*/ 33814 h 38100"/>
                <a:gd name="connsiteX451" fmla="*/ 1055846 w 5781675"/>
                <a:gd name="connsiteY451" fmla="*/ 26194 h 38100"/>
                <a:gd name="connsiteX452" fmla="*/ 1031081 w 5781675"/>
                <a:gd name="connsiteY452" fmla="*/ 14764 h 38100"/>
                <a:gd name="connsiteX453" fmla="*/ 1031081 w 5781675"/>
                <a:gd name="connsiteY453" fmla="*/ 35719 h 38100"/>
                <a:gd name="connsiteX454" fmla="*/ 1055846 w 5781675"/>
                <a:gd name="connsiteY454" fmla="*/ 35719 h 38100"/>
                <a:gd name="connsiteX455" fmla="*/ 1055846 w 5781675"/>
                <a:gd name="connsiteY455" fmla="*/ 33814 h 38100"/>
                <a:gd name="connsiteX456" fmla="*/ 1055846 w 5781675"/>
                <a:gd name="connsiteY456" fmla="*/ 33814 h 38100"/>
                <a:gd name="connsiteX457" fmla="*/ 1055846 w 5781675"/>
                <a:gd name="connsiteY457" fmla="*/ 33814 h 38100"/>
                <a:gd name="connsiteX458" fmla="*/ 632936 w 5781675"/>
                <a:gd name="connsiteY458" fmla="*/ 33814 h 38100"/>
                <a:gd name="connsiteX459" fmla="*/ 629126 w 5781675"/>
                <a:gd name="connsiteY459" fmla="*/ 26194 h 38100"/>
                <a:gd name="connsiteX460" fmla="*/ 629126 w 5781675"/>
                <a:gd name="connsiteY460" fmla="*/ 31909 h 38100"/>
                <a:gd name="connsiteX461" fmla="*/ 627221 w 5781675"/>
                <a:gd name="connsiteY461" fmla="*/ 33814 h 38100"/>
                <a:gd name="connsiteX462" fmla="*/ 632936 w 5781675"/>
                <a:gd name="connsiteY462" fmla="*/ 33814 h 38100"/>
                <a:gd name="connsiteX463" fmla="*/ 632936 w 5781675"/>
                <a:gd name="connsiteY463" fmla="*/ 33814 h 38100"/>
                <a:gd name="connsiteX464" fmla="*/ 632936 w 5781675"/>
                <a:gd name="connsiteY464" fmla="*/ 33814 h 38100"/>
                <a:gd name="connsiteX465" fmla="*/ 632936 w 5781675"/>
                <a:gd name="connsiteY465" fmla="*/ 33814 h 38100"/>
                <a:gd name="connsiteX466" fmla="*/ 1485424 w 5781675"/>
                <a:gd name="connsiteY466" fmla="*/ 26194 h 38100"/>
                <a:gd name="connsiteX467" fmla="*/ 1473994 w 5781675"/>
                <a:gd name="connsiteY467" fmla="*/ 31909 h 38100"/>
                <a:gd name="connsiteX468" fmla="*/ 1485424 w 5781675"/>
                <a:gd name="connsiteY468" fmla="*/ 26194 h 38100"/>
                <a:gd name="connsiteX469" fmla="*/ 1485424 w 5781675"/>
                <a:gd name="connsiteY469" fmla="*/ 26194 h 38100"/>
                <a:gd name="connsiteX470" fmla="*/ 1485424 w 5781675"/>
                <a:gd name="connsiteY470" fmla="*/ 26194 h 38100"/>
                <a:gd name="connsiteX471" fmla="*/ 1485424 w 5781675"/>
                <a:gd name="connsiteY471" fmla="*/ 26194 h 38100"/>
                <a:gd name="connsiteX472" fmla="*/ 3681889 w 5781675"/>
                <a:gd name="connsiteY472" fmla="*/ 26194 h 38100"/>
                <a:gd name="connsiteX473" fmla="*/ 3670459 w 5781675"/>
                <a:gd name="connsiteY473" fmla="*/ 31909 h 38100"/>
                <a:gd name="connsiteX474" fmla="*/ 3681889 w 5781675"/>
                <a:gd name="connsiteY474" fmla="*/ 26194 h 38100"/>
                <a:gd name="connsiteX475" fmla="*/ 3681889 w 5781675"/>
                <a:gd name="connsiteY475" fmla="*/ 26194 h 38100"/>
                <a:gd name="connsiteX476" fmla="*/ 3681889 w 5781675"/>
                <a:gd name="connsiteY476" fmla="*/ 26194 h 38100"/>
                <a:gd name="connsiteX477" fmla="*/ 3681889 w 5781675"/>
                <a:gd name="connsiteY477" fmla="*/ 26194 h 38100"/>
                <a:gd name="connsiteX478" fmla="*/ 2596039 w 5781675"/>
                <a:gd name="connsiteY478" fmla="*/ 20479 h 38100"/>
                <a:gd name="connsiteX479" fmla="*/ 2596039 w 5781675"/>
                <a:gd name="connsiteY479" fmla="*/ 26194 h 38100"/>
                <a:gd name="connsiteX480" fmla="*/ 2601754 w 5781675"/>
                <a:gd name="connsiteY480" fmla="*/ 26194 h 38100"/>
                <a:gd name="connsiteX481" fmla="*/ 2590324 w 5781675"/>
                <a:gd name="connsiteY481" fmla="*/ 31909 h 38100"/>
                <a:gd name="connsiteX482" fmla="*/ 2584609 w 5781675"/>
                <a:gd name="connsiteY482" fmla="*/ 26194 h 38100"/>
                <a:gd name="connsiteX483" fmla="*/ 2596039 w 5781675"/>
                <a:gd name="connsiteY483" fmla="*/ 20479 h 38100"/>
                <a:gd name="connsiteX484" fmla="*/ 2596039 w 5781675"/>
                <a:gd name="connsiteY484" fmla="*/ 20479 h 38100"/>
                <a:gd name="connsiteX485" fmla="*/ 2596039 w 5781675"/>
                <a:gd name="connsiteY485" fmla="*/ 20479 h 38100"/>
                <a:gd name="connsiteX486" fmla="*/ 2596039 w 5781675"/>
                <a:gd name="connsiteY486" fmla="*/ 20479 h 38100"/>
                <a:gd name="connsiteX487" fmla="*/ 4756309 w 5781675"/>
                <a:gd name="connsiteY487" fmla="*/ 20479 h 38100"/>
                <a:gd name="connsiteX488" fmla="*/ 4756309 w 5781675"/>
                <a:gd name="connsiteY488" fmla="*/ 31909 h 38100"/>
                <a:gd name="connsiteX489" fmla="*/ 4750594 w 5781675"/>
                <a:gd name="connsiteY489" fmla="*/ 31909 h 38100"/>
                <a:gd name="connsiteX490" fmla="*/ 4750594 w 5781675"/>
                <a:gd name="connsiteY490" fmla="*/ 20479 h 38100"/>
                <a:gd name="connsiteX491" fmla="*/ 4756309 w 5781675"/>
                <a:gd name="connsiteY491" fmla="*/ 20479 h 38100"/>
                <a:gd name="connsiteX492" fmla="*/ 4756309 w 5781675"/>
                <a:gd name="connsiteY492" fmla="*/ 20479 h 38100"/>
                <a:gd name="connsiteX493" fmla="*/ 4756309 w 5781675"/>
                <a:gd name="connsiteY493" fmla="*/ 20479 h 38100"/>
                <a:gd name="connsiteX494" fmla="*/ 4756309 w 5781675"/>
                <a:gd name="connsiteY494" fmla="*/ 20479 h 38100"/>
                <a:gd name="connsiteX495" fmla="*/ 5042059 w 5781675"/>
                <a:gd name="connsiteY495" fmla="*/ 20479 h 38100"/>
                <a:gd name="connsiteX496" fmla="*/ 5030629 w 5781675"/>
                <a:gd name="connsiteY496" fmla="*/ 26194 h 38100"/>
                <a:gd name="connsiteX497" fmla="*/ 5042059 w 5781675"/>
                <a:gd name="connsiteY497" fmla="*/ 20479 h 38100"/>
                <a:gd name="connsiteX498" fmla="*/ 5042059 w 5781675"/>
                <a:gd name="connsiteY498" fmla="*/ 20479 h 38100"/>
                <a:gd name="connsiteX499" fmla="*/ 5042059 w 5781675"/>
                <a:gd name="connsiteY499" fmla="*/ 20479 h 38100"/>
                <a:gd name="connsiteX500" fmla="*/ 5042059 w 5781675"/>
                <a:gd name="connsiteY500" fmla="*/ 20479 h 38100"/>
                <a:gd name="connsiteX501" fmla="*/ 5594509 w 5781675"/>
                <a:gd name="connsiteY501" fmla="*/ 20479 h 38100"/>
                <a:gd name="connsiteX502" fmla="*/ 5619274 w 5781675"/>
                <a:gd name="connsiteY502" fmla="*/ 31909 h 38100"/>
                <a:gd name="connsiteX503" fmla="*/ 5563077 w 5781675"/>
                <a:gd name="connsiteY503" fmla="*/ 26194 h 38100"/>
                <a:gd name="connsiteX504" fmla="*/ 5557361 w 5781675"/>
                <a:gd name="connsiteY504" fmla="*/ 26194 h 38100"/>
                <a:gd name="connsiteX505" fmla="*/ 5557361 w 5781675"/>
                <a:gd name="connsiteY505" fmla="*/ 20479 h 38100"/>
                <a:gd name="connsiteX506" fmla="*/ 5594509 w 5781675"/>
                <a:gd name="connsiteY506" fmla="*/ 20479 h 38100"/>
                <a:gd name="connsiteX507" fmla="*/ 5594509 w 5781675"/>
                <a:gd name="connsiteY507" fmla="*/ 20479 h 38100"/>
                <a:gd name="connsiteX508" fmla="*/ 5594509 w 5781675"/>
                <a:gd name="connsiteY508" fmla="*/ 20479 h 38100"/>
                <a:gd name="connsiteX509" fmla="*/ 5594509 w 5781675"/>
                <a:gd name="connsiteY509" fmla="*/ 20479 h 38100"/>
                <a:gd name="connsiteX510" fmla="*/ 4228624 w 5781675"/>
                <a:gd name="connsiteY510" fmla="*/ 14764 h 38100"/>
                <a:gd name="connsiteX511" fmla="*/ 4222909 w 5781675"/>
                <a:gd name="connsiteY511" fmla="*/ 33814 h 38100"/>
                <a:gd name="connsiteX512" fmla="*/ 4198144 w 5781675"/>
                <a:gd name="connsiteY512" fmla="*/ 22384 h 38100"/>
                <a:gd name="connsiteX513" fmla="*/ 4228624 w 5781675"/>
                <a:gd name="connsiteY513" fmla="*/ 14764 h 38100"/>
                <a:gd name="connsiteX514" fmla="*/ 4228624 w 5781675"/>
                <a:gd name="connsiteY514" fmla="*/ 14764 h 38100"/>
                <a:gd name="connsiteX515" fmla="*/ 4228624 w 5781675"/>
                <a:gd name="connsiteY515" fmla="*/ 14764 h 38100"/>
                <a:gd name="connsiteX516" fmla="*/ 4228624 w 5781675"/>
                <a:gd name="connsiteY516" fmla="*/ 14764 h 38100"/>
                <a:gd name="connsiteX517" fmla="*/ 5644991 w 5781675"/>
                <a:gd name="connsiteY517" fmla="*/ 14764 h 38100"/>
                <a:gd name="connsiteX518" fmla="*/ 5633561 w 5781675"/>
                <a:gd name="connsiteY518" fmla="*/ 20479 h 38100"/>
                <a:gd name="connsiteX519" fmla="*/ 5644991 w 5781675"/>
                <a:gd name="connsiteY519" fmla="*/ 14764 h 38100"/>
                <a:gd name="connsiteX520" fmla="*/ 5644991 w 5781675"/>
                <a:gd name="connsiteY520" fmla="*/ 14764 h 38100"/>
                <a:gd name="connsiteX521" fmla="*/ 5644991 w 5781675"/>
                <a:gd name="connsiteY521" fmla="*/ 14764 h 38100"/>
                <a:gd name="connsiteX522" fmla="*/ 5644991 w 5781675"/>
                <a:gd name="connsiteY522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5781675" h="38100">
                  <a:moveTo>
                    <a:pt x="5694521" y="9049"/>
                  </a:moveTo>
                  <a:cubicBezTo>
                    <a:pt x="5700236" y="14764"/>
                    <a:pt x="5704046" y="16669"/>
                    <a:pt x="5711666" y="20479"/>
                  </a:cubicBezTo>
                  <a:cubicBezTo>
                    <a:pt x="5705952" y="26194"/>
                    <a:pt x="5709761" y="22384"/>
                    <a:pt x="5700236" y="26194"/>
                  </a:cubicBezTo>
                  <a:cubicBezTo>
                    <a:pt x="5698332" y="30004"/>
                    <a:pt x="5696427" y="31909"/>
                    <a:pt x="5694521" y="33814"/>
                  </a:cubicBezTo>
                  <a:lnTo>
                    <a:pt x="5721191" y="33814"/>
                  </a:lnTo>
                  <a:cubicBezTo>
                    <a:pt x="5721191" y="31909"/>
                    <a:pt x="5721191" y="31909"/>
                    <a:pt x="5717382" y="26194"/>
                  </a:cubicBezTo>
                  <a:lnTo>
                    <a:pt x="5728811" y="26194"/>
                  </a:lnTo>
                  <a:cubicBezTo>
                    <a:pt x="5728811" y="30004"/>
                    <a:pt x="5726907" y="31909"/>
                    <a:pt x="5726907" y="33814"/>
                  </a:cubicBezTo>
                  <a:lnTo>
                    <a:pt x="5749766" y="33814"/>
                  </a:lnTo>
                  <a:cubicBezTo>
                    <a:pt x="5759291" y="26194"/>
                    <a:pt x="5770721" y="16669"/>
                    <a:pt x="5780246" y="9049"/>
                  </a:cubicBezTo>
                  <a:lnTo>
                    <a:pt x="5694521" y="9049"/>
                  </a:lnTo>
                  <a:lnTo>
                    <a:pt x="5694521" y="9049"/>
                  </a:lnTo>
                  <a:lnTo>
                    <a:pt x="5694521" y="9049"/>
                  </a:lnTo>
                  <a:lnTo>
                    <a:pt x="5694521" y="9049"/>
                  </a:lnTo>
                  <a:close/>
                  <a:moveTo>
                    <a:pt x="5664041" y="9049"/>
                  </a:moveTo>
                  <a:cubicBezTo>
                    <a:pt x="5677377" y="26194"/>
                    <a:pt x="5671661" y="20479"/>
                    <a:pt x="5694521" y="20479"/>
                  </a:cubicBezTo>
                  <a:lnTo>
                    <a:pt x="5688807" y="9049"/>
                  </a:lnTo>
                  <a:lnTo>
                    <a:pt x="5664041" y="9049"/>
                  </a:lnTo>
                  <a:lnTo>
                    <a:pt x="5664041" y="9049"/>
                  </a:lnTo>
                  <a:lnTo>
                    <a:pt x="5664041" y="9049"/>
                  </a:lnTo>
                  <a:lnTo>
                    <a:pt x="5664041" y="9049"/>
                  </a:lnTo>
                  <a:close/>
                  <a:moveTo>
                    <a:pt x="5519261" y="9049"/>
                  </a:moveTo>
                  <a:lnTo>
                    <a:pt x="5519261" y="20479"/>
                  </a:lnTo>
                  <a:cubicBezTo>
                    <a:pt x="5517357" y="24289"/>
                    <a:pt x="5517357" y="28099"/>
                    <a:pt x="5515452" y="35719"/>
                  </a:cubicBezTo>
                  <a:lnTo>
                    <a:pt x="5581174" y="35719"/>
                  </a:lnTo>
                  <a:cubicBezTo>
                    <a:pt x="5583079" y="35719"/>
                    <a:pt x="5584984" y="33814"/>
                    <a:pt x="5586889" y="33814"/>
                  </a:cubicBezTo>
                  <a:lnTo>
                    <a:pt x="5586889" y="35719"/>
                  </a:lnTo>
                  <a:lnTo>
                    <a:pt x="5625941" y="35719"/>
                  </a:lnTo>
                  <a:lnTo>
                    <a:pt x="5625941" y="33814"/>
                  </a:lnTo>
                  <a:lnTo>
                    <a:pt x="5631657" y="33814"/>
                  </a:lnTo>
                  <a:cubicBezTo>
                    <a:pt x="5633561" y="33814"/>
                    <a:pt x="5633561" y="35719"/>
                    <a:pt x="5635466" y="35719"/>
                  </a:cubicBezTo>
                  <a:lnTo>
                    <a:pt x="5667852" y="35719"/>
                  </a:lnTo>
                  <a:lnTo>
                    <a:pt x="5667852" y="28099"/>
                  </a:lnTo>
                  <a:cubicBezTo>
                    <a:pt x="5652611" y="18574"/>
                    <a:pt x="5660232" y="30004"/>
                    <a:pt x="5656421" y="10954"/>
                  </a:cubicBezTo>
                  <a:lnTo>
                    <a:pt x="5519261" y="9049"/>
                  </a:lnTo>
                  <a:lnTo>
                    <a:pt x="5519261" y="9049"/>
                  </a:lnTo>
                  <a:lnTo>
                    <a:pt x="5519261" y="9049"/>
                  </a:lnTo>
                  <a:lnTo>
                    <a:pt x="5519261" y="9049"/>
                  </a:lnTo>
                  <a:close/>
                  <a:moveTo>
                    <a:pt x="5430679" y="9049"/>
                  </a:moveTo>
                  <a:lnTo>
                    <a:pt x="5434489" y="20479"/>
                  </a:lnTo>
                  <a:lnTo>
                    <a:pt x="5423059" y="20479"/>
                  </a:lnTo>
                  <a:lnTo>
                    <a:pt x="5423059" y="14764"/>
                  </a:lnTo>
                  <a:cubicBezTo>
                    <a:pt x="5421154" y="10954"/>
                    <a:pt x="5419249" y="10954"/>
                    <a:pt x="5419249" y="9049"/>
                  </a:cubicBezTo>
                  <a:lnTo>
                    <a:pt x="5355432" y="9049"/>
                  </a:lnTo>
                  <a:cubicBezTo>
                    <a:pt x="5359241" y="10954"/>
                    <a:pt x="5361146" y="12859"/>
                    <a:pt x="5361146" y="14764"/>
                  </a:cubicBezTo>
                  <a:cubicBezTo>
                    <a:pt x="5370671" y="26194"/>
                    <a:pt x="5368766" y="31909"/>
                    <a:pt x="5378291" y="35719"/>
                  </a:cubicBezTo>
                  <a:lnTo>
                    <a:pt x="5397341" y="35719"/>
                  </a:lnTo>
                  <a:cubicBezTo>
                    <a:pt x="5406866" y="30004"/>
                    <a:pt x="5410677" y="31909"/>
                    <a:pt x="5416391" y="28099"/>
                  </a:cubicBezTo>
                  <a:cubicBezTo>
                    <a:pt x="5418296" y="31909"/>
                    <a:pt x="5420202" y="33814"/>
                    <a:pt x="5422107" y="35719"/>
                  </a:cubicBezTo>
                  <a:lnTo>
                    <a:pt x="5503069" y="35719"/>
                  </a:lnTo>
                  <a:cubicBezTo>
                    <a:pt x="5497354" y="31909"/>
                    <a:pt x="5489734" y="26194"/>
                    <a:pt x="5485924" y="20479"/>
                  </a:cubicBezTo>
                  <a:cubicBezTo>
                    <a:pt x="5489734" y="14764"/>
                    <a:pt x="5489734" y="12859"/>
                    <a:pt x="5489734" y="9049"/>
                  </a:cubicBezTo>
                  <a:lnTo>
                    <a:pt x="5430679" y="9049"/>
                  </a:lnTo>
                  <a:lnTo>
                    <a:pt x="5430679" y="9049"/>
                  </a:lnTo>
                  <a:lnTo>
                    <a:pt x="5430679" y="9049"/>
                  </a:lnTo>
                  <a:lnTo>
                    <a:pt x="5430679" y="9049"/>
                  </a:lnTo>
                  <a:close/>
                  <a:moveTo>
                    <a:pt x="5297329" y="9049"/>
                  </a:moveTo>
                  <a:cubicBezTo>
                    <a:pt x="5293519" y="20479"/>
                    <a:pt x="5289709" y="28099"/>
                    <a:pt x="5285899" y="33814"/>
                  </a:cubicBezTo>
                  <a:lnTo>
                    <a:pt x="5303044" y="33814"/>
                  </a:lnTo>
                  <a:lnTo>
                    <a:pt x="5303044" y="26194"/>
                  </a:lnTo>
                  <a:cubicBezTo>
                    <a:pt x="5320189" y="20479"/>
                    <a:pt x="5301139" y="22384"/>
                    <a:pt x="5314474" y="14764"/>
                  </a:cubicBezTo>
                  <a:cubicBezTo>
                    <a:pt x="5308759" y="10954"/>
                    <a:pt x="5308759" y="10954"/>
                    <a:pt x="5301139" y="9049"/>
                  </a:cubicBezTo>
                  <a:lnTo>
                    <a:pt x="5297329" y="9049"/>
                  </a:lnTo>
                  <a:lnTo>
                    <a:pt x="5297329" y="9049"/>
                  </a:lnTo>
                  <a:lnTo>
                    <a:pt x="5297329" y="9049"/>
                  </a:lnTo>
                  <a:lnTo>
                    <a:pt x="5297329" y="9049"/>
                  </a:lnTo>
                  <a:close/>
                  <a:moveTo>
                    <a:pt x="5109686" y="9049"/>
                  </a:moveTo>
                  <a:cubicBezTo>
                    <a:pt x="5113496" y="14764"/>
                    <a:pt x="5117307" y="16669"/>
                    <a:pt x="5123021" y="26194"/>
                  </a:cubicBezTo>
                  <a:lnTo>
                    <a:pt x="5111591" y="26194"/>
                  </a:lnTo>
                  <a:cubicBezTo>
                    <a:pt x="5105877" y="9049"/>
                    <a:pt x="5109686" y="14764"/>
                    <a:pt x="5096352" y="9049"/>
                  </a:cubicBezTo>
                  <a:lnTo>
                    <a:pt x="4964907" y="9049"/>
                  </a:lnTo>
                  <a:cubicBezTo>
                    <a:pt x="4964907" y="12859"/>
                    <a:pt x="4963002" y="16669"/>
                    <a:pt x="4963002" y="20479"/>
                  </a:cubicBezTo>
                  <a:cubicBezTo>
                    <a:pt x="4943952" y="22384"/>
                    <a:pt x="4934427" y="26194"/>
                    <a:pt x="4920139" y="31909"/>
                  </a:cubicBezTo>
                  <a:cubicBezTo>
                    <a:pt x="4920139" y="31909"/>
                    <a:pt x="4920139" y="33814"/>
                    <a:pt x="4922044" y="33814"/>
                  </a:cubicBezTo>
                  <a:lnTo>
                    <a:pt x="4966811" y="33814"/>
                  </a:lnTo>
                  <a:cubicBezTo>
                    <a:pt x="4966811" y="31909"/>
                    <a:pt x="4966811" y="31909"/>
                    <a:pt x="4970621" y="26194"/>
                  </a:cubicBezTo>
                  <a:lnTo>
                    <a:pt x="4995386" y="26194"/>
                  </a:lnTo>
                  <a:cubicBezTo>
                    <a:pt x="4993482" y="30004"/>
                    <a:pt x="4989671" y="31909"/>
                    <a:pt x="4987766" y="33814"/>
                  </a:cubicBezTo>
                  <a:lnTo>
                    <a:pt x="5213509" y="33814"/>
                  </a:lnTo>
                  <a:cubicBezTo>
                    <a:pt x="5213509" y="33814"/>
                    <a:pt x="5213509" y="31909"/>
                    <a:pt x="5211604" y="31909"/>
                  </a:cubicBezTo>
                  <a:cubicBezTo>
                    <a:pt x="5224939" y="22384"/>
                    <a:pt x="5207794" y="24289"/>
                    <a:pt x="5223034" y="20479"/>
                  </a:cubicBezTo>
                  <a:lnTo>
                    <a:pt x="5223034" y="26194"/>
                  </a:lnTo>
                  <a:cubicBezTo>
                    <a:pt x="5224939" y="28099"/>
                    <a:pt x="5226844" y="31909"/>
                    <a:pt x="5228749" y="33814"/>
                  </a:cubicBezTo>
                  <a:lnTo>
                    <a:pt x="5259229" y="33814"/>
                  </a:lnTo>
                  <a:lnTo>
                    <a:pt x="5259229" y="31909"/>
                  </a:lnTo>
                  <a:cubicBezTo>
                    <a:pt x="5247799" y="28099"/>
                    <a:pt x="5253514" y="30004"/>
                    <a:pt x="5247799" y="26194"/>
                  </a:cubicBezTo>
                  <a:cubicBezTo>
                    <a:pt x="5276374" y="20479"/>
                    <a:pt x="5268754" y="9049"/>
                    <a:pt x="5290661" y="14764"/>
                  </a:cubicBezTo>
                  <a:lnTo>
                    <a:pt x="5290661" y="9049"/>
                  </a:lnTo>
                  <a:lnTo>
                    <a:pt x="5109686" y="9049"/>
                  </a:lnTo>
                  <a:lnTo>
                    <a:pt x="5109686" y="9049"/>
                  </a:lnTo>
                  <a:lnTo>
                    <a:pt x="5109686" y="9049"/>
                  </a:lnTo>
                  <a:lnTo>
                    <a:pt x="5109686" y="9049"/>
                  </a:lnTo>
                  <a:close/>
                  <a:moveTo>
                    <a:pt x="4893469" y="9049"/>
                  </a:moveTo>
                  <a:cubicBezTo>
                    <a:pt x="4891564" y="22384"/>
                    <a:pt x="4891564" y="24289"/>
                    <a:pt x="4912519" y="31909"/>
                  </a:cubicBezTo>
                  <a:cubicBezTo>
                    <a:pt x="4918234" y="22384"/>
                    <a:pt x="4925854" y="14764"/>
                    <a:pt x="4937284" y="9049"/>
                  </a:cubicBezTo>
                  <a:lnTo>
                    <a:pt x="4893469" y="9049"/>
                  </a:lnTo>
                  <a:lnTo>
                    <a:pt x="4893469" y="9049"/>
                  </a:lnTo>
                  <a:lnTo>
                    <a:pt x="4893469" y="9049"/>
                  </a:lnTo>
                  <a:lnTo>
                    <a:pt x="4893469" y="9049"/>
                  </a:lnTo>
                  <a:close/>
                  <a:moveTo>
                    <a:pt x="4765834" y="9049"/>
                  </a:moveTo>
                  <a:cubicBezTo>
                    <a:pt x="4765834" y="10954"/>
                    <a:pt x="4763929" y="12859"/>
                    <a:pt x="4763929" y="14764"/>
                  </a:cubicBezTo>
                  <a:lnTo>
                    <a:pt x="4758214" y="14764"/>
                  </a:lnTo>
                  <a:lnTo>
                    <a:pt x="4758214" y="9049"/>
                  </a:lnTo>
                  <a:lnTo>
                    <a:pt x="4615339" y="9049"/>
                  </a:lnTo>
                  <a:cubicBezTo>
                    <a:pt x="4603909" y="22384"/>
                    <a:pt x="4609624" y="9049"/>
                    <a:pt x="4598194" y="14764"/>
                  </a:cubicBezTo>
                  <a:cubicBezTo>
                    <a:pt x="4598194" y="12859"/>
                    <a:pt x="4598194" y="10954"/>
                    <a:pt x="4598194" y="9049"/>
                  </a:cubicBezTo>
                  <a:lnTo>
                    <a:pt x="4584859" y="9049"/>
                  </a:lnTo>
                  <a:cubicBezTo>
                    <a:pt x="4575334" y="18574"/>
                    <a:pt x="4579144" y="3334"/>
                    <a:pt x="4573429" y="20479"/>
                  </a:cubicBezTo>
                  <a:cubicBezTo>
                    <a:pt x="4573429" y="22384"/>
                    <a:pt x="4571524" y="28099"/>
                    <a:pt x="4567714" y="35719"/>
                  </a:cubicBezTo>
                  <a:lnTo>
                    <a:pt x="4644866" y="35719"/>
                  </a:lnTo>
                  <a:cubicBezTo>
                    <a:pt x="4644866" y="30004"/>
                    <a:pt x="4644866" y="22384"/>
                    <a:pt x="4646771" y="14764"/>
                  </a:cubicBezTo>
                  <a:lnTo>
                    <a:pt x="4658202" y="14764"/>
                  </a:lnTo>
                  <a:cubicBezTo>
                    <a:pt x="4652487" y="24289"/>
                    <a:pt x="4650581" y="26194"/>
                    <a:pt x="4648677" y="35719"/>
                  </a:cubicBezTo>
                  <a:lnTo>
                    <a:pt x="4775359" y="35719"/>
                  </a:lnTo>
                  <a:lnTo>
                    <a:pt x="4775359" y="33814"/>
                  </a:lnTo>
                  <a:cubicBezTo>
                    <a:pt x="4769644" y="22384"/>
                    <a:pt x="4769644" y="26194"/>
                    <a:pt x="4775359" y="14764"/>
                  </a:cubicBezTo>
                  <a:cubicBezTo>
                    <a:pt x="4777264" y="26194"/>
                    <a:pt x="4777264" y="30004"/>
                    <a:pt x="4779169" y="35719"/>
                  </a:cubicBezTo>
                  <a:lnTo>
                    <a:pt x="4784884" y="35719"/>
                  </a:lnTo>
                  <a:cubicBezTo>
                    <a:pt x="4784884" y="33814"/>
                    <a:pt x="4786789" y="30004"/>
                    <a:pt x="4786789" y="28099"/>
                  </a:cubicBezTo>
                  <a:cubicBezTo>
                    <a:pt x="4800124" y="30004"/>
                    <a:pt x="4798219" y="30004"/>
                    <a:pt x="4805839" y="33814"/>
                  </a:cubicBezTo>
                  <a:cubicBezTo>
                    <a:pt x="4803934" y="33814"/>
                    <a:pt x="4803934" y="35719"/>
                    <a:pt x="4802029" y="35719"/>
                  </a:cubicBezTo>
                  <a:lnTo>
                    <a:pt x="4821079" y="35719"/>
                  </a:lnTo>
                  <a:cubicBezTo>
                    <a:pt x="4824889" y="31909"/>
                    <a:pt x="4826794" y="30004"/>
                    <a:pt x="4830604" y="28099"/>
                  </a:cubicBezTo>
                  <a:cubicBezTo>
                    <a:pt x="4830604" y="31909"/>
                    <a:pt x="4830604" y="33814"/>
                    <a:pt x="4828699" y="35719"/>
                  </a:cubicBezTo>
                  <a:lnTo>
                    <a:pt x="4840129" y="35719"/>
                  </a:lnTo>
                  <a:cubicBezTo>
                    <a:pt x="4843939" y="28099"/>
                    <a:pt x="4845844" y="20479"/>
                    <a:pt x="4847749" y="10954"/>
                  </a:cubicBezTo>
                  <a:lnTo>
                    <a:pt x="4765834" y="9049"/>
                  </a:lnTo>
                  <a:lnTo>
                    <a:pt x="4765834" y="9049"/>
                  </a:lnTo>
                  <a:lnTo>
                    <a:pt x="4765834" y="9049"/>
                  </a:lnTo>
                  <a:lnTo>
                    <a:pt x="4765834" y="9049"/>
                  </a:lnTo>
                  <a:close/>
                  <a:moveTo>
                    <a:pt x="4535329" y="9049"/>
                  </a:moveTo>
                  <a:cubicBezTo>
                    <a:pt x="4535329" y="10954"/>
                    <a:pt x="4535329" y="10954"/>
                    <a:pt x="4539139" y="14764"/>
                  </a:cubicBezTo>
                  <a:cubicBezTo>
                    <a:pt x="4539139" y="12859"/>
                    <a:pt x="4541044" y="10954"/>
                    <a:pt x="4541044" y="9049"/>
                  </a:cubicBezTo>
                  <a:lnTo>
                    <a:pt x="4535329" y="9049"/>
                  </a:lnTo>
                  <a:lnTo>
                    <a:pt x="4535329" y="9049"/>
                  </a:lnTo>
                  <a:lnTo>
                    <a:pt x="4535329" y="9049"/>
                  </a:lnTo>
                  <a:lnTo>
                    <a:pt x="4535329" y="9049"/>
                  </a:lnTo>
                  <a:close/>
                  <a:moveTo>
                    <a:pt x="4518184" y="9049"/>
                  </a:moveTo>
                  <a:cubicBezTo>
                    <a:pt x="4504849" y="14764"/>
                    <a:pt x="4499134" y="18574"/>
                    <a:pt x="4477227" y="20479"/>
                  </a:cubicBezTo>
                  <a:cubicBezTo>
                    <a:pt x="4475321" y="14764"/>
                    <a:pt x="4473416" y="10954"/>
                    <a:pt x="4473416" y="9049"/>
                  </a:cubicBezTo>
                  <a:lnTo>
                    <a:pt x="4426744" y="9049"/>
                  </a:lnTo>
                  <a:cubicBezTo>
                    <a:pt x="4417219" y="24289"/>
                    <a:pt x="4415314" y="14764"/>
                    <a:pt x="4396264" y="20479"/>
                  </a:cubicBezTo>
                  <a:lnTo>
                    <a:pt x="4401979" y="31909"/>
                  </a:lnTo>
                  <a:cubicBezTo>
                    <a:pt x="4384834" y="30004"/>
                    <a:pt x="4392454" y="22384"/>
                    <a:pt x="4386739" y="33814"/>
                  </a:cubicBezTo>
                  <a:lnTo>
                    <a:pt x="4419124" y="33814"/>
                  </a:lnTo>
                  <a:cubicBezTo>
                    <a:pt x="4419124" y="33814"/>
                    <a:pt x="4419124" y="31909"/>
                    <a:pt x="4421029" y="31909"/>
                  </a:cubicBezTo>
                  <a:cubicBezTo>
                    <a:pt x="4422934" y="31909"/>
                    <a:pt x="4424839" y="33814"/>
                    <a:pt x="4424839" y="33814"/>
                  </a:cubicBezTo>
                  <a:lnTo>
                    <a:pt x="4501991" y="33814"/>
                  </a:lnTo>
                  <a:cubicBezTo>
                    <a:pt x="4511516" y="28099"/>
                    <a:pt x="4519137" y="22384"/>
                    <a:pt x="4526756" y="12859"/>
                  </a:cubicBezTo>
                  <a:cubicBezTo>
                    <a:pt x="4522946" y="10954"/>
                    <a:pt x="4522946" y="10954"/>
                    <a:pt x="4521041" y="7144"/>
                  </a:cubicBezTo>
                  <a:lnTo>
                    <a:pt x="4518184" y="9049"/>
                  </a:lnTo>
                  <a:lnTo>
                    <a:pt x="4518184" y="9049"/>
                  </a:lnTo>
                  <a:lnTo>
                    <a:pt x="4518184" y="9049"/>
                  </a:lnTo>
                  <a:lnTo>
                    <a:pt x="4518184" y="9049"/>
                  </a:lnTo>
                  <a:close/>
                  <a:moveTo>
                    <a:pt x="4118134" y="9049"/>
                  </a:moveTo>
                  <a:cubicBezTo>
                    <a:pt x="4120039" y="18574"/>
                    <a:pt x="4116229" y="12859"/>
                    <a:pt x="4129564" y="20479"/>
                  </a:cubicBezTo>
                  <a:cubicBezTo>
                    <a:pt x="4125754" y="31909"/>
                    <a:pt x="4120039" y="26194"/>
                    <a:pt x="4129564" y="31909"/>
                  </a:cubicBezTo>
                  <a:lnTo>
                    <a:pt x="4131469" y="33814"/>
                  </a:lnTo>
                  <a:lnTo>
                    <a:pt x="4158139" y="33814"/>
                  </a:lnTo>
                  <a:cubicBezTo>
                    <a:pt x="4160044" y="31909"/>
                    <a:pt x="4161949" y="30004"/>
                    <a:pt x="4165759" y="26194"/>
                  </a:cubicBezTo>
                  <a:lnTo>
                    <a:pt x="4165759" y="33814"/>
                  </a:lnTo>
                  <a:lnTo>
                    <a:pt x="4233387" y="33814"/>
                  </a:lnTo>
                  <a:lnTo>
                    <a:pt x="4233387" y="31909"/>
                  </a:lnTo>
                  <a:cubicBezTo>
                    <a:pt x="4250531" y="26194"/>
                    <a:pt x="4260056" y="14764"/>
                    <a:pt x="4274344" y="9049"/>
                  </a:cubicBezTo>
                  <a:lnTo>
                    <a:pt x="4118134" y="9049"/>
                  </a:lnTo>
                  <a:lnTo>
                    <a:pt x="4118134" y="9049"/>
                  </a:lnTo>
                  <a:lnTo>
                    <a:pt x="4118134" y="9049"/>
                  </a:lnTo>
                  <a:lnTo>
                    <a:pt x="4118134" y="9049"/>
                  </a:lnTo>
                  <a:close/>
                  <a:moveTo>
                    <a:pt x="4083844" y="9049"/>
                  </a:moveTo>
                  <a:cubicBezTo>
                    <a:pt x="4093369" y="14764"/>
                    <a:pt x="4099084" y="18574"/>
                    <a:pt x="4104799" y="14764"/>
                  </a:cubicBezTo>
                  <a:cubicBezTo>
                    <a:pt x="4106704" y="12859"/>
                    <a:pt x="4108609" y="10954"/>
                    <a:pt x="4110514" y="9049"/>
                  </a:cubicBez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close/>
                  <a:moveTo>
                    <a:pt x="3535204" y="9049"/>
                  </a:moveTo>
                  <a:cubicBezTo>
                    <a:pt x="3531394" y="16669"/>
                    <a:pt x="3527584" y="26194"/>
                    <a:pt x="3523774" y="35719"/>
                  </a:cubicBezTo>
                  <a:lnTo>
                    <a:pt x="3703796" y="35719"/>
                  </a:lnTo>
                  <a:lnTo>
                    <a:pt x="3703796" y="33814"/>
                  </a:lnTo>
                  <a:lnTo>
                    <a:pt x="3709511" y="33814"/>
                  </a:lnTo>
                  <a:lnTo>
                    <a:pt x="3709511" y="35719"/>
                  </a:lnTo>
                  <a:lnTo>
                    <a:pt x="3728561" y="35719"/>
                  </a:lnTo>
                  <a:cubicBezTo>
                    <a:pt x="3728561" y="33814"/>
                    <a:pt x="3726656" y="30004"/>
                    <a:pt x="3726656" y="28099"/>
                  </a:cubicBezTo>
                  <a:lnTo>
                    <a:pt x="3745706" y="28099"/>
                  </a:lnTo>
                  <a:lnTo>
                    <a:pt x="3745706" y="16669"/>
                  </a:lnTo>
                  <a:cubicBezTo>
                    <a:pt x="3720941" y="16669"/>
                    <a:pt x="3730466" y="26194"/>
                    <a:pt x="3720941" y="10954"/>
                  </a:cubicBezTo>
                  <a:lnTo>
                    <a:pt x="3535204" y="9049"/>
                  </a:lnTo>
                  <a:lnTo>
                    <a:pt x="3535204" y="9049"/>
                  </a:lnTo>
                  <a:lnTo>
                    <a:pt x="3535204" y="9049"/>
                  </a:lnTo>
                  <a:lnTo>
                    <a:pt x="3535204" y="9049"/>
                  </a:lnTo>
                  <a:close/>
                  <a:moveTo>
                    <a:pt x="3227546" y="9049"/>
                  </a:moveTo>
                  <a:cubicBezTo>
                    <a:pt x="3231356" y="16669"/>
                    <a:pt x="3231356" y="24289"/>
                    <a:pt x="3237071" y="33814"/>
                  </a:cubicBezTo>
                  <a:lnTo>
                    <a:pt x="3466624" y="33814"/>
                  </a:lnTo>
                  <a:lnTo>
                    <a:pt x="3460909" y="31909"/>
                  </a:lnTo>
                  <a:lnTo>
                    <a:pt x="3460909" y="26194"/>
                  </a:lnTo>
                  <a:cubicBezTo>
                    <a:pt x="3476149" y="28099"/>
                    <a:pt x="3479959" y="31909"/>
                    <a:pt x="3487579" y="33814"/>
                  </a:cubicBezTo>
                  <a:lnTo>
                    <a:pt x="3500914" y="33814"/>
                  </a:lnTo>
                  <a:cubicBezTo>
                    <a:pt x="3504724" y="26194"/>
                    <a:pt x="3510439" y="16669"/>
                    <a:pt x="3518059" y="9049"/>
                  </a:cubicBez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close/>
                  <a:moveTo>
                    <a:pt x="3137059" y="9049"/>
                  </a:moveTo>
                  <a:cubicBezTo>
                    <a:pt x="3138964" y="14764"/>
                    <a:pt x="3140869" y="18574"/>
                    <a:pt x="3142774" y="20479"/>
                  </a:cubicBezTo>
                  <a:cubicBezTo>
                    <a:pt x="3150394" y="24289"/>
                    <a:pt x="3146584" y="16669"/>
                    <a:pt x="3148489" y="14764"/>
                  </a:cubicBezTo>
                  <a:cubicBezTo>
                    <a:pt x="3150394" y="12859"/>
                    <a:pt x="3154204" y="10954"/>
                    <a:pt x="3159919" y="9049"/>
                  </a:cubicBezTo>
                  <a:lnTo>
                    <a:pt x="3137059" y="9049"/>
                  </a:lnTo>
                  <a:lnTo>
                    <a:pt x="3137059" y="9049"/>
                  </a:lnTo>
                  <a:lnTo>
                    <a:pt x="3137059" y="9049"/>
                  </a:lnTo>
                  <a:lnTo>
                    <a:pt x="3137059" y="9049"/>
                  </a:lnTo>
                  <a:close/>
                  <a:moveTo>
                    <a:pt x="2526506" y="9049"/>
                  </a:moveTo>
                  <a:cubicBezTo>
                    <a:pt x="2541746" y="10954"/>
                    <a:pt x="2555081" y="14764"/>
                    <a:pt x="2576989" y="14764"/>
                  </a:cubicBezTo>
                  <a:lnTo>
                    <a:pt x="2576989" y="33814"/>
                  </a:lnTo>
                  <a:lnTo>
                    <a:pt x="2565559" y="33814"/>
                  </a:lnTo>
                  <a:cubicBezTo>
                    <a:pt x="2563654" y="33814"/>
                    <a:pt x="2563654" y="35719"/>
                    <a:pt x="2561749" y="35719"/>
                  </a:cubicBezTo>
                  <a:lnTo>
                    <a:pt x="2606516" y="35719"/>
                  </a:lnTo>
                  <a:cubicBezTo>
                    <a:pt x="2614136" y="28099"/>
                    <a:pt x="2619851" y="20479"/>
                    <a:pt x="2623661" y="10954"/>
                  </a:cubicBezTo>
                  <a:lnTo>
                    <a:pt x="2526506" y="9049"/>
                  </a:lnTo>
                  <a:lnTo>
                    <a:pt x="2526506" y="9049"/>
                  </a:lnTo>
                  <a:lnTo>
                    <a:pt x="2526506" y="9049"/>
                  </a:lnTo>
                  <a:lnTo>
                    <a:pt x="2526506" y="9049"/>
                  </a:lnTo>
                  <a:close/>
                  <a:moveTo>
                    <a:pt x="2314099" y="9049"/>
                  </a:moveTo>
                  <a:lnTo>
                    <a:pt x="2312194" y="20479"/>
                  </a:lnTo>
                  <a:cubicBezTo>
                    <a:pt x="2283619" y="41434"/>
                    <a:pt x="2255996" y="-476"/>
                    <a:pt x="2225516" y="31909"/>
                  </a:cubicBezTo>
                  <a:lnTo>
                    <a:pt x="2223611" y="33814"/>
                  </a:lnTo>
                  <a:lnTo>
                    <a:pt x="2258854" y="33814"/>
                  </a:lnTo>
                  <a:cubicBezTo>
                    <a:pt x="2258854" y="33814"/>
                    <a:pt x="2260759" y="31909"/>
                    <a:pt x="2262664" y="31909"/>
                  </a:cubicBezTo>
                  <a:lnTo>
                    <a:pt x="2318861" y="31909"/>
                  </a:lnTo>
                  <a:cubicBezTo>
                    <a:pt x="2332196" y="22384"/>
                    <a:pt x="2363629" y="24289"/>
                    <a:pt x="2386489" y="26194"/>
                  </a:cubicBezTo>
                  <a:cubicBezTo>
                    <a:pt x="2388394" y="10954"/>
                    <a:pt x="2382679" y="18574"/>
                    <a:pt x="2397919" y="14764"/>
                  </a:cubicBezTo>
                  <a:cubicBezTo>
                    <a:pt x="2407444" y="26194"/>
                    <a:pt x="2416969" y="30004"/>
                    <a:pt x="2430304" y="35719"/>
                  </a:cubicBezTo>
                  <a:lnTo>
                    <a:pt x="2522696" y="35719"/>
                  </a:lnTo>
                  <a:cubicBezTo>
                    <a:pt x="2516981" y="30004"/>
                    <a:pt x="2513171" y="28099"/>
                    <a:pt x="2507456" y="20479"/>
                  </a:cubicBezTo>
                  <a:cubicBezTo>
                    <a:pt x="2515076" y="14764"/>
                    <a:pt x="2515076" y="14764"/>
                    <a:pt x="2518886" y="9049"/>
                  </a:cubicBezTo>
                  <a:lnTo>
                    <a:pt x="2314099" y="9049"/>
                  </a:lnTo>
                  <a:lnTo>
                    <a:pt x="2314099" y="9049"/>
                  </a:lnTo>
                  <a:lnTo>
                    <a:pt x="2314099" y="9049"/>
                  </a:lnTo>
                  <a:lnTo>
                    <a:pt x="2314099" y="9049"/>
                  </a:lnTo>
                  <a:close/>
                  <a:moveTo>
                    <a:pt x="1995011" y="9049"/>
                  </a:moveTo>
                  <a:cubicBezTo>
                    <a:pt x="1996916" y="18574"/>
                    <a:pt x="1996916" y="26194"/>
                    <a:pt x="1996916" y="35719"/>
                  </a:cubicBezTo>
                  <a:lnTo>
                    <a:pt x="2029301" y="35719"/>
                  </a:lnTo>
                  <a:cubicBezTo>
                    <a:pt x="2029301" y="28099"/>
                    <a:pt x="2027396" y="18574"/>
                    <a:pt x="2027396" y="10954"/>
                  </a:cubicBez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close/>
                  <a:moveTo>
                    <a:pt x="1855946" y="9049"/>
                  </a:moveTo>
                  <a:cubicBezTo>
                    <a:pt x="1855946" y="10954"/>
                    <a:pt x="1857851" y="12859"/>
                    <a:pt x="1857851" y="14764"/>
                  </a:cubicBezTo>
                  <a:lnTo>
                    <a:pt x="1852136" y="14764"/>
                  </a:lnTo>
                  <a:cubicBezTo>
                    <a:pt x="1844516" y="22384"/>
                    <a:pt x="1836896" y="28099"/>
                    <a:pt x="1829276" y="35719"/>
                  </a:cubicBezTo>
                  <a:lnTo>
                    <a:pt x="1842611" y="35719"/>
                  </a:lnTo>
                  <a:cubicBezTo>
                    <a:pt x="1848326" y="33814"/>
                    <a:pt x="1848326" y="31909"/>
                    <a:pt x="1857851" y="28099"/>
                  </a:cubicBezTo>
                  <a:cubicBezTo>
                    <a:pt x="1859756" y="30004"/>
                    <a:pt x="1859756" y="33814"/>
                    <a:pt x="1861661" y="35719"/>
                  </a:cubicBezTo>
                  <a:lnTo>
                    <a:pt x="1884521" y="35719"/>
                  </a:lnTo>
                  <a:cubicBezTo>
                    <a:pt x="1882616" y="26194"/>
                    <a:pt x="1878806" y="18574"/>
                    <a:pt x="1874996" y="9049"/>
                  </a:cubicBezTo>
                  <a:lnTo>
                    <a:pt x="1855946" y="9049"/>
                  </a:lnTo>
                  <a:lnTo>
                    <a:pt x="1855946" y="9049"/>
                  </a:lnTo>
                  <a:lnTo>
                    <a:pt x="1855946" y="9049"/>
                  </a:lnTo>
                  <a:lnTo>
                    <a:pt x="1855946" y="9049"/>
                  </a:lnTo>
                  <a:close/>
                  <a:moveTo>
                    <a:pt x="1799749" y="9049"/>
                  </a:moveTo>
                  <a:cubicBezTo>
                    <a:pt x="1803559" y="14764"/>
                    <a:pt x="1807369" y="16669"/>
                    <a:pt x="1818799" y="20479"/>
                  </a:cubicBezTo>
                  <a:lnTo>
                    <a:pt x="1814989" y="9049"/>
                  </a:lnTo>
                  <a:lnTo>
                    <a:pt x="1799749" y="9049"/>
                  </a:lnTo>
                  <a:lnTo>
                    <a:pt x="1799749" y="9049"/>
                  </a:lnTo>
                  <a:lnTo>
                    <a:pt x="1799749" y="9049"/>
                  </a:lnTo>
                  <a:lnTo>
                    <a:pt x="1799749" y="9049"/>
                  </a:lnTo>
                  <a:close/>
                  <a:moveTo>
                    <a:pt x="1703546" y="9049"/>
                  </a:moveTo>
                  <a:cubicBezTo>
                    <a:pt x="1705451" y="16669"/>
                    <a:pt x="1709261" y="24289"/>
                    <a:pt x="1711166" y="33814"/>
                  </a:cubicBezTo>
                  <a:lnTo>
                    <a:pt x="1739741" y="33814"/>
                  </a:lnTo>
                  <a:cubicBezTo>
                    <a:pt x="1739741" y="31909"/>
                    <a:pt x="1737836" y="28099"/>
                    <a:pt x="1737836" y="26194"/>
                  </a:cubicBezTo>
                  <a:cubicBezTo>
                    <a:pt x="1747361" y="20479"/>
                    <a:pt x="1760696" y="14764"/>
                    <a:pt x="1770221" y="9049"/>
                  </a:cubicBezTo>
                  <a:lnTo>
                    <a:pt x="1703546" y="9049"/>
                  </a:lnTo>
                  <a:lnTo>
                    <a:pt x="1703546" y="9049"/>
                  </a:lnTo>
                  <a:lnTo>
                    <a:pt x="1703546" y="9049"/>
                  </a:lnTo>
                  <a:lnTo>
                    <a:pt x="1703546" y="9049"/>
                  </a:lnTo>
                  <a:close/>
                  <a:moveTo>
                    <a:pt x="1442561" y="9049"/>
                  </a:moveTo>
                  <a:cubicBezTo>
                    <a:pt x="1444466" y="16669"/>
                    <a:pt x="1444466" y="20479"/>
                    <a:pt x="1448276" y="26194"/>
                  </a:cubicBezTo>
                  <a:cubicBezTo>
                    <a:pt x="1434941" y="28099"/>
                    <a:pt x="1431131" y="28099"/>
                    <a:pt x="1423511" y="31909"/>
                  </a:cubicBezTo>
                  <a:lnTo>
                    <a:pt x="1429226" y="31909"/>
                  </a:lnTo>
                  <a:lnTo>
                    <a:pt x="1431131" y="33814"/>
                  </a:lnTo>
                  <a:lnTo>
                    <a:pt x="1583531" y="33814"/>
                  </a:lnTo>
                  <a:lnTo>
                    <a:pt x="1583531" y="26194"/>
                  </a:lnTo>
                  <a:cubicBezTo>
                    <a:pt x="1579721" y="20479"/>
                    <a:pt x="1577816" y="14764"/>
                    <a:pt x="1574006" y="9049"/>
                  </a:cubicBezTo>
                  <a:lnTo>
                    <a:pt x="1442561" y="9049"/>
                  </a:lnTo>
                  <a:lnTo>
                    <a:pt x="1442561" y="9049"/>
                  </a:lnTo>
                  <a:lnTo>
                    <a:pt x="1442561" y="9049"/>
                  </a:lnTo>
                  <a:lnTo>
                    <a:pt x="1442561" y="9049"/>
                  </a:lnTo>
                  <a:close/>
                  <a:moveTo>
                    <a:pt x="1340644" y="9049"/>
                  </a:moveTo>
                  <a:cubicBezTo>
                    <a:pt x="1333024" y="10954"/>
                    <a:pt x="1327309" y="12859"/>
                    <a:pt x="1317784" y="14764"/>
                  </a:cubicBezTo>
                  <a:cubicBezTo>
                    <a:pt x="1317784" y="12859"/>
                    <a:pt x="1317784" y="10954"/>
                    <a:pt x="1317784" y="9049"/>
                  </a:cubicBezTo>
                  <a:lnTo>
                    <a:pt x="1282541" y="9049"/>
                  </a:lnTo>
                  <a:cubicBezTo>
                    <a:pt x="1284446" y="12859"/>
                    <a:pt x="1284446" y="16669"/>
                    <a:pt x="1286351" y="26194"/>
                  </a:cubicBezTo>
                  <a:lnTo>
                    <a:pt x="1305401" y="26194"/>
                  </a:lnTo>
                  <a:cubicBezTo>
                    <a:pt x="1305401" y="30004"/>
                    <a:pt x="1305401" y="31909"/>
                    <a:pt x="1307306" y="33814"/>
                  </a:cubicBezTo>
                  <a:lnTo>
                    <a:pt x="1348264" y="33814"/>
                  </a:lnTo>
                  <a:cubicBezTo>
                    <a:pt x="1357789" y="26194"/>
                    <a:pt x="1380649" y="30004"/>
                    <a:pt x="1394936" y="12859"/>
                  </a:cubicBezTo>
                  <a:lnTo>
                    <a:pt x="1383506" y="12859"/>
                  </a:lnTo>
                  <a:cubicBezTo>
                    <a:pt x="1379696" y="10954"/>
                    <a:pt x="1377791" y="9049"/>
                    <a:pt x="1373981" y="7144"/>
                  </a:cubicBezTo>
                  <a:lnTo>
                    <a:pt x="1340644" y="9049"/>
                  </a:lnTo>
                  <a:lnTo>
                    <a:pt x="1340644" y="9049"/>
                  </a:lnTo>
                  <a:lnTo>
                    <a:pt x="1340644" y="9049"/>
                  </a:lnTo>
                  <a:lnTo>
                    <a:pt x="1340644" y="9049"/>
                  </a:lnTo>
                  <a:close/>
                  <a:moveTo>
                    <a:pt x="1117759" y="9049"/>
                  </a:moveTo>
                  <a:cubicBezTo>
                    <a:pt x="1112044" y="20479"/>
                    <a:pt x="1104424" y="28099"/>
                    <a:pt x="1094899" y="33814"/>
                  </a:cubicBezTo>
                  <a:lnTo>
                    <a:pt x="1130141" y="33814"/>
                  </a:lnTo>
                  <a:cubicBezTo>
                    <a:pt x="1130141" y="28099"/>
                    <a:pt x="1127284" y="20479"/>
                    <a:pt x="1117759" y="9049"/>
                  </a:cubicBezTo>
                  <a:lnTo>
                    <a:pt x="1117759" y="9049"/>
                  </a:lnTo>
                  <a:lnTo>
                    <a:pt x="1117759" y="9049"/>
                  </a:lnTo>
                  <a:lnTo>
                    <a:pt x="1117759" y="9049"/>
                  </a:lnTo>
                  <a:lnTo>
                    <a:pt x="1117759" y="9049"/>
                  </a:lnTo>
                  <a:close/>
                  <a:moveTo>
                    <a:pt x="1100614" y="9049"/>
                  </a:moveTo>
                  <a:lnTo>
                    <a:pt x="1100614" y="14764"/>
                  </a:lnTo>
                  <a:cubicBezTo>
                    <a:pt x="1110139" y="10954"/>
                    <a:pt x="1106329" y="12859"/>
                    <a:pt x="1112044" y="9049"/>
                  </a:cubicBez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close/>
                  <a:moveTo>
                    <a:pt x="1036796" y="9049"/>
                  </a:moveTo>
                  <a:cubicBezTo>
                    <a:pt x="1036796" y="10954"/>
                    <a:pt x="1036796" y="10954"/>
                    <a:pt x="1036796" y="14764"/>
                  </a:cubicBezTo>
                  <a:lnTo>
                    <a:pt x="1042511" y="14764"/>
                  </a:lnTo>
                  <a:cubicBezTo>
                    <a:pt x="1050131" y="20479"/>
                    <a:pt x="1052036" y="18574"/>
                    <a:pt x="1067276" y="20479"/>
                  </a:cubicBezTo>
                  <a:cubicBezTo>
                    <a:pt x="1065371" y="14764"/>
                    <a:pt x="1065371" y="10954"/>
                    <a:pt x="1063466" y="9049"/>
                  </a:cubicBezTo>
                  <a:lnTo>
                    <a:pt x="1036796" y="9049"/>
                  </a:lnTo>
                  <a:lnTo>
                    <a:pt x="1036796" y="9049"/>
                  </a:lnTo>
                  <a:lnTo>
                    <a:pt x="1036796" y="9049"/>
                  </a:lnTo>
                  <a:lnTo>
                    <a:pt x="1036796" y="9049"/>
                  </a:lnTo>
                  <a:close/>
                  <a:moveTo>
                    <a:pt x="972979" y="9049"/>
                  </a:moveTo>
                  <a:cubicBezTo>
                    <a:pt x="971074" y="10954"/>
                    <a:pt x="971074" y="12859"/>
                    <a:pt x="969169" y="14764"/>
                  </a:cubicBezTo>
                  <a:cubicBezTo>
                    <a:pt x="969169" y="14764"/>
                    <a:pt x="969169" y="12859"/>
                    <a:pt x="969169" y="9049"/>
                  </a:cubicBezTo>
                  <a:lnTo>
                    <a:pt x="963454" y="9049"/>
                  </a:lnTo>
                  <a:lnTo>
                    <a:pt x="963454" y="14764"/>
                  </a:lnTo>
                  <a:cubicBezTo>
                    <a:pt x="950119" y="16669"/>
                    <a:pt x="952024" y="16669"/>
                    <a:pt x="944404" y="20479"/>
                  </a:cubicBezTo>
                  <a:cubicBezTo>
                    <a:pt x="950119" y="30004"/>
                    <a:pt x="953929" y="30004"/>
                    <a:pt x="952024" y="35719"/>
                  </a:cubicBezTo>
                  <a:lnTo>
                    <a:pt x="987266" y="35719"/>
                  </a:lnTo>
                  <a:lnTo>
                    <a:pt x="987266" y="28099"/>
                  </a:lnTo>
                  <a:lnTo>
                    <a:pt x="994886" y="28099"/>
                  </a:lnTo>
                  <a:lnTo>
                    <a:pt x="994886" y="35719"/>
                  </a:lnTo>
                  <a:lnTo>
                    <a:pt x="1013936" y="35719"/>
                  </a:lnTo>
                  <a:cubicBezTo>
                    <a:pt x="1013936" y="33814"/>
                    <a:pt x="1012031" y="30004"/>
                    <a:pt x="1012031" y="28099"/>
                  </a:cubicBezTo>
                  <a:cubicBezTo>
                    <a:pt x="1021556" y="20479"/>
                    <a:pt x="1023461" y="20479"/>
                    <a:pt x="1027271" y="10954"/>
                  </a:cubicBezTo>
                  <a:lnTo>
                    <a:pt x="972979" y="10954"/>
                  </a:lnTo>
                  <a:lnTo>
                    <a:pt x="972979" y="9049"/>
                  </a:lnTo>
                  <a:lnTo>
                    <a:pt x="972979" y="9049"/>
                  </a:lnTo>
                  <a:lnTo>
                    <a:pt x="972979" y="9049"/>
                  </a:lnTo>
                  <a:close/>
                  <a:moveTo>
                    <a:pt x="826294" y="9049"/>
                  </a:moveTo>
                  <a:cubicBezTo>
                    <a:pt x="830104" y="16669"/>
                    <a:pt x="832009" y="26194"/>
                    <a:pt x="833914" y="33814"/>
                  </a:cubicBezTo>
                  <a:lnTo>
                    <a:pt x="852964" y="33814"/>
                  </a:lnTo>
                  <a:lnTo>
                    <a:pt x="856774" y="31909"/>
                  </a:lnTo>
                  <a:lnTo>
                    <a:pt x="856774" y="33814"/>
                  </a:lnTo>
                  <a:lnTo>
                    <a:pt x="879634" y="33814"/>
                  </a:lnTo>
                  <a:cubicBezTo>
                    <a:pt x="877729" y="31909"/>
                    <a:pt x="875824" y="28099"/>
                    <a:pt x="873919" y="26194"/>
                  </a:cubicBezTo>
                  <a:lnTo>
                    <a:pt x="879634" y="26194"/>
                  </a:lnTo>
                  <a:cubicBezTo>
                    <a:pt x="881539" y="30004"/>
                    <a:pt x="883444" y="31909"/>
                    <a:pt x="885349" y="33814"/>
                  </a:cubicBezTo>
                  <a:lnTo>
                    <a:pt x="939641" y="33814"/>
                  </a:lnTo>
                  <a:cubicBezTo>
                    <a:pt x="935831" y="26194"/>
                    <a:pt x="932021" y="14764"/>
                    <a:pt x="930116" y="9049"/>
                  </a:cubicBezTo>
                  <a:lnTo>
                    <a:pt x="826294" y="9049"/>
                  </a:lnTo>
                  <a:lnTo>
                    <a:pt x="826294" y="9049"/>
                  </a:lnTo>
                  <a:lnTo>
                    <a:pt x="826294" y="9049"/>
                  </a:lnTo>
                  <a:lnTo>
                    <a:pt x="826294" y="9049"/>
                  </a:lnTo>
                  <a:close/>
                  <a:moveTo>
                    <a:pt x="737711" y="9049"/>
                  </a:moveTo>
                  <a:lnTo>
                    <a:pt x="739616" y="20479"/>
                  </a:lnTo>
                  <a:lnTo>
                    <a:pt x="733901" y="20479"/>
                  </a:lnTo>
                  <a:lnTo>
                    <a:pt x="733901" y="14764"/>
                  </a:lnTo>
                  <a:cubicBezTo>
                    <a:pt x="731996" y="10954"/>
                    <a:pt x="730091" y="10954"/>
                    <a:pt x="730091" y="9049"/>
                  </a:cubicBezTo>
                  <a:lnTo>
                    <a:pt x="619601" y="9049"/>
                  </a:lnTo>
                  <a:cubicBezTo>
                    <a:pt x="623411" y="16669"/>
                    <a:pt x="631031" y="22384"/>
                    <a:pt x="634841" y="33814"/>
                  </a:cubicBezTo>
                  <a:lnTo>
                    <a:pt x="811054" y="33814"/>
                  </a:lnTo>
                  <a:cubicBezTo>
                    <a:pt x="811054" y="24289"/>
                    <a:pt x="809149" y="16669"/>
                    <a:pt x="805339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310991" y="9049"/>
                  </a:moveTo>
                  <a:cubicBezTo>
                    <a:pt x="307181" y="12859"/>
                    <a:pt x="309086" y="10954"/>
                    <a:pt x="299561" y="14764"/>
                  </a:cubicBezTo>
                  <a:cubicBezTo>
                    <a:pt x="304324" y="9049"/>
                    <a:pt x="302419" y="10954"/>
                    <a:pt x="310991" y="9049"/>
                  </a:cubicBezTo>
                  <a:lnTo>
                    <a:pt x="200501" y="9049"/>
                  </a:lnTo>
                  <a:cubicBezTo>
                    <a:pt x="190976" y="16669"/>
                    <a:pt x="181451" y="26194"/>
                    <a:pt x="171926" y="33814"/>
                  </a:cubicBezTo>
                  <a:lnTo>
                    <a:pt x="554831" y="33814"/>
                  </a:lnTo>
                  <a:cubicBezTo>
                    <a:pt x="551021" y="28099"/>
                    <a:pt x="547211" y="24289"/>
                    <a:pt x="543401" y="18574"/>
                  </a:cubicBezTo>
                  <a:cubicBezTo>
                    <a:pt x="549116" y="14764"/>
                    <a:pt x="552926" y="10954"/>
                    <a:pt x="556736" y="7144"/>
                  </a:cubicBezTo>
                  <a:lnTo>
                    <a:pt x="310991" y="9049"/>
                  </a:lnTo>
                  <a:lnTo>
                    <a:pt x="310991" y="9049"/>
                  </a:lnTo>
                  <a:lnTo>
                    <a:pt x="310991" y="9049"/>
                  </a:lnTo>
                  <a:lnTo>
                    <a:pt x="310991" y="9049"/>
                  </a:lnTo>
                  <a:close/>
                  <a:moveTo>
                    <a:pt x="38576" y="9049"/>
                  </a:moveTo>
                  <a:cubicBezTo>
                    <a:pt x="38576" y="16669"/>
                    <a:pt x="36671" y="22384"/>
                    <a:pt x="32861" y="26194"/>
                  </a:cubicBezTo>
                  <a:cubicBezTo>
                    <a:pt x="32861" y="20479"/>
                    <a:pt x="32861" y="14764"/>
                    <a:pt x="32861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59544" y="33814"/>
                  </a:lnTo>
                  <a:cubicBezTo>
                    <a:pt x="167164" y="24289"/>
                    <a:pt x="172879" y="16669"/>
                    <a:pt x="178594" y="9049"/>
                  </a:cubicBezTo>
                  <a:lnTo>
                    <a:pt x="38576" y="9049"/>
                  </a:lnTo>
                  <a:lnTo>
                    <a:pt x="38576" y="9049"/>
                  </a:lnTo>
                  <a:lnTo>
                    <a:pt x="38576" y="9049"/>
                  </a:lnTo>
                  <a:lnTo>
                    <a:pt x="38576" y="9049"/>
                  </a:lnTo>
                  <a:close/>
                  <a:moveTo>
                    <a:pt x="5363052" y="33814"/>
                  </a:moveTo>
                  <a:cubicBezTo>
                    <a:pt x="5361146" y="31909"/>
                    <a:pt x="5361146" y="28099"/>
                    <a:pt x="5359241" y="26194"/>
                  </a:cubicBezTo>
                  <a:cubicBezTo>
                    <a:pt x="5349716" y="31909"/>
                    <a:pt x="5344002" y="33814"/>
                    <a:pt x="5338286" y="33814"/>
                  </a:cubicBezTo>
                  <a:lnTo>
                    <a:pt x="5363052" y="33814"/>
                  </a:lnTo>
                  <a:lnTo>
                    <a:pt x="5363052" y="33814"/>
                  </a:lnTo>
                  <a:lnTo>
                    <a:pt x="5363052" y="33814"/>
                  </a:lnTo>
                  <a:lnTo>
                    <a:pt x="5363052" y="33814"/>
                  </a:lnTo>
                  <a:close/>
                  <a:moveTo>
                    <a:pt x="4551521" y="33814"/>
                  </a:moveTo>
                  <a:cubicBezTo>
                    <a:pt x="4551521" y="20479"/>
                    <a:pt x="4551521" y="20479"/>
                    <a:pt x="4540091" y="12859"/>
                  </a:cubicBezTo>
                  <a:cubicBezTo>
                    <a:pt x="4540091" y="22384"/>
                    <a:pt x="4538187" y="28099"/>
                    <a:pt x="4532471" y="33814"/>
                  </a:cubicBezTo>
                  <a:lnTo>
                    <a:pt x="4551521" y="33814"/>
                  </a:lnTo>
                  <a:lnTo>
                    <a:pt x="4551521" y="33814"/>
                  </a:lnTo>
                  <a:lnTo>
                    <a:pt x="4551521" y="33814"/>
                  </a:lnTo>
                  <a:lnTo>
                    <a:pt x="4551521" y="33814"/>
                  </a:lnTo>
                  <a:close/>
                  <a:moveTo>
                    <a:pt x="4360069" y="33814"/>
                  </a:moveTo>
                  <a:cubicBezTo>
                    <a:pt x="4361974" y="28099"/>
                    <a:pt x="4363879" y="20479"/>
                    <a:pt x="4365784" y="12859"/>
                  </a:cubicBezTo>
                  <a:cubicBezTo>
                    <a:pt x="4354354" y="20479"/>
                    <a:pt x="4348639" y="26194"/>
                    <a:pt x="4344829" y="33814"/>
                  </a:cubicBezTo>
                  <a:lnTo>
                    <a:pt x="4360069" y="33814"/>
                  </a:lnTo>
                  <a:lnTo>
                    <a:pt x="4360069" y="33814"/>
                  </a:lnTo>
                  <a:lnTo>
                    <a:pt x="4360069" y="33814"/>
                  </a:lnTo>
                  <a:lnTo>
                    <a:pt x="4360069" y="33814"/>
                  </a:lnTo>
                  <a:close/>
                  <a:moveTo>
                    <a:pt x="3927634" y="33814"/>
                  </a:moveTo>
                  <a:cubicBezTo>
                    <a:pt x="3929539" y="31909"/>
                    <a:pt x="3929539" y="30004"/>
                    <a:pt x="3931444" y="26194"/>
                  </a:cubicBezTo>
                  <a:cubicBezTo>
                    <a:pt x="3927634" y="24289"/>
                    <a:pt x="3927634" y="24289"/>
                    <a:pt x="3925729" y="20479"/>
                  </a:cubicBezTo>
                  <a:cubicBezTo>
                    <a:pt x="3912394" y="24289"/>
                    <a:pt x="3897154" y="26194"/>
                    <a:pt x="3875246" y="26194"/>
                  </a:cubicBezTo>
                  <a:lnTo>
                    <a:pt x="3875246" y="31909"/>
                  </a:lnTo>
                  <a:cubicBezTo>
                    <a:pt x="3877151" y="31909"/>
                    <a:pt x="3877151" y="33814"/>
                    <a:pt x="3877151" y="33814"/>
                  </a:cubicBezTo>
                  <a:lnTo>
                    <a:pt x="3927634" y="33814"/>
                  </a:lnTo>
                  <a:lnTo>
                    <a:pt x="3927634" y="33814"/>
                  </a:lnTo>
                  <a:lnTo>
                    <a:pt x="3927634" y="33814"/>
                  </a:lnTo>
                  <a:lnTo>
                    <a:pt x="3927634" y="33814"/>
                  </a:lnTo>
                  <a:close/>
                  <a:moveTo>
                    <a:pt x="3158014" y="33814"/>
                  </a:moveTo>
                  <a:cubicBezTo>
                    <a:pt x="3165634" y="31909"/>
                    <a:pt x="3175159" y="28099"/>
                    <a:pt x="3178969" y="26194"/>
                  </a:cubicBezTo>
                  <a:lnTo>
                    <a:pt x="3141821" y="26194"/>
                  </a:lnTo>
                  <a:lnTo>
                    <a:pt x="3141821" y="33814"/>
                  </a:lnTo>
                  <a:lnTo>
                    <a:pt x="3158014" y="33814"/>
                  </a:lnTo>
                  <a:lnTo>
                    <a:pt x="3158014" y="33814"/>
                  </a:lnTo>
                  <a:lnTo>
                    <a:pt x="3158014" y="33814"/>
                  </a:lnTo>
                  <a:lnTo>
                    <a:pt x="3158014" y="33814"/>
                  </a:lnTo>
                  <a:close/>
                  <a:moveTo>
                    <a:pt x="1410176" y="33814"/>
                  </a:moveTo>
                  <a:lnTo>
                    <a:pt x="1410176" y="31909"/>
                  </a:lnTo>
                  <a:lnTo>
                    <a:pt x="1391126" y="31909"/>
                  </a:lnTo>
                  <a:lnTo>
                    <a:pt x="1391126" y="33814"/>
                  </a:lnTo>
                  <a:lnTo>
                    <a:pt x="1410176" y="33814"/>
                  </a:lnTo>
                  <a:lnTo>
                    <a:pt x="1410176" y="33814"/>
                  </a:lnTo>
                  <a:lnTo>
                    <a:pt x="1410176" y="33814"/>
                  </a:lnTo>
                  <a:lnTo>
                    <a:pt x="1410176" y="33814"/>
                  </a:lnTo>
                  <a:close/>
                  <a:moveTo>
                    <a:pt x="1087279" y="33814"/>
                  </a:moveTo>
                  <a:cubicBezTo>
                    <a:pt x="1087279" y="31909"/>
                    <a:pt x="1087279" y="31909"/>
                    <a:pt x="1083469" y="31909"/>
                  </a:cubicBezTo>
                  <a:lnTo>
                    <a:pt x="1077754" y="31909"/>
                  </a:lnTo>
                  <a:lnTo>
                    <a:pt x="1079659" y="33814"/>
                  </a:lnTo>
                  <a:lnTo>
                    <a:pt x="1087279" y="33814"/>
                  </a:lnTo>
                  <a:lnTo>
                    <a:pt x="1087279" y="33814"/>
                  </a:lnTo>
                  <a:lnTo>
                    <a:pt x="1087279" y="33814"/>
                  </a:lnTo>
                  <a:lnTo>
                    <a:pt x="1087279" y="33814"/>
                  </a:lnTo>
                  <a:close/>
                  <a:moveTo>
                    <a:pt x="1055846" y="33814"/>
                  </a:moveTo>
                  <a:lnTo>
                    <a:pt x="1055846" y="26194"/>
                  </a:lnTo>
                  <a:cubicBezTo>
                    <a:pt x="1036796" y="22384"/>
                    <a:pt x="1042511" y="22384"/>
                    <a:pt x="1031081" y="14764"/>
                  </a:cubicBezTo>
                  <a:lnTo>
                    <a:pt x="1031081" y="35719"/>
                  </a:lnTo>
                  <a:lnTo>
                    <a:pt x="1055846" y="35719"/>
                  </a:lnTo>
                  <a:lnTo>
                    <a:pt x="1055846" y="33814"/>
                  </a:lnTo>
                  <a:lnTo>
                    <a:pt x="1055846" y="33814"/>
                  </a:lnTo>
                  <a:lnTo>
                    <a:pt x="1055846" y="33814"/>
                  </a:lnTo>
                  <a:close/>
                  <a:moveTo>
                    <a:pt x="632936" y="33814"/>
                  </a:moveTo>
                  <a:cubicBezTo>
                    <a:pt x="632936" y="31909"/>
                    <a:pt x="631031" y="28099"/>
                    <a:pt x="629126" y="26194"/>
                  </a:cubicBezTo>
                  <a:lnTo>
                    <a:pt x="629126" y="31909"/>
                  </a:lnTo>
                  <a:lnTo>
                    <a:pt x="627221" y="33814"/>
                  </a:lnTo>
                  <a:lnTo>
                    <a:pt x="632936" y="33814"/>
                  </a:lnTo>
                  <a:lnTo>
                    <a:pt x="632936" y="33814"/>
                  </a:lnTo>
                  <a:lnTo>
                    <a:pt x="632936" y="33814"/>
                  </a:lnTo>
                  <a:lnTo>
                    <a:pt x="632936" y="33814"/>
                  </a:lnTo>
                  <a:close/>
                  <a:moveTo>
                    <a:pt x="1485424" y="26194"/>
                  </a:moveTo>
                  <a:cubicBezTo>
                    <a:pt x="1479709" y="31909"/>
                    <a:pt x="1483519" y="28099"/>
                    <a:pt x="1473994" y="31909"/>
                  </a:cubicBezTo>
                  <a:cubicBezTo>
                    <a:pt x="1479709" y="28099"/>
                    <a:pt x="1473994" y="30004"/>
                    <a:pt x="1485424" y="26194"/>
                  </a:cubicBezTo>
                  <a:lnTo>
                    <a:pt x="1485424" y="26194"/>
                  </a:lnTo>
                  <a:lnTo>
                    <a:pt x="1485424" y="26194"/>
                  </a:lnTo>
                  <a:lnTo>
                    <a:pt x="1485424" y="26194"/>
                  </a:lnTo>
                  <a:close/>
                  <a:moveTo>
                    <a:pt x="3681889" y="26194"/>
                  </a:moveTo>
                  <a:cubicBezTo>
                    <a:pt x="3676174" y="31909"/>
                    <a:pt x="3679984" y="28099"/>
                    <a:pt x="3670459" y="31909"/>
                  </a:cubicBezTo>
                  <a:cubicBezTo>
                    <a:pt x="3676174" y="28099"/>
                    <a:pt x="3672364" y="30004"/>
                    <a:pt x="3681889" y="26194"/>
                  </a:cubicBezTo>
                  <a:lnTo>
                    <a:pt x="3681889" y="26194"/>
                  </a:lnTo>
                  <a:lnTo>
                    <a:pt x="3681889" y="26194"/>
                  </a:lnTo>
                  <a:lnTo>
                    <a:pt x="3681889" y="26194"/>
                  </a:lnTo>
                  <a:close/>
                  <a:moveTo>
                    <a:pt x="2596039" y="20479"/>
                  </a:moveTo>
                  <a:lnTo>
                    <a:pt x="2596039" y="26194"/>
                  </a:lnTo>
                  <a:lnTo>
                    <a:pt x="2601754" y="26194"/>
                  </a:lnTo>
                  <a:cubicBezTo>
                    <a:pt x="2613184" y="30004"/>
                    <a:pt x="2590324" y="31909"/>
                    <a:pt x="2590324" y="31909"/>
                  </a:cubicBezTo>
                  <a:cubicBezTo>
                    <a:pt x="2588419" y="28099"/>
                    <a:pt x="2588419" y="28099"/>
                    <a:pt x="2584609" y="26194"/>
                  </a:cubicBezTo>
                  <a:cubicBezTo>
                    <a:pt x="2590324" y="20479"/>
                    <a:pt x="2586514" y="24289"/>
                    <a:pt x="2596039" y="20479"/>
                  </a:cubicBezTo>
                  <a:lnTo>
                    <a:pt x="2596039" y="20479"/>
                  </a:lnTo>
                  <a:lnTo>
                    <a:pt x="2596039" y="20479"/>
                  </a:lnTo>
                  <a:lnTo>
                    <a:pt x="2596039" y="20479"/>
                  </a:lnTo>
                  <a:close/>
                  <a:moveTo>
                    <a:pt x="4756309" y="20479"/>
                  </a:moveTo>
                  <a:lnTo>
                    <a:pt x="4756309" y="31909"/>
                  </a:lnTo>
                  <a:lnTo>
                    <a:pt x="4750594" y="31909"/>
                  </a:lnTo>
                  <a:lnTo>
                    <a:pt x="4750594" y="20479"/>
                  </a:lnTo>
                  <a:lnTo>
                    <a:pt x="4756309" y="20479"/>
                  </a:lnTo>
                  <a:lnTo>
                    <a:pt x="4756309" y="20479"/>
                  </a:lnTo>
                  <a:lnTo>
                    <a:pt x="4756309" y="20479"/>
                  </a:lnTo>
                  <a:lnTo>
                    <a:pt x="4756309" y="20479"/>
                  </a:lnTo>
                  <a:close/>
                  <a:moveTo>
                    <a:pt x="5042059" y="20479"/>
                  </a:moveTo>
                  <a:cubicBezTo>
                    <a:pt x="5036344" y="26194"/>
                    <a:pt x="5040154" y="22384"/>
                    <a:pt x="5030629" y="26194"/>
                  </a:cubicBezTo>
                  <a:cubicBezTo>
                    <a:pt x="5036344" y="20479"/>
                    <a:pt x="5032534" y="24289"/>
                    <a:pt x="5042059" y="20479"/>
                  </a:cubicBezTo>
                  <a:lnTo>
                    <a:pt x="5042059" y="20479"/>
                  </a:lnTo>
                  <a:lnTo>
                    <a:pt x="5042059" y="20479"/>
                  </a:lnTo>
                  <a:lnTo>
                    <a:pt x="5042059" y="20479"/>
                  </a:lnTo>
                  <a:close/>
                  <a:moveTo>
                    <a:pt x="5594509" y="20479"/>
                  </a:moveTo>
                  <a:cubicBezTo>
                    <a:pt x="5600224" y="24289"/>
                    <a:pt x="5613559" y="28099"/>
                    <a:pt x="5619274" y="31909"/>
                  </a:cubicBezTo>
                  <a:cubicBezTo>
                    <a:pt x="5600224" y="31909"/>
                    <a:pt x="5566886" y="28099"/>
                    <a:pt x="5563077" y="26194"/>
                  </a:cubicBezTo>
                  <a:lnTo>
                    <a:pt x="5557361" y="26194"/>
                  </a:lnTo>
                  <a:lnTo>
                    <a:pt x="5557361" y="20479"/>
                  </a:lnTo>
                  <a:lnTo>
                    <a:pt x="5594509" y="20479"/>
                  </a:lnTo>
                  <a:lnTo>
                    <a:pt x="5594509" y="20479"/>
                  </a:lnTo>
                  <a:lnTo>
                    <a:pt x="5594509" y="20479"/>
                  </a:lnTo>
                  <a:lnTo>
                    <a:pt x="5594509" y="20479"/>
                  </a:lnTo>
                  <a:close/>
                  <a:moveTo>
                    <a:pt x="4228624" y="14764"/>
                  </a:moveTo>
                  <a:cubicBezTo>
                    <a:pt x="4226719" y="28099"/>
                    <a:pt x="4226719" y="26194"/>
                    <a:pt x="4222909" y="33814"/>
                  </a:cubicBezTo>
                  <a:cubicBezTo>
                    <a:pt x="4213384" y="14764"/>
                    <a:pt x="4215289" y="33814"/>
                    <a:pt x="4198144" y="22384"/>
                  </a:cubicBezTo>
                  <a:lnTo>
                    <a:pt x="4228624" y="14764"/>
                  </a:lnTo>
                  <a:lnTo>
                    <a:pt x="4228624" y="14764"/>
                  </a:lnTo>
                  <a:lnTo>
                    <a:pt x="4228624" y="14764"/>
                  </a:lnTo>
                  <a:lnTo>
                    <a:pt x="4228624" y="14764"/>
                  </a:lnTo>
                  <a:close/>
                  <a:moveTo>
                    <a:pt x="5644991" y="14764"/>
                  </a:moveTo>
                  <a:cubicBezTo>
                    <a:pt x="5639277" y="20479"/>
                    <a:pt x="5643086" y="16669"/>
                    <a:pt x="5633561" y="20479"/>
                  </a:cubicBezTo>
                  <a:cubicBezTo>
                    <a:pt x="5639277" y="14764"/>
                    <a:pt x="5633561" y="18574"/>
                    <a:pt x="5644991" y="14764"/>
                  </a:cubicBezTo>
                  <a:lnTo>
                    <a:pt x="5644991" y="14764"/>
                  </a:lnTo>
                  <a:lnTo>
                    <a:pt x="5644991" y="14764"/>
                  </a:lnTo>
                  <a:lnTo>
                    <a:pt x="5644991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5254AB60-379A-4E0C-B88C-D199DCD21005}"/>
                </a:ext>
              </a:extLst>
            </p:cNvPr>
            <p:cNvSpPr/>
            <p:nvPr/>
          </p:nvSpPr>
          <p:spPr>
            <a:xfrm>
              <a:off x="-3334" y="5871647"/>
              <a:ext cx="5819775" cy="38100"/>
            </a:xfrm>
            <a:custGeom>
              <a:avLst/>
              <a:gdLst>
                <a:gd name="connsiteX0" fmla="*/ 5799296 w 5819775"/>
                <a:gd name="connsiteY0" fmla="*/ 9049 h 38100"/>
                <a:gd name="connsiteX1" fmla="*/ 5799296 w 5819775"/>
                <a:gd name="connsiteY1" fmla="*/ 9049 h 38100"/>
                <a:gd name="connsiteX2" fmla="*/ 5787866 w 5819775"/>
                <a:gd name="connsiteY2" fmla="*/ 9049 h 38100"/>
                <a:gd name="connsiteX3" fmla="*/ 5787866 w 5819775"/>
                <a:gd name="connsiteY3" fmla="*/ 9049 h 38100"/>
                <a:gd name="connsiteX4" fmla="*/ 5712619 w 5819775"/>
                <a:gd name="connsiteY4" fmla="*/ 9049 h 38100"/>
                <a:gd name="connsiteX5" fmla="*/ 5706904 w 5819775"/>
                <a:gd name="connsiteY5" fmla="*/ 14764 h 38100"/>
                <a:gd name="connsiteX6" fmla="*/ 5693569 w 5819775"/>
                <a:gd name="connsiteY6" fmla="*/ 9049 h 38100"/>
                <a:gd name="connsiteX7" fmla="*/ 5670709 w 5819775"/>
                <a:gd name="connsiteY7" fmla="*/ 9049 h 38100"/>
                <a:gd name="connsiteX8" fmla="*/ 5668804 w 5819775"/>
                <a:gd name="connsiteY8" fmla="*/ 22384 h 38100"/>
                <a:gd name="connsiteX9" fmla="*/ 5642134 w 5819775"/>
                <a:gd name="connsiteY9" fmla="*/ 9049 h 38100"/>
                <a:gd name="connsiteX10" fmla="*/ 5594509 w 5819775"/>
                <a:gd name="connsiteY10" fmla="*/ 9049 h 38100"/>
                <a:gd name="connsiteX11" fmla="*/ 5592604 w 5819775"/>
                <a:gd name="connsiteY11" fmla="*/ 9049 h 38100"/>
                <a:gd name="connsiteX12" fmla="*/ 5592604 w 5819775"/>
                <a:gd name="connsiteY12" fmla="*/ 9049 h 38100"/>
                <a:gd name="connsiteX13" fmla="*/ 5275421 w 5819775"/>
                <a:gd name="connsiteY13" fmla="*/ 9049 h 38100"/>
                <a:gd name="connsiteX14" fmla="*/ 5275421 w 5819775"/>
                <a:gd name="connsiteY14" fmla="*/ 9049 h 38100"/>
                <a:gd name="connsiteX15" fmla="*/ 5244941 w 5819775"/>
                <a:gd name="connsiteY15" fmla="*/ 28099 h 38100"/>
                <a:gd name="connsiteX16" fmla="*/ 5244941 w 5819775"/>
                <a:gd name="connsiteY16" fmla="*/ 22384 h 38100"/>
                <a:gd name="connsiteX17" fmla="*/ 5239227 w 5819775"/>
                <a:gd name="connsiteY17" fmla="*/ 9049 h 38100"/>
                <a:gd name="connsiteX18" fmla="*/ 5183029 w 5819775"/>
                <a:gd name="connsiteY18" fmla="*/ 9049 h 38100"/>
                <a:gd name="connsiteX19" fmla="*/ 5183029 w 5819775"/>
                <a:gd name="connsiteY19" fmla="*/ 14764 h 38100"/>
                <a:gd name="connsiteX20" fmla="*/ 5163979 w 5819775"/>
                <a:gd name="connsiteY20" fmla="*/ 20479 h 38100"/>
                <a:gd name="connsiteX21" fmla="*/ 5175409 w 5819775"/>
                <a:gd name="connsiteY21" fmla="*/ 7144 h 38100"/>
                <a:gd name="connsiteX22" fmla="*/ 5057299 w 5819775"/>
                <a:gd name="connsiteY22" fmla="*/ 7144 h 38100"/>
                <a:gd name="connsiteX23" fmla="*/ 5059204 w 5819775"/>
                <a:gd name="connsiteY23" fmla="*/ 12859 h 38100"/>
                <a:gd name="connsiteX24" fmla="*/ 5053489 w 5819775"/>
                <a:gd name="connsiteY24" fmla="*/ 12859 h 38100"/>
                <a:gd name="connsiteX25" fmla="*/ 5028724 w 5819775"/>
                <a:gd name="connsiteY25" fmla="*/ 7144 h 38100"/>
                <a:gd name="connsiteX26" fmla="*/ 5028724 w 5819775"/>
                <a:gd name="connsiteY26" fmla="*/ 7144 h 38100"/>
                <a:gd name="connsiteX27" fmla="*/ 4976336 w 5819775"/>
                <a:gd name="connsiteY27" fmla="*/ 7144 h 38100"/>
                <a:gd name="connsiteX28" fmla="*/ 4961096 w 5819775"/>
                <a:gd name="connsiteY28" fmla="*/ 33814 h 38100"/>
                <a:gd name="connsiteX29" fmla="*/ 5092541 w 5819775"/>
                <a:gd name="connsiteY29" fmla="*/ 33814 h 38100"/>
                <a:gd name="connsiteX30" fmla="*/ 5090636 w 5819775"/>
                <a:gd name="connsiteY30" fmla="*/ 31909 h 38100"/>
                <a:gd name="connsiteX31" fmla="*/ 5090636 w 5819775"/>
                <a:gd name="connsiteY31" fmla="*/ 28099 h 38100"/>
                <a:gd name="connsiteX32" fmla="*/ 5102066 w 5819775"/>
                <a:gd name="connsiteY32" fmla="*/ 28099 h 38100"/>
                <a:gd name="connsiteX33" fmla="*/ 5107782 w 5819775"/>
                <a:gd name="connsiteY33" fmla="*/ 35719 h 38100"/>
                <a:gd name="connsiteX34" fmla="*/ 5287804 w 5819775"/>
                <a:gd name="connsiteY34" fmla="*/ 35719 h 38100"/>
                <a:gd name="connsiteX35" fmla="*/ 5287804 w 5819775"/>
                <a:gd name="connsiteY35" fmla="*/ 16669 h 38100"/>
                <a:gd name="connsiteX36" fmla="*/ 5349716 w 5819775"/>
                <a:gd name="connsiteY36" fmla="*/ 35719 h 38100"/>
                <a:gd name="connsiteX37" fmla="*/ 5413534 w 5819775"/>
                <a:gd name="connsiteY37" fmla="*/ 35719 h 38100"/>
                <a:gd name="connsiteX38" fmla="*/ 5411629 w 5819775"/>
                <a:gd name="connsiteY38" fmla="*/ 28099 h 38100"/>
                <a:gd name="connsiteX39" fmla="*/ 5423059 w 5819775"/>
                <a:gd name="connsiteY39" fmla="*/ 28099 h 38100"/>
                <a:gd name="connsiteX40" fmla="*/ 5424964 w 5819775"/>
                <a:gd name="connsiteY40" fmla="*/ 35719 h 38100"/>
                <a:gd name="connsiteX41" fmla="*/ 5483066 w 5819775"/>
                <a:gd name="connsiteY41" fmla="*/ 35719 h 38100"/>
                <a:gd name="connsiteX42" fmla="*/ 5479257 w 5819775"/>
                <a:gd name="connsiteY42" fmla="*/ 22384 h 38100"/>
                <a:gd name="connsiteX43" fmla="*/ 5496402 w 5819775"/>
                <a:gd name="connsiteY43" fmla="*/ 22384 h 38100"/>
                <a:gd name="connsiteX44" fmla="*/ 5496402 w 5819775"/>
                <a:gd name="connsiteY44" fmla="*/ 33814 h 38100"/>
                <a:gd name="connsiteX45" fmla="*/ 5521166 w 5819775"/>
                <a:gd name="connsiteY45" fmla="*/ 33814 h 38100"/>
                <a:gd name="connsiteX46" fmla="*/ 5521166 w 5819775"/>
                <a:gd name="connsiteY46" fmla="*/ 35719 h 38100"/>
                <a:gd name="connsiteX47" fmla="*/ 5658327 w 5819775"/>
                <a:gd name="connsiteY47" fmla="*/ 35719 h 38100"/>
                <a:gd name="connsiteX48" fmla="*/ 5658327 w 5819775"/>
                <a:gd name="connsiteY48" fmla="*/ 33814 h 38100"/>
                <a:gd name="connsiteX49" fmla="*/ 5664041 w 5819775"/>
                <a:gd name="connsiteY49" fmla="*/ 33814 h 38100"/>
                <a:gd name="connsiteX50" fmla="*/ 5664041 w 5819775"/>
                <a:gd name="connsiteY50" fmla="*/ 35719 h 38100"/>
                <a:gd name="connsiteX51" fmla="*/ 5688807 w 5819775"/>
                <a:gd name="connsiteY51" fmla="*/ 35719 h 38100"/>
                <a:gd name="connsiteX52" fmla="*/ 5688807 w 5819775"/>
                <a:gd name="connsiteY52" fmla="*/ 33814 h 38100"/>
                <a:gd name="connsiteX53" fmla="*/ 5694521 w 5819775"/>
                <a:gd name="connsiteY53" fmla="*/ 33814 h 38100"/>
                <a:gd name="connsiteX54" fmla="*/ 5696427 w 5819775"/>
                <a:gd name="connsiteY54" fmla="*/ 35719 h 38100"/>
                <a:gd name="connsiteX55" fmla="*/ 5786914 w 5819775"/>
                <a:gd name="connsiteY55" fmla="*/ 35719 h 38100"/>
                <a:gd name="connsiteX56" fmla="*/ 5819299 w 5819775"/>
                <a:gd name="connsiteY56" fmla="*/ 10954 h 38100"/>
                <a:gd name="connsiteX57" fmla="*/ 5799296 w 5819775"/>
                <a:gd name="connsiteY57" fmla="*/ 9049 h 38100"/>
                <a:gd name="connsiteX58" fmla="*/ 5799296 w 5819775"/>
                <a:gd name="connsiteY58" fmla="*/ 9049 h 38100"/>
                <a:gd name="connsiteX59" fmla="*/ 5799296 w 5819775"/>
                <a:gd name="connsiteY59" fmla="*/ 9049 h 38100"/>
                <a:gd name="connsiteX60" fmla="*/ 5799296 w 5819775"/>
                <a:gd name="connsiteY60" fmla="*/ 9049 h 38100"/>
                <a:gd name="connsiteX61" fmla="*/ 4779169 w 5819775"/>
                <a:gd name="connsiteY61" fmla="*/ 9049 h 38100"/>
                <a:gd name="connsiteX62" fmla="*/ 4765834 w 5819775"/>
                <a:gd name="connsiteY62" fmla="*/ 35719 h 38100"/>
                <a:gd name="connsiteX63" fmla="*/ 4848702 w 5819775"/>
                <a:gd name="connsiteY63" fmla="*/ 35719 h 38100"/>
                <a:gd name="connsiteX64" fmla="*/ 4850606 w 5819775"/>
                <a:gd name="connsiteY64" fmla="*/ 22384 h 38100"/>
                <a:gd name="connsiteX65" fmla="*/ 4893469 w 5819775"/>
                <a:gd name="connsiteY65" fmla="*/ 22384 h 38100"/>
                <a:gd name="connsiteX66" fmla="*/ 4893469 w 5819775"/>
                <a:gd name="connsiteY66" fmla="*/ 35719 h 38100"/>
                <a:gd name="connsiteX67" fmla="*/ 4938236 w 5819775"/>
                <a:gd name="connsiteY67" fmla="*/ 35719 h 38100"/>
                <a:gd name="connsiteX68" fmla="*/ 4963002 w 5819775"/>
                <a:gd name="connsiteY68" fmla="*/ 22384 h 38100"/>
                <a:gd name="connsiteX69" fmla="*/ 4963002 w 5819775"/>
                <a:gd name="connsiteY69" fmla="*/ 10954 h 38100"/>
                <a:gd name="connsiteX70" fmla="*/ 4957286 w 5819775"/>
                <a:gd name="connsiteY70" fmla="*/ 10954 h 38100"/>
                <a:gd name="connsiteX71" fmla="*/ 4914424 w 5819775"/>
                <a:gd name="connsiteY71" fmla="*/ 16669 h 38100"/>
                <a:gd name="connsiteX72" fmla="*/ 4906804 w 5819775"/>
                <a:gd name="connsiteY72" fmla="*/ 10954 h 38100"/>
                <a:gd name="connsiteX73" fmla="*/ 4779169 w 5819775"/>
                <a:gd name="connsiteY73" fmla="*/ 9049 h 38100"/>
                <a:gd name="connsiteX74" fmla="*/ 4779169 w 5819775"/>
                <a:gd name="connsiteY74" fmla="*/ 9049 h 38100"/>
                <a:gd name="connsiteX75" fmla="*/ 4779169 w 5819775"/>
                <a:gd name="connsiteY75" fmla="*/ 9049 h 38100"/>
                <a:gd name="connsiteX76" fmla="*/ 4779169 w 5819775"/>
                <a:gd name="connsiteY76" fmla="*/ 9049 h 38100"/>
                <a:gd name="connsiteX77" fmla="*/ 4742021 w 5819775"/>
                <a:gd name="connsiteY77" fmla="*/ 9049 h 38100"/>
                <a:gd name="connsiteX78" fmla="*/ 4738212 w 5819775"/>
                <a:gd name="connsiteY78" fmla="*/ 22384 h 38100"/>
                <a:gd name="connsiteX79" fmla="*/ 4732496 w 5819775"/>
                <a:gd name="connsiteY79" fmla="*/ 22384 h 38100"/>
                <a:gd name="connsiteX80" fmla="*/ 4732496 w 5819775"/>
                <a:gd name="connsiteY80" fmla="*/ 10954 h 38100"/>
                <a:gd name="connsiteX81" fmla="*/ 4732496 w 5819775"/>
                <a:gd name="connsiteY81" fmla="*/ 10954 h 38100"/>
                <a:gd name="connsiteX82" fmla="*/ 4533424 w 5819775"/>
                <a:gd name="connsiteY82" fmla="*/ 10954 h 38100"/>
                <a:gd name="connsiteX83" fmla="*/ 4533424 w 5819775"/>
                <a:gd name="connsiteY83" fmla="*/ 30004 h 38100"/>
                <a:gd name="connsiteX84" fmla="*/ 4535329 w 5819775"/>
                <a:gd name="connsiteY84" fmla="*/ 37624 h 38100"/>
                <a:gd name="connsiteX85" fmla="*/ 4541044 w 5819775"/>
                <a:gd name="connsiteY85" fmla="*/ 37624 h 38100"/>
                <a:gd name="connsiteX86" fmla="*/ 4587716 w 5819775"/>
                <a:gd name="connsiteY86" fmla="*/ 24289 h 38100"/>
                <a:gd name="connsiteX87" fmla="*/ 4587716 w 5819775"/>
                <a:gd name="connsiteY87" fmla="*/ 35719 h 38100"/>
                <a:gd name="connsiteX88" fmla="*/ 4582002 w 5819775"/>
                <a:gd name="connsiteY88" fmla="*/ 35719 h 38100"/>
                <a:gd name="connsiteX89" fmla="*/ 4582002 w 5819775"/>
                <a:gd name="connsiteY89" fmla="*/ 37624 h 38100"/>
                <a:gd name="connsiteX90" fmla="*/ 4595337 w 5819775"/>
                <a:gd name="connsiteY90" fmla="*/ 37624 h 38100"/>
                <a:gd name="connsiteX91" fmla="*/ 4614387 w 5819775"/>
                <a:gd name="connsiteY91" fmla="*/ 35719 h 38100"/>
                <a:gd name="connsiteX92" fmla="*/ 4614387 w 5819775"/>
                <a:gd name="connsiteY92" fmla="*/ 35719 h 38100"/>
                <a:gd name="connsiteX93" fmla="*/ 4757262 w 5819775"/>
                <a:gd name="connsiteY93" fmla="*/ 35719 h 38100"/>
                <a:gd name="connsiteX94" fmla="*/ 4757262 w 5819775"/>
                <a:gd name="connsiteY94" fmla="*/ 22384 h 38100"/>
                <a:gd name="connsiteX95" fmla="*/ 4764881 w 5819775"/>
                <a:gd name="connsiteY95" fmla="*/ 9049 h 38100"/>
                <a:gd name="connsiteX96" fmla="*/ 4742021 w 5819775"/>
                <a:gd name="connsiteY96" fmla="*/ 9049 h 38100"/>
                <a:gd name="connsiteX97" fmla="*/ 4742021 w 5819775"/>
                <a:gd name="connsiteY97" fmla="*/ 9049 h 38100"/>
                <a:gd name="connsiteX98" fmla="*/ 4742021 w 5819775"/>
                <a:gd name="connsiteY98" fmla="*/ 9049 h 38100"/>
                <a:gd name="connsiteX99" fmla="*/ 4742021 w 5819775"/>
                <a:gd name="connsiteY99" fmla="*/ 9049 h 38100"/>
                <a:gd name="connsiteX100" fmla="*/ 4497229 w 5819775"/>
                <a:gd name="connsiteY100" fmla="*/ 9049 h 38100"/>
                <a:gd name="connsiteX101" fmla="*/ 4476274 w 5819775"/>
                <a:gd name="connsiteY101" fmla="*/ 9049 h 38100"/>
                <a:gd name="connsiteX102" fmla="*/ 4476274 w 5819775"/>
                <a:gd name="connsiteY102" fmla="*/ 9049 h 38100"/>
                <a:gd name="connsiteX103" fmla="*/ 4416266 w 5819775"/>
                <a:gd name="connsiteY103" fmla="*/ 9049 h 38100"/>
                <a:gd name="connsiteX104" fmla="*/ 4431506 w 5819775"/>
                <a:gd name="connsiteY104" fmla="*/ 22384 h 38100"/>
                <a:gd name="connsiteX105" fmla="*/ 4425791 w 5819775"/>
                <a:gd name="connsiteY105" fmla="*/ 33814 h 38100"/>
                <a:gd name="connsiteX106" fmla="*/ 4425791 w 5819775"/>
                <a:gd name="connsiteY106" fmla="*/ 35719 h 38100"/>
                <a:gd name="connsiteX107" fmla="*/ 4472464 w 5819775"/>
                <a:gd name="connsiteY107" fmla="*/ 35719 h 38100"/>
                <a:gd name="connsiteX108" fmla="*/ 4464844 w 5819775"/>
                <a:gd name="connsiteY108" fmla="*/ 22384 h 38100"/>
                <a:gd name="connsiteX109" fmla="*/ 4522946 w 5819775"/>
                <a:gd name="connsiteY109" fmla="*/ 9049 h 38100"/>
                <a:gd name="connsiteX110" fmla="*/ 4497229 w 5819775"/>
                <a:gd name="connsiteY110" fmla="*/ 9049 h 38100"/>
                <a:gd name="connsiteX111" fmla="*/ 4497229 w 5819775"/>
                <a:gd name="connsiteY111" fmla="*/ 9049 h 38100"/>
                <a:gd name="connsiteX112" fmla="*/ 4497229 w 5819775"/>
                <a:gd name="connsiteY112" fmla="*/ 9049 h 38100"/>
                <a:gd name="connsiteX113" fmla="*/ 4497229 w 5819775"/>
                <a:gd name="connsiteY113" fmla="*/ 9049 h 38100"/>
                <a:gd name="connsiteX114" fmla="*/ 4326731 w 5819775"/>
                <a:gd name="connsiteY114" fmla="*/ 9049 h 38100"/>
                <a:gd name="connsiteX115" fmla="*/ 4326731 w 5819775"/>
                <a:gd name="connsiteY115" fmla="*/ 9049 h 38100"/>
                <a:gd name="connsiteX116" fmla="*/ 4315302 w 5819775"/>
                <a:gd name="connsiteY116" fmla="*/ 9049 h 38100"/>
                <a:gd name="connsiteX117" fmla="*/ 4315302 w 5819775"/>
                <a:gd name="connsiteY117" fmla="*/ 9049 h 38100"/>
                <a:gd name="connsiteX118" fmla="*/ 4240054 w 5819775"/>
                <a:gd name="connsiteY118" fmla="*/ 9049 h 38100"/>
                <a:gd name="connsiteX119" fmla="*/ 4236244 w 5819775"/>
                <a:gd name="connsiteY119" fmla="*/ 9049 h 38100"/>
                <a:gd name="connsiteX120" fmla="*/ 4217194 w 5819775"/>
                <a:gd name="connsiteY120" fmla="*/ 33814 h 38100"/>
                <a:gd name="connsiteX121" fmla="*/ 4119086 w 5819775"/>
                <a:gd name="connsiteY121" fmla="*/ 22384 h 38100"/>
                <a:gd name="connsiteX122" fmla="*/ 4134326 w 5819775"/>
                <a:gd name="connsiteY122" fmla="*/ 9049 h 38100"/>
                <a:gd name="connsiteX123" fmla="*/ 4095274 w 5819775"/>
                <a:gd name="connsiteY123" fmla="*/ 9049 h 38100"/>
                <a:gd name="connsiteX124" fmla="*/ 4095274 w 5819775"/>
                <a:gd name="connsiteY124" fmla="*/ 14764 h 38100"/>
                <a:gd name="connsiteX125" fmla="*/ 4089559 w 5819775"/>
                <a:gd name="connsiteY125" fmla="*/ 14764 h 38100"/>
                <a:gd name="connsiteX126" fmla="*/ 4089559 w 5819775"/>
                <a:gd name="connsiteY126" fmla="*/ 9049 h 38100"/>
                <a:gd name="connsiteX127" fmla="*/ 4070509 w 5819775"/>
                <a:gd name="connsiteY127" fmla="*/ 9049 h 38100"/>
                <a:gd name="connsiteX128" fmla="*/ 4070509 w 5819775"/>
                <a:gd name="connsiteY128" fmla="*/ 28099 h 38100"/>
                <a:gd name="connsiteX129" fmla="*/ 4085749 w 5819775"/>
                <a:gd name="connsiteY129" fmla="*/ 35719 h 38100"/>
                <a:gd name="connsiteX130" fmla="*/ 4112419 w 5819775"/>
                <a:gd name="connsiteY130" fmla="*/ 35719 h 38100"/>
                <a:gd name="connsiteX131" fmla="*/ 4120039 w 5819775"/>
                <a:gd name="connsiteY131" fmla="*/ 28099 h 38100"/>
                <a:gd name="connsiteX132" fmla="*/ 4121944 w 5819775"/>
                <a:gd name="connsiteY132" fmla="*/ 35719 h 38100"/>
                <a:gd name="connsiteX133" fmla="*/ 4278154 w 5819775"/>
                <a:gd name="connsiteY133" fmla="*/ 35719 h 38100"/>
                <a:gd name="connsiteX134" fmla="*/ 4281964 w 5819775"/>
                <a:gd name="connsiteY134" fmla="*/ 33814 h 38100"/>
                <a:gd name="connsiteX135" fmla="*/ 4403884 w 5819775"/>
                <a:gd name="connsiteY135" fmla="*/ 9049 h 38100"/>
                <a:gd name="connsiteX136" fmla="*/ 4326731 w 5819775"/>
                <a:gd name="connsiteY136" fmla="*/ 9049 h 38100"/>
                <a:gd name="connsiteX137" fmla="*/ 4326731 w 5819775"/>
                <a:gd name="connsiteY137" fmla="*/ 9049 h 38100"/>
                <a:gd name="connsiteX138" fmla="*/ 4326731 w 5819775"/>
                <a:gd name="connsiteY138" fmla="*/ 9049 h 38100"/>
                <a:gd name="connsiteX139" fmla="*/ 4326731 w 5819775"/>
                <a:gd name="connsiteY139" fmla="*/ 9049 h 38100"/>
                <a:gd name="connsiteX140" fmla="*/ 3689509 w 5819775"/>
                <a:gd name="connsiteY140" fmla="*/ 9049 h 38100"/>
                <a:gd name="connsiteX141" fmla="*/ 3689509 w 5819775"/>
                <a:gd name="connsiteY141" fmla="*/ 14764 h 38100"/>
                <a:gd name="connsiteX142" fmla="*/ 3683794 w 5819775"/>
                <a:gd name="connsiteY142" fmla="*/ 14764 h 38100"/>
                <a:gd name="connsiteX143" fmla="*/ 3683794 w 5819775"/>
                <a:gd name="connsiteY143" fmla="*/ 9049 h 38100"/>
                <a:gd name="connsiteX144" fmla="*/ 3376136 w 5819775"/>
                <a:gd name="connsiteY144" fmla="*/ 9049 h 38100"/>
                <a:gd name="connsiteX145" fmla="*/ 3372326 w 5819775"/>
                <a:gd name="connsiteY145" fmla="*/ 28099 h 38100"/>
                <a:gd name="connsiteX146" fmla="*/ 3366611 w 5819775"/>
                <a:gd name="connsiteY146" fmla="*/ 28099 h 38100"/>
                <a:gd name="connsiteX147" fmla="*/ 3366611 w 5819775"/>
                <a:gd name="connsiteY147" fmla="*/ 9049 h 38100"/>
                <a:gd name="connsiteX148" fmla="*/ 3075146 w 5819775"/>
                <a:gd name="connsiteY148" fmla="*/ 9049 h 38100"/>
                <a:gd name="connsiteX149" fmla="*/ 3075146 w 5819775"/>
                <a:gd name="connsiteY149" fmla="*/ 9049 h 38100"/>
                <a:gd name="connsiteX150" fmla="*/ 3056096 w 5819775"/>
                <a:gd name="connsiteY150" fmla="*/ 9049 h 38100"/>
                <a:gd name="connsiteX151" fmla="*/ 3056096 w 5819775"/>
                <a:gd name="connsiteY151" fmla="*/ 9049 h 38100"/>
                <a:gd name="connsiteX152" fmla="*/ 2920841 w 5819775"/>
                <a:gd name="connsiteY152" fmla="*/ 9049 h 38100"/>
                <a:gd name="connsiteX153" fmla="*/ 2920841 w 5819775"/>
                <a:gd name="connsiteY153" fmla="*/ 9049 h 38100"/>
                <a:gd name="connsiteX154" fmla="*/ 2909411 w 5819775"/>
                <a:gd name="connsiteY154" fmla="*/ 9049 h 38100"/>
                <a:gd name="connsiteX155" fmla="*/ 2909411 w 5819775"/>
                <a:gd name="connsiteY155" fmla="*/ 9049 h 38100"/>
                <a:gd name="connsiteX156" fmla="*/ 2878931 w 5819775"/>
                <a:gd name="connsiteY156" fmla="*/ 9049 h 38100"/>
                <a:gd name="connsiteX157" fmla="*/ 2859881 w 5819775"/>
                <a:gd name="connsiteY157" fmla="*/ 9049 h 38100"/>
                <a:gd name="connsiteX158" fmla="*/ 2859881 w 5819775"/>
                <a:gd name="connsiteY158" fmla="*/ 9049 h 38100"/>
                <a:gd name="connsiteX159" fmla="*/ 2726531 w 5819775"/>
                <a:gd name="connsiteY159" fmla="*/ 9049 h 38100"/>
                <a:gd name="connsiteX160" fmla="*/ 2761774 w 5819775"/>
                <a:gd name="connsiteY160" fmla="*/ 14764 h 38100"/>
                <a:gd name="connsiteX161" fmla="*/ 2966561 w 5819775"/>
                <a:gd name="connsiteY161" fmla="*/ 14764 h 38100"/>
                <a:gd name="connsiteX162" fmla="*/ 3134201 w 5819775"/>
                <a:gd name="connsiteY162" fmla="*/ 20479 h 38100"/>
                <a:gd name="connsiteX163" fmla="*/ 3139916 w 5819775"/>
                <a:gd name="connsiteY163" fmla="*/ 33814 h 38100"/>
                <a:gd name="connsiteX164" fmla="*/ 3162776 w 5819775"/>
                <a:gd name="connsiteY164" fmla="*/ 33814 h 38100"/>
                <a:gd name="connsiteX165" fmla="*/ 3226594 w 5819775"/>
                <a:gd name="connsiteY165" fmla="*/ 26194 h 38100"/>
                <a:gd name="connsiteX166" fmla="*/ 3230404 w 5819775"/>
                <a:gd name="connsiteY166" fmla="*/ 33814 h 38100"/>
                <a:gd name="connsiteX167" fmla="*/ 3518059 w 5819775"/>
                <a:gd name="connsiteY167" fmla="*/ 33814 h 38100"/>
                <a:gd name="connsiteX168" fmla="*/ 3548539 w 5819775"/>
                <a:gd name="connsiteY168" fmla="*/ 9049 h 38100"/>
                <a:gd name="connsiteX169" fmla="*/ 3537109 w 5819775"/>
                <a:gd name="connsiteY169" fmla="*/ 33814 h 38100"/>
                <a:gd name="connsiteX170" fmla="*/ 3722846 w 5819775"/>
                <a:gd name="connsiteY170" fmla="*/ 33814 h 38100"/>
                <a:gd name="connsiteX171" fmla="*/ 3722846 w 5819775"/>
                <a:gd name="connsiteY171" fmla="*/ 31909 h 38100"/>
                <a:gd name="connsiteX172" fmla="*/ 3747611 w 5819775"/>
                <a:gd name="connsiteY172" fmla="*/ 26194 h 38100"/>
                <a:gd name="connsiteX173" fmla="*/ 3741896 w 5819775"/>
                <a:gd name="connsiteY173" fmla="*/ 26194 h 38100"/>
                <a:gd name="connsiteX174" fmla="*/ 3730466 w 5819775"/>
                <a:gd name="connsiteY174" fmla="*/ 7144 h 38100"/>
                <a:gd name="connsiteX175" fmla="*/ 3689509 w 5819775"/>
                <a:gd name="connsiteY175" fmla="*/ 9049 h 38100"/>
                <a:gd name="connsiteX176" fmla="*/ 3689509 w 5819775"/>
                <a:gd name="connsiteY176" fmla="*/ 9049 h 38100"/>
                <a:gd name="connsiteX177" fmla="*/ 3689509 w 5819775"/>
                <a:gd name="connsiteY177" fmla="*/ 9049 h 38100"/>
                <a:gd name="connsiteX178" fmla="*/ 3689509 w 5819775"/>
                <a:gd name="connsiteY178" fmla="*/ 9049 h 38100"/>
                <a:gd name="connsiteX179" fmla="*/ 2580799 w 5819775"/>
                <a:gd name="connsiteY179" fmla="*/ 9049 h 38100"/>
                <a:gd name="connsiteX180" fmla="*/ 2596039 w 5819775"/>
                <a:gd name="connsiteY180" fmla="*/ 22384 h 38100"/>
                <a:gd name="connsiteX181" fmla="*/ 2601754 w 5819775"/>
                <a:gd name="connsiteY181" fmla="*/ 22384 h 38100"/>
                <a:gd name="connsiteX182" fmla="*/ 2596039 w 5819775"/>
                <a:gd name="connsiteY182" fmla="*/ 28099 h 38100"/>
                <a:gd name="connsiteX183" fmla="*/ 2576989 w 5819775"/>
                <a:gd name="connsiteY183" fmla="*/ 33814 h 38100"/>
                <a:gd name="connsiteX184" fmla="*/ 2552224 w 5819775"/>
                <a:gd name="connsiteY184" fmla="*/ 14764 h 38100"/>
                <a:gd name="connsiteX185" fmla="*/ 2561749 w 5819775"/>
                <a:gd name="connsiteY185" fmla="*/ 9049 h 38100"/>
                <a:gd name="connsiteX186" fmla="*/ 2503646 w 5819775"/>
                <a:gd name="connsiteY186" fmla="*/ 9049 h 38100"/>
                <a:gd name="connsiteX187" fmla="*/ 2503646 w 5819775"/>
                <a:gd name="connsiteY187" fmla="*/ 9049 h 38100"/>
                <a:gd name="connsiteX188" fmla="*/ 2501741 w 5819775"/>
                <a:gd name="connsiteY188" fmla="*/ 9049 h 38100"/>
                <a:gd name="connsiteX189" fmla="*/ 2368391 w 5819775"/>
                <a:gd name="connsiteY189" fmla="*/ 9049 h 38100"/>
                <a:gd name="connsiteX190" fmla="*/ 2349341 w 5819775"/>
                <a:gd name="connsiteY190" fmla="*/ 22384 h 38100"/>
                <a:gd name="connsiteX191" fmla="*/ 2318861 w 5819775"/>
                <a:gd name="connsiteY191" fmla="*/ 22384 h 38100"/>
                <a:gd name="connsiteX192" fmla="*/ 2315051 w 5819775"/>
                <a:gd name="connsiteY192" fmla="*/ 35719 h 38100"/>
                <a:gd name="connsiteX193" fmla="*/ 2521744 w 5819775"/>
                <a:gd name="connsiteY193" fmla="*/ 35719 h 38100"/>
                <a:gd name="connsiteX194" fmla="*/ 2521744 w 5819775"/>
                <a:gd name="connsiteY194" fmla="*/ 33814 h 38100"/>
                <a:gd name="connsiteX195" fmla="*/ 2527459 w 5819775"/>
                <a:gd name="connsiteY195" fmla="*/ 35719 h 38100"/>
                <a:gd name="connsiteX196" fmla="*/ 2622709 w 5819775"/>
                <a:gd name="connsiteY196" fmla="*/ 35719 h 38100"/>
                <a:gd name="connsiteX197" fmla="*/ 2626519 w 5819775"/>
                <a:gd name="connsiteY197" fmla="*/ 28099 h 38100"/>
                <a:gd name="connsiteX198" fmla="*/ 2607469 w 5819775"/>
                <a:gd name="connsiteY198" fmla="*/ 16669 h 38100"/>
                <a:gd name="connsiteX199" fmla="*/ 2639854 w 5819775"/>
                <a:gd name="connsiteY199" fmla="*/ 10954 h 38100"/>
                <a:gd name="connsiteX200" fmla="*/ 2580799 w 5819775"/>
                <a:gd name="connsiteY200" fmla="*/ 9049 h 38100"/>
                <a:gd name="connsiteX201" fmla="*/ 2580799 w 5819775"/>
                <a:gd name="connsiteY201" fmla="*/ 9049 h 38100"/>
                <a:gd name="connsiteX202" fmla="*/ 2580799 w 5819775"/>
                <a:gd name="connsiteY202" fmla="*/ 9049 h 38100"/>
                <a:gd name="connsiteX203" fmla="*/ 2580799 w 5819775"/>
                <a:gd name="connsiteY203" fmla="*/ 9049 h 38100"/>
                <a:gd name="connsiteX204" fmla="*/ 1991201 w 5819775"/>
                <a:gd name="connsiteY204" fmla="*/ 9049 h 38100"/>
                <a:gd name="connsiteX205" fmla="*/ 1995011 w 5819775"/>
                <a:gd name="connsiteY205" fmla="*/ 33814 h 38100"/>
                <a:gd name="connsiteX206" fmla="*/ 2030254 w 5819775"/>
                <a:gd name="connsiteY206" fmla="*/ 33814 h 38100"/>
                <a:gd name="connsiteX207" fmla="*/ 2030254 w 5819775"/>
                <a:gd name="connsiteY207" fmla="*/ 7144 h 38100"/>
                <a:gd name="connsiteX208" fmla="*/ 1991201 w 5819775"/>
                <a:gd name="connsiteY208" fmla="*/ 7144 h 38100"/>
                <a:gd name="connsiteX209" fmla="*/ 1991201 w 5819775"/>
                <a:gd name="connsiteY209" fmla="*/ 9049 h 38100"/>
                <a:gd name="connsiteX210" fmla="*/ 1991201 w 5819775"/>
                <a:gd name="connsiteY210" fmla="*/ 9049 h 38100"/>
                <a:gd name="connsiteX211" fmla="*/ 1991201 w 5819775"/>
                <a:gd name="connsiteY211" fmla="*/ 9049 h 38100"/>
                <a:gd name="connsiteX212" fmla="*/ 1827371 w 5819775"/>
                <a:gd name="connsiteY212" fmla="*/ 9049 h 38100"/>
                <a:gd name="connsiteX213" fmla="*/ 1827371 w 5819775"/>
                <a:gd name="connsiteY213" fmla="*/ 9049 h 38100"/>
                <a:gd name="connsiteX214" fmla="*/ 1833086 w 5819775"/>
                <a:gd name="connsiteY214" fmla="*/ 9049 h 38100"/>
                <a:gd name="connsiteX215" fmla="*/ 1821656 w 5819775"/>
                <a:gd name="connsiteY215" fmla="*/ 14764 h 38100"/>
                <a:gd name="connsiteX216" fmla="*/ 1812131 w 5819775"/>
                <a:gd name="connsiteY216" fmla="*/ 9049 h 38100"/>
                <a:gd name="connsiteX217" fmla="*/ 1791176 w 5819775"/>
                <a:gd name="connsiteY217" fmla="*/ 9049 h 38100"/>
                <a:gd name="connsiteX218" fmla="*/ 1791176 w 5819775"/>
                <a:gd name="connsiteY218" fmla="*/ 9049 h 38100"/>
                <a:gd name="connsiteX219" fmla="*/ 1796891 w 5819775"/>
                <a:gd name="connsiteY219" fmla="*/ 28099 h 38100"/>
                <a:gd name="connsiteX220" fmla="*/ 1802606 w 5819775"/>
                <a:gd name="connsiteY220" fmla="*/ 35719 h 38100"/>
                <a:gd name="connsiteX221" fmla="*/ 1817846 w 5819775"/>
                <a:gd name="connsiteY221" fmla="*/ 35719 h 38100"/>
                <a:gd name="connsiteX222" fmla="*/ 1815941 w 5819775"/>
                <a:gd name="connsiteY222" fmla="*/ 28099 h 38100"/>
                <a:gd name="connsiteX223" fmla="*/ 1846421 w 5819775"/>
                <a:gd name="connsiteY223" fmla="*/ 28099 h 38100"/>
                <a:gd name="connsiteX224" fmla="*/ 1855946 w 5819775"/>
                <a:gd name="connsiteY224" fmla="*/ 31909 h 38100"/>
                <a:gd name="connsiteX225" fmla="*/ 1857851 w 5819775"/>
                <a:gd name="connsiteY225" fmla="*/ 35719 h 38100"/>
                <a:gd name="connsiteX226" fmla="*/ 1876901 w 5819775"/>
                <a:gd name="connsiteY226" fmla="*/ 35719 h 38100"/>
                <a:gd name="connsiteX227" fmla="*/ 1865471 w 5819775"/>
                <a:gd name="connsiteY227" fmla="*/ 16669 h 38100"/>
                <a:gd name="connsiteX228" fmla="*/ 1852136 w 5819775"/>
                <a:gd name="connsiteY228" fmla="*/ 10954 h 38100"/>
                <a:gd name="connsiteX229" fmla="*/ 1827371 w 5819775"/>
                <a:gd name="connsiteY229" fmla="*/ 9049 h 38100"/>
                <a:gd name="connsiteX230" fmla="*/ 1827371 w 5819775"/>
                <a:gd name="connsiteY230" fmla="*/ 9049 h 38100"/>
                <a:gd name="connsiteX231" fmla="*/ 1827371 w 5819775"/>
                <a:gd name="connsiteY231" fmla="*/ 9049 h 38100"/>
                <a:gd name="connsiteX232" fmla="*/ 1827371 w 5819775"/>
                <a:gd name="connsiteY232" fmla="*/ 9049 h 38100"/>
                <a:gd name="connsiteX233" fmla="*/ 1694021 w 5819775"/>
                <a:gd name="connsiteY233" fmla="*/ 9049 h 38100"/>
                <a:gd name="connsiteX234" fmla="*/ 1703546 w 5819775"/>
                <a:gd name="connsiteY234" fmla="*/ 33814 h 38100"/>
                <a:gd name="connsiteX235" fmla="*/ 1771174 w 5819775"/>
                <a:gd name="connsiteY235" fmla="*/ 33814 h 38100"/>
                <a:gd name="connsiteX236" fmla="*/ 1780699 w 5819775"/>
                <a:gd name="connsiteY236" fmla="*/ 26194 h 38100"/>
                <a:gd name="connsiteX237" fmla="*/ 1718786 w 5819775"/>
                <a:gd name="connsiteY237" fmla="*/ 26194 h 38100"/>
                <a:gd name="connsiteX238" fmla="*/ 1713071 w 5819775"/>
                <a:gd name="connsiteY238" fmla="*/ 7144 h 38100"/>
                <a:gd name="connsiteX239" fmla="*/ 1694021 w 5819775"/>
                <a:gd name="connsiteY239" fmla="*/ 9049 h 38100"/>
                <a:gd name="connsiteX240" fmla="*/ 1694021 w 5819775"/>
                <a:gd name="connsiteY240" fmla="*/ 9049 h 38100"/>
                <a:gd name="connsiteX241" fmla="*/ 1694021 w 5819775"/>
                <a:gd name="connsiteY241" fmla="*/ 9049 h 38100"/>
                <a:gd name="connsiteX242" fmla="*/ 1694021 w 5819775"/>
                <a:gd name="connsiteY242" fmla="*/ 9049 h 38100"/>
                <a:gd name="connsiteX243" fmla="*/ 1346359 w 5819775"/>
                <a:gd name="connsiteY243" fmla="*/ 9049 h 38100"/>
                <a:gd name="connsiteX244" fmla="*/ 1342549 w 5819775"/>
                <a:gd name="connsiteY244" fmla="*/ 14764 h 38100"/>
                <a:gd name="connsiteX245" fmla="*/ 1373029 w 5819775"/>
                <a:gd name="connsiteY245" fmla="*/ 26194 h 38100"/>
                <a:gd name="connsiteX246" fmla="*/ 1434941 w 5819775"/>
                <a:gd name="connsiteY246" fmla="*/ 14764 h 38100"/>
                <a:gd name="connsiteX247" fmla="*/ 1440656 w 5819775"/>
                <a:gd name="connsiteY247" fmla="*/ 20479 h 38100"/>
                <a:gd name="connsiteX248" fmla="*/ 1442561 w 5819775"/>
                <a:gd name="connsiteY248" fmla="*/ 33814 h 38100"/>
                <a:gd name="connsiteX249" fmla="*/ 1574006 w 5819775"/>
                <a:gd name="connsiteY249" fmla="*/ 33814 h 38100"/>
                <a:gd name="connsiteX250" fmla="*/ 1560671 w 5819775"/>
                <a:gd name="connsiteY250" fmla="*/ 7144 h 38100"/>
                <a:gd name="connsiteX251" fmla="*/ 1346359 w 5819775"/>
                <a:gd name="connsiteY251" fmla="*/ 9049 h 38100"/>
                <a:gd name="connsiteX252" fmla="*/ 1346359 w 5819775"/>
                <a:gd name="connsiteY252" fmla="*/ 9049 h 38100"/>
                <a:gd name="connsiteX253" fmla="*/ 1346359 w 5819775"/>
                <a:gd name="connsiteY253" fmla="*/ 9049 h 38100"/>
                <a:gd name="connsiteX254" fmla="*/ 1346359 w 5819775"/>
                <a:gd name="connsiteY254" fmla="*/ 9049 h 38100"/>
                <a:gd name="connsiteX255" fmla="*/ 1297781 w 5819775"/>
                <a:gd name="connsiteY255" fmla="*/ 9049 h 38100"/>
                <a:gd name="connsiteX256" fmla="*/ 1293971 w 5819775"/>
                <a:gd name="connsiteY256" fmla="*/ 22384 h 38100"/>
                <a:gd name="connsiteX257" fmla="*/ 1288256 w 5819775"/>
                <a:gd name="connsiteY257" fmla="*/ 16669 h 38100"/>
                <a:gd name="connsiteX258" fmla="*/ 1282541 w 5819775"/>
                <a:gd name="connsiteY258" fmla="*/ 16669 h 38100"/>
                <a:gd name="connsiteX259" fmla="*/ 1282541 w 5819775"/>
                <a:gd name="connsiteY259" fmla="*/ 10954 h 38100"/>
                <a:gd name="connsiteX260" fmla="*/ 1282541 w 5819775"/>
                <a:gd name="connsiteY260" fmla="*/ 10954 h 38100"/>
                <a:gd name="connsiteX261" fmla="*/ 1263491 w 5819775"/>
                <a:gd name="connsiteY261" fmla="*/ 10954 h 38100"/>
                <a:gd name="connsiteX262" fmla="*/ 1263491 w 5819775"/>
                <a:gd name="connsiteY262" fmla="*/ 10954 h 38100"/>
                <a:gd name="connsiteX263" fmla="*/ 1257776 w 5819775"/>
                <a:gd name="connsiteY263" fmla="*/ 30004 h 38100"/>
                <a:gd name="connsiteX264" fmla="*/ 1284446 w 5819775"/>
                <a:gd name="connsiteY264" fmla="*/ 37624 h 38100"/>
                <a:gd name="connsiteX265" fmla="*/ 1319689 w 5819775"/>
                <a:gd name="connsiteY265" fmla="*/ 37624 h 38100"/>
                <a:gd name="connsiteX266" fmla="*/ 1317784 w 5819775"/>
                <a:gd name="connsiteY266" fmla="*/ 10954 h 38100"/>
                <a:gd name="connsiteX267" fmla="*/ 1298734 w 5819775"/>
                <a:gd name="connsiteY267" fmla="*/ 10954 h 38100"/>
                <a:gd name="connsiteX268" fmla="*/ 1298734 w 5819775"/>
                <a:gd name="connsiteY268" fmla="*/ 9049 h 38100"/>
                <a:gd name="connsiteX269" fmla="*/ 1297781 w 5819775"/>
                <a:gd name="connsiteY269" fmla="*/ 9049 h 38100"/>
                <a:gd name="connsiteX270" fmla="*/ 1297781 w 5819775"/>
                <a:gd name="connsiteY270" fmla="*/ 9049 h 38100"/>
                <a:gd name="connsiteX271" fmla="*/ 1044416 w 5819775"/>
                <a:gd name="connsiteY271" fmla="*/ 9049 h 38100"/>
                <a:gd name="connsiteX272" fmla="*/ 1044416 w 5819775"/>
                <a:gd name="connsiteY272" fmla="*/ 28099 h 38100"/>
                <a:gd name="connsiteX273" fmla="*/ 1036796 w 5819775"/>
                <a:gd name="connsiteY273" fmla="*/ 35719 h 38100"/>
                <a:gd name="connsiteX274" fmla="*/ 1065371 w 5819775"/>
                <a:gd name="connsiteY274" fmla="*/ 35719 h 38100"/>
                <a:gd name="connsiteX275" fmla="*/ 1050131 w 5819775"/>
                <a:gd name="connsiteY275" fmla="*/ 16669 h 38100"/>
                <a:gd name="connsiteX276" fmla="*/ 1061561 w 5819775"/>
                <a:gd name="connsiteY276" fmla="*/ 16669 h 38100"/>
                <a:gd name="connsiteX277" fmla="*/ 1086326 w 5819775"/>
                <a:gd name="connsiteY277" fmla="*/ 22384 h 38100"/>
                <a:gd name="connsiteX278" fmla="*/ 1086326 w 5819775"/>
                <a:gd name="connsiteY278" fmla="*/ 10954 h 38100"/>
                <a:gd name="connsiteX279" fmla="*/ 1084421 w 5819775"/>
                <a:gd name="connsiteY279" fmla="*/ 10954 h 38100"/>
                <a:gd name="connsiteX280" fmla="*/ 1044416 w 5819775"/>
                <a:gd name="connsiteY280" fmla="*/ 9049 h 38100"/>
                <a:gd name="connsiteX281" fmla="*/ 1044416 w 5819775"/>
                <a:gd name="connsiteY281" fmla="*/ 9049 h 38100"/>
                <a:gd name="connsiteX282" fmla="*/ 1044416 w 5819775"/>
                <a:gd name="connsiteY282" fmla="*/ 9049 h 38100"/>
                <a:gd name="connsiteX283" fmla="*/ 1044416 w 5819775"/>
                <a:gd name="connsiteY283" fmla="*/ 9049 h 38100"/>
                <a:gd name="connsiteX284" fmla="*/ 992029 w 5819775"/>
                <a:gd name="connsiteY284" fmla="*/ 9049 h 38100"/>
                <a:gd name="connsiteX285" fmla="*/ 974884 w 5819775"/>
                <a:gd name="connsiteY285" fmla="*/ 35719 h 38100"/>
                <a:gd name="connsiteX286" fmla="*/ 1031081 w 5819775"/>
                <a:gd name="connsiteY286" fmla="*/ 35719 h 38100"/>
                <a:gd name="connsiteX287" fmla="*/ 1032986 w 5819775"/>
                <a:gd name="connsiteY287" fmla="*/ 28099 h 38100"/>
                <a:gd name="connsiteX288" fmla="*/ 1023461 w 5819775"/>
                <a:gd name="connsiteY288" fmla="*/ 9049 h 38100"/>
                <a:gd name="connsiteX289" fmla="*/ 992029 w 5819775"/>
                <a:gd name="connsiteY289" fmla="*/ 9049 h 38100"/>
                <a:gd name="connsiteX290" fmla="*/ 992029 w 5819775"/>
                <a:gd name="connsiteY290" fmla="*/ 9049 h 38100"/>
                <a:gd name="connsiteX291" fmla="*/ 992029 w 5819775"/>
                <a:gd name="connsiteY291" fmla="*/ 9049 h 38100"/>
                <a:gd name="connsiteX292" fmla="*/ 992029 w 5819775"/>
                <a:gd name="connsiteY292" fmla="*/ 9049 h 38100"/>
                <a:gd name="connsiteX293" fmla="*/ 963454 w 5819775"/>
                <a:gd name="connsiteY293" fmla="*/ 9049 h 38100"/>
                <a:gd name="connsiteX294" fmla="*/ 963454 w 5819775"/>
                <a:gd name="connsiteY294" fmla="*/ 9049 h 38100"/>
                <a:gd name="connsiteX295" fmla="*/ 963454 w 5819775"/>
                <a:gd name="connsiteY295" fmla="*/ 9049 h 38100"/>
                <a:gd name="connsiteX296" fmla="*/ 963454 w 5819775"/>
                <a:gd name="connsiteY296" fmla="*/ 9049 h 38100"/>
                <a:gd name="connsiteX297" fmla="*/ 963454 w 5819775"/>
                <a:gd name="connsiteY297" fmla="*/ 9049 h 38100"/>
                <a:gd name="connsiteX298" fmla="*/ 963454 w 5819775"/>
                <a:gd name="connsiteY298" fmla="*/ 9049 h 38100"/>
                <a:gd name="connsiteX299" fmla="*/ 963454 w 5819775"/>
                <a:gd name="connsiteY299" fmla="*/ 9049 h 38100"/>
                <a:gd name="connsiteX300" fmla="*/ 940594 w 5819775"/>
                <a:gd name="connsiteY300" fmla="*/ 9049 h 38100"/>
                <a:gd name="connsiteX301" fmla="*/ 940594 w 5819775"/>
                <a:gd name="connsiteY301" fmla="*/ 9049 h 38100"/>
                <a:gd name="connsiteX302" fmla="*/ 940594 w 5819775"/>
                <a:gd name="connsiteY302" fmla="*/ 22384 h 38100"/>
                <a:gd name="connsiteX303" fmla="*/ 952024 w 5819775"/>
                <a:gd name="connsiteY303" fmla="*/ 16669 h 38100"/>
                <a:gd name="connsiteX304" fmla="*/ 952024 w 5819775"/>
                <a:gd name="connsiteY304" fmla="*/ 22384 h 38100"/>
                <a:gd name="connsiteX305" fmla="*/ 957739 w 5819775"/>
                <a:gd name="connsiteY305" fmla="*/ 9049 h 38100"/>
                <a:gd name="connsiteX306" fmla="*/ 940594 w 5819775"/>
                <a:gd name="connsiteY306" fmla="*/ 9049 h 38100"/>
                <a:gd name="connsiteX307" fmla="*/ 940594 w 5819775"/>
                <a:gd name="connsiteY307" fmla="*/ 9049 h 38100"/>
                <a:gd name="connsiteX308" fmla="*/ 940594 w 5819775"/>
                <a:gd name="connsiteY308" fmla="*/ 9049 h 38100"/>
                <a:gd name="connsiteX309" fmla="*/ 940594 w 5819775"/>
                <a:gd name="connsiteY309" fmla="*/ 9049 h 38100"/>
                <a:gd name="connsiteX310" fmla="*/ 938689 w 5819775"/>
                <a:gd name="connsiteY310" fmla="*/ 9049 h 38100"/>
                <a:gd name="connsiteX311" fmla="*/ 938689 w 5819775"/>
                <a:gd name="connsiteY311" fmla="*/ 9049 h 38100"/>
                <a:gd name="connsiteX312" fmla="*/ 938689 w 5819775"/>
                <a:gd name="connsiteY312" fmla="*/ 9049 h 38100"/>
                <a:gd name="connsiteX313" fmla="*/ 938689 w 5819775"/>
                <a:gd name="connsiteY313" fmla="*/ 9049 h 38100"/>
                <a:gd name="connsiteX314" fmla="*/ 938689 w 5819775"/>
                <a:gd name="connsiteY314" fmla="*/ 9049 h 38100"/>
                <a:gd name="connsiteX315" fmla="*/ 938689 w 5819775"/>
                <a:gd name="connsiteY315" fmla="*/ 9049 h 38100"/>
                <a:gd name="connsiteX316" fmla="*/ 938689 w 5819775"/>
                <a:gd name="connsiteY316" fmla="*/ 9049 h 38100"/>
                <a:gd name="connsiteX317" fmla="*/ 814864 w 5819775"/>
                <a:gd name="connsiteY317" fmla="*/ 9049 h 38100"/>
                <a:gd name="connsiteX318" fmla="*/ 814864 w 5819775"/>
                <a:gd name="connsiteY318" fmla="*/ 14764 h 38100"/>
                <a:gd name="connsiteX319" fmla="*/ 826294 w 5819775"/>
                <a:gd name="connsiteY319" fmla="*/ 33814 h 38100"/>
                <a:gd name="connsiteX320" fmla="*/ 932974 w 5819775"/>
                <a:gd name="connsiteY320" fmla="*/ 33814 h 38100"/>
                <a:gd name="connsiteX321" fmla="*/ 932974 w 5819775"/>
                <a:gd name="connsiteY321" fmla="*/ 31909 h 38100"/>
                <a:gd name="connsiteX322" fmla="*/ 908209 w 5819775"/>
                <a:gd name="connsiteY322" fmla="*/ 31909 h 38100"/>
                <a:gd name="connsiteX323" fmla="*/ 908209 w 5819775"/>
                <a:gd name="connsiteY323" fmla="*/ 28099 h 38100"/>
                <a:gd name="connsiteX324" fmla="*/ 921544 w 5819775"/>
                <a:gd name="connsiteY324" fmla="*/ 9049 h 38100"/>
                <a:gd name="connsiteX325" fmla="*/ 814864 w 5819775"/>
                <a:gd name="connsiteY325" fmla="*/ 9049 h 38100"/>
                <a:gd name="connsiteX326" fmla="*/ 814864 w 5819775"/>
                <a:gd name="connsiteY326" fmla="*/ 9049 h 38100"/>
                <a:gd name="connsiteX327" fmla="*/ 814864 w 5819775"/>
                <a:gd name="connsiteY327" fmla="*/ 9049 h 38100"/>
                <a:gd name="connsiteX328" fmla="*/ 814864 w 5819775"/>
                <a:gd name="connsiteY328" fmla="*/ 9049 h 38100"/>
                <a:gd name="connsiteX329" fmla="*/ 768191 w 5819775"/>
                <a:gd name="connsiteY329" fmla="*/ 9049 h 38100"/>
                <a:gd name="connsiteX330" fmla="*/ 770096 w 5819775"/>
                <a:gd name="connsiteY330" fmla="*/ 28099 h 38100"/>
                <a:gd name="connsiteX331" fmla="*/ 745331 w 5819775"/>
                <a:gd name="connsiteY331" fmla="*/ 33814 h 38100"/>
                <a:gd name="connsiteX332" fmla="*/ 739616 w 5819775"/>
                <a:gd name="connsiteY332" fmla="*/ 9049 h 38100"/>
                <a:gd name="connsiteX333" fmla="*/ 716756 w 5819775"/>
                <a:gd name="connsiteY333" fmla="*/ 9049 h 38100"/>
                <a:gd name="connsiteX334" fmla="*/ 714851 w 5819775"/>
                <a:gd name="connsiteY334" fmla="*/ 14764 h 38100"/>
                <a:gd name="connsiteX335" fmla="*/ 690086 w 5819775"/>
                <a:gd name="connsiteY335" fmla="*/ 20479 h 38100"/>
                <a:gd name="connsiteX336" fmla="*/ 690086 w 5819775"/>
                <a:gd name="connsiteY336" fmla="*/ 9049 h 38100"/>
                <a:gd name="connsiteX337" fmla="*/ 595789 w 5819775"/>
                <a:gd name="connsiteY337" fmla="*/ 9049 h 38100"/>
                <a:gd name="connsiteX338" fmla="*/ 591979 w 5819775"/>
                <a:gd name="connsiteY338" fmla="*/ 22384 h 38100"/>
                <a:gd name="connsiteX339" fmla="*/ 616744 w 5819775"/>
                <a:gd name="connsiteY339" fmla="*/ 16669 h 38100"/>
                <a:gd name="connsiteX340" fmla="*/ 620554 w 5819775"/>
                <a:gd name="connsiteY340" fmla="*/ 35719 h 38100"/>
                <a:gd name="connsiteX341" fmla="*/ 731044 w 5819775"/>
                <a:gd name="connsiteY341" fmla="*/ 35719 h 38100"/>
                <a:gd name="connsiteX342" fmla="*/ 729139 w 5819775"/>
                <a:gd name="connsiteY342" fmla="*/ 28099 h 38100"/>
                <a:gd name="connsiteX343" fmla="*/ 723424 w 5819775"/>
                <a:gd name="connsiteY343" fmla="*/ 28099 h 38100"/>
                <a:gd name="connsiteX344" fmla="*/ 723424 w 5819775"/>
                <a:gd name="connsiteY344" fmla="*/ 22384 h 38100"/>
                <a:gd name="connsiteX345" fmla="*/ 734854 w 5819775"/>
                <a:gd name="connsiteY345" fmla="*/ 22384 h 38100"/>
                <a:gd name="connsiteX346" fmla="*/ 738664 w 5819775"/>
                <a:gd name="connsiteY346" fmla="*/ 35719 h 38100"/>
                <a:gd name="connsiteX347" fmla="*/ 810101 w 5819775"/>
                <a:gd name="connsiteY347" fmla="*/ 35719 h 38100"/>
                <a:gd name="connsiteX348" fmla="*/ 796766 w 5819775"/>
                <a:gd name="connsiteY348" fmla="*/ 9049 h 38100"/>
                <a:gd name="connsiteX349" fmla="*/ 768191 w 5819775"/>
                <a:gd name="connsiteY349" fmla="*/ 9049 h 38100"/>
                <a:gd name="connsiteX350" fmla="*/ 768191 w 5819775"/>
                <a:gd name="connsiteY350" fmla="*/ 9049 h 38100"/>
                <a:gd name="connsiteX351" fmla="*/ 768191 w 5819775"/>
                <a:gd name="connsiteY351" fmla="*/ 9049 h 38100"/>
                <a:gd name="connsiteX352" fmla="*/ 768191 w 5819775"/>
                <a:gd name="connsiteY352" fmla="*/ 9049 h 38100"/>
                <a:gd name="connsiteX353" fmla="*/ 232886 w 5819775"/>
                <a:gd name="connsiteY353" fmla="*/ 9049 h 38100"/>
                <a:gd name="connsiteX354" fmla="*/ 200501 w 5819775"/>
                <a:gd name="connsiteY354" fmla="*/ 33814 h 38100"/>
                <a:gd name="connsiteX355" fmla="*/ 310991 w 5819775"/>
                <a:gd name="connsiteY355" fmla="*/ 33814 h 38100"/>
                <a:gd name="connsiteX356" fmla="*/ 314801 w 5819775"/>
                <a:gd name="connsiteY356" fmla="*/ 31909 h 38100"/>
                <a:gd name="connsiteX357" fmla="*/ 312896 w 5819775"/>
                <a:gd name="connsiteY357" fmla="*/ 33814 h 38100"/>
                <a:gd name="connsiteX358" fmla="*/ 555784 w 5819775"/>
                <a:gd name="connsiteY358" fmla="*/ 33814 h 38100"/>
                <a:gd name="connsiteX359" fmla="*/ 555784 w 5819775"/>
                <a:gd name="connsiteY359" fmla="*/ 9049 h 38100"/>
                <a:gd name="connsiteX360" fmla="*/ 582454 w 5819775"/>
                <a:gd name="connsiteY360" fmla="*/ 9049 h 38100"/>
                <a:gd name="connsiteX361" fmla="*/ 232886 w 5819775"/>
                <a:gd name="connsiteY361" fmla="*/ 9049 h 38100"/>
                <a:gd name="connsiteX362" fmla="*/ 232886 w 5819775"/>
                <a:gd name="connsiteY362" fmla="*/ 9049 h 38100"/>
                <a:gd name="connsiteX363" fmla="*/ 232886 w 5819775"/>
                <a:gd name="connsiteY363" fmla="*/ 9049 h 38100"/>
                <a:gd name="connsiteX364" fmla="*/ 232886 w 5819775"/>
                <a:gd name="connsiteY364" fmla="*/ 9049 h 38100"/>
                <a:gd name="connsiteX365" fmla="*/ 7144 w 5819775"/>
                <a:gd name="connsiteY365" fmla="*/ 9049 h 38100"/>
                <a:gd name="connsiteX366" fmla="*/ 7144 w 5819775"/>
                <a:gd name="connsiteY366" fmla="*/ 35719 h 38100"/>
                <a:gd name="connsiteX367" fmla="*/ 31909 w 5819775"/>
                <a:gd name="connsiteY367" fmla="*/ 35719 h 38100"/>
                <a:gd name="connsiteX368" fmla="*/ 37624 w 5819775"/>
                <a:gd name="connsiteY368" fmla="*/ 16669 h 38100"/>
                <a:gd name="connsiteX369" fmla="*/ 37624 w 5819775"/>
                <a:gd name="connsiteY369" fmla="*/ 35719 h 38100"/>
                <a:gd name="connsiteX370" fmla="*/ 178594 w 5819775"/>
                <a:gd name="connsiteY370" fmla="*/ 35719 h 38100"/>
                <a:gd name="connsiteX371" fmla="*/ 191929 w 5819775"/>
                <a:gd name="connsiteY371" fmla="*/ 10954 h 38100"/>
                <a:gd name="connsiteX372" fmla="*/ 7144 w 5819775"/>
                <a:gd name="connsiteY372" fmla="*/ 9049 h 38100"/>
                <a:gd name="connsiteX373" fmla="*/ 7144 w 5819775"/>
                <a:gd name="connsiteY373" fmla="*/ 9049 h 38100"/>
                <a:gd name="connsiteX374" fmla="*/ 7144 w 5819775"/>
                <a:gd name="connsiteY374" fmla="*/ 9049 h 38100"/>
                <a:gd name="connsiteX375" fmla="*/ 7144 w 5819775"/>
                <a:gd name="connsiteY375" fmla="*/ 9049 h 38100"/>
                <a:gd name="connsiteX376" fmla="*/ 5303044 w 5819775"/>
                <a:gd name="connsiteY376" fmla="*/ 36671 h 38100"/>
                <a:gd name="connsiteX377" fmla="*/ 5297329 w 5819775"/>
                <a:gd name="connsiteY377" fmla="*/ 34766 h 38100"/>
                <a:gd name="connsiteX378" fmla="*/ 5297329 w 5819775"/>
                <a:gd name="connsiteY378" fmla="*/ 34766 h 38100"/>
                <a:gd name="connsiteX379" fmla="*/ 5303044 w 5819775"/>
                <a:gd name="connsiteY379" fmla="*/ 36671 h 38100"/>
                <a:gd name="connsiteX380" fmla="*/ 5303044 w 5819775"/>
                <a:gd name="connsiteY380" fmla="*/ 36671 h 38100"/>
                <a:gd name="connsiteX381" fmla="*/ 5303044 w 5819775"/>
                <a:gd name="connsiteY381" fmla="*/ 36671 h 38100"/>
                <a:gd name="connsiteX382" fmla="*/ 5303044 w 5819775"/>
                <a:gd name="connsiteY382" fmla="*/ 36671 h 38100"/>
                <a:gd name="connsiteX383" fmla="*/ 4521994 w 5819775"/>
                <a:gd name="connsiteY383" fmla="*/ 36671 h 38100"/>
                <a:gd name="connsiteX384" fmla="*/ 4521994 w 5819775"/>
                <a:gd name="connsiteY384" fmla="*/ 36671 h 38100"/>
                <a:gd name="connsiteX385" fmla="*/ 4518184 w 5819775"/>
                <a:gd name="connsiteY385" fmla="*/ 36671 h 38100"/>
                <a:gd name="connsiteX386" fmla="*/ 4521994 w 5819775"/>
                <a:gd name="connsiteY386" fmla="*/ 36671 h 38100"/>
                <a:gd name="connsiteX387" fmla="*/ 4521994 w 5819775"/>
                <a:gd name="connsiteY387" fmla="*/ 36671 h 38100"/>
                <a:gd name="connsiteX388" fmla="*/ 4521994 w 5819775"/>
                <a:gd name="connsiteY388" fmla="*/ 36671 h 38100"/>
                <a:gd name="connsiteX389" fmla="*/ 4521994 w 5819775"/>
                <a:gd name="connsiteY389" fmla="*/ 36671 h 38100"/>
                <a:gd name="connsiteX390" fmla="*/ 1371124 w 5819775"/>
                <a:gd name="connsiteY390" fmla="*/ 36671 h 38100"/>
                <a:gd name="connsiteX391" fmla="*/ 1340644 w 5819775"/>
                <a:gd name="connsiteY391" fmla="*/ 36671 h 38100"/>
                <a:gd name="connsiteX392" fmla="*/ 1371124 w 5819775"/>
                <a:gd name="connsiteY392" fmla="*/ 36671 h 38100"/>
                <a:gd name="connsiteX393" fmla="*/ 1371124 w 5819775"/>
                <a:gd name="connsiteY393" fmla="*/ 36671 h 38100"/>
                <a:gd name="connsiteX394" fmla="*/ 1371124 w 5819775"/>
                <a:gd name="connsiteY394" fmla="*/ 36671 h 38100"/>
                <a:gd name="connsiteX395" fmla="*/ 1371124 w 5819775"/>
                <a:gd name="connsiteY395" fmla="*/ 36671 h 38100"/>
                <a:gd name="connsiteX396" fmla="*/ 1119664 w 5819775"/>
                <a:gd name="connsiteY396" fmla="*/ 36671 h 38100"/>
                <a:gd name="connsiteX397" fmla="*/ 1119664 w 5819775"/>
                <a:gd name="connsiteY397" fmla="*/ 36671 h 38100"/>
                <a:gd name="connsiteX398" fmla="*/ 1119664 w 5819775"/>
                <a:gd name="connsiteY398" fmla="*/ 36671 h 38100"/>
                <a:gd name="connsiteX399" fmla="*/ 1119664 w 5819775"/>
                <a:gd name="connsiteY399" fmla="*/ 36671 h 38100"/>
                <a:gd name="connsiteX400" fmla="*/ 1119664 w 5819775"/>
                <a:gd name="connsiteY400" fmla="*/ 36671 h 38100"/>
                <a:gd name="connsiteX401" fmla="*/ 1119664 w 5819775"/>
                <a:gd name="connsiteY401" fmla="*/ 36671 h 38100"/>
                <a:gd name="connsiteX402" fmla="*/ 1119664 w 5819775"/>
                <a:gd name="connsiteY402" fmla="*/ 36671 h 38100"/>
                <a:gd name="connsiteX403" fmla="*/ 1112044 w 5819775"/>
                <a:gd name="connsiteY403" fmla="*/ 36671 h 38100"/>
                <a:gd name="connsiteX404" fmla="*/ 1112044 w 5819775"/>
                <a:gd name="connsiteY404" fmla="*/ 36671 h 38100"/>
                <a:gd name="connsiteX405" fmla="*/ 1100614 w 5819775"/>
                <a:gd name="connsiteY405" fmla="*/ 34766 h 38100"/>
                <a:gd name="connsiteX406" fmla="*/ 1100614 w 5819775"/>
                <a:gd name="connsiteY406" fmla="*/ 36671 h 38100"/>
                <a:gd name="connsiteX407" fmla="*/ 1112044 w 5819775"/>
                <a:gd name="connsiteY407" fmla="*/ 36671 h 38100"/>
                <a:gd name="connsiteX408" fmla="*/ 1112044 w 5819775"/>
                <a:gd name="connsiteY408" fmla="*/ 36671 h 38100"/>
                <a:gd name="connsiteX409" fmla="*/ 1112044 w 5819775"/>
                <a:gd name="connsiteY409" fmla="*/ 36671 h 38100"/>
                <a:gd name="connsiteX410" fmla="*/ 1112044 w 5819775"/>
                <a:gd name="connsiteY410" fmla="*/ 36671 h 38100"/>
                <a:gd name="connsiteX411" fmla="*/ 969169 w 5819775"/>
                <a:gd name="connsiteY411" fmla="*/ 36671 h 38100"/>
                <a:gd name="connsiteX412" fmla="*/ 963454 w 5819775"/>
                <a:gd name="connsiteY412" fmla="*/ 29051 h 38100"/>
                <a:gd name="connsiteX413" fmla="*/ 963454 w 5819775"/>
                <a:gd name="connsiteY413" fmla="*/ 36671 h 38100"/>
                <a:gd name="connsiteX414" fmla="*/ 969169 w 5819775"/>
                <a:gd name="connsiteY414" fmla="*/ 36671 h 38100"/>
                <a:gd name="connsiteX415" fmla="*/ 969169 w 5819775"/>
                <a:gd name="connsiteY415" fmla="*/ 36671 h 38100"/>
                <a:gd name="connsiteX416" fmla="*/ 969169 w 5819775"/>
                <a:gd name="connsiteY416" fmla="*/ 36671 h 38100"/>
                <a:gd name="connsiteX417" fmla="*/ 969169 w 5819775"/>
                <a:gd name="connsiteY417" fmla="*/ 36671 h 38100"/>
                <a:gd name="connsiteX418" fmla="*/ 952024 w 5819775"/>
                <a:gd name="connsiteY418" fmla="*/ 29051 h 38100"/>
                <a:gd name="connsiteX419" fmla="*/ 940594 w 5819775"/>
                <a:gd name="connsiteY419" fmla="*/ 29051 h 38100"/>
                <a:gd name="connsiteX420" fmla="*/ 952024 w 5819775"/>
                <a:gd name="connsiteY420" fmla="*/ 29051 h 38100"/>
                <a:gd name="connsiteX421" fmla="*/ 952024 w 5819775"/>
                <a:gd name="connsiteY421" fmla="*/ 29051 h 38100"/>
                <a:gd name="connsiteX422" fmla="*/ 952024 w 5819775"/>
                <a:gd name="connsiteY422" fmla="*/ 29051 h 38100"/>
                <a:gd name="connsiteX423" fmla="*/ 952024 w 5819775"/>
                <a:gd name="connsiteY423" fmla="*/ 29051 h 38100"/>
                <a:gd name="connsiteX424" fmla="*/ 4264819 w 5819775"/>
                <a:gd name="connsiteY424" fmla="*/ 29051 h 38100"/>
                <a:gd name="connsiteX425" fmla="*/ 4253389 w 5819775"/>
                <a:gd name="connsiteY425" fmla="*/ 34766 h 38100"/>
                <a:gd name="connsiteX426" fmla="*/ 4264819 w 5819775"/>
                <a:gd name="connsiteY426" fmla="*/ 29051 h 38100"/>
                <a:gd name="connsiteX427" fmla="*/ 4264819 w 5819775"/>
                <a:gd name="connsiteY427" fmla="*/ 29051 h 38100"/>
                <a:gd name="connsiteX428" fmla="*/ 4264819 w 5819775"/>
                <a:gd name="connsiteY428" fmla="*/ 29051 h 38100"/>
                <a:gd name="connsiteX429" fmla="*/ 4264819 w 5819775"/>
                <a:gd name="connsiteY429" fmla="*/ 29051 h 38100"/>
                <a:gd name="connsiteX430" fmla="*/ 132874 w 5819775"/>
                <a:gd name="connsiteY430" fmla="*/ 23336 h 38100"/>
                <a:gd name="connsiteX431" fmla="*/ 132874 w 5819775"/>
                <a:gd name="connsiteY431" fmla="*/ 34766 h 38100"/>
                <a:gd name="connsiteX432" fmla="*/ 127159 w 5819775"/>
                <a:gd name="connsiteY432" fmla="*/ 34766 h 38100"/>
                <a:gd name="connsiteX433" fmla="*/ 127159 w 5819775"/>
                <a:gd name="connsiteY433" fmla="*/ 23336 h 38100"/>
                <a:gd name="connsiteX434" fmla="*/ 132874 w 5819775"/>
                <a:gd name="connsiteY434" fmla="*/ 23336 h 38100"/>
                <a:gd name="connsiteX435" fmla="*/ 132874 w 5819775"/>
                <a:gd name="connsiteY435" fmla="*/ 23336 h 38100"/>
                <a:gd name="connsiteX436" fmla="*/ 132874 w 5819775"/>
                <a:gd name="connsiteY436" fmla="*/ 23336 h 38100"/>
                <a:gd name="connsiteX437" fmla="*/ 132874 w 5819775"/>
                <a:gd name="connsiteY437" fmla="*/ 23336 h 38100"/>
                <a:gd name="connsiteX438" fmla="*/ 2026444 w 5819775"/>
                <a:gd name="connsiteY438" fmla="*/ 23336 h 38100"/>
                <a:gd name="connsiteX439" fmla="*/ 2026444 w 5819775"/>
                <a:gd name="connsiteY439" fmla="*/ 34766 h 38100"/>
                <a:gd name="connsiteX440" fmla="*/ 2015014 w 5819775"/>
                <a:gd name="connsiteY440" fmla="*/ 34766 h 38100"/>
                <a:gd name="connsiteX441" fmla="*/ 2015014 w 5819775"/>
                <a:gd name="connsiteY441" fmla="*/ 29051 h 38100"/>
                <a:gd name="connsiteX442" fmla="*/ 2026444 w 5819775"/>
                <a:gd name="connsiteY442" fmla="*/ 23336 h 38100"/>
                <a:gd name="connsiteX443" fmla="*/ 2026444 w 5819775"/>
                <a:gd name="connsiteY443" fmla="*/ 23336 h 38100"/>
                <a:gd name="connsiteX444" fmla="*/ 2026444 w 5819775"/>
                <a:gd name="connsiteY444" fmla="*/ 23336 h 38100"/>
                <a:gd name="connsiteX445" fmla="*/ 2026444 w 5819775"/>
                <a:gd name="connsiteY445" fmla="*/ 23336 h 38100"/>
                <a:gd name="connsiteX446" fmla="*/ 2509361 w 5819775"/>
                <a:gd name="connsiteY446" fmla="*/ 23336 h 38100"/>
                <a:gd name="connsiteX447" fmla="*/ 2509361 w 5819775"/>
                <a:gd name="connsiteY447" fmla="*/ 34766 h 38100"/>
                <a:gd name="connsiteX448" fmla="*/ 2503646 w 5819775"/>
                <a:gd name="connsiteY448" fmla="*/ 34766 h 38100"/>
                <a:gd name="connsiteX449" fmla="*/ 2503646 w 5819775"/>
                <a:gd name="connsiteY449" fmla="*/ 23336 h 38100"/>
                <a:gd name="connsiteX450" fmla="*/ 2509361 w 5819775"/>
                <a:gd name="connsiteY450" fmla="*/ 23336 h 38100"/>
                <a:gd name="connsiteX451" fmla="*/ 2509361 w 5819775"/>
                <a:gd name="connsiteY451" fmla="*/ 23336 h 38100"/>
                <a:gd name="connsiteX452" fmla="*/ 2509361 w 5819775"/>
                <a:gd name="connsiteY452" fmla="*/ 23336 h 38100"/>
                <a:gd name="connsiteX453" fmla="*/ 2509361 w 5819775"/>
                <a:gd name="connsiteY453" fmla="*/ 23336 h 38100"/>
                <a:gd name="connsiteX454" fmla="*/ 640556 w 5819775"/>
                <a:gd name="connsiteY454" fmla="*/ 17621 h 38100"/>
                <a:gd name="connsiteX455" fmla="*/ 640556 w 5819775"/>
                <a:gd name="connsiteY455" fmla="*/ 29051 h 38100"/>
                <a:gd name="connsiteX456" fmla="*/ 634841 w 5819775"/>
                <a:gd name="connsiteY456" fmla="*/ 29051 h 38100"/>
                <a:gd name="connsiteX457" fmla="*/ 634841 w 5819775"/>
                <a:gd name="connsiteY457" fmla="*/ 17621 h 38100"/>
                <a:gd name="connsiteX458" fmla="*/ 640556 w 5819775"/>
                <a:gd name="connsiteY458" fmla="*/ 17621 h 38100"/>
                <a:gd name="connsiteX459" fmla="*/ 640556 w 5819775"/>
                <a:gd name="connsiteY459" fmla="*/ 17621 h 38100"/>
                <a:gd name="connsiteX460" fmla="*/ 640556 w 5819775"/>
                <a:gd name="connsiteY460" fmla="*/ 17621 h 38100"/>
                <a:gd name="connsiteX461" fmla="*/ 640556 w 5819775"/>
                <a:gd name="connsiteY461" fmla="*/ 17621 h 38100"/>
                <a:gd name="connsiteX462" fmla="*/ 2298859 w 5819775"/>
                <a:gd name="connsiteY462" fmla="*/ 17621 h 38100"/>
                <a:gd name="connsiteX463" fmla="*/ 2287429 w 5819775"/>
                <a:gd name="connsiteY463" fmla="*/ 17621 h 38100"/>
                <a:gd name="connsiteX464" fmla="*/ 2287429 w 5819775"/>
                <a:gd name="connsiteY464" fmla="*/ 23336 h 38100"/>
                <a:gd name="connsiteX465" fmla="*/ 2298859 w 5819775"/>
                <a:gd name="connsiteY465" fmla="*/ 17621 h 38100"/>
                <a:gd name="connsiteX466" fmla="*/ 2298859 w 5819775"/>
                <a:gd name="connsiteY466" fmla="*/ 17621 h 38100"/>
                <a:gd name="connsiteX467" fmla="*/ 2298859 w 5819775"/>
                <a:gd name="connsiteY467" fmla="*/ 17621 h 38100"/>
                <a:gd name="connsiteX468" fmla="*/ 2298859 w 5819775"/>
                <a:gd name="connsiteY468" fmla="*/ 17621 h 38100"/>
                <a:gd name="connsiteX469" fmla="*/ 2477929 w 5819775"/>
                <a:gd name="connsiteY469" fmla="*/ 17621 h 38100"/>
                <a:gd name="connsiteX470" fmla="*/ 2477929 w 5819775"/>
                <a:gd name="connsiteY470" fmla="*/ 29051 h 38100"/>
                <a:gd name="connsiteX471" fmla="*/ 2458879 w 5819775"/>
                <a:gd name="connsiteY471" fmla="*/ 29051 h 38100"/>
                <a:gd name="connsiteX472" fmla="*/ 2458879 w 5819775"/>
                <a:gd name="connsiteY472" fmla="*/ 17621 h 38100"/>
                <a:gd name="connsiteX473" fmla="*/ 2477929 w 5819775"/>
                <a:gd name="connsiteY473" fmla="*/ 17621 h 38100"/>
                <a:gd name="connsiteX474" fmla="*/ 2477929 w 5819775"/>
                <a:gd name="connsiteY474" fmla="*/ 17621 h 38100"/>
                <a:gd name="connsiteX475" fmla="*/ 2477929 w 5819775"/>
                <a:gd name="connsiteY475" fmla="*/ 17621 h 38100"/>
                <a:gd name="connsiteX476" fmla="*/ 2477929 w 5819775"/>
                <a:gd name="connsiteY476" fmla="*/ 17621 h 38100"/>
                <a:gd name="connsiteX477" fmla="*/ 4284821 w 5819775"/>
                <a:gd name="connsiteY477" fmla="*/ 17621 h 38100"/>
                <a:gd name="connsiteX478" fmla="*/ 4265771 w 5819775"/>
                <a:gd name="connsiteY478" fmla="*/ 17621 h 38100"/>
                <a:gd name="connsiteX479" fmla="*/ 4284821 w 5819775"/>
                <a:gd name="connsiteY479" fmla="*/ 17621 h 38100"/>
                <a:gd name="connsiteX480" fmla="*/ 4284821 w 5819775"/>
                <a:gd name="connsiteY480" fmla="*/ 17621 h 38100"/>
                <a:gd name="connsiteX481" fmla="*/ 4284821 w 5819775"/>
                <a:gd name="connsiteY481" fmla="*/ 17621 h 38100"/>
                <a:gd name="connsiteX482" fmla="*/ 4284821 w 5819775"/>
                <a:gd name="connsiteY482" fmla="*/ 17621 h 38100"/>
                <a:gd name="connsiteX483" fmla="*/ 4662964 w 5819775"/>
                <a:gd name="connsiteY483" fmla="*/ 17621 h 38100"/>
                <a:gd name="connsiteX484" fmla="*/ 4662964 w 5819775"/>
                <a:gd name="connsiteY484" fmla="*/ 29051 h 38100"/>
                <a:gd name="connsiteX485" fmla="*/ 4657249 w 5819775"/>
                <a:gd name="connsiteY485" fmla="*/ 29051 h 38100"/>
                <a:gd name="connsiteX486" fmla="*/ 4657249 w 5819775"/>
                <a:gd name="connsiteY486" fmla="*/ 17621 h 38100"/>
                <a:gd name="connsiteX487" fmla="*/ 4662964 w 5819775"/>
                <a:gd name="connsiteY487" fmla="*/ 17621 h 38100"/>
                <a:gd name="connsiteX488" fmla="*/ 4662964 w 5819775"/>
                <a:gd name="connsiteY488" fmla="*/ 17621 h 38100"/>
                <a:gd name="connsiteX489" fmla="*/ 4662964 w 5819775"/>
                <a:gd name="connsiteY489" fmla="*/ 17621 h 38100"/>
                <a:gd name="connsiteX490" fmla="*/ 4662964 w 5819775"/>
                <a:gd name="connsiteY490" fmla="*/ 17621 h 38100"/>
                <a:gd name="connsiteX491" fmla="*/ 5686902 w 5819775"/>
                <a:gd name="connsiteY491" fmla="*/ 17621 h 38100"/>
                <a:gd name="connsiteX492" fmla="*/ 5667852 w 5819775"/>
                <a:gd name="connsiteY492" fmla="*/ 36671 h 38100"/>
                <a:gd name="connsiteX493" fmla="*/ 5667852 w 5819775"/>
                <a:gd name="connsiteY493" fmla="*/ 29051 h 38100"/>
                <a:gd name="connsiteX494" fmla="*/ 5686902 w 5819775"/>
                <a:gd name="connsiteY494" fmla="*/ 17621 h 38100"/>
                <a:gd name="connsiteX495" fmla="*/ 5686902 w 5819775"/>
                <a:gd name="connsiteY495" fmla="*/ 17621 h 38100"/>
                <a:gd name="connsiteX496" fmla="*/ 5686902 w 5819775"/>
                <a:gd name="connsiteY496" fmla="*/ 17621 h 38100"/>
                <a:gd name="connsiteX497" fmla="*/ 5686902 w 5819775"/>
                <a:gd name="connsiteY497" fmla="*/ 17621 h 38100"/>
                <a:gd name="connsiteX498" fmla="*/ 548164 w 5819775"/>
                <a:gd name="connsiteY498" fmla="*/ 11906 h 38100"/>
                <a:gd name="connsiteX499" fmla="*/ 548164 w 5819775"/>
                <a:gd name="connsiteY499" fmla="*/ 23336 h 38100"/>
                <a:gd name="connsiteX500" fmla="*/ 542449 w 5819775"/>
                <a:gd name="connsiteY500" fmla="*/ 23336 h 38100"/>
                <a:gd name="connsiteX501" fmla="*/ 542449 w 5819775"/>
                <a:gd name="connsiteY501" fmla="*/ 11906 h 38100"/>
                <a:gd name="connsiteX502" fmla="*/ 548164 w 5819775"/>
                <a:gd name="connsiteY502" fmla="*/ 11906 h 38100"/>
                <a:gd name="connsiteX503" fmla="*/ 548164 w 5819775"/>
                <a:gd name="connsiteY503" fmla="*/ 11906 h 38100"/>
                <a:gd name="connsiteX504" fmla="*/ 548164 w 5819775"/>
                <a:gd name="connsiteY504" fmla="*/ 11906 h 38100"/>
                <a:gd name="connsiteX505" fmla="*/ 548164 w 5819775"/>
                <a:gd name="connsiteY505" fmla="*/ 11906 h 38100"/>
                <a:gd name="connsiteX506" fmla="*/ 2534126 w 5819775"/>
                <a:gd name="connsiteY506" fmla="*/ 11906 h 38100"/>
                <a:gd name="connsiteX507" fmla="*/ 2539841 w 5819775"/>
                <a:gd name="connsiteY507" fmla="*/ 23336 h 38100"/>
                <a:gd name="connsiteX508" fmla="*/ 2534126 w 5819775"/>
                <a:gd name="connsiteY508" fmla="*/ 11906 h 38100"/>
                <a:gd name="connsiteX509" fmla="*/ 2534126 w 5819775"/>
                <a:gd name="connsiteY509" fmla="*/ 11906 h 38100"/>
                <a:gd name="connsiteX510" fmla="*/ 2534126 w 5819775"/>
                <a:gd name="connsiteY510" fmla="*/ 11906 h 38100"/>
                <a:gd name="connsiteX511" fmla="*/ 2534126 w 5819775"/>
                <a:gd name="connsiteY511" fmla="*/ 11906 h 38100"/>
                <a:gd name="connsiteX512" fmla="*/ 4613434 w 5819775"/>
                <a:gd name="connsiteY512" fmla="*/ 11906 h 38100"/>
                <a:gd name="connsiteX513" fmla="*/ 4613434 w 5819775"/>
                <a:gd name="connsiteY513" fmla="*/ 23336 h 38100"/>
                <a:gd name="connsiteX514" fmla="*/ 4607719 w 5819775"/>
                <a:gd name="connsiteY514" fmla="*/ 17621 h 38100"/>
                <a:gd name="connsiteX515" fmla="*/ 4602004 w 5819775"/>
                <a:gd name="connsiteY515" fmla="*/ 17621 h 38100"/>
                <a:gd name="connsiteX516" fmla="*/ 4613434 w 5819775"/>
                <a:gd name="connsiteY516" fmla="*/ 11906 h 38100"/>
                <a:gd name="connsiteX517" fmla="*/ 4613434 w 5819775"/>
                <a:gd name="connsiteY517" fmla="*/ 11906 h 38100"/>
                <a:gd name="connsiteX518" fmla="*/ 4613434 w 5819775"/>
                <a:gd name="connsiteY518" fmla="*/ 11906 h 38100"/>
                <a:gd name="connsiteX519" fmla="*/ 4613434 w 5819775"/>
                <a:gd name="connsiteY519" fmla="*/ 11906 h 38100"/>
                <a:gd name="connsiteX520" fmla="*/ 5551646 w 5819775"/>
                <a:gd name="connsiteY520" fmla="*/ 29051 h 38100"/>
                <a:gd name="connsiteX521" fmla="*/ 5551646 w 5819775"/>
                <a:gd name="connsiteY521" fmla="*/ 10001 h 38100"/>
                <a:gd name="connsiteX522" fmla="*/ 5588794 w 5819775"/>
                <a:gd name="connsiteY522" fmla="*/ 15716 h 38100"/>
                <a:gd name="connsiteX523" fmla="*/ 5588794 w 5819775"/>
                <a:gd name="connsiteY523" fmla="*/ 21431 h 38100"/>
                <a:gd name="connsiteX524" fmla="*/ 5583079 w 5819775"/>
                <a:gd name="connsiteY524" fmla="*/ 21431 h 38100"/>
                <a:gd name="connsiteX525" fmla="*/ 5551646 w 5819775"/>
                <a:gd name="connsiteY525" fmla="*/ 29051 h 38100"/>
                <a:gd name="connsiteX526" fmla="*/ 5551646 w 5819775"/>
                <a:gd name="connsiteY526" fmla="*/ 29051 h 38100"/>
                <a:gd name="connsiteX527" fmla="*/ 5551646 w 5819775"/>
                <a:gd name="connsiteY527" fmla="*/ 29051 h 38100"/>
                <a:gd name="connsiteX528" fmla="*/ 5551646 w 5819775"/>
                <a:gd name="connsiteY528" fmla="*/ 290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</a:cxnLst>
              <a:rect l="l" t="t" r="r" b="b"/>
              <a:pathLst>
                <a:path w="5819775" h="38100">
                  <a:moveTo>
                    <a:pt x="5799296" y="9049"/>
                  </a:moveTo>
                  <a:lnTo>
                    <a:pt x="5799296" y="9049"/>
                  </a:lnTo>
                  <a:lnTo>
                    <a:pt x="5787866" y="9049"/>
                  </a:lnTo>
                  <a:lnTo>
                    <a:pt x="5787866" y="9049"/>
                  </a:lnTo>
                  <a:lnTo>
                    <a:pt x="5712619" y="9049"/>
                  </a:lnTo>
                  <a:cubicBezTo>
                    <a:pt x="5710714" y="10954"/>
                    <a:pt x="5710714" y="12859"/>
                    <a:pt x="5706904" y="14764"/>
                  </a:cubicBezTo>
                  <a:cubicBezTo>
                    <a:pt x="5701189" y="12859"/>
                    <a:pt x="5697379" y="10954"/>
                    <a:pt x="5693569" y="9049"/>
                  </a:cubicBezTo>
                  <a:lnTo>
                    <a:pt x="5670709" y="9049"/>
                  </a:lnTo>
                  <a:cubicBezTo>
                    <a:pt x="5672614" y="14764"/>
                    <a:pt x="5672614" y="9049"/>
                    <a:pt x="5668804" y="22384"/>
                  </a:cubicBezTo>
                  <a:cubicBezTo>
                    <a:pt x="5663089" y="18574"/>
                    <a:pt x="5649754" y="14764"/>
                    <a:pt x="5642134" y="9049"/>
                  </a:cubicBezTo>
                  <a:lnTo>
                    <a:pt x="5594509" y="9049"/>
                  </a:lnTo>
                  <a:cubicBezTo>
                    <a:pt x="5594509" y="9049"/>
                    <a:pt x="5594509" y="9049"/>
                    <a:pt x="5592604" y="9049"/>
                  </a:cubicBezTo>
                  <a:lnTo>
                    <a:pt x="5592604" y="9049"/>
                  </a:lnTo>
                  <a:lnTo>
                    <a:pt x="5275421" y="9049"/>
                  </a:lnTo>
                  <a:lnTo>
                    <a:pt x="5275421" y="9049"/>
                  </a:lnTo>
                  <a:cubicBezTo>
                    <a:pt x="5262086" y="16669"/>
                    <a:pt x="5258277" y="22384"/>
                    <a:pt x="5244941" y="28099"/>
                  </a:cubicBezTo>
                  <a:lnTo>
                    <a:pt x="5244941" y="22384"/>
                  </a:lnTo>
                  <a:cubicBezTo>
                    <a:pt x="5241132" y="16669"/>
                    <a:pt x="5241132" y="16669"/>
                    <a:pt x="5239227" y="9049"/>
                  </a:cubicBezTo>
                  <a:lnTo>
                    <a:pt x="5183029" y="9049"/>
                  </a:lnTo>
                  <a:lnTo>
                    <a:pt x="5183029" y="14764"/>
                  </a:lnTo>
                  <a:lnTo>
                    <a:pt x="5163979" y="20479"/>
                  </a:lnTo>
                  <a:cubicBezTo>
                    <a:pt x="5167789" y="14764"/>
                    <a:pt x="5171599" y="10954"/>
                    <a:pt x="5175409" y="7144"/>
                  </a:cubicBezTo>
                  <a:lnTo>
                    <a:pt x="5057299" y="7144"/>
                  </a:lnTo>
                  <a:lnTo>
                    <a:pt x="5059204" y="12859"/>
                  </a:lnTo>
                  <a:lnTo>
                    <a:pt x="5053489" y="12859"/>
                  </a:lnTo>
                  <a:cubicBezTo>
                    <a:pt x="5043964" y="7144"/>
                    <a:pt x="5040154" y="12859"/>
                    <a:pt x="5028724" y="7144"/>
                  </a:cubicBezTo>
                  <a:lnTo>
                    <a:pt x="5028724" y="7144"/>
                  </a:lnTo>
                  <a:lnTo>
                    <a:pt x="4976336" y="7144"/>
                  </a:lnTo>
                  <a:cubicBezTo>
                    <a:pt x="4968716" y="10954"/>
                    <a:pt x="4964907" y="20479"/>
                    <a:pt x="4961096" y="33814"/>
                  </a:cubicBezTo>
                  <a:lnTo>
                    <a:pt x="5092541" y="33814"/>
                  </a:lnTo>
                  <a:cubicBezTo>
                    <a:pt x="5092541" y="33814"/>
                    <a:pt x="5090636" y="33814"/>
                    <a:pt x="5090636" y="31909"/>
                  </a:cubicBezTo>
                  <a:lnTo>
                    <a:pt x="5090636" y="28099"/>
                  </a:lnTo>
                  <a:lnTo>
                    <a:pt x="5102066" y="28099"/>
                  </a:lnTo>
                  <a:cubicBezTo>
                    <a:pt x="5103971" y="31909"/>
                    <a:pt x="5105877" y="33814"/>
                    <a:pt x="5107782" y="35719"/>
                  </a:cubicBezTo>
                  <a:lnTo>
                    <a:pt x="5287804" y="35719"/>
                  </a:lnTo>
                  <a:lnTo>
                    <a:pt x="5287804" y="16669"/>
                  </a:lnTo>
                  <a:cubicBezTo>
                    <a:pt x="5304949" y="18574"/>
                    <a:pt x="5336382" y="28099"/>
                    <a:pt x="5349716" y="35719"/>
                  </a:cubicBezTo>
                  <a:lnTo>
                    <a:pt x="5413534" y="35719"/>
                  </a:lnTo>
                  <a:cubicBezTo>
                    <a:pt x="5413534" y="35719"/>
                    <a:pt x="5413534" y="33814"/>
                    <a:pt x="5411629" y="28099"/>
                  </a:cubicBezTo>
                  <a:lnTo>
                    <a:pt x="5423059" y="28099"/>
                  </a:lnTo>
                  <a:lnTo>
                    <a:pt x="5424964" y="35719"/>
                  </a:lnTo>
                  <a:lnTo>
                    <a:pt x="5483066" y="35719"/>
                  </a:lnTo>
                  <a:cubicBezTo>
                    <a:pt x="5483066" y="31909"/>
                    <a:pt x="5481161" y="30004"/>
                    <a:pt x="5479257" y="22384"/>
                  </a:cubicBezTo>
                  <a:lnTo>
                    <a:pt x="5496402" y="22384"/>
                  </a:lnTo>
                  <a:lnTo>
                    <a:pt x="5496402" y="33814"/>
                  </a:lnTo>
                  <a:cubicBezTo>
                    <a:pt x="5511641" y="31909"/>
                    <a:pt x="5502116" y="31909"/>
                    <a:pt x="5521166" y="33814"/>
                  </a:cubicBezTo>
                  <a:lnTo>
                    <a:pt x="5521166" y="35719"/>
                  </a:lnTo>
                  <a:lnTo>
                    <a:pt x="5658327" y="35719"/>
                  </a:lnTo>
                  <a:cubicBezTo>
                    <a:pt x="5658327" y="35719"/>
                    <a:pt x="5658327" y="35719"/>
                    <a:pt x="5658327" y="33814"/>
                  </a:cubicBezTo>
                  <a:lnTo>
                    <a:pt x="5664041" y="33814"/>
                  </a:lnTo>
                  <a:cubicBezTo>
                    <a:pt x="5664041" y="33814"/>
                    <a:pt x="5664041" y="33814"/>
                    <a:pt x="5664041" y="35719"/>
                  </a:cubicBezTo>
                  <a:lnTo>
                    <a:pt x="5688807" y="35719"/>
                  </a:lnTo>
                  <a:lnTo>
                    <a:pt x="5688807" y="33814"/>
                  </a:lnTo>
                  <a:lnTo>
                    <a:pt x="5694521" y="33814"/>
                  </a:lnTo>
                  <a:cubicBezTo>
                    <a:pt x="5694521" y="33814"/>
                    <a:pt x="5694521" y="33814"/>
                    <a:pt x="5696427" y="35719"/>
                  </a:cubicBezTo>
                  <a:lnTo>
                    <a:pt x="5786914" y="35719"/>
                  </a:lnTo>
                  <a:cubicBezTo>
                    <a:pt x="5796439" y="26194"/>
                    <a:pt x="5807869" y="18574"/>
                    <a:pt x="5819299" y="10954"/>
                  </a:cubicBezTo>
                  <a:lnTo>
                    <a:pt x="5799296" y="9049"/>
                  </a:lnTo>
                  <a:lnTo>
                    <a:pt x="5799296" y="9049"/>
                  </a:lnTo>
                  <a:lnTo>
                    <a:pt x="5799296" y="9049"/>
                  </a:lnTo>
                  <a:lnTo>
                    <a:pt x="5799296" y="9049"/>
                  </a:lnTo>
                  <a:close/>
                  <a:moveTo>
                    <a:pt x="4779169" y="9049"/>
                  </a:moveTo>
                  <a:cubicBezTo>
                    <a:pt x="4773454" y="14764"/>
                    <a:pt x="4769644" y="22384"/>
                    <a:pt x="4765834" y="35719"/>
                  </a:cubicBezTo>
                  <a:lnTo>
                    <a:pt x="4848702" y="35719"/>
                  </a:lnTo>
                  <a:cubicBezTo>
                    <a:pt x="4848702" y="31909"/>
                    <a:pt x="4848702" y="28099"/>
                    <a:pt x="4850606" y="22384"/>
                  </a:cubicBezTo>
                  <a:cubicBezTo>
                    <a:pt x="4877277" y="22384"/>
                    <a:pt x="4873466" y="24289"/>
                    <a:pt x="4893469" y="22384"/>
                  </a:cubicBezTo>
                  <a:cubicBezTo>
                    <a:pt x="4893469" y="28099"/>
                    <a:pt x="4893469" y="31909"/>
                    <a:pt x="4893469" y="35719"/>
                  </a:cubicBezTo>
                  <a:lnTo>
                    <a:pt x="4938236" y="35719"/>
                  </a:lnTo>
                  <a:cubicBezTo>
                    <a:pt x="4945857" y="30004"/>
                    <a:pt x="4955382" y="26194"/>
                    <a:pt x="4963002" y="22384"/>
                  </a:cubicBezTo>
                  <a:lnTo>
                    <a:pt x="4963002" y="10954"/>
                  </a:lnTo>
                  <a:lnTo>
                    <a:pt x="4957286" y="10954"/>
                  </a:lnTo>
                  <a:cubicBezTo>
                    <a:pt x="4945857" y="20479"/>
                    <a:pt x="4922044" y="20479"/>
                    <a:pt x="4914424" y="16669"/>
                  </a:cubicBezTo>
                  <a:cubicBezTo>
                    <a:pt x="4912519" y="14764"/>
                    <a:pt x="4908709" y="12859"/>
                    <a:pt x="4906804" y="10954"/>
                  </a:cubicBez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close/>
                  <a:moveTo>
                    <a:pt x="4742021" y="9049"/>
                  </a:moveTo>
                  <a:lnTo>
                    <a:pt x="4738212" y="22384"/>
                  </a:lnTo>
                  <a:lnTo>
                    <a:pt x="4732496" y="22384"/>
                  </a:lnTo>
                  <a:lnTo>
                    <a:pt x="4732496" y="10954"/>
                  </a:lnTo>
                  <a:lnTo>
                    <a:pt x="4732496" y="10954"/>
                  </a:lnTo>
                  <a:lnTo>
                    <a:pt x="4533424" y="10954"/>
                  </a:lnTo>
                  <a:cubicBezTo>
                    <a:pt x="4533424" y="18574"/>
                    <a:pt x="4527709" y="18574"/>
                    <a:pt x="4533424" y="30004"/>
                  </a:cubicBezTo>
                  <a:cubicBezTo>
                    <a:pt x="4535329" y="33814"/>
                    <a:pt x="4535329" y="35719"/>
                    <a:pt x="4535329" y="37624"/>
                  </a:cubicBezTo>
                  <a:lnTo>
                    <a:pt x="4541044" y="37624"/>
                  </a:lnTo>
                  <a:cubicBezTo>
                    <a:pt x="4552474" y="18574"/>
                    <a:pt x="4560094" y="18574"/>
                    <a:pt x="4587716" y="24289"/>
                  </a:cubicBezTo>
                  <a:lnTo>
                    <a:pt x="4587716" y="35719"/>
                  </a:lnTo>
                  <a:lnTo>
                    <a:pt x="4582002" y="35719"/>
                  </a:lnTo>
                  <a:cubicBezTo>
                    <a:pt x="4582002" y="35719"/>
                    <a:pt x="4582002" y="35719"/>
                    <a:pt x="4582002" y="37624"/>
                  </a:cubicBezTo>
                  <a:lnTo>
                    <a:pt x="4595337" y="37624"/>
                  </a:lnTo>
                  <a:cubicBezTo>
                    <a:pt x="4597241" y="33814"/>
                    <a:pt x="4608671" y="37624"/>
                    <a:pt x="4614387" y="35719"/>
                  </a:cubicBezTo>
                  <a:lnTo>
                    <a:pt x="4614387" y="35719"/>
                  </a:lnTo>
                  <a:lnTo>
                    <a:pt x="4757262" y="35719"/>
                  </a:lnTo>
                  <a:lnTo>
                    <a:pt x="4757262" y="22384"/>
                  </a:lnTo>
                  <a:cubicBezTo>
                    <a:pt x="4761071" y="18574"/>
                    <a:pt x="4762977" y="14764"/>
                    <a:pt x="4764881" y="9049"/>
                  </a:cubicBezTo>
                  <a:lnTo>
                    <a:pt x="4742021" y="9049"/>
                  </a:lnTo>
                  <a:lnTo>
                    <a:pt x="4742021" y="9049"/>
                  </a:lnTo>
                  <a:lnTo>
                    <a:pt x="4742021" y="9049"/>
                  </a:lnTo>
                  <a:lnTo>
                    <a:pt x="4742021" y="9049"/>
                  </a:lnTo>
                  <a:close/>
                  <a:moveTo>
                    <a:pt x="4497229" y="9049"/>
                  </a:moveTo>
                  <a:cubicBezTo>
                    <a:pt x="4499134" y="18574"/>
                    <a:pt x="4487704" y="12859"/>
                    <a:pt x="4476274" y="9049"/>
                  </a:cubicBezTo>
                  <a:lnTo>
                    <a:pt x="4476274" y="9049"/>
                  </a:lnTo>
                  <a:lnTo>
                    <a:pt x="4416266" y="9049"/>
                  </a:lnTo>
                  <a:cubicBezTo>
                    <a:pt x="4420077" y="16669"/>
                    <a:pt x="4421981" y="14764"/>
                    <a:pt x="4431506" y="22384"/>
                  </a:cubicBezTo>
                  <a:cubicBezTo>
                    <a:pt x="4427696" y="33814"/>
                    <a:pt x="4429602" y="28099"/>
                    <a:pt x="4425791" y="33814"/>
                  </a:cubicBezTo>
                  <a:cubicBezTo>
                    <a:pt x="4425791" y="33814"/>
                    <a:pt x="4425791" y="33814"/>
                    <a:pt x="4425791" y="35719"/>
                  </a:cubicBezTo>
                  <a:lnTo>
                    <a:pt x="4472464" y="35719"/>
                  </a:lnTo>
                  <a:cubicBezTo>
                    <a:pt x="4470559" y="31909"/>
                    <a:pt x="4468654" y="30004"/>
                    <a:pt x="4464844" y="22384"/>
                  </a:cubicBezTo>
                  <a:cubicBezTo>
                    <a:pt x="4483894" y="24289"/>
                    <a:pt x="4503896" y="18574"/>
                    <a:pt x="4522946" y="9049"/>
                  </a:cubicBezTo>
                  <a:lnTo>
                    <a:pt x="4497229" y="9049"/>
                  </a:lnTo>
                  <a:lnTo>
                    <a:pt x="4497229" y="9049"/>
                  </a:lnTo>
                  <a:lnTo>
                    <a:pt x="4497229" y="9049"/>
                  </a:lnTo>
                  <a:lnTo>
                    <a:pt x="4497229" y="9049"/>
                  </a:lnTo>
                  <a:close/>
                  <a:moveTo>
                    <a:pt x="4326731" y="9049"/>
                  </a:moveTo>
                  <a:lnTo>
                    <a:pt x="4326731" y="9049"/>
                  </a:lnTo>
                  <a:lnTo>
                    <a:pt x="4315302" y="9049"/>
                  </a:lnTo>
                  <a:lnTo>
                    <a:pt x="4315302" y="9049"/>
                  </a:lnTo>
                  <a:lnTo>
                    <a:pt x="4240054" y="9049"/>
                  </a:lnTo>
                  <a:cubicBezTo>
                    <a:pt x="4238149" y="9049"/>
                    <a:pt x="4238149" y="9049"/>
                    <a:pt x="4236244" y="9049"/>
                  </a:cubicBezTo>
                  <a:cubicBezTo>
                    <a:pt x="4230529" y="20479"/>
                    <a:pt x="4217194" y="33814"/>
                    <a:pt x="4217194" y="33814"/>
                  </a:cubicBezTo>
                  <a:cubicBezTo>
                    <a:pt x="4213384" y="31909"/>
                    <a:pt x="4119086" y="22384"/>
                    <a:pt x="4119086" y="22384"/>
                  </a:cubicBezTo>
                  <a:cubicBezTo>
                    <a:pt x="4122896" y="16669"/>
                    <a:pt x="4128611" y="12859"/>
                    <a:pt x="4134326" y="9049"/>
                  </a:cubicBezTo>
                  <a:lnTo>
                    <a:pt x="4095274" y="9049"/>
                  </a:lnTo>
                  <a:lnTo>
                    <a:pt x="4095274" y="14764"/>
                  </a:lnTo>
                  <a:lnTo>
                    <a:pt x="4089559" y="14764"/>
                  </a:lnTo>
                  <a:lnTo>
                    <a:pt x="4089559" y="9049"/>
                  </a:lnTo>
                  <a:lnTo>
                    <a:pt x="4070509" y="9049"/>
                  </a:lnTo>
                  <a:lnTo>
                    <a:pt x="4070509" y="28099"/>
                  </a:lnTo>
                  <a:cubicBezTo>
                    <a:pt x="4076224" y="30004"/>
                    <a:pt x="4081939" y="31909"/>
                    <a:pt x="4085749" y="35719"/>
                  </a:cubicBezTo>
                  <a:lnTo>
                    <a:pt x="4112419" y="35719"/>
                  </a:lnTo>
                  <a:cubicBezTo>
                    <a:pt x="4114324" y="33814"/>
                    <a:pt x="4116229" y="31909"/>
                    <a:pt x="4120039" y="28099"/>
                  </a:cubicBezTo>
                  <a:cubicBezTo>
                    <a:pt x="4120039" y="31909"/>
                    <a:pt x="4121944" y="33814"/>
                    <a:pt x="4121944" y="35719"/>
                  </a:cubicBezTo>
                  <a:lnTo>
                    <a:pt x="4278154" y="35719"/>
                  </a:lnTo>
                  <a:cubicBezTo>
                    <a:pt x="4280059" y="35719"/>
                    <a:pt x="4280059" y="35719"/>
                    <a:pt x="4281964" y="33814"/>
                  </a:cubicBezTo>
                  <a:cubicBezTo>
                    <a:pt x="4326731" y="18574"/>
                    <a:pt x="4366737" y="20479"/>
                    <a:pt x="4403884" y="9049"/>
                  </a:cubicBezTo>
                  <a:lnTo>
                    <a:pt x="4326731" y="9049"/>
                  </a:lnTo>
                  <a:lnTo>
                    <a:pt x="4326731" y="9049"/>
                  </a:lnTo>
                  <a:lnTo>
                    <a:pt x="4326731" y="9049"/>
                  </a:lnTo>
                  <a:lnTo>
                    <a:pt x="4326731" y="9049"/>
                  </a:lnTo>
                  <a:close/>
                  <a:moveTo>
                    <a:pt x="3689509" y="9049"/>
                  </a:moveTo>
                  <a:lnTo>
                    <a:pt x="3689509" y="14764"/>
                  </a:lnTo>
                  <a:lnTo>
                    <a:pt x="3683794" y="14764"/>
                  </a:lnTo>
                  <a:lnTo>
                    <a:pt x="3683794" y="9049"/>
                  </a:lnTo>
                  <a:lnTo>
                    <a:pt x="3376136" y="9049"/>
                  </a:lnTo>
                  <a:cubicBezTo>
                    <a:pt x="3376136" y="14764"/>
                    <a:pt x="3376136" y="18574"/>
                    <a:pt x="3372326" y="28099"/>
                  </a:cubicBezTo>
                  <a:lnTo>
                    <a:pt x="3366611" y="28099"/>
                  </a:lnTo>
                  <a:lnTo>
                    <a:pt x="3366611" y="9049"/>
                  </a:lnTo>
                  <a:lnTo>
                    <a:pt x="3075146" y="9049"/>
                  </a:lnTo>
                  <a:lnTo>
                    <a:pt x="3075146" y="9049"/>
                  </a:lnTo>
                  <a:lnTo>
                    <a:pt x="3056096" y="9049"/>
                  </a:lnTo>
                  <a:lnTo>
                    <a:pt x="3056096" y="9049"/>
                  </a:lnTo>
                  <a:lnTo>
                    <a:pt x="2920841" y="9049"/>
                  </a:lnTo>
                  <a:lnTo>
                    <a:pt x="2920841" y="9049"/>
                  </a:lnTo>
                  <a:lnTo>
                    <a:pt x="2909411" y="9049"/>
                  </a:lnTo>
                  <a:lnTo>
                    <a:pt x="2909411" y="9049"/>
                  </a:lnTo>
                  <a:lnTo>
                    <a:pt x="2878931" y="9049"/>
                  </a:lnTo>
                  <a:cubicBezTo>
                    <a:pt x="2873216" y="9049"/>
                    <a:pt x="2867501" y="9049"/>
                    <a:pt x="2859881" y="9049"/>
                  </a:cubicBezTo>
                  <a:lnTo>
                    <a:pt x="2859881" y="9049"/>
                  </a:lnTo>
                  <a:lnTo>
                    <a:pt x="2726531" y="9049"/>
                  </a:lnTo>
                  <a:cubicBezTo>
                    <a:pt x="2739866" y="10954"/>
                    <a:pt x="2753201" y="12859"/>
                    <a:pt x="2761774" y="14764"/>
                  </a:cubicBezTo>
                  <a:cubicBezTo>
                    <a:pt x="2823686" y="30004"/>
                    <a:pt x="2921794" y="10954"/>
                    <a:pt x="2966561" y="14764"/>
                  </a:cubicBezTo>
                  <a:lnTo>
                    <a:pt x="3134201" y="20479"/>
                  </a:lnTo>
                  <a:cubicBezTo>
                    <a:pt x="3136106" y="22384"/>
                    <a:pt x="3138011" y="28099"/>
                    <a:pt x="3139916" y="33814"/>
                  </a:cubicBezTo>
                  <a:lnTo>
                    <a:pt x="3162776" y="33814"/>
                  </a:lnTo>
                  <a:cubicBezTo>
                    <a:pt x="3181826" y="26194"/>
                    <a:pt x="3218974" y="20479"/>
                    <a:pt x="3226594" y="26194"/>
                  </a:cubicBezTo>
                  <a:cubicBezTo>
                    <a:pt x="3228499" y="28099"/>
                    <a:pt x="3230404" y="30004"/>
                    <a:pt x="3230404" y="33814"/>
                  </a:cubicBezTo>
                  <a:lnTo>
                    <a:pt x="3518059" y="33814"/>
                  </a:lnTo>
                  <a:cubicBezTo>
                    <a:pt x="3525679" y="22384"/>
                    <a:pt x="3537109" y="12859"/>
                    <a:pt x="3548539" y="9049"/>
                  </a:cubicBezTo>
                  <a:cubicBezTo>
                    <a:pt x="3544729" y="16669"/>
                    <a:pt x="3540919" y="26194"/>
                    <a:pt x="3537109" y="33814"/>
                  </a:cubicBezTo>
                  <a:lnTo>
                    <a:pt x="3722846" y="33814"/>
                  </a:lnTo>
                  <a:cubicBezTo>
                    <a:pt x="3722846" y="33814"/>
                    <a:pt x="3722846" y="33814"/>
                    <a:pt x="3722846" y="31909"/>
                  </a:cubicBezTo>
                  <a:cubicBezTo>
                    <a:pt x="3736181" y="30004"/>
                    <a:pt x="3739991" y="30004"/>
                    <a:pt x="3747611" y="26194"/>
                  </a:cubicBezTo>
                  <a:lnTo>
                    <a:pt x="3741896" y="26194"/>
                  </a:lnTo>
                  <a:cubicBezTo>
                    <a:pt x="3736181" y="16669"/>
                    <a:pt x="3734276" y="10954"/>
                    <a:pt x="3730466" y="7144"/>
                  </a:cubicBezTo>
                  <a:lnTo>
                    <a:pt x="3689509" y="9049"/>
                  </a:lnTo>
                  <a:lnTo>
                    <a:pt x="3689509" y="9049"/>
                  </a:lnTo>
                  <a:lnTo>
                    <a:pt x="3689509" y="9049"/>
                  </a:lnTo>
                  <a:lnTo>
                    <a:pt x="3689509" y="9049"/>
                  </a:lnTo>
                  <a:close/>
                  <a:moveTo>
                    <a:pt x="2580799" y="9049"/>
                  </a:moveTo>
                  <a:cubicBezTo>
                    <a:pt x="2586514" y="12859"/>
                    <a:pt x="2592229" y="14764"/>
                    <a:pt x="2596039" y="22384"/>
                  </a:cubicBezTo>
                  <a:lnTo>
                    <a:pt x="2601754" y="22384"/>
                  </a:lnTo>
                  <a:cubicBezTo>
                    <a:pt x="2607469" y="28099"/>
                    <a:pt x="2596039" y="28099"/>
                    <a:pt x="2596039" y="28099"/>
                  </a:cubicBezTo>
                  <a:cubicBezTo>
                    <a:pt x="2590324" y="31909"/>
                    <a:pt x="2590324" y="31909"/>
                    <a:pt x="2576989" y="33814"/>
                  </a:cubicBezTo>
                  <a:cubicBezTo>
                    <a:pt x="2565559" y="24289"/>
                    <a:pt x="2559844" y="30004"/>
                    <a:pt x="2552224" y="14764"/>
                  </a:cubicBezTo>
                  <a:lnTo>
                    <a:pt x="2561749" y="9049"/>
                  </a:lnTo>
                  <a:lnTo>
                    <a:pt x="2503646" y="9049"/>
                  </a:lnTo>
                  <a:lnTo>
                    <a:pt x="2503646" y="9049"/>
                  </a:lnTo>
                  <a:cubicBezTo>
                    <a:pt x="2503646" y="10954"/>
                    <a:pt x="2501741" y="10954"/>
                    <a:pt x="2501741" y="9049"/>
                  </a:cubicBezTo>
                  <a:lnTo>
                    <a:pt x="2368391" y="9049"/>
                  </a:lnTo>
                  <a:cubicBezTo>
                    <a:pt x="2362676" y="12859"/>
                    <a:pt x="2356961" y="16669"/>
                    <a:pt x="2349341" y="22384"/>
                  </a:cubicBezTo>
                  <a:cubicBezTo>
                    <a:pt x="2345531" y="24289"/>
                    <a:pt x="2330291" y="12859"/>
                    <a:pt x="2318861" y="22384"/>
                  </a:cubicBezTo>
                  <a:lnTo>
                    <a:pt x="2315051" y="35719"/>
                  </a:lnTo>
                  <a:lnTo>
                    <a:pt x="2521744" y="35719"/>
                  </a:lnTo>
                  <a:cubicBezTo>
                    <a:pt x="2521744" y="35719"/>
                    <a:pt x="2521744" y="35719"/>
                    <a:pt x="2521744" y="33814"/>
                  </a:cubicBezTo>
                  <a:cubicBezTo>
                    <a:pt x="2523649" y="33814"/>
                    <a:pt x="2525554" y="33814"/>
                    <a:pt x="2527459" y="35719"/>
                  </a:cubicBezTo>
                  <a:lnTo>
                    <a:pt x="2622709" y="35719"/>
                  </a:lnTo>
                  <a:cubicBezTo>
                    <a:pt x="2624614" y="33814"/>
                    <a:pt x="2624614" y="31909"/>
                    <a:pt x="2626519" y="28099"/>
                  </a:cubicBezTo>
                  <a:cubicBezTo>
                    <a:pt x="2607469" y="22384"/>
                    <a:pt x="2616994" y="31909"/>
                    <a:pt x="2607469" y="16669"/>
                  </a:cubicBezTo>
                  <a:cubicBezTo>
                    <a:pt x="2616994" y="18574"/>
                    <a:pt x="2628424" y="14764"/>
                    <a:pt x="2639854" y="10954"/>
                  </a:cubicBezTo>
                  <a:lnTo>
                    <a:pt x="2580799" y="9049"/>
                  </a:lnTo>
                  <a:lnTo>
                    <a:pt x="2580799" y="9049"/>
                  </a:lnTo>
                  <a:lnTo>
                    <a:pt x="2580799" y="9049"/>
                  </a:lnTo>
                  <a:lnTo>
                    <a:pt x="2580799" y="9049"/>
                  </a:lnTo>
                  <a:close/>
                  <a:moveTo>
                    <a:pt x="1991201" y="9049"/>
                  </a:moveTo>
                  <a:cubicBezTo>
                    <a:pt x="1993106" y="18574"/>
                    <a:pt x="1995011" y="26194"/>
                    <a:pt x="1995011" y="33814"/>
                  </a:cubicBezTo>
                  <a:lnTo>
                    <a:pt x="2030254" y="33814"/>
                  </a:lnTo>
                  <a:cubicBezTo>
                    <a:pt x="2030254" y="26194"/>
                    <a:pt x="2030254" y="16669"/>
                    <a:pt x="2030254" y="7144"/>
                  </a:cubicBezTo>
                  <a:lnTo>
                    <a:pt x="1991201" y="7144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close/>
                  <a:moveTo>
                    <a:pt x="1827371" y="9049"/>
                  </a:moveTo>
                  <a:lnTo>
                    <a:pt x="1827371" y="9049"/>
                  </a:lnTo>
                  <a:lnTo>
                    <a:pt x="1833086" y="9049"/>
                  </a:lnTo>
                  <a:cubicBezTo>
                    <a:pt x="1844516" y="12859"/>
                    <a:pt x="1821656" y="14764"/>
                    <a:pt x="1821656" y="14764"/>
                  </a:cubicBezTo>
                  <a:cubicBezTo>
                    <a:pt x="1817846" y="12859"/>
                    <a:pt x="1814036" y="10954"/>
                    <a:pt x="1812131" y="9049"/>
                  </a:cubicBezTo>
                  <a:lnTo>
                    <a:pt x="1791176" y="9049"/>
                  </a:lnTo>
                  <a:lnTo>
                    <a:pt x="1791176" y="9049"/>
                  </a:lnTo>
                  <a:cubicBezTo>
                    <a:pt x="1798796" y="20479"/>
                    <a:pt x="1791176" y="20479"/>
                    <a:pt x="1796891" y="28099"/>
                  </a:cubicBezTo>
                  <a:cubicBezTo>
                    <a:pt x="1798796" y="31909"/>
                    <a:pt x="1800701" y="33814"/>
                    <a:pt x="1802606" y="35719"/>
                  </a:cubicBezTo>
                  <a:lnTo>
                    <a:pt x="1817846" y="35719"/>
                  </a:lnTo>
                  <a:lnTo>
                    <a:pt x="1815941" y="28099"/>
                  </a:lnTo>
                  <a:cubicBezTo>
                    <a:pt x="1834991" y="26194"/>
                    <a:pt x="1834991" y="22384"/>
                    <a:pt x="1846421" y="28099"/>
                  </a:cubicBezTo>
                  <a:cubicBezTo>
                    <a:pt x="1854041" y="31909"/>
                    <a:pt x="1855946" y="31909"/>
                    <a:pt x="1855946" y="31909"/>
                  </a:cubicBezTo>
                  <a:cubicBezTo>
                    <a:pt x="1855946" y="31909"/>
                    <a:pt x="1855946" y="31909"/>
                    <a:pt x="1857851" y="35719"/>
                  </a:cubicBezTo>
                  <a:lnTo>
                    <a:pt x="1876901" y="35719"/>
                  </a:lnTo>
                  <a:cubicBezTo>
                    <a:pt x="1873091" y="28099"/>
                    <a:pt x="1869281" y="22384"/>
                    <a:pt x="1865471" y="16669"/>
                  </a:cubicBezTo>
                  <a:cubicBezTo>
                    <a:pt x="1861661" y="14764"/>
                    <a:pt x="1857851" y="12859"/>
                    <a:pt x="1852136" y="10954"/>
                  </a:cubicBez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close/>
                  <a:moveTo>
                    <a:pt x="1694021" y="9049"/>
                  </a:moveTo>
                  <a:cubicBezTo>
                    <a:pt x="1697831" y="18574"/>
                    <a:pt x="1699736" y="26194"/>
                    <a:pt x="1703546" y="33814"/>
                  </a:cubicBezTo>
                  <a:lnTo>
                    <a:pt x="1771174" y="33814"/>
                  </a:lnTo>
                  <a:cubicBezTo>
                    <a:pt x="1774984" y="31909"/>
                    <a:pt x="1778794" y="30004"/>
                    <a:pt x="1780699" y="26194"/>
                  </a:cubicBezTo>
                  <a:cubicBezTo>
                    <a:pt x="1743551" y="28099"/>
                    <a:pt x="1750219" y="31909"/>
                    <a:pt x="1718786" y="26194"/>
                  </a:cubicBezTo>
                  <a:cubicBezTo>
                    <a:pt x="1716881" y="20479"/>
                    <a:pt x="1714976" y="12859"/>
                    <a:pt x="1713071" y="7144"/>
                  </a:cubicBezTo>
                  <a:lnTo>
                    <a:pt x="1694021" y="9049"/>
                  </a:lnTo>
                  <a:lnTo>
                    <a:pt x="1694021" y="9049"/>
                  </a:lnTo>
                  <a:lnTo>
                    <a:pt x="1694021" y="9049"/>
                  </a:lnTo>
                  <a:lnTo>
                    <a:pt x="1694021" y="9049"/>
                  </a:lnTo>
                  <a:close/>
                  <a:moveTo>
                    <a:pt x="1346359" y="9049"/>
                  </a:moveTo>
                  <a:lnTo>
                    <a:pt x="1342549" y="14764"/>
                  </a:lnTo>
                  <a:cubicBezTo>
                    <a:pt x="1374934" y="18574"/>
                    <a:pt x="1352074" y="20479"/>
                    <a:pt x="1373029" y="26194"/>
                  </a:cubicBezTo>
                  <a:cubicBezTo>
                    <a:pt x="1388269" y="14764"/>
                    <a:pt x="1410176" y="14764"/>
                    <a:pt x="1434941" y="14764"/>
                  </a:cubicBezTo>
                  <a:cubicBezTo>
                    <a:pt x="1436846" y="18574"/>
                    <a:pt x="1436846" y="18574"/>
                    <a:pt x="1440656" y="20479"/>
                  </a:cubicBezTo>
                  <a:cubicBezTo>
                    <a:pt x="1440656" y="26194"/>
                    <a:pt x="1440656" y="30004"/>
                    <a:pt x="1442561" y="33814"/>
                  </a:cubicBezTo>
                  <a:lnTo>
                    <a:pt x="1574006" y="33814"/>
                  </a:lnTo>
                  <a:cubicBezTo>
                    <a:pt x="1570196" y="24289"/>
                    <a:pt x="1564481" y="16669"/>
                    <a:pt x="1560671" y="7144"/>
                  </a:cubicBezTo>
                  <a:lnTo>
                    <a:pt x="1346359" y="9049"/>
                  </a:lnTo>
                  <a:lnTo>
                    <a:pt x="1346359" y="9049"/>
                  </a:lnTo>
                  <a:lnTo>
                    <a:pt x="1346359" y="9049"/>
                  </a:lnTo>
                  <a:lnTo>
                    <a:pt x="1346359" y="9049"/>
                  </a:lnTo>
                  <a:close/>
                  <a:moveTo>
                    <a:pt x="1297781" y="9049"/>
                  </a:moveTo>
                  <a:lnTo>
                    <a:pt x="1293971" y="22384"/>
                  </a:lnTo>
                  <a:cubicBezTo>
                    <a:pt x="1290161" y="20479"/>
                    <a:pt x="1290161" y="20479"/>
                    <a:pt x="1288256" y="16669"/>
                  </a:cubicBezTo>
                  <a:lnTo>
                    <a:pt x="1282541" y="16669"/>
                  </a:lnTo>
                  <a:lnTo>
                    <a:pt x="1282541" y="10954"/>
                  </a:lnTo>
                  <a:lnTo>
                    <a:pt x="1282541" y="10954"/>
                  </a:lnTo>
                  <a:lnTo>
                    <a:pt x="1263491" y="10954"/>
                  </a:lnTo>
                  <a:lnTo>
                    <a:pt x="1263491" y="10954"/>
                  </a:lnTo>
                  <a:cubicBezTo>
                    <a:pt x="1246346" y="20479"/>
                    <a:pt x="1257776" y="9049"/>
                    <a:pt x="1257776" y="30004"/>
                  </a:cubicBezTo>
                  <a:cubicBezTo>
                    <a:pt x="1274921" y="35719"/>
                    <a:pt x="1280636" y="30004"/>
                    <a:pt x="1284446" y="37624"/>
                  </a:cubicBezTo>
                  <a:lnTo>
                    <a:pt x="1319689" y="37624"/>
                  </a:lnTo>
                  <a:cubicBezTo>
                    <a:pt x="1319689" y="28099"/>
                    <a:pt x="1319689" y="18574"/>
                    <a:pt x="1317784" y="10954"/>
                  </a:cubicBezTo>
                  <a:lnTo>
                    <a:pt x="1298734" y="10954"/>
                  </a:lnTo>
                  <a:lnTo>
                    <a:pt x="1298734" y="9049"/>
                  </a:lnTo>
                  <a:lnTo>
                    <a:pt x="1297781" y="9049"/>
                  </a:lnTo>
                  <a:lnTo>
                    <a:pt x="1297781" y="9049"/>
                  </a:lnTo>
                  <a:close/>
                  <a:moveTo>
                    <a:pt x="1044416" y="9049"/>
                  </a:moveTo>
                  <a:lnTo>
                    <a:pt x="1044416" y="28099"/>
                  </a:lnTo>
                  <a:cubicBezTo>
                    <a:pt x="1042511" y="31909"/>
                    <a:pt x="1036796" y="30004"/>
                    <a:pt x="1036796" y="35719"/>
                  </a:cubicBezTo>
                  <a:lnTo>
                    <a:pt x="1065371" y="35719"/>
                  </a:lnTo>
                  <a:cubicBezTo>
                    <a:pt x="1061561" y="26194"/>
                    <a:pt x="1057751" y="26194"/>
                    <a:pt x="1050131" y="16669"/>
                  </a:cubicBezTo>
                  <a:lnTo>
                    <a:pt x="1061561" y="16669"/>
                  </a:lnTo>
                  <a:cubicBezTo>
                    <a:pt x="1076801" y="30004"/>
                    <a:pt x="1063466" y="24289"/>
                    <a:pt x="1086326" y="22384"/>
                  </a:cubicBezTo>
                  <a:lnTo>
                    <a:pt x="1086326" y="10954"/>
                  </a:lnTo>
                  <a:cubicBezTo>
                    <a:pt x="1086326" y="10954"/>
                    <a:pt x="1086326" y="10954"/>
                    <a:pt x="1084421" y="10954"/>
                  </a:cubicBezTo>
                  <a:lnTo>
                    <a:pt x="1044416" y="9049"/>
                  </a:lnTo>
                  <a:lnTo>
                    <a:pt x="1044416" y="9049"/>
                  </a:lnTo>
                  <a:lnTo>
                    <a:pt x="1044416" y="9049"/>
                  </a:lnTo>
                  <a:lnTo>
                    <a:pt x="1044416" y="9049"/>
                  </a:lnTo>
                  <a:close/>
                  <a:moveTo>
                    <a:pt x="992029" y="9049"/>
                  </a:moveTo>
                  <a:cubicBezTo>
                    <a:pt x="982504" y="16669"/>
                    <a:pt x="980599" y="24289"/>
                    <a:pt x="974884" y="35719"/>
                  </a:cubicBezTo>
                  <a:lnTo>
                    <a:pt x="1031081" y="35719"/>
                  </a:lnTo>
                  <a:cubicBezTo>
                    <a:pt x="1031081" y="33814"/>
                    <a:pt x="1032986" y="31909"/>
                    <a:pt x="1032986" y="28099"/>
                  </a:cubicBezTo>
                  <a:cubicBezTo>
                    <a:pt x="1021556" y="22384"/>
                    <a:pt x="1021556" y="16669"/>
                    <a:pt x="1023461" y="9049"/>
                  </a:cubicBezTo>
                  <a:lnTo>
                    <a:pt x="992029" y="9049"/>
                  </a:lnTo>
                  <a:lnTo>
                    <a:pt x="992029" y="9049"/>
                  </a:lnTo>
                  <a:lnTo>
                    <a:pt x="992029" y="9049"/>
                  </a:lnTo>
                  <a:lnTo>
                    <a:pt x="992029" y="9049"/>
                  </a:lnTo>
                  <a:close/>
                  <a:moveTo>
                    <a:pt x="963454" y="9049"/>
                  </a:move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close/>
                  <a:moveTo>
                    <a:pt x="940594" y="9049"/>
                  </a:moveTo>
                  <a:lnTo>
                    <a:pt x="940594" y="9049"/>
                  </a:lnTo>
                  <a:lnTo>
                    <a:pt x="940594" y="22384"/>
                  </a:lnTo>
                  <a:lnTo>
                    <a:pt x="952024" y="16669"/>
                  </a:lnTo>
                  <a:lnTo>
                    <a:pt x="952024" y="22384"/>
                  </a:lnTo>
                  <a:cubicBezTo>
                    <a:pt x="955834" y="16669"/>
                    <a:pt x="955834" y="16669"/>
                    <a:pt x="957739" y="9049"/>
                  </a:cubicBez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close/>
                  <a:moveTo>
                    <a:pt x="938689" y="9049"/>
                  </a:move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close/>
                  <a:moveTo>
                    <a:pt x="814864" y="9049"/>
                  </a:moveTo>
                  <a:lnTo>
                    <a:pt x="814864" y="14764"/>
                  </a:lnTo>
                  <a:cubicBezTo>
                    <a:pt x="820579" y="20479"/>
                    <a:pt x="824389" y="26194"/>
                    <a:pt x="826294" y="33814"/>
                  </a:cubicBezTo>
                  <a:lnTo>
                    <a:pt x="932974" y="33814"/>
                  </a:lnTo>
                  <a:cubicBezTo>
                    <a:pt x="932974" y="33814"/>
                    <a:pt x="932974" y="33814"/>
                    <a:pt x="932974" y="31909"/>
                  </a:cubicBezTo>
                  <a:cubicBezTo>
                    <a:pt x="917734" y="33814"/>
                    <a:pt x="927259" y="33814"/>
                    <a:pt x="908209" y="31909"/>
                  </a:cubicBezTo>
                  <a:lnTo>
                    <a:pt x="908209" y="28099"/>
                  </a:lnTo>
                  <a:cubicBezTo>
                    <a:pt x="915829" y="22384"/>
                    <a:pt x="917734" y="16669"/>
                    <a:pt x="921544" y="9049"/>
                  </a:cubicBezTo>
                  <a:lnTo>
                    <a:pt x="814864" y="9049"/>
                  </a:lnTo>
                  <a:lnTo>
                    <a:pt x="814864" y="9049"/>
                  </a:lnTo>
                  <a:lnTo>
                    <a:pt x="814864" y="9049"/>
                  </a:lnTo>
                  <a:lnTo>
                    <a:pt x="814864" y="9049"/>
                  </a:lnTo>
                  <a:close/>
                  <a:moveTo>
                    <a:pt x="768191" y="9049"/>
                  </a:moveTo>
                  <a:cubicBezTo>
                    <a:pt x="770096" y="12859"/>
                    <a:pt x="770096" y="18574"/>
                    <a:pt x="770096" y="28099"/>
                  </a:cubicBezTo>
                  <a:cubicBezTo>
                    <a:pt x="760571" y="31909"/>
                    <a:pt x="760571" y="31909"/>
                    <a:pt x="745331" y="33814"/>
                  </a:cubicBezTo>
                  <a:lnTo>
                    <a:pt x="739616" y="9049"/>
                  </a:lnTo>
                  <a:lnTo>
                    <a:pt x="716756" y="9049"/>
                  </a:lnTo>
                  <a:cubicBezTo>
                    <a:pt x="716756" y="10954"/>
                    <a:pt x="716756" y="12859"/>
                    <a:pt x="714851" y="14764"/>
                  </a:cubicBezTo>
                  <a:cubicBezTo>
                    <a:pt x="707231" y="20479"/>
                    <a:pt x="705326" y="18574"/>
                    <a:pt x="690086" y="20479"/>
                  </a:cubicBezTo>
                  <a:lnTo>
                    <a:pt x="690086" y="9049"/>
                  </a:lnTo>
                  <a:lnTo>
                    <a:pt x="595789" y="9049"/>
                  </a:lnTo>
                  <a:lnTo>
                    <a:pt x="591979" y="22384"/>
                  </a:lnTo>
                  <a:lnTo>
                    <a:pt x="616744" y="16669"/>
                  </a:lnTo>
                  <a:cubicBezTo>
                    <a:pt x="616744" y="26194"/>
                    <a:pt x="618649" y="31909"/>
                    <a:pt x="620554" y="35719"/>
                  </a:cubicBezTo>
                  <a:lnTo>
                    <a:pt x="731044" y="35719"/>
                  </a:lnTo>
                  <a:cubicBezTo>
                    <a:pt x="731044" y="35719"/>
                    <a:pt x="731044" y="33814"/>
                    <a:pt x="729139" y="28099"/>
                  </a:cubicBezTo>
                  <a:lnTo>
                    <a:pt x="723424" y="28099"/>
                  </a:lnTo>
                  <a:lnTo>
                    <a:pt x="723424" y="22384"/>
                  </a:lnTo>
                  <a:lnTo>
                    <a:pt x="734854" y="22384"/>
                  </a:lnTo>
                  <a:lnTo>
                    <a:pt x="738664" y="35719"/>
                  </a:lnTo>
                  <a:lnTo>
                    <a:pt x="810101" y="35719"/>
                  </a:lnTo>
                  <a:cubicBezTo>
                    <a:pt x="806291" y="26194"/>
                    <a:pt x="802481" y="18574"/>
                    <a:pt x="796766" y="9049"/>
                  </a:cubicBezTo>
                  <a:lnTo>
                    <a:pt x="768191" y="9049"/>
                  </a:lnTo>
                  <a:lnTo>
                    <a:pt x="768191" y="9049"/>
                  </a:lnTo>
                  <a:lnTo>
                    <a:pt x="768191" y="9049"/>
                  </a:lnTo>
                  <a:lnTo>
                    <a:pt x="768191" y="9049"/>
                  </a:lnTo>
                  <a:close/>
                  <a:moveTo>
                    <a:pt x="232886" y="9049"/>
                  </a:moveTo>
                  <a:cubicBezTo>
                    <a:pt x="225266" y="14764"/>
                    <a:pt x="213836" y="24289"/>
                    <a:pt x="200501" y="33814"/>
                  </a:cubicBezTo>
                  <a:lnTo>
                    <a:pt x="310991" y="33814"/>
                  </a:lnTo>
                  <a:cubicBezTo>
                    <a:pt x="310991" y="33814"/>
                    <a:pt x="312896" y="33814"/>
                    <a:pt x="314801" y="31909"/>
                  </a:cubicBezTo>
                  <a:cubicBezTo>
                    <a:pt x="314801" y="31909"/>
                    <a:pt x="314801" y="31909"/>
                    <a:pt x="312896" y="33814"/>
                  </a:cubicBezTo>
                  <a:lnTo>
                    <a:pt x="555784" y="33814"/>
                  </a:lnTo>
                  <a:cubicBezTo>
                    <a:pt x="561499" y="26194"/>
                    <a:pt x="559594" y="20479"/>
                    <a:pt x="555784" y="9049"/>
                  </a:cubicBezTo>
                  <a:cubicBezTo>
                    <a:pt x="571024" y="12859"/>
                    <a:pt x="574834" y="10954"/>
                    <a:pt x="582454" y="9049"/>
                  </a:cubicBezTo>
                  <a:lnTo>
                    <a:pt x="232886" y="9049"/>
                  </a:lnTo>
                  <a:lnTo>
                    <a:pt x="232886" y="9049"/>
                  </a:lnTo>
                  <a:lnTo>
                    <a:pt x="232886" y="9049"/>
                  </a:lnTo>
                  <a:lnTo>
                    <a:pt x="232886" y="9049"/>
                  </a:lnTo>
                  <a:close/>
                  <a:moveTo>
                    <a:pt x="7144" y="9049"/>
                  </a:moveTo>
                  <a:lnTo>
                    <a:pt x="7144" y="35719"/>
                  </a:lnTo>
                  <a:lnTo>
                    <a:pt x="31909" y="35719"/>
                  </a:lnTo>
                  <a:cubicBezTo>
                    <a:pt x="31909" y="28099"/>
                    <a:pt x="33814" y="22384"/>
                    <a:pt x="37624" y="16669"/>
                  </a:cubicBezTo>
                  <a:cubicBezTo>
                    <a:pt x="37624" y="24289"/>
                    <a:pt x="37624" y="30004"/>
                    <a:pt x="37624" y="35719"/>
                  </a:cubicBezTo>
                  <a:lnTo>
                    <a:pt x="178594" y="35719"/>
                  </a:lnTo>
                  <a:cubicBezTo>
                    <a:pt x="184309" y="26194"/>
                    <a:pt x="190024" y="16669"/>
                    <a:pt x="191929" y="1095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303044" y="36671"/>
                  </a:moveTo>
                  <a:cubicBezTo>
                    <a:pt x="5301139" y="36671"/>
                    <a:pt x="5299234" y="36671"/>
                    <a:pt x="5297329" y="34766"/>
                  </a:cubicBezTo>
                  <a:lnTo>
                    <a:pt x="5297329" y="34766"/>
                  </a:lnTo>
                  <a:lnTo>
                    <a:pt x="5303044" y="36671"/>
                  </a:lnTo>
                  <a:lnTo>
                    <a:pt x="5303044" y="36671"/>
                  </a:lnTo>
                  <a:lnTo>
                    <a:pt x="5303044" y="36671"/>
                  </a:lnTo>
                  <a:lnTo>
                    <a:pt x="5303044" y="36671"/>
                  </a:lnTo>
                  <a:close/>
                  <a:moveTo>
                    <a:pt x="4521994" y="36671"/>
                  </a:moveTo>
                  <a:cubicBezTo>
                    <a:pt x="4521994" y="36671"/>
                    <a:pt x="4520089" y="36671"/>
                    <a:pt x="4521994" y="36671"/>
                  </a:cubicBezTo>
                  <a:cubicBezTo>
                    <a:pt x="4520089" y="36671"/>
                    <a:pt x="4520089" y="36671"/>
                    <a:pt x="4518184" y="36671"/>
                  </a:cubicBezTo>
                  <a:lnTo>
                    <a:pt x="4521994" y="36671"/>
                  </a:lnTo>
                  <a:lnTo>
                    <a:pt x="4521994" y="36671"/>
                  </a:lnTo>
                  <a:lnTo>
                    <a:pt x="4521994" y="36671"/>
                  </a:lnTo>
                  <a:lnTo>
                    <a:pt x="4521994" y="36671"/>
                  </a:lnTo>
                  <a:close/>
                  <a:moveTo>
                    <a:pt x="1371124" y="36671"/>
                  </a:moveTo>
                  <a:cubicBezTo>
                    <a:pt x="1359694" y="30956"/>
                    <a:pt x="1350169" y="32861"/>
                    <a:pt x="1340644" y="36671"/>
                  </a:cubicBezTo>
                  <a:lnTo>
                    <a:pt x="1371124" y="36671"/>
                  </a:lnTo>
                  <a:lnTo>
                    <a:pt x="1371124" y="36671"/>
                  </a:lnTo>
                  <a:lnTo>
                    <a:pt x="1371124" y="36671"/>
                  </a:lnTo>
                  <a:lnTo>
                    <a:pt x="1371124" y="36671"/>
                  </a:lnTo>
                  <a:close/>
                  <a:moveTo>
                    <a:pt x="1119664" y="36671"/>
                  </a:moveTo>
                  <a:lnTo>
                    <a:pt x="1119664" y="36671"/>
                  </a:lnTo>
                  <a:cubicBezTo>
                    <a:pt x="1117759" y="36671"/>
                    <a:pt x="1117759" y="36671"/>
                    <a:pt x="1119664" y="36671"/>
                  </a:cubicBezTo>
                  <a:lnTo>
                    <a:pt x="1119664" y="36671"/>
                  </a:lnTo>
                  <a:lnTo>
                    <a:pt x="1119664" y="36671"/>
                  </a:lnTo>
                  <a:lnTo>
                    <a:pt x="1119664" y="36671"/>
                  </a:lnTo>
                  <a:lnTo>
                    <a:pt x="1119664" y="36671"/>
                  </a:lnTo>
                  <a:close/>
                  <a:moveTo>
                    <a:pt x="1112044" y="36671"/>
                  </a:moveTo>
                  <a:lnTo>
                    <a:pt x="1112044" y="36671"/>
                  </a:lnTo>
                  <a:lnTo>
                    <a:pt x="1100614" y="34766"/>
                  </a:lnTo>
                  <a:lnTo>
                    <a:pt x="1100614" y="36671"/>
                  </a:lnTo>
                  <a:lnTo>
                    <a:pt x="1112044" y="36671"/>
                  </a:lnTo>
                  <a:lnTo>
                    <a:pt x="1112044" y="36671"/>
                  </a:lnTo>
                  <a:lnTo>
                    <a:pt x="1112044" y="36671"/>
                  </a:lnTo>
                  <a:lnTo>
                    <a:pt x="1112044" y="36671"/>
                  </a:lnTo>
                  <a:close/>
                  <a:moveTo>
                    <a:pt x="969169" y="36671"/>
                  </a:moveTo>
                  <a:cubicBezTo>
                    <a:pt x="969169" y="30956"/>
                    <a:pt x="967264" y="21431"/>
                    <a:pt x="963454" y="29051"/>
                  </a:cubicBezTo>
                  <a:lnTo>
                    <a:pt x="963454" y="36671"/>
                  </a:lnTo>
                  <a:lnTo>
                    <a:pt x="969169" y="36671"/>
                  </a:lnTo>
                  <a:lnTo>
                    <a:pt x="969169" y="36671"/>
                  </a:lnTo>
                  <a:lnTo>
                    <a:pt x="969169" y="36671"/>
                  </a:lnTo>
                  <a:lnTo>
                    <a:pt x="969169" y="36671"/>
                  </a:lnTo>
                  <a:close/>
                  <a:moveTo>
                    <a:pt x="952024" y="29051"/>
                  </a:moveTo>
                  <a:lnTo>
                    <a:pt x="940594" y="29051"/>
                  </a:lnTo>
                  <a:cubicBezTo>
                    <a:pt x="946309" y="38576"/>
                    <a:pt x="942499" y="36671"/>
                    <a:pt x="952024" y="29051"/>
                  </a:cubicBezTo>
                  <a:lnTo>
                    <a:pt x="952024" y="29051"/>
                  </a:lnTo>
                  <a:lnTo>
                    <a:pt x="952024" y="29051"/>
                  </a:lnTo>
                  <a:lnTo>
                    <a:pt x="952024" y="29051"/>
                  </a:lnTo>
                  <a:close/>
                  <a:moveTo>
                    <a:pt x="4264819" y="29051"/>
                  </a:moveTo>
                  <a:cubicBezTo>
                    <a:pt x="4259104" y="34766"/>
                    <a:pt x="4262914" y="30956"/>
                    <a:pt x="4253389" y="34766"/>
                  </a:cubicBezTo>
                  <a:cubicBezTo>
                    <a:pt x="4259104" y="30956"/>
                    <a:pt x="4255294" y="32861"/>
                    <a:pt x="4264819" y="29051"/>
                  </a:cubicBezTo>
                  <a:lnTo>
                    <a:pt x="4264819" y="29051"/>
                  </a:lnTo>
                  <a:lnTo>
                    <a:pt x="4264819" y="29051"/>
                  </a:lnTo>
                  <a:lnTo>
                    <a:pt x="4264819" y="29051"/>
                  </a:lnTo>
                  <a:close/>
                  <a:moveTo>
                    <a:pt x="132874" y="23336"/>
                  </a:moveTo>
                  <a:lnTo>
                    <a:pt x="132874" y="34766"/>
                  </a:lnTo>
                  <a:lnTo>
                    <a:pt x="127159" y="34766"/>
                  </a:lnTo>
                  <a:lnTo>
                    <a:pt x="127159" y="23336"/>
                  </a:lnTo>
                  <a:lnTo>
                    <a:pt x="132874" y="23336"/>
                  </a:lnTo>
                  <a:lnTo>
                    <a:pt x="132874" y="23336"/>
                  </a:lnTo>
                  <a:lnTo>
                    <a:pt x="132874" y="23336"/>
                  </a:lnTo>
                  <a:lnTo>
                    <a:pt x="132874" y="23336"/>
                  </a:lnTo>
                  <a:close/>
                  <a:moveTo>
                    <a:pt x="2026444" y="23336"/>
                  </a:moveTo>
                  <a:lnTo>
                    <a:pt x="2026444" y="34766"/>
                  </a:lnTo>
                  <a:lnTo>
                    <a:pt x="2015014" y="34766"/>
                  </a:lnTo>
                  <a:lnTo>
                    <a:pt x="2015014" y="29051"/>
                  </a:lnTo>
                  <a:lnTo>
                    <a:pt x="2026444" y="23336"/>
                  </a:lnTo>
                  <a:lnTo>
                    <a:pt x="2026444" y="23336"/>
                  </a:lnTo>
                  <a:lnTo>
                    <a:pt x="2026444" y="23336"/>
                  </a:lnTo>
                  <a:lnTo>
                    <a:pt x="2026444" y="23336"/>
                  </a:lnTo>
                  <a:close/>
                  <a:moveTo>
                    <a:pt x="2509361" y="23336"/>
                  </a:moveTo>
                  <a:lnTo>
                    <a:pt x="2509361" y="34766"/>
                  </a:lnTo>
                  <a:lnTo>
                    <a:pt x="2503646" y="34766"/>
                  </a:lnTo>
                  <a:lnTo>
                    <a:pt x="2503646" y="23336"/>
                  </a:lnTo>
                  <a:lnTo>
                    <a:pt x="2509361" y="23336"/>
                  </a:lnTo>
                  <a:lnTo>
                    <a:pt x="2509361" y="23336"/>
                  </a:lnTo>
                  <a:lnTo>
                    <a:pt x="2509361" y="23336"/>
                  </a:lnTo>
                  <a:lnTo>
                    <a:pt x="2509361" y="23336"/>
                  </a:lnTo>
                  <a:close/>
                  <a:moveTo>
                    <a:pt x="640556" y="17621"/>
                  </a:moveTo>
                  <a:lnTo>
                    <a:pt x="640556" y="29051"/>
                  </a:lnTo>
                  <a:lnTo>
                    <a:pt x="634841" y="29051"/>
                  </a:lnTo>
                  <a:lnTo>
                    <a:pt x="634841" y="17621"/>
                  </a:lnTo>
                  <a:lnTo>
                    <a:pt x="640556" y="17621"/>
                  </a:lnTo>
                  <a:lnTo>
                    <a:pt x="640556" y="17621"/>
                  </a:lnTo>
                  <a:lnTo>
                    <a:pt x="640556" y="17621"/>
                  </a:lnTo>
                  <a:lnTo>
                    <a:pt x="640556" y="17621"/>
                  </a:lnTo>
                  <a:close/>
                  <a:moveTo>
                    <a:pt x="2298859" y="17621"/>
                  </a:moveTo>
                  <a:lnTo>
                    <a:pt x="2287429" y="17621"/>
                  </a:lnTo>
                  <a:lnTo>
                    <a:pt x="2287429" y="23336"/>
                  </a:lnTo>
                  <a:cubicBezTo>
                    <a:pt x="2296954" y="19526"/>
                    <a:pt x="2293144" y="21431"/>
                    <a:pt x="2298859" y="17621"/>
                  </a:cubicBezTo>
                  <a:lnTo>
                    <a:pt x="2298859" y="17621"/>
                  </a:lnTo>
                  <a:lnTo>
                    <a:pt x="2298859" y="17621"/>
                  </a:lnTo>
                  <a:lnTo>
                    <a:pt x="2298859" y="17621"/>
                  </a:lnTo>
                  <a:close/>
                  <a:moveTo>
                    <a:pt x="2477929" y="17621"/>
                  </a:moveTo>
                  <a:lnTo>
                    <a:pt x="2477929" y="29051"/>
                  </a:lnTo>
                  <a:lnTo>
                    <a:pt x="2458879" y="29051"/>
                  </a:lnTo>
                  <a:lnTo>
                    <a:pt x="2458879" y="17621"/>
                  </a:lnTo>
                  <a:lnTo>
                    <a:pt x="2477929" y="17621"/>
                  </a:lnTo>
                  <a:lnTo>
                    <a:pt x="2477929" y="17621"/>
                  </a:lnTo>
                  <a:lnTo>
                    <a:pt x="2477929" y="17621"/>
                  </a:lnTo>
                  <a:lnTo>
                    <a:pt x="2477929" y="17621"/>
                  </a:lnTo>
                  <a:close/>
                  <a:moveTo>
                    <a:pt x="4284821" y="17621"/>
                  </a:moveTo>
                  <a:cubicBezTo>
                    <a:pt x="4286727" y="34766"/>
                    <a:pt x="4281012" y="29051"/>
                    <a:pt x="4265771" y="17621"/>
                  </a:cubicBezTo>
                  <a:lnTo>
                    <a:pt x="4284821" y="17621"/>
                  </a:lnTo>
                  <a:lnTo>
                    <a:pt x="4284821" y="17621"/>
                  </a:lnTo>
                  <a:lnTo>
                    <a:pt x="4284821" y="17621"/>
                  </a:lnTo>
                  <a:lnTo>
                    <a:pt x="4284821" y="17621"/>
                  </a:lnTo>
                  <a:close/>
                  <a:moveTo>
                    <a:pt x="4662964" y="17621"/>
                  </a:moveTo>
                  <a:lnTo>
                    <a:pt x="4662964" y="29051"/>
                  </a:lnTo>
                  <a:lnTo>
                    <a:pt x="4657249" y="29051"/>
                  </a:lnTo>
                  <a:lnTo>
                    <a:pt x="4657249" y="17621"/>
                  </a:lnTo>
                  <a:lnTo>
                    <a:pt x="4662964" y="17621"/>
                  </a:lnTo>
                  <a:lnTo>
                    <a:pt x="4662964" y="17621"/>
                  </a:lnTo>
                  <a:lnTo>
                    <a:pt x="4662964" y="17621"/>
                  </a:lnTo>
                  <a:lnTo>
                    <a:pt x="4662964" y="17621"/>
                  </a:lnTo>
                  <a:close/>
                  <a:moveTo>
                    <a:pt x="5686902" y="17621"/>
                  </a:moveTo>
                  <a:cubicBezTo>
                    <a:pt x="5679282" y="30956"/>
                    <a:pt x="5683091" y="29051"/>
                    <a:pt x="5667852" y="36671"/>
                  </a:cubicBezTo>
                  <a:lnTo>
                    <a:pt x="5667852" y="29051"/>
                  </a:lnTo>
                  <a:lnTo>
                    <a:pt x="5686902" y="17621"/>
                  </a:lnTo>
                  <a:lnTo>
                    <a:pt x="5686902" y="17621"/>
                  </a:lnTo>
                  <a:lnTo>
                    <a:pt x="5686902" y="17621"/>
                  </a:lnTo>
                  <a:lnTo>
                    <a:pt x="5686902" y="17621"/>
                  </a:lnTo>
                  <a:close/>
                  <a:moveTo>
                    <a:pt x="548164" y="11906"/>
                  </a:moveTo>
                  <a:lnTo>
                    <a:pt x="548164" y="23336"/>
                  </a:lnTo>
                  <a:lnTo>
                    <a:pt x="542449" y="23336"/>
                  </a:lnTo>
                  <a:lnTo>
                    <a:pt x="542449" y="11906"/>
                  </a:lnTo>
                  <a:lnTo>
                    <a:pt x="548164" y="11906"/>
                  </a:lnTo>
                  <a:lnTo>
                    <a:pt x="548164" y="11906"/>
                  </a:lnTo>
                  <a:lnTo>
                    <a:pt x="548164" y="11906"/>
                  </a:lnTo>
                  <a:lnTo>
                    <a:pt x="548164" y="11906"/>
                  </a:lnTo>
                  <a:close/>
                  <a:moveTo>
                    <a:pt x="2534126" y="11906"/>
                  </a:moveTo>
                  <a:lnTo>
                    <a:pt x="2539841" y="23336"/>
                  </a:lnTo>
                  <a:cubicBezTo>
                    <a:pt x="2530316" y="13811"/>
                    <a:pt x="2534126" y="11906"/>
                    <a:pt x="2534126" y="11906"/>
                  </a:cubicBezTo>
                  <a:lnTo>
                    <a:pt x="2534126" y="11906"/>
                  </a:lnTo>
                  <a:lnTo>
                    <a:pt x="2534126" y="11906"/>
                  </a:lnTo>
                  <a:lnTo>
                    <a:pt x="2534126" y="11906"/>
                  </a:lnTo>
                  <a:close/>
                  <a:moveTo>
                    <a:pt x="4613434" y="11906"/>
                  </a:moveTo>
                  <a:lnTo>
                    <a:pt x="4613434" y="23336"/>
                  </a:lnTo>
                  <a:cubicBezTo>
                    <a:pt x="4609624" y="21431"/>
                    <a:pt x="4609624" y="21431"/>
                    <a:pt x="4607719" y="17621"/>
                  </a:cubicBezTo>
                  <a:lnTo>
                    <a:pt x="4602004" y="17621"/>
                  </a:lnTo>
                  <a:cubicBezTo>
                    <a:pt x="4606766" y="11906"/>
                    <a:pt x="4602956" y="15716"/>
                    <a:pt x="4613434" y="11906"/>
                  </a:cubicBezTo>
                  <a:lnTo>
                    <a:pt x="4613434" y="11906"/>
                  </a:lnTo>
                  <a:lnTo>
                    <a:pt x="4613434" y="11906"/>
                  </a:lnTo>
                  <a:lnTo>
                    <a:pt x="4613434" y="11906"/>
                  </a:lnTo>
                  <a:close/>
                  <a:moveTo>
                    <a:pt x="5551646" y="29051"/>
                  </a:moveTo>
                  <a:lnTo>
                    <a:pt x="5551646" y="10001"/>
                  </a:lnTo>
                  <a:cubicBezTo>
                    <a:pt x="5568791" y="10001"/>
                    <a:pt x="5578316" y="11906"/>
                    <a:pt x="5588794" y="15716"/>
                  </a:cubicBezTo>
                  <a:lnTo>
                    <a:pt x="5588794" y="21431"/>
                  </a:lnTo>
                  <a:lnTo>
                    <a:pt x="5583079" y="21431"/>
                  </a:lnTo>
                  <a:cubicBezTo>
                    <a:pt x="5573554" y="29051"/>
                    <a:pt x="5567839" y="29051"/>
                    <a:pt x="5551646" y="29051"/>
                  </a:cubicBezTo>
                  <a:lnTo>
                    <a:pt x="5551646" y="29051"/>
                  </a:lnTo>
                  <a:lnTo>
                    <a:pt x="5551646" y="29051"/>
                  </a:lnTo>
                  <a:lnTo>
                    <a:pt x="5551646" y="2905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4C1EC8FC-4BE5-4B86-93CC-820BFD8CC848}"/>
                </a:ext>
              </a:extLst>
            </p:cNvPr>
            <p:cNvSpPr/>
            <p:nvPr/>
          </p:nvSpPr>
          <p:spPr>
            <a:xfrm>
              <a:off x="-3334" y="5844977"/>
              <a:ext cx="5857875" cy="38100"/>
            </a:xfrm>
            <a:custGeom>
              <a:avLst/>
              <a:gdLst>
                <a:gd name="connsiteX0" fmla="*/ 5696427 w 5857875"/>
                <a:gd name="connsiteY0" fmla="*/ 10954 h 38100"/>
                <a:gd name="connsiteX1" fmla="*/ 5688807 w 5857875"/>
                <a:gd name="connsiteY1" fmla="*/ 24289 h 38100"/>
                <a:gd name="connsiteX2" fmla="*/ 5731669 w 5857875"/>
                <a:gd name="connsiteY2" fmla="*/ 24289 h 38100"/>
                <a:gd name="connsiteX3" fmla="*/ 5731669 w 5857875"/>
                <a:gd name="connsiteY3" fmla="*/ 30004 h 38100"/>
                <a:gd name="connsiteX4" fmla="*/ 5712619 w 5857875"/>
                <a:gd name="connsiteY4" fmla="*/ 35719 h 38100"/>
                <a:gd name="connsiteX5" fmla="*/ 5787866 w 5857875"/>
                <a:gd name="connsiteY5" fmla="*/ 35719 h 38100"/>
                <a:gd name="connsiteX6" fmla="*/ 5770721 w 5857875"/>
                <a:gd name="connsiteY6" fmla="*/ 24289 h 38100"/>
                <a:gd name="connsiteX7" fmla="*/ 5770721 w 5857875"/>
                <a:gd name="connsiteY7" fmla="*/ 18574 h 38100"/>
                <a:gd name="connsiteX8" fmla="*/ 5782152 w 5857875"/>
                <a:gd name="connsiteY8" fmla="*/ 18574 h 38100"/>
                <a:gd name="connsiteX9" fmla="*/ 5801202 w 5857875"/>
                <a:gd name="connsiteY9" fmla="*/ 30004 h 38100"/>
                <a:gd name="connsiteX10" fmla="*/ 5801202 w 5857875"/>
                <a:gd name="connsiteY10" fmla="*/ 35719 h 38100"/>
                <a:gd name="connsiteX11" fmla="*/ 5818346 w 5857875"/>
                <a:gd name="connsiteY11" fmla="*/ 35719 h 38100"/>
                <a:gd name="connsiteX12" fmla="*/ 5853589 w 5857875"/>
                <a:gd name="connsiteY12" fmla="*/ 10954 h 38100"/>
                <a:gd name="connsiteX13" fmla="*/ 5696427 w 5857875"/>
                <a:gd name="connsiteY13" fmla="*/ 10954 h 38100"/>
                <a:gd name="connsiteX14" fmla="*/ 5696427 w 5857875"/>
                <a:gd name="connsiteY14" fmla="*/ 10954 h 38100"/>
                <a:gd name="connsiteX15" fmla="*/ 5696427 w 5857875"/>
                <a:gd name="connsiteY15" fmla="*/ 10954 h 38100"/>
                <a:gd name="connsiteX16" fmla="*/ 5696427 w 5857875"/>
                <a:gd name="connsiteY16" fmla="*/ 10954 h 38100"/>
                <a:gd name="connsiteX17" fmla="*/ 5673566 w 5857875"/>
                <a:gd name="connsiteY17" fmla="*/ 10954 h 38100"/>
                <a:gd name="connsiteX18" fmla="*/ 5688807 w 5857875"/>
                <a:gd name="connsiteY18" fmla="*/ 18574 h 38100"/>
                <a:gd name="connsiteX19" fmla="*/ 5688807 w 5857875"/>
                <a:gd name="connsiteY19" fmla="*/ 12859 h 38100"/>
                <a:gd name="connsiteX20" fmla="*/ 5683091 w 5857875"/>
                <a:gd name="connsiteY20" fmla="*/ 12859 h 38100"/>
                <a:gd name="connsiteX21" fmla="*/ 5683091 w 5857875"/>
                <a:gd name="connsiteY21" fmla="*/ 10954 h 38100"/>
                <a:gd name="connsiteX22" fmla="*/ 5673566 w 5857875"/>
                <a:gd name="connsiteY22" fmla="*/ 10954 h 38100"/>
                <a:gd name="connsiteX23" fmla="*/ 5673566 w 5857875"/>
                <a:gd name="connsiteY23" fmla="*/ 10954 h 38100"/>
                <a:gd name="connsiteX24" fmla="*/ 5673566 w 5857875"/>
                <a:gd name="connsiteY24" fmla="*/ 10954 h 38100"/>
                <a:gd name="connsiteX25" fmla="*/ 5673566 w 5857875"/>
                <a:gd name="connsiteY25" fmla="*/ 10954 h 38100"/>
                <a:gd name="connsiteX26" fmla="*/ 5630704 w 5857875"/>
                <a:gd name="connsiteY26" fmla="*/ 10954 h 38100"/>
                <a:gd name="connsiteX27" fmla="*/ 5593557 w 5857875"/>
                <a:gd name="connsiteY27" fmla="*/ 12859 h 38100"/>
                <a:gd name="connsiteX28" fmla="*/ 5601177 w 5857875"/>
                <a:gd name="connsiteY28" fmla="*/ 10954 h 38100"/>
                <a:gd name="connsiteX29" fmla="*/ 5522119 w 5857875"/>
                <a:gd name="connsiteY29" fmla="*/ 10954 h 38100"/>
                <a:gd name="connsiteX30" fmla="*/ 5524024 w 5857875"/>
                <a:gd name="connsiteY30" fmla="*/ 12859 h 38100"/>
                <a:gd name="connsiteX31" fmla="*/ 5524024 w 5857875"/>
                <a:gd name="connsiteY31" fmla="*/ 18574 h 38100"/>
                <a:gd name="connsiteX32" fmla="*/ 5518309 w 5857875"/>
                <a:gd name="connsiteY32" fmla="*/ 18574 h 38100"/>
                <a:gd name="connsiteX33" fmla="*/ 5506879 w 5857875"/>
                <a:gd name="connsiteY33" fmla="*/ 24289 h 38100"/>
                <a:gd name="connsiteX34" fmla="*/ 5495449 w 5857875"/>
                <a:gd name="connsiteY34" fmla="*/ 10954 h 38100"/>
                <a:gd name="connsiteX35" fmla="*/ 5263991 w 5857875"/>
                <a:gd name="connsiteY35" fmla="*/ 10954 h 38100"/>
                <a:gd name="connsiteX36" fmla="*/ 5277327 w 5857875"/>
                <a:gd name="connsiteY36" fmla="*/ 35719 h 38100"/>
                <a:gd name="connsiteX37" fmla="*/ 5594509 w 5857875"/>
                <a:gd name="connsiteY37" fmla="*/ 35719 h 38100"/>
                <a:gd name="connsiteX38" fmla="*/ 5611654 w 5857875"/>
                <a:gd name="connsiteY38" fmla="*/ 24289 h 38100"/>
                <a:gd name="connsiteX39" fmla="*/ 5594509 w 5857875"/>
                <a:gd name="connsiteY39" fmla="*/ 35719 h 38100"/>
                <a:gd name="connsiteX40" fmla="*/ 5641182 w 5857875"/>
                <a:gd name="connsiteY40" fmla="*/ 35719 h 38100"/>
                <a:gd name="connsiteX41" fmla="*/ 5631657 w 5857875"/>
                <a:gd name="connsiteY41" fmla="*/ 30004 h 38100"/>
                <a:gd name="connsiteX42" fmla="*/ 5662136 w 5857875"/>
                <a:gd name="connsiteY42" fmla="*/ 30004 h 38100"/>
                <a:gd name="connsiteX43" fmla="*/ 5660232 w 5857875"/>
                <a:gd name="connsiteY43" fmla="*/ 10954 h 38100"/>
                <a:gd name="connsiteX44" fmla="*/ 5630704 w 5857875"/>
                <a:gd name="connsiteY44" fmla="*/ 10954 h 38100"/>
                <a:gd name="connsiteX45" fmla="*/ 5630704 w 5857875"/>
                <a:gd name="connsiteY45" fmla="*/ 10954 h 38100"/>
                <a:gd name="connsiteX46" fmla="*/ 5630704 w 5857875"/>
                <a:gd name="connsiteY46" fmla="*/ 10954 h 38100"/>
                <a:gd name="connsiteX47" fmla="*/ 5630704 w 5857875"/>
                <a:gd name="connsiteY47" fmla="*/ 10954 h 38100"/>
                <a:gd name="connsiteX48" fmla="*/ 5219224 w 5857875"/>
                <a:gd name="connsiteY48" fmla="*/ 10954 h 38100"/>
                <a:gd name="connsiteX49" fmla="*/ 5228749 w 5857875"/>
                <a:gd name="connsiteY49" fmla="*/ 18574 h 38100"/>
                <a:gd name="connsiteX50" fmla="*/ 5228749 w 5857875"/>
                <a:gd name="connsiteY50" fmla="*/ 10954 h 38100"/>
                <a:gd name="connsiteX51" fmla="*/ 5219224 w 5857875"/>
                <a:gd name="connsiteY51" fmla="*/ 10954 h 38100"/>
                <a:gd name="connsiteX52" fmla="*/ 5219224 w 5857875"/>
                <a:gd name="connsiteY52" fmla="*/ 10954 h 38100"/>
                <a:gd name="connsiteX53" fmla="*/ 5219224 w 5857875"/>
                <a:gd name="connsiteY53" fmla="*/ 10954 h 38100"/>
                <a:gd name="connsiteX54" fmla="*/ 5219224 w 5857875"/>
                <a:gd name="connsiteY54" fmla="*/ 10954 h 38100"/>
                <a:gd name="connsiteX55" fmla="*/ 5140166 w 5857875"/>
                <a:gd name="connsiteY55" fmla="*/ 10954 h 38100"/>
                <a:gd name="connsiteX56" fmla="*/ 5066824 w 5857875"/>
                <a:gd name="connsiteY56" fmla="*/ 30004 h 38100"/>
                <a:gd name="connsiteX57" fmla="*/ 5061109 w 5857875"/>
                <a:gd name="connsiteY57" fmla="*/ 10954 h 38100"/>
                <a:gd name="connsiteX58" fmla="*/ 5066824 w 5857875"/>
                <a:gd name="connsiteY58" fmla="*/ 10954 h 38100"/>
                <a:gd name="connsiteX59" fmla="*/ 5066824 w 5857875"/>
                <a:gd name="connsiteY59" fmla="*/ 9049 h 38100"/>
                <a:gd name="connsiteX60" fmla="*/ 5003007 w 5857875"/>
                <a:gd name="connsiteY60" fmla="*/ 9049 h 38100"/>
                <a:gd name="connsiteX61" fmla="*/ 4999196 w 5857875"/>
                <a:gd name="connsiteY61" fmla="*/ 16669 h 38100"/>
                <a:gd name="connsiteX62" fmla="*/ 5008721 w 5857875"/>
                <a:gd name="connsiteY62" fmla="*/ 20479 h 38100"/>
                <a:gd name="connsiteX63" fmla="*/ 5012532 w 5857875"/>
                <a:gd name="connsiteY63" fmla="*/ 30004 h 38100"/>
                <a:gd name="connsiteX64" fmla="*/ 4980146 w 5857875"/>
                <a:gd name="connsiteY64" fmla="*/ 35719 h 38100"/>
                <a:gd name="connsiteX65" fmla="*/ 5032534 w 5857875"/>
                <a:gd name="connsiteY65" fmla="*/ 35719 h 38100"/>
                <a:gd name="connsiteX66" fmla="*/ 5026819 w 5857875"/>
                <a:gd name="connsiteY66" fmla="*/ 24289 h 38100"/>
                <a:gd name="connsiteX67" fmla="*/ 5057299 w 5857875"/>
                <a:gd name="connsiteY67" fmla="*/ 24289 h 38100"/>
                <a:gd name="connsiteX68" fmla="*/ 5061109 w 5857875"/>
                <a:gd name="connsiteY68" fmla="*/ 35719 h 38100"/>
                <a:gd name="connsiteX69" fmla="*/ 5179219 w 5857875"/>
                <a:gd name="connsiteY69" fmla="*/ 35719 h 38100"/>
                <a:gd name="connsiteX70" fmla="*/ 5186839 w 5857875"/>
                <a:gd name="connsiteY70" fmla="*/ 30004 h 38100"/>
                <a:gd name="connsiteX71" fmla="*/ 5186839 w 5857875"/>
                <a:gd name="connsiteY71" fmla="*/ 35719 h 38100"/>
                <a:gd name="connsiteX72" fmla="*/ 5243036 w 5857875"/>
                <a:gd name="connsiteY72" fmla="*/ 35719 h 38100"/>
                <a:gd name="connsiteX73" fmla="*/ 5241132 w 5857875"/>
                <a:gd name="connsiteY73" fmla="*/ 30004 h 38100"/>
                <a:gd name="connsiteX74" fmla="*/ 5222082 w 5857875"/>
                <a:gd name="connsiteY74" fmla="*/ 30004 h 38100"/>
                <a:gd name="connsiteX75" fmla="*/ 5208746 w 5857875"/>
                <a:gd name="connsiteY75" fmla="*/ 10954 h 38100"/>
                <a:gd name="connsiteX76" fmla="*/ 5140166 w 5857875"/>
                <a:gd name="connsiteY76" fmla="*/ 10954 h 38100"/>
                <a:gd name="connsiteX77" fmla="*/ 5140166 w 5857875"/>
                <a:gd name="connsiteY77" fmla="*/ 10954 h 38100"/>
                <a:gd name="connsiteX78" fmla="*/ 5140166 w 5857875"/>
                <a:gd name="connsiteY78" fmla="*/ 10954 h 38100"/>
                <a:gd name="connsiteX79" fmla="*/ 5140166 w 5857875"/>
                <a:gd name="connsiteY79" fmla="*/ 10954 h 38100"/>
                <a:gd name="connsiteX80" fmla="*/ 4800124 w 5857875"/>
                <a:gd name="connsiteY80" fmla="*/ 10954 h 38100"/>
                <a:gd name="connsiteX81" fmla="*/ 4800124 w 5857875"/>
                <a:gd name="connsiteY81" fmla="*/ 18574 h 38100"/>
                <a:gd name="connsiteX82" fmla="*/ 4779169 w 5857875"/>
                <a:gd name="connsiteY82" fmla="*/ 37624 h 38100"/>
                <a:gd name="connsiteX83" fmla="*/ 4904899 w 5857875"/>
                <a:gd name="connsiteY83" fmla="*/ 37624 h 38100"/>
                <a:gd name="connsiteX84" fmla="*/ 4882039 w 5857875"/>
                <a:gd name="connsiteY84" fmla="*/ 12859 h 38100"/>
                <a:gd name="connsiteX85" fmla="*/ 4800124 w 5857875"/>
                <a:gd name="connsiteY85" fmla="*/ 10954 h 38100"/>
                <a:gd name="connsiteX86" fmla="*/ 4800124 w 5857875"/>
                <a:gd name="connsiteY86" fmla="*/ 10954 h 38100"/>
                <a:gd name="connsiteX87" fmla="*/ 4800124 w 5857875"/>
                <a:gd name="connsiteY87" fmla="*/ 10954 h 38100"/>
                <a:gd name="connsiteX88" fmla="*/ 4800124 w 5857875"/>
                <a:gd name="connsiteY88" fmla="*/ 10954 h 38100"/>
                <a:gd name="connsiteX89" fmla="*/ 4784884 w 5857875"/>
                <a:gd name="connsiteY89" fmla="*/ 10954 h 38100"/>
                <a:gd name="connsiteX90" fmla="*/ 4782979 w 5857875"/>
                <a:gd name="connsiteY90" fmla="*/ 24289 h 38100"/>
                <a:gd name="connsiteX91" fmla="*/ 4788694 w 5857875"/>
                <a:gd name="connsiteY91" fmla="*/ 24289 h 38100"/>
                <a:gd name="connsiteX92" fmla="*/ 4796314 w 5857875"/>
                <a:gd name="connsiteY92" fmla="*/ 10954 h 38100"/>
                <a:gd name="connsiteX93" fmla="*/ 4784884 w 5857875"/>
                <a:gd name="connsiteY93" fmla="*/ 10954 h 38100"/>
                <a:gd name="connsiteX94" fmla="*/ 4784884 w 5857875"/>
                <a:gd name="connsiteY94" fmla="*/ 10954 h 38100"/>
                <a:gd name="connsiteX95" fmla="*/ 4784884 w 5857875"/>
                <a:gd name="connsiteY95" fmla="*/ 10954 h 38100"/>
                <a:gd name="connsiteX96" fmla="*/ 4784884 w 5857875"/>
                <a:gd name="connsiteY96" fmla="*/ 10954 h 38100"/>
                <a:gd name="connsiteX97" fmla="*/ 4686777 w 5857875"/>
                <a:gd name="connsiteY97" fmla="*/ 10954 h 38100"/>
                <a:gd name="connsiteX98" fmla="*/ 4682966 w 5857875"/>
                <a:gd name="connsiteY98" fmla="*/ 18574 h 38100"/>
                <a:gd name="connsiteX99" fmla="*/ 4682966 w 5857875"/>
                <a:gd name="connsiteY99" fmla="*/ 10954 h 38100"/>
                <a:gd name="connsiteX100" fmla="*/ 4611529 w 5857875"/>
                <a:gd name="connsiteY100" fmla="*/ 10954 h 38100"/>
                <a:gd name="connsiteX101" fmla="*/ 4609624 w 5857875"/>
                <a:gd name="connsiteY101" fmla="*/ 24289 h 38100"/>
                <a:gd name="connsiteX102" fmla="*/ 4579144 w 5857875"/>
                <a:gd name="connsiteY102" fmla="*/ 24289 h 38100"/>
                <a:gd name="connsiteX103" fmla="*/ 4571524 w 5857875"/>
                <a:gd name="connsiteY103" fmla="*/ 10954 h 38100"/>
                <a:gd name="connsiteX104" fmla="*/ 4475321 w 5857875"/>
                <a:gd name="connsiteY104" fmla="*/ 10954 h 38100"/>
                <a:gd name="connsiteX105" fmla="*/ 4475321 w 5857875"/>
                <a:gd name="connsiteY105" fmla="*/ 12859 h 38100"/>
                <a:gd name="connsiteX106" fmla="*/ 4463891 w 5857875"/>
                <a:gd name="connsiteY106" fmla="*/ 12859 h 38100"/>
                <a:gd name="connsiteX107" fmla="*/ 4463891 w 5857875"/>
                <a:gd name="connsiteY107" fmla="*/ 10954 h 38100"/>
                <a:gd name="connsiteX108" fmla="*/ 4379119 w 5857875"/>
                <a:gd name="connsiteY108" fmla="*/ 10954 h 38100"/>
                <a:gd name="connsiteX109" fmla="*/ 4321016 w 5857875"/>
                <a:gd name="connsiteY109" fmla="*/ 30004 h 38100"/>
                <a:gd name="connsiteX110" fmla="*/ 4332446 w 5857875"/>
                <a:gd name="connsiteY110" fmla="*/ 35719 h 38100"/>
                <a:gd name="connsiteX111" fmla="*/ 4403884 w 5857875"/>
                <a:gd name="connsiteY111" fmla="*/ 35719 h 38100"/>
                <a:gd name="connsiteX112" fmla="*/ 4419124 w 5857875"/>
                <a:gd name="connsiteY112" fmla="*/ 30004 h 38100"/>
                <a:gd name="connsiteX113" fmla="*/ 4421029 w 5857875"/>
                <a:gd name="connsiteY113" fmla="*/ 35719 h 38100"/>
                <a:gd name="connsiteX114" fmla="*/ 4481037 w 5857875"/>
                <a:gd name="connsiteY114" fmla="*/ 35719 h 38100"/>
                <a:gd name="connsiteX115" fmla="*/ 4498181 w 5857875"/>
                <a:gd name="connsiteY115" fmla="*/ 30004 h 38100"/>
                <a:gd name="connsiteX116" fmla="*/ 4500087 w 5857875"/>
                <a:gd name="connsiteY116" fmla="*/ 35719 h 38100"/>
                <a:gd name="connsiteX117" fmla="*/ 4522946 w 5857875"/>
                <a:gd name="connsiteY117" fmla="*/ 35719 h 38100"/>
                <a:gd name="connsiteX118" fmla="*/ 4534377 w 5857875"/>
                <a:gd name="connsiteY118" fmla="*/ 30004 h 38100"/>
                <a:gd name="connsiteX119" fmla="*/ 4534377 w 5857875"/>
                <a:gd name="connsiteY119" fmla="*/ 35719 h 38100"/>
                <a:gd name="connsiteX120" fmla="*/ 4733449 w 5857875"/>
                <a:gd name="connsiteY120" fmla="*/ 35719 h 38100"/>
                <a:gd name="connsiteX121" fmla="*/ 4744879 w 5857875"/>
                <a:gd name="connsiteY121" fmla="*/ 30004 h 38100"/>
                <a:gd name="connsiteX122" fmla="*/ 4742974 w 5857875"/>
                <a:gd name="connsiteY122" fmla="*/ 35719 h 38100"/>
                <a:gd name="connsiteX123" fmla="*/ 4765834 w 5857875"/>
                <a:gd name="connsiteY123" fmla="*/ 35719 h 38100"/>
                <a:gd name="connsiteX124" fmla="*/ 4777264 w 5857875"/>
                <a:gd name="connsiteY124" fmla="*/ 10954 h 38100"/>
                <a:gd name="connsiteX125" fmla="*/ 4686777 w 5857875"/>
                <a:gd name="connsiteY125" fmla="*/ 10954 h 38100"/>
                <a:gd name="connsiteX126" fmla="*/ 4686777 w 5857875"/>
                <a:gd name="connsiteY126" fmla="*/ 10954 h 38100"/>
                <a:gd name="connsiteX127" fmla="*/ 4686777 w 5857875"/>
                <a:gd name="connsiteY127" fmla="*/ 10954 h 38100"/>
                <a:gd name="connsiteX128" fmla="*/ 4686777 w 5857875"/>
                <a:gd name="connsiteY128" fmla="*/ 10954 h 38100"/>
                <a:gd name="connsiteX129" fmla="*/ 4185761 w 5857875"/>
                <a:gd name="connsiteY129" fmla="*/ 10954 h 38100"/>
                <a:gd name="connsiteX130" fmla="*/ 4185761 w 5857875"/>
                <a:gd name="connsiteY130" fmla="*/ 10954 h 38100"/>
                <a:gd name="connsiteX131" fmla="*/ 4181951 w 5857875"/>
                <a:gd name="connsiteY131" fmla="*/ 10954 h 38100"/>
                <a:gd name="connsiteX132" fmla="*/ 4176236 w 5857875"/>
                <a:gd name="connsiteY132" fmla="*/ 10954 h 38100"/>
                <a:gd name="connsiteX133" fmla="*/ 4166711 w 5857875"/>
                <a:gd name="connsiteY133" fmla="*/ 12859 h 38100"/>
                <a:gd name="connsiteX134" fmla="*/ 4178141 w 5857875"/>
                <a:gd name="connsiteY134" fmla="*/ 18574 h 38100"/>
                <a:gd name="connsiteX135" fmla="*/ 4236244 w 5857875"/>
                <a:gd name="connsiteY135" fmla="*/ 10954 h 38100"/>
                <a:gd name="connsiteX136" fmla="*/ 4185761 w 5857875"/>
                <a:gd name="connsiteY136" fmla="*/ 10954 h 38100"/>
                <a:gd name="connsiteX137" fmla="*/ 4185761 w 5857875"/>
                <a:gd name="connsiteY137" fmla="*/ 10954 h 38100"/>
                <a:gd name="connsiteX138" fmla="*/ 4185761 w 5857875"/>
                <a:gd name="connsiteY138" fmla="*/ 10954 h 38100"/>
                <a:gd name="connsiteX139" fmla="*/ 4185761 w 5857875"/>
                <a:gd name="connsiteY139" fmla="*/ 10954 h 38100"/>
                <a:gd name="connsiteX140" fmla="*/ 3678079 w 5857875"/>
                <a:gd name="connsiteY140" fmla="*/ 10954 h 38100"/>
                <a:gd name="connsiteX141" fmla="*/ 3678079 w 5857875"/>
                <a:gd name="connsiteY141" fmla="*/ 10954 h 38100"/>
                <a:gd name="connsiteX142" fmla="*/ 3678079 w 5857875"/>
                <a:gd name="connsiteY142" fmla="*/ 10954 h 38100"/>
                <a:gd name="connsiteX143" fmla="*/ 3438049 w 5857875"/>
                <a:gd name="connsiteY143" fmla="*/ 10954 h 38100"/>
                <a:gd name="connsiteX144" fmla="*/ 3434239 w 5857875"/>
                <a:gd name="connsiteY144" fmla="*/ 12859 h 38100"/>
                <a:gd name="connsiteX145" fmla="*/ 3434239 w 5857875"/>
                <a:gd name="connsiteY145" fmla="*/ 18574 h 38100"/>
                <a:gd name="connsiteX146" fmla="*/ 3428524 w 5857875"/>
                <a:gd name="connsiteY146" fmla="*/ 18574 h 38100"/>
                <a:gd name="connsiteX147" fmla="*/ 3428524 w 5857875"/>
                <a:gd name="connsiteY147" fmla="*/ 12859 h 38100"/>
                <a:gd name="connsiteX148" fmla="*/ 3428524 w 5857875"/>
                <a:gd name="connsiteY148" fmla="*/ 10954 h 38100"/>
                <a:gd name="connsiteX149" fmla="*/ 3059906 w 5857875"/>
                <a:gd name="connsiteY149" fmla="*/ 10954 h 38100"/>
                <a:gd name="connsiteX150" fmla="*/ 3063716 w 5857875"/>
                <a:gd name="connsiteY150" fmla="*/ 18574 h 38100"/>
                <a:gd name="connsiteX151" fmla="*/ 3082766 w 5857875"/>
                <a:gd name="connsiteY151" fmla="*/ 24289 h 38100"/>
                <a:gd name="connsiteX152" fmla="*/ 3077051 w 5857875"/>
                <a:gd name="connsiteY152" fmla="*/ 35719 h 38100"/>
                <a:gd name="connsiteX153" fmla="*/ 3368516 w 5857875"/>
                <a:gd name="connsiteY153" fmla="*/ 35719 h 38100"/>
                <a:gd name="connsiteX154" fmla="*/ 3368516 w 5857875"/>
                <a:gd name="connsiteY154" fmla="*/ 24289 h 38100"/>
                <a:gd name="connsiteX155" fmla="*/ 3379946 w 5857875"/>
                <a:gd name="connsiteY155" fmla="*/ 24289 h 38100"/>
                <a:gd name="connsiteX156" fmla="*/ 3378041 w 5857875"/>
                <a:gd name="connsiteY156" fmla="*/ 35719 h 38100"/>
                <a:gd name="connsiteX157" fmla="*/ 3685699 w 5857875"/>
                <a:gd name="connsiteY157" fmla="*/ 35719 h 38100"/>
                <a:gd name="connsiteX158" fmla="*/ 3685699 w 5857875"/>
                <a:gd name="connsiteY158" fmla="*/ 30004 h 38100"/>
                <a:gd name="connsiteX159" fmla="*/ 3691414 w 5857875"/>
                <a:gd name="connsiteY159" fmla="*/ 30004 h 38100"/>
                <a:gd name="connsiteX160" fmla="*/ 3691414 w 5857875"/>
                <a:gd name="connsiteY160" fmla="*/ 35719 h 38100"/>
                <a:gd name="connsiteX161" fmla="*/ 3730466 w 5857875"/>
                <a:gd name="connsiteY161" fmla="*/ 35719 h 38100"/>
                <a:gd name="connsiteX162" fmla="*/ 3705701 w 5857875"/>
                <a:gd name="connsiteY162" fmla="*/ 30004 h 38100"/>
                <a:gd name="connsiteX163" fmla="*/ 3703796 w 5857875"/>
                <a:gd name="connsiteY163" fmla="*/ 10954 h 38100"/>
                <a:gd name="connsiteX164" fmla="*/ 3678079 w 5857875"/>
                <a:gd name="connsiteY164" fmla="*/ 10954 h 38100"/>
                <a:gd name="connsiteX165" fmla="*/ 3678079 w 5857875"/>
                <a:gd name="connsiteY165" fmla="*/ 10954 h 38100"/>
                <a:gd name="connsiteX166" fmla="*/ 3678079 w 5857875"/>
                <a:gd name="connsiteY166" fmla="*/ 10954 h 38100"/>
                <a:gd name="connsiteX167" fmla="*/ 3678079 w 5857875"/>
                <a:gd name="connsiteY167" fmla="*/ 10954 h 38100"/>
                <a:gd name="connsiteX168" fmla="*/ 2992279 w 5857875"/>
                <a:gd name="connsiteY168" fmla="*/ 10954 h 38100"/>
                <a:gd name="connsiteX169" fmla="*/ 2986564 w 5857875"/>
                <a:gd name="connsiteY169" fmla="*/ 24289 h 38100"/>
                <a:gd name="connsiteX170" fmla="*/ 2986564 w 5857875"/>
                <a:gd name="connsiteY170" fmla="*/ 10954 h 38100"/>
                <a:gd name="connsiteX171" fmla="*/ 2924651 w 5857875"/>
                <a:gd name="connsiteY171" fmla="*/ 10954 h 38100"/>
                <a:gd name="connsiteX172" fmla="*/ 2924651 w 5857875"/>
                <a:gd name="connsiteY172" fmla="*/ 30004 h 38100"/>
                <a:gd name="connsiteX173" fmla="*/ 2918936 w 5857875"/>
                <a:gd name="connsiteY173" fmla="*/ 35719 h 38100"/>
                <a:gd name="connsiteX174" fmla="*/ 3054191 w 5857875"/>
                <a:gd name="connsiteY174" fmla="*/ 35719 h 38100"/>
                <a:gd name="connsiteX175" fmla="*/ 3005614 w 5857875"/>
                <a:gd name="connsiteY175" fmla="*/ 30004 h 38100"/>
                <a:gd name="connsiteX176" fmla="*/ 3024664 w 5857875"/>
                <a:gd name="connsiteY176" fmla="*/ 10954 h 38100"/>
                <a:gd name="connsiteX177" fmla="*/ 3039904 w 5857875"/>
                <a:gd name="connsiteY177" fmla="*/ 9049 h 38100"/>
                <a:gd name="connsiteX178" fmla="*/ 2992279 w 5857875"/>
                <a:gd name="connsiteY178" fmla="*/ 10954 h 38100"/>
                <a:gd name="connsiteX179" fmla="*/ 2992279 w 5857875"/>
                <a:gd name="connsiteY179" fmla="*/ 10954 h 38100"/>
                <a:gd name="connsiteX180" fmla="*/ 2992279 w 5857875"/>
                <a:gd name="connsiteY180" fmla="*/ 10954 h 38100"/>
                <a:gd name="connsiteX181" fmla="*/ 2992279 w 5857875"/>
                <a:gd name="connsiteY181" fmla="*/ 10954 h 38100"/>
                <a:gd name="connsiteX182" fmla="*/ 2907506 w 5857875"/>
                <a:gd name="connsiteY182" fmla="*/ 10954 h 38100"/>
                <a:gd name="connsiteX183" fmla="*/ 2907506 w 5857875"/>
                <a:gd name="connsiteY183" fmla="*/ 10954 h 38100"/>
                <a:gd name="connsiteX184" fmla="*/ 2907506 w 5857875"/>
                <a:gd name="connsiteY184" fmla="*/ 10954 h 38100"/>
                <a:gd name="connsiteX185" fmla="*/ 2892266 w 5857875"/>
                <a:gd name="connsiteY185" fmla="*/ 10954 h 38100"/>
                <a:gd name="connsiteX186" fmla="*/ 2899886 w 5857875"/>
                <a:gd name="connsiteY186" fmla="*/ 30004 h 38100"/>
                <a:gd name="connsiteX187" fmla="*/ 2875121 w 5857875"/>
                <a:gd name="connsiteY187" fmla="*/ 35719 h 38100"/>
                <a:gd name="connsiteX188" fmla="*/ 2905601 w 5857875"/>
                <a:gd name="connsiteY188" fmla="*/ 35719 h 38100"/>
                <a:gd name="connsiteX189" fmla="*/ 2905601 w 5857875"/>
                <a:gd name="connsiteY189" fmla="*/ 30004 h 38100"/>
                <a:gd name="connsiteX190" fmla="*/ 2917031 w 5857875"/>
                <a:gd name="connsiteY190" fmla="*/ 10954 h 38100"/>
                <a:gd name="connsiteX191" fmla="*/ 2907506 w 5857875"/>
                <a:gd name="connsiteY191" fmla="*/ 10954 h 38100"/>
                <a:gd name="connsiteX192" fmla="*/ 2907506 w 5857875"/>
                <a:gd name="connsiteY192" fmla="*/ 10954 h 38100"/>
                <a:gd name="connsiteX193" fmla="*/ 2907506 w 5857875"/>
                <a:gd name="connsiteY193" fmla="*/ 10954 h 38100"/>
                <a:gd name="connsiteX194" fmla="*/ 2907506 w 5857875"/>
                <a:gd name="connsiteY194" fmla="*/ 10954 h 38100"/>
                <a:gd name="connsiteX195" fmla="*/ 2855119 w 5857875"/>
                <a:gd name="connsiteY195" fmla="*/ 10954 h 38100"/>
                <a:gd name="connsiteX196" fmla="*/ 2845594 w 5857875"/>
                <a:gd name="connsiteY196" fmla="*/ 12859 h 38100"/>
                <a:gd name="connsiteX197" fmla="*/ 2845594 w 5857875"/>
                <a:gd name="connsiteY197" fmla="*/ 10954 h 38100"/>
                <a:gd name="connsiteX198" fmla="*/ 2398871 w 5857875"/>
                <a:gd name="connsiteY198" fmla="*/ 10954 h 38100"/>
                <a:gd name="connsiteX199" fmla="*/ 2368391 w 5857875"/>
                <a:gd name="connsiteY199" fmla="*/ 35719 h 38100"/>
                <a:gd name="connsiteX200" fmla="*/ 2501741 w 5857875"/>
                <a:gd name="connsiteY200" fmla="*/ 35719 h 38100"/>
                <a:gd name="connsiteX201" fmla="*/ 2492216 w 5857875"/>
                <a:gd name="connsiteY201" fmla="*/ 18574 h 38100"/>
                <a:gd name="connsiteX202" fmla="*/ 2503646 w 5857875"/>
                <a:gd name="connsiteY202" fmla="*/ 18574 h 38100"/>
                <a:gd name="connsiteX203" fmla="*/ 2503646 w 5857875"/>
                <a:gd name="connsiteY203" fmla="*/ 35719 h 38100"/>
                <a:gd name="connsiteX204" fmla="*/ 2561749 w 5857875"/>
                <a:gd name="connsiteY204" fmla="*/ 35719 h 38100"/>
                <a:gd name="connsiteX205" fmla="*/ 2571274 w 5857875"/>
                <a:gd name="connsiteY205" fmla="*/ 30004 h 38100"/>
                <a:gd name="connsiteX206" fmla="*/ 2578894 w 5857875"/>
                <a:gd name="connsiteY206" fmla="*/ 35719 h 38100"/>
                <a:gd name="connsiteX207" fmla="*/ 2640806 w 5857875"/>
                <a:gd name="connsiteY207" fmla="*/ 35719 h 38100"/>
                <a:gd name="connsiteX208" fmla="*/ 2669381 w 5857875"/>
                <a:gd name="connsiteY208" fmla="*/ 30004 h 38100"/>
                <a:gd name="connsiteX209" fmla="*/ 2721769 w 5857875"/>
                <a:gd name="connsiteY209" fmla="*/ 35719 h 38100"/>
                <a:gd name="connsiteX210" fmla="*/ 2855119 w 5857875"/>
                <a:gd name="connsiteY210" fmla="*/ 35719 h 38100"/>
                <a:gd name="connsiteX211" fmla="*/ 2855119 w 5857875"/>
                <a:gd name="connsiteY211" fmla="*/ 30004 h 38100"/>
                <a:gd name="connsiteX212" fmla="*/ 2879884 w 5857875"/>
                <a:gd name="connsiteY212" fmla="*/ 30004 h 38100"/>
                <a:gd name="connsiteX213" fmla="*/ 2877979 w 5857875"/>
                <a:gd name="connsiteY213" fmla="*/ 10954 h 38100"/>
                <a:gd name="connsiteX214" fmla="*/ 2855119 w 5857875"/>
                <a:gd name="connsiteY214" fmla="*/ 10954 h 38100"/>
                <a:gd name="connsiteX215" fmla="*/ 2855119 w 5857875"/>
                <a:gd name="connsiteY215" fmla="*/ 10954 h 38100"/>
                <a:gd name="connsiteX216" fmla="*/ 2855119 w 5857875"/>
                <a:gd name="connsiteY216" fmla="*/ 10954 h 38100"/>
                <a:gd name="connsiteX217" fmla="*/ 2855119 w 5857875"/>
                <a:gd name="connsiteY217" fmla="*/ 10954 h 38100"/>
                <a:gd name="connsiteX218" fmla="*/ 2310289 w 5857875"/>
                <a:gd name="connsiteY218" fmla="*/ 10954 h 38100"/>
                <a:gd name="connsiteX219" fmla="*/ 2310289 w 5857875"/>
                <a:gd name="connsiteY219" fmla="*/ 10954 h 38100"/>
                <a:gd name="connsiteX220" fmla="*/ 2312194 w 5857875"/>
                <a:gd name="connsiteY220" fmla="*/ 18574 h 38100"/>
                <a:gd name="connsiteX221" fmla="*/ 2317909 w 5857875"/>
                <a:gd name="connsiteY221" fmla="*/ 12859 h 38100"/>
                <a:gd name="connsiteX222" fmla="*/ 2317909 w 5857875"/>
                <a:gd name="connsiteY222" fmla="*/ 10954 h 38100"/>
                <a:gd name="connsiteX223" fmla="*/ 2310289 w 5857875"/>
                <a:gd name="connsiteY223" fmla="*/ 10954 h 38100"/>
                <a:gd name="connsiteX224" fmla="*/ 2310289 w 5857875"/>
                <a:gd name="connsiteY224" fmla="*/ 10954 h 38100"/>
                <a:gd name="connsiteX225" fmla="*/ 2310289 w 5857875"/>
                <a:gd name="connsiteY225" fmla="*/ 10954 h 38100"/>
                <a:gd name="connsiteX226" fmla="*/ 2310289 w 5857875"/>
                <a:gd name="connsiteY226" fmla="*/ 10954 h 38100"/>
                <a:gd name="connsiteX227" fmla="*/ 2055019 w 5857875"/>
                <a:gd name="connsiteY227" fmla="*/ 10954 h 38100"/>
                <a:gd name="connsiteX228" fmla="*/ 2062639 w 5857875"/>
                <a:gd name="connsiteY228" fmla="*/ 12859 h 38100"/>
                <a:gd name="connsiteX229" fmla="*/ 2062639 w 5857875"/>
                <a:gd name="connsiteY229" fmla="*/ 10954 h 38100"/>
                <a:gd name="connsiteX230" fmla="*/ 2055019 w 5857875"/>
                <a:gd name="connsiteY230" fmla="*/ 10954 h 38100"/>
                <a:gd name="connsiteX231" fmla="*/ 2055019 w 5857875"/>
                <a:gd name="connsiteY231" fmla="*/ 10954 h 38100"/>
                <a:gd name="connsiteX232" fmla="*/ 2055019 w 5857875"/>
                <a:gd name="connsiteY232" fmla="*/ 10954 h 38100"/>
                <a:gd name="connsiteX233" fmla="*/ 2055019 w 5857875"/>
                <a:gd name="connsiteY233" fmla="*/ 10954 h 38100"/>
                <a:gd name="connsiteX234" fmla="*/ 1985486 w 5857875"/>
                <a:gd name="connsiteY234" fmla="*/ 10954 h 38100"/>
                <a:gd name="connsiteX235" fmla="*/ 1991201 w 5857875"/>
                <a:gd name="connsiteY235" fmla="*/ 35719 h 38100"/>
                <a:gd name="connsiteX236" fmla="*/ 2032159 w 5857875"/>
                <a:gd name="connsiteY236" fmla="*/ 35719 h 38100"/>
                <a:gd name="connsiteX237" fmla="*/ 2032159 w 5857875"/>
                <a:gd name="connsiteY237" fmla="*/ 10954 h 38100"/>
                <a:gd name="connsiteX238" fmla="*/ 1985486 w 5857875"/>
                <a:gd name="connsiteY238" fmla="*/ 10954 h 38100"/>
                <a:gd name="connsiteX239" fmla="*/ 1985486 w 5857875"/>
                <a:gd name="connsiteY239" fmla="*/ 10954 h 38100"/>
                <a:gd name="connsiteX240" fmla="*/ 1985486 w 5857875"/>
                <a:gd name="connsiteY240" fmla="*/ 10954 h 38100"/>
                <a:gd name="connsiteX241" fmla="*/ 1985486 w 5857875"/>
                <a:gd name="connsiteY241" fmla="*/ 10954 h 38100"/>
                <a:gd name="connsiteX242" fmla="*/ 1834991 w 5857875"/>
                <a:gd name="connsiteY242" fmla="*/ 10954 h 38100"/>
                <a:gd name="connsiteX243" fmla="*/ 1844516 w 5857875"/>
                <a:gd name="connsiteY243" fmla="*/ 30004 h 38100"/>
                <a:gd name="connsiteX244" fmla="*/ 1855946 w 5857875"/>
                <a:gd name="connsiteY244" fmla="*/ 30004 h 38100"/>
                <a:gd name="connsiteX245" fmla="*/ 1855946 w 5857875"/>
                <a:gd name="connsiteY245" fmla="*/ 18574 h 38100"/>
                <a:gd name="connsiteX246" fmla="*/ 1852136 w 5857875"/>
                <a:gd name="connsiteY246" fmla="*/ 10954 h 38100"/>
                <a:gd name="connsiteX247" fmla="*/ 1834991 w 5857875"/>
                <a:gd name="connsiteY247" fmla="*/ 10954 h 38100"/>
                <a:gd name="connsiteX248" fmla="*/ 1834991 w 5857875"/>
                <a:gd name="connsiteY248" fmla="*/ 10954 h 38100"/>
                <a:gd name="connsiteX249" fmla="*/ 1834991 w 5857875"/>
                <a:gd name="connsiteY249" fmla="*/ 10954 h 38100"/>
                <a:gd name="connsiteX250" fmla="*/ 1834991 w 5857875"/>
                <a:gd name="connsiteY250" fmla="*/ 10954 h 38100"/>
                <a:gd name="connsiteX251" fmla="*/ 1784509 w 5857875"/>
                <a:gd name="connsiteY251" fmla="*/ 10954 h 38100"/>
                <a:gd name="connsiteX252" fmla="*/ 1782604 w 5857875"/>
                <a:gd name="connsiteY252" fmla="*/ 18574 h 38100"/>
                <a:gd name="connsiteX253" fmla="*/ 1801654 w 5857875"/>
                <a:gd name="connsiteY253" fmla="*/ 12859 h 38100"/>
                <a:gd name="connsiteX254" fmla="*/ 1803559 w 5857875"/>
                <a:gd name="connsiteY254" fmla="*/ 10954 h 38100"/>
                <a:gd name="connsiteX255" fmla="*/ 1784509 w 5857875"/>
                <a:gd name="connsiteY255" fmla="*/ 10954 h 38100"/>
                <a:gd name="connsiteX256" fmla="*/ 1784509 w 5857875"/>
                <a:gd name="connsiteY256" fmla="*/ 10954 h 38100"/>
                <a:gd name="connsiteX257" fmla="*/ 1784509 w 5857875"/>
                <a:gd name="connsiteY257" fmla="*/ 10954 h 38100"/>
                <a:gd name="connsiteX258" fmla="*/ 1784509 w 5857875"/>
                <a:gd name="connsiteY258" fmla="*/ 10954 h 38100"/>
                <a:gd name="connsiteX259" fmla="*/ 1686401 w 5857875"/>
                <a:gd name="connsiteY259" fmla="*/ 10954 h 38100"/>
                <a:gd name="connsiteX260" fmla="*/ 1694021 w 5857875"/>
                <a:gd name="connsiteY260" fmla="*/ 35719 h 38100"/>
                <a:gd name="connsiteX261" fmla="*/ 1713071 w 5857875"/>
                <a:gd name="connsiteY261" fmla="*/ 35719 h 38100"/>
                <a:gd name="connsiteX262" fmla="*/ 1701641 w 5857875"/>
                <a:gd name="connsiteY262" fmla="*/ 10954 h 38100"/>
                <a:gd name="connsiteX263" fmla="*/ 1686401 w 5857875"/>
                <a:gd name="connsiteY263" fmla="*/ 10954 h 38100"/>
                <a:gd name="connsiteX264" fmla="*/ 1686401 w 5857875"/>
                <a:gd name="connsiteY264" fmla="*/ 10954 h 38100"/>
                <a:gd name="connsiteX265" fmla="*/ 1686401 w 5857875"/>
                <a:gd name="connsiteY265" fmla="*/ 10954 h 38100"/>
                <a:gd name="connsiteX266" fmla="*/ 1686401 w 5857875"/>
                <a:gd name="connsiteY266" fmla="*/ 10954 h 38100"/>
                <a:gd name="connsiteX267" fmla="*/ 1397794 w 5857875"/>
                <a:gd name="connsiteY267" fmla="*/ 10954 h 38100"/>
                <a:gd name="connsiteX268" fmla="*/ 1446371 w 5857875"/>
                <a:gd name="connsiteY268" fmla="*/ 24289 h 38100"/>
                <a:gd name="connsiteX269" fmla="*/ 1446371 w 5857875"/>
                <a:gd name="connsiteY269" fmla="*/ 30004 h 38100"/>
                <a:gd name="connsiteX270" fmla="*/ 1353979 w 5857875"/>
                <a:gd name="connsiteY270" fmla="*/ 24289 h 38100"/>
                <a:gd name="connsiteX271" fmla="*/ 1346359 w 5857875"/>
                <a:gd name="connsiteY271" fmla="*/ 35719 h 38100"/>
                <a:gd name="connsiteX272" fmla="*/ 1560671 w 5857875"/>
                <a:gd name="connsiteY272" fmla="*/ 35719 h 38100"/>
                <a:gd name="connsiteX273" fmla="*/ 1547336 w 5857875"/>
                <a:gd name="connsiteY273" fmla="*/ 10954 h 38100"/>
                <a:gd name="connsiteX274" fmla="*/ 1397794 w 5857875"/>
                <a:gd name="connsiteY274" fmla="*/ 10954 h 38100"/>
                <a:gd name="connsiteX275" fmla="*/ 1397794 w 5857875"/>
                <a:gd name="connsiteY275" fmla="*/ 10954 h 38100"/>
                <a:gd name="connsiteX276" fmla="*/ 1397794 w 5857875"/>
                <a:gd name="connsiteY276" fmla="*/ 10954 h 38100"/>
                <a:gd name="connsiteX277" fmla="*/ 1397794 w 5857875"/>
                <a:gd name="connsiteY277" fmla="*/ 10954 h 38100"/>
                <a:gd name="connsiteX278" fmla="*/ 1295876 w 5857875"/>
                <a:gd name="connsiteY278" fmla="*/ 10954 h 38100"/>
                <a:gd name="connsiteX279" fmla="*/ 1299686 w 5857875"/>
                <a:gd name="connsiteY279" fmla="*/ 30004 h 38100"/>
                <a:gd name="connsiteX280" fmla="*/ 1297781 w 5857875"/>
                <a:gd name="connsiteY280" fmla="*/ 35719 h 38100"/>
                <a:gd name="connsiteX281" fmla="*/ 1316831 w 5857875"/>
                <a:gd name="connsiteY281" fmla="*/ 35719 h 38100"/>
                <a:gd name="connsiteX282" fmla="*/ 1309211 w 5857875"/>
                <a:gd name="connsiteY282" fmla="*/ 10954 h 38100"/>
                <a:gd name="connsiteX283" fmla="*/ 1295876 w 5857875"/>
                <a:gd name="connsiteY283" fmla="*/ 10954 h 38100"/>
                <a:gd name="connsiteX284" fmla="*/ 1295876 w 5857875"/>
                <a:gd name="connsiteY284" fmla="*/ 10954 h 38100"/>
                <a:gd name="connsiteX285" fmla="*/ 1295876 w 5857875"/>
                <a:gd name="connsiteY285" fmla="*/ 10954 h 38100"/>
                <a:gd name="connsiteX286" fmla="*/ 1295876 w 5857875"/>
                <a:gd name="connsiteY286" fmla="*/ 10954 h 38100"/>
                <a:gd name="connsiteX287" fmla="*/ 1172051 w 5857875"/>
                <a:gd name="connsiteY287" fmla="*/ 10954 h 38100"/>
                <a:gd name="connsiteX288" fmla="*/ 1260634 w 5857875"/>
                <a:gd name="connsiteY288" fmla="*/ 35719 h 38100"/>
                <a:gd name="connsiteX289" fmla="*/ 1279684 w 5857875"/>
                <a:gd name="connsiteY289" fmla="*/ 35719 h 38100"/>
                <a:gd name="connsiteX290" fmla="*/ 1268254 w 5857875"/>
                <a:gd name="connsiteY290" fmla="*/ 30004 h 38100"/>
                <a:gd name="connsiteX291" fmla="*/ 1253014 w 5857875"/>
                <a:gd name="connsiteY291" fmla="*/ 10954 h 38100"/>
                <a:gd name="connsiteX292" fmla="*/ 1172051 w 5857875"/>
                <a:gd name="connsiteY292" fmla="*/ 10954 h 38100"/>
                <a:gd name="connsiteX293" fmla="*/ 1172051 w 5857875"/>
                <a:gd name="connsiteY293" fmla="*/ 10954 h 38100"/>
                <a:gd name="connsiteX294" fmla="*/ 1172051 w 5857875"/>
                <a:gd name="connsiteY294" fmla="*/ 10954 h 38100"/>
                <a:gd name="connsiteX295" fmla="*/ 1172051 w 5857875"/>
                <a:gd name="connsiteY295" fmla="*/ 10954 h 38100"/>
                <a:gd name="connsiteX296" fmla="*/ 1055846 w 5857875"/>
                <a:gd name="connsiteY296" fmla="*/ 10954 h 38100"/>
                <a:gd name="connsiteX297" fmla="*/ 1044416 w 5857875"/>
                <a:gd name="connsiteY297" fmla="*/ 12859 h 38100"/>
                <a:gd name="connsiteX298" fmla="*/ 1044416 w 5857875"/>
                <a:gd name="connsiteY298" fmla="*/ 37624 h 38100"/>
                <a:gd name="connsiteX299" fmla="*/ 1087279 w 5857875"/>
                <a:gd name="connsiteY299" fmla="*/ 37624 h 38100"/>
                <a:gd name="connsiteX300" fmla="*/ 1075849 w 5857875"/>
                <a:gd name="connsiteY300" fmla="*/ 31909 h 38100"/>
                <a:gd name="connsiteX301" fmla="*/ 1120616 w 5857875"/>
                <a:gd name="connsiteY301" fmla="*/ 12859 h 38100"/>
                <a:gd name="connsiteX302" fmla="*/ 1055846 w 5857875"/>
                <a:gd name="connsiteY302" fmla="*/ 10954 h 38100"/>
                <a:gd name="connsiteX303" fmla="*/ 1055846 w 5857875"/>
                <a:gd name="connsiteY303" fmla="*/ 10954 h 38100"/>
                <a:gd name="connsiteX304" fmla="*/ 1055846 w 5857875"/>
                <a:gd name="connsiteY304" fmla="*/ 10954 h 38100"/>
                <a:gd name="connsiteX305" fmla="*/ 1055846 w 5857875"/>
                <a:gd name="connsiteY305" fmla="*/ 10954 h 38100"/>
                <a:gd name="connsiteX306" fmla="*/ 948214 w 5857875"/>
                <a:gd name="connsiteY306" fmla="*/ 10954 h 38100"/>
                <a:gd name="connsiteX307" fmla="*/ 963454 w 5857875"/>
                <a:gd name="connsiteY307" fmla="*/ 35719 h 38100"/>
                <a:gd name="connsiteX308" fmla="*/ 965359 w 5857875"/>
                <a:gd name="connsiteY308" fmla="*/ 35719 h 38100"/>
                <a:gd name="connsiteX309" fmla="*/ 982504 w 5857875"/>
                <a:gd name="connsiteY309" fmla="*/ 30004 h 38100"/>
                <a:gd name="connsiteX310" fmla="*/ 993934 w 5857875"/>
                <a:gd name="connsiteY310" fmla="*/ 10954 h 38100"/>
                <a:gd name="connsiteX311" fmla="*/ 993934 w 5857875"/>
                <a:gd name="connsiteY311" fmla="*/ 22384 h 38100"/>
                <a:gd name="connsiteX312" fmla="*/ 999649 w 5857875"/>
                <a:gd name="connsiteY312" fmla="*/ 22384 h 38100"/>
                <a:gd name="connsiteX313" fmla="*/ 999649 w 5857875"/>
                <a:gd name="connsiteY313" fmla="*/ 28099 h 38100"/>
                <a:gd name="connsiteX314" fmla="*/ 990124 w 5857875"/>
                <a:gd name="connsiteY314" fmla="*/ 33814 h 38100"/>
                <a:gd name="connsiteX315" fmla="*/ 1020604 w 5857875"/>
                <a:gd name="connsiteY315" fmla="*/ 33814 h 38100"/>
                <a:gd name="connsiteX316" fmla="*/ 1024414 w 5857875"/>
                <a:gd name="connsiteY316" fmla="*/ 9049 h 38100"/>
                <a:gd name="connsiteX317" fmla="*/ 1022509 w 5857875"/>
                <a:gd name="connsiteY317" fmla="*/ 7144 h 38100"/>
                <a:gd name="connsiteX318" fmla="*/ 948214 w 5857875"/>
                <a:gd name="connsiteY318" fmla="*/ 10954 h 38100"/>
                <a:gd name="connsiteX319" fmla="*/ 948214 w 5857875"/>
                <a:gd name="connsiteY319" fmla="*/ 10954 h 38100"/>
                <a:gd name="connsiteX320" fmla="*/ 948214 w 5857875"/>
                <a:gd name="connsiteY320" fmla="*/ 10954 h 38100"/>
                <a:gd name="connsiteX321" fmla="*/ 948214 w 5857875"/>
                <a:gd name="connsiteY321" fmla="*/ 10954 h 38100"/>
                <a:gd name="connsiteX322" fmla="*/ 880586 w 5857875"/>
                <a:gd name="connsiteY322" fmla="*/ 10954 h 38100"/>
                <a:gd name="connsiteX323" fmla="*/ 884396 w 5857875"/>
                <a:gd name="connsiteY323" fmla="*/ 12859 h 38100"/>
                <a:gd name="connsiteX324" fmla="*/ 884396 w 5857875"/>
                <a:gd name="connsiteY324" fmla="*/ 31909 h 38100"/>
                <a:gd name="connsiteX325" fmla="*/ 816769 w 5857875"/>
                <a:gd name="connsiteY325" fmla="*/ 20479 h 38100"/>
                <a:gd name="connsiteX326" fmla="*/ 816769 w 5857875"/>
                <a:gd name="connsiteY326" fmla="*/ 37624 h 38100"/>
                <a:gd name="connsiteX327" fmla="*/ 923449 w 5857875"/>
                <a:gd name="connsiteY327" fmla="*/ 37624 h 38100"/>
                <a:gd name="connsiteX328" fmla="*/ 927259 w 5857875"/>
                <a:gd name="connsiteY328" fmla="*/ 31909 h 38100"/>
                <a:gd name="connsiteX329" fmla="*/ 938689 w 5857875"/>
                <a:gd name="connsiteY329" fmla="*/ 37624 h 38100"/>
                <a:gd name="connsiteX330" fmla="*/ 940594 w 5857875"/>
                <a:gd name="connsiteY330" fmla="*/ 37624 h 38100"/>
                <a:gd name="connsiteX331" fmla="*/ 940594 w 5857875"/>
                <a:gd name="connsiteY331" fmla="*/ 12859 h 38100"/>
                <a:gd name="connsiteX332" fmla="*/ 880586 w 5857875"/>
                <a:gd name="connsiteY332" fmla="*/ 10954 h 38100"/>
                <a:gd name="connsiteX333" fmla="*/ 880586 w 5857875"/>
                <a:gd name="connsiteY333" fmla="*/ 10954 h 38100"/>
                <a:gd name="connsiteX334" fmla="*/ 880586 w 5857875"/>
                <a:gd name="connsiteY334" fmla="*/ 10954 h 38100"/>
                <a:gd name="connsiteX335" fmla="*/ 880586 w 5857875"/>
                <a:gd name="connsiteY335" fmla="*/ 10954 h 38100"/>
                <a:gd name="connsiteX336" fmla="*/ 807244 w 5857875"/>
                <a:gd name="connsiteY336" fmla="*/ 10954 h 38100"/>
                <a:gd name="connsiteX337" fmla="*/ 809149 w 5857875"/>
                <a:gd name="connsiteY337" fmla="*/ 18574 h 38100"/>
                <a:gd name="connsiteX338" fmla="*/ 814864 w 5857875"/>
                <a:gd name="connsiteY338" fmla="*/ 18574 h 38100"/>
                <a:gd name="connsiteX339" fmla="*/ 816769 w 5857875"/>
                <a:gd name="connsiteY339" fmla="*/ 10954 h 38100"/>
                <a:gd name="connsiteX340" fmla="*/ 807244 w 5857875"/>
                <a:gd name="connsiteY340" fmla="*/ 10954 h 38100"/>
                <a:gd name="connsiteX341" fmla="*/ 807244 w 5857875"/>
                <a:gd name="connsiteY341" fmla="*/ 10954 h 38100"/>
                <a:gd name="connsiteX342" fmla="*/ 807244 w 5857875"/>
                <a:gd name="connsiteY342" fmla="*/ 10954 h 38100"/>
                <a:gd name="connsiteX343" fmla="*/ 807244 w 5857875"/>
                <a:gd name="connsiteY343" fmla="*/ 10954 h 38100"/>
                <a:gd name="connsiteX344" fmla="*/ 739616 w 5857875"/>
                <a:gd name="connsiteY344" fmla="*/ 10954 h 38100"/>
                <a:gd name="connsiteX345" fmla="*/ 739616 w 5857875"/>
                <a:gd name="connsiteY345" fmla="*/ 18574 h 38100"/>
                <a:gd name="connsiteX346" fmla="*/ 728186 w 5857875"/>
                <a:gd name="connsiteY346" fmla="*/ 18574 h 38100"/>
                <a:gd name="connsiteX347" fmla="*/ 728186 w 5857875"/>
                <a:gd name="connsiteY347" fmla="*/ 12859 h 38100"/>
                <a:gd name="connsiteX348" fmla="*/ 730091 w 5857875"/>
                <a:gd name="connsiteY348" fmla="*/ 10954 h 38100"/>
                <a:gd name="connsiteX349" fmla="*/ 61436 w 5857875"/>
                <a:gd name="connsiteY349" fmla="*/ 10954 h 38100"/>
                <a:gd name="connsiteX350" fmla="*/ 63341 w 5857875"/>
                <a:gd name="connsiteY350" fmla="*/ 24289 h 38100"/>
                <a:gd name="connsiteX351" fmla="*/ 44291 w 5857875"/>
                <a:gd name="connsiteY351" fmla="*/ 30004 h 38100"/>
                <a:gd name="connsiteX352" fmla="*/ 48101 w 5857875"/>
                <a:gd name="connsiteY352" fmla="*/ 10954 h 38100"/>
                <a:gd name="connsiteX353" fmla="*/ 22384 w 5857875"/>
                <a:gd name="connsiteY353" fmla="*/ 10954 h 38100"/>
                <a:gd name="connsiteX354" fmla="*/ 24289 w 5857875"/>
                <a:gd name="connsiteY354" fmla="*/ 24289 h 38100"/>
                <a:gd name="connsiteX355" fmla="*/ 18574 w 5857875"/>
                <a:gd name="connsiteY355" fmla="*/ 24289 h 38100"/>
                <a:gd name="connsiteX356" fmla="*/ 18574 w 5857875"/>
                <a:gd name="connsiteY356" fmla="*/ 18574 h 38100"/>
                <a:gd name="connsiteX357" fmla="*/ 14764 w 5857875"/>
                <a:gd name="connsiteY357" fmla="*/ 10954 h 38100"/>
                <a:gd name="connsiteX358" fmla="*/ 7144 w 5857875"/>
                <a:gd name="connsiteY358" fmla="*/ 10954 h 38100"/>
                <a:gd name="connsiteX359" fmla="*/ 7144 w 5857875"/>
                <a:gd name="connsiteY359" fmla="*/ 35719 h 38100"/>
                <a:gd name="connsiteX360" fmla="*/ 192881 w 5857875"/>
                <a:gd name="connsiteY360" fmla="*/ 35719 h 38100"/>
                <a:gd name="connsiteX361" fmla="*/ 194786 w 5857875"/>
                <a:gd name="connsiteY361" fmla="*/ 30004 h 38100"/>
                <a:gd name="connsiteX362" fmla="*/ 183356 w 5857875"/>
                <a:gd name="connsiteY362" fmla="*/ 24289 h 38100"/>
                <a:gd name="connsiteX363" fmla="*/ 189071 w 5857875"/>
                <a:gd name="connsiteY363" fmla="*/ 24289 h 38100"/>
                <a:gd name="connsiteX364" fmla="*/ 194786 w 5857875"/>
                <a:gd name="connsiteY364" fmla="*/ 18574 h 38100"/>
                <a:gd name="connsiteX365" fmla="*/ 231934 w 5857875"/>
                <a:gd name="connsiteY365" fmla="*/ 24289 h 38100"/>
                <a:gd name="connsiteX366" fmla="*/ 237649 w 5857875"/>
                <a:gd name="connsiteY366" fmla="*/ 12859 h 38100"/>
                <a:gd name="connsiteX367" fmla="*/ 243364 w 5857875"/>
                <a:gd name="connsiteY367" fmla="*/ 31909 h 38100"/>
                <a:gd name="connsiteX368" fmla="*/ 231934 w 5857875"/>
                <a:gd name="connsiteY368" fmla="*/ 37624 h 38100"/>
                <a:gd name="connsiteX369" fmla="*/ 579596 w 5857875"/>
                <a:gd name="connsiteY369" fmla="*/ 37624 h 38100"/>
                <a:gd name="connsiteX370" fmla="*/ 594836 w 5857875"/>
                <a:gd name="connsiteY370" fmla="*/ 31909 h 38100"/>
                <a:gd name="connsiteX371" fmla="*/ 592931 w 5857875"/>
                <a:gd name="connsiteY371" fmla="*/ 37624 h 38100"/>
                <a:gd name="connsiteX372" fmla="*/ 687229 w 5857875"/>
                <a:gd name="connsiteY372" fmla="*/ 37624 h 38100"/>
                <a:gd name="connsiteX373" fmla="*/ 687229 w 5857875"/>
                <a:gd name="connsiteY373" fmla="*/ 31909 h 38100"/>
                <a:gd name="connsiteX374" fmla="*/ 668179 w 5857875"/>
                <a:gd name="connsiteY374" fmla="*/ 26194 h 38100"/>
                <a:gd name="connsiteX375" fmla="*/ 687229 w 5857875"/>
                <a:gd name="connsiteY375" fmla="*/ 14764 h 38100"/>
                <a:gd name="connsiteX376" fmla="*/ 713899 w 5857875"/>
                <a:gd name="connsiteY376" fmla="*/ 39529 h 38100"/>
                <a:gd name="connsiteX377" fmla="*/ 736759 w 5857875"/>
                <a:gd name="connsiteY377" fmla="*/ 39529 h 38100"/>
                <a:gd name="connsiteX378" fmla="*/ 734854 w 5857875"/>
                <a:gd name="connsiteY378" fmla="*/ 33814 h 38100"/>
                <a:gd name="connsiteX379" fmla="*/ 740569 w 5857875"/>
                <a:gd name="connsiteY379" fmla="*/ 33814 h 38100"/>
                <a:gd name="connsiteX380" fmla="*/ 740569 w 5857875"/>
                <a:gd name="connsiteY380" fmla="*/ 28099 h 38100"/>
                <a:gd name="connsiteX381" fmla="*/ 759619 w 5857875"/>
                <a:gd name="connsiteY381" fmla="*/ 28099 h 38100"/>
                <a:gd name="connsiteX382" fmla="*/ 763429 w 5857875"/>
                <a:gd name="connsiteY382" fmla="*/ 39529 h 38100"/>
                <a:gd name="connsiteX383" fmla="*/ 790099 w 5857875"/>
                <a:gd name="connsiteY383" fmla="*/ 39529 h 38100"/>
                <a:gd name="connsiteX384" fmla="*/ 774859 w 5857875"/>
                <a:gd name="connsiteY384" fmla="*/ 14764 h 38100"/>
                <a:gd name="connsiteX385" fmla="*/ 739616 w 5857875"/>
                <a:gd name="connsiteY385" fmla="*/ 10954 h 38100"/>
                <a:gd name="connsiteX386" fmla="*/ 739616 w 5857875"/>
                <a:gd name="connsiteY386" fmla="*/ 10954 h 38100"/>
                <a:gd name="connsiteX387" fmla="*/ 739616 w 5857875"/>
                <a:gd name="connsiteY387" fmla="*/ 10954 h 38100"/>
                <a:gd name="connsiteX388" fmla="*/ 739616 w 5857875"/>
                <a:gd name="connsiteY388" fmla="*/ 10954 h 38100"/>
                <a:gd name="connsiteX389" fmla="*/ 5692616 w 5857875"/>
                <a:gd name="connsiteY389" fmla="*/ 35719 h 38100"/>
                <a:gd name="connsiteX390" fmla="*/ 5669757 w 5857875"/>
                <a:gd name="connsiteY390" fmla="*/ 30004 h 38100"/>
                <a:gd name="connsiteX391" fmla="*/ 5671661 w 5857875"/>
                <a:gd name="connsiteY391" fmla="*/ 35719 h 38100"/>
                <a:gd name="connsiteX392" fmla="*/ 5692616 w 5857875"/>
                <a:gd name="connsiteY392" fmla="*/ 35719 h 38100"/>
                <a:gd name="connsiteX393" fmla="*/ 5692616 w 5857875"/>
                <a:gd name="connsiteY393" fmla="*/ 35719 h 38100"/>
                <a:gd name="connsiteX394" fmla="*/ 5692616 w 5857875"/>
                <a:gd name="connsiteY394" fmla="*/ 35719 h 38100"/>
                <a:gd name="connsiteX395" fmla="*/ 5692616 w 5857875"/>
                <a:gd name="connsiteY395" fmla="*/ 35719 h 38100"/>
                <a:gd name="connsiteX396" fmla="*/ 4315302 w 5857875"/>
                <a:gd name="connsiteY396" fmla="*/ 35719 h 38100"/>
                <a:gd name="connsiteX397" fmla="*/ 4240054 w 5857875"/>
                <a:gd name="connsiteY397" fmla="*/ 35719 h 38100"/>
                <a:gd name="connsiteX398" fmla="*/ 4315302 w 5857875"/>
                <a:gd name="connsiteY398" fmla="*/ 35719 h 38100"/>
                <a:gd name="connsiteX399" fmla="*/ 4315302 w 5857875"/>
                <a:gd name="connsiteY399" fmla="*/ 35719 h 38100"/>
                <a:gd name="connsiteX400" fmla="*/ 4315302 w 5857875"/>
                <a:gd name="connsiteY400" fmla="*/ 35719 h 38100"/>
                <a:gd name="connsiteX401" fmla="*/ 4315302 w 5857875"/>
                <a:gd name="connsiteY401" fmla="*/ 35719 h 38100"/>
                <a:gd name="connsiteX402" fmla="*/ 4132421 w 5857875"/>
                <a:gd name="connsiteY402" fmla="*/ 35719 h 38100"/>
                <a:gd name="connsiteX403" fmla="*/ 4167664 w 5857875"/>
                <a:gd name="connsiteY403" fmla="*/ 18574 h 38100"/>
                <a:gd name="connsiteX404" fmla="*/ 4069556 w 5857875"/>
                <a:gd name="connsiteY404" fmla="*/ 24289 h 38100"/>
                <a:gd name="connsiteX405" fmla="*/ 4069556 w 5857875"/>
                <a:gd name="connsiteY405" fmla="*/ 35719 h 38100"/>
                <a:gd name="connsiteX406" fmla="*/ 4088606 w 5857875"/>
                <a:gd name="connsiteY406" fmla="*/ 35719 h 38100"/>
                <a:gd name="connsiteX407" fmla="*/ 4088606 w 5857875"/>
                <a:gd name="connsiteY407" fmla="*/ 30004 h 38100"/>
                <a:gd name="connsiteX408" fmla="*/ 4094321 w 5857875"/>
                <a:gd name="connsiteY408" fmla="*/ 30004 h 38100"/>
                <a:gd name="connsiteX409" fmla="*/ 4094321 w 5857875"/>
                <a:gd name="connsiteY409" fmla="*/ 35719 h 38100"/>
                <a:gd name="connsiteX410" fmla="*/ 4132421 w 5857875"/>
                <a:gd name="connsiteY410" fmla="*/ 35719 h 38100"/>
                <a:gd name="connsiteX411" fmla="*/ 4132421 w 5857875"/>
                <a:gd name="connsiteY411" fmla="*/ 35719 h 38100"/>
                <a:gd name="connsiteX412" fmla="*/ 4132421 w 5857875"/>
                <a:gd name="connsiteY412" fmla="*/ 35719 h 38100"/>
                <a:gd name="connsiteX413" fmla="*/ 4132421 w 5857875"/>
                <a:gd name="connsiteY413" fmla="*/ 35719 h 38100"/>
                <a:gd name="connsiteX414" fmla="*/ 1850231 w 5857875"/>
                <a:gd name="connsiteY414" fmla="*/ 35719 h 38100"/>
                <a:gd name="connsiteX415" fmla="*/ 1827371 w 5857875"/>
                <a:gd name="connsiteY415" fmla="*/ 30004 h 38100"/>
                <a:gd name="connsiteX416" fmla="*/ 1827371 w 5857875"/>
                <a:gd name="connsiteY416" fmla="*/ 35719 h 38100"/>
                <a:gd name="connsiteX417" fmla="*/ 1850231 w 5857875"/>
                <a:gd name="connsiteY417" fmla="*/ 35719 h 38100"/>
                <a:gd name="connsiteX418" fmla="*/ 1850231 w 5857875"/>
                <a:gd name="connsiteY418" fmla="*/ 35719 h 38100"/>
                <a:gd name="connsiteX419" fmla="*/ 1850231 w 5857875"/>
                <a:gd name="connsiteY419" fmla="*/ 35719 h 38100"/>
                <a:gd name="connsiteX420" fmla="*/ 1850231 w 5857875"/>
                <a:gd name="connsiteY420" fmla="*/ 35719 h 38100"/>
                <a:gd name="connsiteX421" fmla="*/ 1809274 w 5857875"/>
                <a:gd name="connsiteY421" fmla="*/ 35719 h 38100"/>
                <a:gd name="connsiteX422" fmla="*/ 1788319 w 5857875"/>
                <a:gd name="connsiteY422" fmla="*/ 30004 h 38100"/>
                <a:gd name="connsiteX423" fmla="*/ 1788319 w 5857875"/>
                <a:gd name="connsiteY423" fmla="*/ 35719 h 38100"/>
                <a:gd name="connsiteX424" fmla="*/ 1809274 w 5857875"/>
                <a:gd name="connsiteY424" fmla="*/ 35719 h 38100"/>
                <a:gd name="connsiteX425" fmla="*/ 1809274 w 5857875"/>
                <a:gd name="connsiteY425" fmla="*/ 35719 h 38100"/>
                <a:gd name="connsiteX426" fmla="*/ 1809274 w 5857875"/>
                <a:gd name="connsiteY426" fmla="*/ 35719 h 38100"/>
                <a:gd name="connsiteX427" fmla="*/ 1809274 w 5857875"/>
                <a:gd name="connsiteY427" fmla="*/ 35719 h 38100"/>
                <a:gd name="connsiteX428" fmla="*/ 955834 w 5857875"/>
                <a:gd name="connsiteY428" fmla="*/ 35719 h 38100"/>
                <a:gd name="connsiteX429" fmla="*/ 957739 w 5857875"/>
                <a:gd name="connsiteY429" fmla="*/ 30004 h 38100"/>
                <a:gd name="connsiteX430" fmla="*/ 940594 w 5857875"/>
                <a:gd name="connsiteY430" fmla="*/ 35719 h 38100"/>
                <a:gd name="connsiteX431" fmla="*/ 955834 w 5857875"/>
                <a:gd name="connsiteY431" fmla="*/ 35719 h 38100"/>
                <a:gd name="connsiteX432" fmla="*/ 955834 w 5857875"/>
                <a:gd name="connsiteY432" fmla="*/ 35719 h 38100"/>
                <a:gd name="connsiteX433" fmla="*/ 955834 w 5857875"/>
                <a:gd name="connsiteY433" fmla="*/ 35719 h 38100"/>
                <a:gd name="connsiteX434" fmla="*/ 955834 w 5857875"/>
                <a:gd name="connsiteY434" fmla="*/ 35719 h 38100"/>
                <a:gd name="connsiteX435" fmla="*/ 486251 w 5857875"/>
                <a:gd name="connsiteY435" fmla="*/ 24289 h 38100"/>
                <a:gd name="connsiteX436" fmla="*/ 474821 w 5857875"/>
                <a:gd name="connsiteY436" fmla="*/ 30004 h 38100"/>
                <a:gd name="connsiteX437" fmla="*/ 486251 w 5857875"/>
                <a:gd name="connsiteY437" fmla="*/ 24289 h 38100"/>
                <a:gd name="connsiteX438" fmla="*/ 486251 w 5857875"/>
                <a:gd name="connsiteY438" fmla="*/ 24289 h 38100"/>
                <a:gd name="connsiteX439" fmla="*/ 486251 w 5857875"/>
                <a:gd name="connsiteY439" fmla="*/ 24289 h 38100"/>
                <a:gd name="connsiteX440" fmla="*/ 486251 w 5857875"/>
                <a:gd name="connsiteY440" fmla="*/ 24289 h 38100"/>
                <a:gd name="connsiteX441" fmla="*/ 5557361 w 5857875"/>
                <a:gd name="connsiteY441" fmla="*/ 24289 h 38100"/>
                <a:gd name="connsiteX442" fmla="*/ 5532596 w 5857875"/>
                <a:gd name="connsiteY442" fmla="*/ 24289 h 38100"/>
                <a:gd name="connsiteX443" fmla="*/ 5557361 w 5857875"/>
                <a:gd name="connsiteY443" fmla="*/ 24289 h 38100"/>
                <a:gd name="connsiteX444" fmla="*/ 5557361 w 5857875"/>
                <a:gd name="connsiteY444" fmla="*/ 24289 h 38100"/>
                <a:gd name="connsiteX445" fmla="*/ 5557361 w 5857875"/>
                <a:gd name="connsiteY445" fmla="*/ 24289 h 38100"/>
                <a:gd name="connsiteX446" fmla="*/ 5557361 w 5857875"/>
                <a:gd name="connsiteY446" fmla="*/ 24289 h 38100"/>
                <a:gd name="connsiteX447" fmla="*/ 1541621 w 5857875"/>
                <a:gd name="connsiteY447" fmla="*/ 18574 h 38100"/>
                <a:gd name="connsiteX448" fmla="*/ 1541621 w 5857875"/>
                <a:gd name="connsiteY448" fmla="*/ 30004 h 38100"/>
                <a:gd name="connsiteX449" fmla="*/ 1535906 w 5857875"/>
                <a:gd name="connsiteY449" fmla="*/ 30004 h 38100"/>
                <a:gd name="connsiteX450" fmla="*/ 1535906 w 5857875"/>
                <a:gd name="connsiteY450" fmla="*/ 18574 h 38100"/>
                <a:gd name="connsiteX451" fmla="*/ 1541621 w 5857875"/>
                <a:gd name="connsiteY451" fmla="*/ 18574 h 38100"/>
                <a:gd name="connsiteX452" fmla="*/ 1541621 w 5857875"/>
                <a:gd name="connsiteY452" fmla="*/ 18574 h 38100"/>
                <a:gd name="connsiteX453" fmla="*/ 1541621 w 5857875"/>
                <a:gd name="connsiteY453" fmla="*/ 18574 h 38100"/>
                <a:gd name="connsiteX454" fmla="*/ 1541621 w 5857875"/>
                <a:gd name="connsiteY454" fmla="*/ 18574 h 38100"/>
                <a:gd name="connsiteX455" fmla="*/ 2845594 w 5857875"/>
                <a:gd name="connsiteY455" fmla="*/ 18574 h 38100"/>
                <a:gd name="connsiteX456" fmla="*/ 2834164 w 5857875"/>
                <a:gd name="connsiteY456" fmla="*/ 24289 h 38100"/>
                <a:gd name="connsiteX457" fmla="*/ 2845594 w 5857875"/>
                <a:gd name="connsiteY457" fmla="*/ 18574 h 38100"/>
                <a:gd name="connsiteX458" fmla="*/ 2845594 w 5857875"/>
                <a:gd name="connsiteY458" fmla="*/ 18574 h 38100"/>
                <a:gd name="connsiteX459" fmla="*/ 2845594 w 5857875"/>
                <a:gd name="connsiteY459" fmla="*/ 18574 h 38100"/>
                <a:gd name="connsiteX460" fmla="*/ 2845594 w 5857875"/>
                <a:gd name="connsiteY460" fmla="*/ 18574 h 38100"/>
                <a:gd name="connsiteX461" fmla="*/ 4643914 w 5857875"/>
                <a:gd name="connsiteY461" fmla="*/ 18574 h 38100"/>
                <a:gd name="connsiteX462" fmla="*/ 4643914 w 5857875"/>
                <a:gd name="connsiteY462" fmla="*/ 30004 h 38100"/>
                <a:gd name="connsiteX463" fmla="*/ 4638199 w 5857875"/>
                <a:gd name="connsiteY463" fmla="*/ 30004 h 38100"/>
                <a:gd name="connsiteX464" fmla="*/ 4638199 w 5857875"/>
                <a:gd name="connsiteY464" fmla="*/ 18574 h 38100"/>
                <a:gd name="connsiteX465" fmla="*/ 4643914 w 5857875"/>
                <a:gd name="connsiteY465" fmla="*/ 18574 h 38100"/>
                <a:gd name="connsiteX466" fmla="*/ 4643914 w 5857875"/>
                <a:gd name="connsiteY466" fmla="*/ 18574 h 38100"/>
                <a:gd name="connsiteX467" fmla="*/ 4643914 w 5857875"/>
                <a:gd name="connsiteY467" fmla="*/ 18574 h 38100"/>
                <a:gd name="connsiteX468" fmla="*/ 4643914 w 5857875"/>
                <a:gd name="connsiteY468" fmla="*/ 18574 h 38100"/>
                <a:gd name="connsiteX469" fmla="*/ 5339239 w 5857875"/>
                <a:gd name="connsiteY469" fmla="*/ 18574 h 38100"/>
                <a:gd name="connsiteX470" fmla="*/ 5339239 w 5857875"/>
                <a:gd name="connsiteY470" fmla="*/ 30004 h 38100"/>
                <a:gd name="connsiteX471" fmla="*/ 5333524 w 5857875"/>
                <a:gd name="connsiteY471" fmla="*/ 30004 h 38100"/>
                <a:gd name="connsiteX472" fmla="*/ 5333524 w 5857875"/>
                <a:gd name="connsiteY472" fmla="*/ 18574 h 38100"/>
                <a:gd name="connsiteX473" fmla="*/ 5339239 w 5857875"/>
                <a:gd name="connsiteY473" fmla="*/ 18574 h 38100"/>
                <a:gd name="connsiteX474" fmla="*/ 5339239 w 5857875"/>
                <a:gd name="connsiteY474" fmla="*/ 18574 h 38100"/>
                <a:gd name="connsiteX475" fmla="*/ 5339239 w 5857875"/>
                <a:gd name="connsiteY475" fmla="*/ 18574 h 38100"/>
                <a:gd name="connsiteX476" fmla="*/ 5339239 w 5857875"/>
                <a:gd name="connsiteY476" fmla="*/ 18574 h 38100"/>
                <a:gd name="connsiteX477" fmla="*/ 5464969 w 5857875"/>
                <a:gd name="connsiteY477" fmla="*/ 18574 h 38100"/>
                <a:gd name="connsiteX478" fmla="*/ 5464969 w 5857875"/>
                <a:gd name="connsiteY478" fmla="*/ 30004 h 38100"/>
                <a:gd name="connsiteX479" fmla="*/ 5459254 w 5857875"/>
                <a:gd name="connsiteY479" fmla="*/ 24289 h 38100"/>
                <a:gd name="connsiteX480" fmla="*/ 5453539 w 5857875"/>
                <a:gd name="connsiteY480" fmla="*/ 24289 h 38100"/>
                <a:gd name="connsiteX481" fmla="*/ 5464969 w 5857875"/>
                <a:gd name="connsiteY481" fmla="*/ 18574 h 38100"/>
                <a:gd name="connsiteX482" fmla="*/ 5464969 w 5857875"/>
                <a:gd name="connsiteY482" fmla="*/ 18574 h 38100"/>
                <a:gd name="connsiteX483" fmla="*/ 5464969 w 5857875"/>
                <a:gd name="connsiteY483" fmla="*/ 18574 h 38100"/>
                <a:gd name="connsiteX484" fmla="*/ 5464969 w 5857875"/>
                <a:gd name="connsiteY484" fmla="*/ 18574 h 38100"/>
                <a:gd name="connsiteX485" fmla="*/ 5675471 w 5857875"/>
                <a:gd name="connsiteY485" fmla="*/ 18574 h 38100"/>
                <a:gd name="connsiteX486" fmla="*/ 5664041 w 5857875"/>
                <a:gd name="connsiteY486" fmla="*/ 18574 h 38100"/>
                <a:gd name="connsiteX487" fmla="*/ 5664041 w 5857875"/>
                <a:gd name="connsiteY487" fmla="*/ 24289 h 38100"/>
                <a:gd name="connsiteX488" fmla="*/ 5675471 w 5857875"/>
                <a:gd name="connsiteY488" fmla="*/ 18574 h 38100"/>
                <a:gd name="connsiteX489" fmla="*/ 5675471 w 5857875"/>
                <a:gd name="connsiteY489" fmla="*/ 18574 h 38100"/>
                <a:gd name="connsiteX490" fmla="*/ 5675471 w 5857875"/>
                <a:gd name="connsiteY490" fmla="*/ 18574 h 38100"/>
                <a:gd name="connsiteX491" fmla="*/ 5675471 w 5857875"/>
                <a:gd name="connsiteY491" fmla="*/ 18574 h 38100"/>
                <a:gd name="connsiteX492" fmla="*/ 2633186 w 5857875"/>
                <a:gd name="connsiteY492" fmla="*/ 12859 h 38100"/>
                <a:gd name="connsiteX493" fmla="*/ 2627471 w 5857875"/>
                <a:gd name="connsiteY493" fmla="*/ 31909 h 38100"/>
                <a:gd name="connsiteX494" fmla="*/ 2621756 w 5857875"/>
                <a:gd name="connsiteY494" fmla="*/ 31909 h 38100"/>
                <a:gd name="connsiteX495" fmla="*/ 2621756 w 5857875"/>
                <a:gd name="connsiteY495" fmla="*/ 12859 h 38100"/>
                <a:gd name="connsiteX496" fmla="*/ 2633186 w 5857875"/>
                <a:gd name="connsiteY496" fmla="*/ 12859 h 38100"/>
                <a:gd name="connsiteX497" fmla="*/ 2633186 w 5857875"/>
                <a:gd name="connsiteY497" fmla="*/ 12859 h 38100"/>
                <a:gd name="connsiteX498" fmla="*/ 2633186 w 5857875"/>
                <a:gd name="connsiteY498" fmla="*/ 12859 h 38100"/>
                <a:gd name="connsiteX499" fmla="*/ 2633186 w 5857875"/>
                <a:gd name="connsiteY499" fmla="*/ 12859 h 38100"/>
                <a:gd name="connsiteX500" fmla="*/ 2789396 w 5857875"/>
                <a:gd name="connsiteY500" fmla="*/ 12859 h 38100"/>
                <a:gd name="connsiteX501" fmla="*/ 2770346 w 5857875"/>
                <a:gd name="connsiteY501" fmla="*/ 31909 h 38100"/>
                <a:gd name="connsiteX502" fmla="*/ 2770346 w 5857875"/>
                <a:gd name="connsiteY502" fmla="*/ 26194 h 38100"/>
                <a:gd name="connsiteX503" fmla="*/ 2789396 w 5857875"/>
                <a:gd name="connsiteY503" fmla="*/ 12859 h 38100"/>
                <a:gd name="connsiteX504" fmla="*/ 2789396 w 5857875"/>
                <a:gd name="connsiteY504" fmla="*/ 12859 h 38100"/>
                <a:gd name="connsiteX505" fmla="*/ 2789396 w 5857875"/>
                <a:gd name="connsiteY505" fmla="*/ 12859 h 38100"/>
                <a:gd name="connsiteX506" fmla="*/ 2789396 w 5857875"/>
                <a:gd name="connsiteY506" fmla="*/ 12859 h 38100"/>
                <a:gd name="connsiteX507" fmla="*/ 3229451 w 5857875"/>
                <a:gd name="connsiteY507" fmla="*/ 30004 h 38100"/>
                <a:gd name="connsiteX508" fmla="*/ 3148489 w 5857875"/>
                <a:gd name="connsiteY508" fmla="*/ 18574 h 38100"/>
                <a:gd name="connsiteX509" fmla="*/ 3223736 w 5857875"/>
                <a:gd name="connsiteY509" fmla="*/ 12859 h 38100"/>
                <a:gd name="connsiteX510" fmla="*/ 3229451 w 5857875"/>
                <a:gd name="connsiteY510" fmla="*/ 30004 h 38100"/>
                <a:gd name="connsiteX511" fmla="*/ 3229451 w 5857875"/>
                <a:gd name="connsiteY511" fmla="*/ 30004 h 38100"/>
                <a:gd name="connsiteX512" fmla="*/ 3229451 w 5857875"/>
                <a:gd name="connsiteY512" fmla="*/ 30004 h 38100"/>
                <a:gd name="connsiteX513" fmla="*/ 3229451 w 5857875"/>
                <a:gd name="connsiteY513" fmla="*/ 3000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5857875" h="38100">
                  <a:moveTo>
                    <a:pt x="5696427" y="10954"/>
                  </a:moveTo>
                  <a:cubicBezTo>
                    <a:pt x="5694521" y="14764"/>
                    <a:pt x="5690711" y="20479"/>
                    <a:pt x="5688807" y="24289"/>
                  </a:cubicBezTo>
                  <a:cubicBezTo>
                    <a:pt x="5707857" y="20479"/>
                    <a:pt x="5713571" y="18574"/>
                    <a:pt x="5731669" y="24289"/>
                  </a:cubicBezTo>
                  <a:lnTo>
                    <a:pt x="5731669" y="30004"/>
                  </a:lnTo>
                  <a:cubicBezTo>
                    <a:pt x="5714524" y="31909"/>
                    <a:pt x="5714524" y="31909"/>
                    <a:pt x="5712619" y="35719"/>
                  </a:cubicBezTo>
                  <a:lnTo>
                    <a:pt x="5787866" y="35719"/>
                  </a:lnTo>
                  <a:cubicBezTo>
                    <a:pt x="5780246" y="26194"/>
                    <a:pt x="5784057" y="28099"/>
                    <a:pt x="5770721" y="24289"/>
                  </a:cubicBezTo>
                  <a:lnTo>
                    <a:pt x="5770721" y="18574"/>
                  </a:lnTo>
                  <a:lnTo>
                    <a:pt x="5782152" y="18574"/>
                  </a:lnTo>
                  <a:cubicBezTo>
                    <a:pt x="5789771" y="28099"/>
                    <a:pt x="5785961" y="26194"/>
                    <a:pt x="5801202" y="30004"/>
                  </a:cubicBezTo>
                  <a:lnTo>
                    <a:pt x="5801202" y="35719"/>
                  </a:lnTo>
                  <a:lnTo>
                    <a:pt x="5818346" y="35719"/>
                  </a:lnTo>
                  <a:cubicBezTo>
                    <a:pt x="5829777" y="26194"/>
                    <a:pt x="5841207" y="18574"/>
                    <a:pt x="5853589" y="10954"/>
                  </a:cubicBezTo>
                  <a:lnTo>
                    <a:pt x="5696427" y="10954"/>
                  </a:lnTo>
                  <a:lnTo>
                    <a:pt x="5696427" y="10954"/>
                  </a:lnTo>
                  <a:lnTo>
                    <a:pt x="5696427" y="10954"/>
                  </a:lnTo>
                  <a:lnTo>
                    <a:pt x="5696427" y="10954"/>
                  </a:lnTo>
                  <a:close/>
                  <a:moveTo>
                    <a:pt x="5673566" y="10954"/>
                  </a:moveTo>
                  <a:cubicBezTo>
                    <a:pt x="5677377" y="14764"/>
                    <a:pt x="5677377" y="14764"/>
                    <a:pt x="5688807" y="18574"/>
                  </a:cubicBezTo>
                  <a:lnTo>
                    <a:pt x="5688807" y="12859"/>
                  </a:lnTo>
                  <a:lnTo>
                    <a:pt x="5683091" y="12859"/>
                  </a:lnTo>
                  <a:cubicBezTo>
                    <a:pt x="5683091" y="12859"/>
                    <a:pt x="5683091" y="12859"/>
                    <a:pt x="5683091" y="10954"/>
                  </a:cubicBezTo>
                  <a:lnTo>
                    <a:pt x="5673566" y="10954"/>
                  </a:lnTo>
                  <a:lnTo>
                    <a:pt x="5673566" y="10954"/>
                  </a:lnTo>
                  <a:lnTo>
                    <a:pt x="5673566" y="10954"/>
                  </a:lnTo>
                  <a:lnTo>
                    <a:pt x="5673566" y="10954"/>
                  </a:lnTo>
                  <a:close/>
                  <a:moveTo>
                    <a:pt x="5630704" y="10954"/>
                  </a:moveTo>
                  <a:cubicBezTo>
                    <a:pt x="5619274" y="16669"/>
                    <a:pt x="5605939" y="18574"/>
                    <a:pt x="5593557" y="12859"/>
                  </a:cubicBezTo>
                  <a:lnTo>
                    <a:pt x="5601177" y="10954"/>
                  </a:lnTo>
                  <a:lnTo>
                    <a:pt x="5522119" y="10954"/>
                  </a:lnTo>
                  <a:cubicBezTo>
                    <a:pt x="5522119" y="10954"/>
                    <a:pt x="5524024" y="10954"/>
                    <a:pt x="5524024" y="12859"/>
                  </a:cubicBezTo>
                  <a:lnTo>
                    <a:pt x="5524024" y="18574"/>
                  </a:lnTo>
                  <a:lnTo>
                    <a:pt x="5518309" y="18574"/>
                  </a:lnTo>
                  <a:cubicBezTo>
                    <a:pt x="5512594" y="24289"/>
                    <a:pt x="5516404" y="20479"/>
                    <a:pt x="5506879" y="24289"/>
                  </a:cubicBezTo>
                  <a:cubicBezTo>
                    <a:pt x="5503069" y="14764"/>
                    <a:pt x="5499259" y="12859"/>
                    <a:pt x="5495449" y="10954"/>
                  </a:cubicBezTo>
                  <a:lnTo>
                    <a:pt x="5263991" y="10954"/>
                  </a:lnTo>
                  <a:cubicBezTo>
                    <a:pt x="5269707" y="16669"/>
                    <a:pt x="5275421" y="24289"/>
                    <a:pt x="5277327" y="35719"/>
                  </a:cubicBezTo>
                  <a:lnTo>
                    <a:pt x="5594509" y="35719"/>
                  </a:lnTo>
                  <a:cubicBezTo>
                    <a:pt x="5600224" y="30004"/>
                    <a:pt x="5605939" y="28099"/>
                    <a:pt x="5611654" y="24289"/>
                  </a:cubicBezTo>
                  <a:cubicBezTo>
                    <a:pt x="5604034" y="33814"/>
                    <a:pt x="5607844" y="31909"/>
                    <a:pt x="5594509" y="35719"/>
                  </a:cubicBezTo>
                  <a:lnTo>
                    <a:pt x="5641182" y="35719"/>
                  </a:lnTo>
                  <a:cubicBezTo>
                    <a:pt x="5637371" y="33814"/>
                    <a:pt x="5633561" y="31909"/>
                    <a:pt x="5631657" y="30004"/>
                  </a:cubicBezTo>
                  <a:lnTo>
                    <a:pt x="5662136" y="30004"/>
                  </a:lnTo>
                  <a:cubicBezTo>
                    <a:pt x="5660232" y="18574"/>
                    <a:pt x="5654516" y="14764"/>
                    <a:pt x="5660232" y="10954"/>
                  </a:cubicBezTo>
                  <a:lnTo>
                    <a:pt x="5630704" y="10954"/>
                  </a:lnTo>
                  <a:lnTo>
                    <a:pt x="5630704" y="10954"/>
                  </a:lnTo>
                  <a:lnTo>
                    <a:pt x="5630704" y="10954"/>
                  </a:lnTo>
                  <a:lnTo>
                    <a:pt x="5630704" y="10954"/>
                  </a:lnTo>
                  <a:close/>
                  <a:moveTo>
                    <a:pt x="5219224" y="10954"/>
                  </a:moveTo>
                  <a:cubicBezTo>
                    <a:pt x="5221129" y="12859"/>
                    <a:pt x="5224939" y="14764"/>
                    <a:pt x="5228749" y="18574"/>
                  </a:cubicBezTo>
                  <a:cubicBezTo>
                    <a:pt x="5228749" y="16669"/>
                    <a:pt x="5228749" y="12859"/>
                    <a:pt x="5228749" y="10954"/>
                  </a:cubicBezTo>
                  <a:lnTo>
                    <a:pt x="5219224" y="10954"/>
                  </a:lnTo>
                  <a:lnTo>
                    <a:pt x="5219224" y="10954"/>
                  </a:lnTo>
                  <a:lnTo>
                    <a:pt x="5219224" y="10954"/>
                  </a:lnTo>
                  <a:lnTo>
                    <a:pt x="5219224" y="10954"/>
                  </a:lnTo>
                  <a:close/>
                  <a:moveTo>
                    <a:pt x="5140166" y="10954"/>
                  </a:moveTo>
                  <a:cubicBezTo>
                    <a:pt x="5121116" y="24289"/>
                    <a:pt x="5111591" y="31909"/>
                    <a:pt x="5066824" y="30004"/>
                  </a:cubicBezTo>
                  <a:lnTo>
                    <a:pt x="5061109" y="10954"/>
                  </a:lnTo>
                  <a:lnTo>
                    <a:pt x="5066824" y="10954"/>
                  </a:lnTo>
                  <a:cubicBezTo>
                    <a:pt x="5066824" y="10954"/>
                    <a:pt x="5066824" y="10954"/>
                    <a:pt x="5066824" y="9049"/>
                  </a:cubicBezTo>
                  <a:lnTo>
                    <a:pt x="5003007" y="9049"/>
                  </a:lnTo>
                  <a:cubicBezTo>
                    <a:pt x="5001102" y="10954"/>
                    <a:pt x="4999196" y="14764"/>
                    <a:pt x="4999196" y="16669"/>
                  </a:cubicBezTo>
                  <a:cubicBezTo>
                    <a:pt x="5006816" y="20479"/>
                    <a:pt x="5008721" y="20479"/>
                    <a:pt x="5008721" y="20479"/>
                  </a:cubicBezTo>
                  <a:cubicBezTo>
                    <a:pt x="5008721" y="20479"/>
                    <a:pt x="5008721" y="22384"/>
                    <a:pt x="5012532" y="30004"/>
                  </a:cubicBezTo>
                  <a:cubicBezTo>
                    <a:pt x="4999196" y="28099"/>
                    <a:pt x="4987766" y="30004"/>
                    <a:pt x="4980146" y="35719"/>
                  </a:cubicBezTo>
                  <a:lnTo>
                    <a:pt x="5032534" y="35719"/>
                  </a:lnTo>
                  <a:cubicBezTo>
                    <a:pt x="5028724" y="30004"/>
                    <a:pt x="5030629" y="33814"/>
                    <a:pt x="5026819" y="24289"/>
                  </a:cubicBezTo>
                  <a:lnTo>
                    <a:pt x="5057299" y="24289"/>
                  </a:lnTo>
                  <a:lnTo>
                    <a:pt x="5061109" y="35719"/>
                  </a:lnTo>
                  <a:lnTo>
                    <a:pt x="5179219" y="35719"/>
                  </a:lnTo>
                  <a:cubicBezTo>
                    <a:pt x="5181124" y="33814"/>
                    <a:pt x="5183029" y="31909"/>
                    <a:pt x="5186839" y="30004"/>
                  </a:cubicBezTo>
                  <a:lnTo>
                    <a:pt x="5186839" y="35719"/>
                  </a:lnTo>
                  <a:lnTo>
                    <a:pt x="5243036" y="35719"/>
                  </a:lnTo>
                  <a:cubicBezTo>
                    <a:pt x="5243036" y="33814"/>
                    <a:pt x="5243036" y="31909"/>
                    <a:pt x="5241132" y="30004"/>
                  </a:cubicBezTo>
                  <a:lnTo>
                    <a:pt x="5222082" y="30004"/>
                  </a:lnTo>
                  <a:cubicBezTo>
                    <a:pt x="5216366" y="20479"/>
                    <a:pt x="5212557" y="16669"/>
                    <a:pt x="5208746" y="10954"/>
                  </a:cubicBezTo>
                  <a:lnTo>
                    <a:pt x="5140166" y="10954"/>
                  </a:lnTo>
                  <a:lnTo>
                    <a:pt x="5140166" y="10954"/>
                  </a:lnTo>
                  <a:lnTo>
                    <a:pt x="5140166" y="10954"/>
                  </a:lnTo>
                  <a:lnTo>
                    <a:pt x="5140166" y="10954"/>
                  </a:lnTo>
                  <a:close/>
                  <a:moveTo>
                    <a:pt x="4800124" y="10954"/>
                  </a:moveTo>
                  <a:lnTo>
                    <a:pt x="4800124" y="18574"/>
                  </a:lnTo>
                  <a:cubicBezTo>
                    <a:pt x="4790599" y="26194"/>
                    <a:pt x="4784884" y="30004"/>
                    <a:pt x="4779169" y="37624"/>
                  </a:cubicBezTo>
                  <a:lnTo>
                    <a:pt x="4904899" y="37624"/>
                  </a:lnTo>
                  <a:cubicBezTo>
                    <a:pt x="4897279" y="30004"/>
                    <a:pt x="4889659" y="22384"/>
                    <a:pt x="4882039" y="12859"/>
                  </a:cubicBezTo>
                  <a:lnTo>
                    <a:pt x="4800124" y="10954"/>
                  </a:lnTo>
                  <a:lnTo>
                    <a:pt x="4800124" y="10954"/>
                  </a:lnTo>
                  <a:lnTo>
                    <a:pt x="4800124" y="10954"/>
                  </a:lnTo>
                  <a:lnTo>
                    <a:pt x="4800124" y="10954"/>
                  </a:lnTo>
                  <a:close/>
                  <a:moveTo>
                    <a:pt x="4784884" y="10954"/>
                  </a:moveTo>
                  <a:lnTo>
                    <a:pt x="4782979" y="24289"/>
                  </a:lnTo>
                  <a:lnTo>
                    <a:pt x="4788694" y="24289"/>
                  </a:lnTo>
                  <a:cubicBezTo>
                    <a:pt x="4790599" y="18574"/>
                    <a:pt x="4794409" y="14764"/>
                    <a:pt x="4796314" y="10954"/>
                  </a:cubicBezTo>
                  <a:lnTo>
                    <a:pt x="4784884" y="10954"/>
                  </a:lnTo>
                  <a:lnTo>
                    <a:pt x="4784884" y="10954"/>
                  </a:lnTo>
                  <a:lnTo>
                    <a:pt x="4784884" y="10954"/>
                  </a:lnTo>
                  <a:lnTo>
                    <a:pt x="4784884" y="10954"/>
                  </a:lnTo>
                  <a:close/>
                  <a:moveTo>
                    <a:pt x="4686777" y="10954"/>
                  </a:moveTo>
                  <a:cubicBezTo>
                    <a:pt x="4686777" y="12859"/>
                    <a:pt x="4684871" y="14764"/>
                    <a:pt x="4682966" y="18574"/>
                  </a:cubicBezTo>
                  <a:lnTo>
                    <a:pt x="4682966" y="10954"/>
                  </a:lnTo>
                  <a:lnTo>
                    <a:pt x="4611529" y="10954"/>
                  </a:lnTo>
                  <a:cubicBezTo>
                    <a:pt x="4611529" y="14764"/>
                    <a:pt x="4609624" y="18574"/>
                    <a:pt x="4609624" y="24289"/>
                  </a:cubicBezTo>
                  <a:lnTo>
                    <a:pt x="4579144" y="24289"/>
                  </a:lnTo>
                  <a:lnTo>
                    <a:pt x="4571524" y="10954"/>
                  </a:lnTo>
                  <a:lnTo>
                    <a:pt x="4475321" y="10954"/>
                  </a:lnTo>
                  <a:cubicBezTo>
                    <a:pt x="4475321" y="10954"/>
                    <a:pt x="4475321" y="10954"/>
                    <a:pt x="4475321" y="12859"/>
                  </a:cubicBezTo>
                  <a:lnTo>
                    <a:pt x="4463891" y="12859"/>
                  </a:lnTo>
                  <a:cubicBezTo>
                    <a:pt x="4463891" y="12859"/>
                    <a:pt x="4463891" y="12859"/>
                    <a:pt x="4463891" y="10954"/>
                  </a:cubicBezTo>
                  <a:lnTo>
                    <a:pt x="4379119" y="10954"/>
                  </a:lnTo>
                  <a:cubicBezTo>
                    <a:pt x="4356259" y="14764"/>
                    <a:pt x="4334352" y="22384"/>
                    <a:pt x="4321016" y="30004"/>
                  </a:cubicBezTo>
                  <a:cubicBezTo>
                    <a:pt x="4330541" y="33814"/>
                    <a:pt x="4326731" y="31909"/>
                    <a:pt x="4332446" y="35719"/>
                  </a:cubicBezTo>
                  <a:lnTo>
                    <a:pt x="4403884" y="35719"/>
                  </a:lnTo>
                  <a:cubicBezTo>
                    <a:pt x="4409599" y="33814"/>
                    <a:pt x="4413409" y="31909"/>
                    <a:pt x="4419124" y="30004"/>
                  </a:cubicBezTo>
                  <a:cubicBezTo>
                    <a:pt x="4421029" y="31909"/>
                    <a:pt x="4421029" y="33814"/>
                    <a:pt x="4421029" y="35719"/>
                  </a:cubicBezTo>
                  <a:lnTo>
                    <a:pt x="4481037" y="35719"/>
                  </a:lnTo>
                  <a:cubicBezTo>
                    <a:pt x="4484846" y="33814"/>
                    <a:pt x="4486752" y="30004"/>
                    <a:pt x="4498181" y="30004"/>
                  </a:cubicBezTo>
                  <a:cubicBezTo>
                    <a:pt x="4500087" y="31909"/>
                    <a:pt x="4500087" y="33814"/>
                    <a:pt x="4500087" y="35719"/>
                  </a:cubicBezTo>
                  <a:lnTo>
                    <a:pt x="4522946" y="35719"/>
                  </a:lnTo>
                  <a:cubicBezTo>
                    <a:pt x="4526756" y="33814"/>
                    <a:pt x="4530566" y="31909"/>
                    <a:pt x="4534377" y="30004"/>
                  </a:cubicBezTo>
                  <a:cubicBezTo>
                    <a:pt x="4534377" y="31909"/>
                    <a:pt x="4534377" y="33814"/>
                    <a:pt x="4534377" y="35719"/>
                  </a:cubicBezTo>
                  <a:lnTo>
                    <a:pt x="4733449" y="35719"/>
                  </a:lnTo>
                  <a:lnTo>
                    <a:pt x="4744879" y="30004"/>
                  </a:lnTo>
                  <a:lnTo>
                    <a:pt x="4742974" y="35719"/>
                  </a:lnTo>
                  <a:lnTo>
                    <a:pt x="4765834" y="35719"/>
                  </a:lnTo>
                  <a:cubicBezTo>
                    <a:pt x="4769644" y="28099"/>
                    <a:pt x="4773454" y="18574"/>
                    <a:pt x="4777264" y="10954"/>
                  </a:cubicBezTo>
                  <a:lnTo>
                    <a:pt x="4686777" y="10954"/>
                  </a:lnTo>
                  <a:lnTo>
                    <a:pt x="4686777" y="10954"/>
                  </a:lnTo>
                  <a:lnTo>
                    <a:pt x="4686777" y="10954"/>
                  </a:lnTo>
                  <a:lnTo>
                    <a:pt x="4686777" y="10954"/>
                  </a:lnTo>
                  <a:close/>
                  <a:moveTo>
                    <a:pt x="4185761" y="10954"/>
                  </a:moveTo>
                  <a:cubicBezTo>
                    <a:pt x="4185761" y="10954"/>
                    <a:pt x="4185761" y="12859"/>
                    <a:pt x="4185761" y="10954"/>
                  </a:cubicBezTo>
                  <a:cubicBezTo>
                    <a:pt x="4183856" y="10954"/>
                    <a:pt x="4181951" y="10954"/>
                    <a:pt x="4181951" y="10954"/>
                  </a:cubicBezTo>
                  <a:lnTo>
                    <a:pt x="4176236" y="10954"/>
                  </a:lnTo>
                  <a:cubicBezTo>
                    <a:pt x="4174331" y="10954"/>
                    <a:pt x="4172426" y="10954"/>
                    <a:pt x="4166711" y="12859"/>
                  </a:cubicBezTo>
                  <a:cubicBezTo>
                    <a:pt x="4172426" y="18574"/>
                    <a:pt x="4168616" y="14764"/>
                    <a:pt x="4178141" y="18574"/>
                  </a:cubicBezTo>
                  <a:cubicBezTo>
                    <a:pt x="4185761" y="22384"/>
                    <a:pt x="4208621" y="18574"/>
                    <a:pt x="4236244" y="10954"/>
                  </a:cubicBezTo>
                  <a:lnTo>
                    <a:pt x="4185761" y="10954"/>
                  </a:lnTo>
                  <a:lnTo>
                    <a:pt x="4185761" y="10954"/>
                  </a:lnTo>
                  <a:lnTo>
                    <a:pt x="4185761" y="10954"/>
                  </a:lnTo>
                  <a:lnTo>
                    <a:pt x="4185761" y="10954"/>
                  </a:lnTo>
                  <a:close/>
                  <a:moveTo>
                    <a:pt x="3678079" y="10954"/>
                  </a:moveTo>
                  <a:cubicBezTo>
                    <a:pt x="3678079" y="10954"/>
                    <a:pt x="3676174" y="12859"/>
                    <a:pt x="3678079" y="10954"/>
                  </a:cubicBezTo>
                  <a:cubicBezTo>
                    <a:pt x="3676174" y="10954"/>
                    <a:pt x="3676174" y="10954"/>
                    <a:pt x="3678079" y="10954"/>
                  </a:cubicBezTo>
                  <a:lnTo>
                    <a:pt x="3438049" y="10954"/>
                  </a:lnTo>
                  <a:cubicBezTo>
                    <a:pt x="3436144" y="10954"/>
                    <a:pt x="3436144" y="10954"/>
                    <a:pt x="3434239" y="12859"/>
                  </a:cubicBezTo>
                  <a:lnTo>
                    <a:pt x="3434239" y="18574"/>
                  </a:lnTo>
                  <a:lnTo>
                    <a:pt x="3428524" y="18574"/>
                  </a:lnTo>
                  <a:lnTo>
                    <a:pt x="3428524" y="12859"/>
                  </a:lnTo>
                  <a:cubicBezTo>
                    <a:pt x="3428524" y="12859"/>
                    <a:pt x="3428524" y="12859"/>
                    <a:pt x="3428524" y="10954"/>
                  </a:cubicBezTo>
                  <a:lnTo>
                    <a:pt x="3059906" y="10954"/>
                  </a:lnTo>
                  <a:cubicBezTo>
                    <a:pt x="3059906" y="14764"/>
                    <a:pt x="3061811" y="16669"/>
                    <a:pt x="3063716" y="18574"/>
                  </a:cubicBezTo>
                  <a:cubicBezTo>
                    <a:pt x="3075146" y="26194"/>
                    <a:pt x="3075146" y="18574"/>
                    <a:pt x="3082766" y="24289"/>
                  </a:cubicBezTo>
                  <a:cubicBezTo>
                    <a:pt x="3077051" y="30004"/>
                    <a:pt x="3080861" y="26194"/>
                    <a:pt x="3077051" y="35719"/>
                  </a:cubicBezTo>
                  <a:lnTo>
                    <a:pt x="3368516" y="35719"/>
                  </a:lnTo>
                  <a:lnTo>
                    <a:pt x="3368516" y="24289"/>
                  </a:lnTo>
                  <a:lnTo>
                    <a:pt x="3379946" y="24289"/>
                  </a:lnTo>
                  <a:cubicBezTo>
                    <a:pt x="3378041" y="30004"/>
                    <a:pt x="3378041" y="33814"/>
                    <a:pt x="3378041" y="35719"/>
                  </a:cubicBezTo>
                  <a:lnTo>
                    <a:pt x="3685699" y="35719"/>
                  </a:lnTo>
                  <a:lnTo>
                    <a:pt x="3685699" y="30004"/>
                  </a:lnTo>
                  <a:lnTo>
                    <a:pt x="3691414" y="30004"/>
                  </a:lnTo>
                  <a:lnTo>
                    <a:pt x="3691414" y="35719"/>
                  </a:lnTo>
                  <a:lnTo>
                    <a:pt x="3730466" y="35719"/>
                  </a:lnTo>
                  <a:cubicBezTo>
                    <a:pt x="3726656" y="31909"/>
                    <a:pt x="3719036" y="31909"/>
                    <a:pt x="3705701" y="30004"/>
                  </a:cubicBezTo>
                  <a:cubicBezTo>
                    <a:pt x="3705701" y="22384"/>
                    <a:pt x="3705701" y="16669"/>
                    <a:pt x="3703796" y="10954"/>
                  </a:cubicBezTo>
                  <a:lnTo>
                    <a:pt x="3678079" y="10954"/>
                  </a:lnTo>
                  <a:lnTo>
                    <a:pt x="3678079" y="10954"/>
                  </a:lnTo>
                  <a:lnTo>
                    <a:pt x="3678079" y="10954"/>
                  </a:lnTo>
                  <a:lnTo>
                    <a:pt x="3678079" y="10954"/>
                  </a:lnTo>
                  <a:close/>
                  <a:moveTo>
                    <a:pt x="2992279" y="10954"/>
                  </a:moveTo>
                  <a:cubicBezTo>
                    <a:pt x="2990374" y="18574"/>
                    <a:pt x="2990374" y="18574"/>
                    <a:pt x="2986564" y="24289"/>
                  </a:cubicBezTo>
                  <a:lnTo>
                    <a:pt x="2986564" y="10954"/>
                  </a:lnTo>
                  <a:lnTo>
                    <a:pt x="2924651" y="10954"/>
                  </a:lnTo>
                  <a:lnTo>
                    <a:pt x="2924651" y="30004"/>
                  </a:lnTo>
                  <a:cubicBezTo>
                    <a:pt x="2920841" y="31909"/>
                    <a:pt x="2920841" y="31909"/>
                    <a:pt x="2918936" y="35719"/>
                  </a:cubicBezTo>
                  <a:lnTo>
                    <a:pt x="3054191" y="35719"/>
                  </a:lnTo>
                  <a:cubicBezTo>
                    <a:pt x="3044666" y="30004"/>
                    <a:pt x="3021806" y="37624"/>
                    <a:pt x="3005614" y="30004"/>
                  </a:cubicBezTo>
                  <a:cubicBezTo>
                    <a:pt x="3030379" y="24289"/>
                    <a:pt x="3013234" y="28099"/>
                    <a:pt x="3024664" y="10954"/>
                  </a:cubicBezTo>
                  <a:cubicBezTo>
                    <a:pt x="3039904" y="12859"/>
                    <a:pt x="3034189" y="18574"/>
                    <a:pt x="3039904" y="9049"/>
                  </a:cubicBezTo>
                  <a:lnTo>
                    <a:pt x="2992279" y="10954"/>
                  </a:lnTo>
                  <a:lnTo>
                    <a:pt x="2992279" y="10954"/>
                  </a:lnTo>
                  <a:lnTo>
                    <a:pt x="2992279" y="10954"/>
                  </a:lnTo>
                  <a:lnTo>
                    <a:pt x="2992279" y="10954"/>
                  </a:lnTo>
                  <a:close/>
                  <a:moveTo>
                    <a:pt x="2907506" y="10954"/>
                  </a:moveTo>
                  <a:cubicBezTo>
                    <a:pt x="2907506" y="10954"/>
                    <a:pt x="2907506" y="12859"/>
                    <a:pt x="2907506" y="10954"/>
                  </a:cubicBezTo>
                  <a:lnTo>
                    <a:pt x="2907506" y="10954"/>
                  </a:lnTo>
                  <a:lnTo>
                    <a:pt x="2892266" y="10954"/>
                  </a:lnTo>
                  <a:cubicBezTo>
                    <a:pt x="2897981" y="20479"/>
                    <a:pt x="2896076" y="24289"/>
                    <a:pt x="2899886" y="30004"/>
                  </a:cubicBezTo>
                  <a:cubicBezTo>
                    <a:pt x="2894171" y="33814"/>
                    <a:pt x="2886551" y="35719"/>
                    <a:pt x="2875121" y="35719"/>
                  </a:cubicBezTo>
                  <a:lnTo>
                    <a:pt x="2905601" y="35719"/>
                  </a:lnTo>
                  <a:lnTo>
                    <a:pt x="2905601" y="30004"/>
                  </a:lnTo>
                  <a:cubicBezTo>
                    <a:pt x="2918936" y="22384"/>
                    <a:pt x="2915126" y="26194"/>
                    <a:pt x="2917031" y="10954"/>
                  </a:cubicBezTo>
                  <a:lnTo>
                    <a:pt x="2907506" y="10954"/>
                  </a:lnTo>
                  <a:lnTo>
                    <a:pt x="2907506" y="10954"/>
                  </a:lnTo>
                  <a:lnTo>
                    <a:pt x="2907506" y="10954"/>
                  </a:lnTo>
                  <a:lnTo>
                    <a:pt x="2907506" y="10954"/>
                  </a:lnTo>
                  <a:close/>
                  <a:moveTo>
                    <a:pt x="2855119" y="10954"/>
                  </a:moveTo>
                  <a:cubicBezTo>
                    <a:pt x="2851309" y="10954"/>
                    <a:pt x="2845594" y="12859"/>
                    <a:pt x="2845594" y="12859"/>
                  </a:cubicBezTo>
                  <a:cubicBezTo>
                    <a:pt x="2845594" y="12859"/>
                    <a:pt x="2845594" y="12859"/>
                    <a:pt x="2845594" y="10954"/>
                  </a:cubicBezTo>
                  <a:lnTo>
                    <a:pt x="2398871" y="10954"/>
                  </a:lnTo>
                  <a:cubicBezTo>
                    <a:pt x="2389346" y="20479"/>
                    <a:pt x="2379821" y="28099"/>
                    <a:pt x="2368391" y="35719"/>
                  </a:cubicBezTo>
                  <a:lnTo>
                    <a:pt x="2501741" y="35719"/>
                  </a:lnTo>
                  <a:cubicBezTo>
                    <a:pt x="2497931" y="31909"/>
                    <a:pt x="2492216" y="18574"/>
                    <a:pt x="2492216" y="18574"/>
                  </a:cubicBezTo>
                  <a:lnTo>
                    <a:pt x="2503646" y="18574"/>
                  </a:lnTo>
                  <a:cubicBezTo>
                    <a:pt x="2503646" y="26194"/>
                    <a:pt x="2515076" y="30004"/>
                    <a:pt x="2503646" y="35719"/>
                  </a:cubicBezTo>
                  <a:lnTo>
                    <a:pt x="2561749" y="35719"/>
                  </a:lnTo>
                  <a:lnTo>
                    <a:pt x="2571274" y="30004"/>
                  </a:lnTo>
                  <a:cubicBezTo>
                    <a:pt x="2573179" y="31909"/>
                    <a:pt x="2576989" y="33814"/>
                    <a:pt x="2578894" y="35719"/>
                  </a:cubicBezTo>
                  <a:lnTo>
                    <a:pt x="2640806" y="35719"/>
                  </a:lnTo>
                  <a:cubicBezTo>
                    <a:pt x="2650331" y="33814"/>
                    <a:pt x="2659856" y="30004"/>
                    <a:pt x="2669381" y="30004"/>
                  </a:cubicBezTo>
                  <a:cubicBezTo>
                    <a:pt x="2678906" y="30004"/>
                    <a:pt x="2701766" y="31909"/>
                    <a:pt x="2721769" y="35719"/>
                  </a:cubicBezTo>
                  <a:lnTo>
                    <a:pt x="2855119" y="35719"/>
                  </a:lnTo>
                  <a:lnTo>
                    <a:pt x="2855119" y="30004"/>
                  </a:lnTo>
                  <a:lnTo>
                    <a:pt x="2879884" y="30004"/>
                  </a:lnTo>
                  <a:cubicBezTo>
                    <a:pt x="2879884" y="16669"/>
                    <a:pt x="2877979" y="14764"/>
                    <a:pt x="2877979" y="10954"/>
                  </a:cubicBezTo>
                  <a:lnTo>
                    <a:pt x="2855119" y="10954"/>
                  </a:lnTo>
                  <a:lnTo>
                    <a:pt x="2855119" y="10954"/>
                  </a:lnTo>
                  <a:lnTo>
                    <a:pt x="2855119" y="10954"/>
                  </a:lnTo>
                  <a:lnTo>
                    <a:pt x="2855119" y="10954"/>
                  </a:lnTo>
                  <a:close/>
                  <a:moveTo>
                    <a:pt x="2310289" y="10954"/>
                  </a:moveTo>
                  <a:lnTo>
                    <a:pt x="2310289" y="10954"/>
                  </a:lnTo>
                  <a:lnTo>
                    <a:pt x="2312194" y="18574"/>
                  </a:lnTo>
                  <a:cubicBezTo>
                    <a:pt x="2316004" y="16669"/>
                    <a:pt x="2316004" y="16669"/>
                    <a:pt x="2317909" y="12859"/>
                  </a:cubicBezTo>
                  <a:cubicBezTo>
                    <a:pt x="2317909" y="12859"/>
                    <a:pt x="2317909" y="12859"/>
                    <a:pt x="2317909" y="10954"/>
                  </a:cubicBezTo>
                  <a:lnTo>
                    <a:pt x="2310289" y="10954"/>
                  </a:lnTo>
                  <a:lnTo>
                    <a:pt x="2310289" y="10954"/>
                  </a:lnTo>
                  <a:lnTo>
                    <a:pt x="2310289" y="10954"/>
                  </a:lnTo>
                  <a:lnTo>
                    <a:pt x="2310289" y="10954"/>
                  </a:lnTo>
                  <a:close/>
                  <a:moveTo>
                    <a:pt x="2055019" y="10954"/>
                  </a:moveTo>
                  <a:cubicBezTo>
                    <a:pt x="2056924" y="10954"/>
                    <a:pt x="2058829" y="10954"/>
                    <a:pt x="2062639" y="12859"/>
                  </a:cubicBezTo>
                  <a:cubicBezTo>
                    <a:pt x="2062639" y="12859"/>
                    <a:pt x="2062639" y="12859"/>
                    <a:pt x="2062639" y="10954"/>
                  </a:cubicBezTo>
                  <a:lnTo>
                    <a:pt x="2055019" y="10954"/>
                  </a:lnTo>
                  <a:lnTo>
                    <a:pt x="2055019" y="10954"/>
                  </a:lnTo>
                  <a:lnTo>
                    <a:pt x="2055019" y="10954"/>
                  </a:lnTo>
                  <a:lnTo>
                    <a:pt x="2055019" y="10954"/>
                  </a:lnTo>
                  <a:close/>
                  <a:moveTo>
                    <a:pt x="1985486" y="10954"/>
                  </a:moveTo>
                  <a:cubicBezTo>
                    <a:pt x="1987391" y="20479"/>
                    <a:pt x="1989296" y="28099"/>
                    <a:pt x="1991201" y="35719"/>
                  </a:cubicBezTo>
                  <a:lnTo>
                    <a:pt x="2032159" y="35719"/>
                  </a:lnTo>
                  <a:cubicBezTo>
                    <a:pt x="2032159" y="28099"/>
                    <a:pt x="2032159" y="18574"/>
                    <a:pt x="2032159" y="10954"/>
                  </a:cubicBezTo>
                  <a:lnTo>
                    <a:pt x="1985486" y="10954"/>
                  </a:lnTo>
                  <a:lnTo>
                    <a:pt x="1985486" y="10954"/>
                  </a:lnTo>
                  <a:lnTo>
                    <a:pt x="1985486" y="10954"/>
                  </a:lnTo>
                  <a:lnTo>
                    <a:pt x="1985486" y="10954"/>
                  </a:lnTo>
                  <a:close/>
                  <a:moveTo>
                    <a:pt x="1834991" y="10954"/>
                  </a:moveTo>
                  <a:lnTo>
                    <a:pt x="1844516" y="30004"/>
                  </a:lnTo>
                  <a:lnTo>
                    <a:pt x="1855946" y="30004"/>
                  </a:lnTo>
                  <a:lnTo>
                    <a:pt x="1855946" y="18574"/>
                  </a:lnTo>
                  <a:cubicBezTo>
                    <a:pt x="1854041" y="14764"/>
                    <a:pt x="1852136" y="12859"/>
                    <a:pt x="1852136" y="10954"/>
                  </a:cubicBezTo>
                  <a:lnTo>
                    <a:pt x="1834991" y="10954"/>
                  </a:lnTo>
                  <a:lnTo>
                    <a:pt x="1834991" y="10954"/>
                  </a:lnTo>
                  <a:lnTo>
                    <a:pt x="1834991" y="10954"/>
                  </a:lnTo>
                  <a:lnTo>
                    <a:pt x="1834991" y="10954"/>
                  </a:lnTo>
                  <a:close/>
                  <a:moveTo>
                    <a:pt x="1784509" y="10954"/>
                  </a:moveTo>
                  <a:cubicBezTo>
                    <a:pt x="1784509" y="12859"/>
                    <a:pt x="1782604" y="14764"/>
                    <a:pt x="1782604" y="18574"/>
                  </a:cubicBezTo>
                  <a:cubicBezTo>
                    <a:pt x="1795939" y="16669"/>
                    <a:pt x="1794034" y="16669"/>
                    <a:pt x="1801654" y="12859"/>
                  </a:cubicBezTo>
                  <a:cubicBezTo>
                    <a:pt x="1801654" y="12859"/>
                    <a:pt x="1801654" y="12859"/>
                    <a:pt x="1803559" y="10954"/>
                  </a:cubicBezTo>
                  <a:lnTo>
                    <a:pt x="1784509" y="10954"/>
                  </a:lnTo>
                  <a:lnTo>
                    <a:pt x="1784509" y="10954"/>
                  </a:lnTo>
                  <a:lnTo>
                    <a:pt x="1784509" y="10954"/>
                  </a:lnTo>
                  <a:lnTo>
                    <a:pt x="1784509" y="10954"/>
                  </a:lnTo>
                  <a:close/>
                  <a:moveTo>
                    <a:pt x="1686401" y="10954"/>
                  </a:moveTo>
                  <a:cubicBezTo>
                    <a:pt x="1688306" y="20479"/>
                    <a:pt x="1692116" y="28099"/>
                    <a:pt x="1694021" y="35719"/>
                  </a:cubicBezTo>
                  <a:lnTo>
                    <a:pt x="1713071" y="35719"/>
                  </a:lnTo>
                  <a:cubicBezTo>
                    <a:pt x="1709261" y="26194"/>
                    <a:pt x="1705451" y="18574"/>
                    <a:pt x="1701641" y="10954"/>
                  </a:cubicBezTo>
                  <a:lnTo>
                    <a:pt x="1686401" y="10954"/>
                  </a:lnTo>
                  <a:lnTo>
                    <a:pt x="1686401" y="10954"/>
                  </a:lnTo>
                  <a:lnTo>
                    <a:pt x="1686401" y="10954"/>
                  </a:lnTo>
                  <a:lnTo>
                    <a:pt x="1686401" y="10954"/>
                  </a:lnTo>
                  <a:close/>
                  <a:moveTo>
                    <a:pt x="1397794" y="10954"/>
                  </a:moveTo>
                  <a:cubicBezTo>
                    <a:pt x="1414939" y="16669"/>
                    <a:pt x="1430179" y="22384"/>
                    <a:pt x="1446371" y="24289"/>
                  </a:cubicBezTo>
                  <a:lnTo>
                    <a:pt x="1446371" y="30004"/>
                  </a:lnTo>
                  <a:cubicBezTo>
                    <a:pt x="1407319" y="33814"/>
                    <a:pt x="1397794" y="30004"/>
                    <a:pt x="1353979" y="24289"/>
                  </a:cubicBezTo>
                  <a:lnTo>
                    <a:pt x="1346359" y="35719"/>
                  </a:lnTo>
                  <a:lnTo>
                    <a:pt x="1560671" y="35719"/>
                  </a:lnTo>
                  <a:cubicBezTo>
                    <a:pt x="1556861" y="26194"/>
                    <a:pt x="1551146" y="18574"/>
                    <a:pt x="1547336" y="10954"/>
                  </a:cubicBezTo>
                  <a:lnTo>
                    <a:pt x="1397794" y="10954"/>
                  </a:lnTo>
                  <a:lnTo>
                    <a:pt x="1397794" y="10954"/>
                  </a:lnTo>
                  <a:lnTo>
                    <a:pt x="1397794" y="10954"/>
                  </a:lnTo>
                  <a:lnTo>
                    <a:pt x="1397794" y="10954"/>
                  </a:lnTo>
                  <a:close/>
                  <a:moveTo>
                    <a:pt x="1295876" y="10954"/>
                  </a:moveTo>
                  <a:cubicBezTo>
                    <a:pt x="1299686" y="16669"/>
                    <a:pt x="1301591" y="24289"/>
                    <a:pt x="1299686" y="30004"/>
                  </a:cubicBezTo>
                  <a:lnTo>
                    <a:pt x="1297781" y="35719"/>
                  </a:lnTo>
                  <a:lnTo>
                    <a:pt x="1316831" y="35719"/>
                  </a:lnTo>
                  <a:cubicBezTo>
                    <a:pt x="1314926" y="26194"/>
                    <a:pt x="1313021" y="18574"/>
                    <a:pt x="1309211" y="10954"/>
                  </a:cubicBezTo>
                  <a:lnTo>
                    <a:pt x="1295876" y="10954"/>
                  </a:lnTo>
                  <a:lnTo>
                    <a:pt x="1295876" y="10954"/>
                  </a:lnTo>
                  <a:lnTo>
                    <a:pt x="1295876" y="10954"/>
                  </a:lnTo>
                  <a:lnTo>
                    <a:pt x="1295876" y="10954"/>
                  </a:lnTo>
                  <a:close/>
                  <a:moveTo>
                    <a:pt x="1172051" y="10954"/>
                  </a:moveTo>
                  <a:cubicBezTo>
                    <a:pt x="1207294" y="18574"/>
                    <a:pt x="1253014" y="31909"/>
                    <a:pt x="1260634" y="35719"/>
                  </a:cubicBezTo>
                  <a:lnTo>
                    <a:pt x="1279684" y="35719"/>
                  </a:lnTo>
                  <a:cubicBezTo>
                    <a:pt x="1272064" y="30004"/>
                    <a:pt x="1273969" y="39529"/>
                    <a:pt x="1268254" y="30004"/>
                  </a:cubicBezTo>
                  <a:cubicBezTo>
                    <a:pt x="1268254" y="24289"/>
                    <a:pt x="1262539" y="18574"/>
                    <a:pt x="1253014" y="10954"/>
                  </a:cubicBez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close/>
                  <a:moveTo>
                    <a:pt x="1055846" y="10954"/>
                  </a:moveTo>
                  <a:cubicBezTo>
                    <a:pt x="1052036" y="10954"/>
                    <a:pt x="1048226" y="10954"/>
                    <a:pt x="1044416" y="12859"/>
                  </a:cubicBezTo>
                  <a:lnTo>
                    <a:pt x="1044416" y="37624"/>
                  </a:lnTo>
                  <a:lnTo>
                    <a:pt x="1087279" y="37624"/>
                  </a:lnTo>
                  <a:cubicBezTo>
                    <a:pt x="1077754" y="33814"/>
                    <a:pt x="1081564" y="35719"/>
                    <a:pt x="1075849" y="31909"/>
                  </a:cubicBezTo>
                  <a:cubicBezTo>
                    <a:pt x="1098709" y="28099"/>
                    <a:pt x="1108234" y="18574"/>
                    <a:pt x="1120616" y="12859"/>
                  </a:cubicBezTo>
                  <a:lnTo>
                    <a:pt x="1055846" y="10954"/>
                  </a:lnTo>
                  <a:lnTo>
                    <a:pt x="1055846" y="10954"/>
                  </a:lnTo>
                  <a:lnTo>
                    <a:pt x="1055846" y="10954"/>
                  </a:lnTo>
                  <a:lnTo>
                    <a:pt x="1055846" y="10954"/>
                  </a:lnTo>
                  <a:close/>
                  <a:moveTo>
                    <a:pt x="948214" y="10954"/>
                  </a:moveTo>
                  <a:lnTo>
                    <a:pt x="963454" y="35719"/>
                  </a:lnTo>
                  <a:lnTo>
                    <a:pt x="965359" y="35719"/>
                  </a:lnTo>
                  <a:cubicBezTo>
                    <a:pt x="976789" y="31909"/>
                    <a:pt x="974884" y="35719"/>
                    <a:pt x="982504" y="30004"/>
                  </a:cubicBezTo>
                  <a:cubicBezTo>
                    <a:pt x="986314" y="26194"/>
                    <a:pt x="990124" y="16669"/>
                    <a:pt x="993934" y="10954"/>
                  </a:cubicBezTo>
                  <a:lnTo>
                    <a:pt x="993934" y="22384"/>
                  </a:lnTo>
                  <a:lnTo>
                    <a:pt x="999649" y="22384"/>
                  </a:lnTo>
                  <a:lnTo>
                    <a:pt x="999649" y="28099"/>
                  </a:lnTo>
                  <a:cubicBezTo>
                    <a:pt x="995839" y="30004"/>
                    <a:pt x="993934" y="31909"/>
                    <a:pt x="990124" y="33814"/>
                  </a:cubicBezTo>
                  <a:lnTo>
                    <a:pt x="1020604" y="33814"/>
                  </a:lnTo>
                  <a:cubicBezTo>
                    <a:pt x="1022509" y="26194"/>
                    <a:pt x="1026319" y="18574"/>
                    <a:pt x="1024414" y="9049"/>
                  </a:cubicBezTo>
                  <a:cubicBezTo>
                    <a:pt x="1024414" y="9049"/>
                    <a:pt x="1022509" y="9049"/>
                    <a:pt x="1022509" y="7144"/>
                  </a:cubicBezTo>
                  <a:lnTo>
                    <a:pt x="948214" y="10954"/>
                  </a:lnTo>
                  <a:lnTo>
                    <a:pt x="948214" y="10954"/>
                  </a:lnTo>
                  <a:lnTo>
                    <a:pt x="948214" y="10954"/>
                  </a:lnTo>
                  <a:lnTo>
                    <a:pt x="948214" y="10954"/>
                  </a:lnTo>
                  <a:close/>
                  <a:moveTo>
                    <a:pt x="880586" y="10954"/>
                  </a:moveTo>
                  <a:cubicBezTo>
                    <a:pt x="882491" y="10954"/>
                    <a:pt x="882491" y="10954"/>
                    <a:pt x="884396" y="12859"/>
                  </a:cubicBezTo>
                  <a:lnTo>
                    <a:pt x="884396" y="31909"/>
                  </a:lnTo>
                  <a:cubicBezTo>
                    <a:pt x="849154" y="31909"/>
                    <a:pt x="837724" y="26194"/>
                    <a:pt x="816769" y="20479"/>
                  </a:cubicBezTo>
                  <a:lnTo>
                    <a:pt x="816769" y="37624"/>
                  </a:lnTo>
                  <a:lnTo>
                    <a:pt x="923449" y="37624"/>
                  </a:lnTo>
                  <a:cubicBezTo>
                    <a:pt x="925354" y="35719"/>
                    <a:pt x="925354" y="33814"/>
                    <a:pt x="927259" y="31909"/>
                  </a:cubicBezTo>
                  <a:cubicBezTo>
                    <a:pt x="932974" y="35719"/>
                    <a:pt x="929164" y="33814"/>
                    <a:pt x="938689" y="37624"/>
                  </a:cubicBezTo>
                  <a:lnTo>
                    <a:pt x="940594" y="37624"/>
                  </a:lnTo>
                  <a:cubicBezTo>
                    <a:pt x="940594" y="16669"/>
                    <a:pt x="934879" y="18574"/>
                    <a:pt x="940594" y="12859"/>
                  </a:cubicBezTo>
                  <a:lnTo>
                    <a:pt x="880586" y="10954"/>
                  </a:lnTo>
                  <a:lnTo>
                    <a:pt x="880586" y="10954"/>
                  </a:lnTo>
                  <a:lnTo>
                    <a:pt x="880586" y="10954"/>
                  </a:lnTo>
                  <a:lnTo>
                    <a:pt x="880586" y="10954"/>
                  </a:lnTo>
                  <a:close/>
                  <a:moveTo>
                    <a:pt x="807244" y="10954"/>
                  </a:moveTo>
                  <a:cubicBezTo>
                    <a:pt x="807244" y="12859"/>
                    <a:pt x="809149" y="16669"/>
                    <a:pt x="809149" y="18574"/>
                  </a:cubicBezTo>
                  <a:lnTo>
                    <a:pt x="814864" y="18574"/>
                  </a:lnTo>
                  <a:cubicBezTo>
                    <a:pt x="814864" y="14764"/>
                    <a:pt x="814864" y="12859"/>
                    <a:pt x="816769" y="10954"/>
                  </a:cubicBezTo>
                  <a:lnTo>
                    <a:pt x="807244" y="10954"/>
                  </a:lnTo>
                  <a:lnTo>
                    <a:pt x="807244" y="10954"/>
                  </a:lnTo>
                  <a:lnTo>
                    <a:pt x="807244" y="10954"/>
                  </a:lnTo>
                  <a:lnTo>
                    <a:pt x="807244" y="10954"/>
                  </a:lnTo>
                  <a:close/>
                  <a:moveTo>
                    <a:pt x="739616" y="10954"/>
                  </a:moveTo>
                  <a:lnTo>
                    <a:pt x="739616" y="18574"/>
                  </a:lnTo>
                  <a:lnTo>
                    <a:pt x="728186" y="18574"/>
                  </a:lnTo>
                  <a:lnTo>
                    <a:pt x="728186" y="12859"/>
                  </a:lnTo>
                  <a:lnTo>
                    <a:pt x="730091" y="10954"/>
                  </a:lnTo>
                  <a:lnTo>
                    <a:pt x="61436" y="10954"/>
                  </a:lnTo>
                  <a:cubicBezTo>
                    <a:pt x="65246" y="16669"/>
                    <a:pt x="69056" y="20479"/>
                    <a:pt x="63341" y="24289"/>
                  </a:cubicBezTo>
                  <a:cubicBezTo>
                    <a:pt x="57626" y="28099"/>
                    <a:pt x="57626" y="28099"/>
                    <a:pt x="44291" y="30004"/>
                  </a:cubicBezTo>
                  <a:cubicBezTo>
                    <a:pt x="48101" y="20479"/>
                    <a:pt x="46196" y="16669"/>
                    <a:pt x="48101" y="10954"/>
                  </a:cubicBezTo>
                  <a:lnTo>
                    <a:pt x="22384" y="10954"/>
                  </a:lnTo>
                  <a:lnTo>
                    <a:pt x="24289" y="24289"/>
                  </a:lnTo>
                  <a:lnTo>
                    <a:pt x="18574" y="24289"/>
                  </a:lnTo>
                  <a:lnTo>
                    <a:pt x="18574" y="18574"/>
                  </a:lnTo>
                  <a:cubicBezTo>
                    <a:pt x="16669" y="16669"/>
                    <a:pt x="14764" y="12859"/>
                    <a:pt x="14764" y="10954"/>
                  </a:cubicBezTo>
                  <a:lnTo>
                    <a:pt x="7144" y="10954"/>
                  </a:lnTo>
                  <a:lnTo>
                    <a:pt x="7144" y="35719"/>
                  </a:lnTo>
                  <a:lnTo>
                    <a:pt x="192881" y="35719"/>
                  </a:lnTo>
                  <a:cubicBezTo>
                    <a:pt x="192881" y="33814"/>
                    <a:pt x="194786" y="31909"/>
                    <a:pt x="194786" y="30004"/>
                  </a:cubicBezTo>
                  <a:cubicBezTo>
                    <a:pt x="194786" y="30004"/>
                    <a:pt x="170021" y="28099"/>
                    <a:pt x="183356" y="24289"/>
                  </a:cubicBezTo>
                  <a:lnTo>
                    <a:pt x="189071" y="24289"/>
                  </a:lnTo>
                  <a:cubicBezTo>
                    <a:pt x="192881" y="16669"/>
                    <a:pt x="189071" y="20479"/>
                    <a:pt x="194786" y="18574"/>
                  </a:cubicBezTo>
                  <a:cubicBezTo>
                    <a:pt x="211931" y="20479"/>
                    <a:pt x="206216" y="24289"/>
                    <a:pt x="231934" y="24289"/>
                  </a:cubicBezTo>
                  <a:cubicBezTo>
                    <a:pt x="235744" y="12859"/>
                    <a:pt x="233839" y="18574"/>
                    <a:pt x="237649" y="12859"/>
                  </a:cubicBezTo>
                  <a:lnTo>
                    <a:pt x="243364" y="31909"/>
                  </a:lnTo>
                  <a:cubicBezTo>
                    <a:pt x="241459" y="31909"/>
                    <a:pt x="237649" y="33814"/>
                    <a:pt x="231934" y="37624"/>
                  </a:cubicBezTo>
                  <a:lnTo>
                    <a:pt x="579596" y="37624"/>
                  </a:lnTo>
                  <a:cubicBezTo>
                    <a:pt x="583406" y="35719"/>
                    <a:pt x="589121" y="33814"/>
                    <a:pt x="594836" y="31909"/>
                  </a:cubicBezTo>
                  <a:lnTo>
                    <a:pt x="592931" y="37624"/>
                  </a:lnTo>
                  <a:lnTo>
                    <a:pt x="687229" y="37624"/>
                  </a:lnTo>
                  <a:lnTo>
                    <a:pt x="687229" y="31909"/>
                  </a:lnTo>
                  <a:cubicBezTo>
                    <a:pt x="673894" y="30004"/>
                    <a:pt x="675799" y="30004"/>
                    <a:pt x="668179" y="26194"/>
                  </a:cubicBezTo>
                  <a:cubicBezTo>
                    <a:pt x="681514" y="20479"/>
                    <a:pt x="677704" y="20479"/>
                    <a:pt x="687229" y="14764"/>
                  </a:cubicBezTo>
                  <a:cubicBezTo>
                    <a:pt x="692944" y="20479"/>
                    <a:pt x="711994" y="31909"/>
                    <a:pt x="713899" y="39529"/>
                  </a:cubicBezTo>
                  <a:lnTo>
                    <a:pt x="736759" y="39529"/>
                  </a:lnTo>
                  <a:lnTo>
                    <a:pt x="734854" y="33814"/>
                  </a:lnTo>
                  <a:lnTo>
                    <a:pt x="740569" y="33814"/>
                  </a:lnTo>
                  <a:lnTo>
                    <a:pt x="740569" y="28099"/>
                  </a:lnTo>
                  <a:lnTo>
                    <a:pt x="759619" y="28099"/>
                  </a:lnTo>
                  <a:cubicBezTo>
                    <a:pt x="761524" y="31909"/>
                    <a:pt x="761524" y="35719"/>
                    <a:pt x="763429" y="39529"/>
                  </a:cubicBezTo>
                  <a:lnTo>
                    <a:pt x="790099" y="39529"/>
                  </a:lnTo>
                  <a:cubicBezTo>
                    <a:pt x="784384" y="31909"/>
                    <a:pt x="780574" y="22384"/>
                    <a:pt x="774859" y="14764"/>
                  </a:cubicBezTo>
                  <a:lnTo>
                    <a:pt x="739616" y="10954"/>
                  </a:lnTo>
                  <a:lnTo>
                    <a:pt x="739616" y="10954"/>
                  </a:lnTo>
                  <a:lnTo>
                    <a:pt x="739616" y="10954"/>
                  </a:lnTo>
                  <a:lnTo>
                    <a:pt x="739616" y="10954"/>
                  </a:lnTo>
                  <a:close/>
                  <a:moveTo>
                    <a:pt x="5692616" y="35719"/>
                  </a:moveTo>
                  <a:cubicBezTo>
                    <a:pt x="5686902" y="33814"/>
                    <a:pt x="5683091" y="30004"/>
                    <a:pt x="5669757" y="30004"/>
                  </a:cubicBezTo>
                  <a:cubicBezTo>
                    <a:pt x="5669757" y="31909"/>
                    <a:pt x="5669757" y="33814"/>
                    <a:pt x="5671661" y="35719"/>
                  </a:cubicBezTo>
                  <a:lnTo>
                    <a:pt x="5692616" y="35719"/>
                  </a:lnTo>
                  <a:lnTo>
                    <a:pt x="5692616" y="35719"/>
                  </a:lnTo>
                  <a:lnTo>
                    <a:pt x="5692616" y="35719"/>
                  </a:lnTo>
                  <a:lnTo>
                    <a:pt x="5692616" y="35719"/>
                  </a:lnTo>
                  <a:close/>
                  <a:moveTo>
                    <a:pt x="4315302" y="35719"/>
                  </a:moveTo>
                  <a:cubicBezTo>
                    <a:pt x="4296252" y="22384"/>
                    <a:pt x="4264819" y="31909"/>
                    <a:pt x="4240054" y="35719"/>
                  </a:cubicBezTo>
                  <a:lnTo>
                    <a:pt x="4315302" y="35719"/>
                  </a:lnTo>
                  <a:lnTo>
                    <a:pt x="4315302" y="35719"/>
                  </a:lnTo>
                  <a:lnTo>
                    <a:pt x="4315302" y="35719"/>
                  </a:lnTo>
                  <a:lnTo>
                    <a:pt x="4315302" y="35719"/>
                  </a:lnTo>
                  <a:close/>
                  <a:moveTo>
                    <a:pt x="4132421" y="35719"/>
                  </a:moveTo>
                  <a:cubicBezTo>
                    <a:pt x="4143851" y="30004"/>
                    <a:pt x="4155281" y="26194"/>
                    <a:pt x="4167664" y="18574"/>
                  </a:cubicBezTo>
                  <a:lnTo>
                    <a:pt x="4069556" y="24289"/>
                  </a:lnTo>
                  <a:lnTo>
                    <a:pt x="4069556" y="35719"/>
                  </a:lnTo>
                  <a:lnTo>
                    <a:pt x="4088606" y="35719"/>
                  </a:lnTo>
                  <a:lnTo>
                    <a:pt x="4088606" y="30004"/>
                  </a:lnTo>
                  <a:lnTo>
                    <a:pt x="4094321" y="30004"/>
                  </a:lnTo>
                  <a:lnTo>
                    <a:pt x="4094321" y="35719"/>
                  </a:lnTo>
                  <a:lnTo>
                    <a:pt x="4132421" y="35719"/>
                  </a:lnTo>
                  <a:lnTo>
                    <a:pt x="4132421" y="35719"/>
                  </a:lnTo>
                  <a:lnTo>
                    <a:pt x="4132421" y="35719"/>
                  </a:lnTo>
                  <a:lnTo>
                    <a:pt x="4132421" y="35719"/>
                  </a:lnTo>
                  <a:close/>
                  <a:moveTo>
                    <a:pt x="1850231" y="35719"/>
                  </a:moveTo>
                  <a:cubicBezTo>
                    <a:pt x="1842611" y="33814"/>
                    <a:pt x="1834991" y="31909"/>
                    <a:pt x="1827371" y="30004"/>
                  </a:cubicBezTo>
                  <a:lnTo>
                    <a:pt x="182737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close/>
                  <a:moveTo>
                    <a:pt x="1809274" y="35719"/>
                  </a:moveTo>
                  <a:cubicBezTo>
                    <a:pt x="1803559" y="33814"/>
                    <a:pt x="1797844" y="31909"/>
                    <a:pt x="1788319" y="30004"/>
                  </a:cubicBezTo>
                  <a:lnTo>
                    <a:pt x="1788319" y="35719"/>
                  </a:lnTo>
                  <a:lnTo>
                    <a:pt x="1809274" y="35719"/>
                  </a:lnTo>
                  <a:lnTo>
                    <a:pt x="1809274" y="35719"/>
                  </a:lnTo>
                  <a:lnTo>
                    <a:pt x="1809274" y="35719"/>
                  </a:lnTo>
                  <a:lnTo>
                    <a:pt x="1809274" y="35719"/>
                  </a:lnTo>
                  <a:close/>
                  <a:moveTo>
                    <a:pt x="955834" y="35719"/>
                  </a:moveTo>
                  <a:cubicBezTo>
                    <a:pt x="955834" y="33814"/>
                    <a:pt x="955834" y="31909"/>
                    <a:pt x="957739" y="30004"/>
                  </a:cubicBezTo>
                  <a:lnTo>
                    <a:pt x="940594" y="35719"/>
                  </a:lnTo>
                  <a:lnTo>
                    <a:pt x="955834" y="35719"/>
                  </a:lnTo>
                  <a:lnTo>
                    <a:pt x="955834" y="35719"/>
                  </a:lnTo>
                  <a:lnTo>
                    <a:pt x="955834" y="35719"/>
                  </a:lnTo>
                  <a:lnTo>
                    <a:pt x="955834" y="35719"/>
                  </a:lnTo>
                  <a:close/>
                  <a:moveTo>
                    <a:pt x="486251" y="24289"/>
                  </a:moveTo>
                  <a:cubicBezTo>
                    <a:pt x="480536" y="30004"/>
                    <a:pt x="484346" y="26194"/>
                    <a:pt x="474821" y="30004"/>
                  </a:cubicBezTo>
                  <a:cubicBezTo>
                    <a:pt x="480536" y="26194"/>
                    <a:pt x="474821" y="28099"/>
                    <a:pt x="486251" y="24289"/>
                  </a:cubicBezTo>
                  <a:lnTo>
                    <a:pt x="486251" y="24289"/>
                  </a:lnTo>
                  <a:lnTo>
                    <a:pt x="486251" y="24289"/>
                  </a:lnTo>
                  <a:lnTo>
                    <a:pt x="486251" y="24289"/>
                  </a:lnTo>
                  <a:close/>
                  <a:moveTo>
                    <a:pt x="5557361" y="24289"/>
                  </a:moveTo>
                  <a:cubicBezTo>
                    <a:pt x="5545932" y="30004"/>
                    <a:pt x="5544027" y="30004"/>
                    <a:pt x="5532596" y="24289"/>
                  </a:cubicBezTo>
                  <a:lnTo>
                    <a:pt x="5557361" y="24289"/>
                  </a:lnTo>
                  <a:lnTo>
                    <a:pt x="5557361" y="24289"/>
                  </a:lnTo>
                  <a:lnTo>
                    <a:pt x="5557361" y="24289"/>
                  </a:lnTo>
                  <a:lnTo>
                    <a:pt x="5557361" y="24289"/>
                  </a:lnTo>
                  <a:close/>
                  <a:moveTo>
                    <a:pt x="1541621" y="18574"/>
                  </a:moveTo>
                  <a:lnTo>
                    <a:pt x="1541621" y="30004"/>
                  </a:lnTo>
                  <a:lnTo>
                    <a:pt x="1535906" y="30004"/>
                  </a:lnTo>
                  <a:lnTo>
                    <a:pt x="1535906" y="18574"/>
                  </a:lnTo>
                  <a:lnTo>
                    <a:pt x="1541621" y="18574"/>
                  </a:lnTo>
                  <a:lnTo>
                    <a:pt x="1541621" y="18574"/>
                  </a:lnTo>
                  <a:lnTo>
                    <a:pt x="1541621" y="18574"/>
                  </a:lnTo>
                  <a:lnTo>
                    <a:pt x="1541621" y="18574"/>
                  </a:lnTo>
                  <a:close/>
                  <a:moveTo>
                    <a:pt x="2845594" y="18574"/>
                  </a:moveTo>
                  <a:cubicBezTo>
                    <a:pt x="2839879" y="24289"/>
                    <a:pt x="2843689" y="20479"/>
                    <a:pt x="2834164" y="24289"/>
                  </a:cubicBezTo>
                  <a:cubicBezTo>
                    <a:pt x="2839879" y="20479"/>
                    <a:pt x="2833211" y="22384"/>
                    <a:pt x="2845594" y="18574"/>
                  </a:cubicBezTo>
                  <a:lnTo>
                    <a:pt x="2845594" y="18574"/>
                  </a:lnTo>
                  <a:lnTo>
                    <a:pt x="2845594" y="18574"/>
                  </a:lnTo>
                  <a:lnTo>
                    <a:pt x="2845594" y="18574"/>
                  </a:lnTo>
                  <a:close/>
                  <a:moveTo>
                    <a:pt x="4643914" y="18574"/>
                  </a:moveTo>
                  <a:lnTo>
                    <a:pt x="4643914" y="30004"/>
                  </a:lnTo>
                  <a:lnTo>
                    <a:pt x="4638199" y="30004"/>
                  </a:lnTo>
                  <a:lnTo>
                    <a:pt x="4638199" y="18574"/>
                  </a:lnTo>
                  <a:lnTo>
                    <a:pt x="4643914" y="18574"/>
                  </a:lnTo>
                  <a:lnTo>
                    <a:pt x="4643914" y="18574"/>
                  </a:lnTo>
                  <a:lnTo>
                    <a:pt x="4643914" y="18574"/>
                  </a:lnTo>
                  <a:lnTo>
                    <a:pt x="4643914" y="18574"/>
                  </a:lnTo>
                  <a:close/>
                  <a:moveTo>
                    <a:pt x="5339239" y="18574"/>
                  </a:moveTo>
                  <a:lnTo>
                    <a:pt x="5339239" y="30004"/>
                  </a:lnTo>
                  <a:lnTo>
                    <a:pt x="5333524" y="30004"/>
                  </a:lnTo>
                  <a:lnTo>
                    <a:pt x="5333524" y="18574"/>
                  </a:lnTo>
                  <a:lnTo>
                    <a:pt x="5339239" y="18574"/>
                  </a:lnTo>
                  <a:lnTo>
                    <a:pt x="5339239" y="18574"/>
                  </a:lnTo>
                  <a:lnTo>
                    <a:pt x="5339239" y="18574"/>
                  </a:lnTo>
                  <a:lnTo>
                    <a:pt x="5339239" y="18574"/>
                  </a:lnTo>
                  <a:close/>
                  <a:moveTo>
                    <a:pt x="5464969" y="18574"/>
                  </a:moveTo>
                  <a:lnTo>
                    <a:pt x="5464969" y="30004"/>
                  </a:lnTo>
                  <a:cubicBezTo>
                    <a:pt x="5461159" y="28099"/>
                    <a:pt x="5461159" y="28099"/>
                    <a:pt x="5459254" y="24289"/>
                  </a:cubicBezTo>
                  <a:lnTo>
                    <a:pt x="5453539" y="24289"/>
                  </a:lnTo>
                  <a:cubicBezTo>
                    <a:pt x="5457349" y="20479"/>
                    <a:pt x="5453539" y="22384"/>
                    <a:pt x="5464969" y="18574"/>
                  </a:cubicBezTo>
                  <a:lnTo>
                    <a:pt x="5464969" y="18574"/>
                  </a:lnTo>
                  <a:lnTo>
                    <a:pt x="5464969" y="18574"/>
                  </a:lnTo>
                  <a:lnTo>
                    <a:pt x="5464969" y="18574"/>
                  </a:lnTo>
                  <a:close/>
                  <a:moveTo>
                    <a:pt x="5675471" y="18574"/>
                  </a:moveTo>
                  <a:lnTo>
                    <a:pt x="5664041" y="18574"/>
                  </a:lnTo>
                  <a:lnTo>
                    <a:pt x="5664041" y="24289"/>
                  </a:lnTo>
                  <a:cubicBezTo>
                    <a:pt x="5673566" y="20479"/>
                    <a:pt x="5667852" y="24289"/>
                    <a:pt x="5675471" y="18574"/>
                  </a:cubicBezTo>
                  <a:lnTo>
                    <a:pt x="5675471" y="18574"/>
                  </a:lnTo>
                  <a:lnTo>
                    <a:pt x="5675471" y="18574"/>
                  </a:lnTo>
                  <a:lnTo>
                    <a:pt x="5675471" y="18574"/>
                  </a:lnTo>
                  <a:close/>
                  <a:moveTo>
                    <a:pt x="2633186" y="12859"/>
                  </a:moveTo>
                  <a:lnTo>
                    <a:pt x="2627471" y="31909"/>
                  </a:lnTo>
                  <a:lnTo>
                    <a:pt x="2621756" y="31909"/>
                  </a:lnTo>
                  <a:lnTo>
                    <a:pt x="2621756" y="12859"/>
                  </a:lnTo>
                  <a:lnTo>
                    <a:pt x="2633186" y="12859"/>
                  </a:lnTo>
                  <a:lnTo>
                    <a:pt x="2633186" y="12859"/>
                  </a:lnTo>
                  <a:lnTo>
                    <a:pt x="2633186" y="12859"/>
                  </a:lnTo>
                  <a:lnTo>
                    <a:pt x="2633186" y="12859"/>
                  </a:lnTo>
                  <a:close/>
                  <a:moveTo>
                    <a:pt x="2789396" y="12859"/>
                  </a:moveTo>
                  <a:cubicBezTo>
                    <a:pt x="2781776" y="26194"/>
                    <a:pt x="2785586" y="24289"/>
                    <a:pt x="2770346" y="31909"/>
                  </a:cubicBezTo>
                  <a:lnTo>
                    <a:pt x="2770346" y="26194"/>
                  </a:lnTo>
                  <a:lnTo>
                    <a:pt x="2789396" y="12859"/>
                  </a:lnTo>
                  <a:lnTo>
                    <a:pt x="2789396" y="12859"/>
                  </a:lnTo>
                  <a:lnTo>
                    <a:pt x="2789396" y="12859"/>
                  </a:lnTo>
                  <a:lnTo>
                    <a:pt x="2789396" y="12859"/>
                  </a:lnTo>
                  <a:close/>
                  <a:moveTo>
                    <a:pt x="3229451" y="30004"/>
                  </a:moveTo>
                  <a:cubicBezTo>
                    <a:pt x="3198971" y="31909"/>
                    <a:pt x="3169444" y="43339"/>
                    <a:pt x="3148489" y="18574"/>
                  </a:cubicBezTo>
                  <a:cubicBezTo>
                    <a:pt x="3156109" y="18574"/>
                    <a:pt x="3208496" y="5239"/>
                    <a:pt x="3223736" y="12859"/>
                  </a:cubicBezTo>
                  <a:cubicBezTo>
                    <a:pt x="3227546" y="18574"/>
                    <a:pt x="3227546" y="18574"/>
                    <a:pt x="3229451" y="30004"/>
                  </a:cubicBezTo>
                  <a:lnTo>
                    <a:pt x="3229451" y="30004"/>
                  </a:lnTo>
                  <a:lnTo>
                    <a:pt x="3229451" y="30004"/>
                  </a:lnTo>
                  <a:lnTo>
                    <a:pt x="3229451" y="3000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21FE55BD-2D02-406F-90CD-CE6A9AD70B1F}"/>
                </a:ext>
              </a:extLst>
            </p:cNvPr>
            <p:cNvSpPr/>
            <p:nvPr/>
          </p:nvSpPr>
          <p:spPr>
            <a:xfrm>
              <a:off x="-476" y="4476235"/>
              <a:ext cx="5905500" cy="2400300"/>
            </a:xfrm>
            <a:custGeom>
              <a:avLst/>
              <a:gdLst>
                <a:gd name="connsiteX0" fmla="*/ 5693569 w 5905500"/>
                <a:gd name="connsiteY0" fmla="*/ 1379696 h 2400300"/>
                <a:gd name="connsiteX1" fmla="*/ 5685949 w 5905500"/>
                <a:gd name="connsiteY1" fmla="*/ 1393031 h 2400300"/>
                <a:gd name="connsiteX2" fmla="*/ 5728812 w 5905500"/>
                <a:gd name="connsiteY2" fmla="*/ 1393031 h 2400300"/>
                <a:gd name="connsiteX3" fmla="*/ 5728812 w 5905500"/>
                <a:gd name="connsiteY3" fmla="*/ 1398746 h 2400300"/>
                <a:gd name="connsiteX4" fmla="*/ 5704046 w 5905500"/>
                <a:gd name="connsiteY4" fmla="*/ 1410176 h 2400300"/>
                <a:gd name="connsiteX5" fmla="*/ 5666899 w 5905500"/>
                <a:gd name="connsiteY5" fmla="*/ 1398746 h 2400300"/>
                <a:gd name="connsiteX6" fmla="*/ 5666899 w 5905500"/>
                <a:gd name="connsiteY6" fmla="*/ 1417796 h 2400300"/>
                <a:gd name="connsiteX7" fmla="*/ 5629752 w 5905500"/>
                <a:gd name="connsiteY7" fmla="*/ 1398746 h 2400300"/>
                <a:gd name="connsiteX8" fmla="*/ 5660232 w 5905500"/>
                <a:gd name="connsiteY8" fmla="*/ 1398746 h 2400300"/>
                <a:gd name="connsiteX9" fmla="*/ 5658327 w 5905500"/>
                <a:gd name="connsiteY9" fmla="*/ 1379696 h 2400300"/>
                <a:gd name="connsiteX10" fmla="*/ 5629752 w 5905500"/>
                <a:gd name="connsiteY10" fmla="*/ 1379696 h 2400300"/>
                <a:gd name="connsiteX11" fmla="*/ 5592604 w 5905500"/>
                <a:gd name="connsiteY11" fmla="*/ 1381601 h 2400300"/>
                <a:gd name="connsiteX12" fmla="*/ 5600224 w 5905500"/>
                <a:gd name="connsiteY12" fmla="*/ 1379696 h 2400300"/>
                <a:gd name="connsiteX13" fmla="*/ 5521166 w 5905500"/>
                <a:gd name="connsiteY13" fmla="*/ 1379696 h 2400300"/>
                <a:gd name="connsiteX14" fmla="*/ 5523071 w 5905500"/>
                <a:gd name="connsiteY14" fmla="*/ 1381601 h 2400300"/>
                <a:gd name="connsiteX15" fmla="*/ 5523071 w 5905500"/>
                <a:gd name="connsiteY15" fmla="*/ 1387316 h 2400300"/>
                <a:gd name="connsiteX16" fmla="*/ 5517357 w 5905500"/>
                <a:gd name="connsiteY16" fmla="*/ 1387316 h 2400300"/>
                <a:gd name="connsiteX17" fmla="*/ 5505927 w 5905500"/>
                <a:gd name="connsiteY17" fmla="*/ 1393031 h 2400300"/>
                <a:gd name="connsiteX18" fmla="*/ 5494496 w 5905500"/>
                <a:gd name="connsiteY18" fmla="*/ 1379696 h 2400300"/>
                <a:gd name="connsiteX19" fmla="*/ 5263039 w 5905500"/>
                <a:gd name="connsiteY19" fmla="*/ 1379696 h 2400300"/>
                <a:gd name="connsiteX20" fmla="*/ 5276374 w 5905500"/>
                <a:gd name="connsiteY20" fmla="*/ 1404461 h 2400300"/>
                <a:gd name="connsiteX21" fmla="*/ 5245894 w 5905500"/>
                <a:gd name="connsiteY21" fmla="*/ 1423511 h 2400300"/>
                <a:gd name="connsiteX22" fmla="*/ 5245894 w 5905500"/>
                <a:gd name="connsiteY22" fmla="*/ 1417796 h 2400300"/>
                <a:gd name="connsiteX23" fmla="*/ 5240179 w 5905500"/>
                <a:gd name="connsiteY23" fmla="*/ 1398746 h 2400300"/>
                <a:gd name="connsiteX24" fmla="*/ 5221129 w 5905500"/>
                <a:gd name="connsiteY24" fmla="*/ 1398746 h 2400300"/>
                <a:gd name="connsiteX25" fmla="*/ 5207794 w 5905500"/>
                <a:gd name="connsiteY25" fmla="*/ 1379696 h 2400300"/>
                <a:gd name="connsiteX26" fmla="*/ 5140166 w 5905500"/>
                <a:gd name="connsiteY26" fmla="*/ 1379696 h 2400300"/>
                <a:gd name="connsiteX27" fmla="*/ 5066824 w 5905500"/>
                <a:gd name="connsiteY27" fmla="*/ 1398746 h 2400300"/>
                <a:gd name="connsiteX28" fmla="*/ 5061109 w 5905500"/>
                <a:gd name="connsiteY28" fmla="*/ 1379696 h 2400300"/>
                <a:gd name="connsiteX29" fmla="*/ 5066824 w 5905500"/>
                <a:gd name="connsiteY29" fmla="*/ 1379696 h 2400300"/>
                <a:gd name="connsiteX30" fmla="*/ 5066824 w 5905500"/>
                <a:gd name="connsiteY30" fmla="*/ 1377791 h 2400300"/>
                <a:gd name="connsiteX31" fmla="*/ 5003007 w 5905500"/>
                <a:gd name="connsiteY31" fmla="*/ 1377791 h 2400300"/>
                <a:gd name="connsiteX32" fmla="*/ 4999196 w 5905500"/>
                <a:gd name="connsiteY32" fmla="*/ 1385411 h 2400300"/>
                <a:gd name="connsiteX33" fmla="*/ 5008721 w 5905500"/>
                <a:gd name="connsiteY33" fmla="*/ 1389221 h 2400300"/>
                <a:gd name="connsiteX34" fmla="*/ 5012532 w 5905500"/>
                <a:gd name="connsiteY34" fmla="*/ 1398746 h 2400300"/>
                <a:gd name="connsiteX35" fmla="*/ 4962049 w 5905500"/>
                <a:gd name="connsiteY35" fmla="*/ 1440656 h 2400300"/>
                <a:gd name="connsiteX36" fmla="*/ 4919187 w 5905500"/>
                <a:gd name="connsiteY36" fmla="*/ 1452086 h 2400300"/>
                <a:gd name="connsiteX37" fmla="*/ 4868704 w 5905500"/>
                <a:gd name="connsiteY37" fmla="*/ 1574959 h 2400300"/>
                <a:gd name="connsiteX38" fmla="*/ 4868704 w 5905500"/>
                <a:gd name="connsiteY38" fmla="*/ 1580674 h 2400300"/>
                <a:gd name="connsiteX39" fmla="*/ 4887754 w 5905500"/>
                <a:gd name="connsiteY39" fmla="*/ 1586389 h 2400300"/>
                <a:gd name="connsiteX40" fmla="*/ 4862989 w 5905500"/>
                <a:gd name="connsiteY40" fmla="*/ 1597819 h 2400300"/>
                <a:gd name="connsiteX41" fmla="*/ 4862989 w 5905500"/>
                <a:gd name="connsiteY41" fmla="*/ 1616869 h 2400300"/>
                <a:gd name="connsiteX42" fmla="*/ 4857274 w 5905500"/>
                <a:gd name="connsiteY42" fmla="*/ 1616869 h 2400300"/>
                <a:gd name="connsiteX43" fmla="*/ 4851559 w 5905500"/>
                <a:gd name="connsiteY43" fmla="*/ 1586389 h 2400300"/>
                <a:gd name="connsiteX44" fmla="*/ 4870609 w 5905500"/>
                <a:gd name="connsiteY44" fmla="*/ 1567339 h 2400300"/>
                <a:gd name="connsiteX45" fmla="*/ 4851559 w 5905500"/>
                <a:gd name="connsiteY45" fmla="*/ 1567339 h 2400300"/>
                <a:gd name="connsiteX46" fmla="*/ 4776311 w 5905500"/>
                <a:gd name="connsiteY46" fmla="*/ 1665446 h 2400300"/>
                <a:gd name="connsiteX47" fmla="*/ 4806792 w 5905500"/>
                <a:gd name="connsiteY47" fmla="*/ 1584484 h 2400300"/>
                <a:gd name="connsiteX48" fmla="*/ 4806792 w 5905500"/>
                <a:gd name="connsiteY48" fmla="*/ 1578769 h 2400300"/>
                <a:gd name="connsiteX49" fmla="*/ 4812507 w 5905500"/>
                <a:gd name="connsiteY49" fmla="*/ 1578769 h 2400300"/>
                <a:gd name="connsiteX50" fmla="*/ 4812507 w 5905500"/>
                <a:gd name="connsiteY50" fmla="*/ 1590199 h 2400300"/>
                <a:gd name="connsiteX51" fmla="*/ 4793457 w 5905500"/>
                <a:gd name="connsiteY51" fmla="*/ 1620679 h 2400300"/>
                <a:gd name="connsiteX52" fmla="*/ 4804886 w 5905500"/>
                <a:gd name="connsiteY52" fmla="*/ 1620679 h 2400300"/>
                <a:gd name="connsiteX53" fmla="*/ 4842034 w 5905500"/>
                <a:gd name="connsiteY53" fmla="*/ 1564481 h 2400300"/>
                <a:gd name="connsiteX54" fmla="*/ 4799171 w 5905500"/>
                <a:gd name="connsiteY54" fmla="*/ 1496854 h 2400300"/>
                <a:gd name="connsiteX55" fmla="*/ 4780121 w 5905500"/>
                <a:gd name="connsiteY55" fmla="*/ 1521619 h 2400300"/>
                <a:gd name="connsiteX56" fmla="*/ 4761071 w 5905500"/>
                <a:gd name="connsiteY56" fmla="*/ 1515904 h 2400300"/>
                <a:gd name="connsiteX57" fmla="*/ 4761071 w 5905500"/>
                <a:gd name="connsiteY57" fmla="*/ 1504474 h 2400300"/>
                <a:gd name="connsiteX58" fmla="*/ 4785836 w 5905500"/>
                <a:gd name="connsiteY58" fmla="*/ 1442561 h 2400300"/>
                <a:gd name="connsiteX59" fmla="*/ 4804886 w 5905500"/>
                <a:gd name="connsiteY59" fmla="*/ 1448276 h 2400300"/>
                <a:gd name="connsiteX60" fmla="*/ 4793457 w 5905500"/>
                <a:gd name="connsiteY60" fmla="*/ 1478756 h 2400300"/>
                <a:gd name="connsiteX61" fmla="*/ 4797267 w 5905500"/>
                <a:gd name="connsiteY61" fmla="*/ 1478756 h 2400300"/>
                <a:gd name="connsiteX62" fmla="*/ 4827746 w 5905500"/>
                <a:gd name="connsiteY62" fmla="*/ 1442561 h 2400300"/>
                <a:gd name="connsiteX63" fmla="*/ 4827746 w 5905500"/>
                <a:gd name="connsiteY63" fmla="*/ 1467326 h 2400300"/>
                <a:gd name="connsiteX64" fmla="*/ 4827746 w 5905500"/>
                <a:gd name="connsiteY64" fmla="*/ 1461611 h 2400300"/>
                <a:gd name="connsiteX65" fmla="*/ 4833461 w 5905500"/>
                <a:gd name="connsiteY65" fmla="*/ 1461611 h 2400300"/>
                <a:gd name="connsiteX66" fmla="*/ 4844892 w 5905500"/>
                <a:gd name="connsiteY66" fmla="*/ 1411129 h 2400300"/>
                <a:gd name="connsiteX67" fmla="*/ 4887754 w 5905500"/>
                <a:gd name="connsiteY67" fmla="*/ 1411129 h 2400300"/>
                <a:gd name="connsiteX68" fmla="*/ 4906804 w 5905500"/>
                <a:gd name="connsiteY68" fmla="*/ 1447324 h 2400300"/>
                <a:gd name="connsiteX69" fmla="*/ 4957287 w 5905500"/>
                <a:gd name="connsiteY69" fmla="*/ 1411129 h 2400300"/>
                <a:gd name="connsiteX70" fmla="*/ 4957287 w 5905500"/>
                <a:gd name="connsiteY70" fmla="*/ 1399699 h 2400300"/>
                <a:gd name="connsiteX71" fmla="*/ 4951571 w 5905500"/>
                <a:gd name="connsiteY71" fmla="*/ 1399699 h 2400300"/>
                <a:gd name="connsiteX72" fmla="*/ 4908709 w 5905500"/>
                <a:gd name="connsiteY72" fmla="*/ 1405414 h 2400300"/>
                <a:gd name="connsiteX73" fmla="*/ 4878229 w 5905500"/>
                <a:gd name="connsiteY73" fmla="*/ 1373029 h 2400300"/>
                <a:gd name="connsiteX74" fmla="*/ 4797267 w 5905500"/>
                <a:gd name="connsiteY74" fmla="*/ 1373029 h 2400300"/>
                <a:gd name="connsiteX75" fmla="*/ 4797267 w 5905500"/>
                <a:gd name="connsiteY75" fmla="*/ 1380649 h 2400300"/>
                <a:gd name="connsiteX76" fmla="*/ 4760119 w 5905500"/>
                <a:gd name="connsiteY76" fmla="*/ 1431131 h 2400300"/>
                <a:gd name="connsiteX77" fmla="*/ 4754404 w 5905500"/>
                <a:gd name="connsiteY77" fmla="*/ 1431131 h 2400300"/>
                <a:gd name="connsiteX78" fmla="*/ 4754404 w 5905500"/>
                <a:gd name="connsiteY78" fmla="*/ 1412081 h 2400300"/>
                <a:gd name="connsiteX79" fmla="*/ 4773454 w 5905500"/>
                <a:gd name="connsiteY79" fmla="*/ 1373981 h 2400300"/>
                <a:gd name="connsiteX80" fmla="*/ 4682967 w 5905500"/>
                <a:gd name="connsiteY80" fmla="*/ 1373981 h 2400300"/>
                <a:gd name="connsiteX81" fmla="*/ 4679157 w 5905500"/>
                <a:gd name="connsiteY81" fmla="*/ 1381601 h 2400300"/>
                <a:gd name="connsiteX82" fmla="*/ 4679157 w 5905500"/>
                <a:gd name="connsiteY82" fmla="*/ 1373981 h 2400300"/>
                <a:gd name="connsiteX83" fmla="*/ 4607719 w 5905500"/>
                <a:gd name="connsiteY83" fmla="*/ 1373981 h 2400300"/>
                <a:gd name="connsiteX84" fmla="*/ 4605814 w 5905500"/>
                <a:gd name="connsiteY84" fmla="*/ 1387316 h 2400300"/>
                <a:gd name="connsiteX85" fmla="*/ 4575334 w 5905500"/>
                <a:gd name="connsiteY85" fmla="*/ 1387316 h 2400300"/>
                <a:gd name="connsiteX86" fmla="*/ 4567714 w 5905500"/>
                <a:gd name="connsiteY86" fmla="*/ 1373981 h 2400300"/>
                <a:gd name="connsiteX87" fmla="*/ 4471511 w 5905500"/>
                <a:gd name="connsiteY87" fmla="*/ 1373981 h 2400300"/>
                <a:gd name="connsiteX88" fmla="*/ 4471511 w 5905500"/>
                <a:gd name="connsiteY88" fmla="*/ 1375886 h 2400300"/>
                <a:gd name="connsiteX89" fmla="*/ 4460082 w 5905500"/>
                <a:gd name="connsiteY89" fmla="*/ 1375886 h 2400300"/>
                <a:gd name="connsiteX90" fmla="*/ 4460082 w 5905500"/>
                <a:gd name="connsiteY90" fmla="*/ 1373981 h 2400300"/>
                <a:gd name="connsiteX91" fmla="*/ 4375309 w 5905500"/>
                <a:gd name="connsiteY91" fmla="*/ 1373981 h 2400300"/>
                <a:gd name="connsiteX92" fmla="*/ 4317207 w 5905500"/>
                <a:gd name="connsiteY92" fmla="*/ 1393031 h 2400300"/>
                <a:gd name="connsiteX93" fmla="*/ 4328636 w 5905500"/>
                <a:gd name="connsiteY93" fmla="*/ 1398746 h 2400300"/>
                <a:gd name="connsiteX94" fmla="*/ 4317207 w 5905500"/>
                <a:gd name="connsiteY94" fmla="*/ 1398746 h 2400300"/>
                <a:gd name="connsiteX95" fmla="*/ 4236244 w 5905500"/>
                <a:gd name="connsiteY95" fmla="*/ 1398746 h 2400300"/>
                <a:gd name="connsiteX96" fmla="*/ 4217194 w 5905500"/>
                <a:gd name="connsiteY96" fmla="*/ 1423511 h 2400300"/>
                <a:gd name="connsiteX97" fmla="*/ 4119086 w 5905500"/>
                <a:gd name="connsiteY97" fmla="*/ 1412081 h 2400300"/>
                <a:gd name="connsiteX98" fmla="*/ 4169569 w 5905500"/>
                <a:gd name="connsiteY98" fmla="*/ 1381601 h 2400300"/>
                <a:gd name="connsiteX99" fmla="*/ 4071461 w 5905500"/>
                <a:gd name="connsiteY99" fmla="*/ 1387316 h 2400300"/>
                <a:gd name="connsiteX100" fmla="*/ 4071461 w 5905500"/>
                <a:gd name="connsiteY100" fmla="*/ 1417796 h 2400300"/>
                <a:gd name="connsiteX101" fmla="*/ 4108609 w 5905500"/>
                <a:gd name="connsiteY101" fmla="*/ 1429226 h 2400300"/>
                <a:gd name="connsiteX102" fmla="*/ 4120039 w 5905500"/>
                <a:gd name="connsiteY102" fmla="*/ 1417796 h 2400300"/>
                <a:gd name="connsiteX103" fmla="*/ 4131469 w 5905500"/>
                <a:gd name="connsiteY103" fmla="*/ 1436846 h 2400300"/>
                <a:gd name="connsiteX104" fmla="*/ 4131469 w 5905500"/>
                <a:gd name="connsiteY104" fmla="*/ 1448276 h 2400300"/>
                <a:gd name="connsiteX105" fmla="*/ 4142899 w 5905500"/>
                <a:gd name="connsiteY105" fmla="*/ 1459706 h 2400300"/>
                <a:gd name="connsiteX106" fmla="*/ 4167664 w 5905500"/>
                <a:gd name="connsiteY106" fmla="*/ 1440656 h 2400300"/>
                <a:gd name="connsiteX107" fmla="*/ 4167664 w 5905500"/>
                <a:gd name="connsiteY107" fmla="*/ 1459706 h 2400300"/>
                <a:gd name="connsiteX108" fmla="*/ 4161949 w 5905500"/>
                <a:gd name="connsiteY108" fmla="*/ 1459706 h 2400300"/>
                <a:gd name="connsiteX109" fmla="*/ 4086701 w 5905500"/>
                <a:gd name="connsiteY109" fmla="*/ 1478756 h 2400300"/>
                <a:gd name="connsiteX110" fmla="*/ 4067651 w 5905500"/>
                <a:gd name="connsiteY110" fmla="*/ 1509236 h 2400300"/>
                <a:gd name="connsiteX111" fmla="*/ 3969544 w 5905500"/>
                <a:gd name="connsiteY111" fmla="*/ 1503521 h 2400300"/>
                <a:gd name="connsiteX112" fmla="*/ 3969544 w 5905500"/>
                <a:gd name="connsiteY112" fmla="*/ 1492091 h 2400300"/>
                <a:gd name="connsiteX113" fmla="*/ 3919061 w 5905500"/>
                <a:gd name="connsiteY113" fmla="*/ 1461611 h 2400300"/>
                <a:gd name="connsiteX114" fmla="*/ 3930491 w 5905500"/>
                <a:gd name="connsiteY114" fmla="*/ 1442561 h 2400300"/>
                <a:gd name="connsiteX115" fmla="*/ 3924776 w 5905500"/>
                <a:gd name="connsiteY115" fmla="*/ 1436846 h 2400300"/>
                <a:gd name="connsiteX116" fmla="*/ 3874294 w 5905500"/>
                <a:gd name="connsiteY116" fmla="*/ 1442561 h 2400300"/>
                <a:gd name="connsiteX117" fmla="*/ 3874294 w 5905500"/>
                <a:gd name="connsiteY117" fmla="*/ 1448276 h 2400300"/>
                <a:gd name="connsiteX118" fmla="*/ 3880009 w 5905500"/>
                <a:gd name="connsiteY118" fmla="*/ 1591151 h 2400300"/>
                <a:gd name="connsiteX119" fmla="*/ 3860959 w 5905500"/>
                <a:gd name="connsiteY119" fmla="*/ 1591151 h 2400300"/>
                <a:gd name="connsiteX120" fmla="*/ 3830479 w 5905500"/>
                <a:gd name="connsiteY120" fmla="*/ 1554956 h 2400300"/>
                <a:gd name="connsiteX121" fmla="*/ 3819049 w 5905500"/>
                <a:gd name="connsiteY121" fmla="*/ 1566386 h 2400300"/>
                <a:gd name="connsiteX122" fmla="*/ 3819049 w 5905500"/>
                <a:gd name="connsiteY122" fmla="*/ 1541621 h 2400300"/>
                <a:gd name="connsiteX123" fmla="*/ 3726656 w 5905500"/>
                <a:gd name="connsiteY123" fmla="*/ 1443514 h 2400300"/>
                <a:gd name="connsiteX124" fmla="*/ 3745706 w 5905500"/>
                <a:gd name="connsiteY124" fmla="*/ 1443514 h 2400300"/>
                <a:gd name="connsiteX125" fmla="*/ 3745706 w 5905500"/>
                <a:gd name="connsiteY125" fmla="*/ 1432084 h 2400300"/>
                <a:gd name="connsiteX126" fmla="*/ 3720941 w 5905500"/>
                <a:gd name="connsiteY126" fmla="*/ 1426369 h 2400300"/>
                <a:gd name="connsiteX127" fmla="*/ 3745706 w 5905500"/>
                <a:gd name="connsiteY127" fmla="*/ 1420654 h 2400300"/>
                <a:gd name="connsiteX128" fmla="*/ 3739991 w 5905500"/>
                <a:gd name="connsiteY128" fmla="*/ 1420654 h 2400300"/>
                <a:gd name="connsiteX129" fmla="*/ 3702844 w 5905500"/>
                <a:gd name="connsiteY129" fmla="*/ 1395889 h 2400300"/>
                <a:gd name="connsiteX130" fmla="*/ 3700939 w 5905500"/>
                <a:gd name="connsiteY130" fmla="*/ 1376839 h 2400300"/>
                <a:gd name="connsiteX131" fmla="*/ 3677126 w 5905500"/>
                <a:gd name="connsiteY131" fmla="*/ 1376839 h 2400300"/>
                <a:gd name="connsiteX132" fmla="*/ 3675221 w 5905500"/>
                <a:gd name="connsiteY132" fmla="*/ 1378744 h 2400300"/>
                <a:gd name="connsiteX133" fmla="*/ 3675221 w 5905500"/>
                <a:gd name="connsiteY133" fmla="*/ 1376839 h 2400300"/>
                <a:gd name="connsiteX134" fmla="*/ 3438049 w 5905500"/>
                <a:gd name="connsiteY134" fmla="*/ 1376839 h 2400300"/>
                <a:gd name="connsiteX135" fmla="*/ 3434239 w 5905500"/>
                <a:gd name="connsiteY135" fmla="*/ 1378744 h 2400300"/>
                <a:gd name="connsiteX136" fmla="*/ 3434239 w 5905500"/>
                <a:gd name="connsiteY136" fmla="*/ 1384459 h 2400300"/>
                <a:gd name="connsiteX137" fmla="*/ 3428524 w 5905500"/>
                <a:gd name="connsiteY137" fmla="*/ 1384459 h 2400300"/>
                <a:gd name="connsiteX138" fmla="*/ 3428524 w 5905500"/>
                <a:gd name="connsiteY138" fmla="*/ 1378744 h 2400300"/>
                <a:gd name="connsiteX139" fmla="*/ 3428524 w 5905500"/>
                <a:gd name="connsiteY139" fmla="*/ 1376839 h 2400300"/>
                <a:gd name="connsiteX140" fmla="*/ 3059906 w 5905500"/>
                <a:gd name="connsiteY140" fmla="*/ 1376839 h 2400300"/>
                <a:gd name="connsiteX141" fmla="*/ 3063716 w 5905500"/>
                <a:gd name="connsiteY141" fmla="*/ 1384459 h 2400300"/>
                <a:gd name="connsiteX142" fmla="*/ 3082766 w 5905500"/>
                <a:gd name="connsiteY142" fmla="*/ 1390174 h 2400300"/>
                <a:gd name="connsiteX143" fmla="*/ 3077051 w 5905500"/>
                <a:gd name="connsiteY143" fmla="*/ 1401604 h 2400300"/>
                <a:gd name="connsiteX144" fmla="*/ 3058001 w 5905500"/>
                <a:gd name="connsiteY144" fmla="*/ 1401604 h 2400300"/>
                <a:gd name="connsiteX145" fmla="*/ 3007519 w 5905500"/>
                <a:gd name="connsiteY145" fmla="*/ 1395889 h 2400300"/>
                <a:gd name="connsiteX146" fmla="*/ 3026569 w 5905500"/>
                <a:gd name="connsiteY146" fmla="*/ 1376839 h 2400300"/>
                <a:gd name="connsiteX147" fmla="*/ 3041809 w 5905500"/>
                <a:gd name="connsiteY147" fmla="*/ 1374934 h 2400300"/>
                <a:gd name="connsiteX148" fmla="*/ 2993231 w 5905500"/>
                <a:gd name="connsiteY148" fmla="*/ 1374934 h 2400300"/>
                <a:gd name="connsiteX149" fmla="*/ 2987516 w 5905500"/>
                <a:gd name="connsiteY149" fmla="*/ 1388269 h 2400300"/>
                <a:gd name="connsiteX150" fmla="*/ 2987516 w 5905500"/>
                <a:gd name="connsiteY150" fmla="*/ 1374934 h 2400300"/>
                <a:gd name="connsiteX151" fmla="*/ 2925604 w 5905500"/>
                <a:gd name="connsiteY151" fmla="*/ 1374934 h 2400300"/>
                <a:gd name="connsiteX152" fmla="*/ 2925604 w 5905500"/>
                <a:gd name="connsiteY152" fmla="*/ 1393984 h 2400300"/>
                <a:gd name="connsiteX153" fmla="*/ 2919889 w 5905500"/>
                <a:gd name="connsiteY153" fmla="*/ 1399699 h 2400300"/>
                <a:gd name="connsiteX154" fmla="*/ 2908459 w 5905500"/>
                <a:gd name="connsiteY154" fmla="*/ 1399699 h 2400300"/>
                <a:gd name="connsiteX155" fmla="*/ 2908459 w 5905500"/>
                <a:gd name="connsiteY155" fmla="*/ 1393984 h 2400300"/>
                <a:gd name="connsiteX156" fmla="*/ 2919889 w 5905500"/>
                <a:gd name="connsiteY156" fmla="*/ 1374934 h 2400300"/>
                <a:gd name="connsiteX157" fmla="*/ 2908459 w 5905500"/>
                <a:gd name="connsiteY157" fmla="*/ 1374934 h 2400300"/>
                <a:gd name="connsiteX158" fmla="*/ 2908459 w 5905500"/>
                <a:gd name="connsiteY158" fmla="*/ 1376839 h 2400300"/>
                <a:gd name="connsiteX159" fmla="*/ 2908459 w 5905500"/>
                <a:gd name="connsiteY159" fmla="*/ 1374934 h 2400300"/>
                <a:gd name="connsiteX160" fmla="*/ 2893219 w 5905500"/>
                <a:gd name="connsiteY160" fmla="*/ 1374934 h 2400300"/>
                <a:gd name="connsiteX161" fmla="*/ 2900839 w 5905500"/>
                <a:gd name="connsiteY161" fmla="*/ 1393984 h 2400300"/>
                <a:gd name="connsiteX162" fmla="*/ 2857976 w 5905500"/>
                <a:gd name="connsiteY162" fmla="*/ 1399699 h 2400300"/>
                <a:gd name="connsiteX163" fmla="*/ 2857976 w 5905500"/>
                <a:gd name="connsiteY163" fmla="*/ 1393984 h 2400300"/>
                <a:gd name="connsiteX164" fmla="*/ 2882741 w 5905500"/>
                <a:gd name="connsiteY164" fmla="*/ 1393984 h 2400300"/>
                <a:gd name="connsiteX165" fmla="*/ 2880836 w 5905500"/>
                <a:gd name="connsiteY165" fmla="*/ 1374934 h 2400300"/>
                <a:gd name="connsiteX166" fmla="*/ 2854166 w 5905500"/>
                <a:gd name="connsiteY166" fmla="*/ 1374934 h 2400300"/>
                <a:gd name="connsiteX167" fmla="*/ 2844641 w 5905500"/>
                <a:gd name="connsiteY167" fmla="*/ 1376839 h 2400300"/>
                <a:gd name="connsiteX168" fmla="*/ 2844641 w 5905500"/>
                <a:gd name="connsiteY168" fmla="*/ 1374934 h 2400300"/>
                <a:gd name="connsiteX169" fmla="*/ 2397919 w 5905500"/>
                <a:gd name="connsiteY169" fmla="*/ 1374934 h 2400300"/>
                <a:gd name="connsiteX170" fmla="*/ 2347436 w 5905500"/>
                <a:gd name="connsiteY170" fmla="*/ 1413034 h 2400300"/>
                <a:gd name="connsiteX171" fmla="*/ 2316956 w 5905500"/>
                <a:gd name="connsiteY171" fmla="*/ 1413034 h 2400300"/>
                <a:gd name="connsiteX172" fmla="*/ 2311241 w 5905500"/>
                <a:gd name="connsiteY172" fmla="*/ 1437799 h 2400300"/>
                <a:gd name="connsiteX173" fmla="*/ 2224564 w 5905500"/>
                <a:gd name="connsiteY173" fmla="*/ 1449229 h 2400300"/>
                <a:gd name="connsiteX174" fmla="*/ 2194084 w 5905500"/>
                <a:gd name="connsiteY174" fmla="*/ 1541621 h 2400300"/>
                <a:gd name="connsiteX175" fmla="*/ 2205514 w 5905500"/>
                <a:gd name="connsiteY175" fmla="*/ 1541621 h 2400300"/>
                <a:gd name="connsiteX176" fmla="*/ 2216944 w 5905500"/>
                <a:gd name="connsiteY176" fmla="*/ 1530191 h 2400300"/>
                <a:gd name="connsiteX177" fmla="*/ 2216944 w 5905500"/>
                <a:gd name="connsiteY177" fmla="*/ 1535906 h 2400300"/>
                <a:gd name="connsiteX178" fmla="*/ 2222659 w 5905500"/>
                <a:gd name="connsiteY178" fmla="*/ 1541621 h 2400300"/>
                <a:gd name="connsiteX179" fmla="*/ 2179796 w 5905500"/>
                <a:gd name="connsiteY179" fmla="*/ 1572101 h 2400300"/>
                <a:gd name="connsiteX180" fmla="*/ 2142649 w 5905500"/>
                <a:gd name="connsiteY180" fmla="*/ 1553051 h 2400300"/>
                <a:gd name="connsiteX181" fmla="*/ 2136934 w 5905500"/>
                <a:gd name="connsiteY181" fmla="*/ 1564481 h 2400300"/>
                <a:gd name="connsiteX182" fmla="*/ 2131219 w 5905500"/>
                <a:gd name="connsiteY182" fmla="*/ 1570196 h 2400300"/>
                <a:gd name="connsiteX183" fmla="*/ 2181701 w 5905500"/>
                <a:gd name="connsiteY183" fmla="*/ 1589246 h 2400300"/>
                <a:gd name="connsiteX184" fmla="*/ 2187416 w 5905500"/>
                <a:gd name="connsiteY184" fmla="*/ 1619726 h 2400300"/>
                <a:gd name="connsiteX185" fmla="*/ 2175986 w 5905500"/>
                <a:gd name="connsiteY185" fmla="*/ 1619726 h 2400300"/>
                <a:gd name="connsiteX186" fmla="*/ 2164556 w 5905500"/>
                <a:gd name="connsiteY186" fmla="*/ 1600676 h 2400300"/>
                <a:gd name="connsiteX187" fmla="*/ 2145506 w 5905500"/>
                <a:gd name="connsiteY187" fmla="*/ 1625441 h 2400300"/>
                <a:gd name="connsiteX188" fmla="*/ 2156936 w 5905500"/>
                <a:gd name="connsiteY188" fmla="*/ 1636871 h 2400300"/>
                <a:gd name="connsiteX189" fmla="*/ 2126456 w 5905500"/>
                <a:gd name="connsiteY189" fmla="*/ 1648301 h 2400300"/>
                <a:gd name="connsiteX190" fmla="*/ 2095976 w 5905500"/>
                <a:gd name="connsiteY190" fmla="*/ 1580674 h 2400300"/>
                <a:gd name="connsiteX191" fmla="*/ 2107406 w 5905500"/>
                <a:gd name="connsiteY191" fmla="*/ 1518761 h 2400300"/>
                <a:gd name="connsiteX192" fmla="*/ 2101691 w 5905500"/>
                <a:gd name="connsiteY192" fmla="*/ 1513046 h 2400300"/>
                <a:gd name="connsiteX193" fmla="*/ 2076926 w 5905500"/>
                <a:gd name="connsiteY193" fmla="*/ 1513046 h 2400300"/>
                <a:gd name="connsiteX194" fmla="*/ 2009299 w 5905500"/>
                <a:gd name="connsiteY194" fmla="*/ 1594009 h 2400300"/>
                <a:gd name="connsiteX195" fmla="*/ 2003584 w 5905500"/>
                <a:gd name="connsiteY195" fmla="*/ 1599724 h 2400300"/>
                <a:gd name="connsiteX196" fmla="*/ 2003584 w 5905500"/>
                <a:gd name="connsiteY196" fmla="*/ 1594009 h 2400300"/>
                <a:gd name="connsiteX197" fmla="*/ 2054066 w 5905500"/>
                <a:gd name="connsiteY197" fmla="*/ 1507331 h 2400300"/>
                <a:gd name="connsiteX198" fmla="*/ 2035016 w 5905500"/>
                <a:gd name="connsiteY198" fmla="*/ 1375886 h 2400300"/>
                <a:gd name="connsiteX199" fmla="*/ 1988344 w 5905500"/>
                <a:gd name="connsiteY199" fmla="*/ 1375886 h 2400300"/>
                <a:gd name="connsiteX200" fmla="*/ 1997869 w 5905500"/>
                <a:gd name="connsiteY200" fmla="*/ 1562576 h 2400300"/>
                <a:gd name="connsiteX201" fmla="*/ 1947386 w 5905500"/>
                <a:gd name="connsiteY201" fmla="*/ 1604486 h 2400300"/>
                <a:gd name="connsiteX202" fmla="*/ 1947386 w 5905500"/>
                <a:gd name="connsiteY202" fmla="*/ 1610201 h 2400300"/>
                <a:gd name="connsiteX203" fmla="*/ 1941671 w 5905500"/>
                <a:gd name="connsiteY203" fmla="*/ 1610201 h 2400300"/>
                <a:gd name="connsiteX204" fmla="*/ 1941671 w 5905500"/>
                <a:gd name="connsiteY204" fmla="*/ 1604486 h 2400300"/>
                <a:gd name="connsiteX205" fmla="*/ 1866424 w 5905500"/>
                <a:gd name="connsiteY205" fmla="*/ 1406366 h 2400300"/>
                <a:gd name="connsiteX206" fmla="*/ 1829276 w 5905500"/>
                <a:gd name="connsiteY206" fmla="*/ 1394936 h 2400300"/>
                <a:gd name="connsiteX207" fmla="*/ 1829276 w 5905500"/>
                <a:gd name="connsiteY207" fmla="*/ 1400651 h 2400300"/>
                <a:gd name="connsiteX208" fmla="*/ 1834991 w 5905500"/>
                <a:gd name="connsiteY208" fmla="*/ 1400651 h 2400300"/>
                <a:gd name="connsiteX209" fmla="*/ 1823561 w 5905500"/>
                <a:gd name="connsiteY209" fmla="*/ 1406366 h 2400300"/>
                <a:gd name="connsiteX210" fmla="*/ 1793081 w 5905500"/>
                <a:gd name="connsiteY210" fmla="*/ 1394936 h 2400300"/>
                <a:gd name="connsiteX211" fmla="*/ 1793081 w 5905500"/>
                <a:gd name="connsiteY211" fmla="*/ 1400651 h 2400300"/>
                <a:gd name="connsiteX212" fmla="*/ 1798796 w 5905500"/>
                <a:gd name="connsiteY212" fmla="*/ 1419701 h 2400300"/>
                <a:gd name="connsiteX213" fmla="*/ 1823561 w 5905500"/>
                <a:gd name="connsiteY213" fmla="*/ 1438751 h 2400300"/>
                <a:gd name="connsiteX214" fmla="*/ 1817846 w 5905500"/>
                <a:gd name="connsiteY214" fmla="*/ 1419701 h 2400300"/>
                <a:gd name="connsiteX215" fmla="*/ 1848326 w 5905500"/>
                <a:gd name="connsiteY215" fmla="*/ 1419701 h 2400300"/>
                <a:gd name="connsiteX216" fmla="*/ 1857851 w 5905500"/>
                <a:gd name="connsiteY216" fmla="*/ 1423511 h 2400300"/>
                <a:gd name="connsiteX217" fmla="*/ 1861661 w 5905500"/>
                <a:gd name="connsiteY217" fmla="*/ 1433036 h 2400300"/>
                <a:gd name="connsiteX218" fmla="*/ 1855946 w 5905500"/>
                <a:gd name="connsiteY218" fmla="*/ 1433036 h 2400300"/>
                <a:gd name="connsiteX219" fmla="*/ 1749266 w 5905500"/>
                <a:gd name="connsiteY219" fmla="*/ 1494949 h 2400300"/>
                <a:gd name="connsiteX220" fmla="*/ 1743551 w 5905500"/>
                <a:gd name="connsiteY220" fmla="*/ 1444466 h 2400300"/>
                <a:gd name="connsiteX221" fmla="*/ 1786414 w 5905500"/>
                <a:gd name="connsiteY221" fmla="*/ 1419701 h 2400300"/>
                <a:gd name="connsiteX222" fmla="*/ 1724501 w 5905500"/>
                <a:gd name="connsiteY222" fmla="*/ 1419701 h 2400300"/>
                <a:gd name="connsiteX223" fmla="*/ 1707356 w 5905500"/>
                <a:gd name="connsiteY223" fmla="*/ 1374934 h 2400300"/>
                <a:gd name="connsiteX224" fmla="*/ 1690211 w 5905500"/>
                <a:gd name="connsiteY224" fmla="*/ 1374934 h 2400300"/>
                <a:gd name="connsiteX225" fmla="*/ 1718786 w 5905500"/>
                <a:gd name="connsiteY225" fmla="*/ 1493996 h 2400300"/>
                <a:gd name="connsiteX226" fmla="*/ 1737836 w 5905500"/>
                <a:gd name="connsiteY226" fmla="*/ 1499711 h 2400300"/>
                <a:gd name="connsiteX227" fmla="*/ 1718786 w 5905500"/>
                <a:gd name="connsiteY227" fmla="*/ 1499711 h 2400300"/>
                <a:gd name="connsiteX228" fmla="*/ 1724501 w 5905500"/>
                <a:gd name="connsiteY228" fmla="*/ 1561624 h 2400300"/>
                <a:gd name="connsiteX229" fmla="*/ 1713071 w 5905500"/>
                <a:gd name="connsiteY229" fmla="*/ 1561624 h 2400300"/>
                <a:gd name="connsiteX230" fmla="*/ 1701641 w 5905500"/>
                <a:gd name="connsiteY230" fmla="*/ 1550194 h 2400300"/>
                <a:gd name="connsiteX231" fmla="*/ 1690211 w 5905500"/>
                <a:gd name="connsiteY231" fmla="*/ 1606391 h 2400300"/>
                <a:gd name="connsiteX232" fmla="*/ 1690211 w 5905500"/>
                <a:gd name="connsiteY232" fmla="*/ 1600676 h 2400300"/>
                <a:gd name="connsiteX233" fmla="*/ 1688306 w 5905500"/>
                <a:gd name="connsiteY233" fmla="*/ 1600676 h 2400300"/>
                <a:gd name="connsiteX234" fmla="*/ 1581626 w 5905500"/>
                <a:gd name="connsiteY234" fmla="*/ 1483519 h 2400300"/>
                <a:gd name="connsiteX235" fmla="*/ 1581626 w 5905500"/>
                <a:gd name="connsiteY235" fmla="*/ 1447324 h 2400300"/>
                <a:gd name="connsiteX236" fmla="*/ 1544479 w 5905500"/>
                <a:gd name="connsiteY236" fmla="*/ 1377791 h 2400300"/>
                <a:gd name="connsiteX237" fmla="*/ 1395889 w 5905500"/>
                <a:gd name="connsiteY237" fmla="*/ 1377791 h 2400300"/>
                <a:gd name="connsiteX238" fmla="*/ 1444466 w 5905500"/>
                <a:gd name="connsiteY238" fmla="*/ 1391126 h 2400300"/>
                <a:gd name="connsiteX239" fmla="*/ 1444466 w 5905500"/>
                <a:gd name="connsiteY239" fmla="*/ 1396841 h 2400300"/>
                <a:gd name="connsiteX240" fmla="*/ 1352074 w 5905500"/>
                <a:gd name="connsiteY240" fmla="*/ 1391126 h 2400300"/>
                <a:gd name="connsiteX241" fmla="*/ 1340644 w 5905500"/>
                <a:gd name="connsiteY241" fmla="*/ 1410176 h 2400300"/>
                <a:gd name="connsiteX242" fmla="*/ 1371124 w 5905500"/>
                <a:gd name="connsiteY242" fmla="*/ 1421606 h 2400300"/>
                <a:gd name="connsiteX243" fmla="*/ 1433036 w 5905500"/>
                <a:gd name="connsiteY243" fmla="*/ 1410176 h 2400300"/>
                <a:gd name="connsiteX244" fmla="*/ 1438751 w 5905500"/>
                <a:gd name="connsiteY244" fmla="*/ 1415891 h 2400300"/>
                <a:gd name="connsiteX245" fmla="*/ 1444466 w 5905500"/>
                <a:gd name="connsiteY245" fmla="*/ 1446371 h 2400300"/>
                <a:gd name="connsiteX246" fmla="*/ 1419701 w 5905500"/>
                <a:gd name="connsiteY246" fmla="*/ 1452086 h 2400300"/>
                <a:gd name="connsiteX247" fmla="*/ 1425416 w 5905500"/>
                <a:gd name="connsiteY247" fmla="*/ 1452086 h 2400300"/>
                <a:gd name="connsiteX248" fmla="*/ 1517809 w 5905500"/>
                <a:gd name="connsiteY248" fmla="*/ 1508284 h 2400300"/>
                <a:gd name="connsiteX249" fmla="*/ 1523524 w 5905500"/>
                <a:gd name="connsiteY249" fmla="*/ 1513999 h 2400300"/>
                <a:gd name="connsiteX250" fmla="*/ 1493044 w 5905500"/>
                <a:gd name="connsiteY250" fmla="*/ 1519714 h 2400300"/>
                <a:gd name="connsiteX251" fmla="*/ 1468279 w 5905500"/>
                <a:gd name="connsiteY251" fmla="*/ 1587341 h 2400300"/>
                <a:gd name="connsiteX252" fmla="*/ 1370171 w 5905500"/>
                <a:gd name="connsiteY252" fmla="*/ 1606391 h 2400300"/>
                <a:gd name="connsiteX253" fmla="*/ 1313974 w 5905500"/>
                <a:gd name="connsiteY253" fmla="*/ 1564481 h 2400300"/>
                <a:gd name="connsiteX254" fmla="*/ 1308259 w 5905500"/>
                <a:gd name="connsiteY254" fmla="*/ 1570196 h 2400300"/>
                <a:gd name="connsiteX255" fmla="*/ 1308259 w 5905500"/>
                <a:gd name="connsiteY255" fmla="*/ 1575911 h 2400300"/>
                <a:gd name="connsiteX256" fmla="*/ 1333024 w 5905500"/>
                <a:gd name="connsiteY256" fmla="*/ 1587341 h 2400300"/>
                <a:gd name="connsiteX257" fmla="*/ 1313974 w 5905500"/>
                <a:gd name="connsiteY257" fmla="*/ 1598771 h 2400300"/>
                <a:gd name="connsiteX258" fmla="*/ 1289209 w 5905500"/>
                <a:gd name="connsiteY258" fmla="*/ 1579721 h 2400300"/>
                <a:gd name="connsiteX259" fmla="*/ 1277779 w 5905500"/>
                <a:gd name="connsiteY259" fmla="*/ 1598771 h 2400300"/>
                <a:gd name="connsiteX260" fmla="*/ 1277779 w 5905500"/>
                <a:gd name="connsiteY260" fmla="*/ 1593056 h 2400300"/>
                <a:gd name="connsiteX261" fmla="*/ 1283494 w 5905500"/>
                <a:gd name="connsiteY261" fmla="*/ 1581626 h 2400300"/>
                <a:gd name="connsiteX262" fmla="*/ 1134904 w 5905500"/>
                <a:gd name="connsiteY262" fmla="*/ 1531144 h 2400300"/>
                <a:gd name="connsiteX263" fmla="*/ 1129189 w 5905500"/>
                <a:gd name="connsiteY263" fmla="*/ 1506379 h 2400300"/>
                <a:gd name="connsiteX264" fmla="*/ 1153954 w 5905500"/>
                <a:gd name="connsiteY264" fmla="*/ 1487329 h 2400300"/>
                <a:gd name="connsiteX265" fmla="*/ 1116806 w 5905500"/>
                <a:gd name="connsiteY265" fmla="*/ 1425416 h 2400300"/>
                <a:gd name="connsiteX266" fmla="*/ 1086326 w 5905500"/>
                <a:gd name="connsiteY266" fmla="*/ 1455896 h 2400300"/>
                <a:gd name="connsiteX267" fmla="*/ 1080611 w 5905500"/>
                <a:gd name="connsiteY267" fmla="*/ 1450181 h 2400300"/>
                <a:gd name="connsiteX268" fmla="*/ 1074896 w 5905500"/>
                <a:gd name="connsiteY268" fmla="*/ 1450181 h 2400300"/>
                <a:gd name="connsiteX269" fmla="*/ 1112044 w 5905500"/>
                <a:gd name="connsiteY269" fmla="*/ 1500664 h 2400300"/>
                <a:gd name="connsiteX270" fmla="*/ 1106329 w 5905500"/>
                <a:gd name="connsiteY270" fmla="*/ 1500664 h 2400300"/>
                <a:gd name="connsiteX271" fmla="*/ 1055846 w 5905500"/>
                <a:gd name="connsiteY271" fmla="*/ 1464469 h 2400300"/>
                <a:gd name="connsiteX272" fmla="*/ 1055846 w 5905500"/>
                <a:gd name="connsiteY272" fmla="*/ 1445419 h 2400300"/>
                <a:gd name="connsiteX273" fmla="*/ 1031081 w 5905500"/>
                <a:gd name="connsiteY273" fmla="*/ 1433989 h 2400300"/>
                <a:gd name="connsiteX274" fmla="*/ 1031081 w 5905500"/>
                <a:gd name="connsiteY274" fmla="*/ 1464469 h 2400300"/>
                <a:gd name="connsiteX275" fmla="*/ 1055846 w 5905500"/>
                <a:gd name="connsiteY275" fmla="*/ 1500664 h 2400300"/>
                <a:gd name="connsiteX276" fmla="*/ 1074896 w 5905500"/>
                <a:gd name="connsiteY276" fmla="*/ 1519714 h 2400300"/>
                <a:gd name="connsiteX277" fmla="*/ 1086326 w 5905500"/>
                <a:gd name="connsiteY277" fmla="*/ 1508284 h 2400300"/>
                <a:gd name="connsiteX278" fmla="*/ 1086326 w 5905500"/>
                <a:gd name="connsiteY278" fmla="*/ 1519714 h 2400300"/>
                <a:gd name="connsiteX279" fmla="*/ 1074896 w 5905500"/>
                <a:gd name="connsiteY279" fmla="*/ 1525429 h 2400300"/>
                <a:gd name="connsiteX280" fmla="*/ 1086326 w 5905500"/>
                <a:gd name="connsiteY280" fmla="*/ 1525429 h 2400300"/>
                <a:gd name="connsiteX281" fmla="*/ 1178719 w 5905500"/>
                <a:gd name="connsiteY281" fmla="*/ 1575911 h 2400300"/>
                <a:gd name="connsiteX282" fmla="*/ 1173004 w 5905500"/>
                <a:gd name="connsiteY282" fmla="*/ 1587341 h 2400300"/>
                <a:gd name="connsiteX283" fmla="*/ 1122521 w 5905500"/>
                <a:gd name="connsiteY283" fmla="*/ 1593056 h 2400300"/>
                <a:gd name="connsiteX284" fmla="*/ 1122521 w 5905500"/>
                <a:gd name="connsiteY284" fmla="*/ 1587341 h 2400300"/>
                <a:gd name="connsiteX285" fmla="*/ 1141571 w 5905500"/>
                <a:gd name="connsiteY285" fmla="*/ 1568291 h 2400300"/>
                <a:gd name="connsiteX286" fmla="*/ 1104424 w 5905500"/>
                <a:gd name="connsiteY286" fmla="*/ 1549241 h 2400300"/>
                <a:gd name="connsiteX287" fmla="*/ 1104424 w 5905500"/>
                <a:gd name="connsiteY287" fmla="*/ 1554956 h 2400300"/>
                <a:gd name="connsiteX288" fmla="*/ 1098709 w 5905500"/>
                <a:gd name="connsiteY288" fmla="*/ 1554956 h 2400300"/>
                <a:gd name="connsiteX289" fmla="*/ 1110139 w 5905500"/>
                <a:gd name="connsiteY289" fmla="*/ 1579721 h 2400300"/>
                <a:gd name="connsiteX290" fmla="*/ 1098709 w 5905500"/>
                <a:gd name="connsiteY290" fmla="*/ 1579721 h 2400300"/>
                <a:gd name="connsiteX291" fmla="*/ 1055846 w 5905500"/>
                <a:gd name="connsiteY291" fmla="*/ 1543526 h 2400300"/>
                <a:gd name="connsiteX292" fmla="*/ 1080611 w 5905500"/>
                <a:gd name="connsiteY292" fmla="*/ 1543526 h 2400300"/>
                <a:gd name="connsiteX293" fmla="*/ 1012984 w 5905500"/>
                <a:gd name="connsiteY293" fmla="*/ 1445419 h 2400300"/>
                <a:gd name="connsiteX294" fmla="*/ 1032034 w 5905500"/>
                <a:gd name="connsiteY294" fmla="*/ 1420654 h 2400300"/>
                <a:gd name="connsiteX295" fmla="*/ 1026319 w 5905500"/>
                <a:gd name="connsiteY295" fmla="*/ 1378744 h 2400300"/>
                <a:gd name="connsiteX296" fmla="*/ 1024414 w 5905500"/>
                <a:gd name="connsiteY296" fmla="*/ 1376839 h 2400300"/>
                <a:gd name="connsiteX297" fmla="*/ 949166 w 5905500"/>
                <a:gd name="connsiteY297" fmla="*/ 1376839 h 2400300"/>
                <a:gd name="connsiteX298" fmla="*/ 964406 w 5905500"/>
                <a:gd name="connsiteY298" fmla="*/ 1401604 h 2400300"/>
                <a:gd name="connsiteX299" fmla="*/ 983456 w 5905500"/>
                <a:gd name="connsiteY299" fmla="*/ 1395889 h 2400300"/>
                <a:gd name="connsiteX300" fmla="*/ 994886 w 5905500"/>
                <a:gd name="connsiteY300" fmla="*/ 1376839 h 2400300"/>
                <a:gd name="connsiteX301" fmla="*/ 994886 w 5905500"/>
                <a:gd name="connsiteY301" fmla="*/ 1388269 h 2400300"/>
                <a:gd name="connsiteX302" fmla="*/ 1000601 w 5905500"/>
                <a:gd name="connsiteY302" fmla="*/ 1388269 h 2400300"/>
                <a:gd name="connsiteX303" fmla="*/ 1000601 w 5905500"/>
                <a:gd name="connsiteY303" fmla="*/ 1393984 h 2400300"/>
                <a:gd name="connsiteX304" fmla="*/ 970121 w 5905500"/>
                <a:gd name="connsiteY304" fmla="*/ 1430179 h 2400300"/>
                <a:gd name="connsiteX305" fmla="*/ 964406 w 5905500"/>
                <a:gd name="connsiteY305" fmla="*/ 1418749 h 2400300"/>
                <a:gd name="connsiteX306" fmla="*/ 964406 w 5905500"/>
                <a:gd name="connsiteY306" fmla="*/ 1430179 h 2400300"/>
                <a:gd name="connsiteX307" fmla="*/ 945356 w 5905500"/>
                <a:gd name="connsiteY307" fmla="*/ 1435894 h 2400300"/>
                <a:gd name="connsiteX308" fmla="*/ 951071 w 5905500"/>
                <a:gd name="connsiteY308" fmla="*/ 1454944 h 2400300"/>
                <a:gd name="connsiteX309" fmla="*/ 951071 w 5905500"/>
                <a:gd name="connsiteY309" fmla="*/ 1460659 h 2400300"/>
                <a:gd name="connsiteX310" fmla="*/ 945356 w 5905500"/>
                <a:gd name="connsiteY310" fmla="*/ 1460659 h 2400300"/>
                <a:gd name="connsiteX311" fmla="*/ 945356 w 5905500"/>
                <a:gd name="connsiteY311" fmla="*/ 1454944 h 2400300"/>
                <a:gd name="connsiteX312" fmla="*/ 933926 w 5905500"/>
                <a:gd name="connsiteY312" fmla="*/ 1424464 h 2400300"/>
                <a:gd name="connsiteX313" fmla="*/ 909161 w 5905500"/>
                <a:gd name="connsiteY313" fmla="*/ 1424464 h 2400300"/>
                <a:gd name="connsiteX314" fmla="*/ 909161 w 5905500"/>
                <a:gd name="connsiteY314" fmla="*/ 1420654 h 2400300"/>
                <a:gd name="connsiteX315" fmla="*/ 928211 w 5905500"/>
                <a:gd name="connsiteY315" fmla="*/ 1395889 h 2400300"/>
                <a:gd name="connsiteX316" fmla="*/ 939641 w 5905500"/>
                <a:gd name="connsiteY316" fmla="*/ 1401604 h 2400300"/>
                <a:gd name="connsiteX317" fmla="*/ 939641 w 5905500"/>
                <a:gd name="connsiteY317" fmla="*/ 1376839 h 2400300"/>
                <a:gd name="connsiteX318" fmla="*/ 879634 w 5905500"/>
                <a:gd name="connsiteY318" fmla="*/ 1376839 h 2400300"/>
                <a:gd name="connsiteX319" fmla="*/ 883444 w 5905500"/>
                <a:gd name="connsiteY319" fmla="*/ 1378744 h 2400300"/>
                <a:gd name="connsiteX320" fmla="*/ 883444 w 5905500"/>
                <a:gd name="connsiteY320" fmla="*/ 1397794 h 2400300"/>
                <a:gd name="connsiteX321" fmla="*/ 815816 w 5905500"/>
                <a:gd name="connsiteY321" fmla="*/ 1386364 h 2400300"/>
                <a:gd name="connsiteX322" fmla="*/ 815816 w 5905500"/>
                <a:gd name="connsiteY322" fmla="*/ 1411129 h 2400300"/>
                <a:gd name="connsiteX323" fmla="*/ 840581 w 5905500"/>
                <a:gd name="connsiteY323" fmla="*/ 1492091 h 2400300"/>
                <a:gd name="connsiteX324" fmla="*/ 815816 w 5905500"/>
                <a:gd name="connsiteY324" fmla="*/ 1497806 h 2400300"/>
                <a:gd name="connsiteX325" fmla="*/ 815816 w 5905500"/>
                <a:gd name="connsiteY325" fmla="*/ 1492091 h 2400300"/>
                <a:gd name="connsiteX326" fmla="*/ 810101 w 5905500"/>
                <a:gd name="connsiteY326" fmla="*/ 1492091 h 2400300"/>
                <a:gd name="connsiteX327" fmla="*/ 781526 w 5905500"/>
                <a:gd name="connsiteY327" fmla="*/ 1378744 h 2400300"/>
                <a:gd name="connsiteX328" fmla="*/ 740569 w 5905500"/>
                <a:gd name="connsiteY328" fmla="*/ 1378744 h 2400300"/>
                <a:gd name="connsiteX329" fmla="*/ 740569 w 5905500"/>
                <a:gd name="connsiteY329" fmla="*/ 1386364 h 2400300"/>
                <a:gd name="connsiteX330" fmla="*/ 729139 w 5905500"/>
                <a:gd name="connsiteY330" fmla="*/ 1386364 h 2400300"/>
                <a:gd name="connsiteX331" fmla="*/ 729139 w 5905500"/>
                <a:gd name="connsiteY331" fmla="*/ 1380649 h 2400300"/>
                <a:gd name="connsiteX332" fmla="*/ 731044 w 5905500"/>
                <a:gd name="connsiteY332" fmla="*/ 1378744 h 2400300"/>
                <a:gd name="connsiteX333" fmla="*/ 62389 w 5905500"/>
                <a:gd name="connsiteY333" fmla="*/ 1378744 h 2400300"/>
                <a:gd name="connsiteX334" fmla="*/ 64294 w 5905500"/>
                <a:gd name="connsiteY334" fmla="*/ 1392079 h 2400300"/>
                <a:gd name="connsiteX335" fmla="*/ 45244 w 5905500"/>
                <a:gd name="connsiteY335" fmla="*/ 1397794 h 2400300"/>
                <a:gd name="connsiteX336" fmla="*/ 49054 w 5905500"/>
                <a:gd name="connsiteY336" fmla="*/ 1378744 h 2400300"/>
                <a:gd name="connsiteX337" fmla="*/ 23336 w 5905500"/>
                <a:gd name="connsiteY337" fmla="*/ 1378744 h 2400300"/>
                <a:gd name="connsiteX338" fmla="*/ 25241 w 5905500"/>
                <a:gd name="connsiteY338" fmla="*/ 1392079 h 2400300"/>
                <a:gd name="connsiteX339" fmla="*/ 19526 w 5905500"/>
                <a:gd name="connsiteY339" fmla="*/ 1392079 h 2400300"/>
                <a:gd name="connsiteX340" fmla="*/ 19526 w 5905500"/>
                <a:gd name="connsiteY340" fmla="*/ 1386364 h 2400300"/>
                <a:gd name="connsiteX341" fmla="*/ 15716 w 5905500"/>
                <a:gd name="connsiteY341" fmla="*/ 1378744 h 2400300"/>
                <a:gd name="connsiteX342" fmla="*/ 8096 w 5905500"/>
                <a:gd name="connsiteY342" fmla="*/ 1378744 h 2400300"/>
                <a:gd name="connsiteX343" fmla="*/ 8096 w 5905500"/>
                <a:gd name="connsiteY343" fmla="*/ 1594961 h 2400300"/>
                <a:gd name="connsiteX344" fmla="*/ 19526 w 5905500"/>
                <a:gd name="connsiteY344" fmla="*/ 1594961 h 2400300"/>
                <a:gd name="connsiteX345" fmla="*/ 44291 w 5905500"/>
                <a:gd name="connsiteY345" fmla="*/ 1594961 h 2400300"/>
                <a:gd name="connsiteX346" fmla="*/ 44291 w 5905500"/>
                <a:gd name="connsiteY346" fmla="*/ 1625441 h 2400300"/>
                <a:gd name="connsiteX347" fmla="*/ 39529 w 5905500"/>
                <a:gd name="connsiteY347" fmla="*/ 1625441 h 2400300"/>
                <a:gd name="connsiteX348" fmla="*/ 39529 w 5905500"/>
                <a:gd name="connsiteY348" fmla="*/ 1631156 h 2400300"/>
                <a:gd name="connsiteX349" fmla="*/ 27146 w 5905500"/>
                <a:gd name="connsiteY349" fmla="*/ 1631156 h 2400300"/>
                <a:gd name="connsiteX350" fmla="*/ 27146 w 5905500"/>
                <a:gd name="connsiteY350" fmla="*/ 1594961 h 2400300"/>
                <a:gd name="connsiteX351" fmla="*/ 21431 w 5905500"/>
                <a:gd name="connsiteY351" fmla="*/ 1594961 h 2400300"/>
                <a:gd name="connsiteX352" fmla="*/ 15716 w 5905500"/>
                <a:gd name="connsiteY352" fmla="*/ 1675924 h 2400300"/>
                <a:gd name="connsiteX353" fmla="*/ 46196 w 5905500"/>
                <a:gd name="connsiteY353" fmla="*/ 1706404 h 2400300"/>
                <a:gd name="connsiteX354" fmla="*/ 9049 w 5905500"/>
                <a:gd name="connsiteY354" fmla="*/ 1849279 h 2400300"/>
                <a:gd name="connsiteX355" fmla="*/ 20479 w 5905500"/>
                <a:gd name="connsiteY355" fmla="*/ 1849279 h 2400300"/>
                <a:gd name="connsiteX356" fmla="*/ 20479 w 5905500"/>
                <a:gd name="connsiteY356" fmla="*/ 1843564 h 2400300"/>
                <a:gd name="connsiteX357" fmla="*/ 26194 w 5905500"/>
                <a:gd name="connsiteY357" fmla="*/ 1832134 h 2400300"/>
                <a:gd name="connsiteX358" fmla="*/ 14764 w 5905500"/>
                <a:gd name="connsiteY358" fmla="*/ 1820704 h 2400300"/>
                <a:gd name="connsiteX359" fmla="*/ 39529 w 5905500"/>
                <a:gd name="connsiteY359" fmla="*/ 1778794 h 2400300"/>
                <a:gd name="connsiteX360" fmla="*/ 70009 w 5905500"/>
                <a:gd name="connsiteY360" fmla="*/ 1820704 h 2400300"/>
                <a:gd name="connsiteX361" fmla="*/ 94774 w 5905500"/>
                <a:gd name="connsiteY361" fmla="*/ 1814989 h 2400300"/>
                <a:gd name="connsiteX362" fmla="*/ 106204 w 5905500"/>
                <a:gd name="connsiteY362" fmla="*/ 1790224 h 2400300"/>
                <a:gd name="connsiteX363" fmla="*/ 94774 w 5905500"/>
                <a:gd name="connsiteY363" fmla="*/ 1790224 h 2400300"/>
                <a:gd name="connsiteX364" fmla="*/ 50006 w 5905500"/>
                <a:gd name="connsiteY364" fmla="*/ 1784509 h 2400300"/>
                <a:gd name="connsiteX365" fmla="*/ 69056 w 5905500"/>
                <a:gd name="connsiteY365" fmla="*/ 1709261 h 2400300"/>
                <a:gd name="connsiteX366" fmla="*/ 106204 w 5905500"/>
                <a:gd name="connsiteY366" fmla="*/ 1709261 h 2400300"/>
                <a:gd name="connsiteX367" fmla="*/ 106204 w 5905500"/>
                <a:gd name="connsiteY367" fmla="*/ 1728311 h 2400300"/>
                <a:gd name="connsiteX368" fmla="*/ 143351 w 5905500"/>
                <a:gd name="connsiteY368" fmla="*/ 1734026 h 2400300"/>
                <a:gd name="connsiteX369" fmla="*/ 154781 w 5905500"/>
                <a:gd name="connsiteY369" fmla="*/ 1714976 h 2400300"/>
                <a:gd name="connsiteX370" fmla="*/ 124301 w 5905500"/>
                <a:gd name="connsiteY370" fmla="*/ 1714976 h 2400300"/>
                <a:gd name="connsiteX371" fmla="*/ 124301 w 5905500"/>
                <a:gd name="connsiteY371" fmla="*/ 1678781 h 2400300"/>
                <a:gd name="connsiteX372" fmla="*/ 230981 w 5905500"/>
                <a:gd name="connsiteY372" fmla="*/ 1648301 h 2400300"/>
                <a:gd name="connsiteX373" fmla="*/ 261461 w 5905500"/>
                <a:gd name="connsiteY373" fmla="*/ 1659731 h 2400300"/>
                <a:gd name="connsiteX374" fmla="*/ 267176 w 5905500"/>
                <a:gd name="connsiteY374" fmla="*/ 1648301 h 2400300"/>
                <a:gd name="connsiteX375" fmla="*/ 255746 w 5905500"/>
                <a:gd name="connsiteY375" fmla="*/ 1612106 h 2400300"/>
                <a:gd name="connsiteX376" fmla="*/ 274796 w 5905500"/>
                <a:gd name="connsiteY376" fmla="*/ 1612106 h 2400300"/>
                <a:gd name="connsiteX377" fmla="*/ 280511 w 5905500"/>
                <a:gd name="connsiteY377" fmla="*/ 1648301 h 2400300"/>
                <a:gd name="connsiteX378" fmla="*/ 261461 w 5905500"/>
                <a:gd name="connsiteY378" fmla="*/ 1659731 h 2400300"/>
                <a:gd name="connsiteX379" fmla="*/ 267176 w 5905500"/>
                <a:gd name="connsiteY379" fmla="*/ 1678781 h 2400300"/>
                <a:gd name="connsiteX380" fmla="*/ 342424 w 5905500"/>
                <a:gd name="connsiteY380" fmla="*/ 1734979 h 2400300"/>
                <a:gd name="connsiteX381" fmla="*/ 336709 w 5905500"/>
                <a:gd name="connsiteY381" fmla="*/ 1734979 h 2400300"/>
                <a:gd name="connsiteX382" fmla="*/ 336709 w 5905500"/>
                <a:gd name="connsiteY382" fmla="*/ 1740694 h 2400300"/>
                <a:gd name="connsiteX383" fmla="*/ 342424 w 5905500"/>
                <a:gd name="connsiteY383" fmla="*/ 1740694 h 2400300"/>
                <a:gd name="connsiteX384" fmla="*/ 361474 w 5905500"/>
                <a:gd name="connsiteY384" fmla="*/ 1746409 h 2400300"/>
                <a:gd name="connsiteX385" fmla="*/ 361474 w 5905500"/>
                <a:gd name="connsiteY385" fmla="*/ 1771174 h 2400300"/>
                <a:gd name="connsiteX386" fmla="*/ 386239 w 5905500"/>
                <a:gd name="connsiteY386" fmla="*/ 1782604 h 2400300"/>
                <a:gd name="connsiteX387" fmla="*/ 367189 w 5905500"/>
                <a:gd name="connsiteY387" fmla="*/ 1874996 h 2400300"/>
                <a:gd name="connsiteX388" fmla="*/ 378619 w 5905500"/>
                <a:gd name="connsiteY388" fmla="*/ 1894046 h 2400300"/>
                <a:gd name="connsiteX389" fmla="*/ 316706 w 5905500"/>
                <a:gd name="connsiteY389" fmla="*/ 1918811 h 2400300"/>
                <a:gd name="connsiteX390" fmla="*/ 286226 w 5905500"/>
                <a:gd name="connsiteY390" fmla="*/ 1924526 h 2400300"/>
                <a:gd name="connsiteX391" fmla="*/ 297656 w 5905500"/>
                <a:gd name="connsiteY391" fmla="*/ 1813084 h 2400300"/>
                <a:gd name="connsiteX392" fmla="*/ 278606 w 5905500"/>
                <a:gd name="connsiteY392" fmla="*/ 1813084 h 2400300"/>
                <a:gd name="connsiteX393" fmla="*/ 278606 w 5905500"/>
                <a:gd name="connsiteY393" fmla="*/ 1843564 h 2400300"/>
                <a:gd name="connsiteX394" fmla="*/ 278606 w 5905500"/>
                <a:gd name="connsiteY394" fmla="*/ 1849279 h 2400300"/>
                <a:gd name="connsiteX395" fmla="*/ 272891 w 5905500"/>
                <a:gd name="connsiteY395" fmla="*/ 1849279 h 2400300"/>
                <a:gd name="connsiteX396" fmla="*/ 248126 w 5905500"/>
                <a:gd name="connsiteY396" fmla="*/ 1830229 h 2400300"/>
                <a:gd name="connsiteX397" fmla="*/ 236696 w 5905500"/>
                <a:gd name="connsiteY397" fmla="*/ 1849279 h 2400300"/>
                <a:gd name="connsiteX398" fmla="*/ 236696 w 5905500"/>
                <a:gd name="connsiteY398" fmla="*/ 1843564 h 2400300"/>
                <a:gd name="connsiteX399" fmla="*/ 242411 w 5905500"/>
                <a:gd name="connsiteY399" fmla="*/ 1837849 h 2400300"/>
                <a:gd name="connsiteX400" fmla="*/ 230981 w 5905500"/>
                <a:gd name="connsiteY400" fmla="*/ 1837849 h 2400300"/>
                <a:gd name="connsiteX401" fmla="*/ 230981 w 5905500"/>
                <a:gd name="connsiteY401" fmla="*/ 1843564 h 2400300"/>
                <a:gd name="connsiteX402" fmla="*/ 225266 w 5905500"/>
                <a:gd name="connsiteY402" fmla="*/ 1843564 h 2400300"/>
                <a:gd name="connsiteX403" fmla="*/ 244316 w 5905500"/>
                <a:gd name="connsiteY403" fmla="*/ 1899761 h 2400300"/>
                <a:gd name="connsiteX404" fmla="*/ 219551 w 5905500"/>
                <a:gd name="connsiteY404" fmla="*/ 1899761 h 2400300"/>
                <a:gd name="connsiteX405" fmla="*/ 219551 w 5905500"/>
                <a:gd name="connsiteY405" fmla="*/ 1918811 h 2400300"/>
                <a:gd name="connsiteX406" fmla="*/ 208121 w 5905500"/>
                <a:gd name="connsiteY406" fmla="*/ 1930241 h 2400300"/>
                <a:gd name="connsiteX407" fmla="*/ 189071 w 5905500"/>
                <a:gd name="connsiteY407" fmla="*/ 1918811 h 2400300"/>
                <a:gd name="connsiteX408" fmla="*/ 70961 w 5905500"/>
                <a:gd name="connsiteY408" fmla="*/ 2061686 h 2400300"/>
                <a:gd name="connsiteX409" fmla="*/ 40481 w 5905500"/>
                <a:gd name="connsiteY409" fmla="*/ 2031206 h 2400300"/>
                <a:gd name="connsiteX410" fmla="*/ 46196 w 5905500"/>
                <a:gd name="connsiteY410" fmla="*/ 2025491 h 2400300"/>
                <a:gd name="connsiteX411" fmla="*/ 35719 w 5905500"/>
                <a:gd name="connsiteY411" fmla="*/ 2025491 h 2400300"/>
                <a:gd name="connsiteX412" fmla="*/ 24289 w 5905500"/>
                <a:gd name="connsiteY412" fmla="*/ 2019776 h 2400300"/>
                <a:gd name="connsiteX413" fmla="*/ 18574 w 5905500"/>
                <a:gd name="connsiteY413" fmla="*/ 2008346 h 2400300"/>
                <a:gd name="connsiteX414" fmla="*/ 11906 w 5905500"/>
                <a:gd name="connsiteY414" fmla="*/ 2008346 h 2400300"/>
                <a:gd name="connsiteX415" fmla="*/ 11906 w 5905500"/>
                <a:gd name="connsiteY415" fmla="*/ 2162651 h 2400300"/>
                <a:gd name="connsiteX416" fmla="*/ 23336 w 5905500"/>
                <a:gd name="connsiteY416" fmla="*/ 2162651 h 2400300"/>
                <a:gd name="connsiteX417" fmla="*/ 11906 w 5905500"/>
                <a:gd name="connsiteY417" fmla="*/ 2168366 h 2400300"/>
                <a:gd name="connsiteX418" fmla="*/ 11906 w 5905500"/>
                <a:gd name="connsiteY418" fmla="*/ 2235994 h 2400300"/>
                <a:gd name="connsiteX419" fmla="*/ 17621 w 5905500"/>
                <a:gd name="connsiteY419" fmla="*/ 2390299 h 2400300"/>
                <a:gd name="connsiteX420" fmla="*/ 23336 w 5905500"/>
                <a:gd name="connsiteY420" fmla="*/ 2390299 h 2400300"/>
                <a:gd name="connsiteX421" fmla="*/ 23336 w 5905500"/>
                <a:gd name="connsiteY421" fmla="*/ 2384584 h 2400300"/>
                <a:gd name="connsiteX422" fmla="*/ 34766 w 5905500"/>
                <a:gd name="connsiteY422" fmla="*/ 2365534 h 2400300"/>
                <a:gd name="connsiteX423" fmla="*/ 34766 w 5905500"/>
                <a:gd name="connsiteY423" fmla="*/ 2371249 h 2400300"/>
                <a:gd name="connsiteX424" fmla="*/ 40481 w 5905500"/>
                <a:gd name="connsiteY424" fmla="*/ 2371249 h 2400300"/>
                <a:gd name="connsiteX425" fmla="*/ 21431 w 5905500"/>
                <a:gd name="connsiteY425" fmla="*/ 2396014 h 2400300"/>
                <a:gd name="connsiteX426" fmla="*/ 160496 w 5905500"/>
                <a:gd name="connsiteY426" fmla="*/ 2396014 h 2400300"/>
                <a:gd name="connsiteX427" fmla="*/ 222409 w 5905500"/>
                <a:gd name="connsiteY427" fmla="*/ 2390299 h 2400300"/>
                <a:gd name="connsiteX428" fmla="*/ 233839 w 5905500"/>
                <a:gd name="connsiteY428" fmla="*/ 2378869 h 2400300"/>
                <a:gd name="connsiteX429" fmla="*/ 245269 w 5905500"/>
                <a:gd name="connsiteY429" fmla="*/ 2397919 h 2400300"/>
                <a:gd name="connsiteX430" fmla="*/ 363379 w 5905500"/>
                <a:gd name="connsiteY430" fmla="*/ 2392204 h 2400300"/>
                <a:gd name="connsiteX431" fmla="*/ 419576 w 5905500"/>
                <a:gd name="connsiteY431" fmla="*/ 2397919 h 2400300"/>
                <a:gd name="connsiteX432" fmla="*/ 526256 w 5905500"/>
                <a:gd name="connsiteY432" fmla="*/ 2392204 h 2400300"/>
                <a:gd name="connsiteX433" fmla="*/ 688181 w 5905500"/>
                <a:gd name="connsiteY433" fmla="*/ 2380774 h 2400300"/>
                <a:gd name="connsiteX434" fmla="*/ 937736 w 5905500"/>
                <a:gd name="connsiteY434" fmla="*/ 2375059 h 2400300"/>
                <a:gd name="connsiteX435" fmla="*/ 1035844 w 5905500"/>
                <a:gd name="connsiteY435" fmla="*/ 2380774 h 2400300"/>
                <a:gd name="connsiteX436" fmla="*/ 1327309 w 5905500"/>
                <a:gd name="connsiteY436" fmla="*/ 2380774 h 2400300"/>
                <a:gd name="connsiteX437" fmla="*/ 1445419 w 5905500"/>
                <a:gd name="connsiteY437" fmla="*/ 2386489 h 2400300"/>
                <a:gd name="connsiteX438" fmla="*/ 1532096 w 5905500"/>
                <a:gd name="connsiteY438" fmla="*/ 2375059 h 2400300"/>
                <a:gd name="connsiteX439" fmla="*/ 1748314 w 5905500"/>
                <a:gd name="connsiteY439" fmla="*/ 2394109 h 2400300"/>
                <a:gd name="connsiteX440" fmla="*/ 1767364 w 5905500"/>
                <a:gd name="connsiteY440" fmla="*/ 2375059 h 2400300"/>
                <a:gd name="connsiteX441" fmla="*/ 1767364 w 5905500"/>
                <a:gd name="connsiteY441" fmla="*/ 2386489 h 2400300"/>
                <a:gd name="connsiteX442" fmla="*/ 1755934 w 5905500"/>
                <a:gd name="connsiteY442" fmla="*/ 2392204 h 2400300"/>
                <a:gd name="connsiteX443" fmla="*/ 1786414 w 5905500"/>
                <a:gd name="connsiteY443" fmla="*/ 2392204 h 2400300"/>
                <a:gd name="connsiteX444" fmla="*/ 1797844 w 5905500"/>
                <a:gd name="connsiteY444" fmla="*/ 2373154 h 2400300"/>
                <a:gd name="connsiteX445" fmla="*/ 1797844 w 5905500"/>
                <a:gd name="connsiteY445" fmla="*/ 2378869 h 2400300"/>
                <a:gd name="connsiteX446" fmla="*/ 1792129 w 5905500"/>
                <a:gd name="connsiteY446" fmla="*/ 2378869 h 2400300"/>
                <a:gd name="connsiteX447" fmla="*/ 1803559 w 5905500"/>
                <a:gd name="connsiteY447" fmla="*/ 2384584 h 2400300"/>
                <a:gd name="connsiteX448" fmla="*/ 1822609 w 5905500"/>
                <a:gd name="connsiteY448" fmla="*/ 2378869 h 2400300"/>
                <a:gd name="connsiteX449" fmla="*/ 1834039 w 5905500"/>
                <a:gd name="connsiteY449" fmla="*/ 2378869 h 2400300"/>
                <a:gd name="connsiteX450" fmla="*/ 1834039 w 5905500"/>
                <a:gd name="connsiteY450" fmla="*/ 2384584 h 2400300"/>
                <a:gd name="connsiteX451" fmla="*/ 1814989 w 5905500"/>
                <a:gd name="connsiteY451" fmla="*/ 2390299 h 2400300"/>
                <a:gd name="connsiteX452" fmla="*/ 2162651 w 5905500"/>
                <a:gd name="connsiteY452" fmla="*/ 2384584 h 2400300"/>
                <a:gd name="connsiteX453" fmla="*/ 2187416 w 5905500"/>
                <a:gd name="connsiteY453" fmla="*/ 2396014 h 2400300"/>
                <a:gd name="connsiteX454" fmla="*/ 2294096 w 5905500"/>
                <a:gd name="connsiteY454" fmla="*/ 2376964 h 2400300"/>
                <a:gd name="connsiteX455" fmla="*/ 2361724 w 5905500"/>
                <a:gd name="connsiteY455" fmla="*/ 2396014 h 2400300"/>
                <a:gd name="connsiteX456" fmla="*/ 2541746 w 5905500"/>
                <a:gd name="connsiteY456" fmla="*/ 2396014 h 2400300"/>
                <a:gd name="connsiteX457" fmla="*/ 2530316 w 5905500"/>
                <a:gd name="connsiteY457" fmla="*/ 2390299 h 2400300"/>
                <a:gd name="connsiteX458" fmla="*/ 3175159 w 5905500"/>
                <a:gd name="connsiteY458" fmla="*/ 2384584 h 2400300"/>
                <a:gd name="connsiteX459" fmla="*/ 3175159 w 5905500"/>
                <a:gd name="connsiteY459" fmla="*/ 2378869 h 2400300"/>
                <a:gd name="connsiteX460" fmla="*/ 3169444 w 5905500"/>
                <a:gd name="connsiteY460" fmla="*/ 2378869 h 2400300"/>
                <a:gd name="connsiteX461" fmla="*/ 3180874 w 5905500"/>
                <a:gd name="connsiteY461" fmla="*/ 2373154 h 2400300"/>
                <a:gd name="connsiteX462" fmla="*/ 3192304 w 5905500"/>
                <a:gd name="connsiteY462" fmla="*/ 2378869 h 2400300"/>
                <a:gd name="connsiteX463" fmla="*/ 3180874 w 5905500"/>
                <a:gd name="connsiteY463" fmla="*/ 2390299 h 2400300"/>
                <a:gd name="connsiteX464" fmla="*/ 3199924 w 5905500"/>
                <a:gd name="connsiteY464" fmla="*/ 2390299 h 2400300"/>
                <a:gd name="connsiteX465" fmla="*/ 3250406 w 5905500"/>
                <a:gd name="connsiteY465" fmla="*/ 2384584 h 2400300"/>
                <a:gd name="connsiteX466" fmla="*/ 3231356 w 5905500"/>
                <a:gd name="connsiteY466" fmla="*/ 2378869 h 2400300"/>
                <a:gd name="connsiteX467" fmla="*/ 3250406 w 5905500"/>
                <a:gd name="connsiteY467" fmla="*/ 2378869 h 2400300"/>
                <a:gd name="connsiteX468" fmla="*/ 3348514 w 5905500"/>
                <a:gd name="connsiteY468" fmla="*/ 2373154 h 2400300"/>
                <a:gd name="connsiteX469" fmla="*/ 3659981 w 5905500"/>
                <a:gd name="connsiteY469" fmla="*/ 2384584 h 2400300"/>
                <a:gd name="connsiteX470" fmla="*/ 3671411 w 5905500"/>
                <a:gd name="connsiteY470" fmla="*/ 2359819 h 2400300"/>
                <a:gd name="connsiteX471" fmla="*/ 3671411 w 5905500"/>
                <a:gd name="connsiteY471" fmla="*/ 2378869 h 2400300"/>
                <a:gd name="connsiteX472" fmla="*/ 3708559 w 5905500"/>
                <a:gd name="connsiteY472" fmla="*/ 2384584 h 2400300"/>
                <a:gd name="connsiteX473" fmla="*/ 3708559 w 5905500"/>
                <a:gd name="connsiteY473" fmla="*/ 2359819 h 2400300"/>
                <a:gd name="connsiteX474" fmla="*/ 3714274 w 5905500"/>
                <a:gd name="connsiteY474" fmla="*/ 2359819 h 2400300"/>
                <a:gd name="connsiteX475" fmla="*/ 3719989 w 5905500"/>
                <a:gd name="connsiteY475" fmla="*/ 2384584 h 2400300"/>
                <a:gd name="connsiteX476" fmla="*/ 3826669 w 5905500"/>
                <a:gd name="connsiteY476" fmla="*/ 2384584 h 2400300"/>
                <a:gd name="connsiteX477" fmla="*/ 4230529 w 5905500"/>
                <a:gd name="connsiteY477" fmla="*/ 2378869 h 2400300"/>
                <a:gd name="connsiteX478" fmla="*/ 4305777 w 5905500"/>
                <a:gd name="connsiteY478" fmla="*/ 2373154 h 2400300"/>
                <a:gd name="connsiteX479" fmla="*/ 4659154 w 5905500"/>
                <a:gd name="connsiteY479" fmla="*/ 2397919 h 2400300"/>
                <a:gd name="connsiteX480" fmla="*/ 4659154 w 5905500"/>
                <a:gd name="connsiteY480" fmla="*/ 2392204 h 2400300"/>
                <a:gd name="connsiteX481" fmla="*/ 4664869 w 5905500"/>
                <a:gd name="connsiteY481" fmla="*/ 2392204 h 2400300"/>
                <a:gd name="connsiteX482" fmla="*/ 4664869 w 5905500"/>
                <a:gd name="connsiteY482" fmla="*/ 2356009 h 2400300"/>
                <a:gd name="connsiteX483" fmla="*/ 4683919 w 5905500"/>
                <a:gd name="connsiteY483" fmla="*/ 2397919 h 2400300"/>
                <a:gd name="connsiteX484" fmla="*/ 4776311 w 5905500"/>
                <a:gd name="connsiteY484" fmla="*/ 2392204 h 2400300"/>
                <a:gd name="connsiteX485" fmla="*/ 4770596 w 5905500"/>
                <a:gd name="connsiteY485" fmla="*/ 2380774 h 2400300"/>
                <a:gd name="connsiteX486" fmla="*/ 4776311 w 5905500"/>
                <a:gd name="connsiteY486" fmla="*/ 2380774 h 2400300"/>
                <a:gd name="connsiteX487" fmla="*/ 4776311 w 5905500"/>
                <a:gd name="connsiteY487" fmla="*/ 2386489 h 2400300"/>
                <a:gd name="connsiteX488" fmla="*/ 4787742 w 5905500"/>
                <a:gd name="connsiteY488" fmla="*/ 2380774 h 2400300"/>
                <a:gd name="connsiteX489" fmla="*/ 4824889 w 5905500"/>
                <a:gd name="connsiteY489" fmla="*/ 2392204 h 2400300"/>
                <a:gd name="connsiteX490" fmla="*/ 5048727 w 5905500"/>
                <a:gd name="connsiteY490" fmla="*/ 2392204 h 2400300"/>
                <a:gd name="connsiteX491" fmla="*/ 5172552 w 5905500"/>
                <a:gd name="connsiteY491" fmla="*/ 2380774 h 2400300"/>
                <a:gd name="connsiteX492" fmla="*/ 5215414 w 5905500"/>
                <a:gd name="connsiteY492" fmla="*/ 2324576 h 2400300"/>
                <a:gd name="connsiteX493" fmla="*/ 5205889 w 5905500"/>
                <a:gd name="connsiteY493" fmla="*/ 2320766 h 2400300"/>
                <a:gd name="connsiteX494" fmla="*/ 5202079 w 5905500"/>
                <a:gd name="connsiteY494" fmla="*/ 2311241 h 2400300"/>
                <a:gd name="connsiteX495" fmla="*/ 5226844 w 5905500"/>
                <a:gd name="connsiteY495" fmla="*/ 2311241 h 2400300"/>
                <a:gd name="connsiteX496" fmla="*/ 5257324 w 5905500"/>
                <a:gd name="connsiteY496" fmla="*/ 2275047 h 2400300"/>
                <a:gd name="connsiteX497" fmla="*/ 5257324 w 5905500"/>
                <a:gd name="connsiteY497" fmla="*/ 2244566 h 2400300"/>
                <a:gd name="connsiteX498" fmla="*/ 5276374 w 5905500"/>
                <a:gd name="connsiteY498" fmla="*/ 2255997 h 2400300"/>
                <a:gd name="connsiteX499" fmla="*/ 5313521 w 5905500"/>
                <a:gd name="connsiteY499" fmla="*/ 2214086 h 2400300"/>
                <a:gd name="connsiteX500" fmla="*/ 5313521 w 5905500"/>
                <a:gd name="connsiteY500" fmla="*/ 2202656 h 2400300"/>
                <a:gd name="connsiteX501" fmla="*/ 5303996 w 5905500"/>
                <a:gd name="connsiteY501" fmla="*/ 2198847 h 2400300"/>
                <a:gd name="connsiteX502" fmla="*/ 5300187 w 5905500"/>
                <a:gd name="connsiteY502" fmla="*/ 2189322 h 2400300"/>
                <a:gd name="connsiteX503" fmla="*/ 5305902 w 5905500"/>
                <a:gd name="connsiteY503" fmla="*/ 2189322 h 2400300"/>
                <a:gd name="connsiteX504" fmla="*/ 5317332 w 5905500"/>
                <a:gd name="connsiteY504" fmla="*/ 2195036 h 2400300"/>
                <a:gd name="connsiteX505" fmla="*/ 5354479 w 5905500"/>
                <a:gd name="connsiteY505" fmla="*/ 2144554 h 2400300"/>
                <a:gd name="connsiteX506" fmla="*/ 5303996 w 5905500"/>
                <a:gd name="connsiteY506" fmla="*/ 2007394 h 2400300"/>
                <a:gd name="connsiteX507" fmla="*/ 5298282 w 5905500"/>
                <a:gd name="connsiteY507" fmla="*/ 2037874 h 2400300"/>
                <a:gd name="connsiteX508" fmla="*/ 5348764 w 5905500"/>
                <a:gd name="connsiteY508" fmla="*/ 1845469 h 2400300"/>
                <a:gd name="connsiteX509" fmla="*/ 5348764 w 5905500"/>
                <a:gd name="connsiteY509" fmla="*/ 1789271 h 2400300"/>
                <a:gd name="connsiteX510" fmla="*/ 5367814 w 5905500"/>
                <a:gd name="connsiteY510" fmla="*/ 1789271 h 2400300"/>
                <a:gd name="connsiteX511" fmla="*/ 5367814 w 5905500"/>
                <a:gd name="connsiteY511" fmla="*/ 1770221 h 2400300"/>
                <a:gd name="connsiteX512" fmla="*/ 5356384 w 5905500"/>
                <a:gd name="connsiteY512" fmla="*/ 1770221 h 2400300"/>
                <a:gd name="connsiteX513" fmla="*/ 5337334 w 5905500"/>
                <a:gd name="connsiteY513" fmla="*/ 1770221 h 2400300"/>
                <a:gd name="connsiteX514" fmla="*/ 5325904 w 5905500"/>
                <a:gd name="connsiteY514" fmla="*/ 1734026 h 2400300"/>
                <a:gd name="connsiteX515" fmla="*/ 5337334 w 5905500"/>
                <a:gd name="connsiteY515" fmla="*/ 1734026 h 2400300"/>
                <a:gd name="connsiteX516" fmla="*/ 5374482 w 5905500"/>
                <a:gd name="connsiteY516" fmla="*/ 1758791 h 2400300"/>
                <a:gd name="connsiteX517" fmla="*/ 5380196 w 5905500"/>
                <a:gd name="connsiteY517" fmla="*/ 1722596 h 2400300"/>
                <a:gd name="connsiteX518" fmla="*/ 5423059 w 5905500"/>
                <a:gd name="connsiteY518" fmla="*/ 1697831 h 2400300"/>
                <a:gd name="connsiteX519" fmla="*/ 5423059 w 5905500"/>
                <a:gd name="connsiteY519" fmla="*/ 1673066 h 2400300"/>
                <a:gd name="connsiteX520" fmla="*/ 5447824 w 5905500"/>
                <a:gd name="connsiteY520" fmla="*/ 1684496 h 2400300"/>
                <a:gd name="connsiteX521" fmla="*/ 5459254 w 5905500"/>
                <a:gd name="connsiteY521" fmla="*/ 1659731 h 2400300"/>
                <a:gd name="connsiteX522" fmla="*/ 5449729 w 5905500"/>
                <a:gd name="connsiteY522" fmla="*/ 1655921 h 2400300"/>
                <a:gd name="connsiteX523" fmla="*/ 5445919 w 5905500"/>
                <a:gd name="connsiteY523" fmla="*/ 1646396 h 2400300"/>
                <a:gd name="connsiteX524" fmla="*/ 5464969 w 5905500"/>
                <a:gd name="connsiteY524" fmla="*/ 1646396 h 2400300"/>
                <a:gd name="connsiteX525" fmla="*/ 5470684 w 5905500"/>
                <a:gd name="connsiteY525" fmla="*/ 1657826 h 2400300"/>
                <a:gd name="connsiteX526" fmla="*/ 5470684 w 5905500"/>
                <a:gd name="connsiteY526" fmla="*/ 1652111 h 2400300"/>
                <a:gd name="connsiteX527" fmla="*/ 5495449 w 5905500"/>
                <a:gd name="connsiteY527" fmla="*/ 1633061 h 2400300"/>
                <a:gd name="connsiteX528" fmla="*/ 5495449 w 5905500"/>
                <a:gd name="connsiteY528" fmla="*/ 1638776 h 2400300"/>
                <a:gd name="connsiteX529" fmla="*/ 5501164 w 5905500"/>
                <a:gd name="connsiteY529" fmla="*/ 1638776 h 2400300"/>
                <a:gd name="connsiteX530" fmla="*/ 5501164 w 5905500"/>
                <a:gd name="connsiteY530" fmla="*/ 1627346 h 2400300"/>
                <a:gd name="connsiteX531" fmla="*/ 5495449 w 5905500"/>
                <a:gd name="connsiteY531" fmla="*/ 1621631 h 2400300"/>
                <a:gd name="connsiteX532" fmla="*/ 5649754 w 5905500"/>
                <a:gd name="connsiteY532" fmla="*/ 1510189 h 2400300"/>
                <a:gd name="connsiteX533" fmla="*/ 5661184 w 5905500"/>
                <a:gd name="connsiteY533" fmla="*/ 1521619 h 2400300"/>
                <a:gd name="connsiteX534" fmla="*/ 5672614 w 5905500"/>
                <a:gd name="connsiteY534" fmla="*/ 1502569 h 2400300"/>
                <a:gd name="connsiteX535" fmla="*/ 5653564 w 5905500"/>
                <a:gd name="connsiteY535" fmla="*/ 1491139 h 2400300"/>
                <a:gd name="connsiteX536" fmla="*/ 5659279 w 5905500"/>
                <a:gd name="connsiteY536" fmla="*/ 1485424 h 2400300"/>
                <a:gd name="connsiteX537" fmla="*/ 5684044 w 5905500"/>
                <a:gd name="connsiteY537" fmla="*/ 1496854 h 2400300"/>
                <a:gd name="connsiteX538" fmla="*/ 5836444 w 5905500"/>
                <a:gd name="connsiteY538" fmla="*/ 1377791 h 2400300"/>
                <a:gd name="connsiteX539" fmla="*/ 5693569 w 5905500"/>
                <a:gd name="connsiteY539" fmla="*/ 1379696 h 2400300"/>
                <a:gd name="connsiteX540" fmla="*/ 5693569 w 5905500"/>
                <a:gd name="connsiteY540" fmla="*/ 1379696 h 2400300"/>
                <a:gd name="connsiteX541" fmla="*/ 5693569 w 5905500"/>
                <a:gd name="connsiteY541" fmla="*/ 1379696 h 2400300"/>
                <a:gd name="connsiteX542" fmla="*/ 5693569 w 5905500"/>
                <a:gd name="connsiteY542" fmla="*/ 1379696 h 2400300"/>
                <a:gd name="connsiteX543" fmla="*/ 5670709 w 5905500"/>
                <a:gd name="connsiteY543" fmla="*/ 1379696 h 2400300"/>
                <a:gd name="connsiteX544" fmla="*/ 5685949 w 5905500"/>
                <a:gd name="connsiteY544" fmla="*/ 1387316 h 2400300"/>
                <a:gd name="connsiteX545" fmla="*/ 5685949 w 5905500"/>
                <a:gd name="connsiteY545" fmla="*/ 1381601 h 2400300"/>
                <a:gd name="connsiteX546" fmla="*/ 5680234 w 5905500"/>
                <a:gd name="connsiteY546" fmla="*/ 1381601 h 2400300"/>
                <a:gd name="connsiteX547" fmla="*/ 5680234 w 5905500"/>
                <a:gd name="connsiteY547" fmla="*/ 1379696 h 2400300"/>
                <a:gd name="connsiteX548" fmla="*/ 5670709 w 5905500"/>
                <a:gd name="connsiteY548" fmla="*/ 1379696 h 2400300"/>
                <a:gd name="connsiteX549" fmla="*/ 5670709 w 5905500"/>
                <a:gd name="connsiteY549" fmla="*/ 1379696 h 2400300"/>
                <a:gd name="connsiteX550" fmla="*/ 5670709 w 5905500"/>
                <a:gd name="connsiteY550" fmla="*/ 1379696 h 2400300"/>
                <a:gd name="connsiteX551" fmla="*/ 5670709 w 5905500"/>
                <a:gd name="connsiteY551" fmla="*/ 1379696 h 2400300"/>
                <a:gd name="connsiteX552" fmla="*/ 5216366 w 5905500"/>
                <a:gd name="connsiteY552" fmla="*/ 1379696 h 2400300"/>
                <a:gd name="connsiteX553" fmla="*/ 5225891 w 5905500"/>
                <a:gd name="connsiteY553" fmla="*/ 1387316 h 2400300"/>
                <a:gd name="connsiteX554" fmla="*/ 5225891 w 5905500"/>
                <a:gd name="connsiteY554" fmla="*/ 1379696 h 2400300"/>
                <a:gd name="connsiteX555" fmla="*/ 5216366 w 5905500"/>
                <a:gd name="connsiteY555" fmla="*/ 1379696 h 2400300"/>
                <a:gd name="connsiteX556" fmla="*/ 5216366 w 5905500"/>
                <a:gd name="connsiteY556" fmla="*/ 1379696 h 2400300"/>
                <a:gd name="connsiteX557" fmla="*/ 5216366 w 5905500"/>
                <a:gd name="connsiteY557" fmla="*/ 1379696 h 2400300"/>
                <a:gd name="connsiteX558" fmla="*/ 5216366 w 5905500"/>
                <a:gd name="connsiteY558" fmla="*/ 1379696 h 2400300"/>
                <a:gd name="connsiteX559" fmla="*/ 4782027 w 5905500"/>
                <a:gd name="connsiteY559" fmla="*/ 1379696 h 2400300"/>
                <a:gd name="connsiteX560" fmla="*/ 4780121 w 5905500"/>
                <a:gd name="connsiteY560" fmla="*/ 1393031 h 2400300"/>
                <a:gd name="connsiteX561" fmla="*/ 4785836 w 5905500"/>
                <a:gd name="connsiteY561" fmla="*/ 1393031 h 2400300"/>
                <a:gd name="connsiteX562" fmla="*/ 4793457 w 5905500"/>
                <a:gd name="connsiteY562" fmla="*/ 1379696 h 2400300"/>
                <a:gd name="connsiteX563" fmla="*/ 4782027 w 5905500"/>
                <a:gd name="connsiteY563" fmla="*/ 1379696 h 2400300"/>
                <a:gd name="connsiteX564" fmla="*/ 4782027 w 5905500"/>
                <a:gd name="connsiteY564" fmla="*/ 1379696 h 2400300"/>
                <a:gd name="connsiteX565" fmla="*/ 4782027 w 5905500"/>
                <a:gd name="connsiteY565" fmla="*/ 1379696 h 2400300"/>
                <a:gd name="connsiteX566" fmla="*/ 4782027 w 5905500"/>
                <a:gd name="connsiteY566" fmla="*/ 1379696 h 2400300"/>
                <a:gd name="connsiteX567" fmla="*/ 4182904 w 5905500"/>
                <a:gd name="connsiteY567" fmla="*/ 1379696 h 2400300"/>
                <a:gd name="connsiteX568" fmla="*/ 4182904 w 5905500"/>
                <a:gd name="connsiteY568" fmla="*/ 1379696 h 2400300"/>
                <a:gd name="connsiteX569" fmla="*/ 4179094 w 5905500"/>
                <a:gd name="connsiteY569" fmla="*/ 1379696 h 2400300"/>
                <a:gd name="connsiteX570" fmla="*/ 4173379 w 5905500"/>
                <a:gd name="connsiteY570" fmla="*/ 1379696 h 2400300"/>
                <a:gd name="connsiteX571" fmla="*/ 4163854 w 5905500"/>
                <a:gd name="connsiteY571" fmla="*/ 1381601 h 2400300"/>
                <a:gd name="connsiteX572" fmla="*/ 4175284 w 5905500"/>
                <a:gd name="connsiteY572" fmla="*/ 1387316 h 2400300"/>
                <a:gd name="connsiteX573" fmla="*/ 4233386 w 5905500"/>
                <a:gd name="connsiteY573" fmla="*/ 1379696 h 2400300"/>
                <a:gd name="connsiteX574" fmla="*/ 4182904 w 5905500"/>
                <a:gd name="connsiteY574" fmla="*/ 1379696 h 2400300"/>
                <a:gd name="connsiteX575" fmla="*/ 4182904 w 5905500"/>
                <a:gd name="connsiteY575" fmla="*/ 1379696 h 2400300"/>
                <a:gd name="connsiteX576" fmla="*/ 4182904 w 5905500"/>
                <a:gd name="connsiteY576" fmla="*/ 1379696 h 2400300"/>
                <a:gd name="connsiteX577" fmla="*/ 4182904 w 5905500"/>
                <a:gd name="connsiteY577" fmla="*/ 1379696 h 2400300"/>
                <a:gd name="connsiteX578" fmla="*/ 2307431 w 5905500"/>
                <a:gd name="connsiteY578" fmla="*/ 1379696 h 2400300"/>
                <a:gd name="connsiteX579" fmla="*/ 2307431 w 5905500"/>
                <a:gd name="connsiteY579" fmla="*/ 1379696 h 2400300"/>
                <a:gd name="connsiteX580" fmla="*/ 2309336 w 5905500"/>
                <a:gd name="connsiteY580" fmla="*/ 1387316 h 2400300"/>
                <a:gd name="connsiteX581" fmla="*/ 2315051 w 5905500"/>
                <a:gd name="connsiteY581" fmla="*/ 1381601 h 2400300"/>
                <a:gd name="connsiteX582" fmla="*/ 2315051 w 5905500"/>
                <a:gd name="connsiteY582" fmla="*/ 1379696 h 2400300"/>
                <a:gd name="connsiteX583" fmla="*/ 2307431 w 5905500"/>
                <a:gd name="connsiteY583" fmla="*/ 1379696 h 2400300"/>
                <a:gd name="connsiteX584" fmla="*/ 2307431 w 5905500"/>
                <a:gd name="connsiteY584" fmla="*/ 1379696 h 2400300"/>
                <a:gd name="connsiteX585" fmla="*/ 2307431 w 5905500"/>
                <a:gd name="connsiteY585" fmla="*/ 1379696 h 2400300"/>
                <a:gd name="connsiteX586" fmla="*/ 2307431 w 5905500"/>
                <a:gd name="connsiteY586" fmla="*/ 1379696 h 2400300"/>
                <a:gd name="connsiteX587" fmla="*/ 2052161 w 5905500"/>
                <a:gd name="connsiteY587" fmla="*/ 1379696 h 2400300"/>
                <a:gd name="connsiteX588" fmla="*/ 2059781 w 5905500"/>
                <a:gd name="connsiteY588" fmla="*/ 1381601 h 2400300"/>
                <a:gd name="connsiteX589" fmla="*/ 2059781 w 5905500"/>
                <a:gd name="connsiteY589" fmla="*/ 1379696 h 2400300"/>
                <a:gd name="connsiteX590" fmla="*/ 2052161 w 5905500"/>
                <a:gd name="connsiteY590" fmla="*/ 1379696 h 2400300"/>
                <a:gd name="connsiteX591" fmla="*/ 2052161 w 5905500"/>
                <a:gd name="connsiteY591" fmla="*/ 1379696 h 2400300"/>
                <a:gd name="connsiteX592" fmla="*/ 2052161 w 5905500"/>
                <a:gd name="connsiteY592" fmla="*/ 1379696 h 2400300"/>
                <a:gd name="connsiteX593" fmla="*/ 2052161 w 5905500"/>
                <a:gd name="connsiteY593" fmla="*/ 1379696 h 2400300"/>
                <a:gd name="connsiteX594" fmla="*/ 1832134 w 5905500"/>
                <a:gd name="connsiteY594" fmla="*/ 1379696 h 2400300"/>
                <a:gd name="connsiteX595" fmla="*/ 1841659 w 5905500"/>
                <a:gd name="connsiteY595" fmla="*/ 1398746 h 2400300"/>
                <a:gd name="connsiteX596" fmla="*/ 1853089 w 5905500"/>
                <a:gd name="connsiteY596" fmla="*/ 1398746 h 2400300"/>
                <a:gd name="connsiteX597" fmla="*/ 1853089 w 5905500"/>
                <a:gd name="connsiteY597" fmla="*/ 1387316 h 2400300"/>
                <a:gd name="connsiteX598" fmla="*/ 1849279 w 5905500"/>
                <a:gd name="connsiteY598" fmla="*/ 1379696 h 2400300"/>
                <a:gd name="connsiteX599" fmla="*/ 1832134 w 5905500"/>
                <a:gd name="connsiteY599" fmla="*/ 1379696 h 2400300"/>
                <a:gd name="connsiteX600" fmla="*/ 1832134 w 5905500"/>
                <a:gd name="connsiteY600" fmla="*/ 1379696 h 2400300"/>
                <a:gd name="connsiteX601" fmla="*/ 1832134 w 5905500"/>
                <a:gd name="connsiteY601" fmla="*/ 1379696 h 2400300"/>
                <a:gd name="connsiteX602" fmla="*/ 1832134 w 5905500"/>
                <a:gd name="connsiteY602" fmla="*/ 1379696 h 2400300"/>
                <a:gd name="connsiteX603" fmla="*/ 1781651 w 5905500"/>
                <a:gd name="connsiteY603" fmla="*/ 1379696 h 2400300"/>
                <a:gd name="connsiteX604" fmla="*/ 1779746 w 5905500"/>
                <a:gd name="connsiteY604" fmla="*/ 1387316 h 2400300"/>
                <a:gd name="connsiteX605" fmla="*/ 1798796 w 5905500"/>
                <a:gd name="connsiteY605" fmla="*/ 1381601 h 2400300"/>
                <a:gd name="connsiteX606" fmla="*/ 1800701 w 5905500"/>
                <a:gd name="connsiteY606" fmla="*/ 1379696 h 2400300"/>
                <a:gd name="connsiteX607" fmla="*/ 1781651 w 5905500"/>
                <a:gd name="connsiteY607" fmla="*/ 1379696 h 2400300"/>
                <a:gd name="connsiteX608" fmla="*/ 1781651 w 5905500"/>
                <a:gd name="connsiteY608" fmla="*/ 1379696 h 2400300"/>
                <a:gd name="connsiteX609" fmla="*/ 1781651 w 5905500"/>
                <a:gd name="connsiteY609" fmla="*/ 1379696 h 2400300"/>
                <a:gd name="connsiteX610" fmla="*/ 1781651 w 5905500"/>
                <a:gd name="connsiteY610" fmla="*/ 1379696 h 2400300"/>
                <a:gd name="connsiteX611" fmla="*/ 1293019 w 5905500"/>
                <a:gd name="connsiteY611" fmla="*/ 1379696 h 2400300"/>
                <a:gd name="connsiteX612" fmla="*/ 1296829 w 5905500"/>
                <a:gd name="connsiteY612" fmla="*/ 1398746 h 2400300"/>
                <a:gd name="connsiteX613" fmla="*/ 1291114 w 5905500"/>
                <a:gd name="connsiteY613" fmla="*/ 1417796 h 2400300"/>
                <a:gd name="connsiteX614" fmla="*/ 1285399 w 5905500"/>
                <a:gd name="connsiteY614" fmla="*/ 1412081 h 2400300"/>
                <a:gd name="connsiteX615" fmla="*/ 1279684 w 5905500"/>
                <a:gd name="connsiteY615" fmla="*/ 1412081 h 2400300"/>
                <a:gd name="connsiteX616" fmla="*/ 1279684 w 5905500"/>
                <a:gd name="connsiteY616" fmla="*/ 1406366 h 2400300"/>
                <a:gd name="connsiteX617" fmla="*/ 1268254 w 5905500"/>
                <a:gd name="connsiteY617" fmla="*/ 1400651 h 2400300"/>
                <a:gd name="connsiteX618" fmla="*/ 1253014 w 5905500"/>
                <a:gd name="connsiteY618" fmla="*/ 1381601 h 2400300"/>
                <a:gd name="connsiteX619" fmla="*/ 1172051 w 5905500"/>
                <a:gd name="connsiteY619" fmla="*/ 1381601 h 2400300"/>
                <a:gd name="connsiteX620" fmla="*/ 1262539 w 5905500"/>
                <a:gd name="connsiteY620" fmla="*/ 1406366 h 2400300"/>
                <a:gd name="connsiteX621" fmla="*/ 1256824 w 5905500"/>
                <a:gd name="connsiteY621" fmla="*/ 1425416 h 2400300"/>
                <a:gd name="connsiteX622" fmla="*/ 1287304 w 5905500"/>
                <a:gd name="connsiteY622" fmla="*/ 1450181 h 2400300"/>
                <a:gd name="connsiteX623" fmla="*/ 1306354 w 5905500"/>
                <a:gd name="connsiteY623" fmla="*/ 1450181 h 2400300"/>
                <a:gd name="connsiteX624" fmla="*/ 1368266 w 5905500"/>
                <a:gd name="connsiteY624" fmla="*/ 1492091 h 2400300"/>
                <a:gd name="connsiteX625" fmla="*/ 1368266 w 5905500"/>
                <a:gd name="connsiteY625" fmla="*/ 1486376 h 2400300"/>
                <a:gd name="connsiteX626" fmla="*/ 1343501 w 5905500"/>
                <a:gd name="connsiteY626" fmla="*/ 1461611 h 2400300"/>
                <a:gd name="connsiteX627" fmla="*/ 1393984 w 5905500"/>
                <a:gd name="connsiteY627" fmla="*/ 1436846 h 2400300"/>
                <a:gd name="connsiteX628" fmla="*/ 1381601 w 5905500"/>
                <a:gd name="connsiteY628" fmla="*/ 1436846 h 2400300"/>
                <a:gd name="connsiteX629" fmla="*/ 1319689 w 5905500"/>
                <a:gd name="connsiteY629" fmla="*/ 1436846 h 2400300"/>
                <a:gd name="connsiteX630" fmla="*/ 1310164 w 5905500"/>
                <a:gd name="connsiteY630" fmla="*/ 1378744 h 2400300"/>
                <a:gd name="connsiteX631" fmla="*/ 1293019 w 5905500"/>
                <a:gd name="connsiteY631" fmla="*/ 1378744 h 2400300"/>
                <a:gd name="connsiteX632" fmla="*/ 1293019 w 5905500"/>
                <a:gd name="connsiteY632" fmla="*/ 1379696 h 2400300"/>
                <a:gd name="connsiteX633" fmla="*/ 1293019 w 5905500"/>
                <a:gd name="connsiteY633" fmla="*/ 1379696 h 2400300"/>
                <a:gd name="connsiteX634" fmla="*/ 1293019 w 5905500"/>
                <a:gd name="connsiteY634" fmla="*/ 1379696 h 2400300"/>
                <a:gd name="connsiteX635" fmla="*/ 1052989 w 5905500"/>
                <a:gd name="connsiteY635" fmla="*/ 1379696 h 2400300"/>
                <a:gd name="connsiteX636" fmla="*/ 1041559 w 5905500"/>
                <a:gd name="connsiteY636" fmla="*/ 1381601 h 2400300"/>
                <a:gd name="connsiteX637" fmla="*/ 1041559 w 5905500"/>
                <a:gd name="connsiteY637" fmla="*/ 1423511 h 2400300"/>
                <a:gd name="connsiteX638" fmla="*/ 1035844 w 5905500"/>
                <a:gd name="connsiteY638" fmla="*/ 1434941 h 2400300"/>
                <a:gd name="connsiteX639" fmla="*/ 1041559 w 5905500"/>
                <a:gd name="connsiteY639" fmla="*/ 1434941 h 2400300"/>
                <a:gd name="connsiteX640" fmla="*/ 1066324 w 5905500"/>
                <a:gd name="connsiteY640" fmla="*/ 1440656 h 2400300"/>
                <a:gd name="connsiteX641" fmla="*/ 1047274 w 5905500"/>
                <a:gd name="connsiteY641" fmla="*/ 1410176 h 2400300"/>
                <a:gd name="connsiteX642" fmla="*/ 1058704 w 5905500"/>
                <a:gd name="connsiteY642" fmla="*/ 1410176 h 2400300"/>
                <a:gd name="connsiteX643" fmla="*/ 1083469 w 5905500"/>
                <a:gd name="connsiteY643" fmla="*/ 1415891 h 2400300"/>
                <a:gd name="connsiteX644" fmla="*/ 1083469 w 5905500"/>
                <a:gd name="connsiteY644" fmla="*/ 1404461 h 2400300"/>
                <a:gd name="connsiteX645" fmla="*/ 1072039 w 5905500"/>
                <a:gd name="connsiteY645" fmla="*/ 1398746 h 2400300"/>
                <a:gd name="connsiteX646" fmla="*/ 1116806 w 5905500"/>
                <a:gd name="connsiteY646" fmla="*/ 1379696 h 2400300"/>
                <a:gd name="connsiteX647" fmla="*/ 1052989 w 5905500"/>
                <a:gd name="connsiteY647" fmla="*/ 1379696 h 2400300"/>
                <a:gd name="connsiteX648" fmla="*/ 1052989 w 5905500"/>
                <a:gd name="connsiteY648" fmla="*/ 1379696 h 2400300"/>
                <a:gd name="connsiteX649" fmla="*/ 1052989 w 5905500"/>
                <a:gd name="connsiteY649" fmla="*/ 1379696 h 2400300"/>
                <a:gd name="connsiteX650" fmla="*/ 1052989 w 5905500"/>
                <a:gd name="connsiteY650" fmla="*/ 1379696 h 2400300"/>
                <a:gd name="connsiteX651" fmla="*/ 804386 w 5905500"/>
                <a:gd name="connsiteY651" fmla="*/ 1379696 h 2400300"/>
                <a:gd name="connsiteX652" fmla="*/ 806291 w 5905500"/>
                <a:gd name="connsiteY652" fmla="*/ 1387316 h 2400300"/>
                <a:gd name="connsiteX653" fmla="*/ 812006 w 5905500"/>
                <a:gd name="connsiteY653" fmla="*/ 1387316 h 2400300"/>
                <a:gd name="connsiteX654" fmla="*/ 813911 w 5905500"/>
                <a:gd name="connsiteY654" fmla="*/ 1379696 h 2400300"/>
                <a:gd name="connsiteX655" fmla="*/ 804386 w 5905500"/>
                <a:gd name="connsiteY655" fmla="*/ 1379696 h 2400300"/>
                <a:gd name="connsiteX656" fmla="*/ 804386 w 5905500"/>
                <a:gd name="connsiteY656" fmla="*/ 1379696 h 2400300"/>
                <a:gd name="connsiteX657" fmla="*/ 804386 w 5905500"/>
                <a:gd name="connsiteY657" fmla="*/ 1379696 h 2400300"/>
                <a:gd name="connsiteX658" fmla="*/ 804386 w 5905500"/>
                <a:gd name="connsiteY658" fmla="*/ 1379696 h 2400300"/>
                <a:gd name="connsiteX659" fmla="*/ 5850732 w 5905500"/>
                <a:gd name="connsiteY659" fmla="*/ 1379696 h 2400300"/>
                <a:gd name="connsiteX660" fmla="*/ 5877402 w 5905500"/>
                <a:gd name="connsiteY660" fmla="*/ 1362551 h 2400300"/>
                <a:gd name="connsiteX661" fmla="*/ 5902166 w 5905500"/>
                <a:gd name="connsiteY661" fmla="*/ 1102519 h 2400300"/>
                <a:gd name="connsiteX662" fmla="*/ 5826919 w 5905500"/>
                <a:gd name="connsiteY662" fmla="*/ 996791 h 2400300"/>
                <a:gd name="connsiteX663" fmla="*/ 5821204 w 5905500"/>
                <a:gd name="connsiteY663" fmla="*/ 910114 h 2400300"/>
                <a:gd name="connsiteX664" fmla="*/ 5815489 w 5905500"/>
                <a:gd name="connsiteY664" fmla="*/ 921544 h 2400300"/>
                <a:gd name="connsiteX665" fmla="*/ 5815489 w 5905500"/>
                <a:gd name="connsiteY665" fmla="*/ 902494 h 2400300"/>
                <a:gd name="connsiteX666" fmla="*/ 5826919 w 5905500"/>
                <a:gd name="connsiteY666" fmla="*/ 883444 h 2400300"/>
                <a:gd name="connsiteX667" fmla="*/ 5815489 w 5905500"/>
                <a:gd name="connsiteY667" fmla="*/ 872014 h 2400300"/>
                <a:gd name="connsiteX668" fmla="*/ 5826919 w 5905500"/>
                <a:gd name="connsiteY668" fmla="*/ 835819 h 2400300"/>
                <a:gd name="connsiteX669" fmla="*/ 5832634 w 5905500"/>
                <a:gd name="connsiteY669" fmla="*/ 805339 h 2400300"/>
                <a:gd name="connsiteX670" fmla="*/ 5826919 w 5905500"/>
                <a:gd name="connsiteY670" fmla="*/ 805339 h 2400300"/>
                <a:gd name="connsiteX671" fmla="*/ 5826919 w 5905500"/>
                <a:gd name="connsiteY671" fmla="*/ 811054 h 2400300"/>
                <a:gd name="connsiteX672" fmla="*/ 5796439 w 5905500"/>
                <a:gd name="connsiteY672" fmla="*/ 841534 h 2400300"/>
                <a:gd name="connsiteX673" fmla="*/ 5796439 w 5905500"/>
                <a:gd name="connsiteY673" fmla="*/ 903446 h 2400300"/>
                <a:gd name="connsiteX674" fmla="*/ 5815489 w 5905500"/>
                <a:gd name="connsiteY674" fmla="*/ 933926 h 2400300"/>
                <a:gd name="connsiteX675" fmla="*/ 5826919 w 5905500"/>
                <a:gd name="connsiteY675" fmla="*/ 1076801 h 2400300"/>
                <a:gd name="connsiteX676" fmla="*/ 5807869 w 5905500"/>
                <a:gd name="connsiteY676" fmla="*/ 1076801 h 2400300"/>
                <a:gd name="connsiteX677" fmla="*/ 5802154 w 5905500"/>
                <a:gd name="connsiteY677" fmla="*/ 1095851 h 2400300"/>
                <a:gd name="connsiteX678" fmla="*/ 5802154 w 5905500"/>
                <a:gd name="connsiteY678" fmla="*/ 1120616 h 2400300"/>
                <a:gd name="connsiteX679" fmla="*/ 5826919 w 5905500"/>
                <a:gd name="connsiteY679" fmla="*/ 1126331 h 2400300"/>
                <a:gd name="connsiteX680" fmla="*/ 5765007 w 5905500"/>
                <a:gd name="connsiteY680" fmla="*/ 1120616 h 2400300"/>
                <a:gd name="connsiteX681" fmla="*/ 5774532 w 5905500"/>
                <a:gd name="connsiteY681" fmla="*/ 1116806 h 2400300"/>
                <a:gd name="connsiteX682" fmla="*/ 5778341 w 5905500"/>
                <a:gd name="connsiteY682" fmla="*/ 1107281 h 2400300"/>
                <a:gd name="connsiteX683" fmla="*/ 5691664 w 5905500"/>
                <a:gd name="connsiteY683" fmla="*/ 1082516 h 2400300"/>
                <a:gd name="connsiteX684" fmla="*/ 5685949 w 5905500"/>
                <a:gd name="connsiteY684" fmla="*/ 1052036 h 2400300"/>
                <a:gd name="connsiteX685" fmla="*/ 5704999 w 5905500"/>
                <a:gd name="connsiteY685" fmla="*/ 929164 h 2400300"/>
                <a:gd name="connsiteX686" fmla="*/ 5699284 w 5905500"/>
                <a:gd name="connsiteY686" fmla="*/ 923449 h 2400300"/>
                <a:gd name="connsiteX687" fmla="*/ 5693569 w 5905500"/>
                <a:gd name="connsiteY687" fmla="*/ 923449 h 2400300"/>
                <a:gd name="connsiteX688" fmla="*/ 5618321 w 5905500"/>
                <a:gd name="connsiteY688" fmla="*/ 1115854 h 2400300"/>
                <a:gd name="connsiteX689" fmla="*/ 5618321 w 5905500"/>
                <a:gd name="connsiteY689" fmla="*/ 1183481 h 2400300"/>
                <a:gd name="connsiteX690" fmla="*/ 5606891 w 5905500"/>
                <a:gd name="connsiteY690" fmla="*/ 1258729 h 2400300"/>
                <a:gd name="connsiteX691" fmla="*/ 5587841 w 5905500"/>
                <a:gd name="connsiteY691" fmla="*/ 1253014 h 2400300"/>
                <a:gd name="connsiteX692" fmla="*/ 5481162 w 5905500"/>
                <a:gd name="connsiteY692" fmla="*/ 1294924 h 2400300"/>
                <a:gd name="connsiteX693" fmla="*/ 5475446 w 5905500"/>
                <a:gd name="connsiteY693" fmla="*/ 1306354 h 2400300"/>
                <a:gd name="connsiteX694" fmla="*/ 5307807 w 5905500"/>
                <a:gd name="connsiteY694" fmla="*/ 1300639 h 2400300"/>
                <a:gd name="connsiteX695" fmla="*/ 5319237 w 5905500"/>
                <a:gd name="connsiteY695" fmla="*/ 1281589 h 2400300"/>
                <a:gd name="connsiteX696" fmla="*/ 5226844 w 5905500"/>
                <a:gd name="connsiteY696" fmla="*/ 1239679 h 2400300"/>
                <a:gd name="connsiteX697" fmla="*/ 5257324 w 5905500"/>
                <a:gd name="connsiteY697" fmla="*/ 1209199 h 2400300"/>
                <a:gd name="connsiteX698" fmla="*/ 5287804 w 5905500"/>
                <a:gd name="connsiteY698" fmla="*/ 1203484 h 2400300"/>
                <a:gd name="connsiteX699" fmla="*/ 5268754 w 5905500"/>
                <a:gd name="connsiteY699" fmla="*/ 1192054 h 2400300"/>
                <a:gd name="connsiteX700" fmla="*/ 5280184 w 5905500"/>
                <a:gd name="connsiteY700" fmla="*/ 1192054 h 2400300"/>
                <a:gd name="connsiteX701" fmla="*/ 5428774 w 5905500"/>
                <a:gd name="connsiteY701" fmla="*/ 1167289 h 2400300"/>
                <a:gd name="connsiteX702" fmla="*/ 5423059 w 5905500"/>
                <a:gd name="connsiteY702" fmla="*/ 1155859 h 2400300"/>
                <a:gd name="connsiteX703" fmla="*/ 5428774 w 5905500"/>
                <a:gd name="connsiteY703" fmla="*/ 1155859 h 2400300"/>
                <a:gd name="connsiteX704" fmla="*/ 5509737 w 5905500"/>
                <a:gd name="connsiteY704" fmla="*/ 1150144 h 2400300"/>
                <a:gd name="connsiteX705" fmla="*/ 5515452 w 5905500"/>
                <a:gd name="connsiteY705" fmla="*/ 1108234 h 2400300"/>
                <a:gd name="connsiteX706" fmla="*/ 5464969 w 5905500"/>
                <a:gd name="connsiteY706" fmla="*/ 1096804 h 2400300"/>
                <a:gd name="connsiteX707" fmla="*/ 5464969 w 5905500"/>
                <a:gd name="connsiteY707" fmla="*/ 1102519 h 2400300"/>
                <a:gd name="connsiteX708" fmla="*/ 5484019 w 5905500"/>
                <a:gd name="connsiteY708" fmla="*/ 1127284 h 2400300"/>
                <a:gd name="connsiteX709" fmla="*/ 5279232 w 5905500"/>
                <a:gd name="connsiteY709" fmla="*/ 1177766 h 2400300"/>
                <a:gd name="connsiteX710" fmla="*/ 5279232 w 5905500"/>
                <a:gd name="connsiteY710" fmla="*/ 1158716 h 2400300"/>
                <a:gd name="connsiteX711" fmla="*/ 5303996 w 5905500"/>
                <a:gd name="connsiteY711" fmla="*/ 1122521 h 2400300"/>
                <a:gd name="connsiteX712" fmla="*/ 5390674 w 5905500"/>
                <a:gd name="connsiteY712" fmla="*/ 1122521 h 2400300"/>
                <a:gd name="connsiteX713" fmla="*/ 5396389 w 5905500"/>
                <a:gd name="connsiteY713" fmla="*/ 1116806 h 2400300"/>
                <a:gd name="connsiteX714" fmla="*/ 5377339 w 5905500"/>
                <a:gd name="connsiteY714" fmla="*/ 1105376 h 2400300"/>
                <a:gd name="connsiteX715" fmla="*/ 5386864 w 5905500"/>
                <a:gd name="connsiteY715" fmla="*/ 1101566 h 2400300"/>
                <a:gd name="connsiteX716" fmla="*/ 5390674 w 5905500"/>
                <a:gd name="connsiteY716" fmla="*/ 1092041 h 2400300"/>
                <a:gd name="connsiteX717" fmla="*/ 5371624 w 5905500"/>
                <a:gd name="connsiteY717" fmla="*/ 1092041 h 2400300"/>
                <a:gd name="connsiteX718" fmla="*/ 5341144 w 5905500"/>
                <a:gd name="connsiteY718" fmla="*/ 1103471 h 2400300"/>
                <a:gd name="connsiteX719" fmla="*/ 5329714 w 5905500"/>
                <a:gd name="connsiteY719" fmla="*/ 1078706 h 2400300"/>
                <a:gd name="connsiteX720" fmla="*/ 5374482 w 5905500"/>
                <a:gd name="connsiteY720" fmla="*/ 961549 h 2400300"/>
                <a:gd name="connsiteX721" fmla="*/ 5256371 w 5905500"/>
                <a:gd name="connsiteY721" fmla="*/ 844391 h 2400300"/>
                <a:gd name="connsiteX722" fmla="*/ 5231607 w 5905500"/>
                <a:gd name="connsiteY722" fmla="*/ 832961 h 2400300"/>
                <a:gd name="connsiteX723" fmla="*/ 5231607 w 5905500"/>
                <a:gd name="connsiteY723" fmla="*/ 813911 h 2400300"/>
                <a:gd name="connsiteX724" fmla="*/ 5156359 w 5905500"/>
                <a:gd name="connsiteY724" fmla="*/ 794861 h 2400300"/>
                <a:gd name="connsiteX725" fmla="*/ 5156359 w 5905500"/>
                <a:gd name="connsiteY725" fmla="*/ 806291 h 2400300"/>
                <a:gd name="connsiteX726" fmla="*/ 5167789 w 5905500"/>
                <a:gd name="connsiteY726" fmla="*/ 817721 h 2400300"/>
                <a:gd name="connsiteX727" fmla="*/ 5105877 w 5905500"/>
                <a:gd name="connsiteY727" fmla="*/ 836771 h 2400300"/>
                <a:gd name="connsiteX728" fmla="*/ 5124927 w 5905500"/>
                <a:gd name="connsiteY728" fmla="*/ 842486 h 2400300"/>
                <a:gd name="connsiteX729" fmla="*/ 5074444 w 5905500"/>
                <a:gd name="connsiteY729" fmla="*/ 842486 h 2400300"/>
                <a:gd name="connsiteX730" fmla="*/ 5068729 w 5905500"/>
                <a:gd name="connsiteY730" fmla="*/ 831056 h 2400300"/>
                <a:gd name="connsiteX731" fmla="*/ 5099209 w 5905500"/>
                <a:gd name="connsiteY731" fmla="*/ 812006 h 2400300"/>
                <a:gd name="connsiteX732" fmla="*/ 5087779 w 5905500"/>
                <a:gd name="connsiteY732" fmla="*/ 812006 h 2400300"/>
                <a:gd name="connsiteX733" fmla="*/ 5012532 w 5905500"/>
                <a:gd name="connsiteY733" fmla="*/ 848201 h 2400300"/>
                <a:gd name="connsiteX734" fmla="*/ 5006816 w 5905500"/>
                <a:gd name="connsiteY734" fmla="*/ 853916 h 2400300"/>
                <a:gd name="connsiteX735" fmla="*/ 5018246 w 5905500"/>
                <a:gd name="connsiteY735" fmla="*/ 853916 h 2400300"/>
                <a:gd name="connsiteX736" fmla="*/ 5055394 w 5905500"/>
                <a:gd name="connsiteY736" fmla="*/ 842486 h 2400300"/>
                <a:gd name="connsiteX737" fmla="*/ 5055394 w 5905500"/>
                <a:gd name="connsiteY737" fmla="*/ 884396 h 2400300"/>
                <a:gd name="connsiteX738" fmla="*/ 5049679 w 5905500"/>
                <a:gd name="connsiteY738" fmla="*/ 884396 h 2400300"/>
                <a:gd name="connsiteX739" fmla="*/ 5006816 w 5905500"/>
                <a:gd name="connsiteY739" fmla="*/ 895826 h 2400300"/>
                <a:gd name="connsiteX740" fmla="*/ 5006816 w 5905500"/>
                <a:gd name="connsiteY740" fmla="*/ 876776 h 2400300"/>
                <a:gd name="connsiteX741" fmla="*/ 5018246 w 5905500"/>
                <a:gd name="connsiteY741" fmla="*/ 857726 h 2400300"/>
                <a:gd name="connsiteX742" fmla="*/ 5006816 w 5905500"/>
                <a:gd name="connsiteY742" fmla="*/ 857726 h 2400300"/>
                <a:gd name="connsiteX743" fmla="*/ 4987766 w 5905500"/>
                <a:gd name="connsiteY743" fmla="*/ 882491 h 2400300"/>
                <a:gd name="connsiteX744" fmla="*/ 4944904 w 5905500"/>
                <a:gd name="connsiteY744" fmla="*/ 1031081 h 2400300"/>
                <a:gd name="connsiteX745" fmla="*/ 4982052 w 5905500"/>
                <a:gd name="connsiteY745" fmla="*/ 1142524 h 2400300"/>
                <a:gd name="connsiteX746" fmla="*/ 4957287 w 5905500"/>
                <a:gd name="connsiteY746" fmla="*/ 1153954 h 2400300"/>
                <a:gd name="connsiteX747" fmla="*/ 4938237 w 5905500"/>
                <a:gd name="connsiteY747" fmla="*/ 1178719 h 2400300"/>
                <a:gd name="connsiteX748" fmla="*/ 4957287 w 5905500"/>
                <a:gd name="connsiteY748" fmla="*/ 1184434 h 2400300"/>
                <a:gd name="connsiteX749" fmla="*/ 4926807 w 5905500"/>
                <a:gd name="connsiteY749" fmla="*/ 1190149 h 2400300"/>
                <a:gd name="connsiteX750" fmla="*/ 4945857 w 5905500"/>
                <a:gd name="connsiteY750" fmla="*/ 1195864 h 2400300"/>
                <a:gd name="connsiteX751" fmla="*/ 4901089 w 5905500"/>
                <a:gd name="connsiteY751" fmla="*/ 1190149 h 2400300"/>
                <a:gd name="connsiteX752" fmla="*/ 4901089 w 5905500"/>
                <a:gd name="connsiteY752" fmla="*/ 1195864 h 2400300"/>
                <a:gd name="connsiteX753" fmla="*/ 4912519 w 5905500"/>
                <a:gd name="connsiteY753" fmla="*/ 1214914 h 2400300"/>
                <a:gd name="connsiteX754" fmla="*/ 4893469 w 5905500"/>
                <a:gd name="connsiteY754" fmla="*/ 1233964 h 2400300"/>
                <a:gd name="connsiteX755" fmla="*/ 4899184 w 5905500"/>
                <a:gd name="connsiteY755" fmla="*/ 1239679 h 2400300"/>
                <a:gd name="connsiteX756" fmla="*/ 4694396 w 5905500"/>
                <a:gd name="connsiteY756" fmla="*/ 1290161 h 2400300"/>
                <a:gd name="connsiteX757" fmla="*/ 4626769 w 5905500"/>
                <a:gd name="connsiteY757" fmla="*/ 1314926 h 2400300"/>
                <a:gd name="connsiteX758" fmla="*/ 4607719 w 5905500"/>
                <a:gd name="connsiteY758" fmla="*/ 1278731 h 2400300"/>
                <a:gd name="connsiteX759" fmla="*/ 4658202 w 5905500"/>
                <a:gd name="connsiteY759" fmla="*/ 1267301 h 2400300"/>
                <a:gd name="connsiteX760" fmla="*/ 4652486 w 5905500"/>
                <a:gd name="connsiteY760" fmla="*/ 1267301 h 2400300"/>
                <a:gd name="connsiteX761" fmla="*/ 4633436 w 5905500"/>
                <a:gd name="connsiteY761" fmla="*/ 1255871 h 2400300"/>
                <a:gd name="connsiteX762" fmla="*/ 4582954 w 5905500"/>
                <a:gd name="connsiteY762" fmla="*/ 1274921 h 2400300"/>
                <a:gd name="connsiteX763" fmla="*/ 4577239 w 5905500"/>
                <a:gd name="connsiteY763" fmla="*/ 1274921 h 2400300"/>
                <a:gd name="connsiteX764" fmla="*/ 4607719 w 5905500"/>
                <a:gd name="connsiteY764" fmla="*/ 1120616 h 2400300"/>
                <a:gd name="connsiteX765" fmla="*/ 4613434 w 5905500"/>
                <a:gd name="connsiteY765" fmla="*/ 1120616 h 2400300"/>
                <a:gd name="connsiteX766" fmla="*/ 4613434 w 5905500"/>
                <a:gd name="connsiteY766" fmla="*/ 1126331 h 2400300"/>
                <a:gd name="connsiteX767" fmla="*/ 4619149 w 5905500"/>
                <a:gd name="connsiteY767" fmla="*/ 1114901 h 2400300"/>
                <a:gd name="connsiteX768" fmla="*/ 4600099 w 5905500"/>
                <a:gd name="connsiteY768" fmla="*/ 1095851 h 2400300"/>
                <a:gd name="connsiteX769" fmla="*/ 4642961 w 5905500"/>
                <a:gd name="connsiteY769" fmla="*/ 1045369 h 2400300"/>
                <a:gd name="connsiteX770" fmla="*/ 4654392 w 5905500"/>
                <a:gd name="connsiteY770" fmla="*/ 1070134 h 2400300"/>
                <a:gd name="connsiteX771" fmla="*/ 4654392 w 5905500"/>
                <a:gd name="connsiteY771" fmla="*/ 1094899 h 2400300"/>
                <a:gd name="connsiteX772" fmla="*/ 4609624 w 5905500"/>
                <a:gd name="connsiteY772" fmla="*/ 1106329 h 2400300"/>
                <a:gd name="connsiteX773" fmla="*/ 4622959 w 5905500"/>
                <a:gd name="connsiteY773" fmla="*/ 1106329 h 2400300"/>
                <a:gd name="connsiteX774" fmla="*/ 4660107 w 5905500"/>
                <a:gd name="connsiteY774" fmla="*/ 1117759 h 2400300"/>
                <a:gd name="connsiteX775" fmla="*/ 4684871 w 5905500"/>
                <a:gd name="connsiteY775" fmla="*/ 1075849 h 2400300"/>
                <a:gd name="connsiteX776" fmla="*/ 4696302 w 5905500"/>
                <a:gd name="connsiteY776" fmla="*/ 1087279 h 2400300"/>
                <a:gd name="connsiteX777" fmla="*/ 4696302 w 5905500"/>
                <a:gd name="connsiteY777" fmla="*/ 1081564 h 2400300"/>
                <a:gd name="connsiteX778" fmla="*/ 4659154 w 5905500"/>
                <a:gd name="connsiteY778" fmla="*/ 1000601 h 2400300"/>
                <a:gd name="connsiteX779" fmla="*/ 4689634 w 5905500"/>
                <a:gd name="connsiteY779" fmla="*/ 883444 h 2400300"/>
                <a:gd name="connsiteX780" fmla="*/ 4708684 w 5905500"/>
                <a:gd name="connsiteY780" fmla="*/ 883444 h 2400300"/>
                <a:gd name="connsiteX781" fmla="*/ 4783932 w 5905500"/>
                <a:gd name="connsiteY781" fmla="*/ 740569 h 2400300"/>
                <a:gd name="connsiteX782" fmla="*/ 4814411 w 5905500"/>
                <a:gd name="connsiteY782" fmla="*/ 659606 h 2400300"/>
                <a:gd name="connsiteX783" fmla="*/ 4814411 w 5905500"/>
                <a:gd name="connsiteY783" fmla="*/ 665321 h 2400300"/>
                <a:gd name="connsiteX784" fmla="*/ 4820127 w 5905500"/>
                <a:gd name="connsiteY784" fmla="*/ 665321 h 2400300"/>
                <a:gd name="connsiteX785" fmla="*/ 4820127 w 5905500"/>
                <a:gd name="connsiteY785" fmla="*/ 659606 h 2400300"/>
                <a:gd name="connsiteX786" fmla="*/ 4831557 w 5905500"/>
                <a:gd name="connsiteY786" fmla="*/ 617696 h 2400300"/>
                <a:gd name="connsiteX787" fmla="*/ 4887754 w 5905500"/>
                <a:gd name="connsiteY787" fmla="*/ 542449 h 2400300"/>
                <a:gd name="connsiteX788" fmla="*/ 4882039 w 5905500"/>
                <a:gd name="connsiteY788" fmla="*/ 536734 h 2400300"/>
                <a:gd name="connsiteX789" fmla="*/ 4870609 w 5905500"/>
                <a:gd name="connsiteY789" fmla="*/ 542449 h 2400300"/>
                <a:gd name="connsiteX790" fmla="*/ 4870609 w 5905500"/>
                <a:gd name="connsiteY790" fmla="*/ 536734 h 2400300"/>
                <a:gd name="connsiteX791" fmla="*/ 4840129 w 5905500"/>
                <a:gd name="connsiteY791" fmla="*/ 531019 h 2400300"/>
                <a:gd name="connsiteX792" fmla="*/ 4840129 w 5905500"/>
                <a:gd name="connsiteY792" fmla="*/ 536734 h 2400300"/>
                <a:gd name="connsiteX793" fmla="*/ 4834414 w 5905500"/>
                <a:gd name="connsiteY793" fmla="*/ 536734 h 2400300"/>
                <a:gd name="connsiteX794" fmla="*/ 4845844 w 5905500"/>
                <a:gd name="connsiteY794" fmla="*/ 548164 h 2400300"/>
                <a:gd name="connsiteX795" fmla="*/ 4826794 w 5905500"/>
                <a:gd name="connsiteY795" fmla="*/ 548164 h 2400300"/>
                <a:gd name="connsiteX796" fmla="*/ 4802029 w 5905500"/>
                <a:gd name="connsiteY796" fmla="*/ 548164 h 2400300"/>
                <a:gd name="connsiteX797" fmla="*/ 4777264 w 5905500"/>
                <a:gd name="connsiteY797" fmla="*/ 529114 h 2400300"/>
                <a:gd name="connsiteX798" fmla="*/ 4765834 w 5905500"/>
                <a:gd name="connsiteY798" fmla="*/ 559594 h 2400300"/>
                <a:gd name="connsiteX799" fmla="*/ 4808696 w 5905500"/>
                <a:gd name="connsiteY799" fmla="*/ 615791 h 2400300"/>
                <a:gd name="connsiteX800" fmla="*/ 4789646 w 5905500"/>
                <a:gd name="connsiteY800" fmla="*/ 621506 h 2400300"/>
                <a:gd name="connsiteX801" fmla="*/ 4708684 w 5905500"/>
                <a:gd name="connsiteY801" fmla="*/ 696754 h 2400300"/>
                <a:gd name="connsiteX802" fmla="*/ 4697254 w 5905500"/>
                <a:gd name="connsiteY802" fmla="*/ 702469 h 2400300"/>
                <a:gd name="connsiteX803" fmla="*/ 4678204 w 5905500"/>
                <a:gd name="connsiteY803" fmla="*/ 752951 h 2400300"/>
                <a:gd name="connsiteX804" fmla="*/ 4610577 w 5905500"/>
                <a:gd name="connsiteY804" fmla="*/ 764381 h 2400300"/>
                <a:gd name="connsiteX805" fmla="*/ 4610577 w 5905500"/>
                <a:gd name="connsiteY805" fmla="*/ 773906 h 2400300"/>
                <a:gd name="connsiteX806" fmla="*/ 4653439 w 5905500"/>
                <a:gd name="connsiteY806" fmla="*/ 792956 h 2400300"/>
                <a:gd name="connsiteX807" fmla="*/ 4622959 w 5905500"/>
                <a:gd name="connsiteY807" fmla="*/ 860584 h 2400300"/>
                <a:gd name="connsiteX808" fmla="*/ 4642009 w 5905500"/>
                <a:gd name="connsiteY808" fmla="*/ 866299 h 2400300"/>
                <a:gd name="connsiteX809" fmla="*/ 4636294 w 5905500"/>
                <a:gd name="connsiteY809" fmla="*/ 885349 h 2400300"/>
                <a:gd name="connsiteX810" fmla="*/ 4629627 w 5905500"/>
                <a:gd name="connsiteY810" fmla="*/ 885349 h 2400300"/>
                <a:gd name="connsiteX811" fmla="*/ 4586764 w 5905500"/>
                <a:gd name="connsiteY811" fmla="*/ 879634 h 2400300"/>
                <a:gd name="connsiteX812" fmla="*/ 4575334 w 5905500"/>
                <a:gd name="connsiteY812" fmla="*/ 868204 h 2400300"/>
                <a:gd name="connsiteX813" fmla="*/ 4563904 w 5905500"/>
                <a:gd name="connsiteY813" fmla="*/ 781526 h 2400300"/>
                <a:gd name="connsiteX814" fmla="*/ 4601052 w 5905500"/>
                <a:gd name="connsiteY814" fmla="*/ 762476 h 2400300"/>
                <a:gd name="connsiteX815" fmla="*/ 4601052 w 5905500"/>
                <a:gd name="connsiteY815" fmla="*/ 768191 h 2400300"/>
                <a:gd name="connsiteX816" fmla="*/ 4612482 w 5905500"/>
                <a:gd name="connsiteY816" fmla="*/ 756761 h 2400300"/>
                <a:gd name="connsiteX817" fmla="*/ 4618196 w 5905500"/>
                <a:gd name="connsiteY817" fmla="*/ 756761 h 2400300"/>
                <a:gd name="connsiteX818" fmla="*/ 4618196 w 5905500"/>
                <a:gd name="connsiteY818" fmla="*/ 751046 h 2400300"/>
                <a:gd name="connsiteX819" fmla="*/ 4581049 w 5905500"/>
                <a:gd name="connsiteY819" fmla="*/ 731996 h 2400300"/>
                <a:gd name="connsiteX820" fmla="*/ 4581049 w 5905500"/>
                <a:gd name="connsiteY820" fmla="*/ 664369 h 2400300"/>
                <a:gd name="connsiteX821" fmla="*/ 4618196 w 5905500"/>
                <a:gd name="connsiteY821" fmla="*/ 652939 h 2400300"/>
                <a:gd name="connsiteX822" fmla="*/ 4606767 w 5905500"/>
                <a:gd name="connsiteY822" fmla="*/ 652939 h 2400300"/>
                <a:gd name="connsiteX823" fmla="*/ 4544854 w 5905500"/>
                <a:gd name="connsiteY823" fmla="*/ 677704 h 2400300"/>
                <a:gd name="connsiteX824" fmla="*/ 4520089 w 5905500"/>
                <a:gd name="connsiteY824" fmla="*/ 666274 h 2400300"/>
                <a:gd name="connsiteX825" fmla="*/ 4514374 w 5905500"/>
                <a:gd name="connsiteY825" fmla="*/ 677704 h 2400300"/>
                <a:gd name="connsiteX826" fmla="*/ 4539139 w 5905500"/>
                <a:gd name="connsiteY826" fmla="*/ 677704 h 2400300"/>
                <a:gd name="connsiteX827" fmla="*/ 4544854 w 5905500"/>
                <a:gd name="connsiteY827" fmla="*/ 696754 h 2400300"/>
                <a:gd name="connsiteX828" fmla="*/ 4544854 w 5905500"/>
                <a:gd name="connsiteY828" fmla="*/ 702469 h 2400300"/>
                <a:gd name="connsiteX829" fmla="*/ 4563904 w 5905500"/>
                <a:gd name="connsiteY829" fmla="*/ 702469 h 2400300"/>
                <a:gd name="connsiteX830" fmla="*/ 4563904 w 5905500"/>
                <a:gd name="connsiteY830" fmla="*/ 744379 h 2400300"/>
                <a:gd name="connsiteX831" fmla="*/ 4526757 w 5905500"/>
                <a:gd name="connsiteY831" fmla="*/ 786289 h 2400300"/>
                <a:gd name="connsiteX832" fmla="*/ 4557236 w 5905500"/>
                <a:gd name="connsiteY832" fmla="*/ 816769 h 2400300"/>
                <a:gd name="connsiteX833" fmla="*/ 4538186 w 5905500"/>
                <a:gd name="connsiteY833" fmla="*/ 822484 h 2400300"/>
                <a:gd name="connsiteX834" fmla="*/ 4547711 w 5905500"/>
                <a:gd name="connsiteY834" fmla="*/ 826294 h 2400300"/>
                <a:gd name="connsiteX835" fmla="*/ 4551521 w 5905500"/>
                <a:gd name="connsiteY835" fmla="*/ 835819 h 2400300"/>
                <a:gd name="connsiteX836" fmla="*/ 4526757 w 5905500"/>
                <a:gd name="connsiteY836" fmla="*/ 835819 h 2400300"/>
                <a:gd name="connsiteX837" fmla="*/ 4515327 w 5905500"/>
                <a:gd name="connsiteY837" fmla="*/ 785336 h 2400300"/>
                <a:gd name="connsiteX838" fmla="*/ 4503896 w 5905500"/>
                <a:gd name="connsiteY838" fmla="*/ 796766 h 2400300"/>
                <a:gd name="connsiteX839" fmla="*/ 4503896 w 5905500"/>
                <a:gd name="connsiteY839" fmla="*/ 791051 h 2400300"/>
                <a:gd name="connsiteX840" fmla="*/ 4498182 w 5905500"/>
                <a:gd name="connsiteY840" fmla="*/ 772001 h 2400300"/>
                <a:gd name="connsiteX841" fmla="*/ 4498182 w 5905500"/>
                <a:gd name="connsiteY841" fmla="*/ 766286 h 2400300"/>
                <a:gd name="connsiteX842" fmla="*/ 4535329 w 5905500"/>
                <a:gd name="connsiteY842" fmla="*/ 715804 h 2400300"/>
                <a:gd name="connsiteX843" fmla="*/ 4498182 w 5905500"/>
                <a:gd name="connsiteY843" fmla="*/ 704374 h 2400300"/>
                <a:gd name="connsiteX844" fmla="*/ 4528661 w 5905500"/>
                <a:gd name="connsiteY844" fmla="*/ 698659 h 2400300"/>
                <a:gd name="connsiteX845" fmla="*/ 4517232 w 5905500"/>
                <a:gd name="connsiteY845" fmla="*/ 698659 h 2400300"/>
                <a:gd name="connsiteX846" fmla="*/ 4492467 w 5905500"/>
                <a:gd name="connsiteY846" fmla="*/ 687229 h 2400300"/>
                <a:gd name="connsiteX847" fmla="*/ 4492467 w 5905500"/>
                <a:gd name="connsiteY847" fmla="*/ 668179 h 2400300"/>
                <a:gd name="connsiteX848" fmla="*/ 4511517 w 5905500"/>
                <a:gd name="connsiteY848" fmla="*/ 662464 h 2400300"/>
                <a:gd name="connsiteX849" fmla="*/ 4517232 w 5905500"/>
                <a:gd name="connsiteY849" fmla="*/ 651034 h 2400300"/>
                <a:gd name="connsiteX850" fmla="*/ 4511517 w 5905500"/>
                <a:gd name="connsiteY850" fmla="*/ 645319 h 2400300"/>
                <a:gd name="connsiteX851" fmla="*/ 4492467 w 5905500"/>
                <a:gd name="connsiteY851" fmla="*/ 651034 h 2400300"/>
                <a:gd name="connsiteX852" fmla="*/ 4511517 w 5905500"/>
                <a:gd name="connsiteY852" fmla="*/ 609124 h 2400300"/>
                <a:gd name="connsiteX853" fmla="*/ 4505802 w 5905500"/>
                <a:gd name="connsiteY853" fmla="*/ 609124 h 2400300"/>
                <a:gd name="connsiteX854" fmla="*/ 4494371 w 5905500"/>
                <a:gd name="connsiteY854" fmla="*/ 614839 h 2400300"/>
                <a:gd name="connsiteX855" fmla="*/ 4494371 w 5905500"/>
                <a:gd name="connsiteY855" fmla="*/ 633889 h 2400300"/>
                <a:gd name="connsiteX856" fmla="*/ 4469607 w 5905500"/>
                <a:gd name="connsiteY856" fmla="*/ 628174 h 2400300"/>
                <a:gd name="connsiteX857" fmla="*/ 4450557 w 5905500"/>
                <a:gd name="connsiteY857" fmla="*/ 633889 h 2400300"/>
                <a:gd name="connsiteX858" fmla="*/ 4450557 w 5905500"/>
                <a:gd name="connsiteY858" fmla="*/ 639604 h 2400300"/>
                <a:gd name="connsiteX859" fmla="*/ 4487704 w 5905500"/>
                <a:gd name="connsiteY859" fmla="*/ 670084 h 2400300"/>
                <a:gd name="connsiteX860" fmla="*/ 4450557 w 5905500"/>
                <a:gd name="connsiteY860" fmla="*/ 675799 h 2400300"/>
                <a:gd name="connsiteX861" fmla="*/ 4425792 w 5905500"/>
                <a:gd name="connsiteY861" fmla="*/ 645319 h 2400300"/>
                <a:gd name="connsiteX862" fmla="*/ 4444842 w 5905500"/>
                <a:gd name="connsiteY862" fmla="*/ 626269 h 2400300"/>
                <a:gd name="connsiteX863" fmla="*/ 4420077 w 5905500"/>
                <a:gd name="connsiteY863" fmla="*/ 620554 h 2400300"/>
                <a:gd name="connsiteX864" fmla="*/ 4439127 w 5905500"/>
                <a:gd name="connsiteY864" fmla="*/ 620554 h 2400300"/>
                <a:gd name="connsiteX865" fmla="*/ 4433411 w 5905500"/>
                <a:gd name="connsiteY865" fmla="*/ 601504 h 2400300"/>
                <a:gd name="connsiteX866" fmla="*/ 4402932 w 5905500"/>
                <a:gd name="connsiteY866" fmla="*/ 607219 h 2400300"/>
                <a:gd name="connsiteX867" fmla="*/ 4402932 w 5905500"/>
                <a:gd name="connsiteY867" fmla="*/ 612934 h 2400300"/>
                <a:gd name="connsiteX868" fmla="*/ 4408646 w 5905500"/>
                <a:gd name="connsiteY868" fmla="*/ 643414 h 2400300"/>
                <a:gd name="connsiteX869" fmla="*/ 3974306 w 5905500"/>
                <a:gd name="connsiteY869" fmla="*/ 631984 h 2400300"/>
                <a:gd name="connsiteX870" fmla="*/ 3974306 w 5905500"/>
                <a:gd name="connsiteY870" fmla="*/ 637699 h 2400300"/>
                <a:gd name="connsiteX871" fmla="*/ 3985736 w 5905500"/>
                <a:gd name="connsiteY871" fmla="*/ 643414 h 2400300"/>
                <a:gd name="connsiteX872" fmla="*/ 3966686 w 5905500"/>
                <a:gd name="connsiteY872" fmla="*/ 643414 h 2400300"/>
                <a:gd name="connsiteX873" fmla="*/ 3854291 w 5905500"/>
                <a:gd name="connsiteY873" fmla="*/ 649129 h 2400300"/>
                <a:gd name="connsiteX874" fmla="*/ 3854291 w 5905500"/>
                <a:gd name="connsiteY874" fmla="*/ 654844 h 2400300"/>
                <a:gd name="connsiteX875" fmla="*/ 3897154 w 5905500"/>
                <a:gd name="connsiteY875" fmla="*/ 654844 h 2400300"/>
                <a:gd name="connsiteX876" fmla="*/ 4040029 w 5905500"/>
                <a:gd name="connsiteY876" fmla="*/ 660559 h 2400300"/>
                <a:gd name="connsiteX877" fmla="*/ 4101941 w 5905500"/>
                <a:gd name="connsiteY877" fmla="*/ 702469 h 2400300"/>
                <a:gd name="connsiteX878" fmla="*/ 4107656 w 5905500"/>
                <a:gd name="connsiteY878" fmla="*/ 696754 h 2400300"/>
                <a:gd name="connsiteX879" fmla="*/ 4045744 w 5905500"/>
                <a:gd name="connsiteY879" fmla="*/ 654844 h 2400300"/>
                <a:gd name="connsiteX880" fmla="*/ 4045744 w 5905500"/>
                <a:gd name="connsiteY880" fmla="*/ 649129 h 2400300"/>
                <a:gd name="connsiteX881" fmla="*/ 4126706 w 5905500"/>
                <a:gd name="connsiteY881" fmla="*/ 716756 h 2400300"/>
                <a:gd name="connsiteX882" fmla="*/ 4107656 w 5905500"/>
                <a:gd name="connsiteY882" fmla="*/ 722471 h 2400300"/>
                <a:gd name="connsiteX883" fmla="*/ 4119086 w 5905500"/>
                <a:gd name="connsiteY883" fmla="*/ 772954 h 2400300"/>
                <a:gd name="connsiteX884" fmla="*/ 4113371 w 5905500"/>
                <a:gd name="connsiteY884" fmla="*/ 772954 h 2400300"/>
                <a:gd name="connsiteX885" fmla="*/ 4088606 w 5905500"/>
                <a:gd name="connsiteY885" fmla="*/ 761524 h 2400300"/>
                <a:gd name="connsiteX886" fmla="*/ 4088606 w 5905500"/>
                <a:gd name="connsiteY886" fmla="*/ 797719 h 2400300"/>
                <a:gd name="connsiteX887" fmla="*/ 4058126 w 5905500"/>
                <a:gd name="connsiteY887" fmla="*/ 848201 h 2400300"/>
                <a:gd name="connsiteX888" fmla="*/ 4082891 w 5905500"/>
                <a:gd name="connsiteY888" fmla="*/ 867251 h 2400300"/>
                <a:gd name="connsiteX889" fmla="*/ 4113371 w 5905500"/>
                <a:gd name="connsiteY889" fmla="*/ 861536 h 2400300"/>
                <a:gd name="connsiteX890" fmla="*/ 4119086 w 5905500"/>
                <a:gd name="connsiteY890" fmla="*/ 948214 h 2400300"/>
                <a:gd name="connsiteX891" fmla="*/ 4081939 w 5905500"/>
                <a:gd name="connsiteY891" fmla="*/ 1053941 h 2400300"/>
                <a:gd name="connsiteX892" fmla="*/ 3983831 w 5905500"/>
                <a:gd name="connsiteY892" fmla="*/ 1053941 h 2400300"/>
                <a:gd name="connsiteX893" fmla="*/ 3891439 w 5905500"/>
                <a:gd name="connsiteY893" fmla="*/ 1023461 h 2400300"/>
                <a:gd name="connsiteX894" fmla="*/ 3835241 w 5905500"/>
                <a:gd name="connsiteY894" fmla="*/ 931069 h 2400300"/>
                <a:gd name="connsiteX895" fmla="*/ 3823811 w 5905500"/>
                <a:gd name="connsiteY895" fmla="*/ 931069 h 2400300"/>
                <a:gd name="connsiteX896" fmla="*/ 3812381 w 5905500"/>
                <a:gd name="connsiteY896" fmla="*/ 942499 h 2400300"/>
                <a:gd name="connsiteX897" fmla="*/ 3831431 w 5905500"/>
                <a:gd name="connsiteY897" fmla="*/ 984409 h 2400300"/>
                <a:gd name="connsiteX898" fmla="*/ 3812381 w 5905500"/>
                <a:gd name="connsiteY898" fmla="*/ 1003459 h 2400300"/>
                <a:gd name="connsiteX899" fmla="*/ 3737134 w 5905500"/>
                <a:gd name="connsiteY899" fmla="*/ 1014889 h 2400300"/>
                <a:gd name="connsiteX900" fmla="*/ 3725704 w 5905500"/>
                <a:gd name="connsiteY900" fmla="*/ 1003459 h 2400300"/>
                <a:gd name="connsiteX901" fmla="*/ 3737134 w 5905500"/>
                <a:gd name="connsiteY901" fmla="*/ 984409 h 2400300"/>
                <a:gd name="connsiteX902" fmla="*/ 3680936 w 5905500"/>
                <a:gd name="connsiteY902" fmla="*/ 928211 h 2400300"/>
                <a:gd name="connsiteX903" fmla="*/ 3699986 w 5905500"/>
                <a:gd name="connsiteY903" fmla="*/ 922496 h 2400300"/>
                <a:gd name="connsiteX904" fmla="*/ 3638074 w 5905500"/>
                <a:gd name="connsiteY904" fmla="*/ 922496 h 2400300"/>
                <a:gd name="connsiteX905" fmla="*/ 3638074 w 5905500"/>
                <a:gd name="connsiteY905" fmla="*/ 933926 h 2400300"/>
                <a:gd name="connsiteX906" fmla="*/ 3688556 w 5905500"/>
                <a:gd name="connsiteY906" fmla="*/ 964406 h 2400300"/>
                <a:gd name="connsiteX907" fmla="*/ 3688556 w 5905500"/>
                <a:gd name="connsiteY907" fmla="*/ 975836 h 2400300"/>
                <a:gd name="connsiteX908" fmla="*/ 3658076 w 5905500"/>
                <a:gd name="connsiteY908" fmla="*/ 987266 h 2400300"/>
                <a:gd name="connsiteX909" fmla="*/ 3708559 w 5905500"/>
                <a:gd name="connsiteY909" fmla="*/ 1073944 h 2400300"/>
                <a:gd name="connsiteX910" fmla="*/ 3702844 w 5905500"/>
                <a:gd name="connsiteY910" fmla="*/ 1073944 h 2400300"/>
                <a:gd name="connsiteX911" fmla="*/ 3702844 w 5905500"/>
                <a:gd name="connsiteY911" fmla="*/ 1062514 h 2400300"/>
                <a:gd name="connsiteX912" fmla="*/ 3683794 w 5905500"/>
                <a:gd name="connsiteY912" fmla="*/ 1043464 h 2400300"/>
                <a:gd name="connsiteX913" fmla="*/ 3678079 w 5905500"/>
                <a:gd name="connsiteY913" fmla="*/ 1054894 h 2400300"/>
                <a:gd name="connsiteX914" fmla="*/ 3678079 w 5905500"/>
                <a:gd name="connsiteY914" fmla="*/ 1043464 h 2400300"/>
                <a:gd name="connsiteX915" fmla="*/ 3640931 w 5905500"/>
                <a:gd name="connsiteY915" fmla="*/ 968216 h 2400300"/>
                <a:gd name="connsiteX916" fmla="*/ 3629501 w 5905500"/>
                <a:gd name="connsiteY916" fmla="*/ 973931 h 2400300"/>
                <a:gd name="connsiteX917" fmla="*/ 3635216 w 5905500"/>
                <a:gd name="connsiteY917" fmla="*/ 954881 h 2400300"/>
                <a:gd name="connsiteX918" fmla="*/ 3616166 w 5905500"/>
                <a:gd name="connsiteY918" fmla="*/ 954881 h 2400300"/>
                <a:gd name="connsiteX919" fmla="*/ 3610451 w 5905500"/>
                <a:gd name="connsiteY919" fmla="*/ 935831 h 2400300"/>
                <a:gd name="connsiteX920" fmla="*/ 3599021 w 5905500"/>
                <a:gd name="connsiteY920" fmla="*/ 941546 h 2400300"/>
                <a:gd name="connsiteX921" fmla="*/ 3599021 w 5905500"/>
                <a:gd name="connsiteY921" fmla="*/ 905351 h 2400300"/>
                <a:gd name="connsiteX922" fmla="*/ 3579971 w 5905500"/>
                <a:gd name="connsiteY922" fmla="*/ 916781 h 2400300"/>
                <a:gd name="connsiteX923" fmla="*/ 3499009 w 5905500"/>
                <a:gd name="connsiteY923" fmla="*/ 768191 h 2400300"/>
                <a:gd name="connsiteX924" fmla="*/ 3504724 w 5905500"/>
                <a:gd name="connsiteY924" fmla="*/ 737711 h 2400300"/>
                <a:gd name="connsiteX925" fmla="*/ 3535204 w 5905500"/>
                <a:gd name="connsiteY925" fmla="*/ 718661 h 2400300"/>
                <a:gd name="connsiteX926" fmla="*/ 3554254 w 5905500"/>
                <a:gd name="connsiteY926" fmla="*/ 724376 h 2400300"/>
                <a:gd name="connsiteX927" fmla="*/ 3554254 w 5905500"/>
                <a:gd name="connsiteY927" fmla="*/ 718661 h 2400300"/>
                <a:gd name="connsiteX928" fmla="*/ 3548539 w 5905500"/>
                <a:gd name="connsiteY928" fmla="*/ 718661 h 2400300"/>
                <a:gd name="connsiteX929" fmla="*/ 3511391 w 5905500"/>
                <a:gd name="connsiteY929" fmla="*/ 699611 h 2400300"/>
                <a:gd name="connsiteX930" fmla="*/ 3505676 w 5905500"/>
                <a:gd name="connsiteY930" fmla="*/ 724376 h 2400300"/>
                <a:gd name="connsiteX931" fmla="*/ 3499961 w 5905500"/>
                <a:gd name="connsiteY931" fmla="*/ 718661 h 2400300"/>
                <a:gd name="connsiteX932" fmla="*/ 3494246 w 5905500"/>
                <a:gd name="connsiteY932" fmla="*/ 718661 h 2400300"/>
                <a:gd name="connsiteX933" fmla="*/ 3482816 w 5905500"/>
                <a:gd name="connsiteY933" fmla="*/ 637699 h 2400300"/>
                <a:gd name="connsiteX934" fmla="*/ 3494246 w 5905500"/>
                <a:gd name="connsiteY934" fmla="*/ 637699 h 2400300"/>
                <a:gd name="connsiteX935" fmla="*/ 3531394 w 5905500"/>
                <a:gd name="connsiteY935" fmla="*/ 626269 h 2400300"/>
                <a:gd name="connsiteX936" fmla="*/ 3519964 w 5905500"/>
                <a:gd name="connsiteY936" fmla="*/ 551021 h 2400300"/>
                <a:gd name="connsiteX937" fmla="*/ 3587591 w 5905500"/>
                <a:gd name="connsiteY937" fmla="*/ 475774 h 2400300"/>
                <a:gd name="connsiteX938" fmla="*/ 3593306 w 5905500"/>
                <a:gd name="connsiteY938" fmla="*/ 494824 h 2400300"/>
                <a:gd name="connsiteX939" fmla="*/ 3630454 w 5905500"/>
                <a:gd name="connsiteY939" fmla="*/ 483394 h 2400300"/>
                <a:gd name="connsiteX940" fmla="*/ 3641884 w 5905500"/>
                <a:gd name="connsiteY940" fmla="*/ 508159 h 2400300"/>
                <a:gd name="connsiteX941" fmla="*/ 3641884 w 5905500"/>
                <a:gd name="connsiteY941" fmla="*/ 502444 h 2400300"/>
                <a:gd name="connsiteX942" fmla="*/ 3647599 w 5905500"/>
                <a:gd name="connsiteY942" fmla="*/ 496729 h 2400300"/>
                <a:gd name="connsiteX943" fmla="*/ 3636169 w 5905500"/>
                <a:gd name="connsiteY943" fmla="*/ 491014 h 2400300"/>
                <a:gd name="connsiteX944" fmla="*/ 3647599 w 5905500"/>
                <a:gd name="connsiteY944" fmla="*/ 485299 h 2400300"/>
                <a:gd name="connsiteX945" fmla="*/ 3659029 w 5905500"/>
                <a:gd name="connsiteY945" fmla="*/ 491014 h 2400300"/>
                <a:gd name="connsiteX946" fmla="*/ 3678079 w 5905500"/>
                <a:gd name="connsiteY946" fmla="*/ 521494 h 2400300"/>
                <a:gd name="connsiteX947" fmla="*/ 3702844 w 5905500"/>
                <a:gd name="connsiteY947" fmla="*/ 521494 h 2400300"/>
                <a:gd name="connsiteX948" fmla="*/ 3708559 w 5905500"/>
                <a:gd name="connsiteY948" fmla="*/ 557689 h 2400300"/>
                <a:gd name="connsiteX949" fmla="*/ 3697129 w 5905500"/>
                <a:gd name="connsiteY949" fmla="*/ 563404 h 2400300"/>
                <a:gd name="connsiteX950" fmla="*/ 3678079 w 5905500"/>
                <a:gd name="connsiteY950" fmla="*/ 569119 h 2400300"/>
                <a:gd name="connsiteX951" fmla="*/ 3666649 w 5905500"/>
                <a:gd name="connsiteY951" fmla="*/ 593884 h 2400300"/>
                <a:gd name="connsiteX952" fmla="*/ 3685699 w 5905500"/>
                <a:gd name="connsiteY952" fmla="*/ 605314 h 2400300"/>
                <a:gd name="connsiteX953" fmla="*/ 3704749 w 5905500"/>
                <a:gd name="connsiteY953" fmla="*/ 599599 h 2400300"/>
                <a:gd name="connsiteX954" fmla="*/ 3735229 w 5905500"/>
                <a:gd name="connsiteY954" fmla="*/ 630079 h 2400300"/>
                <a:gd name="connsiteX955" fmla="*/ 3735229 w 5905500"/>
                <a:gd name="connsiteY955" fmla="*/ 618649 h 2400300"/>
                <a:gd name="connsiteX956" fmla="*/ 3729514 w 5905500"/>
                <a:gd name="connsiteY956" fmla="*/ 507206 h 2400300"/>
                <a:gd name="connsiteX957" fmla="*/ 3667601 w 5905500"/>
                <a:gd name="connsiteY957" fmla="*/ 439579 h 2400300"/>
                <a:gd name="connsiteX958" fmla="*/ 3667601 w 5905500"/>
                <a:gd name="connsiteY958" fmla="*/ 433864 h 2400300"/>
                <a:gd name="connsiteX959" fmla="*/ 3656171 w 5905500"/>
                <a:gd name="connsiteY959" fmla="*/ 439579 h 2400300"/>
                <a:gd name="connsiteX960" fmla="*/ 3675221 w 5905500"/>
                <a:gd name="connsiteY960" fmla="*/ 428149 h 2400300"/>
                <a:gd name="connsiteX961" fmla="*/ 3750469 w 5905500"/>
                <a:gd name="connsiteY961" fmla="*/ 439579 h 2400300"/>
                <a:gd name="connsiteX962" fmla="*/ 3842861 w 5905500"/>
                <a:gd name="connsiteY962" fmla="*/ 470059 h 2400300"/>
                <a:gd name="connsiteX963" fmla="*/ 3842861 w 5905500"/>
                <a:gd name="connsiteY963" fmla="*/ 458629 h 2400300"/>
                <a:gd name="connsiteX964" fmla="*/ 3837146 w 5905500"/>
                <a:gd name="connsiteY964" fmla="*/ 452914 h 2400300"/>
                <a:gd name="connsiteX965" fmla="*/ 3724751 w 5905500"/>
                <a:gd name="connsiteY965" fmla="*/ 402431 h 2400300"/>
                <a:gd name="connsiteX966" fmla="*/ 3792379 w 5905500"/>
                <a:gd name="connsiteY966" fmla="*/ 377666 h 2400300"/>
                <a:gd name="connsiteX967" fmla="*/ 3803809 w 5905500"/>
                <a:gd name="connsiteY967" fmla="*/ 377666 h 2400300"/>
                <a:gd name="connsiteX968" fmla="*/ 3803809 w 5905500"/>
                <a:gd name="connsiteY968" fmla="*/ 383381 h 2400300"/>
                <a:gd name="connsiteX969" fmla="*/ 3779044 w 5905500"/>
                <a:gd name="connsiteY969" fmla="*/ 383381 h 2400300"/>
                <a:gd name="connsiteX970" fmla="*/ 3779044 w 5905500"/>
                <a:gd name="connsiteY970" fmla="*/ 389096 h 2400300"/>
                <a:gd name="connsiteX971" fmla="*/ 3846671 w 5905500"/>
                <a:gd name="connsiteY971" fmla="*/ 408146 h 2400300"/>
                <a:gd name="connsiteX972" fmla="*/ 3852386 w 5905500"/>
                <a:gd name="connsiteY972" fmla="*/ 432911 h 2400300"/>
                <a:gd name="connsiteX973" fmla="*/ 3895249 w 5905500"/>
                <a:gd name="connsiteY973" fmla="*/ 457676 h 2400300"/>
                <a:gd name="connsiteX974" fmla="*/ 3925729 w 5905500"/>
                <a:gd name="connsiteY974" fmla="*/ 427196 h 2400300"/>
                <a:gd name="connsiteX975" fmla="*/ 3914299 w 5905500"/>
                <a:gd name="connsiteY975" fmla="*/ 408146 h 2400300"/>
                <a:gd name="connsiteX976" fmla="*/ 3925729 w 5905500"/>
                <a:gd name="connsiteY976" fmla="*/ 408146 h 2400300"/>
                <a:gd name="connsiteX977" fmla="*/ 3925729 w 5905500"/>
                <a:gd name="connsiteY977" fmla="*/ 413861 h 2400300"/>
                <a:gd name="connsiteX978" fmla="*/ 3937159 w 5905500"/>
                <a:gd name="connsiteY978" fmla="*/ 438626 h 2400300"/>
                <a:gd name="connsiteX979" fmla="*/ 3980021 w 5905500"/>
                <a:gd name="connsiteY979" fmla="*/ 450056 h 2400300"/>
                <a:gd name="connsiteX980" fmla="*/ 3980021 w 5905500"/>
                <a:gd name="connsiteY980" fmla="*/ 438626 h 2400300"/>
                <a:gd name="connsiteX981" fmla="*/ 3970496 w 5905500"/>
                <a:gd name="connsiteY981" fmla="*/ 434816 h 2400300"/>
                <a:gd name="connsiteX982" fmla="*/ 3966686 w 5905500"/>
                <a:gd name="connsiteY982" fmla="*/ 425291 h 2400300"/>
                <a:gd name="connsiteX983" fmla="*/ 3972401 w 5905500"/>
                <a:gd name="connsiteY983" fmla="*/ 419576 h 2400300"/>
                <a:gd name="connsiteX984" fmla="*/ 3978116 w 5905500"/>
                <a:gd name="connsiteY984" fmla="*/ 419576 h 2400300"/>
                <a:gd name="connsiteX985" fmla="*/ 3978116 w 5905500"/>
                <a:gd name="connsiteY985" fmla="*/ 438626 h 2400300"/>
                <a:gd name="connsiteX986" fmla="*/ 4158139 w 5905500"/>
                <a:gd name="connsiteY986" fmla="*/ 513874 h 2400300"/>
                <a:gd name="connsiteX987" fmla="*/ 4163854 w 5905500"/>
                <a:gd name="connsiteY987" fmla="*/ 538639 h 2400300"/>
                <a:gd name="connsiteX988" fmla="*/ 4188619 w 5905500"/>
                <a:gd name="connsiteY988" fmla="*/ 532924 h 2400300"/>
                <a:gd name="connsiteX989" fmla="*/ 4200049 w 5905500"/>
                <a:gd name="connsiteY989" fmla="*/ 569119 h 2400300"/>
                <a:gd name="connsiteX990" fmla="*/ 4267677 w 5905500"/>
                <a:gd name="connsiteY990" fmla="*/ 574834 h 2400300"/>
                <a:gd name="connsiteX991" fmla="*/ 4267677 w 5905500"/>
                <a:gd name="connsiteY991" fmla="*/ 563404 h 2400300"/>
                <a:gd name="connsiteX992" fmla="*/ 4242911 w 5905500"/>
                <a:gd name="connsiteY992" fmla="*/ 557689 h 2400300"/>
                <a:gd name="connsiteX993" fmla="*/ 4254342 w 5905500"/>
                <a:gd name="connsiteY993" fmla="*/ 507206 h 2400300"/>
                <a:gd name="connsiteX994" fmla="*/ 4279107 w 5905500"/>
                <a:gd name="connsiteY994" fmla="*/ 495776 h 2400300"/>
                <a:gd name="connsiteX995" fmla="*/ 4416267 w 5905500"/>
                <a:gd name="connsiteY995" fmla="*/ 571024 h 2400300"/>
                <a:gd name="connsiteX996" fmla="*/ 4421982 w 5905500"/>
                <a:gd name="connsiteY996" fmla="*/ 551974 h 2400300"/>
                <a:gd name="connsiteX997" fmla="*/ 4446746 w 5905500"/>
                <a:gd name="connsiteY997" fmla="*/ 551974 h 2400300"/>
                <a:gd name="connsiteX998" fmla="*/ 4452461 w 5905500"/>
                <a:gd name="connsiteY998" fmla="*/ 546259 h 2400300"/>
                <a:gd name="connsiteX999" fmla="*/ 4433411 w 5905500"/>
                <a:gd name="connsiteY999" fmla="*/ 540544 h 2400300"/>
                <a:gd name="connsiteX1000" fmla="*/ 4439127 w 5905500"/>
                <a:gd name="connsiteY1000" fmla="*/ 529114 h 2400300"/>
                <a:gd name="connsiteX1001" fmla="*/ 4401979 w 5905500"/>
                <a:gd name="connsiteY1001" fmla="*/ 510064 h 2400300"/>
                <a:gd name="connsiteX1002" fmla="*/ 4390549 w 5905500"/>
                <a:gd name="connsiteY1002" fmla="*/ 529114 h 2400300"/>
                <a:gd name="connsiteX1003" fmla="*/ 4340067 w 5905500"/>
                <a:gd name="connsiteY1003" fmla="*/ 529114 h 2400300"/>
                <a:gd name="connsiteX1004" fmla="*/ 4345782 w 5905500"/>
                <a:gd name="connsiteY1004" fmla="*/ 504349 h 2400300"/>
                <a:gd name="connsiteX1005" fmla="*/ 4421029 w 5905500"/>
                <a:gd name="connsiteY1005" fmla="*/ 504349 h 2400300"/>
                <a:gd name="connsiteX1006" fmla="*/ 4458177 w 5905500"/>
                <a:gd name="connsiteY1006" fmla="*/ 479584 h 2400300"/>
                <a:gd name="connsiteX1007" fmla="*/ 4340067 w 5905500"/>
                <a:gd name="connsiteY1007" fmla="*/ 460534 h 2400300"/>
                <a:gd name="connsiteX1008" fmla="*/ 4315302 w 5905500"/>
                <a:gd name="connsiteY1008" fmla="*/ 471964 h 2400300"/>
                <a:gd name="connsiteX1009" fmla="*/ 4315302 w 5905500"/>
                <a:gd name="connsiteY1009" fmla="*/ 452914 h 2400300"/>
                <a:gd name="connsiteX1010" fmla="*/ 4278154 w 5905500"/>
                <a:gd name="connsiteY1010" fmla="*/ 433864 h 2400300"/>
                <a:gd name="connsiteX1011" fmla="*/ 4283869 w 5905500"/>
                <a:gd name="connsiteY1011" fmla="*/ 428149 h 2400300"/>
                <a:gd name="connsiteX1012" fmla="*/ 4241007 w 5905500"/>
                <a:gd name="connsiteY1012" fmla="*/ 409099 h 2400300"/>
                <a:gd name="connsiteX1013" fmla="*/ 4252436 w 5905500"/>
                <a:gd name="connsiteY1013" fmla="*/ 372904 h 2400300"/>
                <a:gd name="connsiteX1014" fmla="*/ 4233386 w 5905500"/>
                <a:gd name="connsiteY1014" fmla="*/ 372904 h 2400300"/>
                <a:gd name="connsiteX1015" fmla="*/ 4171474 w 5905500"/>
                <a:gd name="connsiteY1015" fmla="*/ 490061 h 2400300"/>
                <a:gd name="connsiteX1016" fmla="*/ 4120991 w 5905500"/>
                <a:gd name="connsiteY1016" fmla="*/ 465296 h 2400300"/>
                <a:gd name="connsiteX1017" fmla="*/ 4064794 w 5905500"/>
                <a:gd name="connsiteY1017" fmla="*/ 465296 h 2400300"/>
                <a:gd name="connsiteX1018" fmla="*/ 4002881 w 5905500"/>
                <a:gd name="connsiteY1018" fmla="*/ 409099 h 2400300"/>
                <a:gd name="connsiteX1019" fmla="*/ 4002881 w 5905500"/>
                <a:gd name="connsiteY1019" fmla="*/ 428149 h 2400300"/>
                <a:gd name="connsiteX1020" fmla="*/ 4014311 w 5905500"/>
                <a:gd name="connsiteY1020" fmla="*/ 447199 h 2400300"/>
                <a:gd name="connsiteX1021" fmla="*/ 4008596 w 5905500"/>
                <a:gd name="connsiteY1021" fmla="*/ 447199 h 2400300"/>
                <a:gd name="connsiteX1022" fmla="*/ 4008596 w 5905500"/>
                <a:gd name="connsiteY1022" fmla="*/ 441484 h 2400300"/>
                <a:gd name="connsiteX1023" fmla="*/ 3989546 w 5905500"/>
                <a:gd name="connsiteY1023" fmla="*/ 391001 h 2400300"/>
                <a:gd name="connsiteX1024" fmla="*/ 3970496 w 5905500"/>
                <a:gd name="connsiteY1024" fmla="*/ 385286 h 2400300"/>
                <a:gd name="connsiteX1025" fmla="*/ 3964781 w 5905500"/>
                <a:gd name="connsiteY1025" fmla="*/ 391001 h 2400300"/>
                <a:gd name="connsiteX1026" fmla="*/ 3970496 w 5905500"/>
                <a:gd name="connsiteY1026" fmla="*/ 402431 h 2400300"/>
                <a:gd name="connsiteX1027" fmla="*/ 3964781 w 5905500"/>
                <a:gd name="connsiteY1027" fmla="*/ 402431 h 2400300"/>
                <a:gd name="connsiteX1028" fmla="*/ 3748564 w 5905500"/>
                <a:gd name="connsiteY1028" fmla="*/ 334804 h 2400300"/>
                <a:gd name="connsiteX1029" fmla="*/ 3748564 w 5905500"/>
                <a:gd name="connsiteY1029" fmla="*/ 340519 h 2400300"/>
                <a:gd name="connsiteX1030" fmla="*/ 3759994 w 5905500"/>
                <a:gd name="connsiteY1030" fmla="*/ 346234 h 2400300"/>
                <a:gd name="connsiteX1031" fmla="*/ 3667601 w 5905500"/>
                <a:gd name="connsiteY1031" fmla="*/ 382429 h 2400300"/>
                <a:gd name="connsiteX1032" fmla="*/ 3538061 w 5905500"/>
                <a:gd name="connsiteY1032" fmla="*/ 340519 h 2400300"/>
                <a:gd name="connsiteX1033" fmla="*/ 3414236 w 5905500"/>
                <a:gd name="connsiteY1033" fmla="*/ 359569 h 2400300"/>
                <a:gd name="connsiteX1034" fmla="*/ 3419951 w 5905500"/>
                <a:gd name="connsiteY1034" fmla="*/ 410051 h 2400300"/>
                <a:gd name="connsiteX1035" fmla="*/ 3425666 w 5905500"/>
                <a:gd name="connsiteY1035" fmla="*/ 410051 h 2400300"/>
                <a:gd name="connsiteX1036" fmla="*/ 3611404 w 5905500"/>
                <a:gd name="connsiteY1036" fmla="*/ 421481 h 2400300"/>
                <a:gd name="connsiteX1037" fmla="*/ 3605689 w 5905500"/>
                <a:gd name="connsiteY1037" fmla="*/ 427196 h 2400300"/>
                <a:gd name="connsiteX1038" fmla="*/ 3575209 w 5905500"/>
                <a:gd name="connsiteY1038" fmla="*/ 432911 h 2400300"/>
                <a:gd name="connsiteX1039" fmla="*/ 3420904 w 5905500"/>
                <a:gd name="connsiteY1039" fmla="*/ 474821 h 2400300"/>
                <a:gd name="connsiteX1040" fmla="*/ 3401854 w 5905500"/>
                <a:gd name="connsiteY1040" fmla="*/ 438626 h 2400300"/>
                <a:gd name="connsiteX1041" fmla="*/ 3396139 w 5905500"/>
                <a:gd name="connsiteY1041" fmla="*/ 444341 h 2400300"/>
                <a:gd name="connsiteX1042" fmla="*/ 3415189 w 5905500"/>
                <a:gd name="connsiteY1042" fmla="*/ 511969 h 2400300"/>
                <a:gd name="connsiteX1043" fmla="*/ 3426619 w 5905500"/>
                <a:gd name="connsiteY1043" fmla="*/ 506254 h 2400300"/>
                <a:gd name="connsiteX1044" fmla="*/ 3426619 w 5905500"/>
                <a:gd name="connsiteY1044" fmla="*/ 511969 h 2400300"/>
                <a:gd name="connsiteX1045" fmla="*/ 3383756 w 5905500"/>
                <a:gd name="connsiteY1045" fmla="*/ 531019 h 2400300"/>
                <a:gd name="connsiteX1046" fmla="*/ 3372326 w 5905500"/>
                <a:gd name="connsiteY1046" fmla="*/ 525304 h 2400300"/>
                <a:gd name="connsiteX1047" fmla="*/ 3329464 w 5905500"/>
                <a:gd name="connsiteY1047" fmla="*/ 457676 h 2400300"/>
                <a:gd name="connsiteX1048" fmla="*/ 3273266 w 5905500"/>
                <a:gd name="connsiteY1048" fmla="*/ 469106 h 2400300"/>
                <a:gd name="connsiteX1049" fmla="*/ 3236119 w 5905500"/>
                <a:gd name="connsiteY1049" fmla="*/ 438626 h 2400300"/>
                <a:gd name="connsiteX1050" fmla="*/ 3247549 w 5905500"/>
                <a:gd name="connsiteY1050" fmla="*/ 382429 h 2400300"/>
                <a:gd name="connsiteX1051" fmla="*/ 3272314 w 5905500"/>
                <a:gd name="connsiteY1051" fmla="*/ 382429 h 2400300"/>
                <a:gd name="connsiteX1052" fmla="*/ 3272314 w 5905500"/>
                <a:gd name="connsiteY1052" fmla="*/ 363379 h 2400300"/>
                <a:gd name="connsiteX1053" fmla="*/ 3328511 w 5905500"/>
                <a:gd name="connsiteY1053" fmla="*/ 357664 h 2400300"/>
                <a:gd name="connsiteX1054" fmla="*/ 3334226 w 5905500"/>
                <a:gd name="connsiteY1054" fmla="*/ 346234 h 2400300"/>
                <a:gd name="connsiteX1055" fmla="*/ 3322796 w 5905500"/>
                <a:gd name="connsiteY1055" fmla="*/ 346234 h 2400300"/>
                <a:gd name="connsiteX1056" fmla="*/ 3317081 w 5905500"/>
                <a:gd name="connsiteY1056" fmla="*/ 351949 h 2400300"/>
                <a:gd name="connsiteX1057" fmla="*/ 3341846 w 5905500"/>
                <a:gd name="connsiteY1057" fmla="*/ 340519 h 2400300"/>
                <a:gd name="connsiteX1058" fmla="*/ 3353276 w 5905500"/>
                <a:gd name="connsiteY1058" fmla="*/ 346234 h 2400300"/>
                <a:gd name="connsiteX1059" fmla="*/ 3353276 w 5905500"/>
                <a:gd name="connsiteY1059" fmla="*/ 351949 h 2400300"/>
                <a:gd name="connsiteX1060" fmla="*/ 3334226 w 5905500"/>
                <a:gd name="connsiteY1060" fmla="*/ 363379 h 2400300"/>
                <a:gd name="connsiteX1061" fmla="*/ 3358991 w 5905500"/>
                <a:gd name="connsiteY1061" fmla="*/ 431006 h 2400300"/>
                <a:gd name="connsiteX1062" fmla="*/ 3383756 w 5905500"/>
                <a:gd name="connsiteY1062" fmla="*/ 431006 h 2400300"/>
                <a:gd name="connsiteX1063" fmla="*/ 3402806 w 5905500"/>
                <a:gd name="connsiteY1063" fmla="*/ 406241 h 2400300"/>
                <a:gd name="connsiteX1064" fmla="*/ 3391376 w 5905500"/>
                <a:gd name="connsiteY1064" fmla="*/ 355759 h 2400300"/>
                <a:gd name="connsiteX1065" fmla="*/ 3372326 w 5905500"/>
                <a:gd name="connsiteY1065" fmla="*/ 355759 h 2400300"/>
                <a:gd name="connsiteX1066" fmla="*/ 3366611 w 5905500"/>
                <a:gd name="connsiteY1066" fmla="*/ 361474 h 2400300"/>
                <a:gd name="connsiteX1067" fmla="*/ 3360896 w 5905500"/>
                <a:gd name="connsiteY1067" fmla="*/ 361474 h 2400300"/>
                <a:gd name="connsiteX1068" fmla="*/ 3379946 w 5905500"/>
                <a:gd name="connsiteY1068" fmla="*/ 342424 h 2400300"/>
                <a:gd name="connsiteX1069" fmla="*/ 3355181 w 5905500"/>
                <a:gd name="connsiteY1069" fmla="*/ 317659 h 2400300"/>
                <a:gd name="connsiteX1070" fmla="*/ 3274219 w 5905500"/>
                <a:gd name="connsiteY1070" fmla="*/ 311944 h 2400300"/>
                <a:gd name="connsiteX1071" fmla="*/ 3274219 w 5905500"/>
                <a:gd name="connsiteY1071" fmla="*/ 342424 h 2400300"/>
                <a:gd name="connsiteX1072" fmla="*/ 3274219 w 5905500"/>
                <a:gd name="connsiteY1072" fmla="*/ 323374 h 2400300"/>
                <a:gd name="connsiteX1073" fmla="*/ 3249454 w 5905500"/>
                <a:gd name="connsiteY1073" fmla="*/ 323374 h 2400300"/>
                <a:gd name="connsiteX1074" fmla="*/ 3187541 w 5905500"/>
                <a:gd name="connsiteY1074" fmla="*/ 452914 h 2400300"/>
                <a:gd name="connsiteX1075" fmla="*/ 3198971 w 5905500"/>
                <a:gd name="connsiteY1075" fmla="*/ 477679 h 2400300"/>
                <a:gd name="connsiteX1076" fmla="*/ 3260884 w 5905500"/>
                <a:gd name="connsiteY1076" fmla="*/ 508159 h 2400300"/>
                <a:gd name="connsiteX1077" fmla="*/ 3322796 w 5905500"/>
                <a:gd name="connsiteY1077" fmla="*/ 502444 h 2400300"/>
                <a:gd name="connsiteX1078" fmla="*/ 3328511 w 5905500"/>
                <a:gd name="connsiteY1078" fmla="*/ 502444 h 2400300"/>
                <a:gd name="connsiteX1079" fmla="*/ 3328511 w 5905500"/>
                <a:gd name="connsiteY1079" fmla="*/ 508159 h 2400300"/>
                <a:gd name="connsiteX1080" fmla="*/ 3191351 w 5905500"/>
                <a:gd name="connsiteY1080" fmla="*/ 613886 h 2400300"/>
                <a:gd name="connsiteX1081" fmla="*/ 3185636 w 5905500"/>
                <a:gd name="connsiteY1081" fmla="*/ 806291 h 2400300"/>
                <a:gd name="connsiteX1082" fmla="*/ 3236119 w 5905500"/>
                <a:gd name="connsiteY1082" fmla="*/ 904399 h 2400300"/>
                <a:gd name="connsiteX1083" fmla="*/ 3217069 w 5905500"/>
                <a:gd name="connsiteY1083" fmla="*/ 940594 h 2400300"/>
                <a:gd name="connsiteX1084" fmla="*/ 3217069 w 5905500"/>
                <a:gd name="connsiteY1084" fmla="*/ 942499 h 2400300"/>
                <a:gd name="connsiteX1085" fmla="*/ 3211354 w 5905500"/>
                <a:gd name="connsiteY1085" fmla="*/ 880586 h 2400300"/>
                <a:gd name="connsiteX1086" fmla="*/ 3166586 w 5905500"/>
                <a:gd name="connsiteY1086" fmla="*/ 793909 h 2400300"/>
                <a:gd name="connsiteX1087" fmla="*/ 3147536 w 5905500"/>
                <a:gd name="connsiteY1087" fmla="*/ 788194 h 2400300"/>
                <a:gd name="connsiteX1088" fmla="*/ 3085624 w 5905500"/>
                <a:gd name="connsiteY1088" fmla="*/ 731996 h 2400300"/>
                <a:gd name="connsiteX1089" fmla="*/ 3074194 w 5905500"/>
                <a:gd name="connsiteY1089" fmla="*/ 751046 h 2400300"/>
                <a:gd name="connsiteX1090" fmla="*/ 3062764 w 5905500"/>
                <a:gd name="connsiteY1090" fmla="*/ 720566 h 2400300"/>
                <a:gd name="connsiteX1091" fmla="*/ 3072289 w 5905500"/>
                <a:gd name="connsiteY1091" fmla="*/ 716756 h 2400300"/>
                <a:gd name="connsiteX1092" fmla="*/ 3076099 w 5905500"/>
                <a:gd name="connsiteY1092" fmla="*/ 707231 h 2400300"/>
                <a:gd name="connsiteX1093" fmla="*/ 3057049 w 5905500"/>
                <a:gd name="connsiteY1093" fmla="*/ 688181 h 2400300"/>
                <a:gd name="connsiteX1094" fmla="*/ 3058954 w 5905500"/>
                <a:gd name="connsiteY1094" fmla="*/ 688181 h 2400300"/>
                <a:gd name="connsiteX1095" fmla="*/ 3109436 w 5905500"/>
                <a:gd name="connsiteY1095" fmla="*/ 712946 h 2400300"/>
                <a:gd name="connsiteX1096" fmla="*/ 3120866 w 5905500"/>
                <a:gd name="connsiteY1096" fmla="*/ 701516 h 2400300"/>
                <a:gd name="connsiteX1097" fmla="*/ 3126581 w 5905500"/>
                <a:gd name="connsiteY1097" fmla="*/ 707231 h 2400300"/>
                <a:gd name="connsiteX1098" fmla="*/ 3126581 w 5905500"/>
                <a:gd name="connsiteY1098" fmla="*/ 682466 h 2400300"/>
                <a:gd name="connsiteX1099" fmla="*/ 3083719 w 5905500"/>
                <a:gd name="connsiteY1099" fmla="*/ 640556 h 2400300"/>
                <a:gd name="connsiteX1100" fmla="*/ 3089434 w 5905500"/>
                <a:gd name="connsiteY1100" fmla="*/ 646271 h 2400300"/>
                <a:gd name="connsiteX1101" fmla="*/ 3145631 w 5905500"/>
                <a:gd name="connsiteY1101" fmla="*/ 676751 h 2400300"/>
                <a:gd name="connsiteX1102" fmla="*/ 3157061 w 5905500"/>
                <a:gd name="connsiteY1102" fmla="*/ 651986 h 2400300"/>
                <a:gd name="connsiteX1103" fmla="*/ 3089434 w 5905500"/>
                <a:gd name="connsiteY1103" fmla="*/ 559594 h 2400300"/>
                <a:gd name="connsiteX1104" fmla="*/ 3089434 w 5905500"/>
                <a:gd name="connsiteY1104" fmla="*/ 565309 h 2400300"/>
                <a:gd name="connsiteX1105" fmla="*/ 3070384 w 5905500"/>
                <a:gd name="connsiteY1105" fmla="*/ 595789 h 2400300"/>
                <a:gd name="connsiteX1106" fmla="*/ 3045619 w 5905500"/>
                <a:gd name="connsiteY1106" fmla="*/ 590074 h 2400300"/>
                <a:gd name="connsiteX1107" fmla="*/ 3045619 w 5905500"/>
                <a:gd name="connsiteY1107" fmla="*/ 584359 h 2400300"/>
                <a:gd name="connsiteX1108" fmla="*/ 3064669 w 5905500"/>
                <a:gd name="connsiteY1108" fmla="*/ 559594 h 2400300"/>
                <a:gd name="connsiteX1109" fmla="*/ 3021806 w 5905500"/>
                <a:gd name="connsiteY1109" fmla="*/ 578644 h 2400300"/>
                <a:gd name="connsiteX1110" fmla="*/ 2984659 w 5905500"/>
                <a:gd name="connsiteY1110" fmla="*/ 542449 h 2400300"/>
                <a:gd name="connsiteX1111" fmla="*/ 2996089 w 5905500"/>
                <a:gd name="connsiteY1111" fmla="*/ 542449 h 2400300"/>
                <a:gd name="connsiteX1112" fmla="*/ 3020854 w 5905500"/>
                <a:gd name="connsiteY1112" fmla="*/ 536734 h 2400300"/>
                <a:gd name="connsiteX1113" fmla="*/ 3010376 w 5905500"/>
                <a:gd name="connsiteY1113" fmla="*/ 536734 h 2400300"/>
                <a:gd name="connsiteX1114" fmla="*/ 2897981 w 5905500"/>
                <a:gd name="connsiteY1114" fmla="*/ 500539 h 2400300"/>
                <a:gd name="connsiteX1115" fmla="*/ 2909411 w 5905500"/>
                <a:gd name="connsiteY1115" fmla="*/ 481489 h 2400300"/>
                <a:gd name="connsiteX1116" fmla="*/ 2878931 w 5905500"/>
                <a:gd name="connsiteY1116" fmla="*/ 462439 h 2400300"/>
                <a:gd name="connsiteX1117" fmla="*/ 2867501 w 5905500"/>
                <a:gd name="connsiteY1117" fmla="*/ 456724 h 2400300"/>
                <a:gd name="connsiteX1118" fmla="*/ 2873216 w 5905500"/>
                <a:gd name="connsiteY1118" fmla="*/ 456724 h 2400300"/>
                <a:gd name="connsiteX1119" fmla="*/ 2873216 w 5905500"/>
                <a:gd name="connsiteY1119" fmla="*/ 462439 h 2400300"/>
                <a:gd name="connsiteX1120" fmla="*/ 2878931 w 5905500"/>
                <a:gd name="connsiteY1120" fmla="*/ 451009 h 2400300"/>
                <a:gd name="connsiteX1121" fmla="*/ 2859881 w 5905500"/>
                <a:gd name="connsiteY1121" fmla="*/ 439579 h 2400300"/>
                <a:gd name="connsiteX1122" fmla="*/ 2848451 w 5905500"/>
                <a:gd name="connsiteY1122" fmla="*/ 451009 h 2400300"/>
                <a:gd name="connsiteX1123" fmla="*/ 2817971 w 5905500"/>
                <a:gd name="connsiteY1123" fmla="*/ 414814 h 2400300"/>
                <a:gd name="connsiteX1124" fmla="*/ 2842736 w 5905500"/>
                <a:gd name="connsiteY1124" fmla="*/ 364331 h 2400300"/>
                <a:gd name="connsiteX1125" fmla="*/ 2823686 w 5905500"/>
                <a:gd name="connsiteY1125" fmla="*/ 364331 h 2400300"/>
                <a:gd name="connsiteX1126" fmla="*/ 2798921 w 5905500"/>
                <a:gd name="connsiteY1126" fmla="*/ 394811 h 2400300"/>
                <a:gd name="connsiteX1127" fmla="*/ 2774156 w 5905500"/>
                <a:gd name="connsiteY1127" fmla="*/ 400526 h 2400300"/>
                <a:gd name="connsiteX1128" fmla="*/ 2774156 w 5905500"/>
                <a:gd name="connsiteY1128" fmla="*/ 375761 h 2400300"/>
                <a:gd name="connsiteX1129" fmla="*/ 2768441 w 5905500"/>
                <a:gd name="connsiteY1129" fmla="*/ 375761 h 2400300"/>
                <a:gd name="connsiteX1130" fmla="*/ 2768441 w 5905500"/>
                <a:gd name="connsiteY1130" fmla="*/ 381476 h 2400300"/>
                <a:gd name="connsiteX1131" fmla="*/ 2725579 w 5905500"/>
                <a:gd name="connsiteY1131" fmla="*/ 437674 h 2400300"/>
                <a:gd name="connsiteX1132" fmla="*/ 2657951 w 5905500"/>
                <a:gd name="connsiteY1132" fmla="*/ 499586 h 2400300"/>
                <a:gd name="connsiteX1133" fmla="*/ 2652236 w 5905500"/>
                <a:gd name="connsiteY1133" fmla="*/ 499586 h 2400300"/>
                <a:gd name="connsiteX1134" fmla="*/ 2657951 w 5905500"/>
                <a:gd name="connsiteY1134" fmla="*/ 505301 h 2400300"/>
                <a:gd name="connsiteX1135" fmla="*/ 2677001 w 5905500"/>
                <a:gd name="connsiteY1135" fmla="*/ 516731 h 2400300"/>
                <a:gd name="connsiteX1136" fmla="*/ 2688431 w 5905500"/>
                <a:gd name="connsiteY1136" fmla="*/ 497681 h 2400300"/>
                <a:gd name="connsiteX1137" fmla="*/ 2688431 w 5905500"/>
                <a:gd name="connsiteY1137" fmla="*/ 503396 h 2400300"/>
                <a:gd name="connsiteX1138" fmla="*/ 2694146 w 5905500"/>
                <a:gd name="connsiteY1138" fmla="*/ 533876 h 2400300"/>
                <a:gd name="connsiteX1139" fmla="*/ 2669381 w 5905500"/>
                <a:gd name="connsiteY1139" fmla="*/ 575786 h 2400300"/>
                <a:gd name="connsiteX1140" fmla="*/ 2725579 w 5905500"/>
                <a:gd name="connsiteY1140" fmla="*/ 681514 h 2400300"/>
                <a:gd name="connsiteX1141" fmla="*/ 2719864 w 5905500"/>
                <a:gd name="connsiteY1141" fmla="*/ 681514 h 2400300"/>
                <a:gd name="connsiteX1142" fmla="*/ 2714149 w 5905500"/>
                <a:gd name="connsiteY1142" fmla="*/ 662464 h 2400300"/>
                <a:gd name="connsiteX1143" fmla="*/ 2657951 w 5905500"/>
                <a:gd name="connsiteY1143" fmla="*/ 687229 h 2400300"/>
                <a:gd name="connsiteX1144" fmla="*/ 2633186 w 5905500"/>
                <a:gd name="connsiteY1144" fmla="*/ 662464 h 2400300"/>
                <a:gd name="connsiteX1145" fmla="*/ 2627471 w 5905500"/>
                <a:gd name="connsiteY1145" fmla="*/ 662464 h 2400300"/>
                <a:gd name="connsiteX1146" fmla="*/ 2621756 w 5905500"/>
                <a:gd name="connsiteY1146" fmla="*/ 681514 h 2400300"/>
                <a:gd name="connsiteX1147" fmla="*/ 2602706 w 5905500"/>
                <a:gd name="connsiteY1147" fmla="*/ 594836 h 2400300"/>
                <a:gd name="connsiteX1148" fmla="*/ 2627471 w 5905500"/>
                <a:gd name="connsiteY1148" fmla="*/ 570071 h 2400300"/>
                <a:gd name="connsiteX1149" fmla="*/ 2619851 w 5905500"/>
                <a:gd name="connsiteY1149" fmla="*/ 570071 h 2400300"/>
                <a:gd name="connsiteX1150" fmla="*/ 2614136 w 5905500"/>
                <a:gd name="connsiteY1150" fmla="*/ 558641 h 2400300"/>
                <a:gd name="connsiteX1151" fmla="*/ 2576989 w 5905500"/>
                <a:gd name="connsiteY1151" fmla="*/ 570071 h 2400300"/>
                <a:gd name="connsiteX1152" fmla="*/ 2576989 w 5905500"/>
                <a:gd name="connsiteY1152" fmla="*/ 551021 h 2400300"/>
                <a:gd name="connsiteX1153" fmla="*/ 2596039 w 5905500"/>
                <a:gd name="connsiteY1153" fmla="*/ 531971 h 2400300"/>
                <a:gd name="connsiteX1154" fmla="*/ 2601754 w 5905500"/>
                <a:gd name="connsiteY1154" fmla="*/ 556736 h 2400300"/>
                <a:gd name="connsiteX1155" fmla="*/ 2613184 w 5905500"/>
                <a:gd name="connsiteY1155" fmla="*/ 556736 h 2400300"/>
                <a:gd name="connsiteX1156" fmla="*/ 2624614 w 5905500"/>
                <a:gd name="connsiteY1156" fmla="*/ 481489 h 2400300"/>
                <a:gd name="connsiteX1157" fmla="*/ 2537936 w 5905500"/>
                <a:gd name="connsiteY1157" fmla="*/ 511969 h 2400300"/>
                <a:gd name="connsiteX1158" fmla="*/ 2543651 w 5905500"/>
                <a:gd name="connsiteY1158" fmla="*/ 517684 h 2400300"/>
                <a:gd name="connsiteX1159" fmla="*/ 2524601 w 5905500"/>
                <a:gd name="connsiteY1159" fmla="*/ 529114 h 2400300"/>
                <a:gd name="connsiteX1160" fmla="*/ 2499836 w 5905500"/>
                <a:gd name="connsiteY1160" fmla="*/ 504349 h 2400300"/>
                <a:gd name="connsiteX1161" fmla="*/ 2449354 w 5905500"/>
                <a:gd name="connsiteY1161" fmla="*/ 510064 h 2400300"/>
                <a:gd name="connsiteX1162" fmla="*/ 2424589 w 5905500"/>
                <a:gd name="connsiteY1162" fmla="*/ 336709 h 2400300"/>
                <a:gd name="connsiteX1163" fmla="*/ 2436019 w 5905500"/>
                <a:gd name="connsiteY1163" fmla="*/ 336709 h 2400300"/>
                <a:gd name="connsiteX1164" fmla="*/ 2554129 w 5905500"/>
                <a:gd name="connsiteY1164" fmla="*/ 325279 h 2400300"/>
                <a:gd name="connsiteX1165" fmla="*/ 2584609 w 5905500"/>
                <a:gd name="connsiteY1165" fmla="*/ 294799 h 2400300"/>
                <a:gd name="connsiteX1166" fmla="*/ 2575084 w 5905500"/>
                <a:gd name="connsiteY1166" fmla="*/ 290989 h 2400300"/>
                <a:gd name="connsiteX1167" fmla="*/ 2571274 w 5905500"/>
                <a:gd name="connsiteY1167" fmla="*/ 281464 h 2400300"/>
                <a:gd name="connsiteX1168" fmla="*/ 2576989 w 5905500"/>
                <a:gd name="connsiteY1168" fmla="*/ 281464 h 2400300"/>
                <a:gd name="connsiteX1169" fmla="*/ 2638901 w 5905500"/>
                <a:gd name="connsiteY1169" fmla="*/ 270034 h 2400300"/>
                <a:gd name="connsiteX1170" fmla="*/ 2689384 w 5905500"/>
                <a:gd name="connsiteY1170" fmla="*/ 281464 h 2400300"/>
                <a:gd name="connsiteX1171" fmla="*/ 2700814 w 5905500"/>
                <a:gd name="connsiteY1171" fmla="*/ 323374 h 2400300"/>
                <a:gd name="connsiteX1172" fmla="*/ 2712244 w 5905500"/>
                <a:gd name="connsiteY1172" fmla="*/ 373856 h 2400300"/>
                <a:gd name="connsiteX1173" fmla="*/ 2723674 w 5905500"/>
                <a:gd name="connsiteY1173" fmla="*/ 385286 h 2400300"/>
                <a:gd name="connsiteX1174" fmla="*/ 2791301 w 5905500"/>
                <a:gd name="connsiteY1174" fmla="*/ 360521 h 2400300"/>
                <a:gd name="connsiteX1175" fmla="*/ 2779871 w 5905500"/>
                <a:gd name="connsiteY1175" fmla="*/ 310039 h 2400300"/>
                <a:gd name="connsiteX1176" fmla="*/ 2798921 w 5905500"/>
                <a:gd name="connsiteY1176" fmla="*/ 298609 h 2400300"/>
                <a:gd name="connsiteX1177" fmla="*/ 2768441 w 5905500"/>
                <a:gd name="connsiteY1177" fmla="*/ 298609 h 2400300"/>
                <a:gd name="connsiteX1178" fmla="*/ 2757011 w 5905500"/>
                <a:gd name="connsiteY1178" fmla="*/ 304324 h 2400300"/>
                <a:gd name="connsiteX1179" fmla="*/ 2757011 w 5905500"/>
                <a:gd name="connsiteY1179" fmla="*/ 285274 h 2400300"/>
                <a:gd name="connsiteX1180" fmla="*/ 2732246 w 5905500"/>
                <a:gd name="connsiteY1180" fmla="*/ 279559 h 2400300"/>
                <a:gd name="connsiteX1181" fmla="*/ 2726531 w 5905500"/>
                <a:gd name="connsiteY1181" fmla="*/ 290989 h 2400300"/>
                <a:gd name="connsiteX1182" fmla="*/ 2726531 w 5905500"/>
                <a:gd name="connsiteY1182" fmla="*/ 270034 h 2400300"/>
                <a:gd name="connsiteX1183" fmla="*/ 2763679 w 5905500"/>
                <a:gd name="connsiteY1183" fmla="*/ 270034 h 2400300"/>
                <a:gd name="connsiteX1184" fmla="*/ 2763679 w 5905500"/>
                <a:gd name="connsiteY1184" fmla="*/ 264319 h 2400300"/>
                <a:gd name="connsiteX1185" fmla="*/ 2738914 w 5905500"/>
                <a:gd name="connsiteY1185" fmla="*/ 233839 h 2400300"/>
                <a:gd name="connsiteX1186" fmla="*/ 2714149 w 5905500"/>
                <a:gd name="connsiteY1186" fmla="*/ 264319 h 2400300"/>
                <a:gd name="connsiteX1187" fmla="*/ 2689384 w 5905500"/>
                <a:gd name="connsiteY1187" fmla="*/ 233839 h 2400300"/>
                <a:gd name="connsiteX1188" fmla="*/ 2683669 w 5905500"/>
                <a:gd name="connsiteY1188" fmla="*/ 228124 h 2400300"/>
                <a:gd name="connsiteX1189" fmla="*/ 2672239 w 5905500"/>
                <a:gd name="connsiteY1189" fmla="*/ 252889 h 2400300"/>
                <a:gd name="connsiteX1190" fmla="*/ 2596991 w 5905500"/>
                <a:gd name="connsiteY1190" fmla="*/ 247174 h 2400300"/>
                <a:gd name="connsiteX1191" fmla="*/ 2647474 w 5905500"/>
                <a:gd name="connsiteY1191" fmla="*/ 228124 h 2400300"/>
                <a:gd name="connsiteX1192" fmla="*/ 2647474 w 5905500"/>
                <a:gd name="connsiteY1192" fmla="*/ 222409 h 2400300"/>
                <a:gd name="connsiteX1193" fmla="*/ 2610326 w 5905500"/>
                <a:gd name="connsiteY1193" fmla="*/ 197644 h 2400300"/>
                <a:gd name="connsiteX1194" fmla="*/ 2616041 w 5905500"/>
                <a:gd name="connsiteY1194" fmla="*/ 186214 h 2400300"/>
                <a:gd name="connsiteX1195" fmla="*/ 2559844 w 5905500"/>
                <a:gd name="connsiteY1195" fmla="*/ 155734 h 2400300"/>
                <a:gd name="connsiteX1196" fmla="*/ 2596991 w 5905500"/>
                <a:gd name="connsiteY1196" fmla="*/ 125254 h 2400300"/>
                <a:gd name="connsiteX1197" fmla="*/ 2554129 w 5905500"/>
                <a:gd name="connsiteY1197" fmla="*/ 119539 h 2400300"/>
                <a:gd name="connsiteX1198" fmla="*/ 2629376 w 5905500"/>
                <a:gd name="connsiteY1198" fmla="*/ 100489 h 2400300"/>
                <a:gd name="connsiteX1199" fmla="*/ 2623661 w 5905500"/>
                <a:gd name="connsiteY1199" fmla="*/ 100489 h 2400300"/>
                <a:gd name="connsiteX1200" fmla="*/ 2623661 w 5905500"/>
                <a:gd name="connsiteY1200" fmla="*/ 94774 h 2400300"/>
                <a:gd name="connsiteX1201" fmla="*/ 2567464 w 5905500"/>
                <a:gd name="connsiteY1201" fmla="*/ 106204 h 2400300"/>
                <a:gd name="connsiteX1202" fmla="*/ 2635091 w 5905500"/>
                <a:gd name="connsiteY1202" fmla="*/ 70009 h 2400300"/>
                <a:gd name="connsiteX1203" fmla="*/ 2597944 w 5905500"/>
                <a:gd name="connsiteY1203" fmla="*/ 64294 h 2400300"/>
                <a:gd name="connsiteX1204" fmla="*/ 2609374 w 5905500"/>
                <a:gd name="connsiteY1204" fmla="*/ 45244 h 2400300"/>
                <a:gd name="connsiteX1205" fmla="*/ 2615089 w 5905500"/>
                <a:gd name="connsiteY1205" fmla="*/ 50959 h 2400300"/>
                <a:gd name="connsiteX1206" fmla="*/ 2752249 w 5905500"/>
                <a:gd name="connsiteY1206" fmla="*/ 81439 h 2400300"/>
                <a:gd name="connsiteX1207" fmla="*/ 2740819 w 5905500"/>
                <a:gd name="connsiteY1207" fmla="*/ 81439 h 2400300"/>
                <a:gd name="connsiteX1208" fmla="*/ 2721769 w 5905500"/>
                <a:gd name="connsiteY1208" fmla="*/ 75724 h 2400300"/>
                <a:gd name="connsiteX1209" fmla="*/ 2716054 w 5905500"/>
                <a:gd name="connsiteY1209" fmla="*/ 56674 h 2400300"/>
                <a:gd name="connsiteX1210" fmla="*/ 2697004 w 5905500"/>
                <a:gd name="connsiteY1210" fmla="*/ 62389 h 2400300"/>
                <a:gd name="connsiteX1211" fmla="*/ 2691289 w 5905500"/>
                <a:gd name="connsiteY1211" fmla="*/ 37624 h 2400300"/>
                <a:gd name="connsiteX1212" fmla="*/ 2734151 w 5905500"/>
                <a:gd name="connsiteY1212" fmla="*/ 18574 h 2400300"/>
                <a:gd name="connsiteX1213" fmla="*/ 2734151 w 5905500"/>
                <a:gd name="connsiteY1213" fmla="*/ 24289 h 2400300"/>
                <a:gd name="connsiteX1214" fmla="*/ 2724626 w 5905500"/>
                <a:gd name="connsiteY1214" fmla="*/ 28099 h 2400300"/>
                <a:gd name="connsiteX1215" fmla="*/ 2720816 w 5905500"/>
                <a:gd name="connsiteY1215" fmla="*/ 37624 h 2400300"/>
                <a:gd name="connsiteX1216" fmla="*/ 2739866 w 5905500"/>
                <a:gd name="connsiteY1216" fmla="*/ 43339 h 2400300"/>
                <a:gd name="connsiteX1217" fmla="*/ 2720816 w 5905500"/>
                <a:gd name="connsiteY1217" fmla="*/ 49054 h 2400300"/>
                <a:gd name="connsiteX1218" fmla="*/ 2732246 w 5905500"/>
                <a:gd name="connsiteY1218" fmla="*/ 49054 h 2400300"/>
                <a:gd name="connsiteX1219" fmla="*/ 2737961 w 5905500"/>
                <a:gd name="connsiteY1219" fmla="*/ 60484 h 2400300"/>
                <a:gd name="connsiteX1220" fmla="*/ 2768441 w 5905500"/>
                <a:gd name="connsiteY1220" fmla="*/ 54769 h 2400300"/>
                <a:gd name="connsiteX1221" fmla="*/ 2768441 w 5905500"/>
                <a:gd name="connsiteY1221" fmla="*/ 49054 h 2400300"/>
                <a:gd name="connsiteX1222" fmla="*/ 2757011 w 5905500"/>
                <a:gd name="connsiteY1222" fmla="*/ 37624 h 2400300"/>
                <a:gd name="connsiteX1223" fmla="*/ 2818924 w 5905500"/>
                <a:gd name="connsiteY1223" fmla="*/ 26194 h 2400300"/>
                <a:gd name="connsiteX1224" fmla="*/ 2899886 w 5905500"/>
                <a:gd name="connsiteY1224" fmla="*/ 31909 h 2400300"/>
                <a:gd name="connsiteX1225" fmla="*/ 2992279 w 5905500"/>
                <a:gd name="connsiteY1225" fmla="*/ 73819 h 2400300"/>
                <a:gd name="connsiteX1226" fmla="*/ 2992279 w 5905500"/>
                <a:gd name="connsiteY1226" fmla="*/ 68104 h 2400300"/>
                <a:gd name="connsiteX1227" fmla="*/ 2986564 w 5905500"/>
                <a:gd name="connsiteY1227" fmla="*/ 68104 h 2400300"/>
                <a:gd name="connsiteX1228" fmla="*/ 2997994 w 5905500"/>
                <a:gd name="connsiteY1228" fmla="*/ 62389 h 2400300"/>
                <a:gd name="connsiteX1229" fmla="*/ 3054191 w 5905500"/>
                <a:gd name="connsiteY1229" fmla="*/ 68104 h 2400300"/>
                <a:gd name="connsiteX1230" fmla="*/ 3054191 w 5905500"/>
                <a:gd name="connsiteY1230" fmla="*/ 87154 h 2400300"/>
                <a:gd name="connsiteX1231" fmla="*/ 3091339 w 5905500"/>
                <a:gd name="connsiteY1231" fmla="*/ 68104 h 2400300"/>
                <a:gd name="connsiteX1232" fmla="*/ 2886551 w 5905500"/>
                <a:gd name="connsiteY1232" fmla="*/ 26194 h 2400300"/>
                <a:gd name="connsiteX1233" fmla="*/ 2886551 w 5905500"/>
                <a:gd name="connsiteY1233" fmla="*/ 7144 h 2400300"/>
                <a:gd name="connsiteX1234" fmla="*/ 2861786 w 5905500"/>
                <a:gd name="connsiteY1234" fmla="*/ 7144 h 2400300"/>
                <a:gd name="connsiteX1235" fmla="*/ 2850356 w 5905500"/>
                <a:gd name="connsiteY1235" fmla="*/ 26194 h 2400300"/>
                <a:gd name="connsiteX1236" fmla="*/ 2564606 w 5905500"/>
                <a:gd name="connsiteY1236" fmla="*/ 20479 h 2400300"/>
                <a:gd name="connsiteX1237" fmla="*/ 2521744 w 5905500"/>
                <a:gd name="connsiteY1237" fmla="*/ 107156 h 2400300"/>
                <a:gd name="connsiteX1238" fmla="*/ 2516029 w 5905500"/>
                <a:gd name="connsiteY1238" fmla="*/ 107156 h 2400300"/>
                <a:gd name="connsiteX1239" fmla="*/ 2510314 w 5905500"/>
                <a:gd name="connsiteY1239" fmla="*/ 88106 h 2400300"/>
                <a:gd name="connsiteX1240" fmla="*/ 2459831 w 5905500"/>
                <a:gd name="connsiteY1240" fmla="*/ 130016 h 2400300"/>
                <a:gd name="connsiteX1241" fmla="*/ 2454116 w 5905500"/>
                <a:gd name="connsiteY1241" fmla="*/ 160496 h 2400300"/>
                <a:gd name="connsiteX1242" fmla="*/ 2473166 w 5905500"/>
                <a:gd name="connsiteY1242" fmla="*/ 166211 h 2400300"/>
                <a:gd name="connsiteX1243" fmla="*/ 2436019 w 5905500"/>
                <a:gd name="connsiteY1243" fmla="*/ 190976 h 2400300"/>
                <a:gd name="connsiteX1244" fmla="*/ 2379821 w 5905500"/>
                <a:gd name="connsiteY1244" fmla="*/ 190976 h 2400300"/>
                <a:gd name="connsiteX1245" fmla="*/ 2349341 w 5905500"/>
                <a:gd name="connsiteY1245" fmla="*/ 221456 h 2400300"/>
                <a:gd name="connsiteX1246" fmla="*/ 2274094 w 5905500"/>
                <a:gd name="connsiteY1246" fmla="*/ 240506 h 2400300"/>
                <a:gd name="connsiteX1247" fmla="*/ 2274094 w 5905500"/>
                <a:gd name="connsiteY1247" fmla="*/ 265271 h 2400300"/>
                <a:gd name="connsiteX1248" fmla="*/ 2293144 w 5905500"/>
                <a:gd name="connsiteY1248" fmla="*/ 270986 h 2400300"/>
                <a:gd name="connsiteX1249" fmla="*/ 2274094 w 5905500"/>
                <a:gd name="connsiteY1249" fmla="*/ 270986 h 2400300"/>
                <a:gd name="connsiteX1250" fmla="*/ 2262664 w 5905500"/>
                <a:gd name="connsiteY1250" fmla="*/ 251936 h 2400300"/>
                <a:gd name="connsiteX1251" fmla="*/ 2272189 w 5905500"/>
                <a:gd name="connsiteY1251" fmla="*/ 248126 h 2400300"/>
                <a:gd name="connsiteX1252" fmla="*/ 2275999 w 5905500"/>
                <a:gd name="connsiteY1252" fmla="*/ 238601 h 2400300"/>
                <a:gd name="connsiteX1253" fmla="*/ 2270284 w 5905500"/>
                <a:gd name="connsiteY1253" fmla="*/ 238601 h 2400300"/>
                <a:gd name="connsiteX1254" fmla="*/ 2233136 w 5905500"/>
                <a:gd name="connsiteY1254" fmla="*/ 280511 h 2400300"/>
                <a:gd name="connsiteX1255" fmla="*/ 2263616 w 5905500"/>
                <a:gd name="connsiteY1255" fmla="*/ 280511 h 2400300"/>
                <a:gd name="connsiteX1256" fmla="*/ 2306479 w 5905500"/>
                <a:gd name="connsiteY1256" fmla="*/ 280511 h 2400300"/>
                <a:gd name="connsiteX1257" fmla="*/ 2255996 w 5905500"/>
                <a:gd name="connsiteY1257" fmla="*/ 410051 h 2400300"/>
                <a:gd name="connsiteX1258" fmla="*/ 2275046 w 5905500"/>
                <a:gd name="connsiteY1258" fmla="*/ 415766 h 2400300"/>
                <a:gd name="connsiteX1259" fmla="*/ 2232184 w 5905500"/>
                <a:gd name="connsiteY1259" fmla="*/ 513874 h 2400300"/>
                <a:gd name="connsiteX1260" fmla="*/ 2237899 w 5905500"/>
                <a:gd name="connsiteY1260" fmla="*/ 513874 h 2400300"/>
                <a:gd name="connsiteX1261" fmla="*/ 2256949 w 5905500"/>
                <a:gd name="connsiteY1261" fmla="*/ 502444 h 2400300"/>
                <a:gd name="connsiteX1262" fmla="*/ 2262664 w 5905500"/>
                <a:gd name="connsiteY1262" fmla="*/ 502444 h 2400300"/>
                <a:gd name="connsiteX1263" fmla="*/ 2237899 w 5905500"/>
                <a:gd name="connsiteY1263" fmla="*/ 532924 h 2400300"/>
                <a:gd name="connsiteX1264" fmla="*/ 2249329 w 5905500"/>
                <a:gd name="connsiteY1264" fmla="*/ 557689 h 2400300"/>
                <a:gd name="connsiteX1265" fmla="*/ 2255044 w 5905500"/>
                <a:gd name="connsiteY1265" fmla="*/ 557689 h 2400300"/>
                <a:gd name="connsiteX1266" fmla="*/ 2260759 w 5905500"/>
                <a:gd name="connsiteY1266" fmla="*/ 538639 h 2400300"/>
                <a:gd name="connsiteX1267" fmla="*/ 2260759 w 5905500"/>
                <a:gd name="connsiteY1267" fmla="*/ 589121 h 2400300"/>
                <a:gd name="connsiteX1268" fmla="*/ 2285524 w 5905500"/>
                <a:gd name="connsiteY1268" fmla="*/ 583406 h 2400300"/>
                <a:gd name="connsiteX1269" fmla="*/ 2322671 w 5905500"/>
                <a:gd name="connsiteY1269" fmla="*/ 564356 h 2400300"/>
                <a:gd name="connsiteX1270" fmla="*/ 2322671 w 5905500"/>
                <a:gd name="connsiteY1270" fmla="*/ 570071 h 2400300"/>
                <a:gd name="connsiteX1271" fmla="*/ 2303621 w 5905500"/>
                <a:gd name="connsiteY1271" fmla="*/ 575786 h 2400300"/>
                <a:gd name="connsiteX1272" fmla="*/ 2340769 w 5905500"/>
                <a:gd name="connsiteY1272" fmla="*/ 606266 h 2400300"/>
                <a:gd name="connsiteX1273" fmla="*/ 2377916 w 5905500"/>
                <a:gd name="connsiteY1273" fmla="*/ 600551 h 2400300"/>
                <a:gd name="connsiteX1274" fmla="*/ 2439829 w 5905500"/>
                <a:gd name="connsiteY1274" fmla="*/ 651034 h 2400300"/>
                <a:gd name="connsiteX1275" fmla="*/ 2445544 w 5905500"/>
                <a:gd name="connsiteY1275" fmla="*/ 675799 h 2400300"/>
                <a:gd name="connsiteX1276" fmla="*/ 2482691 w 5905500"/>
                <a:gd name="connsiteY1276" fmla="*/ 675799 h 2400300"/>
                <a:gd name="connsiteX1277" fmla="*/ 2494121 w 5905500"/>
                <a:gd name="connsiteY1277" fmla="*/ 664369 h 2400300"/>
                <a:gd name="connsiteX1278" fmla="*/ 2482691 w 5905500"/>
                <a:gd name="connsiteY1278" fmla="*/ 658654 h 2400300"/>
                <a:gd name="connsiteX1279" fmla="*/ 2513171 w 5905500"/>
                <a:gd name="connsiteY1279" fmla="*/ 670084 h 2400300"/>
                <a:gd name="connsiteX1280" fmla="*/ 2501741 w 5905500"/>
                <a:gd name="connsiteY1280" fmla="*/ 681514 h 2400300"/>
                <a:gd name="connsiteX1281" fmla="*/ 2520791 w 5905500"/>
                <a:gd name="connsiteY1281" fmla="*/ 681514 h 2400300"/>
                <a:gd name="connsiteX1282" fmla="*/ 2588419 w 5905500"/>
                <a:gd name="connsiteY1282" fmla="*/ 651034 h 2400300"/>
                <a:gd name="connsiteX1283" fmla="*/ 2631281 w 5905500"/>
                <a:gd name="connsiteY1283" fmla="*/ 731996 h 2400300"/>
                <a:gd name="connsiteX1284" fmla="*/ 2625566 w 5905500"/>
                <a:gd name="connsiteY1284" fmla="*/ 751046 h 2400300"/>
                <a:gd name="connsiteX1285" fmla="*/ 2656046 w 5905500"/>
                <a:gd name="connsiteY1285" fmla="*/ 756761 h 2400300"/>
                <a:gd name="connsiteX1286" fmla="*/ 2650331 w 5905500"/>
                <a:gd name="connsiteY1286" fmla="*/ 762476 h 2400300"/>
                <a:gd name="connsiteX1287" fmla="*/ 2650331 w 5905500"/>
                <a:gd name="connsiteY1287" fmla="*/ 772001 h 2400300"/>
                <a:gd name="connsiteX1288" fmla="*/ 2613184 w 5905500"/>
                <a:gd name="connsiteY1288" fmla="*/ 760571 h 2400300"/>
                <a:gd name="connsiteX1289" fmla="*/ 2613184 w 5905500"/>
                <a:gd name="connsiteY1289" fmla="*/ 766286 h 2400300"/>
                <a:gd name="connsiteX1290" fmla="*/ 2737009 w 5905500"/>
                <a:gd name="connsiteY1290" fmla="*/ 909161 h 2400300"/>
                <a:gd name="connsiteX1291" fmla="*/ 2717959 w 5905500"/>
                <a:gd name="connsiteY1291" fmla="*/ 1071086 h 2400300"/>
                <a:gd name="connsiteX1292" fmla="*/ 2556034 w 5905500"/>
                <a:gd name="connsiteY1292" fmla="*/ 1121569 h 2400300"/>
                <a:gd name="connsiteX1293" fmla="*/ 2561749 w 5905500"/>
                <a:gd name="connsiteY1293" fmla="*/ 1146334 h 2400300"/>
                <a:gd name="connsiteX1294" fmla="*/ 2573179 w 5905500"/>
                <a:gd name="connsiteY1294" fmla="*/ 1146334 h 2400300"/>
                <a:gd name="connsiteX1295" fmla="*/ 2592229 w 5905500"/>
                <a:gd name="connsiteY1295" fmla="*/ 1208246 h 2400300"/>
                <a:gd name="connsiteX1296" fmla="*/ 2567464 w 5905500"/>
                <a:gd name="connsiteY1296" fmla="*/ 1233011 h 2400300"/>
                <a:gd name="connsiteX1297" fmla="*/ 2548414 w 5905500"/>
                <a:gd name="connsiteY1297" fmla="*/ 1233011 h 2400300"/>
                <a:gd name="connsiteX1298" fmla="*/ 2523649 w 5905500"/>
                <a:gd name="connsiteY1298" fmla="*/ 1140619 h 2400300"/>
                <a:gd name="connsiteX1299" fmla="*/ 2498884 w 5905500"/>
                <a:gd name="connsiteY1299" fmla="*/ 1140619 h 2400300"/>
                <a:gd name="connsiteX1300" fmla="*/ 2474119 w 5905500"/>
                <a:gd name="connsiteY1300" fmla="*/ 1110139 h 2400300"/>
                <a:gd name="connsiteX1301" fmla="*/ 2462689 w 5905500"/>
                <a:gd name="connsiteY1301" fmla="*/ 1121569 h 2400300"/>
                <a:gd name="connsiteX1302" fmla="*/ 2468404 w 5905500"/>
                <a:gd name="connsiteY1302" fmla="*/ 1102519 h 2400300"/>
                <a:gd name="connsiteX1303" fmla="*/ 2449354 w 5905500"/>
                <a:gd name="connsiteY1303" fmla="*/ 1102519 h 2400300"/>
                <a:gd name="connsiteX1304" fmla="*/ 2449354 w 5905500"/>
                <a:gd name="connsiteY1304" fmla="*/ 1083469 h 2400300"/>
                <a:gd name="connsiteX1305" fmla="*/ 2430304 w 5905500"/>
                <a:gd name="connsiteY1305" fmla="*/ 1083469 h 2400300"/>
                <a:gd name="connsiteX1306" fmla="*/ 2449354 w 5905500"/>
                <a:gd name="connsiteY1306" fmla="*/ 960596 h 2400300"/>
                <a:gd name="connsiteX1307" fmla="*/ 2443639 w 5905500"/>
                <a:gd name="connsiteY1307" fmla="*/ 960596 h 2400300"/>
                <a:gd name="connsiteX1308" fmla="*/ 2443639 w 5905500"/>
                <a:gd name="connsiteY1308" fmla="*/ 966311 h 2400300"/>
                <a:gd name="connsiteX1309" fmla="*/ 2413159 w 5905500"/>
                <a:gd name="connsiteY1309" fmla="*/ 1077754 h 2400300"/>
                <a:gd name="connsiteX1310" fmla="*/ 2332196 w 5905500"/>
                <a:gd name="connsiteY1310" fmla="*/ 1027271 h 2400300"/>
                <a:gd name="connsiteX1311" fmla="*/ 2320766 w 5905500"/>
                <a:gd name="connsiteY1311" fmla="*/ 965359 h 2400300"/>
                <a:gd name="connsiteX1312" fmla="*/ 2315051 w 5905500"/>
                <a:gd name="connsiteY1312" fmla="*/ 965359 h 2400300"/>
                <a:gd name="connsiteX1313" fmla="*/ 2315051 w 5905500"/>
                <a:gd name="connsiteY1313" fmla="*/ 971074 h 2400300"/>
                <a:gd name="connsiteX1314" fmla="*/ 2309336 w 5905500"/>
                <a:gd name="connsiteY1314" fmla="*/ 959644 h 2400300"/>
                <a:gd name="connsiteX1315" fmla="*/ 2328386 w 5905500"/>
                <a:gd name="connsiteY1315" fmla="*/ 940594 h 2400300"/>
                <a:gd name="connsiteX1316" fmla="*/ 2316956 w 5905500"/>
                <a:gd name="connsiteY1316" fmla="*/ 946309 h 2400300"/>
                <a:gd name="connsiteX1317" fmla="*/ 2322671 w 5905500"/>
                <a:gd name="connsiteY1317" fmla="*/ 927259 h 2400300"/>
                <a:gd name="connsiteX1318" fmla="*/ 2353151 w 5905500"/>
                <a:gd name="connsiteY1318" fmla="*/ 946309 h 2400300"/>
                <a:gd name="connsiteX1319" fmla="*/ 2420779 w 5905500"/>
                <a:gd name="connsiteY1319" fmla="*/ 840581 h 2400300"/>
                <a:gd name="connsiteX1320" fmla="*/ 2383631 w 5905500"/>
                <a:gd name="connsiteY1320" fmla="*/ 661511 h 2400300"/>
                <a:gd name="connsiteX1321" fmla="*/ 2364581 w 5905500"/>
                <a:gd name="connsiteY1321" fmla="*/ 661511 h 2400300"/>
                <a:gd name="connsiteX1322" fmla="*/ 2353151 w 5905500"/>
                <a:gd name="connsiteY1322" fmla="*/ 625316 h 2400300"/>
                <a:gd name="connsiteX1323" fmla="*/ 2341721 w 5905500"/>
                <a:gd name="connsiteY1323" fmla="*/ 631031 h 2400300"/>
                <a:gd name="connsiteX1324" fmla="*/ 2304574 w 5905500"/>
                <a:gd name="connsiteY1324" fmla="*/ 611981 h 2400300"/>
                <a:gd name="connsiteX1325" fmla="*/ 2274094 w 5905500"/>
                <a:gd name="connsiteY1325" fmla="*/ 623411 h 2400300"/>
                <a:gd name="connsiteX1326" fmla="*/ 2274094 w 5905500"/>
                <a:gd name="connsiteY1326" fmla="*/ 617696 h 2400300"/>
                <a:gd name="connsiteX1327" fmla="*/ 2243614 w 5905500"/>
                <a:gd name="connsiteY1327" fmla="*/ 592931 h 2400300"/>
                <a:gd name="connsiteX1328" fmla="*/ 2232184 w 5905500"/>
                <a:gd name="connsiteY1328" fmla="*/ 611981 h 2400300"/>
                <a:gd name="connsiteX1329" fmla="*/ 2207419 w 5905500"/>
                <a:gd name="connsiteY1329" fmla="*/ 606266 h 2400300"/>
                <a:gd name="connsiteX1330" fmla="*/ 2139791 w 5905500"/>
                <a:gd name="connsiteY1330" fmla="*/ 668179 h 2400300"/>
                <a:gd name="connsiteX1331" fmla="*/ 2096929 w 5905500"/>
                <a:gd name="connsiteY1331" fmla="*/ 570071 h 2400300"/>
                <a:gd name="connsiteX1332" fmla="*/ 2010251 w 5905500"/>
                <a:gd name="connsiteY1332" fmla="*/ 564356 h 2400300"/>
                <a:gd name="connsiteX1333" fmla="*/ 2010251 w 5905500"/>
                <a:gd name="connsiteY1333" fmla="*/ 575786 h 2400300"/>
                <a:gd name="connsiteX1334" fmla="*/ 2029301 w 5905500"/>
                <a:gd name="connsiteY1334" fmla="*/ 600551 h 2400300"/>
                <a:gd name="connsiteX1335" fmla="*/ 2017871 w 5905500"/>
                <a:gd name="connsiteY1335" fmla="*/ 600551 h 2400300"/>
                <a:gd name="connsiteX1336" fmla="*/ 1980724 w 5905500"/>
                <a:gd name="connsiteY1336" fmla="*/ 564356 h 2400300"/>
                <a:gd name="connsiteX1337" fmla="*/ 1969294 w 5905500"/>
                <a:gd name="connsiteY1337" fmla="*/ 639604 h 2400300"/>
                <a:gd name="connsiteX1338" fmla="*/ 1994059 w 5905500"/>
                <a:gd name="connsiteY1338" fmla="*/ 639604 h 2400300"/>
                <a:gd name="connsiteX1339" fmla="*/ 2013109 w 5905500"/>
                <a:gd name="connsiteY1339" fmla="*/ 628174 h 2400300"/>
                <a:gd name="connsiteX1340" fmla="*/ 2024539 w 5905500"/>
                <a:gd name="connsiteY1340" fmla="*/ 664369 h 2400300"/>
                <a:gd name="connsiteX1341" fmla="*/ 2024539 w 5905500"/>
                <a:gd name="connsiteY1341" fmla="*/ 652939 h 2400300"/>
                <a:gd name="connsiteX1342" fmla="*/ 2030254 w 5905500"/>
                <a:gd name="connsiteY1342" fmla="*/ 611029 h 2400300"/>
                <a:gd name="connsiteX1343" fmla="*/ 2067401 w 5905500"/>
                <a:gd name="connsiteY1343" fmla="*/ 599599 h 2400300"/>
                <a:gd name="connsiteX1344" fmla="*/ 2104549 w 5905500"/>
                <a:gd name="connsiteY1344" fmla="*/ 635794 h 2400300"/>
                <a:gd name="connsiteX1345" fmla="*/ 2067401 w 5905500"/>
                <a:gd name="connsiteY1345" fmla="*/ 686276 h 2400300"/>
                <a:gd name="connsiteX1346" fmla="*/ 2078831 w 5905500"/>
                <a:gd name="connsiteY1346" fmla="*/ 705326 h 2400300"/>
                <a:gd name="connsiteX1347" fmla="*/ 2090261 w 5905500"/>
                <a:gd name="connsiteY1347" fmla="*/ 705326 h 2400300"/>
                <a:gd name="connsiteX1348" fmla="*/ 2109311 w 5905500"/>
                <a:gd name="connsiteY1348" fmla="*/ 669131 h 2400300"/>
                <a:gd name="connsiteX1349" fmla="*/ 2103596 w 5905500"/>
                <a:gd name="connsiteY1349" fmla="*/ 669131 h 2400300"/>
                <a:gd name="connsiteX1350" fmla="*/ 2084546 w 5905500"/>
                <a:gd name="connsiteY1350" fmla="*/ 680561 h 2400300"/>
                <a:gd name="connsiteX1351" fmla="*/ 2084546 w 5905500"/>
                <a:gd name="connsiteY1351" fmla="*/ 663416 h 2400300"/>
                <a:gd name="connsiteX1352" fmla="*/ 2115026 w 5905500"/>
                <a:gd name="connsiteY1352" fmla="*/ 657701 h 2400300"/>
                <a:gd name="connsiteX1353" fmla="*/ 2120741 w 5905500"/>
                <a:gd name="connsiteY1353" fmla="*/ 693896 h 2400300"/>
                <a:gd name="connsiteX1354" fmla="*/ 2083594 w 5905500"/>
                <a:gd name="connsiteY1354" fmla="*/ 761524 h 2400300"/>
                <a:gd name="connsiteX1355" fmla="*/ 2083594 w 5905500"/>
                <a:gd name="connsiteY1355" fmla="*/ 767239 h 2400300"/>
                <a:gd name="connsiteX1356" fmla="*/ 2095024 w 5905500"/>
                <a:gd name="connsiteY1356" fmla="*/ 761524 h 2400300"/>
                <a:gd name="connsiteX1357" fmla="*/ 2114074 w 5905500"/>
                <a:gd name="connsiteY1357" fmla="*/ 797719 h 2400300"/>
                <a:gd name="connsiteX1358" fmla="*/ 2114074 w 5905500"/>
                <a:gd name="connsiteY1358" fmla="*/ 878681 h 2400300"/>
                <a:gd name="connsiteX1359" fmla="*/ 2102644 w 5905500"/>
                <a:gd name="connsiteY1359" fmla="*/ 878681 h 2400300"/>
                <a:gd name="connsiteX1360" fmla="*/ 1990249 w 5905500"/>
                <a:gd name="connsiteY1360" fmla="*/ 816769 h 2400300"/>
                <a:gd name="connsiteX1361" fmla="*/ 1984534 w 5905500"/>
                <a:gd name="connsiteY1361" fmla="*/ 816769 h 2400300"/>
                <a:gd name="connsiteX1362" fmla="*/ 1973104 w 5905500"/>
                <a:gd name="connsiteY1362" fmla="*/ 828199 h 2400300"/>
                <a:gd name="connsiteX1363" fmla="*/ 1984534 w 5905500"/>
                <a:gd name="connsiteY1363" fmla="*/ 833914 h 2400300"/>
                <a:gd name="connsiteX1364" fmla="*/ 2065496 w 5905500"/>
                <a:gd name="connsiteY1364" fmla="*/ 956786 h 2400300"/>
                <a:gd name="connsiteX1365" fmla="*/ 2090261 w 5905500"/>
                <a:gd name="connsiteY1365" fmla="*/ 1032034 h 2400300"/>
                <a:gd name="connsiteX1366" fmla="*/ 2022634 w 5905500"/>
                <a:gd name="connsiteY1366" fmla="*/ 1118711 h 2400300"/>
                <a:gd name="connsiteX1367" fmla="*/ 2011204 w 5905500"/>
                <a:gd name="connsiteY1367" fmla="*/ 1112996 h 2400300"/>
                <a:gd name="connsiteX1368" fmla="*/ 2011204 w 5905500"/>
                <a:gd name="connsiteY1368" fmla="*/ 1107281 h 2400300"/>
                <a:gd name="connsiteX1369" fmla="*/ 2022634 w 5905500"/>
                <a:gd name="connsiteY1369" fmla="*/ 1082516 h 2400300"/>
                <a:gd name="connsiteX1370" fmla="*/ 1972151 w 5905500"/>
                <a:gd name="connsiteY1370" fmla="*/ 1046321 h 2400300"/>
                <a:gd name="connsiteX1371" fmla="*/ 1966436 w 5905500"/>
                <a:gd name="connsiteY1371" fmla="*/ 1052036 h 2400300"/>
                <a:gd name="connsiteX1372" fmla="*/ 1996916 w 5905500"/>
                <a:gd name="connsiteY1372" fmla="*/ 1032986 h 2400300"/>
                <a:gd name="connsiteX1373" fmla="*/ 2008346 w 5905500"/>
                <a:gd name="connsiteY1373" fmla="*/ 1052036 h 2400300"/>
                <a:gd name="connsiteX1374" fmla="*/ 2014061 w 5905500"/>
                <a:gd name="connsiteY1374" fmla="*/ 1040606 h 2400300"/>
                <a:gd name="connsiteX1375" fmla="*/ 2025491 w 5905500"/>
                <a:gd name="connsiteY1375" fmla="*/ 1010126 h 2400300"/>
                <a:gd name="connsiteX1376" fmla="*/ 2014061 w 5905500"/>
                <a:gd name="connsiteY1376" fmla="*/ 1010126 h 2400300"/>
                <a:gd name="connsiteX1377" fmla="*/ 1946434 w 5905500"/>
                <a:gd name="connsiteY1377" fmla="*/ 1060609 h 2400300"/>
                <a:gd name="connsiteX1378" fmla="*/ 1996916 w 5905500"/>
                <a:gd name="connsiteY1378" fmla="*/ 1072039 h 2400300"/>
                <a:gd name="connsiteX1379" fmla="*/ 1996916 w 5905500"/>
                <a:gd name="connsiteY1379" fmla="*/ 1128236 h 2400300"/>
                <a:gd name="connsiteX1380" fmla="*/ 1985486 w 5905500"/>
                <a:gd name="connsiteY1380" fmla="*/ 1153001 h 2400300"/>
                <a:gd name="connsiteX1381" fmla="*/ 1929289 w 5905500"/>
                <a:gd name="connsiteY1381" fmla="*/ 1228249 h 2400300"/>
                <a:gd name="connsiteX1382" fmla="*/ 1767364 w 5905500"/>
                <a:gd name="connsiteY1382" fmla="*/ 1130141 h 2400300"/>
                <a:gd name="connsiteX1383" fmla="*/ 1792129 w 5905500"/>
                <a:gd name="connsiteY1383" fmla="*/ 1062514 h 2400300"/>
                <a:gd name="connsiteX1384" fmla="*/ 1780699 w 5905500"/>
                <a:gd name="connsiteY1384" fmla="*/ 1062514 h 2400300"/>
                <a:gd name="connsiteX1385" fmla="*/ 1774984 w 5905500"/>
                <a:gd name="connsiteY1385" fmla="*/ 1092994 h 2400300"/>
                <a:gd name="connsiteX1386" fmla="*/ 1755934 w 5905500"/>
                <a:gd name="connsiteY1386" fmla="*/ 1081564 h 2400300"/>
                <a:gd name="connsiteX1387" fmla="*/ 1744504 w 5905500"/>
                <a:gd name="connsiteY1387" fmla="*/ 1013936 h 2400300"/>
                <a:gd name="connsiteX1388" fmla="*/ 1763554 w 5905500"/>
                <a:gd name="connsiteY1388" fmla="*/ 994886 h 2400300"/>
                <a:gd name="connsiteX1389" fmla="*/ 1774984 w 5905500"/>
                <a:gd name="connsiteY1389" fmla="*/ 1000601 h 2400300"/>
                <a:gd name="connsiteX1390" fmla="*/ 1774984 w 5905500"/>
                <a:gd name="connsiteY1390" fmla="*/ 994886 h 2400300"/>
                <a:gd name="connsiteX1391" fmla="*/ 1780699 w 5905500"/>
                <a:gd name="connsiteY1391" fmla="*/ 994886 h 2400300"/>
                <a:gd name="connsiteX1392" fmla="*/ 1780699 w 5905500"/>
                <a:gd name="connsiteY1392" fmla="*/ 1013936 h 2400300"/>
                <a:gd name="connsiteX1393" fmla="*/ 1799749 w 5905500"/>
                <a:gd name="connsiteY1393" fmla="*/ 1019651 h 2400300"/>
                <a:gd name="connsiteX1394" fmla="*/ 1774984 w 5905500"/>
                <a:gd name="connsiteY1394" fmla="*/ 1031081 h 2400300"/>
                <a:gd name="connsiteX1395" fmla="*/ 1774984 w 5905500"/>
                <a:gd name="connsiteY1395" fmla="*/ 1012031 h 2400300"/>
                <a:gd name="connsiteX1396" fmla="*/ 1750219 w 5905500"/>
                <a:gd name="connsiteY1396" fmla="*/ 1017746 h 2400300"/>
                <a:gd name="connsiteX1397" fmla="*/ 1755934 w 5905500"/>
                <a:gd name="connsiteY1397" fmla="*/ 1053941 h 2400300"/>
                <a:gd name="connsiteX1398" fmla="*/ 1767364 w 5905500"/>
                <a:gd name="connsiteY1398" fmla="*/ 1053941 h 2400300"/>
                <a:gd name="connsiteX1399" fmla="*/ 1797844 w 5905500"/>
                <a:gd name="connsiteY1399" fmla="*/ 1042511 h 2400300"/>
                <a:gd name="connsiteX1400" fmla="*/ 1840706 w 5905500"/>
                <a:gd name="connsiteY1400" fmla="*/ 961549 h 2400300"/>
                <a:gd name="connsiteX1401" fmla="*/ 1810226 w 5905500"/>
                <a:gd name="connsiteY1401" fmla="*/ 961549 h 2400300"/>
                <a:gd name="connsiteX1402" fmla="*/ 1779746 w 5905500"/>
                <a:gd name="connsiteY1402" fmla="*/ 980599 h 2400300"/>
                <a:gd name="connsiteX1403" fmla="*/ 1768316 w 5905500"/>
                <a:gd name="connsiteY1403" fmla="*/ 955834 h 2400300"/>
                <a:gd name="connsiteX1404" fmla="*/ 1818799 w 5905500"/>
                <a:gd name="connsiteY1404" fmla="*/ 905351 h 2400300"/>
                <a:gd name="connsiteX1405" fmla="*/ 1799749 w 5905500"/>
                <a:gd name="connsiteY1405" fmla="*/ 905351 h 2400300"/>
                <a:gd name="connsiteX1406" fmla="*/ 1756886 w 5905500"/>
                <a:gd name="connsiteY1406" fmla="*/ 947261 h 2400300"/>
                <a:gd name="connsiteX1407" fmla="*/ 1726406 w 5905500"/>
                <a:gd name="connsiteY1407" fmla="*/ 1009174 h 2400300"/>
                <a:gd name="connsiteX1408" fmla="*/ 1726406 w 5905500"/>
                <a:gd name="connsiteY1408" fmla="*/ 1003459 h 2400300"/>
                <a:gd name="connsiteX1409" fmla="*/ 1714976 w 5905500"/>
                <a:gd name="connsiteY1409" fmla="*/ 928211 h 2400300"/>
                <a:gd name="connsiteX1410" fmla="*/ 1734026 w 5905500"/>
                <a:gd name="connsiteY1410" fmla="*/ 928211 h 2400300"/>
                <a:gd name="connsiteX1411" fmla="*/ 1734026 w 5905500"/>
                <a:gd name="connsiteY1411" fmla="*/ 903446 h 2400300"/>
                <a:gd name="connsiteX1412" fmla="*/ 1739741 w 5905500"/>
                <a:gd name="connsiteY1412" fmla="*/ 903446 h 2400300"/>
                <a:gd name="connsiteX1413" fmla="*/ 1745456 w 5905500"/>
                <a:gd name="connsiteY1413" fmla="*/ 914876 h 2400300"/>
                <a:gd name="connsiteX1414" fmla="*/ 1745456 w 5905500"/>
                <a:gd name="connsiteY1414" fmla="*/ 903446 h 2400300"/>
                <a:gd name="connsiteX1415" fmla="*/ 1820704 w 5905500"/>
                <a:gd name="connsiteY1415" fmla="*/ 861536 h 2400300"/>
                <a:gd name="connsiteX1416" fmla="*/ 1820704 w 5905500"/>
                <a:gd name="connsiteY1416" fmla="*/ 842486 h 2400300"/>
                <a:gd name="connsiteX1417" fmla="*/ 1944529 w 5905500"/>
                <a:gd name="connsiteY1417" fmla="*/ 842486 h 2400300"/>
                <a:gd name="connsiteX1418" fmla="*/ 1950244 w 5905500"/>
                <a:gd name="connsiteY1418" fmla="*/ 823436 h 2400300"/>
                <a:gd name="connsiteX1419" fmla="*/ 1975009 w 5905500"/>
                <a:gd name="connsiteY1419" fmla="*/ 823436 h 2400300"/>
                <a:gd name="connsiteX1420" fmla="*/ 1980724 w 5905500"/>
                <a:gd name="connsiteY1420" fmla="*/ 812006 h 2400300"/>
                <a:gd name="connsiteX1421" fmla="*/ 1961674 w 5905500"/>
                <a:gd name="connsiteY1421" fmla="*/ 806291 h 2400300"/>
                <a:gd name="connsiteX1422" fmla="*/ 1971199 w 5905500"/>
                <a:gd name="connsiteY1422" fmla="*/ 802481 h 2400300"/>
                <a:gd name="connsiteX1423" fmla="*/ 1975009 w 5905500"/>
                <a:gd name="connsiteY1423" fmla="*/ 792956 h 2400300"/>
                <a:gd name="connsiteX1424" fmla="*/ 1955959 w 5905500"/>
                <a:gd name="connsiteY1424" fmla="*/ 792956 h 2400300"/>
                <a:gd name="connsiteX1425" fmla="*/ 1931194 w 5905500"/>
                <a:gd name="connsiteY1425" fmla="*/ 812006 h 2400300"/>
                <a:gd name="connsiteX1426" fmla="*/ 1942624 w 5905500"/>
                <a:gd name="connsiteY1426" fmla="*/ 792956 h 2400300"/>
                <a:gd name="connsiteX1427" fmla="*/ 1931194 w 5905500"/>
                <a:gd name="connsiteY1427" fmla="*/ 792956 h 2400300"/>
                <a:gd name="connsiteX1428" fmla="*/ 1833086 w 5905500"/>
                <a:gd name="connsiteY1428" fmla="*/ 812006 h 2400300"/>
                <a:gd name="connsiteX1429" fmla="*/ 1833086 w 5905500"/>
                <a:gd name="connsiteY1429" fmla="*/ 806291 h 2400300"/>
                <a:gd name="connsiteX1430" fmla="*/ 1842611 w 5905500"/>
                <a:gd name="connsiteY1430" fmla="*/ 802481 h 2400300"/>
                <a:gd name="connsiteX1431" fmla="*/ 1846421 w 5905500"/>
                <a:gd name="connsiteY1431" fmla="*/ 792956 h 2400300"/>
                <a:gd name="connsiteX1432" fmla="*/ 1834991 w 5905500"/>
                <a:gd name="connsiteY1432" fmla="*/ 725329 h 2400300"/>
                <a:gd name="connsiteX1433" fmla="*/ 1902619 w 5905500"/>
                <a:gd name="connsiteY1433" fmla="*/ 657701 h 2400300"/>
                <a:gd name="connsiteX1434" fmla="*/ 1933099 w 5905500"/>
                <a:gd name="connsiteY1434" fmla="*/ 528161 h 2400300"/>
                <a:gd name="connsiteX1435" fmla="*/ 1975961 w 5905500"/>
                <a:gd name="connsiteY1435" fmla="*/ 528161 h 2400300"/>
                <a:gd name="connsiteX1436" fmla="*/ 2018824 w 5905500"/>
                <a:gd name="connsiteY1436" fmla="*/ 552926 h 2400300"/>
                <a:gd name="connsiteX1437" fmla="*/ 2018824 w 5905500"/>
                <a:gd name="connsiteY1437" fmla="*/ 533876 h 2400300"/>
                <a:gd name="connsiteX1438" fmla="*/ 2013109 w 5905500"/>
                <a:gd name="connsiteY1438" fmla="*/ 522446 h 2400300"/>
                <a:gd name="connsiteX1439" fmla="*/ 1988344 w 5905500"/>
                <a:gd name="connsiteY1439" fmla="*/ 516731 h 2400300"/>
                <a:gd name="connsiteX1440" fmla="*/ 1999774 w 5905500"/>
                <a:gd name="connsiteY1440" fmla="*/ 511016 h 2400300"/>
                <a:gd name="connsiteX1441" fmla="*/ 1988344 w 5905500"/>
                <a:gd name="connsiteY1441" fmla="*/ 511016 h 2400300"/>
                <a:gd name="connsiteX1442" fmla="*/ 1932146 w 5905500"/>
                <a:gd name="connsiteY1442" fmla="*/ 499586 h 2400300"/>
                <a:gd name="connsiteX1443" fmla="*/ 1932146 w 5905500"/>
                <a:gd name="connsiteY1443" fmla="*/ 505301 h 2400300"/>
                <a:gd name="connsiteX1444" fmla="*/ 1962626 w 5905500"/>
                <a:gd name="connsiteY1444" fmla="*/ 511016 h 2400300"/>
                <a:gd name="connsiteX1445" fmla="*/ 1919764 w 5905500"/>
                <a:gd name="connsiteY1445" fmla="*/ 516731 h 2400300"/>
                <a:gd name="connsiteX1446" fmla="*/ 1931194 w 5905500"/>
                <a:gd name="connsiteY1446" fmla="*/ 505301 h 2400300"/>
                <a:gd name="connsiteX1447" fmla="*/ 1720691 w 5905500"/>
                <a:gd name="connsiteY1447" fmla="*/ 541496 h 2400300"/>
                <a:gd name="connsiteX1448" fmla="*/ 1720691 w 5905500"/>
                <a:gd name="connsiteY1448" fmla="*/ 566261 h 2400300"/>
                <a:gd name="connsiteX1449" fmla="*/ 1732121 w 5905500"/>
                <a:gd name="connsiteY1449" fmla="*/ 566261 h 2400300"/>
                <a:gd name="connsiteX1450" fmla="*/ 1813084 w 5905500"/>
                <a:gd name="connsiteY1450" fmla="*/ 547211 h 2400300"/>
                <a:gd name="connsiteX1451" fmla="*/ 1818799 w 5905500"/>
                <a:gd name="connsiteY1451" fmla="*/ 566261 h 2400300"/>
                <a:gd name="connsiteX1452" fmla="*/ 1781651 w 5905500"/>
                <a:gd name="connsiteY1452" fmla="*/ 585311 h 2400300"/>
                <a:gd name="connsiteX1453" fmla="*/ 1683544 w 5905500"/>
                <a:gd name="connsiteY1453" fmla="*/ 722471 h 2400300"/>
                <a:gd name="connsiteX1454" fmla="*/ 1672114 w 5905500"/>
                <a:gd name="connsiteY1454" fmla="*/ 728186 h 2400300"/>
                <a:gd name="connsiteX1455" fmla="*/ 1660684 w 5905500"/>
                <a:gd name="connsiteY1455" fmla="*/ 716756 h 2400300"/>
                <a:gd name="connsiteX1456" fmla="*/ 1722596 w 5905500"/>
                <a:gd name="connsiteY1456" fmla="*/ 605314 h 2400300"/>
                <a:gd name="connsiteX1457" fmla="*/ 1716881 w 5905500"/>
                <a:gd name="connsiteY1457" fmla="*/ 599599 h 2400300"/>
                <a:gd name="connsiteX1458" fmla="*/ 1686401 w 5905500"/>
                <a:gd name="connsiteY1458" fmla="*/ 599599 h 2400300"/>
                <a:gd name="connsiteX1459" fmla="*/ 1655921 w 5905500"/>
                <a:gd name="connsiteY1459" fmla="*/ 630079 h 2400300"/>
                <a:gd name="connsiteX1460" fmla="*/ 1625441 w 5905500"/>
                <a:gd name="connsiteY1460" fmla="*/ 728186 h 2400300"/>
                <a:gd name="connsiteX1461" fmla="*/ 1569244 w 5905500"/>
                <a:gd name="connsiteY1461" fmla="*/ 752951 h 2400300"/>
                <a:gd name="connsiteX1462" fmla="*/ 1563529 w 5905500"/>
                <a:gd name="connsiteY1462" fmla="*/ 758666 h 2400300"/>
                <a:gd name="connsiteX1463" fmla="*/ 1594009 w 5905500"/>
                <a:gd name="connsiteY1463" fmla="*/ 820579 h 2400300"/>
                <a:gd name="connsiteX1464" fmla="*/ 1588294 w 5905500"/>
                <a:gd name="connsiteY1464" fmla="*/ 820579 h 2400300"/>
                <a:gd name="connsiteX1465" fmla="*/ 1582579 w 5905500"/>
                <a:gd name="connsiteY1465" fmla="*/ 809149 h 2400300"/>
                <a:gd name="connsiteX1466" fmla="*/ 1582579 w 5905500"/>
                <a:gd name="connsiteY1466" fmla="*/ 820579 h 2400300"/>
                <a:gd name="connsiteX1467" fmla="*/ 1582579 w 5905500"/>
                <a:gd name="connsiteY1467" fmla="*/ 993934 h 2400300"/>
                <a:gd name="connsiteX1468" fmla="*/ 1689259 w 5905500"/>
                <a:gd name="connsiteY1468" fmla="*/ 1069181 h 2400300"/>
                <a:gd name="connsiteX1469" fmla="*/ 1732121 w 5905500"/>
                <a:gd name="connsiteY1469" fmla="*/ 1074896 h 2400300"/>
                <a:gd name="connsiteX1470" fmla="*/ 1720691 w 5905500"/>
                <a:gd name="connsiteY1470" fmla="*/ 1086326 h 2400300"/>
                <a:gd name="connsiteX1471" fmla="*/ 1726406 w 5905500"/>
                <a:gd name="connsiteY1471" fmla="*/ 1086326 h 2400300"/>
                <a:gd name="connsiteX1472" fmla="*/ 1726406 w 5905500"/>
                <a:gd name="connsiteY1472" fmla="*/ 1092041 h 2400300"/>
                <a:gd name="connsiteX1473" fmla="*/ 1745456 w 5905500"/>
                <a:gd name="connsiteY1473" fmla="*/ 1080611 h 2400300"/>
                <a:gd name="connsiteX1474" fmla="*/ 1756886 w 5905500"/>
                <a:gd name="connsiteY1474" fmla="*/ 1092041 h 2400300"/>
                <a:gd name="connsiteX1475" fmla="*/ 1775936 w 5905500"/>
                <a:gd name="connsiteY1475" fmla="*/ 1153954 h 2400300"/>
                <a:gd name="connsiteX1476" fmla="*/ 1756886 w 5905500"/>
                <a:gd name="connsiteY1476" fmla="*/ 1153954 h 2400300"/>
                <a:gd name="connsiteX1477" fmla="*/ 1658779 w 5905500"/>
                <a:gd name="connsiteY1477" fmla="*/ 1153954 h 2400300"/>
                <a:gd name="connsiteX1478" fmla="*/ 1647349 w 5905500"/>
                <a:gd name="connsiteY1478" fmla="*/ 1165384 h 2400300"/>
                <a:gd name="connsiteX1479" fmla="*/ 1523524 w 5905500"/>
                <a:gd name="connsiteY1479" fmla="*/ 1195864 h 2400300"/>
                <a:gd name="connsiteX1480" fmla="*/ 1523524 w 5905500"/>
                <a:gd name="connsiteY1480" fmla="*/ 1190149 h 2400300"/>
                <a:gd name="connsiteX1481" fmla="*/ 1512094 w 5905500"/>
                <a:gd name="connsiteY1481" fmla="*/ 1184434 h 2400300"/>
                <a:gd name="connsiteX1482" fmla="*/ 1419701 w 5905500"/>
                <a:gd name="connsiteY1482" fmla="*/ 1203484 h 2400300"/>
                <a:gd name="connsiteX1483" fmla="*/ 1382554 w 5905500"/>
                <a:gd name="connsiteY1483" fmla="*/ 1184434 h 2400300"/>
                <a:gd name="connsiteX1484" fmla="*/ 1382554 w 5905500"/>
                <a:gd name="connsiteY1484" fmla="*/ 1178719 h 2400300"/>
                <a:gd name="connsiteX1485" fmla="*/ 1371124 w 5905500"/>
                <a:gd name="connsiteY1485" fmla="*/ 1148239 h 2400300"/>
                <a:gd name="connsiteX1486" fmla="*/ 1413986 w 5905500"/>
                <a:gd name="connsiteY1486" fmla="*/ 1112044 h 2400300"/>
                <a:gd name="connsiteX1487" fmla="*/ 1433036 w 5905500"/>
                <a:gd name="connsiteY1487" fmla="*/ 1070134 h 2400300"/>
                <a:gd name="connsiteX1488" fmla="*/ 1421606 w 5905500"/>
                <a:gd name="connsiteY1488" fmla="*/ 1070134 h 2400300"/>
                <a:gd name="connsiteX1489" fmla="*/ 1396841 w 5905500"/>
                <a:gd name="connsiteY1489" fmla="*/ 1106329 h 2400300"/>
                <a:gd name="connsiteX1490" fmla="*/ 1346359 w 5905500"/>
                <a:gd name="connsiteY1490" fmla="*/ 1106329 h 2400300"/>
                <a:gd name="connsiteX1491" fmla="*/ 1315879 w 5905500"/>
                <a:gd name="connsiteY1491" fmla="*/ 1087279 h 2400300"/>
                <a:gd name="connsiteX1492" fmla="*/ 1296829 w 5905500"/>
                <a:gd name="connsiteY1492" fmla="*/ 1081564 h 2400300"/>
                <a:gd name="connsiteX1493" fmla="*/ 1296829 w 5905500"/>
                <a:gd name="connsiteY1493" fmla="*/ 1062514 h 2400300"/>
                <a:gd name="connsiteX1494" fmla="*/ 1272064 w 5905500"/>
                <a:gd name="connsiteY1494" fmla="*/ 1062514 h 2400300"/>
                <a:gd name="connsiteX1495" fmla="*/ 1253014 w 5905500"/>
                <a:gd name="connsiteY1495" fmla="*/ 1026319 h 2400300"/>
                <a:gd name="connsiteX1496" fmla="*/ 1241584 w 5905500"/>
                <a:gd name="connsiteY1496" fmla="*/ 1037749 h 2400300"/>
                <a:gd name="connsiteX1497" fmla="*/ 1235869 w 5905500"/>
                <a:gd name="connsiteY1497" fmla="*/ 1007269 h 2400300"/>
                <a:gd name="connsiteX1498" fmla="*/ 1230154 w 5905500"/>
                <a:gd name="connsiteY1498" fmla="*/ 1001554 h 2400300"/>
                <a:gd name="connsiteX1499" fmla="*/ 1224439 w 5905500"/>
                <a:gd name="connsiteY1499" fmla="*/ 1052036 h 2400300"/>
                <a:gd name="connsiteX1500" fmla="*/ 1162526 w 5905500"/>
                <a:gd name="connsiteY1500" fmla="*/ 1071086 h 2400300"/>
                <a:gd name="connsiteX1501" fmla="*/ 1119664 w 5905500"/>
                <a:gd name="connsiteY1501" fmla="*/ 1040606 h 2400300"/>
                <a:gd name="connsiteX1502" fmla="*/ 1119664 w 5905500"/>
                <a:gd name="connsiteY1502" fmla="*/ 1059656 h 2400300"/>
                <a:gd name="connsiteX1503" fmla="*/ 1113949 w 5905500"/>
                <a:gd name="connsiteY1503" fmla="*/ 1134904 h 2400300"/>
                <a:gd name="connsiteX1504" fmla="*/ 1102519 w 5905500"/>
                <a:gd name="connsiteY1504" fmla="*/ 1123474 h 2400300"/>
                <a:gd name="connsiteX1505" fmla="*/ 1102519 w 5905500"/>
                <a:gd name="connsiteY1505" fmla="*/ 1142524 h 2400300"/>
                <a:gd name="connsiteX1506" fmla="*/ 909161 w 5905500"/>
                <a:gd name="connsiteY1506" fmla="*/ 1112044 h 2400300"/>
                <a:gd name="connsiteX1507" fmla="*/ 909161 w 5905500"/>
                <a:gd name="connsiteY1507" fmla="*/ 1131094 h 2400300"/>
                <a:gd name="connsiteX1508" fmla="*/ 914876 w 5905500"/>
                <a:gd name="connsiteY1508" fmla="*/ 1161574 h 2400300"/>
                <a:gd name="connsiteX1509" fmla="*/ 852964 w 5905500"/>
                <a:gd name="connsiteY1509" fmla="*/ 1212056 h 2400300"/>
                <a:gd name="connsiteX1510" fmla="*/ 828199 w 5905500"/>
                <a:gd name="connsiteY1510" fmla="*/ 1206341 h 2400300"/>
                <a:gd name="connsiteX1511" fmla="*/ 816769 w 5905500"/>
                <a:gd name="connsiteY1511" fmla="*/ 1175861 h 2400300"/>
                <a:gd name="connsiteX1512" fmla="*/ 835819 w 5905500"/>
                <a:gd name="connsiteY1512" fmla="*/ 1175861 h 2400300"/>
                <a:gd name="connsiteX1513" fmla="*/ 835819 w 5905500"/>
                <a:gd name="connsiteY1513" fmla="*/ 1164431 h 2400300"/>
                <a:gd name="connsiteX1514" fmla="*/ 816769 w 5905500"/>
                <a:gd name="connsiteY1514" fmla="*/ 1153001 h 2400300"/>
                <a:gd name="connsiteX1515" fmla="*/ 822484 w 5905500"/>
                <a:gd name="connsiteY1515" fmla="*/ 1153001 h 2400300"/>
                <a:gd name="connsiteX1516" fmla="*/ 822484 w 5905500"/>
                <a:gd name="connsiteY1516" fmla="*/ 1147286 h 2400300"/>
                <a:gd name="connsiteX1517" fmla="*/ 841534 w 5905500"/>
                <a:gd name="connsiteY1517" fmla="*/ 1166336 h 2400300"/>
                <a:gd name="connsiteX1518" fmla="*/ 847249 w 5905500"/>
                <a:gd name="connsiteY1518" fmla="*/ 1135856 h 2400300"/>
                <a:gd name="connsiteX1519" fmla="*/ 822484 w 5905500"/>
                <a:gd name="connsiteY1519" fmla="*/ 1116806 h 2400300"/>
                <a:gd name="connsiteX1520" fmla="*/ 822484 w 5905500"/>
                <a:gd name="connsiteY1520" fmla="*/ 1099661 h 2400300"/>
                <a:gd name="connsiteX1521" fmla="*/ 810101 w 5905500"/>
                <a:gd name="connsiteY1521" fmla="*/ 1099661 h 2400300"/>
                <a:gd name="connsiteX1522" fmla="*/ 785336 w 5905500"/>
                <a:gd name="connsiteY1522" fmla="*/ 1155859 h 2400300"/>
                <a:gd name="connsiteX1523" fmla="*/ 785336 w 5905500"/>
                <a:gd name="connsiteY1523" fmla="*/ 1223486 h 2400300"/>
                <a:gd name="connsiteX1524" fmla="*/ 723424 w 5905500"/>
                <a:gd name="connsiteY1524" fmla="*/ 1242536 h 2400300"/>
                <a:gd name="connsiteX1525" fmla="*/ 704374 w 5905500"/>
                <a:gd name="connsiteY1525" fmla="*/ 1223486 h 2400300"/>
                <a:gd name="connsiteX1526" fmla="*/ 704374 w 5905500"/>
                <a:gd name="connsiteY1526" fmla="*/ 1234916 h 2400300"/>
                <a:gd name="connsiteX1527" fmla="*/ 698659 w 5905500"/>
                <a:gd name="connsiteY1527" fmla="*/ 1271111 h 2400300"/>
                <a:gd name="connsiteX1528" fmla="*/ 668179 w 5905500"/>
                <a:gd name="connsiteY1528" fmla="*/ 1271111 h 2400300"/>
                <a:gd name="connsiteX1529" fmla="*/ 617696 w 5905500"/>
                <a:gd name="connsiteY1529" fmla="*/ 1220629 h 2400300"/>
                <a:gd name="connsiteX1530" fmla="*/ 617696 w 5905500"/>
                <a:gd name="connsiteY1530" fmla="*/ 1239679 h 2400300"/>
                <a:gd name="connsiteX1531" fmla="*/ 654844 w 5905500"/>
                <a:gd name="connsiteY1531" fmla="*/ 1290161 h 2400300"/>
                <a:gd name="connsiteX1532" fmla="*/ 673894 w 5905500"/>
                <a:gd name="connsiteY1532" fmla="*/ 1295876 h 2400300"/>
                <a:gd name="connsiteX1533" fmla="*/ 698659 w 5905500"/>
                <a:gd name="connsiteY1533" fmla="*/ 1346359 h 2400300"/>
                <a:gd name="connsiteX1534" fmla="*/ 661511 w 5905500"/>
                <a:gd name="connsiteY1534" fmla="*/ 1365409 h 2400300"/>
                <a:gd name="connsiteX1535" fmla="*/ 611029 w 5905500"/>
                <a:gd name="connsiteY1535" fmla="*/ 1303496 h 2400300"/>
                <a:gd name="connsiteX1536" fmla="*/ 591979 w 5905500"/>
                <a:gd name="connsiteY1536" fmla="*/ 1309211 h 2400300"/>
                <a:gd name="connsiteX1537" fmla="*/ 591979 w 5905500"/>
                <a:gd name="connsiteY1537" fmla="*/ 1303496 h 2400300"/>
                <a:gd name="connsiteX1538" fmla="*/ 601504 w 5905500"/>
                <a:gd name="connsiteY1538" fmla="*/ 1299686 h 2400300"/>
                <a:gd name="connsiteX1539" fmla="*/ 605314 w 5905500"/>
                <a:gd name="connsiteY1539" fmla="*/ 1290161 h 2400300"/>
                <a:gd name="connsiteX1540" fmla="*/ 562451 w 5905500"/>
                <a:gd name="connsiteY1540" fmla="*/ 1203484 h 2400300"/>
                <a:gd name="connsiteX1541" fmla="*/ 587216 w 5905500"/>
                <a:gd name="connsiteY1541" fmla="*/ 1203484 h 2400300"/>
                <a:gd name="connsiteX1542" fmla="*/ 606266 w 5905500"/>
                <a:gd name="connsiteY1542" fmla="*/ 1192054 h 2400300"/>
                <a:gd name="connsiteX1543" fmla="*/ 611981 w 5905500"/>
                <a:gd name="connsiteY1543" fmla="*/ 1155859 h 2400300"/>
                <a:gd name="connsiteX1544" fmla="*/ 668179 w 5905500"/>
                <a:gd name="connsiteY1544" fmla="*/ 1125379 h 2400300"/>
                <a:gd name="connsiteX1545" fmla="*/ 649129 w 5905500"/>
                <a:gd name="connsiteY1545" fmla="*/ 1074896 h 2400300"/>
                <a:gd name="connsiteX1546" fmla="*/ 649129 w 5905500"/>
                <a:gd name="connsiteY1546" fmla="*/ 1069181 h 2400300"/>
                <a:gd name="connsiteX1547" fmla="*/ 660559 w 5905500"/>
                <a:gd name="connsiteY1547" fmla="*/ 1074896 h 2400300"/>
                <a:gd name="connsiteX1548" fmla="*/ 666274 w 5905500"/>
                <a:gd name="connsiteY1548" fmla="*/ 1093946 h 2400300"/>
                <a:gd name="connsiteX1549" fmla="*/ 654844 w 5905500"/>
                <a:gd name="connsiteY1549" fmla="*/ 1105376 h 2400300"/>
                <a:gd name="connsiteX1550" fmla="*/ 697706 w 5905500"/>
                <a:gd name="connsiteY1550" fmla="*/ 1111091 h 2400300"/>
                <a:gd name="connsiteX1551" fmla="*/ 753904 w 5905500"/>
                <a:gd name="connsiteY1551" fmla="*/ 1024414 h 2400300"/>
                <a:gd name="connsiteX1552" fmla="*/ 759619 w 5905500"/>
                <a:gd name="connsiteY1552" fmla="*/ 1024414 h 2400300"/>
                <a:gd name="connsiteX1553" fmla="*/ 765334 w 5905500"/>
                <a:gd name="connsiteY1553" fmla="*/ 1049179 h 2400300"/>
                <a:gd name="connsiteX1554" fmla="*/ 802481 w 5905500"/>
                <a:gd name="connsiteY1554" fmla="*/ 987266 h 2400300"/>
                <a:gd name="connsiteX1555" fmla="*/ 813911 w 5905500"/>
                <a:gd name="connsiteY1555" fmla="*/ 987266 h 2400300"/>
                <a:gd name="connsiteX1556" fmla="*/ 813911 w 5905500"/>
                <a:gd name="connsiteY1556" fmla="*/ 998696 h 2400300"/>
                <a:gd name="connsiteX1557" fmla="*/ 789146 w 5905500"/>
                <a:gd name="connsiteY1557" fmla="*/ 1066324 h 2400300"/>
                <a:gd name="connsiteX1558" fmla="*/ 845344 w 5905500"/>
                <a:gd name="connsiteY1558" fmla="*/ 1122521 h 2400300"/>
                <a:gd name="connsiteX1559" fmla="*/ 845344 w 5905500"/>
                <a:gd name="connsiteY1559" fmla="*/ 1024414 h 2400300"/>
                <a:gd name="connsiteX1560" fmla="*/ 856774 w 5905500"/>
                <a:gd name="connsiteY1560" fmla="*/ 1030129 h 2400300"/>
                <a:gd name="connsiteX1561" fmla="*/ 875824 w 5905500"/>
                <a:gd name="connsiteY1561" fmla="*/ 1086326 h 2400300"/>
                <a:gd name="connsiteX1562" fmla="*/ 887254 w 5905500"/>
                <a:gd name="connsiteY1562" fmla="*/ 1086326 h 2400300"/>
                <a:gd name="connsiteX1563" fmla="*/ 906304 w 5905500"/>
                <a:gd name="connsiteY1563" fmla="*/ 1067276 h 2400300"/>
                <a:gd name="connsiteX1564" fmla="*/ 881539 w 5905500"/>
                <a:gd name="connsiteY1564" fmla="*/ 1005364 h 2400300"/>
                <a:gd name="connsiteX1565" fmla="*/ 906304 w 5905500"/>
                <a:gd name="connsiteY1565" fmla="*/ 954881 h 2400300"/>
                <a:gd name="connsiteX1566" fmla="*/ 900589 w 5905500"/>
                <a:gd name="connsiteY1566" fmla="*/ 898684 h 2400300"/>
                <a:gd name="connsiteX1567" fmla="*/ 943451 w 5905500"/>
                <a:gd name="connsiteY1567" fmla="*/ 862489 h 2400300"/>
                <a:gd name="connsiteX1568" fmla="*/ 912971 w 5905500"/>
                <a:gd name="connsiteY1568" fmla="*/ 862489 h 2400300"/>
                <a:gd name="connsiteX1569" fmla="*/ 912971 w 5905500"/>
                <a:gd name="connsiteY1569" fmla="*/ 853916 h 2400300"/>
                <a:gd name="connsiteX1570" fmla="*/ 950119 w 5905500"/>
                <a:gd name="connsiteY1570" fmla="*/ 853916 h 2400300"/>
                <a:gd name="connsiteX1571" fmla="*/ 1006316 w 5905500"/>
                <a:gd name="connsiteY1571" fmla="*/ 853916 h 2400300"/>
                <a:gd name="connsiteX1572" fmla="*/ 1006316 w 5905500"/>
                <a:gd name="connsiteY1572" fmla="*/ 859631 h 2400300"/>
                <a:gd name="connsiteX1573" fmla="*/ 994886 w 5905500"/>
                <a:gd name="connsiteY1573" fmla="*/ 865346 h 2400300"/>
                <a:gd name="connsiteX1574" fmla="*/ 1013936 w 5905500"/>
                <a:gd name="connsiteY1574" fmla="*/ 865346 h 2400300"/>
                <a:gd name="connsiteX1575" fmla="*/ 1064419 w 5905500"/>
                <a:gd name="connsiteY1575" fmla="*/ 865346 h 2400300"/>
                <a:gd name="connsiteX1576" fmla="*/ 1089184 w 5905500"/>
                <a:gd name="connsiteY1576" fmla="*/ 853916 h 2400300"/>
                <a:gd name="connsiteX1577" fmla="*/ 1089184 w 5905500"/>
                <a:gd name="connsiteY1577" fmla="*/ 859631 h 2400300"/>
                <a:gd name="connsiteX1578" fmla="*/ 1070134 w 5905500"/>
                <a:gd name="connsiteY1578" fmla="*/ 859631 h 2400300"/>
                <a:gd name="connsiteX1579" fmla="*/ 1094899 w 5905500"/>
                <a:gd name="connsiteY1579" fmla="*/ 927259 h 2400300"/>
                <a:gd name="connsiteX1580" fmla="*/ 1044416 w 5905500"/>
                <a:gd name="connsiteY1580" fmla="*/ 932974 h 2400300"/>
                <a:gd name="connsiteX1581" fmla="*/ 1055846 w 5905500"/>
                <a:gd name="connsiteY1581" fmla="*/ 969169 h 2400300"/>
                <a:gd name="connsiteX1582" fmla="*/ 1036796 w 5905500"/>
                <a:gd name="connsiteY1582" fmla="*/ 969169 h 2400300"/>
                <a:gd name="connsiteX1583" fmla="*/ 1036796 w 5905500"/>
                <a:gd name="connsiteY1583" fmla="*/ 974884 h 2400300"/>
                <a:gd name="connsiteX1584" fmla="*/ 1042511 w 5905500"/>
                <a:gd name="connsiteY1584" fmla="*/ 974884 h 2400300"/>
                <a:gd name="connsiteX1585" fmla="*/ 1061561 w 5905500"/>
                <a:gd name="connsiteY1585" fmla="*/ 993934 h 2400300"/>
                <a:gd name="connsiteX1586" fmla="*/ 1104424 w 5905500"/>
                <a:gd name="connsiteY1586" fmla="*/ 988219 h 2400300"/>
                <a:gd name="connsiteX1587" fmla="*/ 1115854 w 5905500"/>
                <a:gd name="connsiteY1587" fmla="*/ 1024414 h 2400300"/>
                <a:gd name="connsiteX1588" fmla="*/ 1115854 w 5905500"/>
                <a:gd name="connsiteY1588" fmla="*/ 1018699 h 2400300"/>
                <a:gd name="connsiteX1589" fmla="*/ 1085374 w 5905500"/>
                <a:gd name="connsiteY1589" fmla="*/ 839629 h 2400300"/>
                <a:gd name="connsiteX1590" fmla="*/ 1040606 w 5905500"/>
                <a:gd name="connsiteY1590" fmla="*/ 820579 h 2400300"/>
                <a:gd name="connsiteX1591" fmla="*/ 1065371 w 5905500"/>
                <a:gd name="connsiteY1591" fmla="*/ 814864 h 2400300"/>
                <a:gd name="connsiteX1592" fmla="*/ 1053941 w 5905500"/>
                <a:gd name="connsiteY1592" fmla="*/ 814864 h 2400300"/>
                <a:gd name="connsiteX1593" fmla="*/ 961549 w 5905500"/>
                <a:gd name="connsiteY1593" fmla="*/ 778669 h 2400300"/>
                <a:gd name="connsiteX1594" fmla="*/ 911066 w 5905500"/>
                <a:gd name="connsiteY1594" fmla="*/ 797719 h 2400300"/>
                <a:gd name="connsiteX1595" fmla="*/ 911066 w 5905500"/>
                <a:gd name="connsiteY1595" fmla="*/ 816769 h 2400300"/>
                <a:gd name="connsiteX1596" fmla="*/ 860584 w 5905500"/>
                <a:gd name="connsiteY1596" fmla="*/ 835819 h 2400300"/>
                <a:gd name="connsiteX1597" fmla="*/ 849154 w 5905500"/>
                <a:gd name="connsiteY1597" fmla="*/ 854869 h 2400300"/>
                <a:gd name="connsiteX1598" fmla="*/ 849154 w 5905500"/>
                <a:gd name="connsiteY1598" fmla="*/ 849154 h 2400300"/>
                <a:gd name="connsiteX1599" fmla="*/ 843439 w 5905500"/>
                <a:gd name="connsiteY1599" fmla="*/ 849154 h 2400300"/>
                <a:gd name="connsiteX1600" fmla="*/ 843439 w 5905500"/>
                <a:gd name="connsiteY1600" fmla="*/ 854869 h 2400300"/>
                <a:gd name="connsiteX1601" fmla="*/ 837724 w 5905500"/>
                <a:gd name="connsiteY1601" fmla="*/ 935831 h 2400300"/>
                <a:gd name="connsiteX1602" fmla="*/ 775811 w 5905500"/>
                <a:gd name="connsiteY1602" fmla="*/ 930116 h 2400300"/>
                <a:gd name="connsiteX1603" fmla="*/ 756761 w 5905500"/>
                <a:gd name="connsiteY1603" fmla="*/ 905351 h 2400300"/>
                <a:gd name="connsiteX1604" fmla="*/ 627221 w 5905500"/>
                <a:gd name="connsiteY1604" fmla="*/ 905351 h 2400300"/>
                <a:gd name="connsiteX1605" fmla="*/ 627221 w 5905500"/>
                <a:gd name="connsiteY1605" fmla="*/ 911066 h 2400300"/>
                <a:gd name="connsiteX1606" fmla="*/ 638651 w 5905500"/>
                <a:gd name="connsiteY1606" fmla="*/ 922496 h 2400300"/>
                <a:gd name="connsiteX1607" fmla="*/ 595789 w 5905500"/>
                <a:gd name="connsiteY1607" fmla="*/ 952976 h 2400300"/>
                <a:gd name="connsiteX1608" fmla="*/ 576739 w 5905500"/>
                <a:gd name="connsiteY1608" fmla="*/ 1014889 h 2400300"/>
                <a:gd name="connsiteX1609" fmla="*/ 588169 w 5905500"/>
                <a:gd name="connsiteY1609" fmla="*/ 1014889 h 2400300"/>
                <a:gd name="connsiteX1610" fmla="*/ 588169 w 5905500"/>
                <a:gd name="connsiteY1610" fmla="*/ 1026319 h 2400300"/>
                <a:gd name="connsiteX1611" fmla="*/ 582454 w 5905500"/>
                <a:gd name="connsiteY1611" fmla="*/ 1026319 h 2400300"/>
                <a:gd name="connsiteX1612" fmla="*/ 571024 w 5905500"/>
                <a:gd name="connsiteY1612" fmla="*/ 1014889 h 2400300"/>
                <a:gd name="connsiteX1613" fmla="*/ 559594 w 5905500"/>
                <a:gd name="connsiteY1613" fmla="*/ 1082516 h 2400300"/>
                <a:gd name="connsiteX1614" fmla="*/ 548164 w 5905500"/>
                <a:gd name="connsiteY1614" fmla="*/ 1101566 h 2400300"/>
                <a:gd name="connsiteX1615" fmla="*/ 548164 w 5905500"/>
                <a:gd name="connsiteY1615" fmla="*/ 1132046 h 2400300"/>
                <a:gd name="connsiteX1616" fmla="*/ 486251 w 5905500"/>
                <a:gd name="connsiteY1616" fmla="*/ 1188244 h 2400300"/>
                <a:gd name="connsiteX1617" fmla="*/ 486251 w 5905500"/>
                <a:gd name="connsiteY1617" fmla="*/ 1224439 h 2400300"/>
                <a:gd name="connsiteX1618" fmla="*/ 430054 w 5905500"/>
                <a:gd name="connsiteY1618" fmla="*/ 1266349 h 2400300"/>
                <a:gd name="connsiteX1619" fmla="*/ 300514 w 5905500"/>
                <a:gd name="connsiteY1619" fmla="*/ 1272064 h 2400300"/>
                <a:gd name="connsiteX1620" fmla="*/ 300514 w 5905500"/>
                <a:gd name="connsiteY1620" fmla="*/ 1268254 h 2400300"/>
                <a:gd name="connsiteX1621" fmla="*/ 311944 w 5905500"/>
                <a:gd name="connsiteY1621" fmla="*/ 1256824 h 2400300"/>
                <a:gd name="connsiteX1622" fmla="*/ 261461 w 5905500"/>
                <a:gd name="connsiteY1622" fmla="*/ 1251109 h 2400300"/>
                <a:gd name="connsiteX1623" fmla="*/ 261461 w 5905500"/>
                <a:gd name="connsiteY1623" fmla="*/ 1275874 h 2400300"/>
                <a:gd name="connsiteX1624" fmla="*/ 137636 w 5905500"/>
                <a:gd name="connsiteY1624" fmla="*/ 1251109 h 2400300"/>
                <a:gd name="connsiteX1625" fmla="*/ 126206 w 5905500"/>
                <a:gd name="connsiteY1625" fmla="*/ 1194911 h 2400300"/>
                <a:gd name="connsiteX1626" fmla="*/ 145256 w 5905500"/>
                <a:gd name="connsiteY1626" fmla="*/ 1175861 h 2400300"/>
                <a:gd name="connsiteX1627" fmla="*/ 133826 w 5905500"/>
                <a:gd name="connsiteY1627" fmla="*/ 1119664 h 2400300"/>
                <a:gd name="connsiteX1628" fmla="*/ 152876 w 5905500"/>
                <a:gd name="connsiteY1628" fmla="*/ 1100614 h 2400300"/>
                <a:gd name="connsiteX1629" fmla="*/ 158591 w 5905500"/>
                <a:gd name="connsiteY1629" fmla="*/ 1100614 h 2400300"/>
                <a:gd name="connsiteX1630" fmla="*/ 164306 w 5905500"/>
                <a:gd name="connsiteY1630" fmla="*/ 1131094 h 2400300"/>
                <a:gd name="connsiteX1631" fmla="*/ 160496 w 5905500"/>
                <a:gd name="connsiteY1631" fmla="*/ 1131094 h 2400300"/>
                <a:gd name="connsiteX1632" fmla="*/ 160496 w 5905500"/>
                <a:gd name="connsiteY1632" fmla="*/ 1125379 h 2400300"/>
                <a:gd name="connsiteX1633" fmla="*/ 303371 w 5905500"/>
                <a:gd name="connsiteY1633" fmla="*/ 1083469 h 2400300"/>
                <a:gd name="connsiteX1634" fmla="*/ 291941 w 5905500"/>
                <a:gd name="connsiteY1634" fmla="*/ 1102519 h 2400300"/>
                <a:gd name="connsiteX1635" fmla="*/ 303371 w 5905500"/>
                <a:gd name="connsiteY1635" fmla="*/ 1102519 h 2400300"/>
                <a:gd name="connsiteX1636" fmla="*/ 322421 w 5905500"/>
                <a:gd name="connsiteY1636" fmla="*/ 1102519 h 2400300"/>
                <a:gd name="connsiteX1637" fmla="*/ 341471 w 5905500"/>
                <a:gd name="connsiteY1637" fmla="*/ 1060609 h 2400300"/>
                <a:gd name="connsiteX1638" fmla="*/ 260509 w 5905500"/>
                <a:gd name="connsiteY1638" fmla="*/ 1004411 h 2400300"/>
                <a:gd name="connsiteX1639" fmla="*/ 130969 w 5905500"/>
                <a:gd name="connsiteY1639" fmla="*/ 1004411 h 2400300"/>
                <a:gd name="connsiteX1640" fmla="*/ 142399 w 5905500"/>
                <a:gd name="connsiteY1640" fmla="*/ 1023461 h 2400300"/>
                <a:gd name="connsiteX1641" fmla="*/ 99536 w 5905500"/>
                <a:gd name="connsiteY1641" fmla="*/ 1073944 h 2400300"/>
                <a:gd name="connsiteX1642" fmla="*/ 105251 w 5905500"/>
                <a:gd name="connsiteY1642" fmla="*/ 1185386 h 2400300"/>
                <a:gd name="connsiteX1643" fmla="*/ 93821 w 5905500"/>
                <a:gd name="connsiteY1643" fmla="*/ 1253014 h 2400300"/>
                <a:gd name="connsiteX1644" fmla="*/ 82391 w 5905500"/>
                <a:gd name="connsiteY1644" fmla="*/ 1264444 h 2400300"/>
                <a:gd name="connsiteX1645" fmla="*/ 26194 w 5905500"/>
                <a:gd name="connsiteY1645" fmla="*/ 1258729 h 2400300"/>
                <a:gd name="connsiteX1646" fmla="*/ 26194 w 5905500"/>
                <a:gd name="connsiteY1646" fmla="*/ 1249204 h 2400300"/>
                <a:gd name="connsiteX1647" fmla="*/ 7144 w 5905500"/>
                <a:gd name="connsiteY1647" fmla="*/ 1243489 h 2400300"/>
                <a:gd name="connsiteX1648" fmla="*/ 7144 w 5905500"/>
                <a:gd name="connsiteY1648" fmla="*/ 1378744 h 2400300"/>
                <a:gd name="connsiteX1649" fmla="*/ 14764 w 5905500"/>
                <a:gd name="connsiteY1649" fmla="*/ 1378744 h 2400300"/>
                <a:gd name="connsiteX1650" fmla="*/ 18574 w 5905500"/>
                <a:gd name="connsiteY1650" fmla="*/ 1355884 h 2400300"/>
                <a:gd name="connsiteX1651" fmla="*/ 22384 w 5905500"/>
                <a:gd name="connsiteY1651" fmla="*/ 1378744 h 2400300"/>
                <a:gd name="connsiteX1652" fmla="*/ 47149 w 5905500"/>
                <a:gd name="connsiteY1652" fmla="*/ 1378744 h 2400300"/>
                <a:gd name="connsiteX1653" fmla="*/ 54769 w 5905500"/>
                <a:gd name="connsiteY1653" fmla="*/ 1367314 h 2400300"/>
                <a:gd name="connsiteX1654" fmla="*/ 58579 w 5905500"/>
                <a:gd name="connsiteY1654" fmla="*/ 1378744 h 2400300"/>
                <a:gd name="connsiteX1655" fmla="*/ 727234 w 5905500"/>
                <a:gd name="connsiteY1655" fmla="*/ 1378744 h 2400300"/>
                <a:gd name="connsiteX1656" fmla="*/ 736759 w 5905500"/>
                <a:gd name="connsiteY1656" fmla="*/ 1373029 h 2400300"/>
                <a:gd name="connsiteX1657" fmla="*/ 736759 w 5905500"/>
                <a:gd name="connsiteY1657" fmla="*/ 1378744 h 2400300"/>
                <a:gd name="connsiteX1658" fmla="*/ 777716 w 5905500"/>
                <a:gd name="connsiteY1658" fmla="*/ 1378744 h 2400300"/>
                <a:gd name="connsiteX1659" fmla="*/ 775811 w 5905500"/>
                <a:gd name="connsiteY1659" fmla="*/ 1373029 h 2400300"/>
                <a:gd name="connsiteX1660" fmla="*/ 764381 w 5905500"/>
                <a:gd name="connsiteY1660" fmla="*/ 1311116 h 2400300"/>
                <a:gd name="connsiteX1661" fmla="*/ 783431 w 5905500"/>
                <a:gd name="connsiteY1661" fmla="*/ 1311116 h 2400300"/>
                <a:gd name="connsiteX1662" fmla="*/ 806291 w 5905500"/>
                <a:gd name="connsiteY1662" fmla="*/ 1378744 h 2400300"/>
                <a:gd name="connsiteX1663" fmla="*/ 815816 w 5905500"/>
                <a:gd name="connsiteY1663" fmla="*/ 1378744 h 2400300"/>
                <a:gd name="connsiteX1664" fmla="*/ 821531 w 5905500"/>
                <a:gd name="connsiteY1664" fmla="*/ 1361599 h 2400300"/>
                <a:gd name="connsiteX1665" fmla="*/ 840581 w 5905500"/>
                <a:gd name="connsiteY1665" fmla="*/ 1367314 h 2400300"/>
                <a:gd name="connsiteX1666" fmla="*/ 848201 w 5905500"/>
                <a:gd name="connsiteY1666" fmla="*/ 1367314 h 2400300"/>
                <a:gd name="connsiteX1667" fmla="*/ 848201 w 5905500"/>
                <a:gd name="connsiteY1667" fmla="*/ 1361599 h 2400300"/>
                <a:gd name="connsiteX1668" fmla="*/ 829151 w 5905500"/>
                <a:gd name="connsiteY1668" fmla="*/ 1342549 h 2400300"/>
                <a:gd name="connsiteX1669" fmla="*/ 836771 w 5905500"/>
                <a:gd name="connsiteY1669" fmla="*/ 1342549 h 2400300"/>
                <a:gd name="connsiteX1670" fmla="*/ 836771 w 5905500"/>
                <a:gd name="connsiteY1670" fmla="*/ 1348264 h 2400300"/>
                <a:gd name="connsiteX1671" fmla="*/ 877729 w 5905500"/>
                <a:gd name="connsiteY1671" fmla="*/ 1376839 h 2400300"/>
                <a:gd name="connsiteX1672" fmla="*/ 937736 w 5905500"/>
                <a:gd name="connsiteY1672" fmla="*/ 1376839 h 2400300"/>
                <a:gd name="connsiteX1673" fmla="*/ 943451 w 5905500"/>
                <a:gd name="connsiteY1673" fmla="*/ 1371124 h 2400300"/>
                <a:gd name="connsiteX1674" fmla="*/ 947261 w 5905500"/>
                <a:gd name="connsiteY1674" fmla="*/ 1376839 h 2400300"/>
                <a:gd name="connsiteX1675" fmla="*/ 1022509 w 5905500"/>
                <a:gd name="connsiteY1675" fmla="*/ 1376839 h 2400300"/>
                <a:gd name="connsiteX1676" fmla="*/ 999649 w 5905500"/>
                <a:gd name="connsiteY1676" fmla="*/ 1359694 h 2400300"/>
                <a:gd name="connsiteX1677" fmla="*/ 993934 w 5905500"/>
                <a:gd name="connsiteY1677" fmla="*/ 1348264 h 2400300"/>
                <a:gd name="connsiteX1678" fmla="*/ 1024414 w 5905500"/>
                <a:gd name="connsiteY1678" fmla="*/ 1348264 h 2400300"/>
                <a:gd name="connsiteX1679" fmla="*/ 1092041 w 5905500"/>
                <a:gd name="connsiteY1679" fmla="*/ 1348264 h 2400300"/>
                <a:gd name="connsiteX1680" fmla="*/ 1148239 w 5905500"/>
                <a:gd name="connsiteY1680" fmla="*/ 1306354 h 2400300"/>
                <a:gd name="connsiteX1681" fmla="*/ 1138714 w 5905500"/>
                <a:gd name="connsiteY1681" fmla="*/ 1302544 h 2400300"/>
                <a:gd name="connsiteX1682" fmla="*/ 1134904 w 5905500"/>
                <a:gd name="connsiteY1682" fmla="*/ 1293019 h 2400300"/>
                <a:gd name="connsiteX1683" fmla="*/ 1146334 w 5905500"/>
                <a:gd name="connsiteY1683" fmla="*/ 1293019 h 2400300"/>
                <a:gd name="connsiteX1684" fmla="*/ 1233011 w 5905500"/>
                <a:gd name="connsiteY1684" fmla="*/ 1304449 h 2400300"/>
                <a:gd name="connsiteX1685" fmla="*/ 1176814 w 5905500"/>
                <a:gd name="connsiteY1685" fmla="*/ 1310164 h 2400300"/>
                <a:gd name="connsiteX1686" fmla="*/ 1252061 w 5905500"/>
                <a:gd name="connsiteY1686" fmla="*/ 1315879 h 2400300"/>
                <a:gd name="connsiteX1687" fmla="*/ 1263491 w 5905500"/>
                <a:gd name="connsiteY1687" fmla="*/ 1346359 h 2400300"/>
                <a:gd name="connsiteX1688" fmla="*/ 1269206 w 5905500"/>
                <a:gd name="connsiteY1688" fmla="*/ 1340644 h 2400300"/>
                <a:gd name="connsiteX1689" fmla="*/ 1274921 w 5905500"/>
                <a:gd name="connsiteY1689" fmla="*/ 1334929 h 2400300"/>
                <a:gd name="connsiteX1690" fmla="*/ 1244441 w 5905500"/>
                <a:gd name="connsiteY1690" fmla="*/ 1298734 h 2400300"/>
                <a:gd name="connsiteX1691" fmla="*/ 1294924 w 5905500"/>
                <a:gd name="connsiteY1691" fmla="*/ 1293019 h 2400300"/>
                <a:gd name="connsiteX1692" fmla="*/ 1283494 w 5905500"/>
                <a:gd name="connsiteY1692" fmla="*/ 1287304 h 2400300"/>
                <a:gd name="connsiteX1693" fmla="*/ 1437799 w 5905500"/>
                <a:gd name="connsiteY1693" fmla="*/ 1281589 h 2400300"/>
                <a:gd name="connsiteX1694" fmla="*/ 1443514 w 5905500"/>
                <a:gd name="connsiteY1694" fmla="*/ 1287304 h 2400300"/>
                <a:gd name="connsiteX1695" fmla="*/ 1443514 w 5905500"/>
                <a:gd name="connsiteY1695" fmla="*/ 1293019 h 2400300"/>
                <a:gd name="connsiteX1696" fmla="*/ 1400651 w 5905500"/>
                <a:gd name="connsiteY1696" fmla="*/ 1293019 h 2400300"/>
                <a:gd name="connsiteX1697" fmla="*/ 1400651 w 5905500"/>
                <a:gd name="connsiteY1697" fmla="*/ 1298734 h 2400300"/>
                <a:gd name="connsiteX1698" fmla="*/ 1456849 w 5905500"/>
                <a:gd name="connsiteY1698" fmla="*/ 1317784 h 2400300"/>
                <a:gd name="connsiteX1699" fmla="*/ 1451134 w 5905500"/>
                <a:gd name="connsiteY1699" fmla="*/ 1323499 h 2400300"/>
                <a:gd name="connsiteX1700" fmla="*/ 1456849 w 5905500"/>
                <a:gd name="connsiteY1700" fmla="*/ 1348264 h 2400300"/>
                <a:gd name="connsiteX1701" fmla="*/ 1432084 w 5905500"/>
                <a:gd name="connsiteY1701" fmla="*/ 1348264 h 2400300"/>
                <a:gd name="connsiteX1702" fmla="*/ 1432084 w 5905500"/>
                <a:gd name="connsiteY1702" fmla="*/ 1329214 h 2400300"/>
                <a:gd name="connsiteX1703" fmla="*/ 1370171 w 5905500"/>
                <a:gd name="connsiteY1703" fmla="*/ 1334929 h 2400300"/>
                <a:gd name="connsiteX1704" fmla="*/ 1358741 w 5905500"/>
                <a:gd name="connsiteY1704" fmla="*/ 1359694 h 2400300"/>
                <a:gd name="connsiteX1705" fmla="*/ 1397794 w 5905500"/>
                <a:gd name="connsiteY1705" fmla="*/ 1376839 h 2400300"/>
                <a:gd name="connsiteX1706" fmla="*/ 1546384 w 5905500"/>
                <a:gd name="connsiteY1706" fmla="*/ 1376839 h 2400300"/>
                <a:gd name="connsiteX1707" fmla="*/ 1490186 w 5905500"/>
                <a:gd name="connsiteY1707" fmla="*/ 1297781 h 2400300"/>
                <a:gd name="connsiteX1708" fmla="*/ 1509236 w 5905500"/>
                <a:gd name="connsiteY1708" fmla="*/ 1267301 h 2400300"/>
                <a:gd name="connsiteX1709" fmla="*/ 1514951 w 5905500"/>
                <a:gd name="connsiteY1709" fmla="*/ 1273016 h 2400300"/>
                <a:gd name="connsiteX1710" fmla="*/ 1534001 w 5905500"/>
                <a:gd name="connsiteY1710" fmla="*/ 1231106 h 2400300"/>
                <a:gd name="connsiteX1711" fmla="*/ 1601629 w 5905500"/>
                <a:gd name="connsiteY1711" fmla="*/ 1236821 h 2400300"/>
                <a:gd name="connsiteX1712" fmla="*/ 1632109 w 5905500"/>
                <a:gd name="connsiteY1712" fmla="*/ 1278731 h 2400300"/>
                <a:gd name="connsiteX1713" fmla="*/ 1637824 w 5905500"/>
                <a:gd name="connsiteY1713" fmla="*/ 1278731 h 2400300"/>
                <a:gd name="connsiteX1714" fmla="*/ 1637824 w 5905500"/>
                <a:gd name="connsiteY1714" fmla="*/ 1269206 h 2400300"/>
                <a:gd name="connsiteX1715" fmla="*/ 1626394 w 5905500"/>
                <a:gd name="connsiteY1715" fmla="*/ 1244441 h 2400300"/>
                <a:gd name="connsiteX1716" fmla="*/ 1676876 w 5905500"/>
                <a:gd name="connsiteY1716" fmla="*/ 1225391 h 2400300"/>
                <a:gd name="connsiteX1717" fmla="*/ 1665446 w 5905500"/>
                <a:gd name="connsiteY1717" fmla="*/ 1225391 h 2400300"/>
                <a:gd name="connsiteX1718" fmla="*/ 1620679 w 5905500"/>
                <a:gd name="connsiteY1718" fmla="*/ 1219676 h 2400300"/>
                <a:gd name="connsiteX1719" fmla="*/ 1614964 w 5905500"/>
                <a:gd name="connsiteY1719" fmla="*/ 1194911 h 2400300"/>
                <a:gd name="connsiteX1720" fmla="*/ 1614964 w 5905500"/>
                <a:gd name="connsiteY1720" fmla="*/ 1175861 h 2400300"/>
                <a:gd name="connsiteX1721" fmla="*/ 1634014 w 5905500"/>
                <a:gd name="connsiteY1721" fmla="*/ 1175861 h 2400300"/>
                <a:gd name="connsiteX1722" fmla="*/ 1658779 w 5905500"/>
                <a:gd name="connsiteY1722" fmla="*/ 1181576 h 2400300"/>
                <a:gd name="connsiteX1723" fmla="*/ 1701641 w 5905500"/>
                <a:gd name="connsiteY1723" fmla="*/ 1237774 h 2400300"/>
                <a:gd name="connsiteX1724" fmla="*/ 1701641 w 5905500"/>
                <a:gd name="connsiteY1724" fmla="*/ 1256824 h 2400300"/>
                <a:gd name="connsiteX1725" fmla="*/ 1720691 w 5905500"/>
                <a:gd name="connsiteY1725" fmla="*/ 1256824 h 2400300"/>
                <a:gd name="connsiteX1726" fmla="*/ 1751171 w 5905500"/>
                <a:gd name="connsiteY1726" fmla="*/ 1281589 h 2400300"/>
                <a:gd name="connsiteX1727" fmla="*/ 1781651 w 5905500"/>
                <a:gd name="connsiteY1727" fmla="*/ 1251109 h 2400300"/>
                <a:gd name="connsiteX1728" fmla="*/ 1818799 w 5905500"/>
                <a:gd name="connsiteY1728" fmla="*/ 1307306 h 2400300"/>
                <a:gd name="connsiteX1729" fmla="*/ 1824514 w 5905500"/>
                <a:gd name="connsiteY1729" fmla="*/ 1363504 h 2400300"/>
                <a:gd name="connsiteX1730" fmla="*/ 1830229 w 5905500"/>
                <a:gd name="connsiteY1730" fmla="*/ 1363504 h 2400300"/>
                <a:gd name="connsiteX1731" fmla="*/ 1835944 w 5905500"/>
                <a:gd name="connsiteY1731" fmla="*/ 1327309 h 2400300"/>
                <a:gd name="connsiteX1732" fmla="*/ 1903571 w 5905500"/>
                <a:gd name="connsiteY1732" fmla="*/ 1265396 h 2400300"/>
                <a:gd name="connsiteX1733" fmla="*/ 1928336 w 5905500"/>
                <a:gd name="connsiteY1733" fmla="*/ 1295876 h 2400300"/>
                <a:gd name="connsiteX1734" fmla="*/ 1891189 w 5905500"/>
                <a:gd name="connsiteY1734" fmla="*/ 1307306 h 2400300"/>
                <a:gd name="connsiteX1735" fmla="*/ 1896904 w 5905500"/>
                <a:gd name="connsiteY1735" fmla="*/ 1307306 h 2400300"/>
                <a:gd name="connsiteX1736" fmla="*/ 1896904 w 5905500"/>
                <a:gd name="connsiteY1736" fmla="*/ 1313021 h 2400300"/>
                <a:gd name="connsiteX1737" fmla="*/ 1934051 w 5905500"/>
                <a:gd name="connsiteY1737" fmla="*/ 1301591 h 2400300"/>
                <a:gd name="connsiteX1738" fmla="*/ 1971199 w 5905500"/>
                <a:gd name="connsiteY1738" fmla="*/ 1352074 h 2400300"/>
                <a:gd name="connsiteX1739" fmla="*/ 1980724 w 5905500"/>
                <a:gd name="connsiteY1739" fmla="*/ 1382554 h 2400300"/>
                <a:gd name="connsiteX1740" fmla="*/ 2027396 w 5905500"/>
                <a:gd name="connsiteY1740" fmla="*/ 1382554 h 2400300"/>
                <a:gd name="connsiteX1741" fmla="*/ 2027396 w 5905500"/>
                <a:gd name="connsiteY1741" fmla="*/ 1376839 h 2400300"/>
                <a:gd name="connsiteX1742" fmla="*/ 2038826 w 5905500"/>
                <a:gd name="connsiteY1742" fmla="*/ 1376839 h 2400300"/>
                <a:gd name="connsiteX1743" fmla="*/ 2050256 w 5905500"/>
                <a:gd name="connsiteY1743" fmla="*/ 1382554 h 2400300"/>
                <a:gd name="connsiteX1744" fmla="*/ 2057876 w 5905500"/>
                <a:gd name="connsiteY1744" fmla="*/ 1382554 h 2400300"/>
                <a:gd name="connsiteX1745" fmla="*/ 2100739 w 5905500"/>
                <a:gd name="connsiteY1745" fmla="*/ 1273016 h 2400300"/>
                <a:gd name="connsiteX1746" fmla="*/ 2125504 w 5905500"/>
                <a:gd name="connsiteY1746" fmla="*/ 1248251 h 2400300"/>
                <a:gd name="connsiteX1747" fmla="*/ 2082641 w 5905500"/>
                <a:gd name="connsiteY1747" fmla="*/ 1055846 h 2400300"/>
                <a:gd name="connsiteX1748" fmla="*/ 2107406 w 5905500"/>
                <a:gd name="connsiteY1748" fmla="*/ 1025366 h 2400300"/>
                <a:gd name="connsiteX1749" fmla="*/ 2175034 w 5905500"/>
                <a:gd name="connsiteY1749" fmla="*/ 1154906 h 2400300"/>
                <a:gd name="connsiteX1750" fmla="*/ 2194084 w 5905500"/>
                <a:gd name="connsiteY1750" fmla="*/ 1154906 h 2400300"/>
                <a:gd name="connsiteX1751" fmla="*/ 2231231 w 5905500"/>
                <a:gd name="connsiteY1751" fmla="*/ 1235869 h 2400300"/>
                <a:gd name="connsiteX1752" fmla="*/ 2306479 w 5905500"/>
                <a:gd name="connsiteY1752" fmla="*/ 1260634 h 2400300"/>
                <a:gd name="connsiteX1753" fmla="*/ 2374106 w 5905500"/>
                <a:gd name="connsiteY1753" fmla="*/ 1204436 h 2400300"/>
                <a:gd name="connsiteX1754" fmla="*/ 2355056 w 5905500"/>
                <a:gd name="connsiteY1754" fmla="*/ 1067276 h 2400300"/>
                <a:gd name="connsiteX1755" fmla="*/ 2360771 w 5905500"/>
                <a:gd name="connsiteY1755" fmla="*/ 1055846 h 2400300"/>
                <a:gd name="connsiteX1756" fmla="*/ 2360771 w 5905500"/>
                <a:gd name="connsiteY1756" fmla="*/ 1061561 h 2400300"/>
                <a:gd name="connsiteX1757" fmla="*/ 2436019 w 5905500"/>
                <a:gd name="connsiteY1757" fmla="*/ 1240631 h 2400300"/>
                <a:gd name="connsiteX1758" fmla="*/ 2416969 w 5905500"/>
                <a:gd name="connsiteY1758" fmla="*/ 1357789 h 2400300"/>
                <a:gd name="connsiteX1759" fmla="*/ 2394109 w 5905500"/>
                <a:gd name="connsiteY1759" fmla="*/ 1380649 h 2400300"/>
                <a:gd name="connsiteX1760" fmla="*/ 2840831 w 5905500"/>
                <a:gd name="connsiteY1760" fmla="*/ 1380649 h 2400300"/>
                <a:gd name="connsiteX1761" fmla="*/ 2846546 w 5905500"/>
                <a:gd name="connsiteY1761" fmla="*/ 1369219 h 2400300"/>
                <a:gd name="connsiteX1762" fmla="*/ 2846546 w 5905500"/>
                <a:gd name="connsiteY1762" fmla="*/ 1374934 h 2400300"/>
                <a:gd name="connsiteX1763" fmla="*/ 2852261 w 5905500"/>
                <a:gd name="connsiteY1763" fmla="*/ 1374934 h 2400300"/>
                <a:gd name="connsiteX1764" fmla="*/ 2850356 w 5905500"/>
                <a:gd name="connsiteY1764" fmla="*/ 1380649 h 2400300"/>
                <a:gd name="connsiteX1765" fmla="*/ 2877026 w 5905500"/>
                <a:gd name="connsiteY1765" fmla="*/ 1380649 h 2400300"/>
                <a:gd name="connsiteX1766" fmla="*/ 2878931 w 5905500"/>
                <a:gd name="connsiteY1766" fmla="*/ 1369219 h 2400300"/>
                <a:gd name="connsiteX1767" fmla="*/ 2884646 w 5905500"/>
                <a:gd name="connsiteY1767" fmla="*/ 1374934 h 2400300"/>
                <a:gd name="connsiteX1768" fmla="*/ 2888456 w 5905500"/>
                <a:gd name="connsiteY1768" fmla="*/ 1380649 h 2400300"/>
                <a:gd name="connsiteX1769" fmla="*/ 2903696 w 5905500"/>
                <a:gd name="connsiteY1769" fmla="*/ 1380649 h 2400300"/>
                <a:gd name="connsiteX1770" fmla="*/ 2903696 w 5905500"/>
                <a:gd name="connsiteY1770" fmla="*/ 1374934 h 2400300"/>
                <a:gd name="connsiteX1771" fmla="*/ 2897981 w 5905500"/>
                <a:gd name="connsiteY1771" fmla="*/ 1369219 h 2400300"/>
                <a:gd name="connsiteX1772" fmla="*/ 2909411 w 5905500"/>
                <a:gd name="connsiteY1772" fmla="*/ 1363504 h 2400300"/>
                <a:gd name="connsiteX1773" fmla="*/ 2903696 w 5905500"/>
                <a:gd name="connsiteY1773" fmla="*/ 1380649 h 2400300"/>
                <a:gd name="connsiteX1774" fmla="*/ 2915126 w 5905500"/>
                <a:gd name="connsiteY1774" fmla="*/ 1380649 h 2400300"/>
                <a:gd name="connsiteX1775" fmla="*/ 2915126 w 5905500"/>
                <a:gd name="connsiteY1775" fmla="*/ 1374934 h 2400300"/>
                <a:gd name="connsiteX1776" fmla="*/ 2920841 w 5905500"/>
                <a:gd name="connsiteY1776" fmla="*/ 1374934 h 2400300"/>
                <a:gd name="connsiteX1777" fmla="*/ 2920841 w 5905500"/>
                <a:gd name="connsiteY1777" fmla="*/ 1380649 h 2400300"/>
                <a:gd name="connsiteX1778" fmla="*/ 2982754 w 5905500"/>
                <a:gd name="connsiteY1778" fmla="*/ 1380649 h 2400300"/>
                <a:gd name="connsiteX1779" fmla="*/ 2982754 w 5905500"/>
                <a:gd name="connsiteY1779" fmla="*/ 1374934 h 2400300"/>
                <a:gd name="connsiteX1780" fmla="*/ 2988469 w 5905500"/>
                <a:gd name="connsiteY1780" fmla="*/ 1374934 h 2400300"/>
                <a:gd name="connsiteX1781" fmla="*/ 2988469 w 5905500"/>
                <a:gd name="connsiteY1781" fmla="*/ 1380649 h 2400300"/>
                <a:gd name="connsiteX1782" fmla="*/ 3037046 w 5905500"/>
                <a:gd name="connsiteY1782" fmla="*/ 1380649 h 2400300"/>
                <a:gd name="connsiteX1783" fmla="*/ 3040856 w 5905500"/>
                <a:gd name="connsiteY1783" fmla="*/ 1374934 h 2400300"/>
                <a:gd name="connsiteX1784" fmla="*/ 3052286 w 5905500"/>
                <a:gd name="connsiteY1784" fmla="*/ 1333024 h 2400300"/>
                <a:gd name="connsiteX1785" fmla="*/ 3056096 w 5905500"/>
                <a:gd name="connsiteY1785" fmla="*/ 1381601 h 2400300"/>
                <a:gd name="connsiteX1786" fmla="*/ 3424714 w 5905500"/>
                <a:gd name="connsiteY1786" fmla="*/ 1381601 h 2400300"/>
                <a:gd name="connsiteX1787" fmla="*/ 3418999 w 5905500"/>
                <a:gd name="connsiteY1787" fmla="*/ 1358741 h 2400300"/>
                <a:gd name="connsiteX1788" fmla="*/ 3430429 w 5905500"/>
                <a:gd name="connsiteY1788" fmla="*/ 1358741 h 2400300"/>
                <a:gd name="connsiteX1789" fmla="*/ 3430429 w 5905500"/>
                <a:gd name="connsiteY1789" fmla="*/ 1370171 h 2400300"/>
                <a:gd name="connsiteX1790" fmla="*/ 3441859 w 5905500"/>
                <a:gd name="connsiteY1790" fmla="*/ 1364456 h 2400300"/>
                <a:gd name="connsiteX1791" fmla="*/ 3441859 w 5905500"/>
                <a:gd name="connsiteY1791" fmla="*/ 1370171 h 2400300"/>
                <a:gd name="connsiteX1792" fmla="*/ 3434239 w 5905500"/>
                <a:gd name="connsiteY1792" fmla="*/ 1381601 h 2400300"/>
                <a:gd name="connsiteX1793" fmla="*/ 3671411 w 5905500"/>
                <a:gd name="connsiteY1793" fmla="*/ 1381601 h 2400300"/>
                <a:gd name="connsiteX1794" fmla="*/ 3671411 w 5905500"/>
                <a:gd name="connsiteY1794" fmla="*/ 1302544 h 2400300"/>
                <a:gd name="connsiteX1795" fmla="*/ 3682841 w 5905500"/>
                <a:gd name="connsiteY1795" fmla="*/ 1302544 h 2400300"/>
                <a:gd name="connsiteX1796" fmla="*/ 3688556 w 5905500"/>
                <a:gd name="connsiteY1796" fmla="*/ 1321594 h 2400300"/>
                <a:gd name="connsiteX1797" fmla="*/ 3713321 w 5905500"/>
                <a:gd name="connsiteY1797" fmla="*/ 1234916 h 2400300"/>
                <a:gd name="connsiteX1798" fmla="*/ 3820001 w 5905500"/>
                <a:gd name="connsiteY1798" fmla="*/ 1193006 h 2400300"/>
                <a:gd name="connsiteX1799" fmla="*/ 3820001 w 5905500"/>
                <a:gd name="connsiteY1799" fmla="*/ 1217771 h 2400300"/>
                <a:gd name="connsiteX1800" fmla="*/ 3825716 w 5905500"/>
                <a:gd name="connsiteY1800" fmla="*/ 1212056 h 2400300"/>
                <a:gd name="connsiteX1801" fmla="*/ 3837146 w 5905500"/>
                <a:gd name="connsiteY1801" fmla="*/ 1181576 h 2400300"/>
                <a:gd name="connsiteX1802" fmla="*/ 3867626 w 5905500"/>
                <a:gd name="connsiteY1802" fmla="*/ 1181576 h 2400300"/>
                <a:gd name="connsiteX1803" fmla="*/ 3873341 w 5905500"/>
                <a:gd name="connsiteY1803" fmla="*/ 1187291 h 2400300"/>
                <a:gd name="connsiteX1804" fmla="*/ 3892391 w 5905500"/>
                <a:gd name="connsiteY1804" fmla="*/ 1262539 h 2400300"/>
                <a:gd name="connsiteX1805" fmla="*/ 3892391 w 5905500"/>
                <a:gd name="connsiteY1805" fmla="*/ 1251109 h 2400300"/>
                <a:gd name="connsiteX1806" fmla="*/ 3911441 w 5905500"/>
                <a:gd name="connsiteY1806" fmla="*/ 1220629 h 2400300"/>
                <a:gd name="connsiteX1807" fmla="*/ 3900011 w 5905500"/>
                <a:gd name="connsiteY1807" fmla="*/ 1220629 h 2400300"/>
                <a:gd name="connsiteX1808" fmla="*/ 3894296 w 5905500"/>
                <a:gd name="connsiteY1808" fmla="*/ 1226344 h 2400300"/>
                <a:gd name="connsiteX1809" fmla="*/ 3894296 w 5905500"/>
                <a:gd name="connsiteY1809" fmla="*/ 1214914 h 2400300"/>
                <a:gd name="connsiteX1810" fmla="*/ 3919061 w 5905500"/>
                <a:gd name="connsiteY1810" fmla="*/ 1195864 h 2400300"/>
                <a:gd name="connsiteX1811" fmla="*/ 3969544 w 5905500"/>
                <a:gd name="connsiteY1811" fmla="*/ 1190149 h 2400300"/>
                <a:gd name="connsiteX1812" fmla="*/ 4006691 w 5905500"/>
                <a:gd name="connsiteY1812" fmla="*/ 1165384 h 2400300"/>
                <a:gd name="connsiteX1813" fmla="*/ 4006691 w 5905500"/>
                <a:gd name="connsiteY1813" fmla="*/ 1176814 h 2400300"/>
                <a:gd name="connsiteX1814" fmla="*/ 3995261 w 5905500"/>
                <a:gd name="connsiteY1814" fmla="*/ 1195864 h 2400300"/>
                <a:gd name="connsiteX1815" fmla="*/ 4014311 w 5905500"/>
                <a:gd name="connsiteY1815" fmla="*/ 1195864 h 2400300"/>
                <a:gd name="connsiteX1816" fmla="*/ 4076224 w 5905500"/>
                <a:gd name="connsiteY1816" fmla="*/ 1159669 h 2400300"/>
                <a:gd name="connsiteX1817" fmla="*/ 4076224 w 5905500"/>
                <a:gd name="connsiteY1817" fmla="*/ 1165384 h 2400300"/>
                <a:gd name="connsiteX1818" fmla="*/ 4066699 w 5905500"/>
                <a:gd name="connsiteY1818" fmla="*/ 1169194 h 2400300"/>
                <a:gd name="connsiteX1819" fmla="*/ 4062889 w 5905500"/>
                <a:gd name="connsiteY1819" fmla="*/ 1178719 h 2400300"/>
                <a:gd name="connsiteX1820" fmla="*/ 4081939 w 5905500"/>
                <a:gd name="connsiteY1820" fmla="*/ 1178719 h 2400300"/>
                <a:gd name="connsiteX1821" fmla="*/ 4292442 w 5905500"/>
                <a:gd name="connsiteY1821" fmla="*/ 1116806 h 2400300"/>
                <a:gd name="connsiteX1822" fmla="*/ 4329589 w 5905500"/>
                <a:gd name="connsiteY1822" fmla="*/ 1153001 h 2400300"/>
                <a:gd name="connsiteX1823" fmla="*/ 4304824 w 5905500"/>
                <a:gd name="connsiteY1823" fmla="*/ 1209199 h 2400300"/>
                <a:gd name="connsiteX1824" fmla="*/ 4304824 w 5905500"/>
                <a:gd name="connsiteY1824" fmla="*/ 1214914 h 2400300"/>
                <a:gd name="connsiteX1825" fmla="*/ 4347686 w 5905500"/>
                <a:gd name="connsiteY1825" fmla="*/ 1203484 h 2400300"/>
                <a:gd name="connsiteX1826" fmla="*/ 4347686 w 5905500"/>
                <a:gd name="connsiteY1826" fmla="*/ 1178719 h 2400300"/>
                <a:gd name="connsiteX1827" fmla="*/ 4304824 w 5905500"/>
                <a:gd name="connsiteY1827" fmla="*/ 943451 h 2400300"/>
                <a:gd name="connsiteX1828" fmla="*/ 4323874 w 5905500"/>
                <a:gd name="connsiteY1828" fmla="*/ 924401 h 2400300"/>
                <a:gd name="connsiteX1829" fmla="*/ 4314349 w 5905500"/>
                <a:gd name="connsiteY1829" fmla="*/ 920591 h 2400300"/>
                <a:gd name="connsiteX1830" fmla="*/ 4310539 w 5905500"/>
                <a:gd name="connsiteY1830" fmla="*/ 911066 h 2400300"/>
                <a:gd name="connsiteX1831" fmla="*/ 4316254 w 5905500"/>
                <a:gd name="connsiteY1831" fmla="*/ 911066 h 2400300"/>
                <a:gd name="connsiteX1832" fmla="*/ 4316254 w 5905500"/>
                <a:gd name="connsiteY1832" fmla="*/ 916781 h 2400300"/>
                <a:gd name="connsiteX1833" fmla="*/ 4353402 w 5905500"/>
                <a:gd name="connsiteY1833" fmla="*/ 984409 h 2400300"/>
                <a:gd name="connsiteX1834" fmla="*/ 4490561 w 5905500"/>
                <a:gd name="connsiteY1834" fmla="*/ 978694 h 2400300"/>
                <a:gd name="connsiteX1835" fmla="*/ 4501992 w 5905500"/>
                <a:gd name="connsiteY1835" fmla="*/ 959644 h 2400300"/>
                <a:gd name="connsiteX1836" fmla="*/ 4477227 w 5905500"/>
                <a:gd name="connsiteY1836" fmla="*/ 959644 h 2400300"/>
                <a:gd name="connsiteX1837" fmla="*/ 4477227 w 5905500"/>
                <a:gd name="connsiteY1837" fmla="*/ 927259 h 2400300"/>
                <a:gd name="connsiteX1838" fmla="*/ 4520089 w 5905500"/>
                <a:gd name="connsiteY1838" fmla="*/ 921544 h 2400300"/>
                <a:gd name="connsiteX1839" fmla="*/ 4520089 w 5905500"/>
                <a:gd name="connsiteY1839" fmla="*/ 952024 h 2400300"/>
                <a:gd name="connsiteX1840" fmla="*/ 4525804 w 5905500"/>
                <a:gd name="connsiteY1840" fmla="*/ 952024 h 2400300"/>
                <a:gd name="connsiteX1841" fmla="*/ 4606767 w 5905500"/>
                <a:gd name="connsiteY1841" fmla="*/ 963454 h 2400300"/>
                <a:gd name="connsiteX1842" fmla="*/ 4587717 w 5905500"/>
                <a:gd name="connsiteY1842" fmla="*/ 969169 h 2400300"/>
                <a:gd name="connsiteX1843" fmla="*/ 4587717 w 5905500"/>
                <a:gd name="connsiteY1843" fmla="*/ 1005364 h 2400300"/>
                <a:gd name="connsiteX1844" fmla="*/ 4606767 w 5905500"/>
                <a:gd name="connsiteY1844" fmla="*/ 1011079 h 2400300"/>
                <a:gd name="connsiteX1845" fmla="*/ 4606767 w 5905500"/>
                <a:gd name="connsiteY1845" fmla="*/ 1041559 h 2400300"/>
                <a:gd name="connsiteX1846" fmla="*/ 4582002 w 5905500"/>
                <a:gd name="connsiteY1846" fmla="*/ 1047274 h 2400300"/>
                <a:gd name="connsiteX1847" fmla="*/ 4582002 w 5905500"/>
                <a:gd name="connsiteY1847" fmla="*/ 1052989 h 2400300"/>
                <a:gd name="connsiteX1848" fmla="*/ 4601052 w 5905500"/>
                <a:gd name="connsiteY1848" fmla="*/ 1064419 h 2400300"/>
                <a:gd name="connsiteX1849" fmla="*/ 4563904 w 5905500"/>
                <a:gd name="connsiteY1849" fmla="*/ 1100614 h 2400300"/>
                <a:gd name="connsiteX1850" fmla="*/ 4575334 w 5905500"/>
                <a:gd name="connsiteY1850" fmla="*/ 1131094 h 2400300"/>
                <a:gd name="connsiteX1851" fmla="*/ 4445794 w 5905500"/>
                <a:gd name="connsiteY1851" fmla="*/ 1119664 h 2400300"/>
                <a:gd name="connsiteX1852" fmla="*/ 4457224 w 5905500"/>
                <a:gd name="connsiteY1852" fmla="*/ 1100614 h 2400300"/>
                <a:gd name="connsiteX1853" fmla="*/ 4420077 w 5905500"/>
                <a:gd name="connsiteY1853" fmla="*/ 1100614 h 2400300"/>
                <a:gd name="connsiteX1854" fmla="*/ 4420077 w 5905500"/>
                <a:gd name="connsiteY1854" fmla="*/ 1112044 h 2400300"/>
                <a:gd name="connsiteX1855" fmla="*/ 4439127 w 5905500"/>
                <a:gd name="connsiteY1855" fmla="*/ 1131094 h 2400300"/>
                <a:gd name="connsiteX1856" fmla="*/ 4444842 w 5905500"/>
                <a:gd name="connsiteY1856" fmla="*/ 1212056 h 2400300"/>
                <a:gd name="connsiteX1857" fmla="*/ 4346734 w 5905500"/>
                <a:gd name="connsiteY1857" fmla="*/ 1212056 h 2400300"/>
                <a:gd name="connsiteX1858" fmla="*/ 4335304 w 5905500"/>
                <a:gd name="connsiteY1858" fmla="*/ 1262539 h 2400300"/>
                <a:gd name="connsiteX1859" fmla="*/ 4334352 w 5905500"/>
                <a:gd name="connsiteY1859" fmla="*/ 1262539 h 2400300"/>
                <a:gd name="connsiteX1860" fmla="*/ 4334352 w 5905500"/>
                <a:gd name="connsiteY1860" fmla="*/ 1243489 h 2400300"/>
                <a:gd name="connsiteX1861" fmla="*/ 4309586 w 5905500"/>
                <a:gd name="connsiteY1861" fmla="*/ 1237774 h 2400300"/>
                <a:gd name="connsiteX1862" fmla="*/ 4290536 w 5905500"/>
                <a:gd name="connsiteY1862" fmla="*/ 1268254 h 2400300"/>
                <a:gd name="connsiteX1863" fmla="*/ 4253389 w 5905500"/>
                <a:gd name="connsiteY1863" fmla="*/ 1279684 h 2400300"/>
                <a:gd name="connsiteX1864" fmla="*/ 4234339 w 5905500"/>
                <a:gd name="connsiteY1864" fmla="*/ 1330166 h 2400300"/>
                <a:gd name="connsiteX1865" fmla="*/ 4222909 w 5905500"/>
                <a:gd name="connsiteY1865" fmla="*/ 1324451 h 2400300"/>
                <a:gd name="connsiteX1866" fmla="*/ 4222909 w 5905500"/>
                <a:gd name="connsiteY1866" fmla="*/ 1330166 h 2400300"/>
                <a:gd name="connsiteX1867" fmla="*/ 4185761 w 5905500"/>
                <a:gd name="connsiteY1867" fmla="*/ 1378744 h 2400300"/>
                <a:gd name="connsiteX1868" fmla="*/ 4236244 w 5905500"/>
                <a:gd name="connsiteY1868" fmla="*/ 1378744 h 2400300"/>
                <a:gd name="connsiteX1869" fmla="*/ 4371499 w 5905500"/>
                <a:gd name="connsiteY1869" fmla="*/ 1324451 h 2400300"/>
                <a:gd name="connsiteX1870" fmla="*/ 4365784 w 5905500"/>
                <a:gd name="connsiteY1870" fmla="*/ 1343501 h 2400300"/>
                <a:gd name="connsiteX1871" fmla="*/ 4421982 w 5905500"/>
                <a:gd name="connsiteY1871" fmla="*/ 1368266 h 2400300"/>
                <a:gd name="connsiteX1872" fmla="*/ 4421982 w 5905500"/>
                <a:gd name="connsiteY1872" fmla="*/ 1373981 h 2400300"/>
                <a:gd name="connsiteX1873" fmla="*/ 4373404 w 5905500"/>
                <a:gd name="connsiteY1873" fmla="*/ 1379696 h 2400300"/>
                <a:gd name="connsiteX1874" fmla="*/ 4458177 w 5905500"/>
                <a:gd name="connsiteY1874" fmla="*/ 1379696 h 2400300"/>
                <a:gd name="connsiteX1875" fmla="*/ 4396264 w 5905500"/>
                <a:gd name="connsiteY1875" fmla="*/ 1337786 h 2400300"/>
                <a:gd name="connsiteX1876" fmla="*/ 4384834 w 5905500"/>
                <a:gd name="connsiteY1876" fmla="*/ 1313021 h 2400300"/>
                <a:gd name="connsiteX1877" fmla="*/ 4452461 w 5905500"/>
                <a:gd name="connsiteY1877" fmla="*/ 1256824 h 2400300"/>
                <a:gd name="connsiteX1878" fmla="*/ 4441032 w 5905500"/>
                <a:gd name="connsiteY1878" fmla="*/ 1251109 h 2400300"/>
                <a:gd name="connsiteX1879" fmla="*/ 4502944 w 5905500"/>
                <a:gd name="connsiteY1879" fmla="*/ 1256824 h 2400300"/>
                <a:gd name="connsiteX1880" fmla="*/ 4502944 w 5905500"/>
                <a:gd name="connsiteY1880" fmla="*/ 1275874 h 2400300"/>
                <a:gd name="connsiteX1881" fmla="*/ 4527709 w 5905500"/>
                <a:gd name="connsiteY1881" fmla="*/ 1281589 h 2400300"/>
                <a:gd name="connsiteX1882" fmla="*/ 4527709 w 5905500"/>
                <a:gd name="connsiteY1882" fmla="*/ 1275874 h 2400300"/>
                <a:gd name="connsiteX1883" fmla="*/ 4516279 w 5905500"/>
                <a:gd name="connsiteY1883" fmla="*/ 1233964 h 2400300"/>
                <a:gd name="connsiteX1884" fmla="*/ 4485799 w 5905500"/>
                <a:gd name="connsiteY1884" fmla="*/ 1253014 h 2400300"/>
                <a:gd name="connsiteX1885" fmla="*/ 4474369 w 5905500"/>
                <a:gd name="connsiteY1885" fmla="*/ 1233964 h 2400300"/>
                <a:gd name="connsiteX1886" fmla="*/ 4485799 w 5905500"/>
                <a:gd name="connsiteY1886" fmla="*/ 1209199 h 2400300"/>
                <a:gd name="connsiteX1887" fmla="*/ 4466749 w 5905500"/>
                <a:gd name="connsiteY1887" fmla="*/ 1203484 h 2400300"/>
                <a:gd name="connsiteX1888" fmla="*/ 4541996 w 5905500"/>
                <a:gd name="connsiteY1888" fmla="*/ 1192054 h 2400300"/>
                <a:gd name="connsiteX1889" fmla="*/ 4466749 w 5905500"/>
                <a:gd name="connsiteY1889" fmla="*/ 1192054 h 2400300"/>
                <a:gd name="connsiteX1890" fmla="*/ 4466749 w 5905500"/>
                <a:gd name="connsiteY1890" fmla="*/ 1177766 h 2400300"/>
                <a:gd name="connsiteX1891" fmla="*/ 4579144 w 5905500"/>
                <a:gd name="connsiteY1891" fmla="*/ 1153001 h 2400300"/>
                <a:gd name="connsiteX1892" fmla="*/ 4588669 w 5905500"/>
                <a:gd name="connsiteY1892" fmla="*/ 1156811 h 2400300"/>
                <a:gd name="connsiteX1893" fmla="*/ 4592479 w 5905500"/>
                <a:gd name="connsiteY1893" fmla="*/ 1166336 h 2400300"/>
                <a:gd name="connsiteX1894" fmla="*/ 4592479 w 5905500"/>
                <a:gd name="connsiteY1894" fmla="*/ 1172051 h 2400300"/>
                <a:gd name="connsiteX1895" fmla="*/ 4549617 w 5905500"/>
                <a:gd name="connsiteY1895" fmla="*/ 1196816 h 2400300"/>
                <a:gd name="connsiteX1896" fmla="*/ 4586764 w 5905500"/>
                <a:gd name="connsiteY1896" fmla="*/ 1202531 h 2400300"/>
                <a:gd name="connsiteX1897" fmla="*/ 4567714 w 5905500"/>
                <a:gd name="connsiteY1897" fmla="*/ 1213961 h 2400300"/>
                <a:gd name="connsiteX1898" fmla="*/ 4586764 w 5905500"/>
                <a:gd name="connsiteY1898" fmla="*/ 1213961 h 2400300"/>
                <a:gd name="connsiteX1899" fmla="*/ 4567714 w 5905500"/>
                <a:gd name="connsiteY1899" fmla="*/ 1233011 h 2400300"/>
                <a:gd name="connsiteX1900" fmla="*/ 4542949 w 5905500"/>
                <a:gd name="connsiteY1900" fmla="*/ 1238726 h 2400300"/>
                <a:gd name="connsiteX1901" fmla="*/ 4534377 w 5905500"/>
                <a:gd name="connsiteY1901" fmla="*/ 1238726 h 2400300"/>
                <a:gd name="connsiteX1902" fmla="*/ 4534377 w 5905500"/>
                <a:gd name="connsiteY1902" fmla="*/ 1250156 h 2400300"/>
                <a:gd name="connsiteX1903" fmla="*/ 4602004 w 5905500"/>
                <a:gd name="connsiteY1903" fmla="*/ 1312069 h 2400300"/>
                <a:gd name="connsiteX1904" fmla="*/ 4590574 w 5905500"/>
                <a:gd name="connsiteY1904" fmla="*/ 1323499 h 2400300"/>
                <a:gd name="connsiteX1905" fmla="*/ 4584859 w 5905500"/>
                <a:gd name="connsiteY1905" fmla="*/ 1323499 h 2400300"/>
                <a:gd name="connsiteX1906" fmla="*/ 4554379 w 5905500"/>
                <a:gd name="connsiteY1906" fmla="*/ 1293019 h 2400300"/>
                <a:gd name="connsiteX1907" fmla="*/ 4554379 w 5905500"/>
                <a:gd name="connsiteY1907" fmla="*/ 1304449 h 2400300"/>
                <a:gd name="connsiteX1908" fmla="*/ 4560094 w 5905500"/>
                <a:gd name="connsiteY1908" fmla="*/ 1354931 h 2400300"/>
                <a:gd name="connsiteX1909" fmla="*/ 4565809 w 5905500"/>
                <a:gd name="connsiteY1909" fmla="*/ 1366361 h 2400300"/>
                <a:gd name="connsiteX1910" fmla="*/ 4602957 w 5905500"/>
                <a:gd name="connsiteY1910" fmla="*/ 1347311 h 2400300"/>
                <a:gd name="connsiteX1911" fmla="*/ 4614386 w 5905500"/>
                <a:gd name="connsiteY1911" fmla="*/ 1366361 h 2400300"/>
                <a:gd name="connsiteX1912" fmla="*/ 4610577 w 5905500"/>
                <a:gd name="connsiteY1912" fmla="*/ 1377791 h 2400300"/>
                <a:gd name="connsiteX1913" fmla="*/ 4682014 w 5905500"/>
                <a:gd name="connsiteY1913" fmla="*/ 1377791 h 2400300"/>
                <a:gd name="connsiteX1914" fmla="*/ 4682014 w 5905500"/>
                <a:gd name="connsiteY1914" fmla="*/ 1366361 h 2400300"/>
                <a:gd name="connsiteX1915" fmla="*/ 4687729 w 5905500"/>
                <a:gd name="connsiteY1915" fmla="*/ 1366361 h 2400300"/>
                <a:gd name="connsiteX1916" fmla="*/ 4685824 w 5905500"/>
                <a:gd name="connsiteY1916" fmla="*/ 1377791 h 2400300"/>
                <a:gd name="connsiteX1917" fmla="*/ 4776311 w 5905500"/>
                <a:gd name="connsiteY1917" fmla="*/ 1377791 h 2400300"/>
                <a:gd name="connsiteX1918" fmla="*/ 4787742 w 5905500"/>
                <a:gd name="connsiteY1918" fmla="*/ 1360646 h 2400300"/>
                <a:gd name="connsiteX1919" fmla="*/ 4783932 w 5905500"/>
                <a:gd name="connsiteY1919" fmla="*/ 1377791 h 2400300"/>
                <a:gd name="connsiteX1920" fmla="*/ 4795361 w 5905500"/>
                <a:gd name="connsiteY1920" fmla="*/ 1377791 h 2400300"/>
                <a:gd name="connsiteX1921" fmla="*/ 4799171 w 5905500"/>
                <a:gd name="connsiteY1921" fmla="*/ 1372076 h 2400300"/>
                <a:gd name="connsiteX1922" fmla="*/ 4799171 w 5905500"/>
                <a:gd name="connsiteY1922" fmla="*/ 1377791 h 2400300"/>
                <a:gd name="connsiteX1923" fmla="*/ 4880134 w 5905500"/>
                <a:gd name="connsiteY1923" fmla="*/ 1377791 h 2400300"/>
                <a:gd name="connsiteX1924" fmla="*/ 4855369 w 5905500"/>
                <a:gd name="connsiteY1924" fmla="*/ 1317784 h 2400300"/>
                <a:gd name="connsiteX1925" fmla="*/ 4866799 w 5905500"/>
                <a:gd name="connsiteY1925" fmla="*/ 1317784 h 2400300"/>
                <a:gd name="connsiteX1926" fmla="*/ 4928712 w 5905500"/>
                <a:gd name="connsiteY1926" fmla="*/ 1348264 h 2400300"/>
                <a:gd name="connsiteX1927" fmla="*/ 4947762 w 5905500"/>
                <a:gd name="connsiteY1927" fmla="*/ 1317784 h 2400300"/>
                <a:gd name="connsiteX1928" fmla="*/ 5054441 w 5905500"/>
                <a:gd name="connsiteY1928" fmla="*/ 1293019 h 2400300"/>
                <a:gd name="connsiteX1929" fmla="*/ 5060157 w 5905500"/>
                <a:gd name="connsiteY1929" fmla="*/ 1281589 h 2400300"/>
                <a:gd name="connsiteX1930" fmla="*/ 5048727 w 5905500"/>
                <a:gd name="connsiteY1930" fmla="*/ 1281589 h 2400300"/>
                <a:gd name="connsiteX1931" fmla="*/ 5043012 w 5905500"/>
                <a:gd name="connsiteY1931" fmla="*/ 1293019 h 2400300"/>
                <a:gd name="connsiteX1932" fmla="*/ 5000149 w 5905500"/>
                <a:gd name="connsiteY1932" fmla="*/ 1273969 h 2400300"/>
                <a:gd name="connsiteX1933" fmla="*/ 4943952 w 5905500"/>
                <a:gd name="connsiteY1933" fmla="*/ 1279684 h 2400300"/>
                <a:gd name="connsiteX1934" fmla="*/ 4943952 w 5905500"/>
                <a:gd name="connsiteY1934" fmla="*/ 1251109 h 2400300"/>
                <a:gd name="connsiteX1935" fmla="*/ 4938237 w 5905500"/>
                <a:gd name="connsiteY1935" fmla="*/ 1239679 h 2400300"/>
                <a:gd name="connsiteX1936" fmla="*/ 4943952 w 5905500"/>
                <a:gd name="connsiteY1936" fmla="*/ 1239679 h 2400300"/>
                <a:gd name="connsiteX1937" fmla="*/ 4974432 w 5905500"/>
                <a:gd name="connsiteY1937" fmla="*/ 1197769 h 2400300"/>
                <a:gd name="connsiteX1938" fmla="*/ 5086827 w 5905500"/>
                <a:gd name="connsiteY1938" fmla="*/ 1303496 h 2400300"/>
                <a:gd name="connsiteX1939" fmla="*/ 5086827 w 5905500"/>
                <a:gd name="connsiteY1939" fmla="*/ 1322546 h 2400300"/>
                <a:gd name="connsiteX1940" fmla="*/ 5003959 w 5905500"/>
                <a:gd name="connsiteY1940" fmla="*/ 1384459 h 2400300"/>
                <a:gd name="connsiteX1941" fmla="*/ 5067777 w 5905500"/>
                <a:gd name="connsiteY1941" fmla="*/ 1384459 h 2400300"/>
                <a:gd name="connsiteX1942" fmla="*/ 5123974 w 5905500"/>
                <a:gd name="connsiteY1942" fmla="*/ 1316831 h 2400300"/>
                <a:gd name="connsiteX1943" fmla="*/ 5123974 w 5905500"/>
                <a:gd name="connsiteY1943" fmla="*/ 1305401 h 2400300"/>
                <a:gd name="connsiteX1944" fmla="*/ 5093494 w 5905500"/>
                <a:gd name="connsiteY1944" fmla="*/ 1269206 h 2400300"/>
                <a:gd name="connsiteX1945" fmla="*/ 5112544 w 5905500"/>
                <a:gd name="connsiteY1945" fmla="*/ 1269206 h 2400300"/>
                <a:gd name="connsiteX1946" fmla="*/ 5149691 w 5905500"/>
                <a:gd name="connsiteY1946" fmla="*/ 1299686 h 2400300"/>
                <a:gd name="connsiteX1947" fmla="*/ 5149691 w 5905500"/>
                <a:gd name="connsiteY1947" fmla="*/ 1305401 h 2400300"/>
                <a:gd name="connsiteX1948" fmla="*/ 5168741 w 5905500"/>
                <a:gd name="connsiteY1948" fmla="*/ 1311116 h 2400300"/>
                <a:gd name="connsiteX1949" fmla="*/ 5149691 w 5905500"/>
                <a:gd name="connsiteY1949" fmla="*/ 1378744 h 2400300"/>
                <a:gd name="connsiteX1950" fmla="*/ 5142071 w 5905500"/>
                <a:gd name="connsiteY1950" fmla="*/ 1384459 h 2400300"/>
                <a:gd name="connsiteX1951" fmla="*/ 5209699 w 5905500"/>
                <a:gd name="connsiteY1951" fmla="*/ 1384459 h 2400300"/>
                <a:gd name="connsiteX1952" fmla="*/ 5205889 w 5905500"/>
                <a:gd name="connsiteY1952" fmla="*/ 1373029 h 2400300"/>
                <a:gd name="connsiteX1953" fmla="*/ 5211604 w 5905500"/>
                <a:gd name="connsiteY1953" fmla="*/ 1373029 h 2400300"/>
                <a:gd name="connsiteX1954" fmla="*/ 5221129 w 5905500"/>
                <a:gd name="connsiteY1954" fmla="*/ 1384459 h 2400300"/>
                <a:gd name="connsiteX1955" fmla="*/ 5230654 w 5905500"/>
                <a:gd name="connsiteY1955" fmla="*/ 1384459 h 2400300"/>
                <a:gd name="connsiteX1956" fmla="*/ 5236369 w 5905500"/>
                <a:gd name="connsiteY1956" fmla="*/ 1361599 h 2400300"/>
                <a:gd name="connsiteX1957" fmla="*/ 5264944 w 5905500"/>
                <a:gd name="connsiteY1957" fmla="*/ 1384459 h 2400300"/>
                <a:gd name="connsiteX1958" fmla="*/ 5496402 w 5905500"/>
                <a:gd name="connsiteY1958" fmla="*/ 1384459 h 2400300"/>
                <a:gd name="connsiteX1959" fmla="*/ 5488782 w 5905500"/>
                <a:gd name="connsiteY1959" fmla="*/ 1373029 h 2400300"/>
                <a:gd name="connsiteX1960" fmla="*/ 5507832 w 5905500"/>
                <a:gd name="connsiteY1960" fmla="*/ 1373029 h 2400300"/>
                <a:gd name="connsiteX1961" fmla="*/ 5523071 w 5905500"/>
                <a:gd name="connsiteY1961" fmla="*/ 1384459 h 2400300"/>
                <a:gd name="connsiteX1962" fmla="*/ 5602129 w 5905500"/>
                <a:gd name="connsiteY1962" fmla="*/ 1384459 h 2400300"/>
                <a:gd name="connsiteX1963" fmla="*/ 5637371 w 5905500"/>
                <a:gd name="connsiteY1963" fmla="*/ 1378744 h 2400300"/>
                <a:gd name="connsiteX1964" fmla="*/ 5629752 w 5905500"/>
                <a:gd name="connsiteY1964" fmla="*/ 1384459 h 2400300"/>
                <a:gd name="connsiteX1965" fmla="*/ 5658327 w 5905500"/>
                <a:gd name="connsiteY1965" fmla="*/ 1384459 h 2400300"/>
                <a:gd name="connsiteX1966" fmla="*/ 5667852 w 5905500"/>
                <a:gd name="connsiteY1966" fmla="*/ 1378744 h 2400300"/>
                <a:gd name="connsiteX1967" fmla="*/ 5671662 w 5905500"/>
                <a:gd name="connsiteY1967" fmla="*/ 1382554 h 2400300"/>
                <a:gd name="connsiteX1968" fmla="*/ 5679282 w 5905500"/>
                <a:gd name="connsiteY1968" fmla="*/ 1382554 h 2400300"/>
                <a:gd name="connsiteX1969" fmla="*/ 5605939 w 5905500"/>
                <a:gd name="connsiteY1969" fmla="*/ 1353979 h 2400300"/>
                <a:gd name="connsiteX1970" fmla="*/ 5549741 w 5905500"/>
                <a:gd name="connsiteY1970" fmla="*/ 1378744 h 2400300"/>
                <a:gd name="connsiteX1971" fmla="*/ 5544027 w 5905500"/>
                <a:gd name="connsiteY1971" fmla="*/ 1367314 h 2400300"/>
                <a:gd name="connsiteX1972" fmla="*/ 5549741 w 5905500"/>
                <a:gd name="connsiteY1972" fmla="*/ 1361599 h 2400300"/>
                <a:gd name="connsiteX1973" fmla="*/ 5574507 w 5905500"/>
                <a:gd name="connsiteY1973" fmla="*/ 1355884 h 2400300"/>
                <a:gd name="connsiteX1974" fmla="*/ 5555457 w 5905500"/>
                <a:gd name="connsiteY1974" fmla="*/ 1355884 h 2400300"/>
                <a:gd name="connsiteX1975" fmla="*/ 5555457 w 5905500"/>
                <a:gd name="connsiteY1975" fmla="*/ 1336834 h 2400300"/>
                <a:gd name="connsiteX1976" fmla="*/ 5574507 w 5905500"/>
                <a:gd name="connsiteY1976" fmla="*/ 1331119 h 2400300"/>
                <a:gd name="connsiteX1977" fmla="*/ 5555457 w 5905500"/>
                <a:gd name="connsiteY1977" fmla="*/ 1325404 h 2400300"/>
                <a:gd name="connsiteX1978" fmla="*/ 5704046 w 5905500"/>
                <a:gd name="connsiteY1978" fmla="*/ 1319689 h 2400300"/>
                <a:gd name="connsiteX1979" fmla="*/ 5704046 w 5905500"/>
                <a:gd name="connsiteY1979" fmla="*/ 1313974 h 2400300"/>
                <a:gd name="connsiteX1980" fmla="*/ 5698332 w 5905500"/>
                <a:gd name="connsiteY1980" fmla="*/ 1313974 h 2400300"/>
                <a:gd name="connsiteX1981" fmla="*/ 5661184 w 5905500"/>
                <a:gd name="connsiteY1981" fmla="*/ 1302544 h 2400300"/>
                <a:gd name="connsiteX1982" fmla="*/ 5672614 w 5905500"/>
                <a:gd name="connsiteY1982" fmla="*/ 1296829 h 2400300"/>
                <a:gd name="connsiteX1983" fmla="*/ 5715477 w 5905500"/>
                <a:gd name="connsiteY1983" fmla="*/ 1302544 h 2400300"/>
                <a:gd name="connsiteX1984" fmla="*/ 5745957 w 5905500"/>
                <a:gd name="connsiteY1984" fmla="*/ 1364456 h 2400300"/>
                <a:gd name="connsiteX1985" fmla="*/ 5708809 w 5905500"/>
                <a:gd name="connsiteY1985" fmla="*/ 1370171 h 2400300"/>
                <a:gd name="connsiteX1986" fmla="*/ 5714524 w 5905500"/>
                <a:gd name="connsiteY1986" fmla="*/ 1364456 h 2400300"/>
                <a:gd name="connsiteX1987" fmla="*/ 5703094 w 5905500"/>
                <a:gd name="connsiteY1987" fmla="*/ 1358741 h 2400300"/>
                <a:gd name="connsiteX1988" fmla="*/ 5703094 w 5905500"/>
                <a:gd name="connsiteY1988" fmla="*/ 1370171 h 2400300"/>
                <a:gd name="connsiteX1989" fmla="*/ 5693569 w 5905500"/>
                <a:gd name="connsiteY1989" fmla="*/ 1387316 h 2400300"/>
                <a:gd name="connsiteX1990" fmla="*/ 5850732 w 5905500"/>
                <a:gd name="connsiteY1990" fmla="*/ 1379696 h 2400300"/>
                <a:gd name="connsiteX1991" fmla="*/ 5850732 w 5905500"/>
                <a:gd name="connsiteY1991" fmla="*/ 1379696 h 2400300"/>
                <a:gd name="connsiteX1992" fmla="*/ 5850732 w 5905500"/>
                <a:gd name="connsiteY1992" fmla="*/ 1379696 h 2400300"/>
                <a:gd name="connsiteX1993" fmla="*/ 5850732 w 5905500"/>
                <a:gd name="connsiteY1993" fmla="*/ 1379696 h 2400300"/>
                <a:gd name="connsiteX1994" fmla="*/ 4565809 w 5905500"/>
                <a:gd name="connsiteY1994" fmla="*/ 1379696 h 2400300"/>
                <a:gd name="connsiteX1995" fmla="*/ 4556284 w 5905500"/>
                <a:gd name="connsiteY1995" fmla="*/ 1362551 h 2400300"/>
                <a:gd name="connsiteX1996" fmla="*/ 4494371 w 5905500"/>
                <a:gd name="connsiteY1996" fmla="*/ 1373981 h 2400300"/>
                <a:gd name="connsiteX1997" fmla="*/ 4482942 w 5905500"/>
                <a:gd name="connsiteY1997" fmla="*/ 1368266 h 2400300"/>
                <a:gd name="connsiteX1998" fmla="*/ 4482942 w 5905500"/>
                <a:gd name="connsiteY1998" fmla="*/ 1362551 h 2400300"/>
                <a:gd name="connsiteX1999" fmla="*/ 4488657 w 5905500"/>
                <a:gd name="connsiteY1999" fmla="*/ 1362551 h 2400300"/>
                <a:gd name="connsiteX2000" fmla="*/ 4494371 w 5905500"/>
                <a:gd name="connsiteY2000" fmla="*/ 1343501 h 2400300"/>
                <a:gd name="connsiteX2001" fmla="*/ 4451509 w 5905500"/>
                <a:gd name="connsiteY2001" fmla="*/ 1324451 h 2400300"/>
                <a:gd name="connsiteX2002" fmla="*/ 4451509 w 5905500"/>
                <a:gd name="connsiteY2002" fmla="*/ 1330166 h 2400300"/>
                <a:gd name="connsiteX2003" fmla="*/ 4457224 w 5905500"/>
                <a:gd name="connsiteY2003" fmla="*/ 1330166 h 2400300"/>
                <a:gd name="connsiteX2004" fmla="*/ 4481989 w 5905500"/>
                <a:gd name="connsiteY2004" fmla="*/ 1354931 h 2400300"/>
                <a:gd name="connsiteX2005" fmla="*/ 4470559 w 5905500"/>
                <a:gd name="connsiteY2005" fmla="*/ 1377791 h 2400300"/>
                <a:gd name="connsiteX2006" fmla="*/ 4565809 w 5905500"/>
                <a:gd name="connsiteY2006" fmla="*/ 1379696 h 2400300"/>
                <a:gd name="connsiteX2007" fmla="*/ 4565809 w 5905500"/>
                <a:gd name="connsiteY2007" fmla="*/ 1379696 h 2400300"/>
                <a:gd name="connsiteX2008" fmla="*/ 4565809 w 5905500"/>
                <a:gd name="connsiteY2008" fmla="*/ 1379696 h 2400300"/>
                <a:gd name="connsiteX2009" fmla="*/ 4565809 w 5905500"/>
                <a:gd name="connsiteY2009" fmla="*/ 1379696 h 2400300"/>
                <a:gd name="connsiteX2010" fmla="*/ 4179094 w 5905500"/>
                <a:gd name="connsiteY2010" fmla="*/ 1379696 h 2400300"/>
                <a:gd name="connsiteX2011" fmla="*/ 4173379 w 5905500"/>
                <a:gd name="connsiteY2011" fmla="*/ 1379696 h 2400300"/>
                <a:gd name="connsiteX2012" fmla="*/ 4179094 w 5905500"/>
                <a:gd name="connsiteY2012" fmla="*/ 1379696 h 2400300"/>
                <a:gd name="connsiteX2013" fmla="*/ 4179094 w 5905500"/>
                <a:gd name="connsiteY2013" fmla="*/ 1379696 h 2400300"/>
                <a:gd name="connsiteX2014" fmla="*/ 4179094 w 5905500"/>
                <a:gd name="connsiteY2014" fmla="*/ 1379696 h 2400300"/>
                <a:gd name="connsiteX2015" fmla="*/ 4179094 w 5905500"/>
                <a:gd name="connsiteY2015" fmla="*/ 1379696 h 2400300"/>
                <a:gd name="connsiteX2016" fmla="*/ 3696176 w 5905500"/>
                <a:gd name="connsiteY2016" fmla="*/ 1379696 h 2400300"/>
                <a:gd name="connsiteX2017" fmla="*/ 3692366 w 5905500"/>
                <a:gd name="connsiteY2017" fmla="*/ 1362551 h 2400300"/>
                <a:gd name="connsiteX2018" fmla="*/ 3675221 w 5905500"/>
                <a:gd name="connsiteY2018" fmla="*/ 1379696 h 2400300"/>
                <a:gd name="connsiteX2019" fmla="*/ 3696176 w 5905500"/>
                <a:gd name="connsiteY2019" fmla="*/ 1379696 h 2400300"/>
                <a:gd name="connsiteX2020" fmla="*/ 3696176 w 5905500"/>
                <a:gd name="connsiteY2020" fmla="*/ 1379696 h 2400300"/>
                <a:gd name="connsiteX2021" fmla="*/ 3696176 w 5905500"/>
                <a:gd name="connsiteY2021" fmla="*/ 1379696 h 2400300"/>
                <a:gd name="connsiteX2022" fmla="*/ 3696176 w 5905500"/>
                <a:gd name="connsiteY2022" fmla="*/ 1379696 h 2400300"/>
                <a:gd name="connsiteX2023" fmla="*/ 2315051 w 5905500"/>
                <a:gd name="connsiteY2023" fmla="*/ 1379696 h 2400300"/>
                <a:gd name="connsiteX2024" fmla="*/ 2326481 w 5905500"/>
                <a:gd name="connsiteY2024" fmla="*/ 1351121 h 2400300"/>
                <a:gd name="connsiteX2025" fmla="*/ 2301716 w 5905500"/>
                <a:gd name="connsiteY2025" fmla="*/ 1375886 h 2400300"/>
                <a:gd name="connsiteX2026" fmla="*/ 2305526 w 5905500"/>
                <a:gd name="connsiteY2026" fmla="*/ 1381601 h 2400300"/>
                <a:gd name="connsiteX2027" fmla="*/ 2315051 w 5905500"/>
                <a:gd name="connsiteY2027" fmla="*/ 1379696 h 2400300"/>
                <a:gd name="connsiteX2028" fmla="*/ 2315051 w 5905500"/>
                <a:gd name="connsiteY2028" fmla="*/ 1379696 h 2400300"/>
                <a:gd name="connsiteX2029" fmla="*/ 2315051 w 5905500"/>
                <a:gd name="connsiteY2029" fmla="*/ 1379696 h 2400300"/>
                <a:gd name="connsiteX2030" fmla="*/ 2315051 w 5905500"/>
                <a:gd name="connsiteY2030" fmla="*/ 1379696 h 2400300"/>
                <a:gd name="connsiteX2031" fmla="*/ 1851184 w 5905500"/>
                <a:gd name="connsiteY2031" fmla="*/ 1379696 h 2400300"/>
                <a:gd name="connsiteX2032" fmla="*/ 1849279 w 5905500"/>
                <a:gd name="connsiteY2032" fmla="*/ 1368266 h 2400300"/>
                <a:gd name="connsiteX2033" fmla="*/ 1830229 w 5905500"/>
                <a:gd name="connsiteY2033" fmla="*/ 1373981 h 2400300"/>
                <a:gd name="connsiteX2034" fmla="*/ 1832134 w 5905500"/>
                <a:gd name="connsiteY2034" fmla="*/ 1379696 h 2400300"/>
                <a:gd name="connsiteX2035" fmla="*/ 1851184 w 5905500"/>
                <a:gd name="connsiteY2035" fmla="*/ 1379696 h 2400300"/>
                <a:gd name="connsiteX2036" fmla="*/ 1851184 w 5905500"/>
                <a:gd name="connsiteY2036" fmla="*/ 1379696 h 2400300"/>
                <a:gd name="connsiteX2037" fmla="*/ 1851184 w 5905500"/>
                <a:gd name="connsiteY2037" fmla="*/ 1379696 h 2400300"/>
                <a:gd name="connsiteX2038" fmla="*/ 1851184 w 5905500"/>
                <a:gd name="connsiteY2038" fmla="*/ 1379696 h 2400300"/>
                <a:gd name="connsiteX2039" fmla="*/ 1800701 w 5905500"/>
                <a:gd name="connsiteY2039" fmla="*/ 1379696 h 2400300"/>
                <a:gd name="connsiteX2040" fmla="*/ 1817846 w 5905500"/>
                <a:gd name="connsiteY2040" fmla="*/ 1356836 h 2400300"/>
                <a:gd name="connsiteX2041" fmla="*/ 1787366 w 5905500"/>
                <a:gd name="connsiteY2041" fmla="*/ 1351121 h 2400300"/>
                <a:gd name="connsiteX2042" fmla="*/ 1783556 w 5905500"/>
                <a:gd name="connsiteY2042" fmla="*/ 1379696 h 2400300"/>
                <a:gd name="connsiteX2043" fmla="*/ 1800701 w 5905500"/>
                <a:gd name="connsiteY2043" fmla="*/ 1379696 h 2400300"/>
                <a:gd name="connsiteX2044" fmla="*/ 1800701 w 5905500"/>
                <a:gd name="connsiteY2044" fmla="*/ 1379696 h 2400300"/>
                <a:gd name="connsiteX2045" fmla="*/ 1800701 w 5905500"/>
                <a:gd name="connsiteY2045" fmla="*/ 1379696 h 2400300"/>
                <a:gd name="connsiteX2046" fmla="*/ 1800701 w 5905500"/>
                <a:gd name="connsiteY2046" fmla="*/ 1379696 h 2400300"/>
                <a:gd name="connsiteX2047" fmla="*/ 1700689 w 5905500"/>
                <a:gd name="connsiteY2047" fmla="*/ 1379696 h 2400300"/>
                <a:gd name="connsiteX2048" fmla="*/ 1681639 w 5905500"/>
                <a:gd name="connsiteY2048" fmla="*/ 1351121 h 2400300"/>
                <a:gd name="connsiteX2049" fmla="*/ 1675924 w 5905500"/>
                <a:gd name="connsiteY2049" fmla="*/ 1356836 h 2400300"/>
                <a:gd name="connsiteX2050" fmla="*/ 1675924 w 5905500"/>
                <a:gd name="connsiteY2050" fmla="*/ 1351121 h 2400300"/>
                <a:gd name="connsiteX2051" fmla="*/ 1675924 w 5905500"/>
                <a:gd name="connsiteY2051" fmla="*/ 1300639 h 2400300"/>
                <a:gd name="connsiteX2052" fmla="*/ 1633061 w 5905500"/>
                <a:gd name="connsiteY2052" fmla="*/ 1289209 h 2400300"/>
                <a:gd name="connsiteX2053" fmla="*/ 1683544 w 5905500"/>
                <a:gd name="connsiteY2053" fmla="*/ 1364456 h 2400300"/>
                <a:gd name="connsiteX2054" fmla="*/ 1687354 w 5905500"/>
                <a:gd name="connsiteY2054" fmla="*/ 1381601 h 2400300"/>
                <a:gd name="connsiteX2055" fmla="*/ 1700689 w 5905500"/>
                <a:gd name="connsiteY2055" fmla="*/ 1379696 h 2400300"/>
                <a:gd name="connsiteX2056" fmla="*/ 1700689 w 5905500"/>
                <a:gd name="connsiteY2056" fmla="*/ 1379696 h 2400300"/>
                <a:gd name="connsiteX2057" fmla="*/ 1700689 w 5905500"/>
                <a:gd name="connsiteY2057" fmla="*/ 1379696 h 2400300"/>
                <a:gd name="connsiteX2058" fmla="*/ 1700689 w 5905500"/>
                <a:gd name="connsiteY2058" fmla="*/ 1379696 h 2400300"/>
                <a:gd name="connsiteX2059" fmla="*/ 1304449 w 5905500"/>
                <a:gd name="connsiteY2059" fmla="*/ 1379696 h 2400300"/>
                <a:gd name="connsiteX2060" fmla="*/ 1277779 w 5905500"/>
                <a:gd name="connsiteY2060" fmla="*/ 1343501 h 2400300"/>
                <a:gd name="connsiteX2061" fmla="*/ 1277779 w 5905500"/>
                <a:gd name="connsiteY2061" fmla="*/ 1349216 h 2400300"/>
                <a:gd name="connsiteX2062" fmla="*/ 1272064 w 5905500"/>
                <a:gd name="connsiteY2062" fmla="*/ 1360646 h 2400300"/>
                <a:gd name="connsiteX2063" fmla="*/ 1293019 w 5905500"/>
                <a:gd name="connsiteY2063" fmla="*/ 1377791 h 2400300"/>
                <a:gd name="connsiteX2064" fmla="*/ 1304449 w 5905500"/>
                <a:gd name="connsiteY2064" fmla="*/ 1379696 h 2400300"/>
                <a:gd name="connsiteX2065" fmla="*/ 1304449 w 5905500"/>
                <a:gd name="connsiteY2065" fmla="*/ 1379696 h 2400300"/>
                <a:gd name="connsiteX2066" fmla="*/ 1304449 w 5905500"/>
                <a:gd name="connsiteY2066" fmla="*/ 1379696 h 2400300"/>
                <a:gd name="connsiteX2067" fmla="*/ 1304449 w 5905500"/>
                <a:gd name="connsiteY2067" fmla="*/ 1379696 h 2400300"/>
                <a:gd name="connsiteX2068" fmla="*/ 1248251 w 5905500"/>
                <a:gd name="connsiteY2068" fmla="*/ 1379696 h 2400300"/>
                <a:gd name="connsiteX2069" fmla="*/ 1159669 w 5905500"/>
                <a:gd name="connsiteY2069" fmla="*/ 1351121 h 2400300"/>
                <a:gd name="connsiteX2070" fmla="*/ 1052989 w 5905500"/>
                <a:gd name="connsiteY2070" fmla="*/ 1379696 h 2400300"/>
                <a:gd name="connsiteX2071" fmla="*/ 1116806 w 5905500"/>
                <a:gd name="connsiteY2071" fmla="*/ 1379696 h 2400300"/>
                <a:gd name="connsiteX2072" fmla="*/ 1128236 w 5905500"/>
                <a:gd name="connsiteY2072" fmla="*/ 1373981 h 2400300"/>
                <a:gd name="connsiteX2073" fmla="*/ 1169194 w 5905500"/>
                <a:gd name="connsiteY2073" fmla="*/ 1379696 h 2400300"/>
                <a:gd name="connsiteX2074" fmla="*/ 1248251 w 5905500"/>
                <a:gd name="connsiteY2074" fmla="*/ 1379696 h 2400300"/>
                <a:gd name="connsiteX2075" fmla="*/ 1248251 w 5905500"/>
                <a:gd name="connsiteY2075" fmla="*/ 1379696 h 2400300"/>
                <a:gd name="connsiteX2076" fmla="*/ 1248251 w 5905500"/>
                <a:gd name="connsiteY2076" fmla="*/ 1379696 h 2400300"/>
                <a:gd name="connsiteX2077" fmla="*/ 1248251 w 5905500"/>
                <a:gd name="connsiteY2077" fmla="*/ 1379696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</a:cxnLst>
              <a:rect l="l" t="t" r="r" b="b"/>
              <a:pathLst>
                <a:path w="5905500" h="2400300">
                  <a:moveTo>
                    <a:pt x="5693569" y="1379696"/>
                  </a:moveTo>
                  <a:cubicBezTo>
                    <a:pt x="5691664" y="1383506"/>
                    <a:pt x="5687854" y="1389221"/>
                    <a:pt x="5685949" y="1393031"/>
                  </a:cubicBezTo>
                  <a:cubicBezTo>
                    <a:pt x="5704999" y="1389221"/>
                    <a:pt x="5710714" y="1387316"/>
                    <a:pt x="5728812" y="1393031"/>
                  </a:cubicBezTo>
                  <a:lnTo>
                    <a:pt x="5728812" y="1398746"/>
                  </a:lnTo>
                  <a:cubicBezTo>
                    <a:pt x="5705952" y="1400651"/>
                    <a:pt x="5715477" y="1400651"/>
                    <a:pt x="5704046" y="1410176"/>
                  </a:cubicBezTo>
                  <a:cubicBezTo>
                    <a:pt x="5688807" y="1404461"/>
                    <a:pt x="5690712" y="1398746"/>
                    <a:pt x="5666899" y="1398746"/>
                  </a:cubicBezTo>
                  <a:cubicBezTo>
                    <a:pt x="5668804" y="1413986"/>
                    <a:pt x="5670709" y="1402556"/>
                    <a:pt x="5666899" y="1417796"/>
                  </a:cubicBezTo>
                  <a:cubicBezTo>
                    <a:pt x="5657374" y="1413986"/>
                    <a:pt x="5638324" y="1406366"/>
                    <a:pt x="5629752" y="1398746"/>
                  </a:cubicBezTo>
                  <a:lnTo>
                    <a:pt x="5660232" y="1398746"/>
                  </a:lnTo>
                  <a:cubicBezTo>
                    <a:pt x="5658327" y="1387316"/>
                    <a:pt x="5652612" y="1383506"/>
                    <a:pt x="5658327" y="1379696"/>
                  </a:cubicBezTo>
                  <a:lnTo>
                    <a:pt x="5629752" y="1379696"/>
                  </a:lnTo>
                  <a:cubicBezTo>
                    <a:pt x="5618321" y="1385411"/>
                    <a:pt x="5604987" y="1387316"/>
                    <a:pt x="5592604" y="1381601"/>
                  </a:cubicBezTo>
                  <a:lnTo>
                    <a:pt x="5600224" y="1379696"/>
                  </a:lnTo>
                  <a:lnTo>
                    <a:pt x="5521166" y="1379696"/>
                  </a:lnTo>
                  <a:cubicBezTo>
                    <a:pt x="5521166" y="1379696"/>
                    <a:pt x="5523071" y="1379696"/>
                    <a:pt x="5523071" y="1381601"/>
                  </a:cubicBezTo>
                  <a:lnTo>
                    <a:pt x="5523071" y="1387316"/>
                  </a:lnTo>
                  <a:lnTo>
                    <a:pt x="5517357" y="1387316"/>
                  </a:lnTo>
                  <a:cubicBezTo>
                    <a:pt x="5511641" y="1393031"/>
                    <a:pt x="5515452" y="1389221"/>
                    <a:pt x="5505927" y="1393031"/>
                  </a:cubicBezTo>
                  <a:cubicBezTo>
                    <a:pt x="5502116" y="1383506"/>
                    <a:pt x="5498307" y="1381601"/>
                    <a:pt x="5494496" y="1379696"/>
                  </a:cubicBezTo>
                  <a:lnTo>
                    <a:pt x="5263039" y="1379696"/>
                  </a:lnTo>
                  <a:cubicBezTo>
                    <a:pt x="5268754" y="1385411"/>
                    <a:pt x="5274469" y="1393031"/>
                    <a:pt x="5276374" y="1404461"/>
                  </a:cubicBezTo>
                  <a:cubicBezTo>
                    <a:pt x="5263039" y="1412081"/>
                    <a:pt x="5259229" y="1417796"/>
                    <a:pt x="5245894" y="1423511"/>
                  </a:cubicBezTo>
                  <a:lnTo>
                    <a:pt x="5245894" y="1417796"/>
                  </a:lnTo>
                  <a:cubicBezTo>
                    <a:pt x="5242084" y="1412081"/>
                    <a:pt x="5242084" y="1412081"/>
                    <a:pt x="5240179" y="1398746"/>
                  </a:cubicBezTo>
                  <a:lnTo>
                    <a:pt x="5221129" y="1398746"/>
                  </a:lnTo>
                  <a:cubicBezTo>
                    <a:pt x="5215414" y="1389221"/>
                    <a:pt x="5211604" y="1385411"/>
                    <a:pt x="5207794" y="1379696"/>
                  </a:cubicBezTo>
                  <a:lnTo>
                    <a:pt x="5140166" y="1379696"/>
                  </a:lnTo>
                  <a:cubicBezTo>
                    <a:pt x="5121116" y="1393031"/>
                    <a:pt x="5111591" y="1400651"/>
                    <a:pt x="5066824" y="1398746"/>
                  </a:cubicBezTo>
                  <a:lnTo>
                    <a:pt x="5061109" y="1379696"/>
                  </a:lnTo>
                  <a:lnTo>
                    <a:pt x="5066824" y="1379696"/>
                  </a:lnTo>
                  <a:cubicBezTo>
                    <a:pt x="5066824" y="1379696"/>
                    <a:pt x="5066824" y="1379696"/>
                    <a:pt x="5066824" y="1377791"/>
                  </a:cubicBezTo>
                  <a:lnTo>
                    <a:pt x="5003007" y="1377791"/>
                  </a:lnTo>
                  <a:cubicBezTo>
                    <a:pt x="5001102" y="1379696"/>
                    <a:pt x="4999196" y="1383506"/>
                    <a:pt x="4999196" y="1385411"/>
                  </a:cubicBezTo>
                  <a:cubicBezTo>
                    <a:pt x="5006816" y="1389221"/>
                    <a:pt x="5008721" y="1389221"/>
                    <a:pt x="5008721" y="1389221"/>
                  </a:cubicBezTo>
                  <a:cubicBezTo>
                    <a:pt x="5008721" y="1389221"/>
                    <a:pt x="5008721" y="1391126"/>
                    <a:pt x="5012532" y="1398746"/>
                  </a:cubicBezTo>
                  <a:cubicBezTo>
                    <a:pt x="4983957" y="1396841"/>
                    <a:pt x="4965859" y="1404461"/>
                    <a:pt x="4962049" y="1440656"/>
                  </a:cubicBezTo>
                  <a:cubicBezTo>
                    <a:pt x="4942999" y="1442561"/>
                    <a:pt x="4933474" y="1446371"/>
                    <a:pt x="4919187" y="1452086"/>
                  </a:cubicBezTo>
                  <a:cubicBezTo>
                    <a:pt x="4956334" y="1502569"/>
                    <a:pt x="4915377" y="1555909"/>
                    <a:pt x="4868704" y="1574959"/>
                  </a:cubicBezTo>
                  <a:lnTo>
                    <a:pt x="4868704" y="1580674"/>
                  </a:lnTo>
                  <a:cubicBezTo>
                    <a:pt x="4887754" y="1580674"/>
                    <a:pt x="4876324" y="1571149"/>
                    <a:pt x="4887754" y="1586389"/>
                  </a:cubicBezTo>
                  <a:cubicBezTo>
                    <a:pt x="4866799" y="1588294"/>
                    <a:pt x="4872514" y="1582579"/>
                    <a:pt x="4862989" y="1597819"/>
                  </a:cubicBezTo>
                  <a:cubicBezTo>
                    <a:pt x="4868704" y="1609249"/>
                    <a:pt x="4866799" y="1601629"/>
                    <a:pt x="4862989" y="1616869"/>
                  </a:cubicBezTo>
                  <a:lnTo>
                    <a:pt x="4857274" y="1616869"/>
                  </a:lnTo>
                  <a:lnTo>
                    <a:pt x="4851559" y="1586389"/>
                  </a:lnTo>
                  <a:cubicBezTo>
                    <a:pt x="4861084" y="1580674"/>
                    <a:pt x="4862989" y="1576864"/>
                    <a:pt x="4870609" y="1567339"/>
                  </a:cubicBezTo>
                  <a:lnTo>
                    <a:pt x="4851559" y="1567339"/>
                  </a:lnTo>
                  <a:cubicBezTo>
                    <a:pt x="4832509" y="1601629"/>
                    <a:pt x="4804886" y="1644491"/>
                    <a:pt x="4776311" y="1665446"/>
                  </a:cubicBezTo>
                  <a:cubicBezTo>
                    <a:pt x="4789646" y="1633061"/>
                    <a:pt x="4778217" y="1605439"/>
                    <a:pt x="4806792" y="1584484"/>
                  </a:cubicBezTo>
                  <a:lnTo>
                    <a:pt x="4806792" y="1578769"/>
                  </a:lnTo>
                  <a:lnTo>
                    <a:pt x="4812507" y="1578769"/>
                  </a:lnTo>
                  <a:lnTo>
                    <a:pt x="4812507" y="1590199"/>
                  </a:lnTo>
                  <a:cubicBezTo>
                    <a:pt x="4802982" y="1599724"/>
                    <a:pt x="4799171" y="1607344"/>
                    <a:pt x="4793457" y="1620679"/>
                  </a:cubicBezTo>
                  <a:lnTo>
                    <a:pt x="4804886" y="1620679"/>
                  </a:lnTo>
                  <a:cubicBezTo>
                    <a:pt x="4810602" y="1597819"/>
                    <a:pt x="4825842" y="1578769"/>
                    <a:pt x="4842034" y="1564481"/>
                  </a:cubicBezTo>
                  <a:cubicBezTo>
                    <a:pt x="4830604" y="1541621"/>
                    <a:pt x="4815364" y="1515904"/>
                    <a:pt x="4799171" y="1496854"/>
                  </a:cubicBezTo>
                  <a:cubicBezTo>
                    <a:pt x="4793457" y="1510189"/>
                    <a:pt x="4787742" y="1510189"/>
                    <a:pt x="4780121" y="1521619"/>
                  </a:cubicBezTo>
                  <a:lnTo>
                    <a:pt x="4761071" y="1515904"/>
                  </a:lnTo>
                  <a:lnTo>
                    <a:pt x="4761071" y="1504474"/>
                  </a:lnTo>
                  <a:cubicBezTo>
                    <a:pt x="4774407" y="1489234"/>
                    <a:pt x="4782027" y="1466374"/>
                    <a:pt x="4785836" y="1442561"/>
                  </a:cubicBezTo>
                  <a:cubicBezTo>
                    <a:pt x="4799171" y="1444466"/>
                    <a:pt x="4797267" y="1444466"/>
                    <a:pt x="4804886" y="1448276"/>
                  </a:cubicBezTo>
                  <a:cubicBezTo>
                    <a:pt x="4789646" y="1457801"/>
                    <a:pt x="4793457" y="1455896"/>
                    <a:pt x="4793457" y="1478756"/>
                  </a:cubicBezTo>
                  <a:lnTo>
                    <a:pt x="4797267" y="1478756"/>
                  </a:lnTo>
                  <a:cubicBezTo>
                    <a:pt x="4804886" y="1463516"/>
                    <a:pt x="4814411" y="1452086"/>
                    <a:pt x="4827746" y="1442561"/>
                  </a:cubicBezTo>
                  <a:cubicBezTo>
                    <a:pt x="4825842" y="1459706"/>
                    <a:pt x="4822032" y="1455896"/>
                    <a:pt x="4827746" y="1467326"/>
                  </a:cubicBezTo>
                  <a:lnTo>
                    <a:pt x="4827746" y="1461611"/>
                  </a:lnTo>
                  <a:lnTo>
                    <a:pt x="4833461" y="1461611"/>
                  </a:lnTo>
                  <a:cubicBezTo>
                    <a:pt x="4841082" y="1444466"/>
                    <a:pt x="4844892" y="1438751"/>
                    <a:pt x="4844892" y="1411129"/>
                  </a:cubicBezTo>
                  <a:cubicBezTo>
                    <a:pt x="4871561" y="1411129"/>
                    <a:pt x="4867752" y="1413034"/>
                    <a:pt x="4887754" y="1411129"/>
                  </a:cubicBezTo>
                  <a:cubicBezTo>
                    <a:pt x="4887754" y="1437799"/>
                    <a:pt x="4880134" y="1437799"/>
                    <a:pt x="4906804" y="1447324"/>
                  </a:cubicBezTo>
                  <a:cubicBezTo>
                    <a:pt x="4916329" y="1430179"/>
                    <a:pt x="4939189" y="1418749"/>
                    <a:pt x="4957287" y="1411129"/>
                  </a:cubicBezTo>
                  <a:lnTo>
                    <a:pt x="4957287" y="1399699"/>
                  </a:lnTo>
                  <a:lnTo>
                    <a:pt x="4951571" y="1399699"/>
                  </a:lnTo>
                  <a:cubicBezTo>
                    <a:pt x="4940141" y="1409224"/>
                    <a:pt x="4916329" y="1409224"/>
                    <a:pt x="4908709" y="1405414"/>
                  </a:cubicBezTo>
                  <a:cubicBezTo>
                    <a:pt x="4897279" y="1395889"/>
                    <a:pt x="4887754" y="1386364"/>
                    <a:pt x="4878229" y="1373029"/>
                  </a:cubicBezTo>
                  <a:lnTo>
                    <a:pt x="4797267" y="1373029"/>
                  </a:lnTo>
                  <a:lnTo>
                    <a:pt x="4797267" y="1380649"/>
                  </a:lnTo>
                  <a:cubicBezTo>
                    <a:pt x="4776311" y="1395889"/>
                    <a:pt x="4770596" y="1401604"/>
                    <a:pt x="4760119" y="1431131"/>
                  </a:cubicBezTo>
                  <a:lnTo>
                    <a:pt x="4754404" y="1431131"/>
                  </a:lnTo>
                  <a:lnTo>
                    <a:pt x="4754404" y="1412081"/>
                  </a:lnTo>
                  <a:cubicBezTo>
                    <a:pt x="4763929" y="1402556"/>
                    <a:pt x="4767739" y="1387316"/>
                    <a:pt x="4773454" y="1373981"/>
                  </a:cubicBezTo>
                  <a:lnTo>
                    <a:pt x="4682967" y="1373981"/>
                  </a:lnTo>
                  <a:cubicBezTo>
                    <a:pt x="4682967" y="1375886"/>
                    <a:pt x="4681061" y="1377791"/>
                    <a:pt x="4679157" y="1381601"/>
                  </a:cubicBezTo>
                  <a:lnTo>
                    <a:pt x="4679157" y="1373981"/>
                  </a:lnTo>
                  <a:lnTo>
                    <a:pt x="4607719" y="1373981"/>
                  </a:lnTo>
                  <a:cubicBezTo>
                    <a:pt x="4607719" y="1377791"/>
                    <a:pt x="4605814" y="1381601"/>
                    <a:pt x="4605814" y="1387316"/>
                  </a:cubicBezTo>
                  <a:lnTo>
                    <a:pt x="4575334" y="1387316"/>
                  </a:lnTo>
                  <a:lnTo>
                    <a:pt x="4567714" y="1373981"/>
                  </a:lnTo>
                  <a:lnTo>
                    <a:pt x="4471511" y="1373981"/>
                  </a:lnTo>
                  <a:cubicBezTo>
                    <a:pt x="4471511" y="1373981"/>
                    <a:pt x="4471511" y="1373981"/>
                    <a:pt x="4471511" y="1375886"/>
                  </a:cubicBezTo>
                  <a:lnTo>
                    <a:pt x="4460082" y="1375886"/>
                  </a:lnTo>
                  <a:cubicBezTo>
                    <a:pt x="4460082" y="1375886"/>
                    <a:pt x="4460082" y="1375886"/>
                    <a:pt x="4460082" y="1373981"/>
                  </a:cubicBezTo>
                  <a:lnTo>
                    <a:pt x="4375309" y="1373981"/>
                  </a:lnTo>
                  <a:cubicBezTo>
                    <a:pt x="4352449" y="1377791"/>
                    <a:pt x="4330542" y="1385411"/>
                    <a:pt x="4317207" y="1393031"/>
                  </a:cubicBezTo>
                  <a:cubicBezTo>
                    <a:pt x="4328636" y="1396841"/>
                    <a:pt x="4322921" y="1394936"/>
                    <a:pt x="4328636" y="1398746"/>
                  </a:cubicBezTo>
                  <a:lnTo>
                    <a:pt x="4317207" y="1398746"/>
                  </a:lnTo>
                  <a:cubicBezTo>
                    <a:pt x="4296252" y="1385411"/>
                    <a:pt x="4262914" y="1396841"/>
                    <a:pt x="4236244" y="1398746"/>
                  </a:cubicBezTo>
                  <a:cubicBezTo>
                    <a:pt x="4230529" y="1410176"/>
                    <a:pt x="4217194" y="1423511"/>
                    <a:pt x="4217194" y="1423511"/>
                  </a:cubicBezTo>
                  <a:cubicBezTo>
                    <a:pt x="4213384" y="1421606"/>
                    <a:pt x="4119086" y="1412081"/>
                    <a:pt x="4119086" y="1412081"/>
                  </a:cubicBezTo>
                  <a:cubicBezTo>
                    <a:pt x="4132421" y="1394936"/>
                    <a:pt x="4151471" y="1394936"/>
                    <a:pt x="4169569" y="1381601"/>
                  </a:cubicBezTo>
                  <a:lnTo>
                    <a:pt x="4071461" y="1387316"/>
                  </a:lnTo>
                  <a:lnTo>
                    <a:pt x="4071461" y="1417796"/>
                  </a:lnTo>
                  <a:cubicBezTo>
                    <a:pt x="4088606" y="1423511"/>
                    <a:pt x="4098131" y="1436846"/>
                    <a:pt x="4108609" y="1429226"/>
                  </a:cubicBezTo>
                  <a:cubicBezTo>
                    <a:pt x="4114324" y="1425416"/>
                    <a:pt x="4116229" y="1421606"/>
                    <a:pt x="4120039" y="1417796"/>
                  </a:cubicBezTo>
                  <a:cubicBezTo>
                    <a:pt x="4125754" y="1436846"/>
                    <a:pt x="4116229" y="1427321"/>
                    <a:pt x="4131469" y="1436846"/>
                  </a:cubicBezTo>
                  <a:cubicBezTo>
                    <a:pt x="4127659" y="1448276"/>
                    <a:pt x="4121944" y="1442561"/>
                    <a:pt x="4131469" y="1448276"/>
                  </a:cubicBezTo>
                  <a:cubicBezTo>
                    <a:pt x="4135279" y="1453991"/>
                    <a:pt x="4139089" y="1455896"/>
                    <a:pt x="4142899" y="1459706"/>
                  </a:cubicBezTo>
                  <a:cubicBezTo>
                    <a:pt x="4160044" y="1453991"/>
                    <a:pt x="4156234" y="1450181"/>
                    <a:pt x="4167664" y="1440656"/>
                  </a:cubicBezTo>
                  <a:lnTo>
                    <a:pt x="4167664" y="1459706"/>
                  </a:lnTo>
                  <a:lnTo>
                    <a:pt x="4161949" y="1459706"/>
                  </a:lnTo>
                  <a:cubicBezTo>
                    <a:pt x="4126706" y="1490186"/>
                    <a:pt x="4107656" y="1467326"/>
                    <a:pt x="4086701" y="1478756"/>
                  </a:cubicBezTo>
                  <a:cubicBezTo>
                    <a:pt x="4082891" y="1480661"/>
                    <a:pt x="4073366" y="1507331"/>
                    <a:pt x="4067651" y="1509236"/>
                  </a:cubicBezTo>
                  <a:cubicBezTo>
                    <a:pt x="4061936" y="1511141"/>
                    <a:pt x="3980974" y="1505426"/>
                    <a:pt x="3969544" y="1503521"/>
                  </a:cubicBezTo>
                  <a:cubicBezTo>
                    <a:pt x="3973354" y="1492091"/>
                    <a:pt x="3979069" y="1497806"/>
                    <a:pt x="3969544" y="1492091"/>
                  </a:cubicBezTo>
                  <a:cubicBezTo>
                    <a:pt x="3956209" y="1478756"/>
                    <a:pt x="3937159" y="1469231"/>
                    <a:pt x="3919061" y="1461611"/>
                  </a:cubicBezTo>
                  <a:cubicBezTo>
                    <a:pt x="3926681" y="1452086"/>
                    <a:pt x="3924776" y="1455896"/>
                    <a:pt x="3930491" y="1442561"/>
                  </a:cubicBezTo>
                  <a:cubicBezTo>
                    <a:pt x="3926681" y="1440656"/>
                    <a:pt x="3926681" y="1440656"/>
                    <a:pt x="3924776" y="1436846"/>
                  </a:cubicBezTo>
                  <a:cubicBezTo>
                    <a:pt x="3911441" y="1440656"/>
                    <a:pt x="3896201" y="1442561"/>
                    <a:pt x="3874294" y="1442561"/>
                  </a:cubicBezTo>
                  <a:lnTo>
                    <a:pt x="3874294" y="1448276"/>
                  </a:lnTo>
                  <a:cubicBezTo>
                    <a:pt x="3895249" y="1461611"/>
                    <a:pt x="3885724" y="1552099"/>
                    <a:pt x="3880009" y="1591151"/>
                  </a:cubicBezTo>
                  <a:lnTo>
                    <a:pt x="3860959" y="1591151"/>
                  </a:lnTo>
                  <a:cubicBezTo>
                    <a:pt x="3849529" y="1575911"/>
                    <a:pt x="3838099" y="1575911"/>
                    <a:pt x="3830479" y="1554956"/>
                  </a:cubicBezTo>
                  <a:cubicBezTo>
                    <a:pt x="3824764" y="1558766"/>
                    <a:pt x="3822859" y="1562576"/>
                    <a:pt x="3819049" y="1566386"/>
                  </a:cubicBezTo>
                  <a:lnTo>
                    <a:pt x="3819049" y="1541621"/>
                  </a:lnTo>
                  <a:cubicBezTo>
                    <a:pt x="3781901" y="1537811"/>
                    <a:pt x="3728561" y="1481614"/>
                    <a:pt x="3726656" y="1443514"/>
                  </a:cubicBezTo>
                  <a:lnTo>
                    <a:pt x="3745706" y="1443514"/>
                  </a:lnTo>
                  <a:lnTo>
                    <a:pt x="3745706" y="1432084"/>
                  </a:lnTo>
                  <a:cubicBezTo>
                    <a:pt x="3720941" y="1432084"/>
                    <a:pt x="3730466" y="1441609"/>
                    <a:pt x="3720941" y="1426369"/>
                  </a:cubicBezTo>
                  <a:cubicBezTo>
                    <a:pt x="3734276" y="1424464"/>
                    <a:pt x="3738086" y="1424464"/>
                    <a:pt x="3745706" y="1420654"/>
                  </a:cubicBezTo>
                  <a:lnTo>
                    <a:pt x="3739991" y="1420654"/>
                  </a:lnTo>
                  <a:cubicBezTo>
                    <a:pt x="3730466" y="1401604"/>
                    <a:pt x="3732371" y="1399699"/>
                    <a:pt x="3702844" y="1395889"/>
                  </a:cubicBezTo>
                  <a:cubicBezTo>
                    <a:pt x="3702844" y="1388269"/>
                    <a:pt x="3702844" y="1382554"/>
                    <a:pt x="3700939" y="1376839"/>
                  </a:cubicBezTo>
                  <a:lnTo>
                    <a:pt x="3677126" y="1376839"/>
                  </a:lnTo>
                  <a:cubicBezTo>
                    <a:pt x="3677126" y="1376839"/>
                    <a:pt x="3677126" y="1376839"/>
                    <a:pt x="3675221" y="1378744"/>
                  </a:cubicBezTo>
                  <a:cubicBezTo>
                    <a:pt x="3675221" y="1378744"/>
                    <a:pt x="3675221" y="1378744"/>
                    <a:pt x="3675221" y="1376839"/>
                  </a:cubicBezTo>
                  <a:lnTo>
                    <a:pt x="3438049" y="1376839"/>
                  </a:lnTo>
                  <a:cubicBezTo>
                    <a:pt x="3436144" y="1376839"/>
                    <a:pt x="3436144" y="1376839"/>
                    <a:pt x="3434239" y="1378744"/>
                  </a:cubicBezTo>
                  <a:lnTo>
                    <a:pt x="3434239" y="1384459"/>
                  </a:lnTo>
                  <a:lnTo>
                    <a:pt x="3428524" y="1384459"/>
                  </a:lnTo>
                  <a:lnTo>
                    <a:pt x="3428524" y="1378744"/>
                  </a:lnTo>
                  <a:cubicBezTo>
                    <a:pt x="3428524" y="1378744"/>
                    <a:pt x="3428524" y="1378744"/>
                    <a:pt x="3428524" y="1376839"/>
                  </a:cubicBezTo>
                  <a:lnTo>
                    <a:pt x="3059906" y="1376839"/>
                  </a:lnTo>
                  <a:cubicBezTo>
                    <a:pt x="3059906" y="1380649"/>
                    <a:pt x="3061811" y="1382554"/>
                    <a:pt x="3063716" y="1384459"/>
                  </a:cubicBezTo>
                  <a:cubicBezTo>
                    <a:pt x="3075146" y="1392079"/>
                    <a:pt x="3075146" y="1384459"/>
                    <a:pt x="3082766" y="1390174"/>
                  </a:cubicBezTo>
                  <a:cubicBezTo>
                    <a:pt x="3077051" y="1395889"/>
                    <a:pt x="3080861" y="1392079"/>
                    <a:pt x="3077051" y="1401604"/>
                  </a:cubicBezTo>
                  <a:lnTo>
                    <a:pt x="3058001" y="1401604"/>
                  </a:lnTo>
                  <a:cubicBezTo>
                    <a:pt x="3048476" y="1395889"/>
                    <a:pt x="3025616" y="1403509"/>
                    <a:pt x="3007519" y="1395889"/>
                  </a:cubicBezTo>
                  <a:cubicBezTo>
                    <a:pt x="3032284" y="1390174"/>
                    <a:pt x="3015139" y="1393984"/>
                    <a:pt x="3026569" y="1376839"/>
                  </a:cubicBezTo>
                  <a:cubicBezTo>
                    <a:pt x="3041809" y="1378744"/>
                    <a:pt x="3036094" y="1384459"/>
                    <a:pt x="3041809" y="1374934"/>
                  </a:cubicBezTo>
                  <a:lnTo>
                    <a:pt x="2993231" y="1374934"/>
                  </a:lnTo>
                  <a:cubicBezTo>
                    <a:pt x="2991326" y="1382554"/>
                    <a:pt x="2991326" y="1382554"/>
                    <a:pt x="2987516" y="1388269"/>
                  </a:cubicBezTo>
                  <a:lnTo>
                    <a:pt x="2987516" y="1374934"/>
                  </a:lnTo>
                  <a:lnTo>
                    <a:pt x="2925604" y="1374934"/>
                  </a:lnTo>
                  <a:lnTo>
                    <a:pt x="2925604" y="1393984"/>
                  </a:lnTo>
                  <a:cubicBezTo>
                    <a:pt x="2921794" y="1395889"/>
                    <a:pt x="2921794" y="1395889"/>
                    <a:pt x="2919889" y="1399699"/>
                  </a:cubicBezTo>
                  <a:lnTo>
                    <a:pt x="2908459" y="1399699"/>
                  </a:lnTo>
                  <a:lnTo>
                    <a:pt x="2908459" y="1393984"/>
                  </a:lnTo>
                  <a:cubicBezTo>
                    <a:pt x="2921794" y="1386364"/>
                    <a:pt x="2917984" y="1390174"/>
                    <a:pt x="2919889" y="1374934"/>
                  </a:cubicBezTo>
                  <a:lnTo>
                    <a:pt x="2908459" y="1374934"/>
                  </a:lnTo>
                  <a:cubicBezTo>
                    <a:pt x="2908459" y="1374934"/>
                    <a:pt x="2908459" y="1374934"/>
                    <a:pt x="2908459" y="1376839"/>
                  </a:cubicBezTo>
                  <a:lnTo>
                    <a:pt x="2908459" y="1374934"/>
                  </a:lnTo>
                  <a:lnTo>
                    <a:pt x="2893219" y="1374934"/>
                  </a:lnTo>
                  <a:cubicBezTo>
                    <a:pt x="2898934" y="1384459"/>
                    <a:pt x="2897029" y="1388269"/>
                    <a:pt x="2900839" y="1393984"/>
                  </a:cubicBezTo>
                  <a:cubicBezTo>
                    <a:pt x="2891314" y="1399699"/>
                    <a:pt x="2876074" y="1399699"/>
                    <a:pt x="2857976" y="1399699"/>
                  </a:cubicBezTo>
                  <a:lnTo>
                    <a:pt x="2857976" y="1393984"/>
                  </a:lnTo>
                  <a:lnTo>
                    <a:pt x="2882741" y="1393984"/>
                  </a:lnTo>
                  <a:cubicBezTo>
                    <a:pt x="2882741" y="1380649"/>
                    <a:pt x="2880836" y="1378744"/>
                    <a:pt x="2880836" y="1374934"/>
                  </a:cubicBezTo>
                  <a:lnTo>
                    <a:pt x="2854166" y="1374934"/>
                  </a:lnTo>
                  <a:cubicBezTo>
                    <a:pt x="2850356" y="1374934"/>
                    <a:pt x="2844641" y="1376839"/>
                    <a:pt x="2844641" y="1376839"/>
                  </a:cubicBezTo>
                  <a:cubicBezTo>
                    <a:pt x="2844641" y="1376839"/>
                    <a:pt x="2844641" y="1376839"/>
                    <a:pt x="2844641" y="1374934"/>
                  </a:cubicBezTo>
                  <a:lnTo>
                    <a:pt x="2397919" y="1374934"/>
                  </a:lnTo>
                  <a:cubicBezTo>
                    <a:pt x="2382679" y="1388269"/>
                    <a:pt x="2369344" y="1399699"/>
                    <a:pt x="2347436" y="1413034"/>
                  </a:cubicBezTo>
                  <a:cubicBezTo>
                    <a:pt x="2343626" y="1414939"/>
                    <a:pt x="2328386" y="1403509"/>
                    <a:pt x="2316956" y="1413034"/>
                  </a:cubicBezTo>
                  <a:lnTo>
                    <a:pt x="2311241" y="1437799"/>
                  </a:lnTo>
                  <a:cubicBezTo>
                    <a:pt x="2282666" y="1458754"/>
                    <a:pt x="2255044" y="1416844"/>
                    <a:pt x="2224564" y="1449229"/>
                  </a:cubicBezTo>
                  <a:cubicBezTo>
                    <a:pt x="2215039" y="1458754"/>
                    <a:pt x="2197894" y="1499711"/>
                    <a:pt x="2194084" y="1541621"/>
                  </a:cubicBezTo>
                  <a:lnTo>
                    <a:pt x="2205514" y="1541621"/>
                  </a:lnTo>
                  <a:cubicBezTo>
                    <a:pt x="2211229" y="1532096"/>
                    <a:pt x="2199799" y="1526381"/>
                    <a:pt x="2216944" y="1530191"/>
                  </a:cubicBezTo>
                  <a:lnTo>
                    <a:pt x="2216944" y="1535906"/>
                  </a:lnTo>
                  <a:cubicBezTo>
                    <a:pt x="2220754" y="1537811"/>
                    <a:pt x="2220754" y="1537811"/>
                    <a:pt x="2222659" y="1541621"/>
                  </a:cubicBezTo>
                  <a:cubicBezTo>
                    <a:pt x="2195989" y="1545431"/>
                    <a:pt x="2199799" y="1553051"/>
                    <a:pt x="2179796" y="1572101"/>
                  </a:cubicBezTo>
                  <a:cubicBezTo>
                    <a:pt x="2172176" y="1556861"/>
                    <a:pt x="2160746" y="1556861"/>
                    <a:pt x="2142649" y="1553051"/>
                  </a:cubicBezTo>
                  <a:lnTo>
                    <a:pt x="2136934" y="1564481"/>
                  </a:lnTo>
                  <a:cubicBezTo>
                    <a:pt x="2133124" y="1566386"/>
                    <a:pt x="2133124" y="1566386"/>
                    <a:pt x="2131219" y="1570196"/>
                  </a:cubicBezTo>
                  <a:cubicBezTo>
                    <a:pt x="2150269" y="1572101"/>
                    <a:pt x="2168366" y="1579721"/>
                    <a:pt x="2181701" y="1589246"/>
                  </a:cubicBezTo>
                  <a:cubicBezTo>
                    <a:pt x="2166461" y="1600676"/>
                    <a:pt x="2179796" y="1596866"/>
                    <a:pt x="2187416" y="1619726"/>
                  </a:cubicBezTo>
                  <a:lnTo>
                    <a:pt x="2175986" y="1619726"/>
                  </a:lnTo>
                  <a:cubicBezTo>
                    <a:pt x="2170271" y="1600676"/>
                    <a:pt x="2179796" y="1610201"/>
                    <a:pt x="2164556" y="1600676"/>
                  </a:cubicBezTo>
                  <a:cubicBezTo>
                    <a:pt x="2158841" y="1610201"/>
                    <a:pt x="2153126" y="1617821"/>
                    <a:pt x="2145506" y="1625441"/>
                  </a:cubicBezTo>
                  <a:cubicBezTo>
                    <a:pt x="2149316" y="1631156"/>
                    <a:pt x="2153126" y="1633061"/>
                    <a:pt x="2156936" y="1636871"/>
                  </a:cubicBezTo>
                  <a:cubicBezTo>
                    <a:pt x="2135981" y="1640681"/>
                    <a:pt x="2141696" y="1642586"/>
                    <a:pt x="2126456" y="1648301"/>
                  </a:cubicBezTo>
                  <a:cubicBezTo>
                    <a:pt x="2132171" y="1614011"/>
                    <a:pt x="2103596" y="1617821"/>
                    <a:pt x="2095976" y="1580674"/>
                  </a:cubicBezTo>
                  <a:cubicBezTo>
                    <a:pt x="2109311" y="1567339"/>
                    <a:pt x="2109311" y="1548289"/>
                    <a:pt x="2107406" y="1518761"/>
                  </a:cubicBezTo>
                  <a:cubicBezTo>
                    <a:pt x="2103596" y="1516856"/>
                    <a:pt x="2103596" y="1516856"/>
                    <a:pt x="2101691" y="1513046"/>
                  </a:cubicBezTo>
                  <a:cubicBezTo>
                    <a:pt x="2082641" y="1513046"/>
                    <a:pt x="2084546" y="1509236"/>
                    <a:pt x="2076926" y="1513046"/>
                  </a:cubicBezTo>
                  <a:cubicBezTo>
                    <a:pt x="2052161" y="1539716"/>
                    <a:pt x="2044541" y="1576864"/>
                    <a:pt x="2009299" y="1594009"/>
                  </a:cubicBezTo>
                  <a:cubicBezTo>
                    <a:pt x="2007394" y="1597819"/>
                    <a:pt x="2007394" y="1597819"/>
                    <a:pt x="2003584" y="1599724"/>
                  </a:cubicBezTo>
                  <a:lnTo>
                    <a:pt x="2003584" y="1594009"/>
                  </a:lnTo>
                  <a:cubicBezTo>
                    <a:pt x="2020729" y="1580674"/>
                    <a:pt x="2048351" y="1543526"/>
                    <a:pt x="2054066" y="1507331"/>
                  </a:cubicBezTo>
                  <a:cubicBezTo>
                    <a:pt x="2031206" y="1476851"/>
                    <a:pt x="2035016" y="1430179"/>
                    <a:pt x="2035016" y="1375886"/>
                  </a:cubicBezTo>
                  <a:lnTo>
                    <a:pt x="1988344" y="1375886"/>
                  </a:lnTo>
                  <a:cubicBezTo>
                    <a:pt x="2007394" y="1447324"/>
                    <a:pt x="2003584" y="1505426"/>
                    <a:pt x="1997869" y="1562576"/>
                  </a:cubicBezTo>
                  <a:cubicBezTo>
                    <a:pt x="1971199" y="1574006"/>
                    <a:pt x="1975009" y="1594961"/>
                    <a:pt x="1947386" y="1604486"/>
                  </a:cubicBezTo>
                  <a:lnTo>
                    <a:pt x="1947386" y="1610201"/>
                  </a:lnTo>
                  <a:lnTo>
                    <a:pt x="1941671" y="1610201"/>
                  </a:lnTo>
                  <a:lnTo>
                    <a:pt x="1941671" y="1604486"/>
                  </a:lnTo>
                  <a:cubicBezTo>
                    <a:pt x="1894999" y="1559719"/>
                    <a:pt x="1906429" y="1459706"/>
                    <a:pt x="1866424" y="1406366"/>
                  </a:cubicBezTo>
                  <a:cubicBezTo>
                    <a:pt x="1856899" y="1400651"/>
                    <a:pt x="1841659" y="1396841"/>
                    <a:pt x="1829276" y="1394936"/>
                  </a:cubicBezTo>
                  <a:lnTo>
                    <a:pt x="1829276" y="1400651"/>
                  </a:lnTo>
                  <a:lnTo>
                    <a:pt x="1834991" y="1400651"/>
                  </a:lnTo>
                  <a:cubicBezTo>
                    <a:pt x="1846421" y="1404461"/>
                    <a:pt x="1823561" y="1406366"/>
                    <a:pt x="1823561" y="1406366"/>
                  </a:cubicBezTo>
                  <a:cubicBezTo>
                    <a:pt x="1815941" y="1398746"/>
                    <a:pt x="1806416" y="1396841"/>
                    <a:pt x="1793081" y="1394936"/>
                  </a:cubicBezTo>
                  <a:lnTo>
                    <a:pt x="1793081" y="1400651"/>
                  </a:lnTo>
                  <a:cubicBezTo>
                    <a:pt x="1800701" y="1412081"/>
                    <a:pt x="1793081" y="1412081"/>
                    <a:pt x="1798796" y="1419701"/>
                  </a:cubicBezTo>
                  <a:cubicBezTo>
                    <a:pt x="1806416" y="1431131"/>
                    <a:pt x="1806416" y="1433036"/>
                    <a:pt x="1823561" y="1438751"/>
                  </a:cubicBezTo>
                  <a:lnTo>
                    <a:pt x="1817846" y="1419701"/>
                  </a:lnTo>
                  <a:cubicBezTo>
                    <a:pt x="1836896" y="1417796"/>
                    <a:pt x="1836896" y="1413986"/>
                    <a:pt x="1848326" y="1419701"/>
                  </a:cubicBezTo>
                  <a:cubicBezTo>
                    <a:pt x="1855946" y="1423511"/>
                    <a:pt x="1857851" y="1423511"/>
                    <a:pt x="1857851" y="1423511"/>
                  </a:cubicBezTo>
                  <a:cubicBezTo>
                    <a:pt x="1857851" y="1423511"/>
                    <a:pt x="1857851" y="1425416"/>
                    <a:pt x="1861661" y="1433036"/>
                  </a:cubicBezTo>
                  <a:lnTo>
                    <a:pt x="1855946" y="1433036"/>
                  </a:lnTo>
                  <a:cubicBezTo>
                    <a:pt x="1823561" y="1461611"/>
                    <a:pt x="1801654" y="1485424"/>
                    <a:pt x="1749266" y="1494949"/>
                  </a:cubicBezTo>
                  <a:cubicBezTo>
                    <a:pt x="1753076" y="1473994"/>
                    <a:pt x="1747361" y="1472089"/>
                    <a:pt x="1743551" y="1444466"/>
                  </a:cubicBezTo>
                  <a:cubicBezTo>
                    <a:pt x="1754981" y="1438751"/>
                    <a:pt x="1775936" y="1429226"/>
                    <a:pt x="1786414" y="1419701"/>
                  </a:cubicBezTo>
                  <a:cubicBezTo>
                    <a:pt x="1749266" y="1421606"/>
                    <a:pt x="1755934" y="1425416"/>
                    <a:pt x="1724501" y="1419701"/>
                  </a:cubicBezTo>
                  <a:cubicBezTo>
                    <a:pt x="1718786" y="1404461"/>
                    <a:pt x="1713071" y="1389221"/>
                    <a:pt x="1707356" y="1374934"/>
                  </a:cubicBezTo>
                  <a:lnTo>
                    <a:pt x="1690211" y="1374934"/>
                  </a:lnTo>
                  <a:cubicBezTo>
                    <a:pt x="1699736" y="1416844"/>
                    <a:pt x="1716881" y="1431131"/>
                    <a:pt x="1718786" y="1493996"/>
                  </a:cubicBezTo>
                  <a:cubicBezTo>
                    <a:pt x="1732121" y="1495901"/>
                    <a:pt x="1730216" y="1495901"/>
                    <a:pt x="1737836" y="1499711"/>
                  </a:cubicBezTo>
                  <a:lnTo>
                    <a:pt x="1718786" y="1499711"/>
                  </a:lnTo>
                  <a:lnTo>
                    <a:pt x="1724501" y="1561624"/>
                  </a:lnTo>
                  <a:lnTo>
                    <a:pt x="1713071" y="1561624"/>
                  </a:lnTo>
                  <a:cubicBezTo>
                    <a:pt x="1705451" y="1548289"/>
                    <a:pt x="1705451" y="1550194"/>
                    <a:pt x="1701641" y="1550194"/>
                  </a:cubicBezTo>
                  <a:cubicBezTo>
                    <a:pt x="1695926" y="1559719"/>
                    <a:pt x="1705451" y="1590199"/>
                    <a:pt x="1690211" y="1606391"/>
                  </a:cubicBezTo>
                  <a:lnTo>
                    <a:pt x="1690211" y="1600676"/>
                  </a:lnTo>
                  <a:lnTo>
                    <a:pt x="1688306" y="1600676"/>
                  </a:lnTo>
                  <a:cubicBezTo>
                    <a:pt x="1671161" y="1585436"/>
                    <a:pt x="1607344" y="1531144"/>
                    <a:pt x="1581626" y="1483519"/>
                  </a:cubicBezTo>
                  <a:lnTo>
                    <a:pt x="1581626" y="1447324"/>
                  </a:lnTo>
                  <a:cubicBezTo>
                    <a:pt x="1568291" y="1422559"/>
                    <a:pt x="1556861" y="1398746"/>
                    <a:pt x="1544479" y="1377791"/>
                  </a:cubicBezTo>
                  <a:lnTo>
                    <a:pt x="1395889" y="1377791"/>
                  </a:lnTo>
                  <a:cubicBezTo>
                    <a:pt x="1413034" y="1383506"/>
                    <a:pt x="1428274" y="1389221"/>
                    <a:pt x="1444466" y="1391126"/>
                  </a:cubicBezTo>
                  <a:lnTo>
                    <a:pt x="1444466" y="1396841"/>
                  </a:lnTo>
                  <a:cubicBezTo>
                    <a:pt x="1405414" y="1400651"/>
                    <a:pt x="1395889" y="1396841"/>
                    <a:pt x="1352074" y="1391126"/>
                  </a:cubicBezTo>
                  <a:lnTo>
                    <a:pt x="1340644" y="1410176"/>
                  </a:lnTo>
                  <a:cubicBezTo>
                    <a:pt x="1373029" y="1413986"/>
                    <a:pt x="1350169" y="1415891"/>
                    <a:pt x="1371124" y="1421606"/>
                  </a:cubicBezTo>
                  <a:cubicBezTo>
                    <a:pt x="1386364" y="1410176"/>
                    <a:pt x="1408271" y="1410176"/>
                    <a:pt x="1433036" y="1410176"/>
                  </a:cubicBezTo>
                  <a:cubicBezTo>
                    <a:pt x="1434941" y="1413986"/>
                    <a:pt x="1434941" y="1413986"/>
                    <a:pt x="1438751" y="1415891"/>
                  </a:cubicBezTo>
                  <a:cubicBezTo>
                    <a:pt x="1440656" y="1431131"/>
                    <a:pt x="1440656" y="1436846"/>
                    <a:pt x="1444466" y="1446371"/>
                  </a:cubicBezTo>
                  <a:cubicBezTo>
                    <a:pt x="1431131" y="1448276"/>
                    <a:pt x="1427321" y="1448276"/>
                    <a:pt x="1419701" y="1452086"/>
                  </a:cubicBezTo>
                  <a:lnTo>
                    <a:pt x="1425416" y="1452086"/>
                  </a:lnTo>
                  <a:cubicBezTo>
                    <a:pt x="1457801" y="1478756"/>
                    <a:pt x="1500664" y="1463516"/>
                    <a:pt x="1517809" y="1508284"/>
                  </a:cubicBezTo>
                  <a:cubicBezTo>
                    <a:pt x="1521619" y="1510189"/>
                    <a:pt x="1521619" y="1510189"/>
                    <a:pt x="1523524" y="1513999"/>
                  </a:cubicBezTo>
                  <a:cubicBezTo>
                    <a:pt x="1508284" y="1515904"/>
                    <a:pt x="1502569" y="1515904"/>
                    <a:pt x="1493044" y="1519714"/>
                  </a:cubicBezTo>
                  <a:cubicBezTo>
                    <a:pt x="1491139" y="1540669"/>
                    <a:pt x="1475899" y="1577816"/>
                    <a:pt x="1468279" y="1587341"/>
                  </a:cubicBezTo>
                  <a:cubicBezTo>
                    <a:pt x="1451134" y="1604486"/>
                    <a:pt x="1396841" y="1619726"/>
                    <a:pt x="1370171" y="1606391"/>
                  </a:cubicBezTo>
                  <a:cubicBezTo>
                    <a:pt x="1366361" y="1604486"/>
                    <a:pt x="1333024" y="1568291"/>
                    <a:pt x="1313974" y="1564481"/>
                  </a:cubicBezTo>
                  <a:cubicBezTo>
                    <a:pt x="1312069" y="1568291"/>
                    <a:pt x="1312069" y="1568291"/>
                    <a:pt x="1308259" y="1570196"/>
                  </a:cubicBezTo>
                  <a:lnTo>
                    <a:pt x="1308259" y="1575911"/>
                  </a:lnTo>
                  <a:cubicBezTo>
                    <a:pt x="1321594" y="1581626"/>
                    <a:pt x="1329214" y="1583531"/>
                    <a:pt x="1333024" y="1587341"/>
                  </a:cubicBezTo>
                  <a:cubicBezTo>
                    <a:pt x="1321594" y="1596866"/>
                    <a:pt x="1336834" y="1596866"/>
                    <a:pt x="1313974" y="1598771"/>
                  </a:cubicBezTo>
                  <a:cubicBezTo>
                    <a:pt x="1306354" y="1583531"/>
                    <a:pt x="1308259" y="1585436"/>
                    <a:pt x="1289209" y="1579721"/>
                  </a:cubicBezTo>
                  <a:cubicBezTo>
                    <a:pt x="1289209" y="1594961"/>
                    <a:pt x="1294924" y="1587341"/>
                    <a:pt x="1277779" y="1598771"/>
                  </a:cubicBezTo>
                  <a:lnTo>
                    <a:pt x="1277779" y="1593056"/>
                  </a:lnTo>
                  <a:cubicBezTo>
                    <a:pt x="1283494" y="1587341"/>
                    <a:pt x="1279684" y="1591151"/>
                    <a:pt x="1283494" y="1581626"/>
                  </a:cubicBezTo>
                  <a:cubicBezTo>
                    <a:pt x="1229201" y="1560671"/>
                    <a:pt x="1191101" y="1529239"/>
                    <a:pt x="1134904" y="1531144"/>
                  </a:cubicBezTo>
                  <a:cubicBezTo>
                    <a:pt x="1132999" y="1517809"/>
                    <a:pt x="1132999" y="1515904"/>
                    <a:pt x="1129189" y="1506379"/>
                  </a:cubicBezTo>
                  <a:cubicBezTo>
                    <a:pt x="1146334" y="1500664"/>
                    <a:pt x="1144429" y="1500664"/>
                    <a:pt x="1153954" y="1487329"/>
                  </a:cubicBezTo>
                  <a:cubicBezTo>
                    <a:pt x="1114901" y="1460659"/>
                    <a:pt x="1138714" y="1458754"/>
                    <a:pt x="1116806" y="1425416"/>
                  </a:cubicBezTo>
                  <a:cubicBezTo>
                    <a:pt x="1109186" y="1438751"/>
                    <a:pt x="1101566" y="1448276"/>
                    <a:pt x="1086326" y="1455896"/>
                  </a:cubicBezTo>
                  <a:cubicBezTo>
                    <a:pt x="1082516" y="1448276"/>
                    <a:pt x="1086326" y="1452086"/>
                    <a:pt x="1080611" y="1450181"/>
                  </a:cubicBezTo>
                  <a:lnTo>
                    <a:pt x="1074896" y="1450181"/>
                  </a:lnTo>
                  <a:lnTo>
                    <a:pt x="1112044" y="1500664"/>
                  </a:lnTo>
                  <a:lnTo>
                    <a:pt x="1106329" y="1500664"/>
                  </a:lnTo>
                  <a:cubicBezTo>
                    <a:pt x="1091089" y="1487329"/>
                    <a:pt x="1075849" y="1473994"/>
                    <a:pt x="1055846" y="1464469"/>
                  </a:cubicBezTo>
                  <a:lnTo>
                    <a:pt x="1055846" y="1445419"/>
                  </a:lnTo>
                  <a:cubicBezTo>
                    <a:pt x="1036796" y="1441609"/>
                    <a:pt x="1042511" y="1441609"/>
                    <a:pt x="1031081" y="1433989"/>
                  </a:cubicBezTo>
                  <a:lnTo>
                    <a:pt x="1031081" y="1464469"/>
                  </a:lnTo>
                  <a:cubicBezTo>
                    <a:pt x="1048226" y="1479709"/>
                    <a:pt x="1040606" y="1494949"/>
                    <a:pt x="1055846" y="1500664"/>
                  </a:cubicBezTo>
                  <a:cubicBezTo>
                    <a:pt x="1061561" y="1506379"/>
                    <a:pt x="1067276" y="1513999"/>
                    <a:pt x="1074896" y="1519714"/>
                  </a:cubicBezTo>
                  <a:cubicBezTo>
                    <a:pt x="1080611" y="1512094"/>
                    <a:pt x="1080611" y="1512094"/>
                    <a:pt x="1086326" y="1508284"/>
                  </a:cubicBezTo>
                  <a:lnTo>
                    <a:pt x="1086326" y="1519714"/>
                  </a:lnTo>
                  <a:cubicBezTo>
                    <a:pt x="1086326" y="1519714"/>
                    <a:pt x="1061561" y="1521619"/>
                    <a:pt x="1074896" y="1525429"/>
                  </a:cubicBezTo>
                  <a:lnTo>
                    <a:pt x="1086326" y="1525429"/>
                  </a:lnTo>
                  <a:cubicBezTo>
                    <a:pt x="1109186" y="1548289"/>
                    <a:pt x="1153954" y="1552099"/>
                    <a:pt x="1178719" y="1575911"/>
                  </a:cubicBezTo>
                  <a:cubicBezTo>
                    <a:pt x="1173004" y="1581626"/>
                    <a:pt x="1176814" y="1577816"/>
                    <a:pt x="1173004" y="1587341"/>
                  </a:cubicBezTo>
                  <a:lnTo>
                    <a:pt x="1122521" y="1593056"/>
                  </a:lnTo>
                  <a:lnTo>
                    <a:pt x="1122521" y="1587341"/>
                  </a:lnTo>
                  <a:cubicBezTo>
                    <a:pt x="1139666" y="1579721"/>
                    <a:pt x="1133951" y="1585436"/>
                    <a:pt x="1141571" y="1568291"/>
                  </a:cubicBezTo>
                  <a:cubicBezTo>
                    <a:pt x="1118711" y="1562576"/>
                    <a:pt x="1124426" y="1556861"/>
                    <a:pt x="1104424" y="1549241"/>
                  </a:cubicBezTo>
                  <a:lnTo>
                    <a:pt x="1104424" y="1554956"/>
                  </a:lnTo>
                  <a:lnTo>
                    <a:pt x="1098709" y="1554956"/>
                  </a:lnTo>
                  <a:cubicBezTo>
                    <a:pt x="1104424" y="1570196"/>
                    <a:pt x="1104424" y="1564481"/>
                    <a:pt x="1110139" y="1579721"/>
                  </a:cubicBezTo>
                  <a:lnTo>
                    <a:pt x="1098709" y="1579721"/>
                  </a:lnTo>
                  <a:cubicBezTo>
                    <a:pt x="1085374" y="1533049"/>
                    <a:pt x="1068229" y="1572101"/>
                    <a:pt x="1055846" y="1543526"/>
                  </a:cubicBezTo>
                  <a:cubicBezTo>
                    <a:pt x="1072991" y="1545431"/>
                    <a:pt x="1069181" y="1549241"/>
                    <a:pt x="1080611" y="1543526"/>
                  </a:cubicBezTo>
                  <a:cubicBezTo>
                    <a:pt x="1048226" y="1524476"/>
                    <a:pt x="1020604" y="1493044"/>
                    <a:pt x="1012984" y="1445419"/>
                  </a:cubicBezTo>
                  <a:cubicBezTo>
                    <a:pt x="1024414" y="1437799"/>
                    <a:pt x="1026319" y="1437799"/>
                    <a:pt x="1032034" y="1420654"/>
                  </a:cubicBezTo>
                  <a:cubicBezTo>
                    <a:pt x="1009174" y="1411129"/>
                    <a:pt x="1032034" y="1393984"/>
                    <a:pt x="1026319" y="1378744"/>
                  </a:cubicBezTo>
                  <a:cubicBezTo>
                    <a:pt x="1026319" y="1378744"/>
                    <a:pt x="1024414" y="1378744"/>
                    <a:pt x="1024414" y="1376839"/>
                  </a:cubicBezTo>
                  <a:lnTo>
                    <a:pt x="949166" y="1376839"/>
                  </a:lnTo>
                  <a:lnTo>
                    <a:pt x="964406" y="1401604"/>
                  </a:lnTo>
                  <a:cubicBezTo>
                    <a:pt x="977741" y="1395889"/>
                    <a:pt x="975836" y="1401604"/>
                    <a:pt x="983456" y="1395889"/>
                  </a:cubicBezTo>
                  <a:cubicBezTo>
                    <a:pt x="987266" y="1392079"/>
                    <a:pt x="991076" y="1382554"/>
                    <a:pt x="994886" y="1376839"/>
                  </a:cubicBezTo>
                  <a:lnTo>
                    <a:pt x="994886" y="1388269"/>
                  </a:lnTo>
                  <a:lnTo>
                    <a:pt x="1000601" y="1388269"/>
                  </a:lnTo>
                  <a:lnTo>
                    <a:pt x="1000601" y="1393984"/>
                  </a:lnTo>
                  <a:cubicBezTo>
                    <a:pt x="979646" y="1405414"/>
                    <a:pt x="983456" y="1414939"/>
                    <a:pt x="970121" y="1430179"/>
                  </a:cubicBezTo>
                  <a:cubicBezTo>
                    <a:pt x="970121" y="1430179"/>
                    <a:pt x="968216" y="1405414"/>
                    <a:pt x="964406" y="1418749"/>
                  </a:cubicBezTo>
                  <a:lnTo>
                    <a:pt x="964406" y="1430179"/>
                  </a:lnTo>
                  <a:cubicBezTo>
                    <a:pt x="951071" y="1432084"/>
                    <a:pt x="952976" y="1432084"/>
                    <a:pt x="945356" y="1435894"/>
                  </a:cubicBezTo>
                  <a:cubicBezTo>
                    <a:pt x="952976" y="1447324"/>
                    <a:pt x="956786" y="1445419"/>
                    <a:pt x="951071" y="1454944"/>
                  </a:cubicBezTo>
                  <a:lnTo>
                    <a:pt x="951071" y="1460659"/>
                  </a:lnTo>
                  <a:lnTo>
                    <a:pt x="945356" y="1460659"/>
                  </a:lnTo>
                  <a:lnTo>
                    <a:pt x="945356" y="1454944"/>
                  </a:lnTo>
                  <a:cubicBezTo>
                    <a:pt x="941546" y="1449229"/>
                    <a:pt x="935831" y="1432084"/>
                    <a:pt x="933926" y="1424464"/>
                  </a:cubicBezTo>
                  <a:cubicBezTo>
                    <a:pt x="918686" y="1426369"/>
                    <a:pt x="928211" y="1426369"/>
                    <a:pt x="909161" y="1424464"/>
                  </a:cubicBezTo>
                  <a:lnTo>
                    <a:pt x="909161" y="1420654"/>
                  </a:lnTo>
                  <a:cubicBezTo>
                    <a:pt x="918686" y="1413034"/>
                    <a:pt x="920591" y="1405414"/>
                    <a:pt x="928211" y="1395889"/>
                  </a:cubicBezTo>
                  <a:cubicBezTo>
                    <a:pt x="933926" y="1401604"/>
                    <a:pt x="930116" y="1397794"/>
                    <a:pt x="939641" y="1401604"/>
                  </a:cubicBezTo>
                  <a:cubicBezTo>
                    <a:pt x="939641" y="1380649"/>
                    <a:pt x="933926" y="1382554"/>
                    <a:pt x="939641" y="1376839"/>
                  </a:cubicBezTo>
                  <a:lnTo>
                    <a:pt x="879634" y="1376839"/>
                  </a:lnTo>
                  <a:cubicBezTo>
                    <a:pt x="881539" y="1376839"/>
                    <a:pt x="881539" y="1376839"/>
                    <a:pt x="883444" y="1378744"/>
                  </a:cubicBezTo>
                  <a:lnTo>
                    <a:pt x="883444" y="1397794"/>
                  </a:lnTo>
                  <a:cubicBezTo>
                    <a:pt x="848201" y="1397794"/>
                    <a:pt x="836771" y="1392079"/>
                    <a:pt x="815816" y="1386364"/>
                  </a:cubicBezTo>
                  <a:lnTo>
                    <a:pt x="815816" y="1411129"/>
                  </a:lnTo>
                  <a:cubicBezTo>
                    <a:pt x="831056" y="1428274"/>
                    <a:pt x="838676" y="1461611"/>
                    <a:pt x="840581" y="1492091"/>
                  </a:cubicBezTo>
                  <a:cubicBezTo>
                    <a:pt x="831056" y="1495901"/>
                    <a:pt x="831056" y="1495901"/>
                    <a:pt x="815816" y="1497806"/>
                  </a:cubicBezTo>
                  <a:lnTo>
                    <a:pt x="815816" y="1492091"/>
                  </a:lnTo>
                  <a:lnTo>
                    <a:pt x="810101" y="1492091"/>
                  </a:lnTo>
                  <a:cubicBezTo>
                    <a:pt x="825341" y="1439704"/>
                    <a:pt x="800576" y="1413034"/>
                    <a:pt x="781526" y="1378744"/>
                  </a:cubicBezTo>
                  <a:lnTo>
                    <a:pt x="740569" y="1378744"/>
                  </a:lnTo>
                  <a:lnTo>
                    <a:pt x="740569" y="1386364"/>
                  </a:lnTo>
                  <a:lnTo>
                    <a:pt x="729139" y="1386364"/>
                  </a:lnTo>
                  <a:lnTo>
                    <a:pt x="729139" y="1380649"/>
                  </a:lnTo>
                  <a:lnTo>
                    <a:pt x="731044" y="1378744"/>
                  </a:lnTo>
                  <a:lnTo>
                    <a:pt x="62389" y="1378744"/>
                  </a:lnTo>
                  <a:cubicBezTo>
                    <a:pt x="66199" y="1384459"/>
                    <a:pt x="70009" y="1388269"/>
                    <a:pt x="64294" y="1392079"/>
                  </a:cubicBezTo>
                  <a:cubicBezTo>
                    <a:pt x="58579" y="1395889"/>
                    <a:pt x="58579" y="1395889"/>
                    <a:pt x="45244" y="1397794"/>
                  </a:cubicBezTo>
                  <a:cubicBezTo>
                    <a:pt x="49054" y="1388269"/>
                    <a:pt x="47149" y="1384459"/>
                    <a:pt x="49054" y="1378744"/>
                  </a:cubicBezTo>
                  <a:lnTo>
                    <a:pt x="23336" y="1378744"/>
                  </a:lnTo>
                  <a:lnTo>
                    <a:pt x="25241" y="1392079"/>
                  </a:lnTo>
                  <a:lnTo>
                    <a:pt x="19526" y="1392079"/>
                  </a:lnTo>
                  <a:lnTo>
                    <a:pt x="19526" y="1386364"/>
                  </a:lnTo>
                  <a:cubicBezTo>
                    <a:pt x="17621" y="1384459"/>
                    <a:pt x="15716" y="1380649"/>
                    <a:pt x="15716" y="1378744"/>
                  </a:cubicBezTo>
                  <a:lnTo>
                    <a:pt x="8096" y="1378744"/>
                  </a:lnTo>
                  <a:lnTo>
                    <a:pt x="8096" y="1594961"/>
                  </a:lnTo>
                  <a:lnTo>
                    <a:pt x="19526" y="1594961"/>
                  </a:lnTo>
                  <a:cubicBezTo>
                    <a:pt x="27146" y="1591151"/>
                    <a:pt x="25241" y="1594961"/>
                    <a:pt x="44291" y="1594961"/>
                  </a:cubicBezTo>
                  <a:lnTo>
                    <a:pt x="44291" y="1625441"/>
                  </a:lnTo>
                  <a:lnTo>
                    <a:pt x="39529" y="1625441"/>
                  </a:lnTo>
                  <a:lnTo>
                    <a:pt x="39529" y="1631156"/>
                  </a:lnTo>
                  <a:lnTo>
                    <a:pt x="27146" y="1631156"/>
                  </a:lnTo>
                  <a:cubicBezTo>
                    <a:pt x="30956" y="1612106"/>
                    <a:pt x="32861" y="1612106"/>
                    <a:pt x="27146" y="1594961"/>
                  </a:cubicBezTo>
                  <a:lnTo>
                    <a:pt x="21431" y="1594961"/>
                  </a:lnTo>
                  <a:cubicBezTo>
                    <a:pt x="17621" y="1631156"/>
                    <a:pt x="11906" y="1636871"/>
                    <a:pt x="15716" y="1675924"/>
                  </a:cubicBezTo>
                  <a:cubicBezTo>
                    <a:pt x="40481" y="1683544"/>
                    <a:pt x="42386" y="1677829"/>
                    <a:pt x="46196" y="1706404"/>
                  </a:cubicBezTo>
                  <a:cubicBezTo>
                    <a:pt x="3334" y="1733074"/>
                    <a:pt x="7144" y="1791176"/>
                    <a:pt x="9049" y="1849279"/>
                  </a:cubicBezTo>
                  <a:lnTo>
                    <a:pt x="20479" y="1849279"/>
                  </a:lnTo>
                  <a:lnTo>
                    <a:pt x="20479" y="1843564"/>
                  </a:lnTo>
                  <a:cubicBezTo>
                    <a:pt x="26194" y="1837849"/>
                    <a:pt x="22384" y="1841659"/>
                    <a:pt x="26194" y="1832134"/>
                  </a:cubicBezTo>
                  <a:cubicBezTo>
                    <a:pt x="18574" y="1826419"/>
                    <a:pt x="18574" y="1826419"/>
                    <a:pt x="14764" y="1820704"/>
                  </a:cubicBezTo>
                  <a:cubicBezTo>
                    <a:pt x="39529" y="1803559"/>
                    <a:pt x="18574" y="1792129"/>
                    <a:pt x="39529" y="1778794"/>
                  </a:cubicBezTo>
                  <a:cubicBezTo>
                    <a:pt x="43339" y="1801654"/>
                    <a:pt x="54769" y="1799749"/>
                    <a:pt x="70009" y="1820704"/>
                  </a:cubicBezTo>
                  <a:cubicBezTo>
                    <a:pt x="81439" y="1816894"/>
                    <a:pt x="89059" y="1818799"/>
                    <a:pt x="94774" y="1814989"/>
                  </a:cubicBezTo>
                  <a:cubicBezTo>
                    <a:pt x="102394" y="1807369"/>
                    <a:pt x="102394" y="1803559"/>
                    <a:pt x="106204" y="1790224"/>
                  </a:cubicBezTo>
                  <a:lnTo>
                    <a:pt x="94774" y="1790224"/>
                  </a:lnTo>
                  <a:cubicBezTo>
                    <a:pt x="85249" y="1784509"/>
                    <a:pt x="70009" y="1784509"/>
                    <a:pt x="50006" y="1784509"/>
                  </a:cubicBezTo>
                  <a:cubicBezTo>
                    <a:pt x="48101" y="1755934"/>
                    <a:pt x="48101" y="1718786"/>
                    <a:pt x="69056" y="1709261"/>
                  </a:cubicBezTo>
                  <a:cubicBezTo>
                    <a:pt x="78581" y="1714976"/>
                    <a:pt x="84296" y="1711166"/>
                    <a:pt x="106204" y="1709261"/>
                  </a:cubicBezTo>
                  <a:lnTo>
                    <a:pt x="106204" y="1728311"/>
                  </a:lnTo>
                  <a:lnTo>
                    <a:pt x="143351" y="1734026"/>
                  </a:lnTo>
                  <a:cubicBezTo>
                    <a:pt x="149066" y="1720691"/>
                    <a:pt x="149066" y="1724501"/>
                    <a:pt x="154781" y="1714976"/>
                  </a:cubicBezTo>
                  <a:lnTo>
                    <a:pt x="124301" y="1714976"/>
                  </a:lnTo>
                  <a:lnTo>
                    <a:pt x="124301" y="1678781"/>
                  </a:lnTo>
                  <a:cubicBezTo>
                    <a:pt x="169069" y="1671161"/>
                    <a:pt x="174784" y="1650206"/>
                    <a:pt x="230981" y="1648301"/>
                  </a:cubicBezTo>
                  <a:cubicBezTo>
                    <a:pt x="240506" y="1657826"/>
                    <a:pt x="244316" y="1657826"/>
                    <a:pt x="261461" y="1659731"/>
                  </a:cubicBezTo>
                  <a:cubicBezTo>
                    <a:pt x="265271" y="1648301"/>
                    <a:pt x="263366" y="1654016"/>
                    <a:pt x="267176" y="1648301"/>
                  </a:cubicBezTo>
                  <a:cubicBezTo>
                    <a:pt x="259556" y="1634966"/>
                    <a:pt x="257651" y="1634966"/>
                    <a:pt x="255746" y="1612106"/>
                  </a:cubicBezTo>
                  <a:lnTo>
                    <a:pt x="274796" y="1612106"/>
                  </a:lnTo>
                  <a:cubicBezTo>
                    <a:pt x="276701" y="1631156"/>
                    <a:pt x="286226" y="1640681"/>
                    <a:pt x="280511" y="1648301"/>
                  </a:cubicBezTo>
                  <a:cubicBezTo>
                    <a:pt x="274796" y="1654016"/>
                    <a:pt x="269081" y="1655921"/>
                    <a:pt x="261461" y="1659731"/>
                  </a:cubicBezTo>
                  <a:lnTo>
                    <a:pt x="267176" y="1678781"/>
                  </a:lnTo>
                  <a:cubicBezTo>
                    <a:pt x="282416" y="1682591"/>
                    <a:pt x="340519" y="1731169"/>
                    <a:pt x="342424" y="1734979"/>
                  </a:cubicBezTo>
                  <a:lnTo>
                    <a:pt x="336709" y="1734979"/>
                  </a:lnTo>
                  <a:lnTo>
                    <a:pt x="336709" y="1740694"/>
                  </a:lnTo>
                  <a:lnTo>
                    <a:pt x="342424" y="1740694"/>
                  </a:lnTo>
                  <a:cubicBezTo>
                    <a:pt x="348139" y="1744504"/>
                    <a:pt x="348139" y="1744504"/>
                    <a:pt x="361474" y="1746409"/>
                  </a:cubicBezTo>
                  <a:lnTo>
                    <a:pt x="361474" y="1771174"/>
                  </a:lnTo>
                  <a:lnTo>
                    <a:pt x="386239" y="1782604"/>
                  </a:lnTo>
                  <a:cubicBezTo>
                    <a:pt x="384334" y="1811179"/>
                    <a:pt x="399574" y="1848326"/>
                    <a:pt x="367189" y="1874996"/>
                  </a:cubicBezTo>
                  <a:lnTo>
                    <a:pt x="378619" y="1894046"/>
                  </a:lnTo>
                  <a:cubicBezTo>
                    <a:pt x="324326" y="1878806"/>
                    <a:pt x="346234" y="1903571"/>
                    <a:pt x="316706" y="1918811"/>
                  </a:cubicBezTo>
                  <a:cubicBezTo>
                    <a:pt x="303371" y="1926431"/>
                    <a:pt x="309086" y="1909286"/>
                    <a:pt x="286226" y="1924526"/>
                  </a:cubicBezTo>
                  <a:cubicBezTo>
                    <a:pt x="293846" y="1882616"/>
                    <a:pt x="299561" y="1854994"/>
                    <a:pt x="297656" y="1813084"/>
                  </a:cubicBezTo>
                  <a:lnTo>
                    <a:pt x="278606" y="1813084"/>
                  </a:lnTo>
                  <a:cubicBezTo>
                    <a:pt x="280511" y="1841659"/>
                    <a:pt x="293846" y="1834039"/>
                    <a:pt x="278606" y="1843564"/>
                  </a:cubicBezTo>
                  <a:lnTo>
                    <a:pt x="278606" y="1849279"/>
                  </a:lnTo>
                  <a:lnTo>
                    <a:pt x="272891" y="1849279"/>
                  </a:lnTo>
                  <a:cubicBezTo>
                    <a:pt x="265271" y="1830229"/>
                    <a:pt x="270986" y="1835944"/>
                    <a:pt x="248126" y="1830229"/>
                  </a:cubicBezTo>
                  <a:cubicBezTo>
                    <a:pt x="248126" y="1845469"/>
                    <a:pt x="253841" y="1837849"/>
                    <a:pt x="236696" y="1849279"/>
                  </a:cubicBezTo>
                  <a:lnTo>
                    <a:pt x="236696" y="1843564"/>
                  </a:lnTo>
                  <a:lnTo>
                    <a:pt x="242411" y="1837849"/>
                  </a:lnTo>
                  <a:lnTo>
                    <a:pt x="230981" y="1837849"/>
                  </a:lnTo>
                  <a:lnTo>
                    <a:pt x="230981" y="1843564"/>
                  </a:lnTo>
                  <a:lnTo>
                    <a:pt x="225266" y="1843564"/>
                  </a:lnTo>
                  <a:cubicBezTo>
                    <a:pt x="230981" y="1860709"/>
                    <a:pt x="238601" y="1877854"/>
                    <a:pt x="244316" y="1899761"/>
                  </a:cubicBezTo>
                  <a:lnTo>
                    <a:pt x="219551" y="1899761"/>
                  </a:lnTo>
                  <a:lnTo>
                    <a:pt x="219551" y="1918811"/>
                  </a:lnTo>
                  <a:cubicBezTo>
                    <a:pt x="211931" y="1924526"/>
                    <a:pt x="211931" y="1924526"/>
                    <a:pt x="208121" y="1930241"/>
                  </a:cubicBezTo>
                  <a:cubicBezTo>
                    <a:pt x="198596" y="1924526"/>
                    <a:pt x="194786" y="1909286"/>
                    <a:pt x="189071" y="1918811"/>
                  </a:cubicBezTo>
                  <a:cubicBezTo>
                    <a:pt x="146209" y="1958816"/>
                    <a:pt x="129064" y="2059781"/>
                    <a:pt x="70961" y="2061686"/>
                  </a:cubicBezTo>
                  <a:cubicBezTo>
                    <a:pt x="57626" y="2040731"/>
                    <a:pt x="46196" y="2044541"/>
                    <a:pt x="40481" y="2031206"/>
                  </a:cubicBezTo>
                  <a:lnTo>
                    <a:pt x="46196" y="2025491"/>
                  </a:lnTo>
                  <a:lnTo>
                    <a:pt x="35719" y="2025491"/>
                  </a:lnTo>
                  <a:cubicBezTo>
                    <a:pt x="26194" y="2015966"/>
                    <a:pt x="30004" y="2031206"/>
                    <a:pt x="24289" y="2019776"/>
                  </a:cubicBezTo>
                  <a:cubicBezTo>
                    <a:pt x="18574" y="2014061"/>
                    <a:pt x="22384" y="2017871"/>
                    <a:pt x="18574" y="2008346"/>
                  </a:cubicBezTo>
                  <a:lnTo>
                    <a:pt x="11906" y="2008346"/>
                  </a:lnTo>
                  <a:lnTo>
                    <a:pt x="11906" y="2162651"/>
                  </a:lnTo>
                  <a:lnTo>
                    <a:pt x="23336" y="2162651"/>
                  </a:lnTo>
                  <a:cubicBezTo>
                    <a:pt x="30956" y="2170272"/>
                    <a:pt x="13811" y="2168366"/>
                    <a:pt x="11906" y="2168366"/>
                  </a:cubicBezTo>
                  <a:lnTo>
                    <a:pt x="11906" y="2235994"/>
                  </a:lnTo>
                  <a:cubicBezTo>
                    <a:pt x="11906" y="2305526"/>
                    <a:pt x="4286" y="2345531"/>
                    <a:pt x="17621" y="2390299"/>
                  </a:cubicBezTo>
                  <a:lnTo>
                    <a:pt x="23336" y="2390299"/>
                  </a:lnTo>
                  <a:lnTo>
                    <a:pt x="23336" y="2384584"/>
                  </a:lnTo>
                  <a:cubicBezTo>
                    <a:pt x="27146" y="2380774"/>
                    <a:pt x="30956" y="2371249"/>
                    <a:pt x="34766" y="2365534"/>
                  </a:cubicBezTo>
                  <a:lnTo>
                    <a:pt x="34766" y="2371249"/>
                  </a:lnTo>
                  <a:lnTo>
                    <a:pt x="40481" y="2371249"/>
                  </a:lnTo>
                  <a:lnTo>
                    <a:pt x="21431" y="2396014"/>
                  </a:lnTo>
                  <a:lnTo>
                    <a:pt x="160496" y="2396014"/>
                  </a:lnTo>
                  <a:cubicBezTo>
                    <a:pt x="173831" y="2390299"/>
                    <a:pt x="197644" y="2396014"/>
                    <a:pt x="222409" y="2390299"/>
                  </a:cubicBezTo>
                  <a:lnTo>
                    <a:pt x="233839" y="2378869"/>
                  </a:lnTo>
                  <a:cubicBezTo>
                    <a:pt x="235744" y="2375059"/>
                    <a:pt x="245269" y="2396014"/>
                    <a:pt x="245269" y="2397919"/>
                  </a:cubicBezTo>
                  <a:lnTo>
                    <a:pt x="363379" y="2392204"/>
                  </a:lnTo>
                  <a:cubicBezTo>
                    <a:pt x="374809" y="2394109"/>
                    <a:pt x="398621" y="2401729"/>
                    <a:pt x="419576" y="2397919"/>
                  </a:cubicBezTo>
                  <a:cubicBezTo>
                    <a:pt x="438626" y="2394109"/>
                    <a:pt x="502444" y="2380774"/>
                    <a:pt x="526256" y="2392204"/>
                  </a:cubicBezTo>
                  <a:cubicBezTo>
                    <a:pt x="541496" y="2380774"/>
                    <a:pt x="636746" y="2369344"/>
                    <a:pt x="688181" y="2380774"/>
                  </a:cubicBezTo>
                  <a:cubicBezTo>
                    <a:pt x="755809" y="2396014"/>
                    <a:pt x="860584" y="2390299"/>
                    <a:pt x="937736" y="2375059"/>
                  </a:cubicBezTo>
                  <a:cubicBezTo>
                    <a:pt x="956786" y="2371249"/>
                    <a:pt x="1007269" y="2388394"/>
                    <a:pt x="1035844" y="2380774"/>
                  </a:cubicBezTo>
                  <a:cubicBezTo>
                    <a:pt x="1130141" y="2359819"/>
                    <a:pt x="1215866" y="2401729"/>
                    <a:pt x="1327309" y="2380774"/>
                  </a:cubicBezTo>
                  <a:cubicBezTo>
                    <a:pt x="1366361" y="2373154"/>
                    <a:pt x="1404461" y="2376964"/>
                    <a:pt x="1445419" y="2386489"/>
                  </a:cubicBezTo>
                  <a:cubicBezTo>
                    <a:pt x="1484471" y="2396014"/>
                    <a:pt x="1503521" y="2373154"/>
                    <a:pt x="1532096" y="2375059"/>
                  </a:cubicBezTo>
                  <a:cubicBezTo>
                    <a:pt x="1574959" y="2376964"/>
                    <a:pt x="1686401" y="2388394"/>
                    <a:pt x="1748314" y="2394109"/>
                  </a:cubicBezTo>
                  <a:cubicBezTo>
                    <a:pt x="1748314" y="2375059"/>
                    <a:pt x="1740694" y="2378869"/>
                    <a:pt x="1767364" y="2375059"/>
                  </a:cubicBezTo>
                  <a:lnTo>
                    <a:pt x="1767364" y="2386489"/>
                  </a:lnTo>
                  <a:cubicBezTo>
                    <a:pt x="1755934" y="2390299"/>
                    <a:pt x="1761649" y="2388394"/>
                    <a:pt x="1755934" y="2392204"/>
                  </a:cubicBezTo>
                  <a:lnTo>
                    <a:pt x="1786414" y="2392204"/>
                  </a:lnTo>
                  <a:cubicBezTo>
                    <a:pt x="1788319" y="2369344"/>
                    <a:pt x="1776889" y="2378869"/>
                    <a:pt x="1797844" y="2373154"/>
                  </a:cubicBezTo>
                  <a:lnTo>
                    <a:pt x="1797844" y="2378869"/>
                  </a:lnTo>
                  <a:lnTo>
                    <a:pt x="1792129" y="2378869"/>
                  </a:lnTo>
                  <a:cubicBezTo>
                    <a:pt x="1780699" y="2382679"/>
                    <a:pt x="1803559" y="2384584"/>
                    <a:pt x="1803559" y="2384584"/>
                  </a:cubicBezTo>
                  <a:cubicBezTo>
                    <a:pt x="1814989" y="2373154"/>
                    <a:pt x="1809274" y="2373154"/>
                    <a:pt x="1822609" y="2378869"/>
                  </a:cubicBezTo>
                  <a:lnTo>
                    <a:pt x="1834039" y="2378869"/>
                  </a:lnTo>
                  <a:lnTo>
                    <a:pt x="1834039" y="2384584"/>
                  </a:lnTo>
                  <a:cubicBezTo>
                    <a:pt x="1820704" y="2386489"/>
                    <a:pt x="1822609" y="2386489"/>
                    <a:pt x="1814989" y="2390299"/>
                  </a:cubicBezTo>
                  <a:cubicBezTo>
                    <a:pt x="1933099" y="2392204"/>
                    <a:pt x="2072164" y="2407444"/>
                    <a:pt x="2162651" y="2384584"/>
                  </a:cubicBezTo>
                  <a:cubicBezTo>
                    <a:pt x="2175986" y="2380774"/>
                    <a:pt x="2181701" y="2396014"/>
                    <a:pt x="2187416" y="2396014"/>
                  </a:cubicBezTo>
                  <a:cubicBezTo>
                    <a:pt x="2210276" y="2401729"/>
                    <a:pt x="2279809" y="2388394"/>
                    <a:pt x="2294096" y="2376964"/>
                  </a:cubicBezTo>
                  <a:cubicBezTo>
                    <a:pt x="2294096" y="2376964"/>
                    <a:pt x="2357914" y="2394109"/>
                    <a:pt x="2361724" y="2396014"/>
                  </a:cubicBezTo>
                  <a:cubicBezTo>
                    <a:pt x="2380774" y="2399824"/>
                    <a:pt x="2523649" y="2407444"/>
                    <a:pt x="2541746" y="2396014"/>
                  </a:cubicBezTo>
                  <a:cubicBezTo>
                    <a:pt x="2530316" y="2392204"/>
                    <a:pt x="2536031" y="2394109"/>
                    <a:pt x="2530316" y="2390299"/>
                  </a:cubicBezTo>
                  <a:cubicBezTo>
                    <a:pt x="2746534" y="2415064"/>
                    <a:pt x="2996089" y="2376964"/>
                    <a:pt x="3175159" y="2384584"/>
                  </a:cubicBezTo>
                  <a:lnTo>
                    <a:pt x="3175159" y="2378869"/>
                  </a:lnTo>
                  <a:lnTo>
                    <a:pt x="3169444" y="2378869"/>
                  </a:lnTo>
                  <a:cubicBezTo>
                    <a:pt x="3158014" y="2375059"/>
                    <a:pt x="3180874" y="2373154"/>
                    <a:pt x="3180874" y="2373154"/>
                  </a:cubicBezTo>
                  <a:cubicBezTo>
                    <a:pt x="3186589" y="2378869"/>
                    <a:pt x="3182779" y="2375059"/>
                    <a:pt x="3192304" y="2378869"/>
                  </a:cubicBezTo>
                  <a:cubicBezTo>
                    <a:pt x="3188494" y="2384584"/>
                    <a:pt x="3184684" y="2386489"/>
                    <a:pt x="3180874" y="2390299"/>
                  </a:cubicBezTo>
                  <a:lnTo>
                    <a:pt x="3199924" y="2390299"/>
                  </a:lnTo>
                  <a:cubicBezTo>
                    <a:pt x="3209449" y="2386489"/>
                    <a:pt x="3235166" y="2394109"/>
                    <a:pt x="3250406" y="2384584"/>
                  </a:cubicBezTo>
                  <a:cubicBezTo>
                    <a:pt x="3237071" y="2382679"/>
                    <a:pt x="3238976" y="2382679"/>
                    <a:pt x="3231356" y="2378869"/>
                  </a:cubicBezTo>
                  <a:cubicBezTo>
                    <a:pt x="3248501" y="2378869"/>
                    <a:pt x="3238976" y="2373154"/>
                    <a:pt x="3250406" y="2378869"/>
                  </a:cubicBezTo>
                  <a:cubicBezTo>
                    <a:pt x="3297079" y="2407444"/>
                    <a:pt x="3298984" y="2369344"/>
                    <a:pt x="3348514" y="2373154"/>
                  </a:cubicBezTo>
                  <a:cubicBezTo>
                    <a:pt x="3423761" y="2376964"/>
                    <a:pt x="3543776" y="2386489"/>
                    <a:pt x="3659981" y="2384584"/>
                  </a:cubicBezTo>
                  <a:cubicBezTo>
                    <a:pt x="3663791" y="2376964"/>
                    <a:pt x="3667601" y="2365534"/>
                    <a:pt x="3671411" y="2359819"/>
                  </a:cubicBezTo>
                  <a:lnTo>
                    <a:pt x="3671411" y="2378869"/>
                  </a:lnTo>
                  <a:lnTo>
                    <a:pt x="3708559" y="2384584"/>
                  </a:lnTo>
                  <a:cubicBezTo>
                    <a:pt x="3706654" y="2369344"/>
                    <a:pt x="3706654" y="2378869"/>
                    <a:pt x="3708559" y="2359819"/>
                  </a:cubicBezTo>
                  <a:lnTo>
                    <a:pt x="3714274" y="2359819"/>
                  </a:lnTo>
                  <a:cubicBezTo>
                    <a:pt x="3716179" y="2373154"/>
                    <a:pt x="3716179" y="2376964"/>
                    <a:pt x="3719989" y="2384584"/>
                  </a:cubicBezTo>
                  <a:cubicBezTo>
                    <a:pt x="3739039" y="2375059"/>
                    <a:pt x="3789521" y="2392204"/>
                    <a:pt x="3826669" y="2384584"/>
                  </a:cubicBezTo>
                  <a:cubicBezTo>
                    <a:pt x="3898106" y="2369344"/>
                    <a:pt x="4121944" y="2394109"/>
                    <a:pt x="4230529" y="2378869"/>
                  </a:cubicBezTo>
                  <a:cubicBezTo>
                    <a:pt x="4269582" y="2373154"/>
                    <a:pt x="4286727" y="2409349"/>
                    <a:pt x="4305777" y="2373154"/>
                  </a:cubicBezTo>
                  <a:cubicBezTo>
                    <a:pt x="4354354" y="2413159"/>
                    <a:pt x="4562952" y="2397919"/>
                    <a:pt x="4659154" y="2397919"/>
                  </a:cubicBezTo>
                  <a:lnTo>
                    <a:pt x="4659154" y="2392204"/>
                  </a:lnTo>
                  <a:lnTo>
                    <a:pt x="4664869" y="2392204"/>
                  </a:lnTo>
                  <a:cubicBezTo>
                    <a:pt x="4662964" y="2375059"/>
                    <a:pt x="4659154" y="2365534"/>
                    <a:pt x="4664869" y="2356009"/>
                  </a:cubicBezTo>
                  <a:cubicBezTo>
                    <a:pt x="4676299" y="2378869"/>
                    <a:pt x="4682014" y="2375059"/>
                    <a:pt x="4683919" y="2397919"/>
                  </a:cubicBezTo>
                  <a:cubicBezTo>
                    <a:pt x="4730592" y="2397919"/>
                    <a:pt x="4743927" y="2396014"/>
                    <a:pt x="4776311" y="2392204"/>
                  </a:cubicBezTo>
                  <a:lnTo>
                    <a:pt x="4770596" y="2380774"/>
                  </a:lnTo>
                  <a:lnTo>
                    <a:pt x="4776311" y="2380774"/>
                  </a:lnTo>
                  <a:lnTo>
                    <a:pt x="4776311" y="2386489"/>
                  </a:lnTo>
                  <a:lnTo>
                    <a:pt x="4787742" y="2380774"/>
                  </a:lnTo>
                  <a:cubicBezTo>
                    <a:pt x="4789646" y="2396014"/>
                    <a:pt x="4793457" y="2394109"/>
                    <a:pt x="4824889" y="2392204"/>
                  </a:cubicBezTo>
                  <a:cubicBezTo>
                    <a:pt x="4863942" y="2409349"/>
                    <a:pt x="4992529" y="2394109"/>
                    <a:pt x="5048727" y="2392204"/>
                  </a:cubicBezTo>
                  <a:cubicBezTo>
                    <a:pt x="5093494" y="2390299"/>
                    <a:pt x="5146834" y="2399824"/>
                    <a:pt x="5172552" y="2380774"/>
                  </a:cubicBezTo>
                  <a:cubicBezTo>
                    <a:pt x="5189696" y="2365534"/>
                    <a:pt x="5203032" y="2344579"/>
                    <a:pt x="5215414" y="2324576"/>
                  </a:cubicBezTo>
                  <a:cubicBezTo>
                    <a:pt x="5207794" y="2320766"/>
                    <a:pt x="5205889" y="2320766"/>
                    <a:pt x="5205889" y="2320766"/>
                  </a:cubicBezTo>
                  <a:cubicBezTo>
                    <a:pt x="5205889" y="2320766"/>
                    <a:pt x="5205889" y="2318861"/>
                    <a:pt x="5202079" y="2311241"/>
                  </a:cubicBezTo>
                  <a:cubicBezTo>
                    <a:pt x="5215414" y="2315051"/>
                    <a:pt x="5213509" y="2318861"/>
                    <a:pt x="5226844" y="2311241"/>
                  </a:cubicBezTo>
                  <a:cubicBezTo>
                    <a:pt x="5234464" y="2303622"/>
                    <a:pt x="5253514" y="2284572"/>
                    <a:pt x="5257324" y="2275047"/>
                  </a:cubicBezTo>
                  <a:cubicBezTo>
                    <a:pt x="5259229" y="2267426"/>
                    <a:pt x="5249704" y="2255997"/>
                    <a:pt x="5257324" y="2244566"/>
                  </a:cubicBezTo>
                  <a:cubicBezTo>
                    <a:pt x="5266849" y="2259806"/>
                    <a:pt x="5255419" y="2252186"/>
                    <a:pt x="5276374" y="2255997"/>
                  </a:cubicBezTo>
                  <a:cubicBezTo>
                    <a:pt x="5293519" y="2223611"/>
                    <a:pt x="5289709" y="2231231"/>
                    <a:pt x="5313521" y="2214086"/>
                  </a:cubicBezTo>
                  <a:lnTo>
                    <a:pt x="5313521" y="2202656"/>
                  </a:lnTo>
                  <a:cubicBezTo>
                    <a:pt x="5305902" y="2198847"/>
                    <a:pt x="5303996" y="2198847"/>
                    <a:pt x="5303996" y="2198847"/>
                  </a:cubicBezTo>
                  <a:cubicBezTo>
                    <a:pt x="5303996" y="2198847"/>
                    <a:pt x="5303996" y="2196941"/>
                    <a:pt x="5300187" y="2189322"/>
                  </a:cubicBezTo>
                  <a:lnTo>
                    <a:pt x="5305902" y="2189322"/>
                  </a:lnTo>
                  <a:cubicBezTo>
                    <a:pt x="5315427" y="2198847"/>
                    <a:pt x="5309712" y="2195036"/>
                    <a:pt x="5317332" y="2195036"/>
                  </a:cubicBezTo>
                  <a:cubicBezTo>
                    <a:pt x="5332571" y="2183606"/>
                    <a:pt x="5349716" y="2170272"/>
                    <a:pt x="5354479" y="2144554"/>
                  </a:cubicBezTo>
                  <a:cubicBezTo>
                    <a:pt x="5303996" y="2106454"/>
                    <a:pt x="5335429" y="2055971"/>
                    <a:pt x="5303996" y="2007394"/>
                  </a:cubicBezTo>
                  <a:cubicBezTo>
                    <a:pt x="5303996" y="2022634"/>
                    <a:pt x="5303996" y="2030254"/>
                    <a:pt x="5298282" y="2037874"/>
                  </a:cubicBezTo>
                  <a:cubicBezTo>
                    <a:pt x="5296377" y="1989296"/>
                    <a:pt x="5323046" y="1851184"/>
                    <a:pt x="5348764" y="1845469"/>
                  </a:cubicBezTo>
                  <a:cubicBezTo>
                    <a:pt x="5348764" y="1816894"/>
                    <a:pt x="5350669" y="1809274"/>
                    <a:pt x="5348764" y="1789271"/>
                  </a:cubicBezTo>
                  <a:lnTo>
                    <a:pt x="5367814" y="1789271"/>
                  </a:lnTo>
                  <a:lnTo>
                    <a:pt x="5367814" y="1770221"/>
                  </a:lnTo>
                  <a:lnTo>
                    <a:pt x="5356384" y="1770221"/>
                  </a:lnTo>
                  <a:cubicBezTo>
                    <a:pt x="5344954" y="1764506"/>
                    <a:pt x="5352574" y="1779746"/>
                    <a:pt x="5337334" y="1770221"/>
                  </a:cubicBezTo>
                  <a:cubicBezTo>
                    <a:pt x="5327809" y="1756886"/>
                    <a:pt x="5331619" y="1749266"/>
                    <a:pt x="5325904" y="1734026"/>
                  </a:cubicBezTo>
                  <a:lnTo>
                    <a:pt x="5337334" y="1734026"/>
                  </a:lnTo>
                  <a:cubicBezTo>
                    <a:pt x="5344954" y="1749266"/>
                    <a:pt x="5365909" y="1762601"/>
                    <a:pt x="5374482" y="1758791"/>
                  </a:cubicBezTo>
                  <a:cubicBezTo>
                    <a:pt x="5380196" y="1751171"/>
                    <a:pt x="5380196" y="1722596"/>
                    <a:pt x="5380196" y="1722596"/>
                  </a:cubicBezTo>
                  <a:cubicBezTo>
                    <a:pt x="5389721" y="1713071"/>
                    <a:pt x="5417344" y="1709261"/>
                    <a:pt x="5423059" y="1697831"/>
                  </a:cubicBezTo>
                  <a:cubicBezTo>
                    <a:pt x="5428774" y="1686401"/>
                    <a:pt x="5417344" y="1684496"/>
                    <a:pt x="5423059" y="1673066"/>
                  </a:cubicBezTo>
                  <a:cubicBezTo>
                    <a:pt x="5432584" y="1688306"/>
                    <a:pt x="5424964" y="1682591"/>
                    <a:pt x="5447824" y="1684496"/>
                  </a:cubicBezTo>
                  <a:cubicBezTo>
                    <a:pt x="5453539" y="1673066"/>
                    <a:pt x="5455444" y="1674971"/>
                    <a:pt x="5459254" y="1659731"/>
                  </a:cubicBezTo>
                  <a:cubicBezTo>
                    <a:pt x="5451634" y="1655921"/>
                    <a:pt x="5449729" y="1655921"/>
                    <a:pt x="5449729" y="1655921"/>
                  </a:cubicBezTo>
                  <a:cubicBezTo>
                    <a:pt x="5449729" y="1655921"/>
                    <a:pt x="5449729" y="1654016"/>
                    <a:pt x="5445919" y="1646396"/>
                  </a:cubicBezTo>
                  <a:lnTo>
                    <a:pt x="5464969" y="1646396"/>
                  </a:lnTo>
                  <a:cubicBezTo>
                    <a:pt x="5464969" y="1646396"/>
                    <a:pt x="5466874" y="1671161"/>
                    <a:pt x="5470684" y="1657826"/>
                  </a:cubicBezTo>
                  <a:lnTo>
                    <a:pt x="5470684" y="1652111"/>
                  </a:lnTo>
                  <a:cubicBezTo>
                    <a:pt x="5497354" y="1642586"/>
                    <a:pt x="5474494" y="1640681"/>
                    <a:pt x="5495449" y="1633061"/>
                  </a:cubicBezTo>
                  <a:lnTo>
                    <a:pt x="5495449" y="1638776"/>
                  </a:lnTo>
                  <a:lnTo>
                    <a:pt x="5501164" y="1638776"/>
                  </a:lnTo>
                  <a:lnTo>
                    <a:pt x="5501164" y="1627346"/>
                  </a:lnTo>
                  <a:cubicBezTo>
                    <a:pt x="5497354" y="1625441"/>
                    <a:pt x="5497354" y="1625441"/>
                    <a:pt x="5495449" y="1621631"/>
                  </a:cubicBezTo>
                  <a:cubicBezTo>
                    <a:pt x="5530691" y="1627346"/>
                    <a:pt x="5630704" y="1531144"/>
                    <a:pt x="5649754" y="1510189"/>
                  </a:cubicBezTo>
                  <a:cubicBezTo>
                    <a:pt x="5657374" y="1525429"/>
                    <a:pt x="5647849" y="1513999"/>
                    <a:pt x="5661184" y="1521619"/>
                  </a:cubicBezTo>
                  <a:lnTo>
                    <a:pt x="5672614" y="1502569"/>
                  </a:lnTo>
                  <a:cubicBezTo>
                    <a:pt x="5657374" y="1496854"/>
                    <a:pt x="5663089" y="1500664"/>
                    <a:pt x="5653564" y="1491139"/>
                  </a:cubicBezTo>
                  <a:cubicBezTo>
                    <a:pt x="5657374" y="1489234"/>
                    <a:pt x="5657374" y="1489234"/>
                    <a:pt x="5659279" y="1485424"/>
                  </a:cubicBezTo>
                  <a:cubicBezTo>
                    <a:pt x="5668804" y="1491139"/>
                    <a:pt x="5678329" y="1508284"/>
                    <a:pt x="5684044" y="1496854"/>
                  </a:cubicBezTo>
                  <a:cubicBezTo>
                    <a:pt x="5726907" y="1468279"/>
                    <a:pt x="5782152" y="1415891"/>
                    <a:pt x="5836444" y="1377791"/>
                  </a:cubicBezTo>
                  <a:lnTo>
                    <a:pt x="5693569" y="1379696"/>
                  </a:lnTo>
                  <a:lnTo>
                    <a:pt x="5693569" y="1379696"/>
                  </a:lnTo>
                  <a:lnTo>
                    <a:pt x="5693569" y="1379696"/>
                  </a:lnTo>
                  <a:lnTo>
                    <a:pt x="5693569" y="1379696"/>
                  </a:lnTo>
                  <a:close/>
                  <a:moveTo>
                    <a:pt x="5670709" y="1379696"/>
                  </a:moveTo>
                  <a:cubicBezTo>
                    <a:pt x="5674519" y="1383506"/>
                    <a:pt x="5674519" y="1383506"/>
                    <a:pt x="5685949" y="1387316"/>
                  </a:cubicBezTo>
                  <a:lnTo>
                    <a:pt x="5685949" y="1381601"/>
                  </a:lnTo>
                  <a:lnTo>
                    <a:pt x="5680234" y="1381601"/>
                  </a:lnTo>
                  <a:cubicBezTo>
                    <a:pt x="5680234" y="1381601"/>
                    <a:pt x="5680234" y="1381601"/>
                    <a:pt x="5680234" y="1379696"/>
                  </a:cubicBezTo>
                  <a:lnTo>
                    <a:pt x="5670709" y="1379696"/>
                  </a:lnTo>
                  <a:lnTo>
                    <a:pt x="5670709" y="1379696"/>
                  </a:lnTo>
                  <a:lnTo>
                    <a:pt x="5670709" y="1379696"/>
                  </a:lnTo>
                  <a:lnTo>
                    <a:pt x="5670709" y="1379696"/>
                  </a:lnTo>
                  <a:close/>
                  <a:moveTo>
                    <a:pt x="5216366" y="1379696"/>
                  </a:moveTo>
                  <a:cubicBezTo>
                    <a:pt x="5218271" y="1381601"/>
                    <a:pt x="5222082" y="1383506"/>
                    <a:pt x="5225891" y="1387316"/>
                  </a:cubicBezTo>
                  <a:cubicBezTo>
                    <a:pt x="5225891" y="1385411"/>
                    <a:pt x="5225891" y="1381601"/>
                    <a:pt x="5225891" y="1379696"/>
                  </a:cubicBezTo>
                  <a:lnTo>
                    <a:pt x="5216366" y="1379696"/>
                  </a:lnTo>
                  <a:lnTo>
                    <a:pt x="5216366" y="1379696"/>
                  </a:lnTo>
                  <a:lnTo>
                    <a:pt x="5216366" y="1379696"/>
                  </a:lnTo>
                  <a:lnTo>
                    <a:pt x="5216366" y="1379696"/>
                  </a:lnTo>
                  <a:close/>
                  <a:moveTo>
                    <a:pt x="4782027" y="1379696"/>
                  </a:moveTo>
                  <a:lnTo>
                    <a:pt x="4780121" y="1393031"/>
                  </a:lnTo>
                  <a:lnTo>
                    <a:pt x="4785836" y="1393031"/>
                  </a:lnTo>
                  <a:cubicBezTo>
                    <a:pt x="4787742" y="1387316"/>
                    <a:pt x="4791552" y="1383506"/>
                    <a:pt x="4793457" y="1379696"/>
                  </a:cubicBezTo>
                  <a:lnTo>
                    <a:pt x="4782027" y="1379696"/>
                  </a:lnTo>
                  <a:lnTo>
                    <a:pt x="4782027" y="1379696"/>
                  </a:lnTo>
                  <a:lnTo>
                    <a:pt x="4782027" y="1379696"/>
                  </a:lnTo>
                  <a:lnTo>
                    <a:pt x="4782027" y="1379696"/>
                  </a:lnTo>
                  <a:close/>
                  <a:moveTo>
                    <a:pt x="4182904" y="1379696"/>
                  </a:moveTo>
                  <a:cubicBezTo>
                    <a:pt x="4182904" y="1379696"/>
                    <a:pt x="4182904" y="1381601"/>
                    <a:pt x="4182904" y="1379696"/>
                  </a:cubicBezTo>
                  <a:cubicBezTo>
                    <a:pt x="4180999" y="1379696"/>
                    <a:pt x="4179094" y="1379696"/>
                    <a:pt x="4179094" y="1379696"/>
                  </a:cubicBezTo>
                  <a:lnTo>
                    <a:pt x="4173379" y="1379696"/>
                  </a:lnTo>
                  <a:cubicBezTo>
                    <a:pt x="4171474" y="1379696"/>
                    <a:pt x="4169569" y="1379696"/>
                    <a:pt x="4163854" y="1381601"/>
                  </a:cubicBezTo>
                  <a:cubicBezTo>
                    <a:pt x="4169569" y="1387316"/>
                    <a:pt x="4165759" y="1383506"/>
                    <a:pt x="4175284" y="1387316"/>
                  </a:cubicBezTo>
                  <a:cubicBezTo>
                    <a:pt x="4182904" y="1391126"/>
                    <a:pt x="4205764" y="1387316"/>
                    <a:pt x="4233386" y="1379696"/>
                  </a:cubicBezTo>
                  <a:lnTo>
                    <a:pt x="4182904" y="1379696"/>
                  </a:lnTo>
                  <a:lnTo>
                    <a:pt x="4182904" y="1379696"/>
                  </a:lnTo>
                  <a:lnTo>
                    <a:pt x="4182904" y="1379696"/>
                  </a:lnTo>
                  <a:lnTo>
                    <a:pt x="4182904" y="1379696"/>
                  </a:lnTo>
                  <a:close/>
                  <a:moveTo>
                    <a:pt x="2307431" y="1379696"/>
                  </a:moveTo>
                  <a:lnTo>
                    <a:pt x="2307431" y="1379696"/>
                  </a:lnTo>
                  <a:lnTo>
                    <a:pt x="2309336" y="1387316"/>
                  </a:lnTo>
                  <a:cubicBezTo>
                    <a:pt x="2313146" y="1385411"/>
                    <a:pt x="2313146" y="1385411"/>
                    <a:pt x="2315051" y="1381601"/>
                  </a:cubicBezTo>
                  <a:cubicBezTo>
                    <a:pt x="2315051" y="1381601"/>
                    <a:pt x="2315051" y="1381601"/>
                    <a:pt x="2315051" y="1379696"/>
                  </a:cubicBezTo>
                  <a:lnTo>
                    <a:pt x="2307431" y="1379696"/>
                  </a:lnTo>
                  <a:lnTo>
                    <a:pt x="2307431" y="1379696"/>
                  </a:lnTo>
                  <a:lnTo>
                    <a:pt x="2307431" y="1379696"/>
                  </a:lnTo>
                  <a:lnTo>
                    <a:pt x="2307431" y="1379696"/>
                  </a:lnTo>
                  <a:close/>
                  <a:moveTo>
                    <a:pt x="2052161" y="1379696"/>
                  </a:moveTo>
                  <a:cubicBezTo>
                    <a:pt x="2054066" y="1379696"/>
                    <a:pt x="2055971" y="1379696"/>
                    <a:pt x="2059781" y="1381601"/>
                  </a:cubicBezTo>
                  <a:cubicBezTo>
                    <a:pt x="2059781" y="1381601"/>
                    <a:pt x="2059781" y="1381601"/>
                    <a:pt x="2059781" y="1379696"/>
                  </a:cubicBezTo>
                  <a:lnTo>
                    <a:pt x="2052161" y="1379696"/>
                  </a:lnTo>
                  <a:lnTo>
                    <a:pt x="2052161" y="1379696"/>
                  </a:lnTo>
                  <a:lnTo>
                    <a:pt x="2052161" y="1379696"/>
                  </a:lnTo>
                  <a:lnTo>
                    <a:pt x="2052161" y="1379696"/>
                  </a:lnTo>
                  <a:close/>
                  <a:moveTo>
                    <a:pt x="1832134" y="1379696"/>
                  </a:moveTo>
                  <a:lnTo>
                    <a:pt x="1841659" y="1398746"/>
                  </a:lnTo>
                  <a:lnTo>
                    <a:pt x="1853089" y="1398746"/>
                  </a:lnTo>
                  <a:lnTo>
                    <a:pt x="1853089" y="1387316"/>
                  </a:lnTo>
                  <a:cubicBezTo>
                    <a:pt x="1851184" y="1383506"/>
                    <a:pt x="1849279" y="1381601"/>
                    <a:pt x="1849279" y="1379696"/>
                  </a:cubicBezTo>
                  <a:lnTo>
                    <a:pt x="1832134" y="1379696"/>
                  </a:lnTo>
                  <a:lnTo>
                    <a:pt x="1832134" y="1379696"/>
                  </a:lnTo>
                  <a:lnTo>
                    <a:pt x="1832134" y="1379696"/>
                  </a:lnTo>
                  <a:lnTo>
                    <a:pt x="1832134" y="1379696"/>
                  </a:lnTo>
                  <a:close/>
                  <a:moveTo>
                    <a:pt x="1781651" y="1379696"/>
                  </a:moveTo>
                  <a:cubicBezTo>
                    <a:pt x="1781651" y="1381601"/>
                    <a:pt x="1779746" y="1383506"/>
                    <a:pt x="1779746" y="1387316"/>
                  </a:cubicBezTo>
                  <a:cubicBezTo>
                    <a:pt x="1793081" y="1385411"/>
                    <a:pt x="1791176" y="1385411"/>
                    <a:pt x="1798796" y="1381601"/>
                  </a:cubicBezTo>
                  <a:cubicBezTo>
                    <a:pt x="1798796" y="1381601"/>
                    <a:pt x="1798796" y="1381601"/>
                    <a:pt x="1800701" y="1379696"/>
                  </a:cubicBezTo>
                  <a:lnTo>
                    <a:pt x="1781651" y="1379696"/>
                  </a:lnTo>
                  <a:lnTo>
                    <a:pt x="1781651" y="1379696"/>
                  </a:lnTo>
                  <a:lnTo>
                    <a:pt x="1781651" y="1379696"/>
                  </a:lnTo>
                  <a:lnTo>
                    <a:pt x="1781651" y="1379696"/>
                  </a:lnTo>
                  <a:close/>
                  <a:moveTo>
                    <a:pt x="1293019" y="1379696"/>
                  </a:moveTo>
                  <a:cubicBezTo>
                    <a:pt x="1296829" y="1385411"/>
                    <a:pt x="1298734" y="1393031"/>
                    <a:pt x="1296829" y="1398746"/>
                  </a:cubicBezTo>
                  <a:lnTo>
                    <a:pt x="1291114" y="1417796"/>
                  </a:lnTo>
                  <a:cubicBezTo>
                    <a:pt x="1287304" y="1415891"/>
                    <a:pt x="1287304" y="1415891"/>
                    <a:pt x="1285399" y="1412081"/>
                  </a:cubicBezTo>
                  <a:lnTo>
                    <a:pt x="1279684" y="1412081"/>
                  </a:lnTo>
                  <a:lnTo>
                    <a:pt x="1279684" y="1406366"/>
                  </a:lnTo>
                  <a:cubicBezTo>
                    <a:pt x="1270159" y="1400651"/>
                    <a:pt x="1273969" y="1410176"/>
                    <a:pt x="1268254" y="1400651"/>
                  </a:cubicBezTo>
                  <a:cubicBezTo>
                    <a:pt x="1268254" y="1394936"/>
                    <a:pt x="1262539" y="1389221"/>
                    <a:pt x="1253014" y="1381601"/>
                  </a:cubicBezTo>
                  <a:lnTo>
                    <a:pt x="1172051" y="1381601"/>
                  </a:lnTo>
                  <a:cubicBezTo>
                    <a:pt x="1209199" y="1389221"/>
                    <a:pt x="1256824" y="1402556"/>
                    <a:pt x="1262539" y="1406366"/>
                  </a:cubicBezTo>
                  <a:cubicBezTo>
                    <a:pt x="1245394" y="1415891"/>
                    <a:pt x="1256824" y="1404461"/>
                    <a:pt x="1256824" y="1425416"/>
                  </a:cubicBezTo>
                  <a:cubicBezTo>
                    <a:pt x="1281589" y="1433036"/>
                    <a:pt x="1283494" y="1417796"/>
                    <a:pt x="1287304" y="1450181"/>
                  </a:cubicBezTo>
                  <a:lnTo>
                    <a:pt x="1306354" y="1450181"/>
                  </a:lnTo>
                  <a:cubicBezTo>
                    <a:pt x="1306354" y="1474946"/>
                    <a:pt x="1331119" y="1488281"/>
                    <a:pt x="1368266" y="1492091"/>
                  </a:cubicBezTo>
                  <a:lnTo>
                    <a:pt x="1368266" y="1486376"/>
                  </a:lnTo>
                  <a:cubicBezTo>
                    <a:pt x="1354931" y="1482566"/>
                    <a:pt x="1331119" y="1469231"/>
                    <a:pt x="1343501" y="1461611"/>
                  </a:cubicBezTo>
                  <a:cubicBezTo>
                    <a:pt x="1351121" y="1448276"/>
                    <a:pt x="1375886" y="1455896"/>
                    <a:pt x="1393984" y="1436846"/>
                  </a:cubicBezTo>
                  <a:lnTo>
                    <a:pt x="1381601" y="1436846"/>
                  </a:lnTo>
                  <a:cubicBezTo>
                    <a:pt x="1354931" y="1419701"/>
                    <a:pt x="1342549" y="1434941"/>
                    <a:pt x="1319689" y="1436846"/>
                  </a:cubicBezTo>
                  <a:cubicBezTo>
                    <a:pt x="1319689" y="1412081"/>
                    <a:pt x="1317784" y="1394936"/>
                    <a:pt x="1310164" y="1378744"/>
                  </a:cubicBezTo>
                  <a:lnTo>
                    <a:pt x="1293019" y="1378744"/>
                  </a:lnTo>
                  <a:lnTo>
                    <a:pt x="1293019" y="1379696"/>
                  </a:lnTo>
                  <a:lnTo>
                    <a:pt x="1293019" y="1379696"/>
                  </a:lnTo>
                  <a:lnTo>
                    <a:pt x="1293019" y="1379696"/>
                  </a:lnTo>
                  <a:close/>
                  <a:moveTo>
                    <a:pt x="1052989" y="1379696"/>
                  </a:moveTo>
                  <a:cubicBezTo>
                    <a:pt x="1049179" y="1379696"/>
                    <a:pt x="1045369" y="1379696"/>
                    <a:pt x="1041559" y="1381601"/>
                  </a:cubicBezTo>
                  <a:lnTo>
                    <a:pt x="1041559" y="1423511"/>
                  </a:lnTo>
                  <a:cubicBezTo>
                    <a:pt x="1037749" y="1427321"/>
                    <a:pt x="1032034" y="1423511"/>
                    <a:pt x="1035844" y="1434941"/>
                  </a:cubicBezTo>
                  <a:lnTo>
                    <a:pt x="1041559" y="1434941"/>
                  </a:lnTo>
                  <a:cubicBezTo>
                    <a:pt x="1049179" y="1440656"/>
                    <a:pt x="1051084" y="1438751"/>
                    <a:pt x="1066324" y="1440656"/>
                  </a:cubicBezTo>
                  <a:cubicBezTo>
                    <a:pt x="1060609" y="1419701"/>
                    <a:pt x="1056799" y="1423511"/>
                    <a:pt x="1047274" y="1410176"/>
                  </a:cubicBezTo>
                  <a:lnTo>
                    <a:pt x="1058704" y="1410176"/>
                  </a:lnTo>
                  <a:cubicBezTo>
                    <a:pt x="1073944" y="1423511"/>
                    <a:pt x="1060609" y="1417796"/>
                    <a:pt x="1083469" y="1415891"/>
                  </a:cubicBezTo>
                  <a:lnTo>
                    <a:pt x="1083469" y="1404461"/>
                  </a:lnTo>
                  <a:cubicBezTo>
                    <a:pt x="1072039" y="1400651"/>
                    <a:pt x="1077754" y="1402556"/>
                    <a:pt x="1072039" y="1398746"/>
                  </a:cubicBezTo>
                  <a:cubicBezTo>
                    <a:pt x="1094899" y="1394936"/>
                    <a:pt x="1104424" y="1385411"/>
                    <a:pt x="1116806" y="1379696"/>
                  </a:cubicBezTo>
                  <a:lnTo>
                    <a:pt x="1052989" y="1379696"/>
                  </a:lnTo>
                  <a:lnTo>
                    <a:pt x="1052989" y="1379696"/>
                  </a:lnTo>
                  <a:lnTo>
                    <a:pt x="1052989" y="1379696"/>
                  </a:lnTo>
                  <a:lnTo>
                    <a:pt x="1052989" y="1379696"/>
                  </a:lnTo>
                  <a:close/>
                  <a:moveTo>
                    <a:pt x="804386" y="1379696"/>
                  </a:moveTo>
                  <a:cubicBezTo>
                    <a:pt x="804386" y="1381601"/>
                    <a:pt x="806291" y="1385411"/>
                    <a:pt x="806291" y="1387316"/>
                  </a:cubicBezTo>
                  <a:lnTo>
                    <a:pt x="812006" y="1387316"/>
                  </a:lnTo>
                  <a:cubicBezTo>
                    <a:pt x="812006" y="1383506"/>
                    <a:pt x="812006" y="1381601"/>
                    <a:pt x="813911" y="1379696"/>
                  </a:cubicBezTo>
                  <a:lnTo>
                    <a:pt x="804386" y="1379696"/>
                  </a:lnTo>
                  <a:lnTo>
                    <a:pt x="804386" y="1379696"/>
                  </a:lnTo>
                  <a:lnTo>
                    <a:pt x="804386" y="1379696"/>
                  </a:lnTo>
                  <a:lnTo>
                    <a:pt x="804386" y="1379696"/>
                  </a:lnTo>
                  <a:close/>
                  <a:moveTo>
                    <a:pt x="5850732" y="1379696"/>
                  </a:moveTo>
                  <a:cubicBezTo>
                    <a:pt x="5860257" y="1373981"/>
                    <a:pt x="5867877" y="1368266"/>
                    <a:pt x="5877402" y="1362551"/>
                  </a:cubicBezTo>
                  <a:cubicBezTo>
                    <a:pt x="5864066" y="1277779"/>
                    <a:pt x="5914549" y="1204436"/>
                    <a:pt x="5902166" y="1102519"/>
                  </a:cubicBezTo>
                  <a:cubicBezTo>
                    <a:pt x="5863114" y="1077754"/>
                    <a:pt x="5844064" y="1040606"/>
                    <a:pt x="5826919" y="996791"/>
                  </a:cubicBezTo>
                  <a:cubicBezTo>
                    <a:pt x="5815489" y="962501"/>
                    <a:pt x="5847874" y="931069"/>
                    <a:pt x="5821204" y="910114"/>
                  </a:cubicBezTo>
                  <a:cubicBezTo>
                    <a:pt x="5817394" y="921544"/>
                    <a:pt x="5819299" y="915829"/>
                    <a:pt x="5815489" y="921544"/>
                  </a:cubicBezTo>
                  <a:lnTo>
                    <a:pt x="5815489" y="902494"/>
                  </a:lnTo>
                  <a:cubicBezTo>
                    <a:pt x="5830729" y="892969"/>
                    <a:pt x="5823109" y="904399"/>
                    <a:pt x="5826919" y="883444"/>
                  </a:cubicBezTo>
                  <a:cubicBezTo>
                    <a:pt x="5819299" y="877729"/>
                    <a:pt x="5819299" y="877729"/>
                    <a:pt x="5815489" y="872014"/>
                  </a:cubicBezTo>
                  <a:cubicBezTo>
                    <a:pt x="5832634" y="870109"/>
                    <a:pt x="5828824" y="866299"/>
                    <a:pt x="5826919" y="835819"/>
                  </a:cubicBezTo>
                  <a:cubicBezTo>
                    <a:pt x="5832634" y="828199"/>
                    <a:pt x="5832634" y="820579"/>
                    <a:pt x="5832634" y="805339"/>
                  </a:cubicBezTo>
                  <a:lnTo>
                    <a:pt x="5826919" y="805339"/>
                  </a:lnTo>
                  <a:lnTo>
                    <a:pt x="5826919" y="811054"/>
                  </a:lnTo>
                  <a:cubicBezTo>
                    <a:pt x="5815489" y="822484"/>
                    <a:pt x="5809774" y="832009"/>
                    <a:pt x="5796439" y="841534"/>
                  </a:cubicBezTo>
                  <a:cubicBezTo>
                    <a:pt x="5811679" y="881539"/>
                    <a:pt x="5792629" y="883444"/>
                    <a:pt x="5796439" y="903446"/>
                  </a:cubicBezTo>
                  <a:cubicBezTo>
                    <a:pt x="5798344" y="911066"/>
                    <a:pt x="5813584" y="930116"/>
                    <a:pt x="5815489" y="933926"/>
                  </a:cubicBezTo>
                  <a:cubicBezTo>
                    <a:pt x="5825014" y="962501"/>
                    <a:pt x="5823109" y="1037749"/>
                    <a:pt x="5826919" y="1076801"/>
                  </a:cubicBezTo>
                  <a:cubicBezTo>
                    <a:pt x="5809774" y="1076801"/>
                    <a:pt x="5819299" y="1071086"/>
                    <a:pt x="5807869" y="1076801"/>
                  </a:cubicBezTo>
                  <a:cubicBezTo>
                    <a:pt x="5804059" y="1082516"/>
                    <a:pt x="5804059" y="1082516"/>
                    <a:pt x="5802154" y="1095851"/>
                  </a:cubicBezTo>
                  <a:cubicBezTo>
                    <a:pt x="5798344" y="1103471"/>
                    <a:pt x="5804059" y="1107281"/>
                    <a:pt x="5802154" y="1120616"/>
                  </a:cubicBezTo>
                  <a:cubicBezTo>
                    <a:pt x="5815489" y="1122521"/>
                    <a:pt x="5819299" y="1122521"/>
                    <a:pt x="5826919" y="1126331"/>
                  </a:cubicBezTo>
                  <a:cubicBezTo>
                    <a:pt x="5805964" y="1126331"/>
                    <a:pt x="5776437" y="1128236"/>
                    <a:pt x="5765007" y="1120616"/>
                  </a:cubicBezTo>
                  <a:cubicBezTo>
                    <a:pt x="5772627" y="1116806"/>
                    <a:pt x="5772627" y="1116806"/>
                    <a:pt x="5774532" y="1116806"/>
                  </a:cubicBezTo>
                  <a:cubicBezTo>
                    <a:pt x="5774532" y="1116806"/>
                    <a:pt x="5774532" y="1114901"/>
                    <a:pt x="5778341" y="1107281"/>
                  </a:cubicBezTo>
                  <a:cubicBezTo>
                    <a:pt x="5751671" y="1105376"/>
                    <a:pt x="5703094" y="1090136"/>
                    <a:pt x="5691664" y="1082516"/>
                  </a:cubicBezTo>
                  <a:cubicBezTo>
                    <a:pt x="5685949" y="1074896"/>
                    <a:pt x="5685949" y="1067276"/>
                    <a:pt x="5685949" y="1052036"/>
                  </a:cubicBezTo>
                  <a:cubicBezTo>
                    <a:pt x="5676424" y="1029176"/>
                    <a:pt x="5701189" y="965359"/>
                    <a:pt x="5704999" y="929164"/>
                  </a:cubicBezTo>
                  <a:cubicBezTo>
                    <a:pt x="5701189" y="927259"/>
                    <a:pt x="5701189" y="927259"/>
                    <a:pt x="5699284" y="923449"/>
                  </a:cubicBezTo>
                  <a:lnTo>
                    <a:pt x="5693569" y="923449"/>
                  </a:lnTo>
                  <a:cubicBezTo>
                    <a:pt x="5691664" y="1004411"/>
                    <a:pt x="5641182" y="1058704"/>
                    <a:pt x="5618321" y="1115854"/>
                  </a:cubicBezTo>
                  <a:cubicBezTo>
                    <a:pt x="5603082" y="1155859"/>
                    <a:pt x="5637371" y="1152049"/>
                    <a:pt x="5618321" y="1183481"/>
                  </a:cubicBezTo>
                  <a:cubicBezTo>
                    <a:pt x="5614512" y="1189196"/>
                    <a:pt x="5589746" y="1256824"/>
                    <a:pt x="5606891" y="1258729"/>
                  </a:cubicBezTo>
                  <a:lnTo>
                    <a:pt x="5587841" y="1253014"/>
                  </a:lnTo>
                  <a:cubicBezTo>
                    <a:pt x="5552599" y="1273969"/>
                    <a:pt x="5527834" y="1277779"/>
                    <a:pt x="5481162" y="1294924"/>
                  </a:cubicBezTo>
                  <a:cubicBezTo>
                    <a:pt x="5479257" y="1308259"/>
                    <a:pt x="5486877" y="1300639"/>
                    <a:pt x="5475446" y="1306354"/>
                  </a:cubicBezTo>
                  <a:cubicBezTo>
                    <a:pt x="5438299" y="1331119"/>
                    <a:pt x="5326857" y="1313974"/>
                    <a:pt x="5307807" y="1300639"/>
                  </a:cubicBezTo>
                  <a:cubicBezTo>
                    <a:pt x="5323046" y="1291114"/>
                    <a:pt x="5315427" y="1302544"/>
                    <a:pt x="5319237" y="1281589"/>
                  </a:cubicBezTo>
                  <a:cubicBezTo>
                    <a:pt x="5283994" y="1270159"/>
                    <a:pt x="5240179" y="1270159"/>
                    <a:pt x="5226844" y="1239679"/>
                  </a:cubicBezTo>
                  <a:cubicBezTo>
                    <a:pt x="5238274" y="1232059"/>
                    <a:pt x="5247799" y="1214914"/>
                    <a:pt x="5257324" y="1209199"/>
                  </a:cubicBezTo>
                  <a:cubicBezTo>
                    <a:pt x="5268754" y="1203484"/>
                    <a:pt x="5280184" y="1209199"/>
                    <a:pt x="5287804" y="1203484"/>
                  </a:cubicBezTo>
                  <a:cubicBezTo>
                    <a:pt x="5268754" y="1197769"/>
                    <a:pt x="5278279" y="1207294"/>
                    <a:pt x="5268754" y="1192054"/>
                  </a:cubicBezTo>
                  <a:lnTo>
                    <a:pt x="5280184" y="1192054"/>
                  </a:lnTo>
                  <a:cubicBezTo>
                    <a:pt x="5303044" y="1216819"/>
                    <a:pt x="5405914" y="1173004"/>
                    <a:pt x="5428774" y="1167289"/>
                  </a:cubicBezTo>
                  <a:lnTo>
                    <a:pt x="5423059" y="1155859"/>
                  </a:lnTo>
                  <a:lnTo>
                    <a:pt x="5428774" y="1155859"/>
                  </a:lnTo>
                  <a:cubicBezTo>
                    <a:pt x="5438299" y="1161574"/>
                    <a:pt x="5481162" y="1152049"/>
                    <a:pt x="5509737" y="1150144"/>
                  </a:cubicBezTo>
                  <a:cubicBezTo>
                    <a:pt x="5511641" y="1131094"/>
                    <a:pt x="5521166" y="1115854"/>
                    <a:pt x="5515452" y="1108234"/>
                  </a:cubicBezTo>
                  <a:cubicBezTo>
                    <a:pt x="5502116" y="1096804"/>
                    <a:pt x="5492591" y="1096804"/>
                    <a:pt x="5464969" y="1096804"/>
                  </a:cubicBezTo>
                  <a:lnTo>
                    <a:pt x="5464969" y="1102519"/>
                  </a:lnTo>
                  <a:cubicBezTo>
                    <a:pt x="5480209" y="1112044"/>
                    <a:pt x="5478304" y="1106329"/>
                    <a:pt x="5484019" y="1127284"/>
                  </a:cubicBezTo>
                  <a:cubicBezTo>
                    <a:pt x="5403057" y="1127284"/>
                    <a:pt x="5354479" y="1159669"/>
                    <a:pt x="5279232" y="1177766"/>
                  </a:cubicBezTo>
                  <a:lnTo>
                    <a:pt x="5279232" y="1158716"/>
                  </a:lnTo>
                  <a:cubicBezTo>
                    <a:pt x="5290662" y="1149191"/>
                    <a:pt x="5296377" y="1137761"/>
                    <a:pt x="5303996" y="1122521"/>
                  </a:cubicBezTo>
                  <a:cubicBezTo>
                    <a:pt x="5328762" y="1132046"/>
                    <a:pt x="5365909" y="1141571"/>
                    <a:pt x="5390674" y="1122521"/>
                  </a:cubicBezTo>
                  <a:cubicBezTo>
                    <a:pt x="5394484" y="1120616"/>
                    <a:pt x="5394484" y="1120616"/>
                    <a:pt x="5396389" y="1116806"/>
                  </a:cubicBezTo>
                  <a:cubicBezTo>
                    <a:pt x="5388769" y="1112996"/>
                    <a:pt x="5383054" y="1111091"/>
                    <a:pt x="5377339" y="1105376"/>
                  </a:cubicBezTo>
                  <a:cubicBezTo>
                    <a:pt x="5384959" y="1101566"/>
                    <a:pt x="5384959" y="1101566"/>
                    <a:pt x="5386864" y="1101566"/>
                  </a:cubicBezTo>
                  <a:cubicBezTo>
                    <a:pt x="5386864" y="1101566"/>
                    <a:pt x="5386864" y="1099661"/>
                    <a:pt x="5390674" y="1092041"/>
                  </a:cubicBezTo>
                  <a:lnTo>
                    <a:pt x="5371624" y="1092041"/>
                  </a:lnTo>
                  <a:cubicBezTo>
                    <a:pt x="5365909" y="1097756"/>
                    <a:pt x="5348764" y="1101566"/>
                    <a:pt x="5341144" y="1103471"/>
                  </a:cubicBezTo>
                  <a:cubicBezTo>
                    <a:pt x="5337334" y="1088231"/>
                    <a:pt x="5335429" y="1090136"/>
                    <a:pt x="5329714" y="1078706"/>
                  </a:cubicBezTo>
                  <a:cubicBezTo>
                    <a:pt x="5364957" y="1059656"/>
                    <a:pt x="5374482" y="1016794"/>
                    <a:pt x="5374482" y="961549"/>
                  </a:cubicBezTo>
                  <a:cubicBezTo>
                    <a:pt x="5353527" y="942499"/>
                    <a:pt x="5301139" y="811054"/>
                    <a:pt x="5256371" y="844391"/>
                  </a:cubicBezTo>
                  <a:cubicBezTo>
                    <a:pt x="5244941" y="834866"/>
                    <a:pt x="5250657" y="829151"/>
                    <a:pt x="5231607" y="832961"/>
                  </a:cubicBezTo>
                  <a:lnTo>
                    <a:pt x="5231607" y="813911"/>
                  </a:lnTo>
                  <a:cubicBezTo>
                    <a:pt x="5199221" y="813911"/>
                    <a:pt x="5194459" y="800576"/>
                    <a:pt x="5156359" y="794861"/>
                  </a:cubicBezTo>
                  <a:lnTo>
                    <a:pt x="5156359" y="806291"/>
                  </a:lnTo>
                  <a:cubicBezTo>
                    <a:pt x="5163979" y="812006"/>
                    <a:pt x="5163979" y="812006"/>
                    <a:pt x="5167789" y="817721"/>
                  </a:cubicBezTo>
                  <a:cubicBezTo>
                    <a:pt x="5156359" y="817721"/>
                    <a:pt x="5123021" y="823436"/>
                    <a:pt x="5105877" y="836771"/>
                  </a:cubicBezTo>
                  <a:cubicBezTo>
                    <a:pt x="5119212" y="838676"/>
                    <a:pt x="5117307" y="838676"/>
                    <a:pt x="5124927" y="842486"/>
                  </a:cubicBezTo>
                  <a:lnTo>
                    <a:pt x="5074444" y="842486"/>
                  </a:lnTo>
                  <a:lnTo>
                    <a:pt x="5068729" y="831056"/>
                  </a:lnTo>
                  <a:cubicBezTo>
                    <a:pt x="5082064" y="825341"/>
                    <a:pt x="5091589" y="823436"/>
                    <a:pt x="5099209" y="812006"/>
                  </a:cubicBezTo>
                  <a:lnTo>
                    <a:pt x="5087779" y="812006"/>
                  </a:lnTo>
                  <a:cubicBezTo>
                    <a:pt x="5068729" y="806291"/>
                    <a:pt x="5023962" y="817721"/>
                    <a:pt x="5012532" y="848201"/>
                  </a:cubicBezTo>
                  <a:cubicBezTo>
                    <a:pt x="5008721" y="850106"/>
                    <a:pt x="5008721" y="850106"/>
                    <a:pt x="5006816" y="853916"/>
                  </a:cubicBezTo>
                  <a:lnTo>
                    <a:pt x="5018246" y="853916"/>
                  </a:lnTo>
                  <a:cubicBezTo>
                    <a:pt x="5022057" y="859631"/>
                    <a:pt x="5033487" y="844391"/>
                    <a:pt x="5055394" y="842486"/>
                  </a:cubicBezTo>
                  <a:cubicBezTo>
                    <a:pt x="5053489" y="867251"/>
                    <a:pt x="5051584" y="863441"/>
                    <a:pt x="5055394" y="884396"/>
                  </a:cubicBezTo>
                  <a:lnTo>
                    <a:pt x="5049679" y="884396"/>
                  </a:lnTo>
                  <a:cubicBezTo>
                    <a:pt x="5036344" y="865346"/>
                    <a:pt x="5024914" y="884396"/>
                    <a:pt x="5006816" y="895826"/>
                  </a:cubicBezTo>
                  <a:lnTo>
                    <a:pt x="5006816" y="876776"/>
                  </a:lnTo>
                  <a:cubicBezTo>
                    <a:pt x="5012532" y="871061"/>
                    <a:pt x="5014437" y="865346"/>
                    <a:pt x="5018246" y="857726"/>
                  </a:cubicBezTo>
                  <a:lnTo>
                    <a:pt x="5006816" y="857726"/>
                  </a:lnTo>
                  <a:lnTo>
                    <a:pt x="4987766" y="882491"/>
                  </a:lnTo>
                  <a:cubicBezTo>
                    <a:pt x="4982052" y="890111"/>
                    <a:pt x="4933474" y="1007269"/>
                    <a:pt x="4944904" y="1031081"/>
                  </a:cubicBezTo>
                  <a:cubicBezTo>
                    <a:pt x="4948714" y="1040606"/>
                    <a:pt x="4982052" y="1142524"/>
                    <a:pt x="4982052" y="1142524"/>
                  </a:cubicBezTo>
                  <a:cubicBezTo>
                    <a:pt x="4966812" y="1152049"/>
                    <a:pt x="4966812" y="1134904"/>
                    <a:pt x="4957287" y="1153954"/>
                  </a:cubicBezTo>
                  <a:cubicBezTo>
                    <a:pt x="4942046" y="1165384"/>
                    <a:pt x="4949666" y="1163479"/>
                    <a:pt x="4938237" y="1178719"/>
                  </a:cubicBezTo>
                  <a:cubicBezTo>
                    <a:pt x="4951571" y="1180624"/>
                    <a:pt x="4949666" y="1180624"/>
                    <a:pt x="4957287" y="1184434"/>
                  </a:cubicBezTo>
                  <a:cubicBezTo>
                    <a:pt x="4942046" y="1184434"/>
                    <a:pt x="4934427" y="1184434"/>
                    <a:pt x="4926807" y="1190149"/>
                  </a:cubicBezTo>
                  <a:cubicBezTo>
                    <a:pt x="4940141" y="1192054"/>
                    <a:pt x="4938237" y="1192054"/>
                    <a:pt x="4945857" y="1195864"/>
                  </a:cubicBezTo>
                  <a:lnTo>
                    <a:pt x="4901089" y="1190149"/>
                  </a:lnTo>
                  <a:lnTo>
                    <a:pt x="4901089" y="1195864"/>
                  </a:lnTo>
                  <a:cubicBezTo>
                    <a:pt x="4918234" y="1203484"/>
                    <a:pt x="4918234" y="1199674"/>
                    <a:pt x="4912519" y="1214914"/>
                  </a:cubicBezTo>
                  <a:cubicBezTo>
                    <a:pt x="4904899" y="1237774"/>
                    <a:pt x="4904899" y="1209199"/>
                    <a:pt x="4893469" y="1233964"/>
                  </a:cubicBezTo>
                  <a:cubicBezTo>
                    <a:pt x="4901089" y="1237774"/>
                    <a:pt x="4897279" y="1233964"/>
                    <a:pt x="4899184" y="1239679"/>
                  </a:cubicBezTo>
                  <a:cubicBezTo>
                    <a:pt x="4858227" y="1272064"/>
                    <a:pt x="4750594" y="1273969"/>
                    <a:pt x="4694396" y="1290161"/>
                  </a:cubicBezTo>
                  <a:cubicBezTo>
                    <a:pt x="4669632" y="1295876"/>
                    <a:pt x="4640104" y="1318736"/>
                    <a:pt x="4626769" y="1314926"/>
                  </a:cubicBezTo>
                  <a:cubicBezTo>
                    <a:pt x="4617244" y="1305401"/>
                    <a:pt x="4613434" y="1293971"/>
                    <a:pt x="4607719" y="1278731"/>
                  </a:cubicBezTo>
                  <a:cubicBezTo>
                    <a:pt x="4624864" y="1276826"/>
                    <a:pt x="4646771" y="1274921"/>
                    <a:pt x="4658202" y="1267301"/>
                  </a:cubicBezTo>
                  <a:lnTo>
                    <a:pt x="4652486" y="1267301"/>
                  </a:lnTo>
                  <a:cubicBezTo>
                    <a:pt x="4644867" y="1257776"/>
                    <a:pt x="4648677" y="1259681"/>
                    <a:pt x="4633436" y="1255871"/>
                  </a:cubicBezTo>
                  <a:cubicBezTo>
                    <a:pt x="4623911" y="1265396"/>
                    <a:pt x="4586764" y="1278731"/>
                    <a:pt x="4582954" y="1274921"/>
                  </a:cubicBezTo>
                  <a:lnTo>
                    <a:pt x="4577239" y="1274921"/>
                  </a:lnTo>
                  <a:cubicBezTo>
                    <a:pt x="4600099" y="1242536"/>
                    <a:pt x="4622007" y="1169194"/>
                    <a:pt x="4607719" y="1120616"/>
                  </a:cubicBezTo>
                  <a:lnTo>
                    <a:pt x="4613434" y="1120616"/>
                  </a:lnTo>
                  <a:lnTo>
                    <a:pt x="4613434" y="1126331"/>
                  </a:lnTo>
                  <a:cubicBezTo>
                    <a:pt x="4617244" y="1137761"/>
                    <a:pt x="4619149" y="1114901"/>
                    <a:pt x="4619149" y="1114901"/>
                  </a:cubicBezTo>
                  <a:cubicBezTo>
                    <a:pt x="4602004" y="1107281"/>
                    <a:pt x="4607719" y="1112996"/>
                    <a:pt x="4600099" y="1095851"/>
                  </a:cubicBezTo>
                  <a:cubicBezTo>
                    <a:pt x="4624864" y="1095851"/>
                    <a:pt x="4613434" y="1059656"/>
                    <a:pt x="4642961" y="1045369"/>
                  </a:cubicBezTo>
                  <a:cubicBezTo>
                    <a:pt x="4648677" y="1060609"/>
                    <a:pt x="4648677" y="1054894"/>
                    <a:pt x="4654392" y="1070134"/>
                  </a:cubicBezTo>
                  <a:cubicBezTo>
                    <a:pt x="4650582" y="1077754"/>
                    <a:pt x="4654392" y="1075849"/>
                    <a:pt x="4654392" y="1094899"/>
                  </a:cubicBezTo>
                  <a:cubicBezTo>
                    <a:pt x="4637246" y="1098709"/>
                    <a:pt x="4622007" y="1102519"/>
                    <a:pt x="4609624" y="1106329"/>
                  </a:cubicBezTo>
                  <a:lnTo>
                    <a:pt x="4622959" y="1106329"/>
                  </a:lnTo>
                  <a:cubicBezTo>
                    <a:pt x="4634389" y="1115854"/>
                    <a:pt x="4651534" y="1123474"/>
                    <a:pt x="4660107" y="1117759"/>
                  </a:cubicBezTo>
                  <a:cubicBezTo>
                    <a:pt x="4675346" y="1098709"/>
                    <a:pt x="4669632" y="1085374"/>
                    <a:pt x="4684871" y="1075849"/>
                  </a:cubicBezTo>
                  <a:cubicBezTo>
                    <a:pt x="4686777" y="1091089"/>
                    <a:pt x="4681061" y="1083469"/>
                    <a:pt x="4696302" y="1087279"/>
                  </a:cubicBezTo>
                  <a:lnTo>
                    <a:pt x="4696302" y="1081564"/>
                  </a:lnTo>
                  <a:cubicBezTo>
                    <a:pt x="4677252" y="1062514"/>
                    <a:pt x="4661059" y="1036796"/>
                    <a:pt x="4659154" y="1000601"/>
                  </a:cubicBezTo>
                  <a:cubicBezTo>
                    <a:pt x="4696302" y="972026"/>
                    <a:pt x="4691539" y="942499"/>
                    <a:pt x="4689634" y="883444"/>
                  </a:cubicBezTo>
                  <a:lnTo>
                    <a:pt x="4708684" y="883444"/>
                  </a:lnTo>
                  <a:cubicBezTo>
                    <a:pt x="4714399" y="815816"/>
                    <a:pt x="4764882" y="773906"/>
                    <a:pt x="4783932" y="740569"/>
                  </a:cubicBezTo>
                  <a:cubicBezTo>
                    <a:pt x="4795361" y="719614"/>
                    <a:pt x="4802982" y="674846"/>
                    <a:pt x="4814411" y="659606"/>
                  </a:cubicBezTo>
                  <a:lnTo>
                    <a:pt x="4814411" y="665321"/>
                  </a:lnTo>
                  <a:lnTo>
                    <a:pt x="4820127" y="665321"/>
                  </a:lnTo>
                  <a:lnTo>
                    <a:pt x="4820127" y="659606"/>
                  </a:lnTo>
                  <a:cubicBezTo>
                    <a:pt x="4835367" y="642461"/>
                    <a:pt x="4820127" y="638651"/>
                    <a:pt x="4831557" y="617696"/>
                  </a:cubicBezTo>
                  <a:cubicBezTo>
                    <a:pt x="4846796" y="594836"/>
                    <a:pt x="4872514" y="569119"/>
                    <a:pt x="4887754" y="542449"/>
                  </a:cubicBezTo>
                  <a:cubicBezTo>
                    <a:pt x="4883944" y="540544"/>
                    <a:pt x="4883944" y="540544"/>
                    <a:pt x="4882039" y="536734"/>
                  </a:cubicBezTo>
                  <a:lnTo>
                    <a:pt x="4870609" y="542449"/>
                  </a:lnTo>
                  <a:lnTo>
                    <a:pt x="4870609" y="536734"/>
                  </a:lnTo>
                  <a:cubicBezTo>
                    <a:pt x="4866799" y="527209"/>
                    <a:pt x="4868704" y="531019"/>
                    <a:pt x="4840129" y="531019"/>
                  </a:cubicBezTo>
                  <a:lnTo>
                    <a:pt x="4840129" y="536734"/>
                  </a:lnTo>
                  <a:lnTo>
                    <a:pt x="4834414" y="536734"/>
                  </a:lnTo>
                  <a:cubicBezTo>
                    <a:pt x="4838224" y="542449"/>
                    <a:pt x="4842034" y="544354"/>
                    <a:pt x="4845844" y="548164"/>
                  </a:cubicBezTo>
                  <a:lnTo>
                    <a:pt x="4826794" y="548164"/>
                  </a:lnTo>
                  <a:cubicBezTo>
                    <a:pt x="4809649" y="531019"/>
                    <a:pt x="4824889" y="559594"/>
                    <a:pt x="4802029" y="548164"/>
                  </a:cubicBezTo>
                  <a:cubicBezTo>
                    <a:pt x="4794409" y="544354"/>
                    <a:pt x="4788694" y="515779"/>
                    <a:pt x="4777264" y="529114"/>
                  </a:cubicBezTo>
                  <a:cubicBezTo>
                    <a:pt x="4765834" y="538639"/>
                    <a:pt x="4767739" y="538639"/>
                    <a:pt x="4765834" y="559594"/>
                  </a:cubicBezTo>
                  <a:cubicBezTo>
                    <a:pt x="4794409" y="572929"/>
                    <a:pt x="4798219" y="584359"/>
                    <a:pt x="4808696" y="615791"/>
                  </a:cubicBezTo>
                  <a:cubicBezTo>
                    <a:pt x="4791552" y="613886"/>
                    <a:pt x="4801077" y="606266"/>
                    <a:pt x="4789646" y="621506"/>
                  </a:cubicBezTo>
                  <a:cubicBezTo>
                    <a:pt x="4759167" y="657701"/>
                    <a:pt x="4782027" y="696754"/>
                    <a:pt x="4708684" y="696754"/>
                  </a:cubicBezTo>
                  <a:cubicBezTo>
                    <a:pt x="4702969" y="702469"/>
                    <a:pt x="4706779" y="698659"/>
                    <a:pt x="4697254" y="702469"/>
                  </a:cubicBezTo>
                  <a:cubicBezTo>
                    <a:pt x="4689634" y="719614"/>
                    <a:pt x="4682014" y="729139"/>
                    <a:pt x="4678204" y="752951"/>
                  </a:cubicBezTo>
                  <a:cubicBezTo>
                    <a:pt x="4641057" y="754856"/>
                    <a:pt x="4635342" y="760571"/>
                    <a:pt x="4610577" y="764381"/>
                  </a:cubicBezTo>
                  <a:lnTo>
                    <a:pt x="4610577" y="773906"/>
                  </a:lnTo>
                  <a:cubicBezTo>
                    <a:pt x="4637246" y="773906"/>
                    <a:pt x="4645819" y="773906"/>
                    <a:pt x="4653439" y="792956"/>
                  </a:cubicBezTo>
                  <a:cubicBezTo>
                    <a:pt x="4653439" y="806291"/>
                    <a:pt x="4630579" y="834866"/>
                    <a:pt x="4622959" y="860584"/>
                  </a:cubicBezTo>
                  <a:lnTo>
                    <a:pt x="4642009" y="866299"/>
                  </a:lnTo>
                  <a:lnTo>
                    <a:pt x="4636294" y="885349"/>
                  </a:lnTo>
                  <a:lnTo>
                    <a:pt x="4629627" y="885349"/>
                  </a:lnTo>
                  <a:cubicBezTo>
                    <a:pt x="4614386" y="870109"/>
                    <a:pt x="4614386" y="877729"/>
                    <a:pt x="4586764" y="879634"/>
                  </a:cubicBezTo>
                  <a:cubicBezTo>
                    <a:pt x="4581049" y="872014"/>
                    <a:pt x="4581049" y="872014"/>
                    <a:pt x="4575334" y="868204"/>
                  </a:cubicBezTo>
                  <a:cubicBezTo>
                    <a:pt x="4586764" y="832009"/>
                    <a:pt x="4573429" y="812006"/>
                    <a:pt x="4563904" y="781526"/>
                  </a:cubicBezTo>
                  <a:cubicBezTo>
                    <a:pt x="4579144" y="770096"/>
                    <a:pt x="4573429" y="766286"/>
                    <a:pt x="4601052" y="762476"/>
                  </a:cubicBezTo>
                  <a:lnTo>
                    <a:pt x="4601052" y="768191"/>
                  </a:lnTo>
                  <a:cubicBezTo>
                    <a:pt x="4618196" y="772001"/>
                    <a:pt x="4608671" y="764381"/>
                    <a:pt x="4612482" y="756761"/>
                  </a:cubicBezTo>
                  <a:lnTo>
                    <a:pt x="4618196" y="756761"/>
                  </a:lnTo>
                  <a:lnTo>
                    <a:pt x="4618196" y="751046"/>
                  </a:lnTo>
                  <a:cubicBezTo>
                    <a:pt x="4601052" y="747236"/>
                    <a:pt x="4591527" y="741521"/>
                    <a:pt x="4581049" y="731996"/>
                  </a:cubicBezTo>
                  <a:cubicBezTo>
                    <a:pt x="4590574" y="716756"/>
                    <a:pt x="4586764" y="681514"/>
                    <a:pt x="4581049" y="664369"/>
                  </a:cubicBezTo>
                  <a:cubicBezTo>
                    <a:pt x="4605814" y="666274"/>
                    <a:pt x="4602004" y="670084"/>
                    <a:pt x="4618196" y="652939"/>
                  </a:cubicBezTo>
                  <a:lnTo>
                    <a:pt x="4606767" y="652939"/>
                  </a:lnTo>
                  <a:cubicBezTo>
                    <a:pt x="4585811" y="645319"/>
                    <a:pt x="4571524" y="670084"/>
                    <a:pt x="4544854" y="677704"/>
                  </a:cubicBezTo>
                  <a:cubicBezTo>
                    <a:pt x="4537234" y="662464"/>
                    <a:pt x="4529614" y="660559"/>
                    <a:pt x="4520089" y="666274"/>
                  </a:cubicBezTo>
                  <a:cubicBezTo>
                    <a:pt x="4514374" y="671989"/>
                    <a:pt x="4518184" y="668179"/>
                    <a:pt x="4514374" y="677704"/>
                  </a:cubicBezTo>
                  <a:lnTo>
                    <a:pt x="4539139" y="677704"/>
                  </a:lnTo>
                  <a:cubicBezTo>
                    <a:pt x="4541044" y="691039"/>
                    <a:pt x="4541044" y="689134"/>
                    <a:pt x="4544854" y="696754"/>
                  </a:cubicBezTo>
                  <a:lnTo>
                    <a:pt x="4544854" y="702469"/>
                  </a:lnTo>
                  <a:lnTo>
                    <a:pt x="4563904" y="702469"/>
                  </a:lnTo>
                  <a:cubicBezTo>
                    <a:pt x="4565809" y="723424"/>
                    <a:pt x="4569619" y="736759"/>
                    <a:pt x="4563904" y="744379"/>
                  </a:cubicBezTo>
                  <a:cubicBezTo>
                    <a:pt x="4552474" y="761524"/>
                    <a:pt x="4537234" y="769144"/>
                    <a:pt x="4526757" y="786289"/>
                  </a:cubicBezTo>
                  <a:cubicBezTo>
                    <a:pt x="4545807" y="792004"/>
                    <a:pt x="4551521" y="797719"/>
                    <a:pt x="4557236" y="816769"/>
                  </a:cubicBezTo>
                  <a:cubicBezTo>
                    <a:pt x="4543902" y="818674"/>
                    <a:pt x="4545807" y="818674"/>
                    <a:pt x="4538186" y="822484"/>
                  </a:cubicBezTo>
                  <a:cubicBezTo>
                    <a:pt x="4545807" y="826294"/>
                    <a:pt x="4545807" y="826294"/>
                    <a:pt x="4547711" y="826294"/>
                  </a:cubicBezTo>
                  <a:cubicBezTo>
                    <a:pt x="4547711" y="826294"/>
                    <a:pt x="4547711" y="828199"/>
                    <a:pt x="4551521" y="835819"/>
                  </a:cubicBezTo>
                  <a:lnTo>
                    <a:pt x="4526757" y="835819"/>
                  </a:lnTo>
                  <a:cubicBezTo>
                    <a:pt x="4530567" y="820579"/>
                    <a:pt x="4526757" y="793909"/>
                    <a:pt x="4515327" y="785336"/>
                  </a:cubicBezTo>
                  <a:cubicBezTo>
                    <a:pt x="4509611" y="794861"/>
                    <a:pt x="4521042" y="800576"/>
                    <a:pt x="4503896" y="796766"/>
                  </a:cubicBezTo>
                  <a:lnTo>
                    <a:pt x="4503896" y="791051"/>
                  </a:lnTo>
                  <a:cubicBezTo>
                    <a:pt x="4500086" y="785336"/>
                    <a:pt x="4500086" y="785336"/>
                    <a:pt x="4498182" y="772001"/>
                  </a:cubicBezTo>
                  <a:cubicBezTo>
                    <a:pt x="4500086" y="766286"/>
                    <a:pt x="4503896" y="770096"/>
                    <a:pt x="4498182" y="766286"/>
                  </a:cubicBezTo>
                  <a:cubicBezTo>
                    <a:pt x="4509611" y="751046"/>
                    <a:pt x="4526757" y="735806"/>
                    <a:pt x="4535329" y="715804"/>
                  </a:cubicBezTo>
                  <a:cubicBezTo>
                    <a:pt x="4516279" y="715804"/>
                    <a:pt x="4514374" y="717709"/>
                    <a:pt x="4498182" y="704374"/>
                  </a:cubicBezTo>
                  <a:cubicBezTo>
                    <a:pt x="4513421" y="704374"/>
                    <a:pt x="4521042" y="704374"/>
                    <a:pt x="4528661" y="698659"/>
                  </a:cubicBezTo>
                  <a:lnTo>
                    <a:pt x="4517232" y="698659"/>
                  </a:lnTo>
                  <a:cubicBezTo>
                    <a:pt x="4507707" y="687229"/>
                    <a:pt x="4511517" y="691039"/>
                    <a:pt x="4492467" y="687229"/>
                  </a:cubicBezTo>
                  <a:lnTo>
                    <a:pt x="4492467" y="668179"/>
                  </a:lnTo>
                  <a:cubicBezTo>
                    <a:pt x="4505802" y="666274"/>
                    <a:pt x="4503896" y="666274"/>
                    <a:pt x="4511517" y="662464"/>
                  </a:cubicBezTo>
                  <a:cubicBezTo>
                    <a:pt x="4517232" y="656749"/>
                    <a:pt x="4513421" y="660559"/>
                    <a:pt x="4517232" y="651034"/>
                  </a:cubicBezTo>
                  <a:cubicBezTo>
                    <a:pt x="4513421" y="649129"/>
                    <a:pt x="4513421" y="649129"/>
                    <a:pt x="4511517" y="645319"/>
                  </a:cubicBezTo>
                  <a:lnTo>
                    <a:pt x="4492467" y="651034"/>
                  </a:lnTo>
                  <a:cubicBezTo>
                    <a:pt x="4503896" y="633889"/>
                    <a:pt x="4509611" y="639604"/>
                    <a:pt x="4511517" y="609124"/>
                  </a:cubicBezTo>
                  <a:lnTo>
                    <a:pt x="4505802" y="609124"/>
                  </a:lnTo>
                  <a:cubicBezTo>
                    <a:pt x="4500086" y="614839"/>
                    <a:pt x="4503896" y="611029"/>
                    <a:pt x="4494371" y="614839"/>
                  </a:cubicBezTo>
                  <a:cubicBezTo>
                    <a:pt x="4496277" y="630079"/>
                    <a:pt x="4498182" y="618649"/>
                    <a:pt x="4494371" y="633889"/>
                  </a:cubicBezTo>
                  <a:cubicBezTo>
                    <a:pt x="4473417" y="624364"/>
                    <a:pt x="4481036" y="612934"/>
                    <a:pt x="4469607" y="628174"/>
                  </a:cubicBezTo>
                  <a:lnTo>
                    <a:pt x="4450557" y="633889"/>
                  </a:lnTo>
                  <a:lnTo>
                    <a:pt x="4450557" y="639604"/>
                  </a:lnTo>
                  <a:cubicBezTo>
                    <a:pt x="4475321" y="645319"/>
                    <a:pt x="4477227" y="652939"/>
                    <a:pt x="4487704" y="670084"/>
                  </a:cubicBezTo>
                  <a:cubicBezTo>
                    <a:pt x="4476274" y="670084"/>
                    <a:pt x="4457224" y="671989"/>
                    <a:pt x="4450557" y="675799"/>
                  </a:cubicBezTo>
                  <a:cubicBezTo>
                    <a:pt x="4441032" y="668179"/>
                    <a:pt x="4433411" y="656749"/>
                    <a:pt x="4425792" y="645319"/>
                  </a:cubicBezTo>
                  <a:cubicBezTo>
                    <a:pt x="4435317" y="639604"/>
                    <a:pt x="4437221" y="635794"/>
                    <a:pt x="4444842" y="626269"/>
                  </a:cubicBezTo>
                  <a:cubicBezTo>
                    <a:pt x="4431507" y="624364"/>
                    <a:pt x="4427696" y="624364"/>
                    <a:pt x="4420077" y="620554"/>
                  </a:cubicBezTo>
                  <a:lnTo>
                    <a:pt x="4439127" y="620554"/>
                  </a:lnTo>
                  <a:cubicBezTo>
                    <a:pt x="4437221" y="607219"/>
                    <a:pt x="4437221" y="609124"/>
                    <a:pt x="4433411" y="601504"/>
                  </a:cubicBezTo>
                  <a:cubicBezTo>
                    <a:pt x="4418171" y="614839"/>
                    <a:pt x="4427696" y="609124"/>
                    <a:pt x="4402932" y="607219"/>
                  </a:cubicBezTo>
                  <a:lnTo>
                    <a:pt x="4402932" y="612934"/>
                  </a:lnTo>
                  <a:cubicBezTo>
                    <a:pt x="4412457" y="630079"/>
                    <a:pt x="4399121" y="624364"/>
                    <a:pt x="4408646" y="643414"/>
                  </a:cubicBezTo>
                  <a:cubicBezTo>
                    <a:pt x="4292442" y="658654"/>
                    <a:pt x="4153376" y="631984"/>
                    <a:pt x="3974306" y="631984"/>
                  </a:cubicBezTo>
                  <a:lnTo>
                    <a:pt x="3974306" y="637699"/>
                  </a:lnTo>
                  <a:cubicBezTo>
                    <a:pt x="3985736" y="641509"/>
                    <a:pt x="3980021" y="639604"/>
                    <a:pt x="3985736" y="643414"/>
                  </a:cubicBezTo>
                  <a:lnTo>
                    <a:pt x="3966686" y="643414"/>
                  </a:lnTo>
                  <a:cubicBezTo>
                    <a:pt x="3949541" y="631984"/>
                    <a:pt x="3880009" y="641509"/>
                    <a:pt x="3854291" y="649129"/>
                  </a:cubicBezTo>
                  <a:lnTo>
                    <a:pt x="3854291" y="654844"/>
                  </a:lnTo>
                  <a:lnTo>
                    <a:pt x="3897154" y="654844"/>
                  </a:lnTo>
                  <a:cubicBezTo>
                    <a:pt x="3914299" y="647224"/>
                    <a:pt x="4022884" y="651034"/>
                    <a:pt x="4040029" y="660559"/>
                  </a:cubicBezTo>
                  <a:cubicBezTo>
                    <a:pt x="4051459" y="666274"/>
                    <a:pt x="4096226" y="716756"/>
                    <a:pt x="4101941" y="702469"/>
                  </a:cubicBezTo>
                  <a:cubicBezTo>
                    <a:pt x="4105751" y="700564"/>
                    <a:pt x="4105751" y="700564"/>
                    <a:pt x="4107656" y="696754"/>
                  </a:cubicBezTo>
                  <a:cubicBezTo>
                    <a:pt x="4084796" y="683419"/>
                    <a:pt x="4070509" y="662464"/>
                    <a:pt x="4045744" y="654844"/>
                  </a:cubicBezTo>
                  <a:lnTo>
                    <a:pt x="4045744" y="649129"/>
                  </a:lnTo>
                  <a:cubicBezTo>
                    <a:pt x="4094321" y="652939"/>
                    <a:pt x="4109561" y="683419"/>
                    <a:pt x="4126706" y="716756"/>
                  </a:cubicBezTo>
                  <a:cubicBezTo>
                    <a:pt x="4109561" y="714851"/>
                    <a:pt x="4119086" y="707231"/>
                    <a:pt x="4107656" y="722471"/>
                  </a:cubicBezTo>
                  <a:cubicBezTo>
                    <a:pt x="4120991" y="733901"/>
                    <a:pt x="4120991" y="745331"/>
                    <a:pt x="4119086" y="772954"/>
                  </a:cubicBezTo>
                  <a:lnTo>
                    <a:pt x="4113371" y="772954"/>
                  </a:lnTo>
                  <a:cubicBezTo>
                    <a:pt x="4103846" y="761524"/>
                    <a:pt x="4107656" y="765334"/>
                    <a:pt x="4088606" y="761524"/>
                  </a:cubicBezTo>
                  <a:lnTo>
                    <a:pt x="4088606" y="797719"/>
                  </a:lnTo>
                  <a:cubicBezTo>
                    <a:pt x="4061936" y="807244"/>
                    <a:pt x="4058126" y="809149"/>
                    <a:pt x="4058126" y="848201"/>
                  </a:cubicBezTo>
                  <a:cubicBezTo>
                    <a:pt x="4073366" y="855821"/>
                    <a:pt x="4067651" y="859631"/>
                    <a:pt x="4082891" y="867251"/>
                  </a:cubicBezTo>
                  <a:cubicBezTo>
                    <a:pt x="4090511" y="861536"/>
                    <a:pt x="4098131" y="861536"/>
                    <a:pt x="4113371" y="861536"/>
                  </a:cubicBezTo>
                  <a:cubicBezTo>
                    <a:pt x="4120991" y="882491"/>
                    <a:pt x="4119086" y="917734"/>
                    <a:pt x="4119086" y="948214"/>
                  </a:cubicBezTo>
                  <a:cubicBezTo>
                    <a:pt x="4098131" y="976789"/>
                    <a:pt x="4101941" y="1021556"/>
                    <a:pt x="4081939" y="1053941"/>
                  </a:cubicBezTo>
                  <a:cubicBezTo>
                    <a:pt x="4057174" y="1027271"/>
                    <a:pt x="4018121" y="1057751"/>
                    <a:pt x="3983831" y="1053941"/>
                  </a:cubicBezTo>
                  <a:cubicBezTo>
                    <a:pt x="3953351" y="1050131"/>
                    <a:pt x="3929539" y="1027271"/>
                    <a:pt x="3891439" y="1023461"/>
                  </a:cubicBezTo>
                  <a:cubicBezTo>
                    <a:pt x="3881914" y="983456"/>
                    <a:pt x="3852386" y="965359"/>
                    <a:pt x="3835241" y="931069"/>
                  </a:cubicBezTo>
                  <a:lnTo>
                    <a:pt x="3823811" y="931069"/>
                  </a:lnTo>
                  <a:cubicBezTo>
                    <a:pt x="3818096" y="938689"/>
                    <a:pt x="3818096" y="938689"/>
                    <a:pt x="3812381" y="942499"/>
                  </a:cubicBezTo>
                  <a:cubicBezTo>
                    <a:pt x="3825716" y="955834"/>
                    <a:pt x="3839051" y="967264"/>
                    <a:pt x="3831431" y="984409"/>
                  </a:cubicBezTo>
                  <a:cubicBezTo>
                    <a:pt x="3823811" y="1001554"/>
                    <a:pt x="3829526" y="995839"/>
                    <a:pt x="3812381" y="1003459"/>
                  </a:cubicBezTo>
                  <a:cubicBezTo>
                    <a:pt x="3795236" y="1014889"/>
                    <a:pt x="3763804" y="1014889"/>
                    <a:pt x="3737134" y="1014889"/>
                  </a:cubicBezTo>
                  <a:cubicBezTo>
                    <a:pt x="3729514" y="999649"/>
                    <a:pt x="3739039" y="1011079"/>
                    <a:pt x="3725704" y="1003459"/>
                  </a:cubicBezTo>
                  <a:cubicBezTo>
                    <a:pt x="3733324" y="993934"/>
                    <a:pt x="3731419" y="997744"/>
                    <a:pt x="3737134" y="984409"/>
                  </a:cubicBezTo>
                  <a:cubicBezTo>
                    <a:pt x="3719989" y="976789"/>
                    <a:pt x="3688556" y="946309"/>
                    <a:pt x="3680936" y="928211"/>
                  </a:cubicBezTo>
                  <a:cubicBezTo>
                    <a:pt x="3694271" y="926306"/>
                    <a:pt x="3692366" y="926306"/>
                    <a:pt x="3699986" y="922496"/>
                  </a:cubicBezTo>
                  <a:cubicBezTo>
                    <a:pt x="3660934" y="924401"/>
                    <a:pt x="3673316" y="924401"/>
                    <a:pt x="3638074" y="922496"/>
                  </a:cubicBezTo>
                  <a:lnTo>
                    <a:pt x="3638074" y="933926"/>
                  </a:lnTo>
                  <a:cubicBezTo>
                    <a:pt x="3659029" y="939641"/>
                    <a:pt x="3673316" y="952976"/>
                    <a:pt x="3688556" y="964406"/>
                  </a:cubicBezTo>
                  <a:lnTo>
                    <a:pt x="3688556" y="975836"/>
                  </a:lnTo>
                  <a:cubicBezTo>
                    <a:pt x="3667601" y="979646"/>
                    <a:pt x="3665696" y="975836"/>
                    <a:pt x="3658076" y="987266"/>
                  </a:cubicBezTo>
                  <a:cubicBezTo>
                    <a:pt x="3673316" y="996791"/>
                    <a:pt x="3704749" y="1043464"/>
                    <a:pt x="3708559" y="1073944"/>
                  </a:cubicBezTo>
                  <a:lnTo>
                    <a:pt x="3702844" y="1073944"/>
                  </a:lnTo>
                  <a:lnTo>
                    <a:pt x="3702844" y="1062514"/>
                  </a:lnTo>
                  <a:cubicBezTo>
                    <a:pt x="3689509" y="1054894"/>
                    <a:pt x="3693319" y="1052989"/>
                    <a:pt x="3683794" y="1043464"/>
                  </a:cubicBezTo>
                  <a:cubicBezTo>
                    <a:pt x="3679984" y="1054894"/>
                    <a:pt x="3681889" y="1049179"/>
                    <a:pt x="3678079" y="1054894"/>
                  </a:cubicBezTo>
                  <a:lnTo>
                    <a:pt x="3678079" y="1043464"/>
                  </a:lnTo>
                  <a:cubicBezTo>
                    <a:pt x="3685699" y="1037749"/>
                    <a:pt x="3649504" y="985361"/>
                    <a:pt x="3640931" y="968216"/>
                  </a:cubicBezTo>
                  <a:lnTo>
                    <a:pt x="3629501" y="973931"/>
                  </a:lnTo>
                  <a:lnTo>
                    <a:pt x="3635216" y="954881"/>
                  </a:lnTo>
                  <a:lnTo>
                    <a:pt x="3616166" y="954881"/>
                  </a:lnTo>
                  <a:cubicBezTo>
                    <a:pt x="3614261" y="941546"/>
                    <a:pt x="3614261" y="943451"/>
                    <a:pt x="3610451" y="935831"/>
                  </a:cubicBezTo>
                  <a:cubicBezTo>
                    <a:pt x="3604736" y="941546"/>
                    <a:pt x="3608546" y="937736"/>
                    <a:pt x="3599021" y="941546"/>
                  </a:cubicBezTo>
                  <a:cubicBezTo>
                    <a:pt x="3604736" y="926306"/>
                    <a:pt x="3604736" y="920591"/>
                    <a:pt x="3599021" y="905351"/>
                  </a:cubicBezTo>
                  <a:cubicBezTo>
                    <a:pt x="3585686" y="911066"/>
                    <a:pt x="3589496" y="911066"/>
                    <a:pt x="3579971" y="916781"/>
                  </a:cubicBezTo>
                  <a:cubicBezTo>
                    <a:pt x="3581876" y="860584"/>
                    <a:pt x="3539014" y="801529"/>
                    <a:pt x="3499009" y="768191"/>
                  </a:cubicBezTo>
                  <a:cubicBezTo>
                    <a:pt x="3500914" y="752951"/>
                    <a:pt x="3500914" y="743426"/>
                    <a:pt x="3504724" y="737711"/>
                  </a:cubicBezTo>
                  <a:cubicBezTo>
                    <a:pt x="3514249" y="724376"/>
                    <a:pt x="3514249" y="722471"/>
                    <a:pt x="3535204" y="718661"/>
                  </a:cubicBezTo>
                  <a:cubicBezTo>
                    <a:pt x="3540919" y="722471"/>
                    <a:pt x="3540919" y="722471"/>
                    <a:pt x="3554254" y="724376"/>
                  </a:cubicBezTo>
                  <a:lnTo>
                    <a:pt x="3554254" y="718661"/>
                  </a:lnTo>
                  <a:lnTo>
                    <a:pt x="3548539" y="718661"/>
                  </a:lnTo>
                  <a:cubicBezTo>
                    <a:pt x="3539014" y="711041"/>
                    <a:pt x="3525679" y="705326"/>
                    <a:pt x="3511391" y="699611"/>
                  </a:cubicBezTo>
                  <a:cubicBezTo>
                    <a:pt x="3509486" y="712946"/>
                    <a:pt x="3509486" y="714851"/>
                    <a:pt x="3505676" y="724376"/>
                  </a:cubicBezTo>
                  <a:cubicBezTo>
                    <a:pt x="3501866" y="722471"/>
                    <a:pt x="3501866" y="722471"/>
                    <a:pt x="3499961" y="718661"/>
                  </a:cubicBezTo>
                  <a:lnTo>
                    <a:pt x="3494246" y="718661"/>
                  </a:lnTo>
                  <a:cubicBezTo>
                    <a:pt x="3507581" y="697706"/>
                    <a:pt x="3496151" y="666274"/>
                    <a:pt x="3482816" y="637699"/>
                  </a:cubicBezTo>
                  <a:lnTo>
                    <a:pt x="3494246" y="637699"/>
                  </a:lnTo>
                  <a:cubicBezTo>
                    <a:pt x="3505676" y="628174"/>
                    <a:pt x="3509486" y="626269"/>
                    <a:pt x="3531394" y="626269"/>
                  </a:cubicBezTo>
                  <a:cubicBezTo>
                    <a:pt x="3527584" y="597694"/>
                    <a:pt x="3519964" y="588169"/>
                    <a:pt x="3519964" y="551021"/>
                  </a:cubicBezTo>
                  <a:cubicBezTo>
                    <a:pt x="3560921" y="526256"/>
                    <a:pt x="3562826" y="514826"/>
                    <a:pt x="3587591" y="475774"/>
                  </a:cubicBezTo>
                  <a:cubicBezTo>
                    <a:pt x="3589496" y="489109"/>
                    <a:pt x="3589496" y="487204"/>
                    <a:pt x="3593306" y="494824"/>
                  </a:cubicBezTo>
                  <a:cubicBezTo>
                    <a:pt x="3600926" y="489109"/>
                    <a:pt x="3621881" y="485299"/>
                    <a:pt x="3630454" y="483394"/>
                  </a:cubicBezTo>
                  <a:cubicBezTo>
                    <a:pt x="3632359" y="506254"/>
                    <a:pt x="3626644" y="498634"/>
                    <a:pt x="3641884" y="508159"/>
                  </a:cubicBezTo>
                  <a:lnTo>
                    <a:pt x="3641884" y="502444"/>
                  </a:lnTo>
                  <a:cubicBezTo>
                    <a:pt x="3645694" y="500539"/>
                    <a:pt x="3645694" y="500539"/>
                    <a:pt x="3647599" y="496729"/>
                  </a:cubicBezTo>
                  <a:cubicBezTo>
                    <a:pt x="3636169" y="492919"/>
                    <a:pt x="3641884" y="494824"/>
                    <a:pt x="3636169" y="491014"/>
                  </a:cubicBezTo>
                  <a:cubicBezTo>
                    <a:pt x="3647599" y="487204"/>
                    <a:pt x="3641884" y="489109"/>
                    <a:pt x="3647599" y="485299"/>
                  </a:cubicBezTo>
                  <a:cubicBezTo>
                    <a:pt x="3659029" y="489109"/>
                    <a:pt x="3653314" y="487204"/>
                    <a:pt x="3659029" y="491014"/>
                  </a:cubicBezTo>
                  <a:cubicBezTo>
                    <a:pt x="3678079" y="498634"/>
                    <a:pt x="3674269" y="496729"/>
                    <a:pt x="3678079" y="521494"/>
                  </a:cubicBezTo>
                  <a:lnTo>
                    <a:pt x="3702844" y="521494"/>
                  </a:lnTo>
                  <a:cubicBezTo>
                    <a:pt x="3706654" y="532924"/>
                    <a:pt x="3708559" y="540544"/>
                    <a:pt x="3708559" y="557689"/>
                  </a:cubicBezTo>
                  <a:lnTo>
                    <a:pt x="3697129" y="563404"/>
                  </a:lnTo>
                  <a:cubicBezTo>
                    <a:pt x="3689509" y="569119"/>
                    <a:pt x="3689509" y="561499"/>
                    <a:pt x="3678079" y="569119"/>
                  </a:cubicBezTo>
                  <a:cubicBezTo>
                    <a:pt x="3670459" y="576739"/>
                    <a:pt x="3670459" y="580549"/>
                    <a:pt x="3666649" y="593884"/>
                  </a:cubicBezTo>
                  <a:cubicBezTo>
                    <a:pt x="3679984" y="599599"/>
                    <a:pt x="3676174" y="599599"/>
                    <a:pt x="3685699" y="605314"/>
                  </a:cubicBezTo>
                  <a:cubicBezTo>
                    <a:pt x="3697129" y="597694"/>
                    <a:pt x="3695224" y="593884"/>
                    <a:pt x="3704749" y="599599"/>
                  </a:cubicBezTo>
                  <a:cubicBezTo>
                    <a:pt x="3718084" y="618649"/>
                    <a:pt x="3706654" y="624364"/>
                    <a:pt x="3735229" y="630079"/>
                  </a:cubicBezTo>
                  <a:lnTo>
                    <a:pt x="3735229" y="618649"/>
                  </a:lnTo>
                  <a:cubicBezTo>
                    <a:pt x="3712369" y="593884"/>
                    <a:pt x="3752374" y="541496"/>
                    <a:pt x="3729514" y="507206"/>
                  </a:cubicBezTo>
                  <a:cubicBezTo>
                    <a:pt x="3718084" y="480536"/>
                    <a:pt x="3686651" y="451009"/>
                    <a:pt x="3667601" y="439579"/>
                  </a:cubicBezTo>
                  <a:lnTo>
                    <a:pt x="3667601" y="433864"/>
                  </a:lnTo>
                  <a:lnTo>
                    <a:pt x="3656171" y="439579"/>
                  </a:lnTo>
                  <a:cubicBezTo>
                    <a:pt x="3663791" y="430054"/>
                    <a:pt x="3659981" y="431959"/>
                    <a:pt x="3675221" y="428149"/>
                  </a:cubicBezTo>
                  <a:cubicBezTo>
                    <a:pt x="3694271" y="439579"/>
                    <a:pt x="3727609" y="431959"/>
                    <a:pt x="3750469" y="439579"/>
                  </a:cubicBezTo>
                  <a:cubicBezTo>
                    <a:pt x="3782854" y="452914"/>
                    <a:pt x="3800951" y="475774"/>
                    <a:pt x="3842861" y="470059"/>
                  </a:cubicBezTo>
                  <a:lnTo>
                    <a:pt x="3842861" y="458629"/>
                  </a:lnTo>
                  <a:cubicBezTo>
                    <a:pt x="3839051" y="456724"/>
                    <a:pt x="3839051" y="456724"/>
                    <a:pt x="3837146" y="452914"/>
                  </a:cubicBezTo>
                  <a:cubicBezTo>
                    <a:pt x="3814286" y="456724"/>
                    <a:pt x="3742849" y="428149"/>
                    <a:pt x="3724751" y="402431"/>
                  </a:cubicBezTo>
                  <a:cubicBezTo>
                    <a:pt x="3745706" y="404336"/>
                    <a:pt x="3773329" y="373856"/>
                    <a:pt x="3792379" y="377666"/>
                  </a:cubicBezTo>
                  <a:lnTo>
                    <a:pt x="3803809" y="377666"/>
                  </a:lnTo>
                  <a:lnTo>
                    <a:pt x="3803809" y="383381"/>
                  </a:lnTo>
                  <a:cubicBezTo>
                    <a:pt x="3784759" y="381476"/>
                    <a:pt x="3794284" y="379571"/>
                    <a:pt x="3779044" y="383381"/>
                  </a:cubicBezTo>
                  <a:lnTo>
                    <a:pt x="3779044" y="389096"/>
                  </a:lnTo>
                  <a:cubicBezTo>
                    <a:pt x="3811429" y="389096"/>
                    <a:pt x="3840956" y="396716"/>
                    <a:pt x="3846671" y="408146"/>
                  </a:cubicBezTo>
                  <a:cubicBezTo>
                    <a:pt x="3863816" y="417671"/>
                    <a:pt x="3852386" y="408146"/>
                    <a:pt x="3852386" y="432911"/>
                  </a:cubicBezTo>
                  <a:cubicBezTo>
                    <a:pt x="3875246" y="432911"/>
                    <a:pt x="3873341" y="444341"/>
                    <a:pt x="3895249" y="457676"/>
                  </a:cubicBezTo>
                  <a:cubicBezTo>
                    <a:pt x="3902869" y="440531"/>
                    <a:pt x="3914299" y="438626"/>
                    <a:pt x="3925729" y="427196"/>
                  </a:cubicBezTo>
                  <a:cubicBezTo>
                    <a:pt x="3920014" y="421481"/>
                    <a:pt x="3918109" y="415766"/>
                    <a:pt x="3914299" y="408146"/>
                  </a:cubicBezTo>
                  <a:lnTo>
                    <a:pt x="3925729" y="408146"/>
                  </a:lnTo>
                  <a:lnTo>
                    <a:pt x="3925729" y="413861"/>
                  </a:lnTo>
                  <a:cubicBezTo>
                    <a:pt x="3931444" y="419576"/>
                    <a:pt x="3935254" y="431006"/>
                    <a:pt x="3937159" y="438626"/>
                  </a:cubicBezTo>
                  <a:cubicBezTo>
                    <a:pt x="3963829" y="442436"/>
                    <a:pt x="3958114" y="446246"/>
                    <a:pt x="3980021" y="450056"/>
                  </a:cubicBezTo>
                  <a:lnTo>
                    <a:pt x="3980021" y="438626"/>
                  </a:lnTo>
                  <a:cubicBezTo>
                    <a:pt x="3972401" y="434816"/>
                    <a:pt x="3972401" y="434816"/>
                    <a:pt x="3970496" y="434816"/>
                  </a:cubicBezTo>
                  <a:cubicBezTo>
                    <a:pt x="3970496" y="434816"/>
                    <a:pt x="3970496" y="432911"/>
                    <a:pt x="3966686" y="425291"/>
                  </a:cubicBezTo>
                  <a:cubicBezTo>
                    <a:pt x="3970496" y="423386"/>
                    <a:pt x="3970496" y="423386"/>
                    <a:pt x="3972401" y="419576"/>
                  </a:cubicBezTo>
                  <a:lnTo>
                    <a:pt x="3978116" y="419576"/>
                  </a:lnTo>
                  <a:lnTo>
                    <a:pt x="3978116" y="438626"/>
                  </a:lnTo>
                  <a:cubicBezTo>
                    <a:pt x="4015264" y="442436"/>
                    <a:pt x="4098131" y="534829"/>
                    <a:pt x="4158139" y="513874"/>
                  </a:cubicBezTo>
                  <a:cubicBezTo>
                    <a:pt x="4160044" y="527209"/>
                    <a:pt x="4160044" y="529114"/>
                    <a:pt x="4163854" y="538639"/>
                  </a:cubicBezTo>
                  <a:lnTo>
                    <a:pt x="4188619" y="532924"/>
                  </a:lnTo>
                  <a:cubicBezTo>
                    <a:pt x="4188619" y="548164"/>
                    <a:pt x="4190524" y="550069"/>
                    <a:pt x="4200049" y="569119"/>
                  </a:cubicBezTo>
                  <a:lnTo>
                    <a:pt x="4267677" y="574834"/>
                  </a:lnTo>
                  <a:lnTo>
                    <a:pt x="4267677" y="563404"/>
                  </a:lnTo>
                  <a:cubicBezTo>
                    <a:pt x="4254342" y="561499"/>
                    <a:pt x="4250532" y="561499"/>
                    <a:pt x="4242911" y="557689"/>
                  </a:cubicBezTo>
                  <a:cubicBezTo>
                    <a:pt x="4250532" y="544354"/>
                    <a:pt x="4246721" y="529114"/>
                    <a:pt x="4254342" y="507206"/>
                  </a:cubicBezTo>
                  <a:cubicBezTo>
                    <a:pt x="4265771" y="501491"/>
                    <a:pt x="4263867" y="499586"/>
                    <a:pt x="4279107" y="495776"/>
                  </a:cubicBezTo>
                  <a:cubicBezTo>
                    <a:pt x="4309586" y="533876"/>
                    <a:pt x="4377214" y="551974"/>
                    <a:pt x="4416267" y="571024"/>
                  </a:cubicBezTo>
                  <a:cubicBezTo>
                    <a:pt x="4416267" y="551974"/>
                    <a:pt x="4406742" y="563404"/>
                    <a:pt x="4421982" y="551974"/>
                  </a:cubicBezTo>
                  <a:cubicBezTo>
                    <a:pt x="4431507" y="548164"/>
                    <a:pt x="4433411" y="557689"/>
                    <a:pt x="4446746" y="551974"/>
                  </a:cubicBezTo>
                  <a:cubicBezTo>
                    <a:pt x="4450557" y="550069"/>
                    <a:pt x="4450557" y="550069"/>
                    <a:pt x="4452461" y="546259"/>
                  </a:cubicBezTo>
                  <a:lnTo>
                    <a:pt x="4433411" y="540544"/>
                  </a:lnTo>
                  <a:cubicBezTo>
                    <a:pt x="4439127" y="531019"/>
                    <a:pt x="4450557" y="536734"/>
                    <a:pt x="4439127" y="529114"/>
                  </a:cubicBezTo>
                  <a:cubicBezTo>
                    <a:pt x="4423886" y="511969"/>
                    <a:pt x="4425792" y="515779"/>
                    <a:pt x="4401979" y="510064"/>
                  </a:cubicBezTo>
                  <a:cubicBezTo>
                    <a:pt x="4396264" y="529114"/>
                    <a:pt x="4405789" y="519589"/>
                    <a:pt x="4390549" y="529114"/>
                  </a:cubicBezTo>
                  <a:cubicBezTo>
                    <a:pt x="4375309" y="538639"/>
                    <a:pt x="4361974" y="527209"/>
                    <a:pt x="4340067" y="529114"/>
                  </a:cubicBezTo>
                  <a:cubicBezTo>
                    <a:pt x="4343877" y="517684"/>
                    <a:pt x="4341971" y="510064"/>
                    <a:pt x="4345782" y="504349"/>
                  </a:cubicBezTo>
                  <a:cubicBezTo>
                    <a:pt x="4349592" y="506254"/>
                    <a:pt x="4419124" y="504349"/>
                    <a:pt x="4421029" y="504349"/>
                  </a:cubicBezTo>
                  <a:cubicBezTo>
                    <a:pt x="4441984" y="498634"/>
                    <a:pt x="4447699" y="494824"/>
                    <a:pt x="4458177" y="479584"/>
                  </a:cubicBezTo>
                  <a:cubicBezTo>
                    <a:pt x="4429602" y="475774"/>
                    <a:pt x="4373404" y="447199"/>
                    <a:pt x="4340067" y="460534"/>
                  </a:cubicBezTo>
                  <a:cubicBezTo>
                    <a:pt x="4332446" y="464344"/>
                    <a:pt x="4341971" y="470059"/>
                    <a:pt x="4315302" y="471964"/>
                  </a:cubicBezTo>
                  <a:lnTo>
                    <a:pt x="4315302" y="452914"/>
                  </a:lnTo>
                  <a:cubicBezTo>
                    <a:pt x="4294346" y="451009"/>
                    <a:pt x="4286727" y="451009"/>
                    <a:pt x="4278154" y="433864"/>
                  </a:cubicBezTo>
                  <a:cubicBezTo>
                    <a:pt x="4281964" y="431959"/>
                    <a:pt x="4281964" y="431959"/>
                    <a:pt x="4283869" y="428149"/>
                  </a:cubicBezTo>
                  <a:cubicBezTo>
                    <a:pt x="4262914" y="426244"/>
                    <a:pt x="4248627" y="424339"/>
                    <a:pt x="4241007" y="409099"/>
                  </a:cubicBezTo>
                  <a:cubicBezTo>
                    <a:pt x="4244817" y="405289"/>
                    <a:pt x="4250532" y="390049"/>
                    <a:pt x="4252436" y="372904"/>
                  </a:cubicBezTo>
                  <a:lnTo>
                    <a:pt x="4233386" y="372904"/>
                  </a:lnTo>
                  <a:cubicBezTo>
                    <a:pt x="4218146" y="414814"/>
                    <a:pt x="4198144" y="459581"/>
                    <a:pt x="4171474" y="490061"/>
                  </a:cubicBezTo>
                  <a:lnTo>
                    <a:pt x="4120991" y="465296"/>
                  </a:lnTo>
                  <a:cubicBezTo>
                    <a:pt x="4103846" y="461486"/>
                    <a:pt x="4083844" y="478631"/>
                    <a:pt x="4064794" y="465296"/>
                  </a:cubicBezTo>
                  <a:cubicBezTo>
                    <a:pt x="4038124" y="446246"/>
                    <a:pt x="4041934" y="423386"/>
                    <a:pt x="4002881" y="409099"/>
                  </a:cubicBezTo>
                  <a:lnTo>
                    <a:pt x="4002881" y="428149"/>
                  </a:lnTo>
                  <a:cubicBezTo>
                    <a:pt x="4012406" y="435769"/>
                    <a:pt x="4010501" y="431959"/>
                    <a:pt x="4014311" y="447199"/>
                  </a:cubicBezTo>
                  <a:lnTo>
                    <a:pt x="4008596" y="447199"/>
                  </a:lnTo>
                  <a:lnTo>
                    <a:pt x="4008596" y="441484"/>
                  </a:lnTo>
                  <a:cubicBezTo>
                    <a:pt x="3991451" y="422434"/>
                    <a:pt x="4000976" y="409099"/>
                    <a:pt x="3989546" y="391001"/>
                  </a:cubicBezTo>
                  <a:cubicBezTo>
                    <a:pt x="3983831" y="387191"/>
                    <a:pt x="3983831" y="387191"/>
                    <a:pt x="3970496" y="385286"/>
                  </a:cubicBezTo>
                  <a:cubicBezTo>
                    <a:pt x="3968591" y="389096"/>
                    <a:pt x="3968591" y="389096"/>
                    <a:pt x="3964781" y="391001"/>
                  </a:cubicBezTo>
                  <a:lnTo>
                    <a:pt x="3970496" y="402431"/>
                  </a:lnTo>
                  <a:lnTo>
                    <a:pt x="3964781" y="402431"/>
                  </a:lnTo>
                  <a:cubicBezTo>
                    <a:pt x="3953351" y="385286"/>
                    <a:pt x="3771424" y="336709"/>
                    <a:pt x="3748564" y="334804"/>
                  </a:cubicBezTo>
                  <a:lnTo>
                    <a:pt x="3748564" y="340519"/>
                  </a:lnTo>
                  <a:cubicBezTo>
                    <a:pt x="3759994" y="344329"/>
                    <a:pt x="3754279" y="342424"/>
                    <a:pt x="3759994" y="346234"/>
                  </a:cubicBezTo>
                  <a:cubicBezTo>
                    <a:pt x="3715226" y="351949"/>
                    <a:pt x="3694271" y="372904"/>
                    <a:pt x="3667601" y="382429"/>
                  </a:cubicBezTo>
                  <a:cubicBezTo>
                    <a:pt x="3617119" y="401479"/>
                    <a:pt x="3573304" y="351949"/>
                    <a:pt x="3538061" y="340519"/>
                  </a:cubicBezTo>
                  <a:cubicBezTo>
                    <a:pt x="3511391" y="330994"/>
                    <a:pt x="3457099" y="357664"/>
                    <a:pt x="3414236" y="359569"/>
                  </a:cubicBezTo>
                  <a:lnTo>
                    <a:pt x="3419951" y="410051"/>
                  </a:lnTo>
                  <a:lnTo>
                    <a:pt x="3425666" y="410051"/>
                  </a:lnTo>
                  <a:cubicBezTo>
                    <a:pt x="3468529" y="385286"/>
                    <a:pt x="3545681" y="396716"/>
                    <a:pt x="3611404" y="421481"/>
                  </a:cubicBezTo>
                  <a:cubicBezTo>
                    <a:pt x="3609499" y="425291"/>
                    <a:pt x="3609499" y="425291"/>
                    <a:pt x="3605689" y="427196"/>
                  </a:cubicBezTo>
                  <a:cubicBezTo>
                    <a:pt x="3598069" y="432911"/>
                    <a:pt x="3590449" y="432911"/>
                    <a:pt x="3575209" y="432911"/>
                  </a:cubicBezTo>
                  <a:cubicBezTo>
                    <a:pt x="3539966" y="394811"/>
                    <a:pt x="3449479" y="457676"/>
                    <a:pt x="3420904" y="474821"/>
                  </a:cubicBezTo>
                  <a:cubicBezTo>
                    <a:pt x="3418999" y="453866"/>
                    <a:pt x="3418999" y="446246"/>
                    <a:pt x="3401854" y="438626"/>
                  </a:cubicBezTo>
                  <a:cubicBezTo>
                    <a:pt x="3399949" y="442436"/>
                    <a:pt x="3399949" y="442436"/>
                    <a:pt x="3396139" y="444341"/>
                  </a:cubicBezTo>
                  <a:cubicBezTo>
                    <a:pt x="3403759" y="465296"/>
                    <a:pt x="3411379" y="486251"/>
                    <a:pt x="3415189" y="511969"/>
                  </a:cubicBezTo>
                  <a:lnTo>
                    <a:pt x="3426619" y="506254"/>
                  </a:lnTo>
                  <a:lnTo>
                    <a:pt x="3426619" y="511969"/>
                  </a:lnTo>
                  <a:cubicBezTo>
                    <a:pt x="3411379" y="525304"/>
                    <a:pt x="3415189" y="529114"/>
                    <a:pt x="3383756" y="531019"/>
                  </a:cubicBezTo>
                  <a:cubicBezTo>
                    <a:pt x="3378041" y="525304"/>
                    <a:pt x="3381851" y="529114"/>
                    <a:pt x="3372326" y="525304"/>
                  </a:cubicBezTo>
                  <a:cubicBezTo>
                    <a:pt x="3366611" y="510064"/>
                    <a:pt x="3343751" y="465296"/>
                    <a:pt x="3329464" y="457676"/>
                  </a:cubicBezTo>
                  <a:cubicBezTo>
                    <a:pt x="3321844" y="463391"/>
                    <a:pt x="3302794" y="469106"/>
                    <a:pt x="3273266" y="469106"/>
                  </a:cubicBezTo>
                  <a:cubicBezTo>
                    <a:pt x="3265646" y="451961"/>
                    <a:pt x="3254216" y="446246"/>
                    <a:pt x="3236119" y="438626"/>
                  </a:cubicBezTo>
                  <a:cubicBezTo>
                    <a:pt x="3247549" y="415766"/>
                    <a:pt x="3251359" y="406241"/>
                    <a:pt x="3247549" y="382429"/>
                  </a:cubicBezTo>
                  <a:cubicBezTo>
                    <a:pt x="3262789" y="384334"/>
                    <a:pt x="3253264" y="384334"/>
                    <a:pt x="3272314" y="382429"/>
                  </a:cubicBezTo>
                  <a:lnTo>
                    <a:pt x="3272314" y="363379"/>
                  </a:lnTo>
                  <a:lnTo>
                    <a:pt x="3328511" y="357664"/>
                  </a:lnTo>
                  <a:lnTo>
                    <a:pt x="3334226" y="346234"/>
                  </a:lnTo>
                  <a:lnTo>
                    <a:pt x="3322796" y="346234"/>
                  </a:lnTo>
                  <a:cubicBezTo>
                    <a:pt x="3320891" y="350044"/>
                    <a:pt x="3320891" y="350044"/>
                    <a:pt x="3317081" y="351949"/>
                  </a:cubicBezTo>
                  <a:cubicBezTo>
                    <a:pt x="3326606" y="340519"/>
                    <a:pt x="3322796" y="344329"/>
                    <a:pt x="3341846" y="340519"/>
                  </a:cubicBezTo>
                  <a:cubicBezTo>
                    <a:pt x="3347561" y="346234"/>
                    <a:pt x="3343751" y="342424"/>
                    <a:pt x="3353276" y="346234"/>
                  </a:cubicBezTo>
                  <a:lnTo>
                    <a:pt x="3353276" y="351949"/>
                  </a:lnTo>
                  <a:cubicBezTo>
                    <a:pt x="3345656" y="355759"/>
                    <a:pt x="3339941" y="359569"/>
                    <a:pt x="3334226" y="363379"/>
                  </a:cubicBezTo>
                  <a:cubicBezTo>
                    <a:pt x="3347561" y="380524"/>
                    <a:pt x="3355181" y="405289"/>
                    <a:pt x="3358991" y="431006"/>
                  </a:cubicBezTo>
                  <a:lnTo>
                    <a:pt x="3383756" y="431006"/>
                  </a:lnTo>
                  <a:cubicBezTo>
                    <a:pt x="3389471" y="421481"/>
                    <a:pt x="3395186" y="413861"/>
                    <a:pt x="3402806" y="406241"/>
                  </a:cubicBezTo>
                  <a:cubicBezTo>
                    <a:pt x="3398996" y="392906"/>
                    <a:pt x="3393281" y="371951"/>
                    <a:pt x="3391376" y="355759"/>
                  </a:cubicBezTo>
                  <a:lnTo>
                    <a:pt x="3372326" y="355759"/>
                  </a:lnTo>
                  <a:cubicBezTo>
                    <a:pt x="3368516" y="363379"/>
                    <a:pt x="3372326" y="359569"/>
                    <a:pt x="3366611" y="361474"/>
                  </a:cubicBezTo>
                  <a:lnTo>
                    <a:pt x="3360896" y="361474"/>
                  </a:lnTo>
                  <a:cubicBezTo>
                    <a:pt x="3366611" y="353854"/>
                    <a:pt x="3372326" y="351949"/>
                    <a:pt x="3379946" y="342424"/>
                  </a:cubicBezTo>
                  <a:cubicBezTo>
                    <a:pt x="3349466" y="336709"/>
                    <a:pt x="3364706" y="334804"/>
                    <a:pt x="3355181" y="317659"/>
                  </a:cubicBezTo>
                  <a:cubicBezTo>
                    <a:pt x="3330416" y="321469"/>
                    <a:pt x="3312319" y="304324"/>
                    <a:pt x="3274219" y="311944"/>
                  </a:cubicBezTo>
                  <a:cubicBezTo>
                    <a:pt x="3278029" y="325279"/>
                    <a:pt x="3281839" y="329089"/>
                    <a:pt x="3274219" y="342424"/>
                  </a:cubicBezTo>
                  <a:lnTo>
                    <a:pt x="3274219" y="323374"/>
                  </a:lnTo>
                  <a:lnTo>
                    <a:pt x="3249454" y="323374"/>
                  </a:lnTo>
                  <a:cubicBezTo>
                    <a:pt x="3218974" y="375761"/>
                    <a:pt x="3187541" y="370046"/>
                    <a:pt x="3187541" y="452914"/>
                  </a:cubicBezTo>
                  <a:cubicBezTo>
                    <a:pt x="3195161" y="460534"/>
                    <a:pt x="3195161" y="464344"/>
                    <a:pt x="3198971" y="477679"/>
                  </a:cubicBezTo>
                  <a:cubicBezTo>
                    <a:pt x="3216116" y="487204"/>
                    <a:pt x="3239929" y="506254"/>
                    <a:pt x="3260884" y="508159"/>
                  </a:cubicBezTo>
                  <a:cubicBezTo>
                    <a:pt x="3276124" y="510064"/>
                    <a:pt x="3315176" y="498634"/>
                    <a:pt x="3322796" y="502444"/>
                  </a:cubicBezTo>
                  <a:lnTo>
                    <a:pt x="3328511" y="502444"/>
                  </a:lnTo>
                  <a:lnTo>
                    <a:pt x="3328511" y="508159"/>
                  </a:lnTo>
                  <a:cubicBezTo>
                    <a:pt x="3307556" y="510064"/>
                    <a:pt x="3202781" y="585311"/>
                    <a:pt x="3191351" y="613886"/>
                  </a:cubicBezTo>
                  <a:cubicBezTo>
                    <a:pt x="3144679" y="675799"/>
                    <a:pt x="3197066" y="775811"/>
                    <a:pt x="3185636" y="806291"/>
                  </a:cubicBezTo>
                  <a:cubicBezTo>
                    <a:pt x="3204686" y="838676"/>
                    <a:pt x="3245644" y="877729"/>
                    <a:pt x="3236119" y="904399"/>
                  </a:cubicBezTo>
                  <a:cubicBezTo>
                    <a:pt x="3228499" y="915829"/>
                    <a:pt x="3220879" y="938689"/>
                    <a:pt x="3217069" y="940594"/>
                  </a:cubicBezTo>
                  <a:lnTo>
                    <a:pt x="3217069" y="942499"/>
                  </a:lnTo>
                  <a:cubicBezTo>
                    <a:pt x="3205639" y="921544"/>
                    <a:pt x="3222784" y="908209"/>
                    <a:pt x="3211354" y="880586"/>
                  </a:cubicBezTo>
                  <a:cubicBezTo>
                    <a:pt x="3198019" y="848201"/>
                    <a:pt x="3170396" y="844391"/>
                    <a:pt x="3166586" y="793909"/>
                  </a:cubicBezTo>
                  <a:cubicBezTo>
                    <a:pt x="3153251" y="792004"/>
                    <a:pt x="3155156" y="792004"/>
                    <a:pt x="3147536" y="788194"/>
                  </a:cubicBezTo>
                  <a:cubicBezTo>
                    <a:pt x="3126581" y="765334"/>
                    <a:pt x="3115151" y="748189"/>
                    <a:pt x="3085624" y="731996"/>
                  </a:cubicBezTo>
                  <a:cubicBezTo>
                    <a:pt x="3079909" y="747236"/>
                    <a:pt x="3083719" y="741521"/>
                    <a:pt x="3074194" y="751046"/>
                  </a:cubicBezTo>
                  <a:cubicBezTo>
                    <a:pt x="3070384" y="730091"/>
                    <a:pt x="3068479" y="735806"/>
                    <a:pt x="3062764" y="720566"/>
                  </a:cubicBezTo>
                  <a:cubicBezTo>
                    <a:pt x="3070384" y="716756"/>
                    <a:pt x="3072289" y="716756"/>
                    <a:pt x="3072289" y="716756"/>
                  </a:cubicBezTo>
                  <a:cubicBezTo>
                    <a:pt x="3072289" y="716756"/>
                    <a:pt x="3072289" y="714851"/>
                    <a:pt x="3076099" y="707231"/>
                  </a:cubicBezTo>
                  <a:cubicBezTo>
                    <a:pt x="3060859" y="699611"/>
                    <a:pt x="3064669" y="701516"/>
                    <a:pt x="3057049" y="688181"/>
                  </a:cubicBezTo>
                  <a:lnTo>
                    <a:pt x="3058954" y="688181"/>
                  </a:lnTo>
                  <a:cubicBezTo>
                    <a:pt x="3072289" y="701516"/>
                    <a:pt x="3085624" y="709136"/>
                    <a:pt x="3109436" y="712946"/>
                  </a:cubicBezTo>
                  <a:cubicBezTo>
                    <a:pt x="3111341" y="697706"/>
                    <a:pt x="3105626" y="705326"/>
                    <a:pt x="3120866" y="701516"/>
                  </a:cubicBezTo>
                  <a:cubicBezTo>
                    <a:pt x="3122771" y="705326"/>
                    <a:pt x="3122771" y="705326"/>
                    <a:pt x="3126581" y="707231"/>
                  </a:cubicBezTo>
                  <a:lnTo>
                    <a:pt x="3126581" y="682466"/>
                  </a:lnTo>
                  <a:cubicBezTo>
                    <a:pt x="3111341" y="671036"/>
                    <a:pt x="3091339" y="659606"/>
                    <a:pt x="3083719" y="640556"/>
                  </a:cubicBezTo>
                  <a:cubicBezTo>
                    <a:pt x="3087529" y="642461"/>
                    <a:pt x="3087529" y="642461"/>
                    <a:pt x="3089434" y="646271"/>
                  </a:cubicBezTo>
                  <a:cubicBezTo>
                    <a:pt x="3118009" y="642461"/>
                    <a:pt x="3121819" y="661511"/>
                    <a:pt x="3145631" y="676751"/>
                  </a:cubicBezTo>
                  <a:cubicBezTo>
                    <a:pt x="3149441" y="663416"/>
                    <a:pt x="3149441" y="659606"/>
                    <a:pt x="3157061" y="651986"/>
                  </a:cubicBezTo>
                  <a:cubicBezTo>
                    <a:pt x="3139916" y="611981"/>
                    <a:pt x="3126581" y="578644"/>
                    <a:pt x="3089434" y="559594"/>
                  </a:cubicBezTo>
                  <a:lnTo>
                    <a:pt x="3089434" y="565309"/>
                  </a:lnTo>
                  <a:cubicBezTo>
                    <a:pt x="3078004" y="576739"/>
                    <a:pt x="3076099" y="591979"/>
                    <a:pt x="3070384" y="595789"/>
                  </a:cubicBezTo>
                  <a:cubicBezTo>
                    <a:pt x="3062764" y="590074"/>
                    <a:pt x="3062764" y="591979"/>
                    <a:pt x="3045619" y="590074"/>
                  </a:cubicBezTo>
                  <a:lnTo>
                    <a:pt x="3045619" y="584359"/>
                  </a:lnTo>
                  <a:cubicBezTo>
                    <a:pt x="3051334" y="576739"/>
                    <a:pt x="3058954" y="567214"/>
                    <a:pt x="3064669" y="559594"/>
                  </a:cubicBezTo>
                  <a:cubicBezTo>
                    <a:pt x="3041809" y="565309"/>
                    <a:pt x="3043714" y="571024"/>
                    <a:pt x="3021806" y="578644"/>
                  </a:cubicBezTo>
                  <a:cubicBezTo>
                    <a:pt x="3012281" y="557689"/>
                    <a:pt x="2995136" y="559594"/>
                    <a:pt x="2984659" y="542449"/>
                  </a:cubicBezTo>
                  <a:lnTo>
                    <a:pt x="2996089" y="542449"/>
                  </a:lnTo>
                  <a:cubicBezTo>
                    <a:pt x="3007519" y="546259"/>
                    <a:pt x="3009424" y="546259"/>
                    <a:pt x="3020854" y="536734"/>
                  </a:cubicBezTo>
                  <a:lnTo>
                    <a:pt x="3010376" y="536734"/>
                  </a:lnTo>
                  <a:cubicBezTo>
                    <a:pt x="2983706" y="521494"/>
                    <a:pt x="2919889" y="536734"/>
                    <a:pt x="2897981" y="500539"/>
                  </a:cubicBezTo>
                  <a:cubicBezTo>
                    <a:pt x="2903696" y="494824"/>
                    <a:pt x="2905601" y="489109"/>
                    <a:pt x="2909411" y="481489"/>
                  </a:cubicBezTo>
                  <a:cubicBezTo>
                    <a:pt x="2896076" y="471964"/>
                    <a:pt x="2899886" y="468154"/>
                    <a:pt x="2878931" y="462439"/>
                  </a:cubicBezTo>
                  <a:cubicBezTo>
                    <a:pt x="2873216" y="462439"/>
                    <a:pt x="2875121" y="466249"/>
                    <a:pt x="2867501" y="456724"/>
                  </a:cubicBezTo>
                  <a:lnTo>
                    <a:pt x="2873216" y="456724"/>
                  </a:lnTo>
                  <a:lnTo>
                    <a:pt x="2873216" y="462439"/>
                  </a:lnTo>
                  <a:cubicBezTo>
                    <a:pt x="2877026" y="473869"/>
                    <a:pt x="2878931" y="451009"/>
                    <a:pt x="2878931" y="451009"/>
                  </a:cubicBezTo>
                  <a:cubicBezTo>
                    <a:pt x="2869406" y="443389"/>
                    <a:pt x="2873216" y="445294"/>
                    <a:pt x="2859881" y="439579"/>
                  </a:cubicBezTo>
                  <a:cubicBezTo>
                    <a:pt x="2854166" y="447199"/>
                    <a:pt x="2854166" y="447199"/>
                    <a:pt x="2848451" y="451009"/>
                  </a:cubicBezTo>
                  <a:cubicBezTo>
                    <a:pt x="2844641" y="418624"/>
                    <a:pt x="2837021" y="430054"/>
                    <a:pt x="2817971" y="414814"/>
                  </a:cubicBezTo>
                  <a:cubicBezTo>
                    <a:pt x="2837021" y="393859"/>
                    <a:pt x="2835116" y="388144"/>
                    <a:pt x="2842736" y="364331"/>
                  </a:cubicBezTo>
                  <a:lnTo>
                    <a:pt x="2823686" y="364331"/>
                  </a:lnTo>
                  <a:cubicBezTo>
                    <a:pt x="2814161" y="377666"/>
                    <a:pt x="2808446" y="391001"/>
                    <a:pt x="2798921" y="394811"/>
                  </a:cubicBezTo>
                  <a:cubicBezTo>
                    <a:pt x="2791301" y="400526"/>
                    <a:pt x="2789396" y="398621"/>
                    <a:pt x="2774156" y="400526"/>
                  </a:cubicBezTo>
                  <a:cubicBezTo>
                    <a:pt x="2776061" y="381476"/>
                    <a:pt x="2777966" y="391001"/>
                    <a:pt x="2774156" y="375761"/>
                  </a:cubicBezTo>
                  <a:lnTo>
                    <a:pt x="2768441" y="375761"/>
                  </a:lnTo>
                  <a:lnTo>
                    <a:pt x="2768441" y="381476"/>
                  </a:lnTo>
                  <a:cubicBezTo>
                    <a:pt x="2743676" y="394811"/>
                    <a:pt x="2727484" y="400526"/>
                    <a:pt x="2725579" y="437674"/>
                  </a:cubicBezTo>
                  <a:cubicBezTo>
                    <a:pt x="2738914" y="477679"/>
                    <a:pt x="2667476" y="482441"/>
                    <a:pt x="2657951" y="499586"/>
                  </a:cubicBezTo>
                  <a:lnTo>
                    <a:pt x="2652236" y="499586"/>
                  </a:lnTo>
                  <a:cubicBezTo>
                    <a:pt x="2646521" y="505301"/>
                    <a:pt x="2657951" y="505301"/>
                    <a:pt x="2657951" y="505301"/>
                  </a:cubicBezTo>
                  <a:cubicBezTo>
                    <a:pt x="2665571" y="514826"/>
                    <a:pt x="2661761" y="512921"/>
                    <a:pt x="2677001" y="516731"/>
                  </a:cubicBezTo>
                  <a:cubicBezTo>
                    <a:pt x="2682716" y="497681"/>
                    <a:pt x="2673191" y="507206"/>
                    <a:pt x="2688431" y="497681"/>
                  </a:cubicBezTo>
                  <a:lnTo>
                    <a:pt x="2688431" y="503396"/>
                  </a:lnTo>
                  <a:cubicBezTo>
                    <a:pt x="2694146" y="511016"/>
                    <a:pt x="2694146" y="518636"/>
                    <a:pt x="2694146" y="533876"/>
                  </a:cubicBezTo>
                  <a:cubicBezTo>
                    <a:pt x="2677001" y="539591"/>
                    <a:pt x="2665571" y="566261"/>
                    <a:pt x="2669381" y="575786"/>
                  </a:cubicBezTo>
                  <a:cubicBezTo>
                    <a:pt x="2704624" y="626269"/>
                    <a:pt x="2717959" y="624364"/>
                    <a:pt x="2725579" y="681514"/>
                  </a:cubicBezTo>
                  <a:lnTo>
                    <a:pt x="2719864" y="681514"/>
                  </a:lnTo>
                  <a:lnTo>
                    <a:pt x="2714149" y="662464"/>
                  </a:lnTo>
                  <a:cubicBezTo>
                    <a:pt x="2689384" y="675799"/>
                    <a:pt x="2673191" y="694849"/>
                    <a:pt x="2657951" y="687229"/>
                  </a:cubicBezTo>
                  <a:cubicBezTo>
                    <a:pt x="2640806" y="679609"/>
                    <a:pt x="2640806" y="677704"/>
                    <a:pt x="2633186" y="662464"/>
                  </a:cubicBezTo>
                  <a:lnTo>
                    <a:pt x="2627471" y="662464"/>
                  </a:lnTo>
                  <a:cubicBezTo>
                    <a:pt x="2625566" y="675799"/>
                    <a:pt x="2625566" y="673894"/>
                    <a:pt x="2621756" y="681514"/>
                  </a:cubicBezTo>
                  <a:cubicBezTo>
                    <a:pt x="2625566" y="645319"/>
                    <a:pt x="2617946" y="627221"/>
                    <a:pt x="2602706" y="594836"/>
                  </a:cubicBezTo>
                  <a:cubicBezTo>
                    <a:pt x="2616041" y="587216"/>
                    <a:pt x="2619851" y="585311"/>
                    <a:pt x="2627471" y="570071"/>
                  </a:cubicBezTo>
                  <a:lnTo>
                    <a:pt x="2619851" y="570071"/>
                  </a:lnTo>
                  <a:cubicBezTo>
                    <a:pt x="2616041" y="558641"/>
                    <a:pt x="2617946" y="564356"/>
                    <a:pt x="2614136" y="558641"/>
                  </a:cubicBezTo>
                  <a:cubicBezTo>
                    <a:pt x="2604611" y="564356"/>
                    <a:pt x="2589371" y="568166"/>
                    <a:pt x="2576989" y="570071"/>
                  </a:cubicBezTo>
                  <a:lnTo>
                    <a:pt x="2576989" y="551021"/>
                  </a:lnTo>
                  <a:cubicBezTo>
                    <a:pt x="2586514" y="541496"/>
                    <a:pt x="2582704" y="539591"/>
                    <a:pt x="2596039" y="531971"/>
                  </a:cubicBezTo>
                  <a:cubicBezTo>
                    <a:pt x="2597944" y="545306"/>
                    <a:pt x="2597944" y="547211"/>
                    <a:pt x="2601754" y="556736"/>
                  </a:cubicBezTo>
                  <a:lnTo>
                    <a:pt x="2613184" y="556736"/>
                  </a:lnTo>
                  <a:cubicBezTo>
                    <a:pt x="2622709" y="518636"/>
                    <a:pt x="2652236" y="516731"/>
                    <a:pt x="2624614" y="481489"/>
                  </a:cubicBezTo>
                  <a:cubicBezTo>
                    <a:pt x="2611279" y="510064"/>
                    <a:pt x="2568416" y="492919"/>
                    <a:pt x="2537936" y="511969"/>
                  </a:cubicBezTo>
                  <a:cubicBezTo>
                    <a:pt x="2545556" y="515779"/>
                    <a:pt x="2541746" y="511969"/>
                    <a:pt x="2543651" y="517684"/>
                  </a:cubicBezTo>
                  <a:cubicBezTo>
                    <a:pt x="2536031" y="527209"/>
                    <a:pt x="2539841" y="525304"/>
                    <a:pt x="2524601" y="529114"/>
                  </a:cubicBezTo>
                  <a:cubicBezTo>
                    <a:pt x="2518886" y="510064"/>
                    <a:pt x="2518886" y="511969"/>
                    <a:pt x="2499836" y="504349"/>
                  </a:cubicBezTo>
                  <a:cubicBezTo>
                    <a:pt x="2486501" y="523399"/>
                    <a:pt x="2469356" y="525304"/>
                    <a:pt x="2449354" y="510064"/>
                  </a:cubicBezTo>
                  <a:cubicBezTo>
                    <a:pt x="2434114" y="487204"/>
                    <a:pt x="2424589" y="385286"/>
                    <a:pt x="2424589" y="336709"/>
                  </a:cubicBezTo>
                  <a:lnTo>
                    <a:pt x="2436019" y="336709"/>
                  </a:lnTo>
                  <a:cubicBezTo>
                    <a:pt x="2458879" y="319564"/>
                    <a:pt x="2513171" y="323374"/>
                    <a:pt x="2554129" y="325279"/>
                  </a:cubicBezTo>
                  <a:cubicBezTo>
                    <a:pt x="2563654" y="311944"/>
                    <a:pt x="2575084" y="306229"/>
                    <a:pt x="2584609" y="294799"/>
                  </a:cubicBezTo>
                  <a:cubicBezTo>
                    <a:pt x="2576989" y="290989"/>
                    <a:pt x="2576989" y="290989"/>
                    <a:pt x="2575084" y="290989"/>
                  </a:cubicBezTo>
                  <a:cubicBezTo>
                    <a:pt x="2575084" y="290989"/>
                    <a:pt x="2575084" y="289084"/>
                    <a:pt x="2571274" y="281464"/>
                  </a:cubicBezTo>
                  <a:lnTo>
                    <a:pt x="2576989" y="281464"/>
                  </a:lnTo>
                  <a:cubicBezTo>
                    <a:pt x="2596039" y="294799"/>
                    <a:pt x="2617946" y="285274"/>
                    <a:pt x="2638901" y="270034"/>
                  </a:cubicBezTo>
                  <a:cubicBezTo>
                    <a:pt x="2638901" y="270034"/>
                    <a:pt x="2676049" y="281464"/>
                    <a:pt x="2689384" y="281464"/>
                  </a:cubicBezTo>
                  <a:cubicBezTo>
                    <a:pt x="2697004" y="296704"/>
                    <a:pt x="2700814" y="298609"/>
                    <a:pt x="2700814" y="323374"/>
                  </a:cubicBezTo>
                  <a:cubicBezTo>
                    <a:pt x="2708434" y="336709"/>
                    <a:pt x="2704624" y="359569"/>
                    <a:pt x="2712244" y="373856"/>
                  </a:cubicBezTo>
                  <a:cubicBezTo>
                    <a:pt x="2716054" y="379571"/>
                    <a:pt x="2719864" y="381476"/>
                    <a:pt x="2723674" y="385286"/>
                  </a:cubicBezTo>
                  <a:cubicBezTo>
                    <a:pt x="2748439" y="373856"/>
                    <a:pt x="2752249" y="362426"/>
                    <a:pt x="2791301" y="360521"/>
                  </a:cubicBezTo>
                  <a:cubicBezTo>
                    <a:pt x="2789396" y="331946"/>
                    <a:pt x="2783681" y="333851"/>
                    <a:pt x="2779871" y="310039"/>
                  </a:cubicBezTo>
                  <a:cubicBezTo>
                    <a:pt x="2795111" y="304324"/>
                    <a:pt x="2789396" y="308134"/>
                    <a:pt x="2798921" y="298609"/>
                  </a:cubicBezTo>
                  <a:lnTo>
                    <a:pt x="2768441" y="298609"/>
                  </a:lnTo>
                  <a:cubicBezTo>
                    <a:pt x="2762726" y="304324"/>
                    <a:pt x="2766536" y="300514"/>
                    <a:pt x="2757011" y="304324"/>
                  </a:cubicBezTo>
                  <a:cubicBezTo>
                    <a:pt x="2757011" y="287179"/>
                    <a:pt x="2762726" y="296704"/>
                    <a:pt x="2757011" y="285274"/>
                  </a:cubicBezTo>
                  <a:cubicBezTo>
                    <a:pt x="2749391" y="279559"/>
                    <a:pt x="2747486" y="281464"/>
                    <a:pt x="2732246" y="279559"/>
                  </a:cubicBezTo>
                  <a:cubicBezTo>
                    <a:pt x="2728436" y="290989"/>
                    <a:pt x="2730341" y="285274"/>
                    <a:pt x="2726531" y="290989"/>
                  </a:cubicBezTo>
                  <a:lnTo>
                    <a:pt x="2726531" y="270034"/>
                  </a:lnTo>
                  <a:cubicBezTo>
                    <a:pt x="2741771" y="275749"/>
                    <a:pt x="2747486" y="275749"/>
                    <a:pt x="2763679" y="270034"/>
                  </a:cubicBezTo>
                  <a:lnTo>
                    <a:pt x="2763679" y="264319"/>
                  </a:lnTo>
                  <a:cubicBezTo>
                    <a:pt x="2752249" y="254794"/>
                    <a:pt x="2754154" y="241459"/>
                    <a:pt x="2738914" y="233839"/>
                  </a:cubicBezTo>
                  <a:cubicBezTo>
                    <a:pt x="2733199" y="250984"/>
                    <a:pt x="2731294" y="256699"/>
                    <a:pt x="2714149" y="264319"/>
                  </a:cubicBezTo>
                  <a:cubicBezTo>
                    <a:pt x="2717959" y="245269"/>
                    <a:pt x="2714149" y="241459"/>
                    <a:pt x="2689384" y="233839"/>
                  </a:cubicBezTo>
                  <a:cubicBezTo>
                    <a:pt x="2687479" y="230029"/>
                    <a:pt x="2687479" y="230029"/>
                    <a:pt x="2683669" y="228124"/>
                  </a:cubicBezTo>
                  <a:cubicBezTo>
                    <a:pt x="2679859" y="247174"/>
                    <a:pt x="2679859" y="241459"/>
                    <a:pt x="2672239" y="252889"/>
                  </a:cubicBezTo>
                  <a:cubicBezTo>
                    <a:pt x="2651284" y="249079"/>
                    <a:pt x="2612231" y="254794"/>
                    <a:pt x="2596991" y="247174"/>
                  </a:cubicBezTo>
                  <a:cubicBezTo>
                    <a:pt x="2623661" y="245269"/>
                    <a:pt x="2627471" y="237649"/>
                    <a:pt x="2647474" y="228124"/>
                  </a:cubicBezTo>
                  <a:lnTo>
                    <a:pt x="2647474" y="222409"/>
                  </a:lnTo>
                  <a:cubicBezTo>
                    <a:pt x="2632234" y="216694"/>
                    <a:pt x="2618899" y="212884"/>
                    <a:pt x="2610326" y="197644"/>
                  </a:cubicBezTo>
                  <a:cubicBezTo>
                    <a:pt x="2616041" y="191929"/>
                    <a:pt x="2612231" y="195739"/>
                    <a:pt x="2616041" y="186214"/>
                  </a:cubicBezTo>
                  <a:cubicBezTo>
                    <a:pt x="2596991" y="180499"/>
                    <a:pt x="2571274" y="170974"/>
                    <a:pt x="2559844" y="155734"/>
                  </a:cubicBezTo>
                  <a:cubicBezTo>
                    <a:pt x="2580799" y="148114"/>
                    <a:pt x="2588419" y="148114"/>
                    <a:pt x="2596991" y="125254"/>
                  </a:cubicBezTo>
                  <a:cubicBezTo>
                    <a:pt x="2576036" y="127159"/>
                    <a:pt x="2570321" y="132874"/>
                    <a:pt x="2554129" y="119539"/>
                  </a:cubicBezTo>
                  <a:cubicBezTo>
                    <a:pt x="2584609" y="115729"/>
                    <a:pt x="2606516" y="119539"/>
                    <a:pt x="2629376" y="100489"/>
                  </a:cubicBezTo>
                  <a:lnTo>
                    <a:pt x="2623661" y="100489"/>
                  </a:lnTo>
                  <a:lnTo>
                    <a:pt x="2623661" y="94774"/>
                  </a:lnTo>
                  <a:cubicBezTo>
                    <a:pt x="2600801" y="102394"/>
                    <a:pt x="2580799" y="98584"/>
                    <a:pt x="2567464" y="106204"/>
                  </a:cubicBezTo>
                  <a:cubicBezTo>
                    <a:pt x="2584609" y="66199"/>
                    <a:pt x="2612231" y="92869"/>
                    <a:pt x="2635091" y="70009"/>
                  </a:cubicBezTo>
                  <a:cubicBezTo>
                    <a:pt x="2617946" y="70009"/>
                    <a:pt x="2606516" y="70009"/>
                    <a:pt x="2597944" y="64294"/>
                  </a:cubicBezTo>
                  <a:cubicBezTo>
                    <a:pt x="2613184" y="52864"/>
                    <a:pt x="2601754" y="52864"/>
                    <a:pt x="2609374" y="45244"/>
                  </a:cubicBezTo>
                  <a:cubicBezTo>
                    <a:pt x="2616994" y="50959"/>
                    <a:pt x="2607469" y="52864"/>
                    <a:pt x="2615089" y="50959"/>
                  </a:cubicBezTo>
                  <a:cubicBezTo>
                    <a:pt x="2634139" y="49054"/>
                    <a:pt x="2707481" y="109061"/>
                    <a:pt x="2752249" y="81439"/>
                  </a:cubicBezTo>
                  <a:lnTo>
                    <a:pt x="2740819" y="81439"/>
                  </a:lnTo>
                  <a:cubicBezTo>
                    <a:pt x="2735104" y="77629"/>
                    <a:pt x="2735104" y="77629"/>
                    <a:pt x="2721769" y="75724"/>
                  </a:cubicBezTo>
                  <a:cubicBezTo>
                    <a:pt x="2719864" y="62389"/>
                    <a:pt x="2719864" y="64294"/>
                    <a:pt x="2716054" y="56674"/>
                  </a:cubicBezTo>
                  <a:cubicBezTo>
                    <a:pt x="2710339" y="60484"/>
                    <a:pt x="2710339" y="60484"/>
                    <a:pt x="2697004" y="62389"/>
                  </a:cubicBezTo>
                  <a:cubicBezTo>
                    <a:pt x="2697004" y="45244"/>
                    <a:pt x="2698909" y="58579"/>
                    <a:pt x="2691289" y="37624"/>
                  </a:cubicBezTo>
                  <a:cubicBezTo>
                    <a:pt x="2710339" y="31909"/>
                    <a:pt x="2714149" y="24289"/>
                    <a:pt x="2734151" y="18574"/>
                  </a:cubicBezTo>
                  <a:lnTo>
                    <a:pt x="2734151" y="24289"/>
                  </a:lnTo>
                  <a:cubicBezTo>
                    <a:pt x="2726531" y="28099"/>
                    <a:pt x="2724626" y="28099"/>
                    <a:pt x="2724626" y="28099"/>
                  </a:cubicBezTo>
                  <a:cubicBezTo>
                    <a:pt x="2724626" y="28099"/>
                    <a:pt x="2724626" y="30004"/>
                    <a:pt x="2720816" y="37624"/>
                  </a:cubicBezTo>
                  <a:cubicBezTo>
                    <a:pt x="2734151" y="39529"/>
                    <a:pt x="2732246" y="39529"/>
                    <a:pt x="2739866" y="43339"/>
                  </a:cubicBezTo>
                  <a:cubicBezTo>
                    <a:pt x="2726531" y="45244"/>
                    <a:pt x="2728436" y="45244"/>
                    <a:pt x="2720816" y="49054"/>
                  </a:cubicBezTo>
                  <a:lnTo>
                    <a:pt x="2732246" y="49054"/>
                  </a:lnTo>
                  <a:lnTo>
                    <a:pt x="2737961" y="60484"/>
                  </a:lnTo>
                  <a:cubicBezTo>
                    <a:pt x="2747486" y="56674"/>
                    <a:pt x="2753201" y="54769"/>
                    <a:pt x="2768441" y="54769"/>
                  </a:cubicBezTo>
                  <a:lnTo>
                    <a:pt x="2768441" y="49054"/>
                  </a:lnTo>
                  <a:cubicBezTo>
                    <a:pt x="2760821" y="43339"/>
                    <a:pt x="2760821" y="43339"/>
                    <a:pt x="2757011" y="37624"/>
                  </a:cubicBezTo>
                  <a:cubicBezTo>
                    <a:pt x="2776061" y="30004"/>
                    <a:pt x="2785586" y="26194"/>
                    <a:pt x="2818924" y="26194"/>
                  </a:cubicBezTo>
                  <a:cubicBezTo>
                    <a:pt x="2841784" y="39529"/>
                    <a:pt x="2882741" y="28099"/>
                    <a:pt x="2899886" y="31909"/>
                  </a:cubicBezTo>
                  <a:cubicBezTo>
                    <a:pt x="2928461" y="39529"/>
                    <a:pt x="2965609" y="64294"/>
                    <a:pt x="2992279" y="73819"/>
                  </a:cubicBezTo>
                  <a:lnTo>
                    <a:pt x="2992279" y="68104"/>
                  </a:lnTo>
                  <a:lnTo>
                    <a:pt x="2986564" y="68104"/>
                  </a:lnTo>
                  <a:cubicBezTo>
                    <a:pt x="2975134" y="64294"/>
                    <a:pt x="2997994" y="62389"/>
                    <a:pt x="2997994" y="62389"/>
                  </a:cubicBezTo>
                  <a:cubicBezTo>
                    <a:pt x="2999899" y="64294"/>
                    <a:pt x="3038951" y="70009"/>
                    <a:pt x="3054191" y="68104"/>
                  </a:cubicBezTo>
                  <a:cubicBezTo>
                    <a:pt x="3052286" y="83344"/>
                    <a:pt x="3050381" y="71914"/>
                    <a:pt x="3054191" y="87154"/>
                  </a:cubicBezTo>
                  <a:cubicBezTo>
                    <a:pt x="3075146" y="83344"/>
                    <a:pt x="3086576" y="81439"/>
                    <a:pt x="3091339" y="68104"/>
                  </a:cubicBezTo>
                  <a:cubicBezTo>
                    <a:pt x="3033236" y="62389"/>
                    <a:pt x="2963704" y="19526"/>
                    <a:pt x="2886551" y="26194"/>
                  </a:cubicBezTo>
                  <a:cubicBezTo>
                    <a:pt x="2888456" y="10954"/>
                    <a:pt x="2890361" y="22384"/>
                    <a:pt x="2886551" y="7144"/>
                  </a:cubicBezTo>
                  <a:cubicBezTo>
                    <a:pt x="2871311" y="9049"/>
                    <a:pt x="2877026" y="10954"/>
                    <a:pt x="2861786" y="7144"/>
                  </a:cubicBezTo>
                  <a:cubicBezTo>
                    <a:pt x="2859881" y="30004"/>
                    <a:pt x="2871311" y="20479"/>
                    <a:pt x="2850356" y="26194"/>
                  </a:cubicBezTo>
                  <a:cubicBezTo>
                    <a:pt x="2813209" y="-476"/>
                    <a:pt x="2606516" y="10954"/>
                    <a:pt x="2564606" y="20479"/>
                  </a:cubicBezTo>
                  <a:cubicBezTo>
                    <a:pt x="2549366" y="47149"/>
                    <a:pt x="2529364" y="76676"/>
                    <a:pt x="2521744" y="107156"/>
                  </a:cubicBezTo>
                  <a:lnTo>
                    <a:pt x="2516029" y="107156"/>
                  </a:lnTo>
                  <a:cubicBezTo>
                    <a:pt x="2514124" y="93821"/>
                    <a:pt x="2514124" y="95726"/>
                    <a:pt x="2510314" y="88106"/>
                  </a:cubicBezTo>
                  <a:cubicBezTo>
                    <a:pt x="2493169" y="105251"/>
                    <a:pt x="2467451" y="103346"/>
                    <a:pt x="2459831" y="130016"/>
                  </a:cubicBezTo>
                  <a:cubicBezTo>
                    <a:pt x="2475071" y="143351"/>
                    <a:pt x="2463641" y="141446"/>
                    <a:pt x="2454116" y="160496"/>
                  </a:cubicBezTo>
                  <a:cubicBezTo>
                    <a:pt x="2467451" y="162401"/>
                    <a:pt x="2465546" y="162401"/>
                    <a:pt x="2473166" y="166211"/>
                  </a:cubicBezTo>
                  <a:cubicBezTo>
                    <a:pt x="2446496" y="170021"/>
                    <a:pt x="2452211" y="183356"/>
                    <a:pt x="2436019" y="190976"/>
                  </a:cubicBezTo>
                  <a:cubicBezTo>
                    <a:pt x="2416969" y="198596"/>
                    <a:pt x="2405539" y="179546"/>
                    <a:pt x="2379821" y="190976"/>
                  </a:cubicBezTo>
                  <a:cubicBezTo>
                    <a:pt x="2379821" y="190976"/>
                    <a:pt x="2351246" y="221456"/>
                    <a:pt x="2349341" y="221456"/>
                  </a:cubicBezTo>
                  <a:cubicBezTo>
                    <a:pt x="2341721" y="225266"/>
                    <a:pt x="2295049" y="223361"/>
                    <a:pt x="2274094" y="240506"/>
                  </a:cubicBezTo>
                  <a:cubicBezTo>
                    <a:pt x="2279809" y="251936"/>
                    <a:pt x="2275999" y="248126"/>
                    <a:pt x="2274094" y="265271"/>
                  </a:cubicBezTo>
                  <a:cubicBezTo>
                    <a:pt x="2287429" y="267176"/>
                    <a:pt x="2285524" y="267176"/>
                    <a:pt x="2293144" y="270986"/>
                  </a:cubicBezTo>
                  <a:lnTo>
                    <a:pt x="2274094" y="270986"/>
                  </a:lnTo>
                  <a:cubicBezTo>
                    <a:pt x="2266474" y="261461"/>
                    <a:pt x="2268379" y="265271"/>
                    <a:pt x="2262664" y="251936"/>
                  </a:cubicBezTo>
                  <a:cubicBezTo>
                    <a:pt x="2270284" y="248126"/>
                    <a:pt x="2270284" y="248126"/>
                    <a:pt x="2272189" y="248126"/>
                  </a:cubicBezTo>
                  <a:cubicBezTo>
                    <a:pt x="2272189" y="248126"/>
                    <a:pt x="2272189" y="246221"/>
                    <a:pt x="2275999" y="238601"/>
                  </a:cubicBezTo>
                  <a:lnTo>
                    <a:pt x="2270284" y="238601"/>
                  </a:lnTo>
                  <a:cubicBezTo>
                    <a:pt x="2255044" y="253841"/>
                    <a:pt x="2243614" y="257651"/>
                    <a:pt x="2233136" y="280511"/>
                  </a:cubicBezTo>
                  <a:lnTo>
                    <a:pt x="2263616" y="280511"/>
                  </a:lnTo>
                  <a:cubicBezTo>
                    <a:pt x="2273141" y="284321"/>
                    <a:pt x="2284571" y="282416"/>
                    <a:pt x="2306479" y="280511"/>
                  </a:cubicBezTo>
                  <a:cubicBezTo>
                    <a:pt x="2295049" y="344329"/>
                    <a:pt x="2248376" y="342424"/>
                    <a:pt x="2255996" y="410051"/>
                  </a:cubicBezTo>
                  <a:cubicBezTo>
                    <a:pt x="2269331" y="411956"/>
                    <a:pt x="2267426" y="411956"/>
                    <a:pt x="2275046" y="415766"/>
                  </a:cubicBezTo>
                  <a:cubicBezTo>
                    <a:pt x="2244566" y="432911"/>
                    <a:pt x="2232184" y="485299"/>
                    <a:pt x="2232184" y="513874"/>
                  </a:cubicBezTo>
                  <a:lnTo>
                    <a:pt x="2237899" y="513874"/>
                  </a:lnTo>
                  <a:cubicBezTo>
                    <a:pt x="2245519" y="506254"/>
                    <a:pt x="2251234" y="492919"/>
                    <a:pt x="2256949" y="502444"/>
                  </a:cubicBezTo>
                  <a:lnTo>
                    <a:pt x="2262664" y="502444"/>
                  </a:lnTo>
                  <a:cubicBezTo>
                    <a:pt x="2249329" y="515779"/>
                    <a:pt x="2243614" y="510064"/>
                    <a:pt x="2237899" y="532924"/>
                  </a:cubicBezTo>
                  <a:cubicBezTo>
                    <a:pt x="2245519" y="540544"/>
                    <a:pt x="2245519" y="544354"/>
                    <a:pt x="2249329" y="557689"/>
                  </a:cubicBezTo>
                  <a:lnTo>
                    <a:pt x="2255044" y="557689"/>
                  </a:lnTo>
                  <a:cubicBezTo>
                    <a:pt x="2256949" y="544354"/>
                    <a:pt x="2256949" y="546259"/>
                    <a:pt x="2260759" y="538639"/>
                  </a:cubicBezTo>
                  <a:cubicBezTo>
                    <a:pt x="2258854" y="563404"/>
                    <a:pt x="2258854" y="559594"/>
                    <a:pt x="2260759" y="589121"/>
                  </a:cubicBezTo>
                  <a:cubicBezTo>
                    <a:pt x="2274094" y="585311"/>
                    <a:pt x="2274094" y="589121"/>
                    <a:pt x="2285524" y="583406"/>
                  </a:cubicBezTo>
                  <a:cubicBezTo>
                    <a:pt x="2302669" y="577691"/>
                    <a:pt x="2289334" y="570071"/>
                    <a:pt x="2322671" y="564356"/>
                  </a:cubicBezTo>
                  <a:lnTo>
                    <a:pt x="2322671" y="570071"/>
                  </a:lnTo>
                  <a:cubicBezTo>
                    <a:pt x="2309336" y="571976"/>
                    <a:pt x="2311241" y="571976"/>
                    <a:pt x="2303621" y="575786"/>
                  </a:cubicBezTo>
                  <a:cubicBezTo>
                    <a:pt x="2352199" y="581501"/>
                    <a:pt x="2320766" y="592931"/>
                    <a:pt x="2340769" y="606266"/>
                  </a:cubicBezTo>
                  <a:cubicBezTo>
                    <a:pt x="2352199" y="613886"/>
                    <a:pt x="2373154" y="602456"/>
                    <a:pt x="2377916" y="600551"/>
                  </a:cubicBezTo>
                  <a:cubicBezTo>
                    <a:pt x="2396966" y="610076"/>
                    <a:pt x="2428399" y="632936"/>
                    <a:pt x="2439829" y="651034"/>
                  </a:cubicBezTo>
                  <a:cubicBezTo>
                    <a:pt x="2445544" y="658654"/>
                    <a:pt x="2443639" y="658654"/>
                    <a:pt x="2445544" y="675799"/>
                  </a:cubicBezTo>
                  <a:lnTo>
                    <a:pt x="2482691" y="675799"/>
                  </a:lnTo>
                  <a:cubicBezTo>
                    <a:pt x="2492216" y="662464"/>
                    <a:pt x="2490311" y="679609"/>
                    <a:pt x="2494121" y="664369"/>
                  </a:cubicBezTo>
                  <a:cubicBezTo>
                    <a:pt x="2482691" y="660559"/>
                    <a:pt x="2488406" y="662464"/>
                    <a:pt x="2482691" y="658654"/>
                  </a:cubicBezTo>
                  <a:cubicBezTo>
                    <a:pt x="2497931" y="662464"/>
                    <a:pt x="2501741" y="666274"/>
                    <a:pt x="2513171" y="670084"/>
                  </a:cubicBezTo>
                  <a:cubicBezTo>
                    <a:pt x="2509361" y="675799"/>
                    <a:pt x="2505551" y="677704"/>
                    <a:pt x="2501741" y="681514"/>
                  </a:cubicBezTo>
                  <a:lnTo>
                    <a:pt x="2520791" y="681514"/>
                  </a:lnTo>
                  <a:cubicBezTo>
                    <a:pt x="2532221" y="658654"/>
                    <a:pt x="2553176" y="651034"/>
                    <a:pt x="2588419" y="651034"/>
                  </a:cubicBezTo>
                  <a:cubicBezTo>
                    <a:pt x="2599849" y="683419"/>
                    <a:pt x="2625566" y="695801"/>
                    <a:pt x="2631281" y="731996"/>
                  </a:cubicBezTo>
                  <a:cubicBezTo>
                    <a:pt x="2627471" y="737711"/>
                    <a:pt x="2627471" y="737711"/>
                    <a:pt x="2625566" y="751046"/>
                  </a:cubicBezTo>
                  <a:lnTo>
                    <a:pt x="2656046" y="756761"/>
                  </a:lnTo>
                  <a:cubicBezTo>
                    <a:pt x="2654141" y="760571"/>
                    <a:pt x="2654141" y="760571"/>
                    <a:pt x="2650331" y="762476"/>
                  </a:cubicBezTo>
                  <a:lnTo>
                    <a:pt x="2650331" y="772001"/>
                  </a:lnTo>
                  <a:cubicBezTo>
                    <a:pt x="2636996" y="762476"/>
                    <a:pt x="2638901" y="760571"/>
                    <a:pt x="2613184" y="760571"/>
                  </a:cubicBezTo>
                  <a:lnTo>
                    <a:pt x="2613184" y="766286"/>
                  </a:lnTo>
                  <a:cubicBezTo>
                    <a:pt x="2657951" y="811054"/>
                    <a:pt x="2692241" y="864394"/>
                    <a:pt x="2737009" y="909161"/>
                  </a:cubicBezTo>
                  <a:cubicBezTo>
                    <a:pt x="2706529" y="953929"/>
                    <a:pt x="2742724" y="1038701"/>
                    <a:pt x="2717959" y="1071086"/>
                  </a:cubicBezTo>
                  <a:cubicBezTo>
                    <a:pt x="2678906" y="1109186"/>
                    <a:pt x="2615089" y="1123474"/>
                    <a:pt x="2556034" y="1121569"/>
                  </a:cubicBezTo>
                  <a:cubicBezTo>
                    <a:pt x="2557939" y="1134904"/>
                    <a:pt x="2557939" y="1136809"/>
                    <a:pt x="2561749" y="1146334"/>
                  </a:cubicBezTo>
                  <a:cubicBezTo>
                    <a:pt x="2573179" y="1142524"/>
                    <a:pt x="2567464" y="1136809"/>
                    <a:pt x="2573179" y="1146334"/>
                  </a:cubicBezTo>
                  <a:cubicBezTo>
                    <a:pt x="2594134" y="1161574"/>
                    <a:pt x="2597944" y="1200626"/>
                    <a:pt x="2592229" y="1208246"/>
                  </a:cubicBezTo>
                  <a:cubicBezTo>
                    <a:pt x="2584609" y="1221581"/>
                    <a:pt x="2582704" y="1225391"/>
                    <a:pt x="2567464" y="1233011"/>
                  </a:cubicBezTo>
                  <a:cubicBezTo>
                    <a:pt x="2557939" y="1236821"/>
                    <a:pt x="2567464" y="1233011"/>
                    <a:pt x="2548414" y="1233011"/>
                  </a:cubicBezTo>
                  <a:cubicBezTo>
                    <a:pt x="2535079" y="1200626"/>
                    <a:pt x="2531269" y="1171099"/>
                    <a:pt x="2523649" y="1140619"/>
                  </a:cubicBezTo>
                  <a:cubicBezTo>
                    <a:pt x="2508409" y="1142524"/>
                    <a:pt x="2517934" y="1142524"/>
                    <a:pt x="2498884" y="1140619"/>
                  </a:cubicBezTo>
                  <a:cubicBezTo>
                    <a:pt x="2498884" y="1119664"/>
                    <a:pt x="2491264" y="1127284"/>
                    <a:pt x="2474119" y="1110139"/>
                  </a:cubicBezTo>
                  <a:cubicBezTo>
                    <a:pt x="2468404" y="1113949"/>
                    <a:pt x="2466499" y="1117759"/>
                    <a:pt x="2462689" y="1121569"/>
                  </a:cubicBezTo>
                  <a:lnTo>
                    <a:pt x="2468404" y="1102519"/>
                  </a:lnTo>
                  <a:lnTo>
                    <a:pt x="2449354" y="1102519"/>
                  </a:lnTo>
                  <a:lnTo>
                    <a:pt x="2449354" y="1083469"/>
                  </a:lnTo>
                  <a:lnTo>
                    <a:pt x="2430304" y="1083469"/>
                  </a:lnTo>
                  <a:cubicBezTo>
                    <a:pt x="2426494" y="1041559"/>
                    <a:pt x="2443639" y="1010126"/>
                    <a:pt x="2449354" y="960596"/>
                  </a:cubicBezTo>
                  <a:lnTo>
                    <a:pt x="2443639" y="960596"/>
                  </a:lnTo>
                  <a:lnTo>
                    <a:pt x="2443639" y="966311"/>
                  </a:lnTo>
                  <a:cubicBezTo>
                    <a:pt x="2432209" y="979646"/>
                    <a:pt x="2424589" y="1047274"/>
                    <a:pt x="2413159" y="1077754"/>
                  </a:cubicBezTo>
                  <a:cubicBezTo>
                    <a:pt x="2376011" y="1058704"/>
                    <a:pt x="2380774" y="1031081"/>
                    <a:pt x="2332196" y="1027271"/>
                  </a:cubicBezTo>
                  <a:cubicBezTo>
                    <a:pt x="2324576" y="994886"/>
                    <a:pt x="2316956" y="1002506"/>
                    <a:pt x="2320766" y="965359"/>
                  </a:cubicBezTo>
                  <a:lnTo>
                    <a:pt x="2315051" y="965359"/>
                  </a:lnTo>
                  <a:lnTo>
                    <a:pt x="2315051" y="971074"/>
                  </a:lnTo>
                  <a:cubicBezTo>
                    <a:pt x="2311241" y="982504"/>
                    <a:pt x="2309336" y="959644"/>
                    <a:pt x="2309336" y="959644"/>
                  </a:cubicBezTo>
                  <a:cubicBezTo>
                    <a:pt x="2336006" y="957739"/>
                    <a:pt x="2326481" y="967264"/>
                    <a:pt x="2328386" y="940594"/>
                  </a:cubicBezTo>
                  <a:lnTo>
                    <a:pt x="2316956" y="946309"/>
                  </a:lnTo>
                  <a:lnTo>
                    <a:pt x="2322671" y="927259"/>
                  </a:lnTo>
                  <a:cubicBezTo>
                    <a:pt x="2332196" y="934879"/>
                    <a:pt x="2345531" y="955834"/>
                    <a:pt x="2353151" y="946309"/>
                  </a:cubicBezTo>
                  <a:cubicBezTo>
                    <a:pt x="2397919" y="927259"/>
                    <a:pt x="2401729" y="884396"/>
                    <a:pt x="2420779" y="840581"/>
                  </a:cubicBezTo>
                  <a:cubicBezTo>
                    <a:pt x="2396014" y="821531"/>
                    <a:pt x="2383631" y="682466"/>
                    <a:pt x="2383631" y="661511"/>
                  </a:cubicBezTo>
                  <a:lnTo>
                    <a:pt x="2364581" y="661511"/>
                  </a:lnTo>
                  <a:cubicBezTo>
                    <a:pt x="2362676" y="642461"/>
                    <a:pt x="2358866" y="638651"/>
                    <a:pt x="2353151" y="625316"/>
                  </a:cubicBezTo>
                  <a:cubicBezTo>
                    <a:pt x="2343626" y="631031"/>
                    <a:pt x="2349341" y="642461"/>
                    <a:pt x="2341721" y="631031"/>
                  </a:cubicBezTo>
                  <a:cubicBezTo>
                    <a:pt x="2330291" y="613886"/>
                    <a:pt x="2345531" y="613886"/>
                    <a:pt x="2304574" y="611981"/>
                  </a:cubicBezTo>
                  <a:cubicBezTo>
                    <a:pt x="2295049" y="629126"/>
                    <a:pt x="2289334" y="621506"/>
                    <a:pt x="2274094" y="623411"/>
                  </a:cubicBezTo>
                  <a:lnTo>
                    <a:pt x="2274094" y="617696"/>
                  </a:lnTo>
                  <a:cubicBezTo>
                    <a:pt x="2274094" y="617696"/>
                    <a:pt x="2255044" y="600551"/>
                    <a:pt x="2243614" y="592931"/>
                  </a:cubicBezTo>
                  <a:cubicBezTo>
                    <a:pt x="2237899" y="611981"/>
                    <a:pt x="2247424" y="602456"/>
                    <a:pt x="2232184" y="611981"/>
                  </a:cubicBezTo>
                  <a:cubicBezTo>
                    <a:pt x="2222659" y="594836"/>
                    <a:pt x="2232184" y="606266"/>
                    <a:pt x="2207419" y="606266"/>
                  </a:cubicBezTo>
                  <a:cubicBezTo>
                    <a:pt x="2203609" y="613886"/>
                    <a:pt x="2153126" y="662464"/>
                    <a:pt x="2139791" y="668179"/>
                  </a:cubicBezTo>
                  <a:cubicBezTo>
                    <a:pt x="2135981" y="641509"/>
                    <a:pt x="2116931" y="610076"/>
                    <a:pt x="2096929" y="570071"/>
                  </a:cubicBezTo>
                  <a:cubicBezTo>
                    <a:pt x="2061686" y="581501"/>
                    <a:pt x="2046446" y="570071"/>
                    <a:pt x="2010251" y="564356"/>
                  </a:cubicBezTo>
                  <a:lnTo>
                    <a:pt x="2010251" y="575786"/>
                  </a:lnTo>
                  <a:cubicBezTo>
                    <a:pt x="2025491" y="585311"/>
                    <a:pt x="2023586" y="579596"/>
                    <a:pt x="2029301" y="600551"/>
                  </a:cubicBezTo>
                  <a:lnTo>
                    <a:pt x="2017871" y="600551"/>
                  </a:lnTo>
                  <a:cubicBezTo>
                    <a:pt x="2010251" y="579596"/>
                    <a:pt x="2012156" y="568166"/>
                    <a:pt x="1980724" y="564356"/>
                  </a:cubicBezTo>
                  <a:cubicBezTo>
                    <a:pt x="1976914" y="594836"/>
                    <a:pt x="1973104" y="611029"/>
                    <a:pt x="1969294" y="639604"/>
                  </a:cubicBezTo>
                  <a:lnTo>
                    <a:pt x="1994059" y="639604"/>
                  </a:lnTo>
                  <a:cubicBezTo>
                    <a:pt x="2001679" y="630079"/>
                    <a:pt x="1997869" y="631984"/>
                    <a:pt x="2013109" y="628174"/>
                  </a:cubicBezTo>
                  <a:cubicBezTo>
                    <a:pt x="2013109" y="652939"/>
                    <a:pt x="2009299" y="654844"/>
                    <a:pt x="2024539" y="664369"/>
                  </a:cubicBezTo>
                  <a:lnTo>
                    <a:pt x="2024539" y="652939"/>
                  </a:lnTo>
                  <a:cubicBezTo>
                    <a:pt x="2030254" y="643414"/>
                    <a:pt x="2030254" y="628174"/>
                    <a:pt x="2030254" y="611029"/>
                  </a:cubicBezTo>
                  <a:cubicBezTo>
                    <a:pt x="2051209" y="607219"/>
                    <a:pt x="2049304" y="603409"/>
                    <a:pt x="2067401" y="599599"/>
                  </a:cubicBezTo>
                  <a:cubicBezTo>
                    <a:pt x="2076926" y="614839"/>
                    <a:pt x="2090261" y="626269"/>
                    <a:pt x="2104549" y="635794"/>
                  </a:cubicBezTo>
                  <a:cubicBezTo>
                    <a:pt x="2077879" y="660559"/>
                    <a:pt x="2069306" y="649129"/>
                    <a:pt x="2067401" y="686276"/>
                  </a:cubicBezTo>
                  <a:cubicBezTo>
                    <a:pt x="2073116" y="691991"/>
                    <a:pt x="2075021" y="697706"/>
                    <a:pt x="2078831" y="705326"/>
                  </a:cubicBezTo>
                  <a:lnTo>
                    <a:pt x="2090261" y="705326"/>
                  </a:lnTo>
                  <a:cubicBezTo>
                    <a:pt x="2101691" y="690086"/>
                    <a:pt x="2105501" y="695801"/>
                    <a:pt x="2109311" y="669131"/>
                  </a:cubicBezTo>
                  <a:lnTo>
                    <a:pt x="2103596" y="669131"/>
                  </a:lnTo>
                  <a:cubicBezTo>
                    <a:pt x="2094071" y="684371"/>
                    <a:pt x="2105501" y="676751"/>
                    <a:pt x="2084546" y="680561"/>
                  </a:cubicBezTo>
                  <a:lnTo>
                    <a:pt x="2084546" y="663416"/>
                  </a:lnTo>
                  <a:cubicBezTo>
                    <a:pt x="2103596" y="661511"/>
                    <a:pt x="2109311" y="650081"/>
                    <a:pt x="2115026" y="657701"/>
                  </a:cubicBezTo>
                  <a:cubicBezTo>
                    <a:pt x="2120741" y="667226"/>
                    <a:pt x="2120741" y="678656"/>
                    <a:pt x="2120741" y="693896"/>
                  </a:cubicBezTo>
                  <a:cubicBezTo>
                    <a:pt x="2111216" y="709136"/>
                    <a:pt x="2083594" y="761524"/>
                    <a:pt x="2083594" y="761524"/>
                  </a:cubicBezTo>
                  <a:lnTo>
                    <a:pt x="2083594" y="767239"/>
                  </a:lnTo>
                  <a:lnTo>
                    <a:pt x="2095024" y="761524"/>
                  </a:lnTo>
                  <a:cubicBezTo>
                    <a:pt x="2095024" y="780574"/>
                    <a:pt x="2104549" y="778669"/>
                    <a:pt x="2114074" y="797719"/>
                  </a:cubicBezTo>
                  <a:cubicBezTo>
                    <a:pt x="2127409" y="826294"/>
                    <a:pt x="2114074" y="850106"/>
                    <a:pt x="2114074" y="878681"/>
                  </a:cubicBezTo>
                  <a:lnTo>
                    <a:pt x="2102644" y="878681"/>
                  </a:lnTo>
                  <a:cubicBezTo>
                    <a:pt x="2065496" y="901541"/>
                    <a:pt x="2006441" y="838676"/>
                    <a:pt x="1990249" y="816769"/>
                  </a:cubicBezTo>
                  <a:lnTo>
                    <a:pt x="1984534" y="816769"/>
                  </a:lnTo>
                  <a:cubicBezTo>
                    <a:pt x="1976914" y="832009"/>
                    <a:pt x="1986439" y="820579"/>
                    <a:pt x="1973104" y="828199"/>
                  </a:cubicBezTo>
                  <a:cubicBezTo>
                    <a:pt x="1978819" y="833914"/>
                    <a:pt x="1975009" y="830104"/>
                    <a:pt x="1984534" y="833914"/>
                  </a:cubicBezTo>
                  <a:cubicBezTo>
                    <a:pt x="2016919" y="864394"/>
                    <a:pt x="2067401" y="886301"/>
                    <a:pt x="2065496" y="956786"/>
                  </a:cubicBezTo>
                  <a:cubicBezTo>
                    <a:pt x="2076926" y="973931"/>
                    <a:pt x="2086451" y="1011079"/>
                    <a:pt x="2090261" y="1032034"/>
                  </a:cubicBezTo>
                  <a:cubicBezTo>
                    <a:pt x="2057876" y="1064419"/>
                    <a:pt x="2051209" y="1088231"/>
                    <a:pt x="2022634" y="1118711"/>
                  </a:cubicBezTo>
                  <a:cubicBezTo>
                    <a:pt x="2016919" y="1112996"/>
                    <a:pt x="2020729" y="1116806"/>
                    <a:pt x="2011204" y="1112996"/>
                  </a:cubicBezTo>
                  <a:lnTo>
                    <a:pt x="2011204" y="1107281"/>
                  </a:lnTo>
                  <a:cubicBezTo>
                    <a:pt x="2016919" y="1101566"/>
                    <a:pt x="2020729" y="1090136"/>
                    <a:pt x="2022634" y="1082516"/>
                  </a:cubicBezTo>
                  <a:cubicBezTo>
                    <a:pt x="1997869" y="1072991"/>
                    <a:pt x="1999774" y="1055846"/>
                    <a:pt x="1972151" y="1046321"/>
                  </a:cubicBezTo>
                  <a:cubicBezTo>
                    <a:pt x="1970246" y="1050131"/>
                    <a:pt x="1970246" y="1050131"/>
                    <a:pt x="1966436" y="1052036"/>
                  </a:cubicBezTo>
                  <a:cubicBezTo>
                    <a:pt x="1975961" y="1038701"/>
                    <a:pt x="1985486" y="1029176"/>
                    <a:pt x="1996916" y="1032986"/>
                  </a:cubicBezTo>
                  <a:cubicBezTo>
                    <a:pt x="2002631" y="1038701"/>
                    <a:pt x="2004536" y="1044416"/>
                    <a:pt x="2008346" y="1052036"/>
                  </a:cubicBezTo>
                  <a:cubicBezTo>
                    <a:pt x="2014061" y="1046321"/>
                    <a:pt x="2010251" y="1050131"/>
                    <a:pt x="2014061" y="1040606"/>
                  </a:cubicBezTo>
                  <a:cubicBezTo>
                    <a:pt x="2023586" y="1031081"/>
                    <a:pt x="2023586" y="1029176"/>
                    <a:pt x="2025491" y="1010126"/>
                  </a:cubicBezTo>
                  <a:lnTo>
                    <a:pt x="2014061" y="1010126"/>
                  </a:lnTo>
                  <a:cubicBezTo>
                    <a:pt x="1985486" y="1032986"/>
                    <a:pt x="1954054" y="1010126"/>
                    <a:pt x="1946434" y="1060609"/>
                  </a:cubicBezTo>
                  <a:cubicBezTo>
                    <a:pt x="1975009" y="1075849"/>
                    <a:pt x="1965484" y="1075849"/>
                    <a:pt x="1996916" y="1072039"/>
                  </a:cubicBezTo>
                  <a:lnTo>
                    <a:pt x="1996916" y="1128236"/>
                  </a:lnTo>
                  <a:cubicBezTo>
                    <a:pt x="1985486" y="1139666"/>
                    <a:pt x="1991201" y="1147286"/>
                    <a:pt x="1985486" y="1153001"/>
                  </a:cubicBezTo>
                  <a:cubicBezTo>
                    <a:pt x="1966436" y="1173956"/>
                    <a:pt x="1938814" y="1197769"/>
                    <a:pt x="1929289" y="1228249"/>
                  </a:cubicBezTo>
                  <a:cubicBezTo>
                    <a:pt x="1871186" y="1177766"/>
                    <a:pt x="1803559" y="1211104"/>
                    <a:pt x="1767364" y="1130141"/>
                  </a:cubicBezTo>
                  <a:cubicBezTo>
                    <a:pt x="1782604" y="1120616"/>
                    <a:pt x="1786414" y="1090136"/>
                    <a:pt x="1792129" y="1062514"/>
                  </a:cubicBezTo>
                  <a:lnTo>
                    <a:pt x="1780699" y="1062514"/>
                  </a:lnTo>
                  <a:cubicBezTo>
                    <a:pt x="1778794" y="1077754"/>
                    <a:pt x="1778794" y="1083469"/>
                    <a:pt x="1774984" y="1092994"/>
                  </a:cubicBezTo>
                  <a:cubicBezTo>
                    <a:pt x="1757839" y="1085374"/>
                    <a:pt x="1763554" y="1098709"/>
                    <a:pt x="1755934" y="1081564"/>
                  </a:cubicBezTo>
                  <a:cubicBezTo>
                    <a:pt x="1738789" y="1060609"/>
                    <a:pt x="1744504" y="1036796"/>
                    <a:pt x="1744504" y="1013936"/>
                  </a:cubicBezTo>
                  <a:cubicBezTo>
                    <a:pt x="1759744" y="1006316"/>
                    <a:pt x="1755934" y="1008221"/>
                    <a:pt x="1763554" y="994886"/>
                  </a:cubicBezTo>
                  <a:lnTo>
                    <a:pt x="1774984" y="1000601"/>
                  </a:lnTo>
                  <a:lnTo>
                    <a:pt x="1774984" y="994886"/>
                  </a:lnTo>
                  <a:lnTo>
                    <a:pt x="1780699" y="994886"/>
                  </a:lnTo>
                  <a:lnTo>
                    <a:pt x="1780699" y="1013936"/>
                  </a:lnTo>
                  <a:cubicBezTo>
                    <a:pt x="1794034" y="1015841"/>
                    <a:pt x="1792129" y="1015841"/>
                    <a:pt x="1799749" y="1019651"/>
                  </a:cubicBezTo>
                  <a:cubicBezTo>
                    <a:pt x="1780699" y="1023461"/>
                    <a:pt x="1786414" y="1023461"/>
                    <a:pt x="1774984" y="1031081"/>
                  </a:cubicBezTo>
                  <a:lnTo>
                    <a:pt x="1774984" y="1012031"/>
                  </a:lnTo>
                  <a:cubicBezTo>
                    <a:pt x="1761649" y="1013936"/>
                    <a:pt x="1759744" y="1013936"/>
                    <a:pt x="1750219" y="1017746"/>
                  </a:cubicBezTo>
                  <a:cubicBezTo>
                    <a:pt x="1755934" y="1034891"/>
                    <a:pt x="1754029" y="1034891"/>
                    <a:pt x="1755934" y="1053941"/>
                  </a:cubicBezTo>
                  <a:lnTo>
                    <a:pt x="1767364" y="1053941"/>
                  </a:lnTo>
                  <a:cubicBezTo>
                    <a:pt x="1784509" y="1031081"/>
                    <a:pt x="1788319" y="1050131"/>
                    <a:pt x="1797844" y="1042511"/>
                  </a:cubicBezTo>
                  <a:cubicBezTo>
                    <a:pt x="1818799" y="1023461"/>
                    <a:pt x="1814989" y="992029"/>
                    <a:pt x="1840706" y="961549"/>
                  </a:cubicBezTo>
                  <a:cubicBezTo>
                    <a:pt x="1821656" y="961549"/>
                    <a:pt x="1815941" y="957739"/>
                    <a:pt x="1810226" y="961549"/>
                  </a:cubicBezTo>
                  <a:cubicBezTo>
                    <a:pt x="1798796" y="972979"/>
                    <a:pt x="1793081" y="986314"/>
                    <a:pt x="1779746" y="980599"/>
                  </a:cubicBezTo>
                  <a:cubicBezTo>
                    <a:pt x="1768316" y="971074"/>
                    <a:pt x="1772126" y="974884"/>
                    <a:pt x="1768316" y="955834"/>
                  </a:cubicBezTo>
                  <a:cubicBezTo>
                    <a:pt x="1787366" y="944404"/>
                    <a:pt x="1805464" y="925354"/>
                    <a:pt x="1818799" y="905351"/>
                  </a:cubicBezTo>
                  <a:lnTo>
                    <a:pt x="1799749" y="905351"/>
                  </a:lnTo>
                  <a:cubicBezTo>
                    <a:pt x="1788319" y="924401"/>
                    <a:pt x="1767364" y="932021"/>
                    <a:pt x="1756886" y="947261"/>
                  </a:cubicBezTo>
                  <a:cubicBezTo>
                    <a:pt x="1741646" y="968216"/>
                    <a:pt x="1743551" y="992029"/>
                    <a:pt x="1726406" y="1009174"/>
                  </a:cubicBezTo>
                  <a:lnTo>
                    <a:pt x="1726406" y="1003459"/>
                  </a:lnTo>
                  <a:cubicBezTo>
                    <a:pt x="1716881" y="988219"/>
                    <a:pt x="1714976" y="952976"/>
                    <a:pt x="1714976" y="928211"/>
                  </a:cubicBezTo>
                  <a:lnTo>
                    <a:pt x="1734026" y="928211"/>
                  </a:lnTo>
                  <a:lnTo>
                    <a:pt x="1734026" y="903446"/>
                  </a:lnTo>
                  <a:lnTo>
                    <a:pt x="1739741" y="903446"/>
                  </a:lnTo>
                  <a:cubicBezTo>
                    <a:pt x="1739741" y="903446"/>
                    <a:pt x="1741646" y="928211"/>
                    <a:pt x="1745456" y="914876"/>
                  </a:cubicBezTo>
                  <a:lnTo>
                    <a:pt x="1745456" y="903446"/>
                  </a:lnTo>
                  <a:cubicBezTo>
                    <a:pt x="1770221" y="888206"/>
                    <a:pt x="1788319" y="872966"/>
                    <a:pt x="1820704" y="861536"/>
                  </a:cubicBezTo>
                  <a:lnTo>
                    <a:pt x="1820704" y="842486"/>
                  </a:lnTo>
                  <a:cubicBezTo>
                    <a:pt x="1867376" y="842486"/>
                    <a:pt x="1927384" y="823436"/>
                    <a:pt x="1944529" y="842486"/>
                  </a:cubicBezTo>
                  <a:cubicBezTo>
                    <a:pt x="1948339" y="836771"/>
                    <a:pt x="1948339" y="836771"/>
                    <a:pt x="1950244" y="823436"/>
                  </a:cubicBezTo>
                  <a:lnTo>
                    <a:pt x="1975009" y="823436"/>
                  </a:lnTo>
                  <a:lnTo>
                    <a:pt x="1980724" y="812006"/>
                  </a:lnTo>
                  <a:cubicBezTo>
                    <a:pt x="1967389" y="810101"/>
                    <a:pt x="1969294" y="810101"/>
                    <a:pt x="1961674" y="806291"/>
                  </a:cubicBezTo>
                  <a:cubicBezTo>
                    <a:pt x="1969294" y="802481"/>
                    <a:pt x="1971199" y="802481"/>
                    <a:pt x="1971199" y="802481"/>
                  </a:cubicBezTo>
                  <a:cubicBezTo>
                    <a:pt x="1971199" y="802481"/>
                    <a:pt x="1971199" y="800576"/>
                    <a:pt x="1975009" y="792956"/>
                  </a:cubicBezTo>
                  <a:lnTo>
                    <a:pt x="1955959" y="792956"/>
                  </a:lnTo>
                  <a:cubicBezTo>
                    <a:pt x="1948339" y="806291"/>
                    <a:pt x="1944529" y="804386"/>
                    <a:pt x="1931194" y="812006"/>
                  </a:cubicBezTo>
                  <a:lnTo>
                    <a:pt x="1942624" y="792956"/>
                  </a:lnTo>
                  <a:lnTo>
                    <a:pt x="1931194" y="792956"/>
                  </a:lnTo>
                  <a:cubicBezTo>
                    <a:pt x="1908334" y="806291"/>
                    <a:pt x="1859756" y="806291"/>
                    <a:pt x="1833086" y="812006"/>
                  </a:cubicBezTo>
                  <a:lnTo>
                    <a:pt x="1833086" y="806291"/>
                  </a:lnTo>
                  <a:cubicBezTo>
                    <a:pt x="1840706" y="802481"/>
                    <a:pt x="1842611" y="802481"/>
                    <a:pt x="1842611" y="802481"/>
                  </a:cubicBezTo>
                  <a:cubicBezTo>
                    <a:pt x="1842611" y="802481"/>
                    <a:pt x="1842611" y="800576"/>
                    <a:pt x="1846421" y="792956"/>
                  </a:cubicBezTo>
                  <a:cubicBezTo>
                    <a:pt x="1836896" y="777716"/>
                    <a:pt x="1834991" y="748189"/>
                    <a:pt x="1834991" y="725329"/>
                  </a:cubicBezTo>
                  <a:cubicBezTo>
                    <a:pt x="1861661" y="704374"/>
                    <a:pt x="1870234" y="685324"/>
                    <a:pt x="1902619" y="657701"/>
                  </a:cubicBezTo>
                  <a:cubicBezTo>
                    <a:pt x="1881664" y="595789"/>
                    <a:pt x="1908334" y="548164"/>
                    <a:pt x="1933099" y="528161"/>
                  </a:cubicBezTo>
                  <a:cubicBezTo>
                    <a:pt x="1948339" y="535781"/>
                    <a:pt x="1968341" y="522446"/>
                    <a:pt x="1975961" y="528161"/>
                  </a:cubicBezTo>
                  <a:cubicBezTo>
                    <a:pt x="1991201" y="537686"/>
                    <a:pt x="2000726" y="547211"/>
                    <a:pt x="2018824" y="552926"/>
                  </a:cubicBezTo>
                  <a:lnTo>
                    <a:pt x="2018824" y="533876"/>
                  </a:lnTo>
                  <a:cubicBezTo>
                    <a:pt x="2013109" y="528161"/>
                    <a:pt x="2016919" y="531971"/>
                    <a:pt x="2013109" y="522446"/>
                  </a:cubicBezTo>
                  <a:cubicBezTo>
                    <a:pt x="1992154" y="524351"/>
                    <a:pt x="1997869" y="535781"/>
                    <a:pt x="1988344" y="516731"/>
                  </a:cubicBezTo>
                  <a:cubicBezTo>
                    <a:pt x="1988344" y="516731"/>
                    <a:pt x="2013109" y="514826"/>
                    <a:pt x="1999774" y="511016"/>
                  </a:cubicBezTo>
                  <a:lnTo>
                    <a:pt x="1988344" y="511016"/>
                  </a:lnTo>
                  <a:cubicBezTo>
                    <a:pt x="1980724" y="505301"/>
                    <a:pt x="1965484" y="497681"/>
                    <a:pt x="1932146" y="499586"/>
                  </a:cubicBezTo>
                  <a:lnTo>
                    <a:pt x="1932146" y="505301"/>
                  </a:lnTo>
                  <a:cubicBezTo>
                    <a:pt x="1947386" y="505301"/>
                    <a:pt x="1955006" y="505301"/>
                    <a:pt x="1962626" y="511016"/>
                  </a:cubicBezTo>
                  <a:cubicBezTo>
                    <a:pt x="1941671" y="511016"/>
                    <a:pt x="1934051" y="514826"/>
                    <a:pt x="1919764" y="516731"/>
                  </a:cubicBezTo>
                  <a:cubicBezTo>
                    <a:pt x="1923574" y="511016"/>
                    <a:pt x="1927384" y="509111"/>
                    <a:pt x="1931194" y="505301"/>
                  </a:cubicBezTo>
                  <a:cubicBezTo>
                    <a:pt x="1865471" y="511016"/>
                    <a:pt x="1784509" y="533876"/>
                    <a:pt x="1720691" y="541496"/>
                  </a:cubicBezTo>
                  <a:lnTo>
                    <a:pt x="1720691" y="566261"/>
                  </a:lnTo>
                  <a:lnTo>
                    <a:pt x="1732121" y="566261"/>
                  </a:lnTo>
                  <a:cubicBezTo>
                    <a:pt x="1747361" y="539591"/>
                    <a:pt x="1799749" y="556736"/>
                    <a:pt x="1813084" y="547211"/>
                  </a:cubicBezTo>
                  <a:cubicBezTo>
                    <a:pt x="1816894" y="552926"/>
                    <a:pt x="1816894" y="552926"/>
                    <a:pt x="1818799" y="566261"/>
                  </a:cubicBezTo>
                  <a:cubicBezTo>
                    <a:pt x="1807369" y="573881"/>
                    <a:pt x="1794034" y="596741"/>
                    <a:pt x="1781651" y="585311"/>
                  </a:cubicBezTo>
                  <a:cubicBezTo>
                    <a:pt x="1742599" y="639604"/>
                    <a:pt x="1779746" y="722471"/>
                    <a:pt x="1683544" y="722471"/>
                  </a:cubicBezTo>
                  <a:cubicBezTo>
                    <a:pt x="1677829" y="728186"/>
                    <a:pt x="1681639" y="724376"/>
                    <a:pt x="1672114" y="728186"/>
                  </a:cubicBezTo>
                  <a:cubicBezTo>
                    <a:pt x="1666399" y="720566"/>
                    <a:pt x="1666399" y="720566"/>
                    <a:pt x="1660684" y="716756"/>
                  </a:cubicBezTo>
                  <a:cubicBezTo>
                    <a:pt x="1683544" y="686276"/>
                    <a:pt x="1701641" y="637699"/>
                    <a:pt x="1722596" y="605314"/>
                  </a:cubicBezTo>
                  <a:cubicBezTo>
                    <a:pt x="1718786" y="603409"/>
                    <a:pt x="1718786" y="603409"/>
                    <a:pt x="1716881" y="599599"/>
                  </a:cubicBezTo>
                  <a:cubicBezTo>
                    <a:pt x="1697831" y="601504"/>
                    <a:pt x="1701641" y="603409"/>
                    <a:pt x="1686401" y="599599"/>
                  </a:cubicBezTo>
                  <a:cubicBezTo>
                    <a:pt x="1678781" y="614839"/>
                    <a:pt x="1661636" y="616744"/>
                    <a:pt x="1655921" y="630079"/>
                  </a:cubicBezTo>
                  <a:cubicBezTo>
                    <a:pt x="1634966" y="674846"/>
                    <a:pt x="1665446" y="705326"/>
                    <a:pt x="1625441" y="728186"/>
                  </a:cubicBezTo>
                  <a:cubicBezTo>
                    <a:pt x="1614011" y="733901"/>
                    <a:pt x="1580674" y="728186"/>
                    <a:pt x="1569244" y="752951"/>
                  </a:cubicBezTo>
                  <a:cubicBezTo>
                    <a:pt x="1565434" y="754856"/>
                    <a:pt x="1565434" y="754856"/>
                    <a:pt x="1563529" y="758666"/>
                  </a:cubicBezTo>
                  <a:cubicBezTo>
                    <a:pt x="1586389" y="770096"/>
                    <a:pt x="1588294" y="791051"/>
                    <a:pt x="1594009" y="820579"/>
                  </a:cubicBezTo>
                  <a:lnTo>
                    <a:pt x="1588294" y="820579"/>
                  </a:lnTo>
                  <a:cubicBezTo>
                    <a:pt x="1588294" y="820579"/>
                    <a:pt x="1586389" y="795814"/>
                    <a:pt x="1582579" y="809149"/>
                  </a:cubicBezTo>
                  <a:lnTo>
                    <a:pt x="1582579" y="820579"/>
                  </a:lnTo>
                  <a:cubicBezTo>
                    <a:pt x="1547336" y="862489"/>
                    <a:pt x="1559719" y="941546"/>
                    <a:pt x="1582579" y="993934"/>
                  </a:cubicBezTo>
                  <a:cubicBezTo>
                    <a:pt x="1621631" y="993934"/>
                    <a:pt x="1654016" y="1046321"/>
                    <a:pt x="1689259" y="1069181"/>
                  </a:cubicBezTo>
                  <a:cubicBezTo>
                    <a:pt x="1704499" y="1080611"/>
                    <a:pt x="1721644" y="1069181"/>
                    <a:pt x="1732121" y="1074896"/>
                  </a:cubicBezTo>
                  <a:cubicBezTo>
                    <a:pt x="1732121" y="1074896"/>
                    <a:pt x="1714976" y="1082516"/>
                    <a:pt x="1720691" y="1086326"/>
                  </a:cubicBezTo>
                  <a:lnTo>
                    <a:pt x="1726406" y="1086326"/>
                  </a:lnTo>
                  <a:lnTo>
                    <a:pt x="1726406" y="1092041"/>
                  </a:lnTo>
                  <a:cubicBezTo>
                    <a:pt x="1735931" y="1084421"/>
                    <a:pt x="1732121" y="1086326"/>
                    <a:pt x="1745456" y="1080611"/>
                  </a:cubicBezTo>
                  <a:cubicBezTo>
                    <a:pt x="1751171" y="1088231"/>
                    <a:pt x="1751171" y="1088231"/>
                    <a:pt x="1756886" y="1092041"/>
                  </a:cubicBezTo>
                  <a:cubicBezTo>
                    <a:pt x="1754981" y="1120616"/>
                    <a:pt x="1758791" y="1130141"/>
                    <a:pt x="1775936" y="1153954"/>
                  </a:cubicBezTo>
                  <a:lnTo>
                    <a:pt x="1756886" y="1153954"/>
                  </a:lnTo>
                  <a:cubicBezTo>
                    <a:pt x="1735931" y="1152049"/>
                    <a:pt x="1698784" y="1155859"/>
                    <a:pt x="1658779" y="1153954"/>
                  </a:cubicBezTo>
                  <a:cubicBezTo>
                    <a:pt x="1656874" y="1169194"/>
                    <a:pt x="1662589" y="1161574"/>
                    <a:pt x="1647349" y="1165384"/>
                  </a:cubicBezTo>
                  <a:cubicBezTo>
                    <a:pt x="1608296" y="1142524"/>
                    <a:pt x="1536859" y="1188244"/>
                    <a:pt x="1523524" y="1195864"/>
                  </a:cubicBezTo>
                  <a:lnTo>
                    <a:pt x="1523524" y="1190149"/>
                  </a:lnTo>
                  <a:cubicBezTo>
                    <a:pt x="1523524" y="1190149"/>
                    <a:pt x="1523524" y="1188244"/>
                    <a:pt x="1512094" y="1184434"/>
                  </a:cubicBezTo>
                  <a:cubicBezTo>
                    <a:pt x="1491139" y="1171099"/>
                    <a:pt x="1452086" y="1201579"/>
                    <a:pt x="1419701" y="1203484"/>
                  </a:cubicBezTo>
                  <a:cubicBezTo>
                    <a:pt x="1404461" y="1178719"/>
                    <a:pt x="1404461" y="1180624"/>
                    <a:pt x="1382554" y="1184434"/>
                  </a:cubicBezTo>
                  <a:lnTo>
                    <a:pt x="1382554" y="1178719"/>
                  </a:lnTo>
                  <a:cubicBezTo>
                    <a:pt x="1386364" y="1176814"/>
                    <a:pt x="1367314" y="1157764"/>
                    <a:pt x="1371124" y="1148239"/>
                  </a:cubicBezTo>
                  <a:cubicBezTo>
                    <a:pt x="1380649" y="1119664"/>
                    <a:pt x="1403509" y="1119664"/>
                    <a:pt x="1413986" y="1112044"/>
                  </a:cubicBezTo>
                  <a:cubicBezTo>
                    <a:pt x="1421606" y="1102519"/>
                    <a:pt x="1427321" y="1081564"/>
                    <a:pt x="1433036" y="1070134"/>
                  </a:cubicBezTo>
                  <a:lnTo>
                    <a:pt x="1421606" y="1070134"/>
                  </a:lnTo>
                  <a:cubicBezTo>
                    <a:pt x="1415891" y="1087279"/>
                    <a:pt x="1408271" y="1096804"/>
                    <a:pt x="1396841" y="1106329"/>
                  </a:cubicBezTo>
                  <a:cubicBezTo>
                    <a:pt x="1383506" y="1096804"/>
                    <a:pt x="1361599" y="1100614"/>
                    <a:pt x="1346359" y="1106329"/>
                  </a:cubicBezTo>
                  <a:cubicBezTo>
                    <a:pt x="1346359" y="1083469"/>
                    <a:pt x="1350169" y="1087279"/>
                    <a:pt x="1315879" y="1087279"/>
                  </a:cubicBezTo>
                  <a:cubicBezTo>
                    <a:pt x="1302544" y="1073944"/>
                    <a:pt x="1313974" y="1081564"/>
                    <a:pt x="1296829" y="1081564"/>
                  </a:cubicBezTo>
                  <a:lnTo>
                    <a:pt x="1296829" y="1062514"/>
                  </a:lnTo>
                  <a:lnTo>
                    <a:pt x="1272064" y="1062514"/>
                  </a:lnTo>
                  <a:cubicBezTo>
                    <a:pt x="1272064" y="1043464"/>
                    <a:pt x="1266349" y="1045369"/>
                    <a:pt x="1253014" y="1026319"/>
                  </a:cubicBezTo>
                  <a:cubicBezTo>
                    <a:pt x="1247299" y="1030129"/>
                    <a:pt x="1245394" y="1033939"/>
                    <a:pt x="1241584" y="1037749"/>
                  </a:cubicBezTo>
                  <a:cubicBezTo>
                    <a:pt x="1241584" y="1011079"/>
                    <a:pt x="1251109" y="1016794"/>
                    <a:pt x="1235869" y="1007269"/>
                  </a:cubicBezTo>
                  <a:cubicBezTo>
                    <a:pt x="1233964" y="1003459"/>
                    <a:pt x="1233964" y="1003459"/>
                    <a:pt x="1230154" y="1001554"/>
                  </a:cubicBezTo>
                  <a:cubicBezTo>
                    <a:pt x="1230154" y="1022509"/>
                    <a:pt x="1228249" y="1033939"/>
                    <a:pt x="1224439" y="1052036"/>
                  </a:cubicBezTo>
                  <a:cubicBezTo>
                    <a:pt x="1201579" y="1061561"/>
                    <a:pt x="1197769" y="1069181"/>
                    <a:pt x="1162526" y="1071086"/>
                  </a:cubicBezTo>
                  <a:cubicBezTo>
                    <a:pt x="1154906" y="1061561"/>
                    <a:pt x="1139666" y="1048226"/>
                    <a:pt x="1119664" y="1040606"/>
                  </a:cubicBezTo>
                  <a:lnTo>
                    <a:pt x="1119664" y="1059656"/>
                  </a:lnTo>
                  <a:cubicBezTo>
                    <a:pt x="1125379" y="1072991"/>
                    <a:pt x="1115854" y="1117759"/>
                    <a:pt x="1113949" y="1134904"/>
                  </a:cubicBezTo>
                  <a:cubicBezTo>
                    <a:pt x="1108234" y="1131094"/>
                    <a:pt x="1106329" y="1127284"/>
                    <a:pt x="1102519" y="1123474"/>
                  </a:cubicBezTo>
                  <a:lnTo>
                    <a:pt x="1102519" y="1142524"/>
                  </a:lnTo>
                  <a:cubicBezTo>
                    <a:pt x="999649" y="1146334"/>
                    <a:pt x="984409" y="1157764"/>
                    <a:pt x="909161" y="1112044"/>
                  </a:cubicBezTo>
                  <a:lnTo>
                    <a:pt x="909161" y="1131094"/>
                  </a:lnTo>
                  <a:cubicBezTo>
                    <a:pt x="914876" y="1138714"/>
                    <a:pt x="914876" y="1146334"/>
                    <a:pt x="914876" y="1161574"/>
                  </a:cubicBezTo>
                  <a:cubicBezTo>
                    <a:pt x="893921" y="1171099"/>
                    <a:pt x="872014" y="1195864"/>
                    <a:pt x="852964" y="1212056"/>
                  </a:cubicBezTo>
                  <a:cubicBezTo>
                    <a:pt x="843439" y="1206341"/>
                    <a:pt x="839629" y="1212056"/>
                    <a:pt x="828199" y="1206341"/>
                  </a:cubicBezTo>
                  <a:cubicBezTo>
                    <a:pt x="818674" y="1196816"/>
                    <a:pt x="818674" y="1193006"/>
                    <a:pt x="816769" y="1175861"/>
                  </a:cubicBezTo>
                  <a:lnTo>
                    <a:pt x="835819" y="1175861"/>
                  </a:lnTo>
                  <a:lnTo>
                    <a:pt x="835819" y="1164431"/>
                  </a:lnTo>
                  <a:cubicBezTo>
                    <a:pt x="812959" y="1162526"/>
                    <a:pt x="822484" y="1173956"/>
                    <a:pt x="816769" y="1153001"/>
                  </a:cubicBezTo>
                  <a:lnTo>
                    <a:pt x="822484" y="1153001"/>
                  </a:lnTo>
                  <a:lnTo>
                    <a:pt x="822484" y="1147286"/>
                  </a:lnTo>
                  <a:cubicBezTo>
                    <a:pt x="830104" y="1153001"/>
                    <a:pt x="832009" y="1158716"/>
                    <a:pt x="841534" y="1166336"/>
                  </a:cubicBezTo>
                  <a:lnTo>
                    <a:pt x="847249" y="1135856"/>
                  </a:lnTo>
                  <a:cubicBezTo>
                    <a:pt x="826294" y="1124426"/>
                    <a:pt x="839629" y="1122521"/>
                    <a:pt x="822484" y="1116806"/>
                  </a:cubicBezTo>
                  <a:lnTo>
                    <a:pt x="822484" y="1099661"/>
                  </a:lnTo>
                  <a:lnTo>
                    <a:pt x="810101" y="1099661"/>
                  </a:lnTo>
                  <a:cubicBezTo>
                    <a:pt x="806291" y="1126331"/>
                    <a:pt x="792956" y="1137761"/>
                    <a:pt x="785336" y="1155859"/>
                  </a:cubicBezTo>
                  <a:cubicBezTo>
                    <a:pt x="779621" y="1169194"/>
                    <a:pt x="822484" y="1208246"/>
                    <a:pt x="785336" y="1223486"/>
                  </a:cubicBezTo>
                  <a:cubicBezTo>
                    <a:pt x="772001" y="1233011"/>
                    <a:pt x="740569" y="1238726"/>
                    <a:pt x="723424" y="1242536"/>
                  </a:cubicBezTo>
                  <a:cubicBezTo>
                    <a:pt x="715804" y="1227296"/>
                    <a:pt x="717709" y="1231106"/>
                    <a:pt x="704374" y="1223486"/>
                  </a:cubicBezTo>
                  <a:lnTo>
                    <a:pt x="704374" y="1234916"/>
                  </a:lnTo>
                  <a:cubicBezTo>
                    <a:pt x="706279" y="1242536"/>
                    <a:pt x="700564" y="1252061"/>
                    <a:pt x="698659" y="1271111"/>
                  </a:cubicBezTo>
                  <a:cubicBezTo>
                    <a:pt x="679609" y="1273016"/>
                    <a:pt x="679609" y="1276826"/>
                    <a:pt x="668179" y="1271111"/>
                  </a:cubicBezTo>
                  <a:cubicBezTo>
                    <a:pt x="652939" y="1252061"/>
                    <a:pt x="643414" y="1233011"/>
                    <a:pt x="617696" y="1220629"/>
                  </a:cubicBezTo>
                  <a:lnTo>
                    <a:pt x="617696" y="1239679"/>
                  </a:lnTo>
                  <a:cubicBezTo>
                    <a:pt x="638651" y="1251109"/>
                    <a:pt x="636746" y="1273969"/>
                    <a:pt x="654844" y="1290161"/>
                  </a:cubicBezTo>
                  <a:cubicBezTo>
                    <a:pt x="662464" y="1295876"/>
                    <a:pt x="660559" y="1292066"/>
                    <a:pt x="673894" y="1295876"/>
                  </a:cubicBezTo>
                  <a:cubicBezTo>
                    <a:pt x="683419" y="1311116"/>
                    <a:pt x="691039" y="1326356"/>
                    <a:pt x="698659" y="1346359"/>
                  </a:cubicBezTo>
                  <a:cubicBezTo>
                    <a:pt x="679609" y="1352074"/>
                    <a:pt x="677704" y="1357789"/>
                    <a:pt x="661511" y="1365409"/>
                  </a:cubicBezTo>
                  <a:cubicBezTo>
                    <a:pt x="650081" y="1342549"/>
                    <a:pt x="626269" y="1325404"/>
                    <a:pt x="611029" y="1303496"/>
                  </a:cubicBezTo>
                  <a:lnTo>
                    <a:pt x="591979" y="1309211"/>
                  </a:lnTo>
                  <a:lnTo>
                    <a:pt x="591979" y="1303496"/>
                  </a:lnTo>
                  <a:cubicBezTo>
                    <a:pt x="599599" y="1299686"/>
                    <a:pt x="599599" y="1299686"/>
                    <a:pt x="601504" y="1299686"/>
                  </a:cubicBezTo>
                  <a:cubicBezTo>
                    <a:pt x="601504" y="1299686"/>
                    <a:pt x="601504" y="1297781"/>
                    <a:pt x="605314" y="1290161"/>
                  </a:cubicBezTo>
                  <a:cubicBezTo>
                    <a:pt x="574834" y="1267301"/>
                    <a:pt x="562451" y="1252061"/>
                    <a:pt x="562451" y="1203484"/>
                  </a:cubicBezTo>
                  <a:lnTo>
                    <a:pt x="587216" y="1203484"/>
                  </a:lnTo>
                  <a:cubicBezTo>
                    <a:pt x="589121" y="1188244"/>
                    <a:pt x="583406" y="1193959"/>
                    <a:pt x="606266" y="1192054"/>
                  </a:cubicBezTo>
                  <a:lnTo>
                    <a:pt x="611981" y="1155859"/>
                  </a:lnTo>
                  <a:cubicBezTo>
                    <a:pt x="640556" y="1157764"/>
                    <a:pt x="656749" y="1153954"/>
                    <a:pt x="668179" y="1125379"/>
                  </a:cubicBezTo>
                  <a:cubicBezTo>
                    <a:pt x="652939" y="1115854"/>
                    <a:pt x="641509" y="1089184"/>
                    <a:pt x="649129" y="1074896"/>
                  </a:cubicBezTo>
                  <a:lnTo>
                    <a:pt x="649129" y="1069181"/>
                  </a:lnTo>
                  <a:lnTo>
                    <a:pt x="660559" y="1074896"/>
                  </a:lnTo>
                  <a:lnTo>
                    <a:pt x="666274" y="1093946"/>
                  </a:lnTo>
                  <a:cubicBezTo>
                    <a:pt x="658654" y="1099661"/>
                    <a:pt x="658654" y="1099661"/>
                    <a:pt x="654844" y="1105376"/>
                  </a:cubicBezTo>
                  <a:lnTo>
                    <a:pt x="697706" y="1111091"/>
                  </a:lnTo>
                  <a:cubicBezTo>
                    <a:pt x="695801" y="1088231"/>
                    <a:pt x="742474" y="1066324"/>
                    <a:pt x="753904" y="1024414"/>
                  </a:cubicBezTo>
                  <a:lnTo>
                    <a:pt x="759619" y="1024414"/>
                  </a:lnTo>
                  <a:cubicBezTo>
                    <a:pt x="757714" y="1045369"/>
                    <a:pt x="746284" y="1039654"/>
                    <a:pt x="765334" y="1049179"/>
                  </a:cubicBezTo>
                  <a:cubicBezTo>
                    <a:pt x="778669" y="1028224"/>
                    <a:pt x="792004" y="1012984"/>
                    <a:pt x="802481" y="987266"/>
                  </a:cubicBezTo>
                  <a:lnTo>
                    <a:pt x="813911" y="987266"/>
                  </a:lnTo>
                  <a:lnTo>
                    <a:pt x="813911" y="998696"/>
                  </a:lnTo>
                  <a:cubicBezTo>
                    <a:pt x="813911" y="1013936"/>
                    <a:pt x="794861" y="1036796"/>
                    <a:pt x="789146" y="1066324"/>
                  </a:cubicBezTo>
                  <a:cubicBezTo>
                    <a:pt x="824389" y="1077754"/>
                    <a:pt x="826294" y="1096804"/>
                    <a:pt x="845344" y="1122521"/>
                  </a:cubicBezTo>
                  <a:cubicBezTo>
                    <a:pt x="841534" y="1080611"/>
                    <a:pt x="832009" y="1062514"/>
                    <a:pt x="845344" y="1024414"/>
                  </a:cubicBezTo>
                  <a:cubicBezTo>
                    <a:pt x="856774" y="1028224"/>
                    <a:pt x="851059" y="1026319"/>
                    <a:pt x="856774" y="1030129"/>
                  </a:cubicBezTo>
                  <a:cubicBezTo>
                    <a:pt x="870109" y="1047274"/>
                    <a:pt x="866299" y="1062514"/>
                    <a:pt x="875824" y="1086326"/>
                  </a:cubicBezTo>
                  <a:lnTo>
                    <a:pt x="887254" y="1086326"/>
                  </a:lnTo>
                  <a:cubicBezTo>
                    <a:pt x="892969" y="1061561"/>
                    <a:pt x="889159" y="1082516"/>
                    <a:pt x="906304" y="1067276"/>
                  </a:cubicBezTo>
                  <a:cubicBezTo>
                    <a:pt x="892969" y="1050131"/>
                    <a:pt x="896779" y="1027271"/>
                    <a:pt x="881539" y="1005364"/>
                  </a:cubicBezTo>
                  <a:cubicBezTo>
                    <a:pt x="906304" y="995839"/>
                    <a:pt x="906304" y="997744"/>
                    <a:pt x="906304" y="954881"/>
                  </a:cubicBezTo>
                  <a:cubicBezTo>
                    <a:pt x="910114" y="943451"/>
                    <a:pt x="902494" y="928211"/>
                    <a:pt x="900589" y="898684"/>
                  </a:cubicBezTo>
                  <a:cubicBezTo>
                    <a:pt x="917734" y="889159"/>
                    <a:pt x="935831" y="879634"/>
                    <a:pt x="943451" y="862489"/>
                  </a:cubicBezTo>
                  <a:cubicBezTo>
                    <a:pt x="928211" y="866299"/>
                    <a:pt x="928211" y="866299"/>
                    <a:pt x="912971" y="862489"/>
                  </a:cubicBezTo>
                  <a:lnTo>
                    <a:pt x="912971" y="853916"/>
                  </a:lnTo>
                  <a:lnTo>
                    <a:pt x="950119" y="853916"/>
                  </a:lnTo>
                  <a:cubicBezTo>
                    <a:pt x="961549" y="861536"/>
                    <a:pt x="980599" y="857726"/>
                    <a:pt x="1006316" y="853916"/>
                  </a:cubicBezTo>
                  <a:lnTo>
                    <a:pt x="1006316" y="859631"/>
                  </a:lnTo>
                  <a:cubicBezTo>
                    <a:pt x="994886" y="863441"/>
                    <a:pt x="1000601" y="861536"/>
                    <a:pt x="994886" y="865346"/>
                  </a:cubicBezTo>
                  <a:lnTo>
                    <a:pt x="1013936" y="865346"/>
                  </a:lnTo>
                  <a:cubicBezTo>
                    <a:pt x="1027271" y="850106"/>
                    <a:pt x="1046321" y="852011"/>
                    <a:pt x="1064419" y="865346"/>
                  </a:cubicBezTo>
                  <a:cubicBezTo>
                    <a:pt x="1073944" y="853916"/>
                    <a:pt x="1066324" y="853916"/>
                    <a:pt x="1089184" y="853916"/>
                  </a:cubicBezTo>
                  <a:lnTo>
                    <a:pt x="1089184" y="859631"/>
                  </a:lnTo>
                  <a:lnTo>
                    <a:pt x="1070134" y="859631"/>
                  </a:lnTo>
                  <a:cubicBezTo>
                    <a:pt x="1075849" y="893921"/>
                    <a:pt x="1089184" y="892016"/>
                    <a:pt x="1094899" y="927259"/>
                  </a:cubicBezTo>
                  <a:lnTo>
                    <a:pt x="1044416" y="932974"/>
                  </a:lnTo>
                  <a:cubicBezTo>
                    <a:pt x="1046321" y="955834"/>
                    <a:pt x="1050131" y="955834"/>
                    <a:pt x="1055846" y="969169"/>
                  </a:cubicBezTo>
                  <a:cubicBezTo>
                    <a:pt x="1040606" y="967264"/>
                    <a:pt x="1052036" y="965359"/>
                    <a:pt x="1036796" y="969169"/>
                  </a:cubicBezTo>
                  <a:lnTo>
                    <a:pt x="1036796" y="974884"/>
                  </a:lnTo>
                  <a:lnTo>
                    <a:pt x="1042511" y="974884"/>
                  </a:lnTo>
                  <a:cubicBezTo>
                    <a:pt x="1048226" y="982504"/>
                    <a:pt x="1053941" y="984409"/>
                    <a:pt x="1061561" y="993934"/>
                  </a:cubicBezTo>
                  <a:cubicBezTo>
                    <a:pt x="1080611" y="984409"/>
                    <a:pt x="1088231" y="978694"/>
                    <a:pt x="1104424" y="988219"/>
                  </a:cubicBezTo>
                  <a:cubicBezTo>
                    <a:pt x="1108234" y="995839"/>
                    <a:pt x="1112044" y="1016794"/>
                    <a:pt x="1115854" y="1024414"/>
                  </a:cubicBezTo>
                  <a:lnTo>
                    <a:pt x="1115854" y="1018699"/>
                  </a:lnTo>
                  <a:cubicBezTo>
                    <a:pt x="1125379" y="1005364"/>
                    <a:pt x="1106329" y="870109"/>
                    <a:pt x="1085374" y="839629"/>
                  </a:cubicBezTo>
                  <a:cubicBezTo>
                    <a:pt x="1073944" y="830104"/>
                    <a:pt x="1054894" y="830104"/>
                    <a:pt x="1040606" y="820579"/>
                  </a:cubicBezTo>
                  <a:cubicBezTo>
                    <a:pt x="1053941" y="818674"/>
                    <a:pt x="1057751" y="818674"/>
                    <a:pt x="1065371" y="814864"/>
                  </a:cubicBezTo>
                  <a:lnTo>
                    <a:pt x="1053941" y="814864"/>
                  </a:lnTo>
                  <a:cubicBezTo>
                    <a:pt x="1050131" y="812959"/>
                    <a:pt x="965359" y="776764"/>
                    <a:pt x="961549" y="778669"/>
                  </a:cubicBezTo>
                  <a:cubicBezTo>
                    <a:pt x="944404" y="780574"/>
                    <a:pt x="940594" y="793909"/>
                    <a:pt x="911066" y="797719"/>
                  </a:cubicBezTo>
                  <a:lnTo>
                    <a:pt x="911066" y="816769"/>
                  </a:lnTo>
                  <a:cubicBezTo>
                    <a:pt x="893921" y="816769"/>
                    <a:pt x="884396" y="822484"/>
                    <a:pt x="860584" y="835819"/>
                  </a:cubicBezTo>
                  <a:cubicBezTo>
                    <a:pt x="858679" y="858679"/>
                    <a:pt x="870109" y="849154"/>
                    <a:pt x="849154" y="854869"/>
                  </a:cubicBezTo>
                  <a:lnTo>
                    <a:pt x="849154" y="849154"/>
                  </a:lnTo>
                  <a:lnTo>
                    <a:pt x="843439" y="849154"/>
                  </a:lnTo>
                  <a:lnTo>
                    <a:pt x="843439" y="854869"/>
                  </a:lnTo>
                  <a:cubicBezTo>
                    <a:pt x="820579" y="883444"/>
                    <a:pt x="833914" y="899636"/>
                    <a:pt x="837724" y="935831"/>
                  </a:cubicBezTo>
                  <a:lnTo>
                    <a:pt x="775811" y="930116"/>
                  </a:lnTo>
                  <a:lnTo>
                    <a:pt x="756761" y="905351"/>
                  </a:lnTo>
                  <a:cubicBezTo>
                    <a:pt x="719614" y="888206"/>
                    <a:pt x="673894" y="905351"/>
                    <a:pt x="627221" y="905351"/>
                  </a:cubicBezTo>
                  <a:lnTo>
                    <a:pt x="627221" y="911066"/>
                  </a:lnTo>
                  <a:cubicBezTo>
                    <a:pt x="634841" y="916781"/>
                    <a:pt x="634841" y="916781"/>
                    <a:pt x="638651" y="922496"/>
                  </a:cubicBezTo>
                  <a:cubicBezTo>
                    <a:pt x="619601" y="922496"/>
                    <a:pt x="601504" y="924401"/>
                    <a:pt x="595789" y="952976"/>
                  </a:cubicBezTo>
                  <a:cubicBezTo>
                    <a:pt x="578644" y="981551"/>
                    <a:pt x="599599" y="992981"/>
                    <a:pt x="576739" y="1014889"/>
                  </a:cubicBezTo>
                  <a:lnTo>
                    <a:pt x="588169" y="1014889"/>
                  </a:lnTo>
                  <a:lnTo>
                    <a:pt x="588169" y="1026319"/>
                  </a:lnTo>
                  <a:lnTo>
                    <a:pt x="582454" y="1026319"/>
                  </a:lnTo>
                  <a:cubicBezTo>
                    <a:pt x="576739" y="1018699"/>
                    <a:pt x="576739" y="1018699"/>
                    <a:pt x="571024" y="1014889"/>
                  </a:cubicBezTo>
                  <a:cubicBezTo>
                    <a:pt x="567214" y="1049179"/>
                    <a:pt x="551974" y="1054894"/>
                    <a:pt x="559594" y="1082516"/>
                  </a:cubicBezTo>
                  <a:cubicBezTo>
                    <a:pt x="544354" y="1084421"/>
                    <a:pt x="550069" y="1078706"/>
                    <a:pt x="548164" y="1101566"/>
                  </a:cubicBezTo>
                  <a:cubicBezTo>
                    <a:pt x="555784" y="1112996"/>
                    <a:pt x="553879" y="1128236"/>
                    <a:pt x="548164" y="1132046"/>
                  </a:cubicBezTo>
                  <a:cubicBezTo>
                    <a:pt x="534829" y="1143476"/>
                    <a:pt x="493871" y="1173956"/>
                    <a:pt x="486251" y="1188244"/>
                  </a:cubicBezTo>
                  <a:cubicBezTo>
                    <a:pt x="482441" y="1195864"/>
                    <a:pt x="486251" y="1224439"/>
                    <a:pt x="486251" y="1224439"/>
                  </a:cubicBezTo>
                  <a:cubicBezTo>
                    <a:pt x="467201" y="1241584"/>
                    <a:pt x="447199" y="1239679"/>
                    <a:pt x="430054" y="1266349"/>
                  </a:cubicBezTo>
                  <a:cubicBezTo>
                    <a:pt x="375761" y="1254919"/>
                    <a:pt x="356711" y="1270159"/>
                    <a:pt x="300514" y="1272064"/>
                  </a:cubicBezTo>
                  <a:lnTo>
                    <a:pt x="300514" y="1268254"/>
                  </a:lnTo>
                  <a:cubicBezTo>
                    <a:pt x="308134" y="1262539"/>
                    <a:pt x="308134" y="1262539"/>
                    <a:pt x="311944" y="1256824"/>
                  </a:cubicBezTo>
                  <a:cubicBezTo>
                    <a:pt x="296704" y="1258729"/>
                    <a:pt x="261461" y="1251109"/>
                    <a:pt x="261461" y="1251109"/>
                  </a:cubicBezTo>
                  <a:cubicBezTo>
                    <a:pt x="255746" y="1266349"/>
                    <a:pt x="267176" y="1260634"/>
                    <a:pt x="261461" y="1275874"/>
                  </a:cubicBezTo>
                  <a:cubicBezTo>
                    <a:pt x="220504" y="1308259"/>
                    <a:pt x="186214" y="1258729"/>
                    <a:pt x="137636" y="1251109"/>
                  </a:cubicBezTo>
                  <a:cubicBezTo>
                    <a:pt x="137636" y="1237774"/>
                    <a:pt x="130016" y="1220629"/>
                    <a:pt x="126206" y="1194911"/>
                  </a:cubicBezTo>
                  <a:cubicBezTo>
                    <a:pt x="143351" y="1194911"/>
                    <a:pt x="139541" y="1202531"/>
                    <a:pt x="145256" y="1175861"/>
                  </a:cubicBezTo>
                  <a:cubicBezTo>
                    <a:pt x="122396" y="1162526"/>
                    <a:pt x="130016" y="1154906"/>
                    <a:pt x="133826" y="1119664"/>
                  </a:cubicBezTo>
                  <a:cubicBezTo>
                    <a:pt x="147161" y="1112044"/>
                    <a:pt x="145256" y="1115854"/>
                    <a:pt x="152876" y="1100614"/>
                  </a:cubicBezTo>
                  <a:lnTo>
                    <a:pt x="158591" y="1100614"/>
                  </a:lnTo>
                  <a:lnTo>
                    <a:pt x="164306" y="1131094"/>
                  </a:lnTo>
                  <a:lnTo>
                    <a:pt x="160496" y="1131094"/>
                  </a:lnTo>
                  <a:lnTo>
                    <a:pt x="160496" y="1125379"/>
                  </a:lnTo>
                  <a:cubicBezTo>
                    <a:pt x="185261" y="1102519"/>
                    <a:pt x="280511" y="1029176"/>
                    <a:pt x="303371" y="1083469"/>
                  </a:cubicBezTo>
                  <a:cubicBezTo>
                    <a:pt x="288131" y="1092994"/>
                    <a:pt x="295751" y="1081564"/>
                    <a:pt x="291941" y="1102519"/>
                  </a:cubicBezTo>
                  <a:lnTo>
                    <a:pt x="303371" y="1102519"/>
                  </a:lnTo>
                  <a:cubicBezTo>
                    <a:pt x="314801" y="1096804"/>
                    <a:pt x="307181" y="1098709"/>
                    <a:pt x="322421" y="1102519"/>
                  </a:cubicBezTo>
                  <a:cubicBezTo>
                    <a:pt x="330041" y="1083469"/>
                    <a:pt x="335756" y="1085374"/>
                    <a:pt x="341471" y="1060609"/>
                  </a:cubicBezTo>
                  <a:cubicBezTo>
                    <a:pt x="316706" y="1051084"/>
                    <a:pt x="320516" y="1006316"/>
                    <a:pt x="260509" y="1004411"/>
                  </a:cubicBezTo>
                  <a:cubicBezTo>
                    <a:pt x="249079" y="996791"/>
                    <a:pt x="166211" y="991076"/>
                    <a:pt x="130969" y="1004411"/>
                  </a:cubicBezTo>
                  <a:cubicBezTo>
                    <a:pt x="138589" y="1013936"/>
                    <a:pt x="136684" y="1010126"/>
                    <a:pt x="142399" y="1023461"/>
                  </a:cubicBezTo>
                  <a:cubicBezTo>
                    <a:pt x="107156" y="1025366"/>
                    <a:pt x="101441" y="1038701"/>
                    <a:pt x="99536" y="1073944"/>
                  </a:cubicBezTo>
                  <a:cubicBezTo>
                    <a:pt x="78581" y="1104424"/>
                    <a:pt x="105251" y="1175861"/>
                    <a:pt x="105251" y="1185386"/>
                  </a:cubicBezTo>
                  <a:cubicBezTo>
                    <a:pt x="109061" y="1217771"/>
                    <a:pt x="84296" y="1223486"/>
                    <a:pt x="93821" y="1253014"/>
                  </a:cubicBezTo>
                  <a:cubicBezTo>
                    <a:pt x="78581" y="1254919"/>
                    <a:pt x="86201" y="1249204"/>
                    <a:pt x="82391" y="1264444"/>
                  </a:cubicBezTo>
                  <a:cubicBezTo>
                    <a:pt x="53816" y="1260634"/>
                    <a:pt x="53816" y="1251109"/>
                    <a:pt x="26194" y="1258729"/>
                  </a:cubicBezTo>
                  <a:lnTo>
                    <a:pt x="26194" y="1249204"/>
                  </a:lnTo>
                  <a:cubicBezTo>
                    <a:pt x="26194" y="1249204"/>
                    <a:pt x="26194" y="1247299"/>
                    <a:pt x="7144" y="1243489"/>
                  </a:cubicBezTo>
                  <a:lnTo>
                    <a:pt x="7144" y="1378744"/>
                  </a:lnTo>
                  <a:lnTo>
                    <a:pt x="14764" y="1378744"/>
                  </a:lnTo>
                  <a:cubicBezTo>
                    <a:pt x="10954" y="1371124"/>
                    <a:pt x="12859" y="1363504"/>
                    <a:pt x="18574" y="1355884"/>
                  </a:cubicBezTo>
                  <a:lnTo>
                    <a:pt x="22384" y="1378744"/>
                  </a:lnTo>
                  <a:lnTo>
                    <a:pt x="47149" y="1378744"/>
                  </a:lnTo>
                  <a:cubicBezTo>
                    <a:pt x="49054" y="1374934"/>
                    <a:pt x="50959" y="1373029"/>
                    <a:pt x="54769" y="1367314"/>
                  </a:cubicBezTo>
                  <a:cubicBezTo>
                    <a:pt x="56674" y="1371124"/>
                    <a:pt x="58579" y="1374934"/>
                    <a:pt x="58579" y="1378744"/>
                  </a:cubicBezTo>
                  <a:lnTo>
                    <a:pt x="727234" y="1378744"/>
                  </a:lnTo>
                  <a:lnTo>
                    <a:pt x="736759" y="1373029"/>
                  </a:lnTo>
                  <a:lnTo>
                    <a:pt x="736759" y="1378744"/>
                  </a:lnTo>
                  <a:lnTo>
                    <a:pt x="777716" y="1378744"/>
                  </a:lnTo>
                  <a:cubicBezTo>
                    <a:pt x="777716" y="1376839"/>
                    <a:pt x="775811" y="1374934"/>
                    <a:pt x="775811" y="1373029"/>
                  </a:cubicBezTo>
                  <a:cubicBezTo>
                    <a:pt x="762476" y="1346359"/>
                    <a:pt x="773906" y="1331119"/>
                    <a:pt x="764381" y="1311116"/>
                  </a:cubicBezTo>
                  <a:lnTo>
                    <a:pt x="783431" y="1311116"/>
                  </a:lnTo>
                  <a:cubicBezTo>
                    <a:pt x="781526" y="1332071"/>
                    <a:pt x="796766" y="1351121"/>
                    <a:pt x="806291" y="1378744"/>
                  </a:cubicBezTo>
                  <a:lnTo>
                    <a:pt x="815816" y="1378744"/>
                  </a:lnTo>
                  <a:cubicBezTo>
                    <a:pt x="817721" y="1371124"/>
                    <a:pt x="817721" y="1369219"/>
                    <a:pt x="821531" y="1361599"/>
                  </a:cubicBezTo>
                  <a:cubicBezTo>
                    <a:pt x="832961" y="1367314"/>
                    <a:pt x="832961" y="1376839"/>
                    <a:pt x="840581" y="1367314"/>
                  </a:cubicBezTo>
                  <a:lnTo>
                    <a:pt x="848201" y="1367314"/>
                  </a:lnTo>
                  <a:lnTo>
                    <a:pt x="848201" y="1361599"/>
                  </a:lnTo>
                  <a:cubicBezTo>
                    <a:pt x="834866" y="1353979"/>
                    <a:pt x="836771" y="1357789"/>
                    <a:pt x="829151" y="1342549"/>
                  </a:cubicBezTo>
                  <a:lnTo>
                    <a:pt x="836771" y="1342549"/>
                  </a:lnTo>
                  <a:lnTo>
                    <a:pt x="836771" y="1348264"/>
                  </a:lnTo>
                  <a:cubicBezTo>
                    <a:pt x="855821" y="1357789"/>
                    <a:pt x="857726" y="1369219"/>
                    <a:pt x="877729" y="1376839"/>
                  </a:cubicBezTo>
                  <a:lnTo>
                    <a:pt x="937736" y="1376839"/>
                  </a:lnTo>
                  <a:cubicBezTo>
                    <a:pt x="939641" y="1374934"/>
                    <a:pt x="941546" y="1374934"/>
                    <a:pt x="943451" y="1371124"/>
                  </a:cubicBezTo>
                  <a:lnTo>
                    <a:pt x="947261" y="1376839"/>
                  </a:lnTo>
                  <a:lnTo>
                    <a:pt x="1022509" y="1376839"/>
                  </a:lnTo>
                  <a:cubicBezTo>
                    <a:pt x="1012984" y="1369219"/>
                    <a:pt x="1007269" y="1373029"/>
                    <a:pt x="999649" y="1359694"/>
                  </a:cubicBezTo>
                  <a:cubicBezTo>
                    <a:pt x="993934" y="1353979"/>
                    <a:pt x="997744" y="1357789"/>
                    <a:pt x="993934" y="1348264"/>
                  </a:cubicBezTo>
                  <a:lnTo>
                    <a:pt x="1024414" y="1348264"/>
                  </a:lnTo>
                  <a:cubicBezTo>
                    <a:pt x="1041559" y="1355884"/>
                    <a:pt x="1082516" y="1359694"/>
                    <a:pt x="1092041" y="1348264"/>
                  </a:cubicBezTo>
                  <a:cubicBezTo>
                    <a:pt x="1109186" y="1338739"/>
                    <a:pt x="1132999" y="1319689"/>
                    <a:pt x="1148239" y="1306354"/>
                  </a:cubicBezTo>
                  <a:cubicBezTo>
                    <a:pt x="1140619" y="1302544"/>
                    <a:pt x="1140619" y="1302544"/>
                    <a:pt x="1138714" y="1302544"/>
                  </a:cubicBezTo>
                  <a:cubicBezTo>
                    <a:pt x="1138714" y="1302544"/>
                    <a:pt x="1138714" y="1300639"/>
                    <a:pt x="1134904" y="1293019"/>
                  </a:cubicBezTo>
                  <a:lnTo>
                    <a:pt x="1146334" y="1293019"/>
                  </a:lnTo>
                  <a:cubicBezTo>
                    <a:pt x="1161574" y="1312069"/>
                    <a:pt x="1204436" y="1289209"/>
                    <a:pt x="1233011" y="1304449"/>
                  </a:cubicBezTo>
                  <a:cubicBezTo>
                    <a:pt x="1212056" y="1304449"/>
                    <a:pt x="1188244" y="1302544"/>
                    <a:pt x="1176814" y="1310164"/>
                  </a:cubicBezTo>
                  <a:lnTo>
                    <a:pt x="1252061" y="1315879"/>
                  </a:lnTo>
                  <a:cubicBezTo>
                    <a:pt x="1255871" y="1331119"/>
                    <a:pt x="1259681" y="1334929"/>
                    <a:pt x="1263491" y="1346359"/>
                  </a:cubicBezTo>
                  <a:cubicBezTo>
                    <a:pt x="1267301" y="1344454"/>
                    <a:pt x="1267301" y="1344454"/>
                    <a:pt x="1269206" y="1340644"/>
                  </a:cubicBezTo>
                  <a:cubicBezTo>
                    <a:pt x="1273016" y="1338739"/>
                    <a:pt x="1273016" y="1338739"/>
                    <a:pt x="1274921" y="1334929"/>
                  </a:cubicBezTo>
                  <a:cubicBezTo>
                    <a:pt x="1263491" y="1325404"/>
                    <a:pt x="1253966" y="1308259"/>
                    <a:pt x="1244441" y="1298734"/>
                  </a:cubicBezTo>
                  <a:cubicBezTo>
                    <a:pt x="1263491" y="1298734"/>
                    <a:pt x="1283494" y="1298734"/>
                    <a:pt x="1294924" y="1293019"/>
                  </a:cubicBezTo>
                  <a:cubicBezTo>
                    <a:pt x="1283494" y="1289209"/>
                    <a:pt x="1289209" y="1291114"/>
                    <a:pt x="1283494" y="1287304"/>
                  </a:cubicBezTo>
                  <a:cubicBezTo>
                    <a:pt x="1341596" y="1298734"/>
                    <a:pt x="1388269" y="1285399"/>
                    <a:pt x="1437799" y="1281589"/>
                  </a:cubicBezTo>
                  <a:cubicBezTo>
                    <a:pt x="1439704" y="1285399"/>
                    <a:pt x="1439704" y="1285399"/>
                    <a:pt x="1443514" y="1287304"/>
                  </a:cubicBezTo>
                  <a:lnTo>
                    <a:pt x="1443514" y="1293019"/>
                  </a:lnTo>
                  <a:cubicBezTo>
                    <a:pt x="1416844" y="1293019"/>
                    <a:pt x="1420654" y="1291114"/>
                    <a:pt x="1400651" y="1293019"/>
                  </a:cubicBezTo>
                  <a:lnTo>
                    <a:pt x="1400651" y="1298734"/>
                  </a:lnTo>
                  <a:cubicBezTo>
                    <a:pt x="1423511" y="1300639"/>
                    <a:pt x="1447324" y="1310164"/>
                    <a:pt x="1456849" y="1317784"/>
                  </a:cubicBezTo>
                  <a:cubicBezTo>
                    <a:pt x="1449229" y="1321594"/>
                    <a:pt x="1453039" y="1317784"/>
                    <a:pt x="1451134" y="1323499"/>
                  </a:cubicBezTo>
                  <a:cubicBezTo>
                    <a:pt x="1460659" y="1344454"/>
                    <a:pt x="1472089" y="1336834"/>
                    <a:pt x="1456849" y="1348264"/>
                  </a:cubicBezTo>
                  <a:cubicBezTo>
                    <a:pt x="1449229" y="1352074"/>
                    <a:pt x="1451134" y="1348264"/>
                    <a:pt x="1432084" y="1348264"/>
                  </a:cubicBezTo>
                  <a:lnTo>
                    <a:pt x="1432084" y="1329214"/>
                  </a:lnTo>
                  <a:cubicBezTo>
                    <a:pt x="1403509" y="1331119"/>
                    <a:pt x="1391126" y="1340644"/>
                    <a:pt x="1370171" y="1334929"/>
                  </a:cubicBezTo>
                  <a:cubicBezTo>
                    <a:pt x="1364456" y="1350169"/>
                    <a:pt x="1364456" y="1344454"/>
                    <a:pt x="1358741" y="1359694"/>
                  </a:cubicBezTo>
                  <a:cubicBezTo>
                    <a:pt x="1372076" y="1365409"/>
                    <a:pt x="1383506" y="1373029"/>
                    <a:pt x="1397794" y="1376839"/>
                  </a:cubicBezTo>
                  <a:lnTo>
                    <a:pt x="1546384" y="1376839"/>
                  </a:lnTo>
                  <a:cubicBezTo>
                    <a:pt x="1529239" y="1348264"/>
                    <a:pt x="1511141" y="1320641"/>
                    <a:pt x="1490186" y="1297781"/>
                  </a:cubicBezTo>
                  <a:cubicBezTo>
                    <a:pt x="1493996" y="1278731"/>
                    <a:pt x="1493996" y="1274921"/>
                    <a:pt x="1509236" y="1267301"/>
                  </a:cubicBezTo>
                  <a:cubicBezTo>
                    <a:pt x="1511141" y="1271111"/>
                    <a:pt x="1511141" y="1271111"/>
                    <a:pt x="1514951" y="1273016"/>
                  </a:cubicBezTo>
                  <a:cubicBezTo>
                    <a:pt x="1513046" y="1242536"/>
                    <a:pt x="1507331" y="1240631"/>
                    <a:pt x="1534001" y="1231106"/>
                  </a:cubicBezTo>
                  <a:cubicBezTo>
                    <a:pt x="1553051" y="1240631"/>
                    <a:pt x="1580674" y="1236821"/>
                    <a:pt x="1601629" y="1236821"/>
                  </a:cubicBezTo>
                  <a:cubicBezTo>
                    <a:pt x="1609249" y="1255871"/>
                    <a:pt x="1620679" y="1265396"/>
                    <a:pt x="1632109" y="1278731"/>
                  </a:cubicBezTo>
                  <a:lnTo>
                    <a:pt x="1637824" y="1278731"/>
                  </a:lnTo>
                  <a:lnTo>
                    <a:pt x="1637824" y="1269206"/>
                  </a:lnTo>
                  <a:cubicBezTo>
                    <a:pt x="1630204" y="1261586"/>
                    <a:pt x="1630204" y="1257776"/>
                    <a:pt x="1626394" y="1244441"/>
                  </a:cubicBezTo>
                  <a:cubicBezTo>
                    <a:pt x="1643539" y="1240631"/>
                    <a:pt x="1665446" y="1234916"/>
                    <a:pt x="1676876" y="1225391"/>
                  </a:cubicBezTo>
                  <a:lnTo>
                    <a:pt x="1665446" y="1225391"/>
                  </a:lnTo>
                  <a:cubicBezTo>
                    <a:pt x="1655921" y="1219676"/>
                    <a:pt x="1636871" y="1227296"/>
                    <a:pt x="1620679" y="1219676"/>
                  </a:cubicBezTo>
                  <a:cubicBezTo>
                    <a:pt x="1614964" y="1212056"/>
                    <a:pt x="1616869" y="1210151"/>
                    <a:pt x="1614964" y="1194911"/>
                  </a:cubicBezTo>
                  <a:cubicBezTo>
                    <a:pt x="1620679" y="1183481"/>
                    <a:pt x="1618774" y="1191101"/>
                    <a:pt x="1614964" y="1175861"/>
                  </a:cubicBezTo>
                  <a:lnTo>
                    <a:pt x="1634014" y="1175861"/>
                  </a:lnTo>
                  <a:cubicBezTo>
                    <a:pt x="1641634" y="1181576"/>
                    <a:pt x="1643539" y="1179671"/>
                    <a:pt x="1658779" y="1181576"/>
                  </a:cubicBezTo>
                  <a:cubicBezTo>
                    <a:pt x="1670209" y="1200626"/>
                    <a:pt x="1685449" y="1223486"/>
                    <a:pt x="1701641" y="1237774"/>
                  </a:cubicBezTo>
                  <a:lnTo>
                    <a:pt x="1701641" y="1256824"/>
                  </a:lnTo>
                  <a:lnTo>
                    <a:pt x="1720691" y="1256824"/>
                  </a:lnTo>
                  <a:cubicBezTo>
                    <a:pt x="1728311" y="1283494"/>
                    <a:pt x="1728311" y="1275874"/>
                    <a:pt x="1751171" y="1281589"/>
                  </a:cubicBezTo>
                  <a:cubicBezTo>
                    <a:pt x="1749266" y="1254919"/>
                    <a:pt x="1743551" y="1251109"/>
                    <a:pt x="1781651" y="1251109"/>
                  </a:cubicBezTo>
                  <a:cubicBezTo>
                    <a:pt x="1779746" y="1299686"/>
                    <a:pt x="1804511" y="1277779"/>
                    <a:pt x="1818799" y="1307306"/>
                  </a:cubicBezTo>
                  <a:cubicBezTo>
                    <a:pt x="1824514" y="1318736"/>
                    <a:pt x="1816894" y="1339691"/>
                    <a:pt x="1824514" y="1363504"/>
                  </a:cubicBezTo>
                  <a:lnTo>
                    <a:pt x="1830229" y="1363504"/>
                  </a:lnTo>
                  <a:cubicBezTo>
                    <a:pt x="1828324" y="1342549"/>
                    <a:pt x="1826419" y="1334929"/>
                    <a:pt x="1835944" y="1327309"/>
                  </a:cubicBezTo>
                  <a:cubicBezTo>
                    <a:pt x="1864519" y="1327309"/>
                    <a:pt x="1871186" y="1278731"/>
                    <a:pt x="1903571" y="1265396"/>
                  </a:cubicBezTo>
                  <a:cubicBezTo>
                    <a:pt x="1913096" y="1278731"/>
                    <a:pt x="1920716" y="1280636"/>
                    <a:pt x="1928336" y="1295876"/>
                  </a:cubicBezTo>
                  <a:cubicBezTo>
                    <a:pt x="1907381" y="1290161"/>
                    <a:pt x="1905476" y="1292066"/>
                    <a:pt x="1891189" y="1307306"/>
                  </a:cubicBezTo>
                  <a:lnTo>
                    <a:pt x="1896904" y="1307306"/>
                  </a:lnTo>
                  <a:lnTo>
                    <a:pt x="1896904" y="1313021"/>
                  </a:lnTo>
                  <a:cubicBezTo>
                    <a:pt x="1910239" y="1307306"/>
                    <a:pt x="1914049" y="1303496"/>
                    <a:pt x="1934051" y="1301591"/>
                  </a:cubicBezTo>
                  <a:cubicBezTo>
                    <a:pt x="1941671" y="1314926"/>
                    <a:pt x="1973104" y="1350169"/>
                    <a:pt x="1971199" y="1352074"/>
                  </a:cubicBezTo>
                  <a:cubicBezTo>
                    <a:pt x="1975009" y="1361599"/>
                    <a:pt x="1976914" y="1371124"/>
                    <a:pt x="1980724" y="1382554"/>
                  </a:cubicBezTo>
                  <a:lnTo>
                    <a:pt x="2027396" y="1382554"/>
                  </a:lnTo>
                  <a:cubicBezTo>
                    <a:pt x="2027396" y="1380649"/>
                    <a:pt x="2027396" y="1378744"/>
                    <a:pt x="2027396" y="1376839"/>
                  </a:cubicBezTo>
                  <a:lnTo>
                    <a:pt x="2038826" y="1376839"/>
                  </a:lnTo>
                  <a:cubicBezTo>
                    <a:pt x="2044541" y="1380649"/>
                    <a:pt x="2044541" y="1380649"/>
                    <a:pt x="2050256" y="1382554"/>
                  </a:cubicBezTo>
                  <a:lnTo>
                    <a:pt x="2057876" y="1382554"/>
                  </a:lnTo>
                  <a:cubicBezTo>
                    <a:pt x="2073116" y="1355884"/>
                    <a:pt x="2115979" y="1305401"/>
                    <a:pt x="2100739" y="1273016"/>
                  </a:cubicBezTo>
                  <a:cubicBezTo>
                    <a:pt x="2106454" y="1265396"/>
                    <a:pt x="2121694" y="1257776"/>
                    <a:pt x="2125504" y="1248251"/>
                  </a:cubicBezTo>
                  <a:cubicBezTo>
                    <a:pt x="2136934" y="1217771"/>
                    <a:pt x="2088356" y="1090136"/>
                    <a:pt x="2082641" y="1055846"/>
                  </a:cubicBezTo>
                  <a:cubicBezTo>
                    <a:pt x="2094071" y="1048226"/>
                    <a:pt x="2099786" y="1036796"/>
                    <a:pt x="2107406" y="1025366"/>
                  </a:cubicBezTo>
                  <a:cubicBezTo>
                    <a:pt x="2134076" y="1048226"/>
                    <a:pt x="2167414" y="1110139"/>
                    <a:pt x="2175034" y="1154906"/>
                  </a:cubicBezTo>
                  <a:lnTo>
                    <a:pt x="2194084" y="1154906"/>
                  </a:lnTo>
                  <a:cubicBezTo>
                    <a:pt x="2194084" y="1187291"/>
                    <a:pt x="2209324" y="1224439"/>
                    <a:pt x="2231231" y="1235869"/>
                  </a:cubicBezTo>
                  <a:cubicBezTo>
                    <a:pt x="2248376" y="1253014"/>
                    <a:pt x="2272189" y="1258729"/>
                    <a:pt x="2306479" y="1260634"/>
                  </a:cubicBezTo>
                  <a:cubicBezTo>
                    <a:pt x="2329339" y="1239679"/>
                    <a:pt x="2366486" y="1243489"/>
                    <a:pt x="2374106" y="1204436"/>
                  </a:cubicBezTo>
                  <a:cubicBezTo>
                    <a:pt x="2355056" y="1193006"/>
                    <a:pt x="2355056" y="1067276"/>
                    <a:pt x="2355056" y="1067276"/>
                  </a:cubicBezTo>
                  <a:cubicBezTo>
                    <a:pt x="2355056" y="1067276"/>
                    <a:pt x="2356961" y="1042511"/>
                    <a:pt x="2360771" y="1055846"/>
                  </a:cubicBezTo>
                  <a:lnTo>
                    <a:pt x="2360771" y="1061561"/>
                  </a:lnTo>
                  <a:cubicBezTo>
                    <a:pt x="2379821" y="1082516"/>
                    <a:pt x="2432209" y="1202531"/>
                    <a:pt x="2436019" y="1240631"/>
                  </a:cubicBezTo>
                  <a:cubicBezTo>
                    <a:pt x="2407444" y="1259681"/>
                    <a:pt x="2439829" y="1327309"/>
                    <a:pt x="2416969" y="1357789"/>
                  </a:cubicBezTo>
                  <a:cubicBezTo>
                    <a:pt x="2409349" y="1367314"/>
                    <a:pt x="2401729" y="1374934"/>
                    <a:pt x="2394109" y="1380649"/>
                  </a:cubicBezTo>
                  <a:lnTo>
                    <a:pt x="2840831" y="1380649"/>
                  </a:lnTo>
                  <a:cubicBezTo>
                    <a:pt x="2844641" y="1371124"/>
                    <a:pt x="2840831" y="1374934"/>
                    <a:pt x="2846546" y="1369219"/>
                  </a:cubicBezTo>
                  <a:lnTo>
                    <a:pt x="2846546" y="1374934"/>
                  </a:lnTo>
                  <a:lnTo>
                    <a:pt x="2852261" y="1374934"/>
                  </a:lnTo>
                  <a:cubicBezTo>
                    <a:pt x="2857976" y="1376839"/>
                    <a:pt x="2854166" y="1378744"/>
                    <a:pt x="2850356" y="1380649"/>
                  </a:cubicBezTo>
                  <a:lnTo>
                    <a:pt x="2877026" y="1380649"/>
                  </a:lnTo>
                  <a:cubicBezTo>
                    <a:pt x="2877026" y="1378744"/>
                    <a:pt x="2877026" y="1374934"/>
                    <a:pt x="2878931" y="1369219"/>
                  </a:cubicBezTo>
                  <a:cubicBezTo>
                    <a:pt x="2882741" y="1371124"/>
                    <a:pt x="2882741" y="1371124"/>
                    <a:pt x="2884646" y="1374934"/>
                  </a:cubicBezTo>
                  <a:cubicBezTo>
                    <a:pt x="2886551" y="1376839"/>
                    <a:pt x="2886551" y="1378744"/>
                    <a:pt x="2888456" y="1380649"/>
                  </a:cubicBezTo>
                  <a:lnTo>
                    <a:pt x="2903696" y="1380649"/>
                  </a:lnTo>
                  <a:lnTo>
                    <a:pt x="2903696" y="1374934"/>
                  </a:lnTo>
                  <a:cubicBezTo>
                    <a:pt x="2899886" y="1373029"/>
                    <a:pt x="2899886" y="1373029"/>
                    <a:pt x="2897981" y="1369219"/>
                  </a:cubicBezTo>
                  <a:lnTo>
                    <a:pt x="2909411" y="1363504"/>
                  </a:lnTo>
                  <a:cubicBezTo>
                    <a:pt x="2907506" y="1374934"/>
                    <a:pt x="2907506" y="1374934"/>
                    <a:pt x="2903696" y="1380649"/>
                  </a:cubicBezTo>
                  <a:lnTo>
                    <a:pt x="2915126" y="1380649"/>
                  </a:lnTo>
                  <a:cubicBezTo>
                    <a:pt x="2915126" y="1378744"/>
                    <a:pt x="2915126" y="1376839"/>
                    <a:pt x="2915126" y="1374934"/>
                  </a:cubicBezTo>
                  <a:lnTo>
                    <a:pt x="2920841" y="1374934"/>
                  </a:lnTo>
                  <a:lnTo>
                    <a:pt x="2920841" y="1380649"/>
                  </a:lnTo>
                  <a:lnTo>
                    <a:pt x="2982754" y="1380649"/>
                  </a:lnTo>
                  <a:lnTo>
                    <a:pt x="2982754" y="1374934"/>
                  </a:lnTo>
                  <a:lnTo>
                    <a:pt x="2988469" y="1374934"/>
                  </a:lnTo>
                  <a:cubicBezTo>
                    <a:pt x="2988469" y="1376839"/>
                    <a:pt x="2988469" y="1378744"/>
                    <a:pt x="2988469" y="1380649"/>
                  </a:cubicBezTo>
                  <a:lnTo>
                    <a:pt x="3037046" y="1380649"/>
                  </a:lnTo>
                  <a:cubicBezTo>
                    <a:pt x="3037046" y="1378744"/>
                    <a:pt x="3038951" y="1376839"/>
                    <a:pt x="3040856" y="1374934"/>
                  </a:cubicBezTo>
                  <a:cubicBezTo>
                    <a:pt x="3050381" y="1359694"/>
                    <a:pt x="3040856" y="1350169"/>
                    <a:pt x="3052286" y="1333024"/>
                  </a:cubicBezTo>
                  <a:cubicBezTo>
                    <a:pt x="3052286" y="1353979"/>
                    <a:pt x="3052286" y="1371124"/>
                    <a:pt x="3056096" y="1381601"/>
                  </a:cubicBezTo>
                  <a:lnTo>
                    <a:pt x="3424714" y="1381601"/>
                  </a:lnTo>
                  <a:cubicBezTo>
                    <a:pt x="3420904" y="1375886"/>
                    <a:pt x="3420904" y="1372076"/>
                    <a:pt x="3418999" y="1358741"/>
                  </a:cubicBezTo>
                  <a:lnTo>
                    <a:pt x="3430429" y="1358741"/>
                  </a:lnTo>
                  <a:lnTo>
                    <a:pt x="3430429" y="1370171"/>
                  </a:lnTo>
                  <a:lnTo>
                    <a:pt x="3441859" y="1364456"/>
                  </a:lnTo>
                  <a:lnTo>
                    <a:pt x="3441859" y="1370171"/>
                  </a:lnTo>
                  <a:cubicBezTo>
                    <a:pt x="3430429" y="1379696"/>
                    <a:pt x="3443764" y="1377791"/>
                    <a:pt x="3434239" y="1381601"/>
                  </a:cubicBezTo>
                  <a:lnTo>
                    <a:pt x="3671411" y="1381601"/>
                  </a:lnTo>
                  <a:cubicBezTo>
                    <a:pt x="3671411" y="1354931"/>
                    <a:pt x="3679031" y="1325404"/>
                    <a:pt x="3671411" y="1302544"/>
                  </a:cubicBezTo>
                  <a:lnTo>
                    <a:pt x="3682841" y="1302544"/>
                  </a:lnTo>
                  <a:cubicBezTo>
                    <a:pt x="3684746" y="1315879"/>
                    <a:pt x="3684746" y="1313974"/>
                    <a:pt x="3688556" y="1321594"/>
                  </a:cubicBezTo>
                  <a:cubicBezTo>
                    <a:pt x="3694271" y="1279684"/>
                    <a:pt x="3715226" y="1269206"/>
                    <a:pt x="3713321" y="1234916"/>
                  </a:cubicBezTo>
                  <a:cubicBezTo>
                    <a:pt x="3713321" y="1234916"/>
                    <a:pt x="3816191" y="1194911"/>
                    <a:pt x="3820001" y="1193006"/>
                  </a:cubicBezTo>
                  <a:cubicBezTo>
                    <a:pt x="3818096" y="1212056"/>
                    <a:pt x="3816191" y="1202531"/>
                    <a:pt x="3820001" y="1217771"/>
                  </a:cubicBezTo>
                  <a:cubicBezTo>
                    <a:pt x="3823811" y="1215866"/>
                    <a:pt x="3823811" y="1215866"/>
                    <a:pt x="3825716" y="1212056"/>
                  </a:cubicBezTo>
                  <a:cubicBezTo>
                    <a:pt x="3835241" y="1202531"/>
                    <a:pt x="3835241" y="1198721"/>
                    <a:pt x="3837146" y="1181576"/>
                  </a:cubicBezTo>
                  <a:lnTo>
                    <a:pt x="3867626" y="1181576"/>
                  </a:lnTo>
                  <a:cubicBezTo>
                    <a:pt x="3869531" y="1185386"/>
                    <a:pt x="3869531" y="1185386"/>
                    <a:pt x="3873341" y="1187291"/>
                  </a:cubicBezTo>
                  <a:cubicBezTo>
                    <a:pt x="3873341" y="1215866"/>
                    <a:pt x="3869531" y="1251109"/>
                    <a:pt x="3892391" y="1262539"/>
                  </a:cubicBezTo>
                  <a:lnTo>
                    <a:pt x="3892391" y="1251109"/>
                  </a:lnTo>
                  <a:cubicBezTo>
                    <a:pt x="3903821" y="1241584"/>
                    <a:pt x="3905726" y="1239679"/>
                    <a:pt x="3911441" y="1220629"/>
                  </a:cubicBezTo>
                  <a:lnTo>
                    <a:pt x="3900011" y="1220629"/>
                  </a:lnTo>
                  <a:lnTo>
                    <a:pt x="3894296" y="1226344"/>
                  </a:lnTo>
                  <a:lnTo>
                    <a:pt x="3894296" y="1214914"/>
                  </a:lnTo>
                  <a:cubicBezTo>
                    <a:pt x="3909536" y="1209199"/>
                    <a:pt x="3909536" y="1199674"/>
                    <a:pt x="3919061" y="1195864"/>
                  </a:cubicBezTo>
                  <a:cubicBezTo>
                    <a:pt x="3934301" y="1190149"/>
                    <a:pt x="3945731" y="1199674"/>
                    <a:pt x="3969544" y="1190149"/>
                  </a:cubicBezTo>
                  <a:cubicBezTo>
                    <a:pt x="3986689" y="1182529"/>
                    <a:pt x="3982879" y="1171099"/>
                    <a:pt x="4006691" y="1165384"/>
                  </a:cubicBezTo>
                  <a:lnTo>
                    <a:pt x="4006691" y="1176814"/>
                  </a:lnTo>
                  <a:cubicBezTo>
                    <a:pt x="3997166" y="1184434"/>
                    <a:pt x="3999071" y="1180624"/>
                    <a:pt x="3995261" y="1195864"/>
                  </a:cubicBezTo>
                  <a:lnTo>
                    <a:pt x="4014311" y="1195864"/>
                  </a:lnTo>
                  <a:cubicBezTo>
                    <a:pt x="4027646" y="1176814"/>
                    <a:pt x="4046696" y="1161574"/>
                    <a:pt x="4076224" y="1159669"/>
                  </a:cubicBezTo>
                  <a:lnTo>
                    <a:pt x="4076224" y="1165384"/>
                  </a:lnTo>
                  <a:cubicBezTo>
                    <a:pt x="4068604" y="1169194"/>
                    <a:pt x="4066699" y="1169194"/>
                    <a:pt x="4066699" y="1169194"/>
                  </a:cubicBezTo>
                  <a:cubicBezTo>
                    <a:pt x="4066699" y="1169194"/>
                    <a:pt x="4066699" y="1171099"/>
                    <a:pt x="4062889" y="1178719"/>
                  </a:cubicBezTo>
                  <a:lnTo>
                    <a:pt x="4081939" y="1178719"/>
                  </a:lnTo>
                  <a:cubicBezTo>
                    <a:pt x="4110514" y="1142524"/>
                    <a:pt x="4251484" y="1128236"/>
                    <a:pt x="4292442" y="1116806"/>
                  </a:cubicBezTo>
                  <a:cubicBezTo>
                    <a:pt x="4298157" y="1139666"/>
                    <a:pt x="4311492" y="1143476"/>
                    <a:pt x="4329589" y="1153001"/>
                  </a:cubicBezTo>
                  <a:cubicBezTo>
                    <a:pt x="4323874" y="1168241"/>
                    <a:pt x="4299109" y="1205389"/>
                    <a:pt x="4304824" y="1209199"/>
                  </a:cubicBezTo>
                  <a:lnTo>
                    <a:pt x="4304824" y="1214914"/>
                  </a:lnTo>
                  <a:cubicBezTo>
                    <a:pt x="4333399" y="1199674"/>
                    <a:pt x="4321969" y="1193959"/>
                    <a:pt x="4347686" y="1203484"/>
                  </a:cubicBezTo>
                  <a:lnTo>
                    <a:pt x="4347686" y="1178719"/>
                  </a:lnTo>
                  <a:cubicBezTo>
                    <a:pt x="4324827" y="1142524"/>
                    <a:pt x="4308634" y="972979"/>
                    <a:pt x="4304824" y="943451"/>
                  </a:cubicBezTo>
                  <a:cubicBezTo>
                    <a:pt x="4318159" y="935831"/>
                    <a:pt x="4316254" y="939641"/>
                    <a:pt x="4323874" y="924401"/>
                  </a:cubicBezTo>
                  <a:cubicBezTo>
                    <a:pt x="4316254" y="920591"/>
                    <a:pt x="4314349" y="920591"/>
                    <a:pt x="4314349" y="920591"/>
                  </a:cubicBezTo>
                  <a:cubicBezTo>
                    <a:pt x="4314349" y="920591"/>
                    <a:pt x="4314349" y="918686"/>
                    <a:pt x="4310539" y="911066"/>
                  </a:cubicBezTo>
                  <a:lnTo>
                    <a:pt x="4316254" y="911066"/>
                  </a:lnTo>
                  <a:lnTo>
                    <a:pt x="4316254" y="916781"/>
                  </a:lnTo>
                  <a:cubicBezTo>
                    <a:pt x="4344829" y="933926"/>
                    <a:pt x="4341019" y="949166"/>
                    <a:pt x="4353402" y="984409"/>
                  </a:cubicBezTo>
                  <a:cubicBezTo>
                    <a:pt x="4405789" y="965359"/>
                    <a:pt x="4421029" y="976789"/>
                    <a:pt x="4490561" y="978694"/>
                  </a:cubicBezTo>
                  <a:cubicBezTo>
                    <a:pt x="4496277" y="965359"/>
                    <a:pt x="4496277" y="969169"/>
                    <a:pt x="4501992" y="959644"/>
                  </a:cubicBezTo>
                  <a:lnTo>
                    <a:pt x="4477227" y="959644"/>
                  </a:lnTo>
                  <a:lnTo>
                    <a:pt x="4477227" y="927259"/>
                  </a:lnTo>
                  <a:lnTo>
                    <a:pt x="4520089" y="921544"/>
                  </a:lnTo>
                  <a:lnTo>
                    <a:pt x="4520089" y="952024"/>
                  </a:lnTo>
                  <a:lnTo>
                    <a:pt x="4525804" y="952024"/>
                  </a:lnTo>
                  <a:cubicBezTo>
                    <a:pt x="4542949" y="936784"/>
                    <a:pt x="4585811" y="946309"/>
                    <a:pt x="4606767" y="963454"/>
                  </a:cubicBezTo>
                  <a:cubicBezTo>
                    <a:pt x="4593432" y="965359"/>
                    <a:pt x="4595336" y="965359"/>
                    <a:pt x="4587717" y="969169"/>
                  </a:cubicBezTo>
                  <a:cubicBezTo>
                    <a:pt x="4602957" y="988219"/>
                    <a:pt x="4597242" y="988219"/>
                    <a:pt x="4587717" y="1005364"/>
                  </a:cubicBezTo>
                  <a:cubicBezTo>
                    <a:pt x="4601052" y="1007269"/>
                    <a:pt x="4599146" y="1007269"/>
                    <a:pt x="4606767" y="1011079"/>
                  </a:cubicBezTo>
                  <a:cubicBezTo>
                    <a:pt x="4589621" y="1022509"/>
                    <a:pt x="4599146" y="1022509"/>
                    <a:pt x="4606767" y="1041559"/>
                  </a:cubicBezTo>
                  <a:cubicBezTo>
                    <a:pt x="4593432" y="1043464"/>
                    <a:pt x="4591527" y="1043464"/>
                    <a:pt x="4582002" y="1047274"/>
                  </a:cubicBezTo>
                  <a:lnTo>
                    <a:pt x="4582002" y="1052989"/>
                  </a:lnTo>
                  <a:cubicBezTo>
                    <a:pt x="4604861" y="1054894"/>
                    <a:pt x="4595336" y="1043464"/>
                    <a:pt x="4601052" y="1064419"/>
                  </a:cubicBezTo>
                  <a:cubicBezTo>
                    <a:pt x="4587717" y="1077754"/>
                    <a:pt x="4580096" y="1091089"/>
                    <a:pt x="4563904" y="1100614"/>
                  </a:cubicBezTo>
                  <a:cubicBezTo>
                    <a:pt x="4569619" y="1117759"/>
                    <a:pt x="4567714" y="1112044"/>
                    <a:pt x="4575334" y="1131094"/>
                  </a:cubicBezTo>
                  <a:cubicBezTo>
                    <a:pt x="4530567" y="1138714"/>
                    <a:pt x="4479132" y="1146334"/>
                    <a:pt x="4445794" y="1119664"/>
                  </a:cubicBezTo>
                  <a:cubicBezTo>
                    <a:pt x="4461034" y="1110139"/>
                    <a:pt x="4453414" y="1121569"/>
                    <a:pt x="4457224" y="1100614"/>
                  </a:cubicBezTo>
                  <a:lnTo>
                    <a:pt x="4420077" y="1100614"/>
                  </a:lnTo>
                  <a:lnTo>
                    <a:pt x="4420077" y="1112044"/>
                  </a:lnTo>
                  <a:cubicBezTo>
                    <a:pt x="4423886" y="1127284"/>
                    <a:pt x="4431507" y="1119664"/>
                    <a:pt x="4439127" y="1131094"/>
                  </a:cubicBezTo>
                  <a:cubicBezTo>
                    <a:pt x="4452461" y="1150144"/>
                    <a:pt x="4441032" y="1189196"/>
                    <a:pt x="4444842" y="1212056"/>
                  </a:cubicBezTo>
                  <a:cubicBezTo>
                    <a:pt x="4414361" y="1215866"/>
                    <a:pt x="4377214" y="1217771"/>
                    <a:pt x="4346734" y="1212056"/>
                  </a:cubicBezTo>
                  <a:cubicBezTo>
                    <a:pt x="4354354" y="1238726"/>
                    <a:pt x="4344829" y="1238726"/>
                    <a:pt x="4335304" y="1262539"/>
                  </a:cubicBezTo>
                  <a:lnTo>
                    <a:pt x="4334352" y="1262539"/>
                  </a:lnTo>
                  <a:lnTo>
                    <a:pt x="4334352" y="1243489"/>
                  </a:lnTo>
                  <a:cubicBezTo>
                    <a:pt x="4315302" y="1239679"/>
                    <a:pt x="4315302" y="1232059"/>
                    <a:pt x="4309586" y="1237774"/>
                  </a:cubicBezTo>
                  <a:cubicBezTo>
                    <a:pt x="4301967" y="1243489"/>
                    <a:pt x="4298157" y="1262539"/>
                    <a:pt x="4290536" y="1268254"/>
                  </a:cubicBezTo>
                  <a:cubicBezTo>
                    <a:pt x="4284821" y="1272064"/>
                    <a:pt x="4267677" y="1258729"/>
                    <a:pt x="4253389" y="1279684"/>
                  </a:cubicBezTo>
                  <a:cubicBezTo>
                    <a:pt x="4241959" y="1296829"/>
                    <a:pt x="4240054" y="1321594"/>
                    <a:pt x="4234339" y="1330166"/>
                  </a:cubicBezTo>
                  <a:cubicBezTo>
                    <a:pt x="4230529" y="1326356"/>
                    <a:pt x="4234339" y="1320641"/>
                    <a:pt x="4222909" y="1324451"/>
                  </a:cubicBezTo>
                  <a:lnTo>
                    <a:pt x="4222909" y="1330166"/>
                  </a:lnTo>
                  <a:cubicBezTo>
                    <a:pt x="4209574" y="1343501"/>
                    <a:pt x="4194334" y="1370171"/>
                    <a:pt x="4185761" y="1378744"/>
                  </a:cubicBezTo>
                  <a:lnTo>
                    <a:pt x="4236244" y="1378744"/>
                  </a:lnTo>
                  <a:cubicBezTo>
                    <a:pt x="4288632" y="1363504"/>
                    <a:pt x="4356259" y="1336834"/>
                    <a:pt x="4371499" y="1324451"/>
                  </a:cubicBezTo>
                  <a:lnTo>
                    <a:pt x="4365784" y="1343501"/>
                  </a:lnTo>
                  <a:cubicBezTo>
                    <a:pt x="4396264" y="1347311"/>
                    <a:pt x="4404836" y="1354931"/>
                    <a:pt x="4421982" y="1368266"/>
                  </a:cubicBezTo>
                  <a:lnTo>
                    <a:pt x="4421982" y="1373981"/>
                  </a:lnTo>
                  <a:cubicBezTo>
                    <a:pt x="4408646" y="1373981"/>
                    <a:pt x="4391502" y="1375886"/>
                    <a:pt x="4373404" y="1379696"/>
                  </a:cubicBezTo>
                  <a:lnTo>
                    <a:pt x="4458177" y="1379696"/>
                  </a:lnTo>
                  <a:cubicBezTo>
                    <a:pt x="4441032" y="1343501"/>
                    <a:pt x="4411504" y="1351121"/>
                    <a:pt x="4396264" y="1337786"/>
                  </a:cubicBezTo>
                  <a:cubicBezTo>
                    <a:pt x="4388644" y="1330166"/>
                    <a:pt x="4375309" y="1318736"/>
                    <a:pt x="4384834" y="1313021"/>
                  </a:cubicBezTo>
                  <a:cubicBezTo>
                    <a:pt x="4400074" y="1278731"/>
                    <a:pt x="4435317" y="1284446"/>
                    <a:pt x="4452461" y="1256824"/>
                  </a:cubicBezTo>
                  <a:cubicBezTo>
                    <a:pt x="4441032" y="1253014"/>
                    <a:pt x="4446746" y="1254919"/>
                    <a:pt x="4441032" y="1251109"/>
                  </a:cubicBezTo>
                  <a:cubicBezTo>
                    <a:pt x="4465796" y="1256824"/>
                    <a:pt x="4481989" y="1262539"/>
                    <a:pt x="4502944" y="1256824"/>
                  </a:cubicBezTo>
                  <a:cubicBezTo>
                    <a:pt x="4501039" y="1270159"/>
                    <a:pt x="4497229" y="1262539"/>
                    <a:pt x="4502944" y="1275874"/>
                  </a:cubicBezTo>
                  <a:cubicBezTo>
                    <a:pt x="4510564" y="1281589"/>
                    <a:pt x="4512469" y="1279684"/>
                    <a:pt x="4527709" y="1281589"/>
                  </a:cubicBezTo>
                  <a:lnTo>
                    <a:pt x="4527709" y="1275874"/>
                  </a:lnTo>
                  <a:cubicBezTo>
                    <a:pt x="4504849" y="1256824"/>
                    <a:pt x="4520089" y="1253014"/>
                    <a:pt x="4516279" y="1233964"/>
                  </a:cubicBezTo>
                  <a:cubicBezTo>
                    <a:pt x="4502944" y="1243489"/>
                    <a:pt x="4506754" y="1247299"/>
                    <a:pt x="4485799" y="1253014"/>
                  </a:cubicBezTo>
                  <a:cubicBezTo>
                    <a:pt x="4481989" y="1245394"/>
                    <a:pt x="4478179" y="1239679"/>
                    <a:pt x="4474369" y="1233964"/>
                  </a:cubicBezTo>
                  <a:cubicBezTo>
                    <a:pt x="4480084" y="1218724"/>
                    <a:pt x="4480084" y="1224439"/>
                    <a:pt x="4485799" y="1209199"/>
                  </a:cubicBezTo>
                  <a:cubicBezTo>
                    <a:pt x="4472464" y="1207294"/>
                    <a:pt x="4474369" y="1207294"/>
                    <a:pt x="4466749" y="1203484"/>
                  </a:cubicBezTo>
                  <a:cubicBezTo>
                    <a:pt x="4497229" y="1205389"/>
                    <a:pt x="4524852" y="1203484"/>
                    <a:pt x="4541996" y="1192054"/>
                  </a:cubicBezTo>
                  <a:cubicBezTo>
                    <a:pt x="4497229" y="1192054"/>
                    <a:pt x="4493419" y="1195864"/>
                    <a:pt x="4466749" y="1192054"/>
                  </a:cubicBezTo>
                  <a:lnTo>
                    <a:pt x="4466749" y="1177766"/>
                  </a:lnTo>
                  <a:cubicBezTo>
                    <a:pt x="4493419" y="1168241"/>
                    <a:pt x="4549617" y="1139666"/>
                    <a:pt x="4579144" y="1153001"/>
                  </a:cubicBezTo>
                  <a:cubicBezTo>
                    <a:pt x="4586764" y="1156811"/>
                    <a:pt x="4588669" y="1156811"/>
                    <a:pt x="4588669" y="1156811"/>
                  </a:cubicBezTo>
                  <a:cubicBezTo>
                    <a:pt x="4588669" y="1156811"/>
                    <a:pt x="4588669" y="1158716"/>
                    <a:pt x="4592479" y="1166336"/>
                  </a:cubicBezTo>
                  <a:cubicBezTo>
                    <a:pt x="4594384" y="1172051"/>
                    <a:pt x="4598194" y="1168241"/>
                    <a:pt x="4592479" y="1172051"/>
                  </a:cubicBezTo>
                  <a:cubicBezTo>
                    <a:pt x="4579144" y="1181576"/>
                    <a:pt x="4560094" y="1179671"/>
                    <a:pt x="4549617" y="1196816"/>
                  </a:cubicBezTo>
                  <a:cubicBezTo>
                    <a:pt x="4568667" y="1194911"/>
                    <a:pt x="4570571" y="1191101"/>
                    <a:pt x="4586764" y="1202531"/>
                  </a:cubicBezTo>
                  <a:cubicBezTo>
                    <a:pt x="4567714" y="1208246"/>
                    <a:pt x="4577239" y="1198721"/>
                    <a:pt x="4567714" y="1213961"/>
                  </a:cubicBezTo>
                  <a:cubicBezTo>
                    <a:pt x="4584859" y="1213961"/>
                    <a:pt x="4575334" y="1208246"/>
                    <a:pt x="4586764" y="1213961"/>
                  </a:cubicBezTo>
                  <a:cubicBezTo>
                    <a:pt x="4569619" y="1227296"/>
                    <a:pt x="4588669" y="1225391"/>
                    <a:pt x="4567714" y="1233011"/>
                  </a:cubicBezTo>
                  <a:cubicBezTo>
                    <a:pt x="4556284" y="1240631"/>
                    <a:pt x="4548664" y="1234916"/>
                    <a:pt x="4542949" y="1238726"/>
                  </a:cubicBezTo>
                  <a:lnTo>
                    <a:pt x="4534377" y="1238726"/>
                  </a:lnTo>
                  <a:lnTo>
                    <a:pt x="4534377" y="1250156"/>
                  </a:lnTo>
                  <a:cubicBezTo>
                    <a:pt x="4559142" y="1265396"/>
                    <a:pt x="4596289" y="1276826"/>
                    <a:pt x="4602004" y="1312069"/>
                  </a:cubicBezTo>
                  <a:cubicBezTo>
                    <a:pt x="4594384" y="1317784"/>
                    <a:pt x="4594384" y="1317784"/>
                    <a:pt x="4590574" y="1323499"/>
                  </a:cubicBezTo>
                  <a:lnTo>
                    <a:pt x="4584859" y="1323499"/>
                  </a:lnTo>
                  <a:cubicBezTo>
                    <a:pt x="4579144" y="1306354"/>
                    <a:pt x="4571524" y="1298734"/>
                    <a:pt x="4554379" y="1293019"/>
                  </a:cubicBezTo>
                  <a:lnTo>
                    <a:pt x="4554379" y="1304449"/>
                  </a:lnTo>
                  <a:cubicBezTo>
                    <a:pt x="4589621" y="1327309"/>
                    <a:pt x="4541044" y="1338739"/>
                    <a:pt x="4560094" y="1354931"/>
                  </a:cubicBezTo>
                  <a:lnTo>
                    <a:pt x="4565809" y="1366361"/>
                  </a:lnTo>
                  <a:cubicBezTo>
                    <a:pt x="4581049" y="1356836"/>
                    <a:pt x="4579144" y="1353026"/>
                    <a:pt x="4602957" y="1347311"/>
                  </a:cubicBezTo>
                  <a:cubicBezTo>
                    <a:pt x="4608671" y="1362551"/>
                    <a:pt x="4604861" y="1356836"/>
                    <a:pt x="4614386" y="1366361"/>
                  </a:cubicBezTo>
                  <a:cubicBezTo>
                    <a:pt x="4612482" y="1372076"/>
                    <a:pt x="4612482" y="1373981"/>
                    <a:pt x="4610577" y="1377791"/>
                  </a:cubicBezTo>
                  <a:lnTo>
                    <a:pt x="4682014" y="1377791"/>
                  </a:lnTo>
                  <a:lnTo>
                    <a:pt x="4682014" y="1366361"/>
                  </a:lnTo>
                  <a:lnTo>
                    <a:pt x="4687729" y="1366361"/>
                  </a:lnTo>
                  <a:cubicBezTo>
                    <a:pt x="4685824" y="1372076"/>
                    <a:pt x="4685824" y="1375886"/>
                    <a:pt x="4685824" y="1377791"/>
                  </a:cubicBezTo>
                  <a:lnTo>
                    <a:pt x="4776311" y="1377791"/>
                  </a:lnTo>
                  <a:cubicBezTo>
                    <a:pt x="4780121" y="1372076"/>
                    <a:pt x="4782027" y="1364456"/>
                    <a:pt x="4787742" y="1360646"/>
                  </a:cubicBezTo>
                  <a:lnTo>
                    <a:pt x="4783932" y="1377791"/>
                  </a:lnTo>
                  <a:lnTo>
                    <a:pt x="4795361" y="1377791"/>
                  </a:lnTo>
                  <a:cubicBezTo>
                    <a:pt x="4797267" y="1375886"/>
                    <a:pt x="4797267" y="1373981"/>
                    <a:pt x="4799171" y="1372076"/>
                  </a:cubicBezTo>
                  <a:lnTo>
                    <a:pt x="4799171" y="1377791"/>
                  </a:lnTo>
                  <a:lnTo>
                    <a:pt x="4880134" y="1377791"/>
                  </a:lnTo>
                  <a:cubicBezTo>
                    <a:pt x="4868704" y="1360646"/>
                    <a:pt x="4859179" y="1341596"/>
                    <a:pt x="4855369" y="1317784"/>
                  </a:cubicBezTo>
                  <a:lnTo>
                    <a:pt x="4866799" y="1317784"/>
                  </a:lnTo>
                  <a:cubicBezTo>
                    <a:pt x="4882039" y="1331119"/>
                    <a:pt x="4905852" y="1342549"/>
                    <a:pt x="4928712" y="1348264"/>
                  </a:cubicBezTo>
                  <a:cubicBezTo>
                    <a:pt x="4928712" y="1333024"/>
                    <a:pt x="4922996" y="1325404"/>
                    <a:pt x="4947762" y="1317784"/>
                  </a:cubicBezTo>
                  <a:cubicBezTo>
                    <a:pt x="4972527" y="1300639"/>
                    <a:pt x="5024914" y="1310164"/>
                    <a:pt x="5054441" y="1293019"/>
                  </a:cubicBezTo>
                  <a:cubicBezTo>
                    <a:pt x="5060157" y="1287304"/>
                    <a:pt x="5056346" y="1291114"/>
                    <a:pt x="5060157" y="1281589"/>
                  </a:cubicBezTo>
                  <a:lnTo>
                    <a:pt x="5048727" y="1281589"/>
                  </a:lnTo>
                  <a:lnTo>
                    <a:pt x="5043012" y="1293019"/>
                  </a:lnTo>
                  <a:cubicBezTo>
                    <a:pt x="5025866" y="1289209"/>
                    <a:pt x="5020152" y="1277779"/>
                    <a:pt x="5000149" y="1273969"/>
                  </a:cubicBezTo>
                  <a:cubicBezTo>
                    <a:pt x="4981099" y="1272064"/>
                    <a:pt x="4969669" y="1285399"/>
                    <a:pt x="4943952" y="1279684"/>
                  </a:cubicBezTo>
                  <a:lnTo>
                    <a:pt x="4943952" y="1251109"/>
                  </a:lnTo>
                  <a:cubicBezTo>
                    <a:pt x="4940141" y="1247299"/>
                    <a:pt x="4934427" y="1251109"/>
                    <a:pt x="4938237" y="1239679"/>
                  </a:cubicBezTo>
                  <a:lnTo>
                    <a:pt x="4943952" y="1239679"/>
                  </a:lnTo>
                  <a:cubicBezTo>
                    <a:pt x="4947762" y="1214914"/>
                    <a:pt x="4955382" y="1205389"/>
                    <a:pt x="4974432" y="1197769"/>
                  </a:cubicBezTo>
                  <a:cubicBezTo>
                    <a:pt x="4991577" y="1253966"/>
                    <a:pt x="5072539" y="1239679"/>
                    <a:pt x="5086827" y="1303496"/>
                  </a:cubicBezTo>
                  <a:cubicBezTo>
                    <a:pt x="5090637" y="1313021"/>
                    <a:pt x="5086827" y="1303496"/>
                    <a:pt x="5086827" y="1322546"/>
                  </a:cubicBezTo>
                  <a:cubicBezTo>
                    <a:pt x="5065871" y="1328261"/>
                    <a:pt x="5021104" y="1360646"/>
                    <a:pt x="5003959" y="1384459"/>
                  </a:cubicBezTo>
                  <a:lnTo>
                    <a:pt x="5067777" y="1384459"/>
                  </a:lnTo>
                  <a:cubicBezTo>
                    <a:pt x="5079207" y="1350169"/>
                    <a:pt x="5108734" y="1330166"/>
                    <a:pt x="5123974" y="1316831"/>
                  </a:cubicBezTo>
                  <a:lnTo>
                    <a:pt x="5123974" y="1305401"/>
                  </a:lnTo>
                  <a:cubicBezTo>
                    <a:pt x="5099209" y="1299686"/>
                    <a:pt x="5099209" y="1292066"/>
                    <a:pt x="5093494" y="1269206"/>
                  </a:cubicBezTo>
                  <a:lnTo>
                    <a:pt x="5112544" y="1269206"/>
                  </a:lnTo>
                  <a:cubicBezTo>
                    <a:pt x="5123974" y="1292066"/>
                    <a:pt x="5143024" y="1282541"/>
                    <a:pt x="5149691" y="1299686"/>
                  </a:cubicBezTo>
                  <a:cubicBezTo>
                    <a:pt x="5147787" y="1305401"/>
                    <a:pt x="5143977" y="1301591"/>
                    <a:pt x="5149691" y="1305401"/>
                  </a:cubicBezTo>
                  <a:cubicBezTo>
                    <a:pt x="5155407" y="1309211"/>
                    <a:pt x="5155407" y="1309211"/>
                    <a:pt x="5168741" y="1311116"/>
                  </a:cubicBezTo>
                  <a:cubicBezTo>
                    <a:pt x="5164932" y="1333976"/>
                    <a:pt x="5155407" y="1353026"/>
                    <a:pt x="5149691" y="1378744"/>
                  </a:cubicBezTo>
                  <a:cubicBezTo>
                    <a:pt x="5147787" y="1380649"/>
                    <a:pt x="5143977" y="1382554"/>
                    <a:pt x="5142071" y="1384459"/>
                  </a:cubicBezTo>
                  <a:lnTo>
                    <a:pt x="5209699" y="1384459"/>
                  </a:lnTo>
                  <a:cubicBezTo>
                    <a:pt x="5207794" y="1380649"/>
                    <a:pt x="5205889" y="1378744"/>
                    <a:pt x="5205889" y="1373029"/>
                  </a:cubicBezTo>
                  <a:lnTo>
                    <a:pt x="5211604" y="1373029"/>
                  </a:lnTo>
                  <a:cubicBezTo>
                    <a:pt x="5215414" y="1378744"/>
                    <a:pt x="5217319" y="1380649"/>
                    <a:pt x="5221129" y="1384459"/>
                  </a:cubicBezTo>
                  <a:lnTo>
                    <a:pt x="5230654" y="1384459"/>
                  </a:lnTo>
                  <a:cubicBezTo>
                    <a:pt x="5230654" y="1373029"/>
                    <a:pt x="5232559" y="1367314"/>
                    <a:pt x="5236369" y="1361599"/>
                  </a:cubicBezTo>
                  <a:cubicBezTo>
                    <a:pt x="5245894" y="1371124"/>
                    <a:pt x="5257324" y="1376839"/>
                    <a:pt x="5264944" y="1384459"/>
                  </a:cubicBezTo>
                  <a:lnTo>
                    <a:pt x="5496402" y="1384459"/>
                  </a:lnTo>
                  <a:cubicBezTo>
                    <a:pt x="5494496" y="1382554"/>
                    <a:pt x="5492591" y="1378744"/>
                    <a:pt x="5488782" y="1373029"/>
                  </a:cubicBezTo>
                  <a:lnTo>
                    <a:pt x="5507832" y="1373029"/>
                  </a:lnTo>
                  <a:cubicBezTo>
                    <a:pt x="5513546" y="1378744"/>
                    <a:pt x="5517357" y="1380649"/>
                    <a:pt x="5523071" y="1384459"/>
                  </a:cubicBezTo>
                  <a:lnTo>
                    <a:pt x="5602129" y="1384459"/>
                  </a:lnTo>
                  <a:lnTo>
                    <a:pt x="5637371" y="1378744"/>
                  </a:lnTo>
                  <a:cubicBezTo>
                    <a:pt x="5635466" y="1380649"/>
                    <a:pt x="5633562" y="1382554"/>
                    <a:pt x="5629752" y="1384459"/>
                  </a:cubicBezTo>
                  <a:lnTo>
                    <a:pt x="5658327" y="1384459"/>
                  </a:lnTo>
                  <a:cubicBezTo>
                    <a:pt x="5660232" y="1382554"/>
                    <a:pt x="5662137" y="1380649"/>
                    <a:pt x="5667852" y="1378744"/>
                  </a:cubicBezTo>
                  <a:cubicBezTo>
                    <a:pt x="5669757" y="1380649"/>
                    <a:pt x="5671662" y="1382554"/>
                    <a:pt x="5671662" y="1382554"/>
                  </a:cubicBezTo>
                  <a:lnTo>
                    <a:pt x="5679282" y="1382554"/>
                  </a:lnTo>
                  <a:cubicBezTo>
                    <a:pt x="5667852" y="1361599"/>
                    <a:pt x="5652612" y="1352074"/>
                    <a:pt x="5605939" y="1353979"/>
                  </a:cubicBezTo>
                  <a:cubicBezTo>
                    <a:pt x="5594509" y="1367314"/>
                    <a:pt x="5561171" y="1384459"/>
                    <a:pt x="5549741" y="1378744"/>
                  </a:cubicBezTo>
                  <a:cubicBezTo>
                    <a:pt x="5544027" y="1373029"/>
                    <a:pt x="5547837" y="1376839"/>
                    <a:pt x="5544027" y="1367314"/>
                  </a:cubicBezTo>
                  <a:cubicBezTo>
                    <a:pt x="5547837" y="1365409"/>
                    <a:pt x="5547837" y="1365409"/>
                    <a:pt x="5549741" y="1361599"/>
                  </a:cubicBezTo>
                  <a:cubicBezTo>
                    <a:pt x="5563077" y="1359694"/>
                    <a:pt x="5566887" y="1359694"/>
                    <a:pt x="5574507" y="1355884"/>
                  </a:cubicBezTo>
                  <a:lnTo>
                    <a:pt x="5555457" y="1355884"/>
                  </a:lnTo>
                  <a:lnTo>
                    <a:pt x="5555457" y="1336834"/>
                  </a:lnTo>
                  <a:cubicBezTo>
                    <a:pt x="5568791" y="1334929"/>
                    <a:pt x="5566887" y="1334929"/>
                    <a:pt x="5574507" y="1331119"/>
                  </a:cubicBezTo>
                  <a:cubicBezTo>
                    <a:pt x="5561171" y="1329214"/>
                    <a:pt x="5563077" y="1329214"/>
                    <a:pt x="5555457" y="1325404"/>
                  </a:cubicBezTo>
                  <a:cubicBezTo>
                    <a:pt x="5615464" y="1325404"/>
                    <a:pt x="5647849" y="1323499"/>
                    <a:pt x="5704046" y="1319689"/>
                  </a:cubicBezTo>
                  <a:lnTo>
                    <a:pt x="5704046" y="1313974"/>
                  </a:lnTo>
                  <a:lnTo>
                    <a:pt x="5698332" y="1313974"/>
                  </a:lnTo>
                  <a:cubicBezTo>
                    <a:pt x="5690712" y="1308259"/>
                    <a:pt x="5669757" y="1304449"/>
                    <a:pt x="5661184" y="1302544"/>
                  </a:cubicBezTo>
                  <a:cubicBezTo>
                    <a:pt x="5666899" y="1296829"/>
                    <a:pt x="5663089" y="1300639"/>
                    <a:pt x="5672614" y="1296829"/>
                  </a:cubicBezTo>
                  <a:cubicBezTo>
                    <a:pt x="5689759" y="1287304"/>
                    <a:pt x="5693569" y="1298734"/>
                    <a:pt x="5715477" y="1302544"/>
                  </a:cubicBezTo>
                  <a:cubicBezTo>
                    <a:pt x="5717382" y="1321594"/>
                    <a:pt x="5745957" y="1364456"/>
                    <a:pt x="5745957" y="1364456"/>
                  </a:cubicBezTo>
                  <a:cubicBezTo>
                    <a:pt x="5734527" y="1373981"/>
                    <a:pt x="5721191" y="1377791"/>
                    <a:pt x="5708809" y="1370171"/>
                  </a:cubicBezTo>
                  <a:cubicBezTo>
                    <a:pt x="5716429" y="1366361"/>
                    <a:pt x="5712619" y="1370171"/>
                    <a:pt x="5714524" y="1364456"/>
                  </a:cubicBezTo>
                  <a:cubicBezTo>
                    <a:pt x="5708809" y="1358741"/>
                    <a:pt x="5712619" y="1362551"/>
                    <a:pt x="5703094" y="1358741"/>
                  </a:cubicBezTo>
                  <a:lnTo>
                    <a:pt x="5703094" y="1370171"/>
                  </a:lnTo>
                  <a:cubicBezTo>
                    <a:pt x="5701189" y="1373981"/>
                    <a:pt x="5697379" y="1379696"/>
                    <a:pt x="5693569" y="1387316"/>
                  </a:cubicBezTo>
                  <a:lnTo>
                    <a:pt x="5850732" y="1379696"/>
                  </a:lnTo>
                  <a:lnTo>
                    <a:pt x="5850732" y="1379696"/>
                  </a:lnTo>
                  <a:lnTo>
                    <a:pt x="5850732" y="1379696"/>
                  </a:lnTo>
                  <a:lnTo>
                    <a:pt x="5850732" y="1379696"/>
                  </a:lnTo>
                  <a:close/>
                  <a:moveTo>
                    <a:pt x="4565809" y="1379696"/>
                  </a:moveTo>
                  <a:lnTo>
                    <a:pt x="4556284" y="1362551"/>
                  </a:lnTo>
                  <a:cubicBezTo>
                    <a:pt x="4537234" y="1370171"/>
                    <a:pt x="4498182" y="1379696"/>
                    <a:pt x="4494371" y="1373981"/>
                  </a:cubicBezTo>
                  <a:lnTo>
                    <a:pt x="4482942" y="1368266"/>
                  </a:lnTo>
                  <a:lnTo>
                    <a:pt x="4482942" y="1362551"/>
                  </a:lnTo>
                  <a:lnTo>
                    <a:pt x="4488657" y="1362551"/>
                  </a:lnTo>
                  <a:cubicBezTo>
                    <a:pt x="4492467" y="1347311"/>
                    <a:pt x="4503896" y="1351121"/>
                    <a:pt x="4494371" y="1343501"/>
                  </a:cubicBezTo>
                  <a:cubicBezTo>
                    <a:pt x="4482942" y="1333976"/>
                    <a:pt x="4471511" y="1328261"/>
                    <a:pt x="4451509" y="1324451"/>
                  </a:cubicBezTo>
                  <a:lnTo>
                    <a:pt x="4451509" y="1330166"/>
                  </a:lnTo>
                  <a:lnTo>
                    <a:pt x="4457224" y="1330166"/>
                  </a:lnTo>
                  <a:cubicBezTo>
                    <a:pt x="4464844" y="1339691"/>
                    <a:pt x="4474369" y="1345406"/>
                    <a:pt x="4481989" y="1354931"/>
                  </a:cubicBezTo>
                  <a:cubicBezTo>
                    <a:pt x="4478179" y="1360646"/>
                    <a:pt x="4474369" y="1370171"/>
                    <a:pt x="4470559" y="1377791"/>
                  </a:cubicBezTo>
                  <a:lnTo>
                    <a:pt x="4565809" y="1379696"/>
                  </a:lnTo>
                  <a:lnTo>
                    <a:pt x="4565809" y="1379696"/>
                  </a:lnTo>
                  <a:lnTo>
                    <a:pt x="4565809" y="1379696"/>
                  </a:lnTo>
                  <a:lnTo>
                    <a:pt x="4565809" y="1379696"/>
                  </a:lnTo>
                  <a:close/>
                  <a:moveTo>
                    <a:pt x="4179094" y="1379696"/>
                  </a:moveTo>
                  <a:cubicBezTo>
                    <a:pt x="4175284" y="1377791"/>
                    <a:pt x="4177189" y="1379696"/>
                    <a:pt x="4173379" y="1379696"/>
                  </a:cubicBezTo>
                  <a:lnTo>
                    <a:pt x="4179094" y="1379696"/>
                  </a:lnTo>
                  <a:lnTo>
                    <a:pt x="4179094" y="1379696"/>
                  </a:lnTo>
                  <a:lnTo>
                    <a:pt x="4179094" y="1379696"/>
                  </a:lnTo>
                  <a:lnTo>
                    <a:pt x="4179094" y="1379696"/>
                  </a:lnTo>
                  <a:close/>
                  <a:moveTo>
                    <a:pt x="3696176" y="1379696"/>
                  </a:moveTo>
                  <a:cubicBezTo>
                    <a:pt x="3694271" y="1373981"/>
                    <a:pt x="3694271" y="1368266"/>
                    <a:pt x="3692366" y="1362551"/>
                  </a:cubicBezTo>
                  <a:cubicBezTo>
                    <a:pt x="3684746" y="1368266"/>
                    <a:pt x="3682841" y="1373981"/>
                    <a:pt x="3675221" y="1379696"/>
                  </a:cubicBezTo>
                  <a:lnTo>
                    <a:pt x="3696176" y="1379696"/>
                  </a:lnTo>
                  <a:lnTo>
                    <a:pt x="3696176" y="1379696"/>
                  </a:lnTo>
                  <a:lnTo>
                    <a:pt x="3696176" y="1379696"/>
                  </a:lnTo>
                  <a:lnTo>
                    <a:pt x="3696176" y="1379696"/>
                  </a:lnTo>
                  <a:close/>
                  <a:moveTo>
                    <a:pt x="2315051" y="1379696"/>
                  </a:moveTo>
                  <a:cubicBezTo>
                    <a:pt x="2320766" y="1372076"/>
                    <a:pt x="2322671" y="1362551"/>
                    <a:pt x="2326481" y="1351121"/>
                  </a:cubicBezTo>
                  <a:cubicBezTo>
                    <a:pt x="2316956" y="1358741"/>
                    <a:pt x="2313146" y="1368266"/>
                    <a:pt x="2301716" y="1375886"/>
                  </a:cubicBezTo>
                  <a:cubicBezTo>
                    <a:pt x="2303621" y="1377791"/>
                    <a:pt x="2303621" y="1379696"/>
                    <a:pt x="2305526" y="1381601"/>
                  </a:cubicBezTo>
                  <a:lnTo>
                    <a:pt x="2315051" y="1379696"/>
                  </a:lnTo>
                  <a:lnTo>
                    <a:pt x="2315051" y="1379696"/>
                  </a:lnTo>
                  <a:lnTo>
                    <a:pt x="2315051" y="1379696"/>
                  </a:lnTo>
                  <a:lnTo>
                    <a:pt x="2315051" y="1379696"/>
                  </a:lnTo>
                  <a:close/>
                  <a:moveTo>
                    <a:pt x="1851184" y="1379696"/>
                  </a:moveTo>
                  <a:cubicBezTo>
                    <a:pt x="1851184" y="1377791"/>
                    <a:pt x="1849279" y="1373981"/>
                    <a:pt x="1849279" y="1368266"/>
                  </a:cubicBezTo>
                  <a:lnTo>
                    <a:pt x="1830229" y="1373981"/>
                  </a:lnTo>
                  <a:lnTo>
                    <a:pt x="183213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close/>
                  <a:moveTo>
                    <a:pt x="1800701" y="1379696"/>
                  </a:moveTo>
                  <a:cubicBezTo>
                    <a:pt x="1808321" y="1372076"/>
                    <a:pt x="1812131" y="1364456"/>
                    <a:pt x="1817846" y="1356836"/>
                  </a:cubicBezTo>
                  <a:lnTo>
                    <a:pt x="1787366" y="1351121"/>
                  </a:lnTo>
                  <a:cubicBezTo>
                    <a:pt x="1787366" y="1372076"/>
                    <a:pt x="1787366" y="1362551"/>
                    <a:pt x="1783556" y="1379696"/>
                  </a:cubicBezTo>
                  <a:lnTo>
                    <a:pt x="1800701" y="1379696"/>
                  </a:lnTo>
                  <a:lnTo>
                    <a:pt x="1800701" y="1379696"/>
                  </a:lnTo>
                  <a:lnTo>
                    <a:pt x="1800701" y="1379696"/>
                  </a:lnTo>
                  <a:lnTo>
                    <a:pt x="1800701" y="1379696"/>
                  </a:lnTo>
                  <a:close/>
                  <a:moveTo>
                    <a:pt x="1700689" y="1379696"/>
                  </a:moveTo>
                  <a:cubicBezTo>
                    <a:pt x="1694974" y="1368266"/>
                    <a:pt x="1689259" y="1358741"/>
                    <a:pt x="1681639" y="1351121"/>
                  </a:cubicBezTo>
                  <a:cubicBezTo>
                    <a:pt x="1679734" y="1354931"/>
                    <a:pt x="1679734" y="1354931"/>
                    <a:pt x="1675924" y="1356836"/>
                  </a:cubicBezTo>
                  <a:lnTo>
                    <a:pt x="1675924" y="1351121"/>
                  </a:lnTo>
                  <a:cubicBezTo>
                    <a:pt x="1679734" y="1341596"/>
                    <a:pt x="1670209" y="1324451"/>
                    <a:pt x="1675924" y="1300639"/>
                  </a:cubicBezTo>
                  <a:cubicBezTo>
                    <a:pt x="1649254" y="1296829"/>
                    <a:pt x="1654969" y="1293019"/>
                    <a:pt x="1633061" y="1289209"/>
                  </a:cubicBezTo>
                  <a:cubicBezTo>
                    <a:pt x="1636871" y="1317784"/>
                    <a:pt x="1655921" y="1356836"/>
                    <a:pt x="1683544" y="1364456"/>
                  </a:cubicBezTo>
                  <a:cubicBezTo>
                    <a:pt x="1683544" y="1370171"/>
                    <a:pt x="1685449" y="1375886"/>
                    <a:pt x="1687354" y="1381601"/>
                  </a:cubicBezTo>
                  <a:lnTo>
                    <a:pt x="1700689" y="1379696"/>
                  </a:lnTo>
                  <a:lnTo>
                    <a:pt x="1700689" y="1379696"/>
                  </a:lnTo>
                  <a:lnTo>
                    <a:pt x="1700689" y="1379696"/>
                  </a:lnTo>
                  <a:lnTo>
                    <a:pt x="1700689" y="1379696"/>
                  </a:lnTo>
                  <a:close/>
                  <a:moveTo>
                    <a:pt x="1304449" y="1379696"/>
                  </a:moveTo>
                  <a:cubicBezTo>
                    <a:pt x="1298734" y="1368266"/>
                    <a:pt x="1289209" y="1356836"/>
                    <a:pt x="1277779" y="1343501"/>
                  </a:cubicBezTo>
                  <a:lnTo>
                    <a:pt x="1277779" y="1349216"/>
                  </a:lnTo>
                  <a:cubicBezTo>
                    <a:pt x="1272064" y="1354931"/>
                    <a:pt x="1275874" y="1351121"/>
                    <a:pt x="1272064" y="1360646"/>
                  </a:cubicBezTo>
                  <a:cubicBezTo>
                    <a:pt x="1281589" y="1366361"/>
                    <a:pt x="1289209" y="1372076"/>
                    <a:pt x="1293019" y="1377791"/>
                  </a:cubicBezTo>
                  <a:lnTo>
                    <a:pt x="1304449" y="1379696"/>
                  </a:lnTo>
                  <a:lnTo>
                    <a:pt x="1304449" y="1379696"/>
                  </a:lnTo>
                  <a:lnTo>
                    <a:pt x="1304449" y="1379696"/>
                  </a:lnTo>
                  <a:lnTo>
                    <a:pt x="1304449" y="1379696"/>
                  </a:lnTo>
                  <a:close/>
                  <a:moveTo>
                    <a:pt x="1248251" y="1379696"/>
                  </a:moveTo>
                  <a:cubicBezTo>
                    <a:pt x="1221581" y="1360646"/>
                    <a:pt x="1171099" y="1337786"/>
                    <a:pt x="1159669" y="1351121"/>
                  </a:cubicBezTo>
                  <a:cubicBezTo>
                    <a:pt x="1120616" y="1366361"/>
                    <a:pt x="1090136" y="1375886"/>
                    <a:pt x="1052989" y="1379696"/>
                  </a:cubicBezTo>
                  <a:lnTo>
                    <a:pt x="1116806" y="1379696"/>
                  </a:lnTo>
                  <a:cubicBezTo>
                    <a:pt x="1120616" y="1377791"/>
                    <a:pt x="1124426" y="1375886"/>
                    <a:pt x="1128236" y="1373981"/>
                  </a:cubicBezTo>
                  <a:cubicBezTo>
                    <a:pt x="1133951" y="1372076"/>
                    <a:pt x="1149191" y="1375886"/>
                    <a:pt x="1169194" y="1379696"/>
                  </a:cubicBezTo>
                  <a:lnTo>
                    <a:pt x="1248251" y="1379696"/>
                  </a:lnTo>
                  <a:lnTo>
                    <a:pt x="1248251" y="1379696"/>
                  </a:lnTo>
                  <a:lnTo>
                    <a:pt x="1248251" y="1379696"/>
                  </a:lnTo>
                  <a:lnTo>
                    <a:pt x="1248251" y="137969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="" xmlns:a16="http://schemas.microsoft.com/office/drawing/2014/main" id="{FC374FBC-F7EC-4E69-B670-0A695FB7325D}"/>
                </a:ext>
              </a:extLst>
            </p:cNvPr>
            <p:cNvSpPr/>
            <p:nvPr/>
          </p:nvSpPr>
          <p:spPr>
            <a:xfrm>
              <a:off x="-3334" y="5820212"/>
              <a:ext cx="5886450" cy="38100"/>
            </a:xfrm>
            <a:custGeom>
              <a:avLst/>
              <a:gdLst>
                <a:gd name="connsiteX0" fmla="*/ 5863114 w 5886450"/>
                <a:gd name="connsiteY0" fmla="*/ 10954 h 38100"/>
                <a:gd name="connsiteX1" fmla="*/ 5857399 w 5886450"/>
                <a:gd name="connsiteY1" fmla="*/ 10954 h 38100"/>
                <a:gd name="connsiteX2" fmla="*/ 5844064 w 5886450"/>
                <a:gd name="connsiteY2" fmla="*/ 10954 h 38100"/>
                <a:gd name="connsiteX3" fmla="*/ 5838349 w 5886450"/>
                <a:gd name="connsiteY3" fmla="*/ 18574 h 38100"/>
                <a:gd name="connsiteX4" fmla="*/ 5826919 w 5886450"/>
                <a:gd name="connsiteY4" fmla="*/ 10954 h 38100"/>
                <a:gd name="connsiteX5" fmla="*/ 5749766 w 5886450"/>
                <a:gd name="connsiteY5" fmla="*/ 10954 h 38100"/>
                <a:gd name="connsiteX6" fmla="*/ 5751671 w 5886450"/>
                <a:gd name="connsiteY6" fmla="*/ 12859 h 38100"/>
                <a:gd name="connsiteX7" fmla="*/ 5714524 w 5886450"/>
                <a:gd name="connsiteY7" fmla="*/ 18574 h 38100"/>
                <a:gd name="connsiteX8" fmla="*/ 5720239 w 5886450"/>
                <a:gd name="connsiteY8" fmla="*/ 12859 h 38100"/>
                <a:gd name="connsiteX9" fmla="*/ 5716429 w 5886450"/>
                <a:gd name="connsiteY9" fmla="*/ 10954 h 38100"/>
                <a:gd name="connsiteX10" fmla="*/ 5706904 w 5886450"/>
                <a:gd name="connsiteY10" fmla="*/ 10954 h 38100"/>
                <a:gd name="connsiteX11" fmla="*/ 5706904 w 5886450"/>
                <a:gd name="connsiteY11" fmla="*/ 18574 h 38100"/>
                <a:gd name="connsiteX12" fmla="*/ 5697379 w 5886450"/>
                <a:gd name="connsiteY12" fmla="*/ 35719 h 38100"/>
                <a:gd name="connsiteX13" fmla="*/ 5853589 w 5886450"/>
                <a:gd name="connsiteY13" fmla="*/ 35719 h 38100"/>
                <a:gd name="connsiteX14" fmla="*/ 5880259 w 5886450"/>
                <a:gd name="connsiteY14" fmla="*/ 18574 h 38100"/>
                <a:gd name="connsiteX15" fmla="*/ 5878354 w 5886450"/>
                <a:gd name="connsiteY15" fmla="*/ 9049 h 38100"/>
                <a:gd name="connsiteX16" fmla="*/ 5863114 w 5886450"/>
                <a:gd name="connsiteY16" fmla="*/ 10954 h 38100"/>
                <a:gd name="connsiteX17" fmla="*/ 5863114 w 5886450"/>
                <a:gd name="connsiteY17" fmla="*/ 10954 h 38100"/>
                <a:gd name="connsiteX18" fmla="*/ 5863114 w 5886450"/>
                <a:gd name="connsiteY18" fmla="*/ 10954 h 38100"/>
                <a:gd name="connsiteX19" fmla="*/ 5863114 w 5886450"/>
                <a:gd name="connsiteY19" fmla="*/ 10954 h 38100"/>
                <a:gd name="connsiteX20" fmla="*/ 5686902 w 5886450"/>
                <a:gd name="connsiteY20" fmla="*/ 10954 h 38100"/>
                <a:gd name="connsiteX21" fmla="*/ 5686902 w 5886450"/>
                <a:gd name="connsiteY21" fmla="*/ 12859 h 38100"/>
                <a:gd name="connsiteX22" fmla="*/ 5692616 w 5886450"/>
                <a:gd name="connsiteY22" fmla="*/ 12859 h 38100"/>
                <a:gd name="connsiteX23" fmla="*/ 5692616 w 5886450"/>
                <a:gd name="connsiteY23" fmla="*/ 18574 h 38100"/>
                <a:gd name="connsiteX24" fmla="*/ 5698332 w 5886450"/>
                <a:gd name="connsiteY24" fmla="*/ 9049 h 38100"/>
                <a:gd name="connsiteX25" fmla="*/ 5686902 w 5886450"/>
                <a:gd name="connsiteY25" fmla="*/ 10954 h 38100"/>
                <a:gd name="connsiteX26" fmla="*/ 5686902 w 5886450"/>
                <a:gd name="connsiteY26" fmla="*/ 10954 h 38100"/>
                <a:gd name="connsiteX27" fmla="*/ 5686902 w 5886450"/>
                <a:gd name="connsiteY27" fmla="*/ 10954 h 38100"/>
                <a:gd name="connsiteX28" fmla="*/ 5686902 w 5886450"/>
                <a:gd name="connsiteY28" fmla="*/ 10954 h 38100"/>
                <a:gd name="connsiteX29" fmla="*/ 5662136 w 5886450"/>
                <a:gd name="connsiteY29" fmla="*/ 10954 h 38100"/>
                <a:gd name="connsiteX30" fmla="*/ 5664041 w 5886450"/>
                <a:gd name="connsiteY30" fmla="*/ 12859 h 38100"/>
                <a:gd name="connsiteX31" fmla="*/ 5669757 w 5886450"/>
                <a:gd name="connsiteY31" fmla="*/ 10954 h 38100"/>
                <a:gd name="connsiteX32" fmla="*/ 5662136 w 5886450"/>
                <a:gd name="connsiteY32" fmla="*/ 10954 h 38100"/>
                <a:gd name="connsiteX33" fmla="*/ 5662136 w 5886450"/>
                <a:gd name="connsiteY33" fmla="*/ 10954 h 38100"/>
                <a:gd name="connsiteX34" fmla="*/ 5662136 w 5886450"/>
                <a:gd name="connsiteY34" fmla="*/ 10954 h 38100"/>
                <a:gd name="connsiteX35" fmla="*/ 5662136 w 5886450"/>
                <a:gd name="connsiteY35" fmla="*/ 10954 h 38100"/>
                <a:gd name="connsiteX36" fmla="*/ 5604034 w 5886450"/>
                <a:gd name="connsiteY36" fmla="*/ 10954 h 38100"/>
                <a:gd name="connsiteX37" fmla="*/ 5551646 w 5886450"/>
                <a:gd name="connsiteY37" fmla="*/ 31909 h 38100"/>
                <a:gd name="connsiteX38" fmla="*/ 5545932 w 5886450"/>
                <a:gd name="connsiteY38" fmla="*/ 20479 h 38100"/>
                <a:gd name="connsiteX39" fmla="*/ 5551646 w 5886450"/>
                <a:gd name="connsiteY39" fmla="*/ 14764 h 38100"/>
                <a:gd name="connsiteX40" fmla="*/ 5568791 w 5886450"/>
                <a:gd name="connsiteY40" fmla="*/ 12859 h 38100"/>
                <a:gd name="connsiteX41" fmla="*/ 5514499 w 5886450"/>
                <a:gd name="connsiteY41" fmla="*/ 12859 h 38100"/>
                <a:gd name="connsiteX42" fmla="*/ 5506879 w 5886450"/>
                <a:gd name="connsiteY42" fmla="*/ 14764 h 38100"/>
                <a:gd name="connsiteX43" fmla="*/ 5510689 w 5886450"/>
                <a:gd name="connsiteY43" fmla="*/ 12859 h 38100"/>
                <a:gd name="connsiteX44" fmla="*/ 5404009 w 5886450"/>
                <a:gd name="connsiteY44" fmla="*/ 12859 h 38100"/>
                <a:gd name="connsiteX45" fmla="*/ 5405914 w 5886450"/>
                <a:gd name="connsiteY45" fmla="*/ 20479 h 38100"/>
                <a:gd name="connsiteX46" fmla="*/ 5400199 w 5886450"/>
                <a:gd name="connsiteY46" fmla="*/ 20479 h 38100"/>
                <a:gd name="connsiteX47" fmla="*/ 5394484 w 5886450"/>
                <a:gd name="connsiteY47" fmla="*/ 12859 h 38100"/>
                <a:gd name="connsiteX48" fmla="*/ 5377339 w 5886450"/>
                <a:gd name="connsiteY48" fmla="*/ 12859 h 38100"/>
                <a:gd name="connsiteX49" fmla="*/ 5383054 w 5886450"/>
                <a:gd name="connsiteY49" fmla="*/ 14764 h 38100"/>
                <a:gd name="connsiteX50" fmla="*/ 5358289 w 5886450"/>
                <a:gd name="connsiteY50" fmla="*/ 33814 h 38100"/>
                <a:gd name="connsiteX51" fmla="*/ 5327809 w 5886450"/>
                <a:gd name="connsiteY51" fmla="*/ 14764 h 38100"/>
                <a:gd name="connsiteX52" fmla="*/ 5341144 w 5886450"/>
                <a:gd name="connsiteY52" fmla="*/ 12859 h 38100"/>
                <a:gd name="connsiteX53" fmla="*/ 5322094 w 5886450"/>
                <a:gd name="connsiteY53" fmla="*/ 12859 h 38100"/>
                <a:gd name="connsiteX54" fmla="*/ 5322094 w 5886450"/>
                <a:gd name="connsiteY54" fmla="*/ 20479 h 38100"/>
                <a:gd name="connsiteX55" fmla="*/ 5316379 w 5886450"/>
                <a:gd name="connsiteY55" fmla="*/ 20479 h 38100"/>
                <a:gd name="connsiteX56" fmla="*/ 5316379 w 5886450"/>
                <a:gd name="connsiteY56" fmla="*/ 12859 h 38100"/>
                <a:gd name="connsiteX57" fmla="*/ 5260182 w 5886450"/>
                <a:gd name="connsiteY57" fmla="*/ 12859 h 38100"/>
                <a:gd name="connsiteX58" fmla="*/ 5248752 w 5886450"/>
                <a:gd name="connsiteY58" fmla="*/ 14764 h 38100"/>
                <a:gd name="connsiteX59" fmla="*/ 5248752 w 5886450"/>
                <a:gd name="connsiteY59" fmla="*/ 12859 h 38100"/>
                <a:gd name="connsiteX60" fmla="*/ 5154454 w 5886450"/>
                <a:gd name="connsiteY60" fmla="*/ 12859 h 38100"/>
                <a:gd name="connsiteX61" fmla="*/ 5148739 w 5886450"/>
                <a:gd name="connsiteY61" fmla="*/ 33814 h 38100"/>
                <a:gd name="connsiteX62" fmla="*/ 5141119 w 5886450"/>
                <a:gd name="connsiteY62" fmla="*/ 39529 h 38100"/>
                <a:gd name="connsiteX63" fmla="*/ 5208746 w 5886450"/>
                <a:gd name="connsiteY63" fmla="*/ 39529 h 38100"/>
                <a:gd name="connsiteX64" fmla="*/ 5204936 w 5886450"/>
                <a:gd name="connsiteY64" fmla="*/ 28099 h 38100"/>
                <a:gd name="connsiteX65" fmla="*/ 5210652 w 5886450"/>
                <a:gd name="connsiteY65" fmla="*/ 28099 h 38100"/>
                <a:gd name="connsiteX66" fmla="*/ 5220177 w 5886450"/>
                <a:gd name="connsiteY66" fmla="*/ 39529 h 38100"/>
                <a:gd name="connsiteX67" fmla="*/ 5229702 w 5886450"/>
                <a:gd name="connsiteY67" fmla="*/ 39529 h 38100"/>
                <a:gd name="connsiteX68" fmla="*/ 5235416 w 5886450"/>
                <a:gd name="connsiteY68" fmla="*/ 16669 h 38100"/>
                <a:gd name="connsiteX69" fmla="*/ 5263991 w 5886450"/>
                <a:gd name="connsiteY69" fmla="*/ 39529 h 38100"/>
                <a:gd name="connsiteX70" fmla="*/ 5495449 w 5886450"/>
                <a:gd name="connsiteY70" fmla="*/ 39529 h 38100"/>
                <a:gd name="connsiteX71" fmla="*/ 5487829 w 5886450"/>
                <a:gd name="connsiteY71" fmla="*/ 28099 h 38100"/>
                <a:gd name="connsiteX72" fmla="*/ 5506879 w 5886450"/>
                <a:gd name="connsiteY72" fmla="*/ 28099 h 38100"/>
                <a:gd name="connsiteX73" fmla="*/ 5522119 w 5886450"/>
                <a:gd name="connsiteY73" fmla="*/ 39529 h 38100"/>
                <a:gd name="connsiteX74" fmla="*/ 5601177 w 5886450"/>
                <a:gd name="connsiteY74" fmla="*/ 39529 h 38100"/>
                <a:gd name="connsiteX75" fmla="*/ 5636419 w 5886450"/>
                <a:gd name="connsiteY75" fmla="*/ 33814 h 38100"/>
                <a:gd name="connsiteX76" fmla="*/ 5628799 w 5886450"/>
                <a:gd name="connsiteY76" fmla="*/ 39529 h 38100"/>
                <a:gd name="connsiteX77" fmla="*/ 5657374 w 5886450"/>
                <a:gd name="connsiteY77" fmla="*/ 39529 h 38100"/>
                <a:gd name="connsiteX78" fmla="*/ 5666899 w 5886450"/>
                <a:gd name="connsiteY78" fmla="*/ 33814 h 38100"/>
                <a:gd name="connsiteX79" fmla="*/ 5670709 w 5886450"/>
                <a:gd name="connsiteY79" fmla="*/ 37624 h 38100"/>
                <a:gd name="connsiteX80" fmla="*/ 5678329 w 5886450"/>
                <a:gd name="connsiteY80" fmla="*/ 37624 h 38100"/>
                <a:gd name="connsiteX81" fmla="*/ 5647849 w 5886450"/>
                <a:gd name="connsiteY81" fmla="*/ 12859 h 38100"/>
                <a:gd name="connsiteX82" fmla="*/ 5604034 w 5886450"/>
                <a:gd name="connsiteY82" fmla="*/ 10954 h 38100"/>
                <a:gd name="connsiteX83" fmla="*/ 5604034 w 5886450"/>
                <a:gd name="connsiteY83" fmla="*/ 10954 h 38100"/>
                <a:gd name="connsiteX84" fmla="*/ 5604034 w 5886450"/>
                <a:gd name="connsiteY84" fmla="*/ 10954 h 38100"/>
                <a:gd name="connsiteX85" fmla="*/ 5604034 w 5886450"/>
                <a:gd name="connsiteY85" fmla="*/ 10954 h 38100"/>
                <a:gd name="connsiteX86" fmla="*/ 5030629 w 5886450"/>
                <a:gd name="connsiteY86" fmla="*/ 10954 h 38100"/>
                <a:gd name="connsiteX87" fmla="*/ 5003959 w 5886450"/>
                <a:gd name="connsiteY87" fmla="*/ 35719 h 38100"/>
                <a:gd name="connsiteX88" fmla="*/ 5067777 w 5886450"/>
                <a:gd name="connsiteY88" fmla="*/ 35719 h 38100"/>
                <a:gd name="connsiteX89" fmla="*/ 5081111 w 5886450"/>
                <a:gd name="connsiteY89" fmla="*/ 10954 h 38100"/>
                <a:gd name="connsiteX90" fmla="*/ 5030629 w 5886450"/>
                <a:gd name="connsiteY90" fmla="*/ 10954 h 38100"/>
                <a:gd name="connsiteX91" fmla="*/ 5030629 w 5886450"/>
                <a:gd name="connsiteY91" fmla="*/ 10954 h 38100"/>
                <a:gd name="connsiteX92" fmla="*/ 5030629 w 5886450"/>
                <a:gd name="connsiteY92" fmla="*/ 10954 h 38100"/>
                <a:gd name="connsiteX93" fmla="*/ 5030629 w 5886450"/>
                <a:gd name="connsiteY93" fmla="*/ 10954 h 38100"/>
                <a:gd name="connsiteX94" fmla="*/ 4823937 w 5886450"/>
                <a:gd name="connsiteY94" fmla="*/ 10954 h 38100"/>
                <a:gd name="connsiteX95" fmla="*/ 4818221 w 5886450"/>
                <a:gd name="connsiteY95" fmla="*/ 26194 h 38100"/>
                <a:gd name="connsiteX96" fmla="*/ 4812506 w 5886450"/>
                <a:gd name="connsiteY96" fmla="*/ 26194 h 38100"/>
                <a:gd name="connsiteX97" fmla="*/ 4808696 w 5886450"/>
                <a:gd name="connsiteY97" fmla="*/ 10954 h 38100"/>
                <a:gd name="connsiteX98" fmla="*/ 4762024 w 5886450"/>
                <a:gd name="connsiteY98" fmla="*/ 10954 h 38100"/>
                <a:gd name="connsiteX99" fmla="*/ 4756309 w 5886450"/>
                <a:gd name="connsiteY99" fmla="*/ 18574 h 38100"/>
                <a:gd name="connsiteX100" fmla="*/ 4756309 w 5886450"/>
                <a:gd name="connsiteY100" fmla="*/ 10954 h 38100"/>
                <a:gd name="connsiteX101" fmla="*/ 4632484 w 5886450"/>
                <a:gd name="connsiteY101" fmla="*/ 10954 h 38100"/>
                <a:gd name="connsiteX102" fmla="*/ 4632484 w 5886450"/>
                <a:gd name="connsiteY102" fmla="*/ 18574 h 38100"/>
                <a:gd name="connsiteX103" fmla="*/ 4626769 w 5886450"/>
                <a:gd name="connsiteY103" fmla="*/ 18574 h 38100"/>
                <a:gd name="connsiteX104" fmla="*/ 4626769 w 5886450"/>
                <a:gd name="connsiteY104" fmla="*/ 10954 h 38100"/>
                <a:gd name="connsiteX105" fmla="*/ 4603909 w 5886450"/>
                <a:gd name="connsiteY105" fmla="*/ 10954 h 38100"/>
                <a:gd name="connsiteX106" fmla="*/ 4615339 w 5886450"/>
                <a:gd name="connsiteY106" fmla="*/ 26194 h 38100"/>
                <a:gd name="connsiteX107" fmla="*/ 4611529 w 5886450"/>
                <a:gd name="connsiteY107" fmla="*/ 37624 h 38100"/>
                <a:gd name="connsiteX108" fmla="*/ 4682966 w 5886450"/>
                <a:gd name="connsiteY108" fmla="*/ 37624 h 38100"/>
                <a:gd name="connsiteX109" fmla="*/ 4682966 w 5886450"/>
                <a:gd name="connsiteY109" fmla="*/ 26194 h 38100"/>
                <a:gd name="connsiteX110" fmla="*/ 4688681 w 5886450"/>
                <a:gd name="connsiteY110" fmla="*/ 26194 h 38100"/>
                <a:gd name="connsiteX111" fmla="*/ 4686777 w 5886450"/>
                <a:gd name="connsiteY111" fmla="*/ 37624 h 38100"/>
                <a:gd name="connsiteX112" fmla="*/ 4777264 w 5886450"/>
                <a:gd name="connsiteY112" fmla="*/ 37624 h 38100"/>
                <a:gd name="connsiteX113" fmla="*/ 4788694 w 5886450"/>
                <a:gd name="connsiteY113" fmla="*/ 20479 h 38100"/>
                <a:gd name="connsiteX114" fmla="*/ 4784884 w 5886450"/>
                <a:gd name="connsiteY114" fmla="*/ 37624 h 38100"/>
                <a:gd name="connsiteX115" fmla="*/ 4796314 w 5886450"/>
                <a:gd name="connsiteY115" fmla="*/ 37624 h 38100"/>
                <a:gd name="connsiteX116" fmla="*/ 4800124 w 5886450"/>
                <a:gd name="connsiteY116" fmla="*/ 31909 h 38100"/>
                <a:gd name="connsiteX117" fmla="*/ 4800124 w 5886450"/>
                <a:gd name="connsiteY117" fmla="*/ 37624 h 38100"/>
                <a:gd name="connsiteX118" fmla="*/ 4881086 w 5886450"/>
                <a:gd name="connsiteY118" fmla="*/ 37624 h 38100"/>
                <a:gd name="connsiteX119" fmla="*/ 4865846 w 5886450"/>
                <a:gd name="connsiteY119" fmla="*/ 12859 h 38100"/>
                <a:gd name="connsiteX120" fmla="*/ 4823937 w 5886450"/>
                <a:gd name="connsiteY120" fmla="*/ 10954 h 38100"/>
                <a:gd name="connsiteX121" fmla="*/ 4823937 w 5886450"/>
                <a:gd name="connsiteY121" fmla="*/ 10954 h 38100"/>
                <a:gd name="connsiteX122" fmla="*/ 4823937 w 5886450"/>
                <a:gd name="connsiteY122" fmla="*/ 10954 h 38100"/>
                <a:gd name="connsiteX123" fmla="*/ 4823937 w 5886450"/>
                <a:gd name="connsiteY123" fmla="*/ 10954 h 38100"/>
                <a:gd name="connsiteX124" fmla="*/ 4555331 w 5886450"/>
                <a:gd name="connsiteY124" fmla="*/ 10954 h 38100"/>
                <a:gd name="connsiteX125" fmla="*/ 4557237 w 5886450"/>
                <a:gd name="connsiteY125" fmla="*/ 12859 h 38100"/>
                <a:gd name="connsiteX126" fmla="*/ 4562952 w 5886450"/>
                <a:gd name="connsiteY126" fmla="*/ 24289 h 38100"/>
                <a:gd name="connsiteX127" fmla="*/ 4585812 w 5886450"/>
                <a:gd name="connsiteY127" fmla="*/ 9049 h 38100"/>
                <a:gd name="connsiteX128" fmla="*/ 4555331 w 5886450"/>
                <a:gd name="connsiteY128" fmla="*/ 10954 h 38100"/>
                <a:gd name="connsiteX129" fmla="*/ 4555331 w 5886450"/>
                <a:gd name="connsiteY129" fmla="*/ 10954 h 38100"/>
                <a:gd name="connsiteX130" fmla="*/ 4555331 w 5886450"/>
                <a:gd name="connsiteY130" fmla="*/ 10954 h 38100"/>
                <a:gd name="connsiteX131" fmla="*/ 4555331 w 5886450"/>
                <a:gd name="connsiteY131" fmla="*/ 10954 h 38100"/>
                <a:gd name="connsiteX132" fmla="*/ 4518184 w 5886450"/>
                <a:gd name="connsiteY132" fmla="*/ 10954 h 38100"/>
                <a:gd name="connsiteX133" fmla="*/ 4514374 w 5886450"/>
                <a:gd name="connsiteY133" fmla="*/ 18574 h 38100"/>
                <a:gd name="connsiteX134" fmla="*/ 4520089 w 5886450"/>
                <a:gd name="connsiteY134" fmla="*/ 18574 h 38100"/>
                <a:gd name="connsiteX135" fmla="*/ 4520089 w 5886450"/>
                <a:gd name="connsiteY135" fmla="*/ 10954 h 38100"/>
                <a:gd name="connsiteX136" fmla="*/ 4518184 w 5886450"/>
                <a:gd name="connsiteY136" fmla="*/ 10954 h 38100"/>
                <a:gd name="connsiteX137" fmla="*/ 4518184 w 5886450"/>
                <a:gd name="connsiteY137" fmla="*/ 10954 h 38100"/>
                <a:gd name="connsiteX138" fmla="*/ 4518184 w 5886450"/>
                <a:gd name="connsiteY138" fmla="*/ 10954 h 38100"/>
                <a:gd name="connsiteX139" fmla="*/ 4518184 w 5886450"/>
                <a:gd name="connsiteY139" fmla="*/ 10954 h 38100"/>
                <a:gd name="connsiteX140" fmla="*/ 4481989 w 5886450"/>
                <a:gd name="connsiteY140" fmla="*/ 10954 h 38100"/>
                <a:gd name="connsiteX141" fmla="*/ 4483894 w 5886450"/>
                <a:gd name="connsiteY141" fmla="*/ 12859 h 38100"/>
                <a:gd name="connsiteX142" fmla="*/ 4472464 w 5886450"/>
                <a:gd name="connsiteY142" fmla="*/ 35719 h 38100"/>
                <a:gd name="connsiteX143" fmla="*/ 4568666 w 5886450"/>
                <a:gd name="connsiteY143" fmla="*/ 35719 h 38100"/>
                <a:gd name="connsiteX144" fmla="*/ 4559141 w 5886450"/>
                <a:gd name="connsiteY144" fmla="*/ 18574 h 38100"/>
                <a:gd name="connsiteX145" fmla="*/ 4497229 w 5886450"/>
                <a:gd name="connsiteY145" fmla="*/ 30004 h 38100"/>
                <a:gd name="connsiteX146" fmla="*/ 4485799 w 5886450"/>
                <a:gd name="connsiteY146" fmla="*/ 24289 h 38100"/>
                <a:gd name="connsiteX147" fmla="*/ 4485799 w 5886450"/>
                <a:gd name="connsiteY147" fmla="*/ 18574 h 38100"/>
                <a:gd name="connsiteX148" fmla="*/ 4491514 w 5886450"/>
                <a:gd name="connsiteY148" fmla="*/ 18574 h 38100"/>
                <a:gd name="connsiteX149" fmla="*/ 4495324 w 5886450"/>
                <a:gd name="connsiteY149" fmla="*/ 10954 h 38100"/>
                <a:gd name="connsiteX150" fmla="*/ 4481989 w 5886450"/>
                <a:gd name="connsiteY150" fmla="*/ 10954 h 38100"/>
                <a:gd name="connsiteX151" fmla="*/ 4481989 w 5886450"/>
                <a:gd name="connsiteY151" fmla="*/ 10954 h 38100"/>
                <a:gd name="connsiteX152" fmla="*/ 4481989 w 5886450"/>
                <a:gd name="connsiteY152" fmla="*/ 10954 h 38100"/>
                <a:gd name="connsiteX153" fmla="*/ 4481989 w 5886450"/>
                <a:gd name="connsiteY153" fmla="*/ 10954 h 38100"/>
                <a:gd name="connsiteX154" fmla="*/ 4400074 w 5886450"/>
                <a:gd name="connsiteY154" fmla="*/ 10954 h 38100"/>
                <a:gd name="connsiteX155" fmla="*/ 4421029 w 5886450"/>
                <a:gd name="connsiteY155" fmla="*/ 26194 h 38100"/>
                <a:gd name="connsiteX156" fmla="*/ 4421029 w 5886450"/>
                <a:gd name="connsiteY156" fmla="*/ 31909 h 38100"/>
                <a:gd name="connsiteX157" fmla="*/ 4372452 w 5886450"/>
                <a:gd name="connsiteY157" fmla="*/ 37624 h 38100"/>
                <a:gd name="connsiteX158" fmla="*/ 4457224 w 5886450"/>
                <a:gd name="connsiteY158" fmla="*/ 37624 h 38100"/>
                <a:gd name="connsiteX159" fmla="*/ 4434364 w 5886450"/>
                <a:gd name="connsiteY159" fmla="*/ 12859 h 38100"/>
                <a:gd name="connsiteX160" fmla="*/ 4400074 w 5886450"/>
                <a:gd name="connsiteY160" fmla="*/ 10954 h 38100"/>
                <a:gd name="connsiteX161" fmla="*/ 4400074 w 5886450"/>
                <a:gd name="connsiteY161" fmla="*/ 10954 h 38100"/>
                <a:gd name="connsiteX162" fmla="*/ 4400074 w 5886450"/>
                <a:gd name="connsiteY162" fmla="*/ 10954 h 38100"/>
                <a:gd name="connsiteX163" fmla="*/ 4400074 w 5886450"/>
                <a:gd name="connsiteY163" fmla="*/ 10954 h 38100"/>
                <a:gd name="connsiteX164" fmla="*/ 4262914 w 5886450"/>
                <a:gd name="connsiteY164" fmla="*/ 10954 h 38100"/>
                <a:gd name="connsiteX165" fmla="*/ 4266724 w 5886450"/>
                <a:gd name="connsiteY165" fmla="*/ 12859 h 38100"/>
                <a:gd name="connsiteX166" fmla="*/ 4229577 w 5886450"/>
                <a:gd name="connsiteY166" fmla="*/ 18574 h 38100"/>
                <a:gd name="connsiteX167" fmla="*/ 4229577 w 5886450"/>
                <a:gd name="connsiteY167" fmla="*/ 12859 h 38100"/>
                <a:gd name="connsiteX168" fmla="*/ 4235291 w 5886450"/>
                <a:gd name="connsiteY168" fmla="*/ 10954 h 38100"/>
                <a:gd name="connsiteX169" fmla="*/ 4206716 w 5886450"/>
                <a:gd name="connsiteY169" fmla="*/ 10954 h 38100"/>
                <a:gd name="connsiteX170" fmla="*/ 4189571 w 5886450"/>
                <a:gd name="connsiteY170" fmla="*/ 35719 h 38100"/>
                <a:gd name="connsiteX171" fmla="*/ 4240054 w 5886450"/>
                <a:gd name="connsiteY171" fmla="*/ 35719 h 38100"/>
                <a:gd name="connsiteX172" fmla="*/ 4315302 w 5886450"/>
                <a:gd name="connsiteY172" fmla="*/ 9049 h 38100"/>
                <a:gd name="connsiteX173" fmla="*/ 4262914 w 5886450"/>
                <a:gd name="connsiteY173" fmla="*/ 10954 h 38100"/>
                <a:gd name="connsiteX174" fmla="*/ 4262914 w 5886450"/>
                <a:gd name="connsiteY174" fmla="*/ 10954 h 38100"/>
                <a:gd name="connsiteX175" fmla="*/ 4262914 w 5886450"/>
                <a:gd name="connsiteY175" fmla="*/ 10954 h 38100"/>
                <a:gd name="connsiteX176" fmla="*/ 4262914 w 5886450"/>
                <a:gd name="connsiteY176" fmla="*/ 10954 h 38100"/>
                <a:gd name="connsiteX177" fmla="*/ 3223736 w 5886450"/>
                <a:gd name="connsiteY177" fmla="*/ 10954 h 38100"/>
                <a:gd name="connsiteX178" fmla="*/ 3223736 w 5886450"/>
                <a:gd name="connsiteY178" fmla="*/ 18574 h 38100"/>
                <a:gd name="connsiteX179" fmla="*/ 3204686 w 5886450"/>
                <a:gd name="connsiteY179" fmla="*/ 12859 h 38100"/>
                <a:gd name="connsiteX180" fmla="*/ 3204686 w 5886450"/>
                <a:gd name="connsiteY180" fmla="*/ 10954 h 38100"/>
                <a:gd name="connsiteX181" fmla="*/ 3193256 w 5886450"/>
                <a:gd name="connsiteY181" fmla="*/ 10954 h 38100"/>
                <a:gd name="connsiteX182" fmla="*/ 3193256 w 5886450"/>
                <a:gd name="connsiteY182" fmla="*/ 12859 h 38100"/>
                <a:gd name="connsiteX183" fmla="*/ 3181826 w 5886450"/>
                <a:gd name="connsiteY183" fmla="*/ 12859 h 38100"/>
                <a:gd name="connsiteX184" fmla="*/ 3179921 w 5886450"/>
                <a:gd name="connsiteY184" fmla="*/ 10954 h 38100"/>
                <a:gd name="connsiteX185" fmla="*/ 3056096 w 5886450"/>
                <a:gd name="connsiteY185" fmla="*/ 10954 h 38100"/>
                <a:gd name="connsiteX186" fmla="*/ 3059906 w 5886450"/>
                <a:gd name="connsiteY186" fmla="*/ 37624 h 38100"/>
                <a:gd name="connsiteX187" fmla="*/ 3428524 w 5886450"/>
                <a:gd name="connsiteY187" fmla="*/ 37624 h 38100"/>
                <a:gd name="connsiteX188" fmla="*/ 3422809 w 5886450"/>
                <a:gd name="connsiteY188" fmla="*/ 14764 h 38100"/>
                <a:gd name="connsiteX189" fmla="*/ 3434239 w 5886450"/>
                <a:gd name="connsiteY189" fmla="*/ 14764 h 38100"/>
                <a:gd name="connsiteX190" fmla="*/ 3434239 w 5886450"/>
                <a:gd name="connsiteY190" fmla="*/ 26194 h 38100"/>
                <a:gd name="connsiteX191" fmla="*/ 3445669 w 5886450"/>
                <a:gd name="connsiteY191" fmla="*/ 20479 h 38100"/>
                <a:gd name="connsiteX192" fmla="*/ 3445669 w 5886450"/>
                <a:gd name="connsiteY192" fmla="*/ 26194 h 38100"/>
                <a:gd name="connsiteX193" fmla="*/ 3438049 w 5886450"/>
                <a:gd name="connsiteY193" fmla="*/ 37624 h 38100"/>
                <a:gd name="connsiteX194" fmla="*/ 3675221 w 5886450"/>
                <a:gd name="connsiteY194" fmla="*/ 37624 h 38100"/>
                <a:gd name="connsiteX195" fmla="*/ 3677126 w 5886450"/>
                <a:gd name="connsiteY195" fmla="*/ 10954 h 38100"/>
                <a:gd name="connsiteX196" fmla="*/ 3223736 w 5886450"/>
                <a:gd name="connsiteY196" fmla="*/ 10954 h 38100"/>
                <a:gd name="connsiteX197" fmla="*/ 3223736 w 5886450"/>
                <a:gd name="connsiteY197" fmla="*/ 10954 h 38100"/>
                <a:gd name="connsiteX198" fmla="*/ 3223736 w 5886450"/>
                <a:gd name="connsiteY198" fmla="*/ 10954 h 38100"/>
                <a:gd name="connsiteX199" fmla="*/ 3223736 w 5886450"/>
                <a:gd name="connsiteY199" fmla="*/ 10954 h 38100"/>
                <a:gd name="connsiteX200" fmla="*/ 2526506 w 5886450"/>
                <a:gd name="connsiteY200" fmla="*/ 10954 h 38100"/>
                <a:gd name="connsiteX201" fmla="*/ 2520791 w 5886450"/>
                <a:gd name="connsiteY201" fmla="*/ 26194 h 38100"/>
                <a:gd name="connsiteX202" fmla="*/ 2509361 w 5886450"/>
                <a:gd name="connsiteY202" fmla="*/ 10954 h 38100"/>
                <a:gd name="connsiteX203" fmla="*/ 2480786 w 5886450"/>
                <a:gd name="connsiteY203" fmla="*/ 10954 h 38100"/>
                <a:gd name="connsiteX204" fmla="*/ 2463641 w 5886450"/>
                <a:gd name="connsiteY204" fmla="*/ 31909 h 38100"/>
                <a:gd name="connsiteX205" fmla="*/ 2475071 w 5886450"/>
                <a:gd name="connsiteY205" fmla="*/ 10954 h 38100"/>
                <a:gd name="connsiteX206" fmla="*/ 2420779 w 5886450"/>
                <a:gd name="connsiteY206" fmla="*/ 10954 h 38100"/>
                <a:gd name="connsiteX207" fmla="*/ 2418874 w 5886450"/>
                <a:gd name="connsiteY207" fmla="*/ 12859 h 38100"/>
                <a:gd name="connsiteX208" fmla="*/ 2396014 w 5886450"/>
                <a:gd name="connsiteY208" fmla="*/ 35719 h 38100"/>
                <a:gd name="connsiteX209" fmla="*/ 2841784 w 5886450"/>
                <a:gd name="connsiteY209" fmla="*/ 35719 h 38100"/>
                <a:gd name="connsiteX210" fmla="*/ 2847499 w 5886450"/>
                <a:gd name="connsiteY210" fmla="*/ 24289 h 38100"/>
                <a:gd name="connsiteX211" fmla="*/ 2847499 w 5886450"/>
                <a:gd name="connsiteY211" fmla="*/ 30004 h 38100"/>
                <a:gd name="connsiteX212" fmla="*/ 2853214 w 5886450"/>
                <a:gd name="connsiteY212" fmla="*/ 30004 h 38100"/>
                <a:gd name="connsiteX213" fmla="*/ 2851309 w 5886450"/>
                <a:gd name="connsiteY213" fmla="*/ 35719 h 38100"/>
                <a:gd name="connsiteX214" fmla="*/ 2877979 w 5886450"/>
                <a:gd name="connsiteY214" fmla="*/ 35719 h 38100"/>
                <a:gd name="connsiteX215" fmla="*/ 2879884 w 5886450"/>
                <a:gd name="connsiteY215" fmla="*/ 24289 h 38100"/>
                <a:gd name="connsiteX216" fmla="*/ 2885599 w 5886450"/>
                <a:gd name="connsiteY216" fmla="*/ 30004 h 38100"/>
                <a:gd name="connsiteX217" fmla="*/ 2889409 w 5886450"/>
                <a:gd name="connsiteY217" fmla="*/ 35719 h 38100"/>
                <a:gd name="connsiteX218" fmla="*/ 2904649 w 5886450"/>
                <a:gd name="connsiteY218" fmla="*/ 35719 h 38100"/>
                <a:gd name="connsiteX219" fmla="*/ 2904649 w 5886450"/>
                <a:gd name="connsiteY219" fmla="*/ 30004 h 38100"/>
                <a:gd name="connsiteX220" fmla="*/ 2898934 w 5886450"/>
                <a:gd name="connsiteY220" fmla="*/ 24289 h 38100"/>
                <a:gd name="connsiteX221" fmla="*/ 2910364 w 5886450"/>
                <a:gd name="connsiteY221" fmla="*/ 18574 h 38100"/>
                <a:gd name="connsiteX222" fmla="*/ 2904649 w 5886450"/>
                <a:gd name="connsiteY222" fmla="*/ 35719 h 38100"/>
                <a:gd name="connsiteX223" fmla="*/ 2916079 w 5886450"/>
                <a:gd name="connsiteY223" fmla="*/ 35719 h 38100"/>
                <a:gd name="connsiteX224" fmla="*/ 2916079 w 5886450"/>
                <a:gd name="connsiteY224" fmla="*/ 30004 h 38100"/>
                <a:gd name="connsiteX225" fmla="*/ 2921794 w 5886450"/>
                <a:gd name="connsiteY225" fmla="*/ 30004 h 38100"/>
                <a:gd name="connsiteX226" fmla="*/ 2921794 w 5886450"/>
                <a:gd name="connsiteY226" fmla="*/ 35719 h 38100"/>
                <a:gd name="connsiteX227" fmla="*/ 2983706 w 5886450"/>
                <a:gd name="connsiteY227" fmla="*/ 35719 h 38100"/>
                <a:gd name="connsiteX228" fmla="*/ 2983706 w 5886450"/>
                <a:gd name="connsiteY228" fmla="*/ 30004 h 38100"/>
                <a:gd name="connsiteX229" fmla="*/ 2989421 w 5886450"/>
                <a:gd name="connsiteY229" fmla="*/ 30004 h 38100"/>
                <a:gd name="connsiteX230" fmla="*/ 2989421 w 5886450"/>
                <a:gd name="connsiteY230" fmla="*/ 35719 h 38100"/>
                <a:gd name="connsiteX231" fmla="*/ 3037999 w 5886450"/>
                <a:gd name="connsiteY231" fmla="*/ 35719 h 38100"/>
                <a:gd name="connsiteX232" fmla="*/ 3041809 w 5886450"/>
                <a:gd name="connsiteY232" fmla="*/ 30004 h 38100"/>
                <a:gd name="connsiteX233" fmla="*/ 3047524 w 5886450"/>
                <a:gd name="connsiteY233" fmla="*/ 9049 h 38100"/>
                <a:gd name="connsiteX234" fmla="*/ 2526506 w 5886450"/>
                <a:gd name="connsiteY234" fmla="*/ 10954 h 38100"/>
                <a:gd name="connsiteX235" fmla="*/ 2526506 w 5886450"/>
                <a:gd name="connsiteY235" fmla="*/ 10954 h 38100"/>
                <a:gd name="connsiteX236" fmla="*/ 2526506 w 5886450"/>
                <a:gd name="connsiteY236" fmla="*/ 10954 h 38100"/>
                <a:gd name="connsiteX237" fmla="*/ 2526506 w 5886450"/>
                <a:gd name="connsiteY237" fmla="*/ 10954 h 38100"/>
                <a:gd name="connsiteX238" fmla="*/ 2325529 w 5886450"/>
                <a:gd name="connsiteY238" fmla="*/ 10954 h 38100"/>
                <a:gd name="connsiteX239" fmla="*/ 2304574 w 5886450"/>
                <a:gd name="connsiteY239" fmla="*/ 31909 h 38100"/>
                <a:gd name="connsiteX240" fmla="*/ 2308384 w 5886450"/>
                <a:gd name="connsiteY240" fmla="*/ 37624 h 38100"/>
                <a:gd name="connsiteX241" fmla="*/ 2317909 w 5886450"/>
                <a:gd name="connsiteY241" fmla="*/ 37624 h 38100"/>
                <a:gd name="connsiteX242" fmla="*/ 2327434 w 5886450"/>
                <a:gd name="connsiteY242" fmla="*/ 12859 h 38100"/>
                <a:gd name="connsiteX243" fmla="*/ 2325529 w 5886450"/>
                <a:gd name="connsiteY243" fmla="*/ 10954 h 38100"/>
                <a:gd name="connsiteX244" fmla="*/ 2325529 w 5886450"/>
                <a:gd name="connsiteY244" fmla="*/ 10954 h 38100"/>
                <a:gd name="connsiteX245" fmla="*/ 2325529 w 5886450"/>
                <a:gd name="connsiteY245" fmla="*/ 10954 h 38100"/>
                <a:gd name="connsiteX246" fmla="*/ 2325529 w 5886450"/>
                <a:gd name="connsiteY246" fmla="*/ 10954 h 38100"/>
                <a:gd name="connsiteX247" fmla="*/ 1977866 w 5886450"/>
                <a:gd name="connsiteY247" fmla="*/ 10954 h 38100"/>
                <a:gd name="connsiteX248" fmla="*/ 1985486 w 5886450"/>
                <a:gd name="connsiteY248" fmla="*/ 37624 h 38100"/>
                <a:gd name="connsiteX249" fmla="*/ 2032159 w 5886450"/>
                <a:gd name="connsiteY249" fmla="*/ 37624 h 38100"/>
                <a:gd name="connsiteX250" fmla="*/ 2032159 w 5886450"/>
                <a:gd name="connsiteY250" fmla="*/ 31909 h 38100"/>
                <a:gd name="connsiteX251" fmla="*/ 2043589 w 5886450"/>
                <a:gd name="connsiteY251" fmla="*/ 31909 h 38100"/>
                <a:gd name="connsiteX252" fmla="*/ 2055019 w 5886450"/>
                <a:gd name="connsiteY252" fmla="*/ 37624 h 38100"/>
                <a:gd name="connsiteX253" fmla="*/ 2062639 w 5886450"/>
                <a:gd name="connsiteY253" fmla="*/ 37624 h 38100"/>
                <a:gd name="connsiteX254" fmla="*/ 2079784 w 5886450"/>
                <a:gd name="connsiteY254" fmla="*/ 12859 h 38100"/>
                <a:gd name="connsiteX255" fmla="*/ 1977866 w 5886450"/>
                <a:gd name="connsiteY255" fmla="*/ 10954 h 38100"/>
                <a:gd name="connsiteX256" fmla="*/ 1977866 w 5886450"/>
                <a:gd name="connsiteY256" fmla="*/ 10954 h 38100"/>
                <a:gd name="connsiteX257" fmla="*/ 1977866 w 5886450"/>
                <a:gd name="connsiteY257" fmla="*/ 10954 h 38100"/>
                <a:gd name="connsiteX258" fmla="*/ 1977866 w 5886450"/>
                <a:gd name="connsiteY258" fmla="*/ 10954 h 38100"/>
                <a:gd name="connsiteX259" fmla="*/ 1823561 w 5886450"/>
                <a:gd name="connsiteY259" fmla="*/ 10954 h 38100"/>
                <a:gd name="connsiteX260" fmla="*/ 1825466 w 5886450"/>
                <a:gd name="connsiteY260" fmla="*/ 18574 h 38100"/>
                <a:gd name="connsiteX261" fmla="*/ 1831181 w 5886450"/>
                <a:gd name="connsiteY261" fmla="*/ 18574 h 38100"/>
                <a:gd name="connsiteX262" fmla="*/ 1831181 w 5886450"/>
                <a:gd name="connsiteY262" fmla="*/ 10954 h 38100"/>
                <a:gd name="connsiteX263" fmla="*/ 1823561 w 5886450"/>
                <a:gd name="connsiteY263" fmla="*/ 10954 h 38100"/>
                <a:gd name="connsiteX264" fmla="*/ 1823561 w 5886450"/>
                <a:gd name="connsiteY264" fmla="*/ 10954 h 38100"/>
                <a:gd name="connsiteX265" fmla="*/ 1823561 w 5886450"/>
                <a:gd name="connsiteY265" fmla="*/ 10954 h 38100"/>
                <a:gd name="connsiteX266" fmla="*/ 1823561 w 5886450"/>
                <a:gd name="connsiteY266" fmla="*/ 10954 h 38100"/>
                <a:gd name="connsiteX267" fmla="*/ 1788319 w 5886450"/>
                <a:gd name="connsiteY267" fmla="*/ 10954 h 38100"/>
                <a:gd name="connsiteX268" fmla="*/ 1784509 w 5886450"/>
                <a:gd name="connsiteY268" fmla="*/ 35719 h 38100"/>
                <a:gd name="connsiteX269" fmla="*/ 1801654 w 5886450"/>
                <a:gd name="connsiteY269" fmla="*/ 35719 h 38100"/>
                <a:gd name="connsiteX270" fmla="*/ 1818799 w 5886450"/>
                <a:gd name="connsiteY270" fmla="*/ 12859 h 38100"/>
                <a:gd name="connsiteX271" fmla="*/ 1807369 w 5886450"/>
                <a:gd name="connsiteY271" fmla="*/ 10954 h 38100"/>
                <a:gd name="connsiteX272" fmla="*/ 1788319 w 5886450"/>
                <a:gd name="connsiteY272" fmla="*/ 10954 h 38100"/>
                <a:gd name="connsiteX273" fmla="*/ 1788319 w 5886450"/>
                <a:gd name="connsiteY273" fmla="*/ 10954 h 38100"/>
                <a:gd name="connsiteX274" fmla="*/ 1788319 w 5886450"/>
                <a:gd name="connsiteY274" fmla="*/ 10954 h 38100"/>
                <a:gd name="connsiteX275" fmla="*/ 1788319 w 5886450"/>
                <a:gd name="connsiteY275" fmla="*/ 10954 h 38100"/>
                <a:gd name="connsiteX276" fmla="*/ 1765459 w 5886450"/>
                <a:gd name="connsiteY276" fmla="*/ 10954 h 38100"/>
                <a:gd name="connsiteX277" fmla="*/ 1776889 w 5886450"/>
                <a:gd name="connsiteY277" fmla="*/ 18574 h 38100"/>
                <a:gd name="connsiteX278" fmla="*/ 1782604 w 5886450"/>
                <a:gd name="connsiteY278" fmla="*/ 24289 h 38100"/>
                <a:gd name="connsiteX279" fmla="*/ 1782604 w 5886450"/>
                <a:gd name="connsiteY279" fmla="*/ 12859 h 38100"/>
                <a:gd name="connsiteX280" fmla="*/ 1774984 w 5886450"/>
                <a:gd name="connsiteY280" fmla="*/ 10954 h 38100"/>
                <a:gd name="connsiteX281" fmla="*/ 1765459 w 5886450"/>
                <a:gd name="connsiteY281" fmla="*/ 10954 h 38100"/>
                <a:gd name="connsiteX282" fmla="*/ 1765459 w 5886450"/>
                <a:gd name="connsiteY282" fmla="*/ 10954 h 38100"/>
                <a:gd name="connsiteX283" fmla="*/ 1765459 w 5886450"/>
                <a:gd name="connsiteY283" fmla="*/ 10954 h 38100"/>
                <a:gd name="connsiteX284" fmla="*/ 1765459 w 5886450"/>
                <a:gd name="connsiteY284" fmla="*/ 10954 h 38100"/>
                <a:gd name="connsiteX285" fmla="*/ 1739741 w 5886450"/>
                <a:gd name="connsiteY285" fmla="*/ 10954 h 38100"/>
                <a:gd name="connsiteX286" fmla="*/ 1732121 w 5886450"/>
                <a:gd name="connsiteY286" fmla="*/ 12859 h 38100"/>
                <a:gd name="connsiteX287" fmla="*/ 1732121 w 5886450"/>
                <a:gd name="connsiteY287" fmla="*/ 18574 h 38100"/>
                <a:gd name="connsiteX288" fmla="*/ 1751171 w 5886450"/>
                <a:gd name="connsiteY288" fmla="*/ 10954 h 38100"/>
                <a:gd name="connsiteX289" fmla="*/ 1739741 w 5886450"/>
                <a:gd name="connsiteY289" fmla="*/ 10954 h 38100"/>
                <a:gd name="connsiteX290" fmla="*/ 1739741 w 5886450"/>
                <a:gd name="connsiteY290" fmla="*/ 10954 h 38100"/>
                <a:gd name="connsiteX291" fmla="*/ 1739741 w 5886450"/>
                <a:gd name="connsiteY291" fmla="*/ 10954 h 38100"/>
                <a:gd name="connsiteX292" fmla="*/ 1739741 w 5886450"/>
                <a:gd name="connsiteY292" fmla="*/ 10954 h 38100"/>
                <a:gd name="connsiteX293" fmla="*/ 1680686 w 5886450"/>
                <a:gd name="connsiteY293" fmla="*/ 10954 h 38100"/>
                <a:gd name="connsiteX294" fmla="*/ 1678781 w 5886450"/>
                <a:gd name="connsiteY294" fmla="*/ 12859 h 38100"/>
                <a:gd name="connsiteX295" fmla="*/ 1678781 w 5886450"/>
                <a:gd name="connsiteY295" fmla="*/ 10954 h 38100"/>
                <a:gd name="connsiteX296" fmla="*/ 1669256 w 5886450"/>
                <a:gd name="connsiteY296" fmla="*/ 10954 h 38100"/>
                <a:gd name="connsiteX297" fmla="*/ 1684496 w 5886450"/>
                <a:gd name="connsiteY297" fmla="*/ 18574 h 38100"/>
                <a:gd name="connsiteX298" fmla="*/ 1688306 w 5886450"/>
                <a:gd name="connsiteY298" fmla="*/ 35719 h 38100"/>
                <a:gd name="connsiteX299" fmla="*/ 1705451 w 5886450"/>
                <a:gd name="connsiteY299" fmla="*/ 35719 h 38100"/>
                <a:gd name="connsiteX300" fmla="*/ 1688306 w 5886450"/>
                <a:gd name="connsiteY300" fmla="*/ 9049 h 38100"/>
                <a:gd name="connsiteX301" fmla="*/ 1680686 w 5886450"/>
                <a:gd name="connsiteY301" fmla="*/ 10954 h 38100"/>
                <a:gd name="connsiteX302" fmla="*/ 1680686 w 5886450"/>
                <a:gd name="connsiteY302" fmla="*/ 10954 h 38100"/>
                <a:gd name="connsiteX303" fmla="*/ 1680686 w 5886450"/>
                <a:gd name="connsiteY303" fmla="*/ 10954 h 38100"/>
                <a:gd name="connsiteX304" fmla="*/ 1680686 w 5886450"/>
                <a:gd name="connsiteY304" fmla="*/ 10954 h 38100"/>
                <a:gd name="connsiteX305" fmla="*/ 1365409 w 5886450"/>
                <a:gd name="connsiteY305" fmla="*/ 10954 h 38100"/>
                <a:gd name="connsiteX306" fmla="*/ 1361599 w 5886450"/>
                <a:gd name="connsiteY306" fmla="*/ 18574 h 38100"/>
                <a:gd name="connsiteX307" fmla="*/ 1400651 w 5886450"/>
                <a:gd name="connsiteY307" fmla="*/ 35719 h 38100"/>
                <a:gd name="connsiteX308" fmla="*/ 1549241 w 5886450"/>
                <a:gd name="connsiteY308" fmla="*/ 35719 h 38100"/>
                <a:gd name="connsiteX309" fmla="*/ 1534001 w 5886450"/>
                <a:gd name="connsiteY309" fmla="*/ 10954 h 38100"/>
                <a:gd name="connsiteX310" fmla="*/ 1365409 w 5886450"/>
                <a:gd name="connsiteY310" fmla="*/ 10954 h 38100"/>
                <a:gd name="connsiteX311" fmla="*/ 1365409 w 5886450"/>
                <a:gd name="connsiteY311" fmla="*/ 10954 h 38100"/>
                <a:gd name="connsiteX312" fmla="*/ 1365409 w 5886450"/>
                <a:gd name="connsiteY312" fmla="*/ 10954 h 38100"/>
                <a:gd name="connsiteX313" fmla="*/ 1365409 w 5886450"/>
                <a:gd name="connsiteY313" fmla="*/ 10954 h 38100"/>
                <a:gd name="connsiteX314" fmla="*/ 1276826 w 5886450"/>
                <a:gd name="connsiteY314" fmla="*/ 10954 h 38100"/>
                <a:gd name="connsiteX315" fmla="*/ 1273016 w 5886450"/>
                <a:gd name="connsiteY315" fmla="*/ 18574 h 38100"/>
                <a:gd name="connsiteX316" fmla="*/ 1293971 w 5886450"/>
                <a:gd name="connsiteY316" fmla="*/ 35719 h 38100"/>
                <a:gd name="connsiteX317" fmla="*/ 1305401 w 5886450"/>
                <a:gd name="connsiteY317" fmla="*/ 35719 h 38100"/>
                <a:gd name="connsiteX318" fmla="*/ 1288256 w 5886450"/>
                <a:gd name="connsiteY318" fmla="*/ 10954 h 38100"/>
                <a:gd name="connsiteX319" fmla="*/ 1276826 w 5886450"/>
                <a:gd name="connsiteY319" fmla="*/ 10954 h 38100"/>
                <a:gd name="connsiteX320" fmla="*/ 1276826 w 5886450"/>
                <a:gd name="connsiteY320" fmla="*/ 10954 h 38100"/>
                <a:gd name="connsiteX321" fmla="*/ 1276826 w 5886450"/>
                <a:gd name="connsiteY321" fmla="*/ 10954 h 38100"/>
                <a:gd name="connsiteX322" fmla="*/ 1276826 w 5886450"/>
                <a:gd name="connsiteY322" fmla="*/ 10954 h 38100"/>
                <a:gd name="connsiteX323" fmla="*/ 1153001 w 5886450"/>
                <a:gd name="connsiteY323" fmla="*/ 10954 h 38100"/>
                <a:gd name="connsiteX324" fmla="*/ 1056799 w 5886450"/>
                <a:gd name="connsiteY324" fmla="*/ 35719 h 38100"/>
                <a:gd name="connsiteX325" fmla="*/ 1120616 w 5886450"/>
                <a:gd name="connsiteY325" fmla="*/ 35719 h 38100"/>
                <a:gd name="connsiteX326" fmla="*/ 1132046 w 5886450"/>
                <a:gd name="connsiteY326" fmla="*/ 30004 h 38100"/>
                <a:gd name="connsiteX327" fmla="*/ 1173004 w 5886450"/>
                <a:gd name="connsiteY327" fmla="*/ 35719 h 38100"/>
                <a:gd name="connsiteX328" fmla="*/ 1253966 w 5886450"/>
                <a:gd name="connsiteY328" fmla="*/ 35719 h 38100"/>
                <a:gd name="connsiteX329" fmla="*/ 1207294 w 5886450"/>
                <a:gd name="connsiteY329" fmla="*/ 10954 h 38100"/>
                <a:gd name="connsiteX330" fmla="*/ 1153001 w 5886450"/>
                <a:gd name="connsiteY330" fmla="*/ 10954 h 38100"/>
                <a:gd name="connsiteX331" fmla="*/ 1153001 w 5886450"/>
                <a:gd name="connsiteY331" fmla="*/ 10954 h 38100"/>
                <a:gd name="connsiteX332" fmla="*/ 1153001 w 5886450"/>
                <a:gd name="connsiteY332" fmla="*/ 10954 h 38100"/>
                <a:gd name="connsiteX333" fmla="*/ 1153001 w 5886450"/>
                <a:gd name="connsiteY333" fmla="*/ 10954 h 38100"/>
                <a:gd name="connsiteX334" fmla="*/ 1036796 w 5886450"/>
                <a:gd name="connsiteY334" fmla="*/ 10954 h 38100"/>
                <a:gd name="connsiteX335" fmla="*/ 1089184 w 5886450"/>
                <a:gd name="connsiteY335" fmla="*/ 10954 h 38100"/>
                <a:gd name="connsiteX336" fmla="*/ 1036796 w 5886450"/>
                <a:gd name="connsiteY336" fmla="*/ 10954 h 38100"/>
                <a:gd name="connsiteX337" fmla="*/ 1036796 w 5886450"/>
                <a:gd name="connsiteY337" fmla="*/ 10954 h 38100"/>
                <a:gd name="connsiteX338" fmla="*/ 1036796 w 5886450"/>
                <a:gd name="connsiteY338" fmla="*/ 10954 h 38100"/>
                <a:gd name="connsiteX339" fmla="*/ 1036796 w 5886450"/>
                <a:gd name="connsiteY339" fmla="*/ 10954 h 38100"/>
                <a:gd name="connsiteX340" fmla="*/ 845344 w 5886450"/>
                <a:gd name="connsiteY340" fmla="*/ 10954 h 38100"/>
                <a:gd name="connsiteX341" fmla="*/ 877729 w 5886450"/>
                <a:gd name="connsiteY341" fmla="*/ 35719 h 38100"/>
                <a:gd name="connsiteX342" fmla="*/ 937736 w 5886450"/>
                <a:gd name="connsiteY342" fmla="*/ 35719 h 38100"/>
                <a:gd name="connsiteX343" fmla="*/ 943451 w 5886450"/>
                <a:gd name="connsiteY343" fmla="*/ 30004 h 38100"/>
                <a:gd name="connsiteX344" fmla="*/ 947261 w 5886450"/>
                <a:gd name="connsiteY344" fmla="*/ 35719 h 38100"/>
                <a:gd name="connsiteX345" fmla="*/ 1022509 w 5886450"/>
                <a:gd name="connsiteY345" fmla="*/ 35719 h 38100"/>
                <a:gd name="connsiteX346" fmla="*/ 999649 w 5886450"/>
                <a:gd name="connsiteY346" fmla="*/ 18574 h 38100"/>
                <a:gd name="connsiteX347" fmla="*/ 993934 w 5886450"/>
                <a:gd name="connsiteY347" fmla="*/ 9049 h 38100"/>
                <a:gd name="connsiteX348" fmla="*/ 845344 w 5886450"/>
                <a:gd name="connsiteY348" fmla="*/ 10954 h 38100"/>
                <a:gd name="connsiteX349" fmla="*/ 845344 w 5886450"/>
                <a:gd name="connsiteY349" fmla="*/ 10954 h 38100"/>
                <a:gd name="connsiteX350" fmla="*/ 845344 w 5886450"/>
                <a:gd name="connsiteY350" fmla="*/ 10954 h 38100"/>
                <a:gd name="connsiteX351" fmla="*/ 845344 w 5886450"/>
                <a:gd name="connsiteY351" fmla="*/ 10954 h 38100"/>
                <a:gd name="connsiteX352" fmla="*/ 795814 w 5886450"/>
                <a:gd name="connsiteY352" fmla="*/ 10954 h 38100"/>
                <a:gd name="connsiteX353" fmla="*/ 807244 w 5886450"/>
                <a:gd name="connsiteY353" fmla="*/ 37624 h 38100"/>
                <a:gd name="connsiteX354" fmla="*/ 816769 w 5886450"/>
                <a:gd name="connsiteY354" fmla="*/ 37624 h 38100"/>
                <a:gd name="connsiteX355" fmla="*/ 822484 w 5886450"/>
                <a:gd name="connsiteY355" fmla="*/ 20479 h 38100"/>
                <a:gd name="connsiteX356" fmla="*/ 841534 w 5886450"/>
                <a:gd name="connsiteY356" fmla="*/ 26194 h 38100"/>
                <a:gd name="connsiteX357" fmla="*/ 847249 w 5886450"/>
                <a:gd name="connsiteY357" fmla="*/ 26194 h 38100"/>
                <a:gd name="connsiteX358" fmla="*/ 847249 w 5886450"/>
                <a:gd name="connsiteY358" fmla="*/ 20479 h 38100"/>
                <a:gd name="connsiteX359" fmla="*/ 833914 w 5886450"/>
                <a:gd name="connsiteY359" fmla="*/ 12859 h 38100"/>
                <a:gd name="connsiteX360" fmla="*/ 795814 w 5886450"/>
                <a:gd name="connsiteY360" fmla="*/ 10954 h 38100"/>
                <a:gd name="connsiteX361" fmla="*/ 795814 w 5886450"/>
                <a:gd name="connsiteY361" fmla="*/ 10954 h 38100"/>
                <a:gd name="connsiteX362" fmla="*/ 795814 w 5886450"/>
                <a:gd name="connsiteY362" fmla="*/ 10954 h 38100"/>
                <a:gd name="connsiteX363" fmla="*/ 795814 w 5886450"/>
                <a:gd name="connsiteY363" fmla="*/ 10954 h 38100"/>
                <a:gd name="connsiteX364" fmla="*/ 751046 w 5886450"/>
                <a:gd name="connsiteY364" fmla="*/ 10954 h 38100"/>
                <a:gd name="connsiteX365" fmla="*/ 752951 w 5886450"/>
                <a:gd name="connsiteY365" fmla="*/ 18574 h 38100"/>
                <a:gd name="connsiteX366" fmla="*/ 741521 w 5886450"/>
                <a:gd name="connsiteY366" fmla="*/ 18574 h 38100"/>
                <a:gd name="connsiteX367" fmla="*/ 722471 w 5886450"/>
                <a:gd name="connsiteY367" fmla="*/ 12859 h 38100"/>
                <a:gd name="connsiteX368" fmla="*/ 722471 w 5886450"/>
                <a:gd name="connsiteY368" fmla="*/ 10954 h 38100"/>
                <a:gd name="connsiteX369" fmla="*/ 670084 w 5886450"/>
                <a:gd name="connsiteY369" fmla="*/ 10954 h 38100"/>
                <a:gd name="connsiteX370" fmla="*/ 654844 w 5886450"/>
                <a:gd name="connsiteY370" fmla="*/ 18574 h 38100"/>
                <a:gd name="connsiteX371" fmla="*/ 649129 w 5886450"/>
                <a:gd name="connsiteY371" fmla="*/ 9049 h 38100"/>
                <a:gd name="connsiteX372" fmla="*/ 7144 w 5886450"/>
                <a:gd name="connsiteY372" fmla="*/ 9049 h 38100"/>
                <a:gd name="connsiteX373" fmla="*/ 7144 w 5886450"/>
                <a:gd name="connsiteY373" fmla="*/ 33814 h 38100"/>
                <a:gd name="connsiteX374" fmla="*/ 14764 w 5886450"/>
                <a:gd name="connsiteY374" fmla="*/ 33814 h 38100"/>
                <a:gd name="connsiteX375" fmla="*/ 18574 w 5886450"/>
                <a:gd name="connsiteY375" fmla="*/ 10954 h 38100"/>
                <a:gd name="connsiteX376" fmla="*/ 22384 w 5886450"/>
                <a:gd name="connsiteY376" fmla="*/ 33814 h 38100"/>
                <a:gd name="connsiteX377" fmla="*/ 47149 w 5886450"/>
                <a:gd name="connsiteY377" fmla="*/ 33814 h 38100"/>
                <a:gd name="connsiteX378" fmla="*/ 54769 w 5886450"/>
                <a:gd name="connsiteY378" fmla="*/ 22384 h 38100"/>
                <a:gd name="connsiteX379" fmla="*/ 58579 w 5886450"/>
                <a:gd name="connsiteY379" fmla="*/ 33814 h 38100"/>
                <a:gd name="connsiteX380" fmla="*/ 727234 w 5886450"/>
                <a:gd name="connsiteY380" fmla="*/ 33814 h 38100"/>
                <a:gd name="connsiteX381" fmla="*/ 736759 w 5886450"/>
                <a:gd name="connsiteY381" fmla="*/ 28099 h 38100"/>
                <a:gd name="connsiteX382" fmla="*/ 736759 w 5886450"/>
                <a:gd name="connsiteY382" fmla="*/ 33814 h 38100"/>
                <a:gd name="connsiteX383" fmla="*/ 777716 w 5886450"/>
                <a:gd name="connsiteY383" fmla="*/ 33814 h 38100"/>
                <a:gd name="connsiteX384" fmla="*/ 775811 w 5886450"/>
                <a:gd name="connsiteY384" fmla="*/ 28099 h 38100"/>
                <a:gd name="connsiteX385" fmla="*/ 768191 w 5886450"/>
                <a:gd name="connsiteY385" fmla="*/ 7144 h 38100"/>
                <a:gd name="connsiteX386" fmla="*/ 751046 w 5886450"/>
                <a:gd name="connsiteY386" fmla="*/ 10954 h 38100"/>
                <a:gd name="connsiteX387" fmla="*/ 751046 w 5886450"/>
                <a:gd name="connsiteY387" fmla="*/ 10954 h 38100"/>
                <a:gd name="connsiteX388" fmla="*/ 751046 w 5886450"/>
                <a:gd name="connsiteY388" fmla="*/ 10954 h 38100"/>
                <a:gd name="connsiteX389" fmla="*/ 751046 w 5886450"/>
                <a:gd name="connsiteY389" fmla="*/ 10954 h 38100"/>
                <a:gd name="connsiteX390" fmla="*/ 4181951 w 5886450"/>
                <a:gd name="connsiteY390" fmla="*/ 35719 h 38100"/>
                <a:gd name="connsiteX391" fmla="*/ 4176236 w 5886450"/>
                <a:gd name="connsiteY391" fmla="*/ 35719 h 38100"/>
                <a:gd name="connsiteX392" fmla="*/ 4181951 w 5886450"/>
                <a:gd name="connsiteY392" fmla="*/ 35719 h 38100"/>
                <a:gd name="connsiteX393" fmla="*/ 4181951 w 5886450"/>
                <a:gd name="connsiteY393" fmla="*/ 35719 h 38100"/>
                <a:gd name="connsiteX394" fmla="*/ 4181951 w 5886450"/>
                <a:gd name="connsiteY394" fmla="*/ 35719 h 38100"/>
                <a:gd name="connsiteX395" fmla="*/ 4181951 w 5886450"/>
                <a:gd name="connsiteY395" fmla="*/ 35719 h 38100"/>
                <a:gd name="connsiteX396" fmla="*/ 3699034 w 5886450"/>
                <a:gd name="connsiteY396" fmla="*/ 35719 h 38100"/>
                <a:gd name="connsiteX397" fmla="*/ 3695224 w 5886450"/>
                <a:gd name="connsiteY397" fmla="*/ 18574 h 38100"/>
                <a:gd name="connsiteX398" fmla="*/ 3678079 w 5886450"/>
                <a:gd name="connsiteY398" fmla="*/ 35719 h 38100"/>
                <a:gd name="connsiteX399" fmla="*/ 3699034 w 5886450"/>
                <a:gd name="connsiteY399" fmla="*/ 35719 h 38100"/>
                <a:gd name="connsiteX400" fmla="*/ 3699034 w 5886450"/>
                <a:gd name="connsiteY400" fmla="*/ 35719 h 38100"/>
                <a:gd name="connsiteX401" fmla="*/ 3699034 w 5886450"/>
                <a:gd name="connsiteY401" fmla="*/ 35719 h 38100"/>
                <a:gd name="connsiteX402" fmla="*/ 3699034 w 5886450"/>
                <a:gd name="connsiteY402" fmla="*/ 35719 h 38100"/>
                <a:gd name="connsiteX403" fmla="*/ 1854041 w 5886450"/>
                <a:gd name="connsiteY403" fmla="*/ 35719 h 38100"/>
                <a:gd name="connsiteX404" fmla="*/ 1852136 w 5886450"/>
                <a:gd name="connsiteY404" fmla="*/ 24289 h 38100"/>
                <a:gd name="connsiteX405" fmla="*/ 1833086 w 5886450"/>
                <a:gd name="connsiteY405" fmla="*/ 30004 h 38100"/>
                <a:gd name="connsiteX406" fmla="*/ 1834991 w 5886450"/>
                <a:gd name="connsiteY406" fmla="*/ 35719 h 38100"/>
                <a:gd name="connsiteX407" fmla="*/ 1854041 w 5886450"/>
                <a:gd name="connsiteY407" fmla="*/ 35719 h 38100"/>
                <a:gd name="connsiteX408" fmla="*/ 1854041 w 5886450"/>
                <a:gd name="connsiteY408" fmla="*/ 35719 h 38100"/>
                <a:gd name="connsiteX409" fmla="*/ 1854041 w 5886450"/>
                <a:gd name="connsiteY409" fmla="*/ 35719 h 38100"/>
                <a:gd name="connsiteX410" fmla="*/ 1854041 w 5886450"/>
                <a:gd name="connsiteY410" fmla="*/ 35719 h 38100"/>
                <a:gd name="connsiteX411" fmla="*/ 206216 w 5886450"/>
                <a:gd name="connsiteY411" fmla="*/ 24289 h 38100"/>
                <a:gd name="connsiteX412" fmla="*/ 194786 w 5886450"/>
                <a:gd name="connsiteY412" fmla="*/ 30004 h 38100"/>
                <a:gd name="connsiteX413" fmla="*/ 206216 w 5886450"/>
                <a:gd name="connsiteY413" fmla="*/ 24289 h 38100"/>
                <a:gd name="connsiteX414" fmla="*/ 206216 w 5886450"/>
                <a:gd name="connsiteY414" fmla="*/ 24289 h 38100"/>
                <a:gd name="connsiteX415" fmla="*/ 206216 w 5886450"/>
                <a:gd name="connsiteY415" fmla="*/ 24289 h 38100"/>
                <a:gd name="connsiteX416" fmla="*/ 206216 w 5886450"/>
                <a:gd name="connsiteY416" fmla="*/ 24289 h 38100"/>
                <a:gd name="connsiteX417" fmla="*/ 2584609 w 5886450"/>
                <a:gd name="connsiteY417" fmla="*/ 24289 h 38100"/>
                <a:gd name="connsiteX418" fmla="*/ 2573179 w 5886450"/>
                <a:gd name="connsiteY418" fmla="*/ 30004 h 38100"/>
                <a:gd name="connsiteX419" fmla="*/ 2584609 w 5886450"/>
                <a:gd name="connsiteY419" fmla="*/ 24289 h 38100"/>
                <a:gd name="connsiteX420" fmla="*/ 2584609 w 5886450"/>
                <a:gd name="connsiteY420" fmla="*/ 24289 h 38100"/>
                <a:gd name="connsiteX421" fmla="*/ 2584609 w 5886450"/>
                <a:gd name="connsiteY421" fmla="*/ 24289 h 38100"/>
                <a:gd name="connsiteX422" fmla="*/ 2584609 w 5886450"/>
                <a:gd name="connsiteY422" fmla="*/ 24289 h 38100"/>
                <a:gd name="connsiteX423" fmla="*/ 1434941 w 5886450"/>
                <a:gd name="connsiteY423" fmla="*/ 18574 h 38100"/>
                <a:gd name="connsiteX424" fmla="*/ 1423511 w 5886450"/>
                <a:gd name="connsiteY424" fmla="*/ 24289 h 38100"/>
                <a:gd name="connsiteX425" fmla="*/ 1434941 w 5886450"/>
                <a:gd name="connsiteY425" fmla="*/ 18574 h 38100"/>
                <a:gd name="connsiteX426" fmla="*/ 1434941 w 5886450"/>
                <a:gd name="connsiteY426" fmla="*/ 18574 h 38100"/>
                <a:gd name="connsiteX427" fmla="*/ 1434941 w 5886450"/>
                <a:gd name="connsiteY427" fmla="*/ 18574 h 38100"/>
                <a:gd name="connsiteX428" fmla="*/ 1434941 w 5886450"/>
                <a:gd name="connsiteY428" fmla="*/ 18574 h 38100"/>
                <a:gd name="connsiteX429" fmla="*/ 3036094 w 5886450"/>
                <a:gd name="connsiteY429" fmla="*/ 18574 h 38100"/>
                <a:gd name="connsiteX430" fmla="*/ 3024664 w 5886450"/>
                <a:gd name="connsiteY430" fmla="*/ 24289 h 38100"/>
                <a:gd name="connsiteX431" fmla="*/ 3036094 w 5886450"/>
                <a:gd name="connsiteY431" fmla="*/ 18574 h 38100"/>
                <a:gd name="connsiteX432" fmla="*/ 3036094 w 5886450"/>
                <a:gd name="connsiteY432" fmla="*/ 18574 h 38100"/>
                <a:gd name="connsiteX433" fmla="*/ 3036094 w 5886450"/>
                <a:gd name="connsiteY433" fmla="*/ 18574 h 38100"/>
                <a:gd name="connsiteX434" fmla="*/ 3036094 w 5886450"/>
                <a:gd name="connsiteY434" fmla="*/ 18574 h 38100"/>
                <a:gd name="connsiteX435" fmla="*/ 3075146 w 5886450"/>
                <a:gd name="connsiteY435" fmla="*/ 18574 h 38100"/>
                <a:gd name="connsiteX436" fmla="*/ 3075146 w 5886450"/>
                <a:gd name="connsiteY436" fmla="*/ 30004 h 38100"/>
                <a:gd name="connsiteX437" fmla="*/ 3069431 w 5886450"/>
                <a:gd name="connsiteY437" fmla="*/ 24289 h 38100"/>
                <a:gd name="connsiteX438" fmla="*/ 3063716 w 5886450"/>
                <a:gd name="connsiteY438" fmla="*/ 24289 h 38100"/>
                <a:gd name="connsiteX439" fmla="*/ 3075146 w 5886450"/>
                <a:gd name="connsiteY439" fmla="*/ 18574 h 38100"/>
                <a:gd name="connsiteX440" fmla="*/ 3075146 w 5886450"/>
                <a:gd name="connsiteY440" fmla="*/ 18574 h 38100"/>
                <a:gd name="connsiteX441" fmla="*/ 3075146 w 5886450"/>
                <a:gd name="connsiteY441" fmla="*/ 18574 h 38100"/>
                <a:gd name="connsiteX442" fmla="*/ 3075146 w 5886450"/>
                <a:gd name="connsiteY442" fmla="*/ 18574 h 38100"/>
                <a:gd name="connsiteX443" fmla="*/ 3477101 w 5886450"/>
                <a:gd name="connsiteY443" fmla="*/ 18574 h 38100"/>
                <a:gd name="connsiteX444" fmla="*/ 3477101 w 5886450"/>
                <a:gd name="connsiteY444" fmla="*/ 30004 h 38100"/>
                <a:gd name="connsiteX445" fmla="*/ 3471386 w 5886450"/>
                <a:gd name="connsiteY445" fmla="*/ 30004 h 38100"/>
                <a:gd name="connsiteX446" fmla="*/ 3471386 w 5886450"/>
                <a:gd name="connsiteY446" fmla="*/ 18574 h 38100"/>
                <a:gd name="connsiteX447" fmla="*/ 3477101 w 5886450"/>
                <a:gd name="connsiteY447" fmla="*/ 18574 h 38100"/>
                <a:gd name="connsiteX448" fmla="*/ 3477101 w 5886450"/>
                <a:gd name="connsiteY448" fmla="*/ 18574 h 38100"/>
                <a:gd name="connsiteX449" fmla="*/ 3477101 w 5886450"/>
                <a:gd name="connsiteY449" fmla="*/ 18574 h 38100"/>
                <a:gd name="connsiteX450" fmla="*/ 3477101 w 5886450"/>
                <a:gd name="connsiteY450" fmla="*/ 1857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5886450" h="38100">
                  <a:moveTo>
                    <a:pt x="5863114" y="10954"/>
                  </a:moveTo>
                  <a:cubicBezTo>
                    <a:pt x="5859304" y="14764"/>
                    <a:pt x="5859304" y="14764"/>
                    <a:pt x="5857399" y="10954"/>
                  </a:cubicBezTo>
                  <a:lnTo>
                    <a:pt x="5844064" y="10954"/>
                  </a:lnTo>
                  <a:cubicBezTo>
                    <a:pt x="5842159" y="14764"/>
                    <a:pt x="5840254" y="16669"/>
                    <a:pt x="5838349" y="18574"/>
                  </a:cubicBezTo>
                  <a:cubicBezTo>
                    <a:pt x="5828824" y="7144"/>
                    <a:pt x="5830729" y="20479"/>
                    <a:pt x="5826919" y="10954"/>
                  </a:cubicBezTo>
                  <a:lnTo>
                    <a:pt x="5749766" y="10954"/>
                  </a:lnTo>
                  <a:cubicBezTo>
                    <a:pt x="5751671" y="12859"/>
                    <a:pt x="5751671" y="12859"/>
                    <a:pt x="5751671" y="12859"/>
                  </a:cubicBezTo>
                  <a:cubicBezTo>
                    <a:pt x="5740241" y="22384"/>
                    <a:pt x="5726907" y="26194"/>
                    <a:pt x="5714524" y="18574"/>
                  </a:cubicBezTo>
                  <a:cubicBezTo>
                    <a:pt x="5722144" y="14764"/>
                    <a:pt x="5718334" y="18574"/>
                    <a:pt x="5720239" y="12859"/>
                  </a:cubicBezTo>
                  <a:cubicBezTo>
                    <a:pt x="5718334" y="10954"/>
                    <a:pt x="5718334" y="10954"/>
                    <a:pt x="5716429" y="10954"/>
                  </a:cubicBezTo>
                  <a:lnTo>
                    <a:pt x="5706904" y="10954"/>
                  </a:lnTo>
                  <a:lnTo>
                    <a:pt x="5706904" y="18574"/>
                  </a:lnTo>
                  <a:cubicBezTo>
                    <a:pt x="5704999" y="22384"/>
                    <a:pt x="5701189" y="28099"/>
                    <a:pt x="5697379" y="35719"/>
                  </a:cubicBezTo>
                  <a:lnTo>
                    <a:pt x="5853589" y="35719"/>
                  </a:lnTo>
                  <a:cubicBezTo>
                    <a:pt x="5863114" y="30004"/>
                    <a:pt x="5870734" y="24289"/>
                    <a:pt x="5880259" y="18574"/>
                  </a:cubicBezTo>
                  <a:cubicBezTo>
                    <a:pt x="5880259" y="14764"/>
                    <a:pt x="5880259" y="12859"/>
                    <a:pt x="5878354" y="9049"/>
                  </a:cubicBezTo>
                  <a:lnTo>
                    <a:pt x="5863114" y="10954"/>
                  </a:lnTo>
                  <a:lnTo>
                    <a:pt x="5863114" y="10954"/>
                  </a:lnTo>
                  <a:lnTo>
                    <a:pt x="5863114" y="10954"/>
                  </a:lnTo>
                  <a:lnTo>
                    <a:pt x="5863114" y="10954"/>
                  </a:lnTo>
                  <a:close/>
                  <a:moveTo>
                    <a:pt x="5686902" y="10954"/>
                  </a:moveTo>
                  <a:lnTo>
                    <a:pt x="5686902" y="12859"/>
                  </a:lnTo>
                  <a:lnTo>
                    <a:pt x="5692616" y="12859"/>
                  </a:lnTo>
                  <a:lnTo>
                    <a:pt x="5692616" y="18574"/>
                  </a:lnTo>
                  <a:cubicBezTo>
                    <a:pt x="5696427" y="12859"/>
                    <a:pt x="5694521" y="16669"/>
                    <a:pt x="5698332" y="9049"/>
                  </a:cubicBezTo>
                  <a:lnTo>
                    <a:pt x="5686902" y="10954"/>
                  </a:lnTo>
                  <a:lnTo>
                    <a:pt x="5686902" y="10954"/>
                  </a:lnTo>
                  <a:lnTo>
                    <a:pt x="5686902" y="10954"/>
                  </a:lnTo>
                  <a:lnTo>
                    <a:pt x="5686902" y="10954"/>
                  </a:lnTo>
                  <a:close/>
                  <a:moveTo>
                    <a:pt x="5662136" y="10954"/>
                  </a:moveTo>
                  <a:cubicBezTo>
                    <a:pt x="5662136" y="10954"/>
                    <a:pt x="5662136" y="12859"/>
                    <a:pt x="5664041" y="12859"/>
                  </a:cubicBezTo>
                  <a:cubicBezTo>
                    <a:pt x="5665946" y="12859"/>
                    <a:pt x="5667852" y="10954"/>
                    <a:pt x="5669757" y="10954"/>
                  </a:cubicBezTo>
                  <a:lnTo>
                    <a:pt x="5662136" y="10954"/>
                  </a:lnTo>
                  <a:lnTo>
                    <a:pt x="5662136" y="10954"/>
                  </a:lnTo>
                  <a:lnTo>
                    <a:pt x="5662136" y="10954"/>
                  </a:lnTo>
                  <a:lnTo>
                    <a:pt x="5662136" y="10954"/>
                  </a:lnTo>
                  <a:close/>
                  <a:moveTo>
                    <a:pt x="5604034" y="10954"/>
                  </a:moveTo>
                  <a:cubicBezTo>
                    <a:pt x="5590699" y="24289"/>
                    <a:pt x="5561171" y="37624"/>
                    <a:pt x="5551646" y="31909"/>
                  </a:cubicBezTo>
                  <a:cubicBezTo>
                    <a:pt x="5545932" y="26194"/>
                    <a:pt x="5549741" y="30004"/>
                    <a:pt x="5545932" y="20479"/>
                  </a:cubicBezTo>
                  <a:cubicBezTo>
                    <a:pt x="5549741" y="18574"/>
                    <a:pt x="5549741" y="18574"/>
                    <a:pt x="5551646" y="14764"/>
                  </a:cubicBezTo>
                  <a:cubicBezTo>
                    <a:pt x="5561171" y="14764"/>
                    <a:pt x="5564982" y="12859"/>
                    <a:pt x="5568791" y="12859"/>
                  </a:cubicBezTo>
                  <a:lnTo>
                    <a:pt x="5514499" y="12859"/>
                  </a:lnTo>
                  <a:cubicBezTo>
                    <a:pt x="5512594" y="12859"/>
                    <a:pt x="5510689" y="12859"/>
                    <a:pt x="5506879" y="14764"/>
                  </a:cubicBezTo>
                  <a:cubicBezTo>
                    <a:pt x="5508784" y="12859"/>
                    <a:pt x="5508784" y="12859"/>
                    <a:pt x="5510689" y="12859"/>
                  </a:cubicBezTo>
                  <a:lnTo>
                    <a:pt x="5404009" y="12859"/>
                  </a:lnTo>
                  <a:lnTo>
                    <a:pt x="5405914" y="20479"/>
                  </a:lnTo>
                  <a:lnTo>
                    <a:pt x="5400199" y="20479"/>
                  </a:lnTo>
                  <a:cubicBezTo>
                    <a:pt x="5398294" y="16669"/>
                    <a:pt x="5396389" y="12859"/>
                    <a:pt x="5394484" y="12859"/>
                  </a:cubicBezTo>
                  <a:lnTo>
                    <a:pt x="5377339" y="12859"/>
                  </a:lnTo>
                  <a:cubicBezTo>
                    <a:pt x="5379244" y="12859"/>
                    <a:pt x="5381149" y="14764"/>
                    <a:pt x="5383054" y="14764"/>
                  </a:cubicBezTo>
                  <a:cubicBezTo>
                    <a:pt x="5375434" y="24289"/>
                    <a:pt x="5371624" y="28099"/>
                    <a:pt x="5358289" y="33814"/>
                  </a:cubicBezTo>
                  <a:cubicBezTo>
                    <a:pt x="5341144" y="20479"/>
                    <a:pt x="5337334" y="33814"/>
                    <a:pt x="5327809" y="14764"/>
                  </a:cubicBezTo>
                  <a:cubicBezTo>
                    <a:pt x="5335429" y="14764"/>
                    <a:pt x="5337334" y="14764"/>
                    <a:pt x="5341144" y="12859"/>
                  </a:cubicBezTo>
                  <a:lnTo>
                    <a:pt x="5322094" y="12859"/>
                  </a:lnTo>
                  <a:lnTo>
                    <a:pt x="5322094" y="20479"/>
                  </a:lnTo>
                  <a:lnTo>
                    <a:pt x="5316379" y="20479"/>
                  </a:lnTo>
                  <a:lnTo>
                    <a:pt x="5316379" y="12859"/>
                  </a:lnTo>
                  <a:lnTo>
                    <a:pt x="5260182" y="12859"/>
                  </a:lnTo>
                  <a:cubicBezTo>
                    <a:pt x="5260182" y="14764"/>
                    <a:pt x="5258277" y="12859"/>
                    <a:pt x="5248752" y="14764"/>
                  </a:cubicBezTo>
                  <a:lnTo>
                    <a:pt x="5248752" y="12859"/>
                  </a:lnTo>
                  <a:lnTo>
                    <a:pt x="5154454" y="12859"/>
                  </a:lnTo>
                  <a:cubicBezTo>
                    <a:pt x="5152549" y="18574"/>
                    <a:pt x="5150644" y="26194"/>
                    <a:pt x="5148739" y="33814"/>
                  </a:cubicBezTo>
                  <a:cubicBezTo>
                    <a:pt x="5146834" y="35719"/>
                    <a:pt x="5143024" y="37624"/>
                    <a:pt x="5141119" y="39529"/>
                  </a:cubicBezTo>
                  <a:lnTo>
                    <a:pt x="5208746" y="39529"/>
                  </a:lnTo>
                  <a:cubicBezTo>
                    <a:pt x="5206841" y="35719"/>
                    <a:pt x="5204936" y="33814"/>
                    <a:pt x="5204936" y="28099"/>
                  </a:cubicBezTo>
                  <a:lnTo>
                    <a:pt x="5210652" y="28099"/>
                  </a:lnTo>
                  <a:cubicBezTo>
                    <a:pt x="5214461" y="33814"/>
                    <a:pt x="5216366" y="35719"/>
                    <a:pt x="5220177" y="39529"/>
                  </a:cubicBezTo>
                  <a:lnTo>
                    <a:pt x="5229702" y="39529"/>
                  </a:lnTo>
                  <a:cubicBezTo>
                    <a:pt x="5229702" y="28099"/>
                    <a:pt x="5231607" y="22384"/>
                    <a:pt x="5235416" y="16669"/>
                  </a:cubicBezTo>
                  <a:cubicBezTo>
                    <a:pt x="5244941" y="26194"/>
                    <a:pt x="5256371" y="31909"/>
                    <a:pt x="5263991" y="39529"/>
                  </a:cubicBezTo>
                  <a:lnTo>
                    <a:pt x="5495449" y="39529"/>
                  </a:lnTo>
                  <a:cubicBezTo>
                    <a:pt x="5493544" y="37624"/>
                    <a:pt x="5491639" y="33814"/>
                    <a:pt x="5487829" y="28099"/>
                  </a:cubicBezTo>
                  <a:lnTo>
                    <a:pt x="5506879" y="28099"/>
                  </a:lnTo>
                  <a:cubicBezTo>
                    <a:pt x="5512594" y="33814"/>
                    <a:pt x="5516404" y="35719"/>
                    <a:pt x="5522119" y="39529"/>
                  </a:cubicBezTo>
                  <a:lnTo>
                    <a:pt x="5601177" y="39529"/>
                  </a:lnTo>
                  <a:lnTo>
                    <a:pt x="5636419" y="33814"/>
                  </a:lnTo>
                  <a:cubicBezTo>
                    <a:pt x="5634514" y="35719"/>
                    <a:pt x="5632609" y="37624"/>
                    <a:pt x="5628799" y="39529"/>
                  </a:cubicBezTo>
                  <a:lnTo>
                    <a:pt x="5657374" y="39529"/>
                  </a:lnTo>
                  <a:cubicBezTo>
                    <a:pt x="5659279" y="37624"/>
                    <a:pt x="5661184" y="35719"/>
                    <a:pt x="5666899" y="33814"/>
                  </a:cubicBezTo>
                  <a:cubicBezTo>
                    <a:pt x="5668804" y="35719"/>
                    <a:pt x="5670709" y="37624"/>
                    <a:pt x="5670709" y="37624"/>
                  </a:cubicBezTo>
                  <a:lnTo>
                    <a:pt x="5678329" y="37624"/>
                  </a:lnTo>
                  <a:cubicBezTo>
                    <a:pt x="5670709" y="24289"/>
                    <a:pt x="5663089" y="16669"/>
                    <a:pt x="5647849" y="12859"/>
                  </a:cubicBezTo>
                  <a:lnTo>
                    <a:pt x="5604034" y="10954"/>
                  </a:lnTo>
                  <a:lnTo>
                    <a:pt x="5604034" y="10954"/>
                  </a:lnTo>
                  <a:lnTo>
                    <a:pt x="5604034" y="10954"/>
                  </a:lnTo>
                  <a:lnTo>
                    <a:pt x="5604034" y="10954"/>
                  </a:lnTo>
                  <a:close/>
                  <a:moveTo>
                    <a:pt x="5030629" y="10954"/>
                  </a:moveTo>
                  <a:cubicBezTo>
                    <a:pt x="5019199" y="20479"/>
                    <a:pt x="5009674" y="30004"/>
                    <a:pt x="5003959" y="35719"/>
                  </a:cubicBezTo>
                  <a:lnTo>
                    <a:pt x="5067777" y="35719"/>
                  </a:lnTo>
                  <a:cubicBezTo>
                    <a:pt x="5071586" y="26194"/>
                    <a:pt x="5075396" y="16669"/>
                    <a:pt x="5081111" y="10954"/>
                  </a:cubicBezTo>
                  <a:lnTo>
                    <a:pt x="5030629" y="10954"/>
                  </a:lnTo>
                  <a:lnTo>
                    <a:pt x="5030629" y="10954"/>
                  </a:lnTo>
                  <a:lnTo>
                    <a:pt x="5030629" y="10954"/>
                  </a:lnTo>
                  <a:lnTo>
                    <a:pt x="5030629" y="10954"/>
                  </a:lnTo>
                  <a:close/>
                  <a:moveTo>
                    <a:pt x="4823937" y="10954"/>
                  </a:moveTo>
                  <a:lnTo>
                    <a:pt x="4818221" y="26194"/>
                  </a:lnTo>
                  <a:lnTo>
                    <a:pt x="4812506" y="26194"/>
                  </a:lnTo>
                  <a:cubicBezTo>
                    <a:pt x="4810602" y="20479"/>
                    <a:pt x="4810602" y="14764"/>
                    <a:pt x="4808696" y="10954"/>
                  </a:cubicBezTo>
                  <a:lnTo>
                    <a:pt x="4762024" y="10954"/>
                  </a:lnTo>
                  <a:cubicBezTo>
                    <a:pt x="4760119" y="14764"/>
                    <a:pt x="4758214" y="16669"/>
                    <a:pt x="4756309" y="18574"/>
                  </a:cubicBezTo>
                  <a:cubicBezTo>
                    <a:pt x="4756309" y="14764"/>
                    <a:pt x="4756309" y="12859"/>
                    <a:pt x="4756309" y="10954"/>
                  </a:cubicBezTo>
                  <a:lnTo>
                    <a:pt x="4632484" y="10954"/>
                  </a:lnTo>
                  <a:lnTo>
                    <a:pt x="4632484" y="18574"/>
                  </a:lnTo>
                  <a:lnTo>
                    <a:pt x="4626769" y="18574"/>
                  </a:lnTo>
                  <a:lnTo>
                    <a:pt x="4626769" y="10954"/>
                  </a:lnTo>
                  <a:lnTo>
                    <a:pt x="4603909" y="10954"/>
                  </a:lnTo>
                  <a:cubicBezTo>
                    <a:pt x="4607719" y="20479"/>
                    <a:pt x="4605814" y="18574"/>
                    <a:pt x="4615339" y="26194"/>
                  </a:cubicBezTo>
                  <a:cubicBezTo>
                    <a:pt x="4613434" y="31909"/>
                    <a:pt x="4613434" y="33814"/>
                    <a:pt x="4611529" y="37624"/>
                  </a:cubicBezTo>
                  <a:lnTo>
                    <a:pt x="4682966" y="37624"/>
                  </a:lnTo>
                  <a:lnTo>
                    <a:pt x="4682966" y="26194"/>
                  </a:lnTo>
                  <a:lnTo>
                    <a:pt x="4688681" y="26194"/>
                  </a:lnTo>
                  <a:cubicBezTo>
                    <a:pt x="4686777" y="31909"/>
                    <a:pt x="4686777" y="35719"/>
                    <a:pt x="4686777" y="37624"/>
                  </a:cubicBezTo>
                  <a:lnTo>
                    <a:pt x="4777264" y="37624"/>
                  </a:lnTo>
                  <a:cubicBezTo>
                    <a:pt x="4781074" y="31909"/>
                    <a:pt x="4782979" y="24289"/>
                    <a:pt x="4788694" y="20479"/>
                  </a:cubicBezTo>
                  <a:lnTo>
                    <a:pt x="4784884" y="37624"/>
                  </a:lnTo>
                  <a:lnTo>
                    <a:pt x="4796314" y="37624"/>
                  </a:lnTo>
                  <a:cubicBezTo>
                    <a:pt x="4798219" y="35719"/>
                    <a:pt x="4798219" y="33814"/>
                    <a:pt x="4800124" y="31909"/>
                  </a:cubicBezTo>
                  <a:lnTo>
                    <a:pt x="4800124" y="37624"/>
                  </a:lnTo>
                  <a:lnTo>
                    <a:pt x="4881086" y="37624"/>
                  </a:lnTo>
                  <a:cubicBezTo>
                    <a:pt x="4875371" y="30004"/>
                    <a:pt x="4869656" y="20479"/>
                    <a:pt x="4865846" y="12859"/>
                  </a:cubicBezTo>
                  <a:lnTo>
                    <a:pt x="4823937" y="10954"/>
                  </a:lnTo>
                  <a:lnTo>
                    <a:pt x="4823937" y="10954"/>
                  </a:lnTo>
                  <a:lnTo>
                    <a:pt x="4823937" y="10954"/>
                  </a:lnTo>
                  <a:lnTo>
                    <a:pt x="4823937" y="10954"/>
                  </a:lnTo>
                  <a:close/>
                  <a:moveTo>
                    <a:pt x="4555331" y="10954"/>
                  </a:moveTo>
                  <a:lnTo>
                    <a:pt x="4557237" y="12859"/>
                  </a:lnTo>
                  <a:lnTo>
                    <a:pt x="4562952" y="24289"/>
                  </a:lnTo>
                  <a:cubicBezTo>
                    <a:pt x="4574381" y="16669"/>
                    <a:pt x="4576287" y="12859"/>
                    <a:pt x="4585812" y="9049"/>
                  </a:cubicBezTo>
                  <a:lnTo>
                    <a:pt x="4555331" y="10954"/>
                  </a:lnTo>
                  <a:lnTo>
                    <a:pt x="4555331" y="10954"/>
                  </a:lnTo>
                  <a:lnTo>
                    <a:pt x="4555331" y="10954"/>
                  </a:lnTo>
                  <a:lnTo>
                    <a:pt x="4555331" y="10954"/>
                  </a:lnTo>
                  <a:close/>
                  <a:moveTo>
                    <a:pt x="4518184" y="10954"/>
                  </a:moveTo>
                  <a:cubicBezTo>
                    <a:pt x="4518184" y="12859"/>
                    <a:pt x="4518184" y="12859"/>
                    <a:pt x="4514374" y="18574"/>
                  </a:cubicBezTo>
                  <a:lnTo>
                    <a:pt x="4520089" y="18574"/>
                  </a:lnTo>
                  <a:lnTo>
                    <a:pt x="4520089" y="10954"/>
                  </a:lnTo>
                  <a:lnTo>
                    <a:pt x="4518184" y="10954"/>
                  </a:lnTo>
                  <a:lnTo>
                    <a:pt x="4518184" y="10954"/>
                  </a:lnTo>
                  <a:lnTo>
                    <a:pt x="4518184" y="10954"/>
                  </a:lnTo>
                  <a:lnTo>
                    <a:pt x="4518184" y="10954"/>
                  </a:lnTo>
                  <a:close/>
                  <a:moveTo>
                    <a:pt x="4481989" y="10954"/>
                  </a:moveTo>
                  <a:lnTo>
                    <a:pt x="4483894" y="12859"/>
                  </a:lnTo>
                  <a:cubicBezTo>
                    <a:pt x="4480084" y="18574"/>
                    <a:pt x="4476274" y="28099"/>
                    <a:pt x="4472464" y="35719"/>
                  </a:cubicBezTo>
                  <a:lnTo>
                    <a:pt x="4568666" y="35719"/>
                  </a:lnTo>
                  <a:lnTo>
                    <a:pt x="4559141" y="18574"/>
                  </a:lnTo>
                  <a:cubicBezTo>
                    <a:pt x="4540091" y="26194"/>
                    <a:pt x="4501039" y="35719"/>
                    <a:pt x="4497229" y="30004"/>
                  </a:cubicBezTo>
                  <a:lnTo>
                    <a:pt x="4485799" y="24289"/>
                  </a:lnTo>
                  <a:lnTo>
                    <a:pt x="4485799" y="18574"/>
                  </a:lnTo>
                  <a:lnTo>
                    <a:pt x="4491514" y="18574"/>
                  </a:lnTo>
                  <a:cubicBezTo>
                    <a:pt x="4493419" y="14764"/>
                    <a:pt x="4493419" y="12859"/>
                    <a:pt x="4495324" y="10954"/>
                  </a:cubicBezTo>
                  <a:lnTo>
                    <a:pt x="4481989" y="10954"/>
                  </a:lnTo>
                  <a:lnTo>
                    <a:pt x="4481989" y="10954"/>
                  </a:lnTo>
                  <a:lnTo>
                    <a:pt x="4481989" y="10954"/>
                  </a:lnTo>
                  <a:lnTo>
                    <a:pt x="4481989" y="10954"/>
                  </a:lnTo>
                  <a:close/>
                  <a:moveTo>
                    <a:pt x="4400074" y="10954"/>
                  </a:moveTo>
                  <a:cubicBezTo>
                    <a:pt x="4407694" y="14764"/>
                    <a:pt x="4413409" y="20479"/>
                    <a:pt x="4421029" y="26194"/>
                  </a:cubicBezTo>
                  <a:lnTo>
                    <a:pt x="4421029" y="31909"/>
                  </a:lnTo>
                  <a:cubicBezTo>
                    <a:pt x="4407694" y="31909"/>
                    <a:pt x="4390549" y="33814"/>
                    <a:pt x="4372452" y="37624"/>
                  </a:cubicBezTo>
                  <a:lnTo>
                    <a:pt x="4457224" y="37624"/>
                  </a:lnTo>
                  <a:cubicBezTo>
                    <a:pt x="4451509" y="24289"/>
                    <a:pt x="4443889" y="16669"/>
                    <a:pt x="4434364" y="12859"/>
                  </a:cubicBezTo>
                  <a:lnTo>
                    <a:pt x="4400074" y="10954"/>
                  </a:lnTo>
                  <a:lnTo>
                    <a:pt x="4400074" y="10954"/>
                  </a:lnTo>
                  <a:lnTo>
                    <a:pt x="4400074" y="10954"/>
                  </a:lnTo>
                  <a:lnTo>
                    <a:pt x="4400074" y="10954"/>
                  </a:lnTo>
                  <a:close/>
                  <a:moveTo>
                    <a:pt x="4262914" y="10954"/>
                  </a:moveTo>
                  <a:cubicBezTo>
                    <a:pt x="4264819" y="10954"/>
                    <a:pt x="4264819" y="12859"/>
                    <a:pt x="4266724" y="12859"/>
                  </a:cubicBezTo>
                  <a:lnTo>
                    <a:pt x="4229577" y="18574"/>
                  </a:lnTo>
                  <a:lnTo>
                    <a:pt x="4229577" y="12859"/>
                  </a:lnTo>
                  <a:cubicBezTo>
                    <a:pt x="4231481" y="12859"/>
                    <a:pt x="4233387" y="10954"/>
                    <a:pt x="4235291" y="10954"/>
                  </a:cubicBezTo>
                  <a:lnTo>
                    <a:pt x="4206716" y="10954"/>
                  </a:lnTo>
                  <a:cubicBezTo>
                    <a:pt x="4199096" y="22384"/>
                    <a:pt x="4193381" y="31909"/>
                    <a:pt x="4189571" y="35719"/>
                  </a:cubicBezTo>
                  <a:lnTo>
                    <a:pt x="4240054" y="35719"/>
                  </a:lnTo>
                  <a:cubicBezTo>
                    <a:pt x="4262914" y="28099"/>
                    <a:pt x="4292441" y="18574"/>
                    <a:pt x="4315302" y="9049"/>
                  </a:cubicBezTo>
                  <a:lnTo>
                    <a:pt x="4262914" y="10954"/>
                  </a:lnTo>
                  <a:lnTo>
                    <a:pt x="4262914" y="10954"/>
                  </a:lnTo>
                  <a:lnTo>
                    <a:pt x="4262914" y="10954"/>
                  </a:lnTo>
                  <a:lnTo>
                    <a:pt x="4262914" y="10954"/>
                  </a:lnTo>
                  <a:close/>
                  <a:moveTo>
                    <a:pt x="3223736" y="10954"/>
                  </a:moveTo>
                  <a:lnTo>
                    <a:pt x="3223736" y="18574"/>
                  </a:lnTo>
                  <a:lnTo>
                    <a:pt x="3204686" y="12859"/>
                  </a:lnTo>
                  <a:lnTo>
                    <a:pt x="3204686" y="10954"/>
                  </a:lnTo>
                  <a:lnTo>
                    <a:pt x="3193256" y="10954"/>
                  </a:lnTo>
                  <a:lnTo>
                    <a:pt x="3193256" y="12859"/>
                  </a:lnTo>
                  <a:lnTo>
                    <a:pt x="3181826" y="12859"/>
                  </a:lnTo>
                  <a:lnTo>
                    <a:pt x="3179921" y="10954"/>
                  </a:lnTo>
                  <a:lnTo>
                    <a:pt x="3056096" y="10954"/>
                  </a:lnTo>
                  <a:cubicBezTo>
                    <a:pt x="3056096" y="22384"/>
                    <a:pt x="3058001" y="30004"/>
                    <a:pt x="3059906" y="37624"/>
                  </a:cubicBezTo>
                  <a:lnTo>
                    <a:pt x="3428524" y="37624"/>
                  </a:lnTo>
                  <a:cubicBezTo>
                    <a:pt x="3424714" y="31909"/>
                    <a:pt x="3424714" y="28099"/>
                    <a:pt x="3422809" y="14764"/>
                  </a:cubicBezTo>
                  <a:lnTo>
                    <a:pt x="3434239" y="14764"/>
                  </a:lnTo>
                  <a:lnTo>
                    <a:pt x="3434239" y="26194"/>
                  </a:lnTo>
                  <a:lnTo>
                    <a:pt x="3445669" y="20479"/>
                  </a:lnTo>
                  <a:lnTo>
                    <a:pt x="3445669" y="26194"/>
                  </a:lnTo>
                  <a:cubicBezTo>
                    <a:pt x="3434239" y="35719"/>
                    <a:pt x="3447574" y="33814"/>
                    <a:pt x="3438049" y="37624"/>
                  </a:cubicBezTo>
                  <a:lnTo>
                    <a:pt x="3675221" y="37624"/>
                  </a:lnTo>
                  <a:cubicBezTo>
                    <a:pt x="3675221" y="30004"/>
                    <a:pt x="3675221" y="20479"/>
                    <a:pt x="3677126" y="10954"/>
                  </a:cubicBez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close/>
                  <a:moveTo>
                    <a:pt x="2526506" y="10954"/>
                  </a:moveTo>
                  <a:cubicBezTo>
                    <a:pt x="2524601" y="20479"/>
                    <a:pt x="2524601" y="20479"/>
                    <a:pt x="2520791" y="26194"/>
                  </a:cubicBezTo>
                  <a:cubicBezTo>
                    <a:pt x="2515076" y="18574"/>
                    <a:pt x="2515076" y="20479"/>
                    <a:pt x="2509361" y="10954"/>
                  </a:cubicBezTo>
                  <a:lnTo>
                    <a:pt x="2480786" y="10954"/>
                  </a:lnTo>
                  <a:cubicBezTo>
                    <a:pt x="2476976" y="20479"/>
                    <a:pt x="2473166" y="24289"/>
                    <a:pt x="2463641" y="31909"/>
                  </a:cubicBezTo>
                  <a:cubicBezTo>
                    <a:pt x="2469356" y="20479"/>
                    <a:pt x="2469356" y="16669"/>
                    <a:pt x="2475071" y="10954"/>
                  </a:cubicBezTo>
                  <a:lnTo>
                    <a:pt x="2420779" y="10954"/>
                  </a:lnTo>
                  <a:cubicBezTo>
                    <a:pt x="2420779" y="10954"/>
                    <a:pt x="2420779" y="12859"/>
                    <a:pt x="2418874" y="12859"/>
                  </a:cubicBezTo>
                  <a:cubicBezTo>
                    <a:pt x="2411254" y="22384"/>
                    <a:pt x="2403634" y="30004"/>
                    <a:pt x="2396014" y="35719"/>
                  </a:cubicBezTo>
                  <a:lnTo>
                    <a:pt x="2841784" y="35719"/>
                  </a:lnTo>
                  <a:cubicBezTo>
                    <a:pt x="2845594" y="26194"/>
                    <a:pt x="2841784" y="30004"/>
                    <a:pt x="2847499" y="24289"/>
                  </a:cubicBezTo>
                  <a:lnTo>
                    <a:pt x="2847499" y="30004"/>
                  </a:lnTo>
                  <a:lnTo>
                    <a:pt x="2853214" y="30004"/>
                  </a:lnTo>
                  <a:cubicBezTo>
                    <a:pt x="2858929" y="31909"/>
                    <a:pt x="2855119" y="33814"/>
                    <a:pt x="2851309" y="35719"/>
                  </a:cubicBezTo>
                  <a:lnTo>
                    <a:pt x="2877979" y="35719"/>
                  </a:lnTo>
                  <a:cubicBezTo>
                    <a:pt x="2877979" y="33814"/>
                    <a:pt x="2877979" y="30004"/>
                    <a:pt x="2879884" y="24289"/>
                  </a:cubicBezTo>
                  <a:cubicBezTo>
                    <a:pt x="2883694" y="26194"/>
                    <a:pt x="2883694" y="26194"/>
                    <a:pt x="2885599" y="30004"/>
                  </a:cubicBezTo>
                  <a:cubicBezTo>
                    <a:pt x="2887504" y="31909"/>
                    <a:pt x="2887504" y="33814"/>
                    <a:pt x="2889409" y="35719"/>
                  </a:cubicBezTo>
                  <a:lnTo>
                    <a:pt x="2904649" y="35719"/>
                  </a:lnTo>
                  <a:lnTo>
                    <a:pt x="2904649" y="30004"/>
                  </a:lnTo>
                  <a:cubicBezTo>
                    <a:pt x="2900839" y="28099"/>
                    <a:pt x="2900839" y="28099"/>
                    <a:pt x="2898934" y="24289"/>
                  </a:cubicBezTo>
                  <a:lnTo>
                    <a:pt x="2910364" y="18574"/>
                  </a:lnTo>
                  <a:cubicBezTo>
                    <a:pt x="2908459" y="30004"/>
                    <a:pt x="2908459" y="30004"/>
                    <a:pt x="2904649" y="35719"/>
                  </a:cubicBezTo>
                  <a:lnTo>
                    <a:pt x="2916079" y="35719"/>
                  </a:lnTo>
                  <a:cubicBezTo>
                    <a:pt x="2916079" y="33814"/>
                    <a:pt x="2916079" y="31909"/>
                    <a:pt x="2916079" y="30004"/>
                  </a:cubicBezTo>
                  <a:lnTo>
                    <a:pt x="2921794" y="30004"/>
                  </a:lnTo>
                  <a:lnTo>
                    <a:pt x="2921794" y="35719"/>
                  </a:lnTo>
                  <a:lnTo>
                    <a:pt x="2983706" y="35719"/>
                  </a:lnTo>
                  <a:lnTo>
                    <a:pt x="2983706" y="30004"/>
                  </a:lnTo>
                  <a:lnTo>
                    <a:pt x="2989421" y="30004"/>
                  </a:lnTo>
                  <a:cubicBezTo>
                    <a:pt x="2989421" y="31909"/>
                    <a:pt x="2989421" y="33814"/>
                    <a:pt x="2989421" y="35719"/>
                  </a:cubicBezTo>
                  <a:lnTo>
                    <a:pt x="3037999" y="35719"/>
                  </a:lnTo>
                  <a:cubicBezTo>
                    <a:pt x="3037999" y="33814"/>
                    <a:pt x="3039904" y="31909"/>
                    <a:pt x="3041809" y="30004"/>
                  </a:cubicBezTo>
                  <a:cubicBezTo>
                    <a:pt x="3045619" y="22384"/>
                    <a:pt x="3045619" y="16669"/>
                    <a:pt x="3047524" y="9049"/>
                  </a:cubicBezTo>
                  <a:lnTo>
                    <a:pt x="2526506" y="10954"/>
                  </a:lnTo>
                  <a:lnTo>
                    <a:pt x="2526506" y="10954"/>
                  </a:lnTo>
                  <a:lnTo>
                    <a:pt x="2526506" y="10954"/>
                  </a:lnTo>
                  <a:lnTo>
                    <a:pt x="2526506" y="10954"/>
                  </a:lnTo>
                  <a:close/>
                  <a:moveTo>
                    <a:pt x="2325529" y="10954"/>
                  </a:moveTo>
                  <a:cubicBezTo>
                    <a:pt x="2317909" y="18574"/>
                    <a:pt x="2314099" y="24289"/>
                    <a:pt x="2304574" y="31909"/>
                  </a:cubicBezTo>
                  <a:cubicBezTo>
                    <a:pt x="2306479" y="33814"/>
                    <a:pt x="2306479" y="35719"/>
                    <a:pt x="2308384" y="37624"/>
                  </a:cubicBezTo>
                  <a:lnTo>
                    <a:pt x="2317909" y="37624"/>
                  </a:lnTo>
                  <a:cubicBezTo>
                    <a:pt x="2323624" y="30004"/>
                    <a:pt x="2325529" y="22384"/>
                    <a:pt x="2327434" y="12859"/>
                  </a:cubicBezTo>
                  <a:lnTo>
                    <a:pt x="2325529" y="10954"/>
                  </a:lnTo>
                  <a:lnTo>
                    <a:pt x="2325529" y="10954"/>
                  </a:lnTo>
                  <a:lnTo>
                    <a:pt x="2325529" y="10954"/>
                  </a:lnTo>
                  <a:lnTo>
                    <a:pt x="2325529" y="10954"/>
                  </a:lnTo>
                  <a:close/>
                  <a:moveTo>
                    <a:pt x="1977866" y="10954"/>
                  </a:moveTo>
                  <a:cubicBezTo>
                    <a:pt x="1981676" y="20479"/>
                    <a:pt x="1983581" y="28099"/>
                    <a:pt x="1985486" y="37624"/>
                  </a:cubicBezTo>
                  <a:lnTo>
                    <a:pt x="2032159" y="37624"/>
                  </a:lnTo>
                  <a:cubicBezTo>
                    <a:pt x="2032159" y="35719"/>
                    <a:pt x="2032159" y="33814"/>
                    <a:pt x="2032159" y="31909"/>
                  </a:cubicBezTo>
                  <a:lnTo>
                    <a:pt x="2043589" y="31909"/>
                  </a:lnTo>
                  <a:cubicBezTo>
                    <a:pt x="2049304" y="35719"/>
                    <a:pt x="2049304" y="35719"/>
                    <a:pt x="2055019" y="37624"/>
                  </a:cubicBezTo>
                  <a:lnTo>
                    <a:pt x="2062639" y="37624"/>
                  </a:lnTo>
                  <a:cubicBezTo>
                    <a:pt x="2066449" y="30004"/>
                    <a:pt x="2072164" y="22384"/>
                    <a:pt x="2079784" y="12859"/>
                  </a:cubicBezTo>
                  <a:lnTo>
                    <a:pt x="1977866" y="10954"/>
                  </a:lnTo>
                  <a:lnTo>
                    <a:pt x="1977866" y="10954"/>
                  </a:lnTo>
                  <a:lnTo>
                    <a:pt x="1977866" y="10954"/>
                  </a:lnTo>
                  <a:lnTo>
                    <a:pt x="1977866" y="10954"/>
                  </a:lnTo>
                  <a:close/>
                  <a:moveTo>
                    <a:pt x="1823561" y="10954"/>
                  </a:moveTo>
                  <a:cubicBezTo>
                    <a:pt x="1823561" y="14764"/>
                    <a:pt x="1825466" y="16669"/>
                    <a:pt x="1825466" y="18574"/>
                  </a:cubicBezTo>
                  <a:lnTo>
                    <a:pt x="1831181" y="18574"/>
                  </a:lnTo>
                  <a:cubicBezTo>
                    <a:pt x="1831181" y="14764"/>
                    <a:pt x="1831181" y="12859"/>
                    <a:pt x="1831181" y="10954"/>
                  </a:cubicBezTo>
                  <a:lnTo>
                    <a:pt x="1823561" y="10954"/>
                  </a:lnTo>
                  <a:lnTo>
                    <a:pt x="1823561" y="10954"/>
                  </a:lnTo>
                  <a:lnTo>
                    <a:pt x="1823561" y="10954"/>
                  </a:lnTo>
                  <a:lnTo>
                    <a:pt x="1823561" y="10954"/>
                  </a:lnTo>
                  <a:close/>
                  <a:moveTo>
                    <a:pt x="1788319" y="10954"/>
                  </a:moveTo>
                  <a:cubicBezTo>
                    <a:pt x="1788319" y="28099"/>
                    <a:pt x="1788319" y="20479"/>
                    <a:pt x="1784509" y="35719"/>
                  </a:cubicBezTo>
                  <a:lnTo>
                    <a:pt x="1801654" y="35719"/>
                  </a:lnTo>
                  <a:cubicBezTo>
                    <a:pt x="1809274" y="28099"/>
                    <a:pt x="1813084" y="20479"/>
                    <a:pt x="1818799" y="12859"/>
                  </a:cubicBezTo>
                  <a:lnTo>
                    <a:pt x="1807369" y="10954"/>
                  </a:lnTo>
                  <a:lnTo>
                    <a:pt x="1788319" y="10954"/>
                  </a:lnTo>
                  <a:lnTo>
                    <a:pt x="1788319" y="10954"/>
                  </a:lnTo>
                  <a:lnTo>
                    <a:pt x="1788319" y="10954"/>
                  </a:lnTo>
                  <a:lnTo>
                    <a:pt x="1788319" y="10954"/>
                  </a:lnTo>
                  <a:close/>
                  <a:moveTo>
                    <a:pt x="1765459" y="10954"/>
                  </a:moveTo>
                  <a:cubicBezTo>
                    <a:pt x="1767364" y="14764"/>
                    <a:pt x="1771174" y="16669"/>
                    <a:pt x="1776889" y="18574"/>
                  </a:cubicBezTo>
                  <a:cubicBezTo>
                    <a:pt x="1778794" y="22384"/>
                    <a:pt x="1778794" y="22384"/>
                    <a:pt x="1782604" y="24289"/>
                  </a:cubicBezTo>
                  <a:lnTo>
                    <a:pt x="1782604" y="12859"/>
                  </a:lnTo>
                  <a:cubicBezTo>
                    <a:pt x="1778794" y="10954"/>
                    <a:pt x="1776889" y="10954"/>
                    <a:pt x="1774984" y="10954"/>
                  </a:cubicBezTo>
                  <a:lnTo>
                    <a:pt x="1765459" y="10954"/>
                  </a:lnTo>
                  <a:lnTo>
                    <a:pt x="1765459" y="10954"/>
                  </a:lnTo>
                  <a:lnTo>
                    <a:pt x="1765459" y="10954"/>
                  </a:lnTo>
                  <a:lnTo>
                    <a:pt x="1765459" y="10954"/>
                  </a:lnTo>
                  <a:close/>
                  <a:moveTo>
                    <a:pt x="1739741" y="10954"/>
                  </a:moveTo>
                  <a:lnTo>
                    <a:pt x="1732121" y="12859"/>
                  </a:lnTo>
                  <a:lnTo>
                    <a:pt x="1732121" y="18574"/>
                  </a:lnTo>
                  <a:cubicBezTo>
                    <a:pt x="1751171" y="16669"/>
                    <a:pt x="1749266" y="20479"/>
                    <a:pt x="1751171" y="10954"/>
                  </a:cubicBezTo>
                  <a:lnTo>
                    <a:pt x="1739741" y="10954"/>
                  </a:lnTo>
                  <a:lnTo>
                    <a:pt x="1739741" y="10954"/>
                  </a:lnTo>
                  <a:lnTo>
                    <a:pt x="1739741" y="10954"/>
                  </a:lnTo>
                  <a:lnTo>
                    <a:pt x="1739741" y="10954"/>
                  </a:lnTo>
                  <a:close/>
                  <a:moveTo>
                    <a:pt x="1680686" y="10954"/>
                  </a:moveTo>
                  <a:lnTo>
                    <a:pt x="1678781" y="12859"/>
                  </a:lnTo>
                  <a:lnTo>
                    <a:pt x="1678781" y="10954"/>
                  </a:lnTo>
                  <a:lnTo>
                    <a:pt x="1669256" y="10954"/>
                  </a:lnTo>
                  <a:cubicBezTo>
                    <a:pt x="1674971" y="14764"/>
                    <a:pt x="1678781" y="18574"/>
                    <a:pt x="1684496" y="18574"/>
                  </a:cubicBezTo>
                  <a:cubicBezTo>
                    <a:pt x="1684496" y="24289"/>
                    <a:pt x="1686401" y="30004"/>
                    <a:pt x="1688306" y="35719"/>
                  </a:cubicBezTo>
                  <a:lnTo>
                    <a:pt x="1705451" y="35719"/>
                  </a:lnTo>
                  <a:cubicBezTo>
                    <a:pt x="1701641" y="26194"/>
                    <a:pt x="1695926" y="18574"/>
                    <a:pt x="1688306" y="9049"/>
                  </a:cubicBezTo>
                  <a:lnTo>
                    <a:pt x="1680686" y="10954"/>
                  </a:lnTo>
                  <a:lnTo>
                    <a:pt x="1680686" y="10954"/>
                  </a:lnTo>
                  <a:lnTo>
                    <a:pt x="1680686" y="10954"/>
                  </a:lnTo>
                  <a:lnTo>
                    <a:pt x="1680686" y="10954"/>
                  </a:lnTo>
                  <a:close/>
                  <a:moveTo>
                    <a:pt x="1365409" y="10954"/>
                  </a:moveTo>
                  <a:cubicBezTo>
                    <a:pt x="1363504" y="12859"/>
                    <a:pt x="1363504" y="14764"/>
                    <a:pt x="1361599" y="18574"/>
                  </a:cubicBezTo>
                  <a:cubicBezTo>
                    <a:pt x="1374934" y="24289"/>
                    <a:pt x="1386364" y="31909"/>
                    <a:pt x="1400651" y="35719"/>
                  </a:cubicBezTo>
                  <a:lnTo>
                    <a:pt x="1549241" y="35719"/>
                  </a:lnTo>
                  <a:cubicBezTo>
                    <a:pt x="1543526" y="26194"/>
                    <a:pt x="1539716" y="18574"/>
                    <a:pt x="1534001" y="10954"/>
                  </a:cubicBezTo>
                  <a:lnTo>
                    <a:pt x="1365409" y="10954"/>
                  </a:lnTo>
                  <a:lnTo>
                    <a:pt x="1365409" y="10954"/>
                  </a:lnTo>
                  <a:lnTo>
                    <a:pt x="1365409" y="10954"/>
                  </a:lnTo>
                  <a:lnTo>
                    <a:pt x="1365409" y="10954"/>
                  </a:lnTo>
                  <a:close/>
                  <a:moveTo>
                    <a:pt x="1276826" y="10954"/>
                  </a:moveTo>
                  <a:cubicBezTo>
                    <a:pt x="1276826" y="12859"/>
                    <a:pt x="1276826" y="12859"/>
                    <a:pt x="1273016" y="18574"/>
                  </a:cubicBezTo>
                  <a:cubicBezTo>
                    <a:pt x="1282541" y="24289"/>
                    <a:pt x="1290161" y="30004"/>
                    <a:pt x="1293971" y="35719"/>
                  </a:cubicBezTo>
                  <a:lnTo>
                    <a:pt x="1305401" y="35719"/>
                  </a:lnTo>
                  <a:cubicBezTo>
                    <a:pt x="1301591" y="28099"/>
                    <a:pt x="1295876" y="18574"/>
                    <a:pt x="1288256" y="10954"/>
                  </a:cubicBezTo>
                  <a:lnTo>
                    <a:pt x="1276826" y="10954"/>
                  </a:lnTo>
                  <a:lnTo>
                    <a:pt x="1276826" y="10954"/>
                  </a:lnTo>
                  <a:lnTo>
                    <a:pt x="1276826" y="10954"/>
                  </a:lnTo>
                  <a:lnTo>
                    <a:pt x="1276826" y="10954"/>
                  </a:lnTo>
                  <a:close/>
                  <a:moveTo>
                    <a:pt x="1153001" y="10954"/>
                  </a:moveTo>
                  <a:cubicBezTo>
                    <a:pt x="1120616" y="24289"/>
                    <a:pt x="1091089" y="31909"/>
                    <a:pt x="1056799" y="35719"/>
                  </a:cubicBezTo>
                  <a:lnTo>
                    <a:pt x="1120616" y="35719"/>
                  </a:lnTo>
                  <a:cubicBezTo>
                    <a:pt x="1124426" y="33814"/>
                    <a:pt x="1128236" y="31909"/>
                    <a:pt x="1132046" y="30004"/>
                  </a:cubicBezTo>
                  <a:cubicBezTo>
                    <a:pt x="1137761" y="28099"/>
                    <a:pt x="1153001" y="31909"/>
                    <a:pt x="1173004" y="35719"/>
                  </a:cubicBezTo>
                  <a:lnTo>
                    <a:pt x="1253966" y="35719"/>
                  </a:lnTo>
                  <a:cubicBezTo>
                    <a:pt x="1242536" y="26194"/>
                    <a:pt x="1223486" y="16669"/>
                    <a:pt x="1207294" y="10954"/>
                  </a:cubicBezTo>
                  <a:lnTo>
                    <a:pt x="1153001" y="10954"/>
                  </a:lnTo>
                  <a:lnTo>
                    <a:pt x="1153001" y="10954"/>
                  </a:lnTo>
                  <a:lnTo>
                    <a:pt x="1153001" y="10954"/>
                  </a:lnTo>
                  <a:lnTo>
                    <a:pt x="1153001" y="10954"/>
                  </a:lnTo>
                  <a:close/>
                  <a:moveTo>
                    <a:pt x="1036796" y="10954"/>
                  </a:moveTo>
                  <a:cubicBezTo>
                    <a:pt x="1053941" y="14764"/>
                    <a:pt x="1075849" y="16669"/>
                    <a:pt x="1089184" y="10954"/>
                  </a:cubicBezTo>
                  <a:lnTo>
                    <a:pt x="1036796" y="10954"/>
                  </a:lnTo>
                  <a:lnTo>
                    <a:pt x="1036796" y="10954"/>
                  </a:lnTo>
                  <a:lnTo>
                    <a:pt x="1036796" y="10954"/>
                  </a:lnTo>
                  <a:lnTo>
                    <a:pt x="1036796" y="10954"/>
                  </a:lnTo>
                  <a:close/>
                  <a:moveTo>
                    <a:pt x="845344" y="10954"/>
                  </a:moveTo>
                  <a:cubicBezTo>
                    <a:pt x="858679" y="18574"/>
                    <a:pt x="860584" y="30004"/>
                    <a:pt x="877729" y="35719"/>
                  </a:cubicBezTo>
                  <a:lnTo>
                    <a:pt x="937736" y="35719"/>
                  </a:lnTo>
                  <a:cubicBezTo>
                    <a:pt x="939641" y="33814"/>
                    <a:pt x="941546" y="33814"/>
                    <a:pt x="943451" y="30004"/>
                  </a:cubicBezTo>
                  <a:lnTo>
                    <a:pt x="947261" y="35719"/>
                  </a:lnTo>
                  <a:lnTo>
                    <a:pt x="1022509" y="35719"/>
                  </a:lnTo>
                  <a:cubicBezTo>
                    <a:pt x="1012984" y="28099"/>
                    <a:pt x="1007269" y="31909"/>
                    <a:pt x="999649" y="18574"/>
                  </a:cubicBezTo>
                  <a:cubicBezTo>
                    <a:pt x="995839" y="12859"/>
                    <a:pt x="997744" y="16669"/>
                    <a:pt x="993934" y="9049"/>
                  </a:cubicBezTo>
                  <a:lnTo>
                    <a:pt x="845344" y="10954"/>
                  </a:lnTo>
                  <a:lnTo>
                    <a:pt x="845344" y="10954"/>
                  </a:lnTo>
                  <a:lnTo>
                    <a:pt x="845344" y="10954"/>
                  </a:lnTo>
                  <a:lnTo>
                    <a:pt x="845344" y="10954"/>
                  </a:lnTo>
                  <a:close/>
                  <a:moveTo>
                    <a:pt x="795814" y="10954"/>
                  </a:moveTo>
                  <a:cubicBezTo>
                    <a:pt x="799624" y="18574"/>
                    <a:pt x="803434" y="28099"/>
                    <a:pt x="807244" y="37624"/>
                  </a:cubicBezTo>
                  <a:lnTo>
                    <a:pt x="816769" y="37624"/>
                  </a:lnTo>
                  <a:cubicBezTo>
                    <a:pt x="818674" y="30004"/>
                    <a:pt x="818674" y="28099"/>
                    <a:pt x="822484" y="20479"/>
                  </a:cubicBezTo>
                  <a:cubicBezTo>
                    <a:pt x="833914" y="26194"/>
                    <a:pt x="833914" y="35719"/>
                    <a:pt x="841534" y="26194"/>
                  </a:cubicBezTo>
                  <a:lnTo>
                    <a:pt x="847249" y="26194"/>
                  </a:lnTo>
                  <a:lnTo>
                    <a:pt x="847249" y="20479"/>
                  </a:lnTo>
                  <a:cubicBezTo>
                    <a:pt x="839629" y="16669"/>
                    <a:pt x="835819" y="14764"/>
                    <a:pt x="833914" y="12859"/>
                  </a:cubicBezTo>
                  <a:lnTo>
                    <a:pt x="795814" y="10954"/>
                  </a:lnTo>
                  <a:lnTo>
                    <a:pt x="795814" y="10954"/>
                  </a:lnTo>
                  <a:lnTo>
                    <a:pt x="795814" y="10954"/>
                  </a:lnTo>
                  <a:lnTo>
                    <a:pt x="795814" y="10954"/>
                  </a:lnTo>
                  <a:close/>
                  <a:moveTo>
                    <a:pt x="751046" y="10954"/>
                  </a:moveTo>
                  <a:cubicBezTo>
                    <a:pt x="751046" y="12859"/>
                    <a:pt x="751046" y="14764"/>
                    <a:pt x="752951" y="18574"/>
                  </a:cubicBezTo>
                  <a:lnTo>
                    <a:pt x="741521" y="18574"/>
                  </a:lnTo>
                  <a:cubicBezTo>
                    <a:pt x="735806" y="14764"/>
                    <a:pt x="735806" y="14764"/>
                    <a:pt x="722471" y="12859"/>
                  </a:cubicBezTo>
                  <a:lnTo>
                    <a:pt x="722471" y="10954"/>
                  </a:lnTo>
                  <a:lnTo>
                    <a:pt x="670084" y="10954"/>
                  </a:lnTo>
                  <a:cubicBezTo>
                    <a:pt x="666274" y="12859"/>
                    <a:pt x="662464" y="16669"/>
                    <a:pt x="654844" y="18574"/>
                  </a:cubicBezTo>
                  <a:cubicBezTo>
                    <a:pt x="652939" y="14764"/>
                    <a:pt x="651034" y="12859"/>
                    <a:pt x="649129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4764" y="33814"/>
                  </a:lnTo>
                  <a:cubicBezTo>
                    <a:pt x="10954" y="26194"/>
                    <a:pt x="12859" y="18574"/>
                    <a:pt x="18574" y="10954"/>
                  </a:cubicBezTo>
                  <a:lnTo>
                    <a:pt x="22384" y="33814"/>
                  </a:lnTo>
                  <a:lnTo>
                    <a:pt x="47149" y="33814"/>
                  </a:lnTo>
                  <a:cubicBezTo>
                    <a:pt x="49054" y="30004"/>
                    <a:pt x="50959" y="28099"/>
                    <a:pt x="54769" y="22384"/>
                  </a:cubicBezTo>
                  <a:cubicBezTo>
                    <a:pt x="56674" y="26194"/>
                    <a:pt x="58579" y="30004"/>
                    <a:pt x="58579" y="33814"/>
                  </a:cubicBezTo>
                  <a:lnTo>
                    <a:pt x="727234" y="33814"/>
                  </a:lnTo>
                  <a:lnTo>
                    <a:pt x="736759" y="28099"/>
                  </a:lnTo>
                  <a:lnTo>
                    <a:pt x="736759" y="33814"/>
                  </a:lnTo>
                  <a:lnTo>
                    <a:pt x="777716" y="33814"/>
                  </a:lnTo>
                  <a:cubicBezTo>
                    <a:pt x="777716" y="31909"/>
                    <a:pt x="775811" y="30004"/>
                    <a:pt x="775811" y="28099"/>
                  </a:cubicBezTo>
                  <a:cubicBezTo>
                    <a:pt x="772001" y="20479"/>
                    <a:pt x="770096" y="12859"/>
                    <a:pt x="768191" y="7144"/>
                  </a:cubicBezTo>
                  <a:lnTo>
                    <a:pt x="751046" y="10954"/>
                  </a:lnTo>
                  <a:lnTo>
                    <a:pt x="751046" y="10954"/>
                  </a:lnTo>
                  <a:lnTo>
                    <a:pt x="751046" y="10954"/>
                  </a:lnTo>
                  <a:lnTo>
                    <a:pt x="751046" y="10954"/>
                  </a:lnTo>
                  <a:close/>
                  <a:moveTo>
                    <a:pt x="4181951" y="35719"/>
                  </a:moveTo>
                  <a:cubicBezTo>
                    <a:pt x="4178141" y="33814"/>
                    <a:pt x="4180046" y="35719"/>
                    <a:pt x="4176236" y="35719"/>
                  </a:cubicBezTo>
                  <a:lnTo>
                    <a:pt x="4181951" y="35719"/>
                  </a:lnTo>
                  <a:lnTo>
                    <a:pt x="4181951" y="35719"/>
                  </a:lnTo>
                  <a:lnTo>
                    <a:pt x="4181951" y="35719"/>
                  </a:lnTo>
                  <a:lnTo>
                    <a:pt x="4181951" y="35719"/>
                  </a:lnTo>
                  <a:close/>
                  <a:moveTo>
                    <a:pt x="3699034" y="35719"/>
                  </a:moveTo>
                  <a:cubicBezTo>
                    <a:pt x="3697129" y="30004"/>
                    <a:pt x="3697129" y="24289"/>
                    <a:pt x="3695224" y="18574"/>
                  </a:cubicBezTo>
                  <a:cubicBezTo>
                    <a:pt x="3687604" y="24289"/>
                    <a:pt x="3685699" y="30004"/>
                    <a:pt x="3678079" y="35719"/>
                  </a:cubicBezTo>
                  <a:lnTo>
                    <a:pt x="3699034" y="35719"/>
                  </a:lnTo>
                  <a:lnTo>
                    <a:pt x="3699034" y="35719"/>
                  </a:lnTo>
                  <a:lnTo>
                    <a:pt x="3699034" y="35719"/>
                  </a:lnTo>
                  <a:lnTo>
                    <a:pt x="3699034" y="35719"/>
                  </a:lnTo>
                  <a:close/>
                  <a:moveTo>
                    <a:pt x="1854041" y="35719"/>
                  </a:moveTo>
                  <a:cubicBezTo>
                    <a:pt x="1854041" y="33814"/>
                    <a:pt x="1852136" y="30004"/>
                    <a:pt x="1852136" y="24289"/>
                  </a:cubicBezTo>
                  <a:lnTo>
                    <a:pt x="1833086" y="30004"/>
                  </a:lnTo>
                  <a:lnTo>
                    <a:pt x="1834991" y="35719"/>
                  </a:lnTo>
                  <a:lnTo>
                    <a:pt x="1854041" y="35719"/>
                  </a:lnTo>
                  <a:lnTo>
                    <a:pt x="1854041" y="35719"/>
                  </a:lnTo>
                  <a:lnTo>
                    <a:pt x="1854041" y="35719"/>
                  </a:lnTo>
                  <a:lnTo>
                    <a:pt x="1854041" y="35719"/>
                  </a:lnTo>
                  <a:close/>
                  <a:moveTo>
                    <a:pt x="206216" y="24289"/>
                  </a:moveTo>
                  <a:cubicBezTo>
                    <a:pt x="200501" y="30004"/>
                    <a:pt x="204311" y="26194"/>
                    <a:pt x="194786" y="30004"/>
                  </a:cubicBezTo>
                  <a:cubicBezTo>
                    <a:pt x="200501" y="26194"/>
                    <a:pt x="196691" y="28099"/>
                    <a:pt x="206216" y="24289"/>
                  </a:cubicBezTo>
                  <a:lnTo>
                    <a:pt x="206216" y="24289"/>
                  </a:lnTo>
                  <a:lnTo>
                    <a:pt x="206216" y="24289"/>
                  </a:lnTo>
                  <a:lnTo>
                    <a:pt x="206216" y="24289"/>
                  </a:lnTo>
                  <a:close/>
                  <a:moveTo>
                    <a:pt x="2584609" y="24289"/>
                  </a:moveTo>
                  <a:cubicBezTo>
                    <a:pt x="2578894" y="30004"/>
                    <a:pt x="2582704" y="26194"/>
                    <a:pt x="2573179" y="30004"/>
                  </a:cubicBezTo>
                  <a:cubicBezTo>
                    <a:pt x="2578894" y="26194"/>
                    <a:pt x="2573179" y="28099"/>
                    <a:pt x="2584609" y="24289"/>
                  </a:cubicBezTo>
                  <a:lnTo>
                    <a:pt x="2584609" y="24289"/>
                  </a:lnTo>
                  <a:lnTo>
                    <a:pt x="2584609" y="24289"/>
                  </a:lnTo>
                  <a:lnTo>
                    <a:pt x="2584609" y="24289"/>
                  </a:lnTo>
                  <a:close/>
                  <a:moveTo>
                    <a:pt x="1434941" y="18574"/>
                  </a:moveTo>
                  <a:cubicBezTo>
                    <a:pt x="1429226" y="24289"/>
                    <a:pt x="1433036" y="20479"/>
                    <a:pt x="1423511" y="24289"/>
                  </a:cubicBezTo>
                  <a:cubicBezTo>
                    <a:pt x="1429226" y="20479"/>
                    <a:pt x="1425416" y="22384"/>
                    <a:pt x="1434941" y="18574"/>
                  </a:cubicBezTo>
                  <a:lnTo>
                    <a:pt x="1434941" y="18574"/>
                  </a:lnTo>
                  <a:lnTo>
                    <a:pt x="1434941" y="18574"/>
                  </a:lnTo>
                  <a:lnTo>
                    <a:pt x="1434941" y="18574"/>
                  </a:lnTo>
                  <a:close/>
                  <a:moveTo>
                    <a:pt x="3036094" y="18574"/>
                  </a:moveTo>
                  <a:cubicBezTo>
                    <a:pt x="3030379" y="24289"/>
                    <a:pt x="3034189" y="20479"/>
                    <a:pt x="3024664" y="24289"/>
                  </a:cubicBezTo>
                  <a:cubicBezTo>
                    <a:pt x="3030379" y="20479"/>
                    <a:pt x="3026569" y="22384"/>
                    <a:pt x="3036094" y="18574"/>
                  </a:cubicBezTo>
                  <a:lnTo>
                    <a:pt x="3036094" y="18574"/>
                  </a:lnTo>
                  <a:lnTo>
                    <a:pt x="3036094" y="18574"/>
                  </a:lnTo>
                  <a:lnTo>
                    <a:pt x="3036094" y="18574"/>
                  </a:lnTo>
                  <a:close/>
                  <a:moveTo>
                    <a:pt x="3075146" y="18574"/>
                  </a:moveTo>
                  <a:lnTo>
                    <a:pt x="3075146" y="30004"/>
                  </a:lnTo>
                  <a:cubicBezTo>
                    <a:pt x="3071336" y="28099"/>
                    <a:pt x="3071336" y="28099"/>
                    <a:pt x="3069431" y="24289"/>
                  </a:cubicBezTo>
                  <a:lnTo>
                    <a:pt x="3063716" y="24289"/>
                  </a:lnTo>
                  <a:cubicBezTo>
                    <a:pt x="3067526" y="20479"/>
                    <a:pt x="3063716" y="22384"/>
                    <a:pt x="3075146" y="18574"/>
                  </a:cubicBezTo>
                  <a:lnTo>
                    <a:pt x="3075146" y="18574"/>
                  </a:lnTo>
                  <a:lnTo>
                    <a:pt x="3075146" y="18574"/>
                  </a:lnTo>
                  <a:lnTo>
                    <a:pt x="3075146" y="18574"/>
                  </a:lnTo>
                  <a:close/>
                  <a:moveTo>
                    <a:pt x="3477101" y="18574"/>
                  </a:moveTo>
                  <a:lnTo>
                    <a:pt x="3477101" y="30004"/>
                  </a:lnTo>
                  <a:lnTo>
                    <a:pt x="3471386" y="30004"/>
                  </a:lnTo>
                  <a:lnTo>
                    <a:pt x="3471386" y="18574"/>
                  </a:lnTo>
                  <a:lnTo>
                    <a:pt x="3477101" y="18574"/>
                  </a:lnTo>
                  <a:lnTo>
                    <a:pt x="3477101" y="18574"/>
                  </a:lnTo>
                  <a:lnTo>
                    <a:pt x="3477101" y="18574"/>
                  </a:lnTo>
                  <a:lnTo>
                    <a:pt x="3477101" y="1857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2B960409-D5D3-4448-9ADF-8EB12779DF6B}"/>
                </a:ext>
              </a:extLst>
            </p:cNvPr>
            <p:cNvSpPr/>
            <p:nvPr/>
          </p:nvSpPr>
          <p:spPr>
            <a:xfrm>
              <a:off x="-1429" y="5795447"/>
              <a:ext cx="5876925" cy="38100"/>
            </a:xfrm>
            <a:custGeom>
              <a:avLst/>
              <a:gdLst>
                <a:gd name="connsiteX0" fmla="*/ 5847874 w 5876925"/>
                <a:gd name="connsiteY0" fmla="*/ 9049 h 38100"/>
                <a:gd name="connsiteX1" fmla="*/ 5842159 w 5876925"/>
                <a:gd name="connsiteY1" fmla="*/ 33814 h 38100"/>
                <a:gd name="connsiteX2" fmla="*/ 5855494 w 5876925"/>
                <a:gd name="connsiteY2" fmla="*/ 33814 h 38100"/>
                <a:gd name="connsiteX3" fmla="*/ 5853589 w 5876925"/>
                <a:gd name="connsiteY3" fmla="*/ 30004 h 38100"/>
                <a:gd name="connsiteX4" fmla="*/ 5865019 w 5876925"/>
                <a:gd name="connsiteY4" fmla="*/ 30004 h 38100"/>
                <a:gd name="connsiteX5" fmla="*/ 5859304 w 5876925"/>
                <a:gd name="connsiteY5" fmla="*/ 33814 h 38100"/>
                <a:gd name="connsiteX6" fmla="*/ 5874544 w 5876925"/>
                <a:gd name="connsiteY6" fmla="*/ 33814 h 38100"/>
                <a:gd name="connsiteX7" fmla="*/ 5872639 w 5876925"/>
                <a:gd name="connsiteY7" fmla="*/ 9049 h 38100"/>
                <a:gd name="connsiteX8" fmla="*/ 5847874 w 5876925"/>
                <a:gd name="connsiteY8" fmla="*/ 9049 h 38100"/>
                <a:gd name="connsiteX9" fmla="*/ 5847874 w 5876925"/>
                <a:gd name="connsiteY9" fmla="*/ 9049 h 38100"/>
                <a:gd name="connsiteX10" fmla="*/ 5847874 w 5876925"/>
                <a:gd name="connsiteY10" fmla="*/ 9049 h 38100"/>
                <a:gd name="connsiteX11" fmla="*/ 5847874 w 5876925"/>
                <a:gd name="connsiteY11" fmla="*/ 9049 h 38100"/>
                <a:gd name="connsiteX12" fmla="*/ 5729764 w 5876925"/>
                <a:gd name="connsiteY12" fmla="*/ 9049 h 38100"/>
                <a:gd name="connsiteX13" fmla="*/ 5745004 w 5876925"/>
                <a:gd name="connsiteY13" fmla="*/ 33814 h 38100"/>
                <a:gd name="connsiteX14" fmla="*/ 5822156 w 5876925"/>
                <a:gd name="connsiteY14" fmla="*/ 33814 h 38100"/>
                <a:gd name="connsiteX15" fmla="*/ 5820252 w 5876925"/>
                <a:gd name="connsiteY15" fmla="*/ 30004 h 38100"/>
                <a:gd name="connsiteX16" fmla="*/ 5825966 w 5876925"/>
                <a:gd name="connsiteY16" fmla="*/ 9049 h 38100"/>
                <a:gd name="connsiteX17" fmla="*/ 5729764 w 5876925"/>
                <a:gd name="connsiteY17" fmla="*/ 9049 h 38100"/>
                <a:gd name="connsiteX18" fmla="*/ 5729764 w 5876925"/>
                <a:gd name="connsiteY18" fmla="*/ 9049 h 38100"/>
                <a:gd name="connsiteX19" fmla="*/ 5729764 w 5876925"/>
                <a:gd name="connsiteY19" fmla="*/ 9049 h 38100"/>
                <a:gd name="connsiteX20" fmla="*/ 5729764 w 5876925"/>
                <a:gd name="connsiteY20" fmla="*/ 9049 h 38100"/>
                <a:gd name="connsiteX21" fmla="*/ 5598319 w 5876925"/>
                <a:gd name="connsiteY21" fmla="*/ 9049 h 38100"/>
                <a:gd name="connsiteX22" fmla="*/ 5592604 w 5876925"/>
                <a:gd name="connsiteY22" fmla="*/ 12859 h 38100"/>
                <a:gd name="connsiteX23" fmla="*/ 5607844 w 5876925"/>
                <a:gd name="connsiteY23" fmla="*/ 9049 h 38100"/>
                <a:gd name="connsiteX24" fmla="*/ 5598319 w 5876925"/>
                <a:gd name="connsiteY24" fmla="*/ 9049 h 38100"/>
                <a:gd name="connsiteX25" fmla="*/ 5598319 w 5876925"/>
                <a:gd name="connsiteY25" fmla="*/ 9049 h 38100"/>
                <a:gd name="connsiteX26" fmla="*/ 5598319 w 5876925"/>
                <a:gd name="connsiteY26" fmla="*/ 9049 h 38100"/>
                <a:gd name="connsiteX27" fmla="*/ 5598319 w 5876925"/>
                <a:gd name="connsiteY27" fmla="*/ 9049 h 38100"/>
                <a:gd name="connsiteX28" fmla="*/ 5547836 w 5876925"/>
                <a:gd name="connsiteY28" fmla="*/ 9049 h 38100"/>
                <a:gd name="connsiteX29" fmla="*/ 5544027 w 5876925"/>
                <a:gd name="connsiteY29" fmla="*/ 18574 h 38100"/>
                <a:gd name="connsiteX30" fmla="*/ 5544027 w 5876925"/>
                <a:gd name="connsiteY30" fmla="*/ 9049 h 38100"/>
                <a:gd name="connsiteX31" fmla="*/ 5320189 w 5876925"/>
                <a:gd name="connsiteY31" fmla="*/ 9049 h 38100"/>
                <a:gd name="connsiteX32" fmla="*/ 5320189 w 5876925"/>
                <a:gd name="connsiteY32" fmla="*/ 24289 h 38100"/>
                <a:gd name="connsiteX33" fmla="*/ 5308759 w 5876925"/>
                <a:gd name="connsiteY33" fmla="*/ 9049 h 38100"/>
                <a:gd name="connsiteX34" fmla="*/ 5265897 w 5876925"/>
                <a:gd name="connsiteY34" fmla="*/ 9049 h 38100"/>
                <a:gd name="connsiteX35" fmla="*/ 5262086 w 5876925"/>
                <a:gd name="connsiteY35" fmla="*/ 18574 h 38100"/>
                <a:gd name="connsiteX36" fmla="*/ 5256372 w 5876925"/>
                <a:gd name="connsiteY36" fmla="*/ 18574 h 38100"/>
                <a:gd name="connsiteX37" fmla="*/ 5256372 w 5876925"/>
                <a:gd name="connsiteY37" fmla="*/ 9049 h 38100"/>
                <a:gd name="connsiteX38" fmla="*/ 5239227 w 5876925"/>
                <a:gd name="connsiteY38" fmla="*/ 9049 h 38100"/>
                <a:gd name="connsiteX39" fmla="*/ 5181124 w 5876925"/>
                <a:gd name="connsiteY39" fmla="*/ 30004 h 38100"/>
                <a:gd name="connsiteX40" fmla="*/ 5183029 w 5876925"/>
                <a:gd name="connsiteY40" fmla="*/ 9049 h 38100"/>
                <a:gd name="connsiteX41" fmla="*/ 5158264 w 5876925"/>
                <a:gd name="connsiteY41" fmla="*/ 9049 h 38100"/>
                <a:gd name="connsiteX42" fmla="*/ 5150644 w 5876925"/>
                <a:gd name="connsiteY42" fmla="*/ 33814 h 38100"/>
                <a:gd name="connsiteX43" fmla="*/ 5244941 w 5876925"/>
                <a:gd name="connsiteY43" fmla="*/ 33814 h 38100"/>
                <a:gd name="connsiteX44" fmla="*/ 5244941 w 5876925"/>
                <a:gd name="connsiteY44" fmla="*/ 30004 h 38100"/>
                <a:gd name="connsiteX45" fmla="*/ 5256372 w 5876925"/>
                <a:gd name="connsiteY45" fmla="*/ 24289 h 38100"/>
                <a:gd name="connsiteX46" fmla="*/ 5256372 w 5876925"/>
                <a:gd name="connsiteY46" fmla="*/ 33814 h 38100"/>
                <a:gd name="connsiteX47" fmla="*/ 5312569 w 5876925"/>
                <a:gd name="connsiteY47" fmla="*/ 33814 h 38100"/>
                <a:gd name="connsiteX48" fmla="*/ 5312569 w 5876925"/>
                <a:gd name="connsiteY48" fmla="*/ 30004 h 38100"/>
                <a:gd name="connsiteX49" fmla="*/ 5320189 w 5876925"/>
                <a:gd name="connsiteY49" fmla="*/ 30004 h 38100"/>
                <a:gd name="connsiteX50" fmla="*/ 5320189 w 5876925"/>
                <a:gd name="connsiteY50" fmla="*/ 33814 h 38100"/>
                <a:gd name="connsiteX51" fmla="*/ 5339239 w 5876925"/>
                <a:gd name="connsiteY51" fmla="*/ 33814 h 38100"/>
                <a:gd name="connsiteX52" fmla="*/ 5356384 w 5876925"/>
                <a:gd name="connsiteY52" fmla="*/ 24289 h 38100"/>
                <a:gd name="connsiteX53" fmla="*/ 5375434 w 5876925"/>
                <a:gd name="connsiteY53" fmla="*/ 33814 h 38100"/>
                <a:gd name="connsiteX54" fmla="*/ 5392579 w 5876925"/>
                <a:gd name="connsiteY54" fmla="*/ 33814 h 38100"/>
                <a:gd name="connsiteX55" fmla="*/ 5379244 w 5876925"/>
                <a:gd name="connsiteY55" fmla="*/ 24289 h 38100"/>
                <a:gd name="connsiteX56" fmla="*/ 5398294 w 5876925"/>
                <a:gd name="connsiteY56" fmla="*/ 24289 h 38100"/>
                <a:gd name="connsiteX57" fmla="*/ 5402104 w 5876925"/>
                <a:gd name="connsiteY57" fmla="*/ 33814 h 38100"/>
                <a:gd name="connsiteX58" fmla="*/ 5508784 w 5876925"/>
                <a:gd name="connsiteY58" fmla="*/ 33814 h 38100"/>
                <a:gd name="connsiteX59" fmla="*/ 5518309 w 5876925"/>
                <a:gd name="connsiteY59" fmla="*/ 30004 h 38100"/>
                <a:gd name="connsiteX60" fmla="*/ 5512594 w 5876925"/>
                <a:gd name="connsiteY60" fmla="*/ 33814 h 38100"/>
                <a:gd name="connsiteX61" fmla="*/ 5566886 w 5876925"/>
                <a:gd name="connsiteY61" fmla="*/ 33814 h 38100"/>
                <a:gd name="connsiteX62" fmla="*/ 5574506 w 5876925"/>
                <a:gd name="connsiteY62" fmla="*/ 30004 h 38100"/>
                <a:gd name="connsiteX63" fmla="*/ 5555456 w 5876925"/>
                <a:gd name="connsiteY63" fmla="*/ 30004 h 38100"/>
                <a:gd name="connsiteX64" fmla="*/ 5555456 w 5876925"/>
                <a:gd name="connsiteY64" fmla="*/ 10954 h 38100"/>
                <a:gd name="connsiteX65" fmla="*/ 5570697 w 5876925"/>
                <a:gd name="connsiteY65" fmla="*/ 7144 h 38100"/>
                <a:gd name="connsiteX66" fmla="*/ 5547836 w 5876925"/>
                <a:gd name="connsiteY66" fmla="*/ 9049 h 38100"/>
                <a:gd name="connsiteX67" fmla="*/ 5547836 w 5876925"/>
                <a:gd name="connsiteY67" fmla="*/ 9049 h 38100"/>
                <a:gd name="connsiteX68" fmla="*/ 5547836 w 5876925"/>
                <a:gd name="connsiteY68" fmla="*/ 9049 h 38100"/>
                <a:gd name="connsiteX69" fmla="*/ 5547836 w 5876925"/>
                <a:gd name="connsiteY69" fmla="*/ 9049 h 38100"/>
                <a:gd name="connsiteX70" fmla="*/ 5064919 w 5876925"/>
                <a:gd name="connsiteY70" fmla="*/ 9049 h 38100"/>
                <a:gd name="connsiteX71" fmla="*/ 5027772 w 5876925"/>
                <a:gd name="connsiteY71" fmla="*/ 33814 h 38100"/>
                <a:gd name="connsiteX72" fmla="*/ 5078254 w 5876925"/>
                <a:gd name="connsiteY72" fmla="*/ 33814 h 38100"/>
                <a:gd name="connsiteX73" fmla="*/ 5103019 w 5876925"/>
                <a:gd name="connsiteY73" fmla="*/ 7144 h 38100"/>
                <a:gd name="connsiteX74" fmla="*/ 5064919 w 5876925"/>
                <a:gd name="connsiteY74" fmla="*/ 9049 h 38100"/>
                <a:gd name="connsiteX75" fmla="*/ 5064919 w 5876925"/>
                <a:gd name="connsiteY75" fmla="*/ 9049 h 38100"/>
                <a:gd name="connsiteX76" fmla="*/ 5064919 w 5876925"/>
                <a:gd name="connsiteY76" fmla="*/ 9049 h 38100"/>
                <a:gd name="connsiteX77" fmla="*/ 5064919 w 5876925"/>
                <a:gd name="connsiteY77" fmla="*/ 9049 h 38100"/>
                <a:gd name="connsiteX78" fmla="*/ 4877276 w 5876925"/>
                <a:gd name="connsiteY78" fmla="*/ 9049 h 38100"/>
                <a:gd name="connsiteX79" fmla="*/ 4927759 w 5876925"/>
                <a:gd name="connsiteY79" fmla="*/ 30004 h 38100"/>
                <a:gd name="connsiteX80" fmla="*/ 4929664 w 5876925"/>
                <a:gd name="connsiteY80" fmla="*/ 9049 h 38100"/>
                <a:gd name="connsiteX81" fmla="*/ 4877276 w 5876925"/>
                <a:gd name="connsiteY81" fmla="*/ 9049 h 38100"/>
                <a:gd name="connsiteX82" fmla="*/ 4877276 w 5876925"/>
                <a:gd name="connsiteY82" fmla="*/ 9049 h 38100"/>
                <a:gd name="connsiteX83" fmla="*/ 4877276 w 5876925"/>
                <a:gd name="connsiteY83" fmla="*/ 9049 h 38100"/>
                <a:gd name="connsiteX84" fmla="*/ 4877276 w 5876925"/>
                <a:gd name="connsiteY84" fmla="*/ 9049 h 38100"/>
                <a:gd name="connsiteX85" fmla="*/ 4807744 w 5876925"/>
                <a:gd name="connsiteY85" fmla="*/ 9049 h 38100"/>
                <a:gd name="connsiteX86" fmla="*/ 4821079 w 5876925"/>
                <a:gd name="connsiteY86" fmla="*/ 30004 h 38100"/>
                <a:gd name="connsiteX87" fmla="*/ 4819174 w 5876925"/>
                <a:gd name="connsiteY87" fmla="*/ 33814 h 38100"/>
                <a:gd name="connsiteX88" fmla="*/ 4862036 w 5876925"/>
                <a:gd name="connsiteY88" fmla="*/ 33814 h 38100"/>
                <a:gd name="connsiteX89" fmla="*/ 4854416 w 5876925"/>
                <a:gd name="connsiteY89" fmla="*/ 9049 h 38100"/>
                <a:gd name="connsiteX90" fmla="*/ 4807744 w 5876925"/>
                <a:gd name="connsiteY90" fmla="*/ 9049 h 38100"/>
                <a:gd name="connsiteX91" fmla="*/ 4807744 w 5876925"/>
                <a:gd name="connsiteY91" fmla="*/ 9049 h 38100"/>
                <a:gd name="connsiteX92" fmla="*/ 4807744 w 5876925"/>
                <a:gd name="connsiteY92" fmla="*/ 9049 h 38100"/>
                <a:gd name="connsiteX93" fmla="*/ 4807744 w 5876925"/>
                <a:gd name="connsiteY93" fmla="*/ 9049 h 38100"/>
                <a:gd name="connsiteX94" fmla="*/ 4773454 w 5876925"/>
                <a:gd name="connsiteY94" fmla="*/ 9049 h 38100"/>
                <a:gd name="connsiteX95" fmla="*/ 4760119 w 5876925"/>
                <a:gd name="connsiteY95" fmla="*/ 33814 h 38100"/>
                <a:gd name="connsiteX96" fmla="*/ 4806791 w 5876925"/>
                <a:gd name="connsiteY96" fmla="*/ 33814 h 38100"/>
                <a:gd name="connsiteX97" fmla="*/ 4797266 w 5876925"/>
                <a:gd name="connsiteY97" fmla="*/ 9049 h 38100"/>
                <a:gd name="connsiteX98" fmla="*/ 4773454 w 5876925"/>
                <a:gd name="connsiteY98" fmla="*/ 9049 h 38100"/>
                <a:gd name="connsiteX99" fmla="*/ 4773454 w 5876925"/>
                <a:gd name="connsiteY99" fmla="*/ 9049 h 38100"/>
                <a:gd name="connsiteX100" fmla="*/ 4773454 w 5876925"/>
                <a:gd name="connsiteY100" fmla="*/ 9049 h 38100"/>
                <a:gd name="connsiteX101" fmla="*/ 4773454 w 5876925"/>
                <a:gd name="connsiteY101" fmla="*/ 9049 h 38100"/>
                <a:gd name="connsiteX102" fmla="*/ 4709636 w 5876925"/>
                <a:gd name="connsiteY102" fmla="*/ 9049 h 38100"/>
                <a:gd name="connsiteX103" fmla="*/ 4703922 w 5876925"/>
                <a:gd name="connsiteY103" fmla="*/ 24289 h 38100"/>
                <a:gd name="connsiteX104" fmla="*/ 4698207 w 5876925"/>
                <a:gd name="connsiteY104" fmla="*/ 24289 h 38100"/>
                <a:gd name="connsiteX105" fmla="*/ 4698207 w 5876925"/>
                <a:gd name="connsiteY105" fmla="*/ 12859 h 38100"/>
                <a:gd name="connsiteX106" fmla="*/ 4705826 w 5876925"/>
                <a:gd name="connsiteY106" fmla="*/ 9049 h 38100"/>
                <a:gd name="connsiteX107" fmla="*/ 4562951 w 5876925"/>
                <a:gd name="connsiteY107" fmla="*/ 9049 h 38100"/>
                <a:gd name="connsiteX108" fmla="*/ 4555332 w 5876925"/>
                <a:gd name="connsiteY108" fmla="*/ 33814 h 38100"/>
                <a:gd name="connsiteX109" fmla="*/ 4585811 w 5876925"/>
                <a:gd name="connsiteY109" fmla="*/ 33814 h 38100"/>
                <a:gd name="connsiteX110" fmla="*/ 4601051 w 5876925"/>
                <a:gd name="connsiteY110" fmla="*/ 30004 h 38100"/>
                <a:gd name="connsiteX111" fmla="*/ 4602957 w 5876925"/>
                <a:gd name="connsiteY111" fmla="*/ 33814 h 38100"/>
                <a:gd name="connsiteX112" fmla="*/ 4625816 w 5876925"/>
                <a:gd name="connsiteY112" fmla="*/ 33814 h 38100"/>
                <a:gd name="connsiteX113" fmla="*/ 4625816 w 5876925"/>
                <a:gd name="connsiteY113" fmla="*/ 30004 h 38100"/>
                <a:gd name="connsiteX114" fmla="*/ 4631532 w 5876925"/>
                <a:gd name="connsiteY114" fmla="*/ 30004 h 38100"/>
                <a:gd name="connsiteX115" fmla="*/ 4631532 w 5876925"/>
                <a:gd name="connsiteY115" fmla="*/ 33814 h 38100"/>
                <a:gd name="connsiteX116" fmla="*/ 4755357 w 5876925"/>
                <a:gd name="connsiteY116" fmla="*/ 33814 h 38100"/>
                <a:gd name="connsiteX117" fmla="*/ 4759166 w 5876925"/>
                <a:gd name="connsiteY117" fmla="*/ 9049 h 38100"/>
                <a:gd name="connsiteX118" fmla="*/ 4709636 w 5876925"/>
                <a:gd name="connsiteY118" fmla="*/ 9049 h 38100"/>
                <a:gd name="connsiteX119" fmla="*/ 4709636 w 5876925"/>
                <a:gd name="connsiteY119" fmla="*/ 9049 h 38100"/>
                <a:gd name="connsiteX120" fmla="*/ 4709636 w 5876925"/>
                <a:gd name="connsiteY120" fmla="*/ 9049 h 38100"/>
                <a:gd name="connsiteX121" fmla="*/ 4709636 w 5876925"/>
                <a:gd name="connsiteY121" fmla="*/ 9049 h 38100"/>
                <a:gd name="connsiteX122" fmla="*/ 4450557 w 5876925"/>
                <a:gd name="connsiteY122" fmla="*/ 9049 h 38100"/>
                <a:gd name="connsiteX123" fmla="*/ 4450557 w 5876925"/>
                <a:gd name="connsiteY123" fmla="*/ 12859 h 38100"/>
                <a:gd name="connsiteX124" fmla="*/ 4456272 w 5876925"/>
                <a:gd name="connsiteY124" fmla="*/ 12859 h 38100"/>
                <a:gd name="connsiteX125" fmla="*/ 4479132 w 5876925"/>
                <a:gd name="connsiteY125" fmla="*/ 35719 h 38100"/>
                <a:gd name="connsiteX126" fmla="*/ 4490561 w 5876925"/>
                <a:gd name="connsiteY126" fmla="*/ 35719 h 38100"/>
                <a:gd name="connsiteX127" fmla="*/ 4492466 w 5876925"/>
                <a:gd name="connsiteY127" fmla="*/ 26194 h 38100"/>
                <a:gd name="connsiteX128" fmla="*/ 4461986 w 5876925"/>
                <a:gd name="connsiteY128" fmla="*/ 10954 h 38100"/>
                <a:gd name="connsiteX129" fmla="*/ 4450557 w 5876925"/>
                <a:gd name="connsiteY129" fmla="*/ 9049 h 38100"/>
                <a:gd name="connsiteX130" fmla="*/ 4450557 w 5876925"/>
                <a:gd name="connsiteY130" fmla="*/ 9049 h 38100"/>
                <a:gd name="connsiteX131" fmla="*/ 4450557 w 5876925"/>
                <a:gd name="connsiteY131" fmla="*/ 9049 h 38100"/>
                <a:gd name="connsiteX132" fmla="*/ 4450557 w 5876925"/>
                <a:gd name="connsiteY132" fmla="*/ 9049 h 38100"/>
                <a:gd name="connsiteX133" fmla="*/ 4369594 w 5876925"/>
                <a:gd name="connsiteY133" fmla="*/ 9049 h 38100"/>
                <a:gd name="connsiteX134" fmla="*/ 4363879 w 5876925"/>
                <a:gd name="connsiteY134" fmla="*/ 24289 h 38100"/>
                <a:gd name="connsiteX135" fmla="*/ 4399122 w 5876925"/>
                <a:gd name="connsiteY135" fmla="*/ 33814 h 38100"/>
                <a:gd name="connsiteX136" fmla="*/ 4434364 w 5876925"/>
                <a:gd name="connsiteY136" fmla="*/ 33814 h 38100"/>
                <a:gd name="connsiteX137" fmla="*/ 4395311 w 5876925"/>
                <a:gd name="connsiteY137" fmla="*/ 18574 h 38100"/>
                <a:gd name="connsiteX138" fmla="*/ 4385786 w 5876925"/>
                <a:gd name="connsiteY138" fmla="*/ 9049 h 38100"/>
                <a:gd name="connsiteX139" fmla="*/ 4369594 w 5876925"/>
                <a:gd name="connsiteY139" fmla="*/ 9049 h 38100"/>
                <a:gd name="connsiteX140" fmla="*/ 4369594 w 5876925"/>
                <a:gd name="connsiteY140" fmla="*/ 9049 h 38100"/>
                <a:gd name="connsiteX141" fmla="*/ 4369594 w 5876925"/>
                <a:gd name="connsiteY141" fmla="*/ 9049 h 38100"/>
                <a:gd name="connsiteX142" fmla="*/ 4369594 w 5876925"/>
                <a:gd name="connsiteY142" fmla="*/ 9049 h 38100"/>
                <a:gd name="connsiteX143" fmla="*/ 4337209 w 5876925"/>
                <a:gd name="connsiteY143" fmla="*/ 9049 h 38100"/>
                <a:gd name="connsiteX144" fmla="*/ 4333399 w 5876925"/>
                <a:gd name="connsiteY144" fmla="*/ 24289 h 38100"/>
                <a:gd name="connsiteX145" fmla="*/ 4314349 w 5876925"/>
                <a:gd name="connsiteY145" fmla="*/ 18574 h 38100"/>
                <a:gd name="connsiteX146" fmla="*/ 4314349 w 5876925"/>
                <a:gd name="connsiteY146" fmla="*/ 9049 h 38100"/>
                <a:gd name="connsiteX147" fmla="*/ 4235291 w 5876925"/>
                <a:gd name="connsiteY147" fmla="*/ 9049 h 38100"/>
                <a:gd name="connsiteX148" fmla="*/ 4233386 w 5876925"/>
                <a:gd name="connsiteY148" fmla="*/ 12859 h 38100"/>
                <a:gd name="connsiteX149" fmla="*/ 4231482 w 5876925"/>
                <a:gd name="connsiteY149" fmla="*/ 9049 h 38100"/>
                <a:gd name="connsiteX150" fmla="*/ 4221957 w 5876925"/>
                <a:gd name="connsiteY150" fmla="*/ 9049 h 38100"/>
                <a:gd name="connsiteX151" fmla="*/ 4221957 w 5876925"/>
                <a:gd name="connsiteY151" fmla="*/ 12859 h 38100"/>
                <a:gd name="connsiteX152" fmla="*/ 4204811 w 5876925"/>
                <a:gd name="connsiteY152" fmla="*/ 35719 h 38100"/>
                <a:gd name="connsiteX153" fmla="*/ 4233386 w 5876925"/>
                <a:gd name="connsiteY153" fmla="*/ 35719 h 38100"/>
                <a:gd name="connsiteX154" fmla="*/ 4246722 w 5876925"/>
                <a:gd name="connsiteY154" fmla="*/ 26194 h 38100"/>
                <a:gd name="connsiteX155" fmla="*/ 4261961 w 5876925"/>
                <a:gd name="connsiteY155" fmla="*/ 35719 h 38100"/>
                <a:gd name="connsiteX156" fmla="*/ 4310539 w 5876925"/>
                <a:gd name="connsiteY156" fmla="*/ 35719 h 38100"/>
                <a:gd name="connsiteX157" fmla="*/ 4366736 w 5876925"/>
                <a:gd name="connsiteY157" fmla="*/ 9049 h 38100"/>
                <a:gd name="connsiteX158" fmla="*/ 4337209 w 5876925"/>
                <a:gd name="connsiteY158" fmla="*/ 9049 h 38100"/>
                <a:gd name="connsiteX159" fmla="*/ 4337209 w 5876925"/>
                <a:gd name="connsiteY159" fmla="*/ 9049 h 38100"/>
                <a:gd name="connsiteX160" fmla="*/ 4337209 w 5876925"/>
                <a:gd name="connsiteY160" fmla="*/ 9049 h 38100"/>
                <a:gd name="connsiteX161" fmla="*/ 4337209 w 5876925"/>
                <a:gd name="connsiteY161" fmla="*/ 9049 h 38100"/>
                <a:gd name="connsiteX162" fmla="*/ 3681889 w 5876925"/>
                <a:gd name="connsiteY162" fmla="*/ 9049 h 38100"/>
                <a:gd name="connsiteX163" fmla="*/ 3687604 w 5876925"/>
                <a:gd name="connsiteY163" fmla="*/ 24289 h 38100"/>
                <a:gd name="connsiteX164" fmla="*/ 3693319 w 5876925"/>
                <a:gd name="connsiteY164" fmla="*/ 24289 h 38100"/>
                <a:gd name="connsiteX165" fmla="*/ 3693319 w 5876925"/>
                <a:gd name="connsiteY165" fmla="*/ 9049 h 38100"/>
                <a:gd name="connsiteX166" fmla="*/ 3681889 w 5876925"/>
                <a:gd name="connsiteY166" fmla="*/ 9049 h 38100"/>
                <a:gd name="connsiteX167" fmla="*/ 3681889 w 5876925"/>
                <a:gd name="connsiteY167" fmla="*/ 9049 h 38100"/>
                <a:gd name="connsiteX168" fmla="*/ 3681889 w 5876925"/>
                <a:gd name="connsiteY168" fmla="*/ 9049 h 38100"/>
                <a:gd name="connsiteX169" fmla="*/ 3681889 w 5876925"/>
                <a:gd name="connsiteY169" fmla="*/ 9049 h 38100"/>
                <a:gd name="connsiteX170" fmla="*/ 3648551 w 5876925"/>
                <a:gd name="connsiteY170" fmla="*/ 9049 h 38100"/>
                <a:gd name="connsiteX171" fmla="*/ 3648551 w 5876925"/>
                <a:gd name="connsiteY171" fmla="*/ 12859 h 38100"/>
                <a:gd name="connsiteX172" fmla="*/ 3644741 w 5876925"/>
                <a:gd name="connsiteY172" fmla="*/ 9049 h 38100"/>
                <a:gd name="connsiteX173" fmla="*/ 3310414 w 5876925"/>
                <a:gd name="connsiteY173" fmla="*/ 9049 h 38100"/>
                <a:gd name="connsiteX174" fmla="*/ 3314224 w 5876925"/>
                <a:gd name="connsiteY174" fmla="*/ 18574 h 38100"/>
                <a:gd name="connsiteX175" fmla="*/ 3302794 w 5876925"/>
                <a:gd name="connsiteY175" fmla="*/ 18574 h 38100"/>
                <a:gd name="connsiteX176" fmla="*/ 3302794 w 5876925"/>
                <a:gd name="connsiteY176" fmla="*/ 9049 h 38100"/>
                <a:gd name="connsiteX177" fmla="*/ 2939891 w 5876925"/>
                <a:gd name="connsiteY177" fmla="*/ 9049 h 38100"/>
                <a:gd name="connsiteX178" fmla="*/ 2936081 w 5876925"/>
                <a:gd name="connsiteY178" fmla="*/ 18574 h 38100"/>
                <a:gd name="connsiteX179" fmla="*/ 2930366 w 5876925"/>
                <a:gd name="connsiteY179" fmla="*/ 12859 h 38100"/>
                <a:gd name="connsiteX180" fmla="*/ 2928461 w 5876925"/>
                <a:gd name="connsiteY180" fmla="*/ 9049 h 38100"/>
                <a:gd name="connsiteX181" fmla="*/ 2843689 w 5876925"/>
                <a:gd name="connsiteY181" fmla="*/ 9049 h 38100"/>
                <a:gd name="connsiteX182" fmla="*/ 2862739 w 5876925"/>
                <a:gd name="connsiteY182" fmla="*/ 30004 h 38100"/>
                <a:gd name="connsiteX183" fmla="*/ 2851309 w 5876925"/>
                <a:gd name="connsiteY183" fmla="*/ 30004 h 38100"/>
                <a:gd name="connsiteX184" fmla="*/ 2826544 w 5876925"/>
                <a:gd name="connsiteY184" fmla="*/ 24289 h 38100"/>
                <a:gd name="connsiteX185" fmla="*/ 2824639 w 5876925"/>
                <a:gd name="connsiteY185" fmla="*/ 9049 h 38100"/>
                <a:gd name="connsiteX186" fmla="*/ 2794159 w 5876925"/>
                <a:gd name="connsiteY186" fmla="*/ 9049 h 38100"/>
                <a:gd name="connsiteX187" fmla="*/ 2778919 w 5876925"/>
                <a:gd name="connsiteY187" fmla="*/ 18574 h 38100"/>
                <a:gd name="connsiteX188" fmla="*/ 2782729 w 5876925"/>
                <a:gd name="connsiteY188" fmla="*/ 9049 h 38100"/>
                <a:gd name="connsiteX189" fmla="*/ 2435066 w 5876925"/>
                <a:gd name="connsiteY189" fmla="*/ 9049 h 38100"/>
                <a:gd name="connsiteX190" fmla="*/ 2427446 w 5876925"/>
                <a:gd name="connsiteY190" fmla="*/ 35719 h 38100"/>
                <a:gd name="connsiteX191" fmla="*/ 2481739 w 5876925"/>
                <a:gd name="connsiteY191" fmla="*/ 35719 h 38100"/>
                <a:gd name="connsiteX192" fmla="*/ 2487454 w 5876925"/>
                <a:gd name="connsiteY192" fmla="*/ 31909 h 38100"/>
                <a:gd name="connsiteX193" fmla="*/ 2485549 w 5876925"/>
                <a:gd name="connsiteY193" fmla="*/ 35719 h 38100"/>
                <a:gd name="connsiteX194" fmla="*/ 2514124 w 5876925"/>
                <a:gd name="connsiteY194" fmla="*/ 35719 h 38100"/>
                <a:gd name="connsiteX195" fmla="*/ 2512219 w 5876925"/>
                <a:gd name="connsiteY195" fmla="*/ 31909 h 38100"/>
                <a:gd name="connsiteX196" fmla="*/ 2531269 w 5876925"/>
                <a:gd name="connsiteY196" fmla="*/ 31909 h 38100"/>
                <a:gd name="connsiteX197" fmla="*/ 2531269 w 5876925"/>
                <a:gd name="connsiteY197" fmla="*/ 35719 h 38100"/>
                <a:gd name="connsiteX198" fmla="*/ 3053239 w 5876925"/>
                <a:gd name="connsiteY198" fmla="*/ 35719 h 38100"/>
                <a:gd name="connsiteX199" fmla="*/ 3060859 w 5876925"/>
                <a:gd name="connsiteY199" fmla="*/ 12859 h 38100"/>
                <a:gd name="connsiteX200" fmla="*/ 3060859 w 5876925"/>
                <a:gd name="connsiteY200" fmla="*/ 35719 h 38100"/>
                <a:gd name="connsiteX201" fmla="*/ 3184684 w 5876925"/>
                <a:gd name="connsiteY201" fmla="*/ 35719 h 38100"/>
                <a:gd name="connsiteX202" fmla="*/ 3178969 w 5876925"/>
                <a:gd name="connsiteY202" fmla="*/ 26194 h 38100"/>
                <a:gd name="connsiteX203" fmla="*/ 3184684 w 5876925"/>
                <a:gd name="connsiteY203" fmla="*/ 26194 h 38100"/>
                <a:gd name="connsiteX204" fmla="*/ 3196114 w 5876925"/>
                <a:gd name="connsiteY204" fmla="*/ 31909 h 38100"/>
                <a:gd name="connsiteX205" fmla="*/ 3196114 w 5876925"/>
                <a:gd name="connsiteY205" fmla="*/ 35719 h 38100"/>
                <a:gd name="connsiteX206" fmla="*/ 3207544 w 5876925"/>
                <a:gd name="connsiteY206" fmla="*/ 35719 h 38100"/>
                <a:gd name="connsiteX207" fmla="*/ 3207544 w 5876925"/>
                <a:gd name="connsiteY207" fmla="*/ 31909 h 38100"/>
                <a:gd name="connsiteX208" fmla="*/ 3226594 w 5876925"/>
                <a:gd name="connsiteY208" fmla="*/ 31909 h 38100"/>
                <a:gd name="connsiteX209" fmla="*/ 3226594 w 5876925"/>
                <a:gd name="connsiteY209" fmla="*/ 35719 h 38100"/>
                <a:gd name="connsiteX210" fmla="*/ 3680936 w 5876925"/>
                <a:gd name="connsiteY210" fmla="*/ 35719 h 38100"/>
                <a:gd name="connsiteX211" fmla="*/ 3682841 w 5876925"/>
                <a:gd name="connsiteY211" fmla="*/ 10954 h 38100"/>
                <a:gd name="connsiteX212" fmla="*/ 3648551 w 5876925"/>
                <a:gd name="connsiteY212" fmla="*/ 9049 h 38100"/>
                <a:gd name="connsiteX213" fmla="*/ 3648551 w 5876925"/>
                <a:gd name="connsiteY213" fmla="*/ 9049 h 38100"/>
                <a:gd name="connsiteX214" fmla="*/ 3648551 w 5876925"/>
                <a:gd name="connsiteY214" fmla="*/ 9049 h 38100"/>
                <a:gd name="connsiteX215" fmla="*/ 3648551 w 5876925"/>
                <a:gd name="connsiteY215" fmla="*/ 9049 h 38100"/>
                <a:gd name="connsiteX216" fmla="*/ 2930366 w 5876925"/>
                <a:gd name="connsiteY216" fmla="*/ 9049 h 38100"/>
                <a:gd name="connsiteX217" fmla="*/ 2936081 w 5876925"/>
                <a:gd name="connsiteY217" fmla="*/ 12859 h 38100"/>
                <a:gd name="connsiteX218" fmla="*/ 2936081 w 5876925"/>
                <a:gd name="connsiteY218" fmla="*/ 9049 h 38100"/>
                <a:gd name="connsiteX219" fmla="*/ 2930366 w 5876925"/>
                <a:gd name="connsiteY219" fmla="*/ 9049 h 38100"/>
                <a:gd name="connsiteX220" fmla="*/ 2930366 w 5876925"/>
                <a:gd name="connsiteY220" fmla="*/ 9049 h 38100"/>
                <a:gd name="connsiteX221" fmla="*/ 2930366 w 5876925"/>
                <a:gd name="connsiteY221" fmla="*/ 9049 h 38100"/>
                <a:gd name="connsiteX222" fmla="*/ 2930366 w 5876925"/>
                <a:gd name="connsiteY222" fmla="*/ 9049 h 38100"/>
                <a:gd name="connsiteX223" fmla="*/ 2356961 w 5876925"/>
                <a:gd name="connsiteY223" fmla="*/ 9049 h 38100"/>
                <a:gd name="connsiteX224" fmla="*/ 2358866 w 5876925"/>
                <a:gd name="connsiteY224" fmla="*/ 18574 h 38100"/>
                <a:gd name="connsiteX225" fmla="*/ 2368391 w 5876925"/>
                <a:gd name="connsiteY225" fmla="*/ 9049 h 38100"/>
                <a:gd name="connsiteX226" fmla="*/ 2356961 w 5876925"/>
                <a:gd name="connsiteY226" fmla="*/ 9049 h 38100"/>
                <a:gd name="connsiteX227" fmla="*/ 2356961 w 5876925"/>
                <a:gd name="connsiteY227" fmla="*/ 9049 h 38100"/>
                <a:gd name="connsiteX228" fmla="*/ 2356961 w 5876925"/>
                <a:gd name="connsiteY228" fmla="*/ 9049 h 38100"/>
                <a:gd name="connsiteX229" fmla="*/ 2356961 w 5876925"/>
                <a:gd name="connsiteY229" fmla="*/ 9049 h 38100"/>
                <a:gd name="connsiteX230" fmla="*/ 2333149 w 5876925"/>
                <a:gd name="connsiteY230" fmla="*/ 9049 h 38100"/>
                <a:gd name="connsiteX231" fmla="*/ 2327434 w 5876925"/>
                <a:gd name="connsiteY231" fmla="*/ 30004 h 38100"/>
                <a:gd name="connsiteX232" fmla="*/ 2333149 w 5876925"/>
                <a:gd name="connsiteY232" fmla="*/ 30004 h 38100"/>
                <a:gd name="connsiteX233" fmla="*/ 2333149 w 5876925"/>
                <a:gd name="connsiteY233" fmla="*/ 18574 h 38100"/>
                <a:gd name="connsiteX234" fmla="*/ 2346484 w 5876925"/>
                <a:gd name="connsiteY234" fmla="*/ 9049 h 38100"/>
                <a:gd name="connsiteX235" fmla="*/ 2333149 w 5876925"/>
                <a:gd name="connsiteY235" fmla="*/ 9049 h 38100"/>
                <a:gd name="connsiteX236" fmla="*/ 2333149 w 5876925"/>
                <a:gd name="connsiteY236" fmla="*/ 9049 h 38100"/>
                <a:gd name="connsiteX237" fmla="*/ 2333149 w 5876925"/>
                <a:gd name="connsiteY237" fmla="*/ 9049 h 38100"/>
                <a:gd name="connsiteX238" fmla="*/ 2333149 w 5876925"/>
                <a:gd name="connsiteY238" fmla="*/ 9049 h 38100"/>
                <a:gd name="connsiteX239" fmla="*/ 1956911 w 5876925"/>
                <a:gd name="connsiteY239" fmla="*/ 9049 h 38100"/>
                <a:gd name="connsiteX240" fmla="*/ 1974056 w 5876925"/>
                <a:gd name="connsiteY240" fmla="*/ 30004 h 38100"/>
                <a:gd name="connsiteX241" fmla="*/ 1975961 w 5876925"/>
                <a:gd name="connsiteY241" fmla="*/ 33814 h 38100"/>
                <a:gd name="connsiteX242" fmla="*/ 2077879 w 5876925"/>
                <a:gd name="connsiteY242" fmla="*/ 33814 h 38100"/>
                <a:gd name="connsiteX243" fmla="*/ 2093119 w 5876925"/>
                <a:gd name="connsiteY243" fmla="*/ 7144 h 38100"/>
                <a:gd name="connsiteX244" fmla="*/ 1956911 w 5876925"/>
                <a:gd name="connsiteY244" fmla="*/ 9049 h 38100"/>
                <a:gd name="connsiteX245" fmla="*/ 1956911 w 5876925"/>
                <a:gd name="connsiteY245" fmla="*/ 9049 h 38100"/>
                <a:gd name="connsiteX246" fmla="*/ 1956911 w 5876925"/>
                <a:gd name="connsiteY246" fmla="*/ 9049 h 38100"/>
                <a:gd name="connsiteX247" fmla="*/ 1956911 w 5876925"/>
                <a:gd name="connsiteY247" fmla="*/ 9049 h 38100"/>
                <a:gd name="connsiteX248" fmla="*/ 1819751 w 5876925"/>
                <a:gd name="connsiteY248" fmla="*/ 9049 h 38100"/>
                <a:gd name="connsiteX249" fmla="*/ 1821656 w 5876925"/>
                <a:gd name="connsiteY249" fmla="*/ 35719 h 38100"/>
                <a:gd name="connsiteX250" fmla="*/ 1829276 w 5876925"/>
                <a:gd name="connsiteY250" fmla="*/ 35719 h 38100"/>
                <a:gd name="connsiteX251" fmla="*/ 1833086 w 5876925"/>
                <a:gd name="connsiteY251" fmla="*/ 9049 h 38100"/>
                <a:gd name="connsiteX252" fmla="*/ 1819751 w 5876925"/>
                <a:gd name="connsiteY252" fmla="*/ 9049 h 38100"/>
                <a:gd name="connsiteX253" fmla="*/ 1819751 w 5876925"/>
                <a:gd name="connsiteY253" fmla="*/ 9049 h 38100"/>
                <a:gd name="connsiteX254" fmla="*/ 1819751 w 5876925"/>
                <a:gd name="connsiteY254" fmla="*/ 9049 h 38100"/>
                <a:gd name="connsiteX255" fmla="*/ 1819751 w 5876925"/>
                <a:gd name="connsiteY255" fmla="*/ 9049 h 38100"/>
                <a:gd name="connsiteX256" fmla="*/ 1754029 w 5876925"/>
                <a:gd name="connsiteY256" fmla="*/ 9049 h 38100"/>
                <a:gd name="connsiteX257" fmla="*/ 1761649 w 5876925"/>
                <a:gd name="connsiteY257" fmla="*/ 33814 h 38100"/>
                <a:gd name="connsiteX258" fmla="*/ 1773079 w 5876925"/>
                <a:gd name="connsiteY258" fmla="*/ 33814 h 38100"/>
                <a:gd name="connsiteX259" fmla="*/ 1767364 w 5876925"/>
                <a:gd name="connsiteY259" fmla="*/ 30004 h 38100"/>
                <a:gd name="connsiteX260" fmla="*/ 1778794 w 5876925"/>
                <a:gd name="connsiteY260" fmla="*/ 24289 h 38100"/>
                <a:gd name="connsiteX261" fmla="*/ 1780699 w 5876925"/>
                <a:gd name="connsiteY261" fmla="*/ 9049 h 38100"/>
                <a:gd name="connsiteX262" fmla="*/ 1754029 w 5876925"/>
                <a:gd name="connsiteY262" fmla="*/ 9049 h 38100"/>
                <a:gd name="connsiteX263" fmla="*/ 1754029 w 5876925"/>
                <a:gd name="connsiteY263" fmla="*/ 9049 h 38100"/>
                <a:gd name="connsiteX264" fmla="*/ 1754029 w 5876925"/>
                <a:gd name="connsiteY264" fmla="*/ 9049 h 38100"/>
                <a:gd name="connsiteX265" fmla="*/ 1754029 w 5876925"/>
                <a:gd name="connsiteY265" fmla="*/ 9049 h 38100"/>
                <a:gd name="connsiteX266" fmla="*/ 1645444 w 5876925"/>
                <a:gd name="connsiteY266" fmla="*/ 9049 h 38100"/>
                <a:gd name="connsiteX267" fmla="*/ 1666399 w 5876925"/>
                <a:gd name="connsiteY267" fmla="*/ 35719 h 38100"/>
                <a:gd name="connsiteX268" fmla="*/ 1675924 w 5876925"/>
                <a:gd name="connsiteY268" fmla="*/ 35719 h 38100"/>
                <a:gd name="connsiteX269" fmla="*/ 1675924 w 5876925"/>
                <a:gd name="connsiteY269" fmla="*/ 31909 h 38100"/>
                <a:gd name="connsiteX270" fmla="*/ 1674019 w 5876925"/>
                <a:gd name="connsiteY270" fmla="*/ 10954 h 38100"/>
                <a:gd name="connsiteX271" fmla="*/ 1645444 w 5876925"/>
                <a:gd name="connsiteY271" fmla="*/ 9049 h 38100"/>
                <a:gd name="connsiteX272" fmla="*/ 1645444 w 5876925"/>
                <a:gd name="connsiteY272" fmla="*/ 9049 h 38100"/>
                <a:gd name="connsiteX273" fmla="*/ 1645444 w 5876925"/>
                <a:gd name="connsiteY273" fmla="*/ 9049 h 38100"/>
                <a:gd name="connsiteX274" fmla="*/ 1645444 w 5876925"/>
                <a:gd name="connsiteY274" fmla="*/ 9049 h 38100"/>
                <a:gd name="connsiteX275" fmla="*/ 1453991 w 5876925"/>
                <a:gd name="connsiteY275" fmla="*/ 9049 h 38100"/>
                <a:gd name="connsiteX276" fmla="*/ 1459706 w 5876925"/>
                <a:gd name="connsiteY276" fmla="*/ 30004 h 38100"/>
                <a:gd name="connsiteX277" fmla="*/ 1434941 w 5876925"/>
                <a:gd name="connsiteY277" fmla="*/ 30004 h 38100"/>
                <a:gd name="connsiteX278" fmla="*/ 1434941 w 5876925"/>
                <a:gd name="connsiteY278" fmla="*/ 10954 h 38100"/>
                <a:gd name="connsiteX279" fmla="*/ 1373029 w 5876925"/>
                <a:gd name="connsiteY279" fmla="*/ 16669 h 38100"/>
                <a:gd name="connsiteX280" fmla="*/ 1365409 w 5876925"/>
                <a:gd name="connsiteY280" fmla="*/ 31909 h 38100"/>
                <a:gd name="connsiteX281" fmla="*/ 1531144 w 5876925"/>
                <a:gd name="connsiteY281" fmla="*/ 31909 h 38100"/>
                <a:gd name="connsiteX282" fmla="*/ 1513999 w 5876925"/>
                <a:gd name="connsiteY282" fmla="*/ 7144 h 38100"/>
                <a:gd name="connsiteX283" fmla="*/ 1453991 w 5876925"/>
                <a:gd name="connsiteY283" fmla="*/ 9049 h 38100"/>
                <a:gd name="connsiteX284" fmla="*/ 1453991 w 5876925"/>
                <a:gd name="connsiteY284" fmla="*/ 9049 h 38100"/>
                <a:gd name="connsiteX285" fmla="*/ 1453991 w 5876925"/>
                <a:gd name="connsiteY285" fmla="*/ 9049 h 38100"/>
                <a:gd name="connsiteX286" fmla="*/ 1453991 w 5876925"/>
                <a:gd name="connsiteY286" fmla="*/ 9049 h 38100"/>
                <a:gd name="connsiteX287" fmla="*/ 1254919 w 5876925"/>
                <a:gd name="connsiteY287" fmla="*/ 9049 h 38100"/>
                <a:gd name="connsiteX288" fmla="*/ 1264444 w 5876925"/>
                <a:gd name="connsiteY288" fmla="*/ 30004 h 38100"/>
                <a:gd name="connsiteX289" fmla="*/ 1270159 w 5876925"/>
                <a:gd name="connsiteY289" fmla="*/ 24289 h 38100"/>
                <a:gd name="connsiteX290" fmla="*/ 1275874 w 5876925"/>
                <a:gd name="connsiteY290" fmla="*/ 18574 h 38100"/>
                <a:gd name="connsiteX291" fmla="*/ 1266349 w 5876925"/>
                <a:gd name="connsiteY291" fmla="*/ 9049 h 38100"/>
                <a:gd name="connsiteX292" fmla="*/ 1254919 w 5876925"/>
                <a:gd name="connsiteY292" fmla="*/ 9049 h 38100"/>
                <a:gd name="connsiteX293" fmla="*/ 1254919 w 5876925"/>
                <a:gd name="connsiteY293" fmla="*/ 9049 h 38100"/>
                <a:gd name="connsiteX294" fmla="*/ 1254919 w 5876925"/>
                <a:gd name="connsiteY294" fmla="*/ 9049 h 38100"/>
                <a:gd name="connsiteX295" fmla="*/ 1254919 w 5876925"/>
                <a:gd name="connsiteY295" fmla="*/ 9049 h 38100"/>
                <a:gd name="connsiteX296" fmla="*/ 1085374 w 5876925"/>
                <a:gd name="connsiteY296" fmla="*/ 9049 h 38100"/>
                <a:gd name="connsiteX297" fmla="*/ 1085374 w 5876925"/>
                <a:gd name="connsiteY297" fmla="*/ 12859 h 38100"/>
                <a:gd name="connsiteX298" fmla="*/ 1060609 w 5876925"/>
                <a:gd name="connsiteY298" fmla="*/ 9049 h 38100"/>
                <a:gd name="connsiteX299" fmla="*/ 957739 w 5876925"/>
                <a:gd name="connsiteY299" fmla="*/ 9049 h 38100"/>
                <a:gd name="connsiteX300" fmla="*/ 942499 w 5876925"/>
                <a:gd name="connsiteY300" fmla="*/ 12859 h 38100"/>
                <a:gd name="connsiteX301" fmla="*/ 942499 w 5876925"/>
                <a:gd name="connsiteY301" fmla="*/ 9049 h 38100"/>
                <a:gd name="connsiteX302" fmla="*/ 907256 w 5876925"/>
                <a:gd name="connsiteY302" fmla="*/ 9049 h 38100"/>
                <a:gd name="connsiteX303" fmla="*/ 916781 w 5876925"/>
                <a:gd name="connsiteY303" fmla="*/ 18574 h 38100"/>
                <a:gd name="connsiteX304" fmla="*/ 935831 w 5876925"/>
                <a:gd name="connsiteY304" fmla="*/ 18574 h 38100"/>
                <a:gd name="connsiteX305" fmla="*/ 930116 w 5876925"/>
                <a:gd name="connsiteY305" fmla="*/ 30004 h 38100"/>
                <a:gd name="connsiteX306" fmla="*/ 887254 w 5876925"/>
                <a:gd name="connsiteY306" fmla="*/ 30004 h 38100"/>
                <a:gd name="connsiteX307" fmla="*/ 887254 w 5876925"/>
                <a:gd name="connsiteY307" fmla="*/ 24289 h 38100"/>
                <a:gd name="connsiteX308" fmla="*/ 892969 w 5876925"/>
                <a:gd name="connsiteY308" fmla="*/ 9049 h 38100"/>
                <a:gd name="connsiteX309" fmla="*/ 783431 w 5876925"/>
                <a:gd name="connsiteY309" fmla="*/ 9049 h 38100"/>
                <a:gd name="connsiteX310" fmla="*/ 792956 w 5876925"/>
                <a:gd name="connsiteY310" fmla="*/ 33814 h 38100"/>
                <a:gd name="connsiteX311" fmla="*/ 830104 w 5876925"/>
                <a:gd name="connsiteY311" fmla="*/ 33814 h 38100"/>
                <a:gd name="connsiteX312" fmla="*/ 824389 w 5876925"/>
                <a:gd name="connsiteY312" fmla="*/ 24289 h 38100"/>
                <a:gd name="connsiteX313" fmla="*/ 837724 w 5876925"/>
                <a:gd name="connsiteY313" fmla="*/ 24289 h 38100"/>
                <a:gd name="connsiteX314" fmla="*/ 837724 w 5876925"/>
                <a:gd name="connsiteY314" fmla="*/ 30004 h 38100"/>
                <a:gd name="connsiteX315" fmla="*/ 843439 w 5876925"/>
                <a:gd name="connsiteY315" fmla="*/ 33814 h 38100"/>
                <a:gd name="connsiteX316" fmla="*/ 993934 w 5876925"/>
                <a:gd name="connsiteY316" fmla="*/ 33814 h 38100"/>
                <a:gd name="connsiteX317" fmla="*/ 992029 w 5876925"/>
                <a:gd name="connsiteY317" fmla="*/ 30004 h 38100"/>
                <a:gd name="connsiteX318" fmla="*/ 1022509 w 5876925"/>
                <a:gd name="connsiteY318" fmla="*/ 30004 h 38100"/>
                <a:gd name="connsiteX319" fmla="*/ 1033939 w 5876925"/>
                <a:gd name="connsiteY319" fmla="*/ 33814 h 38100"/>
                <a:gd name="connsiteX320" fmla="*/ 1086326 w 5876925"/>
                <a:gd name="connsiteY320" fmla="*/ 33814 h 38100"/>
                <a:gd name="connsiteX321" fmla="*/ 1092041 w 5876925"/>
                <a:gd name="connsiteY321" fmla="*/ 30004 h 38100"/>
                <a:gd name="connsiteX322" fmla="*/ 1122521 w 5876925"/>
                <a:gd name="connsiteY322" fmla="*/ 9049 h 38100"/>
                <a:gd name="connsiteX323" fmla="*/ 1085374 w 5876925"/>
                <a:gd name="connsiteY323" fmla="*/ 9049 h 38100"/>
                <a:gd name="connsiteX324" fmla="*/ 1085374 w 5876925"/>
                <a:gd name="connsiteY324" fmla="*/ 9049 h 38100"/>
                <a:gd name="connsiteX325" fmla="*/ 1085374 w 5876925"/>
                <a:gd name="connsiteY325" fmla="*/ 9049 h 38100"/>
                <a:gd name="connsiteX326" fmla="*/ 1085374 w 5876925"/>
                <a:gd name="connsiteY326" fmla="*/ 9049 h 38100"/>
                <a:gd name="connsiteX327" fmla="*/ 743426 w 5876925"/>
                <a:gd name="connsiteY327" fmla="*/ 9049 h 38100"/>
                <a:gd name="connsiteX328" fmla="*/ 743426 w 5876925"/>
                <a:gd name="connsiteY328" fmla="*/ 24289 h 38100"/>
                <a:gd name="connsiteX329" fmla="*/ 747236 w 5876925"/>
                <a:gd name="connsiteY329" fmla="*/ 33814 h 38100"/>
                <a:gd name="connsiteX330" fmla="*/ 766286 w 5876925"/>
                <a:gd name="connsiteY330" fmla="*/ 33814 h 38100"/>
                <a:gd name="connsiteX331" fmla="*/ 764381 w 5876925"/>
                <a:gd name="connsiteY331" fmla="*/ 9049 h 38100"/>
                <a:gd name="connsiteX332" fmla="*/ 743426 w 5876925"/>
                <a:gd name="connsiteY332" fmla="*/ 9049 h 38100"/>
                <a:gd name="connsiteX333" fmla="*/ 743426 w 5876925"/>
                <a:gd name="connsiteY333" fmla="*/ 9049 h 38100"/>
                <a:gd name="connsiteX334" fmla="*/ 743426 w 5876925"/>
                <a:gd name="connsiteY334" fmla="*/ 9049 h 38100"/>
                <a:gd name="connsiteX335" fmla="*/ 743426 w 5876925"/>
                <a:gd name="connsiteY335" fmla="*/ 9049 h 38100"/>
                <a:gd name="connsiteX336" fmla="*/ 681514 w 5876925"/>
                <a:gd name="connsiteY336" fmla="*/ 9049 h 38100"/>
                <a:gd name="connsiteX337" fmla="*/ 689134 w 5876925"/>
                <a:gd name="connsiteY337" fmla="*/ 24289 h 38100"/>
                <a:gd name="connsiteX338" fmla="*/ 668179 w 5876925"/>
                <a:gd name="connsiteY338" fmla="*/ 33814 h 38100"/>
                <a:gd name="connsiteX339" fmla="*/ 720566 w 5876925"/>
                <a:gd name="connsiteY339" fmla="*/ 33814 h 38100"/>
                <a:gd name="connsiteX340" fmla="*/ 712946 w 5876925"/>
                <a:gd name="connsiteY340" fmla="*/ 9049 h 38100"/>
                <a:gd name="connsiteX341" fmla="*/ 681514 w 5876925"/>
                <a:gd name="connsiteY341" fmla="*/ 9049 h 38100"/>
                <a:gd name="connsiteX342" fmla="*/ 681514 w 5876925"/>
                <a:gd name="connsiteY342" fmla="*/ 9049 h 38100"/>
                <a:gd name="connsiteX343" fmla="*/ 681514 w 5876925"/>
                <a:gd name="connsiteY343" fmla="*/ 9049 h 38100"/>
                <a:gd name="connsiteX344" fmla="*/ 681514 w 5876925"/>
                <a:gd name="connsiteY344" fmla="*/ 9049 h 38100"/>
                <a:gd name="connsiteX345" fmla="*/ 271939 w 5876925"/>
                <a:gd name="connsiteY345" fmla="*/ 9049 h 38100"/>
                <a:gd name="connsiteX346" fmla="*/ 271939 w 5876925"/>
                <a:gd name="connsiteY346" fmla="*/ 12859 h 38100"/>
                <a:gd name="connsiteX347" fmla="*/ 247174 w 5876925"/>
                <a:gd name="connsiteY347" fmla="*/ 24289 h 38100"/>
                <a:gd name="connsiteX348" fmla="*/ 228124 w 5876925"/>
                <a:gd name="connsiteY348" fmla="*/ 12859 h 38100"/>
                <a:gd name="connsiteX349" fmla="*/ 226219 w 5876925"/>
                <a:gd name="connsiteY349" fmla="*/ 9049 h 38100"/>
                <a:gd name="connsiteX350" fmla="*/ 205264 w 5876925"/>
                <a:gd name="connsiteY350" fmla="*/ 9049 h 38100"/>
                <a:gd name="connsiteX351" fmla="*/ 205264 w 5876925"/>
                <a:gd name="connsiteY351" fmla="*/ 12859 h 38100"/>
                <a:gd name="connsiteX352" fmla="*/ 199549 w 5876925"/>
                <a:gd name="connsiteY352" fmla="*/ 12859 h 38100"/>
                <a:gd name="connsiteX353" fmla="*/ 156686 w 5876925"/>
                <a:gd name="connsiteY353" fmla="*/ 31909 h 38100"/>
                <a:gd name="connsiteX354" fmla="*/ 149066 w 5876925"/>
                <a:gd name="connsiteY354" fmla="*/ 9049 h 38100"/>
                <a:gd name="connsiteX355" fmla="*/ 7144 w 5876925"/>
                <a:gd name="connsiteY355" fmla="*/ 9049 h 38100"/>
                <a:gd name="connsiteX356" fmla="*/ 7144 w 5876925"/>
                <a:gd name="connsiteY356" fmla="*/ 33814 h 38100"/>
                <a:gd name="connsiteX357" fmla="*/ 648176 w 5876925"/>
                <a:gd name="connsiteY357" fmla="*/ 33814 h 38100"/>
                <a:gd name="connsiteX358" fmla="*/ 627221 w 5876925"/>
                <a:gd name="connsiteY358" fmla="*/ 7144 h 38100"/>
                <a:gd name="connsiteX359" fmla="*/ 271939 w 5876925"/>
                <a:gd name="connsiteY359" fmla="*/ 9049 h 38100"/>
                <a:gd name="connsiteX360" fmla="*/ 271939 w 5876925"/>
                <a:gd name="connsiteY360" fmla="*/ 9049 h 38100"/>
                <a:gd name="connsiteX361" fmla="*/ 271939 w 5876925"/>
                <a:gd name="connsiteY361" fmla="*/ 9049 h 38100"/>
                <a:gd name="connsiteX362" fmla="*/ 271939 w 5876925"/>
                <a:gd name="connsiteY362" fmla="*/ 9049 h 38100"/>
                <a:gd name="connsiteX363" fmla="*/ 5714524 w 5876925"/>
                <a:gd name="connsiteY363" fmla="*/ 35719 h 38100"/>
                <a:gd name="connsiteX364" fmla="*/ 5704999 w 5876925"/>
                <a:gd name="connsiteY364" fmla="*/ 31909 h 38100"/>
                <a:gd name="connsiteX365" fmla="*/ 5704999 w 5876925"/>
                <a:gd name="connsiteY365" fmla="*/ 35719 h 38100"/>
                <a:gd name="connsiteX366" fmla="*/ 5714524 w 5876925"/>
                <a:gd name="connsiteY366" fmla="*/ 35719 h 38100"/>
                <a:gd name="connsiteX367" fmla="*/ 5714524 w 5876925"/>
                <a:gd name="connsiteY367" fmla="*/ 35719 h 38100"/>
                <a:gd name="connsiteX368" fmla="*/ 5714524 w 5876925"/>
                <a:gd name="connsiteY368" fmla="*/ 35719 h 38100"/>
                <a:gd name="connsiteX369" fmla="*/ 5714524 w 5876925"/>
                <a:gd name="connsiteY369" fmla="*/ 35719 h 38100"/>
                <a:gd name="connsiteX370" fmla="*/ 5696427 w 5876925"/>
                <a:gd name="connsiteY370" fmla="*/ 35719 h 38100"/>
                <a:gd name="connsiteX371" fmla="*/ 5698331 w 5876925"/>
                <a:gd name="connsiteY371" fmla="*/ 31909 h 38100"/>
                <a:gd name="connsiteX372" fmla="*/ 5686902 w 5876925"/>
                <a:gd name="connsiteY372" fmla="*/ 31909 h 38100"/>
                <a:gd name="connsiteX373" fmla="*/ 5686902 w 5876925"/>
                <a:gd name="connsiteY373" fmla="*/ 35719 h 38100"/>
                <a:gd name="connsiteX374" fmla="*/ 5696427 w 5876925"/>
                <a:gd name="connsiteY374" fmla="*/ 35719 h 38100"/>
                <a:gd name="connsiteX375" fmla="*/ 5696427 w 5876925"/>
                <a:gd name="connsiteY375" fmla="*/ 35719 h 38100"/>
                <a:gd name="connsiteX376" fmla="*/ 5696427 w 5876925"/>
                <a:gd name="connsiteY376" fmla="*/ 35719 h 38100"/>
                <a:gd name="connsiteX377" fmla="*/ 5696427 w 5876925"/>
                <a:gd name="connsiteY377" fmla="*/ 35719 h 38100"/>
                <a:gd name="connsiteX378" fmla="*/ 5667852 w 5876925"/>
                <a:gd name="connsiteY378" fmla="*/ 35719 h 38100"/>
                <a:gd name="connsiteX379" fmla="*/ 5704999 w 5876925"/>
                <a:gd name="connsiteY379" fmla="*/ 20479 h 38100"/>
                <a:gd name="connsiteX380" fmla="*/ 5693569 w 5876925"/>
                <a:gd name="connsiteY380" fmla="*/ 14764 h 38100"/>
                <a:gd name="connsiteX381" fmla="*/ 5618322 w 5876925"/>
                <a:gd name="connsiteY381" fmla="*/ 20479 h 38100"/>
                <a:gd name="connsiteX382" fmla="*/ 5661184 w 5876925"/>
                <a:gd name="connsiteY382" fmla="*/ 35719 h 38100"/>
                <a:gd name="connsiteX383" fmla="*/ 5667852 w 5876925"/>
                <a:gd name="connsiteY383" fmla="*/ 35719 h 38100"/>
                <a:gd name="connsiteX384" fmla="*/ 5667852 w 5876925"/>
                <a:gd name="connsiteY384" fmla="*/ 35719 h 38100"/>
                <a:gd name="connsiteX385" fmla="*/ 5667852 w 5876925"/>
                <a:gd name="connsiteY385" fmla="*/ 35719 h 38100"/>
                <a:gd name="connsiteX386" fmla="*/ 5667852 w 5876925"/>
                <a:gd name="connsiteY386" fmla="*/ 35719 h 38100"/>
                <a:gd name="connsiteX387" fmla="*/ 5648802 w 5876925"/>
                <a:gd name="connsiteY387" fmla="*/ 35719 h 38100"/>
                <a:gd name="connsiteX388" fmla="*/ 5605939 w 5876925"/>
                <a:gd name="connsiteY388" fmla="*/ 31909 h 38100"/>
                <a:gd name="connsiteX389" fmla="*/ 5602129 w 5876925"/>
                <a:gd name="connsiteY389" fmla="*/ 35719 h 38100"/>
                <a:gd name="connsiteX390" fmla="*/ 5648802 w 5876925"/>
                <a:gd name="connsiteY390" fmla="*/ 35719 h 38100"/>
                <a:gd name="connsiteX391" fmla="*/ 5648802 w 5876925"/>
                <a:gd name="connsiteY391" fmla="*/ 35719 h 38100"/>
                <a:gd name="connsiteX392" fmla="*/ 5648802 w 5876925"/>
                <a:gd name="connsiteY392" fmla="*/ 35719 h 38100"/>
                <a:gd name="connsiteX393" fmla="*/ 5648802 w 5876925"/>
                <a:gd name="connsiteY393" fmla="*/ 35719 h 38100"/>
                <a:gd name="connsiteX394" fmla="*/ 4518184 w 5876925"/>
                <a:gd name="connsiteY394" fmla="*/ 35719 h 38100"/>
                <a:gd name="connsiteX395" fmla="*/ 4518184 w 5876925"/>
                <a:gd name="connsiteY395" fmla="*/ 31909 h 38100"/>
                <a:gd name="connsiteX396" fmla="*/ 4514374 w 5876925"/>
                <a:gd name="connsiteY396" fmla="*/ 35719 h 38100"/>
                <a:gd name="connsiteX397" fmla="*/ 4518184 w 5876925"/>
                <a:gd name="connsiteY397" fmla="*/ 35719 h 38100"/>
                <a:gd name="connsiteX398" fmla="*/ 4518184 w 5876925"/>
                <a:gd name="connsiteY398" fmla="*/ 35719 h 38100"/>
                <a:gd name="connsiteX399" fmla="*/ 4518184 w 5876925"/>
                <a:gd name="connsiteY399" fmla="*/ 35719 h 38100"/>
                <a:gd name="connsiteX400" fmla="*/ 4518184 w 5876925"/>
                <a:gd name="connsiteY400" fmla="*/ 35719 h 38100"/>
                <a:gd name="connsiteX401" fmla="*/ 2325529 w 5876925"/>
                <a:gd name="connsiteY401" fmla="*/ 35719 h 38100"/>
                <a:gd name="connsiteX402" fmla="*/ 2325529 w 5876925"/>
                <a:gd name="connsiteY402" fmla="*/ 31909 h 38100"/>
                <a:gd name="connsiteX403" fmla="*/ 2321719 w 5876925"/>
                <a:gd name="connsiteY403" fmla="*/ 35719 h 38100"/>
                <a:gd name="connsiteX404" fmla="*/ 2325529 w 5876925"/>
                <a:gd name="connsiteY404" fmla="*/ 35719 h 38100"/>
                <a:gd name="connsiteX405" fmla="*/ 2325529 w 5876925"/>
                <a:gd name="connsiteY405" fmla="*/ 35719 h 38100"/>
                <a:gd name="connsiteX406" fmla="*/ 2325529 w 5876925"/>
                <a:gd name="connsiteY406" fmla="*/ 35719 h 38100"/>
                <a:gd name="connsiteX407" fmla="*/ 2325529 w 5876925"/>
                <a:gd name="connsiteY407" fmla="*/ 35719 h 38100"/>
                <a:gd name="connsiteX408" fmla="*/ 1805464 w 5876925"/>
                <a:gd name="connsiteY408" fmla="*/ 35719 h 38100"/>
                <a:gd name="connsiteX409" fmla="*/ 1786414 w 5876925"/>
                <a:gd name="connsiteY409" fmla="*/ 31909 h 38100"/>
                <a:gd name="connsiteX410" fmla="*/ 1786414 w 5876925"/>
                <a:gd name="connsiteY410" fmla="*/ 35719 h 38100"/>
                <a:gd name="connsiteX411" fmla="*/ 1805464 w 5876925"/>
                <a:gd name="connsiteY411" fmla="*/ 35719 h 38100"/>
                <a:gd name="connsiteX412" fmla="*/ 1805464 w 5876925"/>
                <a:gd name="connsiteY412" fmla="*/ 35719 h 38100"/>
                <a:gd name="connsiteX413" fmla="*/ 1805464 w 5876925"/>
                <a:gd name="connsiteY413" fmla="*/ 35719 h 38100"/>
                <a:gd name="connsiteX414" fmla="*/ 1805464 w 5876925"/>
                <a:gd name="connsiteY414" fmla="*/ 35719 h 38100"/>
                <a:gd name="connsiteX415" fmla="*/ 1750219 w 5876925"/>
                <a:gd name="connsiteY415" fmla="*/ 35719 h 38100"/>
                <a:gd name="connsiteX416" fmla="*/ 1750219 w 5876925"/>
                <a:gd name="connsiteY416" fmla="*/ 31909 h 38100"/>
                <a:gd name="connsiteX417" fmla="*/ 1738789 w 5876925"/>
                <a:gd name="connsiteY417" fmla="*/ 35719 h 38100"/>
                <a:gd name="connsiteX418" fmla="*/ 1750219 w 5876925"/>
                <a:gd name="connsiteY418" fmla="*/ 35719 h 38100"/>
                <a:gd name="connsiteX419" fmla="*/ 1750219 w 5876925"/>
                <a:gd name="connsiteY419" fmla="*/ 35719 h 38100"/>
                <a:gd name="connsiteX420" fmla="*/ 1750219 w 5876925"/>
                <a:gd name="connsiteY420" fmla="*/ 35719 h 38100"/>
                <a:gd name="connsiteX421" fmla="*/ 1750219 w 5876925"/>
                <a:gd name="connsiteY421" fmla="*/ 35719 h 38100"/>
                <a:gd name="connsiteX422" fmla="*/ 1684496 w 5876925"/>
                <a:gd name="connsiteY422" fmla="*/ 35719 h 38100"/>
                <a:gd name="connsiteX423" fmla="*/ 1680686 w 5876925"/>
                <a:gd name="connsiteY423" fmla="*/ 31909 h 38100"/>
                <a:gd name="connsiteX424" fmla="*/ 1676876 w 5876925"/>
                <a:gd name="connsiteY424" fmla="*/ 35719 h 38100"/>
                <a:gd name="connsiteX425" fmla="*/ 1684496 w 5876925"/>
                <a:gd name="connsiteY425" fmla="*/ 35719 h 38100"/>
                <a:gd name="connsiteX426" fmla="*/ 1684496 w 5876925"/>
                <a:gd name="connsiteY426" fmla="*/ 35719 h 38100"/>
                <a:gd name="connsiteX427" fmla="*/ 1684496 w 5876925"/>
                <a:gd name="connsiteY427" fmla="*/ 35719 h 38100"/>
                <a:gd name="connsiteX428" fmla="*/ 1684496 w 5876925"/>
                <a:gd name="connsiteY428" fmla="*/ 35719 h 38100"/>
                <a:gd name="connsiteX429" fmla="*/ 1288256 w 5876925"/>
                <a:gd name="connsiteY429" fmla="*/ 35719 h 38100"/>
                <a:gd name="connsiteX430" fmla="*/ 1278731 w 5876925"/>
                <a:gd name="connsiteY430" fmla="*/ 26194 h 38100"/>
                <a:gd name="connsiteX431" fmla="*/ 1278731 w 5876925"/>
                <a:gd name="connsiteY431" fmla="*/ 31909 h 38100"/>
                <a:gd name="connsiteX432" fmla="*/ 1274921 w 5876925"/>
                <a:gd name="connsiteY432" fmla="*/ 35719 h 38100"/>
                <a:gd name="connsiteX433" fmla="*/ 1288256 w 5876925"/>
                <a:gd name="connsiteY433" fmla="*/ 35719 h 38100"/>
                <a:gd name="connsiteX434" fmla="*/ 1288256 w 5876925"/>
                <a:gd name="connsiteY434" fmla="*/ 35719 h 38100"/>
                <a:gd name="connsiteX435" fmla="*/ 1288256 w 5876925"/>
                <a:gd name="connsiteY435" fmla="*/ 35719 h 38100"/>
                <a:gd name="connsiteX436" fmla="*/ 1288256 w 5876925"/>
                <a:gd name="connsiteY436" fmla="*/ 35719 h 38100"/>
                <a:gd name="connsiteX437" fmla="*/ 1203484 w 5876925"/>
                <a:gd name="connsiteY437" fmla="*/ 35719 h 38100"/>
                <a:gd name="connsiteX438" fmla="*/ 1160621 w 5876925"/>
                <a:gd name="connsiteY438" fmla="*/ 31909 h 38100"/>
                <a:gd name="connsiteX439" fmla="*/ 1151096 w 5876925"/>
                <a:gd name="connsiteY439" fmla="*/ 35719 h 38100"/>
                <a:gd name="connsiteX440" fmla="*/ 1203484 w 5876925"/>
                <a:gd name="connsiteY440" fmla="*/ 35719 h 38100"/>
                <a:gd name="connsiteX441" fmla="*/ 1203484 w 5876925"/>
                <a:gd name="connsiteY441" fmla="*/ 35719 h 38100"/>
                <a:gd name="connsiteX442" fmla="*/ 1203484 w 5876925"/>
                <a:gd name="connsiteY442" fmla="*/ 35719 h 38100"/>
                <a:gd name="connsiteX443" fmla="*/ 1203484 w 5876925"/>
                <a:gd name="connsiteY443" fmla="*/ 35719 h 38100"/>
                <a:gd name="connsiteX444" fmla="*/ 2905601 w 5876925"/>
                <a:gd name="connsiteY444" fmla="*/ 24289 h 38100"/>
                <a:gd name="connsiteX445" fmla="*/ 2894171 w 5876925"/>
                <a:gd name="connsiteY445" fmla="*/ 30004 h 38100"/>
                <a:gd name="connsiteX446" fmla="*/ 2894171 w 5876925"/>
                <a:gd name="connsiteY446" fmla="*/ 24289 h 38100"/>
                <a:gd name="connsiteX447" fmla="*/ 2905601 w 5876925"/>
                <a:gd name="connsiteY447" fmla="*/ 24289 h 38100"/>
                <a:gd name="connsiteX448" fmla="*/ 2905601 w 5876925"/>
                <a:gd name="connsiteY448" fmla="*/ 24289 h 38100"/>
                <a:gd name="connsiteX449" fmla="*/ 2905601 w 5876925"/>
                <a:gd name="connsiteY449" fmla="*/ 24289 h 38100"/>
                <a:gd name="connsiteX450" fmla="*/ 2905601 w 5876925"/>
                <a:gd name="connsiteY450" fmla="*/ 24289 h 38100"/>
                <a:gd name="connsiteX451" fmla="*/ 36671 w 5876925"/>
                <a:gd name="connsiteY451" fmla="*/ 18574 h 38100"/>
                <a:gd name="connsiteX452" fmla="*/ 36671 w 5876925"/>
                <a:gd name="connsiteY452" fmla="*/ 30004 h 38100"/>
                <a:gd name="connsiteX453" fmla="*/ 30004 w 5876925"/>
                <a:gd name="connsiteY453" fmla="*/ 30004 h 38100"/>
                <a:gd name="connsiteX454" fmla="*/ 30004 w 5876925"/>
                <a:gd name="connsiteY454" fmla="*/ 18574 h 38100"/>
                <a:gd name="connsiteX455" fmla="*/ 36671 w 5876925"/>
                <a:gd name="connsiteY455" fmla="*/ 18574 h 38100"/>
                <a:gd name="connsiteX456" fmla="*/ 36671 w 5876925"/>
                <a:gd name="connsiteY456" fmla="*/ 18574 h 38100"/>
                <a:gd name="connsiteX457" fmla="*/ 36671 w 5876925"/>
                <a:gd name="connsiteY457" fmla="*/ 18574 h 38100"/>
                <a:gd name="connsiteX458" fmla="*/ 36671 w 5876925"/>
                <a:gd name="connsiteY458" fmla="*/ 18574 h 38100"/>
                <a:gd name="connsiteX459" fmla="*/ 422434 w 5876925"/>
                <a:gd name="connsiteY459" fmla="*/ 18574 h 38100"/>
                <a:gd name="connsiteX460" fmla="*/ 422434 w 5876925"/>
                <a:gd name="connsiteY460" fmla="*/ 24289 h 38100"/>
                <a:gd name="connsiteX461" fmla="*/ 428149 w 5876925"/>
                <a:gd name="connsiteY461" fmla="*/ 24289 h 38100"/>
                <a:gd name="connsiteX462" fmla="*/ 416719 w 5876925"/>
                <a:gd name="connsiteY462" fmla="*/ 30004 h 38100"/>
                <a:gd name="connsiteX463" fmla="*/ 422434 w 5876925"/>
                <a:gd name="connsiteY463" fmla="*/ 18574 h 38100"/>
                <a:gd name="connsiteX464" fmla="*/ 422434 w 5876925"/>
                <a:gd name="connsiteY464" fmla="*/ 18574 h 38100"/>
                <a:gd name="connsiteX465" fmla="*/ 422434 w 5876925"/>
                <a:gd name="connsiteY465" fmla="*/ 18574 h 38100"/>
                <a:gd name="connsiteX466" fmla="*/ 422434 w 5876925"/>
                <a:gd name="connsiteY466" fmla="*/ 18574 h 38100"/>
                <a:gd name="connsiteX467" fmla="*/ 608171 w 5876925"/>
                <a:gd name="connsiteY467" fmla="*/ 18574 h 38100"/>
                <a:gd name="connsiteX468" fmla="*/ 596741 w 5876925"/>
                <a:gd name="connsiteY468" fmla="*/ 30004 h 38100"/>
                <a:gd name="connsiteX469" fmla="*/ 596741 w 5876925"/>
                <a:gd name="connsiteY469" fmla="*/ 24289 h 38100"/>
                <a:gd name="connsiteX470" fmla="*/ 608171 w 5876925"/>
                <a:gd name="connsiteY470" fmla="*/ 18574 h 38100"/>
                <a:gd name="connsiteX471" fmla="*/ 608171 w 5876925"/>
                <a:gd name="connsiteY471" fmla="*/ 18574 h 38100"/>
                <a:gd name="connsiteX472" fmla="*/ 608171 w 5876925"/>
                <a:gd name="connsiteY472" fmla="*/ 18574 h 38100"/>
                <a:gd name="connsiteX473" fmla="*/ 608171 w 5876925"/>
                <a:gd name="connsiteY473" fmla="*/ 18574 h 38100"/>
                <a:gd name="connsiteX474" fmla="*/ 2358866 w 5876925"/>
                <a:gd name="connsiteY474" fmla="*/ 18574 h 38100"/>
                <a:gd name="connsiteX475" fmla="*/ 2347436 w 5876925"/>
                <a:gd name="connsiteY475" fmla="*/ 18574 h 38100"/>
                <a:gd name="connsiteX476" fmla="*/ 2353151 w 5876925"/>
                <a:gd name="connsiteY476" fmla="*/ 24289 h 38100"/>
                <a:gd name="connsiteX477" fmla="*/ 2353151 w 5876925"/>
                <a:gd name="connsiteY477" fmla="*/ 30004 h 38100"/>
                <a:gd name="connsiteX478" fmla="*/ 2358866 w 5876925"/>
                <a:gd name="connsiteY478" fmla="*/ 18574 h 38100"/>
                <a:gd name="connsiteX479" fmla="*/ 2358866 w 5876925"/>
                <a:gd name="connsiteY479" fmla="*/ 18574 h 38100"/>
                <a:gd name="connsiteX480" fmla="*/ 2358866 w 5876925"/>
                <a:gd name="connsiteY480" fmla="*/ 18574 h 38100"/>
                <a:gd name="connsiteX481" fmla="*/ 2358866 w 5876925"/>
                <a:gd name="connsiteY481" fmla="*/ 18574 h 38100"/>
                <a:gd name="connsiteX482" fmla="*/ 3278029 w 5876925"/>
                <a:gd name="connsiteY482" fmla="*/ 18574 h 38100"/>
                <a:gd name="connsiteX483" fmla="*/ 3266599 w 5876925"/>
                <a:gd name="connsiteY483" fmla="*/ 30004 h 38100"/>
                <a:gd name="connsiteX484" fmla="*/ 3278029 w 5876925"/>
                <a:gd name="connsiteY484" fmla="*/ 18574 h 38100"/>
                <a:gd name="connsiteX485" fmla="*/ 3278029 w 5876925"/>
                <a:gd name="connsiteY485" fmla="*/ 18574 h 38100"/>
                <a:gd name="connsiteX486" fmla="*/ 3278029 w 5876925"/>
                <a:gd name="connsiteY486" fmla="*/ 18574 h 38100"/>
                <a:gd name="connsiteX487" fmla="*/ 3278029 w 5876925"/>
                <a:gd name="connsiteY487" fmla="*/ 18574 h 38100"/>
                <a:gd name="connsiteX488" fmla="*/ 5604034 w 5876925"/>
                <a:gd name="connsiteY488" fmla="*/ 18574 h 38100"/>
                <a:gd name="connsiteX489" fmla="*/ 5561172 w 5876925"/>
                <a:gd name="connsiteY489" fmla="*/ 24289 h 38100"/>
                <a:gd name="connsiteX490" fmla="*/ 5604034 w 5876925"/>
                <a:gd name="connsiteY490" fmla="*/ 18574 h 38100"/>
                <a:gd name="connsiteX491" fmla="*/ 5604034 w 5876925"/>
                <a:gd name="connsiteY491" fmla="*/ 18574 h 38100"/>
                <a:gd name="connsiteX492" fmla="*/ 5604034 w 5876925"/>
                <a:gd name="connsiteY492" fmla="*/ 18574 h 38100"/>
                <a:gd name="connsiteX493" fmla="*/ 5604034 w 5876925"/>
                <a:gd name="connsiteY493" fmla="*/ 18574 h 38100"/>
                <a:gd name="connsiteX494" fmla="*/ 967264 w 5876925"/>
                <a:gd name="connsiteY494" fmla="*/ 12859 h 38100"/>
                <a:gd name="connsiteX495" fmla="*/ 972979 w 5876925"/>
                <a:gd name="connsiteY495" fmla="*/ 31909 h 38100"/>
                <a:gd name="connsiteX496" fmla="*/ 961549 w 5876925"/>
                <a:gd name="connsiteY496" fmla="*/ 31909 h 38100"/>
                <a:gd name="connsiteX497" fmla="*/ 967264 w 5876925"/>
                <a:gd name="connsiteY497" fmla="*/ 12859 h 38100"/>
                <a:gd name="connsiteX498" fmla="*/ 967264 w 5876925"/>
                <a:gd name="connsiteY498" fmla="*/ 12859 h 38100"/>
                <a:gd name="connsiteX499" fmla="*/ 967264 w 5876925"/>
                <a:gd name="connsiteY499" fmla="*/ 12859 h 38100"/>
                <a:gd name="connsiteX500" fmla="*/ 967264 w 5876925"/>
                <a:gd name="connsiteY500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</a:cxnLst>
              <a:rect l="l" t="t" r="r" b="b"/>
              <a:pathLst>
                <a:path w="5876925" h="38100">
                  <a:moveTo>
                    <a:pt x="5847874" y="9049"/>
                  </a:moveTo>
                  <a:cubicBezTo>
                    <a:pt x="5845969" y="20479"/>
                    <a:pt x="5844064" y="30004"/>
                    <a:pt x="5842159" y="33814"/>
                  </a:cubicBezTo>
                  <a:lnTo>
                    <a:pt x="5855494" y="33814"/>
                  </a:lnTo>
                  <a:cubicBezTo>
                    <a:pt x="5855494" y="31909"/>
                    <a:pt x="5853589" y="31909"/>
                    <a:pt x="5853589" y="30004"/>
                  </a:cubicBezTo>
                  <a:lnTo>
                    <a:pt x="5865019" y="30004"/>
                  </a:lnTo>
                  <a:cubicBezTo>
                    <a:pt x="5863114" y="31909"/>
                    <a:pt x="5861209" y="31909"/>
                    <a:pt x="5859304" y="33814"/>
                  </a:cubicBezTo>
                  <a:lnTo>
                    <a:pt x="5874544" y="33814"/>
                  </a:lnTo>
                  <a:cubicBezTo>
                    <a:pt x="5874544" y="24289"/>
                    <a:pt x="5872639" y="16669"/>
                    <a:pt x="5872639" y="9049"/>
                  </a:cubicBezTo>
                  <a:lnTo>
                    <a:pt x="5847874" y="9049"/>
                  </a:lnTo>
                  <a:lnTo>
                    <a:pt x="5847874" y="9049"/>
                  </a:lnTo>
                  <a:lnTo>
                    <a:pt x="5847874" y="9049"/>
                  </a:lnTo>
                  <a:lnTo>
                    <a:pt x="5847874" y="9049"/>
                  </a:lnTo>
                  <a:close/>
                  <a:moveTo>
                    <a:pt x="5729764" y="9049"/>
                  </a:moveTo>
                  <a:cubicBezTo>
                    <a:pt x="5735479" y="20479"/>
                    <a:pt x="5743099" y="30004"/>
                    <a:pt x="5745004" y="33814"/>
                  </a:cubicBezTo>
                  <a:lnTo>
                    <a:pt x="5822156" y="33814"/>
                  </a:lnTo>
                  <a:cubicBezTo>
                    <a:pt x="5822156" y="31909"/>
                    <a:pt x="5822156" y="31909"/>
                    <a:pt x="5820252" y="30004"/>
                  </a:cubicBezTo>
                  <a:cubicBezTo>
                    <a:pt x="5820252" y="24289"/>
                    <a:pt x="5820252" y="20479"/>
                    <a:pt x="5825966" y="9049"/>
                  </a:cubicBez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close/>
                  <a:moveTo>
                    <a:pt x="5598319" y="9049"/>
                  </a:moveTo>
                  <a:cubicBezTo>
                    <a:pt x="5596414" y="9049"/>
                    <a:pt x="5594509" y="10954"/>
                    <a:pt x="5592604" y="12859"/>
                  </a:cubicBezTo>
                  <a:cubicBezTo>
                    <a:pt x="5602129" y="10954"/>
                    <a:pt x="5604034" y="10954"/>
                    <a:pt x="5607844" y="9049"/>
                  </a:cubicBezTo>
                  <a:lnTo>
                    <a:pt x="5598319" y="9049"/>
                  </a:lnTo>
                  <a:lnTo>
                    <a:pt x="5598319" y="9049"/>
                  </a:lnTo>
                  <a:lnTo>
                    <a:pt x="5598319" y="9049"/>
                  </a:lnTo>
                  <a:lnTo>
                    <a:pt x="5598319" y="9049"/>
                  </a:lnTo>
                  <a:close/>
                  <a:moveTo>
                    <a:pt x="5547836" y="9049"/>
                  </a:moveTo>
                  <a:cubicBezTo>
                    <a:pt x="5547836" y="12859"/>
                    <a:pt x="5545931" y="14764"/>
                    <a:pt x="5544027" y="18574"/>
                  </a:cubicBezTo>
                  <a:lnTo>
                    <a:pt x="5544027" y="9049"/>
                  </a:lnTo>
                  <a:lnTo>
                    <a:pt x="5320189" y="9049"/>
                  </a:lnTo>
                  <a:cubicBezTo>
                    <a:pt x="5322094" y="14764"/>
                    <a:pt x="5329714" y="18574"/>
                    <a:pt x="5320189" y="24289"/>
                  </a:cubicBezTo>
                  <a:cubicBezTo>
                    <a:pt x="5320189" y="30004"/>
                    <a:pt x="5312569" y="14764"/>
                    <a:pt x="5308759" y="9049"/>
                  </a:cubicBezTo>
                  <a:lnTo>
                    <a:pt x="5265897" y="9049"/>
                  </a:lnTo>
                  <a:lnTo>
                    <a:pt x="5262086" y="18574"/>
                  </a:lnTo>
                  <a:lnTo>
                    <a:pt x="5256372" y="18574"/>
                  </a:lnTo>
                  <a:lnTo>
                    <a:pt x="5256372" y="9049"/>
                  </a:lnTo>
                  <a:lnTo>
                    <a:pt x="5239227" y="9049"/>
                  </a:lnTo>
                  <a:cubicBezTo>
                    <a:pt x="5223986" y="18574"/>
                    <a:pt x="5196364" y="26194"/>
                    <a:pt x="5181124" y="30004"/>
                  </a:cubicBezTo>
                  <a:cubicBezTo>
                    <a:pt x="5181124" y="20479"/>
                    <a:pt x="5181124" y="14764"/>
                    <a:pt x="5183029" y="9049"/>
                  </a:cubicBezTo>
                  <a:lnTo>
                    <a:pt x="5158264" y="9049"/>
                  </a:lnTo>
                  <a:cubicBezTo>
                    <a:pt x="5156359" y="16669"/>
                    <a:pt x="5152549" y="26194"/>
                    <a:pt x="5150644" y="33814"/>
                  </a:cubicBezTo>
                  <a:lnTo>
                    <a:pt x="5244941" y="33814"/>
                  </a:lnTo>
                  <a:lnTo>
                    <a:pt x="5244941" y="30004"/>
                  </a:lnTo>
                  <a:lnTo>
                    <a:pt x="5256372" y="24289"/>
                  </a:lnTo>
                  <a:cubicBezTo>
                    <a:pt x="5256372" y="30004"/>
                    <a:pt x="5256372" y="33814"/>
                    <a:pt x="5256372" y="33814"/>
                  </a:cubicBezTo>
                  <a:lnTo>
                    <a:pt x="5312569" y="33814"/>
                  </a:lnTo>
                  <a:lnTo>
                    <a:pt x="5312569" y="30004"/>
                  </a:lnTo>
                  <a:lnTo>
                    <a:pt x="5320189" y="30004"/>
                  </a:lnTo>
                  <a:lnTo>
                    <a:pt x="5320189" y="33814"/>
                  </a:lnTo>
                  <a:lnTo>
                    <a:pt x="5339239" y="33814"/>
                  </a:lnTo>
                  <a:cubicBezTo>
                    <a:pt x="5343049" y="31909"/>
                    <a:pt x="5346859" y="30004"/>
                    <a:pt x="5356384" y="24289"/>
                  </a:cubicBezTo>
                  <a:cubicBezTo>
                    <a:pt x="5360194" y="28099"/>
                    <a:pt x="5369719" y="31909"/>
                    <a:pt x="5375434" y="33814"/>
                  </a:cubicBezTo>
                  <a:lnTo>
                    <a:pt x="5392579" y="33814"/>
                  </a:lnTo>
                  <a:cubicBezTo>
                    <a:pt x="5388769" y="30004"/>
                    <a:pt x="5386864" y="30004"/>
                    <a:pt x="5379244" y="24289"/>
                  </a:cubicBezTo>
                  <a:lnTo>
                    <a:pt x="5398294" y="24289"/>
                  </a:lnTo>
                  <a:lnTo>
                    <a:pt x="5402104" y="33814"/>
                  </a:lnTo>
                  <a:lnTo>
                    <a:pt x="5508784" y="33814"/>
                  </a:lnTo>
                  <a:cubicBezTo>
                    <a:pt x="5510689" y="31909"/>
                    <a:pt x="5510689" y="33814"/>
                    <a:pt x="5518309" y="30004"/>
                  </a:cubicBezTo>
                  <a:cubicBezTo>
                    <a:pt x="5514499" y="33814"/>
                    <a:pt x="5514499" y="33814"/>
                    <a:pt x="5512594" y="33814"/>
                  </a:cubicBezTo>
                  <a:lnTo>
                    <a:pt x="5566886" y="33814"/>
                  </a:lnTo>
                  <a:cubicBezTo>
                    <a:pt x="5568791" y="33814"/>
                    <a:pt x="5570697" y="31909"/>
                    <a:pt x="5574506" y="30004"/>
                  </a:cubicBezTo>
                  <a:lnTo>
                    <a:pt x="5555456" y="30004"/>
                  </a:lnTo>
                  <a:lnTo>
                    <a:pt x="5555456" y="10954"/>
                  </a:lnTo>
                  <a:cubicBezTo>
                    <a:pt x="5564981" y="9049"/>
                    <a:pt x="5566886" y="9049"/>
                    <a:pt x="5570697" y="7144"/>
                  </a:cubicBezTo>
                  <a:lnTo>
                    <a:pt x="5547836" y="9049"/>
                  </a:lnTo>
                  <a:lnTo>
                    <a:pt x="5547836" y="9049"/>
                  </a:lnTo>
                  <a:lnTo>
                    <a:pt x="5547836" y="9049"/>
                  </a:lnTo>
                  <a:lnTo>
                    <a:pt x="5547836" y="9049"/>
                  </a:lnTo>
                  <a:close/>
                  <a:moveTo>
                    <a:pt x="5064919" y="9049"/>
                  </a:moveTo>
                  <a:cubicBezTo>
                    <a:pt x="5053489" y="14764"/>
                    <a:pt x="5040154" y="24289"/>
                    <a:pt x="5027772" y="33814"/>
                  </a:cubicBezTo>
                  <a:lnTo>
                    <a:pt x="5078254" y="33814"/>
                  </a:lnTo>
                  <a:cubicBezTo>
                    <a:pt x="5085874" y="24289"/>
                    <a:pt x="5093494" y="14764"/>
                    <a:pt x="5103019" y="7144"/>
                  </a:cubicBezTo>
                  <a:lnTo>
                    <a:pt x="5064919" y="9049"/>
                  </a:lnTo>
                  <a:lnTo>
                    <a:pt x="5064919" y="9049"/>
                  </a:lnTo>
                  <a:lnTo>
                    <a:pt x="5064919" y="9049"/>
                  </a:lnTo>
                  <a:lnTo>
                    <a:pt x="5064919" y="9049"/>
                  </a:lnTo>
                  <a:close/>
                  <a:moveTo>
                    <a:pt x="4877276" y="9049"/>
                  </a:moveTo>
                  <a:cubicBezTo>
                    <a:pt x="4892516" y="18574"/>
                    <a:pt x="4909661" y="26194"/>
                    <a:pt x="4927759" y="30004"/>
                  </a:cubicBezTo>
                  <a:cubicBezTo>
                    <a:pt x="4927759" y="20479"/>
                    <a:pt x="4925854" y="12859"/>
                    <a:pt x="4929664" y="9049"/>
                  </a:cubicBezTo>
                  <a:lnTo>
                    <a:pt x="4877276" y="9049"/>
                  </a:lnTo>
                  <a:lnTo>
                    <a:pt x="4877276" y="9049"/>
                  </a:lnTo>
                  <a:lnTo>
                    <a:pt x="4877276" y="9049"/>
                  </a:lnTo>
                  <a:lnTo>
                    <a:pt x="4877276" y="9049"/>
                  </a:lnTo>
                  <a:close/>
                  <a:moveTo>
                    <a:pt x="4807744" y="9049"/>
                  </a:moveTo>
                  <a:lnTo>
                    <a:pt x="4821079" y="30004"/>
                  </a:lnTo>
                  <a:lnTo>
                    <a:pt x="4819174" y="33814"/>
                  </a:lnTo>
                  <a:lnTo>
                    <a:pt x="4862036" y="33814"/>
                  </a:lnTo>
                  <a:cubicBezTo>
                    <a:pt x="4858226" y="26194"/>
                    <a:pt x="4856322" y="16669"/>
                    <a:pt x="4854416" y="9049"/>
                  </a:cubicBezTo>
                  <a:lnTo>
                    <a:pt x="4807744" y="9049"/>
                  </a:lnTo>
                  <a:lnTo>
                    <a:pt x="4807744" y="9049"/>
                  </a:lnTo>
                  <a:lnTo>
                    <a:pt x="4807744" y="9049"/>
                  </a:lnTo>
                  <a:lnTo>
                    <a:pt x="4807744" y="9049"/>
                  </a:lnTo>
                  <a:close/>
                  <a:moveTo>
                    <a:pt x="4773454" y="9049"/>
                  </a:moveTo>
                  <a:cubicBezTo>
                    <a:pt x="4769644" y="16669"/>
                    <a:pt x="4765834" y="26194"/>
                    <a:pt x="4760119" y="33814"/>
                  </a:cubicBezTo>
                  <a:lnTo>
                    <a:pt x="4806791" y="33814"/>
                  </a:lnTo>
                  <a:cubicBezTo>
                    <a:pt x="4804886" y="24289"/>
                    <a:pt x="4801076" y="18574"/>
                    <a:pt x="4797266" y="9049"/>
                  </a:cubicBezTo>
                  <a:lnTo>
                    <a:pt x="4773454" y="9049"/>
                  </a:lnTo>
                  <a:lnTo>
                    <a:pt x="4773454" y="9049"/>
                  </a:lnTo>
                  <a:lnTo>
                    <a:pt x="4773454" y="9049"/>
                  </a:lnTo>
                  <a:lnTo>
                    <a:pt x="4773454" y="9049"/>
                  </a:lnTo>
                  <a:close/>
                  <a:moveTo>
                    <a:pt x="4709636" y="9049"/>
                  </a:moveTo>
                  <a:lnTo>
                    <a:pt x="4703922" y="24289"/>
                  </a:lnTo>
                  <a:lnTo>
                    <a:pt x="4698207" y="24289"/>
                  </a:lnTo>
                  <a:lnTo>
                    <a:pt x="4698207" y="12859"/>
                  </a:lnTo>
                  <a:lnTo>
                    <a:pt x="4705826" y="9049"/>
                  </a:lnTo>
                  <a:lnTo>
                    <a:pt x="4562951" y="9049"/>
                  </a:lnTo>
                  <a:cubicBezTo>
                    <a:pt x="4559141" y="18574"/>
                    <a:pt x="4547711" y="26194"/>
                    <a:pt x="4555332" y="33814"/>
                  </a:cubicBezTo>
                  <a:lnTo>
                    <a:pt x="4585811" y="33814"/>
                  </a:lnTo>
                  <a:cubicBezTo>
                    <a:pt x="4589622" y="31909"/>
                    <a:pt x="4593432" y="31909"/>
                    <a:pt x="4601051" y="30004"/>
                  </a:cubicBezTo>
                  <a:cubicBezTo>
                    <a:pt x="4601051" y="31909"/>
                    <a:pt x="4602957" y="31909"/>
                    <a:pt x="4602957" y="33814"/>
                  </a:cubicBezTo>
                  <a:lnTo>
                    <a:pt x="4625816" y="33814"/>
                  </a:lnTo>
                  <a:lnTo>
                    <a:pt x="4625816" y="30004"/>
                  </a:lnTo>
                  <a:lnTo>
                    <a:pt x="4631532" y="30004"/>
                  </a:lnTo>
                  <a:lnTo>
                    <a:pt x="4631532" y="33814"/>
                  </a:lnTo>
                  <a:lnTo>
                    <a:pt x="4755357" y="33814"/>
                  </a:lnTo>
                  <a:cubicBezTo>
                    <a:pt x="4755357" y="24289"/>
                    <a:pt x="4757261" y="16669"/>
                    <a:pt x="4759166" y="9049"/>
                  </a:cubicBezTo>
                  <a:lnTo>
                    <a:pt x="4709636" y="9049"/>
                  </a:lnTo>
                  <a:lnTo>
                    <a:pt x="4709636" y="9049"/>
                  </a:lnTo>
                  <a:lnTo>
                    <a:pt x="4709636" y="9049"/>
                  </a:lnTo>
                  <a:lnTo>
                    <a:pt x="4709636" y="9049"/>
                  </a:lnTo>
                  <a:close/>
                  <a:moveTo>
                    <a:pt x="4450557" y="9049"/>
                  </a:moveTo>
                  <a:lnTo>
                    <a:pt x="4450557" y="12859"/>
                  </a:lnTo>
                  <a:lnTo>
                    <a:pt x="4456272" y="12859"/>
                  </a:lnTo>
                  <a:cubicBezTo>
                    <a:pt x="4463891" y="20479"/>
                    <a:pt x="4471511" y="28099"/>
                    <a:pt x="4479132" y="35719"/>
                  </a:cubicBezTo>
                  <a:lnTo>
                    <a:pt x="4490561" y="35719"/>
                  </a:lnTo>
                  <a:cubicBezTo>
                    <a:pt x="4494372" y="30004"/>
                    <a:pt x="4498182" y="31909"/>
                    <a:pt x="4492466" y="26194"/>
                  </a:cubicBezTo>
                  <a:cubicBezTo>
                    <a:pt x="4482941" y="18574"/>
                    <a:pt x="4475322" y="14764"/>
                    <a:pt x="4461986" y="10954"/>
                  </a:cubicBezTo>
                  <a:lnTo>
                    <a:pt x="4450557" y="9049"/>
                  </a:lnTo>
                  <a:lnTo>
                    <a:pt x="4450557" y="9049"/>
                  </a:lnTo>
                  <a:lnTo>
                    <a:pt x="4450557" y="9049"/>
                  </a:lnTo>
                  <a:lnTo>
                    <a:pt x="4450557" y="9049"/>
                  </a:lnTo>
                  <a:close/>
                  <a:moveTo>
                    <a:pt x="4369594" y="9049"/>
                  </a:moveTo>
                  <a:lnTo>
                    <a:pt x="4363879" y="24289"/>
                  </a:lnTo>
                  <a:cubicBezTo>
                    <a:pt x="4381024" y="26194"/>
                    <a:pt x="4390549" y="30004"/>
                    <a:pt x="4399122" y="33814"/>
                  </a:cubicBezTo>
                  <a:lnTo>
                    <a:pt x="4434364" y="33814"/>
                  </a:lnTo>
                  <a:cubicBezTo>
                    <a:pt x="4421029" y="26194"/>
                    <a:pt x="4405789" y="26194"/>
                    <a:pt x="4395311" y="18574"/>
                  </a:cubicBezTo>
                  <a:cubicBezTo>
                    <a:pt x="4391501" y="14764"/>
                    <a:pt x="4389597" y="12859"/>
                    <a:pt x="4385786" y="9049"/>
                  </a:cubicBezTo>
                  <a:lnTo>
                    <a:pt x="4369594" y="9049"/>
                  </a:lnTo>
                  <a:lnTo>
                    <a:pt x="4369594" y="9049"/>
                  </a:lnTo>
                  <a:lnTo>
                    <a:pt x="4369594" y="9049"/>
                  </a:lnTo>
                  <a:lnTo>
                    <a:pt x="4369594" y="9049"/>
                  </a:lnTo>
                  <a:close/>
                  <a:moveTo>
                    <a:pt x="4337209" y="9049"/>
                  </a:moveTo>
                  <a:cubicBezTo>
                    <a:pt x="4337209" y="12859"/>
                    <a:pt x="4335304" y="18574"/>
                    <a:pt x="4333399" y="24289"/>
                  </a:cubicBezTo>
                  <a:lnTo>
                    <a:pt x="4314349" y="18574"/>
                  </a:lnTo>
                  <a:lnTo>
                    <a:pt x="4314349" y="9049"/>
                  </a:lnTo>
                  <a:lnTo>
                    <a:pt x="4235291" y="9049"/>
                  </a:lnTo>
                  <a:cubicBezTo>
                    <a:pt x="4235291" y="10954"/>
                    <a:pt x="4233386" y="10954"/>
                    <a:pt x="4233386" y="12859"/>
                  </a:cubicBezTo>
                  <a:cubicBezTo>
                    <a:pt x="4231482" y="10954"/>
                    <a:pt x="4231482" y="10954"/>
                    <a:pt x="4231482" y="9049"/>
                  </a:cubicBezTo>
                  <a:lnTo>
                    <a:pt x="4221957" y="9049"/>
                  </a:lnTo>
                  <a:lnTo>
                    <a:pt x="4221957" y="12859"/>
                  </a:lnTo>
                  <a:cubicBezTo>
                    <a:pt x="4216241" y="18574"/>
                    <a:pt x="4210526" y="26194"/>
                    <a:pt x="4204811" y="35719"/>
                  </a:cubicBezTo>
                  <a:lnTo>
                    <a:pt x="4233386" y="35719"/>
                  </a:lnTo>
                  <a:cubicBezTo>
                    <a:pt x="4241007" y="31909"/>
                    <a:pt x="4239101" y="31909"/>
                    <a:pt x="4246722" y="26194"/>
                  </a:cubicBezTo>
                  <a:cubicBezTo>
                    <a:pt x="4250532" y="30004"/>
                    <a:pt x="4256247" y="31909"/>
                    <a:pt x="4261961" y="35719"/>
                  </a:cubicBezTo>
                  <a:lnTo>
                    <a:pt x="4310539" y="35719"/>
                  </a:lnTo>
                  <a:cubicBezTo>
                    <a:pt x="4335304" y="26194"/>
                    <a:pt x="4357211" y="16669"/>
                    <a:pt x="4366736" y="9049"/>
                  </a:cubicBezTo>
                  <a:lnTo>
                    <a:pt x="4337209" y="9049"/>
                  </a:lnTo>
                  <a:lnTo>
                    <a:pt x="4337209" y="9049"/>
                  </a:lnTo>
                  <a:lnTo>
                    <a:pt x="4337209" y="9049"/>
                  </a:lnTo>
                  <a:lnTo>
                    <a:pt x="4337209" y="9049"/>
                  </a:lnTo>
                  <a:close/>
                  <a:moveTo>
                    <a:pt x="3681889" y="9049"/>
                  </a:moveTo>
                  <a:lnTo>
                    <a:pt x="3687604" y="24289"/>
                  </a:lnTo>
                  <a:lnTo>
                    <a:pt x="3693319" y="24289"/>
                  </a:lnTo>
                  <a:lnTo>
                    <a:pt x="3693319" y="9049"/>
                  </a:lnTo>
                  <a:lnTo>
                    <a:pt x="3681889" y="9049"/>
                  </a:lnTo>
                  <a:lnTo>
                    <a:pt x="3681889" y="9049"/>
                  </a:lnTo>
                  <a:lnTo>
                    <a:pt x="3681889" y="9049"/>
                  </a:lnTo>
                  <a:lnTo>
                    <a:pt x="3681889" y="9049"/>
                  </a:lnTo>
                  <a:close/>
                  <a:moveTo>
                    <a:pt x="3648551" y="9049"/>
                  </a:moveTo>
                  <a:lnTo>
                    <a:pt x="3648551" y="12859"/>
                  </a:lnTo>
                  <a:cubicBezTo>
                    <a:pt x="3646646" y="10954"/>
                    <a:pt x="3644741" y="10954"/>
                    <a:pt x="3644741" y="9049"/>
                  </a:cubicBezTo>
                  <a:lnTo>
                    <a:pt x="3310414" y="9049"/>
                  </a:lnTo>
                  <a:lnTo>
                    <a:pt x="3314224" y="18574"/>
                  </a:lnTo>
                  <a:lnTo>
                    <a:pt x="3302794" y="18574"/>
                  </a:lnTo>
                  <a:lnTo>
                    <a:pt x="3302794" y="9049"/>
                  </a:lnTo>
                  <a:lnTo>
                    <a:pt x="2939891" y="9049"/>
                  </a:lnTo>
                  <a:lnTo>
                    <a:pt x="2936081" y="18574"/>
                  </a:lnTo>
                  <a:cubicBezTo>
                    <a:pt x="2932271" y="16669"/>
                    <a:pt x="2932271" y="16669"/>
                    <a:pt x="2930366" y="12859"/>
                  </a:cubicBezTo>
                  <a:cubicBezTo>
                    <a:pt x="2928461" y="10954"/>
                    <a:pt x="2928461" y="10954"/>
                    <a:pt x="2928461" y="9049"/>
                  </a:cubicBezTo>
                  <a:lnTo>
                    <a:pt x="2843689" y="9049"/>
                  </a:lnTo>
                  <a:cubicBezTo>
                    <a:pt x="2849404" y="16669"/>
                    <a:pt x="2855119" y="24289"/>
                    <a:pt x="2862739" y="30004"/>
                  </a:cubicBezTo>
                  <a:lnTo>
                    <a:pt x="2851309" y="30004"/>
                  </a:lnTo>
                  <a:cubicBezTo>
                    <a:pt x="2836069" y="10954"/>
                    <a:pt x="2843689" y="12859"/>
                    <a:pt x="2826544" y="24289"/>
                  </a:cubicBezTo>
                  <a:lnTo>
                    <a:pt x="2824639" y="9049"/>
                  </a:lnTo>
                  <a:lnTo>
                    <a:pt x="2794159" y="9049"/>
                  </a:lnTo>
                  <a:cubicBezTo>
                    <a:pt x="2790349" y="12859"/>
                    <a:pt x="2784634" y="14764"/>
                    <a:pt x="2778919" y="18574"/>
                  </a:cubicBezTo>
                  <a:lnTo>
                    <a:pt x="2782729" y="9049"/>
                  </a:lnTo>
                  <a:lnTo>
                    <a:pt x="2435066" y="9049"/>
                  </a:lnTo>
                  <a:cubicBezTo>
                    <a:pt x="2435066" y="18574"/>
                    <a:pt x="2433161" y="28099"/>
                    <a:pt x="2427446" y="35719"/>
                  </a:cubicBezTo>
                  <a:lnTo>
                    <a:pt x="2481739" y="35719"/>
                  </a:lnTo>
                  <a:cubicBezTo>
                    <a:pt x="2483644" y="33814"/>
                    <a:pt x="2485549" y="33814"/>
                    <a:pt x="2487454" y="31909"/>
                  </a:cubicBezTo>
                  <a:cubicBezTo>
                    <a:pt x="2487454" y="33814"/>
                    <a:pt x="2485549" y="33814"/>
                    <a:pt x="2485549" y="35719"/>
                  </a:cubicBezTo>
                  <a:lnTo>
                    <a:pt x="2514124" y="35719"/>
                  </a:lnTo>
                  <a:cubicBezTo>
                    <a:pt x="2514124" y="33814"/>
                    <a:pt x="2512219" y="33814"/>
                    <a:pt x="2512219" y="31909"/>
                  </a:cubicBezTo>
                  <a:cubicBezTo>
                    <a:pt x="2527459" y="33814"/>
                    <a:pt x="2516029" y="35719"/>
                    <a:pt x="2531269" y="31909"/>
                  </a:cubicBezTo>
                  <a:cubicBezTo>
                    <a:pt x="2531269" y="33814"/>
                    <a:pt x="2531269" y="33814"/>
                    <a:pt x="2531269" y="35719"/>
                  </a:cubicBezTo>
                  <a:lnTo>
                    <a:pt x="3053239" y="35719"/>
                  </a:lnTo>
                  <a:cubicBezTo>
                    <a:pt x="3053239" y="30004"/>
                    <a:pt x="3053239" y="22384"/>
                    <a:pt x="3060859" y="12859"/>
                  </a:cubicBezTo>
                  <a:cubicBezTo>
                    <a:pt x="3060859" y="20479"/>
                    <a:pt x="3060859" y="28099"/>
                    <a:pt x="3060859" y="35719"/>
                  </a:cubicBezTo>
                  <a:lnTo>
                    <a:pt x="3184684" y="35719"/>
                  </a:lnTo>
                  <a:lnTo>
                    <a:pt x="3178969" y="26194"/>
                  </a:lnTo>
                  <a:lnTo>
                    <a:pt x="3184684" y="26194"/>
                  </a:lnTo>
                  <a:cubicBezTo>
                    <a:pt x="3190399" y="31909"/>
                    <a:pt x="3186589" y="28099"/>
                    <a:pt x="3196114" y="31909"/>
                  </a:cubicBezTo>
                  <a:lnTo>
                    <a:pt x="3196114" y="35719"/>
                  </a:lnTo>
                  <a:lnTo>
                    <a:pt x="3207544" y="35719"/>
                  </a:lnTo>
                  <a:lnTo>
                    <a:pt x="3207544" y="31909"/>
                  </a:lnTo>
                  <a:lnTo>
                    <a:pt x="3226594" y="31909"/>
                  </a:lnTo>
                  <a:lnTo>
                    <a:pt x="3226594" y="35719"/>
                  </a:lnTo>
                  <a:lnTo>
                    <a:pt x="3680936" y="35719"/>
                  </a:lnTo>
                  <a:cubicBezTo>
                    <a:pt x="3680936" y="26194"/>
                    <a:pt x="3682841" y="18574"/>
                    <a:pt x="3682841" y="10954"/>
                  </a:cubicBezTo>
                  <a:lnTo>
                    <a:pt x="3648551" y="9049"/>
                  </a:lnTo>
                  <a:lnTo>
                    <a:pt x="3648551" y="9049"/>
                  </a:lnTo>
                  <a:lnTo>
                    <a:pt x="3648551" y="9049"/>
                  </a:lnTo>
                  <a:lnTo>
                    <a:pt x="3648551" y="9049"/>
                  </a:lnTo>
                  <a:close/>
                  <a:moveTo>
                    <a:pt x="2930366" y="9049"/>
                  </a:moveTo>
                  <a:cubicBezTo>
                    <a:pt x="2930366" y="14764"/>
                    <a:pt x="2932271" y="18574"/>
                    <a:pt x="2936081" y="12859"/>
                  </a:cubicBezTo>
                  <a:lnTo>
                    <a:pt x="2936081" y="9049"/>
                  </a:lnTo>
                  <a:lnTo>
                    <a:pt x="2930366" y="9049"/>
                  </a:lnTo>
                  <a:lnTo>
                    <a:pt x="2930366" y="9049"/>
                  </a:lnTo>
                  <a:lnTo>
                    <a:pt x="2930366" y="9049"/>
                  </a:lnTo>
                  <a:lnTo>
                    <a:pt x="2930366" y="9049"/>
                  </a:lnTo>
                  <a:close/>
                  <a:moveTo>
                    <a:pt x="2356961" y="9049"/>
                  </a:moveTo>
                  <a:cubicBezTo>
                    <a:pt x="2356961" y="10954"/>
                    <a:pt x="2356961" y="14764"/>
                    <a:pt x="2358866" y="18574"/>
                  </a:cubicBezTo>
                  <a:cubicBezTo>
                    <a:pt x="2366486" y="14764"/>
                    <a:pt x="2368391" y="12859"/>
                    <a:pt x="2368391" y="9049"/>
                  </a:cubicBezTo>
                  <a:lnTo>
                    <a:pt x="2356961" y="9049"/>
                  </a:lnTo>
                  <a:lnTo>
                    <a:pt x="2356961" y="9049"/>
                  </a:lnTo>
                  <a:lnTo>
                    <a:pt x="2356961" y="9049"/>
                  </a:lnTo>
                  <a:lnTo>
                    <a:pt x="2356961" y="9049"/>
                  </a:lnTo>
                  <a:close/>
                  <a:moveTo>
                    <a:pt x="2333149" y="9049"/>
                  </a:moveTo>
                  <a:cubicBezTo>
                    <a:pt x="2331244" y="14764"/>
                    <a:pt x="2329339" y="22384"/>
                    <a:pt x="2327434" y="30004"/>
                  </a:cubicBezTo>
                  <a:lnTo>
                    <a:pt x="2333149" y="30004"/>
                  </a:lnTo>
                  <a:lnTo>
                    <a:pt x="2333149" y="18574"/>
                  </a:lnTo>
                  <a:cubicBezTo>
                    <a:pt x="2340769" y="14764"/>
                    <a:pt x="2344579" y="12859"/>
                    <a:pt x="2346484" y="9049"/>
                  </a:cubicBez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close/>
                  <a:moveTo>
                    <a:pt x="1956911" y="9049"/>
                  </a:moveTo>
                  <a:cubicBezTo>
                    <a:pt x="1966436" y="20479"/>
                    <a:pt x="1974056" y="30004"/>
                    <a:pt x="1974056" y="30004"/>
                  </a:cubicBezTo>
                  <a:cubicBezTo>
                    <a:pt x="1974056" y="31909"/>
                    <a:pt x="1974056" y="31909"/>
                    <a:pt x="1975961" y="33814"/>
                  </a:cubicBezTo>
                  <a:lnTo>
                    <a:pt x="2077879" y="33814"/>
                  </a:lnTo>
                  <a:cubicBezTo>
                    <a:pt x="2083594" y="26194"/>
                    <a:pt x="2089309" y="16669"/>
                    <a:pt x="2093119" y="7144"/>
                  </a:cubicBez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close/>
                  <a:moveTo>
                    <a:pt x="1819751" y="9049"/>
                  </a:moveTo>
                  <a:cubicBezTo>
                    <a:pt x="1819751" y="16669"/>
                    <a:pt x="1819751" y="26194"/>
                    <a:pt x="1821656" y="35719"/>
                  </a:cubicBezTo>
                  <a:lnTo>
                    <a:pt x="1829276" y="35719"/>
                  </a:lnTo>
                  <a:cubicBezTo>
                    <a:pt x="1827371" y="22384"/>
                    <a:pt x="1827371" y="16669"/>
                    <a:pt x="1833086" y="9049"/>
                  </a:cubicBezTo>
                  <a:lnTo>
                    <a:pt x="1819751" y="9049"/>
                  </a:lnTo>
                  <a:lnTo>
                    <a:pt x="1819751" y="9049"/>
                  </a:lnTo>
                  <a:lnTo>
                    <a:pt x="1819751" y="9049"/>
                  </a:lnTo>
                  <a:lnTo>
                    <a:pt x="1819751" y="9049"/>
                  </a:lnTo>
                  <a:close/>
                  <a:moveTo>
                    <a:pt x="1754029" y="9049"/>
                  </a:moveTo>
                  <a:cubicBezTo>
                    <a:pt x="1757839" y="18574"/>
                    <a:pt x="1755934" y="28099"/>
                    <a:pt x="1761649" y="33814"/>
                  </a:cubicBezTo>
                  <a:lnTo>
                    <a:pt x="1773079" y="33814"/>
                  </a:lnTo>
                  <a:cubicBezTo>
                    <a:pt x="1771174" y="33814"/>
                    <a:pt x="1771174" y="33814"/>
                    <a:pt x="1767364" y="30004"/>
                  </a:cubicBezTo>
                  <a:cubicBezTo>
                    <a:pt x="1780699" y="26194"/>
                    <a:pt x="1778794" y="30004"/>
                    <a:pt x="1778794" y="24289"/>
                  </a:cubicBezTo>
                  <a:cubicBezTo>
                    <a:pt x="1780699" y="10954"/>
                    <a:pt x="1784509" y="16669"/>
                    <a:pt x="1780699" y="9049"/>
                  </a:cubicBezTo>
                  <a:lnTo>
                    <a:pt x="1754029" y="9049"/>
                  </a:lnTo>
                  <a:lnTo>
                    <a:pt x="1754029" y="9049"/>
                  </a:lnTo>
                  <a:lnTo>
                    <a:pt x="1754029" y="9049"/>
                  </a:lnTo>
                  <a:lnTo>
                    <a:pt x="1754029" y="9049"/>
                  </a:lnTo>
                  <a:close/>
                  <a:moveTo>
                    <a:pt x="1645444" y="9049"/>
                  </a:moveTo>
                  <a:cubicBezTo>
                    <a:pt x="1651159" y="18574"/>
                    <a:pt x="1656874" y="28099"/>
                    <a:pt x="1666399" y="35719"/>
                  </a:cubicBezTo>
                  <a:lnTo>
                    <a:pt x="1675924" y="35719"/>
                  </a:lnTo>
                  <a:lnTo>
                    <a:pt x="1675924" y="31909"/>
                  </a:lnTo>
                  <a:cubicBezTo>
                    <a:pt x="1677829" y="26194"/>
                    <a:pt x="1675924" y="18574"/>
                    <a:pt x="1674019" y="10954"/>
                  </a:cubicBezTo>
                  <a:lnTo>
                    <a:pt x="1645444" y="9049"/>
                  </a:lnTo>
                  <a:lnTo>
                    <a:pt x="1645444" y="9049"/>
                  </a:lnTo>
                  <a:lnTo>
                    <a:pt x="1645444" y="9049"/>
                  </a:lnTo>
                  <a:lnTo>
                    <a:pt x="1645444" y="9049"/>
                  </a:lnTo>
                  <a:close/>
                  <a:moveTo>
                    <a:pt x="1453991" y="9049"/>
                  </a:moveTo>
                  <a:cubicBezTo>
                    <a:pt x="1463516" y="26194"/>
                    <a:pt x="1473041" y="20479"/>
                    <a:pt x="1459706" y="30004"/>
                  </a:cubicBezTo>
                  <a:cubicBezTo>
                    <a:pt x="1452086" y="33814"/>
                    <a:pt x="1453991" y="30004"/>
                    <a:pt x="1434941" y="30004"/>
                  </a:cubicBezTo>
                  <a:lnTo>
                    <a:pt x="1434941" y="10954"/>
                  </a:lnTo>
                  <a:cubicBezTo>
                    <a:pt x="1406366" y="12859"/>
                    <a:pt x="1393984" y="22384"/>
                    <a:pt x="1373029" y="16669"/>
                  </a:cubicBezTo>
                  <a:cubicBezTo>
                    <a:pt x="1369219" y="28099"/>
                    <a:pt x="1367314" y="28099"/>
                    <a:pt x="1365409" y="31909"/>
                  </a:cubicBezTo>
                  <a:lnTo>
                    <a:pt x="1531144" y="31909"/>
                  </a:lnTo>
                  <a:cubicBezTo>
                    <a:pt x="1525429" y="22384"/>
                    <a:pt x="1519714" y="14764"/>
                    <a:pt x="1513999" y="7144"/>
                  </a:cubicBezTo>
                  <a:lnTo>
                    <a:pt x="1453991" y="9049"/>
                  </a:lnTo>
                  <a:lnTo>
                    <a:pt x="1453991" y="9049"/>
                  </a:lnTo>
                  <a:lnTo>
                    <a:pt x="1453991" y="9049"/>
                  </a:lnTo>
                  <a:lnTo>
                    <a:pt x="1453991" y="9049"/>
                  </a:lnTo>
                  <a:close/>
                  <a:moveTo>
                    <a:pt x="1254919" y="9049"/>
                  </a:moveTo>
                  <a:cubicBezTo>
                    <a:pt x="1256824" y="16669"/>
                    <a:pt x="1260634" y="22384"/>
                    <a:pt x="1264444" y="30004"/>
                  </a:cubicBezTo>
                  <a:cubicBezTo>
                    <a:pt x="1268254" y="28099"/>
                    <a:pt x="1268254" y="28099"/>
                    <a:pt x="1270159" y="24289"/>
                  </a:cubicBezTo>
                  <a:cubicBezTo>
                    <a:pt x="1273969" y="22384"/>
                    <a:pt x="1273969" y="22384"/>
                    <a:pt x="1275874" y="18574"/>
                  </a:cubicBezTo>
                  <a:cubicBezTo>
                    <a:pt x="1272064" y="16669"/>
                    <a:pt x="1270159" y="12859"/>
                    <a:pt x="1266349" y="9049"/>
                  </a:cubicBezTo>
                  <a:lnTo>
                    <a:pt x="1254919" y="9049"/>
                  </a:lnTo>
                  <a:lnTo>
                    <a:pt x="1254919" y="9049"/>
                  </a:lnTo>
                  <a:lnTo>
                    <a:pt x="1254919" y="9049"/>
                  </a:lnTo>
                  <a:lnTo>
                    <a:pt x="1254919" y="9049"/>
                  </a:lnTo>
                  <a:close/>
                  <a:moveTo>
                    <a:pt x="1085374" y="9049"/>
                  </a:moveTo>
                  <a:lnTo>
                    <a:pt x="1085374" y="12859"/>
                  </a:lnTo>
                  <a:cubicBezTo>
                    <a:pt x="1068229" y="12859"/>
                    <a:pt x="1064419" y="14764"/>
                    <a:pt x="1060609" y="9049"/>
                  </a:cubicBezTo>
                  <a:lnTo>
                    <a:pt x="957739" y="9049"/>
                  </a:lnTo>
                  <a:cubicBezTo>
                    <a:pt x="957739" y="10954"/>
                    <a:pt x="942499" y="12859"/>
                    <a:pt x="942499" y="12859"/>
                  </a:cubicBezTo>
                  <a:lnTo>
                    <a:pt x="942499" y="9049"/>
                  </a:lnTo>
                  <a:lnTo>
                    <a:pt x="907256" y="9049"/>
                  </a:lnTo>
                  <a:cubicBezTo>
                    <a:pt x="911066" y="12859"/>
                    <a:pt x="914876" y="16669"/>
                    <a:pt x="916781" y="18574"/>
                  </a:cubicBezTo>
                  <a:cubicBezTo>
                    <a:pt x="932021" y="26194"/>
                    <a:pt x="922496" y="9049"/>
                    <a:pt x="935831" y="18574"/>
                  </a:cubicBezTo>
                  <a:cubicBezTo>
                    <a:pt x="930116" y="24289"/>
                    <a:pt x="933926" y="20479"/>
                    <a:pt x="930116" y="30004"/>
                  </a:cubicBezTo>
                  <a:cubicBezTo>
                    <a:pt x="905351" y="28099"/>
                    <a:pt x="903446" y="26194"/>
                    <a:pt x="887254" y="30004"/>
                  </a:cubicBezTo>
                  <a:lnTo>
                    <a:pt x="887254" y="24289"/>
                  </a:lnTo>
                  <a:cubicBezTo>
                    <a:pt x="891064" y="18574"/>
                    <a:pt x="891064" y="18574"/>
                    <a:pt x="892969" y="9049"/>
                  </a:cubicBezTo>
                  <a:lnTo>
                    <a:pt x="783431" y="9049"/>
                  </a:lnTo>
                  <a:cubicBezTo>
                    <a:pt x="785336" y="16669"/>
                    <a:pt x="789146" y="26194"/>
                    <a:pt x="792956" y="33814"/>
                  </a:cubicBezTo>
                  <a:lnTo>
                    <a:pt x="830104" y="33814"/>
                  </a:lnTo>
                  <a:cubicBezTo>
                    <a:pt x="828199" y="31909"/>
                    <a:pt x="828199" y="28099"/>
                    <a:pt x="824389" y="24289"/>
                  </a:cubicBezTo>
                  <a:lnTo>
                    <a:pt x="837724" y="24289"/>
                  </a:lnTo>
                  <a:lnTo>
                    <a:pt x="837724" y="30004"/>
                  </a:lnTo>
                  <a:cubicBezTo>
                    <a:pt x="839629" y="31909"/>
                    <a:pt x="841534" y="31909"/>
                    <a:pt x="843439" y="33814"/>
                  </a:cubicBezTo>
                  <a:lnTo>
                    <a:pt x="993934" y="33814"/>
                  </a:lnTo>
                  <a:cubicBezTo>
                    <a:pt x="993934" y="31909"/>
                    <a:pt x="993934" y="31909"/>
                    <a:pt x="992029" y="30004"/>
                  </a:cubicBezTo>
                  <a:lnTo>
                    <a:pt x="1022509" y="30004"/>
                  </a:lnTo>
                  <a:cubicBezTo>
                    <a:pt x="1026319" y="31909"/>
                    <a:pt x="1030129" y="33814"/>
                    <a:pt x="1033939" y="33814"/>
                  </a:cubicBezTo>
                  <a:lnTo>
                    <a:pt x="1086326" y="33814"/>
                  </a:lnTo>
                  <a:cubicBezTo>
                    <a:pt x="1088231" y="31909"/>
                    <a:pt x="1090136" y="31909"/>
                    <a:pt x="1092041" y="30004"/>
                  </a:cubicBezTo>
                  <a:cubicBezTo>
                    <a:pt x="1101566" y="24289"/>
                    <a:pt x="1112996" y="16669"/>
                    <a:pt x="1122521" y="9049"/>
                  </a:cubicBez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close/>
                  <a:moveTo>
                    <a:pt x="743426" y="9049"/>
                  </a:moveTo>
                  <a:cubicBezTo>
                    <a:pt x="743426" y="12859"/>
                    <a:pt x="743426" y="18574"/>
                    <a:pt x="743426" y="24289"/>
                  </a:cubicBezTo>
                  <a:cubicBezTo>
                    <a:pt x="747236" y="28099"/>
                    <a:pt x="747236" y="30004"/>
                    <a:pt x="747236" y="33814"/>
                  </a:cubicBezTo>
                  <a:lnTo>
                    <a:pt x="766286" y="33814"/>
                  </a:lnTo>
                  <a:cubicBezTo>
                    <a:pt x="764381" y="24289"/>
                    <a:pt x="766286" y="16669"/>
                    <a:pt x="764381" y="9049"/>
                  </a:cubicBezTo>
                  <a:lnTo>
                    <a:pt x="743426" y="9049"/>
                  </a:lnTo>
                  <a:lnTo>
                    <a:pt x="743426" y="9049"/>
                  </a:lnTo>
                  <a:lnTo>
                    <a:pt x="743426" y="9049"/>
                  </a:lnTo>
                  <a:lnTo>
                    <a:pt x="743426" y="9049"/>
                  </a:lnTo>
                  <a:close/>
                  <a:moveTo>
                    <a:pt x="681514" y="9049"/>
                  </a:moveTo>
                  <a:cubicBezTo>
                    <a:pt x="683419" y="14764"/>
                    <a:pt x="685324" y="18574"/>
                    <a:pt x="689134" y="24289"/>
                  </a:cubicBezTo>
                  <a:cubicBezTo>
                    <a:pt x="677704" y="28099"/>
                    <a:pt x="673894" y="30004"/>
                    <a:pt x="668179" y="33814"/>
                  </a:cubicBezTo>
                  <a:lnTo>
                    <a:pt x="720566" y="33814"/>
                  </a:lnTo>
                  <a:lnTo>
                    <a:pt x="712946" y="9049"/>
                  </a:lnTo>
                  <a:lnTo>
                    <a:pt x="681514" y="9049"/>
                  </a:lnTo>
                  <a:lnTo>
                    <a:pt x="681514" y="9049"/>
                  </a:lnTo>
                  <a:lnTo>
                    <a:pt x="681514" y="9049"/>
                  </a:lnTo>
                  <a:lnTo>
                    <a:pt x="681514" y="9049"/>
                  </a:lnTo>
                  <a:close/>
                  <a:moveTo>
                    <a:pt x="271939" y="9049"/>
                  </a:moveTo>
                  <a:cubicBezTo>
                    <a:pt x="271939" y="10954"/>
                    <a:pt x="271939" y="10954"/>
                    <a:pt x="271939" y="12859"/>
                  </a:cubicBezTo>
                  <a:cubicBezTo>
                    <a:pt x="260509" y="18574"/>
                    <a:pt x="262414" y="20479"/>
                    <a:pt x="247174" y="24289"/>
                  </a:cubicBezTo>
                  <a:cubicBezTo>
                    <a:pt x="243364" y="20479"/>
                    <a:pt x="233839" y="16669"/>
                    <a:pt x="228124" y="12859"/>
                  </a:cubicBezTo>
                  <a:cubicBezTo>
                    <a:pt x="226219" y="10954"/>
                    <a:pt x="226219" y="10954"/>
                    <a:pt x="226219" y="9049"/>
                  </a:cubicBezTo>
                  <a:lnTo>
                    <a:pt x="205264" y="9049"/>
                  </a:lnTo>
                  <a:lnTo>
                    <a:pt x="205264" y="12859"/>
                  </a:lnTo>
                  <a:lnTo>
                    <a:pt x="199549" y="12859"/>
                  </a:lnTo>
                  <a:cubicBezTo>
                    <a:pt x="188119" y="22384"/>
                    <a:pt x="176689" y="28099"/>
                    <a:pt x="156686" y="31909"/>
                  </a:cubicBezTo>
                  <a:cubicBezTo>
                    <a:pt x="154781" y="22384"/>
                    <a:pt x="150971" y="16669"/>
                    <a:pt x="149066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648176" y="33814"/>
                  </a:lnTo>
                  <a:cubicBezTo>
                    <a:pt x="642461" y="24289"/>
                    <a:pt x="634841" y="16669"/>
                    <a:pt x="627221" y="7144"/>
                  </a:cubicBezTo>
                  <a:lnTo>
                    <a:pt x="271939" y="9049"/>
                  </a:lnTo>
                  <a:lnTo>
                    <a:pt x="271939" y="9049"/>
                  </a:lnTo>
                  <a:lnTo>
                    <a:pt x="271939" y="9049"/>
                  </a:lnTo>
                  <a:lnTo>
                    <a:pt x="271939" y="9049"/>
                  </a:lnTo>
                  <a:close/>
                  <a:moveTo>
                    <a:pt x="5714524" y="35719"/>
                  </a:moveTo>
                  <a:cubicBezTo>
                    <a:pt x="5712619" y="33814"/>
                    <a:pt x="5712619" y="35719"/>
                    <a:pt x="5704999" y="31909"/>
                  </a:cubicBezTo>
                  <a:lnTo>
                    <a:pt x="5704999" y="35719"/>
                  </a:lnTo>
                  <a:lnTo>
                    <a:pt x="5714524" y="35719"/>
                  </a:lnTo>
                  <a:lnTo>
                    <a:pt x="5714524" y="35719"/>
                  </a:lnTo>
                  <a:lnTo>
                    <a:pt x="5714524" y="35719"/>
                  </a:lnTo>
                  <a:lnTo>
                    <a:pt x="5714524" y="35719"/>
                  </a:lnTo>
                  <a:close/>
                  <a:moveTo>
                    <a:pt x="5696427" y="35719"/>
                  </a:moveTo>
                  <a:cubicBezTo>
                    <a:pt x="5696427" y="33814"/>
                    <a:pt x="5696427" y="33814"/>
                    <a:pt x="5698331" y="31909"/>
                  </a:cubicBezTo>
                  <a:lnTo>
                    <a:pt x="5686902" y="31909"/>
                  </a:lnTo>
                  <a:lnTo>
                    <a:pt x="5686902" y="35719"/>
                  </a:lnTo>
                  <a:lnTo>
                    <a:pt x="5696427" y="35719"/>
                  </a:lnTo>
                  <a:lnTo>
                    <a:pt x="5696427" y="35719"/>
                  </a:lnTo>
                  <a:lnTo>
                    <a:pt x="5696427" y="35719"/>
                  </a:lnTo>
                  <a:lnTo>
                    <a:pt x="5696427" y="35719"/>
                  </a:lnTo>
                  <a:close/>
                  <a:moveTo>
                    <a:pt x="5667852" y="35719"/>
                  </a:moveTo>
                  <a:cubicBezTo>
                    <a:pt x="5679281" y="31909"/>
                    <a:pt x="5696427" y="26194"/>
                    <a:pt x="5704999" y="20479"/>
                  </a:cubicBezTo>
                  <a:cubicBezTo>
                    <a:pt x="5693569" y="16669"/>
                    <a:pt x="5699284" y="18574"/>
                    <a:pt x="5693569" y="14764"/>
                  </a:cubicBezTo>
                  <a:cubicBezTo>
                    <a:pt x="5670709" y="14764"/>
                    <a:pt x="5633561" y="10954"/>
                    <a:pt x="5618322" y="20479"/>
                  </a:cubicBezTo>
                  <a:cubicBezTo>
                    <a:pt x="5646897" y="20479"/>
                    <a:pt x="5650706" y="20479"/>
                    <a:pt x="5661184" y="35719"/>
                  </a:cubicBezTo>
                  <a:lnTo>
                    <a:pt x="5667852" y="35719"/>
                  </a:lnTo>
                  <a:lnTo>
                    <a:pt x="5667852" y="35719"/>
                  </a:lnTo>
                  <a:lnTo>
                    <a:pt x="5667852" y="35719"/>
                  </a:lnTo>
                  <a:lnTo>
                    <a:pt x="5667852" y="35719"/>
                  </a:lnTo>
                  <a:close/>
                  <a:moveTo>
                    <a:pt x="5648802" y="35719"/>
                  </a:moveTo>
                  <a:cubicBezTo>
                    <a:pt x="5639277" y="31909"/>
                    <a:pt x="5624036" y="31909"/>
                    <a:pt x="5605939" y="31909"/>
                  </a:cubicBezTo>
                  <a:cubicBezTo>
                    <a:pt x="5604034" y="33814"/>
                    <a:pt x="5604034" y="33814"/>
                    <a:pt x="5602129" y="35719"/>
                  </a:cubicBezTo>
                  <a:lnTo>
                    <a:pt x="5648802" y="35719"/>
                  </a:lnTo>
                  <a:lnTo>
                    <a:pt x="5648802" y="35719"/>
                  </a:lnTo>
                  <a:lnTo>
                    <a:pt x="5648802" y="35719"/>
                  </a:lnTo>
                  <a:lnTo>
                    <a:pt x="5648802" y="35719"/>
                  </a:lnTo>
                  <a:close/>
                  <a:moveTo>
                    <a:pt x="4518184" y="35719"/>
                  </a:moveTo>
                  <a:lnTo>
                    <a:pt x="4518184" y="31909"/>
                  </a:lnTo>
                  <a:cubicBezTo>
                    <a:pt x="4516279" y="33814"/>
                    <a:pt x="4516279" y="35719"/>
                    <a:pt x="4514374" y="35719"/>
                  </a:cubicBezTo>
                  <a:lnTo>
                    <a:pt x="4518184" y="35719"/>
                  </a:lnTo>
                  <a:lnTo>
                    <a:pt x="4518184" y="35719"/>
                  </a:lnTo>
                  <a:lnTo>
                    <a:pt x="4518184" y="35719"/>
                  </a:lnTo>
                  <a:lnTo>
                    <a:pt x="4518184" y="35719"/>
                  </a:lnTo>
                  <a:close/>
                  <a:moveTo>
                    <a:pt x="2325529" y="35719"/>
                  </a:moveTo>
                  <a:cubicBezTo>
                    <a:pt x="2325529" y="33814"/>
                    <a:pt x="2325529" y="33814"/>
                    <a:pt x="2325529" y="31909"/>
                  </a:cubicBezTo>
                  <a:cubicBezTo>
                    <a:pt x="2323624" y="33814"/>
                    <a:pt x="2321719" y="33814"/>
                    <a:pt x="2321719" y="35719"/>
                  </a:cubicBez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close/>
                  <a:moveTo>
                    <a:pt x="1805464" y="35719"/>
                  </a:moveTo>
                  <a:lnTo>
                    <a:pt x="1786414" y="31909"/>
                  </a:lnTo>
                  <a:cubicBezTo>
                    <a:pt x="1786414" y="33814"/>
                    <a:pt x="1786414" y="33814"/>
                    <a:pt x="1786414" y="35719"/>
                  </a:cubicBezTo>
                  <a:lnTo>
                    <a:pt x="1805464" y="35719"/>
                  </a:lnTo>
                  <a:lnTo>
                    <a:pt x="1805464" y="35719"/>
                  </a:lnTo>
                  <a:lnTo>
                    <a:pt x="1805464" y="35719"/>
                  </a:lnTo>
                  <a:lnTo>
                    <a:pt x="1805464" y="35719"/>
                  </a:lnTo>
                  <a:close/>
                  <a:moveTo>
                    <a:pt x="1750219" y="35719"/>
                  </a:moveTo>
                  <a:cubicBezTo>
                    <a:pt x="1750219" y="33814"/>
                    <a:pt x="1750219" y="33814"/>
                    <a:pt x="1750219" y="31909"/>
                  </a:cubicBezTo>
                  <a:lnTo>
                    <a:pt x="1738789" y="35719"/>
                  </a:lnTo>
                  <a:lnTo>
                    <a:pt x="1750219" y="35719"/>
                  </a:lnTo>
                  <a:lnTo>
                    <a:pt x="1750219" y="35719"/>
                  </a:lnTo>
                  <a:lnTo>
                    <a:pt x="1750219" y="35719"/>
                  </a:lnTo>
                  <a:lnTo>
                    <a:pt x="1750219" y="35719"/>
                  </a:lnTo>
                  <a:close/>
                  <a:moveTo>
                    <a:pt x="1684496" y="35719"/>
                  </a:moveTo>
                  <a:cubicBezTo>
                    <a:pt x="1682591" y="33814"/>
                    <a:pt x="1682591" y="33814"/>
                    <a:pt x="1680686" y="31909"/>
                  </a:cubicBezTo>
                  <a:cubicBezTo>
                    <a:pt x="1678781" y="33814"/>
                    <a:pt x="1678781" y="35719"/>
                    <a:pt x="1676876" y="35719"/>
                  </a:cubicBezTo>
                  <a:lnTo>
                    <a:pt x="1684496" y="35719"/>
                  </a:lnTo>
                  <a:lnTo>
                    <a:pt x="1684496" y="35719"/>
                  </a:lnTo>
                  <a:lnTo>
                    <a:pt x="1684496" y="35719"/>
                  </a:lnTo>
                  <a:lnTo>
                    <a:pt x="1684496" y="35719"/>
                  </a:lnTo>
                  <a:close/>
                  <a:moveTo>
                    <a:pt x="1288256" y="35719"/>
                  </a:moveTo>
                  <a:cubicBezTo>
                    <a:pt x="1286351" y="31909"/>
                    <a:pt x="1282541" y="30004"/>
                    <a:pt x="1278731" y="26194"/>
                  </a:cubicBezTo>
                  <a:lnTo>
                    <a:pt x="1278731" y="31909"/>
                  </a:lnTo>
                  <a:cubicBezTo>
                    <a:pt x="1276826" y="33814"/>
                    <a:pt x="1276826" y="35719"/>
                    <a:pt x="1274921" y="35719"/>
                  </a:cubicBezTo>
                  <a:lnTo>
                    <a:pt x="1288256" y="35719"/>
                  </a:lnTo>
                  <a:lnTo>
                    <a:pt x="1288256" y="35719"/>
                  </a:lnTo>
                  <a:lnTo>
                    <a:pt x="1288256" y="35719"/>
                  </a:lnTo>
                  <a:lnTo>
                    <a:pt x="1288256" y="35719"/>
                  </a:lnTo>
                  <a:close/>
                  <a:moveTo>
                    <a:pt x="1203484" y="35719"/>
                  </a:moveTo>
                  <a:cubicBezTo>
                    <a:pt x="1184434" y="28099"/>
                    <a:pt x="1166336" y="26194"/>
                    <a:pt x="1160621" y="31909"/>
                  </a:cubicBezTo>
                  <a:cubicBezTo>
                    <a:pt x="1156811" y="33814"/>
                    <a:pt x="1154906" y="33814"/>
                    <a:pt x="1151096" y="35719"/>
                  </a:cubicBezTo>
                  <a:lnTo>
                    <a:pt x="1203484" y="35719"/>
                  </a:lnTo>
                  <a:lnTo>
                    <a:pt x="1203484" y="35719"/>
                  </a:lnTo>
                  <a:lnTo>
                    <a:pt x="1203484" y="35719"/>
                  </a:lnTo>
                  <a:lnTo>
                    <a:pt x="1203484" y="35719"/>
                  </a:lnTo>
                  <a:close/>
                  <a:moveTo>
                    <a:pt x="2905601" y="24289"/>
                  </a:moveTo>
                  <a:cubicBezTo>
                    <a:pt x="2905601" y="37624"/>
                    <a:pt x="2907506" y="28099"/>
                    <a:pt x="2894171" y="30004"/>
                  </a:cubicBezTo>
                  <a:lnTo>
                    <a:pt x="2894171" y="24289"/>
                  </a:lnTo>
                  <a:lnTo>
                    <a:pt x="2905601" y="24289"/>
                  </a:lnTo>
                  <a:lnTo>
                    <a:pt x="2905601" y="24289"/>
                  </a:lnTo>
                  <a:lnTo>
                    <a:pt x="2905601" y="24289"/>
                  </a:lnTo>
                  <a:lnTo>
                    <a:pt x="2905601" y="24289"/>
                  </a:lnTo>
                  <a:close/>
                  <a:moveTo>
                    <a:pt x="36671" y="18574"/>
                  </a:moveTo>
                  <a:lnTo>
                    <a:pt x="36671" y="30004"/>
                  </a:lnTo>
                  <a:lnTo>
                    <a:pt x="30004" y="30004"/>
                  </a:lnTo>
                  <a:lnTo>
                    <a:pt x="30004" y="18574"/>
                  </a:lnTo>
                  <a:lnTo>
                    <a:pt x="36671" y="18574"/>
                  </a:lnTo>
                  <a:lnTo>
                    <a:pt x="36671" y="18574"/>
                  </a:lnTo>
                  <a:lnTo>
                    <a:pt x="36671" y="18574"/>
                  </a:lnTo>
                  <a:lnTo>
                    <a:pt x="36671" y="18574"/>
                  </a:lnTo>
                  <a:close/>
                  <a:moveTo>
                    <a:pt x="422434" y="18574"/>
                  </a:moveTo>
                  <a:lnTo>
                    <a:pt x="422434" y="24289"/>
                  </a:lnTo>
                  <a:lnTo>
                    <a:pt x="428149" y="24289"/>
                  </a:lnTo>
                  <a:cubicBezTo>
                    <a:pt x="439579" y="28099"/>
                    <a:pt x="416719" y="30004"/>
                    <a:pt x="416719" y="30004"/>
                  </a:cubicBezTo>
                  <a:cubicBezTo>
                    <a:pt x="418624" y="20479"/>
                    <a:pt x="416719" y="26194"/>
                    <a:pt x="422434" y="18574"/>
                  </a:cubicBezTo>
                  <a:lnTo>
                    <a:pt x="422434" y="18574"/>
                  </a:lnTo>
                  <a:lnTo>
                    <a:pt x="422434" y="18574"/>
                  </a:lnTo>
                  <a:lnTo>
                    <a:pt x="422434" y="18574"/>
                  </a:lnTo>
                  <a:close/>
                  <a:moveTo>
                    <a:pt x="608171" y="18574"/>
                  </a:moveTo>
                  <a:cubicBezTo>
                    <a:pt x="606266" y="33814"/>
                    <a:pt x="611981" y="26194"/>
                    <a:pt x="596741" y="30004"/>
                  </a:cubicBezTo>
                  <a:lnTo>
                    <a:pt x="596741" y="24289"/>
                  </a:lnTo>
                  <a:lnTo>
                    <a:pt x="608171" y="18574"/>
                  </a:lnTo>
                  <a:lnTo>
                    <a:pt x="608171" y="18574"/>
                  </a:lnTo>
                  <a:lnTo>
                    <a:pt x="608171" y="18574"/>
                  </a:lnTo>
                  <a:lnTo>
                    <a:pt x="608171" y="18574"/>
                  </a:lnTo>
                  <a:close/>
                  <a:moveTo>
                    <a:pt x="2358866" y="18574"/>
                  </a:moveTo>
                  <a:lnTo>
                    <a:pt x="2347436" y="18574"/>
                  </a:lnTo>
                  <a:cubicBezTo>
                    <a:pt x="2349341" y="22384"/>
                    <a:pt x="2349341" y="22384"/>
                    <a:pt x="2353151" y="24289"/>
                  </a:cubicBezTo>
                  <a:lnTo>
                    <a:pt x="2353151" y="30004"/>
                  </a:lnTo>
                  <a:cubicBezTo>
                    <a:pt x="2356961" y="24289"/>
                    <a:pt x="2354104" y="30004"/>
                    <a:pt x="2358866" y="18574"/>
                  </a:cubicBezTo>
                  <a:lnTo>
                    <a:pt x="2358866" y="18574"/>
                  </a:lnTo>
                  <a:lnTo>
                    <a:pt x="2358866" y="18574"/>
                  </a:lnTo>
                  <a:lnTo>
                    <a:pt x="2358866" y="18574"/>
                  </a:lnTo>
                  <a:close/>
                  <a:moveTo>
                    <a:pt x="3278029" y="18574"/>
                  </a:moveTo>
                  <a:cubicBezTo>
                    <a:pt x="3279934" y="26194"/>
                    <a:pt x="3268504" y="28099"/>
                    <a:pt x="3266599" y="30004"/>
                  </a:cubicBezTo>
                  <a:cubicBezTo>
                    <a:pt x="3260884" y="24289"/>
                    <a:pt x="3276124" y="20479"/>
                    <a:pt x="3278029" y="18574"/>
                  </a:cubicBezTo>
                  <a:lnTo>
                    <a:pt x="3278029" y="18574"/>
                  </a:lnTo>
                  <a:lnTo>
                    <a:pt x="3278029" y="18574"/>
                  </a:lnTo>
                  <a:lnTo>
                    <a:pt x="3278029" y="18574"/>
                  </a:lnTo>
                  <a:close/>
                  <a:moveTo>
                    <a:pt x="5604034" y="18574"/>
                  </a:moveTo>
                  <a:cubicBezTo>
                    <a:pt x="5586889" y="18574"/>
                    <a:pt x="5568791" y="18574"/>
                    <a:pt x="5561172" y="24289"/>
                  </a:cubicBezTo>
                  <a:cubicBezTo>
                    <a:pt x="5579269" y="26194"/>
                    <a:pt x="5596414" y="26194"/>
                    <a:pt x="5604034" y="18574"/>
                  </a:cubicBezTo>
                  <a:lnTo>
                    <a:pt x="5604034" y="18574"/>
                  </a:lnTo>
                  <a:lnTo>
                    <a:pt x="5604034" y="18574"/>
                  </a:lnTo>
                  <a:lnTo>
                    <a:pt x="5604034" y="18574"/>
                  </a:lnTo>
                  <a:close/>
                  <a:moveTo>
                    <a:pt x="967264" y="12859"/>
                  </a:moveTo>
                  <a:lnTo>
                    <a:pt x="972979" y="31909"/>
                  </a:lnTo>
                  <a:lnTo>
                    <a:pt x="961549" y="31909"/>
                  </a:lnTo>
                  <a:cubicBezTo>
                    <a:pt x="967264" y="18574"/>
                    <a:pt x="961549" y="20479"/>
                    <a:pt x="967264" y="12859"/>
                  </a:cubicBezTo>
                  <a:lnTo>
                    <a:pt x="967264" y="12859"/>
                  </a:lnTo>
                  <a:lnTo>
                    <a:pt x="967264" y="12859"/>
                  </a:lnTo>
                  <a:lnTo>
                    <a:pt x="96726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D65D9868-1E50-40EE-9979-0CB8334341C6}"/>
                </a:ext>
              </a:extLst>
            </p:cNvPr>
            <p:cNvSpPr/>
            <p:nvPr/>
          </p:nvSpPr>
          <p:spPr>
            <a:xfrm>
              <a:off x="-1429" y="5769730"/>
              <a:ext cx="5876925" cy="47625"/>
            </a:xfrm>
            <a:custGeom>
              <a:avLst/>
              <a:gdLst>
                <a:gd name="connsiteX0" fmla="*/ 5842159 w 5876925"/>
                <a:gd name="connsiteY0" fmla="*/ 9049 h 47625"/>
                <a:gd name="connsiteX1" fmla="*/ 5842159 w 5876925"/>
                <a:gd name="connsiteY1" fmla="*/ 20479 h 47625"/>
                <a:gd name="connsiteX2" fmla="*/ 5830729 w 5876925"/>
                <a:gd name="connsiteY2" fmla="*/ 20479 h 47625"/>
                <a:gd name="connsiteX3" fmla="*/ 5830729 w 5876925"/>
                <a:gd name="connsiteY3" fmla="*/ 9049 h 47625"/>
                <a:gd name="connsiteX4" fmla="*/ 5720239 w 5876925"/>
                <a:gd name="connsiteY4" fmla="*/ 9049 h 47625"/>
                <a:gd name="connsiteX5" fmla="*/ 5731669 w 5876925"/>
                <a:gd name="connsiteY5" fmla="*/ 35719 h 47625"/>
                <a:gd name="connsiteX6" fmla="*/ 5827872 w 5876925"/>
                <a:gd name="connsiteY6" fmla="*/ 35719 h 47625"/>
                <a:gd name="connsiteX7" fmla="*/ 5829777 w 5876925"/>
                <a:gd name="connsiteY7" fmla="*/ 33814 h 47625"/>
                <a:gd name="connsiteX8" fmla="*/ 5848827 w 5876925"/>
                <a:gd name="connsiteY8" fmla="*/ 33814 h 47625"/>
                <a:gd name="connsiteX9" fmla="*/ 5848827 w 5876925"/>
                <a:gd name="connsiteY9" fmla="*/ 35719 h 47625"/>
                <a:gd name="connsiteX10" fmla="*/ 5877402 w 5876925"/>
                <a:gd name="connsiteY10" fmla="*/ 35719 h 47625"/>
                <a:gd name="connsiteX11" fmla="*/ 5879306 w 5876925"/>
                <a:gd name="connsiteY11" fmla="*/ 10954 h 47625"/>
                <a:gd name="connsiteX12" fmla="*/ 5842159 w 5876925"/>
                <a:gd name="connsiteY12" fmla="*/ 9049 h 47625"/>
                <a:gd name="connsiteX13" fmla="*/ 5842159 w 5876925"/>
                <a:gd name="connsiteY13" fmla="*/ 9049 h 47625"/>
                <a:gd name="connsiteX14" fmla="*/ 5842159 w 5876925"/>
                <a:gd name="connsiteY14" fmla="*/ 9049 h 47625"/>
                <a:gd name="connsiteX15" fmla="*/ 5842159 w 5876925"/>
                <a:gd name="connsiteY15" fmla="*/ 9049 h 47625"/>
                <a:gd name="connsiteX16" fmla="*/ 5641181 w 5876925"/>
                <a:gd name="connsiteY16" fmla="*/ 9049 h 47625"/>
                <a:gd name="connsiteX17" fmla="*/ 5631656 w 5876925"/>
                <a:gd name="connsiteY17" fmla="*/ 12859 h 47625"/>
                <a:gd name="connsiteX18" fmla="*/ 5639277 w 5876925"/>
                <a:gd name="connsiteY18" fmla="*/ 9049 h 47625"/>
                <a:gd name="connsiteX19" fmla="*/ 5621179 w 5876925"/>
                <a:gd name="connsiteY19" fmla="*/ 9049 h 47625"/>
                <a:gd name="connsiteX20" fmla="*/ 5607844 w 5876925"/>
                <a:gd name="connsiteY20" fmla="*/ 9049 h 47625"/>
                <a:gd name="connsiteX21" fmla="*/ 5559266 w 5876925"/>
                <a:gd name="connsiteY21" fmla="*/ 9049 h 47625"/>
                <a:gd name="connsiteX22" fmla="*/ 5561172 w 5876925"/>
                <a:gd name="connsiteY22" fmla="*/ 20479 h 47625"/>
                <a:gd name="connsiteX23" fmla="*/ 5555456 w 5876925"/>
                <a:gd name="connsiteY23" fmla="*/ 20479 h 47625"/>
                <a:gd name="connsiteX24" fmla="*/ 5512594 w 5876925"/>
                <a:gd name="connsiteY24" fmla="*/ 14764 h 47625"/>
                <a:gd name="connsiteX25" fmla="*/ 5512594 w 5876925"/>
                <a:gd name="connsiteY25" fmla="*/ 10954 h 47625"/>
                <a:gd name="connsiteX26" fmla="*/ 5482114 w 5876925"/>
                <a:gd name="connsiteY26" fmla="*/ 10954 h 47625"/>
                <a:gd name="connsiteX27" fmla="*/ 5476399 w 5876925"/>
                <a:gd name="connsiteY27" fmla="*/ 14764 h 47625"/>
                <a:gd name="connsiteX28" fmla="*/ 5312569 w 5876925"/>
                <a:gd name="connsiteY28" fmla="*/ 10954 h 47625"/>
                <a:gd name="connsiteX29" fmla="*/ 5252561 w 5876925"/>
                <a:gd name="connsiteY29" fmla="*/ 10954 h 47625"/>
                <a:gd name="connsiteX30" fmla="*/ 5246847 w 5876925"/>
                <a:gd name="connsiteY30" fmla="*/ 33814 h 47625"/>
                <a:gd name="connsiteX31" fmla="*/ 5243036 w 5876925"/>
                <a:gd name="connsiteY31" fmla="*/ 37624 h 47625"/>
                <a:gd name="connsiteX32" fmla="*/ 5260181 w 5876925"/>
                <a:gd name="connsiteY32" fmla="*/ 37624 h 47625"/>
                <a:gd name="connsiteX33" fmla="*/ 5260181 w 5876925"/>
                <a:gd name="connsiteY33" fmla="*/ 36671 h 47625"/>
                <a:gd name="connsiteX34" fmla="*/ 5271611 w 5876925"/>
                <a:gd name="connsiteY34" fmla="*/ 30956 h 47625"/>
                <a:gd name="connsiteX35" fmla="*/ 5267802 w 5876925"/>
                <a:gd name="connsiteY35" fmla="*/ 40481 h 47625"/>
                <a:gd name="connsiteX36" fmla="*/ 5310664 w 5876925"/>
                <a:gd name="connsiteY36" fmla="*/ 40481 h 47625"/>
                <a:gd name="connsiteX37" fmla="*/ 5308759 w 5876925"/>
                <a:gd name="connsiteY37" fmla="*/ 38576 h 47625"/>
                <a:gd name="connsiteX38" fmla="*/ 5320189 w 5876925"/>
                <a:gd name="connsiteY38" fmla="*/ 38576 h 47625"/>
                <a:gd name="connsiteX39" fmla="*/ 5320189 w 5876925"/>
                <a:gd name="connsiteY39" fmla="*/ 40481 h 47625"/>
                <a:gd name="connsiteX40" fmla="*/ 5544027 w 5876925"/>
                <a:gd name="connsiteY40" fmla="*/ 40481 h 47625"/>
                <a:gd name="connsiteX41" fmla="*/ 5544027 w 5876925"/>
                <a:gd name="connsiteY41" fmla="*/ 30956 h 47625"/>
                <a:gd name="connsiteX42" fmla="*/ 5549741 w 5876925"/>
                <a:gd name="connsiteY42" fmla="*/ 30956 h 47625"/>
                <a:gd name="connsiteX43" fmla="*/ 5547836 w 5876925"/>
                <a:gd name="connsiteY43" fmla="*/ 40481 h 47625"/>
                <a:gd name="connsiteX44" fmla="*/ 5570697 w 5876925"/>
                <a:gd name="connsiteY44" fmla="*/ 40481 h 47625"/>
                <a:gd name="connsiteX45" fmla="*/ 5574506 w 5876925"/>
                <a:gd name="connsiteY45" fmla="*/ 38576 h 47625"/>
                <a:gd name="connsiteX46" fmla="*/ 5555456 w 5876925"/>
                <a:gd name="connsiteY46" fmla="*/ 32861 h 47625"/>
                <a:gd name="connsiteX47" fmla="*/ 5704047 w 5876925"/>
                <a:gd name="connsiteY47" fmla="*/ 27146 h 47625"/>
                <a:gd name="connsiteX48" fmla="*/ 5704047 w 5876925"/>
                <a:gd name="connsiteY48" fmla="*/ 21431 h 47625"/>
                <a:gd name="connsiteX49" fmla="*/ 5698331 w 5876925"/>
                <a:gd name="connsiteY49" fmla="*/ 21431 h 47625"/>
                <a:gd name="connsiteX50" fmla="*/ 5686902 w 5876925"/>
                <a:gd name="connsiteY50" fmla="*/ 17621 h 47625"/>
                <a:gd name="connsiteX51" fmla="*/ 5641181 w 5876925"/>
                <a:gd name="connsiteY51" fmla="*/ 9049 h 47625"/>
                <a:gd name="connsiteX52" fmla="*/ 5641181 w 5876925"/>
                <a:gd name="connsiteY52" fmla="*/ 9049 h 47625"/>
                <a:gd name="connsiteX53" fmla="*/ 5641181 w 5876925"/>
                <a:gd name="connsiteY53" fmla="*/ 9049 h 47625"/>
                <a:gd name="connsiteX54" fmla="*/ 5641181 w 5876925"/>
                <a:gd name="connsiteY54" fmla="*/ 9049 h 47625"/>
                <a:gd name="connsiteX55" fmla="*/ 5147786 w 5876925"/>
                <a:gd name="connsiteY55" fmla="*/ 9049 h 47625"/>
                <a:gd name="connsiteX56" fmla="*/ 5163027 w 5876925"/>
                <a:gd name="connsiteY56" fmla="*/ 12859 h 47625"/>
                <a:gd name="connsiteX57" fmla="*/ 5157311 w 5876925"/>
                <a:gd name="connsiteY57" fmla="*/ 33814 h 47625"/>
                <a:gd name="connsiteX58" fmla="*/ 5182077 w 5876925"/>
                <a:gd name="connsiteY58" fmla="*/ 33814 h 47625"/>
                <a:gd name="connsiteX59" fmla="*/ 5180172 w 5876925"/>
                <a:gd name="connsiteY59" fmla="*/ 9049 h 47625"/>
                <a:gd name="connsiteX60" fmla="*/ 5147786 w 5876925"/>
                <a:gd name="connsiteY60" fmla="*/ 9049 h 47625"/>
                <a:gd name="connsiteX61" fmla="*/ 5147786 w 5876925"/>
                <a:gd name="connsiteY61" fmla="*/ 9049 h 47625"/>
                <a:gd name="connsiteX62" fmla="*/ 5147786 w 5876925"/>
                <a:gd name="connsiteY62" fmla="*/ 9049 h 47625"/>
                <a:gd name="connsiteX63" fmla="*/ 5147786 w 5876925"/>
                <a:gd name="connsiteY63" fmla="*/ 9049 h 47625"/>
                <a:gd name="connsiteX64" fmla="*/ 5084922 w 5876925"/>
                <a:gd name="connsiteY64" fmla="*/ 9049 h 47625"/>
                <a:gd name="connsiteX65" fmla="*/ 5084922 w 5876925"/>
                <a:gd name="connsiteY65" fmla="*/ 26194 h 47625"/>
                <a:gd name="connsiteX66" fmla="*/ 5065872 w 5876925"/>
                <a:gd name="connsiteY66" fmla="*/ 35719 h 47625"/>
                <a:gd name="connsiteX67" fmla="*/ 5104924 w 5876925"/>
                <a:gd name="connsiteY67" fmla="*/ 35719 h 47625"/>
                <a:gd name="connsiteX68" fmla="*/ 5123974 w 5876925"/>
                <a:gd name="connsiteY68" fmla="*/ 20479 h 47625"/>
                <a:gd name="connsiteX69" fmla="*/ 5123974 w 5876925"/>
                <a:gd name="connsiteY69" fmla="*/ 9049 h 47625"/>
                <a:gd name="connsiteX70" fmla="*/ 5084922 w 5876925"/>
                <a:gd name="connsiteY70" fmla="*/ 9049 h 47625"/>
                <a:gd name="connsiteX71" fmla="*/ 5084922 w 5876925"/>
                <a:gd name="connsiteY71" fmla="*/ 9049 h 47625"/>
                <a:gd name="connsiteX72" fmla="*/ 5084922 w 5876925"/>
                <a:gd name="connsiteY72" fmla="*/ 9049 h 47625"/>
                <a:gd name="connsiteX73" fmla="*/ 5084922 w 5876925"/>
                <a:gd name="connsiteY73" fmla="*/ 9049 h 47625"/>
                <a:gd name="connsiteX74" fmla="*/ 4869657 w 5876925"/>
                <a:gd name="connsiteY74" fmla="*/ 9049 h 47625"/>
                <a:gd name="connsiteX75" fmla="*/ 4860132 w 5876925"/>
                <a:gd name="connsiteY75" fmla="*/ 12859 h 47625"/>
                <a:gd name="connsiteX76" fmla="*/ 4867751 w 5876925"/>
                <a:gd name="connsiteY76" fmla="*/ 9049 h 47625"/>
                <a:gd name="connsiteX77" fmla="*/ 4792504 w 5876925"/>
                <a:gd name="connsiteY77" fmla="*/ 9049 h 47625"/>
                <a:gd name="connsiteX78" fmla="*/ 4807744 w 5876925"/>
                <a:gd name="connsiteY78" fmla="*/ 33814 h 47625"/>
                <a:gd name="connsiteX79" fmla="*/ 4854416 w 5876925"/>
                <a:gd name="connsiteY79" fmla="*/ 33814 h 47625"/>
                <a:gd name="connsiteX80" fmla="*/ 4852511 w 5876925"/>
                <a:gd name="connsiteY80" fmla="*/ 24289 h 47625"/>
                <a:gd name="connsiteX81" fmla="*/ 4863941 w 5876925"/>
                <a:gd name="connsiteY81" fmla="*/ 24289 h 47625"/>
                <a:gd name="connsiteX82" fmla="*/ 4875372 w 5876925"/>
                <a:gd name="connsiteY82" fmla="*/ 33814 h 47625"/>
                <a:gd name="connsiteX83" fmla="*/ 4927759 w 5876925"/>
                <a:gd name="connsiteY83" fmla="*/ 33814 h 47625"/>
                <a:gd name="connsiteX84" fmla="*/ 4944904 w 5876925"/>
                <a:gd name="connsiteY84" fmla="*/ 24289 h 47625"/>
                <a:gd name="connsiteX85" fmla="*/ 5029677 w 5876925"/>
                <a:gd name="connsiteY85" fmla="*/ 7144 h 47625"/>
                <a:gd name="connsiteX86" fmla="*/ 4869657 w 5876925"/>
                <a:gd name="connsiteY86" fmla="*/ 9049 h 47625"/>
                <a:gd name="connsiteX87" fmla="*/ 4869657 w 5876925"/>
                <a:gd name="connsiteY87" fmla="*/ 9049 h 47625"/>
                <a:gd name="connsiteX88" fmla="*/ 4869657 w 5876925"/>
                <a:gd name="connsiteY88" fmla="*/ 9049 h 47625"/>
                <a:gd name="connsiteX89" fmla="*/ 4869657 w 5876925"/>
                <a:gd name="connsiteY89" fmla="*/ 9049 h 47625"/>
                <a:gd name="connsiteX90" fmla="*/ 4664869 w 5876925"/>
                <a:gd name="connsiteY90" fmla="*/ 9049 h 47625"/>
                <a:gd name="connsiteX91" fmla="*/ 4629626 w 5876925"/>
                <a:gd name="connsiteY91" fmla="*/ 20479 h 47625"/>
                <a:gd name="connsiteX92" fmla="*/ 4622007 w 5876925"/>
                <a:gd name="connsiteY92" fmla="*/ 9049 h 47625"/>
                <a:gd name="connsiteX93" fmla="*/ 4597241 w 5876925"/>
                <a:gd name="connsiteY93" fmla="*/ 9049 h 47625"/>
                <a:gd name="connsiteX94" fmla="*/ 4601051 w 5876925"/>
                <a:gd name="connsiteY94" fmla="*/ 20479 h 47625"/>
                <a:gd name="connsiteX95" fmla="*/ 4589622 w 5876925"/>
                <a:gd name="connsiteY95" fmla="*/ 31909 h 47625"/>
                <a:gd name="connsiteX96" fmla="*/ 4583907 w 5876925"/>
                <a:gd name="connsiteY96" fmla="*/ 31909 h 47625"/>
                <a:gd name="connsiteX97" fmla="*/ 4568666 w 5876925"/>
                <a:gd name="connsiteY97" fmla="*/ 9049 h 47625"/>
                <a:gd name="connsiteX98" fmla="*/ 4553426 w 5876925"/>
                <a:gd name="connsiteY98" fmla="*/ 9049 h 47625"/>
                <a:gd name="connsiteX99" fmla="*/ 4553426 w 5876925"/>
                <a:gd name="connsiteY99" fmla="*/ 12859 h 47625"/>
                <a:gd name="connsiteX100" fmla="*/ 4564857 w 5876925"/>
                <a:gd name="connsiteY100" fmla="*/ 33814 h 47625"/>
                <a:gd name="connsiteX101" fmla="*/ 4707732 w 5876925"/>
                <a:gd name="connsiteY101" fmla="*/ 33814 h 47625"/>
                <a:gd name="connsiteX102" fmla="*/ 4713447 w 5876925"/>
                <a:gd name="connsiteY102" fmla="*/ 31909 h 47625"/>
                <a:gd name="connsiteX103" fmla="*/ 4713447 w 5876925"/>
                <a:gd name="connsiteY103" fmla="*/ 33814 h 47625"/>
                <a:gd name="connsiteX104" fmla="*/ 4762024 w 5876925"/>
                <a:gd name="connsiteY104" fmla="*/ 33814 h 47625"/>
                <a:gd name="connsiteX105" fmla="*/ 4765834 w 5876925"/>
                <a:gd name="connsiteY105" fmla="*/ 18574 h 47625"/>
                <a:gd name="connsiteX106" fmla="*/ 4792504 w 5876925"/>
                <a:gd name="connsiteY106" fmla="*/ 7144 h 47625"/>
                <a:gd name="connsiteX107" fmla="*/ 4664869 w 5876925"/>
                <a:gd name="connsiteY107" fmla="*/ 9049 h 47625"/>
                <a:gd name="connsiteX108" fmla="*/ 4664869 w 5876925"/>
                <a:gd name="connsiteY108" fmla="*/ 9049 h 47625"/>
                <a:gd name="connsiteX109" fmla="*/ 4664869 w 5876925"/>
                <a:gd name="connsiteY109" fmla="*/ 9049 h 47625"/>
                <a:gd name="connsiteX110" fmla="*/ 4664869 w 5876925"/>
                <a:gd name="connsiteY110" fmla="*/ 9049 h 47625"/>
                <a:gd name="connsiteX111" fmla="*/ 4489609 w 5876925"/>
                <a:gd name="connsiteY111" fmla="*/ 9049 h 47625"/>
                <a:gd name="connsiteX112" fmla="*/ 4480084 w 5876925"/>
                <a:gd name="connsiteY112" fmla="*/ 12859 h 47625"/>
                <a:gd name="connsiteX113" fmla="*/ 4495324 w 5876925"/>
                <a:gd name="connsiteY113" fmla="*/ 9049 h 47625"/>
                <a:gd name="connsiteX114" fmla="*/ 4489609 w 5876925"/>
                <a:gd name="connsiteY114" fmla="*/ 9049 h 47625"/>
                <a:gd name="connsiteX115" fmla="*/ 4489609 w 5876925"/>
                <a:gd name="connsiteY115" fmla="*/ 9049 h 47625"/>
                <a:gd name="connsiteX116" fmla="*/ 4489609 w 5876925"/>
                <a:gd name="connsiteY116" fmla="*/ 9049 h 47625"/>
                <a:gd name="connsiteX117" fmla="*/ 4489609 w 5876925"/>
                <a:gd name="connsiteY117" fmla="*/ 9049 h 47625"/>
                <a:gd name="connsiteX118" fmla="*/ 4429601 w 5876925"/>
                <a:gd name="connsiteY118" fmla="*/ 9049 h 47625"/>
                <a:gd name="connsiteX119" fmla="*/ 4425791 w 5876925"/>
                <a:gd name="connsiteY119" fmla="*/ 20479 h 47625"/>
                <a:gd name="connsiteX120" fmla="*/ 4431507 w 5876925"/>
                <a:gd name="connsiteY120" fmla="*/ 20479 h 47625"/>
                <a:gd name="connsiteX121" fmla="*/ 4450557 w 5876925"/>
                <a:gd name="connsiteY121" fmla="*/ 31909 h 47625"/>
                <a:gd name="connsiteX122" fmla="*/ 4433411 w 5876925"/>
                <a:gd name="connsiteY122" fmla="*/ 9049 h 47625"/>
                <a:gd name="connsiteX123" fmla="*/ 4429601 w 5876925"/>
                <a:gd name="connsiteY123" fmla="*/ 9049 h 47625"/>
                <a:gd name="connsiteX124" fmla="*/ 4429601 w 5876925"/>
                <a:gd name="connsiteY124" fmla="*/ 9049 h 47625"/>
                <a:gd name="connsiteX125" fmla="*/ 4429601 w 5876925"/>
                <a:gd name="connsiteY125" fmla="*/ 9049 h 47625"/>
                <a:gd name="connsiteX126" fmla="*/ 4429601 w 5876925"/>
                <a:gd name="connsiteY126" fmla="*/ 9049 h 47625"/>
                <a:gd name="connsiteX127" fmla="*/ 4363879 w 5876925"/>
                <a:gd name="connsiteY127" fmla="*/ 9049 h 47625"/>
                <a:gd name="connsiteX128" fmla="*/ 4363879 w 5876925"/>
                <a:gd name="connsiteY128" fmla="*/ 20479 h 47625"/>
                <a:gd name="connsiteX129" fmla="*/ 4358164 w 5876925"/>
                <a:gd name="connsiteY129" fmla="*/ 20479 h 47625"/>
                <a:gd name="connsiteX130" fmla="*/ 4358164 w 5876925"/>
                <a:gd name="connsiteY130" fmla="*/ 9049 h 47625"/>
                <a:gd name="connsiteX131" fmla="*/ 4331494 w 5876925"/>
                <a:gd name="connsiteY131" fmla="*/ 9049 h 47625"/>
                <a:gd name="connsiteX132" fmla="*/ 4337209 w 5876925"/>
                <a:gd name="connsiteY132" fmla="*/ 33814 h 47625"/>
                <a:gd name="connsiteX133" fmla="*/ 4365784 w 5876925"/>
                <a:gd name="connsiteY133" fmla="*/ 33814 h 47625"/>
                <a:gd name="connsiteX134" fmla="*/ 4369594 w 5876925"/>
                <a:gd name="connsiteY134" fmla="*/ 31909 h 47625"/>
                <a:gd name="connsiteX135" fmla="*/ 4369594 w 5876925"/>
                <a:gd name="connsiteY135" fmla="*/ 33814 h 47625"/>
                <a:gd name="connsiteX136" fmla="*/ 4384834 w 5876925"/>
                <a:gd name="connsiteY136" fmla="*/ 33814 h 47625"/>
                <a:gd name="connsiteX137" fmla="*/ 4382929 w 5876925"/>
                <a:gd name="connsiteY137" fmla="*/ 18574 h 47625"/>
                <a:gd name="connsiteX138" fmla="*/ 4388644 w 5876925"/>
                <a:gd name="connsiteY138" fmla="*/ 7144 h 47625"/>
                <a:gd name="connsiteX139" fmla="*/ 4363879 w 5876925"/>
                <a:gd name="connsiteY139" fmla="*/ 7144 h 47625"/>
                <a:gd name="connsiteX140" fmla="*/ 4363879 w 5876925"/>
                <a:gd name="connsiteY140" fmla="*/ 9049 h 47625"/>
                <a:gd name="connsiteX141" fmla="*/ 4363879 w 5876925"/>
                <a:gd name="connsiteY141" fmla="*/ 9049 h 47625"/>
                <a:gd name="connsiteX142" fmla="*/ 4363879 w 5876925"/>
                <a:gd name="connsiteY142" fmla="*/ 9049 h 47625"/>
                <a:gd name="connsiteX143" fmla="*/ 4241959 w 5876925"/>
                <a:gd name="connsiteY143" fmla="*/ 9049 h 47625"/>
                <a:gd name="connsiteX144" fmla="*/ 4234339 w 5876925"/>
                <a:gd name="connsiteY144" fmla="*/ 33814 h 47625"/>
                <a:gd name="connsiteX145" fmla="*/ 4313397 w 5876925"/>
                <a:gd name="connsiteY145" fmla="*/ 33814 h 47625"/>
                <a:gd name="connsiteX146" fmla="*/ 4313397 w 5876925"/>
                <a:gd name="connsiteY146" fmla="*/ 18574 h 47625"/>
                <a:gd name="connsiteX147" fmla="*/ 4317207 w 5876925"/>
                <a:gd name="connsiteY147" fmla="*/ 7144 h 47625"/>
                <a:gd name="connsiteX148" fmla="*/ 4241959 w 5876925"/>
                <a:gd name="connsiteY148" fmla="*/ 9049 h 47625"/>
                <a:gd name="connsiteX149" fmla="*/ 4241959 w 5876925"/>
                <a:gd name="connsiteY149" fmla="*/ 9049 h 47625"/>
                <a:gd name="connsiteX150" fmla="*/ 4241959 w 5876925"/>
                <a:gd name="connsiteY150" fmla="*/ 9049 h 47625"/>
                <a:gd name="connsiteX151" fmla="*/ 4241959 w 5876925"/>
                <a:gd name="connsiteY151" fmla="*/ 9049 h 47625"/>
                <a:gd name="connsiteX152" fmla="*/ 3687604 w 5876925"/>
                <a:gd name="connsiteY152" fmla="*/ 9049 h 47625"/>
                <a:gd name="connsiteX153" fmla="*/ 3693319 w 5876925"/>
                <a:gd name="connsiteY153" fmla="*/ 26194 h 47625"/>
                <a:gd name="connsiteX154" fmla="*/ 3697129 w 5876925"/>
                <a:gd name="connsiteY154" fmla="*/ 9049 h 47625"/>
                <a:gd name="connsiteX155" fmla="*/ 3687604 w 5876925"/>
                <a:gd name="connsiteY155" fmla="*/ 9049 h 47625"/>
                <a:gd name="connsiteX156" fmla="*/ 3687604 w 5876925"/>
                <a:gd name="connsiteY156" fmla="*/ 9049 h 47625"/>
                <a:gd name="connsiteX157" fmla="*/ 3687604 w 5876925"/>
                <a:gd name="connsiteY157" fmla="*/ 9049 h 47625"/>
                <a:gd name="connsiteX158" fmla="*/ 3687604 w 5876925"/>
                <a:gd name="connsiteY158" fmla="*/ 9049 h 47625"/>
                <a:gd name="connsiteX159" fmla="*/ 3559969 w 5876925"/>
                <a:gd name="connsiteY159" fmla="*/ 9049 h 47625"/>
                <a:gd name="connsiteX160" fmla="*/ 3550444 w 5876925"/>
                <a:gd name="connsiteY160" fmla="*/ 12859 h 47625"/>
                <a:gd name="connsiteX161" fmla="*/ 3558064 w 5876925"/>
                <a:gd name="connsiteY161" fmla="*/ 9049 h 47625"/>
                <a:gd name="connsiteX162" fmla="*/ 3511391 w 5876925"/>
                <a:gd name="connsiteY162" fmla="*/ 9049 h 47625"/>
                <a:gd name="connsiteX163" fmla="*/ 3488531 w 5876925"/>
                <a:gd name="connsiteY163" fmla="*/ 20479 h 47625"/>
                <a:gd name="connsiteX164" fmla="*/ 3484721 w 5876925"/>
                <a:gd name="connsiteY164" fmla="*/ 9049 h 47625"/>
                <a:gd name="connsiteX165" fmla="*/ 3469481 w 5876925"/>
                <a:gd name="connsiteY165" fmla="*/ 9049 h 47625"/>
                <a:gd name="connsiteX166" fmla="*/ 3463766 w 5876925"/>
                <a:gd name="connsiteY166" fmla="*/ 20479 h 47625"/>
                <a:gd name="connsiteX167" fmla="*/ 3463766 w 5876925"/>
                <a:gd name="connsiteY167" fmla="*/ 14764 h 47625"/>
                <a:gd name="connsiteX168" fmla="*/ 3461861 w 5876925"/>
                <a:gd name="connsiteY168" fmla="*/ 10954 h 47625"/>
                <a:gd name="connsiteX169" fmla="*/ 3417094 w 5876925"/>
                <a:gd name="connsiteY169" fmla="*/ 10954 h 47625"/>
                <a:gd name="connsiteX170" fmla="*/ 3394234 w 5876925"/>
                <a:gd name="connsiteY170" fmla="*/ 22384 h 47625"/>
                <a:gd name="connsiteX171" fmla="*/ 3296126 w 5876925"/>
                <a:gd name="connsiteY171" fmla="*/ 16669 h 47625"/>
                <a:gd name="connsiteX172" fmla="*/ 3298031 w 5876925"/>
                <a:gd name="connsiteY172" fmla="*/ 12859 h 47625"/>
                <a:gd name="connsiteX173" fmla="*/ 3265646 w 5876925"/>
                <a:gd name="connsiteY173" fmla="*/ 12859 h 47625"/>
                <a:gd name="connsiteX174" fmla="*/ 3240881 w 5876925"/>
                <a:gd name="connsiteY174" fmla="*/ 35719 h 47625"/>
                <a:gd name="connsiteX175" fmla="*/ 3208496 w 5876925"/>
                <a:gd name="connsiteY175" fmla="*/ 12859 h 47625"/>
                <a:gd name="connsiteX176" fmla="*/ 3038951 w 5876925"/>
                <a:gd name="connsiteY176" fmla="*/ 12859 h 47625"/>
                <a:gd name="connsiteX177" fmla="*/ 3042761 w 5876925"/>
                <a:gd name="connsiteY177" fmla="*/ 24289 h 47625"/>
                <a:gd name="connsiteX178" fmla="*/ 3031331 w 5876925"/>
                <a:gd name="connsiteY178" fmla="*/ 24289 h 47625"/>
                <a:gd name="connsiteX179" fmla="*/ 3033236 w 5876925"/>
                <a:gd name="connsiteY179" fmla="*/ 12859 h 47625"/>
                <a:gd name="connsiteX180" fmla="*/ 3016091 w 5876925"/>
                <a:gd name="connsiteY180" fmla="*/ 12859 h 47625"/>
                <a:gd name="connsiteX181" fmla="*/ 3023711 w 5876925"/>
                <a:gd name="connsiteY181" fmla="*/ 30004 h 47625"/>
                <a:gd name="connsiteX182" fmla="*/ 3017996 w 5876925"/>
                <a:gd name="connsiteY182" fmla="*/ 30004 h 47625"/>
                <a:gd name="connsiteX183" fmla="*/ 2998946 w 5876925"/>
                <a:gd name="connsiteY183" fmla="*/ 18574 h 47625"/>
                <a:gd name="connsiteX184" fmla="*/ 3004661 w 5876925"/>
                <a:gd name="connsiteY184" fmla="*/ 14764 h 47625"/>
                <a:gd name="connsiteX185" fmla="*/ 2976086 w 5876925"/>
                <a:gd name="connsiteY185" fmla="*/ 14764 h 47625"/>
                <a:gd name="connsiteX186" fmla="*/ 2976086 w 5876925"/>
                <a:gd name="connsiteY186" fmla="*/ 26194 h 47625"/>
                <a:gd name="connsiteX187" fmla="*/ 2964656 w 5876925"/>
                <a:gd name="connsiteY187" fmla="*/ 26194 h 47625"/>
                <a:gd name="connsiteX188" fmla="*/ 2955131 w 5876925"/>
                <a:gd name="connsiteY188" fmla="*/ 14764 h 47625"/>
                <a:gd name="connsiteX189" fmla="*/ 2930366 w 5876925"/>
                <a:gd name="connsiteY189" fmla="*/ 14764 h 47625"/>
                <a:gd name="connsiteX190" fmla="*/ 2926556 w 5876925"/>
                <a:gd name="connsiteY190" fmla="*/ 26194 h 47625"/>
                <a:gd name="connsiteX191" fmla="*/ 2920841 w 5876925"/>
                <a:gd name="connsiteY191" fmla="*/ 26194 h 47625"/>
                <a:gd name="connsiteX192" fmla="*/ 2920841 w 5876925"/>
                <a:gd name="connsiteY192" fmla="*/ 14764 h 47625"/>
                <a:gd name="connsiteX193" fmla="*/ 2883694 w 5876925"/>
                <a:gd name="connsiteY193" fmla="*/ 14764 h 47625"/>
                <a:gd name="connsiteX194" fmla="*/ 2877979 w 5876925"/>
                <a:gd name="connsiteY194" fmla="*/ 31909 h 47625"/>
                <a:gd name="connsiteX195" fmla="*/ 2858929 w 5876925"/>
                <a:gd name="connsiteY195" fmla="*/ 26194 h 47625"/>
                <a:gd name="connsiteX196" fmla="*/ 2849404 w 5876925"/>
                <a:gd name="connsiteY196" fmla="*/ 14764 h 47625"/>
                <a:gd name="connsiteX197" fmla="*/ 2808446 w 5876925"/>
                <a:gd name="connsiteY197" fmla="*/ 14764 h 47625"/>
                <a:gd name="connsiteX198" fmla="*/ 2808446 w 5876925"/>
                <a:gd name="connsiteY198" fmla="*/ 26194 h 47625"/>
                <a:gd name="connsiteX199" fmla="*/ 2797016 w 5876925"/>
                <a:gd name="connsiteY199" fmla="*/ 26194 h 47625"/>
                <a:gd name="connsiteX200" fmla="*/ 2798921 w 5876925"/>
                <a:gd name="connsiteY200" fmla="*/ 14764 h 47625"/>
                <a:gd name="connsiteX201" fmla="*/ 2638901 w 5876925"/>
                <a:gd name="connsiteY201" fmla="*/ 14764 h 47625"/>
                <a:gd name="connsiteX202" fmla="*/ 2642711 w 5876925"/>
                <a:gd name="connsiteY202" fmla="*/ 26194 h 47625"/>
                <a:gd name="connsiteX203" fmla="*/ 2633186 w 5876925"/>
                <a:gd name="connsiteY203" fmla="*/ 30004 h 47625"/>
                <a:gd name="connsiteX204" fmla="*/ 2629376 w 5876925"/>
                <a:gd name="connsiteY204" fmla="*/ 39529 h 47625"/>
                <a:gd name="connsiteX205" fmla="*/ 2623661 w 5876925"/>
                <a:gd name="connsiteY205" fmla="*/ 39529 h 47625"/>
                <a:gd name="connsiteX206" fmla="*/ 2623661 w 5876925"/>
                <a:gd name="connsiteY206" fmla="*/ 16669 h 47625"/>
                <a:gd name="connsiteX207" fmla="*/ 2432209 w 5876925"/>
                <a:gd name="connsiteY207" fmla="*/ 16669 h 47625"/>
                <a:gd name="connsiteX208" fmla="*/ 2432209 w 5876925"/>
                <a:gd name="connsiteY208" fmla="*/ 41434 h 47625"/>
                <a:gd name="connsiteX209" fmla="*/ 2779871 w 5876925"/>
                <a:gd name="connsiteY209" fmla="*/ 41434 h 47625"/>
                <a:gd name="connsiteX210" fmla="*/ 2783681 w 5876925"/>
                <a:gd name="connsiteY210" fmla="*/ 31909 h 47625"/>
                <a:gd name="connsiteX211" fmla="*/ 2802731 w 5876925"/>
                <a:gd name="connsiteY211" fmla="*/ 31909 h 47625"/>
                <a:gd name="connsiteX212" fmla="*/ 2795111 w 5876925"/>
                <a:gd name="connsiteY212" fmla="*/ 41434 h 47625"/>
                <a:gd name="connsiteX213" fmla="*/ 2825591 w 5876925"/>
                <a:gd name="connsiteY213" fmla="*/ 41434 h 47625"/>
                <a:gd name="connsiteX214" fmla="*/ 2821781 w 5876925"/>
                <a:gd name="connsiteY214" fmla="*/ 20479 h 47625"/>
                <a:gd name="connsiteX215" fmla="*/ 2833211 w 5876925"/>
                <a:gd name="connsiteY215" fmla="*/ 20479 h 47625"/>
                <a:gd name="connsiteX216" fmla="*/ 2844641 w 5876925"/>
                <a:gd name="connsiteY216" fmla="*/ 41434 h 47625"/>
                <a:gd name="connsiteX217" fmla="*/ 2929414 w 5876925"/>
                <a:gd name="connsiteY217" fmla="*/ 41434 h 47625"/>
                <a:gd name="connsiteX218" fmla="*/ 2925604 w 5876925"/>
                <a:gd name="connsiteY218" fmla="*/ 31909 h 47625"/>
                <a:gd name="connsiteX219" fmla="*/ 2931319 w 5876925"/>
                <a:gd name="connsiteY219" fmla="*/ 31909 h 47625"/>
                <a:gd name="connsiteX220" fmla="*/ 2931319 w 5876925"/>
                <a:gd name="connsiteY220" fmla="*/ 41434 h 47625"/>
                <a:gd name="connsiteX221" fmla="*/ 2937034 w 5876925"/>
                <a:gd name="connsiteY221" fmla="*/ 41434 h 47625"/>
                <a:gd name="connsiteX222" fmla="*/ 2937034 w 5876925"/>
                <a:gd name="connsiteY222" fmla="*/ 31909 h 47625"/>
                <a:gd name="connsiteX223" fmla="*/ 2942749 w 5876925"/>
                <a:gd name="connsiteY223" fmla="*/ 31909 h 47625"/>
                <a:gd name="connsiteX224" fmla="*/ 2938939 w 5876925"/>
                <a:gd name="connsiteY224" fmla="*/ 41434 h 47625"/>
                <a:gd name="connsiteX225" fmla="*/ 3301841 w 5876925"/>
                <a:gd name="connsiteY225" fmla="*/ 41434 h 47625"/>
                <a:gd name="connsiteX226" fmla="*/ 3301841 w 5876925"/>
                <a:gd name="connsiteY226" fmla="*/ 39529 h 47625"/>
                <a:gd name="connsiteX227" fmla="*/ 3296126 w 5876925"/>
                <a:gd name="connsiteY227" fmla="*/ 33814 h 47625"/>
                <a:gd name="connsiteX228" fmla="*/ 3307556 w 5876925"/>
                <a:gd name="connsiteY228" fmla="*/ 33814 h 47625"/>
                <a:gd name="connsiteX229" fmla="*/ 3313271 w 5876925"/>
                <a:gd name="connsiteY229" fmla="*/ 33814 h 47625"/>
                <a:gd name="connsiteX230" fmla="*/ 3647599 w 5876925"/>
                <a:gd name="connsiteY230" fmla="*/ 33814 h 47625"/>
                <a:gd name="connsiteX231" fmla="*/ 3645694 w 5876925"/>
                <a:gd name="connsiteY231" fmla="*/ 31909 h 47625"/>
                <a:gd name="connsiteX232" fmla="*/ 3639979 w 5876925"/>
                <a:gd name="connsiteY232" fmla="*/ 31909 h 47625"/>
                <a:gd name="connsiteX233" fmla="*/ 3651409 w 5876925"/>
                <a:gd name="connsiteY233" fmla="*/ 26194 h 47625"/>
                <a:gd name="connsiteX234" fmla="*/ 3651409 w 5876925"/>
                <a:gd name="connsiteY234" fmla="*/ 35719 h 47625"/>
                <a:gd name="connsiteX235" fmla="*/ 3679984 w 5876925"/>
                <a:gd name="connsiteY235" fmla="*/ 35719 h 47625"/>
                <a:gd name="connsiteX236" fmla="*/ 3678079 w 5876925"/>
                <a:gd name="connsiteY236" fmla="*/ 10954 h 47625"/>
                <a:gd name="connsiteX237" fmla="*/ 3559969 w 5876925"/>
                <a:gd name="connsiteY237" fmla="*/ 9049 h 47625"/>
                <a:gd name="connsiteX238" fmla="*/ 3559969 w 5876925"/>
                <a:gd name="connsiteY238" fmla="*/ 9049 h 47625"/>
                <a:gd name="connsiteX239" fmla="*/ 3559969 w 5876925"/>
                <a:gd name="connsiteY239" fmla="*/ 9049 h 47625"/>
                <a:gd name="connsiteX240" fmla="*/ 3559969 w 5876925"/>
                <a:gd name="connsiteY240" fmla="*/ 9049 h 47625"/>
                <a:gd name="connsiteX241" fmla="*/ 2374106 w 5876925"/>
                <a:gd name="connsiteY241" fmla="*/ 9049 h 47625"/>
                <a:gd name="connsiteX242" fmla="*/ 2376011 w 5876925"/>
                <a:gd name="connsiteY242" fmla="*/ 12859 h 47625"/>
                <a:gd name="connsiteX243" fmla="*/ 2376011 w 5876925"/>
                <a:gd name="connsiteY243" fmla="*/ 9049 h 47625"/>
                <a:gd name="connsiteX244" fmla="*/ 2374106 w 5876925"/>
                <a:gd name="connsiteY244" fmla="*/ 9049 h 47625"/>
                <a:gd name="connsiteX245" fmla="*/ 2374106 w 5876925"/>
                <a:gd name="connsiteY245" fmla="*/ 9049 h 47625"/>
                <a:gd name="connsiteX246" fmla="*/ 2374106 w 5876925"/>
                <a:gd name="connsiteY246" fmla="*/ 9049 h 47625"/>
                <a:gd name="connsiteX247" fmla="*/ 2374106 w 5876925"/>
                <a:gd name="connsiteY247" fmla="*/ 9049 h 47625"/>
                <a:gd name="connsiteX248" fmla="*/ 2350294 w 5876925"/>
                <a:gd name="connsiteY248" fmla="*/ 9049 h 47625"/>
                <a:gd name="connsiteX249" fmla="*/ 2333149 w 5876925"/>
                <a:gd name="connsiteY249" fmla="*/ 33814 h 47625"/>
                <a:gd name="connsiteX250" fmla="*/ 2348389 w 5876925"/>
                <a:gd name="connsiteY250" fmla="*/ 33814 h 47625"/>
                <a:gd name="connsiteX251" fmla="*/ 2350294 w 5876925"/>
                <a:gd name="connsiteY251" fmla="*/ 9049 h 47625"/>
                <a:gd name="connsiteX252" fmla="*/ 2350294 w 5876925"/>
                <a:gd name="connsiteY252" fmla="*/ 9049 h 47625"/>
                <a:gd name="connsiteX253" fmla="*/ 2350294 w 5876925"/>
                <a:gd name="connsiteY253" fmla="*/ 9049 h 47625"/>
                <a:gd name="connsiteX254" fmla="*/ 2350294 w 5876925"/>
                <a:gd name="connsiteY254" fmla="*/ 9049 h 47625"/>
                <a:gd name="connsiteX255" fmla="*/ 2350294 w 5876925"/>
                <a:gd name="connsiteY255" fmla="*/ 9049 h 47625"/>
                <a:gd name="connsiteX256" fmla="*/ 1972151 w 5876925"/>
                <a:gd name="connsiteY256" fmla="*/ 9049 h 47625"/>
                <a:gd name="connsiteX257" fmla="*/ 1962626 w 5876925"/>
                <a:gd name="connsiteY257" fmla="*/ 12859 h 47625"/>
                <a:gd name="connsiteX258" fmla="*/ 1970246 w 5876925"/>
                <a:gd name="connsiteY258" fmla="*/ 9049 h 47625"/>
                <a:gd name="connsiteX259" fmla="*/ 1939766 w 5876925"/>
                <a:gd name="connsiteY259" fmla="*/ 9049 h 47625"/>
                <a:gd name="connsiteX260" fmla="*/ 1958816 w 5876925"/>
                <a:gd name="connsiteY260" fmla="*/ 33814 h 47625"/>
                <a:gd name="connsiteX261" fmla="*/ 2095976 w 5876925"/>
                <a:gd name="connsiteY261" fmla="*/ 33814 h 47625"/>
                <a:gd name="connsiteX262" fmla="*/ 2107406 w 5876925"/>
                <a:gd name="connsiteY262" fmla="*/ 9049 h 47625"/>
                <a:gd name="connsiteX263" fmla="*/ 1972151 w 5876925"/>
                <a:gd name="connsiteY263" fmla="*/ 9049 h 47625"/>
                <a:gd name="connsiteX264" fmla="*/ 1972151 w 5876925"/>
                <a:gd name="connsiteY264" fmla="*/ 9049 h 47625"/>
                <a:gd name="connsiteX265" fmla="*/ 1972151 w 5876925"/>
                <a:gd name="connsiteY265" fmla="*/ 9049 h 47625"/>
                <a:gd name="connsiteX266" fmla="*/ 1972151 w 5876925"/>
                <a:gd name="connsiteY266" fmla="*/ 9049 h 47625"/>
                <a:gd name="connsiteX267" fmla="*/ 1896904 w 5876925"/>
                <a:gd name="connsiteY267" fmla="*/ 9049 h 47625"/>
                <a:gd name="connsiteX268" fmla="*/ 1893094 w 5876925"/>
                <a:gd name="connsiteY268" fmla="*/ 12859 h 47625"/>
                <a:gd name="connsiteX269" fmla="*/ 1898809 w 5876925"/>
                <a:gd name="connsiteY269" fmla="*/ 12859 h 47625"/>
                <a:gd name="connsiteX270" fmla="*/ 1898809 w 5876925"/>
                <a:gd name="connsiteY270" fmla="*/ 18574 h 47625"/>
                <a:gd name="connsiteX271" fmla="*/ 1925479 w 5876925"/>
                <a:gd name="connsiteY271" fmla="*/ 7144 h 47625"/>
                <a:gd name="connsiteX272" fmla="*/ 1896904 w 5876925"/>
                <a:gd name="connsiteY272" fmla="*/ 9049 h 47625"/>
                <a:gd name="connsiteX273" fmla="*/ 1896904 w 5876925"/>
                <a:gd name="connsiteY273" fmla="*/ 9049 h 47625"/>
                <a:gd name="connsiteX274" fmla="*/ 1896904 w 5876925"/>
                <a:gd name="connsiteY274" fmla="*/ 9049 h 47625"/>
                <a:gd name="connsiteX275" fmla="*/ 1896904 w 5876925"/>
                <a:gd name="connsiteY275" fmla="*/ 9049 h 47625"/>
                <a:gd name="connsiteX276" fmla="*/ 1815941 w 5876925"/>
                <a:gd name="connsiteY276" fmla="*/ 9049 h 47625"/>
                <a:gd name="connsiteX277" fmla="*/ 1817846 w 5876925"/>
                <a:gd name="connsiteY277" fmla="*/ 12859 h 47625"/>
                <a:gd name="connsiteX278" fmla="*/ 1819751 w 5876925"/>
                <a:gd name="connsiteY278" fmla="*/ 33814 h 47625"/>
                <a:gd name="connsiteX279" fmla="*/ 1833086 w 5876925"/>
                <a:gd name="connsiteY279" fmla="*/ 33814 h 47625"/>
                <a:gd name="connsiteX280" fmla="*/ 1834991 w 5876925"/>
                <a:gd name="connsiteY280" fmla="*/ 31909 h 47625"/>
                <a:gd name="connsiteX281" fmla="*/ 1865471 w 5876925"/>
                <a:gd name="connsiteY281" fmla="*/ 9049 h 47625"/>
                <a:gd name="connsiteX282" fmla="*/ 1815941 w 5876925"/>
                <a:gd name="connsiteY282" fmla="*/ 9049 h 47625"/>
                <a:gd name="connsiteX283" fmla="*/ 1815941 w 5876925"/>
                <a:gd name="connsiteY283" fmla="*/ 9049 h 47625"/>
                <a:gd name="connsiteX284" fmla="*/ 1815941 w 5876925"/>
                <a:gd name="connsiteY284" fmla="*/ 9049 h 47625"/>
                <a:gd name="connsiteX285" fmla="*/ 1815941 w 5876925"/>
                <a:gd name="connsiteY285" fmla="*/ 9049 h 47625"/>
                <a:gd name="connsiteX286" fmla="*/ 1737836 w 5876925"/>
                <a:gd name="connsiteY286" fmla="*/ 9049 h 47625"/>
                <a:gd name="connsiteX287" fmla="*/ 1749266 w 5876925"/>
                <a:gd name="connsiteY287" fmla="*/ 26194 h 47625"/>
                <a:gd name="connsiteX288" fmla="*/ 1753076 w 5876925"/>
                <a:gd name="connsiteY288" fmla="*/ 35719 h 47625"/>
                <a:gd name="connsiteX289" fmla="*/ 1781651 w 5876925"/>
                <a:gd name="connsiteY289" fmla="*/ 35719 h 47625"/>
                <a:gd name="connsiteX290" fmla="*/ 1779746 w 5876925"/>
                <a:gd name="connsiteY290" fmla="*/ 33814 h 47625"/>
                <a:gd name="connsiteX291" fmla="*/ 1762601 w 5876925"/>
                <a:gd name="connsiteY291" fmla="*/ 10954 h 47625"/>
                <a:gd name="connsiteX292" fmla="*/ 1737836 w 5876925"/>
                <a:gd name="connsiteY292" fmla="*/ 9049 h 47625"/>
                <a:gd name="connsiteX293" fmla="*/ 1737836 w 5876925"/>
                <a:gd name="connsiteY293" fmla="*/ 9049 h 47625"/>
                <a:gd name="connsiteX294" fmla="*/ 1737836 w 5876925"/>
                <a:gd name="connsiteY294" fmla="*/ 9049 h 47625"/>
                <a:gd name="connsiteX295" fmla="*/ 1737836 w 5876925"/>
                <a:gd name="connsiteY295" fmla="*/ 9049 h 47625"/>
                <a:gd name="connsiteX296" fmla="*/ 1635919 w 5876925"/>
                <a:gd name="connsiteY296" fmla="*/ 9049 h 47625"/>
                <a:gd name="connsiteX297" fmla="*/ 1645444 w 5876925"/>
                <a:gd name="connsiteY297" fmla="*/ 33814 h 47625"/>
                <a:gd name="connsiteX298" fmla="*/ 1674019 w 5876925"/>
                <a:gd name="connsiteY298" fmla="*/ 33814 h 47625"/>
                <a:gd name="connsiteX299" fmla="*/ 1675924 w 5876925"/>
                <a:gd name="connsiteY299" fmla="*/ 7144 h 47625"/>
                <a:gd name="connsiteX300" fmla="*/ 1635919 w 5876925"/>
                <a:gd name="connsiteY300" fmla="*/ 9049 h 47625"/>
                <a:gd name="connsiteX301" fmla="*/ 1635919 w 5876925"/>
                <a:gd name="connsiteY301" fmla="*/ 9049 h 47625"/>
                <a:gd name="connsiteX302" fmla="*/ 1635919 w 5876925"/>
                <a:gd name="connsiteY302" fmla="*/ 9049 h 47625"/>
                <a:gd name="connsiteX303" fmla="*/ 1635919 w 5876925"/>
                <a:gd name="connsiteY303" fmla="*/ 9049 h 47625"/>
                <a:gd name="connsiteX304" fmla="*/ 1472089 w 5876925"/>
                <a:gd name="connsiteY304" fmla="*/ 9049 h 47625"/>
                <a:gd name="connsiteX305" fmla="*/ 1472089 w 5876925"/>
                <a:gd name="connsiteY305" fmla="*/ 12859 h 47625"/>
                <a:gd name="connsiteX306" fmla="*/ 1483519 w 5876925"/>
                <a:gd name="connsiteY306" fmla="*/ 18574 h 47625"/>
                <a:gd name="connsiteX307" fmla="*/ 1472089 w 5876925"/>
                <a:gd name="connsiteY307" fmla="*/ 18574 h 47625"/>
                <a:gd name="connsiteX308" fmla="*/ 1453039 w 5876925"/>
                <a:gd name="connsiteY308" fmla="*/ 12859 h 47625"/>
                <a:gd name="connsiteX309" fmla="*/ 1456849 w 5876925"/>
                <a:gd name="connsiteY309" fmla="*/ 9049 h 47625"/>
                <a:gd name="connsiteX310" fmla="*/ 1413986 w 5876925"/>
                <a:gd name="connsiteY310" fmla="*/ 9049 h 47625"/>
                <a:gd name="connsiteX311" fmla="*/ 1460659 w 5876925"/>
                <a:gd name="connsiteY311" fmla="*/ 26194 h 47625"/>
                <a:gd name="connsiteX312" fmla="*/ 1454944 w 5876925"/>
                <a:gd name="connsiteY312" fmla="*/ 31909 h 47625"/>
                <a:gd name="connsiteX313" fmla="*/ 1456849 w 5876925"/>
                <a:gd name="connsiteY313" fmla="*/ 33814 h 47625"/>
                <a:gd name="connsiteX314" fmla="*/ 1514951 w 5876925"/>
                <a:gd name="connsiteY314" fmla="*/ 33814 h 47625"/>
                <a:gd name="connsiteX315" fmla="*/ 1493996 w 5876925"/>
                <a:gd name="connsiteY315" fmla="*/ 9049 h 47625"/>
                <a:gd name="connsiteX316" fmla="*/ 1472089 w 5876925"/>
                <a:gd name="connsiteY316" fmla="*/ 9049 h 47625"/>
                <a:gd name="connsiteX317" fmla="*/ 1472089 w 5876925"/>
                <a:gd name="connsiteY317" fmla="*/ 9049 h 47625"/>
                <a:gd name="connsiteX318" fmla="*/ 1472089 w 5876925"/>
                <a:gd name="connsiteY318" fmla="*/ 9049 h 47625"/>
                <a:gd name="connsiteX319" fmla="*/ 1472089 w 5876925"/>
                <a:gd name="connsiteY319" fmla="*/ 9049 h 47625"/>
                <a:gd name="connsiteX320" fmla="*/ 1224439 w 5876925"/>
                <a:gd name="connsiteY320" fmla="*/ 9049 h 47625"/>
                <a:gd name="connsiteX321" fmla="*/ 1235869 w 5876925"/>
                <a:gd name="connsiteY321" fmla="*/ 12859 h 47625"/>
                <a:gd name="connsiteX322" fmla="*/ 1179671 w 5876925"/>
                <a:gd name="connsiteY322" fmla="*/ 18574 h 47625"/>
                <a:gd name="connsiteX323" fmla="*/ 1254919 w 5876925"/>
                <a:gd name="connsiteY323" fmla="*/ 24289 h 47625"/>
                <a:gd name="connsiteX324" fmla="*/ 1256824 w 5876925"/>
                <a:gd name="connsiteY324" fmla="*/ 33814 h 47625"/>
                <a:gd name="connsiteX325" fmla="*/ 1270159 w 5876925"/>
                <a:gd name="connsiteY325" fmla="*/ 33814 h 47625"/>
                <a:gd name="connsiteX326" fmla="*/ 1251109 w 5876925"/>
                <a:gd name="connsiteY326" fmla="*/ 9049 h 47625"/>
                <a:gd name="connsiteX327" fmla="*/ 1224439 w 5876925"/>
                <a:gd name="connsiteY327" fmla="*/ 9049 h 47625"/>
                <a:gd name="connsiteX328" fmla="*/ 1224439 w 5876925"/>
                <a:gd name="connsiteY328" fmla="*/ 9049 h 47625"/>
                <a:gd name="connsiteX329" fmla="*/ 1224439 w 5876925"/>
                <a:gd name="connsiteY329" fmla="*/ 9049 h 47625"/>
                <a:gd name="connsiteX330" fmla="*/ 1224439 w 5876925"/>
                <a:gd name="connsiteY330" fmla="*/ 9049 h 47625"/>
                <a:gd name="connsiteX331" fmla="*/ 1162526 w 5876925"/>
                <a:gd name="connsiteY331" fmla="*/ 9049 h 47625"/>
                <a:gd name="connsiteX332" fmla="*/ 1179671 w 5876925"/>
                <a:gd name="connsiteY332" fmla="*/ 9049 h 47625"/>
                <a:gd name="connsiteX333" fmla="*/ 1162526 w 5876925"/>
                <a:gd name="connsiteY333" fmla="*/ 9049 h 47625"/>
                <a:gd name="connsiteX334" fmla="*/ 1162526 w 5876925"/>
                <a:gd name="connsiteY334" fmla="*/ 9049 h 47625"/>
                <a:gd name="connsiteX335" fmla="*/ 1162526 w 5876925"/>
                <a:gd name="connsiteY335" fmla="*/ 9049 h 47625"/>
                <a:gd name="connsiteX336" fmla="*/ 1162526 w 5876925"/>
                <a:gd name="connsiteY336" fmla="*/ 9049 h 47625"/>
                <a:gd name="connsiteX337" fmla="*/ 1085374 w 5876925"/>
                <a:gd name="connsiteY337" fmla="*/ 9049 h 47625"/>
                <a:gd name="connsiteX338" fmla="*/ 1085374 w 5876925"/>
                <a:gd name="connsiteY338" fmla="*/ 33814 h 47625"/>
                <a:gd name="connsiteX339" fmla="*/ 1124426 w 5876925"/>
                <a:gd name="connsiteY339" fmla="*/ 33814 h 47625"/>
                <a:gd name="connsiteX340" fmla="*/ 1147286 w 5876925"/>
                <a:gd name="connsiteY340" fmla="*/ 12859 h 47625"/>
                <a:gd name="connsiteX341" fmla="*/ 1137761 w 5876925"/>
                <a:gd name="connsiteY341" fmla="*/ 9049 h 47625"/>
                <a:gd name="connsiteX342" fmla="*/ 1137761 w 5876925"/>
                <a:gd name="connsiteY342" fmla="*/ 9049 h 47625"/>
                <a:gd name="connsiteX343" fmla="*/ 1085374 w 5876925"/>
                <a:gd name="connsiteY343" fmla="*/ 9049 h 47625"/>
                <a:gd name="connsiteX344" fmla="*/ 1085374 w 5876925"/>
                <a:gd name="connsiteY344" fmla="*/ 9049 h 47625"/>
                <a:gd name="connsiteX345" fmla="*/ 1085374 w 5876925"/>
                <a:gd name="connsiteY345" fmla="*/ 9049 h 47625"/>
                <a:gd name="connsiteX346" fmla="*/ 1085374 w 5876925"/>
                <a:gd name="connsiteY346" fmla="*/ 9049 h 47625"/>
                <a:gd name="connsiteX347" fmla="*/ 1048226 w 5876925"/>
                <a:gd name="connsiteY347" fmla="*/ 9049 h 47625"/>
                <a:gd name="connsiteX348" fmla="*/ 1048226 w 5876925"/>
                <a:gd name="connsiteY348" fmla="*/ 20479 h 47625"/>
                <a:gd name="connsiteX349" fmla="*/ 1019651 w 5876925"/>
                <a:gd name="connsiteY349" fmla="*/ 9049 h 47625"/>
                <a:gd name="connsiteX350" fmla="*/ 998696 w 5876925"/>
                <a:gd name="connsiteY350" fmla="*/ 9049 h 47625"/>
                <a:gd name="connsiteX351" fmla="*/ 992981 w 5876925"/>
                <a:gd name="connsiteY351" fmla="*/ 31909 h 47625"/>
                <a:gd name="connsiteX352" fmla="*/ 987266 w 5876925"/>
                <a:gd name="connsiteY352" fmla="*/ 31909 h 47625"/>
                <a:gd name="connsiteX353" fmla="*/ 975836 w 5876925"/>
                <a:gd name="connsiteY353" fmla="*/ 9049 h 47625"/>
                <a:gd name="connsiteX354" fmla="*/ 891064 w 5876925"/>
                <a:gd name="connsiteY354" fmla="*/ 9049 h 47625"/>
                <a:gd name="connsiteX355" fmla="*/ 908209 w 5876925"/>
                <a:gd name="connsiteY355" fmla="*/ 33814 h 47625"/>
                <a:gd name="connsiteX356" fmla="*/ 943451 w 5876925"/>
                <a:gd name="connsiteY356" fmla="*/ 33814 h 47625"/>
                <a:gd name="connsiteX357" fmla="*/ 943451 w 5876925"/>
                <a:gd name="connsiteY357" fmla="*/ 31909 h 47625"/>
                <a:gd name="connsiteX358" fmla="*/ 937736 w 5876925"/>
                <a:gd name="connsiteY358" fmla="*/ 31909 h 47625"/>
                <a:gd name="connsiteX359" fmla="*/ 949166 w 5876925"/>
                <a:gd name="connsiteY359" fmla="*/ 26194 h 47625"/>
                <a:gd name="connsiteX360" fmla="*/ 949166 w 5876925"/>
                <a:gd name="connsiteY360" fmla="*/ 31909 h 47625"/>
                <a:gd name="connsiteX361" fmla="*/ 954881 w 5876925"/>
                <a:gd name="connsiteY361" fmla="*/ 31909 h 47625"/>
                <a:gd name="connsiteX362" fmla="*/ 958691 w 5876925"/>
                <a:gd name="connsiteY362" fmla="*/ 33814 h 47625"/>
                <a:gd name="connsiteX363" fmla="*/ 1061561 w 5876925"/>
                <a:gd name="connsiteY363" fmla="*/ 33814 h 47625"/>
                <a:gd name="connsiteX364" fmla="*/ 1055846 w 5876925"/>
                <a:gd name="connsiteY364" fmla="*/ 24289 h 47625"/>
                <a:gd name="connsiteX365" fmla="*/ 1074896 w 5876925"/>
                <a:gd name="connsiteY365" fmla="*/ 24289 h 47625"/>
                <a:gd name="connsiteX366" fmla="*/ 1084421 w 5876925"/>
                <a:gd name="connsiteY366" fmla="*/ 7144 h 47625"/>
                <a:gd name="connsiteX367" fmla="*/ 1048226 w 5876925"/>
                <a:gd name="connsiteY367" fmla="*/ 9049 h 47625"/>
                <a:gd name="connsiteX368" fmla="*/ 1048226 w 5876925"/>
                <a:gd name="connsiteY368" fmla="*/ 9049 h 47625"/>
                <a:gd name="connsiteX369" fmla="*/ 1048226 w 5876925"/>
                <a:gd name="connsiteY369" fmla="*/ 9049 h 47625"/>
                <a:gd name="connsiteX370" fmla="*/ 1048226 w 5876925"/>
                <a:gd name="connsiteY370" fmla="*/ 9049 h 47625"/>
                <a:gd name="connsiteX371" fmla="*/ 843439 w 5876925"/>
                <a:gd name="connsiteY371" fmla="*/ 9049 h 47625"/>
                <a:gd name="connsiteX372" fmla="*/ 843439 w 5876925"/>
                <a:gd name="connsiteY372" fmla="*/ 20479 h 47625"/>
                <a:gd name="connsiteX373" fmla="*/ 837724 w 5876925"/>
                <a:gd name="connsiteY373" fmla="*/ 20479 h 47625"/>
                <a:gd name="connsiteX374" fmla="*/ 837724 w 5876925"/>
                <a:gd name="connsiteY374" fmla="*/ 9049 h 47625"/>
                <a:gd name="connsiteX375" fmla="*/ 731996 w 5876925"/>
                <a:gd name="connsiteY375" fmla="*/ 9049 h 47625"/>
                <a:gd name="connsiteX376" fmla="*/ 743426 w 5876925"/>
                <a:gd name="connsiteY376" fmla="*/ 33814 h 47625"/>
                <a:gd name="connsiteX377" fmla="*/ 766286 w 5876925"/>
                <a:gd name="connsiteY377" fmla="*/ 33814 h 47625"/>
                <a:gd name="connsiteX378" fmla="*/ 762476 w 5876925"/>
                <a:gd name="connsiteY378" fmla="*/ 18574 h 47625"/>
                <a:gd name="connsiteX379" fmla="*/ 781526 w 5876925"/>
                <a:gd name="connsiteY379" fmla="*/ 18574 h 47625"/>
                <a:gd name="connsiteX380" fmla="*/ 783431 w 5876925"/>
                <a:gd name="connsiteY380" fmla="*/ 33814 h 47625"/>
                <a:gd name="connsiteX381" fmla="*/ 893921 w 5876925"/>
                <a:gd name="connsiteY381" fmla="*/ 33814 h 47625"/>
                <a:gd name="connsiteX382" fmla="*/ 893921 w 5876925"/>
                <a:gd name="connsiteY382" fmla="*/ 31909 h 47625"/>
                <a:gd name="connsiteX383" fmla="*/ 856774 w 5876925"/>
                <a:gd name="connsiteY383" fmla="*/ 9049 h 47625"/>
                <a:gd name="connsiteX384" fmla="*/ 843439 w 5876925"/>
                <a:gd name="connsiteY384" fmla="*/ 9049 h 47625"/>
                <a:gd name="connsiteX385" fmla="*/ 843439 w 5876925"/>
                <a:gd name="connsiteY385" fmla="*/ 9049 h 47625"/>
                <a:gd name="connsiteX386" fmla="*/ 843439 w 5876925"/>
                <a:gd name="connsiteY386" fmla="*/ 9049 h 47625"/>
                <a:gd name="connsiteX387" fmla="*/ 843439 w 5876925"/>
                <a:gd name="connsiteY387" fmla="*/ 9049 h 47625"/>
                <a:gd name="connsiteX388" fmla="*/ 694849 w 5876925"/>
                <a:gd name="connsiteY388" fmla="*/ 9049 h 47625"/>
                <a:gd name="connsiteX389" fmla="*/ 694849 w 5876925"/>
                <a:gd name="connsiteY389" fmla="*/ 20479 h 47625"/>
                <a:gd name="connsiteX390" fmla="*/ 689134 w 5876925"/>
                <a:gd name="connsiteY390" fmla="*/ 20479 h 47625"/>
                <a:gd name="connsiteX391" fmla="*/ 689134 w 5876925"/>
                <a:gd name="connsiteY391" fmla="*/ 14764 h 47625"/>
                <a:gd name="connsiteX392" fmla="*/ 683419 w 5876925"/>
                <a:gd name="connsiteY392" fmla="*/ 14764 h 47625"/>
                <a:gd name="connsiteX393" fmla="*/ 691039 w 5876925"/>
                <a:gd name="connsiteY393" fmla="*/ 10954 h 47625"/>
                <a:gd name="connsiteX394" fmla="*/ 670084 w 5876925"/>
                <a:gd name="connsiteY394" fmla="*/ 10954 h 47625"/>
                <a:gd name="connsiteX395" fmla="*/ 683419 w 5876925"/>
                <a:gd name="connsiteY395" fmla="*/ 35719 h 47625"/>
                <a:gd name="connsiteX396" fmla="*/ 711994 w 5876925"/>
                <a:gd name="connsiteY396" fmla="*/ 35719 h 47625"/>
                <a:gd name="connsiteX397" fmla="*/ 704374 w 5876925"/>
                <a:gd name="connsiteY397" fmla="*/ 10954 h 47625"/>
                <a:gd name="connsiteX398" fmla="*/ 694849 w 5876925"/>
                <a:gd name="connsiteY398" fmla="*/ 10954 h 47625"/>
                <a:gd name="connsiteX399" fmla="*/ 694849 w 5876925"/>
                <a:gd name="connsiteY399" fmla="*/ 9049 h 47625"/>
                <a:gd name="connsiteX400" fmla="*/ 694849 w 5876925"/>
                <a:gd name="connsiteY400" fmla="*/ 9049 h 47625"/>
                <a:gd name="connsiteX401" fmla="*/ 694849 w 5876925"/>
                <a:gd name="connsiteY401" fmla="*/ 9049 h 47625"/>
                <a:gd name="connsiteX402" fmla="*/ 596741 w 5876925"/>
                <a:gd name="connsiteY402" fmla="*/ 9049 h 47625"/>
                <a:gd name="connsiteX403" fmla="*/ 583406 w 5876925"/>
                <a:gd name="connsiteY403" fmla="*/ 12859 h 47625"/>
                <a:gd name="connsiteX404" fmla="*/ 583406 w 5876925"/>
                <a:gd name="connsiteY404" fmla="*/ 9049 h 47625"/>
                <a:gd name="connsiteX405" fmla="*/ 395764 w 5876925"/>
                <a:gd name="connsiteY405" fmla="*/ 9049 h 47625"/>
                <a:gd name="connsiteX406" fmla="*/ 390049 w 5876925"/>
                <a:gd name="connsiteY406" fmla="*/ 20479 h 47625"/>
                <a:gd name="connsiteX407" fmla="*/ 390049 w 5876925"/>
                <a:gd name="connsiteY407" fmla="*/ 9049 h 47625"/>
                <a:gd name="connsiteX408" fmla="*/ 260509 w 5876925"/>
                <a:gd name="connsiteY408" fmla="*/ 9049 h 47625"/>
                <a:gd name="connsiteX409" fmla="*/ 271939 w 5876925"/>
                <a:gd name="connsiteY409" fmla="*/ 33814 h 47625"/>
                <a:gd name="connsiteX410" fmla="*/ 625316 w 5876925"/>
                <a:gd name="connsiteY410" fmla="*/ 33814 h 47625"/>
                <a:gd name="connsiteX411" fmla="*/ 604361 w 5876925"/>
                <a:gd name="connsiteY411" fmla="*/ 7144 h 47625"/>
                <a:gd name="connsiteX412" fmla="*/ 596741 w 5876925"/>
                <a:gd name="connsiteY412" fmla="*/ 9049 h 47625"/>
                <a:gd name="connsiteX413" fmla="*/ 596741 w 5876925"/>
                <a:gd name="connsiteY413" fmla="*/ 9049 h 47625"/>
                <a:gd name="connsiteX414" fmla="*/ 596741 w 5876925"/>
                <a:gd name="connsiteY414" fmla="*/ 9049 h 47625"/>
                <a:gd name="connsiteX415" fmla="*/ 596741 w 5876925"/>
                <a:gd name="connsiteY415" fmla="*/ 9049 h 47625"/>
                <a:gd name="connsiteX416" fmla="*/ 194786 w 5876925"/>
                <a:gd name="connsiteY416" fmla="*/ 9049 h 47625"/>
                <a:gd name="connsiteX417" fmla="*/ 198596 w 5876925"/>
                <a:gd name="connsiteY417" fmla="*/ 31909 h 47625"/>
                <a:gd name="connsiteX418" fmla="*/ 204311 w 5876925"/>
                <a:gd name="connsiteY418" fmla="*/ 31909 h 47625"/>
                <a:gd name="connsiteX419" fmla="*/ 204311 w 5876925"/>
                <a:gd name="connsiteY419" fmla="*/ 33814 h 47625"/>
                <a:gd name="connsiteX420" fmla="*/ 225266 w 5876925"/>
                <a:gd name="connsiteY420" fmla="*/ 33814 h 47625"/>
                <a:gd name="connsiteX421" fmla="*/ 221456 w 5876925"/>
                <a:gd name="connsiteY421" fmla="*/ 24289 h 47625"/>
                <a:gd name="connsiteX422" fmla="*/ 256699 w 5876925"/>
                <a:gd name="connsiteY422" fmla="*/ 7144 h 47625"/>
                <a:gd name="connsiteX423" fmla="*/ 194786 w 5876925"/>
                <a:gd name="connsiteY423" fmla="*/ 9049 h 47625"/>
                <a:gd name="connsiteX424" fmla="*/ 194786 w 5876925"/>
                <a:gd name="connsiteY424" fmla="*/ 9049 h 47625"/>
                <a:gd name="connsiteX425" fmla="*/ 194786 w 5876925"/>
                <a:gd name="connsiteY425" fmla="*/ 9049 h 47625"/>
                <a:gd name="connsiteX426" fmla="*/ 194786 w 5876925"/>
                <a:gd name="connsiteY426" fmla="*/ 9049 h 47625"/>
                <a:gd name="connsiteX427" fmla="*/ 18574 w 5876925"/>
                <a:gd name="connsiteY427" fmla="*/ 9049 h 47625"/>
                <a:gd name="connsiteX428" fmla="*/ 18574 w 5876925"/>
                <a:gd name="connsiteY428" fmla="*/ 20479 h 47625"/>
                <a:gd name="connsiteX429" fmla="*/ 12859 w 5876925"/>
                <a:gd name="connsiteY429" fmla="*/ 20479 h 47625"/>
                <a:gd name="connsiteX430" fmla="*/ 12859 w 5876925"/>
                <a:gd name="connsiteY430" fmla="*/ 9049 h 47625"/>
                <a:gd name="connsiteX431" fmla="*/ 7144 w 5876925"/>
                <a:gd name="connsiteY431" fmla="*/ 9049 h 47625"/>
                <a:gd name="connsiteX432" fmla="*/ 7144 w 5876925"/>
                <a:gd name="connsiteY432" fmla="*/ 33814 h 47625"/>
                <a:gd name="connsiteX433" fmla="*/ 148114 w 5876925"/>
                <a:gd name="connsiteY433" fmla="*/ 33814 h 47625"/>
                <a:gd name="connsiteX434" fmla="*/ 144304 w 5876925"/>
                <a:gd name="connsiteY434" fmla="*/ 9049 h 47625"/>
                <a:gd name="connsiteX435" fmla="*/ 18574 w 5876925"/>
                <a:gd name="connsiteY435" fmla="*/ 9049 h 47625"/>
                <a:gd name="connsiteX436" fmla="*/ 18574 w 5876925"/>
                <a:gd name="connsiteY436" fmla="*/ 9049 h 47625"/>
                <a:gd name="connsiteX437" fmla="*/ 18574 w 5876925"/>
                <a:gd name="connsiteY437" fmla="*/ 9049 h 47625"/>
                <a:gd name="connsiteX438" fmla="*/ 18574 w 5876925"/>
                <a:gd name="connsiteY438" fmla="*/ 9049 h 47625"/>
                <a:gd name="connsiteX439" fmla="*/ 5607844 w 5876925"/>
                <a:gd name="connsiteY439" fmla="*/ 34766 h 47625"/>
                <a:gd name="connsiteX440" fmla="*/ 5611654 w 5876925"/>
                <a:gd name="connsiteY440" fmla="*/ 32861 h 47625"/>
                <a:gd name="connsiteX441" fmla="*/ 5598319 w 5876925"/>
                <a:gd name="connsiteY441" fmla="*/ 34766 h 47625"/>
                <a:gd name="connsiteX442" fmla="*/ 5607844 w 5876925"/>
                <a:gd name="connsiteY442" fmla="*/ 34766 h 47625"/>
                <a:gd name="connsiteX443" fmla="*/ 5607844 w 5876925"/>
                <a:gd name="connsiteY443" fmla="*/ 34766 h 47625"/>
                <a:gd name="connsiteX444" fmla="*/ 5607844 w 5876925"/>
                <a:gd name="connsiteY444" fmla="*/ 34766 h 47625"/>
                <a:gd name="connsiteX445" fmla="*/ 5607844 w 5876925"/>
                <a:gd name="connsiteY445" fmla="*/ 34766 h 47625"/>
                <a:gd name="connsiteX446" fmla="*/ 4798219 w 5876925"/>
                <a:gd name="connsiteY446" fmla="*/ 34766 h 47625"/>
                <a:gd name="connsiteX447" fmla="*/ 4792504 w 5876925"/>
                <a:gd name="connsiteY447" fmla="*/ 19526 h 47625"/>
                <a:gd name="connsiteX448" fmla="*/ 4781074 w 5876925"/>
                <a:gd name="connsiteY448" fmla="*/ 25241 h 47625"/>
                <a:gd name="connsiteX449" fmla="*/ 4775359 w 5876925"/>
                <a:gd name="connsiteY449" fmla="*/ 34766 h 47625"/>
                <a:gd name="connsiteX450" fmla="*/ 4798219 w 5876925"/>
                <a:gd name="connsiteY450" fmla="*/ 34766 h 47625"/>
                <a:gd name="connsiteX451" fmla="*/ 4798219 w 5876925"/>
                <a:gd name="connsiteY451" fmla="*/ 34766 h 47625"/>
                <a:gd name="connsiteX452" fmla="*/ 4798219 w 5876925"/>
                <a:gd name="connsiteY452" fmla="*/ 34766 h 47625"/>
                <a:gd name="connsiteX453" fmla="*/ 4798219 w 5876925"/>
                <a:gd name="connsiteY453" fmla="*/ 34766 h 47625"/>
                <a:gd name="connsiteX454" fmla="*/ 4463891 w 5876925"/>
                <a:gd name="connsiteY454" fmla="*/ 34766 h 47625"/>
                <a:gd name="connsiteX455" fmla="*/ 4450557 w 5876925"/>
                <a:gd name="connsiteY455" fmla="*/ 32861 h 47625"/>
                <a:gd name="connsiteX456" fmla="*/ 4450557 w 5876925"/>
                <a:gd name="connsiteY456" fmla="*/ 34766 h 47625"/>
                <a:gd name="connsiteX457" fmla="*/ 4463891 w 5876925"/>
                <a:gd name="connsiteY457" fmla="*/ 34766 h 47625"/>
                <a:gd name="connsiteX458" fmla="*/ 4463891 w 5876925"/>
                <a:gd name="connsiteY458" fmla="*/ 34766 h 47625"/>
                <a:gd name="connsiteX459" fmla="*/ 4463891 w 5876925"/>
                <a:gd name="connsiteY459" fmla="*/ 34766 h 47625"/>
                <a:gd name="connsiteX460" fmla="*/ 4463891 w 5876925"/>
                <a:gd name="connsiteY460" fmla="*/ 34766 h 47625"/>
                <a:gd name="connsiteX461" fmla="*/ 4230529 w 5876925"/>
                <a:gd name="connsiteY461" fmla="*/ 34766 h 47625"/>
                <a:gd name="connsiteX462" fmla="*/ 4221004 w 5876925"/>
                <a:gd name="connsiteY462" fmla="*/ 32861 h 47625"/>
                <a:gd name="connsiteX463" fmla="*/ 4221004 w 5876925"/>
                <a:gd name="connsiteY463" fmla="*/ 34766 h 47625"/>
                <a:gd name="connsiteX464" fmla="*/ 4230529 w 5876925"/>
                <a:gd name="connsiteY464" fmla="*/ 34766 h 47625"/>
                <a:gd name="connsiteX465" fmla="*/ 4230529 w 5876925"/>
                <a:gd name="connsiteY465" fmla="*/ 34766 h 47625"/>
                <a:gd name="connsiteX466" fmla="*/ 4230529 w 5876925"/>
                <a:gd name="connsiteY466" fmla="*/ 34766 h 47625"/>
                <a:gd name="connsiteX467" fmla="*/ 4230529 w 5876925"/>
                <a:gd name="connsiteY467" fmla="*/ 34766 h 47625"/>
                <a:gd name="connsiteX468" fmla="*/ 3693319 w 5876925"/>
                <a:gd name="connsiteY468" fmla="*/ 34766 h 47625"/>
                <a:gd name="connsiteX469" fmla="*/ 3693319 w 5876925"/>
                <a:gd name="connsiteY469" fmla="*/ 32861 h 47625"/>
                <a:gd name="connsiteX470" fmla="*/ 3681889 w 5876925"/>
                <a:gd name="connsiteY470" fmla="*/ 32861 h 47625"/>
                <a:gd name="connsiteX471" fmla="*/ 3681889 w 5876925"/>
                <a:gd name="connsiteY471" fmla="*/ 34766 h 47625"/>
                <a:gd name="connsiteX472" fmla="*/ 3693319 w 5876925"/>
                <a:gd name="connsiteY472" fmla="*/ 34766 h 47625"/>
                <a:gd name="connsiteX473" fmla="*/ 3693319 w 5876925"/>
                <a:gd name="connsiteY473" fmla="*/ 34766 h 47625"/>
                <a:gd name="connsiteX474" fmla="*/ 3693319 w 5876925"/>
                <a:gd name="connsiteY474" fmla="*/ 34766 h 47625"/>
                <a:gd name="connsiteX475" fmla="*/ 3693319 w 5876925"/>
                <a:gd name="connsiteY475" fmla="*/ 34766 h 47625"/>
                <a:gd name="connsiteX476" fmla="*/ 2368391 w 5876925"/>
                <a:gd name="connsiteY476" fmla="*/ 34766 h 47625"/>
                <a:gd name="connsiteX477" fmla="*/ 2370296 w 5876925"/>
                <a:gd name="connsiteY477" fmla="*/ 19526 h 47625"/>
                <a:gd name="connsiteX478" fmla="*/ 2356961 w 5876925"/>
                <a:gd name="connsiteY478" fmla="*/ 34766 h 47625"/>
                <a:gd name="connsiteX479" fmla="*/ 2368391 w 5876925"/>
                <a:gd name="connsiteY479" fmla="*/ 34766 h 47625"/>
                <a:gd name="connsiteX480" fmla="*/ 2368391 w 5876925"/>
                <a:gd name="connsiteY480" fmla="*/ 34766 h 47625"/>
                <a:gd name="connsiteX481" fmla="*/ 2368391 w 5876925"/>
                <a:gd name="connsiteY481" fmla="*/ 34766 h 47625"/>
                <a:gd name="connsiteX482" fmla="*/ 2368391 w 5876925"/>
                <a:gd name="connsiteY482" fmla="*/ 34766 h 47625"/>
                <a:gd name="connsiteX483" fmla="*/ 3539014 w 5876925"/>
                <a:gd name="connsiteY483" fmla="*/ 27146 h 47625"/>
                <a:gd name="connsiteX484" fmla="*/ 3527584 w 5876925"/>
                <a:gd name="connsiteY484" fmla="*/ 27146 h 47625"/>
                <a:gd name="connsiteX485" fmla="*/ 3539014 w 5876925"/>
                <a:gd name="connsiteY485" fmla="*/ 27146 h 47625"/>
                <a:gd name="connsiteX486" fmla="*/ 3539014 w 5876925"/>
                <a:gd name="connsiteY486" fmla="*/ 27146 h 47625"/>
                <a:gd name="connsiteX487" fmla="*/ 3539014 w 5876925"/>
                <a:gd name="connsiteY487" fmla="*/ 27146 h 47625"/>
                <a:gd name="connsiteX488" fmla="*/ 3539014 w 5876925"/>
                <a:gd name="connsiteY488" fmla="*/ 27146 h 47625"/>
                <a:gd name="connsiteX489" fmla="*/ 4523899 w 5876925"/>
                <a:gd name="connsiteY489" fmla="*/ 27146 h 47625"/>
                <a:gd name="connsiteX490" fmla="*/ 4512469 w 5876925"/>
                <a:gd name="connsiteY490" fmla="*/ 27146 h 47625"/>
                <a:gd name="connsiteX491" fmla="*/ 4512469 w 5876925"/>
                <a:gd name="connsiteY491" fmla="*/ 32861 h 47625"/>
                <a:gd name="connsiteX492" fmla="*/ 4523899 w 5876925"/>
                <a:gd name="connsiteY492" fmla="*/ 27146 h 47625"/>
                <a:gd name="connsiteX493" fmla="*/ 4523899 w 5876925"/>
                <a:gd name="connsiteY493" fmla="*/ 27146 h 47625"/>
                <a:gd name="connsiteX494" fmla="*/ 4523899 w 5876925"/>
                <a:gd name="connsiteY494" fmla="*/ 27146 h 47625"/>
                <a:gd name="connsiteX495" fmla="*/ 4523899 w 5876925"/>
                <a:gd name="connsiteY495" fmla="*/ 27146 h 47625"/>
                <a:gd name="connsiteX496" fmla="*/ 1812131 w 5876925"/>
                <a:gd name="connsiteY496" fmla="*/ 18574 h 47625"/>
                <a:gd name="connsiteX497" fmla="*/ 1806416 w 5876925"/>
                <a:gd name="connsiteY497" fmla="*/ 30004 h 47625"/>
                <a:gd name="connsiteX498" fmla="*/ 1812131 w 5876925"/>
                <a:gd name="connsiteY498" fmla="*/ 30004 h 47625"/>
                <a:gd name="connsiteX499" fmla="*/ 1812131 w 5876925"/>
                <a:gd name="connsiteY499" fmla="*/ 18574 h 47625"/>
                <a:gd name="connsiteX500" fmla="*/ 1812131 w 5876925"/>
                <a:gd name="connsiteY500" fmla="*/ 18574 h 47625"/>
                <a:gd name="connsiteX501" fmla="*/ 1812131 w 5876925"/>
                <a:gd name="connsiteY501" fmla="*/ 18574 h 47625"/>
                <a:gd name="connsiteX502" fmla="*/ 1812131 w 5876925"/>
                <a:gd name="connsiteY502" fmla="*/ 18574 h 47625"/>
                <a:gd name="connsiteX503" fmla="*/ 4910614 w 5876925"/>
                <a:gd name="connsiteY503" fmla="*/ 18574 h 47625"/>
                <a:gd name="connsiteX504" fmla="*/ 4910614 w 5876925"/>
                <a:gd name="connsiteY504" fmla="*/ 30004 h 47625"/>
                <a:gd name="connsiteX505" fmla="*/ 4899184 w 5876925"/>
                <a:gd name="connsiteY505" fmla="*/ 30004 h 47625"/>
                <a:gd name="connsiteX506" fmla="*/ 4899184 w 5876925"/>
                <a:gd name="connsiteY506" fmla="*/ 24289 h 47625"/>
                <a:gd name="connsiteX507" fmla="*/ 4893469 w 5876925"/>
                <a:gd name="connsiteY507" fmla="*/ 24289 h 47625"/>
                <a:gd name="connsiteX508" fmla="*/ 4893469 w 5876925"/>
                <a:gd name="connsiteY508" fmla="*/ 18574 h 47625"/>
                <a:gd name="connsiteX509" fmla="*/ 4910614 w 5876925"/>
                <a:gd name="connsiteY509" fmla="*/ 18574 h 47625"/>
                <a:gd name="connsiteX510" fmla="*/ 4910614 w 5876925"/>
                <a:gd name="connsiteY510" fmla="*/ 18574 h 47625"/>
                <a:gd name="connsiteX511" fmla="*/ 4910614 w 5876925"/>
                <a:gd name="connsiteY511" fmla="*/ 18574 h 47625"/>
                <a:gd name="connsiteX512" fmla="*/ 4910614 w 5876925"/>
                <a:gd name="connsiteY512" fmla="*/ 18574 h 47625"/>
                <a:gd name="connsiteX513" fmla="*/ 931069 w 5876925"/>
                <a:gd name="connsiteY513" fmla="*/ 12859 h 47625"/>
                <a:gd name="connsiteX514" fmla="*/ 919639 w 5876925"/>
                <a:gd name="connsiteY514" fmla="*/ 24289 h 47625"/>
                <a:gd name="connsiteX515" fmla="*/ 931069 w 5876925"/>
                <a:gd name="connsiteY515" fmla="*/ 12859 h 47625"/>
                <a:gd name="connsiteX516" fmla="*/ 931069 w 5876925"/>
                <a:gd name="connsiteY516" fmla="*/ 12859 h 47625"/>
                <a:gd name="connsiteX517" fmla="*/ 931069 w 5876925"/>
                <a:gd name="connsiteY517" fmla="*/ 12859 h 47625"/>
                <a:gd name="connsiteX518" fmla="*/ 931069 w 5876925"/>
                <a:gd name="connsiteY518" fmla="*/ 12859 h 47625"/>
                <a:gd name="connsiteX519" fmla="*/ 1805464 w 5876925"/>
                <a:gd name="connsiteY519" fmla="*/ 12859 h 47625"/>
                <a:gd name="connsiteX520" fmla="*/ 1786414 w 5876925"/>
                <a:gd name="connsiteY520" fmla="*/ 18574 h 47625"/>
                <a:gd name="connsiteX521" fmla="*/ 1805464 w 5876925"/>
                <a:gd name="connsiteY521" fmla="*/ 12859 h 47625"/>
                <a:gd name="connsiteX522" fmla="*/ 1805464 w 5876925"/>
                <a:gd name="connsiteY522" fmla="*/ 12859 h 47625"/>
                <a:gd name="connsiteX523" fmla="*/ 1805464 w 5876925"/>
                <a:gd name="connsiteY523" fmla="*/ 12859 h 47625"/>
                <a:gd name="connsiteX524" fmla="*/ 1805464 w 5876925"/>
                <a:gd name="connsiteY524" fmla="*/ 12859 h 47625"/>
                <a:gd name="connsiteX525" fmla="*/ 5808822 w 5876925"/>
                <a:gd name="connsiteY525" fmla="*/ 12859 h 47625"/>
                <a:gd name="connsiteX526" fmla="*/ 5797391 w 5876925"/>
                <a:gd name="connsiteY526" fmla="*/ 31909 h 47625"/>
                <a:gd name="connsiteX527" fmla="*/ 5797391 w 5876925"/>
                <a:gd name="connsiteY527" fmla="*/ 27146 h 47625"/>
                <a:gd name="connsiteX528" fmla="*/ 5808822 w 5876925"/>
                <a:gd name="connsiteY528" fmla="*/ 12859 h 47625"/>
                <a:gd name="connsiteX529" fmla="*/ 5808822 w 5876925"/>
                <a:gd name="connsiteY529" fmla="*/ 12859 h 47625"/>
                <a:gd name="connsiteX530" fmla="*/ 5808822 w 5876925"/>
                <a:gd name="connsiteY530" fmla="*/ 12859 h 47625"/>
                <a:gd name="connsiteX531" fmla="*/ 5808822 w 5876925"/>
                <a:gd name="connsiteY531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5876925" h="47625">
                  <a:moveTo>
                    <a:pt x="5842159" y="9049"/>
                  </a:moveTo>
                  <a:lnTo>
                    <a:pt x="5842159" y="20479"/>
                  </a:lnTo>
                  <a:lnTo>
                    <a:pt x="5830729" y="20479"/>
                  </a:lnTo>
                  <a:lnTo>
                    <a:pt x="5830729" y="9049"/>
                  </a:lnTo>
                  <a:lnTo>
                    <a:pt x="5720239" y="9049"/>
                  </a:lnTo>
                  <a:cubicBezTo>
                    <a:pt x="5722144" y="16669"/>
                    <a:pt x="5727859" y="26194"/>
                    <a:pt x="5731669" y="35719"/>
                  </a:cubicBezTo>
                  <a:lnTo>
                    <a:pt x="5827872" y="35719"/>
                  </a:lnTo>
                  <a:cubicBezTo>
                    <a:pt x="5827872" y="35719"/>
                    <a:pt x="5827872" y="33814"/>
                    <a:pt x="5829777" y="33814"/>
                  </a:cubicBezTo>
                  <a:lnTo>
                    <a:pt x="5848827" y="33814"/>
                  </a:lnTo>
                  <a:lnTo>
                    <a:pt x="5848827" y="35719"/>
                  </a:lnTo>
                  <a:lnTo>
                    <a:pt x="5877402" y="35719"/>
                  </a:lnTo>
                  <a:cubicBezTo>
                    <a:pt x="5877402" y="28099"/>
                    <a:pt x="5877402" y="18574"/>
                    <a:pt x="5879306" y="10954"/>
                  </a:cubicBezTo>
                  <a:lnTo>
                    <a:pt x="5842159" y="9049"/>
                  </a:lnTo>
                  <a:lnTo>
                    <a:pt x="5842159" y="9049"/>
                  </a:lnTo>
                  <a:lnTo>
                    <a:pt x="5842159" y="9049"/>
                  </a:lnTo>
                  <a:lnTo>
                    <a:pt x="5842159" y="9049"/>
                  </a:lnTo>
                  <a:close/>
                  <a:moveTo>
                    <a:pt x="5641181" y="9049"/>
                  </a:moveTo>
                  <a:cubicBezTo>
                    <a:pt x="5637372" y="10954"/>
                    <a:pt x="5639277" y="10954"/>
                    <a:pt x="5631656" y="12859"/>
                  </a:cubicBezTo>
                  <a:cubicBezTo>
                    <a:pt x="5637372" y="9049"/>
                    <a:pt x="5635466" y="9049"/>
                    <a:pt x="5639277" y="9049"/>
                  </a:cubicBezTo>
                  <a:lnTo>
                    <a:pt x="5621179" y="9049"/>
                  </a:lnTo>
                  <a:cubicBezTo>
                    <a:pt x="5615464" y="12859"/>
                    <a:pt x="5615464" y="12859"/>
                    <a:pt x="5607844" y="9049"/>
                  </a:cubicBezTo>
                  <a:lnTo>
                    <a:pt x="5559266" y="9049"/>
                  </a:lnTo>
                  <a:cubicBezTo>
                    <a:pt x="5559266" y="10954"/>
                    <a:pt x="5559266" y="14764"/>
                    <a:pt x="5561172" y="20479"/>
                  </a:cubicBezTo>
                  <a:lnTo>
                    <a:pt x="5555456" y="20479"/>
                  </a:lnTo>
                  <a:cubicBezTo>
                    <a:pt x="5545931" y="14764"/>
                    <a:pt x="5530691" y="14764"/>
                    <a:pt x="5512594" y="14764"/>
                  </a:cubicBezTo>
                  <a:lnTo>
                    <a:pt x="5512594" y="10954"/>
                  </a:lnTo>
                  <a:lnTo>
                    <a:pt x="5482114" y="10954"/>
                  </a:lnTo>
                  <a:cubicBezTo>
                    <a:pt x="5484019" y="12859"/>
                    <a:pt x="5484019" y="10954"/>
                    <a:pt x="5476399" y="14764"/>
                  </a:cubicBezTo>
                  <a:cubicBezTo>
                    <a:pt x="5441156" y="37624"/>
                    <a:pt x="5335429" y="22384"/>
                    <a:pt x="5312569" y="10954"/>
                  </a:cubicBezTo>
                  <a:lnTo>
                    <a:pt x="5252561" y="10954"/>
                  </a:lnTo>
                  <a:cubicBezTo>
                    <a:pt x="5250656" y="22384"/>
                    <a:pt x="5250656" y="30004"/>
                    <a:pt x="5246847" y="33814"/>
                  </a:cubicBezTo>
                  <a:cubicBezTo>
                    <a:pt x="5244941" y="35719"/>
                    <a:pt x="5244941" y="35719"/>
                    <a:pt x="5243036" y="37624"/>
                  </a:cubicBezTo>
                  <a:lnTo>
                    <a:pt x="5260181" y="37624"/>
                  </a:lnTo>
                  <a:lnTo>
                    <a:pt x="5260181" y="36671"/>
                  </a:lnTo>
                  <a:lnTo>
                    <a:pt x="5271611" y="30956"/>
                  </a:lnTo>
                  <a:lnTo>
                    <a:pt x="5267802" y="40481"/>
                  </a:lnTo>
                  <a:lnTo>
                    <a:pt x="5310664" y="40481"/>
                  </a:lnTo>
                  <a:cubicBezTo>
                    <a:pt x="5310664" y="38576"/>
                    <a:pt x="5308759" y="38576"/>
                    <a:pt x="5308759" y="38576"/>
                  </a:cubicBezTo>
                  <a:lnTo>
                    <a:pt x="5320189" y="38576"/>
                  </a:lnTo>
                  <a:cubicBezTo>
                    <a:pt x="5320189" y="40481"/>
                    <a:pt x="5320189" y="40481"/>
                    <a:pt x="5320189" y="40481"/>
                  </a:cubicBezTo>
                  <a:lnTo>
                    <a:pt x="5544027" y="40481"/>
                  </a:lnTo>
                  <a:lnTo>
                    <a:pt x="5544027" y="30956"/>
                  </a:lnTo>
                  <a:lnTo>
                    <a:pt x="5549741" y="30956"/>
                  </a:lnTo>
                  <a:cubicBezTo>
                    <a:pt x="5549741" y="34766"/>
                    <a:pt x="5547836" y="38576"/>
                    <a:pt x="5547836" y="40481"/>
                  </a:cubicBezTo>
                  <a:lnTo>
                    <a:pt x="5570697" y="40481"/>
                  </a:lnTo>
                  <a:cubicBezTo>
                    <a:pt x="5572602" y="40481"/>
                    <a:pt x="5572602" y="38576"/>
                    <a:pt x="5574506" y="38576"/>
                  </a:cubicBezTo>
                  <a:cubicBezTo>
                    <a:pt x="5561172" y="36671"/>
                    <a:pt x="5563077" y="36671"/>
                    <a:pt x="5555456" y="32861"/>
                  </a:cubicBezTo>
                  <a:cubicBezTo>
                    <a:pt x="5615464" y="32861"/>
                    <a:pt x="5647849" y="30956"/>
                    <a:pt x="5704047" y="27146"/>
                  </a:cubicBezTo>
                  <a:lnTo>
                    <a:pt x="5704047" y="21431"/>
                  </a:lnTo>
                  <a:lnTo>
                    <a:pt x="5698331" y="21431"/>
                  </a:lnTo>
                  <a:cubicBezTo>
                    <a:pt x="5696427" y="19526"/>
                    <a:pt x="5692616" y="17621"/>
                    <a:pt x="5686902" y="17621"/>
                  </a:cubicBezTo>
                  <a:lnTo>
                    <a:pt x="5641181" y="9049"/>
                  </a:lnTo>
                  <a:lnTo>
                    <a:pt x="5641181" y="9049"/>
                  </a:lnTo>
                  <a:lnTo>
                    <a:pt x="5641181" y="9049"/>
                  </a:lnTo>
                  <a:lnTo>
                    <a:pt x="5641181" y="9049"/>
                  </a:lnTo>
                  <a:close/>
                  <a:moveTo>
                    <a:pt x="5147786" y="9049"/>
                  </a:moveTo>
                  <a:cubicBezTo>
                    <a:pt x="5151597" y="10954"/>
                    <a:pt x="5153502" y="10954"/>
                    <a:pt x="5163027" y="12859"/>
                  </a:cubicBezTo>
                  <a:cubicBezTo>
                    <a:pt x="5161122" y="20479"/>
                    <a:pt x="5159216" y="26194"/>
                    <a:pt x="5157311" y="33814"/>
                  </a:cubicBezTo>
                  <a:lnTo>
                    <a:pt x="5182077" y="33814"/>
                  </a:lnTo>
                  <a:cubicBezTo>
                    <a:pt x="5182077" y="22384"/>
                    <a:pt x="5182077" y="16669"/>
                    <a:pt x="5180172" y="9049"/>
                  </a:cubicBezTo>
                  <a:lnTo>
                    <a:pt x="5147786" y="9049"/>
                  </a:lnTo>
                  <a:lnTo>
                    <a:pt x="5147786" y="9049"/>
                  </a:lnTo>
                  <a:lnTo>
                    <a:pt x="5147786" y="9049"/>
                  </a:lnTo>
                  <a:lnTo>
                    <a:pt x="5147786" y="9049"/>
                  </a:lnTo>
                  <a:close/>
                  <a:moveTo>
                    <a:pt x="5084922" y="9049"/>
                  </a:moveTo>
                  <a:cubicBezTo>
                    <a:pt x="5088731" y="16669"/>
                    <a:pt x="5084922" y="9049"/>
                    <a:pt x="5084922" y="26194"/>
                  </a:cubicBezTo>
                  <a:cubicBezTo>
                    <a:pt x="5079206" y="28099"/>
                    <a:pt x="5073491" y="30004"/>
                    <a:pt x="5065872" y="35719"/>
                  </a:cubicBezTo>
                  <a:lnTo>
                    <a:pt x="5104924" y="35719"/>
                  </a:lnTo>
                  <a:cubicBezTo>
                    <a:pt x="5112544" y="30004"/>
                    <a:pt x="5118259" y="24289"/>
                    <a:pt x="5123974" y="20479"/>
                  </a:cubicBezTo>
                  <a:lnTo>
                    <a:pt x="5123974" y="9049"/>
                  </a:lnTo>
                  <a:lnTo>
                    <a:pt x="5084922" y="9049"/>
                  </a:lnTo>
                  <a:lnTo>
                    <a:pt x="5084922" y="9049"/>
                  </a:lnTo>
                  <a:lnTo>
                    <a:pt x="5084922" y="9049"/>
                  </a:lnTo>
                  <a:lnTo>
                    <a:pt x="5084922" y="9049"/>
                  </a:lnTo>
                  <a:close/>
                  <a:moveTo>
                    <a:pt x="4869657" y="9049"/>
                  </a:moveTo>
                  <a:cubicBezTo>
                    <a:pt x="4865847" y="10954"/>
                    <a:pt x="4867751" y="10954"/>
                    <a:pt x="4860132" y="12859"/>
                  </a:cubicBezTo>
                  <a:cubicBezTo>
                    <a:pt x="4865847" y="9049"/>
                    <a:pt x="4863941" y="9049"/>
                    <a:pt x="4867751" y="9049"/>
                  </a:cubicBezTo>
                  <a:lnTo>
                    <a:pt x="4792504" y="9049"/>
                  </a:lnTo>
                  <a:lnTo>
                    <a:pt x="4807744" y="33814"/>
                  </a:lnTo>
                  <a:lnTo>
                    <a:pt x="4854416" y="33814"/>
                  </a:lnTo>
                  <a:cubicBezTo>
                    <a:pt x="4854416" y="30004"/>
                    <a:pt x="4852511" y="28099"/>
                    <a:pt x="4852511" y="24289"/>
                  </a:cubicBezTo>
                  <a:lnTo>
                    <a:pt x="4863941" y="24289"/>
                  </a:lnTo>
                  <a:cubicBezTo>
                    <a:pt x="4867751" y="28099"/>
                    <a:pt x="4871561" y="30004"/>
                    <a:pt x="4875372" y="33814"/>
                  </a:cubicBezTo>
                  <a:lnTo>
                    <a:pt x="4927759" y="33814"/>
                  </a:lnTo>
                  <a:cubicBezTo>
                    <a:pt x="4929664" y="30004"/>
                    <a:pt x="4935379" y="28099"/>
                    <a:pt x="4944904" y="24289"/>
                  </a:cubicBezTo>
                  <a:cubicBezTo>
                    <a:pt x="4965859" y="10954"/>
                    <a:pt x="5003006" y="14764"/>
                    <a:pt x="5029677" y="7144"/>
                  </a:cubicBezTo>
                  <a:lnTo>
                    <a:pt x="4869657" y="9049"/>
                  </a:lnTo>
                  <a:lnTo>
                    <a:pt x="4869657" y="9049"/>
                  </a:lnTo>
                  <a:lnTo>
                    <a:pt x="4869657" y="9049"/>
                  </a:lnTo>
                  <a:lnTo>
                    <a:pt x="4869657" y="9049"/>
                  </a:lnTo>
                  <a:close/>
                  <a:moveTo>
                    <a:pt x="4664869" y="9049"/>
                  </a:moveTo>
                  <a:cubicBezTo>
                    <a:pt x="4651534" y="16669"/>
                    <a:pt x="4638199" y="22384"/>
                    <a:pt x="4629626" y="20479"/>
                  </a:cubicBezTo>
                  <a:cubicBezTo>
                    <a:pt x="4625816" y="16669"/>
                    <a:pt x="4623911" y="12859"/>
                    <a:pt x="4622007" y="9049"/>
                  </a:cubicBezTo>
                  <a:lnTo>
                    <a:pt x="4597241" y="9049"/>
                  </a:lnTo>
                  <a:cubicBezTo>
                    <a:pt x="4599147" y="12859"/>
                    <a:pt x="4599147" y="16669"/>
                    <a:pt x="4601051" y="20479"/>
                  </a:cubicBezTo>
                  <a:cubicBezTo>
                    <a:pt x="4593432" y="26194"/>
                    <a:pt x="4593432" y="26194"/>
                    <a:pt x="4589622" y="31909"/>
                  </a:cubicBezTo>
                  <a:lnTo>
                    <a:pt x="4583907" y="31909"/>
                  </a:lnTo>
                  <a:cubicBezTo>
                    <a:pt x="4580097" y="20479"/>
                    <a:pt x="4576286" y="14764"/>
                    <a:pt x="4568666" y="9049"/>
                  </a:cubicBezTo>
                  <a:lnTo>
                    <a:pt x="4553426" y="9049"/>
                  </a:lnTo>
                  <a:lnTo>
                    <a:pt x="4553426" y="12859"/>
                  </a:lnTo>
                  <a:cubicBezTo>
                    <a:pt x="4566761" y="20479"/>
                    <a:pt x="4566761" y="28099"/>
                    <a:pt x="4564857" y="33814"/>
                  </a:cubicBezTo>
                  <a:lnTo>
                    <a:pt x="4707732" y="33814"/>
                  </a:lnTo>
                  <a:lnTo>
                    <a:pt x="4713447" y="31909"/>
                  </a:lnTo>
                  <a:lnTo>
                    <a:pt x="4713447" y="33814"/>
                  </a:lnTo>
                  <a:lnTo>
                    <a:pt x="4762024" y="33814"/>
                  </a:lnTo>
                  <a:cubicBezTo>
                    <a:pt x="4762024" y="28099"/>
                    <a:pt x="4763929" y="24289"/>
                    <a:pt x="4765834" y="18574"/>
                  </a:cubicBezTo>
                  <a:cubicBezTo>
                    <a:pt x="4779169" y="14764"/>
                    <a:pt x="4784884" y="12859"/>
                    <a:pt x="4792504" y="7144"/>
                  </a:cubicBezTo>
                  <a:lnTo>
                    <a:pt x="4664869" y="9049"/>
                  </a:lnTo>
                  <a:lnTo>
                    <a:pt x="4664869" y="9049"/>
                  </a:lnTo>
                  <a:lnTo>
                    <a:pt x="4664869" y="9049"/>
                  </a:lnTo>
                  <a:lnTo>
                    <a:pt x="4664869" y="9049"/>
                  </a:lnTo>
                  <a:close/>
                  <a:moveTo>
                    <a:pt x="4489609" y="9049"/>
                  </a:moveTo>
                  <a:cubicBezTo>
                    <a:pt x="4485799" y="9049"/>
                    <a:pt x="4485799" y="10954"/>
                    <a:pt x="4480084" y="12859"/>
                  </a:cubicBezTo>
                  <a:cubicBezTo>
                    <a:pt x="4491514" y="10954"/>
                    <a:pt x="4491514" y="10954"/>
                    <a:pt x="4495324" y="9049"/>
                  </a:cubicBez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close/>
                  <a:moveTo>
                    <a:pt x="4429601" y="9049"/>
                  </a:moveTo>
                  <a:cubicBezTo>
                    <a:pt x="4425791" y="10954"/>
                    <a:pt x="4423886" y="9049"/>
                    <a:pt x="4425791" y="20479"/>
                  </a:cubicBezTo>
                  <a:lnTo>
                    <a:pt x="4431507" y="20479"/>
                  </a:lnTo>
                  <a:cubicBezTo>
                    <a:pt x="4433411" y="22384"/>
                    <a:pt x="4439126" y="41434"/>
                    <a:pt x="4450557" y="31909"/>
                  </a:cubicBezTo>
                  <a:lnTo>
                    <a:pt x="4433411" y="9049"/>
                  </a:lnTo>
                  <a:lnTo>
                    <a:pt x="4429601" y="9049"/>
                  </a:lnTo>
                  <a:lnTo>
                    <a:pt x="4429601" y="9049"/>
                  </a:lnTo>
                  <a:lnTo>
                    <a:pt x="4429601" y="9049"/>
                  </a:lnTo>
                  <a:lnTo>
                    <a:pt x="4429601" y="9049"/>
                  </a:lnTo>
                  <a:close/>
                  <a:moveTo>
                    <a:pt x="4363879" y="9049"/>
                  </a:moveTo>
                  <a:lnTo>
                    <a:pt x="4363879" y="20479"/>
                  </a:lnTo>
                  <a:lnTo>
                    <a:pt x="4358164" y="20479"/>
                  </a:lnTo>
                  <a:lnTo>
                    <a:pt x="4358164" y="9049"/>
                  </a:lnTo>
                  <a:lnTo>
                    <a:pt x="4331494" y="9049"/>
                  </a:lnTo>
                  <a:cubicBezTo>
                    <a:pt x="4335304" y="16669"/>
                    <a:pt x="4337209" y="24289"/>
                    <a:pt x="4337209" y="33814"/>
                  </a:cubicBezTo>
                  <a:lnTo>
                    <a:pt x="4365784" y="33814"/>
                  </a:lnTo>
                  <a:cubicBezTo>
                    <a:pt x="4367689" y="31909"/>
                    <a:pt x="4367689" y="31909"/>
                    <a:pt x="4369594" y="31909"/>
                  </a:cubicBezTo>
                  <a:lnTo>
                    <a:pt x="4369594" y="33814"/>
                  </a:lnTo>
                  <a:lnTo>
                    <a:pt x="4384834" y="33814"/>
                  </a:lnTo>
                  <a:cubicBezTo>
                    <a:pt x="4379119" y="28099"/>
                    <a:pt x="4377214" y="22384"/>
                    <a:pt x="4382929" y="18574"/>
                  </a:cubicBezTo>
                  <a:cubicBezTo>
                    <a:pt x="4384834" y="14764"/>
                    <a:pt x="4386739" y="10954"/>
                    <a:pt x="4388644" y="7144"/>
                  </a:cubicBezTo>
                  <a:lnTo>
                    <a:pt x="4363879" y="7144"/>
                  </a:lnTo>
                  <a:lnTo>
                    <a:pt x="4363879" y="9049"/>
                  </a:lnTo>
                  <a:lnTo>
                    <a:pt x="4363879" y="9049"/>
                  </a:lnTo>
                  <a:lnTo>
                    <a:pt x="4363879" y="9049"/>
                  </a:lnTo>
                  <a:close/>
                  <a:moveTo>
                    <a:pt x="4241959" y="9049"/>
                  </a:moveTo>
                  <a:cubicBezTo>
                    <a:pt x="4238149" y="18574"/>
                    <a:pt x="4236244" y="28099"/>
                    <a:pt x="4234339" y="33814"/>
                  </a:cubicBezTo>
                  <a:lnTo>
                    <a:pt x="4313397" y="33814"/>
                  </a:lnTo>
                  <a:lnTo>
                    <a:pt x="4313397" y="18574"/>
                  </a:lnTo>
                  <a:cubicBezTo>
                    <a:pt x="4315301" y="14764"/>
                    <a:pt x="4317207" y="10954"/>
                    <a:pt x="4317207" y="7144"/>
                  </a:cubicBezTo>
                  <a:lnTo>
                    <a:pt x="4241959" y="9049"/>
                  </a:lnTo>
                  <a:lnTo>
                    <a:pt x="4241959" y="9049"/>
                  </a:lnTo>
                  <a:lnTo>
                    <a:pt x="4241959" y="9049"/>
                  </a:lnTo>
                  <a:lnTo>
                    <a:pt x="4241959" y="9049"/>
                  </a:lnTo>
                  <a:close/>
                  <a:moveTo>
                    <a:pt x="3687604" y="9049"/>
                  </a:moveTo>
                  <a:cubicBezTo>
                    <a:pt x="3689509" y="20479"/>
                    <a:pt x="3689509" y="20479"/>
                    <a:pt x="3693319" y="26194"/>
                  </a:cubicBezTo>
                  <a:cubicBezTo>
                    <a:pt x="3693319" y="20479"/>
                    <a:pt x="3695224" y="14764"/>
                    <a:pt x="3697129" y="9049"/>
                  </a:cubicBezTo>
                  <a:lnTo>
                    <a:pt x="3687604" y="9049"/>
                  </a:lnTo>
                  <a:lnTo>
                    <a:pt x="3687604" y="9049"/>
                  </a:lnTo>
                  <a:lnTo>
                    <a:pt x="3687604" y="9049"/>
                  </a:lnTo>
                  <a:lnTo>
                    <a:pt x="3687604" y="9049"/>
                  </a:lnTo>
                  <a:close/>
                  <a:moveTo>
                    <a:pt x="3559969" y="9049"/>
                  </a:moveTo>
                  <a:cubicBezTo>
                    <a:pt x="3556159" y="10954"/>
                    <a:pt x="3558064" y="10954"/>
                    <a:pt x="3550444" y="12859"/>
                  </a:cubicBezTo>
                  <a:cubicBezTo>
                    <a:pt x="3556159" y="9049"/>
                    <a:pt x="3554254" y="9049"/>
                    <a:pt x="3558064" y="9049"/>
                  </a:cubicBezTo>
                  <a:lnTo>
                    <a:pt x="3511391" y="9049"/>
                  </a:lnTo>
                  <a:cubicBezTo>
                    <a:pt x="3499961" y="12859"/>
                    <a:pt x="3501866" y="14764"/>
                    <a:pt x="3488531" y="20479"/>
                  </a:cubicBezTo>
                  <a:cubicBezTo>
                    <a:pt x="3486626" y="14764"/>
                    <a:pt x="3484721" y="10954"/>
                    <a:pt x="3484721" y="9049"/>
                  </a:cubicBezTo>
                  <a:lnTo>
                    <a:pt x="3469481" y="9049"/>
                  </a:lnTo>
                  <a:cubicBezTo>
                    <a:pt x="3469481" y="14764"/>
                    <a:pt x="3467576" y="14764"/>
                    <a:pt x="3463766" y="20479"/>
                  </a:cubicBezTo>
                  <a:lnTo>
                    <a:pt x="3463766" y="14764"/>
                  </a:lnTo>
                  <a:cubicBezTo>
                    <a:pt x="3463766" y="12859"/>
                    <a:pt x="3461861" y="10954"/>
                    <a:pt x="3461861" y="10954"/>
                  </a:cubicBezTo>
                  <a:lnTo>
                    <a:pt x="3417094" y="10954"/>
                  </a:lnTo>
                  <a:cubicBezTo>
                    <a:pt x="3409474" y="14764"/>
                    <a:pt x="3401854" y="18574"/>
                    <a:pt x="3394234" y="22384"/>
                  </a:cubicBezTo>
                  <a:cubicBezTo>
                    <a:pt x="3345656" y="37624"/>
                    <a:pt x="3328511" y="9049"/>
                    <a:pt x="3296126" y="16669"/>
                  </a:cubicBezTo>
                  <a:cubicBezTo>
                    <a:pt x="3296126" y="14764"/>
                    <a:pt x="3298031" y="12859"/>
                    <a:pt x="3298031" y="12859"/>
                  </a:cubicBezTo>
                  <a:lnTo>
                    <a:pt x="3265646" y="12859"/>
                  </a:lnTo>
                  <a:cubicBezTo>
                    <a:pt x="3263741" y="22384"/>
                    <a:pt x="3258026" y="30004"/>
                    <a:pt x="3240881" y="35719"/>
                  </a:cubicBezTo>
                  <a:cubicBezTo>
                    <a:pt x="3233261" y="26194"/>
                    <a:pt x="3219926" y="18574"/>
                    <a:pt x="3208496" y="12859"/>
                  </a:cubicBezTo>
                  <a:lnTo>
                    <a:pt x="3038951" y="12859"/>
                  </a:lnTo>
                  <a:lnTo>
                    <a:pt x="3042761" y="24289"/>
                  </a:lnTo>
                  <a:lnTo>
                    <a:pt x="3031331" y="24289"/>
                  </a:lnTo>
                  <a:cubicBezTo>
                    <a:pt x="3033236" y="18574"/>
                    <a:pt x="3033236" y="16669"/>
                    <a:pt x="3033236" y="12859"/>
                  </a:cubicBezTo>
                  <a:lnTo>
                    <a:pt x="3016091" y="12859"/>
                  </a:lnTo>
                  <a:lnTo>
                    <a:pt x="3023711" y="30004"/>
                  </a:lnTo>
                  <a:lnTo>
                    <a:pt x="3017996" y="30004"/>
                  </a:lnTo>
                  <a:cubicBezTo>
                    <a:pt x="3014186" y="26194"/>
                    <a:pt x="3004661" y="22384"/>
                    <a:pt x="2998946" y="18574"/>
                  </a:cubicBezTo>
                  <a:cubicBezTo>
                    <a:pt x="3000851" y="16669"/>
                    <a:pt x="3002756" y="14764"/>
                    <a:pt x="3004661" y="14764"/>
                  </a:cubicBezTo>
                  <a:lnTo>
                    <a:pt x="2976086" y="14764"/>
                  </a:lnTo>
                  <a:lnTo>
                    <a:pt x="2976086" y="26194"/>
                  </a:lnTo>
                  <a:lnTo>
                    <a:pt x="2964656" y="26194"/>
                  </a:lnTo>
                  <a:cubicBezTo>
                    <a:pt x="2958941" y="18574"/>
                    <a:pt x="2958941" y="20479"/>
                    <a:pt x="2955131" y="14764"/>
                  </a:cubicBezTo>
                  <a:lnTo>
                    <a:pt x="2930366" y="14764"/>
                  </a:lnTo>
                  <a:lnTo>
                    <a:pt x="2926556" y="26194"/>
                  </a:lnTo>
                  <a:lnTo>
                    <a:pt x="2920841" y="26194"/>
                  </a:lnTo>
                  <a:lnTo>
                    <a:pt x="2920841" y="14764"/>
                  </a:lnTo>
                  <a:lnTo>
                    <a:pt x="2883694" y="14764"/>
                  </a:lnTo>
                  <a:cubicBezTo>
                    <a:pt x="2881789" y="20479"/>
                    <a:pt x="2879884" y="26194"/>
                    <a:pt x="2877979" y="31909"/>
                  </a:cubicBezTo>
                  <a:cubicBezTo>
                    <a:pt x="2864644" y="26194"/>
                    <a:pt x="2866549" y="31909"/>
                    <a:pt x="2858929" y="26194"/>
                  </a:cubicBezTo>
                  <a:cubicBezTo>
                    <a:pt x="2855119" y="22384"/>
                    <a:pt x="2853214" y="20479"/>
                    <a:pt x="2849404" y="14764"/>
                  </a:cubicBezTo>
                  <a:lnTo>
                    <a:pt x="2808446" y="14764"/>
                  </a:lnTo>
                  <a:lnTo>
                    <a:pt x="2808446" y="26194"/>
                  </a:lnTo>
                  <a:lnTo>
                    <a:pt x="2797016" y="26194"/>
                  </a:lnTo>
                  <a:cubicBezTo>
                    <a:pt x="2797016" y="20479"/>
                    <a:pt x="2797016" y="16669"/>
                    <a:pt x="2798921" y="14764"/>
                  </a:cubicBezTo>
                  <a:lnTo>
                    <a:pt x="2638901" y="14764"/>
                  </a:lnTo>
                  <a:lnTo>
                    <a:pt x="2642711" y="26194"/>
                  </a:lnTo>
                  <a:cubicBezTo>
                    <a:pt x="2635091" y="30004"/>
                    <a:pt x="2633186" y="30004"/>
                    <a:pt x="2633186" y="30004"/>
                  </a:cubicBezTo>
                  <a:cubicBezTo>
                    <a:pt x="2633186" y="30004"/>
                    <a:pt x="2633186" y="31909"/>
                    <a:pt x="2629376" y="39529"/>
                  </a:cubicBezTo>
                  <a:lnTo>
                    <a:pt x="2623661" y="39529"/>
                  </a:lnTo>
                  <a:lnTo>
                    <a:pt x="2623661" y="16669"/>
                  </a:lnTo>
                  <a:lnTo>
                    <a:pt x="2432209" y="16669"/>
                  </a:lnTo>
                  <a:cubicBezTo>
                    <a:pt x="2432209" y="26194"/>
                    <a:pt x="2434114" y="33814"/>
                    <a:pt x="2432209" y="41434"/>
                  </a:cubicBezTo>
                  <a:lnTo>
                    <a:pt x="2779871" y="41434"/>
                  </a:lnTo>
                  <a:lnTo>
                    <a:pt x="2783681" y="31909"/>
                  </a:lnTo>
                  <a:lnTo>
                    <a:pt x="2802731" y="31909"/>
                  </a:lnTo>
                  <a:cubicBezTo>
                    <a:pt x="2798921" y="35719"/>
                    <a:pt x="2797016" y="37624"/>
                    <a:pt x="2795111" y="41434"/>
                  </a:cubicBezTo>
                  <a:lnTo>
                    <a:pt x="2825591" y="41434"/>
                  </a:lnTo>
                  <a:lnTo>
                    <a:pt x="2821781" y="20479"/>
                  </a:lnTo>
                  <a:lnTo>
                    <a:pt x="2833211" y="20479"/>
                  </a:lnTo>
                  <a:cubicBezTo>
                    <a:pt x="2837021" y="28099"/>
                    <a:pt x="2840831" y="35719"/>
                    <a:pt x="2844641" y="41434"/>
                  </a:cubicBezTo>
                  <a:lnTo>
                    <a:pt x="2929414" y="41434"/>
                  </a:lnTo>
                  <a:cubicBezTo>
                    <a:pt x="2927509" y="39529"/>
                    <a:pt x="2929414" y="39529"/>
                    <a:pt x="2925604" y="31909"/>
                  </a:cubicBezTo>
                  <a:lnTo>
                    <a:pt x="2931319" y="31909"/>
                  </a:lnTo>
                  <a:cubicBezTo>
                    <a:pt x="2931319" y="31909"/>
                    <a:pt x="2931319" y="35719"/>
                    <a:pt x="2931319" y="41434"/>
                  </a:cubicBezTo>
                  <a:lnTo>
                    <a:pt x="2937034" y="41434"/>
                  </a:lnTo>
                  <a:lnTo>
                    <a:pt x="2937034" y="31909"/>
                  </a:lnTo>
                  <a:lnTo>
                    <a:pt x="2942749" y="31909"/>
                  </a:lnTo>
                  <a:lnTo>
                    <a:pt x="2938939" y="41434"/>
                  </a:lnTo>
                  <a:lnTo>
                    <a:pt x="3301841" y="41434"/>
                  </a:lnTo>
                  <a:lnTo>
                    <a:pt x="3301841" y="39529"/>
                  </a:lnTo>
                  <a:lnTo>
                    <a:pt x="3296126" y="33814"/>
                  </a:lnTo>
                  <a:lnTo>
                    <a:pt x="3307556" y="33814"/>
                  </a:lnTo>
                  <a:lnTo>
                    <a:pt x="3313271" y="33814"/>
                  </a:lnTo>
                  <a:lnTo>
                    <a:pt x="3647599" y="33814"/>
                  </a:lnTo>
                  <a:lnTo>
                    <a:pt x="3645694" y="31909"/>
                  </a:lnTo>
                  <a:lnTo>
                    <a:pt x="3639979" y="31909"/>
                  </a:lnTo>
                  <a:cubicBezTo>
                    <a:pt x="3645694" y="26194"/>
                    <a:pt x="3641884" y="30004"/>
                    <a:pt x="3651409" y="26194"/>
                  </a:cubicBezTo>
                  <a:lnTo>
                    <a:pt x="3651409" y="35719"/>
                  </a:lnTo>
                  <a:lnTo>
                    <a:pt x="3679984" y="35719"/>
                  </a:lnTo>
                  <a:cubicBezTo>
                    <a:pt x="3679984" y="26194"/>
                    <a:pt x="3679984" y="18574"/>
                    <a:pt x="3678079" y="10954"/>
                  </a:cubicBezTo>
                  <a:lnTo>
                    <a:pt x="3559969" y="9049"/>
                  </a:lnTo>
                  <a:lnTo>
                    <a:pt x="3559969" y="9049"/>
                  </a:lnTo>
                  <a:lnTo>
                    <a:pt x="3559969" y="9049"/>
                  </a:lnTo>
                  <a:lnTo>
                    <a:pt x="3559969" y="9049"/>
                  </a:lnTo>
                  <a:close/>
                  <a:moveTo>
                    <a:pt x="2374106" y="9049"/>
                  </a:moveTo>
                  <a:cubicBezTo>
                    <a:pt x="2374106" y="10954"/>
                    <a:pt x="2376011" y="12859"/>
                    <a:pt x="2376011" y="12859"/>
                  </a:cubicBezTo>
                  <a:lnTo>
                    <a:pt x="2376011" y="9049"/>
                  </a:lnTo>
                  <a:lnTo>
                    <a:pt x="2374106" y="9049"/>
                  </a:lnTo>
                  <a:lnTo>
                    <a:pt x="2374106" y="9049"/>
                  </a:lnTo>
                  <a:lnTo>
                    <a:pt x="2374106" y="9049"/>
                  </a:lnTo>
                  <a:lnTo>
                    <a:pt x="2374106" y="9049"/>
                  </a:lnTo>
                  <a:close/>
                  <a:moveTo>
                    <a:pt x="2350294" y="9049"/>
                  </a:moveTo>
                  <a:cubicBezTo>
                    <a:pt x="2342674" y="16669"/>
                    <a:pt x="2336959" y="24289"/>
                    <a:pt x="2333149" y="33814"/>
                  </a:cubicBezTo>
                  <a:lnTo>
                    <a:pt x="2348389" y="33814"/>
                  </a:lnTo>
                  <a:cubicBezTo>
                    <a:pt x="2350294" y="30956"/>
                    <a:pt x="2350294" y="22384"/>
                    <a:pt x="2350294" y="9049"/>
                  </a:cubicBezTo>
                  <a:lnTo>
                    <a:pt x="2350294" y="9049"/>
                  </a:lnTo>
                  <a:lnTo>
                    <a:pt x="2350294" y="9049"/>
                  </a:lnTo>
                  <a:lnTo>
                    <a:pt x="2350294" y="9049"/>
                  </a:lnTo>
                  <a:lnTo>
                    <a:pt x="2350294" y="9049"/>
                  </a:lnTo>
                  <a:close/>
                  <a:moveTo>
                    <a:pt x="1972151" y="9049"/>
                  </a:moveTo>
                  <a:cubicBezTo>
                    <a:pt x="1968341" y="10954"/>
                    <a:pt x="1970246" y="10954"/>
                    <a:pt x="1962626" y="12859"/>
                  </a:cubicBezTo>
                  <a:cubicBezTo>
                    <a:pt x="1968341" y="9049"/>
                    <a:pt x="1966436" y="9049"/>
                    <a:pt x="1970246" y="9049"/>
                  </a:cubicBezTo>
                  <a:lnTo>
                    <a:pt x="1939766" y="9049"/>
                  </a:lnTo>
                  <a:cubicBezTo>
                    <a:pt x="1943576" y="14764"/>
                    <a:pt x="1951196" y="26194"/>
                    <a:pt x="1958816" y="33814"/>
                  </a:cubicBezTo>
                  <a:lnTo>
                    <a:pt x="2095976" y="33814"/>
                  </a:lnTo>
                  <a:cubicBezTo>
                    <a:pt x="2099786" y="26194"/>
                    <a:pt x="2103596" y="16669"/>
                    <a:pt x="2107406" y="9049"/>
                  </a:cubicBezTo>
                  <a:lnTo>
                    <a:pt x="1972151" y="9049"/>
                  </a:lnTo>
                  <a:lnTo>
                    <a:pt x="1972151" y="9049"/>
                  </a:lnTo>
                  <a:lnTo>
                    <a:pt x="1972151" y="9049"/>
                  </a:lnTo>
                  <a:lnTo>
                    <a:pt x="1972151" y="9049"/>
                  </a:lnTo>
                  <a:close/>
                  <a:moveTo>
                    <a:pt x="1896904" y="9049"/>
                  </a:moveTo>
                  <a:cubicBezTo>
                    <a:pt x="1894999" y="10954"/>
                    <a:pt x="1894999" y="12859"/>
                    <a:pt x="1893094" y="12859"/>
                  </a:cubicBezTo>
                  <a:lnTo>
                    <a:pt x="1898809" y="12859"/>
                  </a:lnTo>
                  <a:lnTo>
                    <a:pt x="1898809" y="18574"/>
                  </a:lnTo>
                  <a:cubicBezTo>
                    <a:pt x="1910239" y="12859"/>
                    <a:pt x="1914049" y="10954"/>
                    <a:pt x="1925479" y="7144"/>
                  </a:cubicBezTo>
                  <a:lnTo>
                    <a:pt x="1896904" y="9049"/>
                  </a:lnTo>
                  <a:lnTo>
                    <a:pt x="1896904" y="9049"/>
                  </a:lnTo>
                  <a:lnTo>
                    <a:pt x="1896904" y="9049"/>
                  </a:lnTo>
                  <a:lnTo>
                    <a:pt x="1896904" y="9049"/>
                  </a:lnTo>
                  <a:close/>
                  <a:moveTo>
                    <a:pt x="1815941" y="9049"/>
                  </a:moveTo>
                  <a:cubicBezTo>
                    <a:pt x="1815941" y="10954"/>
                    <a:pt x="1817846" y="12859"/>
                    <a:pt x="1817846" y="12859"/>
                  </a:cubicBezTo>
                  <a:cubicBezTo>
                    <a:pt x="1819751" y="18574"/>
                    <a:pt x="1819751" y="26194"/>
                    <a:pt x="1819751" y="33814"/>
                  </a:cubicBezTo>
                  <a:lnTo>
                    <a:pt x="1833086" y="33814"/>
                  </a:lnTo>
                  <a:cubicBezTo>
                    <a:pt x="1833086" y="31909"/>
                    <a:pt x="1834991" y="31909"/>
                    <a:pt x="1834991" y="31909"/>
                  </a:cubicBezTo>
                  <a:cubicBezTo>
                    <a:pt x="1848326" y="31909"/>
                    <a:pt x="1855946" y="20479"/>
                    <a:pt x="1865471" y="9049"/>
                  </a:cubicBezTo>
                  <a:lnTo>
                    <a:pt x="1815941" y="9049"/>
                  </a:lnTo>
                  <a:lnTo>
                    <a:pt x="1815941" y="9049"/>
                  </a:lnTo>
                  <a:lnTo>
                    <a:pt x="1815941" y="9049"/>
                  </a:lnTo>
                  <a:lnTo>
                    <a:pt x="1815941" y="9049"/>
                  </a:lnTo>
                  <a:close/>
                  <a:moveTo>
                    <a:pt x="1737836" y="9049"/>
                  </a:moveTo>
                  <a:cubicBezTo>
                    <a:pt x="1743551" y="12859"/>
                    <a:pt x="1747361" y="18574"/>
                    <a:pt x="1749266" y="26194"/>
                  </a:cubicBezTo>
                  <a:cubicBezTo>
                    <a:pt x="1751171" y="30004"/>
                    <a:pt x="1753076" y="31909"/>
                    <a:pt x="1753076" y="35719"/>
                  </a:cubicBezTo>
                  <a:lnTo>
                    <a:pt x="1781651" y="35719"/>
                  </a:lnTo>
                  <a:cubicBezTo>
                    <a:pt x="1781651" y="35719"/>
                    <a:pt x="1781651" y="33814"/>
                    <a:pt x="1779746" y="33814"/>
                  </a:cubicBezTo>
                  <a:cubicBezTo>
                    <a:pt x="1774031" y="18574"/>
                    <a:pt x="1768316" y="14764"/>
                    <a:pt x="1762601" y="10954"/>
                  </a:cubicBezTo>
                  <a:lnTo>
                    <a:pt x="1737836" y="9049"/>
                  </a:lnTo>
                  <a:lnTo>
                    <a:pt x="1737836" y="9049"/>
                  </a:lnTo>
                  <a:lnTo>
                    <a:pt x="1737836" y="9049"/>
                  </a:lnTo>
                  <a:lnTo>
                    <a:pt x="1737836" y="9049"/>
                  </a:lnTo>
                  <a:close/>
                  <a:moveTo>
                    <a:pt x="1635919" y="9049"/>
                  </a:moveTo>
                  <a:cubicBezTo>
                    <a:pt x="1637824" y="16669"/>
                    <a:pt x="1641634" y="26194"/>
                    <a:pt x="1645444" y="33814"/>
                  </a:cubicBezTo>
                  <a:lnTo>
                    <a:pt x="1674019" y="33814"/>
                  </a:lnTo>
                  <a:cubicBezTo>
                    <a:pt x="1672114" y="26194"/>
                    <a:pt x="1672114" y="16669"/>
                    <a:pt x="1675924" y="7144"/>
                  </a:cubicBezTo>
                  <a:lnTo>
                    <a:pt x="1635919" y="9049"/>
                  </a:lnTo>
                  <a:lnTo>
                    <a:pt x="1635919" y="9049"/>
                  </a:lnTo>
                  <a:lnTo>
                    <a:pt x="1635919" y="9049"/>
                  </a:lnTo>
                  <a:lnTo>
                    <a:pt x="1635919" y="9049"/>
                  </a:lnTo>
                  <a:close/>
                  <a:moveTo>
                    <a:pt x="1472089" y="9049"/>
                  </a:moveTo>
                  <a:cubicBezTo>
                    <a:pt x="1472089" y="10954"/>
                    <a:pt x="1472089" y="12859"/>
                    <a:pt x="1472089" y="12859"/>
                  </a:cubicBezTo>
                  <a:cubicBezTo>
                    <a:pt x="1483519" y="16669"/>
                    <a:pt x="1477804" y="14764"/>
                    <a:pt x="1483519" y="18574"/>
                  </a:cubicBezTo>
                  <a:lnTo>
                    <a:pt x="1472089" y="18574"/>
                  </a:lnTo>
                  <a:cubicBezTo>
                    <a:pt x="1458754" y="5239"/>
                    <a:pt x="1470184" y="12859"/>
                    <a:pt x="1453039" y="12859"/>
                  </a:cubicBezTo>
                  <a:cubicBezTo>
                    <a:pt x="1454944" y="10954"/>
                    <a:pt x="1454944" y="9049"/>
                    <a:pt x="1456849" y="9049"/>
                  </a:cubicBezTo>
                  <a:lnTo>
                    <a:pt x="1413986" y="9049"/>
                  </a:lnTo>
                  <a:cubicBezTo>
                    <a:pt x="1433036" y="12859"/>
                    <a:pt x="1453039" y="20479"/>
                    <a:pt x="1460659" y="26194"/>
                  </a:cubicBezTo>
                  <a:cubicBezTo>
                    <a:pt x="1453039" y="30004"/>
                    <a:pt x="1456849" y="26194"/>
                    <a:pt x="1454944" y="31909"/>
                  </a:cubicBezTo>
                  <a:cubicBezTo>
                    <a:pt x="1454944" y="31909"/>
                    <a:pt x="1454944" y="33814"/>
                    <a:pt x="1456849" y="33814"/>
                  </a:cubicBezTo>
                  <a:lnTo>
                    <a:pt x="1514951" y="33814"/>
                  </a:lnTo>
                  <a:cubicBezTo>
                    <a:pt x="1509236" y="24289"/>
                    <a:pt x="1501616" y="16669"/>
                    <a:pt x="1493996" y="9049"/>
                  </a:cubicBezTo>
                  <a:lnTo>
                    <a:pt x="1472089" y="9049"/>
                  </a:lnTo>
                  <a:lnTo>
                    <a:pt x="1472089" y="9049"/>
                  </a:lnTo>
                  <a:lnTo>
                    <a:pt x="1472089" y="9049"/>
                  </a:lnTo>
                  <a:lnTo>
                    <a:pt x="1472089" y="9049"/>
                  </a:lnTo>
                  <a:close/>
                  <a:moveTo>
                    <a:pt x="1224439" y="9049"/>
                  </a:moveTo>
                  <a:cubicBezTo>
                    <a:pt x="1228249" y="10954"/>
                    <a:pt x="1232059" y="10954"/>
                    <a:pt x="1235869" y="12859"/>
                  </a:cubicBezTo>
                  <a:cubicBezTo>
                    <a:pt x="1214914" y="12859"/>
                    <a:pt x="1191101" y="10954"/>
                    <a:pt x="1179671" y="18574"/>
                  </a:cubicBezTo>
                  <a:lnTo>
                    <a:pt x="1254919" y="24289"/>
                  </a:lnTo>
                  <a:cubicBezTo>
                    <a:pt x="1254919" y="28099"/>
                    <a:pt x="1256824" y="30004"/>
                    <a:pt x="1256824" y="33814"/>
                  </a:cubicBezTo>
                  <a:lnTo>
                    <a:pt x="1270159" y="33814"/>
                  </a:lnTo>
                  <a:cubicBezTo>
                    <a:pt x="1262539" y="26194"/>
                    <a:pt x="1256824" y="14764"/>
                    <a:pt x="1251109" y="9049"/>
                  </a:cubicBez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close/>
                  <a:moveTo>
                    <a:pt x="1162526" y="9049"/>
                  </a:moveTo>
                  <a:cubicBezTo>
                    <a:pt x="1168241" y="9049"/>
                    <a:pt x="1173956" y="9049"/>
                    <a:pt x="1179671" y="9049"/>
                  </a:cubicBezTo>
                  <a:lnTo>
                    <a:pt x="1162526" y="9049"/>
                  </a:lnTo>
                  <a:lnTo>
                    <a:pt x="1162526" y="9049"/>
                  </a:lnTo>
                  <a:lnTo>
                    <a:pt x="1162526" y="9049"/>
                  </a:lnTo>
                  <a:lnTo>
                    <a:pt x="1162526" y="9049"/>
                  </a:lnTo>
                  <a:close/>
                  <a:moveTo>
                    <a:pt x="1085374" y="9049"/>
                  </a:moveTo>
                  <a:lnTo>
                    <a:pt x="1085374" y="33814"/>
                  </a:lnTo>
                  <a:lnTo>
                    <a:pt x="1124426" y="33814"/>
                  </a:lnTo>
                  <a:cubicBezTo>
                    <a:pt x="1133951" y="26194"/>
                    <a:pt x="1141571" y="18574"/>
                    <a:pt x="1147286" y="12859"/>
                  </a:cubicBezTo>
                  <a:cubicBezTo>
                    <a:pt x="1139666" y="9049"/>
                    <a:pt x="1139666" y="9049"/>
                    <a:pt x="1137761" y="9049"/>
                  </a:cubicBezTo>
                  <a:lnTo>
                    <a:pt x="1137761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close/>
                  <a:moveTo>
                    <a:pt x="1048226" y="9049"/>
                  </a:moveTo>
                  <a:lnTo>
                    <a:pt x="1048226" y="20479"/>
                  </a:lnTo>
                  <a:cubicBezTo>
                    <a:pt x="1040606" y="18574"/>
                    <a:pt x="1027271" y="14764"/>
                    <a:pt x="1019651" y="9049"/>
                  </a:cubicBezTo>
                  <a:lnTo>
                    <a:pt x="998696" y="9049"/>
                  </a:lnTo>
                  <a:cubicBezTo>
                    <a:pt x="996791" y="22384"/>
                    <a:pt x="996791" y="22384"/>
                    <a:pt x="992981" y="31909"/>
                  </a:cubicBezTo>
                  <a:lnTo>
                    <a:pt x="987266" y="31909"/>
                  </a:lnTo>
                  <a:cubicBezTo>
                    <a:pt x="983456" y="12859"/>
                    <a:pt x="983456" y="18574"/>
                    <a:pt x="975836" y="9049"/>
                  </a:cubicBezTo>
                  <a:lnTo>
                    <a:pt x="891064" y="9049"/>
                  </a:lnTo>
                  <a:cubicBezTo>
                    <a:pt x="896779" y="16669"/>
                    <a:pt x="902494" y="28099"/>
                    <a:pt x="908209" y="33814"/>
                  </a:cubicBezTo>
                  <a:lnTo>
                    <a:pt x="943451" y="33814"/>
                  </a:lnTo>
                  <a:lnTo>
                    <a:pt x="943451" y="31909"/>
                  </a:lnTo>
                  <a:lnTo>
                    <a:pt x="937736" y="31909"/>
                  </a:lnTo>
                  <a:cubicBezTo>
                    <a:pt x="943451" y="26194"/>
                    <a:pt x="939641" y="30004"/>
                    <a:pt x="949166" y="26194"/>
                  </a:cubicBezTo>
                  <a:lnTo>
                    <a:pt x="949166" y="31909"/>
                  </a:lnTo>
                  <a:lnTo>
                    <a:pt x="954881" y="31909"/>
                  </a:lnTo>
                  <a:cubicBezTo>
                    <a:pt x="956786" y="33814"/>
                    <a:pt x="958691" y="33814"/>
                    <a:pt x="958691" y="33814"/>
                  </a:cubicBezTo>
                  <a:lnTo>
                    <a:pt x="1061561" y="33814"/>
                  </a:lnTo>
                  <a:cubicBezTo>
                    <a:pt x="1059656" y="31909"/>
                    <a:pt x="1057751" y="30004"/>
                    <a:pt x="1055846" y="24289"/>
                  </a:cubicBezTo>
                  <a:lnTo>
                    <a:pt x="1074896" y="24289"/>
                  </a:lnTo>
                  <a:cubicBezTo>
                    <a:pt x="1078706" y="5239"/>
                    <a:pt x="1072991" y="12859"/>
                    <a:pt x="1084421" y="7144"/>
                  </a:cubicBezTo>
                  <a:lnTo>
                    <a:pt x="1048226" y="9049"/>
                  </a:lnTo>
                  <a:lnTo>
                    <a:pt x="1048226" y="9049"/>
                  </a:lnTo>
                  <a:lnTo>
                    <a:pt x="1048226" y="9049"/>
                  </a:lnTo>
                  <a:lnTo>
                    <a:pt x="1048226" y="9049"/>
                  </a:lnTo>
                  <a:close/>
                  <a:moveTo>
                    <a:pt x="843439" y="9049"/>
                  </a:moveTo>
                  <a:lnTo>
                    <a:pt x="843439" y="20479"/>
                  </a:lnTo>
                  <a:lnTo>
                    <a:pt x="837724" y="20479"/>
                  </a:lnTo>
                  <a:lnTo>
                    <a:pt x="837724" y="9049"/>
                  </a:lnTo>
                  <a:lnTo>
                    <a:pt x="731996" y="9049"/>
                  </a:lnTo>
                  <a:cubicBezTo>
                    <a:pt x="739616" y="14764"/>
                    <a:pt x="743426" y="20479"/>
                    <a:pt x="743426" y="33814"/>
                  </a:cubicBezTo>
                  <a:lnTo>
                    <a:pt x="766286" y="33814"/>
                  </a:lnTo>
                  <a:cubicBezTo>
                    <a:pt x="766286" y="28099"/>
                    <a:pt x="764381" y="24289"/>
                    <a:pt x="762476" y="18574"/>
                  </a:cubicBezTo>
                  <a:lnTo>
                    <a:pt x="781526" y="18574"/>
                  </a:lnTo>
                  <a:cubicBezTo>
                    <a:pt x="781526" y="24289"/>
                    <a:pt x="781526" y="28099"/>
                    <a:pt x="783431" y="33814"/>
                  </a:cubicBezTo>
                  <a:lnTo>
                    <a:pt x="893921" y="33814"/>
                  </a:lnTo>
                  <a:lnTo>
                    <a:pt x="893921" y="31909"/>
                  </a:lnTo>
                  <a:cubicBezTo>
                    <a:pt x="876776" y="24289"/>
                    <a:pt x="867251" y="22384"/>
                    <a:pt x="856774" y="9049"/>
                  </a:cubicBez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close/>
                  <a:moveTo>
                    <a:pt x="694849" y="9049"/>
                  </a:moveTo>
                  <a:lnTo>
                    <a:pt x="694849" y="20479"/>
                  </a:lnTo>
                  <a:lnTo>
                    <a:pt x="689134" y="20479"/>
                  </a:lnTo>
                  <a:lnTo>
                    <a:pt x="689134" y="14764"/>
                  </a:lnTo>
                  <a:lnTo>
                    <a:pt x="683419" y="14764"/>
                  </a:lnTo>
                  <a:cubicBezTo>
                    <a:pt x="689134" y="10954"/>
                    <a:pt x="687229" y="10954"/>
                    <a:pt x="691039" y="10954"/>
                  </a:cubicBezTo>
                  <a:lnTo>
                    <a:pt x="670084" y="10954"/>
                  </a:lnTo>
                  <a:cubicBezTo>
                    <a:pt x="673894" y="18574"/>
                    <a:pt x="679609" y="28099"/>
                    <a:pt x="683419" y="35719"/>
                  </a:cubicBezTo>
                  <a:lnTo>
                    <a:pt x="711994" y="35719"/>
                  </a:lnTo>
                  <a:lnTo>
                    <a:pt x="704374" y="10954"/>
                  </a:lnTo>
                  <a:lnTo>
                    <a:pt x="694849" y="10954"/>
                  </a:lnTo>
                  <a:lnTo>
                    <a:pt x="694849" y="9049"/>
                  </a:lnTo>
                  <a:lnTo>
                    <a:pt x="694849" y="9049"/>
                  </a:lnTo>
                  <a:lnTo>
                    <a:pt x="694849" y="9049"/>
                  </a:lnTo>
                  <a:close/>
                  <a:moveTo>
                    <a:pt x="596741" y="9049"/>
                  </a:moveTo>
                  <a:lnTo>
                    <a:pt x="583406" y="12859"/>
                  </a:lnTo>
                  <a:lnTo>
                    <a:pt x="583406" y="9049"/>
                  </a:lnTo>
                  <a:lnTo>
                    <a:pt x="395764" y="9049"/>
                  </a:lnTo>
                  <a:cubicBezTo>
                    <a:pt x="395764" y="14764"/>
                    <a:pt x="393859" y="14764"/>
                    <a:pt x="390049" y="20479"/>
                  </a:cubicBezTo>
                  <a:lnTo>
                    <a:pt x="390049" y="9049"/>
                  </a:lnTo>
                  <a:lnTo>
                    <a:pt x="260509" y="9049"/>
                  </a:lnTo>
                  <a:cubicBezTo>
                    <a:pt x="266224" y="22384"/>
                    <a:pt x="268129" y="18574"/>
                    <a:pt x="271939" y="33814"/>
                  </a:cubicBezTo>
                  <a:lnTo>
                    <a:pt x="625316" y="33814"/>
                  </a:lnTo>
                  <a:cubicBezTo>
                    <a:pt x="617696" y="26194"/>
                    <a:pt x="610076" y="16669"/>
                    <a:pt x="604361" y="7144"/>
                  </a:cubicBezTo>
                  <a:lnTo>
                    <a:pt x="596741" y="9049"/>
                  </a:lnTo>
                  <a:lnTo>
                    <a:pt x="596741" y="9049"/>
                  </a:lnTo>
                  <a:lnTo>
                    <a:pt x="596741" y="9049"/>
                  </a:lnTo>
                  <a:lnTo>
                    <a:pt x="596741" y="9049"/>
                  </a:lnTo>
                  <a:close/>
                  <a:moveTo>
                    <a:pt x="194786" y="9049"/>
                  </a:moveTo>
                  <a:cubicBezTo>
                    <a:pt x="196691" y="12859"/>
                    <a:pt x="196691" y="20479"/>
                    <a:pt x="198596" y="31909"/>
                  </a:cubicBezTo>
                  <a:lnTo>
                    <a:pt x="204311" y="31909"/>
                  </a:lnTo>
                  <a:lnTo>
                    <a:pt x="204311" y="33814"/>
                  </a:lnTo>
                  <a:lnTo>
                    <a:pt x="225266" y="33814"/>
                  </a:lnTo>
                  <a:cubicBezTo>
                    <a:pt x="223361" y="31909"/>
                    <a:pt x="225266" y="31909"/>
                    <a:pt x="221456" y="24289"/>
                  </a:cubicBezTo>
                  <a:cubicBezTo>
                    <a:pt x="234791" y="18574"/>
                    <a:pt x="246221" y="14764"/>
                    <a:pt x="256699" y="7144"/>
                  </a:cubicBezTo>
                  <a:lnTo>
                    <a:pt x="194786" y="9049"/>
                  </a:lnTo>
                  <a:lnTo>
                    <a:pt x="194786" y="9049"/>
                  </a:lnTo>
                  <a:lnTo>
                    <a:pt x="194786" y="9049"/>
                  </a:lnTo>
                  <a:lnTo>
                    <a:pt x="194786" y="9049"/>
                  </a:lnTo>
                  <a:close/>
                  <a:moveTo>
                    <a:pt x="18574" y="9049"/>
                  </a:moveTo>
                  <a:lnTo>
                    <a:pt x="18574" y="20479"/>
                  </a:lnTo>
                  <a:lnTo>
                    <a:pt x="12859" y="20479"/>
                  </a:lnTo>
                  <a:lnTo>
                    <a:pt x="12859" y="9049"/>
                  </a:lnTo>
                  <a:lnTo>
                    <a:pt x="7144" y="9049"/>
                  </a:lnTo>
                  <a:lnTo>
                    <a:pt x="7144" y="33814"/>
                  </a:lnTo>
                  <a:lnTo>
                    <a:pt x="148114" y="33814"/>
                  </a:lnTo>
                  <a:cubicBezTo>
                    <a:pt x="146209" y="26194"/>
                    <a:pt x="144304" y="20479"/>
                    <a:pt x="144304" y="9049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5607844" y="34766"/>
                  </a:moveTo>
                  <a:cubicBezTo>
                    <a:pt x="5609749" y="34766"/>
                    <a:pt x="5609749" y="32861"/>
                    <a:pt x="5611654" y="32861"/>
                  </a:cubicBezTo>
                  <a:cubicBezTo>
                    <a:pt x="5604034" y="34766"/>
                    <a:pt x="5600224" y="34766"/>
                    <a:pt x="5598319" y="34766"/>
                  </a:cubicBezTo>
                  <a:lnTo>
                    <a:pt x="5607844" y="34766"/>
                  </a:lnTo>
                  <a:lnTo>
                    <a:pt x="5607844" y="34766"/>
                  </a:lnTo>
                  <a:lnTo>
                    <a:pt x="5607844" y="34766"/>
                  </a:lnTo>
                  <a:lnTo>
                    <a:pt x="5607844" y="34766"/>
                  </a:lnTo>
                  <a:close/>
                  <a:moveTo>
                    <a:pt x="4798219" y="34766"/>
                  </a:moveTo>
                  <a:cubicBezTo>
                    <a:pt x="4796314" y="30956"/>
                    <a:pt x="4794409" y="25241"/>
                    <a:pt x="4792504" y="19526"/>
                  </a:cubicBezTo>
                  <a:cubicBezTo>
                    <a:pt x="4781074" y="23336"/>
                    <a:pt x="4786789" y="21431"/>
                    <a:pt x="4781074" y="25241"/>
                  </a:cubicBezTo>
                  <a:cubicBezTo>
                    <a:pt x="4779169" y="27146"/>
                    <a:pt x="4777264" y="30956"/>
                    <a:pt x="4775359" y="34766"/>
                  </a:cubicBezTo>
                  <a:lnTo>
                    <a:pt x="4798219" y="34766"/>
                  </a:lnTo>
                  <a:lnTo>
                    <a:pt x="4798219" y="34766"/>
                  </a:lnTo>
                  <a:lnTo>
                    <a:pt x="4798219" y="34766"/>
                  </a:lnTo>
                  <a:lnTo>
                    <a:pt x="4798219" y="34766"/>
                  </a:lnTo>
                  <a:close/>
                  <a:moveTo>
                    <a:pt x="4463891" y="34766"/>
                  </a:moveTo>
                  <a:cubicBezTo>
                    <a:pt x="4460082" y="32861"/>
                    <a:pt x="4456272" y="32861"/>
                    <a:pt x="4450557" y="32861"/>
                  </a:cubicBezTo>
                  <a:lnTo>
                    <a:pt x="4450557" y="34766"/>
                  </a:lnTo>
                  <a:lnTo>
                    <a:pt x="4463891" y="34766"/>
                  </a:lnTo>
                  <a:lnTo>
                    <a:pt x="4463891" y="34766"/>
                  </a:lnTo>
                  <a:lnTo>
                    <a:pt x="4463891" y="34766"/>
                  </a:lnTo>
                  <a:lnTo>
                    <a:pt x="4463891" y="34766"/>
                  </a:lnTo>
                  <a:close/>
                  <a:moveTo>
                    <a:pt x="4230529" y="34766"/>
                  </a:moveTo>
                  <a:cubicBezTo>
                    <a:pt x="4228624" y="32861"/>
                    <a:pt x="4228624" y="30956"/>
                    <a:pt x="4221004" y="32861"/>
                  </a:cubicBezTo>
                  <a:lnTo>
                    <a:pt x="4221004" y="34766"/>
                  </a:lnTo>
                  <a:lnTo>
                    <a:pt x="4230529" y="34766"/>
                  </a:lnTo>
                  <a:lnTo>
                    <a:pt x="4230529" y="34766"/>
                  </a:lnTo>
                  <a:lnTo>
                    <a:pt x="4230529" y="34766"/>
                  </a:lnTo>
                  <a:lnTo>
                    <a:pt x="4230529" y="34766"/>
                  </a:lnTo>
                  <a:close/>
                  <a:moveTo>
                    <a:pt x="3693319" y="34766"/>
                  </a:moveTo>
                  <a:lnTo>
                    <a:pt x="3693319" y="32861"/>
                  </a:lnTo>
                  <a:lnTo>
                    <a:pt x="3681889" y="32861"/>
                  </a:lnTo>
                  <a:lnTo>
                    <a:pt x="3681889" y="34766"/>
                  </a:lnTo>
                  <a:lnTo>
                    <a:pt x="3693319" y="34766"/>
                  </a:lnTo>
                  <a:lnTo>
                    <a:pt x="3693319" y="34766"/>
                  </a:lnTo>
                  <a:lnTo>
                    <a:pt x="3693319" y="34766"/>
                  </a:lnTo>
                  <a:lnTo>
                    <a:pt x="3693319" y="34766"/>
                  </a:lnTo>
                  <a:close/>
                  <a:moveTo>
                    <a:pt x="2368391" y="34766"/>
                  </a:moveTo>
                  <a:cubicBezTo>
                    <a:pt x="2368391" y="32861"/>
                    <a:pt x="2368391" y="27146"/>
                    <a:pt x="2370296" y="19526"/>
                  </a:cubicBezTo>
                  <a:cubicBezTo>
                    <a:pt x="2358866" y="29051"/>
                    <a:pt x="2355056" y="29051"/>
                    <a:pt x="2356961" y="34766"/>
                  </a:cubicBezTo>
                  <a:lnTo>
                    <a:pt x="2368391" y="34766"/>
                  </a:lnTo>
                  <a:lnTo>
                    <a:pt x="2368391" y="34766"/>
                  </a:lnTo>
                  <a:lnTo>
                    <a:pt x="2368391" y="34766"/>
                  </a:lnTo>
                  <a:lnTo>
                    <a:pt x="2368391" y="34766"/>
                  </a:lnTo>
                  <a:close/>
                  <a:moveTo>
                    <a:pt x="3539014" y="27146"/>
                  </a:moveTo>
                  <a:cubicBezTo>
                    <a:pt x="3529489" y="34766"/>
                    <a:pt x="3533299" y="38576"/>
                    <a:pt x="3527584" y="27146"/>
                  </a:cubicBezTo>
                  <a:lnTo>
                    <a:pt x="3539014" y="27146"/>
                  </a:lnTo>
                  <a:lnTo>
                    <a:pt x="3539014" y="27146"/>
                  </a:lnTo>
                  <a:lnTo>
                    <a:pt x="3539014" y="27146"/>
                  </a:lnTo>
                  <a:lnTo>
                    <a:pt x="3539014" y="27146"/>
                  </a:lnTo>
                  <a:close/>
                  <a:moveTo>
                    <a:pt x="4523899" y="27146"/>
                  </a:moveTo>
                  <a:lnTo>
                    <a:pt x="4512469" y="27146"/>
                  </a:lnTo>
                  <a:lnTo>
                    <a:pt x="4512469" y="32861"/>
                  </a:lnTo>
                  <a:cubicBezTo>
                    <a:pt x="4523899" y="29051"/>
                    <a:pt x="4518184" y="30956"/>
                    <a:pt x="4523899" y="27146"/>
                  </a:cubicBezTo>
                  <a:lnTo>
                    <a:pt x="4523899" y="27146"/>
                  </a:lnTo>
                  <a:lnTo>
                    <a:pt x="4523899" y="27146"/>
                  </a:lnTo>
                  <a:lnTo>
                    <a:pt x="4523899" y="27146"/>
                  </a:lnTo>
                  <a:close/>
                  <a:moveTo>
                    <a:pt x="1812131" y="18574"/>
                  </a:moveTo>
                  <a:cubicBezTo>
                    <a:pt x="1806416" y="24289"/>
                    <a:pt x="1810226" y="20479"/>
                    <a:pt x="1806416" y="30004"/>
                  </a:cubicBezTo>
                  <a:lnTo>
                    <a:pt x="1812131" y="30004"/>
                  </a:lnTo>
                  <a:lnTo>
                    <a:pt x="1812131" y="18574"/>
                  </a:lnTo>
                  <a:lnTo>
                    <a:pt x="1812131" y="18574"/>
                  </a:lnTo>
                  <a:lnTo>
                    <a:pt x="1812131" y="18574"/>
                  </a:lnTo>
                  <a:lnTo>
                    <a:pt x="1812131" y="18574"/>
                  </a:lnTo>
                  <a:close/>
                  <a:moveTo>
                    <a:pt x="4910614" y="18574"/>
                  </a:moveTo>
                  <a:lnTo>
                    <a:pt x="4910614" y="30004"/>
                  </a:lnTo>
                  <a:lnTo>
                    <a:pt x="4899184" y="30004"/>
                  </a:lnTo>
                  <a:lnTo>
                    <a:pt x="4899184" y="24289"/>
                  </a:lnTo>
                  <a:lnTo>
                    <a:pt x="4893469" y="24289"/>
                  </a:lnTo>
                  <a:lnTo>
                    <a:pt x="4893469" y="18574"/>
                  </a:lnTo>
                  <a:lnTo>
                    <a:pt x="4910614" y="18574"/>
                  </a:lnTo>
                  <a:lnTo>
                    <a:pt x="4910614" y="18574"/>
                  </a:lnTo>
                  <a:lnTo>
                    <a:pt x="4910614" y="18574"/>
                  </a:lnTo>
                  <a:lnTo>
                    <a:pt x="4910614" y="18574"/>
                  </a:lnTo>
                  <a:close/>
                  <a:moveTo>
                    <a:pt x="931069" y="12859"/>
                  </a:moveTo>
                  <a:cubicBezTo>
                    <a:pt x="932974" y="20479"/>
                    <a:pt x="921544" y="22384"/>
                    <a:pt x="919639" y="24289"/>
                  </a:cubicBezTo>
                  <a:cubicBezTo>
                    <a:pt x="912971" y="18574"/>
                    <a:pt x="929164" y="14764"/>
                    <a:pt x="931069" y="12859"/>
                  </a:cubicBezTo>
                  <a:lnTo>
                    <a:pt x="931069" y="12859"/>
                  </a:lnTo>
                  <a:lnTo>
                    <a:pt x="931069" y="12859"/>
                  </a:lnTo>
                  <a:lnTo>
                    <a:pt x="931069" y="12859"/>
                  </a:lnTo>
                  <a:close/>
                  <a:moveTo>
                    <a:pt x="1805464" y="12859"/>
                  </a:moveTo>
                  <a:cubicBezTo>
                    <a:pt x="1792129" y="14764"/>
                    <a:pt x="1794034" y="14764"/>
                    <a:pt x="1786414" y="18574"/>
                  </a:cubicBezTo>
                  <a:cubicBezTo>
                    <a:pt x="1799749" y="16669"/>
                    <a:pt x="1799749" y="18574"/>
                    <a:pt x="1805464" y="12859"/>
                  </a:cubicBezTo>
                  <a:lnTo>
                    <a:pt x="1805464" y="12859"/>
                  </a:lnTo>
                  <a:lnTo>
                    <a:pt x="1805464" y="12859"/>
                  </a:lnTo>
                  <a:lnTo>
                    <a:pt x="1805464" y="12859"/>
                  </a:lnTo>
                  <a:close/>
                  <a:moveTo>
                    <a:pt x="5808822" y="12859"/>
                  </a:moveTo>
                  <a:cubicBezTo>
                    <a:pt x="5803106" y="31909"/>
                    <a:pt x="5812631" y="22384"/>
                    <a:pt x="5797391" y="31909"/>
                  </a:cubicBezTo>
                  <a:lnTo>
                    <a:pt x="5797391" y="27146"/>
                  </a:lnTo>
                  <a:cubicBezTo>
                    <a:pt x="5803106" y="20479"/>
                    <a:pt x="5805011" y="18574"/>
                    <a:pt x="5808822" y="12859"/>
                  </a:cubicBezTo>
                  <a:lnTo>
                    <a:pt x="5808822" y="12859"/>
                  </a:lnTo>
                  <a:lnTo>
                    <a:pt x="5808822" y="12859"/>
                  </a:lnTo>
                  <a:lnTo>
                    <a:pt x="5808822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0C0A7175-0465-4529-A274-3826BBE43CB9}"/>
                </a:ext>
              </a:extLst>
            </p:cNvPr>
            <p:cNvSpPr/>
            <p:nvPr/>
          </p:nvSpPr>
          <p:spPr>
            <a:xfrm>
              <a:off x="-3334" y="5743060"/>
              <a:ext cx="5886450" cy="38100"/>
            </a:xfrm>
            <a:custGeom>
              <a:avLst/>
              <a:gdLst>
                <a:gd name="connsiteX0" fmla="*/ 5619274 w 5886450"/>
                <a:gd name="connsiteY0" fmla="*/ 9049 h 38100"/>
                <a:gd name="connsiteX1" fmla="*/ 5642134 w 5886450"/>
                <a:gd name="connsiteY1" fmla="*/ 20479 h 38100"/>
                <a:gd name="connsiteX2" fmla="*/ 5611654 w 5886450"/>
                <a:gd name="connsiteY2" fmla="*/ 20479 h 38100"/>
                <a:gd name="connsiteX3" fmla="*/ 5611654 w 5886450"/>
                <a:gd name="connsiteY3" fmla="*/ 14764 h 38100"/>
                <a:gd name="connsiteX4" fmla="*/ 5605939 w 5886450"/>
                <a:gd name="connsiteY4" fmla="*/ 14764 h 38100"/>
                <a:gd name="connsiteX5" fmla="*/ 5617369 w 5886450"/>
                <a:gd name="connsiteY5" fmla="*/ 9049 h 38100"/>
                <a:gd name="connsiteX6" fmla="*/ 5532596 w 5886450"/>
                <a:gd name="connsiteY6" fmla="*/ 9049 h 38100"/>
                <a:gd name="connsiteX7" fmla="*/ 5482114 w 5886450"/>
                <a:gd name="connsiteY7" fmla="*/ 26194 h 38100"/>
                <a:gd name="connsiteX8" fmla="*/ 5482114 w 5886450"/>
                <a:gd name="connsiteY8" fmla="*/ 33814 h 38100"/>
                <a:gd name="connsiteX9" fmla="*/ 5512594 w 5886450"/>
                <a:gd name="connsiteY9" fmla="*/ 33814 h 38100"/>
                <a:gd name="connsiteX10" fmla="*/ 5512594 w 5886450"/>
                <a:gd name="connsiteY10" fmla="*/ 31909 h 38100"/>
                <a:gd name="connsiteX11" fmla="*/ 5518309 w 5886450"/>
                <a:gd name="connsiteY11" fmla="*/ 26194 h 38100"/>
                <a:gd name="connsiteX12" fmla="*/ 5555457 w 5886450"/>
                <a:gd name="connsiteY12" fmla="*/ 26194 h 38100"/>
                <a:gd name="connsiteX13" fmla="*/ 5561171 w 5886450"/>
                <a:gd name="connsiteY13" fmla="*/ 14764 h 38100"/>
                <a:gd name="connsiteX14" fmla="*/ 5559266 w 5886450"/>
                <a:gd name="connsiteY14" fmla="*/ 35719 h 38100"/>
                <a:gd name="connsiteX15" fmla="*/ 5607844 w 5886450"/>
                <a:gd name="connsiteY15" fmla="*/ 35719 h 38100"/>
                <a:gd name="connsiteX16" fmla="*/ 5605939 w 5886450"/>
                <a:gd name="connsiteY16" fmla="*/ 33814 h 38100"/>
                <a:gd name="connsiteX17" fmla="*/ 5624989 w 5886450"/>
                <a:gd name="connsiteY17" fmla="*/ 33814 h 38100"/>
                <a:gd name="connsiteX18" fmla="*/ 5621179 w 5886450"/>
                <a:gd name="connsiteY18" fmla="*/ 35719 h 38100"/>
                <a:gd name="connsiteX19" fmla="*/ 5638324 w 5886450"/>
                <a:gd name="connsiteY19" fmla="*/ 35719 h 38100"/>
                <a:gd name="connsiteX20" fmla="*/ 5642134 w 5886450"/>
                <a:gd name="connsiteY20" fmla="*/ 33814 h 38100"/>
                <a:gd name="connsiteX21" fmla="*/ 5640229 w 5886450"/>
                <a:gd name="connsiteY21" fmla="*/ 35719 h 38100"/>
                <a:gd name="connsiteX22" fmla="*/ 5686902 w 5886450"/>
                <a:gd name="connsiteY22" fmla="*/ 35719 h 38100"/>
                <a:gd name="connsiteX23" fmla="*/ 5660232 w 5886450"/>
                <a:gd name="connsiteY23" fmla="*/ 28099 h 38100"/>
                <a:gd name="connsiteX24" fmla="*/ 5671661 w 5886450"/>
                <a:gd name="connsiteY24" fmla="*/ 22384 h 38100"/>
                <a:gd name="connsiteX25" fmla="*/ 5714524 w 5886450"/>
                <a:gd name="connsiteY25" fmla="*/ 28099 h 38100"/>
                <a:gd name="connsiteX26" fmla="*/ 5716429 w 5886450"/>
                <a:gd name="connsiteY26" fmla="*/ 35719 h 38100"/>
                <a:gd name="connsiteX27" fmla="*/ 5826919 w 5886450"/>
                <a:gd name="connsiteY27" fmla="*/ 35719 h 38100"/>
                <a:gd name="connsiteX28" fmla="*/ 5826919 w 5886450"/>
                <a:gd name="connsiteY28" fmla="*/ 33814 h 38100"/>
                <a:gd name="connsiteX29" fmla="*/ 5844064 w 5886450"/>
                <a:gd name="connsiteY29" fmla="*/ 33814 h 38100"/>
                <a:gd name="connsiteX30" fmla="*/ 5844064 w 5886450"/>
                <a:gd name="connsiteY30" fmla="*/ 35719 h 38100"/>
                <a:gd name="connsiteX31" fmla="*/ 5881211 w 5886450"/>
                <a:gd name="connsiteY31" fmla="*/ 35719 h 38100"/>
                <a:gd name="connsiteX32" fmla="*/ 5885021 w 5886450"/>
                <a:gd name="connsiteY32" fmla="*/ 10954 h 38100"/>
                <a:gd name="connsiteX33" fmla="*/ 5619274 w 5886450"/>
                <a:gd name="connsiteY33" fmla="*/ 9049 h 38100"/>
                <a:gd name="connsiteX34" fmla="*/ 5619274 w 5886450"/>
                <a:gd name="connsiteY34" fmla="*/ 9049 h 38100"/>
                <a:gd name="connsiteX35" fmla="*/ 5619274 w 5886450"/>
                <a:gd name="connsiteY35" fmla="*/ 9049 h 38100"/>
                <a:gd name="connsiteX36" fmla="*/ 5619274 w 5886450"/>
                <a:gd name="connsiteY36" fmla="*/ 9049 h 38100"/>
                <a:gd name="connsiteX37" fmla="*/ 5235416 w 5886450"/>
                <a:gd name="connsiteY37" fmla="*/ 9049 h 38100"/>
                <a:gd name="connsiteX38" fmla="*/ 5252561 w 5886450"/>
                <a:gd name="connsiteY38" fmla="*/ 26194 h 38100"/>
                <a:gd name="connsiteX39" fmla="*/ 5250657 w 5886450"/>
                <a:gd name="connsiteY39" fmla="*/ 33814 h 38100"/>
                <a:gd name="connsiteX40" fmla="*/ 5310664 w 5886450"/>
                <a:gd name="connsiteY40" fmla="*/ 33814 h 38100"/>
                <a:gd name="connsiteX41" fmla="*/ 5308759 w 5886450"/>
                <a:gd name="connsiteY41" fmla="*/ 31909 h 38100"/>
                <a:gd name="connsiteX42" fmla="*/ 5320189 w 5886450"/>
                <a:gd name="connsiteY42" fmla="*/ 12859 h 38100"/>
                <a:gd name="connsiteX43" fmla="*/ 5299234 w 5886450"/>
                <a:gd name="connsiteY43" fmla="*/ 7144 h 38100"/>
                <a:gd name="connsiteX44" fmla="*/ 5235416 w 5886450"/>
                <a:gd name="connsiteY44" fmla="*/ 9049 h 38100"/>
                <a:gd name="connsiteX45" fmla="*/ 5235416 w 5886450"/>
                <a:gd name="connsiteY45" fmla="*/ 9049 h 38100"/>
                <a:gd name="connsiteX46" fmla="*/ 5235416 w 5886450"/>
                <a:gd name="connsiteY46" fmla="*/ 9049 h 38100"/>
                <a:gd name="connsiteX47" fmla="*/ 5235416 w 5886450"/>
                <a:gd name="connsiteY47" fmla="*/ 9049 h 38100"/>
                <a:gd name="connsiteX48" fmla="*/ 5121116 w 5886450"/>
                <a:gd name="connsiteY48" fmla="*/ 9049 h 38100"/>
                <a:gd name="connsiteX49" fmla="*/ 5147786 w 5886450"/>
                <a:gd name="connsiteY49" fmla="*/ 26194 h 38100"/>
                <a:gd name="connsiteX50" fmla="*/ 5147786 w 5886450"/>
                <a:gd name="connsiteY50" fmla="*/ 31909 h 38100"/>
                <a:gd name="connsiteX51" fmla="*/ 5149691 w 5886450"/>
                <a:gd name="connsiteY51" fmla="*/ 33814 h 38100"/>
                <a:gd name="connsiteX52" fmla="*/ 5184934 w 5886450"/>
                <a:gd name="connsiteY52" fmla="*/ 33814 h 38100"/>
                <a:gd name="connsiteX53" fmla="*/ 5179219 w 5886450"/>
                <a:gd name="connsiteY53" fmla="*/ 20479 h 38100"/>
                <a:gd name="connsiteX54" fmla="*/ 5229702 w 5886450"/>
                <a:gd name="connsiteY54" fmla="*/ 9049 h 38100"/>
                <a:gd name="connsiteX55" fmla="*/ 5121116 w 5886450"/>
                <a:gd name="connsiteY55" fmla="*/ 9049 h 38100"/>
                <a:gd name="connsiteX56" fmla="*/ 5121116 w 5886450"/>
                <a:gd name="connsiteY56" fmla="*/ 9049 h 38100"/>
                <a:gd name="connsiteX57" fmla="*/ 5121116 w 5886450"/>
                <a:gd name="connsiteY57" fmla="*/ 9049 h 38100"/>
                <a:gd name="connsiteX58" fmla="*/ 5121116 w 5886450"/>
                <a:gd name="connsiteY58" fmla="*/ 9049 h 38100"/>
                <a:gd name="connsiteX59" fmla="*/ 5074444 w 5886450"/>
                <a:gd name="connsiteY59" fmla="*/ 9049 h 38100"/>
                <a:gd name="connsiteX60" fmla="*/ 5085874 w 5886450"/>
                <a:gd name="connsiteY60" fmla="*/ 33814 h 38100"/>
                <a:gd name="connsiteX61" fmla="*/ 5085874 w 5886450"/>
                <a:gd name="connsiteY61" fmla="*/ 35719 h 38100"/>
                <a:gd name="connsiteX62" fmla="*/ 5123021 w 5886450"/>
                <a:gd name="connsiteY62" fmla="*/ 35719 h 38100"/>
                <a:gd name="connsiteX63" fmla="*/ 5123021 w 5886450"/>
                <a:gd name="connsiteY63" fmla="*/ 33814 h 38100"/>
                <a:gd name="connsiteX64" fmla="*/ 5096352 w 5886450"/>
                <a:gd name="connsiteY64" fmla="*/ 9049 h 38100"/>
                <a:gd name="connsiteX65" fmla="*/ 5074444 w 5886450"/>
                <a:gd name="connsiteY65" fmla="*/ 9049 h 38100"/>
                <a:gd name="connsiteX66" fmla="*/ 5074444 w 5886450"/>
                <a:gd name="connsiteY66" fmla="*/ 9049 h 38100"/>
                <a:gd name="connsiteX67" fmla="*/ 5074444 w 5886450"/>
                <a:gd name="connsiteY67" fmla="*/ 9049 h 38100"/>
                <a:gd name="connsiteX68" fmla="*/ 5074444 w 5886450"/>
                <a:gd name="connsiteY68" fmla="*/ 9049 h 38100"/>
                <a:gd name="connsiteX69" fmla="*/ 4985861 w 5886450"/>
                <a:gd name="connsiteY69" fmla="*/ 9049 h 38100"/>
                <a:gd name="connsiteX70" fmla="*/ 4942999 w 5886450"/>
                <a:gd name="connsiteY70" fmla="*/ 14764 h 38100"/>
                <a:gd name="connsiteX71" fmla="*/ 4942999 w 5886450"/>
                <a:gd name="connsiteY71" fmla="*/ 9049 h 38100"/>
                <a:gd name="connsiteX72" fmla="*/ 4900136 w 5886450"/>
                <a:gd name="connsiteY72" fmla="*/ 9049 h 38100"/>
                <a:gd name="connsiteX73" fmla="*/ 4900136 w 5886450"/>
                <a:gd name="connsiteY73" fmla="*/ 26194 h 38100"/>
                <a:gd name="connsiteX74" fmla="*/ 4900136 w 5886450"/>
                <a:gd name="connsiteY74" fmla="*/ 31909 h 38100"/>
                <a:gd name="connsiteX75" fmla="*/ 4894421 w 5886450"/>
                <a:gd name="connsiteY75" fmla="*/ 31909 h 38100"/>
                <a:gd name="connsiteX76" fmla="*/ 4882991 w 5886450"/>
                <a:gd name="connsiteY76" fmla="*/ 20479 h 38100"/>
                <a:gd name="connsiteX77" fmla="*/ 4882991 w 5886450"/>
                <a:gd name="connsiteY77" fmla="*/ 14764 h 38100"/>
                <a:gd name="connsiteX78" fmla="*/ 4900136 w 5886450"/>
                <a:gd name="connsiteY78" fmla="*/ 9049 h 38100"/>
                <a:gd name="connsiteX79" fmla="*/ 4772502 w 5886450"/>
                <a:gd name="connsiteY79" fmla="*/ 9049 h 38100"/>
                <a:gd name="connsiteX80" fmla="*/ 4702969 w 5886450"/>
                <a:gd name="connsiteY80" fmla="*/ 20479 h 38100"/>
                <a:gd name="connsiteX81" fmla="*/ 4667727 w 5886450"/>
                <a:gd name="connsiteY81" fmla="*/ 33814 h 38100"/>
                <a:gd name="connsiteX82" fmla="*/ 4791552 w 5886450"/>
                <a:gd name="connsiteY82" fmla="*/ 33814 h 38100"/>
                <a:gd name="connsiteX83" fmla="*/ 4795362 w 5886450"/>
                <a:gd name="connsiteY83" fmla="*/ 31909 h 38100"/>
                <a:gd name="connsiteX84" fmla="*/ 4797266 w 5886450"/>
                <a:gd name="connsiteY84" fmla="*/ 33814 h 38100"/>
                <a:gd name="connsiteX85" fmla="*/ 4872514 w 5886450"/>
                <a:gd name="connsiteY85" fmla="*/ 33814 h 38100"/>
                <a:gd name="connsiteX86" fmla="*/ 4876324 w 5886450"/>
                <a:gd name="connsiteY86" fmla="*/ 31909 h 38100"/>
                <a:gd name="connsiteX87" fmla="*/ 4874419 w 5886450"/>
                <a:gd name="connsiteY87" fmla="*/ 33814 h 38100"/>
                <a:gd name="connsiteX88" fmla="*/ 5036344 w 5886450"/>
                <a:gd name="connsiteY88" fmla="*/ 33814 h 38100"/>
                <a:gd name="connsiteX89" fmla="*/ 5055394 w 5886450"/>
                <a:gd name="connsiteY89" fmla="*/ 26194 h 38100"/>
                <a:gd name="connsiteX90" fmla="*/ 5061109 w 5886450"/>
                <a:gd name="connsiteY90" fmla="*/ 14764 h 38100"/>
                <a:gd name="connsiteX91" fmla="*/ 5051584 w 5886450"/>
                <a:gd name="connsiteY91" fmla="*/ 14764 h 38100"/>
                <a:gd name="connsiteX92" fmla="*/ 5045869 w 5886450"/>
                <a:gd name="connsiteY92" fmla="*/ 26194 h 38100"/>
                <a:gd name="connsiteX93" fmla="*/ 5004911 w 5886450"/>
                <a:gd name="connsiteY93" fmla="*/ 9049 h 38100"/>
                <a:gd name="connsiteX94" fmla="*/ 4985861 w 5886450"/>
                <a:gd name="connsiteY94" fmla="*/ 9049 h 38100"/>
                <a:gd name="connsiteX95" fmla="*/ 4985861 w 5886450"/>
                <a:gd name="connsiteY95" fmla="*/ 9049 h 38100"/>
                <a:gd name="connsiteX96" fmla="*/ 4985861 w 5886450"/>
                <a:gd name="connsiteY96" fmla="*/ 9049 h 38100"/>
                <a:gd name="connsiteX97" fmla="*/ 4985861 w 5886450"/>
                <a:gd name="connsiteY97" fmla="*/ 9049 h 38100"/>
                <a:gd name="connsiteX98" fmla="*/ 4576287 w 5886450"/>
                <a:gd name="connsiteY98" fmla="*/ 9049 h 38100"/>
                <a:gd name="connsiteX99" fmla="*/ 4597241 w 5886450"/>
                <a:gd name="connsiteY99" fmla="*/ 33814 h 38100"/>
                <a:gd name="connsiteX100" fmla="*/ 4622006 w 5886450"/>
                <a:gd name="connsiteY100" fmla="*/ 33814 h 38100"/>
                <a:gd name="connsiteX101" fmla="*/ 4612481 w 5886450"/>
                <a:gd name="connsiteY101" fmla="*/ 9049 h 38100"/>
                <a:gd name="connsiteX102" fmla="*/ 4576287 w 5886450"/>
                <a:gd name="connsiteY102" fmla="*/ 9049 h 38100"/>
                <a:gd name="connsiteX103" fmla="*/ 4576287 w 5886450"/>
                <a:gd name="connsiteY103" fmla="*/ 9049 h 38100"/>
                <a:gd name="connsiteX104" fmla="*/ 4576287 w 5886450"/>
                <a:gd name="connsiteY104" fmla="*/ 9049 h 38100"/>
                <a:gd name="connsiteX105" fmla="*/ 4576287 w 5886450"/>
                <a:gd name="connsiteY105" fmla="*/ 9049 h 38100"/>
                <a:gd name="connsiteX106" fmla="*/ 4502944 w 5886450"/>
                <a:gd name="connsiteY106" fmla="*/ 9049 h 38100"/>
                <a:gd name="connsiteX107" fmla="*/ 4525804 w 5886450"/>
                <a:gd name="connsiteY107" fmla="*/ 14764 h 38100"/>
                <a:gd name="connsiteX108" fmla="*/ 4525804 w 5886450"/>
                <a:gd name="connsiteY108" fmla="*/ 9049 h 38100"/>
                <a:gd name="connsiteX109" fmla="*/ 4502944 w 5886450"/>
                <a:gd name="connsiteY109" fmla="*/ 9049 h 38100"/>
                <a:gd name="connsiteX110" fmla="*/ 4502944 w 5886450"/>
                <a:gd name="connsiteY110" fmla="*/ 9049 h 38100"/>
                <a:gd name="connsiteX111" fmla="*/ 4502944 w 5886450"/>
                <a:gd name="connsiteY111" fmla="*/ 9049 h 38100"/>
                <a:gd name="connsiteX112" fmla="*/ 4502944 w 5886450"/>
                <a:gd name="connsiteY112" fmla="*/ 9049 h 38100"/>
                <a:gd name="connsiteX113" fmla="*/ 4257199 w 5886450"/>
                <a:gd name="connsiteY113" fmla="*/ 9049 h 38100"/>
                <a:gd name="connsiteX114" fmla="*/ 4253389 w 5886450"/>
                <a:gd name="connsiteY114" fmla="*/ 14764 h 38100"/>
                <a:gd name="connsiteX115" fmla="*/ 4243864 w 5886450"/>
                <a:gd name="connsiteY115" fmla="*/ 35719 h 38100"/>
                <a:gd name="connsiteX116" fmla="*/ 4319112 w 5886450"/>
                <a:gd name="connsiteY116" fmla="*/ 35719 h 38100"/>
                <a:gd name="connsiteX117" fmla="*/ 4321016 w 5886450"/>
                <a:gd name="connsiteY117" fmla="*/ 16669 h 38100"/>
                <a:gd name="connsiteX118" fmla="*/ 4332446 w 5886450"/>
                <a:gd name="connsiteY118" fmla="*/ 35719 h 38100"/>
                <a:gd name="connsiteX119" fmla="*/ 4359116 w 5886450"/>
                <a:gd name="connsiteY119" fmla="*/ 35719 h 38100"/>
                <a:gd name="connsiteX120" fmla="*/ 4359116 w 5886450"/>
                <a:gd name="connsiteY120" fmla="*/ 33814 h 38100"/>
                <a:gd name="connsiteX121" fmla="*/ 4364831 w 5886450"/>
                <a:gd name="connsiteY121" fmla="*/ 33814 h 38100"/>
                <a:gd name="connsiteX122" fmla="*/ 4364831 w 5886450"/>
                <a:gd name="connsiteY122" fmla="*/ 35719 h 38100"/>
                <a:gd name="connsiteX123" fmla="*/ 4389596 w 5886450"/>
                <a:gd name="connsiteY123" fmla="*/ 35719 h 38100"/>
                <a:gd name="connsiteX124" fmla="*/ 4428649 w 5886450"/>
                <a:gd name="connsiteY124" fmla="*/ 10954 h 38100"/>
                <a:gd name="connsiteX125" fmla="*/ 4257199 w 5886450"/>
                <a:gd name="connsiteY125" fmla="*/ 9049 h 38100"/>
                <a:gd name="connsiteX126" fmla="*/ 4257199 w 5886450"/>
                <a:gd name="connsiteY126" fmla="*/ 9049 h 38100"/>
                <a:gd name="connsiteX127" fmla="*/ 4257199 w 5886450"/>
                <a:gd name="connsiteY127" fmla="*/ 9049 h 38100"/>
                <a:gd name="connsiteX128" fmla="*/ 4257199 w 5886450"/>
                <a:gd name="connsiteY128" fmla="*/ 9049 h 38100"/>
                <a:gd name="connsiteX129" fmla="*/ 3685699 w 5886450"/>
                <a:gd name="connsiteY129" fmla="*/ 9049 h 38100"/>
                <a:gd name="connsiteX130" fmla="*/ 3683794 w 5886450"/>
                <a:gd name="connsiteY130" fmla="*/ 14764 h 38100"/>
                <a:gd name="connsiteX131" fmla="*/ 3672364 w 5886450"/>
                <a:gd name="connsiteY131" fmla="*/ 14764 h 38100"/>
                <a:gd name="connsiteX132" fmla="*/ 3672364 w 5886450"/>
                <a:gd name="connsiteY132" fmla="*/ 9049 h 38100"/>
                <a:gd name="connsiteX133" fmla="*/ 3494246 w 5886450"/>
                <a:gd name="connsiteY133" fmla="*/ 9049 h 38100"/>
                <a:gd name="connsiteX134" fmla="*/ 3498056 w 5886450"/>
                <a:gd name="connsiteY134" fmla="*/ 26194 h 38100"/>
                <a:gd name="connsiteX135" fmla="*/ 3522821 w 5886450"/>
                <a:gd name="connsiteY135" fmla="*/ 31909 h 38100"/>
                <a:gd name="connsiteX136" fmla="*/ 3515201 w 5886450"/>
                <a:gd name="connsiteY136" fmla="*/ 33814 h 38100"/>
                <a:gd name="connsiteX137" fmla="*/ 3561874 w 5886450"/>
                <a:gd name="connsiteY137" fmla="*/ 33814 h 38100"/>
                <a:gd name="connsiteX138" fmla="*/ 3565684 w 5886450"/>
                <a:gd name="connsiteY138" fmla="*/ 31909 h 38100"/>
                <a:gd name="connsiteX139" fmla="*/ 3563779 w 5886450"/>
                <a:gd name="connsiteY139" fmla="*/ 33814 h 38100"/>
                <a:gd name="connsiteX140" fmla="*/ 3678079 w 5886450"/>
                <a:gd name="connsiteY140" fmla="*/ 33814 h 38100"/>
                <a:gd name="connsiteX141" fmla="*/ 3678079 w 5886450"/>
                <a:gd name="connsiteY141" fmla="*/ 31909 h 38100"/>
                <a:gd name="connsiteX142" fmla="*/ 3689509 w 5886450"/>
                <a:gd name="connsiteY142" fmla="*/ 31909 h 38100"/>
                <a:gd name="connsiteX143" fmla="*/ 3689509 w 5886450"/>
                <a:gd name="connsiteY143" fmla="*/ 33814 h 38100"/>
                <a:gd name="connsiteX144" fmla="*/ 3699034 w 5886450"/>
                <a:gd name="connsiteY144" fmla="*/ 33814 h 38100"/>
                <a:gd name="connsiteX145" fmla="*/ 3708559 w 5886450"/>
                <a:gd name="connsiteY145" fmla="*/ 9049 h 38100"/>
                <a:gd name="connsiteX146" fmla="*/ 3685699 w 5886450"/>
                <a:gd name="connsiteY146" fmla="*/ 9049 h 38100"/>
                <a:gd name="connsiteX147" fmla="*/ 3685699 w 5886450"/>
                <a:gd name="connsiteY147" fmla="*/ 9049 h 38100"/>
                <a:gd name="connsiteX148" fmla="*/ 3685699 w 5886450"/>
                <a:gd name="connsiteY148" fmla="*/ 9049 h 38100"/>
                <a:gd name="connsiteX149" fmla="*/ 3685699 w 5886450"/>
                <a:gd name="connsiteY149" fmla="*/ 9049 h 38100"/>
                <a:gd name="connsiteX150" fmla="*/ 3463766 w 5886450"/>
                <a:gd name="connsiteY150" fmla="*/ 9049 h 38100"/>
                <a:gd name="connsiteX151" fmla="*/ 3418999 w 5886450"/>
                <a:gd name="connsiteY151" fmla="*/ 33814 h 38100"/>
                <a:gd name="connsiteX152" fmla="*/ 3463766 w 5886450"/>
                <a:gd name="connsiteY152" fmla="*/ 33814 h 38100"/>
                <a:gd name="connsiteX153" fmla="*/ 3465671 w 5886450"/>
                <a:gd name="connsiteY153" fmla="*/ 14764 h 38100"/>
                <a:gd name="connsiteX154" fmla="*/ 3463766 w 5886450"/>
                <a:gd name="connsiteY154" fmla="*/ 9049 h 38100"/>
                <a:gd name="connsiteX155" fmla="*/ 3463766 w 5886450"/>
                <a:gd name="connsiteY155" fmla="*/ 9049 h 38100"/>
                <a:gd name="connsiteX156" fmla="*/ 3463766 w 5886450"/>
                <a:gd name="connsiteY156" fmla="*/ 9049 h 38100"/>
                <a:gd name="connsiteX157" fmla="*/ 3463766 w 5886450"/>
                <a:gd name="connsiteY157" fmla="*/ 9049 h 38100"/>
                <a:gd name="connsiteX158" fmla="*/ 3463766 w 5886450"/>
                <a:gd name="connsiteY158" fmla="*/ 9049 h 38100"/>
                <a:gd name="connsiteX159" fmla="*/ 3291364 w 5886450"/>
                <a:gd name="connsiteY159" fmla="*/ 9049 h 38100"/>
                <a:gd name="connsiteX160" fmla="*/ 3279934 w 5886450"/>
                <a:gd name="connsiteY160" fmla="*/ 20479 h 38100"/>
                <a:gd name="connsiteX161" fmla="*/ 3291364 w 5886450"/>
                <a:gd name="connsiteY161" fmla="*/ 9049 h 38100"/>
                <a:gd name="connsiteX162" fmla="*/ 3272314 w 5886450"/>
                <a:gd name="connsiteY162" fmla="*/ 9049 h 38100"/>
                <a:gd name="connsiteX163" fmla="*/ 3266599 w 5886450"/>
                <a:gd name="connsiteY163" fmla="*/ 33814 h 38100"/>
                <a:gd name="connsiteX164" fmla="*/ 3298984 w 5886450"/>
                <a:gd name="connsiteY164" fmla="*/ 33814 h 38100"/>
                <a:gd name="connsiteX165" fmla="*/ 3308509 w 5886450"/>
                <a:gd name="connsiteY165" fmla="*/ 9049 h 38100"/>
                <a:gd name="connsiteX166" fmla="*/ 3291364 w 5886450"/>
                <a:gd name="connsiteY166" fmla="*/ 9049 h 38100"/>
                <a:gd name="connsiteX167" fmla="*/ 3291364 w 5886450"/>
                <a:gd name="connsiteY167" fmla="*/ 9049 h 38100"/>
                <a:gd name="connsiteX168" fmla="*/ 3291364 w 5886450"/>
                <a:gd name="connsiteY168" fmla="*/ 9049 h 38100"/>
                <a:gd name="connsiteX169" fmla="*/ 3291364 w 5886450"/>
                <a:gd name="connsiteY169" fmla="*/ 9049 h 38100"/>
                <a:gd name="connsiteX170" fmla="*/ 3080861 w 5886450"/>
                <a:gd name="connsiteY170" fmla="*/ 9049 h 38100"/>
                <a:gd name="connsiteX171" fmla="*/ 3086576 w 5886450"/>
                <a:gd name="connsiteY171" fmla="*/ 33814 h 38100"/>
                <a:gd name="connsiteX172" fmla="*/ 3080861 w 5886450"/>
                <a:gd name="connsiteY172" fmla="*/ 33814 h 38100"/>
                <a:gd name="connsiteX173" fmla="*/ 3080861 w 5886450"/>
                <a:gd name="connsiteY173" fmla="*/ 28099 h 38100"/>
                <a:gd name="connsiteX174" fmla="*/ 3080861 w 5886450"/>
                <a:gd name="connsiteY174" fmla="*/ 9049 h 38100"/>
                <a:gd name="connsiteX175" fmla="*/ 2893219 w 5886450"/>
                <a:gd name="connsiteY175" fmla="*/ 9049 h 38100"/>
                <a:gd name="connsiteX176" fmla="*/ 2881789 w 5886450"/>
                <a:gd name="connsiteY176" fmla="*/ 33814 h 38100"/>
                <a:gd name="connsiteX177" fmla="*/ 2918936 w 5886450"/>
                <a:gd name="connsiteY177" fmla="*/ 33814 h 38100"/>
                <a:gd name="connsiteX178" fmla="*/ 2918936 w 5886450"/>
                <a:gd name="connsiteY178" fmla="*/ 26194 h 38100"/>
                <a:gd name="connsiteX179" fmla="*/ 2930366 w 5886450"/>
                <a:gd name="connsiteY179" fmla="*/ 26194 h 38100"/>
                <a:gd name="connsiteX180" fmla="*/ 2928461 w 5886450"/>
                <a:gd name="connsiteY180" fmla="*/ 33814 h 38100"/>
                <a:gd name="connsiteX181" fmla="*/ 2953226 w 5886450"/>
                <a:gd name="connsiteY181" fmla="*/ 33814 h 38100"/>
                <a:gd name="connsiteX182" fmla="*/ 2949416 w 5886450"/>
                <a:gd name="connsiteY182" fmla="*/ 26194 h 38100"/>
                <a:gd name="connsiteX183" fmla="*/ 2955131 w 5886450"/>
                <a:gd name="connsiteY183" fmla="*/ 20479 h 38100"/>
                <a:gd name="connsiteX184" fmla="*/ 2974181 w 5886450"/>
                <a:gd name="connsiteY184" fmla="*/ 20479 h 38100"/>
                <a:gd name="connsiteX185" fmla="*/ 2974181 w 5886450"/>
                <a:gd name="connsiteY185" fmla="*/ 33814 h 38100"/>
                <a:gd name="connsiteX186" fmla="*/ 3002756 w 5886450"/>
                <a:gd name="connsiteY186" fmla="*/ 33814 h 38100"/>
                <a:gd name="connsiteX187" fmla="*/ 3010376 w 5886450"/>
                <a:gd name="connsiteY187" fmla="*/ 26194 h 38100"/>
                <a:gd name="connsiteX188" fmla="*/ 3014186 w 5886450"/>
                <a:gd name="connsiteY188" fmla="*/ 33814 h 38100"/>
                <a:gd name="connsiteX189" fmla="*/ 3031331 w 5886450"/>
                <a:gd name="connsiteY189" fmla="*/ 33814 h 38100"/>
                <a:gd name="connsiteX190" fmla="*/ 3035141 w 5886450"/>
                <a:gd name="connsiteY190" fmla="*/ 26194 h 38100"/>
                <a:gd name="connsiteX191" fmla="*/ 3037046 w 5886450"/>
                <a:gd name="connsiteY191" fmla="*/ 33814 h 38100"/>
                <a:gd name="connsiteX192" fmla="*/ 3206591 w 5886450"/>
                <a:gd name="connsiteY192" fmla="*/ 33814 h 38100"/>
                <a:gd name="connsiteX193" fmla="*/ 3158014 w 5886450"/>
                <a:gd name="connsiteY193" fmla="*/ 9049 h 38100"/>
                <a:gd name="connsiteX194" fmla="*/ 3080861 w 5886450"/>
                <a:gd name="connsiteY194" fmla="*/ 9049 h 38100"/>
                <a:gd name="connsiteX195" fmla="*/ 3080861 w 5886450"/>
                <a:gd name="connsiteY195" fmla="*/ 9049 h 38100"/>
                <a:gd name="connsiteX196" fmla="*/ 3080861 w 5886450"/>
                <a:gd name="connsiteY196" fmla="*/ 9049 h 38100"/>
                <a:gd name="connsiteX197" fmla="*/ 3080861 w 5886450"/>
                <a:gd name="connsiteY197" fmla="*/ 9049 h 38100"/>
                <a:gd name="connsiteX198" fmla="*/ 2575084 w 5886450"/>
                <a:gd name="connsiteY198" fmla="*/ 9049 h 38100"/>
                <a:gd name="connsiteX199" fmla="*/ 2571274 w 5886450"/>
                <a:gd name="connsiteY199" fmla="*/ 14764 h 38100"/>
                <a:gd name="connsiteX200" fmla="*/ 2571274 w 5886450"/>
                <a:gd name="connsiteY200" fmla="*/ 9049 h 38100"/>
                <a:gd name="connsiteX201" fmla="*/ 2428399 w 5886450"/>
                <a:gd name="connsiteY201" fmla="*/ 9049 h 38100"/>
                <a:gd name="connsiteX202" fmla="*/ 2430304 w 5886450"/>
                <a:gd name="connsiteY202" fmla="*/ 33814 h 38100"/>
                <a:gd name="connsiteX203" fmla="*/ 2621756 w 5886450"/>
                <a:gd name="connsiteY203" fmla="*/ 33814 h 38100"/>
                <a:gd name="connsiteX204" fmla="*/ 2621756 w 5886450"/>
                <a:gd name="connsiteY204" fmla="*/ 31909 h 38100"/>
                <a:gd name="connsiteX205" fmla="*/ 2633186 w 5886450"/>
                <a:gd name="connsiteY205" fmla="*/ 26194 h 38100"/>
                <a:gd name="connsiteX206" fmla="*/ 2635091 w 5886450"/>
                <a:gd name="connsiteY206" fmla="*/ 33814 h 38100"/>
                <a:gd name="connsiteX207" fmla="*/ 2795111 w 5886450"/>
                <a:gd name="connsiteY207" fmla="*/ 33814 h 38100"/>
                <a:gd name="connsiteX208" fmla="*/ 2787491 w 5886450"/>
                <a:gd name="connsiteY208" fmla="*/ 20479 h 38100"/>
                <a:gd name="connsiteX209" fmla="*/ 2806541 w 5886450"/>
                <a:gd name="connsiteY209" fmla="*/ 20479 h 38100"/>
                <a:gd name="connsiteX210" fmla="*/ 2806541 w 5886450"/>
                <a:gd name="connsiteY210" fmla="*/ 33814 h 38100"/>
                <a:gd name="connsiteX211" fmla="*/ 2847499 w 5886450"/>
                <a:gd name="connsiteY211" fmla="*/ 33814 h 38100"/>
                <a:gd name="connsiteX212" fmla="*/ 2834164 w 5886450"/>
                <a:gd name="connsiteY212" fmla="*/ 9049 h 38100"/>
                <a:gd name="connsiteX213" fmla="*/ 2575084 w 5886450"/>
                <a:gd name="connsiteY213" fmla="*/ 9049 h 38100"/>
                <a:gd name="connsiteX214" fmla="*/ 2575084 w 5886450"/>
                <a:gd name="connsiteY214" fmla="*/ 9049 h 38100"/>
                <a:gd name="connsiteX215" fmla="*/ 2575084 w 5886450"/>
                <a:gd name="connsiteY215" fmla="*/ 9049 h 38100"/>
                <a:gd name="connsiteX216" fmla="*/ 2575084 w 5886450"/>
                <a:gd name="connsiteY216" fmla="*/ 9049 h 38100"/>
                <a:gd name="connsiteX217" fmla="*/ 2364581 w 5886450"/>
                <a:gd name="connsiteY217" fmla="*/ 9049 h 38100"/>
                <a:gd name="connsiteX218" fmla="*/ 2376011 w 5886450"/>
                <a:gd name="connsiteY218" fmla="*/ 33814 h 38100"/>
                <a:gd name="connsiteX219" fmla="*/ 2377916 w 5886450"/>
                <a:gd name="connsiteY219" fmla="*/ 33814 h 38100"/>
                <a:gd name="connsiteX220" fmla="*/ 2377916 w 5886450"/>
                <a:gd name="connsiteY220" fmla="*/ 31909 h 38100"/>
                <a:gd name="connsiteX221" fmla="*/ 2395061 w 5886450"/>
                <a:gd name="connsiteY221" fmla="*/ 7144 h 38100"/>
                <a:gd name="connsiteX222" fmla="*/ 2364581 w 5886450"/>
                <a:gd name="connsiteY222" fmla="*/ 9049 h 38100"/>
                <a:gd name="connsiteX223" fmla="*/ 2364581 w 5886450"/>
                <a:gd name="connsiteY223" fmla="*/ 9049 h 38100"/>
                <a:gd name="connsiteX224" fmla="*/ 2364581 w 5886450"/>
                <a:gd name="connsiteY224" fmla="*/ 9049 h 38100"/>
                <a:gd name="connsiteX225" fmla="*/ 2364581 w 5886450"/>
                <a:gd name="connsiteY225" fmla="*/ 9049 h 38100"/>
                <a:gd name="connsiteX226" fmla="*/ 1917859 w 5886450"/>
                <a:gd name="connsiteY226" fmla="*/ 9049 h 38100"/>
                <a:gd name="connsiteX227" fmla="*/ 1931194 w 5886450"/>
                <a:gd name="connsiteY227" fmla="*/ 26194 h 38100"/>
                <a:gd name="connsiteX228" fmla="*/ 1898809 w 5886450"/>
                <a:gd name="connsiteY228" fmla="*/ 33814 h 38100"/>
                <a:gd name="connsiteX229" fmla="*/ 1927384 w 5886450"/>
                <a:gd name="connsiteY229" fmla="*/ 33814 h 38100"/>
                <a:gd name="connsiteX230" fmla="*/ 1936909 w 5886450"/>
                <a:gd name="connsiteY230" fmla="*/ 31909 h 38100"/>
                <a:gd name="connsiteX231" fmla="*/ 1936909 w 5886450"/>
                <a:gd name="connsiteY231" fmla="*/ 33814 h 38100"/>
                <a:gd name="connsiteX232" fmla="*/ 1967389 w 5886450"/>
                <a:gd name="connsiteY232" fmla="*/ 33814 h 38100"/>
                <a:gd name="connsiteX233" fmla="*/ 1971199 w 5886450"/>
                <a:gd name="connsiteY233" fmla="*/ 31909 h 38100"/>
                <a:gd name="connsiteX234" fmla="*/ 1969294 w 5886450"/>
                <a:gd name="connsiteY234" fmla="*/ 33814 h 38100"/>
                <a:gd name="connsiteX235" fmla="*/ 2102644 w 5886450"/>
                <a:gd name="connsiteY235" fmla="*/ 33814 h 38100"/>
                <a:gd name="connsiteX236" fmla="*/ 2104549 w 5886450"/>
                <a:gd name="connsiteY236" fmla="*/ 9049 h 38100"/>
                <a:gd name="connsiteX237" fmla="*/ 1917859 w 5886450"/>
                <a:gd name="connsiteY237" fmla="*/ 9049 h 38100"/>
                <a:gd name="connsiteX238" fmla="*/ 1917859 w 5886450"/>
                <a:gd name="connsiteY238" fmla="*/ 9049 h 38100"/>
                <a:gd name="connsiteX239" fmla="*/ 1917859 w 5886450"/>
                <a:gd name="connsiteY239" fmla="*/ 9049 h 38100"/>
                <a:gd name="connsiteX240" fmla="*/ 1917859 w 5886450"/>
                <a:gd name="connsiteY240" fmla="*/ 9049 h 38100"/>
                <a:gd name="connsiteX241" fmla="*/ 1867376 w 5886450"/>
                <a:gd name="connsiteY241" fmla="*/ 9049 h 38100"/>
                <a:gd name="connsiteX242" fmla="*/ 1846421 w 5886450"/>
                <a:gd name="connsiteY242" fmla="*/ 26194 h 38100"/>
                <a:gd name="connsiteX243" fmla="*/ 1834991 w 5886450"/>
                <a:gd name="connsiteY243" fmla="*/ 20479 h 38100"/>
                <a:gd name="connsiteX244" fmla="*/ 1827371 w 5886450"/>
                <a:gd name="connsiteY244" fmla="*/ 9049 h 38100"/>
                <a:gd name="connsiteX245" fmla="*/ 1788319 w 5886450"/>
                <a:gd name="connsiteY245" fmla="*/ 9049 h 38100"/>
                <a:gd name="connsiteX246" fmla="*/ 1818799 w 5886450"/>
                <a:gd name="connsiteY246" fmla="*/ 33814 h 38100"/>
                <a:gd name="connsiteX247" fmla="*/ 1871186 w 5886450"/>
                <a:gd name="connsiteY247" fmla="*/ 33814 h 38100"/>
                <a:gd name="connsiteX248" fmla="*/ 1890236 w 5886450"/>
                <a:gd name="connsiteY248" fmla="*/ 9049 h 38100"/>
                <a:gd name="connsiteX249" fmla="*/ 1867376 w 5886450"/>
                <a:gd name="connsiteY249" fmla="*/ 9049 h 38100"/>
                <a:gd name="connsiteX250" fmla="*/ 1867376 w 5886450"/>
                <a:gd name="connsiteY250" fmla="*/ 9049 h 38100"/>
                <a:gd name="connsiteX251" fmla="*/ 1867376 w 5886450"/>
                <a:gd name="connsiteY251" fmla="*/ 9049 h 38100"/>
                <a:gd name="connsiteX252" fmla="*/ 1867376 w 5886450"/>
                <a:gd name="connsiteY252" fmla="*/ 9049 h 38100"/>
                <a:gd name="connsiteX253" fmla="*/ 1728311 w 5886450"/>
                <a:gd name="connsiteY253" fmla="*/ 9049 h 38100"/>
                <a:gd name="connsiteX254" fmla="*/ 1751171 w 5886450"/>
                <a:gd name="connsiteY254" fmla="*/ 14764 h 38100"/>
                <a:gd name="connsiteX255" fmla="*/ 1751171 w 5886450"/>
                <a:gd name="connsiteY255" fmla="*/ 9049 h 38100"/>
                <a:gd name="connsiteX256" fmla="*/ 1728311 w 5886450"/>
                <a:gd name="connsiteY256" fmla="*/ 9049 h 38100"/>
                <a:gd name="connsiteX257" fmla="*/ 1728311 w 5886450"/>
                <a:gd name="connsiteY257" fmla="*/ 9049 h 38100"/>
                <a:gd name="connsiteX258" fmla="*/ 1728311 w 5886450"/>
                <a:gd name="connsiteY258" fmla="*/ 9049 h 38100"/>
                <a:gd name="connsiteX259" fmla="*/ 1728311 w 5886450"/>
                <a:gd name="connsiteY259" fmla="*/ 9049 h 38100"/>
                <a:gd name="connsiteX260" fmla="*/ 1630204 w 5886450"/>
                <a:gd name="connsiteY260" fmla="*/ 9049 h 38100"/>
                <a:gd name="connsiteX261" fmla="*/ 1634014 w 5886450"/>
                <a:gd name="connsiteY261" fmla="*/ 14764 h 38100"/>
                <a:gd name="connsiteX262" fmla="*/ 1639729 w 5886450"/>
                <a:gd name="connsiteY262" fmla="*/ 14764 h 38100"/>
                <a:gd name="connsiteX263" fmla="*/ 1639729 w 5886450"/>
                <a:gd name="connsiteY263" fmla="*/ 9049 h 38100"/>
                <a:gd name="connsiteX264" fmla="*/ 1630204 w 5886450"/>
                <a:gd name="connsiteY264" fmla="*/ 9049 h 38100"/>
                <a:gd name="connsiteX265" fmla="*/ 1630204 w 5886450"/>
                <a:gd name="connsiteY265" fmla="*/ 9049 h 38100"/>
                <a:gd name="connsiteX266" fmla="*/ 1630204 w 5886450"/>
                <a:gd name="connsiteY266" fmla="*/ 9049 h 38100"/>
                <a:gd name="connsiteX267" fmla="*/ 1630204 w 5886450"/>
                <a:gd name="connsiteY267" fmla="*/ 9049 h 38100"/>
                <a:gd name="connsiteX268" fmla="*/ 1384459 w 5886450"/>
                <a:gd name="connsiteY268" fmla="*/ 9049 h 38100"/>
                <a:gd name="connsiteX269" fmla="*/ 1361599 w 5886450"/>
                <a:gd name="connsiteY269" fmla="*/ 9049 h 38100"/>
                <a:gd name="connsiteX270" fmla="*/ 1197769 w 5886450"/>
                <a:gd name="connsiteY270" fmla="*/ 9049 h 38100"/>
                <a:gd name="connsiteX271" fmla="*/ 1149191 w 5886450"/>
                <a:gd name="connsiteY271" fmla="*/ 20479 h 38100"/>
                <a:gd name="connsiteX272" fmla="*/ 1149191 w 5886450"/>
                <a:gd name="connsiteY272" fmla="*/ 9049 h 38100"/>
                <a:gd name="connsiteX273" fmla="*/ 1126331 w 5886450"/>
                <a:gd name="connsiteY273" fmla="*/ 9049 h 38100"/>
                <a:gd name="connsiteX274" fmla="*/ 1135856 w 5886450"/>
                <a:gd name="connsiteY274" fmla="*/ 20479 h 38100"/>
                <a:gd name="connsiteX275" fmla="*/ 1073944 w 5886450"/>
                <a:gd name="connsiteY275" fmla="*/ 26194 h 38100"/>
                <a:gd name="connsiteX276" fmla="*/ 1073944 w 5886450"/>
                <a:gd name="connsiteY276" fmla="*/ 14764 h 38100"/>
                <a:gd name="connsiteX277" fmla="*/ 1091089 w 5886450"/>
                <a:gd name="connsiteY277" fmla="*/ 9049 h 38100"/>
                <a:gd name="connsiteX278" fmla="*/ 897731 w 5886450"/>
                <a:gd name="connsiteY278" fmla="*/ 9049 h 38100"/>
                <a:gd name="connsiteX279" fmla="*/ 888206 w 5886450"/>
                <a:gd name="connsiteY279" fmla="*/ 14764 h 38100"/>
                <a:gd name="connsiteX280" fmla="*/ 888206 w 5886450"/>
                <a:gd name="connsiteY280" fmla="*/ 9049 h 38100"/>
                <a:gd name="connsiteX281" fmla="*/ 634841 w 5886450"/>
                <a:gd name="connsiteY281" fmla="*/ 9049 h 38100"/>
                <a:gd name="connsiteX282" fmla="*/ 646271 w 5886450"/>
                <a:gd name="connsiteY282" fmla="*/ 20479 h 38100"/>
                <a:gd name="connsiteX283" fmla="*/ 665321 w 5886450"/>
                <a:gd name="connsiteY283" fmla="*/ 26194 h 38100"/>
                <a:gd name="connsiteX284" fmla="*/ 669131 w 5886450"/>
                <a:gd name="connsiteY284" fmla="*/ 33814 h 38100"/>
                <a:gd name="connsiteX285" fmla="*/ 690086 w 5886450"/>
                <a:gd name="connsiteY285" fmla="*/ 33814 h 38100"/>
                <a:gd name="connsiteX286" fmla="*/ 693896 w 5886450"/>
                <a:gd name="connsiteY286" fmla="*/ 31909 h 38100"/>
                <a:gd name="connsiteX287" fmla="*/ 693896 w 5886450"/>
                <a:gd name="connsiteY287" fmla="*/ 33814 h 38100"/>
                <a:gd name="connsiteX288" fmla="*/ 701516 w 5886450"/>
                <a:gd name="connsiteY288" fmla="*/ 33814 h 38100"/>
                <a:gd name="connsiteX289" fmla="*/ 701516 w 5886450"/>
                <a:gd name="connsiteY289" fmla="*/ 31909 h 38100"/>
                <a:gd name="connsiteX290" fmla="*/ 712946 w 5886450"/>
                <a:gd name="connsiteY290" fmla="*/ 20479 h 38100"/>
                <a:gd name="connsiteX291" fmla="*/ 718661 w 5886450"/>
                <a:gd name="connsiteY291" fmla="*/ 20479 h 38100"/>
                <a:gd name="connsiteX292" fmla="*/ 718661 w 5886450"/>
                <a:gd name="connsiteY292" fmla="*/ 26194 h 38100"/>
                <a:gd name="connsiteX293" fmla="*/ 730091 w 5886450"/>
                <a:gd name="connsiteY293" fmla="*/ 33814 h 38100"/>
                <a:gd name="connsiteX294" fmla="*/ 838676 w 5886450"/>
                <a:gd name="connsiteY294" fmla="*/ 33814 h 38100"/>
                <a:gd name="connsiteX295" fmla="*/ 838676 w 5886450"/>
                <a:gd name="connsiteY295" fmla="*/ 31909 h 38100"/>
                <a:gd name="connsiteX296" fmla="*/ 844391 w 5886450"/>
                <a:gd name="connsiteY296" fmla="*/ 31909 h 38100"/>
                <a:gd name="connsiteX297" fmla="*/ 844391 w 5886450"/>
                <a:gd name="connsiteY297" fmla="*/ 33814 h 38100"/>
                <a:gd name="connsiteX298" fmla="*/ 857726 w 5886450"/>
                <a:gd name="connsiteY298" fmla="*/ 33814 h 38100"/>
                <a:gd name="connsiteX299" fmla="*/ 855821 w 5886450"/>
                <a:gd name="connsiteY299" fmla="*/ 31909 h 38100"/>
                <a:gd name="connsiteX300" fmla="*/ 880586 w 5886450"/>
                <a:gd name="connsiteY300" fmla="*/ 20479 h 38100"/>
                <a:gd name="connsiteX301" fmla="*/ 890111 w 5886450"/>
                <a:gd name="connsiteY301" fmla="*/ 33814 h 38100"/>
                <a:gd name="connsiteX302" fmla="*/ 974884 w 5886450"/>
                <a:gd name="connsiteY302" fmla="*/ 33814 h 38100"/>
                <a:gd name="connsiteX303" fmla="*/ 972979 w 5886450"/>
                <a:gd name="connsiteY303" fmla="*/ 31909 h 38100"/>
                <a:gd name="connsiteX304" fmla="*/ 997744 w 5886450"/>
                <a:gd name="connsiteY304" fmla="*/ 31909 h 38100"/>
                <a:gd name="connsiteX305" fmla="*/ 997744 w 5886450"/>
                <a:gd name="connsiteY305" fmla="*/ 33814 h 38100"/>
                <a:gd name="connsiteX306" fmla="*/ 1018699 w 5886450"/>
                <a:gd name="connsiteY306" fmla="*/ 33814 h 38100"/>
                <a:gd name="connsiteX307" fmla="*/ 1016794 w 5886450"/>
                <a:gd name="connsiteY307" fmla="*/ 31909 h 38100"/>
                <a:gd name="connsiteX308" fmla="*/ 1047274 w 5886450"/>
                <a:gd name="connsiteY308" fmla="*/ 31909 h 38100"/>
                <a:gd name="connsiteX309" fmla="*/ 1047274 w 5886450"/>
                <a:gd name="connsiteY309" fmla="*/ 33814 h 38100"/>
                <a:gd name="connsiteX310" fmla="*/ 1082516 w 5886450"/>
                <a:gd name="connsiteY310" fmla="*/ 33814 h 38100"/>
                <a:gd name="connsiteX311" fmla="*/ 1086326 w 5886450"/>
                <a:gd name="connsiteY311" fmla="*/ 31909 h 38100"/>
                <a:gd name="connsiteX312" fmla="*/ 1086326 w 5886450"/>
                <a:gd name="connsiteY312" fmla="*/ 33814 h 38100"/>
                <a:gd name="connsiteX313" fmla="*/ 1138714 w 5886450"/>
                <a:gd name="connsiteY313" fmla="*/ 33814 h 38100"/>
                <a:gd name="connsiteX314" fmla="*/ 1134904 w 5886450"/>
                <a:gd name="connsiteY314" fmla="*/ 26194 h 38100"/>
                <a:gd name="connsiteX315" fmla="*/ 1146334 w 5886450"/>
                <a:gd name="connsiteY315" fmla="*/ 26194 h 38100"/>
                <a:gd name="connsiteX316" fmla="*/ 1159669 w 5886450"/>
                <a:gd name="connsiteY316" fmla="*/ 33814 h 38100"/>
                <a:gd name="connsiteX317" fmla="*/ 1176814 w 5886450"/>
                <a:gd name="connsiteY317" fmla="*/ 33814 h 38100"/>
                <a:gd name="connsiteX318" fmla="*/ 1219676 w 5886450"/>
                <a:gd name="connsiteY318" fmla="*/ 33814 h 38100"/>
                <a:gd name="connsiteX319" fmla="*/ 1244441 w 5886450"/>
                <a:gd name="connsiteY319" fmla="*/ 33814 h 38100"/>
                <a:gd name="connsiteX320" fmla="*/ 1242536 w 5886450"/>
                <a:gd name="connsiteY320" fmla="*/ 31909 h 38100"/>
                <a:gd name="connsiteX321" fmla="*/ 1293019 w 5886450"/>
                <a:gd name="connsiteY321" fmla="*/ 26194 h 38100"/>
                <a:gd name="connsiteX322" fmla="*/ 1281589 w 5886450"/>
                <a:gd name="connsiteY322" fmla="*/ 20479 h 38100"/>
                <a:gd name="connsiteX323" fmla="*/ 1435894 w 5886450"/>
                <a:gd name="connsiteY323" fmla="*/ 14764 h 38100"/>
                <a:gd name="connsiteX324" fmla="*/ 1441609 w 5886450"/>
                <a:gd name="connsiteY324" fmla="*/ 20479 h 38100"/>
                <a:gd name="connsiteX325" fmla="*/ 1441609 w 5886450"/>
                <a:gd name="connsiteY325" fmla="*/ 26194 h 38100"/>
                <a:gd name="connsiteX326" fmla="*/ 1398746 w 5886450"/>
                <a:gd name="connsiteY326" fmla="*/ 26194 h 38100"/>
                <a:gd name="connsiteX327" fmla="*/ 1398746 w 5886450"/>
                <a:gd name="connsiteY327" fmla="*/ 31909 h 38100"/>
                <a:gd name="connsiteX328" fmla="*/ 1408271 w 5886450"/>
                <a:gd name="connsiteY328" fmla="*/ 33814 h 38100"/>
                <a:gd name="connsiteX329" fmla="*/ 1451134 w 5886450"/>
                <a:gd name="connsiteY329" fmla="*/ 33814 h 38100"/>
                <a:gd name="connsiteX330" fmla="*/ 1472089 w 5886450"/>
                <a:gd name="connsiteY330" fmla="*/ 14764 h 38100"/>
                <a:gd name="connsiteX331" fmla="*/ 1477804 w 5886450"/>
                <a:gd name="connsiteY331" fmla="*/ 33814 h 38100"/>
                <a:gd name="connsiteX332" fmla="*/ 1472089 w 5886450"/>
                <a:gd name="connsiteY332" fmla="*/ 33814 h 38100"/>
                <a:gd name="connsiteX333" fmla="*/ 1472089 w 5886450"/>
                <a:gd name="connsiteY333" fmla="*/ 28099 h 38100"/>
                <a:gd name="connsiteX334" fmla="*/ 1466374 w 5886450"/>
                <a:gd name="connsiteY334" fmla="*/ 35719 h 38100"/>
                <a:gd name="connsiteX335" fmla="*/ 1485424 w 5886450"/>
                <a:gd name="connsiteY335" fmla="*/ 35719 h 38100"/>
                <a:gd name="connsiteX336" fmla="*/ 1483519 w 5886450"/>
                <a:gd name="connsiteY336" fmla="*/ 33814 h 38100"/>
                <a:gd name="connsiteX337" fmla="*/ 1493044 w 5886450"/>
                <a:gd name="connsiteY337" fmla="*/ 9049 h 38100"/>
                <a:gd name="connsiteX338" fmla="*/ 1384459 w 5886450"/>
                <a:gd name="connsiteY338" fmla="*/ 9049 h 38100"/>
                <a:gd name="connsiteX339" fmla="*/ 1384459 w 5886450"/>
                <a:gd name="connsiteY339" fmla="*/ 9049 h 38100"/>
                <a:gd name="connsiteX340" fmla="*/ 1384459 w 5886450"/>
                <a:gd name="connsiteY340" fmla="*/ 9049 h 38100"/>
                <a:gd name="connsiteX341" fmla="*/ 1384459 w 5886450"/>
                <a:gd name="connsiteY341" fmla="*/ 9049 h 38100"/>
                <a:gd name="connsiteX342" fmla="*/ 546259 w 5886450"/>
                <a:gd name="connsiteY342" fmla="*/ 9049 h 38100"/>
                <a:gd name="connsiteX343" fmla="*/ 534829 w 5886450"/>
                <a:gd name="connsiteY343" fmla="*/ 14764 h 38100"/>
                <a:gd name="connsiteX344" fmla="*/ 546259 w 5886450"/>
                <a:gd name="connsiteY344" fmla="*/ 9049 h 38100"/>
                <a:gd name="connsiteX345" fmla="*/ 380524 w 5886450"/>
                <a:gd name="connsiteY345" fmla="*/ 9049 h 38100"/>
                <a:gd name="connsiteX346" fmla="*/ 391954 w 5886450"/>
                <a:gd name="connsiteY346" fmla="*/ 14764 h 38100"/>
                <a:gd name="connsiteX347" fmla="*/ 391954 w 5886450"/>
                <a:gd name="connsiteY347" fmla="*/ 20479 h 38100"/>
                <a:gd name="connsiteX348" fmla="*/ 361474 w 5886450"/>
                <a:gd name="connsiteY348" fmla="*/ 20479 h 38100"/>
                <a:gd name="connsiteX349" fmla="*/ 361474 w 5886450"/>
                <a:gd name="connsiteY349" fmla="*/ 14764 h 38100"/>
                <a:gd name="connsiteX350" fmla="*/ 378619 w 5886450"/>
                <a:gd name="connsiteY350" fmla="*/ 9049 h 38100"/>
                <a:gd name="connsiteX351" fmla="*/ 254794 w 5886450"/>
                <a:gd name="connsiteY351" fmla="*/ 9049 h 38100"/>
                <a:gd name="connsiteX352" fmla="*/ 192881 w 5886450"/>
                <a:gd name="connsiteY352" fmla="*/ 9049 h 38100"/>
                <a:gd name="connsiteX353" fmla="*/ 7144 w 5886450"/>
                <a:gd name="connsiteY353" fmla="*/ 9049 h 38100"/>
                <a:gd name="connsiteX354" fmla="*/ 7144 w 5886450"/>
                <a:gd name="connsiteY354" fmla="*/ 33814 h 38100"/>
                <a:gd name="connsiteX355" fmla="*/ 12859 w 5886450"/>
                <a:gd name="connsiteY355" fmla="*/ 33814 h 38100"/>
                <a:gd name="connsiteX356" fmla="*/ 12859 w 5886450"/>
                <a:gd name="connsiteY356" fmla="*/ 31909 h 38100"/>
                <a:gd name="connsiteX357" fmla="*/ 18574 w 5886450"/>
                <a:gd name="connsiteY357" fmla="*/ 31909 h 38100"/>
                <a:gd name="connsiteX358" fmla="*/ 18574 w 5886450"/>
                <a:gd name="connsiteY358" fmla="*/ 33814 h 38100"/>
                <a:gd name="connsiteX359" fmla="*/ 144304 w 5886450"/>
                <a:gd name="connsiteY359" fmla="*/ 33814 h 38100"/>
                <a:gd name="connsiteX360" fmla="*/ 144304 w 5886450"/>
                <a:gd name="connsiteY360" fmla="*/ 26194 h 38100"/>
                <a:gd name="connsiteX361" fmla="*/ 150019 w 5886450"/>
                <a:gd name="connsiteY361" fmla="*/ 26194 h 38100"/>
                <a:gd name="connsiteX362" fmla="*/ 150019 w 5886450"/>
                <a:gd name="connsiteY362" fmla="*/ 22384 h 38100"/>
                <a:gd name="connsiteX363" fmla="*/ 169069 w 5886450"/>
                <a:gd name="connsiteY363" fmla="*/ 22384 h 38100"/>
                <a:gd name="connsiteX364" fmla="*/ 195739 w 5886450"/>
                <a:gd name="connsiteY364" fmla="*/ 35719 h 38100"/>
                <a:gd name="connsiteX365" fmla="*/ 257651 w 5886450"/>
                <a:gd name="connsiteY365" fmla="*/ 35719 h 38100"/>
                <a:gd name="connsiteX366" fmla="*/ 259556 w 5886450"/>
                <a:gd name="connsiteY366" fmla="*/ 33814 h 38100"/>
                <a:gd name="connsiteX367" fmla="*/ 259556 w 5886450"/>
                <a:gd name="connsiteY367" fmla="*/ 35719 h 38100"/>
                <a:gd name="connsiteX368" fmla="*/ 389096 w 5886450"/>
                <a:gd name="connsiteY368" fmla="*/ 35719 h 38100"/>
                <a:gd name="connsiteX369" fmla="*/ 389096 w 5886450"/>
                <a:gd name="connsiteY369" fmla="*/ 28099 h 38100"/>
                <a:gd name="connsiteX370" fmla="*/ 394811 w 5886450"/>
                <a:gd name="connsiteY370" fmla="*/ 28099 h 38100"/>
                <a:gd name="connsiteX371" fmla="*/ 392906 w 5886450"/>
                <a:gd name="connsiteY371" fmla="*/ 35719 h 38100"/>
                <a:gd name="connsiteX372" fmla="*/ 580549 w 5886450"/>
                <a:gd name="connsiteY372" fmla="*/ 35719 h 38100"/>
                <a:gd name="connsiteX373" fmla="*/ 580549 w 5886450"/>
                <a:gd name="connsiteY373" fmla="*/ 33814 h 38100"/>
                <a:gd name="connsiteX374" fmla="*/ 590074 w 5886450"/>
                <a:gd name="connsiteY374" fmla="*/ 30004 h 38100"/>
                <a:gd name="connsiteX375" fmla="*/ 593884 w 5886450"/>
                <a:gd name="connsiteY375" fmla="*/ 20479 h 38100"/>
                <a:gd name="connsiteX376" fmla="*/ 578644 w 5886450"/>
                <a:gd name="connsiteY376" fmla="*/ 9049 h 38100"/>
                <a:gd name="connsiteX377" fmla="*/ 546259 w 5886450"/>
                <a:gd name="connsiteY377" fmla="*/ 9049 h 38100"/>
                <a:gd name="connsiteX378" fmla="*/ 546259 w 5886450"/>
                <a:gd name="connsiteY378" fmla="*/ 9049 h 38100"/>
                <a:gd name="connsiteX379" fmla="*/ 546259 w 5886450"/>
                <a:gd name="connsiteY379" fmla="*/ 9049 h 38100"/>
                <a:gd name="connsiteX380" fmla="*/ 546259 w 5886450"/>
                <a:gd name="connsiteY380" fmla="*/ 9049 h 38100"/>
                <a:gd name="connsiteX381" fmla="*/ 4566762 w 5886450"/>
                <a:gd name="connsiteY381" fmla="*/ 35719 h 38100"/>
                <a:gd name="connsiteX382" fmla="*/ 4551521 w 5886450"/>
                <a:gd name="connsiteY382" fmla="*/ 28099 h 38100"/>
                <a:gd name="connsiteX383" fmla="*/ 4551521 w 5886450"/>
                <a:gd name="connsiteY383" fmla="*/ 35719 h 38100"/>
                <a:gd name="connsiteX384" fmla="*/ 4566762 w 5886450"/>
                <a:gd name="connsiteY384" fmla="*/ 35719 h 38100"/>
                <a:gd name="connsiteX385" fmla="*/ 4566762 w 5886450"/>
                <a:gd name="connsiteY385" fmla="*/ 35719 h 38100"/>
                <a:gd name="connsiteX386" fmla="*/ 4566762 w 5886450"/>
                <a:gd name="connsiteY386" fmla="*/ 35719 h 38100"/>
                <a:gd name="connsiteX387" fmla="*/ 4566762 w 5886450"/>
                <a:gd name="connsiteY387" fmla="*/ 35719 h 38100"/>
                <a:gd name="connsiteX388" fmla="*/ 4499134 w 5886450"/>
                <a:gd name="connsiteY388" fmla="*/ 35719 h 38100"/>
                <a:gd name="connsiteX389" fmla="*/ 4501039 w 5886450"/>
                <a:gd name="connsiteY389" fmla="*/ 33814 h 38100"/>
                <a:gd name="connsiteX390" fmla="*/ 4491514 w 5886450"/>
                <a:gd name="connsiteY390" fmla="*/ 35719 h 38100"/>
                <a:gd name="connsiteX391" fmla="*/ 4499134 w 5886450"/>
                <a:gd name="connsiteY391" fmla="*/ 35719 h 38100"/>
                <a:gd name="connsiteX392" fmla="*/ 4499134 w 5886450"/>
                <a:gd name="connsiteY392" fmla="*/ 35719 h 38100"/>
                <a:gd name="connsiteX393" fmla="*/ 4499134 w 5886450"/>
                <a:gd name="connsiteY393" fmla="*/ 35719 h 38100"/>
                <a:gd name="connsiteX394" fmla="*/ 4499134 w 5886450"/>
                <a:gd name="connsiteY394" fmla="*/ 35719 h 38100"/>
                <a:gd name="connsiteX395" fmla="*/ 4435316 w 5886450"/>
                <a:gd name="connsiteY395" fmla="*/ 35719 h 38100"/>
                <a:gd name="connsiteX396" fmla="*/ 4435316 w 5886450"/>
                <a:gd name="connsiteY396" fmla="*/ 35719 h 38100"/>
                <a:gd name="connsiteX397" fmla="*/ 4431506 w 5886450"/>
                <a:gd name="connsiteY397" fmla="*/ 35719 h 38100"/>
                <a:gd name="connsiteX398" fmla="*/ 4435316 w 5886450"/>
                <a:gd name="connsiteY398" fmla="*/ 35719 h 38100"/>
                <a:gd name="connsiteX399" fmla="*/ 4435316 w 5886450"/>
                <a:gd name="connsiteY399" fmla="*/ 35719 h 38100"/>
                <a:gd name="connsiteX400" fmla="*/ 4435316 w 5886450"/>
                <a:gd name="connsiteY400" fmla="*/ 35719 h 38100"/>
                <a:gd name="connsiteX401" fmla="*/ 4435316 w 5886450"/>
                <a:gd name="connsiteY401" fmla="*/ 35719 h 38100"/>
                <a:gd name="connsiteX402" fmla="*/ 3486626 w 5886450"/>
                <a:gd name="connsiteY402" fmla="*/ 35719 h 38100"/>
                <a:gd name="connsiteX403" fmla="*/ 3471386 w 5886450"/>
                <a:gd name="connsiteY403" fmla="*/ 28099 h 38100"/>
                <a:gd name="connsiteX404" fmla="*/ 3469481 w 5886450"/>
                <a:gd name="connsiteY404" fmla="*/ 35719 h 38100"/>
                <a:gd name="connsiteX405" fmla="*/ 3486626 w 5886450"/>
                <a:gd name="connsiteY405" fmla="*/ 35719 h 38100"/>
                <a:gd name="connsiteX406" fmla="*/ 3486626 w 5886450"/>
                <a:gd name="connsiteY406" fmla="*/ 35719 h 38100"/>
                <a:gd name="connsiteX407" fmla="*/ 3486626 w 5886450"/>
                <a:gd name="connsiteY407" fmla="*/ 35719 h 38100"/>
                <a:gd name="connsiteX408" fmla="*/ 3486626 w 5886450"/>
                <a:gd name="connsiteY408" fmla="*/ 35719 h 38100"/>
                <a:gd name="connsiteX409" fmla="*/ 2354104 w 5886450"/>
                <a:gd name="connsiteY409" fmla="*/ 35719 h 38100"/>
                <a:gd name="connsiteX410" fmla="*/ 2354104 w 5886450"/>
                <a:gd name="connsiteY410" fmla="*/ 35719 h 38100"/>
                <a:gd name="connsiteX411" fmla="*/ 2354104 w 5886450"/>
                <a:gd name="connsiteY411" fmla="*/ 35719 h 38100"/>
                <a:gd name="connsiteX412" fmla="*/ 2354104 w 5886450"/>
                <a:gd name="connsiteY412" fmla="*/ 35719 h 38100"/>
                <a:gd name="connsiteX413" fmla="*/ 2354104 w 5886450"/>
                <a:gd name="connsiteY413" fmla="*/ 35719 h 38100"/>
                <a:gd name="connsiteX414" fmla="*/ 2354104 w 5886450"/>
                <a:gd name="connsiteY414" fmla="*/ 35719 h 38100"/>
                <a:gd name="connsiteX415" fmla="*/ 2354104 w 5886450"/>
                <a:gd name="connsiteY415" fmla="*/ 35719 h 38100"/>
                <a:gd name="connsiteX416" fmla="*/ 1765459 w 5886450"/>
                <a:gd name="connsiteY416" fmla="*/ 35719 h 38100"/>
                <a:gd name="connsiteX417" fmla="*/ 1746409 w 5886450"/>
                <a:gd name="connsiteY417" fmla="*/ 22384 h 38100"/>
                <a:gd name="connsiteX418" fmla="*/ 1695926 w 5886450"/>
                <a:gd name="connsiteY418" fmla="*/ 28099 h 38100"/>
                <a:gd name="connsiteX419" fmla="*/ 1738789 w 5886450"/>
                <a:gd name="connsiteY419" fmla="*/ 35719 h 38100"/>
                <a:gd name="connsiteX420" fmla="*/ 1765459 w 5886450"/>
                <a:gd name="connsiteY420" fmla="*/ 35719 h 38100"/>
                <a:gd name="connsiteX421" fmla="*/ 1765459 w 5886450"/>
                <a:gd name="connsiteY421" fmla="*/ 35719 h 38100"/>
                <a:gd name="connsiteX422" fmla="*/ 1765459 w 5886450"/>
                <a:gd name="connsiteY422" fmla="*/ 35719 h 38100"/>
                <a:gd name="connsiteX423" fmla="*/ 1765459 w 5886450"/>
                <a:gd name="connsiteY423" fmla="*/ 35719 h 38100"/>
                <a:gd name="connsiteX424" fmla="*/ 1676876 w 5886450"/>
                <a:gd name="connsiteY424" fmla="*/ 35719 h 38100"/>
                <a:gd name="connsiteX425" fmla="*/ 1676876 w 5886450"/>
                <a:gd name="connsiteY425" fmla="*/ 35719 h 38100"/>
                <a:gd name="connsiteX426" fmla="*/ 1634014 w 5886450"/>
                <a:gd name="connsiteY426" fmla="*/ 22384 h 38100"/>
                <a:gd name="connsiteX427" fmla="*/ 1635919 w 5886450"/>
                <a:gd name="connsiteY427" fmla="*/ 35719 h 38100"/>
                <a:gd name="connsiteX428" fmla="*/ 1676876 w 5886450"/>
                <a:gd name="connsiteY428" fmla="*/ 35719 h 38100"/>
                <a:gd name="connsiteX429" fmla="*/ 1676876 w 5886450"/>
                <a:gd name="connsiteY429" fmla="*/ 35719 h 38100"/>
                <a:gd name="connsiteX430" fmla="*/ 1676876 w 5886450"/>
                <a:gd name="connsiteY430" fmla="*/ 35719 h 38100"/>
                <a:gd name="connsiteX431" fmla="*/ 1676876 w 5886450"/>
                <a:gd name="connsiteY431" fmla="*/ 35719 h 38100"/>
                <a:gd name="connsiteX432" fmla="*/ 604361 w 5886450"/>
                <a:gd name="connsiteY432" fmla="*/ 35719 h 38100"/>
                <a:gd name="connsiteX433" fmla="*/ 604361 w 5886450"/>
                <a:gd name="connsiteY433" fmla="*/ 35719 h 38100"/>
                <a:gd name="connsiteX434" fmla="*/ 598646 w 5886450"/>
                <a:gd name="connsiteY434" fmla="*/ 35719 h 38100"/>
                <a:gd name="connsiteX435" fmla="*/ 604361 w 5886450"/>
                <a:gd name="connsiteY435" fmla="*/ 35719 h 38100"/>
                <a:gd name="connsiteX436" fmla="*/ 604361 w 5886450"/>
                <a:gd name="connsiteY436" fmla="*/ 35719 h 38100"/>
                <a:gd name="connsiteX437" fmla="*/ 604361 w 5886450"/>
                <a:gd name="connsiteY437" fmla="*/ 35719 h 38100"/>
                <a:gd name="connsiteX438" fmla="*/ 604361 w 5886450"/>
                <a:gd name="connsiteY438" fmla="*/ 35719 h 38100"/>
                <a:gd name="connsiteX439" fmla="*/ 298609 w 5886450"/>
                <a:gd name="connsiteY439" fmla="*/ 28099 h 38100"/>
                <a:gd name="connsiteX440" fmla="*/ 279559 w 5886450"/>
                <a:gd name="connsiteY440" fmla="*/ 28099 h 38100"/>
                <a:gd name="connsiteX441" fmla="*/ 298609 w 5886450"/>
                <a:gd name="connsiteY441" fmla="*/ 28099 h 38100"/>
                <a:gd name="connsiteX442" fmla="*/ 298609 w 5886450"/>
                <a:gd name="connsiteY442" fmla="*/ 28099 h 38100"/>
                <a:gd name="connsiteX443" fmla="*/ 298609 w 5886450"/>
                <a:gd name="connsiteY443" fmla="*/ 28099 h 38100"/>
                <a:gd name="connsiteX444" fmla="*/ 298609 w 5886450"/>
                <a:gd name="connsiteY444" fmla="*/ 28099 h 38100"/>
                <a:gd name="connsiteX445" fmla="*/ 523399 w 5886450"/>
                <a:gd name="connsiteY445" fmla="*/ 28099 h 38100"/>
                <a:gd name="connsiteX446" fmla="*/ 511969 w 5886450"/>
                <a:gd name="connsiteY446" fmla="*/ 33814 h 38100"/>
                <a:gd name="connsiteX447" fmla="*/ 523399 w 5886450"/>
                <a:gd name="connsiteY447" fmla="*/ 28099 h 38100"/>
                <a:gd name="connsiteX448" fmla="*/ 523399 w 5886450"/>
                <a:gd name="connsiteY448" fmla="*/ 28099 h 38100"/>
                <a:gd name="connsiteX449" fmla="*/ 523399 w 5886450"/>
                <a:gd name="connsiteY449" fmla="*/ 28099 h 38100"/>
                <a:gd name="connsiteX450" fmla="*/ 523399 w 5886450"/>
                <a:gd name="connsiteY450" fmla="*/ 28099 h 38100"/>
                <a:gd name="connsiteX451" fmla="*/ 2558891 w 5886450"/>
                <a:gd name="connsiteY451" fmla="*/ 28099 h 38100"/>
                <a:gd name="connsiteX452" fmla="*/ 2547461 w 5886450"/>
                <a:gd name="connsiteY452" fmla="*/ 33814 h 38100"/>
                <a:gd name="connsiteX453" fmla="*/ 2558891 w 5886450"/>
                <a:gd name="connsiteY453" fmla="*/ 28099 h 38100"/>
                <a:gd name="connsiteX454" fmla="*/ 2558891 w 5886450"/>
                <a:gd name="connsiteY454" fmla="*/ 28099 h 38100"/>
                <a:gd name="connsiteX455" fmla="*/ 2558891 w 5886450"/>
                <a:gd name="connsiteY455" fmla="*/ 28099 h 38100"/>
                <a:gd name="connsiteX456" fmla="*/ 2558891 w 5886450"/>
                <a:gd name="connsiteY456" fmla="*/ 28099 h 38100"/>
                <a:gd name="connsiteX457" fmla="*/ 1690211 w 5886450"/>
                <a:gd name="connsiteY457" fmla="*/ 22384 h 38100"/>
                <a:gd name="connsiteX458" fmla="*/ 1684496 w 5886450"/>
                <a:gd name="connsiteY458" fmla="*/ 33814 h 38100"/>
                <a:gd name="connsiteX459" fmla="*/ 1690211 w 5886450"/>
                <a:gd name="connsiteY459" fmla="*/ 22384 h 38100"/>
                <a:gd name="connsiteX460" fmla="*/ 1690211 w 5886450"/>
                <a:gd name="connsiteY460" fmla="*/ 22384 h 38100"/>
                <a:gd name="connsiteX461" fmla="*/ 1690211 w 5886450"/>
                <a:gd name="connsiteY461" fmla="*/ 22384 h 38100"/>
                <a:gd name="connsiteX462" fmla="*/ 1690211 w 5886450"/>
                <a:gd name="connsiteY462" fmla="*/ 22384 h 38100"/>
                <a:gd name="connsiteX463" fmla="*/ 4478179 w 5886450"/>
                <a:gd name="connsiteY463" fmla="*/ 22384 h 38100"/>
                <a:gd name="connsiteX464" fmla="*/ 4466749 w 5886450"/>
                <a:gd name="connsiteY464" fmla="*/ 22384 h 38100"/>
                <a:gd name="connsiteX465" fmla="*/ 4466749 w 5886450"/>
                <a:gd name="connsiteY465" fmla="*/ 28099 h 38100"/>
                <a:gd name="connsiteX466" fmla="*/ 4472464 w 5886450"/>
                <a:gd name="connsiteY466" fmla="*/ 28099 h 38100"/>
                <a:gd name="connsiteX467" fmla="*/ 4472464 w 5886450"/>
                <a:gd name="connsiteY467" fmla="*/ 33814 h 38100"/>
                <a:gd name="connsiteX468" fmla="*/ 4478179 w 5886450"/>
                <a:gd name="connsiteY468" fmla="*/ 22384 h 38100"/>
                <a:gd name="connsiteX469" fmla="*/ 4478179 w 5886450"/>
                <a:gd name="connsiteY469" fmla="*/ 22384 h 38100"/>
                <a:gd name="connsiteX470" fmla="*/ 4478179 w 5886450"/>
                <a:gd name="connsiteY470" fmla="*/ 22384 h 38100"/>
                <a:gd name="connsiteX471" fmla="*/ 4478179 w 5886450"/>
                <a:gd name="connsiteY471" fmla="*/ 22384 h 38100"/>
                <a:gd name="connsiteX472" fmla="*/ 1235869 w 5886450"/>
                <a:gd name="connsiteY472" fmla="*/ 14764 h 38100"/>
                <a:gd name="connsiteX473" fmla="*/ 1235869 w 5886450"/>
                <a:gd name="connsiteY473" fmla="*/ 26194 h 38100"/>
                <a:gd name="connsiteX474" fmla="*/ 1211104 w 5886450"/>
                <a:gd name="connsiteY474" fmla="*/ 26194 h 38100"/>
                <a:gd name="connsiteX475" fmla="*/ 1199674 w 5886450"/>
                <a:gd name="connsiteY475" fmla="*/ 20479 h 38100"/>
                <a:gd name="connsiteX476" fmla="*/ 1199674 w 5886450"/>
                <a:gd name="connsiteY476" fmla="*/ 14764 h 38100"/>
                <a:gd name="connsiteX477" fmla="*/ 1235869 w 5886450"/>
                <a:gd name="connsiteY477" fmla="*/ 14764 h 38100"/>
                <a:gd name="connsiteX478" fmla="*/ 1235869 w 5886450"/>
                <a:gd name="connsiteY478" fmla="*/ 14764 h 38100"/>
                <a:gd name="connsiteX479" fmla="*/ 1235869 w 5886450"/>
                <a:gd name="connsiteY479" fmla="*/ 14764 h 38100"/>
                <a:gd name="connsiteX480" fmla="*/ 1235869 w 5886450"/>
                <a:gd name="connsiteY480" fmla="*/ 14764 h 38100"/>
                <a:gd name="connsiteX481" fmla="*/ 3577114 w 5886450"/>
                <a:gd name="connsiteY481" fmla="*/ 14764 h 38100"/>
                <a:gd name="connsiteX482" fmla="*/ 3577114 w 5886450"/>
                <a:gd name="connsiteY482" fmla="*/ 26194 h 38100"/>
                <a:gd name="connsiteX483" fmla="*/ 3571399 w 5886450"/>
                <a:gd name="connsiteY483" fmla="*/ 26194 h 38100"/>
                <a:gd name="connsiteX484" fmla="*/ 3571399 w 5886450"/>
                <a:gd name="connsiteY484" fmla="*/ 14764 h 38100"/>
                <a:gd name="connsiteX485" fmla="*/ 3577114 w 5886450"/>
                <a:gd name="connsiteY485" fmla="*/ 14764 h 38100"/>
                <a:gd name="connsiteX486" fmla="*/ 3577114 w 5886450"/>
                <a:gd name="connsiteY486" fmla="*/ 14764 h 38100"/>
                <a:gd name="connsiteX487" fmla="*/ 3577114 w 5886450"/>
                <a:gd name="connsiteY487" fmla="*/ 14764 h 38100"/>
                <a:gd name="connsiteX488" fmla="*/ 3577114 w 5886450"/>
                <a:gd name="connsiteY488" fmla="*/ 14764 h 38100"/>
                <a:gd name="connsiteX489" fmla="*/ 4539139 w 5886450"/>
                <a:gd name="connsiteY489" fmla="*/ 14764 h 38100"/>
                <a:gd name="connsiteX490" fmla="*/ 4527709 w 5886450"/>
                <a:gd name="connsiteY490" fmla="*/ 14764 h 38100"/>
                <a:gd name="connsiteX491" fmla="*/ 4539139 w 5886450"/>
                <a:gd name="connsiteY491" fmla="*/ 26194 h 38100"/>
                <a:gd name="connsiteX492" fmla="*/ 4539139 w 5886450"/>
                <a:gd name="connsiteY492" fmla="*/ 31909 h 38100"/>
                <a:gd name="connsiteX493" fmla="*/ 4544854 w 5886450"/>
                <a:gd name="connsiteY493" fmla="*/ 31909 h 38100"/>
                <a:gd name="connsiteX494" fmla="*/ 4539139 w 5886450"/>
                <a:gd name="connsiteY494" fmla="*/ 14764 h 38100"/>
                <a:gd name="connsiteX495" fmla="*/ 4539139 w 5886450"/>
                <a:gd name="connsiteY495" fmla="*/ 14764 h 38100"/>
                <a:gd name="connsiteX496" fmla="*/ 4539139 w 5886450"/>
                <a:gd name="connsiteY496" fmla="*/ 14764 h 38100"/>
                <a:gd name="connsiteX497" fmla="*/ 4539139 w 5886450"/>
                <a:gd name="connsiteY497" fmla="*/ 14764 h 38100"/>
                <a:gd name="connsiteX498" fmla="*/ 5271611 w 5886450"/>
                <a:gd name="connsiteY498" fmla="*/ 14764 h 38100"/>
                <a:gd name="connsiteX499" fmla="*/ 5277327 w 5886450"/>
                <a:gd name="connsiteY499" fmla="*/ 33814 h 38100"/>
                <a:gd name="connsiteX500" fmla="*/ 5258277 w 5886450"/>
                <a:gd name="connsiteY500" fmla="*/ 33814 h 38100"/>
                <a:gd name="connsiteX501" fmla="*/ 5258277 w 5886450"/>
                <a:gd name="connsiteY501" fmla="*/ 22384 h 38100"/>
                <a:gd name="connsiteX502" fmla="*/ 5271611 w 5886450"/>
                <a:gd name="connsiteY502" fmla="*/ 14764 h 38100"/>
                <a:gd name="connsiteX503" fmla="*/ 5271611 w 5886450"/>
                <a:gd name="connsiteY503" fmla="*/ 14764 h 38100"/>
                <a:gd name="connsiteX504" fmla="*/ 5271611 w 5886450"/>
                <a:gd name="connsiteY504" fmla="*/ 14764 h 38100"/>
                <a:gd name="connsiteX505" fmla="*/ 5271611 w 5886450"/>
                <a:gd name="connsiteY505" fmla="*/ 14764 h 38100"/>
                <a:gd name="connsiteX506" fmla="*/ 5793582 w 5886450"/>
                <a:gd name="connsiteY506" fmla="*/ 14764 h 38100"/>
                <a:gd name="connsiteX507" fmla="*/ 5793582 w 5886450"/>
                <a:gd name="connsiteY507" fmla="*/ 26194 h 38100"/>
                <a:gd name="connsiteX508" fmla="*/ 5787866 w 5886450"/>
                <a:gd name="connsiteY508" fmla="*/ 26194 h 38100"/>
                <a:gd name="connsiteX509" fmla="*/ 5787866 w 5886450"/>
                <a:gd name="connsiteY509" fmla="*/ 14764 h 38100"/>
                <a:gd name="connsiteX510" fmla="*/ 5793582 w 5886450"/>
                <a:gd name="connsiteY510" fmla="*/ 14764 h 38100"/>
                <a:gd name="connsiteX511" fmla="*/ 5793582 w 5886450"/>
                <a:gd name="connsiteY511" fmla="*/ 14764 h 38100"/>
                <a:gd name="connsiteX512" fmla="*/ 5793582 w 5886450"/>
                <a:gd name="connsiteY512" fmla="*/ 14764 h 38100"/>
                <a:gd name="connsiteX513" fmla="*/ 5793582 w 5886450"/>
                <a:gd name="connsiteY513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5886450" h="38100">
                  <a:moveTo>
                    <a:pt x="5619274" y="9049"/>
                  </a:moveTo>
                  <a:cubicBezTo>
                    <a:pt x="5624989" y="12859"/>
                    <a:pt x="5638324" y="16669"/>
                    <a:pt x="5642134" y="20479"/>
                  </a:cubicBezTo>
                  <a:lnTo>
                    <a:pt x="5611654" y="20479"/>
                  </a:lnTo>
                  <a:lnTo>
                    <a:pt x="5611654" y="14764"/>
                  </a:lnTo>
                  <a:lnTo>
                    <a:pt x="5605939" y="14764"/>
                  </a:lnTo>
                  <a:cubicBezTo>
                    <a:pt x="5611654" y="10954"/>
                    <a:pt x="5607844" y="12859"/>
                    <a:pt x="5617369" y="9049"/>
                  </a:cubicBezTo>
                  <a:lnTo>
                    <a:pt x="5532596" y="9049"/>
                  </a:lnTo>
                  <a:cubicBezTo>
                    <a:pt x="5517357" y="14764"/>
                    <a:pt x="5502116" y="18574"/>
                    <a:pt x="5482114" y="26194"/>
                  </a:cubicBezTo>
                  <a:cubicBezTo>
                    <a:pt x="5482114" y="30004"/>
                    <a:pt x="5482114" y="31909"/>
                    <a:pt x="5482114" y="33814"/>
                  </a:cubicBezTo>
                  <a:lnTo>
                    <a:pt x="5512594" y="33814"/>
                  </a:lnTo>
                  <a:lnTo>
                    <a:pt x="5512594" y="31909"/>
                  </a:lnTo>
                  <a:cubicBezTo>
                    <a:pt x="5516404" y="30004"/>
                    <a:pt x="5516404" y="30004"/>
                    <a:pt x="5518309" y="26194"/>
                  </a:cubicBezTo>
                  <a:cubicBezTo>
                    <a:pt x="5531644" y="28099"/>
                    <a:pt x="5531644" y="26194"/>
                    <a:pt x="5555457" y="26194"/>
                  </a:cubicBezTo>
                  <a:cubicBezTo>
                    <a:pt x="5559266" y="14764"/>
                    <a:pt x="5557361" y="20479"/>
                    <a:pt x="5561171" y="14764"/>
                  </a:cubicBezTo>
                  <a:cubicBezTo>
                    <a:pt x="5561171" y="28099"/>
                    <a:pt x="5559266" y="31909"/>
                    <a:pt x="5559266" y="35719"/>
                  </a:cubicBezTo>
                  <a:lnTo>
                    <a:pt x="5607844" y="35719"/>
                  </a:lnTo>
                  <a:lnTo>
                    <a:pt x="5605939" y="33814"/>
                  </a:lnTo>
                  <a:lnTo>
                    <a:pt x="5624989" y="33814"/>
                  </a:lnTo>
                  <a:cubicBezTo>
                    <a:pt x="5623084" y="33814"/>
                    <a:pt x="5623084" y="35719"/>
                    <a:pt x="5621179" y="35719"/>
                  </a:cubicBezTo>
                  <a:lnTo>
                    <a:pt x="5638324" y="35719"/>
                  </a:lnTo>
                  <a:cubicBezTo>
                    <a:pt x="5640229" y="35719"/>
                    <a:pt x="5640229" y="35719"/>
                    <a:pt x="5642134" y="33814"/>
                  </a:cubicBezTo>
                  <a:lnTo>
                    <a:pt x="5640229" y="35719"/>
                  </a:lnTo>
                  <a:lnTo>
                    <a:pt x="5686902" y="35719"/>
                  </a:lnTo>
                  <a:cubicBezTo>
                    <a:pt x="5677377" y="31909"/>
                    <a:pt x="5665946" y="30004"/>
                    <a:pt x="5660232" y="28099"/>
                  </a:cubicBezTo>
                  <a:cubicBezTo>
                    <a:pt x="5665946" y="22384"/>
                    <a:pt x="5662136" y="26194"/>
                    <a:pt x="5671661" y="22384"/>
                  </a:cubicBezTo>
                  <a:cubicBezTo>
                    <a:pt x="5688807" y="12859"/>
                    <a:pt x="5692616" y="24289"/>
                    <a:pt x="5714524" y="28099"/>
                  </a:cubicBezTo>
                  <a:cubicBezTo>
                    <a:pt x="5714524" y="30004"/>
                    <a:pt x="5714524" y="33814"/>
                    <a:pt x="5716429" y="35719"/>
                  </a:cubicBezTo>
                  <a:lnTo>
                    <a:pt x="5826919" y="35719"/>
                  </a:lnTo>
                  <a:lnTo>
                    <a:pt x="5826919" y="33814"/>
                  </a:lnTo>
                  <a:lnTo>
                    <a:pt x="5844064" y="33814"/>
                  </a:lnTo>
                  <a:lnTo>
                    <a:pt x="5844064" y="35719"/>
                  </a:lnTo>
                  <a:lnTo>
                    <a:pt x="5881211" y="35719"/>
                  </a:lnTo>
                  <a:cubicBezTo>
                    <a:pt x="5883116" y="28099"/>
                    <a:pt x="5883116" y="18574"/>
                    <a:pt x="5885021" y="10954"/>
                  </a:cubicBezTo>
                  <a:lnTo>
                    <a:pt x="5619274" y="9049"/>
                  </a:lnTo>
                  <a:lnTo>
                    <a:pt x="5619274" y="9049"/>
                  </a:lnTo>
                  <a:lnTo>
                    <a:pt x="5619274" y="9049"/>
                  </a:lnTo>
                  <a:lnTo>
                    <a:pt x="5619274" y="9049"/>
                  </a:lnTo>
                  <a:close/>
                  <a:moveTo>
                    <a:pt x="5235416" y="9049"/>
                  </a:moveTo>
                  <a:cubicBezTo>
                    <a:pt x="5241132" y="14764"/>
                    <a:pt x="5246846" y="22384"/>
                    <a:pt x="5252561" y="26194"/>
                  </a:cubicBezTo>
                  <a:cubicBezTo>
                    <a:pt x="5252561" y="28099"/>
                    <a:pt x="5252561" y="31909"/>
                    <a:pt x="5250657" y="33814"/>
                  </a:cubicBezTo>
                  <a:lnTo>
                    <a:pt x="5310664" y="33814"/>
                  </a:lnTo>
                  <a:lnTo>
                    <a:pt x="5308759" y="31909"/>
                  </a:lnTo>
                  <a:cubicBezTo>
                    <a:pt x="5323999" y="22384"/>
                    <a:pt x="5316379" y="33814"/>
                    <a:pt x="5320189" y="12859"/>
                  </a:cubicBezTo>
                  <a:cubicBezTo>
                    <a:pt x="5314474" y="10954"/>
                    <a:pt x="5306854" y="9049"/>
                    <a:pt x="5299234" y="7144"/>
                  </a:cubicBezTo>
                  <a:lnTo>
                    <a:pt x="5235416" y="9049"/>
                  </a:lnTo>
                  <a:lnTo>
                    <a:pt x="5235416" y="9049"/>
                  </a:lnTo>
                  <a:lnTo>
                    <a:pt x="5235416" y="9049"/>
                  </a:lnTo>
                  <a:lnTo>
                    <a:pt x="5235416" y="9049"/>
                  </a:lnTo>
                  <a:close/>
                  <a:moveTo>
                    <a:pt x="5121116" y="9049"/>
                  </a:moveTo>
                  <a:cubicBezTo>
                    <a:pt x="5130641" y="16669"/>
                    <a:pt x="5142071" y="14764"/>
                    <a:pt x="5147786" y="26194"/>
                  </a:cubicBezTo>
                  <a:cubicBezTo>
                    <a:pt x="5145882" y="31909"/>
                    <a:pt x="5142071" y="28099"/>
                    <a:pt x="5147786" y="31909"/>
                  </a:cubicBezTo>
                  <a:lnTo>
                    <a:pt x="5149691" y="33814"/>
                  </a:lnTo>
                  <a:lnTo>
                    <a:pt x="5184934" y="33814"/>
                  </a:lnTo>
                  <a:cubicBezTo>
                    <a:pt x="5183029" y="30004"/>
                    <a:pt x="5181124" y="26194"/>
                    <a:pt x="5179219" y="20479"/>
                  </a:cubicBezTo>
                  <a:cubicBezTo>
                    <a:pt x="5202079" y="16669"/>
                    <a:pt x="5203984" y="10954"/>
                    <a:pt x="5229702" y="9049"/>
                  </a:cubicBezTo>
                  <a:lnTo>
                    <a:pt x="5121116" y="9049"/>
                  </a:lnTo>
                  <a:lnTo>
                    <a:pt x="5121116" y="9049"/>
                  </a:lnTo>
                  <a:lnTo>
                    <a:pt x="5121116" y="9049"/>
                  </a:lnTo>
                  <a:lnTo>
                    <a:pt x="5121116" y="9049"/>
                  </a:lnTo>
                  <a:close/>
                  <a:moveTo>
                    <a:pt x="5074444" y="9049"/>
                  </a:moveTo>
                  <a:cubicBezTo>
                    <a:pt x="5080159" y="14764"/>
                    <a:pt x="5083969" y="24289"/>
                    <a:pt x="5085874" y="33814"/>
                  </a:cubicBezTo>
                  <a:lnTo>
                    <a:pt x="5085874" y="35719"/>
                  </a:lnTo>
                  <a:lnTo>
                    <a:pt x="5123021" y="35719"/>
                  </a:lnTo>
                  <a:lnTo>
                    <a:pt x="5123021" y="33814"/>
                  </a:lnTo>
                  <a:cubicBezTo>
                    <a:pt x="5103971" y="30004"/>
                    <a:pt x="5100161" y="22384"/>
                    <a:pt x="5096352" y="9049"/>
                  </a:cubicBezTo>
                  <a:lnTo>
                    <a:pt x="5074444" y="9049"/>
                  </a:lnTo>
                  <a:lnTo>
                    <a:pt x="5074444" y="9049"/>
                  </a:lnTo>
                  <a:lnTo>
                    <a:pt x="5074444" y="9049"/>
                  </a:lnTo>
                  <a:lnTo>
                    <a:pt x="5074444" y="9049"/>
                  </a:lnTo>
                  <a:close/>
                  <a:moveTo>
                    <a:pt x="4985861" y="9049"/>
                  </a:moveTo>
                  <a:cubicBezTo>
                    <a:pt x="4974432" y="10954"/>
                    <a:pt x="4963002" y="18574"/>
                    <a:pt x="4942999" y="14764"/>
                  </a:cubicBezTo>
                  <a:lnTo>
                    <a:pt x="4942999" y="9049"/>
                  </a:lnTo>
                  <a:lnTo>
                    <a:pt x="4900136" y="9049"/>
                  </a:lnTo>
                  <a:cubicBezTo>
                    <a:pt x="4905852" y="26194"/>
                    <a:pt x="4915377" y="16669"/>
                    <a:pt x="4900136" y="26194"/>
                  </a:cubicBezTo>
                  <a:lnTo>
                    <a:pt x="4900136" y="31909"/>
                  </a:lnTo>
                  <a:lnTo>
                    <a:pt x="4894421" y="31909"/>
                  </a:lnTo>
                  <a:cubicBezTo>
                    <a:pt x="4886802" y="16669"/>
                    <a:pt x="4896327" y="28099"/>
                    <a:pt x="4882991" y="20479"/>
                  </a:cubicBezTo>
                  <a:lnTo>
                    <a:pt x="4882991" y="14764"/>
                  </a:lnTo>
                  <a:lnTo>
                    <a:pt x="4900136" y="9049"/>
                  </a:lnTo>
                  <a:lnTo>
                    <a:pt x="4772502" y="9049"/>
                  </a:lnTo>
                  <a:cubicBezTo>
                    <a:pt x="4745831" y="12859"/>
                    <a:pt x="4722019" y="16669"/>
                    <a:pt x="4702969" y="20479"/>
                  </a:cubicBezTo>
                  <a:cubicBezTo>
                    <a:pt x="4691539" y="22384"/>
                    <a:pt x="4680109" y="30004"/>
                    <a:pt x="4667727" y="33814"/>
                  </a:cubicBezTo>
                  <a:lnTo>
                    <a:pt x="4791552" y="33814"/>
                  </a:lnTo>
                  <a:cubicBezTo>
                    <a:pt x="4793456" y="33814"/>
                    <a:pt x="4793456" y="31909"/>
                    <a:pt x="4795362" y="31909"/>
                  </a:cubicBezTo>
                  <a:lnTo>
                    <a:pt x="4797266" y="33814"/>
                  </a:lnTo>
                  <a:lnTo>
                    <a:pt x="4872514" y="33814"/>
                  </a:lnTo>
                  <a:cubicBezTo>
                    <a:pt x="4874419" y="33814"/>
                    <a:pt x="4874419" y="33814"/>
                    <a:pt x="4876324" y="31909"/>
                  </a:cubicBezTo>
                  <a:lnTo>
                    <a:pt x="4874419" y="33814"/>
                  </a:lnTo>
                  <a:lnTo>
                    <a:pt x="5036344" y="33814"/>
                  </a:lnTo>
                  <a:cubicBezTo>
                    <a:pt x="5043964" y="31909"/>
                    <a:pt x="5049679" y="30004"/>
                    <a:pt x="5055394" y="26194"/>
                  </a:cubicBezTo>
                  <a:cubicBezTo>
                    <a:pt x="5061109" y="20479"/>
                    <a:pt x="5057299" y="24289"/>
                    <a:pt x="5061109" y="14764"/>
                  </a:cubicBezTo>
                  <a:lnTo>
                    <a:pt x="5051584" y="14764"/>
                  </a:lnTo>
                  <a:lnTo>
                    <a:pt x="5045869" y="26194"/>
                  </a:lnTo>
                  <a:cubicBezTo>
                    <a:pt x="5030629" y="22384"/>
                    <a:pt x="5023009" y="12859"/>
                    <a:pt x="5004911" y="9049"/>
                  </a:cubicBez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close/>
                  <a:moveTo>
                    <a:pt x="4576287" y="9049"/>
                  </a:moveTo>
                  <a:cubicBezTo>
                    <a:pt x="4585812" y="16669"/>
                    <a:pt x="4593431" y="24289"/>
                    <a:pt x="4597241" y="33814"/>
                  </a:cubicBezTo>
                  <a:lnTo>
                    <a:pt x="4622006" y="33814"/>
                  </a:lnTo>
                  <a:cubicBezTo>
                    <a:pt x="4618196" y="26194"/>
                    <a:pt x="4614387" y="18574"/>
                    <a:pt x="4612481" y="9049"/>
                  </a:cubicBezTo>
                  <a:lnTo>
                    <a:pt x="4576287" y="9049"/>
                  </a:lnTo>
                  <a:lnTo>
                    <a:pt x="4576287" y="9049"/>
                  </a:lnTo>
                  <a:lnTo>
                    <a:pt x="4576287" y="9049"/>
                  </a:lnTo>
                  <a:lnTo>
                    <a:pt x="4576287" y="9049"/>
                  </a:lnTo>
                  <a:close/>
                  <a:moveTo>
                    <a:pt x="4502944" y="9049"/>
                  </a:moveTo>
                  <a:cubicBezTo>
                    <a:pt x="4508659" y="12859"/>
                    <a:pt x="4512469" y="12859"/>
                    <a:pt x="4525804" y="14764"/>
                  </a:cubicBezTo>
                  <a:lnTo>
                    <a:pt x="4525804" y="9049"/>
                  </a:lnTo>
                  <a:lnTo>
                    <a:pt x="4502944" y="9049"/>
                  </a:lnTo>
                  <a:lnTo>
                    <a:pt x="4502944" y="9049"/>
                  </a:lnTo>
                  <a:lnTo>
                    <a:pt x="4502944" y="9049"/>
                  </a:lnTo>
                  <a:lnTo>
                    <a:pt x="4502944" y="9049"/>
                  </a:lnTo>
                  <a:close/>
                  <a:moveTo>
                    <a:pt x="4257199" y="9049"/>
                  </a:moveTo>
                  <a:cubicBezTo>
                    <a:pt x="4255294" y="10954"/>
                    <a:pt x="4253389" y="12859"/>
                    <a:pt x="4253389" y="14764"/>
                  </a:cubicBezTo>
                  <a:cubicBezTo>
                    <a:pt x="4249579" y="20479"/>
                    <a:pt x="4245769" y="28099"/>
                    <a:pt x="4243864" y="35719"/>
                  </a:cubicBezTo>
                  <a:lnTo>
                    <a:pt x="4319112" y="35719"/>
                  </a:lnTo>
                  <a:cubicBezTo>
                    <a:pt x="4319112" y="28099"/>
                    <a:pt x="4317206" y="22384"/>
                    <a:pt x="4321016" y="16669"/>
                  </a:cubicBezTo>
                  <a:cubicBezTo>
                    <a:pt x="4324827" y="24289"/>
                    <a:pt x="4328637" y="30004"/>
                    <a:pt x="4332446" y="35719"/>
                  </a:cubicBezTo>
                  <a:lnTo>
                    <a:pt x="4359116" y="35719"/>
                  </a:lnTo>
                  <a:lnTo>
                    <a:pt x="4359116" y="33814"/>
                  </a:lnTo>
                  <a:lnTo>
                    <a:pt x="4364831" y="33814"/>
                  </a:lnTo>
                  <a:lnTo>
                    <a:pt x="4364831" y="35719"/>
                  </a:lnTo>
                  <a:lnTo>
                    <a:pt x="4389596" y="35719"/>
                  </a:lnTo>
                  <a:cubicBezTo>
                    <a:pt x="4399121" y="22384"/>
                    <a:pt x="4414362" y="16669"/>
                    <a:pt x="4428649" y="10954"/>
                  </a:cubicBezTo>
                  <a:lnTo>
                    <a:pt x="4257199" y="9049"/>
                  </a:lnTo>
                  <a:lnTo>
                    <a:pt x="4257199" y="9049"/>
                  </a:lnTo>
                  <a:lnTo>
                    <a:pt x="4257199" y="9049"/>
                  </a:lnTo>
                  <a:lnTo>
                    <a:pt x="4257199" y="9049"/>
                  </a:lnTo>
                  <a:close/>
                  <a:moveTo>
                    <a:pt x="3685699" y="9049"/>
                  </a:moveTo>
                  <a:cubicBezTo>
                    <a:pt x="3685699" y="10954"/>
                    <a:pt x="3683794" y="12859"/>
                    <a:pt x="3683794" y="14764"/>
                  </a:cubicBezTo>
                  <a:lnTo>
                    <a:pt x="3672364" y="14764"/>
                  </a:lnTo>
                  <a:lnTo>
                    <a:pt x="3672364" y="9049"/>
                  </a:lnTo>
                  <a:lnTo>
                    <a:pt x="3494246" y="9049"/>
                  </a:lnTo>
                  <a:cubicBezTo>
                    <a:pt x="3496151" y="12859"/>
                    <a:pt x="3496151" y="18574"/>
                    <a:pt x="3498056" y="26194"/>
                  </a:cubicBezTo>
                  <a:cubicBezTo>
                    <a:pt x="3511391" y="28099"/>
                    <a:pt x="3515201" y="28099"/>
                    <a:pt x="3522821" y="31909"/>
                  </a:cubicBezTo>
                  <a:cubicBezTo>
                    <a:pt x="3520916" y="31909"/>
                    <a:pt x="3517106" y="33814"/>
                    <a:pt x="3515201" y="33814"/>
                  </a:cubicBezTo>
                  <a:lnTo>
                    <a:pt x="3561874" y="33814"/>
                  </a:lnTo>
                  <a:cubicBezTo>
                    <a:pt x="3563779" y="33814"/>
                    <a:pt x="3563779" y="33814"/>
                    <a:pt x="3565684" y="31909"/>
                  </a:cubicBezTo>
                  <a:lnTo>
                    <a:pt x="3563779" y="33814"/>
                  </a:lnTo>
                  <a:lnTo>
                    <a:pt x="3678079" y="33814"/>
                  </a:lnTo>
                  <a:lnTo>
                    <a:pt x="3678079" y="31909"/>
                  </a:lnTo>
                  <a:lnTo>
                    <a:pt x="3689509" y="31909"/>
                  </a:lnTo>
                  <a:lnTo>
                    <a:pt x="3689509" y="33814"/>
                  </a:lnTo>
                  <a:lnTo>
                    <a:pt x="3699034" y="33814"/>
                  </a:lnTo>
                  <a:cubicBezTo>
                    <a:pt x="3700939" y="24289"/>
                    <a:pt x="3704749" y="14764"/>
                    <a:pt x="3708559" y="9049"/>
                  </a:cubicBezTo>
                  <a:lnTo>
                    <a:pt x="3685699" y="9049"/>
                  </a:lnTo>
                  <a:lnTo>
                    <a:pt x="3685699" y="9049"/>
                  </a:lnTo>
                  <a:lnTo>
                    <a:pt x="3685699" y="9049"/>
                  </a:lnTo>
                  <a:lnTo>
                    <a:pt x="3685699" y="9049"/>
                  </a:lnTo>
                  <a:close/>
                  <a:moveTo>
                    <a:pt x="3463766" y="9049"/>
                  </a:moveTo>
                  <a:cubicBezTo>
                    <a:pt x="3448526" y="14764"/>
                    <a:pt x="3435191" y="26194"/>
                    <a:pt x="3418999" y="33814"/>
                  </a:cubicBezTo>
                  <a:lnTo>
                    <a:pt x="3463766" y="33814"/>
                  </a:lnTo>
                  <a:cubicBezTo>
                    <a:pt x="3463766" y="26194"/>
                    <a:pt x="3469481" y="20479"/>
                    <a:pt x="3465671" y="14764"/>
                  </a:cubicBez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close/>
                  <a:moveTo>
                    <a:pt x="3291364" y="9049"/>
                  </a:moveTo>
                  <a:cubicBezTo>
                    <a:pt x="3293269" y="16669"/>
                    <a:pt x="3281839" y="16669"/>
                    <a:pt x="3279934" y="20479"/>
                  </a:cubicBezTo>
                  <a:cubicBezTo>
                    <a:pt x="3276124" y="14764"/>
                    <a:pt x="3287554" y="10954"/>
                    <a:pt x="3291364" y="9049"/>
                  </a:cubicBezTo>
                  <a:lnTo>
                    <a:pt x="3272314" y="9049"/>
                  </a:lnTo>
                  <a:cubicBezTo>
                    <a:pt x="3270409" y="18574"/>
                    <a:pt x="3270409" y="26194"/>
                    <a:pt x="3266599" y="33814"/>
                  </a:cubicBezTo>
                  <a:lnTo>
                    <a:pt x="3298984" y="33814"/>
                  </a:lnTo>
                  <a:cubicBezTo>
                    <a:pt x="3302794" y="24289"/>
                    <a:pt x="3306604" y="18574"/>
                    <a:pt x="3308509" y="9049"/>
                  </a:cubicBezTo>
                  <a:lnTo>
                    <a:pt x="3291364" y="9049"/>
                  </a:lnTo>
                  <a:lnTo>
                    <a:pt x="3291364" y="9049"/>
                  </a:lnTo>
                  <a:lnTo>
                    <a:pt x="3291364" y="9049"/>
                  </a:lnTo>
                  <a:lnTo>
                    <a:pt x="3291364" y="9049"/>
                  </a:lnTo>
                  <a:close/>
                  <a:moveTo>
                    <a:pt x="3080861" y="9049"/>
                  </a:moveTo>
                  <a:lnTo>
                    <a:pt x="3086576" y="33814"/>
                  </a:lnTo>
                  <a:lnTo>
                    <a:pt x="3080861" y="33814"/>
                  </a:lnTo>
                  <a:lnTo>
                    <a:pt x="3080861" y="28099"/>
                  </a:lnTo>
                  <a:cubicBezTo>
                    <a:pt x="3075146" y="16669"/>
                    <a:pt x="3075146" y="20479"/>
                    <a:pt x="3080861" y="9049"/>
                  </a:cubicBezTo>
                  <a:lnTo>
                    <a:pt x="2893219" y="9049"/>
                  </a:lnTo>
                  <a:cubicBezTo>
                    <a:pt x="2889409" y="16669"/>
                    <a:pt x="2885599" y="26194"/>
                    <a:pt x="2881789" y="33814"/>
                  </a:cubicBezTo>
                  <a:lnTo>
                    <a:pt x="2918936" y="33814"/>
                  </a:lnTo>
                  <a:lnTo>
                    <a:pt x="2918936" y="26194"/>
                  </a:lnTo>
                  <a:lnTo>
                    <a:pt x="2930366" y="26194"/>
                  </a:lnTo>
                  <a:lnTo>
                    <a:pt x="2928461" y="33814"/>
                  </a:lnTo>
                  <a:lnTo>
                    <a:pt x="2953226" y="33814"/>
                  </a:lnTo>
                  <a:cubicBezTo>
                    <a:pt x="2953226" y="31909"/>
                    <a:pt x="2951321" y="30004"/>
                    <a:pt x="2949416" y="26194"/>
                  </a:cubicBezTo>
                  <a:cubicBezTo>
                    <a:pt x="2953226" y="24289"/>
                    <a:pt x="2953226" y="24289"/>
                    <a:pt x="2955131" y="20479"/>
                  </a:cubicBezTo>
                  <a:lnTo>
                    <a:pt x="2974181" y="20479"/>
                  </a:lnTo>
                  <a:lnTo>
                    <a:pt x="2974181" y="33814"/>
                  </a:lnTo>
                  <a:lnTo>
                    <a:pt x="3002756" y="33814"/>
                  </a:lnTo>
                  <a:cubicBezTo>
                    <a:pt x="3004661" y="31909"/>
                    <a:pt x="3006566" y="28099"/>
                    <a:pt x="3010376" y="26194"/>
                  </a:cubicBezTo>
                  <a:lnTo>
                    <a:pt x="3014186" y="33814"/>
                  </a:lnTo>
                  <a:lnTo>
                    <a:pt x="3031331" y="33814"/>
                  </a:lnTo>
                  <a:cubicBezTo>
                    <a:pt x="3031331" y="31909"/>
                    <a:pt x="3033236" y="30004"/>
                    <a:pt x="3035141" y="26194"/>
                  </a:cubicBezTo>
                  <a:lnTo>
                    <a:pt x="3037046" y="33814"/>
                  </a:lnTo>
                  <a:lnTo>
                    <a:pt x="3206591" y="33814"/>
                  </a:lnTo>
                  <a:cubicBezTo>
                    <a:pt x="3189446" y="26194"/>
                    <a:pt x="3171349" y="20479"/>
                    <a:pt x="3158014" y="9049"/>
                  </a:cubicBezTo>
                  <a:lnTo>
                    <a:pt x="3080861" y="9049"/>
                  </a:lnTo>
                  <a:lnTo>
                    <a:pt x="3080861" y="9049"/>
                  </a:lnTo>
                  <a:lnTo>
                    <a:pt x="3080861" y="9049"/>
                  </a:lnTo>
                  <a:lnTo>
                    <a:pt x="3080861" y="9049"/>
                  </a:lnTo>
                  <a:close/>
                  <a:moveTo>
                    <a:pt x="2575084" y="9049"/>
                  </a:moveTo>
                  <a:cubicBezTo>
                    <a:pt x="2575084" y="10954"/>
                    <a:pt x="2573179" y="12859"/>
                    <a:pt x="2571274" y="14764"/>
                  </a:cubicBezTo>
                  <a:lnTo>
                    <a:pt x="2571274" y="9049"/>
                  </a:lnTo>
                  <a:lnTo>
                    <a:pt x="2428399" y="9049"/>
                  </a:lnTo>
                  <a:cubicBezTo>
                    <a:pt x="2428399" y="16669"/>
                    <a:pt x="2430304" y="26194"/>
                    <a:pt x="2430304" y="33814"/>
                  </a:cubicBezTo>
                  <a:lnTo>
                    <a:pt x="2621756" y="33814"/>
                  </a:lnTo>
                  <a:lnTo>
                    <a:pt x="2621756" y="31909"/>
                  </a:lnTo>
                  <a:lnTo>
                    <a:pt x="2633186" y="26194"/>
                  </a:lnTo>
                  <a:lnTo>
                    <a:pt x="2635091" y="33814"/>
                  </a:lnTo>
                  <a:lnTo>
                    <a:pt x="2795111" y="33814"/>
                  </a:lnTo>
                  <a:cubicBezTo>
                    <a:pt x="2795111" y="30004"/>
                    <a:pt x="2795111" y="31909"/>
                    <a:pt x="2787491" y="20479"/>
                  </a:cubicBezTo>
                  <a:lnTo>
                    <a:pt x="2806541" y="20479"/>
                  </a:lnTo>
                  <a:lnTo>
                    <a:pt x="2806541" y="33814"/>
                  </a:lnTo>
                  <a:lnTo>
                    <a:pt x="2847499" y="33814"/>
                  </a:lnTo>
                  <a:cubicBezTo>
                    <a:pt x="2841784" y="26194"/>
                    <a:pt x="2837974" y="18574"/>
                    <a:pt x="2834164" y="9049"/>
                  </a:cubicBez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close/>
                  <a:moveTo>
                    <a:pt x="2364581" y="9049"/>
                  </a:moveTo>
                  <a:cubicBezTo>
                    <a:pt x="2370296" y="20479"/>
                    <a:pt x="2372201" y="26194"/>
                    <a:pt x="2376011" y="33814"/>
                  </a:cubicBezTo>
                  <a:lnTo>
                    <a:pt x="2377916" y="33814"/>
                  </a:lnTo>
                  <a:lnTo>
                    <a:pt x="2377916" y="31909"/>
                  </a:lnTo>
                  <a:cubicBezTo>
                    <a:pt x="2385536" y="24289"/>
                    <a:pt x="2389346" y="16669"/>
                    <a:pt x="2395061" y="7144"/>
                  </a:cubicBezTo>
                  <a:lnTo>
                    <a:pt x="2364581" y="9049"/>
                  </a:lnTo>
                  <a:lnTo>
                    <a:pt x="2364581" y="9049"/>
                  </a:lnTo>
                  <a:lnTo>
                    <a:pt x="2364581" y="9049"/>
                  </a:lnTo>
                  <a:lnTo>
                    <a:pt x="2364581" y="9049"/>
                  </a:lnTo>
                  <a:close/>
                  <a:moveTo>
                    <a:pt x="1917859" y="9049"/>
                  </a:moveTo>
                  <a:cubicBezTo>
                    <a:pt x="1923574" y="12859"/>
                    <a:pt x="1927384" y="18574"/>
                    <a:pt x="1931194" y="26194"/>
                  </a:cubicBezTo>
                  <a:cubicBezTo>
                    <a:pt x="1912144" y="20479"/>
                    <a:pt x="1908334" y="22384"/>
                    <a:pt x="1898809" y="33814"/>
                  </a:cubicBezTo>
                  <a:lnTo>
                    <a:pt x="1927384" y="33814"/>
                  </a:lnTo>
                  <a:cubicBezTo>
                    <a:pt x="1929289" y="33814"/>
                    <a:pt x="1933099" y="31909"/>
                    <a:pt x="1936909" y="31909"/>
                  </a:cubicBezTo>
                  <a:cubicBezTo>
                    <a:pt x="1936909" y="31909"/>
                    <a:pt x="1936909" y="31909"/>
                    <a:pt x="1936909" y="33814"/>
                  </a:cubicBezTo>
                  <a:lnTo>
                    <a:pt x="1967389" y="33814"/>
                  </a:lnTo>
                  <a:cubicBezTo>
                    <a:pt x="1969294" y="33814"/>
                    <a:pt x="1969294" y="33814"/>
                    <a:pt x="1971199" y="31909"/>
                  </a:cubicBezTo>
                  <a:lnTo>
                    <a:pt x="1969294" y="33814"/>
                  </a:lnTo>
                  <a:lnTo>
                    <a:pt x="2102644" y="33814"/>
                  </a:lnTo>
                  <a:cubicBezTo>
                    <a:pt x="2104549" y="24289"/>
                    <a:pt x="2106454" y="16669"/>
                    <a:pt x="2104549" y="9049"/>
                  </a:cubicBezTo>
                  <a:lnTo>
                    <a:pt x="1917859" y="9049"/>
                  </a:lnTo>
                  <a:lnTo>
                    <a:pt x="1917859" y="9049"/>
                  </a:lnTo>
                  <a:lnTo>
                    <a:pt x="1917859" y="9049"/>
                  </a:lnTo>
                  <a:lnTo>
                    <a:pt x="1917859" y="9049"/>
                  </a:lnTo>
                  <a:close/>
                  <a:moveTo>
                    <a:pt x="1867376" y="9049"/>
                  </a:moveTo>
                  <a:cubicBezTo>
                    <a:pt x="1861661" y="14764"/>
                    <a:pt x="1854041" y="18574"/>
                    <a:pt x="1846421" y="26194"/>
                  </a:cubicBezTo>
                  <a:cubicBezTo>
                    <a:pt x="1834991" y="22384"/>
                    <a:pt x="1840706" y="24289"/>
                    <a:pt x="1834991" y="20479"/>
                  </a:cubicBezTo>
                  <a:cubicBezTo>
                    <a:pt x="1831181" y="16669"/>
                    <a:pt x="1829276" y="12859"/>
                    <a:pt x="1827371" y="9049"/>
                  </a:cubicBezTo>
                  <a:lnTo>
                    <a:pt x="1788319" y="9049"/>
                  </a:lnTo>
                  <a:cubicBezTo>
                    <a:pt x="1794034" y="22384"/>
                    <a:pt x="1809274" y="18574"/>
                    <a:pt x="1818799" y="33814"/>
                  </a:cubicBezTo>
                  <a:lnTo>
                    <a:pt x="1871186" y="33814"/>
                  </a:lnTo>
                  <a:cubicBezTo>
                    <a:pt x="1876901" y="26194"/>
                    <a:pt x="1882616" y="16669"/>
                    <a:pt x="1890236" y="9049"/>
                  </a:cubicBezTo>
                  <a:lnTo>
                    <a:pt x="1867376" y="9049"/>
                  </a:lnTo>
                  <a:lnTo>
                    <a:pt x="1867376" y="9049"/>
                  </a:lnTo>
                  <a:lnTo>
                    <a:pt x="1867376" y="9049"/>
                  </a:lnTo>
                  <a:lnTo>
                    <a:pt x="1867376" y="9049"/>
                  </a:lnTo>
                  <a:close/>
                  <a:moveTo>
                    <a:pt x="1728311" y="9049"/>
                  </a:moveTo>
                  <a:cubicBezTo>
                    <a:pt x="1732121" y="12859"/>
                    <a:pt x="1737836" y="10954"/>
                    <a:pt x="1751171" y="14764"/>
                  </a:cubicBezTo>
                  <a:cubicBezTo>
                    <a:pt x="1751171" y="12859"/>
                    <a:pt x="1751171" y="10954"/>
                    <a:pt x="1751171" y="9049"/>
                  </a:cubicBez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close/>
                  <a:moveTo>
                    <a:pt x="1630204" y="9049"/>
                  </a:moveTo>
                  <a:cubicBezTo>
                    <a:pt x="1632109" y="10954"/>
                    <a:pt x="1634014" y="12859"/>
                    <a:pt x="1634014" y="14764"/>
                  </a:cubicBezTo>
                  <a:lnTo>
                    <a:pt x="1639729" y="14764"/>
                  </a:lnTo>
                  <a:lnTo>
                    <a:pt x="1639729" y="9049"/>
                  </a:lnTo>
                  <a:lnTo>
                    <a:pt x="1630204" y="9049"/>
                  </a:lnTo>
                  <a:lnTo>
                    <a:pt x="1630204" y="9049"/>
                  </a:lnTo>
                  <a:lnTo>
                    <a:pt x="1630204" y="9049"/>
                  </a:lnTo>
                  <a:lnTo>
                    <a:pt x="1630204" y="9049"/>
                  </a:lnTo>
                  <a:close/>
                  <a:moveTo>
                    <a:pt x="1384459" y="9049"/>
                  </a:moveTo>
                  <a:cubicBezTo>
                    <a:pt x="1374934" y="14764"/>
                    <a:pt x="1371124" y="14764"/>
                    <a:pt x="1361599" y="9049"/>
                  </a:cubicBezTo>
                  <a:lnTo>
                    <a:pt x="1197769" y="9049"/>
                  </a:lnTo>
                  <a:cubicBezTo>
                    <a:pt x="1176814" y="14764"/>
                    <a:pt x="1156811" y="20479"/>
                    <a:pt x="1149191" y="20479"/>
                  </a:cubicBezTo>
                  <a:lnTo>
                    <a:pt x="1149191" y="9049"/>
                  </a:lnTo>
                  <a:lnTo>
                    <a:pt x="1126331" y="9049"/>
                  </a:lnTo>
                  <a:cubicBezTo>
                    <a:pt x="1130141" y="12859"/>
                    <a:pt x="1133951" y="14764"/>
                    <a:pt x="1135856" y="20479"/>
                  </a:cubicBezTo>
                  <a:cubicBezTo>
                    <a:pt x="1112996" y="22384"/>
                    <a:pt x="1096804" y="18574"/>
                    <a:pt x="1073944" y="26194"/>
                  </a:cubicBezTo>
                  <a:lnTo>
                    <a:pt x="1073944" y="14764"/>
                  </a:lnTo>
                  <a:cubicBezTo>
                    <a:pt x="1083469" y="12859"/>
                    <a:pt x="1087279" y="10954"/>
                    <a:pt x="1091089" y="9049"/>
                  </a:cubicBezTo>
                  <a:lnTo>
                    <a:pt x="897731" y="9049"/>
                  </a:lnTo>
                  <a:cubicBezTo>
                    <a:pt x="893921" y="10954"/>
                    <a:pt x="892016" y="12859"/>
                    <a:pt x="888206" y="14764"/>
                  </a:cubicBezTo>
                  <a:lnTo>
                    <a:pt x="888206" y="9049"/>
                  </a:lnTo>
                  <a:lnTo>
                    <a:pt x="634841" y="9049"/>
                  </a:lnTo>
                  <a:cubicBezTo>
                    <a:pt x="636746" y="12859"/>
                    <a:pt x="640556" y="16669"/>
                    <a:pt x="646271" y="20479"/>
                  </a:cubicBezTo>
                  <a:cubicBezTo>
                    <a:pt x="653891" y="26194"/>
                    <a:pt x="651986" y="22384"/>
                    <a:pt x="665321" y="26194"/>
                  </a:cubicBezTo>
                  <a:cubicBezTo>
                    <a:pt x="667226" y="28099"/>
                    <a:pt x="667226" y="31909"/>
                    <a:pt x="669131" y="33814"/>
                  </a:cubicBezTo>
                  <a:lnTo>
                    <a:pt x="690086" y="33814"/>
                  </a:lnTo>
                  <a:cubicBezTo>
                    <a:pt x="691991" y="33814"/>
                    <a:pt x="691991" y="33814"/>
                    <a:pt x="693896" y="31909"/>
                  </a:cubicBezTo>
                  <a:lnTo>
                    <a:pt x="693896" y="33814"/>
                  </a:lnTo>
                  <a:lnTo>
                    <a:pt x="701516" y="33814"/>
                  </a:lnTo>
                  <a:lnTo>
                    <a:pt x="701516" y="31909"/>
                  </a:lnTo>
                  <a:cubicBezTo>
                    <a:pt x="709136" y="26194"/>
                    <a:pt x="709136" y="26194"/>
                    <a:pt x="712946" y="20479"/>
                  </a:cubicBezTo>
                  <a:lnTo>
                    <a:pt x="718661" y="20479"/>
                  </a:lnTo>
                  <a:lnTo>
                    <a:pt x="718661" y="26194"/>
                  </a:lnTo>
                  <a:cubicBezTo>
                    <a:pt x="724376" y="30004"/>
                    <a:pt x="728186" y="31909"/>
                    <a:pt x="730091" y="33814"/>
                  </a:cubicBezTo>
                  <a:lnTo>
                    <a:pt x="838676" y="33814"/>
                  </a:lnTo>
                  <a:lnTo>
                    <a:pt x="838676" y="31909"/>
                  </a:lnTo>
                  <a:lnTo>
                    <a:pt x="844391" y="31909"/>
                  </a:lnTo>
                  <a:lnTo>
                    <a:pt x="844391" y="33814"/>
                  </a:lnTo>
                  <a:lnTo>
                    <a:pt x="857726" y="33814"/>
                  </a:lnTo>
                  <a:cubicBezTo>
                    <a:pt x="857726" y="33814"/>
                    <a:pt x="857726" y="31909"/>
                    <a:pt x="855821" y="31909"/>
                  </a:cubicBezTo>
                  <a:cubicBezTo>
                    <a:pt x="872966" y="24289"/>
                    <a:pt x="865346" y="31909"/>
                    <a:pt x="880586" y="20479"/>
                  </a:cubicBezTo>
                  <a:cubicBezTo>
                    <a:pt x="882491" y="22384"/>
                    <a:pt x="886301" y="28099"/>
                    <a:pt x="890111" y="33814"/>
                  </a:cubicBezTo>
                  <a:lnTo>
                    <a:pt x="974884" y="33814"/>
                  </a:lnTo>
                  <a:cubicBezTo>
                    <a:pt x="974884" y="33814"/>
                    <a:pt x="974884" y="31909"/>
                    <a:pt x="972979" y="31909"/>
                  </a:cubicBezTo>
                  <a:lnTo>
                    <a:pt x="997744" y="31909"/>
                  </a:lnTo>
                  <a:lnTo>
                    <a:pt x="997744" y="33814"/>
                  </a:lnTo>
                  <a:lnTo>
                    <a:pt x="1018699" y="33814"/>
                  </a:lnTo>
                  <a:lnTo>
                    <a:pt x="1016794" y="31909"/>
                  </a:lnTo>
                  <a:lnTo>
                    <a:pt x="1047274" y="31909"/>
                  </a:lnTo>
                  <a:lnTo>
                    <a:pt x="1047274" y="33814"/>
                  </a:lnTo>
                  <a:lnTo>
                    <a:pt x="1082516" y="33814"/>
                  </a:lnTo>
                  <a:cubicBezTo>
                    <a:pt x="1082516" y="33814"/>
                    <a:pt x="1084421" y="33814"/>
                    <a:pt x="1086326" y="31909"/>
                  </a:cubicBezTo>
                  <a:lnTo>
                    <a:pt x="1086326" y="33814"/>
                  </a:lnTo>
                  <a:lnTo>
                    <a:pt x="1138714" y="33814"/>
                  </a:lnTo>
                  <a:cubicBezTo>
                    <a:pt x="1138714" y="33814"/>
                    <a:pt x="1138714" y="30004"/>
                    <a:pt x="1134904" y="26194"/>
                  </a:cubicBezTo>
                  <a:lnTo>
                    <a:pt x="1146334" y="26194"/>
                  </a:lnTo>
                  <a:cubicBezTo>
                    <a:pt x="1150144" y="30004"/>
                    <a:pt x="1153954" y="31909"/>
                    <a:pt x="1159669" y="33814"/>
                  </a:cubicBezTo>
                  <a:lnTo>
                    <a:pt x="1176814" y="33814"/>
                  </a:lnTo>
                  <a:cubicBezTo>
                    <a:pt x="1190149" y="33814"/>
                    <a:pt x="1205389" y="30004"/>
                    <a:pt x="1219676" y="33814"/>
                  </a:cubicBezTo>
                  <a:lnTo>
                    <a:pt x="1244441" y="33814"/>
                  </a:lnTo>
                  <a:cubicBezTo>
                    <a:pt x="1244441" y="33814"/>
                    <a:pt x="1244441" y="31909"/>
                    <a:pt x="1242536" y="31909"/>
                  </a:cubicBezTo>
                  <a:cubicBezTo>
                    <a:pt x="1261586" y="31909"/>
                    <a:pt x="1281589" y="31909"/>
                    <a:pt x="1293019" y="26194"/>
                  </a:cubicBezTo>
                  <a:cubicBezTo>
                    <a:pt x="1281589" y="22384"/>
                    <a:pt x="1287304" y="24289"/>
                    <a:pt x="1281589" y="20479"/>
                  </a:cubicBezTo>
                  <a:cubicBezTo>
                    <a:pt x="1339691" y="31909"/>
                    <a:pt x="1386364" y="18574"/>
                    <a:pt x="1435894" y="14764"/>
                  </a:cubicBezTo>
                  <a:cubicBezTo>
                    <a:pt x="1437799" y="18574"/>
                    <a:pt x="1437799" y="18574"/>
                    <a:pt x="1441609" y="20479"/>
                  </a:cubicBezTo>
                  <a:lnTo>
                    <a:pt x="1441609" y="26194"/>
                  </a:lnTo>
                  <a:cubicBezTo>
                    <a:pt x="1414939" y="26194"/>
                    <a:pt x="1418749" y="24289"/>
                    <a:pt x="1398746" y="26194"/>
                  </a:cubicBezTo>
                  <a:lnTo>
                    <a:pt x="1398746" y="31909"/>
                  </a:lnTo>
                  <a:cubicBezTo>
                    <a:pt x="1402556" y="31909"/>
                    <a:pt x="1404461" y="31909"/>
                    <a:pt x="1408271" y="33814"/>
                  </a:cubicBezTo>
                  <a:lnTo>
                    <a:pt x="1451134" y="33814"/>
                  </a:lnTo>
                  <a:cubicBezTo>
                    <a:pt x="1456849" y="26194"/>
                    <a:pt x="1464469" y="20479"/>
                    <a:pt x="1472089" y="14764"/>
                  </a:cubicBezTo>
                  <a:lnTo>
                    <a:pt x="1477804" y="33814"/>
                  </a:lnTo>
                  <a:lnTo>
                    <a:pt x="1472089" y="33814"/>
                  </a:lnTo>
                  <a:lnTo>
                    <a:pt x="1472089" y="28099"/>
                  </a:lnTo>
                  <a:cubicBezTo>
                    <a:pt x="1468279" y="20479"/>
                    <a:pt x="1466374" y="30004"/>
                    <a:pt x="1466374" y="35719"/>
                  </a:cubicBezTo>
                  <a:lnTo>
                    <a:pt x="1485424" y="35719"/>
                  </a:lnTo>
                  <a:cubicBezTo>
                    <a:pt x="1485424" y="35719"/>
                    <a:pt x="1485424" y="33814"/>
                    <a:pt x="1483519" y="33814"/>
                  </a:cubicBezTo>
                  <a:cubicBezTo>
                    <a:pt x="1485424" y="20479"/>
                    <a:pt x="1487329" y="14764"/>
                    <a:pt x="1493044" y="9049"/>
                  </a:cubicBezTo>
                  <a:lnTo>
                    <a:pt x="1384459" y="9049"/>
                  </a:lnTo>
                  <a:lnTo>
                    <a:pt x="1384459" y="9049"/>
                  </a:lnTo>
                  <a:lnTo>
                    <a:pt x="1384459" y="9049"/>
                  </a:lnTo>
                  <a:lnTo>
                    <a:pt x="1384459" y="9049"/>
                  </a:lnTo>
                  <a:close/>
                  <a:moveTo>
                    <a:pt x="546259" y="9049"/>
                  </a:moveTo>
                  <a:cubicBezTo>
                    <a:pt x="540544" y="12859"/>
                    <a:pt x="544354" y="10954"/>
                    <a:pt x="534829" y="14764"/>
                  </a:cubicBezTo>
                  <a:cubicBezTo>
                    <a:pt x="542449" y="10954"/>
                    <a:pt x="536734" y="12859"/>
                    <a:pt x="546259" y="9049"/>
                  </a:cubicBezTo>
                  <a:lnTo>
                    <a:pt x="380524" y="9049"/>
                  </a:lnTo>
                  <a:cubicBezTo>
                    <a:pt x="386239" y="12859"/>
                    <a:pt x="382429" y="10954"/>
                    <a:pt x="391954" y="14764"/>
                  </a:cubicBezTo>
                  <a:lnTo>
                    <a:pt x="391954" y="20479"/>
                  </a:lnTo>
                  <a:lnTo>
                    <a:pt x="361474" y="20479"/>
                  </a:lnTo>
                  <a:lnTo>
                    <a:pt x="361474" y="14764"/>
                  </a:lnTo>
                  <a:lnTo>
                    <a:pt x="378619" y="9049"/>
                  </a:lnTo>
                  <a:lnTo>
                    <a:pt x="254794" y="9049"/>
                  </a:lnTo>
                  <a:cubicBezTo>
                    <a:pt x="233839" y="26194"/>
                    <a:pt x="213836" y="20479"/>
                    <a:pt x="192881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2859" y="33814"/>
                  </a:lnTo>
                  <a:lnTo>
                    <a:pt x="12859" y="31909"/>
                  </a:lnTo>
                  <a:lnTo>
                    <a:pt x="18574" y="31909"/>
                  </a:lnTo>
                  <a:lnTo>
                    <a:pt x="18574" y="33814"/>
                  </a:lnTo>
                  <a:lnTo>
                    <a:pt x="144304" y="33814"/>
                  </a:lnTo>
                  <a:cubicBezTo>
                    <a:pt x="144304" y="31909"/>
                    <a:pt x="144304" y="28099"/>
                    <a:pt x="144304" y="26194"/>
                  </a:cubicBezTo>
                  <a:lnTo>
                    <a:pt x="150019" y="26194"/>
                  </a:lnTo>
                  <a:lnTo>
                    <a:pt x="150019" y="22384"/>
                  </a:lnTo>
                  <a:lnTo>
                    <a:pt x="169069" y="22384"/>
                  </a:lnTo>
                  <a:cubicBezTo>
                    <a:pt x="186214" y="35719"/>
                    <a:pt x="193834" y="28099"/>
                    <a:pt x="195739" y="35719"/>
                  </a:cubicBezTo>
                  <a:lnTo>
                    <a:pt x="257651" y="35719"/>
                  </a:lnTo>
                  <a:lnTo>
                    <a:pt x="259556" y="33814"/>
                  </a:lnTo>
                  <a:lnTo>
                    <a:pt x="259556" y="35719"/>
                  </a:lnTo>
                  <a:lnTo>
                    <a:pt x="389096" y="35719"/>
                  </a:lnTo>
                  <a:lnTo>
                    <a:pt x="389096" y="28099"/>
                  </a:lnTo>
                  <a:lnTo>
                    <a:pt x="394811" y="28099"/>
                  </a:lnTo>
                  <a:cubicBezTo>
                    <a:pt x="394811" y="31909"/>
                    <a:pt x="392906" y="33814"/>
                    <a:pt x="392906" y="35719"/>
                  </a:cubicBezTo>
                  <a:lnTo>
                    <a:pt x="580549" y="35719"/>
                  </a:lnTo>
                  <a:lnTo>
                    <a:pt x="580549" y="33814"/>
                  </a:lnTo>
                  <a:cubicBezTo>
                    <a:pt x="588169" y="30004"/>
                    <a:pt x="588169" y="30004"/>
                    <a:pt x="590074" y="30004"/>
                  </a:cubicBezTo>
                  <a:cubicBezTo>
                    <a:pt x="590074" y="30004"/>
                    <a:pt x="590074" y="28099"/>
                    <a:pt x="593884" y="20479"/>
                  </a:cubicBezTo>
                  <a:cubicBezTo>
                    <a:pt x="588169" y="16669"/>
                    <a:pt x="584359" y="12859"/>
                    <a:pt x="578644" y="9049"/>
                  </a:cubicBezTo>
                  <a:lnTo>
                    <a:pt x="546259" y="9049"/>
                  </a:lnTo>
                  <a:lnTo>
                    <a:pt x="546259" y="9049"/>
                  </a:lnTo>
                  <a:lnTo>
                    <a:pt x="546259" y="9049"/>
                  </a:lnTo>
                  <a:lnTo>
                    <a:pt x="546259" y="9049"/>
                  </a:lnTo>
                  <a:close/>
                  <a:moveTo>
                    <a:pt x="4566762" y="35719"/>
                  </a:moveTo>
                  <a:cubicBezTo>
                    <a:pt x="4562952" y="31909"/>
                    <a:pt x="4557237" y="30004"/>
                    <a:pt x="4551521" y="28099"/>
                  </a:cubicBezTo>
                  <a:lnTo>
                    <a:pt x="4551521" y="35719"/>
                  </a:lnTo>
                  <a:lnTo>
                    <a:pt x="4566762" y="35719"/>
                  </a:lnTo>
                  <a:lnTo>
                    <a:pt x="4566762" y="35719"/>
                  </a:lnTo>
                  <a:lnTo>
                    <a:pt x="4566762" y="35719"/>
                  </a:lnTo>
                  <a:lnTo>
                    <a:pt x="4566762" y="35719"/>
                  </a:lnTo>
                  <a:close/>
                  <a:moveTo>
                    <a:pt x="4499134" y="35719"/>
                  </a:moveTo>
                  <a:cubicBezTo>
                    <a:pt x="4499134" y="35719"/>
                    <a:pt x="4501039" y="35719"/>
                    <a:pt x="4501039" y="33814"/>
                  </a:cubicBezTo>
                  <a:cubicBezTo>
                    <a:pt x="4497229" y="33814"/>
                    <a:pt x="4493419" y="35719"/>
                    <a:pt x="4491514" y="35719"/>
                  </a:cubicBezTo>
                  <a:lnTo>
                    <a:pt x="4499134" y="35719"/>
                  </a:lnTo>
                  <a:lnTo>
                    <a:pt x="4499134" y="35719"/>
                  </a:lnTo>
                  <a:lnTo>
                    <a:pt x="4499134" y="35719"/>
                  </a:lnTo>
                  <a:lnTo>
                    <a:pt x="4499134" y="35719"/>
                  </a:lnTo>
                  <a:close/>
                  <a:moveTo>
                    <a:pt x="4435316" y="35719"/>
                  </a:moveTo>
                  <a:lnTo>
                    <a:pt x="4435316" y="35719"/>
                  </a:lnTo>
                  <a:cubicBezTo>
                    <a:pt x="4433412" y="35719"/>
                    <a:pt x="4433412" y="35719"/>
                    <a:pt x="4431506" y="35719"/>
                  </a:cubicBezTo>
                  <a:lnTo>
                    <a:pt x="4435316" y="35719"/>
                  </a:lnTo>
                  <a:lnTo>
                    <a:pt x="4435316" y="35719"/>
                  </a:lnTo>
                  <a:lnTo>
                    <a:pt x="4435316" y="35719"/>
                  </a:lnTo>
                  <a:lnTo>
                    <a:pt x="4435316" y="35719"/>
                  </a:lnTo>
                  <a:close/>
                  <a:moveTo>
                    <a:pt x="3486626" y="35719"/>
                  </a:moveTo>
                  <a:cubicBezTo>
                    <a:pt x="3484721" y="31909"/>
                    <a:pt x="3484721" y="33814"/>
                    <a:pt x="3471386" y="28099"/>
                  </a:cubicBezTo>
                  <a:cubicBezTo>
                    <a:pt x="3471386" y="31909"/>
                    <a:pt x="3469481" y="33814"/>
                    <a:pt x="3469481" y="35719"/>
                  </a:cubicBezTo>
                  <a:lnTo>
                    <a:pt x="3486626" y="35719"/>
                  </a:lnTo>
                  <a:lnTo>
                    <a:pt x="3486626" y="35719"/>
                  </a:lnTo>
                  <a:lnTo>
                    <a:pt x="3486626" y="35719"/>
                  </a:lnTo>
                  <a:lnTo>
                    <a:pt x="3486626" y="35719"/>
                  </a:lnTo>
                  <a:close/>
                  <a:moveTo>
                    <a:pt x="2354104" y="35719"/>
                  </a:moveTo>
                  <a:cubicBezTo>
                    <a:pt x="2354104" y="35719"/>
                    <a:pt x="2354104" y="33814"/>
                    <a:pt x="2354104" y="35719"/>
                  </a:cubicBezTo>
                  <a:cubicBezTo>
                    <a:pt x="2354104" y="33814"/>
                    <a:pt x="2352199" y="33814"/>
                    <a:pt x="2354104" y="35719"/>
                  </a:cubicBezTo>
                  <a:lnTo>
                    <a:pt x="2354104" y="35719"/>
                  </a:lnTo>
                  <a:lnTo>
                    <a:pt x="2354104" y="35719"/>
                  </a:lnTo>
                  <a:lnTo>
                    <a:pt x="2354104" y="35719"/>
                  </a:lnTo>
                  <a:lnTo>
                    <a:pt x="2354104" y="35719"/>
                  </a:lnTo>
                  <a:close/>
                  <a:moveTo>
                    <a:pt x="1765459" y="35719"/>
                  </a:moveTo>
                  <a:cubicBezTo>
                    <a:pt x="1759744" y="31909"/>
                    <a:pt x="1754029" y="30004"/>
                    <a:pt x="1746409" y="22384"/>
                  </a:cubicBezTo>
                  <a:cubicBezTo>
                    <a:pt x="1727359" y="22384"/>
                    <a:pt x="1707356" y="22384"/>
                    <a:pt x="1695926" y="28099"/>
                  </a:cubicBezTo>
                  <a:cubicBezTo>
                    <a:pt x="1716881" y="28099"/>
                    <a:pt x="1731169" y="28099"/>
                    <a:pt x="1738789" y="35719"/>
                  </a:cubicBezTo>
                  <a:lnTo>
                    <a:pt x="1765459" y="35719"/>
                  </a:lnTo>
                  <a:lnTo>
                    <a:pt x="1765459" y="35719"/>
                  </a:lnTo>
                  <a:lnTo>
                    <a:pt x="1765459" y="35719"/>
                  </a:lnTo>
                  <a:lnTo>
                    <a:pt x="1765459" y="35719"/>
                  </a:lnTo>
                  <a:close/>
                  <a:moveTo>
                    <a:pt x="1676876" y="35719"/>
                  </a:moveTo>
                  <a:cubicBezTo>
                    <a:pt x="1676876" y="33814"/>
                    <a:pt x="1678781" y="33814"/>
                    <a:pt x="1676876" y="35719"/>
                  </a:cubicBezTo>
                  <a:cubicBezTo>
                    <a:pt x="1652111" y="31909"/>
                    <a:pt x="1657826" y="26194"/>
                    <a:pt x="1634014" y="22384"/>
                  </a:cubicBezTo>
                  <a:cubicBezTo>
                    <a:pt x="1634014" y="26194"/>
                    <a:pt x="1635919" y="31909"/>
                    <a:pt x="1635919" y="35719"/>
                  </a:cubicBezTo>
                  <a:lnTo>
                    <a:pt x="1676876" y="35719"/>
                  </a:lnTo>
                  <a:lnTo>
                    <a:pt x="1676876" y="35719"/>
                  </a:lnTo>
                  <a:lnTo>
                    <a:pt x="1676876" y="35719"/>
                  </a:lnTo>
                  <a:lnTo>
                    <a:pt x="1676876" y="35719"/>
                  </a:lnTo>
                  <a:close/>
                  <a:moveTo>
                    <a:pt x="604361" y="35719"/>
                  </a:moveTo>
                  <a:cubicBezTo>
                    <a:pt x="604361" y="33814"/>
                    <a:pt x="604361" y="33814"/>
                    <a:pt x="604361" y="35719"/>
                  </a:cubicBezTo>
                  <a:lnTo>
                    <a:pt x="598646" y="35719"/>
                  </a:lnTo>
                  <a:lnTo>
                    <a:pt x="604361" y="35719"/>
                  </a:lnTo>
                  <a:lnTo>
                    <a:pt x="604361" y="35719"/>
                  </a:lnTo>
                  <a:lnTo>
                    <a:pt x="604361" y="35719"/>
                  </a:lnTo>
                  <a:lnTo>
                    <a:pt x="604361" y="35719"/>
                  </a:lnTo>
                  <a:close/>
                  <a:moveTo>
                    <a:pt x="298609" y="28099"/>
                  </a:moveTo>
                  <a:cubicBezTo>
                    <a:pt x="287179" y="33814"/>
                    <a:pt x="290989" y="33814"/>
                    <a:pt x="279559" y="28099"/>
                  </a:cubicBezTo>
                  <a:lnTo>
                    <a:pt x="298609" y="28099"/>
                  </a:lnTo>
                  <a:lnTo>
                    <a:pt x="298609" y="28099"/>
                  </a:lnTo>
                  <a:lnTo>
                    <a:pt x="298609" y="28099"/>
                  </a:lnTo>
                  <a:lnTo>
                    <a:pt x="298609" y="28099"/>
                  </a:lnTo>
                  <a:close/>
                  <a:moveTo>
                    <a:pt x="523399" y="28099"/>
                  </a:moveTo>
                  <a:cubicBezTo>
                    <a:pt x="517684" y="33814"/>
                    <a:pt x="521494" y="30004"/>
                    <a:pt x="511969" y="33814"/>
                  </a:cubicBezTo>
                  <a:cubicBezTo>
                    <a:pt x="517684" y="28099"/>
                    <a:pt x="511016" y="31909"/>
                    <a:pt x="523399" y="28099"/>
                  </a:cubicBezTo>
                  <a:lnTo>
                    <a:pt x="523399" y="28099"/>
                  </a:lnTo>
                  <a:lnTo>
                    <a:pt x="523399" y="28099"/>
                  </a:lnTo>
                  <a:lnTo>
                    <a:pt x="523399" y="28099"/>
                  </a:lnTo>
                  <a:close/>
                  <a:moveTo>
                    <a:pt x="2558891" y="28099"/>
                  </a:moveTo>
                  <a:cubicBezTo>
                    <a:pt x="2553176" y="33814"/>
                    <a:pt x="2556986" y="30004"/>
                    <a:pt x="2547461" y="33814"/>
                  </a:cubicBezTo>
                  <a:cubicBezTo>
                    <a:pt x="2553176" y="28099"/>
                    <a:pt x="2547461" y="31909"/>
                    <a:pt x="2558891" y="28099"/>
                  </a:cubicBezTo>
                  <a:lnTo>
                    <a:pt x="2558891" y="28099"/>
                  </a:lnTo>
                  <a:lnTo>
                    <a:pt x="2558891" y="28099"/>
                  </a:lnTo>
                  <a:lnTo>
                    <a:pt x="2558891" y="28099"/>
                  </a:lnTo>
                  <a:close/>
                  <a:moveTo>
                    <a:pt x="1690211" y="22384"/>
                  </a:moveTo>
                  <a:cubicBezTo>
                    <a:pt x="1688306" y="24289"/>
                    <a:pt x="1678781" y="26194"/>
                    <a:pt x="1684496" y="33814"/>
                  </a:cubicBezTo>
                  <a:cubicBezTo>
                    <a:pt x="1690211" y="30004"/>
                    <a:pt x="1703546" y="22384"/>
                    <a:pt x="1690211" y="22384"/>
                  </a:cubicBezTo>
                  <a:lnTo>
                    <a:pt x="1690211" y="22384"/>
                  </a:lnTo>
                  <a:lnTo>
                    <a:pt x="1690211" y="22384"/>
                  </a:lnTo>
                  <a:lnTo>
                    <a:pt x="1690211" y="22384"/>
                  </a:lnTo>
                  <a:close/>
                  <a:moveTo>
                    <a:pt x="4478179" y="22384"/>
                  </a:moveTo>
                  <a:lnTo>
                    <a:pt x="4466749" y="22384"/>
                  </a:lnTo>
                  <a:lnTo>
                    <a:pt x="4466749" y="28099"/>
                  </a:lnTo>
                  <a:lnTo>
                    <a:pt x="4472464" y="28099"/>
                  </a:lnTo>
                  <a:lnTo>
                    <a:pt x="4472464" y="33814"/>
                  </a:lnTo>
                  <a:cubicBezTo>
                    <a:pt x="4476274" y="28099"/>
                    <a:pt x="4474369" y="31909"/>
                    <a:pt x="4478179" y="22384"/>
                  </a:cubicBezTo>
                  <a:lnTo>
                    <a:pt x="4478179" y="22384"/>
                  </a:lnTo>
                  <a:lnTo>
                    <a:pt x="4478179" y="22384"/>
                  </a:lnTo>
                  <a:lnTo>
                    <a:pt x="4478179" y="22384"/>
                  </a:lnTo>
                  <a:close/>
                  <a:moveTo>
                    <a:pt x="1235869" y="14764"/>
                  </a:moveTo>
                  <a:lnTo>
                    <a:pt x="1235869" y="26194"/>
                  </a:lnTo>
                  <a:lnTo>
                    <a:pt x="1211104" y="26194"/>
                  </a:lnTo>
                  <a:cubicBezTo>
                    <a:pt x="1205389" y="20479"/>
                    <a:pt x="1209199" y="24289"/>
                    <a:pt x="1199674" y="20479"/>
                  </a:cubicBezTo>
                  <a:lnTo>
                    <a:pt x="1199674" y="14764"/>
                  </a:lnTo>
                  <a:cubicBezTo>
                    <a:pt x="1218724" y="18574"/>
                    <a:pt x="1220629" y="20479"/>
                    <a:pt x="1235869" y="14764"/>
                  </a:cubicBezTo>
                  <a:lnTo>
                    <a:pt x="1235869" y="14764"/>
                  </a:lnTo>
                  <a:lnTo>
                    <a:pt x="1235869" y="14764"/>
                  </a:lnTo>
                  <a:lnTo>
                    <a:pt x="1235869" y="14764"/>
                  </a:lnTo>
                  <a:close/>
                  <a:moveTo>
                    <a:pt x="3577114" y="14764"/>
                  </a:moveTo>
                  <a:lnTo>
                    <a:pt x="3577114" y="26194"/>
                  </a:lnTo>
                  <a:lnTo>
                    <a:pt x="3571399" y="26194"/>
                  </a:lnTo>
                  <a:lnTo>
                    <a:pt x="3571399" y="14764"/>
                  </a:lnTo>
                  <a:lnTo>
                    <a:pt x="3577114" y="14764"/>
                  </a:lnTo>
                  <a:lnTo>
                    <a:pt x="3577114" y="14764"/>
                  </a:lnTo>
                  <a:lnTo>
                    <a:pt x="3577114" y="14764"/>
                  </a:lnTo>
                  <a:lnTo>
                    <a:pt x="3577114" y="14764"/>
                  </a:lnTo>
                  <a:close/>
                  <a:moveTo>
                    <a:pt x="4539139" y="14764"/>
                  </a:moveTo>
                  <a:lnTo>
                    <a:pt x="4527709" y="14764"/>
                  </a:lnTo>
                  <a:cubicBezTo>
                    <a:pt x="4533424" y="22384"/>
                    <a:pt x="4533424" y="22384"/>
                    <a:pt x="4539139" y="26194"/>
                  </a:cubicBezTo>
                  <a:lnTo>
                    <a:pt x="4539139" y="31909"/>
                  </a:lnTo>
                  <a:lnTo>
                    <a:pt x="4544854" y="31909"/>
                  </a:lnTo>
                  <a:lnTo>
                    <a:pt x="4539139" y="14764"/>
                  </a:lnTo>
                  <a:lnTo>
                    <a:pt x="4539139" y="14764"/>
                  </a:lnTo>
                  <a:lnTo>
                    <a:pt x="4539139" y="14764"/>
                  </a:lnTo>
                  <a:lnTo>
                    <a:pt x="4539139" y="14764"/>
                  </a:lnTo>
                  <a:close/>
                  <a:moveTo>
                    <a:pt x="5271611" y="14764"/>
                  </a:moveTo>
                  <a:cubicBezTo>
                    <a:pt x="5271611" y="31909"/>
                    <a:pt x="5265896" y="16669"/>
                    <a:pt x="5277327" y="33814"/>
                  </a:cubicBezTo>
                  <a:lnTo>
                    <a:pt x="5258277" y="33814"/>
                  </a:lnTo>
                  <a:lnTo>
                    <a:pt x="5258277" y="22384"/>
                  </a:lnTo>
                  <a:lnTo>
                    <a:pt x="5271611" y="14764"/>
                  </a:lnTo>
                  <a:lnTo>
                    <a:pt x="5271611" y="14764"/>
                  </a:lnTo>
                  <a:lnTo>
                    <a:pt x="5271611" y="14764"/>
                  </a:lnTo>
                  <a:lnTo>
                    <a:pt x="5271611" y="14764"/>
                  </a:lnTo>
                  <a:close/>
                  <a:moveTo>
                    <a:pt x="5793582" y="14764"/>
                  </a:moveTo>
                  <a:lnTo>
                    <a:pt x="5793582" y="26194"/>
                  </a:lnTo>
                  <a:lnTo>
                    <a:pt x="5787866" y="26194"/>
                  </a:lnTo>
                  <a:lnTo>
                    <a:pt x="5787866" y="14764"/>
                  </a:lnTo>
                  <a:lnTo>
                    <a:pt x="5793582" y="14764"/>
                  </a:lnTo>
                  <a:lnTo>
                    <a:pt x="5793582" y="14764"/>
                  </a:lnTo>
                  <a:lnTo>
                    <a:pt x="5793582" y="14764"/>
                  </a:lnTo>
                  <a:lnTo>
                    <a:pt x="5793582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D7E18646-4F9D-4566-93A0-E1D35D386CBB}"/>
                </a:ext>
              </a:extLst>
            </p:cNvPr>
            <p:cNvSpPr/>
            <p:nvPr/>
          </p:nvSpPr>
          <p:spPr>
            <a:xfrm>
              <a:off x="-1429" y="5720200"/>
              <a:ext cx="5886450" cy="38100"/>
            </a:xfrm>
            <a:custGeom>
              <a:avLst/>
              <a:gdLst>
                <a:gd name="connsiteX0" fmla="*/ 5600224 w 5886450"/>
                <a:gd name="connsiteY0" fmla="*/ 7144 h 38100"/>
                <a:gd name="connsiteX1" fmla="*/ 5605939 w 5886450"/>
                <a:gd name="connsiteY1" fmla="*/ 14764 h 38100"/>
                <a:gd name="connsiteX2" fmla="*/ 5586889 w 5886450"/>
                <a:gd name="connsiteY2" fmla="*/ 9049 h 38100"/>
                <a:gd name="connsiteX3" fmla="*/ 5530691 w 5886450"/>
                <a:gd name="connsiteY3" fmla="*/ 33814 h 38100"/>
                <a:gd name="connsiteX4" fmla="*/ 5615464 w 5886450"/>
                <a:gd name="connsiteY4" fmla="*/ 33814 h 38100"/>
                <a:gd name="connsiteX5" fmla="*/ 5617369 w 5886450"/>
                <a:gd name="connsiteY5" fmla="*/ 33814 h 38100"/>
                <a:gd name="connsiteX6" fmla="*/ 5617369 w 5886450"/>
                <a:gd name="connsiteY6" fmla="*/ 33814 h 38100"/>
                <a:gd name="connsiteX7" fmla="*/ 5880259 w 5886450"/>
                <a:gd name="connsiteY7" fmla="*/ 33814 h 38100"/>
                <a:gd name="connsiteX8" fmla="*/ 5885974 w 5886450"/>
                <a:gd name="connsiteY8" fmla="*/ 9049 h 38100"/>
                <a:gd name="connsiteX9" fmla="*/ 5600224 w 5886450"/>
                <a:gd name="connsiteY9" fmla="*/ 7144 h 38100"/>
                <a:gd name="connsiteX10" fmla="*/ 5600224 w 5886450"/>
                <a:gd name="connsiteY10" fmla="*/ 7144 h 38100"/>
                <a:gd name="connsiteX11" fmla="*/ 5600224 w 5886450"/>
                <a:gd name="connsiteY11" fmla="*/ 7144 h 38100"/>
                <a:gd name="connsiteX12" fmla="*/ 5600224 w 5886450"/>
                <a:gd name="connsiteY12" fmla="*/ 7144 h 38100"/>
                <a:gd name="connsiteX13" fmla="*/ 5177314 w 5886450"/>
                <a:gd name="connsiteY13" fmla="*/ 7144 h 38100"/>
                <a:gd name="connsiteX14" fmla="*/ 5177314 w 5886450"/>
                <a:gd name="connsiteY14" fmla="*/ 7144 h 38100"/>
                <a:gd name="connsiteX15" fmla="*/ 5146834 w 5886450"/>
                <a:gd name="connsiteY15" fmla="*/ 20479 h 38100"/>
                <a:gd name="connsiteX16" fmla="*/ 5084922 w 5886450"/>
                <a:gd name="connsiteY16" fmla="*/ 14764 h 38100"/>
                <a:gd name="connsiteX17" fmla="*/ 5088731 w 5886450"/>
                <a:gd name="connsiteY17" fmla="*/ 7144 h 38100"/>
                <a:gd name="connsiteX18" fmla="*/ 5038249 w 5886450"/>
                <a:gd name="connsiteY18" fmla="*/ 7144 h 38100"/>
                <a:gd name="connsiteX19" fmla="*/ 5073491 w 5886450"/>
                <a:gd name="connsiteY19" fmla="*/ 31909 h 38100"/>
                <a:gd name="connsiteX20" fmla="*/ 5092541 w 5886450"/>
                <a:gd name="connsiteY20" fmla="*/ 31909 h 38100"/>
                <a:gd name="connsiteX21" fmla="*/ 5088731 w 5886450"/>
                <a:gd name="connsiteY21" fmla="*/ 18574 h 38100"/>
                <a:gd name="connsiteX22" fmla="*/ 5107781 w 5886450"/>
                <a:gd name="connsiteY22" fmla="*/ 18574 h 38100"/>
                <a:gd name="connsiteX23" fmla="*/ 5117306 w 5886450"/>
                <a:gd name="connsiteY23" fmla="*/ 31909 h 38100"/>
                <a:gd name="connsiteX24" fmla="*/ 5225891 w 5886450"/>
                <a:gd name="connsiteY24" fmla="*/ 31909 h 38100"/>
                <a:gd name="connsiteX25" fmla="*/ 5231606 w 5886450"/>
                <a:gd name="connsiteY25" fmla="*/ 31909 h 38100"/>
                <a:gd name="connsiteX26" fmla="*/ 5231606 w 5886450"/>
                <a:gd name="connsiteY26" fmla="*/ 31909 h 38100"/>
                <a:gd name="connsiteX27" fmla="*/ 5297329 w 5886450"/>
                <a:gd name="connsiteY27" fmla="*/ 31909 h 38100"/>
                <a:gd name="connsiteX28" fmla="*/ 5233511 w 5886450"/>
                <a:gd name="connsiteY28" fmla="*/ 7144 h 38100"/>
                <a:gd name="connsiteX29" fmla="*/ 5177314 w 5886450"/>
                <a:gd name="connsiteY29" fmla="*/ 7144 h 38100"/>
                <a:gd name="connsiteX30" fmla="*/ 5177314 w 5886450"/>
                <a:gd name="connsiteY30" fmla="*/ 7144 h 38100"/>
                <a:gd name="connsiteX31" fmla="*/ 5177314 w 5886450"/>
                <a:gd name="connsiteY31" fmla="*/ 7144 h 38100"/>
                <a:gd name="connsiteX32" fmla="*/ 5177314 w 5886450"/>
                <a:gd name="connsiteY32" fmla="*/ 7144 h 38100"/>
                <a:gd name="connsiteX33" fmla="*/ 4883944 w 5886450"/>
                <a:gd name="connsiteY33" fmla="*/ 7144 h 38100"/>
                <a:gd name="connsiteX34" fmla="*/ 4769644 w 5886450"/>
                <a:gd name="connsiteY34" fmla="*/ 31909 h 38100"/>
                <a:gd name="connsiteX35" fmla="*/ 4897279 w 5886450"/>
                <a:gd name="connsiteY35" fmla="*/ 31909 h 38100"/>
                <a:gd name="connsiteX36" fmla="*/ 4899184 w 5886450"/>
                <a:gd name="connsiteY36" fmla="*/ 31909 h 38100"/>
                <a:gd name="connsiteX37" fmla="*/ 4899184 w 5886450"/>
                <a:gd name="connsiteY37" fmla="*/ 31909 h 38100"/>
                <a:gd name="connsiteX38" fmla="*/ 4942047 w 5886450"/>
                <a:gd name="connsiteY38" fmla="*/ 31909 h 38100"/>
                <a:gd name="connsiteX39" fmla="*/ 4942047 w 5886450"/>
                <a:gd name="connsiteY39" fmla="*/ 7144 h 38100"/>
                <a:gd name="connsiteX40" fmla="*/ 4942047 w 5886450"/>
                <a:gd name="connsiteY40" fmla="*/ 7144 h 38100"/>
                <a:gd name="connsiteX41" fmla="*/ 4883944 w 5886450"/>
                <a:gd name="connsiteY41" fmla="*/ 7144 h 38100"/>
                <a:gd name="connsiteX42" fmla="*/ 4883944 w 5886450"/>
                <a:gd name="connsiteY42" fmla="*/ 7144 h 38100"/>
                <a:gd name="connsiteX43" fmla="*/ 4883944 w 5886450"/>
                <a:gd name="connsiteY43" fmla="*/ 7144 h 38100"/>
                <a:gd name="connsiteX44" fmla="*/ 4883944 w 5886450"/>
                <a:gd name="connsiteY44" fmla="*/ 7144 h 38100"/>
                <a:gd name="connsiteX45" fmla="*/ 4711541 w 5886450"/>
                <a:gd name="connsiteY45" fmla="*/ 7144 h 38100"/>
                <a:gd name="connsiteX46" fmla="*/ 4711541 w 5886450"/>
                <a:gd name="connsiteY46" fmla="*/ 7144 h 38100"/>
                <a:gd name="connsiteX47" fmla="*/ 4728686 w 5886450"/>
                <a:gd name="connsiteY47" fmla="*/ 7144 h 38100"/>
                <a:gd name="connsiteX48" fmla="*/ 4728686 w 5886450"/>
                <a:gd name="connsiteY48" fmla="*/ 7144 h 38100"/>
                <a:gd name="connsiteX49" fmla="*/ 4711541 w 5886450"/>
                <a:gd name="connsiteY49" fmla="*/ 7144 h 38100"/>
                <a:gd name="connsiteX50" fmla="*/ 4711541 w 5886450"/>
                <a:gd name="connsiteY50" fmla="*/ 7144 h 38100"/>
                <a:gd name="connsiteX51" fmla="*/ 4711541 w 5886450"/>
                <a:gd name="connsiteY51" fmla="*/ 7144 h 38100"/>
                <a:gd name="connsiteX52" fmla="*/ 4711541 w 5886450"/>
                <a:gd name="connsiteY52" fmla="*/ 7144 h 38100"/>
                <a:gd name="connsiteX53" fmla="*/ 4672489 w 5886450"/>
                <a:gd name="connsiteY53" fmla="*/ 7144 h 38100"/>
                <a:gd name="connsiteX54" fmla="*/ 4661059 w 5886450"/>
                <a:gd name="connsiteY54" fmla="*/ 20479 h 38100"/>
                <a:gd name="connsiteX55" fmla="*/ 4685824 w 5886450"/>
                <a:gd name="connsiteY55" fmla="*/ 7144 h 38100"/>
                <a:gd name="connsiteX56" fmla="*/ 4672489 w 5886450"/>
                <a:gd name="connsiteY56" fmla="*/ 7144 h 38100"/>
                <a:gd name="connsiteX57" fmla="*/ 4672489 w 5886450"/>
                <a:gd name="connsiteY57" fmla="*/ 7144 h 38100"/>
                <a:gd name="connsiteX58" fmla="*/ 4672489 w 5886450"/>
                <a:gd name="connsiteY58" fmla="*/ 7144 h 38100"/>
                <a:gd name="connsiteX59" fmla="*/ 4672489 w 5886450"/>
                <a:gd name="connsiteY59" fmla="*/ 7144 h 38100"/>
                <a:gd name="connsiteX60" fmla="*/ 4562951 w 5886450"/>
                <a:gd name="connsiteY60" fmla="*/ 7144 h 38100"/>
                <a:gd name="connsiteX61" fmla="*/ 4557236 w 5886450"/>
                <a:gd name="connsiteY61" fmla="*/ 14764 h 38100"/>
                <a:gd name="connsiteX62" fmla="*/ 4559141 w 5886450"/>
                <a:gd name="connsiteY62" fmla="*/ 7144 h 38100"/>
                <a:gd name="connsiteX63" fmla="*/ 4532472 w 5886450"/>
                <a:gd name="connsiteY63" fmla="*/ 7144 h 38100"/>
                <a:gd name="connsiteX64" fmla="*/ 4532472 w 5886450"/>
                <a:gd name="connsiteY64" fmla="*/ 7144 h 38100"/>
                <a:gd name="connsiteX65" fmla="*/ 4577239 w 5886450"/>
                <a:gd name="connsiteY65" fmla="*/ 31909 h 38100"/>
                <a:gd name="connsiteX66" fmla="*/ 4614386 w 5886450"/>
                <a:gd name="connsiteY66" fmla="*/ 31909 h 38100"/>
                <a:gd name="connsiteX67" fmla="*/ 4614386 w 5886450"/>
                <a:gd name="connsiteY67" fmla="*/ 31909 h 38100"/>
                <a:gd name="connsiteX68" fmla="*/ 4664869 w 5886450"/>
                <a:gd name="connsiteY68" fmla="*/ 20479 h 38100"/>
                <a:gd name="connsiteX69" fmla="*/ 4659154 w 5886450"/>
                <a:gd name="connsiteY69" fmla="*/ 20479 h 38100"/>
                <a:gd name="connsiteX70" fmla="*/ 4640104 w 5886450"/>
                <a:gd name="connsiteY70" fmla="*/ 9049 h 38100"/>
                <a:gd name="connsiteX71" fmla="*/ 4589622 w 5886450"/>
                <a:gd name="connsiteY71" fmla="*/ 28099 h 38100"/>
                <a:gd name="connsiteX72" fmla="*/ 4583907 w 5886450"/>
                <a:gd name="connsiteY72" fmla="*/ 28099 h 38100"/>
                <a:gd name="connsiteX73" fmla="*/ 4595336 w 5886450"/>
                <a:gd name="connsiteY73" fmla="*/ 9049 h 38100"/>
                <a:gd name="connsiteX74" fmla="*/ 4562951 w 5886450"/>
                <a:gd name="connsiteY74" fmla="*/ 7144 h 38100"/>
                <a:gd name="connsiteX75" fmla="*/ 4562951 w 5886450"/>
                <a:gd name="connsiteY75" fmla="*/ 7144 h 38100"/>
                <a:gd name="connsiteX76" fmla="*/ 4562951 w 5886450"/>
                <a:gd name="connsiteY76" fmla="*/ 7144 h 38100"/>
                <a:gd name="connsiteX77" fmla="*/ 4562951 w 5886450"/>
                <a:gd name="connsiteY77" fmla="*/ 7144 h 38100"/>
                <a:gd name="connsiteX78" fmla="*/ 4485799 w 5886450"/>
                <a:gd name="connsiteY78" fmla="*/ 7144 h 38100"/>
                <a:gd name="connsiteX79" fmla="*/ 4481989 w 5886450"/>
                <a:gd name="connsiteY79" fmla="*/ 7144 h 38100"/>
                <a:gd name="connsiteX80" fmla="*/ 4481989 w 5886450"/>
                <a:gd name="connsiteY80" fmla="*/ 7144 h 38100"/>
                <a:gd name="connsiteX81" fmla="*/ 4431507 w 5886450"/>
                <a:gd name="connsiteY81" fmla="*/ 7144 h 38100"/>
                <a:gd name="connsiteX82" fmla="*/ 4431507 w 5886450"/>
                <a:gd name="connsiteY82" fmla="*/ 7144 h 38100"/>
                <a:gd name="connsiteX83" fmla="*/ 4420076 w 5886450"/>
                <a:gd name="connsiteY83" fmla="*/ 7144 h 38100"/>
                <a:gd name="connsiteX84" fmla="*/ 4420076 w 5886450"/>
                <a:gd name="connsiteY84" fmla="*/ 7144 h 38100"/>
                <a:gd name="connsiteX85" fmla="*/ 4346734 w 5886450"/>
                <a:gd name="connsiteY85" fmla="*/ 7144 h 38100"/>
                <a:gd name="connsiteX86" fmla="*/ 4341019 w 5886450"/>
                <a:gd name="connsiteY86" fmla="*/ 20479 h 38100"/>
                <a:gd name="connsiteX87" fmla="*/ 4335304 w 5886450"/>
                <a:gd name="connsiteY87" fmla="*/ 20479 h 38100"/>
                <a:gd name="connsiteX88" fmla="*/ 4335304 w 5886450"/>
                <a:gd name="connsiteY88" fmla="*/ 7144 h 38100"/>
                <a:gd name="connsiteX89" fmla="*/ 4302919 w 5886450"/>
                <a:gd name="connsiteY89" fmla="*/ 7144 h 38100"/>
                <a:gd name="connsiteX90" fmla="*/ 4291489 w 5886450"/>
                <a:gd name="connsiteY90" fmla="*/ 26194 h 38100"/>
                <a:gd name="connsiteX91" fmla="*/ 4259104 w 5886450"/>
                <a:gd name="connsiteY91" fmla="*/ 31909 h 38100"/>
                <a:gd name="connsiteX92" fmla="*/ 4428649 w 5886450"/>
                <a:gd name="connsiteY92" fmla="*/ 31909 h 38100"/>
                <a:gd name="connsiteX93" fmla="*/ 4451509 w 5886450"/>
                <a:gd name="connsiteY93" fmla="*/ 12859 h 38100"/>
                <a:gd name="connsiteX94" fmla="*/ 4440079 w 5886450"/>
                <a:gd name="connsiteY94" fmla="*/ 7144 h 38100"/>
                <a:gd name="connsiteX95" fmla="*/ 4501991 w 5886450"/>
                <a:gd name="connsiteY95" fmla="*/ 12859 h 38100"/>
                <a:gd name="connsiteX96" fmla="*/ 4501991 w 5886450"/>
                <a:gd name="connsiteY96" fmla="*/ 31909 h 38100"/>
                <a:gd name="connsiteX97" fmla="*/ 4501991 w 5886450"/>
                <a:gd name="connsiteY97" fmla="*/ 31909 h 38100"/>
                <a:gd name="connsiteX98" fmla="*/ 4524851 w 5886450"/>
                <a:gd name="connsiteY98" fmla="*/ 31909 h 38100"/>
                <a:gd name="connsiteX99" fmla="*/ 4524851 w 5886450"/>
                <a:gd name="connsiteY99" fmla="*/ 31909 h 38100"/>
                <a:gd name="connsiteX100" fmla="*/ 4511516 w 5886450"/>
                <a:gd name="connsiteY100" fmla="*/ 7144 h 38100"/>
                <a:gd name="connsiteX101" fmla="*/ 4485799 w 5886450"/>
                <a:gd name="connsiteY101" fmla="*/ 7144 h 38100"/>
                <a:gd name="connsiteX102" fmla="*/ 4485799 w 5886450"/>
                <a:gd name="connsiteY102" fmla="*/ 7144 h 38100"/>
                <a:gd name="connsiteX103" fmla="*/ 4485799 w 5886450"/>
                <a:gd name="connsiteY103" fmla="*/ 7144 h 38100"/>
                <a:gd name="connsiteX104" fmla="*/ 4485799 w 5886450"/>
                <a:gd name="connsiteY104" fmla="*/ 7144 h 38100"/>
                <a:gd name="connsiteX105" fmla="*/ 3888581 w 5886450"/>
                <a:gd name="connsiteY105" fmla="*/ 7144 h 38100"/>
                <a:gd name="connsiteX106" fmla="*/ 3898106 w 5886450"/>
                <a:gd name="connsiteY106" fmla="*/ 14764 h 38100"/>
                <a:gd name="connsiteX107" fmla="*/ 3898106 w 5886450"/>
                <a:gd name="connsiteY107" fmla="*/ 7144 h 38100"/>
                <a:gd name="connsiteX108" fmla="*/ 3888581 w 5886450"/>
                <a:gd name="connsiteY108" fmla="*/ 7144 h 38100"/>
                <a:gd name="connsiteX109" fmla="*/ 3888581 w 5886450"/>
                <a:gd name="connsiteY109" fmla="*/ 7144 h 38100"/>
                <a:gd name="connsiteX110" fmla="*/ 3888581 w 5886450"/>
                <a:gd name="connsiteY110" fmla="*/ 7144 h 38100"/>
                <a:gd name="connsiteX111" fmla="*/ 3888581 w 5886450"/>
                <a:gd name="connsiteY111" fmla="*/ 7144 h 38100"/>
                <a:gd name="connsiteX112" fmla="*/ 3695224 w 5886450"/>
                <a:gd name="connsiteY112" fmla="*/ 7144 h 38100"/>
                <a:gd name="connsiteX113" fmla="*/ 3683794 w 5886450"/>
                <a:gd name="connsiteY113" fmla="*/ 31909 h 38100"/>
                <a:gd name="connsiteX114" fmla="*/ 3706654 w 5886450"/>
                <a:gd name="connsiteY114" fmla="*/ 31909 h 38100"/>
                <a:gd name="connsiteX115" fmla="*/ 3716179 w 5886450"/>
                <a:gd name="connsiteY115" fmla="*/ 7144 h 38100"/>
                <a:gd name="connsiteX116" fmla="*/ 3695224 w 5886450"/>
                <a:gd name="connsiteY116" fmla="*/ 7144 h 38100"/>
                <a:gd name="connsiteX117" fmla="*/ 3695224 w 5886450"/>
                <a:gd name="connsiteY117" fmla="*/ 7144 h 38100"/>
                <a:gd name="connsiteX118" fmla="*/ 3695224 w 5886450"/>
                <a:gd name="connsiteY118" fmla="*/ 7144 h 38100"/>
                <a:gd name="connsiteX119" fmla="*/ 3695224 w 5886450"/>
                <a:gd name="connsiteY119" fmla="*/ 7144 h 38100"/>
                <a:gd name="connsiteX120" fmla="*/ 3608546 w 5886450"/>
                <a:gd name="connsiteY120" fmla="*/ 7144 h 38100"/>
                <a:gd name="connsiteX121" fmla="*/ 3587591 w 5886450"/>
                <a:gd name="connsiteY121" fmla="*/ 20479 h 38100"/>
                <a:gd name="connsiteX122" fmla="*/ 3595211 w 5886450"/>
                <a:gd name="connsiteY122" fmla="*/ 7144 h 38100"/>
                <a:gd name="connsiteX123" fmla="*/ 3570446 w 5886450"/>
                <a:gd name="connsiteY123" fmla="*/ 7144 h 38100"/>
                <a:gd name="connsiteX124" fmla="*/ 3570446 w 5886450"/>
                <a:gd name="connsiteY124" fmla="*/ 7144 h 38100"/>
                <a:gd name="connsiteX125" fmla="*/ 3563779 w 5886450"/>
                <a:gd name="connsiteY125" fmla="*/ 7144 h 38100"/>
                <a:gd name="connsiteX126" fmla="*/ 3563779 w 5886450"/>
                <a:gd name="connsiteY126" fmla="*/ 7144 h 38100"/>
                <a:gd name="connsiteX127" fmla="*/ 3480911 w 5886450"/>
                <a:gd name="connsiteY127" fmla="*/ 7144 h 38100"/>
                <a:gd name="connsiteX128" fmla="*/ 3492341 w 5886450"/>
                <a:gd name="connsiteY128" fmla="*/ 31909 h 38100"/>
                <a:gd name="connsiteX129" fmla="*/ 3670459 w 5886450"/>
                <a:gd name="connsiteY129" fmla="*/ 31909 h 38100"/>
                <a:gd name="connsiteX130" fmla="*/ 3670459 w 5886450"/>
                <a:gd name="connsiteY130" fmla="*/ 31909 h 38100"/>
                <a:gd name="connsiteX131" fmla="*/ 3689509 w 5886450"/>
                <a:gd name="connsiteY131" fmla="*/ 7144 h 38100"/>
                <a:gd name="connsiteX132" fmla="*/ 3608546 w 5886450"/>
                <a:gd name="connsiteY132" fmla="*/ 7144 h 38100"/>
                <a:gd name="connsiteX133" fmla="*/ 3608546 w 5886450"/>
                <a:gd name="connsiteY133" fmla="*/ 7144 h 38100"/>
                <a:gd name="connsiteX134" fmla="*/ 3608546 w 5886450"/>
                <a:gd name="connsiteY134" fmla="*/ 7144 h 38100"/>
                <a:gd name="connsiteX135" fmla="*/ 3608546 w 5886450"/>
                <a:gd name="connsiteY135" fmla="*/ 7144 h 38100"/>
                <a:gd name="connsiteX136" fmla="*/ 3270409 w 5886450"/>
                <a:gd name="connsiteY136" fmla="*/ 7144 h 38100"/>
                <a:gd name="connsiteX137" fmla="*/ 3270409 w 5886450"/>
                <a:gd name="connsiteY137" fmla="*/ 7144 h 38100"/>
                <a:gd name="connsiteX138" fmla="*/ 3276124 w 5886450"/>
                <a:gd name="connsiteY138" fmla="*/ 7144 h 38100"/>
                <a:gd name="connsiteX139" fmla="*/ 3276124 w 5886450"/>
                <a:gd name="connsiteY139" fmla="*/ 7144 h 38100"/>
                <a:gd name="connsiteX140" fmla="*/ 3270409 w 5886450"/>
                <a:gd name="connsiteY140" fmla="*/ 7144 h 38100"/>
                <a:gd name="connsiteX141" fmla="*/ 3270409 w 5886450"/>
                <a:gd name="connsiteY141" fmla="*/ 7144 h 38100"/>
                <a:gd name="connsiteX142" fmla="*/ 3270409 w 5886450"/>
                <a:gd name="connsiteY142" fmla="*/ 7144 h 38100"/>
                <a:gd name="connsiteX143" fmla="*/ 3270409 w 5886450"/>
                <a:gd name="connsiteY143" fmla="*/ 7144 h 38100"/>
                <a:gd name="connsiteX144" fmla="*/ 2932271 w 5886450"/>
                <a:gd name="connsiteY144" fmla="*/ 7144 h 38100"/>
                <a:gd name="connsiteX145" fmla="*/ 2930366 w 5886450"/>
                <a:gd name="connsiteY145" fmla="*/ 7144 h 38100"/>
                <a:gd name="connsiteX146" fmla="*/ 2932271 w 5886450"/>
                <a:gd name="connsiteY146" fmla="*/ 7144 h 38100"/>
                <a:gd name="connsiteX147" fmla="*/ 2907506 w 5886450"/>
                <a:gd name="connsiteY147" fmla="*/ 7144 h 38100"/>
                <a:gd name="connsiteX148" fmla="*/ 2892266 w 5886450"/>
                <a:gd name="connsiteY148" fmla="*/ 31909 h 38100"/>
                <a:gd name="connsiteX149" fmla="*/ 3079909 w 5886450"/>
                <a:gd name="connsiteY149" fmla="*/ 31909 h 38100"/>
                <a:gd name="connsiteX150" fmla="*/ 3079909 w 5886450"/>
                <a:gd name="connsiteY150" fmla="*/ 31909 h 38100"/>
                <a:gd name="connsiteX151" fmla="*/ 3079909 w 5886450"/>
                <a:gd name="connsiteY151" fmla="*/ 31909 h 38100"/>
                <a:gd name="connsiteX152" fmla="*/ 3160871 w 5886450"/>
                <a:gd name="connsiteY152" fmla="*/ 31909 h 38100"/>
                <a:gd name="connsiteX153" fmla="*/ 3155156 w 5886450"/>
                <a:gd name="connsiteY153" fmla="*/ 26194 h 38100"/>
                <a:gd name="connsiteX154" fmla="*/ 3147536 w 5886450"/>
                <a:gd name="connsiteY154" fmla="*/ 7144 h 38100"/>
                <a:gd name="connsiteX155" fmla="*/ 2932271 w 5886450"/>
                <a:gd name="connsiteY155" fmla="*/ 7144 h 38100"/>
                <a:gd name="connsiteX156" fmla="*/ 2932271 w 5886450"/>
                <a:gd name="connsiteY156" fmla="*/ 7144 h 38100"/>
                <a:gd name="connsiteX157" fmla="*/ 2932271 w 5886450"/>
                <a:gd name="connsiteY157" fmla="*/ 7144 h 38100"/>
                <a:gd name="connsiteX158" fmla="*/ 2932271 w 5886450"/>
                <a:gd name="connsiteY158" fmla="*/ 7144 h 38100"/>
                <a:gd name="connsiteX159" fmla="*/ 2563654 w 5886450"/>
                <a:gd name="connsiteY159" fmla="*/ 7144 h 38100"/>
                <a:gd name="connsiteX160" fmla="*/ 2563654 w 5886450"/>
                <a:gd name="connsiteY160" fmla="*/ 7144 h 38100"/>
                <a:gd name="connsiteX161" fmla="*/ 2557939 w 5886450"/>
                <a:gd name="connsiteY161" fmla="*/ 20479 h 38100"/>
                <a:gd name="connsiteX162" fmla="*/ 2557939 w 5886450"/>
                <a:gd name="connsiteY162" fmla="*/ 26194 h 38100"/>
                <a:gd name="connsiteX163" fmla="*/ 2527459 w 5886450"/>
                <a:gd name="connsiteY163" fmla="*/ 26194 h 38100"/>
                <a:gd name="connsiteX164" fmla="*/ 2527459 w 5886450"/>
                <a:gd name="connsiteY164" fmla="*/ 7144 h 38100"/>
                <a:gd name="connsiteX165" fmla="*/ 2527459 w 5886450"/>
                <a:gd name="connsiteY165" fmla="*/ 7144 h 38100"/>
                <a:gd name="connsiteX166" fmla="*/ 2514124 w 5886450"/>
                <a:gd name="connsiteY166" fmla="*/ 7144 h 38100"/>
                <a:gd name="connsiteX167" fmla="*/ 2514124 w 5886450"/>
                <a:gd name="connsiteY167" fmla="*/ 7144 h 38100"/>
                <a:gd name="connsiteX168" fmla="*/ 2502694 w 5886450"/>
                <a:gd name="connsiteY168" fmla="*/ 7144 h 38100"/>
                <a:gd name="connsiteX169" fmla="*/ 2502694 w 5886450"/>
                <a:gd name="connsiteY169" fmla="*/ 7144 h 38100"/>
                <a:gd name="connsiteX170" fmla="*/ 2430304 w 5886450"/>
                <a:gd name="connsiteY170" fmla="*/ 7144 h 38100"/>
                <a:gd name="connsiteX171" fmla="*/ 2426494 w 5886450"/>
                <a:gd name="connsiteY171" fmla="*/ 31909 h 38100"/>
                <a:gd name="connsiteX172" fmla="*/ 2569369 w 5886450"/>
                <a:gd name="connsiteY172" fmla="*/ 31909 h 38100"/>
                <a:gd name="connsiteX173" fmla="*/ 2569369 w 5886450"/>
                <a:gd name="connsiteY173" fmla="*/ 18574 h 38100"/>
                <a:gd name="connsiteX174" fmla="*/ 2575084 w 5886450"/>
                <a:gd name="connsiteY174" fmla="*/ 18574 h 38100"/>
                <a:gd name="connsiteX175" fmla="*/ 2573179 w 5886450"/>
                <a:gd name="connsiteY175" fmla="*/ 31909 h 38100"/>
                <a:gd name="connsiteX176" fmla="*/ 2832259 w 5886450"/>
                <a:gd name="connsiteY176" fmla="*/ 31909 h 38100"/>
                <a:gd name="connsiteX177" fmla="*/ 2826544 w 5886450"/>
                <a:gd name="connsiteY177" fmla="*/ 7144 h 38100"/>
                <a:gd name="connsiteX178" fmla="*/ 2563654 w 5886450"/>
                <a:gd name="connsiteY178" fmla="*/ 7144 h 38100"/>
                <a:gd name="connsiteX179" fmla="*/ 2563654 w 5886450"/>
                <a:gd name="connsiteY179" fmla="*/ 7144 h 38100"/>
                <a:gd name="connsiteX180" fmla="*/ 2563654 w 5886450"/>
                <a:gd name="connsiteY180" fmla="*/ 7144 h 38100"/>
                <a:gd name="connsiteX181" fmla="*/ 2563654 w 5886450"/>
                <a:gd name="connsiteY181" fmla="*/ 7144 h 38100"/>
                <a:gd name="connsiteX182" fmla="*/ 2391251 w 5886450"/>
                <a:gd name="connsiteY182" fmla="*/ 7144 h 38100"/>
                <a:gd name="connsiteX183" fmla="*/ 2358866 w 5886450"/>
                <a:gd name="connsiteY183" fmla="*/ 26194 h 38100"/>
                <a:gd name="connsiteX184" fmla="*/ 2362676 w 5886450"/>
                <a:gd name="connsiteY184" fmla="*/ 31909 h 38100"/>
                <a:gd name="connsiteX185" fmla="*/ 2393156 w 5886450"/>
                <a:gd name="connsiteY185" fmla="*/ 31909 h 38100"/>
                <a:gd name="connsiteX186" fmla="*/ 2400776 w 5886450"/>
                <a:gd name="connsiteY186" fmla="*/ 7144 h 38100"/>
                <a:gd name="connsiteX187" fmla="*/ 2391251 w 5886450"/>
                <a:gd name="connsiteY187" fmla="*/ 7144 h 38100"/>
                <a:gd name="connsiteX188" fmla="*/ 2391251 w 5886450"/>
                <a:gd name="connsiteY188" fmla="*/ 7144 h 38100"/>
                <a:gd name="connsiteX189" fmla="*/ 2391251 w 5886450"/>
                <a:gd name="connsiteY189" fmla="*/ 7144 h 38100"/>
                <a:gd name="connsiteX190" fmla="*/ 2391251 w 5886450"/>
                <a:gd name="connsiteY190" fmla="*/ 7144 h 38100"/>
                <a:gd name="connsiteX191" fmla="*/ 2263616 w 5886450"/>
                <a:gd name="connsiteY191" fmla="*/ 7144 h 38100"/>
                <a:gd name="connsiteX192" fmla="*/ 2308384 w 5886450"/>
                <a:gd name="connsiteY192" fmla="*/ 14764 h 38100"/>
                <a:gd name="connsiteX193" fmla="*/ 2317909 w 5886450"/>
                <a:gd name="connsiteY193" fmla="*/ 7144 h 38100"/>
                <a:gd name="connsiteX194" fmla="*/ 2263616 w 5886450"/>
                <a:gd name="connsiteY194" fmla="*/ 7144 h 38100"/>
                <a:gd name="connsiteX195" fmla="*/ 2263616 w 5886450"/>
                <a:gd name="connsiteY195" fmla="*/ 7144 h 38100"/>
                <a:gd name="connsiteX196" fmla="*/ 2263616 w 5886450"/>
                <a:gd name="connsiteY196" fmla="*/ 7144 h 38100"/>
                <a:gd name="connsiteX197" fmla="*/ 2263616 w 5886450"/>
                <a:gd name="connsiteY197" fmla="*/ 7144 h 38100"/>
                <a:gd name="connsiteX198" fmla="*/ 1887379 w 5886450"/>
                <a:gd name="connsiteY198" fmla="*/ 7144 h 38100"/>
                <a:gd name="connsiteX199" fmla="*/ 1887379 w 5886450"/>
                <a:gd name="connsiteY199" fmla="*/ 7144 h 38100"/>
                <a:gd name="connsiteX200" fmla="*/ 1881664 w 5886450"/>
                <a:gd name="connsiteY200" fmla="*/ 7144 h 38100"/>
                <a:gd name="connsiteX201" fmla="*/ 1866424 w 5886450"/>
                <a:gd name="connsiteY201" fmla="*/ 31909 h 38100"/>
                <a:gd name="connsiteX202" fmla="*/ 1887379 w 5886450"/>
                <a:gd name="connsiteY202" fmla="*/ 31909 h 38100"/>
                <a:gd name="connsiteX203" fmla="*/ 1904524 w 5886450"/>
                <a:gd name="connsiteY203" fmla="*/ 18574 h 38100"/>
                <a:gd name="connsiteX204" fmla="*/ 1915954 w 5886450"/>
                <a:gd name="connsiteY204" fmla="*/ 31909 h 38100"/>
                <a:gd name="connsiteX205" fmla="*/ 2105501 w 5886450"/>
                <a:gd name="connsiteY205" fmla="*/ 31909 h 38100"/>
                <a:gd name="connsiteX206" fmla="*/ 2103596 w 5886450"/>
                <a:gd name="connsiteY206" fmla="*/ 26194 h 38100"/>
                <a:gd name="connsiteX207" fmla="*/ 2124551 w 5886450"/>
                <a:gd name="connsiteY207" fmla="*/ 7144 h 38100"/>
                <a:gd name="connsiteX208" fmla="*/ 1887379 w 5886450"/>
                <a:gd name="connsiteY208" fmla="*/ 7144 h 38100"/>
                <a:gd name="connsiteX209" fmla="*/ 1887379 w 5886450"/>
                <a:gd name="connsiteY209" fmla="*/ 7144 h 38100"/>
                <a:gd name="connsiteX210" fmla="*/ 1887379 w 5886450"/>
                <a:gd name="connsiteY210" fmla="*/ 7144 h 38100"/>
                <a:gd name="connsiteX211" fmla="*/ 1887379 w 5886450"/>
                <a:gd name="connsiteY211" fmla="*/ 7144 h 38100"/>
                <a:gd name="connsiteX212" fmla="*/ 1699736 w 5886450"/>
                <a:gd name="connsiteY212" fmla="*/ 7144 h 38100"/>
                <a:gd name="connsiteX213" fmla="*/ 1699736 w 5886450"/>
                <a:gd name="connsiteY213" fmla="*/ 14764 h 38100"/>
                <a:gd name="connsiteX214" fmla="*/ 1718786 w 5886450"/>
                <a:gd name="connsiteY214" fmla="*/ 14764 h 38100"/>
                <a:gd name="connsiteX215" fmla="*/ 1726406 w 5886450"/>
                <a:gd name="connsiteY215" fmla="*/ 33814 h 38100"/>
                <a:gd name="connsiteX216" fmla="*/ 1749266 w 5886450"/>
                <a:gd name="connsiteY216" fmla="*/ 33814 h 38100"/>
                <a:gd name="connsiteX217" fmla="*/ 1779746 w 5886450"/>
                <a:gd name="connsiteY217" fmla="*/ 9049 h 38100"/>
                <a:gd name="connsiteX218" fmla="*/ 1783556 w 5886450"/>
                <a:gd name="connsiteY218" fmla="*/ 33814 h 38100"/>
                <a:gd name="connsiteX219" fmla="*/ 1822609 w 5886450"/>
                <a:gd name="connsiteY219" fmla="*/ 33814 h 38100"/>
                <a:gd name="connsiteX220" fmla="*/ 1818799 w 5886450"/>
                <a:gd name="connsiteY220" fmla="*/ 7144 h 38100"/>
                <a:gd name="connsiteX221" fmla="*/ 1699736 w 5886450"/>
                <a:gd name="connsiteY221" fmla="*/ 7144 h 38100"/>
                <a:gd name="connsiteX222" fmla="*/ 1699736 w 5886450"/>
                <a:gd name="connsiteY222" fmla="*/ 7144 h 38100"/>
                <a:gd name="connsiteX223" fmla="*/ 1699736 w 5886450"/>
                <a:gd name="connsiteY223" fmla="*/ 7144 h 38100"/>
                <a:gd name="connsiteX224" fmla="*/ 1699736 w 5886450"/>
                <a:gd name="connsiteY224" fmla="*/ 7144 h 38100"/>
                <a:gd name="connsiteX225" fmla="*/ 1607344 w 5886450"/>
                <a:gd name="connsiteY225" fmla="*/ 7144 h 38100"/>
                <a:gd name="connsiteX226" fmla="*/ 1628299 w 5886450"/>
                <a:gd name="connsiteY226" fmla="*/ 31909 h 38100"/>
                <a:gd name="connsiteX227" fmla="*/ 1637824 w 5886450"/>
                <a:gd name="connsiteY227" fmla="*/ 31909 h 38100"/>
                <a:gd name="connsiteX228" fmla="*/ 1637824 w 5886450"/>
                <a:gd name="connsiteY228" fmla="*/ 26194 h 38100"/>
                <a:gd name="connsiteX229" fmla="*/ 1626394 w 5886450"/>
                <a:gd name="connsiteY229" fmla="*/ 7144 h 38100"/>
                <a:gd name="connsiteX230" fmla="*/ 1607344 w 5886450"/>
                <a:gd name="connsiteY230" fmla="*/ 7144 h 38100"/>
                <a:gd name="connsiteX231" fmla="*/ 1607344 w 5886450"/>
                <a:gd name="connsiteY231" fmla="*/ 7144 h 38100"/>
                <a:gd name="connsiteX232" fmla="*/ 1607344 w 5886450"/>
                <a:gd name="connsiteY232" fmla="*/ 7144 h 38100"/>
                <a:gd name="connsiteX233" fmla="*/ 1607344 w 5886450"/>
                <a:gd name="connsiteY233" fmla="*/ 7144 h 38100"/>
                <a:gd name="connsiteX234" fmla="*/ 1273016 w 5886450"/>
                <a:gd name="connsiteY234" fmla="*/ 7144 h 38100"/>
                <a:gd name="connsiteX235" fmla="*/ 1197769 w 5886450"/>
                <a:gd name="connsiteY235" fmla="*/ 31909 h 38100"/>
                <a:gd name="connsiteX236" fmla="*/ 1361599 w 5886450"/>
                <a:gd name="connsiteY236" fmla="*/ 31909 h 38100"/>
                <a:gd name="connsiteX237" fmla="*/ 1361599 w 5886450"/>
                <a:gd name="connsiteY237" fmla="*/ 31909 h 38100"/>
                <a:gd name="connsiteX238" fmla="*/ 1386364 w 5886450"/>
                <a:gd name="connsiteY238" fmla="*/ 31909 h 38100"/>
                <a:gd name="connsiteX239" fmla="*/ 1386364 w 5886450"/>
                <a:gd name="connsiteY239" fmla="*/ 31909 h 38100"/>
                <a:gd name="connsiteX240" fmla="*/ 1502569 w 5886450"/>
                <a:gd name="connsiteY240" fmla="*/ 31909 h 38100"/>
                <a:gd name="connsiteX241" fmla="*/ 1512094 w 5886450"/>
                <a:gd name="connsiteY241" fmla="*/ 26194 h 38100"/>
                <a:gd name="connsiteX242" fmla="*/ 1517809 w 5886450"/>
                <a:gd name="connsiteY242" fmla="*/ 31909 h 38100"/>
                <a:gd name="connsiteX243" fmla="*/ 1515904 w 5886450"/>
                <a:gd name="connsiteY243" fmla="*/ 7144 h 38100"/>
                <a:gd name="connsiteX244" fmla="*/ 1273016 w 5886450"/>
                <a:gd name="connsiteY244" fmla="*/ 7144 h 38100"/>
                <a:gd name="connsiteX245" fmla="*/ 1273016 w 5886450"/>
                <a:gd name="connsiteY245" fmla="*/ 7144 h 38100"/>
                <a:gd name="connsiteX246" fmla="*/ 1273016 w 5886450"/>
                <a:gd name="connsiteY246" fmla="*/ 7144 h 38100"/>
                <a:gd name="connsiteX247" fmla="*/ 1273016 w 5886450"/>
                <a:gd name="connsiteY247" fmla="*/ 7144 h 38100"/>
                <a:gd name="connsiteX248" fmla="*/ 1089184 w 5886450"/>
                <a:gd name="connsiteY248" fmla="*/ 7144 h 38100"/>
                <a:gd name="connsiteX249" fmla="*/ 1091089 w 5886450"/>
                <a:gd name="connsiteY249" fmla="*/ 14764 h 38100"/>
                <a:gd name="connsiteX250" fmla="*/ 1085374 w 5886450"/>
                <a:gd name="connsiteY250" fmla="*/ 14764 h 38100"/>
                <a:gd name="connsiteX251" fmla="*/ 1085374 w 5886450"/>
                <a:gd name="connsiteY251" fmla="*/ 7144 h 38100"/>
                <a:gd name="connsiteX252" fmla="*/ 1085374 w 5886450"/>
                <a:gd name="connsiteY252" fmla="*/ 7144 h 38100"/>
                <a:gd name="connsiteX253" fmla="*/ 1054894 w 5886450"/>
                <a:gd name="connsiteY253" fmla="*/ 7144 h 38100"/>
                <a:gd name="connsiteX254" fmla="*/ 1043464 w 5886450"/>
                <a:gd name="connsiteY254" fmla="*/ 7144 h 38100"/>
                <a:gd name="connsiteX255" fmla="*/ 1041559 w 5886450"/>
                <a:gd name="connsiteY255" fmla="*/ 7144 h 38100"/>
                <a:gd name="connsiteX256" fmla="*/ 1014889 w 5886450"/>
                <a:gd name="connsiteY256" fmla="*/ 7144 h 38100"/>
                <a:gd name="connsiteX257" fmla="*/ 1012984 w 5886450"/>
                <a:gd name="connsiteY257" fmla="*/ 7144 h 38100"/>
                <a:gd name="connsiteX258" fmla="*/ 1014889 w 5886450"/>
                <a:gd name="connsiteY258" fmla="*/ 7144 h 38100"/>
                <a:gd name="connsiteX259" fmla="*/ 993934 w 5886450"/>
                <a:gd name="connsiteY259" fmla="*/ 7144 h 38100"/>
                <a:gd name="connsiteX260" fmla="*/ 995839 w 5886450"/>
                <a:gd name="connsiteY260" fmla="*/ 26194 h 38100"/>
                <a:gd name="connsiteX261" fmla="*/ 990124 w 5886450"/>
                <a:gd name="connsiteY261" fmla="*/ 26194 h 38100"/>
                <a:gd name="connsiteX262" fmla="*/ 990124 w 5886450"/>
                <a:gd name="connsiteY262" fmla="*/ 20479 h 38100"/>
                <a:gd name="connsiteX263" fmla="*/ 986314 w 5886450"/>
                <a:gd name="connsiteY263" fmla="*/ 7144 h 38100"/>
                <a:gd name="connsiteX264" fmla="*/ 816769 w 5886450"/>
                <a:gd name="connsiteY264" fmla="*/ 7144 h 38100"/>
                <a:gd name="connsiteX265" fmla="*/ 814864 w 5886450"/>
                <a:gd name="connsiteY265" fmla="*/ 7144 h 38100"/>
                <a:gd name="connsiteX266" fmla="*/ 816769 w 5886450"/>
                <a:gd name="connsiteY266" fmla="*/ 7144 h 38100"/>
                <a:gd name="connsiteX267" fmla="*/ 803434 w 5886450"/>
                <a:gd name="connsiteY267" fmla="*/ 7144 h 38100"/>
                <a:gd name="connsiteX268" fmla="*/ 803434 w 5886450"/>
                <a:gd name="connsiteY268" fmla="*/ 7144 h 38100"/>
                <a:gd name="connsiteX269" fmla="*/ 784384 w 5886450"/>
                <a:gd name="connsiteY269" fmla="*/ 7144 h 38100"/>
                <a:gd name="connsiteX270" fmla="*/ 784384 w 5886450"/>
                <a:gd name="connsiteY270" fmla="*/ 7144 h 38100"/>
                <a:gd name="connsiteX271" fmla="*/ 759619 w 5886450"/>
                <a:gd name="connsiteY271" fmla="*/ 7144 h 38100"/>
                <a:gd name="connsiteX272" fmla="*/ 759619 w 5886450"/>
                <a:gd name="connsiteY272" fmla="*/ 7144 h 38100"/>
                <a:gd name="connsiteX273" fmla="*/ 753904 w 5886450"/>
                <a:gd name="connsiteY273" fmla="*/ 7144 h 38100"/>
                <a:gd name="connsiteX274" fmla="*/ 753904 w 5886450"/>
                <a:gd name="connsiteY274" fmla="*/ 7144 h 38100"/>
                <a:gd name="connsiteX275" fmla="*/ 695801 w 5886450"/>
                <a:gd name="connsiteY275" fmla="*/ 7144 h 38100"/>
                <a:gd name="connsiteX276" fmla="*/ 691991 w 5886450"/>
                <a:gd name="connsiteY276" fmla="*/ 26194 h 38100"/>
                <a:gd name="connsiteX277" fmla="*/ 661511 w 5886450"/>
                <a:gd name="connsiteY277" fmla="*/ 26194 h 38100"/>
                <a:gd name="connsiteX278" fmla="*/ 646271 w 5886450"/>
                <a:gd name="connsiteY278" fmla="*/ 7144 h 38100"/>
                <a:gd name="connsiteX279" fmla="*/ 625316 w 5886450"/>
                <a:gd name="connsiteY279" fmla="*/ 7144 h 38100"/>
                <a:gd name="connsiteX280" fmla="*/ 638651 w 5886450"/>
                <a:gd name="connsiteY280" fmla="*/ 31909 h 38100"/>
                <a:gd name="connsiteX281" fmla="*/ 892016 w 5886450"/>
                <a:gd name="connsiteY281" fmla="*/ 31909 h 38100"/>
                <a:gd name="connsiteX282" fmla="*/ 892016 w 5886450"/>
                <a:gd name="connsiteY282" fmla="*/ 26194 h 38100"/>
                <a:gd name="connsiteX283" fmla="*/ 911066 w 5886450"/>
                <a:gd name="connsiteY283" fmla="*/ 26194 h 38100"/>
                <a:gd name="connsiteX284" fmla="*/ 903446 w 5886450"/>
                <a:gd name="connsiteY284" fmla="*/ 33814 h 38100"/>
                <a:gd name="connsiteX285" fmla="*/ 1096804 w 5886450"/>
                <a:gd name="connsiteY285" fmla="*/ 33814 h 38100"/>
                <a:gd name="connsiteX286" fmla="*/ 1104424 w 5886450"/>
                <a:gd name="connsiteY286" fmla="*/ 9049 h 38100"/>
                <a:gd name="connsiteX287" fmla="*/ 1110139 w 5886450"/>
                <a:gd name="connsiteY287" fmla="*/ 9049 h 38100"/>
                <a:gd name="connsiteX288" fmla="*/ 1131094 w 5886450"/>
                <a:gd name="connsiteY288" fmla="*/ 33814 h 38100"/>
                <a:gd name="connsiteX289" fmla="*/ 1153954 w 5886450"/>
                <a:gd name="connsiteY289" fmla="*/ 33814 h 38100"/>
                <a:gd name="connsiteX290" fmla="*/ 1153954 w 5886450"/>
                <a:gd name="connsiteY290" fmla="*/ 33814 h 38100"/>
                <a:gd name="connsiteX291" fmla="*/ 1144429 w 5886450"/>
                <a:gd name="connsiteY291" fmla="*/ 9049 h 38100"/>
                <a:gd name="connsiteX292" fmla="*/ 1089184 w 5886450"/>
                <a:gd name="connsiteY292" fmla="*/ 7144 h 38100"/>
                <a:gd name="connsiteX293" fmla="*/ 1089184 w 5886450"/>
                <a:gd name="connsiteY293" fmla="*/ 7144 h 38100"/>
                <a:gd name="connsiteX294" fmla="*/ 1089184 w 5886450"/>
                <a:gd name="connsiteY294" fmla="*/ 7144 h 38100"/>
                <a:gd name="connsiteX295" fmla="*/ 1089184 w 5886450"/>
                <a:gd name="connsiteY295" fmla="*/ 7144 h 38100"/>
                <a:gd name="connsiteX296" fmla="*/ 439579 w 5886450"/>
                <a:gd name="connsiteY296" fmla="*/ 7144 h 38100"/>
                <a:gd name="connsiteX297" fmla="*/ 422434 w 5886450"/>
                <a:gd name="connsiteY297" fmla="*/ 26194 h 38100"/>
                <a:gd name="connsiteX298" fmla="*/ 292894 w 5886450"/>
                <a:gd name="connsiteY298" fmla="*/ 31909 h 38100"/>
                <a:gd name="connsiteX299" fmla="*/ 292894 w 5886450"/>
                <a:gd name="connsiteY299" fmla="*/ 26194 h 38100"/>
                <a:gd name="connsiteX300" fmla="*/ 304324 w 5886450"/>
                <a:gd name="connsiteY300" fmla="*/ 14764 h 38100"/>
                <a:gd name="connsiteX301" fmla="*/ 253841 w 5886450"/>
                <a:gd name="connsiteY301" fmla="*/ 9049 h 38100"/>
                <a:gd name="connsiteX302" fmla="*/ 253841 w 5886450"/>
                <a:gd name="connsiteY302" fmla="*/ 33814 h 38100"/>
                <a:gd name="connsiteX303" fmla="*/ 253841 w 5886450"/>
                <a:gd name="connsiteY303" fmla="*/ 33814 h 38100"/>
                <a:gd name="connsiteX304" fmla="*/ 377666 w 5886450"/>
                <a:gd name="connsiteY304" fmla="*/ 33814 h 38100"/>
                <a:gd name="connsiteX305" fmla="*/ 379571 w 5886450"/>
                <a:gd name="connsiteY305" fmla="*/ 33814 h 38100"/>
                <a:gd name="connsiteX306" fmla="*/ 379571 w 5886450"/>
                <a:gd name="connsiteY306" fmla="*/ 33814 h 38100"/>
                <a:gd name="connsiteX307" fmla="*/ 545306 w 5886450"/>
                <a:gd name="connsiteY307" fmla="*/ 33814 h 38100"/>
                <a:gd name="connsiteX308" fmla="*/ 547211 w 5886450"/>
                <a:gd name="connsiteY308" fmla="*/ 33814 h 38100"/>
                <a:gd name="connsiteX309" fmla="*/ 547211 w 5886450"/>
                <a:gd name="connsiteY309" fmla="*/ 33814 h 38100"/>
                <a:gd name="connsiteX310" fmla="*/ 584359 w 5886450"/>
                <a:gd name="connsiteY310" fmla="*/ 33814 h 38100"/>
                <a:gd name="connsiteX311" fmla="*/ 563404 w 5886450"/>
                <a:gd name="connsiteY311" fmla="*/ 9049 h 38100"/>
                <a:gd name="connsiteX312" fmla="*/ 439579 w 5886450"/>
                <a:gd name="connsiteY312" fmla="*/ 7144 h 38100"/>
                <a:gd name="connsiteX313" fmla="*/ 439579 w 5886450"/>
                <a:gd name="connsiteY313" fmla="*/ 7144 h 38100"/>
                <a:gd name="connsiteX314" fmla="*/ 439579 w 5886450"/>
                <a:gd name="connsiteY314" fmla="*/ 7144 h 38100"/>
                <a:gd name="connsiteX315" fmla="*/ 439579 w 5886450"/>
                <a:gd name="connsiteY315" fmla="*/ 7144 h 38100"/>
                <a:gd name="connsiteX316" fmla="*/ 290989 w 5886450"/>
                <a:gd name="connsiteY316" fmla="*/ 7144 h 38100"/>
                <a:gd name="connsiteX317" fmla="*/ 290989 w 5886450"/>
                <a:gd name="connsiteY317" fmla="*/ 7144 h 38100"/>
                <a:gd name="connsiteX318" fmla="*/ 302419 w 5886450"/>
                <a:gd name="connsiteY318" fmla="*/ 7144 h 38100"/>
                <a:gd name="connsiteX319" fmla="*/ 302419 w 5886450"/>
                <a:gd name="connsiteY319" fmla="*/ 7144 h 38100"/>
                <a:gd name="connsiteX320" fmla="*/ 290989 w 5886450"/>
                <a:gd name="connsiteY320" fmla="*/ 7144 h 38100"/>
                <a:gd name="connsiteX321" fmla="*/ 290989 w 5886450"/>
                <a:gd name="connsiteY321" fmla="*/ 7144 h 38100"/>
                <a:gd name="connsiteX322" fmla="*/ 290989 w 5886450"/>
                <a:gd name="connsiteY322" fmla="*/ 7144 h 38100"/>
                <a:gd name="connsiteX323" fmla="*/ 290989 w 5886450"/>
                <a:gd name="connsiteY323" fmla="*/ 7144 h 38100"/>
                <a:gd name="connsiteX324" fmla="*/ 91916 w 5886450"/>
                <a:gd name="connsiteY324" fmla="*/ 7144 h 38100"/>
                <a:gd name="connsiteX325" fmla="*/ 91916 w 5886450"/>
                <a:gd name="connsiteY325" fmla="*/ 7144 h 38100"/>
                <a:gd name="connsiteX326" fmla="*/ 80486 w 5886450"/>
                <a:gd name="connsiteY326" fmla="*/ 20479 h 38100"/>
                <a:gd name="connsiteX327" fmla="*/ 24289 w 5886450"/>
                <a:gd name="connsiteY327" fmla="*/ 14764 h 38100"/>
                <a:gd name="connsiteX328" fmla="*/ 24289 w 5886450"/>
                <a:gd name="connsiteY328" fmla="*/ 7144 h 38100"/>
                <a:gd name="connsiteX329" fmla="*/ 24289 w 5886450"/>
                <a:gd name="connsiteY329" fmla="*/ 7144 h 38100"/>
                <a:gd name="connsiteX330" fmla="*/ 7144 w 5886450"/>
                <a:gd name="connsiteY330" fmla="*/ 7144 h 38100"/>
                <a:gd name="connsiteX331" fmla="*/ 7144 w 5886450"/>
                <a:gd name="connsiteY331" fmla="*/ 31909 h 38100"/>
                <a:gd name="connsiteX332" fmla="*/ 192881 w 5886450"/>
                <a:gd name="connsiteY332" fmla="*/ 31909 h 38100"/>
                <a:gd name="connsiteX333" fmla="*/ 130969 w 5886450"/>
                <a:gd name="connsiteY333" fmla="*/ 7144 h 38100"/>
                <a:gd name="connsiteX334" fmla="*/ 130969 w 5886450"/>
                <a:gd name="connsiteY334" fmla="*/ 7144 h 38100"/>
                <a:gd name="connsiteX335" fmla="*/ 91916 w 5886450"/>
                <a:gd name="connsiteY335" fmla="*/ 7144 h 38100"/>
                <a:gd name="connsiteX336" fmla="*/ 91916 w 5886450"/>
                <a:gd name="connsiteY336" fmla="*/ 7144 h 38100"/>
                <a:gd name="connsiteX337" fmla="*/ 91916 w 5886450"/>
                <a:gd name="connsiteY337" fmla="*/ 7144 h 38100"/>
                <a:gd name="connsiteX338" fmla="*/ 91916 w 5886450"/>
                <a:gd name="connsiteY338" fmla="*/ 7144 h 38100"/>
                <a:gd name="connsiteX339" fmla="*/ 4999197 w 5886450"/>
                <a:gd name="connsiteY339" fmla="*/ 31909 h 38100"/>
                <a:gd name="connsiteX340" fmla="*/ 4995386 w 5886450"/>
                <a:gd name="connsiteY340" fmla="*/ 31909 h 38100"/>
                <a:gd name="connsiteX341" fmla="*/ 4982052 w 5886450"/>
                <a:gd name="connsiteY341" fmla="*/ 31909 h 38100"/>
                <a:gd name="connsiteX342" fmla="*/ 4999197 w 5886450"/>
                <a:gd name="connsiteY342" fmla="*/ 31909 h 38100"/>
                <a:gd name="connsiteX343" fmla="*/ 4999197 w 5886450"/>
                <a:gd name="connsiteY343" fmla="*/ 31909 h 38100"/>
                <a:gd name="connsiteX344" fmla="*/ 4999197 w 5886450"/>
                <a:gd name="connsiteY344" fmla="*/ 31909 h 38100"/>
                <a:gd name="connsiteX345" fmla="*/ 4999197 w 5886450"/>
                <a:gd name="connsiteY345" fmla="*/ 31909 h 38100"/>
                <a:gd name="connsiteX346" fmla="*/ 3463766 w 5886450"/>
                <a:gd name="connsiteY346" fmla="*/ 31909 h 38100"/>
                <a:gd name="connsiteX347" fmla="*/ 3463766 w 5886450"/>
                <a:gd name="connsiteY347" fmla="*/ 31909 h 38100"/>
                <a:gd name="connsiteX348" fmla="*/ 3463766 w 5886450"/>
                <a:gd name="connsiteY348" fmla="*/ 31909 h 38100"/>
                <a:gd name="connsiteX349" fmla="*/ 3463766 w 5886450"/>
                <a:gd name="connsiteY349" fmla="*/ 31909 h 38100"/>
                <a:gd name="connsiteX350" fmla="*/ 3463766 w 5886450"/>
                <a:gd name="connsiteY350" fmla="*/ 31909 h 38100"/>
                <a:gd name="connsiteX351" fmla="*/ 3463766 w 5886450"/>
                <a:gd name="connsiteY351" fmla="*/ 31909 h 38100"/>
                <a:gd name="connsiteX352" fmla="*/ 3463766 w 5886450"/>
                <a:gd name="connsiteY352" fmla="*/ 31909 h 38100"/>
                <a:gd name="connsiteX353" fmla="*/ 3306604 w 5886450"/>
                <a:gd name="connsiteY353" fmla="*/ 31909 h 38100"/>
                <a:gd name="connsiteX354" fmla="*/ 3308509 w 5886450"/>
                <a:gd name="connsiteY354" fmla="*/ 18574 h 38100"/>
                <a:gd name="connsiteX355" fmla="*/ 3278029 w 5886450"/>
                <a:gd name="connsiteY355" fmla="*/ 7144 h 38100"/>
                <a:gd name="connsiteX356" fmla="*/ 3278029 w 5886450"/>
                <a:gd name="connsiteY356" fmla="*/ 12859 h 38100"/>
                <a:gd name="connsiteX357" fmla="*/ 3270409 w 5886450"/>
                <a:gd name="connsiteY357" fmla="*/ 31909 h 38100"/>
                <a:gd name="connsiteX358" fmla="*/ 3289459 w 5886450"/>
                <a:gd name="connsiteY358" fmla="*/ 31909 h 38100"/>
                <a:gd name="connsiteX359" fmla="*/ 3289459 w 5886450"/>
                <a:gd name="connsiteY359" fmla="*/ 31909 h 38100"/>
                <a:gd name="connsiteX360" fmla="*/ 3289459 w 5886450"/>
                <a:gd name="connsiteY360" fmla="*/ 31909 h 38100"/>
                <a:gd name="connsiteX361" fmla="*/ 3306604 w 5886450"/>
                <a:gd name="connsiteY361" fmla="*/ 31909 h 38100"/>
                <a:gd name="connsiteX362" fmla="*/ 3306604 w 5886450"/>
                <a:gd name="connsiteY362" fmla="*/ 31909 h 38100"/>
                <a:gd name="connsiteX363" fmla="*/ 3306604 w 5886450"/>
                <a:gd name="connsiteY363" fmla="*/ 31909 h 38100"/>
                <a:gd name="connsiteX364" fmla="*/ 3306604 w 5886450"/>
                <a:gd name="connsiteY364" fmla="*/ 31909 h 38100"/>
                <a:gd name="connsiteX365" fmla="*/ 2680811 w 5886450"/>
                <a:gd name="connsiteY365" fmla="*/ 26194 h 38100"/>
                <a:gd name="connsiteX366" fmla="*/ 2669381 w 5886450"/>
                <a:gd name="connsiteY366" fmla="*/ 31909 h 38100"/>
                <a:gd name="connsiteX367" fmla="*/ 2680811 w 5886450"/>
                <a:gd name="connsiteY367" fmla="*/ 26194 h 38100"/>
                <a:gd name="connsiteX368" fmla="*/ 2680811 w 5886450"/>
                <a:gd name="connsiteY368" fmla="*/ 26194 h 38100"/>
                <a:gd name="connsiteX369" fmla="*/ 2680811 w 5886450"/>
                <a:gd name="connsiteY369" fmla="*/ 26194 h 38100"/>
                <a:gd name="connsiteX370" fmla="*/ 2680811 w 5886450"/>
                <a:gd name="connsiteY370" fmla="*/ 26194 h 38100"/>
                <a:gd name="connsiteX371" fmla="*/ 97631 w 5886450"/>
                <a:gd name="connsiteY371" fmla="*/ 20479 h 38100"/>
                <a:gd name="connsiteX372" fmla="*/ 86201 w 5886450"/>
                <a:gd name="connsiteY372" fmla="*/ 26194 h 38100"/>
                <a:gd name="connsiteX373" fmla="*/ 97631 w 5886450"/>
                <a:gd name="connsiteY373" fmla="*/ 20479 h 38100"/>
                <a:gd name="connsiteX374" fmla="*/ 97631 w 5886450"/>
                <a:gd name="connsiteY374" fmla="*/ 20479 h 38100"/>
                <a:gd name="connsiteX375" fmla="*/ 97631 w 5886450"/>
                <a:gd name="connsiteY375" fmla="*/ 20479 h 38100"/>
                <a:gd name="connsiteX376" fmla="*/ 97631 w 5886450"/>
                <a:gd name="connsiteY376" fmla="*/ 20479 h 38100"/>
                <a:gd name="connsiteX377" fmla="*/ 863441 w 5886450"/>
                <a:gd name="connsiteY377" fmla="*/ 20479 h 38100"/>
                <a:gd name="connsiteX378" fmla="*/ 863441 w 5886450"/>
                <a:gd name="connsiteY378" fmla="*/ 31909 h 38100"/>
                <a:gd name="connsiteX379" fmla="*/ 857726 w 5886450"/>
                <a:gd name="connsiteY379" fmla="*/ 31909 h 38100"/>
                <a:gd name="connsiteX380" fmla="*/ 857726 w 5886450"/>
                <a:gd name="connsiteY380" fmla="*/ 20479 h 38100"/>
                <a:gd name="connsiteX381" fmla="*/ 863441 w 5886450"/>
                <a:gd name="connsiteY381" fmla="*/ 20479 h 38100"/>
                <a:gd name="connsiteX382" fmla="*/ 863441 w 5886450"/>
                <a:gd name="connsiteY382" fmla="*/ 20479 h 38100"/>
                <a:gd name="connsiteX383" fmla="*/ 863441 w 5886450"/>
                <a:gd name="connsiteY383" fmla="*/ 20479 h 38100"/>
                <a:gd name="connsiteX384" fmla="*/ 863441 w 5886450"/>
                <a:gd name="connsiteY384" fmla="*/ 20479 h 38100"/>
                <a:gd name="connsiteX385" fmla="*/ 1017746 w 5886450"/>
                <a:gd name="connsiteY385" fmla="*/ 20479 h 38100"/>
                <a:gd name="connsiteX386" fmla="*/ 1017746 w 5886450"/>
                <a:gd name="connsiteY386" fmla="*/ 26194 h 38100"/>
                <a:gd name="connsiteX387" fmla="*/ 1023461 w 5886450"/>
                <a:gd name="connsiteY387" fmla="*/ 26194 h 38100"/>
                <a:gd name="connsiteX388" fmla="*/ 1012031 w 5886450"/>
                <a:gd name="connsiteY388" fmla="*/ 31909 h 38100"/>
                <a:gd name="connsiteX389" fmla="*/ 1017746 w 5886450"/>
                <a:gd name="connsiteY389" fmla="*/ 20479 h 38100"/>
                <a:gd name="connsiteX390" fmla="*/ 1017746 w 5886450"/>
                <a:gd name="connsiteY390" fmla="*/ 20479 h 38100"/>
                <a:gd name="connsiteX391" fmla="*/ 1017746 w 5886450"/>
                <a:gd name="connsiteY391" fmla="*/ 20479 h 38100"/>
                <a:gd name="connsiteX392" fmla="*/ 1017746 w 5886450"/>
                <a:gd name="connsiteY392" fmla="*/ 20479 h 38100"/>
                <a:gd name="connsiteX393" fmla="*/ 1353979 w 5886450"/>
                <a:gd name="connsiteY393" fmla="*/ 20479 h 38100"/>
                <a:gd name="connsiteX394" fmla="*/ 1334929 w 5886450"/>
                <a:gd name="connsiteY394" fmla="*/ 20479 h 38100"/>
                <a:gd name="connsiteX395" fmla="*/ 1353979 w 5886450"/>
                <a:gd name="connsiteY395" fmla="*/ 20479 h 38100"/>
                <a:gd name="connsiteX396" fmla="*/ 1353979 w 5886450"/>
                <a:gd name="connsiteY396" fmla="*/ 20479 h 38100"/>
                <a:gd name="connsiteX397" fmla="*/ 1353979 w 5886450"/>
                <a:gd name="connsiteY397" fmla="*/ 20479 h 38100"/>
                <a:gd name="connsiteX398" fmla="*/ 1353979 w 5886450"/>
                <a:gd name="connsiteY398" fmla="*/ 20479 h 38100"/>
                <a:gd name="connsiteX399" fmla="*/ 1384459 w 5886450"/>
                <a:gd name="connsiteY399" fmla="*/ 20479 h 38100"/>
                <a:gd name="connsiteX400" fmla="*/ 1365409 w 5886450"/>
                <a:gd name="connsiteY400" fmla="*/ 20479 h 38100"/>
                <a:gd name="connsiteX401" fmla="*/ 1384459 w 5886450"/>
                <a:gd name="connsiteY401" fmla="*/ 20479 h 38100"/>
                <a:gd name="connsiteX402" fmla="*/ 1384459 w 5886450"/>
                <a:gd name="connsiteY402" fmla="*/ 20479 h 38100"/>
                <a:gd name="connsiteX403" fmla="*/ 1384459 w 5886450"/>
                <a:gd name="connsiteY403" fmla="*/ 20479 h 38100"/>
                <a:gd name="connsiteX404" fmla="*/ 1384459 w 5886450"/>
                <a:gd name="connsiteY404" fmla="*/ 20479 h 38100"/>
                <a:gd name="connsiteX405" fmla="*/ 1472089 w 5886450"/>
                <a:gd name="connsiteY405" fmla="*/ 20479 h 38100"/>
                <a:gd name="connsiteX406" fmla="*/ 1472089 w 5886450"/>
                <a:gd name="connsiteY406" fmla="*/ 31909 h 38100"/>
                <a:gd name="connsiteX407" fmla="*/ 1466374 w 5886450"/>
                <a:gd name="connsiteY407" fmla="*/ 26194 h 38100"/>
                <a:gd name="connsiteX408" fmla="*/ 1460659 w 5886450"/>
                <a:gd name="connsiteY408" fmla="*/ 26194 h 38100"/>
                <a:gd name="connsiteX409" fmla="*/ 1472089 w 5886450"/>
                <a:gd name="connsiteY409" fmla="*/ 20479 h 38100"/>
                <a:gd name="connsiteX410" fmla="*/ 1472089 w 5886450"/>
                <a:gd name="connsiteY410" fmla="*/ 20479 h 38100"/>
                <a:gd name="connsiteX411" fmla="*/ 1472089 w 5886450"/>
                <a:gd name="connsiteY411" fmla="*/ 20479 h 38100"/>
                <a:gd name="connsiteX412" fmla="*/ 1472089 w 5886450"/>
                <a:gd name="connsiteY412" fmla="*/ 20479 h 38100"/>
                <a:gd name="connsiteX413" fmla="*/ 2953226 w 5886450"/>
                <a:gd name="connsiteY413" fmla="*/ 20479 h 38100"/>
                <a:gd name="connsiteX414" fmla="*/ 2953226 w 5886450"/>
                <a:gd name="connsiteY414" fmla="*/ 31909 h 38100"/>
                <a:gd name="connsiteX415" fmla="*/ 2947511 w 5886450"/>
                <a:gd name="connsiteY415" fmla="*/ 31909 h 38100"/>
                <a:gd name="connsiteX416" fmla="*/ 2947511 w 5886450"/>
                <a:gd name="connsiteY416" fmla="*/ 20479 h 38100"/>
                <a:gd name="connsiteX417" fmla="*/ 2953226 w 5886450"/>
                <a:gd name="connsiteY417" fmla="*/ 20479 h 38100"/>
                <a:gd name="connsiteX418" fmla="*/ 2953226 w 5886450"/>
                <a:gd name="connsiteY418" fmla="*/ 20479 h 38100"/>
                <a:gd name="connsiteX419" fmla="*/ 2953226 w 5886450"/>
                <a:gd name="connsiteY419" fmla="*/ 20479 h 38100"/>
                <a:gd name="connsiteX420" fmla="*/ 2953226 w 5886450"/>
                <a:gd name="connsiteY420" fmla="*/ 20479 h 38100"/>
                <a:gd name="connsiteX421" fmla="*/ 4871561 w 5886450"/>
                <a:gd name="connsiteY421" fmla="*/ 20479 h 38100"/>
                <a:gd name="connsiteX422" fmla="*/ 4860132 w 5886450"/>
                <a:gd name="connsiteY422" fmla="*/ 26194 h 38100"/>
                <a:gd name="connsiteX423" fmla="*/ 4871561 w 5886450"/>
                <a:gd name="connsiteY423" fmla="*/ 20479 h 38100"/>
                <a:gd name="connsiteX424" fmla="*/ 4871561 w 5886450"/>
                <a:gd name="connsiteY424" fmla="*/ 20479 h 38100"/>
                <a:gd name="connsiteX425" fmla="*/ 4871561 w 5886450"/>
                <a:gd name="connsiteY425" fmla="*/ 20479 h 38100"/>
                <a:gd name="connsiteX426" fmla="*/ 4871561 w 5886450"/>
                <a:gd name="connsiteY426" fmla="*/ 20479 h 38100"/>
                <a:gd name="connsiteX427" fmla="*/ 731996 w 5886450"/>
                <a:gd name="connsiteY427" fmla="*/ 12859 h 38100"/>
                <a:gd name="connsiteX428" fmla="*/ 720566 w 5886450"/>
                <a:gd name="connsiteY428" fmla="*/ 18574 h 38100"/>
                <a:gd name="connsiteX429" fmla="*/ 731996 w 5886450"/>
                <a:gd name="connsiteY429" fmla="*/ 12859 h 38100"/>
                <a:gd name="connsiteX430" fmla="*/ 731996 w 5886450"/>
                <a:gd name="connsiteY430" fmla="*/ 12859 h 38100"/>
                <a:gd name="connsiteX431" fmla="*/ 731996 w 5886450"/>
                <a:gd name="connsiteY431" fmla="*/ 12859 h 38100"/>
                <a:gd name="connsiteX432" fmla="*/ 731996 w 5886450"/>
                <a:gd name="connsiteY432" fmla="*/ 12859 h 38100"/>
                <a:gd name="connsiteX433" fmla="*/ 770096 w 5886450"/>
                <a:gd name="connsiteY433" fmla="*/ 12859 h 38100"/>
                <a:gd name="connsiteX434" fmla="*/ 770096 w 5886450"/>
                <a:gd name="connsiteY434" fmla="*/ 18574 h 38100"/>
                <a:gd name="connsiteX435" fmla="*/ 775811 w 5886450"/>
                <a:gd name="connsiteY435" fmla="*/ 18574 h 38100"/>
                <a:gd name="connsiteX436" fmla="*/ 764381 w 5886450"/>
                <a:gd name="connsiteY436" fmla="*/ 24289 h 38100"/>
                <a:gd name="connsiteX437" fmla="*/ 770096 w 5886450"/>
                <a:gd name="connsiteY437" fmla="*/ 12859 h 38100"/>
                <a:gd name="connsiteX438" fmla="*/ 770096 w 5886450"/>
                <a:gd name="connsiteY438" fmla="*/ 12859 h 38100"/>
                <a:gd name="connsiteX439" fmla="*/ 770096 w 5886450"/>
                <a:gd name="connsiteY439" fmla="*/ 12859 h 38100"/>
                <a:gd name="connsiteX440" fmla="*/ 770096 w 5886450"/>
                <a:gd name="connsiteY440" fmla="*/ 12859 h 38100"/>
                <a:gd name="connsiteX441" fmla="*/ 918686 w 5886450"/>
                <a:gd name="connsiteY441" fmla="*/ 12859 h 38100"/>
                <a:gd name="connsiteX442" fmla="*/ 930116 w 5886450"/>
                <a:gd name="connsiteY442" fmla="*/ 31909 h 38100"/>
                <a:gd name="connsiteX443" fmla="*/ 911066 w 5886450"/>
                <a:gd name="connsiteY443" fmla="*/ 26194 h 38100"/>
                <a:gd name="connsiteX444" fmla="*/ 911066 w 5886450"/>
                <a:gd name="connsiteY444" fmla="*/ 14764 h 38100"/>
                <a:gd name="connsiteX445" fmla="*/ 918686 w 5886450"/>
                <a:gd name="connsiteY445" fmla="*/ 14764 h 38100"/>
                <a:gd name="connsiteX446" fmla="*/ 918686 w 5886450"/>
                <a:gd name="connsiteY446" fmla="*/ 12859 h 38100"/>
                <a:gd name="connsiteX447" fmla="*/ 918686 w 5886450"/>
                <a:gd name="connsiteY447" fmla="*/ 12859 h 38100"/>
                <a:gd name="connsiteX448" fmla="*/ 918686 w 5886450"/>
                <a:gd name="connsiteY448" fmla="*/ 12859 h 38100"/>
                <a:gd name="connsiteX449" fmla="*/ 1433036 w 5886450"/>
                <a:gd name="connsiteY449" fmla="*/ 12859 h 38100"/>
                <a:gd name="connsiteX450" fmla="*/ 1433036 w 5886450"/>
                <a:gd name="connsiteY450" fmla="*/ 24289 h 38100"/>
                <a:gd name="connsiteX451" fmla="*/ 1421606 w 5886450"/>
                <a:gd name="connsiteY451" fmla="*/ 24289 h 38100"/>
                <a:gd name="connsiteX452" fmla="*/ 1421606 w 5886450"/>
                <a:gd name="connsiteY452" fmla="*/ 12859 h 38100"/>
                <a:gd name="connsiteX453" fmla="*/ 1433036 w 5886450"/>
                <a:gd name="connsiteY453" fmla="*/ 12859 h 38100"/>
                <a:gd name="connsiteX454" fmla="*/ 1433036 w 5886450"/>
                <a:gd name="connsiteY454" fmla="*/ 12859 h 38100"/>
                <a:gd name="connsiteX455" fmla="*/ 1433036 w 5886450"/>
                <a:gd name="connsiteY455" fmla="*/ 12859 h 38100"/>
                <a:gd name="connsiteX456" fmla="*/ 1433036 w 5886450"/>
                <a:gd name="connsiteY456" fmla="*/ 12859 h 38100"/>
                <a:gd name="connsiteX457" fmla="*/ 3482816 w 5886450"/>
                <a:gd name="connsiteY457" fmla="*/ 12859 h 38100"/>
                <a:gd name="connsiteX458" fmla="*/ 3471386 w 5886450"/>
                <a:gd name="connsiteY458" fmla="*/ 12859 h 38100"/>
                <a:gd name="connsiteX459" fmla="*/ 3482816 w 5886450"/>
                <a:gd name="connsiteY459" fmla="*/ 12859 h 38100"/>
                <a:gd name="connsiteX460" fmla="*/ 3482816 w 5886450"/>
                <a:gd name="connsiteY460" fmla="*/ 12859 h 38100"/>
                <a:gd name="connsiteX461" fmla="*/ 3482816 w 5886450"/>
                <a:gd name="connsiteY461" fmla="*/ 12859 h 38100"/>
                <a:gd name="connsiteX462" fmla="*/ 3482816 w 5886450"/>
                <a:gd name="connsiteY462" fmla="*/ 12859 h 38100"/>
                <a:gd name="connsiteX463" fmla="*/ 3648551 w 5886450"/>
                <a:gd name="connsiteY463" fmla="*/ 12859 h 38100"/>
                <a:gd name="connsiteX464" fmla="*/ 3637121 w 5886450"/>
                <a:gd name="connsiteY464" fmla="*/ 31909 h 38100"/>
                <a:gd name="connsiteX465" fmla="*/ 3637121 w 5886450"/>
                <a:gd name="connsiteY465" fmla="*/ 12859 h 38100"/>
                <a:gd name="connsiteX466" fmla="*/ 3648551 w 5886450"/>
                <a:gd name="connsiteY466" fmla="*/ 12859 h 38100"/>
                <a:gd name="connsiteX467" fmla="*/ 3648551 w 5886450"/>
                <a:gd name="connsiteY467" fmla="*/ 12859 h 38100"/>
                <a:gd name="connsiteX468" fmla="*/ 3648551 w 5886450"/>
                <a:gd name="connsiteY468" fmla="*/ 12859 h 38100"/>
                <a:gd name="connsiteX469" fmla="*/ 3648551 w 5886450"/>
                <a:gd name="connsiteY469" fmla="*/ 12859 h 38100"/>
                <a:gd name="connsiteX470" fmla="*/ 4885849 w 5886450"/>
                <a:gd name="connsiteY470" fmla="*/ 12859 h 38100"/>
                <a:gd name="connsiteX471" fmla="*/ 4880134 w 5886450"/>
                <a:gd name="connsiteY471" fmla="*/ 24289 h 38100"/>
                <a:gd name="connsiteX472" fmla="*/ 4885849 w 5886450"/>
                <a:gd name="connsiteY472" fmla="*/ 12859 h 38100"/>
                <a:gd name="connsiteX473" fmla="*/ 4885849 w 5886450"/>
                <a:gd name="connsiteY473" fmla="*/ 12859 h 38100"/>
                <a:gd name="connsiteX474" fmla="*/ 4885849 w 5886450"/>
                <a:gd name="connsiteY474" fmla="*/ 12859 h 38100"/>
                <a:gd name="connsiteX475" fmla="*/ 4885849 w 5886450"/>
                <a:gd name="connsiteY475" fmla="*/ 12859 h 38100"/>
                <a:gd name="connsiteX476" fmla="*/ 849154 w 5886450"/>
                <a:gd name="connsiteY476" fmla="*/ 7144 h 38100"/>
                <a:gd name="connsiteX477" fmla="*/ 849154 w 5886450"/>
                <a:gd name="connsiteY477" fmla="*/ 18574 h 38100"/>
                <a:gd name="connsiteX478" fmla="*/ 843439 w 5886450"/>
                <a:gd name="connsiteY478" fmla="*/ 18574 h 38100"/>
                <a:gd name="connsiteX479" fmla="*/ 843439 w 5886450"/>
                <a:gd name="connsiteY479" fmla="*/ 7144 h 38100"/>
                <a:gd name="connsiteX480" fmla="*/ 849154 w 5886450"/>
                <a:gd name="connsiteY480" fmla="*/ 7144 h 38100"/>
                <a:gd name="connsiteX481" fmla="*/ 849154 w 5886450"/>
                <a:gd name="connsiteY481" fmla="*/ 7144 h 38100"/>
                <a:gd name="connsiteX482" fmla="*/ 849154 w 5886450"/>
                <a:gd name="connsiteY482" fmla="*/ 7144 h 38100"/>
                <a:gd name="connsiteX483" fmla="*/ 849154 w 5886450"/>
                <a:gd name="connsiteY483" fmla="*/ 7144 h 38100"/>
                <a:gd name="connsiteX484" fmla="*/ 893921 w 5886450"/>
                <a:gd name="connsiteY484" fmla="*/ 7144 h 38100"/>
                <a:gd name="connsiteX485" fmla="*/ 893921 w 5886450"/>
                <a:gd name="connsiteY485" fmla="*/ 18574 h 38100"/>
                <a:gd name="connsiteX486" fmla="*/ 888206 w 5886450"/>
                <a:gd name="connsiteY486" fmla="*/ 18574 h 38100"/>
                <a:gd name="connsiteX487" fmla="*/ 888206 w 5886450"/>
                <a:gd name="connsiteY487" fmla="*/ 7144 h 38100"/>
                <a:gd name="connsiteX488" fmla="*/ 893921 w 5886450"/>
                <a:gd name="connsiteY488" fmla="*/ 7144 h 38100"/>
                <a:gd name="connsiteX489" fmla="*/ 893921 w 5886450"/>
                <a:gd name="connsiteY489" fmla="*/ 7144 h 38100"/>
                <a:gd name="connsiteX490" fmla="*/ 893921 w 5886450"/>
                <a:gd name="connsiteY490" fmla="*/ 7144 h 38100"/>
                <a:gd name="connsiteX491" fmla="*/ 893921 w 5886450"/>
                <a:gd name="connsiteY491" fmla="*/ 7144 h 38100"/>
                <a:gd name="connsiteX492" fmla="*/ 1395889 w 5886450"/>
                <a:gd name="connsiteY492" fmla="*/ 7144 h 38100"/>
                <a:gd name="connsiteX493" fmla="*/ 1384459 w 5886450"/>
                <a:gd name="connsiteY493" fmla="*/ 12859 h 38100"/>
                <a:gd name="connsiteX494" fmla="*/ 1395889 w 5886450"/>
                <a:gd name="connsiteY494" fmla="*/ 7144 h 38100"/>
                <a:gd name="connsiteX495" fmla="*/ 1395889 w 5886450"/>
                <a:gd name="connsiteY495" fmla="*/ 7144 h 38100"/>
                <a:gd name="connsiteX496" fmla="*/ 1395889 w 5886450"/>
                <a:gd name="connsiteY496" fmla="*/ 7144 h 38100"/>
                <a:gd name="connsiteX497" fmla="*/ 1395889 w 5886450"/>
                <a:gd name="connsiteY497" fmla="*/ 7144 h 38100"/>
                <a:gd name="connsiteX498" fmla="*/ 1799749 w 5886450"/>
                <a:gd name="connsiteY498" fmla="*/ 7144 h 38100"/>
                <a:gd name="connsiteX499" fmla="*/ 1799749 w 5886450"/>
                <a:gd name="connsiteY499" fmla="*/ 18574 h 38100"/>
                <a:gd name="connsiteX500" fmla="*/ 1794034 w 5886450"/>
                <a:gd name="connsiteY500" fmla="*/ 18574 h 38100"/>
                <a:gd name="connsiteX501" fmla="*/ 1794034 w 5886450"/>
                <a:gd name="connsiteY501" fmla="*/ 7144 h 38100"/>
                <a:gd name="connsiteX502" fmla="*/ 1799749 w 5886450"/>
                <a:gd name="connsiteY502" fmla="*/ 7144 h 38100"/>
                <a:gd name="connsiteX503" fmla="*/ 1799749 w 5886450"/>
                <a:gd name="connsiteY503" fmla="*/ 7144 h 38100"/>
                <a:gd name="connsiteX504" fmla="*/ 1799749 w 5886450"/>
                <a:gd name="connsiteY504" fmla="*/ 7144 h 38100"/>
                <a:gd name="connsiteX505" fmla="*/ 1799749 w 5886450"/>
                <a:gd name="connsiteY505" fmla="*/ 7144 h 38100"/>
                <a:gd name="connsiteX506" fmla="*/ 5202079 w 5886450"/>
                <a:gd name="connsiteY506" fmla="*/ 26194 h 38100"/>
                <a:gd name="connsiteX507" fmla="*/ 5171599 w 5886450"/>
                <a:gd name="connsiteY507" fmla="*/ 20479 h 38100"/>
                <a:gd name="connsiteX508" fmla="*/ 5202079 w 5886450"/>
                <a:gd name="connsiteY508" fmla="*/ 9049 h 38100"/>
                <a:gd name="connsiteX509" fmla="*/ 5202079 w 5886450"/>
                <a:gd name="connsiteY509" fmla="*/ 26194 h 38100"/>
                <a:gd name="connsiteX510" fmla="*/ 5202079 w 5886450"/>
                <a:gd name="connsiteY510" fmla="*/ 26194 h 38100"/>
                <a:gd name="connsiteX511" fmla="*/ 5202079 w 5886450"/>
                <a:gd name="connsiteY511" fmla="*/ 26194 h 38100"/>
                <a:gd name="connsiteX512" fmla="*/ 5202079 w 5886450"/>
                <a:gd name="connsiteY512" fmla="*/ 26194 h 38100"/>
                <a:gd name="connsiteX513" fmla="*/ 5847874 w 5886450"/>
                <a:gd name="connsiteY513" fmla="*/ 26194 h 38100"/>
                <a:gd name="connsiteX514" fmla="*/ 5828824 w 5886450"/>
                <a:gd name="connsiteY514" fmla="*/ 20479 h 38100"/>
                <a:gd name="connsiteX515" fmla="*/ 5847874 w 5886450"/>
                <a:gd name="connsiteY515" fmla="*/ 9049 h 38100"/>
                <a:gd name="connsiteX516" fmla="*/ 5847874 w 5886450"/>
                <a:gd name="connsiteY516" fmla="*/ 26194 h 38100"/>
                <a:gd name="connsiteX517" fmla="*/ 5847874 w 5886450"/>
                <a:gd name="connsiteY517" fmla="*/ 26194 h 38100"/>
                <a:gd name="connsiteX518" fmla="*/ 5847874 w 5886450"/>
                <a:gd name="connsiteY518" fmla="*/ 26194 h 38100"/>
                <a:gd name="connsiteX519" fmla="*/ 5847874 w 5886450"/>
                <a:gd name="connsiteY519" fmla="*/ 2619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</a:cxnLst>
              <a:rect l="l" t="t" r="r" b="b"/>
              <a:pathLst>
                <a:path w="5886450" h="38100">
                  <a:moveTo>
                    <a:pt x="5600224" y="7144"/>
                  </a:moveTo>
                  <a:cubicBezTo>
                    <a:pt x="5600224" y="10954"/>
                    <a:pt x="5602129" y="12859"/>
                    <a:pt x="5605939" y="14764"/>
                  </a:cubicBezTo>
                  <a:lnTo>
                    <a:pt x="5586889" y="9049"/>
                  </a:lnTo>
                  <a:cubicBezTo>
                    <a:pt x="5567839" y="20479"/>
                    <a:pt x="5549741" y="28099"/>
                    <a:pt x="5530691" y="33814"/>
                  </a:cubicBezTo>
                  <a:lnTo>
                    <a:pt x="5615464" y="33814"/>
                  </a:lnTo>
                  <a:cubicBezTo>
                    <a:pt x="5615464" y="33814"/>
                    <a:pt x="5615464" y="33814"/>
                    <a:pt x="5617369" y="33814"/>
                  </a:cubicBezTo>
                  <a:lnTo>
                    <a:pt x="5617369" y="33814"/>
                  </a:lnTo>
                  <a:lnTo>
                    <a:pt x="5880259" y="33814"/>
                  </a:lnTo>
                  <a:cubicBezTo>
                    <a:pt x="5882164" y="26194"/>
                    <a:pt x="5884069" y="16669"/>
                    <a:pt x="5885974" y="9049"/>
                  </a:cubicBezTo>
                  <a:lnTo>
                    <a:pt x="5600224" y="7144"/>
                  </a:lnTo>
                  <a:lnTo>
                    <a:pt x="5600224" y="7144"/>
                  </a:lnTo>
                  <a:lnTo>
                    <a:pt x="5600224" y="7144"/>
                  </a:lnTo>
                  <a:lnTo>
                    <a:pt x="5600224" y="7144"/>
                  </a:lnTo>
                  <a:close/>
                  <a:moveTo>
                    <a:pt x="5177314" y="7144"/>
                  </a:moveTo>
                  <a:lnTo>
                    <a:pt x="5177314" y="7144"/>
                  </a:lnTo>
                  <a:cubicBezTo>
                    <a:pt x="5144929" y="7144"/>
                    <a:pt x="5169694" y="12859"/>
                    <a:pt x="5146834" y="20479"/>
                  </a:cubicBezTo>
                  <a:cubicBezTo>
                    <a:pt x="5120164" y="30004"/>
                    <a:pt x="5111591" y="7144"/>
                    <a:pt x="5084922" y="14764"/>
                  </a:cubicBezTo>
                  <a:cubicBezTo>
                    <a:pt x="5086827" y="12859"/>
                    <a:pt x="5088731" y="9049"/>
                    <a:pt x="5088731" y="7144"/>
                  </a:cubicBezTo>
                  <a:lnTo>
                    <a:pt x="5038249" y="7144"/>
                  </a:lnTo>
                  <a:cubicBezTo>
                    <a:pt x="5051584" y="12859"/>
                    <a:pt x="5063014" y="20479"/>
                    <a:pt x="5073491" y="31909"/>
                  </a:cubicBezTo>
                  <a:lnTo>
                    <a:pt x="5092541" y="31909"/>
                  </a:lnTo>
                  <a:cubicBezTo>
                    <a:pt x="5090636" y="28099"/>
                    <a:pt x="5090636" y="24289"/>
                    <a:pt x="5088731" y="18574"/>
                  </a:cubicBezTo>
                  <a:lnTo>
                    <a:pt x="5107781" y="18574"/>
                  </a:lnTo>
                  <a:cubicBezTo>
                    <a:pt x="5111591" y="24289"/>
                    <a:pt x="5113497" y="28099"/>
                    <a:pt x="5117306" y="31909"/>
                  </a:cubicBezTo>
                  <a:lnTo>
                    <a:pt x="5225891" y="31909"/>
                  </a:lnTo>
                  <a:cubicBezTo>
                    <a:pt x="5227797" y="31909"/>
                    <a:pt x="5229702" y="31909"/>
                    <a:pt x="5231606" y="31909"/>
                  </a:cubicBezTo>
                  <a:lnTo>
                    <a:pt x="5231606" y="31909"/>
                  </a:lnTo>
                  <a:lnTo>
                    <a:pt x="5297329" y="31909"/>
                  </a:lnTo>
                  <a:cubicBezTo>
                    <a:pt x="5272564" y="26194"/>
                    <a:pt x="5246847" y="22384"/>
                    <a:pt x="5233511" y="7144"/>
                  </a:cubicBezTo>
                  <a:lnTo>
                    <a:pt x="5177314" y="7144"/>
                  </a:lnTo>
                  <a:lnTo>
                    <a:pt x="5177314" y="7144"/>
                  </a:lnTo>
                  <a:lnTo>
                    <a:pt x="5177314" y="7144"/>
                  </a:lnTo>
                  <a:lnTo>
                    <a:pt x="5177314" y="7144"/>
                  </a:lnTo>
                  <a:close/>
                  <a:moveTo>
                    <a:pt x="4883944" y="7144"/>
                  </a:moveTo>
                  <a:cubicBezTo>
                    <a:pt x="4855369" y="20479"/>
                    <a:pt x="4810601" y="26194"/>
                    <a:pt x="4769644" y="31909"/>
                  </a:cubicBezTo>
                  <a:lnTo>
                    <a:pt x="4897279" y="31909"/>
                  </a:lnTo>
                  <a:lnTo>
                    <a:pt x="4899184" y="31909"/>
                  </a:lnTo>
                  <a:lnTo>
                    <a:pt x="4899184" y="31909"/>
                  </a:lnTo>
                  <a:lnTo>
                    <a:pt x="4942047" y="31909"/>
                  </a:lnTo>
                  <a:lnTo>
                    <a:pt x="4942047" y="7144"/>
                  </a:lnTo>
                  <a:lnTo>
                    <a:pt x="4942047" y="7144"/>
                  </a:lnTo>
                  <a:lnTo>
                    <a:pt x="4883944" y="7144"/>
                  </a:lnTo>
                  <a:lnTo>
                    <a:pt x="4883944" y="7144"/>
                  </a:lnTo>
                  <a:lnTo>
                    <a:pt x="4883944" y="7144"/>
                  </a:lnTo>
                  <a:lnTo>
                    <a:pt x="4883944" y="7144"/>
                  </a:lnTo>
                  <a:close/>
                  <a:moveTo>
                    <a:pt x="4711541" y="7144"/>
                  </a:moveTo>
                  <a:lnTo>
                    <a:pt x="4711541" y="7144"/>
                  </a:lnTo>
                  <a:lnTo>
                    <a:pt x="4728686" y="7144"/>
                  </a:lnTo>
                  <a:lnTo>
                    <a:pt x="4728686" y="7144"/>
                  </a:lnTo>
                  <a:lnTo>
                    <a:pt x="4711541" y="7144"/>
                  </a:lnTo>
                  <a:lnTo>
                    <a:pt x="4711541" y="7144"/>
                  </a:lnTo>
                  <a:lnTo>
                    <a:pt x="4711541" y="7144"/>
                  </a:lnTo>
                  <a:lnTo>
                    <a:pt x="4711541" y="7144"/>
                  </a:lnTo>
                  <a:close/>
                  <a:moveTo>
                    <a:pt x="4672489" y="7144"/>
                  </a:moveTo>
                  <a:cubicBezTo>
                    <a:pt x="4668679" y="9049"/>
                    <a:pt x="4664869" y="12859"/>
                    <a:pt x="4661059" y="20479"/>
                  </a:cubicBezTo>
                  <a:cubicBezTo>
                    <a:pt x="4687729" y="18574"/>
                    <a:pt x="4685824" y="18574"/>
                    <a:pt x="4685824" y="7144"/>
                  </a:cubicBezTo>
                  <a:lnTo>
                    <a:pt x="4672489" y="7144"/>
                  </a:lnTo>
                  <a:lnTo>
                    <a:pt x="4672489" y="7144"/>
                  </a:lnTo>
                  <a:lnTo>
                    <a:pt x="4672489" y="7144"/>
                  </a:lnTo>
                  <a:lnTo>
                    <a:pt x="4672489" y="7144"/>
                  </a:lnTo>
                  <a:close/>
                  <a:moveTo>
                    <a:pt x="4562951" y="7144"/>
                  </a:moveTo>
                  <a:cubicBezTo>
                    <a:pt x="4562951" y="12859"/>
                    <a:pt x="4566761" y="9049"/>
                    <a:pt x="4557236" y="14764"/>
                  </a:cubicBezTo>
                  <a:cubicBezTo>
                    <a:pt x="4559141" y="10954"/>
                    <a:pt x="4559141" y="9049"/>
                    <a:pt x="4559141" y="7144"/>
                  </a:cubicBezTo>
                  <a:lnTo>
                    <a:pt x="4532472" y="7144"/>
                  </a:lnTo>
                  <a:lnTo>
                    <a:pt x="4532472" y="7144"/>
                  </a:lnTo>
                  <a:cubicBezTo>
                    <a:pt x="4545807" y="14764"/>
                    <a:pt x="4562951" y="22384"/>
                    <a:pt x="4577239" y="31909"/>
                  </a:cubicBezTo>
                  <a:lnTo>
                    <a:pt x="4614386" y="31909"/>
                  </a:lnTo>
                  <a:lnTo>
                    <a:pt x="4614386" y="31909"/>
                  </a:lnTo>
                  <a:cubicBezTo>
                    <a:pt x="4631532" y="30004"/>
                    <a:pt x="4653439" y="28099"/>
                    <a:pt x="4664869" y="20479"/>
                  </a:cubicBezTo>
                  <a:lnTo>
                    <a:pt x="4659154" y="20479"/>
                  </a:lnTo>
                  <a:cubicBezTo>
                    <a:pt x="4651534" y="10954"/>
                    <a:pt x="4655344" y="12859"/>
                    <a:pt x="4640104" y="9049"/>
                  </a:cubicBezTo>
                  <a:cubicBezTo>
                    <a:pt x="4630579" y="18574"/>
                    <a:pt x="4593432" y="31909"/>
                    <a:pt x="4589622" y="28099"/>
                  </a:cubicBezTo>
                  <a:lnTo>
                    <a:pt x="4583907" y="28099"/>
                  </a:lnTo>
                  <a:cubicBezTo>
                    <a:pt x="4587716" y="22384"/>
                    <a:pt x="4591526" y="16669"/>
                    <a:pt x="4595336" y="9049"/>
                  </a:cubicBezTo>
                  <a:lnTo>
                    <a:pt x="4562951" y="7144"/>
                  </a:lnTo>
                  <a:lnTo>
                    <a:pt x="4562951" y="7144"/>
                  </a:lnTo>
                  <a:lnTo>
                    <a:pt x="4562951" y="7144"/>
                  </a:lnTo>
                  <a:lnTo>
                    <a:pt x="4562951" y="7144"/>
                  </a:lnTo>
                  <a:close/>
                  <a:moveTo>
                    <a:pt x="4485799" y="7144"/>
                  </a:moveTo>
                  <a:cubicBezTo>
                    <a:pt x="4483894" y="7144"/>
                    <a:pt x="4483894" y="7144"/>
                    <a:pt x="4481989" y="7144"/>
                  </a:cubicBezTo>
                  <a:lnTo>
                    <a:pt x="4481989" y="7144"/>
                  </a:lnTo>
                  <a:lnTo>
                    <a:pt x="4431507" y="7144"/>
                  </a:lnTo>
                  <a:lnTo>
                    <a:pt x="4431507" y="7144"/>
                  </a:lnTo>
                  <a:lnTo>
                    <a:pt x="4420076" y="7144"/>
                  </a:lnTo>
                  <a:lnTo>
                    <a:pt x="4420076" y="7144"/>
                  </a:lnTo>
                  <a:lnTo>
                    <a:pt x="4346734" y="7144"/>
                  </a:lnTo>
                  <a:cubicBezTo>
                    <a:pt x="4344829" y="10954"/>
                    <a:pt x="4342924" y="14764"/>
                    <a:pt x="4341019" y="20479"/>
                  </a:cubicBezTo>
                  <a:lnTo>
                    <a:pt x="4335304" y="20479"/>
                  </a:lnTo>
                  <a:lnTo>
                    <a:pt x="4335304" y="7144"/>
                  </a:lnTo>
                  <a:lnTo>
                    <a:pt x="4302919" y="7144"/>
                  </a:lnTo>
                  <a:cubicBezTo>
                    <a:pt x="4299109" y="14764"/>
                    <a:pt x="4295299" y="22384"/>
                    <a:pt x="4291489" y="26194"/>
                  </a:cubicBezTo>
                  <a:cubicBezTo>
                    <a:pt x="4285774" y="30004"/>
                    <a:pt x="4272439" y="20479"/>
                    <a:pt x="4259104" y="31909"/>
                  </a:cubicBezTo>
                  <a:lnTo>
                    <a:pt x="4428649" y="31909"/>
                  </a:lnTo>
                  <a:cubicBezTo>
                    <a:pt x="4438174" y="28099"/>
                    <a:pt x="4445794" y="22384"/>
                    <a:pt x="4451509" y="12859"/>
                  </a:cubicBezTo>
                  <a:cubicBezTo>
                    <a:pt x="4440079" y="9049"/>
                    <a:pt x="4445794" y="10954"/>
                    <a:pt x="4440079" y="7144"/>
                  </a:cubicBezTo>
                  <a:cubicBezTo>
                    <a:pt x="4464844" y="12859"/>
                    <a:pt x="4481036" y="18574"/>
                    <a:pt x="4501991" y="12859"/>
                  </a:cubicBezTo>
                  <a:cubicBezTo>
                    <a:pt x="4500086" y="26194"/>
                    <a:pt x="4496276" y="18574"/>
                    <a:pt x="4501991" y="31909"/>
                  </a:cubicBezTo>
                  <a:lnTo>
                    <a:pt x="4501991" y="31909"/>
                  </a:lnTo>
                  <a:lnTo>
                    <a:pt x="4524851" y="31909"/>
                  </a:lnTo>
                  <a:lnTo>
                    <a:pt x="4524851" y="31909"/>
                  </a:lnTo>
                  <a:cubicBezTo>
                    <a:pt x="4511516" y="20479"/>
                    <a:pt x="4511516" y="14764"/>
                    <a:pt x="4511516" y="7144"/>
                  </a:cubicBezTo>
                  <a:lnTo>
                    <a:pt x="4485799" y="7144"/>
                  </a:lnTo>
                  <a:lnTo>
                    <a:pt x="4485799" y="7144"/>
                  </a:lnTo>
                  <a:lnTo>
                    <a:pt x="4485799" y="7144"/>
                  </a:lnTo>
                  <a:lnTo>
                    <a:pt x="4485799" y="7144"/>
                  </a:lnTo>
                  <a:close/>
                  <a:moveTo>
                    <a:pt x="3888581" y="7144"/>
                  </a:moveTo>
                  <a:cubicBezTo>
                    <a:pt x="3890486" y="9049"/>
                    <a:pt x="3894296" y="12859"/>
                    <a:pt x="3898106" y="14764"/>
                  </a:cubicBezTo>
                  <a:lnTo>
                    <a:pt x="3898106" y="7144"/>
                  </a:lnTo>
                  <a:lnTo>
                    <a:pt x="3888581" y="7144"/>
                  </a:lnTo>
                  <a:lnTo>
                    <a:pt x="3888581" y="7144"/>
                  </a:lnTo>
                  <a:lnTo>
                    <a:pt x="3888581" y="7144"/>
                  </a:lnTo>
                  <a:lnTo>
                    <a:pt x="3888581" y="7144"/>
                  </a:lnTo>
                  <a:close/>
                  <a:moveTo>
                    <a:pt x="3695224" y="7144"/>
                  </a:moveTo>
                  <a:cubicBezTo>
                    <a:pt x="3691414" y="16669"/>
                    <a:pt x="3687604" y="24289"/>
                    <a:pt x="3683794" y="31909"/>
                  </a:cubicBezTo>
                  <a:lnTo>
                    <a:pt x="3706654" y="31909"/>
                  </a:lnTo>
                  <a:cubicBezTo>
                    <a:pt x="3710464" y="24289"/>
                    <a:pt x="3714274" y="14764"/>
                    <a:pt x="3716179" y="7144"/>
                  </a:cubicBezTo>
                  <a:lnTo>
                    <a:pt x="3695224" y="7144"/>
                  </a:lnTo>
                  <a:lnTo>
                    <a:pt x="3695224" y="7144"/>
                  </a:lnTo>
                  <a:lnTo>
                    <a:pt x="3695224" y="7144"/>
                  </a:lnTo>
                  <a:lnTo>
                    <a:pt x="3695224" y="7144"/>
                  </a:lnTo>
                  <a:close/>
                  <a:moveTo>
                    <a:pt x="3608546" y="7144"/>
                  </a:moveTo>
                  <a:cubicBezTo>
                    <a:pt x="3600926" y="10954"/>
                    <a:pt x="3595211" y="14764"/>
                    <a:pt x="3587591" y="20479"/>
                  </a:cubicBezTo>
                  <a:cubicBezTo>
                    <a:pt x="3591401" y="14764"/>
                    <a:pt x="3593306" y="10954"/>
                    <a:pt x="3595211" y="7144"/>
                  </a:cubicBezTo>
                  <a:lnTo>
                    <a:pt x="3570446" y="7144"/>
                  </a:lnTo>
                  <a:lnTo>
                    <a:pt x="3570446" y="7144"/>
                  </a:lnTo>
                  <a:lnTo>
                    <a:pt x="3563779" y="7144"/>
                  </a:lnTo>
                  <a:lnTo>
                    <a:pt x="3563779" y="7144"/>
                  </a:lnTo>
                  <a:lnTo>
                    <a:pt x="3480911" y="7144"/>
                  </a:lnTo>
                  <a:cubicBezTo>
                    <a:pt x="3488531" y="18574"/>
                    <a:pt x="3490436" y="24289"/>
                    <a:pt x="3492341" y="31909"/>
                  </a:cubicBezTo>
                  <a:lnTo>
                    <a:pt x="3670459" y="31909"/>
                  </a:lnTo>
                  <a:lnTo>
                    <a:pt x="3670459" y="31909"/>
                  </a:lnTo>
                  <a:cubicBezTo>
                    <a:pt x="3679984" y="24289"/>
                    <a:pt x="3683794" y="16669"/>
                    <a:pt x="3689509" y="7144"/>
                  </a:cubicBezTo>
                  <a:lnTo>
                    <a:pt x="3608546" y="7144"/>
                  </a:lnTo>
                  <a:lnTo>
                    <a:pt x="3608546" y="7144"/>
                  </a:lnTo>
                  <a:lnTo>
                    <a:pt x="3608546" y="7144"/>
                  </a:lnTo>
                  <a:lnTo>
                    <a:pt x="3608546" y="7144"/>
                  </a:lnTo>
                  <a:close/>
                  <a:moveTo>
                    <a:pt x="3270409" y="7144"/>
                  </a:moveTo>
                  <a:lnTo>
                    <a:pt x="3270409" y="7144"/>
                  </a:lnTo>
                  <a:lnTo>
                    <a:pt x="3276124" y="7144"/>
                  </a:lnTo>
                  <a:lnTo>
                    <a:pt x="3276124" y="7144"/>
                  </a:lnTo>
                  <a:lnTo>
                    <a:pt x="3270409" y="7144"/>
                  </a:lnTo>
                  <a:lnTo>
                    <a:pt x="3270409" y="7144"/>
                  </a:lnTo>
                  <a:lnTo>
                    <a:pt x="3270409" y="7144"/>
                  </a:lnTo>
                  <a:lnTo>
                    <a:pt x="3270409" y="7144"/>
                  </a:lnTo>
                  <a:close/>
                  <a:moveTo>
                    <a:pt x="2932271" y="7144"/>
                  </a:moveTo>
                  <a:lnTo>
                    <a:pt x="2930366" y="7144"/>
                  </a:lnTo>
                  <a:cubicBezTo>
                    <a:pt x="2930366" y="7144"/>
                    <a:pt x="2930366" y="7144"/>
                    <a:pt x="2932271" y="7144"/>
                  </a:cubicBezTo>
                  <a:lnTo>
                    <a:pt x="2907506" y="7144"/>
                  </a:lnTo>
                  <a:cubicBezTo>
                    <a:pt x="2901791" y="14764"/>
                    <a:pt x="2896076" y="24289"/>
                    <a:pt x="2892266" y="31909"/>
                  </a:cubicBezTo>
                  <a:lnTo>
                    <a:pt x="3079909" y="31909"/>
                  </a:lnTo>
                  <a:lnTo>
                    <a:pt x="3079909" y="31909"/>
                  </a:lnTo>
                  <a:lnTo>
                    <a:pt x="3079909" y="31909"/>
                  </a:lnTo>
                  <a:lnTo>
                    <a:pt x="3160871" y="31909"/>
                  </a:lnTo>
                  <a:cubicBezTo>
                    <a:pt x="3158966" y="30004"/>
                    <a:pt x="3157061" y="28099"/>
                    <a:pt x="3155156" y="26194"/>
                  </a:cubicBezTo>
                  <a:cubicBezTo>
                    <a:pt x="3151346" y="20479"/>
                    <a:pt x="3149441" y="14764"/>
                    <a:pt x="3147536" y="7144"/>
                  </a:cubicBezTo>
                  <a:lnTo>
                    <a:pt x="2932271" y="7144"/>
                  </a:lnTo>
                  <a:lnTo>
                    <a:pt x="2932271" y="7144"/>
                  </a:lnTo>
                  <a:lnTo>
                    <a:pt x="2932271" y="7144"/>
                  </a:lnTo>
                  <a:lnTo>
                    <a:pt x="2932271" y="7144"/>
                  </a:lnTo>
                  <a:close/>
                  <a:moveTo>
                    <a:pt x="2563654" y="7144"/>
                  </a:moveTo>
                  <a:lnTo>
                    <a:pt x="2563654" y="7144"/>
                  </a:lnTo>
                  <a:cubicBezTo>
                    <a:pt x="2559844" y="18574"/>
                    <a:pt x="2563654" y="12859"/>
                    <a:pt x="2557939" y="20479"/>
                  </a:cubicBezTo>
                  <a:lnTo>
                    <a:pt x="2557939" y="26194"/>
                  </a:lnTo>
                  <a:cubicBezTo>
                    <a:pt x="2536984" y="24289"/>
                    <a:pt x="2548414" y="24289"/>
                    <a:pt x="2527459" y="26194"/>
                  </a:cubicBezTo>
                  <a:lnTo>
                    <a:pt x="2527459" y="7144"/>
                  </a:lnTo>
                  <a:lnTo>
                    <a:pt x="2527459" y="7144"/>
                  </a:lnTo>
                  <a:lnTo>
                    <a:pt x="2514124" y="7144"/>
                  </a:lnTo>
                  <a:lnTo>
                    <a:pt x="2514124" y="7144"/>
                  </a:lnTo>
                  <a:lnTo>
                    <a:pt x="2502694" y="7144"/>
                  </a:lnTo>
                  <a:lnTo>
                    <a:pt x="2502694" y="7144"/>
                  </a:lnTo>
                  <a:lnTo>
                    <a:pt x="2430304" y="7144"/>
                  </a:lnTo>
                  <a:cubicBezTo>
                    <a:pt x="2426494" y="14764"/>
                    <a:pt x="2426494" y="22384"/>
                    <a:pt x="2426494" y="31909"/>
                  </a:cubicBezTo>
                  <a:lnTo>
                    <a:pt x="2569369" y="31909"/>
                  </a:lnTo>
                  <a:lnTo>
                    <a:pt x="2569369" y="18574"/>
                  </a:lnTo>
                  <a:lnTo>
                    <a:pt x="2575084" y="18574"/>
                  </a:lnTo>
                  <a:cubicBezTo>
                    <a:pt x="2573179" y="26194"/>
                    <a:pt x="2573179" y="28099"/>
                    <a:pt x="2573179" y="31909"/>
                  </a:cubicBezTo>
                  <a:lnTo>
                    <a:pt x="2832259" y="31909"/>
                  </a:lnTo>
                  <a:cubicBezTo>
                    <a:pt x="2830354" y="24289"/>
                    <a:pt x="2826544" y="14764"/>
                    <a:pt x="2826544" y="7144"/>
                  </a:cubicBezTo>
                  <a:lnTo>
                    <a:pt x="2563654" y="7144"/>
                  </a:lnTo>
                  <a:lnTo>
                    <a:pt x="2563654" y="7144"/>
                  </a:lnTo>
                  <a:lnTo>
                    <a:pt x="2563654" y="7144"/>
                  </a:lnTo>
                  <a:lnTo>
                    <a:pt x="2563654" y="7144"/>
                  </a:lnTo>
                  <a:close/>
                  <a:moveTo>
                    <a:pt x="2391251" y="7144"/>
                  </a:moveTo>
                  <a:cubicBezTo>
                    <a:pt x="2379821" y="12859"/>
                    <a:pt x="2372201" y="20479"/>
                    <a:pt x="2358866" y="26194"/>
                  </a:cubicBezTo>
                  <a:cubicBezTo>
                    <a:pt x="2360771" y="28099"/>
                    <a:pt x="2360771" y="30004"/>
                    <a:pt x="2362676" y="31909"/>
                  </a:cubicBezTo>
                  <a:lnTo>
                    <a:pt x="2393156" y="31909"/>
                  </a:lnTo>
                  <a:cubicBezTo>
                    <a:pt x="2396966" y="24289"/>
                    <a:pt x="2398871" y="16669"/>
                    <a:pt x="2400776" y="7144"/>
                  </a:cubicBezTo>
                  <a:lnTo>
                    <a:pt x="2391251" y="7144"/>
                  </a:lnTo>
                  <a:lnTo>
                    <a:pt x="2391251" y="7144"/>
                  </a:lnTo>
                  <a:lnTo>
                    <a:pt x="2391251" y="7144"/>
                  </a:lnTo>
                  <a:lnTo>
                    <a:pt x="2391251" y="7144"/>
                  </a:lnTo>
                  <a:close/>
                  <a:moveTo>
                    <a:pt x="2263616" y="7144"/>
                  </a:moveTo>
                  <a:cubicBezTo>
                    <a:pt x="2276951" y="10954"/>
                    <a:pt x="2290286" y="12859"/>
                    <a:pt x="2308384" y="14764"/>
                  </a:cubicBezTo>
                  <a:cubicBezTo>
                    <a:pt x="2312194" y="12859"/>
                    <a:pt x="2314099" y="9049"/>
                    <a:pt x="2317909" y="7144"/>
                  </a:cubicBezTo>
                  <a:lnTo>
                    <a:pt x="2263616" y="7144"/>
                  </a:lnTo>
                  <a:lnTo>
                    <a:pt x="2263616" y="7144"/>
                  </a:lnTo>
                  <a:lnTo>
                    <a:pt x="2263616" y="7144"/>
                  </a:lnTo>
                  <a:lnTo>
                    <a:pt x="2263616" y="7144"/>
                  </a:lnTo>
                  <a:close/>
                  <a:moveTo>
                    <a:pt x="1887379" y="7144"/>
                  </a:moveTo>
                  <a:lnTo>
                    <a:pt x="1887379" y="7144"/>
                  </a:lnTo>
                  <a:lnTo>
                    <a:pt x="1881664" y="7144"/>
                  </a:lnTo>
                  <a:cubicBezTo>
                    <a:pt x="1877854" y="20479"/>
                    <a:pt x="1872139" y="26194"/>
                    <a:pt x="1866424" y="31909"/>
                  </a:cubicBezTo>
                  <a:lnTo>
                    <a:pt x="1887379" y="31909"/>
                  </a:lnTo>
                  <a:cubicBezTo>
                    <a:pt x="1893094" y="26194"/>
                    <a:pt x="1898809" y="22384"/>
                    <a:pt x="1904524" y="18574"/>
                  </a:cubicBezTo>
                  <a:cubicBezTo>
                    <a:pt x="1908334" y="24289"/>
                    <a:pt x="1912144" y="28099"/>
                    <a:pt x="1915954" y="31909"/>
                  </a:cubicBezTo>
                  <a:lnTo>
                    <a:pt x="2105501" y="31909"/>
                  </a:lnTo>
                  <a:cubicBezTo>
                    <a:pt x="2105501" y="30004"/>
                    <a:pt x="2103596" y="28099"/>
                    <a:pt x="2103596" y="26194"/>
                  </a:cubicBezTo>
                  <a:cubicBezTo>
                    <a:pt x="2107406" y="20479"/>
                    <a:pt x="2118836" y="14764"/>
                    <a:pt x="2124551" y="7144"/>
                  </a:cubicBezTo>
                  <a:lnTo>
                    <a:pt x="1887379" y="7144"/>
                  </a:lnTo>
                  <a:lnTo>
                    <a:pt x="1887379" y="7144"/>
                  </a:lnTo>
                  <a:lnTo>
                    <a:pt x="1887379" y="7144"/>
                  </a:lnTo>
                  <a:lnTo>
                    <a:pt x="1887379" y="7144"/>
                  </a:lnTo>
                  <a:close/>
                  <a:moveTo>
                    <a:pt x="1699736" y="7144"/>
                  </a:moveTo>
                  <a:lnTo>
                    <a:pt x="1699736" y="14764"/>
                  </a:lnTo>
                  <a:lnTo>
                    <a:pt x="1718786" y="14764"/>
                  </a:lnTo>
                  <a:cubicBezTo>
                    <a:pt x="1720691" y="26194"/>
                    <a:pt x="1722596" y="30004"/>
                    <a:pt x="1726406" y="33814"/>
                  </a:cubicBezTo>
                  <a:lnTo>
                    <a:pt x="1749266" y="33814"/>
                  </a:lnTo>
                  <a:cubicBezTo>
                    <a:pt x="1747361" y="10954"/>
                    <a:pt x="1743551" y="9049"/>
                    <a:pt x="1779746" y="9049"/>
                  </a:cubicBezTo>
                  <a:cubicBezTo>
                    <a:pt x="1779746" y="20479"/>
                    <a:pt x="1779746" y="28099"/>
                    <a:pt x="1783556" y="33814"/>
                  </a:cubicBezTo>
                  <a:lnTo>
                    <a:pt x="1822609" y="33814"/>
                  </a:lnTo>
                  <a:cubicBezTo>
                    <a:pt x="1818799" y="26194"/>
                    <a:pt x="1818799" y="18574"/>
                    <a:pt x="1818799" y="7144"/>
                  </a:cubicBezTo>
                  <a:lnTo>
                    <a:pt x="1699736" y="7144"/>
                  </a:lnTo>
                  <a:lnTo>
                    <a:pt x="1699736" y="7144"/>
                  </a:lnTo>
                  <a:lnTo>
                    <a:pt x="1699736" y="7144"/>
                  </a:lnTo>
                  <a:lnTo>
                    <a:pt x="1699736" y="7144"/>
                  </a:lnTo>
                  <a:close/>
                  <a:moveTo>
                    <a:pt x="1607344" y="7144"/>
                  </a:moveTo>
                  <a:cubicBezTo>
                    <a:pt x="1613059" y="16669"/>
                    <a:pt x="1620679" y="24289"/>
                    <a:pt x="1628299" y="31909"/>
                  </a:cubicBezTo>
                  <a:lnTo>
                    <a:pt x="1637824" y="31909"/>
                  </a:lnTo>
                  <a:lnTo>
                    <a:pt x="1637824" y="26194"/>
                  </a:lnTo>
                  <a:cubicBezTo>
                    <a:pt x="1632109" y="18574"/>
                    <a:pt x="1630204" y="16669"/>
                    <a:pt x="1626394" y="7144"/>
                  </a:cubicBezTo>
                  <a:lnTo>
                    <a:pt x="1607344" y="7144"/>
                  </a:lnTo>
                  <a:lnTo>
                    <a:pt x="1607344" y="7144"/>
                  </a:lnTo>
                  <a:lnTo>
                    <a:pt x="1607344" y="7144"/>
                  </a:lnTo>
                  <a:lnTo>
                    <a:pt x="1607344" y="7144"/>
                  </a:lnTo>
                  <a:close/>
                  <a:moveTo>
                    <a:pt x="1273016" y="7144"/>
                  </a:moveTo>
                  <a:cubicBezTo>
                    <a:pt x="1252061" y="14764"/>
                    <a:pt x="1222534" y="26194"/>
                    <a:pt x="1197769" y="31909"/>
                  </a:cubicBezTo>
                  <a:lnTo>
                    <a:pt x="1361599" y="31909"/>
                  </a:lnTo>
                  <a:lnTo>
                    <a:pt x="1361599" y="31909"/>
                  </a:lnTo>
                  <a:lnTo>
                    <a:pt x="1386364" y="31909"/>
                  </a:lnTo>
                  <a:lnTo>
                    <a:pt x="1386364" y="31909"/>
                  </a:lnTo>
                  <a:lnTo>
                    <a:pt x="1502569" y="31909"/>
                  </a:lnTo>
                  <a:cubicBezTo>
                    <a:pt x="1504474" y="30004"/>
                    <a:pt x="1508284" y="28099"/>
                    <a:pt x="1512094" y="26194"/>
                  </a:cubicBezTo>
                  <a:cubicBezTo>
                    <a:pt x="1513999" y="30004"/>
                    <a:pt x="1513999" y="30004"/>
                    <a:pt x="1517809" y="31909"/>
                  </a:cubicBezTo>
                  <a:cubicBezTo>
                    <a:pt x="1517809" y="20479"/>
                    <a:pt x="1515904" y="12859"/>
                    <a:pt x="1515904" y="7144"/>
                  </a:cubicBezTo>
                  <a:lnTo>
                    <a:pt x="1273016" y="7144"/>
                  </a:lnTo>
                  <a:lnTo>
                    <a:pt x="1273016" y="7144"/>
                  </a:lnTo>
                  <a:lnTo>
                    <a:pt x="1273016" y="7144"/>
                  </a:lnTo>
                  <a:lnTo>
                    <a:pt x="1273016" y="7144"/>
                  </a:lnTo>
                  <a:close/>
                  <a:moveTo>
                    <a:pt x="1089184" y="7144"/>
                  </a:moveTo>
                  <a:cubicBezTo>
                    <a:pt x="1089184" y="9049"/>
                    <a:pt x="1091089" y="10954"/>
                    <a:pt x="1091089" y="14764"/>
                  </a:cubicBezTo>
                  <a:lnTo>
                    <a:pt x="1085374" y="14764"/>
                  </a:lnTo>
                  <a:lnTo>
                    <a:pt x="1085374" y="7144"/>
                  </a:lnTo>
                  <a:lnTo>
                    <a:pt x="1085374" y="7144"/>
                  </a:lnTo>
                  <a:lnTo>
                    <a:pt x="1054894" y="7144"/>
                  </a:lnTo>
                  <a:cubicBezTo>
                    <a:pt x="1051084" y="10954"/>
                    <a:pt x="1045369" y="12859"/>
                    <a:pt x="1043464" y="7144"/>
                  </a:cubicBezTo>
                  <a:cubicBezTo>
                    <a:pt x="1043464" y="7144"/>
                    <a:pt x="1043464" y="7144"/>
                    <a:pt x="1041559" y="7144"/>
                  </a:cubicBezTo>
                  <a:lnTo>
                    <a:pt x="1014889" y="7144"/>
                  </a:lnTo>
                  <a:lnTo>
                    <a:pt x="1012984" y="7144"/>
                  </a:lnTo>
                  <a:cubicBezTo>
                    <a:pt x="1012984" y="7144"/>
                    <a:pt x="1012984" y="7144"/>
                    <a:pt x="1014889" y="7144"/>
                  </a:cubicBezTo>
                  <a:lnTo>
                    <a:pt x="993934" y="7144"/>
                  </a:lnTo>
                  <a:cubicBezTo>
                    <a:pt x="993934" y="12859"/>
                    <a:pt x="995839" y="18574"/>
                    <a:pt x="995839" y="26194"/>
                  </a:cubicBezTo>
                  <a:lnTo>
                    <a:pt x="990124" y="26194"/>
                  </a:lnTo>
                  <a:lnTo>
                    <a:pt x="990124" y="20479"/>
                  </a:lnTo>
                  <a:cubicBezTo>
                    <a:pt x="986314" y="14764"/>
                    <a:pt x="988219" y="12859"/>
                    <a:pt x="986314" y="7144"/>
                  </a:cubicBezTo>
                  <a:lnTo>
                    <a:pt x="816769" y="7144"/>
                  </a:lnTo>
                  <a:lnTo>
                    <a:pt x="814864" y="7144"/>
                  </a:lnTo>
                  <a:cubicBezTo>
                    <a:pt x="814864" y="7144"/>
                    <a:pt x="814864" y="7144"/>
                    <a:pt x="816769" y="7144"/>
                  </a:cubicBezTo>
                  <a:lnTo>
                    <a:pt x="803434" y="7144"/>
                  </a:lnTo>
                  <a:lnTo>
                    <a:pt x="803434" y="7144"/>
                  </a:lnTo>
                  <a:lnTo>
                    <a:pt x="784384" y="7144"/>
                  </a:lnTo>
                  <a:lnTo>
                    <a:pt x="784384" y="7144"/>
                  </a:lnTo>
                  <a:lnTo>
                    <a:pt x="759619" y="7144"/>
                  </a:lnTo>
                  <a:lnTo>
                    <a:pt x="759619" y="7144"/>
                  </a:lnTo>
                  <a:lnTo>
                    <a:pt x="753904" y="7144"/>
                  </a:lnTo>
                  <a:lnTo>
                    <a:pt x="753904" y="7144"/>
                  </a:lnTo>
                  <a:lnTo>
                    <a:pt x="695801" y="7144"/>
                  </a:lnTo>
                  <a:cubicBezTo>
                    <a:pt x="693896" y="12859"/>
                    <a:pt x="693896" y="18574"/>
                    <a:pt x="691991" y="26194"/>
                  </a:cubicBezTo>
                  <a:cubicBezTo>
                    <a:pt x="672941" y="28099"/>
                    <a:pt x="672941" y="31909"/>
                    <a:pt x="661511" y="26194"/>
                  </a:cubicBezTo>
                  <a:cubicBezTo>
                    <a:pt x="655796" y="20479"/>
                    <a:pt x="651986" y="12859"/>
                    <a:pt x="646271" y="7144"/>
                  </a:cubicBezTo>
                  <a:lnTo>
                    <a:pt x="625316" y="7144"/>
                  </a:lnTo>
                  <a:cubicBezTo>
                    <a:pt x="631031" y="14764"/>
                    <a:pt x="632936" y="24289"/>
                    <a:pt x="638651" y="31909"/>
                  </a:cubicBezTo>
                  <a:lnTo>
                    <a:pt x="892016" y="31909"/>
                  </a:lnTo>
                  <a:lnTo>
                    <a:pt x="892016" y="26194"/>
                  </a:lnTo>
                  <a:lnTo>
                    <a:pt x="911066" y="26194"/>
                  </a:lnTo>
                  <a:cubicBezTo>
                    <a:pt x="909161" y="28099"/>
                    <a:pt x="905351" y="31909"/>
                    <a:pt x="903446" y="33814"/>
                  </a:cubicBezTo>
                  <a:lnTo>
                    <a:pt x="1096804" y="33814"/>
                  </a:lnTo>
                  <a:cubicBezTo>
                    <a:pt x="1102519" y="30004"/>
                    <a:pt x="1102519" y="24289"/>
                    <a:pt x="1104424" y="9049"/>
                  </a:cubicBezTo>
                  <a:lnTo>
                    <a:pt x="1110139" y="9049"/>
                  </a:lnTo>
                  <a:cubicBezTo>
                    <a:pt x="1117759" y="24289"/>
                    <a:pt x="1123474" y="30004"/>
                    <a:pt x="1131094" y="33814"/>
                  </a:cubicBezTo>
                  <a:lnTo>
                    <a:pt x="1153954" y="33814"/>
                  </a:lnTo>
                  <a:lnTo>
                    <a:pt x="1153954" y="33814"/>
                  </a:lnTo>
                  <a:cubicBezTo>
                    <a:pt x="1150144" y="26194"/>
                    <a:pt x="1146334" y="18574"/>
                    <a:pt x="1144429" y="9049"/>
                  </a:cubicBezTo>
                  <a:lnTo>
                    <a:pt x="1089184" y="7144"/>
                  </a:lnTo>
                  <a:lnTo>
                    <a:pt x="1089184" y="7144"/>
                  </a:lnTo>
                  <a:lnTo>
                    <a:pt x="1089184" y="7144"/>
                  </a:lnTo>
                  <a:lnTo>
                    <a:pt x="1089184" y="7144"/>
                  </a:lnTo>
                  <a:close/>
                  <a:moveTo>
                    <a:pt x="439579" y="7144"/>
                  </a:moveTo>
                  <a:cubicBezTo>
                    <a:pt x="433864" y="10954"/>
                    <a:pt x="428149" y="16669"/>
                    <a:pt x="422434" y="26194"/>
                  </a:cubicBezTo>
                  <a:cubicBezTo>
                    <a:pt x="368141" y="14764"/>
                    <a:pt x="349091" y="30004"/>
                    <a:pt x="292894" y="31909"/>
                  </a:cubicBezTo>
                  <a:lnTo>
                    <a:pt x="292894" y="26194"/>
                  </a:lnTo>
                  <a:cubicBezTo>
                    <a:pt x="300514" y="20479"/>
                    <a:pt x="300514" y="20479"/>
                    <a:pt x="304324" y="14764"/>
                  </a:cubicBezTo>
                  <a:cubicBezTo>
                    <a:pt x="289084" y="16669"/>
                    <a:pt x="253841" y="9049"/>
                    <a:pt x="253841" y="9049"/>
                  </a:cubicBezTo>
                  <a:cubicBezTo>
                    <a:pt x="248126" y="24289"/>
                    <a:pt x="259556" y="18574"/>
                    <a:pt x="253841" y="33814"/>
                  </a:cubicBezTo>
                  <a:lnTo>
                    <a:pt x="253841" y="33814"/>
                  </a:lnTo>
                  <a:lnTo>
                    <a:pt x="377666" y="33814"/>
                  </a:lnTo>
                  <a:lnTo>
                    <a:pt x="379571" y="33814"/>
                  </a:lnTo>
                  <a:lnTo>
                    <a:pt x="379571" y="33814"/>
                  </a:lnTo>
                  <a:lnTo>
                    <a:pt x="545306" y="33814"/>
                  </a:lnTo>
                  <a:cubicBezTo>
                    <a:pt x="545306" y="33814"/>
                    <a:pt x="545306" y="33814"/>
                    <a:pt x="547211" y="33814"/>
                  </a:cubicBezTo>
                  <a:lnTo>
                    <a:pt x="547211" y="33814"/>
                  </a:lnTo>
                  <a:lnTo>
                    <a:pt x="584359" y="33814"/>
                  </a:lnTo>
                  <a:cubicBezTo>
                    <a:pt x="574834" y="26194"/>
                    <a:pt x="569119" y="18574"/>
                    <a:pt x="563404" y="9049"/>
                  </a:cubicBezTo>
                  <a:lnTo>
                    <a:pt x="439579" y="7144"/>
                  </a:lnTo>
                  <a:lnTo>
                    <a:pt x="439579" y="7144"/>
                  </a:lnTo>
                  <a:lnTo>
                    <a:pt x="439579" y="7144"/>
                  </a:lnTo>
                  <a:lnTo>
                    <a:pt x="439579" y="7144"/>
                  </a:lnTo>
                  <a:close/>
                  <a:moveTo>
                    <a:pt x="290989" y="7144"/>
                  </a:moveTo>
                  <a:lnTo>
                    <a:pt x="290989" y="7144"/>
                  </a:lnTo>
                  <a:lnTo>
                    <a:pt x="302419" y="7144"/>
                  </a:lnTo>
                  <a:lnTo>
                    <a:pt x="302419" y="7144"/>
                  </a:lnTo>
                  <a:lnTo>
                    <a:pt x="290989" y="7144"/>
                  </a:lnTo>
                  <a:lnTo>
                    <a:pt x="290989" y="7144"/>
                  </a:lnTo>
                  <a:lnTo>
                    <a:pt x="290989" y="7144"/>
                  </a:lnTo>
                  <a:lnTo>
                    <a:pt x="290989" y="7144"/>
                  </a:lnTo>
                  <a:close/>
                  <a:moveTo>
                    <a:pt x="91916" y="7144"/>
                  </a:moveTo>
                  <a:lnTo>
                    <a:pt x="91916" y="7144"/>
                  </a:lnTo>
                  <a:cubicBezTo>
                    <a:pt x="76676" y="10954"/>
                    <a:pt x="84296" y="3334"/>
                    <a:pt x="80486" y="20479"/>
                  </a:cubicBezTo>
                  <a:cubicBezTo>
                    <a:pt x="51911" y="16669"/>
                    <a:pt x="51911" y="7144"/>
                    <a:pt x="24289" y="14764"/>
                  </a:cubicBezTo>
                  <a:lnTo>
                    <a:pt x="24289" y="7144"/>
                  </a:lnTo>
                  <a:lnTo>
                    <a:pt x="24289" y="7144"/>
                  </a:lnTo>
                  <a:lnTo>
                    <a:pt x="7144" y="7144"/>
                  </a:lnTo>
                  <a:lnTo>
                    <a:pt x="7144" y="31909"/>
                  </a:lnTo>
                  <a:lnTo>
                    <a:pt x="192881" y="31909"/>
                  </a:lnTo>
                  <a:cubicBezTo>
                    <a:pt x="173831" y="22384"/>
                    <a:pt x="153829" y="10954"/>
                    <a:pt x="130969" y="7144"/>
                  </a:cubicBezTo>
                  <a:lnTo>
                    <a:pt x="130969" y="7144"/>
                  </a:lnTo>
                  <a:lnTo>
                    <a:pt x="91916" y="7144"/>
                  </a:lnTo>
                  <a:lnTo>
                    <a:pt x="91916" y="7144"/>
                  </a:lnTo>
                  <a:lnTo>
                    <a:pt x="91916" y="7144"/>
                  </a:lnTo>
                  <a:lnTo>
                    <a:pt x="91916" y="7144"/>
                  </a:lnTo>
                  <a:close/>
                  <a:moveTo>
                    <a:pt x="4999197" y="31909"/>
                  </a:moveTo>
                  <a:cubicBezTo>
                    <a:pt x="4999197" y="31909"/>
                    <a:pt x="4997291" y="31909"/>
                    <a:pt x="4995386" y="31909"/>
                  </a:cubicBezTo>
                  <a:cubicBezTo>
                    <a:pt x="4991577" y="31909"/>
                    <a:pt x="4985861" y="31909"/>
                    <a:pt x="4982052" y="31909"/>
                  </a:cubicBezTo>
                  <a:lnTo>
                    <a:pt x="4999197" y="31909"/>
                  </a:lnTo>
                  <a:lnTo>
                    <a:pt x="4999197" y="31909"/>
                  </a:lnTo>
                  <a:lnTo>
                    <a:pt x="4999197" y="31909"/>
                  </a:lnTo>
                  <a:lnTo>
                    <a:pt x="4999197" y="31909"/>
                  </a:lnTo>
                  <a:close/>
                  <a:moveTo>
                    <a:pt x="3463766" y="31909"/>
                  </a:moveTo>
                  <a:lnTo>
                    <a:pt x="3463766" y="31909"/>
                  </a:lnTo>
                  <a:cubicBezTo>
                    <a:pt x="3463766" y="31909"/>
                    <a:pt x="3461861" y="31909"/>
                    <a:pt x="3463766" y="31909"/>
                  </a:cubicBezTo>
                  <a:lnTo>
                    <a:pt x="3463766" y="31909"/>
                  </a:lnTo>
                  <a:lnTo>
                    <a:pt x="3463766" y="31909"/>
                  </a:lnTo>
                  <a:lnTo>
                    <a:pt x="3463766" y="31909"/>
                  </a:lnTo>
                  <a:lnTo>
                    <a:pt x="3463766" y="31909"/>
                  </a:lnTo>
                  <a:close/>
                  <a:moveTo>
                    <a:pt x="3306604" y="31909"/>
                  </a:moveTo>
                  <a:cubicBezTo>
                    <a:pt x="3306604" y="28099"/>
                    <a:pt x="3308509" y="24289"/>
                    <a:pt x="3308509" y="18574"/>
                  </a:cubicBezTo>
                  <a:cubicBezTo>
                    <a:pt x="3293269" y="14764"/>
                    <a:pt x="3293269" y="10954"/>
                    <a:pt x="3278029" y="7144"/>
                  </a:cubicBezTo>
                  <a:lnTo>
                    <a:pt x="3278029" y="12859"/>
                  </a:lnTo>
                  <a:cubicBezTo>
                    <a:pt x="3274219" y="18574"/>
                    <a:pt x="3272314" y="26194"/>
                    <a:pt x="3270409" y="31909"/>
                  </a:cubicBezTo>
                  <a:lnTo>
                    <a:pt x="3289459" y="31909"/>
                  </a:lnTo>
                  <a:lnTo>
                    <a:pt x="3289459" y="31909"/>
                  </a:lnTo>
                  <a:lnTo>
                    <a:pt x="3289459" y="31909"/>
                  </a:lnTo>
                  <a:lnTo>
                    <a:pt x="3306604" y="31909"/>
                  </a:lnTo>
                  <a:lnTo>
                    <a:pt x="3306604" y="31909"/>
                  </a:lnTo>
                  <a:lnTo>
                    <a:pt x="3306604" y="31909"/>
                  </a:lnTo>
                  <a:lnTo>
                    <a:pt x="3306604" y="31909"/>
                  </a:lnTo>
                  <a:close/>
                  <a:moveTo>
                    <a:pt x="2680811" y="26194"/>
                  </a:moveTo>
                  <a:cubicBezTo>
                    <a:pt x="2675096" y="31909"/>
                    <a:pt x="2678906" y="28099"/>
                    <a:pt x="2669381" y="31909"/>
                  </a:cubicBezTo>
                  <a:cubicBezTo>
                    <a:pt x="2675096" y="28099"/>
                    <a:pt x="2671286" y="30004"/>
                    <a:pt x="2680811" y="26194"/>
                  </a:cubicBezTo>
                  <a:lnTo>
                    <a:pt x="2680811" y="26194"/>
                  </a:lnTo>
                  <a:lnTo>
                    <a:pt x="2680811" y="26194"/>
                  </a:lnTo>
                  <a:lnTo>
                    <a:pt x="2680811" y="26194"/>
                  </a:lnTo>
                  <a:close/>
                  <a:moveTo>
                    <a:pt x="97631" y="20479"/>
                  </a:moveTo>
                  <a:cubicBezTo>
                    <a:pt x="91916" y="26194"/>
                    <a:pt x="95726" y="22384"/>
                    <a:pt x="86201" y="26194"/>
                  </a:cubicBezTo>
                  <a:cubicBezTo>
                    <a:pt x="91916" y="20479"/>
                    <a:pt x="88106" y="24289"/>
                    <a:pt x="97631" y="20479"/>
                  </a:cubicBezTo>
                  <a:lnTo>
                    <a:pt x="97631" y="20479"/>
                  </a:lnTo>
                  <a:lnTo>
                    <a:pt x="97631" y="20479"/>
                  </a:lnTo>
                  <a:lnTo>
                    <a:pt x="97631" y="20479"/>
                  </a:lnTo>
                  <a:close/>
                  <a:moveTo>
                    <a:pt x="863441" y="20479"/>
                  </a:moveTo>
                  <a:lnTo>
                    <a:pt x="863441" y="31909"/>
                  </a:lnTo>
                  <a:lnTo>
                    <a:pt x="857726" y="31909"/>
                  </a:lnTo>
                  <a:lnTo>
                    <a:pt x="857726" y="20479"/>
                  </a:lnTo>
                  <a:lnTo>
                    <a:pt x="863441" y="20479"/>
                  </a:lnTo>
                  <a:lnTo>
                    <a:pt x="863441" y="20479"/>
                  </a:lnTo>
                  <a:lnTo>
                    <a:pt x="863441" y="20479"/>
                  </a:lnTo>
                  <a:lnTo>
                    <a:pt x="863441" y="20479"/>
                  </a:lnTo>
                  <a:close/>
                  <a:moveTo>
                    <a:pt x="1017746" y="20479"/>
                  </a:moveTo>
                  <a:lnTo>
                    <a:pt x="1017746" y="26194"/>
                  </a:lnTo>
                  <a:lnTo>
                    <a:pt x="1023461" y="26194"/>
                  </a:lnTo>
                  <a:cubicBezTo>
                    <a:pt x="1034891" y="30004"/>
                    <a:pt x="1012031" y="31909"/>
                    <a:pt x="1012031" y="31909"/>
                  </a:cubicBezTo>
                  <a:cubicBezTo>
                    <a:pt x="1015841" y="20479"/>
                    <a:pt x="1012031" y="26194"/>
                    <a:pt x="1017746" y="20479"/>
                  </a:cubicBezTo>
                  <a:lnTo>
                    <a:pt x="1017746" y="20479"/>
                  </a:lnTo>
                  <a:lnTo>
                    <a:pt x="1017746" y="20479"/>
                  </a:lnTo>
                  <a:lnTo>
                    <a:pt x="1017746" y="20479"/>
                  </a:lnTo>
                  <a:close/>
                  <a:moveTo>
                    <a:pt x="1353979" y="20479"/>
                  </a:moveTo>
                  <a:cubicBezTo>
                    <a:pt x="1342549" y="26194"/>
                    <a:pt x="1346359" y="26194"/>
                    <a:pt x="1334929" y="20479"/>
                  </a:cubicBezTo>
                  <a:lnTo>
                    <a:pt x="1353979" y="20479"/>
                  </a:lnTo>
                  <a:lnTo>
                    <a:pt x="1353979" y="20479"/>
                  </a:lnTo>
                  <a:lnTo>
                    <a:pt x="1353979" y="20479"/>
                  </a:lnTo>
                  <a:lnTo>
                    <a:pt x="1353979" y="20479"/>
                  </a:lnTo>
                  <a:close/>
                  <a:moveTo>
                    <a:pt x="1384459" y="20479"/>
                  </a:moveTo>
                  <a:cubicBezTo>
                    <a:pt x="1373029" y="26194"/>
                    <a:pt x="1376839" y="26194"/>
                    <a:pt x="1365409" y="20479"/>
                  </a:cubicBezTo>
                  <a:lnTo>
                    <a:pt x="1384459" y="20479"/>
                  </a:lnTo>
                  <a:lnTo>
                    <a:pt x="1384459" y="20479"/>
                  </a:lnTo>
                  <a:lnTo>
                    <a:pt x="1384459" y="20479"/>
                  </a:lnTo>
                  <a:lnTo>
                    <a:pt x="1384459" y="20479"/>
                  </a:lnTo>
                  <a:close/>
                  <a:moveTo>
                    <a:pt x="1472089" y="20479"/>
                  </a:moveTo>
                  <a:lnTo>
                    <a:pt x="1472089" y="31909"/>
                  </a:lnTo>
                  <a:cubicBezTo>
                    <a:pt x="1468279" y="30004"/>
                    <a:pt x="1468279" y="30004"/>
                    <a:pt x="1466374" y="26194"/>
                  </a:cubicBezTo>
                  <a:lnTo>
                    <a:pt x="1460659" y="26194"/>
                  </a:lnTo>
                  <a:cubicBezTo>
                    <a:pt x="1463516" y="20479"/>
                    <a:pt x="1459706" y="24289"/>
                    <a:pt x="1472089" y="20479"/>
                  </a:cubicBezTo>
                  <a:lnTo>
                    <a:pt x="1472089" y="20479"/>
                  </a:lnTo>
                  <a:lnTo>
                    <a:pt x="1472089" y="20479"/>
                  </a:lnTo>
                  <a:lnTo>
                    <a:pt x="1472089" y="20479"/>
                  </a:lnTo>
                  <a:close/>
                  <a:moveTo>
                    <a:pt x="2953226" y="20479"/>
                  </a:moveTo>
                  <a:lnTo>
                    <a:pt x="2953226" y="31909"/>
                  </a:lnTo>
                  <a:lnTo>
                    <a:pt x="2947511" y="31909"/>
                  </a:lnTo>
                  <a:lnTo>
                    <a:pt x="2947511" y="20479"/>
                  </a:lnTo>
                  <a:lnTo>
                    <a:pt x="2953226" y="20479"/>
                  </a:lnTo>
                  <a:lnTo>
                    <a:pt x="2953226" y="20479"/>
                  </a:lnTo>
                  <a:lnTo>
                    <a:pt x="2953226" y="20479"/>
                  </a:lnTo>
                  <a:lnTo>
                    <a:pt x="2953226" y="20479"/>
                  </a:lnTo>
                  <a:close/>
                  <a:moveTo>
                    <a:pt x="4871561" y="20479"/>
                  </a:moveTo>
                  <a:cubicBezTo>
                    <a:pt x="4865847" y="26194"/>
                    <a:pt x="4869657" y="22384"/>
                    <a:pt x="4860132" y="26194"/>
                  </a:cubicBezTo>
                  <a:cubicBezTo>
                    <a:pt x="4865847" y="20479"/>
                    <a:pt x="4862036" y="24289"/>
                    <a:pt x="4871561" y="20479"/>
                  </a:cubicBezTo>
                  <a:lnTo>
                    <a:pt x="4871561" y="20479"/>
                  </a:lnTo>
                  <a:lnTo>
                    <a:pt x="4871561" y="20479"/>
                  </a:lnTo>
                  <a:lnTo>
                    <a:pt x="4871561" y="20479"/>
                  </a:lnTo>
                  <a:close/>
                  <a:moveTo>
                    <a:pt x="731996" y="12859"/>
                  </a:moveTo>
                  <a:cubicBezTo>
                    <a:pt x="726281" y="18574"/>
                    <a:pt x="730091" y="14764"/>
                    <a:pt x="720566" y="18574"/>
                  </a:cubicBezTo>
                  <a:cubicBezTo>
                    <a:pt x="726281" y="14764"/>
                    <a:pt x="722471" y="18574"/>
                    <a:pt x="731996" y="12859"/>
                  </a:cubicBezTo>
                  <a:lnTo>
                    <a:pt x="731996" y="12859"/>
                  </a:lnTo>
                  <a:lnTo>
                    <a:pt x="731996" y="12859"/>
                  </a:lnTo>
                  <a:lnTo>
                    <a:pt x="731996" y="12859"/>
                  </a:lnTo>
                  <a:close/>
                  <a:moveTo>
                    <a:pt x="770096" y="12859"/>
                  </a:moveTo>
                  <a:lnTo>
                    <a:pt x="770096" y="18574"/>
                  </a:lnTo>
                  <a:lnTo>
                    <a:pt x="775811" y="18574"/>
                  </a:lnTo>
                  <a:cubicBezTo>
                    <a:pt x="787241" y="22384"/>
                    <a:pt x="764381" y="24289"/>
                    <a:pt x="764381" y="24289"/>
                  </a:cubicBezTo>
                  <a:cubicBezTo>
                    <a:pt x="766286" y="14764"/>
                    <a:pt x="764381" y="20479"/>
                    <a:pt x="770096" y="12859"/>
                  </a:cubicBezTo>
                  <a:lnTo>
                    <a:pt x="770096" y="12859"/>
                  </a:lnTo>
                  <a:lnTo>
                    <a:pt x="770096" y="12859"/>
                  </a:lnTo>
                  <a:lnTo>
                    <a:pt x="770096" y="12859"/>
                  </a:lnTo>
                  <a:close/>
                  <a:moveTo>
                    <a:pt x="918686" y="12859"/>
                  </a:moveTo>
                  <a:lnTo>
                    <a:pt x="930116" y="31909"/>
                  </a:lnTo>
                  <a:lnTo>
                    <a:pt x="911066" y="26194"/>
                  </a:lnTo>
                  <a:lnTo>
                    <a:pt x="911066" y="14764"/>
                  </a:lnTo>
                  <a:lnTo>
                    <a:pt x="918686" y="14764"/>
                  </a:lnTo>
                  <a:lnTo>
                    <a:pt x="918686" y="12859"/>
                  </a:lnTo>
                  <a:lnTo>
                    <a:pt x="918686" y="12859"/>
                  </a:lnTo>
                  <a:lnTo>
                    <a:pt x="918686" y="12859"/>
                  </a:lnTo>
                  <a:close/>
                  <a:moveTo>
                    <a:pt x="1433036" y="12859"/>
                  </a:moveTo>
                  <a:lnTo>
                    <a:pt x="1433036" y="24289"/>
                  </a:lnTo>
                  <a:lnTo>
                    <a:pt x="1421606" y="24289"/>
                  </a:lnTo>
                  <a:lnTo>
                    <a:pt x="1421606" y="12859"/>
                  </a:lnTo>
                  <a:lnTo>
                    <a:pt x="1433036" y="12859"/>
                  </a:lnTo>
                  <a:lnTo>
                    <a:pt x="1433036" y="12859"/>
                  </a:lnTo>
                  <a:lnTo>
                    <a:pt x="1433036" y="12859"/>
                  </a:lnTo>
                  <a:lnTo>
                    <a:pt x="1433036" y="12859"/>
                  </a:lnTo>
                  <a:close/>
                  <a:moveTo>
                    <a:pt x="3482816" y="12859"/>
                  </a:moveTo>
                  <a:lnTo>
                    <a:pt x="3471386" y="12859"/>
                  </a:lnTo>
                  <a:cubicBezTo>
                    <a:pt x="3477101" y="24289"/>
                    <a:pt x="3473291" y="20479"/>
                    <a:pt x="3482816" y="12859"/>
                  </a:cubicBezTo>
                  <a:lnTo>
                    <a:pt x="3482816" y="12859"/>
                  </a:lnTo>
                  <a:lnTo>
                    <a:pt x="3482816" y="12859"/>
                  </a:lnTo>
                  <a:lnTo>
                    <a:pt x="3482816" y="12859"/>
                  </a:lnTo>
                  <a:close/>
                  <a:moveTo>
                    <a:pt x="3648551" y="12859"/>
                  </a:moveTo>
                  <a:cubicBezTo>
                    <a:pt x="3642836" y="31909"/>
                    <a:pt x="3652361" y="22384"/>
                    <a:pt x="3637121" y="31909"/>
                  </a:cubicBezTo>
                  <a:lnTo>
                    <a:pt x="3637121" y="12859"/>
                  </a:lnTo>
                  <a:lnTo>
                    <a:pt x="3648551" y="12859"/>
                  </a:lnTo>
                  <a:lnTo>
                    <a:pt x="3648551" y="12859"/>
                  </a:lnTo>
                  <a:lnTo>
                    <a:pt x="3648551" y="12859"/>
                  </a:lnTo>
                  <a:lnTo>
                    <a:pt x="3648551" y="12859"/>
                  </a:lnTo>
                  <a:close/>
                  <a:moveTo>
                    <a:pt x="4885849" y="12859"/>
                  </a:moveTo>
                  <a:cubicBezTo>
                    <a:pt x="4883944" y="26194"/>
                    <a:pt x="4891564" y="18574"/>
                    <a:pt x="4880134" y="24289"/>
                  </a:cubicBezTo>
                  <a:cubicBezTo>
                    <a:pt x="4883944" y="14764"/>
                    <a:pt x="4880134" y="20479"/>
                    <a:pt x="4885849" y="12859"/>
                  </a:cubicBezTo>
                  <a:lnTo>
                    <a:pt x="4885849" y="12859"/>
                  </a:lnTo>
                  <a:lnTo>
                    <a:pt x="4885849" y="12859"/>
                  </a:lnTo>
                  <a:lnTo>
                    <a:pt x="4885849" y="12859"/>
                  </a:lnTo>
                  <a:close/>
                  <a:moveTo>
                    <a:pt x="849154" y="7144"/>
                  </a:moveTo>
                  <a:lnTo>
                    <a:pt x="849154" y="18574"/>
                  </a:lnTo>
                  <a:lnTo>
                    <a:pt x="843439" y="18574"/>
                  </a:lnTo>
                  <a:lnTo>
                    <a:pt x="843439" y="7144"/>
                  </a:lnTo>
                  <a:lnTo>
                    <a:pt x="849154" y="7144"/>
                  </a:lnTo>
                  <a:lnTo>
                    <a:pt x="849154" y="7144"/>
                  </a:lnTo>
                  <a:lnTo>
                    <a:pt x="849154" y="7144"/>
                  </a:lnTo>
                  <a:lnTo>
                    <a:pt x="849154" y="7144"/>
                  </a:lnTo>
                  <a:close/>
                  <a:moveTo>
                    <a:pt x="893921" y="7144"/>
                  </a:moveTo>
                  <a:lnTo>
                    <a:pt x="893921" y="18574"/>
                  </a:lnTo>
                  <a:lnTo>
                    <a:pt x="888206" y="18574"/>
                  </a:lnTo>
                  <a:lnTo>
                    <a:pt x="888206" y="7144"/>
                  </a:lnTo>
                  <a:lnTo>
                    <a:pt x="893921" y="7144"/>
                  </a:lnTo>
                  <a:lnTo>
                    <a:pt x="893921" y="7144"/>
                  </a:lnTo>
                  <a:lnTo>
                    <a:pt x="893921" y="7144"/>
                  </a:lnTo>
                  <a:lnTo>
                    <a:pt x="893921" y="7144"/>
                  </a:lnTo>
                  <a:close/>
                  <a:moveTo>
                    <a:pt x="1395889" y="7144"/>
                  </a:moveTo>
                  <a:cubicBezTo>
                    <a:pt x="1390174" y="12859"/>
                    <a:pt x="1393984" y="9049"/>
                    <a:pt x="1384459" y="12859"/>
                  </a:cubicBezTo>
                  <a:cubicBezTo>
                    <a:pt x="1390174" y="9049"/>
                    <a:pt x="1384459" y="10954"/>
                    <a:pt x="1395889" y="7144"/>
                  </a:cubicBezTo>
                  <a:lnTo>
                    <a:pt x="1395889" y="7144"/>
                  </a:lnTo>
                  <a:lnTo>
                    <a:pt x="1395889" y="7144"/>
                  </a:lnTo>
                  <a:lnTo>
                    <a:pt x="1395889" y="7144"/>
                  </a:lnTo>
                  <a:close/>
                  <a:moveTo>
                    <a:pt x="1799749" y="7144"/>
                  </a:moveTo>
                  <a:lnTo>
                    <a:pt x="1799749" y="18574"/>
                  </a:lnTo>
                  <a:lnTo>
                    <a:pt x="1794034" y="18574"/>
                  </a:lnTo>
                  <a:lnTo>
                    <a:pt x="1794034" y="7144"/>
                  </a:lnTo>
                  <a:lnTo>
                    <a:pt x="1799749" y="7144"/>
                  </a:lnTo>
                  <a:lnTo>
                    <a:pt x="1799749" y="7144"/>
                  </a:lnTo>
                  <a:lnTo>
                    <a:pt x="1799749" y="7144"/>
                  </a:lnTo>
                  <a:lnTo>
                    <a:pt x="1799749" y="7144"/>
                  </a:lnTo>
                  <a:close/>
                  <a:moveTo>
                    <a:pt x="5202079" y="26194"/>
                  </a:moveTo>
                  <a:cubicBezTo>
                    <a:pt x="5186839" y="26194"/>
                    <a:pt x="5179219" y="26194"/>
                    <a:pt x="5171599" y="20479"/>
                  </a:cubicBezTo>
                  <a:cubicBezTo>
                    <a:pt x="5186839" y="16669"/>
                    <a:pt x="5190649" y="12859"/>
                    <a:pt x="5202079" y="9049"/>
                  </a:cubicBezTo>
                  <a:lnTo>
                    <a:pt x="5202079" y="26194"/>
                  </a:lnTo>
                  <a:lnTo>
                    <a:pt x="5202079" y="26194"/>
                  </a:lnTo>
                  <a:lnTo>
                    <a:pt x="5202079" y="26194"/>
                  </a:lnTo>
                  <a:lnTo>
                    <a:pt x="5202079" y="26194"/>
                  </a:lnTo>
                  <a:close/>
                  <a:moveTo>
                    <a:pt x="5847874" y="26194"/>
                  </a:moveTo>
                  <a:cubicBezTo>
                    <a:pt x="5834539" y="24289"/>
                    <a:pt x="5836444" y="24289"/>
                    <a:pt x="5828824" y="20479"/>
                  </a:cubicBezTo>
                  <a:lnTo>
                    <a:pt x="5847874" y="9049"/>
                  </a:lnTo>
                  <a:lnTo>
                    <a:pt x="5847874" y="26194"/>
                  </a:lnTo>
                  <a:lnTo>
                    <a:pt x="5847874" y="26194"/>
                  </a:lnTo>
                  <a:lnTo>
                    <a:pt x="5847874" y="26194"/>
                  </a:lnTo>
                  <a:lnTo>
                    <a:pt x="5847874" y="2619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="" xmlns:a16="http://schemas.microsoft.com/office/drawing/2014/main" id="{CC61D29F-F682-4D92-9B4D-F5A81C5356EE}"/>
                </a:ext>
              </a:extLst>
            </p:cNvPr>
            <p:cNvSpPr/>
            <p:nvPr/>
          </p:nvSpPr>
          <p:spPr>
            <a:xfrm>
              <a:off x="-1429" y="5690672"/>
              <a:ext cx="5895975" cy="38100"/>
            </a:xfrm>
            <a:custGeom>
              <a:avLst/>
              <a:gdLst>
                <a:gd name="connsiteX0" fmla="*/ 5838349 w 5895975"/>
                <a:gd name="connsiteY0" fmla="*/ 9049 h 38100"/>
                <a:gd name="connsiteX1" fmla="*/ 5747861 w 5895975"/>
                <a:gd name="connsiteY1" fmla="*/ 16669 h 38100"/>
                <a:gd name="connsiteX2" fmla="*/ 5699284 w 5895975"/>
                <a:gd name="connsiteY2" fmla="*/ 9049 h 38100"/>
                <a:gd name="connsiteX3" fmla="*/ 5602129 w 5895975"/>
                <a:gd name="connsiteY3" fmla="*/ 9049 h 38100"/>
                <a:gd name="connsiteX4" fmla="*/ 5598319 w 5895975"/>
                <a:gd name="connsiteY4" fmla="*/ 35719 h 38100"/>
                <a:gd name="connsiteX5" fmla="*/ 5885974 w 5895975"/>
                <a:gd name="connsiteY5" fmla="*/ 35719 h 38100"/>
                <a:gd name="connsiteX6" fmla="*/ 5891689 w 5895975"/>
                <a:gd name="connsiteY6" fmla="*/ 10954 h 38100"/>
                <a:gd name="connsiteX7" fmla="*/ 5838349 w 5895975"/>
                <a:gd name="connsiteY7" fmla="*/ 9049 h 38100"/>
                <a:gd name="connsiteX8" fmla="*/ 5838349 w 5895975"/>
                <a:gd name="connsiteY8" fmla="*/ 9049 h 38100"/>
                <a:gd name="connsiteX9" fmla="*/ 5838349 w 5895975"/>
                <a:gd name="connsiteY9" fmla="*/ 9049 h 38100"/>
                <a:gd name="connsiteX10" fmla="*/ 5838349 w 5895975"/>
                <a:gd name="connsiteY10" fmla="*/ 9049 h 38100"/>
                <a:gd name="connsiteX11" fmla="*/ 5082064 w 5895975"/>
                <a:gd name="connsiteY11" fmla="*/ 9049 h 38100"/>
                <a:gd name="connsiteX12" fmla="*/ 5087779 w 5895975"/>
                <a:gd name="connsiteY12" fmla="*/ 22384 h 38100"/>
                <a:gd name="connsiteX13" fmla="*/ 5082064 w 5895975"/>
                <a:gd name="connsiteY13" fmla="*/ 22384 h 38100"/>
                <a:gd name="connsiteX14" fmla="*/ 5057299 w 5895975"/>
                <a:gd name="connsiteY14" fmla="*/ 16669 h 38100"/>
                <a:gd name="connsiteX15" fmla="*/ 5057299 w 5895975"/>
                <a:gd name="connsiteY15" fmla="*/ 9049 h 38100"/>
                <a:gd name="connsiteX16" fmla="*/ 4991577 w 5895975"/>
                <a:gd name="connsiteY16" fmla="*/ 9049 h 38100"/>
                <a:gd name="connsiteX17" fmla="*/ 5038249 w 5895975"/>
                <a:gd name="connsiteY17" fmla="*/ 33814 h 38100"/>
                <a:gd name="connsiteX18" fmla="*/ 5088731 w 5895975"/>
                <a:gd name="connsiteY18" fmla="*/ 33814 h 38100"/>
                <a:gd name="connsiteX19" fmla="*/ 5107781 w 5895975"/>
                <a:gd name="connsiteY19" fmla="*/ 16669 h 38100"/>
                <a:gd name="connsiteX20" fmla="*/ 5132547 w 5895975"/>
                <a:gd name="connsiteY20" fmla="*/ 28099 h 38100"/>
                <a:gd name="connsiteX21" fmla="*/ 5175409 w 5895975"/>
                <a:gd name="connsiteY21" fmla="*/ 28099 h 38100"/>
                <a:gd name="connsiteX22" fmla="*/ 5175409 w 5895975"/>
                <a:gd name="connsiteY22" fmla="*/ 33814 h 38100"/>
                <a:gd name="connsiteX23" fmla="*/ 5233511 w 5895975"/>
                <a:gd name="connsiteY23" fmla="*/ 33814 h 38100"/>
                <a:gd name="connsiteX24" fmla="*/ 5225891 w 5895975"/>
                <a:gd name="connsiteY24" fmla="*/ 22384 h 38100"/>
                <a:gd name="connsiteX25" fmla="*/ 5239227 w 5895975"/>
                <a:gd name="connsiteY25" fmla="*/ 9049 h 38100"/>
                <a:gd name="connsiteX26" fmla="*/ 5082064 w 5895975"/>
                <a:gd name="connsiteY26" fmla="*/ 9049 h 38100"/>
                <a:gd name="connsiteX27" fmla="*/ 5082064 w 5895975"/>
                <a:gd name="connsiteY27" fmla="*/ 9049 h 38100"/>
                <a:gd name="connsiteX28" fmla="*/ 5082064 w 5895975"/>
                <a:gd name="connsiteY28" fmla="*/ 9049 h 38100"/>
                <a:gd name="connsiteX29" fmla="*/ 5082064 w 5895975"/>
                <a:gd name="connsiteY29" fmla="*/ 9049 h 38100"/>
                <a:gd name="connsiteX30" fmla="*/ 4902994 w 5895975"/>
                <a:gd name="connsiteY30" fmla="*/ 9049 h 38100"/>
                <a:gd name="connsiteX31" fmla="*/ 4899184 w 5895975"/>
                <a:gd name="connsiteY31" fmla="*/ 16669 h 38100"/>
                <a:gd name="connsiteX32" fmla="*/ 4904899 w 5895975"/>
                <a:gd name="connsiteY32" fmla="*/ 22384 h 38100"/>
                <a:gd name="connsiteX33" fmla="*/ 4885849 w 5895975"/>
                <a:gd name="connsiteY33" fmla="*/ 33814 h 38100"/>
                <a:gd name="connsiteX34" fmla="*/ 4942047 w 5895975"/>
                <a:gd name="connsiteY34" fmla="*/ 33814 h 38100"/>
                <a:gd name="connsiteX35" fmla="*/ 4936331 w 5895975"/>
                <a:gd name="connsiteY35" fmla="*/ 22384 h 38100"/>
                <a:gd name="connsiteX36" fmla="*/ 4942047 w 5895975"/>
                <a:gd name="connsiteY36" fmla="*/ 22384 h 38100"/>
                <a:gd name="connsiteX37" fmla="*/ 4945856 w 5895975"/>
                <a:gd name="connsiteY37" fmla="*/ 9049 h 38100"/>
                <a:gd name="connsiteX38" fmla="*/ 4902994 w 5895975"/>
                <a:gd name="connsiteY38" fmla="*/ 9049 h 38100"/>
                <a:gd name="connsiteX39" fmla="*/ 4902994 w 5895975"/>
                <a:gd name="connsiteY39" fmla="*/ 9049 h 38100"/>
                <a:gd name="connsiteX40" fmla="*/ 4902994 w 5895975"/>
                <a:gd name="connsiteY40" fmla="*/ 9049 h 38100"/>
                <a:gd name="connsiteX41" fmla="*/ 4902994 w 5895975"/>
                <a:gd name="connsiteY41" fmla="*/ 9049 h 38100"/>
                <a:gd name="connsiteX42" fmla="*/ 4767739 w 5895975"/>
                <a:gd name="connsiteY42" fmla="*/ 9049 h 38100"/>
                <a:gd name="connsiteX43" fmla="*/ 4711541 w 5895975"/>
                <a:gd name="connsiteY43" fmla="*/ 33814 h 38100"/>
                <a:gd name="connsiteX44" fmla="*/ 4730591 w 5895975"/>
                <a:gd name="connsiteY44" fmla="*/ 33814 h 38100"/>
                <a:gd name="connsiteX45" fmla="*/ 4800124 w 5895975"/>
                <a:gd name="connsiteY45" fmla="*/ 9049 h 38100"/>
                <a:gd name="connsiteX46" fmla="*/ 4767739 w 5895975"/>
                <a:gd name="connsiteY46" fmla="*/ 9049 h 38100"/>
                <a:gd name="connsiteX47" fmla="*/ 4767739 w 5895975"/>
                <a:gd name="connsiteY47" fmla="*/ 9049 h 38100"/>
                <a:gd name="connsiteX48" fmla="*/ 4767739 w 5895975"/>
                <a:gd name="connsiteY48" fmla="*/ 9049 h 38100"/>
                <a:gd name="connsiteX49" fmla="*/ 4767739 w 5895975"/>
                <a:gd name="connsiteY49" fmla="*/ 9049 h 38100"/>
                <a:gd name="connsiteX50" fmla="*/ 4572476 w 5895975"/>
                <a:gd name="connsiteY50" fmla="*/ 9049 h 38100"/>
                <a:gd name="connsiteX51" fmla="*/ 4562951 w 5895975"/>
                <a:gd name="connsiteY51" fmla="*/ 16669 h 38100"/>
                <a:gd name="connsiteX52" fmla="*/ 4538186 w 5895975"/>
                <a:gd name="connsiteY52" fmla="*/ 22384 h 38100"/>
                <a:gd name="connsiteX53" fmla="*/ 4532472 w 5895975"/>
                <a:gd name="connsiteY53" fmla="*/ 22384 h 38100"/>
                <a:gd name="connsiteX54" fmla="*/ 4532472 w 5895975"/>
                <a:gd name="connsiteY54" fmla="*/ 33814 h 38100"/>
                <a:gd name="connsiteX55" fmla="*/ 4559141 w 5895975"/>
                <a:gd name="connsiteY55" fmla="*/ 33814 h 38100"/>
                <a:gd name="connsiteX56" fmla="*/ 4562951 w 5895975"/>
                <a:gd name="connsiteY56" fmla="*/ 28099 h 38100"/>
                <a:gd name="connsiteX57" fmla="*/ 4562951 w 5895975"/>
                <a:gd name="connsiteY57" fmla="*/ 33814 h 38100"/>
                <a:gd name="connsiteX58" fmla="*/ 4593432 w 5895975"/>
                <a:gd name="connsiteY58" fmla="*/ 33814 h 38100"/>
                <a:gd name="connsiteX59" fmla="*/ 4602957 w 5895975"/>
                <a:gd name="connsiteY59" fmla="*/ 9049 h 38100"/>
                <a:gd name="connsiteX60" fmla="*/ 4572476 w 5895975"/>
                <a:gd name="connsiteY60" fmla="*/ 9049 h 38100"/>
                <a:gd name="connsiteX61" fmla="*/ 4572476 w 5895975"/>
                <a:gd name="connsiteY61" fmla="*/ 9049 h 38100"/>
                <a:gd name="connsiteX62" fmla="*/ 4572476 w 5895975"/>
                <a:gd name="connsiteY62" fmla="*/ 9049 h 38100"/>
                <a:gd name="connsiteX63" fmla="*/ 4572476 w 5895975"/>
                <a:gd name="connsiteY63" fmla="*/ 9049 h 38100"/>
                <a:gd name="connsiteX64" fmla="*/ 4354354 w 5895975"/>
                <a:gd name="connsiteY64" fmla="*/ 9049 h 38100"/>
                <a:gd name="connsiteX65" fmla="*/ 4346734 w 5895975"/>
                <a:gd name="connsiteY65" fmla="*/ 35719 h 38100"/>
                <a:gd name="connsiteX66" fmla="*/ 4420076 w 5895975"/>
                <a:gd name="connsiteY66" fmla="*/ 35719 h 38100"/>
                <a:gd name="connsiteX67" fmla="*/ 4420076 w 5895975"/>
                <a:gd name="connsiteY67" fmla="*/ 30004 h 38100"/>
                <a:gd name="connsiteX68" fmla="*/ 4420076 w 5895975"/>
                <a:gd name="connsiteY68" fmla="*/ 10954 h 38100"/>
                <a:gd name="connsiteX69" fmla="*/ 4431507 w 5895975"/>
                <a:gd name="connsiteY69" fmla="*/ 33814 h 38100"/>
                <a:gd name="connsiteX70" fmla="*/ 4481989 w 5895975"/>
                <a:gd name="connsiteY70" fmla="*/ 33814 h 38100"/>
                <a:gd name="connsiteX71" fmla="*/ 4470559 w 5895975"/>
                <a:gd name="connsiteY71" fmla="*/ 16669 h 38100"/>
                <a:gd name="connsiteX72" fmla="*/ 4474369 w 5895975"/>
                <a:gd name="connsiteY72" fmla="*/ 9049 h 38100"/>
                <a:gd name="connsiteX73" fmla="*/ 4354354 w 5895975"/>
                <a:gd name="connsiteY73" fmla="*/ 9049 h 38100"/>
                <a:gd name="connsiteX74" fmla="*/ 4354354 w 5895975"/>
                <a:gd name="connsiteY74" fmla="*/ 9049 h 38100"/>
                <a:gd name="connsiteX75" fmla="*/ 4354354 w 5895975"/>
                <a:gd name="connsiteY75" fmla="*/ 9049 h 38100"/>
                <a:gd name="connsiteX76" fmla="*/ 4354354 w 5895975"/>
                <a:gd name="connsiteY76" fmla="*/ 9049 h 38100"/>
                <a:gd name="connsiteX77" fmla="*/ 4317207 w 5895975"/>
                <a:gd name="connsiteY77" fmla="*/ 9049 h 38100"/>
                <a:gd name="connsiteX78" fmla="*/ 4313397 w 5895975"/>
                <a:gd name="connsiteY78" fmla="*/ 16669 h 38100"/>
                <a:gd name="connsiteX79" fmla="*/ 4319111 w 5895975"/>
                <a:gd name="connsiteY79" fmla="*/ 22384 h 38100"/>
                <a:gd name="connsiteX80" fmla="*/ 4330541 w 5895975"/>
                <a:gd name="connsiteY80" fmla="*/ 9049 h 38100"/>
                <a:gd name="connsiteX81" fmla="*/ 4317207 w 5895975"/>
                <a:gd name="connsiteY81" fmla="*/ 9049 h 38100"/>
                <a:gd name="connsiteX82" fmla="*/ 4317207 w 5895975"/>
                <a:gd name="connsiteY82" fmla="*/ 9049 h 38100"/>
                <a:gd name="connsiteX83" fmla="*/ 4317207 w 5895975"/>
                <a:gd name="connsiteY83" fmla="*/ 9049 h 38100"/>
                <a:gd name="connsiteX84" fmla="*/ 4317207 w 5895975"/>
                <a:gd name="connsiteY84" fmla="*/ 9049 h 38100"/>
                <a:gd name="connsiteX85" fmla="*/ 3880961 w 5895975"/>
                <a:gd name="connsiteY85" fmla="*/ 9049 h 38100"/>
                <a:gd name="connsiteX86" fmla="*/ 3890486 w 5895975"/>
                <a:gd name="connsiteY86" fmla="*/ 33814 h 38100"/>
                <a:gd name="connsiteX87" fmla="*/ 3900011 w 5895975"/>
                <a:gd name="connsiteY87" fmla="*/ 33814 h 38100"/>
                <a:gd name="connsiteX88" fmla="*/ 3900011 w 5895975"/>
                <a:gd name="connsiteY88" fmla="*/ 28099 h 38100"/>
                <a:gd name="connsiteX89" fmla="*/ 3915251 w 5895975"/>
                <a:gd name="connsiteY89" fmla="*/ 7144 h 38100"/>
                <a:gd name="connsiteX90" fmla="*/ 3880961 w 5895975"/>
                <a:gd name="connsiteY90" fmla="*/ 9049 h 38100"/>
                <a:gd name="connsiteX91" fmla="*/ 3880961 w 5895975"/>
                <a:gd name="connsiteY91" fmla="*/ 9049 h 38100"/>
                <a:gd name="connsiteX92" fmla="*/ 3880961 w 5895975"/>
                <a:gd name="connsiteY92" fmla="*/ 9049 h 38100"/>
                <a:gd name="connsiteX93" fmla="*/ 3880961 w 5895975"/>
                <a:gd name="connsiteY93" fmla="*/ 9049 h 38100"/>
                <a:gd name="connsiteX94" fmla="*/ 3629501 w 5895975"/>
                <a:gd name="connsiteY94" fmla="*/ 9049 h 38100"/>
                <a:gd name="connsiteX95" fmla="*/ 3631406 w 5895975"/>
                <a:gd name="connsiteY95" fmla="*/ 22384 h 38100"/>
                <a:gd name="connsiteX96" fmla="*/ 3608546 w 5895975"/>
                <a:gd name="connsiteY96" fmla="*/ 33814 h 38100"/>
                <a:gd name="connsiteX97" fmla="*/ 3687604 w 5895975"/>
                <a:gd name="connsiteY97" fmla="*/ 33814 h 38100"/>
                <a:gd name="connsiteX98" fmla="*/ 3699034 w 5895975"/>
                <a:gd name="connsiteY98" fmla="*/ 16669 h 38100"/>
                <a:gd name="connsiteX99" fmla="*/ 3695224 w 5895975"/>
                <a:gd name="connsiteY99" fmla="*/ 33814 h 38100"/>
                <a:gd name="connsiteX100" fmla="*/ 3716179 w 5895975"/>
                <a:gd name="connsiteY100" fmla="*/ 33814 h 38100"/>
                <a:gd name="connsiteX101" fmla="*/ 3718084 w 5895975"/>
                <a:gd name="connsiteY101" fmla="*/ 16669 h 38100"/>
                <a:gd name="connsiteX102" fmla="*/ 3737134 w 5895975"/>
                <a:gd name="connsiteY102" fmla="*/ 9049 h 38100"/>
                <a:gd name="connsiteX103" fmla="*/ 3629501 w 5895975"/>
                <a:gd name="connsiteY103" fmla="*/ 9049 h 38100"/>
                <a:gd name="connsiteX104" fmla="*/ 3629501 w 5895975"/>
                <a:gd name="connsiteY104" fmla="*/ 9049 h 38100"/>
                <a:gd name="connsiteX105" fmla="*/ 3629501 w 5895975"/>
                <a:gd name="connsiteY105" fmla="*/ 9049 h 38100"/>
                <a:gd name="connsiteX106" fmla="*/ 3629501 w 5895975"/>
                <a:gd name="connsiteY106" fmla="*/ 9049 h 38100"/>
                <a:gd name="connsiteX107" fmla="*/ 3494246 w 5895975"/>
                <a:gd name="connsiteY107" fmla="*/ 9049 h 38100"/>
                <a:gd name="connsiteX108" fmla="*/ 3475196 w 5895975"/>
                <a:gd name="connsiteY108" fmla="*/ 30004 h 38100"/>
                <a:gd name="connsiteX109" fmla="*/ 3479006 w 5895975"/>
                <a:gd name="connsiteY109" fmla="*/ 35719 h 38100"/>
                <a:gd name="connsiteX110" fmla="*/ 3561874 w 5895975"/>
                <a:gd name="connsiteY110" fmla="*/ 35719 h 38100"/>
                <a:gd name="connsiteX111" fmla="*/ 3561874 w 5895975"/>
                <a:gd name="connsiteY111" fmla="*/ 30004 h 38100"/>
                <a:gd name="connsiteX112" fmla="*/ 3556159 w 5895975"/>
                <a:gd name="connsiteY112" fmla="*/ 10954 h 38100"/>
                <a:gd name="connsiteX113" fmla="*/ 3567589 w 5895975"/>
                <a:gd name="connsiteY113" fmla="*/ 10954 h 38100"/>
                <a:gd name="connsiteX114" fmla="*/ 3567589 w 5895975"/>
                <a:gd name="connsiteY114" fmla="*/ 33814 h 38100"/>
                <a:gd name="connsiteX115" fmla="*/ 3592354 w 5895975"/>
                <a:gd name="connsiteY115" fmla="*/ 33814 h 38100"/>
                <a:gd name="connsiteX116" fmla="*/ 3598069 w 5895975"/>
                <a:gd name="connsiteY116" fmla="*/ 9049 h 38100"/>
                <a:gd name="connsiteX117" fmla="*/ 3494246 w 5895975"/>
                <a:gd name="connsiteY117" fmla="*/ 9049 h 38100"/>
                <a:gd name="connsiteX118" fmla="*/ 3494246 w 5895975"/>
                <a:gd name="connsiteY118" fmla="*/ 9049 h 38100"/>
                <a:gd name="connsiteX119" fmla="*/ 3494246 w 5895975"/>
                <a:gd name="connsiteY119" fmla="*/ 9049 h 38100"/>
                <a:gd name="connsiteX120" fmla="*/ 3494246 w 5895975"/>
                <a:gd name="connsiteY120" fmla="*/ 9049 h 38100"/>
                <a:gd name="connsiteX121" fmla="*/ 3270409 w 5895975"/>
                <a:gd name="connsiteY121" fmla="*/ 9049 h 38100"/>
                <a:gd name="connsiteX122" fmla="*/ 3270409 w 5895975"/>
                <a:gd name="connsiteY122" fmla="*/ 33814 h 38100"/>
                <a:gd name="connsiteX123" fmla="*/ 3276124 w 5895975"/>
                <a:gd name="connsiteY123" fmla="*/ 33814 h 38100"/>
                <a:gd name="connsiteX124" fmla="*/ 3276124 w 5895975"/>
                <a:gd name="connsiteY124" fmla="*/ 22384 h 38100"/>
                <a:gd name="connsiteX125" fmla="*/ 3279934 w 5895975"/>
                <a:gd name="connsiteY125" fmla="*/ 9049 h 38100"/>
                <a:gd name="connsiteX126" fmla="*/ 3270409 w 5895975"/>
                <a:gd name="connsiteY126" fmla="*/ 9049 h 38100"/>
                <a:gd name="connsiteX127" fmla="*/ 3270409 w 5895975"/>
                <a:gd name="connsiteY127" fmla="*/ 9049 h 38100"/>
                <a:gd name="connsiteX128" fmla="*/ 3270409 w 5895975"/>
                <a:gd name="connsiteY128" fmla="*/ 9049 h 38100"/>
                <a:gd name="connsiteX129" fmla="*/ 3270409 w 5895975"/>
                <a:gd name="connsiteY129" fmla="*/ 9049 h 38100"/>
                <a:gd name="connsiteX130" fmla="*/ 3129439 w 5895975"/>
                <a:gd name="connsiteY130" fmla="*/ 9049 h 38100"/>
                <a:gd name="connsiteX131" fmla="*/ 3129439 w 5895975"/>
                <a:gd name="connsiteY131" fmla="*/ 16669 h 38100"/>
                <a:gd name="connsiteX132" fmla="*/ 3118009 w 5895975"/>
                <a:gd name="connsiteY132" fmla="*/ 9049 h 38100"/>
                <a:gd name="connsiteX133" fmla="*/ 2903696 w 5895975"/>
                <a:gd name="connsiteY133" fmla="*/ 9049 h 38100"/>
                <a:gd name="connsiteX134" fmla="*/ 2918936 w 5895975"/>
                <a:gd name="connsiteY134" fmla="*/ 22384 h 38100"/>
                <a:gd name="connsiteX135" fmla="*/ 2909411 w 5895975"/>
                <a:gd name="connsiteY135" fmla="*/ 33814 h 38100"/>
                <a:gd name="connsiteX136" fmla="*/ 2932271 w 5895975"/>
                <a:gd name="connsiteY136" fmla="*/ 33814 h 38100"/>
                <a:gd name="connsiteX137" fmla="*/ 2943701 w 5895975"/>
                <a:gd name="connsiteY137" fmla="*/ 28099 h 38100"/>
                <a:gd name="connsiteX138" fmla="*/ 2934176 w 5895975"/>
                <a:gd name="connsiteY138" fmla="*/ 33814 h 38100"/>
                <a:gd name="connsiteX139" fmla="*/ 3146584 w 5895975"/>
                <a:gd name="connsiteY139" fmla="*/ 33814 h 38100"/>
                <a:gd name="connsiteX140" fmla="*/ 3142774 w 5895975"/>
                <a:gd name="connsiteY140" fmla="*/ 7144 h 38100"/>
                <a:gd name="connsiteX141" fmla="*/ 3129439 w 5895975"/>
                <a:gd name="connsiteY141" fmla="*/ 9049 h 38100"/>
                <a:gd name="connsiteX142" fmla="*/ 3129439 w 5895975"/>
                <a:gd name="connsiteY142" fmla="*/ 9049 h 38100"/>
                <a:gd name="connsiteX143" fmla="*/ 3129439 w 5895975"/>
                <a:gd name="connsiteY143" fmla="*/ 9049 h 38100"/>
                <a:gd name="connsiteX144" fmla="*/ 3129439 w 5895975"/>
                <a:gd name="connsiteY144" fmla="*/ 9049 h 38100"/>
                <a:gd name="connsiteX145" fmla="*/ 2665571 w 5895975"/>
                <a:gd name="connsiteY145" fmla="*/ 9049 h 38100"/>
                <a:gd name="connsiteX146" fmla="*/ 2657951 w 5895975"/>
                <a:gd name="connsiteY146" fmla="*/ 22384 h 38100"/>
                <a:gd name="connsiteX147" fmla="*/ 2638901 w 5895975"/>
                <a:gd name="connsiteY147" fmla="*/ 22384 h 38100"/>
                <a:gd name="connsiteX148" fmla="*/ 2621756 w 5895975"/>
                <a:gd name="connsiteY148" fmla="*/ 30004 h 38100"/>
                <a:gd name="connsiteX149" fmla="*/ 2621756 w 5895975"/>
                <a:gd name="connsiteY149" fmla="*/ 9049 h 38100"/>
                <a:gd name="connsiteX150" fmla="*/ 2580799 w 5895975"/>
                <a:gd name="connsiteY150" fmla="*/ 9049 h 38100"/>
                <a:gd name="connsiteX151" fmla="*/ 2576989 w 5895975"/>
                <a:gd name="connsiteY151" fmla="*/ 10954 h 38100"/>
                <a:gd name="connsiteX152" fmla="*/ 2557939 w 5895975"/>
                <a:gd name="connsiteY152" fmla="*/ 10954 h 38100"/>
                <a:gd name="connsiteX153" fmla="*/ 2557939 w 5895975"/>
                <a:gd name="connsiteY153" fmla="*/ 9049 h 38100"/>
                <a:gd name="connsiteX154" fmla="*/ 2529364 w 5895975"/>
                <a:gd name="connsiteY154" fmla="*/ 9049 h 38100"/>
                <a:gd name="connsiteX155" fmla="*/ 2527459 w 5895975"/>
                <a:gd name="connsiteY155" fmla="*/ 10954 h 38100"/>
                <a:gd name="connsiteX156" fmla="*/ 2527459 w 5895975"/>
                <a:gd name="connsiteY156" fmla="*/ 9049 h 38100"/>
                <a:gd name="connsiteX157" fmla="*/ 2508409 w 5895975"/>
                <a:gd name="connsiteY157" fmla="*/ 9049 h 38100"/>
                <a:gd name="connsiteX158" fmla="*/ 2516029 w 5895975"/>
                <a:gd name="connsiteY158" fmla="*/ 33814 h 38100"/>
                <a:gd name="connsiteX159" fmla="*/ 2529364 w 5895975"/>
                <a:gd name="connsiteY159" fmla="*/ 33814 h 38100"/>
                <a:gd name="connsiteX160" fmla="*/ 2535079 w 5895975"/>
                <a:gd name="connsiteY160" fmla="*/ 22384 h 38100"/>
                <a:gd name="connsiteX161" fmla="*/ 2554129 w 5895975"/>
                <a:gd name="connsiteY161" fmla="*/ 16669 h 38100"/>
                <a:gd name="connsiteX162" fmla="*/ 2565559 w 5895975"/>
                <a:gd name="connsiteY162" fmla="*/ 33814 h 38100"/>
                <a:gd name="connsiteX163" fmla="*/ 2828449 w 5895975"/>
                <a:gd name="connsiteY163" fmla="*/ 33814 h 38100"/>
                <a:gd name="connsiteX164" fmla="*/ 2826544 w 5895975"/>
                <a:gd name="connsiteY164" fmla="*/ 22384 h 38100"/>
                <a:gd name="connsiteX165" fmla="*/ 2837974 w 5895975"/>
                <a:gd name="connsiteY165" fmla="*/ 22384 h 38100"/>
                <a:gd name="connsiteX166" fmla="*/ 2873216 w 5895975"/>
                <a:gd name="connsiteY166" fmla="*/ 9049 h 38100"/>
                <a:gd name="connsiteX167" fmla="*/ 2665571 w 5895975"/>
                <a:gd name="connsiteY167" fmla="*/ 9049 h 38100"/>
                <a:gd name="connsiteX168" fmla="*/ 2665571 w 5895975"/>
                <a:gd name="connsiteY168" fmla="*/ 9049 h 38100"/>
                <a:gd name="connsiteX169" fmla="*/ 2665571 w 5895975"/>
                <a:gd name="connsiteY169" fmla="*/ 9049 h 38100"/>
                <a:gd name="connsiteX170" fmla="*/ 2665571 w 5895975"/>
                <a:gd name="connsiteY170" fmla="*/ 9049 h 38100"/>
                <a:gd name="connsiteX171" fmla="*/ 2437924 w 5895975"/>
                <a:gd name="connsiteY171" fmla="*/ 9049 h 38100"/>
                <a:gd name="connsiteX172" fmla="*/ 2439829 w 5895975"/>
                <a:gd name="connsiteY172" fmla="*/ 22384 h 38100"/>
                <a:gd name="connsiteX173" fmla="*/ 2430304 w 5895975"/>
                <a:gd name="connsiteY173" fmla="*/ 33814 h 38100"/>
                <a:gd name="connsiteX174" fmla="*/ 2501741 w 5895975"/>
                <a:gd name="connsiteY174" fmla="*/ 33814 h 38100"/>
                <a:gd name="connsiteX175" fmla="*/ 2501741 w 5895975"/>
                <a:gd name="connsiteY175" fmla="*/ 10954 h 38100"/>
                <a:gd name="connsiteX176" fmla="*/ 2492216 w 5895975"/>
                <a:gd name="connsiteY176" fmla="*/ 9049 h 38100"/>
                <a:gd name="connsiteX177" fmla="*/ 2437924 w 5895975"/>
                <a:gd name="connsiteY177" fmla="*/ 9049 h 38100"/>
                <a:gd name="connsiteX178" fmla="*/ 2437924 w 5895975"/>
                <a:gd name="connsiteY178" fmla="*/ 9049 h 38100"/>
                <a:gd name="connsiteX179" fmla="*/ 2437924 w 5895975"/>
                <a:gd name="connsiteY179" fmla="*/ 9049 h 38100"/>
                <a:gd name="connsiteX180" fmla="*/ 2437924 w 5895975"/>
                <a:gd name="connsiteY180" fmla="*/ 9049 h 38100"/>
                <a:gd name="connsiteX181" fmla="*/ 2333149 w 5895975"/>
                <a:gd name="connsiteY181" fmla="*/ 9049 h 38100"/>
                <a:gd name="connsiteX182" fmla="*/ 2333149 w 5895975"/>
                <a:gd name="connsiteY182" fmla="*/ 9049 h 38100"/>
                <a:gd name="connsiteX183" fmla="*/ 2327434 w 5895975"/>
                <a:gd name="connsiteY183" fmla="*/ 10954 h 38100"/>
                <a:gd name="connsiteX184" fmla="*/ 2327434 w 5895975"/>
                <a:gd name="connsiteY184" fmla="*/ 9049 h 38100"/>
                <a:gd name="connsiteX185" fmla="*/ 2222659 w 5895975"/>
                <a:gd name="connsiteY185" fmla="*/ 9049 h 38100"/>
                <a:gd name="connsiteX186" fmla="*/ 2232184 w 5895975"/>
                <a:gd name="connsiteY186" fmla="*/ 16669 h 38100"/>
                <a:gd name="connsiteX187" fmla="*/ 2260759 w 5895975"/>
                <a:gd name="connsiteY187" fmla="*/ 33814 h 38100"/>
                <a:gd name="connsiteX188" fmla="*/ 2315051 w 5895975"/>
                <a:gd name="connsiteY188" fmla="*/ 33814 h 38100"/>
                <a:gd name="connsiteX189" fmla="*/ 2361724 w 5895975"/>
                <a:gd name="connsiteY189" fmla="*/ 7144 h 38100"/>
                <a:gd name="connsiteX190" fmla="*/ 2333149 w 5895975"/>
                <a:gd name="connsiteY190" fmla="*/ 9049 h 38100"/>
                <a:gd name="connsiteX191" fmla="*/ 2333149 w 5895975"/>
                <a:gd name="connsiteY191" fmla="*/ 9049 h 38100"/>
                <a:gd name="connsiteX192" fmla="*/ 2333149 w 5895975"/>
                <a:gd name="connsiteY192" fmla="*/ 9049 h 38100"/>
                <a:gd name="connsiteX193" fmla="*/ 2333149 w 5895975"/>
                <a:gd name="connsiteY193" fmla="*/ 9049 h 38100"/>
                <a:gd name="connsiteX194" fmla="*/ 1865471 w 5895975"/>
                <a:gd name="connsiteY194" fmla="*/ 9049 h 38100"/>
                <a:gd name="connsiteX195" fmla="*/ 1886426 w 5895975"/>
                <a:gd name="connsiteY195" fmla="*/ 33814 h 38100"/>
                <a:gd name="connsiteX196" fmla="*/ 2126456 w 5895975"/>
                <a:gd name="connsiteY196" fmla="*/ 33814 h 38100"/>
                <a:gd name="connsiteX197" fmla="*/ 2130266 w 5895975"/>
                <a:gd name="connsiteY197" fmla="*/ 28099 h 38100"/>
                <a:gd name="connsiteX198" fmla="*/ 2132171 w 5895975"/>
                <a:gd name="connsiteY198" fmla="*/ 7144 h 38100"/>
                <a:gd name="connsiteX199" fmla="*/ 1865471 w 5895975"/>
                <a:gd name="connsiteY199" fmla="*/ 9049 h 38100"/>
                <a:gd name="connsiteX200" fmla="*/ 1865471 w 5895975"/>
                <a:gd name="connsiteY200" fmla="*/ 9049 h 38100"/>
                <a:gd name="connsiteX201" fmla="*/ 1865471 w 5895975"/>
                <a:gd name="connsiteY201" fmla="*/ 9049 h 38100"/>
                <a:gd name="connsiteX202" fmla="*/ 1865471 w 5895975"/>
                <a:gd name="connsiteY202" fmla="*/ 9049 h 38100"/>
                <a:gd name="connsiteX203" fmla="*/ 1686401 w 5895975"/>
                <a:gd name="connsiteY203" fmla="*/ 9049 h 38100"/>
                <a:gd name="connsiteX204" fmla="*/ 1699736 w 5895975"/>
                <a:gd name="connsiteY204" fmla="*/ 22384 h 38100"/>
                <a:gd name="connsiteX205" fmla="*/ 1699736 w 5895975"/>
                <a:gd name="connsiteY205" fmla="*/ 33814 h 38100"/>
                <a:gd name="connsiteX206" fmla="*/ 1817846 w 5895975"/>
                <a:gd name="connsiteY206" fmla="*/ 33814 h 38100"/>
                <a:gd name="connsiteX207" fmla="*/ 1817846 w 5895975"/>
                <a:gd name="connsiteY207" fmla="*/ 10954 h 38100"/>
                <a:gd name="connsiteX208" fmla="*/ 1819751 w 5895975"/>
                <a:gd name="connsiteY208" fmla="*/ 9049 h 38100"/>
                <a:gd name="connsiteX209" fmla="*/ 1686401 w 5895975"/>
                <a:gd name="connsiteY209" fmla="*/ 9049 h 38100"/>
                <a:gd name="connsiteX210" fmla="*/ 1686401 w 5895975"/>
                <a:gd name="connsiteY210" fmla="*/ 9049 h 38100"/>
                <a:gd name="connsiteX211" fmla="*/ 1686401 w 5895975"/>
                <a:gd name="connsiteY211" fmla="*/ 9049 h 38100"/>
                <a:gd name="connsiteX212" fmla="*/ 1686401 w 5895975"/>
                <a:gd name="connsiteY212" fmla="*/ 9049 h 38100"/>
                <a:gd name="connsiteX213" fmla="*/ 1314926 w 5895975"/>
                <a:gd name="connsiteY213" fmla="*/ 9049 h 38100"/>
                <a:gd name="connsiteX214" fmla="*/ 1297781 w 5895975"/>
                <a:gd name="connsiteY214" fmla="*/ 22384 h 38100"/>
                <a:gd name="connsiteX215" fmla="*/ 1273016 w 5895975"/>
                <a:gd name="connsiteY215" fmla="*/ 33814 h 38100"/>
                <a:gd name="connsiteX216" fmla="*/ 1513046 w 5895975"/>
                <a:gd name="connsiteY216" fmla="*/ 33814 h 38100"/>
                <a:gd name="connsiteX217" fmla="*/ 1532096 w 5895975"/>
                <a:gd name="connsiteY217" fmla="*/ 16669 h 38100"/>
                <a:gd name="connsiteX218" fmla="*/ 1599724 w 5895975"/>
                <a:gd name="connsiteY218" fmla="*/ 22384 h 38100"/>
                <a:gd name="connsiteX219" fmla="*/ 1605439 w 5895975"/>
                <a:gd name="connsiteY219" fmla="*/ 33814 h 38100"/>
                <a:gd name="connsiteX220" fmla="*/ 1626394 w 5895975"/>
                <a:gd name="connsiteY220" fmla="*/ 33814 h 38100"/>
                <a:gd name="connsiteX221" fmla="*/ 1624489 w 5895975"/>
                <a:gd name="connsiteY221" fmla="*/ 28099 h 38100"/>
                <a:gd name="connsiteX222" fmla="*/ 1674971 w 5895975"/>
                <a:gd name="connsiteY222" fmla="*/ 9049 h 38100"/>
                <a:gd name="connsiteX223" fmla="*/ 1663541 w 5895975"/>
                <a:gd name="connsiteY223" fmla="*/ 9049 h 38100"/>
                <a:gd name="connsiteX224" fmla="*/ 1634966 w 5895975"/>
                <a:gd name="connsiteY224" fmla="*/ 7144 h 38100"/>
                <a:gd name="connsiteX225" fmla="*/ 1314926 w 5895975"/>
                <a:gd name="connsiteY225" fmla="*/ 9049 h 38100"/>
                <a:gd name="connsiteX226" fmla="*/ 1314926 w 5895975"/>
                <a:gd name="connsiteY226" fmla="*/ 9049 h 38100"/>
                <a:gd name="connsiteX227" fmla="*/ 1314926 w 5895975"/>
                <a:gd name="connsiteY227" fmla="*/ 9049 h 38100"/>
                <a:gd name="connsiteX228" fmla="*/ 1314926 w 5895975"/>
                <a:gd name="connsiteY228" fmla="*/ 9049 h 38100"/>
                <a:gd name="connsiteX229" fmla="*/ 1098709 w 5895975"/>
                <a:gd name="connsiteY229" fmla="*/ 9049 h 38100"/>
                <a:gd name="connsiteX230" fmla="*/ 1098709 w 5895975"/>
                <a:gd name="connsiteY230" fmla="*/ 9049 h 38100"/>
                <a:gd name="connsiteX231" fmla="*/ 1092994 w 5895975"/>
                <a:gd name="connsiteY231" fmla="*/ 10954 h 38100"/>
                <a:gd name="connsiteX232" fmla="*/ 1092994 w 5895975"/>
                <a:gd name="connsiteY232" fmla="*/ 9049 h 38100"/>
                <a:gd name="connsiteX233" fmla="*/ 1087279 w 5895975"/>
                <a:gd name="connsiteY233" fmla="*/ 9049 h 38100"/>
                <a:gd name="connsiteX234" fmla="*/ 1087279 w 5895975"/>
                <a:gd name="connsiteY234" fmla="*/ 16669 h 38100"/>
                <a:gd name="connsiteX235" fmla="*/ 1091089 w 5895975"/>
                <a:gd name="connsiteY235" fmla="*/ 33814 h 38100"/>
                <a:gd name="connsiteX236" fmla="*/ 1141571 w 5895975"/>
                <a:gd name="connsiteY236" fmla="*/ 33814 h 38100"/>
                <a:gd name="connsiteX237" fmla="*/ 1141571 w 5895975"/>
                <a:gd name="connsiteY237" fmla="*/ 7144 h 38100"/>
                <a:gd name="connsiteX238" fmla="*/ 1098709 w 5895975"/>
                <a:gd name="connsiteY238" fmla="*/ 9049 h 38100"/>
                <a:gd name="connsiteX239" fmla="*/ 1098709 w 5895975"/>
                <a:gd name="connsiteY239" fmla="*/ 9049 h 38100"/>
                <a:gd name="connsiteX240" fmla="*/ 1098709 w 5895975"/>
                <a:gd name="connsiteY240" fmla="*/ 9049 h 38100"/>
                <a:gd name="connsiteX241" fmla="*/ 1098709 w 5895975"/>
                <a:gd name="connsiteY241" fmla="*/ 9049 h 38100"/>
                <a:gd name="connsiteX242" fmla="*/ 938689 w 5895975"/>
                <a:gd name="connsiteY242" fmla="*/ 9049 h 38100"/>
                <a:gd name="connsiteX243" fmla="*/ 938689 w 5895975"/>
                <a:gd name="connsiteY243" fmla="*/ 9049 h 38100"/>
                <a:gd name="connsiteX244" fmla="*/ 936784 w 5895975"/>
                <a:gd name="connsiteY244" fmla="*/ 9049 h 38100"/>
                <a:gd name="connsiteX245" fmla="*/ 768191 w 5895975"/>
                <a:gd name="connsiteY245" fmla="*/ 9049 h 38100"/>
                <a:gd name="connsiteX246" fmla="*/ 713899 w 5895975"/>
                <a:gd name="connsiteY246" fmla="*/ 22384 h 38100"/>
                <a:gd name="connsiteX247" fmla="*/ 702469 w 5895975"/>
                <a:gd name="connsiteY247" fmla="*/ 9049 h 38100"/>
                <a:gd name="connsiteX248" fmla="*/ 694849 w 5895975"/>
                <a:gd name="connsiteY248" fmla="*/ 9049 h 38100"/>
                <a:gd name="connsiteX249" fmla="*/ 694849 w 5895975"/>
                <a:gd name="connsiteY249" fmla="*/ 16669 h 38100"/>
                <a:gd name="connsiteX250" fmla="*/ 692944 w 5895975"/>
                <a:gd name="connsiteY250" fmla="*/ 33814 h 38100"/>
                <a:gd name="connsiteX251" fmla="*/ 751046 w 5895975"/>
                <a:gd name="connsiteY251" fmla="*/ 33814 h 38100"/>
                <a:gd name="connsiteX252" fmla="*/ 751046 w 5895975"/>
                <a:gd name="connsiteY252" fmla="*/ 22384 h 38100"/>
                <a:gd name="connsiteX253" fmla="*/ 756761 w 5895975"/>
                <a:gd name="connsiteY253" fmla="*/ 22384 h 38100"/>
                <a:gd name="connsiteX254" fmla="*/ 756761 w 5895975"/>
                <a:gd name="connsiteY254" fmla="*/ 33814 h 38100"/>
                <a:gd name="connsiteX255" fmla="*/ 781526 w 5895975"/>
                <a:gd name="connsiteY255" fmla="*/ 33814 h 38100"/>
                <a:gd name="connsiteX256" fmla="*/ 787241 w 5895975"/>
                <a:gd name="connsiteY256" fmla="*/ 10954 h 38100"/>
                <a:gd name="connsiteX257" fmla="*/ 798671 w 5895975"/>
                <a:gd name="connsiteY257" fmla="*/ 33814 h 38100"/>
                <a:gd name="connsiteX258" fmla="*/ 812006 w 5895975"/>
                <a:gd name="connsiteY258" fmla="*/ 33814 h 38100"/>
                <a:gd name="connsiteX259" fmla="*/ 823436 w 5895975"/>
                <a:gd name="connsiteY259" fmla="*/ 28099 h 38100"/>
                <a:gd name="connsiteX260" fmla="*/ 813911 w 5895975"/>
                <a:gd name="connsiteY260" fmla="*/ 33814 h 38100"/>
                <a:gd name="connsiteX261" fmla="*/ 982504 w 5895975"/>
                <a:gd name="connsiteY261" fmla="*/ 33814 h 38100"/>
                <a:gd name="connsiteX262" fmla="*/ 974884 w 5895975"/>
                <a:gd name="connsiteY262" fmla="*/ 22384 h 38100"/>
                <a:gd name="connsiteX263" fmla="*/ 955834 w 5895975"/>
                <a:gd name="connsiteY263" fmla="*/ 22384 h 38100"/>
                <a:gd name="connsiteX264" fmla="*/ 986314 w 5895975"/>
                <a:gd name="connsiteY264" fmla="*/ 10954 h 38100"/>
                <a:gd name="connsiteX265" fmla="*/ 990124 w 5895975"/>
                <a:gd name="connsiteY265" fmla="*/ 33814 h 38100"/>
                <a:gd name="connsiteX266" fmla="*/ 1011079 w 5895975"/>
                <a:gd name="connsiteY266" fmla="*/ 33814 h 38100"/>
                <a:gd name="connsiteX267" fmla="*/ 1022509 w 5895975"/>
                <a:gd name="connsiteY267" fmla="*/ 28099 h 38100"/>
                <a:gd name="connsiteX268" fmla="*/ 1012984 w 5895975"/>
                <a:gd name="connsiteY268" fmla="*/ 33814 h 38100"/>
                <a:gd name="connsiteX269" fmla="*/ 1039654 w 5895975"/>
                <a:gd name="connsiteY269" fmla="*/ 33814 h 38100"/>
                <a:gd name="connsiteX270" fmla="*/ 1007269 w 5895975"/>
                <a:gd name="connsiteY270" fmla="*/ 9049 h 38100"/>
                <a:gd name="connsiteX271" fmla="*/ 938689 w 5895975"/>
                <a:gd name="connsiteY271" fmla="*/ 9049 h 38100"/>
                <a:gd name="connsiteX272" fmla="*/ 938689 w 5895975"/>
                <a:gd name="connsiteY272" fmla="*/ 9049 h 38100"/>
                <a:gd name="connsiteX273" fmla="*/ 938689 w 5895975"/>
                <a:gd name="connsiteY273" fmla="*/ 9049 h 38100"/>
                <a:gd name="connsiteX274" fmla="*/ 938689 w 5895975"/>
                <a:gd name="connsiteY274" fmla="*/ 9049 h 38100"/>
                <a:gd name="connsiteX275" fmla="*/ 608171 w 5895975"/>
                <a:gd name="connsiteY275" fmla="*/ 9049 h 38100"/>
                <a:gd name="connsiteX276" fmla="*/ 608171 w 5895975"/>
                <a:gd name="connsiteY276" fmla="*/ 22384 h 38100"/>
                <a:gd name="connsiteX277" fmla="*/ 621506 w 5895975"/>
                <a:gd name="connsiteY277" fmla="*/ 33814 h 38100"/>
                <a:gd name="connsiteX278" fmla="*/ 642461 w 5895975"/>
                <a:gd name="connsiteY278" fmla="*/ 33814 h 38100"/>
                <a:gd name="connsiteX279" fmla="*/ 615791 w 5895975"/>
                <a:gd name="connsiteY279" fmla="*/ 9049 h 38100"/>
                <a:gd name="connsiteX280" fmla="*/ 608171 w 5895975"/>
                <a:gd name="connsiteY280" fmla="*/ 9049 h 38100"/>
                <a:gd name="connsiteX281" fmla="*/ 608171 w 5895975"/>
                <a:gd name="connsiteY281" fmla="*/ 9049 h 38100"/>
                <a:gd name="connsiteX282" fmla="*/ 608171 w 5895975"/>
                <a:gd name="connsiteY282" fmla="*/ 9049 h 38100"/>
                <a:gd name="connsiteX283" fmla="*/ 608171 w 5895975"/>
                <a:gd name="connsiteY283" fmla="*/ 9049 h 38100"/>
                <a:gd name="connsiteX284" fmla="*/ 476726 w 5895975"/>
                <a:gd name="connsiteY284" fmla="*/ 9049 h 38100"/>
                <a:gd name="connsiteX285" fmla="*/ 476726 w 5895975"/>
                <a:gd name="connsiteY285" fmla="*/ 9049 h 38100"/>
                <a:gd name="connsiteX286" fmla="*/ 437674 w 5895975"/>
                <a:gd name="connsiteY286" fmla="*/ 33814 h 38100"/>
                <a:gd name="connsiteX287" fmla="*/ 559594 w 5895975"/>
                <a:gd name="connsiteY287" fmla="*/ 33814 h 38100"/>
                <a:gd name="connsiteX288" fmla="*/ 551974 w 5895975"/>
                <a:gd name="connsiteY288" fmla="*/ 9049 h 38100"/>
                <a:gd name="connsiteX289" fmla="*/ 476726 w 5895975"/>
                <a:gd name="connsiteY289" fmla="*/ 9049 h 38100"/>
                <a:gd name="connsiteX290" fmla="*/ 476726 w 5895975"/>
                <a:gd name="connsiteY290" fmla="*/ 9049 h 38100"/>
                <a:gd name="connsiteX291" fmla="*/ 476726 w 5895975"/>
                <a:gd name="connsiteY291" fmla="*/ 9049 h 38100"/>
                <a:gd name="connsiteX292" fmla="*/ 476726 w 5895975"/>
                <a:gd name="connsiteY292" fmla="*/ 9049 h 38100"/>
                <a:gd name="connsiteX293" fmla="*/ 306229 w 5895975"/>
                <a:gd name="connsiteY293" fmla="*/ 9049 h 38100"/>
                <a:gd name="connsiteX294" fmla="*/ 302419 w 5895975"/>
                <a:gd name="connsiteY294" fmla="*/ 22384 h 38100"/>
                <a:gd name="connsiteX295" fmla="*/ 315754 w 5895975"/>
                <a:gd name="connsiteY295" fmla="*/ 22384 h 38100"/>
                <a:gd name="connsiteX296" fmla="*/ 317659 w 5895975"/>
                <a:gd name="connsiteY296" fmla="*/ 9049 h 38100"/>
                <a:gd name="connsiteX297" fmla="*/ 306229 w 5895975"/>
                <a:gd name="connsiteY297" fmla="*/ 9049 h 38100"/>
                <a:gd name="connsiteX298" fmla="*/ 306229 w 5895975"/>
                <a:gd name="connsiteY298" fmla="*/ 9049 h 38100"/>
                <a:gd name="connsiteX299" fmla="*/ 306229 w 5895975"/>
                <a:gd name="connsiteY299" fmla="*/ 9049 h 38100"/>
                <a:gd name="connsiteX300" fmla="*/ 306229 w 5895975"/>
                <a:gd name="connsiteY300" fmla="*/ 9049 h 38100"/>
                <a:gd name="connsiteX301" fmla="*/ 277654 w 5895975"/>
                <a:gd name="connsiteY301" fmla="*/ 9049 h 38100"/>
                <a:gd name="connsiteX302" fmla="*/ 285274 w 5895975"/>
                <a:gd name="connsiteY302" fmla="*/ 22384 h 38100"/>
                <a:gd name="connsiteX303" fmla="*/ 296704 w 5895975"/>
                <a:gd name="connsiteY303" fmla="*/ 16669 h 38100"/>
                <a:gd name="connsiteX304" fmla="*/ 294799 w 5895975"/>
                <a:gd name="connsiteY304" fmla="*/ 9049 h 38100"/>
                <a:gd name="connsiteX305" fmla="*/ 277654 w 5895975"/>
                <a:gd name="connsiteY305" fmla="*/ 9049 h 38100"/>
                <a:gd name="connsiteX306" fmla="*/ 277654 w 5895975"/>
                <a:gd name="connsiteY306" fmla="*/ 9049 h 38100"/>
                <a:gd name="connsiteX307" fmla="*/ 277654 w 5895975"/>
                <a:gd name="connsiteY307" fmla="*/ 9049 h 38100"/>
                <a:gd name="connsiteX308" fmla="*/ 277654 w 5895975"/>
                <a:gd name="connsiteY308" fmla="*/ 9049 h 38100"/>
                <a:gd name="connsiteX309" fmla="*/ 229076 w 5895975"/>
                <a:gd name="connsiteY309" fmla="*/ 9049 h 38100"/>
                <a:gd name="connsiteX310" fmla="*/ 229076 w 5895975"/>
                <a:gd name="connsiteY310" fmla="*/ 9049 h 38100"/>
                <a:gd name="connsiteX311" fmla="*/ 234791 w 5895975"/>
                <a:gd name="connsiteY311" fmla="*/ 10954 h 38100"/>
                <a:gd name="connsiteX312" fmla="*/ 234791 w 5895975"/>
                <a:gd name="connsiteY312" fmla="*/ 9049 h 38100"/>
                <a:gd name="connsiteX313" fmla="*/ 229076 w 5895975"/>
                <a:gd name="connsiteY313" fmla="*/ 9049 h 38100"/>
                <a:gd name="connsiteX314" fmla="*/ 229076 w 5895975"/>
                <a:gd name="connsiteY314" fmla="*/ 9049 h 38100"/>
                <a:gd name="connsiteX315" fmla="*/ 229076 w 5895975"/>
                <a:gd name="connsiteY315" fmla="*/ 9049 h 38100"/>
                <a:gd name="connsiteX316" fmla="*/ 229076 w 5895975"/>
                <a:gd name="connsiteY316" fmla="*/ 9049 h 38100"/>
                <a:gd name="connsiteX317" fmla="*/ 93821 w 5895975"/>
                <a:gd name="connsiteY317" fmla="*/ 9049 h 38100"/>
                <a:gd name="connsiteX318" fmla="*/ 91916 w 5895975"/>
                <a:gd name="connsiteY318" fmla="*/ 33814 h 38100"/>
                <a:gd name="connsiteX319" fmla="*/ 129064 w 5895975"/>
                <a:gd name="connsiteY319" fmla="*/ 33814 h 38100"/>
                <a:gd name="connsiteX320" fmla="*/ 123349 w 5895975"/>
                <a:gd name="connsiteY320" fmla="*/ 9049 h 38100"/>
                <a:gd name="connsiteX321" fmla="*/ 93821 w 5895975"/>
                <a:gd name="connsiteY321" fmla="*/ 9049 h 38100"/>
                <a:gd name="connsiteX322" fmla="*/ 93821 w 5895975"/>
                <a:gd name="connsiteY322" fmla="*/ 9049 h 38100"/>
                <a:gd name="connsiteX323" fmla="*/ 93821 w 5895975"/>
                <a:gd name="connsiteY323" fmla="*/ 9049 h 38100"/>
                <a:gd name="connsiteX324" fmla="*/ 93821 w 5895975"/>
                <a:gd name="connsiteY324" fmla="*/ 9049 h 38100"/>
                <a:gd name="connsiteX325" fmla="*/ 4686776 w 5895975"/>
                <a:gd name="connsiteY325" fmla="*/ 36671 h 38100"/>
                <a:gd name="connsiteX326" fmla="*/ 4686776 w 5895975"/>
                <a:gd name="connsiteY326" fmla="*/ 30956 h 38100"/>
                <a:gd name="connsiteX327" fmla="*/ 4673441 w 5895975"/>
                <a:gd name="connsiteY327" fmla="*/ 36671 h 38100"/>
                <a:gd name="connsiteX328" fmla="*/ 4686776 w 5895975"/>
                <a:gd name="connsiteY328" fmla="*/ 36671 h 38100"/>
                <a:gd name="connsiteX329" fmla="*/ 4686776 w 5895975"/>
                <a:gd name="connsiteY329" fmla="*/ 36671 h 38100"/>
                <a:gd name="connsiteX330" fmla="*/ 4686776 w 5895975"/>
                <a:gd name="connsiteY330" fmla="*/ 36671 h 38100"/>
                <a:gd name="connsiteX331" fmla="*/ 4686776 w 5895975"/>
                <a:gd name="connsiteY331" fmla="*/ 36671 h 38100"/>
                <a:gd name="connsiteX332" fmla="*/ 4512469 w 5895975"/>
                <a:gd name="connsiteY332" fmla="*/ 36671 h 38100"/>
                <a:gd name="connsiteX333" fmla="*/ 4512469 w 5895975"/>
                <a:gd name="connsiteY333" fmla="*/ 19526 h 38100"/>
                <a:gd name="connsiteX334" fmla="*/ 4485799 w 5895975"/>
                <a:gd name="connsiteY334" fmla="*/ 36671 h 38100"/>
                <a:gd name="connsiteX335" fmla="*/ 4512469 w 5895975"/>
                <a:gd name="connsiteY335" fmla="*/ 36671 h 38100"/>
                <a:gd name="connsiteX336" fmla="*/ 4512469 w 5895975"/>
                <a:gd name="connsiteY336" fmla="*/ 36671 h 38100"/>
                <a:gd name="connsiteX337" fmla="*/ 4512469 w 5895975"/>
                <a:gd name="connsiteY337" fmla="*/ 36671 h 38100"/>
                <a:gd name="connsiteX338" fmla="*/ 4512469 w 5895975"/>
                <a:gd name="connsiteY338" fmla="*/ 36671 h 38100"/>
                <a:gd name="connsiteX339" fmla="*/ 4332447 w 5895975"/>
                <a:gd name="connsiteY339" fmla="*/ 36671 h 38100"/>
                <a:gd name="connsiteX340" fmla="*/ 4332447 w 5895975"/>
                <a:gd name="connsiteY340" fmla="*/ 30956 h 38100"/>
                <a:gd name="connsiteX341" fmla="*/ 4307682 w 5895975"/>
                <a:gd name="connsiteY341" fmla="*/ 25241 h 38100"/>
                <a:gd name="connsiteX342" fmla="*/ 4300061 w 5895975"/>
                <a:gd name="connsiteY342" fmla="*/ 36671 h 38100"/>
                <a:gd name="connsiteX343" fmla="*/ 4332447 w 5895975"/>
                <a:gd name="connsiteY343" fmla="*/ 36671 h 38100"/>
                <a:gd name="connsiteX344" fmla="*/ 4332447 w 5895975"/>
                <a:gd name="connsiteY344" fmla="*/ 36671 h 38100"/>
                <a:gd name="connsiteX345" fmla="*/ 4332447 w 5895975"/>
                <a:gd name="connsiteY345" fmla="*/ 36671 h 38100"/>
                <a:gd name="connsiteX346" fmla="*/ 4332447 w 5895975"/>
                <a:gd name="connsiteY346" fmla="*/ 36671 h 38100"/>
                <a:gd name="connsiteX347" fmla="*/ 2400776 w 5895975"/>
                <a:gd name="connsiteY347" fmla="*/ 36671 h 38100"/>
                <a:gd name="connsiteX348" fmla="*/ 2400776 w 5895975"/>
                <a:gd name="connsiteY348" fmla="*/ 30956 h 38100"/>
                <a:gd name="connsiteX349" fmla="*/ 2389346 w 5895975"/>
                <a:gd name="connsiteY349" fmla="*/ 36671 h 38100"/>
                <a:gd name="connsiteX350" fmla="*/ 2400776 w 5895975"/>
                <a:gd name="connsiteY350" fmla="*/ 36671 h 38100"/>
                <a:gd name="connsiteX351" fmla="*/ 2400776 w 5895975"/>
                <a:gd name="connsiteY351" fmla="*/ 36671 h 38100"/>
                <a:gd name="connsiteX352" fmla="*/ 2400776 w 5895975"/>
                <a:gd name="connsiteY352" fmla="*/ 36671 h 38100"/>
                <a:gd name="connsiteX353" fmla="*/ 2400776 w 5895975"/>
                <a:gd name="connsiteY353" fmla="*/ 36671 h 38100"/>
                <a:gd name="connsiteX354" fmla="*/ 1085374 w 5895975"/>
                <a:gd name="connsiteY354" fmla="*/ 36671 h 38100"/>
                <a:gd name="connsiteX355" fmla="*/ 1073944 w 5895975"/>
                <a:gd name="connsiteY355" fmla="*/ 19526 h 38100"/>
                <a:gd name="connsiteX356" fmla="*/ 1054894 w 5895975"/>
                <a:gd name="connsiteY356" fmla="*/ 36671 h 38100"/>
                <a:gd name="connsiteX357" fmla="*/ 1085374 w 5895975"/>
                <a:gd name="connsiteY357" fmla="*/ 36671 h 38100"/>
                <a:gd name="connsiteX358" fmla="*/ 1085374 w 5895975"/>
                <a:gd name="connsiteY358" fmla="*/ 36671 h 38100"/>
                <a:gd name="connsiteX359" fmla="*/ 1085374 w 5895975"/>
                <a:gd name="connsiteY359" fmla="*/ 36671 h 38100"/>
                <a:gd name="connsiteX360" fmla="*/ 1085374 w 5895975"/>
                <a:gd name="connsiteY360" fmla="*/ 36671 h 38100"/>
                <a:gd name="connsiteX361" fmla="*/ 304324 w 5895975"/>
                <a:gd name="connsiteY361" fmla="*/ 36671 h 38100"/>
                <a:gd name="connsiteX362" fmla="*/ 304324 w 5895975"/>
                <a:gd name="connsiteY362" fmla="*/ 25241 h 38100"/>
                <a:gd name="connsiteX363" fmla="*/ 292894 w 5895975"/>
                <a:gd name="connsiteY363" fmla="*/ 25241 h 38100"/>
                <a:gd name="connsiteX364" fmla="*/ 292894 w 5895975"/>
                <a:gd name="connsiteY364" fmla="*/ 36671 h 38100"/>
                <a:gd name="connsiteX365" fmla="*/ 304324 w 5895975"/>
                <a:gd name="connsiteY365" fmla="*/ 36671 h 38100"/>
                <a:gd name="connsiteX366" fmla="*/ 304324 w 5895975"/>
                <a:gd name="connsiteY366" fmla="*/ 36671 h 38100"/>
                <a:gd name="connsiteX367" fmla="*/ 304324 w 5895975"/>
                <a:gd name="connsiteY367" fmla="*/ 36671 h 38100"/>
                <a:gd name="connsiteX368" fmla="*/ 304324 w 5895975"/>
                <a:gd name="connsiteY368" fmla="*/ 36671 h 38100"/>
                <a:gd name="connsiteX369" fmla="*/ 24289 w 5895975"/>
                <a:gd name="connsiteY369" fmla="*/ 36671 h 38100"/>
                <a:gd name="connsiteX370" fmla="*/ 7144 w 5895975"/>
                <a:gd name="connsiteY370" fmla="*/ 30956 h 38100"/>
                <a:gd name="connsiteX371" fmla="*/ 7144 w 5895975"/>
                <a:gd name="connsiteY371" fmla="*/ 36671 h 38100"/>
                <a:gd name="connsiteX372" fmla="*/ 24289 w 5895975"/>
                <a:gd name="connsiteY372" fmla="*/ 36671 h 38100"/>
                <a:gd name="connsiteX373" fmla="*/ 24289 w 5895975"/>
                <a:gd name="connsiteY373" fmla="*/ 36671 h 38100"/>
                <a:gd name="connsiteX374" fmla="*/ 24289 w 5895975"/>
                <a:gd name="connsiteY374" fmla="*/ 36671 h 38100"/>
                <a:gd name="connsiteX375" fmla="*/ 24289 w 5895975"/>
                <a:gd name="connsiteY375" fmla="*/ 36671 h 38100"/>
                <a:gd name="connsiteX376" fmla="*/ 266224 w 5895975"/>
                <a:gd name="connsiteY376" fmla="*/ 18574 h 38100"/>
                <a:gd name="connsiteX377" fmla="*/ 254794 w 5895975"/>
                <a:gd name="connsiteY377" fmla="*/ 18574 h 38100"/>
                <a:gd name="connsiteX378" fmla="*/ 254794 w 5895975"/>
                <a:gd name="connsiteY378" fmla="*/ 24289 h 38100"/>
                <a:gd name="connsiteX379" fmla="*/ 266224 w 5895975"/>
                <a:gd name="connsiteY379" fmla="*/ 18574 h 38100"/>
                <a:gd name="connsiteX380" fmla="*/ 266224 w 5895975"/>
                <a:gd name="connsiteY380" fmla="*/ 18574 h 38100"/>
                <a:gd name="connsiteX381" fmla="*/ 266224 w 5895975"/>
                <a:gd name="connsiteY381" fmla="*/ 18574 h 38100"/>
                <a:gd name="connsiteX382" fmla="*/ 266224 w 5895975"/>
                <a:gd name="connsiteY382" fmla="*/ 18574 h 38100"/>
                <a:gd name="connsiteX383" fmla="*/ 1744504 w 5895975"/>
                <a:gd name="connsiteY383" fmla="*/ 18574 h 38100"/>
                <a:gd name="connsiteX384" fmla="*/ 1755934 w 5895975"/>
                <a:gd name="connsiteY384" fmla="*/ 24289 h 38100"/>
                <a:gd name="connsiteX385" fmla="*/ 1755934 w 5895975"/>
                <a:gd name="connsiteY385" fmla="*/ 30004 h 38100"/>
                <a:gd name="connsiteX386" fmla="*/ 1731169 w 5895975"/>
                <a:gd name="connsiteY386" fmla="*/ 30004 h 38100"/>
                <a:gd name="connsiteX387" fmla="*/ 1731169 w 5895975"/>
                <a:gd name="connsiteY387" fmla="*/ 18574 h 38100"/>
                <a:gd name="connsiteX388" fmla="*/ 1744504 w 5895975"/>
                <a:gd name="connsiteY388" fmla="*/ 18574 h 38100"/>
                <a:gd name="connsiteX389" fmla="*/ 1744504 w 5895975"/>
                <a:gd name="connsiteY389" fmla="*/ 18574 h 38100"/>
                <a:gd name="connsiteX390" fmla="*/ 1744504 w 5895975"/>
                <a:gd name="connsiteY390" fmla="*/ 18574 h 38100"/>
                <a:gd name="connsiteX391" fmla="*/ 1744504 w 5895975"/>
                <a:gd name="connsiteY391" fmla="*/ 18574 h 38100"/>
                <a:gd name="connsiteX392" fmla="*/ 5859304 w 5895975"/>
                <a:gd name="connsiteY392" fmla="*/ 18574 h 38100"/>
                <a:gd name="connsiteX393" fmla="*/ 5859304 w 5895975"/>
                <a:gd name="connsiteY393" fmla="*/ 30004 h 38100"/>
                <a:gd name="connsiteX394" fmla="*/ 5853589 w 5895975"/>
                <a:gd name="connsiteY394" fmla="*/ 30004 h 38100"/>
                <a:gd name="connsiteX395" fmla="*/ 5853589 w 5895975"/>
                <a:gd name="connsiteY395" fmla="*/ 18574 h 38100"/>
                <a:gd name="connsiteX396" fmla="*/ 5859304 w 5895975"/>
                <a:gd name="connsiteY396" fmla="*/ 18574 h 38100"/>
                <a:gd name="connsiteX397" fmla="*/ 5859304 w 5895975"/>
                <a:gd name="connsiteY397" fmla="*/ 18574 h 38100"/>
                <a:gd name="connsiteX398" fmla="*/ 5859304 w 5895975"/>
                <a:gd name="connsiteY398" fmla="*/ 18574 h 38100"/>
                <a:gd name="connsiteX399" fmla="*/ 5859304 w 5895975"/>
                <a:gd name="connsiteY399" fmla="*/ 18574 h 38100"/>
                <a:gd name="connsiteX400" fmla="*/ 2276951 w 5895975"/>
                <a:gd name="connsiteY400" fmla="*/ 10954 h 38100"/>
                <a:gd name="connsiteX401" fmla="*/ 2276951 w 5895975"/>
                <a:gd name="connsiteY401" fmla="*/ 22384 h 38100"/>
                <a:gd name="connsiteX402" fmla="*/ 2265521 w 5895975"/>
                <a:gd name="connsiteY402" fmla="*/ 22384 h 38100"/>
                <a:gd name="connsiteX403" fmla="*/ 2265521 w 5895975"/>
                <a:gd name="connsiteY403" fmla="*/ 16669 h 38100"/>
                <a:gd name="connsiteX404" fmla="*/ 2276951 w 5895975"/>
                <a:gd name="connsiteY404" fmla="*/ 10954 h 38100"/>
                <a:gd name="connsiteX405" fmla="*/ 2276951 w 5895975"/>
                <a:gd name="connsiteY405" fmla="*/ 10954 h 38100"/>
                <a:gd name="connsiteX406" fmla="*/ 2276951 w 5895975"/>
                <a:gd name="connsiteY406" fmla="*/ 10954 h 38100"/>
                <a:gd name="connsiteX407" fmla="*/ 2276951 w 5895975"/>
                <a:gd name="connsiteY407" fmla="*/ 10954 h 38100"/>
                <a:gd name="connsiteX408" fmla="*/ 2748439 w 5895975"/>
                <a:gd name="connsiteY408" fmla="*/ 10954 h 38100"/>
                <a:gd name="connsiteX409" fmla="*/ 2737009 w 5895975"/>
                <a:gd name="connsiteY409" fmla="*/ 16669 h 38100"/>
                <a:gd name="connsiteX410" fmla="*/ 2748439 w 5895975"/>
                <a:gd name="connsiteY410" fmla="*/ 10954 h 38100"/>
                <a:gd name="connsiteX411" fmla="*/ 2748439 w 5895975"/>
                <a:gd name="connsiteY411" fmla="*/ 10954 h 38100"/>
                <a:gd name="connsiteX412" fmla="*/ 2748439 w 5895975"/>
                <a:gd name="connsiteY412" fmla="*/ 10954 h 38100"/>
                <a:gd name="connsiteX413" fmla="*/ 2748439 w 5895975"/>
                <a:gd name="connsiteY41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</a:cxnLst>
              <a:rect l="l" t="t" r="r" b="b"/>
              <a:pathLst>
                <a:path w="5895975" h="38100">
                  <a:moveTo>
                    <a:pt x="5838349" y="9049"/>
                  </a:moveTo>
                  <a:cubicBezTo>
                    <a:pt x="5807869" y="24289"/>
                    <a:pt x="5793581" y="33814"/>
                    <a:pt x="5747861" y="16669"/>
                  </a:cubicBezTo>
                  <a:cubicBezTo>
                    <a:pt x="5732622" y="10954"/>
                    <a:pt x="5715477" y="18574"/>
                    <a:pt x="5699284" y="9049"/>
                  </a:cubicBezTo>
                  <a:lnTo>
                    <a:pt x="5602129" y="9049"/>
                  </a:lnTo>
                  <a:cubicBezTo>
                    <a:pt x="5600224" y="18574"/>
                    <a:pt x="5598319" y="28099"/>
                    <a:pt x="5598319" y="35719"/>
                  </a:cubicBezTo>
                  <a:lnTo>
                    <a:pt x="5885974" y="35719"/>
                  </a:lnTo>
                  <a:cubicBezTo>
                    <a:pt x="5887879" y="28099"/>
                    <a:pt x="5889784" y="18574"/>
                    <a:pt x="5891689" y="10954"/>
                  </a:cubicBezTo>
                  <a:lnTo>
                    <a:pt x="5838349" y="9049"/>
                  </a:lnTo>
                  <a:lnTo>
                    <a:pt x="5838349" y="9049"/>
                  </a:lnTo>
                  <a:lnTo>
                    <a:pt x="5838349" y="9049"/>
                  </a:lnTo>
                  <a:lnTo>
                    <a:pt x="5838349" y="9049"/>
                  </a:lnTo>
                  <a:close/>
                  <a:moveTo>
                    <a:pt x="5082064" y="9049"/>
                  </a:moveTo>
                  <a:cubicBezTo>
                    <a:pt x="5083969" y="12859"/>
                    <a:pt x="5085874" y="16669"/>
                    <a:pt x="5087779" y="22384"/>
                  </a:cubicBezTo>
                  <a:lnTo>
                    <a:pt x="5082064" y="22384"/>
                  </a:lnTo>
                  <a:cubicBezTo>
                    <a:pt x="5074444" y="16669"/>
                    <a:pt x="5072539" y="18574"/>
                    <a:pt x="5057299" y="16669"/>
                  </a:cubicBezTo>
                  <a:lnTo>
                    <a:pt x="5057299" y="9049"/>
                  </a:lnTo>
                  <a:lnTo>
                    <a:pt x="4991577" y="9049"/>
                  </a:lnTo>
                  <a:cubicBezTo>
                    <a:pt x="5004911" y="20479"/>
                    <a:pt x="5022056" y="26194"/>
                    <a:pt x="5038249" y="33814"/>
                  </a:cubicBezTo>
                  <a:lnTo>
                    <a:pt x="5088731" y="33814"/>
                  </a:lnTo>
                  <a:cubicBezTo>
                    <a:pt x="5094447" y="24289"/>
                    <a:pt x="5098256" y="18574"/>
                    <a:pt x="5107781" y="16669"/>
                  </a:cubicBezTo>
                  <a:cubicBezTo>
                    <a:pt x="5117306" y="28099"/>
                    <a:pt x="5113497" y="24289"/>
                    <a:pt x="5132547" y="28099"/>
                  </a:cubicBezTo>
                  <a:cubicBezTo>
                    <a:pt x="5147786" y="18574"/>
                    <a:pt x="5159216" y="24289"/>
                    <a:pt x="5175409" y="28099"/>
                  </a:cubicBezTo>
                  <a:lnTo>
                    <a:pt x="5175409" y="33814"/>
                  </a:lnTo>
                  <a:lnTo>
                    <a:pt x="5233511" y="33814"/>
                  </a:lnTo>
                  <a:cubicBezTo>
                    <a:pt x="5229702" y="30004"/>
                    <a:pt x="5227797" y="26194"/>
                    <a:pt x="5225891" y="22384"/>
                  </a:cubicBezTo>
                  <a:cubicBezTo>
                    <a:pt x="5231606" y="18574"/>
                    <a:pt x="5235416" y="12859"/>
                    <a:pt x="5239227" y="9049"/>
                  </a:cubicBezTo>
                  <a:lnTo>
                    <a:pt x="5082064" y="9049"/>
                  </a:lnTo>
                  <a:lnTo>
                    <a:pt x="5082064" y="9049"/>
                  </a:lnTo>
                  <a:lnTo>
                    <a:pt x="5082064" y="9049"/>
                  </a:lnTo>
                  <a:lnTo>
                    <a:pt x="5082064" y="9049"/>
                  </a:lnTo>
                  <a:close/>
                  <a:moveTo>
                    <a:pt x="4902994" y="9049"/>
                  </a:moveTo>
                  <a:cubicBezTo>
                    <a:pt x="4901089" y="10954"/>
                    <a:pt x="4901089" y="12859"/>
                    <a:pt x="4899184" y="16669"/>
                  </a:cubicBezTo>
                  <a:cubicBezTo>
                    <a:pt x="4906804" y="20479"/>
                    <a:pt x="4902994" y="16669"/>
                    <a:pt x="4904899" y="22384"/>
                  </a:cubicBezTo>
                  <a:cubicBezTo>
                    <a:pt x="4899184" y="26194"/>
                    <a:pt x="4893469" y="30004"/>
                    <a:pt x="4885849" y="33814"/>
                  </a:cubicBezTo>
                  <a:lnTo>
                    <a:pt x="4942047" y="33814"/>
                  </a:lnTo>
                  <a:cubicBezTo>
                    <a:pt x="4938236" y="30004"/>
                    <a:pt x="4934427" y="33814"/>
                    <a:pt x="4936331" y="22384"/>
                  </a:cubicBezTo>
                  <a:lnTo>
                    <a:pt x="4942047" y="22384"/>
                  </a:lnTo>
                  <a:cubicBezTo>
                    <a:pt x="4942047" y="16669"/>
                    <a:pt x="4943952" y="12859"/>
                    <a:pt x="4945856" y="9049"/>
                  </a:cubicBezTo>
                  <a:lnTo>
                    <a:pt x="4902994" y="9049"/>
                  </a:lnTo>
                  <a:lnTo>
                    <a:pt x="4902994" y="9049"/>
                  </a:lnTo>
                  <a:lnTo>
                    <a:pt x="4902994" y="9049"/>
                  </a:lnTo>
                  <a:lnTo>
                    <a:pt x="4902994" y="9049"/>
                  </a:lnTo>
                  <a:close/>
                  <a:moveTo>
                    <a:pt x="4767739" y="9049"/>
                  </a:moveTo>
                  <a:cubicBezTo>
                    <a:pt x="4744879" y="12859"/>
                    <a:pt x="4721066" y="20479"/>
                    <a:pt x="4711541" y="33814"/>
                  </a:cubicBezTo>
                  <a:lnTo>
                    <a:pt x="4730591" y="33814"/>
                  </a:lnTo>
                  <a:cubicBezTo>
                    <a:pt x="4747736" y="20479"/>
                    <a:pt x="4781074" y="22384"/>
                    <a:pt x="4800124" y="9049"/>
                  </a:cubicBez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close/>
                  <a:moveTo>
                    <a:pt x="4572476" y="9049"/>
                  </a:moveTo>
                  <a:cubicBezTo>
                    <a:pt x="4572476" y="10954"/>
                    <a:pt x="4574382" y="12859"/>
                    <a:pt x="4562951" y="16669"/>
                  </a:cubicBezTo>
                  <a:cubicBezTo>
                    <a:pt x="4551522" y="24289"/>
                    <a:pt x="4543901" y="18574"/>
                    <a:pt x="4538186" y="22384"/>
                  </a:cubicBezTo>
                  <a:lnTo>
                    <a:pt x="4532472" y="22384"/>
                  </a:lnTo>
                  <a:lnTo>
                    <a:pt x="4532472" y="33814"/>
                  </a:lnTo>
                  <a:lnTo>
                    <a:pt x="4559141" y="33814"/>
                  </a:lnTo>
                  <a:cubicBezTo>
                    <a:pt x="4559141" y="31909"/>
                    <a:pt x="4559141" y="31909"/>
                    <a:pt x="4562951" y="28099"/>
                  </a:cubicBezTo>
                  <a:cubicBezTo>
                    <a:pt x="4562951" y="30004"/>
                    <a:pt x="4562951" y="31909"/>
                    <a:pt x="4562951" y="33814"/>
                  </a:cubicBezTo>
                  <a:lnTo>
                    <a:pt x="4593432" y="33814"/>
                  </a:lnTo>
                  <a:cubicBezTo>
                    <a:pt x="4597241" y="26194"/>
                    <a:pt x="4601051" y="16669"/>
                    <a:pt x="4602957" y="9049"/>
                  </a:cubicBezTo>
                  <a:lnTo>
                    <a:pt x="4572476" y="9049"/>
                  </a:lnTo>
                  <a:lnTo>
                    <a:pt x="4572476" y="9049"/>
                  </a:lnTo>
                  <a:lnTo>
                    <a:pt x="4572476" y="9049"/>
                  </a:lnTo>
                  <a:lnTo>
                    <a:pt x="4572476" y="9049"/>
                  </a:lnTo>
                  <a:close/>
                  <a:moveTo>
                    <a:pt x="4354354" y="9049"/>
                  </a:moveTo>
                  <a:cubicBezTo>
                    <a:pt x="4356259" y="20479"/>
                    <a:pt x="4352449" y="26194"/>
                    <a:pt x="4346734" y="35719"/>
                  </a:cubicBezTo>
                  <a:lnTo>
                    <a:pt x="4420076" y="35719"/>
                  </a:lnTo>
                  <a:lnTo>
                    <a:pt x="4420076" y="30004"/>
                  </a:lnTo>
                  <a:cubicBezTo>
                    <a:pt x="4414361" y="18574"/>
                    <a:pt x="4414361" y="22384"/>
                    <a:pt x="4420076" y="10954"/>
                  </a:cubicBezTo>
                  <a:cubicBezTo>
                    <a:pt x="4427697" y="28099"/>
                    <a:pt x="4420076" y="20479"/>
                    <a:pt x="4431507" y="33814"/>
                  </a:cubicBezTo>
                  <a:lnTo>
                    <a:pt x="4481989" y="33814"/>
                  </a:lnTo>
                  <a:cubicBezTo>
                    <a:pt x="4478179" y="26194"/>
                    <a:pt x="4476274" y="22384"/>
                    <a:pt x="4470559" y="16669"/>
                  </a:cubicBezTo>
                  <a:cubicBezTo>
                    <a:pt x="4472464" y="12859"/>
                    <a:pt x="4472464" y="10954"/>
                    <a:pt x="4474369" y="9049"/>
                  </a:cubicBezTo>
                  <a:lnTo>
                    <a:pt x="4354354" y="9049"/>
                  </a:lnTo>
                  <a:lnTo>
                    <a:pt x="4354354" y="9049"/>
                  </a:lnTo>
                  <a:lnTo>
                    <a:pt x="4354354" y="9049"/>
                  </a:lnTo>
                  <a:lnTo>
                    <a:pt x="4354354" y="9049"/>
                  </a:lnTo>
                  <a:close/>
                  <a:moveTo>
                    <a:pt x="4317207" y="9049"/>
                  </a:moveTo>
                  <a:cubicBezTo>
                    <a:pt x="4317207" y="10954"/>
                    <a:pt x="4315301" y="12859"/>
                    <a:pt x="4313397" y="16669"/>
                  </a:cubicBezTo>
                  <a:cubicBezTo>
                    <a:pt x="4317207" y="18574"/>
                    <a:pt x="4317207" y="18574"/>
                    <a:pt x="4319111" y="22384"/>
                  </a:cubicBezTo>
                  <a:cubicBezTo>
                    <a:pt x="4338161" y="14764"/>
                    <a:pt x="4332447" y="20479"/>
                    <a:pt x="4330541" y="9049"/>
                  </a:cubicBezTo>
                  <a:lnTo>
                    <a:pt x="4317207" y="9049"/>
                  </a:lnTo>
                  <a:lnTo>
                    <a:pt x="4317207" y="9049"/>
                  </a:lnTo>
                  <a:lnTo>
                    <a:pt x="4317207" y="9049"/>
                  </a:lnTo>
                  <a:lnTo>
                    <a:pt x="4317207" y="9049"/>
                  </a:lnTo>
                  <a:close/>
                  <a:moveTo>
                    <a:pt x="3880961" y="9049"/>
                  </a:moveTo>
                  <a:cubicBezTo>
                    <a:pt x="3882866" y="18574"/>
                    <a:pt x="3884771" y="28099"/>
                    <a:pt x="3890486" y="33814"/>
                  </a:cubicBezTo>
                  <a:lnTo>
                    <a:pt x="3900011" y="33814"/>
                  </a:lnTo>
                  <a:lnTo>
                    <a:pt x="3900011" y="28099"/>
                  </a:lnTo>
                  <a:cubicBezTo>
                    <a:pt x="3909536" y="20479"/>
                    <a:pt x="3913346" y="18574"/>
                    <a:pt x="3915251" y="7144"/>
                  </a:cubicBezTo>
                  <a:lnTo>
                    <a:pt x="3880961" y="9049"/>
                  </a:lnTo>
                  <a:lnTo>
                    <a:pt x="3880961" y="9049"/>
                  </a:lnTo>
                  <a:lnTo>
                    <a:pt x="3880961" y="9049"/>
                  </a:lnTo>
                  <a:lnTo>
                    <a:pt x="3880961" y="9049"/>
                  </a:lnTo>
                  <a:close/>
                  <a:moveTo>
                    <a:pt x="3629501" y="9049"/>
                  </a:moveTo>
                  <a:cubicBezTo>
                    <a:pt x="3631406" y="12859"/>
                    <a:pt x="3631406" y="18574"/>
                    <a:pt x="3631406" y="22384"/>
                  </a:cubicBezTo>
                  <a:cubicBezTo>
                    <a:pt x="3621881" y="26194"/>
                    <a:pt x="3616166" y="30004"/>
                    <a:pt x="3608546" y="33814"/>
                  </a:cubicBezTo>
                  <a:lnTo>
                    <a:pt x="3687604" y="33814"/>
                  </a:lnTo>
                  <a:cubicBezTo>
                    <a:pt x="3691414" y="28099"/>
                    <a:pt x="3693319" y="22384"/>
                    <a:pt x="3699034" y="16669"/>
                  </a:cubicBezTo>
                  <a:cubicBezTo>
                    <a:pt x="3699034" y="24289"/>
                    <a:pt x="3697129" y="30004"/>
                    <a:pt x="3695224" y="33814"/>
                  </a:cubicBezTo>
                  <a:lnTo>
                    <a:pt x="3716179" y="33814"/>
                  </a:lnTo>
                  <a:cubicBezTo>
                    <a:pt x="3718084" y="28099"/>
                    <a:pt x="3718084" y="22384"/>
                    <a:pt x="3718084" y="16669"/>
                  </a:cubicBezTo>
                  <a:cubicBezTo>
                    <a:pt x="3718084" y="16669"/>
                    <a:pt x="3725704" y="12859"/>
                    <a:pt x="3737134" y="9049"/>
                  </a:cubicBez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close/>
                  <a:moveTo>
                    <a:pt x="3494246" y="9049"/>
                  </a:moveTo>
                  <a:cubicBezTo>
                    <a:pt x="3490436" y="18574"/>
                    <a:pt x="3484721" y="26194"/>
                    <a:pt x="3475196" y="30004"/>
                  </a:cubicBezTo>
                  <a:cubicBezTo>
                    <a:pt x="3477101" y="31909"/>
                    <a:pt x="3477101" y="33814"/>
                    <a:pt x="3479006" y="35719"/>
                  </a:cubicBezTo>
                  <a:lnTo>
                    <a:pt x="3561874" y="35719"/>
                  </a:lnTo>
                  <a:lnTo>
                    <a:pt x="3561874" y="30004"/>
                  </a:lnTo>
                  <a:cubicBezTo>
                    <a:pt x="3558064" y="24289"/>
                    <a:pt x="3558064" y="24289"/>
                    <a:pt x="3556159" y="10954"/>
                  </a:cubicBezTo>
                  <a:lnTo>
                    <a:pt x="3567589" y="10954"/>
                  </a:lnTo>
                  <a:cubicBezTo>
                    <a:pt x="3565684" y="30004"/>
                    <a:pt x="3563779" y="20479"/>
                    <a:pt x="3567589" y="33814"/>
                  </a:cubicBezTo>
                  <a:lnTo>
                    <a:pt x="3592354" y="33814"/>
                  </a:lnTo>
                  <a:cubicBezTo>
                    <a:pt x="3594259" y="28099"/>
                    <a:pt x="3596164" y="22384"/>
                    <a:pt x="3598069" y="9049"/>
                  </a:cubicBezTo>
                  <a:lnTo>
                    <a:pt x="3494246" y="9049"/>
                  </a:lnTo>
                  <a:lnTo>
                    <a:pt x="3494246" y="9049"/>
                  </a:lnTo>
                  <a:lnTo>
                    <a:pt x="3494246" y="9049"/>
                  </a:lnTo>
                  <a:lnTo>
                    <a:pt x="3494246" y="9049"/>
                  </a:lnTo>
                  <a:close/>
                  <a:moveTo>
                    <a:pt x="3270409" y="9049"/>
                  </a:moveTo>
                  <a:cubicBezTo>
                    <a:pt x="3270409" y="16669"/>
                    <a:pt x="3270409" y="26194"/>
                    <a:pt x="3270409" y="33814"/>
                  </a:cubicBezTo>
                  <a:lnTo>
                    <a:pt x="3276124" y="33814"/>
                  </a:lnTo>
                  <a:lnTo>
                    <a:pt x="3276124" y="22384"/>
                  </a:lnTo>
                  <a:cubicBezTo>
                    <a:pt x="3279934" y="16669"/>
                    <a:pt x="3279934" y="12859"/>
                    <a:pt x="3279934" y="9049"/>
                  </a:cubicBezTo>
                  <a:lnTo>
                    <a:pt x="3270409" y="9049"/>
                  </a:lnTo>
                  <a:lnTo>
                    <a:pt x="3270409" y="9049"/>
                  </a:lnTo>
                  <a:lnTo>
                    <a:pt x="3270409" y="9049"/>
                  </a:lnTo>
                  <a:lnTo>
                    <a:pt x="3270409" y="9049"/>
                  </a:lnTo>
                  <a:close/>
                  <a:moveTo>
                    <a:pt x="3129439" y="9049"/>
                  </a:moveTo>
                  <a:cubicBezTo>
                    <a:pt x="3129439" y="12859"/>
                    <a:pt x="3129439" y="14764"/>
                    <a:pt x="3129439" y="16669"/>
                  </a:cubicBezTo>
                  <a:cubicBezTo>
                    <a:pt x="3125629" y="12859"/>
                    <a:pt x="3121819" y="10954"/>
                    <a:pt x="3118009" y="9049"/>
                  </a:cubicBezTo>
                  <a:lnTo>
                    <a:pt x="2903696" y="9049"/>
                  </a:lnTo>
                  <a:cubicBezTo>
                    <a:pt x="2909411" y="14764"/>
                    <a:pt x="2913221" y="16669"/>
                    <a:pt x="2918936" y="22384"/>
                  </a:cubicBezTo>
                  <a:cubicBezTo>
                    <a:pt x="2915126" y="26194"/>
                    <a:pt x="2911316" y="30004"/>
                    <a:pt x="2909411" y="33814"/>
                  </a:cubicBezTo>
                  <a:lnTo>
                    <a:pt x="2932271" y="33814"/>
                  </a:lnTo>
                  <a:cubicBezTo>
                    <a:pt x="2936081" y="30004"/>
                    <a:pt x="2934176" y="31909"/>
                    <a:pt x="2943701" y="28099"/>
                  </a:cubicBezTo>
                  <a:cubicBezTo>
                    <a:pt x="2937986" y="31909"/>
                    <a:pt x="2941796" y="30004"/>
                    <a:pt x="2934176" y="33814"/>
                  </a:cubicBezTo>
                  <a:lnTo>
                    <a:pt x="3146584" y="33814"/>
                  </a:lnTo>
                  <a:cubicBezTo>
                    <a:pt x="3144679" y="26194"/>
                    <a:pt x="3142774" y="16669"/>
                    <a:pt x="3142774" y="7144"/>
                  </a:cubicBezTo>
                  <a:lnTo>
                    <a:pt x="3129439" y="9049"/>
                  </a:lnTo>
                  <a:lnTo>
                    <a:pt x="3129439" y="9049"/>
                  </a:lnTo>
                  <a:lnTo>
                    <a:pt x="3129439" y="9049"/>
                  </a:lnTo>
                  <a:lnTo>
                    <a:pt x="3129439" y="9049"/>
                  </a:lnTo>
                  <a:close/>
                  <a:moveTo>
                    <a:pt x="2665571" y="9049"/>
                  </a:moveTo>
                  <a:cubicBezTo>
                    <a:pt x="2661761" y="12859"/>
                    <a:pt x="2659856" y="18574"/>
                    <a:pt x="2657951" y="22384"/>
                  </a:cubicBezTo>
                  <a:cubicBezTo>
                    <a:pt x="2646521" y="22384"/>
                    <a:pt x="2642711" y="20479"/>
                    <a:pt x="2638901" y="22384"/>
                  </a:cubicBezTo>
                  <a:cubicBezTo>
                    <a:pt x="2635091" y="22384"/>
                    <a:pt x="2631281" y="24289"/>
                    <a:pt x="2621756" y="30004"/>
                  </a:cubicBezTo>
                  <a:lnTo>
                    <a:pt x="2621756" y="9049"/>
                  </a:lnTo>
                  <a:lnTo>
                    <a:pt x="2580799" y="9049"/>
                  </a:lnTo>
                  <a:cubicBezTo>
                    <a:pt x="2578894" y="9049"/>
                    <a:pt x="2578894" y="10954"/>
                    <a:pt x="2576989" y="10954"/>
                  </a:cubicBezTo>
                  <a:cubicBezTo>
                    <a:pt x="2567464" y="14764"/>
                    <a:pt x="2576989" y="10954"/>
                    <a:pt x="2557939" y="10954"/>
                  </a:cubicBezTo>
                  <a:lnTo>
                    <a:pt x="2557939" y="9049"/>
                  </a:lnTo>
                  <a:lnTo>
                    <a:pt x="2529364" y="9049"/>
                  </a:lnTo>
                  <a:cubicBezTo>
                    <a:pt x="2529364" y="9049"/>
                    <a:pt x="2529364" y="10954"/>
                    <a:pt x="2527459" y="10954"/>
                  </a:cubicBezTo>
                  <a:lnTo>
                    <a:pt x="2527459" y="9049"/>
                  </a:lnTo>
                  <a:lnTo>
                    <a:pt x="2508409" y="9049"/>
                  </a:lnTo>
                  <a:cubicBezTo>
                    <a:pt x="2512219" y="18574"/>
                    <a:pt x="2517934" y="28099"/>
                    <a:pt x="2516029" y="33814"/>
                  </a:cubicBezTo>
                  <a:lnTo>
                    <a:pt x="2529364" y="33814"/>
                  </a:lnTo>
                  <a:cubicBezTo>
                    <a:pt x="2533174" y="28099"/>
                    <a:pt x="2531269" y="31909"/>
                    <a:pt x="2535079" y="22384"/>
                  </a:cubicBezTo>
                  <a:lnTo>
                    <a:pt x="2554129" y="16669"/>
                  </a:lnTo>
                  <a:cubicBezTo>
                    <a:pt x="2557939" y="24289"/>
                    <a:pt x="2559844" y="28099"/>
                    <a:pt x="2565559" y="33814"/>
                  </a:cubicBezTo>
                  <a:lnTo>
                    <a:pt x="2828449" y="33814"/>
                  </a:lnTo>
                  <a:cubicBezTo>
                    <a:pt x="2828449" y="30004"/>
                    <a:pt x="2828449" y="26194"/>
                    <a:pt x="2826544" y="22384"/>
                  </a:cubicBezTo>
                  <a:lnTo>
                    <a:pt x="2837974" y="22384"/>
                  </a:lnTo>
                  <a:cubicBezTo>
                    <a:pt x="2845594" y="14764"/>
                    <a:pt x="2858929" y="10954"/>
                    <a:pt x="2873216" y="9049"/>
                  </a:cubicBezTo>
                  <a:lnTo>
                    <a:pt x="2665571" y="9049"/>
                  </a:lnTo>
                  <a:lnTo>
                    <a:pt x="2665571" y="9049"/>
                  </a:lnTo>
                  <a:lnTo>
                    <a:pt x="2665571" y="9049"/>
                  </a:lnTo>
                  <a:lnTo>
                    <a:pt x="2665571" y="9049"/>
                  </a:lnTo>
                  <a:close/>
                  <a:moveTo>
                    <a:pt x="2437924" y="9049"/>
                  </a:moveTo>
                  <a:cubicBezTo>
                    <a:pt x="2439829" y="14764"/>
                    <a:pt x="2439829" y="18574"/>
                    <a:pt x="2439829" y="22384"/>
                  </a:cubicBezTo>
                  <a:cubicBezTo>
                    <a:pt x="2436019" y="26194"/>
                    <a:pt x="2432209" y="30004"/>
                    <a:pt x="2430304" y="33814"/>
                  </a:cubicBezTo>
                  <a:lnTo>
                    <a:pt x="2501741" y="33814"/>
                  </a:lnTo>
                  <a:lnTo>
                    <a:pt x="2501741" y="10954"/>
                  </a:lnTo>
                  <a:cubicBezTo>
                    <a:pt x="2497931" y="10954"/>
                    <a:pt x="2494121" y="9049"/>
                    <a:pt x="2492216" y="9049"/>
                  </a:cubicBez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close/>
                  <a:moveTo>
                    <a:pt x="2333149" y="9049"/>
                  </a:moveTo>
                  <a:lnTo>
                    <a:pt x="2333149" y="9049"/>
                  </a:lnTo>
                  <a:lnTo>
                    <a:pt x="2327434" y="10954"/>
                  </a:lnTo>
                  <a:lnTo>
                    <a:pt x="2327434" y="9049"/>
                  </a:lnTo>
                  <a:lnTo>
                    <a:pt x="2222659" y="9049"/>
                  </a:lnTo>
                  <a:cubicBezTo>
                    <a:pt x="2226469" y="12859"/>
                    <a:pt x="2228374" y="14764"/>
                    <a:pt x="2232184" y="16669"/>
                  </a:cubicBezTo>
                  <a:cubicBezTo>
                    <a:pt x="2239804" y="24289"/>
                    <a:pt x="2249329" y="30004"/>
                    <a:pt x="2260759" y="33814"/>
                  </a:cubicBezTo>
                  <a:lnTo>
                    <a:pt x="2315051" y="33814"/>
                  </a:lnTo>
                  <a:cubicBezTo>
                    <a:pt x="2330291" y="24289"/>
                    <a:pt x="2350294" y="20479"/>
                    <a:pt x="2361724" y="7144"/>
                  </a:cubicBez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close/>
                  <a:moveTo>
                    <a:pt x="1865471" y="9049"/>
                  </a:moveTo>
                  <a:cubicBezTo>
                    <a:pt x="1874996" y="12859"/>
                    <a:pt x="1880711" y="20479"/>
                    <a:pt x="1886426" y="33814"/>
                  </a:cubicBezTo>
                  <a:lnTo>
                    <a:pt x="2126456" y="33814"/>
                  </a:lnTo>
                  <a:cubicBezTo>
                    <a:pt x="2128361" y="31909"/>
                    <a:pt x="2128361" y="30004"/>
                    <a:pt x="2130266" y="28099"/>
                  </a:cubicBezTo>
                  <a:cubicBezTo>
                    <a:pt x="2132171" y="24289"/>
                    <a:pt x="2132171" y="16669"/>
                    <a:pt x="2132171" y="7144"/>
                  </a:cubicBezTo>
                  <a:lnTo>
                    <a:pt x="1865471" y="9049"/>
                  </a:lnTo>
                  <a:lnTo>
                    <a:pt x="1865471" y="9049"/>
                  </a:lnTo>
                  <a:lnTo>
                    <a:pt x="1865471" y="9049"/>
                  </a:lnTo>
                  <a:lnTo>
                    <a:pt x="1865471" y="9049"/>
                  </a:lnTo>
                  <a:close/>
                  <a:moveTo>
                    <a:pt x="1686401" y="9049"/>
                  </a:moveTo>
                  <a:cubicBezTo>
                    <a:pt x="1690211" y="14764"/>
                    <a:pt x="1695926" y="18574"/>
                    <a:pt x="1699736" y="22384"/>
                  </a:cubicBezTo>
                  <a:lnTo>
                    <a:pt x="1699736" y="33814"/>
                  </a:lnTo>
                  <a:lnTo>
                    <a:pt x="1817846" y="33814"/>
                  </a:lnTo>
                  <a:cubicBezTo>
                    <a:pt x="1817846" y="26194"/>
                    <a:pt x="1817846" y="18574"/>
                    <a:pt x="1817846" y="10954"/>
                  </a:cubicBezTo>
                  <a:cubicBezTo>
                    <a:pt x="1817846" y="10954"/>
                    <a:pt x="1817846" y="9049"/>
                    <a:pt x="1819751" y="9049"/>
                  </a:cubicBezTo>
                  <a:lnTo>
                    <a:pt x="1686401" y="9049"/>
                  </a:lnTo>
                  <a:lnTo>
                    <a:pt x="1686401" y="9049"/>
                  </a:lnTo>
                  <a:lnTo>
                    <a:pt x="1686401" y="9049"/>
                  </a:lnTo>
                  <a:lnTo>
                    <a:pt x="1686401" y="9049"/>
                  </a:lnTo>
                  <a:close/>
                  <a:moveTo>
                    <a:pt x="1314926" y="9049"/>
                  </a:moveTo>
                  <a:cubicBezTo>
                    <a:pt x="1313021" y="16669"/>
                    <a:pt x="1311116" y="16669"/>
                    <a:pt x="1297781" y="22384"/>
                  </a:cubicBezTo>
                  <a:cubicBezTo>
                    <a:pt x="1292066" y="26194"/>
                    <a:pt x="1284446" y="30004"/>
                    <a:pt x="1273016" y="33814"/>
                  </a:cubicBezTo>
                  <a:lnTo>
                    <a:pt x="1513046" y="33814"/>
                  </a:lnTo>
                  <a:cubicBezTo>
                    <a:pt x="1513046" y="26194"/>
                    <a:pt x="1516856" y="22384"/>
                    <a:pt x="1532096" y="16669"/>
                  </a:cubicBezTo>
                  <a:cubicBezTo>
                    <a:pt x="1551146" y="26194"/>
                    <a:pt x="1578769" y="22384"/>
                    <a:pt x="1599724" y="22384"/>
                  </a:cubicBezTo>
                  <a:cubicBezTo>
                    <a:pt x="1601629" y="26194"/>
                    <a:pt x="1603534" y="30004"/>
                    <a:pt x="1605439" y="33814"/>
                  </a:cubicBezTo>
                  <a:lnTo>
                    <a:pt x="1626394" y="33814"/>
                  </a:lnTo>
                  <a:cubicBezTo>
                    <a:pt x="1626394" y="31909"/>
                    <a:pt x="1624489" y="30004"/>
                    <a:pt x="1624489" y="28099"/>
                  </a:cubicBezTo>
                  <a:cubicBezTo>
                    <a:pt x="1641634" y="24289"/>
                    <a:pt x="1663541" y="18574"/>
                    <a:pt x="1674971" y="9049"/>
                  </a:cubicBezTo>
                  <a:lnTo>
                    <a:pt x="1663541" y="9049"/>
                  </a:lnTo>
                  <a:cubicBezTo>
                    <a:pt x="1657826" y="5239"/>
                    <a:pt x="1646396" y="9049"/>
                    <a:pt x="1634966" y="7144"/>
                  </a:cubicBezTo>
                  <a:lnTo>
                    <a:pt x="1314926" y="9049"/>
                  </a:lnTo>
                  <a:lnTo>
                    <a:pt x="1314926" y="9049"/>
                  </a:lnTo>
                  <a:lnTo>
                    <a:pt x="1314926" y="9049"/>
                  </a:lnTo>
                  <a:lnTo>
                    <a:pt x="1314926" y="9049"/>
                  </a:lnTo>
                  <a:close/>
                  <a:moveTo>
                    <a:pt x="1098709" y="9049"/>
                  </a:moveTo>
                  <a:lnTo>
                    <a:pt x="1098709" y="9049"/>
                  </a:lnTo>
                  <a:lnTo>
                    <a:pt x="1092994" y="10954"/>
                  </a:lnTo>
                  <a:lnTo>
                    <a:pt x="1092994" y="9049"/>
                  </a:lnTo>
                  <a:lnTo>
                    <a:pt x="1087279" y="9049"/>
                  </a:lnTo>
                  <a:cubicBezTo>
                    <a:pt x="1087279" y="12859"/>
                    <a:pt x="1087279" y="16669"/>
                    <a:pt x="1087279" y="16669"/>
                  </a:cubicBezTo>
                  <a:cubicBezTo>
                    <a:pt x="1087279" y="22384"/>
                    <a:pt x="1087279" y="26194"/>
                    <a:pt x="1091089" y="33814"/>
                  </a:cubicBezTo>
                  <a:lnTo>
                    <a:pt x="1141571" y="33814"/>
                  </a:lnTo>
                  <a:cubicBezTo>
                    <a:pt x="1139666" y="26194"/>
                    <a:pt x="1139666" y="16669"/>
                    <a:pt x="1141571" y="7144"/>
                  </a:cubicBezTo>
                  <a:lnTo>
                    <a:pt x="1098709" y="9049"/>
                  </a:lnTo>
                  <a:lnTo>
                    <a:pt x="1098709" y="9049"/>
                  </a:lnTo>
                  <a:lnTo>
                    <a:pt x="1098709" y="9049"/>
                  </a:lnTo>
                  <a:lnTo>
                    <a:pt x="1098709" y="9049"/>
                  </a:lnTo>
                  <a:close/>
                  <a:moveTo>
                    <a:pt x="938689" y="9049"/>
                  </a:moveTo>
                  <a:cubicBezTo>
                    <a:pt x="936784" y="10954"/>
                    <a:pt x="936784" y="10954"/>
                    <a:pt x="938689" y="9049"/>
                  </a:cubicBezTo>
                  <a:cubicBezTo>
                    <a:pt x="936784" y="10954"/>
                    <a:pt x="936784" y="9049"/>
                    <a:pt x="936784" y="9049"/>
                  </a:cubicBezTo>
                  <a:lnTo>
                    <a:pt x="768191" y="9049"/>
                  </a:lnTo>
                  <a:cubicBezTo>
                    <a:pt x="752951" y="16669"/>
                    <a:pt x="729139" y="20479"/>
                    <a:pt x="713899" y="22384"/>
                  </a:cubicBezTo>
                  <a:cubicBezTo>
                    <a:pt x="708184" y="12859"/>
                    <a:pt x="708184" y="10954"/>
                    <a:pt x="702469" y="9049"/>
                  </a:cubicBezTo>
                  <a:lnTo>
                    <a:pt x="694849" y="9049"/>
                  </a:lnTo>
                  <a:lnTo>
                    <a:pt x="694849" y="16669"/>
                  </a:lnTo>
                  <a:cubicBezTo>
                    <a:pt x="694849" y="20479"/>
                    <a:pt x="694849" y="26194"/>
                    <a:pt x="692944" y="33814"/>
                  </a:cubicBezTo>
                  <a:lnTo>
                    <a:pt x="751046" y="33814"/>
                  </a:lnTo>
                  <a:lnTo>
                    <a:pt x="751046" y="22384"/>
                  </a:lnTo>
                  <a:lnTo>
                    <a:pt x="756761" y="22384"/>
                  </a:lnTo>
                  <a:lnTo>
                    <a:pt x="756761" y="33814"/>
                  </a:lnTo>
                  <a:lnTo>
                    <a:pt x="781526" y="33814"/>
                  </a:lnTo>
                  <a:cubicBezTo>
                    <a:pt x="783431" y="20479"/>
                    <a:pt x="783431" y="16669"/>
                    <a:pt x="787241" y="10954"/>
                  </a:cubicBezTo>
                  <a:cubicBezTo>
                    <a:pt x="791051" y="30004"/>
                    <a:pt x="791051" y="24289"/>
                    <a:pt x="798671" y="33814"/>
                  </a:cubicBezTo>
                  <a:lnTo>
                    <a:pt x="812006" y="33814"/>
                  </a:lnTo>
                  <a:cubicBezTo>
                    <a:pt x="815816" y="30004"/>
                    <a:pt x="813911" y="31909"/>
                    <a:pt x="823436" y="28099"/>
                  </a:cubicBezTo>
                  <a:cubicBezTo>
                    <a:pt x="817721" y="31909"/>
                    <a:pt x="821531" y="30004"/>
                    <a:pt x="813911" y="33814"/>
                  </a:cubicBezTo>
                  <a:lnTo>
                    <a:pt x="982504" y="33814"/>
                  </a:lnTo>
                  <a:cubicBezTo>
                    <a:pt x="982504" y="30004"/>
                    <a:pt x="978694" y="26194"/>
                    <a:pt x="974884" y="22384"/>
                  </a:cubicBezTo>
                  <a:cubicBezTo>
                    <a:pt x="965359" y="18574"/>
                    <a:pt x="974884" y="22384"/>
                    <a:pt x="955834" y="22384"/>
                  </a:cubicBezTo>
                  <a:cubicBezTo>
                    <a:pt x="965359" y="12859"/>
                    <a:pt x="967264" y="12859"/>
                    <a:pt x="986314" y="10954"/>
                  </a:cubicBezTo>
                  <a:cubicBezTo>
                    <a:pt x="988219" y="20479"/>
                    <a:pt x="990124" y="26194"/>
                    <a:pt x="990124" y="33814"/>
                  </a:cubicBezTo>
                  <a:lnTo>
                    <a:pt x="1011079" y="33814"/>
                  </a:lnTo>
                  <a:cubicBezTo>
                    <a:pt x="1014889" y="30004"/>
                    <a:pt x="1012984" y="31909"/>
                    <a:pt x="1022509" y="28099"/>
                  </a:cubicBezTo>
                  <a:cubicBezTo>
                    <a:pt x="1016794" y="31909"/>
                    <a:pt x="1020604" y="30004"/>
                    <a:pt x="1012984" y="33814"/>
                  </a:cubicBezTo>
                  <a:lnTo>
                    <a:pt x="1039654" y="33814"/>
                  </a:lnTo>
                  <a:cubicBezTo>
                    <a:pt x="1030129" y="28099"/>
                    <a:pt x="1018699" y="18574"/>
                    <a:pt x="1007269" y="9049"/>
                  </a:cubicBez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close/>
                  <a:moveTo>
                    <a:pt x="608171" y="9049"/>
                  </a:moveTo>
                  <a:lnTo>
                    <a:pt x="608171" y="22384"/>
                  </a:lnTo>
                  <a:cubicBezTo>
                    <a:pt x="613886" y="26194"/>
                    <a:pt x="617696" y="30004"/>
                    <a:pt x="621506" y="33814"/>
                  </a:cubicBezTo>
                  <a:lnTo>
                    <a:pt x="642461" y="33814"/>
                  </a:lnTo>
                  <a:cubicBezTo>
                    <a:pt x="634841" y="24289"/>
                    <a:pt x="627221" y="14764"/>
                    <a:pt x="615791" y="9049"/>
                  </a:cubicBezTo>
                  <a:lnTo>
                    <a:pt x="608171" y="9049"/>
                  </a:lnTo>
                  <a:lnTo>
                    <a:pt x="608171" y="9049"/>
                  </a:lnTo>
                  <a:lnTo>
                    <a:pt x="608171" y="9049"/>
                  </a:lnTo>
                  <a:lnTo>
                    <a:pt x="608171" y="9049"/>
                  </a:lnTo>
                  <a:close/>
                  <a:moveTo>
                    <a:pt x="476726" y="9049"/>
                  </a:moveTo>
                  <a:cubicBezTo>
                    <a:pt x="476726" y="10954"/>
                    <a:pt x="476726" y="10954"/>
                    <a:pt x="476726" y="9049"/>
                  </a:cubicBezTo>
                  <a:cubicBezTo>
                    <a:pt x="463391" y="22384"/>
                    <a:pt x="451961" y="26194"/>
                    <a:pt x="437674" y="33814"/>
                  </a:cubicBezTo>
                  <a:lnTo>
                    <a:pt x="559594" y="33814"/>
                  </a:lnTo>
                  <a:cubicBezTo>
                    <a:pt x="555784" y="26194"/>
                    <a:pt x="553879" y="18574"/>
                    <a:pt x="551974" y="9049"/>
                  </a:cubicBez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close/>
                  <a:moveTo>
                    <a:pt x="306229" y="9049"/>
                  </a:moveTo>
                  <a:cubicBezTo>
                    <a:pt x="304324" y="10954"/>
                    <a:pt x="304324" y="14764"/>
                    <a:pt x="302419" y="22384"/>
                  </a:cubicBezTo>
                  <a:lnTo>
                    <a:pt x="315754" y="22384"/>
                  </a:lnTo>
                  <a:cubicBezTo>
                    <a:pt x="315754" y="12859"/>
                    <a:pt x="315754" y="12859"/>
                    <a:pt x="317659" y="9049"/>
                  </a:cubicBezTo>
                  <a:lnTo>
                    <a:pt x="306229" y="9049"/>
                  </a:lnTo>
                  <a:lnTo>
                    <a:pt x="306229" y="9049"/>
                  </a:lnTo>
                  <a:lnTo>
                    <a:pt x="306229" y="9049"/>
                  </a:lnTo>
                  <a:lnTo>
                    <a:pt x="306229" y="9049"/>
                  </a:lnTo>
                  <a:close/>
                  <a:moveTo>
                    <a:pt x="277654" y="9049"/>
                  </a:moveTo>
                  <a:cubicBezTo>
                    <a:pt x="277654" y="12859"/>
                    <a:pt x="277654" y="14764"/>
                    <a:pt x="285274" y="22384"/>
                  </a:cubicBezTo>
                  <a:cubicBezTo>
                    <a:pt x="290989" y="16669"/>
                    <a:pt x="287179" y="20479"/>
                    <a:pt x="296704" y="16669"/>
                  </a:cubicBezTo>
                  <a:cubicBezTo>
                    <a:pt x="296704" y="14764"/>
                    <a:pt x="294799" y="10954"/>
                    <a:pt x="294799" y="9049"/>
                  </a:cubicBezTo>
                  <a:lnTo>
                    <a:pt x="277654" y="9049"/>
                  </a:lnTo>
                  <a:lnTo>
                    <a:pt x="277654" y="9049"/>
                  </a:lnTo>
                  <a:lnTo>
                    <a:pt x="277654" y="9049"/>
                  </a:lnTo>
                  <a:lnTo>
                    <a:pt x="277654" y="9049"/>
                  </a:lnTo>
                  <a:close/>
                  <a:moveTo>
                    <a:pt x="229076" y="9049"/>
                  </a:moveTo>
                  <a:lnTo>
                    <a:pt x="229076" y="9049"/>
                  </a:lnTo>
                  <a:lnTo>
                    <a:pt x="234791" y="10954"/>
                  </a:lnTo>
                  <a:lnTo>
                    <a:pt x="234791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close/>
                  <a:moveTo>
                    <a:pt x="93821" y="9049"/>
                  </a:moveTo>
                  <a:cubicBezTo>
                    <a:pt x="90011" y="16669"/>
                    <a:pt x="90011" y="24289"/>
                    <a:pt x="91916" y="33814"/>
                  </a:cubicBezTo>
                  <a:lnTo>
                    <a:pt x="129064" y="33814"/>
                  </a:lnTo>
                  <a:cubicBezTo>
                    <a:pt x="129064" y="26194"/>
                    <a:pt x="127159" y="18574"/>
                    <a:pt x="123349" y="9049"/>
                  </a:cubicBezTo>
                  <a:lnTo>
                    <a:pt x="93821" y="9049"/>
                  </a:lnTo>
                  <a:lnTo>
                    <a:pt x="93821" y="9049"/>
                  </a:lnTo>
                  <a:lnTo>
                    <a:pt x="93821" y="9049"/>
                  </a:lnTo>
                  <a:lnTo>
                    <a:pt x="93821" y="9049"/>
                  </a:lnTo>
                  <a:close/>
                  <a:moveTo>
                    <a:pt x="4686776" y="36671"/>
                  </a:moveTo>
                  <a:cubicBezTo>
                    <a:pt x="4686776" y="34766"/>
                    <a:pt x="4686776" y="32861"/>
                    <a:pt x="4686776" y="30956"/>
                  </a:cubicBezTo>
                  <a:cubicBezTo>
                    <a:pt x="4681061" y="32861"/>
                    <a:pt x="4677251" y="34766"/>
                    <a:pt x="4673441" y="36671"/>
                  </a:cubicBezTo>
                  <a:lnTo>
                    <a:pt x="4686776" y="36671"/>
                  </a:lnTo>
                  <a:lnTo>
                    <a:pt x="4686776" y="36671"/>
                  </a:lnTo>
                  <a:lnTo>
                    <a:pt x="4686776" y="36671"/>
                  </a:lnTo>
                  <a:lnTo>
                    <a:pt x="4686776" y="36671"/>
                  </a:lnTo>
                  <a:close/>
                  <a:moveTo>
                    <a:pt x="4512469" y="36671"/>
                  </a:moveTo>
                  <a:cubicBezTo>
                    <a:pt x="4512469" y="32861"/>
                    <a:pt x="4514374" y="27146"/>
                    <a:pt x="4512469" y="19526"/>
                  </a:cubicBezTo>
                  <a:cubicBezTo>
                    <a:pt x="4499134" y="29051"/>
                    <a:pt x="4502944" y="32861"/>
                    <a:pt x="4485799" y="36671"/>
                  </a:cubicBezTo>
                  <a:lnTo>
                    <a:pt x="4512469" y="36671"/>
                  </a:lnTo>
                  <a:lnTo>
                    <a:pt x="4512469" y="36671"/>
                  </a:lnTo>
                  <a:lnTo>
                    <a:pt x="4512469" y="36671"/>
                  </a:lnTo>
                  <a:lnTo>
                    <a:pt x="4512469" y="36671"/>
                  </a:lnTo>
                  <a:close/>
                  <a:moveTo>
                    <a:pt x="4332447" y="36671"/>
                  </a:moveTo>
                  <a:lnTo>
                    <a:pt x="4332447" y="30956"/>
                  </a:lnTo>
                  <a:cubicBezTo>
                    <a:pt x="4313397" y="27146"/>
                    <a:pt x="4313397" y="19526"/>
                    <a:pt x="4307682" y="25241"/>
                  </a:cubicBezTo>
                  <a:cubicBezTo>
                    <a:pt x="4305776" y="27146"/>
                    <a:pt x="4301966" y="32861"/>
                    <a:pt x="4300061" y="36671"/>
                  </a:cubicBezTo>
                  <a:lnTo>
                    <a:pt x="4332447" y="36671"/>
                  </a:lnTo>
                  <a:lnTo>
                    <a:pt x="4332447" y="36671"/>
                  </a:lnTo>
                  <a:lnTo>
                    <a:pt x="4332447" y="36671"/>
                  </a:lnTo>
                  <a:lnTo>
                    <a:pt x="4332447" y="36671"/>
                  </a:lnTo>
                  <a:close/>
                  <a:moveTo>
                    <a:pt x="2400776" y="36671"/>
                  </a:moveTo>
                  <a:cubicBezTo>
                    <a:pt x="2400776" y="34766"/>
                    <a:pt x="2400776" y="32861"/>
                    <a:pt x="2400776" y="30956"/>
                  </a:cubicBezTo>
                  <a:cubicBezTo>
                    <a:pt x="2396966" y="32861"/>
                    <a:pt x="2393156" y="34766"/>
                    <a:pt x="2389346" y="36671"/>
                  </a:cubicBezTo>
                  <a:lnTo>
                    <a:pt x="2400776" y="36671"/>
                  </a:lnTo>
                  <a:lnTo>
                    <a:pt x="2400776" y="36671"/>
                  </a:lnTo>
                  <a:lnTo>
                    <a:pt x="2400776" y="36671"/>
                  </a:lnTo>
                  <a:lnTo>
                    <a:pt x="2400776" y="36671"/>
                  </a:lnTo>
                  <a:close/>
                  <a:moveTo>
                    <a:pt x="1085374" y="36671"/>
                  </a:moveTo>
                  <a:cubicBezTo>
                    <a:pt x="1079659" y="30956"/>
                    <a:pt x="1077754" y="27146"/>
                    <a:pt x="1073944" y="19526"/>
                  </a:cubicBezTo>
                  <a:cubicBezTo>
                    <a:pt x="1068229" y="23336"/>
                    <a:pt x="1060609" y="32861"/>
                    <a:pt x="1054894" y="36671"/>
                  </a:cubicBezTo>
                  <a:lnTo>
                    <a:pt x="1085374" y="36671"/>
                  </a:lnTo>
                  <a:lnTo>
                    <a:pt x="1085374" y="36671"/>
                  </a:lnTo>
                  <a:lnTo>
                    <a:pt x="1085374" y="36671"/>
                  </a:lnTo>
                  <a:lnTo>
                    <a:pt x="1085374" y="36671"/>
                  </a:lnTo>
                  <a:close/>
                  <a:moveTo>
                    <a:pt x="304324" y="36671"/>
                  </a:moveTo>
                  <a:lnTo>
                    <a:pt x="304324" y="25241"/>
                  </a:lnTo>
                  <a:lnTo>
                    <a:pt x="292894" y="25241"/>
                  </a:lnTo>
                  <a:lnTo>
                    <a:pt x="292894" y="36671"/>
                  </a:lnTo>
                  <a:lnTo>
                    <a:pt x="304324" y="36671"/>
                  </a:lnTo>
                  <a:lnTo>
                    <a:pt x="304324" y="36671"/>
                  </a:lnTo>
                  <a:lnTo>
                    <a:pt x="304324" y="36671"/>
                  </a:lnTo>
                  <a:lnTo>
                    <a:pt x="304324" y="36671"/>
                  </a:lnTo>
                  <a:close/>
                  <a:moveTo>
                    <a:pt x="24289" y="36671"/>
                  </a:moveTo>
                  <a:cubicBezTo>
                    <a:pt x="24289" y="36671"/>
                    <a:pt x="20479" y="34766"/>
                    <a:pt x="7144" y="30956"/>
                  </a:cubicBezTo>
                  <a:lnTo>
                    <a:pt x="7144" y="36671"/>
                  </a:lnTo>
                  <a:lnTo>
                    <a:pt x="24289" y="36671"/>
                  </a:lnTo>
                  <a:lnTo>
                    <a:pt x="24289" y="36671"/>
                  </a:lnTo>
                  <a:lnTo>
                    <a:pt x="24289" y="36671"/>
                  </a:lnTo>
                  <a:lnTo>
                    <a:pt x="24289" y="36671"/>
                  </a:lnTo>
                  <a:close/>
                  <a:moveTo>
                    <a:pt x="266224" y="18574"/>
                  </a:moveTo>
                  <a:lnTo>
                    <a:pt x="254794" y="18574"/>
                  </a:lnTo>
                  <a:lnTo>
                    <a:pt x="254794" y="24289"/>
                  </a:lnTo>
                  <a:cubicBezTo>
                    <a:pt x="264319" y="21431"/>
                    <a:pt x="260509" y="23336"/>
                    <a:pt x="266224" y="18574"/>
                  </a:cubicBezTo>
                  <a:lnTo>
                    <a:pt x="266224" y="18574"/>
                  </a:lnTo>
                  <a:lnTo>
                    <a:pt x="266224" y="18574"/>
                  </a:lnTo>
                  <a:lnTo>
                    <a:pt x="266224" y="18574"/>
                  </a:lnTo>
                  <a:close/>
                  <a:moveTo>
                    <a:pt x="1744504" y="18574"/>
                  </a:moveTo>
                  <a:cubicBezTo>
                    <a:pt x="1750219" y="24289"/>
                    <a:pt x="1746409" y="20479"/>
                    <a:pt x="1755934" y="24289"/>
                  </a:cubicBezTo>
                  <a:lnTo>
                    <a:pt x="1755934" y="30004"/>
                  </a:lnTo>
                  <a:lnTo>
                    <a:pt x="1731169" y="30004"/>
                  </a:lnTo>
                  <a:lnTo>
                    <a:pt x="1731169" y="18574"/>
                  </a:lnTo>
                  <a:lnTo>
                    <a:pt x="1744504" y="18574"/>
                  </a:lnTo>
                  <a:lnTo>
                    <a:pt x="1744504" y="18574"/>
                  </a:lnTo>
                  <a:lnTo>
                    <a:pt x="1744504" y="18574"/>
                  </a:lnTo>
                  <a:lnTo>
                    <a:pt x="1744504" y="18574"/>
                  </a:lnTo>
                  <a:close/>
                  <a:moveTo>
                    <a:pt x="5859304" y="18574"/>
                  </a:moveTo>
                  <a:lnTo>
                    <a:pt x="5859304" y="30004"/>
                  </a:lnTo>
                  <a:lnTo>
                    <a:pt x="5853589" y="30004"/>
                  </a:lnTo>
                  <a:lnTo>
                    <a:pt x="5853589" y="18574"/>
                  </a:lnTo>
                  <a:lnTo>
                    <a:pt x="5859304" y="18574"/>
                  </a:lnTo>
                  <a:lnTo>
                    <a:pt x="5859304" y="18574"/>
                  </a:lnTo>
                  <a:lnTo>
                    <a:pt x="5859304" y="18574"/>
                  </a:lnTo>
                  <a:lnTo>
                    <a:pt x="5859304" y="18574"/>
                  </a:lnTo>
                  <a:close/>
                  <a:moveTo>
                    <a:pt x="2276951" y="10954"/>
                  </a:moveTo>
                  <a:lnTo>
                    <a:pt x="2276951" y="22384"/>
                  </a:lnTo>
                  <a:lnTo>
                    <a:pt x="2265521" y="22384"/>
                  </a:lnTo>
                  <a:lnTo>
                    <a:pt x="2265521" y="16669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close/>
                  <a:moveTo>
                    <a:pt x="2748439" y="10954"/>
                  </a:moveTo>
                  <a:cubicBezTo>
                    <a:pt x="2742724" y="16669"/>
                    <a:pt x="2746534" y="12859"/>
                    <a:pt x="2737009" y="16669"/>
                  </a:cubicBezTo>
                  <a:cubicBezTo>
                    <a:pt x="2742724" y="12859"/>
                    <a:pt x="2738914" y="14764"/>
                    <a:pt x="2748439" y="10954"/>
                  </a:cubicBezTo>
                  <a:lnTo>
                    <a:pt x="2748439" y="10954"/>
                  </a:lnTo>
                  <a:lnTo>
                    <a:pt x="2748439" y="10954"/>
                  </a:lnTo>
                  <a:lnTo>
                    <a:pt x="274843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A46DB0FA-1FAB-4144-AF73-319351373FA9}"/>
                </a:ext>
              </a:extLst>
            </p:cNvPr>
            <p:cNvSpPr/>
            <p:nvPr/>
          </p:nvSpPr>
          <p:spPr>
            <a:xfrm>
              <a:off x="86201" y="5665907"/>
              <a:ext cx="5810250" cy="38100"/>
            </a:xfrm>
            <a:custGeom>
              <a:avLst/>
              <a:gdLst>
                <a:gd name="connsiteX0" fmla="*/ 5790724 w 5810250"/>
                <a:gd name="connsiteY0" fmla="*/ 9049 h 38100"/>
                <a:gd name="connsiteX1" fmla="*/ 5790724 w 5810250"/>
                <a:gd name="connsiteY1" fmla="*/ 18574 h 38100"/>
                <a:gd name="connsiteX2" fmla="*/ 5749767 w 5810250"/>
                <a:gd name="connsiteY2" fmla="*/ 35719 h 38100"/>
                <a:gd name="connsiteX3" fmla="*/ 5804059 w 5810250"/>
                <a:gd name="connsiteY3" fmla="*/ 35719 h 38100"/>
                <a:gd name="connsiteX4" fmla="*/ 5809774 w 5810250"/>
                <a:gd name="connsiteY4" fmla="*/ 10954 h 38100"/>
                <a:gd name="connsiteX5" fmla="*/ 5790724 w 5810250"/>
                <a:gd name="connsiteY5" fmla="*/ 9049 h 38100"/>
                <a:gd name="connsiteX6" fmla="*/ 5790724 w 5810250"/>
                <a:gd name="connsiteY6" fmla="*/ 9049 h 38100"/>
                <a:gd name="connsiteX7" fmla="*/ 5790724 w 5810250"/>
                <a:gd name="connsiteY7" fmla="*/ 9049 h 38100"/>
                <a:gd name="connsiteX8" fmla="*/ 5790724 w 5810250"/>
                <a:gd name="connsiteY8" fmla="*/ 9049 h 38100"/>
                <a:gd name="connsiteX9" fmla="*/ 5707856 w 5810250"/>
                <a:gd name="connsiteY9" fmla="*/ 9049 h 38100"/>
                <a:gd name="connsiteX10" fmla="*/ 5715476 w 5810250"/>
                <a:gd name="connsiteY10" fmla="*/ 12859 h 38100"/>
                <a:gd name="connsiteX11" fmla="*/ 5713572 w 5810250"/>
                <a:gd name="connsiteY11" fmla="*/ 9049 h 38100"/>
                <a:gd name="connsiteX12" fmla="*/ 5707856 w 5810250"/>
                <a:gd name="connsiteY12" fmla="*/ 9049 h 38100"/>
                <a:gd name="connsiteX13" fmla="*/ 5707856 w 5810250"/>
                <a:gd name="connsiteY13" fmla="*/ 9049 h 38100"/>
                <a:gd name="connsiteX14" fmla="*/ 5707856 w 5810250"/>
                <a:gd name="connsiteY14" fmla="*/ 9049 h 38100"/>
                <a:gd name="connsiteX15" fmla="*/ 5707856 w 5810250"/>
                <a:gd name="connsiteY15" fmla="*/ 9049 h 38100"/>
                <a:gd name="connsiteX16" fmla="*/ 5524024 w 5810250"/>
                <a:gd name="connsiteY16" fmla="*/ 9049 h 38100"/>
                <a:gd name="connsiteX17" fmla="*/ 5516404 w 5810250"/>
                <a:gd name="connsiteY17" fmla="*/ 33814 h 38100"/>
                <a:gd name="connsiteX18" fmla="*/ 5612606 w 5810250"/>
                <a:gd name="connsiteY18" fmla="*/ 33814 h 38100"/>
                <a:gd name="connsiteX19" fmla="*/ 5599272 w 5810250"/>
                <a:gd name="connsiteY19" fmla="*/ 16669 h 38100"/>
                <a:gd name="connsiteX20" fmla="*/ 5595461 w 5810250"/>
                <a:gd name="connsiteY20" fmla="*/ 7144 h 38100"/>
                <a:gd name="connsiteX21" fmla="*/ 5524024 w 5810250"/>
                <a:gd name="connsiteY21" fmla="*/ 9049 h 38100"/>
                <a:gd name="connsiteX22" fmla="*/ 5524024 w 5810250"/>
                <a:gd name="connsiteY22" fmla="*/ 9049 h 38100"/>
                <a:gd name="connsiteX23" fmla="*/ 5524024 w 5810250"/>
                <a:gd name="connsiteY23" fmla="*/ 9049 h 38100"/>
                <a:gd name="connsiteX24" fmla="*/ 5524024 w 5810250"/>
                <a:gd name="connsiteY24" fmla="*/ 9049 h 38100"/>
                <a:gd name="connsiteX25" fmla="*/ 5161122 w 5810250"/>
                <a:gd name="connsiteY25" fmla="*/ 9049 h 38100"/>
                <a:gd name="connsiteX26" fmla="*/ 5151597 w 5810250"/>
                <a:gd name="connsiteY26" fmla="*/ 30004 h 38100"/>
                <a:gd name="connsiteX27" fmla="*/ 5108734 w 5810250"/>
                <a:gd name="connsiteY27" fmla="*/ 30004 h 38100"/>
                <a:gd name="connsiteX28" fmla="*/ 4998244 w 5810250"/>
                <a:gd name="connsiteY28" fmla="*/ 9049 h 38100"/>
                <a:gd name="connsiteX29" fmla="*/ 4885849 w 5810250"/>
                <a:gd name="connsiteY29" fmla="*/ 9049 h 38100"/>
                <a:gd name="connsiteX30" fmla="*/ 4904899 w 5810250"/>
                <a:gd name="connsiteY30" fmla="*/ 33814 h 38100"/>
                <a:gd name="connsiteX31" fmla="*/ 4970622 w 5810250"/>
                <a:gd name="connsiteY31" fmla="*/ 33814 h 38100"/>
                <a:gd name="connsiteX32" fmla="*/ 4970622 w 5810250"/>
                <a:gd name="connsiteY32" fmla="*/ 16669 h 38100"/>
                <a:gd name="connsiteX33" fmla="*/ 4982051 w 5810250"/>
                <a:gd name="connsiteY33" fmla="*/ 16669 h 38100"/>
                <a:gd name="connsiteX34" fmla="*/ 4993481 w 5810250"/>
                <a:gd name="connsiteY34" fmla="*/ 33814 h 38100"/>
                <a:gd name="connsiteX35" fmla="*/ 5149692 w 5810250"/>
                <a:gd name="connsiteY35" fmla="*/ 33814 h 38100"/>
                <a:gd name="connsiteX36" fmla="*/ 5166836 w 5810250"/>
                <a:gd name="connsiteY36" fmla="*/ 16669 h 38100"/>
                <a:gd name="connsiteX37" fmla="*/ 5197317 w 5810250"/>
                <a:gd name="connsiteY37" fmla="*/ 10954 h 38100"/>
                <a:gd name="connsiteX38" fmla="*/ 5183981 w 5810250"/>
                <a:gd name="connsiteY38" fmla="*/ 7144 h 38100"/>
                <a:gd name="connsiteX39" fmla="*/ 5161122 w 5810250"/>
                <a:gd name="connsiteY39" fmla="*/ 9049 h 38100"/>
                <a:gd name="connsiteX40" fmla="*/ 5161122 w 5810250"/>
                <a:gd name="connsiteY40" fmla="*/ 9049 h 38100"/>
                <a:gd name="connsiteX41" fmla="*/ 5161122 w 5810250"/>
                <a:gd name="connsiteY41" fmla="*/ 9049 h 38100"/>
                <a:gd name="connsiteX42" fmla="*/ 5161122 w 5810250"/>
                <a:gd name="connsiteY42" fmla="*/ 9049 h 38100"/>
                <a:gd name="connsiteX43" fmla="*/ 4824889 w 5810250"/>
                <a:gd name="connsiteY43" fmla="*/ 9049 h 38100"/>
                <a:gd name="connsiteX44" fmla="*/ 4828699 w 5810250"/>
                <a:gd name="connsiteY44" fmla="*/ 24289 h 38100"/>
                <a:gd name="connsiteX45" fmla="*/ 4815364 w 5810250"/>
                <a:gd name="connsiteY45" fmla="*/ 33814 h 38100"/>
                <a:gd name="connsiteX46" fmla="*/ 4858226 w 5810250"/>
                <a:gd name="connsiteY46" fmla="*/ 33814 h 38100"/>
                <a:gd name="connsiteX47" fmla="*/ 4879181 w 5810250"/>
                <a:gd name="connsiteY47" fmla="*/ 9049 h 38100"/>
                <a:gd name="connsiteX48" fmla="*/ 4824889 w 5810250"/>
                <a:gd name="connsiteY48" fmla="*/ 9049 h 38100"/>
                <a:gd name="connsiteX49" fmla="*/ 4824889 w 5810250"/>
                <a:gd name="connsiteY49" fmla="*/ 9049 h 38100"/>
                <a:gd name="connsiteX50" fmla="*/ 4824889 w 5810250"/>
                <a:gd name="connsiteY50" fmla="*/ 9049 h 38100"/>
                <a:gd name="connsiteX51" fmla="*/ 4824889 w 5810250"/>
                <a:gd name="connsiteY51" fmla="*/ 9049 h 38100"/>
                <a:gd name="connsiteX52" fmla="*/ 4488656 w 5810250"/>
                <a:gd name="connsiteY52" fmla="*/ 9049 h 38100"/>
                <a:gd name="connsiteX53" fmla="*/ 4492467 w 5810250"/>
                <a:gd name="connsiteY53" fmla="*/ 12859 h 38100"/>
                <a:gd name="connsiteX54" fmla="*/ 4473417 w 5810250"/>
                <a:gd name="connsiteY54" fmla="*/ 24289 h 38100"/>
                <a:gd name="connsiteX55" fmla="*/ 4492467 w 5810250"/>
                <a:gd name="connsiteY55" fmla="*/ 24289 h 38100"/>
                <a:gd name="connsiteX56" fmla="*/ 4484846 w 5810250"/>
                <a:gd name="connsiteY56" fmla="*/ 33814 h 38100"/>
                <a:gd name="connsiteX57" fmla="*/ 4515327 w 5810250"/>
                <a:gd name="connsiteY57" fmla="*/ 33814 h 38100"/>
                <a:gd name="connsiteX58" fmla="*/ 4522946 w 5810250"/>
                <a:gd name="connsiteY58" fmla="*/ 9049 h 38100"/>
                <a:gd name="connsiteX59" fmla="*/ 4488656 w 5810250"/>
                <a:gd name="connsiteY59" fmla="*/ 9049 h 38100"/>
                <a:gd name="connsiteX60" fmla="*/ 4488656 w 5810250"/>
                <a:gd name="connsiteY60" fmla="*/ 9049 h 38100"/>
                <a:gd name="connsiteX61" fmla="*/ 4488656 w 5810250"/>
                <a:gd name="connsiteY61" fmla="*/ 9049 h 38100"/>
                <a:gd name="connsiteX62" fmla="*/ 4488656 w 5810250"/>
                <a:gd name="connsiteY62" fmla="*/ 9049 h 38100"/>
                <a:gd name="connsiteX63" fmla="*/ 4361021 w 5810250"/>
                <a:gd name="connsiteY63" fmla="*/ 9049 h 38100"/>
                <a:gd name="connsiteX64" fmla="*/ 4362927 w 5810250"/>
                <a:gd name="connsiteY64" fmla="*/ 24289 h 38100"/>
                <a:gd name="connsiteX65" fmla="*/ 4264819 w 5810250"/>
                <a:gd name="connsiteY65" fmla="*/ 24289 h 38100"/>
                <a:gd name="connsiteX66" fmla="*/ 4266724 w 5810250"/>
                <a:gd name="connsiteY66" fmla="*/ 35719 h 38100"/>
                <a:gd name="connsiteX67" fmla="*/ 4386739 w 5810250"/>
                <a:gd name="connsiteY67" fmla="*/ 35719 h 38100"/>
                <a:gd name="connsiteX68" fmla="*/ 4396264 w 5810250"/>
                <a:gd name="connsiteY68" fmla="*/ 18574 h 38100"/>
                <a:gd name="connsiteX69" fmla="*/ 4377214 w 5810250"/>
                <a:gd name="connsiteY69" fmla="*/ 12859 h 38100"/>
                <a:gd name="connsiteX70" fmla="*/ 4429602 w 5810250"/>
                <a:gd name="connsiteY70" fmla="*/ 9049 h 38100"/>
                <a:gd name="connsiteX71" fmla="*/ 4361021 w 5810250"/>
                <a:gd name="connsiteY71" fmla="*/ 9049 h 38100"/>
                <a:gd name="connsiteX72" fmla="*/ 4361021 w 5810250"/>
                <a:gd name="connsiteY72" fmla="*/ 9049 h 38100"/>
                <a:gd name="connsiteX73" fmla="*/ 4361021 w 5810250"/>
                <a:gd name="connsiteY73" fmla="*/ 9049 h 38100"/>
                <a:gd name="connsiteX74" fmla="*/ 4361021 w 5810250"/>
                <a:gd name="connsiteY74" fmla="*/ 9049 h 38100"/>
                <a:gd name="connsiteX75" fmla="*/ 4220052 w 5810250"/>
                <a:gd name="connsiteY75" fmla="*/ 9049 h 38100"/>
                <a:gd name="connsiteX76" fmla="*/ 4220052 w 5810250"/>
                <a:gd name="connsiteY76" fmla="*/ 12859 h 38100"/>
                <a:gd name="connsiteX77" fmla="*/ 4220052 w 5810250"/>
                <a:gd name="connsiteY77" fmla="*/ 18574 h 38100"/>
                <a:gd name="connsiteX78" fmla="*/ 4235292 w 5810250"/>
                <a:gd name="connsiteY78" fmla="*/ 9049 h 38100"/>
                <a:gd name="connsiteX79" fmla="*/ 4220052 w 5810250"/>
                <a:gd name="connsiteY79" fmla="*/ 9049 h 38100"/>
                <a:gd name="connsiteX80" fmla="*/ 4220052 w 5810250"/>
                <a:gd name="connsiteY80" fmla="*/ 9049 h 38100"/>
                <a:gd name="connsiteX81" fmla="*/ 4220052 w 5810250"/>
                <a:gd name="connsiteY81" fmla="*/ 9049 h 38100"/>
                <a:gd name="connsiteX82" fmla="*/ 4220052 w 5810250"/>
                <a:gd name="connsiteY82" fmla="*/ 9049 h 38100"/>
                <a:gd name="connsiteX83" fmla="*/ 3791426 w 5810250"/>
                <a:gd name="connsiteY83" fmla="*/ 9049 h 38100"/>
                <a:gd name="connsiteX84" fmla="*/ 3791426 w 5810250"/>
                <a:gd name="connsiteY84" fmla="*/ 33814 h 38100"/>
                <a:gd name="connsiteX85" fmla="*/ 3826669 w 5810250"/>
                <a:gd name="connsiteY85" fmla="*/ 33814 h 38100"/>
                <a:gd name="connsiteX86" fmla="*/ 3828574 w 5810250"/>
                <a:gd name="connsiteY86" fmla="*/ 24289 h 38100"/>
                <a:gd name="connsiteX87" fmla="*/ 3817144 w 5810250"/>
                <a:gd name="connsiteY87" fmla="*/ 24289 h 38100"/>
                <a:gd name="connsiteX88" fmla="*/ 3811429 w 5810250"/>
                <a:gd name="connsiteY88" fmla="*/ 30004 h 38100"/>
                <a:gd name="connsiteX89" fmla="*/ 3811429 w 5810250"/>
                <a:gd name="connsiteY89" fmla="*/ 18574 h 38100"/>
                <a:gd name="connsiteX90" fmla="*/ 3824764 w 5810250"/>
                <a:gd name="connsiteY90" fmla="*/ 9049 h 38100"/>
                <a:gd name="connsiteX91" fmla="*/ 3791426 w 5810250"/>
                <a:gd name="connsiteY91" fmla="*/ 9049 h 38100"/>
                <a:gd name="connsiteX92" fmla="*/ 3791426 w 5810250"/>
                <a:gd name="connsiteY92" fmla="*/ 9049 h 38100"/>
                <a:gd name="connsiteX93" fmla="*/ 3791426 w 5810250"/>
                <a:gd name="connsiteY93" fmla="*/ 9049 h 38100"/>
                <a:gd name="connsiteX94" fmla="*/ 3791426 w 5810250"/>
                <a:gd name="connsiteY94" fmla="*/ 9049 h 38100"/>
                <a:gd name="connsiteX95" fmla="*/ 3735229 w 5810250"/>
                <a:gd name="connsiteY95" fmla="*/ 9049 h 38100"/>
                <a:gd name="connsiteX96" fmla="*/ 3735229 w 5810250"/>
                <a:gd name="connsiteY96" fmla="*/ 24289 h 38100"/>
                <a:gd name="connsiteX97" fmla="*/ 3740944 w 5810250"/>
                <a:gd name="connsiteY97" fmla="*/ 18574 h 38100"/>
                <a:gd name="connsiteX98" fmla="*/ 3748564 w 5810250"/>
                <a:gd name="connsiteY98" fmla="*/ 9049 h 38100"/>
                <a:gd name="connsiteX99" fmla="*/ 3735229 w 5810250"/>
                <a:gd name="connsiteY99" fmla="*/ 9049 h 38100"/>
                <a:gd name="connsiteX100" fmla="*/ 3735229 w 5810250"/>
                <a:gd name="connsiteY100" fmla="*/ 9049 h 38100"/>
                <a:gd name="connsiteX101" fmla="*/ 3735229 w 5810250"/>
                <a:gd name="connsiteY101" fmla="*/ 9049 h 38100"/>
                <a:gd name="connsiteX102" fmla="*/ 3735229 w 5810250"/>
                <a:gd name="connsiteY102" fmla="*/ 9049 h 38100"/>
                <a:gd name="connsiteX103" fmla="*/ 3567589 w 5810250"/>
                <a:gd name="connsiteY103" fmla="*/ 9049 h 38100"/>
                <a:gd name="connsiteX104" fmla="*/ 3556159 w 5810250"/>
                <a:gd name="connsiteY104" fmla="*/ 24289 h 38100"/>
                <a:gd name="connsiteX105" fmla="*/ 3556159 w 5810250"/>
                <a:gd name="connsiteY105" fmla="*/ 9049 h 38100"/>
                <a:gd name="connsiteX106" fmla="*/ 3537109 w 5810250"/>
                <a:gd name="connsiteY106" fmla="*/ 9049 h 38100"/>
                <a:gd name="connsiteX107" fmla="*/ 3542824 w 5810250"/>
                <a:gd name="connsiteY107" fmla="*/ 33814 h 38100"/>
                <a:gd name="connsiteX108" fmla="*/ 3651409 w 5810250"/>
                <a:gd name="connsiteY108" fmla="*/ 33814 h 38100"/>
                <a:gd name="connsiteX109" fmla="*/ 3715226 w 5810250"/>
                <a:gd name="connsiteY109" fmla="*/ 9049 h 38100"/>
                <a:gd name="connsiteX110" fmla="*/ 3567589 w 5810250"/>
                <a:gd name="connsiteY110" fmla="*/ 9049 h 38100"/>
                <a:gd name="connsiteX111" fmla="*/ 3567589 w 5810250"/>
                <a:gd name="connsiteY111" fmla="*/ 9049 h 38100"/>
                <a:gd name="connsiteX112" fmla="*/ 3567589 w 5810250"/>
                <a:gd name="connsiteY112" fmla="*/ 9049 h 38100"/>
                <a:gd name="connsiteX113" fmla="*/ 3567589 w 5810250"/>
                <a:gd name="connsiteY113" fmla="*/ 9049 h 38100"/>
                <a:gd name="connsiteX114" fmla="*/ 3501866 w 5810250"/>
                <a:gd name="connsiteY114" fmla="*/ 9049 h 38100"/>
                <a:gd name="connsiteX115" fmla="*/ 3507581 w 5810250"/>
                <a:gd name="connsiteY115" fmla="*/ 12859 h 38100"/>
                <a:gd name="connsiteX116" fmla="*/ 3507581 w 5810250"/>
                <a:gd name="connsiteY116" fmla="*/ 9049 h 38100"/>
                <a:gd name="connsiteX117" fmla="*/ 3501866 w 5810250"/>
                <a:gd name="connsiteY117" fmla="*/ 9049 h 38100"/>
                <a:gd name="connsiteX118" fmla="*/ 3501866 w 5810250"/>
                <a:gd name="connsiteY118" fmla="*/ 9049 h 38100"/>
                <a:gd name="connsiteX119" fmla="*/ 3501866 w 5810250"/>
                <a:gd name="connsiteY119" fmla="*/ 9049 h 38100"/>
                <a:gd name="connsiteX120" fmla="*/ 3501866 w 5810250"/>
                <a:gd name="connsiteY120" fmla="*/ 9049 h 38100"/>
                <a:gd name="connsiteX121" fmla="*/ 3457099 w 5810250"/>
                <a:gd name="connsiteY121" fmla="*/ 9049 h 38100"/>
                <a:gd name="connsiteX122" fmla="*/ 3449479 w 5810250"/>
                <a:gd name="connsiteY122" fmla="*/ 24289 h 38100"/>
                <a:gd name="connsiteX123" fmla="*/ 3412331 w 5810250"/>
                <a:gd name="connsiteY123" fmla="*/ 18574 h 38100"/>
                <a:gd name="connsiteX124" fmla="*/ 3406616 w 5810250"/>
                <a:gd name="connsiteY124" fmla="*/ 35719 h 38100"/>
                <a:gd name="connsiteX125" fmla="*/ 3511391 w 5810250"/>
                <a:gd name="connsiteY125" fmla="*/ 35719 h 38100"/>
                <a:gd name="connsiteX126" fmla="*/ 3511391 w 5810250"/>
                <a:gd name="connsiteY126" fmla="*/ 31909 h 38100"/>
                <a:gd name="connsiteX127" fmla="*/ 3492341 w 5810250"/>
                <a:gd name="connsiteY127" fmla="*/ 12859 h 38100"/>
                <a:gd name="connsiteX128" fmla="*/ 3473291 w 5810250"/>
                <a:gd name="connsiteY128" fmla="*/ 24289 h 38100"/>
                <a:gd name="connsiteX129" fmla="*/ 3473291 w 5810250"/>
                <a:gd name="connsiteY129" fmla="*/ 12859 h 38100"/>
                <a:gd name="connsiteX130" fmla="*/ 3473291 w 5810250"/>
                <a:gd name="connsiteY130" fmla="*/ 9049 h 38100"/>
                <a:gd name="connsiteX131" fmla="*/ 3457099 w 5810250"/>
                <a:gd name="connsiteY131" fmla="*/ 9049 h 38100"/>
                <a:gd name="connsiteX132" fmla="*/ 3457099 w 5810250"/>
                <a:gd name="connsiteY132" fmla="*/ 9049 h 38100"/>
                <a:gd name="connsiteX133" fmla="*/ 3457099 w 5810250"/>
                <a:gd name="connsiteY133" fmla="*/ 9049 h 38100"/>
                <a:gd name="connsiteX134" fmla="*/ 3457099 w 5810250"/>
                <a:gd name="connsiteY134" fmla="*/ 9049 h 38100"/>
                <a:gd name="connsiteX135" fmla="*/ 3441859 w 5810250"/>
                <a:gd name="connsiteY135" fmla="*/ 9049 h 38100"/>
                <a:gd name="connsiteX136" fmla="*/ 3443764 w 5810250"/>
                <a:gd name="connsiteY136" fmla="*/ 12859 h 38100"/>
                <a:gd name="connsiteX137" fmla="*/ 3443764 w 5810250"/>
                <a:gd name="connsiteY137" fmla="*/ 9049 h 38100"/>
                <a:gd name="connsiteX138" fmla="*/ 3441859 w 5810250"/>
                <a:gd name="connsiteY138" fmla="*/ 9049 h 38100"/>
                <a:gd name="connsiteX139" fmla="*/ 3441859 w 5810250"/>
                <a:gd name="connsiteY139" fmla="*/ 9049 h 38100"/>
                <a:gd name="connsiteX140" fmla="*/ 3441859 w 5810250"/>
                <a:gd name="connsiteY140" fmla="*/ 9049 h 38100"/>
                <a:gd name="connsiteX141" fmla="*/ 3441859 w 5810250"/>
                <a:gd name="connsiteY141" fmla="*/ 9049 h 38100"/>
                <a:gd name="connsiteX142" fmla="*/ 3045619 w 5810250"/>
                <a:gd name="connsiteY142" fmla="*/ 9049 h 38100"/>
                <a:gd name="connsiteX143" fmla="*/ 3041809 w 5810250"/>
                <a:gd name="connsiteY143" fmla="*/ 35719 h 38100"/>
                <a:gd name="connsiteX144" fmla="*/ 3053239 w 5810250"/>
                <a:gd name="connsiteY144" fmla="*/ 35719 h 38100"/>
                <a:gd name="connsiteX145" fmla="*/ 3049429 w 5810250"/>
                <a:gd name="connsiteY145" fmla="*/ 10954 h 38100"/>
                <a:gd name="connsiteX146" fmla="*/ 3045619 w 5810250"/>
                <a:gd name="connsiteY146" fmla="*/ 9049 h 38100"/>
                <a:gd name="connsiteX147" fmla="*/ 3045619 w 5810250"/>
                <a:gd name="connsiteY147" fmla="*/ 9049 h 38100"/>
                <a:gd name="connsiteX148" fmla="*/ 3045619 w 5810250"/>
                <a:gd name="connsiteY148" fmla="*/ 9049 h 38100"/>
                <a:gd name="connsiteX149" fmla="*/ 3045619 w 5810250"/>
                <a:gd name="connsiteY149" fmla="*/ 9049 h 38100"/>
                <a:gd name="connsiteX150" fmla="*/ 2997041 w 5810250"/>
                <a:gd name="connsiteY150" fmla="*/ 9049 h 38100"/>
                <a:gd name="connsiteX151" fmla="*/ 2997041 w 5810250"/>
                <a:gd name="connsiteY151" fmla="*/ 18574 h 38100"/>
                <a:gd name="connsiteX152" fmla="*/ 2991326 w 5810250"/>
                <a:gd name="connsiteY152" fmla="*/ 18574 h 38100"/>
                <a:gd name="connsiteX153" fmla="*/ 2991326 w 5810250"/>
                <a:gd name="connsiteY153" fmla="*/ 9049 h 38100"/>
                <a:gd name="connsiteX154" fmla="*/ 2873216 w 5810250"/>
                <a:gd name="connsiteY154" fmla="*/ 9049 h 38100"/>
                <a:gd name="connsiteX155" fmla="*/ 2873216 w 5810250"/>
                <a:gd name="connsiteY155" fmla="*/ 12859 h 38100"/>
                <a:gd name="connsiteX156" fmla="*/ 2861786 w 5810250"/>
                <a:gd name="connsiteY156" fmla="*/ 12859 h 38100"/>
                <a:gd name="connsiteX157" fmla="*/ 2861786 w 5810250"/>
                <a:gd name="connsiteY157" fmla="*/ 9049 h 38100"/>
                <a:gd name="connsiteX158" fmla="*/ 2732246 w 5810250"/>
                <a:gd name="connsiteY158" fmla="*/ 9049 h 38100"/>
                <a:gd name="connsiteX159" fmla="*/ 2724626 w 5810250"/>
                <a:gd name="connsiteY159" fmla="*/ 9049 h 38100"/>
                <a:gd name="connsiteX160" fmla="*/ 2602706 w 5810250"/>
                <a:gd name="connsiteY160" fmla="*/ 9049 h 38100"/>
                <a:gd name="connsiteX161" fmla="*/ 2577941 w 5810250"/>
                <a:gd name="connsiteY161" fmla="*/ 33814 h 38100"/>
                <a:gd name="connsiteX162" fmla="*/ 2784634 w 5810250"/>
                <a:gd name="connsiteY162" fmla="*/ 33814 h 38100"/>
                <a:gd name="connsiteX163" fmla="*/ 2811304 w 5810250"/>
                <a:gd name="connsiteY163" fmla="*/ 30004 h 38100"/>
                <a:gd name="connsiteX164" fmla="*/ 2815114 w 5810250"/>
                <a:gd name="connsiteY164" fmla="*/ 33814 h 38100"/>
                <a:gd name="connsiteX165" fmla="*/ 3029426 w 5810250"/>
                <a:gd name="connsiteY165" fmla="*/ 33814 h 38100"/>
                <a:gd name="connsiteX166" fmla="*/ 3010376 w 5810250"/>
                <a:gd name="connsiteY166" fmla="*/ 24289 h 38100"/>
                <a:gd name="connsiteX167" fmla="*/ 3019901 w 5810250"/>
                <a:gd name="connsiteY167" fmla="*/ 9049 h 38100"/>
                <a:gd name="connsiteX168" fmla="*/ 2997041 w 5810250"/>
                <a:gd name="connsiteY168" fmla="*/ 9049 h 38100"/>
                <a:gd name="connsiteX169" fmla="*/ 2997041 w 5810250"/>
                <a:gd name="connsiteY169" fmla="*/ 9049 h 38100"/>
                <a:gd name="connsiteX170" fmla="*/ 2997041 w 5810250"/>
                <a:gd name="connsiteY170" fmla="*/ 9049 h 38100"/>
                <a:gd name="connsiteX171" fmla="*/ 2997041 w 5810250"/>
                <a:gd name="connsiteY171" fmla="*/ 9049 h 38100"/>
                <a:gd name="connsiteX172" fmla="*/ 2514124 w 5810250"/>
                <a:gd name="connsiteY172" fmla="*/ 9049 h 38100"/>
                <a:gd name="connsiteX173" fmla="*/ 2512219 w 5810250"/>
                <a:gd name="connsiteY173" fmla="*/ 12859 h 38100"/>
                <a:gd name="connsiteX174" fmla="*/ 2491264 w 5810250"/>
                <a:gd name="connsiteY174" fmla="*/ 35719 h 38100"/>
                <a:gd name="connsiteX175" fmla="*/ 2532221 w 5810250"/>
                <a:gd name="connsiteY175" fmla="*/ 35719 h 38100"/>
                <a:gd name="connsiteX176" fmla="*/ 2532221 w 5810250"/>
                <a:gd name="connsiteY176" fmla="*/ 26194 h 38100"/>
                <a:gd name="connsiteX177" fmla="*/ 2537936 w 5810250"/>
                <a:gd name="connsiteY177" fmla="*/ 26194 h 38100"/>
                <a:gd name="connsiteX178" fmla="*/ 2532221 w 5810250"/>
                <a:gd name="connsiteY178" fmla="*/ 14764 h 38100"/>
                <a:gd name="connsiteX179" fmla="*/ 2543651 w 5810250"/>
                <a:gd name="connsiteY179" fmla="*/ 10954 h 38100"/>
                <a:gd name="connsiteX180" fmla="*/ 2514124 w 5810250"/>
                <a:gd name="connsiteY180" fmla="*/ 9049 h 38100"/>
                <a:gd name="connsiteX181" fmla="*/ 2514124 w 5810250"/>
                <a:gd name="connsiteY181" fmla="*/ 9049 h 38100"/>
                <a:gd name="connsiteX182" fmla="*/ 2514124 w 5810250"/>
                <a:gd name="connsiteY182" fmla="*/ 9049 h 38100"/>
                <a:gd name="connsiteX183" fmla="*/ 2514124 w 5810250"/>
                <a:gd name="connsiteY183" fmla="*/ 9049 h 38100"/>
                <a:gd name="connsiteX184" fmla="*/ 2429351 w 5810250"/>
                <a:gd name="connsiteY184" fmla="*/ 9049 h 38100"/>
                <a:gd name="connsiteX185" fmla="*/ 2419826 w 5810250"/>
                <a:gd name="connsiteY185" fmla="*/ 18574 h 38100"/>
                <a:gd name="connsiteX186" fmla="*/ 2419826 w 5810250"/>
                <a:gd name="connsiteY186" fmla="*/ 35719 h 38100"/>
                <a:gd name="connsiteX187" fmla="*/ 2438876 w 5810250"/>
                <a:gd name="connsiteY187" fmla="*/ 35719 h 38100"/>
                <a:gd name="connsiteX188" fmla="*/ 2438876 w 5810250"/>
                <a:gd name="connsiteY188" fmla="*/ 18574 h 38100"/>
                <a:gd name="connsiteX189" fmla="*/ 2444591 w 5810250"/>
                <a:gd name="connsiteY189" fmla="*/ 18574 h 38100"/>
                <a:gd name="connsiteX190" fmla="*/ 2438876 w 5810250"/>
                <a:gd name="connsiteY190" fmla="*/ 35719 h 38100"/>
                <a:gd name="connsiteX191" fmla="*/ 2467451 w 5810250"/>
                <a:gd name="connsiteY191" fmla="*/ 35719 h 38100"/>
                <a:gd name="connsiteX192" fmla="*/ 2457926 w 5810250"/>
                <a:gd name="connsiteY192" fmla="*/ 10954 h 38100"/>
                <a:gd name="connsiteX193" fmla="*/ 2429351 w 5810250"/>
                <a:gd name="connsiteY193" fmla="*/ 9049 h 38100"/>
                <a:gd name="connsiteX194" fmla="*/ 2429351 w 5810250"/>
                <a:gd name="connsiteY194" fmla="*/ 9049 h 38100"/>
                <a:gd name="connsiteX195" fmla="*/ 2429351 w 5810250"/>
                <a:gd name="connsiteY195" fmla="*/ 9049 h 38100"/>
                <a:gd name="connsiteX196" fmla="*/ 2429351 w 5810250"/>
                <a:gd name="connsiteY196" fmla="*/ 9049 h 38100"/>
                <a:gd name="connsiteX197" fmla="*/ 2342674 w 5810250"/>
                <a:gd name="connsiteY197" fmla="*/ 9049 h 38100"/>
                <a:gd name="connsiteX198" fmla="*/ 2350294 w 5810250"/>
                <a:gd name="connsiteY198" fmla="*/ 35719 h 38100"/>
                <a:gd name="connsiteX199" fmla="*/ 2404586 w 5810250"/>
                <a:gd name="connsiteY199" fmla="*/ 35719 h 38100"/>
                <a:gd name="connsiteX200" fmla="*/ 2395061 w 5810250"/>
                <a:gd name="connsiteY200" fmla="*/ 31909 h 38100"/>
                <a:gd name="connsiteX201" fmla="*/ 2379821 w 5810250"/>
                <a:gd name="connsiteY201" fmla="*/ 10954 h 38100"/>
                <a:gd name="connsiteX202" fmla="*/ 2342674 w 5810250"/>
                <a:gd name="connsiteY202" fmla="*/ 9049 h 38100"/>
                <a:gd name="connsiteX203" fmla="*/ 2342674 w 5810250"/>
                <a:gd name="connsiteY203" fmla="*/ 9049 h 38100"/>
                <a:gd name="connsiteX204" fmla="*/ 2342674 w 5810250"/>
                <a:gd name="connsiteY204" fmla="*/ 9049 h 38100"/>
                <a:gd name="connsiteX205" fmla="*/ 2342674 w 5810250"/>
                <a:gd name="connsiteY205" fmla="*/ 9049 h 38100"/>
                <a:gd name="connsiteX206" fmla="*/ 2119789 w 5810250"/>
                <a:gd name="connsiteY206" fmla="*/ 9049 h 38100"/>
                <a:gd name="connsiteX207" fmla="*/ 2136934 w 5810250"/>
                <a:gd name="connsiteY207" fmla="*/ 33814 h 38100"/>
                <a:gd name="connsiteX208" fmla="*/ 2241709 w 5810250"/>
                <a:gd name="connsiteY208" fmla="*/ 33814 h 38100"/>
                <a:gd name="connsiteX209" fmla="*/ 2241709 w 5810250"/>
                <a:gd name="connsiteY209" fmla="*/ 24289 h 38100"/>
                <a:gd name="connsiteX210" fmla="*/ 2247424 w 5810250"/>
                <a:gd name="connsiteY210" fmla="*/ 24289 h 38100"/>
                <a:gd name="connsiteX211" fmla="*/ 2247424 w 5810250"/>
                <a:gd name="connsiteY211" fmla="*/ 33814 h 38100"/>
                <a:gd name="connsiteX212" fmla="*/ 2275999 w 5810250"/>
                <a:gd name="connsiteY212" fmla="*/ 33814 h 38100"/>
                <a:gd name="connsiteX213" fmla="*/ 2287429 w 5810250"/>
                <a:gd name="connsiteY213" fmla="*/ 10954 h 38100"/>
                <a:gd name="connsiteX214" fmla="*/ 2283619 w 5810250"/>
                <a:gd name="connsiteY214" fmla="*/ 7144 h 38100"/>
                <a:gd name="connsiteX215" fmla="*/ 2119789 w 5810250"/>
                <a:gd name="connsiteY215" fmla="*/ 9049 h 38100"/>
                <a:gd name="connsiteX216" fmla="*/ 2119789 w 5810250"/>
                <a:gd name="connsiteY216" fmla="*/ 9049 h 38100"/>
                <a:gd name="connsiteX217" fmla="*/ 2119789 w 5810250"/>
                <a:gd name="connsiteY217" fmla="*/ 9049 h 38100"/>
                <a:gd name="connsiteX218" fmla="*/ 2119789 w 5810250"/>
                <a:gd name="connsiteY218" fmla="*/ 9049 h 38100"/>
                <a:gd name="connsiteX219" fmla="*/ 1853089 w 5810250"/>
                <a:gd name="connsiteY219" fmla="*/ 9049 h 38100"/>
                <a:gd name="connsiteX220" fmla="*/ 1841659 w 5810250"/>
                <a:gd name="connsiteY220" fmla="*/ 30004 h 38100"/>
                <a:gd name="connsiteX221" fmla="*/ 1806416 w 5810250"/>
                <a:gd name="connsiteY221" fmla="*/ 9049 h 38100"/>
                <a:gd name="connsiteX222" fmla="*/ 1640681 w 5810250"/>
                <a:gd name="connsiteY222" fmla="*/ 9049 h 38100"/>
                <a:gd name="connsiteX223" fmla="*/ 1599724 w 5810250"/>
                <a:gd name="connsiteY223" fmla="*/ 12859 h 38100"/>
                <a:gd name="connsiteX224" fmla="*/ 1597819 w 5810250"/>
                <a:gd name="connsiteY224" fmla="*/ 9049 h 38100"/>
                <a:gd name="connsiteX225" fmla="*/ 1578769 w 5810250"/>
                <a:gd name="connsiteY225" fmla="*/ 9049 h 38100"/>
                <a:gd name="connsiteX226" fmla="*/ 1597819 w 5810250"/>
                <a:gd name="connsiteY226" fmla="*/ 33814 h 38100"/>
                <a:gd name="connsiteX227" fmla="*/ 1731169 w 5810250"/>
                <a:gd name="connsiteY227" fmla="*/ 33814 h 38100"/>
                <a:gd name="connsiteX228" fmla="*/ 1736884 w 5810250"/>
                <a:gd name="connsiteY228" fmla="*/ 10954 h 38100"/>
                <a:gd name="connsiteX229" fmla="*/ 1748314 w 5810250"/>
                <a:gd name="connsiteY229" fmla="*/ 10954 h 38100"/>
                <a:gd name="connsiteX230" fmla="*/ 1742599 w 5810250"/>
                <a:gd name="connsiteY230" fmla="*/ 30004 h 38100"/>
                <a:gd name="connsiteX231" fmla="*/ 1777841 w 5810250"/>
                <a:gd name="connsiteY231" fmla="*/ 33814 h 38100"/>
                <a:gd name="connsiteX232" fmla="*/ 2042636 w 5810250"/>
                <a:gd name="connsiteY232" fmla="*/ 33814 h 38100"/>
                <a:gd name="connsiteX233" fmla="*/ 2038826 w 5810250"/>
                <a:gd name="connsiteY233" fmla="*/ 9049 h 38100"/>
                <a:gd name="connsiteX234" fmla="*/ 1853089 w 5810250"/>
                <a:gd name="connsiteY234" fmla="*/ 9049 h 38100"/>
                <a:gd name="connsiteX235" fmla="*/ 1853089 w 5810250"/>
                <a:gd name="connsiteY235" fmla="*/ 9049 h 38100"/>
                <a:gd name="connsiteX236" fmla="*/ 1853089 w 5810250"/>
                <a:gd name="connsiteY236" fmla="*/ 9049 h 38100"/>
                <a:gd name="connsiteX237" fmla="*/ 1853089 w 5810250"/>
                <a:gd name="connsiteY237" fmla="*/ 9049 h 38100"/>
                <a:gd name="connsiteX238" fmla="*/ 1339691 w 5810250"/>
                <a:gd name="connsiteY238" fmla="*/ 9049 h 38100"/>
                <a:gd name="connsiteX239" fmla="*/ 1320641 w 5810250"/>
                <a:gd name="connsiteY239" fmla="*/ 12859 h 38100"/>
                <a:gd name="connsiteX240" fmla="*/ 1318736 w 5810250"/>
                <a:gd name="connsiteY240" fmla="*/ 10954 h 38100"/>
                <a:gd name="connsiteX241" fmla="*/ 1239679 w 5810250"/>
                <a:gd name="connsiteY241" fmla="*/ 10954 h 38100"/>
                <a:gd name="connsiteX242" fmla="*/ 1245394 w 5810250"/>
                <a:gd name="connsiteY242" fmla="*/ 31909 h 38100"/>
                <a:gd name="connsiteX243" fmla="*/ 1239679 w 5810250"/>
                <a:gd name="connsiteY243" fmla="*/ 31909 h 38100"/>
                <a:gd name="connsiteX244" fmla="*/ 1228249 w 5810250"/>
                <a:gd name="connsiteY244" fmla="*/ 20479 h 38100"/>
                <a:gd name="connsiteX245" fmla="*/ 1226344 w 5810250"/>
                <a:gd name="connsiteY245" fmla="*/ 37624 h 38100"/>
                <a:gd name="connsiteX246" fmla="*/ 1547336 w 5810250"/>
                <a:gd name="connsiteY246" fmla="*/ 37624 h 38100"/>
                <a:gd name="connsiteX247" fmla="*/ 1532096 w 5810250"/>
                <a:gd name="connsiteY247" fmla="*/ 33814 h 38100"/>
                <a:gd name="connsiteX248" fmla="*/ 1526381 w 5810250"/>
                <a:gd name="connsiteY248" fmla="*/ 12859 h 38100"/>
                <a:gd name="connsiteX249" fmla="*/ 1339691 w 5810250"/>
                <a:gd name="connsiteY249" fmla="*/ 9049 h 38100"/>
                <a:gd name="connsiteX250" fmla="*/ 1339691 w 5810250"/>
                <a:gd name="connsiteY250" fmla="*/ 9049 h 38100"/>
                <a:gd name="connsiteX251" fmla="*/ 1339691 w 5810250"/>
                <a:gd name="connsiteY251" fmla="*/ 9049 h 38100"/>
                <a:gd name="connsiteX252" fmla="*/ 1339691 w 5810250"/>
                <a:gd name="connsiteY252" fmla="*/ 9049 h 38100"/>
                <a:gd name="connsiteX253" fmla="*/ 962501 w 5810250"/>
                <a:gd name="connsiteY253" fmla="*/ 9049 h 38100"/>
                <a:gd name="connsiteX254" fmla="*/ 968216 w 5810250"/>
                <a:gd name="connsiteY254" fmla="*/ 24289 h 38100"/>
                <a:gd name="connsiteX255" fmla="*/ 987266 w 5810250"/>
                <a:gd name="connsiteY255" fmla="*/ 12859 h 38100"/>
                <a:gd name="connsiteX256" fmla="*/ 1012031 w 5810250"/>
                <a:gd name="connsiteY256" fmla="*/ 24289 h 38100"/>
                <a:gd name="connsiteX257" fmla="*/ 1012031 w 5810250"/>
                <a:gd name="connsiteY257" fmla="*/ 33814 h 38100"/>
                <a:gd name="connsiteX258" fmla="*/ 1052989 w 5810250"/>
                <a:gd name="connsiteY258" fmla="*/ 33814 h 38100"/>
                <a:gd name="connsiteX259" fmla="*/ 1056799 w 5810250"/>
                <a:gd name="connsiteY259" fmla="*/ 9049 h 38100"/>
                <a:gd name="connsiteX260" fmla="*/ 962501 w 5810250"/>
                <a:gd name="connsiteY260" fmla="*/ 9049 h 38100"/>
                <a:gd name="connsiteX261" fmla="*/ 962501 w 5810250"/>
                <a:gd name="connsiteY261" fmla="*/ 9049 h 38100"/>
                <a:gd name="connsiteX262" fmla="*/ 962501 w 5810250"/>
                <a:gd name="connsiteY262" fmla="*/ 9049 h 38100"/>
                <a:gd name="connsiteX263" fmla="*/ 962501 w 5810250"/>
                <a:gd name="connsiteY263" fmla="*/ 9049 h 38100"/>
                <a:gd name="connsiteX264" fmla="*/ 753904 w 5810250"/>
                <a:gd name="connsiteY264" fmla="*/ 9049 h 38100"/>
                <a:gd name="connsiteX265" fmla="*/ 750094 w 5810250"/>
                <a:gd name="connsiteY265" fmla="*/ 12859 h 38100"/>
                <a:gd name="connsiteX266" fmla="*/ 742474 w 5810250"/>
                <a:gd name="connsiteY266" fmla="*/ 10954 h 38100"/>
                <a:gd name="connsiteX267" fmla="*/ 701516 w 5810250"/>
                <a:gd name="connsiteY267" fmla="*/ 10954 h 38100"/>
                <a:gd name="connsiteX268" fmla="*/ 686276 w 5810250"/>
                <a:gd name="connsiteY268" fmla="*/ 31909 h 38100"/>
                <a:gd name="connsiteX269" fmla="*/ 678656 w 5810250"/>
                <a:gd name="connsiteY269" fmla="*/ 35719 h 38100"/>
                <a:gd name="connsiteX270" fmla="*/ 847249 w 5810250"/>
                <a:gd name="connsiteY270" fmla="*/ 35719 h 38100"/>
                <a:gd name="connsiteX271" fmla="*/ 830104 w 5810250"/>
                <a:gd name="connsiteY271" fmla="*/ 12859 h 38100"/>
                <a:gd name="connsiteX272" fmla="*/ 854869 w 5810250"/>
                <a:gd name="connsiteY272" fmla="*/ 12859 h 38100"/>
                <a:gd name="connsiteX273" fmla="*/ 849154 w 5810250"/>
                <a:gd name="connsiteY273" fmla="*/ 35719 h 38100"/>
                <a:gd name="connsiteX274" fmla="*/ 920591 w 5810250"/>
                <a:gd name="connsiteY274" fmla="*/ 35719 h 38100"/>
                <a:gd name="connsiteX275" fmla="*/ 903446 w 5810250"/>
                <a:gd name="connsiteY275" fmla="*/ 12859 h 38100"/>
                <a:gd name="connsiteX276" fmla="*/ 901541 w 5810250"/>
                <a:gd name="connsiteY276" fmla="*/ 10954 h 38100"/>
                <a:gd name="connsiteX277" fmla="*/ 753904 w 5810250"/>
                <a:gd name="connsiteY277" fmla="*/ 9049 h 38100"/>
                <a:gd name="connsiteX278" fmla="*/ 753904 w 5810250"/>
                <a:gd name="connsiteY278" fmla="*/ 9049 h 38100"/>
                <a:gd name="connsiteX279" fmla="*/ 753904 w 5810250"/>
                <a:gd name="connsiteY279" fmla="*/ 9049 h 38100"/>
                <a:gd name="connsiteX280" fmla="*/ 753904 w 5810250"/>
                <a:gd name="connsiteY280" fmla="*/ 9049 h 38100"/>
                <a:gd name="connsiteX281" fmla="*/ 387191 w 5810250"/>
                <a:gd name="connsiteY281" fmla="*/ 9049 h 38100"/>
                <a:gd name="connsiteX282" fmla="*/ 389096 w 5810250"/>
                <a:gd name="connsiteY282" fmla="*/ 35719 h 38100"/>
                <a:gd name="connsiteX283" fmla="*/ 464344 w 5810250"/>
                <a:gd name="connsiteY283" fmla="*/ 35719 h 38100"/>
                <a:gd name="connsiteX284" fmla="*/ 462439 w 5810250"/>
                <a:gd name="connsiteY284" fmla="*/ 12859 h 38100"/>
                <a:gd name="connsiteX285" fmla="*/ 487204 w 5810250"/>
                <a:gd name="connsiteY285" fmla="*/ 12859 h 38100"/>
                <a:gd name="connsiteX286" fmla="*/ 487204 w 5810250"/>
                <a:gd name="connsiteY286" fmla="*/ 9049 h 38100"/>
                <a:gd name="connsiteX287" fmla="*/ 387191 w 5810250"/>
                <a:gd name="connsiteY287" fmla="*/ 9049 h 38100"/>
                <a:gd name="connsiteX288" fmla="*/ 387191 w 5810250"/>
                <a:gd name="connsiteY288" fmla="*/ 9049 h 38100"/>
                <a:gd name="connsiteX289" fmla="*/ 387191 w 5810250"/>
                <a:gd name="connsiteY289" fmla="*/ 9049 h 38100"/>
                <a:gd name="connsiteX290" fmla="*/ 387191 w 5810250"/>
                <a:gd name="connsiteY290" fmla="*/ 9049 h 38100"/>
                <a:gd name="connsiteX291" fmla="*/ 229076 w 5810250"/>
                <a:gd name="connsiteY291" fmla="*/ 9049 h 38100"/>
                <a:gd name="connsiteX292" fmla="*/ 229076 w 5810250"/>
                <a:gd name="connsiteY292" fmla="*/ 12859 h 38100"/>
                <a:gd name="connsiteX293" fmla="*/ 234791 w 5810250"/>
                <a:gd name="connsiteY293" fmla="*/ 12859 h 38100"/>
                <a:gd name="connsiteX294" fmla="*/ 234791 w 5810250"/>
                <a:gd name="connsiteY294" fmla="*/ 9049 h 38100"/>
                <a:gd name="connsiteX295" fmla="*/ 229076 w 5810250"/>
                <a:gd name="connsiteY295" fmla="*/ 9049 h 38100"/>
                <a:gd name="connsiteX296" fmla="*/ 229076 w 5810250"/>
                <a:gd name="connsiteY296" fmla="*/ 9049 h 38100"/>
                <a:gd name="connsiteX297" fmla="*/ 229076 w 5810250"/>
                <a:gd name="connsiteY297" fmla="*/ 9049 h 38100"/>
                <a:gd name="connsiteX298" fmla="*/ 229076 w 5810250"/>
                <a:gd name="connsiteY298" fmla="*/ 9049 h 38100"/>
                <a:gd name="connsiteX299" fmla="*/ 191929 w 5810250"/>
                <a:gd name="connsiteY299" fmla="*/ 9049 h 38100"/>
                <a:gd name="connsiteX300" fmla="*/ 167164 w 5810250"/>
                <a:gd name="connsiteY300" fmla="*/ 18574 h 38100"/>
                <a:gd name="connsiteX301" fmla="*/ 167164 w 5810250"/>
                <a:gd name="connsiteY301" fmla="*/ 9049 h 38100"/>
                <a:gd name="connsiteX302" fmla="*/ 155734 w 5810250"/>
                <a:gd name="connsiteY302" fmla="*/ 9049 h 38100"/>
                <a:gd name="connsiteX303" fmla="*/ 161449 w 5810250"/>
                <a:gd name="connsiteY303" fmla="*/ 12859 h 38100"/>
                <a:gd name="connsiteX304" fmla="*/ 142399 w 5810250"/>
                <a:gd name="connsiteY304" fmla="*/ 12859 h 38100"/>
                <a:gd name="connsiteX305" fmla="*/ 142399 w 5810250"/>
                <a:gd name="connsiteY305" fmla="*/ 35719 h 38100"/>
                <a:gd name="connsiteX306" fmla="*/ 148114 w 5810250"/>
                <a:gd name="connsiteY306" fmla="*/ 35719 h 38100"/>
                <a:gd name="connsiteX307" fmla="*/ 148114 w 5810250"/>
                <a:gd name="connsiteY307" fmla="*/ 31909 h 38100"/>
                <a:gd name="connsiteX308" fmla="*/ 190976 w 5810250"/>
                <a:gd name="connsiteY308" fmla="*/ 26194 h 38100"/>
                <a:gd name="connsiteX309" fmla="*/ 189071 w 5810250"/>
                <a:gd name="connsiteY309" fmla="*/ 35719 h 38100"/>
                <a:gd name="connsiteX310" fmla="*/ 206216 w 5810250"/>
                <a:gd name="connsiteY310" fmla="*/ 35719 h 38100"/>
                <a:gd name="connsiteX311" fmla="*/ 204311 w 5810250"/>
                <a:gd name="connsiteY311" fmla="*/ 10954 h 38100"/>
                <a:gd name="connsiteX312" fmla="*/ 191929 w 5810250"/>
                <a:gd name="connsiteY312" fmla="*/ 9049 h 38100"/>
                <a:gd name="connsiteX313" fmla="*/ 191929 w 5810250"/>
                <a:gd name="connsiteY313" fmla="*/ 9049 h 38100"/>
                <a:gd name="connsiteX314" fmla="*/ 191929 w 5810250"/>
                <a:gd name="connsiteY314" fmla="*/ 9049 h 38100"/>
                <a:gd name="connsiteX315" fmla="*/ 191929 w 5810250"/>
                <a:gd name="connsiteY315" fmla="*/ 9049 h 38100"/>
                <a:gd name="connsiteX316" fmla="*/ 18574 w 5810250"/>
                <a:gd name="connsiteY316" fmla="*/ 9049 h 38100"/>
                <a:gd name="connsiteX317" fmla="*/ 7144 w 5810250"/>
                <a:gd name="connsiteY317" fmla="*/ 35719 h 38100"/>
                <a:gd name="connsiteX318" fmla="*/ 37624 w 5810250"/>
                <a:gd name="connsiteY318" fmla="*/ 35719 h 38100"/>
                <a:gd name="connsiteX319" fmla="*/ 30004 w 5810250"/>
                <a:gd name="connsiteY319" fmla="*/ 10954 h 38100"/>
                <a:gd name="connsiteX320" fmla="*/ 18574 w 5810250"/>
                <a:gd name="connsiteY320" fmla="*/ 9049 h 38100"/>
                <a:gd name="connsiteX321" fmla="*/ 18574 w 5810250"/>
                <a:gd name="connsiteY321" fmla="*/ 9049 h 38100"/>
                <a:gd name="connsiteX322" fmla="*/ 18574 w 5810250"/>
                <a:gd name="connsiteY322" fmla="*/ 9049 h 38100"/>
                <a:gd name="connsiteX323" fmla="*/ 18574 w 5810250"/>
                <a:gd name="connsiteY323" fmla="*/ 9049 h 38100"/>
                <a:gd name="connsiteX324" fmla="*/ 4710589 w 5810250"/>
                <a:gd name="connsiteY324" fmla="*/ 33814 h 38100"/>
                <a:gd name="connsiteX325" fmla="*/ 4716304 w 5810250"/>
                <a:gd name="connsiteY325" fmla="*/ 30004 h 38100"/>
                <a:gd name="connsiteX326" fmla="*/ 4679156 w 5810250"/>
                <a:gd name="connsiteY326" fmla="*/ 33814 h 38100"/>
                <a:gd name="connsiteX327" fmla="*/ 4710589 w 5810250"/>
                <a:gd name="connsiteY327" fmla="*/ 33814 h 38100"/>
                <a:gd name="connsiteX328" fmla="*/ 4710589 w 5810250"/>
                <a:gd name="connsiteY328" fmla="*/ 33814 h 38100"/>
                <a:gd name="connsiteX329" fmla="*/ 4710589 w 5810250"/>
                <a:gd name="connsiteY329" fmla="*/ 33814 h 38100"/>
                <a:gd name="connsiteX330" fmla="*/ 4710589 w 5810250"/>
                <a:gd name="connsiteY330" fmla="*/ 33814 h 38100"/>
                <a:gd name="connsiteX331" fmla="*/ 4244817 w 5810250"/>
                <a:gd name="connsiteY331" fmla="*/ 33814 h 38100"/>
                <a:gd name="connsiteX332" fmla="*/ 4244817 w 5810250"/>
                <a:gd name="connsiteY332" fmla="*/ 30004 h 38100"/>
                <a:gd name="connsiteX333" fmla="*/ 4229577 w 5810250"/>
                <a:gd name="connsiteY333" fmla="*/ 33814 h 38100"/>
                <a:gd name="connsiteX334" fmla="*/ 4244817 w 5810250"/>
                <a:gd name="connsiteY334" fmla="*/ 33814 h 38100"/>
                <a:gd name="connsiteX335" fmla="*/ 4244817 w 5810250"/>
                <a:gd name="connsiteY335" fmla="*/ 33814 h 38100"/>
                <a:gd name="connsiteX336" fmla="*/ 4244817 w 5810250"/>
                <a:gd name="connsiteY336" fmla="*/ 33814 h 38100"/>
                <a:gd name="connsiteX337" fmla="*/ 4244817 w 5810250"/>
                <a:gd name="connsiteY337" fmla="*/ 33814 h 38100"/>
                <a:gd name="connsiteX338" fmla="*/ 3194209 w 5810250"/>
                <a:gd name="connsiteY338" fmla="*/ 33814 h 38100"/>
                <a:gd name="connsiteX339" fmla="*/ 3190399 w 5810250"/>
                <a:gd name="connsiteY339" fmla="*/ 10954 h 38100"/>
                <a:gd name="connsiteX340" fmla="*/ 3184684 w 5810250"/>
                <a:gd name="connsiteY340" fmla="*/ 33814 h 38100"/>
                <a:gd name="connsiteX341" fmla="*/ 3194209 w 5810250"/>
                <a:gd name="connsiteY341" fmla="*/ 33814 h 38100"/>
                <a:gd name="connsiteX342" fmla="*/ 3194209 w 5810250"/>
                <a:gd name="connsiteY342" fmla="*/ 33814 h 38100"/>
                <a:gd name="connsiteX343" fmla="*/ 3194209 w 5810250"/>
                <a:gd name="connsiteY343" fmla="*/ 33814 h 38100"/>
                <a:gd name="connsiteX344" fmla="*/ 3194209 w 5810250"/>
                <a:gd name="connsiteY344" fmla="*/ 33814 h 38100"/>
                <a:gd name="connsiteX345" fmla="*/ 1005364 w 5810250"/>
                <a:gd name="connsiteY345" fmla="*/ 33814 h 38100"/>
                <a:gd name="connsiteX346" fmla="*/ 1005364 w 5810250"/>
                <a:gd name="connsiteY346" fmla="*/ 30004 h 38100"/>
                <a:gd name="connsiteX347" fmla="*/ 999649 w 5810250"/>
                <a:gd name="connsiteY347" fmla="*/ 33814 h 38100"/>
                <a:gd name="connsiteX348" fmla="*/ 1005364 w 5810250"/>
                <a:gd name="connsiteY348" fmla="*/ 33814 h 38100"/>
                <a:gd name="connsiteX349" fmla="*/ 1005364 w 5810250"/>
                <a:gd name="connsiteY349" fmla="*/ 33814 h 38100"/>
                <a:gd name="connsiteX350" fmla="*/ 1005364 w 5810250"/>
                <a:gd name="connsiteY350" fmla="*/ 33814 h 38100"/>
                <a:gd name="connsiteX351" fmla="*/ 1005364 w 5810250"/>
                <a:gd name="connsiteY351" fmla="*/ 33814 h 38100"/>
                <a:gd name="connsiteX352" fmla="*/ 614839 w 5810250"/>
                <a:gd name="connsiteY352" fmla="*/ 33814 h 38100"/>
                <a:gd name="connsiteX353" fmla="*/ 607219 w 5810250"/>
                <a:gd name="connsiteY353" fmla="*/ 30004 h 38100"/>
                <a:gd name="connsiteX354" fmla="*/ 607219 w 5810250"/>
                <a:gd name="connsiteY354" fmla="*/ 33814 h 38100"/>
                <a:gd name="connsiteX355" fmla="*/ 614839 w 5810250"/>
                <a:gd name="connsiteY355" fmla="*/ 33814 h 38100"/>
                <a:gd name="connsiteX356" fmla="*/ 614839 w 5810250"/>
                <a:gd name="connsiteY356" fmla="*/ 33814 h 38100"/>
                <a:gd name="connsiteX357" fmla="*/ 614839 w 5810250"/>
                <a:gd name="connsiteY357" fmla="*/ 33814 h 38100"/>
                <a:gd name="connsiteX358" fmla="*/ 614839 w 5810250"/>
                <a:gd name="connsiteY358" fmla="*/ 33814 h 38100"/>
                <a:gd name="connsiteX359" fmla="*/ 528161 w 5810250"/>
                <a:gd name="connsiteY359" fmla="*/ 33814 h 38100"/>
                <a:gd name="connsiteX360" fmla="*/ 520541 w 5810250"/>
                <a:gd name="connsiteY360" fmla="*/ 30004 h 38100"/>
                <a:gd name="connsiteX361" fmla="*/ 520541 w 5810250"/>
                <a:gd name="connsiteY361" fmla="*/ 33814 h 38100"/>
                <a:gd name="connsiteX362" fmla="*/ 528161 w 5810250"/>
                <a:gd name="connsiteY362" fmla="*/ 33814 h 38100"/>
                <a:gd name="connsiteX363" fmla="*/ 528161 w 5810250"/>
                <a:gd name="connsiteY363" fmla="*/ 33814 h 38100"/>
                <a:gd name="connsiteX364" fmla="*/ 528161 w 5810250"/>
                <a:gd name="connsiteY364" fmla="*/ 33814 h 38100"/>
                <a:gd name="connsiteX365" fmla="*/ 528161 w 5810250"/>
                <a:gd name="connsiteY365" fmla="*/ 33814 h 38100"/>
                <a:gd name="connsiteX366" fmla="*/ 230981 w 5810250"/>
                <a:gd name="connsiteY366" fmla="*/ 33814 h 38100"/>
                <a:gd name="connsiteX367" fmla="*/ 234791 w 5810250"/>
                <a:gd name="connsiteY367" fmla="*/ 16669 h 38100"/>
                <a:gd name="connsiteX368" fmla="*/ 225266 w 5810250"/>
                <a:gd name="connsiteY368" fmla="*/ 20479 h 38100"/>
                <a:gd name="connsiteX369" fmla="*/ 221456 w 5810250"/>
                <a:gd name="connsiteY369" fmla="*/ 30004 h 38100"/>
                <a:gd name="connsiteX370" fmla="*/ 219551 w 5810250"/>
                <a:gd name="connsiteY370" fmla="*/ 33814 h 38100"/>
                <a:gd name="connsiteX371" fmla="*/ 230981 w 5810250"/>
                <a:gd name="connsiteY371" fmla="*/ 33814 h 38100"/>
                <a:gd name="connsiteX372" fmla="*/ 230981 w 5810250"/>
                <a:gd name="connsiteY372" fmla="*/ 33814 h 38100"/>
                <a:gd name="connsiteX373" fmla="*/ 230981 w 5810250"/>
                <a:gd name="connsiteY373" fmla="*/ 33814 h 38100"/>
                <a:gd name="connsiteX374" fmla="*/ 230981 w 5810250"/>
                <a:gd name="connsiteY374" fmla="*/ 33814 h 38100"/>
                <a:gd name="connsiteX375" fmla="*/ 1631156 w 5810250"/>
                <a:gd name="connsiteY375" fmla="*/ 18574 h 38100"/>
                <a:gd name="connsiteX376" fmla="*/ 1631156 w 5810250"/>
                <a:gd name="connsiteY376" fmla="*/ 24289 h 38100"/>
                <a:gd name="connsiteX377" fmla="*/ 1636871 w 5810250"/>
                <a:gd name="connsiteY377" fmla="*/ 24289 h 38100"/>
                <a:gd name="connsiteX378" fmla="*/ 1625441 w 5810250"/>
                <a:gd name="connsiteY378" fmla="*/ 30004 h 38100"/>
                <a:gd name="connsiteX379" fmla="*/ 1619726 w 5810250"/>
                <a:gd name="connsiteY379" fmla="*/ 24289 h 38100"/>
                <a:gd name="connsiteX380" fmla="*/ 1631156 w 5810250"/>
                <a:gd name="connsiteY380" fmla="*/ 18574 h 38100"/>
                <a:gd name="connsiteX381" fmla="*/ 1631156 w 5810250"/>
                <a:gd name="connsiteY381" fmla="*/ 18574 h 38100"/>
                <a:gd name="connsiteX382" fmla="*/ 1631156 w 5810250"/>
                <a:gd name="connsiteY382" fmla="*/ 18574 h 38100"/>
                <a:gd name="connsiteX383" fmla="*/ 1631156 w 5810250"/>
                <a:gd name="connsiteY383" fmla="*/ 18574 h 38100"/>
                <a:gd name="connsiteX384" fmla="*/ 2748439 w 5810250"/>
                <a:gd name="connsiteY384" fmla="*/ 18574 h 38100"/>
                <a:gd name="connsiteX385" fmla="*/ 2767489 w 5810250"/>
                <a:gd name="connsiteY385" fmla="*/ 30004 h 38100"/>
                <a:gd name="connsiteX386" fmla="*/ 2742724 w 5810250"/>
                <a:gd name="connsiteY386" fmla="*/ 30004 h 38100"/>
                <a:gd name="connsiteX387" fmla="*/ 2737009 w 5810250"/>
                <a:gd name="connsiteY387" fmla="*/ 24289 h 38100"/>
                <a:gd name="connsiteX388" fmla="*/ 2748439 w 5810250"/>
                <a:gd name="connsiteY388" fmla="*/ 18574 h 38100"/>
                <a:gd name="connsiteX389" fmla="*/ 2748439 w 5810250"/>
                <a:gd name="connsiteY389" fmla="*/ 18574 h 38100"/>
                <a:gd name="connsiteX390" fmla="*/ 2748439 w 5810250"/>
                <a:gd name="connsiteY390" fmla="*/ 18574 h 38100"/>
                <a:gd name="connsiteX391" fmla="*/ 2748439 w 5810250"/>
                <a:gd name="connsiteY391" fmla="*/ 18574 h 38100"/>
                <a:gd name="connsiteX392" fmla="*/ 4921092 w 5810250"/>
                <a:gd name="connsiteY392" fmla="*/ 18574 h 38100"/>
                <a:gd name="connsiteX393" fmla="*/ 4921092 w 5810250"/>
                <a:gd name="connsiteY393" fmla="*/ 30004 h 38100"/>
                <a:gd name="connsiteX394" fmla="*/ 4909661 w 5810250"/>
                <a:gd name="connsiteY394" fmla="*/ 30004 h 38100"/>
                <a:gd name="connsiteX395" fmla="*/ 4909661 w 5810250"/>
                <a:gd name="connsiteY395" fmla="*/ 18574 h 38100"/>
                <a:gd name="connsiteX396" fmla="*/ 4921092 w 5810250"/>
                <a:gd name="connsiteY396" fmla="*/ 18574 h 38100"/>
                <a:gd name="connsiteX397" fmla="*/ 4921092 w 5810250"/>
                <a:gd name="connsiteY397" fmla="*/ 18574 h 38100"/>
                <a:gd name="connsiteX398" fmla="*/ 4921092 w 5810250"/>
                <a:gd name="connsiteY398" fmla="*/ 18574 h 38100"/>
                <a:gd name="connsiteX399" fmla="*/ 4921092 w 5810250"/>
                <a:gd name="connsiteY399" fmla="*/ 18574 h 38100"/>
                <a:gd name="connsiteX400" fmla="*/ 588169 w 5810250"/>
                <a:gd name="connsiteY400" fmla="*/ 12859 h 38100"/>
                <a:gd name="connsiteX401" fmla="*/ 576739 w 5810250"/>
                <a:gd name="connsiteY401" fmla="*/ 12859 h 38100"/>
                <a:gd name="connsiteX402" fmla="*/ 576739 w 5810250"/>
                <a:gd name="connsiteY402" fmla="*/ 18574 h 38100"/>
                <a:gd name="connsiteX403" fmla="*/ 582454 w 5810250"/>
                <a:gd name="connsiteY403" fmla="*/ 18574 h 38100"/>
                <a:gd name="connsiteX404" fmla="*/ 582454 w 5810250"/>
                <a:gd name="connsiteY404" fmla="*/ 24289 h 38100"/>
                <a:gd name="connsiteX405" fmla="*/ 588169 w 5810250"/>
                <a:gd name="connsiteY405" fmla="*/ 12859 h 38100"/>
                <a:gd name="connsiteX406" fmla="*/ 588169 w 5810250"/>
                <a:gd name="connsiteY406" fmla="*/ 12859 h 38100"/>
                <a:gd name="connsiteX407" fmla="*/ 588169 w 5810250"/>
                <a:gd name="connsiteY407" fmla="*/ 12859 h 38100"/>
                <a:gd name="connsiteX408" fmla="*/ 588169 w 5810250"/>
                <a:gd name="connsiteY408" fmla="*/ 12859 h 38100"/>
                <a:gd name="connsiteX409" fmla="*/ 1507331 w 5810250"/>
                <a:gd name="connsiteY409" fmla="*/ 12859 h 38100"/>
                <a:gd name="connsiteX410" fmla="*/ 1495901 w 5810250"/>
                <a:gd name="connsiteY410" fmla="*/ 24289 h 38100"/>
                <a:gd name="connsiteX411" fmla="*/ 1471136 w 5810250"/>
                <a:gd name="connsiteY411" fmla="*/ 24289 h 38100"/>
                <a:gd name="connsiteX412" fmla="*/ 1507331 w 5810250"/>
                <a:gd name="connsiteY412" fmla="*/ 12859 h 38100"/>
                <a:gd name="connsiteX413" fmla="*/ 1507331 w 5810250"/>
                <a:gd name="connsiteY413" fmla="*/ 12859 h 38100"/>
                <a:gd name="connsiteX414" fmla="*/ 1507331 w 5810250"/>
                <a:gd name="connsiteY414" fmla="*/ 12859 h 38100"/>
                <a:gd name="connsiteX415" fmla="*/ 1507331 w 5810250"/>
                <a:gd name="connsiteY415" fmla="*/ 12859 h 38100"/>
                <a:gd name="connsiteX416" fmla="*/ 1779746 w 5810250"/>
                <a:gd name="connsiteY416" fmla="*/ 12859 h 38100"/>
                <a:gd name="connsiteX417" fmla="*/ 1791176 w 5810250"/>
                <a:gd name="connsiteY417" fmla="*/ 18574 h 38100"/>
                <a:gd name="connsiteX418" fmla="*/ 1791176 w 5810250"/>
                <a:gd name="connsiteY418" fmla="*/ 24289 h 38100"/>
                <a:gd name="connsiteX419" fmla="*/ 1766411 w 5810250"/>
                <a:gd name="connsiteY419" fmla="*/ 24289 h 38100"/>
                <a:gd name="connsiteX420" fmla="*/ 1766411 w 5810250"/>
                <a:gd name="connsiteY420" fmla="*/ 18574 h 38100"/>
                <a:gd name="connsiteX421" fmla="*/ 1779746 w 5810250"/>
                <a:gd name="connsiteY421" fmla="*/ 12859 h 38100"/>
                <a:gd name="connsiteX422" fmla="*/ 1779746 w 5810250"/>
                <a:gd name="connsiteY422" fmla="*/ 12859 h 38100"/>
                <a:gd name="connsiteX423" fmla="*/ 1779746 w 5810250"/>
                <a:gd name="connsiteY423" fmla="*/ 12859 h 38100"/>
                <a:gd name="connsiteX424" fmla="*/ 1779746 w 5810250"/>
                <a:gd name="connsiteY424" fmla="*/ 12859 h 38100"/>
                <a:gd name="connsiteX425" fmla="*/ 2500789 w 5810250"/>
                <a:gd name="connsiteY425" fmla="*/ 12859 h 38100"/>
                <a:gd name="connsiteX426" fmla="*/ 2489359 w 5810250"/>
                <a:gd name="connsiteY426" fmla="*/ 12859 h 38100"/>
                <a:gd name="connsiteX427" fmla="*/ 2489359 w 5810250"/>
                <a:gd name="connsiteY427" fmla="*/ 18574 h 38100"/>
                <a:gd name="connsiteX428" fmla="*/ 2500789 w 5810250"/>
                <a:gd name="connsiteY428" fmla="*/ 12859 h 38100"/>
                <a:gd name="connsiteX429" fmla="*/ 2500789 w 5810250"/>
                <a:gd name="connsiteY429" fmla="*/ 12859 h 38100"/>
                <a:gd name="connsiteX430" fmla="*/ 2500789 w 5810250"/>
                <a:gd name="connsiteY430" fmla="*/ 12859 h 38100"/>
                <a:gd name="connsiteX431" fmla="*/ 2500789 w 5810250"/>
                <a:gd name="connsiteY431" fmla="*/ 12859 h 38100"/>
                <a:gd name="connsiteX432" fmla="*/ 2660809 w 5810250"/>
                <a:gd name="connsiteY432" fmla="*/ 12859 h 38100"/>
                <a:gd name="connsiteX433" fmla="*/ 2649379 w 5810250"/>
                <a:gd name="connsiteY433" fmla="*/ 18574 h 38100"/>
                <a:gd name="connsiteX434" fmla="*/ 2660809 w 5810250"/>
                <a:gd name="connsiteY434" fmla="*/ 12859 h 38100"/>
                <a:gd name="connsiteX435" fmla="*/ 2660809 w 5810250"/>
                <a:gd name="connsiteY435" fmla="*/ 12859 h 38100"/>
                <a:gd name="connsiteX436" fmla="*/ 2660809 w 5810250"/>
                <a:gd name="connsiteY436" fmla="*/ 12859 h 38100"/>
                <a:gd name="connsiteX437" fmla="*/ 2660809 w 5810250"/>
                <a:gd name="connsiteY437" fmla="*/ 12859 h 38100"/>
                <a:gd name="connsiteX438" fmla="*/ 2786539 w 5810250"/>
                <a:gd name="connsiteY438" fmla="*/ 12859 h 38100"/>
                <a:gd name="connsiteX439" fmla="*/ 2775109 w 5810250"/>
                <a:gd name="connsiteY439" fmla="*/ 18574 h 38100"/>
                <a:gd name="connsiteX440" fmla="*/ 2786539 w 5810250"/>
                <a:gd name="connsiteY440" fmla="*/ 12859 h 38100"/>
                <a:gd name="connsiteX441" fmla="*/ 2786539 w 5810250"/>
                <a:gd name="connsiteY441" fmla="*/ 12859 h 38100"/>
                <a:gd name="connsiteX442" fmla="*/ 2786539 w 5810250"/>
                <a:gd name="connsiteY442" fmla="*/ 12859 h 38100"/>
                <a:gd name="connsiteX443" fmla="*/ 2786539 w 5810250"/>
                <a:gd name="connsiteY443" fmla="*/ 12859 h 38100"/>
                <a:gd name="connsiteX444" fmla="*/ 3605689 w 5810250"/>
                <a:gd name="connsiteY444" fmla="*/ 12859 h 38100"/>
                <a:gd name="connsiteX445" fmla="*/ 3594259 w 5810250"/>
                <a:gd name="connsiteY445" fmla="*/ 18574 h 38100"/>
                <a:gd name="connsiteX446" fmla="*/ 3605689 w 5810250"/>
                <a:gd name="connsiteY446" fmla="*/ 12859 h 38100"/>
                <a:gd name="connsiteX447" fmla="*/ 3605689 w 5810250"/>
                <a:gd name="connsiteY447" fmla="*/ 12859 h 38100"/>
                <a:gd name="connsiteX448" fmla="*/ 3605689 w 5810250"/>
                <a:gd name="connsiteY448" fmla="*/ 12859 h 38100"/>
                <a:gd name="connsiteX449" fmla="*/ 3605689 w 5810250"/>
                <a:gd name="connsiteY449" fmla="*/ 12859 h 38100"/>
                <a:gd name="connsiteX450" fmla="*/ 3656171 w 5810250"/>
                <a:gd name="connsiteY450" fmla="*/ 12859 h 38100"/>
                <a:gd name="connsiteX451" fmla="*/ 3631406 w 5810250"/>
                <a:gd name="connsiteY451" fmla="*/ 31909 h 38100"/>
                <a:gd name="connsiteX452" fmla="*/ 3631406 w 5810250"/>
                <a:gd name="connsiteY452" fmla="*/ 20479 h 38100"/>
                <a:gd name="connsiteX453" fmla="*/ 3656171 w 5810250"/>
                <a:gd name="connsiteY453" fmla="*/ 12859 h 38100"/>
                <a:gd name="connsiteX454" fmla="*/ 3656171 w 5810250"/>
                <a:gd name="connsiteY454" fmla="*/ 12859 h 38100"/>
                <a:gd name="connsiteX455" fmla="*/ 3656171 w 5810250"/>
                <a:gd name="connsiteY455" fmla="*/ 12859 h 38100"/>
                <a:gd name="connsiteX456" fmla="*/ 3656171 w 5810250"/>
                <a:gd name="connsiteY456" fmla="*/ 12859 h 38100"/>
                <a:gd name="connsiteX457" fmla="*/ 4798219 w 5810250"/>
                <a:gd name="connsiteY457" fmla="*/ 12859 h 38100"/>
                <a:gd name="connsiteX458" fmla="*/ 4747736 w 5810250"/>
                <a:gd name="connsiteY458" fmla="*/ 24289 h 38100"/>
                <a:gd name="connsiteX459" fmla="*/ 4747736 w 5810250"/>
                <a:gd name="connsiteY459" fmla="*/ 30004 h 38100"/>
                <a:gd name="connsiteX460" fmla="*/ 4766786 w 5810250"/>
                <a:gd name="connsiteY460" fmla="*/ 30004 h 38100"/>
                <a:gd name="connsiteX461" fmla="*/ 4798219 w 5810250"/>
                <a:gd name="connsiteY461" fmla="*/ 12859 h 38100"/>
                <a:gd name="connsiteX462" fmla="*/ 4798219 w 5810250"/>
                <a:gd name="connsiteY462" fmla="*/ 12859 h 38100"/>
                <a:gd name="connsiteX463" fmla="*/ 4798219 w 5810250"/>
                <a:gd name="connsiteY463" fmla="*/ 12859 h 38100"/>
                <a:gd name="connsiteX464" fmla="*/ 4798219 w 5810250"/>
                <a:gd name="connsiteY464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5810250" h="38100">
                  <a:moveTo>
                    <a:pt x="5790724" y="9049"/>
                  </a:moveTo>
                  <a:cubicBezTo>
                    <a:pt x="5790724" y="10954"/>
                    <a:pt x="5790724" y="14764"/>
                    <a:pt x="5790724" y="18574"/>
                  </a:cubicBezTo>
                  <a:cubicBezTo>
                    <a:pt x="5773579" y="24289"/>
                    <a:pt x="5762149" y="30004"/>
                    <a:pt x="5749767" y="35719"/>
                  </a:cubicBezTo>
                  <a:lnTo>
                    <a:pt x="5804059" y="35719"/>
                  </a:lnTo>
                  <a:cubicBezTo>
                    <a:pt x="5805964" y="28099"/>
                    <a:pt x="5807869" y="18574"/>
                    <a:pt x="5809774" y="10954"/>
                  </a:cubicBezTo>
                  <a:lnTo>
                    <a:pt x="5790724" y="9049"/>
                  </a:lnTo>
                  <a:lnTo>
                    <a:pt x="5790724" y="9049"/>
                  </a:lnTo>
                  <a:lnTo>
                    <a:pt x="5790724" y="9049"/>
                  </a:lnTo>
                  <a:lnTo>
                    <a:pt x="5790724" y="9049"/>
                  </a:lnTo>
                  <a:close/>
                  <a:moveTo>
                    <a:pt x="5707856" y="9049"/>
                  </a:moveTo>
                  <a:cubicBezTo>
                    <a:pt x="5709761" y="9049"/>
                    <a:pt x="5711667" y="10954"/>
                    <a:pt x="5715476" y="12859"/>
                  </a:cubicBezTo>
                  <a:lnTo>
                    <a:pt x="5713572" y="9049"/>
                  </a:lnTo>
                  <a:lnTo>
                    <a:pt x="5707856" y="9049"/>
                  </a:lnTo>
                  <a:lnTo>
                    <a:pt x="5707856" y="9049"/>
                  </a:lnTo>
                  <a:lnTo>
                    <a:pt x="5707856" y="9049"/>
                  </a:lnTo>
                  <a:lnTo>
                    <a:pt x="5707856" y="9049"/>
                  </a:lnTo>
                  <a:close/>
                  <a:moveTo>
                    <a:pt x="5524024" y="9049"/>
                  </a:moveTo>
                  <a:cubicBezTo>
                    <a:pt x="5522119" y="16669"/>
                    <a:pt x="5518309" y="26194"/>
                    <a:pt x="5516404" y="33814"/>
                  </a:cubicBezTo>
                  <a:lnTo>
                    <a:pt x="5612606" y="33814"/>
                  </a:lnTo>
                  <a:cubicBezTo>
                    <a:pt x="5608797" y="30004"/>
                    <a:pt x="5603081" y="26194"/>
                    <a:pt x="5599272" y="16669"/>
                  </a:cubicBezTo>
                  <a:cubicBezTo>
                    <a:pt x="5595461" y="12859"/>
                    <a:pt x="5595461" y="10954"/>
                    <a:pt x="5595461" y="7144"/>
                  </a:cubicBezTo>
                  <a:lnTo>
                    <a:pt x="5524024" y="9049"/>
                  </a:lnTo>
                  <a:lnTo>
                    <a:pt x="5524024" y="9049"/>
                  </a:lnTo>
                  <a:lnTo>
                    <a:pt x="5524024" y="9049"/>
                  </a:lnTo>
                  <a:lnTo>
                    <a:pt x="5524024" y="9049"/>
                  </a:lnTo>
                  <a:close/>
                  <a:moveTo>
                    <a:pt x="5161122" y="9049"/>
                  </a:moveTo>
                  <a:cubicBezTo>
                    <a:pt x="5159217" y="18574"/>
                    <a:pt x="5157311" y="26194"/>
                    <a:pt x="5151597" y="30004"/>
                  </a:cubicBezTo>
                  <a:lnTo>
                    <a:pt x="5108734" y="30004"/>
                  </a:lnTo>
                  <a:cubicBezTo>
                    <a:pt x="5087779" y="39529"/>
                    <a:pt x="5035392" y="20479"/>
                    <a:pt x="4998244" y="9049"/>
                  </a:cubicBezTo>
                  <a:lnTo>
                    <a:pt x="4885849" y="9049"/>
                  </a:lnTo>
                  <a:cubicBezTo>
                    <a:pt x="4889659" y="20479"/>
                    <a:pt x="4897279" y="28099"/>
                    <a:pt x="4904899" y="33814"/>
                  </a:cubicBezTo>
                  <a:lnTo>
                    <a:pt x="4970622" y="33814"/>
                  </a:lnTo>
                  <a:lnTo>
                    <a:pt x="4970622" y="16669"/>
                  </a:lnTo>
                  <a:lnTo>
                    <a:pt x="4982051" y="16669"/>
                  </a:lnTo>
                  <a:cubicBezTo>
                    <a:pt x="4987767" y="24289"/>
                    <a:pt x="4989672" y="28099"/>
                    <a:pt x="4993481" y="33814"/>
                  </a:cubicBezTo>
                  <a:lnTo>
                    <a:pt x="5149692" y="33814"/>
                  </a:lnTo>
                  <a:cubicBezTo>
                    <a:pt x="5155406" y="26194"/>
                    <a:pt x="5161122" y="20479"/>
                    <a:pt x="5166836" y="16669"/>
                  </a:cubicBezTo>
                  <a:cubicBezTo>
                    <a:pt x="5178267" y="10954"/>
                    <a:pt x="5189697" y="16669"/>
                    <a:pt x="5197317" y="10954"/>
                  </a:cubicBezTo>
                  <a:cubicBezTo>
                    <a:pt x="5183981" y="7144"/>
                    <a:pt x="5183981" y="9049"/>
                    <a:pt x="5183981" y="7144"/>
                  </a:cubicBezTo>
                  <a:lnTo>
                    <a:pt x="5161122" y="9049"/>
                  </a:lnTo>
                  <a:lnTo>
                    <a:pt x="5161122" y="9049"/>
                  </a:lnTo>
                  <a:lnTo>
                    <a:pt x="5161122" y="9049"/>
                  </a:lnTo>
                  <a:lnTo>
                    <a:pt x="5161122" y="9049"/>
                  </a:lnTo>
                  <a:close/>
                  <a:moveTo>
                    <a:pt x="4824889" y="9049"/>
                  </a:moveTo>
                  <a:cubicBezTo>
                    <a:pt x="4834414" y="12859"/>
                    <a:pt x="4832509" y="12859"/>
                    <a:pt x="4828699" y="24289"/>
                  </a:cubicBezTo>
                  <a:cubicBezTo>
                    <a:pt x="4822984" y="43339"/>
                    <a:pt x="4821079" y="26194"/>
                    <a:pt x="4815364" y="33814"/>
                  </a:cubicBezTo>
                  <a:lnTo>
                    <a:pt x="4858226" y="33814"/>
                  </a:lnTo>
                  <a:cubicBezTo>
                    <a:pt x="4862036" y="22384"/>
                    <a:pt x="4867751" y="14764"/>
                    <a:pt x="4879181" y="9049"/>
                  </a:cubicBezTo>
                  <a:lnTo>
                    <a:pt x="4824889" y="9049"/>
                  </a:lnTo>
                  <a:lnTo>
                    <a:pt x="4824889" y="9049"/>
                  </a:lnTo>
                  <a:lnTo>
                    <a:pt x="4824889" y="9049"/>
                  </a:lnTo>
                  <a:lnTo>
                    <a:pt x="4824889" y="9049"/>
                  </a:lnTo>
                  <a:close/>
                  <a:moveTo>
                    <a:pt x="4488656" y="9049"/>
                  </a:moveTo>
                  <a:cubicBezTo>
                    <a:pt x="4490561" y="9049"/>
                    <a:pt x="4490561" y="10954"/>
                    <a:pt x="4492467" y="12859"/>
                  </a:cubicBezTo>
                  <a:cubicBezTo>
                    <a:pt x="4473417" y="18574"/>
                    <a:pt x="4482942" y="9049"/>
                    <a:pt x="4473417" y="24289"/>
                  </a:cubicBezTo>
                  <a:cubicBezTo>
                    <a:pt x="4490561" y="24289"/>
                    <a:pt x="4481036" y="18574"/>
                    <a:pt x="4492467" y="24289"/>
                  </a:cubicBezTo>
                  <a:cubicBezTo>
                    <a:pt x="4484846" y="30004"/>
                    <a:pt x="4482942" y="31909"/>
                    <a:pt x="4484846" y="33814"/>
                  </a:cubicBezTo>
                  <a:lnTo>
                    <a:pt x="4515327" y="33814"/>
                  </a:lnTo>
                  <a:cubicBezTo>
                    <a:pt x="4517231" y="26194"/>
                    <a:pt x="4521042" y="16669"/>
                    <a:pt x="4522946" y="9049"/>
                  </a:cubicBezTo>
                  <a:lnTo>
                    <a:pt x="4488656" y="9049"/>
                  </a:lnTo>
                  <a:lnTo>
                    <a:pt x="4488656" y="9049"/>
                  </a:lnTo>
                  <a:lnTo>
                    <a:pt x="4488656" y="9049"/>
                  </a:lnTo>
                  <a:lnTo>
                    <a:pt x="4488656" y="9049"/>
                  </a:lnTo>
                  <a:close/>
                  <a:moveTo>
                    <a:pt x="4361021" y="9049"/>
                  </a:moveTo>
                  <a:cubicBezTo>
                    <a:pt x="4361021" y="14764"/>
                    <a:pt x="4361021" y="20479"/>
                    <a:pt x="4362927" y="24289"/>
                  </a:cubicBezTo>
                  <a:cubicBezTo>
                    <a:pt x="4332446" y="28099"/>
                    <a:pt x="4295299" y="30004"/>
                    <a:pt x="4264819" y="24289"/>
                  </a:cubicBezTo>
                  <a:cubicBezTo>
                    <a:pt x="4266724" y="28099"/>
                    <a:pt x="4266724" y="31909"/>
                    <a:pt x="4266724" y="35719"/>
                  </a:cubicBezTo>
                  <a:lnTo>
                    <a:pt x="4386739" y="35719"/>
                  </a:lnTo>
                  <a:cubicBezTo>
                    <a:pt x="4390549" y="30004"/>
                    <a:pt x="4390549" y="30004"/>
                    <a:pt x="4396264" y="18574"/>
                  </a:cubicBezTo>
                  <a:cubicBezTo>
                    <a:pt x="4382929" y="16669"/>
                    <a:pt x="4384834" y="16669"/>
                    <a:pt x="4377214" y="12859"/>
                  </a:cubicBezTo>
                  <a:cubicBezTo>
                    <a:pt x="4396264" y="12859"/>
                    <a:pt x="4414361" y="12859"/>
                    <a:pt x="4429602" y="9049"/>
                  </a:cubicBezTo>
                  <a:lnTo>
                    <a:pt x="4361021" y="9049"/>
                  </a:lnTo>
                  <a:lnTo>
                    <a:pt x="4361021" y="9049"/>
                  </a:lnTo>
                  <a:lnTo>
                    <a:pt x="4361021" y="9049"/>
                  </a:lnTo>
                  <a:lnTo>
                    <a:pt x="4361021" y="9049"/>
                  </a:lnTo>
                  <a:close/>
                  <a:moveTo>
                    <a:pt x="4220052" y="9049"/>
                  </a:moveTo>
                  <a:cubicBezTo>
                    <a:pt x="4220052" y="10954"/>
                    <a:pt x="4220052" y="10954"/>
                    <a:pt x="4220052" y="12859"/>
                  </a:cubicBezTo>
                  <a:lnTo>
                    <a:pt x="4220052" y="18574"/>
                  </a:lnTo>
                  <a:cubicBezTo>
                    <a:pt x="4225767" y="14764"/>
                    <a:pt x="4231481" y="12859"/>
                    <a:pt x="4235292" y="9049"/>
                  </a:cubicBezTo>
                  <a:lnTo>
                    <a:pt x="4220052" y="9049"/>
                  </a:lnTo>
                  <a:lnTo>
                    <a:pt x="4220052" y="9049"/>
                  </a:lnTo>
                  <a:lnTo>
                    <a:pt x="4220052" y="9049"/>
                  </a:lnTo>
                  <a:lnTo>
                    <a:pt x="4220052" y="9049"/>
                  </a:lnTo>
                  <a:close/>
                  <a:moveTo>
                    <a:pt x="3791426" y="9049"/>
                  </a:moveTo>
                  <a:cubicBezTo>
                    <a:pt x="3791426" y="18574"/>
                    <a:pt x="3791426" y="26194"/>
                    <a:pt x="3791426" y="33814"/>
                  </a:cubicBezTo>
                  <a:lnTo>
                    <a:pt x="3826669" y="33814"/>
                  </a:lnTo>
                  <a:cubicBezTo>
                    <a:pt x="3826669" y="31909"/>
                    <a:pt x="3828574" y="28099"/>
                    <a:pt x="3828574" y="24289"/>
                  </a:cubicBezTo>
                  <a:lnTo>
                    <a:pt x="3817144" y="24289"/>
                  </a:lnTo>
                  <a:lnTo>
                    <a:pt x="3811429" y="30004"/>
                  </a:lnTo>
                  <a:lnTo>
                    <a:pt x="3811429" y="18574"/>
                  </a:lnTo>
                  <a:cubicBezTo>
                    <a:pt x="3819049" y="16669"/>
                    <a:pt x="3822859" y="12859"/>
                    <a:pt x="3824764" y="9049"/>
                  </a:cubicBezTo>
                  <a:lnTo>
                    <a:pt x="3791426" y="9049"/>
                  </a:lnTo>
                  <a:lnTo>
                    <a:pt x="3791426" y="9049"/>
                  </a:lnTo>
                  <a:lnTo>
                    <a:pt x="3791426" y="9049"/>
                  </a:lnTo>
                  <a:lnTo>
                    <a:pt x="3791426" y="9049"/>
                  </a:lnTo>
                  <a:close/>
                  <a:moveTo>
                    <a:pt x="3735229" y="9049"/>
                  </a:moveTo>
                  <a:cubicBezTo>
                    <a:pt x="3735229" y="14764"/>
                    <a:pt x="3733324" y="12859"/>
                    <a:pt x="3735229" y="24289"/>
                  </a:cubicBezTo>
                  <a:cubicBezTo>
                    <a:pt x="3739039" y="22384"/>
                    <a:pt x="3739039" y="22384"/>
                    <a:pt x="3740944" y="18574"/>
                  </a:cubicBezTo>
                  <a:cubicBezTo>
                    <a:pt x="3744754" y="14764"/>
                    <a:pt x="3746659" y="12859"/>
                    <a:pt x="3748564" y="9049"/>
                  </a:cubicBezTo>
                  <a:lnTo>
                    <a:pt x="3735229" y="9049"/>
                  </a:lnTo>
                  <a:lnTo>
                    <a:pt x="3735229" y="9049"/>
                  </a:lnTo>
                  <a:lnTo>
                    <a:pt x="3735229" y="9049"/>
                  </a:lnTo>
                  <a:lnTo>
                    <a:pt x="3735229" y="9049"/>
                  </a:lnTo>
                  <a:close/>
                  <a:moveTo>
                    <a:pt x="3567589" y="9049"/>
                  </a:moveTo>
                  <a:cubicBezTo>
                    <a:pt x="3563779" y="24289"/>
                    <a:pt x="3571399" y="16669"/>
                    <a:pt x="3556159" y="24289"/>
                  </a:cubicBezTo>
                  <a:lnTo>
                    <a:pt x="3556159" y="9049"/>
                  </a:lnTo>
                  <a:lnTo>
                    <a:pt x="3537109" y="9049"/>
                  </a:lnTo>
                  <a:cubicBezTo>
                    <a:pt x="3535204" y="18574"/>
                    <a:pt x="3539014" y="26194"/>
                    <a:pt x="3542824" y="33814"/>
                  </a:cubicBezTo>
                  <a:lnTo>
                    <a:pt x="3651409" y="33814"/>
                  </a:lnTo>
                  <a:cubicBezTo>
                    <a:pt x="3668554" y="26194"/>
                    <a:pt x="3696176" y="16669"/>
                    <a:pt x="3715226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501866" y="9049"/>
                  </a:moveTo>
                  <a:cubicBezTo>
                    <a:pt x="3503771" y="9049"/>
                    <a:pt x="3505676" y="10954"/>
                    <a:pt x="3507581" y="12859"/>
                  </a:cubicBezTo>
                  <a:lnTo>
                    <a:pt x="3507581" y="9049"/>
                  </a:lnTo>
                  <a:lnTo>
                    <a:pt x="3501866" y="9049"/>
                  </a:lnTo>
                  <a:lnTo>
                    <a:pt x="3501866" y="9049"/>
                  </a:lnTo>
                  <a:lnTo>
                    <a:pt x="3501866" y="9049"/>
                  </a:lnTo>
                  <a:lnTo>
                    <a:pt x="3501866" y="9049"/>
                  </a:lnTo>
                  <a:close/>
                  <a:moveTo>
                    <a:pt x="3457099" y="9049"/>
                  </a:moveTo>
                  <a:cubicBezTo>
                    <a:pt x="3455194" y="16669"/>
                    <a:pt x="3453289" y="20479"/>
                    <a:pt x="3449479" y="24289"/>
                  </a:cubicBezTo>
                  <a:cubicBezTo>
                    <a:pt x="3445669" y="22384"/>
                    <a:pt x="3428524" y="20479"/>
                    <a:pt x="3412331" y="18574"/>
                  </a:cubicBezTo>
                  <a:cubicBezTo>
                    <a:pt x="3410426" y="24289"/>
                    <a:pt x="3408521" y="30004"/>
                    <a:pt x="3406616" y="35719"/>
                  </a:cubicBezTo>
                  <a:lnTo>
                    <a:pt x="3511391" y="35719"/>
                  </a:lnTo>
                  <a:cubicBezTo>
                    <a:pt x="3511391" y="33814"/>
                    <a:pt x="3511391" y="33814"/>
                    <a:pt x="3511391" y="31909"/>
                  </a:cubicBezTo>
                  <a:cubicBezTo>
                    <a:pt x="3498056" y="24289"/>
                    <a:pt x="3499961" y="28099"/>
                    <a:pt x="3492341" y="12859"/>
                  </a:cubicBezTo>
                  <a:cubicBezTo>
                    <a:pt x="3482816" y="20479"/>
                    <a:pt x="3486626" y="18574"/>
                    <a:pt x="3473291" y="24289"/>
                  </a:cubicBezTo>
                  <a:lnTo>
                    <a:pt x="3473291" y="12859"/>
                  </a:lnTo>
                  <a:cubicBezTo>
                    <a:pt x="3473291" y="10954"/>
                    <a:pt x="3473291" y="10954"/>
                    <a:pt x="3473291" y="9049"/>
                  </a:cubicBezTo>
                  <a:lnTo>
                    <a:pt x="3457099" y="9049"/>
                  </a:lnTo>
                  <a:lnTo>
                    <a:pt x="3457099" y="9049"/>
                  </a:lnTo>
                  <a:lnTo>
                    <a:pt x="3457099" y="9049"/>
                  </a:lnTo>
                  <a:lnTo>
                    <a:pt x="3457099" y="9049"/>
                  </a:lnTo>
                  <a:close/>
                  <a:moveTo>
                    <a:pt x="3441859" y="9049"/>
                  </a:moveTo>
                  <a:cubicBezTo>
                    <a:pt x="3441859" y="10954"/>
                    <a:pt x="3443764" y="10954"/>
                    <a:pt x="3443764" y="12859"/>
                  </a:cubicBezTo>
                  <a:lnTo>
                    <a:pt x="3443764" y="9049"/>
                  </a:lnTo>
                  <a:lnTo>
                    <a:pt x="3441859" y="9049"/>
                  </a:lnTo>
                  <a:lnTo>
                    <a:pt x="3441859" y="9049"/>
                  </a:lnTo>
                  <a:lnTo>
                    <a:pt x="3441859" y="9049"/>
                  </a:lnTo>
                  <a:lnTo>
                    <a:pt x="3441859" y="9049"/>
                  </a:lnTo>
                  <a:close/>
                  <a:moveTo>
                    <a:pt x="3045619" y="9049"/>
                  </a:moveTo>
                  <a:cubicBezTo>
                    <a:pt x="3041809" y="18574"/>
                    <a:pt x="3041809" y="26194"/>
                    <a:pt x="3041809" y="35719"/>
                  </a:cubicBezTo>
                  <a:lnTo>
                    <a:pt x="3053239" y="35719"/>
                  </a:lnTo>
                  <a:cubicBezTo>
                    <a:pt x="3051334" y="26194"/>
                    <a:pt x="3051334" y="16669"/>
                    <a:pt x="3049429" y="10954"/>
                  </a:cubicBez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close/>
                  <a:moveTo>
                    <a:pt x="2997041" y="9049"/>
                  </a:moveTo>
                  <a:lnTo>
                    <a:pt x="2997041" y="18574"/>
                  </a:lnTo>
                  <a:lnTo>
                    <a:pt x="2991326" y="18574"/>
                  </a:lnTo>
                  <a:lnTo>
                    <a:pt x="2991326" y="9049"/>
                  </a:lnTo>
                  <a:lnTo>
                    <a:pt x="2873216" y="9049"/>
                  </a:lnTo>
                  <a:lnTo>
                    <a:pt x="2873216" y="12859"/>
                  </a:lnTo>
                  <a:lnTo>
                    <a:pt x="2861786" y="12859"/>
                  </a:lnTo>
                  <a:lnTo>
                    <a:pt x="2861786" y="9049"/>
                  </a:lnTo>
                  <a:lnTo>
                    <a:pt x="2732246" y="9049"/>
                  </a:lnTo>
                  <a:cubicBezTo>
                    <a:pt x="2730341" y="10954"/>
                    <a:pt x="2728436" y="10954"/>
                    <a:pt x="2724626" y="9049"/>
                  </a:cubicBezTo>
                  <a:lnTo>
                    <a:pt x="2602706" y="9049"/>
                  </a:lnTo>
                  <a:cubicBezTo>
                    <a:pt x="2593181" y="16669"/>
                    <a:pt x="2583656" y="26194"/>
                    <a:pt x="2577941" y="33814"/>
                  </a:cubicBezTo>
                  <a:lnTo>
                    <a:pt x="2784634" y="33814"/>
                  </a:lnTo>
                  <a:cubicBezTo>
                    <a:pt x="2794159" y="31909"/>
                    <a:pt x="2803684" y="30004"/>
                    <a:pt x="2811304" y="30004"/>
                  </a:cubicBezTo>
                  <a:cubicBezTo>
                    <a:pt x="2813209" y="31909"/>
                    <a:pt x="2813209" y="33814"/>
                    <a:pt x="2815114" y="33814"/>
                  </a:cubicBezTo>
                  <a:lnTo>
                    <a:pt x="3029426" y="33814"/>
                  </a:lnTo>
                  <a:cubicBezTo>
                    <a:pt x="3023711" y="30004"/>
                    <a:pt x="3019901" y="26194"/>
                    <a:pt x="3010376" y="24289"/>
                  </a:cubicBezTo>
                  <a:cubicBezTo>
                    <a:pt x="3014186" y="18574"/>
                    <a:pt x="3017996" y="14764"/>
                    <a:pt x="3019901" y="9049"/>
                  </a:cubicBezTo>
                  <a:lnTo>
                    <a:pt x="2997041" y="9049"/>
                  </a:lnTo>
                  <a:lnTo>
                    <a:pt x="2997041" y="9049"/>
                  </a:lnTo>
                  <a:lnTo>
                    <a:pt x="2997041" y="9049"/>
                  </a:lnTo>
                  <a:lnTo>
                    <a:pt x="2997041" y="9049"/>
                  </a:lnTo>
                  <a:close/>
                  <a:moveTo>
                    <a:pt x="2514124" y="9049"/>
                  </a:moveTo>
                  <a:cubicBezTo>
                    <a:pt x="2514124" y="10954"/>
                    <a:pt x="2514124" y="10954"/>
                    <a:pt x="2512219" y="12859"/>
                  </a:cubicBezTo>
                  <a:cubicBezTo>
                    <a:pt x="2504599" y="24289"/>
                    <a:pt x="2502694" y="30004"/>
                    <a:pt x="2491264" y="35719"/>
                  </a:cubicBezTo>
                  <a:lnTo>
                    <a:pt x="2532221" y="35719"/>
                  </a:lnTo>
                  <a:lnTo>
                    <a:pt x="2532221" y="26194"/>
                  </a:lnTo>
                  <a:lnTo>
                    <a:pt x="2537936" y="26194"/>
                  </a:lnTo>
                  <a:lnTo>
                    <a:pt x="2532221" y="14764"/>
                  </a:lnTo>
                  <a:cubicBezTo>
                    <a:pt x="2543651" y="12859"/>
                    <a:pt x="2543651" y="16669"/>
                    <a:pt x="2543651" y="10954"/>
                  </a:cubicBezTo>
                  <a:lnTo>
                    <a:pt x="2514124" y="9049"/>
                  </a:lnTo>
                  <a:lnTo>
                    <a:pt x="2514124" y="9049"/>
                  </a:lnTo>
                  <a:lnTo>
                    <a:pt x="2514124" y="9049"/>
                  </a:lnTo>
                  <a:lnTo>
                    <a:pt x="2514124" y="9049"/>
                  </a:lnTo>
                  <a:close/>
                  <a:moveTo>
                    <a:pt x="2429351" y="9049"/>
                  </a:moveTo>
                  <a:cubicBezTo>
                    <a:pt x="2425541" y="10954"/>
                    <a:pt x="2423636" y="9049"/>
                    <a:pt x="2419826" y="18574"/>
                  </a:cubicBezTo>
                  <a:cubicBezTo>
                    <a:pt x="2417921" y="24289"/>
                    <a:pt x="2417921" y="30004"/>
                    <a:pt x="2419826" y="35719"/>
                  </a:cubicBezTo>
                  <a:lnTo>
                    <a:pt x="2438876" y="35719"/>
                  </a:lnTo>
                  <a:lnTo>
                    <a:pt x="2438876" y="18574"/>
                  </a:lnTo>
                  <a:lnTo>
                    <a:pt x="2444591" y="18574"/>
                  </a:lnTo>
                  <a:cubicBezTo>
                    <a:pt x="2442686" y="30004"/>
                    <a:pt x="2442686" y="30004"/>
                    <a:pt x="2438876" y="35719"/>
                  </a:cubicBezTo>
                  <a:lnTo>
                    <a:pt x="2467451" y="35719"/>
                  </a:lnTo>
                  <a:cubicBezTo>
                    <a:pt x="2463641" y="26194"/>
                    <a:pt x="2461736" y="18574"/>
                    <a:pt x="2457926" y="10954"/>
                  </a:cubicBez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close/>
                  <a:moveTo>
                    <a:pt x="2342674" y="9049"/>
                  </a:moveTo>
                  <a:cubicBezTo>
                    <a:pt x="2346484" y="18574"/>
                    <a:pt x="2348389" y="28099"/>
                    <a:pt x="2350294" y="35719"/>
                  </a:cubicBezTo>
                  <a:lnTo>
                    <a:pt x="2404586" y="35719"/>
                  </a:lnTo>
                  <a:cubicBezTo>
                    <a:pt x="2400776" y="35719"/>
                    <a:pt x="2400776" y="33814"/>
                    <a:pt x="2395061" y="31909"/>
                  </a:cubicBezTo>
                  <a:cubicBezTo>
                    <a:pt x="2389346" y="24289"/>
                    <a:pt x="2385536" y="18574"/>
                    <a:pt x="2379821" y="10954"/>
                  </a:cubicBezTo>
                  <a:lnTo>
                    <a:pt x="2342674" y="9049"/>
                  </a:lnTo>
                  <a:lnTo>
                    <a:pt x="2342674" y="9049"/>
                  </a:lnTo>
                  <a:lnTo>
                    <a:pt x="2342674" y="9049"/>
                  </a:lnTo>
                  <a:lnTo>
                    <a:pt x="2342674" y="9049"/>
                  </a:lnTo>
                  <a:close/>
                  <a:moveTo>
                    <a:pt x="2119789" y="9049"/>
                  </a:moveTo>
                  <a:cubicBezTo>
                    <a:pt x="2123599" y="18574"/>
                    <a:pt x="2129314" y="28099"/>
                    <a:pt x="2136934" y="33814"/>
                  </a:cubicBezTo>
                  <a:lnTo>
                    <a:pt x="2241709" y="33814"/>
                  </a:lnTo>
                  <a:lnTo>
                    <a:pt x="2241709" y="24289"/>
                  </a:lnTo>
                  <a:lnTo>
                    <a:pt x="2247424" y="24289"/>
                  </a:lnTo>
                  <a:lnTo>
                    <a:pt x="2247424" y="33814"/>
                  </a:lnTo>
                  <a:lnTo>
                    <a:pt x="2275999" y="33814"/>
                  </a:lnTo>
                  <a:cubicBezTo>
                    <a:pt x="2281714" y="28099"/>
                    <a:pt x="2285524" y="20479"/>
                    <a:pt x="2287429" y="10954"/>
                  </a:cubicBezTo>
                  <a:cubicBezTo>
                    <a:pt x="2285524" y="10954"/>
                    <a:pt x="2285524" y="9049"/>
                    <a:pt x="2283619" y="7144"/>
                  </a:cubicBezTo>
                  <a:lnTo>
                    <a:pt x="2119789" y="9049"/>
                  </a:lnTo>
                  <a:lnTo>
                    <a:pt x="2119789" y="9049"/>
                  </a:lnTo>
                  <a:lnTo>
                    <a:pt x="2119789" y="9049"/>
                  </a:lnTo>
                  <a:lnTo>
                    <a:pt x="2119789" y="9049"/>
                  </a:lnTo>
                  <a:close/>
                  <a:moveTo>
                    <a:pt x="1853089" y="9049"/>
                  </a:moveTo>
                  <a:cubicBezTo>
                    <a:pt x="1849279" y="14764"/>
                    <a:pt x="1845469" y="22384"/>
                    <a:pt x="1841659" y="30004"/>
                  </a:cubicBezTo>
                  <a:cubicBezTo>
                    <a:pt x="1830229" y="20479"/>
                    <a:pt x="1818799" y="12859"/>
                    <a:pt x="1806416" y="9049"/>
                  </a:cubicBezTo>
                  <a:lnTo>
                    <a:pt x="1640681" y="9049"/>
                  </a:lnTo>
                  <a:cubicBezTo>
                    <a:pt x="1633061" y="14764"/>
                    <a:pt x="1612106" y="12859"/>
                    <a:pt x="1599724" y="12859"/>
                  </a:cubicBezTo>
                  <a:lnTo>
                    <a:pt x="1597819" y="9049"/>
                  </a:lnTo>
                  <a:lnTo>
                    <a:pt x="1578769" y="9049"/>
                  </a:lnTo>
                  <a:cubicBezTo>
                    <a:pt x="1584484" y="18574"/>
                    <a:pt x="1590199" y="26194"/>
                    <a:pt x="1597819" y="33814"/>
                  </a:cubicBezTo>
                  <a:lnTo>
                    <a:pt x="1731169" y="33814"/>
                  </a:lnTo>
                  <a:cubicBezTo>
                    <a:pt x="1734979" y="28099"/>
                    <a:pt x="1734979" y="24289"/>
                    <a:pt x="1736884" y="10954"/>
                  </a:cubicBezTo>
                  <a:lnTo>
                    <a:pt x="1748314" y="10954"/>
                  </a:lnTo>
                  <a:lnTo>
                    <a:pt x="1742599" y="30004"/>
                  </a:lnTo>
                  <a:cubicBezTo>
                    <a:pt x="1759744" y="30004"/>
                    <a:pt x="1769269" y="30004"/>
                    <a:pt x="1777841" y="33814"/>
                  </a:cubicBezTo>
                  <a:lnTo>
                    <a:pt x="2042636" y="33814"/>
                  </a:lnTo>
                  <a:cubicBezTo>
                    <a:pt x="2042636" y="26194"/>
                    <a:pt x="2040731" y="16669"/>
                    <a:pt x="2038826" y="9049"/>
                  </a:cubicBezTo>
                  <a:lnTo>
                    <a:pt x="1853089" y="9049"/>
                  </a:lnTo>
                  <a:lnTo>
                    <a:pt x="1853089" y="9049"/>
                  </a:lnTo>
                  <a:lnTo>
                    <a:pt x="1853089" y="9049"/>
                  </a:lnTo>
                  <a:lnTo>
                    <a:pt x="1853089" y="9049"/>
                  </a:lnTo>
                  <a:close/>
                  <a:moveTo>
                    <a:pt x="1339691" y="9049"/>
                  </a:moveTo>
                  <a:cubicBezTo>
                    <a:pt x="1333976" y="10954"/>
                    <a:pt x="1326356" y="10954"/>
                    <a:pt x="1320641" y="12859"/>
                  </a:cubicBezTo>
                  <a:cubicBezTo>
                    <a:pt x="1320641" y="10954"/>
                    <a:pt x="1318736" y="10954"/>
                    <a:pt x="1318736" y="10954"/>
                  </a:cubicBezTo>
                  <a:lnTo>
                    <a:pt x="1239679" y="10954"/>
                  </a:lnTo>
                  <a:cubicBezTo>
                    <a:pt x="1243489" y="10954"/>
                    <a:pt x="1243489" y="12859"/>
                    <a:pt x="1245394" y="31909"/>
                  </a:cubicBezTo>
                  <a:lnTo>
                    <a:pt x="1239679" y="31909"/>
                  </a:lnTo>
                  <a:cubicBezTo>
                    <a:pt x="1233964" y="24289"/>
                    <a:pt x="1233964" y="24289"/>
                    <a:pt x="1228249" y="20479"/>
                  </a:cubicBezTo>
                  <a:cubicBezTo>
                    <a:pt x="1228249" y="28099"/>
                    <a:pt x="1228249" y="33814"/>
                    <a:pt x="1226344" y="37624"/>
                  </a:cubicBezTo>
                  <a:lnTo>
                    <a:pt x="1547336" y="37624"/>
                  </a:lnTo>
                  <a:cubicBezTo>
                    <a:pt x="1541621" y="37624"/>
                    <a:pt x="1537811" y="35719"/>
                    <a:pt x="1532096" y="33814"/>
                  </a:cubicBezTo>
                  <a:cubicBezTo>
                    <a:pt x="1528286" y="28099"/>
                    <a:pt x="1528286" y="24289"/>
                    <a:pt x="1526381" y="12859"/>
                  </a:cubicBezTo>
                  <a:lnTo>
                    <a:pt x="1339691" y="9049"/>
                  </a:lnTo>
                  <a:lnTo>
                    <a:pt x="1339691" y="9049"/>
                  </a:lnTo>
                  <a:lnTo>
                    <a:pt x="1339691" y="9049"/>
                  </a:lnTo>
                  <a:lnTo>
                    <a:pt x="1339691" y="9049"/>
                  </a:lnTo>
                  <a:close/>
                  <a:moveTo>
                    <a:pt x="962501" y="9049"/>
                  </a:moveTo>
                  <a:cubicBezTo>
                    <a:pt x="964406" y="14764"/>
                    <a:pt x="964406" y="18574"/>
                    <a:pt x="968216" y="24289"/>
                  </a:cubicBezTo>
                  <a:cubicBezTo>
                    <a:pt x="977741" y="10954"/>
                    <a:pt x="977741" y="10954"/>
                    <a:pt x="987266" y="12859"/>
                  </a:cubicBezTo>
                  <a:lnTo>
                    <a:pt x="1012031" y="24289"/>
                  </a:lnTo>
                  <a:lnTo>
                    <a:pt x="1012031" y="33814"/>
                  </a:lnTo>
                  <a:lnTo>
                    <a:pt x="1052989" y="33814"/>
                  </a:lnTo>
                  <a:cubicBezTo>
                    <a:pt x="1052989" y="24289"/>
                    <a:pt x="1054894" y="16669"/>
                    <a:pt x="1056799" y="9049"/>
                  </a:cubicBezTo>
                  <a:lnTo>
                    <a:pt x="962501" y="9049"/>
                  </a:lnTo>
                  <a:lnTo>
                    <a:pt x="962501" y="9049"/>
                  </a:lnTo>
                  <a:lnTo>
                    <a:pt x="962501" y="9049"/>
                  </a:lnTo>
                  <a:lnTo>
                    <a:pt x="962501" y="9049"/>
                  </a:lnTo>
                  <a:close/>
                  <a:moveTo>
                    <a:pt x="753904" y="9049"/>
                  </a:moveTo>
                  <a:cubicBezTo>
                    <a:pt x="751999" y="10954"/>
                    <a:pt x="751999" y="10954"/>
                    <a:pt x="750094" y="12859"/>
                  </a:cubicBezTo>
                  <a:cubicBezTo>
                    <a:pt x="748189" y="10954"/>
                    <a:pt x="746284" y="10954"/>
                    <a:pt x="742474" y="10954"/>
                  </a:cubicBezTo>
                  <a:lnTo>
                    <a:pt x="701516" y="10954"/>
                  </a:lnTo>
                  <a:cubicBezTo>
                    <a:pt x="701516" y="18574"/>
                    <a:pt x="697706" y="26194"/>
                    <a:pt x="686276" y="31909"/>
                  </a:cubicBezTo>
                  <a:cubicBezTo>
                    <a:pt x="684371" y="33814"/>
                    <a:pt x="680561" y="35719"/>
                    <a:pt x="678656" y="35719"/>
                  </a:cubicBezTo>
                  <a:lnTo>
                    <a:pt x="847249" y="35719"/>
                  </a:lnTo>
                  <a:cubicBezTo>
                    <a:pt x="841534" y="30004"/>
                    <a:pt x="835819" y="20479"/>
                    <a:pt x="830104" y="12859"/>
                  </a:cubicBezTo>
                  <a:cubicBezTo>
                    <a:pt x="845344" y="14764"/>
                    <a:pt x="835819" y="14764"/>
                    <a:pt x="854869" y="12859"/>
                  </a:cubicBezTo>
                  <a:cubicBezTo>
                    <a:pt x="852964" y="26194"/>
                    <a:pt x="852964" y="28099"/>
                    <a:pt x="849154" y="35719"/>
                  </a:cubicBezTo>
                  <a:lnTo>
                    <a:pt x="920591" y="35719"/>
                  </a:lnTo>
                  <a:cubicBezTo>
                    <a:pt x="912971" y="28099"/>
                    <a:pt x="907256" y="20479"/>
                    <a:pt x="903446" y="12859"/>
                  </a:cubicBezTo>
                  <a:cubicBezTo>
                    <a:pt x="903446" y="10954"/>
                    <a:pt x="901541" y="10954"/>
                    <a:pt x="901541" y="10954"/>
                  </a:cubicBezTo>
                  <a:lnTo>
                    <a:pt x="753904" y="9049"/>
                  </a:lnTo>
                  <a:lnTo>
                    <a:pt x="753904" y="9049"/>
                  </a:lnTo>
                  <a:lnTo>
                    <a:pt x="753904" y="9049"/>
                  </a:lnTo>
                  <a:lnTo>
                    <a:pt x="753904" y="9049"/>
                  </a:lnTo>
                  <a:close/>
                  <a:moveTo>
                    <a:pt x="387191" y="9049"/>
                  </a:moveTo>
                  <a:cubicBezTo>
                    <a:pt x="387191" y="18574"/>
                    <a:pt x="389096" y="30004"/>
                    <a:pt x="389096" y="35719"/>
                  </a:cubicBezTo>
                  <a:lnTo>
                    <a:pt x="464344" y="35719"/>
                  </a:lnTo>
                  <a:cubicBezTo>
                    <a:pt x="464344" y="30004"/>
                    <a:pt x="462439" y="22384"/>
                    <a:pt x="462439" y="12859"/>
                  </a:cubicBezTo>
                  <a:lnTo>
                    <a:pt x="487204" y="12859"/>
                  </a:lnTo>
                  <a:cubicBezTo>
                    <a:pt x="487204" y="10954"/>
                    <a:pt x="487204" y="10954"/>
                    <a:pt x="487204" y="9049"/>
                  </a:cubicBezTo>
                  <a:lnTo>
                    <a:pt x="387191" y="9049"/>
                  </a:lnTo>
                  <a:lnTo>
                    <a:pt x="387191" y="9049"/>
                  </a:lnTo>
                  <a:lnTo>
                    <a:pt x="387191" y="9049"/>
                  </a:lnTo>
                  <a:lnTo>
                    <a:pt x="387191" y="9049"/>
                  </a:lnTo>
                  <a:close/>
                  <a:moveTo>
                    <a:pt x="229076" y="9049"/>
                  </a:moveTo>
                  <a:lnTo>
                    <a:pt x="229076" y="12859"/>
                  </a:lnTo>
                  <a:lnTo>
                    <a:pt x="234791" y="12859"/>
                  </a:lnTo>
                  <a:lnTo>
                    <a:pt x="234791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close/>
                  <a:moveTo>
                    <a:pt x="191929" y="9049"/>
                  </a:moveTo>
                  <a:cubicBezTo>
                    <a:pt x="191929" y="20479"/>
                    <a:pt x="193834" y="16669"/>
                    <a:pt x="167164" y="18574"/>
                  </a:cubicBezTo>
                  <a:lnTo>
                    <a:pt x="167164" y="9049"/>
                  </a:lnTo>
                  <a:lnTo>
                    <a:pt x="155734" y="9049"/>
                  </a:lnTo>
                  <a:cubicBezTo>
                    <a:pt x="157639" y="9049"/>
                    <a:pt x="159544" y="10954"/>
                    <a:pt x="161449" y="12859"/>
                  </a:cubicBezTo>
                  <a:lnTo>
                    <a:pt x="142399" y="12859"/>
                  </a:lnTo>
                  <a:lnTo>
                    <a:pt x="142399" y="35719"/>
                  </a:lnTo>
                  <a:lnTo>
                    <a:pt x="148114" y="35719"/>
                  </a:lnTo>
                  <a:lnTo>
                    <a:pt x="148114" y="31909"/>
                  </a:lnTo>
                  <a:cubicBezTo>
                    <a:pt x="165259" y="35719"/>
                    <a:pt x="172879" y="33814"/>
                    <a:pt x="190976" y="26194"/>
                  </a:cubicBezTo>
                  <a:cubicBezTo>
                    <a:pt x="190976" y="31909"/>
                    <a:pt x="189071" y="33814"/>
                    <a:pt x="189071" y="35719"/>
                  </a:cubicBezTo>
                  <a:lnTo>
                    <a:pt x="206216" y="35719"/>
                  </a:lnTo>
                  <a:cubicBezTo>
                    <a:pt x="204311" y="28099"/>
                    <a:pt x="202406" y="18574"/>
                    <a:pt x="204311" y="10954"/>
                  </a:cubicBezTo>
                  <a:lnTo>
                    <a:pt x="191929" y="9049"/>
                  </a:lnTo>
                  <a:lnTo>
                    <a:pt x="191929" y="9049"/>
                  </a:lnTo>
                  <a:lnTo>
                    <a:pt x="191929" y="9049"/>
                  </a:lnTo>
                  <a:lnTo>
                    <a:pt x="191929" y="9049"/>
                  </a:lnTo>
                  <a:close/>
                  <a:moveTo>
                    <a:pt x="18574" y="9049"/>
                  </a:moveTo>
                  <a:cubicBezTo>
                    <a:pt x="16669" y="18574"/>
                    <a:pt x="10954" y="26194"/>
                    <a:pt x="7144" y="35719"/>
                  </a:cubicBezTo>
                  <a:lnTo>
                    <a:pt x="37624" y="35719"/>
                  </a:lnTo>
                  <a:cubicBezTo>
                    <a:pt x="35719" y="28099"/>
                    <a:pt x="33814" y="20479"/>
                    <a:pt x="30004" y="10954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4710589" y="33814"/>
                  </a:moveTo>
                  <a:cubicBezTo>
                    <a:pt x="4712494" y="31909"/>
                    <a:pt x="4714399" y="31909"/>
                    <a:pt x="4716304" y="30004"/>
                  </a:cubicBezTo>
                  <a:cubicBezTo>
                    <a:pt x="4704874" y="30004"/>
                    <a:pt x="4691539" y="31909"/>
                    <a:pt x="4679156" y="33814"/>
                  </a:cubicBezTo>
                  <a:lnTo>
                    <a:pt x="4710589" y="33814"/>
                  </a:lnTo>
                  <a:lnTo>
                    <a:pt x="4710589" y="33814"/>
                  </a:lnTo>
                  <a:lnTo>
                    <a:pt x="4710589" y="33814"/>
                  </a:lnTo>
                  <a:lnTo>
                    <a:pt x="4710589" y="33814"/>
                  </a:lnTo>
                  <a:close/>
                  <a:moveTo>
                    <a:pt x="4244817" y="33814"/>
                  </a:moveTo>
                  <a:cubicBezTo>
                    <a:pt x="4244817" y="31909"/>
                    <a:pt x="4244817" y="31909"/>
                    <a:pt x="4244817" y="30004"/>
                  </a:cubicBezTo>
                  <a:cubicBezTo>
                    <a:pt x="4229577" y="33814"/>
                    <a:pt x="4231481" y="30004"/>
                    <a:pt x="4229577" y="33814"/>
                  </a:cubicBezTo>
                  <a:lnTo>
                    <a:pt x="4244817" y="33814"/>
                  </a:lnTo>
                  <a:lnTo>
                    <a:pt x="4244817" y="33814"/>
                  </a:lnTo>
                  <a:lnTo>
                    <a:pt x="4244817" y="33814"/>
                  </a:lnTo>
                  <a:lnTo>
                    <a:pt x="4244817" y="33814"/>
                  </a:lnTo>
                  <a:close/>
                  <a:moveTo>
                    <a:pt x="3194209" y="33814"/>
                  </a:moveTo>
                  <a:cubicBezTo>
                    <a:pt x="3194209" y="28099"/>
                    <a:pt x="3192304" y="22384"/>
                    <a:pt x="3190399" y="10954"/>
                  </a:cubicBezTo>
                  <a:cubicBezTo>
                    <a:pt x="3186589" y="16669"/>
                    <a:pt x="3184684" y="24289"/>
                    <a:pt x="3184684" y="33814"/>
                  </a:cubicBezTo>
                  <a:lnTo>
                    <a:pt x="3194209" y="33814"/>
                  </a:lnTo>
                  <a:lnTo>
                    <a:pt x="3194209" y="33814"/>
                  </a:lnTo>
                  <a:lnTo>
                    <a:pt x="3194209" y="33814"/>
                  </a:lnTo>
                  <a:lnTo>
                    <a:pt x="3194209" y="33814"/>
                  </a:lnTo>
                  <a:close/>
                  <a:moveTo>
                    <a:pt x="1005364" y="33814"/>
                  </a:moveTo>
                  <a:lnTo>
                    <a:pt x="1005364" y="30004"/>
                  </a:lnTo>
                  <a:cubicBezTo>
                    <a:pt x="1003459" y="22384"/>
                    <a:pt x="1001554" y="28099"/>
                    <a:pt x="999649" y="33814"/>
                  </a:cubicBezTo>
                  <a:lnTo>
                    <a:pt x="1005364" y="33814"/>
                  </a:lnTo>
                  <a:lnTo>
                    <a:pt x="1005364" y="33814"/>
                  </a:lnTo>
                  <a:lnTo>
                    <a:pt x="1005364" y="33814"/>
                  </a:lnTo>
                  <a:lnTo>
                    <a:pt x="1005364" y="33814"/>
                  </a:lnTo>
                  <a:close/>
                  <a:moveTo>
                    <a:pt x="614839" y="33814"/>
                  </a:moveTo>
                  <a:cubicBezTo>
                    <a:pt x="612934" y="31909"/>
                    <a:pt x="611029" y="31909"/>
                    <a:pt x="607219" y="30004"/>
                  </a:cubicBezTo>
                  <a:lnTo>
                    <a:pt x="607219" y="33814"/>
                  </a:lnTo>
                  <a:lnTo>
                    <a:pt x="614839" y="33814"/>
                  </a:lnTo>
                  <a:lnTo>
                    <a:pt x="614839" y="33814"/>
                  </a:lnTo>
                  <a:lnTo>
                    <a:pt x="614839" y="33814"/>
                  </a:lnTo>
                  <a:lnTo>
                    <a:pt x="614839" y="33814"/>
                  </a:lnTo>
                  <a:close/>
                  <a:moveTo>
                    <a:pt x="528161" y="33814"/>
                  </a:moveTo>
                  <a:cubicBezTo>
                    <a:pt x="526256" y="31909"/>
                    <a:pt x="522446" y="30004"/>
                    <a:pt x="520541" y="30004"/>
                  </a:cubicBezTo>
                  <a:lnTo>
                    <a:pt x="520541" y="33814"/>
                  </a:lnTo>
                  <a:lnTo>
                    <a:pt x="528161" y="33814"/>
                  </a:lnTo>
                  <a:lnTo>
                    <a:pt x="528161" y="33814"/>
                  </a:lnTo>
                  <a:lnTo>
                    <a:pt x="528161" y="33814"/>
                  </a:lnTo>
                  <a:lnTo>
                    <a:pt x="528161" y="33814"/>
                  </a:lnTo>
                  <a:close/>
                  <a:moveTo>
                    <a:pt x="230981" y="33814"/>
                  </a:moveTo>
                  <a:cubicBezTo>
                    <a:pt x="230981" y="30004"/>
                    <a:pt x="232886" y="26194"/>
                    <a:pt x="234791" y="16669"/>
                  </a:cubicBezTo>
                  <a:cubicBezTo>
                    <a:pt x="227171" y="20479"/>
                    <a:pt x="225266" y="20479"/>
                    <a:pt x="225266" y="20479"/>
                  </a:cubicBezTo>
                  <a:cubicBezTo>
                    <a:pt x="225266" y="20479"/>
                    <a:pt x="225266" y="22384"/>
                    <a:pt x="221456" y="30004"/>
                  </a:cubicBezTo>
                  <a:cubicBezTo>
                    <a:pt x="219551" y="31909"/>
                    <a:pt x="219551" y="33814"/>
                    <a:pt x="219551" y="33814"/>
                  </a:cubicBezTo>
                  <a:lnTo>
                    <a:pt x="230981" y="33814"/>
                  </a:lnTo>
                  <a:lnTo>
                    <a:pt x="230981" y="33814"/>
                  </a:lnTo>
                  <a:lnTo>
                    <a:pt x="230981" y="33814"/>
                  </a:lnTo>
                  <a:lnTo>
                    <a:pt x="230981" y="33814"/>
                  </a:lnTo>
                  <a:close/>
                  <a:moveTo>
                    <a:pt x="1631156" y="18574"/>
                  </a:moveTo>
                  <a:lnTo>
                    <a:pt x="1631156" y="24289"/>
                  </a:lnTo>
                  <a:lnTo>
                    <a:pt x="1636871" y="24289"/>
                  </a:lnTo>
                  <a:cubicBezTo>
                    <a:pt x="1648301" y="28099"/>
                    <a:pt x="1625441" y="30004"/>
                    <a:pt x="1625441" y="30004"/>
                  </a:cubicBezTo>
                  <a:cubicBezTo>
                    <a:pt x="1623536" y="26194"/>
                    <a:pt x="1623536" y="26194"/>
                    <a:pt x="1619726" y="24289"/>
                  </a:cubicBezTo>
                  <a:cubicBezTo>
                    <a:pt x="1625441" y="18574"/>
                    <a:pt x="1621631" y="22384"/>
                    <a:pt x="1631156" y="18574"/>
                  </a:cubicBezTo>
                  <a:lnTo>
                    <a:pt x="1631156" y="18574"/>
                  </a:lnTo>
                  <a:lnTo>
                    <a:pt x="1631156" y="18574"/>
                  </a:lnTo>
                  <a:lnTo>
                    <a:pt x="1631156" y="18574"/>
                  </a:lnTo>
                  <a:close/>
                  <a:moveTo>
                    <a:pt x="2748439" y="18574"/>
                  </a:moveTo>
                  <a:cubicBezTo>
                    <a:pt x="2752249" y="22384"/>
                    <a:pt x="2761774" y="26194"/>
                    <a:pt x="2767489" y="30004"/>
                  </a:cubicBezTo>
                  <a:lnTo>
                    <a:pt x="2742724" y="30004"/>
                  </a:lnTo>
                  <a:cubicBezTo>
                    <a:pt x="2740819" y="26194"/>
                    <a:pt x="2740819" y="26194"/>
                    <a:pt x="2737009" y="24289"/>
                  </a:cubicBezTo>
                  <a:cubicBezTo>
                    <a:pt x="2741771" y="18574"/>
                    <a:pt x="2737961" y="22384"/>
                    <a:pt x="2748439" y="18574"/>
                  </a:cubicBezTo>
                  <a:lnTo>
                    <a:pt x="2748439" y="18574"/>
                  </a:lnTo>
                  <a:lnTo>
                    <a:pt x="2748439" y="18574"/>
                  </a:lnTo>
                  <a:lnTo>
                    <a:pt x="2748439" y="18574"/>
                  </a:lnTo>
                  <a:close/>
                  <a:moveTo>
                    <a:pt x="4921092" y="18574"/>
                  </a:moveTo>
                  <a:lnTo>
                    <a:pt x="4921092" y="30004"/>
                  </a:lnTo>
                  <a:lnTo>
                    <a:pt x="4909661" y="30004"/>
                  </a:lnTo>
                  <a:lnTo>
                    <a:pt x="4909661" y="18574"/>
                  </a:lnTo>
                  <a:lnTo>
                    <a:pt x="4921092" y="18574"/>
                  </a:lnTo>
                  <a:lnTo>
                    <a:pt x="4921092" y="18574"/>
                  </a:lnTo>
                  <a:lnTo>
                    <a:pt x="4921092" y="18574"/>
                  </a:lnTo>
                  <a:lnTo>
                    <a:pt x="4921092" y="18574"/>
                  </a:lnTo>
                  <a:close/>
                  <a:moveTo>
                    <a:pt x="588169" y="12859"/>
                  </a:moveTo>
                  <a:lnTo>
                    <a:pt x="576739" y="12859"/>
                  </a:lnTo>
                  <a:lnTo>
                    <a:pt x="576739" y="18574"/>
                  </a:lnTo>
                  <a:lnTo>
                    <a:pt x="582454" y="18574"/>
                  </a:lnTo>
                  <a:lnTo>
                    <a:pt x="582454" y="24289"/>
                  </a:lnTo>
                  <a:cubicBezTo>
                    <a:pt x="588169" y="18574"/>
                    <a:pt x="584359" y="22384"/>
                    <a:pt x="588169" y="12859"/>
                  </a:cubicBezTo>
                  <a:lnTo>
                    <a:pt x="588169" y="12859"/>
                  </a:lnTo>
                  <a:lnTo>
                    <a:pt x="588169" y="12859"/>
                  </a:lnTo>
                  <a:lnTo>
                    <a:pt x="588169" y="12859"/>
                  </a:lnTo>
                  <a:close/>
                  <a:moveTo>
                    <a:pt x="1507331" y="12859"/>
                  </a:moveTo>
                  <a:cubicBezTo>
                    <a:pt x="1499711" y="26194"/>
                    <a:pt x="1499711" y="24289"/>
                    <a:pt x="1495901" y="24289"/>
                  </a:cubicBezTo>
                  <a:cubicBezTo>
                    <a:pt x="1482566" y="28099"/>
                    <a:pt x="1484471" y="31909"/>
                    <a:pt x="1471136" y="24289"/>
                  </a:cubicBezTo>
                  <a:cubicBezTo>
                    <a:pt x="1492091" y="20479"/>
                    <a:pt x="1490186" y="16669"/>
                    <a:pt x="1507331" y="12859"/>
                  </a:cubicBezTo>
                  <a:lnTo>
                    <a:pt x="1507331" y="12859"/>
                  </a:lnTo>
                  <a:lnTo>
                    <a:pt x="1507331" y="12859"/>
                  </a:lnTo>
                  <a:lnTo>
                    <a:pt x="1507331" y="12859"/>
                  </a:lnTo>
                  <a:close/>
                  <a:moveTo>
                    <a:pt x="1779746" y="12859"/>
                  </a:moveTo>
                  <a:cubicBezTo>
                    <a:pt x="1785461" y="18574"/>
                    <a:pt x="1781651" y="14764"/>
                    <a:pt x="1791176" y="18574"/>
                  </a:cubicBezTo>
                  <a:lnTo>
                    <a:pt x="1791176" y="24289"/>
                  </a:lnTo>
                  <a:lnTo>
                    <a:pt x="1766411" y="24289"/>
                  </a:lnTo>
                  <a:lnTo>
                    <a:pt x="1766411" y="18574"/>
                  </a:lnTo>
                  <a:lnTo>
                    <a:pt x="1779746" y="12859"/>
                  </a:lnTo>
                  <a:lnTo>
                    <a:pt x="1779746" y="12859"/>
                  </a:lnTo>
                  <a:lnTo>
                    <a:pt x="1779746" y="12859"/>
                  </a:lnTo>
                  <a:lnTo>
                    <a:pt x="1779746" y="12859"/>
                  </a:lnTo>
                  <a:close/>
                  <a:moveTo>
                    <a:pt x="2500789" y="12859"/>
                  </a:moveTo>
                  <a:lnTo>
                    <a:pt x="2489359" y="12859"/>
                  </a:lnTo>
                  <a:lnTo>
                    <a:pt x="2489359" y="18574"/>
                  </a:lnTo>
                  <a:cubicBezTo>
                    <a:pt x="2498884" y="14764"/>
                    <a:pt x="2495074" y="16669"/>
                    <a:pt x="2500789" y="12859"/>
                  </a:cubicBezTo>
                  <a:lnTo>
                    <a:pt x="2500789" y="12859"/>
                  </a:lnTo>
                  <a:lnTo>
                    <a:pt x="2500789" y="12859"/>
                  </a:lnTo>
                  <a:lnTo>
                    <a:pt x="2500789" y="12859"/>
                  </a:lnTo>
                  <a:close/>
                  <a:moveTo>
                    <a:pt x="2660809" y="12859"/>
                  </a:moveTo>
                  <a:cubicBezTo>
                    <a:pt x="2655094" y="18574"/>
                    <a:pt x="2658904" y="14764"/>
                    <a:pt x="2649379" y="18574"/>
                  </a:cubicBezTo>
                  <a:cubicBezTo>
                    <a:pt x="2655094" y="12859"/>
                    <a:pt x="2651284" y="16669"/>
                    <a:pt x="2660809" y="12859"/>
                  </a:cubicBezTo>
                  <a:lnTo>
                    <a:pt x="2660809" y="12859"/>
                  </a:lnTo>
                  <a:lnTo>
                    <a:pt x="2660809" y="12859"/>
                  </a:lnTo>
                  <a:lnTo>
                    <a:pt x="2660809" y="12859"/>
                  </a:lnTo>
                  <a:close/>
                  <a:moveTo>
                    <a:pt x="2786539" y="12859"/>
                  </a:moveTo>
                  <a:cubicBezTo>
                    <a:pt x="2780824" y="18574"/>
                    <a:pt x="2784634" y="14764"/>
                    <a:pt x="2775109" y="18574"/>
                  </a:cubicBezTo>
                  <a:cubicBezTo>
                    <a:pt x="2780824" y="12859"/>
                    <a:pt x="2775109" y="16669"/>
                    <a:pt x="2786539" y="12859"/>
                  </a:cubicBezTo>
                  <a:lnTo>
                    <a:pt x="2786539" y="12859"/>
                  </a:lnTo>
                  <a:lnTo>
                    <a:pt x="2786539" y="12859"/>
                  </a:lnTo>
                  <a:lnTo>
                    <a:pt x="2786539" y="12859"/>
                  </a:lnTo>
                  <a:close/>
                  <a:moveTo>
                    <a:pt x="3605689" y="12859"/>
                  </a:moveTo>
                  <a:cubicBezTo>
                    <a:pt x="3599974" y="18574"/>
                    <a:pt x="3603784" y="14764"/>
                    <a:pt x="3594259" y="18574"/>
                  </a:cubicBezTo>
                  <a:cubicBezTo>
                    <a:pt x="3599974" y="12859"/>
                    <a:pt x="3594259" y="16669"/>
                    <a:pt x="3605689" y="12859"/>
                  </a:cubicBezTo>
                  <a:lnTo>
                    <a:pt x="3605689" y="12859"/>
                  </a:lnTo>
                  <a:lnTo>
                    <a:pt x="3605689" y="12859"/>
                  </a:lnTo>
                  <a:lnTo>
                    <a:pt x="3605689" y="12859"/>
                  </a:lnTo>
                  <a:close/>
                  <a:moveTo>
                    <a:pt x="3656171" y="12859"/>
                  </a:moveTo>
                  <a:cubicBezTo>
                    <a:pt x="3648551" y="24289"/>
                    <a:pt x="3648551" y="26194"/>
                    <a:pt x="3631406" y="31909"/>
                  </a:cubicBezTo>
                  <a:lnTo>
                    <a:pt x="3631406" y="20479"/>
                  </a:lnTo>
                  <a:lnTo>
                    <a:pt x="3656171" y="12859"/>
                  </a:lnTo>
                  <a:lnTo>
                    <a:pt x="3656171" y="12859"/>
                  </a:lnTo>
                  <a:lnTo>
                    <a:pt x="3656171" y="12859"/>
                  </a:lnTo>
                  <a:lnTo>
                    <a:pt x="3656171" y="12859"/>
                  </a:lnTo>
                  <a:close/>
                  <a:moveTo>
                    <a:pt x="4798219" y="12859"/>
                  </a:moveTo>
                  <a:cubicBezTo>
                    <a:pt x="4777264" y="14764"/>
                    <a:pt x="4767739" y="20479"/>
                    <a:pt x="4747736" y="24289"/>
                  </a:cubicBezTo>
                  <a:lnTo>
                    <a:pt x="4747736" y="30004"/>
                  </a:lnTo>
                  <a:lnTo>
                    <a:pt x="4766786" y="30004"/>
                  </a:lnTo>
                  <a:cubicBezTo>
                    <a:pt x="4774406" y="22384"/>
                    <a:pt x="4787742" y="20479"/>
                    <a:pt x="4798219" y="12859"/>
                  </a:cubicBezTo>
                  <a:lnTo>
                    <a:pt x="4798219" y="12859"/>
                  </a:lnTo>
                  <a:lnTo>
                    <a:pt x="4798219" y="12859"/>
                  </a:lnTo>
                  <a:lnTo>
                    <a:pt x="479821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B7C9710C-2026-48F1-8B4F-DEAF625AA1D9}"/>
                </a:ext>
              </a:extLst>
            </p:cNvPr>
            <p:cNvSpPr/>
            <p:nvPr/>
          </p:nvSpPr>
          <p:spPr>
            <a:xfrm>
              <a:off x="92869" y="5641142"/>
              <a:ext cx="5810250" cy="38100"/>
            </a:xfrm>
            <a:custGeom>
              <a:avLst/>
              <a:gdLst>
                <a:gd name="connsiteX0" fmla="*/ 5763101 w 5810250"/>
                <a:gd name="connsiteY0" fmla="*/ 9049 h 38100"/>
                <a:gd name="connsiteX1" fmla="*/ 5784056 w 5810250"/>
                <a:gd name="connsiteY1" fmla="*/ 12859 h 38100"/>
                <a:gd name="connsiteX2" fmla="*/ 5784056 w 5810250"/>
                <a:gd name="connsiteY2" fmla="*/ 33814 h 38100"/>
                <a:gd name="connsiteX3" fmla="*/ 5805012 w 5810250"/>
                <a:gd name="connsiteY3" fmla="*/ 33814 h 38100"/>
                <a:gd name="connsiteX4" fmla="*/ 5808821 w 5810250"/>
                <a:gd name="connsiteY4" fmla="*/ 9049 h 38100"/>
                <a:gd name="connsiteX5" fmla="*/ 5763101 w 5810250"/>
                <a:gd name="connsiteY5" fmla="*/ 9049 h 38100"/>
                <a:gd name="connsiteX6" fmla="*/ 5763101 w 5810250"/>
                <a:gd name="connsiteY6" fmla="*/ 9049 h 38100"/>
                <a:gd name="connsiteX7" fmla="*/ 5763101 w 5810250"/>
                <a:gd name="connsiteY7" fmla="*/ 9049 h 38100"/>
                <a:gd name="connsiteX8" fmla="*/ 5763101 w 5810250"/>
                <a:gd name="connsiteY8" fmla="*/ 9049 h 38100"/>
                <a:gd name="connsiteX9" fmla="*/ 5526881 w 5810250"/>
                <a:gd name="connsiteY9" fmla="*/ 9049 h 38100"/>
                <a:gd name="connsiteX10" fmla="*/ 5523071 w 5810250"/>
                <a:gd name="connsiteY10" fmla="*/ 18574 h 38100"/>
                <a:gd name="connsiteX11" fmla="*/ 5517356 w 5810250"/>
                <a:gd name="connsiteY11" fmla="*/ 33814 h 38100"/>
                <a:gd name="connsiteX12" fmla="*/ 5586889 w 5810250"/>
                <a:gd name="connsiteY12" fmla="*/ 33814 h 38100"/>
                <a:gd name="connsiteX13" fmla="*/ 5584984 w 5810250"/>
                <a:gd name="connsiteY13" fmla="*/ 24289 h 38100"/>
                <a:gd name="connsiteX14" fmla="*/ 5604034 w 5810250"/>
                <a:gd name="connsiteY14" fmla="*/ 18574 h 38100"/>
                <a:gd name="connsiteX15" fmla="*/ 5679281 w 5810250"/>
                <a:gd name="connsiteY15" fmla="*/ 30004 h 38100"/>
                <a:gd name="connsiteX16" fmla="*/ 5679281 w 5810250"/>
                <a:gd name="connsiteY16" fmla="*/ 18574 h 38100"/>
                <a:gd name="connsiteX17" fmla="*/ 5650706 w 5810250"/>
                <a:gd name="connsiteY17" fmla="*/ 9049 h 38100"/>
                <a:gd name="connsiteX18" fmla="*/ 5526881 w 5810250"/>
                <a:gd name="connsiteY18" fmla="*/ 9049 h 38100"/>
                <a:gd name="connsiteX19" fmla="*/ 5526881 w 5810250"/>
                <a:gd name="connsiteY19" fmla="*/ 9049 h 38100"/>
                <a:gd name="connsiteX20" fmla="*/ 5526881 w 5810250"/>
                <a:gd name="connsiteY20" fmla="*/ 9049 h 38100"/>
                <a:gd name="connsiteX21" fmla="*/ 5526881 w 5810250"/>
                <a:gd name="connsiteY21" fmla="*/ 9049 h 38100"/>
                <a:gd name="connsiteX22" fmla="*/ 5158264 w 5810250"/>
                <a:gd name="connsiteY22" fmla="*/ 9049 h 38100"/>
                <a:gd name="connsiteX23" fmla="*/ 5156359 w 5810250"/>
                <a:gd name="connsiteY23" fmla="*/ 33814 h 38100"/>
                <a:gd name="connsiteX24" fmla="*/ 5181124 w 5810250"/>
                <a:gd name="connsiteY24" fmla="*/ 33814 h 38100"/>
                <a:gd name="connsiteX25" fmla="*/ 5177314 w 5810250"/>
                <a:gd name="connsiteY25" fmla="*/ 24289 h 38100"/>
                <a:gd name="connsiteX26" fmla="*/ 5186839 w 5810250"/>
                <a:gd name="connsiteY26" fmla="*/ 24289 h 38100"/>
                <a:gd name="connsiteX27" fmla="*/ 5310664 w 5810250"/>
                <a:gd name="connsiteY27" fmla="*/ 7144 h 38100"/>
                <a:gd name="connsiteX28" fmla="*/ 5158264 w 5810250"/>
                <a:gd name="connsiteY28" fmla="*/ 9049 h 38100"/>
                <a:gd name="connsiteX29" fmla="*/ 5158264 w 5810250"/>
                <a:gd name="connsiteY29" fmla="*/ 9049 h 38100"/>
                <a:gd name="connsiteX30" fmla="*/ 5158264 w 5810250"/>
                <a:gd name="connsiteY30" fmla="*/ 9049 h 38100"/>
                <a:gd name="connsiteX31" fmla="*/ 5158264 w 5810250"/>
                <a:gd name="connsiteY31" fmla="*/ 9049 h 38100"/>
                <a:gd name="connsiteX32" fmla="*/ 5063967 w 5810250"/>
                <a:gd name="connsiteY32" fmla="*/ 9049 h 38100"/>
                <a:gd name="connsiteX33" fmla="*/ 5058251 w 5810250"/>
                <a:gd name="connsiteY33" fmla="*/ 18574 h 38100"/>
                <a:gd name="connsiteX34" fmla="*/ 5095399 w 5810250"/>
                <a:gd name="connsiteY34" fmla="*/ 30004 h 38100"/>
                <a:gd name="connsiteX35" fmla="*/ 5106829 w 5810250"/>
                <a:gd name="connsiteY35" fmla="*/ 18574 h 38100"/>
                <a:gd name="connsiteX36" fmla="*/ 5095399 w 5810250"/>
                <a:gd name="connsiteY36" fmla="*/ 18574 h 38100"/>
                <a:gd name="connsiteX37" fmla="*/ 5080159 w 5810250"/>
                <a:gd name="connsiteY37" fmla="*/ 9049 h 38100"/>
                <a:gd name="connsiteX38" fmla="*/ 5063967 w 5810250"/>
                <a:gd name="connsiteY38" fmla="*/ 9049 h 38100"/>
                <a:gd name="connsiteX39" fmla="*/ 5063967 w 5810250"/>
                <a:gd name="connsiteY39" fmla="*/ 9049 h 38100"/>
                <a:gd name="connsiteX40" fmla="*/ 5063967 w 5810250"/>
                <a:gd name="connsiteY40" fmla="*/ 9049 h 38100"/>
                <a:gd name="connsiteX41" fmla="*/ 5063967 w 5810250"/>
                <a:gd name="connsiteY41" fmla="*/ 9049 h 38100"/>
                <a:gd name="connsiteX42" fmla="*/ 4848701 w 5810250"/>
                <a:gd name="connsiteY42" fmla="*/ 9049 h 38100"/>
                <a:gd name="connsiteX43" fmla="*/ 4844892 w 5810250"/>
                <a:gd name="connsiteY43" fmla="*/ 12859 h 38100"/>
                <a:gd name="connsiteX44" fmla="*/ 4863942 w 5810250"/>
                <a:gd name="connsiteY44" fmla="*/ 18574 h 38100"/>
                <a:gd name="connsiteX45" fmla="*/ 4833462 w 5810250"/>
                <a:gd name="connsiteY45" fmla="*/ 24289 h 38100"/>
                <a:gd name="connsiteX46" fmla="*/ 4852512 w 5810250"/>
                <a:gd name="connsiteY46" fmla="*/ 30004 h 38100"/>
                <a:gd name="connsiteX47" fmla="*/ 4807744 w 5810250"/>
                <a:gd name="connsiteY47" fmla="*/ 24289 h 38100"/>
                <a:gd name="connsiteX48" fmla="*/ 4807744 w 5810250"/>
                <a:gd name="connsiteY48" fmla="*/ 30004 h 38100"/>
                <a:gd name="connsiteX49" fmla="*/ 4815364 w 5810250"/>
                <a:gd name="connsiteY49" fmla="*/ 33814 h 38100"/>
                <a:gd name="connsiteX50" fmla="*/ 4869656 w 5810250"/>
                <a:gd name="connsiteY50" fmla="*/ 33814 h 38100"/>
                <a:gd name="connsiteX51" fmla="*/ 4875371 w 5810250"/>
                <a:gd name="connsiteY51" fmla="*/ 30004 h 38100"/>
                <a:gd name="connsiteX52" fmla="*/ 4877276 w 5810250"/>
                <a:gd name="connsiteY52" fmla="*/ 33814 h 38100"/>
                <a:gd name="connsiteX53" fmla="*/ 4989671 w 5810250"/>
                <a:gd name="connsiteY53" fmla="*/ 33814 h 38100"/>
                <a:gd name="connsiteX54" fmla="*/ 4950619 w 5810250"/>
                <a:gd name="connsiteY54" fmla="*/ 24289 h 38100"/>
                <a:gd name="connsiteX55" fmla="*/ 4950619 w 5810250"/>
                <a:gd name="connsiteY55" fmla="*/ 18574 h 38100"/>
                <a:gd name="connsiteX56" fmla="*/ 4952524 w 5810250"/>
                <a:gd name="connsiteY56" fmla="*/ 9049 h 38100"/>
                <a:gd name="connsiteX57" fmla="*/ 4848701 w 5810250"/>
                <a:gd name="connsiteY57" fmla="*/ 9049 h 38100"/>
                <a:gd name="connsiteX58" fmla="*/ 4848701 w 5810250"/>
                <a:gd name="connsiteY58" fmla="*/ 9049 h 38100"/>
                <a:gd name="connsiteX59" fmla="*/ 4848701 w 5810250"/>
                <a:gd name="connsiteY59" fmla="*/ 9049 h 38100"/>
                <a:gd name="connsiteX60" fmla="*/ 4848701 w 5810250"/>
                <a:gd name="connsiteY60" fmla="*/ 9049 h 38100"/>
                <a:gd name="connsiteX61" fmla="*/ 4489609 w 5810250"/>
                <a:gd name="connsiteY61" fmla="*/ 9049 h 38100"/>
                <a:gd name="connsiteX62" fmla="*/ 4448651 w 5810250"/>
                <a:gd name="connsiteY62" fmla="*/ 31909 h 38100"/>
                <a:gd name="connsiteX63" fmla="*/ 4481037 w 5810250"/>
                <a:gd name="connsiteY63" fmla="*/ 35719 h 38100"/>
                <a:gd name="connsiteX64" fmla="*/ 4513422 w 5810250"/>
                <a:gd name="connsiteY64" fmla="*/ 35719 h 38100"/>
                <a:gd name="connsiteX65" fmla="*/ 4517231 w 5810250"/>
                <a:gd name="connsiteY65" fmla="*/ 9049 h 38100"/>
                <a:gd name="connsiteX66" fmla="*/ 4489609 w 5810250"/>
                <a:gd name="connsiteY66" fmla="*/ 9049 h 38100"/>
                <a:gd name="connsiteX67" fmla="*/ 4489609 w 5810250"/>
                <a:gd name="connsiteY67" fmla="*/ 9049 h 38100"/>
                <a:gd name="connsiteX68" fmla="*/ 4489609 w 5810250"/>
                <a:gd name="connsiteY68" fmla="*/ 9049 h 38100"/>
                <a:gd name="connsiteX69" fmla="*/ 4489609 w 5810250"/>
                <a:gd name="connsiteY69" fmla="*/ 9049 h 38100"/>
                <a:gd name="connsiteX70" fmla="*/ 4356259 w 5810250"/>
                <a:gd name="connsiteY70" fmla="*/ 9049 h 38100"/>
                <a:gd name="connsiteX71" fmla="*/ 4354354 w 5810250"/>
                <a:gd name="connsiteY71" fmla="*/ 33814 h 38100"/>
                <a:gd name="connsiteX72" fmla="*/ 4420076 w 5810250"/>
                <a:gd name="connsiteY72" fmla="*/ 33814 h 38100"/>
                <a:gd name="connsiteX73" fmla="*/ 4441031 w 5810250"/>
                <a:gd name="connsiteY73" fmla="*/ 24289 h 38100"/>
                <a:gd name="connsiteX74" fmla="*/ 4365784 w 5810250"/>
                <a:gd name="connsiteY74" fmla="*/ 24289 h 38100"/>
                <a:gd name="connsiteX75" fmla="*/ 4365784 w 5810250"/>
                <a:gd name="connsiteY75" fmla="*/ 12859 h 38100"/>
                <a:gd name="connsiteX76" fmla="*/ 4377214 w 5810250"/>
                <a:gd name="connsiteY76" fmla="*/ 9049 h 38100"/>
                <a:gd name="connsiteX77" fmla="*/ 4356259 w 5810250"/>
                <a:gd name="connsiteY77" fmla="*/ 9049 h 38100"/>
                <a:gd name="connsiteX78" fmla="*/ 4356259 w 5810250"/>
                <a:gd name="connsiteY78" fmla="*/ 9049 h 38100"/>
                <a:gd name="connsiteX79" fmla="*/ 4356259 w 5810250"/>
                <a:gd name="connsiteY79" fmla="*/ 9049 h 38100"/>
                <a:gd name="connsiteX80" fmla="*/ 4356259 w 5810250"/>
                <a:gd name="connsiteY80" fmla="*/ 9049 h 38100"/>
                <a:gd name="connsiteX81" fmla="*/ 4222909 w 5810250"/>
                <a:gd name="connsiteY81" fmla="*/ 9049 h 38100"/>
                <a:gd name="connsiteX82" fmla="*/ 4211479 w 5810250"/>
                <a:gd name="connsiteY82" fmla="*/ 33814 h 38100"/>
                <a:gd name="connsiteX83" fmla="*/ 4226719 w 5810250"/>
                <a:gd name="connsiteY83" fmla="*/ 33814 h 38100"/>
                <a:gd name="connsiteX84" fmla="*/ 4255294 w 5810250"/>
                <a:gd name="connsiteY84" fmla="*/ 30004 h 38100"/>
                <a:gd name="connsiteX85" fmla="*/ 4255294 w 5810250"/>
                <a:gd name="connsiteY85" fmla="*/ 9049 h 38100"/>
                <a:gd name="connsiteX86" fmla="*/ 4222909 w 5810250"/>
                <a:gd name="connsiteY86" fmla="*/ 9049 h 38100"/>
                <a:gd name="connsiteX87" fmla="*/ 4222909 w 5810250"/>
                <a:gd name="connsiteY87" fmla="*/ 9049 h 38100"/>
                <a:gd name="connsiteX88" fmla="*/ 4222909 w 5810250"/>
                <a:gd name="connsiteY88" fmla="*/ 9049 h 38100"/>
                <a:gd name="connsiteX89" fmla="*/ 4222909 w 5810250"/>
                <a:gd name="connsiteY89" fmla="*/ 9049 h 38100"/>
                <a:gd name="connsiteX90" fmla="*/ 3912394 w 5810250"/>
                <a:gd name="connsiteY90" fmla="*/ 9049 h 38100"/>
                <a:gd name="connsiteX91" fmla="*/ 3902869 w 5810250"/>
                <a:gd name="connsiteY91" fmla="*/ 26194 h 38100"/>
                <a:gd name="connsiteX92" fmla="*/ 3921919 w 5810250"/>
                <a:gd name="connsiteY92" fmla="*/ 26194 h 38100"/>
                <a:gd name="connsiteX93" fmla="*/ 3935254 w 5810250"/>
                <a:gd name="connsiteY93" fmla="*/ 9049 h 38100"/>
                <a:gd name="connsiteX94" fmla="*/ 3912394 w 5810250"/>
                <a:gd name="connsiteY94" fmla="*/ 9049 h 38100"/>
                <a:gd name="connsiteX95" fmla="*/ 3912394 w 5810250"/>
                <a:gd name="connsiteY95" fmla="*/ 9049 h 38100"/>
                <a:gd name="connsiteX96" fmla="*/ 3912394 w 5810250"/>
                <a:gd name="connsiteY96" fmla="*/ 9049 h 38100"/>
                <a:gd name="connsiteX97" fmla="*/ 3912394 w 5810250"/>
                <a:gd name="connsiteY97" fmla="*/ 9049 h 38100"/>
                <a:gd name="connsiteX98" fmla="*/ 3863816 w 5810250"/>
                <a:gd name="connsiteY98" fmla="*/ 9049 h 38100"/>
                <a:gd name="connsiteX99" fmla="*/ 3833336 w 5810250"/>
                <a:gd name="connsiteY99" fmla="*/ 12859 h 38100"/>
                <a:gd name="connsiteX100" fmla="*/ 3829526 w 5810250"/>
                <a:gd name="connsiteY100" fmla="*/ 9049 h 38100"/>
                <a:gd name="connsiteX101" fmla="*/ 3802856 w 5810250"/>
                <a:gd name="connsiteY101" fmla="*/ 9049 h 38100"/>
                <a:gd name="connsiteX102" fmla="*/ 3800951 w 5810250"/>
                <a:gd name="connsiteY102" fmla="*/ 18574 h 38100"/>
                <a:gd name="connsiteX103" fmla="*/ 3789521 w 5810250"/>
                <a:gd name="connsiteY103" fmla="*/ 18574 h 38100"/>
                <a:gd name="connsiteX104" fmla="*/ 3789521 w 5810250"/>
                <a:gd name="connsiteY104" fmla="*/ 12859 h 38100"/>
                <a:gd name="connsiteX105" fmla="*/ 3785711 w 5810250"/>
                <a:gd name="connsiteY105" fmla="*/ 9049 h 38100"/>
                <a:gd name="connsiteX106" fmla="*/ 3652361 w 5810250"/>
                <a:gd name="connsiteY106" fmla="*/ 9049 h 38100"/>
                <a:gd name="connsiteX107" fmla="*/ 3654266 w 5810250"/>
                <a:gd name="connsiteY107" fmla="*/ 12859 h 38100"/>
                <a:gd name="connsiteX108" fmla="*/ 3635216 w 5810250"/>
                <a:gd name="connsiteY108" fmla="*/ 12859 h 38100"/>
                <a:gd name="connsiteX109" fmla="*/ 3592354 w 5810250"/>
                <a:gd name="connsiteY109" fmla="*/ 12859 h 38100"/>
                <a:gd name="connsiteX110" fmla="*/ 3599974 w 5810250"/>
                <a:gd name="connsiteY110" fmla="*/ 9049 h 38100"/>
                <a:gd name="connsiteX111" fmla="*/ 3547586 w 5810250"/>
                <a:gd name="connsiteY111" fmla="*/ 9049 h 38100"/>
                <a:gd name="connsiteX112" fmla="*/ 3530441 w 5810250"/>
                <a:gd name="connsiteY112" fmla="*/ 31909 h 38100"/>
                <a:gd name="connsiteX113" fmla="*/ 3530441 w 5810250"/>
                <a:gd name="connsiteY113" fmla="*/ 35719 h 38100"/>
                <a:gd name="connsiteX114" fmla="*/ 3549491 w 5810250"/>
                <a:gd name="connsiteY114" fmla="*/ 35719 h 38100"/>
                <a:gd name="connsiteX115" fmla="*/ 3549491 w 5810250"/>
                <a:gd name="connsiteY115" fmla="*/ 31909 h 38100"/>
                <a:gd name="connsiteX116" fmla="*/ 3560921 w 5810250"/>
                <a:gd name="connsiteY116" fmla="*/ 31909 h 38100"/>
                <a:gd name="connsiteX117" fmla="*/ 3560921 w 5810250"/>
                <a:gd name="connsiteY117" fmla="*/ 35719 h 38100"/>
                <a:gd name="connsiteX118" fmla="*/ 3707606 w 5810250"/>
                <a:gd name="connsiteY118" fmla="*/ 35719 h 38100"/>
                <a:gd name="connsiteX119" fmla="*/ 3728561 w 5810250"/>
                <a:gd name="connsiteY119" fmla="*/ 26194 h 38100"/>
                <a:gd name="connsiteX120" fmla="*/ 3728561 w 5810250"/>
                <a:gd name="connsiteY120" fmla="*/ 35719 h 38100"/>
                <a:gd name="connsiteX121" fmla="*/ 3741896 w 5810250"/>
                <a:gd name="connsiteY121" fmla="*/ 35719 h 38100"/>
                <a:gd name="connsiteX122" fmla="*/ 3747611 w 5810250"/>
                <a:gd name="connsiteY122" fmla="*/ 14764 h 38100"/>
                <a:gd name="connsiteX123" fmla="*/ 3778091 w 5810250"/>
                <a:gd name="connsiteY123" fmla="*/ 14764 h 38100"/>
                <a:gd name="connsiteX124" fmla="*/ 3783806 w 5810250"/>
                <a:gd name="connsiteY124" fmla="*/ 20479 h 38100"/>
                <a:gd name="connsiteX125" fmla="*/ 3783806 w 5810250"/>
                <a:gd name="connsiteY125" fmla="*/ 35719 h 38100"/>
                <a:gd name="connsiteX126" fmla="*/ 3816191 w 5810250"/>
                <a:gd name="connsiteY126" fmla="*/ 35719 h 38100"/>
                <a:gd name="connsiteX127" fmla="*/ 3827621 w 5810250"/>
                <a:gd name="connsiteY127" fmla="*/ 26194 h 38100"/>
                <a:gd name="connsiteX128" fmla="*/ 3878104 w 5810250"/>
                <a:gd name="connsiteY128" fmla="*/ 20479 h 38100"/>
                <a:gd name="connsiteX129" fmla="*/ 3891439 w 5810250"/>
                <a:gd name="connsiteY129" fmla="*/ 10954 h 38100"/>
                <a:gd name="connsiteX130" fmla="*/ 3863816 w 5810250"/>
                <a:gd name="connsiteY130" fmla="*/ 9049 h 38100"/>
                <a:gd name="connsiteX131" fmla="*/ 3863816 w 5810250"/>
                <a:gd name="connsiteY131" fmla="*/ 9049 h 38100"/>
                <a:gd name="connsiteX132" fmla="*/ 3863816 w 5810250"/>
                <a:gd name="connsiteY132" fmla="*/ 9049 h 38100"/>
                <a:gd name="connsiteX133" fmla="*/ 3863816 w 5810250"/>
                <a:gd name="connsiteY133" fmla="*/ 9049 h 38100"/>
                <a:gd name="connsiteX134" fmla="*/ 3458051 w 5810250"/>
                <a:gd name="connsiteY134" fmla="*/ 9049 h 38100"/>
                <a:gd name="connsiteX135" fmla="*/ 3452336 w 5810250"/>
                <a:gd name="connsiteY135" fmla="*/ 35719 h 38100"/>
                <a:gd name="connsiteX136" fmla="*/ 3469481 w 5810250"/>
                <a:gd name="connsiteY136" fmla="*/ 35719 h 38100"/>
                <a:gd name="connsiteX137" fmla="*/ 3475196 w 5810250"/>
                <a:gd name="connsiteY137" fmla="*/ 14764 h 38100"/>
                <a:gd name="connsiteX138" fmla="*/ 3486626 w 5810250"/>
                <a:gd name="connsiteY138" fmla="*/ 14764 h 38100"/>
                <a:gd name="connsiteX139" fmla="*/ 3494246 w 5810250"/>
                <a:gd name="connsiteY139" fmla="*/ 35719 h 38100"/>
                <a:gd name="connsiteX140" fmla="*/ 3499961 w 5810250"/>
                <a:gd name="connsiteY140" fmla="*/ 35719 h 38100"/>
                <a:gd name="connsiteX141" fmla="*/ 3499961 w 5810250"/>
                <a:gd name="connsiteY141" fmla="*/ 9049 h 38100"/>
                <a:gd name="connsiteX142" fmla="*/ 3458051 w 5810250"/>
                <a:gd name="connsiteY142" fmla="*/ 9049 h 38100"/>
                <a:gd name="connsiteX143" fmla="*/ 3458051 w 5810250"/>
                <a:gd name="connsiteY143" fmla="*/ 9049 h 38100"/>
                <a:gd name="connsiteX144" fmla="*/ 3458051 w 5810250"/>
                <a:gd name="connsiteY144" fmla="*/ 9049 h 38100"/>
                <a:gd name="connsiteX145" fmla="*/ 3458051 w 5810250"/>
                <a:gd name="connsiteY145" fmla="*/ 9049 h 38100"/>
                <a:gd name="connsiteX146" fmla="*/ 3439001 w 5810250"/>
                <a:gd name="connsiteY146" fmla="*/ 9049 h 38100"/>
                <a:gd name="connsiteX147" fmla="*/ 3423761 w 5810250"/>
                <a:gd name="connsiteY147" fmla="*/ 18574 h 38100"/>
                <a:gd name="connsiteX148" fmla="*/ 3433286 w 5810250"/>
                <a:gd name="connsiteY148" fmla="*/ 33814 h 38100"/>
                <a:gd name="connsiteX149" fmla="*/ 3437096 w 5810250"/>
                <a:gd name="connsiteY149" fmla="*/ 33814 h 38100"/>
                <a:gd name="connsiteX150" fmla="*/ 3442811 w 5810250"/>
                <a:gd name="connsiteY150" fmla="*/ 9049 h 38100"/>
                <a:gd name="connsiteX151" fmla="*/ 3439001 w 5810250"/>
                <a:gd name="connsiteY151" fmla="*/ 9049 h 38100"/>
                <a:gd name="connsiteX152" fmla="*/ 3439001 w 5810250"/>
                <a:gd name="connsiteY152" fmla="*/ 9049 h 38100"/>
                <a:gd name="connsiteX153" fmla="*/ 3439001 w 5810250"/>
                <a:gd name="connsiteY153" fmla="*/ 9049 h 38100"/>
                <a:gd name="connsiteX154" fmla="*/ 3439001 w 5810250"/>
                <a:gd name="connsiteY154" fmla="*/ 9049 h 38100"/>
                <a:gd name="connsiteX155" fmla="*/ 2851309 w 5810250"/>
                <a:gd name="connsiteY155" fmla="*/ 9049 h 38100"/>
                <a:gd name="connsiteX156" fmla="*/ 2834164 w 5810250"/>
                <a:gd name="connsiteY156" fmla="*/ 31909 h 38100"/>
                <a:gd name="connsiteX157" fmla="*/ 2727484 w 5810250"/>
                <a:gd name="connsiteY157" fmla="*/ 26194 h 38100"/>
                <a:gd name="connsiteX158" fmla="*/ 2727484 w 5810250"/>
                <a:gd name="connsiteY158" fmla="*/ 14764 h 38100"/>
                <a:gd name="connsiteX159" fmla="*/ 2742724 w 5810250"/>
                <a:gd name="connsiteY159" fmla="*/ 10954 h 38100"/>
                <a:gd name="connsiteX160" fmla="*/ 2624614 w 5810250"/>
                <a:gd name="connsiteY160" fmla="*/ 10954 h 38100"/>
                <a:gd name="connsiteX161" fmla="*/ 2594134 w 5810250"/>
                <a:gd name="connsiteY161" fmla="*/ 35719 h 38100"/>
                <a:gd name="connsiteX162" fmla="*/ 2716054 w 5810250"/>
                <a:gd name="connsiteY162" fmla="*/ 35719 h 38100"/>
                <a:gd name="connsiteX163" fmla="*/ 2710339 w 5810250"/>
                <a:gd name="connsiteY163" fmla="*/ 31909 h 38100"/>
                <a:gd name="connsiteX164" fmla="*/ 2729389 w 5810250"/>
                <a:gd name="connsiteY164" fmla="*/ 31909 h 38100"/>
                <a:gd name="connsiteX165" fmla="*/ 2723674 w 5810250"/>
                <a:gd name="connsiteY165" fmla="*/ 35719 h 38100"/>
                <a:gd name="connsiteX166" fmla="*/ 2853214 w 5810250"/>
                <a:gd name="connsiteY166" fmla="*/ 35719 h 38100"/>
                <a:gd name="connsiteX167" fmla="*/ 2853214 w 5810250"/>
                <a:gd name="connsiteY167" fmla="*/ 31909 h 38100"/>
                <a:gd name="connsiteX168" fmla="*/ 2864644 w 5810250"/>
                <a:gd name="connsiteY168" fmla="*/ 26194 h 38100"/>
                <a:gd name="connsiteX169" fmla="*/ 2864644 w 5810250"/>
                <a:gd name="connsiteY169" fmla="*/ 35719 h 38100"/>
                <a:gd name="connsiteX170" fmla="*/ 2984659 w 5810250"/>
                <a:gd name="connsiteY170" fmla="*/ 35719 h 38100"/>
                <a:gd name="connsiteX171" fmla="*/ 2984659 w 5810250"/>
                <a:gd name="connsiteY171" fmla="*/ 31909 h 38100"/>
                <a:gd name="connsiteX172" fmla="*/ 2990374 w 5810250"/>
                <a:gd name="connsiteY172" fmla="*/ 31909 h 38100"/>
                <a:gd name="connsiteX173" fmla="*/ 2990374 w 5810250"/>
                <a:gd name="connsiteY173" fmla="*/ 35719 h 38100"/>
                <a:gd name="connsiteX174" fmla="*/ 3013234 w 5810250"/>
                <a:gd name="connsiteY174" fmla="*/ 35719 h 38100"/>
                <a:gd name="connsiteX175" fmla="*/ 3018949 w 5810250"/>
                <a:gd name="connsiteY175" fmla="*/ 9049 h 38100"/>
                <a:gd name="connsiteX176" fmla="*/ 2851309 w 5810250"/>
                <a:gd name="connsiteY176" fmla="*/ 9049 h 38100"/>
                <a:gd name="connsiteX177" fmla="*/ 2851309 w 5810250"/>
                <a:gd name="connsiteY177" fmla="*/ 9049 h 38100"/>
                <a:gd name="connsiteX178" fmla="*/ 2851309 w 5810250"/>
                <a:gd name="connsiteY178" fmla="*/ 9049 h 38100"/>
                <a:gd name="connsiteX179" fmla="*/ 2851309 w 5810250"/>
                <a:gd name="connsiteY179" fmla="*/ 9049 h 38100"/>
                <a:gd name="connsiteX180" fmla="*/ 2507456 w 5810250"/>
                <a:gd name="connsiteY180" fmla="*/ 9049 h 38100"/>
                <a:gd name="connsiteX181" fmla="*/ 2507456 w 5810250"/>
                <a:gd name="connsiteY181" fmla="*/ 33814 h 38100"/>
                <a:gd name="connsiteX182" fmla="*/ 2534126 w 5810250"/>
                <a:gd name="connsiteY182" fmla="*/ 33814 h 38100"/>
                <a:gd name="connsiteX183" fmla="*/ 2536031 w 5810250"/>
                <a:gd name="connsiteY183" fmla="*/ 24289 h 38100"/>
                <a:gd name="connsiteX184" fmla="*/ 2532221 w 5810250"/>
                <a:gd name="connsiteY184" fmla="*/ 9049 h 38100"/>
                <a:gd name="connsiteX185" fmla="*/ 2507456 w 5810250"/>
                <a:gd name="connsiteY185" fmla="*/ 9049 h 38100"/>
                <a:gd name="connsiteX186" fmla="*/ 2507456 w 5810250"/>
                <a:gd name="connsiteY186" fmla="*/ 9049 h 38100"/>
                <a:gd name="connsiteX187" fmla="*/ 2507456 w 5810250"/>
                <a:gd name="connsiteY187" fmla="*/ 9049 h 38100"/>
                <a:gd name="connsiteX188" fmla="*/ 2507456 w 5810250"/>
                <a:gd name="connsiteY188" fmla="*/ 9049 h 38100"/>
                <a:gd name="connsiteX189" fmla="*/ 2416969 w 5810250"/>
                <a:gd name="connsiteY189" fmla="*/ 9049 h 38100"/>
                <a:gd name="connsiteX190" fmla="*/ 2430304 w 5810250"/>
                <a:gd name="connsiteY190" fmla="*/ 18574 h 38100"/>
                <a:gd name="connsiteX191" fmla="*/ 2422684 w 5810250"/>
                <a:gd name="connsiteY191" fmla="*/ 33814 h 38100"/>
                <a:gd name="connsiteX192" fmla="*/ 2453164 w 5810250"/>
                <a:gd name="connsiteY192" fmla="*/ 33814 h 38100"/>
                <a:gd name="connsiteX193" fmla="*/ 2447449 w 5810250"/>
                <a:gd name="connsiteY193" fmla="*/ 9049 h 38100"/>
                <a:gd name="connsiteX194" fmla="*/ 2416969 w 5810250"/>
                <a:gd name="connsiteY194" fmla="*/ 9049 h 38100"/>
                <a:gd name="connsiteX195" fmla="*/ 2416969 w 5810250"/>
                <a:gd name="connsiteY195" fmla="*/ 9049 h 38100"/>
                <a:gd name="connsiteX196" fmla="*/ 2416969 w 5810250"/>
                <a:gd name="connsiteY196" fmla="*/ 9049 h 38100"/>
                <a:gd name="connsiteX197" fmla="*/ 2416969 w 5810250"/>
                <a:gd name="connsiteY197" fmla="*/ 9049 h 38100"/>
                <a:gd name="connsiteX198" fmla="*/ 2325529 w 5810250"/>
                <a:gd name="connsiteY198" fmla="*/ 9049 h 38100"/>
                <a:gd name="connsiteX199" fmla="*/ 2335054 w 5810250"/>
                <a:gd name="connsiteY199" fmla="*/ 33814 h 38100"/>
                <a:gd name="connsiteX200" fmla="*/ 2374106 w 5810250"/>
                <a:gd name="connsiteY200" fmla="*/ 33814 h 38100"/>
                <a:gd name="connsiteX201" fmla="*/ 2362676 w 5810250"/>
                <a:gd name="connsiteY201" fmla="*/ 9049 h 38100"/>
                <a:gd name="connsiteX202" fmla="*/ 2325529 w 5810250"/>
                <a:gd name="connsiteY202" fmla="*/ 9049 h 38100"/>
                <a:gd name="connsiteX203" fmla="*/ 2325529 w 5810250"/>
                <a:gd name="connsiteY203" fmla="*/ 9049 h 38100"/>
                <a:gd name="connsiteX204" fmla="*/ 2325529 w 5810250"/>
                <a:gd name="connsiteY204" fmla="*/ 9049 h 38100"/>
                <a:gd name="connsiteX205" fmla="*/ 2325529 w 5810250"/>
                <a:gd name="connsiteY205" fmla="*/ 9049 h 38100"/>
                <a:gd name="connsiteX206" fmla="*/ 2105501 w 5810250"/>
                <a:gd name="connsiteY206" fmla="*/ 9049 h 38100"/>
                <a:gd name="connsiteX207" fmla="*/ 2113121 w 5810250"/>
                <a:gd name="connsiteY207" fmla="*/ 33814 h 38100"/>
                <a:gd name="connsiteX208" fmla="*/ 2278856 w 5810250"/>
                <a:gd name="connsiteY208" fmla="*/ 33814 h 38100"/>
                <a:gd name="connsiteX209" fmla="*/ 2271236 w 5810250"/>
                <a:gd name="connsiteY209" fmla="*/ 9049 h 38100"/>
                <a:gd name="connsiteX210" fmla="*/ 2105501 w 5810250"/>
                <a:gd name="connsiteY210" fmla="*/ 9049 h 38100"/>
                <a:gd name="connsiteX211" fmla="*/ 2105501 w 5810250"/>
                <a:gd name="connsiteY211" fmla="*/ 9049 h 38100"/>
                <a:gd name="connsiteX212" fmla="*/ 2105501 w 5810250"/>
                <a:gd name="connsiteY212" fmla="*/ 9049 h 38100"/>
                <a:gd name="connsiteX213" fmla="*/ 2105501 w 5810250"/>
                <a:gd name="connsiteY213" fmla="*/ 9049 h 38100"/>
                <a:gd name="connsiteX214" fmla="*/ 1866424 w 5810250"/>
                <a:gd name="connsiteY214" fmla="*/ 9049 h 38100"/>
                <a:gd name="connsiteX215" fmla="*/ 1847374 w 5810250"/>
                <a:gd name="connsiteY215" fmla="*/ 33814 h 38100"/>
                <a:gd name="connsiteX216" fmla="*/ 2033111 w 5810250"/>
                <a:gd name="connsiteY216" fmla="*/ 33814 h 38100"/>
                <a:gd name="connsiteX217" fmla="*/ 2027396 w 5810250"/>
                <a:gd name="connsiteY217" fmla="*/ 9049 h 38100"/>
                <a:gd name="connsiteX218" fmla="*/ 1866424 w 5810250"/>
                <a:gd name="connsiteY218" fmla="*/ 9049 h 38100"/>
                <a:gd name="connsiteX219" fmla="*/ 1866424 w 5810250"/>
                <a:gd name="connsiteY219" fmla="*/ 9049 h 38100"/>
                <a:gd name="connsiteX220" fmla="*/ 1866424 w 5810250"/>
                <a:gd name="connsiteY220" fmla="*/ 9049 h 38100"/>
                <a:gd name="connsiteX221" fmla="*/ 1866424 w 5810250"/>
                <a:gd name="connsiteY221" fmla="*/ 9049 h 38100"/>
                <a:gd name="connsiteX222" fmla="*/ 1462564 w 5810250"/>
                <a:gd name="connsiteY222" fmla="*/ 9049 h 38100"/>
                <a:gd name="connsiteX223" fmla="*/ 1419701 w 5810250"/>
                <a:gd name="connsiteY223" fmla="*/ 31909 h 38100"/>
                <a:gd name="connsiteX224" fmla="*/ 1419701 w 5810250"/>
                <a:gd name="connsiteY224" fmla="*/ 26194 h 38100"/>
                <a:gd name="connsiteX225" fmla="*/ 1408271 w 5810250"/>
                <a:gd name="connsiteY225" fmla="*/ 20479 h 38100"/>
                <a:gd name="connsiteX226" fmla="*/ 1334929 w 5810250"/>
                <a:gd name="connsiteY226" fmla="*/ 35719 h 38100"/>
                <a:gd name="connsiteX227" fmla="*/ 1520666 w 5810250"/>
                <a:gd name="connsiteY227" fmla="*/ 35719 h 38100"/>
                <a:gd name="connsiteX228" fmla="*/ 1520666 w 5810250"/>
                <a:gd name="connsiteY228" fmla="*/ 31909 h 38100"/>
                <a:gd name="connsiteX229" fmla="*/ 1520666 w 5810250"/>
                <a:gd name="connsiteY229" fmla="*/ 12859 h 38100"/>
                <a:gd name="connsiteX230" fmla="*/ 1539716 w 5810250"/>
                <a:gd name="connsiteY230" fmla="*/ 12859 h 38100"/>
                <a:gd name="connsiteX231" fmla="*/ 1564481 w 5810250"/>
                <a:gd name="connsiteY231" fmla="*/ 18574 h 38100"/>
                <a:gd name="connsiteX232" fmla="*/ 1574006 w 5810250"/>
                <a:gd name="connsiteY232" fmla="*/ 33814 h 38100"/>
                <a:gd name="connsiteX233" fmla="*/ 1593056 w 5810250"/>
                <a:gd name="connsiteY233" fmla="*/ 33814 h 38100"/>
                <a:gd name="connsiteX234" fmla="*/ 1589246 w 5810250"/>
                <a:gd name="connsiteY234" fmla="*/ 24289 h 38100"/>
                <a:gd name="connsiteX235" fmla="*/ 1626394 w 5810250"/>
                <a:gd name="connsiteY235" fmla="*/ 18574 h 38100"/>
                <a:gd name="connsiteX236" fmla="*/ 1637824 w 5810250"/>
                <a:gd name="connsiteY236" fmla="*/ 30004 h 38100"/>
                <a:gd name="connsiteX237" fmla="*/ 1635919 w 5810250"/>
                <a:gd name="connsiteY237" fmla="*/ 33814 h 38100"/>
                <a:gd name="connsiteX238" fmla="*/ 1802606 w 5810250"/>
                <a:gd name="connsiteY238" fmla="*/ 33814 h 38100"/>
                <a:gd name="connsiteX239" fmla="*/ 1723549 w 5810250"/>
                <a:gd name="connsiteY239" fmla="*/ 9049 h 38100"/>
                <a:gd name="connsiteX240" fmla="*/ 1462564 w 5810250"/>
                <a:gd name="connsiteY240" fmla="*/ 9049 h 38100"/>
                <a:gd name="connsiteX241" fmla="*/ 1462564 w 5810250"/>
                <a:gd name="connsiteY241" fmla="*/ 9049 h 38100"/>
                <a:gd name="connsiteX242" fmla="*/ 1462564 w 5810250"/>
                <a:gd name="connsiteY242" fmla="*/ 9049 h 38100"/>
                <a:gd name="connsiteX243" fmla="*/ 1462564 w 5810250"/>
                <a:gd name="connsiteY243" fmla="*/ 9049 h 38100"/>
                <a:gd name="connsiteX244" fmla="*/ 1224439 w 5810250"/>
                <a:gd name="connsiteY244" fmla="*/ 9049 h 38100"/>
                <a:gd name="connsiteX245" fmla="*/ 1220629 w 5810250"/>
                <a:gd name="connsiteY245" fmla="*/ 31909 h 38100"/>
                <a:gd name="connsiteX246" fmla="*/ 1233964 w 5810250"/>
                <a:gd name="connsiteY246" fmla="*/ 35719 h 38100"/>
                <a:gd name="connsiteX247" fmla="*/ 1313021 w 5810250"/>
                <a:gd name="connsiteY247" fmla="*/ 35719 h 38100"/>
                <a:gd name="connsiteX248" fmla="*/ 1277779 w 5810250"/>
                <a:gd name="connsiteY248" fmla="*/ 20479 h 38100"/>
                <a:gd name="connsiteX249" fmla="*/ 1277779 w 5810250"/>
                <a:gd name="connsiteY249" fmla="*/ 14764 h 38100"/>
                <a:gd name="connsiteX250" fmla="*/ 1275874 w 5810250"/>
                <a:gd name="connsiteY250" fmla="*/ 10954 h 38100"/>
                <a:gd name="connsiteX251" fmla="*/ 1224439 w 5810250"/>
                <a:gd name="connsiteY251" fmla="*/ 9049 h 38100"/>
                <a:gd name="connsiteX252" fmla="*/ 1224439 w 5810250"/>
                <a:gd name="connsiteY252" fmla="*/ 9049 h 38100"/>
                <a:gd name="connsiteX253" fmla="*/ 1224439 w 5810250"/>
                <a:gd name="connsiteY253" fmla="*/ 9049 h 38100"/>
                <a:gd name="connsiteX254" fmla="*/ 1224439 w 5810250"/>
                <a:gd name="connsiteY254" fmla="*/ 9049 h 38100"/>
                <a:gd name="connsiteX255" fmla="*/ 776764 w 5810250"/>
                <a:gd name="connsiteY255" fmla="*/ 9049 h 38100"/>
                <a:gd name="connsiteX256" fmla="*/ 748189 w 5810250"/>
                <a:gd name="connsiteY256" fmla="*/ 33814 h 38100"/>
                <a:gd name="connsiteX257" fmla="*/ 898684 w 5810250"/>
                <a:gd name="connsiteY257" fmla="*/ 33814 h 38100"/>
                <a:gd name="connsiteX258" fmla="*/ 894874 w 5810250"/>
                <a:gd name="connsiteY258" fmla="*/ 12859 h 38100"/>
                <a:gd name="connsiteX259" fmla="*/ 951071 w 5810250"/>
                <a:gd name="connsiteY259" fmla="*/ 12859 h 38100"/>
                <a:gd name="connsiteX260" fmla="*/ 958691 w 5810250"/>
                <a:gd name="connsiteY260" fmla="*/ 33814 h 38100"/>
                <a:gd name="connsiteX261" fmla="*/ 1049179 w 5810250"/>
                <a:gd name="connsiteY261" fmla="*/ 33814 h 38100"/>
                <a:gd name="connsiteX262" fmla="*/ 1054894 w 5810250"/>
                <a:gd name="connsiteY262" fmla="*/ 9049 h 38100"/>
                <a:gd name="connsiteX263" fmla="*/ 776764 w 5810250"/>
                <a:gd name="connsiteY263" fmla="*/ 9049 h 38100"/>
                <a:gd name="connsiteX264" fmla="*/ 776764 w 5810250"/>
                <a:gd name="connsiteY264" fmla="*/ 9049 h 38100"/>
                <a:gd name="connsiteX265" fmla="*/ 776764 w 5810250"/>
                <a:gd name="connsiteY265" fmla="*/ 9049 h 38100"/>
                <a:gd name="connsiteX266" fmla="*/ 776764 w 5810250"/>
                <a:gd name="connsiteY266" fmla="*/ 9049 h 38100"/>
                <a:gd name="connsiteX267" fmla="*/ 687229 w 5810250"/>
                <a:gd name="connsiteY267" fmla="*/ 9049 h 38100"/>
                <a:gd name="connsiteX268" fmla="*/ 696754 w 5810250"/>
                <a:gd name="connsiteY268" fmla="*/ 33814 h 38100"/>
                <a:gd name="connsiteX269" fmla="*/ 737711 w 5810250"/>
                <a:gd name="connsiteY269" fmla="*/ 33814 h 38100"/>
                <a:gd name="connsiteX270" fmla="*/ 720566 w 5810250"/>
                <a:gd name="connsiteY270" fmla="*/ 30004 h 38100"/>
                <a:gd name="connsiteX271" fmla="*/ 709136 w 5810250"/>
                <a:gd name="connsiteY271" fmla="*/ 7144 h 38100"/>
                <a:gd name="connsiteX272" fmla="*/ 687229 w 5810250"/>
                <a:gd name="connsiteY272" fmla="*/ 9049 h 38100"/>
                <a:gd name="connsiteX273" fmla="*/ 687229 w 5810250"/>
                <a:gd name="connsiteY273" fmla="*/ 9049 h 38100"/>
                <a:gd name="connsiteX274" fmla="*/ 687229 w 5810250"/>
                <a:gd name="connsiteY274" fmla="*/ 9049 h 38100"/>
                <a:gd name="connsiteX275" fmla="*/ 687229 w 5810250"/>
                <a:gd name="connsiteY275" fmla="*/ 9049 h 38100"/>
                <a:gd name="connsiteX276" fmla="*/ 536734 w 5810250"/>
                <a:gd name="connsiteY276" fmla="*/ 9049 h 38100"/>
                <a:gd name="connsiteX277" fmla="*/ 536734 w 5810250"/>
                <a:gd name="connsiteY277" fmla="*/ 12859 h 38100"/>
                <a:gd name="connsiteX278" fmla="*/ 542449 w 5810250"/>
                <a:gd name="connsiteY278" fmla="*/ 12859 h 38100"/>
                <a:gd name="connsiteX279" fmla="*/ 540544 w 5810250"/>
                <a:gd name="connsiteY279" fmla="*/ 9049 h 38100"/>
                <a:gd name="connsiteX280" fmla="*/ 536734 w 5810250"/>
                <a:gd name="connsiteY280" fmla="*/ 9049 h 38100"/>
                <a:gd name="connsiteX281" fmla="*/ 536734 w 5810250"/>
                <a:gd name="connsiteY281" fmla="*/ 9049 h 38100"/>
                <a:gd name="connsiteX282" fmla="*/ 536734 w 5810250"/>
                <a:gd name="connsiteY282" fmla="*/ 9049 h 38100"/>
                <a:gd name="connsiteX283" fmla="*/ 536734 w 5810250"/>
                <a:gd name="connsiteY283" fmla="*/ 9049 h 38100"/>
                <a:gd name="connsiteX284" fmla="*/ 476726 w 5810250"/>
                <a:gd name="connsiteY284" fmla="*/ 9049 h 38100"/>
                <a:gd name="connsiteX285" fmla="*/ 476726 w 5810250"/>
                <a:gd name="connsiteY285" fmla="*/ 18574 h 38100"/>
                <a:gd name="connsiteX286" fmla="*/ 471011 w 5810250"/>
                <a:gd name="connsiteY286" fmla="*/ 18574 h 38100"/>
                <a:gd name="connsiteX287" fmla="*/ 471011 w 5810250"/>
                <a:gd name="connsiteY287" fmla="*/ 9049 h 38100"/>
                <a:gd name="connsiteX288" fmla="*/ 399574 w 5810250"/>
                <a:gd name="connsiteY288" fmla="*/ 9049 h 38100"/>
                <a:gd name="connsiteX289" fmla="*/ 384334 w 5810250"/>
                <a:gd name="connsiteY289" fmla="*/ 26194 h 38100"/>
                <a:gd name="connsiteX290" fmla="*/ 382429 w 5810250"/>
                <a:gd name="connsiteY290" fmla="*/ 35719 h 38100"/>
                <a:gd name="connsiteX291" fmla="*/ 485299 w 5810250"/>
                <a:gd name="connsiteY291" fmla="*/ 35719 h 38100"/>
                <a:gd name="connsiteX292" fmla="*/ 502444 w 5810250"/>
                <a:gd name="connsiteY292" fmla="*/ 26194 h 38100"/>
                <a:gd name="connsiteX293" fmla="*/ 504349 w 5810250"/>
                <a:gd name="connsiteY293" fmla="*/ 9049 h 38100"/>
                <a:gd name="connsiteX294" fmla="*/ 476726 w 5810250"/>
                <a:gd name="connsiteY294" fmla="*/ 9049 h 38100"/>
                <a:gd name="connsiteX295" fmla="*/ 476726 w 5810250"/>
                <a:gd name="connsiteY295" fmla="*/ 9049 h 38100"/>
                <a:gd name="connsiteX296" fmla="*/ 476726 w 5810250"/>
                <a:gd name="connsiteY296" fmla="*/ 9049 h 38100"/>
                <a:gd name="connsiteX297" fmla="*/ 476726 w 5810250"/>
                <a:gd name="connsiteY297" fmla="*/ 9049 h 38100"/>
                <a:gd name="connsiteX298" fmla="*/ 192881 w 5810250"/>
                <a:gd name="connsiteY298" fmla="*/ 9049 h 38100"/>
                <a:gd name="connsiteX299" fmla="*/ 190976 w 5810250"/>
                <a:gd name="connsiteY299" fmla="*/ 12859 h 38100"/>
                <a:gd name="connsiteX300" fmla="*/ 129064 w 5810250"/>
                <a:gd name="connsiteY300" fmla="*/ 31909 h 38100"/>
                <a:gd name="connsiteX301" fmla="*/ 148114 w 5810250"/>
                <a:gd name="connsiteY301" fmla="*/ 35719 h 38100"/>
                <a:gd name="connsiteX302" fmla="*/ 159544 w 5810250"/>
                <a:gd name="connsiteY302" fmla="*/ 35719 h 38100"/>
                <a:gd name="connsiteX303" fmla="*/ 159544 w 5810250"/>
                <a:gd name="connsiteY303" fmla="*/ 31909 h 38100"/>
                <a:gd name="connsiteX304" fmla="*/ 184309 w 5810250"/>
                <a:gd name="connsiteY304" fmla="*/ 31909 h 38100"/>
                <a:gd name="connsiteX305" fmla="*/ 184309 w 5810250"/>
                <a:gd name="connsiteY305" fmla="*/ 35719 h 38100"/>
                <a:gd name="connsiteX306" fmla="*/ 199549 w 5810250"/>
                <a:gd name="connsiteY306" fmla="*/ 35719 h 38100"/>
                <a:gd name="connsiteX307" fmla="*/ 209074 w 5810250"/>
                <a:gd name="connsiteY307" fmla="*/ 20479 h 38100"/>
                <a:gd name="connsiteX308" fmla="*/ 209074 w 5810250"/>
                <a:gd name="connsiteY308" fmla="*/ 14764 h 38100"/>
                <a:gd name="connsiteX309" fmla="*/ 214789 w 5810250"/>
                <a:gd name="connsiteY309" fmla="*/ 14764 h 38100"/>
                <a:gd name="connsiteX310" fmla="*/ 220504 w 5810250"/>
                <a:gd name="connsiteY310" fmla="*/ 35719 h 38100"/>
                <a:gd name="connsiteX311" fmla="*/ 228124 w 5810250"/>
                <a:gd name="connsiteY311" fmla="*/ 35719 h 38100"/>
                <a:gd name="connsiteX312" fmla="*/ 228124 w 5810250"/>
                <a:gd name="connsiteY312" fmla="*/ 9049 h 38100"/>
                <a:gd name="connsiteX313" fmla="*/ 192881 w 5810250"/>
                <a:gd name="connsiteY313" fmla="*/ 9049 h 38100"/>
                <a:gd name="connsiteX314" fmla="*/ 192881 w 5810250"/>
                <a:gd name="connsiteY314" fmla="*/ 9049 h 38100"/>
                <a:gd name="connsiteX315" fmla="*/ 192881 w 5810250"/>
                <a:gd name="connsiteY315" fmla="*/ 9049 h 38100"/>
                <a:gd name="connsiteX316" fmla="*/ 192881 w 5810250"/>
                <a:gd name="connsiteY316" fmla="*/ 9049 h 38100"/>
                <a:gd name="connsiteX317" fmla="*/ 7144 w 5810250"/>
                <a:gd name="connsiteY317" fmla="*/ 9049 h 38100"/>
                <a:gd name="connsiteX318" fmla="*/ 9049 w 5810250"/>
                <a:gd name="connsiteY318" fmla="*/ 18574 h 38100"/>
                <a:gd name="connsiteX319" fmla="*/ 9049 w 5810250"/>
                <a:gd name="connsiteY319" fmla="*/ 33814 h 38100"/>
                <a:gd name="connsiteX320" fmla="*/ 22384 w 5810250"/>
                <a:gd name="connsiteY320" fmla="*/ 33814 h 38100"/>
                <a:gd name="connsiteX321" fmla="*/ 22384 w 5810250"/>
                <a:gd name="connsiteY321" fmla="*/ 30004 h 38100"/>
                <a:gd name="connsiteX322" fmla="*/ 41434 w 5810250"/>
                <a:gd name="connsiteY322" fmla="*/ 10954 h 38100"/>
                <a:gd name="connsiteX323" fmla="*/ 35719 w 5810250"/>
                <a:gd name="connsiteY323" fmla="*/ 7144 h 38100"/>
                <a:gd name="connsiteX324" fmla="*/ 7144 w 5810250"/>
                <a:gd name="connsiteY324" fmla="*/ 9049 h 38100"/>
                <a:gd name="connsiteX325" fmla="*/ 7144 w 5810250"/>
                <a:gd name="connsiteY325" fmla="*/ 9049 h 38100"/>
                <a:gd name="connsiteX326" fmla="*/ 7144 w 5810250"/>
                <a:gd name="connsiteY326" fmla="*/ 9049 h 38100"/>
                <a:gd name="connsiteX327" fmla="*/ 7144 w 5810250"/>
                <a:gd name="connsiteY327" fmla="*/ 9049 h 38100"/>
                <a:gd name="connsiteX328" fmla="*/ 5708809 w 5810250"/>
                <a:gd name="connsiteY328" fmla="*/ 33814 h 38100"/>
                <a:gd name="connsiteX329" fmla="*/ 5703094 w 5810250"/>
                <a:gd name="connsiteY329" fmla="*/ 18574 h 38100"/>
                <a:gd name="connsiteX330" fmla="*/ 5684044 w 5810250"/>
                <a:gd name="connsiteY330" fmla="*/ 24289 h 38100"/>
                <a:gd name="connsiteX331" fmla="*/ 5684044 w 5810250"/>
                <a:gd name="connsiteY331" fmla="*/ 30004 h 38100"/>
                <a:gd name="connsiteX332" fmla="*/ 5701189 w 5810250"/>
                <a:gd name="connsiteY332" fmla="*/ 33814 h 38100"/>
                <a:gd name="connsiteX333" fmla="*/ 5708809 w 5810250"/>
                <a:gd name="connsiteY333" fmla="*/ 33814 h 38100"/>
                <a:gd name="connsiteX334" fmla="*/ 5708809 w 5810250"/>
                <a:gd name="connsiteY334" fmla="*/ 33814 h 38100"/>
                <a:gd name="connsiteX335" fmla="*/ 5708809 w 5810250"/>
                <a:gd name="connsiteY335" fmla="*/ 33814 h 38100"/>
                <a:gd name="connsiteX336" fmla="*/ 5708809 w 5810250"/>
                <a:gd name="connsiteY336" fmla="*/ 33814 h 38100"/>
                <a:gd name="connsiteX337" fmla="*/ 3042761 w 5810250"/>
                <a:gd name="connsiteY337" fmla="*/ 33814 h 38100"/>
                <a:gd name="connsiteX338" fmla="*/ 3038951 w 5810250"/>
                <a:gd name="connsiteY338" fmla="*/ 24289 h 38100"/>
                <a:gd name="connsiteX339" fmla="*/ 3038951 w 5810250"/>
                <a:gd name="connsiteY339" fmla="*/ 30004 h 38100"/>
                <a:gd name="connsiteX340" fmla="*/ 3037046 w 5810250"/>
                <a:gd name="connsiteY340" fmla="*/ 33814 h 38100"/>
                <a:gd name="connsiteX341" fmla="*/ 3042761 w 5810250"/>
                <a:gd name="connsiteY341" fmla="*/ 33814 h 38100"/>
                <a:gd name="connsiteX342" fmla="*/ 3042761 w 5810250"/>
                <a:gd name="connsiteY342" fmla="*/ 33814 h 38100"/>
                <a:gd name="connsiteX343" fmla="*/ 3042761 w 5810250"/>
                <a:gd name="connsiteY343" fmla="*/ 33814 h 38100"/>
                <a:gd name="connsiteX344" fmla="*/ 3042761 w 5810250"/>
                <a:gd name="connsiteY344" fmla="*/ 33814 h 38100"/>
                <a:gd name="connsiteX345" fmla="*/ 1487329 w 5810250"/>
                <a:gd name="connsiteY345" fmla="*/ 12859 h 38100"/>
                <a:gd name="connsiteX346" fmla="*/ 1475899 w 5810250"/>
                <a:gd name="connsiteY346" fmla="*/ 18574 h 38100"/>
                <a:gd name="connsiteX347" fmla="*/ 1487329 w 5810250"/>
                <a:gd name="connsiteY347" fmla="*/ 12859 h 38100"/>
                <a:gd name="connsiteX348" fmla="*/ 1487329 w 5810250"/>
                <a:gd name="connsiteY348" fmla="*/ 12859 h 38100"/>
                <a:gd name="connsiteX349" fmla="*/ 1487329 w 5810250"/>
                <a:gd name="connsiteY349" fmla="*/ 12859 h 38100"/>
                <a:gd name="connsiteX350" fmla="*/ 1487329 w 5810250"/>
                <a:gd name="connsiteY350" fmla="*/ 12859 h 38100"/>
                <a:gd name="connsiteX351" fmla="*/ 5212556 w 5810250"/>
                <a:gd name="connsiteY351" fmla="*/ 12859 h 38100"/>
                <a:gd name="connsiteX352" fmla="*/ 5206842 w 5810250"/>
                <a:gd name="connsiteY352" fmla="*/ 31909 h 38100"/>
                <a:gd name="connsiteX353" fmla="*/ 5206842 w 5810250"/>
                <a:gd name="connsiteY353" fmla="*/ 12859 h 38100"/>
                <a:gd name="connsiteX354" fmla="*/ 5212556 w 5810250"/>
                <a:gd name="connsiteY354" fmla="*/ 12859 h 38100"/>
                <a:gd name="connsiteX355" fmla="*/ 5212556 w 5810250"/>
                <a:gd name="connsiteY355" fmla="*/ 12859 h 38100"/>
                <a:gd name="connsiteX356" fmla="*/ 5212556 w 5810250"/>
                <a:gd name="connsiteY356" fmla="*/ 12859 h 38100"/>
                <a:gd name="connsiteX357" fmla="*/ 5212556 w 5810250"/>
                <a:gd name="connsiteY357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5810250" h="38100">
                  <a:moveTo>
                    <a:pt x="5763101" y="9049"/>
                  </a:moveTo>
                  <a:cubicBezTo>
                    <a:pt x="5772626" y="12859"/>
                    <a:pt x="5778342" y="9049"/>
                    <a:pt x="5784056" y="12859"/>
                  </a:cubicBezTo>
                  <a:cubicBezTo>
                    <a:pt x="5780246" y="18574"/>
                    <a:pt x="5782151" y="22384"/>
                    <a:pt x="5784056" y="33814"/>
                  </a:cubicBezTo>
                  <a:lnTo>
                    <a:pt x="5805012" y="33814"/>
                  </a:lnTo>
                  <a:cubicBezTo>
                    <a:pt x="5806917" y="26194"/>
                    <a:pt x="5806917" y="16669"/>
                    <a:pt x="5808821" y="9049"/>
                  </a:cubicBezTo>
                  <a:lnTo>
                    <a:pt x="5763101" y="9049"/>
                  </a:lnTo>
                  <a:lnTo>
                    <a:pt x="5763101" y="9049"/>
                  </a:lnTo>
                  <a:lnTo>
                    <a:pt x="5763101" y="9049"/>
                  </a:lnTo>
                  <a:lnTo>
                    <a:pt x="5763101" y="9049"/>
                  </a:lnTo>
                  <a:close/>
                  <a:moveTo>
                    <a:pt x="5526881" y="9049"/>
                  </a:moveTo>
                  <a:cubicBezTo>
                    <a:pt x="5526881" y="12859"/>
                    <a:pt x="5524976" y="14764"/>
                    <a:pt x="5523071" y="18574"/>
                  </a:cubicBezTo>
                  <a:cubicBezTo>
                    <a:pt x="5523071" y="20479"/>
                    <a:pt x="5519262" y="26194"/>
                    <a:pt x="5517356" y="33814"/>
                  </a:cubicBezTo>
                  <a:lnTo>
                    <a:pt x="5586889" y="33814"/>
                  </a:lnTo>
                  <a:cubicBezTo>
                    <a:pt x="5586889" y="31909"/>
                    <a:pt x="5586889" y="28099"/>
                    <a:pt x="5584984" y="24289"/>
                  </a:cubicBezTo>
                  <a:lnTo>
                    <a:pt x="5604034" y="18574"/>
                  </a:lnTo>
                  <a:cubicBezTo>
                    <a:pt x="5623084" y="7144"/>
                    <a:pt x="5650706" y="22384"/>
                    <a:pt x="5679281" y="30004"/>
                  </a:cubicBezTo>
                  <a:lnTo>
                    <a:pt x="5679281" y="18574"/>
                  </a:lnTo>
                  <a:cubicBezTo>
                    <a:pt x="5669756" y="16669"/>
                    <a:pt x="5660231" y="12859"/>
                    <a:pt x="5650706" y="9049"/>
                  </a:cubicBezTo>
                  <a:lnTo>
                    <a:pt x="5526881" y="9049"/>
                  </a:lnTo>
                  <a:lnTo>
                    <a:pt x="5526881" y="9049"/>
                  </a:lnTo>
                  <a:lnTo>
                    <a:pt x="5526881" y="9049"/>
                  </a:lnTo>
                  <a:lnTo>
                    <a:pt x="5526881" y="9049"/>
                  </a:lnTo>
                  <a:close/>
                  <a:moveTo>
                    <a:pt x="5158264" y="9049"/>
                  </a:moveTo>
                  <a:cubicBezTo>
                    <a:pt x="5156359" y="16669"/>
                    <a:pt x="5156359" y="26194"/>
                    <a:pt x="5156359" y="33814"/>
                  </a:cubicBezTo>
                  <a:lnTo>
                    <a:pt x="5181124" y="33814"/>
                  </a:lnTo>
                  <a:cubicBezTo>
                    <a:pt x="5181124" y="31909"/>
                    <a:pt x="5179219" y="30004"/>
                    <a:pt x="5177314" y="24289"/>
                  </a:cubicBezTo>
                  <a:lnTo>
                    <a:pt x="5186839" y="24289"/>
                  </a:lnTo>
                  <a:cubicBezTo>
                    <a:pt x="5203984" y="43339"/>
                    <a:pt x="5269706" y="20479"/>
                    <a:pt x="5310664" y="7144"/>
                  </a:cubicBezTo>
                  <a:lnTo>
                    <a:pt x="5158264" y="9049"/>
                  </a:lnTo>
                  <a:lnTo>
                    <a:pt x="5158264" y="9049"/>
                  </a:lnTo>
                  <a:lnTo>
                    <a:pt x="5158264" y="9049"/>
                  </a:lnTo>
                  <a:lnTo>
                    <a:pt x="5158264" y="9049"/>
                  </a:lnTo>
                  <a:close/>
                  <a:moveTo>
                    <a:pt x="5063967" y="9049"/>
                  </a:moveTo>
                  <a:cubicBezTo>
                    <a:pt x="5062062" y="9049"/>
                    <a:pt x="5063967" y="9049"/>
                    <a:pt x="5058251" y="18574"/>
                  </a:cubicBezTo>
                  <a:cubicBezTo>
                    <a:pt x="5077301" y="18574"/>
                    <a:pt x="5069681" y="24289"/>
                    <a:pt x="5095399" y="30004"/>
                  </a:cubicBezTo>
                  <a:cubicBezTo>
                    <a:pt x="5099209" y="24289"/>
                    <a:pt x="5103019" y="22384"/>
                    <a:pt x="5106829" y="18574"/>
                  </a:cubicBezTo>
                  <a:lnTo>
                    <a:pt x="5095399" y="18574"/>
                  </a:lnTo>
                  <a:cubicBezTo>
                    <a:pt x="5091589" y="14764"/>
                    <a:pt x="5083969" y="10954"/>
                    <a:pt x="5080159" y="9049"/>
                  </a:cubicBezTo>
                  <a:lnTo>
                    <a:pt x="5063967" y="9049"/>
                  </a:lnTo>
                  <a:lnTo>
                    <a:pt x="5063967" y="9049"/>
                  </a:lnTo>
                  <a:lnTo>
                    <a:pt x="5063967" y="9049"/>
                  </a:lnTo>
                  <a:lnTo>
                    <a:pt x="5063967" y="9049"/>
                  </a:lnTo>
                  <a:close/>
                  <a:moveTo>
                    <a:pt x="4848701" y="9049"/>
                  </a:moveTo>
                  <a:cubicBezTo>
                    <a:pt x="4848701" y="10954"/>
                    <a:pt x="4846796" y="10954"/>
                    <a:pt x="4844892" y="12859"/>
                  </a:cubicBezTo>
                  <a:cubicBezTo>
                    <a:pt x="4858226" y="14764"/>
                    <a:pt x="4856321" y="14764"/>
                    <a:pt x="4863942" y="18574"/>
                  </a:cubicBezTo>
                  <a:cubicBezTo>
                    <a:pt x="4848701" y="18574"/>
                    <a:pt x="4841081" y="18574"/>
                    <a:pt x="4833462" y="24289"/>
                  </a:cubicBezTo>
                  <a:cubicBezTo>
                    <a:pt x="4846796" y="26194"/>
                    <a:pt x="4844892" y="26194"/>
                    <a:pt x="4852512" y="30004"/>
                  </a:cubicBezTo>
                  <a:lnTo>
                    <a:pt x="4807744" y="24289"/>
                  </a:lnTo>
                  <a:lnTo>
                    <a:pt x="4807744" y="30004"/>
                  </a:lnTo>
                  <a:cubicBezTo>
                    <a:pt x="4811554" y="31909"/>
                    <a:pt x="4813459" y="31909"/>
                    <a:pt x="4815364" y="33814"/>
                  </a:cubicBezTo>
                  <a:lnTo>
                    <a:pt x="4869656" y="33814"/>
                  </a:lnTo>
                  <a:cubicBezTo>
                    <a:pt x="4871562" y="31909"/>
                    <a:pt x="4873467" y="31909"/>
                    <a:pt x="4875371" y="30004"/>
                  </a:cubicBezTo>
                  <a:cubicBezTo>
                    <a:pt x="4875371" y="31909"/>
                    <a:pt x="4875371" y="31909"/>
                    <a:pt x="4877276" y="33814"/>
                  </a:cubicBezTo>
                  <a:lnTo>
                    <a:pt x="4989671" y="33814"/>
                  </a:lnTo>
                  <a:cubicBezTo>
                    <a:pt x="4970621" y="28099"/>
                    <a:pt x="4957287" y="22384"/>
                    <a:pt x="4950619" y="24289"/>
                  </a:cubicBezTo>
                  <a:lnTo>
                    <a:pt x="4950619" y="18574"/>
                  </a:lnTo>
                  <a:cubicBezTo>
                    <a:pt x="4950619" y="16669"/>
                    <a:pt x="4952524" y="12859"/>
                    <a:pt x="4952524" y="9049"/>
                  </a:cubicBezTo>
                  <a:lnTo>
                    <a:pt x="4848701" y="9049"/>
                  </a:lnTo>
                  <a:lnTo>
                    <a:pt x="4848701" y="9049"/>
                  </a:lnTo>
                  <a:lnTo>
                    <a:pt x="4848701" y="9049"/>
                  </a:lnTo>
                  <a:lnTo>
                    <a:pt x="4848701" y="9049"/>
                  </a:lnTo>
                  <a:close/>
                  <a:moveTo>
                    <a:pt x="4489609" y="9049"/>
                  </a:moveTo>
                  <a:cubicBezTo>
                    <a:pt x="4476274" y="16669"/>
                    <a:pt x="4459129" y="16669"/>
                    <a:pt x="4448651" y="31909"/>
                  </a:cubicBezTo>
                  <a:cubicBezTo>
                    <a:pt x="4465797" y="30004"/>
                    <a:pt x="4469606" y="26194"/>
                    <a:pt x="4481037" y="35719"/>
                  </a:cubicBezTo>
                  <a:lnTo>
                    <a:pt x="4513422" y="35719"/>
                  </a:lnTo>
                  <a:cubicBezTo>
                    <a:pt x="4515326" y="28099"/>
                    <a:pt x="4517231" y="18574"/>
                    <a:pt x="4517231" y="9049"/>
                  </a:cubicBez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close/>
                  <a:moveTo>
                    <a:pt x="4356259" y="9049"/>
                  </a:moveTo>
                  <a:cubicBezTo>
                    <a:pt x="4356259" y="18574"/>
                    <a:pt x="4354354" y="26194"/>
                    <a:pt x="4354354" y="33814"/>
                  </a:cubicBezTo>
                  <a:lnTo>
                    <a:pt x="4420076" y="33814"/>
                  </a:lnTo>
                  <a:cubicBezTo>
                    <a:pt x="4427697" y="31909"/>
                    <a:pt x="4435316" y="28099"/>
                    <a:pt x="4441031" y="24289"/>
                  </a:cubicBezTo>
                  <a:cubicBezTo>
                    <a:pt x="4396264" y="24289"/>
                    <a:pt x="4392454" y="28099"/>
                    <a:pt x="4365784" y="24289"/>
                  </a:cubicBezTo>
                  <a:lnTo>
                    <a:pt x="4365784" y="12859"/>
                  </a:lnTo>
                  <a:cubicBezTo>
                    <a:pt x="4369594" y="10954"/>
                    <a:pt x="4373404" y="10954"/>
                    <a:pt x="4377214" y="9049"/>
                  </a:cubicBezTo>
                  <a:lnTo>
                    <a:pt x="4356259" y="9049"/>
                  </a:lnTo>
                  <a:lnTo>
                    <a:pt x="4356259" y="9049"/>
                  </a:lnTo>
                  <a:lnTo>
                    <a:pt x="4356259" y="9049"/>
                  </a:lnTo>
                  <a:lnTo>
                    <a:pt x="4356259" y="9049"/>
                  </a:lnTo>
                  <a:close/>
                  <a:moveTo>
                    <a:pt x="4222909" y="9049"/>
                  </a:moveTo>
                  <a:cubicBezTo>
                    <a:pt x="4217194" y="20479"/>
                    <a:pt x="4211479" y="30004"/>
                    <a:pt x="4211479" y="33814"/>
                  </a:cubicBezTo>
                  <a:lnTo>
                    <a:pt x="4226719" y="33814"/>
                  </a:lnTo>
                  <a:cubicBezTo>
                    <a:pt x="4238149" y="26194"/>
                    <a:pt x="4236244" y="22384"/>
                    <a:pt x="4255294" y="30004"/>
                  </a:cubicBezTo>
                  <a:lnTo>
                    <a:pt x="4255294" y="9049"/>
                  </a:lnTo>
                  <a:lnTo>
                    <a:pt x="4222909" y="9049"/>
                  </a:lnTo>
                  <a:lnTo>
                    <a:pt x="4222909" y="9049"/>
                  </a:lnTo>
                  <a:lnTo>
                    <a:pt x="4222909" y="9049"/>
                  </a:lnTo>
                  <a:lnTo>
                    <a:pt x="4222909" y="9049"/>
                  </a:lnTo>
                  <a:close/>
                  <a:moveTo>
                    <a:pt x="3912394" y="9049"/>
                  </a:moveTo>
                  <a:cubicBezTo>
                    <a:pt x="3906679" y="14764"/>
                    <a:pt x="3908584" y="12859"/>
                    <a:pt x="3902869" y="26194"/>
                  </a:cubicBezTo>
                  <a:lnTo>
                    <a:pt x="3921919" y="26194"/>
                  </a:lnTo>
                  <a:cubicBezTo>
                    <a:pt x="3925729" y="20479"/>
                    <a:pt x="3931444" y="14764"/>
                    <a:pt x="3935254" y="9049"/>
                  </a:cubicBez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close/>
                  <a:moveTo>
                    <a:pt x="3863816" y="9049"/>
                  </a:moveTo>
                  <a:cubicBezTo>
                    <a:pt x="3854291" y="14764"/>
                    <a:pt x="3844766" y="18574"/>
                    <a:pt x="3833336" y="12859"/>
                  </a:cubicBezTo>
                  <a:cubicBezTo>
                    <a:pt x="3831431" y="10954"/>
                    <a:pt x="3831431" y="9049"/>
                    <a:pt x="3829526" y="9049"/>
                  </a:cubicBezTo>
                  <a:lnTo>
                    <a:pt x="3802856" y="9049"/>
                  </a:lnTo>
                  <a:cubicBezTo>
                    <a:pt x="3802856" y="10954"/>
                    <a:pt x="3802856" y="14764"/>
                    <a:pt x="3800951" y="18574"/>
                  </a:cubicBezTo>
                  <a:lnTo>
                    <a:pt x="3789521" y="18574"/>
                  </a:lnTo>
                  <a:lnTo>
                    <a:pt x="3789521" y="12859"/>
                  </a:lnTo>
                  <a:cubicBezTo>
                    <a:pt x="3787616" y="10954"/>
                    <a:pt x="3785711" y="10954"/>
                    <a:pt x="3785711" y="9049"/>
                  </a:cubicBezTo>
                  <a:lnTo>
                    <a:pt x="3652361" y="9049"/>
                  </a:lnTo>
                  <a:cubicBezTo>
                    <a:pt x="3652361" y="10954"/>
                    <a:pt x="3652361" y="10954"/>
                    <a:pt x="3654266" y="12859"/>
                  </a:cubicBezTo>
                  <a:lnTo>
                    <a:pt x="3635216" y="12859"/>
                  </a:lnTo>
                  <a:cubicBezTo>
                    <a:pt x="3625691" y="9049"/>
                    <a:pt x="3606641" y="20479"/>
                    <a:pt x="3592354" y="12859"/>
                  </a:cubicBezTo>
                  <a:cubicBezTo>
                    <a:pt x="3596164" y="10954"/>
                    <a:pt x="3598069" y="9049"/>
                    <a:pt x="3599974" y="9049"/>
                  </a:cubicBezTo>
                  <a:lnTo>
                    <a:pt x="3547586" y="9049"/>
                  </a:lnTo>
                  <a:cubicBezTo>
                    <a:pt x="3541871" y="18574"/>
                    <a:pt x="3532346" y="20479"/>
                    <a:pt x="3530441" y="31909"/>
                  </a:cubicBezTo>
                  <a:cubicBezTo>
                    <a:pt x="3530441" y="33814"/>
                    <a:pt x="3530441" y="33814"/>
                    <a:pt x="3530441" y="35719"/>
                  </a:cubicBezTo>
                  <a:lnTo>
                    <a:pt x="3549491" y="35719"/>
                  </a:lnTo>
                  <a:lnTo>
                    <a:pt x="3549491" y="31909"/>
                  </a:lnTo>
                  <a:lnTo>
                    <a:pt x="3560921" y="31909"/>
                  </a:lnTo>
                  <a:cubicBezTo>
                    <a:pt x="3560921" y="33814"/>
                    <a:pt x="3560921" y="33814"/>
                    <a:pt x="3560921" y="35719"/>
                  </a:cubicBezTo>
                  <a:lnTo>
                    <a:pt x="3707606" y="35719"/>
                  </a:lnTo>
                  <a:cubicBezTo>
                    <a:pt x="3719036" y="30004"/>
                    <a:pt x="3728561" y="26194"/>
                    <a:pt x="3728561" y="26194"/>
                  </a:cubicBezTo>
                  <a:cubicBezTo>
                    <a:pt x="3728561" y="30004"/>
                    <a:pt x="3728561" y="33814"/>
                    <a:pt x="3728561" y="35719"/>
                  </a:cubicBezTo>
                  <a:lnTo>
                    <a:pt x="3741896" y="35719"/>
                  </a:lnTo>
                  <a:cubicBezTo>
                    <a:pt x="3743801" y="31909"/>
                    <a:pt x="3745706" y="26194"/>
                    <a:pt x="3747611" y="14764"/>
                  </a:cubicBezTo>
                  <a:lnTo>
                    <a:pt x="3778091" y="14764"/>
                  </a:lnTo>
                  <a:cubicBezTo>
                    <a:pt x="3779996" y="18574"/>
                    <a:pt x="3779996" y="18574"/>
                    <a:pt x="3783806" y="20479"/>
                  </a:cubicBezTo>
                  <a:cubicBezTo>
                    <a:pt x="3783806" y="26194"/>
                    <a:pt x="3783806" y="30004"/>
                    <a:pt x="3783806" y="35719"/>
                  </a:cubicBezTo>
                  <a:lnTo>
                    <a:pt x="3816191" y="35719"/>
                  </a:lnTo>
                  <a:cubicBezTo>
                    <a:pt x="3820001" y="31909"/>
                    <a:pt x="3821906" y="28099"/>
                    <a:pt x="3827621" y="26194"/>
                  </a:cubicBezTo>
                  <a:cubicBezTo>
                    <a:pt x="3842861" y="20479"/>
                    <a:pt x="3854291" y="30004"/>
                    <a:pt x="3878104" y="20479"/>
                  </a:cubicBezTo>
                  <a:cubicBezTo>
                    <a:pt x="3883819" y="16669"/>
                    <a:pt x="3887629" y="12859"/>
                    <a:pt x="3891439" y="10954"/>
                  </a:cubicBezTo>
                  <a:lnTo>
                    <a:pt x="3863816" y="9049"/>
                  </a:lnTo>
                  <a:lnTo>
                    <a:pt x="3863816" y="9049"/>
                  </a:lnTo>
                  <a:lnTo>
                    <a:pt x="3863816" y="9049"/>
                  </a:lnTo>
                  <a:lnTo>
                    <a:pt x="3863816" y="9049"/>
                  </a:lnTo>
                  <a:close/>
                  <a:moveTo>
                    <a:pt x="3458051" y="9049"/>
                  </a:moveTo>
                  <a:cubicBezTo>
                    <a:pt x="3456146" y="18574"/>
                    <a:pt x="3454241" y="28099"/>
                    <a:pt x="3452336" y="35719"/>
                  </a:cubicBezTo>
                  <a:lnTo>
                    <a:pt x="3469481" y="35719"/>
                  </a:lnTo>
                  <a:cubicBezTo>
                    <a:pt x="3469481" y="31909"/>
                    <a:pt x="3471386" y="28099"/>
                    <a:pt x="3475196" y="14764"/>
                  </a:cubicBezTo>
                  <a:lnTo>
                    <a:pt x="3486626" y="14764"/>
                  </a:lnTo>
                  <a:cubicBezTo>
                    <a:pt x="3488531" y="33814"/>
                    <a:pt x="3484721" y="31909"/>
                    <a:pt x="3494246" y="35719"/>
                  </a:cubicBezTo>
                  <a:lnTo>
                    <a:pt x="3499961" y="35719"/>
                  </a:lnTo>
                  <a:lnTo>
                    <a:pt x="3499961" y="9049"/>
                  </a:lnTo>
                  <a:lnTo>
                    <a:pt x="3458051" y="9049"/>
                  </a:lnTo>
                  <a:lnTo>
                    <a:pt x="3458051" y="9049"/>
                  </a:lnTo>
                  <a:lnTo>
                    <a:pt x="3458051" y="9049"/>
                  </a:lnTo>
                  <a:lnTo>
                    <a:pt x="3458051" y="9049"/>
                  </a:lnTo>
                  <a:close/>
                  <a:moveTo>
                    <a:pt x="3439001" y="9049"/>
                  </a:moveTo>
                  <a:cubicBezTo>
                    <a:pt x="3433286" y="12859"/>
                    <a:pt x="3429476" y="14764"/>
                    <a:pt x="3423761" y="18574"/>
                  </a:cubicBezTo>
                  <a:cubicBezTo>
                    <a:pt x="3427571" y="22384"/>
                    <a:pt x="3429476" y="28099"/>
                    <a:pt x="3433286" y="33814"/>
                  </a:cubicBezTo>
                  <a:lnTo>
                    <a:pt x="3437096" y="33814"/>
                  </a:lnTo>
                  <a:lnTo>
                    <a:pt x="344281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close/>
                  <a:moveTo>
                    <a:pt x="2851309" y="9049"/>
                  </a:moveTo>
                  <a:cubicBezTo>
                    <a:pt x="2843689" y="16669"/>
                    <a:pt x="2837974" y="24289"/>
                    <a:pt x="2834164" y="31909"/>
                  </a:cubicBezTo>
                  <a:cubicBezTo>
                    <a:pt x="2793206" y="24289"/>
                    <a:pt x="2764631" y="16669"/>
                    <a:pt x="2727484" y="26194"/>
                  </a:cubicBezTo>
                  <a:lnTo>
                    <a:pt x="2727484" y="14764"/>
                  </a:lnTo>
                  <a:cubicBezTo>
                    <a:pt x="2737009" y="12859"/>
                    <a:pt x="2738914" y="12859"/>
                    <a:pt x="2742724" y="10954"/>
                  </a:cubicBezTo>
                  <a:lnTo>
                    <a:pt x="2624614" y="10954"/>
                  </a:lnTo>
                  <a:cubicBezTo>
                    <a:pt x="2613184" y="20479"/>
                    <a:pt x="2603659" y="28099"/>
                    <a:pt x="2594134" y="35719"/>
                  </a:cubicBezTo>
                  <a:lnTo>
                    <a:pt x="2716054" y="35719"/>
                  </a:lnTo>
                  <a:cubicBezTo>
                    <a:pt x="2714149" y="35719"/>
                    <a:pt x="2712244" y="33814"/>
                    <a:pt x="2710339" y="31909"/>
                  </a:cubicBezTo>
                  <a:lnTo>
                    <a:pt x="2729389" y="31909"/>
                  </a:lnTo>
                  <a:cubicBezTo>
                    <a:pt x="2727484" y="33814"/>
                    <a:pt x="2725579" y="33814"/>
                    <a:pt x="2723674" y="35719"/>
                  </a:cubicBezTo>
                  <a:lnTo>
                    <a:pt x="2853214" y="35719"/>
                  </a:lnTo>
                  <a:lnTo>
                    <a:pt x="2853214" y="31909"/>
                  </a:lnTo>
                  <a:lnTo>
                    <a:pt x="2864644" y="26194"/>
                  </a:lnTo>
                  <a:lnTo>
                    <a:pt x="2864644" y="35719"/>
                  </a:lnTo>
                  <a:lnTo>
                    <a:pt x="2984659" y="35719"/>
                  </a:lnTo>
                  <a:lnTo>
                    <a:pt x="2984659" y="31909"/>
                  </a:lnTo>
                  <a:lnTo>
                    <a:pt x="2990374" y="31909"/>
                  </a:lnTo>
                  <a:lnTo>
                    <a:pt x="2990374" y="35719"/>
                  </a:lnTo>
                  <a:lnTo>
                    <a:pt x="3013234" y="35719"/>
                  </a:lnTo>
                  <a:cubicBezTo>
                    <a:pt x="3017044" y="28099"/>
                    <a:pt x="3018949" y="18574"/>
                    <a:pt x="3018949" y="9049"/>
                  </a:cubicBezTo>
                  <a:lnTo>
                    <a:pt x="2851309" y="9049"/>
                  </a:lnTo>
                  <a:lnTo>
                    <a:pt x="2851309" y="9049"/>
                  </a:lnTo>
                  <a:lnTo>
                    <a:pt x="2851309" y="9049"/>
                  </a:lnTo>
                  <a:lnTo>
                    <a:pt x="2851309" y="9049"/>
                  </a:lnTo>
                  <a:close/>
                  <a:moveTo>
                    <a:pt x="2507456" y="9049"/>
                  </a:moveTo>
                  <a:cubicBezTo>
                    <a:pt x="2509361" y="18574"/>
                    <a:pt x="2509361" y="28099"/>
                    <a:pt x="2507456" y="33814"/>
                  </a:cubicBezTo>
                  <a:lnTo>
                    <a:pt x="2534126" y="33814"/>
                  </a:lnTo>
                  <a:cubicBezTo>
                    <a:pt x="2534126" y="31909"/>
                    <a:pt x="2534126" y="30004"/>
                    <a:pt x="2536031" y="24289"/>
                  </a:cubicBezTo>
                  <a:cubicBezTo>
                    <a:pt x="2539841" y="22384"/>
                    <a:pt x="2536031" y="16669"/>
                    <a:pt x="2532221" y="9049"/>
                  </a:cubicBezTo>
                  <a:lnTo>
                    <a:pt x="2507456" y="9049"/>
                  </a:lnTo>
                  <a:lnTo>
                    <a:pt x="2507456" y="9049"/>
                  </a:lnTo>
                  <a:lnTo>
                    <a:pt x="2507456" y="9049"/>
                  </a:lnTo>
                  <a:lnTo>
                    <a:pt x="2507456" y="9049"/>
                  </a:lnTo>
                  <a:close/>
                  <a:moveTo>
                    <a:pt x="2416969" y="9049"/>
                  </a:moveTo>
                  <a:cubicBezTo>
                    <a:pt x="2422684" y="12859"/>
                    <a:pt x="2426494" y="16669"/>
                    <a:pt x="2430304" y="18574"/>
                  </a:cubicBezTo>
                  <a:cubicBezTo>
                    <a:pt x="2426494" y="28099"/>
                    <a:pt x="2424589" y="31909"/>
                    <a:pt x="2422684" y="33814"/>
                  </a:cubicBezTo>
                  <a:lnTo>
                    <a:pt x="2453164" y="33814"/>
                  </a:lnTo>
                  <a:cubicBezTo>
                    <a:pt x="2451259" y="26194"/>
                    <a:pt x="2449354" y="16669"/>
                    <a:pt x="2447449" y="9049"/>
                  </a:cubicBez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close/>
                  <a:moveTo>
                    <a:pt x="2325529" y="9049"/>
                  </a:moveTo>
                  <a:cubicBezTo>
                    <a:pt x="2329339" y="18574"/>
                    <a:pt x="2331244" y="26194"/>
                    <a:pt x="2335054" y="33814"/>
                  </a:cubicBezTo>
                  <a:lnTo>
                    <a:pt x="2374106" y="33814"/>
                  </a:lnTo>
                  <a:cubicBezTo>
                    <a:pt x="2370296" y="26194"/>
                    <a:pt x="2366486" y="16669"/>
                    <a:pt x="2362676" y="9049"/>
                  </a:cubicBezTo>
                  <a:lnTo>
                    <a:pt x="2325529" y="9049"/>
                  </a:lnTo>
                  <a:lnTo>
                    <a:pt x="2325529" y="9049"/>
                  </a:lnTo>
                  <a:lnTo>
                    <a:pt x="2325529" y="9049"/>
                  </a:lnTo>
                  <a:lnTo>
                    <a:pt x="2325529" y="9049"/>
                  </a:lnTo>
                  <a:close/>
                  <a:moveTo>
                    <a:pt x="2105501" y="9049"/>
                  </a:moveTo>
                  <a:cubicBezTo>
                    <a:pt x="2107406" y="18574"/>
                    <a:pt x="2109311" y="26194"/>
                    <a:pt x="2113121" y="33814"/>
                  </a:cubicBezTo>
                  <a:lnTo>
                    <a:pt x="2278856" y="33814"/>
                  </a:lnTo>
                  <a:cubicBezTo>
                    <a:pt x="2275046" y="28099"/>
                    <a:pt x="2273141" y="20479"/>
                    <a:pt x="2271236" y="9049"/>
                  </a:cubicBezTo>
                  <a:lnTo>
                    <a:pt x="2105501" y="9049"/>
                  </a:lnTo>
                  <a:lnTo>
                    <a:pt x="2105501" y="9049"/>
                  </a:lnTo>
                  <a:lnTo>
                    <a:pt x="2105501" y="9049"/>
                  </a:lnTo>
                  <a:lnTo>
                    <a:pt x="2105501" y="9049"/>
                  </a:lnTo>
                  <a:close/>
                  <a:moveTo>
                    <a:pt x="1866424" y="9049"/>
                  </a:moveTo>
                  <a:cubicBezTo>
                    <a:pt x="1858804" y="16669"/>
                    <a:pt x="1853089" y="26194"/>
                    <a:pt x="1847374" y="33814"/>
                  </a:cubicBezTo>
                  <a:lnTo>
                    <a:pt x="2033111" y="33814"/>
                  </a:lnTo>
                  <a:cubicBezTo>
                    <a:pt x="2031206" y="26194"/>
                    <a:pt x="2029301" y="16669"/>
                    <a:pt x="2027396" y="9049"/>
                  </a:cubicBezTo>
                  <a:lnTo>
                    <a:pt x="1866424" y="9049"/>
                  </a:lnTo>
                  <a:lnTo>
                    <a:pt x="1866424" y="9049"/>
                  </a:lnTo>
                  <a:lnTo>
                    <a:pt x="1866424" y="9049"/>
                  </a:lnTo>
                  <a:lnTo>
                    <a:pt x="1866424" y="9049"/>
                  </a:lnTo>
                  <a:close/>
                  <a:moveTo>
                    <a:pt x="1462564" y="9049"/>
                  </a:moveTo>
                  <a:cubicBezTo>
                    <a:pt x="1443514" y="18574"/>
                    <a:pt x="1425416" y="28099"/>
                    <a:pt x="1419701" y="31909"/>
                  </a:cubicBezTo>
                  <a:lnTo>
                    <a:pt x="1419701" y="26194"/>
                  </a:lnTo>
                  <a:cubicBezTo>
                    <a:pt x="1419701" y="26194"/>
                    <a:pt x="1419701" y="24289"/>
                    <a:pt x="1408271" y="20479"/>
                  </a:cubicBezTo>
                  <a:cubicBezTo>
                    <a:pt x="1391126" y="10954"/>
                    <a:pt x="1361599" y="28099"/>
                    <a:pt x="1334929" y="35719"/>
                  </a:cubicBezTo>
                  <a:lnTo>
                    <a:pt x="1520666" y="35719"/>
                  </a:lnTo>
                  <a:cubicBezTo>
                    <a:pt x="1520666" y="33814"/>
                    <a:pt x="1520666" y="33814"/>
                    <a:pt x="1520666" y="31909"/>
                  </a:cubicBezTo>
                  <a:cubicBezTo>
                    <a:pt x="1526381" y="20479"/>
                    <a:pt x="1524476" y="28099"/>
                    <a:pt x="1520666" y="12859"/>
                  </a:cubicBezTo>
                  <a:lnTo>
                    <a:pt x="1539716" y="12859"/>
                  </a:lnTo>
                  <a:cubicBezTo>
                    <a:pt x="1547336" y="18574"/>
                    <a:pt x="1549241" y="16669"/>
                    <a:pt x="1564481" y="18574"/>
                  </a:cubicBezTo>
                  <a:cubicBezTo>
                    <a:pt x="1568291" y="24289"/>
                    <a:pt x="1570196" y="28099"/>
                    <a:pt x="1574006" y="33814"/>
                  </a:cubicBezTo>
                  <a:lnTo>
                    <a:pt x="1593056" y="33814"/>
                  </a:lnTo>
                  <a:lnTo>
                    <a:pt x="1589246" y="24289"/>
                  </a:lnTo>
                  <a:cubicBezTo>
                    <a:pt x="1604486" y="24289"/>
                    <a:pt x="1602581" y="22384"/>
                    <a:pt x="1626394" y="18574"/>
                  </a:cubicBezTo>
                  <a:cubicBezTo>
                    <a:pt x="1628299" y="26194"/>
                    <a:pt x="1637824" y="30004"/>
                    <a:pt x="1637824" y="30004"/>
                  </a:cubicBezTo>
                  <a:cubicBezTo>
                    <a:pt x="1637824" y="31909"/>
                    <a:pt x="1635919" y="31909"/>
                    <a:pt x="1635919" y="33814"/>
                  </a:cubicBezTo>
                  <a:lnTo>
                    <a:pt x="1802606" y="33814"/>
                  </a:lnTo>
                  <a:cubicBezTo>
                    <a:pt x="1775936" y="22384"/>
                    <a:pt x="1746409" y="20479"/>
                    <a:pt x="1723549" y="9049"/>
                  </a:cubicBez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close/>
                  <a:moveTo>
                    <a:pt x="1224439" y="9049"/>
                  </a:moveTo>
                  <a:cubicBezTo>
                    <a:pt x="1224439" y="14764"/>
                    <a:pt x="1222534" y="22384"/>
                    <a:pt x="1220629" y="31909"/>
                  </a:cubicBezTo>
                  <a:cubicBezTo>
                    <a:pt x="1228249" y="35719"/>
                    <a:pt x="1232059" y="35719"/>
                    <a:pt x="1233964" y="35719"/>
                  </a:cubicBezTo>
                  <a:lnTo>
                    <a:pt x="1313021" y="35719"/>
                  </a:lnTo>
                  <a:cubicBezTo>
                    <a:pt x="1299686" y="14764"/>
                    <a:pt x="1297781" y="16669"/>
                    <a:pt x="1277779" y="20479"/>
                  </a:cubicBezTo>
                  <a:lnTo>
                    <a:pt x="1277779" y="14764"/>
                  </a:lnTo>
                  <a:cubicBezTo>
                    <a:pt x="1277779" y="14764"/>
                    <a:pt x="1277779" y="12859"/>
                    <a:pt x="1275874" y="10954"/>
                  </a:cubicBez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close/>
                  <a:moveTo>
                    <a:pt x="776764" y="9049"/>
                  </a:moveTo>
                  <a:cubicBezTo>
                    <a:pt x="767239" y="18574"/>
                    <a:pt x="757714" y="28099"/>
                    <a:pt x="748189" y="33814"/>
                  </a:cubicBezTo>
                  <a:lnTo>
                    <a:pt x="898684" y="33814"/>
                  </a:lnTo>
                  <a:cubicBezTo>
                    <a:pt x="894874" y="28099"/>
                    <a:pt x="894874" y="24289"/>
                    <a:pt x="894874" y="12859"/>
                  </a:cubicBezTo>
                  <a:cubicBezTo>
                    <a:pt x="910114" y="16669"/>
                    <a:pt x="930116" y="20479"/>
                    <a:pt x="951071" y="12859"/>
                  </a:cubicBezTo>
                  <a:cubicBezTo>
                    <a:pt x="954881" y="20479"/>
                    <a:pt x="956786" y="28099"/>
                    <a:pt x="958691" y="33814"/>
                  </a:cubicBezTo>
                  <a:lnTo>
                    <a:pt x="1049179" y="33814"/>
                  </a:lnTo>
                  <a:cubicBezTo>
                    <a:pt x="1051084" y="24289"/>
                    <a:pt x="1052989" y="16669"/>
                    <a:pt x="1054894" y="9049"/>
                  </a:cubicBezTo>
                  <a:lnTo>
                    <a:pt x="776764" y="9049"/>
                  </a:lnTo>
                  <a:lnTo>
                    <a:pt x="776764" y="9049"/>
                  </a:lnTo>
                  <a:lnTo>
                    <a:pt x="776764" y="9049"/>
                  </a:lnTo>
                  <a:lnTo>
                    <a:pt x="776764" y="9049"/>
                  </a:lnTo>
                  <a:close/>
                  <a:moveTo>
                    <a:pt x="687229" y="9049"/>
                  </a:moveTo>
                  <a:cubicBezTo>
                    <a:pt x="691039" y="16669"/>
                    <a:pt x="696754" y="26194"/>
                    <a:pt x="696754" y="33814"/>
                  </a:cubicBezTo>
                  <a:lnTo>
                    <a:pt x="737711" y="33814"/>
                  </a:lnTo>
                  <a:cubicBezTo>
                    <a:pt x="731996" y="31909"/>
                    <a:pt x="728186" y="33814"/>
                    <a:pt x="720566" y="30004"/>
                  </a:cubicBezTo>
                  <a:cubicBezTo>
                    <a:pt x="712946" y="22384"/>
                    <a:pt x="711041" y="18574"/>
                    <a:pt x="709136" y="7144"/>
                  </a:cubicBezTo>
                  <a:lnTo>
                    <a:pt x="687229" y="9049"/>
                  </a:lnTo>
                  <a:lnTo>
                    <a:pt x="687229" y="9049"/>
                  </a:lnTo>
                  <a:lnTo>
                    <a:pt x="687229" y="9049"/>
                  </a:lnTo>
                  <a:lnTo>
                    <a:pt x="687229" y="9049"/>
                  </a:lnTo>
                  <a:close/>
                  <a:moveTo>
                    <a:pt x="536734" y="9049"/>
                  </a:moveTo>
                  <a:cubicBezTo>
                    <a:pt x="536734" y="10954"/>
                    <a:pt x="536734" y="10954"/>
                    <a:pt x="536734" y="12859"/>
                  </a:cubicBezTo>
                  <a:lnTo>
                    <a:pt x="542449" y="12859"/>
                  </a:lnTo>
                  <a:lnTo>
                    <a:pt x="540544" y="9049"/>
                  </a:lnTo>
                  <a:lnTo>
                    <a:pt x="536734" y="9049"/>
                  </a:lnTo>
                  <a:lnTo>
                    <a:pt x="536734" y="9049"/>
                  </a:lnTo>
                  <a:lnTo>
                    <a:pt x="536734" y="9049"/>
                  </a:lnTo>
                  <a:lnTo>
                    <a:pt x="536734" y="9049"/>
                  </a:lnTo>
                  <a:close/>
                  <a:moveTo>
                    <a:pt x="476726" y="9049"/>
                  </a:moveTo>
                  <a:lnTo>
                    <a:pt x="476726" y="18574"/>
                  </a:lnTo>
                  <a:lnTo>
                    <a:pt x="471011" y="18574"/>
                  </a:lnTo>
                  <a:lnTo>
                    <a:pt x="471011" y="9049"/>
                  </a:lnTo>
                  <a:lnTo>
                    <a:pt x="399574" y="9049"/>
                  </a:lnTo>
                  <a:cubicBezTo>
                    <a:pt x="391954" y="14764"/>
                    <a:pt x="386239" y="20479"/>
                    <a:pt x="384334" y="26194"/>
                  </a:cubicBezTo>
                  <a:cubicBezTo>
                    <a:pt x="382429" y="28099"/>
                    <a:pt x="382429" y="31909"/>
                    <a:pt x="382429" y="35719"/>
                  </a:cubicBezTo>
                  <a:lnTo>
                    <a:pt x="485299" y="35719"/>
                  </a:lnTo>
                  <a:cubicBezTo>
                    <a:pt x="487204" y="24289"/>
                    <a:pt x="483394" y="28099"/>
                    <a:pt x="502444" y="26194"/>
                  </a:cubicBezTo>
                  <a:lnTo>
                    <a:pt x="504349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close/>
                  <a:moveTo>
                    <a:pt x="192881" y="9049"/>
                  </a:moveTo>
                  <a:cubicBezTo>
                    <a:pt x="192881" y="10954"/>
                    <a:pt x="190976" y="10954"/>
                    <a:pt x="190976" y="12859"/>
                  </a:cubicBezTo>
                  <a:cubicBezTo>
                    <a:pt x="168116" y="24289"/>
                    <a:pt x="144304" y="7144"/>
                    <a:pt x="129064" y="31909"/>
                  </a:cubicBezTo>
                  <a:cubicBezTo>
                    <a:pt x="140494" y="31909"/>
                    <a:pt x="144304" y="33814"/>
                    <a:pt x="148114" y="35719"/>
                  </a:cubicBezTo>
                  <a:lnTo>
                    <a:pt x="159544" y="35719"/>
                  </a:lnTo>
                  <a:lnTo>
                    <a:pt x="159544" y="31909"/>
                  </a:lnTo>
                  <a:lnTo>
                    <a:pt x="184309" y="31909"/>
                  </a:lnTo>
                  <a:cubicBezTo>
                    <a:pt x="184309" y="33814"/>
                    <a:pt x="184309" y="33814"/>
                    <a:pt x="184309" y="35719"/>
                  </a:cubicBezTo>
                  <a:lnTo>
                    <a:pt x="199549" y="35719"/>
                  </a:lnTo>
                  <a:cubicBezTo>
                    <a:pt x="201454" y="30004"/>
                    <a:pt x="203359" y="24289"/>
                    <a:pt x="209074" y="20479"/>
                  </a:cubicBezTo>
                  <a:lnTo>
                    <a:pt x="209074" y="14764"/>
                  </a:lnTo>
                  <a:lnTo>
                    <a:pt x="214789" y="14764"/>
                  </a:lnTo>
                  <a:lnTo>
                    <a:pt x="220504" y="35719"/>
                  </a:lnTo>
                  <a:lnTo>
                    <a:pt x="228124" y="35719"/>
                  </a:lnTo>
                  <a:lnTo>
                    <a:pt x="228124" y="9049"/>
                  </a:lnTo>
                  <a:lnTo>
                    <a:pt x="192881" y="9049"/>
                  </a:lnTo>
                  <a:lnTo>
                    <a:pt x="192881" y="9049"/>
                  </a:lnTo>
                  <a:lnTo>
                    <a:pt x="192881" y="9049"/>
                  </a:lnTo>
                  <a:lnTo>
                    <a:pt x="192881" y="9049"/>
                  </a:lnTo>
                  <a:close/>
                  <a:moveTo>
                    <a:pt x="7144" y="9049"/>
                  </a:moveTo>
                  <a:cubicBezTo>
                    <a:pt x="9049" y="14764"/>
                    <a:pt x="9049" y="16669"/>
                    <a:pt x="9049" y="18574"/>
                  </a:cubicBezTo>
                  <a:cubicBezTo>
                    <a:pt x="9049" y="24289"/>
                    <a:pt x="9049" y="30004"/>
                    <a:pt x="9049" y="33814"/>
                  </a:cubicBezTo>
                  <a:lnTo>
                    <a:pt x="22384" y="33814"/>
                  </a:lnTo>
                  <a:cubicBezTo>
                    <a:pt x="22384" y="31909"/>
                    <a:pt x="22384" y="31909"/>
                    <a:pt x="22384" y="30004"/>
                  </a:cubicBezTo>
                  <a:cubicBezTo>
                    <a:pt x="39529" y="30004"/>
                    <a:pt x="35719" y="37624"/>
                    <a:pt x="41434" y="10954"/>
                  </a:cubicBezTo>
                  <a:cubicBezTo>
                    <a:pt x="39529" y="9049"/>
                    <a:pt x="37624" y="9049"/>
                    <a:pt x="35719" y="714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708809" y="33814"/>
                  </a:moveTo>
                  <a:lnTo>
                    <a:pt x="5703094" y="18574"/>
                  </a:lnTo>
                  <a:lnTo>
                    <a:pt x="5684044" y="24289"/>
                  </a:lnTo>
                  <a:lnTo>
                    <a:pt x="5684044" y="30004"/>
                  </a:lnTo>
                  <a:cubicBezTo>
                    <a:pt x="5693569" y="31909"/>
                    <a:pt x="5697379" y="31909"/>
                    <a:pt x="5701189" y="33814"/>
                  </a:cubicBezTo>
                  <a:lnTo>
                    <a:pt x="5708809" y="33814"/>
                  </a:lnTo>
                  <a:lnTo>
                    <a:pt x="5708809" y="33814"/>
                  </a:lnTo>
                  <a:lnTo>
                    <a:pt x="5708809" y="33814"/>
                  </a:lnTo>
                  <a:lnTo>
                    <a:pt x="5708809" y="33814"/>
                  </a:lnTo>
                  <a:close/>
                  <a:moveTo>
                    <a:pt x="3042761" y="33814"/>
                  </a:moveTo>
                  <a:cubicBezTo>
                    <a:pt x="3042761" y="30004"/>
                    <a:pt x="3040856" y="26194"/>
                    <a:pt x="3038951" y="24289"/>
                  </a:cubicBezTo>
                  <a:lnTo>
                    <a:pt x="3038951" y="30004"/>
                  </a:lnTo>
                  <a:cubicBezTo>
                    <a:pt x="3038951" y="31909"/>
                    <a:pt x="3037046" y="31909"/>
                    <a:pt x="3037046" y="33814"/>
                  </a:cubicBezTo>
                  <a:lnTo>
                    <a:pt x="3042761" y="33814"/>
                  </a:lnTo>
                  <a:lnTo>
                    <a:pt x="3042761" y="33814"/>
                  </a:lnTo>
                  <a:lnTo>
                    <a:pt x="3042761" y="33814"/>
                  </a:lnTo>
                  <a:lnTo>
                    <a:pt x="3042761" y="33814"/>
                  </a:lnTo>
                  <a:close/>
                  <a:moveTo>
                    <a:pt x="1487329" y="12859"/>
                  </a:moveTo>
                  <a:cubicBezTo>
                    <a:pt x="1481614" y="18574"/>
                    <a:pt x="1485424" y="14764"/>
                    <a:pt x="1475899" y="18574"/>
                  </a:cubicBezTo>
                  <a:cubicBezTo>
                    <a:pt x="1481614" y="12859"/>
                    <a:pt x="1477804" y="16669"/>
                    <a:pt x="1487329" y="12859"/>
                  </a:cubicBezTo>
                  <a:lnTo>
                    <a:pt x="1487329" y="12859"/>
                  </a:lnTo>
                  <a:lnTo>
                    <a:pt x="1487329" y="12859"/>
                  </a:lnTo>
                  <a:lnTo>
                    <a:pt x="1487329" y="12859"/>
                  </a:lnTo>
                  <a:close/>
                  <a:moveTo>
                    <a:pt x="5212556" y="12859"/>
                  </a:moveTo>
                  <a:cubicBezTo>
                    <a:pt x="5210651" y="26194"/>
                    <a:pt x="5210651" y="24289"/>
                    <a:pt x="5206842" y="31909"/>
                  </a:cubicBezTo>
                  <a:lnTo>
                    <a:pt x="5206842" y="12859"/>
                  </a:lnTo>
                  <a:lnTo>
                    <a:pt x="5212556" y="12859"/>
                  </a:lnTo>
                  <a:lnTo>
                    <a:pt x="5212556" y="12859"/>
                  </a:lnTo>
                  <a:lnTo>
                    <a:pt x="5212556" y="12859"/>
                  </a:lnTo>
                  <a:lnTo>
                    <a:pt x="5212556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7C4B81C8-9EF9-4CF8-B5CA-B80E6E0DFF2D}"/>
                </a:ext>
              </a:extLst>
            </p:cNvPr>
            <p:cNvSpPr/>
            <p:nvPr/>
          </p:nvSpPr>
          <p:spPr>
            <a:xfrm>
              <a:off x="4209" y="4466710"/>
              <a:ext cx="5895975" cy="2409825"/>
            </a:xfrm>
            <a:custGeom>
              <a:avLst/>
              <a:gdLst>
                <a:gd name="connsiteX0" fmla="*/ 5851761 w 5895975"/>
                <a:gd name="connsiteY0" fmla="*/ 1173956 h 2409825"/>
                <a:gd name="connsiteX1" fmla="*/ 5872716 w 5895975"/>
                <a:gd name="connsiteY1" fmla="*/ 1177766 h 2409825"/>
                <a:gd name="connsiteX2" fmla="*/ 5872716 w 5895975"/>
                <a:gd name="connsiteY2" fmla="*/ 1208246 h 2409825"/>
                <a:gd name="connsiteX3" fmla="*/ 5743176 w 5895975"/>
                <a:gd name="connsiteY3" fmla="*/ 1233011 h 2409825"/>
                <a:gd name="connsiteX4" fmla="*/ 5681264 w 5895975"/>
                <a:gd name="connsiteY4" fmla="*/ 1208246 h 2409825"/>
                <a:gd name="connsiteX5" fmla="*/ 5675548 w 5895975"/>
                <a:gd name="connsiteY5" fmla="*/ 1189196 h 2409825"/>
                <a:gd name="connsiteX6" fmla="*/ 5694598 w 5895975"/>
                <a:gd name="connsiteY6" fmla="*/ 1183481 h 2409825"/>
                <a:gd name="connsiteX7" fmla="*/ 5769846 w 5895975"/>
                <a:gd name="connsiteY7" fmla="*/ 1194911 h 2409825"/>
                <a:gd name="connsiteX8" fmla="*/ 5769846 w 5895975"/>
                <a:gd name="connsiteY8" fmla="*/ 1183481 h 2409825"/>
                <a:gd name="connsiteX9" fmla="*/ 5741271 w 5895975"/>
                <a:gd name="connsiteY9" fmla="*/ 1173956 h 2409825"/>
                <a:gd name="connsiteX10" fmla="*/ 5619351 w 5895975"/>
                <a:gd name="connsiteY10" fmla="*/ 1173956 h 2409825"/>
                <a:gd name="connsiteX11" fmla="*/ 5615541 w 5895975"/>
                <a:gd name="connsiteY11" fmla="*/ 1183481 h 2409825"/>
                <a:gd name="connsiteX12" fmla="*/ 5604111 w 5895975"/>
                <a:gd name="connsiteY12" fmla="*/ 1258729 h 2409825"/>
                <a:gd name="connsiteX13" fmla="*/ 5585061 w 5895975"/>
                <a:gd name="connsiteY13" fmla="*/ 1253014 h 2409825"/>
                <a:gd name="connsiteX14" fmla="*/ 5478381 w 5895975"/>
                <a:gd name="connsiteY14" fmla="*/ 1294924 h 2409825"/>
                <a:gd name="connsiteX15" fmla="*/ 5472666 w 5895975"/>
                <a:gd name="connsiteY15" fmla="*/ 1306354 h 2409825"/>
                <a:gd name="connsiteX16" fmla="*/ 5305026 w 5895975"/>
                <a:gd name="connsiteY16" fmla="*/ 1300639 h 2409825"/>
                <a:gd name="connsiteX17" fmla="*/ 5316456 w 5895975"/>
                <a:gd name="connsiteY17" fmla="*/ 1281589 h 2409825"/>
                <a:gd name="connsiteX18" fmla="*/ 5224064 w 5895975"/>
                <a:gd name="connsiteY18" fmla="*/ 1239679 h 2409825"/>
                <a:gd name="connsiteX19" fmla="*/ 5254543 w 5895975"/>
                <a:gd name="connsiteY19" fmla="*/ 1209199 h 2409825"/>
                <a:gd name="connsiteX20" fmla="*/ 5285023 w 5895975"/>
                <a:gd name="connsiteY20" fmla="*/ 1203484 h 2409825"/>
                <a:gd name="connsiteX21" fmla="*/ 5265973 w 5895975"/>
                <a:gd name="connsiteY21" fmla="*/ 1192054 h 2409825"/>
                <a:gd name="connsiteX22" fmla="*/ 5275498 w 5895975"/>
                <a:gd name="connsiteY22" fmla="*/ 1192054 h 2409825"/>
                <a:gd name="connsiteX23" fmla="*/ 5399323 w 5895975"/>
                <a:gd name="connsiteY23" fmla="*/ 1174909 h 2409825"/>
                <a:gd name="connsiteX24" fmla="*/ 5245018 w 5895975"/>
                <a:gd name="connsiteY24" fmla="*/ 1174909 h 2409825"/>
                <a:gd name="connsiteX25" fmla="*/ 5231683 w 5895975"/>
                <a:gd name="connsiteY25" fmla="*/ 1223486 h 2409825"/>
                <a:gd name="connsiteX26" fmla="*/ 5188821 w 5895975"/>
                <a:gd name="connsiteY26" fmla="*/ 1223486 h 2409825"/>
                <a:gd name="connsiteX27" fmla="*/ 5040231 w 5895975"/>
                <a:gd name="connsiteY27" fmla="*/ 1193006 h 2409825"/>
                <a:gd name="connsiteX28" fmla="*/ 5040231 w 5895975"/>
                <a:gd name="connsiteY28" fmla="*/ 1187291 h 2409825"/>
                <a:gd name="connsiteX29" fmla="*/ 5042136 w 5895975"/>
                <a:gd name="connsiteY29" fmla="*/ 1177766 h 2409825"/>
                <a:gd name="connsiteX30" fmla="*/ 4937361 w 5895975"/>
                <a:gd name="connsiteY30" fmla="*/ 1177766 h 2409825"/>
                <a:gd name="connsiteX31" fmla="*/ 4933551 w 5895975"/>
                <a:gd name="connsiteY31" fmla="*/ 1181576 h 2409825"/>
                <a:gd name="connsiteX32" fmla="*/ 4952601 w 5895975"/>
                <a:gd name="connsiteY32" fmla="*/ 1187291 h 2409825"/>
                <a:gd name="connsiteX33" fmla="*/ 4922121 w 5895975"/>
                <a:gd name="connsiteY33" fmla="*/ 1193006 h 2409825"/>
                <a:gd name="connsiteX34" fmla="*/ 4941171 w 5895975"/>
                <a:gd name="connsiteY34" fmla="*/ 1198721 h 2409825"/>
                <a:gd name="connsiteX35" fmla="*/ 4896403 w 5895975"/>
                <a:gd name="connsiteY35" fmla="*/ 1193006 h 2409825"/>
                <a:gd name="connsiteX36" fmla="*/ 4896403 w 5895975"/>
                <a:gd name="connsiteY36" fmla="*/ 1198721 h 2409825"/>
                <a:gd name="connsiteX37" fmla="*/ 4907833 w 5895975"/>
                <a:gd name="connsiteY37" fmla="*/ 1217771 h 2409825"/>
                <a:gd name="connsiteX38" fmla="*/ 4888783 w 5895975"/>
                <a:gd name="connsiteY38" fmla="*/ 1236821 h 2409825"/>
                <a:gd name="connsiteX39" fmla="*/ 4894498 w 5895975"/>
                <a:gd name="connsiteY39" fmla="*/ 1242536 h 2409825"/>
                <a:gd name="connsiteX40" fmla="*/ 4689711 w 5895975"/>
                <a:gd name="connsiteY40" fmla="*/ 1293019 h 2409825"/>
                <a:gd name="connsiteX41" fmla="*/ 4622083 w 5895975"/>
                <a:gd name="connsiteY41" fmla="*/ 1317784 h 2409825"/>
                <a:gd name="connsiteX42" fmla="*/ 4603033 w 5895975"/>
                <a:gd name="connsiteY42" fmla="*/ 1281589 h 2409825"/>
                <a:gd name="connsiteX43" fmla="*/ 4653516 w 5895975"/>
                <a:gd name="connsiteY43" fmla="*/ 1270159 h 2409825"/>
                <a:gd name="connsiteX44" fmla="*/ 4647801 w 5895975"/>
                <a:gd name="connsiteY44" fmla="*/ 1270159 h 2409825"/>
                <a:gd name="connsiteX45" fmla="*/ 4628751 w 5895975"/>
                <a:gd name="connsiteY45" fmla="*/ 1258729 h 2409825"/>
                <a:gd name="connsiteX46" fmla="*/ 4578268 w 5895975"/>
                <a:gd name="connsiteY46" fmla="*/ 1277779 h 2409825"/>
                <a:gd name="connsiteX47" fmla="*/ 4572553 w 5895975"/>
                <a:gd name="connsiteY47" fmla="*/ 1277779 h 2409825"/>
                <a:gd name="connsiteX48" fmla="*/ 4604938 w 5895975"/>
                <a:gd name="connsiteY48" fmla="*/ 1181576 h 2409825"/>
                <a:gd name="connsiteX49" fmla="*/ 4574458 w 5895975"/>
                <a:gd name="connsiteY49" fmla="*/ 1181576 h 2409825"/>
                <a:gd name="connsiteX50" fmla="*/ 4533501 w 5895975"/>
                <a:gd name="connsiteY50" fmla="*/ 1204436 h 2409825"/>
                <a:gd name="connsiteX51" fmla="*/ 4570648 w 5895975"/>
                <a:gd name="connsiteY51" fmla="*/ 1210151 h 2409825"/>
                <a:gd name="connsiteX52" fmla="*/ 4551598 w 5895975"/>
                <a:gd name="connsiteY52" fmla="*/ 1221581 h 2409825"/>
                <a:gd name="connsiteX53" fmla="*/ 4570648 w 5895975"/>
                <a:gd name="connsiteY53" fmla="*/ 1221581 h 2409825"/>
                <a:gd name="connsiteX54" fmla="*/ 4551598 w 5895975"/>
                <a:gd name="connsiteY54" fmla="*/ 1240631 h 2409825"/>
                <a:gd name="connsiteX55" fmla="*/ 4526833 w 5895975"/>
                <a:gd name="connsiteY55" fmla="*/ 1246346 h 2409825"/>
                <a:gd name="connsiteX56" fmla="*/ 4520166 w 5895975"/>
                <a:gd name="connsiteY56" fmla="*/ 1246346 h 2409825"/>
                <a:gd name="connsiteX57" fmla="*/ 4520166 w 5895975"/>
                <a:gd name="connsiteY57" fmla="*/ 1257776 h 2409825"/>
                <a:gd name="connsiteX58" fmla="*/ 4587793 w 5895975"/>
                <a:gd name="connsiteY58" fmla="*/ 1319689 h 2409825"/>
                <a:gd name="connsiteX59" fmla="*/ 4576363 w 5895975"/>
                <a:gd name="connsiteY59" fmla="*/ 1331119 h 2409825"/>
                <a:gd name="connsiteX60" fmla="*/ 4570648 w 5895975"/>
                <a:gd name="connsiteY60" fmla="*/ 1331119 h 2409825"/>
                <a:gd name="connsiteX61" fmla="*/ 4540168 w 5895975"/>
                <a:gd name="connsiteY61" fmla="*/ 1300639 h 2409825"/>
                <a:gd name="connsiteX62" fmla="*/ 4540168 w 5895975"/>
                <a:gd name="connsiteY62" fmla="*/ 1312069 h 2409825"/>
                <a:gd name="connsiteX63" fmla="*/ 4545883 w 5895975"/>
                <a:gd name="connsiteY63" fmla="*/ 1362551 h 2409825"/>
                <a:gd name="connsiteX64" fmla="*/ 4551598 w 5895975"/>
                <a:gd name="connsiteY64" fmla="*/ 1373981 h 2409825"/>
                <a:gd name="connsiteX65" fmla="*/ 4588746 w 5895975"/>
                <a:gd name="connsiteY65" fmla="*/ 1354931 h 2409825"/>
                <a:gd name="connsiteX66" fmla="*/ 4600176 w 5895975"/>
                <a:gd name="connsiteY66" fmla="*/ 1373981 h 2409825"/>
                <a:gd name="connsiteX67" fmla="*/ 4594461 w 5895975"/>
                <a:gd name="connsiteY67" fmla="*/ 1398746 h 2409825"/>
                <a:gd name="connsiteX68" fmla="*/ 4563981 w 5895975"/>
                <a:gd name="connsiteY68" fmla="*/ 1398746 h 2409825"/>
                <a:gd name="connsiteX69" fmla="*/ 4544931 w 5895975"/>
                <a:gd name="connsiteY69" fmla="*/ 1368266 h 2409825"/>
                <a:gd name="connsiteX70" fmla="*/ 4483018 w 5895975"/>
                <a:gd name="connsiteY70" fmla="*/ 1379696 h 2409825"/>
                <a:gd name="connsiteX71" fmla="*/ 4471588 w 5895975"/>
                <a:gd name="connsiteY71" fmla="*/ 1373981 h 2409825"/>
                <a:gd name="connsiteX72" fmla="*/ 4471588 w 5895975"/>
                <a:gd name="connsiteY72" fmla="*/ 1368266 h 2409825"/>
                <a:gd name="connsiteX73" fmla="*/ 4477303 w 5895975"/>
                <a:gd name="connsiteY73" fmla="*/ 1368266 h 2409825"/>
                <a:gd name="connsiteX74" fmla="*/ 4483018 w 5895975"/>
                <a:gd name="connsiteY74" fmla="*/ 1349216 h 2409825"/>
                <a:gd name="connsiteX75" fmla="*/ 4440156 w 5895975"/>
                <a:gd name="connsiteY75" fmla="*/ 1330166 h 2409825"/>
                <a:gd name="connsiteX76" fmla="*/ 4440156 w 5895975"/>
                <a:gd name="connsiteY76" fmla="*/ 1335881 h 2409825"/>
                <a:gd name="connsiteX77" fmla="*/ 4445871 w 5895975"/>
                <a:gd name="connsiteY77" fmla="*/ 1335881 h 2409825"/>
                <a:gd name="connsiteX78" fmla="*/ 4470636 w 5895975"/>
                <a:gd name="connsiteY78" fmla="*/ 1360646 h 2409825"/>
                <a:gd name="connsiteX79" fmla="*/ 4459206 w 5895975"/>
                <a:gd name="connsiteY79" fmla="*/ 1385411 h 2409825"/>
                <a:gd name="connsiteX80" fmla="*/ 4447776 w 5895975"/>
                <a:gd name="connsiteY80" fmla="*/ 1385411 h 2409825"/>
                <a:gd name="connsiteX81" fmla="*/ 4385863 w 5895975"/>
                <a:gd name="connsiteY81" fmla="*/ 1343501 h 2409825"/>
                <a:gd name="connsiteX82" fmla="*/ 4374433 w 5895975"/>
                <a:gd name="connsiteY82" fmla="*/ 1318736 h 2409825"/>
                <a:gd name="connsiteX83" fmla="*/ 4442061 w 5895975"/>
                <a:gd name="connsiteY83" fmla="*/ 1262539 h 2409825"/>
                <a:gd name="connsiteX84" fmla="*/ 4430631 w 5895975"/>
                <a:gd name="connsiteY84" fmla="*/ 1256824 h 2409825"/>
                <a:gd name="connsiteX85" fmla="*/ 4492543 w 5895975"/>
                <a:gd name="connsiteY85" fmla="*/ 1262539 h 2409825"/>
                <a:gd name="connsiteX86" fmla="*/ 4492543 w 5895975"/>
                <a:gd name="connsiteY86" fmla="*/ 1281589 h 2409825"/>
                <a:gd name="connsiteX87" fmla="*/ 4517308 w 5895975"/>
                <a:gd name="connsiteY87" fmla="*/ 1287304 h 2409825"/>
                <a:gd name="connsiteX88" fmla="*/ 4517308 w 5895975"/>
                <a:gd name="connsiteY88" fmla="*/ 1281589 h 2409825"/>
                <a:gd name="connsiteX89" fmla="*/ 4505878 w 5895975"/>
                <a:gd name="connsiteY89" fmla="*/ 1239679 h 2409825"/>
                <a:gd name="connsiteX90" fmla="*/ 4475398 w 5895975"/>
                <a:gd name="connsiteY90" fmla="*/ 1258729 h 2409825"/>
                <a:gd name="connsiteX91" fmla="*/ 4463968 w 5895975"/>
                <a:gd name="connsiteY91" fmla="*/ 1239679 h 2409825"/>
                <a:gd name="connsiteX92" fmla="*/ 4475398 w 5895975"/>
                <a:gd name="connsiteY92" fmla="*/ 1214914 h 2409825"/>
                <a:gd name="connsiteX93" fmla="*/ 4456348 w 5895975"/>
                <a:gd name="connsiteY93" fmla="*/ 1209199 h 2409825"/>
                <a:gd name="connsiteX94" fmla="*/ 4531596 w 5895975"/>
                <a:gd name="connsiteY94" fmla="*/ 1197769 h 2409825"/>
                <a:gd name="connsiteX95" fmla="*/ 4456348 w 5895975"/>
                <a:gd name="connsiteY95" fmla="*/ 1197769 h 2409825"/>
                <a:gd name="connsiteX96" fmla="*/ 4456348 w 5895975"/>
                <a:gd name="connsiteY96" fmla="*/ 1186339 h 2409825"/>
                <a:gd name="connsiteX97" fmla="*/ 4467778 w 5895975"/>
                <a:gd name="connsiteY97" fmla="*/ 1182529 h 2409825"/>
                <a:gd name="connsiteX98" fmla="*/ 4444918 w 5895975"/>
                <a:gd name="connsiteY98" fmla="*/ 1182529 h 2409825"/>
                <a:gd name="connsiteX99" fmla="*/ 4444918 w 5895975"/>
                <a:gd name="connsiteY99" fmla="*/ 1222534 h 2409825"/>
                <a:gd name="connsiteX100" fmla="*/ 4346811 w 5895975"/>
                <a:gd name="connsiteY100" fmla="*/ 1222534 h 2409825"/>
                <a:gd name="connsiteX101" fmla="*/ 4335381 w 5895975"/>
                <a:gd name="connsiteY101" fmla="*/ 1273016 h 2409825"/>
                <a:gd name="connsiteX102" fmla="*/ 4329666 w 5895975"/>
                <a:gd name="connsiteY102" fmla="*/ 1273016 h 2409825"/>
                <a:gd name="connsiteX103" fmla="*/ 4329666 w 5895975"/>
                <a:gd name="connsiteY103" fmla="*/ 1253966 h 2409825"/>
                <a:gd name="connsiteX104" fmla="*/ 4304901 w 5895975"/>
                <a:gd name="connsiteY104" fmla="*/ 1248251 h 2409825"/>
                <a:gd name="connsiteX105" fmla="*/ 4285851 w 5895975"/>
                <a:gd name="connsiteY105" fmla="*/ 1278731 h 2409825"/>
                <a:gd name="connsiteX106" fmla="*/ 4248703 w 5895975"/>
                <a:gd name="connsiteY106" fmla="*/ 1290161 h 2409825"/>
                <a:gd name="connsiteX107" fmla="*/ 4229653 w 5895975"/>
                <a:gd name="connsiteY107" fmla="*/ 1340644 h 2409825"/>
                <a:gd name="connsiteX108" fmla="*/ 4218223 w 5895975"/>
                <a:gd name="connsiteY108" fmla="*/ 1334929 h 2409825"/>
                <a:gd name="connsiteX109" fmla="*/ 4218223 w 5895975"/>
                <a:gd name="connsiteY109" fmla="*/ 1340644 h 2409825"/>
                <a:gd name="connsiteX110" fmla="*/ 4181076 w 5895975"/>
                <a:gd name="connsiteY110" fmla="*/ 1391126 h 2409825"/>
                <a:gd name="connsiteX111" fmla="*/ 4162026 w 5895975"/>
                <a:gd name="connsiteY111" fmla="*/ 1391126 h 2409825"/>
                <a:gd name="connsiteX112" fmla="*/ 4173456 w 5895975"/>
                <a:gd name="connsiteY112" fmla="*/ 1396841 h 2409825"/>
                <a:gd name="connsiteX113" fmla="*/ 4366813 w 5895975"/>
                <a:gd name="connsiteY113" fmla="*/ 1334929 h 2409825"/>
                <a:gd name="connsiteX114" fmla="*/ 4361098 w 5895975"/>
                <a:gd name="connsiteY114" fmla="*/ 1353979 h 2409825"/>
                <a:gd name="connsiteX115" fmla="*/ 4417296 w 5895975"/>
                <a:gd name="connsiteY115" fmla="*/ 1378744 h 2409825"/>
                <a:gd name="connsiteX116" fmla="*/ 4417296 w 5895975"/>
                <a:gd name="connsiteY116" fmla="*/ 1384459 h 2409825"/>
                <a:gd name="connsiteX117" fmla="*/ 4310616 w 5895975"/>
                <a:gd name="connsiteY117" fmla="*/ 1409224 h 2409825"/>
                <a:gd name="connsiteX118" fmla="*/ 4322046 w 5895975"/>
                <a:gd name="connsiteY118" fmla="*/ 1414939 h 2409825"/>
                <a:gd name="connsiteX119" fmla="*/ 4310616 w 5895975"/>
                <a:gd name="connsiteY119" fmla="*/ 1414939 h 2409825"/>
                <a:gd name="connsiteX120" fmla="*/ 4229653 w 5895975"/>
                <a:gd name="connsiteY120" fmla="*/ 1414939 h 2409825"/>
                <a:gd name="connsiteX121" fmla="*/ 4210603 w 5895975"/>
                <a:gd name="connsiteY121" fmla="*/ 1439704 h 2409825"/>
                <a:gd name="connsiteX122" fmla="*/ 4112496 w 5895975"/>
                <a:gd name="connsiteY122" fmla="*/ 1428274 h 2409825"/>
                <a:gd name="connsiteX123" fmla="*/ 4162978 w 5895975"/>
                <a:gd name="connsiteY123" fmla="*/ 1397794 h 2409825"/>
                <a:gd name="connsiteX124" fmla="*/ 4064871 w 5895975"/>
                <a:gd name="connsiteY124" fmla="*/ 1403509 h 2409825"/>
                <a:gd name="connsiteX125" fmla="*/ 4064871 w 5895975"/>
                <a:gd name="connsiteY125" fmla="*/ 1433989 h 2409825"/>
                <a:gd name="connsiteX126" fmla="*/ 4102018 w 5895975"/>
                <a:gd name="connsiteY126" fmla="*/ 1445419 h 2409825"/>
                <a:gd name="connsiteX127" fmla="*/ 4113448 w 5895975"/>
                <a:gd name="connsiteY127" fmla="*/ 1433989 h 2409825"/>
                <a:gd name="connsiteX128" fmla="*/ 4124878 w 5895975"/>
                <a:gd name="connsiteY128" fmla="*/ 1453039 h 2409825"/>
                <a:gd name="connsiteX129" fmla="*/ 4124878 w 5895975"/>
                <a:gd name="connsiteY129" fmla="*/ 1464469 h 2409825"/>
                <a:gd name="connsiteX130" fmla="*/ 4136308 w 5895975"/>
                <a:gd name="connsiteY130" fmla="*/ 1475899 h 2409825"/>
                <a:gd name="connsiteX131" fmla="*/ 4161073 w 5895975"/>
                <a:gd name="connsiteY131" fmla="*/ 1456849 h 2409825"/>
                <a:gd name="connsiteX132" fmla="*/ 4161073 w 5895975"/>
                <a:gd name="connsiteY132" fmla="*/ 1475899 h 2409825"/>
                <a:gd name="connsiteX133" fmla="*/ 4155358 w 5895975"/>
                <a:gd name="connsiteY133" fmla="*/ 1475899 h 2409825"/>
                <a:gd name="connsiteX134" fmla="*/ 4080111 w 5895975"/>
                <a:gd name="connsiteY134" fmla="*/ 1494949 h 2409825"/>
                <a:gd name="connsiteX135" fmla="*/ 4061061 w 5895975"/>
                <a:gd name="connsiteY135" fmla="*/ 1525429 h 2409825"/>
                <a:gd name="connsiteX136" fmla="*/ 3962953 w 5895975"/>
                <a:gd name="connsiteY136" fmla="*/ 1519714 h 2409825"/>
                <a:gd name="connsiteX137" fmla="*/ 3962953 w 5895975"/>
                <a:gd name="connsiteY137" fmla="*/ 1508284 h 2409825"/>
                <a:gd name="connsiteX138" fmla="*/ 3912471 w 5895975"/>
                <a:gd name="connsiteY138" fmla="*/ 1477804 h 2409825"/>
                <a:gd name="connsiteX139" fmla="*/ 3923901 w 5895975"/>
                <a:gd name="connsiteY139" fmla="*/ 1458754 h 2409825"/>
                <a:gd name="connsiteX140" fmla="*/ 3918186 w 5895975"/>
                <a:gd name="connsiteY140" fmla="*/ 1453039 h 2409825"/>
                <a:gd name="connsiteX141" fmla="*/ 3867703 w 5895975"/>
                <a:gd name="connsiteY141" fmla="*/ 1458754 h 2409825"/>
                <a:gd name="connsiteX142" fmla="*/ 3867703 w 5895975"/>
                <a:gd name="connsiteY142" fmla="*/ 1464469 h 2409825"/>
                <a:gd name="connsiteX143" fmla="*/ 3873418 w 5895975"/>
                <a:gd name="connsiteY143" fmla="*/ 1607344 h 2409825"/>
                <a:gd name="connsiteX144" fmla="*/ 3854368 w 5895975"/>
                <a:gd name="connsiteY144" fmla="*/ 1607344 h 2409825"/>
                <a:gd name="connsiteX145" fmla="*/ 3823888 w 5895975"/>
                <a:gd name="connsiteY145" fmla="*/ 1571149 h 2409825"/>
                <a:gd name="connsiteX146" fmla="*/ 3812458 w 5895975"/>
                <a:gd name="connsiteY146" fmla="*/ 1582579 h 2409825"/>
                <a:gd name="connsiteX147" fmla="*/ 3812458 w 5895975"/>
                <a:gd name="connsiteY147" fmla="*/ 1557814 h 2409825"/>
                <a:gd name="connsiteX148" fmla="*/ 3720066 w 5895975"/>
                <a:gd name="connsiteY148" fmla="*/ 1459706 h 2409825"/>
                <a:gd name="connsiteX149" fmla="*/ 3739116 w 5895975"/>
                <a:gd name="connsiteY149" fmla="*/ 1459706 h 2409825"/>
                <a:gd name="connsiteX150" fmla="*/ 3739116 w 5895975"/>
                <a:gd name="connsiteY150" fmla="*/ 1448276 h 2409825"/>
                <a:gd name="connsiteX151" fmla="*/ 3714351 w 5895975"/>
                <a:gd name="connsiteY151" fmla="*/ 1442561 h 2409825"/>
                <a:gd name="connsiteX152" fmla="*/ 3739116 w 5895975"/>
                <a:gd name="connsiteY152" fmla="*/ 1436846 h 2409825"/>
                <a:gd name="connsiteX153" fmla="*/ 3733401 w 5895975"/>
                <a:gd name="connsiteY153" fmla="*/ 1436846 h 2409825"/>
                <a:gd name="connsiteX154" fmla="*/ 3696253 w 5895975"/>
                <a:gd name="connsiteY154" fmla="*/ 1412081 h 2409825"/>
                <a:gd name="connsiteX155" fmla="*/ 3690538 w 5895975"/>
                <a:gd name="connsiteY155" fmla="*/ 1375886 h 2409825"/>
                <a:gd name="connsiteX156" fmla="*/ 3671488 w 5895975"/>
                <a:gd name="connsiteY156" fmla="*/ 1394936 h 2409825"/>
                <a:gd name="connsiteX157" fmla="*/ 3671488 w 5895975"/>
                <a:gd name="connsiteY157" fmla="*/ 1313974 h 2409825"/>
                <a:gd name="connsiteX158" fmla="*/ 3682918 w 5895975"/>
                <a:gd name="connsiteY158" fmla="*/ 1313974 h 2409825"/>
                <a:gd name="connsiteX159" fmla="*/ 3688633 w 5895975"/>
                <a:gd name="connsiteY159" fmla="*/ 1333024 h 2409825"/>
                <a:gd name="connsiteX160" fmla="*/ 3713398 w 5895975"/>
                <a:gd name="connsiteY160" fmla="*/ 1246346 h 2409825"/>
                <a:gd name="connsiteX161" fmla="*/ 3820078 w 5895975"/>
                <a:gd name="connsiteY161" fmla="*/ 1204436 h 2409825"/>
                <a:gd name="connsiteX162" fmla="*/ 3820078 w 5895975"/>
                <a:gd name="connsiteY162" fmla="*/ 1229201 h 2409825"/>
                <a:gd name="connsiteX163" fmla="*/ 3825793 w 5895975"/>
                <a:gd name="connsiteY163" fmla="*/ 1223486 h 2409825"/>
                <a:gd name="connsiteX164" fmla="*/ 3837223 w 5895975"/>
                <a:gd name="connsiteY164" fmla="*/ 1193006 h 2409825"/>
                <a:gd name="connsiteX165" fmla="*/ 3867703 w 5895975"/>
                <a:gd name="connsiteY165" fmla="*/ 1193006 h 2409825"/>
                <a:gd name="connsiteX166" fmla="*/ 3873418 w 5895975"/>
                <a:gd name="connsiteY166" fmla="*/ 1198721 h 2409825"/>
                <a:gd name="connsiteX167" fmla="*/ 3892468 w 5895975"/>
                <a:gd name="connsiteY167" fmla="*/ 1273969 h 2409825"/>
                <a:gd name="connsiteX168" fmla="*/ 3892468 w 5895975"/>
                <a:gd name="connsiteY168" fmla="*/ 1262539 h 2409825"/>
                <a:gd name="connsiteX169" fmla="*/ 3911518 w 5895975"/>
                <a:gd name="connsiteY169" fmla="*/ 1232059 h 2409825"/>
                <a:gd name="connsiteX170" fmla="*/ 3900088 w 5895975"/>
                <a:gd name="connsiteY170" fmla="*/ 1232059 h 2409825"/>
                <a:gd name="connsiteX171" fmla="*/ 3894373 w 5895975"/>
                <a:gd name="connsiteY171" fmla="*/ 1237774 h 2409825"/>
                <a:gd name="connsiteX172" fmla="*/ 3894373 w 5895975"/>
                <a:gd name="connsiteY172" fmla="*/ 1226344 h 2409825"/>
                <a:gd name="connsiteX173" fmla="*/ 3919138 w 5895975"/>
                <a:gd name="connsiteY173" fmla="*/ 1207294 h 2409825"/>
                <a:gd name="connsiteX174" fmla="*/ 3969621 w 5895975"/>
                <a:gd name="connsiteY174" fmla="*/ 1201579 h 2409825"/>
                <a:gd name="connsiteX175" fmla="*/ 3982956 w 5895975"/>
                <a:gd name="connsiteY175" fmla="*/ 1192054 h 2409825"/>
                <a:gd name="connsiteX176" fmla="*/ 3956286 w 5895975"/>
                <a:gd name="connsiteY176" fmla="*/ 1192054 h 2409825"/>
                <a:gd name="connsiteX177" fmla="*/ 3925806 w 5895975"/>
                <a:gd name="connsiteY177" fmla="*/ 1195864 h 2409825"/>
                <a:gd name="connsiteX178" fmla="*/ 3921996 w 5895975"/>
                <a:gd name="connsiteY178" fmla="*/ 1192054 h 2409825"/>
                <a:gd name="connsiteX179" fmla="*/ 3895326 w 5895975"/>
                <a:gd name="connsiteY179" fmla="*/ 1192054 h 2409825"/>
                <a:gd name="connsiteX180" fmla="*/ 3893421 w 5895975"/>
                <a:gd name="connsiteY180" fmla="*/ 1201579 h 2409825"/>
                <a:gd name="connsiteX181" fmla="*/ 3881991 w 5895975"/>
                <a:gd name="connsiteY181" fmla="*/ 1201579 h 2409825"/>
                <a:gd name="connsiteX182" fmla="*/ 3881991 w 5895975"/>
                <a:gd name="connsiteY182" fmla="*/ 1195864 h 2409825"/>
                <a:gd name="connsiteX183" fmla="*/ 3878181 w 5895975"/>
                <a:gd name="connsiteY183" fmla="*/ 1192054 h 2409825"/>
                <a:gd name="connsiteX184" fmla="*/ 3744831 w 5895975"/>
                <a:gd name="connsiteY184" fmla="*/ 1192054 h 2409825"/>
                <a:gd name="connsiteX185" fmla="*/ 3746736 w 5895975"/>
                <a:gd name="connsiteY185" fmla="*/ 1195864 h 2409825"/>
                <a:gd name="connsiteX186" fmla="*/ 3727686 w 5895975"/>
                <a:gd name="connsiteY186" fmla="*/ 1195864 h 2409825"/>
                <a:gd name="connsiteX187" fmla="*/ 3684823 w 5895975"/>
                <a:gd name="connsiteY187" fmla="*/ 1195864 h 2409825"/>
                <a:gd name="connsiteX188" fmla="*/ 3692443 w 5895975"/>
                <a:gd name="connsiteY188" fmla="*/ 1192054 h 2409825"/>
                <a:gd name="connsiteX189" fmla="*/ 3640056 w 5895975"/>
                <a:gd name="connsiteY189" fmla="*/ 1192054 h 2409825"/>
                <a:gd name="connsiteX190" fmla="*/ 3622911 w 5895975"/>
                <a:gd name="connsiteY190" fmla="*/ 1214914 h 2409825"/>
                <a:gd name="connsiteX191" fmla="*/ 3628626 w 5895975"/>
                <a:gd name="connsiteY191" fmla="*/ 1256824 h 2409825"/>
                <a:gd name="connsiteX192" fmla="*/ 3585763 w 5895975"/>
                <a:gd name="connsiteY192" fmla="*/ 1281589 h 2409825"/>
                <a:gd name="connsiteX193" fmla="*/ 3597193 w 5895975"/>
                <a:gd name="connsiteY193" fmla="*/ 1239679 h 2409825"/>
                <a:gd name="connsiteX194" fmla="*/ 3578143 w 5895975"/>
                <a:gd name="connsiteY194" fmla="*/ 1220629 h 2409825"/>
                <a:gd name="connsiteX195" fmla="*/ 3559093 w 5895975"/>
                <a:gd name="connsiteY195" fmla="*/ 1232059 h 2409825"/>
                <a:gd name="connsiteX196" fmla="*/ 3559093 w 5895975"/>
                <a:gd name="connsiteY196" fmla="*/ 1215866 h 2409825"/>
                <a:gd name="connsiteX197" fmla="*/ 3564808 w 5895975"/>
                <a:gd name="connsiteY197" fmla="*/ 1191101 h 2409825"/>
                <a:gd name="connsiteX198" fmla="*/ 3580048 w 5895975"/>
                <a:gd name="connsiteY198" fmla="*/ 1191101 h 2409825"/>
                <a:gd name="connsiteX199" fmla="*/ 3591478 w 5895975"/>
                <a:gd name="connsiteY199" fmla="*/ 1215866 h 2409825"/>
                <a:gd name="connsiteX200" fmla="*/ 3591478 w 5895975"/>
                <a:gd name="connsiteY200" fmla="*/ 1173956 h 2409825"/>
                <a:gd name="connsiteX201" fmla="*/ 3548616 w 5895975"/>
                <a:gd name="connsiteY201" fmla="*/ 1173956 h 2409825"/>
                <a:gd name="connsiteX202" fmla="*/ 3535281 w 5895975"/>
                <a:gd name="connsiteY202" fmla="*/ 1213961 h 2409825"/>
                <a:gd name="connsiteX203" fmla="*/ 3498133 w 5895975"/>
                <a:gd name="connsiteY203" fmla="*/ 1208246 h 2409825"/>
                <a:gd name="connsiteX204" fmla="*/ 3473368 w 5895975"/>
                <a:gd name="connsiteY204" fmla="*/ 1244441 h 2409825"/>
                <a:gd name="connsiteX205" fmla="*/ 3492418 w 5895975"/>
                <a:gd name="connsiteY205" fmla="*/ 1294924 h 2409825"/>
                <a:gd name="connsiteX206" fmla="*/ 3517183 w 5895975"/>
                <a:gd name="connsiteY206" fmla="*/ 1300639 h 2409825"/>
                <a:gd name="connsiteX207" fmla="*/ 3486703 w 5895975"/>
                <a:gd name="connsiteY207" fmla="*/ 1312069 h 2409825"/>
                <a:gd name="connsiteX208" fmla="*/ 3467653 w 5895975"/>
                <a:gd name="connsiteY208" fmla="*/ 1293019 h 2409825"/>
                <a:gd name="connsiteX209" fmla="*/ 3461938 w 5895975"/>
                <a:gd name="connsiteY209" fmla="*/ 1312069 h 2409825"/>
                <a:gd name="connsiteX210" fmla="*/ 3461938 w 5895975"/>
                <a:gd name="connsiteY210" fmla="*/ 1306354 h 2409825"/>
                <a:gd name="connsiteX211" fmla="*/ 3461938 w 5895975"/>
                <a:gd name="connsiteY211" fmla="*/ 1281589 h 2409825"/>
                <a:gd name="connsiteX212" fmla="*/ 3461938 w 5895975"/>
                <a:gd name="connsiteY212" fmla="*/ 1275874 h 2409825"/>
                <a:gd name="connsiteX213" fmla="*/ 3394311 w 5895975"/>
                <a:gd name="connsiteY213" fmla="*/ 1312069 h 2409825"/>
                <a:gd name="connsiteX214" fmla="*/ 3296203 w 5895975"/>
                <a:gd name="connsiteY214" fmla="*/ 1306354 h 2409825"/>
                <a:gd name="connsiteX215" fmla="*/ 3307633 w 5895975"/>
                <a:gd name="connsiteY215" fmla="*/ 1264444 h 2409825"/>
                <a:gd name="connsiteX216" fmla="*/ 3277153 w 5895975"/>
                <a:gd name="connsiteY216" fmla="*/ 1253014 h 2409825"/>
                <a:gd name="connsiteX217" fmla="*/ 3277153 w 5895975"/>
                <a:gd name="connsiteY217" fmla="*/ 1258729 h 2409825"/>
                <a:gd name="connsiteX218" fmla="*/ 3240006 w 5895975"/>
                <a:gd name="connsiteY218" fmla="*/ 1326356 h 2409825"/>
                <a:gd name="connsiteX219" fmla="*/ 3153328 w 5895975"/>
                <a:gd name="connsiteY219" fmla="*/ 1270159 h 2409825"/>
                <a:gd name="connsiteX220" fmla="*/ 3134278 w 5895975"/>
                <a:gd name="connsiteY220" fmla="*/ 1189196 h 2409825"/>
                <a:gd name="connsiteX221" fmla="*/ 3134278 w 5895975"/>
                <a:gd name="connsiteY221" fmla="*/ 1194911 h 2409825"/>
                <a:gd name="connsiteX222" fmla="*/ 3128563 w 5895975"/>
                <a:gd name="connsiteY222" fmla="*/ 1231106 h 2409825"/>
                <a:gd name="connsiteX223" fmla="*/ 3098083 w 5895975"/>
                <a:gd name="connsiteY223" fmla="*/ 1212056 h 2409825"/>
                <a:gd name="connsiteX224" fmla="*/ 3113323 w 5895975"/>
                <a:gd name="connsiteY224" fmla="*/ 1172051 h 2409825"/>
                <a:gd name="connsiteX225" fmla="*/ 2947588 w 5895975"/>
                <a:gd name="connsiteY225" fmla="*/ 1172051 h 2409825"/>
                <a:gd name="connsiteX226" fmla="*/ 2930443 w 5895975"/>
                <a:gd name="connsiteY226" fmla="*/ 1194911 h 2409825"/>
                <a:gd name="connsiteX227" fmla="*/ 2823763 w 5895975"/>
                <a:gd name="connsiteY227" fmla="*/ 1189196 h 2409825"/>
                <a:gd name="connsiteX228" fmla="*/ 2823763 w 5895975"/>
                <a:gd name="connsiteY228" fmla="*/ 1177766 h 2409825"/>
                <a:gd name="connsiteX229" fmla="*/ 2839003 w 5895975"/>
                <a:gd name="connsiteY229" fmla="*/ 1173956 h 2409825"/>
                <a:gd name="connsiteX230" fmla="*/ 2720893 w 5895975"/>
                <a:gd name="connsiteY230" fmla="*/ 1173956 h 2409825"/>
                <a:gd name="connsiteX231" fmla="*/ 2655171 w 5895975"/>
                <a:gd name="connsiteY231" fmla="*/ 1239679 h 2409825"/>
                <a:gd name="connsiteX232" fmla="*/ 2636121 w 5895975"/>
                <a:gd name="connsiteY232" fmla="*/ 1239679 h 2409825"/>
                <a:gd name="connsiteX233" fmla="*/ 2618976 w 5895975"/>
                <a:gd name="connsiteY233" fmla="*/ 1247299 h 2409825"/>
                <a:gd name="connsiteX234" fmla="*/ 2618976 w 5895975"/>
                <a:gd name="connsiteY234" fmla="*/ 1215866 h 2409825"/>
                <a:gd name="connsiteX235" fmla="*/ 2624691 w 5895975"/>
                <a:gd name="connsiteY235" fmla="*/ 1215866 h 2409825"/>
                <a:gd name="connsiteX236" fmla="*/ 2618976 w 5895975"/>
                <a:gd name="connsiteY236" fmla="*/ 1204436 h 2409825"/>
                <a:gd name="connsiteX237" fmla="*/ 2630406 w 5895975"/>
                <a:gd name="connsiteY237" fmla="*/ 1193006 h 2409825"/>
                <a:gd name="connsiteX238" fmla="*/ 2626596 w 5895975"/>
                <a:gd name="connsiteY238" fmla="*/ 1177766 h 2409825"/>
                <a:gd name="connsiteX239" fmla="*/ 2596116 w 5895975"/>
                <a:gd name="connsiteY239" fmla="*/ 1177766 h 2409825"/>
                <a:gd name="connsiteX240" fmla="*/ 2596116 w 5895975"/>
                <a:gd name="connsiteY240" fmla="*/ 1206341 h 2409825"/>
                <a:gd name="connsiteX241" fmla="*/ 2571351 w 5895975"/>
                <a:gd name="connsiteY241" fmla="*/ 1231106 h 2409825"/>
                <a:gd name="connsiteX242" fmla="*/ 2552301 w 5895975"/>
                <a:gd name="connsiteY242" fmla="*/ 1231106 h 2409825"/>
                <a:gd name="connsiteX243" fmla="*/ 2537061 w 5895975"/>
                <a:gd name="connsiteY243" fmla="*/ 1176814 h 2409825"/>
                <a:gd name="connsiteX244" fmla="*/ 2508486 w 5895975"/>
                <a:gd name="connsiteY244" fmla="*/ 1176814 h 2409825"/>
                <a:gd name="connsiteX245" fmla="*/ 2521821 w 5895975"/>
                <a:gd name="connsiteY245" fmla="*/ 1186339 h 2409825"/>
                <a:gd name="connsiteX246" fmla="*/ 2502771 w 5895975"/>
                <a:gd name="connsiteY246" fmla="*/ 1211104 h 2409825"/>
                <a:gd name="connsiteX247" fmla="*/ 2508486 w 5895975"/>
                <a:gd name="connsiteY247" fmla="*/ 1253014 h 2409825"/>
                <a:gd name="connsiteX248" fmla="*/ 2497056 w 5895975"/>
                <a:gd name="connsiteY248" fmla="*/ 1253014 h 2409825"/>
                <a:gd name="connsiteX249" fmla="*/ 2497056 w 5895975"/>
                <a:gd name="connsiteY249" fmla="*/ 1228249 h 2409825"/>
                <a:gd name="connsiteX250" fmla="*/ 2478006 w 5895975"/>
                <a:gd name="connsiteY250" fmla="*/ 1222534 h 2409825"/>
                <a:gd name="connsiteX251" fmla="*/ 2453241 w 5895975"/>
                <a:gd name="connsiteY251" fmla="*/ 1173956 h 2409825"/>
                <a:gd name="connsiteX252" fmla="*/ 2416093 w 5895975"/>
                <a:gd name="connsiteY252" fmla="*/ 1173956 h 2409825"/>
                <a:gd name="connsiteX253" fmla="*/ 2435143 w 5895975"/>
                <a:gd name="connsiteY253" fmla="*/ 1239679 h 2409825"/>
                <a:gd name="connsiteX254" fmla="*/ 2416093 w 5895975"/>
                <a:gd name="connsiteY254" fmla="*/ 1356836 h 2409825"/>
                <a:gd name="connsiteX255" fmla="*/ 2340846 w 5895975"/>
                <a:gd name="connsiteY255" fmla="*/ 1418749 h 2409825"/>
                <a:gd name="connsiteX256" fmla="*/ 2310366 w 5895975"/>
                <a:gd name="connsiteY256" fmla="*/ 1418749 h 2409825"/>
                <a:gd name="connsiteX257" fmla="*/ 2304651 w 5895975"/>
                <a:gd name="connsiteY257" fmla="*/ 1443514 h 2409825"/>
                <a:gd name="connsiteX258" fmla="*/ 2217973 w 5895975"/>
                <a:gd name="connsiteY258" fmla="*/ 1454944 h 2409825"/>
                <a:gd name="connsiteX259" fmla="*/ 2187493 w 5895975"/>
                <a:gd name="connsiteY259" fmla="*/ 1547336 h 2409825"/>
                <a:gd name="connsiteX260" fmla="*/ 2198923 w 5895975"/>
                <a:gd name="connsiteY260" fmla="*/ 1547336 h 2409825"/>
                <a:gd name="connsiteX261" fmla="*/ 2210353 w 5895975"/>
                <a:gd name="connsiteY261" fmla="*/ 1535906 h 2409825"/>
                <a:gd name="connsiteX262" fmla="*/ 2210353 w 5895975"/>
                <a:gd name="connsiteY262" fmla="*/ 1541621 h 2409825"/>
                <a:gd name="connsiteX263" fmla="*/ 2216068 w 5895975"/>
                <a:gd name="connsiteY263" fmla="*/ 1547336 h 2409825"/>
                <a:gd name="connsiteX264" fmla="*/ 2173206 w 5895975"/>
                <a:gd name="connsiteY264" fmla="*/ 1577816 h 2409825"/>
                <a:gd name="connsiteX265" fmla="*/ 2136058 w 5895975"/>
                <a:gd name="connsiteY265" fmla="*/ 1558766 h 2409825"/>
                <a:gd name="connsiteX266" fmla="*/ 2130343 w 5895975"/>
                <a:gd name="connsiteY266" fmla="*/ 1570196 h 2409825"/>
                <a:gd name="connsiteX267" fmla="*/ 2124628 w 5895975"/>
                <a:gd name="connsiteY267" fmla="*/ 1575911 h 2409825"/>
                <a:gd name="connsiteX268" fmla="*/ 2175111 w 5895975"/>
                <a:gd name="connsiteY268" fmla="*/ 1594961 h 2409825"/>
                <a:gd name="connsiteX269" fmla="*/ 2180826 w 5895975"/>
                <a:gd name="connsiteY269" fmla="*/ 1625441 h 2409825"/>
                <a:gd name="connsiteX270" fmla="*/ 2167491 w 5895975"/>
                <a:gd name="connsiteY270" fmla="*/ 1625441 h 2409825"/>
                <a:gd name="connsiteX271" fmla="*/ 2156061 w 5895975"/>
                <a:gd name="connsiteY271" fmla="*/ 1606391 h 2409825"/>
                <a:gd name="connsiteX272" fmla="*/ 2137011 w 5895975"/>
                <a:gd name="connsiteY272" fmla="*/ 1631156 h 2409825"/>
                <a:gd name="connsiteX273" fmla="*/ 2148441 w 5895975"/>
                <a:gd name="connsiteY273" fmla="*/ 1642586 h 2409825"/>
                <a:gd name="connsiteX274" fmla="*/ 2117961 w 5895975"/>
                <a:gd name="connsiteY274" fmla="*/ 1654016 h 2409825"/>
                <a:gd name="connsiteX275" fmla="*/ 2087481 w 5895975"/>
                <a:gd name="connsiteY275" fmla="*/ 1586389 h 2409825"/>
                <a:gd name="connsiteX276" fmla="*/ 2098911 w 5895975"/>
                <a:gd name="connsiteY276" fmla="*/ 1524476 h 2409825"/>
                <a:gd name="connsiteX277" fmla="*/ 2093196 w 5895975"/>
                <a:gd name="connsiteY277" fmla="*/ 1518761 h 2409825"/>
                <a:gd name="connsiteX278" fmla="*/ 2068431 w 5895975"/>
                <a:gd name="connsiteY278" fmla="*/ 1518761 h 2409825"/>
                <a:gd name="connsiteX279" fmla="*/ 2000803 w 5895975"/>
                <a:gd name="connsiteY279" fmla="*/ 1599724 h 2409825"/>
                <a:gd name="connsiteX280" fmla="*/ 1995088 w 5895975"/>
                <a:gd name="connsiteY280" fmla="*/ 1605439 h 2409825"/>
                <a:gd name="connsiteX281" fmla="*/ 1995088 w 5895975"/>
                <a:gd name="connsiteY281" fmla="*/ 1594009 h 2409825"/>
                <a:gd name="connsiteX282" fmla="*/ 2045571 w 5895975"/>
                <a:gd name="connsiteY282" fmla="*/ 1507331 h 2409825"/>
                <a:gd name="connsiteX283" fmla="*/ 2026521 w 5895975"/>
                <a:gd name="connsiteY283" fmla="*/ 1370171 h 2409825"/>
                <a:gd name="connsiteX284" fmla="*/ 2037951 w 5895975"/>
                <a:gd name="connsiteY284" fmla="*/ 1370171 h 2409825"/>
                <a:gd name="connsiteX285" fmla="*/ 2057001 w 5895975"/>
                <a:gd name="connsiteY285" fmla="*/ 1375886 h 2409825"/>
                <a:gd name="connsiteX286" fmla="*/ 2099863 w 5895975"/>
                <a:gd name="connsiteY286" fmla="*/ 1264444 h 2409825"/>
                <a:gd name="connsiteX287" fmla="*/ 2124628 w 5895975"/>
                <a:gd name="connsiteY287" fmla="*/ 1239679 h 2409825"/>
                <a:gd name="connsiteX288" fmla="*/ 2117008 w 5895975"/>
                <a:gd name="connsiteY288" fmla="*/ 1168241 h 2409825"/>
                <a:gd name="connsiteX289" fmla="*/ 1958893 w 5895975"/>
                <a:gd name="connsiteY289" fmla="*/ 1168241 h 2409825"/>
                <a:gd name="connsiteX290" fmla="*/ 1928413 w 5895975"/>
                <a:gd name="connsiteY290" fmla="*/ 1216819 h 2409825"/>
                <a:gd name="connsiteX291" fmla="*/ 1814113 w 5895975"/>
                <a:gd name="connsiteY291" fmla="*/ 1168241 h 2409825"/>
                <a:gd name="connsiteX292" fmla="*/ 1555033 w 5895975"/>
                <a:gd name="connsiteY292" fmla="*/ 1168241 h 2409825"/>
                <a:gd name="connsiteX293" fmla="*/ 1512171 w 5895975"/>
                <a:gd name="connsiteY293" fmla="*/ 1191101 h 2409825"/>
                <a:gd name="connsiteX294" fmla="*/ 1512171 w 5895975"/>
                <a:gd name="connsiteY294" fmla="*/ 1185386 h 2409825"/>
                <a:gd name="connsiteX295" fmla="*/ 1500741 w 5895975"/>
                <a:gd name="connsiteY295" fmla="*/ 1179671 h 2409825"/>
                <a:gd name="connsiteX296" fmla="*/ 1408348 w 5895975"/>
                <a:gd name="connsiteY296" fmla="*/ 1198721 h 2409825"/>
                <a:gd name="connsiteX297" fmla="*/ 1371201 w 5895975"/>
                <a:gd name="connsiteY297" fmla="*/ 1179671 h 2409825"/>
                <a:gd name="connsiteX298" fmla="*/ 1371201 w 5895975"/>
                <a:gd name="connsiteY298" fmla="*/ 1177766 h 2409825"/>
                <a:gd name="connsiteX299" fmla="*/ 1369296 w 5895975"/>
                <a:gd name="connsiteY299" fmla="*/ 1173956 h 2409825"/>
                <a:gd name="connsiteX300" fmla="*/ 1316908 w 5895975"/>
                <a:gd name="connsiteY300" fmla="*/ 1173956 h 2409825"/>
                <a:gd name="connsiteX301" fmla="*/ 1313098 w 5895975"/>
                <a:gd name="connsiteY301" fmla="*/ 1196816 h 2409825"/>
                <a:gd name="connsiteX302" fmla="*/ 1332148 w 5895975"/>
                <a:gd name="connsiteY302" fmla="*/ 1221581 h 2409825"/>
                <a:gd name="connsiteX303" fmla="*/ 1326433 w 5895975"/>
                <a:gd name="connsiteY303" fmla="*/ 1221581 h 2409825"/>
                <a:gd name="connsiteX304" fmla="*/ 1315003 w 5895975"/>
                <a:gd name="connsiteY304" fmla="*/ 1210151 h 2409825"/>
                <a:gd name="connsiteX305" fmla="*/ 1295953 w 5895975"/>
                <a:gd name="connsiteY305" fmla="*/ 1240631 h 2409825"/>
                <a:gd name="connsiteX306" fmla="*/ 1147363 w 5895975"/>
                <a:gd name="connsiteY306" fmla="*/ 1291114 h 2409825"/>
                <a:gd name="connsiteX307" fmla="*/ 1147363 w 5895975"/>
                <a:gd name="connsiteY307" fmla="*/ 1279684 h 2409825"/>
                <a:gd name="connsiteX308" fmla="*/ 1145458 w 5895975"/>
                <a:gd name="connsiteY308" fmla="*/ 1175861 h 2409825"/>
                <a:gd name="connsiteX309" fmla="*/ 869233 w 5895975"/>
                <a:gd name="connsiteY309" fmla="*/ 1175861 h 2409825"/>
                <a:gd name="connsiteX310" fmla="*/ 836848 w 5895975"/>
                <a:gd name="connsiteY310" fmla="*/ 1204436 h 2409825"/>
                <a:gd name="connsiteX311" fmla="*/ 812083 w 5895975"/>
                <a:gd name="connsiteY311" fmla="*/ 1198721 h 2409825"/>
                <a:gd name="connsiteX312" fmla="*/ 800653 w 5895975"/>
                <a:gd name="connsiteY312" fmla="*/ 1175861 h 2409825"/>
                <a:gd name="connsiteX313" fmla="*/ 781603 w 5895975"/>
                <a:gd name="connsiteY313" fmla="*/ 1175861 h 2409825"/>
                <a:gd name="connsiteX314" fmla="*/ 775888 w 5895975"/>
                <a:gd name="connsiteY314" fmla="*/ 1224439 h 2409825"/>
                <a:gd name="connsiteX315" fmla="*/ 713976 w 5895975"/>
                <a:gd name="connsiteY315" fmla="*/ 1243489 h 2409825"/>
                <a:gd name="connsiteX316" fmla="*/ 694926 w 5895975"/>
                <a:gd name="connsiteY316" fmla="*/ 1224439 h 2409825"/>
                <a:gd name="connsiteX317" fmla="*/ 694926 w 5895975"/>
                <a:gd name="connsiteY317" fmla="*/ 1235869 h 2409825"/>
                <a:gd name="connsiteX318" fmla="*/ 689211 w 5895975"/>
                <a:gd name="connsiteY318" fmla="*/ 1272064 h 2409825"/>
                <a:gd name="connsiteX319" fmla="*/ 658731 w 5895975"/>
                <a:gd name="connsiteY319" fmla="*/ 1272064 h 2409825"/>
                <a:gd name="connsiteX320" fmla="*/ 608248 w 5895975"/>
                <a:gd name="connsiteY320" fmla="*/ 1221581 h 2409825"/>
                <a:gd name="connsiteX321" fmla="*/ 608248 w 5895975"/>
                <a:gd name="connsiteY321" fmla="*/ 1240631 h 2409825"/>
                <a:gd name="connsiteX322" fmla="*/ 645396 w 5895975"/>
                <a:gd name="connsiteY322" fmla="*/ 1291114 h 2409825"/>
                <a:gd name="connsiteX323" fmla="*/ 664446 w 5895975"/>
                <a:gd name="connsiteY323" fmla="*/ 1296829 h 2409825"/>
                <a:gd name="connsiteX324" fmla="*/ 689211 w 5895975"/>
                <a:gd name="connsiteY324" fmla="*/ 1347311 h 2409825"/>
                <a:gd name="connsiteX325" fmla="*/ 652063 w 5895975"/>
                <a:gd name="connsiteY325" fmla="*/ 1366361 h 2409825"/>
                <a:gd name="connsiteX326" fmla="*/ 601581 w 5895975"/>
                <a:gd name="connsiteY326" fmla="*/ 1304449 h 2409825"/>
                <a:gd name="connsiteX327" fmla="*/ 582531 w 5895975"/>
                <a:gd name="connsiteY327" fmla="*/ 1310164 h 2409825"/>
                <a:gd name="connsiteX328" fmla="*/ 582531 w 5895975"/>
                <a:gd name="connsiteY328" fmla="*/ 1304449 h 2409825"/>
                <a:gd name="connsiteX329" fmla="*/ 592056 w 5895975"/>
                <a:gd name="connsiteY329" fmla="*/ 1300639 h 2409825"/>
                <a:gd name="connsiteX330" fmla="*/ 595866 w 5895975"/>
                <a:gd name="connsiteY330" fmla="*/ 1291114 h 2409825"/>
                <a:gd name="connsiteX331" fmla="*/ 553003 w 5895975"/>
                <a:gd name="connsiteY331" fmla="*/ 1204436 h 2409825"/>
                <a:gd name="connsiteX332" fmla="*/ 577768 w 5895975"/>
                <a:gd name="connsiteY332" fmla="*/ 1204436 h 2409825"/>
                <a:gd name="connsiteX333" fmla="*/ 596818 w 5895975"/>
                <a:gd name="connsiteY333" fmla="*/ 1193006 h 2409825"/>
                <a:gd name="connsiteX334" fmla="*/ 598723 w 5895975"/>
                <a:gd name="connsiteY334" fmla="*/ 1175861 h 2409825"/>
                <a:gd name="connsiteX335" fmla="*/ 572053 w 5895975"/>
                <a:gd name="connsiteY335" fmla="*/ 1175861 h 2409825"/>
                <a:gd name="connsiteX336" fmla="*/ 572053 w 5895975"/>
                <a:gd name="connsiteY336" fmla="*/ 1185386 h 2409825"/>
                <a:gd name="connsiteX337" fmla="*/ 566338 w 5895975"/>
                <a:gd name="connsiteY337" fmla="*/ 1185386 h 2409825"/>
                <a:gd name="connsiteX338" fmla="*/ 566338 w 5895975"/>
                <a:gd name="connsiteY338" fmla="*/ 1173956 h 2409825"/>
                <a:gd name="connsiteX339" fmla="*/ 494901 w 5895975"/>
                <a:gd name="connsiteY339" fmla="*/ 1173956 h 2409825"/>
                <a:gd name="connsiteX340" fmla="*/ 479661 w 5895975"/>
                <a:gd name="connsiteY340" fmla="*/ 1191101 h 2409825"/>
                <a:gd name="connsiteX341" fmla="*/ 479661 w 5895975"/>
                <a:gd name="connsiteY341" fmla="*/ 1227296 h 2409825"/>
                <a:gd name="connsiteX342" fmla="*/ 423463 w 5895975"/>
                <a:gd name="connsiteY342" fmla="*/ 1269206 h 2409825"/>
                <a:gd name="connsiteX343" fmla="*/ 293923 w 5895975"/>
                <a:gd name="connsiteY343" fmla="*/ 1274921 h 2409825"/>
                <a:gd name="connsiteX344" fmla="*/ 293923 w 5895975"/>
                <a:gd name="connsiteY344" fmla="*/ 1269206 h 2409825"/>
                <a:gd name="connsiteX345" fmla="*/ 305353 w 5895975"/>
                <a:gd name="connsiteY345" fmla="*/ 1257776 h 2409825"/>
                <a:gd name="connsiteX346" fmla="*/ 254871 w 5895975"/>
                <a:gd name="connsiteY346" fmla="*/ 1252061 h 2409825"/>
                <a:gd name="connsiteX347" fmla="*/ 254871 w 5895975"/>
                <a:gd name="connsiteY347" fmla="*/ 1276826 h 2409825"/>
                <a:gd name="connsiteX348" fmla="*/ 131046 w 5895975"/>
                <a:gd name="connsiteY348" fmla="*/ 1252061 h 2409825"/>
                <a:gd name="connsiteX349" fmla="*/ 119616 w 5895975"/>
                <a:gd name="connsiteY349" fmla="*/ 1195864 h 2409825"/>
                <a:gd name="connsiteX350" fmla="*/ 138666 w 5895975"/>
                <a:gd name="connsiteY350" fmla="*/ 1176814 h 2409825"/>
                <a:gd name="connsiteX351" fmla="*/ 132951 w 5895975"/>
                <a:gd name="connsiteY351" fmla="*/ 1173004 h 2409825"/>
                <a:gd name="connsiteX352" fmla="*/ 106281 w 5895975"/>
                <a:gd name="connsiteY352" fmla="*/ 1173004 h 2409825"/>
                <a:gd name="connsiteX353" fmla="*/ 108186 w 5895975"/>
                <a:gd name="connsiteY353" fmla="*/ 1182529 h 2409825"/>
                <a:gd name="connsiteX354" fmla="*/ 96756 w 5895975"/>
                <a:gd name="connsiteY354" fmla="*/ 1250156 h 2409825"/>
                <a:gd name="connsiteX355" fmla="*/ 85326 w 5895975"/>
                <a:gd name="connsiteY355" fmla="*/ 1261586 h 2409825"/>
                <a:gd name="connsiteX356" fmla="*/ 29128 w 5895975"/>
                <a:gd name="connsiteY356" fmla="*/ 1255871 h 2409825"/>
                <a:gd name="connsiteX357" fmla="*/ 29128 w 5895975"/>
                <a:gd name="connsiteY357" fmla="*/ 1250156 h 2409825"/>
                <a:gd name="connsiteX358" fmla="*/ 10078 w 5895975"/>
                <a:gd name="connsiteY358" fmla="*/ 1244441 h 2409825"/>
                <a:gd name="connsiteX359" fmla="*/ 10078 w 5895975"/>
                <a:gd name="connsiteY359" fmla="*/ 1596866 h 2409825"/>
                <a:gd name="connsiteX360" fmla="*/ 21508 w 5895975"/>
                <a:gd name="connsiteY360" fmla="*/ 1596866 h 2409825"/>
                <a:gd name="connsiteX361" fmla="*/ 46273 w 5895975"/>
                <a:gd name="connsiteY361" fmla="*/ 1596866 h 2409825"/>
                <a:gd name="connsiteX362" fmla="*/ 46273 w 5895975"/>
                <a:gd name="connsiteY362" fmla="*/ 1627346 h 2409825"/>
                <a:gd name="connsiteX363" fmla="*/ 38653 w 5895975"/>
                <a:gd name="connsiteY363" fmla="*/ 1627346 h 2409825"/>
                <a:gd name="connsiteX364" fmla="*/ 38653 w 5895975"/>
                <a:gd name="connsiteY364" fmla="*/ 1633061 h 2409825"/>
                <a:gd name="connsiteX365" fmla="*/ 26271 w 5895975"/>
                <a:gd name="connsiteY365" fmla="*/ 1633061 h 2409825"/>
                <a:gd name="connsiteX366" fmla="*/ 26271 w 5895975"/>
                <a:gd name="connsiteY366" fmla="*/ 1596866 h 2409825"/>
                <a:gd name="connsiteX367" fmla="*/ 20556 w 5895975"/>
                <a:gd name="connsiteY367" fmla="*/ 1596866 h 2409825"/>
                <a:gd name="connsiteX368" fmla="*/ 14841 w 5895975"/>
                <a:gd name="connsiteY368" fmla="*/ 1677829 h 2409825"/>
                <a:gd name="connsiteX369" fmla="*/ 45321 w 5895975"/>
                <a:gd name="connsiteY369" fmla="*/ 1708309 h 2409825"/>
                <a:gd name="connsiteX370" fmla="*/ 8173 w 5895975"/>
                <a:gd name="connsiteY370" fmla="*/ 1851184 h 2409825"/>
                <a:gd name="connsiteX371" fmla="*/ 19603 w 5895975"/>
                <a:gd name="connsiteY371" fmla="*/ 1851184 h 2409825"/>
                <a:gd name="connsiteX372" fmla="*/ 19603 w 5895975"/>
                <a:gd name="connsiteY372" fmla="*/ 1845469 h 2409825"/>
                <a:gd name="connsiteX373" fmla="*/ 25318 w 5895975"/>
                <a:gd name="connsiteY373" fmla="*/ 1834039 h 2409825"/>
                <a:gd name="connsiteX374" fmla="*/ 13888 w 5895975"/>
                <a:gd name="connsiteY374" fmla="*/ 1822609 h 2409825"/>
                <a:gd name="connsiteX375" fmla="*/ 38653 w 5895975"/>
                <a:gd name="connsiteY375" fmla="*/ 1780699 h 2409825"/>
                <a:gd name="connsiteX376" fmla="*/ 69133 w 5895975"/>
                <a:gd name="connsiteY376" fmla="*/ 1822609 h 2409825"/>
                <a:gd name="connsiteX377" fmla="*/ 93898 w 5895975"/>
                <a:gd name="connsiteY377" fmla="*/ 1816894 h 2409825"/>
                <a:gd name="connsiteX378" fmla="*/ 105328 w 5895975"/>
                <a:gd name="connsiteY378" fmla="*/ 1792129 h 2409825"/>
                <a:gd name="connsiteX379" fmla="*/ 93898 w 5895975"/>
                <a:gd name="connsiteY379" fmla="*/ 1792129 h 2409825"/>
                <a:gd name="connsiteX380" fmla="*/ 49131 w 5895975"/>
                <a:gd name="connsiteY380" fmla="*/ 1786414 h 2409825"/>
                <a:gd name="connsiteX381" fmla="*/ 68181 w 5895975"/>
                <a:gd name="connsiteY381" fmla="*/ 1711166 h 2409825"/>
                <a:gd name="connsiteX382" fmla="*/ 105328 w 5895975"/>
                <a:gd name="connsiteY382" fmla="*/ 1711166 h 2409825"/>
                <a:gd name="connsiteX383" fmla="*/ 105328 w 5895975"/>
                <a:gd name="connsiteY383" fmla="*/ 1730216 h 2409825"/>
                <a:gd name="connsiteX384" fmla="*/ 142476 w 5895975"/>
                <a:gd name="connsiteY384" fmla="*/ 1735931 h 2409825"/>
                <a:gd name="connsiteX385" fmla="*/ 153906 w 5895975"/>
                <a:gd name="connsiteY385" fmla="*/ 1716881 h 2409825"/>
                <a:gd name="connsiteX386" fmla="*/ 123426 w 5895975"/>
                <a:gd name="connsiteY386" fmla="*/ 1716881 h 2409825"/>
                <a:gd name="connsiteX387" fmla="*/ 123426 w 5895975"/>
                <a:gd name="connsiteY387" fmla="*/ 1680686 h 2409825"/>
                <a:gd name="connsiteX388" fmla="*/ 230106 w 5895975"/>
                <a:gd name="connsiteY388" fmla="*/ 1650206 h 2409825"/>
                <a:gd name="connsiteX389" fmla="*/ 260586 w 5895975"/>
                <a:gd name="connsiteY389" fmla="*/ 1661636 h 2409825"/>
                <a:gd name="connsiteX390" fmla="*/ 266301 w 5895975"/>
                <a:gd name="connsiteY390" fmla="*/ 1650206 h 2409825"/>
                <a:gd name="connsiteX391" fmla="*/ 254871 w 5895975"/>
                <a:gd name="connsiteY391" fmla="*/ 1614011 h 2409825"/>
                <a:gd name="connsiteX392" fmla="*/ 273921 w 5895975"/>
                <a:gd name="connsiteY392" fmla="*/ 1614011 h 2409825"/>
                <a:gd name="connsiteX393" fmla="*/ 279636 w 5895975"/>
                <a:gd name="connsiteY393" fmla="*/ 1650206 h 2409825"/>
                <a:gd name="connsiteX394" fmla="*/ 260586 w 5895975"/>
                <a:gd name="connsiteY394" fmla="*/ 1661636 h 2409825"/>
                <a:gd name="connsiteX395" fmla="*/ 266301 w 5895975"/>
                <a:gd name="connsiteY395" fmla="*/ 1680686 h 2409825"/>
                <a:gd name="connsiteX396" fmla="*/ 341548 w 5895975"/>
                <a:gd name="connsiteY396" fmla="*/ 1736884 h 2409825"/>
                <a:gd name="connsiteX397" fmla="*/ 335833 w 5895975"/>
                <a:gd name="connsiteY397" fmla="*/ 1736884 h 2409825"/>
                <a:gd name="connsiteX398" fmla="*/ 335833 w 5895975"/>
                <a:gd name="connsiteY398" fmla="*/ 1742599 h 2409825"/>
                <a:gd name="connsiteX399" fmla="*/ 341548 w 5895975"/>
                <a:gd name="connsiteY399" fmla="*/ 1742599 h 2409825"/>
                <a:gd name="connsiteX400" fmla="*/ 360598 w 5895975"/>
                <a:gd name="connsiteY400" fmla="*/ 1748314 h 2409825"/>
                <a:gd name="connsiteX401" fmla="*/ 360598 w 5895975"/>
                <a:gd name="connsiteY401" fmla="*/ 1773079 h 2409825"/>
                <a:gd name="connsiteX402" fmla="*/ 385363 w 5895975"/>
                <a:gd name="connsiteY402" fmla="*/ 1784509 h 2409825"/>
                <a:gd name="connsiteX403" fmla="*/ 366313 w 5895975"/>
                <a:gd name="connsiteY403" fmla="*/ 1876901 h 2409825"/>
                <a:gd name="connsiteX404" fmla="*/ 377743 w 5895975"/>
                <a:gd name="connsiteY404" fmla="*/ 1895951 h 2409825"/>
                <a:gd name="connsiteX405" fmla="*/ 315831 w 5895975"/>
                <a:gd name="connsiteY405" fmla="*/ 1920716 h 2409825"/>
                <a:gd name="connsiteX406" fmla="*/ 285351 w 5895975"/>
                <a:gd name="connsiteY406" fmla="*/ 1926431 h 2409825"/>
                <a:gd name="connsiteX407" fmla="*/ 296781 w 5895975"/>
                <a:gd name="connsiteY407" fmla="*/ 1814989 h 2409825"/>
                <a:gd name="connsiteX408" fmla="*/ 277731 w 5895975"/>
                <a:gd name="connsiteY408" fmla="*/ 1814989 h 2409825"/>
                <a:gd name="connsiteX409" fmla="*/ 277731 w 5895975"/>
                <a:gd name="connsiteY409" fmla="*/ 1845469 h 2409825"/>
                <a:gd name="connsiteX410" fmla="*/ 277731 w 5895975"/>
                <a:gd name="connsiteY410" fmla="*/ 1851184 h 2409825"/>
                <a:gd name="connsiteX411" fmla="*/ 272016 w 5895975"/>
                <a:gd name="connsiteY411" fmla="*/ 1851184 h 2409825"/>
                <a:gd name="connsiteX412" fmla="*/ 247251 w 5895975"/>
                <a:gd name="connsiteY412" fmla="*/ 1832134 h 2409825"/>
                <a:gd name="connsiteX413" fmla="*/ 235821 w 5895975"/>
                <a:gd name="connsiteY413" fmla="*/ 1851184 h 2409825"/>
                <a:gd name="connsiteX414" fmla="*/ 235821 w 5895975"/>
                <a:gd name="connsiteY414" fmla="*/ 1845469 h 2409825"/>
                <a:gd name="connsiteX415" fmla="*/ 241536 w 5895975"/>
                <a:gd name="connsiteY415" fmla="*/ 1839754 h 2409825"/>
                <a:gd name="connsiteX416" fmla="*/ 230106 w 5895975"/>
                <a:gd name="connsiteY416" fmla="*/ 1839754 h 2409825"/>
                <a:gd name="connsiteX417" fmla="*/ 230106 w 5895975"/>
                <a:gd name="connsiteY417" fmla="*/ 1845469 h 2409825"/>
                <a:gd name="connsiteX418" fmla="*/ 224391 w 5895975"/>
                <a:gd name="connsiteY418" fmla="*/ 1845469 h 2409825"/>
                <a:gd name="connsiteX419" fmla="*/ 243441 w 5895975"/>
                <a:gd name="connsiteY419" fmla="*/ 1901666 h 2409825"/>
                <a:gd name="connsiteX420" fmla="*/ 218676 w 5895975"/>
                <a:gd name="connsiteY420" fmla="*/ 1901666 h 2409825"/>
                <a:gd name="connsiteX421" fmla="*/ 218676 w 5895975"/>
                <a:gd name="connsiteY421" fmla="*/ 1920716 h 2409825"/>
                <a:gd name="connsiteX422" fmla="*/ 207246 w 5895975"/>
                <a:gd name="connsiteY422" fmla="*/ 1932146 h 2409825"/>
                <a:gd name="connsiteX423" fmla="*/ 188196 w 5895975"/>
                <a:gd name="connsiteY423" fmla="*/ 1920716 h 2409825"/>
                <a:gd name="connsiteX424" fmla="*/ 70086 w 5895975"/>
                <a:gd name="connsiteY424" fmla="*/ 2063591 h 2409825"/>
                <a:gd name="connsiteX425" fmla="*/ 39606 w 5895975"/>
                <a:gd name="connsiteY425" fmla="*/ 2033111 h 2409825"/>
                <a:gd name="connsiteX426" fmla="*/ 45321 w 5895975"/>
                <a:gd name="connsiteY426" fmla="*/ 2027396 h 2409825"/>
                <a:gd name="connsiteX427" fmla="*/ 34843 w 5895975"/>
                <a:gd name="connsiteY427" fmla="*/ 2027396 h 2409825"/>
                <a:gd name="connsiteX428" fmla="*/ 23413 w 5895975"/>
                <a:gd name="connsiteY428" fmla="*/ 2021681 h 2409825"/>
                <a:gd name="connsiteX429" fmla="*/ 17698 w 5895975"/>
                <a:gd name="connsiteY429" fmla="*/ 2010251 h 2409825"/>
                <a:gd name="connsiteX430" fmla="*/ 11031 w 5895975"/>
                <a:gd name="connsiteY430" fmla="*/ 2010251 h 2409825"/>
                <a:gd name="connsiteX431" fmla="*/ 11031 w 5895975"/>
                <a:gd name="connsiteY431" fmla="*/ 2164556 h 2409825"/>
                <a:gd name="connsiteX432" fmla="*/ 22461 w 5895975"/>
                <a:gd name="connsiteY432" fmla="*/ 2164556 h 2409825"/>
                <a:gd name="connsiteX433" fmla="*/ 11031 w 5895975"/>
                <a:gd name="connsiteY433" fmla="*/ 2170272 h 2409825"/>
                <a:gd name="connsiteX434" fmla="*/ 11031 w 5895975"/>
                <a:gd name="connsiteY434" fmla="*/ 2237899 h 2409825"/>
                <a:gd name="connsiteX435" fmla="*/ 16746 w 5895975"/>
                <a:gd name="connsiteY435" fmla="*/ 2392204 h 2409825"/>
                <a:gd name="connsiteX436" fmla="*/ 22461 w 5895975"/>
                <a:gd name="connsiteY436" fmla="*/ 2392204 h 2409825"/>
                <a:gd name="connsiteX437" fmla="*/ 22461 w 5895975"/>
                <a:gd name="connsiteY437" fmla="*/ 2386489 h 2409825"/>
                <a:gd name="connsiteX438" fmla="*/ 33891 w 5895975"/>
                <a:gd name="connsiteY438" fmla="*/ 2367439 h 2409825"/>
                <a:gd name="connsiteX439" fmla="*/ 33891 w 5895975"/>
                <a:gd name="connsiteY439" fmla="*/ 2373154 h 2409825"/>
                <a:gd name="connsiteX440" fmla="*/ 39606 w 5895975"/>
                <a:gd name="connsiteY440" fmla="*/ 2373154 h 2409825"/>
                <a:gd name="connsiteX441" fmla="*/ 20556 w 5895975"/>
                <a:gd name="connsiteY441" fmla="*/ 2397919 h 2409825"/>
                <a:gd name="connsiteX442" fmla="*/ 155811 w 5895975"/>
                <a:gd name="connsiteY442" fmla="*/ 2397919 h 2409825"/>
                <a:gd name="connsiteX443" fmla="*/ 217723 w 5895975"/>
                <a:gd name="connsiteY443" fmla="*/ 2392204 h 2409825"/>
                <a:gd name="connsiteX444" fmla="*/ 229153 w 5895975"/>
                <a:gd name="connsiteY444" fmla="*/ 2380774 h 2409825"/>
                <a:gd name="connsiteX445" fmla="*/ 240583 w 5895975"/>
                <a:gd name="connsiteY445" fmla="*/ 2399824 h 2409825"/>
                <a:gd name="connsiteX446" fmla="*/ 358693 w 5895975"/>
                <a:gd name="connsiteY446" fmla="*/ 2394109 h 2409825"/>
                <a:gd name="connsiteX447" fmla="*/ 414891 w 5895975"/>
                <a:gd name="connsiteY447" fmla="*/ 2399824 h 2409825"/>
                <a:gd name="connsiteX448" fmla="*/ 521571 w 5895975"/>
                <a:gd name="connsiteY448" fmla="*/ 2394109 h 2409825"/>
                <a:gd name="connsiteX449" fmla="*/ 683496 w 5895975"/>
                <a:gd name="connsiteY449" fmla="*/ 2382679 h 2409825"/>
                <a:gd name="connsiteX450" fmla="*/ 933051 w 5895975"/>
                <a:gd name="connsiteY450" fmla="*/ 2376964 h 2409825"/>
                <a:gd name="connsiteX451" fmla="*/ 1031158 w 5895975"/>
                <a:gd name="connsiteY451" fmla="*/ 2382679 h 2409825"/>
                <a:gd name="connsiteX452" fmla="*/ 1322623 w 5895975"/>
                <a:gd name="connsiteY452" fmla="*/ 2382679 h 2409825"/>
                <a:gd name="connsiteX453" fmla="*/ 1440733 w 5895975"/>
                <a:gd name="connsiteY453" fmla="*/ 2388394 h 2409825"/>
                <a:gd name="connsiteX454" fmla="*/ 1527411 w 5895975"/>
                <a:gd name="connsiteY454" fmla="*/ 2376964 h 2409825"/>
                <a:gd name="connsiteX455" fmla="*/ 1743628 w 5895975"/>
                <a:gd name="connsiteY455" fmla="*/ 2396014 h 2409825"/>
                <a:gd name="connsiteX456" fmla="*/ 1762678 w 5895975"/>
                <a:gd name="connsiteY456" fmla="*/ 2376964 h 2409825"/>
                <a:gd name="connsiteX457" fmla="*/ 1762678 w 5895975"/>
                <a:gd name="connsiteY457" fmla="*/ 2388394 h 2409825"/>
                <a:gd name="connsiteX458" fmla="*/ 1751248 w 5895975"/>
                <a:gd name="connsiteY458" fmla="*/ 2394109 h 2409825"/>
                <a:gd name="connsiteX459" fmla="*/ 1781728 w 5895975"/>
                <a:gd name="connsiteY459" fmla="*/ 2394109 h 2409825"/>
                <a:gd name="connsiteX460" fmla="*/ 1793158 w 5895975"/>
                <a:gd name="connsiteY460" fmla="*/ 2375059 h 2409825"/>
                <a:gd name="connsiteX461" fmla="*/ 1793158 w 5895975"/>
                <a:gd name="connsiteY461" fmla="*/ 2380774 h 2409825"/>
                <a:gd name="connsiteX462" fmla="*/ 1787443 w 5895975"/>
                <a:gd name="connsiteY462" fmla="*/ 2380774 h 2409825"/>
                <a:gd name="connsiteX463" fmla="*/ 1798873 w 5895975"/>
                <a:gd name="connsiteY463" fmla="*/ 2386489 h 2409825"/>
                <a:gd name="connsiteX464" fmla="*/ 1817923 w 5895975"/>
                <a:gd name="connsiteY464" fmla="*/ 2380774 h 2409825"/>
                <a:gd name="connsiteX465" fmla="*/ 1829353 w 5895975"/>
                <a:gd name="connsiteY465" fmla="*/ 2380774 h 2409825"/>
                <a:gd name="connsiteX466" fmla="*/ 1829353 w 5895975"/>
                <a:gd name="connsiteY466" fmla="*/ 2386489 h 2409825"/>
                <a:gd name="connsiteX467" fmla="*/ 1810303 w 5895975"/>
                <a:gd name="connsiteY467" fmla="*/ 2392204 h 2409825"/>
                <a:gd name="connsiteX468" fmla="*/ 2157966 w 5895975"/>
                <a:gd name="connsiteY468" fmla="*/ 2386489 h 2409825"/>
                <a:gd name="connsiteX469" fmla="*/ 2182731 w 5895975"/>
                <a:gd name="connsiteY469" fmla="*/ 2397919 h 2409825"/>
                <a:gd name="connsiteX470" fmla="*/ 2289411 w 5895975"/>
                <a:gd name="connsiteY470" fmla="*/ 2378869 h 2409825"/>
                <a:gd name="connsiteX471" fmla="*/ 2357038 w 5895975"/>
                <a:gd name="connsiteY471" fmla="*/ 2397919 h 2409825"/>
                <a:gd name="connsiteX472" fmla="*/ 2537061 w 5895975"/>
                <a:gd name="connsiteY472" fmla="*/ 2397919 h 2409825"/>
                <a:gd name="connsiteX473" fmla="*/ 2525631 w 5895975"/>
                <a:gd name="connsiteY473" fmla="*/ 2392204 h 2409825"/>
                <a:gd name="connsiteX474" fmla="*/ 3170473 w 5895975"/>
                <a:gd name="connsiteY474" fmla="*/ 2386489 h 2409825"/>
                <a:gd name="connsiteX475" fmla="*/ 3170473 w 5895975"/>
                <a:gd name="connsiteY475" fmla="*/ 2380774 h 2409825"/>
                <a:gd name="connsiteX476" fmla="*/ 3164758 w 5895975"/>
                <a:gd name="connsiteY476" fmla="*/ 2380774 h 2409825"/>
                <a:gd name="connsiteX477" fmla="*/ 3176188 w 5895975"/>
                <a:gd name="connsiteY477" fmla="*/ 2375059 h 2409825"/>
                <a:gd name="connsiteX478" fmla="*/ 3187618 w 5895975"/>
                <a:gd name="connsiteY478" fmla="*/ 2380774 h 2409825"/>
                <a:gd name="connsiteX479" fmla="*/ 3176188 w 5895975"/>
                <a:gd name="connsiteY479" fmla="*/ 2392204 h 2409825"/>
                <a:gd name="connsiteX480" fmla="*/ 3195238 w 5895975"/>
                <a:gd name="connsiteY480" fmla="*/ 2392204 h 2409825"/>
                <a:gd name="connsiteX481" fmla="*/ 3245721 w 5895975"/>
                <a:gd name="connsiteY481" fmla="*/ 2386489 h 2409825"/>
                <a:gd name="connsiteX482" fmla="*/ 3226671 w 5895975"/>
                <a:gd name="connsiteY482" fmla="*/ 2380774 h 2409825"/>
                <a:gd name="connsiteX483" fmla="*/ 3245721 w 5895975"/>
                <a:gd name="connsiteY483" fmla="*/ 2380774 h 2409825"/>
                <a:gd name="connsiteX484" fmla="*/ 3343828 w 5895975"/>
                <a:gd name="connsiteY484" fmla="*/ 2375059 h 2409825"/>
                <a:gd name="connsiteX485" fmla="*/ 3655296 w 5895975"/>
                <a:gd name="connsiteY485" fmla="*/ 2386489 h 2409825"/>
                <a:gd name="connsiteX486" fmla="*/ 3666726 w 5895975"/>
                <a:gd name="connsiteY486" fmla="*/ 2361724 h 2409825"/>
                <a:gd name="connsiteX487" fmla="*/ 3666726 w 5895975"/>
                <a:gd name="connsiteY487" fmla="*/ 2380774 h 2409825"/>
                <a:gd name="connsiteX488" fmla="*/ 3703873 w 5895975"/>
                <a:gd name="connsiteY488" fmla="*/ 2386489 h 2409825"/>
                <a:gd name="connsiteX489" fmla="*/ 3703873 w 5895975"/>
                <a:gd name="connsiteY489" fmla="*/ 2361724 h 2409825"/>
                <a:gd name="connsiteX490" fmla="*/ 3709588 w 5895975"/>
                <a:gd name="connsiteY490" fmla="*/ 2361724 h 2409825"/>
                <a:gd name="connsiteX491" fmla="*/ 3715303 w 5895975"/>
                <a:gd name="connsiteY491" fmla="*/ 2386489 h 2409825"/>
                <a:gd name="connsiteX492" fmla="*/ 3821983 w 5895975"/>
                <a:gd name="connsiteY492" fmla="*/ 2386489 h 2409825"/>
                <a:gd name="connsiteX493" fmla="*/ 4225843 w 5895975"/>
                <a:gd name="connsiteY493" fmla="*/ 2380774 h 2409825"/>
                <a:gd name="connsiteX494" fmla="*/ 4301091 w 5895975"/>
                <a:gd name="connsiteY494" fmla="*/ 2375059 h 2409825"/>
                <a:gd name="connsiteX495" fmla="*/ 4654468 w 5895975"/>
                <a:gd name="connsiteY495" fmla="*/ 2399824 h 2409825"/>
                <a:gd name="connsiteX496" fmla="*/ 4654468 w 5895975"/>
                <a:gd name="connsiteY496" fmla="*/ 2394109 h 2409825"/>
                <a:gd name="connsiteX497" fmla="*/ 4660183 w 5895975"/>
                <a:gd name="connsiteY497" fmla="*/ 2394109 h 2409825"/>
                <a:gd name="connsiteX498" fmla="*/ 4660183 w 5895975"/>
                <a:gd name="connsiteY498" fmla="*/ 2357914 h 2409825"/>
                <a:gd name="connsiteX499" fmla="*/ 4679233 w 5895975"/>
                <a:gd name="connsiteY499" fmla="*/ 2399824 h 2409825"/>
                <a:gd name="connsiteX500" fmla="*/ 4771626 w 5895975"/>
                <a:gd name="connsiteY500" fmla="*/ 2394109 h 2409825"/>
                <a:gd name="connsiteX501" fmla="*/ 4765911 w 5895975"/>
                <a:gd name="connsiteY501" fmla="*/ 2382679 h 2409825"/>
                <a:gd name="connsiteX502" fmla="*/ 4771626 w 5895975"/>
                <a:gd name="connsiteY502" fmla="*/ 2382679 h 2409825"/>
                <a:gd name="connsiteX503" fmla="*/ 4771626 w 5895975"/>
                <a:gd name="connsiteY503" fmla="*/ 2388394 h 2409825"/>
                <a:gd name="connsiteX504" fmla="*/ 4783056 w 5895975"/>
                <a:gd name="connsiteY504" fmla="*/ 2382679 h 2409825"/>
                <a:gd name="connsiteX505" fmla="*/ 4820203 w 5895975"/>
                <a:gd name="connsiteY505" fmla="*/ 2394109 h 2409825"/>
                <a:gd name="connsiteX506" fmla="*/ 5044041 w 5895975"/>
                <a:gd name="connsiteY506" fmla="*/ 2394109 h 2409825"/>
                <a:gd name="connsiteX507" fmla="*/ 5167866 w 5895975"/>
                <a:gd name="connsiteY507" fmla="*/ 2382679 h 2409825"/>
                <a:gd name="connsiteX508" fmla="*/ 5210728 w 5895975"/>
                <a:gd name="connsiteY508" fmla="*/ 2326481 h 2409825"/>
                <a:gd name="connsiteX509" fmla="*/ 5201203 w 5895975"/>
                <a:gd name="connsiteY509" fmla="*/ 2322672 h 2409825"/>
                <a:gd name="connsiteX510" fmla="*/ 5197393 w 5895975"/>
                <a:gd name="connsiteY510" fmla="*/ 2313147 h 2409825"/>
                <a:gd name="connsiteX511" fmla="*/ 5222158 w 5895975"/>
                <a:gd name="connsiteY511" fmla="*/ 2313147 h 2409825"/>
                <a:gd name="connsiteX512" fmla="*/ 5252639 w 5895975"/>
                <a:gd name="connsiteY512" fmla="*/ 2276951 h 2409825"/>
                <a:gd name="connsiteX513" fmla="*/ 5252639 w 5895975"/>
                <a:gd name="connsiteY513" fmla="*/ 2246472 h 2409825"/>
                <a:gd name="connsiteX514" fmla="*/ 5271689 w 5895975"/>
                <a:gd name="connsiteY514" fmla="*/ 2257901 h 2409825"/>
                <a:gd name="connsiteX515" fmla="*/ 5308836 w 5895975"/>
                <a:gd name="connsiteY515" fmla="*/ 2215991 h 2409825"/>
                <a:gd name="connsiteX516" fmla="*/ 5308836 w 5895975"/>
                <a:gd name="connsiteY516" fmla="*/ 2204561 h 2409825"/>
                <a:gd name="connsiteX517" fmla="*/ 5299311 w 5895975"/>
                <a:gd name="connsiteY517" fmla="*/ 2200751 h 2409825"/>
                <a:gd name="connsiteX518" fmla="*/ 5295501 w 5895975"/>
                <a:gd name="connsiteY518" fmla="*/ 2191226 h 2409825"/>
                <a:gd name="connsiteX519" fmla="*/ 5301216 w 5895975"/>
                <a:gd name="connsiteY519" fmla="*/ 2191226 h 2409825"/>
                <a:gd name="connsiteX520" fmla="*/ 5312646 w 5895975"/>
                <a:gd name="connsiteY520" fmla="*/ 2196941 h 2409825"/>
                <a:gd name="connsiteX521" fmla="*/ 5349793 w 5895975"/>
                <a:gd name="connsiteY521" fmla="*/ 2146459 h 2409825"/>
                <a:gd name="connsiteX522" fmla="*/ 5299311 w 5895975"/>
                <a:gd name="connsiteY522" fmla="*/ 2009299 h 2409825"/>
                <a:gd name="connsiteX523" fmla="*/ 5293596 w 5895975"/>
                <a:gd name="connsiteY523" fmla="*/ 2039779 h 2409825"/>
                <a:gd name="connsiteX524" fmla="*/ 5344078 w 5895975"/>
                <a:gd name="connsiteY524" fmla="*/ 1847374 h 2409825"/>
                <a:gd name="connsiteX525" fmla="*/ 5344078 w 5895975"/>
                <a:gd name="connsiteY525" fmla="*/ 1791176 h 2409825"/>
                <a:gd name="connsiteX526" fmla="*/ 5363128 w 5895975"/>
                <a:gd name="connsiteY526" fmla="*/ 1791176 h 2409825"/>
                <a:gd name="connsiteX527" fmla="*/ 5363128 w 5895975"/>
                <a:gd name="connsiteY527" fmla="*/ 1772126 h 2409825"/>
                <a:gd name="connsiteX528" fmla="*/ 5351698 w 5895975"/>
                <a:gd name="connsiteY528" fmla="*/ 1772126 h 2409825"/>
                <a:gd name="connsiteX529" fmla="*/ 5332648 w 5895975"/>
                <a:gd name="connsiteY529" fmla="*/ 1772126 h 2409825"/>
                <a:gd name="connsiteX530" fmla="*/ 5321218 w 5895975"/>
                <a:gd name="connsiteY530" fmla="*/ 1735931 h 2409825"/>
                <a:gd name="connsiteX531" fmla="*/ 5332648 w 5895975"/>
                <a:gd name="connsiteY531" fmla="*/ 1735931 h 2409825"/>
                <a:gd name="connsiteX532" fmla="*/ 5369796 w 5895975"/>
                <a:gd name="connsiteY532" fmla="*/ 1760696 h 2409825"/>
                <a:gd name="connsiteX533" fmla="*/ 5375511 w 5895975"/>
                <a:gd name="connsiteY533" fmla="*/ 1724501 h 2409825"/>
                <a:gd name="connsiteX534" fmla="*/ 5418373 w 5895975"/>
                <a:gd name="connsiteY534" fmla="*/ 1699736 h 2409825"/>
                <a:gd name="connsiteX535" fmla="*/ 5418373 w 5895975"/>
                <a:gd name="connsiteY535" fmla="*/ 1674971 h 2409825"/>
                <a:gd name="connsiteX536" fmla="*/ 5443139 w 5895975"/>
                <a:gd name="connsiteY536" fmla="*/ 1686401 h 2409825"/>
                <a:gd name="connsiteX537" fmla="*/ 5454568 w 5895975"/>
                <a:gd name="connsiteY537" fmla="*/ 1661636 h 2409825"/>
                <a:gd name="connsiteX538" fmla="*/ 5445043 w 5895975"/>
                <a:gd name="connsiteY538" fmla="*/ 1657826 h 2409825"/>
                <a:gd name="connsiteX539" fmla="*/ 5441233 w 5895975"/>
                <a:gd name="connsiteY539" fmla="*/ 1648301 h 2409825"/>
                <a:gd name="connsiteX540" fmla="*/ 5460283 w 5895975"/>
                <a:gd name="connsiteY540" fmla="*/ 1648301 h 2409825"/>
                <a:gd name="connsiteX541" fmla="*/ 5465998 w 5895975"/>
                <a:gd name="connsiteY541" fmla="*/ 1659731 h 2409825"/>
                <a:gd name="connsiteX542" fmla="*/ 5465998 w 5895975"/>
                <a:gd name="connsiteY542" fmla="*/ 1654016 h 2409825"/>
                <a:gd name="connsiteX543" fmla="*/ 5490764 w 5895975"/>
                <a:gd name="connsiteY543" fmla="*/ 1634966 h 2409825"/>
                <a:gd name="connsiteX544" fmla="*/ 5490764 w 5895975"/>
                <a:gd name="connsiteY544" fmla="*/ 1640681 h 2409825"/>
                <a:gd name="connsiteX545" fmla="*/ 5496478 w 5895975"/>
                <a:gd name="connsiteY545" fmla="*/ 1640681 h 2409825"/>
                <a:gd name="connsiteX546" fmla="*/ 5496478 w 5895975"/>
                <a:gd name="connsiteY546" fmla="*/ 1629251 h 2409825"/>
                <a:gd name="connsiteX547" fmla="*/ 5490764 w 5895975"/>
                <a:gd name="connsiteY547" fmla="*/ 1623536 h 2409825"/>
                <a:gd name="connsiteX548" fmla="*/ 5645068 w 5895975"/>
                <a:gd name="connsiteY548" fmla="*/ 1512094 h 2409825"/>
                <a:gd name="connsiteX549" fmla="*/ 5656498 w 5895975"/>
                <a:gd name="connsiteY549" fmla="*/ 1523524 h 2409825"/>
                <a:gd name="connsiteX550" fmla="*/ 5667928 w 5895975"/>
                <a:gd name="connsiteY550" fmla="*/ 1504474 h 2409825"/>
                <a:gd name="connsiteX551" fmla="*/ 5648878 w 5895975"/>
                <a:gd name="connsiteY551" fmla="*/ 1493044 h 2409825"/>
                <a:gd name="connsiteX552" fmla="*/ 5654593 w 5895975"/>
                <a:gd name="connsiteY552" fmla="*/ 1487329 h 2409825"/>
                <a:gd name="connsiteX553" fmla="*/ 5679358 w 5895975"/>
                <a:gd name="connsiteY553" fmla="*/ 1498759 h 2409825"/>
                <a:gd name="connsiteX554" fmla="*/ 5859381 w 5895975"/>
                <a:gd name="connsiteY554" fmla="*/ 1361599 h 2409825"/>
                <a:gd name="connsiteX555" fmla="*/ 5882241 w 5895975"/>
                <a:gd name="connsiteY555" fmla="*/ 1173004 h 2409825"/>
                <a:gd name="connsiteX556" fmla="*/ 5851761 w 5895975"/>
                <a:gd name="connsiteY556" fmla="*/ 1173956 h 2409825"/>
                <a:gd name="connsiteX557" fmla="*/ 5851761 w 5895975"/>
                <a:gd name="connsiteY557" fmla="*/ 1173956 h 2409825"/>
                <a:gd name="connsiteX558" fmla="*/ 5851761 w 5895975"/>
                <a:gd name="connsiteY558" fmla="*/ 1173956 h 2409825"/>
                <a:gd name="connsiteX559" fmla="*/ 5851761 w 5895975"/>
                <a:gd name="connsiteY559" fmla="*/ 1173956 h 2409825"/>
                <a:gd name="connsiteX560" fmla="*/ 5152626 w 5895975"/>
                <a:gd name="connsiteY560" fmla="*/ 1173956 h 2409825"/>
                <a:gd name="connsiteX561" fmla="*/ 5146911 w 5895975"/>
                <a:gd name="connsiteY561" fmla="*/ 1183481 h 2409825"/>
                <a:gd name="connsiteX562" fmla="*/ 5184058 w 5895975"/>
                <a:gd name="connsiteY562" fmla="*/ 1194911 h 2409825"/>
                <a:gd name="connsiteX563" fmla="*/ 5195489 w 5895975"/>
                <a:gd name="connsiteY563" fmla="*/ 1183481 h 2409825"/>
                <a:gd name="connsiteX564" fmla="*/ 5184058 w 5895975"/>
                <a:gd name="connsiteY564" fmla="*/ 1183481 h 2409825"/>
                <a:gd name="connsiteX565" fmla="*/ 5168818 w 5895975"/>
                <a:gd name="connsiteY565" fmla="*/ 1173956 h 2409825"/>
                <a:gd name="connsiteX566" fmla="*/ 5152626 w 5895975"/>
                <a:gd name="connsiteY566" fmla="*/ 1173956 h 2409825"/>
                <a:gd name="connsiteX567" fmla="*/ 5152626 w 5895975"/>
                <a:gd name="connsiteY567" fmla="*/ 1173956 h 2409825"/>
                <a:gd name="connsiteX568" fmla="*/ 5152626 w 5895975"/>
                <a:gd name="connsiteY568" fmla="*/ 1173956 h 2409825"/>
                <a:gd name="connsiteX569" fmla="*/ 5152626 w 5895975"/>
                <a:gd name="connsiteY569" fmla="*/ 1173956 h 2409825"/>
                <a:gd name="connsiteX570" fmla="*/ 4311568 w 5895975"/>
                <a:gd name="connsiteY570" fmla="*/ 1173956 h 2409825"/>
                <a:gd name="connsiteX571" fmla="*/ 4300138 w 5895975"/>
                <a:gd name="connsiteY571" fmla="*/ 1202531 h 2409825"/>
                <a:gd name="connsiteX572" fmla="*/ 4300138 w 5895975"/>
                <a:gd name="connsiteY572" fmla="*/ 1208246 h 2409825"/>
                <a:gd name="connsiteX573" fmla="*/ 4343001 w 5895975"/>
                <a:gd name="connsiteY573" fmla="*/ 1196816 h 2409825"/>
                <a:gd name="connsiteX574" fmla="*/ 4343001 w 5895975"/>
                <a:gd name="connsiteY574" fmla="*/ 1173956 h 2409825"/>
                <a:gd name="connsiteX575" fmla="*/ 4311568 w 5895975"/>
                <a:gd name="connsiteY575" fmla="*/ 1173956 h 2409825"/>
                <a:gd name="connsiteX576" fmla="*/ 4311568 w 5895975"/>
                <a:gd name="connsiteY576" fmla="*/ 1173956 h 2409825"/>
                <a:gd name="connsiteX577" fmla="*/ 4311568 w 5895975"/>
                <a:gd name="connsiteY577" fmla="*/ 1173956 h 2409825"/>
                <a:gd name="connsiteX578" fmla="*/ 4311568 w 5895975"/>
                <a:gd name="connsiteY578" fmla="*/ 1173956 h 2409825"/>
                <a:gd name="connsiteX579" fmla="*/ 4001053 w 5895975"/>
                <a:gd name="connsiteY579" fmla="*/ 1173956 h 2409825"/>
                <a:gd name="connsiteX580" fmla="*/ 3991528 w 5895975"/>
                <a:gd name="connsiteY580" fmla="*/ 1191101 h 2409825"/>
                <a:gd name="connsiteX581" fmla="*/ 4010578 w 5895975"/>
                <a:gd name="connsiteY581" fmla="*/ 1191101 h 2409825"/>
                <a:gd name="connsiteX582" fmla="*/ 4023913 w 5895975"/>
                <a:gd name="connsiteY582" fmla="*/ 1173956 h 2409825"/>
                <a:gd name="connsiteX583" fmla="*/ 4001053 w 5895975"/>
                <a:gd name="connsiteY583" fmla="*/ 1173956 h 2409825"/>
                <a:gd name="connsiteX584" fmla="*/ 4001053 w 5895975"/>
                <a:gd name="connsiteY584" fmla="*/ 1173956 h 2409825"/>
                <a:gd name="connsiteX585" fmla="*/ 4001053 w 5895975"/>
                <a:gd name="connsiteY585" fmla="*/ 1173956 h 2409825"/>
                <a:gd name="connsiteX586" fmla="*/ 4001053 w 5895975"/>
                <a:gd name="connsiteY586" fmla="*/ 1173956 h 2409825"/>
                <a:gd name="connsiteX587" fmla="*/ 3527661 w 5895975"/>
                <a:gd name="connsiteY587" fmla="*/ 1173956 h 2409825"/>
                <a:gd name="connsiteX588" fmla="*/ 3512421 w 5895975"/>
                <a:gd name="connsiteY588" fmla="*/ 1183481 h 2409825"/>
                <a:gd name="connsiteX589" fmla="*/ 3523851 w 5895975"/>
                <a:gd name="connsiteY589" fmla="*/ 1202531 h 2409825"/>
                <a:gd name="connsiteX590" fmla="*/ 3529566 w 5895975"/>
                <a:gd name="connsiteY590" fmla="*/ 1173956 h 2409825"/>
                <a:gd name="connsiteX591" fmla="*/ 3527661 w 5895975"/>
                <a:gd name="connsiteY591" fmla="*/ 1173956 h 2409825"/>
                <a:gd name="connsiteX592" fmla="*/ 3527661 w 5895975"/>
                <a:gd name="connsiteY592" fmla="*/ 1173956 h 2409825"/>
                <a:gd name="connsiteX593" fmla="*/ 3527661 w 5895975"/>
                <a:gd name="connsiteY593" fmla="*/ 1173956 h 2409825"/>
                <a:gd name="connsiteX594" fmla="*/ 3527661 w 5895975"/>
                <a:gd name="connsiteY594" fmla="*/ 1173956 h 2409825"/>
                <a:gd name="connsiteX595" fmla="*/ 2194161 w 5895975"/>
                <a:gd name="connsiteY595" fmla="*/ 1173956 h 2409825"/>
                <a:gd name="connsiteX596" fmla="*/ 2229403 w 5895975"/>
                <a:gd name="connsiteY596" fmla="*/ 1233964 h 2409825"/>
                <a:gd name="connsiteX597" fmla="*/ 2304651 w 5895975"/>
                <a:gd name="connsiteY597" fmla="*/ 1258729 h 2409825"/>
                <a:gd name="connsiteX598" fmla="*/ 2372278 w 5895975"/>
                <a:gd name="connsiteY598" fmla="*/ 1202531 h 2409825"/>
                <a:gd name="connsiteX599" fmla="*/ 2360848 w 5895975"/>
                <a:gd name="connsiteY599" fmla="*/ 1173956 h 2409825"/>
                <a:gd name="connsiteX600" fmla="*/ 2194161 w 5895975"/>
                <a:gd name="connsiteY600" fmla="*/ 1173956 h 2409825"/>
                <a:gd name="connsiteX601" fmla="*/ 2194161 w 5895975"/>
                <a:gd name="connsiteY601" fmla="*/ 1173956 h 2409825"/>
                <a:gd name="connsiteX602" fmla="*/ 2194161 w 5895975"/>
                <a:gd name="connsiteY602" fmla="*/ 1173956 h 2409825"/>
                <a:gd name="connsiteX603" fmla="*/ 2194161 w 5895975"/>
                <a:gd name="connsiteY603" fmla="*/ 1173956 h 2409825"/>
                <a:gd name="connsiteX604" fmla="*/ 625393 w 5895975"/>
                <a:gd name="connsiteY604" fmla="*/ 1173956 h 2409825"/>
                <a:gd name="connsiteX605" fmla="*/ 625393 w 5895975"/>
                <a:gd name="connsiteY605" fmla="*/ 1177766 h 2409825"/>
                <a:gd name="connsiteX606" fmla="*/ 631108 w 5895975"/>
                <a:gd name="connsiteY606" fmla="*/ 1177766 h 2409825"/>
                <a:gd name="connsiteX607" fmla="*/ 629203 w 5895975"/>
                <a:gd name="connsiteY607" fmla="*/ 1173956 h 2409825"/>
                <a:gd name="connsiteX608" fmla="*/ 625393 w 5895975"/>
                <a:gd name="connsiteY608" fmla="*/ 1173956 h 2409825"/>
                <a:gd name="connsiteX609" fmla="*/ 625393 w 5895975"/>
                <a:gd name="connsiteY609" fmla="*/ 1173956 h 2409825"/>
                <a:gd name="connsiteX610" fmla="*/ 625393 w 5895975"/>
                <a:gd name="connsiteY610" fmla="*/ 1173956 h 2409825"/>
                <a:gd name="connsiteX611" fmla="*/ 625393 w 5895975"/>
                <a:gd name="connsiteY611" fmla="*/ 1173956 h 2409825"/>
                <a:gd name="connsiteX612" fmla="*/ 281541 w 5895975"/>
                <a:gd name="connsiteY612" fmla="*/ 1173956 h 2409825"/>
                <a:gd name="connsiteX613" fmla="*/ 279636 w 5895975"/>
                <a:gd name="connsiteY613" fmla="*/ 1177766 h 2409825"/>
                <a:gd name="connsiteX614" fmla="*/ 217723 w 5895975"/>
                <a:gd name="connsiteY614" fmla="*/ 1196816 h 2409825"/>
                <a:gd name="connsiteX615" fmla="*/ 242488 w 5895975"/>
                <a:gd name="connsiteY615" fmla="*/ 1202531 h 2409825"/>
                <a:gd name="connsiteX616" fmla="*/ 223438 w 5895975"/>
                <a:gd name="connsiteY616" fmla="*/ 1202531 h 2409825"/>
                <a:gd name="connsiteX617" fmla="*/ 223438 w 5895975"/>
                <a:gd name="connsiteY617" fmla="*/ 1227296 h 2409825"/>
                <a:gd name="connsiteX618" fmla="*/ 229153 w 5895975"/>
                <a:gd name="connsiteY618" fmla="*/ 1227296 h 2409825"/>
                <a:gd name="connsiteX619" fmla="*/ 229153 w 5895975"/>
                <a:gd name="connsiteY619" fmla="*/ 1221581 h 2409825"/>
                <a:gd name="connsiteX620" fmla="*/ 272016 w 5895975"/>
                <a:gd name="connsiteY620" fmla="*/ 1215866 h 2409825"/>
                <a:gd name="connsiteX621" fmla="*/ 277731 w 5895975"/>
                <a:gd name="connsiteY621" fmla="*/ 1240631 h 2409825"/>
                <a:gd name="connsiteX622" fmla="*/ 289161 w 5895975"/>
                <a:gd name="connsiteY622" fmla="*/ 1234916 h 2409825"/>
                <a:gd name="connsiteX623" fmla="*/ 294876 w 5895975"/>
                <a:gd name="connsiteY623" fmla="*/ 1184434 h 2409825"/>
                <a:gd name="connsiteX624" fmla="*/ 294876 w 5895975"/>
                <a:gd name="connsiteY624" fmla="*/ 1178719 h 2409825"/>
                <a:gd name="connsiteX625" fmla="*/ 300591 w 5895975"/>
                <a:gd name="connsiteY625" fmla="*/ 1178719 h 2409825"/>
                <a:gd name="connsiteX626" fmla="*/ 306306 w 5895975"/>
                <a:gd name="connsiteY626" fmla="*/ 1203484 h 2409825"/>
                <a:gd name="connsiteX627" fmla="*/ 312021 w 5895975"/>
                <a:gd name="connsiteY627" fmla="*/ 1203484 h 2409825"/>
                <a:gd name="connsiteX628" fmla="*/ 312021 w 5895975"/>
                <a:gd name="connsiteY628" fmla="*/ 1173004 h 2409825"/>
                <a:gd name="connsiteX629" fmla="*/ 281541 w 5895975"/>
                <a:gd name="connsiteY629" fmla="*/ 1173004 h 2409825"/>
                <a:gd name="connsiteX630" fmla="*/ 281541 w 5895975"/>
                <a:gd name="connsiteY630" fmla="*/ 1173956 h 2409825"/>
                <a:gd name="connsiteX631" fmla="*/ 281541 w 5895975"/>
                <a:gd name="connsiteY631" fmla="*/ 1173956 h 2409825"/>
                <a:gd name="connsiteX632" fmla="*/ 281541 w 5895975"/>
                <a:gd name="connsiteY632" fmla="*/ 1173956 h 2409825"/>
                <a:gd name="connsiteX633" fmla="*/ 5895576 w 5895975"/>
                <a:gd name="connsiteY633" fmla="*/ 1173956 h 2409825"/>
                <a:gd name="connsiteX634" fmla="*/ 5895576 w 5895975"/>
                <a:gd name="connsiteY634" fmla="*/ 1104424 h 2409825"/>
                <a:gd name="connsiteX635" fmla="*/ 5820328 w 5895975"/>
                <a:gd name="connsiteY635" fmla="*/ 998696 h 2409825"/>
                <a:gd name="connsiteX636" fmla="*/ 5814614 w 5895975"/>
                <a:gd name="connsiteY636" fmla="*/ 912019 h 2409825"/>
                <a:gd name="connsiteX637" fmla="*/ 5808898 w 5895975"/>
                <a:gd name="connsiteY637" fmla="*/ 923449 h 2409825"/>
                <a:gd name="connsiteX638" fmla="*/ 5808898 w 5895975"/>
                <a:gd name="connsiteY638" fmla="*/ 904399 h 2409825"/>
                <a:gd name="connsiteX639" fmla="*/ 5820328 w 5895975"/>
                <a:gd name="connsiteY639" fmla="*/ 885349 h 2409825"/>
                <a:gd name="connsiteX640" fmla="*/ 5808898 w 5895975"/>
                <a:gd name="connsiteY640" fmla="*/ 873919 h 2409825"/>
                <a:gd name="connsiteX641" fmla="*/ 5820328 w 5895975"/>
                <a:gd name="connsiteY641" fmla="*/ 837724 h 2409825"/>
                <a:gd name="connsiteX642" fmla="*/ 5826043 w 5895975"/>
                <a:gd name="connsiteY642" fmla="*/ 807244 h 2409825"/>
                <a:gd name="connsiteX643" fmla="*/ 5820328 w 5895975"/>
                <a:gd name="connsiteY643" fmla="*/ 807244 h 2409825"/>
                <a:gd name="connsiteX644" fmla="*/ 5820328 w 5895975"/>
                <a:gd name="connsiteY644" fmla="*/ 812959 h 2409825"/>
                <a:gd name="connsiteX645" fmla="*/ 5789848 w 5895975"/>
                <a:gd name="connsiteY645" fmla="*/ 843439 h 2409825"/>
                <a:gd name="connsiteX646" fmla="*/ 5789848 w 5895975"/>
                <a:gd name="connsiteY646" fmla="*/ 905351 h 2409825"/>
                <a:gd name="connsiteX647" fmla="*/ 5808898 w 5895975"/>
                <a:gd name="connsiteY647" fmla="*/ 935831 h 2409825"/>
                <a:gd name="connsiteX648" fmla="*/ 5820328 w 5895975"/>
                <a:gd name="connsiteY648" fmla="*/ 1078706 h 2409825"/>
                <a:gd name="connsiteX649" fmla="*/ 5801278 w 5895975"/>
                <a:gd name="connsiteY649" fmla="*/ 1078706 h 2409825"/>
                <a:gd name="connsiteX650" fmla="*/ 5795564 w 5895975"/>
                <a:gd name="connsiteY650" fmla="*/ 1097756 h 2409825"/>
                <a:gd name="connsiteX651" fmla="*/ 5795564 w 5895975"/>
                <a:gd name="connsiteY651" fmla="*/ 1122521 h 2409825"/>
                <a:gd name="connsiteX652" fmla="*/ 5820328 w 5895975"/>
                <a:gd name="connsiteY652" fmla="*/ 1128236 h 2409825"/>
                <a:gd name="connsiteX653" fmla="*/ 5758416 w 5895975"/>
                <a:gd name="connsiteY653" fmla="*/ 1122521 h 2409825"/>
                <a:gd name="connsiteX654" fmla="*/ 5767941 w 5895975"/>
                <a:gd name="connsiteY654" fmla="*/ 1118711 h 2409825"/>
                <a:gd name="connsiteX655" fmla="*/ 5771751 w 5895975"/>
                <a:gd name="connsiteY655" fmla="*/ 1109186 h 2409825"/>
                <a:gd name="connsiteX656" fmla="*/ 5685073 w 5895975"/>
                <a:gd name="connsiteY656" fmla="*/ 1084421 h 2409825"/>
                <a:gd name="connsiteX657" fmla="*/ 5679358 w 5895975"/>
                <a:gd name="connsiteY657" fmla="*/ 1053941 h 2409825"/>
                <a:gd name="connsiteX658" fmla="*/ 5698408 w 5895975"/>
                <a:gd name="connsiteY658" fmla="*/ 931069 h 2409825"/>
                <a:gd name="connsiteX659" fmla="*/ 5692693 w 5895975"/>
                <a:gd name="connsiteY659" fmla="*/ 925354 h 2409825"/>
                <a:gd name="connsiteX660" fmla="*/ 5686978 w 5895975"/>
                <a:gd name="connsiteY660" fmla="*/ 925354 h 2409825"/>
                <a:gd name="connsiteX661" fmla="*/ 5611731 w 5895975"/>
                <a:gd name="connsiteY661" fmla="*/ 1117759 h 2409825"/>
                <a:gd name="connsiteX662" fmla="*/ 5615541 w 5895975"/>
                <a:gd name="connsiteY662" fmla="*/ 1175861 h 2409825"/>
                <a:gd name="connsiteX663" fmla="*/ 5737461 w 5895975"/>
                <a:gd name="connsiteY663" fmla="*/ 1175861 h 2409825"/>
                <a:gd name="connsiteX664" fmla="*/ 5679358 w 5895975"/>
                <a:gd name="connsiteY664" fmla="*/ 1112044 h 2409825"/>
                <a:gd name="connsiteX665" fmla="*/ 5709839 w 5895975"/>
                <a:gd name="connsiteY665" fmla="*/ 1100614 h 2409825"/>
                <a:gd name="connsiteX666" fmla="*/ 5709839 w 5895975"/>
                <a:gd name="connsiteY666" fmla="*/ 1119664 h 2409825"/>
                <a:gd name="connsiteX667" fmla="*/ 5864143 w 5895975"/>
                <a:gd name="connsiteY667" fmla="*/ 1131094 h 2409825"/>
                <a:gd name="connsiteX668" fmla="*/ 5869858 w 5895975"/>
                <a:gd name="connsiteY668" fmla="*/ 1150144 h 2409825"/>
                <a:gd name="connsiteX669" fmla="*/ 5875573 w 5895975"/>
                <a:gd name="connsiteY669" fmla="*/ 1155859 h 2409825"/>
                <a:gd name="connsiteX670" fmla="*/ 5838426 w 5895975"/>
                <a:gd name="connsiteY670" fmla="*/ 1174909 h 2409825"/>
                <a:gd name="connsiteX671" fmla="*/ 5844141 w 5895975"/>
                <a:gd name="connsiteY671" fmla="*/ 1174909 h 2409825"/>
                <a:gd name="connsiteX672" fmla="*/ 5847951 w 5895975"/>
                <a:gd name="connsiteY672" fmla="*/ 1176814 h 2409825"/>
                <a:gd name="connsiteX673" fmla="*/ 5895576 w 5895975"/>
                <a:gd name="connsiteY673" fmla="*/ 1173956 h 2409825"/>
                <a:gd name="connsiteX674" fmla="*/ 5895576 w 5895975"/>
                <a:gd name="connsiteY674" fmla="*/ 1173956 h 2409825"/>
                <a:gd name="connsiteX675" fmla="*/ 5895576 w 5895975"/>
                <a:gd name="connsiteY675" fmla="*/ 1173956 h 2409825"/>
                <a:gd name="connsiteX676" fmla="*/ 5895576 w 5895975"/>
                <a:gd name="connsiteY676" fmla="*/ 1173956 h 2409825"/>
                <a:gd name="connsiteX677" fmla="*/ 5399323 w 5895975"/>
                <a:gd name="connsiteY677" fmla="*/ 1173956 h 2409825"/>
                <a:gd name="connsiteX678" fmla="*/ 5424089 w 5895975"/>
                <a:gd name="connsiteY678" fmla="*/ 1166336 h 2409825"/>
                <a:gd name="connsiteX679" fmla="*/ 5418373 w 5895975"/>
                <a:gd name="connsiteY679" fmla="*/ 1154906 h 2409825"/>
                <a:gd name="connsiteX680" fmla="*/ 5424089 w 5895975"/>
                <a:gd name="connsiteY680" fmla="*/ 1154906 h 2409825"/>
                <a:gd name="connsiteX681" fmla="*/ 5505051 w 5895975"/>
                <a:gd name="connsiteY681" fmla="*/ 1149191 h 2409825"/>
                <a:gd name="connsiteX682" fmla="*/ 5510766 w 5895975"/>
                <a:gd name="connsiteY682" fmla="*/ 1107281 h 2409825"/>
                <a:gd name="connsiteX683" fmla="*/ 5460283 w 5895975"/>
                <a:gd name="connsiteY683" fmla="*/ 1095851 h 2409825"/>
                <a:gd name="connsiteX684" fmla="*/ 5460283 w 5895975"/>
                <a:gd name="connsiteY684" fmla="*/ 1101566 h 2409825"/>
                <a:gd name="connsiteX685" fmla="*/ 5479333 w 5895975"/>
                <a:gd name="connsiteY685" fmla="*/ 1126331 h 2409825"/>
                <a:gd name="connsiteX686" fmla="*/ 5274546 w 5895975"/>
                <a:gd name="connsiteY686" fmla="*/ 1176814 h 2409825"/>
                <a:gd name="connsiteX687" fmla="*/ 5274546 w 5895975"/>
                <a:gd name="connsiteY687" fmla="*/ 1157764 h 2409825"/>
                <a:gd name="connsiteX688" fmla="*/ 5299311 w 5895975"/>
                <a:gd name="connsiteY688" fmla="*/ 1121569 h 2409825"/>
                <a:gd name="connsiteX689" fmla="*/ 5385989 w 5895975"/>
                <a:gd name="connsiteY689" fmla="*/ 1121569 h 2409825"/>
                <a:gd name="connsiteX690" fmla="*/ 5391703 w 5895975"/>
                <a:gd name="connsiteY690" fmla="*/ 1115854 h 2409825"/>
                <a:gd name="connsiteX691" fmla="*/ 5372653 w 5895975"/>
                <a:gd name="connsiteY691" fmla="*/ 1104424 h 2409825"/>
                <a:gd name="connsiteX692" fmla="*/ 5382178 w 5895975"/>
                <a:gd name="connsiteY692" fmla="*/ 1100614 h 2409825"/>
                <a:gd name="connsiteX693" fmla="*/ 5385989 w 5895975"/>
                <a:gd name="connsiteY693" fmla="*/ 1091089 h 2409825"/>
                <a:gd name="connsiteX694" fmla="*/ 5366939 w 5895975"/>
                <a:gd name="connsiteY694" fmla="*/ 1091089 h 2409825"/>
                <a:gd name="connsiteX695" fmla="*/ 5336458 w 5895975"/>
                <a:gd name="connsiteY695" fmla="*/ 1102519 h 2409825"/>
                <a:gd name="connsiteX696" fmla="*/ 5325028 w 5895975"/>
                <a:gd name="connsiteY696" fmla="*/ 1077754 h 2409825"/>
                <a:gd name="connsiteX697" fmla="*/ 5369796 w 5895975"/>
                <a:gd name="connsiteY697" fmla="*/ 960596 h 2409825"/>
                <a:gd name="connsiteX698" fmla="*/ 5251686 w 5895975"/>
                <a:gd name="connsiteY698" fmla="*/ 843439 h 2409825"/>
                <a:gd name="connsiteX699" fmla="*/ 5226921 w 5895975"/>
                <a:gd name="connsiteY699" fmla="*/ 832009 h 2409825"/>
                <a:gd name="connsiteX700" fmla="*/ 5226921 w 5895975"/>
                <a:gd name="connsiteY700" fmla="*/ 812959 h 2409825"/>
                <a:gd name="connsiteX701" fmla="*/ 5151673 w 5895975"/>
                <a:gd name="connsiteY701" fmla="*/ 793909 h 2409825"/>
                <a:gd name="connsiteX702" fmla="*/ 5151673 w 5895975"/>
                <a:gd name="connsiteY702" fmla="*/ 805339 h 2409825"/>
                <a:gd name="connsiteX703" fmla="*/ 5163103 w 5895975"/>
                <a:gd name="connsiteY703" fmla="*/ 816769 h 2409825"/>
                <a:gd name="connsiteX704" fmla="*/ 5101191 w 5895975"/>
                <a:gd name="connsiteY704" fmla="*/ 835819 h 2409825"/>
                <a:gd name="connsiteX705" fmla="*/ 5120241 w 5895975"/>
                <a:gd name="connsiteY705" fmla="*/ 841534 h 2409825"/>
                <a:gd name="connsiteX706" fmla="*/ 5069758 w 5895975"/>
                <a:gd name="connsiteY706" fmla="*/ 841534 h 2409825"/>
                <a:gd name="connsiteX707" fmla="*/ 5064043 w 5895975"/>
                <a:gd name="connsiteY707" fmla="*/ 830104 h 2409825"/>
                <a:gd name="connsiteX708" fmla="*/ 5094523 w 5895975"/>
                <a:gd name="connsiteY708" fmla="*/ 811054 h 2409825"/>
                <a:gd name="connsiteX709" fmla="*/ 5083093 w 5895975"/>
                <a:gd name="connsiteY709" fmla="*/ 811054 h 2409825"/>
                <a:gd name="connsiteX710" fmla="*/ 5007846 w 5895975"/>
                <a:gd name="connsiteY710" fmla="*/ 847249 h 2409825"/>
                <a:gd name="connsiteX711" fmla="*/ 5002131 w 5895975"/>
                <a:gd name="connsiteY711" fmla="*/ 852964 h 2409825"/>
                <a:gd name="connsiteX712" fmla="*/ 5013561 w 5895975"/>
                <a:gd name="connsiteY712" fmla="*/ 852964 h 2409825"/>
                <a:gd name="connsiteX713" fmla="*/ 5050708 w 5895975"/>
                <a:gd name="connsiteY713" fmla="*/ 841534 h 2409825"/>
                <a:gd name="connsiteX714" fmla="*/ 5050708 w 5895975"/>
                <a:gd name="connsiteY714" fmla="*/ 883444 h 2409825"/>
                <a:gd name="connsiteX715" fmla="*/ 5044993 w 5895975"/>
                <a:gd name="connsiteY715" fmla="*/ 883444 h 2409825"/>
                <a:gd name="connsiteX716" fmla="*/ 5002131 w 5895975"/>
                <a:gd name="connsiteY716" fmla="*/ 894874 h 2409825"/>
                <a:gd name="connsiteX717" fmla="*/ 5002131 w 5895975"/>
                <a:gd name="connsiteY717" fmla="*/ 875824 h 2409825"/>
                <a:gd name="connsiteX718" fmla="*/ 5013561 w 5895975"/>
                <a:gd name="connsiteY718" fmla="*/ 856774 h 2409825"/>
                <a:gd name="connsiteX719" fmla="*/ 5002131 w 5895975"/>
                <a:gd name="connsiteY719" fmla="*/ 856774 h 2409825"/>
                <a:gd name="connsiteX720" fmla="*/ 4983081 w 5895975"/>
                <a:gd name="connsiteY720" fmla="*/ 881539 h 2409825"/>
                <a:gd name="connsiteX721" fmla="*/ 4940218 w 5895975"/>
                <a:gd name="connsiteY721" fmla="*/ 1030129 h 2409825"/>
                <a:gd name="connsiteX722" fmla="*/ 4977366 w 5895975"/>
                <a:gd name="connsiteY722" fmla="*/ 1141571 h 2409825"/>
                <a:gd name="connsiteX723" fmla="*/ 4952601 w 5895975"/>
                <a:gd name="connsiteY723" fmla="*/ 1153001 h 2409825"/>
                <a:gd name="connsiteX724" fmla="*/ 4937361 w 5895975"/>
                <a:gd name="connsiteY724" fmla="*/ 1173956 h 2409825"/>
                <a:gd name="connsiteX725" fmla="*/ 5042136 w 5895975"/>
                <a:gd name="connsiteY725" fmla="*/ 1173956 h 2409825"/>
                <a:gd name="connsiteX726" fmla="*/ 5015466 w 5895975"/>
                <a:gd name="connsiteY726" fmla="*/ 1079659 h 2409825"/>
                <a:gd name="connsiteX727" fmla="*/ 4996416 w 5895975"/>
                <a:gd name="connsiteY727" fmla="*/ 1091089 h 2409825"/>
                <a:gd name="connsiteX728" fmla="*/ 4965936 w 5895975"/>
                <a:gd name="connsiteY728" fmla="*/ 1060609 h 2409825"/>
                <a:gd name="connsiteX729" fmla="*/ 4977366 w 5895975"/>
                <a:gd name="connsiteY729" fmla="*/ 998696 h 2409825"/>
                <a:gd name="connsiteX730" fmla="*/ 5002131 w 5895975"/>
                <a:gd name="connsiteY730" fmla="*/ 992981 h 2409825"/>
                <a:gd name="connsiteX731" fmla="*/ 5026896 w 5895975"/>
                <a:gd name="connsiteY731" fmla="*/ 998696 h 2409825"/>
                <a:gd name="connsiteX732" fmla="*/ 5045946 w 5895975"/>
                <a:gd name="connsiteY732" fmla="*/ 1029176 h 2409825"/>
                <a:gd name="connsiteX733" fmla="*/ 5045946 w 5895975"/>
                <a:gd name="connsiteY733" fmla="*/ 1023461 h 2409825"/>
                <a:gd name="connsiteX734" fmla="*/ 5057376 w 5895975"/>
                <a:gd name="connsiteY734" fmla="*/ 981551 h 2409825"/>
                <a:gd name="connsiteX735" fmla="*/ 5200251 w 5895975"/>
                <a:gd name="connsiteY735" fmla="*/ 906304 h 2409825"/>
                <a:gd name="connsiteX736" fmla="*/ 5219301 w 5895975"/>
                <a:gd name="connsiteY736" fmla="*/ 917734 h 2409825"/>
                <a:gd name="connsiteX737" fmla="*/ 5219301 w 5895975"/>
                <a:gd name="connsiteY737" fmla="*/ 912019 h 2409825"/>
                <a:gd name="connsiteX738" fmla="*/ 5207871 w 5895975"/>
                <a:gd name="connsiteY738" fmla="*/ 906304 h 2409825"/>
                <a:gd name="connsiteX739" fmla="*/ 5264068 w 5895975"/>
                <a:gd name="connsiteY739" fmla="*/ 906304 h 2409825"/>
                <a:gd name="connsiteX740" fmla="*/ 5226921 w 5895975"/>
                <a:gd name="connsiteY740" fmla="*/ 925354 h 2409825"/>
                <a:gd name="connsiteX741" fmla="*/ 5238351 w 5895975"/>
                <a:gd name="connsiteY741" fmla="*/ 925354 h 2409825"/>
                <a:gd name="connsiteX742" fmla="*/ 5249781 w 5895975"/>
                <a:gd name="connsiteY742" fmla="*/ 936784 h 2409825"/>
                <a:gd name="connsiteX743" fmla="*/ 5280261 w 5895975"/>
                <a:gd name="connsiteY743" fmla="*/ 925354 h 2409825"/>
                <a:gd name="connsiteX744" fmla="*/ 5280261 w 5895975"/>
                <a:gd name="connsiteY744" fmla="*/ 931069 h 2409825"/>
                <a:gd name="connsiteX745" fmla="*/ 5268831 w 5895975"/>
                <a:gd name="connsiteY745" fmla="*/ 950119 h 2409825"/>
                <a:gd name="connsiteX746" fmla="*/ 5293596 w 5895975"/>
                <a:gd name="connsiteY746" fmla="*/ 974884 h 2409825"/>
                <a:gd name="connsiteX747" fmla="*/ 5225968 w 5895975"/>
                <a:gd name="connsiteY747" fmla="*/ 1036796 h 2409825"/>
                <a:gd name="connsiteX748" fmla="*/ 5237398 w 5895975"/>
                <a:gd name="connsiteY748" fmla="*/ 1061561 h 2409825"/>
                <a:gd name="connsiteX749" fmla="*/ 5262164 w 5895975"/>
                <a:gd name="connsiteY749" fmla="*/ 1050131 h 2409825"/>
                <a:gd name="connsiteX750" fmla="*/ 5267878 w 5895975"/>
                <a:gd name="connsiteY750" fmla="*/ 1013936 h 2409825"/>
                <a:gd name="connsiteX751" fmla="*/ 5286928 w 5895975"/>
                <a:gd name="connsiteY751" fmla="*/ 1019651 h 2409825"/>
                <a:gd name="connsiteX752" fmla="*/ 5292643 w 5895975"/>
                <a:gd name="connsiteY752" fmla="*/ 1038701 h 2409825"/>
                <a:gd name="connsiteX753" fmla="*/ 5286928 w 5895975"/>
                <a:gd name="connsiteY753" fmla="*/ 1063466 h 2409825"/>
                <a:gd name="connsiteX754" fmla="*/ 5249781 w 5895975"/>
                <a:gd name="connsiteY754" fmla="*/ 1161574 h 2409825"/>
                <a:gd name="connsiteX755" fmla="*/ 5244066 w 5895975"/>
                <a:gd name="connsiteY755" fmla="*/ 1176814 h 2409825"/>
                <a:gd name="connsiteX756" fmla="*/ 5399323 w 5895975"/>
                <a:gd name="connsiteY756" fmla="*/ 1173956 h 2409825"/>
                <a:gd name="connsiteX757" fmla="*/ 5399323 w 5895975"/>
                <a:gd name="connsiteY757" fmla="*/ 1173956 h 2409825"/>
                <a:gd name="connsiteX758" fmla="*/ 5399323 w 5895975"/>
                <a:gd name="connsiteY758" fmla="*/ 1173956 h 2409825"/>
                <a:gd name="connsiteX759" fmla="*/ 5399323 w 5895975"/>
                <a:gd name="connsiteY759" fmla="*/ 1173956 h 2409825"/>
                <a:gd name="connsiteX760" fmla="*/ 5167866 w 5895975"/>
                <a:gd name="connsiteY760" fmla="*/ 1173956 h 2409825"/>
                <a:gd name="connsiteX761" fmla="*/ 5165961 w 5895975"/>
                <a:gd name="connsiteY761" fmla="*/ 1172051 h 2409825"/>
                <a:gd name="connsiteX762" fmla="*/ 5154531 w 5895975"/>
                <a:gd name="connsiteY762" fmla="*/ 1173956 h 2409825"/>
                <a:gd name="connsiteX763" fmla="*/ 5167866 w 5895975"/>
                <a:gd name="connsiteY763" fmla="*/ 1173956 h 2409825"/>
                <a:gd name="connsiteX764" fmla="*/ 5167866 w 5895975"/>
                <a:gd name="connsiteY764" fmla="*/ 1173956 h 2409825"/>
                <a:gd name="connsiteX765" fmla="*/ 5167866 w 5895975"/>
                <a:gd name="connsiteY765" fmla="*/ 1173956 h 2409825"/>
                <a:gd name="connsiteX766" fmla="*/ 5167866 w 5895975"/>
                <a:gd name="connsiteY766" fmla="*/ 1173956 h 2409825"/>
                <a:gd name="connsiteX767" fmla="*/ 4609701 w 5895975"/>
                <a:gd name="connsiteY767" fmla="*/ 1173956 h 2409825"/>
                <a:gd name="connsiteX768" fmla="*/ 4607796 w 5895975"/>
                <a:gd name="connsiteY768" fmla="*/ 1115854 h 2409825"/>
                <a:gd name="connsiteX769" fmla="*/ 4613511 w 5895975"/>
                <a:gd name="connsiteY769" fmla="*/ 1115854 h 2409825"/>
                <a:gd name="connsiteX770" fmla="*/ 4613511 w 5895975"/>
                <a:gd name="connsiteY770" fmla="*/ 1121569 h 2409825"/>
                <a:gd name="connsiteX771" fmla="*/ 4619226 w 5895975"/>
                <a:gd name="connsiteY771" fmla="*/ 1110139 h 2409825"/>
                <a:gd name="connsiteX772" fmla="*/ 4600176 w 5895975"/>
                <a:gd name="connsiteY772" fmla="*/ 1091089 h 2409825"/>
                <a:gd name="connsiteX773" fmla="*/ 4643038 w 5895975"/>
                <a:gd name="connsiteY773" fmla="*/ 1040606 h 2409825"/>
                <a:gd name="connsiteX774" fmla="*/ 4654468 w 5895975"/>
                <a:gd name="connsiteY774" fmla="*/ 1065371 h 2409825"/>
                <a:gd name="connsiteX775" fmla="*/ 4654468 w 5895975"/>
                <a:gd name="connsiteY775" fmla="*/ 1090136 h 2409825"/>
                <a:gd name="connsiteX776" fmla="*/ 4609701 w 5895975"/>
                <a:gd name="connsiteY776" fmla="*/ 1101566 h 2409825"/>
                <a:gd name="connsiteX777" fmla="*/ 4619226 w 5895975"/>
                <a:gd name="connsiteY777" fmla="*/ 1101566 h 2409825"/>
                <a:gd name="connsiteX778" fmla="*/ 4656373 w 5895975"/>
                <a:gd name="connsiteY778" fmla="*/ 1112996 h 2409825"/>
                <a:gd name="connsiteX779" fmla="*/ 4681138 w 5895975"/>
                <a:gd name="connsiteY779" fmla="*/ 1071086 h 2409825"/>
                <a:gd name="connsiteX780" fmla="*/ 4692568 w 5895975"/>
                <a:gd name="connsiteY780" fmla="*/ 1082516 h 2409825"/>
                <a:gd name="connsiteX781" fmla="*/ 4692568 w 5895975"/>
                <a:gd name="connsiteY781" fmla="*/ 1076801 h 2409825"/>
                <a:gd name="connsiteX782" fmla="*/ 4655421 w 5895975"/>
                <a:gd name="connsiteY782" fmla="*/ 995839 h 2409825"/>
                <a:gd name="connsiteX783" fmla="*/ 4685901 w 5895975"/>
                <a:gd name="connsiteY783" fmla="*/ 878681 h 2409825"/>
                <a:gd name="connsiteX784" fmla="*/ 4704951 w 5895975"/>
                <a:gd name="connsiteY784" fmla="*/ 878681 h 2409825"/>
                <a:gd name="connsiteX785" fmla="*/ 4780198 w 5895975"/>
                <a:gd name="connsiteY785" fmla="*/ 735806 h 2409825"/>
                <a:gd name="connsiteX786" fmla="*/ 4810678 w 5895975"/>
                <a:gd name="connsiteY786" fmla="*/ 654844 h 2409825"/>
                <a:gd name="connsiteX787" fmla="*/ 4810678 w 5895975"/>
                <a:gd name="connsiteY787" fmla="*/ 660559 h 2409825"/>
                <a:gd name="connsiteX788" fmla="*/ 4816393 w 5895975"/>
                <a:gd name="connsiteY788" fmla="*/ 660559 h 2409825"/>
                <a:gd name="connsiteX789" fmla="*/ 4816393 w 5895975"/>
                <a:gd name="connsiteY789" fmla="*/ 654844 h 2409825"/>
                <a:gd name="connsiteX790" fmla="*/ 4827823 w 5895975"/>
                <a:gd name="connsiteY790" fmla="*/ 612934 h 2409825"/>
                <a:gd name="connsiteX791" fmla="*/ 4884021 w 5895975"/>
                <a:gd name="connsiteY791" fmla="*/ 537686 h 2409825"/>
                <a:gd name="connsiteX792" fmla="*/ 4878306 w 5895975"/>
                <a:gd name="connsiteY792" fmla="*/ 531971 h 2409825"/>
                <a:gd name="connsiteX793" fmla="*/ 4866876 w 5895975"/>
                <a:gd name="connsiteY793" fmla="*/ 537686 h 2409825"/>
                <a:gd name="connsiteX794" fmla="*/ 4866876 w 5895975"/>
                <a:gd name="connsiteY794" fmla="*/ 531971 h 2409825"/>
                <a:gd name="connsiteX795" fmla="*/ 4836396 w 5895975"/>
                <a:gd name="connsiteY795" fmla="*/ 526256 h 2409825"/>
                <a:gd name="connsiteX796" fmla="*/ 4836396 w 5895975"/>
                <a:gd name="connsiteY796" fmla="*/ 531971 h 2409825"/>
                <a:gd name="connsiteX797" fmla="*/ 4830681 w 5895975"/>
                <a:gd name="connsiteY797" fmla="*/ 531971 h 2409825"/>
                <a:gd name="connsiteX798" fmla="*/ 4842111 w 5895975"/>
                <a:gd name="connsiteY798" fmla="*/ 543401 h 2409825"/>
                <a:gd name="connsiteX799" fmla="*/ 4823061 w 5895975"/>
                <a:gd name="connsiteY799" fmla="*/ 543401 h 2409825"/>
                <a:gd name="connsiteX800" fmla="*/ 4798296 w 5895975"/>
                <a:gd name="connsiteY800" fmla="*/ 543401 h 2409825"/>
                <a:gd name="connsiteX801" fmla="*/ 4773531 w 5895975"/>
                <a:gd name="connsiteY801" fmla="*/ 524351 h 2409825"/>
                <a:gd name="connsiteX802" fmla="*/ 4762101 w 5895975"/>
                <a:gd name="connsiteY802" fmla="*/ 554831 h 2409825"/>
                <a:gd name="connsiteX803" fmla="*/ 4804963 w 5895975"/>
                <a:gd name="connsiteY803" fmla="*/ 611029 h 2409825"/>
                <a:gd name="connsiteX804" fmla="*/ 4785913 w 5895975"/>
                <a:gd name="connsiteY804" fmla="*/ 616744 h 2409825"/>
                <a:gd name="connsiteX805" fmla="*/ 4704951 w 5895975"/>
                <a:gd name="connsiteY805" fmla="*/ 691991 h 2409825"/>
                <a:gd name="connsiteX806" fmla="*/ 4693521 w 5895975"/>
                <a:gd name="connsiteY806" fmla="*/ 697706 h 2409825"/>
                <a:gd name="connsiteX807" fmla="*/ 4674471 w 5895975"/>
                <a:gd name="connsiteY807" fmla="*/ 748189 h 2409825"/>
                <a:gd name="connsiteX808" fmla="*/ 4606843 w 5895975"/>
                <a:gd name="connsiteY808" fmla="*/ 759619 h 2409825"/>
                <a:gd name="connsiteX809" fmla="*/ 4606843 w 5895975"/>
                <a:gd name="connsiteY809" fmla="*/ 769144 h 2409825"/>
                <a:gd name="connsiteX810" fmla="*/ 4649706 w 5895975"/>
                <a:gd name="connsiteY810" fmla="*/ 788194 h 2409825"/>
                <a:gd name="connsiteX811" fmla="*/ 4619226 w 5895975"/>
                <a:gd name="connsiteY811" fmla="*/ 855821 h 2409825"/>
                <a:gd name="connsiteX812" fmla="*/ 4638276 w 5895975"/>
                <a:gd name="connsiteY812" fmla="*/ 861536 h 2409825"/>
                <a:gd name="connsiteX813" fmla="*/ 4632561 w 5895975"/>
                <a:gd name="connsiteY813" fmla="*/ 880586 h 2409825"/>
                <a:gd name="connsiteX814" fmla="*/ 4624941 w 5895975"/>
                <a:gd name="connsiteY814" fmla="*/ 880586 h 2409825"/>
                <a:gd name="connsiteX815" fmla="*/ 4582078 w 5895975"/>
                <a:gd name="connsiteY815" fmla="*/ 874871 h 2409825"/>
                <a:gd name="connsiteX816" fmla="*/ 4570648 w 5895975"/>
                <a:gd name="connsiteY816" fmla="*/ 863441 h 2409825"/>
                <a:gd name="connsiteX817" fmla="*/ 4559218 w 5895975"/>
                <a:gd name="connsiteY817" fmla="*/ 776764 h 2409825"/>
                <a:gd name="connsiteX818" fmla="*/ 4596366 w 5895975"/>
                <a:gd name="connsiteY818" fmla="*/ 757714 h 2409825"/>
                <a:gd name="connsiteX819" fmla="*/ 4596366 w 5895975"/>
                <a:gd name="connsiteY819" fmla="*/ 763429 h 2409825"/>
                <a:gd name="connsiteX820" fmla="*/ 4607796 w 5895975"/>
                <a:gd name="connsiteY820" fmla="*/ 751999 h 2409825"/>
                <a:gd name="connsiteX821" fmla="*/ 4613511 w 5895975"/>
                <a:gd name="connsiteY821" fmla="*/ 751999 h 2409825"/>
                <a:gd name="connsiteX822" fmla="*/ 4613511 w 5895975"/>
                <a:gd name="connsiteY822" fmla="*/ 746284 h 2409825"/>
                <a:gd name="connsiteX823" fmla="*/ 4576363 w 5895975"/>
                <a:gd name="connsiteY823" fmla="*/ 727234 h 2409825"/>
                <a:gd name="connsiteX824" fmla="*/ 4576363 w 5895975"/>
                <a:gd name="connsiteY824" fmla="*/ 659606 h 2409825"/>
                <a:gd name="connsiteX825" fmla="*/ 4613511 w 5895975"/>
                <a:gd name="connsiteY825" fmla="*/ 648176 h 2409825"/>
                <a:gd name="connsiteX826" fmla="*/ 4602081 w 5895975"/>
                <a:gd name="connsiteY826" fmla="*/ 648176 h 2409825"/>
                <a:gd name="connsiteX827" fmla="*/ 4540168 w 5895975"/>
                <a:gd name="connsiteY827" fmla="*/ 672941 h 2409825"/>
                <a:gd name="connsiteX828" fmla="*/ 4515403 w 5895975"/>
                <a:gd name="connsiteY828" fmla="*/ 661511 h 2409825"/>
                <a:gd name="connsiteX829" fmla="*/ 4509688 w 5895975"/>
                <a:gd name="connsiteY829" fmla="*/ 672941 h 2409825"/>
                <a:gd name="connsiteX830" fmla="*/ 4534453 w 5895975"/>
                <a:gd name="connsiteY830" fmla="*/ 672941 h 2409825"/>
                <a:gd name="connsiteX831" fmla="*/ 4540168 w 5895975"/>
                <a:gd name="connsiteY831" fmla="*/ 691991 h 2409825"/>
                <a:gd name="connsiteX832" fmla="*/ 4540168 w 5895975"/>
                <a:gd name="connsiteY832" fmla="*/ 697706 h 2409825"/>
                <a:gd name="connsiteX833" fmla="*/ 4559218 w 5895975"/>
                <a:gd name="connsiteY833" fmla="*/ 697706 h 2409825"/>
                <a:gd name="connsiteX834" fmla="*/ 4559218 w 5895975"/>
                <a:gd name="connsiteY834" fmla="*/ 739616 h 2409825"/>
                <a:gd name="connsiteX835" fmla="*/ 4522071 w 5895975"/>
                <a:gd name="connsiteY835" fmla="*/ 781526 h 2409825"/>
                <a:gd name="connsiteX836" fmla="*/ 4552551 w 5895975"/>
                <a:gd name="connsiteY836" fmla="*/ 812006 h 2409825"/>
                <a:gd name="connsiteX837" fmla="*/ 4533501 w 5895975"/>
                <a:gd name="connsiteY837" fmla="*/ 817721 h 2409825"/>
                <a:gd name="connsiteX838" fmla="*/ 4543026 w 5895975"/>
                <a:gd name="connsiteY838" fmla="*/ 821531 h 2409825"/>
                <a:gd name="connsiteX839" fmla="*/ 4546836 w 5895975"/>
                <a:gd name="connsiteY839" fmla="*/ 831056 h 2409825"/>
                <a:gd name="connsiteX840" fmla="*/ 4522071 w 5895975"/>
                <a:gd name="connsiteY840" fmla="*/ 831056 h 2409825"/>
                <a:gd name="connsiteX841" fmla="*/ 4510641 w 5895975"/>
                <a:gd name="connsiteY841" fmla="*/ 780574 h 2409825"/>
                <a:gd name="connsiteX842" fmla="*/ 4499211 w 5895975"/>
                <a:gd name="connsiteY842" fmla="*/ 792004 h 2409825"/>
                <a:gd name="connsiteX843" fmla="*/ 4499211 w 5895975"/>
                <a:gd name="connsiteY843" fmla="*/ 786289 h 2409825"/>
                <a:gd name="connsiteX844" fmla="*/ 4493496 w 5895975"/>
                <a:gd name="connsiteY844" fmla="*/ 767239 h 2409825"/>
                <a:gd name="connsiteX845" fmla="*/ 4493496 w 5895975"/>
                <a:gd name="connsiteY845" fmla="*/ 761524 h 2409825"/>
                <a:gd name="connsiteX846" fmla="*/ 4530643 w 5895975"/>
                <a:gd name="connsiteY846" fmla="*/ 711041 h 2409825"/>
                <a:gd name="connsiteX847" fmla="*/ 4493496 w 5895975"/>
                <a:gd name="connsiteY847" fmla="*/ 699611 h 2409825"/>
                <a:gd name="connsiteX848" fmla="*/ 4523976 w 5895975"/>
                <a:gd name="connsiteY848" fmla="*/ 693896 h 2409825"/>
                <a:gd name="connsiteX849" fmla="*/ 4512546 w 5895975"/>
                <a:gd name="connsiteY849" fmla="*/ 693896 h 2409825"/>
                <a:gd name="connsiteX850" fmla="*/ 4487781 w 5895975"/>
                <a:gd name="connsiteY850" fmla="*/ 682466 h 2409825"/>
                <a:gd name="connsiteX851" fmla="*/ 4487781 w 5895975"/>
                <a:gd name="connsiteY851" fmla="*/ 663416 h 2409825"/>
                <a:gd name="connsiteX852" fmla="*/ 4506831 w 5895975"/>
                <a:gd name="connsiteY852" fmla="*/ 657701 h 2409825"/>
                <a:gd name="connsiteX853" fmla="*/ 4512546 w 5895975"/>
                <a:gd name="connsiteY853" fmla="*/ 646271 h 2409825"/>
                <a:gd name="connsiteX854" fmla="*/ 4506831 w 5895975"/>
                <a:gd name="connsiteY854" fmla="*/ 640556 h 2409825"/>
                <a:gd name="connsiteX855" fmla="*/ 4487781 w 5895975"/>
                <a:gd name="connsiteY855" fmla="*/ 646271 h 2409825"/>
                <a:gd name="connsiteX856" fmla="*/ 4506831 w 5895975"/>
                <a:gd name="connsiteY856" fmla="*/ 604361 h 2409825"/>
                <a:gd name="connsiteX857" fmla="*/ 4501116 w 5895975"/>
                <a:gd name="connsiteY857" fmla="*/ 604361 h 2409825"/>
                <a:gd name="connsiteX858" fmla="*/ 4489686 w 5895975"/>
                <a:gd name="connsiteY858" fmla="*/ 610076 h 2409825"/>
                <a:gd name="connsiteX859" fmla="*/ 4489686 w 5895975"/>
                <a:gd name="connsiteY859" fmla="*/ 629126 h 2409825"/>
                <a:gd name="connsiteX860" fmla="*/ 4464921 w 5895975"/>
                <a:gd name="connsiteY860" fmla="*/ 623411 h 2409825"/>
                <a:gd name="connsiteX861" fmla="*/ 4445871 w 5895975"/>
                <a:gd name="connsiteY861" fmla="*/ 629126 h 2409825"/>
                <a:gd name="connsiteX862" fmla="*/ 4445871 w 5895975"/>
                <a:gd name="connsiteY862" fmla="*/ 634841 h 2409825"/>
                <a:gd name="connsiteX863" fmla="*/ 4483018 w 5895975"/>
                <a:gd name="connsiteY863" fmla="*/ 665321 h 2409825"/>
                <a:gd name="connsiteX864" fmla="*/ 4445871 w 5895975"/>
                <a:gd name="connsiteY864" fmla="*/ 671036 h 2409825"/>
                <a:gd name="connsiteX865" fmla="*/ 4421106 w 5895975"/>
                <a:gd name="connsiteY865" fmla="*/ 640556 h 2409825"/>
                <a:gd name="connsiteX866" fmla="*/ 4440156 w 5895975"/>
                <a:gd name="connsiteY866" fmla="*/ 621506 h 2409825"/>
                <a:gd name="connsiteX867" fmla="*/ 4415391 w 5895975"/>
                <a:gd name="connsiteY867" fmla="*/ 615791 h 2409825"/>
                <a:gd name="connsiteX868" fmla="*/ 4434441 w 5895975"/>
                <a:gd name="connsiteY868" fmla="*/ 615791 h 2409825"/>
                <a:gd name="connsiteX869" fmla="*/ 4428726 w 5895975"/>
                <a:gd name="connsiteY869" fmla="*/ 596741 h 2409825"/>
                <a:gd name="connsiteX870" fmla="*/ 4398246 w 5895975"/>
                <a:gd name="connsiteY870" fmla="*/ 602456 h 2409825"/>
                <a:gd name="connsiteX871" fmla="*/ 4398246 w 5895975"/>
                <a:gd name="connsiteY871" fmla="*/ 608171 h 2409825"/>
                <a:gd name="connsiteX872" fmla="*/ 4403961 w 5895975"/>
                <a:gd name="connsiteY872" fmla="*/ 638651 h 2409825"/>
                <a:gd name="connsiteX873" fmla="*/ 3969621 w 5895975"/>
                <a:gd name="connsiteY873" fmla="*/ 627221 h 2409825"/>
                <a:gd name="connsiteX874" fmla="*/ 3969621 w 5895975"/>
                <a:gd name="connsiteY874" fmla="*/ 632936 h 2409825"/>
                <a:gd name="connsiteX875" fmla="*/ 3981051 w 5895975"/>
                <a:gd name="connsiteY875" fmla="*/ 638651 h 2409825"/>
                <a:gd name="connsiteX876" fmla="*/ 3962001 w 5895975"/>
                <a:gd name="connsiteY876" fmla="*/ 638651 h 2409825"/>
                <a:gd name="connsiteX877" fmla="*/ 3849606 w 5895975"/>
                <a:gd name="connsiteY877" fmla="*/ 644366 h 2409825"/>
                <a:gd name="connsiteX878" fmla="*/ 3849606 w 5895975"/>
                <a:gd name="connsiteY878" fmla="*/ 650081 h 2409825"/>
                <a:gd name="connsiteX879" fmla="*/ 3892468 w 5895975"/>
                <a:gd name="connsiteY879" fmla="*/ 650081 h 2409825"/>
                <a:gd name="connsiteX880" fmla="*/ 4035343 w 5895975"/>
                <a:gd name="connsiteY880" fmla="*/ 655796 h 2409825"/>
                <a:gd name="connsiteX881" fmla="*/ 4097256 w 5895975"/>
                <a:gd name="connsiteY881" fmla="*/ 697706 h 2409825"/>
                <a:gd name="connsiteX882" fmla="*/ 4102971 w 5895975"/>
                <a:gd name="connsiteY882" fmla="*/ 691991 h 2409825"/>
                <a:gd name="connsiteX883" fmla="*/ 4041058 w 5895975"/>
                <a:gd name="connsiteY883" fmla="*/ 650081 h 2409825"/>
                <a:gd name="connsiteX884" fmla="*/ 4041058 w 5895975"/>
                <a:gd name="connsiteY884" fmla="*/ 644366 h 2409825"/>
                <a:gd name="connsiteX885" fmla="*/ 4122021 w 5895975"/>
                <a:gd name="connsiteY885" fmla="*/ 711994 h 2409825"/>
                <a:gd name="connsiteX886" fmla="*/ 4102971 w 5895975"/>
                <a:gd name="connsiteY886" fmla="*/ 717709 h 2409825"/>
                <a:gd name="connsiteX887" fmla="*/ 4114401 w 5895975"/>
                <a:gd name="connsiteY887" fmla="*/ 768191 h 2409825"/>
                <a:gd name="connsiteX888" fmla="*/ 4108686 w 5895975"/>
                <a:gd name="connsiteY888" fmla="*/ 768191 h 2409825"/>
                <a:gd name="connsiteX889" fmla="*/ 4083921 w 5895975"/>
                <a:gd name="connsiteY889" fmla="*/ 756761 h 2409825"/>
                <a:gd name="connsiteX890" fmla="*/ 4083921 w 5895975"/>
                <a:gd name="connsiteY890" fmla="*/ 792956 h 2409825"/>
                <a:gd name="connsiteX891" fmla="*/ 4053441 w 5895975"/>
                <a:gd name="connsiteY891" fmla="*/ 843439 h 2409825"/>
                <a:gd name="connsiteX892" fmla="*/ 4078206 w 5895975"/>
                <a:gd name="connsiteY892" fmla="*/ 862489 h 2409825"/>
                <a:gd name="connsiteX893" fmla="*/ 4108686 w 5895975"/>
                <a:gd name="connsiteY893" fmla="*/ 856774 h 2409825"/>
                <a:gd name="connsiteX894" fmla="*/ 4114401 w 5895975"/>
                <a:gd name="connsiteY894" fmla="*/ 943451 h 2409825"/>
                <a:gd name="connsiteX895" fmla="*/ 4077253 w 5895975"/>
                <a:gd name="connsiteY895" fmla="*/ 1049179 h 2409825"/>
                <a:gd name="connsiteX896" fmla="*/ 3979146 w 5895975"/>
                <a:gd name="connsiteY896" fmla="*/ 1049179 h 2409825"/>
                <a:gd name="connsiteX897" fmla="*/ 3886753 w 5895975"/>
                <a:gd name="connsiteY897" fmla="*/ 1018699 h 2409825"/>
                <a:gd name="connsiteX898" fmla="*/ 3830556 w 5895975"/>
                <a:gd name="connsiteY898" fmla="*/ 926306 h 2409825"/>
                <a:gd name="connsiteX899" fmla="*/ 3819126 w 5895975"/>
                <a:gd name="connsiteY899" fmla="*/ 926306 h 2409825"/>
                <a:gd name="connsiteX900" fmla="*/ 3807696 w 5895975"/>
                <a:gd name="connsiteY900" fmla="*/ 937736 h 2409825"/>
                <a:gd name="connsiteX901" fmla="*/ 3826746 w 5895975"/>
                <a:gd name="connsiteY901" fmla="*/ 979646 h 2409825"/>
                <a:gd name="connsiteX902" fmla="*/ 3807696 w 5895975"/>
                <a:gd name="connsiteY902" fmla="*/ 998696 h 2409825"/>
                <a:gd name="connsiteX903" fmla="*/ 3732448 w 5895975"/>
                <a:gd name="connsiteY903" fmla="*/ 1010126 h 2409825"/>
                <a:gd name="connsiteX904" fmla="*/ 3721018 w 5895975"/>
                <a:gd name="connsiteY904" fmla="*/ 998696 h 2409825"/>
                <a:gd name="connsiteX905" fmla="*/ 3732448 w 5895975"/>
                <a:gd name="connsiteY905" fmla="*/ 979646 h 2409825"/>
                <a:gd name="connsiteX906" fmla="*/ 3676251 w 5895975"/>
                <a:gd name="connsiteY906" fmla="*/ 923449 h 2409825"/>
                <a:gd name="connsiteX907" fmla="*/ 3695301 w 5895975"/>
                <a:gd name="connsiteY907" fmla="*/ 917734 h 2409825"/>
                <a:gd name="connsiteX908" fmla="*/ 3633388 w 5895975"/>
                <a:gd name="connsiteY908" fmla="*/ 917734 h 2409825"/>
                <a:gd name="connsiteX909" fmla="*/ 3633388 w 5895975"/>
                <a:gd name="connsiteY909" fmla="*/ 929164 h 2409825"/>
                <a:gd name="connsiteX910" fmla="*/ 3683871 w 5895975"/>
                <a:gd name="connsiteY910" fmla="*/ 959644 h 2409825"/>
                <a:gd name="connsiteX911" fmla="*/ 3683871 w 5895975"/>
                <a:gd name="connsiteY911" fmla="*/ 971074 h 2409825"/>
                <a:gd name="connsiteX912" fmla="*/ 3653391 w 5895975"/>
                <a:gd name="connsiteY912" fmla="*/ 982504 h 2409825"/>
                <a:gd name="connsiteX913" fmla="*/ 3703873 w 5895975"/>
                <a:gd name="connsiteY913" fmla="*/ 1069181 h 2409825"/>
                <a:gd name="connsiteX914" fmla="*/ 3698158 w 5895975"/>
                <a:gd name="connsiteY914" fmla="*/ 1069181 h 2409825"/>
                <a:gd name="connsiteX915" fmla="*/ 3698158 w 5895975"/>
                <a:gd name="connsiteY915" fmla="*/ 1057751 h 2409825"/>
                <a:gd name="connsiteX916" fmla="*/ 3679108 w 5895975"/>
                <a:gd name="connsiteY916" fmla="*/ 1038701 h 2409825"/>
                <a:gd name="connsiteX917" fmla="*/ 3673393 w 5895975"/>
                <a:gd name="connsiteY917" fmla="*/ 1050131 h 2409825"/>
                <a:gd name="connsiteX918" fmla="*/ 3673393 w 5895975"/>
                <a:gd name="connsiteY918" fmla="*/ 1038701 h 2409825"/>
                <a:gd name="connsiteX919" fmla="*/ 3636246 w 5895975"/>
                <a:gd name="connsiteY919" fmla="*/ 963454 h 2409825"/>
                <a:gd name="connsiteX920" fmla="*/ 3624816 w 5895975"/>
                <a:gd name="connsiteY920" fmla="*/ 969169 h 2409825"/>
                <a:gd name="connsiteX921" fmla="*/ 3630531 w 5895975"/>
                <a:gd name="connsiteY921" fmla="*/ 950119 h 2409825"/>
                <a:gd name="connsiteX922" fmla="*/ 3611481 w 5895975"/>
                <a:gd name="connsiteY922" fmla="*/ 950119 h 2409825"/>
                <a:gd name="connsiteX923" fmla="*/ 3605766 w 5895975"/>
                <a:gd name="connsiteY923" fmla="*/ 931069 h 2409825"/>
                <a:gd name="connsiteX924" fmla="*/ 3594336 w 5895975"/>
                <a:gd name="connsiteY924" fmla="*/ 936784 h 2409825"/>
                <a:gd name="connsiteX925" fmla="*/ 3594336 w 5895975"/>
                <a:gd name="connsiteY925" fmla="*/ 900589 h 2409825"/>
                <a:gd name="connsiteX926" fmla="*/ 3575286 w 5895975"/>
                <a:gd name="connsiteY926" fmla="*/ 912019 h 2409825"/>
                <a:gd name="connsiteX927" fmla="*/ 3494323 w 5895975"/>
                <a:gd name="connsiteY927" fmla="*/ 763429 h 2409825"/>
                <a:gd name="connsiteX928" fmla="*/ 3500038 w 5895975"/>
                <a:gd name="connsiteY928" fmla="*/ 732949 h 2409825"/>
                <a:gd name="connsiteX929" fmla="*/ 3530518 w 5895975"/>
                <a:gd name="connsiteY929" fmla="*/ 713899 h 2409825"/>
                <a:gd name="connsiteX930" fmla="*/ 3549568 w 5895975"/>
                <a:gd name="connsiteY930" fmla="*/ 719614 h 2409825"/>
                <a:gd name="connsiteX931" fmla="*/ 3549568 w 5895975"/>
                <a:gd name="connsiteY931" fmla="*/ 713899 h 2409825"/>
                <a:gd name="connsiteX932" fmla="*/ 3543853 w 5895975"/>
                <a:gd name="connsiteY932" fmla="*/ 713899 h 2409825"/>
                <a:gd name="connsiteX933" fmla="*/ 3506706 w 5895975"/>
                <a:gd name="connsiteY933" fmla="*/ 694849 h 2409825"/>
                <a:gd name="connsiteX934" fmla="*/ 3500991 w 5895975"/>
                <a:gd name="connsiteY934" fmla="*/ 719614 h 2409825"/>
                <a:gd name="connsiteX935" fmla="*/ 3495276 w 5895975"/>
                <a:gd name="connsiteY935" fmla="*/ 713899 h 2409825"/>
                <a:gd name="connsiteX936" fmla="*/ 3489561 w 5895975"/>
                <a:gd name="connsiteY936" fmla="*/ 713899 h 2409825"/>
                <a:gd name="connsiteX937" fmla="*/ 3478131 w 5895975"/>
                <a:gd name="connsiteY937" fmla="*/ 632936 h 2409825"/>
                <a:gd name="connsiteX938" fmla="*/ 3489561 w 5895975"/>
                <a:gd name="connsiteY938" fmla="*/ 632936 h 2409825"/>
                <a:gd name="connsiteX939" fmla="*/ 3526708 w 5895975"/>
                <a:gd name="connsiteY939" fmla="*/ 621506 h 2409825"/>
                <a:gd name="connsiteX940" fmla="*/ 3515278 w 5895975"/>
                <a:gd name="connsiteY940" fmla="*/ 546259 h 2409825"/>
                <a:gd name="connsiteX941" fmla="*/ 3582906 w 5895975"/>
                <a:gd name="connsiteY941" fmla="*/ 471011 h 2409825"/>
                <a:gd name="connsiteX942" fmla="*/ 3588621 w 5895975"/>
                <a:gd name="connsiteY942" fmla="*/ 490061 h 2409825"/>
                <a:gd name="connsiteX943" fmla="*/ 3625768 w 5895975"/>
                <a:gd name="connsiteY943" fmla="*/ 478631 h 2409825"/>
                <a:gd name="connsiteX944" fmla="*/ 3637198 w 5895975"/>
                <a:gd name="connsiteY944" fmla="*/ 503396 h 2409825"/>
                <a:gd name="connsiteX945" fmla="*/ 3637198 w 5895975"/>
                <a:gd name="connsiteY945" fmla="*/ 497681 h 2409825"/>
                <a:gd name="connsiteX946" fmla="*/ 3642913 w 5895975"/>
                <a:gd name="connsiteY946" fmla="*/ 491966 h 2409825"/>
                <a:gd name="connsiteX947" fmla="*/ 3631483 w 5895975"/>
                <a:gd name="connsiteY947" fmla="*/ 486251 h 2409825"/>
                <a:gd name="connsiteX948" fmla="*/ 3642913 w 5895975"/>
                <a:gd name="connsiteY948" fmla="*/ 480536 h 2409825"/>
                <a:gd name="connsiteX949" fmla="*/ 3654343 w 5895975"/>
                <a:gd name="connsiteY949" fmla="*/ 486251 h 2409825"/>
                <a:gd name="connsiteX950" fmla="*/ 3673393 w 5895975"/>
                <a:gd name="connsiteY950" fmla="*/ 516731 h 2409825"/>
                <a:gd name="connsiteX951" fmla="*/ 3698158 w 5895975"/>
                <a:gd name="connsiteY951" fmla="*/ 516731 h 2409825"/>
                <a:gd name="connsiteX952" fmla="*/ 3703873 w 5895975"/>
                <a:gd name="connsiteY952" fmla="*/ 552926 h 2409825"/>
                <a:gd name="connsiteX953" fmla="*/ 3692443 w 5895975"/>
                <a:gd name="connsiteY953" fmla="*/ 558641 h 2409825"/>
                <a:gd name="connsiteX954" fmla="*/ 3673393 w 5895975"/>
                <a:gd name="connsiteY954" fmla="*/ 564356 h 2409825"/>
                <a:gd name="connsiteX955" fmla="*/ 3661963 w 5895975"/>
                <a:gd name="connsiteY955" fmla="*/ 589121 h 2409825"/>
                <a:gd name="connsiteX956" fmla="*/ 3681013 w 5895975"/>
                <a:gd name="connsiteY956" fmla="*/ 600551 h 2409825"/>
                <a:gd name="connsiteX957" fmla="*/ 3700063 w 5895975"/>
                <a:gd name="connsiteY957" fmla="*/ 594836 h 2409825"/>
                <a:gd name="connsiteX958" fmla="*/ 3730543 w 5895975"/>
                <a:gd name="connsiteY958" fmla="*/ 625316 h 2409825"/>
                <a:gd name="connsiteX959" fmla="*/ 3730543 w 5895975"/>
                <a:gd name="connsiteY959" fmla="*/ 613886 h 2409825"/>
                <a:gd name="connsiteX960" fmla="*/ 3724828 w 5895975"/>
                <a:gd name="connsiteY960" fmla="*/ 502444 h 2409825"/>
                <a:gd name="connsiteX961" fmla="*/ 3662916 w 5895975"/>
                <a:gd name="connsiteY961" fmla="*/ 434816 h 2409825"/>
                <a:gd name="connsiteX962" fmla="*/ 3662916 w 5895975"/>
                <a:gd name="connsiteY962" fmla="*/ 429101 h 2409825"/>
                <a:gd name="connsiteX963" fmla="*/ 3651486 w 5895975"/>
                <a:gd name="connsiteY963" fmla="*/ 434816 h 2409825"/>
                <a:gd name="connsiteX964" fmla="*/ 3670536 w 5895975"/>
                <a:gd name="connsiteY964" fmla="*/ 423386 h 2409825"/>
                <a:gd name="connsiteX965" fmla="*/ 3745783 w 5895975"/>
                <a:gd name="connsiteY965" fmla="*/ 434816 h 2409825"/>
                <a:gd name="connsiteX966" fmla="*/ 3838176 w 5895975"/>
                <a:gd name="connsiteY966" fmla="*/ 465296 h 2409825"/>
                <a:gd name="connsiteX967" fmla="*/ 3838176 w 5895975"/>
                <a:gd name="connsiteY967" fmla="*/ 453866 h 2409825"/>
                <a:gd name="connsiteX968" fmla="*/ 3832461 w 5895975"/>
                <a:gd name="connsiteY968" fmla="*/ 448151 h 2409825"/>
                <a:gd name="connsiteX969" fmla="*/ 3720066 w 5895975"/>
                <a:gd name="connsiteY969" fmla="*/ 397669 h 2409825"/>
                <a:gd name="connsiteX970" fmla="*/ 3787693 w 5895975"/>
                <a:gd name="connsiteY970" fmla="*/ 372904 h 2409825"/>
                <a:gd name="connsiteX971" fmla="*/ 3799123 w 5895975"/>
                <a:gd name="connsiteY971" fmla="*/ 372904 h 2409825"/>
                <a:gd name="connsiteX972" fmla="*/ 3799123 w 5895975"/>
                <a:gd name="connsiteY972" fmla="*/ 378619 h 2409825"/>
                <a:gd name="connsiteX973" fmla="*/ 3774358 w 5895975"/>
                <a:gd name="connsiteY973" fmla="*/ 378619 h 2409825"/>
                <a:gd name="connsiteX974" fmla="*/ 3774358 w 5895975"/>
                <a:gd name="connsiteY974" fmla="*/ 384334 h 2409825"/>
                <a:gd name="connsiteX975" fmla="*/ 3841986 w 5895975"/>
                <a:gd name="connsiteY975" fmla="*/ 403384 h 2409825"/>
                <a:gd name="connsiteX976" fmla="*/ 3847701 w 5895975"/>
                <a:gd name="connsiteY976" fmla="*/ 428149 h 2409825"/>
                <a:gd name="connsiteX977" fmla="*/ 3890563 w 5895975"/>
                <a:gd name="connsiteY977" fmla="*/ 452914 h 2409825"/>
                <a:gd name="connsiteX978" fmla="*/ 3921043 w 5895975"/>
                <a:gd name="connsiteY978" fmla="*/ 422434 h 2409825"/>
                <a:gd name="connsiteX979" fmla="*/ 3909613 w 5895975"/>
                <a:gd name="connsiteY979" fmla="*/ 403384 h 2409825"/>
                <a:gd name="connsiteX980" fmla="*/ 3921043 w 5895975"/>
                <a:gd name="connsiteY980" fmla="*/ 403384 h 2409825"/>
                <a:gd name="connsiteX981" fmla="*/ 3921043 w 5895975"/>
                <a:gd name="connsiteY981" fmla="*/ 409099 h 2409825"/>
                <a:gd name="connsiteX982" fmla="*/ 3932473 w 5895975"/>
                <a:gd name="connsiteY982" fmla="*/ 433864 h 2409825"/>
                <a:gd name="connsiteX983" fmla="*/ 3975336 w 5895975"/>
                <a:gd name="connsiteY983" fmla="*/ 445294 h 2409825"/>
                <a:gd name="connsiteX984" fmla="*/ 3975336 w 5895975"/>
                <a:gd name="connsiteY984" fmla="*/ 433864 h 2409825"/>
                <a:gd name="connsiteX985" fmla="*/ 3965811 w 5895975"/>
                <a:gd name="connsiteY985" fmla="*/ 430054 h 2409825"/>
                <a:gd name="connsiteX986" fmla="*/ 3962001 w 5895975"/>
                <a:gd name="connsiteY986" fmla="*/ 420529 h 2409825"/>
                <a:gd name="connsiteX987" fmla="*/ 3967716 w 5895975"/>
                <a:gd name="connsiteY987" fmla="*/ 414814 h 2409825"/>
                <a:gd name="connsiteX988" fmla="*/ 3973431 w 5895975"/>
                <a:gd name="connsiteY988" fmla="*/ 414814 h 2409825"/>
                <a:gd name="connsiteX989" fmla="*/ 3973431 w 5895975"/>
                <a:gd name="connsiteY989" fmla="*/ 433864 h 2409825"/>
                <a:gd name="connsiteX990" fmla="*/ 4153453 w 5895975"/>
                <a:gd name="connsiteY990" fmla="*/ 509111 h 2409825"/>
                <a:gd name="connsiteX991" fmla="*/ 4159168 w 5895975"/>
                <a:gd name="connsiteY991" fmla="*/ 533876 h 2409825"/>
                <a:gd name="connsiteX992" fmla="*/ 4183933 w 5895975"/>
                <a:gd name="connsiteY992" fmla="*/ 528161 h 2409825"/>
                <a:gd name="connsiteX993" fmla="*/ 4195363 w 5895975"/>
                <a:gd name="connsiteY993" fmla="*/ 564356 h 2409825"/>
                <a:gd name="connsiteX994" fmla="*/ 4262991 w 5895975"/>
                <a:gd name="connsiteY994" fmla="*/ 570071 h 2409825"/>
                <a:gd name="connsiteX995" fmla="*/ 4262991 w 5895975"/>
                <a:gd name="connsiteY995" fmla="*/ 558641 h 2409825"/>
                <a:gd name="connsiteX996" fmla="*/ 4238226 w 5895975"/>
                <a:gd name="connsiteY996" fmla="*/ 552926 h 2409825"/>
                <a:gd name="connsiteX997" fmla="*/ 4249656 w 5895975"/>
                <a:gd name="connsiteY997" fmla="*/ 502444 h 2409825"/>
                <a:gd name="connsiteX998" fmla="*/ 4274421 w 5895975"/>
                <a:gd name="connsiteY998" fmla="*/ 491014 h 2409825"/>
                <a:gd name="connsiteX999" fmla="*/ 4411581 w 5895975"/>
                <a:gd name="connsiteY999" fmla="*/ 566261 h 2409825"/>
                <a:gd name="connsiteX1000" fmla="*/ 4417296 w 5895975"/>
                <a:gd name="connsiteY1000" fmla="*/ 547211 h 2409825"/>
                <a:gd name="connsiteX1001" fmla="*/ 4442061 w 5895975"/>
                <a:gd name="connsiteY1001" fmla="*/ 547211 h 2409825"/>
                <a:gd name="connsiteX1002" fmla="*/ 4447776 w 5895975"/>
                <a:gd name="connsiteY1002" fmla="*/ 541496 h 2409825"/>
                <a:gd name="connsiteX1003" fmla="*/ 4428726 w 5895975"/>
                <a:gd name="connsiteY1003" fmla="*/ 535781 h 2409825"/>
                <a:gd name="connsiteX1004" fmla="*/ 4434441 w 5895975"/>
                <a:gd name="connsiteY1004" fmla="*/ 524351 h 2409825"/>
                <a:gd name="connsiteX1005" fmla="*/ 4397293 w 5895975"/>
                <a:gd name="connsiteY1005" fmla="*/ 505301 h 2409825"/>
                <a:gd name="connsiteX1006" fmla="*/ 4385863 w 5895975"/>
                <a:gd name="connsiteY1006" fmla="*/ 524351 h 2409825"/>
                <a:gd name="connsiteX1007" fmla="*/ 4335381 w 5895975"/>
                <a:gd name="connsiteY1007" fmla="*/ 524351 h 2409825"/>
                <a:gd name="connsiteX1008" fmla="*/ 4341096 w 5895975"/>
                <a:gd name="connsiteY1008" fmla="*/ 499586 h 2409825"/>
                <a:gd name="connsiteX1009" fmla="*/ 4416343 w 5895975"/>
                <a:gd name="connsiteY1009" fmla="*/ 499586 h 2409825"/>
                <a:gd name="connsiteX1010" fmla="*/ 4453491 w 5895975"/>
                <a:gd name="connsiteY1010" fmla="*/ 474821 h 2409825"/>
                <a:gd name="connsiteX1011" fmla="*/ 4335381 w 5895975"/>
                <a:gd name="connsiteY1011" fmla="*/ 455771 h 2409825"/>
                <a:gd name="connsiteX1012" fmla="*/ 4310616 w 5895975"/>
                <a:gd name="connsiteY1012" fmla="*/ 467201 h 2409825"/>
                <a:gd name="connsiteX1013" fmla="*/ 4310616 w 5895975"/>
                <a:gd name="connsiteY1013" fmla="*/ 448151 h 2409825"/>
                <a:gd name="connsiteX1014" fmla="*/ 4273468 w 5895975"/>
                <a:gd name="connsiteY1014" fmla="*/ 429101 h 2409825"/>
                <a:gd name="connsiteX1015" fmla="*/ 4279183 w 5895975"/>
                <a:gd name="connsiteY1015" fmla="*/ 423386 h 2409825"/>
                <a:gd name="connsiteX1016" fmla="*/ 4236321 w 5895975"/>
                <a:gd name="connsiteY1016" fmla="*/ 404336 h 2409825"/>
                <a:gd name="connsiteX1017" fmla="*/ 4247751 w 5895975"/>
                <a:gd name="connsiteY1017" fmla="*/ 368141 h 2409825"/>
                <a:gd name="connsiteX1018" fmla="*/ 4228701 w 5895975"/>
                <a:gd name="connsiteY1018" fmla="*/ 368141 h 2409825"/>
                <a:gd name="connsiteX1019" fmla="*/ 4166788 w 5895975"/>
                <a:gd name="connsiteY1019" fmla="*/ 485299 h 2409825"/>
                <a:gd name="connsiteX1020" fmla="*/ 4116306 w 5895975"/>
                <a:gd name="connsiteY1020" fmla="*/ 460534 h 2409825"/>
                <a:gd name="connsiteX1021" fmla="*/ 4060108 w 5895975"/>
                <a:gd name="connsiteY1021" fmla="*/ 460534 h 2409825"/>
                <a:gd name="connsiteX1022" fmla="*/ 3998196 w 5895975"/>
                <a:gd name="connsiteY1022" fmla="*/ 404336 h 2409825"/>
                <a:gd name="connsiteX1023" fmla="*/ 3998196 w 5895975"/>
                <a:gd name="connsiteY1023" fmla="*/ 423386 h 2409825"/>
                <a:gd name="connsiteX1024" fmla="*/ 4009626 w 5895975"/>
                <a:gd name="connsiteY1024" fmla="*/ 442436 h 2409825"/>
                <a:gd name="connsiteX1025" fmla="*/ 4003911 w 5895975"/>
                <a:gd name="connsiteY1025" fmla="*/ 442436 h 2409825"/>
                <a:gd name="connsiteX1026" fmla="*/ 4003911 w 5895975"/>
                <a:gd name="connsiteY1026" fmla="*/ 436721 h 2409825"/>
                <a:gd name="connsiteX1027" fmla="*/ 3984861 w 5895975"/>
                <a:gd name="connsiteY1027" fmla="*/ 386239 h 2409825"/>
                <a:gd name="connsiteX1028" fmla="*/ 3965811 w 5895975"/>
                <a:gd name="connsiteY1028" fmla="*/ 380524 h 2409825"/>
                <a:gd name="connsiteX1029" fmla="*/ 3960096 w 5895975"/>
                <a:gd name="connsiteY1029" fmla="*/ 386239 h 2409825"/>
                <a:gd name="connsiteX1030" fmla="*/ 3965811 w 5895975"/>
                <a:gd name="connsiteY1030" fmla="*/ 397669 h 2409825"/>
                <a:gd name="connsiteX1031" fmla="*/ 3960096 w 5895975"/>
                <a:gd name="connsiteY1031" fmla="*/ 397669 h 2409825"/>
                <a:gd name="connsiteX1032" fmla="*/ 3743878 w 5895975"/>
                <a:gd name="connsiteY1032" fmla="*/ 330041 h 2409825"/>
                <a:gd name="connsiteX1033" fmla="*/ 3743878 w 5895975"/>
                <a:gd name="connsiteY1033" fmla="*/ 335756 h 2409825"/>
                <a:gd name="connsiteX1034" fmla="*/ 3755308 w 5895975"/>
                <a:gd name="connsiteY1034" fmla="*/ 341471 h 2409825"/>
                <a:gd name="connsiteX1035" fmla="*/ 3662916 w 5895975"/>
                <a:gd name="connsiteY1035" fmla="*/ 377666 h 2409825"/>
                <a:gd name="connsiteX1036" fmla="*/ 3533376 w 5895975"/>
                <a:gd name="connsiteY1036" fmla="*/ 335756 h 2409825"/>
                <a:gd name="connsiteX1037" fmla="*/ 3409551 w 5895975"/>
                <a:gd name="connsiteY1037" fmla="*/ 354806 h 2409825"/>
                <a:gd name="connsiteX1038" fmla="*/ 3415266 w 5895975"/>
                <a:gd name="connsiteY1038" fmla="*/ 405289 h 2409825"/>
                <a:gd name="connsiteX1039" fmla="*/ 3420981 w 5895975"/>
                <a:gd name="connsiteY1039" fmla="*/ 405289 h 2409825"/>
                <a:gd name="connsiteX1040" fmla="*/ 3606718 w 5895975"/>
                <a:gd name="connsiteY1040" fmla="*/ 416719 h 2409825"/>
                <a:gd name="connsiteX1041" fmla="*/ 3601003 w 5895975"/>
                <a:gd name="connsiteY1041" fmla="*/ 422434 h 2409825"/>
                <a:gd name="connsiteX1042" fmla="*/ 3570523 w 5895975"/>
                <a:gd name="connsiteY1042" fmla="*/ 428149 h 2409825"/>
                <a:gd name="connsiteX1043" fmla="*/ 3416218 w 5895975"/>
                <a:gd name="connsiteY1043" fmla="*/ 470059 h 2409825"/>
                <a:gd name="connsiteX1044" fmla="*/ 3397168 w 5895975"/>
                <a:gd name="connsiteY1044" fmla="*/ 433864 h 2409825"/>
                <a:gd name="connsiteX1045" fmla="*/ 3391453 w 5895975"/>
                <a:gd name="connsiteY1045" fmla="*/ 439579 h 2409825"/>
                <a:gd name="connsiteX1046" fmla="*/ 3410503 w 5895975"/>
                <a:gd name="connsiteY1046" fmla="*/ 507206 h 2409825"/>
                <a:gd name="connsiteX1047" fmla="*/ 3421933 w 5895975"/>
                <a:gd name="connsiteY1047" fmla="*/ 501491 h 2409825"/>
                <a:gd name="connsiteX1048" fmla="*/ 3421933 w 5895975"/>
                <a:gd name="connsiteY1048" fmla="*/ 507206 h 2409825"/>
                <a:gd name="connsiteX1049" fmla="*/ 3379071 w 5895975"/>
                <a:gd name="connsiteY1049" fmla="*/ 526256 h 2409825"/>
                <a:gd name="connsiteX1050" fmla="*/ 3367641 w 5895975"/>
                <a:gd name="connsiteY1050" fmla="*/ 520541 h 2409825"/>
                <a:gd name="connsiteX1051" fmla="*/ 3324778 w 5895975"/>
                <a:gd name="connsiteY1051" fmla="*/ 452914 h 2409825"/>
                <a:gd name="connsiteX1052" fmla="*/ 3268581 w 5895975"/>
                <a:gd name="connsiteY1052" fmla="*/ 464344 h 2409825"/>
                <a:gd name="connsiteX1053" fmla="*/ 3231433 w 5895975"/>
                <a:gd name="connsiteY1053" fmla="*/ 433864 h 2409825"/>
                <a:gd name="connsiteX1054" fmla="*/ 3242863 w 5895975"/>
                <a:gd name="connsiteY1054" fmla="*/ 377666 h 2409825"/>
                <a:gd name="connsiteX1055" fmla="*/ 3267628 w 5895975"/>
                <a:gd name="connsiteY1055" fmla="*/ 377666 h 2409825"/>
                <a:gd name="connsiteX1056" fmla="*/ 3267628 w 5895975"/>
                <a:gd name="connsiteY1056" fmla="*/ 358616 h 2409825"/>
                <a:gd name="connsiteX1057" fmla="*/ 3323826 w 5895975"/>
                <a:gd name="connsiteY1057" fmla="*/ 352901 h 2409825"/>
                <a:gd name="connsiteX1058" fmla="*/ 3329541 w 5895975"/>
                <a:gd name="connsiteY1058" fmla="*/ 341471 h 2409825"/>
                <a:gd name="connsiteX1059" fmla="*/ 3318111 w 5895975"/>
                <a:gd name="connsiteY1059" fmla="*/ 341471 h 2409825"/>
                <a:gd name="connsiteX1060" fmla="*/ 3312396 w 5895975"/>
                <a:gd name="connsiteY1060" fmla="*/ 347186 h 2409825"/>
                <a:gd name="connsiteX1061" fmla="*/ 3337161 w 5895975"/>
                <a:gd name="connsiteY1061" fmla="*/ 335756 h 2409825"/>
                <a:gd name="connsiteX1062" fmla="*/ 3348591 w 5895975"/>
                <a:gd name="connsiteY1062" fmla="*/ 341471 h 2409825"/>
                <a:gd name="connsiteX1063" fmla="*/ 3348591 w 5895975"/>
                <a:gd name="connsiteY1063" fmla="*/ 347186 h 2409825"/>
                <a:gd name="connsiteX1064" fmla="*/ 3329541 w 5895975"/>
                <a:gd name="connsiteY1064" fmla="*/ 358616 h 2409825"/>
                <a:gd name="connsiteX1065" fmla="*/ 3354306 w 5895975"/>
                <a:gd name="connsiteY1065" fmla="*/ 426244 h 2409825"/>
                <a:gd name="connsiteX1066" fmla="*/ 3379071 w 5895975"/>
                <a:gd name="connsiteY1066" fmla="*/ 426244 h 2409825"/>
                <a:gd name="connsiteX1067" fmla="*/ 3398121 w 5895975"/>
                <a:gd name="connsiteY1067" fmla="*/ 401479 h 2409825"/>
                <a:gd name="connsiteX1068" fmla="*/ 3386691 w 5895975"/>
                <a:gd name="connsiteY1068" fmla="*/ 350996 h 2409825"/>
                <a:gd name="connsiteX1069" fmla="*/ 3367641 w 5895975"/>
                <a:gd name="connsiteY1069" fmla="*/ 350996 h 2409825"/>
                <a:gd name="connsiteX1070" fmla="*/ 3361926 w 5895975"/>
                <a:gd name="connsiteY1070" fmla="*/ 356711 h 2409825"/>
                <a:gd name="connsiteX1071" fmla="*/ 3356211 w 5895975"/>
                <a:gd name="connsiteY1071" fmla="*/ 356711 h 2409825"/>
                <a:gd name="connsiteX1072" fmla="*/ 3375261 w 5895975"/>
                <a:gd name="connsiteY1072" fmla="*/ 337661 h 2409825"/>
                <a:gd name="connsiteX1073" fmla="*/ 3350496 w 5895975"/>
                <a:gd name="connsiteY1073" fmla="*/ 312896 h 2409825"/>
                <a:gd name="connsiteX1074" fmla="*/ 3269533 w 5895975"/>
                <a:gd name="connsiteY1074" fmla="*/ 307181 h 2409825"/>
                <a:gd name="connsiteX1075" fmla="*/ 3269533 w 5895975"/>
                <a:gd name="connsiteY1075" fmla="*/ 337661 h 2409825"/>
                <a:gd name="connsiteX1076" fmla="*/ 3269533 w 5895975"/>
                <a:gd name="connsiteY1076" fmla="*/ 318611 h 2409825"/>
                <a:gd name="connsiteX1077" fmla="*/ 3244768 w 5895975"/>
                <a:gd name="connsiteY1077" fmla="*/ 318611 h 2409825"/>
                <a:gd name="connsiteX1078" fmla="*/ 3182856 w 5895975"/>
                <a:gd name="connsiteY1078" fmla="*/ 448151 h 2409825"/>
                <a:gd name="connsiteX1079" fmla="*/ 3194286 w 5895975"/>
                <a:gd name="connsiteY1079" fmla="*/ 472916 h 2409825"/>
                <a:gd name="connsiteX1080" fmla="*/ 3256198 w 5895975"/>
                <a:gd name="connsiteY1080" fmla="*/ 503396 h 2409825"/>
                <a:gd name="connsiteX1081" fmla="*/ 3318111 w 5895975"/>
                <a:gd name="connsiteY1081" fmla="*/ 497681 h 2409825"/>
                <a:gd name="connsiteX1082" fmla="*/ 3323826 w 5895975"/>
                <a:gd name="connsiteY1082" fmla="*/ 497681 h 2409825"/>
                <a:gd name="connsiteX1083" fmla="*/ 3323826 w 5895975"/>
                <a:gd name="connsiteY1083" fmla="*/ 503396 h 2409825"/>
                <a:gd name="connsiteX1084" fmla="*/ 3186666 w 5895975"/>
                <a:gd name="connsiteY1084" fmla="*/ 609124 h 2409825"/>
                <a:gd name="connsiteX1085" fmla="*/ 3180951 w 5895975"/>
                <a:gd name="connsiteY1085" fmla="*/ 801529 h 2409825"/>
                <a:gd name="connsiteX1086" fmla="*/ 3231433 w 5895975"/>
                <a:gd name="connsiteY1086" fmla="*/ 899636 h 2409825"/>
                <a:gd name="connsiteX1087" fmla="*/ 3212383 w 5895975"/>
                <a:gd name="connsiteY1087" fmla="*/ 935831 h 2409825"/>
                <a:gd name="connsiteX1088" fmla="*/ 3212383 w 5895975"/>
                <a:gd name="connsiteY1088" fmla="*/ 937736 h 2409825"/>
                <a:gd name="connsiteX1089" fmla="*/ 3206668 w 5895975"/>
                <a:gd name="connsiteY1089" fmla="*/ 875824 h 2409825"/>
                <a:gd name="connsiteX1090" fmla="*/ 3161901 w 5895975"/>
                <a:gd name="connsiteY1090" fmla="*/ 789146 h 2409825"/>
                <a:gd name="connsiteX1091" fmla="*/ 3142851 w 5895975"/>
                <a:gd name="connsiteY1091" fmla="*/ 783431 h 2409825"/>
                <a:gd name="connsiteX1092" fmla="*/ 3080938 w 5895975"/>
                <a:gd name="connsiteY1092" fmla="*/ 727234 h 2409825"/>
                <a:gd name="connsiteX1093" fmla="*/ 3069508 w 5895975"/>
                <a:gd name="connsiteY1093" fmla="*/ 746284 h 2409825"/>
                <a:gd name="connsiteX1094" fmla="*/ 3058078 w 5895975"/>
                <a:gd name="connsiteY1094" fmla="*/ 715804 h 2409825"/>
                <a:gd name="connsiteX1095" fmla="*/ 3067603 w 5895975"/>
                <a:gd name="connsiteY1095" fmla="*/ 711994 h 2409825"/>
                <a:gd name="connsiteX1096" fmla="*/ 3071413 w 5895975"/>
                <a:gd name="connsiteY1096" fmla="*/ 702469 h 2409825"/>
                <a:gd name="connsiteX1097" fmla="*/ 3052363 w 5895975"/>
                <a:gd name="connsiteY1097" fmla="*/ 683419 h 2409825"/>
                <a:gd name="connsiteX1098" fmla="*/ 3054268 w 5895975"/>
                <a:gd name="connsiteY1098" fmla="*/ 683419 h 2409825"/>
                <a:gd name="connsiteX1099" fmla="*/ 3104751 w 5895975"/>
                <a:gd name="connsiteY1099" fmla="*/ 708184 h 2409825"/>
                <a:gd name="connsiteX1100" fmla="*/ 3116181 w 5895975"/>
                <a:gd name="connsiteY1100" fmla="*/ 696754 h 2409825"/>
                <a:gd name="connsiteX1101" fmla="*/ 3121896 w 5895975"/>
                <a:gd name="connsiteY1101" fmla="*/ 702469 h 2409825"/>
                <a:gd name="connsiteX1102" fmla="*/ 3121896 w 5895975"/>
                <a:gd name="connsiteY1102" fmla="*/ 682466 h 2409825"/>
                <a:gd name="connsiteX1103" fmla="*/ 3079033 w 5895975"/>
                <a:gd name="connsiteY1103" fmla="*/ 640556 h 2409825"/>
                <a:gd name="connsiteX1104" fmla="*/ 3084748 w 5895975"/>
                <a:gd name="connsiteY1104" fmla="*/ 646271 h 2409825"/>
                <a:gd name="connsiteX1105" fmla="*/ 3140946 w 5895975"/>
                <a:gd name="connsiteY1105" fmla="*/ 676751 h 2409825"/>
                <a:gd name="connsiteX1106" fmla="*/ 3152376 w 5895975"/>
                <a:gd name="connsiteY1106" fmla="*/ 651986 h 2409825"/>
                <a:gd name="connsiteX1107" fmla="*/ 3084748 w 5895975"/>
                <a:gd name="connsiteY1107" fmla="*/ 559594 h 2409825"/>
                <a:gd name="connsiteX1108" fmla="*/ 3084748 w 5895975"/>
                <a:gd name="connsiteY1108" fmla="*/ 565309 h 2409825"/>
                <a:gd name="connsiteX1109" fmla="*/ 3065698 w 5895975"/>
                <a:gd name="connsiteY1109" fmla="*/ 595789 h 2409825"/>
                <a:gd name="connsiteX1110" fmla="*/ 3040933 w 5895975"/>
                <a:gd name="connsiteY1110" fmla="*/ 590074 h 2409825"/>
                <a:gd name="connsiteX1111" fmla="*/ 3040933 w 5895975"/>
                <a:gd name="connsiteY1111" fmla="*/ 584359 h 2409825"/>
                <a:gd name="connsiteX1112" fmla="*/ 3059983 w 5895975"/>
                <a:gd name="connsiteY1112" fmla="*/ 559594 h 2409825"/>
                <a:gd name="connsiteX1113" fmla="*/ 3017121 w 5895975"/>
                <a:gd name="connsiteY1113" fmla="*/ 578644 h 2409825"/>
                <a:gd name="connsiteX1114" fmla="*/ 2979973 w 5895975"/>
                <a:gd name="connsiteY1114" fmla="*/ 542449 h 2409825"/>
                <a:gd name="connsiteX1115" fmla="*/ 2991403 w 5895975"/>
                <a:gd name="connsiteY1115" fmla="*/ 542449 h 2409825"/>
                <a:gd name="connsiteX1116" fmla="*/ 3016168 w 5895975"/>
                <a:gd name="connsiteY1116" fmla="*/ 536734 h 2409825"/>
                <a:gd name="connsiteX1117" fmla="*/ 3005691 w 5895975"/>
                <a:gd name="connsiteY1117" fmla="*/ 536734 h 2409825"/>
                <a:gd name="connsiteX1118" fmla="*/ 2893296 w 5895975"/>
                <a:gd name="connsiteY1118" fmla="*/ 500539 h 2409825"/>
                <a:gd name="connsiteX1119" fmla="*/ 2904726 w 5895975"/>
                <a:gd name="connsiteY1119" fmla="*/ 481489 h 2409825"/>
                <a:gd name="connsiteX1120" fmla="*/ 2874246 w 5895975"/>
                <a:gd name="connsiteY1120" fmla="*/ 462439 h 2409825"/>
                <a:gd name="connsiteX1121" fmla="*/ 2862816 w 5895975"/>
                <a:gd name="connsiteY1121" fmla="*/ 456724 h 2409825"/>
                <a:gd name="connsiteX1122" fmla="*/ 2868531 w 5895975"/>
                <a:gd name="connsiteY1122" fmla="*/ 456724 h 2409825"/>
                <a:gd name="connsiteX1123" fmla="*/ 2868531 w 5895975"/>
                <a:gd name="connsiteY1123" fmla="*/ 462439 h 2409825"/>
                <a:gd name="connsiteX1124" fmla="*/ 2874246 w 5895975"/>
                <a:gd name="connsiteY1124" fmla="*/ 451009 h 2409825"/>
                <a:gd name="connsiteX1125" fmla="*/ 2855196 w 5895975"/>
                <a:gd name="connsiteY1125" fmla="*/ 439579 h 2409825"/>
                <a:gd name="connsiteX1126" fmla="*/ 2843766 w 5895975"/>
                <a:gd name="connsiteY1126" fmla="*/ 451009 h 2409825"/>
                <a:gd name="connsiteX1127" fmla="*/ 2813286 w 5895975"/>
                <a:gd name="connsiteY1127" fmla="*/ 414814 h 2409825"/>
                <a:gd name="connsiteX1128" fmla="*/ 2838051 w 5895975"/>
                <a:gd name="connsiteY1128" fmla="*/ 364331 h 2409825"/>
                <a:gd name="connsiteX1129" fmla="*/ 2819001 w 5895975"/>
                <a:gd name="connsiteY1129" fmla="*/ 364331 h 2409825"/>
                <a:gd name="connsiteX1130" fmla="*/ 2794236 w 5895975"/>
                <a:gd name="connsiteY1130" fmla="*/ 394811 h 2409825"/>
                <a:gd name="connsiteX1131" fmla="*/ 2769471 w 5895975"/>
                <a:gd name="connsiteY1131" fmla="*/ 400526 h 2409825"/>
                <a:gd name="connsiteX1132" fmla="*/ 2769471 w 5895975"/>
                <a:gd name="connsiteY1132" fmla="*/ 375761 h 2409825"/>
                <a:gd name="connsiteX1133" fmla="*/ 2763756 w 5895975"/>
                <a:gd name="connsiteY1133" fmla="*/ 375761 h 2409825"/>
                <a:gd name="connsiteX1134" fmla="*/ 2763756 w 5895975"/>
                <a:gd name="connsiteY1134" fmla="*/ 381476 h 2409825"/>
                <a:gd name="connsiteX1135" fmla="*/ 2720893 w 5895975"/>
                <a:gd name="connsiteY1135" fmla="*/ 437674 h 2409825"/>
                <a:gd name="connsiteX1136" fmla="*/ 2653266 w 5895975"/>
                <a:gd name="connsiteY1136" fmla="*/ 499586 h 2409825"/>
                <a:gd name="connsiteX1137" fmla="*/ 2647551 w 5895975"/>
                <a:gd name="connsiteY1137" fmla="*/ 499586 h 2409825"/>
                <a:gd name="connsiteX1138" fmla="*/ 2653266 w 5895975"/>
                <a:gd name="connsiteY1138" fmla="*/ 505301 h 2409825"/>
                <a:gd name="connsiteX1139" fmla="*/ 2672316 w 5895975"/>
                <a:gd name="connsiteY1139" fmla="*/ 516731 h 2409825"/>
                <a:gd name="connsiteX1140" fmla="*/ 2683746 w 5895975"/>
                <a:gd name="connsiteY1140" fmla="*/ 497681 h 2409825"/>
                <a:gd name="connsiteX1141" fmla="*/ 2683746 w 5895975"/>
                <a:gd name="connsiteY1141" fmla="*/ 503396 h 2409825"/>
                <a:gd name="connsiteX1142" fmla="*/ 2689461 w 5895975"/>
                <a:gd name="connsiteY1142" fmla="*/ 533876 h 2409825"/>
                <a:gd name="connsiteX1143" fmla="*/ 2664696 w 5895975"/>
                <a:gd name="connsiteY1143" fmla="*/ 575786 h 2409825"/>
                <a:gd name="connsiteX1144" fmla="*/ 2720893 w 5895975"/>
                <a:gd name="connsiteY1144" fmla="*/ 681514 h 2409825"/>
                <a:gd name="connsiteX1145" fmla="*/ 2715178 w 5895975"/>
                <a:gd name="connsiteY1145" fmla="*/ 681514 h 2409825"/>
                <a:gd name="connsiteX1146" fmla="*/ 2709463 w 5895975"/>
                <a:gd name="connsiteY1146" fmla="*/ 662464 h 2409825"/>
                <a:gd name="connsiteX1147" fmla="*/ 2653266 w 5895975"/>
                <a:gd name="connsiteY1147" fmla="*/ 687229 h 2409825"/>
                <a:gd name="connsiteX1148" fmla="*/ 2628501 w 5895975"/>
                <a:gd name="connsiteY1148" fmla="*/ 662464 h 2409825"/>
                <a:gd name="connsiteX1149" fmla="*/ 2622786 w 5895975"/>
                <a:gd name="connsiteY1149" fmla="*/ 662464 h 2409825"/>
                <a:gd name="connsiteX1150" fmla="*/ 2617071 w 5895975"/>
                <a:gd name="connsiteY1150" fmla="*/ 681514 h 2409825"/>
                <a:gd name="connsiteX1151" fmla="*/ 2598021 w 5895975"/>
                <a:gd name="connsiteY1151" fmla="*/ 594836 h 2409825"/>
                <a:gd name="connsiteX1152" fmla="*/ 2622786 w 5895975"/>
                <a:gd name="connsiteY1152" fmla="*/ 570071 h 2409825"/>
                <a:gd name="connsiteX1153" fmla="*/ 2615166 w 5895975"/>
                <a:gd name="connsiteY1153" fmla="*/ 570071 h 2409825"/>
                <a:gd name="connsiteX1154" fmla="*/ 2609451 w 5895975"/>
                <a:gd name="connsiteY1154" fmla="*/ 558641 h 2409825"/>
                <a:gd name="connsiteX1155" fmla="*/ 2572303 w 5895975"/>
                <a:gd name="connsiteY1155" fmla="*/ 570071 h 2409825"/>
                <a:gd name="connsiteX1156" fmla="*/ 2572303 w 5895975"/>
                <a:gd name="connsiteY1156" fmla="*/ 551021 h 2409825"/>
                <a:gd name="connsiteX1157" fmla="*/ 2591353 w 5895975"/>
                <a:gd name="connsiteY1157" fmla="*/ 531971 h 2409825"/>
                <a:gd name="connsiteX1158" fmla="*/ 2597068 w 5895975"/>
                <a:gd name="connsiteY1158" fmla="*/ 556736 h 2409825"/>
                <a:gd name="connsiteX1159" fmla="*/ 2608498 w 5895975"/>
                <a:gd name="connsiteY1159" fmla="*/ 556736 h 2409825"/>
                <a:gd name="connsiteX1160" fmla="*/ 2619928 w 5895975"/>
                <a:gd name="connsiteY1160" fmla="*/ 481489 h 2409825"/>
                <a:gd name="connsiteX1161" fmla="*/ 2533251 w 5895975"/>
                <a:gd name="connsiteY1161" fmla="*/ 511969 h 2409825"/>
                <a:gd name="connsiteX1162" fmla="*/ 2538966 w 5895975"/>
                <a:gd name="connsiteY1162" fmla="*/ 517684 h 2409825"/>
                <a:gd name="connsiteX1163" fmla="*/ 2519916 w 5895975"/>
                <a:gd name="connsiteY1163" fmla="*/ 529114 h 2409825"/>
                <a:gd name="connsiteX1164" fmla="*/ 2495151 w 5895975"/>
                <a:gd name="connsiteY1164" fmla="*/ 504349 h 2409825"/>
                <a:gd name="connsiteX1165" fmla="*/ 2444668 w 5895975"/>
                <a:gd name="connsiteY1165" fmla="*/ 510064 h 2409825"/>
                <a:gd name="connsiteX1166" fmla="*/ 2419903 w 5895975"/>
                <a:gd name="connsiteY1166" fmla="*/ 336709 h 2409825"/>
                <a:gd name="connsiteX1167" fmla="*/ 2431333 w 5895975"/>
                <a:gd name="connsiteY1167" fmla="*/ 336709 h 2409825"/>
                <a:gd name="connsiteX1168" fmla="*/ 2549443 w 5895975"/>
                <a:gd name="connsiteY1168" fmla="*/ 325279 h 2409825"/>
                <a:gd name="connsiteX1169" fmla="*/ 2579923 w 5895975"/>
                <a:gd name="connsiteY1169" fmla="*/ 294799 h 2409825"/>
                <a:gd name="connsiteX1170" fmla="*/ 2570398 w 5895975"/>
                <a:gd name="connsiteY1170" fmla="*/ 290989 h 2409825"/>
                <a:gd name="connsiteX1171" fmla="*/ 2566588 w 5895975"/>
                <a:gd name="connsiteY1171" fmla="*/ 281464 h 2409825"/>
                <a:gd name="connsiteX1172" fmla="*/ 2572303 w 5895975"/>
                <a:gd name="connsiteY1172" fmla="*/ 281464 h 2409825"/>
                <a:gd name="connsiteX1173" fmla="*/ 2634216 w 5895975"/>
                <a:gd name="connsiteY1173" fmla="*/ 270034 h 2409825"/>
                <a:gd name="connsiteX1174" fmla="*/ 2684698 w 5895975"/>
                <a:gd name="connsiteY1174" fmla="*/ 281464 h 2409825"/>
                <a:gd name="connsiteX1175" fmla="*/ 2696128 w 5895975"/>
                <a:gd name="connsiteY1175" fmla="*/ 323374 h 2409825"/>
                <a:gd name="connsiteX1176" fmla="*/ 2707558 w 5895975"/>
                <a:gd name="connsiteY1176" fmla="*/ 373856 h 2409825"/>
                <a:gd name="connsiteX1177" fmla="*/ 2718988 w 5895975"/>
                <a:gd name="connsiteY1177" fmla="*/ 385286 h 2409825"/>
                <a:gd name="connsiteX1178" fmla="*/ 2786616 w 5895975"/>
                <a:gd name="connsiteY1178" fmla="*/ 360521 h 2409825"/>
                <a:gd name="connsiteX1179" fmla="*/ 2775186 w 5895975"/>
                <a:gd name="connsiteY1179" fmla="*/ 310039 h 2409825"/>
                <a:gd name="connsiteX1180" fmla="*/ 2794236 w 5895975"/>
                <a:gd name="connsiteY1180" fmla="*/ 298609 h 2409825"/>
                <a:gd name="connsiteX1181" fmla="*/ 2763756 w 5895975"/>
                <a:gd name="connsiteY1181" fmla="*/ 298609 h 2409825"/>
                <a:gd name="connsiteX1182" fmla="*/ 2752326 w 5895975"/>
                <a:gd name="connsiteY1182" fmla="*/ 304324 h 2409825"/>
                <a:gd name="connsiteX1183" fmla="*/ 2752326 w 5895975"/>
                <a:gd name="connsiteY1183" fmla="*/ 285274 h 2409825"/>
                <a:gd name="connsiteX1184" fmla="*/ 2727561 w 5895975"/>
                <a:gd name="connsiteY1184" fmla="*/ 279559 h 2409825"/>
                <a:gd name="connsiteX1185" fmla="*/ 2721846 w 5895975"/>
                <a:gd name="connsiteY1185" fmla="*/ 290989 h 2409825"/>
                <a:gd name="connsiteX1186" fmla="*/ 2721846 w 5895975"/>
                <a:gd name="connsiteY1186" fmla="*/ 270034 h 2409825"/>
                <a:gd name="connsiteX1187" fmla="*/ 2758993 w 5895975"/>
                <a:gd name="connsiteY1187" fmla="*/ 270034 h 2409825"/>
                <a:gd name="connsiteX1188" fmla="*/ 2758993 w 5895975"/>
                <a:gd name="connsiteY1188" fmla="*/ 264319 h 2409825"/>
                <a:gd name="connsiteX1189" fmla="*/ 2734228 w 5895975"/>
                <a:gd name="connsiteY1189" fmla="*/ 233839 h 2409825"/>
                <a:gd name="connsiteX1190" fmla="*/ 2709463 w 5895975"/>
                <a:gd name="connsiteY1190" fmla="*/ 264319 h 2409825"/>
                <a:gd name="connsiteX1191" fmla="*/ 2684698 w 5895975"/>
                <a:gd name="connsiteY1191" fmla="*/ 233839 h 2409825"/>
                <a:gd name="connsiteX1192" fmla="*/ 2678983 w 5895975"/>
                <a:gd name="connsiteY1192" fmla="*/ 228124 h 2409825"/>
                <a:gd name="connsiteX1193" fmla="*/ 2667553 w 5895975"/>
                <a:gd name="connsiteY1193" fmla="*/ 252889 h 2409825"/>
                <a:gd name="connsiteX1194" fmla="*/ 2592306 w 5895975"/>
                <a:gd name="connsiteY1194" fmla="*/ 247174 h 2409825"/>
                <a:gd name="connsiteX1195" fmla="*/ 2642788 w 5895975"/>
                <a:gd name="connsiteY1195" fmla="*/ 228124 h 2409825"/>
                <a:gd name="connsiteX1196" fmla="*/ 2642788 w 5895975"/>
                <a:gd name="connsiteY1196" fmla="*/ 222409 h 2409825"/>
                <a:gd name="connsiteX1197" fmla="*/ 2605641 w 5895975"/>
                <a:gd name="connsiteY1197" fmla="*/ 197644 h 2409825"/>
                <a:gd name="connsiteX1198" fmla="*/ 2611356 w 5895975"/>
                <a:gd name="connsiteY1198" fmla="*/ 186214 h 2409825"/>
                <a:gd name="connsiteX1199" fmla="*/ 2555158 w 5895975"/>
                <a:gd name="connsiteY1199" fmla="*/ 155734 h 2409825"/>
                <a:gd name="connsiteX1200" fmla="*/ 2592306 w 5895975"/>
                <a:gd name="connsiteY1200" fmla="*/ 125254 h 2409825"/>
                <a:gd name="connsiteX1201" fmla="*/ 2549443 w 5895975"/>
                <a:gd name="connsiteY1201" fmla="*/ 119539 h 2409825"/>
                <a:gd name="connsiteX1202" fmla="*/ 2624691 w 5895975"/>
                <a:gd name="connsiteY1202" fmla="*/ 100489 h 2409825"/>
                <a:gd name="connsiteX1203" fmla="*/ 2618976 w 5895975"/>
                <a:gd name="connsiteY1203" fmla="*/ 100489 h 2409825"/>
                <a:gd name="connsiteX1204" fmla="*/ 2618976 w 5895975"/>
                <a:gd name="connsiteY1204" fmla="*/ 94774 h 2409825"/>
                <a:gd name="connsiteX1205" fmla="*/ 2562778 w 5895975"/>
                <a:gd name="connsiteY1205" fmla="*/ 106204 h 2409825"/>
                <a:gd name="connsiteX1206" fmla="*/ 2630406 w 5895975"/>
                <a:gd name="connsiteY1206" fmla="*/ 70009 h 2409825"/>
                <a:gd name="connsiteX1207" fmla="*/ 2593258 w 5895975"/>
                <a:gd name="connsiteY1207" fmla="*/ 64294 h 2409825"/>
                <a:gd name="connsiteX1208" fmla="*/ 2604688 w 5895975"/>
                <a:gd name="connsiteY1208" fmla="*/ 45244 h 2409825"/>
                <a:gd name="connsiteX1209" fmla="*/ 2610403 w 5895975"/>
                <a:gd name="connsiteY1209" fmla="*/ 50959 h 2409825"/>
                <a:gd name="connsiteX1210" fmla="*/ 2747563 w 5895975"/>
                <a:gd name="connsiteY1210" fmla="*/ 81439 h 2409825"/>
                <a:gd name="connsiteX1211" fmla="*/ 2736133 w 5895975"/>
                <a:gd name="connsiteY1211" fmla="*/ 81439 h 2409825"/>
                <a:gd name="connsiteX1212" fmla="*/ 2717083 w 5895975"/>
                <a:gd name="connsiteY1212" fmla="*/ 75724 h 2409825"/>
                <a:gd name="connsiteX1213" fmla="*/ 2711368 w 5895975"/>
                <a:gd name="connsiteY1213" fmla="*/ 56674 h 2409825"/>
                <a:gd name="connsiteX1214" fmla="*/ 2692318 w 5895975"/>
                <a:gd name="connsiteY1214" fmla="*/ 62389 h 2409825"/>
                <a:gd name="connsiteX1215" fmla="*/ 2686603 w 5895975"/>
                <a:gd name="connsiteY1215" fmla="*/ 37624 h 2409825"/>
                <a:gd name="connsiteX1216" fmla="*/ 2729466 w 5895975"/>
                <a:gd name="connsiteY1216" fmla="*/ 18574 h 2409825"/>
                <a:gd name="connsiteX1217" fmla="*/ 2729466 w 5895975"/>
                <a:gd name="connsiteY1217" fmla="*/ 24289 h 2409825"/>
                <a:gd name="connsiteX1218" fmla="*/ 2719941 w 5895975"/>
                <a:gd name="connsiteY1218" fmla="*/ 28099 h 2409825"/>
                <a:gd name="connsiteX1219" fmla="*/ 2716131 w 5895975"/>
                <a:gd name="connsiteY1219" fmla="*/ 37624 h 2409825"/>
                <a:gd name="connsiteX1220" fmla="*/ 2735181 w 5895975"/>
                <a:gd name="connsiteY1220" fmla="*/ 43339 h 2409825"/>
                <a:gd name="connsiteX1221" fmla="*/ 2716131 w 5895975"/>
                <a:gd name="connsiteY1221" fmla="*/ 49054 h 2409825"/>
                <a:gd name="connsiteX1222" fmla="*/ 2727561 w 5895975"/>
                <a:gd name="connsiteY1222" fmla="*/ 49054 h 2409825"/>
                <a:gd name="connsiteX1223" fmla="*/ 2733276 w 5895975"/>
                <a:gd name="connsiteY1223" fmla="*/ 60484 h 2409825"/>
                <a:gd name="connsiteX1224" fmla="*/ 2763756 w 5895975"/>
                <a:gd name="connsiteY1224" fmla="*/ 54769 h 2409825"/>
                <a:gd name="connsiteX1225" fmla="*/ 2763756 w 5895975"/>
                <a:gd name="connsiteY1225" fmla="*/ 49054 h 2409825"/>
                <a:gd name="connsiteX1226" fmla="*/ 2752326 w 5895975"/>
                <a:gd name="connsiteY1226" fmla="*/ 37624 h 2409825"/>
                <a:gd name="connsiteX1227" fmla="*/ 2814238 w 5895975"/>
                <a:gd name="connsiteY1227" fmla="*/ 26194 h 2409825"/>
                <a:gd name="connsiteX1228" fmla="*/ 2895201 w 5895975"/>
                <a:gd name="connsiteY1228" fmla="*/ 31909 h 2409825"/>
                <a:gd name="connsiteX1229" fmla="*/ 2987593 w 5895975"/>
                <a:gd name="connsiteY1229" fmla="*/ 73819 h 2409825"/>
                <a:gd name="connsiteX1230" fmla="*/ 2987593 w 5895975"/>
                <a:gd name="connsiteY1230" fmla="*/ 68104 h 2409825"/>
                <a:gd name="connsiteX1231" fmla="*/ 2981878 w 5895975"/>
                <a:gd name="connsiteY1231" fmla="*/ 68104 h 2409825"/>
                <a:gd name="connsiteX1232" fmla="*/ 2993308 w 5895975"/>
                <a:gd name="connsiteY1232" fmla="*/ 62389 h 2409825"/>
                <a:gd name="connsiteX1233" fmla="*/ 3049506 w 5895975"/>
                <a:gd name="connsiteY1233" fmla="*/ 68104 h 2409825"/>
                <a:gd name="connsiteX1234" fmla="*/ 3049506 w 5895975"/>
                <a:gd name="connsiteY1234" fmla="*/ 87154 h 2409825"/>
                <a:gd name="connsiteX1235" fmla="*/ 3086653 w 5895975"/>
                <a:gd name="connsiteY1235" fmla="*/ 68104 h 2409825"/>
                <a:gd name="connsiteX1236" fmla="*/ 2881866 w 5895975"/>
                <a:gd name="connsiteY1236" fmla="*/ 26194 h 2409825"/>
                <a:gd name="connsiteX1237" fmla="*/ 2881866 w 5895975"/>
                <a:gd name="connsiteY1237" fmla="*/ 7144 h 2409825"/>
                <a:gd name="connsiteX1238" fmla="*/ 2857101 w 5895975"/>
                <a:gd name="connsiteY1238" fmla="*/ 7144 h 2409825"/>
                <a:gd name="connsiteX1239" fmla="*/ 2845671 w 5895975"/>
                <a:gd name="connsiteY1239" fmla="*/ 26194 h 2409825"/>
                <a:gd name="connsiteX1240" fmla="*/ 2559921 w 5895975"/>
                <a:gd name="connsiteY1240" fmla="*/ 20479 h 2409825"/>
                <a:gd name="connsiteX1241" fmla="*/ 2517058 w 5895975"/>
                <a:gd name="connsiteY1241" fmla="*/ 107156 h 2409825"/>
                <a:gd name="connsiteX1242" fmla="*/ 2511343 w 5895975"/>
                <a:gd name="connsiteY1242" fmla="*/ 107156 h 2409825"/>
                <a:gd name="connsiteX1243" fmla="*/ 2505628 w 5895975"/>
                <a:gd name="connsiteY1243" fmla="*/ 88106 h 2409825"/>
                <a:gd name="connsiteX1244" fmla="*/ 2455146 w 5895975"/>
                <a:gd name="connsiteY1244" fmla="*/ 130016 h 2409825"/>
                <a:gd name="connsiteX1245" fmla="*/ 2449431 w 5895975"/>
                <a:gd name="connsiteY1245" fmla="*/ 160496 h 2409825"/>
                <a:gd name="connsiteX1246" fmla="*/ 2468481 w 5895975"/>
                <a:gd name="connsiteY1246" fmla="*/ 166211 h 2409825"/>
                <a:gd name="connsiteX1247" fmla="*/ 2431333 w 5895975"/>
                <a:gd name="connsiteY1247" fmla="*/ 190976 h 2409825"/>
                <a:gd name="connsiteX1248" fmla="*/ 2375136 w 5895975"/>
                <a:gd name="connsiteY1248" fmla="*/ 190976 h 2409825"/>
                <a:gd name="connsiteX1249" fmla="*/ 2344656 w 5895975"/>
                <a:gd name="connsiteY1249" fmla="*/ 221456 h 2409825"/>
                <a:gd name="connsiteX1250" fmla="*/ 2269408 w 5895975"/>
                <a:gd name="connsiteY1250" fmla="*/ 240506 h 2409825"/>
                <a:gd name="connsiteX1251" fmla="*/ 2269408 w 5895975"/>
                <a:gd name="connsiteY1251" fmla="*/ 265271 h 2409825"/>
                <a:gd name="connsiteX1252" fmla="*/ 2288458 w 5895975"/>
                <a:gd name="connsiteY1252" fmla="*/ 270986 h 2409825"/>
                <a:gd name="connsiteX1253" fmla="*/ 2269408 w 5895975"/>
                <a:gd name="connsiteY1253" fmla="*/ 270986 h 2409825"/>
                <a:gd name="connsiteX1254" fmla="*/ 2257978 w 5895975"/>
                <a:gd name="connsiteY1254" fmla="*/ 251936 h 2409825"/>
                <a:gd name="connsiteX1255" fmla="*/ 2267503 w 5895975"/>
                <a:gd name="connsiteY1255" fmla="*/ 248126 h 2409825"/>
                <a:gd name="connsiteX1256" fmla="*/ 2271313 w 5895975"/>
                <a:gd name="connsiteY1256" fmla="*/ 238601 h 2409825"/>
                <a:gd name="connsiteX1257" fmla="*/ 2265598 w 5895975"/>
                <a:gd name="connsiteY1257" fmla="*/ 238601 h 2409825"/>
                <a:gd name="connsiteX1258" fmla="*/ 2228451 w 5895975"/>
                <a:gd name="connsiteY1258" fmla="*/ 280511 h 2409825"/>
                <a:gd name="connsiteX1259" fmla="*/ 2258931 w 5895975"/>
                <a:gd name="connsiteY1259" fmla="*/ 280511 h 2409825"/>
                <a:gd name="connsiteX1260" fmla="*/ 2301793 w 5895975"/>
                <a:gd name="connsiteY1260" fmla="*/ 280511 h 2409825"/>
                <a:gd name="connsiteX1261" fmla="*/ 2251311 w 5895975"/>
                <a:gd name="connsiteY1261" fmla="*/ 410051 h 2409825"/>
                <a:gd name="connsiteX1262" fmla="*/ 2270361 w 5895975"/>
                <a:gd name="connsiteY1262" fmla="*/ 415766 h 2409825"/>
                <a:gd name="connsiteX1263" fmla="*/ 2227498 w 5895975"/>
                <a:gd name="connsiteY1263" fmla="*/ 513874 h 2409825"/>
                <a:gd name="connsiteX1264" fmla="*/ 2233213 w 5895975"/>
                <a:gd name="connsiteY1264" fmla="*/ 513874 h 2409825"/>
                <a:gd name="connsiteX1265" fmla="*/ 2252263 w 5895975"/>
                <a:gd name="connsiteY1265" fmla="*/ 502444 h 2409825"/>
                <a:gd name="connsiteX1266" fmla="*/ 2257978 w 5895975"/>
                <a:gd name="connsiteY1266" fmla="*/ 502444 h 2409825"/>
                <a:gd name="connsiteX1267" fmla="*/ 2233213 w 5895975"/>
                <a:gd name="connsiteY1267" fmla="*/ 532924 h 2409825"/>
                <a:gd name="connsiteX1268" fmla="*/ 2244643 w 5895975"/>
                <a:gd name="connsiteY1268" fmla="*/ 557689 h 2409825"/>
                <a:gd name="connsiteX1269" fmla="*/ 2250358 w 5895975"/>
                <a:gd name="connsiteY1269" fmla="*/ 557689 h 2409825"/>
                <a:gd name="connsiteX1270" fmla="*/ 2256073 w 5895975"/>
                <a:gd name="connsiteY1270" fmla="*/ 538639 h 2409825"/>
                <a:gd name="connsiteX1271" fmla="*/ 2256073 w 5895975"/>
                <a:gd name="connsiteY1271" fmla="*/ 589121 h 2409825"/>
                <a:gd name="connsiteX1272" fmla="*/ 2280838 w 5895975"/>
                <a:gd name="connsiteY1272" fmla="*/ 583406 h 2409825"/>
                <a:gd name="connsiteX1273" fmla="*/ 2317986 w 5895975"/>
                <a:gd name="connsiteY1273" fmla="*/ 564356 h 2409825"/>
                <a:gd name="connsiteX1274" fmla="*/ 2317986 w 5895975"/>
                <a:gd name="connsiteY1274" fmla="*/ 570071 h 2409825"/>
                <a:gd name="connsiteX1275" fmla="*/ 2298936 w 5895975"/>
                <a:gd name="connsiteY1275" fmla="*/ 575786 h 2409825"/>
                <a:gd name="connsiteX1276" fmla="*/ 2336083 w 5895975"/>
                <a:gd name="connsiteY1276" fmla="*/ 606266 h 2409825"/>
                <a:gd name="connsiteX1277" fmla="*/ 2373231 w 5895975"/>
                <a:gd name="connsiteY1277" fmla="*/ 600551 h 2409825"/>
                <a:gd name="connsiteX1278" fmla="*/ 2435143 w 5895975"/>
                <a:gd name="connsiteY1278" fmla="*/ 651034 h 2409825"/>
                <a:gd name="connsiteX1279" fmla="*/ 2440858 w 5895975"/>
                <a:gd name="connsiteY1279" fmla="*/ 675799 h 2409825"/>
                <a:gd name="connsiteX1280" fmla="*/ 2478006 w 5895975"/>
                <a:gd name="connsiteY1280" fmla="*/ 675799 h 2409825"/>
                <a:gd name="connsiteX1281" fmla="*/ 2489436 w 5895975"/>
                <a:gd name="connsiteY1281" fmla="*/ 664369 h 2409825"/>
                <a:gd name="connsiteX1282" fmla="*/ 2478006 w 5895975"/>
                <a:gd name="connsiteY1282" fmla="*/ 658654 h 2409825"/>
                <a:gd name="connsiteX1283" fmla="*/ 2508486 w 5895975"/>
                <a:gd name="connsiteY1283" fmla="*/ 670084 h 2409825"/>
                <a:gd name="connsiteX1284" fmla="*/ 2497056 w 5895975"/>
                <a:gd name="connsiteY1284" fmla="*/ 681514 h 2409825"/>
                <a:gd name="connsiteX1285" fmla="*/ 2516106 w 5895975"/>
                <a:gd name="connsiteY1285" fmla="*/ 681514 h 2409825"/>
                <a:gd name="connsiteX1286" fmla="*/ 2583733 w 5895975"/>
                <a:gd name="connsiteY1286" fmla="*/ 651034 h 2409825"/>
                <a:gd name="connsiteX1287" fmla="*/ 2626596 w 5895975"/>
                <a:gd name="connsiteY1287" fmla="*/ 731996 h 2409825"/>
                <a:gd name="connsiteX1288" fmla="*/ 2620881 w 5895975"/>
                <a:gd name="connsiteY1288" fmla="*/ 751046 h 2409825"/>
                <a:gd name="connsiteX1289" fmla="*/ 2651361 w 5895975"/>
                <a:gd name="connsiteY1289" fmla="*/ 756761 h 2409825"/>
                <a:gd name="connsiteX1290" fmla="*/ 2645646 w 5895975"/>
                <a:gd name="connsiteY1290" fmla="*/ 762476 h 2409825"/>
                <a:gd name="connsiteX1291" fmla="*/ 2645646 w 5895975"/>
                <a:gd name="connsiteY1291" fmla="*/ 772001 h 2409825"/>
                <a:gd name="connsiteX1292" fmla="*/ 2608498 w 5895975"/>
                <a:gd name="connsiteY1292" fmla="*/ 760571 h 2409825"/>
                <a:gd name="connsiteX1293" fmla="*/ 2608498 w 5895975"/>
                <a:gd name="connsiteY1293" fmla="*/ 766286 h 2409825"/>
                <a:gd name="connsiteX1294" fmla="*/ 2732323 w 5895975"/>
                <a:gd name="connsiteY1294" fmla="*/ 909161 h 2409825"/>
                <a:gd name="connsiteX1295" fmla="*/ 2713273 w 5895975"/>
                <a:gd name="connsiteY1295" fmla="*/ 1071086 h 2409825"/>
                <a:gd name="connsiteX1296" fmla="*/ 2551348 w 5895975"/>
                <a:gd name="connsiteY1296" fmla="*/ 1121569 h 2409825"/>
                <a:gd name="connsiteX1297" fmla="*/ 2557063 w 5895975"/>
                <a:gd name="connsiteY1297" fmla="*/ 1146334 h 2409825"/>
                <a:gd name="connsiteX1298" fmla="*/ 2568493 w 5895975"/>
                <a:gd name="connsiteY1298" fmla="*/ 1146334 h 2409825"/>
                <a:gd name="connsiteX1299" fmla="*/ 2587543 w 5895975"/>
                <a:gd name="connsiteY1299" fmla="*/ 1178719 h 2409825"/>
                <a:gd name="connsiteX1300" fmla="*/ 2612308 w 5895975"/>
                <a:gd name="connsiteY1300" fmla="*/ 1178719 h 2409825"/>
                <a:gd name="connsiteX1301" fmla="*/ 2598973 w 5895975"/>
                <a:gd name="connsiteY1301" fmla="*/ 1146334 h 2409825"/>
                <a:gd name="connsiteX1302" fmla="*/ 2641836 w 5895975"/>
                <a:gd name="connsiteY1302" fmla="*/ 1152049 h 2409825"/>
                <a:gd name="connsiteX1303" fmla="*/ 2630406 w 5895975"/>
                <a:gd name="connsiteY1303" fmla="*/ 1163479 h 2409825"/>
                <a:gd name="connsiteX1304" fmla="*/ 2655171 w 5895975"/>
                <a:gd name="connsiteY1304" fmla="*/ 1163479 h 2409825"/>
                <a:gd name="connsiteX1305" fmla="*/ 2679936 w 5895975"/>
                <a:gd name="connsiteY1305" fmla="*/ 1107281 h 2409825"/>
                <a:gd name="connsiteX1306" fmla="*/ 2691366 w 5895975"/>
                <a:gd name="connsiteY1306" fmla="*/ 1132046 h 2409825"/>
                <a:gd name="connsiteX1307" fmla="*/ 2691366 w 5895975"/>
                <a:gd name="connsiteY1307" fmla="*/ 1126331 h 2409825"/>
                <a:gd name="connsiteX1308" fmla="*/ 2710416 w 5895975"/>
                <a:gd name="connsiteY1308" fmla="*/ 1101566 h 2409825"/>
                <a:gd name="connsiteX1309" fmla="*/ 2747563 w 5895975"/>
                <a:gd name="connsiteY1309" fmla="*/ 1120616 h 2409825"/>
                <a:gd name="connsiteX1310" fmla="*/ 2741848 w 5895975"/>
                <a:gd name="connsiteY1310" fmla="*/ 1145381 h 2409825"/>
                <a:gd name="connsiteX1311" fmla="*/ 2706606 w 5895975"/>
                <a:gd name="connsiteY1311" fmla="*/ 1177766 h 2409825"/>
                <a:gd name="connsiteX1312" fmla="*/ 2824716 w 5895975"/>
                <a:gd name="connsiteY1312" fmla="*/ 1177766 h 2409825"/>
                <a:gd name="connsiteX1313" fmla="*/ 2828526 w 5895975"/>
                <a:gd name="connsiteY1313" fmla="*/ 1175861 h 2409825"/>
                <a:gd name="connsiteX1314" fmla="*/ 2822811 w 5895975"/>
                <a:gd name="connsiteY1314" fmla="*/ 1175861 h 2409825"/>
                <a:gd name="connsiteX1315" fmla="*/ 2760898 w 5895975"/>
                <a:gd name="connsiteY1315" fmla="*/ 1108234 h 2409825"/>
                <a:gd name="connsiteX1316" fmla="*/ 2760898 w 5895975"/>
                <a:gd name="connsiteY1316" fmla="*/ 1077754 h 2409825"/>
                <a:gd name="connsiteX1317" fmla="*/ 2822811 w 5895975"/>
                <a:gd name="connsiteY1317" fmla="*/ 979646 h 2409825"/>
                <a:gd name="connsiteX1318" fmla="*/ 2834241 w 5895975"/>
                <a:gd name="connsiteY1318" fmla="*/ 985361 h 2409825"/>
                <a:gd name="connsiteX1319" fmla="*/ 2845671 w 5895975"/>
                <a:gd name="connsiteY1319" fmla="*/ 991076 h 2409825"/>
                <a:gd name="connsiteX1320" fmla="*/ 2826621 w 5895975"/>
                <a:gd name="connsiteY1320" fmla="*/ 1015841 h 2409825"/>
                <a:gd name="connsiteX1321" fmla="*/ 2838051 w 5895975"/>
                <a:gd name="connsiteY1321" fmla="*/ 1015841 h 2409825"/>
                <a:gd name="connsiteX1322" fmla="*/ 2862816 w 5895975"/>
                <a:gd name="connsiteY1322" fmla="*/ 1021556 h 2409825"/>
                <a:gd name="connsiteX1323" fmla="*/ 2899963 w 5895975"/>
                <a:gd name="connsiteY1323" fmla="*/ 996791 h 2409825"/>
                <a:gd name="connsiteX1324" fmla="*/ 2880913 w 5895975"/>
                <a:gd name="connsiteY1324" fmla="*/ 977741 h 2409825"/>
                <a:gd name="connsiteX1325" fmla="*/ 2937111 w 5895975"/>
                <a:gd name="connsiteY1325" fmla="*/ 947261 h 2409825"/>
                <a:gd name="connsiteX1326" fmla="*/ 2937111 w 5895975"/>
                <a:gd name="connsiteY1326" fmla="*/ 958691 h 2409825"/>
                <a:gd name="connsiteX1327" fmla="*/ 2912346 w 5895975"/>
                <a:gd name="connsiteY1327" fmla="*/ 977741 h 2409825"/>
                <a:gd name="connsiteX1328" fmla="*/ 2918061 w 5895975"/>
                <a:gd name="connsiteY1328" fmla="*/ 989171 h 2409825"/>
                <a:gd name="connsiteX1329" fmla="*/ 2929491 w 5895975"/>
                <a:gd name="connsiteY1329" fmla="*/ 989171 h 2409825"/>
                <a:gd name="connsiteX1330" fmla="*/ 2966638 w 5895975"/>
                <a:gd name="connsiteY1330" fmla="*/ 952976 h 2409825"/>
                <a:gd name="connsiteX1331" fmla="*/ 2960923 w 5895975"/>
                <a:gd name="connsiteY1331" fmla="*/ 977741 h 2409825"/>
                <a:gd name="connsiteX1332" fmla="*/ 2985688 w 5895975"/>
                <a:gd name="connsiteY1332" fmla="*/ 977741 h 2409825"/>
                <a:gd name="connsiteX1333" fmla="*/ 2997118 w 5895975"/>
                <a:gd name="connsiteY1333" fmla="*/ 1008221 h 2409825"/>
                <a:gd name="connsiteX1334" fmla="*/ 2966638 w 5895975"/>
                <a:gd name="connsiteY1334" fmla="*/ 1013936 h 2409825"/>
                <a:gd name="connsiteX1335" fmla="*/ 2929491 w 5895975"/>
                <a:gd name="connsiteY1335" fmla="*/ 994886 h 2409825"/>
                <a:gd name="connsiteX1336" fmla="*/ 2918061 w 5895975"/>
                <a:gd name="connsiteY1336" fmla="*/ 1013936 h 2409825"/>
                <a:gd name="connsiteX1337" fmla="*/ 2923776 w 5895975"/>
                <a:gd name="connsiteY1337" fmla="*/ 1032986 h 2409825"/>
                <a:gd name="connsiteX1338" fmla="*/ 2979973 w 5895975"/>
                <a:gd name="connsiteY1338" fmla="*/ 1044416 h 2409825"/>
                <a:gd name="connsiteX1339" fmla="*/ 2927586 w 5895975"/>
                <a:gd name="connsiteY1339" fmla="*/ 1177766 h 2409825"/>
                <a:gd name="connsiteX1340" fmla="*/ 3093321 w 5895975"/>
                <a:gd name="connsiteY1340" fmla="*/ 1177766 h 2409825"/>
                <a:gd name="connsiteX1341" fmla="*/ 3089511 w 5895975"/>
                <a:gd name="connsiteY1341" fmla="*/ 1145381 h 2409825"/>
                <a:gd name="connsiteX1342" fmla="*/ 3100941 w 5895975"/>
                <a:gd name="connsiteY1342" fmla="*/ 1120616 h 2409825"/>
                <a:gd name="connsiteX1343" fmla="*/ 3143803 w 5895975"/>
                <a:gd name="connsiteY1343" fmla="*/ 1045369 h 2409825"/>
                <a:gd name="connsiteX1344" fmla="*/ 3100941 w 5895975"/>
                <a:gd name="connsiteY1344" fmla="*/ 1009174 h 2409825"/>
                <a:gd name="connsiteX1345" fmla="*/ 3100941 w 5895975"/>
                <a:gd name="connsiteY1345" fmla="*/ 1051084 h 2409825"/>
                <a:gd name="connsiteX1346" fmla="*/ 3070461 w 5895975"/>
                <a:gd name="connsiteY1346" fmla="*/ 1056799 h 2409825"/>
                <a:gd name="connsiteX1347" fmla="*/ 3033313 w 5895975"/>
                <a:gd name="connsiteY1347" fmla="*/ 1081564 h 2409825"/>
                <a:gd name="connsiteX1348" fmla="*/ 3039028 w 5895975"/>
                <a:gd name="connsiteY1348" fmla="*/ 1025366 h 2409825"/>
                <a:gd name="connsiteX1349" fmla="*/ 3033313 w 5895975"/>
                <a:gd name="connsiteY1349" fmla="*/ 1019651 h 2409825"/>
                <a:gd name="connsiteX1350" fmla="*/ 3021883 w 5895975"/>
                <a:gd name="connsiteY1350" fmla="*/ 1025366 h 2409825"/>
                <a:gd name="connsiteX1351" fmla="*/ 2997118 w 5895975"/>
                <a:gd name="connsiteY1351" fmla="*/ 1050131 h 2409825"/>
                <a:gd name="connsiteX1352" fmla="*/ 3008548 w 5895975"/>
                <a:gd name="connsiteY1352" fmla="*/ 969169 h 2409825"/>
                <a:gd name="connsiteX1353" fmla="*/ 3019978 w 5895975"/>
                <a:gd name="connsiteY1353" fmla="*/ 950119 h 2409825"/>
                <a:gd name="connsiteX1354" fmla="*/ 3118086 w 5895975"/>
                <a:gd name="connsiteY1354" fmla="*/ 950119 h 2409825"/>
                <a:gd name="connsiteX1355" fmla="*/ 3142851 w 5895975"/>
                <a:gd name="connsiteY1355" fmla="*/ 992029 h 2409825"/>
                <a:gd name="connsiteX1356" fmla="*/ 3187618 w 5895975"/>
                <a:gd name="connsiteY1356" fmla="*/ 980599 h 2409825"/>
                <a:gd name="connsiteX1357" fmla="*/ 3193333 w 5895975"/>
                <a:gd name="connsiteY1357" fmla="*/ 986314 h 2409825"/>
                <a:gd name="connsiteX1358" fmla="*/ 3174283 w 5895975"/>
                <a:gd name="connsiteY1358" fmla="*/ 1028224 h 2409825"/>
                <a:gd name="connsiteX1359" fmla="*/ 3179998 w 5895975"/>
                <a:gd name="connsiteY1359" fmla="*/ 1028224 h 2409825"/>
                <a:gd name="connsiteX1360" fmla="*/ 3222861 w 5895975"/>
                <a:gd name="connsiteY1360" fmla="*/ 972026 h 2409825"/>
                <a:gd name="connsiteX1361" fmla="*/ 3247626 w 5895975"/>
                <a:gd name="connsiteY1361" fmla="*/ 972026 h 2409825"/>
                <a:gd name="connsiteX1362" fmla="*/ 3278106 w 5895975"/>
                <a:gd name="connsiteY1362" fmla="*/ 1070134 h 2409825"/>
                <a:gd name="connsiteX1363" fmla="*/ 3308586 w 5895975"/>
                <a:gd name="connsiteY1363" fmla="*/ 1058704 h 2409825"/>
                <a:gd name="connsiteX1364" fmla="*/ 3302871 w 5895975"/>
                <a:gd name="connsiteY1364" fmla="*/ 1077754 h 2409825"/>
                <a:gd name="connsiteX1365" fmla="*/ 3302871 w 5895975"/>
                <a:gd name="connsiteY1365" fmla="*/ 1083469 h 2409825"/>
                <a:gd name="connsiteX1366" fmla="*/ 3260008 w 5895975"/>
                <a:gd name="connsiteY1366" fmla="*/ 1077754 h 2409825"/>
                <a:gd name="connsiteX1367" fmla="*/ 3260008 w 5895975"/>
                <a:gd name="connsiteY1367" fmla="*/ 1083469 h 2409825"/>
                <a:gd name="connsiteX1368" fmla="*/ 3271438 w 5895975"/>
                <a:gd name="connsiteY1368" fmla="*/ 1083469 h 2409825"/>
                <a:gd name="connsiteX1369" fmla="*/ 3252388 w 5895975"/>
                <a:gd name="connsiteY1369" fmla="*/ 1145381 h 2409825"/>
                <a:gd name="connsiteX1370" fmla="*/ 3263818 w 5895975"/>
                <a:gd name="connsiteY1370" fmla="*/ 1145381 h 2409825"/>
                <a:gd name="connsiteX1371" fmla="*/ 3269533 w 5895975"/>
                <a:gd name="connsiteY1371" fmla="*/ 1109186 h 2409825"/>
                <a:gd name="connsiteX1372" fmla="*/ 3312396 w 5895975"/>
                <a:gd name="connsiteY1372" fmla="*/ 1103471 h 2409825"/>
                <a:gd name="connsiteX1373" fmla="*/ 3355258 w 5895975"/>
                <a:gd name="connsiteY1373" fmla="*/ 1047274 h 2409825"/>
                <a:gd name="connsiteX1374" fmla="*/ 3355258 w 5895975"/>
                <a:gd name="connsiteY1374" fmla="*/ 1028224 h 2409825"/>
                <a:gd name="connsiteX1375" fmla="*/ 3401931 w 5895975"/>
                <a:gd name="connsiteY1375" fmla="*/ 1028224 h 2409825"/>
                <a:gd name="connsiteX1376" fmla="*/ 3401931 w 5895975"/>
                <a:gd name="connsiteY1376" fmla="*/ 1003459 h 2409825"/>
                <a:gd name="connsiteX1377" fmla="*/ 3488608 w 5895975"/>
                <a:gd name="connsiteY1377" fmla="*/ 978694 h 2409825"/>
                <a:gd name="connsiteX1378" fmla="*/ 3494323 w 5895975"/>
                <a:gd name="connsiteY1378" fmla="*/ 990124 h 2409825"/>
                <a:gd name="connsiteX1379" fmla="*/ 3488608 w 5895975"/>
                <a:gd name="connsiteY1379" fmla="*/ 1001554 h 2409825"/>
                <a:gd name="connsiteX1380" fmla="*/ 3413361 w 5895975"/>
                <a:gd name="connsiteY1380" fmla="*/ 1088231 h 2409825"/>
                <a:gd name="connsiteX1381" fmla="*/ 3420981 w 5895975"/>
                <a:gd name="connsiteY1381" fmla="*/ 1088231 h 2409825"/>
                <a:gd name="connsiteX1382" fmla="*/ 3544806 w 5895975"/>
                <a:gd name="connsiteY1382" fmla="*/ 1026319 h 2409825"/>
                <a:gd name="connsiteX1383" fmla="*/ 3539091 w 5895975"/>
                <a:gd name="connsiteY1383" fmla="*/ 1026319 h 2409825"/>
                <a:gd name="connsiteX1384" fmla="*/ 3514326 w 5895975"/>
                <a:gd name="connsiteY1384" fmla="*/ 1014889 h 2409825"/>
                <a:gd name="connsiteX1385" fmla="*/ 3564808 w 5895975"/>
                <a:gd name="connsiteY1385" fmla="*/ 1003459 h 2409825"/>
                <a:gd name="connsiteX1386" fmla="*/ 3553378 w 5895975"/>
                <a:gd name="connsiteY1386" fmla="*/ 997744 h 2409825"/>
                <a:gd name="connsiteX1387" fmla="*/ 3609576 w 5895975"/>
                <a:gd name="connsiteY1387" fmla="*/ 1016794 h 2409825"/>
                <a:gd name="connsiteX1388" fmla="*/ 3621006 w 5895975"/>
                <a:gd name="connsiteY1388" fmla="*/ 997744 h 2409825"/>
                <a:gd name="connsiteX1389" fmla="*/ 3621006 w 5895975"/>
                <a:gd name="connsiteY1389" fmla="*/ 1003459 h 2409825"/>
                <a:gd name="connsiteX1390" fmla="*/ 3615291 w 5895975"/>
                <a:gd name="connsiteY1390" fmla="*/ 1039654 h 2409825"/>
                <a:gd name="connsiteX1391" fmla="*/ 3660058 w 5895975"/>
                <a:gd name="connsiteY1391" fmla="*/ 1101566 h 2409825"/>
                <a:gd name="connsiteX1392" fmla="*/ 3671488 w 5895975"/>
                <a:gd name="connsiteY1392" fmla="*/ 1090136 h 2409825"/>
                <a:gd name="connsiteX1393" fmla="*/ 3677203 w 5895975"/>
                <a:gd name="connsiteY1393" fmla="*/ 1095851 h 2409825"/>
                <a:gd name="connsiteX1394" fmla="*/ 3658153 w 5895975"/>
                <a:gd name="connsiteY1394" fmla="*/ 1101566 h 2409825"/>
                <a:gd name="connsiteX1395" fmla="*/ 3663868 w 5895975"/>
                <a:gd name="connsiteY1395" fmla="*/ 1152049 h 2409825"/>
                <a:gd name="connsiteX1396" fmla="*/ 3644818 w 5895975"/>
                <a:gd name="connsiteY1396" fmla="*/ 1152049 h 2409825"/>
                <a:gd name="connsiteX1397" fmla="*/ 3639103 w 5895975"/>
                <a:gd name="connsiteY1397" fmla="*/ 1173004 h 2409825"/>
                <a:gd name="connsiteX1398" fmla="*/ 3691491 w 5895975"/>
                <a:gd name="connsiteY1398" fmla="*/ 1173004 h 2409825"/>
                <a:gd name="connsiteX1399" fmla="*/ 3695301 w 5895975"/>
                <a:gd name="connsiteY1399" fmla="*/ 1157764 h 2409825"/>
                <a:gd name="connsiteX1400" fmla="*/ 3683871 w 5895975"/>
                <a:gd name="connsiteY1400" fmla="*/ 1138714 h 2409825"/>
                <a:gd name="connsiteX1401" fmla="*/ 3770548 w 5895975"/>
                <a:gd name="connsiteY1401" fmla="*/ 1127284 h 2409825"/>
                <a:gd name="connsiteX1402" fmla="*/ 3770548 w 5895975"/>
                <a:gd name="connsiteY1402" fmla="*/ 1108234 h 2409825"/>
                <a:gd name="connsiteX1403" fmla="*/ 3759118 w 5895975"/>
                <a:gd name="connsiteY1403" fmla="*/ 1096804 h 2409825"/>
                <a:gd name="connsiteX1404" fmla="*/ 3789598 w 5895975"/>
                <a:gd name="connsiteY1404" fmla="*/ 1102519 h 2409825"/>
                <a:gd name="connsiteX1405" fmla="*/ 3778168 w 5895975"/>
                <a:gd name="connsiteY1405" fmla="*/ 1021556 h 2409825"/>
                <a:gd name="connsiteX1406" fmla="*/ 3789598 w 5895975"/>
                <a:gd name="connsiteY1406" fmla="*/ 1021556 h 2409825"/>
                <a:gd name="connsiteX1407" fmla="*/ 3820078 w 5895975"/>
                <a:gd name="connsiteY1407" fmla="*/ 1010126 h 2409825"/>
                <a:gd name="connsiteX1408" fmla="*/ 3831508 w 5895975"/>
                <a:gd name="connsiteY1408" fmla="*/ 1021556 h 2409825"/>
                <a:gd name="connsiteX1409" fmla="*/ 3801028 w 5895975"/>
                <a:gd name="connsiteY1409" fmla="*/ 1063466 h 2409825"/>
                <a:gd name="connsiteX1410" fmla="*/ 3795313 w 5895975"/>
                <a:gd name="connsiteY1410" fmla="*/ 1113949 h 2409825"/>
                <a:gd name="connsiteX1411" fmla="*/ 3758166 w 5895975"/>
                <a:gd name="connsiteY1411" fmla="*/ 1150144 h 2409825"/>
                <a:gd name="connsiteX1412" fmla="*/ 3739116 w 5895975"/>
                <a:gd name="connsiteY1412" fmla="*/ 1150144 h 2409825"/>
                <a:gd name="connsiteX1413" fmla="*/ 3742926 w 5895975"/>
                <a:gd name="connsiteY1413" fmla="*/ 1171099 h 2409825"/>
                <a:gd name="connsiteX1414" fmla="*/ 3876276 w 5895975"/>
                <a:gd name="connsiteY1414" fmla="*/ 1171099 h 2409825"/>
                <a:gd name="connsiteX1415" fmla="*/ 3831508 w 5895975"/>
                <a:gd name="connsiteY1415" fmla="*/ 1101566 h 2409825"/>
                <a:gd name="connsiteX1416" fmla="*/ 3842938 w 5895975"/>
                <a:gd name="connsiteY1416" fmla="*/ 1101566 h 2409825"/>
                <a:gd name="connsiteX1417" fmla="*/ 3880086 w 5895975"/>
                <a:gd name="connsiteY1417" fmla="*/ 1132046 h 2409825"/>
                <a:gd name="connsiteX1418" fmla="*/ 3880086 w 5895975"/>
                <a:gd name="connsiteY1418" fmla="*/ 1126331 h 2409825"/>
                <a:gd name="connsiteX1419" fmla="*/ 3861036 w 5895975"/>
                <a:gd name="connsiteY1419" fmla="*/ 1101566 h 2409825"/>
                <a:gd name="connsiteX1420" fmla="*/ 3872466 w 5895975"/>
                <a:gd name="connsiteY1420" fmla="*/ 1095851 h 2409825"/>
                <a:gd name="connsiteX1421" fmla="*/ 3861036 w 5895975"/>
                <a:gd name="connsiteY1421" fmla="*/ 1065371 h 2409825"/>
                <a:gd name="connsiteX1422" fmla="*/ 3880086 w 5895975"/>
                <a:gd name="connsiteY1422" fmla="*/ 1065371 h 2409825"/>
                <a:gd name="connsiteX1423" fmla="*/ 3910566 w 5895975"/>
                <a:gd name="connsiteY1423" fmla="*/ 1115854 h 2409825"/>
                <a:gd name="connsiteX1424" fmla="*/ 3910566 w 5895975"/>
                <a:gd name="connsiteY1424" fmla="*/ 1079659 h 2409825"/>
                <a:gd name="connsiteX1425" fmla="*/ 3891516 w 5895975"/>
                <a:gd name="connsiteY1425" fmla="*/ 1079659 h 2409825"/>
                <a:gd name="connsiteX1426" fmla="*/ 3891516 w 5895975"/>
                <a:gd name="connsiteY1426" fmla="*/ 1073944 h 2409825"/>
                <a:gd name="connsiteX1427" fmla="*/ 3897231 w 5895975"/>
                <a:gd name="connsiteY1427" fmla="*/ 1062514 h 2409825"/>
                <a:gd name="connsiteX1428" fmla="*/ 3878181 w 5895975"/>
                <a:gd name="connsiteY1428" fmla="*/ 1051084 h 2409825"/>
                <a:gd name="connsiteX1429" fmla="*/ 3908661 w 5895975"/>
                <a:gd name="connsiteY1429" fmla="*/ 1051084 h 2409825"/>
                <a:gd name="connsiteX1430" fmla="*/ 3976288 w 5895975"/>
                <a:gd name="connsiteY1430" fmla="*/ 1087279 h 2409825"/>
                <a:gd name="connsiteX1431" fmla="*/ 3976288 w 5895975"/>
                <a:gd name="connsiteY1431" fmla="*/ 1092994 h 2409825"/>
                <a:gd name="connsiteX1432" fmla="*/ 3951523 w 5895975"/>
                <a:gd name="connsiteY1432" fmla="*/ 1098709 h 2409825"/>
                <a:gd name="connsiteX1433" fmla="*/ 3957238 w 5895975"/>
                <a:gd name="connsiteY1433" fmla="*/ 1104424 h 2409825"/>
                <a:gd name="connsiteX1434" fmla="*/ 3976288 w 5895975"/>
                <a:gd name="connsiteY1434" fmla="*/ 1110139 h 2409825"/>
                <a:gd name="connsiteX1435" fmla="*/ 4026771 w 5895975"/>
                <a:gd name="connsiteY1435" fmla="*/ 1098709 h 2409825"/>
                <a:gd name="connsiteX1436" fmla="*/ 4026771 w 5895975"/>
                <a:gd name="connsiteY1436" fmla="*/ 1110139 h 2409825"/>
                <a:gd name="connsiteX1437" fmla="*/ 3996291 w 5895975"/>
                <a:gd name="connsiteY1437" fmla="*/ 1146334 h 2409825"/>
                <a:gd name="connsiteX1438" fmla="*/ 3951523 w 5895975"/>
                <a:gd name="connsiteY1438" fmla="*/ 1173004 h 2409825"/>
                <a:gd name="connsiteX1439" fmla="*/ 3978193 w 5895975"/>
                <a:gd name="connsiteY1439" fmla="*/ 1173004 h 2409825"/>
                <a:gd name="connsiteX1440" fmla="*/ 4001053 w 5895975"/>
                <a:gd name="connsiteY1440" fmla="*/ 1157764 h 2409825"/>
                <a:gd name="connsiteX1441" fmla="*/ 4001053 w 5895975"/>
                <a:gd name="connsiteY1441" fmla="*/ 1169194 h 2409825"/>
                <a:gd name="connsiteX1442" fmla="*/ 3999148 w 5895975"/>
                <a:gd name="connsiteY1442" fmla="*/ 1171099 h 2409825"/>
                <a:gd name="connsiteX1443" fmla="*/ 4022008 w 5895975"/>
                <a:gd name="connsiteY1443" fmla="*/ 1171099 h 2409825"/>
                <a:gd name="connsiteX1444" fmla="*/ 4070586 w 5895975"/>
                <a:gd name="connsiteY1444" fmla="*/ 1150144 h 2409825"/>
                <a:gd name="connsiteX1445" fmla="*/ 4070586 w 5895975"/>
                <a:gd name="connsiteY1445" fmla="*/ 1155859 h 2409825"/>
                <a:gd name="connsiteX1446" fmla="*/ 4061061 w 5895975"/>
                <a:gd name="connsiteY1446" fmla="*/ 1159669 h 2409825"/>
                <a:gd name="connsiteX1447" fmla="*/ 4057251 w 5895975"/>
                <a:gd name="connsiteY1447" fmla="*/ 1169194 h 2409825"/>
                <a:gd name="connsiteX1448" fmla="*/ 4076301 w 5895975"/>
                <a:gd name="connsiteY1448" fmla="*/ 1169194 h 2409825"/>
                <a:gd name="connsiteX1449" fmla="*/ 4286803 w 5895975"/>
                <a:gd name="connsiteY1449" fmla="*/ 1107281 h 2409825"/>
                <a:gd name="connsiteX1450" fmla="*/ 4323951 w 5895975"/>
                <a:gd name="connsiteY1450" fmla="*/ 1143476 h 2409825"/>
                <a:gd name="connsiteX1451" fmla="*/ 4310616 w 5895975"/>
                <a:gd name="connsiteY1451" fmla="*/ 1170146 h 2409825"/>
                <a:gd name="connsiteX1452" fmla="*/ 4343001 w 5895975"/>
                <a:gd name="connsiteY1452" fmla="*/ 1170146 h 2409825"/>
                <a:gd name="connsiteX1453" fmla="*/ 4343001 w 5895975"/>
                <a:gd name="connsiteY1453" fmla="*/ 1168241 h 2409825"/>
                <a:gd name="connsiteX1454" fmla="*/ 4300138 w 5895975"/>
                <a:gd name="connsiteY1454" fmla="*/ 932974 h 2409825"/>
                <a:gd name="connsiteX1455" fmla="*/ 4319188 w 5895975"/>
                <a:gd name="connsiteY1455" fmla="*/ 913924 h 2409825"/>
                <a:gd name="connsiteX1456" fmla="*/ 4309663 w 5895975"/>
                <a:gd name="connsiteY1456" fmla="*/ 910114 h 2409825"/>
                <a:gd name="connsiteX1457" fmla="*/ 4305853 w 5895975"/>
                <a:gd name="connsiteY1457" fmla="*/ 900589 h 2409825"/>
                <a:gd name="connsiteX1458" fmla="*/ 4311568 w 5895975"/>
                <a:gd name="connsiteY1458" fmla="*/ 900589 h 2409825"/>
                <a:gd name="connsiteX1459" fmla="*/ 4311568 w 5895975"/>
                <a:gd name="connsiteY1459" fmla="*/ 906304 h 2409825"/>
                <a:gd name="connsiteX1460" fmla="*/ 4348716 w 5895975"/>
                <a:gd name="connsiteY1460" fmla="*/ 973931 h 2409825"/>
                <a:gd name="connsiteX1461" fmla="*/ 4485876 w 5895975"/>
                <a:gd name="connsiteY1461" fmla="*/ 968216 h 2409825"/>
                <a:gd name="connsiteX1462" fmla="*/ 4497306 w 5895975"/>
                <a:gd name="connsiteY1462" fmla="*/ 949166 h 2409825"/>
                <a:gd name="connsiteX1463" fmla="*/ 4472541 w 5895975"/>
                <a:gd name="connsiteY1463" fmla="*/ 949166 h 2409825"/>
                <a:gd name="connsiteX1464" fmla="*/ 4472541 w 5895975"/>
                <a:gd name="connsiteY1464" fmla="*/ 924401 h 2409825"/>
                <a:gd name="connsiteX1465" fmla="*/ 4515403 w 5895975"/>
                <a:gd name="connsiteY1465" fmla="*/ 918686 h 2409825"/>
                <a:gd name="connsiteX1466" fmla="*/ 4515403 w 5895975"/>
                <a:gd name="connsiteY1466" fmla="*/ 949166 h 2409825"/>
                <a:gd name="connsiteX1467" fmla="*/ 4521118 w 5895975"/>
                <a:gd name="connsiteY1467" fmla="*/ 949166 h 2409825"/>
                <a:gd name="connsiteX1468" fmla="*/ 4602081 w 5895975"/>
                <a:gd name="connsiteY1468" fmla="*/ 960596 h 2409825"/>
                <a:gd name="connsiteX1469" fmla="*/ 4583031 w 5895975"/>
                <a:gd name="connsiteY1469" fmla="*/ 966311 h 2409825"/>
                <a:gd name="connsiteX1470" fmla="*/ 4583031 w 5895975"/>
                <a:gd name="connsiteY1470" fmla="*/ 1002506 h 2409825"/>
                <a:gd name="connsiteX1471" fmla="*/ 4602081 w 5895975"/>
                <a:gd name="connsiteY1471" fmla="*/ 1008221 h 2409825"/>
                <a:gd name="connsiteX1472" fmla="*/ 4602081 w 5895975"/>
                <a:gd name="connsiteY1472" fmla="*/ 1038701 h 2409825"/>
                <a:gd name="connsiteX1473" fmla="*/ 4577316 w 5895975"/>
                <a:gd name="connsiteY1473" fmla="*/ 1044416 h 2409825"/>
                <a:gd name="connsiteX1474" fmla="*/ 4577316 w 5895975"/>
                <a:gd name="connsiteY1474" fmla="*/ 1050131 h 2409825"/>
                <a:gd name="connsiteX1475" fmla="*/ 4596366 w 5895975"/>
                <a:gd name="connsiteY1475" fmla="*/ 1061561 h 2409825"/>
                <a:gd name="connsiteX1476" fmla="*/ 4559218 w 5895975"/>
                <a:gd name="connsiteY1476" fmla="*/ 1097756 h 2409825"/>
                <a:gd name="connsiteX1477" fmla="*/ 4570648 w 5895975"/>
                <a:gd name="connsiteY1477" fmla="*/ 1128236 h 2409825"/>
                <a:gd name="connsiteX1478" fmla="*/ 4441108 w 5895975"/>
                <a:gd name="connsiteY1478" fmla="*/ 1116806 h 2409825"/>
                <a:gd name="connsiteX1479" fmla="*/ 4452538 w 5895975"/>
                <a:gd name="connsiteY1479" fmla="*/ 1097756 h 2409825"/>
                <a:gd name="connsiteX1480" fmla="*/ 4415391 w 5895975"/>
                <a:gd name="connsiteY1480" fmla="*/ 1097756 h 2409825"/>
                <a:gd name="connsiteX1481" fmla="*/ 4415391 w 5895975"/>
                <a:gd name="connsiteY1481" fmla="*/ 1109186 h 2409825"/>
                <a:gd name="connsiteX1482" fmla="*/ 4434441 w 5895975"/>
                <a:gd name="connsiteY1482" fmla="*/ 1128236 h 2409825"/>
                <a:gd name="connsiteX1483" fmla="*/ 4440156 w 5895975"/>
                <a:gd name="connsiteY1483" fmla="*/ 1166336 h 2409825"/>
                <a:gd name="connsiteX1484" fmla="*/ 4463016 w 5895975"/>
                <a:gd name="connsiteY1484" fmla="*/ 1166336 h 2409825"/>
                <a:gd name="connsiteX1485" fmla="*/ 4563028 w 5895975"/>
                <a:gd name="connsiteY1485" fmla="*/ 1145381 h 2409825"/>
                <a:gd name="connsiteX1486" fmla="*/ 4572553 w 5895975"/>
                <a:gd name="connsiteY1486" fmla="*/ 1149191 h 2409825"/>
                <a:gd name="connsiteX1487" fmla="*/ 4576363 w 5895975"/>
                <a:gd name="connsiteY1487" fmla="*/ 1158716 h 2409825"/>
                <a:gd name="connsiteX1488" fmla="*/ 4576363 w 5895975"/>
                <a:gd name="connsiteY1488" fmla="*/ 1164431 h 2409825"/>
                <a:gd name="connsiteX1489" fmla="*/ 4572553 w 5895975"/>
                <a:gd name="connsiteY1489" fmla="*/ 1166336 h 2409825"/>
                <a:gd name="connsiteX1490" fmla="*/ 4609701 w 5895975"/>
                <a:gd name="connsiteY1490" fmla="*/ 1173956 h 2409825"/>
                <a:gd name="connsiteX1491" fmla="*/ 4609701 w 5895975"/>
                <a:gd name="connsiteY1491" fmla="*/ 1173956 h 2409825"/>
                <a:gd name="connsiteX1492" fmla="*/ 4609701 w 5895975"/>
                <a:gd name="connsiteY1492" fmla="*/ 1173956 h 2409825"/>
                <a:gd name="connsiteX1493" fmla="*/ 4609701 w 5895975"/>
                <a:gd name="connsiteY1493" fmla="*/ 1173956 h 2409825"/>
                <a:gd name="connsiteX1494" fmla="*/ 3920091 w 5895975"/>
                <a:gd name="connsiteY1494" fmla="*/ 1173956 h 2409825"/>
                <a:gd name="connsiteX1495" fmla="*/ 3918186 w 5895975"/>
                <a:gd name="connsiteY1495" fmla="*/ 1166336 h 2409825"/>
                <a:gd name="connsiteX1496" fmla="*/ 3961048 w 5895975"/>
                <a:gd name="connsiteY1496" fmla="*/ 1110139 h 2409825"/>
                <a:gd name="connsiteX1497" fmla="*/ 3955333 w 5895975"/>
                <a:gd name="connsiteY1497" fmla="*/ 1104424 h 2409825"/>
                <a:gd name="connsiteX1498" fmla="*/ 3943903 w 5895975"/>
                <a:gd name="connsiteY1498" fmla="*/ 1110139 h 2409825"/>
                <a:gd name="connsiteX1499" fmla="*/ 3906756 w 5895975"/>
                <a:gd name="connsiteY1499" fmla="*/ 1160621 h 2409825"/>
                <a:gd name="connsiteX1500" fmla="*/ 3887706 w 5895975"/>
                <a:gd name="connsiteY1500" fmla="*/ 1160621 h 2409825"/>
                <a:gd name="connsiteX1501" fmla="*/ 3895326 w 5895975"/>
                <a:gd name="connsiteY1501" fmla="*/ 1173956 h 2409825"/>
                <a:gd name="connsiteX1502" fmla="*/ 3920091 w 5895975"/>
                <a:gd name="connsiteY1502" fmla="*/ 1173956 h 2409825"/>
                <a:gd name="connsiteX1503" fmla="*/ 3920091 w 5895975"/>
                <a:gd name="connsiteY1503" fmla="*/ 1173956 h 2409825"/>
                <a:gd name="connsiteX1504" fmla="*/ 3920091 w 5895975"/>
                <a:gd name="connsiteY1504" fmla="*/ 1173956 h 2409825"/>
                <a:gd name="connsiteX1505" fmla="*/ 3920091 w 5895975"/>
                <a:gd name="connsiteY1505" fmla="*/ 1173956 h 2409825"/>
                <a:gd name="connsiteX1506" fmla="*/ 3587668 w 5895975"/>
                <a:gd name="connsiteY1506" fmla="*/ 1173956 h 2409825"/>
                <a:gd name="connsiteX1507" fmla="*/ 3587668 w 5895975"/>
                <a:gd name="connsiteY1507" fmla="*/ 1172051 h 2409825"/>
                <a:gd name="connsiteX1508" fmla="*/ 3587668 w 5895975"/>
                <a:gd name="connsiteY1508" fmla="*/ 1110139 h 2409825"/>
                <a:gd name="connsiteX1509" fmla="*/ 3581953 w 5895975"/>
                <a:gd name="connsiteY1509" fmla="*/ 1110139 h 2409825"/>
                <a:gd name="connsiteX1510" fmla="*/ 3551473 w 5895975"/>
                <a:gd name="connsiteY1510" fmla="*/ 1129189 h 2409825"/>
                <a:gd name="connsiteX1511" fmla="*/ 3547663 w 5895975"/>
                <a:gd name="connsiteY1511" fmla="*/ 1175861 h 2409825"/>
                <a:gd name="connsiteX1512" fmla="*/ 3587668 w 5895975"/>
                <a:gd name="connsiteY1512" fmla="*/ 1173956 h 2409825"/>
                <a:gd name="connsiteX1513" fmla="*/ 3587668 w 5895975"/>
                <a:gd name="connsiteY1513" fmla="*/ 1173956 h 2409825"/>
                <a:gd name="connsiteX1514" fmla="*/ 3587668 w 5895975"/>
                <a:gd name="connsiteY1514" fmla="*/ 1173956 h 2409825"/>
                <a:gd name="connsiteX1515" fmla="*/ 3587668 w 5895975"/>
                <a:gd name="connsiteY1515" fmla="*/ 1173956 h 2409825"/>
                <a:gd name="connsiteX1516" fmla="*/ 3531471 w 5895975"/>
                <a:gd name="connsiteY1516" fmla="*/ 1173956 h 2409825"/>
                <a:gd name="connsiteX1517" fmla="*/ 3531471 w 5895975"/>
                <a:gd name="connsiteY1517" fmla="*/ 1172051 h 2409825"/>
                <a:gd name="connsiteX1518" fmla="*/ 3527661 w 5895975"/>
                <a:gd name="connsiteY1518" fmla="*/ 1173956 h 2409825"/>
                <a:gd name="connsiteX1519" fmla="*/ 3531471 w 5895975"/>
                <a:gd name="connsiteY1519" fmla="*/ 1173956 h 2409825"/>
                <a:gd name="connsiteX1520" fmla="*/ 3531471 w 5895975"/>
                <a:gd name="connsiteY1520" fmla="*/ 1173956 h 2409825"/>
                <a:gd name="connsiteX1521" fmla="*/ 3531471 w 5895975"/>
                <a:gd name="connsiteY1521" fmla="*/ 1173956 h 2409825"/>
                <a:gd name="connsiteX1522" fmla="*/ 3531471 w 5895975"/>
                <a:gd name="connsiteY1522" fmla="*/ 1173956 h 2409825"/>
                <a:gd name="connsiteX1523" fmla="*/ 2536108 w 5895975"/>
                <a:gd name="connsiteY1523" fmla="*/ 1173956 h 2409825"/>
                <a:gd name="connsiteX1524" fmla="*/ 2526583 w 5895975"/>
                <a:gd name="connsiteY1524" fmla="*/ 1135856 h 2409825"/>
                <a:gd name="connsiteX1525" fmla="*/ 2501818 w 5895975"/>
                <a:gd name="connsiteY1525" fmla="*/ 1135856 h 2409825"/>
                <a:gd name="connsiteX1526" fmla="*/ 2477053 w 5895975"/>
                <a:gd name="connsiteY1526" fmla="*/ 1105376 h 2409825"/>
                <a:gd name="connsiteX1527" fmla="*/ 2465623 w 5895975"/>
                <a:gd name="connsiteY1527" fmla="*/ 1116806 h 2409825"/>
                <a:gd name="connsiteX1528" fmla="*/ 2471338 w 5895975"/>
                <a:gd name="connsiteY1528" fmla="*/ 1097756 h 2409825"/>
                <a:gd name="connsiteX1529" fmla="*/ 2452288 w 5895975"/>
                <a:gd name="connsiteY1529" fmla="*/ 1097756 h 2409825"/>
                <a:gd name="connsiteX1530" fmla="*/ 2452288 w 5895975"/>
                <a:gd name="connsiteY1530" fmla="*/ 1078706 h 2409825"/>
                <a:gd name="connsiteX1531" fmla="*/ 2433238 w 5895975"/>
                <a:gd name="connsiteY1531" fmla="*/ 1078706 h 2409825"/>
                <a:gd name="connsiteX1532" fmla="*/ 2452288 w 5895975"/>
                <a:gd name="connsiteY1532" fmla="*/ 955834 h 2409825"/>
                <a:gd name="connsiteX1533" fmla="*/ 2446573 w 5895975"/>
                <a:gd name="connsiteY1533" fmla="*/ 955834 h 2409825"/>
                <a:gd name="connsiteX1534" fmla="*/ 2446573 w 5895975"/>
                <a:gd name="connsiteY1534" fmla="*/ 961549 h 2409825"/>
                <a:gd name="connsiteX1535" fmla="*/ 2416093 w 5895975"/>
                <a:gd name="connsiteY1535" fmla="*/ 1072991 h 2409825"/>
                <a:gd name="connsiteX1536" fmla="*/ 2335131 w 5895975"/>
                <a:gd name="connsiteY1536" fmla="*/ 1022509 h 2409825"/>
                <a:gd name="connsiteX1537" fmla="*/ 2323701 w 5895975"/>
                <a:gd name="connsiteY1537" fmla="*/ 960596 h 2409825"/>
                <a:gd name="connsiteX1538" fmla="*/ 2317986 w 5895975"/>
                <a:gd name="connsiteY1538" fmla="*/ 960596 h 2409825"/>
                <a:gd name="connsiteX1539" fmla="*/ 2317986 w 5895975"/>
                <a:gd name="connsiteY1539" fmla="*/ 966311 h 2409825"/>
                <a:gd name="connsiteX1540" fmla="*/ 2312271 w 5895975"/>
                <a:gd name="connsiteY1540" fmla="*/ 954881 h 2409825"/>
                <a:gd name="connsiteX1541" fmla="*/ 2331321 w 5895975"/>
                <a:gd name="connsiteY1541" fmla="*/ 935831 h 2409825"/>
                <a:gd name="connsiteX1542" fmla="*/ 2319891 w 5895975"/>
                <a:gd name="connsiteY1542" fmla="*/ 941546 h 2409825"/>
                <a:gd name="connsiteX1543" fmla="*/ 2325606 w 5895975"/>
                <a:gd name="connsiteY1543" fmla="*/ 922496 h 2409825"/>
                <a:gd name="connsiteX1544" fmla="*/ 2356086 w 5895975"/>
                <a:gd name="connsiteY1544" fmla="*/ 941546 h 2409825"/>
                <a:gd name="connsiteX1545" fmla="*/ 2423713 w 5895975"/>
                <a:gd name="connsiteY1545" fmla="*/ 835819 h 2409825"/>
                <a:gd name="connsiteX1546" fmla="*/ 2386566 w 5895975"/>
                <a:gd name="connsiteY1546" fmla="*/ 656749 h 2409825"/>
                <a:gd name="connsiteX1547" fmla="*/ 2367516 w 5895975"/>
                <a:gd name="connsiteY1547" fmla="*/ 656749 h 2409825"/>
                <a:gd name="connsiteX1548" fmla="*/ 2356086 w 5895975"/>
                <a:gd name="connsiteY1548" fmla="*/ 620554 h 2409825"/>
                <a:gd name="connsiteX1549" fmla="*/ 2344656 w 5895975"/>
                <a:gd name="connsiteY1549" fmla="*/ 626269 h 2409825"/>
                <a:gd name="connsiteX1550" fmla="*/ 2307508 w 5895975"/>
                <a:gd name="connsiteY1550" fmla="*/ 607219 h 2409825"/>
                <a:gd name="connsiteX1551" fmla="*/ 2277028 w 5895975"/>
                <a:gd name="connsiteY1551" fmla="*/ 618649 h 2409825"/>
                <a:gd name="connsiteX1552" fmla="*/ 2277028 w 5895975"/>
                <a:gd name="connsiteY1552" fmla="*/ 612934 h 2409825"/>
                <a:gd name="connsiteX1553" fmla="*/ 2246548 w 5895975"/>
                <a:gd name="connsiteY1553" fmla="*/ 588169 h 2409825"/>
                <a:gd name="connsiteX1554" fmla="*/ 2235118 w 5895975"/>
                <a:gd name="connsiteY1554" fmla="*/ 607219 h 2409825"/>
                <a:gd name="connsiteX1555" fmla="*/ 2210353 w 5895975"/>
                <a:gd name="connsiteY1555" fmla="*/ 601504 h 2409825"/>
                <a:gd name="connsiteX1556" fmla="*/ 2142726 w 5895975"/>
                <a:gd name="connsiteY1556" fmla="*/ 663416 h 2409825"/>
                <a:gd name="connsiteX1557" fmla="*/ 2099863 w 5895975"/>
                <a:gd name="connsiteY1557" fmla="*/ 565309 h 2409825"/>
                <a:gd name="connsiteX1558" fmla="*/ 2013186 w 5895975"/>
                <a:gd name="connsiteY1558" fmla="*/ 559594 h 2409825"/>
                <a:gd name="connsiteX1559" fmla="*/ 2013186 w 5895975"/>
                <a:gd name="connsiteY1559" fmla="*/ 571024 h 2409825"/>
                <a:gd name="connsiteX1560" fmla="*/ 2032236 w 5895975"/>
                <a:gd name="connsiteY1560" fmla="*/ 595789 h 2409825"/>
                <a:gd name="connsiteX1561" fmla="*/ 2020806 w 5895975"/>
                <a:gd name="connsiteY1561" fmla="*/ 595789 h 2409825"/>
                <a:gd name="connsiteX1562" fmla="*/ 1983658 w 5895975"/>
                <a:gd name="connsiteY1562" fmla="*/ 559594 h 2409825"/>
                <a:gd name="connsiteX1563" fmla="*/ 1972228 w 5895975"/>
                <a:gd name="connsiteY1563" fmla="*/ 634841 h 2409825"/>
                <a:gd name="connsiteX1564" fmla="*/ 1996993 w 5895975"/>
                <a:gd name="connsiteY1564" fmla="*/ 634841 h 2409825"/>
                <a:gd name="connsiteX1565" fmla="*/ 2016043 w 5895975"/>
                <a:gd name="connsiteY1565" fmla="*/ 623411 h 2409825"/>
                <a:gd name="connsiteX1566" fmla="*/ 2027473 w 5895975"/>
                <a:gd name="connsiteY1566" fmla="*/ 659606 h 2409825"/>
                <a:gd name="connsiteX1567" fmla="*/ 2027473 w 5895975"/>
                <a:gd name="connsiteY1567" fmla="*/ 648176 h 2409825"/>
                <a:gd name="connsiteX1568" fmla="*/ 2033188 w 5895975"/>
                <a:gd name="connsiteY1568" fmla="*/ 606266 h 2409825"/>
                <a:gd name="connsiteX1569" fmla="*/ 2070336 w 5895975"/>
                <a:gd name="connsiteY1569" fmla="*/ 594836 h 2409825"/>
                <a:gd name="connsiteX1570" fmla="*/ 2107483 w 5895975"/>
                <a:gd name="connsiteY1570" fmla="*/ 631031 h 2409825"/>
                <a:gd name="connsiteX1571" fmla="*/ 2070336 w 5895975"/>
                <a:gd name="connsiteY1571" fmla="*/ 681514 h 2409825"/>
                <a:gd name="connsiteX1572" fmla="*/ 2081766 w 5895975"/>
                <a:gd name="connsiteY1572" fmla="*/ 700564 h 2409825"/>
                <a:gd name="connsiteX1573" fmla="*/ 2093196 w 5895975"/>
                <a:gd name="connsiteY1573" fmla="*/ 700564 h 2409825"/>
                <a:gd name="connsiteX1574" fmla="*/ 2112246 w 5895975"/>
                <a:gd name="connsiteY1574" fmla="*/ 664369 h 2409825"/>
                <a:gd name="connsiteX1575" fmla="*/ 2106531 w 5895975"/>
                <a:gd name="connsiteY1575" fmla="*/ 664369 h 2409825"/>
                <a:gd name="connsiteX1576" fmla="*/ 2087481 w 5895975"/>
                <a:gd name="connsiteY1576" fmla="*/ 675799 h 2409825"/>
                <a:gd name="connsiteX1577" fmla="*/ 2087481 w 5895975"/>
                <a:gd name="connsiteY1577" fmla="*/ 664369 h 2409825"/>
                <a:gd name="connsiteX1578" fmla="*/ 2117961 w 5895975"/>
                <a:gd name="connsiteY1578" fmla="*/ 658654 h 2409825"/>
                <a:gd name="connsiteX1579" fmla="*/ 2123676 w 5895975"/>
                <a:gd name="connsiteY1579" fmla="*/ 694849 h 2409825"/>
                <a:gd name="connsiteX1580" fmla="*/ 2086528 w 5895975"/>
                <a:gd name="connsiteY1580" fmla="*/ 762476 h 2409825"/>
                <a:gd name="connsiteX1581" fmla="*/ 2086528 w 5895975"/>
                <a:gd name="connsiteY1581" fmla="*/ 768191 h 2409825"/>
                <a:gd name="connsiteX1582" fmla="*/ 2097958 w 5895975"/>
                <a:gd name="connsiteY1582" fmla="*/ 762476 h 2409825"/>
                <a:gd name="connsiteX1583" fmla="*/ 2117008 w 5895975"/>
                <a:gd name="connsiteY1583" fmla="*/ 798671 h 2409825"/>
                <a:gd name="connsiteX1584" fmla="*/ 2117008 w 5895975"/>
                <a:gd name="connsiteY1584" fmla="*/ 879634 h 2409825"/>
                <a:gd name="connsiteX1585" fmla="*/ 2105578 w 5895975"/>
                <a:gd name="connsiteY1585" fmla="*/ 879634 h 2409825"/>
                <a:gd name="connsiteX1586" fmla="*/ 1993183 w 5895975"/>
                <a:gd name="connsiteY1586" fmla="*/ 817721 h 2409825"/>
                <a:gd name="connsiteX1587" fmla="*/ 1987468 w 5895975"/>
                <a:gd name="connsiteY1587" fmla="*/ 817721 h 2409825"/>
                <a:gd name="connsiteX1588" fmla="*/ 1976038 w 5895975"/>
                <a:gd name="connsiteY1588" fmla="*/ 829151 h 2409825"/>
                <a:gd name="connsiteX1589" fmla="*/ 1987468 w 5895975"/>
                <a:gd name="connsiteY1589" fmla="*/ 834866 h 2409825"/>
                <a:gd name="connsiteX1590" fmla="*/ 2068431 w 5895975"/>
                <a:gd name="connsiteY1590" fmla="*/ 957739 h 2409825"/>
                <a:gd name="connsiteX1591" fmla="*/ 2093196 w 5895975"/>
                <a:gd name="connsiteY1591" fmla="*/ 1032986 h 2409825"/>
                <a:gd name="connsiteX1592" fmla="*/ 2025568 w 5895975"/>
                <a:gd name="connsiteY1592" fmla="*/ 1119664 h 2409825"/>
                <a:gd name="connsiteX1593" fmla="*/ 2014138 w 5895975"/>
                <a:gd name="connsiteY1593" fmla="*/ 1113949 h 2409825"/>
                <a:gd name="connsiteX1594" fmla="*/ 2014138 w 5895975"/>
                <a:gd name="connsiteY1594" fmla="*/ 1108234 h 2409825"/>
                <a:gd name="connsiteX1595" fmla="*/ 2025568 w 5895975"/>
                <a:gd name="connsiteY1595" fmla="*/ 1083469 h 2409825"/>
                <a:gd name="connsiteX1596" fmla="*/ 1975086 w 5895975"/>
                <a:gd name="connsiteY1596" fmla="*/ 1047274 h 2409825"/>
                <a:gd name="connsiteX1597" fmla="*/ 1969371 w 5895975"/>
                <a:gd name="connsiteY1597" fmla="*/ 1052989 h 2409825"/>
                <a:gd name="connsiteX1598" fmla="*/ 1999851 w 5895975"/>
                <a:gd name="connsiteY1598" fmla="*/ 1033939 h 2409825"/>
                <a:gd name="connsiteX1599" fmla="*/ 2011281 w 5895975"/>
                <a:gd name="connsiteY1599" fmla="*/ 1052989 h 2409825"/>
                <a:gd name="connsiteX1600" fmla="*/ 2016996 w 5895975"/>
                <a:gd name="connsiteY1600" fmla="*/ 1041559 h 2409825"/>
                <a:gd name="connsiteX1601" fmla="*/ 2028426 w 5895975"/>
                <a:gd name="connsiteY1601" fmla="*/ 1011079 h 2409825"/>
                <a:gd name="connsiteX1602" fmla="*/ 2016996 w 5895975"/>
                <a:gd name="connsiteY1602" fmla="*/ 1011079 h 2409825"/>
                <a:gd name="connsiteX1603" fmla="*/ 1949368 w 5895975"/>
                <a:gd name="connsiteY1603" fmla="*/ 1061561 h 2409825"/>
                <a:gd name="connsiteX1604" fmla="*/ 1999851 w 5895975"/>
                <a:gd name="connsiteY1604" fmla="*/ 1072991 h 2409825"/>
                <a:gd name="connsiteX1605" fmla="*/ 1999851 w 5895975"/>
                <a:gd name="connsiteY1605" fmla="*/ 1129189 h 2409825"/>
                <a:gd name="connsiteX1606" fmla="*/ 1988421 w 5895975"/>
                <a:gd name="connsiteY1606" fmla="*/ 1153954 h 2409825"/>
                <a:gd name="connsiteX1607" fmla="*/ 1963656 w 5895975"/>
                <a:gd name="connsiteY1607" fmla="*/ 1180624 h 2409825"/>
                <a:gd name="connsiteX1608" fmla="*/ 2121771 w 5895975"/>
                <a:gd name="connsiteY1608" fmla="*/ 1180624 h 2409825"/>
                <a:gd name="connsiteX1609" fmla="*/ 2086528 w 5895975"/>
                <a:gd name="connsiteY1609" fmla="*/ 1061561 h 2409825"/>
                <a:gd name="connsiteX1610" fmla="*/ 2111293 w 5895975"/>
                <a:gd name="connsiteY1610" fmla="*/ 1031081 h 2409825"/>
                <a:gd name="connsiteX1611" fmla="*/ 2178921 w 5895975"/>
                <a:gd name="connsiteY1611" fmla="*/ 1160621 h 2409825"/>
                <a:gd name="connsiteX1612" fmla="*/ 2197971 w 5895975"/>
                <a:gd name="connsiteY1612" fmla="*/ 1160621 h 2409825"/>
                <a:gd name="connsiteX1613" fmla="*/ 2199876 w 5895975"/>
                <a:gd name="connsiteY1613" fmla="*/ 1181576 h 2409825"/>
                <a:gd name="connsiteX1614" fmla="*/ 2365611 w 5895975"/>
                <a:gd name="connsiteY1614" fmla="*/ 1181576 h 2409825"/>
                <a:gd name="connsiteX1615" fmla="*/ 2357991 w 5895975"/>
                <a:gd name="connsiteY1615" fmla="*/ 1073944 h 2409825"/>
                <a:gd name="connsiteX1616" fmla="*/ 2363706 w 5895975"/>
                <a:gd name="connsiteY1616" fmla="*/ 1062514 h 2409825"/>
                <a:gd name="connsiteX1617" fmla="*/ 2363706 w 5895975"/>
                <a:gd name="connsiteY1617" fmla="*/ 1068229 h 2409825"/>
                <a:gd name="connsiteX1618" fmla="*/ 2419903 w 5895975"/>
                <a:gd name="connsiteY1618" fmla="*/ 1181576 h 2409825"/>
                <a:gd name="connsiteX1619" fmla="*/ 2457051 w 5895975"/>
                <a:gd name="connsiteY1619" fmla="*/ 1181576 h 2409825"/>
                <a:gd name="connsiteX1620" fmla="*/ 2445621 w 5895975"/>
                <a:gd name="connsiteY1620" fmla="*/ 1129189 h 2409825"/>
                <a:gd name="connsiteX1621" fmla="*/ 2457051 w 5895975"/>
                <a:gd name="connsiteY1621" fmla="*/ 1129189 h 2409825"/>
                <a:gd name="connsiteX1622" fmla="*/ 2511343 w 5895975"/>
                <a:gd name="connsiteY1622" fmla="*/ 1181576 h 2409825"/>
                <a:gd name="connsiteX1623" fmla="*/ 2536108 w 5895975"/>
                <a:gd name="connsiteY1623" fmla="*/ 1173956 h 2409825"/>
                <a:gd name="connsiteX1624" fmla="*/ 2536108 w 5895975"/>
                <a:gd name="connsiteY1624" fmla="*/ 1173956 h 2409825"/>
                <a:gd name="connsiteX1625" fmla="*/ 2536108 w 5895975"/>
                <a:gd name="connsiteY1625" fmla="*/ 1173956 h 2409825"/>
                <a:gd name="connsiteX1626" fmla="*/ 2536108 w 5895975"/>
                <a:gd name="connsiteY1626" fmla="*/ 1173956 h 2409825"/>
                <a:gd name="connsiteX1627" fmla="*/ 1810303 w 5895975"/>
                <a:gd name="connsiteY1627" fmla="*/ 1173956 h 2409825"/>
                <a:gd name="connsiteX1628" fmla="*/ 1763631 w 5895975"/>
                <a:gd name="connsiteY1628" fmla="*/ 1121569 h 2409825"/>
                <a:gd name="connsiteX1629" fmla="*/ 1788396 w 5895975"/>
                <a:gd name="connsiteY1629" fmla="*/ 1053941 h 2409825"/>
                <a:gd name="connsiteX1630" fmla="*/ 1776966 w 5895975"/>
                <a:gd name="connsiteY1630" fmla="*/ 1053941 h 2409825"/>
                <a:gd name="connsiteX1631" fmla="*/ 1771251 w 5895975"/>
                <a:gd name="connsiteY1631" fmla="*/ 1084421 h 2409825"/>
                <a:gd name="connsiteX1632" fmla="*/ 1752201 w 5895975"/>
                <a:gd name="connsiteY1632" fmla="*/ 1072991 h 2409825"/>
                <a:gd name="connsiteX1633" fmla="*/ 1740771 w 5895975"/>
                <a:gd name="connsiteY1633" fmla="*/ 1005364 h 2409825"/>
                <a:gd name="connsiteX1634" fmla="*/ 1759821 w 5895975"/>
                <a:gd name="connsiteY1634" fmla="*/ 986314 h 2409825"/>
                <a:gd name="connsiteX1635" fmla="*/ 1771251 w 5895975"/>
                <a:gd name="connsiteY1635" fmla="*/ 992029 h 2409825"/>
                <a:gd name="connsiteX1636" fmla="*/ 1771251 w 5895975"/>
                <a:gd name="connsiteY1636" fmla="*/ 987266 h 2409825"/>
                <a:gd name="connsiteX1637" fmla="*/ 1776966 w 5895975"/>
                <a:gd name="connsiteY1637" fmla="*/ 987266 h 2409825"/>
                <a:gd name="connsiteX1638" fmla="*/ 1776966 w 5895975"/>
                <a:gd name="connsiteY1638" fmla="*/ 1006316 h 2409825"/>
                <a:gd name="connsiteX1639" fmla="*/ 1796016 w 5895975"/>
                <a:gd name="connsiteY1639" fmla="*/ 1012031 h 2409825"/>
                <a:gd name="connsiteX1640" fmla="*/ 1771251 w 5895975"/>
                <a:gd name="connsiteY1640" fmla="*/ 1023461 h 2409825"/>
                <a:gd name="connsiteX1641" fmla="*/ 1771251 w 5895975"/>
                <a:gd name="connsiteY1641" fmla="*/ 1004411 h 2409825"/>
                <a:gd name="connsiteX1642" fmla="*/ 1746486 w 5895975"/>
                <a:gd name="connsiteY1642" fmla="*/ 1010126 h 2409825"/>
                <a:gd name="connsiteX1643" fmla="*/ 1752201 w 5895975"/>
                <a:gd name="connsiteY1643" fmla="*/ 1046321 h 2409825"/>
                <a:gd name="connsiteX1644" fmla="*/ 1763631 w 5895975"/>
                <a:gd name="connsiteY1644" fmla="*/ 1046321 h 2409825"/>
                <a:gd name="connsiteX1645" fmla="*/ 1794111 w 5895975"/>
                <a:gd name="connsiteY1645" fmla="*/ 1034891 h 2409825"/>
                <a:gd name="connsiteX1646" fmla="*/ 1836973 w 5895975"/>
                <a:gd name="connsiteY1646" fmla="*/ 953929 h 2409825"/>
                <a:gd name="connsiteX1647" fmla="*/ 1806493 w 5895975"/>
                <a:gd name="connsiteY1647" fmla="*/ 953929 h 2409825"/>
                <a:gd name="connsiteX1648" fmla="*/ 1776013 w 5895975"/>
                <a:gd name="connsiteY1648" fmla="*/ 972979 h 2409825"/>
                <a:gd name="connsiteX1649" fmla="*/ 1764583 w 5895975"/>
                <a:gd name="connsiteY1649" fmla="*/ 948214 h 2409825"/>
                <a:gd name="connsiteX1650" fmla="*/ 1815066 w 5895975"/>
                <a:gd name="connsiteY1650" fmla="*/ 897731 h 2409825"/>
                <a:gd name="connsiteX1651" fmla="*/ 1796016 w 5895975"/>
                <a:gd name="connsiteY1651" fmla="*/ 897731 h 2409825"/>
                <a:gd name="connsiteX1652" fmla="*/ 1753153 w 5895975"/>
                <a:gd name="connsiteY1652" fmla="*/ 939641 h 2409825"/>
                <a:gd name="connsiteX1653" fmla="*/ 1722673 w 5895975"/>
                <a:gd name="connsiteY1653" fmla="*/ 1001554 h 2409825"/>
                <a:gd name="connsiteX1654" fmla="*/ 1722673 w 5895975"/>
                <a:gd name="connsiteY1654" fmla="*/ 996791 h 2409825"/>
                <a:gd name="connsiteX1655" fmla="*/ 1711243 w 5895975"/>
                <a:gd name="connsiteY1655" fmla="*/ 921544 h 2409825"/>
                <a:gd name="connsiteX1656" fmla="*/ 1730293 w 5895975"/>
                <a:gd name="connsiteY1656" fmla="*/ 921544 h 2409825"/>
                <a:gd name="connsiteX1657" fmla="*/ 1730293 w 5895975"/>
                <a:gd name="connsiteY1657" fmla="*/ 896779 h 2409825"/>
                <a:gd name="connsiteX1658" fmla="*/ 1736008 w 5895975"/>
                <a:gd name="connsiteY1658" fmla="*/ 896779 h 2409825"/>
                <a:gd name="connsiteX1659" fmla="*/ 1741723 w 5895975"/>
                <a:gd name="connsiteY1659" fmla="*/ 908209 h 2409825"/>
                <a:gd name="connsiteX1660" fmla="*/ 1741723 w 5895975"/>
                <a:gd name="connsiteY1660" fmla="*/ 904399 h 2409825"/>
                <a:gd name="connsiteX1661" fmla="*/ 1816971 w 5895975"/>
                <a:gd name="connsiteY1661" fmla="*/ 862489 h 2409825"/>
                <a:gd name="connsiteX1662" fmla="*/ 1816971 w 5895975"/>
                <a:gd name="connsiteY1662" fmla="*/ 843439 h 2409825"/>
                <a:gd name="connsiteX1663" fmla="*/ 1940796 w 5895975"/>
                <a:gd name="connsiteY1663" fmla="*/ 843439 h 2409825"/>
                <a:gd name="connsiteX1664" fmla="*/ 1946511 w 5895975"/>
                <a:gd name="connsiteY1664" fmla="*/ 824389 h 2409825"/>
                <a:gd name="connsiteX1665" fmla="*/ 1971276 w 5895975"/>
                <a:gd name="connsiteY1665" fmla="*/ 824389 h 2409825"/>
                <a:gd name="connsiteX1666" fmla="*/ 1976991 w 5895975"/>
                <a:gd name="connsiteY1666" fmla="*/ 812959 h 2409825"/>
                <a:gd name="connsiteX1667" fmla="*/ 1957941 w 5895975"/>
                <a:gd name="connsiteY1667" fmla="*/ 807244 h 2409825"/>
                <a:gd name="connsiteX1668" fmla="*/ 1967466 w 5895975"/>
                <a:gd name="connsiteY1668" fmla="*/ 803434 h 2409825"/>
                <a:gd name="connsiteX1669" fmla="*/ 1971276 w 5895975"/>
                <a:gd name="connsiteY1669" fmla="*/ 793909 h 2409825"/>
                <a:gd name="connsiteX1670" fmla="*/ 1952226 w 5895975"/>
                <a:gd name="connsiteY1670" fmla="*/ 793909 h 2409825"/>
                <a:gd name="connsiteX1671" fmla="*/ 1927461 w 5895975"/>
                <a:gd name="connsiteY1671" fmla="*/ 812959 h 2409825"/>
                <a:gd name="connsiteX1672" fmla="*/ 1938891 w 5895975"/>
                <a:gd name="connsiteY1672" fmla="*/ 793909 h 2409825"/>
                <a:gd name="connsiteX1673" fmla="*/ 1927461 w 5895975"/>
                <a:gd name="connsiteY1673" fmla="*/ 793909 h 2409825"/>
                <a:gd name="connsiteX1674" fmla="*/ 1829353 w 5895975"/>
                <a:gd name="connsiteY1674" fmla="*/ 812959 h 2409825"/>
                <a:gd name="connsiteX1675" fmla="*/ 1829353 w 5895975"/>
                <a:gd name="connsiteY1675" fmla="*/ 807244 h 2409825"/>
                <a:gd name="connsiteX1676" fmla="*/ 1838878 w 5895975"/>
                <a:gd name="connsiteY1676" fmla="*/ 803434 h 2409825"/>
                <a:gd name="connsiteX1677" fmla="*/ 1842688 w 5895975"/>
                <a:gd name="connsiteY1677" fmla="*/ 793909 h 2409825"/>
                <a:gd name="connsiteX1678" fmla="*/ 1831258 w 5895975"/>
                <a:gd name="connsiteY1678" fmla="*/ 726281 h 2409825"/>
                <a:gd name="connsiteX1679" fmla="*/ 1898886 w 5895975"/>
                <a:gd name="connsiteY1679" fmla="*/ 658654 h 2409825"/>
                <a:gd name="connsiteX1680" fmla="*/ 1929366 w 5895975"/>
                <a:gd name="connsiteY1680" fmla="*/ 529114 h 2409825"/>
                <a:gd name="connsiteX1681" fmla="*/ 1972228 w 5895975"/>
                <a:gd name="connsiteY1681" fmla="*/ 529114 h 2409825"/>
                <a:gd name="connsiteX1682" fmla="*/ 2015091 w 5895975"/>
                <a:gd name="connsiteY1682" fmla="*/ 553879 h 2409825"/>
                <a:gd name="connsiteX1683" fmla="*/ 2015091 w 5895975"/>
                <a:gd name="connsiteY1683" fmla="*/ 534829 h 2409825"/>
                <a:gd name="connsiteX1684" fmla="*/ 2009376 w 5895975"/>
                <a:gd name="connsiteY1684" fmla="*/ 523399 h 2409825"/>
                <a:gd name="connsiteX1685" fmla="*/ 1984611 w 5895975"/>
                <a:gd name="connsiteY1685" fmla="*/ 517684 h 2409825"/>
                <a:gd name="connsiteX1686" fmla="*/ 1996041 w 5895975"/>
                <a:gd name="connsiteY1686" fmla="*/ 511969 h 2409825"/>
                <a:gd name="connsiteX1687" fmla="*/ 1984611 w 5895975"/>
                <a:gd name="connsiteY1687" fmla="*/ 511969 h 2409825"/>
                <a:gd name="connsiteX1688" fmla="*/ 1928413 w 5895975"/>
                <a:gd name="connsiteY1688" fmla="*/ 500539 h 2409825"/>
                <a:gd name="connsiteX1689" fmla="*/ 1928413 w 5895975"/>
                <a:gd name="connsiteY1689" fmla="*/ 506254 h 2409825"/>
                <a:gd name="connsiteX1690" fmla="*/ 1958893 w 5895975"/>
                <a:gd name="connsiteY1690" fmla="*/ 511969 h 2409825"/>
                <a:gd name="connsiteX1691" fmla="*/ 1916031 w 5895975"/>
                <a:gd name="connsiteY1691" fmla="*/ 517684 h 2409825"/>
                <a:gd name="connsiteX1692" fmla="*/ 1927461 w 5895975"/>
                <a:gd name="connsiteY1692" fmla="*/ 506254 h 2409825"/>
                <a:gd name="connsiteX1693" fmla="*/ 1716958 w 5895975"/>
                <a:gd name="connsiteY1693" fmla="*/ 542449 h 2409825"/>
                <a:gd name="connsiteX1694" fmla="*/ 1716958 w 5895975"/>
                <a:gd name="connsiteY1694" fmla="*/ 567214 h 2409825"/>
                <a:gd name="connsiteX1695" fmla="*/ 1728388 w 5895975"/>
                <a:gd name="connsiteY1695" fmla="*/ 567214 h 2409825"/>
                <a:gd name="connsiteX1696" fmla="*/ 1809351 w 5895975"/>
                <a:gd name="connsiteY1696" fmla="*/ 548164 h 2409825"/>
                <a:gd name="connsiteX1697" fmla="*/ 1815066 w 5895975"/>
                <a:gd name="connsiteY1697" fmla="*/ 567214 h 2409825"/>
                <a:gd name="connsiteX1698" fmla="*/ 1777918 w 5895975"/>
                <a:gd name="connsiteY1698" fmla="*/ 586264 h 2409825"/>
                <a:gd name="connsiteX1699" fmla="*/ 1679811 w 5895975"/>
                <a:gd name="connsiteY1699" fmla="*/ 723424 h 2409825"/>
                <a:gd name="connsiteX1700" fmla="*/ 1668381 w 5895975"/>
                <a:gd name="connsiteY1700" fmla="*/ 729139 h 2409825"/>
                <a:gd name="connsiteX1701" fmla="*/ 1656951 w 5895975"/>
                <a:gd name="connsiteY1701" fmla="*/ 717709 h 2409825"/>
                <a:gd name="connsiteX1702" fmla="*/ 1718863 w 5895975"/>
                <a:gd name="connsiteY1702" fmla="*/ 606266 h 2409825"/>
                <a:gd name="connsiteX1703" fmla="*/ 1713148 w 5895975"/>
                <a:gd name="connsiteY1703" fmla="*/ 600551 h 2409825"/>
                <a:gd name="connsiteX1704" fmla="*/ 1682668 w 5895975"/>
                <a:gd name="connsiteY1704" fmla="*/ 600551 h 2409825"/>
                <a:gd name="connsiteX1705" fmla="*/ 1652188 w 5895975"/>
                <a:gd name="connsiteY1705" fmla="*/ 631031 h 2409825"/>
                <a:gd name="connsiteX1706" fmla="*/ 1621708 w 5895975"/>
                <a:gd name="connsiteY1706" fmla="*/ 729139 h 2409825"/>
                <a:gd name="connsiteX1707" fmla="*/ 1565511 w 5895975"/>
                <a:gd name="connsiteY1707" fmla="*/ 753904 h 2409825"/>
                <a:gd name="connsiteX1708" fmla="*/ 1559796 w 5895975"/>
                <a:gd name="connsiteY1708" fmla="*/ 759619 h 2409825"/>
                <a:gd name="connsiteX1709" fmla="*/ 1590276 w 5895975"/>
                <a:gd name="connsiteY1709" fmla="*/ 821531 h 2409825"/>
                <a:gd name="connsiteX1710" fmla="*/ 1584561 w 5895975"/>
                <a:gd name="connsiteY1710" fmla="*/ 821531 h 2409825"/>
                <a:gd name="connsiteX1711" fmla="*/ 1578846 w 5895975"/>
                <a:gd name="connsiteY1711" fmla="*/ 810101 h 2409825"/>
                <a:gd name="connsiteX1712" fmla="*/ 1578846 w 5895975"/>
                <a:gd name="connsiteY1712" fmla="*/ 821531 h 2409825"/>
                <a:gd name="connsiteX1713" fmla="*/ 1578846 w 5895975"/>
                <a:gd name="connsiteY1713" fmla="*/ 994886 h 2409825"/>
                <a:gd name="connsiteX1714" fmla="*/ 1685526 w 5895975"/>
                <a:gd name="connsiteY1714" fmla="*/ 1070134 h 2409825"/>
                <a:gd name="connsiteX1715" fmla="*/ 1728388 w 5895975"/>
                <a:gd name="connsiteY1715" fmla="*/ 1075849 h 2409825"/>
                <a:gd name="connsiteX1716" fmla="*/ 1716958 w 5895975"/>
                <a:gd name="connsiteY1716" fmla="*/ 1087279 h 2409825"/>
                <a:gd name="connsiteX1717" fmla="*/ 1722673 w 5895975"/>
                <a:gd name="connsiteY1717" fmla="*/ 1087279 h 2409825"/>
                <a:gd name="connsiteX1718" fmla="*/ 1722673 w 5895975"/>
                <a:gd name="connsiteY1718" fmla="*/ 1092994 h 2409825"/>
                <a:gd name="connsiteX1719" fmla="*/ 1741723 w 5895975"/>
                <a:gd name="connsiteY1719" fmla="*/ 1081564 h 2409825"/>
                <a:gd name="connsiteX1720" fmla="*/ 1753153 w 5895975"/>
                <a:gd name="connsiteY1720" fmla="*/ 1092994 h 2409825"/>
                <a:gd name="connsiteX1721" fmla="*/ 1772203 w 5895975"/>
                <a:gd name="connsiteY1721" fmla="*/ 1154906 h 2409825"/>
                <a:gd name="connsiteX1722" fmla="*/ 1753153 w 5895975"/>
                <a:gd name="connsiteY1722" fmla="*/ 1154906 h 2409825"/>
                <a:gd name="connsiteX1723" fmla="*/ 1655046 w 5895975"/>
                <a:gd name="connsiteY1723" fmla="*/ 1154906 h 2409825"/>
                <a:gd name="connsiteX1724" fmla="*/ 1643616 w 5895975"/>
                <a:gd name="connsiteY1724" fmla="*/ 1166336 h 2409825"/>
                <a:gd name="connsiteX1725" fmla="*/ 1562653 w 5895975"/>
                <a:gd name="connsiteY1725" fmla="*/ 1173956 h 2409825"/>
                <a:gd name="connsiteX1726" fmla="*/ 1810303 w 5895975"/>
                <a:gd name="connsiteY1726" fmla="*/ 1173956 h 2409825"/>
                <a:gd name="connsiteX1727" fmla="*/ 1810303 w 5895975"/>
                <a:gd name="connsiteY1727" fmla="*/ 1173956 h 2409825"/>
                <a:gd name="connsiteX1728" fmla="*/ 1810303 w 5895975"/>
                <a:gd name="connsiteY1728" fmla="*/ 1173956 h 2409825"/>
                <a:gd name="connsiteX1729" fmla="*/ 1810303 w 5895975"/>
                <a:gd name="connsiteY1729" fmla="*/ 1173956 h 2409825"/>
                <a:gd name="connsiteX1730" fmla="*/ 1365486 w 5895975"/>
                <a:gd name="connsiteY1730" fmla="*/ 1173956 h 2409825"/>
                <a:gd name="connsiteX1731" fmla="*/ 1354056 w 5895975"/>
                <a:gd name="connsiteY1731" fmla="*/ 1147286 h 2409825"/>
                <a:gd name="connsiteX1732" fmla="*/ 1396918 w 5895975"/>
                <a:gd name="connsiteY1732" fmla="*/ 1111091 h 2409825"/>
                <a:gd name="connsiteX1733" fmla="*/ 1415968 w 5895975"/>
                <a:gd name="connsiteY1733" fmla="*/ 1069181 h 2409825"/>
                <a:gd name="connsiteX1734" fmla="*/ 1404538 w 5895975"/>
                <a:gd name="connsiteY1734" fmla="*/ 1069181 h 2409825"/>
                <a:gd name="connsiteX1735" fmla="*/ 1379773 w 5895975"/>
                <a:gd name="connsiteY1735" fmla="*/ 1105376 h 2409825"/>
                <a:gd name="connsiteX1736" fmla="*/ 1329291 w 5895975"/>
                <a:gd name="connsiteY1736" fmla="*/ 1105376 h 2409825"/>
                <a:gd name="connsiteX1737" fmla="*/ 1298811 w 5895975"/>
                <a:gd name="connsiteY1737" fmla="*/ 1086326 h 2409825"/>
                <a:gd name="connsiteX1738" fmla="*/ 1279761 w 5895975"/>
                <a:gd name="connsiteY1738" fmla="*/ 1080611 h 2409825"/>
                <a:gd name="connsiteX1739" fmla="*/ 1279761 w 5895975"/>
                <a:gd name="connsiteY1739" fmla="*/ 1061561 h 2409825"/>
                <a:gd name="connsiteX1740" fmla="*/ 1253091 w 5895975"/>
                <a:gd name="connsiteY1740" fmla="*/ 1061561 h 2409825"/>
                <a:gd name="connsiteX1741" fmla="*/ 1234041 w 5895975"/>
                <a:gd name="connsiteY1741" fmla="*/ 1025366 h 2409825"/>
                <a:gd name="connsiteX1742" fmla="*/ 1222611 w 5895975"/>
                <a:gd name="connsiteY1742" fmla="*/ 1036796 h 2409825"/>
                <a:gd name="connsiteX1743" fmla="*/ 1216896 w 5895975"/>
                <a:gd name="connsiteY1743" fmla="*/ 1006316 h 2409825"/>
                <a:gd name="connsiteX1744" fmla="*/ 1211181 w 5895975"/>
                <a:gd name="connsiteY1744" fmla="*/ 1000601 h 2409825"/>
                <a:gd name="connsiteX1745" fmla="*/ 1205466 w 5895975"/>
                <a:gd name="connsiteY1745" fmla="*/ 1051084 h 2409825"/>
                <a:gd name="connsiteX1746" fmla="*/ 1143553 w 5895975"/>
                <a:gd name="connsiteY1746" fmla="*/ 1070134 h 2409825"/>
                <a:gd name="connsiteX1747" fmla="*/ 1100691 w 5895975"/>
                <a:gd name="connsiteY1747" fmla="*/ 1039654 h 2409825"/>
                <a:gd name="connsiteX1748" fmla="*/ 1100691 w 5895975"/>
                <a:gd name="connsiteY1748" fmla="*/ 1058704 h 2409825"/>
                <a:gd name="connsiteX1749" fmla="*/ 1094976 w 5895975"/>
                <a:gd name="connsiteY1749" fmla="*/ 1133951 h 2409825"/>
                <a:gd name="connsiteX1750" fmla="*/ 1083546 w 5895975"/>
                <a:gd name="connsiteY1750" fmla="*/ 1122521 h 2409825"/>
                <a:gd name="connsiteX1751" fmla="*/ 1083546 w 5895975"/>
                <a:gd name="connsiteY1751" fmla="*/ 1141571 h 2409825"/>
                <a:gd name="connsiteX1752" fmla="*/ 890188 w 5895975"/>
                <a:gd name="connsiteY1752" fmla="*/ 1111091 h 2409825"/>
                <a:gd name="connsiteX1753" fmla="*/ 890188 w 5895975"/>
                <a:gd name="connsiteY1753" fmla="*/ 1130141 h 2409825"/>
                <a:gd name="connsiteX1754" fmla="*/ 895903 w 5895975"/>
                <a:gd name="connsiteY1754" fmla="*/ 1160621 h 2409825"/>
                <a:gd name="connsiteX1755" fmla="*/ 867328 w 5895975"/>
                <a:gd name="connsiteY1755" fmla="*/ 1181576 h 2409825"/>
                <a:gd name="connsiteX1756" fmla="*/ 1143553 w 5895975"/>
                <a:gd name="connsiteY1756" fmla="*/ 1181576 h 2409825"/>
                <a:gd name="connsiteX1757" fmla="*/ 1151173 w 5895975"/>
                <a:gd name="connsiteY1757" fmla="*/ 1154906 h 2409825"/>
                <a:gd name="connsiteX1758" fmla="*/ 1132123 w 5895975"/>
                <a:gd name="connsiteY1758" fmla="*/ 1154906 h 2409825"/>
                <a:gd name="connsiteX1759" fmla="*/ 1137838 w 5895975"/>
                <a:gd name="connsiteY1759" fmla="*/ 1135856 h 2409825"/>
                <a:gd name="connsiteX1760" fmla="*/ 1250233 w 5895975"/>
                <a:gd name="connsiteY1760" fmla="*/ 1135856 h 2409825"/>
                <a:gd name="connsiteX1761" fmla="*/ 1250233 w 5895975"/>
                <a:gd name="connsiteY1761" fmla="*/ 1118711 h 2409825"/>
                <a:gd name="connsiteX1762" fmla="*/ 1219753 w 5895975"/>
                <a:gd name="connsiteY1762" fmla="*/ 1112996 h 2409825"/>
                <a:gd name="connsiteX1763" fmla="*/ 1219753 w 5895975"/>
                <a:gd name="connsiteY1763" fmla="*/ 1107281 h 2409825"/>
                <a:gd name="connsiteX1764" fmla="*/ 1281666 w 5895975"/>
                <a:gd name="connsiteY1764" fmla="*/ 1095851 h 2409825"/>
                <a:gd name="connsiteX1765" fmla="*/ 1332148 w 5895975"/>
                <a:gd name="connsiteY1765" fmla="*/ 1132046 h 2409825"/>
                <a:gd name="connsiteX1766" fmla="*/ 1307383 w 5895975"/>
                <a:gd name="connsiteY1766" fmla="*/ 1143476 h 2409825"/>
                <a:gd name="connsiteX1767" fmla="*/ 1316908 w 5895975"/>
                <a:gd name="connsiteY1767" fmla="*/ 1175861 h 2409825"/>
                <a:gd name="connsiteX1768" fmla="*/ 1365486 w 5895975"/>
                <a:gd name="connsiteY1768" fmla="*/ 1175861 h 2409825"/>
                <a:gd name="connsiteX1769" fmla="*/ 1365486 w 5895975"/>
                <a:gd name="connsiteY1769" fmla="*/ 1173956 h 2409825"/>
                <a:gd name="connsiteX1770" fmla="*/ 1365486 w 5895975"/>
                <a:gd name="connsiteY1770" fmla="*/ 1173956 h 2409825"/>
                <a:gd name="connsiteX1771" fmla="*/ 1365486 w 5895975"/>
                <a:gd name="connsiteY1771" fmla="*/ 1173956 h 2409825"/>
                <a:gd name="connsiteX1772" fmla="*/ 795891 w 5895975"/>
                <a:gd name="connsiteY1772" fmla="*/ 1173956 h 2409825"/>
                <a:gd name="connsiteX1773" fmla="*/ 793986 w 5895975"/>
                <a:gd name="connsiteY1773" fmla="*/ 1166336 h 2409825"/>
                <a:gd name="connsiteX1774" fmla="*/ 813036 w 5895975"/>
                <a:gd name="connsiteY1774" fmla="*/ 1166336 h 2409825"/>
                <a:gd name="connsiteX1775" fmla="*/ 813036 w 5895975"/>
                <a:gd name="connsiteY1775" fmla="*/ 1154906 h 2409825"/>
                <a:gd name="connsiteX1776" fmla="*/ 793986 w 5895975"/>
                <a:gd name="connsiteY1776" fmla="*/ 1143476 h 2409825"/>
                <a:gd name="connsiteX1777" fmla="*/ 799701 w 5895975"/>
                <a:gd name="connsiteY1777" fmla="*/ 1143476 h 2409825"/>
                <a:gd name="connsiteX1778" fmla="*/ 799701 w 5895975"/>
                <a:gd name="connsiteY1778" fmla="*/ 1137761 h 2409825"/>
                <a:gd name="connsiteX1779" fmla="*/ 818751 w 5895975"/>
                <a:gd name="connsiteY1779" fmla="*/ 1156811 h 2409825"/>
                <a:gd name="connsiteX1780" fmla="*/ 824466 w 5895975"/>
                <a:gd name="connsiteY1780" fmla="*/ 1126331 h 2409825"/>
                <a:gd name="connsiteX1781" fmla="*/ 799701 w 5895975"/>
                <a:gd name="connsiteY1781" fmla="*/ 1107281 h 2409825"/>
                <a:gd name="connsiteX1782" fmla="*/ 799701 w 5895975"/>
                <a:gd name="connsiteY1782" fmla="*/ 1097756 h 2409825"/>
                <a:gd name="connsiteX1783" fmla="*/ 793986 w 5895975"/>
                <a:gd name="connsiteY1783" fmla="*/ 1097756 h 2409825"/>
                <a:gd name="connsiteX1784" fmla="*/ 769221 w 5895975"/>
                <a:gd name="connsiteY1784" fmla="*/ 1153954 h 2409825"/>
                <a:gd name="connsiteX1785" fmla="*/ 774936 w 5895975"/>
                <a:gd name="connsiteY1785" fmla="*/ 1174909 h 2409825"/>
                <a:gd name="connsiteX1786" fmla="*/ 795891 w 5895975"/>
                <a:gd name="connsiteY1786" fmla="*/ 1174909 h 2409825"/>
                <a:gd name="connsiteX1787" fmla="*/ 795891 w 5895975"/>
                <a:gd name="connsiteY1787" fmla="*/ 1173956 h 2409825"/>
                <a:gd name="connsiteX1788" fmla="*/ 795891 w 5895975"/>
                <a:gd name="connsiteY1788" fmla="*/ 1173956 h 2409825"/>
                <a:gd name="connsiteX1789" fmla="*/ 795891 w 5895975"/>
                <a:gd name="connsiteY1789" fmla="*/ 1173956 h 2409825"/>
                <a:gd name="connsiteX1790" fmla="*/ 631108 w 5895975"/>
                <a:gd name="connsiteY1790" fmla="*/ 1173956 h 2409825"/>
                <a:gd name="connsiteX1791" fmla="*/ 625393 w 5895975"/>
                <a:gd name="connsiteY1791" fmla="*/ 1158716 h 2409825"/>
                <a:gd name="connsiteX1792" fmla="*/ 625393 w 5895975"/>
                <a:gd name="connsiteY1792" fmla="*/ 1173956 h 2409825"/>
                <a:gd name="connsiteX1793" fmla="*/ 631108 w 5895975"/>
                <a:gd name="connsiteY1793" fmla="*/ 1173956 h 2409825"/>
                <a:gd name="connsiteX1794" fmla="*/ 631108 w 5895975"/>
                <a:gd name="connsiteY1794" fmla="*/ 1173956 h 2409825"/>
                <a:gd name="connsiteX1795" fmla="*/ 631108 w 5895975"/>
                <a:gd name="connsiteY1795" fmla="*/ 1173956 h 2409825"/>
                <a:gd name="connsiteX1796" fmla="*/ 631108 w 5895975"/>
                <a:gd name="connsiteY1796" fmla="*/ 1173956 h 2409825"/>
                <a:gd name="connsiteX1797" fmla="*/ 593008 w 5895975"/>
                <a:gd name="connsiteY1797" fmla="*/ 1173956 h 2409825"/>
                <a:gd name="connsiteX1798" fmla="*/ 596818 w 5895975"/>
                <a:gd name="connsiteY1798" fmla="*/ 1153001 h 2409825"/>
                <a:gd name="connsiteX1799" fmla="*/ 653016 w 5895975"/>
                <a:gd name="connsiteY1799" fmla="*/ 1122521 h 2409825"/>
                <a:gd name="connsiteX1800" fmla="*/ 633966 w 5895975"/>
                <a:gd name="connsiteY1800" fmla="*/ 1072039 h 2409825"/>
                <a:gd name="connsiteX1801" fmla="*/ 633966 w 5895975"/>
                <a:gd name="connsiteY1801" fmla="*/ 1066324 h 2409825"/>
                <a:gd name="connsiteX1802" fmla="*/ 645396 w 5895975"/>
                <a:gd name="connsiteY1802" fmla="*/ 1072039 h 2409825"/>
                <a:gd name="connsiteX1803" fmla="*/ 651111 w 5895975"/>
                <a:gd name="connsiteY1803" fmla="*/ 1091089 h 2409825"/>
                <a:gd name="connsiteX1804" fmla="*/ 639681 w 5895975"/>
                <a:gd name="connsiteY1804" fmla="*/ 1102519 h 2409825"/>
                <a:gd name="connsiteX1805" fmla="*/ 682543 w 5895975"/>
                <a:gd name="connsiteY1805" fmla="*/ 1108234 h 2409825"/>
                <a:gd name="connsiteX1806" fmla="*/ 738741 w 5895975"/>
                <a:gd name="connsiteY1806" fmla="*/ 1021556 h 2409825"/>
                <a:gd name="connsiteX1807" fmla="*/ 744456 w 5895975"/>
                <a:gd name="connsiteY1807" fmla="*/ 1021556 h 2409825"/>
                <a:gd name="connsiteX1808" fmla="*/ 750171 w 5895975"/>
                <a:gd name="connsiteY1808" fmla="*/ 1046321 h 2409825"/>
                <a:gd name="connsiteX1809" fmla="*/ 787318 w 5895975"/>
                <a:gd name="connsiteY1809" fmla="*/ 984409 h 2409825"/>
                <a:gd name="connsiteX1810" fmla="*/ 798748 w 5895975"/>
                <a:gd name="connsiteY1810" fmla="*/ 984409 h 2409825"/>
                <a:gd name="connsiteX1811" fmla="*/ 798748 w 5895975"/>
                <a:gd name="connsiteY1811" fmla="*/ 995839 h 2409825"/>
                <a:gd name="connsiteX1812" fmla="*/ 773983 w 5895975"/>
                <a:gd name="connsiteY1812" fmla="*/ 1063466 h 2409825"/>
                <a:gd name="connsiteX1813" fmla="*/ 830181 w 5895975"/>
                <a:gd name="connsiteY1813" fmla="*/ 1119664 h 2409825"/>
                <a:gd name="connsiteX1814" fmla="*/ 830181 w 5895975"/>
                <a:gd name="connsiteY1814" fmla="*/ 1021556 h 2409825"/>
                <a:gd name="connsiteX1815" fmla="*/ 841611 w 5895975"/>
                <a:gd name="connsiteY1815" fmla="*/ 1027271 h 2409825"/>
                <a:gd name="connsiteX1816" fmla="*/ 860661 w 5895975"/>
                <a:gd name="connsiteY1816" fmla="*/ 1083469 h 2409825"/>
                <a:gd name="connsiteX1817" fmla="*/ 872091 w 5895975"/>
                <a:gd name="connsiteY1817" fmla="*/ 1083469 h 2409825"/>
                <a:gd name="connsiteX1818" fmla="*/ 891141 w 5895975"/>
                <a:gd name="connsiteY1818" fmla="*/ 1064419 h 2409825"/>
                <a:gd name="connsiteX1819" fmla="*/ 866376 w 5895975"/>
                <a:gd name="connsiteY1819" fmla="*/ 1002506 h 2409825"/>
                <a:gd name="connsiteX1820" fmla="*/ 891141 w 5895975"/>
                <a:gd name="connsiteY1820" fmla="*/ 952024 h 2409825"/>
                <a:gd name="connsiteX1821" fmla="*/ 885426 w 5895975"/>
                <a:gd name="connsiteY1821" fmla="*/ 895826 h 2409825"/>
                <a:gd name="connsiteX1822" fmla="*/ 928288 w 5895975"/>
                <a:gd name="connsiteY1822" fmla="*/ 859631 h 2409825"/>
                <a:gd name="connsiteX1823" fmla="*/ 897808 w 5895975"/>
                <a:gd name="connsiteY1823" fmla="*/ 859631 h 2409825"/>
                <a:gd name="connsiteX1824" fmla="*/ 897808 w 5895975"/>
                <a:gd name="connsiteY1824" fmla="*/ 853916 h 2409825"/>
                <a:gd name="connsiteX1825" fmla="*/ 934956 w 5895975"/>
                <a:gd name="connsiteY1825" fmla="*/ 853916 h 2409825"/>
                <a:gd name="connsiteX1826" fmla="*/ 991153 w 5895975"/>
                <a:gd name="connsiteY1826" fmla="*/ 853916 h 2409825"/>
                <a:gd name="connsiteX1827" fmla="*/ 991153 w 5895975"/>
                <a:gd name="connsiteY1827" fmla="*/ 859631 h 2409825"/>
                <a:gd name="connsiteX1828" fmla="*/ 979723 w 5895975"/>
                <a:gd name="connsiteY1828" fmla="*/ 865346 h 2409825"/>
                <a:gd name="connsiteX1829" fmla="*/ 998773 w 5895975"/>
                <a:gd name="connsiteY1829" fmla="*/ 865346 h 2409825"/>
                <a:gd name="connsiteX1830" fmla="*/ 1049256 w 5895975"/>
                <a:gd name="connsiteY1830" fmla="*/ 865346 h 2409825"/>
                <a:gd name="connsiteX1831" fmla="*/ 1074021 w 5895975"/>
                <a:gd name="connsiteY1831" fmla="*/ 853916 h 2409825"/>
                <a:gd name="connsiteX1832" fmla="*/ 1074021 w 5895975"/>
                <a:gd name="connsiteY1832" fmla="*/ 859631 h 2409825"/>
                <a:gd name="connsiteX1833" fmla="*/ 1054971 w 5895975"/>
                <a:gd name="connsiteY1833" fmla="*/ 859631 h 2409825"/>
                <a:gd name="connsiteX1834" fmla="*/ 1079736 w 5895975"/>
                <a:gd name="connsiteY1834" fmla="*/ 927259 h 2409825"/>
                <a:gd name="connsiteX1835" fmla="*/ 1029253 w 5895975"/>
                <a:gd name="connsiteY1835" fmla="*/ 932974 h 2409825"/>
                <a:gd name="connsiteX1836" fmla="*/ 1040683 w 5895975"/>
                <a:gd name="connsiteY1836" fmla="*/ 969169 h 2409825"/>
                <a:gd name="connsiteX1837" fmla="*/ 1021633 w 5895975"/>
                <a:gd name="connsiteY1837" fmla="*/ 969169 h 2409825"/>
                <a:gd name="connsiteX1838" fmla="*/ 1021633 w 5895975"/>
                <a:gd name="connsiteY1838" fmla="*/ 974884 h 2409825"/>
                <a:gd name="connsiteX1839" fmla="*/ 1027348 w 5895975"/>
                <a:gd name="connsiteY1839" fmla="*/ 974884 h 2409825"/>
                <a:gd name="connsiteX1840" fmla="*/ 1046398 w 5895975"/>
                <a:gd name="connsiteY1840" fmla="*/ 993934 h 2409825"/>
                <a:gd name="connsiteX1841" fmla="*/ 1089261 w 5895975"/>
                <a:gd name="connsiteY1841" fmla="*/ 988219 h 2409825"/>
                <a:gd name="connsiteX1842" fmla="*/ 1100691 w 5895975"/>
                <a:gd name="connsiteY1842" fmla="*/ 1024414 h 2409825"/>
                <a:gd name="connsiteX1843" fmla="*/ 1100691 w 5895975"/>
                <a:gd name="connsiteY1843" fmla="*/ 1018699 h 2409825"/>
                <a:gd name="connsiteX1844" fmla="*/ 1070211 w 5895975"/>
                <a:gd name="connsiteY1844" fmla="*/ 839629 h 2409825"/>
                <a:gd name="connsiteX1845" fmla="*/ 1025443 w 5895975"/>
                <a:gd name="connsiteY1845" fmla="*/ 820579 h 2409825"/>
                <a:gd name="connsiteX1846" fmla="*/ 1050208 w 5895975"/>
                <a:gd name="connsiteY1846" fmla="*/ 814864 h 2409825"/>
                <a:gd name="connsiteX1847" fmla="*/ 1038778 w 5895975"/>
                <a:gd name="connsiteY1847" fmla="*/ 814864 h 2409825"/>
                <a:gd name="connsiteX1848" fmla="*/ 946386 w 5895975"/>
                <a:gd name="connsiteY1848" fmla="*/ 778669 h 2409825"/>
                <a:gd name="connsiteX1849" fmla="*/ 895903 w 5895975"/>
                <a:gd name="connsiteY1849" fmla="*/ 797719 h 2409825"/>
                <a:gd name="connsiteX1850" fmla="*/ 895903 w 5895975"/>
                <a:gd name="connsiteY1850" fmla="*/ 816769 h 2409825"/>
                <a:gd name="connsiteX1851" fmla="*/ 845421 w 5895975"/>
                <a:gd name="connsiteY1851" fmla="*/ 835819 h 2409825"/>
                <a:gd name="connsiteX1852" fmla="*/ 833991 w 5895975"/>
                <a:gd name="connsiteY1852" fmla="*/ 854869 h 2409825"/>
                <a:gd name="connsiteX1853" fmla="*/ 833991 w 5895975"/>
                <a:gd name="connsiteY1853" fmla="*/ 849154 h 2409825"/>
                <a:gd name="connsiteX1854" fmla="*/ 828276 w 5895975"/>
                <a:gd name="connsiteY1854" fmla="*/ 849154 h 2409825"/>
                <a:gd name="connsiteX1855" fmla="*/ 828276 w 5895975"/>
                <a:gd name="connsiteY1855" fmla="*/ 854869 h 2409825"/>
                <a:gd name="connsiteX1856" fmla="*/ 822561 w 5895975"/>
                <a:gd name="connsiteY1856" fmla="*/ 935831 h 2409825"/>
                <a:gd name="connsiteX1857" fmla="*/ 760648 w 5895975"/>
                <a:gd name="connsiteY1857" fmla="*/ 930116 h 2409825"/>
                <a:gd name="connsiteX1858" fmla="*/ 741598 w 5895975"/>
                <a:gd name="connsiteY1858" fmla="*/ 905351 h 2409825"/>
                <a:gd name="connsiteX1859" fmla="*/ 612058 w 5895975"/>
                <a:gd name="connsiteY1859" fmla="*/ 905351 h 2409825"/>
                <a:gd name="connsiteX1860" fmla="*/ 612058 w 5895975"/>
                <a:gd name="connsiteY1860" fmla="*/ 911066 h 2409825"/>
                <a:gd name="connsiteX1861" fmla="*/ 623488 w 5895975"/>
                <a:gd name="connsiteY1861" fmla="*/ 922496 h 2409825"/>
                <a:gd name="connsiteX1862" fmla="*/ 580626 w 5895975"/>
                <a:gd name="connsiteY1862" fmla="*/ 952976 h 2409825"/>
                <a:gd name="connsiteX1863" fmla="*/ 561576 w 5895975"/>
                <a:gd name="connsiteY1863" fmla="*/ 1014889 h 2409825"/>
                <a:gd name="connsiteX1864" fmla="*/ 573006 w 5895975"/>
                <a:gd name="connsiteY1864" fmla="*/ 1014889 h 2409825"/>
                <a:gd name="connsiteX1865" fmla="*/ 573006 w 5895975"/>
                <a:gd name="connsiteY1865" fmla="*/ 1026319 h 2409825"/>
                <a:gd name="connsiteX1866" fmla="*/ 567291 w 5895975"/>
                <a:gd name="connsiteY1866" fmla="*/ 1026319 h 2409825"/>
                <a:gd name="connsiteX1867" fmla="*/ 555861 w 5895975"/>
                <a:gd name="connsiteY1867" fmla="*/ 1014889 h 2409825"/>
                <a:gd name="connsiteX1868" fmla="*/ 544431 w 5895975"/>
                <a:gd name="connsiteY1868" fmla="*/ 1082516 h 2409825"/>
                <a:gd name="connsiteX1869" fmla="*/ 533001 w 5895975"/>
                <a:gd name="connsiteY1869" fmla="*/ 1101566 h 2409825"/>
                <a:gd name="connsiteX1870" fmla="*/ 533001 w 5895975"/>
                <a:gd name="connsiteY1870" fmla="*/ 1132046 h 2409825"/>
                <a:gd name="connsiteX1871" fmla="*/ 486328 w 5895975"/>
                <a:gd name="connsiteY1871" fmla="*/ 1170146 h 2409825"/>
                <a:gd name="connsiteX1872" fmla="*/ 557766 w 5895975"/>
                <a:gd name="connsiteY1872" fmla="*/ 1170146 h 2409825"/>
                <a:gd name="connsiteX1873" fmla="*/ 557766 w 5895975"/>
                <a:gd name="connsiteY1873" fmla="*/ 1168241 h 2409825"/>
                <a:gd name="connsiteX1874" fmla="*/ 563481 w 5895975"/>
                <a:gd name="connsiteY1874" fmla="*/ 1168241 h 2409825"/>
                <a:gd name="connsiteX1875" fmla="*/ 563481 w 5895975"/>
                <a:gd name="connsiteY1875" fmla="*/ 1170146 h 2409825"/>
                <a:gd name="connsiteX1876" fmla="*/ 593961 w 5895975"/>
                <a:gd name="connsiteY1876" fmla="*/ 1170146 h 2409825"/>
                <a:gd name="connsiteX1877" fmla="*/ 593961 w 5895975"/>
                <a:gd name="connsiteY1877" fmla="*/ 1173956 h 2409825"/>
                <a:gd name="connsiteX1878" fmla="*/ 593008 w 5895975"/>
                <a:gd name="connsiteY1878" fmla="*/ 1173956 h 2409825"/>
                <a:gd name="connsiteX1879" fmla="*/ 593008 w 5895975"/>
                <a:gd name="connsiteY1879" fmla="*/ 1173956 h 2409825"/>
                <a:gd name="connsiteX1880" fmla="*/ 316783 w 5895975"/>
                <a:gd name="connsiteY1880" fmla="*/ 1173956 h 2409825"/>
                <a:gd name="connsiteX1881" fmla="*/ 316783 w 5895975"/>
                <a:gd name="connsiteY1881" fmla="*/ 1127284 h 2409825"/>
                <a:gd name="connsiteX1882" fmla="*/ 316783 w 5895975"/>
                <a:gd name="connsiteY1882" fmla="*/ 1108234 h 2409825"/>
                <a:gd name="connsiteX1883" fmla="*/ 311068 w 5895975"/>
                <a:gd name="connsiteY1883" fmla="*/ 1108234 h 2409825"/>
                <a:gd name="connsiteX1884" fmla="*/ 311068 w 5895975"/>
                <a:gd name="connsiteY1884" fmla="*/ 1113949 h 2409825"/>
                <a:gd name="connsiteX1885" fmla="*/ 282493 w 5895975"/>
                <a:gd name="connsiteY1885" fmla="*/ 1172051 h 2409825"/>
                <a:gd name="connsiteX1886" fmla="*/ 316783 w 5895975"/>
                <a:gd name="connsiteY1886" fmla="*/ 1173956 h 2409825"/>
                <a:gd name="connsiteX1887" fmla="*/ 316783 w 5895975"/>
                <a:gd name="connsiteY1887" fmla="*/ 1173956 h 2409825"/>
                <a:gd name="connsiteX1888" fmla="*/ 316783 w 5895975"/>
                <a:gd name="connsiteY1888" fmla="*/ 1173956 h 2409825"/>
                <a:gd name="connsiteX1889" fmla="*/ 316783 w 5895975"/>
                <a:gd name="connsiteY1889" fmla="*/ 1173956 h 2409825"/>
                <a:gd name="connsiteX1890" fmla="*/ 125331 w 5895975"/>
                <a:gd name="connsiteY1890" fmla="*/ 1173956 h 2409825"/>
                <a:gd name="connsiteX1891" fmla="*/ 119616 w 5895975"/>
                <a:gd name="connsiteY1891" fmla="*/ 1121569 h 2409825"/>
                <a:gd name="connsiteX1892" fmla="*/ 138666 w 5895975"/>
                <a:gd name="connsiteY1892" fmla="*/ 1102519 h 2409825"/>
                <a:gd name="connsiteX1893" fmla="*/ 144381 w 5895975"/>
                <a:gd name="connsiteY1893" fmla="*/ 1102519 h 2409825"/>
                <a:gd name="connsiteX1894" fmla="*/ 150096 w 5895975"/>
                <a:gd name="connsiteY1894" fmla="*/ 1132999 h 2409825"/>
                <a:gd name="connsiteX1895" fmla="*/ 155811 w 5895975"/>
                <a:gd name="connsiteY1895" fmla="*/ 1132999 h 2409825"/>
                <a:gd name="connsiteX1896" fmla="*/ 155811 w 5895975"/>
                <a:gd name="connsiteY1896" fmla="*/ 1127284 h 2409825"/>
                <a:gd name="connsiteX1897" fmla="*/ 298686 w 5895975"/>
                <a:gd name="connsiteY1897" fmla="*/ 1085374 h 2409825"/>
                <a:gd name="connsiteX1898" fmla="*/ 287256 w 5895975"/>
                <a:gd name="connsiteY1898" fmla="*/ 1104424 h 2409825"/>
                <a:gd name="connsiteX1899" fmla="*/ 298686 w 5895975"/>
                <a:gd name="connsiteY1899" fmla="*/ 1104424 h 2409825"/>
                <a:gd name="connsiteX1900" fmla="*/ 317736 w 5895975"/>
                <a:gd name="connsiteY1900" fmla="*/ 1104424 h 2409825"/>
                <a:gd name="connsiteX1901" fmla="*/ 336786 w 5895975"/>
                <a:gd name="connsiteY1901" fmla="*/ 1062514 h 2409825"/>
                <a:gd name="connsiteX1902" fmla="*/ 255823 w 5895975"/>
                <a:gd name="connsiteY1902" fmla="*/ 1006316 h 2409825"/>
                <a:gd name="connsiteX1903" fmla="*/ 126283 w 5895975"/>
                <a:gd name="connsiteY1903" fmla="*/ 1006316 h 2409825"/>
                <a:gd name="connsiteX1904" fmla="*/ 137713 w 5895975"/>
                <a:gd name="connsiteY1904" fmla="*/ 1025366 h 2409825"/>
                <a:gd name="connsiteX1905" fmla="*/ 94851 w 5895975"/>
                <a:gd name="connsiteY1905" fmla="*/ 1075849 h 2409825"/>
                <a:gd name="connsiteX1906" fmla="*/ 98661 w 5895975"/>
                <a:gd name="connsiteY1906" fmla="*/ 1177766 h 2409825"/>
                <a:gd name="connsiteX1907" fmla="*/ 125331 w 5895975"/>
                <a:gd name="connsiteY1907" fmla="*/ 1173956 h 2409825"/>
                <a:gd name="connsiteX1908" fmla="*/ 125331 w 5895975"/>
                <a:gd name="connsiteY1908" fmla="*/ 1173956 h 2409825"/>
                <a:gd name="connsiteX1909" fmla="*/ 125331 w 5895975"/>
                <a:gd name="connsiteY1909" fmla="*/ 1173956 h 2409825"/>
                <a:gd name="connsiteX1910" fmla="*/ 125331 w 5895975"/>
                <a:gd name="connsiteY1910" fmla="*/ 1173956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</a:cxnLst>
              <a:rect l="l" t="t" r="r" b="b"/>
              <a:pathLst>
                <a:path w="5895975" h="2409825">
                  <a:moveTo>
                    <a:pt x="5851761" y="1173956"/>
                  </a:moveTo>
                  <a:cubicBezTo>
                    <a:pt x="5861286" y="1177766"/>
                    <a:pt x="5867001" y="1173956"/>
                    <a:pt x="5872716" y="1177766"/>
                  </a:cubicBezTo>
                  <a:cubicBezTo>
                    <a:pt x="5868906" y="1183481"/>
                    <a:pt x="5872716" y="1189196"/>
                    <a:pt x="5872716" y="1208246"/>
                  </a:cubicBezTo>
                  <a:cubicBezTo>
                    <a:pt x="5806993" y="1231106"/>
                    <a:pt x="5805089" y="1254919"/>
                    <a:pt x="5743176" y="1233011"/>
                  </a:cubicBezTo>
                  <a:cubicBezTo>
                    <a:pt x="5724126" y="1225391"/>
                    <a:pt x="5698408" y="1242536"/>
                    <a:pt x="5681264" y="1208246"/>
                  </a:cubicBezTo>
                  <a:cubicBezTo>
                    <a:pt x="5677453" y="1202531"/>
                    <a:pt x="5677453" y="1202531"/>
                    <a:pt x="5675548" y="1189196"/>
                  </a:cubicBezTo>
                  <a:lnTo>
                    <a:pt x="5694598" y="1183481"/>
                  </a:lnTo>
                  <a:cubicBezTo>
                    <a:pt x="5713648" y="1172051"/>
                    <a:pt x="5741271" y="1187291"/>
                    <a:pt x="5769846" y="1194911"/>
                  </a:cubicBezTo>
                  <a:lnTo>
                    <a:pt x="5769846" y="1183481"/>
                  </a:lnTo>
                  <a:cubicBezTo>
                    <a:pt x="5760321" y="1181576"/>
                    <a:pt x="5750796" y="1177766"/>
                    <a:pt x="5741271" y="1173956"/>
                  </a:cubicBezTo>
                  <a:lnTo>
                    <a:pt x="5619351" y="1173956"/>
                  </a:lnTo>
                  <a:cubicBezTo>
                    <a:pt x="5619351" y="1177766"/>
                    <a:pt x="5617446" y="1179671"/>
                    <a:pt x="5615541" y="1183481"/>
                  </a:cubicBezTo>
                  <a:cubicBezTo>
                    <a:pt x="5611731" y="1189196"/>
                    <a:pt x="5586966" y="1256824"/>
                    <a:pt x="5604111" y="1258729"/>
                  </a:cubicBezTo>
                  <a:lnTo>
                    <a:pt x="5585061" y="1253014"/>
                  </a:lnTo>
                  <a:cubicBezTo>
                    <a:pt x="5549818" y="1273969"/>
                    <a:pt x="5525053" y="1277779"/>
                    <a:pt x="5478381" y="1294924"/>
                  </a:cubicBezTo>
                  <a:cubicBezTo>
                    <a:pt x="5476476" y="1308259"/>
                    <a:pt x="5484096" y="1300639"/>
                    <a:pt x="5472666" y="1306354"/>
                  </a:cubicBezTo>
                  <a:cubicBezTo>
                    <a:pt x="5435518" y="1331119"/>
                    <a:pt x="5324076" y="1313974"/>
                    <a:pt x="5305026" y="1300639"/>
                  </a:cubicBezTo>
                  <a:cubicBezTo>
                    <a:pt x="5320266" y="1291114"/>
                    <a:pt x="5312646" y="1302544"/>
                    <a:pt x="5316456" y="1281589"/>
                  </a:cubicBezTo>
                  <a:cubicBezTo>
                    <a:pt x="5281214" y="1270159"/>
                    <a:pt x="5237398" y="1270159"/>
                    <a:pt x="5224064" y="1239679"/>
                  </a:cubicBezTo>
                  <a:cubicBezTo>
                    <a:pt x="5235493" y="1232059"/>
                    <a:pt x="5245018" y="1214914"/>
                    <a:pt x="5254543" y="1209199"/>
                  </a:cubicBezTo>
                  <a:cubicBezTo>
                    <a:pt x="5265973" y="1203484"/>
                    <a:pt x="5277403" y="1209199"/>
                    <a:pt x="5285023" y="1203484"/>
                  </a:cubicBezTo>
                  <a:cubicBezTo>
                    <a:pt x="5265973" y="1197769"/>
                    <a:pt x="5275498" y="1207294"/>
                    <a:pt x="5265973" y="1192054"/>
                  </a:cubicBezTo>
                  <a:lnTo>
                    <a:pt x="5275498" y="1192054"/>
                  </a:lnTo>
                  <a:cubicBezTo>
                    <a:pt x="5292643" y="1211104"/>
                    <a:pt x="5358366" y="1188244"/>
                    <a:pt x="5399323" y="1174909"/>
                  </a:cubicBezTo>
                  <a:lnTo>
                    <a:pt x="5245018" y="1174909"/>
                  </a:lnTo>
                  <a:cubicBezTo>
                    <a:pt x="5241208" y="1192054"/>
                    <a:pt x="5245018" y="1211104"/>
                    <a:pt x="5231683" y="1223486"/>
                  </a:cubicBezTo>
                  <a:lnTo>
                    <a:pt x="5188821" y="1223486"/>
                  </a:lnTo>
                  <a:cubicBezTo>
                    <a:pt x="5156436" y="1238726"/>
                    <a:pt x="5057376" y="1189196"/>
                    <a:pt x="5040231" y="1193006"/>
                  </a:cubicBezTo>
                  <a:lnTo>
                    <a:pt x="5040231" y="1187291"/>
                  </a:lnTo>
                  <a:cubicBezTo>
                    <a:pt x="5040231" y="1185386"/>
                    <a:pt x="5042136" y="1181576"/>
                    <a:pt x="5042136" y="1177766"/>
                  </a:cubicBezTo>
                  <a:lnTo>
                    <a:pt x="4937361" y="1177766"/>
                  </a:lnTo>
                  <a:cubicBezTo>
                    <a:pt x="4937361" y="1179671"/>
                    <a:pt x="4935456" y="1179671"/>
                    <a:pt x="4933551" y="1181576"/>
                  </a:cubicBezTo>
                  <a:cubicBezTo>
                    <a:pt x="4946886" y="1183481"/>
                    <a:pt x="4944981" y="1183481"/>
                    <a:pt x="4952601" y="1187291"/>
                  </a:cubicBezTo>
                  <a:cubicBezTo>
                    <a:pt x="4937361" y="1187291"/>
                    <a:pt x="4929741" y="1187291"/>
                    <a:pt x="4922121" y="1193006"/>
                  </a:cubicBezTo>
                  <a:cubicBezTo>
                    <a:pt x="4935456" y="1194911"/>
                    <a:pt x="4933551" y="1194911"/>
                    <a:pt x="4941171" y="1198721"/>
                  </a:cubicBezTo>
                  <a:lnTo>
                    <a:pt x="4896403" y="1193006"/>
                  </a:lnTo>
                  <a:lnTo>
                    <a:pt x="4896403" y="1198721"/>
                  </a:lnTo>
                  <a:cubicBezTo>
                    <a:pt x="4913548" y="1206341"/>
                    <a:pt x="4913548" y="1202531"/>
                    <a:pt x="4907833" y="1217771"/>
                  </a:cubicBezTo>
                  <a:cubicBezTo>
                    <a:pt x="4900214" y="1240631"/>
                    <a:pt x="4900214" y="1212056"/>
                    <a:pt x="4888783" y="1236821"/>
                  </a:cubicBezTo>
                  <a:cubicBezTo>
                    <a:pt x="4896403" y="1240631"/>
                    <a:pt x="4892593" y="1236821"/>
                    <a:pt x="4894498" y="1242536"/>
                  </a:cubicBezTo>
                  <a:cubicBezTo>
                    <a:pt x="4853541" y="1274921"/>
                    <a:pt x="4745908" y="1276826"/>
                    <a:pt x="4689711" y="1293019"/>
                  </a:cubicBezTo>
                  <a:cubicBezTo>
                    <a:pt x="4664946" y="1298734"/>
                    <a:pt x="4635418" y="1321594"/>
                    <a:pt x="4622083" y="1317784"/>
                  </a:cubicBezTo>
                  <a:cubicBezTo>
                    <a:pt x="4612558" y="1308259"/>
                    <a:pt x="4608748" y="1296829"/>
                    <a:pt x="4603033" y="1281589"/>
                  </a:cubicBezTo>
                  <a:cubicBezTo>
                    <a:pt x="4620178" y="1279684"/>
                    <a:pt x="4642086" y="1277779"/>
                    <a:pt x="4653516" y="1270159"/>
                  </a:cubicBezTo>
                  <a:lnTo>
                    <a:pt x="4647801" y="1270159"/>
                  </a:lnTo>
                  <a:cubicBezTo>
                    <a:pt x="4640181" y="1260634"/>
                    <a:pt x="4643991" y="1262539"/>
                    <a:pt x="4628751" y="1258729"/>
                  </a:cubicBezTo>
                  <a:cubicBezTo>
                    <a:pt x="4619226" y="1268254"/>
                    <a:pt x="4582078" y="1281589"/>
                    <a:pt x="4578268" y="1277779"/>
                  </a:cubicBezTo>
                  <a:lnTo>
                    <a:pt x="4572553" y="1277779"/>
                  </a:lnTo>
                  <a:cubicBezTo>
                    <a:pt x="4587793" y="1256824"/>
                    <a:pt x="4601128" y="1217771"/>
                    <a:pt x="4604938" y="1181576"/>
                  </a:cubicBezTo>
                  <a:lnTo>
                    <a:pt x="4574458" y="1181576"/>
                  </a:lnTo>
                  <a:cubicBezTo>
                    <a:pt x="4561123" y="1189196"/>
                    <a:pt x="4543978" y="1189196"/>
                    <a:pt x="4533501" y="1204436"/>
                  </a:cubicBezTo>
                  <a:cubicBezTo>
                    <a:pt x="4552551" y="1202531"/>
                    <a:pt x="4554456" y="1198721"/>
                    <a:pt x="4570648" y="1210151"/>
                  </a:cubicBezTo>
                  <a:cubicBezTo>
                    <a:pt x="4551598" y="1215866"/>
                    <a:pt x="4561123" y="1206341"/>
                    <a:pt x="4551598" y="1221581"/>
                  </a:cubicBezTo>
                  <a:cubicBezTo>
                    <a:pt x="4568743" y="1221581"/>
                    <a:pt x="4559218" y="1215866"/>
                    <a:pt x="4570648" y="1221581"/>
                  </a:cubicBezTo>
                  <a:cubicBezTo>
                    <a:pt x="4553503" y="1234916"/>
                    <a:pt x="4572553" y="1233011"/>
                    <a:pt x="4551598" y="1240631"/>
                  </a:cubicBezTo>
                  <a:cubicBezTo>
                    <a:pt x="4540168" y="1248251"/>
                    <a:pt x="4532548" y="1242536"/>
                    <a:pt x="4526833" y="1246346"/>
                  </a:cubicBezTo>
                  <a:lnTo>
                    <a:pt x="4520166" y="1246346"/>
                  </a:lnTo>
                  <a:lnTo>
                    <a:pt x="4520166" y="1257776"/>
                  </a:lnTo>
                  <a:cubicBezTo>
                    <a:pt x="4544931" y="1273016"/>
                    <a:pt x="4582078" y="1284446"/>
                    <a:pt x="4587793" y="1319689"/>
                  </a:cubicBezTo>
                  <a:cubicBezTo>
                    <a:pt x="4580173" y="1325404"/>
                    <a:pt x="4580173" y="1325404"/>
                    <a:pt x="4576363" y="1331119"/>
                  </a:cubicBezTo>
                  <a:lnTo>
                    <a:pt x="4570648" y="1331119"/>
                  </a:lnTo>
                  <a:cubicBezTo>
                    <a:pt x="4564933" y="1313974"/>
                    <a:pt x="4557313" y="1306354"/>
                    <a:pt x="4540168" y="1300639"/>
                  </a:cubicBezTo>
                  <a:lnTo>
                    <a:pt x="4540168" y="1312069"/>
                  </a:lnTo>
                  <a:cubicBezTo>
                    <a:pt x="4575411" y="1334929"/>
                    <a:pt x="4526833" y="1346359"/>
                    <a:pt x="4545883" y="1362551"/>
                  </a:cubicBezTo>
                  <a:lnTo>
                    <a:pt x="4551598" y="1373981"/>
                  </a:lnTo>
                  <a:cubicBezTo>
                    <a:pt x="4566838" y="1364456"/>
                    <a:pt x="4564933" y="1360646"/>
                    <a:pt x="4588746" y="1354931"/>
                  </a:cubicBezTo>
                  <a:cubicBezTo>
                    <a:pt x="4594461" y="1370171"/>
                    <a:pt x="4590651" y="1364456"/>
                    <a:pt x="4600176" y="1373981"/>
                  </a:cubicBezTo>
                  <a:cubicBezTo>
                    <a:pt x="4596366" y="1383506"/>
                    <a:pt x="4596366" y="1383506"/>
                    <a:pt x="4594461" y="1398746"/>
                  </a:cubicBezTo>
                  <a:lnTo>
                    <a:pt x="4563981" y="1398746"/>
                  </a:lnTo>
                  <a:lnTo>
                    <a:pt x="4544931" y="1368266"/>
                  </a:lnTo>
                  <a:cubicBezTo>
                    <a:pt x="4525881" y="1375886"/>
                    <a:pt x="4486828" y="1385411"/>
                    <a:pt x="4483018" y="1379696"/>
                  </a:cubicBezTo>
                  <a:lnTo>
                    <a:pt x="4471588" y="1373981"/>
                  </a:lnTo>
                  <a:lnTo>
                    <a:pt x="4471588" y="1368266"/>
                  </a:lnTo>
                  <a:lnTo>
                    <a:pt x="4477303" y="1368266"/>
                  </a:lnTo>
                  <a:cubicBezTo>
                    <a:pt x="4481113" y="1353026"/>
                    <a:pt x="4492543" y="1356836"/>
                    <a:pt x="4483018" y="1349216"/>
                  </a:cubicBezTo>
                  <a:cubicBezTo>
                    <a:pt x="4471588" y="1339691"/>
                    <a:pt x="4460158" y="1333976"/>
                    <a:pt x="4440156" y="1330166"/>
                  </a:cubicBezTo>
                  <a:lnTo>
                    <a:pt x="4440156" y="1335881"/>
                  </a:lnTo>
                  <a:lnTo>
                    <a:pt x="4445871" y="1335881"/>
                  </a:lnTo>
                  <a:cubicBezTo>
                    <a:pt x="4453491" y="1345406"/>
                    <a:pt x="4463016" y="1351121"/>
                    <a:pt x="4470636" y="1360646"/>
                  </a:cubicBezTo>
                  <a:cubicBezTo>
                    <a:pt x="4464921" y="1366361"/>
                    <a:pt x="4461111" y="1377791"/>
                    <a:pt x="4459206" y="1385411"/>
                  </a:cubicBezTo>
                  <a:lnTo>
                    <a:pt x="4447776" y="1385411"/>
                  </a:lnTo>
                  <a:cubicBezTo>
                    <a:pt x="4430631" y="1349216"/>
                    <a:pt x="4401103" y="1354931"/>
                    <a:pt x="4385863" y="1343501"/>
                  </a:cubicBezTo>
                  <a:cubicBezTo>
                    <a:pt x="4378243" y="1335881"/>
                    <a:pt x="4364908" y="1324451"/>
                    <a:pt x="4374433" y="1318736"/>
                  </a:cubicBezTo>
                  <a:cubicBezTo>
                    <a:pt x="4389673" y="1284446"/>
                    <a:pt x="4424916" y="1290161"/>
                    <a:pt x="4442061" y="1262539"/>
                  </a:cubicBezTo>
                  <a:cubicBezTo>
                    <a:pt x="4430631" y="1258729"/>
                    <a:pt x="4436346" y="1260634"/>
                    <a:pt x="4430631" y="1256824"/>
                  </a:cubicBezTo>
                  <a:cubicBezTo>
                    <a:pt x="4455396" y="1262539"/>
                    <a:pt x="4471588" y="1268254"/>
                    <a:pt x="4492543" y="1262539"/>
                  </a:cubicBezTo>
                  <a:cubicBezTo>
                    <a:pt x="4490638" y="1275874"/>
                    <a:pt x="4486828" y="1268254"/>
                    <a:pt x="4492543" y="1281589"/>
                  </a:cubicBezTo>
                  <a:cubicBezTo>
                    <a:pt x="4500163" y="1287304"/>
                    <a:pt x="4502068" y="1285399"/>
                    <a:pt x="4517308" y="1287304"/>
                  </a:cubicBezTo>
                  <a:lnTo>
                    <a:pt x="4517308" y="1281589"/>
                  </a:lnTo>
                  <a:cubicBezTo>
                    <a:pt x="4494448" y="1262539"/>
                    <a:pt x="4509688" y="1258729"/>
                    <a:pt x="4505878" y="1239679"/>
                  </a:cubicBezTo>
                  <a:cubicBezTo>
                    <a:pt x="4492543" y="1249204"/>
                    <a:pt x="4496353" y="1253014"/>
                    <a:pt x="4475398" y="1258729"/>
                  </a:cubicBezTo>
                  <a:cubicBezTo>
                    <a:pt x="4471588" y="1251109"/>
                    <a:pt x="4467778" y="1245394"/>
                    <a:pt x="4463968" y="1239679"/>
                  </a:cubicBezTo>
                  <a:cubicBezTo>
                    <a:pt x="4469683" y="1224439"/>
                    <a:pt x="4469683" y="1230154"/>
                    <a:pt x="4475398" y="1214914"/>
                  </a:cubicBezTo>
                  <a:cubicBezTo>
                    <a:pt x="4462063" y="1213009"/>
                    <a:pt x="4463968" y="1213009"/>
                    <a:pt x="4456348" y="1209199"/>
                  </a:cubicBezTo>
                  <a:cubicBezTo>
                    <a:pt x="4486828" y="1211104"/>
                    <a:pt x="4514451" y="1209199"/>
                    <a:pt x="4531596" y="1197769"/>
                  </a:cubicBezTo>
                  <a:cubicBezTo>
                    <a:pt x="4486828" y="1197769"/>
                    <a:pt x="4483018" y="1201579"/>
                    <a:pt x="4456348" y="1197769"/>
                  </a:cubicBezTo>
                  <a:lnTo>
                    <a:pt x="4456348" y="1186339"/>
                  </a:lnTo>
                  <a:cubicBezTo>
                    <a:pt x="4460158" y="1184434"/>
                    <a:pt x="4463968" y="1184434"/>
                    <a:pt x="4467778" y="1182529"/>
                  </a:cubicBezTo>
                  <a:lnTo>
                    <a:pt x="4444918" y="1182529"/>
                  </a:lnTo>
                  <a:cubicBezTo>
                    <a:pt x="4444918" y="1197769"/>
                    <a:pt x="4443013" y="1211104"/>
                    <a:pt x="4444918" y="1222534"/>
                  </a:cubicBezTo>
                  <a:cubicBezTo>
                    <a:pt x="4414438" y="1226344"/>
                    <a:pt x="4377291" y="1228249"/>
                    <a:pt x="4346811" y="1222534"/>
                  </a:cubicBezTo>
                  <a:cubicBezTo>
                    <a:pt x="4354431" y="1249204"/>
                    <a:pt x="4344906" y="1249204"/>
                    <a:pt x="4335381" y="1273016"/>
                  </a:cubicBezTo>
                  <a:lnTo>
                    <a:pt x="4329666" y="1273016"/>
                  </a:lnTo>
                  <a:lnTo>
                    <a:pt x="4329666" y="1253966"/>
                  </a:lnTo>
                  <a:cubicBezTo>
                    <a:pt x="4310616" y="1250156"/>
                    <a:pt x="4310616" y="1242536"/>
                    <a:pt x="4304901" y="1248251"/>
                  </a:cubicBezTo>
                  <a:cubicBezTo>
                    <a:pt x="4297281" y="1253966"/>
                    <a:pt x="4293471" y="1273016"/>
                    <a:pt x="4285851" y="1278731"/>
                  </a:cubicBezTo>
                  <a:cubicBezTo>
                    <a:pt x="4280136" y="1282541"/>
                    <a:pt x="4262991" y="1269206"/>
                    <a:pt x="4248703" y="1290161"/>
                  </a:cubicBezTo>
                  <a:cubicBezTo>
                    <a:pt x="4237273" y="1307306"/>
                    <a:pt x="4235368" y="1332071"/>
                    <a:pt x="4229653" y="1340644"/>
                  </a:cubicBezTo>
                  <a:cubicBezTo>
                    <a:pt x="4225843" y="1336834"/>
                    <a:pt x="4229653" y="1331119"/>
                    <a:pt x="4218223" y="1334929"/>
                  </a:cubicBezTo>
                  <a:lnTo>
                    <a:pt x="4218223" y="1340644"/>
                  </a:lnTo>
                  <a:cubicBezTo>
                    <a:pt x="4202983" y="1355884"/>
                    <a:pt x="4187743" y="1385411"/>
                    <a:pt x="4181076" y="1391126"/>
                  </a:cubicBezTo>
                  <a:cubicBezTo>
                    <a:pt x="4171551" y="1387316"/>
                    <a:pt x="4181076" y="1391126"/>
                    <a:pt x="4162026" y="1391126"/>
                  </a:cubicBezTo>
                  <a:cubicBezTo>
                    <a:pt x="4167741" y="1396841"/>
                    <a:pt x="4163931" y="1393031"/>
                    <a:pt x="4173456" y="1396841"/>
                  </a:cubicBezTo>
                  <a:cubicBezTo>
                    <a:pt x="4196316" y="1408271"/>
                    <a:pt x="4343001" y="1352074"/>
                    <a:pt x="4366813" y="1334929"/>
                  </a:cubicBezTo>
                  <a:lnTo>
                    <a:pt x="4361098" y="1353979"/>
                  </a:lnTo>
                  <a:cubicBezTo>
                    <a:pt x="4391578" y="1357789"/>
                    <a:pt x="4400151" y="1365409"/>
                    <a:pt x="4417296" y="1378744"/>
                  </a:cubicBezTo>
                  <a:lnTo>
                    <a:pt x="4417296" y="1384459"/>
                  </a:lnTo>
                  <a:cubicBezTo>
                    <a:pt x="4384911" y="1384459"/>
                    <a:pt x="4334428" y="1393984"/>
                    <a:pt x="4310616" y="1409224"/>
                  </a:cubicBezTo>
                  <a:cubicBezTo>
                    <a:pt x="4322046" y="1413034"/>
                    <a:pt x="4316331" y="1411129"/>
                    <a:pt x="4322046" y="1414939"/>
                  </a:cubicBezTo>
                  <a:lnTo>
                    <a:pt x="4310616" y="1414939"/>
                  </a:lnTo>
                  <a:cubicBezTo>
                    <a:pt x="4289661" y="1401604"/>
                    <a:pt x="4256323" y="1413034"/>
                    <a:pt x="4229653" y="1414939"/>
                  </a:cubicBezTo>
                  <a:cubicBezTo>
                    <a:pt x="4223938" y="1426369"/>
                    <a:pt x="4210603" y="1439704"/>
                    <a:pt x="4210603" y="1439704"/>
                  </a:cubicBezTo>
                  <a:cubicBezTo>
                    <a:pt x="4206793" y="1437799"/>
                    <a:pt x="4112496" y="1428274"/>
                    <a:pt x="4112496" y="1428274"/>
                  </a:cubicBezTo>
                  <a:cubicBezTo>
                    <a:pt x="4125831" y="1411129"/>
                    <a:pt x="4144881" y="1411129"/>
                    <a:pt x="4162978" y="1397794"/>
                  </a:cubicBezTo>
                  <a:lnTo>
                    <a:pt x="4064871" y="1403509"/>
                  </a:lnTo>
                  <a:lnTo>
                    <a:pt x="4064871" y="1433989"/>
                  </a:lnTo>
                  <a:cubicBezTo>
                    <a:pt x="4082016" y="1439704"/>
                    <a:pt x="4091541" y="1453039"/>
                    <a:pt x="4102018" y="1445419"/>
                  </a:cubicBezTo>
                  <a:cubicBezTo>
                    <a:pt x="4107733" y="1441609"/>
                    <a:pt x="4109638" y="1437799"/>
                    <a:pt x="4113448" y="1433989"/>
                  </a:cubicBezTo>
                  <a:cubicBezTo>
                    <a:pt x="4119163" y="1453039"/>
                    <a:pt x="4109638" y="1443514"/>
                    <a:pt x="4124878" y="1453039"/>
                  </a:cubicBezTo>
                  <a:cubicBezTo>
                    <a:pt x="4121068" y="1464469"/>
                    <a:pt x="4115353" y="1458754"/>
                    <a:pt x="4124878" y="1464469"/>
                  </a:cubicBezTo>
                  <a:cubicBezTo>
                    <a:pt x="4128688" y="1470184"/>
                    <a:pt x="4132498" y="1472089"/>
                    <a:pt x="4136308" y="1475899"/>
                  </a:cubicBezTo>
                  <a:cubicBezTo>
                    <a:pt x="4153453" y="1470184"/>
                    <a:pt x="4149643" y="1466374"/>
                    <a:pt x="4161073" y="1456849"/>
                  </a:cubicBezTo>
                  <a:lnTo>
                    <a:pt x="4161073" y="1475899"/>
                  </a:lnTo>
                  <a:lnTo>
                    <a:pt x="4155358" y="1475899"/>
                  </a:lnTo>
                  <a:cubicBezTo>
                    <a:pt x="4120116" y="1506379"/>
                    <a:pt x="4101066" y="1483519"/>
                    <a:pt x="4080111" y="1494949"/>
                  </a:cubicBezTo>
                  <a:cubicBezTo>
                    <a:pt x="4076301" y="1496854"/>
                    <a:pt x="4066776" y="1523524"/>
                    <a:pt x="4061061" y="1525429"/>
                  </a:cubicBezTo>
                  <a:cubicBezTo>
                    <a:pt x="4055346" y="1527334"/>
                    <a:pt x="3974383" y="1521619"/>
                    <a:pt x="3962953" y="1519714"/>
                  </a:cubicBezTo>
                  <a:cubicBezTo>
                    <a:pt x="3966763" y="1508284"/>
                    <a:pt x="3972478" y="1513999"/>
                    <a:pt x="3962953" y="1508284"/>
                  </a:cubicBezTo>
                  <a:cubicBezTo>
                    <a:pt x="3949618" y="1494949"/>
                    <a:pt x="3930568" y="1485424"/>
                    <a:pt x="3912471" y="1477804"/>
                  </a:cubicBezTo>
                  <a:cubicBezTo>
                    <a:pt x="3920091" y="1468279"/>
                    <a:pt x="3918186" y="1472089"/>
                    <a:pt x="3923901" y="1458754"/>
                  </a:cubicBezTo>
                  <a:cubicBezTo>
                    <a:pt x="3920091" y="1456849"/>
                    <a:pt x="3920091" y="1456849"/>
                    <a:pt x="3918186" y="1453039"/>
                  </a:cubicBezTo>
                  <a:cubicBezTo>
                    <a:pt x="3904851" y="1456849"/>
                    <a:pt x="3889611" y="1458754"/>
                    <a:pt x="3867703" y="1458754"/>
                  </a:cubicBezTo>
                  <a:lnTo>
                    <a:pt x="3867703" y="1464469"/>
                  </a:lnTo>
                  <a:cubicBezTo>
                    <a:pt x="3888658" y="1477804"/>
                    <a:pt x="3879133" y="1568291"/>
                    <a:pt x="3873418" y="1607344"/>
                  </a:cubicBezTo>
                  <a:lnTo>
                    <a:pt x="3854368" y="1607344"/>
                  </a:lnTo>
                  <a:cubicBezTo>
                    <a:pt x="3842938" y="1592104"/>
                    <a:pt x="3831508" y="1592104"/>
                    <a:pt x="3823888" y="1571149"/>
                  </a:cubicBezTo>
                  <a:cubicBezTo>
                    <a:pt x="3818173" y="1574959"/>
                    <a:pt x="3816268" y="1578769"/>
                    <a:pt x="3812458" y="1582579"/>
                  </a:cubicBezTo>
                  <a:lnTo>
                    <a:pt x="3812458" y="1557814"/>
                  </a:lnTo>
                  <a:cubicBezTo>
                    <a:pt x="3775311" y="1554004"/>
                    <a:pt x="3721971" y="1497806"/>
                    <a:pt x="3720066" y="1459706"/>
                  </a:cubicBezTo>
                  <a:lnTo>
                    <a:pt x="3739116" y="1459706"/>
                  </a:lnTo>
                  <a:lnTo>
                    <a:pt x="3739116" y="1448276"/>
                  </a:lnTo>
                  <a:cubicBezTo>
                    <a:pt x="3714351" y="1448276"/>
                    <a:pt x="3723876" y="1457801"/>
                    <a:pt x="3714351" y="1442561"/>
                  </a:cubicBezTo>
                  <a:cubicBezTo>
                    <a:pt x="3727686" y="1440656"/>
                    <a:pt x="3731496" y="1440656"/>
                    <a:pt x="3739116" y="1436846"/>
                  </a:cubicBezTo>
                  <a:lnTo>
                    <a:pt x="3733401" y="1436846"/>
                  </a:lnTo>
                  <a:cubicBezTo>
                    <a:pt x="3723876" y="1417796"/>
                    <a:pt x="3725781" y="1415891"/>
                    <a:pt x="3696253" y="1412081"/>
                  </a:cubicBezTo>
                  <a:cubicBezTo>
                    <a:pt x="3696253" y="1394936"/>
                    <a:pt x="3694348" y="1385411"/>
                    <a:pt x="3690538" y="1375886"/>
                  </a:cubicBezTo>
                  <a:cubicBezTo>
                    <a:pt x="3682918" y="1381601"/>
                    <a:pt x="3681013" y="1387316"/>
                    <a:pt x="3671488" y="1394936"/>
                  </a:cubicBezTo>
                  <a:cubicBezTo>
                    <a:pt x="3669583" y="1368266"/>
                    <a:pt x="3679108" y="1338739"/>
                    <a:pt x="3671488" y="1313974"/>
                  </a:cubicBezTo>
                  <a:lnTo>
                    <a:pt x="3682918" y="1313974"/>
                  </a:lnTo>
                  <a:cubicBezTo>
                    <a:pt x="3684823" y="1327309"/>
                    <a:pt x="3684823" y="1325404"/>
                    <a:pt x="3688633" y="1333024"/>
                  </a:cubicBezTo>
                  <a:cubicBezTo>
                    <a:pt x="3694348" y="1291114"/>
                    <a:pt x="3715303" y="1280636"/>
                    <a:pt x="3713398" y="1246346"/>
                  </a:cubicBezTo>
                  <a:cubicBezTo>
                    <a:pt x="3713398" y="1246346"/>
                    <a:pt x="3816268" y="1206341"/>
                    <a:pt x="3820078" y="1204436"/>
                  </a:cubicBezTo>
                  <a:cubicBezTo>
                    <a:pt x="3818173" y="1223486"/>
                    <a:pt x="3816268" y="1213961"/>
                    <a:pt x="3820078" y="1229201"/>
                  </a:cubicBezTo>
                  <a:cubicBezTo>
                    <a:pt x="3823888" y="1227296"/>
                    <a:pt x="3823888" y="1227296"/>
                    <a:pt x="3825793" y="1223486"/>
                  </a:cubicBezTo>
                  <a:cubicBezTo>
                    <a:pt x="3835318" y="1213961"/>
                    <a:pt x="3835318" y="1210151"/>
                    <a:pt x="3837223" y="1193006"/>
                  </a:cubicBezTo>
                  <a:lnTo>
                    <a:pt x="3867703" y="1193006"/>
                  </a:lnTo>
                  <a:cubicBezTo>
                    <a:pt x="3869608" y="1196816"/>
                    <a:pt x="3869608" y="1196816"/>
                    <a:pt x="3873418" y="1198721"/>
                  </a:cubicBezTo>
                  <a:cubicBezTo>
                    <a:pt x="3873418" y="1227296"/>
                    <a:pt x="3869608" y="1262539"/>
                    <a:pt x="3892468" y="1273969"/>
                  </a:cubicBezTo>
                  <a:lnTo>
                    <a:pt x="3892468" y="1262539"/>
                  </a:lnTo>
                  <a:cubicBezTo>
                    <a:pt x="3903898" y="1253014"/>
                    <a:pt x="3905803" y="1251109"/>
                    <a:pt x="3911518" y="1232059"/>
                  </a:cubicBezTo>
                  <a:lnTo>
                    <a:pt x="3900088" y="1232059"/>
                  </a:lnTo>
                  <a:lnTo>
                    <a:pt x="3894373" y="1237774"/>
                  </a:lnTo>
                  <a:lnTo>
                    <a:pt x="3894373" y="1226344"/>
                  </a:lnTo>
                  <a:cubicBezTo>
                    <a:pt x="3909613" y="1220629"/>
                    <a:pt x="3909613" y="1211104"/>
                    <a:pt x="3919138" y="1207294"/>
                  </a:cubicBezTo>
                  <a:cubicBezTo>
                    <a:pt x="3934378" y="1201579"/>
                    <a:pt x="3945808" y="1211104"/>
                    <a:pt x="3969621" y="1201579"/>
                  </a:cubicBezTo>
                  <a:cubicBezTo>
                    <a:pt x="3975336" y="1197769"/>
                    <a:pt x="3979146" y="1193959"/>
                    <a:pt x="3982956" y="1192054"/>
                  </a:cubicBezTo>
                  <a:lnTo>
                    <a:pt x="3956286" y="1192054"/>
                  </a:lnTo>
                  <a:cubicBezTo>
                    <a:pt x="3946761" y="1197769"/>
                    <a:pt x="3937236" y="1201579"/>
                    <a:pt x="3925806" y="1195864"/>
                  </a:cubicBezTo>
                  <a:cubicBezTo>
                    <a:pt x="3923901" y="1193959"/>
                    <a:pt x="3923901" y="1192054"/>
                    <a:pt x="3921996" y="1192054"/>
                  </a:cubicBezTo>
                  <a:lnTo>
                    <a:pt x="3895326" y="1192054"/>
                  </a:lnTo>
                  <a:cubicBezTo>
                    <a:pt x="3895326" y="1193959"/>
                    <a:pt x="3895326" y="1197769"/>
                    <a:pt x="3893421" y="1201579"/>
                  </a:cubicBezTo>
                  <a:lnTo>
                    <a:pt x="3881991" y="1201579"/>
                  </a:lnTo>
                  <a:lnTo>
                    <a:pt x="3881991" y="1195864"/>
                  </a:lnTo>
                  <a:cubicBezTo>
                    <a:pt x="3880086" y="1193959"/>
                    <a:pt x="3878181" y="1193959"/>
                    <a:pt x="3878181" y="1192054"/>
                  </a:cubicBezTo>
                  <a:lnTo>
                    <a:pt x="3744831" y="1192054"/>
                  </a:lnTo>
                  <a:cubicBezTo>
                    <a:pt x="3744831" y="1193959"/>
                    <a:pt x="3744831" y="1193959"/>
                    <a:pt x="3746736" y="1195864"/>
                  </a:cubicBezTo>
                  <a:lnTo>
                    <a:pt x="3727686" y="1195864"/>
                  </a:lnTo>
                  <a:cubicBezTo>
                    <a:pt x="3718161" y="1192054"/>
                    <a:pt x="3699111" y="1203484"/>
                    <a:pt x="3684823" y="1195864"/>
                  </a:cubicBezTo>
                  <a:cubicBezTo>
                    <a:pt x="3688633" y="1193959"/>
                    <a:pt x="3690538" y="1192054"/>
                    <a:pt x="3692443" y="1192054"/>
                  </a:cubicBezTo>
                  <a:lnTo>
                    <a:pt x="3640056" y="1192054"/>
                  </a:lnTo>
                  <a:cubicBezTo>
                    <a:pt x="3634341" y="1201579"/>
                    <a:pt x="3624816" y="1203484"/>
                    <a:pt x="3622911" y="1214914"/>
                  </a:cubicBezTo>
                  <a:cubicBezTo>
                    <a:pt x="3619101" y="1228249"/>
                    <a:pt x="3630531" y="1241584"/>
                    <a:pt x="3628626" y="1256824"/>
                  </a:cubicBezTo>
                  <a:cubicBezTo>
                    <a:pt x="3611481" y="1264444"/>
                    <a:pt x="3600051" y="1272064"/>
                    <a:pt x="3585763" y="1281589"/>
                  </a:cubicBezTo>
                  <a:cubicBezTo>
                    <a:pt x="3593383" y="1266349"/>
                    <a:pt x="3597193" y="1264444"/>
                    <a:pt x="3597193" y="1239679"/>
                  </a:cubicBezTo>
                  <a:cubicBezTo>
                    <a:pt x="3583858" y="1232059"/>
                    <a:pt x="3585763" y="1235869"/>
                    <a:pt x="3578143" y="1220629"/>
                  </a:cubicBezTo>
                  <a:cubicBezTo>
                    <a:pt x="3568618" y="1228249"/>
                    <a:pt x="3572428" y="1226344"/>
                    <a:pt x="3559093" y="1232059"/>
                  </a:cubicBezTo>
                  <a:lnTo>
                    <a:pt x="3559093" y="1215866"/>
                  </a:lnTo>
                  <a:cubicBezTo>
                    <a:pt x="3559093" y="1208246"/>
                    <a:pt x="3560998" y="1208246"/>
                    <a:pt x="3564808" y="1191101"/>
                  </a:cubicBezTo>
                  <a:lnTo>
                    <a:pt x="3580048" y="1191101"/>
                  </a:lnTo>
                  <a:cubicBezTo>
                    <a:pt x="3581953" y="1213961"/>
                    <a:pt x="3576238" y="1206341"/>
                    <a:pt x="3591478" y="1215866"/>
                  </a:cubicBezTo>
                  <a:lnTo>
                    <a:pt x="3591478" y="1173956"/>
                  </a:lnTo>
                  <a:lnTo>
                    <a:pt x="3548616" y="1173956"/>
                  </a:lnTo>
                  <a:cubicBezTo>
                    <a:pt x="3544806" y="1191101"/>
                    <a:pt x="3539091" y="1208246"/>
                    <a:pt x="3535281" y="1213961"/>
                  </a:cubicBezTo>
                  <a:cubicBezTo>
                    <a:pt x="3531471" y="1212056"/>
                    <a:pt x="3514326" y="1210151"/>
                    <a:pt x="3498133" y="1208246"/>
                  </a:cubicBezTo>
                  <a:cubicBezTo>
                    <a:pt x="3494323" y="1223486"/>
                    <a:pt x="3486703" y="1238726"/>
                    <a:pt x="3473368" y="1244441"/>
                  </a:cubicBezTo>
                  <a:cubicBezTo>
                    <a:pt x="3486703" y="1267301"/>
                    <a:pt x="3486703" y="1267301"/>
                    <a:pt x="3492418" y="1294924"/>
                  </a:cubicBezTo>
                  <a:cubicBezTo>
                    <a:pt x="3505753" y="1296829"/>
                    <a:pt x="3509563" y="1296829"/>
                    <a:pt x="3517183" y="1300639"/>
                  </a:cubicBezTo>
                  <a:cubicBezTo>
                    <a:pt x="3496228" y="1304449"/>
                    <a:pt x="3501943" y="1306354"/>
                    <a:pt x="3486703" y="1312069"/>
                  </a:cubicBezTo>
                  <a:cubicBezTo>
                    <a:pt x="3479083" y="1294924"/>
                    <a:pt x="3484798" y="1300639"/>
                    <a:pt x="3467653" y="1293019"/>
                  </a:cubicBezTo>
                  <a:cubicBezTo>
                    <a:pt x="3465748" y="1306354"/>
                    <a:pt x="3465748" y="1304449"/>
                    <a:pt x="3461938" y="1312069"/>
                  </a:cubicBezTo>
                  <a:lnTo>
                    <a:pt x="3461938" y="1306354"/>
                  </a:lnTo>
                  <a:cubicBezTo>
                    <a:pt x="3456223" y="1298734"/>
                    <a:pt x="3465748" y="1291114"/>
                    <a:pt x="3461938" y="1281589"/>
                  </a:cubicBezTo>
                  <a:lnTo>
                    <a:pt x="3461938" y="1275874"/>
                  </a:lnTo>
                  <a:cubicBezTo>
                    <a:pt x="3439078" y="1285399"/>
                    <a:pt x="3415266" y="1306354"/>
                    <a:pt x="3394311" y="1312069"/>
                  </a:cubicBezTo>
                  <a:cubicBezTo>
                    <a:pt x="3345733" y="1327309"/>
                    <a:pt x="3328588" y="1298734"/>
                    <a:pt x="3296203" y="1306354"/>
                  </a:cubicBezTo>
                  <a:cubicBezTo>
                    <a:pt x="3303823" y="1291114"/>
                    <a:pt x="3305728" y="1287304"/>
                    <a:pt x="3307633" y="1264444"/>
                  </a:cubicBezTo>
                  <a:cubicBezTo>
                    <a:pt x="3292393" y="1260634"/>
                    <a:pt x="3292393" y="1256824"/>
                    <a:pt x="3277153" y="1253014"/>
                  </a:cubicBezTo>
                  <a:lnTo>
                    <a:pt x="3277153" y="1258729"/>
                  </a:lnTo>
                  <a:cubicBezTo>
                    <a:pt x="3260008" y="1289209"/>
                    <a:pt x="3277153" y="1313021"/>
                    <a:pt x="3240006" y="1326356"/>
                  </a:cubicBezTo>
                  <a:cubicBezTo>
                    <a:pt x="3219051" y="1299686"/>
                    <a:pt x="3174283" y="1297781"/>
                    <a:pt x="3153328" y="1270159"/>
                  </a:cubicBezTo>
                  <a:cubicBezTo>
                    <a:pt x="3138088" y="1247299"/>
                    <a:pt x="3141898" y="1204436"/>
                    <a:pt x="3134278" y="1189196"/>
                  </a:cubicBezTo>
                  <a:lnTo>
                    <a:pt x="3134278" y="1194911"/>
                  </a:lnTo>
                  <a:cubicBezTo>
                    <a:pt x="3126658" y="1208246"/>
                    <a:pt x="3130468" y="1221581"/>
                    <a:pt x="3128563" y="1231106"/>
                  </a:cubicBezTo>
                  <a:cubicBezTo>
                    <a:pt x="3115228" y="1223486"/>
                    <a:pt x="3115228" y="1217771"/>
                    <a:pt x="3098083" y="1212056"/>
                  </a:cubicBezTo>
                  <a:cubicBezTo>
                    <a:pt x="3109513" y="1198721"/>
                    <a:pt x="3113323" y="1185386"/>
                    <a:pt x="3113323" y="1172051"/>
                  </a:cubicBezTo>
                  <a:lnTo>
                    <a:pt x="2947588" y="1172051"/>
                  </a:lnTo>
                  <a:cubicBezTo>
                    <a:pt x="2939968" y="1179671"/>
                    <a:pt x="2934253" y="1187291"/>
                    <a:pt x="2930443" y="1194911"/>
                  </a:cubicBezTo>
                  <a:cubicBezTo>
                    <a:pt x="2889486" y="1187291"/>
                    <a:pt x="2860911" y="1179671"/>
                    <a:pt x="2823763" y="1189196"/>
                  </a:cubicBezTo>
                  <a:lnTo>
                    <a:pt x="2823763" y="1177766"/>
                  </a:lnTo>
                  <a:cubicBezTo>
                    <a:pt x="2833288" y="1175861"/>
                    <a:pt x="2835193" y="1175861"/>
                    <a:pt x="2839003" y="1173956"/>
                  </a:cubicBezTo>
                  <a:lnTo>
                    <a:pt x="2720893" y="1173956"/>
                  </a:lnTo>
                  <a:cubicBezTo>
                    <a:pt x="2694223" y="1194911"/>
                    <a:pt x="2666601" y="1213961"/>
                    <a:pt x="2655171" y="1239679"/>
                  </a:cubicBezTo>
                  <a:cubicBezTo>
                    <a:pt x="2643741" y="1239679"/>
                    <a:pt x="2639931" y="1237774"/>
                    <a:pt x="2636121" y="1239679"/>
                  </a:cubicBezTo>
                  <a:cubicBezTo>
                    <a:pt x="2632311" y="1239679"/>
                    <a:pt x="2628501" y="1241584"/>
                    <a:pt x="2618976" y="1247299"/>
                  </a:cubicBezTo>
                  <a:lnTo>
                    <a:pt x="2618976" y="1215866"/>
                  </a:lnTo>
                  <a:lnTo>
                    <a:pt x="2624691" y="1215866"/>
                  </a:lnTo>
                  <a:lnTo>
                    <a:pt x="2618976" y="1204436"/>
                  </a:lnTo>
                  <a:cubicBezTo>
                    <a:pt x="2634216" y="1202531"/>
                    <a:pt x="2626596" y="1208246"/>
                    <a:pt x="2630406" y="1193006"/>
                  </a:cubicBezTo>
                  <a:cubicBezTo>
                    <a:pt x="2634216" y="1191101"/>
                    <a:pt x="2630406" y="1185386"/>
                    <a:pt x="2626596" y="1177766"/>
                  </a:cubicBezTo>
                  <a:lnTo>
                    <a:pt x="2596116" y="1177766"/>
                  </a:lnTo>
                  <a:cubicBezTo>
                    <a:pt x="2599926" y="1191101"/>
                    <a:pt x="2598021" y="1202531"/>
                    <a:pt x="2596116" y="1206341"/>
                  </a:cubicBezTo>
                  <a:cubicBezTo>
                    <a:pt x="2588496" y="1219676"/>
                    <a:pt x="2586591" y="1223486"/>
                    <a:pt x="2571351" y="1231106"/>
                  </a:cubicBezTo>
                  <a:cubicBezTo>
                    <a:pt x="2561826" y="1234916"/>
                    <a:pt x="2571351" y="1231106"/>
                    <a:pt x="2552301" y="1231106"/>
                  </a:cubicBezTo>
                  <a:cubicBezTo>
                    <a:pt x="2544681" y="1212056"/>
                    <a:pt x="2540871" y="1194911"/>
                    <a:pt x="2537061" y="1176814"/>
                  </a:cubicBezTo>
                  <a:lnTo>
                    <a:pt x="2508486" y="1176814"/>
                  </a:lnTo>
                  <a:cubicBezTo>
                    <a:pt x="2514201" y="1180624"/>
                    <a:pt x="2518011" y="1184434"/>
                    <a:pt x="2521821" y="1186339"/>
                  </a:cubicBezTo>
                  <a:cubicBezTo>
                    <a:pt x="2510391" y="1213009"/>
                    <a:pt x="2510391" y="1195864"/>
                    <a:pt x="2502771" y="1211104"/>
                  </a:cubicBezTo>
                  <a:cubicBezTo>
                    <a:pt x="2495151" y="1226344"/>
                    <a:pt x="2514201" y="1245394"/>
                    <a:pt x="2508486" y="1253014"/>
                  </a:cubicBezTo>
                  <a:lnTo>
                    <a:pt x="2497056" y="1253014"/>
                  </a:lnTo>
                  <a:lnTo>
                    <a:pt x="2497056" y="1228249"/>
                  </a:lnTo>
                  <a:cubicBezTo>
                    <a:pt x="2483721" y="1226344"/>
                    <a:pt x="2485626" y="1226344"/>
                    <a:pt x="2478006" y="1222534"/>
                  </a:cubicBezTo>
                  <a:cubicBezTo>
                    <a:pt x="2466576" y="1209199"/>
                    <a:pt x="2458956" y="1192054"/>
                    <a:pt x="2453241" y="1173956"/>
                  </a:cubicBezTo>
                  <a:lnTo>
                    <a:pt x="2416093" y="1173956"/>
                  </a:lnTo>
                  <a:cubicBezTo>
                    <a:pt x="2425618" y="1200626"/>
                    <a:pt x="2433238" y="1226344"/>
                    <a:pt x="2435143" y="1239679"/>
                  </a:cubicBezTo>
                  <a:cubicBezTo>
                    <a:pt x="2406568" y="1258729"/>
                    <a:pt x="2438953" y="1326356"/>
                    <a:pt x="2416093" y="1356836"/>
                  </a:cubicBezTo>
                  <a:cubicBezTo>
                    <a:pt x="2391328" y="1383506"/>
                    <a:pt x="2373231" y="1398746"/>
                    <a:pt x="2340846" y="1418749"/>
                  </a:cubicBezTo>
                  <a:cubicBezTo>
                    <a:pt x="2337036" y="1420654"/>
                    <a:pt x="2321796" y="1409224"/>
                    <a:pt x="2310366" y="1418749"/>
                  </a:cubicBezTo>
                  <a:lnTo>
                    <a:pt x="2304651" y="1443514"/>
                  </a:lnTo>
                  <a:cubicBezTo>
                    <a:pt x="2276076" y="1464469"/>
                    <a:pt x="2248453" y="1422559"/>
                    <a:pt x="2217973" y="1454944"/>
                  </a:cubicBezTo>
                  <a:cubicBezTo>
                    <a:pt x="2208448" y="1464469"/>
                    <a:pt x="2191303" y="1505426"/>
                    <a:pt x="2187493" y="1547336"/>
                  </a:cubicBezTo>
                  <a:lnTo>
                    <a:pt x="2198923" y="1547336"/>
                  </a:lnTo>
                  <a:cubicBezTo>
                    <a:pt x="2204638" y="1537811"/>
                    <a:pt x="2193208" y="1532096"/>
                    <a:pt x="2210353" y="1535906"/>
                  </a:cubicBezTo>
                  <a:lnTo>
                    <a:pt x="2210353" y="1541621"/>
                  </a:lnTo>
                  <a:cubicBezTo>
                    <a:pt x="2214163" y="1543526"/>
                    <a:pt x="2214163" y="1543526"/>
                    <a:pt x="2216068" y="1547336"/>
                  </a:cubicBezTo>
                  <a:cubicBezTo>
                    <a:pt x="2189398" y="1551146"/>
                    <a:pt x="2193208" y="1558766"/>
                    <a:pt x="2173206" y="1577816"/>
                  </a:cubicBezTo>
                  <a:cubicBezTo>
                    <a:pt x="2165586" y="1562576"/>
                    <a:pt x="2154156" y="1562576"/>
                    <a:pt x="2136058" y="1558766"/>
                  </a:cubicBezTo>
                  <a:lnTo>
                    <a:pt x="2130343" y="1570196"/>
                  </a:lnTo>
                  <a:cubicBezTo>
                    <a:pt x="2126533" y="1572101"/>
                    <a:pt x="2126533" y="1572101"/>
                    <a:pt x="2124628" y="1575911"/>
                  </a:cubicBezTo>
                  <a:cubicBezTo>
                    <a:pt x="2143678" y="1577816"/>
                    <a:pt x="2161776" y="1585436"/>
                    <a:pt x="2175111" y="1594961"/>
                  </a:cubicBezTo>
                  <a:cubicBezTo>
                    <a:pt x="2159871" y="1606391"/>
                    <a:pt x="2173206" y="1602581"/>
                    <a:pt x="2180826" y="1625441"/>
                  </a:cubicBezTo>
                  <a:lnTo>
                    <a:pt x="2167491" y="1625441"/>
                  </a:lnTo>
                  <a:cubicBezTo>
                    <a:pt x="2161776" y="1606391"/>
                    <a:pt x="2171301" y="1615916"/>
                    <a:pt x="2156061" y="1606391"/>
                  </a:cubicBezTo>
                  <a:cubicBezTo>
                    <a:pt x="2150346" y="1615916"/>
                    <a:pt x="2144631" y="1623536"/>
                    <a:pt x="2137011" y="1631156"/>
                  </a:cubicBezTo>
                  <a:cubicBezTo>
                    <a:pt x="2140821" y="1636871"/>
                    <a:pt x="2144631" y="1638776"/>
                    <a:pt x="2148441" y="1642586"/>
                  </a:cubicBezTo>
                  <a:cubicBezTo>
                    <a:pt x="2127486" y="1646396"/>
                    <a:pt x="2133201" y="1648301"/>
                    <a:pt x="2117961" y="1654016"/>
                  </a:cubicBezTo>
                  <a:cubicBezTo>
                    <a:pt x="2123676" y="1619726"/>
                    <a:pt x="2095101" y="1623536"/>
                    <a:pt x="2087481" y="1586389"/>
                  </a:cubicBezTo>
                  <a:cubicBezTo>
                    <a:pt x="2100816" y="1573054"/>
                    <a:pt x="2100816" y="1554004"/>
                    <a:pt x="2098911" y="1524476"/>
                  </a:cubicBezTo>
                  <a:cubicBezTo>
                    <a:pt x="2095101" y="1522571"/>
                    <a:pt x="2095101" y="1522571"/>
                    <a:pt x="2093196" y="1518761"/>
                  </a:cubicBezTo>
                  <a:cubicBezTo>
                    <a:pt x="2074146" y="1518761"/>
                    <a:pt x="2076051" y="1514951"/>
                    <a:pt x="2068431" y="1518761"/>
                  </a:cubicBezTo>
                  <a:cubicBezTo>
                    <a:pt x="2043666" y="1545431"/>
                    <a:pt x="2036046" y="1582579"/>
                    <a:pt x="2000803" y="1599724"/>
                  </a:cubicBezTo>
                  <a:cubicBezTo>
                    <a:pt x="1998898" y="1603534"/>
                    <a:pt x="1998898" y="1603534"/>
                    <a:pt x="1995088" y="1605439"/>
                  </a:cubicBezTo>
                  <a:lnTo>
                    <a:pt x="1995088" y="1594009"/>
                  </a:lnTo>
                  <a:cubicBezTo>
                    <a:pt x="2012233" y="1580674"/>
                    <a:pt x="2039856" y="1543526"/>
                    <a:pt x="2045571" y="1507331"/>
                  </a:cubicBezTo>
                  <a:cubicBezTo>
                    <a:pt x="2022711" y="1476851"/>
                    <a:pt x="2026521" y="1426369"/>
                    <a:pt x="2026521" y="1370171"/>
                  </a:cubicBezTo>
                  <a:lnTo>
                    <a:pt x="2037951" y="1370171"/>
                  </a:lnTo>
                  <a:cubicBezTo>
                    <a:pt x="2043666" y="1373981"/>
                    <a:pt x="2043666" y="1373981"/>
                    <a:pt x="2057001" y="1375886"/>
                  </a:cubicBezTo>
                  <a:cubicBezTo>
                    <a:pt x="2070336" y="1351121"/>
                    <a:pt x="2117008" y="1298734"/>
                    <a:pt x="2099863" y="1264444"/>
                  </a:cubicBezTo>
                  <a:cubicBezTo>
                    <a:pt x="2105578" y="1256824"/>
                    <a:pt x="2120818" y="1249204"/>
                    <a:pt x="2124628" y="1239679"/>
                  </a:cubicBezTo>
                  <a:cubicBezTo>
                    <a:pt x="2130343" y="1228249"/>
                    <a:pt x="2124628" y="1199674"/>
                    <a:pt x="2117008" y="1168241"/>
                  </a:cubicBezTo>
                  <a:lnTo>
                    <a:pt x="1958893" y="1168241"/>
                  </a:lnTo>
                  <a:cubicBezTo>
                    <a:pt x="1945558" y="1181576"/>
                    <a:pt x="1934128" y="1196816"/>
                    <a:pt x="1928413" y="1216819"/>
                  </a:cubicBezTo>
                  <a:cubicBezTo>
                    <a:pt x="1889361" y="1184434"/>
                    <a:pt x="1849356" y="1186339"/>
                    <a:pt x="1814113" y="1168241"/>
                  </a:cubicBezTo>
                  <a:lnTo>
                    <a:pt x="1555033" y="1168241"/>
                  </a:lnTo>
                  <a:cubicBezTo>
                    <a:pt x="1535983" y="1177766"/>
                    <a:pt x="1517886" y="1187291"/>
                    <a:pt x="1512171" y="1191101"/>
                  </a:cubicBezTo>
                  <a:lnTo>
                    <a:pt x="1512171" y="1185386"/>
                  </a:lnTo>
                  <a:cubicBezTo>
                    <a:pt x="1512171" y="1185386"/>
                    <a:pt x="1512171" y="1183481"/>
                    <a:pt x="1500741" y="1179671"/>
                  </a:cubicBezTo>
                  <a:cubicBezTo>
                    <a:pt x="1479786" y="1166336"/>
                    <a:pt x="1440733" y="1196816"/>
                    <a:pt x="1408348" y="1198721"/>
                  </a:cubicBezTo>
                  <a:cubicBezTo>
                    <a:pt x="1393108" y="1173956"/>
                    <a:pt x="1393108" y="1175861"/>
                    <a:pt x="1371201" y="1179671"/>
                  </a:cubicBezTo>
                  <a:lnTo>
                    <a:pt x="1371201" y="1177766"/>
                  </a:lnTo>
                  <a:cubicBezTo>
                    <a:pt x="1371201" y="1177766"/>
                    <a:pt x="1371201" y="1175861"/>
                    <a:pt x="1369296" y="1173956"/>
                  </a:cubicBezTo>
                  <a:lnTo>
                    <a:pt x="1316908" y="1173956"/>
                  </a:lnTo>
                  <a:cubicBezTo>
                    <a:pt x="1316908" y="1179671"/>
                    <a:pt x="1315003" y="1187291"/>
                    <a:pt x="1313098" y="1196816"/>
                  </a:cubicBezTo>
                  <a:cubicBezTo>
                    <a:pt x="1332148" y="1204436"/>
                    <a:pt x="1328338" y="1191101"/>
                    <a:pt x="1332148" y="1221581"/>
                  </a:cubicBezTo>
                  <a:lnTo>
                    <a:pt x="1326433" y="1221581"/>
                  </a:lnTo>
                  <a:cubicBezTo>
                    <a:pt x="1320718" y="1213961"/>
                    <a:pt x="1320718" y="1213961"/>
                    <a:pt x="1315003" y="1210151"/>
                  </a:cubicBezTo>
                  <a:cubicBezTo>
                    <a:pt x="1313098" y="1234916"/>
                    <a:pt x="1316908" y="1233011"/>
                    <a:pt x="1295953" y="1240631"/>
                  </a:cubicBezTo>
                  <a:cubicBezTo>
                    <a:pt x="1273093" y="1255871"/>
                    <a:pt x="1170223" y="1287304"/>
                    <a:pt x="1147363" y="1291114"/>
                  </a:cubicBezTo>
                  <a:lnTo>
                    <a:pt x="1147363" y="1279684"/>
                  </a:lnTo>
                  <a:cubicBezTo>
                    <a:pt x="1130218" y="1254919"/>
                    <a:pt x="1137838" y="1208246"/>
                    <a:pt x="1145458" y="1175861"/>
                  </a:cubicBezTo>
                  <a:lnTo>
                    <a:pt x="869233" y="1175861"/>
                  </a:lnTo>
                  <a:cubicBezTo>
                    <a:pt x="857803" y="1185386"/>
                    <a:pt x="846373" y="1196816"/>
                    <a:pt x="836848" y="1204436"/>
                  </a:cubicBezTo>
                  <a:cubicBezTo>
                    <a:pt x="827323" y="1198721"/>
                    <a:pt x="823513" y="1204436"/>
                    <a:pt x="812083" y="1198721"/>
                  </a:cubicBezTo>
                  <a:cubicBezTo>
                    <a:pt x="804463" y="1191101"/>
                    <a:pt x="802558" y="1187291"/>
                    <a:pt x="800653" y="1175861"/>
                  </a:cubicBezTo>
                  <a:lnTo>
                    <a:pt x="781603" y="1175861"/>
                  </a:lnTo>
                  <a:cubicBezTo>
                    <a:pt x="789223" y="1193006"/>
                    <a:pt x="800653" y="1212056"/>
                    <a:pt x="775888" y="1224439"/>
                  </a:cubicBezTo>
                  <a:cubicBezTo>
                    <a:pt x="762553" y="1233964"/>
                    <a:pt x="731121" y="1239679"/>
                    <a:pt x="713976" y="1243489"/>
                  </a:cubicBezTo>
                  <a:cubicBezTo>
                    <a:pt x="706356" y="1228249"/>
                    <a:pt x="708261" y="1232059"/>
                    <a:pt x="694926" y="1224439"/>
                  </a:cubicBezTo>
                  <a:lnTo>
                    <a:pt x="694926" y="1235869"/>
                  </a:lnTo>
                  <a:cubicBezTo>
                    <a:pt x="696831" y="1243489"/>
                    <a:pt x="691116" y="1253014"/>
                    <a:pt x="689211" y="1272064"/>
                  </a:cubicBezTo>
                  <a:cubicBezTo>
                    <a:pt x="670161" y="1273969"/>
                    <a:pt x="670161" y="1277779"/>
                    <a:pt x="658731" y="1272064"/>
                  </a:cubicBezTo>
                  <a:cubicBezTo>
                    <a:pt x="643491" y="1253014"/>
                    <a:pt x="633966" y="1233964"/>
                    <a:pt x="608248" y="1221581"/>
                  </a:cubicBezTo>
                  <a:lnTo>
                    <a:pt x="608248" y="1240631"/>
                  </a:lnTo>
                  <a:cubicBezTo>
                    <a:pt x="629203" y="1252061"/>
                    <a:pt x="627298" y="1274921"/>
                    <a:pt x="645396" y="1291114"/>
                  </a:cubicBezTo>
                  <a:cubicBezTo>
                    <a:pt x="653016" y="1296829"/>
                    <a:pt x="651111" y="1293019"/>
                    <a:pt x="664446" y="1296829"/>
                  </a:cubicBezTo>
                  <a:cubicBezTo>
                    <a:pt x="673971" y="1312069"/>
                    <a:pt x="681591" y="1327309"/>
                    <a:pt x="689211" y="1347311"/>
                  </a:cubicBezTo>
                  <a:cubicBezTo>
                    <a:pt x="670161" y="1353026"/>
                    <a:pt x="668256" y="1358741"/>
                    <a:pt x="652063" y="1366361"/>
                  </a:cubicBezTo>
                  <a:cubicBezTo>
                    <a:pt x="640633" y="1343501"/>
                    <a:pt x="616821" y="1326356"/>
                    <a:pt x="601581" y="1304449"/>
                  </a:cubicBezTo>
                  <a:lnTo>
                    <a:pt x="582531" y="1310164"/>
                  </a:lnTo>
                  <a:lnTo>
                    <a:pt x="582531" y="1304449"/>
                  </a:lnTo>
                  <a:cubicBezTo>
                    <a:pt x="590151" y="1300639"/>
                    <a:pt x="590151" y="1300639"/>
                    <a:pt x="592056" y="1300639"/>
                  </a:cubicBezTo>
                  <a:cubicBezTo>
                    <a:pt x="592056" y="1300639"/>
                    <a:pt x="592056" y="1298734"/>
                    <a:pt x="595866" y="1291114"/>
                  </a:cubicBezTo>
                  <a:cubicBezTo>
                    <a:pt x="565386" y="1268254"/>
                    <a:pt x="553003" y="1253014"/>
                    <a:pt x="553003" y="1204436"/>
                  </a:cubicBezTo>
                  <a:lnTo>
                    <a:pt x="577768" y="1204436"/>
                  </a:lnTo>
                  <a:cubicBezTo>
                    <a:pt x="579673" y="1189196"/>
                    <a:pt x="573958" y="1194911"/>
                    <a:pt x="596818" y="1193006"/>
                  </a:cubicBezTo>
                  <a:lnTo>
                    <a:pt x="598723" y="1175861"/>
                  </a:lnTo>
                  <a:lnTo>
                    <a:pt x="572053" y="1175861"/>
                  </a:lnTo>
                  <a:lnTo>
                    <a:pt x="572053" y="1185386"/>
                  </a:lnTo>
                  <a:lnTo>
                    <a:pt x="566338" y="1185386"/>
                  </a:lnTo>
                  <a:lnTo>
                    <a:pt x="566338" y="1173956"/>
                  </a:lnTo>
                  <a:lnTo>
                    <a:pt x="494901" y="1173956"/>
                  </a:lnTo>
                  <a:cubicBezTo>
                    <a:pt x="487281" y="1179671"/>
                    <a:pt x="481566" y="1185386"/>
                    <a:pt x="479661" y="1191101"/>
                  </a:cubicBezTo>
                  <a:cubicBezTo>
                    <a:pt x="475851" y="1198721"/>
                    <a:pt x="479661" y="1227296"/>
                    <a:pt x="479661" y="1227296"/>
                  </a:cubicBezTo>
                  <a:cubicBezTo>
                    <a:pt x="460611" y="1244441"/>
                    <a:pt x="440608" y="1242536"/>
                    <a:pt x="423463" y="1269206"/>
                  </a:cubicBezTo>
                  <a:cubicBezTo>
                    <a:pt x="369171" y="1257776"/>
                    <a:pt x="350121" y="1273016"/>
                    <a:pt x="293923" y="1274921"/>
                  </a:cubicBezTo>
                  <a:lnTo>
                    <a:pt x="293923" y="1269206"/>
                  </a:lnTo>
                  <a:cubicBezTo>
                    <a:pt x="301543" y="1263491"/>
                    <a:pt x="301543" y="1263491"/>
                    <a:pt x="305353" y="1257776"/>
                  </a:cubicBezTo>
                  <a:cubicBezTo>
                    <a:pt x="290113" y="1259681"/>
                    <a:pt x="254871" y="1252061"/>
                    <a:pt x="254871" y="1252061"/>
                  </a:cubicBezTo>
                  <a:cubicBezTo>
                    <a:pt x="249156" y="1267301"/>
                    <a:pt x="260586" y="1261586"/>
                    <a:pt x="254871" y="1276826"/>
                  </a:cubicBezTo>
                  <a:cubicBezTo>
                    <a:pt x="213913" y="1309211"/>
                    <a:pt x="179623" y="1259681"/>
                    <a:pt x="131046" y="1252061"/>
                  </a:cubicBezTo>
                  <a:cubicBezTo>
                    <a:pt x="131046" y="1238726"/>
                    <a:pt x="123426" y="1221581"/>
                    <a:pt x="119616" y="1195864"/>
                  </a:cubicBezTo>
                  <a:cubicBezTo>
                    <a:pt x="136761" y="1195864"/>
                    <a:pt x="132951" y="1203484"/>
                    <a:pt x="138666" y="1176814"/>
                  </a:cubicBezTo>
                  <a:cubicBezTo>
                    <a:pt x="136761" y="1174909"/>
                    <a:pt x="134856" y="1174909"/>
                    <a:pt x="132951" y="1173004"/>
                  </a:cubicBezTo>
                  <a:lnTo>
                    <a:pt x="106281" y="1173004"/>
                  </a:lnTo>
                  <a:cubicBezTo>
                    <a:pt x="108186" y="1178719"/>
                    <a:pt x="108186" y="1180624"/>
                    <a:pt x="108186" y="1182529"/>
                  </a:cubicBezTo>
                  <a:cubicBezTo>
                    <a:pt x="111996" y="1214914"/>
                    <a:pt x="87231" y="1220629"/>
                    <a:pt x="96756" y="1250156"/>
                  </a:cubicBezTo>
                  <a:cubicBezTo>
                    <a:pt x="81516" y="1252061"/>
                    <a:pt x="89136" y="1246346"/>
                    <a:pt x="85326" y="1261586"/>
                  </a:cubicBezTo>
                  <a:cubicBezTo>
                    <a:pt x="56751" y="1257776"/>
                    <a:pt x="56751" y="1248251"/>
                    <a:pt x="29128" y="1255871"/>
                  </a:cubicBezTo>
                  <a:lnTo>
                    <a:pt x="29128" y="1250156"/>
                  </a:lnTo>
                  <a:cubicBezTo>
                    <a:pt x="29128" y="1250156"/>
                    <a:pt x="29128" y="1248251"/>
                    <a:pt x="10078" y="1244441"/>
                  </a:cubicBezTo>
                  <a:lnTo>
                    <a:pt x="10078" y="1596866"/>
                  </a:lnTo>
                  <a:lnTo>
                    <a:pt x="21508" y="1596866"/>
                  </a:lnTo>
                  <a:cubicBezTo>
                    <a:pt x="29128" y="1593056"/>
                    <a:pt x="27223" y="1596866"/>
                    <a:pt x="46273" y="1596866"/>
                  </a:cubicBezTo>
                  <a:lnTo>
                    <a:pt x="46273" y="1627346"/>
                  </a:lnTo>
                  <a:lnTo>
                    <a:pt x="38653" y="1627346"/>
                  </a:lnTo>
                  <a:lnTo>
                    <a:pt x="38653" y="1633061"/>
                  </a:lnTo>
                  <a:lnTo>
                    <a:pt x="26271" y="1633061"/>
                  </a:lnTo>
                  <a:cubicBezTo>
                    <a:pt x="30081" y="1614011"/>
                    <a:pt x="31986" y="1614011"/>
                    <a:pt x="26271" y="1596866"/>
                  </a:cubicBezTo>
                  <a:lnTo>
                    <a:pt x="20556" y="1596866"/>
                  </a:lnTo>
                  <a:cubicBezTo>
                    <a:pt x="16746" y="1633061"/>
                    <a:pt x="11031" y="1638776"/>
                    <a:pt x="14841" y="1677829"/>
                  </a:cubicBezTo>
                  <a:cubicBezTo>
                    <a:pt x="39606" y="1685449"/>
                    <a:pt x="41511" y="1679734"/>
                    <a:pt x="45321" y="1708309"/>
                  </a:cubicBezTo>
                  <a:cubicBezTo>
                    <a:pt x="2458" y="1734979"/>
                    <a:pt x="6268" y="1793081"/>
                    <a:pt x="8173" y="1851184"/>
                  </a:cubicBezTo>
                  <a:lnTo>
                    <a:pt x="19603" y="1851184"/>
                  </a:lnTo>
                  <a:lnTo>
                    <a:pt x="19603" y="1845469"/>
                  </a:lnTo>
                  <a:cubicBezTo>
                    <a:pt x="25318" y="1839754"/>
                    <a:pt x="21508" y="1843564"/>
                    <a:pt x="25318" y="1834039"/>
                  </a:cubicBezTo>
                  <a:cubicBezTo>
                    <a:pt x="17698" y="1828324"/>
                    <a:pt x="17698" y="1828324"/>
                    <a:pt x="13888" y="1822609"/>
                  </a:cubicBezTo>
                  <a:cubicBezTo>
                    <a:pt x="38653" y="1805464"/>
                    <a:pt x="17698" y="1794034"/>
                    <a:pt x="38653" y="1780699"/>
                  </a:cubicBezTo>
                  <a:cubicBezTo>
                    <a:pt x="42463" y="1803559"/>
                    <a:pt x="53893" y="1801654"/>
                    <a:pt x="69133" y="1822609"/>
                  </a:cubicBezTo>
                  <a:cubicBezTo>
                    <a:pt x="80563" y="1818799"/>
                    <a:pt x="88183" y="1820704"/>
                    <a:pt x="93898" y="1816894"/>
                  </a:cubicBezTo>
                  <a:cubicBezTo>
                    <a:pt x="101518" y="1809274"/>
                    <a:pt x="101518" y="1805464"/>
                    <a:pt x="105328" y="1792129"/>
                  </a:cubicBezTo>
                  <a:lnTo>
                    <a:pt x="93898" y="1792129"/>
                  </a:lnTo>
                  <a:cubicBezTo>
                    <a:pt x="84373" y="1786414"/>
                    <a:pt x="69133" y="1786414"/>
                    <a:pt x="49131" y="1786414"/>
                  </a:cubicBezTo>
                  <a:cubicBezTo>
                    <a:pt x="47226" y="1757839"/>
                    <a:pt x="47226" y="1720691"/>
                    <a:pt x="68181" y="1711166"/>
                  </a:cubicBezTo>
                  <a:cubicBezTo>
                    <a:pt x="77706" y="1716881"/>
                    <a:pt x="83421" y="1713071"/>
                    <a:pt x="105328" y="1711166"/>
                  </a:cubicBezTo>
                  <a:lnTo>
                    <a:pt x="105328" y="1730216"/>
                  </a:lnTo>
                  <a:lnTo>
                    <a:pt x="142476" y="1735931"/>
                  </a:lnTo>
                  <a:cubicBezTo>
                    <a:pt x="148191" y="1722596"/>
                    <a:pt x="148191" y="1726406"/>
                    <a:pt x="153906" y="1716881"/>
                  </a:cubicBezTo>
                  <a:lnTo>
                    <a:pt x="123426" y="1716881"/>
                  </a:lnTo>
                  <a:lnTo>
                    <a:pt x="123426" y="1680686"/>
                  </a:lnTo>
                  <a:cubicBezTo>
                    <a:pt x="168193" y="1673066"/>
                    <a:pt x="173908" y="1652111"/>
                    <a:pt x="230106" y="1650206"/>
                  </a:cubicBezTo>
                  <a:cubicBezTo>
                    <a:pt x="239631" y="1659731"/>
                    <a:pt x="243441" y="1659731"/>
                    <a:pt x="260586" y="1661636"/>
                  </a:cubicBezTo>
                  <a:cubicBezTo>
                    <a:pt x="264396" y="1650206"/>
                    <a:pt x="262491" y="1655921"/>
                    <a:pt x="266301" y="1650206"/>
                  </a:cubicBezTo>
                  <a:cubicBezTo>
                    <a:pt x="258681" y="1636871"/>
                    <a:pt x="256776" y="1636871"/>
                    <a:pt x="254871" y="1614011"/>
                  </a:cubicBezTo>
                  <a:lnTo>
                    <a:pt x="273921" y="1614011"/>
                  </a:lnTo>
                  <a:cubicBezTo>
                    <a:pt x="275826" y="1633061"/>
                    <a:pt x="285351" y="1642586"/>
                    <a:pt x="279636" y="1650206"/>
                  </a:cubicBezTo>
                  <a:cubicBezTo>
                    <a:pt x="273921" y="1655921"/>
                    <a:pt x="268206" y="1657826"/>
                    <a:pt x="260586" y="1661636"/>
                  </a:cubicBezTo>
                  <a:lnTo>
                    <a:pt x="266301" y="1680686"/>
                  </a:lnTo>
                  <a:cubicBezTo>
                    <a:pt x="281541" y="1684496"/>
                    <a:pt x="339643" y="1733074"/>
                    <a:pt x="341548" y="1736884"/>
                  </a:cubicBezTo>
                  <a:lnTo>
                    <a:pt x="335833" y="1736884"/>
                  </a:lnTo>
                  <a:lnTo>
                    <a:pt x="335833" y="1742599"/>
                  </a:lnTo>
                  <a:lnTo>
                    <a:pt x="341548" y="1742599"/>
                  </a:lnTo>
                  <a:cubicBezTo>
                    <a:pt x="347263" y="1746409"/>
                    <a:pt x="347263" y="1746409"/>
                    <a:pt x="360598" y="1748314"/>
                  </a:cubicBezTo>
                  <a:lnTo>
                    <a:pt x="360598" y="1773079"/>
                  </a:lnTo>
                  <a:lnTo>
                    <a:pt x="385363" y="1784509"/>
                  </a:lnTo>
                  <a:cubicBezTo>
                    <a:pt x="383458" y="1813084"/>
                    <a:pt x="398698" y="1850231"/>
                    <a:pt x="366313" y="1876901"/>
                  </a:cubicBezTo>
                  <a:lnTo>
                    <a:pt x="377743" y="1895951"/>
                  </a:lnTo>
                  <a:cubicBezTo>
                    <a:pt x="323451" y="1880711"/>
                    <a:pt x="345358" y="1905476"/>
                    <a:pt x="315831" y="1920716"/>
                  </a:cubicBezTo>
                  <a:cubicBezTo>
                    <a:pt x="302496" y="1928336"/>
                    <a:pt x="308211" y="1911191"/>
                    <a:pt x="285351" y="1926431"/>
                  </a:cubicBezTo>
                  <a:cubicBezTo>
                    <a:pt x="292971" y="1884521"/>
                    <a:pt x="298686" y="1856899"/>
                    <a:pt x="296781" y="1814989"/>
                  </a:cubicBezTo>
                  <a:lnTo>
                    <a:pt x="277731" y="1814989"/>
                  </a:lnTo>
                  <a:cubicBezTo>
                    <a:pt x="279636" y="1843564"/>
                    <a:pt x="292971" y="1835944"/>
                    <a:pt x="277731" y="1845469"/>
                  </a:cubicBezTo>
                  <a:lnTo>
                    <a:pt x="277731" y="1851184"/>
                  </a:lnTo>
                  <a:lnTo>
                    <a:pt x="272016" y="1851184"/>
                  </a:lnTo>
                  <a:cubicBezTo>
                    <a:pt x="264396" y="1832134"/>
                    <a:pt x="270111" y="1837849"/>
                    <a:pt x="247251" y="1832134"/>
                  </a:cubicBezTo>
                  <a:cubicBezTo>
                    <a:pt x="247251" y="1847374"/>
                    <a:pt x="252966" y="1839754"/>
                    <a:pt x="235821" y="1851184"/>
                  </a:cubicBezTo>
                  <a:lnTo>
                    <a:pt x="235821" y="1845469"/>
                  </a:lnTo>
                  <a:lnTo>
                    <a:pt x="241536" y="1839754"/>
                  </a:lnTo>
                  <a:lnTo>
                    <a:pt x="230106" y="1839754"/>
                  </a:lnTo>
                  <a:lnTo>
                    <a:pt x="230106" y="1845469"/>
                  </a:lnTo>
                  <a:lnTo>
                    <a:pt x="224391" y="1845469"/>
                  </a:lnTo>
                  <a:cubicBezTo>
                    <a:pt x="230106" y="1862614"/>
                    <a:pt x="237726" y="1879759"/>
                    <a:pt x="243441" y="1901666"/>
                  </a:cubicBezTo>
                  <a:lnTo>
                    <a:pt x="218676" y="1901666"/>
                  </a:lnTo>
                  <a:lnTo>
                    <a:pt x="218676" y="1920716"/>
                  </a:lnTo>
                  <a:cubicBezTo>
                    <a:pt x="211056" y="1926431"/>
                    <a:pt x="211056" y="1926431"/>
                    <a:pt x="207246" y="1932146"/>
                  </a:cubicBezTo>
                  <a:cubicBezTo>
                    <a:pt x="197721" y="1926431"/>
                    <a:pt x="193911" y="1911191"/>
                    <a:pt x="188196" y="1920716"/>
                  </a:cubicBezTo>
                  <a:cubicBezTo>
                    <a:pt x="145333" y="1960721"/>
                    <a:pt x="128188" y="2061686"/>
                    <a:pt x="70086" y="2063591"/>
                  </a:cubicBezTo>
                  <a:cubicBezTo>
                    <a:pt x="56751" y="2042636"/>
                    <a:pt x="45321" y="2046446"/>
                    <a:pt x="39606" y="2033111"/>
                  </a:cubicBezTo>
                  <a:lnTo>
                    <a:pt x="45321" y="2027396"/>
                  </a:lnTo>
                  <a:lnTo>
                    <a:pt x="34843" y="2027396"/>
                  </a:lnTo>
                  <a:cubicBezTo>
                    <a:pt x="25318" y="2017871"/>
                    <a:pt x="29128" y="2033111"/>
                    <a:pt x="23413" y="2021681"/>
                  </a:cubicBezTo>
                  <a:cubicBezTo>
                    <a:pt x="17698" y="2015966"/>
                    <a:pt x="21508" y="2019776"/>
                    <a:pt x="17698" y="2010251"/>
                  </a:cubicBezTo>
                  <a:lnTo>
                    <a:pt x="11031" y="2010251"/>
                  </a:lnTo>
                  <a:lnTo>
                    <a:pt x="11031" y="2164556"/>
                  </a:lnTo>
                  <a:lnTo>
                    <a:pt x="22461" y="2164556"/>
                  </a:lnTo>
                  <a:cubicBezTo>
                    <a:pt x="30081" y="2172176"/>
                    <a:pt x="12936" y="2170272"/>
                    <a:pt x="11031" y="2170272"/>
                  </a:cubicBezTo>
                  <a:lnTo>
                    <a:pt x="11031" y="2237899"/>
                  </a:lnTo>
                  <a:cubicBezTo>
                    <a:pt x="11031" y="2307431"/>
                    <a:pt x="3411" y="2347436"/>
                    <a:pt x="16746" y="2392204"/>
                  </a:cubicBezTo>
                  <a:lnTo>
                    <a:pt x="22461" y="2392204"/>
                  </a:lnTo>
                  <a:lnTo>
                    <a:pt x="22461" y="2386489"/>
                  </a:lnTo>
                  <a:cubicBezTo>
                    <a:pt x="26271" y="2382679"/>
                    <a:pt x="30081" y="2373154"/>
                    <a:pt x="33891" y="2367439"/>
                  </a:cubicBezTo>
                  <a:lnTo>
                    <a:pt x="33891" y="2373154"/>
                  </a:lnTo>
                  <a:lnTo>
                    <a:pt x="39606" y="2373154"/>
                  </a:lnTo>
                  <a:lnTo>
                    <a:pt x="20556" y="2397919"/>
                  </a:lnTo>
                  <a:lnTo>
                    <a:pt x="155811" y="2397919"/>
                  </a:lnTo>
                  <a:cubicBezTo>
                    <a:pt x="169146" y="2392204"/>
                    <a:pt x="192958" y="2397919"/>
                    <a:pt x="217723" y="2392204"/>
                  </a:cubicBezTo>
                  <a:lnTo>
                    <a:pt x="229153" y="2380774"/>
                  </a:lnTo>
                  <a:cubicBezTo>
                    <a:pt x="231058" y="2376964"/>
                    <a:pt x="240583" y="2397919"/>
                    <a:pt x="240583" y="2399824"/>
                  </a:cubicBezTo>
                  <a:lnTo>
                    <a:pt x="358693" y="2394109"/>
                  </a:lnTo>
                  <a:cubicBezTo>
                    <a:pt x="370123" y="2396014"/>
                    <a:pt x="393936" y="2403634"/>
                    <a:pt x="414891" y="2399824"/>
                  </a:cubicBezTo>
                  <a:cubicBezTo>
                    <a:pt x="433941" y="2396014"/>
                    <a:pt x="497758" y="2382679"/>
                    <a:pt x="521571" y="2394109"/>
                  </a:cubicBezTo>
                  <a:cubicBezTo>
                    <a:pt x="536811" y="2382679"/>
                    <a:pt x="632061" y="2371249"/>
                    <a:pt x="683496" y="2382679"/>
                  </a:cubicBezTo>
                  <a:cubicBezTo>
                    <a:pt x="751123" y="2397919"/>
                    <a:pt x="855898" y="2392204"/>
                    <a:pt x="933051" y="2376964"/>
                  </a:cubicBezTo>
                  <a:cubicBezTo>
                    <a:pt x="952101" y="2373154"/>
                    <a:pt x="1002583" y="2390299"/>
                    <a:pt x="1031158" y="2382679"/>
                  </a:cubicBezTo>
                  <a:cubicBezTo>
                    <a:pt x="1125456" y="2361724"/>
                    <a:pt x="1211181" y="2403634"/>
                    <a:pt x="1322623" y="2382679"/>
                  </a:cubicBezTo>
                  <a:cubicBezTo>
                    <a:pt x="1361676" y="2375059"/>
                    <a:pt x="1399776" y="2378869"/>
                    <a:pt x="1440733" y="2388394"/>
                  </a:cubicBezTo>
                  <a:cubicBezTo>
                    <a:pt x="1479786" y="2397919"/>
                    <a:pt x="1498836" y="2375059"/>
                    <a:pt x="1527411" y="2376964"/>
                  </a:cubicBezTo>
                  <a:cubicBezTo>
                    <a:pt x="1570273" y="2378869"/>
                    <a:pt x="1681716" y="2390299"/>
                    <a:pt x="1743628" y="2396014"/>
                  </a:cubicBezTo>
                  <a:cubicBezTo>
                    <a:pt x="1743628" y="2376964"/>
                    <a:pt x="1736008" y="2380774"/>
                    <a:pt x="1762678" y="2376964"/>
                  </a:cubicBezTo>
                  <a:lnTo>
                    <a:pt x="1762678" y="2388394"/>
                  </a:lnTo>
                  <a:cubicBezTo>
                    <a:pt x="1751248" y="2392204"/>
                    <a:pt x="1756963" y="2390299"/>
                    <a:pt x="1751248" y="2394109"/>
                  </a:cubicBezTo>
                  <a:lnTo>
                    <a:pt x="1781728" y="2394109"/>
                  </a:lnTo>
                  <a:cubicBezTo>
                    <a:pt x="1783633" y="2371249"/>
                    <a:pt x="1772203" y="2380774"/>
                    <a:pt x="1793158" y="2375059"/>
                  </a:cubicBezTo>
                  <a:lnTo>
                    <a:pt x="1793158" y="2380774"/>
                  </a:lnTo>
                  <a:lnTo>
                    <a:pt x="1787443" y="2380774"/>
                  </a:lnTo>
                  <a:cubicBezTo>
                    <a:pt x="1776013" y="2384584"/>
                    <a:pt x="1798873" y="2386489"/>
                    <a:pt x="1798873" y="2386489"/>
                  </a:cubicBezTo>
                  <a:cubicBezTo>
                    <a:pt x="1810303" y="2375059"/>
                    <a:pt x="1804588" y="2375059"/>
                    <a:pt x="1817923" y="2380774"/>
                  </a:cubicBezTo>
                  <a:lnTo>
                    <a:pt x="1829353" y="2380774"/>
                  </a:lnTo>
                  <a:lnTo>
                    <a:pt x="1829353" y="2386489"/>
                  </a:lnTo>
                  <a:cubicBezTo>
                    <a:pt x="1816018" y="2388394"/>
                    <a:pt x="1817923" y="2388394"/>
                    <a:pt x="1810303" y="2392204"/>
                  </a:cubicBezTo>
                  <a:cubicBezTo>
                    <a:pt x="1928413" y="2394109"/>
                    <a:pt x="2067478" y="2409349"/>
                    <a:pt x="2157966" y="2386489"/>
                  </a:cubicBezTo>
                  <a:cubicBezTo>
                    <a:pt x="2171301" y="2382679"/>
                    <a:pt x="2177016" y="2397919"/>
                    <a:pt x="2182731" y="2397919"/>
                  </a:cubicBezTo>
                  <a:cubicBezTo>
                    <a:pt x="2205591" y="2403634"/>
                    <a:pt x="2275123" y="2390299"/>
                    <a:pt x="2289411" y="2378869"/>
                  </a:cubicBezTo>
                  <a:cubicBezTo>
                    <a:pt x="2289411" y="2378869"/>
                    <a:pt x="2353228" y="2396014"/>
                    <a:pt x="2357038" y="2397919"/>
                  </a:cubicBezTo>
                  <a:cubicBezTo>
                    <a:pt x="2376088" y="2401729"/>
                    <a:pt x="2518963" y="2409349"/>
                    <a:pt x="2537061" y="2397919"/>
                  </a:cubicBezTo>
                  <a:cubicBezTo>
                    <a:pt x="2525631" y="2394109"/>
                    <a:pt x="2531346" y="2396014"/>
                    <a:pt x="2525631" y="2392204"/>
                  </a:cubicBezTo>
                  <a:cubicBezTo>
                    <a:pt x="2741848" y="2416969"/>
                    <a:pt x="2991403" y="2378869"/>
                    <a:pt x="3170473" y="2386489"/>
                  </a:cubicBezTo>
                  <a:lnTo>
                    <a:pt x="3170473" y="2380774"/>
                  </a:lnTo>
                  <a:lnTo>
                    <a:pt x="3164758" y="2380774"/>
                  </a:lnTo>
                  <a:cubicBezTo>
                    <a:pt x="3153328" y="2376964"/>
                    <a:pt x="3176188" y="2375059"/>
                    <a:pt x="3176188" y="2375059"/>
                  </a:cubicBezTo>
                  <a:cubicBezTo>
                    <a:pt x="3181903" y="2380774"/>
                    <a:pt x="3178093" y="2376964"/>
                    <a:pt x="3187618" y="2380774"/>
                  </a:cubicBezTo>
                  <a:cubicBezTo>
                    <a:pt x="3183808" y="2386489"/>
                    <a:pt x="3179998" y="2388394"/>
                    <a:pt x="3176188" y="2392204"/>
                  </a:cubicBezTo>
                  <a:lnTo>
                    <a:pt x="3195238" y="2392204"/>
                  </a:lnTo>
                  <a:cubicBezTo>
                    <a:pt x="3204763" y="2388394"/>
                    <a:pt x="3230481" y="2396014"/>
                    <a:pt x="3245721" y="2386489"/>
                  </a:cubicBezTo>
                  <a:cubicBezTo>
                    <a:pt x="3232386" y="2384584"/>
                    <a:pt x="3234291" y="2384584"/>
                    <a:pt x="3226671" y="2380774"/>
                  </a:cubicBezTo>
                  <a:cubicBezTo>
                    <a:pt x="3243816" y="2380774"/>
                    <a:pt x="3234291" y="2375059"/>
                    <a:pt x="3245721" y="2380774"/>
                  </a:cubicBezTo>
                  <a:cubicBezTo>
                    <a:pt x="3292393" y="2409349"/>
                    <a:pt x="3294298" y="2371249"/>
                    <a:pt x="3343828" y="2375059"/>
                  </a:cubicBezTo>
                  <a:cubicBezTo>
                    <a:pt x="3419076" y="2378869"/>
                    <a:pt x="3539091" y="2388394"/>
                    <a:pt x="3655296" y="2386489"/>
                  </a:cubicBezTo>
                  <a:cubicBezTo>
                    <a:pt x="3659106" y="2378869"/>
                    <a:pt x="3662916" y="2367439"/>
                    <a:pt x="3666726" y="2361724"/>
                  </a:cubicBezTo>
                  <a:lnTo>
                    <a:pt x="3666726" y="2380774"/>
                  </a:lnTo>
                  <a:lnTo>
                    <a:pt x="3703873" y="2386489"/>
                  </a:lnTo>
                  <a:cubicBezTo>
                    <a:pt x="3701968" y="2371249"/>
                    <a:pt x="3701968" y="2380774"/>
                    <a:pt x="3703873" y="2361724"/>
                  </a:cubicBezTo>
                  <a:lnTo>
                    <a:pt x="3709588" y="2361724"/>
                  </a:lnTo>
                  <a:cubicBezTo>
                    <a:pt x="3711493" y="2375059"/>
                    <a:pt x="3711493" y="2378869"/>
                    <a:pt x="3715303" y="2386489"/>
                  </a:cubicBezTo>
                  <a:cubicBezTo>
                    <a:pt x="3734353" y="2376964"/>
                    <a:pt x="3784836" y="2394109"/>
                    <a:pt x="3821983" y="2386489"/>
                  </a:cubicBezTo>
                  <a:cubicBezTo>
                    <a:pt x="3893421" y="2371249"/>
                    <a:pt x="4117258" y="2396014"/>
                    <a:pt x="4225843" y="2380774"/>
                  </a:cubicBezTo>
                  <a:cubicBezTo>
                    <a:pt x="4264896" y="2375059"/>
                    <a:pt x="4282041" y="2411254"/>
                    <a:pt x="4301091" y="2375059"/>
                  </a:cubicBezTo>
                  <a:cubicBezTo>
                    <a:pt x="4349668" y="2415064"/>
                    <a:pt x="4558266" y="2399824"/>
                    <a:pt x="4654468" y="2399824"/>
                  </a:cubicBezTo>
                  <a:lnTo>
                    <a:pt x="4654468" y="2394109"/>
                  </a:lnTo>
                  <a:lnTo>
                    <a:pt x="4660183" y="2394109"/>
                  </a:lnTo>
                  <a:cubicBezTo>
                    <a:pt x="4658278" y="2376964"/>
                    <a:pt x="4654468" y="2367439"/>
                    <a:pt x="4660183" y="2357914"/>
                  </a:cubicBezTo>
                  <a:cubicBezTo>
                    <a:pt x="4671613" y="2380774"/>
                    <a:pt x="4677328" y="2376964"/>
                    <a:pt x="4679233" y="2399824"/>
                  </a:cubicBezTo>
                  <a:cubicBezTo>
                    <a:pt x="4725906" y="2399824"/>
                    <a:pt x="4739241" y="2397919"/>
                    <a:pt x="4771626" y="2394109"/>
                  </a:cubicBezTo>
                  <a:lnTo>
                    <a:pt x="4765911" y="2382679"/>
                  </a:lnTo>
                  <a:lnTo>
                    <a:pt x="4771626" y="2382679"/>
                  </a:lnTo>
                  <a:lnTo>
                    <a:pt x="4771626" y="2388394"/>
                  </a:lnTo>
                  <a:lnTo>
                    <a:pt x="4783056" y="2382679"/>
                  </a:lnTo>
                  <a:cubicBezTo>
                    <a:pt x="4784961" y="2397919"/>
                    <a:pt x="4788771" y="2396014"/>
                    <a:pt x="4820203" y="2394109"/>
                  </a:cubicBezTo>
                  <a:cubicBezTo>
                    <a:pt x="4859256" y="2411254"/>
                    <a:pt x="4987843" y="2396014"/>
                    <a:pt x="5044041" y="2394109"/>
                  </a:cubicBezTo>
                  <a:cubicBezTo>
                    <a:pt x="5088808" y="2392204"/>
                    <a:pt x="5142148" y="2401729"/>
                    <a:pt x="5167866" y="2382679"/>
                  </a:cubicBezTo>
                  <a:cubicBezTo>
                    <a:pt x="5185011" y="2367439"/>
                    <a:pt x="5198346" y="2346484"/>
                    <a:pt x="5210728" y="2326481"/>
                  </a:cubicBezTo>
                  <a:cubicBezTo>
                    <a:pt x="5203108" y="2322672"/>
                    <a:pt x="5201203" y="2322672"/>
                    <a:pt x="5201203" y="2322672"/>
                  </a:cubicBezTo>
                  <a:cubicBezTo>
                    <a:pt x="5201203" y="2322672"/>
                    <a:pt x="5201203" y="2320766"/>
                    <a:pt x="5197393" y="2313147"/>
                  </a:cubicBezTo>
                  <a:cubicBezTo>
                    <a:pt x="5210728" y="2316956"/>
                    <a:pt x="5208823" y="2320766"/>
                    <a:pt x="5222158" y="2313147"/>
                  </a:cubicBezTo>
                  <a:cubicBezTo>
                    <a:pt x="5229778" y="2305526"/>
                    <a:pt x="5248828" y="2286476"/>
                    <a:pt x="5252639" y="2276951"/>
                  </a:cubicBezTo>
                  <a:cubicBezTo>
                    <a:pt x="5254543" y="2269331"/>
                    <a:pt x="5245018" y="2257901"/>
                    <a:pt x="5252639" y="2246472"/>
                  </a:cubicBezTo>
                  <a:cubicBezTo>
                    <a:pt x="5262164" y="2261711"/>
                    <a:pt x="5250733" y="2254091"/>
                    <a:pt x="5271689" y="2257901"/>
                  </a:cubicBezTo>
                  <a:cubicBezTo>
                    <a:pt x="5288833" y="2225516"/>
                    <a:pt x="5285023" y="2233136"/>
                    <a:pt x="5308836" y="2215991"/>
                  </a:cubicBezTo>
                  <a:lnTo>
                    <a:pt x="5308836" y="2204561"/>
                  </a:lnTo>
                  <a:cubicBezTo>
                    <a:pt x="5301216" y="2200751"/>
                    <a:pt x="5299311" y="2200751"/>
                    <a:pt x="5299311" y="2200751"/>
                  </a:cubicBezTo>
                  <a:cubicBezTo>
                    <a:pt x="5299311" y="2200751"/>
                    <a:pt x="5299311" y="2198847"/>
                    <a:pt x="5295501" y="2191226"/>
                  </a:cubicBezTo>
                  <a:lnTo>
                    <a:pt x="5301216" y="2191226"/>
                  </a:lnTo>
                  <a:cubicBezTo>
                    <a:pt x="5310741" y="2200751"/>
                    <a:pt x="5305026" y="2196941"/>
                    <a:pt x="5312646" y="2196941"/>
                  </a:cubicBezTo>
                  <a:cubicBezTo>
                    <a:pt x="5327886" y="2185511"/>
                    <a:pt x="5345031" y="2172176"/>
                    <a:pt x="5349793" y="2146459"/>
                  </a:cubicBezTo>
                  <a:cubicBezTo>
                    <a:pt x="5299311" y="2108359"/>
                    <a:pt x="5330743" y="2057876"/>
                    <a:pt x="5299311" y="2009299"/>
                  </a:cubicBezTo>
                  <a:cubicBezTo>
                    <a:pt x="5299311" y="2024539"/>
                    <a:pt x="5299311" y="2032159"/>
                    <a:pt x="5293596" y="2039779"/>
                  </a:cubicBezTo>
                  <a:cubicBezTo>
                    <a:pt x="5291691" y="1991201"/>
                    <a:pt x="5318361" y="1853089"/>
                    <a:pt x="5344078" y="1847374"/>
                  </a:cubicBezTo>
                  <a:cubicBezTo>
                    <a:pt x="5344078" y="1818799"/>
                    <a:pt x="5345983" y="1811179"/>
                    <a:pt x="5344078" y="1791176"/>
                  </a:cubicBezTo>
                  <a:lnTo>
                    <a:pt x="5363128" y="1791176"/>
                  </a:lnTo>
                  <a:lnTo>
                    <a:pt x="5363128" y="1772126"/>
                  </a:lnTo>
                  <a:lnTo>
                    <a:pt x="5351698" y="1772126"/>
                  </a:lnTo>
                  <a:cubicBezTo>
                    <a:pt x="5340268" y="1766411"/>
                    <a:pt x="5347889" y="1781651"/>
                    <a:pt x="5332648" y="1772126"/>
                  </a:cubicBezTo>
                  <a:cubicBezTo>
                    <a:pt x="5323123" y="1758791"/>
                    <a:pt x="5326933" y="1751171"/>
                    <a:pt x="5321218" y="1735931"/>
                  </a:cubicBezTo>
                  <a:lnTo>
                    <a:pt x="5332648" y="1735931"/>
                  </a:lnTo>
                  <a:cubicBezTo>
                    <a:pt x="5340268" y="1751171"/>
                    <a:pt x="5361223" y="1764506"/>
                    <a:pt x="5369796" y="1760696"/>
                  </a:cubicBezTo>
                  <a:cubicBezTo>
                    <a:pt x="5375511" y="1753076"/>
                    <a:pt x="5375511" y="1724501"/>
                    <a:pt x="5375511" y="1724501"/>
                  </a:cubicBezTo>
                  <a:cubicBezTo>
                    <a:pt x="5385036" y="1714976"/>
                    <a:pt x="5412658" y="1711166"/>
                    <a:pt x="5418373" y="1699736"/>
                  </a:cubicBezTo>
                  <a:cubicBezTo>
                    <a:pt x="5424089" y="1688306"/>
                    <a:pt x="5412658" y="1686401"/>
                    <a:pt x="5418373" y="1674971"/>
                  </a:cubicBezTo>
                  <a:cubicBezTo>
                    <a:pt x="5427898" y="1690211"/>
                    <a:pt x="5420278" y="1684496"/>
                    <a:pt x="5443139" y="1686401"/>
                  </a:cubicBezTo>
                  <a:cubicBezTo>
                    <a:pt x="5448853" y="1674971"/>
                    <a:pt x="5450758" y="1676876"/>
                    <a:pt x="5454568" y="1661636"/>
                  </a:cubicBezTo>
                  <a:cubicBezTo>
                    <a:pt x="5446948" y="1657826"/>
                    <a:pt x="5445043" y="1657826"/>
                    <a:pt x="5445043" y="1657826"/>
                  </a:cubicBezTo>
                  <a:cubicBezTo>
                    <a:pt x="5445043" y="1657826"/>
                    <a:pt x="5445043" y="1655921"/>
                    <a:pt x="5441233" y="1648301"/>
                  </a:cubicBezTo>
                  <a:lnTo>
                    <a:pt x="5460283" y="1648301"/>
                  </a:lnTo>
                  <a:cubicBezTo>
                    <a:pt x="5460283" y="1648301"/>
                    <a:pt x="5462189" y="1673066"/>
                    <a:pt x="5465998" y="1659731"/>
                  </a:cubicBezTo>
                  <a:lnTo>
                    <a:pt x="5465998" y="1654016"/>
                  </a:lnTo>
                  <a:cubicBezTo>
                    <a:pt x="5492668" y="1644491"/>
                    <a:pt x="5469808" y="1642586"/>
                    <a:pt x="5490764" y="1634966"/>
                  </a:cubicBezTo>
                  <a:lnTo>
                    <a:pt x="5490764" y="1640681"/>
                  </a:lnTo>
                  <a:lnTo>
                    <a:pt x="5496478" y="1640681"/>
                  </a:lnTo>
                  <a:lnTo>
                    <a:pt x="5496478" y="1629251"/>
                  </a:lnTo>
                  <a:cubicBezTo>
                    <a:pt x="5492668" y="1627346"/>
                    <a:pt x="5492668" y="1627346"/>
                    <a:pt x="5490764" y="1623536"/>
                  </a:cubicBezTo>
                  <a:cubicBezTo>
                    <a:pt x="5526006" y="1629251"/>
                    <a:pt x="5626018" y="1533049"/>
                    <a:pt x="5645068" y="1512094"/>
                  </a:cubicBezTo>
                  <a:cubicBezTo>
                    <a:pt x="5652689" y="1527334"/>
                    <a:pt x="5643164" y="1515904"/>
                    <a:pt x="5656498" y="1523524"/>
                  </a:cubicBezTo>
                  <a:lnTo>
                    <a:pt x="5667928" y="1504474"/>
                  </a:lnTo>
                  <a:cubicBezTo>
                    <a:pt x="5652689" y="1498759"/>
                    <a:pt x="5658403" y="1502569"/>
                    <a:pt x="5648878" y="1493044"/>
                  </a:cubicBezTo>
                  <a:cubicBezTo>
                    <a:pt x="5652689" y="1491139"/>
                    <a:pt x="5652689" y="1491139"/>
                    <a:pt x="5654593" y="1487329"/>
                  </a:cubicBezTo>
                  <a:cubicBezTo>
                    <a:pt x="5664118" y="1493044"/>
                    <a:pt x="5673643" y="1510189"/>
                    <a:pt x="5679358" y="1498759"/>
                  </a:cubicBezTo>
                  <a:cubicBezTo>
                    <a:pt x="5729841" y="1464469"/>
                    <a:pt x="5795564" y="1400651"/>
                    <a:pt x="5859381" y="1361599"/>
                  </a:cubicBezTo>
                  <a:cubicBezTo>
                    <a:pt x="5849856" y="1297781"/>
                    <a:pt x="5874621" y="1240631"/>
                    <a:pt x="5882241" y="1173004"/>
                  </a:cubicBezTo>
                  <a:lnTo>
                    <a:pt x="5851761" y="1173956"/>
                  </a:lnTo>
                  <a:lnTo>
                    <a:pt x="5851761" y="1173956"/>
                  </a:lnTo>
                  <a:lnTo>
                    <a:pt x="5851761" y="1173956"/>
                  </a:lnTo>
                  <a:lnTo>
                    <a:pt x="5851761" y="1173956"/>
                  </a:lnTo>
                  <a:close/>
                  <a:moveTo>
                    <a:pt x="5152626" y="1173956"/>
                  </a:moveTo>
                  <a:cubicBezTo>
                    <a:pt x="5150721" y="1173956"/>
                    <a:pt x="5152626" y="1173956"/>
                    <a:pt x="5146911" y="1183481"/>
                  </a:cubicBezTo>
                  <a:cubicBezTo>
                    <a:pt x="5165961" y="1183481"/>
                    <a:pt x="5158341" y="1189196"/>
                    <a:pt x="5184058" y="1194911"/>
                  </a:cubicBezTo>
                  <a:cubicBezTo>
                    <a:pt x="5187868" y="1189196"/>
                    <a:pt x="5191678" y="1187291"/>
                    <a:pt x="5195489" y="1183481"/>
                  </a:cubicBezTo>
                  <a:lnTo>
                    <a:pt x="5184058" y="1183481"/>
                  </a:lnTo>
                  <a:cubicBezTo>
                    <a:pt x="5180248" y="1179671"/>
                    <a:pt x="5172628" y="1175861"/>
                    <a:pt x="5168818" y="1173956"/>
                  </a:cubicBezTo>
                  <a:lnTo>
                    <a:pt x="5152626" y="1173956"/>
                  </a:lnTo>
                  <a:lnTo>
                    <a:pt x="5152626" y="1173956"/>
                  </a:lnTo>
                  <a:lnTo>
                    <a:pt x="5152626" y="1173956"/>
                  </a:lnTo>
                  <a:lnTo>
                    <a:pt x="5152626" y="1173956"/>
                  </a:lnTo>
                  <a:close/>
                  <a:moveTo>
                    <a:pt x="4311568" y="1173956"/>
                  </a:moveTo>
                  <a:cubicBezTo>
                    <a:pt x="4303948" y="1187291"/>
                    <a:pt x="4298233" y="1200626"/>
                    <a:pt x="4300138" y="1202531"/>
                  </a:cubicBezTo>
                  <a:lnTo>
                    <a:pt x="4300138" y="1208246"/>
                  </a:lnTo>
                  <a:cubicBezTo>
                    <a:pt x="4328713" y="1193006"/>
                    <a:pt x="4317283" y="1187291"/>
                    <a:pt x="4343001" y="1196816"/>
                  </a:cubicBezTo>
                  <a:lnTo>
                    <a:pt x="4343001" y="1173956"/>
                  </a:lnTo>
                  <a:lnTo>
                    <a:pt x="4311568" y="1173956"/>
                  </a:lnTo>
                  <a:lnTo>
                    <a:pt x="4311568" y="1173956"/>
                  </a:lnTo>
                  <a:lnTo>
                    <a:pt x="4311568" y="1173956"/>
                  </a:lnTo>
                  <a:lnTo>
                    <a:pt x="4311568" y="1173956"/>
                  </a:lnTo>
                  <a:close/>
                  <a:moveTo>
                    <a:pt x="4001053" y="1173956"/>
                  </a:moveTo>
                  <a:cubicBezTo>
                    <a:pt x="3995338" y="1179671"/>
                    <a:pt x="3997243" y="1177766"/>
                    <a:pt x="3991528" y="1191101"/>
                  </a:cubicBezTo>
                  <a:lnTo>
                    <a:pt x="4010578" y="1191101"/>
                  </a:lnTo>
                  <a:cubicBezTo>
                    <a:pt x="4014388" y="1185386"/>
                    <a:pt x="4020103" y="1179671"/>
                    <a:pt x="4023913" y="1173956"/>
                  </a:cubicBezTo>
                  <a:lnTo>
                    <a:pt x="4001053" y="1173956"/>
                  </a:lnTo>
                  <a:lnTo>
                    <a:pt x="4001053" y="1173956"/>
                  </a:lnTo>
                  <a:lnTo>
                    <a:pt x="4001053" y="1173956"/>
                  </a:lnTo>
                  <a:lnTo>
                    <a:pt x="4001053" y="1173956"/>
                  </a:lnTo>
                  <a:close/>
                  <a:moveTo>
                    <a:pt x="3527661" y="1173956"/>
                  </a:moveTo>
                  <a:cubicBezTo>
                    <a:pt x="3521946" y="1177766"/>
                    <a:pt x="3518136" y="1179671"/>
                    <a:pt x="3512421" y="1183481"/>
                  </a:cubicBezTo>
                  <a:cubicBezTo>
                    <a:pt x="3516231" y="1187291"/>
                    <a:pt x="3520041" y="1196816"/>
                    <a:pt x="3523851" y="1202531"/>
                  </a:cubicBezTo>
                  <a:lnTo>
                    <a:pt x="3529566" y="1173956"/>
                  </a:lnTo>
                  <a:lnTo>
                    <a:pt x="3527661" y="1173956"/>
                  </a:lnTo>
                  <a:lnTo>
                    <a:pt x="3527661" y="1173956"/>
                  </a:lnTo>
                  <a:lnTo>
                    <a:pt x="3527661" y="1173956"/>
                  </a:lnTo>
                  <a:lnTo>
                    <a:pt x="3527661" y="1173956"/>
                  </a:lnTo>
                  <a:close/>
                  <a:moveTo>
                    <a:pt x="2194161" y="1173956"/>
                  </a:moveTo>
                  <a:cubicBezTo>
                    <a:pt x="2199876" y="1198721"/>
                    <a:pt x="2211306" y="1224439"/>
                    <a:pt x="2229403" y="1233964"/>
                  </a:cubicBezTo>
                  <a:cubicBezTo>
                    <a:pt x="2246548" y="1251109"/>
                    <a:pt x="2270361" y="1256824"/>
                    <a:pt x="2304651" y="1258729"/>
                  </a:cubicBezTo>
                  <a:cubicBezTo>
                    <a:pt x="2327511" y="1237774"/>
                    <a:pt x="2364658" y="1241584"/>
                    <a:pt x="2372278" y="1202531"/>
                  </a:cubicBezTo>
                  <a:cubicBezTo>
                    <a:pt x="2366563" y="1198721"/>
                    <a:pt x="2364658" y="1189196"/>
                    <a:pt x="2360848" y="1173956"/>
                  </a:cubicBezTo>
                  <a:lnTo>
                    <a:pt x="2194161" y="1173956"/>
                  </a:lnTo>
                  <a:lnTo>
                    <a:pt x="2194161" y="1173956"/>
                  </a:lnTo>
                  <a:lnTo>
                    <a:pt x="2194161" y="1173956"/>
                  </a:lnTo>
                  <a:lnTo>
                    <a:pt x="2194161" y="1173956"/>
                  </a:lnTo>
                  <a:close/>
                  <a:moveTo>
                    <a:pt x="625393" y="1173956"/>
                  </a:moveTo>
                  <a:cubicBezTo>
                    <a:pt x="625393" y="1175861"/>
                    <a:pt x="625393" y="1175861"/>
                    <a:pt x="625393" y="1177766"/>
                  </a:cubicBezTo>
                  <a:lnTo>
                    <a:pt x="631108" y="1177766"/>
                  </a:lnTo>
                  <a:lnTo>
                    <a:pt x="629203" y="1173956"/>
                  </a:lnTo>
                  <a:lnTo>
                    <a:pt x="625393" y="1173956"/>
                  </a:lnTo>
                  <a:lnTo>
                    <a:pt x="625393" y="1173956"/>
                  </a:lnTo>
                  <a:lnTo>
                    <a:pt x="625393" y="1173956"/>
                  </a:lnTo>
                  <a:lnTo>
                    <a:pt x="625393" y="1173956"/>
                  </a:lnTo>
                  <a:close/>
                  <a:moveTo>
                    <a:pt x="281541" y="1173956"/>
                  </a:moveTo>
                  <a:cubicBezTo>
                    <a:pt x="281541" y="1175861"/>
                    <a:pt x="279636" y="1175861"/>
                    <a:pt x="279636" y="1177766"/>
                  </a:cubicBezTo>
                  <a:cubicBezTo>
                    <a:pt x="256776" y="1189196"/>
                    <a:pt x="232963" y="1172051"/>
                    <a:pt x="217723" y="1196816"/>
                  </a:cubicBezTo>
                  <a:cubicBezTo>
                    <a:pt x="231058" y="1198721"/>
                    <a:pt x="234868" y="1198721"/>
                    <a:pt x="242488" y="1202531"/>
                  </a:cubicBezTo>
                  <a:lnTo>
                    <a:pt x="223438" y="1202531"/>
                  </a:lnTo>
                  <a:lnTo>
                    <a:pt x="223438" y="1227296"/>
                  </a:lnTo>
                  <a:lnTo>
                    <a:pt x="229153" y="1227296"/>
                  </a:lnTo>
                  <a:lnTo>
                    <a:pt x="229153" y="1221581"/>
                  </a:lnTo>
                  <a:cubicBezTo>
                    <a:pt x="246298" y="1225391"/>
                    <a:pt x="253918" y="1223486"/>
                    <a:pt x="272016" y="1215866"/>
                  </a:cubicBezTo>
                  <a:cubicBezTo>
                    <a:pt x="272016" y="1231106"/>
                    <a:pt x="266301" y="1227296"/>
                    <a:pt x="277731" y="1240631"/>
                  </a:cubicBezTo>
                  <a:cubicBezTo>
                    <a:pt x="283446" y="1234916"/>
                    <a:pt x="279636" y="1238726"/>
                    <a:pt x="289161" y="1234916"/>
                  </a:cubicBezTo>
                  <a:cubicBezTo>
                    <a:pt x="285351" y="1219676"/>
                    <a:pt x="279636" y="1196816"/>
                    <a:pt x="294876" y="1184434"/>
                  </a:cubicBezTo>
                  <a:lnTo>
                    <a:pt x="294876" y="1178719"/>
                  </a:lnTo>
                  <a:lnTo>
                    <a:pt x="300591" y="1178719"/>
                  </a:lnTo>
                  <a:lnTo>
                    <a:pt x="306306" y="1203484"/>
                  </a:lnTo>
                  <a:lnTo>
                    <a:pt x="312021" y="1203484"/>
                  </a:lnTo>
                  <a:lnTo>
                    <a:pt x="312021" y="1173004"/>
                  </a:lnTo>
                  <a:lnTo>
                    <a:pt x="281541" y="1173004"/>
                  </a:lnTo>
                  <a:lnTo>
                    <a:pt x="281541" y="1173956"/>
                  </a:lnTo>
                  <a:lnTo>
                    <a:pt x="281541" y="1173956"/>
                  </a:lnTo>
                  <a:lnTo>
                    <a:pt x="281541" y="1173956"/>
                  </a:lnTo>
                  <a:close/>
                  <a:moveTo>
                    <a:pt x="5895576" y="1173956"/>
                  </a:moveTo>
                  <a:cubicBezTo>
                    <a:pt x="5897481" y="1153001"/>
                    <a:pt x="5899386" y="1127284"/>
                    <a:pt x="5895576" y="1104424"/>
                  </a:cubicBezTo>
                  <a:cubicBezTo>
                    <a:pt x="5856523" y="1079659"/>
                    <a:pt x="5837473" y="1042511"/>
                    <a:pt x="5820328" y="998696"/>
                  </a:cubicBezTo>
                  <a:cubicBezTo>
                    <a:pt x="5808898" y="964406"/>
                    <a:pt x="5841283" y="932974"/>
                    <a:pt x="5814614" y="912019"/>
                  </a:cubicBezTo>
                  <a:cubicBezTo>
                    <a:pt x="5810803" y="923449"/>
                    <a:pt x="5812708" y="917734"/>
                    <a:pt x="5808898" y="923449"/>
                  </a:cubicBezTo>
                  <a:lnTo>
                    <a:pt x="5808898" y="904399"/>
                  </a:lnTo>
                  <a:cubicBezTo>
                    <a:pt x="5824139" y="894874"/>
                    <a:pt x="5816518" y="906304"/>
                    <a:pt x="5820328" y="885349"/>
                  </a:cubicBezTo>
                  <a:cubicBezTo>
                    <a:pt x="5812708" y="879634"/>
                    <a:pt x="5812708" y="879634"/>
                    <a:pt x="5808898" y="873919"/>
                  </a:cubicBezTo>
                  <a:cubicBezTo>
                    <a:pt x="5826043" y="872014"/>
                    <a:pt x="5822233" y="868204"/>
                    <a:pt x="5820328" y="837724"/>
                  </a:cubicBezTo>
                  <a:cubicBezTo>
                    <a:pt x="5826043" y="830104"/>
                    <a:pt x="5826043" y="822484"/>
                    <a:pt x="5826043" y="807244"/>
                  </a:cubicBezTo>
                  <a:lnTo>
                    <a:pt x="5820328" y="807244"/>
                  </a:lnTo>
                  <a:lnTo>
                    <a:pt x="5820328" y="812959"/>
                  </a:lnTo>
                  <a:cubicBezTo>
                    <a:pt x="5808898" y="824389"/>
                    <a:pt x="5803183" y="833914"/>
                    <a:pt x="5789848" y="843439"/>
                  </a:cubicBezTo>
                  <a:cubicBezTo>
                    <a:pt x="5805089" y="883444"/>
                    <a:pt x="5786039" y="885349"/>
                    <a:pt x="5789848" y="905351"/>
                  </a:cubicBezTo>
                  <a:cubicBezTo>
                    <a:pt x="5791753" y="912971"/>
                    <a:pt x="5806993" y="932021"/>
                    <a:pt x="5808898" y="935831"/>
                  </a:cubicBezTo>
                  <a:cubicBezTo>
                    <a:pt x="5818423" y="964406"/>
                    <a:pt x="5816518" y="1039654"/>
                    <a:pt x="5820328" y="1078706"/>
                  </a:cubicBezTo>
                  <a:cubicBezTo>
                    <a:pt x="5803183" y="1078706"/>
                    <a:pt x="5812708" y="1072991"/>
                    <a:pt x="5801278" y="1078706"/>
                  </a:cubicBezTo>
                  <a:cubicBezTo>
                    <a:pt x="5797468" y="1084421"/>
                    <a:pt x="5797468" y="1084421"/>
                    <a:pt x="5795564" y="1097756"/>
                  </a:cubicBezTo>
                  <a:cubicBezTo>
                    <a:pt x="5791753" y="1105376"/>
                    <a:pt x="5797468" y="1109186"/>
                    <a:pt x="5795564" y="1122521"/>
                  </a:cubicBezTo>
                  <a:cubicBezTo>
                    <a:pt x="5808898" y="1124426"/>
                    <a:pt x="5812708" y="1124426"/>
                    <a:pt x="5820328" y="1128236"/>
                  </a:cubicBezTo>
                  <a:cubicBezTo>
                    <a:pt x="5799373" y="1128236"/>
                    <a:pt x="5769846" y="1130141"/>
                    <a:pt x="5758416" y="1122521"/>
                  </a:cubicBezTo>
                  <a:cubicBezTo>
                    <a:pt x="5766036" y="1118711"/>
                    <a:pt x="5766036" y="1118711"/>
                    <a:pt x="5767941" y="1118711"/>
                  </a:cubicBezTo>
                  <a:cubicBezTo>
                    <a:pt x="5767941" y="1118711"/>
                    <a:pt x="5767941" y="1116806"/>
                    <a:pt x="5771751" y="1109186"/>
                  </a:cubicBezTo>
                  <a:cubicBezTo>
                    <a:pt x="5745081" y="1107281"/>
                    <a:pt x="5696503" y="1092041"/>
                    <a:pt x="5685073" y="1084421"/>
                  </a:cubicBezTo>
                  <a:cubicBezTo>
                    <a:pt x="5679358" y="1076801"/>
                    <a:pt x="5679358" y="1069181"/>
                    <a:pt x="5679358" y="1053941"/>
                  </a:cubicBezTo>
                  <a:cubicBezTo>
                    <a:pt x="5669833" y="1031081"/>
                    <a:pt x="5694598" y="967264"/>
                    <a:pt x="5698408" y="931069"/>
                  </a:cubicBezTo>
                  <a:cubicBezTo>
                    <a:pt x="5694598" y="929164"/>
                    <a:pt x="5694598" y="929164"/>
                    <a:pt x="5692693" y="925354"/>
                  </a:cubicBezTo>
                  <a:lnTo>
                    <a:pt x="5686978" y="925354"/>
                  </a:lnTo>
                  <a:cubicBezTo>
                    <a:pt x="5685073" y="1006316"/>
                    <a:pt x="5634591" y="1060609"/>
                    <a:pt x="5611731" y="1117759"/>
                  </a:cubicBezTo>
                  <a:cubicBezTo>
                    <a:pt x="5598396" y="1152049"/>
                    <a:pt x="5623161" y="1153954"/>
                    <a:pt x="5615541" y="1175861"/>
                  </a:cubicBezTo>
                  <a:lnTo>
                    <a:pt x="5737461" y="1175861"/>
                  </a:lnTo>
                  <a:cubicBezTo>
                    <a:pt x="5710791" y="1160621"/>
                    <a:pt x="5686978" y="1133951"/>
                    <a:pt x="5679358" y="1112044"/>
                  </a:cubicBezTo>
                  <a:cubicBezTo>
                    <a:pt x="5711743" y="1108234"/>
                    <a:pt x="5688883" y="1106329"/>
                    <a:pt x="5709839" y="1100614"/>
                  </a:cubicBezTo>
                  <a:cubicBezTo>
                    <a:pt x="5709839" y="1117759"/>
                    <a:pt x="5704123" y="1108234"/>
                    <a:pt x="5709839" y="1119664"/>
                  </a:cubicBezTo>
                  <a:cubicBezTo>
                    <a:pt x="5746986" y="1153954"/>
                    <a:pt x="5816518" y="1140619"/>
                    <a:pt x="5864143" y="1131094"/>
                  </a:cubicBezTo>
                  <a:lnTo>
                    <a:pt x="5869858" y="1150144"/>
                  </a:lnTo>
                  <a:cubicBezTo>
                    <a:pt x="5873668" y="1152049"/>
                    <a:pt x="5873668" y="1152049"/>
                    <a:pt x="5875573" y="1155859"/>
                  </a:cubicBezTo>
                  <a:cubicBezTo>
                    <a:pt x="5862239" y="1159669"/>
                    <a:pt x="5848903" y="1165384"/>
                    <a:pt x="5838426" y="1174909"/>
                  </a:cubicBezTo>
                  <a:lnTo>
                    <a:pt x="5844141" y="1174909"/>
                  </a:lnTo>
                  <a:cubicBezTo>
                    <a:pt x="5846046" y="1174909"/>
                    <a:pt x="5846046" y="1176814"/>
                    <a:pt x="5847951" y="1176814"/>
                  </a:cubicBezTo>
                  <a:lnTo>
                    <a:pt x="5895576" y="1173956"/>
                  </a:lnTo>
                  <a:lnTo>
                    <a:pt x="5895576" y="1173956"/>
                  </a:lnTo>
                  <a:lnTo>
                    <a:pt x="5895576" y="1173956"/>
                  </a:lnTo>
                  <a:lnTo>
                    <a:pt x="5895576" y="1173956"/>
                  </a:lnTo>
                  <a:close/>
                  <a:moveTo>
                    <a:pt x="5399323" y="1173956"/>
                  </a:moveTo>
                  <a:cubicBezTo>
                    <a:pt x="5410753" y="1170146"/>
                    <a:pt x="5420278" y="1166336"/>
                    <a:pt x="5424089" y="1166336"/>
                  </a:cubicBezTo>
                  <a:lnTo>
                    <a:pt x="5418373" y="1154906"/>
                  </a:lnTo>
                  <a:lnTo>
                    <a:pt x="5424089" y="1154906"/>
                  </a:lnTo>
                  <a:cubicBezTo>
                    <a:pt x="5433614" y="1160621"/>
                    <a:pt x="5476476" y="1151096"/>
                    <a:pt x="5505051" y="1149191"/>
                  </a:cubicBezTo>
                  <a:cubicBezTo>
                    <a:pt x="5506956" y="1130141"/>
                    <a:pt x="5516481" y="1114901"/>
                    <a:pt x="5510766" y="1107281"/>
                  </a:cubicBezTo>
                  <a:cubicBezTo>
                    <a:pt x="5497431" y="1095851"/>
                    <a:pt x="5487906" y="1095851"/>
                    <a:pt x="5460283" y="1095851"/>
                  </a:cubicBezTo>
                  <a:lnTo>
                    <a:pt x="5460283" y="1101566"/>
                  </a:lnTo>
                  <a:cubicBezTo>
                    <a:pt x="5475523" y="1111091"/>
                    <a:pt x="5473618" y="1105376"/>
                    <a:pt x="5479333" y="1126331"/>
                  </a:cubicBezTo>
                  <a:cubicBezTo>
                    <a:pt x="5398371" y="1126331"/>
                    <a:pt x="5349793" y="1158716"/>
                    <a:pt x="5274546" y="1176814"/>
                  </a:cubicBezTo>
                  <a:lnTo>
                    <a:pt x="5274546" y="1157764"/>
                  </a:lnTo>
                  <a:cubicBezTo>
                    <a:pt x="5285976" y="1148239"/>
                    <a:pt x="5291691" y="1136809"/>
                    <a:pt x="5299311" y="1121569"/>
                  </a:cubicBezTo>
                  <a:cubicBezTo>
                    <a:pt x="5324076" y="1131094"/>
                    <a:pt x="5361223" y="1140619"/>
                    <a:pt x="5385989" y="1121569"/>
                  </a:cubicBezTo>
                  <a:cubicBezTo>
                    <a:pt x="5389798" y="1119664"/>
                    <a:pt x="5389798" y="1119664"/>
                    <a:pt x="5391703" y="1115854"/>
                  </a:cubicBezTo>
                  <a:cubicBezTo>
                    <a:pt x="5384083" y="1112044"/>
                    <a:pt x="5378368" y="1110139"/>
                    <a:pt x="5372653" y="1104424"/>
                  </a:cubicBezTo>
                  <a:cubicBezTo>
                    <a:pt x="5380273" y="1100614"/>
                    <a:pt x="5380273" y="1100614"/>
                    <a:pt x="5382178" y="1100614"/>
                  </a:cubicBezTo>
                  <a:cubicBezTo>
                    <a:pt x="5382178" y="1100614"/>
                    <a:pt x="5382178" y="1098709"/>
                    <a:pt x="5385989" y="1091089"/>
                  </a:cubicBezTo>
                  <a:lnTo>
                    <a:pt x="5366939" y="1091089"/>
                  </a:lnTo>
                  <a:cubicBezTo>
                    <a:pt x="5361223" y="1096804"/>
                    <a:pt x="5344078" y="1100614"/>
                    <a:pt x="5336458" y="1102519"/>
                  </a:cubicBezTo>
                  <a:cubicBezTo>
                    <a:pt x="5332648" y="1087279"/>
                    <a:pt x="5330743" y="1089184"/>
                    <a:pt x="5325028" y="1077754"/>
                  </a:cubicBezTo>
                  <a:cubicBezTo>
                    <a:pt x="5360271" y="1058704"/>
                    <a:pt x="5369796" y="1015841"/>
                    <a:pt x="5369796" y="960596"/>
                  </a:cubicBezTo>
                  <a:cubicBezTo>
                    <a:pt x="5348841" y="941546"/>
                    <a:pt x="5296453" y="810101"/>
                    <a:pt x="5251686" y="843439"/>
                  </a:cubicBezTo>
                  <a:cubicBezTo>
                    <a:pt x="5240256" y="833914"/>
                    <a:pt x="5245971" y="828199"/>
                    <a:pt x="5226921" y="832009"/>
                  </a:cubicBezTo>
                  <a:lnTo>
                    <a:pt x="5226921" y="812959"/>
                  </a:lnTo>
                  <a:cubicBezTo>
                    <a:pt x="5194536" y="812959"/>
                    <a:pt x="5189773" y="799624"/>
                    <a:pt x="5151673" y="793909"/>
                  </a:cubicBezTo>
                  <a:lnTo>
                    <a:pt x="5151673" y="805339"/>
                  </a:lnTo>
                  <a:cubicBezTo>
                    <a:pt x="5159293" y="811054"/>
                    <a:pt x="5159293" y="811054"/>
                    <a:pt x="5163103" y="816769"/>
                  </a:cubicBezTo>
                  <a:cubicBezTo>
                    <a:pt x="5151673" y="816769"/>
                    <a:pt x="5118336" y="822484"/>
                    <a:pt x="5101191" y="835819"/>
                  </a:cubicBezTo>
                  <a:cubicBezTo>
                    <a:pt x="5114526" y="837724"/>
                    <a:pt x="5112621" y="837724"/>
                    <a:pt x="5120241" y="841534"/>
                  </a:cubicBezTo>
                  <a:lnTo>
                    <a:pt x="5069758" y="841534"/>
                  </a:lnTo>
                  <a:lnTo>
                    <a:pt x="5064043" y="830104"/>
                  </a:lnTo>
                  <a:cubicBezTo>
                    <a:pt x="5077378" y="824389"/>
                    <a:pt x="5086903" y="822484"/>
                    <a:pt x="5094523" y="811054"/>
                  </a:cubicBezTo>
                  <a:lnTo>
                    <a:pt x="5083093" y="811054"/>
                  </a:lnTo>
                  <a:cubicBezTo>
                    <a:pt x="5064043" y="805339"/>
                    <a:pt x="5019276" y="816769"/>
                    <a:pt x="5007846" y="847249"/>
                  </a:cubicBezTo>
                  <a:cubicBezTo>
                    <a:pt x="5004036" y="849154"/>
                    <a:pt x="5004036" y="849154"/>
                    <a:pt x="5002131" y="852964"/>
                  </a:cubicBezTo>
                  <a:lnTo>
                    <a:pt x="5013561" y="852964"/>
                  </a:lnTo>
                  <a:cubicBezTo>
                    <a:pt x="5017371" y="858679"/>
                    <a:pt x="5028801" y="843439"/>
                    <a:pt x="5050708" y="841534"/>
                  </a:cubicBezTo>
                  <a:cubicBezTo>
                    <a:pt x="5048803" y="866299"/>
                    <a:pt x="5046898" y="862489"/>
                    <a:pt x="5050708" y="883444"/>
                  </a:cubicBezTo>
                  <a:lnTo>
                    <a:pt x="5044993" y="883444"/>
                  </a:lnTo>
                  <a:cubicBezTo>
                    <a:pt x="5031658" y="864394"/>
                    <a:pt x="5020228" y="883444"/>
                    <a:pt x="5002131" y="894874"/>
                  </a:cubicBezTo>
                  <a:lnTo>
                    <a:pt x="5002131" y="875824"/>
                  </a:lnTo>
                  <a:cubicBezTo>
                    <a:pt x="5007846" y="870109"/>
                    <a:pt x="5009751" y="864394"/>
                    <a:pt x="5013561" y="856774"/>
                  </a:cubicBezTo>
                  <a:lnTo>
                    <a:pt x="5002131" y="856774"/>
                  </a:lnTo>
                  <a:lnTo>
                    <a:pt x="4983081" y="881539"/>
                  </a:lnTo>
                  <a:cubicBezTo>
                    <a:pt x="4977366" y="889159"/>
                    <a:pt x="4928789" y="1006316"/>
                    <a:pt x="4940218" y="1030129"/>
                  </a:cubicBezTo>
                  <a:cubicBezTo>
                    <a:pt x="4944028" y="1039654"/>
                    <a:pt x="4977366" y="1141571"/>
                    <a:pt x="4977366" y="1141571"/>
                  </a:cubicBezTo>
                  <a:cubicBezTo>
                    <a:pt x="4962126" y="1151096"/>
                    <a:pt x="4962126" y="1133951"/>
                    <a:pt x="4952601" y="1153001"/>
                  </a:cubicBezTo>
                  <a:cubicBezTo>
                    <a:pt x="4939266" y="1162526"/>
                    <a:pt x="4944981" y="1162526"/>
                    <a:pt x="4937361" y="1173956"/>
                  </a:cubicBezTo>
                  <a:lnTo>
                    <a:pt x="5042136" y="1173956"/>
                  </a:lnTo>
                  <a:cubicBezTo>
                    <a:pt x="5042136" y="1149191"/>
                    <a:pt x="5036421" y="1091089"/>
                    <a:pt x="5015466" y="1079659"/>
                  </a:cubicBezTo>
                  <a:cubicBezTo>
                    <a:pt x="5005941" y="1094899"/>
                    <a:pt x="5017371" y="1087279"/>
                    <a:pt x="4996416" y="1091089"/>
                  </a:cubicBezTo>
                  <a:cubicBezTo>
                    <a:pt x="4988796" y="1072039"/>
                    <a:pt x="4988796" y="1068229"/>
                    <a:pt x="4965936" y="1060609"/>
                  </a:cubicBezTo>
                  <a:cubicBezTo>
                    <a:pt x="4977366" y="1041559"/>
                    <a:pt x="4965936" y="1020604"/>
                    <a:pt x="4977366" y="998696"/>
                  </a:cubicBezTo>
                  <a:cubicBezTo>
                    <a:pt x="4984986" y="992981"/>
                    <a:pt x="4986891" y="994886"/>
                    <a:pt x="5002131" y="992981"/>
                  </a:cubicBezTo>
                  <a:cubicBezTo>
                    <a:pt x="5019276" y="1012031"/>
                    <a:pt x="5007846" y="989171"/>
                    <a:pt x="5026896" y="998696"/>
                  </a:cubicBezTo>
                  <a:cubicBezTo>
                    <a:pt x="5036421" y="1012031"/>
                    <a:pt x="5030706" y="1019651"/>
                    <a:pt x="5045946" y="1029176"/>
                  </a:cubicBezTo>
                  <a:lnTo>
                    <a:pt x="5045946" y="1023461"/>
                  </a:lnTo>
                  <a:cubicBezTo>
                    <a:pt x="5051661" y="1015841"/>
                    <a:pt x="5047851" y="1002506"/>
                    <a:pt x="5057376" y="981551"/>
                  </a:cubicBezTo>
                  <a:cubicBezTo>
                    <a:pt x="5085951" y="923449"/>
                    <a:pt x="5155483" y="917734"/>
                    <a:pt x="5200251" y="906304"/>
                  </a:cubicBezTo>
                  <a:cubicBezTo>
                    <a:pt x="5202156" y="921544"/>
                    <a:pt x="5196441" y="915829"/>
                    <a:pt x="5219301" y="917734"/>
                  </a:cubicBezTo>
                  <a:lnTo>
                    <a:pt x="5219301" y="912019"/>
                  </a:lnTo>
                  <a:cubicBezTo>
                    <a:pt x="5207871" y="908209"/>
                    <a:pt x="5213586" y="910114"/>
                    <a:pt x="5207871" y="906304"/>
                  </a:cubicBezTo>
                  <a:cubicBezTo>
                    <a:pt x="5234541" y="908209"/>
                    <a:pt x="5240256" y="910114"/>
                    <a:pt x="5264068" y="906304"/>
                  </a:cubicBezTo>
                  <a:cubicBezTo>
                    <a:pt x="5254543" y="913924"/>
                    <a:pt x="5237398" y="917734"/>
                    <a:pt x="5226921" y="925354"/>
                  </a:cubicBezTo>
                  <a:lnTo>
                    <a:pt x="5238351" y="925354"/>
                  </a:lnTo>
                  <a:cubicBezTo>
                    <a:pt x="5242161" y="931069"/>
                    <a:pt x="5245971" y="932974"/>
                    <a:pt x="5249781" y="936784"/>
                  </a:cubicBezTo>
                  <a:cubicBezTo>
                    <a:pt x="5265021" y="932974"/>
                    <a:pt x="5265021" y="929164"/>
                    <a:pt x="5280261" y="925354"/>
                  </a:cubicBezTo>
                  <a:lnTo>
                    <a:pt x="5280261" y="931069"/>
                  </a:lnTo>
                  <a:cubicBezTo>
                    <a:pt x="5270736" y="938689"/>
                    <a:pt x="5272641" y="934879"/>
                    <a:pt x="5268831" y="950119"/>
                  </a:cubicBezTo>
                  <a:cubicBezTo>
                    <a:pt x="5280261" y="957739"/>
                    <a:pt x="5285976" y="963454"/>
                    <a:pt x="5293596" y="974884"/>
                  </a:cubicBezTo>
                  <a:cubicBezTo>
                    <a:pt x="5250733" y="980599"/>
                    <a:pt x="5224064" y="984409"/>
                    <a:pt x="5225968" y="1036796"/>
                  </a:cubicBezTo>
                  <a:cubicBezTo>
                    <a:pt x="5229778" y="1042511"/>
                    <a:pt x="5233589" y="1055846"/>
                    <a:pt x="5237398" y="1061561"/>
                  </a:cubicBezTo>
                  <a:cubicBezTo>
                    <a:pt x="5243114" y="1057751"/>
                    <a:pt x="5256448" y="1053941"/>
                    <a:pt x="5262164" y="1050131"/>
                  </a:cubicBezTo>
                  <a:cubicBezTo>
                    <a:pt x="5265973" y="1040606"/>
                    <a:pt x="5264068" y="1027271"/>
                    <a:pt x="5267878" y="1013936"/>
                  </a:cubicBezTo>
                  <a:lnTo>
                    <a:pt x="5286928" y="1019651"/>
                  </a:lnTo>
                  <a:lnTo>
                    <a:pt x="5292643" y="1038701"/>
                  </a:lnTo>
                  <a:cubicBezTo>
                    <a:pt x="5302168" y="1055846"/>
                    <a:pt x="5292643" y="1048226"/>
                    <a:pt x="5286928" y="1063466"/>
                  </a:cubicBezTo>
                  <a:cubicBezTo>
                    <a:pt x="5311693" y="1101566"/>
                    <a:pt x="5273593" y="1131094"/>
                    <a:pt x="5249781" y="1161574"/>
                  </a:cubicBezTo>
                  <a:cubicBezTo>
                    <a:pt x="5245971" y="1165384"/>
                    <a:pt x="5245971" y="1171099"/>
                    <a:pt x="5244066" y="1176814"/>
                  </a:cubicBezTo>
                  <a:lnTo>
                    <a:pt x="5399323" y="1173956"/>
                  </a:lnTo>
                  <a:lnTo>
                    <a:pt x="5399323" y="1173956"/>
                  </a:lnTo>
                  <a:lnTo>
                    <a:pt x="5399323" y="1173956"/>
                  </a:lnTo>
                  <a:lnTo>
                    <a:pt x="5399323" y="1173956"/>
                  </a:lnTo>
                  <a:close/>
                  <a:moveTo>
                    <a:pt x="5167866" y="1173956"/>
                  </a:moveTo>
                  <a:lnTo>
                    <a:pt x="5165961" y="1172051"/>
                  </a:lnTo>
                  <a:cubicBezTo>
                    <a:pt x="5158341" y="1173956"/>
                    <a:pt x="5154531" y="1173956"/>
                    <a:pt x="5154531" y="1173956"/>
                  </a:cubicBezTo>
                  <a:lnTo>
                    <a:pt x="5167866" y="1173956"/>
                  </a:lnTo>
                  <a:lnTo>
                    <a:pt x="5167866" y="1173956"/>
                  </a:lnTo>
                  <a:lnTo>
                    <a:pt x="5167866" y="1173956"/>
                  </a:lnTo>
                  <a:lnTo>
                    <a:pt x="5167866" y="1173956"/>
                  </a:lnTo>
                  <a:close/>
                  <a:moveTo>
                    <a:pt x="4609701" y="1173956"/>
                  </a:moveTo>
                  <a:cubicBezTo>
                    <a:pt x="4611606" y="1153001"/>
                    <a:pt x="4611606" y="1133951"/>
                    <a:pt x="4607796" y="1115854"/>
                  </a:cubicBezTo>
                  <a:lnTo>
                    <a:pt x="4613511" y="1115854"/>
                  </a:lnTo>
                  <a:lnTo>
                    <a:pt x="4613511" y="1121569"/>
                  </a:lnTo>
                  <a:cubicBezTo>
                    <a:pt x="4617321" y="1132999"/>
                    <a:pt x="4619226" y="1110139"/>
                    <a:pt x="4619226" y="1110139"/>
                  </a:cubicBezTo>
                  <a:cubicBezTo>
                    <a:pt x="4602081" y="1102519"/>
                    <a:pt x="4607796" y="1108234"/>
                    <a:pt x="4600176" y="1091089"/>
                  </a:cubicBezTo>
                  <a:cubicBezTo>
                    <a:pt x="4624941" y="1091089"/>
                    <a:pt x="4613511" y="1054894"/>
                    <a:pt x="4643038" y="1040606"/>
                  </a:cubicBezTo>
                  <a:cubicBezTo>
                    <a:pt x="4648753" y="1055846"/>
                    <a:pt x="4648753" y="1050131"/>
                    <a:pt x="4654468" y="1065371"/>
                  </a:cubicBezTo>
                  <a:cubicBezTo>
                    <a:pt x="4650658" y="1072991"/>
                    <a:pt x="4654468" y="1071086"/>
                    <a:pt x="4654468" y="1090136"/>
                  </a:cubicBezTo>
                  <a:cubicBezTo>
                    <a:pt x="4637323" y="1093946"/>
                    <a:pt x="4622083" y="1097756"/>
                    <a:pt x="4609701" y="1101566"/>
                  </a:cubicBezTo>
                  <a:lnTo>
                    <a:pt x="4619226" y="1101566"/>
                  </a:lnTo>
                  <a:cubicBezTo>
                    <a:pt x="4630656" y="1111091"/>
                    <a:pt x="4647801" y="1118711"/>
                    <a:pt x="4656373" y="1112996"/>
                  </a:cubicBezTo>
                  <a:cubicBezTo>
                    <a:pt x="4671613" y="1093946"/>
                    <a:pt x="4665898" y="1080611"/>
                    <a:pt x="4681138" y="1071086"/>
                  </a:cubicBezTo>
                  <a:cubicBezTo>
                    <a:pt x="4683043" y="1086326"/>
                    <a:pt x="4677328" y="1078706"/>
                    <a:pt x="4692568" y="1082516"/>
                  </a:cubicBezTo>
                  <a:lnTo>
                    <a:pt x="4692568" y="1076801"/>
                  </a:lnTo>
                  <a:cubicBezTo>
                    <a:pt x="4673518" y="1057751"/>
                    <a:pt x="4657326" y="1032034"/>
                    <a:pt x="4655421" y="995839"/>
                  </a:cubicBezTo>
                  <a:cubicBezTo>
                    <a:pt x="4692568" y="967264"/>
                    <a:pt x="4687806" y="937736"/>
                    <a:pt x="4685901" y="878681"/>
                  </a:cubicBezTo>
                  <a:lnTo>
                    <a:pt x="4704951" y="878681"/>
                  </a:lnTo>
                  <a:cubicBezTo>
                    <a:pt x="4710666" y="811054"/>
                    <a:pt x="4761148" y="769144"/>
                    <a:pt x="4780198" y="735806"/>
                  </a:cubicBezTo>
                  <a:cubicBezTo>
                    <a:pt x="4791628" y="714851"/>
                    <a:pt x="4799248" y="670084"/>
                    <a:pt x="4810678" y="654844"/>
                  </a:cubicBezTo>
                  <a:lnTo>
                    <a:pt x="4810678" y="660559"/>
                  </a:lnTo>
                  <a:lnTo>
                    <a:pt x="4816393" y="660559"/>
                  </a:lnTo>
                  <a:lnTo>
                    <a:pt x="4816393" y="654844"/>
                  </a:lnTo>
                  <a:cubicBezTo>
                    <a:pt x="4831633" y="637699"/>
                    <a:pt x="4816393" y="633889"/>
                    <a:pt x="4827823" y="612934"/>
                  </a:cubicBezTo>
                  <a:cubicBezTo>
                    <a:pt x="4843063" y="590074"/>
                    <a:pt x="4868781" y="564356"/>
                    <a:pt x="4884021" y="537686"/>
                  </a:cubicBezTo>
                  <a:cubicBezTo>
                    <a:pt x="4880211" y="535781"/>
                    <a:pt x="4880211" y="535781"/>
                    <a:pt x="4878306" y="531971"/>
                  </a:cubicBezTo>
                  <a:lnTo>
                    <a:pt x="4866876" y="537686"/>
                  </a:lnTo>
                  <a:lnTo>
                    <a:pt x="4866876" y="531971"/>
                  </a:lnTo>
                  <a:cubicBezTo>
                    <a:pt x="4863066" y="522446"/>
                    <a:pt x="4864971" y="526256"/>
                    <a:pt x="4836396" y="526256"/>
                  </a:cubicBezTo>
                  <a:lnTo>
                    <a:pt x="4836396" y="531971"/>
                  </a:lnTo>
                  <a:lnTo>
                    <a:pt x="4830681" y="531971"/>
                  </a:lnTo>
                  <a:cubicBezTo>
                    <a:pt x="4834491" y="537686"/>
                    <a:pt x="4838301" y="539591"/>
                    <a:pt x="4842111" y="543401"/>
                  </a:cubicBezTo>
                  <a:lnTo>
                    <a:pt x="4823061" y="543401"/>
                  </a:lnTo>
                  <a:cubicBezTo>
                    <a:pt x="4805916" y="526256"/>
                    <a:pt x="4821156" y="554831"/>
                    <a:pt x="4798296" y="543401"/>
                  </a:cubicBezTo>
                  <a:cubicBezTo>
                    <a:pt x="4790676" y="539591"/>
                    <a:pt x="4784961" y="511016"/>
                    <a:pt x="4773531" y="524351"/>
                  </a:cubicBezTo>
                  <a:cubicBezTo>
                    <a:pt x="4762101" y="533876"/>
                    <a:pt x="4764006" y="533876"/>
                    <a:pt x="4762101" y="554831"/>
                  </a:cubicBezTo>
                  <a:cubicBezTo>
                    <a:pt x="4790676" y="568166"/>
                    <a:pt x="4794486" y="579596"/>
                    <a:pt x="4804963" y="611029"/>
                  </a:cubicBezTo>
                  <a:cubicBezTo>
                    <a:pt x="4787818" y="609124"/>
                    <a:pt x="4797343" y="601504"/>
                    <a:pt x="4785913" y="616744"/>
                  </a:cubicBezTo>
                  <a:cubicBezTo>
                    <a:pt x="4755433" y="652939"/>
                    <a:pt x="4778293" y="691991"/>
                    <a:pt x="4704951" y="691991"/>
                  </a:cubicBezTo>
                  <a:cubicBezTo>
                    <a:pt x="4699236" y="697706"/>
                    <a:pt x="4703046" y="693896"/>
                    <a:pt x="4693521" y="697706"/>
                  </a:cubicBezTo>
                  <a:cubicBezTo>
                    <a:pt x="4685901" y="714851"/>
                    <a:pt x="4678281" y="724376"/>
                    <a:pt x="4674471" y="748189"/>
                  </a:cubicBezTo>
                  <a:cubicBezTo>
                    <a:pt x="4637323" y="750094"/>
                    <a:pt x="4631608" y="755809"/>
                    <a:pt x="4606843" y="759619"/>
                  </a:cubicBezTo>
                  <a:lnTo>
                    <a:pt x="4606843" y="769144"/>
                  </a:lnTo>
                  <a:cubicBezTo>
                    <a:pt x="4633513" y="769144"/>
                    <a:pt x="4642086" y="769144"/>
                    <a:pt x="4649706" y="788194"/>
                  </a:cubicBezTo>
                  <a:cubicBezTo>
                    <a:pt x="4649706" y="801529"/>
                    <a:pt x="4626846" y="830104"/>
                    <a:pt x="4619226" y="855821"/>
                  </a:cubicBezTo>
                  <a:lnTo>
                    <a:pt x="4638276" y="861536"/>
                  </a:lnTo>
                  <a:lnTo>
                    <a:pt x="4632561" y="880586"/>
                  </a:lnTo>
                  <a:lnTo>
                    <a:pt x="4624941" y="880586"/>
                  </a:lnTo>
                  <a:cubicBezTo>
                    <a:pt x="4609701" y="865346"/>
                    <a:pt x="4609701" y="872966"/>
                    <a:pt x="4582078" y="874871"/>
                  </a:cubicBezTo>
                  <a:cubicBezTo>
                    <a:pt x="4576363" y="867251"/>
                    <a:pt x="4576363" y="867251"/>
                    <a:pt x="4570648" y="863441"/>
                  </a:cubicBezTo>
                  <a:cubicBezTo>
                    <a:pt x="4582078" y="827246"/>
                    <a:pt x="4568743" y="807244"/>
                    <a:pt x="4559218" y="776764"/>
                  </a:cubicBezTo>
                  <a:cubicBezTo>
                    <a:pt x="4574458" y="765334"/>
                    <a:pt x="4568743" y="761524"/>
                    <a:pt x="4596366" y="757714"/>
                  </a:cubicBezTo>
                  <a:lnTo>
                    <a:pt x="4596366" y="763429"/>
                  </a:lnTo>
                  <a:cubicBezTo>
                    <a:pt x="4613511" y="767239"/>
                    <a:pt x="4603986" y="759619"/>
                    <a:pt x="4607796" y="751999"/>
                  </a:cubicBezTo>
                  <a:lnTo>
                    <a:pt x="4613511" y="751999"/>
                  </a:lnTo>
                  <a:lnTo>
                    <a:pt x="4613511" y="746284"/>
                  </a:lnTo>
                  <a:cubicBezTo>
                    <a:pt x="4596366" y="742474"/>
                    <a:pt x="4586841" y="736759"/>
                    <a:pt x="4576363" y="727234"/>
                  </a:cubicBezTo>
                  <a:cubicBezTo>
                    <a:pt x="4585888" y="711994"/>
                    <a:pt x="4582078" y="676751"/>
                    <a:pt x="4576363" y="659606"/>
                  </a:cubicBezTo>
                  <a:cubicBezTo>
                    <a:pt x="4601128" y="661511"/>
                    <a:pt x="4597318" y="665321"/>
                    <a:pt x="4613511" y="648176"/>
                  </a:cubicBezTo>
                  <a:lnTo>
                    <a:pt x="4602081" y="648176"/>
                  </a:lnTo>
                  <a:cubicBezTo>
                    <a:pt x="4581126" y="640556"/>
                    <a:pt x="4566838" y="665321"/>
                    <a:pt x="4540168" y="672941"/>
                  </a:cubicBezTo>
                  <a:cubicBezTo>
                    <a:pt x="4532548" y="657701"/>
                    <a:pt x="4524928" y="655796"/>
                    <a:pt x="4515403" y="661511"/>
                  </a:cubicBezTo>
                  <a:cubicBezTo>
                    <a:pt x="4509688" y="667226"/>
                    <a:pt x="4513498" y="663416"/>
                    <a:pt x="4509688" y="672941"/>
                  </a:cubicBezTo>
                  <a:lnTo>
                    <a:pt x="4534453" y="672941"/>
                  </a:lnTo>
                  <a:cubicBezTo>
                    <a:pt x="4536358" y="686276"/>
                    <a:pt x="4536358" y="684371"/>
                    <a:pt x="4540168" y="691991"/>
                  </a:cubicBezTo>
                  <a:lnTo>
                    <a:pt x="4540168" y="697706"/>
                  </a:lnTo>
                  <a:lnTo>
                    <a:pt x="4559218" y="697706"/>
                  </a:lnTo>
                  <a:cubicBezTo>
                    <a:pt x="4561123" y="718661"/>
                    <a:pt x="4564933" y="731996"/>
                    <a:pt x="4559218" y="739616"/>
                  </a:cubicBezTo>
                  <a:cubicBezTo>
                    <a:pt x="4547788" y="756761"/>
                    <a:pt x="4532548" y="764381"/>
                    <a:pt x="4522071" y="781526"/>
                  </a:cubicBezTo>
                  <a:cubicBezTo>
                    <a:pt x="4541121" y="787241"/>
                    <a:pt x="4546836" y="792956"/>
                    <a:pt x="4552551" y="812006"/>
                  </a:cubicBezTo>
                  <a:cubicBezTo>
                    <a:pt x="4539216" y="813911"/>
                    <a:pt x="4541121" y="813911"/>
                    <a:pt x="4533501" y="817721"/>
                  </a:cubicBezTo>
                  <a:cubicBezTo>
                    <a:pt x="4541121" y="821531"/>
                    <a:pt x="4541121" y="821531"/>
                    <a:pt x="4543026" y="821531"/>
                  </a:cubicBezTo>
                  <a:cubicBezTo>
                    <a:pt x="4543026" y="821531"/>
                    <a:pt x="4543026" y="823436"/>
                    <a:pt x="4546836" y="831056"/>
                  </a:cubicBezTo>
                  <a:lnTo>
                    <a:pt x="4522071" y="831056"/>
                  </a:lnTo>
                  <a:cubicBezTo>
                    <a:pt x="4525881" y="815816"/>
                    <a:pt x="4522071" y="789146"/>
                    <a:pt x="4510641" y="780574"/>
                  </a:cubicBezTo>
                  <a:cubicBezTo>
                    <a:pt x="4504926" y="790099"/>
                    <a:pt x="4516356" y="795814"/>
                    <a:pt x="4499211" y="792004"/>
                  </a:cubicBezTo>
                  <a:lnTo>
                    <a:pt x="4499211" y="786289"/>
                  </a:lnTo>
                  <a:cubicBezTo>
                    <a:pt x="4495401" y="780574"/>
                    <a:pt x="4495401" y="780574"/>
                    <a:pt x="4493496" y="767239"/>
                  </a:cubicBezTo>
                  <a:cubicBezTo>
                    <a:pt x="4495401" y="761524"/>
                    <a:pt x="4499211" y="765334"/>
                    <a:pt x="4493496" y="761524"/>
                  </a:cubicBezTo>
                  <a:cubicBezTo>
                    <a:pt x="4504926" y="746284"/>
                    <a:pt x="4522071" y="731044"/>
                    <a:pt x="4530643" y="711041"/>
                  </a:cubicBezTo>
                  <a:cubicBezTo>
                    <a:pt x="4511593" y="711041"/>
                    <a:pt x="4509688" y="712946"/>
                    <a:pt x="4493496" y="699611"/>
                  </a:cubicBezTo>
                  <a:cubicBezTo>
                    <a:pt x="4508736" y="699611"/>
                    <a:pt x="4516356" y="699611"/>
                    <a:pt x="4523976" y="693896"/>
                  </a:cubicBezTo>
                  <a:lnTo>
                    <a:pt x="4512546" y="693896"/>
                  </a:lnTo>
                  <a:cubicBezTo>
                    <a:pt x="4503021" y="682466"/>
                    <a:pt x="4506831" y="686276"/>
                    <a:pt x="4487781" y="682466"/>
                  </a:cubicBezTo>
                  <a:lnTo>
                    <a:pt x="4487781" y="663416"/>
                  </a:lnTo>
                  <a:cubicBezTo>
                    <a:pt x="4501116" y="661511"/>
                    <a:pt x="4499211" y="661511"/>
                    <a:pt x="4506831" y="657701"/>
                  </a:cubicBezTo>
                  <a:cubicBezTo>
                    <a:pt x="4512546" y="651986"/>
                    <a:pt x="4508736" y="655796"/>
                    <a:pt x="4512546" y="646271"/>
                  </a:cubicBezTo>
                  <a:cubicBezTo>
                    <a:pt x="4508736" y="644366"/>
                    <a:pt x="4508736" y="644366"/>
                    <a:pt x="4506831" y="640556"/>
                  </a:cubicBezTo>
                  <a:lnTo>
                    <a:pt x="4487781" y="646271"/>
                  </a:lnTo>
                  <a:cubicBezTo>
                    <a:pt x="4499211" y="629126"/>
                    <a:pt x="4504926" y="634841"/>
                    <a:pt x="4506831" y="604361"/>
                  </a:cubicBezTo>
                  <a:lnTo>
                    <a:pt x="4501116" y="604361"/>
                  </a:lnTo>
                  <a:cubicBezTo>
                    <a:pt x="4495401" y="610076"/>
                    <a:pt x="4499211" y="606266"/>
                    <a:pt x="4489686" y="610076"/>
                  </a:cubicBezTo>
                  <a:cubicBezTo>
                    <a:pt x="4491591" y="625316"/>
                    <a:pt x="4493496" y="613886"/>
                    <a:pt x="4489686" y="629126"/>
                  </a:cubicBezTo>
                  <a:cubicBezTo>
                    <a:pt x="4468731" y="619601"/>
                    <a:pt x="4476351" y="608171"/>
                    <a:pt x="4464921" y="623411"/>
                  </a:cubicBezTo>
                  <a:lnTo>
                    <a:pt x="4445871" y="629126"/>
                  </a:lnTo>
                  <a:lnTo>
                    <a:pt x="4445871" y="634841"/>
                  </a:lnTo>
                  <a:cubicBezTo>
                    <a:pt x="4470636" y="640556"/>
                    <a:pt x="4472541" y="648176"/>
                    <a:pt x="4483018" y="665321"/>
                  </a:cubicBezTo>
                  <a:cubicBezTo>
                    <a:pt x="4471588" y="665321"/>
                    <a:pt x="4452538" y="667226"/>
                    <a:pt x="4445871" y="671036"/>
                  </a:cubicBezTo>
                  <a:cubicBezTo>
                    <a:pt x="4436346" y="663416"/>
                    <a:pt x="4428726" y="651986"/>
                    <a:pt x="4421106" y="640556"/>
                  </a:cubicBezTo>
                  <a:cubicBezTo>
                    <a:pt x="4430631" y="634841"/>
                    <a:pt x="4432536" y="631031"/>
                    <a:pt x="4440156" y="621506"/>
                  </a:cubicBezTo>
                  <a:cubicBezTo>
                    <a:pt x="4426821" y="619601"/>
                    <a:pt x="4423011" y="619601"/>
                    <a:pt x="4415391" y="615791"/>
                  </a:cubicBezTo>
                  <a:lnTo>
                    <a:pt x="4434441" y="615791"/>
                  </a:lnTo>
                  <a:cubicBezTo>
                    <a:pt x="4432536" y="602456"/>
                    <a:pt x="4432536" y="604361"/>
                    <a:pt x="4428726" y="596741"/>
                  </a:cubicBezTo>
                  <a:cubicBezTo>
                    <a:pt x="4413486" y="610076"/>
                    <a:pt x="4423011" y="604361"/>
                    <a:pt x="4398246" y="602456"/>
                  </a:cubicBezTo>
                  <a:lnTo>
                    <a:pt x="4398246" y="608171"/>
                  </a:lnTo>
                  <a:cubicBezTo>
                    <a:pt x="4407771" y="625316"/>
                    <a:pt x="4394436" y="619601"/>
                    <a:pt x="4403961" y="638651"/>
                  </a:cubicBezTo>
                  <a:cubicBezTo>
                    <a:pt x="4287756" y="653891"/>
                    <a:pt x="4148691" y="627221"/>
                    <a:pt x="3969621" y="627221"/>
                  </a:cubicBezTo>
                  <a:lnTo>
                    <a:pt x="3969621" y="632936"/>
                  </a:lnTo>
                  <a:cubicBezTo>
                    <a:pt x="3981051" y="636746"/>
                    <a:pt x="3975336" y="634841"/>
                    <a:pt x="3981051" y="638651"/>
                  </a:cubicBezTo>
                  <a:lnTo>
                    <a:pt x="3962001" y="638651"/>
                  </a:lnTo>
                  <a:cubicBezTo>
                    <a:pt x="3944856" y="627221"/>
                    <a:pt x="3875323" y="636746"/>
                    <a:pt x="3849606" y="644366"/>
                  </a:cubicBezTo>
                  <a:lnTo>
                    <a:pt x="3849606" y="650081"/>
                  </a:lnTo>
                  <a:lnTo>
                    <a:pt x="3892468" y="650081"/>
                  </a:lnTo>
                  <a:cubicBezTo>
                    <a:pt x="3909613" y="642461"/>
                    <a:pt x="4018198" y="646271"/>
                    <a:pt x="4035343" y="655796"/>
                  </a:cubicBezTo>
                  <a:cubicBezTo>
                    <a:pt x="4046773" y="661511"/>
                    <a:pt x="4091541" y="711994"/>
                    <a:pt x="4097256" y="697706"/>
                  </a:cubicBezTo>
                  <a:cubicBezTo>
                    <a:pt x="4101066" y="695801"/>
                    <a:pt x="4101066" y="695801"/>
                    <a:pt x="4102971" y="691991"/>
                  </a:cubicBezTo>
                  <a:cubicBezTo>
                    <a:pt x="4080111" y="678656"/>
                    <a:pt x="4065823" y="657701"/>
                    <a:pt x="4041058" y="650081"/>
                  </a:cubicBezTo>
                  <a:lnTo>
                    <a:pt x="4041058" y="644366"/>
                  </a:lnTo>
                  <a:cubicBezTo>
                    <a:pt x="4089636" y="648176"/>
                    <a:pt x="4104876" y="678656"/>
                    <a:pt x="4122021" y="711994"/>
                  </a:cubicBezTo>
                  <a:cubicBezTo>
                    <a:pt x="4104876" y="710089"/>
                    <a:pt x="4114401" y="702469"/>
                    <a:pt x="4102971" y="717709"/>
                  </a:cubicBezTo>
                  <a:cubicBezTo>
                    <a:pt x="4116306" y="729139"/>
                    <a:pt x="4116306" y="740569"/>
                    <a:pt x="4114401" y="768191"/>
                  </a:cubicBezTo>
                  <a:lnTo>
                    <a:pt x="4108686" y="768191"/>
                  </a:lnTo>
                  <a:cubicBezTo>
                    <a:pt x="4099161" y="756761"/>
                    <a:pt x="4102971" y="760571"/>
                    <a:pt x="4083921" y="756761"/>
                  </a:cubicBezTo>
                  <a:lnTo>
                    <a:pt x="4083921" y="792956"/>
                  </a:lnTo>
                  <a:cubicBezTo>
                    <a:pt x="4057251" y="802481"/>
                    <a:pt x="4053441" y="804386"/>
                    <a:pt x="4053441" y="843439"/>
                  </a:cubicBezTo>
                  <a:cubicBezTo>
                    <a:pt x="4068681" y="851059"/>
                    <a:pt x="4062966" y="854869"/>
                    <a:pt x="4078206" y="862489"/>
                  </a:cubicBezTo>
                  <a:cubicBezTo>
                    <a:pt x="4085826" y="856774"/>
                    <a:pt x="4093446" y="856774"/>
                    <a:pt x="4108686" y="856774"/>
                  </a:cubicBezTo>
                  <a:cubicBezTo>
                    <a:pt x="4116306" y="877729"/>
                    <a:pt x="4114401" y="912971"/>
                    <a:pt x="4114401" y="943451"/>
                  </a:cubicBezTo>
                  <a:cubicBezTo>
                    <a:pt x="4093446" y="972026"/>
                    <a:pt x="4097256" y="1016794"/>
                    <a:pt x="4077253" y="1049179"/>
                  </a:cubicBezTo>
                  <a:cubicBezTo>
                    <a:pt x="4052488" y="1022509"/>
                    <a:pt x="4013436" y="1052989"/>
                    <a:pt x="3979146" y="1049179"/>
                  </a:cubicBezTo>
                  <a:cubicBezTo>
                    <a:pt x="3948666" y="1045369"/>
                    <a:pt x="3924853" y="1022509"/>
                    <a:pt x="3886753" y="1018699"/>
                  </a:cubicBezTo>
                  <a:cubicBezTo>
                    <a:pt x="3877228" y="978694"/>
                    <a:pt x="3847701" y="960596"/>
                    <a:pt x="3830556" y="926306"/>
                  </a:cubicBezTo>
                  <a:lnTo>
                    <a:pt x="3819126" y="926306"/>
                  </a:lnTo>
                  <a:cubicBezTo>
                    <a:pt x="3813411" y="933926"/>
                    <a:pt x="3813411" y="933926"/>
                    <a:pt x="3807696" y="937736"/>
                  </a:cubicBezTo>
                  <a:cubicBezTo>
                    <a:pt x="3821031" y="951071"/>
                    <a:pt x="3834366" y="962501"/>
                    <a:pt x="3826746" y="979646"/>
                  </a:cubicBezTo>
                  <a:cubicBezTo>
                    <a:pt x="3819126" y="996791"/>
                    <a:pt x="3824841" y="991076"/>
                    <a:pt x="3807696" y="998696"/>
                  </a:cubicBezTo>
                  <a:cubicBezTo>
                    <a:pt x="3790551" y="1010126"/>
                    <a:pt x="3759118" y="1010126"/>
                    <a:pt x="3732448" y="1010126"/>
                  </a:cubicBezTo>
                  <a:cubicBezTo>
                    <a:pt x="3724828" y="994886"/>
                    <a:pt x="3734353" y="1006316"/>
                    <a:pt x="3721018" y="998696"/>
                  </a:cubicBezTo>
                  <a:cubicBezTo>
                    <a:pt x="3728638" y="989171"/>
                    <a:pt x="3726733" y="992981"/>
                    <a:pt x="3732448" y="979646"/>
                  </a:cubicBezTo>
                  <a:cubicBezTo>
                    <a:pt x="3715303" y="972026"/>
                    <a:pt x="3683871" y="941546"/>
                    <a:pt x="3676251" y="923449"/>
                  </a:cubicBezTo>
                  <a:cubicBezTo>
                    <a:pt x="3689586" y="921544"/>
                    <a:pt x="3687681" y="921544"/>
                    <a:pt x="3695301" y="917734"/>
                  </a:cubicBezTo>
                  <a:cubicBezTo>
                    <a:pt x="3656248" y="919639"/>
                    <a:pt x="3668631" y="919639"/>
                    <a:pt x="3633388" y="917734"/>
                  </a:cubicBezTo>
                  <a:lnTo>
                    <a:pt x="3633388" y="929164"/>
                  </a:lnTo>
                  <a:cubicBezTo>
                    <a:pt x="3654343" y="934879"/>
                    <a:pt x="3668631" y="948214"/>
                    <a:pt x="3683871" y="959644"/>
                  </a:cubicBezTo>
                  <a:lnTo>
                    <a:pt x="3683871" y="971074"/>
                  </a:lnTo>
                  <a:cubicBezTo>
                    <a:pt x="3662916" y="974884"/>
                    <a:pt x="3661011" y="971074"/>
                    <a:pt x="3653391" y="982504"/>
                  </a:cubicBezTo>
                  <a:cubicBezTo>
                    <a:pt x="3668631" y="992029"/>
                    <a:pt x="3700063" y="1038701"/>
                    <a:pt x="3703873" y="1069181"/>
                  </a:cubicBezTo>
                  <a:lnTo>
                    <a:pt x="3698158" y="1069181"/>
                  </a:lnTo>
                  <a:lnTo>
                    <a:pt x="3698158" y="1057751"/>
                  </a:lnTo>
                  <a:cubicBezTo>
                    <a:pt x="3684823" y="1050131"/>
                    <a:pt x="3688633" y="1048226"/>
                    <a:pt x="3679108" y="1038701"/>
                  </a:cubicBezTo>
                  <a:cubicBezTo>
                    <a:pt x="3675298" y="1050131"/>
                    <a:pt x="3677203" y="1044416"/>
                    <a:pt x="3673393" y="1050131"/>
                  </a:cubicBezTo>
                  <a:lnTo>
                    <a:pt x="3673393" y="1038701"/>
                  </a:lnTo>
                  <a:cubicBezTo>
                    <a:pt x="3681013" y="1032986"/>
                    <a:pt x="3644818" y="980599"/>
                    <a:pt x="3636246" y="963454"/>
                  </a:cubicBezTo>
                  <a:lnTo>
                    <a:pt x="3624816" y="969169"/>
                  </a:lnTo>
                  <a:lnTo>
                    <a:pt x="3630531" y="950119"/>
                  </a:lnTo>
                  <a:lnTo>
                    <a:pt x="3611481" y="950119"/>
                  </a:lnTo>
                  <a:cubicBezTo>
                    <a:pt x="3609576" y="936784"/>
                    <a:pt x="3609576" y="938689"/>
                    <a:pt x="3605766" y="931069"/>
                  </a:cubicBezTo>
                  <a:cubicBezTo>
                    <a:pt x="3600051" y="936784"/>
                    <a:pt x="3603861" y="932974"/>
                    <a:pt x="3594336" y="936784"/>
                  </a:cubicBezTo>
                  <a:cubicBezTo>
                    <a:pt x="3600051" y="921544"/>
                    <a:pt x="3600051" y="915829"/>
                    <a:pt x="3594336" y="900589"/>
                  </a:cubicBezTo>
                  <a:cubicBezTo>
                    <a:pt x="3581001" y="906304"/>
                    <a:pt x="3584811" y="906304"/>
                    <a:pt x="3575286" y="912019"/>
                  </a:cubicBezTo>
                  <a:cubicBezTo>
                    <a:pt x="3577191" y="855821"/>
                    <a:pt x="3534328" y="796766"/>
                    <a:pt x="3494323" y="763429"/>
                  </a:cubicBezTo>
                  <a:cubicBezTo>
                    <a:pt x="3496228" y="748189"/>
                    <a:pt x="3496228" y="738664"/>
                    <a:pt x="3500038" y="732949"/>
                  </a:cubicBezTo>
                  <a:cubicBezTo>
                    <a:pt x="3509563" y="719614"/>
                    <a:pt x="3509563" y="717709"/>
                    <a:pt x="3530518" y="713899"/>
                  </a:cubicBezTo>
                  <a:cubicBezTo>
                    <a:pt x="3536233" y="717709"/>
                    <a:pt x="3536233" y="717709"/>
                    <a:pt x="3549568" y="719614"/>
                  </a:cubicBezTo>
                  <a:lnTo>
                    <a:pt x="3549568" y="713899"/>
                  </a:lnTo>
                  <a:lnTo>
                    <a:pt x="3543853" y="713899"/>
                  </a:lnTo>
                  <a:cubicBezTo>
                    <a:pt x="3534328" y="706279"/>
                    <a:pt x="3520993" y="700564"/>
                    <a:pt x="3506706" y="694849"/>
                  </a:cubicBezTo>
                  <a:cubicBezTo>
                    <a:pt x="3504801" y="708184"/>
                    <a:pt x="3504801" y="710089"/>
                    <a:pt x="3500991" y="719614"/>
                  </a:cubicBezTo>
                  <a:cubicBezTo>
                    <a:pt x="3497181" y="717709"/>
                    <a:pt x="3497181" y="717709"/>
                    <a:pt x="3495276" y="713899"/>
                  </a:cubicBezTo>
                  <a:lnTo>
                    <a:pt x="3489561" y="713899"/>
                  </a:lnTo>
                  <a:cubicBezTo>
                    <a:pt x="3502896" y="692944"/>
                    <a:pt x="3491466" y="661511"/>
                    <a:pt x="3478131" y="632936"/>
                  </a:cubicBezTo>
                  <a:lnTo>
                    <a:pt x="3489561" y="632936"/>
                  </a:lnTo>
                  <a:cubicBezTo>
                    <a:pt x="3500991" y="623411"/>
                    <a:pt x="3504801" y="621506"/>
                    <a:pt x="3526708" y="621506"/>
                  </a:cubicBezTo>
                  <a:cubicBezTo>
                    <a:pt x="3522898" y="592931"/>
                    <a:pt x="3515278" y="583406"/>
                    <a:pt x="3515278" y="546259"/>
                  </a:cubicBezTo>
                  <a:cubicBezTo>
                    <a:pt x="3556236" y="521494"/>
                    <a:pt x="3558141" y="510064"/>
                    <a:pt x="3582906" y="471011"/>
                  </a:cubicBezTo>
                  <a:cubicBezTo>
                    <a:pt x="3584811" y="484346"/>
                    <a:pt x="3584811" y="482441"/>
                    <a:pt x="3588621" y="490061"/>
                  </a:cubicBezTo>
                  <a:cubicBezTo>
                    <a:pt x="3596241" y="484346"/>
                    <a:pt x="3617196" y="480536"/>
                    <a:pt x="3625768" y="478631"/>
                  </a:cubicBezTo>
                  <a:cubicBezTo>
                    <a:pt x="3627673" y="501491"/>
                    <a:pt x="3621958" y="493871"/>
                    <a:pt x="3637198" y="503396"/>
                  </a:cubicBezTo>
                  <a:lnTo>
                    <a:pt x="3637198" y="497681"/>
                  </a:lnTo>
                  <a:cubicBezTo>
                    <a:pt x="3641008" y="495776"/>
                    <a:pt x="3641008" y="495776"/>
                    <a:pt x="3642913" y="491966"/>
                  </a:cubicBezTo>
                  <a:cubicBezTo>
                    <a:pt x="3631483" y="488156"/>
                    <a:pt x="3637198" y="490061"/>
                    <a:pt x="3631483" y="486251"/>
                  </a:cubicBezTo>
                  <a:cubicBezTo>
                    <a:pt x="3642913" y="482441"/>
                    <a:pt x="3637198" y="484346"/>
                    <a:pt x="3642913" y="480536"/>
                  </a:cubicBezTo>
                  <a:cubicBezTo>
                    <a:pt x="3654343" y="484346"/>
                    <a:pt x="3648628" y="482441"/>
                    <a:pt x="3654343" y="486251"/>
                  </a:cubicBezTo>
                  <a:cubicBezTo>
                    <a:pt x="3673393" y="493871"/>
                    <a:pt x="3669583" y="491966"/>
                    <a:pt x="3673393" y="516731"/>
                  </a:cubicBezTo>
                  <a:lnTo>
                    <a:pt x="3698158" y="516731"/>
                  </a:lnTo>
                  <a:cubicBezTo>
                    <a:pt x="3701968" y="528161"/>
                    <a:pt x="3703873" y="535781"/>
                    <a:pt x="3703873" y="552926"/>
                  </a:cubicBezTo>
                  <a:lnTo>
                    <a:pt x="3692443" y="558641"/>
                  </a:lnTo>
                  <a:cubicBezTo>
                    <a:pt x="3684823" y="564356"/>
                    <a:pt x="3684823" y="556736"/>
                    <a:pt x="3673393" y="564356"/>
                  </a:cubicBezTo>
                  <a:cubicBezTo>
                    <a:pt x="3665773" y="571976"/>
                    <a:pt x="3665773" y="575786"/>
                    <a:pt x="3661963" y="589121"/>
                  </a:cubicBezTo>
                  <a:cubicBezTo>
                    <a:pt x="3675298" y="594836"/>
                    <a:pt x="3671488" y="594836"/>
                    <a:pt x="3681013" y="600551"/>
                  </a:cubicBezTo>
                  <a:cubicBezTo>
                    <a:pt x="3692443" y="592931"/>
                    <a:pt x="3690538" y="589121"/>
                    <a:pt x="3700063" y="594836"/>
                  </a:cubicBezTo>
                  <a:cubicBezTo>
                    <a:pt x="3713398" y="613886"/>
                    <a:pt x="3701968" y="619601"/>
                    <a:pt x="3730543" y="625316"/>
                  </a:cubicBezTo>
                  <a:lnTo>
                    <a:pt x="3730543" y="613886"/>
                  </a:lnTo>
                  <a:cubicBezTo>
                    <a:pt x="3707683" y="589121"/>
                    <a:pt x="3747688" y="536734"/>
                    <a:pt x="3724828" y="502444"/>
                  </a:cubicBezTo>
                  <a:cubicBezTo>
                    <a:pt x="3713398" y="475774"/>
                    <a:pt x="3681966" y="446246"/>
                    <a:pt x="3662916" y="434816"/>
                  </a:cubicBezTo>
                  <a:lnTo>
                    <a:pt x="3662916" y="429101"/>
                  </a:lnTo>
                  <a:lnTo>
                    <a:pt x="3651486" y="434816"/>
                  </a:lnTo>
                  <a:cubicBezTo>
                    <a:pt x="3659106" y="425291"/>
                    <a:pt x="3655296" y="427196"/>
                    <a:pt x="3670536" y="423386"/>
                  </a:cubicBezTo>
                  <a:cubicBezTo>
                    <a:pt x="3689586" y="434816"/>
                    <a:pt x="3722923" y="427196"/>
                    <a:pt x="3745783" y="434816"/>
                  </a:cubicBezTo>
                  <a:cubicBezTo>
                    <a:pt x="3778168" y="448151"/>
                    <a:pt x="3796266" y="471011"/>
                    <a:pt x="3838176" y="465296"/>
                  </a:cubicBezTo>
                  <a:lnTo>
                    <a:pt x="3838176" y="453866"/>
                  </a:lnTo>
                  <a:cubicBezTo>
                    <a:pt x="3834366" y="451961"/>
                    <a:pt x="3834366" y="451961"/>
                    <a:pt x="3832461" y="448151"/>
                  </a:cubicBezTo>
                  <a:cubicBezTo>
                    <a:pt x="3809601" y="451961"/>
                    <a:pt x="3738163" y="423386"/>
                    <a:pt x="3720066" y="397669"/>
                  </a:cubicBezTo>
                  <a:cubicBezTo>
                    <a:pt x="3741021" y="399574"/>
                    <a:pt x="3768643" y="369094"/>
                    <a:pt x="3787693" y="372904"/>
                  </a:cubicBezTo>
                  <a:lnTo>
                    <a:pt x="3799123" y="372904"/>
                  </a:lnTo>
                  <a:lnTo>
                    <a:pt x="3799123" y="378619"/>
                  </a:lnTo>
                  <a:cubicBezTo>
                    <a:pt x="3780073" y="376714"/>
                    <a:pt x="3789598" y="374809"/>
                    <a:pt x="3774358" y="378619"/>
                  </a:cubicBezTo>
                  <a:lnTo>
                    <a:pt x="3774358" y="384334"/>
                  </a:lnTo>
                  <a:cubicBezTo>
                    <a:pt x="3806743" y="384334"/>
                    <a:pt x="3836271" y="391954"/>
                    <a:pt x="3841986" y="403384"/>
                  </a:cubicBezTo>
                  <a:cubicBezTo>
                    <a:pt x="3859131" y="412909"/>
                    <a:pt x="3847701" y="403384"/>
                    <a:pt x="3847701" y="428149"/>
                  </a:cubicBezTo>
                  <a:cubicBezTo>
                    <a:pt x="3870561" y="428149"/>
                    <a:pt x="3868656" y="439579"/>
                    <a:pt x="3890563" y="452914"/>
                  </a:cubicBezTo>
                  <a:cubicBezTo>
                    <a:pt x="3898183" y="435769"/>
                    <a:pt x="3909613" y="433864"/>
                    <a:pt x="3921043" y="422434"/>
                  </a:cubicBezTo>
                  <a:cubicBezTo>
                    <a:pt x="3915328" y="416719"/>
                    <a:pt x="3913423" y="411004"/>
                    <a:pt x="3909613" y="403384"/>
                  </a:cubicBezTo>
                  <a:lnTo>
                    <a:pt x="3921043" y="403384"/>
                  </a:lnTo>
                  <a:lnTo>
                    <a:pt x="3921043" y="409099"/>
                  </a:lnTo>
                  <a:cubicBezTo>
                    <a:pt x="3926758" y="414814"/>
                    <a:pt x="3930568" y="426244"/>
                    <a:pt x="3932473" y="433864"/>
                  </a:cubicBezTo>
                  <a:cubicBezTo>
                    <a:pt x="3959143" y="437674"/>
                    <a:pt x="3953428" y="441484"/>
                    <a:pt x="3975336" y="445294"/>
                  </a:cubicBezTo>
                  <a:lnTo>
                    <a:pt x="3975336" y="433864"/>
                  </a:lnTo>
                  <a:cubicBezTo>
                    <a:pt x="3967716" y="430054"/>
                    <a:pt x="3967716" y="430054"/>
                    <a:pt x="3965811" y="430054"/>
                  </a:cubicBezTo>
                  <a:cubicBezTo>
                    <a:pt x="3965811" y="430054"/>
                    <a:pt x="3965811" y="428149"/>
                    <a:pt x="3962001" y="420529"/>
                  </a:cubicBezTo>
                  <a:cubicBezTo>
                    <a:pt x="3965811" y="418624"/>
                    <a:pt x="3965811" y="418624"/>
                    <a:pt x="3967716" y="414814"/>
                  </a:cubicBezTo>
                  <a:lnTo>
                    <a:pt x="3973431" y="414814"/>
                  </a:lnTo>
                  <a:lnTo>
                    <a:pt x="3973431" y="433864"/>
                  </a:lnTo>
                  <a:cubicBezTo>
                    <a:pt x="4010578" y="437674"/>
                    <a:pt x="4093446" y="530066"/>
                    <a:pt x="4153453" y="509111"/>
                  </a:cubicBezTo>
                  <a:cubicBezTo>
                    <a:pt x="4155358" y="522446"/>
                    <a:pt x="4155358" y="524351"/>
                    <a:pt x="4159168" y="533876"/>
                  </a:cubicBezTo>
                  <a:lnTo>
                    <a:pt x="4183933" y="528161"/>
                  </a:lnTo>
                  <a:cubicBezTo>
                    <a:pt x="4183933" y="543401"/>
                    <a:pt x="4185838" y="545306"/>
                    <a:pt x="4195363" y="564356"/>
                  </a:cubicBezTo>
                  <a:lnTo>
                    <a:pt x="4262991" y="570071"/>
                  </a:lnTo>
                  <a:lnTo>
                    <a:pt x="4262991" y="558641"/>
                  </a:lnTo>
                  <a:cubicBezTo>
                    <a:pt x="4249656" y="556736"/>
                    <a:pt x="4245846" y="556736"/>
                    <a:pt x="4238226" y="552926"/>
                  </a:cubicBezTo>
                  <a:cubicBezTo>
                    <a:pt x="4245846" y="539591"/>
                    <a:pt x="4242036" y="524351"/>
                    <a:pt x="4249656" y="502444"/>
                  </a:cubicBezTo>
                  <a:cubicBezTo>
                    <a:pt x="4261086" y="496729"/>
                    <a:pt x="4259181" y="494824"/>
                    <a:pt x="4274421" y="491014"/>
                  </a:cubicBezTo>
                  <a:cubicBezTo>
                    <a:pt x="4304901" y="529114"/>
                    <a:pt x="4372528" y="547211"/>
                    <a:pt x="4411581" y="566261"/>
                  </a:cubicBezTo>
                  <a:cubicBezTo>
                    <a:pt x="4411581" y="547211"/>
                    <a:pt x="4402056" y="558641"/>
                    <a:pt x="4417296" y="547211"/>
                  </a:cubicBezTo>
                  <a:cubicBezTo>
                    <a:pt x="4426821" y="543401"/>
                    <a:pt x="4428726" y="552926"/>
                    <a:pt x="4442061" y="547211"/>
                  </a:cubicBezTo>
                  <a:cubicBezTo>
                    <a:pt x="4445871" y="545306"/>
                    <a:pt x="4445871" y="545306"/>
                    <a:pt x="4447776" y="541496"/>
                  </a:cubicBezTo>
                  <a:lnTo>
                    <a:pt x="4428726" y="535781"/>
                  </a:lnTo>
                  <a:cubicBezTo>
                    <a:pt x="4434441" y="526256"/>
                    <a:pt x="4445871" y="531971"/>
                    <a:pt x="4434441" y="524351"/>
                  </a:cubicBezTo>
                  <a:cubicBezTo>
                    <a:pt x="4419201" y="507206"/>
                    <a:pt x="4421106" y="511016"/>
                    <a:pt x="4397293" y="505301"/>
                  </a:cubicBezTo>
                  <a:cubicBezTo>
                    <a:pt x="4391578" y="524351"/>
                    <a:pt x="4401103" y="514826"/>
                    <a:pt x="4385863" y="524351"/>
                  </a:cubicBezTo>
                  <a:cubicBezTo>
                    <a:pt x="4370623" y="533876"/>
                    <a:pt x="4357288" y="522446"/>
                    <a:pt x="4335381" y="524351"/>
                  </a:cubicBezTo>
                  <a:cubicBezTo>
                    <a:pt x="4339191" y="512921"/>
                    <a:pt x="4337286" y="505301"/>
                    <a:pt x="4341096" y="499586"/>
                  </a:cubicBezTo>
                  <a:cubicBezTo>
                    <a:pt x="4344906" y="501491"/>
                    <a:pt x="4414438" y="499586"/>
                    <a:pt x="4416343" y="499586"/>
                  </a:cubicBezTo>
                  <a:cubicBezTo>
                    <a:pt x="4437298" y="493871"/>
                    <a:pt x="4443013" y="490061"/>
                    <a:pt x="4453491" y="474821"/>
                  </a:cubicBezTo>
                  <a:cubicBezTo>
                    <a:pt x="4424916" y="471011"/>
                    <a:pt x="4368718" y="442436"/>
                    <a:pt x="4335381" y="455771"/>
                  </a:cubicBezTo>
                  <a:cubicBezTo>
                    <a:pt x="4327761" y="459581"/>
                    <a:pt x="4337286" y="465296"/>
                    <a:pt x="4310616" y="467201"/>
                  </a:cubicBezTo>
                  <a:lnTo>
                    <a:pt x="4310616" y="448151"/>
                  </a:lnTo>
                  <a:cubicBezTo>
                    <a:pt x="4289661" y="446246"/>
                    <a:pt x="4282041" y="446246"/>
                    <a:pt x="4273468" y="429101"/>
                  </a:cubicBezTo>
                  <a:cubicBezTo>
                    <a:pt x="4277278" y="427196"/>
                    <a:pt x="4277278" y="427196"/>
                    <a:pt x="4279183" y="423386"/>
                  </a:cubicBezTo>
                  <a:cubicBezTo>
                    <a:pt x="4258228" y="421481"/>
                    <a:pt x="4243941" y="419576"/>
                    <a:pt x="4236321" y="404336"/>
                  </a:cubicBezTo>
                  <a:cubicBezTo>
                    <a:pt x="4240131" y="400526"/>
                    <a:pt x="4245846" y="385286"/>
                    <a:pt x="4247751" y="368141"/>
                  </a:cubicBezTo>
                  <a:lnTo>
                    <a:pt x="4228701" y="368141"/>
                  </a:lnTo>
                  <a:cubicBezTo>
                    <a:pt x="4213461" y="410051"/>
                    <a:pt x="4193458" y="454819"/>
                    <a:pt x="4166788" y="485299"/>
                  </a:cubicBezTo>
                  <a:lnTo>
                    <a:pt x="4116306" y="460534"/>
                  </a:lnTo>
                  <a:cubicBezTo>
                    <a:pt x="4099161" y="456724"/>
                    <a:pt x="4079158" y="473869"/>
                    <a:pt x="4060108" y="460534"/>
                  </a:cubicBezTo>
                  <a:cubicBezTo>
                    <a:pt x="4033438" y="441484"/>
                    <a:pt x="4037248" y="418624"/>
                    <a:pt x="3998196" y="404336"/>
                  </a:cubicBezTo>
                  <a:lnTo>
                    <a:pt x="3998196" y="423386"/>
                  </a:lnTo>
                  <a:cubicBezTo>
                    <a:pt x="4007721" y="431006"/>
                    <a:pt x="4005816" y="427196"/>
                    <a:pt x="4009626" y="442436"/>
                  </a:cubicBezTo>
                  <a:lnTo>
                    <a:pt x="4003911" y="442436"/>
                  </a:lnTo>
                  <a:lnTo>
                    <a:pt x="4003911" y="436721"/>
                  </a:lnTo>
                  <a:cubicBezTo>
                    <a:pt x="3986766" y="417671"/>
                    <a:pt x="3996291" y="404336"/>
                    <a:pt x="3984861" y="386239"/>
                  </a:cubicBezTo>
                  <a:cubicBezTo>
                    <a:pt x="3979146" y="382429"/>
                    <a:pt x="3979146" y="382429"/>
                    <a:pt x="3965811" y="380524"/>
                  </a:cubicBezTo>
                  <a:cubicBezTo>
                    <a:pt x="3963906" y="384334"/>
                    <a:pt x="3963906" y="384334"/>
                    <a:pt x="3960096" y="386239"/>
                  </a:cubicBezTo>
                  <a:lnTo>
                    <a:pt x="3965811" y="397669"/>
                  </a:lnTo>
                  <a:lnTo>
                    <a:pt x="3960096" y="397669"/>
                  </a:lnTo>
                  <a:cubicBezTo>
                    <a:pt x="3948666" y="380524"/>
                    <a:pt x="3766738" y="331946"/>
                    <a:pt x="3743878" y="330041"/>
                  </a:cubicBezTo>
                  <a:lnTo>
                    <a:pt x="3743878" y="335756"/>
                  </a:lnTo>
                  <a:cubicBezTo>
                    <a:pt x="3755308" y="339566"/>
                    <a:pt x="3749593" y="337661"/>
                    <a:pt x="3755308" y="341471"/>
                  </a:cubicBezTo>
                  <a:cubicBezTo>
                    <a:pt x="3710541" y="347186"/>
                    <a:pt x="3689586" y="368141"/>
                    <a:pt x="3662916" y="377666"/>
                  </a:cubicBezTo>
                  <a:cubicBezTo>
                    <a:pt x="3612433" y="396716"/>
                    <a:pt x="3568618" y="347186"/>
                    <a:pt x="3533376" y="335756"/>
                  </a:cubicBezTo>
                  <a:cubicBezTo>
                    <a:pt x="3506706" y="326231"/>
                    <a:pt x="3452413" y="352901"/>
                    <a:pt x="3409551" y="354806"/>
                  </a:cubicBezTo>
                  <a:lnTo>
                    <a:pt x="3415266" y="405289"/>
                  </a:lnTo>
                  <a:lnTo>
                    <a:pt x="3420981" y="405289"/>
                  </a:lnTo>
                  <a:cubicBezTo>
                    <a:pt x="3463843" y="380524"/>
                    <a:pt x="3540996" y="391954"/>
                    <a:pt x="3606718" y="416719"/>
                  </a:cubicBezTo>
                  <a:cubicBezTo>
                    <a:pt x="3604813" y="420529"/>
                    <a:pt x="3604813" y="420529"/>
                    <a:pt x="3601003" y="422434"/>
                  </a:cubicBezTo>
                  <a:cubicBezTo>
                    <a:pt x="3593383" y="428149"/>
                    <a:pt x="3585763" y="428149"/>
                    <a:pt x="3570523" y="428149"/>
                  </a:cubicBezTo>
                  <a:cubicBezTo>
                    <a:pt x="3535281" y="390049"/>
                    <a:pt x="3444793" y="452914"/>
                    <a:pt x="3416218" y="470059"/>
                  </a:cubicBezTo>
                  <a:cubicBezTo>
                    <a:pt x="3414313" y="449104"/>
                    <a:pt x="3414313" y="441484"/>
                    <a:pt x="3397168" y="433864"/>
                  </a:cubicBezTo>
                  <a:cubicBezTo>
                    <a:pt x="3395263" y="437674"/>
                    <a:pt x="3395263" y="437674"/>
                    <a:pt x="3391453" y="439579"/>
                  </a:cubicBezTo>
                  <a:cubicBezTo>
                    <a:pt x="3399073" y="460534"/>
                    <a:pt x="3406693" y="481489"/>
                    <a:pt x="3410503" y="507206"/>
                  </a:cubicBezTo>
                  <a:lnTo>
                    <a:pt x="3421933" y="501491"/>
                  </a:lnTo>
                  <a:lnTo>
                    <a:pt x="3421933" y="507206"/>
                  </a:lnTo>
                  <a:cubicBezTo>
                    <a:pt x="3406693" y="520541"/>
                    <a:pt x="3410503" y="524351"/>
                    <a:pt x="3379071" y="526256"/>
                  </a:cubicBezTo>
                  <a:cubicBezTo>
                    <a:pt x="3373356" y="520541"/>
                    <a:pt x="3377166" y="524351"/>
                    <a:pt x="3367641" y="520541"/>
                  </a:cubicBezTo>
                  <a:cubicBezTo>
                    <a:pt x="3361926" y="505301"/>
                    <a:pt x="3339066" y="460534"/>
                    <a:pt x="3324778" y="452914"/>
                  </a:cubicBezTo>
                  <a:cubicBezTo>
                    <a:pt x="3317158" y="458629"/>
                    <a:pt x="3298108" y="464344"/>
                    <a:pt x="3268581" y="464344"/>
                  </a:cubicBezTo>
                  <a:cubicBezTo>
                    <a:pt x="3260961" y="447199"/>
                    <a:pt x="3249531" y="441484"/>
                    <a:pt x="3231433" y="433864"/>
                  </a:cubicBezTo>
                  <a:cubicBezTo>
                    <a:pt x="3242863" y="411004"/>
                    <a:pt x="3246673" y="401479"/>
                    <a:pt x="3242863" y="377666"/>
                  </a:cubicBezTo>
                  <a:cubicBezTo>
                    <a:pt x="3258103" y="379571"/>
                    <a:pt x="3248578" y="379571"/>
                    <a:pt x="3267628" y="377666"/>
                  </a:cubicBezTo>
                  <a:lnTo>
                    <a:pt x="3267628" y="358616"/>
                  </a:lnTo>
                  <a:lnTo>
                    <a:pt x="3323826" y="352901"/>
                  </a:lnTo>
                  <a:lnTo>
                    <a:pt x="3329541" y="341471"/>
                  </a:lnTo>
                  <a:lnTo>
                    <a:pt x="3318111" y="341471"/>
                  </a:lnTo>
                  <a:cubicBezTo>
                    <a:pt x="3316206" y="345281"/>
                    <a:pt x="3316206" y="345281"/>
                    <a:pt x="3312396" y="347186"/>
                  </a:cubicBezTo>
                  <a:cubicBezTo>
                    <a:pt x="3321921" y="335756"/>
                    <a:pt x="3318111" y="339566"/>
                    <a:pt x="3337161" y="335756"/>
                  </a:cubicBezTo>
                  <a:cubicBezTo>
                    <a:pt x="3342876" y="341471"/>
                    <a:pt x="3339066" y="337661"/>
                    <a:pt x="3348591" y="341471"/>
                  </a:cubicBezTo>
                  <a:lnTo>
                    <a:pt x="3348591" y="347186"/>
                  </a:lnTo>
                  <a:cubicBezTo>
                    <a:pt x="3340971" y="350996"/>
                    <a:pt x="3335256" y="354806"/>
                    <a:pt x="3329541" y="358616"/>
                  </a:cubicBezTo>
                  <a:cubicBezTo>
                    <a:pt x="3342876" y="375761"/>
                    <a:pt x="3350496" y="400526"/>
                    <a:pt x="3354306" y="426244"/>
                  </a:cubicBezTo>
                  <a:lnTo>
                    <a:pt x="3379071" y="426244"/>
                  </a:lnTo>
                  <a:cubicBezTo>
                    <a:pt x="3384786" y="416719"/>
                    <a:pt x="3390501" y="409099"/>
                    <a:pt x="3398121" y="401479"/>
                  </a:cubicBezTo>
                  <a:cubicBezTo>
                    <a:pt x="3394311" y="388144"/>
                    <a:pt x="3388596" y="367189"/>
                    <a:pt x="3386691" y="350996"/>
                  </a:cubicBezTo>
                  <a:lnTo>
                    <a:pt x="3367641" y="350996"/>
                  </a:lnTo>
                  <a:cubicBezTo>
                    <a:pt x="3363831" y="358616"/>
                    <a:pt x="3367641" y="354806"/>
                    <a:pt x="3361926" y="356711"/>
                  </a:cubicBezTo>
                  <a:lnTo>
                    <a:pt x="3356211" y="356711"/>
                  </a:lnTo>
                  <a:cubicBezTo>
                    <a:pt x="3361926" y="349091"/>
                    <a:pt x="3367641" y="347186"/>
                    <a:pt x="3375261" y="337661"/>
                  </a:cubicBezTo>
                  <a:cubicBezTo>
                    <a:pt x="3344781" y="331946"/>
                    <a:pt x="3360021" y="330041"/>
                    <a:pt x="3350496" y="312896"/>
                  </a:cubicBezTo>
                  <a:cubicBezTo>
                    <a:pt x="3325731" y="316706"/>
                    <a:pt x="3307633" y="299561"/>
                    <a:pt x="3269533" y="307181"/>
                  </a:cubicBezTo>
                  <a:cubicBezTo>
                    <a:pt x="3273343" y="320516"/>
                    <a:pt x="3277153" y="324326"/>
                    <a:pt x="3269533" y="337661"/>
                  </a:cubicBezTo>
                  <a:lnTo>
                    <a:pt x="3269533" y="318611"/>
                  </a:lnTo>
                  <a:lnTo>
                    <a:pt x="3244768" y="318611"/>
                  </a:lnTo>
                  <a:cubicBezTo>
                    <a:pt x="3214288" y="370999"/>
                    <a:pt x="3182856" y="365284"/>
                    <a:pt x="3182856" y="448151"/>
                  </a:cubicBezTo>
                  <a:cubicBezTo>
                    <a:pt x="3190476" y="455771"/>
                    <a:pt x="3190476" y="459581"/>
                    <a:pt x="3194286" y="472916"/>
                  </a:cubicBezTo>
                  <a:cubicBezTo>
                    <a:pt x="3211431" y="482441"/>
                    <a:pt x="3235243" y="501491"/>
                    <a:pt x="3256198" y="503396"/>
                  </a:cubicBezTo>
                  <a:cubicBezTo>
                    <a:pt x="3271438" y="505301"/>
                    <a:pt x="3310491" y="493871"/>
                    <a:pt x="3318111" y="497681"/>
                  </a:cubicBezTo>
                  <a:lnTo>
                    <a:pt x="3323826" y="497681"/>
                  </a:lnTo>
                  <a:lnTo>
                    <a:pt x="3323826" y="503396"/>
                  </a:lnTo>
                  <a:cubicBezTo>
                    <a:pt x="3302871" y="505301"/>
                    <a:pt x="3198096" y="580549"/>
                    <a:pt x="3186666" y="609124"/>
                  </a:cubicBezTo>
                  <a:cubicBezTo>
                    <a:pt x="3139993" y="671036"/>
                    <a:pt x="3192381" y="771049"/>
                    <a:pt x="3180951" y="801529"/>
                  </a:cubicBezTo>
                  <a:cubicBezTo>
                    <a:pt x="3200001" y="833914"/>
                    <a:pt x="3240958" y="872966"/>
                    <a:pt x="3231433" y="899636"/>
                  </a:cubicBezTo>
                  <a:cubicBezTo>
                    <a:pt x="3223813" y="911066"/>
                    <a:pt x="3216193" y="933926"/>
                    <a:pt x="3212383" y="935831"/>
                  </a:cubicBezTo>
                  <a:lnTo>
                    <a:pt x="3212383" y="937736"/>
                  </a:lnTo>
                  <a:cubicBezTo>
                    <a:pt x="3200953" y="916781"/>
                    <a:pt x="3218098" y="903446"/>
                    <a:pt x="3206668" y="875824"/>
                  </a:cubicBezTo>
                  <a:cubicBezTo>
                    <a:pt x="3193333" y="843439"/>
                    <a:pt x="3165711" y="839629"/>
                    <a:pt x="3161901" y="789146"/>
                  </a:cubicBezTo>
                  <a:cubicBezTo>
                    <a:pt x="3148566" y="787241"/>
                    <a:pt x="3150471" y="787241"/>
                    <a:pt x="3142851" y="783431"/>
                  </a:cubicBezTo>
                  <a:cubicBezTo>
                    <a:pt x="3121896" y="760571"/>
                    <a:pt x="3110466" y="743426"/>
                    <a:pt x="3080938" y="727234"/>
                  </a:cubicBezTo>
                  <a:cubicBezTo>
                    <a:pt x="3075223" y="742474"/>
                    <a:pt x="3079033" y="736759"/>
                    <a:pt x="3069508" y="746284"/>
                  </a:cubicBezTo>
                  <a:cubicBezTo>
                    <a:pt x="3065698" y="725329"/>
                    <a:pt x="3063793" y="731044"/>
                    <a:pt x="3058078" y="715804"/>
                  </a:cubicBezTo>
                  <a:cubicBezTo>
                    <a:pt x="3065698" y="711994"/>
                    <a:pt x="3067603" y="711994"/>
                    <a:pt x="3067603" y="711994"/>
                  </a:cubicBezTo>
                  <a:cubicBezTo>
                    <a:pt x="3067603" y="711994"/>
                    <a:pt x="3067603" y="710089"/>
                    <a:pt x="3071413" y="702469"/>
                  </a:cubicBezTo>
                  <a:cubicBezTo>
                    <a:pt x="3056173" y="694849"/>
                    <a:pt x="3059983" y="696754"/>
                    <a:pt x="3052363" y="683419"/>
                  </a:cubicBezTo>
                  <a:lnTo>
                    <a:pt x="3054268" y="683419"/>
                  </a:lnTo>
                  <a:cubicBezTo>
                    <a:pt x="3067603" y="696754"/>
                    <a:pt x="3080938" y="704374"/>
                    <a:pt x="3104751" y="708184"/>
                  </a:cubicBezTo>
                  <a:cubicBezTo>
                    <a:pt x="3106656" y="692944"/>
                    <a:pt x="3100941" y="700564"/>
                    <a:pt x="3116181" y="696754"/>
                  </a:cubicBezTo>
                  <a:cubicBezTo>
                    <a:pt x="3118086" y="700564"/>
                    <a:pt x="3118086" y="700564"/>
                    <a:pt x="3121896" y="702469"/>
                  </a:cubicBezTo>
                  <a:lnTo>
                    <a:pt x="3121896" y="682466"/>
                  </a:lnTo>
                  <a:cubicBezTo>
                    <a:pt x="3106656" y="671036"/>
                    <a:pt x="3086653" y="659606"/>
                    <a:pt x="3079033" y="640556"/>
                  </a:cubicBezTo>
                  <a:cubicBezTo>
                    <a:pt x="3082843" y="642461"/>
                    <a:pt x="3082843" y="642461"/>
                    <a:pt x="3084748" y="646271"/>
                  </a:cubicBezTo>
                  <a:cubicBezTo>
                    <a:pt x="3113323" y="642461"/>
                    <a:pt x="3117133" y="661511"/>
                    <a:pt x="3140946" y="676751"/>
                  </a:cubicBezTo>
                  <a:cubicBezTo>
                    <a:pt x="3144756" y="663416"/>
                    <a:pt x="3144756" y="659606"/>
                    <a:pt x="3152376" y="651986"/>
                  </a:cubicBezTo>
                  <a:cubicBezTo>
                    <a:pt x="3135231" y="611981"/>
                    <a:pt x="3121896" y="578644"/>
                    <a:pt x="3084748" y="559594"/>
                  </a:cubicBezTo>
                  <a:lnTo>
                    <a:pt x="3084748" y="565309"/>
                  </a:lnTo>
                  <a:cubicBezTo>
                    <a:pt x="3073318" y="576739"/>
                    <a:pt x="3071413" y="591979"/>
                    <a:pt x="3065698" y="595789"/>
                  </a:cubicBezTo>
                  <a:cubicBezTo>
                    <a:pt x="3058078" y="590074"/>
                    <a:pt x="3058078" y="591979"/>
                    <a:pt x="3040933" y="590074"/>
                  </a:cubicBezTo>
                  <a:lnTo>
                    <a:pt x="3040933" y="584359"/>
                  </a:lnTo>
                  <a:cubicBezTo>
                    <a:pt x="3046648" y="576739"/>
                    <a:pt x="3054268" y="567214"/>
                    <a:pt x="3059983" y="559594"/>
                  </a:cubicBezTo>
                  <a:cubicBezTo>
                    <a:pt x="3037123" y="565309"/>
                    <a:pt x="3039028" y="571024"/>
                    <a:pt x="3017121" y="578644"/>
                  </a:cubicBezTo>
                  <a:cubicBezTo>
                    <a:pt x="3007596" y="557689"/>
                    <a:pt x="2990451" y="559594"/>
                    <a:pt x="2979973" y="542449"/>
                  </a:cubicBezTo>
                  <a:lnTo>
                    <a:pt x="2991403" y="542449"/>
                  </a:lnTo>
                  <a:cubicBezTo>
                    <a:pt x="3002833" y="546259"/>
                    <a:pt x="3004738" y="546259"/>
                    <a:pt x="3016168" y="536734"/>
                  </a:cubicBezTo>
                  <a:lnTo>
                    <a:pt x="3005691" y="536734"/>
                  </a:lnTo>
                  <a:cubicBezTo>
                    <a:pt x="2979021" y="521494"/>
                    <a:pt x="2915203" y="536734"/>
                    <a:pt x="2893296" y="500539"/>
                  </a:cubicBezTo>
                  <a:cubicBezTo>
                    <a:pt x="2899011" y="494824"/>
                    <a:pt x="2900916" y="489109"/>
                    <a:pt x="2904726" y="481489"/>
                  </a:cubicBezTo>
                  <a:cubicBezTo>
                    <a:pt x="2891391" y="471964"/>
                    <a:pt x="2895201" y="468154"/>
                    <a:pt x="2874246" y="462439"/>
                  </a:cubicBezTo>
                  <a:cubicBezTo>
                    <a:pt x="2868531" y="462439"/>
                    <a:pt x="2870436" y="466249"/>
                    <a:pt x="2862816" y="456724"/>
                  </a:cubicBezTo>
                  <a:lnTo>
                    <a:pt x="2868531" y="456724"/>
                  </a:lnTo>
                  <a:lnTo>
                    <a:pt x="2868531" y="462439"/>
                  </a:lnTo>
                  <a:cubicBezTo>
                    <a:pt x="2872341" y="473869"/>
                    <a:pt x="2874246" y="451009"/>
                    <a:pt x="2874246" y="451009"/>
                  </a:cubicBezTo>
                  <a:cubicBezTo>
                    <a:pt x="2864721" y="443389"/>
                    <a:pt x="2868531" y="445294"/>
                    <a:pt x="2855196" y="439579"/>
                  </a:cubicBezTo>
                  <a:cubicBezTo>
                    <a:pt x="2849481" y="447199"/>
                    <a:pt x="2849481" y="447199"/>
                    <a:pt x="2843766" y="451009"/>
                  </a:cubicBezTo>
                  <a:cubicBezTo>
                    <a:pt x="2839956" y="418624"/>
                    <a:pt x="2832336" y="430054"/>
                    <a:pt x="2813286" y="414814"/>
                  </a:cubicBezTo>
                  <a:cubicBezTo>
                    <a:pt x="2832336" y="393859"/>
                    <a:pt x="2830431" y="388144"/>
                    <a:pt x="2838051" y="364331"/>
                  </a:cubicBezTo>
                  <a:lnTo>
                    <a:pt x="2819001" y="364331"/>
                  </a:lnTo>
                  <a:cubicBezTo>
                    <a:pt x="2809476" y="377666"/>
                    <a:pt x="2803761" y="391001"/>
                    <a:pt x="2794236" y="394811"/>
                  </a:cubicBezTo>
                  <a:cubicBezTo>
                    <a:pt x="2786616" y="400526"/>
                    <a:pt x="2784711" y="398621"/>
                    <a:pt x="2769471" y="400526"/>
                  </a:cubicBezTo>
                  <a:cubicBezTo>
                    <a:pt x="2771376" y="381476"/>
                    <a:pt x="2773281" y="391001"/>
                    <a:pt x="2769471" y="375761"/>
                  </a:cubicBezTo>
                  <a:lnTo>
                    <a:pt x="2763756" y="375761"/>
                  </a:lnTo>
                  <a:lnTo>
                    <a:pt x="2763756" y="381476"/>
                  </a:lnTo>
                  <a:cubicBezTo>
                    <a:pt x="2738991" y="394811"/>
                    <a:pt x="2722798" y="400526"/>
                    <a:pt x="2720893" y="437674"/>
                  </a:cubicBezTo>
                  <a:cubicBezTo>
                    <a:pt x="2734228" y="477679"/>
                    <a:pt x="2662791" y="482441"/>
                    <a:pt x="2653266" y="499586"/>
                  </a:cubicBezTo>
                  <a:lnTo>
                    <a:pt x="2647551" y="499586"/>
                  </a:lnTo>
                  <a:cubicBezTo>
                    <a:pt x="2641836" y="505301"/>
                    <a:pt x="2653266" y="505301"/>
                    <a:pt x="2653266" y="505301"/>
                  </a:cubicBezTo>
                  <a:cubicBezTo>
                    <a:pt x="2660886" y="514826"/>
                    <a:pt x="2657076" y="512921"/>
                    <a:pt x="2672316" y="516731"/>
                  </a:cubicBezTo>
                  <a:cubicBezTo>
                    <a:pt x="2678031" y="497681"/>
                    <a:pt x="2668506" y="507206"/>
                    <a:pt x="2683746" y="497681"/>
                  </a:cubicBezTo>
                  <a:lnTo>
                    <a:pt x="2683746" y="503396"/>
                  </a:lnTo>
                  <a:cubicBezTo>
                    <a:pt x="2689461" y="511016"/>
                    <a:pt x="2689461" y="518636"/>
                    <a:pt x="2689461" y="533876"/>
                  </a:cubicBezTo>
                  <a:cubicBezTo>
                    <a:pt x="2672316" y="539591"/>
                    <a:pt x="2660886" y="566261"/>
                    <a:pt x="2664696" y="575786"/>
                  </a:cubicBezTo>
                  <a:cubicBezTo>
                    <a:pt x="2699938" y="626269"/>
                    <a:pt x="2713273" y="624364"/>
                    <a:pt x="2720893" y="681514"/>
                  </a:cubicBezTo>
                  <a:lnTo>
                    <a:pt x="2715178" y="681514"/>
                  </a:lnTo>
                  <a:lnTo>
                    <a:pt x="2709463" y="662464"/>
                  </a:lnTo>
                  <a:cubicBezTo>
                    <a:pt x="2684698" y="675799"/>
                    <a:pt x="2668506" y="694849"/>
                    <a:pt x="2653266" y="687229"/>
                  </a:cubicBezTo>
                  <a:cubicBezTo>
                    <a:pt x="2636121" y="679609"/>
                    <a:pt x="2636121" y="677704"/>
                    <a:pt x="2628501" y="662464"/>
                  </a:cubicBezTo>
                  <a:lnTo>
                    <a:pt x="2622786" y="662464"/>
                  </a:lnTo>
                  <a:cubicBezTo>
                    <a:pt x="2620881" y="675799"/>
                    <a:pt x="2620881" y="673894"/>
                    <a:pt x="2617071" y="681514"/>
                  </a:cubicBezTo>
                  <a:cubicBezTo>
                    <a:pt x="2620881" y="645319"/>
                    <a:pt x="2613261" y="627221"/>
                    <a:pt x="2598021" y="594836"/>
                  </a:cubicBezTo>
                  <a:cubicBezTo>
                    <a:pt x="2611356" y="587216"/>
                    <a:pt x="2615166" y="585311"/>
                    <a:pt x="2622786" y="570071"/>
                  </a:cubicBezTo>
                  <a:lnTo>
                    <a:pt x="2615166" y="570071"/>
                  </a:lnTo>
                  <a:cubicBezTo>
                    <a:pt x="2611356" y="558641"/>
                    <a:pt x="2613261" y="564356"/>
                    <a:pt x="2609451" y="558641"/>
                  </a:cubicBezTo>
                  <a:cubicBezTo>
                    <a:pt x="2599926" y="564356"/>
                    <a:pt x="2584686" y="568166"/>
                    <a:pt x="2572303" y="570071"/>
                  </a:cubicBezTo>
                  <a:lnTo>
                    <a:pt x="2572303" y="551021"/>
                  </a:lnTo>
                  <a:cubicBezTo>
                    <a:pt x="2581828" y="541496"/>
                    <a:pt x="2578018" y="539591"/>
                    <a:pt x="2591353" y="531971"/>
                  </a:cubicBezTo>
                  <a:cubicBezTo>
                    <a:pt x="2593258" y="545306"/>
                    <a:pt x="2593258" y="547211"/>
                    <a:pt x="2597068" y="556736"/>
                  </a:cubicBezTo>
                  <a:lnTo>
                    <a:pt x="2608498" y="556736"/>
                  </a:lnTo>
                  <a:cubicBezTo>
                    <a:pt x="2618023" y="518636"/>
                    <a:pt x="2647551" y="516731"/>
                    <a:pt x="2619928" y="481489"/>
                  </a:cubicBezTo>
                  <a:cubicBezTo>
                    <a:pt x="2606593" y="510064"/>
                    <a:pt x="2563731" y="492919"/>
                    <a:pt x="2533251" y="511969"/>
                  </a:cubicBezTo>
                  <a:cubicBezTo>
                    <a:pt x="2540871" y="515779"/>
                    <a:pt x="2537061" y="511969"/>
                    <a:pt x="2538966" y="517684"/>
                  </a:cubicBezTo>
                  <a:cubicBezTo>
                    <a:pt x="2531346" y="527209"/>
                    <a:pt x="2535156" y="525304"/>
                    <a:pt x="2519916" y="529114"/>
                  </a:cubicBezTo>
                  <a:cubicBezTo>
                    <a:pt x="2514201" y="510064"/>
                    <a:pt x="2514201" y="511969"/>
                    <a:pt x="2495151" y="504349"/>
                  </a:cubicBezTo>
                  <a:cubicBezTo>
                    <a:pt x="2481816" y="523399"/>
                    <a:pt x="2464671" y="525304"/>
                    <a:pt x="2444668" y="510064"/>
                  </a:cubicBezTo>
                  <a:cubicBezTo>
                    <a:pt x="2429428" y="487204"/>
                    <a:pt x="2419903" y="385286"/>
                    <a:pt x="2419903" y="336709"/>
                  </a:cubicBezTo>
                  <a:lnTo>
                    <a:pt x="2431333" y="336709"/>
                  </a:lnTo>
                  <a:cubicBezTo>
                    <a:pt x="2454193" y="319564"/>
                    <a:pt x="2508486" y="323374"/>
                    <a:pt x="2549443" y="325279"/>
                  </a:cubicBezTo>
                  <a:cubicBezTo>
                    <a:pt x="2558968" y="311944"/>
                    <a:pt x="2570398" y="306229"/>
                    <a:pt x="2579923" y="294799"/>
                  </a:cubicBezTo>
                  <a:cubicBezTo>
                    <a:pt x="2572303" y="290989"/>
                    <a:pt x="2572303" y="290989"/>
                    <a:pt x="2570398" y="290989"/>
                  </a:cubicBezTo>
                  <a:cubicBezTo>
                    <a:pt x="2570398" y="290989"/>
                    <a:pt x="2570398" y="289084"/>
                    <a:pt x="2566588" y="281464"/>
                  </a:cubicBezTo>
                  <a:lnTo>
                    <a:pt x="2572303" y="281464"/>
                  </a:lnTo>
                  <a:cubicBezTo>
                    <a:pt x="2591353" y="294799"/>
                    <a:pt x="2613261" y="285274"/>
                    <a:pt x="2634216" y="270034"/>
                  </a:cubicBezTo>
                  <a:cubicBezTo>
                    <a:pt x="2634216" y="270034"/>
                    <a:pt x="2671363" y="281464"/>
                    <a:pt x="2684698" y="281464"/>
                  </a:cubicBezTo>
                  <a:cubicBezTo>
                    <a:pt x="2692318" y="296704"/>
                    <a:pt x="2696128" y="298609"/>
                    <a:pt x="2696128" y="323374"/>
                  </a:cubicBezTo>
                  <a:cubicBezTo>
                    <a:pt x="2703748" y="336709"/>
                    <a:pt x="2699938" y="359569"/>
                    <a:pt x="2707558" y="373856"/>
                  </a:cubicBezTo>
                  <a:cubicBezTo>
                    <a:pt x="2711368" y="379571"/>
                    <a:pt x="2715178" y="381476"/>
                    <a:pt x="2718988" y="385286"/>
                  </a:cubicBezTo>
                  <a:cubicBezTo>
                    <a:pt x="2743753" y="373856"/>
                    <a:pt x="2747563" y="362426"/>
                    <a:pt x="2786616" y="360521"/>
                  </a:cubicBezTo>
                  <a:cubicBezTo>
                    <a:pt x="2784711" y="331946"/>
                    <a:pt x="2778996" y="333851"/>
                    <a:pt x="2775186" y="310039"/>
                  </a:cubicBezTo>
                  <a:cubicBezTo>
                    <a:pt x="2790426" y="304324"/>
                    <a:pt x="2784711" y="308134"/>
                    <a:pt x="2794236" y="298609"/>
                  </a:cubicBezTo>
                  <a:lnTo>
                    <a:pt x="2763756" y="298609"/>
                  </a:lnTo>
                  <a:cubicBezTo>
                    <a:pt x="2758041" y="304324"/>
                    <a:pt x="2761851" y="300514"/>
                    <a:pt x="2752326" y="304324"/>
                  </a:cubicBezTo>
                  <a:cubicBezTo>
                    <a:pt x="2752326" y="287179"/>
                    <a:pt x="2758041" y="296704"/>
                    <a:pt x="2752326" y="285274"/>
                  </a:cubicBezTo>
                  <a:cubicBezTo>
                    <a:pt x="2744706" y="279559"/>
                    <a:pt x="2742801" y="281464"/>
                    <a:pt x="2727561" y="279559"/>
                  </a:cubicBezTo>
                  <a:cubicBezTo>
                    <a:pt x="2723751" y="290989"/>
                    <a:pt x="2725656" y="285274"/>
                    <a:pt x="2721846" y="290989"/>
                  </a:cubicBezTo>
                  <a:lnTo>
                    <a:pt x="2721846" y="270034"/>
                  </a:lnTo>
                  <a:cubicBezTo>
                    <a:pt x="2737086" y="275749"/>
                    <a:pt x="2742801" y="275749"/>
                    <a:pt x="2758993" y="270034"/>
                  </a:cubicBezTo>
                  <a:lnTo>
                    <a:pt x="2758993" y="264319"/>
                  </a:lnTo>
                  <a:cubicBezTo>
                    <a:pt x="2747563" y="254794"/>
                    <a:pt x="2749468" y="241459"/>
                    <a:pt x="2734228" y="233839"/>
                  </a:cubicBezTo>
                  <a:cubicBezTo>
                    <a:pt x="2728513" y="250984"/>
                    <a:pt x="2726608" y="256699"/>
                    <a:pt x="2709463" y="264319"/>
                  </a:cubicBezTo>
                  <a:cubicBezTo>
                    <a:pt x="2713273" y="245269"/>
                    <a:pt x="2709463" y="241459"/>
                    <a:pt x="2684698" y="233839"/>
                  </a:cubicBezTo>
                  <a:cubicBezTo>
                    <a:pt x="2682793" y="230029"/>
                    <a:pt x="2682793" y="230029"/>
                    <a:pt x="2678983" y="228124"/>
                  </a:cubicBezTo>
                  <a:cubicBezTo>
                    <a:pt x="2675173" y="247174"/>
                    <a:pt x="2675173" y="241459"/>
                    <a:pt x="2667553" y="252889"/>
                  </a:cubicBezTo>
                  <a:cubicBezTo>
                    <a:pt x="2646598" y="249079"/>
                    <a:pt x="2607546" y="254794"/>
                    <a:pt x="2592306" y="247174"/>
                  </a:cubicBezTo>
                  <a:cubicBezTo>
                    <a:pt x="2618976" y="245269"/>
                    <a:pt x="2622786" y="237649"/>
                    <a:pt x="2642788" y="228124"/>
                  </a:cubicBezTo>
                  <a:lnTo>
                    <a:pt x="2642788" y="222409"/>
                  </a:lnTo>
                  <a:cubicBezTo>
                    <a:pt x="2627548" y="216694"/>
                    <a:pt x="2614213" y="212884"/>
                    <a:pt x="2605641" y="197644"/>
                  </a:cubicBezTo>
                  <a:cubicBezTo>
                    <a:pt x="2611356" y="191929"/>
                    <a:pt x="2607546" y="195739"/>
                    <a:pt x="2611356" y="186214"/>
                  </a:cubicBezTo>
                  <a:cubicBezTo>
                    <a:pt x="2592306" y="180499"/>
                    <a:pt x="2566588" y="170974"/>
                    <a:pt x="2555158" y="155734"/>
                  </a:cubicBezTo>
                  <a:cubicBezTo>
                    <a:pt x="2576113" y="148114"/>
                    <a:pt x="2583733" y="148114"/>
                    <a:pt x="2592306" y="125254"/>
                  </a:cubicBezTo>
                  <a:cubicBezTo>
                    <a:pt x="2571351" y="127159"/>
                    <a:pt x="2565636" y="132874"/>
                    <a:pt x="2549443" y="119539"/>
                  </a:cubicBezTo>
                  <a:cubicBezTo>
                    <a:pt x="2579923" y="115729"/>
                    <a:pt x="2601831" y="119539"/>
                    <a:pt x="2624691" y="100489"/>
                  </a:cubicBezTo>
                  <a:lnTo>
                    <a:pt x="2618976" y="100489"/>
                  </a:lnTo>
                  <a:lnTo>
                    <a:pt x="2618976" y="94774"/>
                  </a:lnTo>
                  <a:cubicBezTo>
                    <a:pt x="2596116" y="102394"/>
                    <a:pt x="2576113" y="98584"/>
                    <a:pt x="2562778" y="106204"/>
                  </a:cubicBezTo>
                  <a:cubicBezTo>
                    <a:pt x="2579923" y="66199"/>
                    <a:pt x="2607546" y="92869"/>
                    <a:pt x="2630406" y="70009"/>
                  </a:cubicBezTo>
                  <a:cubicBezTo>
                    <a:pt x="2613261" y="70009"/>
                    <a:pt x="2601831" y="70009"/>
                    <a:pt x="2593258" y="64294"/>
                  </a:cubicBezTo>
                  <a:cubicBezTo>
                    <a:pt x="2608498" y="52864"/>
                    <a:pt x="2597068" y="52864"/>
                    <a:pt x="2604688" y="45244"/>
                  </a:cubicBezTo>
                  <a:cubicBezTo>
                    <a:pt x="2612308" y="50959"/>
                    <a:pt x="2602783" y="52864"/>
                    <a:pt x="2610403" y="50959"/>
                  </a:cubicBezTo>
                  <a:cubicBezTo>
                    <a:pt x="2629453" y="49054"/>
                    <a:pt x="2702796" y="109061"/>
                    <a:pt x="2747563" y="81439"/>
                  </a:cubicBezTo>
                  <a:lnTo>
                    <a:pt x="2736133" y="81439"/>
                  </a:lnTo>
                  <a:cubicBezTo>
                    <a:pt x="2730418" y="77629"/>
                    <a:pt x="2730418" y="77629"/>
                    <a:pt x="2717083" y="75724"/>
                  </a:cubicBezTo>
                  <a:cubicBezTo>
                    <a:pt x="2715178" y="62389"/>
                    <a:pt x="2715178" y="64294"/>
                    <a:pt x="2711368" y="56674"/>
                  </a:cubicBezTo>
                  <a:cubicBezTo>
                    <a:pt x="2705653" y="60484"/>
                    <a:pt x="2705653" y="60484"/>
                    <a:pt x="2692318" y="62389"/>
                  </a:cubicBezTo>
                  <a:cubicBezTo>
                    <a:pt x="2692318" y="45244"/>
                    <a:pt x="2694223" y="58579"/>
                    <a:pt x="2686603" y="37624"/>
                  </a:cubicBezTo>
                  <a:cubicBezTo>
                    <a:pt x="2705653" y="31909"/>
                    <a:pt x="2709463" y="24289"/>
                    <a:pt x="2729466" y="18574"/>
                  </a:cubicBezTo>
                  <a:lnTo>
                    <a:pt x="2729466" y="24289"/>
                  </a:lnTo>
                  <a:cubicBezTo>
                    <a:pt x="2721846" y="28099"/>
                    <a:pt x="2719941" y="28099"/>
                    <a:pt x="2719941" y="28099"/>
                  </a:cubicBezTo>
                  <a:cubicBezTo>
                    <a:pt x="2719941" y="28099"/>
                    <a:pt x="2719941" y="30004"/>
                    <a:pt x="2716131" y="37624"/>
                  </a:cubicBezTo>
                  <a:cubicBezTo>
                    <a:pt x="2729466" y="39529"/>
                    <a:pt x="2727561" y="39529"/>
                    <a:pt x="2735181" y="43339"/>
                  </a:cubicBezTo>
                  <a:cubicBezTo>
                    <a:pt x="2721846" y="45244"/>
                    <a:pt x="2723751" y="45244"/>
                    <a:pt x="2716131" y="49054"/>
                  </a:cubicBezTo>
                  <a:lnTo>
                    <a:pt x="2727561" y="49054"/>
                  </a:lnTo>
                  <a:lnTo>
                    <a:pt x="2733276" y="60484"/>
                  </a:lnTo>
                  <a:cubicBezTo>
                    <a:pt x="2742801" y="56674"/>
                    <a:pt x="2748516" y="54769"/>
                    <a:pt x="2763756" y="54769"/>
                  </a:cubicBezTo>
                  <a:lnTo>
                    <a:pt x="2763756" y="49054"/>
                  </a:lnTo>
                  <a:cubicBezTo>
                    <a:pt x="2756136" y="43339"/>
                    <a:pt x="2756136" y="43339"/>
                    <a:pt x="2752326" y="37624"/>
                  </a:cubicBezTo>
                  <a:cubicBezTo>
                    <a:pt x="2771376" y="30004"/>
                    <a:pt x="2780901" y="26194"/>
                    <a:pt x="2814238" y="26194"/>
                  </a:cubicBezTo>
                  <a:cubicBezTo>
                    <a:pt x="2837098" y="39529"/>
                    <a:pt x="2878056" y="28099"/>
                    <a:pt x="2895201" y="31909"/>
                  </a:cubicBezTo>
                  <a:cubicBezTo>
                    <a:pt x="2923776" y="39529"/>
                    <a:pt x="2960923" y="64294"/>
                    <a:pt x="2987593" y="73819"/>
                  </a:cubicBezTo>
                  <a:lnTo>
                    <a:pt x="2987593" y="68104"/>
                  </a:lnTo>
                  <a:lnTo>
                    <a:pt x="2981878" y="68104"/>
                  </a:lnTo>
                  <a:cubicBezTo>
                    <a:pt x="2970448" y="64294"/>
                    <a:pt x="2993308" y="62389"/>
                    <a:pt x="2993308" y="62389"/>
                  </a:cubicBezTo>
                  <a:cubicBezTo>
                    <a:pt x="2995213" y="64294"/>
                    <a:pt x="3034266" y="70009"/>
                    <a:pt x="3049506" y="68104"/>
                  </a:cubicBezTo>
                  <a:cubicBezTo>
                    <a:pt x="3047601" y="83344"/>
                    <a:pt x="3045696" y="71914"/>
                    <a:pt x="3049506" y="87154"/>
                  </a:cubicBezTo>
                  <a:cubicBezTo>
                    <a:pt x="3070461" y="83344"/>
                    <a:pt x="3081891" y="81439"/>
                    <a:pt x="3086653" y="68104"/>
                  </a:cubicBezTo>
                  <a:cubicBezTo>
                    <a:pt x="3028551" y="62389"/>
                    <a:pt x="2959018" y="19526"/>
                    <a:pt x="2881866" y="26194"/>
                  </a:cubicBezTo>
                  <a:cubicBezTo>
                    <a:pt x="2883771" y="10954"/>
                    <a:pt x="2885676" y="22384"/>
                    <a:pt x="2881866" y="7144"/>
                  </a:cubicBezTo>
                  <a:cubicBezTo>
                    <a:pt x="2866626" y="9049"/>
                    <a:pt x="2872341" y="10954"/>
                    <a:pt x="2857101" y="7144"/>
                  </a:cubicBezTo>
                  <a:cubicBezTo>
                    <a:pt x="2855196" y="30004"/>
                    <a:pt x="2866626" y="20479"/>
                    <a:pt x="2845671" y="26194"/>
                  </a:cubicBezTo>
                  <a:cubicBezTo>
                    <a:pt x="2808523" y="-476"/>
                    <a:pt x="2601831" y="10954"/>
                    <a:pt x="2559921" y="20479"/>
                  </a:cubicBezTo>
                  <a:cubicBezTo>
                    <a:pt x="2544681" y="47149"/>
                    <a:pt x="2524678" y="76676"/>
                    <a:pt x="2517058" y="107156"/>
                  </a:cubicBezTo>
                  <a:lnTo>
                    <a:pt x="2511343" y="107156"/>
                  </a:lnTo>
                  <a:cubicBezTo>
                    <a:pt x="2509438" y="93821"/>
                    <a:pt x="2509438" y="95726"/>
                    <a:pt x="2505628" y="88106"/>
                  </a:cubicBezTo>
                  <a:cubicBezTo>
                    <a:pt x="2488483" y="105251"/>
                    <a:pt x="2462766" y="103346"/>
                    <a:pt x="2455146" y="130016"/>
                  </a:cubicBezTo>
                  <a:cubicBezTo>
                    <a:pt x="2470386" y="143351"/>
                    <a:pt x="2458956" y="141446"/>
                    <a:pt x="2449431" y="160496"/>
                  </a:cubicBezTo>
                  <a:cubicBezTo>
                    <a:pt x="2462766" y="162401"/>
                    <a:pt x="2460861" y="162401"/>
                    <a:pt x="2468481" y="166211"/>
                  </a:cubicBezTo>
                  <a:cubicBezTo>
                    <a:pt x="2441811" y="170021"/>
                    <a:pt x="2447526" y="183356"/>
                    <a:pt x="2431333" y="190976"/>
                  </a:cubicBezTo>
                  <a:cubicBezTo>
                    <a:pt x="2412283" y="198596"/>
                    <a:pt x="2400853" y="179546"/>
                    <a:pt x="2375136" y="190976"/>
                  </a:cubicBezTo>
                  <a:cubicBezTo>
                    <a:pt x="2375136" y="190976"/>
                    <a:pt x="2346561" y="221456"/>
                    <a:pt x="2344656" y="221456"/>
                  </a:cubicBezTo>
                  <a:cubicBezTo>
                    <a:pt x="2337036" y="225266"/>
                    <a:pt x="2290363" y="223361"/>
                    <a:pt x="2269408" y="240506"/>
                  </a:cubicBezTo>
                  <a:cubicBezTo>
                    <a:pt x="2275123" y="251936"/>
                    <a:pt x="2271313" y="248126"/>
                    <a:pt x="2269408" y="265271"/>
                  </a:cubicBezTo>
                  <a:cubicBezTo>
                    <a:pt x="2282743" y="267176"/>
                    <a:pt x="2280838" y="267176"/>
                    <a:pt x="2288458" y="270986"/>
                  </a:cubicBezTo>
                  <a:lnTo>
                    <a:pt x="2269408" y="270986"/>
                  </a:lnTo>
                  <a:cubicBezTo>
                    <a:pt x="2261788" y="261461"/>
                    <a:pt x="2263693" y="265271"/>
                    <a:pt x="2257978" y="251936"/>
                  </a:cubicBezTo>
                  <a:cubicBezTo>
                    <a:pt x="2265598" y="248126"/>
                    <a:pt x="2265598" y="248126"/>
                    <a:pt x="2267503" y="248126"/>
                  </a:cubicBezTo>
                  <a:cubicBezTo>
                    <a:pt x="2267503" y="248126"/>
                    <a:pt x="2267503" y="246221"/>
                    <a:pt x="2271313" y="238601"/>
                  </a:cubicBezTo>
                  <a:lnTo>
                    <a:pt x="2265598" y="238601"/>
                  </a:lnTo>
                  <a:cubicBezTo>
                    <a:pt x="2250358" y="253841"/>
                    <a:pt x="2238928" y="257651"/>
                    <a:pt x="2228451" y="280511"/>
                  </a:cubicBezTo>
                  <a:lnTo>
                    <a:pt x="2258931" y="280511"/>
                  </a:lnTo>
                  <a:cubicBezTo>
                    <a:pt x="2268456" y="284321"/>
                    <a:pt x="2279886" y="282416"/>
                    <a:pt x="2301793" y="280511"/>
                  </a:cubicBezTo>
                  <a:cubicBezTo>
                    <a:pt x="2290363" y="344329"/>
                    <a:pt x="2243691" y="342424"/>
                    <a:pt x="2251311" y="410051"/>
                  </a:cubicBezTo>
                  <a:cubicBezTo>
                    <a:pt x="2264646" y="411956"/>
                    <a:pt x="2262741" y="411956"/>
                    <a:pt x="2270361" y="415766"/>
                  </a:cubicBezTo>
                  <a:cubicBezTo>
                    <a:pt x="2239881" y="432911"/>
                    <a:pt x="2227498" y="485299"/>
                    <a:pt x="2227498" y="513874"/>
                  </a:cubicBezTo>
                  <a:lnTo>
                    <a:pt x="2233213" y="513874"/>
                  </a:lnTo>
                  <a:cubicBezTo>
                    <a:pt x="2240833" y="506254"/>
                    <a:pt x="2246548" y="492919"/>
                    <a:pt x="2252263" y="502444"/>
                  </a:cubicBezTo>
                  <a:lnTo>
                    <a:pt x="2257978" y="502444"/>
                  </a:lnTo>
                  <a:cubicBezTo>
                    <a:pt x="2244643" y="515779"/>
                    <a:pt x="2238928" y="510064"/>
                    <a:pt x="2233213" y="532924"/>
                  </a:cubicBezTo>
                  <a:cubicBezTo>
                    <a:pt x="2240833" y="540544"/>
                    <a:pt x="2240833" y="544354"/>
                    <a:pt x="2244643" y="557689"/>
                  </a:cubicBezTo>
                  <a:lnTo>
                    <a:pt x="2250358" y="557689"/>
                  </a:lnTo>
                  <a:cubicBezTo>
                    <a:pt x="2252263" y="544354"/>
                    <a:pt x="2252263" y="546259"/>
                    <a:pt x="2256073" y="538639"/>
                  </a:cubicBezTo>
                  <a:cubicBezTo>
                    <a:pt x="2254168" y="563404"/>
                    <a:pt x="2254168" y="559594"/>
                    <a:pt x="2256073" y="589121"/>
                  </a:cubicBezTo>
                  <a:cubicBezTo>
                    <a:pt x="2269408" y="585311"/>
                    <a:pt x="2269408" y="589121"/>
                    <a:pt x="2280838" y="583406"/>
                  </a:cubicBezTo>
                  <a:cubicBezTo>
                    <a:pt x="2297983" y="577691"/>
                    <a:pt x="2284648" y="570071"/>
                    <a:pt x="2317986" y="564356"/>
                  </a:cubicBezTo>
                  <a:lnTo>
                    <a:pt x="2317986" y="570071"/>
                  </a:lnTo>
                  <a:cubicBezTo>
                    <a:pt x="2304651" y="571976"/>
                    <a:pt x="2306556" y="571976"/>
                    <a:pt x="2298936" y="575786"/>
                  </a:cubicBezTo>
                  <a:cubicBezTo>
                    <a:pt x="2347513" y="581501"/>
                    <a:pt x="2316081" y="592931"/>
                    <a:pt x="2336083" y="606266"/>
                  </a:cubicBezTo>
                  <a:cubicBezTo>
                    <a:pt x="2347513" y="613886"/>
                    <a:pt x="2368468" y="602456"/>
                    <a:pt x="2373231" y="600551"/>
                  </a:cubicBezTo>
                  <a:cubicBezTo>
                    <a:pt x="2392281" y="610076"/>
                    <a:pt x="2423713" y="632936"/>
                    <a:pt x="2435143" y="651034"/>
                  </a:cubicBezTo>
                  <a:cubicBezTo>
                    <a:pt x="2440858" y="658654"/>
                    <a:pt x="2438953" y="658654"/>
                    <a:pt x="2440858" y="675799"/>
                  </a:cubicBezTo>
                  <a:lnTo>
                    <a:pt x="2478006" y="675799"/>
                  </a:lnTo>
                  <a:cubicBezTo>
                    <a:pt x="2487531" y="662464"/>
                    <a:pt x="2485626" y="679609"/>
                    <a:pt x="2489436" y="664369"/>
                  </a:cubicBezTo>
                  <a:cubicBezTo>
                    <a:pt x="2478006" y="660559"/>
                    <a:pt x="2483721" y="662464"/>
                    <a:pt x="2478006" y="658654"/>
                  </a:cubicBezTo>
                  <a:cubicBezTo>
                    <a:pt x="2493246" y="662464"/>
                    <a:pt x="2497056" y="666274"/>
                    <a:pt x="2508486" y="670084"/>
                  </a:cubicBezTo>
                  <a:cubicBezTo>
                    <a:pt x="2504676" y="675799"/>
                    <a:pt x="2500866" y="677704"/>
                    <a:pt x="2497056" y="681514"/>
                  </a:cubicBezTo>
                  <a:lnTo>
                    <a:pt x="2516106" y="681514"/>
                  </a:lnTo>
                  <a:cubicBezTo>
                    <a:pt x="2527536" y="658654"/>
                    <a:pt x="2548491" y="651034"/>
                    <a:pt x="2583733" y="651034"/>
                  </a:cubicBezTo>
                  <a:cubicBezTo>
                    <a:pt x="2595163" y="683419"/>
                    <a:pt x="2620881" y="695801"/>
                    <a:pt x="2626596" y="731996"/>
                  </a:cubicBezTo>
                  <a:cubicBezTo>
                    <a:pt x="2622786" y="737711"/>
                    <a:pt x="2622786" y="737711"/>
                    <a:pt x="2620881" y="751046"/>
                  </a:cubicBezTo>
                  <a:lnTo>
                    <a:pt x="2651361" y="756761"/>
                  </a:lnTo>
                  <a:cubicBezTo>
                    <a:pt x="2649456" y="760571"/>
                    <a:pt x="2649456" y="760571"/>
                    <a:pt x="2645646" y="762476"/>
                  </a:cubicBezTo>
                  <a:lnTo>
                    <a:pt x="2645646" y="772001"/>
                  </a:lnTo>
                  <a:cubicBezTo>
                    <a:pt x="2632311" y="762476"/>
                    <a:pt x="2634216" y="760571"/>
                    <a:pt x="2608498" y="760571"/>
                  </a:cubicBezTo>
                  <a:lnTo>
                    <a:pt x="2608498" y="766286"/>
                  </a:lnTo>
                  <a:cubicBezTo>
                    <a:pt x="2653266" y="811054"/>
                    <a:pt x="2687556" y="864394"/>
                    <a:pt x="2732323" y="909161"/>
                  </a:cubicBezTo>
                  <a:cubicBezTo>
                    <a:pt x="2701843" y="953929"/>
                    <a:pt x="2738038" y="1038701"/>
                    <a:pt x="2713273" y="1071086"/>
                  </a:cubicBezTo>
                  <a:cubicBezTo>
                    <a:pt x="2674221" y="1109186"/>
                    <a:pt x="2610403" y="1123474"/>
                    <a:pt x="2551348" y="1121569"/>
                  </a:cubicBezTo>
                  <a:cubicBezTo>
                    <a:pt x="2553253" y="1134904"/>
                    <a:pt x="2553253" y="1136809"/>
                    <a:pt x="2557063" y="1146334"/>
                  </a:cubicBezTo>
                  <a:cubicBezTo>
                    <a:pt x="2568493" y="1142524"/>
                    <a:pt x="2562778" y="1136809"/>
                    <a:pt x="2568493" y="1146334"/>
                  </a:cubicBezTo>
                  <a:cubicBezTo>
                    <a:pt x="2578018" y="1153954"/>
                    <a:pt x="2585638" y="1167289"/>
                    <a:pt x="2587543" y="1178719"/>
                  </a:cubicBezTo>
                  <a:lnTo>
                    <a:pt x="2612308" y="1178719"/>
                  </a:lnTo>
                  <a:cubicBezTo>
                    <a:pt x="2606593" y="1169194"/>
                    <a:pt x="2600878" y="1157764"/>
                    <a:pt x="2598973" y="1146334"/>
                  </a:cubicBezTo>
                  <a:cubicBezTo>
                    <a:pt x="2618023" y="1146334"/>
                    <a:pt x="2629453" y="1148239"/>
                    <a:pt x="2641836" y="1152049"/>
                  </a:cubicBezTo>
                  <a:cubicBezTo>
                    <a:pt x="2638026" y="1157764"/>
                    <a:pt x="2634216" y="1159669"/>
                    <a:pt x="2630406" y="1163479"/>
                  </a:cubicBezTo>
                  <a:cubicBezTo>
                    <a:pt x="2649456" y="1163479"/>
                    <a:pt x="2647551" y="1167289"/>
                    <a:pt x="2655171" y="1163479"/>
                  </a:cubicBezTo>
                  <a:cubicBezTo>
                    <a:pt x="2670411" y="1146334"/>
                    <a:pt x="2668506" y="1114901"/>
                    <a:pt x="2679936" y="1107281"/>
                  </a:cubicBezTo>
                  <a:cubicBezTo>
                    <a:pt x="2683746" y="1120616"/>
                    <a:pt x="2683746" y="1124426"/>
                    <a:pt x="2691366" y="1132046"/>
                  </a:cubicBezTo>
                  <a:lnTo>
                    <a:pt x="2691366" y="1126331"/>
                  </a:lnTo>
                  <a:cubicBezTo>
                    <a:pt x="2708511" y="1111091"/>
                    <a:pt x="2693271" y="1111091"/>
                    <a:pt x="2710416" y="1101566"/>
                  </a:cubicBezTo>
                  <a:cubicBezTo>
                    <a:pt x="2718036" y="1114901"/>
                    <a:pt x="2731371" y="1114901"/>
                    <a:pt x="2747563" y="1120616"/>
                  </a:cubicBezTo>
                  <a:cubicBezTo>
                    <a:pt x="2743753" y="1137761"/>
                    <a:pt x="2747563" y="1137761"/>
                    <a:pt x="2741848" y="1145381"/>
                  </a:cubicBezTo>
                  <a:cubicBezTo>
                    <a:pt x="2732323" y="1156811"/>
                    <a:pt x="2720893" y="1168241"/>
                    <a:pt x="2706606" y="1177766"/>
                  </a:cubicBezTo>
                  <a:lnTo>
                    <a:pt x="2824716" y="1177766"/>
                  </a:lnTo>
                  <a:cubicBezTo>
                    <a:pt x="2824716" y="1177766"/>
                    <a:pt x="2826621" y="1175861"/>
                    <a:pt x="2828526" y="1175861"/>
                  </a:cubicBezTo>
                  <a:lnTo>
                    <a:pt x="2822811" y="1175861"/>
                  </a:lnTo>
                  <a:cubicBezTo>
                    <a:pt x="2799951" y="1153001"/>
                    <a:pt x="2768518" y="1147286"/>
                    <a:pt x="2760898" y="1108234"/>
                  </a:cubicBezTo>
                  <a:cubicBezTo>
                    <a:pt x="2766613" y="1098709"/>
                    <a:pt x="2753278" y="1096804"/>
                    <a:pt x="2760898" y="1077754"/>
                  </a:cubicBezTo>
                  <a:cubicBezTo>
                    <a:pt x="2776138" y="1043464"/>
                    <a:pt x="2799951" y="1015841"/>
                    <a:pt x="2822811" y="979646"/>
                  </a:cubicBezTo>
                  <a:cubicBezTo>
                    <a:pt x="2834241" y="983456"/>
                    <a:pt x="2828526" y="981551"/>
                    <a:pt x="2834241" y="985361"/>
                  </a:cubicBezTo>
                  <a:cubicBezTo>
                    <a:pt x="2845671" y="989171"/>
                    <a:pt x="2839956" y="987266"/>
                    <a:pt x="2845671" y="991076"/>
                  </a:cubicBezTo>
                  <a:cubicBezTo>
                    <a:pt x="2836146" y="998696"/>
                    <a:pt x="2834241" y="1004411"/>
                    <a:pt x="2826621" y="1015841"/>
                  </a:cubicBezTo>
                  <a:lnTo>
                    <a:pt x="2838051" y="1015841"/>
                  </a:lnTo>
                  <a:cubicBezTo>
                    <a:pt x="2847576" y="1023461"/>
                    <a:pt x="2857101" y="1029176"/>
                    <a:pt x="2862816" y="1021556"/>
                  </a:cubicBezTo>
                  <a:cubicBezTo>
                    <a:pt x="2883771" y="1015841"/>
                    <a:pt x="2889486" y="1012031"/>
                    <a:pt x="2899963" y="996791"/>
                  </a:cubicBezTo>
                  <a:cubicBezTo>
                    <a:pt x="2884723" y="989171"/>
                    <a:pt x="2888533" y="991076"/>
                    <a:pt x="2880913" y="977741"/>
                  </a:cubicBezTo>
                  <a:cubicBezTo>
                    <a:pt x="2898058" y="977741"/>
                    <a:pt x="2907583" y="954881"/>
                    <a:pt x="2937111" y="947261"/>
                  </a:cubicBezTo>
                  <a:lnTo>
                    <a:pt x="2937111" y="958691"/>
                  </a:lnTo>
                  <a:cubicBezTo>
                    <a:pt x="2927586" y="964406"/>
                    <a:pt x="2919966" y="970121"/>
                    <a:pt x="2912346" y="977741"/>
                  </a:cubicBezTo>
                  <a:cubicBezTo>
                    <a:pt x="2918061" y="983456"/>
                    <a:pt x="2914251" y="979646"/>
                    <a:pt x="2918061" y="989171"/>
                  </a:cubicBezTo>
                  <a:lnTo>
                    <a:pt x="2929491" y="989171"/>
                  </a:lnTo>
                  <a:cubicBezTo>
                    <a:pt x="2939016" y="972026"/>
                    <a:pt x="2948541" y="962501"/>
                    <a:pt x="2966638" y="952976"/>
                  </a:cubicBezTo>
                  <a:cubicBezTo>
                    <a:pt x="2964733" y="966311"/>
                    <a:pt x="2964733" y="968216"/>
                    <a:pt x="2960923" y="977741"/>
                  </a:cubicBezTo>
                  <a:lnTo>
                    <a:pt x="2985688" y="977741"/>
                  </a:lnTo>
                  <a:cubicBezTo>
                    <a:pt x="2989498" y="996791"/>
                    <a:pt x="2991403" y="994886"/>
                    <a:pt x="2997118" y="1008221"/>
                  </a:cubicBezTo>
                  <a:cubicBezTo>
                    <a:pt x="2978068" y="1010126"/>
                    <a:pt x="2972353" y="1021556"/>
                    <a:pt x="2966638" y="1013936"/>
                  </a:cubicBezTo>
                  <a:cubicBezTo>
                    <a:pt x="2955208" y="1002506"/>
                    <a:pt x="2970448" y="996791"/>
                    <a:pt x="2929491" y="994886"/>
                  </a:cubicBezTo>
                  <a:cubicBezTo>
                    <a:pt x="2929491" y="1010126"/>
                    <a:pt x="2935206" y="1002506"/>
                    <a:pt x="2918061" y="1013936"/>
                  </a:cubicBezTo>
                  <a:lnTo>
                    <a:pt x="2923776" y="1032986"/>
                  </a:lnTo>
                  <a:cubicBezTo>
                    <a:pt x="2946636" y="1036796"/>
                    <a:pt x="2970448" y="1031081"/>
                    <a:pt x="2979973" y="1044416"/>
                  </a:cubicBezTo>
                  <a:cubicBezTo>
                    <a:pt x="3008548" y="1089184"/>
                    <a:pt x="2960923" y="1138714"/>
                    <a:pt x="2927586" y="1177766"/>
                  </a:cubicBezTo>
                  <a:lnTo>
                    <a:pt x="3093321" y="1177766"/>
                  </a:lnTo>
                  <a:cubicBezTo>
                    <a:pt x="3093321" y="1166336"/>
                    <a:pt x="3091416" y="1156811"/>
                    <a:pt x="3089511" y="1145381"/>
                  </a:cubicBezTo>
                  <a:cubicBezTo>
                    <a:pt x="3104751" y="1143476"/>
                    <a:pt x="3100941" y="1147286"/>
                    <a:pt x="3100941" y="1120616"/>
                  </a:cubicBezTo>
                  <a:cubicBezTo>
                    <a:pt x="3125706" y="1093946"/>
                    <a:pt x="3119991" y="1072039"/>
                    <a:pt x="3143803" y="1045369"/>
                  </a:cubicBezTo>
                  <a:cubicBezTo>
                    <a:pt x="3132373" y="1026319"/>
                    <a:pt x="3126658" y="1014889"/>
                    <a:pt x="3100941" y="1009174"/>
                  </a:cubicBezTo>
                  <a:cubicBezTo>
                    <a:pt x="3104751" y="1032034"/>
                    <a:pt x="3095226" y="1028224"/>
                    <a:pt x="3100941" y="1051084"/>
                  </a:cubicBezTo>
                  <a:cubicBezTo>
                    <a:pt x="3089511" y="1051084"/>
                    <a:pt x="3081891" y="1049179"/>
                    <a:pt x="3070461" y="1056799"/>
                  </a:cubicBezTo>
                  <a:cubicBezTo>
                    <a:pt x="3053316" y="1077754"/>
                    <a:pt x="3055221" y="1092994"/>
                    <a:pt x="3033313" y="1081564"/>
                  </a:cubicBezTo>
                  <a:cubicBezTo>
                    <a:pt x="3025693" y="1066324"/>
                    <a:pt x="3035218" y="1045369"/>
                    <a:pt x="3039028" y="1025366"/>
                  </a:cubicBezTo>
                  <a:cubicBezTo>
                    <a:pt x="3035218" y="1023461"/>
                    <a:pt x="3035218" y="1023461"/>
                    <a:pt x="3033313" y="1019651"/>
                  </a:cubicBezTo>
                  <a:cubicBezTo>
                    <a:pt x="3021883" y="1023461"/>
                    <a:pt x="3027598" y="1021556"/>
                    <a:pt x="3021883" y="1025366"/>
                  </a:cubicBezTo>
                  <a:cubicBezTo>
                    <a:pt x="3012358" y="1036796"/>
                    <a:pt x="3010453" y="1042511"/>
                    <a:pt x="2997118" y="1050131"/>
                  </a:cubicBezTo>
                  <a:cubicBezTo>
                    <a:pt x="2999023" y="1036796"/>
                    <a:pt x="3002833" y="978694"/>
                    <a:pt x="3008548" y="969169"/>
                  </a:cubicBezTo>
                  <a:lnTo>
                    <a:pt x="3019978" y="950119"/>
                  </a:lnTo>
                  <a:cubicBezTo>
                    <a:pt x="3059031" y="955834"/>
                    <a:pt x="3083796" y="953929"/>
                    <a:pt x="3118086" y="950119"/>
                  </a:cubicBezTo>
                  <a:cubicBezTo>
                    <a:pt x="3118086" y="965359"/>
                    <a:pt x="3121896" y="986314"/>
                    <a:pt x="3142851" y="992029"/>
                  </a:cubicBezTo>
                  <a:cubicBezTo>
                    <a:pt x="3156186" y="971074"/>
                    <a:pt x="3152376" y="978694"/>
                    <a:pt x="3187618" y="980599"/>
                  </a:cubicBezTo>
                  <a:cubicBezTo>
                    <a:pt x="3189523" y="984409"/>
                    <a:pt x="3189523" y="984409"/>
                    <a:pt x="3193333" y="986314"/>
                  </a:cubicBezTo>
                  <a:cubicBezTo>
                    <a:pt x="3185713" y="1007269"/>
                    <a:pt x="3178093" y="1001554"/>
                    <a:pt x="3174283" y="1028224"/>
                  </a:cubicBezTo>
                  <a:lnTo>
                    <a:pt x="3179998" y="1028224"/>
                  </a:lnTo>
                  <a:cubicBezTo>
                    <a:pt x="3185713" y="1020604"/>
                    <a:pt x="3249531" y="983456"/>
                    <a:pt x="3222861" y="972026"/>
                  </a:cubicBezTo>
                  <a:lnTo>
                    <a:pt x="3247626" y="972026"/>
                  </a:lnTo>
                  <a:cubicBezTo>
                    <a:pt x="3251436" y="991076"/>
                    <a:pt x="3272391" y="1068229"/>
                    <a:pt x="3278106" y="1070134"/>
                  </a:cubicBezTo>
                  <a:cubicBezTo>
                    <a:pt x="3287631" y="1058704"/>
                    <a:pt x="3287631" y="1060609"/>
                    <a:pt x="3308586" y="1058704"/>
                  </a:cubicBezTo>
                  <a:cubicBezTo>
                    <a:pt x="3302871" y="1072039"/>
                    <a:pt x="3308586" y="1070134"/>
                    <a:pt x="3302871" y="1077754"/>
                  </a:cubicBezTo>
                  <a:lnTo>
                    <a:pt x="3302871" y="1083469"/>
                  </a:lnTo>
                  <a:cubicBezTo>
                    <a:pt x="3287631" y="1073944"/>
                    <a:pt x="3291441" y="1077754"/>
                    <a:pt x="3260008" y="1077754"/>
                  </a:cubicBezTo>
                  <a:lnTo>
                    <a:pt x="3260008" y="1083469"/>
                  </a:lnTo>
                  <a:lnTo>
                    <a:pt x="3271438" y="1083469"/>
                  </a:lnTo>
                  <a:cubicBezTo>
                    <a:pt x="3254293" y="1098709"/>
                    <a:pt x="3254293" y="1110139"/>
                    <a:pt x="3252388" y="1145381"/>
                  </a:cubicBezTo>
                  <a:lnTo>
                    <a:pt x="3263818" y="1145381"/>
                  </a:lnTo>
                  <a:lnTo>
                    <a:pt x="3269533" y="1109186"/>
                  </a:lnTo>
                  <a:cubicBezTo>
                    <a:pt x="3269533" y="1109186"/>
                    <a:pt x="3301918" y="1111091"/>
                    <a:pt x="3312396" y="1103471"/>
                  </a:cubicBezTo>
                  <a:cubicBezTo>
                    <a:pt x="3329541" y="1090136"/>
                    <a:pt x="3339066" y="1063466"/>
                    <a:pt x="3355258" y="1047274"/>
                  </a:cubicBezTo>
                  <a:lnTo>
                    <a:pt x="3355258" y="1028224"/>
                  </a:lnTo>
                  <a:lnTo>
                    <a:pt x="3401931" y="1028224"/>
                  </a:lnTo>
                  <a:lnTo>
                    <a:pt x="3401931" y="1003459"/>
                  </a:lnTo>
                  <a:cubicBezTo>
                    <a:pt x="3430506" y="999649"/>
                    <a:pt x="3461938" y="988219"/>
                    <a:pt x="3488608" y="978694"/>
                  </a:cubicBezTo>
                  <a:cubicBezTo>
                    <a:pt x="3492418" y="990124"/>
                    <a:pt x="3490513" y="984409"/>
                    <a:pt x="3494323" y="990124"/>
                  </a:cubicBezTo>
                  <a:cubicBezTo>
                    <a:pt x="3490513" y="1001554"/>
                    <a:pt x="3492418" y="995839"/>
                    <a:pt x="3488608" y="1001554"/>
                  </a:cubicBezTo>
                  <a:cubicBezTo>
                    <a:pt x="3465748" y="1026319"/>
                    <a:pt x="3424791" y="1033939"/>
                    <a:pt x="3413361" y="1088231"/>
                  </a:cubicBezTo>
                  <a:lnTo>
                    <a:pt x="3420981" y="1088231"/>
                  </a:lnTo>
                  <a:cubicBezTo>
                    <a:pt x="3451461" y="1046321"/>
                    <a:pt x="3519088" y="1048226"/>
                    <a:pt x="3544806" y="1026319"/>
                  </a:cubicBezTo>
                  <a:lnTo>
                    <a:pt x="3539091" y="1026319"/>
                  </a:lnTo>
                  <a:cubicBezTo>
                    <a:pt x="3533376" y="1022509"/>
                    <a:pt x="3520041" y="1018699"/>
                    <a:pt x="3514326" y="1014889"/>
                  </a:cubicBezTo>
                  <a:cubicBezTo>
                    <a:pt x="3537186" y="1014889"/>
                    <a:pt x="3551473" y="1012984"/>
                    <a:pt x="3564808" y="1003459"/>
                  </a:cubicBezTo>
                  <a:cubicBezTo>
                    <a:pt x="3553378" y="999649"/>
                    <a:pt x="3559093" y="1001554"/>
                    <a:pt x="3553378" y="997744"/>
                  </a:cubicBezTo>
                  <a:cubicBezTo>
                    <a:pt x="3583858" y="1003459"/>
                    <a:pt x="3581953" y="1005364"/>
                    <a:pt x="3609576" y="1016794"/>
                  </a:cubicBezTo>
                  <a:cubicBezTo>
                    <a:pt x="3615291" y="1001554"/>
                    <a:pt x="3611481" y="1007269"/>
                    <a:pt x="3621006" y="997744"/>
                  </a:cubicBezTo>
                  <a:lnTo>
                    <a:pt x="3621006" y="1003459"/>
                  </a:lnTo>
                  <a:cubicBezTo>
                    <a:pt x="3611481" y="1014889"/>
                    <a:pt x="3607671" y="1028224"/>
                    <a:pt x="3615291" y="1039654"/>
                  </a:cubicBezTo>
                  <a:cubicBezTo>
                    <a:pt x="3621006" y="1060609"/>
                    <a:pt x="3640056" y="1093946"/>
                    <a:pt x="3660058" y="1101566"/>
                  </a:cubicBezTo>
                  <a:cubicBezTo>
                    <a:pt x="3661963" y="1093946"/>
                    <a:pt x="3667678" y="1072991"/>
                    <a:pt x="3671488" y="1090136"/>
                  </a:cubicBezTo>
                  <a:cubicBezTo>
                    <a:pt x="3675298" y="1092041"/>
                    <a:pt x="3675298" y="1092041"/>
                    <a:pt x="3677203" y="1095851"/>
                  </a:cubicBezTo>
                  <a:cubicBezTo>
                    <a:pt x="3660058" y="1095851"/>
                    <a:pt x="3675298" y="1090136"/>
                    <a:pt x="3658153" y="1101566"/>
                  </a:cubicBezTo>
                  <a:cubicBezTo>
                    <a:pt x="3661963" y="1116806"/>
                    <a:pt x="3663868" y="1128236"/>
                    <a:pt x="3663868" y="1152049"/>
                  </a:cubicBezTo>
                  <a:lnTo>
                    <a:pt x="3644818" y="1152049"/>
                  </a:lnTo>
                  <a:cubicBezTo>
                    <a:pt x="3642913" y="1161574"/>
                    <a:pt x="3641008" y="1167289"/>
                    <a:pt x="3639103" y="1173004"/>
                  </a:cubicBezTo>
                  <a:lnTo>
                    <a:pt x="3691491" y="1173004"/>
                  </a:lnTo>
                  <a:cubicBezTo>
                    <a:pt x="3695301" y="1171099"/>
                    <a:pt x="3691491" y="1173004"/>
                    <a:pt x="3695301" y="1157764"/>
                  </a:cubicBezTo>
                  <a:cubicBezTo>
                    <a:pt x="3685776" y="1150144"/>
                    <a:pt x="3687681" y="1153954"/>
                    <a:pt x="3683871" y="1138714"/>
                  </a:cubicBezTo>
                  <a:cubicBezTo>
                    <a:pt x="3714351" y="1121569"/>
                    <a:pt x="3740068" y="1121569"/>
                    <a:pt x="3770548" y="1127284"/>
                  </a:cubicBezTo>
                  <a:lnTo>
                    <a:pt x="3770548" y="1108234"/>
                  </a:lnTo>
                  <a:cubicBezTo>
                    <a:pt x="3762928" y="1102519"/>
                    <a:pt x="3762928" y="1102519"/>
                    <a:pt x="3759118" y="1096804"/>
                  </a:cubicBezTo>
                  <a:cubicBezTo>
                    <a:pt x="3768643" y="1100614"/>
                    <a:pt x="3774358" y="1102519"/>
                    <a:pt x="3789598" y="1102519"/>
                  </a:cubicBezTo>
                  <a:cubicBezTo>
                    <a:pt x="3787693" y="1081564"/>
                    <a:pt x="3781978" y="1060609"/>
                    <a:pt x="3778168" y="1021556"/>
                  </a:cubicBezTo>
                  <a:lnTo>
                    <a:pt x="3789598" y="1021556"/>
                  </a:lnTo>
                  <a:cubicBezTo>
                    <a:pt x="3799123" y="1012031"/>
                    <a:pt x="3801028" y="1012031"/>
                    <a:pt x="3820078" y="1010126"/>
                  </a:cubicBezTo>
                  <a:cubicBezTo>
                    <a:pt x="3825793" y="1017746"/>
                    <a:pt x="3825793" y="1017746"/>
                    <a:pt x="3831508" y="1021556"/>
                  </a:cubicBezTo>
                  <a:cubicBezTo>
                    <a:pt x="3823888" y="1036796"/>
                    <a:pt x="3806743" y="1052036"/>
                    <a:pt x="3801028" y="1063466"/>
                  </a:cubicBezTo>
                  <a:cubicBezTo>
                    <a:pt x="3793408" y="1078706"/>
                    <a:pt x="3802933" y="1101566"/>
                    <a:pt x="3795313" y="1113949"/>
                  </a:cubicBezTo>
                  <a:cubicBezTo>
                    <a:pt x="3781978" y="1127284"/>
                    <a:pt x="3768643" y="1134904"/>
                    <a:pt x="3758166" y="1150144"/>
                  </a:cubicBezTo>
                  <a:lnTo>
                    <a:pt x="3739116" y="1150144"/>
                  </a:lnTo>
                  <a:cubicBezTo>
                    <a:pt x="3741021" y="1161574"/>
                    <a:pt x="3741021" y="1165384"/>
                    <a:pt x="3742926" y="1171099"/>
                  </a:cubicBezTo>
                  <a:lnTo>
                    <a:pt x="3876276" y="1171099"/>
                  </a:lnTo>
                  <a:cubicBezTo>
                    <a:pt x="3857226" y="1153954"/>
                    <a:pt x="3837223" y="1129189"/>
                    <a:pt x="3831508" y="1101566"/>
                  </a:cubicBezTo>
                  <a:lnTo>
                    <a:pt x="3842938" y="1101566"/>
                  </a:lnTo>
                  <a:cubicBezTo>
                    <a:pt x="3852463" y="1116806"/>
                    <a:pt x="3860083" y="1126331"/>
                    <a:pt x="3880086" y="1132046"/>
                  </a:cubicBezTo>
                  <a:lnTo>
                    <a:pt x="3880086" y="1126331"/>
                  </a:lnTo>
                  <a:cubicBezTo>
                    <a:pt x="3874371" y="1118711"/>
                    <a:pt x="3866751" y="1109186"/>
                    <a:pt x="3861036" y="1101566"/>
                  </a:cubicBezTo>
                  <a:cubicBezTo>
                    <a:pt x="3872466" y="1097756"/>
                    <a:pt x="3866751" y="1099661"/>
                    <a:pt x="3872466" y="1095851"/>
                  </a:cubicBezTo>
                  <a:cubicBezTo>
                    <a:pt x="3855321" y="1084421"/>
                    <a:pt x="3866751" y="1084421"/>
                    <a:pt x="3861036" y="1065371"/>
                  </a:cubicBezTo>
                  <a:lnTo>
                    <a:pt x="3880086" y="1065371"/>
                  </a:lnTo>
                  <a:cubicBezTo>
                    <a:pt x="3883896" y="1088231"/>
                    <a:pt x="3893421" y="1105376"/>
                    <a:pt x="3910566" y="1115854"/>
                  </a:cubicBezTo>
                  <a:lnTo>
                    <a:pt x="3910566" y="1079659"/>
                  </a:lnTo>
                  <a:lnTo>
                    <a:pt x="3891516" y="1079659"/>
                  </a:lnTo>
                  <a:lnTo>
                    <a:pt x="3891516" y="1073944"/>
                  </a:lnTo>
                  <a:cubicBezTo>
                    <a:pt x="3897231" y="1068229"/>
                    <a:pt x="3893421" y="1072039"/>
                    <a:pt x="3897231" y="1062514"/>
                  </a:cubicBezTo>
                  <a:cubicBezTo>
                    <a:pt x="3878181" y="1056799"/>
                    <a:pt x="3887706" y="1066324"/>
                    <a:pt x="3878181" y="1051084"/>
                  </a:cubicBezTo>
                  <a:cubicBezTo>
                    <a:pt x="3893421" y="1052989"/>
                    <a:pt x="3895326" y="1045369"/>
                    <a:pt x="3908661" y="1051084"/>
                  </a:cubicBezTo>
                  <a:cubicBezTo>
                    <a:pt x="3918186" y="1058704"/>
                    <a:pt x="3953428" y="1075849"/>
                    <a:pt x="3976288" y="1087279"/>
                  </a:cubicBezTo>
                  <a:lnTo>
                    <a:pt x="3976288" y="1092994"/>
                  </a:lnTo>
                  <a:cubicBezTo>
                    <a:pt x="3962953" y="1094899"/>
                    <a:pt x="3961048" y="1094899"/>
                    <a:pt x="3951523" y="1098709"/>
                  </a:cubicBezTo>
                  <a:cubicBezTo>
                    <a:pt x="3953428" y="1102519"/>
                    <a:pt x="3953428" y="1102519"/>
                    <a:pt x="3957238" y="1104424"/>
                  </a:cubicBezTo>
                  <a:cubicBezTo>
                    <a:pt x="3962953" y="1108234"/>
                    <a:pt x="3962953" y="1108234"/>
                    <a:pt x="3976288" y="1110139"/>
                  </a:cubicBezTo>
                  <a:cubicBezTo>
                    <a:pt x="3993433" y="1096804"/>
                    <a:pt x="4006768" y="1100614"/>
                    <a:pt x="4026771" y="1098709"/>
                  </a:cubicBezTo>
                  <a:lnTo>
                    <a:pt x="4026771" y="1110139"/>
                  </a:lnTo>
                  <a:cubicBezTo>
                    <a:pt x="4007721" y="1119664"/>
                    <a:pt x="4000101" y="1121569"/>
                    <a:pt x="3996291" y="1146334"/>
                  </a:cubicBezTo>
                  <a:cubicBezTo>
                    <a:pt x="3979146" y="1150144"/>
                    <a:pt x="3965811" y="1165384"/>
                    <a:pt x="3951523" y="1173004"/>
                  </a:cubicBezTo>
                  <a:lnTo>
                    <a:pt x="3978193" y="1173004"/>
                  </a:lnTo>
                  <a:cubicBezTo>
                    <a:pt x="3983908" y="1167289"/>
                    <a:pt x="3987718" y="1161574"/>
                    <a:pt x="4001053" y="1157764"/>
                  </a:cubicBezTo>
                  <a:lnTo>
                    <a:pt x="4001053" y="1169194"/>
                  </a:lnTo>
                  <a:cubicBezTo>
                    <a:pt x="3999148" y="1169194"/>
                    <a:pt x="3999148" y="1171099"/>
                    <a:pt x="3999148" y="1171099"/>
                  </a:cubicBezTo>
                  <a:lnTo>
                    <a:pt x="4022008" y="1171099"/>
                  </a:lnTo>
                  <a:cubicBezTo>
                    <a:pt x="4033438" y="1159669"/>
                    <a:pt x="4048678" y="1152049"/>
                    <a:pt x="4070586" y="1150144"/>
                  </a:cubicBezTo>
                  <a:lnTo>
                    <a:pt x="4070586" y="1155859"/>
                  </a:lnTo>
                  <a:cubicBezTo>
                    <a:pt x="4062966" y="1159669"/>
                    <a:pt x="4061061" y="1159669"/>
                    <a:pt x="4061061" y="1159669"/>
                  </a:cubicBezTo>
                  <a:cubicBezTo>
                    <a:pt x="4061061" y="1159669"/>
                    <a:pt x="4061061" y="1161574"/>
                    <a:pt x="4057251" y="1169194"/>
                  </a:cubicBezTo>
                  <a:lnTo>
                    <a:pt x="4076301" y="1169194"/>
                  </a:lnTo>
                  <a:cubicBezTo>
                    <a:pt x="4104876" y="1132999"/>
                    <a:pt x="4245846" y="1118711"/>
                    <a:pt x="4286803" y="1107281"/>
                  </a:cubicBezTo>
                  <a:cubicBezTo>
                    <a:pt x="4292518" y="1130141"/>
                    <a:pt x="4305853" y="1133951"/>
                    <a:pt x="4323951" y="1143476"/>
                  </a:cubicBezTo>
                  <a:cubicBezTo>
                    <a:pt x="4322046" y="1149191"/>
                    <a:pt x="4316331" y="1160621"/>
                    <a:pt x="4310616" y="1170146"/>
                  </a:cubicBezTo>
                  <a:lnTo>
                    <a:pt x="4343001" y="1170146"/>
                  </a:lnTo>
                  <a:lnTo>
                    <a:pt x="4343001" y="1168241"/>
                  </a:lnTo>
                  <a:cubicBezTo>
                    <a:pt x="4320141" y="1132046"/>
                    <a:pt x="4303948" y="962501"/>
                    <a:pt x="4300138" y="932974"/>
                  </a:cubicBezTo>
                  <a:cubicBezTo>
                    <a:pt x="4313473" y="925354"/>
                    <a:pt x="4311568" y="929164"/>
                    <a:pt x="4319188" y="913924"/>
                  </a:cubicBezTo>
                  <a:cubicBezTo>
                    <a:pt x="4311568" y="910114"/>
                    <a:pt x="4309663" y="910114"/>
                    <a:pt x="4309663" y="910114"/>
                  </a:cubicBezTo>
                  <a:cubicBezTo>
                    <a:pt x="4309663" y="910114"/>
                    <a:pt x="4309663" y="908209"/>
                    <a:pt x="4305853" y="900589"/>
                  </a:cubicBezTo>
                  <a:lnTo>
                    <a:pt x="4311568" y="900589"/>
                  </a:lnTo>
                  <a:lnTo>
                    <a:pt x="4311568" y="906304"/>
                  </a:lnTo>
                  <a:cubicBezTo>
                    <a:pt x="4340143" y="923449"/>
                    <a:pt x="4336333" y="938689"/>
                    <a:pt x="4348716" y="973931"/>
                  </a:cubicBezTo>
                  <a:cubicBezTo>
                    <a:pt x="4401103" y="954881"/>
                    <a:pt x="4416343" y="966311"/>
                    <a:pt x="4485876" y="968216"/>
                  </a:cubicBezTo>
                  <a:cubicBezTo>
                    <a:pt x="4491591" y="954881"/>
                    <a:pt x="4491591" y="958691"/>
                    <a:pt x="4497306" y="949166"/>
                  </a:cubicBezTo>
                  <a:lnTo>
                    <a:pt x="4472541" y="949166"/>
                  </a:lnTo>
                  <a:lnTo>
                    <a:pt x="4472541" y="924401"/>
                  </a:lnTo>
                  <a:lnTo>
                    <a:pt x="4515403" y="918686"/>
                  </a:lnTo>
                  <a:lnTo>
                    <a:pt x="4515403" y="949166"/>
                  </a:lnTo>
                  <a:lnTo>
                    <a:pt x="4521118" y="949166"/>
                  </a:lnTo>
                  <a:cubicBezTo>
                    <a:pt x="4538263" y="933926"/>
                    <a:pt x="4581126" y="943451"/>
                    <a:pt x="4602081" y="960596"/>
                  </a:cubicBezTo>
                  <a:cubicBezTo>
                    <a:pt x="4588746" y="962501"/>
                    <a:pt x="4590651" y="962501"/>
                    <a:pt x="4583031" y="966311"/>
                  </a:cubicBezTo>
                  <a:cubicBezTo>
                    <a:pt x="4598271" y="985361"/>
                    <a:pt x="4592556" y="985361"/>
                    <a:pt x="4583031" y="1002506"/>
                  </a:cubicBezTo>
                  <a:cubicBezTo>
                    <a:pt x="4596366" y="1004411"/>
                    <a:pt x="4594461" y="1004411"/>
                    <a:pt x="4602081" y="1008221"/>
                  </a:cubicBezTo>
                  <a:cubicBezTo>
                    <a:pt x="4584936" y="1019651"/>
                    <a:pt x="4594461" y="1019651"/>
                    <a:pt x="4602081" y="1038701"/>
                  </a:cubicBezTo>
                  <a:cubicBezTo>
                    <a:pt x="4588746" y="1040606"/>
                    <a:pt x="4586841" y="1040606"/>
                    <a:pt x="4577316" y="1044416"/>
                  </a:cubicBezTo>
                  <a:lnTo>
                    <a:pt x="4577316" y="1050131"/>
                  </a:lnTo>
                  <a:cubicBezTo>
                    <a:pt x="4600176" y="1052036"/>
                    <a:pt x="4590651" y="1040606"/>
                    <a:pt x="4596366" y="1061561"/>
                  </a:cubicBezTo>
                  <a:cubicBezTo>
                    <a:pt x="4583031" y="1074896"/>
                    <a:pt x="4575411" y="1088231"/>
                    <a:pt x="4559218" y="1097756"/>
                  </a:cubicBezTo>
                  <a:cubicBezTo>
                    <a:pt x="4564933" y="1114901"/>
                    <a:pt x="4563028" y="1109186"/>
                    <a:pt x="4570648" y="1128236"/>
                  </a:cubicBezTo>
                  <a:cubicBezTo>
                    <a:pt x="4525881" y="1135856"/>
                    <a:pt x="4474446" y="1143476"/>
                    <a:pt x="4441108" y="1116806"/>
                  </a:cubicBezTo>
                  <a:cubicBezTo>
                    <a:pt x="4456348" y="1107281"/>
                    <a:pt x="4448728" y="1118711"/>
                    <a:pt x="4452538" y="1097756"/>
                  </a:cubicBezTo>
                  <a:lnTo>
                    <a:pt x="4415391" y="1097756"/>
                  </a:lnTo>
                  <a:lnTo>
                    <a:pt x="4415391" y="1109186"/>
                  </a:lnTo>
                  <a:cubicBezTo>
                    <a:pt x="4419201" y="1124426"/>
                    <a:pt x="4426821" y="1116806"/>
                    <a:pt x="4434441" y="1128236"/>
                  </a:cubicBezTo>
                  <a:cubicBezTo>
                    <a:pt x="4440156" y="1137761"/>
                    <a:pt x="4442061" y="1153001"/>
                    <a:pt x="4440156" y="1166336"/>
                  </a:cubicBezTo>
                  <a:lnTo>
                    <a:pt x="4463016" y="1166336"/>
                  </a:lnTo>
                  <a:cubicBezTo>
                    <a:pt x="4491591" y="1154906"/>
                    <a:pt x="4538263" y="1133951"/>
                    <a:pt x="4563028" y="1145381"/>
                  </a:cubicBezTo>
                  <a:cubicBezTo>
                    <a:pt x="4570648" y="1149191"/>
                    <a:pt x="4572553" y="1149191"/>
                    <a:pt x="4572553" y="1149191"/>
                  </a:cubicBezTo>
                  <a:cubicBezTo>
                    <a:pt x="4572553" y="1149191"/>
                    <a:pt x="4572553" y="1151096"/>
                    <a:pt x="4576363" y="1158716"/>
                  </a:cubicBezTo>
                  <a:cubicBezTo>
                    <a:pt x="4578268" y="1164431"/>
                    <a:pt x="4582078" y="1160621"/>
                    <a:pt x="4576363" y="1164431"/>
                  </a:cubicBezTo>
                  <a:cubicBezTo>
                    <a:pt x="4574458" y="1164431"/>
                    <a:pt x="4574458" y="1166336"/>
                    <a:pt x="4572553" y="1166336"/>
                  </a:cubicBezTo>
                  <a:lnTo>
                    <a:pt x="4609701" y="1173956"/>
                  </a:lnTo>
                  <a:lnTo>
                    <a:pt x="4609701" y="1173956"/>
                  </a:lnTo>
                  <a:lnTo>
                    <a:pt x="4609701" y="1173956"/>
                  </a:lnTo>
                  <a:lnTo>
                    <a:pt x="4609701" y="1173956"/>
                  </a:lnTo>
                  <a:close/>
                  <a:moveTo>
                    <a:pt x="3920091" y="1173956"/>
                  </a:moveTo>
                  <a:cubicBezTo>
                    <a:pt x="3920091" y="1172051"/>
                    <a:pt x="3920091" y="1172051"/>
                    <a:pt x="3918186" y="1166336"/>
                  </a:cubicBezTo>
                  <a:cubicBezTo>
                    <a:pt x="3933426" y="1160621"/>
                    <a:pt x="3955333" y="1128236"/>
                    <a:pt x="3961048" y="1110139"/>
                  </a:cubicBezTo>
                  <a:cubicBezTo>
                    <a:pt x="3957238" y="1108234"/>
                    <a:pt x="3957238" y="1108234"/>
                    <a:pt x="3955333" y="1104424"/>
                  </a:cubicBezTo>
                  <a:cubicBezTo>
                    <a:pt x="3943903" y="1108234"/>
                    <a:pt x="3949618" y="1106329"/>
                    <a:pt x="3943903" y="1110139"/>
                  </a:cubicBezTo>
                  <a:cubicBezTo>
                    <a:pt x="3913423" y="1119664"/>
                    <a:pt x="3917233" y="1148239"/>
                    <a:pt x="3906756" y="1160621"/>
                  </a:cubicBezTo>
                  <a:cubicBezTo>
                    <a:pt x="3895326" y="1154906"/>
                    <a:pt x="3899136" y="1154906"/>
                    <a:pt x="3887706" y="1160621"/>
                  </a:cubicBezTo>
                  <a:cubicBezTo>
                    <a:pt x="3899136" y="1172051"/>
                    <a:pt x="3897231" y="1166336"/>
                    <a:pt x="3895326" y="1173956"/>
                  </a:cubicBezTo>
                  <a:lnTo>
                    <a:pt x="3920091" y="1173956"/>
                  </a:lnTo>
                  <a:lnTo>
                    <a:pt x="3920091" y="1173956"/>
                  </a:lnTo>
                  <a:lnTo>
                    <a:pt x="3920091" y="1173956"/>
                  </a:lnTo>
                  <a:lnTo>
                    <a:pt x="3920091" y="1173956"/>
                  </a:lnTo>
                  <a:close/>
                  <a:moveTo>
                    <a:pt x="3587668" y="1173956"/>
                  </a:moveTo>
                  <a:lnTo>
                    <a:pt x="3587668" y="1172051"/>
                  </a:lnTo>
                  <a:cubicBezTo>
                    <a:pt x="3574333" y="1153001"/>
                    <a:pt x="3583858" y="1125379"/>
                    <a:pt x="3587668" y="1110139"/>
                  </a:cubicBezTo>
                  <a:lnTo>
                    <a:pt x="3581953" y="1110139"/>
                  </a:lnTo>
                  <a:cubicBezTo>
                    <a:pt x="3574333" y="1117759"/>
                    <a:pt x="3562903" y="1123474"/>
                    <a:pt x="3551473" y="1129189"/>
                  </a:cubicBezTo>
                  <a:cubicBezTo>
                    <a:pt x="3551473" y="1140619"/>
                    <a:pt x="3549568" y="1157764"/>
                    <a:pt x="3547663" y="1175861"/>
                  </a:cubicBezTo>
                  <a:lnTo>
                    <a:pt x="3587668" y="1173956"/>
                  </a:lnTo>
                  <a:lnTo>
                    <a:pt x="3587668" y="1173956"/>
                  </a:lnTo>
                  <a:lnTo>
                    <a:pt x="3587668" y="1173956"/>
                  </a:lnTo>
                  <a:lnTo>
                    <a:pt x="3587668" y="1173956"/>
                  </a:lnTo>
                  <a:close/>
                  <a:moveTo>
                    <a:pt x="3531471" y="1173956"/>
                  </a:moveTo>
                  <a:lnTo>
                    <a:pt x="3531471" y="1172051"/>
                  </a:lnTo>
                  <a:cubicBezTo>
                    <a:pt x="3529566" y="1172051"/>
                    <a:pt x="3529566" y="1173956"/>
                    <a:pt x="3527661" y="1173956"/>
                  </a:cubicBezTo>
                  <a:lnTo>
                    <a:pt x="3531471" y="1173956"/>
                  </a:lnTo>
                  <a:lnTo>
                    <a:pt x="3531471" y="1173956"/>
                  </a:lnTo>
                  <a:lnTo>
                    <a:pt x="3531471" y="1173956"/>
                  </a:lnTo>
                  <a:lnTo>
                    <a:pt x="3531471" y="1173956"/>
                  </a:lnTo>
                  <a:close/>
                  <a:moveTo>
                    <a:pt x="2536108" y="1173956"/>
                  </a:moveTo>
                  <a:cubicBezTo>
                    <a:pt x="2532298" y="1160621"/>
                    <a:pt x="2530393" y="1147286"/>
                    <a:pt x="2526583" y="1135856"/>
                  </a:cubicBezTo>
                  <a:cubicBezTo>
                    <a:pt x="2511343" y="1137761"/>
                    <a:pt x="2520868" y="1137761"/>
                    <a:pt x="2501818" y="1135856"/>
                  </a:cubicBezTo>
                  <a:cubicBezTo>
                    <a:pt x="2501818" y="1114901"/>
                    <a:pt x="2494198" y="1122521"/>
                    <a:pt x="2477053" y="1105376"/>
                  </a:cubicBezTo>
                  <a:cubicBezTo>
                    <a:pt x="2471338" y="1109186"/>
                    <a:pt x="2469433" y="1112996"/>
                    <a:pt x="2465623" y="1116806"/>
                  </a:cubicBezTo>
                  <a:lnTo>
                    <a:pt x="2471338" y="1097756"/>
                  </a:lnTo>
                  <a:lnTo>
                    <a:pt x="2452288" y="1097756"/>
                  </a:lnTo>
                  <a:lnTo>
                    <a:pt x="2452288" y="1078706"/>
                  </a:lnTo>
                  <a:lnTo>
                    <a:pt x="2433238" y="1078706"/>
                  </a:lnTo>
                  <a:cubicBezTo>
                    <a:pt x="2429428" y="1036796"/>
                    <a:pt x="2446573" y="1005364"/>
                    <a:pt x="2452288" y="955834"/>
                  </a:cubicBezTo>
                  <a:lnTo>
                    <a:pt x="2446573" y="955834"/>
                  </a:lnTo>
                  <a:lnTo>
                    <a:pt x="2446573" y="961549"/>
                  </a:lnTo>
                  <a:cubicBezTo>
                    <a:pt x="2435143" y="974884"/>
                    <a:pt x="2427523" y="1042511"/>
                    <a:pt x="2416093" y="1072991"/>
                  </a:cubicBezTo>
                  <a:cubicBezTo>
                    <a:pt x="2378946" y="1053941"/>
                    <a:pt x="2383708" y="1026319"/>
                    <a:pt x="2335131" y="1022509"/>
                  </a:cubicBezTo>
                  <a:cubicBezTo>
                    <a:pt x="2327511" y="990124"/>
                    <a:pt x="2319891" y="997744"/>
                    <a:pt x="2323701" y="960596"/>
                  </a:cubicBezTo>
                  <a:lnTo>
                    <a:pt x="2317986" y="960596"/>
                  </a:lnTo>
                  <a:lnTo>
                    <a:pt x="2317986" y="966311"/>
                  </a:lnTo>
                  <a:cubicBezTo>
                    <a:pt x="2314176" y="977741"/>
                    <a:pt x="2312271" y="954881"/>
                    <a:pt x="2312271" y="954881"/>
                  </a:cubicBezTo>
                  <a:cubicBezTo>
                    <a:pt x="2338941" y="952976"/>
                    <a:pt x="2329416" y="962501"/>
                    <a:pt x="2331321" y="935831"/>
                  </a:cubicBezTo>
                  <a:lnTo>
                    <a:pt x="2319891" y="941546"/>
                  </a:lnTo>
                  <a:lnTo>
                    <a:pt x="2325606" y="922496"/>
                  </a:lnTo>
                  <a:cubicBezTo>
                    <a:pt x="2335131" y="930116"/>
                    <a:pt x="2348466" y="951071"/>
                    <a:pt x="2356086" y="941546"/>
                  </a:cubicBezTo>
                  <a:cubicBezTo>
                    <a:pt x="2400853" y="922496"/>
                    <a:pt x="2404663" y="879634"/>
                    <a:pt x="2423713" y="835819"/>
                  </a:cubicBezTo>
                  <a:cubicBezTo>
                    <a:pt x="2398948" y="816769"/>
                    <a:pt x="2386566" y="677704"/>
                    <a:pt x="2386566" y="656749"/>
                  </a:cubicBezTo>
                  <a:lnTo>
                    <a:pt x="2367516" y="656749"/>
                  </a:lnTo>
                  <a:cubicBezTo>
                    <a:pt x="2365611" y="637699"/>
                    <a:pt x="2361801" y="633889"/>
                    <a:pt x="2356086" y="620554"/>
                  </a:cubicBezTo>
                  <a:cubicBezTo>
                    <a:pt x="2346561" y="626269"/>
                    <a:pt x="2352276" y="637699"/>
                    <a:pt x="2344656" y="626269"/>
                  </a:cubicBezTo>
                  <a:cubicBezTo>
                    <a:pt x="2333226" y="609124"/>
                    <a:pt x="2348466" y="609124"/>
                    <a:pt x="2307508" y="607219"/>
                  </a:cubicBezTo>
                  <a:cubicBezTo>
                    <a:pt x="2297983" y="624364"/>
                    <a:pt x="2292268" y="616744"/>
                    <a:pt x="2277028" y="618649"/>
                  </a:cubicBezTo>
                  <a:lnTo>
                    <a:pt x="2277028" y="612934"/>
                  </a:lnTo>
                  <a:cubicBezTo>
                    <a:pt x="2277028" y="612934"/>
                    <a:pt x="2257978" y="595789"/>
                    <a:pt x="2246548" y="588169"/>
                  </a:cubicBezTo>
                  <a:cubicBezTo>
                    <a:pt x="2240833" y="607219"/>
                    <a:pt x="2250358" y="597694"/>
                    <a:pt x="2235118" y="607219"/>
                  </a:cubicBezTo>
                  <a:cubicBezTo>
                    <a:pt x="2225593" y="590074"/>
                    <a:pt x="2235118" y="601504"/>
                    <a:pt x="2210353" y="601504"/>
                  </a:cubicBezTo>
                  <a:cubicBezTo>
                    <a:pt x="2206543" y="609124"/>
                    <a:pt x="2156061" y="657701"/>
                    <a:pt x="2142726" y="663416"/>
                  </a:cubicBezTo>
                  <a:cubicBezTo>
                    <a:pt x="2138916" y="636746"/>
                    <a:pt x="2119866" y="605314"/>
                    <a:pt x="2099863" y="565309"/>
                  </a:cubicBezTo>
                  <a:cubicBezTo>
                    <a:pt x="2064621" y="576739"/>
                    <a:pt x="2049381" y="565309"/>
                    <a:pt x="2013186" y="559594"/>
                  </a:cubicBezTo>
                  <a:lnTo>
                    <a:pt x="2013186" y="571024"/>
                  </a:lnTo>
                  <a:cubicBezTo>
                    <a:pt x="2028426" y="580549"/>
                    <a:pt x="2026521" y="574834"/>
                    <a:pt x="2032236" y="595789"/>
                  </a:cubicBezTo>
                  <a:lnTo>
                    <a:pt x="2020806" y="595789"/>
                  </a:lnTo>
                  <a:cubicBezTo>
                    <a:pt x="2013186" y="574834"/>
                    <a:pt x="2015091" y="563404"/>
                    <a:pt x="1983658" y="559594"/>
                  </a:cubicBezTo>
                  <a:cubicBezTo>
                    <a:pt x="1979848" y="590074"/>
                    <a:pt x="1976038" y="606266"/>
                    <a:pt x="1972228" y="634841"/>
                  </a:cubicBezTo>
                  <a:lnTo>
                    <a:pt x="1996993" y="634841"/>
                  </a:lnTo>
                  <a:cubicBezTo>
                    <a:pt x="2004613" y="625316"/>
                    <a:pt x="2000803" y="627221"/>
                    <a:pt x="2016043" y="623411"/>
                  </a:cubicBezTo>
                  <a:cubicBezTo>
                    <a:pt x="2016043" y="648176"/>
                    <a:pt x="2012233" y="650081"/>
                    <a:pt x="2027473" y="659606"/>
                  </a:cubicBezTo>
                  <a:lnTo>
                    <a:pt x="2027473" y="648176"/>
                  </a:lnTo>
                  <a:cubicBezTo>
                    <a:pt x="2033188" y="638651"/>
                    <a:pt x="2033188" y="623411"/>
                    <a:pt x="2033188" y="606266"/>
                  </a:cubicBezTo>
                  <a:cubicBezTo>
                    <a:pt x="2054143" y="602456"/>
                    <a:pt x="2052238" y="598646"/>
                    <a:pt x="2070336" y="594836"/>
                  </a:cubicBezTo>
                  <a:cubicBezTo>
                    <a:pt x="2079861" y="610076"/>
                    <a:pt x="2093196" y="621506"/>
                    <a:pt x="2107483" y="631031"/>
                  </a:cubicBezTo>
                  <a:cubicBezTo>
                    <a:pt x="2080813" y="655796"/>
                    <a:pt x="2072241" y="644366"/>
                    <a:pt x="2070336" y="681514"/>
                  </a:cubicBezTo>
                  <a:cubicBezTo>
                    <a:pt x="2076051" y="687229"/>
                    <a:pt x="2077956" y="692944"/>
                    <a:pt x="2081766" y="700564"/>
                  </a:cubicBezTo>
                  <a:lnTo>
                    <a:pt x="2093196" y="700564"/>
                  </a:lnTo>
                  <a:cubicBezTo>
                    <a:pt x="2104626" y="685324"/>
                    <a:pt x="2108436" y="691039"/>
                    <a:pt x="2112246" y="664369"/>
                  </a:cubicBezTo>
                  <a:lnTo>
                    <a:pt x="2106531" y="664369"/>
                  </a:lnTo>
                  <a:cubicBezTo>
                    <a:pt x="2097006" y="679609"/>
                    <a:pt x="2108436" y="671989"/>
                    <a:pt x="2087481" y="675799"/>
                  </a:cubicBezTo>
                  <a:lnTo>
                    <a:pt x="2087481" y="664369"/>
                  </a:lnTo>
                  <a:cubicBezTo>
                    <a:pt x="2106531" y="662464"/>
                    <a:pt x="2112246" y="651034"/>
                    <a:pt x="2117961" y="658654"/>
                  </a:cubicBezTo>
                  <a:cubicBezTo>
                    <a:pt x="2123676" y="668179"/>
                    <a:pt x="2123676" y="679609"/>
                    <a:pt x="2123676" y="694849"/>
                  </a:cubicBezTo>
                  <a:cubicBezTo>
                    <a:pt x="2114151" y="710089"/>
                    <a:pt x="2086528" y="762476"/>
                    <a:pt x="2086528" y="762476"/>
                  </a:cubicBezTo>
                  <a:lnTo>
                    <a:pt x="2086528" y="768191"/>
                  </a:lnTo>
                  <a:lnTo>
                    <a:pt x="2097958" y="762476"/>
                  </a:lnTo>
                  <a:cubicBezTo>
                    <a:pt x="2097958" y="781526"/>
                    <a:pt x="2107483" y="779621"/>
                    <a:pt x="2117008" y="798671"/>
                  </a:cubicBezTo>
                  <a:cubicBezTo>
                    <a:pt x="2130343" y="827246"/>
                    <a:pt x="2117008" y="851059"/>
                    <a:pt x="2117008" y="879634"/>
                  </a:cubicBezTo>
                  <a:lnTo>
                    <a:pt x="2105578" y="879634"/>
                  </a:lnTo>
                  <a:cubicBezTo>
                    <a:pt x="2068431" y="902494"/>
                    <a:pt x="2009376" y="839629"/>
                    <a:pt x="1993183" y="817721"/>
                  </a:cubicBezTo>
                  <a:lnTo>
                    <a:pt x="1987468" y="817721"/>
                  </a:lnTo>
                  <a:cubicBezTo>
                    <a:pt x="1979848" y="832961"/>
                    <a:pt x="1989373" y="821531"/>
                    <a:pt x="1976038" y="829151"/>
                  </a:cubicBezTo>
                  <a:cubicBezTo>
                    <a:pt x="1981753" y="834866"/>
                    <a:pt x="1977943" y="831056"/>
                    <a:pt x="1987468" y="834866"/>
                  </a:cubicBezTo>
                  <a:cubicBezTo>
                    <a:pt x="2019853" y="865346"/>
                    <a:pt x="2070336" y="887254"/>
                    <a:pt x="2068431" y="957739"/>
                  </a:cubicBezTo>
                  <a:cubicBezTo>
                    <a:pt x="2079861" y="974884"/>
                    <a:pt x="2089386" y="1012031"/>
                    <a:pt x="2093196" y="1032986"/>
                  </a:cubicBezTo>
                  <a:cubicBezTo>
                    <a:pt x="2060811" y="1065371"/>
                    <a:pt x="2054143" y="1089184"/>
                    <a:pt x="2025568" y="1119664"/>
                  </a:cubicBezTo>
                  <a:cubicBezTo>
                    <a:pt x="2019853" y="1113949"/>
                    <a:pt x="2023663" y="1117759"/>
                    <a:pt x="2014138" y="1113949"/>
                  </a:cubicBezTo>
                  <a:lnTo>
                    <a:pt x="2014138" y="1108234"/>
                  </a:lnTo>
                  <a:cubicBezTo>
                    <a:pt x="2019853" y="1102519"/>
                    <a:pt x="2023663" y="1091089"/>
                    <a:pt x="2025568" y="1083469"/>
                  </a:cubicBezTo>
                  <a:cubicBezTo>
                    <a:pt x="2000803" y="1073944"/>
                    <a:pt x="2002708" y="1056799"/>
                    <a:pt x="1975086" y="1047274"/>
                  </a:cubicBezTo>
                  <a:cubicBezTo>
                    <a:pt x="1973181" y="1051084"/>
                    <a:pt x="1973181" y="1051084"/>
                    <a:pt x="1969371" y="1052989"/>
                  </a:cubicBezTo>
                  <a:cubicBezTo>
                    <a:pt x="1978896" y="1039654"/>
                    <a:pt x="1988421" y="1030129"/>
                    <a:pt x="1999851" y="1033939"/>
                  </a:cubicBezTo>
                  <a:cubicBezTo>
                    <a:pt x="2005566" y="1039654"/>
                    <a:pt x="2007471" y="1045369"/>
                    <a:pt x="2011281" y="1052989"/>
                  </a:cubicBezTo>
                  <a:cubicBezTo>
                    <a:pt x="2016996" y="1047274"/>
                    <a:pt x="2013186" y="1051084"/>
                    <a:pt x="2016996" y="1041559"/>
                  </a:cubicBezTo>
                  <a:cubicBezTo>
                    <a:pt x="2026521" y="1032034"/>
                    <a:pt x="2026521" y="1030129"/>
                    <a:pt x="2028426" y="1011079"/>
                  </a:cubicBezTo>
                  <a:lnTo>
                    <a:pt x="2016996" y="1011079"/>
                  </a:lnTo>
                  <a:cubicBezTo>
                    <a:pt x="1988421" y="1033939"/>
                    <a:pt x="1956988" y="1011079"/>
                    <a:pt x="1949368" y="1061561"/>
                  </a:cubicBezTo>
                  <a:cubicBezTo>
                    <a:pt x="1977943" y="1076801"/>
                    <a:pt x="1968418" y="1076801"/>
                    <a:pt x="1999851" y="1072991"/>
                  </a:cubicBezTo>
                  <a:lnTo>
                    <a:pt x="1999851" y="1129189"/>
                  </a:lnTo>
                  <a:cubicBezTo>
                    <a:pt x="1988421" y="1140619"/>
                    <a:pt x="1994136" y="1148239"/>
                    <a:pt x="1988421" y="1153954"/>
                  </a:cubicBezTo>
                  <a:cubicBezTo>
                    <a:pt x="1980801" y="1161574"/>
                    <a:pt x="1971276" y="1171099"/>
                    <a:pt x="1963656" y="1180624"/>
                  </a:cubicBezTo>
                  <a:lnTo>
                    <a:pt x="2121771" y="1180624"/>
                  </a:lnTo>
                  <a:cubicBezTo>
                    <a:pt x="2110341" y="1133951"/>
                    <a:pt x="2091291" y="1080611"/>
                    <a:pt x="2086528" y="1061561"/>
                  </a:cubicBezTo>
                  <a:cubicBezTo>
                    <a:pt x="2097958" y="1053941"/>
                    <a:pt x="2103673" y="1042511"/>
                    <a:pt x="2111293" y="1031081"/>
                  </a:cubicBezTo>
                  <a:cubicBezTo>
                    <a:pt x="2137963" y="1053941"/>
                    <a:pt x="2171301" y="1115854"/>
                    <a:pt x="2178921" y="1160621"/>
                  </a:cubicBezTo>
                  <a:lnTo>
                    <a:pt x="2197971" y="1160621"/>
                  </a:lnTo>
                  <a:cubicBezTo>
                    <a:pt x="2197971" y="1168241"/>
                    <a:pt x="2197971" y="1173956"/>
                    <a:pt x="2199876" y="1181576"/>
                  </a:cubicBezTo>
                  <a:lnTo>
                    <a:pt x="2365611" y="1181576"/>
                  </a:lnTo>
                  <a:cubicBezTo>
                    <a:pt x="2357991" y="1141571"/>
                    <a:pt x="2357991" y="1073944"/>
                    <a:pt x="2357991" y="1073944"/>
                  </a:cubicBezTo>
                  <a:cubicBezTo>
                    <a:pt x="2357991" y="1073944"/>
                    <a:pt x="2359896" y="1049179"/>
                    <a:pt x="2363706" y="1062514"/>
                  </a:cubicBezTo>
                  <a:lnTo>
                    <a:pt x="2363706" y="1068229"/>
                  </a:lnTo>
                  <a:cubicBezTo>
                    <a:pt x="2375136" y="1081564"/>
                    <a:pt x="2400853" y="1135856"/>
                    <a:pt x="2419903" y="1181576"/>
                  </a:cubicBezTo>
                  <a:lnTo>
                    <a:pt x="2457051" y="1181576"/>
                  </a:lnTo>
                  <a:cubicBezTo>
                    <a:pt x="2451336" y="1164431"/>
                    <a:pt x="2447526" y="1147286"/>
                    <a:pt x="2445621" y="1129189"/>
                  </a:cubicBezTo>
                  <a:lnTo>
                    <a:pt x="2457051" y="1129189"/>
                  </a:lnTo>
                  <a:cubicBezTo>
                    <a:pt x="2468481" y="1144429"/>
                    <a:pt x="2492293" y="1165384"/>
                    <a:pt x="2511343" y="1181576"/>
                  </a:cubicBezTo>
                  <a:lnTo>
                    <a:pt x="2536108" y="1173956"/>
                  </a:lnTo>
                  <a:lnTo>
                    <a:pt x="2536108" y="1173956"/>
                  </a:lnTo>
                  <a:lnTo>
                    <a:pt x="2536108" y="1173956"/>
                  </a:lnTo>
                  <a:lnTo>
                    <a:pt x="2536108" y="1173956"/>
                  </a:lnTo>
                  <a:close/>
                  <a:moveTo>
                    <a:pt x="1810303" y="1173956"/>
                  </a:moveTo>
                  <a:cubicBezTo>
                    <a:pt x="1793158" y="1164431"/>
                    <a:pt x="1775061" y="1151096"/>
                    <a:pt x="1763631" y="1121569"/>
                  </a:cubicBezTo>
                  <a:cubicBezTo>
                    <a:pt x="1778871" y="1112044"/>
                    <a:pt x="1782681" y="1081564"/>
                    <a:pt x="1788396" y="1053941"/>
                  </a:cubicBezTo>
                  <a:lnTo>
                    <a:pt x="1776966" y="1053941"/>
                  </a:lnTo>
                  <a:cubicBezTo>
                    <a:pt x="1775061" y="1069181"/>
                    <a:pt x="1775061" y="1074896"/>
                    <a:pt x="1771251" y="1084421"/>
                  </a:cubicBezTo>
                  <a:cubicBezTo>
                    <a:pt x="1754106" y="1076801"/>
                    <a:pt x="1759821" y="1090136"/>
                    <a:pt x="1752201" y="1072991"/>
                  </a:cubicBezTo>
                  <a:cubicBezTo>
                    <a:pt x="1735056" y="1052036"/>
                    <a:pt x="1740771" y="1028224"/>
                    <a:pt x="1740771" y="1005364"/>
                  </a:cubicBezTo>
                  <a:cubicBezTo>
                    <a:pt x="1756011" y="997744"/>
                    <a:pt x="1752201" y="999649"/>
                    <a:pt x="1759821" y="986314"/>
                  </a:cubicBezTo>
                  <a:lnTo>
                    <a:pt x="1771251" y="992029"/>
                  </a:lnTo>
                  <a:lnTo>
                    <a:pt x="1771251" y="987266"/>
                  </a:lnTo>
                  <a:lnTo>
                    <a:pt x="1776966" y="987266"/>
                  </a:lnTo>
                  <a:lnTo>
                    <a:pt x="1776966" y="1006316"/>
                  </a:lnTo>
                  <a:cubicBezTo>
                    <a:pt x="1790301" y="1008221"/>
                    <a:pt x="1788396" y="1008221"/>
                    <a:pt x="1796016" y="1012031"/>
                  </a:cubicBezTo>
                  <a:cubicBezTo>
                    <a:pt x="1776966" y="1015841"/>
                    <a:pt x="1782681" y="1015841"/>
                    <a:pt x="1771251" y="1023461"/>
                  </a:cubicBezTo>
                  <a:lnTo>
                    <a:pt x="1771251" y="1004411"/>
                  </a:lnTo>
                  <a:cubicBezTo>
                    <a:pt x="1757916" y="1006316"/>
                    <a:pt x="1756011" y="1006316"/>
                    <a:pt x="1746486" y="1010126"/>
                  </a:cubicBezTo>
                  <a:cubicBezTo>
                    <a:pt x="1752201" y="1027271"/>
                    <a:pt x="1750296" y="1027271"/>
                    <a:pt x="1752201" y="1046321"/>
                  </a:cubicBezTo>
                  <a:lnTo>
                    <a:pt x="1763631" y="1046321"/>
                  </a:lnTo>
                  <a:cubicBezTo>
                    <a:pt x="1780776" y="1023461"/>
                    <a:pt x="1784586" y="1042511"/>
                    <a:pt x="1794111" y="1034891"/>
                  </a:cubicBezTo>
                  <a:cubicBezTo>
                    <a:pt x="1815066" y="1015841"/>
                    <a:pt x="1811256" y="984409"/>
                    <a:pt x="1836973" y="953929"/>
                  </a:cubicBezTo>
                  <a:cubicBezTo>
                    <a:pt x="1817923" y="953929"/>
                    <a:pt x="1812208" y="950119"/>
                    <a:pt x="1806493" y="953929"/>
                  </a:cubicBezTo>
                  <a:cubicBezTo>
                    <a:pt x="1795063" y="965359"/>
                    <a:pt x="1789348" y="978694"/>
                    <a:pt x="1776013" y="972979"/>
                  </a:cubicBezTo>
                  <a:cubicBezTo>
                    <a:pt x="1764583" y="963454"/>
                    <a:pt x="1768393" y="967264"/>
                    <a:pt x="1764583" y="948214"/>
                  </a:cubicBezTo>
                  <a:cubicBezTo>
                    <a:pt x="1783633" y="936784"/>
                    <a:pt x="1801731" y="917734"/>
                    <a:pt x="1815066" y="897731"/>
                  </a:cubicBezTo>
                  <a:lnTo>
                    <a:pt x="1796016" y="897731"/>
                  </a:lnTo>
                  <a:cubicBezTo>
                    <a:pt x="1784586" y="916781"/>
                    <a:pt x="1763631" y="924401"/>
                    <a:pt x="1753153" y="939641"/>
                  </a:cubicBezTo>
                  <a:cubicBezTo>
                    <a:pt x="1737913" y="960596"/>
                    <a:pt x="1739818" y="984409"/>
                    <a:pt x="1722673" y="1001554"/>
                  </a:cubicBezTo>
                  <a:lnTo>
                    <a:pt x="1722673" y="996791"/>
                  </a:lnTo>
                  <a:cubicBezTo>
                    <a:pt x="1713148" y="981551"/>
                    <a:pt x="1711243" y="946309"/>
                    <a:pt x="1711243" y="921544"/>
                  </a:cubicBezTo>
                  <a:lnTo>
                    <a:pt x="1730293" y="921544"/>
                  </a:lnTo>
                  <a:lnTo>
                    <a:pt x="1730293" y="896779"/>
                  </a:lnTo>
                  <a:lnTo>
                    <a:pt x="1736008" y="896779"/>
                  </a:lnTo>
                  <a:cubicBezTo>
                    <a:pt x="1736008" y="896779"/>
                    <a:pt x="1737913" y="921544"/>
                    <a:pt x="1741723" y="908209"/>
                  </a:cubicBezTo>
                  <a:lnTo>
                    <a:pt x="1741723" y="904399"/>
                  </a:lnTo>
                  <a:cubicBezTo>
                    <a:pt x="1766488" y="889159"/>
                    <a:pt x="1784586" y="873919"/>
                    <a:pt x="1816971" y="862489"/>
                  </a:cubicBezTo>
                  <a:lnTo>
                    <a:pt x="1816971" y="843439"/>
                  </a:lnTo>
                  <a:cubicBezTo>
                    <a:pt x="1863643" y="843439"/>
                    <a:pt x="1923651" y="824389"/>
                    <a:pt x="1940796" y="843439"/>
                  </a:cubicBezTo>
                  <a:cubicBezTo>
                    <a:pt x="1944606" y="837724"/>
                    <a:pt x="1944606" y="837724"/>
                    <a:pt x="1946511" y="824389"/>
                  </a:cubicBezTo>
                  <a:lnTo>
                    <a:pt x="1971276" y="824389"/>
                  </a:lnTo>
                  <a:lnTo>
                    <a:pt x="1976991" y="812959"/>
                  </a:lnTo>
                  <a:cubicBezTo>
                    <a:pt x="1963656" y="811054"/>
                    <a:pt x="1965561" y="811054"/>
                    <a:pt x="1957941" y="807244"/>
                  </a:cubicBezTo>
                  <a:cubicBezTo>
                    <a:pt x="1965561" y="803434"/>
                    <a:pt x="1967466" y="803434"/>
                    <a:pt x="1967466" y="803434"/>
                  </a:cubicBezTo>
                  <a:cubicBezTo>
                    <a:pt x="1967466" y="803434"/>
                    <a:pt x="1967466" y="801529"/>
                    <a:pt x="1971276" y="793909"/>
                  </a:cubicBezTo>
                  <a:lnTo>
                    <a:pt x="1952226" y="793909"/>
                  </a:lnTo>
                  <a:cubicBezTo>
                    <a:pt x="1944606" y="807244"/>
                    <a:pt x="1940796" y="805339"/>
                    <a:pt x="1927461" y="812959"/>
                  </a:cubicBezTo>
                  <a:lnTo>
                    <a:pt x="1938891" y="793909"/>
                  </a:lnTo>
                  <a:lnTo>
                    <a:pt x="1927461" y="793909"/>
                  </a:lnTo>
                  <a:cubicBezTo>
                    <a:pt x="1904601" y="807244"/>
                    <a:pt x="1856023" y="807244"/>
                    <a:pt x="1829353" y="812959"/>
                  </a:cubicBezTo>
                  <a:lnTo>
                    <a:pt x="1829353" y="807244"/>
                  </a:lnTo>
                  <a:cubicBezTo>
                    <a:pt x="1836973" y="803434"/>
                    <a:pt x="1838878" y="803434"/>
                    <a:pt x="1838878" y="803434"/>
                  </a:cubicBezTo>
                  <a:cubicBezTo>
                    <a:pt x="1838878" y="803434"/>
                    <a:pt x="1838878" y="801529"/>
                    <a:pt x="1842688" y="793909"/>
                  </a:cubicBezTo>
                  <a:cubicBezTo>
                    <a:pt x="1833163" y="778669"/>
                    <a:pt x="1831258" y="749141"/>
                    <a:pt x="1831258" y="726281"/>
                  </a:cubicBezTo>
                  <a:cubicBezTo>
                    <a:pt x="1857928" y="705326"/>
                    <a:pt x="1866501" y="686276"/>
                    <a:pt x="1898886" y="658654"/>
                  </a:cubicBezTo>
                  <a:cubicBezTo>
                    <a:pt x="1877931" y="596741"/>
                    <a:pt x="1904601" y="549116"/>
                    <a:pt x="1929366" y="529114"/>
                  </a:cubicBezTo>
                  <a:cubicBezTo>
                    <a:pt x="1944606" y="536734"/>
                    <a:pt x="1964608" y="523399"/>
                    <a:pt x="1972228" y="529114"/>
                  </a:cubicBezTo>
                  <a:cubicBezTo>
                    <a:pt x="1987468" y="538639"/>
                    <a:pt x="1996993" y="548164"/>
                    <a:pt x="2015091" y="553879"/>
                  </a:cubicBezTo>
                  <a:lnTo>
                    <a:pt x="2015091" y="534829"/>
                  </a:lnTo>
                  <a:cubicBezTo>
                    <a:pt x="2009376" y="529114"/>
                    <a:pt x="2013186" y="532924"/>
                    <a:pt x="2009376" y="523399"/>
                  </a:cubicBezTo>
                  <a:cubicBezTo>
                    <a:pt x="1988421" y="525304"/>
                    <a:pt x="1994136" y="536734"/>
                    <a:pt x="1984611" y="517684"/>
                  </a:cubicBezTo>
                  <a:cubicBezTo>
                    <a:pt x="1984611" y="517684"/>
                    <a:pt x="2009376" y="515779"/>
                    <a:pt x="1996041" y="511969"/>
                  </a:cubicBezTo>
                  <a:lnTo>
                    <a:pt x="1984611" y="511969"/>
                  </a:lnTo>
                  <a:cubicBezTo>
                    <a:pt x="1976991" y="506254"/>
                    <a:pt x="1961751" y="498634"/>
                    <a:pt x="1928413" y="500539"/>
                  </a:cubicBezTo>
                  <a:lnTo>
                    <a:pt x="1928413" y="506254"/>
                  </a:lnTo>
                  <a:cubicBezTo>
                    <a:pt x="1943653" y="506254"/>
                    <a:pt x="1951273" y="506254"/>
                    <a:pt x="1958893" y="511969"/>
                  </a:cubicBezTo>
                  <a:cubicBezTo>
                    <a:pt x="1937938" y="511969"/>
                    <a:pt x="1930318" y="515779"/>
                    <a:pt x="1916031" y="517684"/>
                  </a:cubicBezTo>
                  <a:cubicBezTo>
                    <a:pt x="1919841" y="511969"/>
                    <a:pt x="1923651" y="510064"/>
                    <a:pt x="1927461" y="506254"/>
                  </a:cubicBezTo>
                  <a:cubicBezTo>
                    <a:pt x="1861738" y="511969"/>
                    <a:pt x="1780776" y="534829"/>
                    <a:pt x="1716958" y="542449"/>
                  </a:cubicBezTo>
                  <a:lnTo>
                    <a:pt x="1716958" y="567214"/>
                  </a:lnTo>
                  <a:lnTo>
                    <a:pt x="1728388" y="567214"/>
                  </a:lnTo>
                  <a:cubicBezTo>
                    <a:pt x="1743628" y="540544"/>
                    <a:pt x="1796016" y="557689"/>
                    <a:pt x="1809351" y="548164"/>
                  </a:cubicBezTo>
                  <a:cubicBezTo>
                    <a:pt x="1813161" y="553879"/>
                    <a:pt x="1813161" y="553879"/>
                    <a:pt x="1815066" y="567214"/>
                  </a:cubicBezTo>
                  <a:cubicBezTo>
                    <a:pt x="1803636" y="574834"/>
                    <a:pt x="1790301" y="597694"/>
                    <a:pt x="1777918" y="586264"/>
                  </a:cubicBezTo>
                  <a:cubicBezTo>
                    <a:pt x="1738866" y="640556"/>
                    <a:pt x="1776013" y="723424"/>
                    <a:pt x="1679811" y="723424"/>
                  </a:cubicBezTo>
                  <a:cubicBezTo>
                    <a:pt x="1674096" y="729139"/>
                    <a:pt x="1677906" y="725329"/>
                    <a:pt x="1668381" y="729139"/>
                  </a:cubicBezTo>
                  <a:cubicBezTo>
                    <a:pt x="1662666" y="721519"/>
                    <a:pt x="1662666" y="721519"/>
                    <a:pt x="1656951" y="717709"/>
                  </a:cubicBezTo>
                  <a:cubicBezTo>
                    <a:pt x="1679811" y="687229"/>
                    <a:pt x="1697908" y="638651"/>
                    <a:pt x="1718863" y="606266"/>
                  </a:cubicBezTo>
                  <a:cubicBezTo>
                    <a:pt x="1715053" y="604361"/>
                    <a:pt x="1715053" y="604361"/>
                    <a:pt x="1713148" y="600551"/>
                  </a:cubicBezTo>
                  <a:cubicBezTo>
                    <a:pt x="1694098" y="602456"/>
                    <a:pt x="1697908" y="604361"/>
                    <a:pt x="1682668" y="600551"/>
                  </a:cubicBezTo>
                  <a:cubicBezTo>
                    <a:pt x="1675048" y="615791"/>
                    <a:pt x="1657903" y="617696"/>
                    <a:pt x="1652188" y="631031"/>
                  </a:cubicBezTo>
                  <a:cubicBezTo>
                    <a:pt x="1631233" y="675799"/>
                    <a:pt x="1661713" y="706279"/>
                    <a:pt x="1621708" y="729139"/>
                  </a:cubicBezTo>
                  <a:cubicBezTo>
                    <a:pt x="1610278" y="734854"/>
                    <a:pt x="1576941" y="729139"/>
                    <a:pt x="1565511" y="753904"/>
                  </a:cubicBezTo>
                  <a:cubicBezTo>
                    <a:pt x="1561701" y="755809"/>
                    <a:pt x="1561701" y="755809"/>
                    <a:pt x="1559796" y="759619"/>
                  </a:cubicBezTo>
                  <a:cubicBezTo>
                    <a:pt x="1582656" y="771049"/>
                    <a:pt x="1584561" y="792004"/>
                    <a:pt x="1590276" y="821531"/>
                  </a:cubicBezTo>
                  <a:lnTo>
                    <a:pt x="1584561" y="821531"/>
                  </a:lnTo>
                  <a:cubicBezTo>
                    <a:pt x="1584561" y="821531"/>
                    <a:pt x="1582656" y="796766"/>
                    <a:pt x="1578846" y="810101"/>
                  </a:cubicBezTo>
                  <a:lnTo>
                    <a:pt x="1578846" y="821531"/>
                  </a:lnTo>
                  <a:cubicBezTo>
                    <a:pt x="1543603" y="863441"/>
                    <a:pt x="1555986" y="942499"/>
                    <a:pt x="1578846" y="994886"/>
                  </a:cubicBezTo>
                  <a:cubicBezTo>
                    <a:pt x="1617898" y="994886"/>
                    <a:pt x="1650283" y="1047274"/>
                    <a:pt x="1685526" y="1070134"/>
                  </a:cubicBezTo>
                  <a:cubicBezTo>
                    <a:pt x="1700766" y="1081564"/>
                    <a:pt x="1717911" y="1070134"/>
                    <a:pt x="1728388" y="1075849"/>
                  </a:cubicBezTo>
                  <a:cubicBezTo>
                    <a:pt x="1728388" y="1075849"/>
                    <a:pt x="1711243" y="1083469"/>
                    <a:pt x="1716958" y="1087279"/>
                  </a:cubicBezTo>
                  <a:lnTo>
                    <a:pt x="1722673" y="1087279"/>
                  </a:lnTo>
                  <a:lnTo>
                    <a:pt x="1722673" y="1092994"/>
                  </a:lnTo>
                  <a:cubicBezTo>
                    <a:pt x="1732198" y="1085374"/>
                    <a:pt x="1728388" y="1087279"/>
                    <a:pt x="1741723" y="1081564"/>
                  </a:cubicBezTo>
                  <a:cubicBezTo>
                    <a:pt x="1747438" y="1089184"/>
                    <a:pt x="1747438" y="1089184"/>
                    <a:pt x="1753153" y="1092994"/>
                  </a:cubicBezTo>
                  <a:cubicBezTo>
                    <a:pt x="1751248" y="1121569"/>
                    <a:pt x="1755058" y="1131094"/>
                    <a:pt x="1772203" y="1154906"/>
                  </a:cubicBezTo>
                  <a:lnTo>
                    <a:pt x="1753153" y="1154906"/>
                  </a:lnTo>
                  <a:cubicBezTo>
                    <a:pt x="1732198" y="1153001"/>
                    <a:pt x="1695051" y="1156811"/>
                    <a:pt x="1655046" y="1154906"/>
                  </a:cubicBezTo>
                  <a:cubicBezTo>
                    <a:pt x="1653141" y="1170146"/>
                    <a:pt x="1658856" y="1162526"/>
                    <a:pt x="1643616" y="1166336"/>
                  </a:cubicBezTo>
                  <a:cubicBezTo>
                    <a:pt x="1620756" y="1153001"/>
                    <a:pt x="1587418" y="1162526"/>
                    <a:pt x="1562653" y="1173956"/>
                  </a:cubicBezTo>
                  <a:lnTo>
                    <a:pt x="1810303" y="1173956"/>
                  </a:lnTo>
                  <a:lnTo>
                    <a:pt x="1810303" y="1173956"/>
                  </a:lnTo>
                  <a:lnTo>
                    <a:pt x="1810303" y="1173956"/>
                  </a:lnTo>
                  <a:lnTo>
                    <a:pt x="1810303" y="1173956"/>
                  </a:lnTo>
                  <a:close/>
                  <a:moveTo>
                    <a:pt x="1365486" y="1173956"/>
                  </a:moveTo>
                  <a:cubicBezTo>
                    <a:pt x="1361676" y="1168241"/>
                    <a:pt x="1352151" y="1154906"/>
                    <a:pt x="1354056" y="1147286"/>
                  </a:cubicBezTo>
                  <a:cubicBezTo>
                    <a:pt x="1363581" y="1118711"/>
                    <a:pt x="1386441" y="1118711"/>
                    <a:pt x="1396918" y="1111091"/>
                  </a:cubicBezTo>
                  <a:cubicBezTo>
                    <a:pt x="1404538" y="1101566"/>
                    <a:pt x="1410253" y="1080611"/>
                    <a:pt x="1415968" y="1069181"/>
                  </a:cubicBezTo>
                  <a:lnTo>
                    <a:pt x="1404538" y="1069181"/>
                  </a:lnTo>
                  <a:cubicBezTo>
                    <a:pt x="1398823" y="1086326"/>
                    <a:pt x="1391203" y="1095851"/>
                    <a:pt x="1379773" y="1105376"/>
                  </a:cubicBezTo>
                  <a:cubicBezTo>
                    <a:pt x="1366438" y="1095851"/>
                    <a:pt x="1344531" y="1099661"/>
                    <a:pt x="1329291" y="1105376"/>
                  </a:cubicBezTo>
                  <a:cubicBezTo>
                    <a:pt x="1329291" y="1082516"/>
                    <a:pt x="1333101" y="1086326"/>
                    <a:pt x="1298811" y="1086326"/>
                  </a:cubicBezTo>
                  <a:cubicBezTo>
                    <a:pt x="1285476" y="1072991"/>
                    <a:pt x="1296906" y="1080611"/>
                    <a:pt x="1279761" y="1080611"/>
                  </a:cubicBezTo>
                  <a:lnTo>
                    <a:pt x="1279761" y="1061561"/>
                  </a:lnTo>
                  <a:lnTo>
                    <a:pt x="1253091" y="1061561"/>
                  </a:lnTo>
                  <a:cubicBezTo>
                    <a:pt x="1253091" y="1042511"/>
                    <a:pt x="1247376" y="1044416"/>
                    <a:pt x="1234041" y="1025366"/>
                  </a:cubicBezTo>
                  <a:cubicBezTo>
                    <a:pt x="1228326" y="1029176"/>
                    <a:pt x="1226421" y="1032986"/>
                    <a:pt x="1222611" y="1036796"/>
                  </a:cubicBezTo>
                  <a:cubicBezTo>
                    <a:pt x="1222611" y="1010126"/>
                    <a:pt x="1232136" y="1015841"/>
                    <a:pt x="1216896" y="1006316"/>
                  </a:cubicBezTo>
                  <a:cubicBezTo>
                    <a:pt x="1214991" y="1002506"/>
                    <a:pt x="1214991" y="1002506"/>
                    <a:pt x="1211181" y="1000601"/>
                  </a:cubicBezTo>
                  <a:cubicBezTo>
                    <a:pt x="1211181" y="1021556"/>
                    <a:pt x="1209276" y="1032986"/>
                    <a:pt x="1205466" y="1051084"/>
                  </a:cubicBezTo>
                  <a:cubicBezTo>
                    <a:pt x="1182606" y="1060609"/>
                    <a:pt x="1178796" y="1068229"/>
                    <a:pt x="1143553" y="1070134"/>
                  </a:cubicBezTo>
                  <a:cubicBezTo>
                    <a:pt x="1135933" y="1060609"/>
                    <a:pt x="1120693" y="1047274"/>
                    <a:pt x="1100691" y="1039654"/>
                  </a:cubicBezTo>
                  <a:lnTo>
                    <a:pt x="1100691" y="1058704"/>
                  </a:lnTo>
                  <a:cubicBezTo>
                    <a:pt x="1106406" y="1072039"/>
                    <a:pt x="1096881" y="1116806"/>
                    <a:pt x="1094976" y="1133951"/>
                  </a:cubicBezTo>
                  <a:cubicBezTo>
                    <a:pt x="1089261" y="1130141"/>
                    <a:pt x="1087356" y="1126331"/>
                    <a:pt x="1083546" y="1122521"/>
                  </a:cubicBezTo>
                  <a:lnTo>
                    <a:pt x="1083546" y="1141571"/>
                  </a:lnTo>
                  <a:cubicBezTo>
                    <a:pt x="980676" y="1145381"/>
                    <a:pt x="965436" y="1156811"/>
                    <a:pt x="890188" y="1111091"/>
                  </a:cubicBezTo>
                  <a:lnTo>
                    <a:pt x="890188" y="1130141"/>
                  </a:lnTo>
                  <a:cubicBezTo>
                    <a:pt x="895903" y="1137761"/>
                    <a:pt x="895903" y="1145381"/>
                    <a:pt x="895903" y="1160621"/>
                  </a:cubicBezTo>
                  <a:cubicBezTo>
                    <a:pt x="886378" y="1164431"/>
                    <a:pt x="876853" y="1172051"/>
                    <a:pt x="867328" y="1181576"/>
                  </a:cubicBezTo>
                  <a:lnTo>
                    <a:pt x="1143553" y="1181576"/>
                  </a:lnTo>
                  <a:cubicBezTo>
                    <a:pt x="1147363" y="1170146"/>
                    <a:pt x="1149268" y="1160621"/>
                    <a:pt x="1151173" y="1154906"/>
                  </a:cubicBezTo>
                  <a:lnTo>
                    <a:pt x="1132123" y="1154906"/>
                  </a:lnTo>
                  <a:cubicBezTo>
                    <a:pt x="1134028" y="1141571"/>
                    <a:pt x="1134028" y="1143476"/>
                    <a:pt x="1137838" y="1135856"/>
                  </a:cubicBezTo>
                  <a:cubicBezTo>
                    <a:pt x="1158793" y="1151096"/>
                    <a:pt x="1199751" y="1137761"/>
                    <a:pt x="1250233" y="1135856"/>
                  </a:cubicBezTo>
                  <a:lnTo>
                    <a:pt x="1250233" y="1118711"/>
                  </a:lnTo>
                  <a:lnTo>
                    <a:pt x="1219753" y="1112996"/>
                  </a:lnTo>
                  <a:lnTo>
                    <a:pt x="1219753" y="1107281"/>
                  </a:lnTo>
                  <a:cubicBezTo>
                    <a:pt x="1240708" y="1101566"/>
                    <a:pt x="1248328" y="1095851"/>
                    <a:pt x="1281666" y="1095851"/>
                  </a:cubicBezTo>
                  <a:cubicBezTo>
                    <a:pt x="1304526" y="1111091"/>
                    <a:pt x="1320718" y="1103471"/>
                    <a:pt x="1332148" y="1132046"/>
                  </a:cubicBezTo>
                  <a:cubicBezTo>
                    <a:pt x="1318813" y="1135856"/>
                    <a:pt x="1315003" y="1135856"/>
                    <a:pt x="1307383" y="1143476"/>
                  </a:cubicBezTo>
                  <a:cubicBezTo>
                    <a:pt x="1316908" y="1154906"/>
                    <a:pt x="1318813" y="1164431"/>
                    <a:pt x="1316908" y="1175861"/>
                  </a:cubicBezTo>
                  <a:lnTo>
                    <a:pt x="1365486" y="1175861"/>
                  </a:lnTo>
                  <a:lnTo>
                    <a:pt x="1365486" y="1173956"/>
                  </a:lnTo>
                  <a:lnTo>
                    <a:pt x="1365486" y="1173956"/>
                  </a:lnTo>
                  <a:lnTo>
                    <a:pt x="1365486" y="1173956"/>
                  </a:lnTo>
                  <a:close/>
                  <a:moveTo>
                    <a:pt x="795891" y="1173956"/>
                  </a:moveTo>
                  <a:cubicBezTo>
                    <a:pt x="795891" y="1172051"/>
                    <a:pt x="795891" y="1168241"/>
                    <a:pt x="793986" y="1166336"/>
                  </a:cubicBezTo>
                  <a:lnTo>
                    <a:pt x="813036" y="1166336"/>
                  </a:lnTo>
                  <a:lnTo>
                    <a:pt x="813036" y="1154906"/>
                  </a:lnTo>
                  <a:cubicBezTo>
                    <a:pt x="790176" y="1153001"/>
                    <a:pt x="799701" y="1164431"/>
                    <a:pt x="793986" y="1143476"/>
                  </a:cubicBezTo>
                  <a:lnTo>
                    <a:pt x="799701" y="1143476"/>
                  </a:lnTo>
                  <a:lnTo>
                    <a:pt x="799701" y="1137761"/>
                  </a:lnTo>
                  <a:cubicBezTo>
                    <a:pt x="807321" y="1143476"/>
                    <a:pt x="809226" y="1149191"/>
                    <a:pt x="818751" y="1156811"/>
                  </a:cubicBezTo>
                  <a:lnTo>
                    <a:pt x="824466" y="1126331"/>
                  </a:lnTo>
                  <a:cubicBezTo>
                    <a:pt x="803511" y="1114901"/>
                    <a:pt x="816846" y="1112996"/>
                    <a:pt x="799701" y="1107281"/>
                  </a:cubicBezTo>
                  <a:lnTo>
                    <a:pt x="799701" y="1097756"/>
                  </a:lnTo>
                  <a:lnTo>
                    <a:pt x="793986" y="1097756"/>
                  </a:lnTo>
                  <a:cubicBezTo>
                    <a:pt x="790176" y="1124426"/>
                    <a:pt x="776841" y="1135856"/>
                    <a:pt x="769221" y="1153954"/>
                  </a:cubicBezTo>
                  <a:cubicBezTo>
                    <a:pt x="767316" y="1157764"/>
                    <a:pt x="771126" y="1165384"/>
                    <a:pt x="774936" y="1174909"/>
                  </a:cubicBezTo>
                  <a:lnTo>
                    <a:pt x="795891" y="1174909"/>
                  </a:lnTo>
                  <a:lnTo>
                    <a:pt x="795891" y="1173956"/>
                  </a:lnTo>
                  <a:lnTo>
                    <a:pt x="795891" y="1173956"/>
                  </a:lnTo>
                  <a:lnTo>
                    <a:pt x="795891" y="1173956"/>
                  </a:lnTo>
                  <a:close/>
                  <a:moveTo>
                    <a:pt x="631108" y="1173956"/>
                  </a:moveTo>
                  <a:lnTo>
                    <a:pt x="625393" y="1158716"/>
                  </a:lnTo>
                  <a:cubicBezTo>
                    <a:pt x="621583" y="1168241"/>
                    <a:pt x="621583" y="1164431"/>
                    <a:pt x="625393" y="1173956"/>
                  </a:cubicBezTo>
                  <a:lnTo>
                    <a:pt x="631108" y="1173956"/>
                  </a:lnTo>
                  <a:lnTo>
                    <a:pt x="631108" y="1173956"/>
                  </a:lnTo>
                  <a:lnTo>
                    <a:pt x="631108" y="1173956"/>
                  </a:lnTo>
                  <a:lnTo>
                    <a:pt x="631108" y="1173956"/>
                  </a:lnTo>
                  <a:close/>
                  <a:moveTo>
                    <a:pt x="593008" y="1173956"/>
                  </a:moveTo>
                  <a:lnTo>
                    <a:pt x="596818" y="1153001"/>
                  </a:lnTo>
                  <a:cubicBezTo>
                    <a:pt x="625393" y="1154906"/>
                    <a:pt x="641586" y="1151096"/>
                    <a:pt x="653016" y="1122521"/>
                  </a:cubicBezTo>
                  <a:cubicBezTo>
                    <a:pt x="637776" y="1112996"/>
                    <a:pt x="626346" y="1086326"/>
                    <a:pt x="633966" y="1072039"/>
                  </a:cubicBezTo>
                  <a:lnTo>
                    <a:pt x="633966" y="1066324"/>
                  </a:lnTo>
                  <a:lnTo>
                    <a:pt x="645396" y="1072039"/>
                  </a:lnTo>
                  <a:lnTo>
                    <a:pt x="651111" y="1091089"/>
                  </a:lnTo>
                  <a:cubicBezTo>
                    <a:pt x="643491" y="1096804"/>
                    <a:pt x="643491" y="1096804"/>
                    <a:pt x="639681" y="1102519"/>
                  </a:cubicBezTo>
                  <a:lnTo>
                    <a:pt x="682543" y="1108234"/>
                  </a:lnTo>
                  <a:cubicBezTo>
                    <a:pt x="680638" y="1085374"/>
                    <a:pt x="727311" y="1063466"/>
                    <a:pt x="738741" y="1021556"/>
                  </a:cubicBezTo>
                  <a:lnTo>
                    <a:pt x="744456" y="1021556"/>
                  </a:lnTo>
                  <a:cubicBezTo>
                    <a:pt x="742551" y="1042511"/>
                    <a:pt x="731121" y="1036796"/>
                    <a:pt x="750171" y="1046321"/>
                  </a:cubicBezTo>
                  <a:cubicBezTo>
                    <a:pt x="763506" y="1025366"/>
                    <a:pt x="776841" y="1010126"/>
                    <a:pt x="787318" y="984409"/>
                  </a:cubicBezTo>
                  <a:lnTo>
                    <a:pt x="798748" y="984409"/>
                  </a:lnTo>
                  <a:lnTo>
                    <a:pt x="798748" y="995839"/>
                  </a:lnTo>
                  <a:cubicBezTo>
                    <a:pt x="798748" y="1011079"/>
                    <a:pt x="779698" y="1033939"/>
                    <a:pt x="773983" y="1063466"/>
                  </a:cubicBezTo>
                  <a:cubicBezTo>
                    <a:pt x="809226" y="1074896"/>
                    <a:pt x="811131" y="1093946"/>
                    <a:pt x="830181" y="1119664"/>
                  </a:cubicBezTo>
                  <a:cubicBezTo>
                    <a:pt x="826371" y="1077754"/>
                    <a:pt x="816846" y="1059656"/>
                    <a:pt x="830181" y="1021556"/>
                  </a:cubicBezTo>
                  <a:cubicBezTo>
                    <a:pt x="841611" y="1025366"/>
                    <a:pt x="835896" y="1023461"/>
                    <a:pt x="841611" y="1027271"/>
                  </a:cubicBezTo>
                  <a:cubicBezTo>
                    <a:pt x="854946" y="1044416"/>
                    <a:pt x="851136" y="1059656"/>
                    <a:pt x="860661" y="1083469"/>
                  </a:cubicBezTo>
                  <a:lnTo>
                    <a:pt x="872091" y="1083469"/>
                  </a:lnTo>
                  <a:cubicBezTo>
                    <a:pt x="877806" y="1058704"/>
                    <a:pt x="873996" y="1079659"/>
                    <a:pt x="891141" y="1064419"/>
                  </a:cubicBezTo>
                  <a:cubicBezTo>
                    <a:pt x="877806" y="1047274"/>
                    <a:pt x="881616" y="1024414"/>
                    <a:pt x="866376" y="1002506"/>
                  </a:cubicBezTo>
                  <a:cubicBezTo>
                    <a:pt x="891141" y="992981"/>
                    <a:pt x="891141" y="994886"/>
                    <a:pt x="891141" y="952024"/>
                  </a:cubicBezTo>
                  <a:cubicBezTo>
                    <a:pt x="894951" y="940594"/>
                    <a:pt x="887331" y="925354"/>
                    <a:pt x="885426" y="895826"/>
                  </a:cubicBezTo>
                  <a:cubicBezTo>
                    <a:pt x="902571" y="886301"/>
                    <a:pt x="920668" y="876776"/>
                    <a:pt x="928288" y="859631"/>
                  </a:cubicBezTo>
                  <a:cubicBezTo>
                    <a:pt x="913048" y="863441"/>
                    <a:pt x="913048" y="863441"/>
                    <a:pt x="897808" y="859631"/>
                  </a:cubicBezTo>
                  <a:lnTo>
                    <a:pt x="897808" y="853916"/>
                  </a:lnTo>
                  <a:lnTo>
                    <a:pt x="934956" y="853916"/>
                  </a:lnTo>
                  <a:cubicBezTo>
                    <a:pt x="946386" y="861536"/>
                    <a:pt x="965436" y="857726"/>
                    <a:pt x="991153" y="853916"/>
                  </a:cubicBezTo>
                  <a:lnTo>
                    <a:pt x="991153" y="859631"/>
                  </a:lnTo>
                  <a:cubicBezTo>
                    <a:pt x="979723" y="863441"/>
                    <a:pt x="985438" y="861536"/>
                    <a:pt x="979723" y="865346"/>
                  </a:cubicBezTo>
                  <a:lnTo>
                    <a:pt x="998773" y="865346"/>
                  </a:lnTo>
                  <a:cubicBezTo>
                    <a:pt x="1012108" y="850106"/>
                    <a:pt x="1031158" y="852011"/>
                    <a:pt x="1049256" y="865346"/>
                  </a:cubicBezTo>
                  <a:cubicBezTo>
                    <a:pt x="1058781" y="853916"/>
                    <a:pt x="1051161" y="853916"/>
                    <a:pt x="1074021" y="853916"/>
                  </a:cubicBezTo>
                  <a:lnTo>
                    <a:pt x="1074021" y="859631"/>
                  </a:lnTo>
                  <a:lnTo>
                    <a:pt x="1054971" y="859631"/>
                  </a:lnTo>
                  <a:cubicBezTo>
                    <a:pt x="1060686" y="893921"/>
                    <a:pt x="1074021" y="892016"/>
                    <a:pt x="1079736" y="927259"/>
                  </a:cubicBezTo>
                  <a:lnTo>
                    <a:pt x="1029253" y="932974"/>
                  </a:lnTo>
                  <a:cubicBezTo>
                    <a:pt x="1031158" y="955834"/>
                    <a:pt x="1034968" y="955834"/>
                    <a:pt x="1040683" y="969169"/>
                  </a:cubicBezTo>
                  <a:cubicBezTo>
                    <a:pt x="1025443" y="967264"/>
                    <a:pt x="1036873" y="965359"/>
                    <a:pt x="1021633" y="969169"/>
                  </a:cubicBezTo>
                  <a:lnTo>
                    <a:pt x="1021633" y="974884"/>
                  </a:lnTo>
                  <a:lnTo>
                    <a:pt x="1027348" y="974884"/>
                  </a:lnTo>
                  <a:cubicBezTo>
                    <a:pt x="1033063" y="982504"/>
                    <a:pt x="1038778" y="984409"/>
                    <a:pt x="1046398" y="993934"/>
                  </a:cubicBezTo>
                  <a:cubicBezTo>
                    <a:pt x="1065448" y="984409"/>
                    <a:pt x="1073068" y="978694"/>
                    <a:pt x="1089261" y="988219"/>
                  </a:cubicBezTo>
                  <a:cubicBezTo>
                    <a:pt x="1093071" y="995839"/>
                    <a:pt x="1096881" y="1016794"/>
                    <a:pt x="1100691" y="1024414"/>
                  </a:cubicBezTo>
                  <a:lnTo>
                    <a:pt x="1100691" y="1018699"/>
                  </a:lnTo>
                  <a:cubicBezTo>
                    <a:pt x="1110216" y="1005364"/>
                    <a:pt x="1091166" y="870109"/>
                    <a:pt x="1070211" y="839629"/>
                  </a:cubicBezTo>
                  <a:cubicBezTo>
                    <a:pt x="1058781" y="830104"/>
                    <a:pt x="1039731" y="830104"/>
                    <a:pt x="1025443" y="820579"/>
                  </a:cubicBezTo>
                  <a:cubicBezTo>
                    <a:pt x="1038778" y="818674"/>
                    <a:pt x="1042588" y="818674"/>
                    <a:pt x="1050208" y="814864"/>
                  </a:cubicBezTo>
                  <a:lnTo>
                    <a:pt x="1038778" y="814864"/>
                  </a:lnTo>
                  <a:cubicBezTo>
                    <a:pt x="1034968" y="812959"/>
                    <a:pt x="950196" y="776764"/>
                    <a:pt x="946386" y="778669"/>
                  </a:cubicBezTo>
                  <a:cubicBezTo>
                    <a:pt x="929241" y="780574"/>
                    <a:pt x="925431" y="793909"/>
                    <a:pt x="895903" y="797719"/>
                  </a:cubicBezTo>
                  <a:lnTo>
                    <a:pt x="895903" y="816769"/>
                  </a:lnTo>
                  <a:cubicBezTo>
                    <a:pt x="878758" y="816769"/>
                    <a:pt x="869233" y="822484"/>
                    <a:pt x="845421" y="835819"/>
                  </a:cubicBezTo>
                  <a:cubicBezTo>
                    <a:pt x="843516" y="858679"/>
                    <a:pt x="854946" y="849154"/>
                    <a:pt x="833991" y="854869"/>
                  </a:cubicBezTo>
                  <a:lnTo>
                    <a:pt x="833991" y="849154"/>
                  </a:lnTo>
                  <a:lnTo>
                    <a:pt x="828276" y="849154"/>
                  </a:lnTo>
                  <a:lnTo>
                    <a:pt x="828276" y="854869"/>
                  </a:lnTo>
                  <a:cubicBezTo>
                    <a:pt x="805416" y="883444"/>
                    <a:pt x="818751" y="899636"/>
                    <a:pt x="822561" y="935831"/>
                  </a:cubicBezTo>
                  <a:lnTo>
                    <a:pt x="760648" y="930116"/>
                  </a:lnTo>
                  <a:lnTo>
                    <a:pt x="741598" y="905351"/>
                  </a:lnTo>
                  <a:cubicBezTo>
                    <a:pt x="704451" y="888206"/>
                    <a:pt x="658731" y="905351"/>
                    <a:pt x="612058" y="905351"/>
                  </a:cubicBezTo>
                  <a:lnTo>
                    <a:pt x="612058" y="911066"/>
                  </a:lnTo>
                  <a:cubicBezTo>
                    <a:pt x="619678" y="916781"/>
                    <a:pt x="619678" y="916781"/>
                    <a:pt x="623488" y="922496"/>
                  </a:cubicBezTo>
                  <a:cubicBezTo>
                    <a:pt x="604438" y="922496"/>
                    <a:pt x="586341" y="924401"/>
                    <a:pt x="580626" y="952976"/>
                  </a:cubicBezTo>
                  <a:cubicBezTo>
                    <a:pt x="563481" y="981551"/>
                    <a:pt x="584436" y="992981"/>
                    <a:pt x="561576" y="1014889"/>
                  </a:cubicBezTo>
                  <a:lnTo>
                    <a:pt x="573006" y="1014889"/>
                  </a:lnTo>
                  <a:lnTo>
                    <a:pt x="573006" y="1026319"/>
                  </a:lnTo>
                  <a:lnTo>
                    <a:pt x="567291" y="1026319"/>
                  </a:lnTo>
                  <a:cubicBezTo>
                    <a:pt x="561576" y="1018699"/>
                    <a:pt x="561576" y="1018699"/>
                    <a:pt x="555861" y="1014889"/>
                  </a:cubicBezTo>
                  <a:cubicBezTo>
                    <a:pt x="552051" y="1049179"/>
                    <a:pt x="536811" y="1054894"/>
                    <a:pt x="544431" y="1082516"/>
                  </a:cubicBezTo>
                  <a:cubicBezTo>
                    <a:pt x="529191" y="1084421"/>
                    <a:pt x="534906" y="1078706"/>
                    <a:pt x="533001" y="1101566"/>
                  </a:cubicBezTo>
                  <a:cubicBezTo>
                    <a:pt x="540621" y="1112996"/>
                    <a:pt x="538716" y="1128236"/>
                    <a:pt x="533001" y="1132046"/>
                  </a:cubicBezTo>
                  <a:cubicBezTo>
                    <a:pt x="523476" y="1139666"/>
                    <a:pt x="502521" y="1156811"/>
                    <a:pt x="486328" y="1170146"/>
                  </a:cubicBezTo>
                  <a:lnTo>
                    <a:pt x="557766" y="1170146"/>
                  </a:lnTo>
                  <a:lnTo>
                    <a:pt x="557766" y="1168241"/>
                  </a:lnTo>
                  <a:lnTo>
                    <a:pt x="563481" y="1168241"/>
                  </a:lnTo>
                  <a:lnTo>
                    <a:pt x="563481" y="1170146"/>
                  </a:lnTo>
                  <a:lnTo>
                    <a:pt x="593961" y="1170146"/>
                  </a:lnTo>
                  <a:lnTo>
                    <a:pt x="593961" y="1173956"/>
                  </a:lnTo>
                  <a:lnTo>
                    <a:pt x="593008" y="1173956"/>
                  </a:lnTo>
                  <a:lnTo>
                    <a:pt x="593008" y="1173956"/>
                  </a:lnTo>
                  <a:close/>
                  <a:moveTo>
                    <a:pt x="316783" y="1173956"/>
                  </a:moveTo>
                  <a:lnTo>
                    <a:pt x="316783" y="1127284"/>
                  </a:lnTo>
                  <a:cubicBezTo>
                    <a:pt x="320593" y="1117759"/>
                    <a:pt x="316783" y="1127284"/>
                    <a:pt x="316783" y="1108234"/>
                  </a:cubicBezTo>
                  <a:lnTo>
                    <a:pt x="311068" y="1108234"/>
                  </a:lnTo>
                  <a:lnTo>
                    <a:pt x="311068" y="1113949"/>
                  </a:lnTo>
                  <a:cubicBezTo>
                    <a:pt x="273921" y="1142524"/>
                    <a:pt x="297733" y="1144429"/>
                    <a:pt x="282493" y="1172051"/>
                  </a:cubicBezTo>
                  <a:lnTo>
                    <a:pt x="316783" y="1173956"/>
                  </a:lnTo>
                  <a:lnTo>
                    <a:pt x="316783" y="1173956"/>
                  </a:lnTo>
                  <a:lnTo>
                    <a:pt x="316783" y="1173956"/>
                  </a:lnTo>
                  <a:lnTo>
                    <a:pt x="316783" y="1173956"/>
                  </a:lnTo>
                  <a:close/>
                  <a:moveTo>
                    <a:pt x="125331" y="1173956"/>
                  </a:moveTo>
                  <a:cubicBezTo>
                    <a:pt x="110091" y="1162526"/>
                    <a:pt x="115806" y="1154906"/>
                    <a:pt x="119616" y="1121569"/>
                  </a:cubicBezTo>
                  <a:cubicBezTo>
                    <a:pt x="132951" y="1113949"/>
                    <a:pt x="131046" y="1117759"/>
                    <a:pt x="138666" y="1102519"/>
                  </a:cubicBezTo>
                  <a:lnTo>
                    <a:pt x="144381" y="1102519"/>
                  </a:lnTo>
                  <a:lnTo>
                    <a:pt x="150096" y="1132999"/>
                  </a:lnTo>
                  <a:lnTo>
                    <a:pt x="155811" y="1132999"/>
                  </a:lnTo>
                  <a:lnTo>
                    <a:pt x="155811" y="1127284"/>
                  </a:lnTo>
                  <a:cubicBezTo>
                    <a:pt x="180576" y="1104424"/>
                    <a:pt x="275826" y="1031081"/>
                    <a:pt x="298686" y="1085374"/>
                  </a:cubicBezTo>
                  <a:cubicBezTo>
                    <a:pt x="283446" y="1094899"/>
                    <a:pt x="291066" y="1083469"/>
                    <a:pt x="287256" y="1104424"/>
                  </a:cubicBezTo>
                  <a:lnTo>
                    <a:pt x="298686" y="1104424"/>
                  </a:lnTo>
                  <a:cubicBezTo>
                    <a:pt x="310116" y="1098709"/>
                    <a:pt x="302496" y="1100614"/>
                    <a:pt x="317736" y="1104424"/>
                  </a:cubicBezTo>
                  <a:cubicBezTo>
                    <a:pt x="325356" y="1085374"/>
                    <a:pt x="331071" y="1087279"/>
                    <a:pt x="336786" y="1062514"/>
                  </a:cubicBezTo>
                  <a:cubicBezTo>
                    <a:pt x="312021" y="1052989"/>
                    <a:pt x="315831" y="1008221"/>
                    <a:pt x="255823" y="1006316"/>
                  </a:cubicBezTo>
                  <a:cubicBezTo>
                    <a:pt x="244393" y="998696"/>
                    <a:pt x="161526" y="992981"/>
                    <a:pt x="126283" y="1006316"/>
                  </a:cubicBezTo>
                  <a:cubicBezTo>
                    <a:pt x="133903" y="1015841"/>
                    <a:pt x="131998" y="1012031"/>
                    <a:pt x="137713" y="1025366"/>
                  </a:cubicBezTo>
                  <a:cubicBezTo>
                    <a:pt x="102471" y="1027271"/>
                    <a:pt x="96756" y="1040606"/>
                    <a:pt x="94851" y="1075849"/>
                  </a:cubicBezTo>
                  <a:cubicBezTo>
                    <a:pt x="77706" y="1100614"/>
                    <a:pt x="92946" y="1154906"/>
                    <a:pt x="98661" y="1177766"/>
                  </a:cubicBezTo>
                  <a:lnTo>
                    <a:pt x="125331" y="1173956"/>
                  </a:lnTo>
                  <a:lnTo>
                    <a:pt x="125331" y="1173956"/>
                  </a:lnTo>
                  <a:lnTo>
                    <a:pt x="125331" y="1173956"/>
                  </a:lnTo>
                  <a:lnTo>
                    <a:pt x="125331" y="117395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0DF03937-1664-4892-8716-35272D985954}"/>
                </a:ext>
              </a:extLst>
            </p:cNvPr>
            <p:cNvSpPr/>
            <p:nvPr/>
          </p:nvSpPr>
          <p:spPr>
            <a:xfrm>
              <a:off x="87154" y="5613520"/>
              <a:ext cx="5819775" cy="38100"/>
            </a:xfrm>
            <a:custGeom>
              <a:avLst/>
              <a:gdLst>
                <a:gd name="connsiteX0" fmla="*/ 5791677 w 5819775"/>
                <a:gd name="connsiteY0" fmla="*/ 9049 h 38100"/>
                <a:gd name="connsiteX1" fmla="*/ 5797391 w 5819775"/>
                <a:gd name="connsiteY1" fmla="*/ 14764 h 38100"/>
                <a:gd name="connsiteX2" fmla="*/ 5760244 w 5819775"/>
                <a:gd name="connsiteY2" fmla="*/ 33814 h 38100"/>
                <a:gd name="connsiteX3" fmla="*/ 5765959 w 5819775"/>
                <a:gd name="connsiteY3" fmla="*/ 33814 h 38100"/>
                <a:gd name="connsiteX4" fmla="*/ 5769769 w 5819775"/>
                <a:gd name="connsiteY4" fmla="*/ 35719 h 38100"/>
                <a:gd name="connsiteX5" fmla="*/ 5814536 w 5819775"/>
                <a:gd name="connsiteY5" fmla="*/ 35719 h 38100"/>
                <a:gd name="connsiteX6" fmla="*/ 5816441 w 5819775"/>
                <a:gd name="connsiteY6" fmla="*/ 10954 h 38100"/>
                <a:gd name="connsiteX7" fmla="*/ 5791677 w 5819775"/>
                <a:gd name="connsiteY7" fmla="*/ 9049 h 38100"/>
                <a:gd name="connsiteX8" fmla="*/ 5791677 w 5819775"/>
                <a:gd name="connsiteY8" fmla="*/ 9049 h 38100"/>
                <a:gd name="connsiteX9" fmla="*/ 5791677 w 5819775"/>
                <a:gd name="connsiteY9" fmla="*/ 9049 h 38100"/>
                <a:gd name="connsiteX10" fmla="*/ 5791677 w 5819775"/>
                <a:gd name="connsiteY10" fmla="*/ 9049 h 38100"/>
                <a:gd name="connsiteX11" fmla="*/ 5526882 w 5819775"/>
                <a:gd name="connsiteY11" fmla="*/ 9049 h 38100"/>
                <a:gd name="connsiteX12" fmla="*/ 5532597 w 5819775"/>
                <a:gd name="connsiteY12" fmla="*/ 33814 h 38100"/>
                <a:gd name="connsiteX13" fmla="*/ 5654516 w 5819775"/>
                <a:gd name="connsiteY13" fmla="*/ 33814 h 38100"/>
                <a:gd name="connsiteX14" fmla="*/ 5622132 w 5819775"/>
                <a:gd name="connsiteY14" fmla="*/ 9049 h 38100"/>
                <a:gd name="connsiteX15" fmla="*/ 5526882 w 5819775"/>
                <a:gd name="connsiteY15" fmla="*/ 9049 h 38100"/>
                <a:gd name="connsiteX16" fmla="*/ 5526882 w 5819775"/>
                <a:gd name="connsiteY16" fmla="*/ 9049 h 38100"/>
                <a:gd name="connsiteX17" fmla="*/ 5526882 w 5819775"/>
                <a:gd name="connsiteY17" fmla="*/ 9049 h 38100"/>
                <a:gd name="connsiteX18" fmla="*/ 5526882 w 5819775"/>
                <a:gd name="connsiteY18" fmla="*/ 9049 h 38100"/>
                <a:gd name="connsiteX19" fmla="*/ 5322094 w 5819775"/>
                <a:gd name="connsiteY19" fmla="*/ 9049 h 38100"/>
                <a:gd name="connsiteX20" fmla="*/ 5318284 w 5819775"/>
                <a:gd name="connsiteY20" fmla="*/ 20479 h 38100"/>
                <a:gd name="connsiteX21" fmla="*/ 5312569 w 5819775"/>
                <a:gd name="connsiteY21" fmla="*/ 20479 h 38100"/>
                <a:gd name="connsiteX22" fmla="*/ 5312569 w 5819775"/>
                <a:gd name="connsiteY22" fmla="*/ 9049 h 38100"/>
                <a:gd name="connsiteX23" fmla="*/ 5271611 w 5819775"/>
                <a:gd name="connsiteY23" fmla="*/ 9049 h 38100"/>
                <a:gd name="connsiteX24" fmla="*/ 5194459 w 5819775"/>
                <a:gd name="connsiteY24" fmla="*/ 31909 h 38100"/>
                <a:gd name="connsiteX25" fmla="*/ 5194459 w 5819775"/>
                <a:gd name="connsiteY25" fmla="*/ 12859 h 38100"/>
                <a:gd name="connsiteX26" fmla="*/ 5200174 w 5819775"/>
                <a:gd name="connsiteY26" fmla="*/ 7144 h 38100"/>
                <a:gd name="connsiteX27" fmla="*/ 5179219 w 5819775"/>
                <a:gd name="connsiteY27" fmla="*/ 7144 h 38100"/>
                <a:gd name="connsiteX28" fmla="*/ 5169694 w 5819775"/>
                <a:gd name="connsiteY28" fmla="*/ 18574 h 38100"/>
                <a:gd name="connsiteX29" fmla="*/ 5163979 w 5819775"/>
                <a:gd name="connsiteY29" fmla="*/ 33814 h 38100"/>
                <a:gd name="connsiteX30" fmla="*/ 5318284 w 5819775"/>
                <a:gd name="connsiteY30" fmla="*/ 33814 h 38100"/>
                <a:gd name="connsiteX31" fmla="*/ 5343049 w 5819775"/>
                <a:gd name="connsiteY31" fmla="*/ 26194 h 38100"/>
                <a:gd name="connsiteX32" fmla="*/ 5337334 w 5819775"/>
                <a:gd name="connsiteY32" fmla="*/ 14764 h 38100"/>
                <a:gd name="connsiteX33" fmla="*/ 5343049 w 5819775"/>
                <a:gd name="connsiteY33" fmla="*/ 14764 h 38100"/>
                <a:gd name="connsiteX34" fmla="*/ 5412582 w 5819775"/>
                <a:gd name="connsiteY34" fmla="*/ 9049 h 38100"/>
                <a:gd name="connsiteX35" fmla="*/ 5322094 w 5819775"/>
                <a:gd name="connsiteY35" fmla="*/ 9049 h 38100"/>
                <a:gd name="connsiteX36" fmla="*/ 5322094 w 5819775"/>
                <a:gd name="connsiteY36" fmla="*/ 9049 h 38100"/>
                <a:gd name="connsiteX37" fmla="*/ 5322094 w 5819775"/>
                <a:gd name="connsiteY37" fmla="*/ 9049 h 38100"/>
                <a:gd name="connsiteX38" fmla="*/ 5322094 w 5819775"/>
                <a:gd name="connsiteY38" fmla="*/ 9049 h 38100"/>
                <a:gd name="connsiteX39" fmla="*/ 5137309 w 5819775"/>
                <a:gd name="connsiteY39" fmla="*/ 9049 h 38100"/>
                <a:gd name="connsiteX40" fmla="*/ 5137309 w 5819775"/>
                <a:gd name="connsiteY40" fmla="*/ 14764 h 38100"/>
                <a:gd name="connsiteX41" fmla="*/ 5143024 w 5819775"/>
                <a:gd name="connsiteY41" fmla="*/ 14764 h 38100"/>
                <a:gd name="connsiteX42" fmla="*/ 5143024 w 5819775"/>
                <a:gd name="connsiteY42" fmla="*/ 9049 h 38100"/>
                <a:gd name="connsiteX43" fmla="*/ 5137309 w 5819775"/>
                <a:gd name="connsiteY43" fmla="*/ 9049 h 38100"/>
                <a:gd name="connsiteX44" fmla="*/ 5137309 w 5819775"/>
                <a:gd name="connsiteY44" fmla="*/ 9049 h 38100"/>
                <a:gd name="connsiteX45" fmla="*/ 5137309 w 5819775"/>
                <a:gd name="connsiteY45" fmla="*/ 9049 h 38100"/>
                <a:gd name="connsiteX46" fmla="*/ 5137309 w 5819775"/>
                <a:gd name="connsiteY46" fmla="*/ 9049 h 38100"/>
                <a:gd name="connsiteX47" fmla="*/ 4928711 w 5819775"/>
                <a:gd name="connsiteY47" fmla="*/ 9049 h 38100"/>
                <a:gd name="connsiteX48" fmla="*/ 4926807 w 5819775"/>
                <a:gd name="connsiteY48" fmla="*/ 14764 h 38100"/>
                <a:gd name="connsiteX49" fmla="*/ 4915377 w 5819775"/>
                <a:gd name="connsiteY49" fmla="*/ 14764 h 38100"/>
                <a:gd name="connsiteX50" fmla="*/ 4915377 w 5819775"/>
                <a:gd name="connsiteY50" fmla="*/ 9049 h 38100"/>
                <a:gd name="connsiteX51" fmla="*/ 4874419 w 5819775"/>
                <a:gd name="connsiteY51" fmla="*/ 9049 h 38100"/>
                <a:gd name="connsiteX52" fmla="*/ 4872514 w 5819775"/>
                <a:gd name="connsiteY52" fmla="*/ 14764 h 38100"/>
                <a:gd name="connsiteX53" fmla="*/ 4857274 w 5819775"/>
                <a:gd name="connsiteY53" fmla="*/ 35719 h 38100"/>
                <a:gd name="connsiteX54" fmla="*/ 4962049 w 5819775"/>
                <a:gd name="connsiteY54" fmla="*/ 35719 h 38100"/>
                <a:gd name="connsiteX55" fmla="*/ 4960144 w 5819775"/>
                <a:gd name="connsiteY55" fmla="*/ 10954 h 38100"/>
                <a:gd name="connsiteX56" fmla="*/ 4928711 w 5819775"/>
                <a:gd name="connsiteY56" fmla="*/ 9049 h 38100"/>
                <a:gd name="connsiteX57" fmla="*/ 4928711 w 5819775"/>
                <a:gd name="connsiteY57" fmla="*/ 9049 h 38100"/>
                <a:gd name="connsiteX58" fmla="*/ 4928711 w 5819775"/>
                <a:gd name="connsiteY58" fmla="*/ 9049 h 38100"/>
                <a:gd name="connsiteX59" fmla="*/ 4928711 w 5819775"/>
                <a:gd name="connsiteY59" fmla="*/ 9049 h 38100"/>
                <a:gd name="connsiteX60" fmla="*/ 4375309 w 5819775"/>
                <a:gd name="connsiteY60" fmla="*/ 9049 h 38100"/>
                <a:gd name="connsiteX61" fmla="*/ 4392454 w 5819775"/>
                <a:gd name="connsiteY61" fmla="*/ 20479 h 38100"/>
                <a:gd name="connsiteX62" fmla="*/ 4367689 w 5819775"/>
                <a:gd name="connsiteY62" fmla="*/ 31909 h 38100"/>
                <a:gd name="connsiteX63" fmla="*/ 4367689 w 5819775"/>
                <a:gd name="connsiteY63" fmla="*/ 9049 h 38100"/>
                <a:gd name="connsiteX64" fmla="*/ 4360069 w 5819775"/>
                <a:gd name="connsiteY64" fmla="*/ 9049 h 38100"/>
                <a:gd name="connsiteX65" fmla="*/ 4361974 w 5819775"/>
                <a:gd name="connsiteY65" fmla="*/ 35719 h 38100"/>
                <a:gd name="connsiteX66" fmla="*/ 4384834 w 5819775"/>
                <a:gd name="connsiteY66" fmla="*/ 35719 h 38100"/>
                <a:gd name="connsiteX67" fmla="*/ 4484847 w 5819775"/>
                <a:gd name="connsiteY67" fmla="*/ 14764 h 38100"/>
                <a:gd name="connsiteX68" fmla="*/ 4494372 w 5819775"/>
                <a:gd name="connsiteY68" fmla="*/ 18574 h 38100"/>
                <a:gd name="connsiteX69" fmla="*/ 4498181 w 5819775"/>
                <a:gd name="connsiteY69" fmla="*/ 28099 h 38100"/>
                <a:gd name="connsiteX70" fmla="*/ 4498181 w 5819775"/>
                <a:gd name="connsiteY70" fmla="*/ 33814 h 38100"/>
                <a:gd name="connsiteX71" fmla="*/ 4494372 w 5819775"/>
                <a:gd name="connsiteY71" fmla="*/ 35719 h 38100"/>
                <a:gd name="connsiteX72" fmla="*/ 4524852 w 5819775"/>
                <a:gd name="connsiteY72" fmla="*/ 35719 h 38100"/>
                <a:gd name="connsiteX73" fmla="*/ 4526756 w 5819775"/>
                <a:gd name="connsiteY73" fmla="*/ 10954 h 38100"/>
                <a:gd name="connsiteX74" fmla="*/ 4375309 w 5819775"/>
                <a:gd name="connsiteY74" fmla="*/ 9049 h 38100"/>
                <a:gd name="connsiteX75" fmla="*/ 4375309 w 5819775"/>
                <a:gd name="connsiteY75" fmla="*/ 9049 h 38100"/>
                <a:gd name="connsiteX76" fmla="*/ 4375309 w 5819775"/>
                <a:gd name="connsiteY76" fmla="*/ 9049 h 38100"/>
                <a:gd name="connsiteX77" fmla="*/ 4375309 w 5819775"/>
                <a:gd name="connsiteY77" fmla="*/ 9049 h 38100"/>
                <a:gd name="connsiteX78" fmla="*/ 4243864 w 5819775"/>
                <a:gd name="connsiteY78" fmla="*/ 9049 h 38100"/>
                <a:gd name="connsiteX79" fmla="*/ 4230529 w 5819775"/>
                <a:gd name="connsiteY79" fmla="*/ 33814 h 38100"/>
                <a:gd name="connsiteX80" fmla="*/ 4262914 w 5819775"/>
                <a:gd name="connsiteY80" fmla="*/ 33814 h 38100"/>
                <a:gd name="connsiteX81" fmla="*/ 4262914 w 5819775"/>
                <a:gd name="connsiteY81" fmla="*/ 31909 h 38100"/>
                <a:gd name="connsiteX82" fmla="*/ 4253389 w 5819775"/>
                <a:gd name="connsiteY82" fmla="*/ 9049 h 38100"/>
                <a:gd name="connsiteX83" fmla="*/ 4243864 w 5819775"/>
                <a:gd name="connsiteY83" fmla="*/ 9049 h 38100"/>
                <a:gd name="connsiteX84" fmla="*/ 4243864 w 5819775"/>
                <a:gd name="connsiteY84" fmla="*/ 9049 h 38100"/>
                <a:gd name="connsiteX85" fmla="*/ 4243864 w 5819775"/>
                <a:gd name="connsiteY85" fmla="*/ 9049 h 38100"/>
                <a:gd name="connsiteX86" fmla="*/ 4243864 w 5819775"/>
                <a:gd name="connsiteY86" fmla="*/ 9049 h 38100"/>
                <a:gd name="connsiteX87" fmla="*/ 3912394 w 5819775"/>
                <a:gd name="connsiteY87" fmla="*/ 9049 h 38100"/>
                <a:gd name="connsiteX88" fmla="*/ 3871436 w 5819775"/>
                <a:gd name="connsiteY88" fmla="*/ 33814 h 38100"/>
                <a:gd name="connsiteX89" fmla="*/ 3898106 w 5819775"/>
                <a:gd name="connsiteY89" fmla="*/ 33814 h 38100"/>
                <a:gd name="connsiteX90" fmla="*/ 3920966 w 5819775"/>
                <a:gd name="connsiteY90" fmla="*/ 18574 h 38100"/>
                <a:gd name="connsiteX91" fmla="*/ 3920966 w 5819775"/>
                <a:gd name="connsiteY91" fmla="*/ 30004 h 38100"/>
                <a:gd name="connsiteX92" fmla="*/ 3919061 w 5819775"/>
                <a:gd name="connsiteY92" fmla="*/ 31909 h 38100"/>
                <a:gd name="connsiteX93" fmla="*/ 3941921 w 5819775"/>
                <a:gd name="connsiteY93" fmla="*/ 31909 h 38100"/>
                <a:gd name="connsiteX94" fmla="*/ 3990499 w 5819775"/>
                <a:gd name="connsiteY94" fmla="*/ 10954 h 38100"/>
                <a:gd name="connsiteX95" fmla="*/ 3990499 w 5819775"/>
                <a:gd name="connsiteY95" fmla="*/ 16669 h 38100"/>
                <a:gd name="connsiteX96" fmla="*/ 3980974 w 5819775"/>
                <a:gd name="connsiteY96" fmla="*/ 20479 h 38100"/>
                <a:gd name="connsiteX97" fmla="*/ 3977164 w 5819775"/>
                <a:gd name="connsiteY97" fmla="*/ 30004 h 38100"/>
                <a:gd name="connsiteX98" fmla="*/ 3996214 w 5819775"/>
                <a:gd name="connsiteY98" fmla="*/ 30004 h 38100"/>
                <a:gd name="connsiteX99" fmla="*/ 4037171 w 5819775"/>
                <a:gd name="connsiteY99" fmla="*/ 7144 h 38100"/>
                <a:gd name="connsiteX100" fmla="*/ 3912394 w 5819775"/>
                <a:gd name="connsiteY100" fmla="*/ 9049 h 38100"/>
                <a:gd name="connsiteX101" fmla="*/ 3912394 w 5819775"/>
                <a:gd name="connsiteY101" fmla="*/ 9049 h 38100"/>
                <a:gd name="connsiteX102" fmla="*/ 3912394 w 5819775"/>
                <a:gd name="connsiteY102" fmla="*/ 9049 h 38100"/>
                <a:gd name="connsiteX103" fmla="*/ 3912394 w 5819775"/>
                <a:gd name="connsiteY103" fmla="*/ 9049 h 38100"/>
                <a:gd name="connsiteX104" fmla="*/ 3826669 w 5819775"/>
                <a:gd name="connsiteY104" fmla="*/ 9049 h 38100"/>
                <a:gd name="connsiteX105" fmla="*/ 3820954 w 5819775"/>
                <a:gd name="connsiteY105" fmla="*/ 20479 h 38100"/>
                <a:gd name="connsiteX106" fmla="*/ 3801904 w 5819775"/>
                <a:gd name="connsiteY106" fmla="*/ 20479 h 38100"/>
                <a:gd name="connsiteX107" fmla="*/ 3809524 w 5819775"/>
                <a:gd name="connsiteY107" fmla="*/ 33814 h 38100"/>
                <a:gd name="connsiteX108" fmla="*/ 3836194 w 5819775"/>
                <a:gd name="connsiteY108" fmla="*/ 33814 h 38100"/>
                <a:gd name="connsiteX109" fmla="*/ 3834289 w 5819775"/>
                <a:gd name="connsiteY109" fmla="*/ 26194 h 38100"/>
                <a:gd name="connsiteX110" fmla="*/ 3855244 w 5819775"/>
                <a:gd name="connsiteY110" fmla="*/ 9049 h 38100"/>
                <a:gd name="connsiteX111" fmla="*/ 3826669 w 5819775"/>
                <a:gd name="connsiteY111" fmla="*/ 9049 h 38100"/>
                <a:gd name="connsiteX112" fmla="*/ 3826669 w 5819775"/>
                <a:gd name="connsiteY112" fmla="*/ 9049 h 38100"/>
                <a:gd name="connsiteX113" fmla="*/ 3826669 w 5819775"/>
                <a:gd name="connsiteY113" fmla="*/ 9049 h 38100"/>
                <a:gd name="connsiteX114" fmla="*/ 3826669 w 5819775"/>
                <a:gd name="connsiteY114" fmla="*/ 9049 h 38100"/>
                <a:gd name="connsiteX115" fmla="*/ 3798094 w 5819775"/>
                <a:gd name="connsiteY115" fmla="*/ 9049 h 38100"/>
                <a:gd name="connsiteX116" fmla="*/ 3796189 w 5819775"/>
                <a:gd name="connsiteY116" fmla="*/ 14764 h 38100"/>
                <a:gd name="connsiteX117" fmla="*/ 3801904 w 5819775"/>
                <a:gd name="connsiteY117" fmla="*/ 14764 h 38100"/>
                <a:gd name="connsiteX118" fmla="*/ 3801904 w 5819775"/>
                <a:gd name="connsiteY118" fmla="*/ 9049 h 38100"/>
                <a:gd name="connsiteX119" fmla="*/ 3798094 w 5819775"/>
                <a:gd name="connsiteY119" fmla="*/ 9049 h 38100"/>
                <a:gd name="connsiteX120" fmla="*/ 3798094 w 5819775"/>
                <a:gd name="connsiteY120" fmla="*/ 9049 h 38100"/>
                <a:gd name="connsiteX121" fmla="*/ 3798094 w 5819775"/>
                <a:gd name="connsiteY121" fmla="*/ 9049 h 38100"/>
                <a:gd name="connsiteX122" fmla="*/ 3798094 w 5819775"/>
                <a:gd name="connsiteY122" fmla="*/ 9049 h 38100"/>
                <a:gd name="connsiteX123" fmla="*/ 3728561 w 5819775"/>
                <a:gd name="connsiteY123" fmla="*/ 9049 h 38100"/>
                <a:gd name="connsiteX124" fmla="*/ 3734276 w 5819775"/>
                <a:gd name="connsiteY124" fmla="*/ 31909 h 38100"/>
                <a:gd name="connsiteX125" fmla="*/ 3728561 w 5819775"/>
                <a:gd name="connsiteY125" fmla="*/ 31909 h 38100"/>
                <a:gd name="connsiteX126" fmla="*/ 3722846 w 5819775"/>
                <a:gd name="connsiteY126" fmla="*/ 12859 h 38100"/>
                <a:gd name="connsiteX127" fmla="*/ 3698081 w 5819775"/>
                <a:gd name="connsiteY127" fmla="*/ 18574 h 38100"/>
                <a:gd name="connsiteX128" fmla="*/ 3726656 w 5819775"/>
                <a:gd name="connsiteY128" fmla="*/ 7144 h 38100"/>
                <a:gd name="connsiteX129" fmla="*/ 3676174 w 5819775"/>
                <a:gd name="connsiteY129" fmla="*/ 7144 h 38100"/>
                <a:gd name="connsiteX130" fmla="*/ 3672364 w 5819775"/>
                <a:gd name="connsiteY130" fmla="*/ 12859 h 38100"/>
                <a:gd name="connsiteX131" fmla="*/ 3653314 w 5819775"/>
                <a:gd name="connsiteY131" fmla="*/ 12859 h 38100"/>
                <a:gd name="connsiteX132" fmla="*/ 3657124 w 5819775"/>
                <a:gd name="connsiteY132" fmla="*/ 33814 h 38100"/>
                <a:gd name="connsiteX133" fmla="*/ 3790474 w 5819775"/>
                <a:gd name="connsiteY133" fmla="*/ 33814 h 38100"/>
                <a:gd name="connsiteX134" fmla="*/ 3767614 w 5819775"/>
                <a:gd name="connsiteY134" fmla="*/ 7144 h 38100"/>
                <a:gd name="connsiteX135" fmla="*/ 3728561 w 5819775"/>
                <a:gd name="connsiteY135" fmla="*/ 9049 h 38100"/>
                <a:gd name="connsiteX136" fmla="*/ 3728561 w 5819775"/>
                <a:gd name="connsiteY136" fmla="*/ 9049 h 38100"/>
                <a:gd name="connsiteX137" fmla="*/ 3728561 w 5819775"/>
                <a:gd name="connsiteY137" fmla="*/ 9049 h 38100"/>
                <a:gd name="connsiteX138" fmla="*/ 3728561 w 5819775"/>
                <a:gd name="connsiteY138" fmla="*/ 9049 h 38100"/>
                <a:gd name="connsiteX139" fmla="*/ 3579971 w 5819775"/>
                <a:gd name="connsiteY139" fmla="*/ 9049 h 38100"/>
                <a:gd name="connsiteX140" fmla="*/ 3579971 w 5819775"/>
                <a:gd name="connsiteY140" fmla="*/ 14764 h 38100"/>
                <a:gd name="connsiteX141" fmla="*/ 3560921 w 5819775"/>
                <a:gd name="connsiteY141" fmla="*/ 14764 h 38100"/>
                <a:gd name="connsiteX142" fmla="*/ 3555206 w 5819775"/>
                <a:gd name="connsiteY142" fmla="*/ 35719 h 38100"/>
                <a:gd name="connsiteX143" fmla="*/ 3607594 w 5819775"/>
                <a:gd name="connsiteY143" fmla="*/ 35719 h 38100"/>
                <a:gd name="connsiteX144" fmla="*/ 3611404 w 5819775"/>
                <a:gd name="connsiteY144" fmla="*/ 20479 h 38100"/>
                <a:gd name="connsiteX145" fmla="*/ 3601879 w 5819775"/>
                <a:gd name="connsiteY145" fmla="*/ 9049 h 38100"/>
                <a:gd name="connsiteX146" fmla="*/ 3579971 w 5819775"/>
                <a:gd name="connsiteY146" fmla="*/ 9049 h 38100"/>
                <a:gd name="connsiteX147" fmla="*/ 3579971 w 5819775"/>
                <a:gd name="connsiteY147" fmla="*/ 9049 h 38100"/>
                <a:gd name="connsiteX148" fmla="*/ 3579971 w 5819775"/>
                <a:gd name="connsiteY148" fmla="*/ 9049 h 38100"/>
                <a:gd name="connsiteX149" fmla="*/ 3579971 w 5819775"/>
                <a:gd name="connsiteY149" fmla="*/ 9049 h 38100"/>
                <a:gd name="connsiteX150" fmla="*/ 3467576 w 5819775"/>
                <a:gd name="connsiteY150" fmla="*/ 9049 h 38100"/>
                <a:gd name="connsiteX151" fmla="*/ 3463766 w 5819775"/>
                <a:gd name="connsiteY151" fmla="*/ 33814 h 38100"/>
                <a:gd name="connsiteX152" fmla="*/ 3506629 w 5819775"/>
                <a:gd name="connsiteY152" fmla="*/ 33814 h 38100"/>
                <a:gd name="connsiteX153" fmla="*/ 3506629 w 5819775"/>
                <a:gd name="connsiteY153" fmla="*/ 31909 h 38100"/>
                <a:gd name="connsiteX154" fmla="*/ 3499009 w 5819775"/>
                <a:gd name="connsiteY154" fmla="*/ 9049 h 38100"/>
                <a:gd name="connsiteX155" fmla="*/ 3467576 w 5819775"/>
                <a:gd name="connsiteY155" fmla="*/ 9049 h 38100"/>
                <a:gd name="connsiteX156" fmla="*/ 3467576 w 5819775"/>
                <a:gd name="connsiteY156" fmla="*/ 9049 h 38100"/>
                <a:gd name="connsiteX157" fmla="*/ 3467576 w 5819775"/>
                <a:gd name="connsiteY157" fmla="*/ 9049 h 38100"/>
                <a:gd name="connsiteX158" fmla="*/ 3467576 w 5819775"/>
                <a:gd name="connsiteY158" fmla="*/ 9049 h 38100"/>
                <a:gd name="connsiteX159" fmla="*/ 3007519 w 5819775"/>
                <a:gd name="connsiteY159" fmla="*/ 9049 h 38100"/>
                <a:gd name="connsiteX160" fmla="*/ 3007519 w 5819775"/>
                <a:gd name="connsiteY160" fmla="*/ 20479 h 38100"/>
                <a:gd name="connsiteX161" fmla="*/ 2996089 w 5819775"/>
                <a:gd name="connsiteY161" fmla="*/ 20479 h 38100"/>
                <a:gd name="connsiteX162" fmla="*/ 2996089 w 5819775"/>
                <a:gd name="connsiteY162" fmla="*/ 14764 h 38100"/>
                <a:gd name="connsiteX163" fmla="*/ 3005614 w 5819775"/>
                <a:gd name="connsiteY163" fmla="*/ 9049 h 38100"/>
                <a:gd name="connsiteX164" fmla="*/ 2957036 w 5819775"/>
                <a:gd name="connsiteY164" fmla="*/ 9049 h 38100"/>
                <a:gd name="connsiteX165" fmla="*/ 2951321 w 5819775"/>
                <a:gd name="connsiteY165" fmla="*/ 26194 h 38100"/>
                <a:gd name="connsiteX166" fmla="*/ 2951321 w 5819775"/>
                <a:gd name="connsiteY166" fmla="*/ 9049 h 38100"/>
                <a:gd name="connsiteX167" fmla="*/ 2877979 w 5819775"/>
                <a:gd name="connsiteY167" fmla="*/ 9049 h 38100"/>
                <a:gd name="connsiteX168" fmla="*/ 2857024 w 5819775"/>
                <a:gd name="connsiteY168" fmla="*/ 33814 h 38100"/>
                <a:gd name="connsiteX169" fmla="*/ 3022759 w 5819775"/>
                <a:gd name="connsiteY169" fmla="*/ 33814 h 38100"/>
                <a:gd name="connsiteX170" fmla="*/ 3020854 w 5819775"/>
                <a:gd name="connsiteY170" fmla="*/ 9049 h 38100"/>
                <a:gd name="connsiteX171" fmla="*/ 3007519 w 5819775"/>
                <a:gd name="connsiteY171" fmla="*/ 9049 h 38100"/>
                <a:gd name="connsiteX172" fmla="*/ 3007519 w 5819775"/>
                <a:gd name="connsiteY172" fmla="*/ 9049 h 38100"/>
                <a:gd name="connsiteX173" fmla="*/ 3007519 w 5819775"/>
                <a:gd name="connsiteY173" fmla="*/ 9049 h 38100"/>
                <a:gd name="connsiteX174" fmla="*/ 3007519 w 5819775"/>
                <a:gd name="connsiteY174" fmla="*/ 9049 h 38100"/>
                <a:gd name="connsiteX175" fmla="*/ 2804636 w 5819775"/>
                <a:gd name="connsiteY175" fmla="*/ 9049 h 38100"/>
                <a:gd name="connsiteX176" fmla="*/ 2810351 w 5819775"/>
                <a:gd name="connsiteY176" fmla="*/ 20479 h 38100"/>
                <a:gd name="connsiteX177" fmla="*/ 2829401 w 5819775"/>
                <a:gd name="connsiteY177" fmla="*/ 20479 h 38100"/>
                <a:gd name="connsiteX178" fmla="*/ 2840831 w 5819775"/>
                <a:gd name="connsiteY178" fmla="*/ 14764 h 38100"/>
                <a:gd name="connsiteX179" fmla="*/ 2835116 w 5819775"/>
                <a:gd name="connsiteY179" fmla="*/ 9049 h 38100"/>
                <a:gd name="connsiteX180" fmla="*/ 2804636 w 5819775"/>
                <a:gd name="connsiteY180" fmla="*/ 9049 h 38100"/>
                <a:gd name="connsiteX181" fmla="*/ 2804636 w 5819775"/>
                <a:gd name="connsiteY181" fmla="*/ 9049 h 38100"/>
                <a:gd name="connsiteX182" fmla="*/ 2804636 w 5819775"/>
                <a:gd name="connsiteY182" fmla="*/ 9049 h 38100"/>
                <a:gd name="connsiteX183" fmla="*/ 2804636 w 5819775"/>
                <a:gd name="connsiteY183" fmla="*/ 9049 h 38100"/>
                <a:gd name="connsiteX184" fmla="*/ 2659856 w 5819775"/>
                <a:gd name="connsiteY184" fmla="*/ 9049 h 38100"/>
                <a:gd name="connsiteX185" fmla="*/ 2631281 w 5819775"/>
                <a:gd name="connsiteY185" fmla="*/ 33814 h 38100"/>
                <a:gd name="connsiteX186" fmla="*/ 2749391 w 5819775"/>
                <a:gd name="connsiteY186" fmla="*/ 33814 h 38100"/>
                <a:gd name="connsiteX187" fmla="*/ 2753201 w 5819775"/>
                <a:gd name="connsiteY187" fmla="*/ 31909 h 38100"/>
                <a:gd name="connsiteX188" fmla="*/ 2747486 w 5819775"/>
                <a:gd name="connsiteY188" fmla="*/ 31909 h 38100"/>
                <a:gd name="connsiteX189" fmla="*/ 2717006 w 5819775"/>
                <a:gd name="connsiteY189" fmla="*/ 9049 h 38100"/>
                <a:gd name="connsiteX190" fmla="*/ 2659856 w 5819775"/>
                <a:gd name="connsiteY190" fmla="*/ 9049 h 38100"/>
                <a:gd name="connsiteX191" fmla="*/ 2659856 w 5819775"/>
                <a:gd name="connsiteY191" fmla="*/ 9049 h 38100"/>
                <a:gd name="connsiteX192" fmla="*/ 2659856 w 5819775"/>
                <a:gd name="connsiteY192" fmla="*/ 9049 h 38100"/>
                <a:gd name="connsiteX193" fmla="*/ 2659856 w 5819775"/>
                <a:gd name="connsiteY193" fmla="*/ 9049 h 38100"/>
                <a:gd name="connsiteX194" fmla="*/ 2567464 w 5819775"/>
                <a:gd name="connsiteY194" fmla="*/ 9049 h 38100"/>
                <a:gd name="connsiteX195" fmla="*/ 2556034 w 5819775"/>
                <a:gd name="connsiteY195" fmla="*/ 20479 h 38100"/>
                <a:gd name="connsiteX196" fmla="*/ 2580799 w 5819775"/>
                <a:gd name="connsiteY196" fmla="*/ 20479 h 38100"/>
                <a:gd name="connsiteX197" fmla="*/ 2588419 w 5819775"/>
                <a:gd name="connsiteY197" fmla="*/ 9049 h 38100"/>
                <a:gd name="connsiteX198" fmla="*/ 2567464 w 5819775"/>
                <a:gd name="connsiteY198" fmla="*/ 9049 h 38100"/>
                <a:gd name="connsiteX199" fmla="*/ 2567464 w 5819775"/>
                <a:gd name="connsiteY199" fmla="*/ 9049 h 38100"/>
                <a:gd name="connsiteX200" fmla="*/ 2567464 w 5819775"/>
                <a:gd name="connsiteY200" fmla="*/ 9049 h 38100"/>
                <a:gd name="connsiteX201" fmla="*/ 2567464 w 5819775"/>
                <a:gd name="connsiteY201" fmla="*/ 9049 h 38100"/>
                <a:gd name="connsiteX202" fmla="*/ 2501741 w 5819775"/>
                <a:gd name="connsiteY202" fmla="*/ 9049 h 38100"/>
                <a:gd name="connsiteX203" fmla="*/ 2513171 w 5819775"/>
                <a:gd name="connsiteY203" fmla="*/ 33814 h 38100"/>
                <a:gd name="connsiteX204" fmla="*/ 2537936 w 5819775"/>
                <a:gd name="connsiteY204" fmla="*/ 33814 h 38100"/>
                <a:gd name="connsiteX205" fmla="*/ 2524601 w 5819775"/>
                <a:gd name="connsiteY205" fmla="*/ 9049 h 38100"/>
                <a:gd name="connsiteX206" fmla="*/ 2501741 w 5819775"/>
                <a:gd name="connsiteY206" fmla="*/ 9049 h 38100"/>
                <a:gd name="connsiteX207" fmla="*/ 2501741 w 5819775"/>
                <a:gd name="connsiteY207" fmla="*/ 9049 h 38100"/>
                <a:gd name="connsiteX208" fmla="*/ 2501741 w 5819775"/>
                <a:gd name="connsiteY208" fmla="*/ 9049 h 38100"/>
                <a:gd name="connsiteX209" fmla="*/ 2501741 w 5819775"/>
                <a:gd name="connsiteY209" fmla="*/ 9049 h 38100"/>
                <a:gd name="connsiteX210" fmla="*/ 2393156 w 5819775"/>
                <a:gd name="connsiteY210" fmla="*/ 9049 h 38100"/>
                <a:gd name="connsiteX211" fmla="*/ 2423636 w 5819775"/>
                <a:gd name="connsiteY211" fmla="*/ 33814 h 38100"/>
                <a:gd name="connsiteX212" fmla="*/ 2452211 w 5819775"/>
                <a:gd name="connsiteY212" fmla="*/ 33814 h 38100"/>
                <a:gd name="connsiteX213" fmla="*/ 2446496 w 5819775"/>
                <a:gd name="connsiteY213" fmla="*/ 9049 h 38100"/>
                <a:gd name="connsiteX214" fmla="*/ 2393156 w 5819775"/>
                <a:gd name="connsiteY214" fmla="*/ 9049 h 38100"/>
                <a:gd name="connsiteX215" fmla="*/ 2393156 w 5819775"/>
                <a:gd name="connsiteY215" fmla="*/ 9049 h 38100"/>
                <a:gd name="connsiteX216" fmla="*/ 2393156 w 5819775"/>
                <a:gd name="connsiteY216" fmla="*/ 9049 h 38100"/>
                <a:gd name="connsiteX217" fmla="*/ 2393156 w 5819775"/>
                <a:gd name="connsiteY217" fmla="*/ 9049 h 38100"/>
                <a:gd name="connsiteX218" fmla="*/ 2319814 w 5819775"/>
                <a:gd name="connsiteY218" fmla="*/ 9049 h 38100"/>
                <a:gd name="connsiteX219" fmla="*/ 2329339 w 5819775"/>
                <a:gd name="connsiteY219" fmla="*/ 33814 h 38100"/>
                <a:gd name="connsiteX220" fmla="*/ 2366486 w 5819775"/>
                <a:gd name="connsiteY220" fmla="*/ 33814 h 38100"/>
                <a:gd name="connsiteX221" fmla="*/ 2358866 w 5819775"/>
                <a:gd name="connsiteY221" fmla="*/ 9049 h 38100"/>
                <a:gd name="connsiteX222" fmla="*/ 2319814 w 5819775"/>
                <a:gd name="connsiteY222" fmla="*/ 9049 h 38100"/>
                <a:gd name="connsiteX223" fmla="*/ 2319814 w 5819775"/>
                <a:gd name="connsiteY223" fmla="*/ 9049 h 38100"/>
                <a:gd name="connsiteX224" fmla="*/ 2319814 w 5819775"/>
                <a:gd name="connsiteY224" fmla="*/ 9049 h 38100"/>
                <a:gd name="connsiteX225" fmla="*/ 2319814 w 5819775"/>
                <a:gd name="connsiteY225" fmla="*/ 9049 h 38100"/>
                <a:gd name="connsiteX226" fmla="*/ 2088356 w 5819775"/>
                <a:gd name="connsiteY226" fmla="*/ 9049 h 38100"/>
                <a:gd name="connsiteX227" fmla="*/ 2090261 w 5819775"/>
                <a:gd name="connsiteY227" fmla="*/ 14764 h 38100"/>
                <a:gd name="connsiteX228" fmla="*/ 2109311 w 5819775"/>
                <a:gd name="connsiteY228" fmla="*/ 14764 h 38100"/>
                <a:gd name="connsiteX229" fmla="*/ 2111216 w 5819775"/>
                <a:gd name="connsiteY229" fmla="*/ 35719 h 38100"/>
                <a:gd name="connsiteX230" fmla="*/ 2276951 w 5819775"/>
                <a:gd name="connsiteY230" fmla="*/ 35719 h 38100"/>
                <a:gd name="connsiteX231" fmla="*/ 2273141 w 5819775"/>
                <a:gd name="connsiteY231" fmla="*/ 10954 h 38100"/>
                <a:gd name="connsiteX232" fmla="*/ 2088356 w 5819775"/>
                <a:gd name="connsiteY232" fmla="*/ 9049 h 38100"/>
                <a:gd name="connsiteX233" fmla="*/ 2088356 w 5819775"/>
                <a:gd name="connsiteY233" fmla="*/ 9049 h 38100"/>
                <a:gd name="connsiteX234" fmla="*/ 2088356 w 5819775"/>
                <a:gd name="connsiteY234" fmla="*/ 9049 h 38100"/>
                <a:gd name="connsiteX235" fmla="*/ 2088356 w 5819775"/>
                <a:gd name="connsiteY235" fmla="*/ 9049 h 38100"/>
                <a:gd name="connsiteX236" fmla="*/ 1997869 w 5819775"/>
                <a:gd name="connsiteY236" fmla="*/ 9049 h 38100"/>
                <a:gd name="connsiteX237" fmla="*/ 1997869 w 5819775"/>
                <a:gd name="connsiteY237" fmla="*/ 14764 h 38100"/>
                <a:gd name="connsiteX238" fmla="*/ 1992154 w 5819775"/>
                <a:gd name="connsiteY238" fmla="*/ 14764 h 38100"/>
                <a:gd name="connsiteX239" fmla="*/ 1992154 w 5819775"/>
                <a:gd name="connsiteY239" fmla="*/ 9049 h 38100"/>
                <a:gd name="connsiteX240" fmla="*/ 1897856 w 5819775"/>
                <a:gd name="connsiteY240" fmla="*/ 9049 h 38100"/>
                <a:gd name="connsiteX241" fmla="*/ 1874996 w 5819775"/>
                <a:gd name="connsiteY241" fmla="*/ 35719 h 38100"/>
                <a:gd name="connsiteX242" fmla="*/ 2033111 w 5819775"/>
                <a:gd name="connsiteY242" fmla="*/ 35719 h 38100"/>
                <a:gd name="connsiteX243" fmla="*/ 2025491 w 5819775"/>
                <a:gd name="connsiteY243" fmla="*/ 9049 h 38100"/>
                <a:gd name="connsiteX244" fmla="*/ 1997869 w 5819775"/>
                <a:gd name="connsiteY244" fmla="*/ 9049 h 38100"/>
                <a:gd name="connsiteX245" fmla="*/ 1997869 w 5819775"/>
                <a:gd name="connsiteY245" fmla="*/ 9049 h 38100"/>
                <a:gd name="connsiteX246" fmla="*/ 1997869 w 5819775"/>
                <a:gd name="connsiteY246" fmla="*/ 9049 h 38100"/>
                <a:gd name="connsiteX247" fmla="*/ 1997869 w 5819775"/>
                <a:gd name="connsiteY247" fmla="*/ 9049 h 38100"/>
                <a:gd name="connsiteX248" fmla="*/ 1838801 w 5819775"/>
                <a:gd name="connsiteY248" fmla="*/ 9049 h 38100"/>
                <a:gd name="connsiteX249" fmla="*/ 1840706 w 5819775"/>
                <a:gd name="connsiteY249" fmla="*/ 14764 h 38100"/>
                <a:gd name="connsiteX250" fmla="*/ 1846421 w 5819775"/>
                <a:gd name="connsiteY250" fmla="*/ 9049 h 38100"/>
                <a:gd name="connsiteX251" fmla="*/ 1838801 w 5819775"/>
                <a:gd name="connsiteY251" fmla="*/ 9049 h 38100"/>
                <a:gd name="connsiteX252" fmla="*/ 1838801 w 5819775"/>
                <a:gd name="connsiteY252" fmla="*/ 9049 h 38100"/>
                <a:gd name="connsiteX253" fmla="*/ 1838801 w 5819775"/>
                <a:gd name="connsiteY253" fmla="*/ 9049 h 38100"/>
                <a:gd name="connsiteX254" fmla="*/ 1838801 w 5819775"/>
                <a:gd name="connsiteY254" fmla="*/ 9049 h 38100"/>
                <a:gd name="connsiteX255" fmla="*/ 1810226 w 5819775"/>
                <a:gd name="connsiteY255" fmla="*/ 9049 h 38100"/>
                <a:gd name="connsiteX256" fmla="*/ 1796891 w 5819775"/>
                <a:gd name="connsiteY256" fmla="*/ 14764 h 38100"/>
                <a:gd name="connsiteX257" fmla="*/ 1802606 w 5819775"/>
                <a:gd name="connsiteY257" fmla="*/ 20479 h 38100"/>
                <a:gd name="connsiteX258" fmla="*/ 1827371 w 5819775"/>
                <a:gd name="connsiteY258" fmla="*/ 26194 h 38100"/>
                <a:gd name="connsiteX259" fmla="*/ 1815941 w 5819775"/>
                <a:gd name="connsiteY259" fmla="*/ 9049 h 38100"/>
                <a:gd name="connsiteX260" fmla="*/ 1810226 w 5819775"/>
                <a:gd name="connsiteY260" fmla="*/ 9049 h 38100"/>
                <a:gd name="connsiteX261" fmla="*/ 1810226 w 5819775"/>
                <a:gd name="connsiteY261" fmla="*/ 9049 h 38100"/>
                <a:gd name="connsiteX262" fmla="*/ 1810226 w 5819775"/>
                <a:gd name="connsiteY262" fmla="*/ 9049 h 38100"/>
                <a:gd name="connsiteX263" fmla="*/ 1810226 w 5819775"/>
                <a:gd name="connsiteY263" fmla="*/ 9049 h 38100"/>
                <a:gd name="connsiteX264" fmla="*/ 1676876 w 5819775"/>
                <a:gd name="connsiteY264" fmla="*/ 9049 h 38100"/>
                <a:gd name="connsiteX265" fmla="*/ 1680686 w 5819775"/>
                <a:gd name="connsiteY265" fmla="*/ 14764 h 38100"/>
                <a:gd name="connsiteX266" fmla="*/ 1661636 w 5819775"/>
                <a:gd name="connsiteY266" fmla="*/ 14764 h 38100"/>
                <a:gd name="connsiteX267" fmla="*/ 1563529 w 5819775"/>
                <a:gd name="connsiteY267" fmla="*/ 14764 h 38100"/>
                <a:gd name="connsiteX268" fmla="*/ 1552099 w 5819775"/>
                <a:gd name="connsiteY268" fmla="*/ 26194 h 38100"/>
                <a:gd name="connsiteX269" fmla="*/ 1471136 w 5819775"/>
                <a:gd name="connsiteY269" fmla="*/ 33814 h 38100"/>
                <a:gd name="connsiteX270" fmla="*/ 1730216 w 5819775"/>
                <a:gd name="connsiteY270" fmla="*/ 33814 h 38100"/>
                <a:gd name="connsiteX271" fmla="*/ 1699736 w 5819775"/>
                <a:gd name="connsiteY271" fmla="*/ 9049 h 38100"/>
                <a:gd name="connsiteX272" fmla="*/ 1676876 w 5819775"/>
                <a:gd name="connsiteY272" fmla="*/ 9049 h 38100"/>
                <a:gd name="connsiteX273" fmla="*/ 1676876 w 5819775"/>
                <a:gd name="connsiteY273" fmla="*/ 9049 h 38100"/>
                <a:gd name="connsiteX274" fmla="*/ 1676876 w 5819775"/>
                <a:gd name="connsiteY274" fmla="*/ 9049 h 38100"/>
                <a:gd name="connsiteX275" fmla="*/ 1676876 w 5819775"/>
                <a:gd name="connsiteY275" fmla="*/ 9049 h 38100"/>
                <a:gd name="connsiteX276" fmla="*/ 1226344 w 5819775"/>
                <a:gd name="connsiteY276" fmla="*/ 9049 h 38100"/>
                <a:gd name="connsiteX277" fmla="*/ 1230154 w 5819775"/>
                <a:gd name="connsiteY277" fmla="*/ 33814 h 38100"/>
                <a:gd name="connsiteX278" fmla="*/ 1282541 w 5819775"/>
                <a:gd name="connsiteY278" fmla="*/ 33814 h 38100"/>
                <a:gd name="connsiteX279" fmla="*/ 1271111 w 5819775"/>
                <a:gd name="connsiteY279" fmla="*/ 9049 h 38100"/>
                <a:gd name="connsiteX280" fmla="*/ 1226344 w 5819775"/>
                <a:gd name="connsiteY280" fmla="*/ 9049 h 38100"/>
                <a:gd name="connsiteX281" fmla="*/ 1226344 w 5819775"/>
                <a:gd name="connsiteY281" fmla="*/ 9049 h 38100"/>
                <a:gd name="connsiteX282" fmla="*/ 1226344 w 5819775"/>
                <a:gd name="connsiteY282" fmla="*/ 9049 h 38100"/>
                <a:gd name="connsiteX283" fmla="*/ 1226344 w 5819775"/>
                <a:gd name="connsiteY283" fmla="*/ 9049 h 38100"/>
                <a:gd name="connsiteX284" fmla="*/ 865346 w 5819775"/>
                <a:gd name="connsiteY284" fmla="*/ 9049 h 38100"/>
                <a:gd name="connsiteX285" fmla="*/ 850106 w 5819775"/>
                <a:gd name="connsiteY285" fmla="*/ 9049 h 38100"/>
                <a:gd name="connsiteX286" fmla="*/ 834866 w 5819775"/>
                <a:gd name="connsiteY286" fmla="*/ 9049 h 38100"/>
                <a:gd name="connsiteX287" fmla="*/ 836771 w 5819775"/>
                <a:gd name="connsiteY287" fmla="*/ 14764 h 38100"/>
                <a:gd name="connsiteX288" fmla="*/ 825341 w 5819775"/>
                <a:gd name="connsiteY288" fmla="*/ 14764 h 38100"/>
                <a:gd name="connsiteX289" fmla="*/ 825341 w 5819775"/>
                <a:gd name="connsiteY289" fmla="*/ 9049 h 38100"/>
                <a:gd name="connsiteX290" fmla="*/ 812006 w 5819775"/>
                <a:gd name="connsiteY290" fmla="*/ 9049 h 38100"/>
                <a:gd name="connsiteX291" fmla="*/ 812006 w 5819775"/>
                <a:gd name="connsiteY291" fmla="*/ 14764 h 38100"/>
                <a:gd name="connsiteX292" fmla="*/ 783431 w 5819775"/>
                <a:gd name="connsiteY292" fmla="*/ 35719 h 38100"/>
                <a:gd name="connsiteX293" fmla="*/ 1059656 w 5819775"/>
                <a:gd name="connsiteY293" fmla="*/ 35719 h 38100"/>
                <a:gd name="connsiteX294" fmla="*/ 1067276 w 5819775"/>
                <a:gd name="connsiteY294" fmla="*/ 10954 h 38100"/>
                <a:gd name="connsiteX295" fmla="*/ 865346 w 5819775"/>
                <a:gd name="connsiteY295" fmla="*/ 9049 h 38100"/>
                <a:gd name="connsiteX296" fmla="*/ 865346 w 5819775"/>
                <a:gd name="connsiteY296" fmla="*/ 9049 h 38100"/>
                <a:gd name="connsiteX297" fmla="*/ 865346 w 5819775"/>
                <a:gd name="connsiteY297" fmla="*/ 9049 h 38100"/>
                <a:gd name="connsiteX298" fmla="*/ 865346 w 5819775"/>
                <a:gd name="connsiteY298" fmla="*/ 9049 h 38100"/>
                <a:gd name="connsiteX299" fmla="*/ 730091 w 5819775"/>
                <a:gd name="connsiteY299" fmla="*/ 9049 h 38100"/>
                <a:gd name="connsiteX300" fmla="*/ 735806 w 5819775"/>
                <a:gd name="connsiteY300" fmla="*/ 14764 h 38100"/>
                <a:gd name="connsiteX301" fmla="*/ 737711 w 5819775"/>
                <a:gd name="connsiteY301" fmla="*/ 9049 h 38100"/>
                <a:gd name="connsiteX302" fmla="*/ 730091 w 5819775"/>
                <a:gd name="connsiteY302" fmla="*/ 9049 h 38100"/>
                <a:gd name="connsiteX303" fmla="*/ 730091 w 5819775"/>
                <a:gd name="connsiteY303" fmla="*/ 9049 h 38100"/>
                <a:gd name="connsiteX304" fmla="*/ 730091 w 5819775"/>
                <a:gd name="connsiteY304" fmla="*/ 9049 h 38100"/>
                <a:gd name="connsiteX305" fmla="*/ 730091 w 5819775"/>
                <a:gd name="connsiteY305" fmla="*/ 9049 h 38100"/>
                <a:gd name="connsiteX306" fmla="*/ 689134 w 5819775"/>
                <a:gd name="connsiteY306" fmla="*/ 9049 h 38100"/>
                <a:gd name="connsiteX307" fmla="*/ 687229 w 5819775"/>
                <a:gd name="connsiteY307" fmla="*/ 14764 h 38100"/>
                <a:gd name="connsiteX308" fmla="*/ 692944 w 5819775"/>
                <a:gd name="connsiteY308" fmla="*/ 35719 h 38100"/>
                <a:gd name="connsiteX309" fmla="*/ 711994 w 5819775"/>
                <a:gd name="connsiteY309" fmla="*/ 35719 h 38100"/>
                <a:gd name="connsiteX310" fmla="*/ 710089 w 5819775"/>
                <a:gd name="connsiteY310" fmla="*/ 28099 h 38100"/>
                <a:gd name="connsiteX311" fmla="*/ 729139 w 5819775"/>
                <a:gd name="connsiteY311" fmla="*/ 28099 h 38100"/>
                <a:gd name="connsiteX312" fmla="*/ 729139 w 5819775"/>
                <a:gd name="connsiteY312" fmla="*/ 16669 h 38100"/>
                <a:gd name="connsiteX313" fmla="*/ 711994 w 5819775"/>
                <a:gd name="connsiteY313" fmla="*/ 10954 h 38100"/>
                <a:gd name="connsiteX314" fmla="*/ 689134 w 5819775"/>
                <a:gd name="connsiteY314" fmla="*/ 9049 h 38100"/>
                <a:gd name="connsiteX315" fmla="*/ 689134 w 5819775"/>
                <a:gd name="connsiteY315" fmla="*/ 9049 h 38100"/>
                <a:gd name="connsiteX316" fmla="*/ 689134 w 5819775"/>
                <a:gd name="connsiteY316" fmla="*/ 9049 h 38100"/>
                <a:gd name="connsiteX317" fmla="*/ 689134 w 5819775"/>
                <a:gd name="connsiteY317" fmla="*/ 9049 h 38100"/>
                <a:gd name="connsiteX318" fmla="*/ 434816 w 5819775"/>
                <a:gd name="connsiteY318" fmla="*/ 9049 h 38100"/>
                <a:gd name="connsiteX319" fmla="*/ 404336 w 5819775"/>
                <a:gd name="connsiteY319" fmla="*/ 35719 h 38100"/>
                <a:gd name="connsiteX320" fmla="*/ 474821 w 5819775"/>
                <a:gd name="connsiteY320" fmla="*/ 35719 h 38100"/>
                <a:gd name="connsiteX321" fmla="*/ 474821 w 5819775"/>
                <a:gd name="connsiteY321" fmla="*/ 33814 h 38100"/>
                <a:gd name="connsiteX322" fmla="*/ 480536 w 5819775"/>
                <a:gd name="connsiteY322" fmla="*/ 33814 h 38100"/>
                <a:gd name="connsiteX323" fmla="*/ 480536 w 5819775"/>
                <a:gd name="connsiteY323" fmla="*/ 35719 h 38100"/>
                <a:gd name="connsiteX324" fmla="*/ 507206 w 5819775"/>
                <a:gd name="connsiteY324" fmla="*/ 35719 h 38100"/>
                <a:gd name="connsiteX325" fmla="*/ 511016 w 5819775"/>
                <a:gd name="connsiteY325" fmla="*/ 14764 h 38100"/>
                <a:gd name="connsiteX326" fmla="*/ 550069 w 5819775"/>
                <a:gd name="connsiteY326" fmla="*/ 9049 h 38100"/>
                <a:gd name="connsiteX327" fmla="*/ 434816 w 5819775"/>
                <a:gd name="connsiteY327" fmla="*/ 9049 h 38100"/>
                <a:gd name="connsiteX328" fmla="*/ 434816 w 5819775"/>
                <a:gd name="connsiteY328" fmla="*/ 9049 h 38100"/>
                <a:gd name="connsiteX329" fmla="*/ 434816 w 5819775"/>
                <a:gd name="connsiteY329" fmla="*/ 9049 h 38100"/>
                <a:gd name="connsiteX330" fmla="*/ 434816 w 5819775"/>
                <a:gd name="connsiteY330" fmla="*/ 9049 h 38100"/>
                <a:gd name="connsiteX331" fmla="*/ 204311 w 5819775"/>
                <a:gd name="connsiteY331" fmla="*/ 9049 h 38100"/>
                <a:gd name="connsiteX332" fmla="*/ 198596 w 5819775"/>
                <a:gd name="connsiteY332" fmla="*/ 33814 h 38100"/>
                <a:gd name="connsiteX333" fmla="*/ 233839 w 5819775"/>
                <a:gd name="connsiteY333" fmla="*/ 33814 h 38100"/>
                <a:gd name="connsiteX334" fmla="*/ 233839 w 5819775"/>
                <a:gd name="connsiteY334" fmla="*/ 9049 h 38100"/>
                <a:gd name="connsiteX335" fmla="*/ 204311 w 5819775"/>
                <a:gd name="connsiteY335" fmla="*/ 9049 h 38100"/>
                <a:gd name="connsiteX336" fmla="*/ 204311 w 5819775"/>
                <a:gd name="connsiteY336" fmla="*/ 9049 h 38100"/>
                <a:gd name="connsiteX337" fmla="*/ 204311 w 5819775"/>
                <a:gd name="connsiteY337" fmla="*/ 9049 h 38100"/>
                <a:gd name="connsiteX338" fmla="*/ 204311 w 5819775"/>
                <a:gd name="connsiteY338" fmla="*/ 9049 h 38100"/>
                <a:gd name="connsiteX339" fmla="*/ 154781 w 5819775"/>
                <a:gd name="connsiteY339" fmla="*/ 9049 h 38100"/>
                <a:gd name="connsiteX340" fmla="*/ 166211 w 5819775"/>
                <a:gd name="connsiteY340" fmla="*/ 9049 h 38100"/>
                <a:gd name="connsiteX341" fmla="*/ 154781 w 5819775"/>
                <a:gd name="connsiteY341" fmla="*/ 9049 h 38100"/>
                <a:gd name="connsiteX342" fmla="*/ 154781 w 5819775"/>
                <a:gd name="connsiteY342" fmla="*/ 9049 h 38100"/>
                <a:gd name="connsiteX343" fmla="*/ 154781 w 5819775"/>
                <a:gd name="connsiteY343" fmla="*/ 9049 h 38100"/>
                <a:gd name="connsiteX344" fmla="*/ 154781 w 5819775"/>
                <a:gd name="connsiteY344" fmla="*/ 9049 h 38100"/>
                <a:gd name="connsiteX345" fmla="*/ 7144 w 5819775"/>
                <a:gd name="connsiteY345" fmla="*/ 9049 h 38100"/>
                <a:gd name="connsiteX346" fmla="*/ 12859 w 5819775"/>
                <a:gd name="connsiteY346" fmla="*/ 35719 h 38100"/>
                <a:gd name="connsiteX347" fmla="*/ 39529 w 5819775"/>
                <a:gd name="connsiteY347" fmla="*/ 35719 h 38100"/>
                <a:gd name="connsiteX348" fmla="*/ 30004 w 5819775"/>
                <a:gd name="connsiteY348" fmla="*/ 10954 h 38100"/>
                <a:gd name="connsiteX349" fmla="*/ 7144 w 5819775"/>
                <a:gd name="connsiteY349" fmla="*/ 9049 h 38100"/>
                <a:gd name="connsiteX350" fmla="*/ 7144 w 5819775"/>
                <a:gd name="connsiteY350" fmla="*/ 9049 h 38100"/>
                <a:gd name="connsiteX351" fmla="*/ 7144 w 5819775"/>
                <a:gd name="connsiteY351" fmla="*/ 9049 h 38100"/>
                <a:gd name="connsiteX352" fmla="*/ 7144 w 5819775"/>
                <a:gd name="connsiteY352" fmla="*/ 9049 h 38100"/>
                <a:gd name="connsiteX353" fmla="*/ 5084922 w 5819775"/>
                <a:gd name="connsiteY353" fmla="*/ 36671 h 38100"/>
                <a:gd name="connsiteX354" fmla="*/ 5083016 w 5819775"/>
                <a:gd name="connsiteY354" fmla="*/ 34766 h 38100"/>
                <a:gd name="connsiteX355" fmla="*/ 5071586 w 5819775"/>
                <a:gd name="connsiteY355" fmla="*/ 36671 h 38100"/>
                <a:gd name="connsiteX356" fmla="*/ 5084922 w 5819775"/>
                <a:gd name="connsiteY356" fmla="*/ 36671 h 38100"/>
                <a:gd name="connsiteX357" fmla="*/ 5084922 w 5819775"/>
                <a:gd name="connsiteY357" fmla="*/ 36671 h 38100"/>
                <a:gd name="connsiteX358" fmla="*/ 5084922 w 5819775"/>
                <a:gd name="connsiteY358" fmla="*/ 36671 h 38100"/>
                <a:gd name="connsiteX359" fmla="*/ 5084922 w 5819775"/>
                <a:gd name="connsiteY359" fmla="*/ 36671 h 38100"/>
                <a:gd name="connsiteX360" fmla="*/ 3448526 w 5819775"/>
                <a:gd name="connsiteY360" fmla="*/ 36671 h 38100"/>
                <a:gd name="connsiteX361" fmla="*/ 3448526 w 5819775"/>
                <a:gd name="connsiteY361" fmla="*/ 34766 h 38100"/>
                <a:gd name="connsiteX362" fmla="*/ 3444716 w 5819775"/>
                <a:gd name="connsiteY362" fmla="*/ 36671 h 38100"/>
                <a:gd name="connsiteX363" fmla="*/ 3448526 w 5819775"/>
                <a:gd name="connsiteY363" fmla="*/ 36671 h 38100"/>
                <a:gd name="connsiteX364" fmla="*/ 3448526 w 5819775"/>
                <a:gd name="connsiteY364" fmla="*/ 36671 h 38100"/>
                <a:gd name="connsiteX365" fmla="*/ 3448526 w 5819775"/>
                <a:gd name="connsiteY365" fmla="*/ 36671 h 38100"/>
                <a:gd name="connsiteX366" fmla="*/ 3448526 w 5819775"/>
                <a:gd name="connsiteY366" fmla="*/ 36671 h 38100"/>
                <a:gd name="connsiteX367" fmla="*/ 548164 w 5819775"/>
                <a:gd name="connsiteY367" fmla="*/ 36671 h 38100"/>
                <a:gd name="connsiteX368" fmla="*/ 542449 w 5819775"/>
                <a:gd name="connsiteY368" fmla="*/ 21431 h 38100"/>
                <a:gd name="connsiteX369" fmla="*/ 542449 w 5819775"/>
                <a:gd name="connsiteY369" fmla="*/ 36671 h 38100"/>
                <a:gd name="connsiteX370" fmla="*/ 548164 w 5819775"/>
                <a:gd name="connsiteY370" fmla="*/ 36671 h 38100"/>
                <a:gd name="connsiteX371" fmla="*/ 548164 w 5819775"/>
                <a:gd name="connsiteY371" fmla="*/ 36671 h 38100"/>
                <a:gd name="connsiteX372" fmla="*/ 548164 w 5819775"/>
                <a:gd name="connsiteY372" fmla="*/ 36671 h 38100"/>
                <a:gd name="connsiteX373" fmla="*/ 548164 w 5819775"/>
                <a:gd name="connsiteY373" fmla="*/ 36671 h 38100"/>
                <a:gd name="connsiteX374" fmla="*/ 5268754 w 5819775"/>
                <a:gd name="connsiteY374" fmla="*/ 21431 h 38100"/>
                <a:gd name="connsiteX375" fmla="*/ 5243989 w 5819775"/>
                <a:gd name="connsiteY375" fmla="*/ 32861 h 38100"/>
                <a:gd name="connsiteX376" fmla="*/ 5243989 w 5819775"/>
                <a:gd name="connsiteY376" fmla="*/ 27146 h 38100"/>
                <a:gd name="connsiteX377" fmla="*/ 5268754 w 5819775"/>
                <a:gd name="connsiteY377" fmla="*/ 21431 h 38100"/>
                <a:gd name="connsiteX378" fmla="*/ 5268754 w 5819775"/>
                <a:gd name="connsiteY378" fmla="*/ 21431 h 38100"/>
                <a:gd name="connsiteX379" fmla="*/ 5268754 w 5819775"/>
                <a:gd name="connsiteY379" fmla="*/ 21431 h 38100"/>
                <a:gd name="connsiteX380" fmla="*/ 5268754 w 5819775"/>
                <a:gd name="connsiteY380" fmla="*/ 21431 h 38100"/>
                <a:gd name="connsiteX381" fmla="*/ 2337911 w 5819775"/>
                <a:gd name="connsiteY381" fmla="*/ 15716 h 38100"/>
                <a:gd name="connsiteX382" fmla="*/ 2337911 w 5819775"/>
                <a:gd name="connsiteY382" fmla="*/ 27146 h 38100"/>
                <a:gd name="connsiteX383" fmla="*/ 2332196 w 5819775"/>
                <a:gd name="connsiteY383" fmla="*/ 21431 h 38100"/>
                <a:gd name="connsiteX384" fmla="*/ 2326481 w 5819775"/>
                <a:gd name="connsiteY384" fmla="*/ 21431 h 38100"/>
                <a:gd name="connsiteX385" fmla="*/ 2337911 w 5819775"/>
                <a:gd name="connsiteY385" fmla="*/ 15716 h 38100"/>
                <a:gd name="connsiteX386" fmla="*/ 2337911 w 5819775"/>
                <a:gd name="connsiteY386" fmla="*/ 15716 h 38100"/>
                <a:gd name="connsiteX387" fmla="*/ 2337911 w 5819775"/>
                <a:gd name="connsiteY387" fmla="*/ 15716 h 38100"/>
                <a:gd name="connsiteX388" fmla="*/ 2337911 w 5819775"/>
                <a:gd name="connsiteY388" fmla="*/ 15716 h 38100"/>
                <a:gd name="connsiteX389" fmla="*/ 3456146 w 5819775"/>
                <a:gd name="connsiteY389" fmla="*/ 15716 h 38100"/>
                <a:gd name="connsiteX390" fmla="*/ 3450431 w 5819775"/>
                <a:gd name="connsiteY390" fmla="*/ 27146 h 38100"/>
                <a:gd name="connsiteX391" fmla="*/ 3456146 w 5819775"/>
                <a:gd name="connsiteY391" fmla="*/ 27146 h 38100"/>
                <a:gd name="connsiteX392" fmla="*/ 3456146 w 5819775"/>
                <a:gd name="connsiteY392" fmla="*/ 15716 h 38100"/>
                <a:gd name="connsiteX393" fmla="*/ 3456146 w 5819775"/>
                <a:gd name="connsiteY393" fmla="*/ 15716 h 38100"/>
                <a:gd name="connsiteX394" fmla="*/ 3456146 w 5819775"/>
                <a:gd name="connsiteY394" fmla="*/ 15716 h 38100"/>
                <a:gd name="connsiteX395" fmla="*/ 3456146 w 5819775"/>
                <a:gd name="connsiteY395" fmla="*/ 15716 h 38100"/>
                <a:gd name="connsiteX396" fmla="*/ 3773329 w 5819775"/>
                <a:gd name="connsiteY396" fmla="*/ 15716 h 38100"/>
                <a:gd name="connsiteX397" fmla="*/ 3761899 w 5819775"/>
                <a:gd name="connsiteY397" fmla="*/ 21431 h 38100"/>
                <a:gd name="connsiteX398" fmla="*/ 3773329 w 5819775"/>
                <a:gd name="connsiteY398" fmla="*/ 15716 h 38100"/>
                <a:gd name="connsiteX399" fmla="*/ 3773329 w 5819775"/>
                <a:gd name="connsiteY399" fmla="*/ 15716 h 38100"/>
                <a:gd name="connsiteX400" fmla="*/ 3773329 w 5819775"/>
                <a:gd name="connsiteY400" fmla="*/ 15716 h 38100"/>
                <a:gd name="connsiteX401" fmla="*/ 3773329 w 5819775"/>
                <a:gd name="connsiteY401" fmla="*/ 15716 h 38100"/>
                <a:gd name="connsiteX402" fmla="*/ 3952399 w 5819775"/>
                <a:gd name="connsiteY402" fmla="*/ 15716 h 38100"/>
                <a:gd name="connsiteX403" fmla="*/ 3940969 w 5819775"/>
                <a:gd name="connsiteY403" fmla="*/ 21431 h 38100"/>
                <a:gd name="connsiteX404" fmla="*/ 3952399 w 5819775"/>
                <a:gd name="connsiteY404" fmla="*/ 15716 h 38100"/>
                <a:gd name="connsiteX405" fmla="*/ 3952399 w 5819775"/>
                <a:gd name="connsiteY405" fmla="*/ 15716 h 38100"/>
                <a:gd name="connsiteX406" fmla="*/ 3952399 w 5819775"/>
                <a:gd name="connsiteY406" fmla="*/ 15716 h 38100"/>
                <a:gd name="connsiteX407" fmla="*/ 3952399 w 5819775"/>
                <a:gd name="connsiteY407" fmla="*/ 15716 h 38100"/>
                <a:gd name="connsiteX408" fmla="*/ 5105877 w 5819775"/>
                <a:gd name="connsiteY408" fmla="*/ 15716 h 38100"/>
                <a:gd name="connsiteX409" fmla="*/ 5086827 w 5819775"/>
                <a:gd name="connsiteY409" fmla="*/ 21431 h 38100"/>
                <a:gd name="connsiteX410" fmla="*/ 5098257 w 5819775"/>
                <a:gd name="connsiteY410" fmla="*/ 21431 h 38100"/>
                <a:gd name="connsiteX411" fmla="*/ 5117307 w 5819775"/>
                <a:gd name="connsiteY411" fmla="*/ 21431 h 38100"/>
                <a:gd name="connsiteX412" fmla="*/ 5105877 w 5819775"/>
                <a:gd name="connsiteY412" fmla="*/ 15716 h 38100"/>
                <a:gd name="connsiteX413" fmla="*/ 5105877 w 5819775"/>
                <a:gd name="connsiteY413" fmla="*/ 15716 h 38100"/>
                <a:gd name="connsiteX414" fmla="*/ 5105877 w 5819775"/>
                <a:gd name="connsiteY414" fmla="*/ 15716 h 38100"/>
                <a:gd name="connsiteX415" fmla="*/ 5105877 w 5819775"/>
                <a:gd name="connsiteY415" fmla="*/ 15716 h 38100"/>
                <a:gd name="connsiteX416" fmla="*/ 5137309 w 5819775"/>
                <a:gd name="connsiteY416" fmla="*/ 15716 h 38100"/>
                <a:gd name="connsiteX417" fmla="*/ 5125879 w 5819775"/>
                <a:gd name="connsiteY417" fmla="*/ 15716 h 38100"/>
                <a:gd name="connsiteX418" fmla="*/ 5125879 w 5819775"/>
                <a:gd name="connsiteY418" fmla="*/ 21431 h 38100"/>
                <a:gd name="connsiteX419" fmla="*/ 5137309 w 5819775"/>
                <a:gd name="connsiteY419" fmla="*/ 15716 h 38100"/>
                <a:gd name="connsiteX420" fmla="*/ 5137309 w 5819775"/>
                <a:gd name="connsiteY420" fmla="*/ 15716 h 38100"/>
                <a:gd name="connsiteX421" fmla="*/ 5137309 w 5819775"/>
                <a:gd name="connsiteY421" fmla="*/ 15716 h 38100"/>
                <a:gd name="connsiteX422" fmla="*/ 5137309 w 5819775"/>
                <a:gd name="connsiteY422" fmla="*/ 15716 h 38100"/>
                <a:gd name="connsiteX423" fmla="*/ 5815489 w 5819775"/>
                <a:gd name="connsiteY423" fmla="*/ 15716 h 38100"/>
                <a:gd name="connsiteX424" fmla="*/ 5815489 w 5819775"/>
                <a:gd name="connsiteY424" fmla="*/ 27146 h 38100"/>
                <a:gd name="connsiteX425" fmla="*/ 5809774 w 5819775"/>
                <a:gd name="connsiteY425" fmla="*/ 21431 h 38100"/>
                <a:gd name="connsiteX426" fmla="*/ 5804059 w 5819775"/>
                <a:gd name="connsiteY426" fmla="*/ 21431 h 38100"/>
                <a:gd name="connsiteX427" fmla="*/ 5815489 w 5819775"/>
                <a:gd name="connsiteY427" fmla="*/ 15716 h 38100"/>
                <a:gd name="connsiteX428" fmla="*/ 5815489 w 5819775"/>
                <a:gd name="connsiteY428" fmla="*/ 15716 h 38100"/>
                <a:gd name="connsiteX429" fmla="*/ 5815489 w 5819775"/>
                <a:gd name="connsiteY429" fmla="*/ 15716 h 38100"/>
                <a:gd name="connsiteX430" fmla="*/ 5815489 w 5819775"/>
                <a:gd name="connsiteY430" fmla="*/ 157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5819775" h="38100">
                  <a:moveTo>
                    <a:pt x="5791677" y="9049"/>
                  </a:moveTo>
                  <a:cubicBezTo>
                    <a:pt x="5793582" y="10954"/>
                    <a:pt x="5793582" y="10954"/>
                    <a:pt x="5797391" y="14764"/>
                  </a:cubicBezTo>
                  <a:cubicBezTo>
                    <a:pt x="5784057" y="18574"/>
                    <a:pt x="5770722" y="24289"/>
                    <a:pt x="5760244" y="33814"/>
                  </a:cubicBezTo>
                  <a:lnTo>
                    <a:pt x="5765959" y="33814"/>
                  </a:lnTo>
                  <a:cubicBezTo>
                    <a:pt x="5767864" y="33814"/>
                    <a:pt x="5767864" y="35719"/>
                    <a:pt x="5769769" y="35719"/>
                  </a:cubicBezTo>
                  <a:lnTo>
                    <a:pt x="5814536" y="35719"/>
                  </a:lnTo>
                  <a:cubicBezTo>
                    <a:pt x="5816441" y="28099"/>
                    <a:pt x="5816441" y="18574"/>
                    <a:pt x="5816441" y="10954"/>
                  </a:cubicBezTo>
                  <a:lnTo>
                    <a:pt x="5791677" y="9049"/>
                  </a:lnTo>
                  <a:lnTo>
                    <a:pt x="5791677" y="9049"/>
                  </a:lnTo>
                  <a:lnTo>
                    <a:pt x="5791677" y="9049"/>
                  </a:lnTo>
                  <a:lnTo>
                    <a:pt x="5791677" y="9049"/>
                  </a:lnTo>
                  <a:close/>
                  <a:moveTo>
                    <a:pt x="5526882" y="9049"/>
                  </a:moveTo>
                  <a:cubicBezTo>
                    <a:pt x="5530691" y="18574"/>
                    <a:pt x="5536407" y="24289"/>
                    <a:pt x="5532597" y="33814"/>
                  </a:cubicBezTo>
                  <a:lnTo>
                    <a:pt x="5654516" y="33814"/>
                  </a:lnTo>
                  <a:cubicBezTo>
                    <a:pt x="5643086" y="28099"/>
                    <a:pt x="5631657" y="18574"/>
                    <a:pt x="5622132" y="9049"/>
                  </a:cubicBezTo>
                  <a:lnTo>
                    <a:pt x="5526882" y="9049"/>
                  </a:lnTo>
                  <a:lnTo>
                    <a:pt x="5526882" y="9049"/>
                  </a:lnTo>
                  <a:lnTo>
                    <a:pt x="5526882" y="9049"/>
                  </a:lnTo>
                  <a:lnTo>
                    <a:pt x="5526882" y="9049"/>
                  </a:lnTo>
                  <a:close/>
                  <a:moveTo>
                    <a:pt x="5322094" y="9049"/>
                  </a:moveTo>
                  <a:lnTo>
                    <a:pt x="5318284" y="20479"/>
                  </a:lnTo>
                  <a:lnTo>
                    <a:pt x="5312569" y="20479"/>
                  </a:lnTo>
                  <a:lnTo>
                    <a:pt x="5312569" y="9049"/>
                  </a:lnTo>
                  <a:lnTo>
                    <a:pt x="5271611" y="9049"/>
                  </a:lnTo>
                  <a:cubicBezTo>
                    <a:pt x="5246847" y="16669"/>
                    <a:pt x="5223034" y="26194"/>
                    <a:pt x="5194459" y="31909"/>
                  </a:cubicBezTo>
                  <a:lnTo>
                    <a:pt x="5194459" y="12859"/>
                  </a:lnTo>
                  <a:cubicBezTo>
                    <a:pt x="5196364" y="10954"/>
                    <a:pt x="5198269" y="9049"/>
                    <a:pt x="5200174" y="7144"/>
                  </a:cubicBezTo>
                  <a:lnTo>
                    <a:pt x="5179219" y="7144"/>
                  </a:lnTo>
                  <a:cubicBezTo>
                    <a:pt x="5175409" y="10954"/>
                    <a:pt x="5173504" y="14764"/>
                    <a:pt x="5169694" y="18574"/>
                  </a:cubicBezTo>
                  <a:cubicBezTo>
                    <a:pt x="5165884" y="22384"/>
                    <a:pt x="5165884" y="28099"/>
                    <a:pt x="5163979" y="33814"/>
                  </a:cubicBezTo>
                  <a:lnTo>
                    <a:pt x="5318284" y="33814"/>
                  </a:lnTo>
                  <a:cubicBezTo>
                    <a:pt x="5329714" y="30004"/>
                    <a:pt x="5339239" y="26194"/>
                    <a:pt x="5343049" y="26194"/>
                  </a:cubicBezTo>
                  <a:lnTo>
                    <a:pt x="5337334" y="14764"/>
                  </a:lnTo>
                  <a:lnTo>
                    <a:pt x="5343049" y="14764"/>
                  </a:lnTo>
                  <a:cubicBezTo>
                    <a:pt x="5350669" y="18574"/>
                    <a:pt x="5384007" y="12859"/>
                    <a:pt x="5412582" y="9049"/>
                  </a:cubicBezTo>
                  <a:lnTo>
                    <a:pt x="5322094" y="9049"/>
                  </a:lnTo>
                  <a:lnTo>
                    <a:pt x="5322094" y="9049"/>
                  </a:lnTo>
                  <a:lnTo>
                    <a:pt x="5322094" y="9049"/>
                  </a:lnTo>
                  <a:lnTo>
                    <a:pt x="5322094" y="9049"/>
                  </a:lnTo>
                  <a:close/>
                  <a:moveTo>
                    <a:pt x="5137309" y="9049"/>
                  </a:moveTo>
                  <a:lnTo>
                    <a:pt x="5137309" y="14764"/>
                  </a:lnTo>
                  <a:lnTo>
                    <a:pt x="5143024" y="14764"/>
                  </a:lnTo>
                  <a:lnTo>
                    <a:pt x="5143024" y="9049"/>
                  </a:lnTo>
                  <a:lnTo>
                    <a:pt x="5137309" y="9049"/>
                  </a:lnTo>
                  <a:lnTo>
                    <a:pt x="5137309" y="9049"/>
                  </a:lnTo>
                  <a:lnTo>
                    <a:pt x="5137309" y="9049"/>
                  </a:lnTo>
                  <a:lnTo>
                    <a:pt x="5137309" y="9049"/>
                  </a:lnTo>
                  <a:close/>
                  <a:moveTo>
                    <a:pt x="4928711" y="9049"/>
                  </a:moveTo>
                  <a:lnTo>
                    <a:pt x="4926807" y="14764"/>
                  </a:lnTo>
                  <a:lnTo>
                    <a:pt x="4915377" y="14764"/>
                  </a:lnTo>
                  <a:lnTo>
                    <a:pt x="4915377" y="9049"/>
                  </a:lnTo>
                  <a:lnTo>
                    <a:pt x="4874419" y="9049"/>
                  </a:lnTo>
                  <a:cubicBezTo>
                    <a:pt x="4874419" y="10954"/>
                    <a:pt x="4872514" y="12859"/>
                    <a:pt x="4872514" y="14764"/>
                  </a:cubicBezTo>
                  <a:cubicBezTo>
                    <a:pt x="4859179" y="24289"/>
                    <a:pt x="4864894" y="24289"/>
                    <a:pt x="4857274" y="35719"/>
                  </a:cubicBezTo>
                  <a:lnTo>
                    <a:pt x="4962049" y="35719"/>
                  </a:lnTo>
                  <a:cubicBezTo>
                    <a:pt x="4962049" y="30004"/>
                    <a:pt x="4962049" y="20479"/>
                    <a:pt x="4960144" y="10954"/>
                  </a:cubicBezTo>
                  <a:lnTo>
                    <a:pt x="4928711" y="9049"/>
                  </a:lnTo>
                  <a:lnTo>
                    <a:pt x="4928711" y="9049"/>
                  </a:lnTo>
                  <a:lnTo>
                    <a:pt x="4928711" y="9049"/>
                  </a:lnTo>
                  <a:lnTo>
                    <a:pt x="4928711" y="9049"/>
                  </a:lnTo>
                  <a:close/>
                  <a:moveTo>
                    <a:pt x="4375309" y="9049"/>
                  </a:moveTo>
                  <a:cubicBezTo>
                    <a:pt x="4381024" y="12859"/>
                    <a:pt x="4388644" y="16669"/>
                    <a:pt x="4392454" y="20479"/>
                  </a:cubicBezTo>
                  <a:cubicBezTo>
                    <a:pt x="4373404" y="24289"/>
                    <a:pt x="4379119" y="24289"/>
                    <a:pt x="4367689" y="31909"/>
                  </a:cubicBezTo>
                  <a:lnTo>
                    <a:pt x="4367689" y="9049"/>
                  </a:lnTo>
                  <a:lnTo>
                    <a:pt x="4360069" y="9049"/>
                  </a:lnTo>
                  <a:cubicBezTo>
                    <a:pt x="4361974" y="16669"/>
                    <a:pt x="4361974" y="26194"/>
                    <a:pt x="4361974" y="35719"/>
                  </a:cubicBezTo>
                  <a:lnTo>
                    <a:pt x="4384834" y="35719"/>
                  </a:lnTo>
                  <a:cubicBezTo>
                    <a:pt x="4413409" y="24289"/>
                    <a:pt x="4460081" y="3334"/>
                    <a:pt x="4484847" y="14764"/>
                  </a:cubicBezTo>
                  <a:cubicBezTo>
                    <a:pt x="4492466" y="18574"/>
                    <a:pt x="4494372" y="18574"/>
                    <a:pt x="4494372" y="18574"/>
                  </a:cubicBezTo>
                  <a:cubicBezTo>
                    <a:pt x="4494372" y="18574"/>
                    <a:pt x="4494372" y="20479"/>
                    <a:pt x="4498181" y="28099"/>
                  </a:cubicBezTo>
                  <a:cubicBezTo>
                    <a:pt x="4500087" y="33814"/>
                    <a:pt x="4503897" y="30004"/>
                    <a:pt x="4498181" y="33814"/>
                  </a:cubicBezTo>
                  <a:cubicBezTo>
                    <a:pt x="4496277" y="33814"/>
                    <a:pt x="4496277" y="35719"/>
                    <a:pt x="4494372" y="35719"/>
                  </a:cubicBezTo>
                  <a:lnTo>
                    <a:pt x="4524852" y="35719"/>
                  </a:lnTo>
                  <a:cubicBezTo>
                    <a:pt x="4526756" y="26194"/>
                    <a:pt x="4526756" y="18574"/>
                    <a:pt x="4526756" y="10954"/>
                  </a:cubicBezTo>
                  <a:lnTo>
                    <a:pt x="4375309" y="9049"/>
                  </a:lnTo>
                  <a:lnTo>
                    <a:pt x="4375309" y="9049"/>
                  </a:lnTo>
                  <a:lnTo>
                    <a:pt x="4375309" y="9049"/>
                  </a:lnTo>
                  <a:lnTo>
                    <a:pt x="4375309" y="9049"/>
                  </a:lnTo>
                  <a:close/>
                  <a:moveTo>
                    <a:pt x="4243864" y="9049"/>
                  </a:moveTo>
                  <a:cubicBezTo>
                    <a:pt x="4240054" y="14764"/>
                    <a:pt x="4236244" y="24289"/>
                    <a:pt x="4230529" y="33814"/>
                  </a:cubicBezTo>
                  <a:lnTo>
                    <a:pt x="4262914" y="33814"/>
                  </a:lnTo>
                  <a:lnTo>
                    <a:pt x="4262914" y="31909"/>
                  </a:lnTo>
                  <a:cubicBezTo>
                    <a:pt x="4259104" y="26194"/>
                    <a:pt x="4257199" y="18574"/>
                    <a:pt x="4253389" y="9049"/>
                  </a:cubicBezTo>
                  <a:lnTo>
                    <a:pt x="4243864" y="9049"/>
                  </a:lnTo>
                  <a:lnTo>
                    <a:pt x="4243864" y="9049"/>
                  </a:lnTo>
                  <a:lnTo>
                    <a:pt x="4243864" y="9049"/>
                  </a:lnTo>
                  <a:lnTo>
                    <a:pt x="4243864" y="9049"/>
                  </a:lnTo>
                  <a:close/>
                  <a:moveTo>
                    <a:pt x="3912394" y="9049"/>
                  </a:moveTo>
                  <a:cubicBezTo>
                    <a:pt x="3897154" y="14764"/>
                    <a:pt x="3883819" y="26194"/>
                    <a:pt x="3871436" y="33814"/>
                  </a:cubicBezTo>
                  <a:lnTo>
                    <a:pt x="3898106" y="33814"/>
                  </a:lnTo>
                  <a:cubicBezTo>
                    <a:pt x="3903821" y="28099"/>
                    <a:pt x="3907631" y="22384"/>
                    <a:pt x="3920966" y="18574"/>
                  </a:cubicBezTo>
                  <a:lnTo>
                    <a:pt x="3920966" y="30004"/>
                  </a:lnTo>
                  <a:cubicBezTo>
                    <a:pt x="3919061" y="30004"/>
                    <a:pt x="3919061" y="31909"/>
                    <a:pt x="3919061" y="31909"/>
                  </a:cubicBezTo>
                  <a:lnTo>
                    <a:pt x="3941921" y="31909"/>
                  </a:lnTo>
                  <a:cubicBezTo>
                    <a:pt x="3953351" y="20479"/>
                    <a:pt x="3968591" y="12859"/>
                    <a:pt x="3990499" y="10954"/>
                  </a:cubicBezTo>
                  <a:lnTo>
                    <a:pt x="3990499" y="16669"/>
                  </a:lnTo>
                  <a:cubicBezTo>
                    <a:pt x="3982879" y="20479"/>
                    <a:pt x="3980974" y="20479"/>
                    <a:pt x="3980974" y="20479"/>
                  </a:cubicBezTo>
                  <a:cubicBezTo>
                    <a:pt x="3980974" y="20479"/>
                    <a:pt x="3980974" y="22384"/>
                    <a:pt x="3977164" y="30004"/>
                  </a:cubicBezTo>
                  <a:lnTo>
                    <a:pt x="3996214" y="30004"/>
                  </a:lnTo>
                  <a:cubicBezTo>
                    <a:pt x="4003834" y="20479"/>
                    <a:pt x="4017169" y="12859"/>
                    <a:pt x="4037171" y="7144"/>
                  </a:cubicBez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close/>
                  <a:moveTo>
                    <a:pt x="3826669" y="9049"/>
                  </a:moveTo>
                  <a:cubicBezTo>
                    <a:pt x="3824764" y="12859"/>
                    <a:pt x="3822859" y="16669"/>
                    <a:pt x="3820954" y="20479"/>
                  </a:cubicBezTo>
                  <a:cubicBezTo>
                    <a:pt x="3809524" y="14764"/>
                    <a:pt x="3813334" y="14764"/>
                    <a:pt x="3801904" y="20479"/>
                  </a:cubicBezTo>
                  <a:cubicBezTo>
                    <a:pt x="3813334" y="31909"/>
                    <a:pt x="3811429" y="26194"/>
                    <a:pt x="3809524" y="33814"/>
                  </a:cubicBezTo>
                  <a:lnTo>
                    <a:pt x="3836194" y="33814"/>
                  </a:lnTo>
                  <a:cubicBezTo>
                    <a:pt x="3836194" y="31909"/>
                    <a:pt x="3836194" y="31909"/>
                    <a:pt x="3834289" y="26194"/>
                  </a:cubicBezTo>
                  <a:cubicBezTo>
                    <a:pt x="3840004" y="24289"/>
                    <a:pt x="3847624" y="16669"/>
                    <a:pt x="3855244" y="9049"/>
                  </a:cubicBezTo>
                  <a:lnTo>
                    <a:pt x="3826669" y="9049"/>
                  </a:lnTo>
                  <a:lnTo>
                    <a:pt x="3826669" y="9049"/>
                  </a:lnTo>
                  <a:lnTo>
                    <a:pt x="3826669" y="9049"/>
                  </a:lnTo>
                  <a:lnTo>
                    <a:pt x="3826669" y="9049"/>
                  </a:lnTo>
                  <a:close/>
                  <a:moveTo>
                    <a:pt x="3798094" y="9049"/>
                  </a:moveTo>
                  <a:cubicBezTo>
                    <a:pt x="3798094" y="10954"/>
                    <a:pt x="3798094" y="10954"/>
                    <a:pt x="3796189" y="14764"/>
                  </a:cubicBezTo>
                  <a:lnTo>
                    <a:pt x="3801904" y="14764"/>
                  </a:lnTo>
                  <a:lnTo>
                    <a:pt x="3801904" y="9049"/>
                  </a:lnTo>
                  <a:lnTo>
                    <a:pt x="3798094" y="9049"/>
                  </a:lnTo>
                  <a:lnTo>
                    <a:pt x="3798094" y="9049"/>
                  </a:lnTo>
                  <a:lnTo>
                    <a:pt x="3798094" y="9049"/>
                  </a:lnTo>
                  <a:lnTo>
                    <a:pt x="3798094" y="9049"/>
                  </a:lnTo>
                  <a:close/>
                  <a:moveTo>
                    <a:pt x="3728561" y="9049"/>
                  </a:moveTo>
                  <a:cubicBezTo>
                    <a:pt x="3732371" y="16669"/>
                    <a:pt x="3732371" y="18574"/>
                    <a:pt x="3734276" y="31909"/>
                  </a:cubicBezTo>
                  <a:lnTo>
                    <a:pt x="3728561" y="31909"/>
                  </a:lnTo>
                  <a:cubicBezTo>
                    <a:pt x="3726656" y="18574"/>
                    <a:pt x="3726656" y="20479"/>
                    <a:pt x="3722846" y="12859"/>
                  </a:cubicBezTo>
                  <a:cubicBezTo>
                    <a:pt x="3711416" y="24289"/>
                    <a:pt x="3713321" y="26194"/>
                    <a:pt x="3698081" y="18574"/>
                  </a:cubicBezTo>
                  <a:cubicBezTo>
                    <a:pt x="3717131" y="14764"/>
                    <a:pt x="3715226" y="12859"/>
                    <a:pt x="3726656" y="7144"/>
                  </a:cubicBezTo>
                  <a:lnTo>
                    <a:pt x="3676174" y="7144"/>
                  </a:lnTo>
                  <a:cubicBezTo>
                    <a:pt x="3674269" y="9049"/>
                    <a:pt x="3674269" y="10954"/>
                    <a:pt x="3672364" y="12859"/>
                  </a:cubicBezTo>
                  <a:lnTo>
                    <a:pt x="3653314" y="12859"/>
                  </a:lnTo>
                  <a:cubicBezTo>
                    <a:pt x="3655219" y="24289"/>
                    <a:pt x="3655219" y="28099"/>
                    <a:pt x="3657124" y="33814"/>
                  </a:cubicBezTo>
                  <a:lnTo>
                    <a:pt x="3790474" y="33814"/>
                  </a:lnTo>
                  <a:cubicBezTo>
                    <a:pt x="3782854" y="26194"/>
                    <a:pt x="3775234" y="18574"/>
                    <a:pt x="3767614" y="7144"/>
                  </a:cubicBezTo>
                  <a:lnTo>
                    <a:pt x="3728561" y="9049"/>
                  </a:lnTo>
                  <a:lnTo>
                    <a:pt x="3728561" y="9049"/>
                  </a:lnTo>
                  <a:lnTo>
                    <a:pt x="3728561" y="9049"/>
                  </a:lnTo>
                  <a:lnTo>
                    <a:pt x="3728561" y="9049"/>
                  </a:lnTo>
                  <a:close/>
                  <a:moveTo>
                    <a:pt x="3579971" y="9049"/>
                  </a:moveTo>
                  <a:cubicBezTo>
                    <a:pt x="3579971" y="10954"/>
                    <a:pt x="3579971" y="12859"/>
                    <a:pt x="3579971" y="14764"/>
                  </a:cubicBezTo>
                  <a:lnTo>
                    <a:pt x="3560921" y="14764"/>
                  </a:lnTo>
                  <a:cubicBezTo>
                    <a:pt x="3559016" y="24289"/>
                    <a:pt x="3557111" y="30004"/>
                    <a:pt x="3555206" y="35719"/>
                  </a:cubicBezTo>
                  <a:lnTo>
                    <a:pt x="3607594" y="35719"/>
                  </a:lnTo>
                  <a:cubicBezTo>
                    <a:pt x="3611404" y="33814"/>
                    <a:pt x="3607594" y="35719"/>
                    <a:pt x="3611404" y="20479"/>
                  </a:cubicBezTo>
                  <a:cubicBezTo>
                    <a:pt x="3603784" y="14764"/>
                    <a:pt x="3603784" y="14764"/>
                    <a:pt x="3601879" y="9049"/>
                  </a:cubicBez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close/>
                  <a:moveTo>
                    <a:pt x="3467576" y="9049"/>
                  </a:moveTo>
                  <a:cubicBezTo>
                    <a:pt x="3467576" y="16669"/>
                    <a:pt x="3465671" y="26194"/>
                    <a:pt x="3463766" y="33814"/>
                  </a:cubicBezTo>
                  <a:lnTo>
                    <a:pt x="3506629" y="33814"/>
                  </a:lnTo>
                  <a:lnTo>
                    <a:pt x="3506629" y="31909"/>
                  </a:lnTo>
                  <a:cubicBezTo>
                    <a:pt x="3500914" y="24289"/>
                    <a:pt x="3500914" y="16669"/>
                    <a:pt x="3499009" y="9049"/>
                  </a:cubicBezTo>
                  <a:lnTo>
                    <a:pt x="3467576" y="9049"/>
                  </a:lnTo>
                  <a:lnTo>
                    <a:pt x="3467576" y="9049"/>
                  </a:lnTo>
                  <a:lnTo>
                    <a:pt x="3467576" y="9049"/>
                  </a:lnTo>
                  <a:lnTo>
                    <a:pt x="3467576" y="9049"/>
                  </a:lnTo>
                  <a:close/>
                  <a:moveTo>
                    <a:pt x="3007519" y="9049"/>
                  </a:moveTo>
                  <a:lnTo>
                    <a:pt x="3007519" y="20479"/>
                  </a:lnTo>
                  <a:lnTo>
                    <a:pt x="2996089" y="20479"/>
                  </a:lnTo>
                  <a:lnTo>
                    <a:pt x="2996089" y="14764"/>
                  </a:lnTo>
                  <a:lnTo>
                    <a:pt x="3005614" y="9049"/>
                  </a:lnTo>
                  <a:lnTo>
                    <a:pt x="2957036" y="9049"/>
                  </a:lnTo>
                  <a:cubicBezTo>
                    <a:pt x="2955131" y="20479"/>
                    <a:pt x="2955131" y="20479"/>
                    <a:pt x="2951321" y="26194"/>
                  </a:cubicBezTo>
                  <a:lnTo>
                    <a:pt x="2951321" y="9049"/>
                  </a:lnTo>
                  <a:lnTo>
                    <a:pt x="2877979" y="9049"/>
                  </a:lnTo>
                  <a:cubicBezTo>
                    <a:pt x="2870359" y="18574"/>
                    <a:pt x="2862739" y="26194"/>
                    <a:pt x="2857024" y="33814"/>
                  </a:cubicBezTo>
                  <a:lnTo>
                    <a:pt x="3022759" y="33814"/>
                  </a:lnTo>
                  <a:cubicBezTo>
                    <a:pt x="3022759" y="26194"/>
                    <a:pt x="3022759" y="16669"/>
                    <a:pt x="3020854" y="9049"/>
                  </a:cubicBezTo>
                  <a:lnTo>
                    <a:pt x="3007519" y="9049"/>
                  </a:lnTo>
                  <a:lnTo>
                    <a:pt x="3007519" y="9049"/>
                  </a:lnTo>
                  <a:lnTo>
                    <a:pt x="3007519" y="9049"/>
                  </a:lnTo>
                  <a:lnTo>
                    <a:pt x="3007519" y="9049"/>
                  </a:lnTo>
                  <a:close/>
                  <a:moveTo>
                    <a:pt x="2804636" y="9049"/>
                  </a:moveTo>
                  <a:cubicBezTo>
                    <a:pt x="2808446" y="14764"/>
                    <a:pt x="2806541" y="10954"/>
                    <a:pt x="2810351" y="20479"/>
                  </a:cubicBezTo>
                  <a:lnTo>
                    <a:pt x="2829401" y="20479"/>
                  </a:lnTo>
                  <a:cubicBezTo>
                    <a:pt x="2835116" y="14764"/>
                    <a:pt x="2831306" y="18574"/>
                    <a:pt x="2840831" y="14764"/>
                  </a:cubicBezTo>
                  <a:cubicBezTo>
                    <a:pt x="2838926" y="10954"/>
                    <a:pt x="2838926" y="10954"/>
                    <a:pt x="2835116" y="9049"/>
                  </a:cubicBezTo>
                  <a:lnTo>
                    <a:pt x="2804636" y="9049"/>
                  </a:lnTo>
                  <a:lnTo>
                    <a:pt x="2804636" y="9049"/>
                  </a:lnTo>
                  <a:lnTo>
                    <a:pt x="2804636" y="9049"/>
                  </a:lnTo>
                  <a:lnTo>
                    <a:pt x="2804636" y="9049"/>
                  </a:lnTo>
                  <a:close/>
                  <a:moveTo>
                    <a:pt x="2659856" y="9049"/>
                  </a:moveTo>
                  <a:cubicBezTo>
                    <a:pt x="2652236" y="18574"/>
                    <a:pt x="2642711" y="26194"/>
                    <a:pt x="2631281" y="33814"/>
                  </a:cubicBezTo>
                  <a:lnTo>
                    <a:pt x="2749391" y="33814"/>
                  </a:lnTo>
                  <a:cubicBezTo>
                    <a:pt x="2749391" y="33814"/>
                    <a:pt x="2751296" y="31909"/>
                    <a:pt x="2753201" y="31909"/>
                  </a:cubicBezTo>
                  <a:lnTo>
                    <a:pt x="2747486" y="31909"/>
                  </a:lnTo>
                  <a:cubicBezTo>
                    <a:pt x="2737961" y="22384"/>
                    <a:pt x="2726531" y="14764"/>
                    <a:pt x="2717006" y="9049"/>
                  </a:cubicBez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close/>
                  <a:moveTo>
                    <a:pt x="2567464" y="9049"/>
                  </a:moveTo>
                  <a:cubicBezTo>
                    <a:pt x="2563654" y="12859"/>
                    <a:pt x="2559844" y="14764"/>
                    <a:pt x="2556034" y="20479"/>
                  </a:cubicBezTo>
                  <a:cubicBezTo>
                    <a:pt x="2575084" y="20479"/>
                    <a:pt x="2573179" y="24289"/>
                    <a:pt x="2580799" y="20479"/>
                  </a:cubicBezTo>
                  <a:cubicBezTo>
                    <a:pt x="2584609" y="16669"/>
                    <a:pt x="2586514" y="12859"/>
                    <a:pt x="2588419" y="9049"/>
                  </a:cubicBezTo>
                  <a:lnTo>
                    <a:pt x="2567464" y="9049"/>
                  </a:lnTo>
                  <a:lnTo>
                    <a:pt x="2567464" y="9049"/>
                  </a:lnTo>
                  <a:lnTo>
                    <a:pt x="2567464" y="9049"/>
                  </a:lnTo>
                  <a:lnTo>
                    <a:pt x="2567464" y="9049"/>
                  </a:lnTo>
                  <a:close/>
                  <a:moveTo>
                    <a:pt x="2501741" y="9049"/>
                  </a:moveTo>
                  <a:cubicBezTo>
                    <a:pt x="2507456" y="16669"/>
                    <a:pt x="2511266" y="26194"/>
                    <a:pt x="2513171" y="33814"/>
                  </a:cubicBezTo>
                  <a:lnTo>
                    <a:pt x="2537936" y="33814"/>
                  </a:lnTo>
                  <a:cubicBezTo>
                    <a:pt x="2534126" y="26194"/>
                    <a:pt x="2528411" y="18574"/>
                    <a:pt x="2524601" y="9049"/>
                  </a:cubicBezTo>
                  <a:lnTo>
                    <a:pt x="2501741" y="9049"/>
                  </a:lnTo>
                  <a:lnTo>
                    <a:pt x="2501741" y="9049"/>
                  </a:lnTo>
                  <a:lnTo>
                    <a:pt x="2501741" y="9049"/>
                  </a:lnTo>
                  <a:lnTo>
                    <a:pt x="2501741" y="9049"/>
                  </a:lnTo>
                  <a:close/>
                  <a:moveTo>
                    <a:pt x="2393156" y="9049"/>
                  </a:moveTo>
                  <a:cubicBezTo>
                    <a:pt x="2402681" y="18574"/>
                    <a:pt x="2414111" y="28099"/>
                    <a:pt x="2423636" y="33814"/>
                  </a:cubicBezTo>
                  <a:lnTo>
                    <a:pt x="2452211" y="33814"/>
                  </a:lnTo>
                  <a:cubicBezTo>
                    <a:pt x="2450306" y="26194"/>
                    <a:pt x="2448401" y="16669"/>
                    <a:pt x="2446496" y="9049"/>
                  </a:cubicBezTo>
                  <a:lnTo>
                    <a:pt x="2393156" y="9049"/>
                  </a:lnTo>
                  <a:lnTo>
                    <a:pt x="2393156" y="9049"/>
                  </a:lnTo>
                  <a:lnTo>
                    <a:pt x="2393156" y="9049"/>
                  </a:lnTo>
                  <a:lnTo>
                    <a:pt x="2393156" y="9049"/>
                  </a:lnTo>
                  <a:close/>
                  <a:moveTo>
                    <a:pt x="2319814" y="9049"/>
                  </a:moveTo>
                  <a:cubicBezTo>
                    <a:pt x="2323624" y="16669"/>
                    <a:pt x="2327434" y="26194"/>
                    <a:pt x="2329339" y="33814"/>
                  </a:cubicBezTo>
                  <a:lnTo>
                    <a:pt x="2366486" y="33814"/>
                  </a:lnTo>
                  <a:cubicBezTo>
                    <a:pt x="2362676" y="26194"/>
                    <a:pt x="2360771" y="16669"/>
                    <a:pt x="2358866" y="9049"/>
                  </a:cubicBezTo>
                  <a:lnTo>
                    <a:pt x="2319814" y="9049"/>
                  </a:lnTo>
                  <a:lnTo>
                    <a:pt x="2319814" y="9049"/>
                  </a:lnTo>
                  <a:lnTo>
                    <a:pt x="2319814" y="9049"/>
                  </a:lnTo>
                  <a:lnTo>
                    <a:pt x="2319814" y="9049"/>
                  </a:lnTo>
                  <a:close/>
                  <a:moveTo>
                    <a:pt x="2088356" y="9049"/>
                  </a:moveTo>
                  <a:cubicBezTo>
                    <a:pt x="2088356" y="10954"/>
                    <a:pt x="2088356" y="12859"/>
                    <a:pt x="2090261" y="14764"/>
                  </a:cubicBezTo>
                  <a:lnTo>
                    <a:pt x="2109311" y="14764"/>
                  </a:lnTo>
                  <a:cubicBezTo>
                    <a:pt x="2109311" y="22384"/>
                    <a:pt x="2109311" y="28099"/>
                    <a:pt x="2111216" y="35719"/>
                  </a:cubicBezTo>
                  <a:lnTo>
                    <a:pt x="2276951" y="35719"/>
                  </a:lnTo>
                  <a:cubicBezTo>
                    <a:pt x="2275046" y="28099"/>
                    <a:pt x="2275046" y="18574"/>
                    <a:pt x="2273141" y="10954"/>
                  </a:cubicBezTo>
                  <a:lnTo>
                    <a:pt x="2088356" y="9049"/>
                  </a:lnTo>
                  <a:lnTo>
                    <a:pt x="2088356" y="9049"/>
                  </a:lnTo>
                  <a:lnTo>
                    <a:pt x="2088356" y="9049"/>
                  </a:lnTo>
                  <a:lnTo>
                    <a:pt x="2088356" y="9049"/>
                  </a:lnTo>
                  <a:close/>
                  <a:moveTo>
                    <a:pt x="1997869" y="9049"/>
                  </a:moveTo>
                  <a:lnTo>
                    <a:pt x="1997869" y="14764"/>
                  </a:lnTo>
                  <a:lnTo>
                    <a:pt x="1992154" y="14764"/>
                  </a:lnTo>
                  <a:lnTo>
                    <a:pt x="1992154" y="9049"/>
                  </a:lnTo>
                  <a:lnTo>
                    <a:pt x="1897856" y="9049"/>
                  </a:lnTo>
                  <a:cubicBezTo>
                    <a:pt x="1890236" y="16669"/>
                    <a:pt x="1882616" y="26194"/>
                    <a:pt x="1874996" y="35719"/>
                  </a:cubicBezTo>
                  <a:lnTo>
                    <a:pt x="2033111" y="35719"/>
                  </a:lnTo>
                  <a:cubicBezTo>
                    <a:pt x="2031206" y="28099"/>
                    <a:pt x="2029301" y="18574"/>
                    <a:pt x="2025491" y="9049"/>
                  </a:cubicBezTo>
                  <a:lnTo>
                    <a:pt x="1997869" y="9049"/>
                  </a:lnTo>
                  <a:lnTo>
                    <a:pt x="1997869" y="9049"/>
                  </a:lnTo>
                  <a:lnTo>
                    <a:pt x="1997869" y="9049"/>
                  </a:lnTo>
                  <a:lnTo>
                    <a:pt x="1997869" y="9049"/>
                  </a:lnTo>
                  <a:close/>
                  <a:moveTo>
                    <a:pt x="1838801" y="9049"/>
                  </a:moveTo>
                  <a:cubicBezTo>
                    <a:pt x="1838801" y="10954"/>
                    <a:pt x="1838801" y="10954"/>
                    <a:pt x="1840706" y="14764"/>
                  </a:cubicBezTo>
                  <a:cubicBezTo>
                    <a:pt x="1844516" y="12859"/>
                    <a:pt x="1844516" y="12859"/>
                    <a:pt x="1846421" y="9049"/>
                  </a:cubicBezTo>
                  <a:lnTo>
                    <a:pt x="1838801" y="9049"/>
                  </a:lnTo>
                  <a:lnTo>
                    <a:pt x="1838801" y="9049"/>
                  </a:lnTo>
                  <a:lnTo>
                    <a:pt x="1838801" y="9049"/>
                  </a:lnTo>
                  <a:lnTo>
                    <a:pt x="1838801" y="9049"/>
                  </a:lnTo>
                  <a:close/>
                  <a:moveTo>
                    <a:pt x="1810226" y="9049"/>
                  </a:moveTo>
                  <a:cubicBezTo>
                    <a:pt x="1802606" y="10954"/>
                    <a:pt x="1802606" y="10954"/>
                    <a:pt x="1796891" y="14764"/>
                  </a:cubicBezTo>
                  <a:cubicBezTo>
                    <a:pt x="1800701" y="16669"/>
                    <a:pt x="1800701" y="16669"/>
                    <a:pt x="1802606" y="20479"/>
                  </a:cubicBezTo>
                  <a:cubicBezTo>
                    <a:pt x="1810226" y="22384"/>
                    <a:pt x="1812131" y="30004"/>
                    <a:pt x="1827371" y="26194"/>
                  </a:cubicBezTo>
                  <a:lnTo>
                    <a:pt x="1815941" y="9049"/>
                  </a:lnTo>
                  <a:lnTo>
                    <a:pt x="1810226" y="9049"/>
                  </a:lnTo>
                  <a:lnTo>
                    <a:pt x="1810226" y="9049"/>
                  </a:lnTo>
                  <a:lnTo>
                    <a:pt x="1810226" y="9049"/>
                  </a:lnTo>
                  <a:lnTo>
                    <a:pt x="1810226" y="9049"/>
                  </a:lnTo>
                  <a:close/>
                  <a:moveTo>
                    <a:pt x="1676876" y="9049"/>
                  </a:moveTo>
                  <a:cubicBezTo>
                    <a:pt x="1678781" y="10954"/>
                    <a:pt x="1678781" y="12859"/>
                    <a:pt x="1680686" y="14764"/>
                  </a:cubicBezTo>
                  <a:lnTo>
                    <a:pt x="1661636" y="14764"/>
                  </a:lnTo>
                  <a:cubicBezTo>
                    <a:pt x="1640681" y="12859"/>
                    <a:pt x="1603534" y="16669"/>
                    <a:pt x="1563529" y="14764"/>
                  </a:cubicBezTo>
                  <a:cubicBezTo>
                    <a:pt x="1561624" y="30004"/>
                    <a:pt x="1567339" y="22384"/>
                    <a:pt x="1552099" y="26194"/>
                  </a:cubicBezTo>
                  <a:cubicBezTo>
                    <a:pt x="1529239" y="12859"/>
                    <a:pt x="1495901" y="22384"/>
                    <a:pt x="1471136" y="33814"/>
                  </a:cubicBezTo>
                  <a:lnTo>
                    <a:pt x="1730216" y="33814"/>
                  </a:lnTo>
                  <a:cubicBezTo>
                    <a:pt x="1718786" y="28099"/>
                    <a:pt x="1709261" y="20479"/>
                    <a:pt x="1699736" y="9049"/>
                  </a:cubicBezTo>
                  <a:lnTo>
                    <a:pt x="1676876" y="9049"/>
                  </a:lnTo>
                  <a:lnTo>
                    <a:pt x="1676876" y="9049"/>
                  </a:lnTo>
                  <a:lnTo>
                    <a:pt x="1676876" y="9049"/>
                  </a:lnTo>
                  <a:lnTo>
                    <a:pt x="1676876" y="9049"/>
                  </a:lnTo>
                  <a:close/>
                  <a:moveTo>
                    <a:pt x="1226344" y="9049"/>
                  </a:moveTo>
                  <a:cubicBezTo>
                    <a:pt x="1232059" y="16669"/>
                    <a:pt x="1232059" y="24289"/>
                    <a:pt x="1230154" y="33814"/>
                  </a:cubicBezTo>
                  <a:lnTo>
                    <a:pt x="1282541" y="33814"/>
                  </a:lnTo>
                  <a:cubicBezTo>
                    <a:pt x="1278731" y="28099"/>
                    <a:pt x="1269206" y="14764"/>
                    <a:pt x="1271111" y="9049"/>
                  </a:cubicBezTo>
                  <a:lnTo>
                    <a:pt x="1226344" y="9049"/>
                  </a:lnTo>
                  <a:lnTo>
                    <a:pt x="1226344" y="9049"/>
                  </a:lnTo>
                  <a:lnTo>
                    <a:pt x="1226344" y="9049"/>
                  </a:lnTo>
                  <a:lnTo>
                    <a:pt x="1226344" y="9049"/>
                  </a:lnTo>
                  <a:close/>
                  <a:moveTo>
                    <a:pt x="865346" y="9049"/>
                  </a:moveTo>
                  <a:cubicBezTo>
                    <a:pt x="857726" y="12859"/>
                    <a:pt x="857726" y="12859"/>
                    <a:pt x="850106" y="9049"/>
                  </a:cubicBezTo>
                  <a:lnTo>
                    <a:pt x="834866" y="9049"/>
                  </a:lnTo>
                  <a:lnTo>
                    <a:pt x="836771" y="14764"/>
                  </a:lnTo>
                  <a:lnTo>
                    <a:pt x="825341" y="14764"/>
                  </a:lnTo>
                  <a:cubicBezTo>
                    <a:pt x="825341" y="12859"/>
                    <a:pt x="825341" y="10954"/>
                    <a:pt x="825341" y="9049"/>
                  </a:cubicBezTo>
                  <a:lnTo>
                    <a:pt x="812006" y="9049"/>
                  </a:lnTo>
                  <a:cubicBezTo>
                    <a:pt x="812006" y="10954"/>
                    <a:pt x="812006" y="12859"/>
                    <a:pt x="812006" y="14764"/>
                  </a:cubicBezTo>
                  <a:cubicBezTo>
                    <a:pt x="802481" y="18574"/>
                    <a:pt x="792956" y="26194"/>
                    <a:pt x="783431" y="35719"/>
                  </a:cubicBezTo>
                  <a:lnTo>
                    <a:pt x="1059656" y="35719"/>
                  </a:lnTo>
                  <a:cubicBezTo>
                    <a:pt x="1061561" y="24289"/>
                    <a:pt x="1065371" y="14764"/>
                    <a:pt x="1067276" y="10954"/>
                  </a:cubicBezTo>
                  <a:lnTo>
                    <a:pt x="865346" y="9049"/>
                  </a:lnTo>
                  <a:lnTo>
                    <a:pt x="865346" y="9049"/>
                  </a:lnTo>
                  <a:lnTo>
                    <a:pt x="865346" y="9049"/>
                  </a:lnTo>
                  <a:lnTo>
                    <a:pt x="865346" y="9049"/>
                  </a:lnTo>
                  <a:close/>
                  <a:moveTo>
                    <a:pt x="730091" y="9049"/>
                  </a:moveTo>
                  <a:cubicBezTo>
                    <a:pt x="731996" y="10954"/>
                    <a:pt x="733901" y="12859"/>
                    <a:pt x="735806" y="14764"/>
                  </a:cubicBezTo>
                  <a:lnTo>
                    <a:pt x="737711" y="9049"/>
                  </a:lnTo>
                  <a:lnTo>
                    <a:pt x="730091" y="9049"/>
                  </a:lnTo>
                  <a:lnTo>
                    <a:pt x="730091" y="9049"/>
                  </a:lnTo>
                  <a:lnTo>
                    <a:pt x="730091" y="9049"/>
                  </a:lnTo>
                  <a:lnTo>
                    <a:pt x="730091" y="9049"/>
                  </a:lnTo>
                  <a:close/>
                  <a:moveTo>
                    <a:pt x="689134" y="9049"/>
                  </a:moveTo>
                  <a:cubicBezTo>
                    <a:pt x="689134" y="10954"/>
                    <a:pt x="687229" y="12859"/>
                    <a:pt x="687229" y="14764"/>
                  </a:cubicBezTo>
                  <a:cubicBezTo>
                    <a:pt x="685324" y="18574"/>
                    <a:pt x="689134" y="26194"/>
                    <a:pt x="692944" y="35719"/>
                  </a:cubicBezTo>
                  <a:lnTo>
                    <a:pt x="711994" y="35719"/>
                  </a:lnTo>
                  <a:cubicBezTo>
                    <a:pt x="711994" y="33814"/>
                    <a:pt x="711994" y="30004"/>
                    <a:pt x="710089" y="28099"/>
                  </a:cubicBezTo>
                  <a:lnTo>
                    <a:pt x="729139" y="28099"/>
                  </a:lnTo>
                  <a:lnTo>
                    <a:pt x="729139" y="16669"/>
                  </a:lnTo>
                  <a:cubicBezTo>
                    <a:pt x="710089" y="14764"/>
                    <a:pt x="713899" y="22384"/>
                    <a:pt x="711994" y="10954"/>
                  </a:cubicBezTo>
                  <a:lnTo>
                    <a:pt x="689134" y="9049"/>
                  </a:lnTo>
                  <a:lnTo>
                    <a:pt x="689134" y="9049"/>
                  </a:lnTo>
                  <a:lnTo>
                    <a:pt x="689134" y="9049"/>
                  </a:lnTo>
                  <a:lnTo>
                    <a:pt x="689134" y="9049"/>
                  </a:lnTo>
                  <a:close/>
                  <a:moveTo>
                    <a:pt x="434816" y="9049"/>
                  </a:moveTo>
                  <a:cubicBezTo>
                    <a:pt x="425291" y="16669"/>
                    <a:pt x="413861" y="26194"/>
                    <a:pt x="404336" y="35719"/>
                  </a:cubicBezTo>
                  <a:lnTo>
                    <a:pt x="474821" y="35719"/>
                  </a:lnTo>
                  <a:lnTo>
                    <a:pt x="474821" y="33814"/>
                  </a:lnTo>
                  <a:lnTo>
                    <a:pt x="480536" y="33814"/>
                  </a:lnTo>
                  <a:lnTo>
                    <a:pt x="480536" y="35719"/>
                  </a:lnTo>
                  <a:lnTo>
                    <a:pt x="507206" y="35719"/>
                  </a:lnTo>
                  <a:lnTo>
                    <a:pt x="511016" y="14764"/>
                  </a:lnTo>
                  <a:cubicBezTo>
                    <a:pt x="526256" y="14764"/>
                    <a:pt x="539591" y="14764"/>
                    <a:pt x="550069" y="9049"/>
                  </a:cubicBezTo>
                  <a:lnTo>
                    <a:pt x="434816" y="9049"/>
                  </a:lnTo>
                  <a:lnTo>
                    <a:pt x="434816" y="9049"/>
                  </a:lnTo>
                  <a:lnTo>
                    <a:pt x="434816" y="9049"/>
                  </a:lnTo>
                  <a:lnTo>
                    <a:pt x="434816" y="9049"/>
                  </a:lnTo>
                  <a:close/>
                  <a:moveTo>
                    <a:pt x="204311" y="9049"/>
                  </a:moveTo>
                  <a:cubicBezTo>
                    <a:pt x="204311" y="16669"/>
                    <a:pt x="204311" y="22384"/>
                    <a:pt x="198596" y="33814"/>
                  </a:cubicBezTo>
                  <a:lnTo>
                    <a:pt x="233839" y="33814"/>
                  </a:lnTo>
                  <a:lnTo>
                    <a:pt x="233839" y="9049"/>
                  </a:lnTo>
                  <a:lnTo>
                    <a:pt x="204311" y="9049"/>
                  </a:lnTo>
                  <a:lnTo>
                    <a:pt x="204311" y="9049"/>
                  </a:lnTo>
                  <a:lnTo>
                    <a:pt x="204311" y="9049"/>
                  </a:lnTo>
                  <a:lnTo>
                    <a:pt x="204311" y="9049"/>
                  </a:lnTo>
                  <a:close/>
                  <a:moveTo>
                    <a:pt x="154781" y="9049"/>
                  </a:moveTo>
                  <a:cubicBezTo>
                    <a:pt x="162401" y="12859"/>
                    <a:pt x="164306" y="12859"/>
                    <a:pt x="166211" y="9049"/>
                  </a:cubicBezTo>
                  <a:lnTo>
                    <a:pt x="154781" y="9049"/>
                  </a:lnTo>
                  <a:lnTo>
                    <a:pt x="154781" y="9049"/>
                  </a:lnTo>
                  <a:lnTo>
                    <a:pt x="154781" y="9049"/>
                  </a:lnTo>
                  <a:lnTo>
                    <a:pt x="154781" y="9049"/>
                  </a:lnTo>
                  <a:close/>
                  <a:moveTo>
                    <a:pt x="7144" y="9049"/>
                  </a:moveTo>
                  <a:cubicBezTo>
                    <a:pt x="9049" y="18574"/>
                    <a:pt x="10954" y="28099"/>
                    <a:pt x="12859" y="35719"/>
                  </a:cubicBezTo>
                  <a:lnTo>
                    <a:pt x="39529" y="35719"/>
                  </a:lnTo>
                  <a:cubicBezTo>
                    <a:pt x="30004" y="28099"/>
                    <a:pt x="28099" y="22384"/>
                    <a:pt x="30004" y="1095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084922" y="36671"/>
                  </a:moveTo>
                  <a:lnTo>
                    <a:pt x="5083016" y="34766"/>
                  </a:lnTo>
                  <a:cubicBezTo>
                    <a:pt x="5075397" y="36671"/>
                    <a:pt x="5071586" y="36671"/>
                    <a:pt x="5071586" y="36671"/>
                  </a:cubicBezTo>
                  <a:lnTo>
                    <a:pt x="5084922" y="36671"/>
                  </a:lnTo>
                  <a:lnTo>
                    <a:pt x="5084922" y="36671"/>
                  </a:lnTo>
                  <a:lnTo>
                    <a:pt x="5084922" y="36671"/>
                  </a:lnTo>
                  <a:lnTo>
                    <a:pt x="5084922" y="36671"/>
                  </a:lnTo>
                  <a:close/>
                  <a:moveTo>
                    <a:pt x="3448526" y="36671"/>
                  </a:moveTo>
                  <a:lnTo>
                    <a:pt x="3448526" y="34766"/>
                  </a:lnTo>
                  <a:cubicBezTo>
                    <a:pt x="3446621" y="34766"/>
                    <a:pt x="3446621" y="36671"/>
                    <a:pt x="3444716" y="36671"/>
                  </a:cubicBezTo>
                  <a:lnTo>
                    <a:pt x="3448526" y="36671"/>
                  </a:lnTo>
                  <a:lnTo>
                    <a:pt x="3448526" y="36671"/>
                  </a:lnTo>
                  <a:lnTo>
                    <a:pt x="3448526" y="36671"/>
                  </a:lnTo>
                  <a:lnTo>
                    <a:pt x="3448526" y="36671"/>
                  </a:lnTo>
                  <a:close/>
                  <a:moveTo>
                    <a:pt x="548164" y="36671"/>
                  </a:moveTo>
                  <a:lnTo>
                    <a:pt x="542449" y="21431"/>
                  </a:lnTo>
                  <a:cubicBezTo>
                    <a:pt x="538639" y="30956"/>
                    <a:pt x="538639" y="27146"/>
                    <a:pt x="542449" y="36671"/>
                  </a:cubicBezTo>
                  <a:lnTo>
                    <a:pt x="548164" y="36671"/>
                  </a:lnTo>
                  <a:lnTo>
                    <a:pt x="548164" y="36671"/>
                  </a:lnTo>
                  <a:lnTo>
                    <a:pt x="548164" y="36671"/>
                  </a:lnTo>
                  <a:lnTo>
                    <a:pt x="548164" y="36671"/>
                  </a:lnTo>
                  <a:close/>
                  <a:moveTo>
                    <a:pt x="5268754" y="21431"/>
                  </a:moveTo>
                  <a:cubicBezTo>
                    <a:pt x="5266849" y="36671"/>
                    <a:pt x="5270659" y="32861"/>
                    <a:pt x="5243989" y="32861"/>
                  </a:cubicBezTo>
                  <a:lnTo>
                    <a:pt x="5243989" y="27146"/>
                  </a:lnTo>
                  <a:lnTo>
                    <a:pt x="5268754" y="21431"/>
                  </a:lnTo>
                  <a:lnTo>
                    <a:pt x="5268754" y="21431"/>
                  </a:lnTo>
                  <a:lnTo>
                    <a:pt x="5268754" y="21431"/>
                  </a:lnTo>
                  <a:lnTo>
                    <a:pt x="5268754" y="21431"/>
                  </a:lnTo>
                  <a:close/>
                  <a:moveTo>
                    <a:pt x="2337911" y="15716"/>
                  </a:moveTo>
                  <a:lnTo>
                    <a:pt x="2337911" y="27146"/>
                  </a:lnTo>
                  <a:cubicBezTo>
                    <a:pt x="2334101" y="25241"/>
                    <a:pt x="2334101" y="25241"/>
                    <a:pt x="2332196" y="21431"/>
                  </a:cubicBezTo>
                  <a:lnTo>
                    <a:pt x="2326481" y="21431"/>
                  </a:lnTo>
                  <a:cubicBezTo>
                    <a:pt x="2331244" y="15716"/>
                    <a:pt x="2327434" y="19526"/>
                    <a:pt x="2337911" y="15716"/>
                  </a:cubicBezTo>
                  <a:lnTo>
                    <a:pt x="2337911" y="15716"/>
                  </a:lnTo>
                  <a:lnTo>
                    <a:pt x="2337911" y="15716"/>
                  </a:lnTo>
                  <a:lnTo>
                    <a:pt x="2337911" y="15716"/>
                  </a:lnTo>
                  <a:close/>
                  <a:moveTo>
                    <a:pt x="3456146" y="15716"/>
                  </a:moveTo>
                  <a:cubicBezTo>
                    <a:pt x="3450431" y="21431"/>
                    <a:pt x="3454241" y="17621"/>
                    <a:pt x="3450431" y="27146"/>
                  </a:cubicBezTo>
                  <a:lnTo>
                    <a:pt x="3456146" y="27146"/>
                  </a:lnTo>
                  <a:lnTo>
                    <a:pt x="3456146" y="15716"/>
                  </a:lnTo>
                  <a:lnTo>
                    <a:pt x="3456146" y="15716"/>
                  </a:lnTo>
                  <a:lnTo>
                    <a:pt x="3456146" y="15716"/>
                  </a:lnTo>
                  <a:lnTo>
                    <a:pt x="3456146" y="15716"/>
                  </a:lnTo>
                  <a:close/>
                  <a:moveTo>
                    <a:pt x="3773329" y="15716"/>
                  </a:moveTo>
                  <a:cubicBezTo>
                    <a:pt x="3767614" y="21431"/>
                    <a:pt x="3771424" y="17621"/>
                    <a:pt x="3761899" y="21431"/>
                  </a:cubicBezTo>
                  <a:cubicBezTo>
                    <a:pt x="3764756" y="15716"/>
                    <a:pt x="3760946" y="19526"/>
                    <a:pt x="3773329" y="15716"/>
                  </a:cubicBezTo>
                  <a:lnTo>
                    <a:pt x="3773329" y="15716"/>
                  </a:lnTo>
                  <a:lnTo>
                    <a:pt x="3773329" y="15716"/>
                  </a:lnTo>
                  <a:lnTo>
                    <a:pt x="3773329" y="15716"/>
                  </a:lnTo>
                  <a:close/>
                  <a:moveTo>
                    <a:pt x="3952399" y="15716"/>
                  </a:moveTo>
                  <a:cubicBezTo>
                    <a:pt x="3946684" y="21431"/>
                    <a:pt x="3950494" y="17621"/>
                    <a:pt x="3940969" y="21431"/>
                  </a:cubicBezTo>
                  <a:cubicBezTo>
                    <a:pt x="3946684" y="15716"/>
                    <a:pt x="3940969" y="19526"/>
                    <a:pt x="3952399" y="15716"/>
                  </a:cubicBezTo>
                  <a:lnTo>
                    <a:pt x="3952399" y="15716"/>
                  </a:lnTo>
                  <a:lnTo>
                    <a:pt x="3952399" y="15716"/>
                  </a:lnTo>
                  <a:lnTo>
                    <a:pt x="3952399" y="15716"/>
                  </a:lnTo>
                  <a:close/>
                  <a:moveTo>
                    <a:pt x="5105877" y="15716"/>
                  </a:moveTo>
                  <a:cubicBezTo>
                    <a:pt x="5092541" y="17621"/>
                    <a:pt x="5094447" y="17621"/>
                    <a:pt x="5086827" y="21431"/>
                  </a:cubicBezTo>
                  <a:lnTo>
                    <a:pt x="5098257" y="21431"/>
                  </a:lnTo>
                  <a:cubicBezTo>
                    <a:pt x="5109686" y="27146"/>
                    <a:pt x="5105877" y="27146"/>
                    <a:pt x="5117307" y="21431"/>
                  </a:cubicBezTo>
                  <a:cubicBezTo>
                    <a:pt x="5107782" y="17621"/>
                    <a:pt x="5113497" y="19526"/>
                    <a:pt x="5105877" y="15716"/>
                  </a:cubicBezTo>
                  <a:lnTo>
                    <a:pt x="5105877" y="15716"/>
                  </a:lnTo>
                  <a:lnTo>
                    <a:pt x="5105877" y="15716"/>
                  </a:lnTo>
                  <a:lnTo>
                    <a:pt x="5105877" y="15716"/>
                  </a:lnTo>
                  <a:close/>
                  <a:moveTo>
                    <a:pt x="5137309" y="15716"/>
                  </a:moveTo>
                  <a:lnTo>
                    <a:pt x="5125879" y="15716"/>
                  </a:lnTo>
                  <a:lnTo>
                    <a:pt x="5125879" y="21431"/>
                  </a:lnTo>
                  <a:cubicBezTo>
                    <a:pt x="5137309" y="17621"/>
                    <a:pt x="5130641" y="19526"/>
                    <a:pt x="5137309" y="15716"/>
                  </a:cubicBezTo>
                  <a:lnTo>
                    <a:pt x="5137309" y="15716"/>
                  </a:lnTo>
                  <a:lnTo>
                    <a:pt x="5137309" y="15716"/>
                  </a:lnTo>
                  <a:lnTo>
                    <a:pt x="5137309" y="15716"/>
                  </a:lnTo>
                  <a:close/>
                  <a:moveTo>
                    <a:pt x="5815489" y="15716"/>
                  </a:moveTo>
                  <a:lnTo>
                    <a:pt x="5815489" y="27146"/>
                  </a:lnTo>
                  <a:cubicBezTo>
                    <a:pt x="5811679" y="25241"/>
                    <a:pt x="5811679" y="25241"/>
                    <a:pt x="5809774" y="21431"/>
                  </a:cubicBezTo>
                  <a:lnTo>
                    <a:pt x="5804059" y="21431"/>
                  </a:lnTo>
                  <a:cubicBezTo>
                    <a:pt x="5808822" y="15716"/>
                    <a:pt x="5803107" y="19526"/>
                    <a:pt x="5815489" y="15716"/>
                  </a:cubicBezTo>
                  <a:lnTo>
                    <a:pt x="5815489" y="15716"/>
                  </a:lnTo>
                  <a:lnTo>
                    <a:pt x="5815489" y="15716"/>
                  </a:lnTo>
                  <a:lnTo>
                    <a:pt x="5815489" y="1571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1B2AC5D9-A3AA-43EA-82AB-7B6F87259C56}"/>
                </a:ext>
              </a:extLst>
            </p:cNvPr>
            <p:cNvSpPr/>
            <p:nvPr/>
          </p:nvSpPr>
          <p:spPr>
            <a:xfrm>
              <a:off x="83344" y="5586850"/>
              <a:ext cx="5819775" cy="38100"/>
            </a:xfrm>
            <a:custGeom>
              <a:avLst/>
              <a:gdLst>
                <a:gd name="connsiteX0" fmla="*/ 5718334 w 5819775"/>
                <a:gd name="connsiteY0" fmla="*/ 10954 h 38100"/>
                <a:gd name="connsiteX1" fmla="*/ 5718334 w 5819775"/>
                <a:gd name="connsiteY1" fmla="*/ 10954 h 38100"/>
                <a:gd name="connsiteX2" fmla="*/ 5743099 w 5819775"/>
                <a:gd name="connsiteY2" fmla="*/ 16669 h 38100"/>
                <a:gd name="connsiteX3" fmla="*/ 5681187 w 5819775"/>
                <a:gd name="connsiteY3" fmla="*/ 10954 h 38100"/>
                <a:gd name="connsiteX4" fmla="*/ 5681187 w 5819775"/>
                <a:gd name="connsiteY4" fmla="*/ 10954 h 38100"/>
                <a:gd name="connsiteX5" fmla="*/ 5638324 w 5819775"/>
                <a:gd name="connsiteY5" fmla="*/ 10954 h 38100"/>
                <a:gd name="connsiteX6" fmla="*/ 5786914 w 5819775"/>
                <a:gd name="connsiteY6" fmla="*/ 16669 h 38100"/>
                <a:gd name="connsiteX7" fmla="*/ 5792629 w 5819775"/>
                <a:gd name="connsiteY7" fmla="*/ 35719 h 38100"/>
                <a:gd name="connsiteX8" fmla="*/ 5794534 w 5819775"/>
                <a:gd name="connsiteY8" fmla="*/ 37624 h 38100"/>
                <a:gd name="connsiteX9" fmla="*/ 5819299 w 5819775"/>
                <a:gd name="connsiteY9" fmla="*/ 37624 h 38100"/>
                <a:gd name="connsiteX10" fmla="*/ 5819299 w 5819775"/>
                <a:gd name="connsiteY10" fmla="*/ 10954 h 38100"/>
                <a:gd name="connsiteX11" fmla="*/ 5718334 w 5819775"/>
                <a:gd name="connsiteY11" fmla="*/ 10954 h 38100"/>
                <a:gd name="connsiteX12" fmla="*/ 5718334 w 5819775"/>
                <a:gd name="connsiteY12" fmla="*/ 10954 h 38100"/>
                <a:gd name="connsiteX13" fmla="*/ 5718334 w 5819775"/>
                <a:gd name="connsiteY13" fmla="*/ 10954 h 38100"/>
                <a:gd name="connsiteX14" fmla="*/ 5718334 w 5819775"/>
                <a:gd name="connsiteY14" fmla="*/ 10954 h 38100"/>
                <a:gd name="connsiteX15" fmla="*/ 5530692 w 5819775"/>
                <a:gd name="connsiteY15" fmla="*/ 10954 h 38100"/>
                <a:gd name="connsiteX16" fmla="*/ 5530692 w 5819775"/>
                <a:gd name="connsiteY16" fmla="*/ 37624 h 38100"/>
                <a:gd name="connsiteX17" fmla="*/ 5624989 w 5819775"/>
                <a:gd name="connsiteY17" fmla="*/ 37624 h 38100"/>
                <a:gd name="connsiteX18" fmla="*/ 5605939 w 5819775"/>
                <a:gd name="connsiteY18" fmla="*/ 10954 h 38100"/>
                <a:gd name="connsiteX19" fmla="*/ 5530692 w 5819775"/>
                <a:gd name="connsiteY19" fmla="*/ 10954 h 38100"/>
                <a:gd name="connsiteX20" fmla="*/ 5530692 w 5819775"/>
                <a:gd name="connsiteY20" fmla="*/ 10954 h 38100"/>
                <a:gd name="connsiteX21" fmla="*/ 5530692 w 5819775"/>
                <a:gd name="connsiteY21" fmla="*/ 10954 h 38100"/>
                <a:gd name="connsiteX22" fmla="*/ 5530692 w 5819775"/>
                <a:gd name="connsiteY22" fmla="*/ 10954 h 38100"/>
                <a:gd name="connsiteX23" fmla="*/ 5401151 w 5819775"/>
                <a:gd name="connsiteY23" fmla="*/ 10954 h 38100"/>
                <a:gd name="connsiteX24" fmla="*/ 5401151 w 5819775"/>
                <a:gd name="connsiteY24" fmla="*/ 10954 h 38100"/>
                <a:gd name="connsiteX25" fmla="*/ 5273517 w 5819775"/>
                <a:gd name="connsiteY25" fmla="*/ 37624 h 38100"/>
                <a:gd name="connsiteX26" fmla="*/ 5314474 w 5819775"/>
                <a:gd name="connsiteY26" fmla="*/ 37624 h 38100"/>
                <a:gd name="connsiteX27" fmla="*/ 5314474 w 5819775"/>
                <a:gd name="connsiteY27" fmla="*/ 35719 h 38100"/>
                <a:gd name="connsiteX28" fmla="*/ 5325904 w 5819775"/>
                <a:gd name="connsiteY28" fmla="*/ 30004 h 38100"/>
                <a:gd name="connsiteX29" fmla="*/ 5323999 w 5819775"/>
                <a:gd name="connsiteY29" fmla="*/ 37624 h 38100"/>
                <a:gd name="connsiteX30" fmla="*/ 5414487 w 5819775"/>
                <a:gd name="connsiteY30" fmla="*/ 37624 h 38100"/>
                <a:gd name="connsiteX31" fmla="*/ 5425917 w 5819775"/>
                <a:gd name="connsiteY31" fmla="*/ 35719 h 38100"/>
                <a:gd name="connsiteX32" fmla="*/ 5431631 w 5819775"/>
                <a:gd name="connsiteY32" fmla="*/ 10954 h 38100"/>
                <a:gd name="connsiteX33" fmla="*/ 5401151 w 5819775"/>
                <a:gd name="connsiteY33" fmla="*/ 10954 h 38100"/>
                <a:gd name="connsiteX34" fmla="*/ 5401151 w 5819775"/>
                <a:gd name="connsiteY34" fmla="*/ 10954 h 38100"/>
                <a:gd name="connsiteX35" fmla="*/ 5401151 w 5819775"/>
                <a:gd name="connsiteY35" fmla="*/ 10954 h 38100"/>
                <a:gd name="connsiteX36" fmla="*/ 5401151 w 5819775"/>
                <a:gd name="connsiteY36" fmla="*/ 10954 h 38100"/>
                <a:gd name="connsiteX37" fmla="*/ 5239226 w 5819775"/>
                <a:gd name="connsiteY37" fmla="*/ 10954 h 38100"/>
                <a:gd name="connsiteX38" fmla="*/ 5299234 w 5819775"/>
                <a:gd name="connsiteY38" fmla="*/ 10954 h 38100"/>
                <a:gd name="connsiteX39" fmla="*/ 5239226 w 5819775"/>
                <a:gd name="connsiteY39" fmla="*/ 10954 h 38100"/>
                <a:gd name="connsiteX40" fmla="*/ 5239226 w 5819775"/>
                <a:gd name="connsiteY40" fmla="*/ 10954 h 38100"/>
                <a:gd name="connsiteX41" fmla="*/ 5239226 w 5819775"/>
                <a:gd name="connsiteY41" fmla="*/ 10954 h 38100"/>
                <a:gd name="connsiteX42" fmla="*/ 5239226 w 5819775"/>
                <a:gd name="connsiteY42" fmla="*/ 10954 h 38100"/>
                <a:gd name="connsiteX43" fmla="*/ 5202079 w 5819775"/>
                <a:gd name="connsiteY43" fmla="*/ 10954 h 38100"/>
                <a:gd name="connsiteX44" fmla="*/ 5181124 w 5819775"/>
                <a:gd name="connsiteY44" fmla="*/ 37624 h 38100"/>
                <a:gd name="connsiteX45" fmla="*/ 5202079 w 5819775"/>
                <a:gd name="connsiteY45" fmla="*/ 37624 h 38100"/>
                <a:gd name="connsiteX46" fmla="*/ 5217319 w 5819775"/>
                <a:gd name="connsiteY46" fmla="*/ 10954 h 38100"/>
                <a:gd name="connsiteX47" fmla="*/ 5202079 w 5819775"/>
                <a:gd name="connsiteY47" fmla="*/ 10954 h 38100"/>
                <a:gd name="connsiteX48" fmla="*/ 5202079 w 5819775"/>
                <a:gd name="connsiteY48" fmla="*/ 10954 h 38100"/>
                <a:gd name="connsiteX49" fmla="*/ 5202079 w 5819775"/>
                <a:gd name="connsiteY49" fmla="*/ 10954 h 38100"/>
                <a:gd name="connsiteX50" fmla="*/ 5202079 w 5819775"/>
                <a:gd name="connsiteY50" fmla="*/ 10954 h 38100"/>
                <a:gd name="connsiteX51" fmla="*/ 5165884 w 5819775"/>
                <a:gd name="connsiteY51" fmla="*/ 10954 h 38100"/>
                <a:gd name="connsiteX52" fmla="*/ 5165884 w 5819775"/>
                <a:gd name="connsiteY52" fmla="*/ 10954 h 38100"/>
                <a:gd name="connsiteX53" fmla="*/ 5160169 w 5819775"/>
                <a:gd name="connsiteY53" fmla="*/ 10954 h 38100"/>
                <a:gd name="connsiteX54" fmla="*/ 5129689 w 5819775"/>
                <a:gd name="connsiteY54" fmla="*/ 22384 h 38100"/>
                <a:gd name="connsiteX55" fmla="*/ 5129689 w 5819775"/>
                <a:gd name="connsiteY55" fmla="*/ 33814 h 38100"/>
                <a:gd name="connsiteX56" fmla="*/ 5141119 w 5819775"/>
                <a:gd name="connsiteY56" fmla="*/ 33814 h 38100"/>
                <a:gd name="connsiteX57" fmla="*/ 5141119 w 5819775"/>
                <a:gd name="connsiteY57" fmla="*/ 35719 h 38100"/>
                <a:gd name="connsiteX58" fmla="*/ 5146834 w 5819775"/>
                <a:gd name="connsiteY58" fmla="*/ 35719 h 38100"/>
                <a:gd name="connsiteX59" fmla="*/ 5146834 w 5819775"/>
                <a:gd name="connsiteY59" fmla="*/ 33814 h 38100"/>
                <a:gd name="connsiteX60" fmla="*/ 5171599 w 5819775"/>
                <a:gd name="connsiteY60" fmla="*/ 14764 h 38100"/>
                <a:gd name="connsiteX61" fmla="*/ 5173504 w 5819775"/>
                <a:gd name="connsiteY61" fmla="*/ 9049 h 38100"/>
                <a:gd name="connsiteX62" fmla="*/ 5165884 w 5819775"/>
                <a:gd name="connsiteY62" fmla="*/ 10954 h 38100"/>
                <a:gd name="connsiteX63" fmla="*/ 5165884 w 5819775"/>
                <a:gd name="connsiteY63" fmla="*/ 10954 h 38100"/>
                <a:gd name="connsiteX64" fmla="*/ 5165884 w 5819775"/>
                <a:gd name="connsiteY64" fmla="*/ 10954 h 38100"/>
                <a:gd name="connsiteX65" fmla="*/ 5165884 w 5819775"/>
                <a:gd name="connsiteY65" fmla="*/ 10954 h 38100"/>
                <a:gd name="connsiteX66" fmla="*/ 5119212 w 5819775"/>
                <a:gd name="connsiteY66" fmla="*/ 10954 h 38100"/>
                <a:gd name="connsiteX67" fmla="*/ 5117306 w 5819775"/>
                <a:gd name="connsiteY67" fmla="*/ 16669 h 38100"/>
                <a:gd name="connsiteX68" fmla="*/ 5123021 w 5819775"/>
                <a:gd name="connsiteY68" fmla="*/ 16669 h 38100"/>
                <a:gd name="connsiteX69" fmla="*/ 5123021 w 5819775"/>
                <a:gd name="connsiteY69" fmla="*/ 10954 h 38100"/>
                <a:gd name="connsiteX70" fmla="*/ 5119212 w 5819775"/>
                <a:gd name="connsiteY70" fmla="*/ 10954 h 38100"/>
                <a:gd name="connsiteX71" fmla="*/ 5119212 w 5819775"/>
                <a:gd name="connsiteY71" fmla="*/ 10954 h 38100"/>
                <a:gd name="connsiteX72" fmla="*/ 5119212 w 5819775"/>
                <a:gd name="connsiteY72" fmla="*/ 10954 h 38100"/>
                <a:gd name="connsiteX73" fmla="*/ 5119212 w 5819775"/>
                <a:gd name="connsiteY73" fmla="*/ 10954 h 38100"/>
                <a:gd name="connsiteX74" fmla="*/ 5049679 w 5819775"/>
                <a:gd name="connsiteY74" fmla="*/ 10954 h 38100"/>
                <a:gd name="connsiteX75" fmla="*/ 5055394 w 5819775"/>
                <a:gd name="connsiteY75" fmla="*/ 24289 h 38100"/>
                <a:gd name="connsiteX76" fmla="*/ 5074444 w 5819775"/>
                <a:gd name="connsiteY76" fmla="*/ 35719 h 38100"/>
                <a:gd name="connsiteX77" fmla="*/ 5091589 w 5819775"/>
                <a:gd name="connsiteY77" fmla="*/ 10954 h 38100"/>
                <a:gd name="connsiteX78" fmla="*/ 5049679 w 5819775"/>
                <a:gd name="connsiteY78" fmla="*/ 10954 h 38100"/>
                <a:gd name="connsiteX79" fmla="*/ 5049679 w 5819775"/>
                <a:gd name="connsiteY79" fmla="*/ 10954 h 38100"/>
                <a:gd name="connsiteX80" fmla="*/ 5049679 w 5819775"/>
                <a:gd name="connsiteY80" fmla="*/ 10954 h 38100"/>
                <a:gd name="connsiteX81" fmla="*/ 5049679 w 5819775"/>
                <a:gd name="connsiteY81" fmla="*/ 10954 h 38100"/>
                <a:gd name="connsiteX82" fmla="*/ 4893469 w 5819775"/>
                <a:gd name="connsiteY82" fmla="*/ 10954 h 38100"/>
                <a:gd name="connsiteX83" fmla="*/ 4899184 w 5819775"/>
                <a:gd name="connsiteY83" fmla="*/ 30004 h 38100"/>
                <a:gd name="connsiteX84" fmla="*/ 4878229 w 5819775"/>
                <a:gd name="connsiteY84" fmla="*/ 37624 h 38100"/>
                <a:gd name="connsiteX85" fmla="*/ 4919187 w 5819775"/>
                <a:gd name="connsiteY85" fmla="*/ 37624 h 38100"/>
                <a:gd name="connsiteX86" fmla="*/ 4919187 w 5819775"/>
                <a:gd name="connsiteY86" fmla="*/ 35719 h 38100"/>
                <a:gd name="connsiteX87" fmla="*/ 4938237 w 5819775"/>
                <a:gd name="connsiteY87" fmla="*/ 24289 h 38100"/>
                <a:gd name="connsiteX88" fmla="*/ 4934426 w 5819775"/>
                <a:gd name="connsiteY88" fmla="*/ 37624 h 38100"/>
                <a:gd name="connsiteX89" fmla="*/ 4963001 w 5819775"/>
                <a:gd name="connsiteY89" fmla="*/ 37624 h 38100"/>
                <a:gd name="connsiteX90" fmla="*/ 4959192 w 5819775"/>
                <a:gd name="connsiteY90" fmla="*/ 10954 h 38100"/>
                <a:gd name="connsiteX91" fmla="*/ 4893469 w 5819775"/>
                <a:gd name="connsiteY91" fmla="*/ 10954 h 38100"/>
                <a:gd name="connsiteX92" fmla="*/ 4893469 w 5819775"/>
                <a:gd name="connsiteY92" fmla="*/ 10954 h 38100"/>
                <a:gd name="connsiteX93" fmla="*/ 4893469 w 5819775"/>
                <a:gd name="connsiteY93" fmla="*/ 10954 h 38100"/>
                <a:gd name="connsiteX94" fmla="*/ 4893469 w 5819775"/>
                <a:gd name="connsiteY94" fmla="*/ 10954 h 38100"/>
                <a:gd name="connsiteX95" fmla="*/ 4534376 w 5819775"/>
                <a:gd name="connsiteY95" fmla="*/ 10954 h 38100"/>
                <a:gd name="connsiteX96" fmla="*/ 4534376 w 5819775"/>
                <a:gd name="connsiteY96" fmla="*/ 10954 h 38100"/>
                <a:gd name="connsiteX97" fmla="*/ 4538187 w 5819775"/>
                <a:gd name="connsiteY97" fmla="*/ 10954 h 38100"/>
                <a:gd name="connsiteX98" fmla="*/ 4534376 w 5819775"/>
                <a:gd name="connsiteY98" fmla="*/ 10954 h 38100"/>
                <a:gd name="connsiteX99" fmla="*/ 4534376 w 5819775"/>
                <a:gd name="connsiteY99" fmla="*/ 10954 h 38100"/>
                <a:gd name="connsiteX100" fmla="*/ 4534376 w 5819775"/>
                <a:gd name="connsiteY100" fmla="*/ 10954 h 38100"/>
                <a:gd name="connsiteX101" fmla="*/ 4534376 w 5819775"/>
                <a:gd name="connsiteY101" fmla="*/ 10954 h 38100"/>
                <a:gd name="connsiteX102" fmla="*/ 4491514 w 5819775"/>
                <a:gd name="connsiteY102" fmla="*/ 10954 h 38100"/>
                <a:gd name="connsiteX103" fmla="*/ 4497229 w 5819775"/>
                <a:gd name="connsiteY103" fmla="*/ 24289 h 38100"/>
                <a:gd name="connsiteX104" fmla="*/ 4367689 w 5819775"/>
                <a:gd name="connsiteY104" fmla="*/ 12859 h 38100"/>
                <a:gd name="connsiteX105" fmla="*/ 4367689 w 5819775"/>
                <a:gd name="connsiteY105" fmla="*/ 12859 h 38100"/>
                <a:gd name="connsiteX106" fmla="*/ 4344829 w 5819775"/>
                <a:gd name="connsiteY106" fmla="*/ 12859 h 38100"/>
                <a:gd name="connsiteX107" fmla="*/ 4361974 w 5819775"/>
                <a:gd name="connsiteY107" fmla="*/ 26194 h 38100"/>
                <a:gd name="connsiteX108" fmla="*/ 4367689 w 5819775"/>
                <a:gd name="connsiteY108" fmla="*/ 39529 h 38100"/>
                <a:gd name="connsiteX109" fmla="*/ 4375309 w 5819775"/>
                <a:gd name="connsiteY109" fmla="*/ 39529 h 38100"/>
                <a:gd name="connsiteX110" fmla="*/ 4375309 w 5819775"/>
                <a:gd name="connsiteY110" fmla="*/ 37624 h 38100"/>
                <a:gd name="connsiteX111" fmla="*/ 4381024 w 5819775"/>
                <a:gd name="connsiteY111" fmla="*/ 37624 h 38100"/>
                <a:gd name="connsiteX112" fmla="*/ 4382929 w 5819775"/>
                <a:gd name="connsiteY112" fmla="*/ 39529 h 38100"/>
                <a:gd name="connsiteX113" fmla="*/ 4535329 w 5819775"/>
                <a:gd name="connsiteY113" fmla="*/ 39529 h 38100"/>
                <a:gd name="connsiteX114" fmla="*/ 4533424 w 5819775"/>
                <a:gd name="connsiteY114" fmla="*/ 12859 h 38100"/>
                <a:gd name="connsiteX115" fmla="*/ 4491514 w 5819775"/>
                <a:gd name="connsiteY115" fmla="*/ 10954 h 38100"/>
                <a:gd name="connsiteX116" fmla="*/ 4491514 w 5819775"/>
                <a:gd name="connsiteY116" fmla="*/ 10954 h 38100"/>
                <a:gd name="connsiteX117" fmla="*/ 4491514 w 5819775"/>
                <a:gd name="connsiteY117" fmla="*/ 10954 h 38100"/>
                <a:gd name="connsiteX118" fmla="*/ 4491514 w 5819775"/>
                <a:gd name="connsiteY118" fmla="*/ 10954 h 38100"/>
                <a:gd name="connsiteX119" fmla="*/ 4215289 w 5819775"/>
                <a:gd name="connsiteY119" fmla="*/ 10954 h 38100"/>
                <a:gd name="connsiteX120" fmla="*/ 4247674 w 5819775"/>
                <a:gd name="connsiteY120" fmla="*/ 35719 h 38100"/>
                <a:gd name="connsiteX121" fmla="*/ 4247674 w 5819775"/>
                <a:gd name="connsiteY121" fmla="*/ 37624 h 38100"/>
                <a:gd name="connsiteX122" fmla="*/ 4257199 w 5819775"/>
                <a:gd name="connsiteY122" fmla="*/ 37624 h 38100"/>
                <a:gd name="connsiteX123" fmla="*/ 4251484 w 5819775"/>
                <a:gd name="connsiteY123" fmla="*/ 12859 h 38100"/>
                <a:gd name="connsiteX124" fmla="*/ 4215289 w 5819775"/>
                <a:gd name="connsiteY124" fmla="*/ 10954 h 38100"/>
                <a:gd name="connsiteX125" fmla="*/ 4215289 w 5819775"/>
                <a:gd name="connsiteY125" fmla="*/ 10954 h 38100"/>
                <a:gd name="connsiteX126" fmla="*/ 4215289 w 5819775"/>
                <a:gd name="connsiteY126" fmla="*/ 10954 h 38100"/>
                <a:gd name="connsiteX127" fmla="*/ 4215289 w 5819775"/>
                <a:gd name="connsiteY127" fmla="*/ 10954 h 38100"/>
                <a:gd name="connsiteX128" fmla="*/ 3929539 w 5819775"/>
                <a:gd name="connsiteY128" fmla="*/ 10954 h 38100"/>
                <a:gd name="connsiteX129" fmla="*/ 3920014 w 5819775"/>
                <a:gd name="connsiteY129" fmla="*/ 35719 h 38100"/>
                <a:gd name="connsiteX130" fmla="*/ 3916204 w 5819775"/>
                <a:gd name="connsiteY130" fmla="*/ 35719 h 38100"/>
                <a:gd name="connsiteX131" fmla="*/ 4040029 w 5819775"/>
                <a:gd name="connsiteY131" fmla="*/ 35719 h 38100"/>
                <a:gd name="connsiteX132" fmla="*/ 4148614 w 5819775"/>
                <a:gd name="connsiteY132" fmla="*/ 9049 h 38100"/>
                <a:gd name="connsiteX133" fmla="*/ 3929539 w 5819775"/>
                <a:gd name="connsiteY133" fmla="*/ 10954 h 38100"/>
                <a:gd name="connsiteX134" fmla="*/ 3929539 w 5819775"/>
                <a:gd name="connsiteY134" fmla="*/ 10954 h 38100"/>
                <a:gd name="connsiteX135" fmla="*/ 3929539 w 5819775"/>
                <a:gd name="connsiteY135" fmla="*/ 10954 h 38100"/>
                <a:gd name="connsiteX136" fmla="*/ 3929539 w 5819775"/>
                <a:gd name="connsiteY136" fmla="*/ 10954 h 38100"/>
                <a:gd name="connsiteX137" fmla="*/ 3844766 w 5819775"/>
                <a:gd name="connsiteY137" fmla="*/ 10954 h 38100"/>
                <a:gd name="connsiteX138" fmla="*/ 3833336 w 5819775"/>
                <a:gd name="connsiteY138" fmla="*/ 37624 h 38100"/>
                <a:gd name="connsiteX139" fmla="*/ 3860006 w 5819775"/>
                <a:gd name="connsiteY139" fmla="*/ 37624 h 38100"/>
                <a:gd name="connsiteX140" fmla="*/ 3877151 w 5819775"/>
                <a:gd name="connsiteY140" fmla="*/ 12859 h 38100"/>
                <a:gd name="connsiteX141" fmla="*/ 3844766 w 5819775"/>
                <a:gd name="connsiteY141" fmla="*/ 10954 h 38100"/>
                <a:gd name="connsiteX142" fmla="*/ 3844766 w 5819775"/>
                <a:gd name="connsiteY142" fmla="*/ 10954 h 38100"/>
                <a:gd name="connsiteX143" fmla="*/ 3844766 w 5819775"/>
                <a:gd name="connsiteY143" fmla="*/ 10954 h 38100"/>
                <a:gd name="connsiteX144" fmla="*/ 3844766 w 5819775"/>
                <a:gd name="connsiteY144" fmla="*/ 10954 h 38100"/>
                <a:gd name="connsiteX145" fmla="*/ 3779044 w 5819775"/>
                <a:gd name="connsiteY145" fmla="*/ 10954 h 38100"/>
                <a:gd name="connsiteX146" fmla="*/ 3801904 w 5819775"/>
                <a:gd name="connsiteY146" fmla="*/ 24289 h 38100"/>
                <a:gd name="connsiteX147" fmla="*/ 3801904 w 5819775"/>
                <a:gd name="connsiteY147" fmla="*/ 18574 h 38100"/>
                <a:gd name="connsiteX148" fmla="*/ 3796189 w 5819775"/>
                <a:gd name="connsiteY148" fmla="*/ 12859 h 38100"/>
                <a:gd name="connsiteX149" fmla="*/ 3779044 w 5819775"/>
                <a:gd name="connsiteY149" fmla="*/ 10954 h 38100"/>
                <a:gd name="connsiteX150" fmla="*/ 3779044 w 5819775"/>
                <a:gd name="connsiteY150" fmla="*/ 10954 h 38100"/>
                <a:gd name="connsiteX151" fmla="*/ 3779044 w 5819775"/>
                <a:gd name="connsiteY151" fmla="*/ 10954 h 38100"/>
                <a:gd name="connsiteX152" fmla="*/ 3779044 w 5819775"/>
                <a:gd name="connsiteY152" fmla="*/ 10954 h 38100"/>
                <a:gd name="connsiteX153" fmla="*/ 3707606 w 5819775"/>
                <a:gd name="connsiteY153" fmla="*/ 10954 h 38100"/>
                <a:gd name="connsiteX154" fmla="*/ 3680936 w 5819775"/>
                <a:gd name="connsiteY154" fmla="*/ 35719 h 38100"/>
                <a:gd name="connsiteX155" fmla="*/ 3731419 w 5819775"/>
                <a:gd name="connsiteY155" fmla="*/ 35719 h 38100"/>
                <a:gd name="connsiteX156" fmla="*/ 3733324 w 5819775"/>
                <a:gd name="connsiteY156" fmla="*/ 33814 h 38100"/>
                <a:gd name="connsiteX157" fmla="*/ 3733324 w 5819775"/>
                <a:gd name="connsiteY157" fmla="*/ 33814 h 38100"/>
                <a:gd name="connsiteX158" fmla="*/ 3774281 w 5819775"/>
                <a:gd name="connsiteY158" fmla="*/ 33814 h 38100"/>
                <a:gd name="connsiteX159" fmla="*/ 3759041 w 5819775"/>
                <a:gd name="connsiteY159" fmla="*/ 7144 h 38100"/>
                <a:gd name="connsiteX160" fmla="*/ 3707606 w 5819775"/>
                <a:gd name="connsiteY160" fmla="*/ 10954 h 38100"/>
                <a:gd name="connsiteX161" fmla="*/ 3707606 w 5819775"/>
                <a:gd name="connsiteY161" fmla="*/ 10954 h 38100"/>
                <a:gd name="connsiteX162" fmla="*/ 3707606 w 5819775"/>
                <a:gd name="connsiteY162" fmla="*/ 10954 h 38100"/>
                <a:gd name="connsiteX163" fmla="*/ 3707606 w 5819775"/>
                <a:gd name="connsiteY163" fmla="*/ 10954 h 38100"/>
                <a:gd name="connsiteX164" fmla="*/ 3581876 w 5819775"/>
                <a:gd name="connsiteY164" fmla="*/ 10954 h 38100"/>
                <a:gd name="connsiteX165" fmla="*/ 3583781 w 5819775"/>
                <a:gd name="connsiteY165" fmla="*/ 37624 h 38100"/>
                <a:gd name="connsiteX166" fmla="*/ 3604736 w 5819775"/>
                <a:gd name="connsiteY166" fmla="*/ 37624 h 38100"/>
                <a:gd name="connsiteX167" fmla="*/ 3602831 w 5819775"/>
                <a:gd name="connsiteY167" fmla="*/ 30004 h 38100"/>
                <a:gd name="connsiteX168" fmla="*/ 3689509 w 5819775"/>
                <a:gd name="connsiteY168" fmla="*/ 18574 h 38100"/>
                <a:gd name="connsiteX169" fmla="*/ 3689509 w 5819775"/>
                <a:gd name="connsiteY169" fmla="*/ 12859 h 38100"/>
                <a:gd name="connsiteX170" fmla="*/ 3580924 w 5819775"/>
                <a:gd name="connsiteY170" fmla="*/ 12859 h 38100"/>
                <a:gd name="connsiteX171" fmla="*/ 3580924 w 5819775"/>
                <a:gd name="connsiteY171" fmla="*/ 10954 h 38100"/>
                <a:gd name="connsiteX172" fmla="*/ 3581876 w 5819775"/>
                <a:gd name="connsiteY172" fmla="*/ 10954 h 38100"/>
                <a:gd name="connsiteX173" fmla="*/ 3581876 w 5819775"/>
                <a:gd name="connsiteY173" fmla="*/ 10954 h 38100"/>
                <a:gd name="connsiteX174" fmla="*/ 3484721 w 5819775"/>
                <a:gd name="connsiteY174" fmla="*/ 10954 h 38100"/>
                <a:gd name="connsiteX175" fmla="*/ 3471386 w 5819775"/>
                <a:gd name="connsiteY175" fmla="*/ 16669 h 38100"/>
                <a:gd name="connsiteX176" fmla="*/ 3471386 w 5819775"/>
                <a:gd name="connsiteY176" fmla="*/ 35719 h 38100"/>
                <a:gd name="connsiteX177" fmla="*/ 3501866 w 5819775"/>
                <a:gd name="connsiteY177" fmla="*/ 35719 h 38100"/>
                <a:gd name="connsiteX178" fmla="*/ 3505676 w 5819775"/>
                <a:gd name="connsiteY178" fmla="*/ 10954 h 38100"/>
                <a:gd name="connsiteX179" fmla="*/ 3484721 w 5819775"/>
                <a:gd name="connsiteY179" fmla="*/ 10954 h 38100"/>
                <a:gd name="connsiteX180" fmla="*/ 3484721 w 5819775"/>
                <a:gd name="connsiteY180" fmla="*/ 10954 h 38100"/>
                <a:gd name="connsiteX181" fmla="*/ 3484721 w 5819775"/>
                <a:gd name="connsiteY181" fmla="*/ 10954 h 38100"/>
                <a:gd name="connsiteX182" fmla="*/ 3484721 w 5819775"/>
                <a:gd name="connsiteY182" fmla="*/ 10954 h 38100"/>
                <a:gd name="connsiteX183" fmla="*/ 3193256 w 5819775"/>
                <a:gd name="connsiteY183" fmla="*/ 10954 h 38100"/>
                <a:gd name="connsiteX184" fmla="*/ 3191351 w 5819775"/>
                <a:gd name="connsiteY184" fmla="*/ 35719 h 38100"/>
                <a:gd name="connsiteX185" fmla="*/ 3202781 w 5819775"/>
                <a:gd name="connsiteY185" fmla="*/ 35719 h 38100"/>
                <a:gd name="connsiteX186" fmla="*/ 3206591 w 5819775"/>
                <a:gd name="connsiteY186" fmla="*/ 10954 h 38100"/>
                <a:gd name="connsiteX187" fmla="*/ 3193256 w 5819775"/>
                <a:gd name="connsiteY187" fmla="*/ 10954 h 38100"/>
                <a:gd name="connsiteX188" fmla="*/ 3193256 w 5819775"/>
                <a:gd name="connsiteY188" fmla="*/ 10954 h 38100"/>
                <a:gd name="connsiteX189" fmla="*/ 3193256 w 5819775"/>
                <a:gd name="connsiteY189" fmla="*/ 10954 h 38100"/>
                <a:gd name="connsiteX190" fmla="*/ 3193256 w 5819775"/>
                <a:gd name="connsiteY190" fmla="*/ 10954 h 38100"/>
                <a:gd name="connsiteX191" fmla="*/ 2956084 w 5819775"/>
                <a:gd name="connsiteY191" fmla="*/ 10954 h 38100"/>
                <a:gd name="connsiteX192" fmla="*/ 2957989 w 5819775"/>
                <a:gd name="connsiteY192" fmla="*/ 16669 h 38100"/>
                <a:gd name="connsiteX193" fmla="*/ 2952274 w 5819775"/>
                <a:gd name="connsiteY193" fmla="*/ 16669 h 38100"/>
                <a:gd name="connsiteX194" fmla="*/ 2952274 w 5819775"/>
                <a:gd name="connsiteY194" fmla="*/ 10954 h 38100"/>
                <a:gd name="connsiteX195" fmla="*/ 2952274 w 5819775"/>
                <a:gd name="connsiteY195" fmla="*/ 10954 h 38100"/>
                <a:gd name="connsiteX196" fmla="*/ 2905601 w 5819775"/>
                <a:gd name="connsiteY196" fmla="*/ 10954 h 38100"/>
                <a:gd name="connsiteX197" fmla="*/ 2886551 w 5819775"/>
                <a:gd name="connsiteY197" fmla="*/ 37624 h 38100"/>
                <a:gd name="connsiteX198" fmla="*/ 2959894 w 5819775"/>
                <a:gd name="connsiteY198" fmla="*/ 37624 h 38100"/>
                <a:gd name="connsiteX199" fmla="*/ 2959894 w 5819775"/>
                <a:gd name="connsiteY199" fmla="*/ 35719 h 38100"/>
                <a:gd name="connsiteX200" fmla="*/ 2965609 w 5819775"/>
                <a:gd name="connsiteY200" fmla="*/ 35719 h 38100"/>
                <a:gd name="connsiteX201" fmla="*/ 2965609 w 5819775"/>
                <a:gd name="connsiteY201" fmla="*/ 35719 h 38100"/>
                <a:gd name="connsiteX202" fmla="*/ 3014186 w 5819775"/>
                <a:gd name="connsiteY202" fmla="*/ 35719 h 38100"/>
                <a:gd name="connsiteX203" fmla="*/ 3016091 w 5819775"/>
                <a:gd name="connsiteY203" fmla="*/ 33814 h 38100"/>
                <a:gd name="connsiteX204" fmla="*/ 3016091 w 5819775"/>
                <a:gd name="connsiteY204" fmla="*/ 35719 h 38100"/>
                <a:gd name="connsiteX205" fmla="*/ 3029426 w 5819775"/>
                <a:gd name="connsiteY205" fmla="*/ 35719 h 38100"/>
                <a:gd name="connsiteX206" fmla="*/ 3027521 w 5819775"/>
                <a:gd name="connsiteY206" fmla="*/ 28099 h 38100"/>
                <a:gd name="connsiteX207" fmla="*/ 3038951 w 5819775"/>
                <a:gd name="connsiteY207" fmla="*/ 9049 h 38100"/>
                <a:gd name="connsiteX208" fmla="*/ 2956084 w 5819775"/>
                <a:gd name="connsiteY208" fmla="*/ 10954 h 38100"/>
                <a:gd name="connsiteX209" fmla="*/ 2956084 w 5819775"/>
                <a:gd name="connsiteY209" fmla="*/ 10954 h 38100"/>
                <a:gd name="connsiteX210" fmla="*/ 2956084 w 5819775"/>
                <a:gd name="connsiteY210" fmla="*/ 10954 h 38100"/>
                <a:gd name="connsiteX211" fmla="*/ 2956084 w 5819775"/>
                <a:gd name="connsiteY211" fmla="*/ 10954 h 38100"/>
                <a:gd name="connsiteX212" fmla="*/ 2808446 w 5819775"/>
                <a:gd name="connsiteY212" fmla="*/ 10954 h 38100"/>
                <a:gd name="connsiteX213" fmla="*/ 2808446 w 5819775"/>
                <a:gd name="connsiteY213" fmla="*/ 10954 h 38100"/>
                <a:gd name="connsiteX214" fmla="*/ 2819876 w 5819775"/>
                <a:gd name="connsiteY214" fmla="*/ 10954 h 38100"/>
                <a:gd name="connsiteX215" fmla="*/ 2857024 w 5819775"/>
                <a:gd name="connsiteY215" fmla="*/ 10954 h 38100"/>
                <a:gd name="connsiteX216" fmla="*/ 2808446 w 5819775"/>
                <a:gd name="connsiteY216" fmla="*/ 10954 h 38100"/>
                <a:gd name="connsiteX217" fmla="*/ 2808446 w 5819775"/>
                <a:gd name="connsiteY217" fmla="*/ 10954 h 38100"/>
                <a:gd name="connsiteX218" fmla="*/ 2808446 w 5819775"/>
                <a:gd name="connsiteY218" fmla="*/ 10954 h 38100"/>
                <a:gd name="connsiteX219" fmla="*/ 2808446 w 5819775"/>
                <a:gd name="connsiteY219" fmla="*/ 10954 h 38100"/>
                <a:gd name="connsiteX220" fmla="*/ 2675096 w 5819775"/>
                <a:gd name="connsiteY220" fmla="*/ 10954 h 38100"/>
                <a:gd name="connsiteX221" fmla="*/ 2669381 w 5819775"/>
                <a:gd name="connsiteY221" fmla="*/ 30004 h 38100"/>
                <a:gd name="connsiteX222" fmla="*/ 2663666 w 5819775"/>
                <a:gd name="connsiteY222" fmla="*/ 37624 h 38100"/>
                <a:gd name="connsiteX223" fmla="*/ 2719864 w 5819775"/>
                <a:gd name="connsiteY223" fmla="*/ 37624 h 38100"/>
                <a:gd name="connsiteX224" fmla="*/ 2695099 w 5819775"/>
                <a:gd name="connsiteY224" fmla="*/ 10954 h 38100"/>
                <a:gd name="connsiteX225" fmla="*/ 2675096 w 5819775"/>
                <a:gd name="connsiteY225" fmla="*/ 10954 h 38100"/>
                <a:gd name="connsiteX226" fmla="*/ 2675096 w 5819775"/>
                <a:gd name="connsiteY226" fmla="*/ 10954 h 38100"/>
                <a:gd name="connsiteX227" fmla="*/ 2675096 w 5819775"/>
                <a:gd name="connsiteY227" fmla="*/ 10954 h 38100"/>
                <a:gd name="connsiteX228" fmla="*/ 2675096 w 5819775"/>
                <a:gd name="connsiteY228" fmla="*/ 10954 h 38100"/>
                <a:gd name="connsiteX229" fmla="*/ 2616041 w 5819775"/>
                <a:gd name="connsiteY229" fmla="*/ 10954 h 38100"/>
                <a:gd name="connsiteX230" fmla="*/ 2621756 w 5819775"/>
                <a:gd name="connsiteY230" fmla="*/ 16669 h 38100"/>
                <a:gd name="connsiteX231" fmla="*/ 2621756 w 5819775"/>
                <a:gd name="connsiteY231" fmla="*/ 10954 h 38100"/>
                <a:gd name="connsiteX232" fmla="*/ 2621756 w 5819775"/>
                <a:gd name="connsiteY232" fmla="*/ 10954 h 38100"/>
                <a:gd name="connsiteX233" fmla="*/ 2616041 w 5819775"/>
                <a:gd name="connsiteY233" fmla="*/ 10954 h 38100"/>
                <a:gd name="connsiteX234" fmla="*/ 2616041 w 5819775"/>
                <a:gd name="connsiteY234" fmla="*/ 10954 h 38100"/>
                <a:gd name="connsiteX235" fmla="*/ 2616041 w 5819775"/>
                <a:gd name="connsiteY235" fmla="*/ 10954 h 38100"/>
                <a:gd name="connsiteX236" fmla="*/ 2616041 w 5819775"/>
                <a:gd name="connsiteY236" fmla="*/ 10954 h 38100"/>
                <a:gd name="connsiteX237" fmla="*/ 2478881 w 5819775"/>
                <a:gd name="connsiteY237" fmla="*/ 10954 h 38100"/>
                <a:gd name="connsiteX238" fmla="*/ 2484596 w 5819775"/>
                <a:gd name="connsiteY238" fmla="*/ 30004 h 38100"/>
                <a:gd name="connsiteX239" fmla="*/ 2496026 w 5819775"/>
                <a:gd name="connsiteY239" fmla="*/ 30004 h 38100"/>
                <a:gd name="connsiteX240" fmla="*/ 2503646 w 5819775"/>
                <a:gd name="connsiteY240" fmla="*/ 37624 h 38100"/>
                <a:gd name="connsiteX241" fmla="*/ 2530316 w 5819775"/>
                <a:gd name="connsiteY241" fmla="*/ 37624 h 38100"/>
                <a:gd name="connsiteX242" fmla="*/ 2528411 w 5819775"/>
                <a:gd name="connsiteY242" fmla="*/ 30004 h 38100"/>
                <a:gd name="connsiteX243" fmla="*/ 2571274 w 5819775"/>
                <a:gd name="connsiteY243" fmla="*/ 35719 h 38100"/>
                <a:gd name="connsiteX244" fmla="*/ 2571274 w 5819775"/>
                <a:gd name="connsiteY244" fmla="*/ 35719 h 38100"/>
                <a:gd name="connsiteX245" fmla="*/ 2592229 w 5819775"/>
                <a:gd name="connsiteY245" fmla="*/ 35719 h 38100"/>
                <a:gd name="connsiteX246" fmla="*/ 2599849 w 5819775"/>
                <a:gd name="connsiteY246" fmla="*/ 9049 h 38100"/>
                <a:gd name="connsiteX247" fmla="*/ 2478881 w 5819775"/>
                <a:gd name="connsiteY247" fmla="*/ 10954 h 38100"/>
                <a:gd name="connsiteX248" fmla="*/ 2478881 w 5819775"/>
                <a:gd name="connsiteY248" fmla="*/ 10954 h 38100"/>
                <a:gd name="connsiteX249" fmla="*/ 2478881 w 5819775"/>
                <a:gd name="connsiteY249" fmla="*/ 10954 h 38100"/>
                <a:gd name="connsiteX250" fmla="*/ 2478881 w 5819775"/>
                <a:gd name="connsiteY250" fmla="*/ 10954 h 38100"/>
                <a:gd name="connsiteX251" fmla="*/ 2314099 w 5819775"/>
                <a:gd name="connsiteY251" fmla="*/ 10954 h 38100"/>
                <a:gd name="connsiteX252" fmla="*/ 2325529 w 5819775"/>
                <a:gd name="connsiteY252" fmla="*/ 35719 h 38100"/>
                <a:gd name="connsiteX253" fmla="*/ 2366486 w 5819775"/>
                <a:gd name="connsiteY253" fmla="*/ 35719 h 38100"/>
                <a:gd name="connsiteX254" fmla="*/ 2362676 w 5819775"/>
                <a:gd name="connsiteY254" fmla="*/ 10954 h 38100"/>
                <a:gd name="connsiteX255" fmla="*/ 2374106 w 5819775"/>
                <a:gd name="connsiteY255" fmla="*/ 10954 h 38100"/>
                <a:gd name="connsiteX256" fmla="*/ 2396966 w 5819775"/>
                <a:gd name="connsiteY256" fmla="*/ 35719 h 38100"/>
                <a:gd name="connsiteX257" fmla="*/ 2451259 w 5819775"/>
                <a:gd name="connsiteY257" fmla="*/ 35719 h 38100"/>
                <a:gd name="connsiteX258" fmla="*/ 2447449 w 5819775"/>
                <a:gd name="connsiteY258" fmla="*/ 22384 h 38100"/>
                <a:gd name="connsiteX259" fmla="*/ 2422684 w 5819775"/>
                <a:gd name="connsiteY259" fmla="*/ 22384 h 38100"/>
                <a:gd name="connsiteX260" fmla="*/ 2420779 w 5819775"/>
                <a:gd name="connsiteY260" fmla="*/ 9049 h 38100"/>
                <a:gd name="connsiteX261" fmla="*/ 2314099 w 5819775"/>
                <a:gd name="connsiteY261" fmla="*/ 10954 h 38100"/>
                <a:gd name="connsiteX262" fmla="*/ 2314099 w 5819775"/>
                <a:gd name="connsiteY262" fmla="*/ 10954 h 38100"/>
                <a:gd name="connsiteX263" fmla="*/ 2314099 w 5819775"/>
                <a:gd name="connsiteY263" fmla="*/ 10954 h 38100"/>
                <a:gd name="connsiteX264" fmla="*/ 2314099 w 5819775"/>
                <a:gd name="connsiteY264" fmla="*/ 10954 h 38100"/>
                <a:gd name="connsiteX265" fmla="*/ 2086451 w 5819775"/>
                <a:gd name="connsiteY265" fmla="*/ 10954 h 38100"/>
                <a:gd name="connsiteX266" fmla="*/ 2094071 w 5819775"/>
                <a:gd name="connsiteY266" fmla="*/ 35719 h 38100"/>
                <a:gd name="connsiteX267" fmla="*/ 2279809 w 5819775"/>
                <a:gd name="connsiteY267" fmla="*/ 35719 h 38100"/>
                <a:gd name="connsiteX268" fmla="*/ 2277904 w 5819775"/>
                <a:gd name="connsiteY268" fmla="*/ 9049 h 38100"/>
                <a:gd name="connsiteX269" fmla="*/ 2086451 w 5819775"/>
                <a:gd name="connsiteY269" fmla="*/ 10954 h 38100"/>
                <a:gd name="connsiteX270" fmla="*/ 2086451 w 5819775"/>
                <a:gd name="connsiteY270" fmla="*/ 10954 h 38100"/>
                <a:gd name="connsiteX271" fmla="*/ 2086451 w 5819775"/>
                <a:gd name="connsiteY271" fmla="*/ 10954 h 38100"/>
                <a:gd name="connsiteX272" fmla="*/ 2086451 w 5819775"/>
                <a:gd name="connsiteY272" fmla="*/ 10954 h 38100"/>
                <a:gd name="connsiteX273" fmla="*/ 1914049 w 5819775"/>
                <a:gd name="connsiteY273" fmla="*/ 10954 h 38100"/>
                <a:gd name="connsiteX274" fmla="*/ 1914049 w 5819775"/>
                <a:gd name="connsiteY274" fmla="*/ 10954 h 38100"/>
                <a:gd name="connsiteX275" fmla="*/ 1902619 w 5819775"/>
                <a:gd name="connsiteY275" fmla="*/ 35719 h 38100"/>
                <a:gd name="connsiteX276" fmla="*/ 1902619 w 5819775"/>
                <a:gd name="connsiteY276" fmla="*/ 37624 h 38100"/>
                <a:gd name="connsiteX277" fmla="*/ 1996916 w 5819775"/>
                <a:gd name="connsiteY277" fmla="*/ 37624 h 38100"/>
                <a:gd name="connsiteX278" fmla="*/ 1996916 w 5819775"/>
                <a:gd name="connsiteY278" fmla="*/ 30004 h 38100"/>
                <a:gd name="connsiteX279" fmla="*/ 2002631 w 5819775"/>
                <a:gd name="connsiteY279" fmla="*/ 30004 h 38100"/>
                <a:gd name="connsiteX280" fmla="*/ 2002631 w 5819775"/>
                <a:gd name="connsiteY280" fmla="*/ 37624 h 38100"/>
                <a:gd name="connsiteX281" fmla="*/ 2027396 w 5819775"/>
                <a:gd name="connsiteY281" fmla="*/ 37624 h 38100"/>
                <a:gd name="connsiteX282" fmla="*/ 2019776 w 5819775"/>
                <a:gd name="connsiteY282" fmla="*/ 10954 h 38100"/>
                <a:gd name="connsiteX283" fmla="*/ 1914049 w 5819775"/>
                <a:gd name="connsiteY283" fmla="*/ 10954 h 38100"/>
                <a:gd name="connsiteX284" fmla="*/ 1914049 w 5819775"/>
                <a:gd name="connsiteY284" fmla="*/ 10954 h 38100"/>
                <a:gd name="connsiteX285" fmla="*/ 1914049 w 5819775"/>
                <a:gd name="connsiteY285" fmla="*/ 10954 h 38100"/>
                <a:gd name="connsiteX286" fmla="*/ 1914049 w 5819775"/>
                <a:gd name="connsiteY286" fmla="*/ 10954 h 38100"/>
                <a:gd name="connsiteX287" fmla="*/ 1782604 w 5819775"/>
                <a:gd name="connsiteY287" fmla="*/ 10954 h 38100"/>
                <a:gd name="connsiteX288" fmla="*/ 1782604 w 5819775"/>
                <a:gd name="connsiteY288" fmla="*/ 16669 h 38100"/>
                <a:gd name="connsiteX289" fmla="*/ 1825466 w 5819775"/>
                <a:gd name="connsiteY289" fmla="*/ 16669 h 38100"/>
                <a:gd name="connsiteX290" fmla="*/ 1836896 w 5819775"/>
                <a:gd name="connsiteY290" fmla="*/ 22384 h 38100"/>
                <a:gd name="connsiteX291" fmla="*/ 1836896 w 5819775"/>
                <a:gd name="connsiteY291" fmla="*/ 10954 h 38100"/>
                <a:gd name="connsiteX292" fmla="*/ 1827371 w 5819775"/>
                <a:gd name="connsiteY292" fmla="*/ 10954 h 38100"/>
                <a:gd name="connsiteX293" fmla="*/ 1782604 w 5819775"/>
                <a:gd name="connsiteY293" fmla="*/ 10954 h 38100"/>
                <a:gd name="connsiteX294" fmla="*/ 1782604 w 5819775"/>
                <a:gd name="connsiteY294" fmla="*/ 10954 h 38100"/>
                <a:gd name="connsiteX295" fmla="*/ 1782604 w 5819775"/>
                <a:gd name="connsiteY295" fmla="*/ 10954 h 38100"/>
                <a:gd name="connsiteX296" fmla="*/ 1782604 w 5819775"/>
                <a:gd name="connsiteY296" fmla="*/ 10954 h 38100"/>
                <a:gd name="connsiteX297" fmla="*/ 1667351 w 5819775"/>
                <a:gd name="connsiteY297" fmla="*/ 10954 h 38100"/>
                <a:gd name="connsiteX298" fmla="*/ 1680686 w 5819775"/>
                <a:gd name="connsiteY298" fmla="*/ 37624 h 38100"/>
                <a:gd name="connsiteX299" fmla="*/ 1699736 w 5819775"/>
                <a:gd name="connsiteY299" fmla="*/ 37624 h 38100"/>
                <a:gd name="connsiteX300" fmla="*/ 1684496 w 5819775"/>
                <a:gd name="connsiteY300" fmla="*/ 12859 h 38100"/>
                <a:gd name="connsiteX301" fmla="*/ 1684496 w 5819775"/>
                <a:gd name="connsiteY301" fmla="*/ 12859 h 38100"/>
                <a:gd name="connsiteX302" fmla="*/ 1667351 w 5819775"/>
                <a:gd name="connsiteY302" fmla="*/ 10954 h 38100"/>
                <a:gd name="connsiteX303" fmla="*/ 1667351 w 5819775"/>
                <a:gd name="connsiteY303" fmla="*/ 10954 h 38100"/>
                <a:gd name="connsiteX304" fmla="*/ 1667351 w 5819775"/>
                <a:gd name="connsiteY304" fmla="*/ 10954 h 38100"/>
                <a:gd name="connsiteX305" fmla="*/ 1667351 w 5819775"/>
                <a:gd name="connsiteY305" fmla="*/ 10954 h 38100"/>
                <a:gd name="connsiteX306" fmla="*/ 1245394 w 5819775"/>
                <a:gd name="connsiteY306" fmla="*/ 10954 h 38100"/>
                <a:gd name="connsiteX307" fmla="*/ 1247299 w 5819775"/>
                <a:gd name="connsiteY307" fmla="*/ 16669 h 38100"/>
                <a:gd name="connsiteX308" fmla="*/ 1222534 w 5819775"/>
                <a:gd name="connsiteY308" fmla="*/ 28099 h 38100"/>
                <a:gd name="connsiteX309" fmla="*/ 1226344 w 5819775"/>
                <a:gd name="connsiteY309" fmla="*/ 35719 h 38100"/>
                <a:gd name="connsiteX310" fmla="*/ 1271111 w 5819775"/>
                <a:gd name="connsiteY310" fmla="*/ 35719 h 38100"/>
                <a:gd name="connsiteX311" fmla="*/ 1271111 w 5819775"/>
                <a:gd name="connsiteY311" fmla="*/ 33814 h 38100"/>
                <a:gd name="connsiteX312" fmla="*/ 1290161 w 5819775"/>
                <a:gd name="connsiteY312" fmla="*/ 9049 h 38100"/>
                <a:gd name="connsiteX313" fmla="*/ 1245394 w 5819775"/>
                <a:gd name="connsiteY313" fmla="*/ 10954 h 38100"/>
                <a:gd name="connsiteX314" fmla="*/ 1245394 w 5819775"/>
                <a:gd name="connsiteY314" fmla="*/ 10954 h 38100"/>
                <a:gd name="connsiteX315" fmla="*/ 1245394 w 5819775"/>
                <a:gd name="connsiteY315" fmla="*/ 10954 h 38100"/>
                <a:gd name="connsiteX316" fmla="*/ 1245394 w 5819775"/>
                <a:gd name="connsiteY316" fmla="*/ 10954 h 38100"/>
                <a:gd name="connsiteX317" fmla="*/ 1102519 w 5819775"/>
                <a:gd name="connsiteY317" fmla="*/ 10954 h 38100"/>
                <a:gd name="connsiteX318" fmla="*/ 1100614 w 5819775"/>
                <a:gd name="connsiteY318" fmla="*/ 10954 h 38100"/>
                <a:gd name="connsiteX319" fmla="*/ 1100614 w 5819775"/>
                <a:gd name="connsiteY319" fmla="*/ 10954 h 38100"/>
                <a:gd name="connsiteX320" fmla="*/ 1015841 w 5819775"/>
                <a:gd name="connsiteY320" fmla="*/ 10954 h 38100"/>
                <a:gd name="connsiteX321" fmla="*/ 1013936 w 5819775"/>
                <a:gd name="connsiteY321" fmla="*/ 16669 h 38100"/>
                <a:gd name="connsiteX322" fmla="*/ 1008221 w 5819775"/>
                <a:gd name="connsiteY322" fmla="*/ 10954 h 38100"/>
                <a:gd name="connsiteX323" fmla="*/ 1002506 w 5819775"/>
                <a:gd name="connsiteY323" fmla="*/ 10954 h 38100"/>
                <a:gd name="connsiteX324" fmla="*/ 1002506 w 5819775"/>
                <a:gd name="connsiteY324" fmla="*/ 24289 h 38100"/>
                <a:gd name="connsiteX325" fmla="*/ 842486 w 5819775"/>
                <a:gd name="connsiteY325" fmla="*/ 10954 h 38100"/>
                <a:gd name="connsiteX326" fmla="*/ 810101 w 5819775"/>
                <a:gd name="connsiteY326" fmla="*/ 10954 h 38100"/>
                <a:gd name="connsiteX327" fmla="*/ 810101 w 5819775"/>
                <a:gd name="connsiteY327" fmla="*/ 10954 h 38100"/>
                <a:gd name="connsiteX328" fmla="*/ 815816 w 5819775"/>
                <a:gd name="connsiteY328" fmla="*/ 35719 h 38100"/>
                <a:gd name="connsiteX329" fmla="*/ 829151 w 5819775"/>
                <a:gd name="connsiteY329" fmla="*/ 35719 h 38100"/>
                <a:gd name="connsiteX330" fmla="*/ 834866 w 5819775"/>
                <a:gd name="connsiteY330" fmla="*/ 22384 h 38100"/>
                <a:gd name="connsiteX331" fmla="*/ 838676 w 5819775"/>
                <a:gd name="connsiteY331" fmla="*/ 35719 h 38100"/>
                <a:gd name="connsiteX332" fmla="*/ 853916 w 5819775"/>
                <a:gd name="connsiteY332" fmla="*/ 35719 h 38100"/>
                <a:gd name="connsiteX333" fmla="*/ 852011 w 5819775"/>
                <a:gd name="connsiteY333" fmla="*/ 33814 h 38100"/>
                <a:gd name="connsiteX334" fmla="*/ 871061 w 5819775"/>
                <a:gd name="connsiteY334" fmla="*/ 33814 h 38100"/>
                <a:gd name="connsiteX335" fmla="*/ 869156 w 5819775"/>
                <a:gd name="connsiteY335" fmla="*/ 35719 h 38100"/>
                <a:gd name="connsiteX336" fmla="*/ 1070134 w 5819775"/>
                <a:gd name="connsiteY336" fmla="*/ 35719 h 38100"/>
                <a:gd name="connsiteX337" fmla="*/ 1070134 w 5819775"/>
                <a:gd name="connsiteY337" fmla="*/ 33814 h 38100"/>
                <a:gd name="connsiteX338" fmla="*/ 1051084 w 5819775"/>
                <a:gd name="connsiteY338" fmla="*/ 33814 h 38100"/>
                <a:gd name="connsiteX339" fmla="*/ 1056799 w 5819775"/>
                <a:gd name="connsiteY339" fmla="*/ 14764 h 38100"/>
                <a:gd name="connsiteX340" fmla="*/ 1169194 w 5819775"/>
                <a:gd name="connsiteY340" fmla="*/ 14764 h 38100"/>
                <a:gd name="connsiteX341" fmla="*/ 1169194 w 5819775"/>
                <a:gd name="connsiteY341" fmla="*/ 9049 h 38100"/>
                <a:gd name="connsiteX342" fmla="*/ 1103471 w 5819775"/>
                <a:gd name="connsiteY342" fmla="*/ 9049 h 38100"/>
                <a:gd name="connsiteX343" fmla="*/ 1103471 w 5819775"/>
                <a:gd name="connsiteY343" fmla="*/ 10954 h 38100"/>
                <a:gd name="connsiteX344" fmla="*/ 1102519 w 5819775"/>
                <a:gd name="connsiteY344" fmla="*/ 10954 h 38100"/>
                <a:gd name="connsiteX345" fmla="*/ 1102519 w 5819775"/>
                <a:gd name="connsiteY345" fmla="*/ 10954 h 38100"/>
                <a:gd name="connsiteX346" fmla="*/ 752951 w 5819775"/>
                <a:gd name="connsiteY346" fmla="*/ 10954 h 38100"/>
                <a:gd name="connsiteX347" fmla="*/ 752951 w 5819775"/>
                <a:gd name="connsiteY347" fmla="*/ 10954 h 38100"/>
                <a:gd name="connsiteX348" fmla="*/ 752951 w 5819775"/>
                <a:gd name="connsiteY348" fmla="*/ 10954 h 38100"/>
                <a:gd name="connsiteX349" fmla="*/ 752951 w 5819775"/>
                <a:gd name="connsiteY349" fmla="*/ 10954 h 38100"/>
                <a:gd name="connsiteX350" fmla="*/ 752951 w 5819775"/>
                <a:gd name="connsiteY350" fmla="*/ 10954 h 38100"/>
                <a:gd name="connsiteX351" fmla="*/ 752951 w 5819775"/>
                <a:gd name="connsiteY351" fmla="*/ 10954 h 38100"/>
                <a:gd name="connsiteX352" fmla="*/ 752951 w 5819775"/>
                <a:gd name="connsiteY352" fmla="*/ 10954 h 38100"/>
                <a:gd name="connsiteX353" fmla="*/ 709136 w 5819775"/>
                <a:gd name="connsiteY353" fmla="*/ 10954 h 38100"/>
                <a:gd name="connsiteX354" fmla="*/ 693896 w 5819775"/>
                <a:gd name="connsiteY354" fmla="*/ 35719 h 38100"/>
                <a:gd name="connsiteX355" fmla="*/ 716756 w 5819775"/>
                <a:gd name="connsiteY355" fmla="*/ 35719 h 38100"/>
                <a:gd name="connsiteX356" fmla="*/ 714851 w 5819775"/>
                <a:gd name="connsiteY356" fmla="*/ 28099 h 38100"/>
                <a:gd name="connsiteX357" fmla="*/ 720566 w 5819775"/>
                <a:gd name="connsiteY357" fmla="*/ 28099 h 38100"/>
                <a:gd name="connsiteX358" fmla="*/ 720566 w 5819775"/>
                <a:gd name="connsiteY358" fmla="*/ 22384 h 38100"/>
                <a:gd name="connsiteX359" fmla="*/ 733901 w 5819775"/>
                <a:gd name="connsiteY359" fmla="*/ 35719 h 38100"/>
                <a:gd name="connsiteX360" fmla="*/ 741521 w 5819775"/>
                <a:gd name="connsiteY360" fmla="*/ 35719 h 38100"/>
                <a:gd name="connsiteX361" fmla="*/ 747236 w 5819775"/>
                <a:gd name="connsiteY361" fmla="*/ 10954 h 38100"/>
                <a:gd name="connsiteX362" fmla="*/ 747236 w 5819775"/>
                <a:gd name="connsiteY362" fmla="*/ 10954 h 38100"/>
                <a:gd name="connsiteX363" fmla="*/ 709136 w 5819775"/>
                <a:gd name="connsiteY363" fmla="*/ 10954 h 38100"/>
                <a:gd name="connsiteX364" fmla="*/ 709136 w 5819775"/>
                <a:gd name="connsiteY364" fmla="*/ 10954 h 38100"/>
                <a:gd name="connsiteX365" fmla="*/ 709136 w 5819775"/>
                <a:gd name="connsiteY365" fmla="*/ 10954 h 38100"/>
                <a:gd name="connsiteX366" fmla="*/ 709136 w 5819775"/>
                <a:gd name="connsiteY366" fmla="*/ 10954 h 38100"/>
                <a:gd name="connsiteX367" fmla="*/ 459581 w 5819775"/>
                <a:gd name="connsiteY367" fmla="*/ 10954 h 38100"/>
                <a:gd name="connsiteX368" fmla="*/ 455771 w 5819775"/>
                <a:gd name="connsiteY368" fmla="*/ 24289 h 38100"/>
                <a:gd name="connsiteX369" fmla="*/ 440531 w 5819775"/>
                <a:gd name="connsiteY369" fmla="*/ 37624 h 38100"/>
                <a:gd name="connsiteX370" fmla="*/ 556736 w 5819775"/>
                <a:gd name="connsiteY370" fmla="*/ 37624 h 38100"/>
                <a:gd name="connsiteX371" fmla="*/ 573881 w 5819775"/>
                <a:gd name="connsiteY371" fmla="*/ 12859 h 38100"/>
                <a:gd name="connsiteX372" fmla="*/ 573881 w 5819775"/>
                <a:gd name="connsiteY372" fmla="*/ 12859 h 38100"/>
                <a:gd name="connsiteX373" fmla="*/ 459581 w 5819775"/>
                <a:gd name="connsiteY373" fmla="*/ 10954 h 38100"/>
                <a:gd name="connsiteX374" fmla="*/ 459581 w 5819775"/>
                <a:gd name="connsiteY374" fmla="*/ 10954 h 38100"/>
                <a:gd name="connsiteX375" fmla="*/ 459581 w 5819775"/>
                <a:gd name="connsiteY375" fmla="*/ 10954 h 38100"/>
                <a:gd name="connsiteX376" fmla="*/ 459581 w 5819775"/>
                <a:gd name="connsiteY376" fmla="*/ 10954 h 38100"/>
                <a:gd name="connsiteX377" fmla="*/ 224314 w 5819775"/>
                <a:gd name="connsiteY377" fmla="*/ 10954 h 38100"/>
                <a:gd name="connsiteX378" fmla="*/ 209074 w 5819775"/>
                <a:gd name="connsiteY378" fmla="*/ 37624 h 38100"/>
                <a:gd name="connsiteX379" fmla="*/ 237649 w 5819775"/>
                <a:gd name="connsiteY379" fmla="*/ 37624 h 38100"/>
                <a:gd name="connsiteX380" fmla="*/ 237649 w 5819775"/>
                <a:gd name="connsiteY380" fmla="*/ 18574 h 38100"/>
                <a:gd name="connsiteX381" fmla="*/ 239554 w 5819775"/>
                <a:gd name="connsiteY381" fmla="*/ 12859 h 38100"/>
                <a:gd name="connsiteX382" fmla="*/ 224314 w 5819775"/>
                <a:gd name="connsiteY382" fmla="*/ 10954 h 38100"/>
                <a:gd name="connsiteX383" fmla="*/ 224314 w 5819775"/>
                <a:gd name="connsiteY383" fmla="*/ 10954 h 38100"/>
                <a:gd name="connsiteX384" fmla="*/ 224314 w 5819775"/>
                <a:gd name="connsiteY384" fmla="*/ 10954 h 38100"/>
                <a:gd name="connsiteX385" fmla="*/ 224314 w 5819775"/>
                <a:gd name="connsiteY385" fmla="*/ 10954 h 38100"/>
                <a:gd name="connsiteX386" fmla="*/ 156686 w 5819775"/>
                <a:gd name="connsiteY386" fmla="*/ 10954 h 38100"/>
                <a:gd name="connsiteX387" fmla="*/ 145256 w 5819775"/>
                <a:gd name="connsiteY387" fmla="*/ 24289 h 38100"/>
                <a:gd name="connsiteX388" fmla="*/ 150971 w 5819775"/>
                <a:gd name="connsiteY388" fmla="*/ 24289 h 38100"/>
                <a:gd name="connsiteX389" fmla="*/ 150971 w 5819775"/>
                <a:gd name="connsiteY389" fmla="*/ 30004 h 38100"/>
                <a:gd name="connsiteX390" fmla="*/ 188119 w 5819775"/>
                <a:gd name="connsiteY390" fmla="*/ 24289 h 38100"/>
                <a:gd name="connsiteX391" fmla="*/ 188119 w 5819775"/>
                <a:gd name="connsiteY391" fmla="*/ 18574 h 38100"/>
                <a:gd name="connsiteX392" fmla="*/ 192881 w 5819775"/>
                <a:gd name="connsiteY392" fmla="*/ 18574 h 38100"/>
                <a:gd name="connsiteX393" fmla="*/ 192881 w 5819775"/>
                <a:gd name="connsiteY393" fmla="*/ 12859 h 38100"/>
                <a:gd name="connsiteX394" fmla="*/ 155734 w 5819775"/>
                <a:gd name="connsiteY394" fmla="*/ 12859 h 38100"/>
                <a:gd name="connsiteX395" fmla="*/ 155734 w 5819775"/>
                <a:gd name="connsiteY395" fmla="*/ 10954 h 38100"/>
                <a:gd name="connsiteX396" fmla="*/ 156686 w 5819775"/>
                <a:gd name="connsiteY396" fmla="*/ 10954 h 38100"/>
                <a:gd name="connsiteX397" fmla="*/ 156686 w 5819775"/>
                <a:gd name="connsiteY397" fmla="*/ 10954 h 38100"/>
                <a:gd name="connsiteX398" fmla="*/ 67151 w 5819775"/>
                <a:gd name="connsiteY398" fmla="*/ 10954 h 38100"/>
                <a:gd name="connsiteX399" fmla="*/ 69056 w 5819775"/>
                <a:gd name="connsiteY399" fmla="*/ 24289 h 38100"/>
                <a:gd name="connsiteX400" fmla="*/ 76676 w 5819775"/>
                <a:gd name="connsiteY400" fmla="*/ 24289 h 38100"/>
                <a:gd name="connsiteX401" fmla="*/ 76676 w 5819775"/>
                <a:gd name="connsiteY401" fmla="*/ 18574 h 38100"/>
                <a:gd name="connsiteX402" fmla="*/ 84296 w 5819775"/>
                <a:gd name="connsiteY402" fmla="*/ 12859 h 38100"/>
                <a:gd name="connsiteX403" fmla="*/ 67151 w 5819775"/>
                <a:gd name="connsiteY403" fmla="*/ 10954 h 38100"/>
                <a:gd name="connsiteX404" fmla="*/ 67151 w 5819775"/>
                <a:gd name="connsiteY404" fmla="*/ 10954 h 38100"/>
                <a:gd name="connsiteX405" fmla="*/ 67151 w 5819775"/>
                <a:gd name="connsiteY405" fmla="*/ 10954 h 38100"/>
                <a:gd name="connsiteX406" fmla="*/ 67151 w 5819775"/>
                <a:gd name="connsiteY406" fmla="*/ 10954 h 38100"/>
                <a:gd name="connsiteX407" fmla="*/ 7144 w 5819775"/>
                <a:gd name="connsiteY407" fmla="*/ 10954 h 38100"/>
                <a:gd name="connsiteX408" fmla="*/ 10954 w 5819775"/>
                <a:gd name="connsiteY408" fmla="*/ 37624 h 38100"/>
                <a:gd name="connsiteX409" fmla="*/ 35719 w 5819775"/>
                <a:gd name="connsiteY409" fmla="*/ 37624 h 38100"/>
                <a:gd name="connsiteX410" fmla="*/ 39529 w 5819775"/>
                <a:gd name="connsiteY410" fmla="*/ 12859 h 38100"/>
                <a:gd name="connsiteX411" fmla="*/ 39529 w 5819775"/>
                <a:gd name="connsiteY411" fmla="*/ 12859 h 38100"/>
                <a:gd name="connsiteX412" fmla="*/ 7144 w 5819775"/>
                <a:gd name="connsiteY412" fmla="*/ 10954 h 38100"/>
                <a:gd name="connsiteX413" fmla="*/ 7144 w 5819775"/>
                <a:gd name="connsiteY413" fmla="*/ 10954 h 38100"/>
                <a:gd name="connsiteX414" fmla="*/ 7144 w 5819775"/>
                <a:gd name="connsiteY414" fmla="*/ 10954 h 38100"/>
                <a:gd name="connsiteX415" fmla="*/ 7144 w 5819775"/>
                <a:gd name="connsiteY415" fmla="*/ 10954 h 38100"/>
                <a:gd name="connsiteX416" fmla="*/ 3807619 w 5819775"/>
                <a:gd name="connsiteY416" fmla="*/ 35719 h 38100"/>
                <a:gd name="connsiteX417" fmla="*/ 3807619 w 5819775"/>
                <a:gd name="connsiteY417" fmla="*/ 28099 h 38100"/>
                <a:gd name="connsiteX418" fmla="*/ 3803809 w 5819775"/>
                <a:gd name="connsiteY418" fmla="*/ 35719 h 38100"/>
                <a:gd name="connsiteX419" fmla="*/ 3807619 w 5819775"/>
                <a:gd name="connsiteY419" fmla="*/ 35719 h 38100"/>
                <a:gd name="connsiteX420" fmla="*/ 3807619 w 5819775"/>
                <a:gd name="connsiteY420" fmla="*/ 35719 h 38100"/>
                <a:gd name="connsiteX421" fmla="*/ 3807619 w 5819775"/>
                <a:gd name="connsiteY421" fmla="*/ 35719 h 38100"/>
                <a:gd name="connsiteX422" fmla="*/ 3807619 w 5819775"/>
                <a:gd name="connsiteY422" fmla="*/ 35719 h 38100"/>
                <a:gd name="connsiteX423" fmla="*/ 2839879 w 5819775"/>
                <a:gd name="connsiteY423" fmla="*/ 35719 h 38100"/>
                <a:gd name="connsiteX424" fmla="*/ 2839879 w 5819775"/>
                <a:gd name="connsiteY424" fmla="*/ 35719 h 38100"/>
                <a:gd name="connsiteX425" fmla="*/ 2826544 w 5819775"/>
                <a:gd name="connsiteY425" fmla="*/ 22384 h 38100"/>
                <a:gd name="connsiteX426" fmla="*/ 2807494 w 5819775"/>
                <a:gd name="connsiteY426" fmla="*/ 33814 h 38100"/>
                <a:gd name="connsiteX427" fmla="*/ 2807494 w 5819775"/>
                <a:gd name="connsiteY427" fmla="*/ 35719 h 38100"/>
                <a:gd name="connsiteX428" fmla="*/ 2839879 w 5819775"/>
                <a:gd name="connsiteY428" fmla="*/ 35719 h 38100"/>
                <a:gd name="connsiteX429" fmla="*/ 2839879 w 5819775"/>
                <a:gd name="connsiteY429" fmla="*/ 35719 h 38100"/>
                <a:gd name="connsiteX430" fmla="*/ 2839879 w 5819775"/>
                <a:gd name="connsiteY430" fmla="*/ 35719 h 38100"/>
                <a:gd name="connsiteX431" fmla="*/ 2839879 w 5819775"/>
                <a:gd name="connsiteY431" fmla="*/ 35719 h 38100"/>
                <a:gd name="connsiteX432" fmla="*/ 1850231 w 5819775"/>
                <a:gd name="connsiteY432" fmla="*/ 35719 h 38100"/>
                <a:gd name="connsiteX433" fmla="*/ 1850231 w 5819775"/>
                <a:gd name="connsiteY433" fmla="*/ 35719 h 38100"/>
                <a:gd name="connsiteX434" fmla="*/ 1857851 w 5819775"/>
                <a:gd name="connsiteY434" fmla="*/ 22384 h 38100"/>
                <a:gd name="connsiteX435" fmla="*/ 1838801 w 5819775"/>
                <a:gd name="connsiteY435" fmla="*/ 28099 h 38100"/>
                <a:gd name="connsiteX436" fmla="*/ 1842611 w 5819775"/>
                <a:gd name="connsiteY436" fmla="*/ 35719 h 38100"/>
                <a:gd name="connsiteX437" fmla="*/ 1850231 w 5819775"/>
                <a:gd name="connsiteY437" fmla="*/ 35719 h 38100"/>
                <a:gd name="connsiteX438" fmla="*/ 1850231 w 5819775"/>
                <a:gd name="connsiteY438" fmla="*/ 35719 h 38100"/>
                <a:gd name="connsiteX439" fmla="*/ 1850231 w 5819775"/>
                <a:gd name="connsiteY439" fmla="*/ 35719 h 38100"/>
                <a:gd name="connsiteX440" fmla="*/ 1850231 w 5819775"/>
                <a:gd name="connsiteY440" fmla="*/ 35719 h 38100"/>
                <a:gd name="connsiteX441" fmla="*/ 1821656 w 5819775"/>
                <a:gd name="connsiteY441" fmla="*/ 35719 h 38100"/>
                <a:gd name="connsiteX442" fmla="*/ 1821656 w 5819775"/>
                <a:gd name="connsiteY442" fmla="*/ 35719 h 38100"/>
                <a:gd name="connsiteX443" fmla="*/ 1815941 w 5819775"/>
                <a:gd name="connsiteY443" fmla="*/ 35719 h 38100"/>
                <a:gd name="connsiteX444" fmla="*/ 1821656 w 5819775"/>
                <a:gd name="connsiteY444" fmla="*/ 35719 h 38100"/>
                <a:gd name="connsiteX445" fmla="*/ 1821656 w 5819775"/>
                <a:gd name="connsiteY445" fmla="*/ 35719 h 38100"/>
                <a:gd name="connsiteX446" fmla="*/ 1821656 w 5819775"/>
                <a:gd name="connsiteY446" fmla="*/ 35719 h 38100"/>
                <a:gd name="connsiteX447" fmla="*/ 1821656 w 5819775"/>
                <a:gd name="connsiteY447" fmla="*/ 35719 h 38100"/>
                <a:gd name="connsiteX448" fmla="*/ 170021 w 5819775"/>
                <a:gd name="connsiteY448" fmla="*/ 35719 h 38100"/>
                <a:gd name="connsiteX449" fmla="*/ 175736 w 5819775"/>
                <a:gd name="connsiteY449" fmla="*/ 28099 h 38100"/>
                <a:gd name="connsiteX450" fmla="*/ 156686 w 5819775"/>
                <a:gd name="connsiteY450" fmla="*/ 33814 h 38100"/>
                <a:gd name="connsiteX451" fmla="*/ 158591 w 5819775"/>
                <a:gd name="connsiteY451" fmla="*/ 33814 h 38100"/>
                <a:gd name="connsiteX452" fmla="*/ 170021 w 5819775"/>
                <a:gd name="connsiteY452" fmla="*/ 35719 h 38100"/>
                <a:gd name="connsiteX453" fmla="*/ 170021 w 5819775"/>
                <a:gd name="connsiteY453" fmla="*/ 35719 h 38100"/>
                <a:gd name="connsiteX454" fmla="*/ 170021 w 5819775"/>
                <a:gd name="connsiteY454" fmla="*/ 35719 h 38100"/>
                <a:gd name="connsiteX455" fmla="*/ 170021 w 5819775"/>
                <a:gd name="connsiteY455" fmla="*/ 35719 h 38100"/>
                <a:gd name="connsiteX456" fmla="*/ 3018949 w 5819775"/>
                <a:gd name="connsiteY456" fmla="*/ 10954 h 38100"/>
                <a:gd name="connsiteX457" fmla="*/ 2999899 w 5819775"/>
                <a:gd name="connsiteY457" fmla="*/ 10954 h 38100"/>
                <a:gd name="connsiteX458" fmla="*/ 3018949 w 5819775"/>
                <a:gd name="connsiteY458" fmla="*/ 10954 h 38100"/>
                <a:gd name="connsiteX459" fmla="*/ 3018949 w 5819775"/>
                <a:gd name="connsiteY459" fmla="*/ 10954 h 38100"/>
                <a:gd name="connsiteX460" fmla="*/ 3018949 w 5819775"/>
                <a:gd name="connsiteY460" fmla="*/ 10954 h 38100"/>
                <a:gd name="connsiteX461" fmla="*/ 3018949 w 5819775"/>
                <a:gd name="connsiteY461" fmla="*/ 10954 h 38100"/>
                <a:gd name="connsiteX462" fmla="*/ 4508659 w 5819775"/>
                <a:gd name="connsiteY462" fmla="*/ 10954 h 38100"/>
                <a:gd name="connsiteX463" fmla="*/ 4508659 w 5819775"/>
                <a:gd name="connsiteY463" fmla="*/ 22384 h 38100"/>
                <a:gd name="connsiteX464" fmla="*/ 4502944 w 5819775"/>
                <a:gd name="connsiteY464" fmla="*/ 22384 h 38100"/>
                <a:gd name="connsiteX465" fmla="*/ 4502944 w 5819775"/>
                <a:gd name="connsiteY465" fmla="*/ 10954 h 38100"/>
                <a:gd name="connsiteX466" fmla="*/ 4508659 w 5819775"/>
                <a:gd name="connsiteY466" fmla="*/ 10954 h 38100"/>
                <a:gd name="connsiteX467" fmla="*/ 4508659 w 5819775"/>
                <a:gd name="connsiteY467" fmla="*/ 10954 h 38100"/>
                <a:gd name="connsiteX468" fmla="*/ 4508659 w 5819775"/>
                <a:gd name="connsiteY468" fmla="*/ 10954 h 38100"/>
                <a:gd name="connsiteX469" fmla="*/ 4508659 w 5819775"/>
                <a:gd name="connsiteY469" fmla="*/ 10954 h 38100"/>
                <a:gd name="connsiteX470" fmla="*/ 4570572 w 5819775"/>
                <a:gd name="connsiteY470" fmla="*/ 10954 h 38100"/>
                <a:gd name="connsiteX471" fmla="*/ 4559141 w 5819775"/>
                <a:gd name="connsiteY471" fmla="*/ 10954 h 38100"/>
                <a:gd name="connsiteX472" fmla="*/ 4559141 w 5819775"/>
                <a:gd name="connsiteY472" fmla="*/ 16669 h 38100"/>
                <a:gd name="connsiteX473" fmla="*/ 4570572 w 5819775"/>
                <a:gd name="connsiteY473" fmla="*/ 10954 h 38100"/>
                <a:gd name="connsiteX474" fmla="*/ 4570572 w 5819775"/>
                <a:gd name="connsiteY474" fmla="*/ 10954 h 38100"/>
                <a:gd name="connsiteX475" fmla="*/ 4570572 w 5819775"/>
                <a:gd name="connsiteY475" fmla="*/ 10954 h 38100"/>
                <a:gd name="connsiteX476" fmla="*/ 4570572 w 5819775"/>
                <a:gd name="connsiteY476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5819775" h="38100">
                  <a:moveTo>
                    <a:pt x="5718334" y="10954"/>
                  </a:moveTo>
                  <a:lnTo>
                    <a:pt x="5718334" y="10954"/>
                  </a:lnTo>
                  <a:cubicBezTo>
                    <a:pt x="5731669" y="12859"/>
                    <a:pt x="5735479" y="12859"/>
                    <a:pt x="5743099" y="16669"/>
                  </a:cubicBezTo>
                  <a:cubicBezTo>
                    <a:pt x="5722144" y="16669"/>
                    <a:pt x="5692617" y="18574"/>
                    <a:pt x="5681187" y="10954"/>
                  </a:cubicBezTo>
                  <a:lnTo>
                    <a:pt x="5681187" y="10954"/>
                  </a:lnTo>
                  <a:lnTo>
                    <a:pt x="5638324" y="10954"/>
                  </a:lnTo>
                  <a:cubicBezTo>
                    <a:pt x="5677376" y="37624"/>
                    <a:pt x="5738337" y="24289"/>
                    <a:pt x="5786914" y="16669"/>
                  </a:cubicBezTo>
                  <a:lnTo>
                    <a:pt x="5792629" y="35719"/>
                  </a:lnTo>
                  <a:cubicBezTo>
                    <a:pt x="5792629" y="35719"/>
                    <a:pt x="5792629" y="35719"/>
                    <a:pt x="5794534" y="37624"/>
                  </a:cubicBezTo>
                  <a:lnTo>
                    <a:pt x="5819299" y="37624"/>
                  </a:lnTo>
                  <a:cubicBezTo>
                    <a:pt x="5819299" y="30004"/>
                    <a:pt x="5819299" y="20479"/>
                    <a:pt x="5819299" y="10954"/>
                  </a:cubicBezTo>
                  <a:lnTo>
                    <a:pt x="5718334" y="10954"/>
                  </a:lnTo>
                  <a:lnTo>
                    <a:pt x="5718334" y="10954"/>
                  </a:lnTo>
                  <a:lnTo>
                    <a:pt x="5718334" y="10954"/>
                  </a:lnTo>
                  <a:lnTo>
                    <a:pt x="5718334" y="10954"/>
                  </a:lnTo>
                  <a:close/>
                  <a:moveTo>
                    <a:pt x="5530692" y="10954"/>
                  </a:moveTo>
                  <a:cubicBezTo>
                    <a:pt x="5526881" y="22384"/>
                    <a:pt x="5528787" y="30004"/>
                    <a:pt x="5530692" y="37624"/>
                  </a:cubicBezTo>
                  <a:lnTo>
                    <a:pt x="5624989" y="37624"/>
                  </a:lnTo>
                  <a:cubicBezTo>
                    <a:pt x="5617369" y="30004"/>
                    <a:pt x="5609749" y="20479"/>
                    <a:pt x="5605939" y="10954"/>
                  </a:cubicBezTo>
                  <a:lnTo>
                    <a:pt x="5530692" y="10954"/>
                  </a:lnTo>
                  <a:lnTo>
                    <a:pt x="5530692" y="10954"/>
                  </a:lnTo>
                  <a:lnTo>
                    <a:pt x="5530692" y="10954"/>
                  </a:lnTo>
                  <a:lnTo>
                    <a:pt x="5530692" y="10954"/>
                  </a:lnTo>
                  <a:close/>
                  <a:moveTo>
                    <a:pt x="5401151" y="10954"/>
                  </a:moveTo>
                  <a:lnTo>
                    <a:pt x="5401151" y="10954"/>
                  </a:lnTo>
                  <a:cubicBezTo>
                    <a:pt x="5350669" y="10954"/>
                    <a:pt x="5314474" y="24289"/>
                    <a:pt x="5273517" y="37624"/>
                  </a:cubicBezTo>
                  <a:lnTo>
                    <a:pt x="5314474" y="37624"/>
                  </a:lnTo>
                  <a:lnTo>
                    <a:pt x="5314474" y="35719"/>
                  </a:lnTo>
                  <a:lnTo>
                    <a:pt x="5325904" y="30004"/>
                  </a:lnTo>
                  <a:lnTo>
                    <a:pt x="5323999" y="37624"/>
                  </a:lnTo>
                  <a:lnTo>
                    <a:pt x="5414487" y="37624"/>
                  </a:lnTo>
                  <a:cubicBezTo>
                    <a:pt x="5418296" y="37624"/>
                    <a:pt x="5422106" y="37624"/>
                    <a:pt x="5425917" y="35719"/>
                  </a:cubicBezTo>
                  <a:cubicBezTo>
                    <a:pt x="5427821" y="26194"/>
                    <a:pt x="5429726" y="18574"/>
                    <a:pt x="5431631" y="10954"/>
                  </a:cubicBez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close/>
                  <a:moveTo>
                    <a:pt x="5239226" y="10954"/>
                  </a:moveTo>
                  <a:cubicBezTo>
                    <a:pt x="5258276" y="16669"/>
                    <a:pt x="5282089" y="20479"/>
                    <a:pt x="5299234" y="10954"/>
                  </a:cubicBezTo>
                  <a:lnTo>
                    <a:pt x="5239226" y="10954"/>
                  </a:lnTo>
                  <a:lnTo>
                    <a:pt x="5239226" y="10954"/>
                  </a:lnTo>
                  <a:lnTo>
                    <a:pt x="5239226" y="10954"/>
                  </a:lnTo>
                  <a:lnTo>
                    <a:pt x="5239226" y="10954"/>
                  </a:lnTo>
                  <a:close/>
                  <a:moveTo>
                    <a:pt x="5202079" y="10954"/>
                  </a:moveTo>
                  <a:cubicBezTo>
                    <a:pt x="5196364" y="20479"/>
                    <a:pt x="5188744" y="28099"/>
                    <a:pt x="5181124" y="37624"/>
                  </a:cubicBezTo>
                  <a:lnTo>
                    <a:pt x="5202079" y="37624"/>
                  </a:lnTo>
                  <a:cubicBezTo>
                    <a:pt x="5209699" y="30004"/>
                    <a:pt x="5213509" y="22384"/>
                    <a:pt x="5217319" y="10954"/>
                  </a:cubicBezTo>
                  <a:lnTo>
                    <a:pt x="5202079" y="10954"/>
                  </a:lnTo>
                  <a:lnTo>
                    <a:pt x="5202079" y="10954"/>
                  </a:lnTo>
                  <a:lnTo>
                    <a:pt x="5202079" y="10954"/>
                  </a:lnTo>
                  <a:lnTo>
                    <a:pt x="5202079" y="10954"/>
                  </a:lnTo>
                  <a:close/>
                  <a:moveTo>
                    <a:pt x="5165884" y="10954"/>
                  </a:moveTo>
                  <a:lnTo>
                    <a:pt x="5165884" y="10954"/>
                  </a:lnTo>
                  <a:lnTo>
                    <a:pt x="5160169" y="10954"/>
                  </a:lnTo>
                  <a:cubicBezTo>
                    <a:pt x="5144929" y="24289"/>
                    <a:pt x="5144929" y="16669"/>
                    <a:pt x="5129689" y="22384"/>
                  </a:cubicBezTo>
                  <a:lnTo>
                    <a:pt x="5129689" y="33814"/>
                  </a:lnTo>
                  <a:lnTo>
                    <a:pt x="5141119" y="33814"/>
                  </a:lnTo>
                  <a:lnTo>
                    <a:pt x="5141119" y="35719"/>
                  </a:lnTo>
                  <a:lnTo>
                    <a:pt x="5146834" y="35719"/>
                  </a:lnTo>
                  <a:lnTo>
                    <a:pt x="5146834" y="33814"/>
                  </a:lnTo>
                  <a:cubicBezTo>
                    <a:pt x="5160169" y="28099"/>
                    <a:pt x="5163979" y="30004"/>
                    <a:pt x="5171599" y="14764"/>
                  </a:cubicBezTo>
                  <a:cubicBezTo>
                    <a:pt x="5171599" y="12859"/>
                    <a:pt x="5173504" y="10954"/>
                    <a:pt x="5173504" y="9049"/>
                  </a:cubicBezTo>
                  <a:lnTo>
                    <a:pt x="5165884" y="10954"/>
                  </a:lnTo>
                  <a:lnTo>
                    <a:pt x="5165884" y="10954"/>
                  </a:lnTo>
                  <a:lnTo>
                    <a:pt x="5165884" y="10954"/>
                  </a:lnTo>
                  <a:lnTo>
                    <a:pt x="5165884" y="10954"/>
                  </a:lnTo>
                  <a:close/>
                  <a:moveTo>
                    <a:pt x="5119212" y="10954"/>
                  </a:moveTo>
                  <a:cubicBezTo>
                    <a:pt x="5119212" y="12859"/>
                    <a:pt x="5119212" y="14764"/>
                    <a:pt x="5117306" y="16669"/>
                  </a:cubicBezTo>
                  <a:lnTo>
                    <a:pt x="5123021" y="16669"/>
                  </a:lnTo>
                  <a:lnTo>
                    <a:pt x="5123021" y="10954"/>
                  </a:lnTo>
                  <a:lnTo>
                    <a:pt x="5119212" y="10954"/>
                  </a:lnTo>
                  <a:lnTo>
                    <a:pt x="5119212" y="10954"/>
                  </a:lnTo>
                  <a:lnTo>
                    <a:pt x="5119212" y="10954"/>
                  </a:lnTo>
                  <a:lnTo>
                    <a:pt x="5119212" y="10954"/>
                  </a:lnTo>
                  <a:close/>
                  <a:moveTo>
                    <a:pt x="5049679" y="10954"/>
                  </a:moveTo>
                  <a:cubicBezTo>
                    <a:pt x="5051584" y="18574"/>
                    <a:pt x="5051584" y="18574"/>
                    <a:pt x="5055394" y="24289"/>
                  </a:cubicBezTo>
                  <a:cubicBezTo>
                    <a:pt x="5061109" y="30004"/>
                    <a:pt x="5066824" y="31909"/>
                    <a:pt x="5074444" y="35719"/>
                  </a:cubicBezTo>
                  <a:cubicBezTo>
                    <a:pt x="5080159" y="20479"/>
                    <a:pt x="5085874" y="18574"/>
                    <a:pt x="5091589" y="10954"/>
                  </a:cubicBezTo>
                  <a:lnTo>
                    <a:pt x="5049679" y="10954"/>
                  </a:lnTo>
                  <a:lnTo>
                    <a:pt x="5049679" y="10954"/>
                  </a:lnTo>
                  <a:lnTo>
                    <a:pt x="5049679" y="10954"/>
                  </a:lnTo>
                  <a:lnTo>
                    <a:pt x="5049679" y="10954"/>
                  </a:lnTo>
                  <a:close/>
                  <a:moveTo>
                    <a:pt x="4893469" y="10954"/>
                  </a:moveTo>
                  <a:cubicBezTo>
                    <a:pt x="4897279" y="22384"/>
                    <a:pt x="4899184" y="30004"/>
                    <a:pt x="4899184" y="30004"/>
                  </a:cubicBezTo>
                  <a:cubicBezTo>
                    <a:pt x="4885849" y="37624"/>
                    <a:pt x="4883944" y="26194"/>
                    <a:pt x="4878229" y="37624"/>
                  </a:cubicBezTo>
                  <a:lnTo>
                    <a:pt x="4919187" y="37624"/>
                  </a:lnTo>
                  <a:lnTo>
                    <a:pt x="4919187" y="35719"/>
                  </a:lnTo>
                  <a:cubicBezTo>
                    <a:pt x="4928712" y="28099"/>
                    <a:pt x="4924901" y="30004"/>
                    <a:pt x="4938237" y="24289"/>
                  </a:cubicBezTo>
                  <a:lnTo>
                    <a:pt x="4934426" y="37624"/>
                  </a:lnTo>
                  <a:lnTo>
                    <a:pt x="4963001" y="37624"/>
                  </a:lnTo>
                  <a:cubicBezTo>
                    <a:pt x="4963001" y="30004"/>
                    <a:pt x="4961096" y="20479"/>
                    <a:pt x="4959192" y="10954"/>
                  </a:cubicBezTo>
                  <a:lnTo>
                    <a:pt x="4893469" y="10954"/>
                  </a:lnTo>
                  <a:lnTo>
                    <a:pt x="4893469" y="10954"/>
                  </a:lnTo>
                  <a:lnTo>
                    <a:pt x="4893469" y="10954"/>
                  </a:lnTo>
                  <a:lnTo>
                    <a:pt x="4893469" y="10954"/>
                  </a:lnTo>
                  <a:close/>
                  <a:moveTo>
                    <a:pt x="4534376" y="10954"/>
                  </a:moveTo>
                  <a:lnTo>
                    <a:pt x="4534376" y="10954"/>
                  </a:lnTo>
                  <a:cubicBezTo>
                    <a:pt x="4536281" y="16669"/>
                    <a:pt x="4538187" y="14764"/>
                    <a:pt x="4538187" y="10954"/>
                  </a:cubicBezTo>
                  <a:lnTo>
                    <a:pt x="4534376" y="10954"/>
                  </a:lnTo>
                  <a:lnTo>
                    <a:pt x="4534376" y="10954"/>
                  </a:lnTo>
                  <a:lnTo>
                    <a:pt x="4534376" y="10954"/>
                  </a:lnTo>
                  <a:lnTo>
                    <a:pt x="4534376" y="10954"/>
                  </a:lnTo>
                  <a:close/>
                  <a:moveTo>
                    <a:pt x="4491514" y="10954"/>
                  </a:moveTo>
                  <a:cubicBezTo>
                    <a:pt x="4493419" y="12859"/>
                    <a:pt x="4493419" y="16669"/>
                    <a:pt x="4497229" y="24289"/>
                  </a:cubicBezTo>
                  <a:cubicBezTo>
                    <a:pt x="4452462" y="31909"/>
                    <a:pt x="4401026" y="39529"/>
                    <a:pt x="4367689" y="12859"/>
                  </a:cubicBezTo>
                  <a:lnTo>
                    <a:pt x="4367689" y="12859"/>
                  </a:lnTo>
                  <a:lnTo>
                    <a:pt x="4344829" y="12859"/>
                  </a:lnTo>
                  <a:cubicBezTo>
                    <a:pt x="4348639" y="20479"/>
                    <a:pt x="4356259" y="16669"/>
                    <a:pt x="4361974" y="26194"/>
                  </a:cubicBezTo>
                  <a:cubicBezTo>
                    <a:pt x="4363879" y="30004"/>
                    <a:pt x="4365784" y="33814"/>
                    <a:pt x="4367689" y="39529"/>
                  </a:cubicBezTo>
                  <a:lnTo>
                    <a:pt x="4375309" y="39529"/>
                  </a:lnTo>
                  <a:lnTo>
                    <a:pt x="4375309" y="37624"/>
                  </a:lnTo>
                  <a:lnTo>
                    <a:pt x="4381024" y="37624"/>
                  </a:lnTo>
                  <a:cubicBezTo>
                    <a:pt x="4381024" y="37624"/>
                    <a:pt x="4381024" y="37624"/>
                    <a:pt x="4382929" y="39529"/>
                  </a:cubicBezTo>
                  <a:lnTo>
                    <a:pt x="4535329" y="39529"/>
                  </a:lnTo>
                  <a:cubicBezTo>
                    <a:pt x="4535329" y="30004"/>
                    <a:pt x="4533424" y="22384"/>
                    <a:pt x="4533424" y="12859"/>
                  </a:cubicBezTo>
                  <a:lnTo>
                    <a:pt x="4491514" y="10954"/>
                  </a:lnTo>
                  <a:lnTo>
                    <a:pt x="4491514" y="10954"/>
                  </a:lnTo>
                  <a:lnTo>
                    <a:pt x="4491514" y="10954"/>
                  </a:lnTo>
                  <a:lnTo>
                    <a:pt x="4491514" y="10954"/>
                  </a:lnTo>
                  <a:close/>
                  <a:moveTo>
                    <a:pt x="4215289" y="10954"/>
                  </a:moveTo>
                  <a:cubicBezTo>
                    <a:pt x="4222909" y="24289"/>
                    <a:pt x="4234339" y="28099"/>
                    <a:pt x="4247674" y="35719"/>
                  </a:cubicBezTo>
                  <a:cubicBezTo>
                    <a:pt x="4247674" y="35719"/>
                    <a:pt x="4247674" y="35719"/>
                    <a:pt x="4247674" y="37624"/>
                  </a:cubicBezTo>
                  <a:lnTo>
                    <a:pt x="4257199" y="37624"/>
                  </a:lnTo>
                  <a:cubicBezTo>
                    <a:pt x="4255294" y="30004"/>
                    <a:pt x="4253389" y="20479"/>
                    <a:pt x="4251484" y="12859"/>
                  </a:cubicBezTo>
                  <a:lnTo>
                    <a:pt x="4215289" y="10954"/>
                  </a:lnTo>
                  <a:lnTo>
                    <a:pt x="4215289" y="10954"/>
                  </a:lnTo>
                  <a:lnTo>
                    <a:pt x="4215289" y="10954"/>
                  </a:lnTo>
                  <a:lnTo>
                    <a:pt x="4215289" y="10954"/>
                  </a:lnTo>
                  <a:close/>
                  <a:moveTo>
                    <a:pt x="3929539" y="10954"/>
                  </a:moveTo>
                  <a:cubicBezTo>
                    <a:pt x="3923824" y="14764"/>
                    <a:pt x="3921919" y="22384"/>
                    <a:pt x="3920014" y="35719"/>
                  </a:cubicBezTo>
                  <a:cubicBezTo>
                    <a:pt x="3918109" y="35719"/>
                    <a:pt x="3918109" y="35719"/>
                    <a:pt x="3916204" y="35719"/>
                  </a:cubicBezTo>
                  <a:lnTo>
                    <a:pt x="4040029" y="35719"/>
                  </a:lnTo>
                  <a:cubicBezTo>
                    <a:pt x="4070509" y="24289"/>
                    <a:pt x="4113371" y="16669"/>
                    <a:pt x="4148614" y="9049"/>
                  </a:cubicBezTo>
                  <a:lnTo>
                    <a:pt x="3929539" y="10954"/>
                  </a:lnTo>
                  <a:lnTo>
                    <a:pt x="3929539" y="10954"/>
                  </a:lnTo>
                  <a:lnTo>
                    <a:pt x="3929539" y="10954"/>
                  </a:lnTo>
                  <a:lnTo>
                    <a:pt x="3929539" y="10954"/>
                  </a:lnTo>
                  <a:close/>
                  <a:moveTo>
                    <a:pt x="3844766" y="10954"/>
                  </a:moveTo>
                  <a:cubicBezTo>
                    <a:pt x="3837146" y="18574"/>
                    <a:pt x="3835241" y="28099"/>
                    <a:pt x="3833336" y="37624"/>
                  </a:cubicBezTo>
                  <a:lnTo>
                    <a:pt x="3860006" y="37624"/>
                  </a:lnTo>
                  <a:cubicBezTo>
                    <a:pt x="3865721" y="30004"/>
                    <a:pt x="3873341" y="20479"/>
                    <a:pt x="3877151" y="12859"/>
                  </a:cubicBezTo>
                  <a:lnTo>
                    <a:pt x="3844766" y="10954"/>
                  </a:lnTo>
                  <a:lnTo>
                    <a:pt x="3844766" y="10954"/>
                  </a:lnTo>
                  <a:lnTo>
                    <a:pt x="3844766" y="10954"/>
                  </a:lnTo>
                  <a:lnTo>
                    <a:pt x="3844766" y="10954"/>
                  </a:lnTo>
                  <a:close/>
                  <a:moveTo>
                    <a:pt x="3779044" y="10954"/>
                  </a:moveTo>
                  <a:cubicBezTo>
                    <a:pt x="3784759" y="16669"/>
                    <a:pt x="3792379" y="20479"/>
                    <a:pt x="3801904" y="24289"/>
                  </a:cubicBezTo>
                  <a:lnTo>
                    <a:pt x="3801904" y="18574"/>
                  </a:lnTo>
                  <a:cubicBezTo>
                    <a:pt x="3799999" y="16669"/>
                    <a:pt x="3798094" y="14764"/>
                    <a:pt x="3796189" y="12859"/>
                  </a:cubicBezTo>
                  <a:lnTo>
                    <a:pt x="3779044" y="10954"/>
                  </a:lnTo>
                  <a:lnTo>
                    <a:pt x="3779044" y="10954"/>
                  </a:lnTo>
                  <a:lnTo>
                    <a:pt x="3779044" y="10954"/>
                  </a:lnTo>
                  <a:lnTo>
                    <a:pt x="3779044" y="10954"/>
                  </a:lnTo>
                  <a:close/>
                  <a:moveTo>
                    <a:pt x="3707606" y="10954"/>
                  </a:moveTo>
                  <a:cubicBezTo>
                    <a:pt x="3698081" y="20479"/>
                    <a:pt x="3688556" y="26194"/>
                    <a:pt x="3680936" y="35719"/>
                  </a:cubicBezTo>
                  <a:lnTo>
                    <a:pt x="3731419" y="35719"/>
                  </a:lnTo>
                  <a:cubicBezTo>
                    <a:pt x="3731419" y="35719"/>
                    <a:pt x="3733324" y="35719"/>
                    <a:pt x="3733324" y="33814"/>
                  </a:cubicBezTo>
                  <a:lnTo>
                    <a:pt x="3733324" y="33814"/>
                  </a:lnTo>
                  <a:lnTo>
                    <a:pt x="3774281" y="33814"/>
                  </a:lnTo>
                  <a:cubicBezTo>
                    <a:pt x="3768566" y="26194"/>
                    <a:pt x="3762851" y="16669"/>
                    <a:pt x="3759041" y="7144"/>
                  </a:cubicBezTo>
                  <a:lnTo>
                    <a:pt x="3707606" y="10954"/>
                  </a:lnTo>
                  <a:lnTo>
                    <a:pt x="3707606" y="10954"/>
                  </a:lnTo>
                  <a:lnTo>
                    <a:pt x="3707606" y="10954"/>
                  </a:lnTo>
                  <a:lnTo>
                    <a:pt x="3707606" y="10954"/>
                  </a:lnTo>
                  <a:close/>
                  <a:moveTo>
                    <a:pt x="3581876" y="10954"/>
                  </a:moveTo>
                  <a:cubicBezTo>
                    <a:pt x="3583781" y="18574"/>
                    <a:pt x="3583781" y="26194"/>
                    <a:pt x="3583781" y="37624"/>
                  </a:cubicBezTo>
                  <a:lnTo>
                    <a:pt x="3604736" y="37624"/>
                  </a:lnTo>
                  <a:cubicBezTo>
                    <a:pt x="3604736" y="35719"/>
                    <a:pt x="3602831" y="33814"/>
                    <a:pt x="3602831" y="30004"/>
                  </a:cubicBezTo>
                  <a:cubicBezTo>
                    <a:pt x="3633311" y="12859"/>
                    <a:pt x="3659029" y="12859"/>
                    <a:pt x="3689509" y="18574"/>
                  </a:cubicBezTo>
                  <a:lnTo>
                    <a:pt x="3689509" y="12859"/>
                  </a:lnTo>
                  <a:lnTo>
                    <a:pt x="3580924" y="12859"/>
                  </a:lnTo>
                  <a:lnTo>
                    <a:pt x="3580924" y="10954"/>
                  </a:lnTo>
                  <a:lnTo>
                    <a:pt x="3581876" y="10954"/>
                  </a:lnTo>
                  <a:lnTo>
                    <a:pt x="3581876" y="10954"/>
                  </a:lnTo>
                  <a:close/>
                  <a:moveTo>
                    <a:pt x="3484721" y="10954"/>
                  </a:moveTo>
                  <a:cubicBezTo>
                    <a:pt x="3480911" y="12859"/>
                    <a:pt x="3477101" y="14764"/>
                    <a:pt x="3471386" y="16669"/>
                  </a:cubicBezTo>
                  <a:cubicBezTo>
                    <a:pt x="3471386" y="22384"/>
                    <a:pt x="3471386" y="28099"/>
                    <a:pt x="3471386" y="35719"/>
                  </a:cubicBezTo>
                  <a:lnTo>
                    <a:pt x="3501866" y="35719"/>
                  </a:lnTo>
                  <a:cubicBezTo>
                    <a:pt x="3501866" y="26194"/>
                    <a:pt x="3503771" y="18574"/>
                    <a:pt x="3505676" y="10954"/>
                  </a:cubicBezTo>
                  <a:lnTo>
                    <a:pt x="3484721" y="10954"/>
                  </a:lnTo>
                  <a:lnTo>
                    <a:pt x="3484721" y="10954"/>
                  </a:lnTo>
                  <a:lnTo>
                    <a:pt x="3484721" y="10954"/>
                  </a:lnTo>
                  <a:lnTo>
                    <a:pt x="3484721" y="10954"/>
                  </a:lnTo>
                  <a:close/>
                  <a:moveTo>
                    <a:pt x="3193256" y="10954"/>
                  </a:moveTo>
                  <a:cubicBezTo>
                    <a:pt x="3193256" y="18574"/>
                    <a:pt x="3193256" y="26194"/>
                    <a:pt x="3191351" y="35719"/>
                  </a:cubicBezTo>
                  <a:lnTo>
                    <a:pt x="3202781" y="35719"/>
                  </a:lnTo>
                  <a:lnTo>
                    <a:pt x="3206591" y="10954"/>
                  </a:lnTo>
                  <a:lnTo>
                    <a:pt x="3193256" y="10954"/>
                  </a:lnTo>
                  <a:lnTo>
                    <a:pt x="3193256" y="10954"/>
                  </a:lnTo>
                  <a:lnTo>
                    <a:pt x="3193256" y="10954"/>
                  </a:lnTo>
                  <a:lnTo>
                    <a:pt x="3193256" y="10954"/>
                  </a:lnTo>
                  <a:close/>
                  <a:moveTo>
                    <a:pt x="2956084" y="10954"/>
                  </a:moveTo>
                  <a:lnTo>
                    <a:pt x="2957989" y="16669"/>
                  </a:lnTo>
                  <a:lnTo>
                    <a:pt x="2952274" y="16669"/>
                  </a:lnTo>
                  <a:lnTo>
                    <a:pt x="2952274" y="10954"/>
                  </a:lnTo>
                  <a:lnTo>
                    <a:pt x="2952274" y="10954"/>
                  </a:lnTo>
                  <a:lnTo>
                    <a:pt x="2905601" y="10954"/>
                  </a:lnTo>
                  <a:cubicBezTo>
                    <a:pt x="2899886" y="20479"/>
                    <a:pt x="2892266" y="28099"/>
                    <a:pt x="2886551" y="37624"/>
                  </a:cubicBezTo>
                  <a:lnTo>
                    <a:pt x="2959894" y="37624"/>
                  </a:lnTo>
                  <a:lnTo>
                    <a:pt x="2959894" y="35719"/>
                  </a:lnTo>
                  <a:lnTo>
                    <a:pt x="2965609" y="35719"/>
                  </a:lnTo>
                  <a:lnTo>
                    <a:pt x="2965609" y="35719"/>
                  </a:lnTo>
                  <a:lnTo>
                    <a:pt x="3014186" y="35719"/>
                  </a:lnTo>
                  <a:lnTo>
                    <a:pt x="3016091" y="33814"/>
                  </a:lnTo>
                  <a:lnTo>
                    <a:pt x="3016091" y="35719"/>
                  </a:lnTo>
                  <a:lnTo>
                    <a:pt x="3029426" y="35719"/>
                  </a:lnTo>
                  <a:cubicBezTo>
                    <a:pt x="3029426" y="33814"/>
                    <a:pt x="3027521" y="31909"/>
                    <a:pt x="3027521" y="28099"/>
                  </a:cubicBezTo>
                  <a:cubicBezTo>
                    <a:pt x="3042761" y="26194"/>
                    <a:pt x="3038951" y="30004"/>
                    <a:pt x="3038951" y="9049"/>
                  </a:cubicBezTo>
                  <a:lnTo>
                    <a:pt x="2956084" y="10954"/>
                  </a:lnTo>
                  <a:lnTo>
                    <a:pt x="2956084" y="10954"/>
                  </a:lnTo>
                  <a:lnTo>
                    <a:pt x="2956084" y="10954"/>
                  </a:lnTo>
                  <a:lnTo>
                    <a:pt x="2956084" y="10954"/>
                  </a:lnTo>
                  <a:close/>
                  <a:moveTo>
                    <a:pt x="2808446" y="10954"/>
                  </a:moveTo>
                  <a:cubicBezTo>
                    <a:pt x="2806541" y="10954"/>
                    <a:pt x="2806541" y="10954"/>
                    <a:pt x="2808446" y="10954"/>
                  </a:cubicBezTo>
                  <a:lnTo>
                    <a:pt x="2819876" y="10954"/>
                  </a:lnTo>
                  <a:cubicBezTo>
                    <a:pt x="2829401" y="16669"/>
                    <a:pt x="2842736" y="16669"/>
                    <a:pt x="2857024" y="10954"/>
                  </a:cubicBezTo>
                  <a:lnTo>
                    <a:pt x="2808446" y="10954"/>
                  </a:lnTo>
                  <a:lnTo>
                    <a:pt x="2808446" y="10954"/>
                  </a:lnTo>
                  <a:lnTo>
                    <a:pt x="2808446" y="10954"/>
                  </a:lnTo>
                  <a:lnTo>
                    <a:pt x="2808446" y="10954"/>
                  </a:lnTo>
                  <a:close/>
                  <a:moveTo>
                    <a:pt x="2675096" y="10954"/>
                  </a:moveTo>
                  <a:cubicBezTo>
                    <a:pt x="2673191" y="22384"/>
                    <a:pt x="2675096" y="24289"/>
                    <a:pt x="2669381" y="30004"/>
                  </a:cubicBezTo>
                  <a:cubicBezTo>
                    <a:pt x="2667476" y="31909"/>
                    <a:pt x="2665571" y="33814"/>
                    <a:pt x="2663666" y="37624"/>
                  </a:cubicBezTo>
                  <a:lnTo>
                    <a:pt x="2719864" y="37624"/>
                  </a:lnTo>
                  <a:cubicBezTo>
                    <a:pt x="2710339" y="30004"/>
                    <a:pt x="2702719" y="22384"/>
                    <a:pt x="2695099" y="10954"/>
                  </a:cubicBezTo>
                  <a:lnTo>
                    <a:pt x="2675096" y="10954"/>
                  </a:lnTo>
                  <a:lnTo>
                    <a:pt x="2675096" y="10954"/>
                  </a:lnTo>
                  <a:lnTo>
                    <a:pt x="2675096" y="10954"/>
                  </a:lnTo>
                  <a:lnTo>
                    <a:pt x="2675096" y="10954"/>
                  </a:lnTo>
                  <a:close/>
                  <a:moveTo>
                    <a:pt x="2616041" y="10954"/>
                  </a:moveTo>
                  <a:cubicBezTo>
                    <a:pt x="2617946" y="12859"/>
                    <a:pt x="2619851" y="14764"/>
                    <a:pt x="2621756" y="16669"/>
                  </a:cubicBezTo>
                  <a:lnTo>
                    <a:pt x="2621756" y="10954"/>
                  </a:lnTo>
                  <a:lnTo>
                    <a:pt x="2621756" y="10954"/>
                  </a:lnTo>
                  <a:lnTo>
                    <a:pt x="2616041" y="10954"/>
                  </a:lnTo>
                  <a:lnTo>
                    <a:pt x="2616041" y="10954"/>
                  </a:lnTo>
                  <a:lnTo>
                    <a:pt x="2616041" y="10954"/>
                  </a:lnTo>
                  <a:lnTo>
                    <a:pt x="2616041" y="10954"/>
                  </a:lnTo>
                  <a:close/>
                  <a:moveTo>
                    <a:pt x="2478881" y="10954"/>
                  </a:moveTo>
                  <a:cubicBezTo>
                    <a:pt x="2480786" y="20479"/>
                    <a:pt x="2480786" y="22384"/>
                    <a:pt x="2484596" y="30004"/>
                  </a:cubicBezTo>
                  <a:cubicBezTo>
                    <a:pt x="2496026" y="26194"/>
                    <a:pt x="2490311" y="20479"/>
                    <a:pt x="2496026" y="30004"/>
                  </a:cubicBezTo>
                  <a:cubicBezTo>
                    <a:pt x="2497931" y="31909"/>
                    <a:pt x="2501741" y="33814"/>
                    <a:pt x="2503646" y="37624"/>
                  </a:cubicBezTo>
                  <a:lnTo>
                    <a:pt x="2530316" y="37624"/>
                  </a:lnTo>
                  <a:cubicBezTo>
                    <a:pt x="2530316" y="35719"/>
                    <a:pt x="2528411" y="33814"/>
                    <a:pt x="2528411" y="30004"/>
                  </a:cubicBezTo>
                  <a:cubicBezTo>
                    <a:pt x="2547461" y="30004"/>
                    <a:pt x="2558891" y="31909"/>
                    <a:pt x="2571274" y="35719"/>
                  </a:cubicBezTo>
                  <a:lnTo>
                    <a:pt x="2571274" y="35719"/>
                  </a:lnTo>
                  <a:lnTo>
                    <a:pt x="2592229" y="35719"/>
                  </a:lnTo>
                  <a:cubicBezTo>
                    <a:pt x="2596039" y="28099"/>
                    <a:pt x="2597944" y="18574"/>
                    <a:pt x="2599849" y="9049"/>
                  </a:cubicBezTo>
                  <a:lnTo>
                    <a:pt x="2478881" y="10954"/>
                  </a:lnTo>
                  <a:lnTo>
                    <a:pt x="2478881" y="10954"/>
                  </a:lnTo>
                  <a:lnTo>
                    <a:pt x="2478881" y="10954"/>
                  </a:lnTo>
                  <a:lnTo>
                    <a:pt x="2478881" y="10954"/>
                  </a:lnTo>
                  <a:close/>
                  <a:moveTo>
                    <a:pt x="2314099" y="10954"/>
                  </a:moveTo>
                  <a:cubicBezTo>
                    <a:pt x="2317909" y="18574"/>
                    <a:pt x="2321719" y="28099"/>
                    <a:pt x="2325529" y="35719"/>
                  </a:cubicBezTo>
                  <a:lnTo>
                    <a:pt x="2366486" y="35719"/>
                  </a:lnTo>
                  <a:cubicBezTo>
                    <a:pt x="2364581" y="28099"/>
                    <a:pt x="2362676" y="18574"/>
                    <a:pt x="2362676" y="10954"/>
                  </a:cubicBezTo>
                  <a:lnTo>
                    <a:pt x="2374106" y="10954"/>
                  </a:lnTo>
                  <a:cubicBezTo>
                    <a:pt x="2379821" y="18574"/>
                    <a:pt x="2387441" y="28099"/>
                    <a:pt x="2396966" y="35719"/>
                  </a:cubicBezTo>
                  <a:lnTo>
                    <a:pt x="2451259" y="35719"/>
                  </a:lnTo>
                  <a:cubicBezTo>
                    <a:pt x="2449354" y="31909"/>
                    <a:pt x="2449354" y="26194"/>
                    <a:pt x="2447449" y="22384"/>
                  </a:cubicBezTo>
                  <a:cubicBezTo>
                    <a:pt x="2432209" y="24289"/>
                    <a:pt x="2441734" y="24289"/>
                    <a:pt x="2422684" y="22384"/>
                  </a:cubicBezTo>
                  <a:cubicBezTo>
                    <a:pt x="2422684" y="16669"/>
                    <a:pt x="2422684" y="12859"/>
                    <a:pt x="2420779" y="9049"/>
                  </a:cubicBez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close/>
                  <a:moveTo>
                    <a:pt x="2086451" y="10954"/>
                  </a:moveTo>
                  <a:cubicBezTo>
                    <a:pt x="2090261" y="20479"/>
                    <a:pt x="2092166" y="28099"/>
                    <a:pt x="2094071" y="35719"/>
                  </a:cubicBezTo>
                  <a:lnTo>
                    <a:pt x="2279809" y="35719"/>
                  </a:lnTo>
                  <a:cubicBezTo>
                    <a:pt x="2279809" y="28099"/>
                    <a:pt x="2277904" y="18574"/>
                    <a:pt x="2277904" y="9049"/>
                  </a:cubicBezTo>
                  <a:lnTo>
                    <a:pt x="2086451" y="10954"/>
                  </a:lnTo>
                  <a:lnTo>
                    <a:pt x="2086451" y="10954"/>
                  </a:lnTo>
                  <a:lnTo>
                    <a:pt x="2086451" y="10954"/>
                  </a:lnTo>
                  <a:lnTo>
                    <a:pt x="2086451" y="10954"/>
                  </a:lnTo>
                  <a:close/>
                  <a:moveTo>
                    <a:pt x="1914049" y="10954"/>
                  </a:moveTo>
                  <a:lnTo>
                    <a:pt x="1914049" y="10954"/>
                  </a:lnTo>
                  <a:cubicBezTo>
                    <a:pt x="1902619" y="22384"/>
                    <a:pt x="1908334" y="30004"/>
                    <a:pt x="1902619" y="35719"/>
                  </a:cubicBezTo>
                  <a:cubicBezTo>
                    <a:pt x="1902619" y="35719"/>
                    <a:pt x="1902619" y="35719"/>
                    <a:pt x="1902619" y="37624"/>
                  </a:cubicBezTo>
                  <a:lnTo>
                    <a:pt x="1996916" y="37624"/>
                  </a:lnTo>
                  <a:lnTo>
                    <a:pt x="1996916" y="30004"/>
                  </a:lnTo>
                  <a:lnTo>
                    <a:pt x="2002631" y="30004"/>
                  </a:lnTo>
                  <a:lnTo>
                    <a:pt x="2002631" y="37624"/>
                  </a:lnTo>
                  <a:lnTo>
                    <a:pt x="2027396" y="37624"/>
                  </a:lnTo>
                  <a:cubicBezTo>
                    <a:pt x="2025491" y="28099"/>
                    <a:pt x="2021681" y="20479"/>
                    <a:pt x="2019776" y="10954"/>
                  </a:cubicBezTo>
                  <a:lnTo>
                    <a:pt x="1914049" y="10954"/>
                  </a:lnTo>
                  <a:lnTo>
                    <a:pt x="1914049" y="10954"/>
                  </a:lnTo>
                  <a:lnTo>
                    <a:pt x="1914049" y="10954"/>
                  </a:lnTo>
                  <a:lnTo>
                    <a:pt x="1914049" y="10954"/>
                  </a:lnTo>
                  <a:close/>
                  <a:moveTo>
                    <a:pt x="1782604" y="10954"/>
                  </a:moveTo>
                  <a:lnTo>
                    <a:pt x="1782604" y="16669"/>
                  </a:lnTo>
                  <a:lnTo>
                    <a:pt x="1825466" y="16669"/>
                  </a:lnTo>
                  <a:cubicBezTo>
                    <a:pt x="1831181" y="22384"/>
                    <a:pt x="1827371" y="18574"/>
                    <a:pt x="1836896" y="22384"/>
                  </a:cubicBezTo>
                  <a:lnTo>
                    <a:pt x="1836896" y="10954"/>
                  </a:lnTo>
                  <a:cubicBezTo>
                    <a:pt x="1833086" y="10954"/>
                    <a:pt x="1829276" y="10954"/>
                    <a:pt x="1827371" y="10954"/>
                  </a:cubicBezTo>
                  <a:lnTo>
                    <a:pt x="1782604" y="10954"/>
                  </a:lnTo>
                  <a:lnTo>
                    <a:pt x="1782604" y="10954"/>
                  </a:lnTo>
                  <a:lnTo>
                    <a:pt x="1782604" y="10954"/>
                  </a:lnTo>
                  <a:lnTo>
                    <a:pt x="1782604" y="10954"/>
                  </a:lnTo>
                  <a:close/>
                  <a:moveTo>
                    <a:pt x="1667351" y="10954"/>
                  </a:moveTo>
                  <a:cubicBezTo>
                    <a:pt x="1669256" y="18574"/>
                    <a:pt x="1673066" y="26194"/>
                    <a:pt x="1680686" y="37624"/>
                  </a:cubicBezTo>
                  <a:lnTo>
                    <a:pt x="1699736" y="37624"/>
                  </a:lnTo>
                  <a:cubicBezTo>
                    <a:pt x="1694021" y="30004"/>
                    <a:pt x="1690211" y="22384"/>
                    <a:pt x="1684496" y="12859"/>
                  </a:cubicBezTo>
                  <a:lnTo>
                    <a:pt x="1684496" y="12859"/>
                  </a:lnTo>
                  <a:lnTo>
                    <a:pt x="1667351" y="10954"/>
                  </a:lnTo>
                  <a:lnTo>
                    <a:pt x="1667351" y="10954"/>
                  </a:lnTo>
                  <a:lnTo>
                    <a:pt x="1667351" y="10954"/>
                  </a:lnTo>
                  <a:lnTo>
                    <a:pt x="1667351" y="10954"/>
                  </a:lnTo>
                  <a:close/>
                  <a:moveTo>
                    <a:pt x="1245394" y="10954"/>
                  </a:moveTo>
                  <a:cubicBezTo>
                    <a:pt x="1245394" y="12859"/>
                    <a:pt x="1247299" y="14764"/>
                    <a:pt x="1247299" y="16669"/>
                  </a:cubicBezTo>
                  <a:cubicBezTo>
                    <a:pt x="1233964" y="20479"/>
                    <a:pt x="1230154" y="20479"/>
                    <a:pt x="1222534" y="28099"/>
                  </a:cubicBezTo>
                  <a:cubicBezTo>
                    <a:pt x="1224439" y="30004"/>
                    <a:pt x="1226344" y="31909"/>
                    <a:pt x="1226344" y="35719"/>
                  </a:cubicBezTo>
                  <a:lnTo>
                    <a:pt x="1271111" y="35719"/>
                  </a:lnTo>
                  <a:cubicBezTo>
                    <a:pt x="1271111" y="35719"/>
                    <a:pt x="1271111" y="35719"/>
                    <a:pt x="1271111" y="33814"/>
                  </a:cubicBezTo>
                  <a:cubicBezTo>
                    <a:pt x="1274921" y="20479"/>
                    <a:pt x="1282541" y="12859"/>
                    <a:pt x="1290161" y="9049"/>
                  </a:cubicBezTo>
                  <a:lnTo>
                    <a:pt x="1245394" y="10954"/>
                  </a:lnTo>
                  <a:lnTo>
                    <a:pt x="1245394" y="10954"/>
                  </a:lnTo>
                  <a:lnTo>
                    <a:pt x="1245394" y="10954"/>
                  </a:lnTo>
                  <a:lnTo>
                    <a:pt x="1245394" y="10954"/>
                  </a:lnTo>
                  <a:close/>
                  <a:moveTo>
                    <a:pt x="1102519" y="10954"/>
                  </a:moveTo>
                  <a:lnTo>
                    <a:pt x="1100614" y="10954"/>
                  </a:lnTo>
                  <a:lnTo>
                    <a:pt x="1100614" y="10954"/>
                  </a:lnTo>
                  <a:lnTo>
                    <a:pt x="1015841" y="10954"/>
                  </a:lnTo>
                  <a:cubicBezTo>
                    <a:pt x="1015841" y="12859"/>
                    <a:pt x="1015841" y="14764"/>
                    <a:pt x="1013936" y="16669"/>
                  </a:cubicBezTo>
                  <a:cubicBezTo>
                    <a:pt x="1012031" y="14764"/>
                    <a:pt x="1010126" y="12859"/>
                    <a:pt x="1008221" y="10954"/>
                  </a:cubicBezTo>
                  <a:lnTo>
                    <a:pt x="1002506" y="10954"/>
                  </a:lnTo>
                  <a:lnTo>
                    <a:pt x="1002506" y="24289"/>
                  </a:lnTo>
                  <a:cubicBezTo>
                    <a:pt x="917734" y="26194"/>
                    <a:pt x="892016" y="35719"/>
                    <a:pt x="842486" y="10954"/>
                  </a:cubicBezTo>
                  <a:lnTo>
                    <a:pt x="810101" y="10954"/>
                  </a:lnTo>
                  <a:lnTo>
                    <a:pt x="810101" y="10954"/>
                  </a:lnTo>
                  <a:cubicBezTo>
                    <a:pt x="813911" y="18574"/>
                    <a:pt x="815816" y="24289"/>
                    <a:pt x="815816" y="35719"/>
                  </a:cubicBezTo>
                  <a:lnTo>
                    <a:pt x="829151" y="35719"/>
                  </a:lnTo>
                  <a:cubicBezTo>
                    <a:pt x="831056" y="28099"/>
                    <a:pt x="831056" y="28099"/>
                    <a:pt x="834866" y="22384"/>
                  </a:cubicBezTo>
                  <a:lnTo>
                    <a:pt x="838676" y="35719"/>
                  </a:lnTo>
                  <a:lnTo>
                    <a:pt x="853916" y="35719"/>
                  </a:lnTo>
                  <a:cubicBezTo>
                    <a:pt x="853916" y="35719"/>
                    <a:pt x="852011" y="35719"/>
                    <a:pt x="852011" y="33814"/>
                  </a:cubicBezTo>
                  <a:lnTo>
                    <a:pt x="871061" y="33814"/>
                  </a:lnTo>
                  <a:cubicBezTo>
                    <a:pt x="871061" y="33814"/>
                    <a:pt x="869156" y="33814"/>
                    <a:pt x="869156" y="35719"/>
                  </a:cubicBezTo>
                  <a:lnTo>
                    <a:pt x="1070134" y="35719"/>
                  </a:lnTo>
                  <a:cubicBezTo>
                    <a:pt x="1070134" y="35719"/>
                    <a:pt x="1070134" y="35719"/>
                    <a:pt x="1070134" y="33814"/>
                  </a:cubicBezTo>
                  <a:lnTo>
                    <a:pt x="1051084" y="33814"/>
                  </a:lnTo>
                  <a:cubicBezTo>
                    <a:pt x="1052989" y="20479"/>
                    <a:pt x="1052989" y="22384"/>
                    <a:pt x="1056799" y="14764"/>
                  </a:cubicBezTo>
                  <a:cubicBezTo>
                    <a:pt x="1077754" y="30004"/>
                    <a:pt x="1118711" y="16669"/>
                    <a:pt x="1169194" y="14764"/>
                  </a:cubicBezTo>
                  <a:lnTo>
                    <a:pt x="1169194" y="9049"/>
                  </a:lnTo>
                  <a:lnTo>
                    <a:pt x="1103471" y="9049"/>
                  </a:lnTo>
                  <a:lnTo>
                    <a:pt x="1103471" y="10954"/>
                  </a:lnTo>
                  <a:lnTo>
                    <a:pt x="1102519" y="10954"/>
                  </a:lnTo>
                  <a:lnTo>
                    <a:pt x="1102519" y="10954"/>
                  </a:lnTo>
                  <a:close/>
                  <a:moveTo>
                    <a:pt x="752951" y="10954"/>
                  </a:move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close/>
                  <a:moveTo>
                    <a:pt x="709136" y="10954"/>
                  </a:moveTo>
                  <a:cubicBezTo>
                    <a:pt x="705326" y="20479"/>
                    <a:pt x="697706" y="28099"/>
                    <a:pt x="693896" y="35719"/>
                  </a:cubicBezTo>
                  <a:lnTo>
                    <a:pt x="716756" y="35719"/>
                  </a:lnTo>
                  <a:cubicBezTo>
                    <a:pt x="716756" y="33814"/>
                    <a:pt x="716756" y="31909"/>
                    <a:pt x="714851" y="28099"/>
                  </a:cubicBezTo>
                  <a:lnTo>
                    <a:pt x="720566" y="28099"/>
                  </a:lnTo>
                  <a:lnTo>
                    <a:pt x="720566" y="22384"/>
                  </a:lnTo>
                  <a:cubicBezTo>
                    <a:pt x="726281" y="26194"/>
                    <a:pt x="728186" y="31909"/>
                    <a:pt x="733901" y="35719"/>
                  </a:cubicBezTo>
                  <a:lnTo>
                    <a:pt x="741521" y="35719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09136" y="10954"/>
                  </a:lnTo>
                  <a:lnTo>
                    <a:pt x="709136" y="10954"/>
                  </a:lnTo>
                  <a:lnTo>
                    <a:pt x="709136" y="10954"/>
                  </a:lnTo>
                  <a:lnTo>
                    <a:pt x="709136" y="10954"/>
                  </a:lnTo>
                  <a:close/>
                  <a:moveTo>
                    <a:pt x="459581" y="10954"/>
                  </a:moveTo>
                  <a:cubicBezTo>
                    <a:pt x="459581" y="16669"/>
                    <a:pt x="457676" y="20479"/>
                    <a:pt x="455771" y="24289"/>
                  </a:cubicBezTo>
                  <a:cubicBezTo>
                    <a:pt x="451961" y="28099"/>
                    <a:pt x="446246" y="31909"/>
                    <a:pt x="440531" y="37624"/>
                  </a:cubicBezTo>
                  <a:lnTo>
                    <a:pt x="556736" y="37624"/>
                  </a:lnTo>
                  <a:cubicBezTo>
                    <a:pt x="564356" y="33814"/>
                    <a:pt x="570071" y="26194"/>
                    <a:pt x="573881" y="12859"/>
                  </a:cubicBezTo>
                  <a:lnTo>
                    <a:pt x="573881" y="12859"/>
                  </a:lnTo>
                  <a:lnTo>
                    <a:pt x="459581" y="10954"/>
                  </a:lnTo>
                  <a:lnTo>
                    <a:pt x="459581" y="10954"/>
                  </a:lnTo>
                  <a:lnTo>
                    <a:pt x="459581" y="10954"/>
                  </a:lnTo>
                  <a:lnTo>
                    <a:pt x="459581" y="10954"/>
                  </a:lnTo>
                  <a:close/>
                  <a:moveTo>
                    <a:pt x="224314" y="10954"/>
                  </a:moveTo>
                  <a:cubicBezTo>
                    <a:pt x="210979" y="22384"/>
                    <a:pt x="209074" y="30004"/>
                    <a:pt x="209074" y="37624"/>
                  </a:cubicBezTo>
                  <a:lnTo>
                    <a:pt x="237649" y="37624"/>
                  </a:lnTo>
                  <a:lnTo>
                    <a:pt x="237649" y="18574"/>
                  </a:lnTo>
                  <a:cubicBezTo>
                    <a:pt x="239554" y="12859"/>
                    <a:pt x="239554" y="12859"/>
                    <a:pt x="239554" y="12859"/>
                  </a:cubicBezTo>
                  <a:lnTo>
                    <a:pt x="224314" y="10954"/>
                  </a:lnTo>
                  <a:lnTo>
                    <a:pt x="224314" y="10954"/>
                  </a:lnTo>
                  <a:lnTo>
                    <a:pt x="224314" y="10954"/>
                  </a:lnTo>
                  <a:lnTo>
                    <a:pt x="224314" y="10954"/>
                  </a:lnTo>
                  <a:close/>
                  <a:moveTo>
                    <a:pt x="156686" y="10954"/>
                  </a:moveTo>
                  <a:cubicBezTo>
                    <a:pt x="150971" y="14764"/>
                    <a:pt x="147161" y="18574"/>
                    <a:pt x="145256" y="24289"/>
                  </a:cubicBezTo>
                  <a:lnTo>
                    <a:pt x="150971" y="24289"/>
                  </a:lnTo>
                  <a:lnTo>
                    <a:pt x="150971" y="30004"/>
                  </a:lnTo>
                  <a:cubicBezTo>
                    <a:pt x="162401" y="26194"/>
                    <a:pt x="170021" y="24289"/>
                    <a:pt x="188119" y="24289"/>
                  </a:cubicBezTo>
                  <a:lnTo>
                    <a:pt x="188119" y="18574"/>
                  </a:lnTo>
                  <a:lnTo>
                    <a:pt x="192881" y="18574"/>
                  </a:lnTo>
                  <a:lnTo>
                    <a:pt x="192881" y="12859"/>
                  </a:lnTo>
                  <a:lnTo>
                    <a:pt x="155734" y="12859"/>
                  </a:lnTo>
                  <a:lnTo>
                    <a:pt x="155734" y="10954"/>
                  </a:lnTo>
                  <a:lnTo>
                    <a:pt x="156686" y="10954"/>
                  </a:lnTo>
                  <a:lnTo>
                    <a:pt x="156686" y="10954"/>
                  </a:lnTo>
                  <a:close/>
                  <a:moveTo>
                    <a:pt x="67151" y="10954"/>
                  </a:moveTo>
                  <a:lnTo>
                    <a:pt x="69056" y="24289"/>
                  </a:lnTo>
                  <a:lnTo>
                    <a:pt x="76676" y="24289"/>
                  </a:lnTo>
                  <a:lnTo>
                    <a:pt x="76676" y="18574"/>
                  </a:lnTo>
                  <a:cubicBezTo>
                    <a:pt x="78581" y="16669"/>
                    <a:pt x="80486" y="14764"/>
                    <a:pt x="84296" y="12859"/>
                  </a:cubicBezTo>
                  <a:lnTo>
                    <a:pt x="67151" y="10954"/>
                  </a:lnTo>
                  <a:lnTo>
                    <a:pt x="67151" y="10954"/>
                  </a:lnTo>
                  <a:lnTo>
                    <a:pt x="67151" y="10954"/>
                  </a:lnTo>
                  <a:lnTo>
                    <a:pt x="67151" y="10954"/>
                  </a:lnTo>
                  <a:close/>
                  <a:moveTo>
                    <a:pt x="7144" y="10954"/>
                  </a:moveTo>
                  <a:cubicBezTo>
                    <a:pt x="7144" y="20479"/>
                    <a:pt x="9049" y="28099"/>
                    <a:pt x="10954" y="37624"/>
                  </a:cubicBezTo>
                  <a:lnTo>
                    <a:pt x="35719" y="37624"/>
                  </a:lnTo>
                  <a:cubicBezTo>
                    <a:pt x="35719" y="31909"/>
                    <a:pt x="37624" y="22384"/>
                    <a:pt x="39529" y="12859"/>
                  </a:cubicBezTo>
                  <a:lnTo>
                    <a:pt x="39529" y="12859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3807619" y="35719"/>
                  </a:moveTo>
                  <a:lnTo>
                    <a:pt x="3807619" y="28099"/>
                  </a:lnTo>
                  <a:cubicBezTo>
                    <a:pt x="3803809" y="33814"/>
                    <a:pt x="3803809" y="31909"/>
                    <a:pt x="3803809" y="35719"/>
                  </a:cubicBezTo>
                  <a:lnTo>
                    <a:pt x="3807619" y="35719"/>
                  </a:lnTo>
                  <a:lnTo>
                    <a:pt x="3807619" y="35719"/>
                  </a:lnTo>
                  <a:lnTo>
                    <a:pt x="3807619" y="35719"/>
                  </a:lnTo>
                  <a:lnTo>
                    <a:pt x="3807619" y="35719"/>
                  </a:lnTo>
                  <a:close/>
                  <a:moveTo>
                    <a:pt x="2839879" y="35719"/>
                  </a:moveTo>
                  <a:lnTo>
                    <a:pt x="2839879" y="35719"/>
                  </a:lnTo>
                  <a:cubicBezTo>
                    <a:pt x="2834164" y="30004"/>
                    <a:pt x="2830354" y="28099"/>
                    <a:pt x="2826544" y="22384"/>
                  </a:cubicBezTo>
                  <a:cubicBezTo>
                    <a:pt x="2818924" y="26194"/>
                    <a:pt x="2813209" y="28099"/>
                    <a:pt x="2807494" y="33814"/>
                  </a:cubicBezTo>
                  <a:cubicBezTo>
                    <a:pt x="2807494" y="33814"/>
                    <a:pt x="2807494" y="33814"/>
                    <a:pt x="2807494" y="35719"/>
                  </a:cubicBezTo>
                  <a:lnTo>
                    <a:pt x="2839879" y="35719"/>
                  </a:lnTo>
                  <a:lnTo>
                    <a:pt x="2839879" y="35719"/>
                  </a:lnTo>
                  <a:lnTo>
                    <a:pt x="2839879" y="35719"/>
                  </a:lnTo>
                  <a:lnTo>
                    <a:pt x="2839879" y="35719"/>
                  </a:lnTo>
                  <a:close/>
                  <a:moveTo>
                    <a:pt x="1850231" y="35719"/>
                  </a:moveTo>
                  <a:lnTo>
                    <a:pt x="1850231" y="35719"/>
                  </a:lnTo>
                  <a:cubicBezTo>
                    <a:pt x="1855946" y="28099"/>
                    <a:pt x="1854041" y="33814"/>
                    <a:pt x="1857851" y="22384"/>
                  </a:cubicBezTo>
                  <a:cubicBezTo>
                    <a:pt x="1844516" y="24289"/>
                    <a:pt x="1846421" y="24289"/>
                    <a:pt x="1838801" y="28099"/>
                  </a:cubicBezTo>
                  <a:cubicBezTo>
                    <a:pt x="1842611" y="33814"/>
                    <a:pt x="1842611" y="31909"/>
                    <a:pt x="1842611" y="35719"/>
                  </a:cubicBez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close/>
                  <a:moveTo>
                    <a:pt x="1821656" y="35719"/>
                  </a:moveTo>
                  <a:lnTo>
                    <a:pt x="1821656" y="35719"/>
                  </a:lnTo>
                  <a:cubicBezTo>
                    <a:pt x="1817846" y="35719"/>
                    <a:pt x="1815941" y="35719"/>
                    <a:pt x="1815941" y="35719"/>
                  </a:cubicBezTo>
                  <a:lnTo>
                    <a:pt x="1821656" y="35719"/>
                  </a:lnTo>
                  <a:lnTo>
                    <a:pt x="1821656" y="35719"/>
                  </a:lnTo>
                  <a:lnTo>
                    <a:pt x="1821656" y="35719"/>
                  </a:lnTo>
                  <a:lnTo>
                    <a:pt x="1821656" y="35719"/>
                  </a:lnTo>
                  <a:close/>
                  <a:moveTo>
                    <a:pt x="170021" y="35719"/>
                  </a:moveTo>
                  <a:cubicBezTo>
                    <a:pt x="171926" y="33814"/>
                    <a:pt x="171926" y="31909"/>
                    <a:pt x="175736" y="28099"/>
                  </a:cubicBezTo>
                  <a:cubicBezTo>
                    <a:pt x="162401" y="31909"/>
                    <a:pt x="164306" y="26194"/>
                    <a:pt x="156686" y="33814"/>
                  </a:cubicBezTo>
                  <a:lnTo>
                    <a:pt x="158591" y="33814"/>
                  </a:lnTo>
                  <a:lnTo>
                    <a:pt x="170021" y="35719"/>
                  </a:lnTo>
                  <a:lnTo>
                    <a:pt x="170021" y="35719"/>
                  </a:lnTo>
                  <a:lnTo>
                    <a:pt x="170021" y="35719"/>
                  </a:lnTo>
                  <a:lnTo>
                    <a:pt x="170021" y="35719"/>
                  </a:lnTo>
                  <a:close/>
                  <a:moveTo>
                    <a:pt x="3018949" y="10954"/>
                  </a:moveTo>
                  <a:cubicBezTo>
                    <a:pt x="3007519" y="16669"/>
                    <a:pt x="3011329" y="16669"/>
                    <a:pt x="2999899" y="10954"/>
                  </a:cubicBezTo>
                  <a:lnTo>
                    <a:pt x="3018949" y="10954"/>
                  </a:lnTo>
                  <a:lnTo>
                    <a:pt x="3018949" y="10954"/>
                  </a:lnTo>
                  <a:lnTo>
                    <a:pt x="3018949" y="10954"/>
                  </a:lnTo>
                  <a:lnTo>
                    <a:pt x="3018949" y="10954"/>
                  </a:lnTo>
                  <a:close/>
                  <a:moveTo>
                    <a:pt x="4508659" y="10954"/>
                  </a:moveTo>
                  <a:lnTo>
                    <a:pt x="4508659" y="22384"/>
                  </a:lnTo>
                  <a:lnTo>
                    <a:pt x="4502944" y="22384"/>
                  </a:lnTo>
                  <a:lnTo>
                    <a:pt x="4502944" y="10954"/>
                  </a:lnTo>
                  <a:lnTo>
                    <a:pt x="4508659" y="10954"/>
                  </a:lnTo>
                  <a:lnTo>
                    <a:pt x="4508659" y="10954"/>
                  </a:lnTo>
                  <a:lnTo>
                    <a:pt x="4508659" y="10954"/>
                  </a:lnTo>
                  <a:lnTo>
                    <a:pt x="4508659" y="10954"/>
                  </a:lnTo>
                  <a:close/>
                  <a:moveTo>
                    <a:pt x="4570572" y="10954"/>
                  </a:moveTo>
                  <a:lnTo>
                    <a:pt x="4559141" y="10954"/>
                  </a:lnTo>
                  <a:lnTo>
                    <a:pt x="4559141" y="16669"/>
                  </a:lnTo>
                  <a:cubicBezTo>
                    <a:pt x="4568666" y="12859"/>
                    <a:pt x="4564856" y="14764"/>
                    <a:pt x="4570572" y="10954"/>
                  </a:cubicBezTo>
                  <a:lnTo>
                    <a:pt x="4570572" y="10954"/>
                  </a:lnTo>
                  <a:lnTo>
                    <a:pt x="4570572" y="10954"/>
                  </a:lnTo>
                  <a:lnTo>
                    <a:pt x="4570572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E89A0922-3E4F-46CC-8CD4-8388A5C25178}"/>
                </a:ext>
              </a:extLst>
            </p:cNvPr>
            <p:cNvSpPr/>
            <p:nvPr/>
          </p:nvSpPr>
          <p:spPr>
            <a:xfrm>
              <a:off x="81439" y="5562085"/>
              <a:ext cx="5819775" cy="38100"/>
            </a:xfrm>
            <a:custGeom>
              <a:avLst/>
              <a:gdLst>
                <a:gd name="connsiteX0" fmla="*/ 5774531 w 5819775"/>
                <a:gd name="connsiteY0" fmla="*/ 9049 h 38100"/>
                <a:gd name="connsiteX1" fmla="*/ 5763101 w 5819775"/>
                <a:gd name="connsiteY1" fmla="*/ 22384 h 38100"/>
                <a:gd name="connsiteX2" fmla="*/ 5770722 w 5819775"/>
                <a:gd name="connsiteY2" fmla="*/ 9049 h 38100"/>
                <a:gd name="connsiteX3" fmla="*/ 5718334 w 5819775"/>
                <a:gd name="connsiteY3" fmla="*/ 9049 h 38100"/>
                <a:gd name="connsiteX4" fmla="*/ 5718334 w 5819775"/>
                <a:gd name="connsiteY4" fmla="*/ 10954 h 38100"/>
                <a:gd name="connsiteX5" fmla="*/ 5718334 w 5819775"/>
                <a:gd name="connsiteY5" fmla="*/ 35719 h 38100"/>
                <a:gd name="connsiteX6" fmla="*/ 5818347 w 5819775"/>
                <a:gd name="connsiteY6" fmla="*/ 35719 h 38100"/>
                <a:gd name="connsiteX7" fmla="*/ 5816442 w 5819775"/>
                <a:gd name="connsiteY7" fmla="*/ 18574 h 38100"/>
                <a:gd name="connsiteX8" fmla="*/ 5806917 w 5819775"/>
                <a:gd name="connsiteY8" fmla="*/ 10954 h 38100"/>
                <a:gd name="connsiteX9" fmla="*/ 5774531 w 5819775"/>
                <a:gd name="connsiteY9" fmla="*/ 9049 h 38100"/>
                <a:gd name="connsiteX10" fmla="*/ 5774531 w 5819775"/>
                <a:gd name="connsiteY10" fmla="*/ 9049 h 38100"/>
                <a:gd name="connsiteX11" fmla="*/ 5774531 w 5819775"/>
                <a:gd name="connsiteY11" fmla="*/ 9049 h 38100"/>
                <a:gd name="connsiteX12" fmla="*/ 5774531 w 5819775"/>
                <a:gd name="connsiteY12" fmla="*/ 9049 h 38100"/>
                <a:gd name="connsiteX13" fmla="*/ 5542122 w 5819775"/>
                <a:gd name="connsiteY13" fmla="*/ 9049 h 38100"/>
                <a:gd name="connsiteX14" fmla="*/ 5532597 w 5819775"/>
                <a:gd name="connsiteY14" fmla="*/ 28099 h 38100"/>
                <a:gd name="connsiteX15" fmla="*/ 5530692 w 5819775"/>
                <a:gd name="connsiteY15" fmla="*/ 33814 h 38100"/>
                <a:gd name="connsiteX16" fmla="*/ 5605939 w 5819775"/>
                <a:gd name="connsiteY16" fmla="*/ 33814 h 38100"/>
                <a:gd name="connsiteX17" fmla="*/ 5600224 w 5819775"/>
                <a:gd name="connsiteY17" fmla="*/ 22384 h 38100"/>
                <a:gd name="connsiteX18" fmla="*/ 5630704 w 5819775"/>
                <a:gd name="connsiteY18" fmla="*/ 10954 h 38100"/>
                <a:gd name="connsiteX19" fmla="*/ 5630704 w 5819775"/>
                <a:gd name="connsiteY19" fmla="*/ 30004 h 38100"/>
                <a:gd name="connsiteX20" fmla="*/ 5638324 w 5819775"/>
                <a:gd name="connsiteY20" fmla="*/ 35719 h 38100"/>
                <a:gd name="connsiteX21" fmla="*/ 5681186 w 5819775"/>
                <a:gd name="connsiteY21" fmla="*/ 35719 h 38100"/>
                <a:gd name="connsiteX22" fmla="*/ 5688806 w 5819775"/>
                <a:gd name="connsiteY22" fmla="*/ 31909 h 38100"/>
                <a:gd name="connsiteX23" fmla="*/ 5692617 w 5819775"/>
                <a:gd name="connsiteY23" fmla="*/ 22384 h 38100"/>
                <a:gd name="connsiteX24" fmla="*/ 5632609 w 5819775"/>
                <a:gd name="connsiteY24" fmla="*/ 9049 h 38100"/>
                <a:gd name="connsiteX25" fmla="*/ 5542122 w 5819775"/>
                <a:gd name="connsiteY25" fmla="*/ 9049 h 38100"/>
                <a:gd name="connsiteX26" fmla="*/ 5542122 w 5819775"/>
                <a:gd name="connsiteY26" fmla="*/ 9049 h 38100"/>
                <a:gd name="connsiteX27" fmla="*/ 5542122 w 5819775"/>
                <a:gd name="connsiteY27" fmla="*/ 9049 h 38100"/>
                <a:gd name="connsiteX28" fmla="*/ 5542122 w 5819775"/>
                <a:gd name="connsiteY28" fmla="*/ 9049 h 38100"/>
                <a:gd name="connsiteX29" fmla="*/ 5385911 w 5819775"/>
                <a:gd name="connsiteY29" fmla="*/ 9049 h 38100"/>
                <a:gd name="connsiteX30" fmla="*/ 5385911 w 5819775"/>
                <a:gd name="connsiteY30" fmla="*/ 9049 h 38100"/>
                <a:gd name="connsiteX31" fmla="*/ 5404961 w 5819775"/>
                <a:gd name="connsiteY31" fmla="*/ 33814 h 38100"/>
                <a:gd name="connsiteX32" fmla="*/ 5435442 w 5819775"/>
                <a:gd name="connsiteY32" fmla="*/ 33814 h 38100"/>
                <a:gd name="connsiteX33" fmla="*/ 5435442 w 5819775"/>
                <a:gd name="connsiteY33" fmla="*/ 16669 h 38100"/>
                <a:gd name="connsiteX34" fmla="*/ 5424011 w 5819775"/>
                <a:gd name="connsiteY34" fmla="*/ 9049 h 38100"/>
                <a:gd name="connsiteX35" fmla="*/ 5385911 w 5819775"/>
                <a:gd name="connsiteY35" fmla="*/ 9049 h 38100"/>
                <a:gd name="connsiteX36" fmla="*/ 5385911 w 5819775"/>
                <a:gd name="connsiteY36" fmla="*/ 9049 h 38100"/>
                <a:gd name="connsiteX37" fmla="*/ 5385911 w 5819775"/>
                <a:gd name="connsiteY37" fmla="*/ 9049 h 38100"/>
                <a:gd name="connsiteX38" fmla="*/ 5385911 w 5819775"/>
                <a:gd name="connsiteY38" fmla="*/ 9049 h 38100"/>
                <a:gd name="connsiteX39" fmla="*/ 5265897 w 5819775"/>
                <a:gd name="connsiteY39" fmla="*/ 9049 h 38100"/>
                <a:gd name="connsiteX40" fmla="*/ 5262086 w 5819775"/>
                <a:gd name="connsiteY40" fmla="*/ 10954 h 38100"/>
                <a:gd name="connsiteX41" fmla="*/ 5262086 w 5819775"/>
                <a:gd name="connsiteY41" fmla="*/ 9049 h 38100"/>
                <a:gd name="connsiteX42" fmla="*/ 5219224 w 5819775"/>
                <a:gd name="connsiteY42" fmla="*/ 9049 h 38100"/>
                <a:gd name="connsiteX43" fmla="*/ 5205889 w 5819775"/>
                <a:gd name="connsiteY43" fmla="*/ 33814 h 38100"/>
                <a:gd name="connsiteX44" fmla="*/ 5223034 w 5819775"/>
                <a:gd name="connsiteY44" fmla="*/ 33814 h 38100"/>
                <a:gd name="connsiteX45" fmla="*/ 5224939 w 5819775"/>
                <a:gd name="connsiteY45" fmla="*/ 28099 h 38100"/>
                <a:gd name="connsiteX46" fmla="*/ 5242084 w 5819775"/>
                <a:gd name="connsiteY46" fmla="*/ 33814 h 38100"/>
                <a:gd name="connsiteX47" fmla="*/ 5302092 w 5819775"/>
                <a:gd name="connsiteY47" fmla="*/ 33814 h 38100"/>
                <a:gd name="connsiteX48" fmla="*/ 5311617 w 5819775"/>
                <a:gd name="connsiteY48" fmla="*/ 28099 h 38100"/>
                <a:gd name="connsiteX49" fmla="*/ 5317331 w 5819775"/>
                <a:gd name="connsiteY49" fmla="*/ 22384 h 38100"/>
                <a:gd name="connsiteX50" fmla="*/ 5298281 w 5819775"/>
                <a:gd name="connsiteY50" fmla="*/ 10954 h 38100"/>
                <a:gd name="connsiteX51" fmla="*/ 5300186 w 5819775"/>
                <a:gd name="connsiteY51" fmla="*/ 9049 h 38100"/>
                <a:gd name="connsiteX52" fmla="*/ 5265897 w 5819775"/>
                <a:gd name="connsiteY52" fmla="*/ 9049 h 38100"/>
                <a:gd name="connsiteX53" fmla="*/ 5265897 w 5819775"/>
                <a:gd name="connsiteY53" fmla="*/ 9049 h 38100"/>
                <a:gd name="connsiteX54" fmla="*/ 5265897 w 5819775"/>
                <a:gd name="connsiteY54" fmla="*/ 9049 h 38100"/>
                <a:gd name="connsiteX55" fmla="*/ 5265897 w 5819775"/>
                <a:gd name="connsiteY55" fmla="*/ 9049 h 38100"/>
                <a:gd name="connsiteX56" fmla="*/ 5126831 w 5819775"/>
                <a:gd name="connsiteY56" fmla="*/ 9049 h 38100"/>
                <a:gd name="connsiteX57" fmla="*/ 5167789 w 5819775"/>
                <a:gd name="connsiteY57" fmla="*/ 33814 h 38100"/>
                <a:gd name="connsiteX58" fmla="*/ 5175409 w 5819775"/>
                <a:gd name="connsiteY58" fmla="*/ 33814 h 38100"/>
                <a:gd name="connsiteX59" fmla="*/ 5171599 w 5819775"/>
                <a:gd name="connsiteY59" fmla="*/ 9049 h 38100"/>
                <a:gd name="connsiteX60" fmla="*/ 5126831 w 5819775"/>
                <a:gd name="connsiteY60" fmla="*/ 9049 h 38100"/>
                <a:gd name="connsiteX61" fmla="*/ 5126831 w 5819775"/>
                <a:gd name="connsiteY61" fmla="*/ 9049 h 38100"/>
                <a:gd name="connsiteX62" fmla="*/ 5126831 w 5819775"/>
                <a:gd name="connsiteY62" fmla="*/ 9049 h 38100"/>
                <a:gd name="connsiteX63" fmla="*/ 5126831 w 5819775"/>
                <a:gd name="connsiteY63" fmla="*/ 9049 h 38100"/>
                <a:gd name="connsiteX64" fmla="*/ 5030629 w 5819775"/>
                <a:gd name="connsiteY64" fmla="*/ 9049 h 38100"/>
                <a:gd name="connsiteX65" fmla="*/ 5043964 w 5819775"/>
                <a:gd name="connsiteY65" fmla="*/ 22384 h 38100"/>
                <a:gd name="connsiteX66" fmla="*/ 5043964 w 5819775"/>
                <a:gd name="connsiteY66" fmla="*/ 28099 h 38100"/>
                <a:gd name="connsiteX67" fmla="*/ 5049679 w 5819775"/>
                <a:gd name="connsiteY67" fmla="*/ 28099 h 38100"/>
                <a:gd name="connsiteX68" fmla="*/ 5055394 w 5819775"/>
                <a:gd name="connsiteY68" fmla="*/ 9049 h 38100"/>
                <a:gd name="connsiteX69" fmla="*/ 5030629 w 5819775"/>
                <a:gd name="connsiteY69" fmla="*/ 9049 h 38100"/>
                <a:gd name="connsiteX70" fmla="*/ 5030629 w 5819775"/>
                <a:gd name="connsiteY70" fmla="*/ 9049 h 38100"/>
                <a:gd name="connsiteX71" fmla="*/ 5030629 w 5819775"/>
                <a:gd name="connsiteY71" fmla="*/ 9049 h 38100"/>
                <a:gd name="connsiteX72" fmla="*/ 5030629 w 5819775"/>
                <a:gd name="connsiteY72" fmla="*/ 9049 h 38100"/>
                <a:gd name="connsiteX73" fmla="*/ 4885849 w 5819775"/>
                <a:gd name="connsiteY73" fmla="*/ 9049 h 38100"/>
                <a:gd name="connsiteX74" fmla="*/ 4895374 w 5819775"/>
                <a:gd name="connsiteY74" fmla="*/ 33814 h 38100"/>
                <a:gd name="connsiteX75" fmla="*/ 4961097 w 5819775"/>
                <a:gd name="connsiteY75" fmla="*/ 33814 h 38100"/>
                <a:gd name="connsiteX76" fmla="*/ 4953476 w 5819775"/>
                <a:gd name="connsiteY76" fmla="*/ 9049 h 38100"/>
                <a:gd name="connsiteX77" fmla="*/ 4885849 w 5819775"/>
                <a:gd name="connsiteY77" fmla="*/ 9049 h 38100"/>
                <a:gd name="connsiteX78" fmla="*/ 4885849 w 5819775"/>
                <a:gd name="connsiteY78" fmla="*/ 9049 h 38100"/>
                <a:gd name="connsiteX79" fmla="*/ 4885849 w 5819775"/>
                <a:gd name="connsiteY79" fmla="*/ 9049 h 38100"/>
                <a:gd name="connsiteX80" fmla="*/ 4885849 w 5819775"/>
                <a:gd name="connsiteY80" fmla="*/ 9049 h 38100"/>
                <a:gd name="connsiteX81" fmla="*/ 4557236 w 5819775"/>
                <a:gd name="connsiteY81" fmla="*/ 9049 h 38100"/>
                <a:gd name="connsiteX82" fmla="*/ 4534377 w 5819775"/>
                <a:gd name="connsiteY82" fmla="*/ 16669 h 38100"/>
                <a:gd name="connsiteX83" fmla="*/ 4541996 w 5819775"/>
                <a:gd name="connsiteY83" fmla="*/ 16669 h 38100"/>
                <a:gd name="connsiteX84" fmla="*/ 4579144 w 5819775"/>
                <a:gd name="connsiteY84" fmla="*/ 28099 h 38100"/>
                <a:gd name="connsiteX85" fmla="*/ 4590574 w 5819775"/>
                <a:gd name="connsiteY85" fmla="*/ 9049 h 38100"/>
                <a:gd name="connsiteX86" fmla="*/ 4557236 w 5819775"/>
                <a:gd name="connsiteY86" fmla="*/ 9049 h 38100"/>
                <a:gd name="connsiteX87" fmla="*/ 4557236 w 5819775"/>
                <a:gd name="connsiteY87" fmla="*/ 9049 h 38100"/>
                <a:gd name="connsiteX88" fmla="*/ 4557236 w 5819775"/>
                <a:gd name="connsiteY88" fmla="*/ 9049 h 38100"/>
                <a:gd name="connsiteX89" fmla="*/ 4557236 w 5819775"/>
                <a:gd name="connsiteY89" fmla="*/ 9049 h 38100"/>
                <a:gd name="connsiteX90" fmla="*/ 4495324 w 5819775"/>
                <a:gd name="connsiteY90" fmla="*/ 9049 h 38100"/>
                <a:gd name="connsiteX91" fmla="*/ 4485799 w 5819775"/>
                <a:gd name="connsiteY91" fmla="*/ 16669 h 38100"/>
                <a:gd name="connsiteX92" fmla="*/ 4493419 w 5819775"/>
                <a:gd name="connsiteY92" fmla="*/ 33814 h 38100"/>
                <a:gd name="connsiteX93" fmla="*/ 4530567 w 5819775"/>
                <a:gd name="connsiteY93" fmla="*/ 33814 h 38100"/>
                <a:gd name="connsiteX94" fmla="*/ 4528661 w 5819775"/>
                <a:gd name="connsiteY94" fmla="*/ 28099 h 38100"/>
                <a:gd name="connsiteX95" fmla="*/ 4534377 w 5819775"/>
                <a:gd name="connsiteY95" fmla="*/ 28099 h 38100"/>
                <a:gd name="connsiteX96" fmla="*/ 4534377 w 5819775"/>
                <a:gd name="connsiteY96" fmla="*/ 33814 h 38100"/>
                <a:gd name="connsiteX97" fmla="*/ 4538186 w 5819775"/>
                <a:gd name="connsiteY97" fmla="*/ 33814 h 38100"/>
                <a:gd name="connsiteX98" fmla="*/ 4540092 w 5819775"/>
                <a:gd name="connsiteY98" fmla="*/ 22384 h 38100"/>
                <a:gd name="connsiteX99" fmla="*/ 4522946 w 5819775"/>
                <a:gd name="connsiteY99" fmla="*/ 9049 h 38100"/>
                <a:gd name="connsiteX100" fmla="*/ 4495324 w 5819775"/>
                <a:gd name="connsiteY100" fmla="*/ 9049 h 38100"/>
                <a:gd name="connsiteX101" fmla="*/ 4495324 w 5819775"/>
                <a:gd name="connsiteY101" fmla="*/ 9049 h 38100"/>
                <a:gd name="connsiteX102" fmla="*/ 4495324 w 5819775"/>
                <a:gd name="connsiteY102" fmla="*/ 9049 h 38100"/>
                <a:gd name="connsiteX103" fmla="*/ 4495324 w 5819775"/>
                <a:gd name="connsiteY103" fmla="*/ 9049 h 38100"/>
                <a:gd name="connsiteX104" fmla="*/ 4379119 w 5819775"/>
                <a:gd name="connsiteY104" fmla="*/ 9049 h 38100"/>
                <a:gd name="connsiteX105" fmla="*/ 4379119 w 5819775"/>
                <a:gd name="connsiteY105" fmla="*/ 9049 h 38100"/>
                <a:gd name="connsiteX106" fmla="*/ 4382929 w 5819775"/>
                <a:gd name="connsiteY106" fmla="*/ 9049 h 38100"/>
                <a:gd name="connsiteX107" fmla="*/ 4379119 w 5819775"/>
                <a:gd name="connsiteY107" fmla="*/ 9049 h 38100"/>
                <a:gd name="connsiteX108" fmla="*/ 4379119 w 5819775"/>
                <a:gd name="connsiteY108" fmla="*/ 9049 h 38100"/>
                <a:gd name="connsiteX109" fmla="*/ 4379119 w 5819775"/>
                <a:gd name="connsiteY109" fmla="*/ 9049 h 38100"/>
                <a:gd name="connsiteX110" fmla="*/ 4379119 w 5819775"/>
                <a:gd name="connsiteY110" fmla="*/ 9049 h 38100"/>
                <a:gd name="connsiteX111" fmla="*/ 4217194 w 5819775"/>
                <a:gd name="connsiteY111" fmla="*/ 9049 h 38100"/>
                <a:gd name="connsiteX112" fmla="*/ 4241959 w 5819775"/>
                <a:gd name="connsiteY112" fmla="*/ 22384 h 38100"/>
                <a:gd name="connsiteX113" fmla="*/ 4236244 w 5819775"/>
                <a:gd name="connsiteY113" fmla="*/ 22384 h 38100"/>
                <a:gd name="connsiteX114" fmla="*/ 4236244 w 5819775"/>
                <a:gd name="connsiteY114" fmla="*/ 28099 h 38100"/>
                <a:gd name="connsiteX115" fmla="*/ 4205764 w 5819775"/>
                <a:gd name="connsiteY115" fmla="*/ 16669 h 38100"/>
                <a:gd name="connsiteX116" fmla="*/ 4205764 w 5819775"/>
                <a:gd name="connsiteY116" fmla="*/ 9049 h 38100"/>
                <a:gd name="connsiteX117" fmla="*/ 4138136 w 5819775"/>
                <a:gd name="connsiteY117" fmla="*/ 9049 h 38100"/>
                <a:gd name="connsiteX118" fmla="*/ 4130516 w 5819775"/>
                <a:gd name="connsiteY118" fmla="*/ 16669 h 38100"/>
                <a:gd name="connsiteX119" fmla="*/ 4105751 w 5819775"/>
                <a:gd name="connsiteY119" fmla="*/ 9049 h 38100"/>
                <a:gd name="connsiteX120" fmla="*/ 3880009 w 5819775"/>
                <a:gd name="connsiteY120" fmla="*/ 9049 h 38100"/>
                <a:gd name="connsiteX121" fmla="*/ 3876199 w 5819775"/>
                <a:gd name="connsiteY121" fmla="*/ 10954 h 38100"/>
                <a:gd name="connsiteX122" fmla="*/ 3881914 w 5819775"/>
                <a:gd name="connsiteY122" fmla="*/ 16669 h 38100"/>
                <a:gd name="connsiteX123" fmla="*/ 3900964 w 5819775"/>
                <a:gd name="connsiteY123" fmla="*/ 22384 h 38100"/>
                <a:gd name="connsiteX124" fmla="*/ 3951446 w 5819775"/>
                <a:gd name="connsiteY124" fmla="*/ 10954 h 38100"/>
                <a:gd name="connsiteX125" fmla="*/ 3951446 w 5819775"/>
                <a:gd name="connsiteY125" fmla="*/ 22384 h 38100"/>
                <a:gd name="connsiteX126" fmla="*/ 3930491 w 5819775"/>
                <a:gd name="connsiteY126" fmla="*/ 33814 h 38100"/>
                <a:gd name="connsiteX127" fmla="*/ 4150519 w 5819775"/>
                <a:gd name="connsiteY127" fmla="*/ 33814 h 38100"/>
                <a:gd name="connsiteX128" fmla="*/ 4212431 w 5819775"/>
                <a:gd name="connsiteY128" fmla="*/ 22384 h 38100"/>
                <a:gd name="connsiteX129" fmla="*/ 4216242 w 5819775"/>
                <a:gd name="connsiteY129" fmla="*/ 33814 h 38100"/>
                <a:gd name="connsiteX130" fmla="*/ 4251484 w 5819775"/>
                <a:gd name="connsiteY130" fmla="*/ 33814 h 38100"/>
                <a:gd name="connsiteX131" fmla="*/ 4245769 w 5819775"/>
                <a:gd name="connsiteY131" fmla="*/ 9049 h 38100"/>
                <a:gd name="connsiteX132" fmla="*/ 4217194 w 5819775"/>
                <a:gd name="connsiteY132" fmla="*/ 9049 h 38100"/>
                <a:gd name="connsiteX133" fmla="*/ 4217194 w 5819775"/>
                <a:gd name="connsiteY133" fmla="*/ 9049 h 38100"/>
                <a:gd name="connsiteX134" fmla="*/ 4217194 w 5819775"/>
                <a:gd name="connsiteY134" fmla="*/ 9049 h 38100"/>
                <a:gd name="connsiteX135" fmla="*/ 4217194 w 5819775"/>
                <a:gd name="connsiteY135" fmla="*/ 9049 h 38100"/>
                <a:gd name="connsiteX136" fmla="*/ 3813334 w 5819775"/>
                <a:gd name="connsiteY136" fmla="*/ 9049 h 38100"/>
                <a:gd name="connsiteX137" fmla="*/ 3834289 w 5819775"/>
                <a:gd name="connsiteY137" fmla="*/ 28099 h 38100"/>
                <a:gd name="connsiteX138" fmla="*/ 3834289 w 5819775"/>
                <a:gd name="connsiteY138" fmla="*/ 9049 h 38100"/>
                <a:gd name="connsiteX139" fmla="*/ 3813334 w 5819775"/>
                <a:gd name="connsiteY139" fmla="*/ 9049 h 38100"/>
                <a:gd name="connsiteX140" fmla="*/ 3813334 w 5819775"/>
                <a:gd name="connsiteY140" fmla="*/ 9049 h 38100"/>
                <a:gd name="connsiteX141" fmla="*/ 3813334 w 5819775"/>
                <a:gd name="connsiteY141" fmla="*/ 9049 h 38100"/>
                <a:gd name="connsiteX142" fmla="*/ 3813334 w 5819775"/>
                <a:gd name="connsiteY142" fmla="*/ 9049 h 38100"/>
                <a:gd name="connsiteX143" fmla="*/ 3719036 w 5819775"/>
                <a:gd name="connsiteY143" fmla="*/ 9049 h 38100"/>
                <a:gd name="connsiteX144" fmla="*/ 3715226 w 5819775"/>
                <a:gd name="connsiteY144" fmla="*/ 28099 h 38100"/>
                <a:gd name="connsiteX145" fmla="*/ 3709511 w 5819775"/>
                <a:gd name="connsiteY145" fmla="*/ 33814 h 38100"/>
                <a:gd name="connsiteX146" fmla="*/ 3759994 w 5819775"/>
                <a:gd name="connsiteY146" fmla="*/ 33814 h 38100"/>
                <a:gd name="connsiteX147" fmla="*/ 3754279 w 5819775"/>
                <a:gd name="connsiteY147" fmla="*/ 16669 h 38100"/>
                <a:gd name="connsiteX148" fmla="*/ 3765709 w 5819775"/>
                <a:gd name="connsiteY148" fmla="*/ 16669 h 38100"/>
                <a:gd name="connsiteX149" fmla="*/ 3779044 w 5819775"/>
                <a:gd name="connsiteY149" fmla="*/ 33814 h 38100"/>
                <a:gd name="connsiteX150" fmla="*/ 3796189 w 5819775"/>
                <a:gd name="connsiteY150" fmla="*/ 33814 h 38100"/>
                <a:gd name="connsiteX151" fmla="*/ 3782854 w 5819775"/>
                <a:gd name="connsiteY151" fmla="*/ 16669 h 38100"/>
                <a:gd name="connsiteX152" fmla="*/ 3794284 w 5819775"/>
                <a:gd name="connsiteY152" fmla="*/ 10954 h 38100"/>
                <a:gd name="connsiteX153" fmla="*/ 3792379 w 5819775"/>
                <a:gd name="connsiteY153" fmla="*/ 9049 h 38100"/>
                <a:gd name="connsiteX154" fmla="*/ 3719036 w 5819775"/>
                <a:gd name="connsiteY154" fmla="*/ 9049 h 38100"/>
                <a:gd name="connsiteX155" fmla="*/ 3719036 w 5819775"/>
                <a:gd name="connsiteY155" fmla="*/ 9049 h 38100"/>
                <a:gd name="connsiteX156" fmla="*/ 3719036 w 5819775"/>
                <a:gd name="connsiteY156" fmla="*/ 9049 h 38100"/>
                <a:gd name="connsiteX157" fmla="*/ 3719036 w 5819775"/>
                <a:gd name="connsiteY157" fmla="*/ 9049 h 38100"/>
                <a:gd name="connsiteX158" fmla="*/ 3660934 w 5819775"/>
                <a:gd name="connsiteY158" fmla="*/ 9049 h 38100"/>
                <a:gd name="connsiteX159" fmla="*/ 3660934 w 5819775"/>
                <a:gd name="connsiteY159" fmla="*/ 9049 h 38100"/>
                <a:gd name="connsiteX160" fmla="*/ 3670459 w 5819775"/>
                <a:gd name="connsiteY160" fmla="*/ 14764 h 38100"/>
                <a:gd name="connsiteX161" fmla="*/ 3674269 w 5819775"/>
                <a:gd name="connsiteY161" fmla="*/ 24289 h 38100"/>
                <a:gd name="connsiteX162" fmla="*/ 3662839 w 5819775"/>
                <a:gd name="connsiteY162" fmla="*/ 24289 h 38100"/>
                <a:gd name="connsiteX163" fmla="*/ 3638074 w 5819775"/>
                <a:gd name="connsiteY163" fmla="*/ 18574 h 38100"/>
                <a:gd name="connsiteX164" fmla="*/ 3634264 w 5819775"/>
                <a:gd name="connsiteY164" fmla="*/ 10954 h 38100"/>
                <a:gd name="connsiteX165" fmla="*/ 3599021 w 5819775"/>
                <a:gd name="connsiteY165" fmla="*/ 10954 h 38100"/>
                <a:gd name="connsiteX166" fmla="*/ 3600926 w 5819775"/>
                <a:gd name="connsiteY166" fmla="*/ 12859 h 38100"/>
                <a:gd name="connsiteX167" fmla="*/ 3581876 w 5819775"/>
                <a:gd name="connsiteY167" fmla="*/ 18574 h 38100"/>
                <a:gd name="connsiteX168" fmla="*/ 3585686 w 5819775"/>
                <a:gd name="connsiteY168" fmla="*/ 35719 h 38100"/>
                <a:gd name="connsiteX169" fmla="*/ 3692366 w 5819775"/>
                <a:gd name="connsiteY169" fmla="*/ 35719 h 38100"/>
                <a:gd name="connsiteX170" fmla="*/ 3692366 w 5819775"/>
                <a:gd name="connsiteY170" fmla="*/ 24289 h 38100"/>
                <a:gd name="connsiteX171" fmla="*/ 3680936 w 5819775"/>
                <a:gd name="connsiteY171" fmla="*/ 12859 h 38100"/>
                <a:gd name="connsiteX172" fmla="*/ 3711416 w 5819775"/>
                <a:gd name="connsiteY172" fmla="*/ 18574 h 38100"/>
                <a:gd name="connsiteX173" fmla="*/ 3711416 w 5819775"/>
                <a:gd name="connsiteY173" fmla="*/ 10954 h 38100"/>
                <a:gd name="connsiteX174" fmla="*/ 3660934 w 5819775"/>
                <a:gd name="connsiteY174" fmla="*/ 9049 h 38100"/>
                <a:gd name="connsiteX175" fmla="*/ 3660934 w 5819775"/>
                <a:gd name="connsiteY175" fmla="*/ 9049 h 38100"/>
                <a:gd name="connsiteX176" fmla="*/ 3660934 w 5819775"/>
                <a:gd name="connsiteY176" fmla="*/ 9049 h 38100"/>
                <a:gd name="connsiteX177" fmla="*/ 3660934 w 5819775"/>
                <a:gd name="connsiteY177" fmla="*/ 9049 h 38100"/>
                <a:gd name="connsiteX178" fmla="*/ 3633311 w 5819775"/>
                <a:gd name="connsiteY178" fmla="*/ 9049 h 38100"/>
                <a:gd name="connsiteX179" fmla="*/ 3633311 w 5819775"/>
                <a:gd name="connsiteY179" fmla="*/ 16669 h 38100"/>
                <a:gd name="connsiteX180" fmla="*/ 3644741 w 5819775"/>
                <a:gd name="connsiteY180" fmla="*/ 16669 h 38100"/>
                <a:gd name="connsiteX181" fmla="*/ 3646646 w 5819775"/>
                <a:gd name="connsiteY181" fmla="*/ 9049 h 38100"/>
                <a:gd name="connsiteX182" fmla="*/ 3633311 w 5819775"/>
                <a:gd name="connsiteY182" fmla="*/ 9049 h 38100"/>
                <a:gd name="connsiteX183" fmla="*/ 3633311 w 5819775"/>
                <a:gd name="connsiteY183" fmla="*/ 9049 h 38100"/>
                <a:gd name="connsiteX184" fmla="*/ 3633311 w 5819775"/>
                <a:gd name="connsiteY184" fmla="*/ 9049 h 38100"/>
                <a:gd name="connsiteX185" fmla="*/ 3633311 w 5819775"/>
                <a:gd name="connsiteY185" fmla="*/ 9049 h 38100"/>
                <a:gd name="connsiteX186" fmla="*/ 3567589 w 5819775"/>
                <a:gd name="connsiteY186" fmla="*/ 9049 h 38100"/>
                <a:gd name="connsiteX187" fmla="*/ 3579019 w 5819775"/>
                <a:gd name="connsiteY187" fmla="*/ 16669 h 38100"/>
                <a:gd name="connsiteX188" fmla="*/ 3580924 w 5819775"/>
                <a:gd name="connsiteY188" fmla="*/ 9049 h 38100"/>
                <a:gd name="connsiteX189" fmla="*/ 3567589 w 5819775"/>
                <a:gd name="connsiteY189" fmla="*/ 9049 h 38100"/>
                <a:gd name="connsiteX190" fmla="*/ 3567589 w 5819775"/>
                <a:gd name="connsiteY190" fmla="*/ 9049 h 38100"/>
                <a:gd name="connsiteX191" fmla="*/ 3567589 w 5819775"/>
                <a:gd name="connsiteY191" fmla="*/ 9049 h 38100"/>
                <a:gd name="connsiteX192" fmla="*/ 3567589 w 5819775"/>
                <a:gd name="connsiteY192" fmla="*/ 9049 h 38100"/>
                <a:gd name="connsiteX193" fmla="*/ 3202781 w 5819775"/>
                <a:gd name="connsiteY193" fmla="*/ 9049 h 38100"/>
                <a:gd name="connsiteX194" fmla="*/ 3195161 w 5819775"/>
                <a:gd name="connsiteY194" fmla="*/ 33814 h 38100"/>
                <a:gd name="connsiteX195" fmla="*/ 3210401 w 5819775"/>
                <a:gd name="connsiteY195" fmla="*/ 33814 h 38100"/>
                <a:gd name="connsiteX196" fmla="*/ 3212306 w 5819775"/>
                <a:gd name="connsiteY196" fmla="*/ 22384 h 38100"/>
                <a:gd name="connsiteX197" fmla="*/ 3255169 w 5819775"/>
                <a:gd name="connsiteY197" fmla="*/ 16669 h 38100"/>
                <a:gd name="connsiteX198" fmla="*/ 3262789 w 5819775"/>
                <a:gd name="connsiteY198" fmla="*/ 9049 h 38100"/>
                <a:gd name="connsiteX199" fmla="*/ 3202781 w 5819775"/>
                <a:gd name="connsiteY199" fmla="*/ 9049 h 38100"/>
                <a:gd name="connsiteX200" fmla="*/ 3202781 w 5819775"/>
                <a:gd name="connsiteY200" fmla="*/ 9049 h 38100"/>
                <a:gd name="connsiteX201" fmla="*/ 3202781 w 5819775"/>
                <a:gd name="connsiteY201" fmla="*/ 9049 h 38100"/>
                <a:gd name="connsiteX202" fmla="*/ 3202781 w 5819775"/>
                <a:gd name="connsiteY202" fmla="*/ 9049 h 38100"/>
                <a:gd name="connsiteX203" fmla="*/ 2918936 w 5819775"/>
                <a:gd name="connsiteY203" fmla="*/ 9049 h 38100"/>
                <a:gd name="connsiteX204" fmla="*/ 2905601 w 5819775"/>
                <a:gd name="connsiteY204" fmla="*/ 33814 h 38100"/>
                <a:gd name="connsiteX205" fmla="*/ 2952274 w 5819775"/>
                <a:gd name="connsiteY205" fmla="*/ 33814 h 38100"/>
                <a:gd name="connsiteX206" fmla="*/ 2952274 w 5819775"/>
                <a:gd name="connsiteY206" fmla="*/ 16669 h 38100"/>
                <a:gd name="connsiteX207" fmla="*/ 2956084 w 5819775"/>
                <a:gd name="connsiteY207" fmla="*/ 33814 h 38100"/>
                <a:gd name="connsiteX208" fmla="*/ 3037046 w 5819775"/>
                <a:gd name="connsiteY208" fmla="*/ 33814 h 38100"/>
                <a:gd name="connsiteX209" fmla="*/ 3037046 w 5819775"/>
                <a:gd name="connsiteY209" fmla="*/ 28099 h 38100"/>
                <a:gd name="connsiteX210" fmla="*/ 3050381 w 5819775"/>
                <a:gd name="connsiteY210" fmla="*/ 9049 h 38100"/>
                <a:gd name="connsiteX211" fmla="*/ 2918936 w 5819775"/>
                <a:gd name="connsiteY211" fmla="*/ 9049 h 38100"/>
                <a:gd name="connsiteX212" fmla="*/ 2918936 w 5819775"/>
                <a:gd name="connsiteY212" fmla="*/ 9049 h 38100"/>
                <a:gd name="connsiteX213" fmla="*/ 2918936 w 5819775"/>
                <a:gd name="connsiteY213" fmla="*/ 9049 h 38100"/>
                <a:gd name="connsiteX214" fmla="*/ 2918936 w 5819775"/>
                <a:gd name="connsiteY214" fmla="*/ 9049 h 38100"/>
                <a:gd name="connsiteX215" fmla="*/ 2768441 w 5819775"/>
                <a:gd name="connsiteY215" fmla="*/ 9049 h 38100"/>
                <a:gd name="connsiteX216" fmla="*/ 2783681 w 5819775"/>
                <a:gd name="connsiteY216" fmla="*/ 16669 h 38100"/>
                <a:gd name="connsiteX217" fmla="*/ 2800826 w 5819775"/>
                <a:gd name="connsiteY217" fmla="*/ 9049 h 38100"/>
                <a:gd name="connsiteX218" fmla="*/ 2768441 w 5819775"/>
                <a:gd name="connsiteY218" fmla="*/ 9049 h 38100"/>
                <a:gd name="connsiteX219" fmla="*/ 2768441 w 5819775"/>
                <a:gd name="connsiteY219" fmla="*/ 9049 h 38100"/>
                <a:gd name="connsiteX220" fmla="*/ 2768441 w 5819775"/>
                <a:gd name="connsiteY220" fmla="*/ 9049 h 38100"/>
                <a:gd name="connsiteX221" fmla="*/ 2768441 w 5819775"/>
                <a:gd name="connsiteY221" fmla="*/ 9049 h 38100"/>
                <a:gd name="connsiteX222" fmla="*/ 2597944 w 5819775"/>
                <a:gd name="connsiteY222" fmla="*/ 9049 h 38100"/>
                <a:gd name="connsiteX223" fmla="*/ 2479834 w 5819775"/>
                <a:gd name="connsiteY223" fmla="*/ 28099 h 38100"/>
                <a:gd name="connsiteX224" fmla="*/ 2479834 w 5819775"/>
                <a:gd name="connsiteY224" fmla="*/ 33814 h 38100"/>
                <a:gd name="connsiteX225" fmla="*/ 2599849 w 5819775"/>
                <a:gd name="connsiteY225" fmla="*/ 33814 h 38100"/>
                <a:gd name="connsiteX226" fmla="*/ 2609374 w 5819775"/>
                <a:gd name="connsiteY226" fmla="*/ 16669 h 38100"/>
                <a:gd name="connsiteX227" fmla="*/ 2616994 w 5819775"/>
                <a:gd name="connsiteY227" fmla="*/ 33814 h 38100"/>
                <a:gd name="connsiteX228" fmla="*/ 2622709 w 5819775"/>
                <a:gd name="connsiteY228" fmla="*/ 33814 h 38100"/>
                <a:gd name="connsiteX229" fmla="*/ 2639854 w 5819775"/>
                <a:gd name="connsiteY229" fmla="*/ 9049 h 38100"/>
                <a:gd name="connsiteX230" fmla="*/ 2677001 w 5819775"/>
                <a:gd name="connsiteY230" fmla="*/ 28099 h 38100"/>
                <a:gd name="connsiteX231" fmla="*/ 2677001 w 5819775"/>
                <a:gd name="connsiteY231" fmla="*/ 33814 h 38100"/>
                <a:gd name="connsiteX232" fmla="*/ 2696051 w 5819775"/>
                <a:gd name="connsiteY232" fmla="*/ 33814 h 38100"/>
                <a:gd name="connsiteX233" fmla="*/ 2690336 w 5819775"/>
                <a:gd name="connsiteY233" fmla="*/ 16669 h 38100"/>
                <a:gd name="connsiteX234" fmla="*/ 2690336 w 5819775"/>
                <a:gd name="connsiteY234" fmla="*/ 9049 h 38100"/>
                <a:gd name="connsiteX235" fmla="*/ 2597944 w 5819775"/>
                <a:gd name="connsiteY235" fmla="*/ 9049 h 38100"/>
                <a:gd name="connsiteX236" fmla="*/ 2597944 w 5819775"/>
                <a:gd name="connsiteY236" fmla="*/ 9049 h 38100"/>
                <a:gd name="connsiteX237" fmla="*/ 2597944 w 5819775"/>
                <a:gd name="connsiteY237" fmla="*/ 9049 h 38100"/>
                <a:gd name="connsiteX238" fmla="*/ 2597944 w 5819775"/>
                <a:gd name="connsiteY238" fmla="*/ 9049 h 38100"/>
                <a:gd name="connsiteX239" fmla="*/ 2513171 w 5819775"/>
                <a:gd name="connsiteY239" fmla="*/ 9049 h 38100"/>
                <a:gd name="connsiteX240" fmla="*/ 2518886 w 5819775"/>
                <a:gd name="connsiteY240" fmla="*/ 16669 h 38100"/>
                <a:gd name="connsiteX241" fmla="*/ 2530316 w 5819775"/>
                <a:gd name="connsiteY241" fmla="*/ 16669 h 38100"/>
                <a:gd name="connsiteX242" fmla="*/ 2530316 w 5819775"/>
                <a:gd name="connsiteY242" fmla="*/ 10954 h 38100"/>
                <a:gd name="connsiteX243" fmla="*/ 2528411 w 5819775"/>
                <a:gd name="connsiteY243" fmla="*/ 9049 h 38100"/>
                <a:gd name="connsiteX244" fmla="*/ 2513171 w 5819775"/>
                <a:gd name="connsiteY244" fmla="*/ 9049 h 38100"/>
                <a:gd name="connsiteX245" fmla="*/ 2513171 w 5819775"/>
                <a:gd name="connsiteY245" fmla="*/ 9049 h 38100"/>
                <a:gd name="connsiteX246" fmla="*/ 2513171 w 5819775"/>
                <a:gd name="connsiteY246" fmla="*/ 9049 h 38100"/>
                <a:gd name="connsiteX247" fmla="*/ 2513171 w 5819775"/>
                <a:gd name="connsiteY247" fmla="*/ 9049 h 38100"/>
                <a:gd name="connsiteX248" fmla="*/ 2302669 w 5819775"/>
                <a:gd name="connsiteY248" fmla="*/ 9049 h 38100"/>
                <a:gd name="connsiteX249" fmla="*/ 2314099 w 5819775"/>
                <a:gd name="connsiteY249" fmla="*/ 33814 h 38100"/>
                <a:gd name="connsiteX250" fmla="*/ 2420779 w 5819775"/>
                <a:gd name="connsiteY250" fmla="*/ 33814 h 38100"/>
                <a:gd name="connsiteX251" fmla="*/ 2397919 w 5819775"/>
                <a:gd name="connsiteY251" fmla="*/ 16669 h 38100"/>
                <a:gd name="connsiteX252" fmla="*/ 2386489 w 5819775"/>
                <a:gd name="connsiteY252" fmla="*/ 28099 h 38100"/>
                <a:gd name="connsiteX253" fmla="*/ 2392204 w 5819775"/>
                <a:gd name="connsiteY253" fmla="*/ 9049 h 38100"/>
                <a:gd name="connsiteX254" fmla="*/ 2373154 w 5819775"/>
                <a:gd name="connsiteY254" fmla="*/ 9049 h 38100"/>
                <a:gd name="connsiteX255" fmla="*/ 2373154 w 5819775"/>
                <a:gd name="connsiteY255" fmla="*/ 7144 h 38100"/>
                <a:gd name="connsiteX256" fmla="*/ 2303621 w 5819775"/>
                <a:gd name="connsiteY256" fmla="*/ 7144 h 38100"/>
                <a:gd name="connsiteX257" fmla="*/ 2303621 w 5819775"/>
                <a:gd name="connsiteY257" fmla="*/ 9049 h 38100"/>
                <a:gd name="connsiteX258" fmla="*/ 2302669 w 5819775"/>
                <a:gd name="connsiteY258" fmla="*/ 9049 h 38100"/>
                <a:gd name="connsiteX259" fmla="*/ 2302669 w 5819775"/>
                <a:gd name="connsiteY259" fmla="*/ 9049 h 38100"/>
                <a:gd name="connsiteX260" fmla="*/ 2248376 w 5819775"/>
                <a:gd name="connsiteY260" fmla="*/ 9049 h 38100"/>
                <a:gd name="connsiteX261" fmla="*/ 2244566 w 5819775"/>
                <a:gd name="connsiteY261" fmla="*/ 16669 h 38100"/>
                <a:gd name="connsiteX262" fmla="*/ 2244566 w 5819775"/>
                <a:gd name="connsiteY262" fmla="*/ 9049 h 38100"/>
                <a:gd name="connsiteX263" fmla="*/ 2076926 w 5819775"/>
                <a:gd name="connsiteY263" fmla="*/ 9049 h 38100"/>
                <a:gd name="connsiteX264" fmla="*/ 2086451 w 5819775"/>
                <a:gd name="connsiteY264" fmla="*/ 33814 h 38100"/>
                <a:gd name="connsiteX265" fmla="*/ 2275999 w 5819775"/>
                <a:gd name="connsiteY265" fmla="*/ 33814 h 38100"/>
                <a:gd name="connsiteX266" fmla="*/ 2274094 w 5819775"/>
                <a:gd name="connsiteY266" fmla="*/ 9049 h 38100"/>
                <a:gd name="connsiteX267" fmla="*/ 2248376 w 5819775"/>
                <a:gd name="connsiteY267" fmla="*/ 9049 h 38100"/>
                <a:gd name="connsiteX268" fmla="*/ 2248376 w 5819775"/>
                <a:gd name="connsiteY268" fmla="*/ 9049 h 38100"/>
                <a:gd name="connsiteX269" fmla="*/ 2248376 w 5819775"/>
                <a:gd name="connsiteY269" fmla="*/ 9049 h 38100"/>
                <a:gd name="connsiteX270" fmla="*/ 2248376 w 5819775"/>
                <a:gd name="connsiteY270" fmla="*/ 9049 h 38100"/>
                <a:gd name="connsiteX271" fmla="*/ 1956911 w 5819775"/>
                <a:gd name="connsiteY271" fmla="*/ 9049 h 38100"/>
                <a:gd name="connsiteX272" fmla="*/ 1939766 w 5819775"/>
                <a:gd name="connsiteY272" fmla="*/ 28099 h 38100"/>
                <a:gd name="connsiteX273" fmla="*/ 1928336 w 5819775"/>
                <a:gd name="connsiteY273" fmla="*/ 22384 h 38100"/>
                <a:gd name="connsiteX274" fmla="*/ 1928336 w 5819775"/>
                <a:gd name="connsiteY274" fmla="*/ 16669 h 38100"/>
                <a:gd name="connsiteX275" fmla="*/ 1932146 w 5819775"/>
                <a:gd name="connsiteY275" fmla="*/ 9049 h 38100"/>
                <a:gd name="connsiteX276" fmla="*/ 1915001 w 5819775"/>
                <a:gd name="connsiteY276" fmla="*/ 9049 h 38100"/>
                <a:gd name="connsiteX277" fmla="*/ 1915001 w 5819775"/>
                <a:gd name="connsiteY277" fmla="*/ 33814 h 38100"/>
                <a:gd name="connsiteX278" fmla="*/ 2021681 w 5819775"/>
                <a:gd name="connsiteY278" fmla="*/ 33814 h 38100"/>
                <a:gd name="connsiteX279" fmla="*/ 2014061 w 5819775"/>
                <a:gd name="connsiteY279" fmla="*/ 9049 h 38100"/>
                <a:gd name="connsiteX280" fmla="*/ 1956911 w 5819775"/>
                <a:gd name="connsiteY280" fmla="*/ 9049 h 38100"/>
                <a:gd name="connsiteX281" fmla="*/ 1956911 w 5819775"/>
                <a:gd name="connsiteY281" fmla="*/ 9049 h 38100"/>
                <a:gd name="connsiteX282" fmla="*/ 1956911 w 5819775"/>
                <a:gd name="connsiteY282" fmla="*/ 9049 h 38100"/>
                <a:gd name="connsiteX283" fmla="*/ 1956911 w 5819775"/>
                <a:gd name="connsiteY283" fmla="*/ 9049 h 38100"/>
                <a:gd name="connsiteX284" fmla="*/ 1829276 w 5819775"/>
                <a:gd name="connsiteY284" fmla="*/ 9049 h 38100"/>
                <a:gd name="connsiteX285" fmla="*/ 1866424 w 5819775"/>
                <a:gd name="connsiteY285" fmla="*/ 22384 h 38100"/>
                <a:gd name="connsiteX286" fmla="*/ 1870234 w 5819775"/>
                <a:gd name="connsiteY286" fmla="*/ 9049 h 38100"/>
                <a:gd name="connsiteX287" fmla="*/ 1829276 w 5819775"/>
                <a:gd name="connsiteY287" fmla="*/ 9049 h 38100"/>
                <a:gd name="connsiteX288" fmla="*/ 1829276 w 5819775"/>
                <a:gd name="connsiteY288" fmla="*/ 9049 h 38100"/>
                <a:gd name="connsiteX289" fmla="*/ 1829276 w 5819775"/>
                <a:gd name="connsiteY289" fmla="*/ 9049 h 38100"/>
                <a:gd name="connsiteX290" fmla="*/ 1829276 w 5819775"/>
                <a:gd name="connsiteY290" fmla="*/ 9049 h 38100"/>
                <a:gd name="connsiteX291" fmla="*/ 1667351 w 5819775"/>
                <a:gd name="connsiteY291" fmla="*/ 9049 h 38100"/>
                <a:gd name="connsiteX292" fmla="*/ 1669256 w 5819775"/>
                <a:gd name="connsiteY292" fmla="*/ 33814 h 38100"/>
                <a:gd name="connsiteX293" fmla="*/ 1686401 w 5819775"/>
                <a:gd name="connsiteY293" fmla="*/ 33814 h 38100"/>
                <a:gd name="connsiteX294" fmla="*/ 1701641 w 5819775"/>
                <a:gd name="connsiteY294" fmla="*/ 9049 h 38100"/>
                <a:gd name="connsiteX295" fmla="*/ 1667351 w 5819775"/>
                <a:gd name="connsiteY295" fmla="*/ 9049 h 38100"/>
                <a:gd name="connsiteX296" fmla="*/ 1667351 w 5819775"/>
                <a:gd name="connsiteY296" fmla="*/ 9049 h 38100"/>
                <a:gd name="connsiteX297" fmla="*/ 1667351 w 5819775"/>
                <a:gd name="connsiteY297" fmla="*/ 9049 h 38100"/>
                <a:gd name="connsiteX298" fmla="*/ 1667351 w 5819775"/>
                <a:gd name="connsiteY298" fmla="*/ 9049 h 38100"/>
                <a:gd name="connsiteX299" fmla="*/ 1307306 w 5819775"/>
                <a:gd name="connsiteY299" fmla="*/ 9049 h 38100"/>
                <a:gd name="connsiteX300" fmla="*/ 1299686 w 5819775"/>
                <a:gd name="connsiteY300" fmla="*/ 16669 h 38100"/>
                <a:gd name="connsiteX301" fmla="*/ 1249204 w 5819775"/>
                <a:gd name="connsiteY301" fmla="*/ 16669 h 38100"/>
                <a:gd name="connsiteX302" fmla="*/ 1249204 w 5819775"/>
                <a:gd name="connsiteY302" fmla="*/ 9049 h 38100"/>
                <a:gd name="connsiteX303" fmla="*/ 1208246 w 5819775"/>
                <a:gd name="connsiteY303" fmla="*/ 9049 h 38100"/>
                <a:gd name="connsiteX304" fmla="*/ 1247299 w 5819775"/>
                <a:gd name="connsiteY304" fmla="*/ 33814 h 38100"/>
                <a:gd name="connsiteX305" fmla="*/ 1293971 w 5819775"/>
                <a:gd name="connsiteY305" fmla="*/ 33814 h 38100"/>
                <a:gd name="connsiteX306" fmla="*/ 1316831 w 5819775"/>
                <a:gd name="connsiteY306" fmla="*/ 22384 h 38100"/>
                <a:gd name="connsiteX307" fmla="*/ 1324451 w 5819775"/>
                <a:gd name="connsiteY307" fmla="*/ 9049 h 38100"/>
                <a:gd name="connsiteX308" fmla="*/ 1307306 w 5819775"/>
                <a:gd name="connsiteY308" fmla="*/ 9049 h 38100"/>
                <a:gd name="connsiteX309" fmla="*/ 1307306 w 5819775"/>
                <a:gd name="connsiteY309" fmla="*/ 9049 h 38100"/>
                <a:gd name="connsiteX310" fmla="*/ 1307306 w 5819775"/>
                <a:gd name="connsiteY310" fmla="*/ 9049 h 38100"/>
                <a:gd name="connsiteX311" fmla="*/ 1307306 w 5819775"/>
                <a:gd name="connsiteY311" fmla="*/ 9049 h 38100"/>
                <a:gd name="connsiteX312" fmla="*/ 1102519 w 5819775"/>
                <a:gd name="connsiteY312" fmla="*/ 9049 h 38100"/>
                <a:gd name="connsiteX313" fmla="*/ 1102519 w 5819775"/>
                <a:gd name="connsiteY313" fmla="*/ 16669 h 38100"/>
                <a:gd name="connsiteX314" fmla="*/ 1096804 w 5819775"/>
                <a:gd name="connsiteY314" fmla="*/ 16669 h 38100"/>
                <a:gd name="connsiteX315" fmla="*/ 1096804 w 5819775"/>
                <a:gd name="connsiteY315" fmla="*/ 9049 h 38100"/>
                <a:gd name="connsiteX316" fmla="*/ 1021556 w 5819775"/>
                <a:gd name="connsiteY316" fmla="*/ 9049 h 38100"/>
                <a:gd name="connsiteX317" fmla="*/ 1017746 w 5819775"/>
                <a:gd name="connsiteY317" fmla="*/ 33814 h 38100"/>
                <a:gd name="connsiteX318" fmla="*/ 1102519 w 5819775"/>
                <a:gd name="connsiteY318" fmla="*/ 33814 h 38100"/>
                <a:gd name="connsiteX319" fmla="*/ 1102519 w 5819775"/>
                <a:gd name="connsiteY319" fmla="*/ 22384 h 38100"/>
                <a:gd name="connsiteX320" fmla="*/ 1113949 w 5819775"/>
                <a:gd name="connsiteY320" fmla="*/ 22384 h 38100"/>
                <a:gd name="connsiteX321" fmla="*/ 1113949 w 5819775"/>
                <a:gd name="connsiteY321" fmla="*/ 28099 h 38100"/>
                <a:gd name="connsiteX322" fmla="*/ 1125379 w 5819775"/>
                <a:gd name="connsiteY322" fmla="*/ 22384 h 38100"/>
                <a:gd name="connsiteX323" fmla="*/ 1102519 w 5819775"/>
                <a:gd name="connsiteY323" fmla="*/ 33814 h 38100"/>
                <a:gd name="connsiteX324" fmla="*/ 1168241 w 5819775"/>
                <a:gd name="connsiteY324" fmla="*/ 33814 h 38100"/>
                <a:gd name="connsiteX325" fmla="*/ 1168241 w 5819775"/>
                <a:gd name="connsiteY325" fmla="*/ 30004 h 38100"/>
                <a:gd name="connsiteX326" fmla="*/ 1137761 w 5819775"/>
                <a:gd name="connsiteY326" fmla="*/ 24289 h 38100"/>
                <a:gd name="connsiteX327" fmla="*/ 1137761 w 5819775"/>
                <a:gd name="connsiteY327" fmla="*/ 18574 h 38100"/>
                <a:gd name="connsiteX328" fmla="*/ 1160621 w 5819775"/>
                <a:gd name="connsiteY328" fmla="*/ 10954 h 38100"/>
                <a:gd name="connsiteX329" fmla="*/ 1102519 w 5819775"/>
                <a:gd name="connsiteY329" fmla="*/ 9049 h 38100"/>
                <a:gd name="connsiteX330" fmla="*/ 1102519 w 5819775"/>
                <a:gd name="connsiteY330" fmla="*/ 9049 h 38100"/>
                <a:gd name="connsiteX331" fmla="*/ 1102519 w 5819775"/>
                <a:gd name="connsiteY331" fmla="*/ 9049 h 38100"/>
                <a:gd name="connsiteX332" fmla="*/ 1102519 w 5819775"/>
                <a:gd name="connsiteY332" fmla="*/ 9049 h 38100"/>
                <a:gd name="connsiteX333" fmla="*/ 948214 w 5819775"/>
                <a:gd name="connsiteY333" fmla="*/ 9049 h 38100"/>
                <a:gd name="connsiteX334" fmla="*/ 940594 w 5819775"/>
                <a:gd name="connsiteY334" fmla="*/ 16669 h 38100"/>
                <a:gd name="connsiteX335" fmla="*/ 940594 w 5819775"/>
                <a:gd name="connsiteY335" fmla="*/ 28099 h 38100"/>
                <a:gd name="connsiteX336" fmla="*/ 952024 w 5819775"/>
                <a:gd name="connsiteY336" fmla="*/ 28099 h 38100"/>
                <a:gd name="connsiteX337" fmla="*/ 971074 w 5819775"/>
                <a:gd name="connsiteY337" fmla="*/ 16669 h 38100"/>
                <a:gd name="connsiteX338" fmla="*/ 976789 w 5819775"/>
                <a:gd name="connsiteY338" fmla="*/ 16669 h 38100"/>
                <a:gd name="connsiteX339" fmla="*/ 976789 w 5819775"/>
                <a:gd name="connsiteY339" fmla="*/ 10954 h 38100"/>
                <a:gd name="connsiteX340" fmla="*/ 974884 w 5819775"/>
                <a:gd name="connsiteY340" fmla="*/ 9049 h 38100"/>
                <a:gd name="connsiteX341" fmla="*/ 948214 w 5819775"/>
                <a:gd name="connsiteY341" fmla="*/ 9049 h 38100"/>
                <a:gd name="connsiteX342" fmla="*/ 948214 w 5819775"/>
                <a:gd name="connsiteY342" fmla="*/ 9049 h 38100"/>
                <a:gd name="connsiteX343" fmla="*/ 948214 w 5819775"/>
                <a:gd name="connsiteY343" fmla="*/ 9049 h 38100"/>
                <a:gd name="connsiteX344" fmla="*/ 948214 w 5819775"/>
                <a:gd name="connsiteY344" fmla="*/ 9049 h 38100"/>
                <a:gd name="connsiteX345" fmla="*/ 737711 w 5819775"/>
                <a:gd name="connsiteY345" fmla="*/ 9049 h 38100"/>
                <a:gd name="connsiteX346" fmla="*/ 754856 w 5819775"/>
                <a:gd name="connsiteY346" fmla="*/ 33814 h 38100"/>
                <a:gd name="connsiteX347" fmla="*/ 754856 w 5819775"/>
                <a:gd name="connsiteY347" fmla="*/ 33814 h 38100"/>
                <a:gd name="connsiteX348" fmla="*/ 751046 w 5819775"/>
                <a:gd name="connsiteY348" fmla="*/ 9049 h 38100"/>
                <a:gd name="connsiteX349" fmla="*/ 737711 w 5819775"/>
                <a:gd name="connsiteY349" fmla="*/ 9049 h 38100"/>
                <a:gd name="connsiteX350" fmla="*/ 737711 w 5819775"/>
                <a:gd name="connsiteY350" fmla="*/ 9049 h 38100"/>
                <a:gd name="connsiteX351" fmla="*/ 737711 w 5819775"/>
                <a:gd name="connsiteY351" fmla="*/ 9049 h 38100"/>
                <a:gd name="connsiteX352" fmla="*/ 737711 w 5819775"/>
                <a:gd name="connsiteY352" fmla="*/ 9049 h 38100"/>
                <a:gd name="connsiteX353" fmla="*/ 568166 w 5819775"/>
                <a:gd name="connsiteY353" fmla="*/ 9049 h 38100"/>
                <a:gd name="connsiteX354" fmla="*/ 562451 w 5819775"/>
                <a:gd name="connsiteY354" fmla="*/ 16669 h 38100"/>
                <a:gd name="connsiteX355" fmla="*/ 605314 w 5819775"/>
                <a:gd name="connsiteY355" fmla="*/ 22384 h 38100"/>
                <a:gd name="connsiteX356" fmla="*/ 609124 w 5819775"/>
                <a:gd name="connsiteY356" fmla="*/ 9049 h 38100"/>
                <a:gd name="connsiteX357" fmla="*/ 568166 w 5819775"/>
                <a:gd name="connsiteY357" fmla="*/ 9049 h 38100"/>
                <a:gd name="connsiteX358" fmla="*/ 568166 w 5819775"/>
                <a:gd name="connsiteY358" fmla="*/ 9049 h 38100"/>
                <a:gd name="connsiteX359" fmla="*/ 568166 w 5819775"/>
                <a:gd name="connsiteY359" fmla="*/ 9049 h 38100"/>
                <a:gd name="connsiteX360" fmla="*/ 568166 w 5819775"/>
                <a:gd name="connsiteY360" fmla="*/ 9049 h 38100"/>
                <a:gd name="connsiteX361" fmla="*/ 457676 w 5819775"/>
                <a:gd name="connsiteY361" fmla="*/ 9049 h 38100"/>
                <a:gd name="connsiteX362" fmla="*/ 457676 w 5819775"/>
                <a:gd name="connsiteY362" fmla="*/ 16669 h 38100"/>
                <a:gd name="connsiteX363" fmla="*/ 461486 w 5819775"/>
                <a:gd name="connsiteY363" fmla="*/ 35719 h 38100"/>
                <a:gd name="connsiteX364" fmla="*/ 573881 w 5819775"/>
                <a:gd name="connsiteY364" fmla="*/ 35719 h 38100"/>
                <a:gd name="connsiteX365" fmla="*/ 556736 w 5819775"/>
                <a:gd name="connsiteY365" fmla="*/ 10954 h 38100"/>
                <a:gd name="connsiteX366" fmla="*/ 457676 w 5819775"/>
                <a:gd name="connsiteY366" fmla="*/ 9049 h 38100"/>
                <a:gd name="connsiteX367" fmla="*/ 457676 w 5819775"/>
                <a:gd name="connsiteY367" fmla="*/ 9049 h 38100"/>
                <a:gd name="connsiteX368" fmla="*/ 457676 w 5819775"/>
                <a:gd name="connsiteY368" fmla="*/ 9049 h 38100"/>
                <a:gd name="connsiteX369" fmla="*/ 457676 w 5819775"/>
                <a:gd name="connsiteY369" fmla="*/ 9049 h 38100"/>
                <a:gd name="connsiteX370" fmla="*/ 210026 w 5819775"/>
                <a:gd name="connsiteY370" fmla="*/ 9049 h 38100"/>
                <a:gd name="connsiteX371" fmla="*/ 208121 w 5819775"/>
                <a:gd name="connsiteY371" fmla="*/ 16669 h 38100"/>
                <a:gd name="connsiteX372" fmla="*/ 219551 w 5819775"/>
                <a:gd name="connsiteY372" fmla="*/ 16669 h 38100"/>
                <a:gd name="connsiteX373" fmla="*/ 238601 w 5819775"/>
                <a:gd name="connsiteY373" fmla="*/ 16669 h 38100"/>
                <a:gd name="connsiteX374" fmla="*/ 242411 w 5819775"/>
                <a:gd name="connsiteY374" fmla="*/ 9049 h 38100"/>
                <a:gd name="connsiteX375" fmla="*/ 210026 w 5819775"/>
                <a:gd name="connsiteY375" fmla="*/ 9049 h 38100"/>
                <a:gd name="connsiteX376" fmla="*/ 210026 w 5819775"/>
                <a:gd name="connsiteY376" fmla="*/ 9049 h 38100"/>
                <a:gd name="connsiteX377" fmla="*/ 210026 w 5819775"/>
                <a:gd name="connsiteY377" fmla="*/ 9049 h 38100"/>
                <a:gd name="connsiteX378" fmla="*/ 210026 w 5819775"/>
                <a:gd name="connsiteY378" fmla="*/ 9049 h 38100"/>
                <a:gd name="connsiteX379" fmla="*/ 7144 w 5819775"/>
                <a:gd name="connsiteY379" fmla="*/ 9049 h 38100"/>
                <a:gd name="connsiteX380" fmla="*/ 7144 w 5819775"/>
                <a:gd name="connsiteY380" fmla="*/ 33814 h 38100"/>
                <a:gd name="connsiteX381" fmla="*/ 39529 w 5819775"/>
                <a:gd name="connsiteY381" fmla="*/ 33814 h 38100"/>
                <a:gd name="connsiteX382" fmla="*/ 56674 w 5819775"/>
                <a:gd name="connsiteY382" fmla="*/ 16669 h 38100"/>
                <a:gd name="connsiteX383" fmla="*/ 62389 w 5819775"/>
                <a:gd name="connsiteY383" fmla="*/ 16669 h 38100"/>
                <a:gd name="connsiteX384" fmla="*/ 66199 w 5819775"/>
                <a:gd name="connsiteY384" fmla="*/ 33814 h 38100"/>
                <a:gd name="connsiteX385" fmla="*/ 81439 w 5819775"/>
                <a:gd name="connsiteY385" fmla="*/ 33814 h 38100"/>
                <a:gd name="connsiteX386" fmla="*/ 113824 w 5819775"/>
                <a:gd name="connsiteY386" fmla="*/ 9049 h 38100"/>
                <a:gd name="connsiteX387" fmla="*/ 7144 w 5819775"/>
                <a:gd name="connsiteY387" fmla="*/ 9049 h 38100"/>
                <a:gd name="connsiteX388" fmla="*/ 7144 w 5819775"/>
                <a:gd name="connsiteY388" fmla="*/ 9049 h 38100"/>
                <a:gd name="connsiteX389" fmla="*/ 7144 w 5819775"/>
                <a:gd name="connsiteY389" fmla="*/ 9049 h 38100"/>
                <a:gd name="connsiteX390" fmla="*/ 7144 w 5819775"/>
                <a:gd name="connsiteY390" fmla="*/ 9049 h 38100"/>
                <a:gd name="connsiteX391" fmla="*/ 5124926 w 5819775"/>
                <a:gd name="connsiteY391" fmla="*/ 35719 h 38100"/>
                <a:gd name="connsiteX392" fmla="*/ 5124926 w 5819775"/>
                <a:gd name="connsiteY392" fmla="*/ 30004 h 38100"/>
                <a:gd name="connsiteX393" fmla="*/ 5121117 w 5819775"/>
                <a:gd name="connsiteY393" fmla="*/ 35719 h 38100"/>
                <a:gd name="connsiteX394" fmla="*/ 5124926 w 5819775"/>
                <a:gd name="connsiteY394" fmla="*/ 35719 h 38100"/>
                <a:gd name="connsiteX395" fmla="*/ 5124926 w 5819775"/>
                <a:gd name="connsiteY395" fmla="*/ 35719 h 38100"/>
                <a:gd name="connsiteX396" fmla="*/ 5124926 w 5819775"/>
                <a:gd name="connsiteY396" fmla="*/ 35719 h 38100"/>
                <a:gd name="connsiteX397" fmla="*/ 5124926 w 5819775"/>
                <a:gd name="connsiteY397" fmla="*/ 35719 h 38100"/>
                <a:gd name="connsiteX398" fmla="*/ 5092542 w 5819775"/>
                <a:gd name="connsiteY398" fmla="*/ 35719 h 38100"/>
                <a:gd name="connsiteX399" fmla="*/ 5100161 w 5819775"/>
                <a:gd name="connsiteY399" fmla="*/ 24289 h 38100"/>
                <a:gd name="connsiteX400" fmla="*/ 5081111 w 5819775"/>
                <a:gd name="connsiteY400" fmla="*/ 24289 h 38100"/>
                <a:gd name="connsiteX401" fmla="*/ 5050631 w 5819775"/>
                <a:gd name="connsiteY401" fmla="*/ 30004 h 38100"/>
                <a:gd name="connsiteX402" fmla="*/ 5052536 w 5819775"/>
                <a:gd name="connsiteY402" fmla="*/ 35719 h 38100"/>
                <a:gd name="connsiteX403" fmla="*/ 5092542 w 5819775"/>
                <a:gd name="connsiteY403" fmla="*/ 35719 h 38100"/>
                <a:gd name="connsiteX404" fmla="*/ 5092542 w 5819775"/>
                <a:gd name="connsiteY404" fmla="*/ 35719 h 38100"/>
                <a:gd name="connsiteX405" fmla="*/ 5092542 w 5819775"/>
                <a:gd name="connsiteY405" fmla="*/ 35719 h 38100"/>
                <a:gd name="connsiteX406" fmla="*/ 5092542 w 5819775"/>
                <a:gd name="connsiteY406" fmla="*/ 35719 h 38100"/>
                <a:gd name="connsiteX407" fmla="*/ 4367689 w 5819775"/>
                <a:gd name="connsiteY407" fmla="*/ 35719 h 38100"/>
                <a:gd name="connsiteX408" fmla="*/ 4379119 w 5819775"/>
                <a:gd name="connsiteY408" fmla="*/ 18574 h 38100"/>
                <a:gd name="connsiteX409" fmla="*/ 4341971 w 5819775"/>
                <a:gd name="connsiteY409" fmla="*/ 18574 h 38100"/>
                <a:gd name="connsiteX410" fmla="*/ 4341971 w 5819775"/>
                <a:gd name="connsiteY410" fmla="*/ 30004 h 38100"/>
                <a:gd name="connsiteX411" fmla="*/ 4343877 w 5819775"/>
                <a:gd name="connsiteY411" fmla="*/ 35719 h 38100"/>
                <a:gd name="connsiteX412" fmla="*/ 4367689 w 5819775"/>
                <a:gd name="connsiteY412" fmla="*/ 35719 h 38100"/>
                <a:gd name="connsiteX413" fmla="*/ 4367689 w 5819775"/>
                <a:gd name="connsiteY413" fmla="*/ 35719 h 38100"/>
                <a:gd name="connsiteX414" fmla="*/ 4367689 w 5819775"/>
                <a:gd name="connsiteY414" fmla="*/ 35719 h 38100"/>
                <a:gd name="connsiteX415" fmla="*/ 4367689 w 5819775"/>
                <a:gd name="connsiteY415" fmla="*/ 35719 h 38100"/>
                <a:gd name="connsiteX416" fmla="*/ 3877151 w 5819775"/>
                <a:gd name="connsiteY416" fmla="*/ 35719 h 38100"/>
                <a:gd name="connsiteX417" fmla="*/ 3882866 w 5819775"/>
                <a:gd name="connsiteY417" fmla="*/ 24289 h 38100"/>
                <a:gd name="connsiteX418" fmla="*/ 3877151 w 5819775"/>
                <a:gd name="connsiteY418" fmla="*/ 18574 h 38100"/>
                <a:gd name="connsiteX419" fmla="*/ 3865721 w 5819775"/>
                <a:gd name="connsiteY419" fmla="*/ 24289 h 38100"/>
                <a:gd name="connsiteX420" fmla="*/ 3846671 w 5819775"/>
                <a:gd name="connsiteY420" fmla="*/ 35719 h 38100"/>
                <a:gd name="connsiteX421" fmla="*/ 3877151 w 5819775"/>
                <a:gd name="connsiteY421" fmla="*/ 35719 h 38100"/>
                <a:gd name="connsiteX422" fmla="*/ 3877151 w 5819775"/>
                <a:gd name="connsiteY422" fmla="*/ 35719 h 38100"/>
                <a:gd name="connsiteX423" fmla="*/ 3877151 w 5819775"/>
                <a:gd name="connsiteY423" fmla="*/ 35719 h 38100"/>
                <a:gd name="connsiteX424" fmla="*/ 3877151 w 5819775"/>
                <a:gd name="connsiteY424" fmla="*/ 35719 h 38100"/>
                <a:gd name="connsiteX425" fmla="*/ 3508534 w 5819775"/>
                <a:gd name="connsiteY425" fmla="*/ 35719 h 38100"/>
                <a:gd name="connsiteX426" fmla="*/ 3512344 w 5819775"/>
                <a:gd name="connsiteY426" fmla="*/ 24289 h 38100"/>
                <a:gd name="connsiteX427" fmla="*/ 3506629 w 5819775"/>
                <a:gd name="connsiteY427" fmla="*/ 24289 h 38100"/>
                <a:gd name="connsiteX428" fmla="*/ 3489484 w 5819775"/>
                <a:gd name="connsiteY428" fmla="*/ 35719 h 38100"/>
                <a:gd name="connsiteX429" fmla="*/ 3508534 w 5819775"/>
                <a:gd name="connsiteY429" fmla="*/ 35719 h 38100"/>
                <a:gd name="connsiteX430" fmla="*/ 3508534 w 5819775"/>
                <a:gd name="connsiteY430" fmla="*/ 35719 h 38100"/>
                <a:gd name="connsiteX431" fmla="*/ 3508534 w 5819775"/>
                <a:gd name="connsiteY431" fmla="*/ 35719 h 38100"/>
                <a:gd name="connsiteX432" fmla="*/ 3508534 w 5819775"/>
                <a:gd name="connsiteY432" fmla="*/ 35719 h 38100"/>
                <a:gd name="connsiteX433" fmla="*/ 2858929 w 5819775"/>
                <a:gd name="connsiteY433" fmla="*/ 35719 h 38100"/>
                <a:gd name="connsiteX434" fmla="*/ 2891314 w 5819775"/>
                <a:gd name="connsiteY434" fmla="*/ 10954 h 38100"/>
                <a:gd name="connsiteX435" fmla="*/ 2810351 w 5819775"/>
                <a:gd name="connsiteY435" fmla="*/ 35719 h 38100"/>
                <a:gd name="connsiteX436" fmla="*/ 2858929 w 5819775"/>
                <a:gd name="connsiteY436" fmla="*/ 35719 h 38100"/>
                <a:gd name="connsiteX437" fmla="*/ 2858929 w 5819775"/>
                <a:gd name="connsiteY437" fmla="*/ 35719 h 38100"/>
                <a:gd name="connsiteX438" fmla="*/ 2858929 w 5819775"/>
                <a:gd name="connsiteY438" fmla="*/ 35719 h 38100"/>
                <a:gd name="connsiteX439" fmla="*/ 2858929 w 5819775"/>
                <a:gd name="connsiteY439" fmla="*/ 35719 h 38100"/>
                <a:gd name="connsiteX440" fmla="*/ 1831181 w 5819775"/>
                <a:gd name="connsiteY440" fmla="*/ 35719 h 38100"/>
                <a:gd name="connsiteX441" fmla="*/ 1810226 w 5819775"/>
                <a:gd name="connsiteY441" fmla="*/ 30004 h 38100"/>
                <a:gd name="connsiteX442" fmla="*/ 1785461 w 5819775"/>
                <a:gd name="connsiteY442" fmla="*/ 30004 h 38100"/>
                <a:gd name="connsiteX443" fmla="*/ 1785461 w 5819775"/>
                <a:gd name="connsiteY443" fmla="*/ 35719 h 38100"/>
                <a:gd name="connsiteX444" fmla="*/ 1831181 w 5819775"/>
                <a:gd name="connsiteY444" fmla="*/ 35719 h 38100"/>
                <a:gd name="connsiteX445" fmla="*/ 1831181 w 5819775"/>
                <a:gd name="connsiteY445" fmla="*/ 35719 h 38100"/>
                <a:gd name="connsiteX446" fmla="*/ 1831181 w 5819775"/>
                <a:gd name="connsiteY446" fmla="*/ 35719 h 38100"/>
                <a:gd name="connsiteX447" fmla="*/ 1831181 w 5819775"/>
                <a:gd name="connsiteY447" fmla="*/ 35719 h 38100"/>
                <a:gd name="connsiteX448" fmla="*/ 1008221 w 5819775"/>
                <a:gd name="connsiteY448" fmla="*/ 35719 h 38100"/>
                <a:gd name="connsiteX449" fmla="*/ 1002506 w 5819775"/>
                <a:gd name="connsiteY449" fmla="*/ 30004 h 38100"/>
                <a:gd name="connsiteX450" fmla="*/ 1002506 w 5819775"/>
                <a:gd name="connsiteY450" fmla="*/ 35719 h 38100"/>
                <a:gd name="connsiteX451" fmla="*/ 1008221 w 5819775"/>
                <a:gd name="connsiteY451" fmla="*/ 35719 h 38100"/>
                <a:gd name="connsiteX452" fmla="*/ 1008221 w 5819775"/>
                <a:gd name="connsiteY452" fmla="*/ 35719 h 38100"/>
                <a:gd name="connsiteX453" fmla="*/ 1008221 w 5819775"/>
                <a:gd name="connsiteY453" fmla="*/ 35719 h 38100"/>
                <a:gd name="connsiteX454" fmla="*/ 1008221 w 5819775"/>
                <a:gd name="connsiteY454" fmla="*/ 35719 h 38100"/>
                <a:gd name="connsiteX455" fmla="*/ 842486 w 5819775"/>
                <a:gd name="connsiteY455" fmla="*/ 35719 h 38100"/>
                <a:gd name="connsiteX456" fmla="*/ 810101 w 5819775"/>
                <a:gd name="connsiteY456" fmla="*/ 18574 h 38100"/>
                <a:gd name="connsiteX457" fmla="*/ 810101 w 5819775"/>
                <a:gd name="connsiteY457" fmla="*/ 35719 h 38100"/>
                <a:gd name="connsiteX458" fmla="*/ 842486 w 5819775"/>
                <a:gd name="connsiteY458" fmla="*/ 35719 h 38100"/>
                <a:gd name="connsiteX459" fmla="*/ 842486 w 5819775"/>
                <a:gd name="connsiteY459" fmla="*/ 35719 h 38100"/>
                <a:gd name="connsiteX460" fmla="*/ 842486 w 5819775"/>
                <a:gd name="connsiteY460" fmla="*/ 35719 h 38100"/>
                <a:gd name="connsiteX461" fmla="*/ 842486 w 5819775"/>
                <a:gd name="connsiteY461" fmla="*/ 35719 h 38100"/>
                <a:gd name="connsiteX462" fmla="*/ 747236 w 5819775"/>
                <a:gd name="connsiteY462" fmla="*/ 35719 h 38100"/>
                <a:gd name="connsiteX463" fmla="*/ 724376 w 5819775"/>
                <a:gd name="connsiteY463" fmla="*/ 18574 h 38100"/>
                <a:gd name="connsiteX464" fmla="*/ 724376 w 5819775"/>
                <a:gd name="connsiteY464" fmla="*/ 10954 h 38100"/>
                <a:gd name="connsiteX465" fmla="*/ 718661 w 5819775"/>
                <a:gd name="connsiteY465" fmla="*/ 10954 h 38100"/>
                <a:gd name="connsiteX466" fmla="*/ 711041 w 5819775"/>
                <a:gd name="connsiteY466" fmla="*/ 35719 h 38100"/>
                <a:gd name="connsiteX467" fmla="*/ 747236 w 5819775"/>
                <a:gd name="connsiteY467" fmla="*/ 35719 h 38100"/>
                <a:gd name="connsiteX468" fmla="*/ 747236 w 5819775"/>
                <a:gd name="connsiteY468" fmla="*/ 35719 h 38100"/>
                <a:gd name="connsiteX469" fmla="*/ 747236 w 5819775"/>
                <a:gd name="connsiteY469" fmla="*/ 35719 h 38100"/>
                <a:gd name="connsiteX470" fmla="*/ 747236 w 5819775"/>
                <a:gd name="connsiteY470" fmla="*/ 35719 h 38100"/>
                <a:gd name="connsiteX471" fmla="*/ 241459 w 5819775"/>
                <a:gd name="connsiteY471" fmla="*/ 35719 h 38100"/>
                <a:gd name="connsiteX472" fmla="*/ 239554 w 5819775"/>
                <a:gd name="connsiteY472" fmla="*/ 24289 h 38100"/>
                <a:gd name="connsiteX473" fmla="*/ 233839 w 5819775"/>
                <a:gd name="connsiteY473" fmla="*/ 24289 h 38100"/>
                <a:gd name="connsiteX474" fmla="*/ 233839 w 5819775"/>
                <a:gd name="connsiteY474" fmla="*/ 30004 h 38100"/>
                <a:gd name="connsiteX475" fmla="*/ 226219 w 5819775"/>
                <a:gd name="connsiteY475" fmla="*/ 35719 h 38100"/>
                <a:gd name="connsiteX476" fmla="*/ 241459 w 5819775"/>
                <a:gd name="connsiteY476" fmla="*/ 35719 h 38100"/>
                <a:gd name="connsiteX477" fmla="*/ 241459 w 5819775"/>
                <a:gd name="connsiteY477" fmla="*/ 35719 h 38100"/>
                <a:gd name="connsiteX478" fmla="*/ 241459 w 5819775"/>
                <a:gd name="connsiteY478" fmla="*/ 35719 h 38100"/>
                <a:gd name="connsiteX479" fmla="*/ 241459 w 5819775"/>
                <a:gd name="connsiteY479" fmla="*/ 35719 h 38100"/>
                <a:gd name="connsiteX480" fmla="*/ 196691 w 5819775"/>
                <a:gd name="connsiteY480" fmla="*/ 35719 h 38100"/>
                <a:gd name="connsiteX481" fmla="*/ 196691 w 5819775"/>
                <a:gd name="connsiteY481" fmla="*/ 24289 h 38100"/>
                <a:gd name="connsiteX482" fmla="*/ 157639 w 5819775"/>
                <a:gd name="connsiteY482" fmla="*/ 35719 h 38100"/>
                <a:gd name="connsiteX483" fmla="*/ 196691 w 5819775"/>
                <a:gd name="connsiteY483" fmla="*/ 35719 h 38100"/>
                <a:gd name="connsiteX484" fmla="*/ 196691 w 5819775"/>
                <a:gd name="connsiteY484" fmla="*/ 35719 h 38100"/>
                <a:gd name="connsiteX485" fmla="*/ 196691 w 5819775"/>
                <a:gd name="connsiteY485" fmla="*/ 35719 h 38100"/>
                <a:gd name="connsiteX486" fmla="*/ 196691 w 5819775"/>
                <a:gd name="connsiteY486" fmla="*/ 35719 h 38100"/>
                <a:gd name="connsiteX487" fmla="*/ 4070509 w 5819775"/>
                <a:gd name="connsiteY487" fmla="*/ 16669 h 38100"/>
                <a:gd name="connsiteX488" fmla="*/ 4059079 w 5819775"/>
                <a:gd name="connsiteY488" fmla="*/ 22384 h 38100"/>
                <a:gd name="connsiteX489" fmla="*/ 4070509 w 5819775"/>
                <a:gd name="connsiteY489" fmla="*/ 16669 h 38100"/>
                <a:gd name="connsiteX490" fmla="*/ 4070509 w 5819775"/>
                <a:gd name="connsiteY490" fmla="*/ 16669 h 38100"/>
                <a:gd name="connsiteX491" fmla="*/ 4070509 w 5819775"/>
                <a:gd name="connsiteY491" fmla="*/ 16669 h 38100"/>
                <a:gd name="connsiteX492" fmla="*/ 4070509 w 5819775"/>
                <a:gd name="connsiteY492" fmla="*/ 16669 h 38100"/>
                <a:gd name="connsiteX493" fmla="*/ 4331494 w 5819775"/>
                <a:gd name="connsiteY493" fmla="*/ 16669 h 38100"/>
                <a:gd name="connsiteX494" fmla="*/ 4325779 w 5819775"/>
                <a:gd name="connsiteY494" fmla="*/ 28099 h 38100"/>
                <a:gd name="connsiteX495" fmla="*/ 4331494 w 5819775"/>
                <a:gd name="connsiteY495" fmla="*/ 28099 h 38100"/>
                <a:gd name="connsiteX496" fmla="*/ 4331494 w 5819775"/>
                <a:gd name="connsiteY496" fmla="*/ 16669 h 38100"/>
                <a:gd name="connsiteX497" fmla="*/ 4331494 w 5819775"/>
                <a:gd name="connsiteY497" fmla="*/ 16669 h 38100"/>
                <a:gd name="connsiteX498" fmla="*/ 4331494 w 5819775"/>
                <a:gd name="connsiteY498" fmla="*/ 16669 h 38100"/>
                <a:gd name="connsiteX499" fmla="*/ 4331494 w 5819775"/>
                <a:gd name="connsiteY499" fmla="*/ 16669 h 38100"/>
                <a:gd name="connsiteX500" fmla="*/ 4578192 w 5819775"/>
                <a:gd name="connsiteY500" fmla="*/ 16669 h 38100"/>
                <a:gd name="connsiteX501" fmla="*/ 4566761 w 5819775"/>
                <a:gd name="connsiteY501" fmla="*/ 22384 h 38100"/>
                <a:gd name="connsiteX502" fmla="*/ 4578192 w 5819775"/>
                <a:gd name="connsiteY502" fmla="*/ 16669 h 38100"/>
                <a:gd name="connsiteX503" fmla="*/ 4578192 w 5819775"/>
                <a:gd name="connsiteY503" fmla="*/ 16669 h 38100"/>
                <a:gd name="connsiteX504" fmla="*/ 4578192 w 5819775"/>
                <a:gd name="connsiteY504" fmla="*/ 16669 h 38100"/>
                <a:gd name="connsiteX505" fmla="*/ 4578192 w 5819775"/>
                <a:gd name="connsiteY505" fmla="*/ 16669 h 38100"/>
                <a:gd name="connsiteX506" fmla="*/ 5584984 w 5819775"/>
                <a:gd name="connsiteY506" fmla="*/ 16669 h 38100"/>
                <a:gd name="connsiteX507" fmla="*/ 5573554 w 5819775"/>
                <a:gd name="connsiteY507" fmla="*/ 16669 h 38100"/>
                <a:gd name="connsiteX508" fmla="*/ 5584984 w 5819775"/>
                <a:gd name="connsiteY508" fmla="*/ 16669 h 38100"/>
                <a:gd name="connsiteX509" fmla="*/ 5584984 w 5819775"/>
                <a:gd name="connsiteY509" fmla="*/ 16669 h 38100"/>
                <a:gd name="connsiteX510" fmla="*/ 5584984 w 5819775"/>
                <a:gd name="connsiteY510" fmla="*/ 16669 h 38100"/>
                <a:gd name="connsiteX511" fmla="*/ 5584984 w 5819775"/>
                <a:gd name="connsiteY511" fmla="*/ 16669 h 38100"/>
                <a:gd name="connsiteX512" fmla="*/ 166211 w 5819775"/>
                <a:gd name="connsiteY512" fmla="*/ 10954 h 38100"/>
                <a:gd name="connsiteX513" fmla="*/ 147161 w 5819775"/>
                <a:gd name="connsiteY513" fmla="*/ 16669 h 38100"/>
                <a:gd name="connsiteX514" fmla="*/ 166211 w 5819775"/>
                <a:gd name="connsiteY514" fmla="*/ 10954 h 38100"/>
                <a:gd name="connsiteX515" fmla="*/ 166211 w 5819775"/>
                <a:gd name="connsiteY515" fmla="*/ 10954 h 38100"/>
                <a:gd name="connsiteX516" fmla="*/ 166211 w 5819775"/>
                <a:gd name="connsiteY516" fmla="*/ 10954 h 38100"/>
                <a:gd name="connsiteX517" fmla="*/ 166211 w 5819775"/>
                <a:gd name="connsiteY517" fmla="*/ 10954 h 38100"/>
                <a:gd name="connsiteX518" fmla="*/ 828199 w 5819775"/>
                <a:gd name="connsiteY518" fmla="*/ 10954 h 38100"/>
                <a:gd name="connsiteX519" fmla="*/ 816769 w 5819775"/>
                <a:gd name="connsiteY519" fmla="*/ 10954 h 38100"/>
                <a:gd name="connsiteX520" fmla="*/ 816769 w 5819775"/>
                <a:gd name="connsiteY520" fmla="*/ 16669 h 38100"/>
                <a:gd name="connsiteX521" fmla="*/ 828199 w 5819775"/>
                <a:gd name="connsiteY521" fmla="*/ 10954 h 38100"/>
                <a:gd name="connsiteX522" fmla="*/ 828199 w 5819775"/>
                <a:gd name="connsiteY522" fmla="*/ 10954 h 38100"/>
                <a:gd name="connsiteX523" fmla="*/ 828199 w 5819775"/>
                <a:gd name="connsiteY523" fmla="*/ 10954 h 38100"/>
                <a:gd name="connsiteX524" fmla="*/ 828199 w 5819775"/>
                <a:gd name="connsiteY524" fmla="*/ 10954 h 38100"/>
                <a:gd name="connsiteX525" fmla="*/ 4162901 w 5819775"/>
                <a:gd name="connsiteY525" fmla="*/ 10954 h 38100"/>
                <a:gd name="connsiteX526" fmla="*/ 4181951 w 5819775"/>
                <a:gd name="connsiteY526" fmla="*/ 22384 h 38100"/>
                <a:gd name="connsiteX527" fmla="*/ 4144804 w 5819775"/>
                <a:gd name="connsiteY527" fmla="*/ 16669 h 38100"/>
                <a:gd name="connsiteX528" fmla="*/ 4162901 w 5819775"/>
                <a:gd name="connsiteY528" fmla="*/ 10954 h 38100"/>
                <a:gd name="connsiteX529" fmla="*/ 4162901 w 5819775"/>
                <a:gd name="connsiteY529" fmla="*/ 10954 h 38100"/>
                <a:gd name="connsiteX530" fmla="*/ 4162901 w 5819775"/>
                <a:gd name="connsiteY530" fmla="*/ 10954 h 38100"/>
                <a:gd name="connsiteX531" fmla="*/ 4162901 w 5819775"/>
                <a:gd name="connsiteY531" fmla="*/ 10954 h 38100"/>
                <a:gd name="connsiteX532" fmla="*/ 5024914 w 5819775"/>
                <a:gd name="connsiteY532" fmla="*/ 10954 h 38100"/>
                <a:gd name="connsiteX533" fmla="*/ 5019199 w 5819775"/>
                <a:gd name="connsiteY533" fmla="*/ 22384 h 38100"/>
                <a:gd name="connsiteX534" fmla="*/ 5024914 w 5819775"/>
                <a:gd name="connsiteY534" fmla="*/ 22384 h 38100"/>
                <a:gd name="connsiteX535" fmla="*/ 5024914 w 5819775"/>
                <a:gd name="connsiteY535" fmla="*/ 10954 h 38100"/>
                <a:gd name="connsiteX536" fmla="*/ 5024914 w 5819775"/>
                <a:gd name="connsiteY536" fmla="*/ 10954 h 38100"/>
                <a:gd name="connsiteX537" fmla="*/ 5024914 w 5819775"/>
                <a:gd name="connsiteY537" fmla="*/ 10954 h 38100"/>
                <a:gd name="connsiteX538" fmla="*/ 5024914 w 5819775"/>
                <a:gd name="connsiteY538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</a:cxnLst>
              <a:rect l="l" t="t" r="r" b="b"/>
              <a:pathLst>
                <a:path w="5819775" h="38100">
                  <a:moveTo>
                    <a:pt x="5774531" y="9049"/>
                  </a:moveTo>
                  <a:cubicBezTo>
                    <a:pt x="5770722" y="18574"/>
                    <a:pt x="5772626" y="14764"/>
                    <a:pt x="5763101" y="22384"/>
                  </a:cubicBezTo>
                  <a:cubicBezTo>
                    <a:pt x="5766911" y="16669"/>
                    <a:pt x="5768817" y="12859"/>
                    <a:pt x="5770722" y="9049"/>
                  </a:cubicBezTo>
                  <a:lnTo>
                    <a:pt x="5718334" y="9049"/>
                  </a:lnTo>
                  <a:cubicBezTo>
                    <a:pt x="5718334" y="9049"/>
                    <a:pt x="5718334" y="9049"/>
                    <a:pt x="5718334" y="10954"/>
                  </a:cubicBezTo>
                  <a:cubicBezTo>
                    <a:pt x="5714524" y="18574"/>
                    <a:pt x="5720239" y="22384"/>
                    <a:pt x="5718334" y="35719"/>
                  </a:cubicBezTo>
                  <a:lnTo>
                    <a:pt x="5818347" y="35719"/>
                  </a:lnTo>
                  <a:cubicBezTo>
                    <a:pt x="5818347" y="30004"/>
                    <a:pt x="5818347" y="24289"/>
                    <a:pt x="5816442" y="18574"/>
                  </a:cubicBezTo>
                  <a:cubicBezTo>
                    <a:pt x="5812631" y="16669"/>
                    <a:pt x="5808822" y="12859"/>
                    <a:pt x="5806917" y="10954"/>
                  </a:cubicBezTo>
                  <a:lnTo>
                    <a:pt x="5774531" y="9049"/>
                  </a:lnTo>
                  <a:lnTo>
                    <a:pt x="5774531" y="9049"/>
                  </a:lnTo>
                  <a:lnTo>
                    <a:pt x="5774531" y="9049"/>
                  </a:lnTo>
                  <a:lnTo>
                    <a:pt x="5774531" y="9049"/>
                  </a:lnTo>
                  <a:close/>
                  <a:moveTo>
                    <a:pt x="5542122" y="9049"/>
                  </a:moveTo>
                  <a:cubicBezTo>
                    <a:pt x="5538311" y="14764"/>
                    <a:pt x="5536406" y="22384"/>
                    <a:pt x="5532597" y="28099"/>
                  </a:cubicBezTo>
                  <a:cubicBezTo>
                    <a:pt x="5532597" y="30004"/>
                    <a:pt x="5530692" y="31909"/>
                    <a:pt x="5530692" y="33814"/>
                  </a:cubicBezTo>
                  <a:lnTo>
                    <a:pt x="5605939" y="33814"/>
                  </a:lnTo>
                  <a:cubicBezTo>
                    <a:pt x="5604034" y="30004"/>
                    <a:pt x="5602129" y="26194"/>
                    <a:pt x="5600224" y="22384"/>
                  </a:cubicBezTo>
                  <a:cubicBezTo>
                    <a:pt x="5632609" y="18574"/>
                    <a:pt x="5609749" y="16669"/>
                    <a:pt x="5630704" y="10954"/>
                  </a:cubicBezTo>
                  <a:cubicBezTo>
                    <a:pt x="5630704" y="28099"/>
                    <a:pt x="5624989" y="18574"/>
                    <a:pt x="5630704" y="30004"/>
                  </a:cubicBezTo>
                  <a:cubicBezTo>
                    <a:pt x="5632609" y="31909"/>
                    <a:pt x="5634514" y="33814"/>
                    <a:pt x="5638324" y="35719"/>
                  </a:cubicBezTo>
                  <a:lnTo>
                    <a:pt x="5681186" y="35719"/>
                  </a:lnTo>
                  <a:cubicBezTo>
                    <a:pt x="5686901" y="31909"/>
                    <a:pt x="5688806" y="31909"/>
                    <a:pt x="5688806" y="31909"/>
                  </a:cubicBezTo>
                  <a:cubicBezTo>
                    <a:pt x="5688806" y="31909"/>
                    <a:pt x="5688806" y="30004"/>
                    <a:pt x="5692617" y="22384"/>
                  </a:cubicBezTo>
                  <a:cubicBezTo>
                    <a:pt x="5675472" y="20479"/>
                    <a:pt x="5651659" y="14764"/>
                    <a:pt x="5632609" y="9049"/>
                  </a:cubicBezTo>
                  <a:lnTo>
                    <a:pt x="5542122" y="9049"/>
                  </a:lnTo>
                  <a:lnTo>
                    <a:pt x="5542122" y="9049"/>
                  </a:lnTo>
                  <a:lnTo>
                    <a:pt x="5542122" y="9049"/>
                  </a:lnTo>
                  <a:lnTo>
                    <a:pt x="5542122" y="9049"/>
                  </a:lnTo>
                  <a:close/>
                  <a:moveTo>
                    <a:pt x="5385911" y="9049"/>
                  </a:moveTo>
                  <a:lnTo>
                    <a:pt x="5385911" y="9049"/>
                  </a:lnTo>
                  <a:cubicBezTo>
                    <a:pt x="5401151" y="18574"/>
                    <a:pt x="5399247" y="14764"/>
                    <a:pt x="5404961" y="33814"/>
                  </a:cubicBezTo>
                  <a:lnTo>
                    <a:pt x="5435442" y="33814"/>
                  </a:lnTo>
                  <a:cubicBezTo>
                    <a:pt x="5437347" y="26194"/>
                    <a:pt x="5439251" y="20479"/>
                    <a:pt x="5435442" y="16669"/>
                  </a:cubicBezTo>
                  <a:cubicBezTo>
                    <a:pt x="5431631" y="12859"/>
                    <a:pt x="5427822" y="10954"/>
                    <a:pt x="5424011" y="9049"/>
                  </a:cubicBezTo>
                  <a:lnTo>
                    <a:pt x="5385911" y="9049"/>
                  </a:lnTo>
                  <a:lnTo>
                    <a:pt x="5385911" y="9049"/>
                  </a:lnTo>
                  <a:lnTo>
                    <a:pt x="5385911" y="9049"/>
                  </a:lnTo>
                  <a:lnTo>
                    <a:pt x="5385911" y="9049"/>
                  </a:lnTo>
                  <a:close/>
                  <a:moveTo>
                    <a:pt x="5265897" y="9049"/>
                  </a:moveTo>
                  <a:cubicBezTo>
                    <a:pt x="5263992" y="9049"/>
                    <a:pt x="5263992" y="9049"/>
                    <a:pt x="5262086" y="10954"/>
                  </a:cubicBezTo>
                  <a:cubicBezTo>
                    <a:pt x="5262086" y="10954"/>
                    <a:pt x="5262086" y="10954"/>
                    <a:pt x="5262086" y="9049"/>
                  </a:cubicBezTo>
                  <a:lnTo>
                    <a:pt x="5219224" y="9049"/>
                  </a:lnTo>
                  <a:cubicBezTo>
                    <a:pt x="5217319" y="18574"/>
                    <a:pt x="5211604" y="26194"/>
                    <a:pt x="5205889" y="33814"/>
                  </a:cubicBezTo>
                  <a:lnTo>
                    <a:pt x="5223034" y="33814"/>
                  </a:lnTo>
                  <a:cubicBezTo>
                    <a:pt x="5223034" y="31909"/>
                    <a:pt x="5224939" y="30004"/>
                    <a:pt x="5224939" y="28099"/>
                  </a:cubicBezTo>
                  <a:cubicBezTo>
                    <a:pt x="5230654" y="30004"/>
                    <a:pt x="5236369" y="31909"/>
                    <a:pt x="5242084" y="33814"/>
                  </a:cubicBezTo>
                  <a:lnTo>
                    <a:pt x="5302092" y="33814"/>
                  </a:lnTo>
                  <a:cubicBezTo>
                    <a:pt x="5305901" y="31909"/>
                    <a:pt x="5307806" y="30004"/>
                    <a:pt x="5311617" y="28099"/>
                  </a:cubicBezTo>
                  <a:cubicBezTo>
                    <a:pt x="5315426" y="26194"/>
                    <a:pt x="5315426" y="26194"/>
                    <a:pt x="5317331" y="22384"/>
                  </a:cubicBezTo>
                  <a:cubicBezTo>
                    <a:pt x="5309711" y="18574"/>
                    <a:pt x="5303997" y="16669"/>
                    <a:pt x="5298281" y="10954"/>
                  </a:cubicBezTo>
                  <a:cubicBezTo>
                    <a:pt x="5300186" y="10954"/>
                    <a:pt x="5300186" y="9049"/>
                    <a:pt x="5300186" y="9049"/>
                  </a:cubicBezTo>
                  <a:lnTo>
                    <a:pt x="5265897" y="9049"/>
                  </a:lnTo>
                  <a:lnTo>
                    <a:pt x="5265897" y="9049"/>
                  </a:lnTo>
                  <a:lnTo>
                    <a:pt x="5265897" y="9049"/>
                  </a:lnTo>
                  <a:lnTo>
                    <a:pt x="5265897" y="9049"/>
                  </a:lnTo>
                  <a:close/>
                  <a:moveTo>
                    <a:pt x="5126831" y="9049"/>
                  </a:moveTo>
                  <a:cubicBezTo>
                    <a:pt x="5143976" y="16669"/>
                    <a:pt x="5157311" y="12859"/>
                    <a:pt x="5167789" y="33814"/>
                  </a:cubicBezTo>
                  <a:lnTo>
                    <a:pt x="5175409" y="33814"/>
                  </a:lnTo>
                  <a:cubicBezTo>
                    <a:pt x="5175409" y="26194"/>
                    <a:pt x="5173504" y="18574"/>
                    <a:pt x="5171599" y="9049"/>
                  </a:cubicBezTo>
                  <a:lnTo>
                    <a:pt x="5126831" y="9049"/>
                  </a:lnTo>
                  <a:lnTo>
                    <a:pt x="5126831" y="9049"/>
                  </a:lnTo>
                  <a:lnTo>
                    <a:pt x="5126831" y="9049"/>
                  </a:lnTo>
                  <a:lnTo>
                    <a:pt x="5126831" y="9049"/>
                  </a:lnTo>
                  <a:close/>
                  <a:moveTo>
                    <a:pt x="5030629" y="9049"/>
                  </a:moveTo>
                  <a:cubicBezTo>
                    <a:pt x="5032534" y="14764"/>
                    <a:pt x="5034439" y="20479"/>
                    <a:pt x="5043964" y="22384"/>
                  </a:cubicBezTo>
                  <a:lnTo>
                    <a:pt x="5043964" y="28099"/>
                  </a:lnTo>
                  <a:lnTo>
                    <a:pt x="5049679" y="28099"/>
                  </a:lnTo>
                  <a:cubicBezTo>
                    <a:pt x="5051584" y="18574"/>
                    <a:pt x="5053489" y="12859"/>
                    <a:pt x="5055394" y="9049"/>
                  </a:cubicBezTo>
                  <a:lnTo>
                    <a:pt x="5030629" y="9049"/>
                  </a:lnTo>
                  <a:lnTo>
                    <a:pt x="5030629" y="9049"/>
                  </a:lnTo>
                  <a:lnTo>
                    <a:pt x="5030629" y="9049"/>
                  </a:lnTo>
                  <a:lnTo>
                    <a:pt x="5030629" y="9049"/>
                  </a:lnTo>
                  <a:close/>
                  <a:moveTo>
                    <a:pt x="4885849" y="9049"/>
                  </a:moveTo>
                  <a:cubicBezTo>
                    <a:pt x="4889659" y="18574"/>
                    <a:pt x="4891564" y="28099"/>
                    <a:pt x="4895374" y="33814"/>
                  </a:cubicBezTo>
                  <a:lnTo>
                    <a:pt x="4961097" y="33814"/>
                  </a:lnTo>
                  <a:cubicBezTo>
                    <a:pt x="4959192" y="24289"/>
                    <a:pt x="4957286" y="16669"/>
                    <a:pt x="4953476" y="9049"/>
                  </a:cubicBez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close/>
                  <a:moveTo>
                    <a:pt x="4557236" y="9049"/>
                  </a:moveTo>
                  <a:cubicBezTo>
                    <a:pt x="4547711" y="10954"/>
                    <a:pt x="4540092" y="12859"/>
                    <a:pt x="4534377" y="16669"/>
                  </a:cubicBezTo>
                  <a:lnTo>
                    <a:pt x="4541996" y="16669"/>
                  </a:lnTo>
                  <a:cubicBezTo>
                    <a:pt x="4553427" y="26194"/>
                    <a:pt x="4570571" y="33814"/>
                    <a:pt x="4579144" y="28099"/>
                  </a:cubicBezTo>
                  <a:cubicBezTo>
                    <a:pt x="4584859" y="20479"/>
                    <a:pt x="4588669" y="14764"/>
                    <a:pt x="4590574" y="9049"/>
                  </a:cubicBezTo>
                  <a:lnTo>
                    <a:pt x="4557236" y="9049"/>
                  </a:lnTo>
                  <a:lnTo>
                    <a:pt x="4557236" y="9049"/>
                  </a:lnTo>
                  <a:lnTo>
                    <a:pt x="4557236" y="9049"/>
                  </a:lnTo>
                  <a:lnTo>
                    <a:pt x="4557236" y="9049"/>
                  </a:lnTo>
                  <a:close/>
                  <a:moveTo>
                    <a:pt x="4495324" y="9049"/>
                  </a:moveTo>
                  <a:cubicBezTo>
                    <a:pt x="4493419" y="10954"/>
                    <a:pt x="4489609" y="14764"/>
                    <a:pt x="4485799" y="16669"/>
                  </a:cubicBezTo>
                  <a:cubicBezTo>
                    <a:pt x="4489609" y="28099"/>
                    <a:pt x="4491514" y="28099"/>
                    <a:pt x="4493419" y="33814"/>
                  </a:cubicBezTo>
                  <a:lnTo>
                    <a:pt x="4530567" y="33814"/>
                  </a:lnTo>
                  <a:cubicBezTo>
                    <a:pt x="4530567" y="31909"/>
                    <a:pt x="4530567" y="30004"/>
                    <a:pt x="4528661" y="28099"/>
                  </a:cubicBezTo>
                  <a:lnTo>
                    <a:pt x="4534377" y="28099"/>
                  </a:lnTo>
                  <a:lnTo>
                    <a:pt x="4534377" y="33814"/>
                  </a:lnTo>
                  <a:lnTo>
                    <a:pt x="4538186" y="33814"/>
                  </a:lnTo>
                  <a:cubicBezTo>
                    <a:pt x="4540092" y="30004"/>
                    <a:pt x="4540092" y="22384"/>
                    <a:pt x="4540092" y="22384"/>
                  </a:cubicBezTo>
                  <a:cubicBezTo>
                    <a:pt x="4524852" y="16669"/>
                    <a:pt x="4528661" y="20479"/>
                    <a:pt x="4522946" y="9049"/>
                  </a:cubicBezTo>
                  <a:lnTo>
                    <a:pt x="4495324" y="9049"/>
                  </a:lnTo>
                  <a:lnTo>
                    <a:pt x="4495324" y="9049"/>
                  </a:lnTo>
                  <a:lnTo>
                    <a:pt x="4495324" y="9049"/>
                  </a:lnTo>
                  <a:lnTo>
                    <a:pt x="4495324" y="9049"/>
                  </a:lnTo>
                  <a:close/>
                  <a:moveTo>
                    <a:pt x="4379119" y="9049"/>
                  </a:moveTo>
                  <a:lnTo>
                    <a:pt x="4379119" y="9049"/>
                  </a:lnTo>
                  <a:cubicBezTo>
                    <a:pt x="4381024" y="9049"/>
                    <a:pt x="4381024" y="9049"/>
                    <a:pt x="4382929" y="9049"/>
                  </a:cubicBezTo>
                  <a:lnTo>
                    <a:pt x="4379119" y="9049"/>
                  </a:lnTo>
                  <a:lnTo>
                    <a:pt x="4379119" y="9049"/>
                  </a:lnTo>
                  <a:lnTo>
                    <a:pt x="4379119" y="9049"/>
                  </a:lnTo>
                  <a:lnTo>
                    <a:pt x="4379119" y="9049"/>
                  </a:lnTo>
                  <a:close/>
                  <a:moveTo>
                    <a:pt x="4217194" y="9049"/>
                  </a:moveTo>
                  <a:cubicBezTo>
                    <a:pt x="4226719" y="16669"/>
                    <a:pt x="4238149" y="18574"/>
                    <a:pt x="4241959" y="22384"/>
                  </a:cubicBezTo>
                  <a:lnTo>
                    <a:pt x="4236244" y="22384"/>
                  </a:lnTo>
                  <a:lnTo>
                    <a:pt x="4236244" y="28099"/>
                  </a:lnTo>
                  <a:cubicBezTo>
                    <a:pt x="4224814" y="22384"/>
                    <a:pt x="4219099" y="20479"/>
                    <a:pt x="4205764" y="16669"/>
                  </a:cubicBezTo>
                  <a:lnTo>
                    <a:pt x="4205764" y="9049"/>
                  </a:lnTo>
                  <a:lnTo>
                    <a:pt x="4138136" y="9049"/>
                  </a:lnTo>
                  <a:cubicBezTo>
                    <a:pt x="4136231" y="10954"/>
                    <a:pt x="4134326" y="12859"/>
                    <a:pt x="4130516" y="16669"/>
                  </a:cubicBezTo>
                  <a:cubicBezTo>
                    <a:pt x="4120991" y="14764"/>
                    <a:pt x="4113371" y="10954"/>
                    <a:pt x="4105751" y="9049"/>
                  </a:cubicBezTo>
                  <a:lnTo>
                    <a:pt x="3880009" y="9049"/>
                  </a:lnTo>
                  <a:cubicBezTo>
                    <a:pt x="3878104" y="9049"/>
                    <a:pt x="3878104" y="9049"/>
                    <a:pt x="3876199" y="10954"/>
                  </a:cubicBezTo>
                  <a:cubicBezTo>
                    <a:pt x="3878104" y="14764"/>
                    <a:pt x="3878104" y="14764"/>
                    <a:pt x="3881914" y="16669"/>
                  </a:cubicBezTo>
                  <a:cubicBezTo>
                    <a:pt x="3887629" y="20479"/>
                    <a:pt x="3887629" y="20479"/>
                    <a:pt x="3900964" y="22384"/>
                  </a:cubicBezTo>
                  <a:cubicBezTo>
                    <a:pt x="3918109" y="9049"/>
                    <a:pt x="3931444" y="12859"/>
                    <a:pt x="3951446" y="10954"/>
                  </a:cubicBezTo>
                  <a:lnTo>
                    <a:pt x="3951446" y="22384"/>
                  </a:lnTo>
                  <a:cubicBezTo>
                    <a:pt x="3941921" y="26194"/>
                    <a:pt x="3936206" y="30004"/>
                    <a:pt x="3930491" y="33814"/>
                  </a:cubicBezTo>
                  <a:lnTo>
                    <a:pt x="4150519" y="33814"/>
                  </a:lnTo>
                  <a:cubicBezTo>
                    <a:pt x="4175284" y="28099"/>
                    <a:pt x="4199096" y="26194"/>
                    <a:pt x="4212431" y="22384"/>
                  </a:cubicBezTo>
                  <a:cubicBezTo>
                    <a:pt x="4214336" y="26194"/>
                    <a:pt x="4214336" y="30004"/>
                    <a:pt x="4216242" y="33814"/>
                  </a:cubicBezTo>
                  <a:lnTo>
                    <a:pt x="4251484" y="33814"/>
                  </a:lnTo>
                  <a:cubicBezTo>
                    <a:pt x="4249579" y="26194"/>
                    <a:pt x="4247674" y="16669"/>
                    <a:pt x="4245769" y="9049"/>
                  </a:cubicBezTo>
                  <a:lnTo>
                    <a:pt x="4217194" y="9049"/>
                  </a:lnTo>
                  <a:lnTo>
                    <a:pt x="4217194" y="9049"/>
                  </a:lnTo>
                  <a:lnTo>
                    <a:pt x="4217194" y="9049"/>
                  </a:lnTo>
                  <a:lnTo>
                    <a:pt x="4217194" y="9049"/>
                  </a:lnTo>
                  <a:close/>
                  <a:moveTo>
                    <a:pt x="3813334" y="9049"/>
                  </a:moveTo>
                  <a:cubicBezTo>
                    <a:pt x="3819049" y="16669"/>
                    <a:pt x="3824764" y="24289"/>
                    <a:pt x="3834289" y="28099"/>
                  </a:cubicBezTo>
                  <a:lnTo>
                    <a:pt x="3834289" y="9049"/>
                  </a:lnTo>
                  <a:lnTo>
                    <a:pt x="3813334" y="9049"/>
                  </a:lnTo>
                  <a:lnTo>
                    <a:pt x="3813334" y="9049"/>
                  </a:lnTo>
                  <a:lnTo>
                    <a:pt x="3813334" y="9049"/>
                  </a:lnTo>
                  <a:lnTo>
                    <a:pt x="3813334" y="9049"/>
                  </a:lnTo>
                  <a:close/>
                  <a:moveTo>
                    <a:pt x="3719036" y="9049"/>
                  </a:moveTo>
                  <a:cubicBezTo>
                    <a:pt x="3719036" y="16669"/>
                    <a:pt x="3719036" y="24289"/>
                    <a:pt x="3715226" y="28099"/>
                  </a:cubicBezTo>
                  <a:cubicBezTo>
                    <a:pt x="3713321" y="30004"/>
                    <a:pt x="3711416" y="31909"/>
                    <a:pt x="3709511" y="33814"/>
                  </a:cubicBezTo>
                  <a:lnTo>
                    <a:pt x="3759994" y="33814"/>
                  </a:lnTo>
                  <a:cubicBezTo>
                    <a:pt x="3758089" y="28099"/>
                    <a:pt x="3754279" y="22384"/>
                    <a:pt x="3754279" y="16669"/>
                  </a:cubicBezTo>
                  <a:lnTo>
                    <a:pt x="3765709" y="16669"/>
                  </a:lnTo>
                  <a:cubicBezTo>
                    <a:pt x="3769519" y="24289"/>
                    <a:pt x="3775234" y="30004"/>
                    <a:pt x="3779044" y="33814"/>
                  </a:cubicBezTo>
                  <a:lnTo>
                    <a:pt x="3796189" y="33814"/>
                  </a:lnTo>
                  <a:cubicBezTo>
                    <a:pt x="3792379" y="28099"/>
                    <a:pt x="3786664" y="20479"/>
                    <a:pt x="3782854" y="16669"/>
                  </a:cubicBezTo>
                  <a:cubicBezTo>
                    <a:pt x="3794284" y="12859"/>
                    <a:pt x="3788569" y="14764"/>
                    <a:pt x="3794284" y="10954"/>
                  </a:cubicBezTo>
                  <a:cubicBezTo>
                    <a:pt x="3794284" y="10954"/>
                    <a:pt x="3792379" y="10954"/>
                    <a:pt x="3792379" y="9049"/>
                  </a:cubicBezTo>
                  <a:lnTo>
                    <a:pt x="3719036" y="9049"/>
                  </a:lnTo>
                  <a:lnTo>
                    <a:pt x="3719036" y="9049"/>
                  </a:lnTo>
                  <a:lnTo>
                    <a:pt x="3719036" y="9049"/>
                  </a:lnTo>
                  <a:lnTo>
                    <a:pt x="3719036" y="9049"/>
                  </a:lnTo>
                  <a:close/>
                  <a:moveTo>
                    <a:pt x="3660934" y="9049"/>
                  </a:moveTo>
                  <a:lnTo>
                    <a:pt x="3660934" y="9049"/>
                  </a:lnTo>
                  <a:cubicBezTo>
                    <a:pt x="3668554" y="14764"/>
                    <a:pt x="3670459" y="12859"/>
                    <a:pt x="3670459" y="14764"/>
                  </a:cubicBezTo>
                  <a:cubicBezTo>
                    <a:pt x="3670459" y="14764"/>
                    <a:pt x="3670459" y="16669"/>
                    <a:pt x="3674269" y="24289"/>
                  </a:cubicBezTo>
                  <a:lnTo>
                    <a:pt x="3662839" y="24289"/>
                  </a:lnTo>
                  <a:cubicBezTo>
                    <a:pt x="3657124" y="24289"/>
                    <a:pt x="3649504" y="26194"/>
                    <a:pt x="3638074" y="18574"/>
                  </a:cubicBezTo>
                  <a:cubicBezTo>
                    <a:pt x="3634264" y="12859"/>
                    <a:pt x="3634264" y="14764"/>
                    <a:pt x="3634264" y="10954"/>
                  </a:cubicBezTo>
                  <a:lnTo>
                    <a:pt x="3599021" y="10954"/>
                  </a:lnTo>
                  <a:cubicBezTo>
                    <a:pt x="3599021" y="10954"/>
                    <a:pt x="3599021" y="10954"/>
                    <a:pt x="3600926" y="12859"/>
                  </a:cubicBezTo>
                  <a:cubicBezTo>
                    <a:pt x="3583781" y="12859"/>
                    <a:pt x="3599021" y="7144"/>
                    <a:pt x="3581876" y="18574"/>
                  </a:cubicBezTo>
                  <a:cubicBezTo>
                    <a:pt x="3583781" y="24289"/>
                    <a:pt x="3583781" y="30004"/>
                    <a:pt x="3585686" y="35719"/>
                  </a:cubicBezTo>
                  <a:lnTo>
                    <a:pt x="3692366" y="35719"/>
                  </a:lnTo>
                  <a:lnTo>
                    <a:pt x="3692366" y="24289"/>
                  </a:lnTo>
                  <a:cubicBezTo>
                    <a:pt x="3684746" y="18574"/>
                    <a:pt x="3684746" y="18574"/>
                    <a:pt x="3680936" y="12859"/>
                  </a:cubicBezTo>
                  <a:cubicBezTo>
                    <a:pt x="3690461" y="16669"/>
                    <a:pt x="3696176" y="18574"/>
                    <a:pt x="3711416" y="18574"/>
                  </a:cubicBezTo>
                  <a:cubicBezTo>
                    <a:pt x="3711416" y="16669"/>
                    <a:pt x="3711416" y="12859"/>
                    <a:pt x="3711416" y="10954"/>
                  </a:cubicBezTo>
                  <a:lnTo>
                    <a:pt x="3660934" y="9049"/>
                  </a:lnTo>
                  <a:lnTo>
                    <a:pt x="3660934" y="9049"/>
                  </a:lnTo>
                  <a:lnTo>
                    <a:pt x="3660934" y="9049"/>
                  </a:lnTo>
                  <a:lnTo>
                    <a:pt x="3660934" y="9049"/>
                  </a:lnTo>
                  <a:close/>
                  <a:moveTo>
                    <a:pt x="3633311" y="9049"/>
                  </a:moveTo>
                  <a:cubicBezTo>
                    <a:pt x="3633311" y="10954"/>
                    <a:pt x="3633311" y="12859"/>
                    <a:pt x="3633311" y="16669"/>
                  </a:cubicBezTo>
                  <a:lnTo>
                    <a:pt x="3644741" y="16669"/>
                  </a:lnTo>
                  <a:cubicBezTo>
                    <a:pt x="3646646" y="14764"/>
                    <a:pt x="3646646" y="10954"/>
                    <a:pt x="3646646" y="9049"/>
                  </a:cubicBezTo>
                  <a:lnTo>
                    <a:pt x="3633311" y="9049"/>
                  </a:lnTo>
                  <a:lnTo>
                    <a:pt x="3633311" y="9049"/>
                  </a:lnTo>
                  <a:lnTo>
                    <a:pt x="3633311" y="9049"/>
                  </a:lnTo>
                  <a:lnTo>
                    <a:pt x="3633311" y="9049"/>
                  </a:lnTo>
                  <a:close/>
                  <a:moveTo>
                    <a:pt x="3567589" y="9049"/>
                  </a:moveTo>
                  <a:cubicBezTo>
                    <a:pt x="3571399" y="12859"/>
                    <a:pt x="3575209" y="14764"/>
                    <a:pt x="3579019" y="16669"/>
                  </a:cubicBezTo>
                  <a:cubicBezTo>
                    <a:pt x="3579019" y="14764"/>
                    <a:pt x="3580924" y="12859"/>
                    <a:pt x="3580924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202781" y="9049"/>
                  </a:moveTo>
                  <a:cubicBezTo>
                    <a:pt x="3198971" y="16669"/>
                    <a:pt x="3197066" y="24289"/>
                    <a:pt x="3195161" y="33814"/>
                  </a:cubicBezTo>
                  <a:lnTo>
                    <a:pt x="3210401" y="33814"/>
                  </a:lnTo>
                  <a:lnTo>
                    <a:pt x="3212306" y="22384"/>
                  </a:lnTo>
                  <a:cubicBezTo>
                    <a:pt x="3212306" y="22384"/>
                    <a:pt x="3244691" y="24289"/>
                    <a:pt x="3255169" y="16669"/>
                  </a:cubicBezTo>
                  <a:cubicBezTo>
                    <a:pt x="3257074" y="14764"/>
                    <a:pt x="3260884" y="12859"/>
                    <a:pt x="3262789" y="9049"/>
                  </a:cubicBezTo>
                  <a:lnTo>
                    <a:pt x="3202781" y="9049"/>
                  </a:lnTo>
                  <a:lnTo>
                    <a:pt x="3202781" y="9049"/>
                  </a:lnTo>
                  <a:lnTo>
                    <a:pt x="3202781" y="9049"/>
                  </a:lnTo>
                  <a:lnTo>
                    <a:pt x="3202781" y="9049"/>
                  </a:lnTo>
                  <a:close/>
                  <a:moveTo>
                    <a:pt x="2918936" y="9049"/>
                  </a:moveTo>
                  <a:cubicBezTo>
                    <a:pt x="2915126" y="16669"/>
                    <a:pt x="2911316" y="26194"/>
                    <a:pt x="2905601" y="33814"/>
                  </a:cubicBezTo>
                  <a:lnTo>
                    <a:pt x="2952274" y="33814"/>
                  </a:lnTo>
                  <a:cubicBezTo>
                    <a:pt x="2946559" y="24289"/>
                    <a:pt x="2946559" y="26194"/>
                    <a:pt x="2952274" y="16669"/>
                  </a:cubicBezTo>
                  <a:lnTo>
                    <a:pt x="2956084" y="33814"/>
                  </a:lnTo>
                  <a:lnTo>
                    <a:pt x="3037046" y="33814"/>
                  </a:lnTo>
                  <a:cubicBezTo>
                    <a:pt x="3037046" y="31909"/>
                    <a:pt x="3037046" y="30004"/>
                    <a:pt x="3037046" y="28099"/>
                  </a:cubicBezTo>
                  <a:cubicBezTo>
                    <a:pt x="3042761" y="20479"/>
                    <a:pt x="3048476" y="14764"/>
                    <a:pt x="3050381" y="9049"/>
                  </a:cubicBezTo>
                  <a:lnTo>
                    <a:pt x="2918936" y="9049"/>
                  </a:lnTo>
                  <a:lnTo>
                    <a:pt x="2918936" y="9049"/>
                  </a:lnTo>
                  <a:lnTo>
                    <a:pt x="2918936" y="9049"/>
                  </a:lnTo>
                  <a:lnTo>
                    <a:pt x="2918936" y="9049"/>
                  </a:lnTo>
                  <a:close/>
                  <a:moveTo>
                    <a:pt x="2768441" y="9049"/>
                  </a:moveTo>
                  <a:cubicBezTo>
                    <a:pt x="2772251" y="18574"/>
                    <a:pt x="2766536" y="10954"/>
                    <a:pt x="2783681" y="16669"/>
                  </a:cubicBezTo>
                  <a:cubicBezTo>
                    <a:pt x="2787491" y="14764"/>
                    <a:pt x="2793206" y="12859"/>
                    <a:pt x="2800826" y="9049"/>
                  </a:cubicBezTo>
                  <a:lnTo>
                    <a:pt x="2768441" y="9049"/>
                  </a:lnTo>
                  <a:lnTo>
                    <a:pt x="2768441" y="9049"/>
                  </a:lnTo>
                  <a:lnTo>
                    <a:pt x="2768441" y="9049"/>
                  </a:lnTo>
                  <a:lnTo>
                    <a:pt x="2768441" y="9049"/>
                  </a:lnTo>
                  <a:close/>
                  <a:moveTo>
                    <a:pt x="2597944" y="9049"/>
                  </a:moveTo>
                  <a:cubicBezTo>
                    <a:pt x="2562701" y="24289"/>
                    <a:pt x="2520791" y="30004"/>
                    <a:pt x="2479834" y="28099"/>
                  </a:cubicBezTo>
                  <a:cubicBezTo>
                    <a:pt x="2479834" y="30004"/>
                    <a:pt x="2479834" y="31909"/>
                    <a:pt x="2479834" y="33814"/>
                  </a:cubicBezTo>
                  <a:lnTo>
                    <a:pt x="2599849" y="33814"/>
                  </a:lnTo>
                  <a:cubicBezTo>
                    <a:pt x="2601754" y="26194"/>
                    <a:pt x="2603659" y="18574"/>
                    <a:pt x="2609374" y="16669"/>
                  </a:cubicBezTo>
                  <a:cubicBezTo>
                    <a:pt x="2611279" y="26194"/>
                    <a:pt x="2613184" y="30004"/>
                    <a:pt x="2616994" y="33814"/>
                  </a:cubicBezTo>
                  <a:lnTo>
                    <a:pt x="2622709" y="33814"/>
                  </a:lnTo>
                  <a:cubicBezTo>
                    <a:pt x="2639854" y="20479"/>
                    <a:pt x="2622709" y="18574"/>
                    <a:pt x="2639854" y="9049"/>
                  </a:cubicBezTo>
                  <a:cubicBezTo>
                    <a:pt x="2647474" y="22384"/>
                    <a:pt x="2660809" y="22384"/>
                    <a:pt x="2677001" y="28099"/>
                  </a:cubicBezTo>
                  <a:cubicBezTo>
                    <a:pt x="2677001" y="30004"/>
                    <a:pt x="2677001" y="31909"/>
                    <a:pt x="2677001" y="33814"/>
                  </a:cubicBezTo>
                  <a:lnTo>
                    <a:pt x="2696051" y="33814"/>
                  </a:lnTo>
                  <a:cubicBezTo>
                    <a:pt x="2694146" y="28099"/>
                    <a:pt x="2690336" y="22384"/>
                    <a:pt x="2690336" y="16669"/>
                  </a:cubicBezTo>
                  <a:cubicBezTo>
                    <a:pt x="2692241" y="14764"/>
                    <a:pt x="2692241" y="10954"/>
                    <a:pt x="2690336" y="9049"/>
                  </a:cubicBezTo>
                  <a:lnTo>
                    <a:pt x="2597944" y="9049"/>
                  </a:lnTo>
                  <a:lnTo>
                    <a:pt x="2597944" y="9049"/>
                  </a:lnTo>
                  <a:lnTo>
                    <a:pt x="2597944" y="9049"/>
                  </a:lnTo>
                  <a:lnTo>
                    <a:pt x="2597944" y="9049"/>
                  </a:lnTo>
                  <a:close/>
                  <a:moveTo>
                    <a:pt x="2513171" y="9049"/>
                  </a:moveTo>
                  <a:cubicBezTo>
                    <a:pt x="2515076" y="10954"/>
                    <a:pt x="2516981" y="14764"/>
                    <a:pt x="2518886" y="16669"/>
                  </a:cubicBezTo>
                  <a:lnTo>
                    <a:pt x="2530316" y="16669"/>
                  </a:lnTo>
                  <a:lnTo>
                    <a:pt x="2530316" y="10954"/>
                  </a:lnTo>
                  <a:cubicBezTo>
                    <a:pt x="2530316" y="10954"/>
                    <a:pt x="2528411" y="10954"/>
                    <a:pt x="2528411" y="9049"/>
                  </a:cubicBezTo>
                  <a:lnTo>
                    <a:pt x="2513171" y="9049"/>
                  </a:lnTo>
                  <a:lnTo>
                    <a:pt x="2513171" y="9049"/>
                  </a:lnTo>
                  <a:lnTo>
                    <a:pt x="2513171" y="9049"/>
                  </a:lnTo>
                  <a:lnTo>
                    <a:pt x="2513171" y="9049"/>
                  </a:lnTo>
                  <a:close/>
                  <a:moveTo>
                    <a:pt x="2302669" y="9049"/>
                  </a:moveTo>
                  <a:cubicBezTo>
                    <a:pt x="2306479" y="16669"/>
                    <a:pt x="2310289" y="26194"/>
                    <a:pt x="2314099" y="33814"/>
                  </a:cubicBezTo>
                  <a:lnTo>
                    <a:pt x="2420779" y="33814"/>
                  </a:lnTo>
                  <a:cubicBezTo>
                    <a:pt x="2416969" y="28099"/>
                    <a:pt x="2411254" y="28099"/>
                    <a:pt x="2397919" y="16669"/>
                  </a:cubicBezTo>
                  <a:cubicBezTo>
                    <a:pt x="2392204" y="20479"/>
                    <a:pt x="2390299" y="24289"/>
                    <a:pt x="2386489" y="28099"/>
                  </a:cubicBezTo>
                  <a:lnTo>
                    <a:pt x="2392204" y="9049"/>
                  </a:lnTo>
                  <a:lnTo>
                    <a:pt x="2373154" y="9049"/>
                  </a:lnTo>
                  <a:lnTo>
                    <a:pt x="2373154" y="7144"/>
                  </a:lnTo>
                  <a:lnTo>
                    <a:pt x="2303621" y="7144"/>
                  </a:lnTo>
                  <a:lnTo>
                    <a:pt x="2303621" y="9049"/>
                  </a:lnTo>
                  <a:lnTo>
                    <a:pt x="2302669" y="9049"/>
                  </a:lnTo>
                  <a:lnTo>
                    <a:pt x="2302669" y="9049"/>
                  </a:lnTo>
                  <a:close/>
                  <a:moveTo>
                    <a:pt x="2248376" y="9049"/>
                  </a:moveTo>
                  <a:cubicBezTo>
                    <a:pt x="2248376" y="10954"/>
                    <a:pt x="2246471" y="12859"/>
                    <a:pt x="2244566" y="16669"/>
                  </a:cubicBezTo>
                  <a:cubicBezTo>
                    <a:pt x="2244566" y="14764"/>
                    <a:pt x="2244566" y="10954"/>
                    <a:pt x="2244566" y="9049"/>
                  </a:cubicBezTo>
                  <a:lnTo>
                    <a:pt x="2076926" y="9049"/>
                  </a:lnTo>
                  <a:cubicBezTo>
                    <a:pt x="2080736" y="16669"/>
                    <a:pt x="2084546" y="26194"/>
                    <a:pt x="2086451" y="33814"/>
                  </a:cubicBezTo>
                  <a:lnTo>
                    <a:pt x="2275999" y="33814"/>
                  </a:lnTo>
                  <a:cubicBezTo>
                    <a:pt x="2275999" y="24289"/>
                    <a:pt x="2275999" y="16669"/>
                    <a:pt x="2274094" y="9049"/>
                  </a:cubicBezTo>
                  <a:lnTo>
                    <a:pt x="2248376" y="9049"/>
                  </a:lnTo>
                  <a:lnTo>
                    <a:pt x="2248376" y="9049"/>
                  </a:lnTo>
                  <a:lnTo>
                    <a:pt x="2248376" y="9049"/>
                  </a:lnTo>
                  <a:lnTo>
                    <a:pt x="2248376" y="9049"/>
                  </a:lnTo>
                  <a:close/>
                  <a:moveTo>
                    <a:pt x="1956911" y="9049"/>
                  </a:moveTo>
                  <a:cubicBezTo>
                    <a:pt x="1951196" y="14764"/>
                    <a:pt x="1947386" y="22384"/>
                    <a:pt x="1939766" y="28099"/>
                  </a:cubicBezTo>
                  <a:cubicBezTo>
                    <a:pt x="1934051" y="22384"/>
                    <a:pt x="1937861" y="26194"/>
                    <a:pt x="1928336" y="22384"/>
                  </a:cubicBezTo>
                  <a:lnTo>
                    <a:pt x="1928336" y="16669"/>
                  </a:lnTo>
                  <a:cubicBezTo>
                    <a:pt x="1930241" y="14764"/>
                    <a:pt x="1932146" y="12859"/>
                    <a:pt x="1932146" y="9049"/>
                  </a:cubicBezTo>
                  <a:lnTo>
                    <a:pt x="1915001" y="9049"/>
                  </a:lnTo>
                  <a:lnTo>
                    <a:pt x="1915001" y="33814"/>
                  </a:lnTo>
                  <a:lnTo>
                    <a:pt x="2021681" y="33814"/>
                  </a:lnTo>
                  <a:cubicBezTo>
                    <a:pt x="2019776" y="24289"/>
                    <a:pt x="2015966" y="16669"/>
                    <a:pt x="2014061" y="9049"/>
                  </a:cubicBez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close/>
                  <a:moveTo>
                    <a:pt x="1829276" y="9049"/>
                  </a:moveTo>
                  <a:cubicBezTo>
                    <a:pt x="1836896" y="18574"/>
                    <a:pt x="1846421" y="20479"/>
                    <a:pt x="1866424" y="22384"/>
                  </a:cubicBezTo>
                  <a:lnTo>
                    <a:pt x="1870234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close/>
                  <a:moveTo>
                    <a:pt x="1667351" y="9049"/>
                  </a:moveTo>
                  <a:cubicBezTo>
                    <a:pt x="1667351" y="18574"/>
                    <a:pt x="1667351" y="28099"/>
                    <a:pt x="1669256" y="33814"/>
                  </a:cubicBezTo>
                  <a:lnTo>
                    <a:pt x="1686401" y="33814"/>
                  </a:lnTo>
                  <a:cubicBezTo>
                    <a:pt x="1692116" y="30004"/>
                    <a:pt x="1697831" y="20479"/>
                    <a:pt x="1701641" y="9049"/>
                  </a:cubicBezTo>
                  <a:lnTo>
                    <a:pt x="1667351" y="9049"/>
                  </a:lnTo>
                  <a:lnTo>
                    <a:pt x="1667351" y="9049"/>
                  </a:lnTo>
                  <a:lnTo>
                    <a:pt x="1667351" y="9049"/>
                  </a:lnTo>
                  <a:lnTo>
                    <a:pt x="1667351" y="9049"/>
                  </a:lnTo>
                  <a:close/>
                  <a:moveTo>
                    <a:pt x="1307306" y="9049"/>
                  </a:moveTo>
                  <a:cubicBezTo>
                    <a:pt x="1305401" y="10954"/>
                    <a:pt x="1303496" y="14764"/>
                    <a:pt x="1299686" y="16669"/>
                  </a:cubicBezTo>
                  <a:cubicBezTo>
                    <a:pt x="1286351" y="7144"/>
                    <a:pt x="1264444" y="10954"/>
                    <a:pt x="1249204" y="16669"/>
                  </a:cubicBezTo>
                  <a:cubicBezTo>
                    <a:pt x="1249204" y="12859"/>
                    <a:pt x="1249204" y="10954"/>
                    <a:pt x="1249204" y="9049"/>
                  </a:cubicBezTo>
                  <a:lnTo>
                    <a:pt x="1208246" y="9049"/>
                  </a:lnTo>
                  <a:cubicBezTo>
                    <a:pt x="1225391" y="16669"/>
                    <a:pt x="1236821" y="16669"/>
                    <a:pt x="1247299" y="33814"/>
                  </a:cubicBezTo>
                  <a:lnTo>
                    <a:pt x="1293971" y="33814"/>
                  </a:lnTo>
                  <a:cubicBezTo>
                    <a:pt x="1301591" y="28099"/>
                    <a:pt x="1311116" y="26194"/>
                    <a:pt x="1316831" y="22384"/>
                  </a:cubicBezTo>
                  <a:cubicBezTo>
                    <a:pt x="1318736" y="18574"/>
                    <a:pt x="1322546" y="14764"/>
                    <a:pt x="1324451" y="9049"/>
                  </a:cubicBezTo>
                  <a:lnTo>
                    <a:pt x="1307306" y="9049"/>
                  </a:lnTo>
                  <a:lnTo>
                    <a:pt x="1307306" y="9049"/>
                  </a:lnTo>
                  <a:lnTo>
                    <a:pt x="1307306" y="9049"/>
                  </a:lnTo>
                  <a:lnTo>
                    <a:pt x="1307306" y="9049"/>
                  </a:lnTo>
                  <a:close/>
                  <a:moveTo>
                    <a:pt x="1102519" y="9049"/>
                  </a:moveTo>
                  <a:lnTo>
                    <a:pt x="1102519" y="16669"/>
                  </a:lnTo>
                  <a:lnTo>
                    <a:pt x="1096804" y="16669"/>
                  </a:lnTo>
                  <a:lnTo>
                    <a:pt x="1096804" y="9049"/>
                  </a:lnTo>
                  <a:lnTo>
                    <a:pt x="1021556" y="9049"/>
                  </a:lnTo>
                  <a:cubicBezTo>
                    <a:pt x="1019651" y="18574"/>
                    <a:pt x="1017746" y="28099"/>
                    <a:pt x="1017746" y="33814"/>
                  </a:cubicBezTo>
                  <a:lnTo>
                    <a:pt x="1102519" y="33814"/>
                  </a:lnTo>
                  <a:lnTo>
                    <a:pt x="1102519" y="22384"/>
                  </a:lnTo>
                  <a:lnTo>
                    <a:pt x="1113949" y="22384"/>
                  </a:lnTo>
                  <a:lnTo>
                    <a:pt x="1113949" y="28099"/>
                  </a:lnTo>
                  <a:lnTo>
                    <a:pt x="1125379" y="22384"/>
                  </a:lnTo>
                  <a:cubicBezTo>
                    <a:pt x="1115854" y="33814"/>
                    <a:pt x="1119664" y="31909"/>
                    <a:pt x="1102519" y="33814"/>
                  </a:cubicBezTo>
                  <a:lnTo>
                    <a:pt x="1168241" y="33814"/>
                  </a:lnTo>
                  <a:lnTo>
                    <a:pt x="1168241" y="30004"/>
                  </a:lnTo>
                  <a:lnTo>
                    <a:pt x="1137761" y="24289"/>
                  </a:lnTo>
                  <a:lnTo>
                    <a:pt x="1137761" y="18574"/>
                  </a:lnTo>
                  <a:cubicBezTo>
                    <a:pt x="1147286" y="16669"/>
                    <a:pt x="1153001" y="12859"/>
                    <a:pt x="1160621" y="10954"/>
                  </a:cubicBezTo>
                  <a:lnTo>
                    <a:pt x="1102519" y="9049"/>
                  </a:lnTo>
                  <a:lnTo>
                    <a:pt x="1102519" y="9049"/>
                  </a:lnTo>
                  <a:lnTo>
                    <a:pt x="1102519" y="9049"/>
                  </a:lnTo>
                  <a:lnTo>
                    <a:pt x="1102519" y="9049"/>
                  </a:lnTo>
                  <a:close/>
                  <a:moveTo>
                    <a:pt x="948214" y="9049"/>
                  </a:moveTo>
                  <a:cubicBezTo>
                    <a:pt x="946309" y="10954"/>
                    <a:pt x="944404" y="14764"/>
                    <a:pt x="940594" y="16669"/>
                  </a:cubicBezTo>
                  <a:lnTo>
                    <a:pt x="940594" y="28099"/>
                  </a:lnTo>
                  <a:lnTo>
                    <a:pt x="952024" y="28099"/>
                  </a:lnTo>
                  <a:cubicBezTo>
                    <a:pt x="955834" y="24289"/>
                    <a:pt x="965359" y="20479"/>
                    <a:pt x="971074" y="16669"/>
                  </a:cubicBezTo>
                  <a:lnTo>
                    <a:pt x="976789" y="16669"/>
                  </a:lnTo>
                  <a:lnTo>
                    <a:pt x="976789" y="10954"/>
                  </a:lnTo>
                  <a:cubicBezTo>
                    <a:pt x="976789" y="10954"/>
                    <a:pt x="974884" y="10954"/>
                    <a:pt x="974884" y="9049"/>
                  </a:cubicBezTo>
                  <a:lnTo>
                    <a:pt x="948214" y="9049"/>
                  </a:lnTo>
                  <a:lnTo>
                    <a:pt x="948214" y="9049"/>
                  </a:lnTo>
                  <a:lnTo>
                    <a:pt x="948214" y="9049"/>
                  </a:lnTo>
                  <a:lnTo>
                    <a:pt x="948214" y="9049"/>
                  </a:lnTo>
                  <a:close/>
                  <a:moveTo>
                    <a:pt x="737711" y="9049"/>
                  </a:moveTo>
                  <a:cubicBezTo>
                    <a:pt x="743426" y="16669"/>
                    <a:pt x="747236" y="24289"/>
                    <a:pt x="754856" y="33814"/>
                  </a:cubicBezTo>
                  <a:lnTo>
                    <a:pt x="754856" y="33814"/>
                  </a:lnTo>
                  <a:cubicBezTo>
                    <a:pt x="754856" y="24289"/>
                    <a:pt x="752951" y="16669"/>
                    <a:pt x="751046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568166" y="9049"/>
                  </a:moveTo>
                  <a:cubicBezTo>
                    <a:pt x="566261" y="10954"/>
                    <a:pt x="564356" y="12859"/>
                    <a:pt x="562451" y="16669"/>
                  </a:cubicBezTo>
                  <a:lnTo>
                    <a:pt x="605314" y="22384"/>
                  </a:lnTo>
                  <a:cubicBezTo>
                    <a:pt x="605314" y="18574"/>
                    <a:pt x="607219" y="12859"/>
                    <a:pt x="609124" y="9049"/>
                  </a:cubicBezTo>
                  <a:lnTo>
                    <a:pt x="568166" y="9049"/>
                  </a:lnTo>
                  <a:lnTo>
                    <a:pt x="568166" y="9049"/>
                  </a:lnTo>
                  <a:lnTo>
                    <a:pt x="568166" y="9049"/>
                  </a:lnTo>
                  <a:lnTo>
                    <a:pt x="568166" y="9049"/>
                  </a:lnTo>
                  <a:close/>
                  <a:moveTo>
                    <a:pt x="457676" y="9049"/>
                  </a:moveTo>
                  <a:cubicBezTo>
                    <a:pt x="457676" y="10954"/>
                    <a:pt x="457676" y="12859"/>
                    <a:pt x="457676" y="16669"/>
                  </a:cubicBezTo>
                  <a:cubicBezTo>
                    <a:pt x="461486" y="22384"/>
                    <a:pt x="463391" y="30004"/>
                    <a:pt x="461486" y="35719"/>
                  </a:cubicBezTo>
                  <a:lnTo>
                    <a:pt x="573881" y="35719"/>
                  </a:lnTo>
                  <a:cubicBezTo>
                    <a:pt x="566261" y="30004"/>
                    <a:pt x="558641" y="20479"/>
                    <a:pt x="556736" y="10954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210026" y="9049"/>
                  </a:moveTo>
                  <a:cubicBezTo>
                    <a:pt x="210026" y="10954"/>
                    <a:pt x="210026" y="12859"/>
                    <a:pt x="208121" y="16669"/>
                  </a:cubicBezTo>
                  <a:lnTo>
                    <a:pt x="219551" y="16669"/>
                  </a:lnTo>
                  <a:cubicBezTo>
                    <a:pt x="230981" y="10954"/>
                    <a:pt x="223361" y="12859"/>
                    <a:pt x="238601" y="16669"/>
                  </a:cubicBezTo>
                  <a:cubicBezTo>
                    <a:pt x="240506" y="12859"/>
                    <a:pt x="240506" y="10954"/>
                    <a:pt x="242411" y="9049"/>
                  </a:cubicBezTo>
                  <a:lnTo>
                    <a:pt x="210026" y="9049"/>
                  </a:lnTo>
                  <a:lnTo>
                    <a:pt x="210026" y="9049"/>
                  </a:lnTo>
                  <a:lnTo>
                    <a:pt x="210026" y="9049"/>
                  </a:lnTo>
                  <a:lnTo>
                    <a:pt x="210026" y="9049"/>
                  </a:lnTo>
                  <a:close/>
                  <a:moveTo>
                    <a:pt x="7144" y="9049"/>
                  </a:moveTo>
                  <a:cubicBezTo>
                    <a:pt x="7144" y="16669"/>
                    <a:pt x="7144" y="26194"/>
                    <a:pt x="7144" y="33814"/>
                  </a:cubicBezTo>
                  <a:lnTo>
                    <a:pt x="39529" y="33814"/>
                  </a:lnTo>
                  <a:cubicBezTo>
                    <a:pt x="50959" y="26194"/>
                    <a:pt x="50959" y="30004"/>
                    <a:pt x="56674" y="16669"/>
                  </a:cubicBezTo>
                  <a:lnTo>
                    <a:pt x="62389" y="16669"/>
                  </a:lnTo>
                  <a:lnTo>
                    <a:pt x="66199" y="33814"/>
                  </a:lnTo>
                  <a:lnTo>
                    <a:pt x="81439" y="33814"/>
                  </a:lnTo>
                  <a:cubicBezTo>
                    <a:pt x="89059" y="26194"/>
                    <a:pt x="102394" y="16669"/>
                    <a:pt x="11382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124926" y="35719"/>
                  </a:moveTo>
                  <a:lnTo>
                    <a:pt x="5124926" y="30004"/>
                  </a:lnTo>
                  <a:cubicBezTo>
                    <a:pt x="5121117" y="33814"/>
                    <a:pt x="5121117" y="33814"/>
                    <a:pt x="5121117" y="35719"/>
                  </a:cubicBezTo>
                  <a:lnTo>
                    <a:pt x="5124926" y="35719"/>
                  </a:lnTo>
                  <a:lnTo>
                    <a:pt x="5124926" y="35719"/>
                  </a:lnTo>
                  <a:lnTo>
                    <a:pt x="5124926" y="35719"/>
                  </a:lnTo>
                  <a:lnTo>
                    <a:pt x="5124926" y="35719"/>
                  </a:lnTo>
                  <a:close/>
                  <a:moveTo>
                    <a:pt x="5092542" y="35719"/>
                  </a:moveTo>
                  <a:cubicBezTo>
                    <a:pt x="5094447" y="31909"/>
                    <a:pt x="5098256" y="30004"/>
                    <a:pt x="5100161" y="24289"/>
                  </a:cubicBezTo>
                  <a:lnTo>
                    <a:pt x="5081111" y="24289"/>
                  </a:lnTo>
                  <a:cubicBezTo>
                    <a:pt x="5065872" y="37624"/>
                    <a:pt x="5075397" y="31909"/>
                    <a:pt x="5050631" y="30004"/>
                  </a:cubicBezTo>
                  <a:cubicBezTo>
                    <a:pt x="5050631" y="31909"/>
                    <a:pt x="5050631" y="33814"/>
                    <a:pt x="5052536" y="35719"/>
                  </a:cubicBezTo>
                  <a:lnTo>
                    <a:pt x="5092542" y="35719"/>
                  </a:lnTo>
                  <a:lnTo>
                    <a:pt x="5092542" y="35719"/>
                  </a:lnTo>
                  <a:lnTo>
                    <a:pt x="5092542" y="35719"/>
                  </a:lnTo>
                  <a:lnTo>
                    <a:pt x="5092542" y="35719"/>
                  </a:lnTo>
                  <a:close/>
                  <a:moveTo>
                    <a:pt x="4367689" y="35719"/>
                  </a:moveTo>
                  <a:cubicBezTo>
                    <a:pt x="4382929" y="28099"/>
                    <a:pt x="4373404" y="37624"/>
                    <a:pt x="4379119" y="18574"/>
                  </a:cubicBezTo>
                  <a:lnTo>
                    <a:pt x="4341971" y="18574"/>
                  </a:lnTo>
                  <a:lnTo>
                    <a:pt x="4341971" y="30004"/>
                  </a:lnTo>
                  <a:cubicBezTo>
                    <a:pt x="4341971" y="31909"/>
                    <a:pt x="4343877" y="33814"/>
                    <a:pt x="4343877" y="35719"/>
                  </a:cubicBezTo>
                  <a:lnTo>
                    <a:pt x="4367689" y="35719"/>
                  </a:lnTo>
                  <a:lnTo>
                    <a:pt x="4367689" y="35719"/>
                  </a:lnTo>
                  <a:lnTo>
                    <a:pt x="4367689" y="35719"/>
                  </a:lnTo>
                  <a:lnTo>
                    <a:pt x="4367689" y="35719"/>
                  </a:lnTo>
                  <a:close/>
                  <a:moveTo>
                    <a:pt x="3877151" y="35719"/>
                  </a:moveTo>
                  <a:cubicBezTo>
                    <a:pt x="3879056" y="31909"/>
                    <a:pt x="3880961" y="28099"/>
                    <a:pt x="3882866" y="24289"/>
                  </a:cubicBezTo>
                  <a:cubicBezTo>
                    <a:pt x="3879056" y="22384"/>
                    <a:pt x="3879056" y="22384"/>
                    <a:pt x="3877151" y="18574"/>
                  </a:cubicBezTo>
                  <a:cubicBezTo>
                    <a:pt x="3865721" y="22384"/>
                    <a:pt x="3871436" y="20479"/>
                    <a:pt x="3865721" y="24289"/>
                  </a:cubicBezTo>
                  <a:cubicBezTo>
                    <a:pt x="3856196" y="26194"/>
                    <a:pt x="3850481" y="31909"/>
                    <a:pt x="3846671" y="35719"/>
                  </a:cubicBezTo>
                  <a:lnTo>
                    <a:pt x="3877151" y="35719"/>
                  </a:lnTo>
                  <a:lnTo>
                    <a:pt x="3877151" y="35719"/>
                  </a:lnTo>
                  <a:lnTo>
                    <a:pt x="3877151" y="35719"/>
                  </a:lnTo>
                  <a:lnTo>
                    <a:pt x="3877151" y="35719"/>
                  </a:lnTo>
                  <a:close/>
                  <a:moveTo>
                    <a:pt x="3508534" y="35719"/>
                  </a:moveTo>
                  <a:cubicBezTo>
                    <a:pt x="3510439" y="31909"/>
                    <a:pt x="3510439" y="28099"/>
                    <a:pt x="3512344" y="24289"/>
                  </a:cubicBezTo>
                  <a:lnTo>
                    <a:pt x="3506629" y="24289"/>
                  </a:lnTo>
                  <a:cubicBezTo>
                    <a:pt x="3500914" y="30004"/>
                    <a:pt x="3495199" y="33814"/>
                    <a:pt x="3489484" y="35719"/>
                  </a:cubicBezTo>
                  <a:lnTo>
                    <a:pt x="3508534" y="35719"/>
                  </a:lnTo>
                  <a:lnTo>
                    <a:pt x="3508534" y="35719"/>
                  </a:lnTo>
                  <a:lnTo>
                    <a:pt x="3508534" y="35719"/>
                  </a:lnTo>
                  <a:lnTo>
                    <a:pt x="3508534" y="35719"/>
                  </a:lnTo>
                  <a:close/>
                  <a:moveTo>
                    <a:pt x="2858929" y="35719"/>
                  </a:moveTo>
                  <a:cubicBezTo>
                    <a:pt x="2872264" y="30004"/>
                    <a:pt x="2883694" y="20479"/>
                    <a:pt x="2891314" y="10954"/>
                  </a:cubicBezTo>
                  <a:cubicBezTo>
                    <a:pt x="2864644" y="12859"/>
                    <a:pt x="2825591" y="12859"/>
                    <a:pt x="2810351" y="35719"/>
                  </a:cubicBezTo>
                  <a:lnTo>
                    <a:pt x="2858929" y="35719"/>
                  </a:lnTo>
                  <a:lnTo>
                    <a:pt x="2858929" y="35719"/>
                  </a:lnTo>
                  <a:lnTo>
                    <a:pt x="2858929" y="35719"/>
                  </a:lnTo>
                  <a:lnTo>
                    <a:pt x="2858929" y="35719"/>
                  </a:lnTo>
                  <a:close/>
                  <a:moveTo>
                    <a:pt x="1831181" y="35719"/>
                  </a:moveTo>
                  <a:cubicBezTo>
                    <a:pt x="1821656" y="35719"/>
                    <a:pt x="1815941" y="33814"/>
                    <a:pt x="1810226" y="30004"/>
                  </a:cubicBezTo>
                  <a:cubicBezTo>
                    <a:pt x="1794986" y="31909"/>
                    <a:pt x="1804511" y="31909"/>
                    <a:pt x="1785461" y="30004"/>
                  </a:cubicBezTo>
                  <a:lnTo>
                    <a:pt x="1785461" y="35719"/>
                  </a:lnTo>
                  <a:lnTo>
                    <a:pt x="1831181" y="35719"/>
                  </a:lnTo>
                  <a:lnTo>
                    <a:pt x="1831181" y="35719"/>
                  </a:lnTo>
                  <a:lnTo>
                    <a:pt x="1831181" y="35719"/>
                  </a:lnTo>
                  <a:lnTo>
                    <a:pt x="1831181" y="35719"/>
                  </a:lnTo>
                  <a:close/>
                  <a:moveTo>
                    <a:pt x="1008221" y="35719"/>
                  </a:moveTo>
                  <a:cubicBezTo>
                    <a:pt x="1006316" y="33814"/>
                    <a:pt x="1004411" y="31909"/>
                    <a:pt x="1002506" y="30004"/>
                  </a:cubicBezTo>
                  <a:lnTo>
                    <a:pt x="1002506" y="35719"/>
                  </a:lnTo>
                  <a:lnTo>
                    <a:pt x="1008221" y="35719"/>
                  </a:lnTo>
                  <a:lnTo>
                    <a:pt x="1008221" y="35719"/>
                  </a:lnTo>
                  <a:lnTo>
                    <a:pt x="1008221" y="35719"/>
                  </a:lnTo>
                  <a:lnTo>
                    <a:pt x="1008221" y="35719"/>
                  </a:lnTo>
                  <a:close/>
                  <a:moveTo>
                    <a:pt x="842486" y="35719"/>
                  </a:moveTo>
                  <a:cubicBezTo>
                    <a:pt x="832961" y="31909"/>
                    <a:pt x="823436" y="24289"/>
                    <a:pt x="810101" y="18574"/>
                  </a:cubicBezTo>
                  <a:lnTo>
                    <a:pt x="810101" y="35719"/>
                  </a:lnTo>
                  <a:lnTo>
                    <a:pt x="842486" y="35719"/>
                  </a:lnTo>
                  <a:lnTo>
                    <a:pt x="842486" y="35719"/>
                  </a:lnTo>
                  <a:lnTo>
                    <a:pt x="842486" y="35719"/>
                  </a:lnTo>
                  <a:lnTo>
                    <a:pt x="842486" y="35719"/>
                  </a:lnTo>
                  <a:close/>
                  <a:moveTo>
                    <a:pt x="747236" y="35719"/>
                  </a:moveTo>
                  <a:cubicBezTo>
                    <a:pt x="728186" y="26194"/>
                    <a:pt x="741521" y="22384"/>
                    <a:pt x="724376" y="18574"/>
                  </a:cubicBezTo>
                  <a:lnTo>
                    <a:pt x="724376" y="10954"/>
                  </a:lnTo>
                  <a:lnTo>
                    <a:pt x="718661" y="10954"/>
                  </a:lnTo>
                  <a:cubicBezTo>
                    <a:pt x="716756" y="20479"/>
                    <a:pt x="714851" y="28099"/>
                    <a:pt x="711041" y="35719"/>
                  </a:cubicBezTo>
                  <a:lnTo>
                    <a:pt x="747236" y="35719"/>
                  </a:lnTo>
                  <a:lnTo>
                    <a:pt x="747236" y="35719"/>
                  </a:lnTo>
                  <a:lnTo>
                    <a:pt x="747236" y="35719"/>
                  </a:lnTo>
                  <a:lnTo>
                    <a:pt x="747236" y="35719"/>
                  </a:lnTo>
                  <a:close/>
                  <a:moveTo>
                    <a:pt x="241459" y="35719"/>
                  </a:moveTo>
                  <a:cubicBezTo>
                    <a:pt x="241459" y="33814"/>
                    <a:pt x="239554" y="31909"/>
                    <a:pt x="239554" y="24289"/>
                  </a:cubicBezTo>
                  <a:lnTo>
                    <a:pt x="233839" y="24289"/>
                  </a:lnTo>
                  <a:lnTo>
                    <a:pt x="233839" y="30004"/>
                  </a:lnTo>
                  <a:cubicBezTo>
                    <a:pt x="231934" y="31909"/>
                    <a:pt x="228124" y="33814"/>
                    <a:pt x="226219" y="35719"/>
                  </a:cubicBezTo>
                  <a:lnTo>
                    <a:pt x="241459" y="35719"/>
                  </a:lnTo>
                  <a:lnTo>
                    <a:pt x="241459" y="35719"/>
                  </a:lnTo>
                  <a:lnTo>
                    <a:pt x="241459" y="35719"/>
                  </a:lnTo>
                  <a:lnTo>
                    <a:pt x="241459" y="35719"/>
                  </a:lnTo>
                  <a:close/>
                  <a:moveTo>
                    <a:pt x="196691" y="35719"/>
                  </a:moveTo>
                  <a:lnTo>
                    <a:pt x="196691" y="24289"/>
                  </a:lnTo>
                  <a:cubicBezTo>
                    <a:pt x="181451" y="26194"/>
                    <a:pt x="168116" y="30004"/>
                    <a:pt x="157639" y="35719"/>
                  </a:cubicBezTo>
                  <a:lnTo>
                    <a:pt x="196691" y="35719"/>
                  </a:lnTo>
                  <a:lnTo>
                    <a:pt x="196691" y="35719"/>
                  </a:lnTo>
                  <a:lnTo>
                    <a:pt x="196691" y="35719"/>
                  </a:lnTo>
                  <a:lnTo>
                    <a:pt x="196691" y="35719"/>
                  </a:lnTo>
                  <a:close/>
                  <a:moveTo>
                    <a:pt x="4070509" y="16669"/>
                  </a:moveTo>
                  <a:cubicBezTo>
                    <a:pt x="4064794" y="22384"/>
                    <a:pt x="4068604" y="18574"/>
                    <a:pt x="4059079" y="22384"/>
                  </a:cubicBezTo>
                  <a:cubicBezTo>
                    <a:pt x="4062889" y="18574"/>
                    <a:pt x="4059079" y="20479"/>
                    <a:pt x="4070509" y="16669"/>
                  </a:cubicBezTo>
                  <a:lnTo>
                    <a:pt x="4070509" y="16669"/>
                  </a:lnTo>
                  <a:lnTo>
                    <a:pt x="4070509" y="16669"/>
                  </a:lnTo>
                  <a:lnTo>
                    <a:pt x="4070509" y="16669"/>
                  </a:lnTo>
                  <a:close/>
                  <a:moveTo>
                    <a:pt x="4331494" y="16669"/>
                  </a:moveTo>
                  <a:cubicBezTo>
                    <a:pt x="4325779" y="22384"/>
                    <a:pt x="4329589" y="18574"/>
                    <a:pt x="4325779" y="28099"/>
                  </a:cubicBezTo>
                  <a:lnTo>
                    <a:pt x="4331494" y="28099"/>
                  </a:lnTo>
                  <a:lnTo>
                    <a:pt x="4331494" y="16669"/>
                  </a:lnTo>
                  <a:lnTo>
                    <a:pt x="4331494" y="16669"/>
                  </a:lnTo>
                  <a:lnTo>
                    <a:pt x="4331494" y="16669"/>
                  </a:lnTo>
                  <a:lnTo>
                    <a:pt x="4331494" y="16669"/>
                  </a:lnTo>
                  <a:close/>
                  <a:moveTo>
                    <a:pt x="4578192" y="16669"/>
                  </a:moveTo>
                  <a:cubicBezTo>
                    <a:pt x="4572477" y="22384"/>
                    <a:pt x="4576286" y="18574"/>
                    <a:pt x="4566761" y="22384"/>
                  </a:cubicBezTo>
                  <a:cubicBezTo>
                    <a:pt x="4572477" y="18574"/>
                    <a:pt x="4568667" y="20479"/>
                    <a:pt x="4578192" y="16669"/>
                  </a:cubicBezTo>
                  <a:lnTo>
                    <a:pt x="4578192" y="16669"/>
                  </a:lnTo>
                  <a:lnTo>
                    <a:pt x="4578192" y="16669"/>
                  </a:lnTo>
                  <a:lnTo>
                    <a:pt x="4578192" y="16669"/>
                  </a:lnTo>
                  <a:close/>
                  <a:moveTo>
                    <a:pt x="5584984" y="16669"/>
                  </a:moveTo>
                  <a:cubicBezTo>
                    <a:pt x="5575459" y="24289"/>
                    <a:pt x="5579269" y="28099"/>
                    <a:pt x="5573554" y="16669"/>
                  </a:cubicBezTo>
                  <a:lnTo>
                    <a:pt x="5584984" y="16669"/>
                  </a:lnTo>
                  <a:lnTo>
                    <a:pt x="5584984" y="16669"/>
                  </a:lnTo>
                  <a:lnTo>
                    <a:pt x="5584984" y="16669"/>
                  </a:lnTo>
                  <a:lnTo>
                    <a:pt x="5584984" y="16669"/>
                  </a:lnTo>
                  <a:close/>
                  <a:moveTo>
                    <a:pt x="166211" y="10954"/>
                  </a:moveTo>
                  <a:cubicBezTo>
                    <a:pt x="154781" y="14764"/>
                    <a:pt x="154781" y="12859"/>
                    <a:pt x="147161" y="16669"/>
                  </a:cubicBezTo>
                  <a:cubicBezTo>
                    <a:pt x="158591" y="28099"/>
                    <a:pt x="175736" y="28099"/>
                    <a:pt x="166211" y="10954"/>
                  </a:cubicBezTo>
                  <a:lnTo>
                    <a:pt x="166211" y="10954"/>
                  </a:lnTo>
                  <a:lnTo>
                    <a:pt x="166211" y="10954"/>
                  </a:lnTo>
                  <a:lnTo>
                    <a:pt x="166211" y="10954"/>
                  </a:lnTo>
                  <a:close/>
                  <a:moveTo>
                    <a:pt x="828199" y="10954"/>
                  </a:moveTo>
                  <a:lnTo>
                    <a:pt x="816769" y="10954"/>
                  </a:lnTo>
                  <a:lnTo>
                    <a:pt x="816769" y="16669"/>
                  </a:lnTo>
                  <a:cubicBezTo>
                    <a:pt x="828199" y="12859"/>
                    <a:pt x="822484" y="16669"/>
                    <a:pt x="828199" y="10954"/>
                  </a:cubicBezTo>
                  <a:lnTo>
                    <a:pt x="828199" y="10954"/>
                  </a:lnTo>
                  <a:lnTo>
                    <a:pt x="828199" y="10954"/>
                  </a:lnTo>
                  <a:lnTo>
                    <a:pt x="828199" y="10954"/>
                  </a:lnTo>
                  <a:close/>
                  <a:moveTo>
                    <a:pt x="4162901" y="10954"/>
                  </a:moveTo>
                  <a:cubicBezTo>
                    <a:pt x="4166711" y="14764"/>
                    <a:pt x="4176236" y="18574"/>
                    <a:pt x="4181951" y="22384"/>
                  </a:cubicBezTo>
                  <a:cubicBezTo>
                    <a:pt x="4164806" y="22384"/>
                    <a:pt x="4153376" y="22384"/>
                    <a:pt x="4144804" y="16669"/>
                  </a:cubicBezTo>
                  <a:lnTo>
                    <a:pt x="4162901" y="10954"/>
                  </a:lnTo>
                  <a:lnTo>
                    <a:pt x="4162901" y="10954"/>
                  </a:lnTo>
                  <a:lnTo>
                    <a:pt x="4162901" y="10954"/>
                  </a:lnTo>
                  <a:lnTo>
                    <a:pt x="4162901" y="10954"/>
                  </a:lnTo>
                  <a:close/>
                  <a:moveTo>
                    <a:pt x="5024914" y="10954"/>
                  </a:moveTo>
                  <a:cubicBezTo>
                    <a:pt x="5019199" y="16669"/>
                    <a:pt x="5023009" y="12859"/>
                    <a:pt x="5019199" y="22384"/>
                  </a:cubicBezTo>
                  <a:lnTo>
                    <a:pt x="5024914" y="22384"/>
                  </a:lnTo>
                  <a:lnTo>
                    <a:pt x="5024914" y="10954"/>
                  </a:lnTo>
                  <a:lnTo>
                    <a:pt x="5024914" y="10954"/>
                  </a:lnTo>
                  <a:lnTo>
                    <a:pt x="5024914" y="10954"/>
                  </a:lnTo>
                  <a:lnTo>
                    <a:pt x="502491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65ED77DF-59F8-49CB-96FE-DA3172E6E4AD}"/>
                </a:ext>
              </a:extLst>
            </p:cNvPr>
            <p:cNvSpPr/>
            <p:nvPr/>
          </p:nvSpPr>
          <p:spPr>
            <a:xfrm>
              <a:off x="84296" y="5537320"/>
              <a:ext cx="5810250" cy="38100"/>
            </a:xfrm>
            <a:custGeom>
              <a:avLst/>
              <a:gdLst>
                <a:gd name="connsiteX0" fmla="*/ 5742147 w 5810250"/>
                <a:gd name="connsiteY0" fmla="*/ 9049 h 38100"/>
                <a:gd name="connsiteX1" fmla="*/ 5742147 w 5810250"/>
                <a:gd name="connsiteY1" fmla="*/ 16669 h 38100"/>
                <a:gd name="connsiteX2" fmla="*/ 5723097 w 5810250"/>
                <a:gd name="connsiteY2" fmla="*/ 16669 h 38100"/>
                <a:gd name="connsiteX3" fmla="*/ 5717381 w 5810250"/>
                <a:gd name="connsiteY3" fmla="*/ 33814 h 38100"/>
                <a:gd name="connsiteX4" fmla="*/ 5769769 w 5810250"/>
                <a:gd name="connsiteY4" fmla="*/ 33814 h 38100"/>
                <a:gd name="connsiteX5" fmla="*/ 5773579 w 5810250"/>
                <a:gd name="connsiteY5" fmla="*/ 28099 h 38100"/>
                <a:gd name="connsiteX6" fmla="*/ 5771674 w 5810250"/>
                <a:gd name="connsiteY6" fmla="*/ 33814 h 38100"/>
                <a:gd name="connsiteX7" fmla="*/ 5806916 w 5810250"/>
                <a:gd name="connsiteY7" fmla="*/ 33814 h 38100"/>
                <a:gd name="connsiteX8" fmla="*/ 5782152 w 5810250"/>
                <a:gd name="connsiteY8" fmla="*/ 9049 h 38100"/>
                <a:gd name="connsiteX9" fmla="*/ 5742147 w 5810250"/>
                <a:gd name="connsiteY9" fmla="*/ 9049 h 38100"/>
                <a:gd name="connsiteX10" fmla="*/ 5742147 w 5810250"/>
                <a:gd name="connsiteY10" fmla="*/ 9049 h 38100"/>
                <a:gd name="connsiteX11" fmla="*/ 5742147 w 5810250"/>
                <a:gd name="connsiteY11" fmla="*/ 9049 h 38100"/>
                <a:gd name="connsiteX12" fmla="*/ 5742147 w 5810250"/>
                <a:gd name="connsiteY12" fmla="*/ 9049 h 38100"/>
                <a:gd name="connsiteX13" fmla="*/ 5555456 w 5810250"/>
                <a:gd name="connsiteY13" fmla="*/ 9049 h 38100"/>
                <a:gd name="connsiteX14" fmla="*/ 5542122 w 5810250"/>
                <a:gd name="connsiteY14" fmla="*/ 33814 h 38100"/>
                <a:gd name="connsiteX15" fmla="*/ 5634514 w 5810250"/>
                <a:gd name="connsiteY15" fmla="*/ 33814 h 38100"/>
                <a:gd name="connsiteX16" fmla="*/ 5607844 w 5810250"/>
                <a:gd name="connsiteY16" fmla="*/ 22384 h 38100"/>
                <a:gd name="connsiteX17" fmla="*/ 5602129 w 5810250"/>
                <a:gd name="connsiteY17" fmla="*/ 7144 h 38100"/>
                <a:gd name="connsiteX18" fmla="*/ 5555456 w 5810250"/>
                <a:gd name="connsiteY18" fmla="*/ 7144 h 38100"/>
                <a:gd name="connsiteX19" fmla="*/ 5555456 w 5810250"/>
                <a:gd name="connsiteY19" fmla="*/ 9049 h 38100"/>
                <a:gd name="connsiteX20" fmla="*/ 5555456 w 5810250"/>
                <a:gd name="connsiteY20" fmla="*/ 9049 h 38100"/>
                <a:gd name="connsiteX21" fmla="*/ 5555456 w 5810250"/>
                <a:gd name="connsiteY21" fmla="*/ 9049 h 38100"/>
                <a:gd name="connsiteX22" fmla="*/ 5311616 w 5810250"/>
                <a:gd name="connsiteY22" fmla="*/ 9049 h 38100"/>
                <a:gd name="connsiteX23" fmla="*/ 5302091 w 5810250"/>
                <a:gd name="connsiteY23" fmla="*/ 10954 h 38100"/>
                <a:gd name="connsiteX24" fmla="*/ 5302091 w 5810250"/>
                <a:gd name="connsiteY24" fmla="*/ 16669 h 38100"/>
                <a:gd name="connsiteX25" fmla="*/ 5307806 w 5810250"/>
                <a:gd name="connsiteY25" fmla="*/ 16669 h 38100"/>
                <a:gd name="connsiteX26" fmla="*/ 5307806 w 5810250"/>
                <a:gd name="connsiteY26" fmla="*/ 22384 h 38100"/>
                <a:gd name="connsiteX27" fmla="*/ 5326856 w 5810250"/>
                <a:gd name="connsiteY27" fmla="*/ 7144 h 38100"/>
                <a:gd name="connsiteX28" fmla="*/ 5311616 w 5810250"/>
                <a:gd name="connsiteY28" fmla="*/ 9049 h 38100"/>
                <a:gd name="connsiteX29" fmla="*/ 5311616 w 5810250"/>
                <a:gd name="connsiteY29" fmla="*/ 9049 h 38100"/>
                <a:gd name="connsiteX30" fmla="*/ 5311616 w 5810250"/>
                <a:gd name="connsiteY30" fmla="*/ 9049 h 38100"/>
                <a:gd name="connsiteX31" fmla="*/ 5311616 w 5810250"/>
                <a:gd name="connsiteY31" fmla="*/ 9049 h 38100"/>
                <a:gd name="connsiteX32" fmla="*/ 5213509 w 5810250"/>
                <a:gd name="connsiteY32" fmla="*/ 9049 h 38100"/>
                <a:gd name="connsiteX33" fmla="*/ 5215414 w 5810250"/>
                <a:gd name="connsiteY33" fmla="*/ 33814 h 38100"/>
                <a:gd name="connsiteX34" fmla="*/ 5258277 w 5810250"/>
                <a:gd name="connsiteY34" fmla="*/ 33814 h 38100"/>
                <a:gd name="connsiteX35" fmla="*/ 5246847 w 5810250"/>
                <a:gd name="connsiteY35" fmla="*/ 10954 h 38100"/>
                <a:gd name="connsiteX36" fmla="*/ 5250656 w 5810250"/>
                <a:gd name="connsiteY36" fmla="*/ 9049 h 38100"/>
                <a:gd name="connsiteX37" fmla="*/ 5213509 w 5810250"/>
                <a:gd name="connsiteY37" fmla="*/ 9049 h 38100"/>
                <a:gd name="connsiteX38" fmla="*/ 5213509 w 5810250"/>
                <a:gd name="connsiteY38" fmla="*/ 9049 h 38100"/>
                <a:gd name="connsiteX39" fmla="*/ 5213509 w 5810250"/>
                <a:gd name="connsiteY39" fmla="*/ 9049 h 38100"/>
                <a:gd name="connsiteX40" fmla="*/ 5213509 w 5810250"/>
                <a:gd name="connsiteY40" fmla="*/ 9049 h 38100"/>
                <a:gd name="connsiteX41" fmla="*/ 5155406 w 5810250"/>
                <a:gd name="connsiteY41" fmla="*/ 9049 h 38100"/>
                <a:gd name="connsiteX42" fmla="*/ 5130641 w 5810250"/>
                <a:gd name="connsiteY42" fmla="*/ 24289 h 38100"/>
                <a:gd name="connsiteX43" fmla="*/ 5130641 w 5810250"/>
                <a:gd name="connsiteY43" fmla="*/ 9049 h 38100"/>
                <a:gd name="connsiteX44" fmla="*/ 5111591 w 5810250"/>
                <a:gd name="connsiteY44" fmla="*/ 9049 h 38100"/>
                <a:gd name="connsiteX45" fmla="*/ 5107781 w 5810250"/>
                <a:gd name="connsiteY45" fmla="*/ 10954 h 38100"/>
                <a:gd name="connsiteX46" fmla="*/ 5119211 w 5810250"/>
                <a:gd name="connsiteY46" fmla="*/ 30004 h 38100"/>
                <a:gd name="connsiteX47" fmla="*/ 5128736 w 5810250"/>
                <a:gd name="connsiteY47" fmla="*/ 33814 h 38100"/>
                <a:gd name="connsiteX48" fmla="*/ 5173504 w 5810250"/>
                <a:gd name="connsiteY48" fmla="*/ 33814 h 38100"/>
                <a:gd name="connsiteX49" fmla="*/ 5165884 w 5810250"/>
                <a:gd name="connsiteY49" fmla="*/ 9049 h 38100"/>
                <a:gd name="connsiteX50" fmla="*/ 5155406 w 5810250"/>
                <a:gd name="connsiteY50" fmla="*/ 9049 h 38100"/>
                <a:gd name="connsiteX51" fmla="*/ 5155406 w 5810250"/>
                <a:gd name="connsiteY51" fmla="*/ 9049 h 38100"/>
                <a:gd name="connsiteX52" fmla="*/ 5155406 w 5810250"/>
                <a:gd name="connsiteY52" fmla="*/ 9049 h 38100"/>
                <a:gd name="connsiteX53" fmla="*/ 5155406 w 5810250"/>
                <a:gd name="connsiteY53" fmla="*/ 9049 h 38100"/>
                <a:gd name="connsiteX54" fmla="*/ 5085874 w 5810250"/>
                <a:gd name="connsiteY54" fmla="*/ 9049 h 38100"/>
                <a:gd name="connsiteX55" fmla="*/ 5085874 w 5810250"/>
                <a:gd name="connsiteY55" fmla="*/ 10954 h 38100"/>
                <a:gd name="connsiteX56" fmla="*/ 5104924 w 5810250"/>
                <a:gd name="connsiteY56" fmla="*/ 10954 h 38100"/>
                <a:gd name="connsiteX57" fmla="*/ 5104924 w 5810250"/>
                <a:gd name="connsiteY57" fmla="*/ 9049 h 38100"/>
                <a:gd name="connsiteX58" fmla="*/ 5085874 w 5810250"/>
                <a:gd name="connsiteY58" fmla="*/ 9049 h 38100"/>
                <a:gd name="connsiteX59" fmla="*/ 5085874 w 5810250"/>
                <a:gd name="connsiteY59" fmla="*/ 9049 h 38100"/>
                <a:gd name="connsiteX60" fmla="*/ 5085874 w 5810250"/>
                <a:gd name="connsiteY60" fmla="*/ 9049 h 38100"/>
                <a:gd name="connsiteX61" fmla="*/ 5085874 w 5810250"/>
                <a:gd name="connsiteY61" fmla="*/ 9049 h 38100"/>
                <a:gd name="connsiteX62" fmla="*/ 5016341 w 5810250"/>
                <a:gd name="connsiteY62" fmla="*/ 9049 h 38100"/>
                <a:gd name="connsiteX63" fmla="*/ 5016341 w 5810250"/>
                <a:gd name="connsiteY63" fmla="*/ 16669 h 38100"/>
                <a:gd name="connsiteX64" fmla="*/ 5027772 w 5810250"/>
                <a:gd name="connsiteY64" fmla="*/ 33814 h 38100"/>
                <a:gd name="connsiteX65" fmla="*/ 5052536 w 5810250"/>
                <a:gd name="connsiteY65" fmla="*/ 33814 h 38100"/>
                <a:gd name="connsiteX66" fmla="*/ 5075397 w 5810250"/>
                <a:gd name="connsiteY66" fmla="*/ 9049 h 38100"/>
                <a:gd name="connsiteX67" fmla="*/ 5016341 w 5810250"/>
                <a:gd name="connsiteY67" fmla="*/ 9049 h 38100"/>
                <a:gd name="connsiteX68" fmla="*/ 5016341 w 5810250"/>
                <a:gd name="connsiteY68" fmla="*/ 9049 h 38100"/>
                <a:gd name="connsiteX69" fmla="*/ 5016341 w 5810250"/>
                <a:gd name="connsiteY69" fmla="*/ 9049 h 38100"/>
                <a:gd name="connsiteX70" fmla="*/ 5016341 w 5810250"/>
                <a:gd name="connsiteY70" fmla="*/ 9049 h 38100"/>
                <a:gd name="connsiteX71" fmla="*/ 4965859 w 5810250"/>
                <a:gd name="connsiteY71" fmla="*/ 9049 h 38100"/>
                <a:gd name="connsiteX72" fmla="*/ 4967764 w 5810250"/>
                <a:gd name="connsiteY72" fmla="*/ 10954 h 38100"/>
                <a:gd name="connsiteX73" fmla="*/ 4965859 w 5810250"/>
                <a:gd name="connsiteY73" fmla="*/ 9049 h 38100"/>
                <a:gd name="connsiteX74" fmla="*/ 4965859 w 5810250"/>
                <a:gd name="connsiteY74" fmla="*/ 9049 h 38100"/>
                <a:gd name="connsiteX75" fmla="*/ 4965859 w 5810250"/>
                <a:gd name="connsiteY75" fmla="*/ 9049 h 38100"/>
                <a:gd name="connsiteX76" fmla="*/ 4965859 w 5810250"/>
                <a:gd name="connsiteY76" fmla="*/ 9049 h 38100"/>
                <a:gd name="connsiteX77" fmla="*/ 4965859 w 5810250"/>
                <a:gd name="connsiteY77" fmla="*/ 9049 h 38100"/>
                <a:gd name="connsiteX78" fmla="*/ 4875372 w 5810250"/>
                <a:gd name="connsiteY78" fmla="*/ 9049 h 38100"/>
                <a:gd name="connsiteX79" fmla="*/ 4882991 w 5810250"/>
                <a:gd name="connsiteY79" fmla="*/ 33814 h 38100"/>
                <a:gd name="connsiteX80" fmla="*/ 4948714 w 5810250"/>
                <a:gd name="connsiteY80" fmla="*/ 33814 h 38100"/>
                <a:gd name="connsiteX81" fmla="*/ 4935379 w 5810250"/>
                <a:gd name="connsiteY81" fmla="*/ 16669 h 38100"/>
                <a:gd name="connsiteX82" fmla="*/ 4916329 w 5810250"/>
                <a:gd name="connsiteY82" fmla="*/ 28099 h 38100"/>
                <a:gd name="connsiteX83" fmla="*/ 4904899 w 5810250"/>
                <a:gd name="connsiteY83" fmla="*/ 7144 h 38100"/>
                <a:gd name="connsiteX84" fmla="*/ 4876324 w 5810250"/>
                <a:gd name="connsiteY84" fmla="*/ 7144 h 38100"/>
                <a:gd name="connsiteX85" fmla="*/ 4876324 w 5810250"/>
                <a:gd name="connsiteY85" fmla="*/ 9049 h 38100"/>
                <a:gd name="connsiteX86" fmla="*/ 4875372 w 5810250"/>
                <a:gd name="connsiteY86" fmla="*/ 9049 h 38100"/>
                <a:gd name="connsiteX87" fmla="*/ 4875372 w 5810250"/>
                <a:gd name="connsiteY87" fmla="*/ 9049 h 38100"/>
                <a:gd name="connsiteX88" fmla="*/ 4573429 w 5810250"/>
                <a:gd name="connsiteY88" fmla="*/ 9049 h 38100"/>
                <a:gd name="connsiteX89" fmla="*/ 4575334 w 5810250"/>
                <a:gd name="connsiteY89" fmla="*/ 30004 h 38100"/>
                <a:gd name="connsiteX90" fmla="*/ 4554379 w 5810250"/>
                <a:gd name="connsiteY90" fmla="*/ 35719 h 38100"/>
                <a:gd name="connsiteX91" fmla="*/ 4584859 w 5810250"/>
                <a:gd name="connsiteY91" fmla="*/ 35719 h 38100"/>
                <a:gd name="connsiteX92" fmla="*/ 4598194 w 5810250"/>
                <a:gd name="connsiteY92" fmla="*/ 12859 h 38100"/>
                <a:gd name="connsiteX93" fmla="*/ 4609624 w 5810250"/>
                <a:gd name="connsiteY93" fmla="*/ 24289 h 38100"/>
                <a:gd name="connsiteX94" fmla="*/ 4609624 w 5810250"/>
                <a:gd name="connsiteY94" fmla="*/ 16669 h 38100"/>
                <a:gd name="connsiteX95" fmla="*/ 4602004 w 5810250"/>
                <a:gd name="connsiteY95" fmla="*/ 9049 h 38100"/>
                <a:gd name="connsiteX96" fmla="*/ 4573429 w 5810250"/>
                <a:gd name="connsiteY96" fmla="*/ 9049 h 38100"/>
                <a:gd name="connsiteX97" fmla="*/ 4573429 w 5810250"/>
                <a:gd name="connsiteY97" fmla="*/ 9049 h 38100"/>
                <a:gd name="connsiteX98" fmla="*/ 4573429 w 5810250"/>
                <a:gd name="connsiteY98" fmla="*/ 9049 h 38100"/>
                <a:gd name="connsiteX99" fmla="*/ 4573429 w 5810250"/>
                <a:gd name="connsiteY99" fmla="*/ 9049 h 38100"/>
                <a:gd name="connsiteX100" fmla="*/ 4515326 w 5810250"/>
                <a:gd name="connsiteY100" fmla="*/ 9049 h 38100"/>
                <a:gd name="connsiteX101" fmla="*/ 4492466 w 5810250"/>
                <a:gd name="connsiteY101" fmla="*/ 33814 h 38100"/>
                <a:gd name="connsiteX102" fmla="*/ 4521041 w 5810250"/>
                <a:gd name="connsiteY102" fmla="*/ 33814 h 38100"/>
                <a:gd name="connsiteX103" fmla="*/ 4519136 w 5810250"/>
                <a:gd name="connsiteY103" fmla="*/ 28099 h 38100"/>
                <a:gd name="connsiteX104" fmla="*/ 4540091 w 5810250"/>
                <a:gd name="connsiteY104" fmla="*/ 7144 h 38100"/>
                <a:gd name="connsiteX105" fmla="*/ 4515326 w 5810250"/>
                <a:gd name="connsiteY105" fmla="*/ 9049 h 38100"/>
                <a:gd name="connsiteX106" fmla="*/ 4515326 w 5810250"/>
                <a:gd name="connsiteY106" fmla="*/ 9049 h 38100"/>
                <a:gd name="connsiteX107" fmla="*/ 4515326 w 5810250"/>
                <a:gd name="connsiteY107" fmla="*/ 9049 h 38100"/>
                <a:gd name="connsiteX108" fmla="*/ 4515326 w 5810250"/>
                <a:gd name="connsiteY108" fmla="*/ 9049 h 38100"/>
                <a:gd name="connsiteX109" fmla="*/ 4069556 w 5810250"/>
                <a:gd name="connsiteY109" fmla="*/ 9049 h 38100"/>
                <a:gd name="connsiteX110" fmla="*/ 4140994 w 5810250"/>
                <a:gd name="connsiteY110" fmla="*/ 30004 h 38100"/>
                <a:gd name="connsiteX111" fmla="*/ 4137184 w 5810250"/>
                <a:gd name="connsiteY111" fmla="*/ 35719 h 38100"/>
                <a:gd name="connsiteX112" fmla="*/ 4204811 w 5810250"/>
                <a:gd name="connsiteY112" fmla="*/ 35719 h 38100"/>
                <a:gd name="connsiteX113" fmla="*/ 4204811 w 5810250"/>
                <a:gd name="connsiteY113" fmla="*/ 30004 h 38100"/>
                <a:gd name="connsiteX114" fmla="*/ 4210526 w 5810250"/>
                <a:gd name="connsiteY114" fmla="*/ 30004 h 38100"/>
                <a:gd name="connsiteX115" fmla="*/ 4216241 w 5810250"/>
                <a:gd name="connsiteY115" fmla="*/ 35719 h 38100"/>
                <a:gd name="connsiteX116" fmla="*/ 4244816 w 5810250"/>
                <a:gd name="connsiteY116" fmla="*/ 35719 h 38100"/>
                <a:gd name="connsiteX117" fmla="*/ 4241007 w 5810250"/>
                <a:gd name="connsiteY117" fmla="*/ 10954 h 38100"/>
                <a:gd name="connsiteX118" fmla="*/ 4069556 w 5810250"/>
                <a:gd name="connsiteY118" fmla="*/ 9049 h 38100"/>
                <a:gd name="connsiteX119" fmla="*/ 4069556 w 5810250"/>
                <a:gd name="connsiteY119" fmla="*/ 9049 h 38100"/>
                <a:gd name="connsiteX120" fmla="*/ 4069556 w 5810250"/>
                <a:gd name="connsiteY120" fmla="*/ 9049 h 38100"/>
                <a:gd name="connsiteX121" fmla="*/ 4069556 w 5810250"/>
                <a:gd name="connsiteY121" fmla="*/ 9049 h 38100"/>
                <a:gd name="connsiteX122" fmla="*/ 3870484 w 5810250"/>
                <a:gd name="connsiteY122" fmla="*/ 9049 h 38100"/>
                <a:gd name="connsiteX123" fmla="*/ 3899059 w 5810250"/>
                <a:gd name="connsiteY123" fmla="*/ 24289 h 38100"/>
                <a:gd name="connsiteX124" fmla="*/ 3899059 w 5810250"/>
                <a:gd name="connsiteY124" fmla="*/ 30004 h 38100"/>
                <a:gd name="connsiteX125" fmla="*/ 3878104 w 5810250"/>
                <a:gd name="connsiteY125" fmla="*/ 35719 h 38100"/>
                <a:gd name="connsiteX126" fmla="*/ 4103846 w 5810250"/>
                <a:gd name="connsiteY126" fmla="*/ 35719 h 38100"/>
                <a:gd name="connsiteX127" fmla="*/ 4003834 w 5810250"/>
                <a:gd name="connsiteY127" fmla="*/ 18574 h 38100"/>
                <a:gd name="connsiteX128" fmla="*/ 4009549 w 5810250"/>
                <a:gd name="connsiteY128" fmla="*/ 12859 h 38100"/>
                <a:gd name="connsiteX129" fmla="*/ 4009549 w 5810250"/>
                <a:gd name="connsiteY129" fmla="*/ 10954 h 38100"/>
                <a:gd name="connsiteX130" fmla="*/ 3870484 w 5810250"/>
                <a:gd name="connsiteY130" fmla="*/ 9049 h 38100"/>
                <a:gd name="connsiteX131" fmla="*/ 3870484 w 5810250"/>
                <a:gd name="connsiteY131" fmla="*/ 9049 h 38100"/>
                <a:gd name="connsiteX132" fmla="*/ 3870484 w 5810250"/>
                <a:gd name="connsiteY132" fmla="*/ 9049 h 38100"/>
                <a:gd name="connsiteX133" fmla="*/ 3870484 w 5810250"/>
                <a:gd name="connsiteY133" fmla="*/ 9049 h 38100"/>
                <a:gd name="connsiteX134" fmla="*/ 3800951 w 5810250"/>
                <a:gd name="connsiteY134" fmla="*/ 9049 h 38100"/>
                <a:gd name="connsiteX135" fmla="*/ 3810476 w 5810250"/>
                <a:gd name="connsiteY135" fmla="*/ 33814 h 38100"/>
                <a:gd name="connsiteX136" fmla="*/ 3831431 w 5810250"/>
                <a:gd name="connsiteY136" fmla="*/ 33814 h 38100"/>
                <a:gd name="connsiteX137" fmla="*/ 3831431 w 5810250"/>
                <a:gd name="connsiteY137" fmla="*/ 16669 h 38100"/>
                <a:gd name="connsiteX138" fmla="*/ 3812381 w 5810250"/>
                <a:gd name="connsiteY138" fmla="*/ 16669 h 38100"/>
                <a:gd name="connsiteX139" fmla="*/ 3812381 w 5810250"/>
                <a:gd name="connsiteY139" fmla="*/ 10954 h 38100"/>
                <a:gd name="connsiteX140" fmla="*/ 3814286 w 5810250"/>
                <a:gd name="connsiteY140" fmla="*/ 9049 h 38100"/>
                <a:gd name="connsiteX141" fmla="*/ 3800951 w 5810250"/>
                <a:gd name="connsiteY141" fmla="*/ 9049 h 38100"/>
                <a:gd name="connsiteX142" fmla="*/ 3800951 w 5810250"/>
                <a:gd name="connsiteY142" fmla="*/ 9049 h 38100"/>
                <a:gd name="connsiteX143" fmla="*/ 3800951 w 5810250"/>
                <a:gd name="connsiteY143" fmla="*/ 9049 h 38100"/>
                <a:gd name="connsiteX144" fmla="*/ 3800951 w 5810250"/>
                <a:gd name="connsiteY144" fmla="*/ 9049 h 38100"/>
                <a:gd name="connsiteX145" fmla="*/ 3718084 w 5810250"/>
                <a:gd name="connsiteY145" fmla="*/ 9049 h 38100"/>
                <a:gd name="connsiteX146" fmla="*/ 3716179 w 5810250"/>
                <a:gd name="connsiteY146" fmla="*/ 33814 h 38100"/>
                <a:gd name="connsiteX147" fmla="*/ 3791426 w 5810250"/>
                <a:gd name="connsiteY147" fmla="*/ 33814 h 38100"/>
                <a:gd name="connsiteX148" fmla="*/ 3781901 w 5810250"/>
                <a:gd name="connsiteY148" fmla="*/ 9049 h 38100"/>
                <a:gd name="connsiteX149" fmla="*/ 3718084 w 5810250"/>
                <a:gd name="connsiteY149" fmla="*/ 9049 h 38100"/>
                <a:gd name="connsiteX150" fmla="*/ 3718084 w 5810250"/>
                <a:gd name="connsiteY150" fmla="*/ 9049 h 38100"/>
                <a:gd name="connsiteX151" fmla="*/ 3718084 w 5810250"/>
                <a:gd name="connsiteY151" fmla="*/ 9049 h 38100"/>
                <a:gd name="connsiteX152" fmla="*/ 3718084 w 5810250"/>
                <a:gd name="connsiteY152" fmla="*/ 9049 h 38100"/>
                <a:gd name="connsiteX153" fmla="*/ 3669506 w 5810250"/>
                <a:gd name="connsiteY153" fmla="*/ 9049 h 38100"/>
                <a:gd name="connsiteX154" fmla="*/ 3669506 w 5810250"/>
                <a:gd name="connsiteY154" fmla="*/ 16669 h 38100"/>
                <a:gd name="connsiteX155" fmla="*/ 3663791 w 5810250"/>
                <a:gd name="connsiteY155" fmla="*/ 16669 h 38100"/>
                <a:gd name="connsiteX156" fmla="*/ 3663791 w 5810250"/>
                <a:gd name="connsiteY156" fmla="*/ 9049 h 38100"/>
                <a:gd name="connsiteX157" fmla="*/ 3613309 w 5810250"/>
                <a:gd name="connsiteY157" fmla="*/ 9049 h 38100"/>
                <a:gd name="connsiteX158" fmla="*/ 3613309 w 5810250"/>
                <a:gd name="connsiteY158" fmla="*/ 10954 h 38100"/>
                <a:gd name="connsiteX159" fmla="*/ 3607594 w 5810250"/>
                <a:gd name="connsiteY159" fmla="*/ 10954 h 38100"/>
                <a:gd name="connsiteX160" fmla="*/ 3607594 w 5810250"/>
                <a:gd name="connsiteY160" fmla="*/ 9049 h 38100"/>
                <a:gd name="connsiteX161" fmla="*/ 3545681 w 5810250"/>
                <a:gd name="connsiteY161" fmla="*/ 9049 h 38100"/>
                <a:gd name="connsiteX162" fmla="*/ 3564731 w 5810250"/>
                <a:gd name="connsiteY162" fmla="*/ 33814 h 38100"/>
                <a:gd name="connsiteX163" fmla="*/ 3578066 w 5810250"/>
                <a:gd name="connsiteY163" fmla="*/ 33814 h 38100"/>
                <a:gd name="connsiteX164" fmla="*/ 3587591 w 5810250"/>
                <a:gd name="connsiteY164" fmla="*/ 28099 h 38100"/>
                <a:gd name="connsiteX165" fmla="*/ 3593306 w 5810250"/>
                <a:gd name="connsiteY165" fmla="*/ 33814 h 38100"/>
                <a:gd name="connsiteX166" fmla="*/ 3628549 w 5810250"/>
                <a:gd name="connsiteY166" fmla="*/ 33814 h 38100"/>
                <a:gd name="connsiteX167" fmla="*/ 3626644 w 5810250"/>
                <a:gd name="connsiteY167" fmla="*/ 28099 h 38100"/>
                <a:gd name="connsiteX168" fmla="*/ 3620929 w 5810250"/>
                <a:gd name="connsiteY168" fmla="*/ 28099 h 38100"/>
                <a:gd name="connsiteX169" fmla="*/ 3626644 w 5810250"/>
                <a:gd name="connsiteY169" fmla="*/ 22384 h 38100"/>
                <a:gd name="connsiteX170" fmla="*/ 3632359 w 5810250"/>
                <a:gd name="connsiteY170" fmla="*/ 16669 h 38100"/>
                <a:gd name="connsiteX171" fmla="*/ 3632359 w 5810250"/>
                <a:gd name="connsiteY171" fmla="*/ 33814 h 38100"/>
                <a:gd name="connsiteX172" fmla="*/ 3647599 w 5810250"/>
                <a:gd name="connsiteY172" fmla="*/ 33814 h 38100"/>
                <a:gd name="connsiteX173" fmla="*/ 3657124 w 5810250"/>
                <a:gd name="connsiteY173" fmla="*/ 28099 h 38100"/>
                <a:gd name="connsiteX174" fmla="*/ 3657124 w 5810250"/>
                <a:gd name="connsiteY174" fmla="*/ 33814 h 38100"/>
                <a:gd name="connsiteX175" fmla="*/ 3705701 w 5810250"/>
                <a:gd name="connsiteY175" fmla="*/ 33814 h 38100"/>
                <a:gd name="connsiteX176" fmla="*/ 3701891 w 5810250"/>
                <a:gd name="connsiteY176" fmla="*/ 9049 h 38100"/>
                <a:gd name="connsiteX177" fmla="*/ 3669506 w 5810250"/>
                <a:gd name="connsiteY177" fmla="*/ 9049 h 38100"/>
                <a:gd name="connsiteX178" fmla="*/ 3669506 w 5810250"/>
                <a:gd name="connsiteY178" fmla="*/ 9049 h 38100"/>
                <a:gd name="connsiteX179" fmla="*/ 3669506 w 5810250"/>
                <a:gd name="connsiteY179" fmla="*/ 9049 h 38100"/>
                <a:gd name="connsiteX180" fmla="*/ 3669506 w 5810250"/>
                <a:gd name="connsiteY180" fmla="*/ 9049 h 38100"/>
                <a:gd name="connsiteX181" fmla="*/ 3340894 w 5810250"/>
                <a:gd name="connsiteY181" fmla="*/ 9049 h 38100"/>
                <a:gd name="connsiteX182" fmla="*/ 3335179 w 5810250"/>
                <a:gd name="connsiteY182" fmla="*/ 30004 h 38100"/>
                <a:gd name="connsiteX183" fmla="*/ 3340894 w 5810250"/>
                <a:gd name="connsiteY183" fmla="*/ 30004 h 38100"/>
                <a:gd name="connsiteX184" fmla="*/ 3363754 w 5810250"/>
                <a:gd name="connsiteY184" fmla="*/ 9049 h 38100"/>
                <a:gd name="connsiteX185" fmla="*/ 3340894 w 5810250"/>
                <a:gd name="connsiteY185" fmla="*/ 9049 h 38100"/>
                <a:gd name="connsiteX186" fmla="*/ 3340894 w 5810250"/>
                <a:gd name="connsiteY186" fmla="*/ 9049 h 38100"/>
                <a:gd name="connsiteX187" fmla="*/ 3340894 w 5810250"/>
                <a:gd name="connsiteY187" fmla="*/ 9049 h 38100"/>
                <a:gd name="connsiteX188" fmla="*/ 3340894 w 5810250"/>
                <a:gd name="connsiteY188" fmla="*/ 9049 h 38100"/>
                <a:gd name="connsiteX189" fmla="*/ 3244691 w 5810250"/>
                <a:gd name="connsiteY189" fmla="*/ 9049 h 38100"/>
                <a:gd name="connsiteX190" fmla="*/ 3240881 w 5810250"/>
                <a:gd name="connsiteY190" fmla="*/ 16669 h 38100"/>
                <a:gd name="connsiteX191" fmla="*/ 3240881 w 5810250"/>
                <a:gd name="connsiteY191" fmla="*/ 22384 h 38100"/>
                <a:gd name="connsiteX192" fmla="*/ 3198019 w 5810250"/>
                <a:gd name="connsiteY192" fmla="*/ 16669 h 38100"/>
                <a:gd name="connsiteX193" fmla="*/ 3198019 w 5810250"/>
                <a:gd name="connsiteY193" fmla="*/ 22384 h 38100"/>
                <a:gd name="connsiteX194" fmla="*/ 3209449 w 5810250"/>
                <a:gd name="connsiteY194" fmla="*/ 22384 h 38100"/>
                <a:gd name="connsiteX195" fmla="*/ 3199924 w 5810250"/>
                <a:gd name="connsiteY195" fmla="*/ 33814 h 38100"/>
                <a:gd name="connsiteX196" fmla="*/ 3261836 w 5810250"/>
                <a:gd name="connsiteY196" fmla="*/ 33814 h 38100"/>
                <a:gd name="connsiteX197" fmla="*/ 3278981 w 5810250"/>
                <a:gd name="connsiteY197" fmla="*/ 9049 h 38100"/>
                <a:gd name="connsiteX198" fmla="*/ 3244691 w 5810250"/>
                <a:gd name="connsiteY198" fmla="*/ 9049 h 38100"/>
                <a:gd name="connsiteX199" fmla="*/ 3244691 w 5810250"/>
                <a:gd name="connsiteY199" fmla="*/ 9049 h 38100"/>
                <a:gd name="connsiteX200" fmla="*/ 3244691 w 5810250"/>
                <a:gd name="connsiteY200" fmla="*/ 9049 h 38100"/>
                <a:gd name="connsiteX201" fmla="*/ 3244691 w 5810250"/>
                <a:gd name="connsiteY201" fmla="*/ 9049 h 38100"/>
                <a:gd name="connsiteX202" fmla="*/ 3213259 w 5810250"/>
                <a:gd name="connsiteY202" fmla="*/ 9049 h 38100"/>
                <a:gd name="connsiteX203" fmla="*/ 3215164 w 5810250"/>
                <a:gd name="connsiteY203" fmla="*/ 10954 h 38100"/>
                <a:gd name="connsiteX204" fmla="*/ 3217069 w 5810250"/>
                <a:gd name="connsiteY204" fmla="*/ 9049 h 38100"/>
                <a:gd name="connsiteX205" fmla="*/ 3213259 w 5810250"/>
                <a:gd name="connsiteY205" fmla="*/ 9049 h 38100"/>
                <a:gd name="connsiteX206" fmla="*/ 3213259 w 5810250"/>
                <a:gd name="connsiteY206" fmla="*/ 9049 h 38100"/>
                <a:gd name="connsiteX207" fmla="*/ 3213259 w 5810250"/>
                <a:gd name="connsiteY207" fmla="*/ 9049 h 38100"/>
                <a:gd name="connsiteX208" fmla="*/ 3213259 w 5810250"/>
                <a:gd name="connsiteY208" fmla="*/ 9049 h 38100"/>
                <a:gd name="connsiteX209" fmla="*/ 2993231 w 5810250"/>
                <a:gd name="connsiteY209" fmla="*/ 9049 h 38100"/>
                <a:gd name="connsiteX210" fmla="*/ 2968466 w 5810250"/>
                <a:gd name="connsiteY210" fmla="*/ 16669 h 38100"/>
                <a:gd name="connsiteX211" fmla="*/ 2964656 w 5810250"/>
                <a:gd name="connsiteY211" fmla="*/ 7144 h 38100"/>
                <a:gd name="connsiteX212" fmla="*/ 2947511 w 5810250"/>
                <a:gd name="connsiteY212" fmla="*/ 7144 h 38100"/>
                <a:gd name="connsiteX213" fmla="*/ 2947511 w 5810250"/>
                <a:gd name="connsiteY213" fmla="*/ 28099 h 38100"/>
                <a:gd name="connsiteX214" fmla="*/ 2941796 w 5810250"/>
                <a:gd name="connsiteY214" fmla="*/ 28099 h 38100"/>
                <a:gd name="connsiteX215" fmla="*/ 2941796 w 5810250"/>
                <a:gd name="connsiteY215" fmla="*/ 22384 h 38100"/>
                <a:gd name="connsiteX216" fmla="*/ 2936081 w 5810250"/>
                <a:gd name="connsiteY216" fmla="*/ 7144 h 38100"/>
                <a:gd name="connsiteX217" fmla="*/ 2918936 w 5810250"/>
                <a:gd name="connsiteY217" fmla="*/ 7144 h 38100"/>
                <a:gd name="connsiteX218" fmla="*/ 2913221 w 5810250"/>
                <a:gd name="connsiteY218" fmla="*/ 31909 h 38100"/>
                <a:gd name="connsiteX219" fmla="*/ 3048476 w 5810250"/>
                <a:gd name="connsiteY219" fmla="*/ 31909 h 38100"/>
                <a:gd name="connsiteX220" fmla="*/ 3059906 w 5810250"/>
                <a:gd name="connsiteY220" fmla="*/ 7144 h 38100"/>
                <a:gd name="connsiteX221" fmla="*/ 2993231 w 5810250"/>
                <a:gd name="connsiteY221" fmla="*/ 9049 h 38100"/>
                <a:gd name="connsiteX222" fmla="*/ 2993231 w 5810250"/>
                <a:gd name="connsiteY222" fmla="*/ 9049 h 38100"/>
                <a:gd name="connsiteX223" fmla="*/ 2993231 w 5810250"/>
                <a:gd name="connsiteY223" fmla="*/ 9049 h 38100"/>
                <a:gd name="connsiteX224" fmla="*/ 2993231 w 5810250"/>
                <a:gd name="connsiteY224" fmla="*/ 9049 h 38100"/>
                <a:gd name="connsiteX225" fmla="*/ 2819876 w 5810250"/>
                <a:gd name="connsiteY225" fmla="*/ 9049 h 38100"/>
                <a:gd name="connsiteX226" fmla="*/ 2819876 w 5810250"/>
                <a:gd name="connsiteY226" fmla="*/ 10954 h 38100"/>
                <a:gd name="connsiteX227" fmla="*/ 2864644 w 5810250"/>
                <a:gd name="connsiteY227" fmla="*/ 10954 h 38100"/>
                <a:gd name="connsiteX228" fmla="*/ 2876074 w 5810250"/>
                <a:gd name="connsiteY228" fmla="*/ 22384 h 38100"/>
                <a:gd name="connsiteX229" fmla="*/ 2876074 w 5810250"/>
                <a:gd name="connsiteY229" fmla="*/ 10954 h 38100"/>
                <a:gd name="connsiteX230" fmla="*/ 2870359 w 5810250"/>
                <a:gd name="connsiteY230" fmla="*/ 9049 h 38100"/>
                <a:gd name="connsiteX231" fmla="*/ 2819876 w 5810250"/>
                <a:gd name="connsiteY231" fmla="*/ 9049 h 38100"/>
                <a:gd name="connsiteX232" fmla="*/ 2819876 w 5810250"/>
                <a:gd name="connsiteY232" fmla="*/ 9049 h 38100"/>
                <a:gd name="connsiteX233" fmla="*/ 2819876 w 5810250"/>
                <a:gd name="connsiteY233" fmla="*/ 9049 h 38100"/>
                <a:gd name="connsiteX234" fmla="*/ 2819876 w 5810250"/>
                <a:gd name="connsiteY234" fmla="*/ 9049 h 38100"/>
                <a:gd name="connsiteX235" fmla="*/ 2761774 w 5810250"/>
                <a:gd name="connsiteY235" fmla="*/ 9049 h 38100"/>
                <a:gd name="connsiteX236" fmla="*/ 2763679 w 5810250"/>
                <a:gd name="connsiteY236" fmla="*/ 30004 h 38100"/>
                <a:gd name="connsiteX237" fmla="*/ 2765584 w 5810250"/>
                <a:gd name="connsiteY237" fmla="*/ 35719 h 38100"/>
                <a:gd name="connsiteX238" fmla="*/ 2800826 w 5810250"/>
                <a:gd name="connsiteY238" fmla="*/ 35719 h 38100"/>
                <a:gd name="connsiteX239" fmla="*/ 2819876 w 5810250"/>
                <a:gd name="connsiteY239" fmla="*/ 24289 h 38100"/>
                <a:gd name="connsiteX240" fmla="*/ 2789396 w 5810250"/>
                <a:gd name="connsiteY240" fmla="*/ 24289 h 38100"/>
                <a:gd name="connsiteX241" fmla="*/ 2789396 w 5810250"/>
                <a:gd name="connsiteY241" fmla="*/ 9049 h 38100"/>
                <a:gd name="connsiteX242" fmla="*/ 2761774 w 5810250"/>
                <a:gd name="connsiteY242" fmla="*/ 9049 h 38100"/>
                <a:gd name="connsiteX243" fmla="*/ 2761774 w 5810250"/>
                <a:gd name="connsiteY243" fmla="*/ 9049 h 38100"/>
                <a:gd name="connsiteX244" fmla="*/ 2761774 w 5810250"/>
                <a:gd name="connsiteY244" fmla="*/ 9049 h 38100"/>
                <a:gd name="connsiteX245" fmla="*/ 2761774 w 5810250"/>
                <a:gd name="connsiteY245" fmla="*/ 9049 h 38100"/>
                <a:gd name="connsiteX246" fmla="*/ 2634139 w 5810250"/>
                <a:gd name="connsiteY246" fmla="*/ 9049 h 38100"/>
                <a:gd name="connsiteX247" fmla="*/ 2593181 w 5810250"/>
                <a:gd name="connsiteY247" fmla="*/ 33814 h 38100"/>
                <a:gd name="connsiteX248" fmla="*/ 2687479 w 5810250"/>
                <a:gd name="connsiteY248" fmla="*/ 33814 h 38100"/>
                <a:gd name="connsiteX249" fmla="*/ 2687479 w 5810250"/>
                <a:gd name="connsiteY249" fmla="*/ 10954 h 38100"/>
                <a:gd name="connsiteX250" fmla="*/ 2689384 w 5810250"/>
                <a:gd name="connsiteY250" fmla="*/ 9049 h 38100"/>
                <a:gd name="connsiteX251" fmla="*/ 2634139 w 5810250"/>
                <a:gd name="connsiteY251" fmla="*/ 9049 h 38100"/>
                <a:gd name="connsiteX252" fmla="*/ 2634139 w 5810250"/>
                <a:gd name="connsiteY252" fmla="*/ 9049 h 38100"/>
                <a:gd name="connsiteX253" fmla="*/ 2634139 w 5810250"/>
                <a:gd name="connsiteY253" fmla="*/ 9049 h 38100"/>
                <a:gd name="connsiteX254" fmla="*/ 2634139 w 5810250"/>
                <a:gd name="connsiteY254" fmla="*/ 9049 h 38100"/>
                <a:gd name="connsiteX255" fmla="*/ 2487454 w 5810250"/>
                <a:gd name="connsiteY255" fmla="*/ 9049 h 38100"/>
                <a:gd name="connsiteX256" fmla="*/ 2483644 w 5810250"/>
                <a:gd name="connsiteY256" fmla="*/ 10954 h 38100"/>
                <a:gd name="connsiteX257" fmla="*/ 2508409 w 5810250"/>
                <a:gd name="connsiteY257" fmla="*/ 33814 h 38100"/>
                <a:gd name="connsiteX258" fmla="*/ 2523649 w 5810250"/>
                <a:gd name="connsiteY258" fmla="*/ 33814 h 38100"/>
                <a:gd name="connsiteX259" fmla="*/ 2502694 w 5810250"/>
                <a:gd name="connsiteY259" fmla="*/ 9049 h 38100"/>
                <a:gd name="connsiteX260" fmla="*/ 2487454 w 5810250"/>
                <a:gd name="connsiteY260" fmla="*/ 9049 h 38100"/>
                <a:gd name="connsiteX261" fmla="*/ 2487454 w 5810250"/>
                <a:gd name="connsiteY261" fmla="*/ 9049 h 38100"/>
                <a:gd name="connsiteX262" fmla="*/ 2487454 w 5810250"/>
                <a:gd name="connsiteY262" fmla="*/ 9049 h 38100"/>
                <a:gd name="connsiteX263" fmla="*/ 2487454 w 5810250"/>
                <a:gd name="connsiteY263" fmla="*/ 9049 h 38100"/>
                <a:gd name="connsiteX264" fmla="*/ 2336006 w 5810250"/>
                <a:gd name="connsiteY264" fmla="*/ 9049 h 38100"/>
                <a:gd name="connsiteX265" fmla="*/ 2336006 w 5810250"/>
                <a:gd name="connsiteY265" fmla="*/ 10954 h 38100"/>
                <a:gd name="connsiteX266" fmla="*/ 2332196 w 5810250"/>
                <a:gd name="connsiteY266" fmla="*/ 9049 h 38100"/>
                <a:gd name="connsiteX267" fmla="*/ 2287429 w 5810250"/>
                <a:gd name="connsiteY267" fmla="*/ 9049 h 38100"/>
                <a:gd name="connsiteX268" fmla="*/ 2300764 w 5810250"/>
                <a:gd name="connsiteY268" fmla="*/ 33814 h 38100"/>
                <a:gd name="connsiteX269" fmla="*/ 2372201 w 5810250"/>
                <a:gd name="connsiteY269" fmla="*/ 33814 h 38100"/>
                <a:gd name="connsiteX270" fmla="*/ 2372201 w 5810250"/>
                <a:gd name="connsiteY270" fmla="*/ 16669 h 38100"/>
                <a:gd name="connsiteX271" fmla="*/ 2353151 w 5810250"/>
                <a:gd name="connsiteY271" fmla="*/ 16669 h 38100"/>
                <a:gd name="connsiteX272" fmla="*/ 2353151 w 5810250"/>
                <a:gd name="connsiteY272" fmla="*/ 7144 h 38100"/>
                <a:gd name="connsiteX273" fmla="*/ 2336006 w 5810250"/>
                <a:gd name="connsiteY273" fmla="*/ 9049 h 38100"/>
                <a:gd name="connsiteX274" fmla="*/ 2336006 w 5810250"/>
                <a:gd name="connsiteY274" fmla="*/ 9049 h 38100"/>
                <a:gd name="connsiteX275" fmla="*/ 2336006 w 5810250"/>
                <a:gd name="connsiteY275" fmla="*/ 9049 h 38100"/>
                <a:gd name="connsiteX276" fmla="*/ 2336006 w 5810250"/>
                <a:gd name="connsiteY276" fmla="*/ 9049 h 38100"/>
                <a:gd name="connsiteX277" fmla="*/ 2222659 w 5810250"/>
                <a:gd name="connsiteY277" fmla="*/ 9049 h 38100"/>
                <a:gd name="connsiteX278" fmla="*/ 2216944 w 5810250"/>
                <a:gd name="connsiteY278" fmla="*/ 10954 h 38100"/>
                <a:gd name="connsiteX279" fmla="*/ 2197894 w 5810250"/>
                <a:gd name="connsiteY279" fmla="*/ 10954 h 38100"/>
                <a:gd name="connsiteX280" fmla="*/ 2195989 w 5810250"/>
                <a:gd name="connsiteY280" fmla="*/ 9049 h 38100"/>
                <a:gd name="connsiteX281" fmla="*/ 2182654 w 5810250"/>
                <a:gd name="connsiteY281" fmla="*/ 9049 h 38100"/>
                <a:gd name="connsiteX282" fmla="*/ 2184559 w 5810250"/>
                <a:gd name="connsiteY282" fmla="*/ 16669 h 38100"/>
                <a:gd name="connsiteX283" fmla="*/ 2173129 w 5810250"/>
                <a:gd name="connsiteY283" fmla="*/ 16669 h 38100"/>
                <a:gd name="connsiteX284" fmla="*/ 2173129 w 5810250"/>
                <a:gd name="connsiteY284" fmla="*/ 10954 h 38100"/>
                <a:gd name="connsiteX285" fmla="*/ 2171224 w 5810250"/>
                <a:gd name="connsiteY285" fmla="*/ 9049 h 38100"/>
                <a:gd name="connsiteX286" fmla="*/ 2060734 w 5810250"/>
                <a:gd name="connsiteY286" fmla="*/ 9049 h 38100"/>
                <a:gd name="connsiteX287" fmla="*/ 2074069 w 5810250"/>
                <a:gd name="connsiteY287" fmla="*/ 33814 h 38100"/>
                <a:gd name="connsiteX288" fmla="*/ 2241709 w 5810250"/>
                <a:gd name="connsiteY288" fmla="*/ 33814 h 38100"/>
                <a:gd name="connsiteX289" fmla="*/ 2247424 w 5810250"/>
                <a:gd name="connsiteY289" fmla="*/ 16669 h 38100"/>
                <a:gd name="connsiteX290" fmla="*/ 2245519 w 5810250"/>
                <a:gd name="connsiteY290" fmla="*/ 33814 h 38100"/>
                <a:gd name="connsiteX291" fmla="*/ 2272189 w 5810250"/>
                <a:gd name="connsiteY291" fmla="*/ 33814 h 38100"/>
                <a:gd name="connsiteX292" fmla="*/ 2272189 w 5810250"/>
                <a:gd name="connsiteY292" fmla="*/ 9049 h 38100"/>
                <a:gd name="connsiteX293" fmla="*/ 2222659 w 5810250"/>
                <a:gd name="connsiteY293" fmla="*/ 9049 h 38100"/>
                <a:gd name="connsiteX294" fmla="*/ 2222659 w 5810250"/>
                <a:gd name="connsiteY294" fmla="*/ 9049 h 38100"/>
                <a:gd name="connsiteX295" fmla="*/ 2222659 w 5810250"/>
                <a:gd name="connsiteY295" fmla="*/ 9049 h 38100"/>
                <a:gd name="connsiteX296" fmla="*/ 2222659 w 5810250"/>
                <a:gd name="connsiteY296" fmla="*/ 9049 h 38100"/>
                <a:gd name="connsiteX297" fmla="*/ 1973104 w 5810250"/>
                <a:gd name="connsiteY297" fmla="*/ 9049 h 38100"/>
                <a:gd name="connsiteX298" fmla="*/ 1954054 w 5810250"/>
                <a:gd name="connsiteY298" fmla="*/ 33814 h 38100"/>
                <a:gd name="connsiteX299" fmla="*/ 2010251 w 5810250"/>
                <a:gd name="connsiteY299" fmla="*/ 33814 h 38100"/>
                <a:gd name="connsiteX300" fmla="*/ 2002631 w 5810250"/>
                <a:gd name="connsiteY300" fmla="*/ 9049 h 38100"/>
                <a:gd name="connsiteX301" fmla="*/ 1973104 w 5810250"/>
                <a:gd name="connsiteY301" fmla="*/ 9049 h 38100"/>
                <a:gd name="connsiteX302" fmla="*/ 1973104 w 5810250"/>
                <a:gd name="connsiteY302" fmla="*/ 9049 h 38100"/>
                <a:gd name="connsiteX303" fmla="*/ 1973104 w 5810250"/>
                <a:gd name="connsiteY303" fmla="*/ 9049 h 38100"/>
                <a:gd name="connsiteX304" fmla="*/ 1973104 w 5810250"/>
                <a:gd name="connsiteY304" fmla="*/ 9049 h 38100"/>
                <a:gd name="connsiteX305" fmla="*/ 1913096 w 5810250"/>
                <a:gd name="connsiteY305" fmla="*/ 9049 h 38100"/>
                <a:gd name="connsiteX306" fmla="*/ 1913096 w 5810250"/>
                <a:gd name="connsiteY306" fmla="*/ 33814 h 38100"/>
                <a:gd name="connsiteX307" fmla="*/ 1930241 w 5810250"/>
                <a:gd name="connsiteY307" fmla="*/ 33814 h 38100"/>
                <a:gd name="connsiteX308" fmla="*/ 1937861 w 5810250"/>
                <a:gd name="connsiteY308" fmla="*/ 16669 h 38100"/>
                <a:gd name="connsiteX309" fmla="*/ 1924526 w 5810250"/>
                <a:gd name="connsiteY309" fmla="*/ 7144 h 38100"/>
                <a:gd name="connsiteX310" fmla="*/ 1913096 w 5810250"/>
                <a:gd name="connsiteY310" fmla="*/ 9049 h 38100"/>
                <a:gd name="connsiteX311" fmla="*/ 1913096 w 5810250"/>
                <a:gd name="connsiteY311" fmla="*/ 9049 h 38100"/>
                <a:gd name="connsiteX312" fmla="*/ 1913096 w 5810250"/>
                <a:gd name="connsiteY312" fmla="*/ 9049 h 38100"/>
                <a:gd name="connsiteX313" fmla="*/ 1913096 w 5810250"/>
                <a:gd name="connsiteY313" fmla="*/ 9049 h 38100"/>
                <a:gd name="connsiteX314" fmla="*/ 1816894 w 5810250"/>
                <a:gd name="connsiteY314" fmla="*/ 9049 h 38100"/>
                <a:gd name="connsiteX315" fmla="*/ 1814989 w 5810250"/>
                <a:gd name="connsiteY315" fmla="*/ 10954 h 38100"/>
                <a:gd name="connsiteX316" fmla="*/ 1820704 w 5810250"/>
                <a:gd name="connsiteY316" fmla="*/ 22384 h 38100"/>
                <a:gd name="connsiteX317" fmla="*/ 1828324 w 5810250"/>
                <a:gd name="connsiteY317" fmla="*/ 33814 h 38100"/>
                <a:gd name="connsiteX318" fmla="*/ 1869281 w 5810250"/>
                <a:gd name="connsiteY318" fmla="*/ 33814 h 38100"/>
                <a:gd name="connsiteX319" fmla="*/ 1871186 w 5810250"/>
                <a:gd name="connsiteY319" fmla="*/ 28099 h 38100"/>
                <a:gd name="connsiteX320" fmla="*/ 1865471 w 5810250"/>
                <a:gd name="connsiteY320" fmla="*/ 22384 h 38100"/>
                <a:gd name="connsiteX321" fmla="*/ 1844516 w 5810250"/>
                <a:gd name="connsiteY321" fmla="*/ 7144 h 38100"/>
                <a:gd name="connsiteX322" fmla="*/ 1816894 w 5810250"/>
                <a:gd name="connsiteY322" fmla="*/ 9049 h 38100"/>
                <a:gd name="connsiteX323" fmla="*/ 1816894 w 5810250"/>
                <a:gd name="connsiteY323" fmla="*/ 9049 h 38100"/>
                <a:gd name="connsiteX324" fmla="*/ 1816894 w 5810250"/>
                <a:gd name="connsiteY324" fmla="*/ 9049 h 38100"/>
                <a:gd name="connsiteX325" fmla="*/ 1816894 w 5810250"/>
                <a:gd name="connsiteY325" fmla="*/ 9049 h 38100"/>
                <a:gd name="connsiteX326" fmla="*/ 1693069 w 5810250"/>
                <a:gd name="connsiteY326" fmla="*/ 9049 h 38100"/>
                <a:gd name="connsiteX327" fmla="*/ 1689259 w 5810250"/>
                <a:gd name="connsiteY327" fmla="*/ 24289 h 38100"/>
                <a:gd name="connsiteX328" fmla="*/ 1670209 w 5810250"/>
                <a:gd name="connsiteY328" fmla="*/ 12859 h 38100"/>
                <a:gd name="connsiteX329" fmla="*/ 1668304 w 5810250"/>
                <a:gd name="connsiteY329" fmla="*/ 10954 h 38100"/>
                <a:gd name="connsiteX330" fmla="*/ 1602581 w 5810250"/>
                <a:gd name="connsiteY330" fmla="*/ 10954 h 38100"/>
                <a:gd name="connsiteX331" fmla="*/ 1637824 w 5810250"/>
                <a:gd name="connsiteY331" fmla="*/ 12859 h 38100"/>
                <a:gd name="connsiteX332" fmla="*/ 1626394 w 5810250"/>
                <a:gd name="connsiteY332" fmla="*/ 24289 h 38100"/>
                <a:gd name="connsiteX333" fmla="*/ 1632109 w 5810250"/>
                <a:gd name="connsiteY333" fmla="*/ 24289 h 38100"/>
                <a:gd name="connsiteX334" fmla="*/ 1632109 w 5810250"/>
                <a:gd name="connsiteY334" fmla="*/ 30004 h 38100"/>
                <a:gd name="connsiteX335" fmla="*/ 1651159 w 5810250"/>
                <a:gd name="connsiteY335" fmla="*/ 18574 h 38100"/>
                <a:gd name="connsiteX336" fmla="*/ 1662589 w 5810250"/>
                <a:gd name="connsiteY336" fmla="*/ 30004 h 38100"/>
                <a:gd name="connsiteX337" fmla="*/ 1662589 w 5810250"/>
                <a:gd name="connsiteY337" fmla="*/ 35719 h 38100"/>
                <a:gd name="connsiteX338" fmla="*/ 1697831 w 5810250"/>
                <a:gd name="connsiteY338" fmla="*/ 35719 h 38100"/>
                <a:gd name="connsiteX339" fmla="*/ 1703546 w 5810250"/>
                <a:gd name="connsiteY339" fmla="*/ 10954 h 38100"/>
                <a:gd name="connsiteX340" fmla="*/ 1693069 w 5810250"/>
                <a:gd name="connsiteY340" fmla="*/ 9049 h 38100"/>
                <a:gd name="connsiteX341" fmla="*/ 1693069 w 5810250"/>
                <a:gd name="connsiteY341" fmla="*/ 9049 h 38100"/>
                <a:gd name="connsiteX342" fmla="*/ 1693069 w 5810250"/>
                <a:gd name="connsiteY342" fmla="*/ 9049 h 38100"/>
                <a:gd name="connsiteX343" fmla="*/ 1693069 w 5810250"/>
                <a:gd name="connsiteY343" fmla="*/ 9049 h 38100"/>
                <a:gd name="connsiteX344" fmla="*/ 1322546 w 5810250"/>
                <a:gd name="connsiteY344" fmla="*/ 9049 h 38100"/>
                <a:gd name="connsiteX345" fmla="*/ 1307306 w 5810250"/>
                <a:gd name="connsiteY345" fmla="*/ 35719 h 38100"/>
                <a:gd name="connsiteX346" fmla="*/ 1326356 w 5810250"/>
                <a:gd name="connsiteY346" fmla="*/ 35719 h 38100"/>
                <a:gd name="connsiteX347" fmla="*/ 1335881 w 5810250"/>
                <a:gd name="connsiteY347" fmla="*/ 10954 h 38100"/>
                <a:gd name="connsiteX348" fmla="*/ 1322546 w 5810250"/>
                <a:gd name="connsiteY348" fmla="*/ 9049 h 38100"/>
                <a:gd name="connsiteX349" fmla="*/ 1322546 w 5810250"/>
                <a:gd name="connsiteY349" fmla="*/ 9049 h 38100"/>
                <a:gd name="connsiteX350" fmla="*/ 1322546 w 5810250"/>
                <a:gd name="connsiteY350" fmla="*/ 9049 h 38100"/>
                <a:gd name="connsiteX351" fmla="*/ 1322546 w 5810250"/>
                <a:gd name="connsiteY351" fmla="*/ 9049 h 38100"/>
                <a:gd name="connsiteX352" fmla="*/ 1020604 w 5810250"/>
                <a:gd name="connsiteY352" fmla="*/ 9049 h 38100"/>
                <a:gd name="connsiteX353" fmla="*/ 1018699 w 5810250"/>
                <a:gd name="connsiteY353" fmla="*/ 35719 h 38100"/>
                <a:gd name="connsiteX354" fmla="*/ 1093946 w 5810250"/>
                <a:gd name="connsiteY354" fmla="*/ 35719 h 38100"/>
                <a:gd name="connsiteX355" fmla="*/ 1093946 w 5810250"/>
                <a:gd name="connsiteY355" fmla="*/ 30004 h 38100"/>
                <a:gd name="connsiteX356" fmla="*/ 1099661 w 5810250"/>
                <a:gd name="connsiteY356" fmla="*/ 30004 h 38100"/>
                <a:gd name="connsiteX357" fmla="*/ 1099661 w 5810250"/>
                <a:gd name="connsiteY357" fmla="*/ 35719 h 38100"/>
                <a:gd name="connsiteX358" fmla="*/ 1159669 w 5810250"/>
                <a:gd name="connsiteY358" fmla="*/ 35719 h 38100"/>
                <a:gd name="connsiteX359" fmla="*/ 1198721 w 5810250"/>
                <a:gd name="connsiteY359" fmla="*/ 30004 h 38100"/>
                <a:gd name="connsiteX360" fmla="*/ 1206341 w 5810250"/>
                <a:gd name="connsiteY360" fmla="*/ 33814 h 38100"/>
                <a:gd name="connsiteX361" fmla="*/ 1247299 w 5810250"/>
                <a:gd name="connsiteY361" fmla="*/ 33814 h 38100"/>
                <a:gd name="connsiteX362" fmla="*/ 1216819 w 5810250"/>
                <a:gd name="connsiteY362" fmla="*/ 22384 h 38100"/>
                <a:gd name="connsiteX363" fmla="*/ 1197769 w 5810250"/>
                <a:gd name="connsiteY363" fmla="*/ 16669 h 38100"/>
                <a:gd name="connsiteX364" fmla="*/ 1197769 w 5810250"/>
                <a:gd name="connsiteY364" fmla="*/ 9049 h 38100"/>
                <a:gd name="connsiteX365" fmla="*/ 1020604 w 5810250"/>
                <a:gd name="connsiteY365" fmla="*/ 9049 h 38100"/>
                <a:gd name="connsiteX366" fmla="*/ 1020604 w 5810250"/>
                <a:gd name="connsiteY366" fmla="*/ 9049 h 38100"/>
                <a:gd name="connsiteX367" fmla="*/ 1020604 w 5810250"/>
                <a:gd name="connsiteY367" fmla="*/ 9049 h 38100"/>
                <a:gd name="connsiteX368" fmla="*/ 1020604 w 5810250"/>
                <a:gd name="connsiteY368" fmla="*/ 9049 h 38100"/>
                <a:gd name="connsiteX369" fmla="*/ 937736 w 5810250"/>
                <a:gd name="connsiteY369" fmla="*/ 9049 h 38100"/>
                <a:gd name="connsiteX370" fmla="*/ 937736 w 5810250"/>
                <a:gd name="connsiteY370" fmla="*/ 10954 h 38100"/>
                <a:gd name="connsiteX371" fmla="*/ 980599 w 5810250"/>
                <a:gd name="connsiteY371" fmla="*/ 10954 h 38100"/>
                <a:gd name="connsiteX372" fmla="*/ 992029 w 5810250"/>
                <a:gd name="connsiteY372" fmla="*/ 16669 h 38100"/>
                <a:gd name="connsiteX373" fmla="*/ 992029 w 5810250"/>
                <a:gd name="connsiteY373" fmla="*/ 10954 h 38100"/>
                <a:gd name="connsiteX374" fmla="*/ 997744 w 5810250"/>
                <a:gd name="connsiteY374" fmla="*/ 10954 h 38100"/>
                <a:gd name="connsiteX375" fmla="*/ 997744 w 5810250"/>
                <a:gd name="connsiteY375" fmla="*/ 9049 h 38100"/>
                <a:gd name="connsiteX376" fmla="*/ 937736 w 5810250"/>
                <a:gd name="connsiteY376" fmla="*/ 9049 h 38100"/>
                <a:gd name="connsiteX377" fmla="*/ 937736 w 5810250"/>
                <a:gd name="connsiteY377" fmla="*/ 9049 h 38100"/>
                <a:gd name="connsiteX378" fmla="*/ 937736 w 5810250"/>
                <a:gd name="connsiteY378" fmla="*/ 9049 h 38100"/>
                <a:gd name="connsiteX379" fmla="*/ 937736 w 5810250"/>
                <a:gd name="connsiteY379" fmla="*/ 9049 h 38100"/>
                <a:gd name="connsiteX380" fmla="*/ 916781 w 5810250"/>
                <a:gd name="connsiteY380" fmla="*/ 9049 h 38100"/>
                <a:gd name="connsiteX381" fmla="*/ 912971 w 5810250"/>
                <a:gd name="connsiteY381" fmla="*/ 24289 h 38100"/>
                <a:gd name="connsiteX382" fmla="*/ 918686 w 5810250"/>
                <a:gd name="connsiteY382" fmla="*/ 24289 h 38100"/>
                <a:gd name="connsiteX383" fmla="*/ 937736 w 5810250"/>
                <a:gd name="connsiteY383" fmla="*/ 12859 h 38100"/>
                <a:gd name="connsiteX384" fmla="*/ 926306 w 5810250"/>
                <a:gd name="connsiteY384" fmla="*/ 10954 h 38100"/>
                <a:gd name="connsiteX385" fmla="*/ 916781 w 5810250"/>
                <a:gd name="connsiteY385" fmla="*/ 9049 h 38100"/>
                <a:gd name="connsiteX386" fmla="*/ 916781 w 5810250"/>
                <a:gd name="connsiteY386" fmla="*/ 9049 h 38100"/>
                <a:gd name="connsiteX387" fmla="*/ 916781 w 5810250"/>
                <a:gd name="connsiteY387" fmla="*/ 9049 h 38100"/>
                <a:gd name="connsiteX388" fmla="*/ 916781 w 5810250"/>
                <a:gd name="connsiteY388" fmla="*/ 9049 h 38100"/>
                <a:gd name="connsiteX389" fmla="*/ 872014 w 5810250"/>
                <a:gd name="connsiteY389" fmla="*/ 9049 h 38100"/>
                <a:gd name="connsiteX390" fmla="*/ 875824 w 5810250"/>
                <a:gd name="connsiteY390" fmla="*/ 16669 h 38100"/>
                <a:gd name="connsiteX391" fmla="*/ 881539 w 5810250"/>
                <a:gd name="connsiteY391" fmla="*/ 16669 h 38100"/>
                <a:gd name="connsiteX392" fmla="*/ 881539 w 5810250"/>
                <a:gd name="connsiteY392" fmla="*/ 10954 h 38100"/>
                <a:gd name="connsiteX393" fmla="*/ 885349 w 5810250"/>
                <a:gd name="connsiteY393" fmla="*/ 9049 h 38100"/>
                <a:gd name="connsiteX394" fmla="*/ 872014 w 5810250"/>
                <a:gd name="connsiteY394" fmla="*/ 9049 h 38100"/>
                <a:gd name="connsiteX395" fmla="*/ 872014 w 5810250"/>
                <a:gd name="connsiteY395" fmla="*/ 9049 h 38100"/>
                <a:gd name="connsiteX396" fmla="*/ 872014 w 5810250"/>
                <a:gd name="connsiteY396" fmla="*/ 9049 h 38100"/>
                <a:gd name="connsiteX397" fmla="*/ 872014 w 5810250"/>
                <a:gd name="connsiteY397" fmla="*/ 9049 h 38100"/>
                <a:gd name="connsiteX398" fmla="*/ 777716 w 5810250"/>
                <a:gd name="connsiteY398" fmla="*/ 9049 h 38100"/>
                <a:gd name="connsiteX399" fmla="*/ 781526 w 5810250"/>
                <a:gd name="connsiteY399" fmla="*/ 24289 h 38100"/>
                <a:gd name="connsiteX400" fmla="*/ 792956 w 5810250"/>
                <a:gd name="connsiteY400" fmla="*/ 24289 h 38100"/>
                <a:gd name="connsiteX401" fmla="*/ 806291 w 5810250"/>
                <a:gd name="connsiteY401" fmla="*/ 9049 h 38100"/>
                <a:gd name="connsiteX402" fmla="*/ 777716 w 5810250"/>
                <a:gd name="connsiteY402" fmla="*/ 9049 h 38100"/>
                <a:gd name="connsiteX403" fmla="*/ 777716 w 5810250"/>
                <a:gd name="connsiteY403" fmla="*/ 9049 h 38100"/>
                <a:gd name="connsiteX404" fmla="*/ 777716 w 5810250"/>
                <a:gd name="connsiteY404" fmla="*/ 9049 h 38100"/>
                <a:gd name="connsiteX405" fmla="*/ 777716 w 5810250"/>
                <a:gd name="connsiteY405" fmla="*/ 9049 h 38100"/>
                <a:gd name="connsiteX406" fmla="*/ 706279 w 5810250"/>
                <a:gd name="connsiteY406" fmla="*/ 9049 h 38100"/>
                <a:gd name="connsiteX407" fmla="*/ 734854 w 5810250"/>
                <a:gd name="connsiteY407" fmla="*/ 33814 h 38100"/>
                <a:gd name="connsiteX408" fmla="*/ 748189 w 5810250"/>
                <a:gd name="connsiteY408" fmla="*/ 33814 h 38100"/>
                <a:gd name="connsiteX409" fmla="*/ 744379 w 5810250"/>
                <a:gd name="connsiteY409" fmla="*/ 7144 h 38100"/>
                <a:gd name="connsiteX410" fmla="*/ 706279 w 5810250"/>
                <a:gd name="connsiteY410" fmla="*/ 9049 h 38100"/>
                <a:gd name="connsiteX411" fmla="*/ 706279 w 5810250"/>
                <a:gd name="connsiteY411" fmla="*/ 9049 h 38100"/>
                <a:gd name="connsiteX412" fmla="*/ 706279 w 5810250"/>
                <a:gd name="connsiteY412" fmla="*/ 9049 h 38100"/>
                <a:gd name="connsiteX413" fmla="*/ 706279 w 5810250"/>
                <a:gd name="connsiteY413" fmla="*/ 9049 h 38100"/>
                <a:gd name="connsiteX414" fmla="*/ 584359 w 5810250"/>
                <a:gd name="connsiteY414" fmla="*/ 9049 h 38100"/>
                <a:gd name="connsiteX415" fmla="*/ 584359 w 5810250"/>
                <a:gd name="connsiteY415" fmla="*/ 16669 h 38100"/>
                <a:gd name="connsiteX416" fmla="*/ 578644 w 5810250"/>
                <a:gd name="connsiteY416" fmla="*/ 16669 h 38100"/>
                <a:gd name="connsiteX417" fmla="*/ 578644 w 5810250"/>
                <a:gd name="connsiteY417" fmla="*/ 9049 h 38100"/>
                <a:gd name="connsiteX418" fmla="*/ 561499 w 5810250"/>
                <a:gd name="connsiteY418" fmla="*/ 9049 h 38100"/>
                <a:gd name="connsiteX419" fmla="*/ 567214 w 5810250"/>
                <a:gd name="connsiteY419" fmla="*/ 10954 h 38100"/>
                <a:gd name="connsiteX420" fmla="*/ 572929 w 5810250"/>
                <a:gd name="connsiteY420" fmla="*/ 30004 h 38100"/>
                <a:gd name="connsiteX421" fmla="*/ 567214 w 5810250"/>
                <a:gd name="connsiteY421" fmla="*/ 35719 h 38100"/>
                <a:gd name="connsiteX422" fmla="*/ 608171 w 5810250"/>
                <a:gd name="connsiteY422" fmla="*/ 35719 h 38100"/>
                <a:gd name="connsiteX423" fmla="*/ 631031 w 5810250"/>
                <a:gd name="connsiteY423" fmla="*/ 10954 h 38100"/>
                <a:gd name="connsiteX424" fmla="*/ 584359 w 5810250"/>
                <a:gd name="connsiteY424" fmla="*/ 9049 h 38100"/>
                <a:gd name="connsiteX425" fmla="*/ 584359 w 5810250"/>
                <a:gd name="connsiteY425" fmla="*/ 9049 h 38100"/>
                <a:gd name="connsiteX426" fmla="*/ 584359 w 5810250"/>
                <a:gd name="connsiteY426" fmla="*/ 9049 h 38100"/>
                <a:gd name="connsiteX427" fmla="*/ 584359 w 5810250"/>
                <a:gd name="connsiteY427" fmla="*/ 9049 h 38100"/>
                <a:gd name="connsiteX428" fmla="*/ 464344 w 5810250"/>
                <a:gd name="connsiteY428" fmla="*/ 9049 h 38100"/>
                <a:gd name="connsiteX429" fmla="*/ 466249 w 5810250"/>
                <a:gd name="connsiteY429" fmla="*/ 24289 h 38100"/>
                <a:gd name="connsiteX430" fmla="*/ 454819 w 5810250"/>
                <a:gd name="connsiteY430" fmla="*/ 35719 h 38100"/>
                <a:gd name="connsiteX431" fmla="*/ 552926 w 5810250"/>
                <a:gd name="connsiteY431" fmla="*/ 35719 h 38100"/>
                <a:gd name="connsiteX432" fmla="*/ 552926 w 5810250"/>
                <a:gd name="connsiteY432" fmla="*/ 12859 h 38100"/>
                <a:gd name="connsiteX433" fmla="*/ 552926 w 5810250"/>
                <a:gd name="connsiteY433" fmla="*/ 10954 h 38100"/>
                <a:gd name="connsiteX434" fmla="*/ 464344 w 5810250"/>
                <a:gd name="connsiteY434" fmla="*/ 10954 h 38100"/>
                <a:gd name="connsiteX435" fmla="*/ 464344 w 5810250"/>
                <a:gd name="connsiteY435" fmla="*/ 9049 h 38100"/>
                <a:gd name="connsiteX436" fmla="*/ 464344 w 5810250"/>
                <a:gd name="connsiteY436" fmla="*/ 9049 h 38100"/>
                <a:gd name="connsiteX437" fmla="*/ 464344 w 5810250"/>
                <a:gd name="connsiteY437" fmla="*/ 9049 h 38100"/>
                <a:gd name="connsiteX438" fmla="*/ 205264 w 5810250"/>
                <a:gd name="connsiteY438" fmla="*/ 9049 h 38100"/>
                <a:gd name="connsiteX439" fmla="*/ 218599 w 5810250"/>
                <a:gd name="connsiteY439" fmla="*/ 24289 h 38100"/>
                <a:gd name="connsiteX440" fmla="*/ 207169 w 5810250"/>
                <a:gd name="connsiteY440" fmla="*/ 35719 h 38100"/>
                <a:gd name="connsiteX441" fmla="*/ 239554 w 5810250"/>
                <a:gd name="connsiteY441" fmla="*/ 35719 h 38100"/>
                <a:gd name="connsiteX442" fmla="*/ 252889 w 5810250"/>
                <a:gd name="connsiteY442" fmla="*/ 10954 h 38100"/>
                <a:gd name="connsiteX443" fmla="*/ 205264 w 5810250"/>
                <a:gd name="connsiteY443" fmla="*/ 9049 h 38100"/>
                <a:gd name="connsiteX444" fmla="*/ 205264 w 5810250"/>
                <a:gd name="connsiteY444" fmla="*/ 9049 h 38100"/>
                <a:gd name="connsiteX445" fmla="*/ 205264 w 5810250"/>
                <a:gd name="connsiteY445" fmla="*/ 9049 h 38100"/>
                <a:gd name="connsiteX446" fmla="*/ 205264 w 5810250"/>
                <a:gd name="connsiteY446" fmla="*/ 9049 h 38100"/>
                <a:gd name="connsiteX447" fmla="*/ 118586 w 5810250"/>
                <a:gd name="connsiteY447" fmla="*/ 9049 h 38100"/>
                <a:gd name="connsiteX448" fmla="*/ 118586 w 5810250"/>
                <a:gd name="connsiteY448" fmla="*/ 16669 h 38100"/>
                <a:gd name="connsiteX449" fmla="*/ 107156 w 5810250"/>
                <a:gd name="connsiteY449" fmla="*/ 16669 h 38100"/>
                <a:gd name="connsiteX450" fmla="*/ 107156 w 5810250"/>
                <a:gd name="connsiteY450" fmla="*/ 9049 h 38100"/>
                <a:gd name="connsiteX451" fmla="*/ 14764 w 5810250"/>
                <a:gd name="connsiteY451" fmla="*/ 9049 h 38100"/>
                <a:gd name="connsiteX452" fmla="*/ 14764 w 5810250"/>
                <a:gd name="connsiteY452" fmla="*/ 10954 h 38100"/>
                <a:gd name="connsiteX453" fmla="*/ 7144 w 5810250"/>
                <a:gd name="connsiteY453" fmla="*/ 33814 h 38100"/>
                <a:gd name="connsiteX454" fmla="*/ 117634 w 5810250"/>
                <a:gd name="connsiteY454" fmla="*/ 33814 h 38100"/>
                <a:gd name="connsiteX455" fmla="*/ 166211 w 5810250"/>
                <a:gd name="connsiteY455" fmla="*/ 9049 h 38100"/>
                <a:gd name="connsiteX456" fmla="*/ 118586 w 5810250"/>
                <a:gd name="connsiteY456" fmla="*/ 9049 h 38100"/>
                <a:gd name="connsiteX457" fmla="*/ 118586 w 5810250"/>
                <a:gd name="connsiteY457" fmla="*/ 9049 h 38100"/>
                <a:gd name="connsiteX458" fmla="*/ 118586 w 5810250"/>
                <a:gd name="connsiteY458" fmla="*/ 9049 h 38100"/>
                <a:gd name="connsiteX459" fmla="*/ 118586 w 5810250"/>
                <a:gd name="connsiteY459" fmla="*/ 9049 h 38100"/>
                <a:gd name="connsiteX460" fmla="*/ 5422106 w 5810250"/>
                <a:gd name="connsiteY460" fmla="*/ 33814 h 38100"/>
                <a:gd name="connsiteX461" fmla="*/ 5383054 w 5810250"/>
                <a:gd name="connsiteY461" fmla="*/ 28099 h 38100"/>
                <a:gd name="connsiteX462" fmla="*/ 5383054 w 5810250"/>
                <a:gd name="connsiteY462" fmla="*/ 33814 h 38100"/>
                <a:gd name="connsiteX463" fmla="*/ 5422106 w 5810250"/>
                <a:gd name="connsiteY463" fmla="*/ 33814 h 38100"/>
                <a:gd name="connsiteX464" fmla="*/ 5422106 w 5810250"/>
                <a:gd name="connsiteY464" fmla="*/ 33814 h 38100"/>
                <a:gd name="connsiteX465" fmla="*/ 5422106 w 5810250"/>
                <a:gd name="connsiteY465" fmla="*/ 33814 h 38100"/>
                <a:gd name="connsiteX466" fmla="*/ 5422106 w 5810250"/>
                <a:gd name="connsiteY466" fmla="*/ 33814 h 38100"/>
                <a:gd name="connsiteX467" fmla="*/ 5298281 w 5810250"/>
                <a:gd name="connsiteY467" fmla="*/ 33814 h 38100"/>
                <a:gd name="connsiteX468" fmla="*/ 5303997 w 5810250"/>
                <a:gd name="connsiteY468" fmla="*/ 31909 h 38100"/>
                <a:gd name="connsiteX469" fmla="*/ 5307806 w 5810250"/>
                <a:gd name="connsiteY469" fmla="*/ 22384 h 38100"/>
                <a:gd name="connsiteX470" fmla="*/ 5288756 w 5810250"/>
                <a:gd name="connsiteY470" fmla="*/ 22384 h 38100"/>
                <a:gd name="connsiteX471" fmla="*/ 5262086 w 5810250"/>
                <a:gd name="connsiteY471" fmla="*/ 33814 h 38100"/>
                <a:gd name="connsiteX472" fmla="*/ 5298281 w 5810250"/>
                <a:gd name="connsiteY472" fmla="*/ 33814 h 38100"/>
                <a:gd name="connsiteX473" fmla="*/ 5298281 w 5810250"/>
                <a:gd name="connsiteY473" fmla="*/ 33814 h 38100"/>
                <a:gd name="connsiteX474" fmla="*/ 5298281 w 5810250"/>
                <a:gd name="connsiteY474" fmla="*/ 33814 h 38100"/>
                <a:gd name="connsiteX475" fmla="*/ 5298281 w 5810250"/>
                <a:gd name="connsiteY475" fmla="*/ 33814 h 38100"/>
                <a:gd name="connsiteX476" fmla="*/ 4380072 w 5810250"/>
                <a:gd name="connsiteY476" fmla="*/ 33814 h 38100"/>
                <a:gd name="connsiteX477" fmla="*/ 4387691 w 5810250"/>
                <a:gd name="connsiteY477" fmla="*/ 28099 h 38100"/>
                <a:gd name="connsiteX478" fmla="*/ 4376261 w 5810250"/>
                <a:gd name="connsiteY478" fmla="*/ 28099 h 38100"/>
                <a:gd name="connsiteX479" fmla="*/ 4376261 w 5810250"/>
                <a:gd name="connsiteY479" fmla="*/ 33814 h 38100"/>
                <a:gd name="connsiteX480" fmla="*/ 4380072 w 5810250"/>
                <a:gd name="connsiteY480" fmla="*/ 33814 h 38100"/>
                <a:gd name="connsiteX481" fmla="*/ 4380072 w 5810250"/>
                <a:gd name="connsiteY481" fmla="*/ 33814 h 38100"/>
                <a:gd name="connsiteX482" fmla="*/ 4380072 w 5810250"/>
                <a:gd name="connsiteY482" fmla="*/ 33814 h 38100"/>
                <a:gd name="connsiteX483" fmla="*/ 4380072 w 5810250"/>
                <a:gd name="connsiteY483" fmla="*/ 33814 h 38100"/>
                <a:gd name="connsiteX484" fmla="*/ 972026 w 5810250"/>
                <a:gd name="connsiteY484" fmla="*/ 33814 h 38100"/>
                <a:gd name="connsiteX485" fmla="*/ 956786 w 5810250"/>
                <a:gd name="connsiteY485" fmla="*/ 22384 h 38100"/>
                <a:gd name="connsiteX486" fmla="*/ 945356 w 5810250"/>
                <a:gd name="connsiteY486" fmla="*/ 33814 h 38100"/>
                <a:gd name="connsiteX487" fmla="*/ 972026 w 5810250"/>
                <a:gd name="connsiteY487" fmla="*/ 33814 h 38100"/>
                <a:gd name="connsiteX488" fmla="*/ 972026 w 5810250"/>
                <a:gd name="connsiteY488" fmla="*/ 33814 h 38100"/>
                <a:gd name="connsiteX489" fmla="*/ 972026 w 5810250"/>
                <a:gd name="connsiteY489" fmla="*/ 33814 h 38100"/>
                <a:gd name="connsiteX490" fmla="*/ 972026 w 5810250"/>
                <a:gd name="connsiteY490" fmla="*/ 33814 h 38100"/>
                <a:gd name="connsiteX491" fmla="*/ 4407694 w 5810250"/>
                <a:gd name="connsiteY491" fmla="*/ 24289 h 38100"/>
                <a:gd name="connsiteX492" fmla="*/ 4396264 w 5810250"/>
                <a:gd name="connsiteY492" fmla="*/ 24289 h 38100"/>
                <a:gd name="connsiteX493" fmla="*/ 4396264 w 5810250"/>
                <a:gd name="connsiteY493" fmla="*/ 30004 h 38100"/>
                <a:gd name="connsiteX494" fmla="*/ 4401979 w 5810250"/>
                <a:gd name="connsiteY494" fmla="*/ 30004 h 38100"/>
                <a:gd name="connsiteX495" fmla="*/ 4407694 w 5810250"/>
                <a:gd name="connsiteY495" fmla="*/ 24289 h 38100"/>
                <a:gd name="connsiteX496" fmla="*/ 4407694 w 5810250"/>
                <a:gd name="connsiteY496" fmla="*/ 24289 h 38100"/>
                <a:gd name="connsiteX497" fmla="*/ 4407694 w 5810250"/>
                <a:gd name="connsiteY497" fmla="*/ 24289 h 38100"/>
                <a:gd name="connsiteX498" fmla="*/ 4407694 w 5810250"/>
                <a:gd name="connsiteY498" fmla="*/ 24289 h 38100"/>
                <a:gd name="connsiteX499" fmla="*/ 4438174 w 5810250"/>
                <a:gd name="connsiteY499" fmla="*/ 24289 h 38100"/>
                <a:gd name="connsiteX500" fmla="*/ 4426744 w 5810250"/>
                <a:gd name="connsiteY500" fmla="*/ 24289 h 38100"/>
                <a:gd name="connsiteX501" fmla="*/ 4426744 w 5810250"/>
                <a:gd name="connsiteY501" fmla="*/ 30004 h 38100"/>
                <a:gd name="connsiteX502" fmla="*/ 4438174 w 5810250"/>
                <a:gd name="connsiteY502" fmla="*/ 24289 h 38100"/>
                <a:gd name="connsiteX503" fmla="*/ 4438174 w 5810250"/>
                <a:gd name="connsiteY503" fmla="*/ 24289 h 38100"/>
                <a:gd name="connsiteX504" fmla="*/ 4438174 w 5810250"/>
                <a:gd name="connsiteY504" fmla="*/ 24289 h 38100"/>
                <a:gd name="connsiteX505" fmla="*/ 4438174 w 5810250"/>
                <a:gd name="connsiteY505" fmla="*/ 24289 h 38100"/>
                <a:gd name="connsiteX506" fmla="*/ 603409 w 5810250"/>
                <a:gd name="connsiteY506" fmla="*/ 16669 h 38100"/>
                <a:gd name="connsiteX507" fmla="*/ 603409 w 5810250"/>
                <a:gd name="connsiteY507" fmla="*/ 28099 h 38100"/>
                <a:gd name="connsiteX508" fmla="*/ 597694 w 5810250"/>
                <a:gd name="connsiteY508" fmla="*/ 28099 h 38100"/>
                <a:gd name="connsiteX509" fmla="*/ 597694 w 5810250"/>
                <a:gd name="connsiteY509" fmla="*/ 22384 h 38100"/>
                <a:gd name="connsiteX510" fmla="*/ 591979 w 5810250"/>
                <a:gd name="connsiteY510" fmla="*/ 22384 h 38100"/>
                <a:gd name="connsiteX511" fmla="*/ 603409 w 5810250"/>
                <a:gd name="connsiteY511" fmla="*/ 16669 h 38100"/>
                <a:gd name="connsiteX512" fmla="*/ 603409 w 5810250"/>
                <a:gd name="connsiteY512" fmla="*/ 16669 h 38100"/>
                <a:gd name="connsiteX513" fmla="*/ 603409 w 5810250"/>
                <a:gd name="connsiteY513" fmla="*/ 16669 h 38100"/>
                <a:gd name="connsiteX514" fmla="*/ 603409 w 5810250"/>
                <a:gd name="connsiteY514" fmla="*/ 16669 h 38100"/>
                <a:gd name="connsiteX515" fmla="*/ 5369719 w 5810250"/>
                <a:gd name="connsiteY515" fmla="*/ 16669 h 38100"/>
                <a:gd name="connsiteX516" fmla="*/ 5364004 w 5810250"/>
                <a:gd name="connsiteY516" fmla="*/ 28099 h 38100"/>
                <a:gd name="connsiteX517" fmla="*/ 5369719 w 5810250"/>
                <a:gd name="connsiteY517" fmla="*/ 28099 h 38100"/>
                <a:gd name="connsiteX518" fmla="*/ 5369719 w 5810250"/>
                <a:gd name="connsiteY518" fmla="*/ 16669 h 38100"/>
                <a:gd name="connsiteX519" fmla="*/ 5369719 w 5810250"/>
                <a:gd name="connsiteY519" fmla="*/ 16669 h 38100"/>
                <a:gd name="connsiteX520" fmla="*/ 5369719 w 5810250"/>
                <a:gd name="connsiteY520" fmla="*/ 16669 h 38100"/>
                <a:gd name="connsiteX521" fmla="*/ 5369719 w 5810250"/>
                <a:gd name="connsiteY521" fmla="*/ 16669 h 38100"/>
                <a:gd name="connsiteX522" fmla="*/ 1173004 w 5810250"/>
                <a:gd name="connsiteY522" fmla="*/ 10954 h 38100"/>
                <a:gd name="connsiteX523" fmla="*/ 1148239 w 5810250"/>
                <a:gd name="connsiteY523" fmla="*/ 22384 h 38100"/>
                <a:gd name="connsiteX524" fmla="*/ 1148239 w 5810250"/>
                <a:gd name="connsiteY524" fmla="*/ 10954 h 38100"/>
                <a:gd name="connsiteX525" fmla="*/ 1173004 w 5810250"/>
                <a:gd name="connsiteY525" fmla="*/ 10954 h 38100"/>
                <a:gd name="connsiteX526" fmla="*/ 1173004 w 5810250"/>
                <a:gd name="connsiteY526" fmla="*/ 10954 h 38100"/>
                <a:gd name="connsiteX527" fmla="*/ 1173004 w 5810250"/>
                <a:gd name="connsiteY527" fmla="*/ 10954 h 38100"/>
                <a:gd name="connsiteX528" fmla="*/ 1173004 w 5810250"/>
                <a:gd name="connsiteY528" fmla="*/ 10954 h 38100"/>
                <a:gd name="connsiteX529" fmla="*/ 4892516 w 5810250"/>
                <a:gd name="connsiteY529" fmla="*/ 10954 h 38100"/>
                <a:gd name="connsiteX530" fmla="*/ 4886802 w 5810250"/>
                <a:gd name="connsiteY530" fmla="*/ 30004 h 38100"/>
                <a:gd name="connsiteX531" fmla="*/ 4886802 w 5810250"/>
                <a:gd name="connsiteY531" fmla="*/ 16669 h 38100"/>
                <a:gd name="connsiteX532" fmla="*/ 4881086 w 5810250"/>
                <a:gd name="connsiteY532" fmla="*/ 10954 h 38100"/>
                <a:gd name="connsiteX533" fmla="*/ 4892516 w 5810250"/>
                <a:gd name="connsiteY533" fmla="*/ 10954 h 38100"/>
                <a:gd name="connsiteX534" fmla="*/ 4892516 w 5810250"/>
                <a:gd name="connsiteY534" fmla="*/ 10954 h 38100"/>
                <a:gd name="connsiteX535" fmla="*/ 4892516 w 5810250"/>
                <a:gd name="connsiteY535" fmla="*/ 10954 h 38100"/>
                <a:gd name="connsiteX536" fmla="*/ 4892516 w 5810250"/>
                <a:gd name="connsiteY536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810250" h="38100">
                  <a:moveTo>
                    <a:pt x="5742147" y="9049"/>
                  </a:moveTo>
                  <a:cubicBezTo>
                    <a:pt x="5742147" y="12859"/>
                    <a:pt x="5742147" y="14764"/>
                    <a:pt x="5742147" y="16669"/>
                  </a:cubicBezTo>
                  <a:cubicBezTo>
                    <a:pt x="5725002" y="16669"/>
                    <a:pt x="5734527" y="10954"/>
                    <a:pt x="5723097" y="16669"/>
                  </a:cubicBezTo>
                  <a:cubicBezTo>
                    <a:pt x="5719286" y="22384"/>
                    <a:pt x="5719286" y="22384"/>
                    <a:pt x="5717381" y="33814"/>
                  </a:cubicBezTo>
                  <a:lnTo>
                    <a:pt x="5769769" y="33814"/>
                  </a:lnTo>
                  <a:cubicBezTo>
                    <a:pt x="5771674" y="31909"/>
                    <a:pt x="5771674" y="30004"/>
                    <a:pt x="5773579" y="28099"/>
                  </a:cubicBezTo>
                  <a:cubicBezTo>
                    <a:pt x="5773579" y="30004"/>
                    <a:pt x="5771674" y="31909"/>
                    <a:pt x="5771674" y="33814"/>
                  </a:cubicBezTo>
                  <a:lnTo>
                    <a:pt x="5806916" y="33814"/>
                  </a:lnTo>
                  <a:cubicBezTo>
                    <a:pt x="5797391" y="26194"/>
                    <a:pt x="5787866" y="16669"/>
                    <a:pt x="5782152" y="9049"/>
                  </a:cubicBezTo>
                  <a:lnTo>
                    <a:pt x="5742147" y="9049"/>
                  </a:lnTo>
                  <a:lnTo>
                    <a:pt x="5742147" y="9049"/>
                  </a:lnTo>
                  <a:lnTo>
                    <a:pt x="5742147" y="9049"/>
                  </a:lnTo>
                  <a:lnTo>
                    <a:pt x="5742147" y="9049"/>
                  </a:lnTo>
                  <a:close/>
                  <a:moveTo>
                    <a:pt x="5555456" y="9049"/>
                  </a:moveTo>
                  <a:cubicBezTo>
                    <a:pt x="5551647" y="18574"/>
                    <a:pt x="5545931" y="26194"/>
                    <a:pt x="5542122" y="33814"/>
                  </a:cubicBezTo>
                  <a:lnTo>
                    <a:pt x="5634514" y="33814"/>
                  </a:lnTo>
                  <a:cubicBezTo>
                    <a:pt x="5623084" y="30004"/>
                    <a:pt x="5611654" y="26194"/>
                    <a:pt x="5607844" y="22384"/>
                  </a:cubicBezTo>
                  <a:cubicBezTo>
                    <a:pt x="5604034" y="18574"/>
                    <a:pt x="5604034" y="12859"/>
                    <a:pt x="5602129" y="7144"/>
                  </a:cubicBezTo>
                  <a:lnTo>
                    <a:pt x="5555456" y="7144"/>
                  </a:lnTo>
                  <a:lnTo>
                    <a:pt x="5555456" y="9049"/>
                  </a:lnTo>
                  <a:lnTo>
                    <a:pt x="5555456" y="9049"/>
                  </a:lnTo>
                  <a:lnTo>
                    <a:pt x="5555456" y="9049"/>
                  </a:lnTo>
                  <a:close/>
                  <a:moveTo>
                    <a:pt x="5311616" y="9049"/>
                  </a:moveTo>
                  <a:lnTo>
                    <a:pt x="5302091" y="10954"/>
                  </a:lnTo>
                  <a:lnTo>
                    <a:pt x="5302091" y="16669"/>
                  </a:lnTo>
                  <a:lnTo>
                    <a:pt x="5307806" y="16669"/>
                  </a:lnTo>
                  <a:lnTo>
                    <a:pt x="5307806" y="22384"/>
                  </a:lnTo>
                  <a:cubicBezTo>
                    <a:pt x="5330666" y="16669"/>
                    <a:pt x="5334477" y="28099"/>
                    <a:pt x="5326856" y="7144"/>
                  </a:cubicBezTo>
                  <a:lnTo>
                    <a:pt x="5311616" y="9049"/>
                  </a:lnTo>
                  <a:lnTo>
                    <a:pt x="5311616" y="9049"/>
                  </a:lnTo>
                  <a:lnTo>
                    <a:pt x="5311616" y="9049"/>
                  </a:lnTo>
                  <a:lnTo>
                    <a:pt x="5311616" y="9049"/>
                  </a:lnTo>
                  <a:close/>
                  <a:moveTo>
                    <a:pt x="5213509" y="9049"/>
                  </a:moveTo>
                  <a:cubicBezTo>
                    <a:pt x="5217319" y="18574"/>
                    <a:pt x="5217319" y="26194"/>
                    <a:pt x="5215414" y="33814"/>
                  </a:cubicBezTo>
                  <a:lnTo>
                    <a:pt x="5258277" y="33814"/>
                  </a:lnTo>
                  <a:cubicBezTo>
                    <a:pt x="5254466" y="20479"/>
                    <a:pt x="5252561" y="20479"/>
                    <a:pt x="5246847" y="10954"/>
                  </a:cubicBezTo>
                  <a:cubicBezTo>
                    <a:pt x="5248752" y="10954"/>
                    <a:pt x="5248752" y="9049"/>
                    <a:pt x="5250656" y="9049"/>
                  </a:cubicBez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close/>
                  <a:moveTo>
                    <a:pt x="5155406" y="9049"/>
                  </a:moveTo>
                  <a:cubicBezTo>
                    <a:pt x="5147786" y="16669"/>
                    <a:pt x="5147786" y="18574"/>
                    <a:pt x="5130641" y="24289"/>
                  </a:cubicBezTo>
                  <a:lnTo>
                    <a:pt x="5130641" y="9049"/>
                  </a:lnTo>
                  <a:lnTo>
                    <a:pt x="5111591" y="9049"/>
                  </a:lnTo>
                  <a:cubicBezTo>
                    <a:pt x="5109686" y="9049"/>
                    <a:pt x="5109686" y="10954"/>
                    <a:pt x="5107781" y="10954"/>
                  </a:cubicBezTo>
                  <a:cubicBezTo>
                    <a:pt x="5115402" y="22384"/>
                    <a:pt x="5113497" y="24289"/>
                    <a:pt x="5119211" y="30004"/>
                  </a:cubicBezTo>
                  <a:cubicBezTo>
                    <a:pt x="5123022" y="31909"/>
                    <a:pt x="5124927" y="33814"/>
                    <a:pt x="5128736" y="33814"/>
                  </a:cubicBezTo>
                  <a:lnTo>
                    <a:pt x="5173504" y="33814"/>
                  </a:lnTo>
                  <a:cubicBezTo>
                    <a:pt x="5171599" y="24289"/>
                    <a:pt x="5167789" y="14764"/>
                    <a:pt x="5165884" y="9049"/>
                  </a:cubicBezTo>
                  <a:lnTo>
                    <a:pt x="5155406" y="9049"/>
                  </a:lnTo>
                  <a:lnTo>
                    <a:pt x="5155406" y="9049"/>
                  </a:lnTo>
                  <a:lnTo>
                    <a:pt x="5155406" y="9049"/>
                  </a:lnTo>
                  <a:lnTo>
                    <a:pt x="5155406" y="9049"/>
                  </a:lnTo>
                  <a:close/>
                  <a:moveTo>
                    <a:pt x="5085874" y="9049"/>
                  </a:moveTo>
                  <a:lnTo>
                    <a:pt x="5085874" y="10954"/>
                  </a:lnTo>
                  <a:lnTo>
                    <a:pt x="5104924" y="10954"/>
                  </a:lnTo>
                  <a:lnTo>
                    <a:pt x="5104924" y="9049"/>
                  </a:lnTo>
                  <a:lnTo>
                    <a:pt x="5085874" y="9049"/>
                  </a:lnTo>
                  <a:lnTo>
                    <a:pt x="5085874" y="9049"/>
                  </a:lnTo>
                  <a:lnTo>
                    <a:pt x="5085874" y="9049"/>
                  </a:lnTo>
                  <a:lnTo>
                    <a:pt x="5085874" y="9049"/>
                  </a:lnTo>
                  <a:close/>
                  <a:moveTo>
                    <a:pt x="5016341" y="9049"/>
                  </a:moveTo>
                  <a:lnTo>
                    <a:pt x="5016341" y="16669"/>
                  </a:lnTo>
                  <a:cubicBezTo>
                    <a:pt x="5025866" y="20479"/>
                    <a:pt x="5025866" y="28099"/>
                    <a:pt x="5027772" y="33814"/>
                  </a:cubicBezTo>
                  <a:lnTo>
                    <a:pt x="5052536" y="33814"/>
                  </a:lnTo>
                  <a:cubicBezTo>
                    <a:pt x="5058252" y="20479"/>
                    <a:pt x="5063966" y="20479"/>
                    <a:pt x="5075397" y="9049"/>
                  </a:cubicBezTo>
                  <a:lnTo>
                    <a:pt x="5016341" y="9049"/>
                  </a:lnTo>
                  <a:lnTo>
                    <a:pt x="5016341" y="9049"/>
                  </a:lnTo>
                  <a:lnTo>
                    <a:pt x="5016341" y="9049"/>
                  </a:lnTo>
                  <a:lnTo>
                    <a:pt x="5016341" y="9049"/>
                  </a:lnTo>
                  <a:close/>
                  <a:moveTo>
                    <a:pt x="4965859" y="9049"/>
                  </a:moveTo>
                  <a:cubicBezTo>
                    <a:pt x="4965859" y="10954"/>
                    <a:pt x="4967764" y="10954"/>
                    <a:pt x="4967764" y="10954"/>
                  </a:cubicBez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close/>
                  <a:moveTo>
                    <a:pt x="4875372" y="9049"/>
                  </a:moveTo>
                  <a:cubicBezTo>
                    <a:pt x="4877277" y="16669"/>
                    <a:pt x="4881086" y="26194"/>
                    <a:pt x="4882991" y="33814"/>
                  </a:cubicBezTo>
                  <a:lnTo>
                    <a:pt x="4948714" y="33814"/>
                  </a:lnTo>
                  <a:cubicBezTo>
                    <a:pt x="4944904" y="26194"/>
                    <a:pt x="4941094" y="20479"/>
                    <a:pt x="4935379" y="16669"/>
                  </a:cubicBezTo>
                  <a:cubicBezTo>
                    <a:pt x="4925854" y="31909"/>
                    <a:pt x="4937284" y="24289"/>
                    <a:pt x="4916329" y="28099"/>
                  </a:cubicBezTo>
                  <a:cubicBezTo>
                    <a:pt x="4912519" y="18574"/>
                    <a:pt x="4910614" y="10954"/>
                    <a:pt x="4904899" y="7144"/>
                  </a:cubicBezTo>
                  <a:lnTo>
                    <a:pt x="4876324" y="7144"/>
                  </a:lnTo>
                  <a:lnTo>
                    <a:pt x="4876324" y="9049"/>
                  </a:lnTo>
                  <a:lnTo>
                    <a:pt x="4875372" y="9049"/>
                  </a:lnTo>
                  <a:lnTo>
                    <a:pt x="4875372" y="9049"/>
                  </a:lnTo>
                  <a:close/>
                  <a:moveTo>
                    <a:pt x="4573429" y="9049"/>
                  </a:moveTo>
                  <a:cubicBezTo>
                    <a:pt x="4571524" y="12859"/>
                    <a:pt x="4575334" y="14764"/>
                    <a:pt x="4575334" y="30004"/>
                  </a:cubicBezTo>
                  <a:cubicBezTo>
                    <a:pt x="4567714" y="31909"/>
                    <a:pt x="4561999" y="33814"/>
                    <a:pt x="4554379" y="35719"/>
                  </a:cubicBezTo>
                  <a:lnTo>
                    <a:pt x="4584859" y="35719"/>
                  </a:lnTo>
                  <a:cubicBezTo>
                    <a:pt x="4588669" y="26194"/>
                    <a:pt x="4590574" y="18574"/>
                    <a:pt x="4598194" y="12859"/>
                  </a:cubicBezTo>
                  <a:cubicBezTo>
                    <a:pt x="4600099" y="28099"/>
                    <a:pt x="4594384" y="20479"/>
                    <a:pt x="4609624" y="24289"/>
                  </a:cubicBezTo>
                  <a:lnTo>
                    <a:pt x="4609624" y="16669"/>
                  </a:lnTo>
                  <a:cubicBezTo>
                    <a:pt x="4607719" y="14764"/>
                    <a:pt x="4603909" y="10954"/>
                    <a:pt x="4602004" y="9049"/>
                  </a:cubicBezTo>
                  <a:lnTo>
                    <a:pt x="4573429" y="9049"/>
                  </a:lnTo>
                  <a:lnTo>
                    <a:pt x="4573429" y="9049"/>
                  </a:lnTo>
                  <a:lnTo>
                    <a:pt x="4573429" y="9049"/>
                  </a:lnTo>
                  <a:lnTo>
                    <a:pt x="4573429" y="9049"/>
                  </a:lnTo>
                  <a:close/>
                  <a:moveTo>
                    <a:pt x="4515326" y="9049"/>
                  </a:moveTo>
                  <a:cubicBezTo>
                    <a:pt x="4507707" y="18574"/>
                    <a:pt x="4500086" y="26194"/>
                    <a:pt x="4492466" y="33814"/>
                  </a:cubicBezTo>
                  <a:lnTo>
                    <a:pt x="4521041" y="33814"/>
                  </a:lnTo>
                  <a:cubicBezTo>
                    <a:pt x="4521041" y="31909"/>
                    <a:pt x="4519136" y="30004"/>
                    <a:pt x="4519136" y="28099"/>
                  </a:cubicBezTo>
                  <a:cubicBezTo>
                    <a:pt x="4532472" y="28099"/>
                    <a:pt x="4534376" y="18574"/>
                    <a:pt x="4540091" y="7144"/>
                  </a:cubicBezTo>
                  <a:lnTo>
                    <a:pt x="4515326" y="9049"/>
                  </a:lnTo>
                  <a:lnTo>
                    <a:pt x="4515326" y="9049"/>
                  </a:lnTo>
                  <a:lnTo>
                    <a:pt x="4515326" y="9049"/>
                  </a:lnTo>
                  <a:lnTo>
                    <a:pt x="4515326" y="9049"/>
                  </a:lnTo>
                  <a:close/>
                  <a:moveTo>
                    <a:pt x="4069556" y="9049"/>
                  </a:moveTo>
                  <a:cubicBezTo>
                    <a:pt x="4096226" y="12859"/>
                    <a:pt x="4116229" y="20479"/>
                    <a:pt x="4140994" y="30004"/>
                  </a:cubicBezTo>
                  <a:cubicBezTo>
                    <a:pt x="4139089" y="31909"/>
                    <a:pt x="4137184" y="33814"/>
                    <a:pt x="4137184" y="35719"/>
                  </a:cubicBezTo>
                  <a:lnTo>
                    <a:pt x="4204811" y="35719"/>
                  </a:lnTo>
                  <a:lnTo>
                    <a:pt x="4204811" y="30004"/>
                  </a:lnTo>
                  <a:lnTo>
                    <a:pt x="4210526" y="30004"/>
                  </a:lnTo>
                  <a:cubicBezTo>
                    <a:pt x="4212432" y="31909"/>
                    <a:pt x="4214336" y="33814"/>
                    <a:pt x="4216241" y="35719"/>
                  </a:cubicBezTo>
                  <a:lnTo>
                    <a:pt x="4244816" y="35719"/>
                  </a:lnTo>
                  <a:cubicBezTo>
                    <a:pt x="4242911" y="28099"/>
                    <a:pt x="4241007" y="18574"/>
                    <a:pt x="4241007" y="10954"/>
                  </a:cubicBezTo>
                  <a:lnTo>
                    <a:pt x="4069556" y="9049"/>
                  </a:lnTo>
                  <a:lnTo>
                    <a:pt x="4069556" y="9049"/>
                  </a:lnTo>
                  <a:lnTo>
                    <a:pt x="4069556" y="9049"/>
                  </a:lnTo>
                  <a:lnTo>
                    <a:pt x="4069556" y="9049"/>
                  </a:lnTo>
                  <a:close/>
                  <a:moveTo>
                    <a:pt x="3870484" y="9049"/>
                  </a:moveTo>
                  <a:cubicBezTo>
                    <a:pt x="3880009" y="14764"/>
                    <a:pt x="3889534" y="18574"/>
                    <a:pt x="3899059" y="24289"/>
                  </a:cubicBezTo>
                  <a:lnTo>
                    <a:pt x="3899059" y="30004"/>
                  </a:lnTo>
                  <a:cubicBezTo>
                    <a:pt x="3887629" y="31909"/>
                    <a:pt x="3883819" y="31909"/>
                    <a:pt x="3878104" y="35719"/>
                  </a:cubicBezTo>
                  <a:lnTo>
                    <a:pt x="4103846" y="35719"/>
                  </a:lnTo>
                  <a:cubicBezTo>
                    <a:pt x="4066699" y="24289"/>
                    <a:pt x="4045744" y="16669"/>
                    <a:pt x="4003834" y="18574"/>
                  </a:cubicBezTo>
                  <a:cubicBezTo>
                    <a:pt x="4005739" y="14764"/>
                    <a:pt x="4005739" y="14764"/>
                    <a:pt x="4009549" y="12859"/>
                  </a:cubicBezTo>
                  <a:lnTo>
                    <a:pt x="4009549" y="10954"/>
                  </a:lnTo>
                  <a:lnTo>
                    <a:pt x="3870484" y="9049"/>
                  </a:lnTo>
                  <a:lnTo>
                    <a:pt x="3870484" y="9049"/>
                  </a:lnTo>
                  <a:lnTo>
                    <a:pt x="3870484" y="9049"/>
                  </a:lnTo>
                  <a:lnTo>
                    <a:pt x="3870484" y="9049"/>
                  </a:lnTo>
                  <a:close/>
                  <a:moveTo>
                    <a:pt x="3800951" y="9049"/>
                  </a:moveTo>
                  <a:cubicBezTo>
                    <a:pt x="3802856" y="18574"/>
                    <a:pt x="3806666" y="28099"/>
                    <a:pt x="3810476" y="33814"/>
                  </a:cubicBezTo>
                  <a:lnTo>
                    <a:pt x="3831431" y="33814"/>
                  </a:lnTo>
                  <a:lnTo>
                    <a:pt x="3831431" y="16669"/>
                  </a:lnTo>
                  <a:lnTo>
                    <a:pt x="3812381" y="16669"/>
                  </a:lnTo>
                  <a:lnTo>
                    <a:pt x="3812381" y="10954"/>
                  </a:lnTo>
                  <a:cubicBezTo>
                    <a:pt x="3812381" y="9049"/>
                    <a:pt x="3814286" y="9049"/>
                    <a:pt x="3814286" y="9049"/>
                  </a:cubicBezTo>
                  <a:lnTo>
                    <a:pt x="3800951" y="9049"/>
                  </a:lnTo>
                  <a:lnTo>
                    <a:pt x="3800951" y="9049"/>
                  </a:lnTo>
                  <a:lnTo>
                    <a:pt x="3800951" y="9049"/>
                  </a:lnTo>
                  <a:lnTo>
                    <a:pt x="3800951" y="9049"/>
                  </a:lnTo>
                  <a:close/>
                  <a:moveTo>
                    <a:pt x="3718084" y="9049"/>
                  </a:moveTo>
                  <a:cubicBezTo>
                    <a:pt x="3716179" y="16669"/>
                    <a:pt x="3716179" y="26194"/>
                    <a:pt x="3716179" y="33814"/>
                  </a:cubicBezTo>
                  <a:lnTo>
                    <a:pt x="3791426" y="33814"/>
                  </a:lnTo>
                  <a:cubicBezTo>
                    <a:pt x="3778091" y="24289"/>
                    <a:pt x="3785711" y="22384"/>
                    <a:pt x="3781901" y="9049"/>
                  </a:cubicBezTo>
                  <a:lnTo>
                    <a:pt x="3718084" y="9049"/>
                  </a:lnTo>
                  <a:lnTo>
                    <a:pt x="3718084" y="9049"/>
                  </a:lnTo>
                  <a:lnTo>
                    <a:pt x="3718084" y="9049"/>
                  </a:lnTo>
                  <a:lnTo>
                    <a:pt x="3718084" y="9049"/>
                  </a:lnTo>
                  <a:close/>
                  <a:moveTo>
                    <a:pt x="3669506" y="9049"/>
                  </a:moveTo>
                  <a:lnTo>
                    <a:pt x="3669506" y="16669"/>
                  </a:lnTo>
                  <a:lnTo>
                    <a:pt x="3663791" y="16669"/>
                  </a:lnTo>
                  <a:lnTo>
                    <a:pt x="3663791" y="9049"/>
                  </a:lnTo>
                  <a:lnTo>
                    <a:pt x="3613309" y="9049"/>
                  </a:lnTo>
                  <a:lnTo>
                    <a:pt x="3613309" y="10954"/>
                  </a:lnTo>
                  <a:lnTo>
                    <a:pt x="3607594" y="10954"/>
                  </a:lnTo>
                  <a:lnTo>
                    <a:pt x="3607594" y="9049"/>
                  </a:lnTo>
                  <a:lnTo>
                    <a:pt x="3545681" y="9049"/>
                  </a:lnTo>
                  <a:cubicBezTo>
                    <a:pt x="3551396" y="18574"/>
                    <a:pt x="3559016" y="28099"/>
                    <a:pt x="3564731" y="33814"/>
                  </a:cubicBezTo>
                  <a:lnTo>
                    <a:pt x="3578066" y="33814"/>
                  </a:lnTo>
                  <a:cubicBezTo>
                    <a:pt x="3579971" y="26194"/>
                    <a:pt x="3583781" y="16669"/>
                    <a:pt x="3587591" y="28099"/>
                  </a:cubicBezTo>
                  <a:cubicBezTo>
                    <a:pt x="3591401" y="30004"/>
                    <a:pt x="3591401" y="30004"/>
                    <a:pt x="3593306" y="33814"/>
                  </a:cubicBezTo>
                  <a:lnTo>
                    <a:pt x="3628549" y="33814"/>
                  </a:lnTo>
                  <a:cubicBezTo>
                    <a:pt x="3628549" y="31909"/>
                    <a:pt x="3628549" y="31909"/>
                    <a:pt x="3626644" y="28099"/>
                  </a:cubicBezTo>
                  <a:lnTo>
                    <a:pt x="3620929" y="28099"/>
                  </a:lnTo>
                  <a:cubicBezTo>
                    <a:pt x="3615214" y="22384"/>
                    <a:pt x="3626644" y="22384"/>
                    <a:pt x="3626644" y="22384"/>
                  </a:cubicBezTo>
                  <a:cubicBezTo>
                    <a:pt x="3628549" y="18574"/>
                    <a:pt x="3628549" y="18574"/>
                    <a:pt x="3632359" y="16669"/>
                  </a:cubicBezTo>
                  <a:cubicBezTo>
                    <a:pt x="3630454" y="30004"/>
                    <a:pt x="3630454" y="24289"/>
                    <a:pt x="3632359" y="33814"/>
                  </a:cubicBezTo>
                  <a:lnTo>
                    <a:pt x="3647599" y="33814"/>
                  </a:lnTo>
                  <a:cubicBezTo>
                    <a:pt x="3647599" y="30004"/>
                    <a:pt x="3645694" y="26194"/>
                    <a:pt x="3657124" y="28099"/>
                  </a:cubicBezTo>
                  <a:lnTo>
                    <a:pt x="3657124" y="33814"/>
                  </a:lnTo>
                  <a:lnTo>
                    <a:pt x="3705701" y="33814"/>
                  </a:lnTo>
                  <a:cubicBezTo>
                    <a:pt x="3703796" y="26194"/>
                    <a:pt x="3703796" y="18574"/>
                    <a:pt x="3701891" y="9049"/>
                  </a:cubicBezTo>
                  <a:lnTo>
                    <a:pt x="3669506" y="9049"/>
                  </a:lnTo>
                  <a:lnTo>
                    <a:pt x="3669506" y="9049"/>
                  </a:lnTo>
                  <a:lnTo>
                    <a:pt x="3669506" y="9049"/>
                  </a:lnTo>
                  <a:lnTo>
                    <a:pt x="3669506" y="9049"/>
                  </a:lnTo>
                  <a:close/>
                  <a:moveTo>
                    <a:pt x="3340894" y="9049"/>
                  </a:moveTo>
                  <a:cubicBezTo>
                    <a:pt x="3338989" y="14764"/>
                    <a:pt x="3335179" y="22384"/>
                    <a:pt x="3335179" y="30004"/>
                  </a:cubicBezTo>
                  <a:lnTo>
                    <a:pt x="3340894" y="30004"/>
                  </a:lnTo>
                  <a:cubicBezTo>
                    <a:pt x="3346609" y="22384"/>
                    <a:pt x="3354229" y="14764"/>
                    <a:pt x="336375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44691" y="9049"/>
                  </a:moveTo>
                  <a:cubicBezTo>
                    <a:pt x="3244691" y="12859"/>
                    <a:pt x="3244691" y="12859"/>
                    <a:pt x="3240881" y="16669"/>
                  </a:cubicBezTo>
                  <a:lnTo>
                    <a:pt x="3240881" y="22384"/>
                  </a:lnTo>
                  <a:cubicBezTo>
                    <a:pt x="3225641" y="12859"/>
                    <a:pt x="3229451" y="16669"/>
                    <a:pt x="3198019" y="16669"/>
                  </a:cubicBezTo>
                  <a:lnTo>
                    <a:pt x="3198019" y="22384"/>
                  </a:lnTo>
                  <a:lnTo>
                    <a:pt x="3209449" y="22384"/>
                  </a:lnTo>
                  <a:cubicBezTo>
                    <a:pt x="3205639" y="26194"/>
                    <a:pt x="3201829" y="30004"/>
                    <a:pt x="3199924" y="33814"/>
                  </a:cubicBezTo>
                  <a:lnTo>
                    <a:pt x="3261836" y="33814"/>
                  </a:lnTo>
                  <a:cubicBezTo>
                    <a:pt x="3267551" y="26194"/>
                    <a:pt x="3273266" y="16669"/>
                    <a:pt x="3278981" y="9049"/>
                  </a:cubicBezTo>
                  <a:lnTo>
                    <a:pt x="3244691" y="9049"/>
                  </a:lnTo>
                  <a:lnTo>
                    <a:pt x="3244691" y="9049"/>
                  </a:lnTo>
                  <a:lnTo>
                    <a:pt x="3244691" y="9049"/>
                  </a:lnTo>
                  <a:lnTo>
                    <a:pt x="3244691" y="9049"/>
                  </a:lnTo>
                  <a:close/>
                  <a:moveTo>
                    <a:pt x="3213259" y="9049"/>
                  </a:moveTo>
                  <a:cubicBezTo>
                    <a:pt x="3213259" y="10954"/>
                    <a:pt x="3215164" y="10954"/>
                    <a:pt x="3215164" y="10954"/>
                  </a:cubicBezTo>
                  <a:lnTo>
                    <a:pt x="3217069" y="9049"/>
                  </a:lnTo>
                  <a:lnTo>
                    <a:pt x="3213259" y="9049"/>
                  </a:lnTo>
                  <a:lnTo>
                    <a:pt x="3213259" y="9049"/>
                  </a:lnTo>
                  <a:lnTo>
                    <a:pt x="3213259" y="9049"/>
                  </a:lnTo>
                  <a:lnTo>
                    <a:pt x="3213259" y="9049"/>
                  </a:lnTo>
                  <a:close/>
                  <a:moveTo>
                    <a:pt x="2993231" y="9049"/>
                  </a:moveTo>
                  <a:cubicBezTo>
                    <a:pt x="2985611" y="20479"/>
                    <a:pt x="2983706" y="26194"/>
                    <a:pt x="2968466" y="16669"/>
                  </a:cubicBezTo>
                  <a:cubicBezTo>
                    <a:pt x="2966561" y="14764"/>
                    <a:pt x="2966561" y="10954"/>
                    <a:pt x="2964656" y="7144"/>
                  </a:cubicBezTo>
                  <a:lnTo>
                    <a:pt x="2947511" y="7144"/>
                  </a:lnTo>
                  <a:cubicBezTo>
                    <a:pt x="2947511" y="14764"/>
                    <a:pt x="2945606" y="18574"/>
                    <a:pt x="2947511" y="28099"/>
                  </a:cubicBezTo>
                  <a:lnTo>
                    <a:pt x="2941796" y="28099"/>
                  </a:lnTo>
                  <a:lnTo>
                    <a:pt x="2941796" y="22384"/>
                  </a:lnTo>
                  <a:cubicBezTo>
                    <a:pt x="2937986" y="18574"/>
                    <a:pt x="2937986" y="12859"/>
                    <a:pt x="2936081" y="7144"/>
                  </a:cubicBezTo>
                  <a:lnTo>
                    <a:pt x="2918936" y="7144"/>
                  </a:lnTo>
                  <a:cubicBezTo>
                    <a:pt x="2918936" y="14764"/>
                    <a:pt x="2917031" y="24289"/>
                    <a:pt x="2913221" y="31909"/>
                  </a:cubicBezTo>
                  <a:lnTo>
                    <a:pt x="3048476" y="31909"/>
                  </a:lnTo>
                  <a:cubicBezTo>
                    <a:pt x="3052286" y="22384"/>
                    <a:pt x="3056096" y="14764"/>
                    <a:pt x="3059906" y="7144"/>
                  </a:cubicBezTo>
                  <a:lnTo>
                    <a:pt x="2993231" y="9049"/>
                  </a:lnTo>
                  <a:lnTo>
                    <a:pt x="2993231" y="9049"/>
                  </a:lnTo>
                  <a:lnTo>
                    <a:pt x="2993231" y="9049"/>
                  </a:lnTo>
                  <a:lnTo>
                    <a:pt x="2993231" y="9049"/>
                  </a:lnTo>
                  <a:close/>
                  <a:moveTo>
                    <a:pt x="2819876" y="9049"/>
                  </a:moveTo>
                  <a:lnTo>
                    <a:pt x="2819876" y="10954"/>
                  </a:lnTo>
                  <a:lnTo>
                    <a:pt x="2864644" y="10954"/>
                  </a:lnTo>
                  <a:cubicBezTo>
                    <a:pt x="2870359" y="18574"/>
                    <a:pt x="2870359" y="18574"/>
                    <a:pt x="2876074" y="22384"/>
                  </a:cubicBezTo>
                  <a:lnTo>
                    <a:pt x="2876074" y="10954"/>
                  </a:lnTo>
                  <a:cubicBezTo>
                    <a:pt x="2874169" y="10954"/>
                    <a:pt x="2872264" y="9049"/>
                    <a:pt x="2870359" y="9049"/>
                  </a:cubicBezTo>
                  <a:lnTo>
                    <a:pt x="2819876" y="9049"/>
                  </a:lnTo>
                  <a:lnTo>
                    <a:pt x="2819876" y="9049"/>
                  </a:lnTo>
                  <a:lnTo>
                    <a:pt x="2819876" y="9049"/>
                  </a:lnTo>
                  <a:lnTo>
                    <a:pt x="2819876" y="9049"/>
                  </a:lnTo>
                  <a:close/>
                  <a:moveTo>
                    <a:pt x="2761774" y="9049"/>
                  </a:moveTo>
                  <a:cubicBezTo>
                    <a:pt x="2759869" y="18574"/>
                    <a:pt x="2757964" y="20479"/>
                    <a:pt x="2763679" y="30004"/>
                  </a:cubicBezTo>
                  <a:cubicBezTo>
                    <a:pt x="2765584" y="31909"/>
                    <a:pt x="2765584" y="33814"/>
                    <a:pt x="2765584" y="35719"/>
                  </a:cubicBezTo>
                  <a:lnTo>
                    <a:pt x="2800826" y="35719"/>
                  </a:lnTo>
                  <a:cubicBezTo>
                    <a:pt x="2806541" y="33814"/>
                    <a:pt x="2814161" y="30004"/>
                    <a:pt x="2819876" y="24289"/>
                  </a:cubicBezTo>
                  <a:lnTo>
                    <a:pt x="2789396" y="24289"/>
                  </a:lnTo>
                  <a:lnTo>
                    <a:pt x="2789396" y="9049"/>
                  </a:lnTo>
                  <a:lnTo>
                    <a:pt x="2761774" y="9049"/>
                  </a:lnTo>
                  <a:lnTo>
                    <a:pt x="2761774" y="9049"/>
                  </a:lnTo>
                  <a:lnTo>
                    <a:pt x="2761774" y="9049"/>
                  </a:lnTo>
                  <a:lnTo>
                    <a:pt x="2761774" y="9049"/>
                  </a:lnTo>
                  <a:close/>
                  <a:moveTo>
                    <a:pt x="2634139" y="9049"/>
                  </a:moveTo>
                  <a:cubicBezTo>
                    <a:pt x="2622709" y="20479"/>
                    <a:pt x="2609374" y="28099"/>
                    <a:pt x="2593181" y="33814"/>
                  </a:cubicBezTo>
                  <a:lnTo>
                    <a:pt x="2687479" y="33814"/>
                  </a:lnTo>
                  <a:cubicBezTo>
                    <a:pt x="2685574" y="28099"/>
                    <a:pt x="2681764" y="22384"/>
                    <a:pt x="2687479" y="10954"/>
                  </a:cubicBezTo>
                  <a:cubicBezTo>
                    <a:pt x="2687479" y="10954"/>
                    <a:pt x="2687479" y="9049"/>
                    <a:pt x="2689384" y="9049"/>
                  </a:cubicBezTo>
                  <a:lnTo>
                    <a:pt x="2634139" y="9049"/>
                  </a:lnTo>
                  <a:lnTo>
                    <a:pt x="2634139" y="9049"/>
                  </a:lnTo>
                  <a:lnTo>
                    <a:pt x="2634139" y="9049"/>
                  </a:lnTo>
                  <a:lnTo>
                    <a:pt x="2634139" y="9049"/>
                  </a:lnTo>
                  <a:close/>
                  <a:moveTo>
                    <a:pt x="2487454" y="9049"/>
                  </a:moveTo>
                  <a:cubicBezTo>
                    <a:pt x="2487454" y="9049"/>
                    <a:pt x="2485549" y="10954"/>
                    <a:pt x="2483644" y="10954"/>
                  </a:cubicBezTo>
                  <a:cubicBezTo>
                    <a:pt x="2493169" y="16669"/>
                    <a:pt x="2502694" y="24289"/>
                    <a:pt x="2508409" y="33814"/>
                  </a:cubicBezTo>
                  <a:lnTo>
                    <a:pt x="2523649" y="33814"/>
                  </a:lnTo>
                  <a:cubicBezTo>
                    <a:pt x="2512219" y="26194"/>
                    <a:pt x="2508409" y="22384"/>
                    <a:pt x="2502694" y="9049"/>
                  </a:cubicBezTo>
                  <a:lnTo>
                    <a:pt x="2487454" y="9049"/>
                  </a:lnTo>
                  <a:lnTo>
                    <a:pt x="2487454" y="9049"/>
                  </a:lnTo>
                  <a:lnTo>
                    <a:pt x="2487454" y="9049"/>
                  </a:lnTo>
                  <a:lnTo>
                    <a:pt x="2487454" y="9049"/>
                  </a:lnTo>
                  <a:close/>
                  <a:moveTo>
                    <a:pt x="2336006" y="9049"/>
                  </a:moveTo>
                  <a:lnTo>
                    <a:pt x="2336006" y="10954"/>
                  </a:lnTo>
                  <a:cubicBezTo>
                    <a:pt x="2334101" y="10954"/>
                    <a:pt x="2334101" y="9049"/>
                    <a:pt x="2332196" y="9049"/>
                  </a:cubicBezTo>
                  <a:lnTo>
                    <a:pt x="2287429" y="9049"/>
                  </a:lnTo>
                  <a:cubicBezTo>
                    <a:pt x="2291239" y="14764"/>
                    <a:pt x="2296954" y="24289"/>
                    <a:pt x="2300764" y="33814"/>
                  </a:cubicBezTo>
                  <a:lnTo>
                    <a:pt x="2372201" y="33814"/>
                  </a:lnTo>
                  <a:lnTo>
                    <a:pt x="2372201" y="16669"/>
                  </a:lnTo>
                  <a:lnTo>
                    <a:pt x="2353151" y="16669"/>
                  </a:lnTo>
                  <a:cubicBezTo>
                    <a:pt x="2353151" y="12859"/>
                    <a:pt x="2353151" y="10954"/>
                    <a:pt x="2353151" y="7144"/>
                  </a:cubicBezTo>
                  <a:lnTo>
                    <a:pt x="2336006" y="9049"/>
                  </a:lnTo>
                  <a:lnTo>
                    <a:pt x="2336006" y="9049"/>
                  </a:lnTo>
                  <a:lnTo>
                    <a:pt x="2336006" y="9049"/>
                  </a:lnTo>
                  <a:lnTo>
                    <a:pt x="2336006" y="9049"/>
                  </a:lnTo>
                  <a:close/>
                  <a:moveTo>
                    <a:pt x="2222659" y="9049"/>
                  </a:moveTo>
                  <a:cubicBezTo>
                    <a:pt x="2220754" y="9049"/>
                    <a:pt x="2218849" y="10954"/>
                    <a:pt x="2216944" y="10954"/>
                  </a:cubicBezTo>
                  <a:cubicBezTo>
                    <a:pt x="2207419" y="14764"/>
                    <a:pt x="2216944" y="10954"/>
                    <a:pt x="2197894" y="10954"/>
                  </a:cubicBezTo>
                  <a:cubicBezTo>
                    <a:pt x="2197894" y="10954"/>
                    <a:pt x="2197894" y="9049"/>
                    <a:pt x="2195989" y="9049"/>
                  </a:cubicBezTo>
                  <a:lnTo>
                    <a:pt x="2182654" y="9049"/>
                  </a:lnTo>
                  <a:lnTo>
                    <a:pt x="2184559" y="16669"/>
                  </a:lnTo>
                  <a:lnTo>
                    <a:pt x="2173129" y="16669"/>
                  </a:lnTo>
                  <a:lnTo>
                    <a:pt x="2173129" y="10954"/>
                  </a:lnTo>
                  <a:cubicBezTo>
                    <a:pt x="2173129" y="9049"/>
                    <a:pt x="2171224" y="9049"/>
                    <a:pt x="2171224" y="9049"/>
                  </a:cubicBezTo>
                  <a:lnTo>
                    <a:pt x="2060734" y="9049"/>
                  </a:lnTo>
                  <a:cubicBezTo>
                    <a:pt x="2064544" y="16669"/>
                    <a:pt x="2070259" y="26194"/>
                    <a:pt x="2074069" y="33814"/>
                  </a:cubicBezTo>
                  <a:lnTo>
                    <a:pt x="2241709" y="33814"/>
                  </a:lnTo>
                  <a:cubicBezTo>
                    <a:pt x="2241709" y="26194"/>
                    <a:pt x="2243614" y="22384"/>
                    <a:pt x="2247424" y="16669"/>
                  </a:cubicBezTo>
                  <a:cubicBezTo>
                    <a:pt x="2247424" y="26194"/>
                    <a:pt x="2245519" y="30004"/>
                    <a:pt x="2245519" y="33814"/>
                  </a:cubicBezTo>
                  <a:lnTo>
                    <a:pt x="2272189" y="33814"/>
                  </a:lnTo>
                  <a:cubicBezTo>
                    <a:pt x="2272189" y="22384"/>
                    <a:pt x="2272189" y="12859"/>
                    <a:pt x="2272189" y="9049"/>
                  </a:cubicBez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close/>
                  <a:moveTo>
                    <a:pt x="1973104" y="9049"/>
                  </a:moveTo>
                  <a:cubicBezTo>
                    <a:pt x="1967389" y="16669"/>
                    <a:pt x="1961674" y="26194"/>
                    <a:pt x="1954054" y="33814"/>
                  </a:cubicBezTo>
                  <a:lnTo>
                    <a:pt x="2010251" y="33814"/>
                  </a:lnTo>
                  <a:cubicBezTo>
                    <a:pt x="2006441" y="24289"/>
                    <a:pt x="2004536" y="14764"/>
                    <a:pt x="2002631" y="9049"/>
                  </a:cubicBezTo>
                  <a:lnTo>
                    <a:pt x="1973104" y="9049"/>
                  </a:lnTo>
                  <a:lnTo>
                    <a:pt x="1973104" y="9049"/>
                  </a:lnTo>
                  <a:lnTo>
                    <a:pt x="1973104" y="9049"/>
                  </a:lnTo>
                  <a:lnTo>
                    <a:pt x="1973104" y="9049"/>
                  </a:lnTo>
                  <a:close/>
                  <a:moveTo>
                    <a:pt x="1913096" y="9049"/>
                  </a:moveTo>
                  <a:lnTo>
                    <a:pt x="1913096" y="33814"/>
                  </a:lnTo>
                  <a:lnTo>
                    <a:pt x="1930241" y="33814"/>
                  </a:lnTo>
                  <a:cubicBezTo>
                    <a:pt x="1932146" y="28099"/>
                    <a:pt x="1935956" y="22384"/>
                    <a:pt x="1937861" y="16669"/>
                  </a:cubicBezTo>
                  <a:cubicBezTo>
                    <a:pt x="1932146" y="14764"/>
                    <a:pt x="1928336" y="10954"/>
                    <a:pt x="1924526" y="7144"/>
                  </a:cubicBezTo>
                  <a:lnTo>
                    <a:pt x="1913096" y="9049"/>
                  </a:lnTo>
                  <a:lnTo>
                    <a:pt x="1913096" y="9049"/>
                  </a:lnTo>
                  <a:lnTo>
                    <a:pt x="1913096" y="9049"/>
                  </a:lnTo>
                  <a:lnTo>
                    <a:pt x="1913096" y="9049"/>
                  </a:lnTo>
                  <a:close/>
                  <a:moveTo>
                    <a:pt x="1816894" y="9049"/>
                  </a:moveTo>
                  <a:lnTo>
                    <a:pt x="1814989" y="10954"/>
                  </a:lnTo>
                  <a:cubicBezTo>
                    <a:pt x="1818799" y="22384"/>
                    <a:pt x="1816894" y="16669"/>
                    <a:pt x="1820704" y="22384"/>
                  </a:cubicBezTo>
                  <a:cubicBezTo>
                    <a:pt x="1822609" y="26194"/>
                    <a:pt x="1824514" y="30004"/>
                    <a:pt x="1828324" y="33814"/>
                  </a:cubicBezTo>
                  <a:lnTo>
                    <a:pt x="1869281" y="33814"/>
                  </a:lnTo>
                  <a:lnTo>
                    <a:pt x="1871186" y="28099"/>
                  </a:lnTo>
                  <a:cubicBezTo>
                    <a:pt x="1867376" y="26194"/>
                    <a:pt x="1867376" y="26194"/>
                    <a:pt x="1865471" y="22384"/>
                  </a:cubicBezTo>
                  <a:cubicBezTo>
                    <a:pt x="1840706" y="26194"/>
                    <a:pt x="1836896" y="28099"/>
                    <a:pt x="1844516" y="7144"/>
                  </a:cubicBezTo>
                  <a:lnTo>
                    <a:pt x="1816894" y="9049"/>
                  </a:lnTo>
                  <a:lnTo>
                    <a:pt x="1816894" y="9049"/>
                  </a:lnTo>
                  <a:lnTo>
                    <a:pt x="1816894" y="9049"/>
                  </a:lnTo>
                  <a:lnTo>
                    <a:pt x="1816894" y="9049"/>
                  </a:lnTo>
                  <a:close/>
                  <a:moveTo>
                    <a:pt x="1693069" y="9049"/>
                  </a:moveTo>
                  <a:cubicBezTo>
                    <a:pt x="1691164" y="14764"/>
                    <a:pt x="1691164" y="18574"/>
                    <a:pt x="1689259" y="24289"/>
                  </a:cubicBezTo>
                  <a:cubicBezTo>
                    <a:pt x="1672114" y="16669"/>
                    <a:pt x="1677829" y="30004"/>
                    <a:pt x="1670209" y="12859"/>
                  </a:cubicBezTo>
                  <a:lnTo>
                    <a:pt x="1668304" y="10954"/>
                  </a:lnTo>
                  <a:lnTo>
                    <a:pt x="1602581" y="10954"/>
                  </a:lnTo>
                  <a:cubicBezTo>
                    <a:pt x="1615916" y="14764"/>
                    <a:pt x="1629251" y="9049"/>
                    <a:pt x="1637824" y="12859"/>
                  </a:cubicBezTo>
                  <a:cubicBezTo>
                    <a:pt x="1637824" y="12859"/>
                    <a:pt x="1620679" y="20479"/>
                    <a:pt x="1626394" y="24289"/>
                  </a:cubicBezTo>
                  <a:lnTo>
                    <a:pt x="1632109" y="24289"/>
                  </a:lnTo>
                  <a:lnTo>
                    <a:pt x="1632109" y="30004"/>
                  </a:lnTo>
                  <a:cubicBezTo>
                    <a:pt x="1641634" y="22384"/>
                    <a:pt x="1637824" y="24289"/>
                    <a:pt x="1651159" y="18574"/>
                  </a:cubicBezTo>
                  <a:cubicBezTo>
                    <a:pt x="1656874" y="26194"/>
                    <a:pt x="1656874" y="26194"/>
                    <a:pt x="1662589" y="30004"/>
                  </a:cubicBezTo>
                  <a:cubicBezTo>
                    <a:pt x="1662589" y="31909"/>
                    <a:pt x="1662589" y="33814"/>
                    <a:pt x="1662589" y="35719"/>
                  </a:cubicBezTo>
                  <a:lnTo>
                    <a:pt x="1697831" y="35719"/>
                  </a:lnTo>
                  <a:cubicBezTo>
                    <a:pt x="1699736" y="28099"/>
                    <a:pt x="1701641" y="18574"/>
                    <a:pt x="1703546" y="10954"/>
                  </a:cubicBezTo>
                  <a:lnTo>
                    <a:pt x="1693069" y="9049"/>
                  </a:lnTo>
                  <a:lnTo>
                    <a:pt x="1693069" y="9049"/>
                  </a:lnTo>
                  <a:lnTo>
                    <a:pt x="1693069" y="9049"/>
                  </a:lnTo>
                  <a:lnTo>
                    <a:pt x="1693069" y="9049"/>
                  </a:lnTo>
                  <a:close/>
                  <a:moveTo>
                    <a:pt x="1322546" y="9049"/>
                  </a:moveTo>
                  <a:cubicBezTo>
                    <a:pt x="1318736" y="20479"/>
                    <a:pt x="1313021" y="28099"/>
                    <a:pt x="1307306" y="35719"/>
                  </a:cubicBezTo>
                  <a:lnTo>
                    <a:pt x="1326356" y="35719"/>
                  </a:lnTo>
                  <a:cubicBezTo>
                    <a:pt x="1330166" y="28099"/>
                    <a:pt x="1332071" y="16669"/>
                    <a:pt x="1335881" y="10954"/>
                  </a:cubicBezTo>
                  <a:lnTo>
                    <a:pt x="1322546" y="9049"/>
                  </a:lnTo>
                  <a:lnTo>
                    <a:pt x="1322546" y="9049"/>
                  </a:lnTo>
                  <a:lnTo>
                    <a:pt x="1322546" y="9049"/>
                  </a:lnTo>
                  <a:lnTo>
                    <a:pt x="1322546" y="9049"/>
                  </a:lnTo>
                  <a:close/>
                  <a:moveTo>
                    <a:pt x="1020604" y="9049"/>
                  </a:moveTo>
                  <a:cubicBezTo>
                    <a:pt x="1020604" y="16669"/>
                    <a:pt x="1018699" y="26194"/>
                    <a:pt x="1018699" y="35719"/>
                  </a:cubicBezTo>
                  <a:lnTo>
                    <a:pt x="1093946" y="35719"/>
                  </a:lnTo>
                  <a:lnTo>
                    <a:pt x="1093946" y="30004"/>
                  </a:lnTo>
                  <a:lnTo>
                    <a:pt x="1099661" y="30004"/>
                  </a:lnTo>
                  <a:lnTo>
                    <a:pt x="1099661" y="35719"/>
                  </a:lnTo>
                  <a:lnTo>
                    <a:pt x="1159669" y="35719"/>
                  </a:lnTo>
                  <a:cubicBezTo>
                    <a:pt x="1169194" y="33814"/>
                    <a:pt x="1180624" y="31909"/>
                    <a:pt x="1198721" y="30004"/>
                  </a:cubicBezTo>
                  <a:cubicBezTo>
                    <a:pt x="1200626" y="31909"/>
                    <a:pt x="1204436" y="33814"/>
                    <a:pt x="1206341" y="33814"/>
                  </a:cubicBezTo>
                  <a:lnTo>
                    <a:pt x="1247299" y="33814"/>
                  </a:lnTo>
                  <a:cubicBezTo>
                    <a:pt x="1247299" y="18574"/>
                    <a:pt x="1247299" y="22384"/>
                    <a:pt x="1216819" y="22384"/>
                  </a:cubicBezTo>
                  <a:cubicBezTo>
                    <a:pt x="1203484" y="9049"/>
                    <a:pt x="1214914" y="16669"/>
                    <a:pt x="1197769" y="16669"/>
                  </a:cubicBezTo>
                  <a:lnTo>
                    <a:pt x="1197769" y="9049"/>
                  </a:lnTo>
                  <a:lnTo>
                    <a:pt x="1020604" y="9049"/>
                  </a:lnTo>
                  <a:lnTo>
                    <a:pt x="1020604" y="9049"/>
                  </a:lnTo>
                  <a:lnTo>
                    <a:pt x="1020604" y="9049"/>
                  </a:lnTo>
                  <a:lnTo>
                    <a:pt x="1020604" y="9049"/>
                  </a:lnTo>
                  <a:close/>
                  <a:moveTo>
                    <a:pt x="937736" y="9049"/>
                  </a:moveTo>
                  <a:lnTo>
                    <a:pt x="937736" y="10954"/>
                  </a:lnTo>
                  <a:lnTo>
                    <a:pt x="980599" y="10954"/>
                  </a:lnTo>
                  <a:cubicBezTo>
                    <a:pt x="984409" y="14764"/>
                    <a:pt x="980599" y="20479"/>
                    <a:pt x="992029" y="16669"/>
                  </a:cubicBezTo>
                  <a:lnTo>
                    <a:pt x="992029" y="10954"/>
                  </a:lnTo>
                  <a:lnTo>
                    <a:pt x="997744" y="10954"/>
                  </a:lnTo>
                  <a:lnTo>
                    <a:pt x="997744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close/>
                  <a:moveTo>
                    <a:pt x="916781" y="9049"/>
                  </a:moveTo>
                  <a:cubicBezTo>
                    <a:pt x="914876" y="12859"/>
                    <a:pt x="914876" y="14764"/>
                    <a:pt x="912971" y="24289"/>
                  </a:cubicBezTo>
                  <a:lnTo>
                    <a:pt x="918686" y="24289"/>
                  </a:lnTo>
                  <a:cubicBezTo>
                    <a:pt x="922496" y="20479"/>
                    <a:pt x="932021" y="16669"/>
                    <a:pt x="937736" y="12859"/>
                  </a:cubicBezTo>
                  <a:cubicBezTo>
                    <a:pt x="930116" y="10954"/>
                    <a:pt x="928211" y="10954"/>
                    <a:pt x="926306" y="10954"/>
                  </a:cubicBezTo>
                  <a:lnTo>
                    <a:pt x="916781" y="9049"/>
                  </a:lnTo>
                  <a:lnTo>
                    <a:pt x="916781" y="9049"/>
                  </a:lnTo>
                  <a:lnTo>
                    <a:pt x="916781" y="9049"/>
                  </a:lnTo>
                  <a:lnTo>
                    <a:pt x="916781" y="9049"/>
                  </a:lnTo>
                  <a:close/>
                  <a:moveTo>
                    <a:pt x="872014" y="9049"/>
                  </a:moveTo>
                  <a:cubicBezTo>
                    <a:pt x="872014" y="10954"/>
                    <a:pt x="872014" y="10954"/>
                    <a:pt x="875824" y="16669"/>
                  </a:cubicBezTo>
                  <a:lnTo>
                    <a:pt x="881539" y="16669"/>
                  </a:lnTo>
                  <a:lnTo>
                    <a:pt x="881539" y="10954"/>
                  </a:lnTo>
                  <a:cubicBezTo>
                    <a:pt x="883444" y="10954"/>
                    <a:pt x="883444" y="9049"/>
                    <a:pt x="885349" y="9049"/>
                  </a:cubicBez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close/>
                  <a:moveTo>
                    <a:pt x="777716" y="9049"/>
                  </a:moveTo>
                  <a:cubicBezTo>
                    <a:pt x="779621" y="12859"/>
                    <a:pt x="779621" y="18574"/>
                    <a:pt x="781526" y="24289"/>
                  </a:cubicBezTo>
                  <a:lnTo>
                    <a:pt x="792956" y="24289"/>
                  </a:lnTo>
                  <a:cubicBezTo>
                    <a:pt x="798671" y="1429"/>
                    <a:pt x="796766" y="14764"/>
                    <a:pt x="806291" y="9049"/>
                  </a:cubicBezTo>
                  <a:lnTo>
                    <a:pt x="777716" y="9049"/>
                  </a:lnTo>
                  <a:lnTo>
                    <a:pt x="777716" y="9049"/>
                  </a:lnTo>
                  <a:lnTo>
                    <a:pt x="777716" y="9049"/>
                  </a:lnTo>
                  <a:lnTo>
                    <a:pt x="777716" y="9049"/>
                  </a:lnTo>
                  <a:close/>
                  <a:moveTo>
                    <a:pt x="706279" y="9049"/>
                  </a:moveTo>
                  <a:cubicBezTo>
                    <a:pt x="719614" y="14764"/>
                    <a:pt x="727234" y="24289"/>
                    <a:pt x="734854" y="33814"/>
                  </a:cubicBezTo>
                  <a:lnTo>
                    <a:pt x="748189" y="33814"/>
                  </a:lnTo>
                  <a:cubicBezTo>
                    <a:pt x="746284" y="24289"/>
                    <a:pt x="746284" y="16669"/>
                    <a:pt x="744379" y="7144"/>
                  </a:cubicBezTo>
                  <a:lnTo>
                    <a:pt x="706279" y="9049"/>
                  </a:lnTo>
                  <a:lnTo>
                    <a:pt x="706279" y="9049"/>
                  </a:lnTo>
                  <a:lnTo>
                    <a:pt x="706279" y="9049"/>
                  </a:lnTo>
                  <a:lnTo>
                    <a:pt x="706279" y="9049"/>
                  </a:lnTo>
                  <a:close/>
                  <a:moveTo>
                    <a:pt x="584359" y="9049"/>
                  </a:moveTo>
                  <a:lnTo>
                    <a:pt x="584359" y="16669"/>
                  </a:lnTo>
                  <a:lnTo>
                    <a:pt x="578644" y="16669"/>
                  </a:lnTo>
                  <a:lnTo>
                    <a:pt x="578644" y="9049"/>
                  </a:lnTo>
                  <a:lnTo>
                    <a:pt x="561499" y="9049"/>
                  </a:lnTo>
                  <a:lnTo>
                    <a:pt x="567214" y="10954"/>
                  </a:lnTo>
                  <a:lnTo>
                    <a:pt x="572929" y="30004"/>
                  </a:lnTo>
                  <a:cubicBezTo>
                    <a:pt x="569119" y="31909"/>
                    <a:pt x="567214" y="33814"/>
                    <a:pt x="567214" y="35719"/>
                  </a:cubicBezTo>
                  <a:lnTo>
                    <a:pt x="608171" y="35719"/>
                  </a:lnTo>
                  <a:cubicBezTo>
                    <a:pt x="611981" y="28099"/>
                    <a:pt x="621506" y="20479"/>
                    <a:pt x="631031" y="10954"/>
                  </a:cubicBezTo>
                  <a:lnTo>
                    <a:pt x="584359" y="9049"/>
                  </a:lnTo>
                  <a:lnTo>
                    <a:pt x="584359" y="9049"/>
                  </a:lnTo>
                  <a:lnTo>
                    <a:pt x="584359" y="9049"/>
                  </a:lnTo>
                  <a:lnTo>
                    <a:pt x="584359" y="9049"/>
                  </a:lnTo>
                  <a:close/>
                  <a:moveTo>
                    <a:pt x="464344" y="9049"/>
                  </a:moveTo>
                  <a:cubicBezTo>
                    <a:pt x="464344" y="12859"/>
                    <a:pt x="464344" y="18574"/>
                    <a:pt x="466249" y="24289"/>
                  </a:cubicBezTo>
                  <a:cubicBezTo>
                    <a:pt x="452914" y="26194"/>
                    <a:pt x="454819" y="22384"/>
                    <a:pt x="454819" y="35719"/>
                  </a:cubicBezTo>
                  <a:lnTo>
                    <a:pt x="552926" y="35719"/>
                  </a:lnTo>
                  <a:cubicBezTo>
                    <a:pt x="549116" y="28099"/>
                    <a:pt x="549116" y="18574"/>
                    <a:pt x="552926" y="12859"/>
                  </a:cubicBezTo>
                  <a:lnTo>
                    <a:pt x="552926" y="10954"/>
                  </a:lnTo>
                  <a:lnTo>
                    <a:pt x="464344" y="10954"/>
                  </a:lnTo>
                  <a:lnTo>
                    <a:pt x="464344" y="9049"/>
                  </a:lnTo>
                  <a:lnTo>
                    <a:pt x="464344" y="9049"/>
                  </a:lnTo>
                  <a:lnTo>
                    <a:pt x="464344" y="9049"/>
                  </a:lnTo>
                  <a:close/>
                  <a:moveTo>
                    <a:pt x="205264" y="9049"/>
                  </a:moveTo>
                  <a:cubicBezTo>
                    <a:pt x="210979" y="12859"/>
                    <a:pt x="214789" y="16669"/>
                    <a:pt x="218599" y="24289"/>
                  </a:cubicBezTo>
                  <a:cubicBezTo>
                    <a:pt x="205264" y="31909"/>
                    <a:pt x="209074" y="26194"/>
                    <a:pt x="207169" y="35719"/>
                  </a:cubicBezTo>
                  <a:lnTo>
                    <a:pt x="239554" y="35719"/>
                  </a:lnTo>
                  <a:cubicBezTo>
                    <a:pt x="245269" y="26194"/>
                    <a:pt x="249079" y="22384"/>
                    <a:pt x="252889" y="10954"/>
                  </a:cubicBezTo>
                  <a:lnTo>
                    <a:pt x="205264" y="9049"/>
                  </a:lnTo>
                  <a:lnTo>
                    <a:pt x="205264" y="9049"/>
                  </a:lnTo>
                  <a:lnTo>
                    <a:pt x="205264" y="9049"/>
                  </a:lnTo>
                  <a:lnTo>
                    <a:pt x="205264" y="9049"/>
                  </a:lnTo>
                  <a:close/>
                  <a:moveTo>
                    <a:pt x="118586" y="9049"/>
                  </a:moveTo>
                  <a:lnTo>
                    <a:pt x="118586" y="16669"/>
                  </a:lnTo>
                  <a:lnTo>
                    <a:pt x="107156" y="16669"/>
                  </a:lnTo>
                  <a:lnTo>
                    <a:pt x="107156" y="9049"/>
                  </a:lnTo>
                  <a:lnTo>
                    <a:pt x="14764" y="9049"/>
                  </a:lnTo>
                  <a:lnTo>
                    <a:pt x="14764" y="10954"/>
                  </a:lnTo>
                  <a:cubicBezTo>
                    <a:pt x="10954" y="16669"/>
                    <a:pt x="7144" y="26194"/>
                    <a:pt x="7144" y="33814"/>
                  </a:cubicBezTo>
                  <a:lnTo>
                    <a:pt x="117634" y="33814"/>
                  </a:lnTo>
                  <a:cubicBezTo>
                    <a:pt x="132874" y="24289"/>
                    <a:pt x="150019" y="12859"/>
                    <a:pt x="166211" y="9049"/>
                  </a:cubicBezTo>
                  <a:lnTo>
                    <a:pt x="118586" y="9049"/>
                  </a:lnTo>
                  <a:lnTo>
                    <a:pt x="118586" y="9049"/>
                  </a:lnTo>
                  <a:lnTo>
                    <a:pt x="118586" y="9049"/>
                  </a:lnTo>
                  <a:lnTo>
                    <a:pt x="118586" y="9049"/>
                  </a:lnTo>
                  <a:close/>
                  <a:moveTo>
                    <a:pt x="5422106" y="33814"/>
                  </a:moveTo>
                  <a:cubicBezTo>
                    <a:pt x="5412581" y="30004"/>
                    <a:pt x="5401152" y="28099"/>
                    <a:pt x="5383054" y="28099"/>
                  </a:cubicBezTo>
                  <a:lnTo>
                    <a:pt x="5383054" y="33814"/>
                  </a:lnTo>
                  <a:lnTo>
                    <a:pt x="5422106" y="33814"/>
                  </a:lnTo>
                  <a:lnTo>
                    <a:pt x="5422106" y="33814"/>
                  </a:lnTo>
                  <a:lnTo>
                    <a:pt x="5422106" y="33814"/>
                  </a:lnTo>
                  <a:lnTo>
                    <a:pt x="5422106" y="33814"/>
                  </a:lnTo>
                  <a:close/>
                  <a:moveTo>
                    <a:pt x="5298281" y="33814"/>
                  </a:moveTo>
                  <a:cubicBezTo>
                    <a:pt x="5303997" y="31909"/>
                    <a:pt x="5303997" y="31909"/>
                    <a:pt x="5303997" y="31909"/>
                  </a:cubicBezTo>
                  <a:cubicBezTo>
                    <a:pt x="5303997" y="31909"/>
                    <a:pt x="5303997" y="30004"/>
                    <a:pt x="5307806" y="22384"/>
                  </a:cubicBezTo>
                  <a:lnTo>
                    <a:pt x="5288756" y="22384"/>
                  </a:lnTo>
                  <a:cubicBezTo>
                    <a:pt x="5283041" y="26194"/>
                    <a:pt x="5269706" y="30004"/>
                    <a:pt x="5262086" y="33814"/>
                  </a:cubicBezTo>
                  <a:lnTo>
                    <a:pt x="5298281" y="33814"/>
                  </a:lnTo>
                  <a:lnTo>
                    <a:pt x="5298281" y="33814"/>
                  </a:lnTo>
                  <a:lnTo>
                    <a:pt x="5298281" y="33814"/>
                  </a:lnTo>
                  <a:lnTo>
                    <a:pt x="5298281" y="33814"/>
                  </a:lnTo>
                  <a:close/>
                  <a:moveTo>
                    <a:pt x="4380072" y="33814"/>
                  </a:moveTo>
                  <a:cubicBezTo>
                    <a:pt x="4385786" y="31909"/>
                    <a:pt x="4383882" y="33814"/>
                    <a:pt x="4387691" y="28099"/>
                  </a:cubicBezTo>
                  <a:lnTo>
                    <a:pt x="4376261" y="28099"/>
                  </a:lnTo>
                  <a:lnTo>
                    <a:pt x="4376261" y="33814"/>
                  </a:lnTo>
                  <a:lnTo>
                    <a:pt x="4380072" y="33814"/>
                  </a:lnTo>
                  <a:lnTo>
                    <a:pt x="4380072" y="33814"/>
                  </a:lnTo>
                  <a:lnTo>
                    <a:pt x="4380072" y="33814"/>
                  </a:lnTo>
                  <a:lnTo>
                    <a:pt x="4380072" y="33814"/>
                  </a:lnTo>
                  <a:close/>
                  <a:moveTo>
                    <a:pt x="972026" y="33814"/>
                  </a:moveTo>
                  <a:cubicBezTo>
                    <a:pt x="966311" y="30004"/>
                    <a:pt x="960596" y="28099"/>
                    <a:pt x="956786" y="22384"/>
                  </a:cubicBezTo>
                  <a:cubicBezTo>
                    <a:pt x="951071" y="26194"/>
                    <a:pt x="949166" y="30004"/>
                    <a:pt x="945356" y="33814"/>
                  </a:cubicBezTo>
                  <a:lnTo>
                    <a:pt x="972026" y="33814"/>
                  </a:lnTo>
                  <a:lnTo>
                    <a:pt x="972026" y="33814"/>
                  </a:lnTo>
                  <a:lnTo>
                    <a:pt x="972026" y="33814"/>
                  </a:lnTo>
                  <a:lnTo>
                    <a:pt x="972026" y="33814"/>
                  </a:lnTo>
                  <a:close/>
                  <a:moveTo>
                    <a:pt x="4407694" y="24289"/>
                  </a:moveTo>
                  <a:lnTo>
                    <a:pt x="4396264" y="24289"/>
                  </a:lnTo>
                  <a:lnTo>
                    <a:pt x="4396264" y="30004"/>
                  </a:lnTo>
                  <a:lnTo>
                    <a:pt x="4401979" y="30004"/>
                  </a:lnTo>
                  <a:cubicBezTo>
                    <a:pt x="4405789" y="30004"/>
                    <a:pt x="4413409" y="30004"/>
                    <a:pt x="4407694" y="24289"/>
                  </a:cubicBezTo>
                  <a:lnTo>
                    <a:pt x="4407694" y="24289"/>
                  </a:lnTo>
                  <a:lnTo>
                    <a:pt x="4407694" y="24289"/>
                  </a:lnTo>
                  <a:lnTo>
                    <a:pt x="4407694" y="24289"/>
                  </a:lnTo>
                  <a:close/>
                  <a:moveTo>
                    <a:pt x="4438174" y="24289"/>
                  </a:moveTo>
                  <a:lnTo>
                    <a:pt x="4426744" y="24289"/>
                  </a:lnTo>
                  <a:lnTo>
                    <a:pt x="4426744" y="30004"/>
                  </a:lnTo>
                  <a:cubicBezTo>
                    <a:pt x="4438174" y="26194"/>
                    <a:pt x="4432459" y="28099"/>
                    <a:pt x="4438174" y="24289"/>
                  </a:cubicBezTo>
                  <a:lnTo>
                    <a:pt x="4438174" y="24289"/>
                  </a:lnTo>
                  <a:lnTo>
                    <a:pt x="4438174" y="24289"/>
                  </a:lnTo>
                  <a:lnTo>
                    <a:pt x="4438174" y="24289"/>
                  </a:lnTo>
                  <a:close/>
                  <a:moveTo>
                    <a:pt x="603409" y="16669"/>
                  </a:moveTo>
                  <a:lnTo>
                    <a:pt x="603409" y="28099"/>
                  </a:lnTo>
                  <a:lnTo>
                    <a:pt x="597694" y="28099"/>
                  </a:lnTo>
                  <a:lnTo>
                    <a:pt x="597694" y="22384"/>
                  </a:lnTo>
                  <a:lnTo>
                    <a:pt x="591979" y="22384"/>
                  </a:lnTo>
                  <a:cubicBezTo>
                    <a:pt x="597694" y="18574"/>
                    <a:pt x="591979" y="20479"/>
                    <a:pt x="603409" y="16669"/>
                  </a:cubicBez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close/>
                  <a:moveTo>
                    <a:pt x="5369719" y="16669"/>
                  </a:moveTo>
                  <a:cubicBezTo>
                    <a:pt x="5364004" y="22384"/>
                    <a:pt x="5367814" y="18574"/>
                    <a:pt x="5364004" y="28099"/>
                  </a:cubicBezTo>
                  <a:lnTo>
                    <a:pt x="5369719" y="28099"/>
                  </a:lnTo>
                  <a:lnTo>
                    <a:pt x="5369719" y="16669"/>
                  </a:lnTo>
                  <a:lnTo>
                    <a:pt x="5369719" y="16669"/>
                  </a:lnTo>
                  <a:lnTo>
                    <a:pt x="5369719" y="16669"/>
                  </a:lnTo>
                  <a:lnTo>
                    <a:pt x="5369719" y="16669"/>
                  </a:lnTo>
                  <a:close/>
                  <a:moveTo>
                    <a:pt x="1173004" y="10954"/>
                  </a:moveTo>
                  <a:cubicBezTo>
                    <a:pt x="1167289" y="16669"/>
                    <a:pt x="1155859" y="20479"/>
                    <a:pt x="1148239" y="22384"/>
                  </a:cubicBezTo>
                  <a:lnTo>
                    <a:pt x="1148239" y="10954"/>
                  </a:lnTo>
                  <a:lnTo>
                    <a:pt x="1173004" y="10954"/>
                  </a:lnTo>
                  <a:lnTo>
                    <a:pt x="1173004" y="10954"/>
                  </a:lnTo>
                  <a:lnTo>
                    <a:pt x="1173004" y="10954"/>
                  </a:lnTo>
                  <a:lnTo>
                    <a:pt x="1173004" y="10954"/>
                  </a:lnTo>
                  <a:close/>
                  <a:moveTo>
                    <a:pt x="4892516" y="10954"/>
                  </a:moveTo>
                  <a:cubicBezTo>
                    <a:pt x="4890611" y="24289"/>
                    <a:pt x="4890611" y="22384"/>
                    <a:pt x="4886802" y="30004"/>
                  </a:cubicBezTo>
                  <a:lnTo>
                    <a:pt x="4886802" y="16669"/>
                  </a:lnTo>
                  <a:lnTo>
                    <a:pt x="4881086" y="10954"/>
                  </a:lnTo>
                  <a:lnTo>
                    <a:pt x="4892516" y="10954"/>
                  </a:lnTo>
                  <a:lnTo>
                    <a:pt x="4892516" y="10954"/>
                  </a:lnTo>
                  <a:lnTo>
                    <a:pt x="4892516" y="10954"/>
                  </a:lnTo>
                  <a:lnTo>
                    <a:pt x="489251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BFE1258A-AD53-457C-8898-306FC27952DA}"/>
                </a:ext>
              </a:extLst>
            </p:cNvPr>
            <p:cNvSpPr/>
            <p:nvPr/>
          </p:nvSpPr>
          <p:spPr>
            <a:xfrm>
              <a:off x="90011" y="5509697"/>
              <a:ext cx="5781675" cy="38100"/>
            </a:xfrm>
            <a:custGeom>
              <a:avLst/>
              <a:gdLst>
                <a:gd name="connsiteX0" fmla="*/ 5734527 w 5781675"/>
                <a:gd name="connsiteY0" fmla="*/ 9049 h 38100"/>
                <a:gd name="connsiteX1" fmla="*/ 5736432 w 5781675"/>
                <a:gd name="connsiteY1" fmla="*/ 33814 h 38100"/>
                <a:gd name="connsiteX2" fmla="*/ 5775484 w 5781675"/>
                <a:gd name="connsiteY2" fmla="*/ 33814 h 38100"/>
                <a:gd name="connsiteX3" fmla="*/ 5758339 w 5781675"/>
                <a:gd name="connsiteY3" fmla="*/ 7144 h 38100"/>
                <a:gd name="connsiteX4" fmla="*/ 5734527 w 5781675"/>
                <a:gd name="connsiteY4" fmla="*/ 9049 h 38100"/>
                <a:gd name="connsiteX5" fmla="*/ 5734527 w 5781675"/>
                <a:gd name="connsiteY5" fmla="*/ 9049 h 38100"/>
                <a:gd name="connsiteX6" fmla="*/ 5734527 w 5781675"/>
                <a:gd name="connsiteY6" fmla="*/ 9049 h 38100"/>
                <a:gd name="connsiteX7" fmla="*/ 5734527 w 5781675"/>
                <a:gd name="connsiteY7" fmla="*/ 9049 h 38100"/>
                <a:gd name="connsiteX8" fmla="*/ 5563077 w 5781675"/>
                <a:gd name="connsiteY8" fmla="*/ 9049 h 38100"/>
                <a:gd name="connsiteX9" fmla="*/ 5549741 w 5781675"/>
                <a:gd name="connsiteY9" fmla="*/ 33814 h 38100"/>
                <a:gd name="connsiteX10" fmla="*/ 5596414 w 5781675"/>
                <a:gd name="connsiteY10" fmla="*/ 33814 h 38100"/>
                <a:gd name="connsiteX11" fmla="*/ 5594509 w 5781675"/>
                <a:gd name="connsiteY11" fmla="*/ 18574 h 38100"/>
                <a:gd name="connsiteX12" fmla="*/ 5592604 w 5781675"/>
                <a:gd name="connsiteY12" fmla="*/ 9049 h 38100"/>
                <a:gd name="connsiteX13" fmla="*/ 5563077 w 5781675"/>
                <a:gd name="connsiteY13" fmla="*/ 9049 h 38100"/>
                <a:gd name="connsiteX14" fmla="*/ 5563077 w 5781675"/>
                <a:gd name="connsiteY14" fmla="*/ 9049 h 38100"/>
                <a:gd name="connsiteX15" fmla="*/ 5563077 w 5781675"/>
                <a:gd name="connsiteY15" fmla="*/ 9049 h 38100"/>
                <a:gd name="connsiteX16" fmla="*/ 5563077 w 5781675"/>
                <a:gd name="connsiteY16" fmla="*/ 9049 h 38100"/>
                <a:gd name="connsiteX17" fmla="*/ 5213509 w 5781675"/>
                <a:gd name="connsiteY17" fmla="*/ 9049 h 38100"/>
                <a:gd name="connsiteX18" fmla="*/ 5203984 w 5781675"/>
                <a:gd name="connsiteY18" fmla="*/ 24289 h 38100"/>
                <a:gd name="connsiteX19" fmla="*/ 5209699 w 5781675"/>
                <a:gd name="connsiteY19" fmla="*/ 33814 h 38100"/>
                <a:gd name="connsiteX20" fmla="*/ 5246846 w 5781675"/>
                <a:gd name="connsiteY20" fmla="*/ 33814 h 38100"/>
                <a:gd name="connsiteX21" fmla="*/ 5269707 w 5781675"/>
                <a:gd name="connsiteY21" fmla="*/ 9049 h 38100"/>
                <a:gd name="connsiteX22" fmla="*/ 5213509 w 5781675"/>
                <a:gd name="connsiteY22" fmla="*/ 9049 h 38100"/>
                <a:gd name="connsiteX23" fmla="*/ 5213509 w 5781675"/>
                <a:gd name="connsiteY23" fmla="*/ 9049 h 38100"/>
                <a:gd name="connsiteX24" fmla="*/ 5213509 w 5781675"/>
                <a:gd name="connsiteY24" fmla="*/ 9049 h 38100"/>
                <a:gd name="connsiteX25" fmla="*/ 5213509 w 5781675"/>
                <a:gd name="connsiteY25" fmla="*/ 9049 h 38100"/>
                <a:gd name="connsiteX26" fmla="*/ 5161121 w 5781675"/>
                <a:gd name="connsiteY26" fmla="*/ 9049 h 38100"/>
                <a:gd name="connsiteX27" fmla="*/ 5153502 w 5781675"/>
                <a:gd name="connsiteY27" fmla="*/ 12859 h 38100"/>
                <a:gd name="connsiteX28" fmla="*/ 5155407 w 5781675"/>
                <a:gd name="connsiteY28" fmla="*/ 9049 h 38100"/>
                <a:gd name="connsiteX29" fmla="*/ 5145882 w 5781675"/>
                <a:gd name="connsiteY29" fmla="*/ 9049 h 38100"/>
                <a:gd name="connsiteX30" fmla="*/ 5153502 w 5781675"/>
                <a:gd name="connsiteY30" fmla="*/ 24289 h 38100"/>
                <a:gd name="connsiteX31" fmla="*/ 5178266 w 5781675"/>
                <a:gd name="connsiteY31" fmla="*/ 12859 h 38100"/>
                <a:gd name="connsiteX32" fmla="*/ 5180171 w 5781675"/>
                <a:gd name="connsiteY32" fmla="*/ 9049 h 38100"/>
                <a:gd name="connsiteX33" fmla="*/ 5161121 w 5781675"/>
                <a:gd name="connsiteY33" fmla="*/ 9049 h 38100"/>
                <a:gd name="connsiteX34" fmla="*/ 5161121 w 5781675"/>
                <a:gd name="connsiteY34" fmla="*/ 9049 h 38100"/>
                <a:gd name="connsiteX35" fmla="*/ 5161121 w 5781675"/>
                <a:gd name="connsiteY35" fmla="*/ 9049 h 38100"/>
                <a:gd name="connsiteX36" fmla="*/ 5161121 w 5781675"/>
                <a:gd name="connsiteY36" fmla="*/ 9049 h 38100"/>
                <a:gd name="connsiteX37" fmla="*/ 4952524 w 5781675"/>
                <a:gd name="connsiteY37" fmla="*/ 9049 h 38100"/>
                <a:gd name="connsiteX38" fmla="*/ 4948714 w 5781675"/>
                <a:gd name="connsiteY38" fmla="*/ 18574 h 38100"/>
                <a:gd name="connsiteX39" fmla="*/ 4958239 w 5781675"/>
                <a:gd name="connsiteY39" fmla="*/ 33814 h 38100"/>
                <a:gd name="connsiteX40" fmla="*/ 4960144 w 5781675"/>
                <a:gd name="connsiteY40" fmla="*/ 33814 h 38100"/>
                <a:gd name="connsiteX41" fmla="*/ 4960144 w 5781675"/>
                <a:gd name="connsiteY41" fmla="*/ 9049 h 38100"/>
                <a:gd name="connsiteX42" fmla="*/ 4952524 w 5781675"/>
                <a:gd name="connsiteY42" fmla="*/ 9049 h 38100"/>
                <a:gd name="connsiteX43" fmla="*/ 4952524 w 5781675"/>
                <a:gd name="connsiteY43" fmla="*/ 9049 h 38100"/>
                <a:gd name="connsiteX44" fmla="*/ 4952524 w 5781675"/>
                <a:gd name="connsiteY44" fmla="*/ 9049 h 38100"/>
                <a:gd name="connsiteX45" fmla="*/ 4952524 w 5781675"/>
                <a:gd name="connsiteY45" fmla="*/ 9049 h 38100"/>
                <a:gd name="connsiteX46" fmla="*/ 4907757 w 5781675"/>
                <a:gd name="connsiteY46" fmla="*/ 9049 h 38100"/>
                <a:gd name="connsiteX47" fmla="*/ 4903946 w 5781675"/>
                <a:gd name="connsiteY47" fmla="*/ 18574 h 38100"/>
                <a:gd name="connsiteX48" fmla="*/ 4922996 w 5781675"/>
                <a:gd name="connsiteY48" fmla="*/ 30004 h 38100"/>
                <a:gd name="connsiteX49" fmla="*/ 4934427 w 5781675"/>
                <a:gd name="connsiteY49" fmla="*/ 24289 h 38100"/>
                <a:gd name="connsiteX50" fmla="*/ 4930616 w 5781675"/>
                <a:gd name="connsiteY50" fmla="*/ 9049 h 38100"/>
                <a:gd name="connsiteX51" fmla="*/ 4907757 w 5781675"/>
                <a:gd name="connsiteY51" fmla="*/ 9049 h 38100"/>
                <a:gd name="connsiteX52" fmla="*/ 4907757 w 5781675"/>
                <a:gd name="connsiteY52" fmla="*/ 9049 h 38100"/>
                <a:gd name="connsiteX53" fmla="*/ 4907757 w 5781675"/>
                <a:gd name="connsiteY53" fmla="*/ 9049 h 38100"/>
                <a:gd name="connsiteX54" fmla="*/ 4907757 w 5781675"/>
                <a:gd name="connsiteY54" fmla="*/ 9049 h 38100"/>
                <a:gd name="connsiteX55" fmla="*/ 4860132 w 5781675"/>
                <a:gd name="connsiteY55" fmla="*/ 9049 h 38100"/>
                <a:gd name="connsiteX56" fmla="*/ 4867752 w 5781675"/>
                <a:gd name="connsiteY56" fmla="*/ 33814 h 38100"/>
                <a:gd name="connsiteX57" fmla="*/ 4898232 w 5781675"/>
                <a:gd name="connsiteY57" fmla="*/ 33814 h 38100"/>
                <a:gd name="connsiteX58" fmla="*/ 4877277 w 5781675"/>
                <a:gd name="connsiteY58" fmla="*/ 24289 h 38100"/>
                <a:gd name="connsiteX59" fmla="*/ 4882991 w 5781675"/>
                <a:gd name="connsiteY59" fmla="*/ 9049 h 38100"/>
                <a:gd name="connsiteX60" fmla="*/ 4860132 w 5781675"/>
                <a:gd name="connsiteY60" fmla="*/ 9049 h 38100"/>
                <a:gd name="connsiteX61" fmla="*/ 4860132 w 5781675"/>
                <a:gd name="connsiteY61" fmla="*/ 9049 h 38100"/>
                <a:gd name="connsiteX62" fmla="*/ 4860132 w 5781675"/>
                <a:gd name="connsiteY62" fmla="*/ 9049 h 38100"/>
                <a:gd name="connsiteX63" fmla="*/ 4860132 w 5781675"/>
                <a:gd name="connsiteY63" fmla="*/ 9049 h 38100"/>
                <a:gd name="connsiteX64" fmla="*/ 4558189 w 5781675"/>
                <a:gd name="connsiteY64" fmla="*/ 9049 h 38100"/>
                <a:gd name="connsiteX65" fmla="*/ 4569619 w 5781675"/>
                <a:gd name="connsiteY65" fmla="*/ 30004 h 38100"/>
                <a:gd name="connsiteX66" fmla="*/ 4567714 w 5781675"/>
                <a:gd name="connsiteY66" fmla="*/ 33814 h 38100"/>
                <a:gd name="connsiteX67" fmla="*/ 4598194 w 5781675"/>
                <a:gd name="connsiteY67" fmla="*/ 33814 h 38100"/>
                <a:gd name="connsiteX68" fmla="*/ 4581049 w 5781675"/>
                <a:gd name="connsiteY68" fmla="*/ 9049 h 38100"/>
                <a:gd name="connsiteX69" fmla="*/ 4558189 w 5781675"/>
                <a:gd name="connsiteY69" fmla="*/ 9049 h 38100"/>
                <a:gd name="connsiteX70" fmla="*/ 4558189 w 5781675"/>
                <a:gd name="connsiteY70" fmla="*/ 9049 h 38100"/>
                <a:gd name="connsiteX71" fmla="*/ 4558189 w 5781675"/>
                <a:gd name="connsiteY71" fmla="*/ 9049 h 38100"/>
                <a:gd name="connsiteX72" fmla="*/ 4558189 w 5781675"/>
                <a:gd name="connsiteY72" fmla="*/ 9049 h 38100"/>
                <a:gd name="connsiteX73" fmla="*/ 4505802 w 5781675"/>
                <a:gd name="connsiteY73" fmla="*/ 9049 h 38100"/>
                <a:gd name="connsiteX74" fmla="*/ 4496277 w 5781675"/>
                <a:gd name="connsiteY74" fmla="*/ 12859 h 38100"/>
                <a:gd name="connsiteX75" fmla="*/ 4496277 w 5781675"/>
                <a:gd name="connsiteY75" fmla="*/ 18574 h 38100"/>
                <a:gd name="connsiteX76" fmla="*/ 4515327 w 5781675"/>
                <a:gd name="connsiteY76" fmla="*/ 30004 h 38100"/>
                <a:gd name="connsiteX77" fmla="*/ 4511517 w 5781675"/>
                <a:gd name="connsiteY77" fmla="*/ 33814 h 38100"/>
                <a:gd name="connsiteX78" fmla="*/ 4536282 w 5781675"/>
                <a:gd name="connsiteY78" fmla="*/ 33814 h 38100"/>
                <a:gd name="connsiteX79" fmla="*/ 4553427 w 5781675"/>
                <a:gd name="connsiteY79" fmla="*/ 9049 h 38100"/>
                <a:gd name="connsiteX80" fmla="*/ 4505802 w 5781675"/>
                <a:gd name="connsiteY80" fmla="*/ 9049 h 38100"/>
                <a:gd name="connsiteX81" fmla="*/ 4505802 w 5781675"/>
                <a:gd name="connsiteY81" fmla="*/ 9049 h 38100"/>
                <a:gd name="connsiteX82" fmla="*/ 4505802 w 5781675"/>
                <a:gd name="connsiteY82" fmla="*/ 9049 h 38100"/>
                <a:gd name="connsiteX83" fmla="*/ 4505802 w 5781675"/>
                <a:gd name="connsiteY83" fmla="*/ 9049 h 38100"/>
                <a:gd name="connsiteX84" fmla="*/ 4024789 w 5781675"/>
                <a:gd name="connsiteY84" fmla="*/ 9049 h 38100"/>
                <a:gd name="connsiteX85" fmla="*/ 4024789 w 5781675"/>
                <a:gd name="connsiteY85" fmla="*/ 30004 h 38100"/>
                <a:gd name="connsiteX86" fmla="*/ 4065746 w 5781675"/>
                <a:gd name="connsiteY86" fmla="*/ 33814 h 38100"/>
                <a:gd name="connsiteX87" fmla="*/ 4235292 w 5781675"/>
                <a:gd name="connsiteY87" fmla="*/ 33814 h 38100"/>
                <a:gd name="connsiteX88" fmla="*/ 4231482 w 5781675"/>
                <a:gd name="connsiteY88" fmla="*/ 9049 h 38100"/>
                <a:gd name="connsiteX89" fmla="*/ 4024789 w 5781675"/>
                <a:gd name="connsiteY89" fmla="*/ 9049 h 38100"/>
                <a:gd name="connsiteX90" fmla="*/ 4024789 w 5781675"/>
                <a:gd name="connsiteY90" fmla="*/ 9049 h 38100"/>
                <a:gd name="connsiteX91" fmla="*/ 4024789 w 5781675"/>
                <a:gd name="connsiteY91" fmla="*/ 9049 h 38100"/>
                <a:gd name="connsiteX92" fmla="*/ 4024789 w 5781675"/>
                <a:gd name="connsiteY92" fmla="*/ 9049 h 38100"/>
                <a:gd name="connsiteX93" fmla="*/ 3988594 w 5781675"/>
                <a:gd name="connsiteY93" fmla="*/ 9049 h 38100"/>
                <a:gd name="connsiteX94" fmla="*/ 3986689 w 5781675"/>
                <a:gd name="connsiteY94" fmla="*/ 12859 h 38100"/>
                <a:gd name="connsiteX95" fmla="*/ 3982879 w 5781675"/>
                <a:gd name="connsiteY95" fmla="*/ 9049 h 38100"/>
                <a:gd name="connsiteX96" fmla="*/ 3922871 w 5781675"/>
                <a:gd name="connsiteY96" fmla="*/ 9049 h 38100"/>
                <a:gd name="connsiteX97" fmla="*/ 3887629 w 5781675"/>
                <a:gd name="connsiteY97" fmla="*/ 12859 h 38100"/>
                <a:gd name="connsiteX98" fmla="*/ 3872389 w 5781675"/>
                <a:gd name="connsiteY98" fmla="*/ 9049 h 38100"/>
                <a:gd name="connsiteX99" fmla="*/ 3731419 w 5781675"/>
                <a:gd name="connsiteY99" fmla="*/ 9049 h 38100"/>
                <a:gd name="connsiteX100" fmla="*/ 3714274 w 5781675"/>
                <a:gd name="connsiteY100" fmla="*/ 30004 h 38100"/>
                <a:gd name="connsiteX101" fmla="*/ 3712369 w 5781675"/>
                <a:gd name="connsiteY101" fmla="*/ 33814 h 38100"/>
                <a:gd name="connsiteX102" fmla="*/ 3776186 w 5781675"/>
                <a:gd name="connsiteY102" fmla="*/ 33814 h 38100"/>
                <a:gd name="connsiteX103" fmla="*/ 3774281 w 5781675"/>
                <a:gd name="connsiteY103" fmla="*/ 30004 h 38100"/>
                <a:gd name="connsiteX104" fmla="*/ 3793331 w 5781675"/>
                <a:gd name="connsiteY104" fmla="*/ 30004 h 38100"/>
                <a:gd name="connsiteX105" fmla="*/ 3793331 w 5781675"/>
                <a:gd name="connsiteY105" fmla="*/ 33814 h 38100"/>
                <a:gd name="connsiteX106" fmla="*/ 3806666 w 5781675"/>
                <a:gd name="connsiteY106" fmla="*/ 33814 h 38100"/>
                <a:gd name="connsiteX107" fmla="*/ 3810476 w 5781675"/>
                <a:gd name="connsiteY107" fmla="*/ 24289 h 38100"/>
                <a:gd name="connsiteX108" fmla="*/ 3791426 w 5781675"/>
                <a:gd name="connsiteY108" fmla="*/ 12859 h 38100"/>
                <a:gd name="connsiteX109" fmla="*/ 3821906 w 5781675"/>
                <a:gd name="connsiteY109" fmla="*/ 12859 h 38100"/>
                <a:gd name="connsiteX110" fmla="*/ 3860959 w 5781675"/>
                <a:gd name="connsiteY110" fmla="*/ 35719 h 38100"/>
                <a:gd name="connsiteX111" fmla="*/ 4001929 w 5781675"/>
                <a:gd name="connsiteY111" fmla="*/ 35719 h 38100"/>
                <a:gd name="connsiteX112" fmla="*/ 4000024 w 5781675"/>
                <a:gd name="connsiteY112" fmla="*/ 10954 h 38100"/>
                <a:gd name="connsiteX113" fmla="*/ 3988594 w 5781675"/>
                <a:gd name="connsiteY113" fmla="*/ 9049 h 38100"/>
                <a:gd name="connsiteX114" fmla="*/ 3988594 w 5781675"/>
                <a:gd name="connsiteY114" fmla="*/ 9049 h 38100"/>
                <a:gd name="connsiteX115" fmla="*/ 3988594 w 5781675"/>
                <a:gd name="connsiteY115" fmla="*/ 9049 h 38100"/>
                <a:gd name="connsiteX116" fmla="*/ 3988594 w 5781675"/>
                <a:gd name="connsiteY116" fmla="*/ 9049 h 38100"/>
                <a:gd name="connsiteX117" fmla="*/ 3631406 w 5781675"/>
                <a:gd name="connsiteY117" fmla="*/ 9049 h 38100"/>
                <a:gd name="connsiteX118" fmla="*/ 3625691 w 5781675"/>
                <a:gd name="connsiteY118" fmla="*/ 24289 h 38100"/>
                <a:gd name="connsiteX119" fmla="*/ 3606641 w 5781675"/>
                <a:gd name="connsiteY119" fmla="*/ 12859 h 38100"/>
                <a:gd name="connsiteX120" fmla="*/ 3606641 w 5781675"/>
                <a:gd name="connsiteY120" fmla="*/ 9049 h 38100"/>
                <a:gd name="connsiteX121" fmla="*/ 3597116 w 5781675"/>
                <a:gd name="connsiteY121" fmla="*/ 9049 h 38100"/>
                <a:gd name="connsiteX122" fmla="*/ 3604736 w 5781675"/>
                <a:gd name="connsiteY122" fmla="*/ 33814 h 38100"/>
                <a:gd name="connsiteX123" fmla="*/ 3655219 w 5781675"/>
                <a:gd name="connsiteY123" fmla="*/ 33814 h 38100"/>
                <a:gd name="connsiteX124" fmla="*/ 3655219 w 5781675"/>
                <a:gd name="connsiteY124" fmla="*/ 30004 h 38100"/>
                <a:gd name="connsiteX125" fmla="*/ 3643789 w 5781675"/>
                <a:gd name="connsiteY125" fmla="*/ 10954 h 38100"/>
                <a:gd name="connsiteX126" fmla="*/ 3662839 w 5781675"/>
                <a:gd name="connsiteY126" fmla="*/ 10954 h 38100"/>
                <a:gd name="connsiteX127" fmla="*/ 3662839 w 5781675"/>
                <a:gd name="connsiteY127" fmla="*/ 33814 h 38100"/>
                <a:gd name="connsiteX128" fmla="*/ 3695224 w 5781675"/>
                <a:gd name="connsiteY128" fmla="*/ 33814 h 38100"/>
                <a:gd name="connsiteX129" fmla="*/ 3691414 w 5781675"/>
                <a:gd name="connsiteY129" fmla="*/ 9049 h 38100"/>
                <a:gd name="connsiteX130" fmla="*/ 3631406 w 5781675"/>
                <a:gd name="connsiteY130" fmla="*/ 9049 h 38100"/>
                <a:gd name="connsiteX131" fmla="*/ 3631406 w 5781675"/>
                <a:gd name="connsiteY131" fmla="*/ 9049 h 38100"/>
                <a:gd name="connsiteX132" fmla="*/ 3631406 w 5781675"/>
                <a:gd name="connsiteY132" fmla="*/ 9049 h 38100"/>
                <a:gd name="connsiteX133" fmla="*/ 3631406 w 5781675"/>
                <a:gd name="connsiteY133" fmla="*/ 9049 h 38100"/>
                <a:gd name="connsiteX134" fmla="*/ 3582829 w 5781675"/>
                <a:gd name="connsiteY134" fmla="*/ 9049 h 38100"/>
                <a:gd name="connsiteX135" fmla="*/ 3577114 w 5781675"/>
                <a:gd name="connsiteY135" fmla="*/ 18574 h 38100"/>
                <a:gd name="connsiteX136" fmla="*/ 3577114 w 5781675"/>
                <a:gd name="connsiteY136" fmla="*/ 9049 h 38100"/>
                <a:gd name="connsiteX137" fmla="*/ 3528536 w 5781675"/>
                <a:gd name="connsiteY137" fmla="*/ 9049 h 38100"/>
                <a:gd name="connsiteX138" fmla="*/ 3539966 w 5781675"/>
                <a:gd name="connsiteY138" fmla="*/ 33814 h 38100"/>
                <a:gd name="connsiteX139" fmla="*/ 3601879 w 5781675"/>
                <a:gd name="connsiteY139" fmla="*/ 33814 h 38100"/>
                <a:gd name="connsiteX140" fmla="*/ 3601879 w 5781675"/>
                <a:gd name="connsiteY140" fmla="*/ 24289 h 38100"/>
                <a:gd name="connsiteX141" fmla="*/ 3586639 w 5781675"/>
                <a:gd name="connsiteY141" fmla="*/ 9049 h 38100"/>
                <a:gd name="connsiteX142" fmla="*/ 3582829 w 5781675"/>
                <a:gd name="connsiteY142" fmla="*/ 9049 h 38100"/>
                <a:gd name="connsiteX143" fmla="*/ 3582829 w 5781675"/>
                <a:gd name="connsiteY143" fmla="*/ 9049 h 38100"/>
                <a:gd name="connsiteX144" fmla="*/ 3582829 w 5781675"/>
                <a:gd name="connsiteY144" fmla="*/ 9049 h 38100"/>
                <a:gd name="connsiteX145" fmla="*/ 3582829 w 5781675"/>
                <a:gd name="connsiteY145" fmla="*/ 9049 h 38100"/>
                <a:gd name="connsiteX146" fmla="*/ 3352324 w 5781675"/>
                <a:gd name="connsiteY146" fmla="*/ 9049 h 38100"/>
                <a:gd name="connsiteX147" fmla="*/ 3335179 w 5781675"/>
                <a:gd name="connsiteY147" fmla="*/ 33814 h 38100"/>
                <a:gd name="connsiteX148" fmla="*/ 3356134 w 5781675"/>
                <a:gd name="connsiteY148" fmla="*/ 33814 h 38100"/>
                <a:gd name="connsiteX149" fmla="*/ 3423761 w 5781675"/>
                <a:gd name="connsiteY149" fmla="*/ 9049 h 38100"/>
                <a:gd name="connsiteX150" fmla="*/ 3352324 w 5781675"/>
                <a:gd name="connsiteY150" fmla="*/ 9049 h 38100"/>
                <a:gd name="connsiteX151" fmla="*/ 3352324 w 5781675"/>
                <a:gd name="connsiteY151" fmla="*/ 9049 h 38100"/>
                <a:gd name="connsiteX152" fmla="*/ 3352324 w 5781675"/>
                <a:gd name="connsiteY152" fmla="*/ 9049 h 38100"/>
                <a:gd name="connsiteX153" fmla="*/ 3352324 w 5781675"/>
                <a:gd name="connsiteY153" fmla="*/ 9049 h 38100"/>
                <a:gd name="connsiteX154" fmla="*/ 3199924 w 5781675"/>
                <a:gd name="connsiteY154" fmla="*/ 9049 h 38100"/>
                <a:gd name="connsiteX155" fmla="*/ 3209449 w 5781675"/>
                <a:gd name="connsiteY155" fmla="*/ 33814 h 38100"/>
                <a:gd name="connsiteX156" fmla="*/ 3213259 w 5781675"/>
                <a:gd name="connsiteY156" fmla="*/ 33814 h 38100"/>
                <a:gd name="connsiteX157" fmla="*/ 3241834 w 5781675"/>
                <a:gd name="connsiteY157" fmla="*/ 24289 h 38100"/>
                <a:gd name="connsiteX158" fmla="*/ 3239929 w 5781675"/>
                <a:gd name="connsiteY158" fmla="*/ 33814 h 38100"/>
                <a:gd name="connsiteX159" fmla="*/ 3275171 w 5781675"/>
                <a:gd name="connsiteY159" fmla="*/ 33814 h 38100"/>
                <a:gd name="connsiteX160" fmla="*/ 3292316 w 5781675"/>
                <a:gd name="connsiteY160" fmla="*/ 10954 h 38100"/>
                <a:gd name="connsiteX161" fmla="*/ 3292316 w 5781675"/>
                <a:gd name="connsiteY161" fmla="*/ 7144 h 38100"/>
                <a:gd name="connsiteX162" fmla="*/ 3199924 w 5781675"/>
                <a:gd name="connsiteY162" fmla="*/ 7144 h 38100"/>
                <a:gd name="connsiteX163" fmla="*/ 3199924 w 5781675"/>
                <a:gd name="connsiteY163" fmla="*/ 9049 h 38100"/>
                <a:gd name="connsiteX164" fmla="*/ 3199924 w 5781675"/>
                <a:gd name="connsiteY164" fmla="*/ 9049 h 38100"/>
                <a:gd name="connsiteX165" fmla="*/ 3199924 w 5781675"/>
                <a:gd name="connsiteY165" fmla="*/ 9049 h 38100"/>
                <a:gd name="connsiteX166" fmla="*/ 3107531 w 5781675"/>
                <a:gd name="connsiteY166" fmla="*/ 9049 h 38100"/>
                <a:gd name="connsiteX167" fmla="*/ 3105626 w 5781675"/>
                <a:gd name="connsiteY167" fmla="*/ 24289 h 38100"/>
                <a:gd name="connsiteX168" fmla="*/ 3124676 w 5781675"/>
                <a:gd name="connsiteY168" fmla="*/ 24289 h 38100"/>
                <a:gd name="connsiteX169" fmla="*/ 3118961 w 5781675"/>
                <a:gd name="connsiteY169" fmla="*/ 12859 h 38100"/>
                <a:gd name="connsiteX170" fmla="*/ 3122771 w 5781675"/>
                <a:gd name="connsiteY170" fmla="*/ 12859 h 38100"/>
                <a:gd name="connsiteX171" fmla="*/ 3159919 w 5781675"/>
                <a:gd name="connsiteY171" fmla="*/ 12859 h 38100"/>
                <a:gd name="connsiteX172" fmla="*/ 3161824 w 5781675"/>
                <a:gd name="connsiteY172" fmla="*/ 9049 h 38100"/>
                <a:gd name="connsiteX173" fmla="*/ 3107531 w 5781675"/>
                <a:gd name="connsiteY173" fmla="*/ 9049 h 38100"/>
                <a:gd name="connsiteX174" fmla="*/ 3107531 w 5781675"/>
                <a:gd name="connsiteY174" fmla="*/ 9049 h 38100"/>
                <a:gd name="connsiteX175" fmla="*/ 3107531 w 5781675"/>
                <a:gd name="connsiteY175" fmla="*/ 9049 h 38100"/>
                <a:gd name="connsiteX176" fmla="*/ 3107531 w 5781675"/>
                <a:gd name="connsiteY176" fmla="*/ 9049 h 38100"/>
                <a:gd name="connsiteX177" fmla="*/ 3049429 w 5781675"/>
                <a:gd name="connsiteY177" fmla="*/ 9049 h 38100"/>
                <a:gd name="connsiteX178" fmla="*/ 3049429 w 5781675"/>
                <a:gd name="connsiteY178" fmla="*/ 18574 h 38100"/>
                <a:gd name="connsiteX179" fmla="*/ 3043714 w 5781675"/>
                <a:gd name="connsiteY179" fmla="*/ 18574 h 38100"/>
                <a:gd name="connsiteX180" fmla="*/ 3043714 w 5781675"/>
                <a:gd name="connsiteY180" fmla="*/ 9049 h 38100"/>
                <a:gd name="connsiteX181" fmla="*/ 3030379 w 5781675"/>
                <a:gd name="connsiteY181" fmla="*/ 9049 h 38100"/>
                <a:gd name="connsiteX182" fmla="*/ 3030379 w 5781675"/>
                <a:gd name="connsiteY182" fmla="*/ 12859 h 38100"/>
                <a:gd name="connsiteX183" fmla="*/ 2999899 w 5781675"/>
                <a:gd name="connsiteY183" fmla="*/ 18574 h 38100"/>
                <a:gd name="connsiteX184" fmla="*/ 2988469 w 5781675"/>
                <a:gd name="connsiteY184" fmla="*/ 33814 h 38100"/>
                <a:gd name="connsiteX185" fmla="*/ 3056096 w 5781675"/>
                <a:gd name="connsiteY185" fmla="*/ 33814 h 38100"/>
                <a:gd name="connsiteX186" fmla="*/ 3071336 w 5781675"/>
                <a:gd name="connsiteY186" fmla="*/ 9049 h 38100"/>
                <a:gd name="connsiteX187" fmla="*/ 3049429 w 5781675"/>
                <a:gd name="connsiteY187" fmla="*/ 9049 h 38100"/>
                <a:gd name="connsiteX188" fmla="*/ 3049429 w 5781675"/>
                <a:gd name="connsiteY188" fmla="*/ 9049 h 38100"/>
                <a:gd name="connsiteX189" fmla="*/ 3049429 w 5781675"/>
                <a:gd name="connsiteY189" fmla="*/ 9049 h 38100"/>
                <a:gd name="connsiteX190" fmla="*/ 3049429 w 5781675"/>
                <a:gd name="connsiteY190" fmla="*/ 9049 h 38100"/>
                <a:gd name="connsiteX191" fmla="*/ 2929414 w 5781675"/>
                <a:gd name="connsiteY191" fmla="*/ 9049 h 38100"/>
                <a:gd name="connsiteX192" fmla="*/ 2923699 w 5781675"/>
                <a:gd name="connsiteY192" fmla="*/ 12859 h 38100"/>
                <a:gd name="connsiteX193" fmla="*/ 2923699 w 5781675"/>
                <a:gd name="connsiteY193" fmla="*/ 9049 h 38100"/>
                <a:gd name="connsiteX194" fmla="*/ 2906554 w 5781675"/>
                <a:gd name="connsiteY194" fmla="*/ 9049 h 38100"/>
                <a:gd name="connsiteX195" fmla="*/ 2914174 w 5781675"/>
                <a:gd name="connsiteY195" fmla="*/ 33814 h 38100"/>
                <a:gd name="connsiteX196" fmla="*/ 2931319 w 5781675"/>
                <a:gd name="connsiteY196" fmla="*/ 33814 h 38100"/>
                <a:gd name="connsiteX197" fmla="*/ 2931319 w 5781675"/>
                <a:gd name="connsiteY197" fmla="*/ 18574 h 38100"/>
                <a:gd name="connsiteX198" fmla="*/ 2942749 w 5781675"/>
                <a:gd name="connsiteY198" fmla="*/ 18574 h 38100"/>
                <a:gd name="connsiteX199" fmla="*/ 2942749 w 5781675"/>
                <a:gd name="connsiteY199" fmla="*/ 33814 h 38100"/>
                <a:gd name="connsiteX200" fmla="*/ 2959894 w 5781675"/>
                <a:gd name="connsiteY200" fmla="*/ 33814 h 38100"/>
                <a:gd name="connsiteX201" fmla="*/ 2963704 w 5781675"/>
                <a:gd name="connsiteY201" fmla="*/ 9049 h 38100"/>
                <a:gd name="connsiteX202" fmla="*/ 2929414 w 5781675"/>
                <a:gd name="connsiteY202" fmla="*/ 9049 h 38100"/>
                <a:gd name="connsiteX203" fmla="*/ 2929414 w 5781675"/>
                <a:gd name="connsiteY203" fmla="*/ 9049 h 38100"/>
                <a:gd name="connsiteX204" fmla="*/ 2929414 w 5781675"/>
                <a:gd name="connsiteY204" fmla="*/ 9049 h 38100"/>
                <a:gd name="connsiteX205" fmla="*/ 2929414 w 5781675"/>
                <a:gd name="connsiteY205" fmla="*/ 9049 h 38100"/>
                <a:gd name="connsiteX206" fmla="*/ 2807494 w 5781675"/>
                <a:gd name="connsiteY206" fmla="*/ 9049 h 38100"/>
                <a:gd name="connsiteX207" fmla="*/ 2799874 w 5781675"/>
                <a:gd name="connsiteY207" fmla="*/ 12859 h 38100"/>
                <a:gd name="connsiteX208" fmla="*/ 2799874 w 5781675"/>
                <a:gd name="connsiteY208" fmla="*/ 18574 h 38100"/>
                <a:gd name="connsiteX209" fmla="*/ 2818924 w 5781675"/>
                <a:gd name="connsiteY209" fmla="*/ 24289 h 38100"/>
                <a:gd name="connsiteX210" fmla="*/ 2813209 w 5781675"/>
                <a:gd name="connsiteY210" fmla="*/ 33814 h 38100"/>
                <a:gd name="connsiteX211" fmla="*/ 2861786 w 5781675"/>
                <a:gd name="connsiteY211" fmla="*/ 33814 h 38100"/>
                <a:gd name="connsiteX212" fmla="*/ 2829401 w 5781675"/>
                <a:gd name="connsiteY212" fmla="*/ 9049 h 38100"/>
                <a:gd name="connsiteX213" fmla="*/ 2807494 w 5781675"/>
                <a:gd name="connsiteY213" fmla="*/ 9049 h 38100"/>
                <a:gd name="connsiteX214" fmla="*/ 2807494 w 5781675"/>
                <a:gd name="connsiteY214" fmla="*/ 9049 h 38100"/>
                <a:gd name="connsiteX215" fmla="*/ 2807494 w 5781675"/>
                <a:gd name="connsiteY215" fmla="*/ 9049 h 38100"/>
                <a:gd name="connsiteX216" fmla="*/ 2807494 w 5781675"/>
                <a:gd name="connsiteY216" fmla="*/ 9049 h 38100"/>
                <a:gd name="connsiteX217" fmla="*/ 2664619 w 5781675"/>
                <a:gd name="connsiteY217" fmla="*/ 9049 h 38100"/>
                <a:gd name="connsiteX218" fmla="*/ 2664619 w 5781675"/>
                <a:gd name="connsiteY218" fmla="*/ 12859 h 38100"/>
                <a:gd name="connsiteX219" fmla="*/ 2653189 w 5781675"/>
                <a:gd name="connsiteY219" fmla="*/ 12859 h 38100"/>
                <a:gd name="connsiteX220" fmla="*/ 2653189 w 5781675"/>
                <a:gd name="connsiteY220" fmla="*/ 9049 h 38100"/>
                <a:gd name="connsiteX221" fmla="*/ 2641759 w 5781675"/>
                <a:gd name="connsiteY221" fmla="*/ 9049 h 38100"/>
                <a:gd name="connsiteX222" fmla="*/ 2634139 w 5781675"/>
                <a:gd name="connsiteY222" fmla="*/ 30004 h 38100"/>
                <a:gd name="connsiteX223" fmla="*/ 2630329 w 5781675"/>
                <a:gd name="connsiteY223" fmla="*/ 33814 h 38100"/>
                <a:gd name="connsiteX224" fmla="*/ 2684621 w 5781675"/>
                <a:gd name="connsiteY224" fmla="*/ 33814 h 38100"/>
                <a:gd name="connsiteX225" fmla="*/ 2697956 w 5781675"/>
                <a:gd name="connsiteY225" fmla="*/ 9049 h 38100"/>
                <a:gd name="connsiteX226" fmla="*/ 2664619 w 5781675"/>
                <a:gd name="connsiteY226" fmla="*/ 9049 h 38100"/>
                <a:gd name="connsiteX227" fmla="*/ 2664619 w 5781675"/>
                <a:gd name="connsiteY227" fmla="*/ 9049 h 38100"/>
                <a:gd name="connsiteX228" fmla="*/ 2664619 w 5781675"/>
                <a:gd name="connsiteY228" fmla="*/ 9049 h 38100"/>
                <a:gd name="connsiteX229" fmla="*/ 2664619 w 5781675"/>
                <a:gd name="connsiteY229" fmla="*/ 9049 h 38100"/>
                <a:gd name="connsiteX230" fmla="*/ 2336959 w 5781675"/>
                <a:gd name="connsiteY230" fmla="*/ 9049 h 38100"/>
                <a:gd name="connsiteX231" fmla="*/ 2329339 w 5781675"/>
                <a:gd name="connsiteY231" fmla="*/ 33814 h 38100"/>
                <a:gd name="connsiteX232" fmla="*/ 2346484 w 5781675"/>
                <a:gd name="connsiteY232" fmla="*/ 33814 h 38100"/>
                <a:gd name="connsiteX233" fmla="*/ 2348389 w 5781675"/>
                <a:gd name="connsiteY233" fmla="*/ 9049 h 38100"/>
                <a:gd name="connsiteX234" fmla="*/ 2336959 w 5781675"/>
                <a:gd name="connsiteY234" fmla="*/ 9049 h 38100"/>
                <a:gd name="connsiteX235" fmla="*/ 2336959 w 5781675"/>
                <a:gd name="connsiteY235" fmla="*/ 9049 h 38100"/>
                <a:gd name="connsiteX236" fmla="*/ 2336959 w 5781675"/>
                <a:gd name="connsiteY236" fmla="*/ 9049 h 38100"/>
                <a:gd name="connsiteX237" fmla="*/ 2336959 w 5781675"/>
                <a:gd name="connsiteY237" fmla="*/ 9049 h 38100"/>
                <a:gd name="connsiteX238" fmla="*/ 2255044 w 5781675"/>
                <a:gd name="connsiteY238" fmla="*/ 9049 h 38100"/>
                <a:gd name="connsiteX239" fmla="*/ 2255044 w 5781675"/>
                <a:gd name="connsiteY239" fmla="*/ 12859 h 38100"/>
                <a:gd name="connsiteX240" fmla="*/ 2260759 w 5781675"/>
                <a:gd name="connsiteY240" fmla="*/ 12859 h 38100"/>
                <a:gd name="connsiteX241" fmla="*/ 2249329 w 5781675"/>
                <a:gd name="connsiteY241" fmla="*/ 18574 h 38100"/>
                <a:gd name="connsiteX242" fmla="*/ 2253139 w 5781675"/>
                <a:gd name="connsiteY242" fmla="*/ 9049 h 38100"/>
                <a:gd name="connsiteX243" fmla="*/ 2200751 w 5781675"/>
                <a:gd name="connsiteY243" fmla="*/ 9049 h 38100"/>
                <a:gd name="connsiteX244" fmla="*/ 2204561 w 5781675"/>
                <a:gd name="connsiteY244" fmla="*/ 30004 h 38100"/>
                <a:gd name="connsiteX245" fmla="*/ 2215991 w 5781675"/>
                <a:gd name="connsiteY245" fmla="*/ 30004 h 38100"/>
                <a:gd name="connsiteX246" fmla="*/ 2227421 w 5781675"/>
                <a:gd name="connsiteY246" fmla="*/ 18574 h 38100"/>
                <a:gd name="connsiteX247" fmla="*/ 2227421 w 5781675"/>
                <a:gd name="connsiteY247" fmla="*/ 24289 h 38100"/>
                <a:gd name="connsiteX248" fmla="*/ 2214086 w 5781675"/>
                <a:gd name="connsiteY248" fmla="*/ 33814 h 38100"/>
                <a:gd name="connsiteX249" fmla="*/ 2264569 w 5781675"/>
                <a:gd name="connsiteY249" fmla="*/ 33814 h 38100"/>
                <a:gd name="connsiteX250" fmla="*/ 2264569 w 5781675"/>
                <a:gd name="connsiteY250" fmla="*/ 30004 h 38100"/>
                <a:gd name="connsiteX251" fmla="*/ 2270284 w 5781675"/>
                <a:gd name="connsiteY251" fmla="*/ 18574 h 38100"/>
                <a:gd name="connsiteX252" fmla="*/ 2270284 w 5781675"/>
                <a:gd name="connsiteY252" fmla="*/ 24289 h 38100"/>
                <a:gd name="connsiteX253" fmla="*/ 2277904 w 5781675"/>
                <a:gd name="connsiteY253" fmla="*/ 33814 h 38100"/>
                <a:gd name="connsiteX254" fmla="*/ 2322671 w 5781675"/>
                <a:gd name="connsiteY254" fmla="*/ 33814 h 38100"/>
                <a:gd name="connsiteX255" fmla="*/ 2292191 w 5781675"/>
                <a:gd name="connsiteY255" fmla="*/ 7144 h 38100"/>
                <a:gd name="connsiteX256" fmla="*/ 2255044 w 5781675"/>
                <a:gd name="connsiteY256" fmla="*/ 9049 h 38100"/>
                <a:gd name="connsiteX257" fmla="*/ 2255044 w 5781675"/>
                <a:gd name="connsiteY257" fmla="*/ 9049 h 38100"/>
                <a:gd name="connsiteX258" fmla="*/ 2255044 w 5781675"/>
                <a:gd name="connsiteY258" fmla="*/ 9049 h 38100"/>
                <a:gd name="connsiteX259" fmla="*/ 2255044 w 5781675"/>
                <a:gd name="connsiteY259" fmla="*/ 9049 h 38100"/>
                <a:gd name="connsiteX260" fmla="*/ 2038826 w 5781675"/>
                <a:gd name="connsiteY260" fmla="*/ 9049 h 38100"/>
                <a:gd name="connsiteX261" fmla="*/ 2055971 w 5781675"/>
                <a:gd name="connsiteY261" fmla="*/ 33814 h 38100"/>
                <a:gd name="connsiteX262" fmla="*/ 2166461 w 5781675"/>
                <a:gd name="connsiteY262" fmla="*/ 33814 h 38100"/>
                <a:gd name="connsiteX263" fmla="*/ 2162651 w 5781675"/>
                <a:gd name="connsiteY263" fmla="*/ 24289 h 38100"/>
                <a:gd name="connsiteX264" fmla="*/ 2174081 w 5781675"/>
                <a:gd name="connsiteY264" fmla="*/ 24289 h 38100"/>
                <a:gd name="connsiteX265" fmla="*/ 2177891 w 5781675"/>
                <a:gd name="connsiteY265" fmla="*/ 33814 h 38100"/>
                <a:gd name="connsiteX266" fmla="*/ 2191226 w 5781675"/>
                <a:gd name="connsiteY266" fmla="*/ 33814 h 38100"/>
                <a:gd name="connsiteX267" fmla="*/ 2174081 w 5781675"/>
                <a:gd name="connsiteY267" fmla="*/ 9049 h 38100"/>
                <a:gd name="connsiteX268" fmla="*/ 2038826 w 5781675"/>
                <a:gd name="connsiteY268" fmla="*/ 9049 h 38100"/>
                <a:gd name="connsiteX269" fmla="*/ 2038826 w 5781675"/>
                <a:gd name="connsiteY269" fmla="*/ 9049 h 38100"/>
                <a:gd name="connsiteX270" fmla="*/ 2038826 w 5781675"/>
                <a:gd name="connsiteY270" fmla="*/ 9049 h 38100"/>
                <a:gd name="connsiteX271" fmla="*/ 2038826 w 5781675"/>
                <a:gd name="connsiteY271" fmla="*/ 9049 h 38100"/>
                <a:gd name="connsiteX272" fmla="*/ 1986439 w 5781675"/>
                <a:gd name="connsiteY272" fmla="*/ 9049 h 38100"/>
                <a:gd name="connsiteX273" fmla="*/ 1967389 w 5781675"/>
                <a:gd name="connsiteY273" fmla="*/ 33814 h 38100"/>
                <a:gd name="connsiteX274" fmla="*/ 1997869 w 5781675"/>
                <a:gd name="connsiteY274" fmla="*/ 33814 h 38100"/>
                <a:gd name="connsiteX275" fmla="*/ 1994059 w 5781675"/>
                <a:gd name="connsiteY275" fmla="*/ 18574 h 38100"/>
                <a:gd name="connsiteX276" fmla="*/ 2003584 w 5781675"/>
                <a:gd name="connsiteY276" fmla="*/ 9049 h 38100"/>
                <a:gd name="connsiteX277" fmla="*/ 1986439 w 5781675"/>
                <a:gd name="connsiteY277" fmla="*/ 9049 h 38100"/>
                <a:gd name="connsiteX278" fmla="*/ 1986439 w 5781675"/>
                <a:gd name="connsiteY278" fmla="*/ 9049 h 38100"/>
                <a:gd name="connsiteX279" fmla="*/ 1986439 w 5781675"/>
                <a:gd name="connsiteY279" fmla="*/ 9049 h 38100"/>
                <a:gd name="connsiteX280" fmla="*/ 1986439 w 5781675"/>
                <a:gd name="connsiteY280" fmla="*/ 9049 h 38100"/>
                <a:gd name="connsiteX281" fmla="*/ 1916906 w 5781675"/>
                <a:gd name="connsiteY281" fmla="*/ 9049 h 38100"/>
                <a:gd name="connsiteX282" fmla="*/ 1918811 w 5781675"/>
                <a:gd name="connsiteY282" fmla="*/ 12859 h 38100"/>
                <a:gd name="connsiteX283" fmla="*/ 1920716 w 5781675"/>
                <a:gd name="connsiteY283" fmla="*/ 9049 h 38100"/>
                <a:gd name="connsiteX284" fmla="*/ 1916906 w 5781675"/>
                <a:gd name="connsiteY284" fmla="*/ 9049 h 38100"/>
                <a:gd name="connsiteX285" fmla="*/ 1916906 w 5781675"/>
                <a:gd name="connsiteY285" fmla="*/ 9049 h 38100"/>
                <a:gd name="connsiteX286" fmla="*/ 1916906 w 5781675"/>
                <a:gd name="connsiteY286" fmla="*/ 9049 h 38100"/>
                <a:gd name="connsiteX287" fmla="*/ 1916906 w 5781675"/>
                <a:gd name="connsiteY287" fmla="*/ 9049 h 38100"/>
                <a:gd name="connsiteX288" fmla="*/ 1880711 w 5781675"/>
                <a:gd name="connsiteY288" fmla="*/ 9049 h 38100"/>
                <a:gd name="connsiteX289" fmla="*/ 1876901 w 5781675"/>
                <a:gd name="connsiteY289" fmla="*/ 12859 h 38100"/>
                <a:gd name="connsiteX290" fmla="*/ 1880711 w 5781675"/>
                <a:gd name="connsiteY290" fmla="*/ 9049 h 38100"/>
                <a:gd name="connsiteX291" fmla="*/ 1859756 w 5781675"/>
                <a:gd name="connsiteY291" fmla="*/ 9049 h 38100"/>
                <a:gd name="connsiteX292" fmla="*/ 1857851 w 5781675"/>
                <a:gd name="connsiteY292" fmla="*/ 18574 h 38100"/>
                <a:gd name="connsiteX293" fmla="*/ 1908334 w 5781675"/>
                <a:gd name="connsiteY293" fmla="*/ 30004 h 38100"/>
                <a:gd name="connsiteX294" fmla="*/ 1908334 w 5781675"/>
                <a:gd name="connsiteY294" fmla="*/ 33814 h 38100"/>
                <a:gd name="connsiteX295" fmla="*/ 1919764 w 5781675"/>
                <a:gd name="connsiteY295" fmla="*/ 33814 h 38100"/>
                <a:gd name="connsiteX296" fmla="*/ 1891189 w 5781675"/>
                <a:gd name="connsiteY296" fmla="*/ 9049 h 38100"/>
                <a:gd name="connsiteX297" fmla="*/ 1880711 w 5781675"/>
                <a:gd name="connsiteY297" fmla="*/ 9049 h 38100"/>
                <a:gd name="connsiteX298" fmla="*/ 1880711 w 5781675"/>
                <a:gd name="connsiteY298" fmla="*/ 9049 h 38100"/>
                <a:gd name="connsiteX299" fmla="*/ 1880711 w 5781675"/>
                <a:gd name="connsiteY299" fmla="*/ 9049 h 38100"/>
                <a:gd name="connsiteX300" fmla="*/ 1880711 w 5781675"/>
                <a:gd name="connsiteY300" fmla="*/ 9049 h 38100"/>
                <a:gd name="connsiteX301" fmla="*/ 1664494 w 5781675"/>
                <a:gd name="connsiteY301" fmla="*/ 9049 h 38100"/>
                <a:gd name="connsiteX302" fmla="*/ 1664494 w 5781675"/>
                <a:gd name="connsiteY302" fmla="*/ 12859 h 38100"/>
                <a:gd name="connsiteX303" fmla="*/ 1675924 w 5781675"/>
                <a:gd name="connsiteY303" fmla="*/ 12859 h 38100"/>
                <a:gd name="connsiteX304" fmla="*/ 1679734 w 5781675"/>
                <a:gd name="connsiteY304" fmla="*/ 9049 h 38100"/>
                <a:gd name="connsiteX305" fmla="*/ 1664494 w 5781675"/>
                <a:gd name="connsiteY305" fmla="*/ 9049 h 38100"/>
                <a:gd name="connsiteX306" fmla="*/ 1664494 w 5781675"/>
                <a:gd name="connsiteY306" fmla="*/ 9049 h 38100"/>
                <a:gd name="connsiteX307" fmla="*/ 1664494 w 5781675"/>
                <a:gd name="connsiteY307" fmla="*/ 9049 h 38100"/>
                <a:gd name="connsiteX308" fmla="*/ 1664494 w 5781675"/>
                <a:gd name="connsiteY308" fmla="*/ 9049 h 38100"/>
                <a:gd name="connsiteX309" fmla="*/ 1563529 w 5781675"/>
                <a:gd name="connsiteY309" fmla="*/ 9049 h 38100"/>
                <a:gd name="connsiteX310" fmla="*/ 1590199 w 5781675"/>
                <a:gd name="connsiteY310" fmla="*/ 30004 h 38100"/>
                <a:gd name="connsiteX311" fmla="*/ 1597819 w 5781675"/>
                <a:gd name="connsiteY311" fmla="*/ 33814 h 38100"/>
                <a:gd name="connsiteX312" fmla="*/ 1663541 w 5781675"/>
                <a:gd name="connsiteY312" fmla="*/ 33814 h 38100"/>
                <a:gd name="connsiteX313" fmla="*/ 1654016 w 5781675"/>
                <a:gd name="connsiteY313" fmla="*/ 7144 h 38100"/>
                <a:gd name="connsiteX314" fmla="*/ 1563529 w 5781675"/>
                <a:gd name="connsiteY314" fmla="*/ 9049 h 38100"/>
                <a:gd name="connsiteX315" fmla="*/ 1563529 w 5781675"/>
                <a:gd name="connsiteY315" fmla="*/ 9049 h 38100"/>
                <a:gd name="connsiteX316" fmla="*/ 1563529 w 5781675"/>
                <a:gd name="connsiteY316" fmla="*/ 9049 h 38100"/>
                <a:gd name="connsiteX317" fmla="*/ 1563529 w 5781675"/>
                <a:gd name="connsiteY317" fmla="*/ 9049 h 38100"/>
                <a:gd name="connsiteX318" fmla="*/ 1119664 w 5781675"/>
                <a:gd name="connsiteY318" fmla="*/ 9049 h 38100"/>
                <a:gd name="connsiteX319" fmla="*/ 1119664 w 5781675"/>
                <a:gd name="connsiteY319" fmla="*/ 12859 h 38100"/>
                <a:gd name="connsiteX320" fmla="*/ 1057751 w 5781675"/>
                <a:gd name="connsiteY320" fmla="*/ 31909 h 38100"/>
                <a:gd name="connsiteX321" fmla="*/ 1032986 w 5781675"/>
                <a:gd name="connsiteY321" fmla="*/ 9049 h 38100"/>
                <a:gd name="connsiteX322" fmla="*/ 1014889 w 5781675"/>
                <a:gd name="connsiteY322" fmla="*/ 9049 h 38100"/>
                <a:gd name="connsiteX323" fmla="*/ 1014889 w 5781675"/>
                <a:gd name="connsiteY323" fmla="*/ 18574 h 38100"/>
                <a:gd name="connsiteX324" fmla="*/ 1016794 w 5781675"/>
                <a:gd name="connsiteY324" fmla="*/ 33814 h 38100"/>
                <a:gd name="connsiteX325" fmla="*/ 1194911 w 5781675"/>
                <a:gd name="connsiteY325" fmla="*/ 33814 h 38100"/>
                <a:gd name="connsiteX326" fmla="*/ 1194911 w 5781675"/>
                <a:gd name="connsiteY326" fmla="*/ 24289 h 38100"/>
                <a:gd name="connsiteX327" fmla="*/ 1170146 w 5781675"/>
                <a:gd name="connsiteY327" fmla="*/ 24289 h 38100"/>
                <a:gd name="connsiteX328" fmla="*/ 1166336 w 5781675"/>
                <a:gd name="connsiteY328" fmla="*/ 9049 h 38100"/>
                <a:gd name="connsiteX329" fmla="*/ 1119664 w 5781675"/>
                <a:gd name="connsiteY329" fmla="*/ 9049 h 38100"/>
                <a:gd name="connsiteX330" fmla="*/ 1119664 w 5781675"/>
                <a:gd name="connsiteY330" fmla="*/ 9049 h 38100"/>
                <a:gd name="connsiteX331" fmla="*/ 1119664 w 5781675"/>
                <a:gd name="connsiteY331" fmla="*/ 9049 h 38100"/>
                <a:gd name="connsiteX332" fmla="*/ 1119664 w 5781675"/>
                <a:gd name="connsiteY332" fmla="*/ 9049 h 38100"/>
                <a:gd name="connsiteX333" fmla="*/ 964406 w 5781675"/>
                <a:gd name="connsiteY333" fmla="*/ 9049 h 38100"/>
                <a:gd name="connsiteX334" fmla="*/ 994886 w 5781675"/>
                <a:gd name="connsiteY334" fmla="*/ 18574 h 38100"/>
                <a:gd name="connsiteX335" fmla="*/ 994886 w 5781675"/>
                <a:gd name="connsiteY335" fmla="*/ 9049 h 38100"/>
                <a:gd name="connsiteX336" fmla="*/ 964406 w 5781675"/>
                <a:gd name="connsiteY336" fmla="*/ 9049 h 38100"/>
                <a:gd name="connsiteX337" fmla="*/ 964406 w 5781675"/>
                <a:gd name="connsiteY337" fmla="*/ 9049 h 38100"/>
                <a:gd name="connsiteX338" fmla="*/ 964406 w 5781675"/>
                <a:gd name="connsiteY338" fmla="*/ 9049 h 38100"/>
                <a:gd name="connsiteX339" fmla="*/ 964406 w 5781675"/>
                <a:gd name="connsiteY339" fmla="*/ 9049 h 38100"/>
                <a:gd name="connsiteX340" fmla="*/ 875824 w 5781675"/>
                <a:gd name="connsiteY340" fmla="*/ 9049 h 38100"/>
                <a:gd name="connsiteX341" fmla="*/ 870109 w 5781675"/>
                <a:gd name="connsiteY341" fmla="*/ 12859 h 38100"/>
                <a:gd name="connsiteX342" fmla="*/ 881539 w 5781675"/>
                <a:gd name="connsiteY342" fmla="*/ 24289 h 38100"/>
                <a:gd name="connsiteX343" fmla="*/ 862489 w 5781675"/>
                <a:gd name="connsiteY343" fmla="*/ 30004 h 38100"/>
                <a:gd name="connsiteX344" fmla="*/ 866299 w 5781675"/>
                <a:gd name="connsiteY344" fmla="*/ 33814 h 38100"/>
                <a:gd name="connsiteX345" fmla="*/ 877729 w 5781675"/>
                <a:gd name="connsiteY345" fmla="*/ 33814 h 38100"/>
                <a:gd name="connsiteX346" fmla="*/ 904399 w 5781675"/>
                <a:gd name="connsiteY346" fmla="*/ 10954 h 38100"/>
                <a:gd name="connsiteX347" fmla="*/ 910114 w 5781675"/>
                <a:gd name="connsiteY347" fmla="*/ 7144 h 38100"/>
                <a:gd name="connsiteX348" fmla="*/ 875824 w 5781675"/>
                <a:gd name="connsiteY348" fmla="*/ 9049 h 38100"/>
                <a:gd name="connsiteX349" fmla="*/ 875824 w 5781675"/>
                <a:gd name="connsiteY349" fmla="*/ 9049 h 38100"/>
                <a:gd name="connsiteX350" fmla="*/ 875824 w 5781675"/>
                <a:gd name="connsiteY350" fmla="*/ 9049 h 38100"/>
                <a:gd name="connsiteX351" fmla="*/ 875824 w 5781675"/>
                <a:gd name="connsiteY351" fmla="*/ 9049 h 38100"/>
                <a:gd name="connsiteX352" fmla="*/ 766286 w 5781675"/>
                <a:gd name="connsiteY352" fmla="*/ 9049 h 38100"/>
                <a:gd name="connsiteX353" fmla="*/ 772001 w 5781675"/>
                <a:gd name="connsiteY353" fmla="*/ 35719 h 38100"/>
                <a:gd name="connsiteX354" fmla="*/ 802481 w 5781675"/>
                <a:gd name="connsiteY354" fmla="*/ 35719 h 38100"/>
                <a:gd name="connsiteX355" fmla="*/ 808196 w 5781675"/>
                <a:gd name="connsiteY355" fmla="*/ 31909 h 38100"/>
                <a:gd name="connsiteX356" fmla="*/ 798671 w 5781675"/>
                <a:gd name="connsiteY356" fmla="*/ 10954 h 38100"/>
                <a:gd name="connsiteX357" fmla="*/ 766286 w 5781675"/>
                <a:gd name="connsiteY357" fmla="*/ 9049 h 38100"/>
                <a:gd name="connsiteX358" fmla="*/ 766286 w 5781675"/>
                <a:gd name="connsiteY358" fmla="*/ 9049 h 38100"/>
                <a:gd name="connsiteX359" fmla="*/ 766286 w 5781675"/>
                <a:gd name="connsiteY359" fmla="*/ 9049 h 38100"/>
                <a:gd name="connsiteX360" fmla="*/ 766286 w 5781675"/>
                <a:gd name="connsiteY360" fmla="*/ 9049 h 38100"/>
                <a:gd name="connsiteX361" fmla="*/ 696754 w 5781675"/>
                <a:gd name="connsiteY361" fmla="*/ 9049 h 38100"/>
                <a:gd name="connsiteX362" fmla="*/ 691039 w 5781675"/>
                <a:gd name="connsiteY362" fmla="*/ 30004 h 38100"/>
                <a:gd name="connsiteX363" fmla="*/ 700564 w 5781675"/>
                <a:gd name="connsiteY363" fmla="*/ 33814 h 38100"/>
                <a:gd name="connsiteX364" fmla="*/ 738664 w 5781675"/>
                <a:gd name="connsiteY364" fmla="*/ 33814 h 38100"/>
                <a:gd name="connsiteX365" fmla="*/ 738664 w 5781675"/>
                <a:gd name="connsiteY365" fmla="*/ 9049 h 38100"/>
                <a:gd name="connsiteX366" fmla="*/ 696754 w 5781675"/>
                <a:gd name="connsiteY366" fmla="*/ 9049 h 38100"/>
                <a:gd name="connsiteX367" fmla="*/ 696754 w 5781675"/>
                <a:gd name="connsiteY367" fmla="*/ 9049 h 38100"/>
                <a:gd name="connsiteX368" fmla="*/ 696754 w 5781675"/>
                <a:gd name="connsiteY368" fmla="*/ 9049 h 38100"/>
                <a:gd name="connsiteX369" fmla="*/ 696754 w 5781675"/>
                <a:gd name="connsiteY369" fmla="*/ 9049 h 38100"/>
                <a:gd name="connsiteX370" fmla="*/ 659606 w 5781675"/>
                <a:gd name="connsiteY370" fmla="*/ 9049 h 38100"/>
                <a:gd name="connsiteX371" fmla="*/ 665321 w 5781675"/>
                <a:gd name="connsiteY371" fmla="*/ 12859 h 38100"/>
                <a:gd name="connsiteX372" fmla="*/ 667226 w 5781675"/>
                <a:gd name="connsiteY372" fmla="*/ 9049 h 38100"/>
                <a:gd name="connsiteX373" fmla="*/ 659606 w 5781675"/>
                <a:gd name="connsiteY373" fmla="*/ 9049 h 38100"/>
                <a:gd name="connsiteX374" fmla="*/ 659606 w 5781675"/>
                <a:gd name="connsiteY374" fmla="*/ 9049 h 38100"/>
                <a:gd name="connsiteX375" fmla="*/ 659606 w 5781675"/>
                <a:gd name="connsiteY375" fmla="*/ 9049 h 38100"/>
                <a:gd name="connsiteX376" fmla="*/ 659606 w 5781675"/>
                <a:gd name="connsiteY376" fmla="*/ 9049 h 38100"/>
                <a:gd name="connsiteX377" fmla="*/ 466249 w 5781675"/>
                <a:gd name="connsiteY377" fmla="*/ 9049 h 38100"/>
                <a:gd name="connsiteX378" fmla="*/ 458629 w 5781675"/>
                <a:gd name="connsiteY378" fmla="*/ 33814 h 38100"/>
                <a:gd name="connsiteX379" fmla="*/ 547211 w 5781675"/>
                <a:gd name="connsiteY379" fmla="*/ 33814 h 38100"/>
                <a:gd name="connsiteX380" fmla="*/ 547211 w 5781675"/>
                <a:gd name="connsiteY380" fmla="*/ 30004 h 38100"/>
                <a:gd name="connsiteX381" fmla="*/ 554831 w 5781675"/>
                <a:gd name="connsiteY381" fmla="*/ 33814 h 38100"/>
                <a:gd name="connsiteX382" fmla="*/ 571976 w 5781675"/>
                <a:gd name="connsiteY382" fmla="*/ 33814 h 38100"/>
                <a:gd name="connsiteX383" fmla="*/ 571976 w 5781675"/>
                <a:gd name="connsiteY383" fmla="*/ 30004 h 38100"/>
                <a:gd name="connsiteX384" fmla="*/ 577691 w 5781675"/>
                <a:gd name="connsiteY384" fmla="*/ 30004 h 38100"/>
                <a:gd name="connsiteX385" fmla="*/ 577691 w 5781675"/>
                <a:gd name="connsiteY385" fmla="*/ 33814 h 38100"/>
                <a:gd name="connsiteX386" fmla="*/ 622459 w 5781675"/>
                <a:gd name="connsiteY386" fmla="*/ 33814 h 38100"/>
                <a:gd name="connsiteX387" fmla="*/ 643414 w 5781675"/>
                <a:gd name="connsiteY387" fmla="*/ 7144 h 38100"/>
                <a:gd name="connsiteX388" fmla="*/ 466249 w 5781675"/>
                <a:gd name="connsiteY388" fmla="*/ 9049 h 38100"/>
                <a:gd name="connsiteX389" fmla="*/ 466249 w 5781675"/>
                <a:gd name="connsiteY389" fmla="*/ 9049 h 38100"/>
                <a:gd name="connsiteX390" fmla="*/ 466249 w 5781675"/>
                <a:gd name="connsiteY390" fmla="*/ 9049 h 38100"/>
                <a:gd name="connsiteX391" fmla="*/ 466249 w 5781675"/>
                <a:gd name="connsiteY391" fmla="*/ 9049 h 38100"/>
                <a:gd name="connsiteX392" fmla="*/ 225266 w 5781675"/>
                <a:gd name="connsiteY392" fmla="*/ 9049 h 38100"/>
                <a:gd name="connsiteX393" fmla="*/ 225266 w 5781675"/>
                <a:gd name="connsiteY393" fmla="*/ 18574 h 38100"/>
                <a:gd name="connsiteX394" fmla="*/ 206216 w 5781675"/>
                <a:gd name="connsiteY394" fmla="*/ 18574 h 38100"/>
                <a:gd name="connsiteX395" fmla="*/ 206216 w 5781675"/>
                <a:gd name="connsiteY395" fmla="*/ 12859 h 38100"/>
                <a:gd name="connsiteX396" fmla="*/ 217646 w 5781675"/>
                <a:gd name="connsiteY396" fmla="*/ 9049 h 38100"/>
                <a:gd name="connsiteX397" fmla="*/ 12859 w 5781675"/>
                <a:gd name="connsiteY397" fmla="*/ 9049 h 38100"/>
                <a:gd name="connsiteX398" fmla="*/ 7144 w 5781675"/>
                <a:gd name="connsiteY398" fmla="*/ 33814 h 38100"/>
                <a:gd name="connsiteX399" fmla="*/ 99536 w 5781675"/>
                <a:gd name="connsiteY399" fmla="*/ 33814 h 38100"/>
                <a:gd name="connsiteX400" fmla="*/ 99536 w 5781675"/>
                <a:gd name="connsiteY400" fmla="*/ 30004 h 38100"/>
                <a:gd name="connsiteX401" fmla="*/ 110966 w 5781675"/>
                <a:gd name="connsiteY401" fmla="*/ 30004 h 38100"/>
                <a:gd name="connsiteX402" fmla="*/ 110966 w 5781675"/>
                <a:gd name="connsiteY402" fmla="*/ 33814 h 38100"/>
                <a:gd name="connsiteX403" fmla="*/ 157639 w 5781675"/>
                <a:gd name="connsiteY403" fmla="*/ 33814 h 38100"/>
                <a:gd name="connsiteX404" fmla="*/ 198596 w 5781675"/>
                <a:gd name="connsiteY404" fmla="*/ 33814 h 38100"/>
                <a:gd name="connsiteX405" fmla="*/ 247174 w 5781675"/>
                <a:gd name="connsiteY405" fmla="*/ 33814 h 38100"/>
                <a:gd name="connsiteX406" fmla="*/ 249079 w 5781675"/>
                <a:gd name="connsiteY406" fmla="*/ 24289 h 38100"/>
                <a:gd name="connsiteX407" fmla="*/ 231934 w 5781675"/>
                <a:gd name="connsiteY407" fmla="*/ 9049 h 38100"/>
                <a:gd name="connsiteX408" fmla="*/ 225266 w 5781675"/>
                <a:gd name="connsiteY408" fmla="*/ 9049 h 38100"/>
                <a:gd name="connsiteX409" fmla="*/ 225266 w 5781675"/>
                <a:gd name="connsiteY409" fmla="*/ 9049 h 38100"/>
                <a:gd name="connsiteX410" fmla="*/ 225266 w 5781675"/>
                <a:gd name="connsiteY410" fmla="*/ 9049 h 38100"/>
                <a:gd name="connsiteX411" fmla="*/ 225266 w 5781675"/>
                <a:gd name="connsiteY411" fmla="*/ 9049 h 38100"/>
                <a:gd name="connsiteX412" fmla="*/ 5321141 w 5781675"/>
                <a:gd name="connsiteY412" fmla="*/ 36671 h 38100"/>
                <a:gd name="connsiteX413" fmla="*/ 5319237 w 5781675"/>
                <a:gd name="connsiteY413" fmla="*/ 32861 h 38100"/>
                <a:gd name="connsiteX414" fmla="*/ 5303996 w 5781675"/>
                <a:gd name="connsiteY414" fmla="*/ 36671 h 38100"/>
                <a:gd name="connsiteX415" fmla="*/ 5321141 w 5781675"/>
                <a:gd name="connsiteY415" fmla="*/ 36671 h 38100"/>
                <a:gd name="connsiteX416" fmla="*/ 5321141 w 5781675"/>
                <a:gd name="connsiteY416" fmla="*/ 36671 h 38100"/>
                <a:gd name="connsiteX417" fmla="*/ 5321141 w 5781675"/>
                <a:gd name="connsiteY417" fmla="*/ 36671 h 38100"/>
                <a:gd name="connsiteX418" fmla="*/ 5321141 w 5781675"/>
                <a:gd name="connsiteY418" fmla="*/ 36671 h 38100"/>
                <a:gd name="connsiteX419" fmla="*/ 5155407 w 5781675"/>
                <a:gd name="connsiteY419" fmla="*/ 36671 h 38100"/>
                <a:gd name="connsiteX420" fmla="*/ 5153502 w 5781675"/>
                <a:gd name="connsiteY420" fmla="*/ 32861 h 38100"/>
                <a:gd name="connsiteX421" fmla="*/ 5147787 w 5781675"/>
                <a:gd name="connsiteY421" fmla="*/ 36671 h 38100"/>
                <a:gd name="connsiteX422" fmla="*/ 5155407 w 5781675"/>
                <a:gd name="connsiteY422" fmla="*/ 36671 h 38100"/>
                <a:gd name="connsiteX423" fmla="*/ 5155407 w 5781675"/>
                <a:gd name="connsiteY423" fmla="*/ 36671 h 38100"/>
                <a:gd name="connsiteX424" fmla="*/ 5155407 w 5781675"/>
                <a:gd name="connsiteY424" fmla="*/ 36671 h 38100"/>
                <a:gd name="connsiteX425" fmla="*/ 5155407 w 5781675"/>
                <a:gd name="connsiteY425" fmla="*/ 36671 h 38100"/>
                <a:gd name="connsiteX426" fmla="*/ 5122069 w 5781675"/>
                <a:gd name="connsiteY426" fmla="*/ 36671 h 38100"/>
                <a:gd name="connsiteX427" fmla="*/ 5122069 w 5781675"/>
                <a:gd name="connsiteY427" fmla="*/ 27146 h 38100"/>
                <a:gd name="connsiteX428" fmla="*/ 5110639 w 5781675"/>
                <a:gd name="connsiteY428" fmla="*/ 27146 h 38100"/>
                <a:gd name="connsiteX429" fmla="*/ 5103019 w 5781675"/>
                <a:gd name="connsiteY429" fmla="*/ 36671 h 38100"/>
                <a:gd name="connsiteX430" fmla="*/ 5122069 w 5781675"/>
                <a:gd name="connsiteY430" fmla="*/ 36671 h 38100"/>
                <a:gd name="connsiteX431" fmla="*/ 5122069 w 5781675"/>
                <a:gd name="connsiteY431" fmla="*/ 36671 h 38100"/>
                <a:gd name="connsiteX432" fmla="*/ 5122069 w 5781675"/>
                <a:gd name="connsiteY432" fmla="*/ 36671 h 38100"/>
                <a:gd name="connsiteX433" fmla="*/ 5122069 w 5781675"/>
                <a:gd name="connsiteY433" fmla="*/ 36671 h 38100"/>
                <a:gd name="connsiteX434" fmla="*/ 5097304 w 5781675"/>
                <a:gd name="connsiteY434" fmla="*/ 36671 h 38100"/>
                <a:gd name="connsiteX435" fmla="*/ 5097304 w 5781675"/>
                <a:gd name="connsiteY435" fmla="*/ 27146 h 38100"/>
                <a:gd name="connsiteX436" fmla="*/ 5078254 w 5781675"/>
                <a:gd name="connsiteY436" fmla="*/ 32861 h 38100"/>
                <a:gd name="connsiteX437" fmla="*/ 5078254 w 5781675"/>
                <a:gd name="connsiteY437" fmla="*/ 36671 h 38100"/>
                <a:gd name="connsiteX438" fmla="*/ 5097304 w 5781675"/>
                <a:gd name="connsiteY438" fmla="*/ 36671 h 38100"/>
                <a:gd name="connsiteX439" fmla="*/ 5097304 w 5781675"/>
                <a:gd name="connsiteY439" fmla="*/ 36671 h 38100"/>
                <a:gd name="connsiteX440" fmla="*/ 5097304 w 5781675"/>
                <a:gd name="connsiteY440" fmla="*/ 36671 h 38100"/>
                <a:gd name="connsiteX441" fmla="*/ 5097304 w 5781675"/>
                <a:gd name="connsiteY441" fmla="*/ 36671 h 38100"/>
                <a:gd name="connsiteX442" fmla="*/ 5070634 w 5781675"/>
                <a:gd name="connsiteY442" fmla="*/ 36671 h 38100"/>
                <a:gd name="connsiteX443" fmla="*/ 5078254 w 5781675"/>
                <a:gd name="connsiteY443" fmla="*/ 27146 h 38100"/>
                <a:gd name="connsiteX444" fmla="*/ 5010627 w 5781675"/>
                <a:gd name="connsiteY444" fmla="*/ 32861 h 38100"/>
                <a:gd name="connsiteX445" fmla="*/ 5010627 w 5781675"/>
                <a:gd name="connsiteY445" fmla="*/ 36671 h 38100"/>
                <a:gd name="connsiteX446" fmla="*/ 5070634 w 5781675"/>
                <a:gd name="connsiteY446" fmla="*/ 36671 h 38100"/>
                <a:gd name="connsiteX447" fmla="*/ 5070634 w 5781675"/>
                <a:gd name="connsiteY447" fmla="*/ 36671 h 38100"/>
                <a:gd name="connsiteX448" fmla="*/ 5070634 w 5781675"/>
                <a:gd name="connsiteY448" fmla="*/ 36671 h 38100"/>
                <a:gd name="connsiteX449" fmla="*/ 5070634 w 5781675"/>
                <a:gd name="connsiteY449" fmla="*/ 36671 h 38100"/>
                <a:gd name="connsiteX450" fmla="*/ 2782729 w 5781675"/>
                <a:gd name="connsiteY450" fmla="*/ 36671 h 38100"/>
                <a:gd name="connsiteX451" fmla="*/ 2782729 w 5781675"/>
                <a:gd name="connsiteY451" fmla="*/ 27146 h 38100"/>
                <a:gd name="connsiteX452" fmla="*/ 2757964 w 5781675"/>
                <a:gd name="connsiteY452" fmla="*/ 27146 h 38100"/>
                <a:gd name="connsiteX453" fmla="*/ 2756059 w 5781675"/>
                <a:gd name="connsiteY453" fmla="*/ 36671 h 38100"/>
                <a:gd name="connsiteX454" fmla="*/ 2782729 w 5781675"/>
                <a:gd name="connsiteY454" fmla="*/ 36671 h 38100"/>
                <a:gd name="connsiteX455" fmla="*/ 2782729 w 5781675"/>
                <a:gd name="connsiteY455" fmla="*/ 36671 h 38100"/>
                <a:gd name="connsiteX456" fmla="*/ 2782729 w 5781675"/>
                <a:gd name="connsiteY456" fmla="*/ 36671 h 38100"/>
                <a:gd name="connsiteX457" fmla="*/ 2782729 w 5781675"/>
                <a:gd name="connsiteY457" fmla="*/ 36671 h 38100"/>
                <a:gd name="connsiteX458" fmla="*/ 2498884 w 5781675"/>
                <a:gd name="connsiteY458" fmla="*/ 36671 h 38100"/>
                <a:gd name="connsiteX459" fmla="*/ 2496979 w 5781675"/>
                <a:gd name="connsiteY459" fmla="*/ 32861 h 38100"/>
                <a:gd name="connsiteX460" fmla="*/ 2481739 w 5781675"/>
                <a:gd name="connsiteY460" fmla="*/ 36671 h 38100"/>
                <a:gd name="connsiteX461" fmla="*/ 2498884 w 5781675"/>
                <a:gd name="connsiteY461" fmla="*/ 36671 h 38100"/>
                <a:gd name="connsiteX462" fmla="*/ 2498884 w 5781675"/>
                <a:gd name="connsiteY462" fmla="*/ 36671 h 38100"/>
                <a:gd name="connsiteX463" fmla="*/ 2498884 w 5781675"/>
                <a:gd name="connsiteY463" fmla="*/ 36671 h 38100"/>
                <a:gd name="connsiteX464" fmla="*/ 2498884 w 5781675"/>
                <a:gd name="connsiteY464" fmla="*/ 36671 h 38100"/>
                <a:gd name="connsiteX465" fmla="*/ 1835944 w 5781675"/>
                <a:gd name="connsiteY465" fmla="*/ 36671 h 38100"/>
                <a:gd name="connsiteX466" fmla="*/ 1837849 w 5781675"/>
                <a:gd name="connsiteY466" fmla="*/ 32861 h 38100"/>
                <a:gd name="connsiteX467" fmla="*/ 1813084 w 5781675"/>
                <a:gd name="connsiteY467" fmla="*/ 32861 h 38100"/>
                <a:gd name="connsiteX468" fmla="*/ 1809274 w 5781675"/>
                <a:gd name="connsiteY468" fmla="*/ 36671 h 38100"/>
                <a:gd name="connsiteX469" fmla="*/ 1835944 w 5781675"/>
                <a:gd name="connsiteY469" fmla="*/ 36671 h 38100"/>
                <a:gd name="connsiteX470" fmla="*/ 1835944 w 5781675"/>
                <a:gd name="connsiteY470" fmla="*/ 36671 h 38100"/>
                <a:gd name="connsiteX471" fmla="*/ 1835944 w 5781675"/>
                <a:gd name="connsiteY471" fmla="*/ 36671 h 38100"/>
                <a:gd name="connsiteX472" fmla="*/ 1835944 w 5781675"/>
                <a:gd name="connsiteY472" fmla="*/ 36671 h 38100"/>
                <a:gd name="connsiteX473" fmla="*/ 1698784 w 5781675"/>
                <a:gd name="connsiteY473" fmla="*/ 36671 h 38100"/>
                <a:gd name="connsiteX474" fmla="*/ 1702594 w 5781675"/>
                <a:gd name="connsiteY474" fmla="*/ 21431 h 38100"/>
                <a:gd name="connsiteX475" fmla="*/ 1691164 w 5781675"/>
                <a:gd name="connsiteY475" fmla="*/ 21431 h 38100"/>
                <a:gd name="connsiteX476" fmla="*/ 1689259 w 5781675"/>
                <a:gd name="connsiteY476" fmla="*/ 36671 h 38100"/>
                <a:gd name="connsiteX477" fmla="*/ 1698784 w 5781675"/>
                <a:gd name="connsiteY477" fmla="*/ 36671 h 38100"/>
                <a:gd name="connsiteX478" fmla="*/ 1698784 w 5781675"/>
                <a:gd name="connsiteY478" fmla="*/ 36671 h 38100"/>
                <a:gd name="connsiteX479" fmla="*/ 1698784 w 5781675"/>
                <a:gd name="connsiteY479" fmla="*/ 36671 h 38100"/>
                <a:gd name="connsiteX480" fmla="*/ 1698784 w 5781675"/>
                <a:gd name="connsiteY480" fmla="*/ 36671 h 38100"/>
                <a:gd name="connsiteX481" fmla="*/ 1328261 w 5781675"/>
                <a:gd name="connsiteY481" fmla="*/ 36671 h 38100"/>
                <a:gd name="connsiteX482" fmla="*/ 1330166 w 5781675"/>
                <a:gd name="connsiteY482" fmla="*/ 32861 h 38100"/>
                <a:gd name="connsiteX483" fmla="*/ 1318736 w 5781675"/>
                <a:gd name="connsiteY483" fmla="*/ 32861 h 38100"/>
                <a:gd name="connsiteX484" fmla="*/ 1316831 w 5781675"/>
                <a:gd name="connsiteY484" fmla="*/ 36671 h 38100"/>
                <a:gd name="connsiteX485" fmla="*/ 1328261 w 5781675"/>
                <a:gd name="connsiteY485" fmla="*/ 36671 h 38100"/>
                <a:gd name="connsiteX486" fmla="*/ 1328261 w 5781675"/>
                <a:gd name="connsiteY486" fmla="*/ 36671 h 38100"/>
                <a:gd name="connsiteX487" fmla="*/ 1328261 w 5781675"/>
                <a:gd name="connsiteY487" fmla="*/ 36671 h 38100"/>
                <a:gd name="connsiteX488" fmla="*/ 1328261 w 5781675"/>
                <a:gd name="connsiteY488" fmla="*/ 36671 h 38100"/>
                <a:gd name="connsiteX489" fmla="*/ 993934 w 5781675"/>
                <a:gd name="connsiteY489" fmla="*/ 36671 h 38100"/>
                <a:gd name="connsiteX490" fmla="*/ 993934 w 5781675"/>
                <a:gd name="connsiteY490" fmla="*/ 32861 h 38100"/>
                <a:gd name="connsiteX491" fmla="*/ 974884 w 5781675"/>
                <a:gd name="connsiteY491" fmla="*/ 21431 h 38100"/>
                <a:gd name="connsiteX492" fmla="*/ 932021 w 5781675"/>
                <a:gd name="connsiteY492" fmla="*/ 32861 h 38100"/>
                <a:gd name="connsiteX493" fmla="*/ 932021 w 5781675"/>
                <a:gd name="connsiteY493" fmla="*/ 36671 h 38100"/>
                <a:gd name="connsiteX494" fmla="*/ 993934 w 5781675"/>
                <a:gd name="connsiteY494" fmla="*/ 36671 h 38100"/>
                <a:gd name="connsiteX495" fmla="*/ 993934 w 5781675"/>
                <a:gd name="connsiteY495" fmla="*/ 36671 h 38100"/>
                <a:gd name="connsiteX496" fmla="*/ 993934 w 5781675"/>
                <a:gd name="connsiteY496" fmla="*/ 36671 h 38100"/>
                <a:gd name="connsiteX497" fmla="*/ 993934 w 5781675"/>
                <a:gd name="connsiteY497" fmla="*/ 36671 h 38100"/>
                <a:gd name="connsiteX498" fmla="*/ 920591 w 5781675"/>
                <a:gd name="connsiteY498" fmla="*/ 36671 h 38100"/>
                <a:gd name="connsiteX499" fmla="*/ 914876 w 5781675"/>
                <a:gd name="connsiteY499" fmla="*/ 32861 h 38100"/>
                <a:gd name="connsiteX500" fmla="*/ 912971 w 5781675"/>
                <a:gd name="connsiteY500" fmla="*/ 36671 h 38100"/>
                <a:gd name="connsiteX501" fmla="*/ 920591 w 5781675"/>
                <a:gd name="connsiteY501" fmla="*/ 36671 h 38100"/>
                <a:gd name="connsiteX502" fmla="*/ 920591 w 5781675"/>
                <a:gd name="connsiteY502" fmla="*/ 36671 h 38100"/>
                <a:gd name="connsiteX503" fmla="*/ 920591 w 5781675"/>
                <a:gd name="connsiteY503" fmla="*/ 36671 h 38100"/>
                <a:gd name="connsiteX504" fmla="*/ 920591 w 5781675"/>
                <a:gd name="connsiteY504" fmla="*/ 36671 h 38100"/>
                <a:gd name="connsiteX505" fmla="*/ 1279684 w 5781675"/>
                <a:gd name="connsiteY505" fmla="*/ 26194 h 38100"/>
                <a:gd name="connsiteX506" fmla="*/ 1260634 w 5781675"/>
                <a:gd name="connsiteY506" fmla="*/ 31909 h 38100"/>
                <a:gd name="connsiteX507" fmla="*/ 1279684 w 5781675"/>
                <a:gd name="connsiteY507" fmla="*/ 26194 h 38100"/>
                <a:gd name="connsiteX508" fmla="*/ 1279684 w 5781675"/>
                <a:gd name="connsiteY508" fmla="*/ 26194 h 38100"/>
                <a:gd name="connsiteX509" fmla="*/ 1279684 w 5781675"/>
                <a:gd name="connsiteY509" fmla="*/ 26194 h 38100"/>
                <a:gd name="connsiteX510" fmla="*/ 1279684 w 5781675"/>
                <a:gd name="connsiteY510" fmla="*/ 26194 h 38100"/>
                <a:gd name="connsiteX511" fmla="*/ 131921 w 5781675"/>
                <a:gd name="connsiteY511" fmla="*/ 18574 h 38100"/>
                <a:gd name="connsiteX512" fmla="*/ 120491 w 5781675"/>
                <a:gd name="connsiteY512" fmla="*/ 24289 h 38100"/>
                <a:gd name="connsiteX513" fmla="*/ 131921 w 5781675"/>
                <a:gd name="connsiteY513" fmla="*/ 18574 h 38100"/>
                <a:gd name="connsiteX514" fmla="*/ 131921 w 5781675"/>
                <a:gd name="connsiteY514" fmla="*/ 18574 h 38100"/>
                <a:gd name="connsiteX515" fmla="*/ 131921 w 5781675"/>
                <a:gd name="connsiteY515" fmla="*/ 18574 h 38100"/>
                <a:gd name="connsiteX516" fmla="*/ 131921 w 5781675"/>
                <a:gd name="connsiteY516" fmla="*/ 18574 h 38100"/>
                <a:gd name="connsiteX517" fmla="*/ 199549 w 5781675"/>
                <a:gd name="connsiteY517" fmla="*/ 18574 h 38100"/>
                <a:gd name="connsiteX518" fmla="*/ 199549 w 5781675"/>
                <a:gd name="connsiteY518" fmla="*/ 30004 h 38100"/>
                <a:gd name="connsiteX519" fmla="*/ 193834 w 5781675"/>
                <a:gd name="connsiteY519" fmla="*/ 30004 h 38100"/>
                <a:gd name="connsiteX520" fmla="*/ 193834 w 5781675"/>
                <a:gd name="connsiteY520" fmla="*/ 18574 h 38100"/>
                <a:gd name="connsiteX521" fmla="*/ 199549 w 5781675"/>
                <a:gd name="connsiteY521" fmla="*/ 18574 h 38100"/>
                <a:gd name="connsiteX522" fmla="*/ 199549 w 5781675"/>
                <a:gd name="connsiteY522" fmla="*/ 18574 h 38100"/>
                <a:gd name="connsiteX523" fmla="*/ 199549 w 5781675"/>
                <a:gd name="connsiteY523" fmla="*/ 18574 h 38100"/>
                <a:gd name="connsiteX524" fmla="*/ 199549 w 5781675"/>
                <a:gd name="connsiteY524" fmla="*/ 18574 h 38100"/>
                <a:gd name="connsiteX525" fmla="*/ 1615916 w 5781675"/>
                <a:gd name="connsiteY525" fmla="*/ 18574 h 38100"/>
                <a:gd name="connsiteX526" fmla="*/ 1604486 w 5781675"/>
                <a:gd name="connsiteY526" fmla="*/ 24289 h 38100"/>
                <a:gd name="connsiteX527" fmla="*/ 1615916 w 5781675"/>
                <a:gd name="connsiteY527" fmla="*/ 18574 h 38100"/>
                <a:gd name="connsiteX528" fmla="*/ 1615916 w 5781675"/>
                <a:gd name="connsiteY528" fmla="*/ 18574 h 38100"/>
                <a:gd name="connsiteX529" fmla="*/ 1615916 w 5781675"/>
                <a:gd name="connsiteY529" fmla="*/ 18574 h 38100"/>
                <a:gd name="connsiteX530" fmla="*/ 1615916 w 5781675"/>
                <a:gd name="connsiteY530" fmla="*/ 18574 h 38100"/>
                <a:gd name="connsiteX531" fmla="*/ 2508409 w 5781675"/>
                <a:gd name="connsiteY531" fmla="*/ 18574 h 38100"/>
                <a:gd name="connsiteX532" fmla="*/ 2496979 w 5781675"/>
                <a:gd name="connsiteY532" fmla="*/ 18574 h 38100"/>
                <a:gd name="connsiteX533" fmla="*/ 2496979 w 5781675"/>
                <a:gd name="connsiteY533" fmla="*/ 30004 h 38100"/>
                <a:gd name="connsiteX534" fmla="*/ 2508409 w 5781675"/>
                <a:gd name="connsiteY534" fmla="*/ 30004 h 38100"/>
                <a:gd name="connsiteX535" fmla="*/ 2508409 w 5781675"/>
                <a:gd name="connsiteY535" fmla="*/ 18574 h 38100"/>
                <a:gd name="connsiteX536" fmla="*/ 2508409 w 5781675"/>
                <a:gd name="connsiteY536" fmla="*/ 18574 h 38100"/>
                <a:gd name="connsiteX537" fmla="*/ 2508409 w 5781675"/>
                <a:gd name="connsiteY537" fmla="*/ 18574 h 38100"/>
                <a:gd name="connsiteX538" fmla="*/ 2508409 w 5781675"/>
                <a:gd name="connsiteY538" fmla="*/ 18574 h 38100"/>
                <a:gd name="connsiteX539" fmla="*/ 2664619 w 5781675"/>
                <a:gd name="connsiteY539" fmla="*/ 18574 h 38100"/>
                <a:gd name="connsiteX540" fmla="*/ 2664619 w 5781675"/>
                <a:gd name="connsiteY540" fmla="*/ 30004 h 38100"/>
                <a:gd name="connsiteX541" fmla="*/ 2658904 w 5781675"/>
                <a:gd name="connsiteY541" fmla="*/ 24289 h 38100"/>
                <a:gd name="connsiteX542" fmla="*/ 2653189 w 5781675"/>
                <a:gd name="connsiteY542" fmla="*/ 24289 h 38100"/>
                <a:gd name="connsiteX543" fmla="*/ 2664619 w 5781675"/>
                <a:gd name="connsiteY543" fmla="*/ 18574 h 38100"/>
                <a:gd name="connsiteX544" fmla="*/ 2664619 w 5781675"/>
                <a:gd name="connsiteY544" fmla="*/ 18574 h 38100"/>
                <a:gd name="connsiteX545" fmla="*/ 2664619 w 5781675"/>
                <a:gd name="connsiteY545" fmla="*/ 18574 h 38100"/>
                <a:gd name="connsiteX546" fmla="*/ 2664619 w 5781675"/>
                <a:gd name="connsiteY546" fmla="*/ 18574 h 38100"/>
                <a:gd name="connsiteX547" fmla="*/ 3265646 w 5781675"/>
                <a:gd name="connsiteY547" fmla="*/ 18574 h 38100"/>
                <a:gd name="connsiteX548" fmla="*/ 3246596 w 5781675"/>
                <a:gd name="connsiteY548" fmla="*/ 18574 h 38100"/>
                <a:gd name="connsiteX549" fmla="*/ 3265646 w 5781675"/>
                <a:gd name="connsiteY549" fmla="*/ 18574 h 38100"/>
                <a:gd name="connsiteX550" fmla="*/ 3265646 w 5781675"/>
                <a:gd name="connsiteY550" fmla="*/ 18574 h 38100"/>
                <a:gd name="connsiteX551" fmla="*/ 3265646 w 5781675"/>
                <a:gd name="connsiteY551" fmla="*/ 18574 h 38100"/>
                <a:gd name="connsiteX552" fmla="*/ 3265646 w 5781675"/>
                <a:gd name="connsiteY552" fmla="*/ 18574 h 38100"/>
                <a:gd name="connsiteX553" fmla="*/ 4401979 w 5781675"/>
                <a:gd name="connsiteY553" fmla="*/ 18574 h 38100"/>
                <a:gd name="connsiteX554" fmla="*/ 4396264 w 5781675"/>
                <a:gd name="connsiteY554" fmla="*/ 30004 h 38100"/>
                <a:gd name="connsiteX555" fmla="*/ 4401979 w 5781675"/>
                <a:gd name="connsiteY555" fmla="*/ 30004 h 38100"/>
                <a:gd name="connsiteX556" fmla="*/ 4401979 w 5781675"/>
                <a:gd name="connsiteY556" fmla="*/ 18574 h 38100"/>
                <a:gd name="connsiteX557" fmla="*/ 4401979 w 5781675"/>
                <a:gd name="connsiteY557" fmla="*/ 18574 h 38100"/>
                <a:gd name="connsiteX558" fmla="*/ 4401979 w 5781675"/>
                <a:gd name="connsiteY558" fmla="*/ 18574 h 38100"/>
                <a:gd name="connsiteX559" fmla="*/ 4401979 w 5781675"/>
                <a:gd name="connsiteY559" fmla="*/ 18574 h 38100"/>
                <a:gd name="connsiteX560" fmla="*/ 5717382 w 5781675"/>
                <a:gd name="connsiteY560" fmla="*/ 18574 h 38100"/>
                <a:gd name="connsiteX561" fmla="*/ 5711666 w 5781675"/>
                <a:gd name="connsiteY561" fmla="*/ 30004 h 38100"/>
                <a:gd name="connsiteX562" fmla="*/ 5717382 w 5781675"/>
                <a:gd name="connsiteY562" fmla="*/ 30004 h 38100"/>
                <a:gd name="connsiteX563" fmla="*/ 5717382 w 5781675"/>
                <a:gd name="connsiteY563" fmla="*/ 18574 h 38100"/>
                <a:gd name="connsiteX564" fmla="*/ 5717382 w 5781675"/>
                <a:gd name="connsiteY564" fmla="*/ 18574 h 38100"/>
                <a:gd name="connsiteX565" fmla="*/ 5717382 w 5781675"/>
                <a:gd name="connsiteY565" fmla="*/ 18574 h 38100"/>
                <a:gd name="connsiteX566" fmla="*/ 5717382 w 5781675"/>
                <a:gd name="connsiteY566" fmla="*/ 18574 h 38100"/>
                <a:gd name="connsiteX567" fmla="*/ 547211 w 5781675"/>
                <a:gd name="connsiteY567" fmla="*/ 12859 h 38100"/>
                <a:gd name="connsiteX568" fmla="*/ 547211 w 5781675"/>
                <a:gd name="connsiteY568" fmla="*/ 24289 h 38100"/>
                <a:gd name="connsiteX569" fmla="*/ 541496 w 5781675"/>
                <a:gd name="connsiteY569" fmla="*/ 24289 h 38100"/>
                <a:gd name="connsiteX570" fmla="*/ 541496 w 5781675"/>
                <a:gd name="connsiteY570" fmla="*/ 12859 h 38100"/>
                <a:gd name="connsiteX571" fmla="*/ 547211 w 5781675"/>
                <a:gd name="connsiteY571" fmla="*/ 12859 h 38100"/>
                <a:gd name="connsiteX572" fmla="*/ 547211 w 5781675"/>
                <a:gd name="connsiteY572" fmla="*/ 12859 h 38100"/>
                <a:gd name="connsiteX573" fmla="*/ 547211 w 5781675"/>
                <a:gd name="connsiteY573" fmla="*/ 12859 h 38100"/>
                <a:gd name="connsiteX574" fmla="*/ 547211 w 5781675"/>
                <a:gd name="connsiteY574" fmla="*/ 12859 h 38100"/>
                <a:gd name="connsiteX575" fmla="*/ 715804 w 5781675"/>
                <a:gd name="connsiteY575" fmla="*/ 12859 h 38100"/>
                <a:gd name="connsiteX576" fmla="*/ 715804 w 5781675"/>
                <a:gd name="connsiteY576" fmla="*/ 24289 h 38100"/>
                <a:gd name="connsiteX577" fmla="*/ 710089 w 5781675"/>
                <a:gd name="connsiteY577" fmla="*/ 24289 h 38100"/>
                <a:gd name="connsiteX578" fmla="*/ 710089 w 5781675"/>
                <a:gd name="connsiteY578" fmla="*/ 12859 h 38100"/>
                <a:gd name="connsiteX579" fmla="*/ 715804 w 5781675"/>
                <a:gd name="connsiteY579" fmla="*/ 12859 h 38100"/>
                <a:gd name="connsiteX580" fmla="*/ 715804 w 5781675"/>
                <a:gd name="connsiteY580" fmla="*/ 12859 h 38100"/>
                <a:gd name="connsiteX581" fmla="*/ 715804 w 5781675"/>
                <a:gd name="connsiteY581" fmla="*/ 12859 h 38100"/>
                <a:gd name="connsiteX582" fmla="*/ 715804 w 5781675"/>
                <a:gd name="connsiteY582" fmla="*/ 12859 h 38100"/>
                <a:gd name="connsiteX583" fmla="*/ 1155859 w 5781675"/>
                <a:gd name="connsiteY583" fmla="*/ 12859 h 38100"/>
                <a:gd name="connsiteX584" fmla="*/ 1144429 w 5781675"/>
                <a:gd name="connsiteY584" fmla="*/ 18574 h 38100"/>
                <a:gd name="connsiteX585" fmla="*/ 1155859 w 5781675"/>
                <a:gd name="connsiteY585" fmla="*/ 12859 h 38100"/>
                <a:gd name="connsiteX586" fmla="*/ 1155859 w 5781675"/>
                <a:gd name="connsiteY586" fmla="*/ 12859 h 38100"/>
                <a:gd name="connsiteX587" fmla="*/ 1155859 w 5781675"/>
                <a:gd name="connsiteY587" fmla="*/ 12859 h 38100"/>
                <a:gd name="connsiteX588" fmla="*/ 1155859 w 5781675"/>
                <a:gd name="connsiteY588" fmla="*/ 12859 h 38100"/>
                <a:gd name="connsiteX589" fmla="*/ 1273969 w 5781675"/>
                <a:gd name="connsiteY589" fmla="*/ 12859 h 38100"/>
                <a:gd name="connsiteX590" fmla="*/ 1254919 w 5781675"/>
                <a:gd name="connsiteY590" fmla="*/ 18574 h 38100"/>
                <a:gd name="connsiteX591" fmla="*/ 1273969 w 5781675"/>
                <a:gd name="connsiteY591" fmla="*/ 12859 h 38100"/>
                <a:gd name="connsiteX592" fmla="*/ 1273969 w 5781675"/>
                <a:gd name="connsiteY592" fmla="*/ 12859 h 38100"/>
                <a:gd name="connsiteX593" fmla="*/ 1273969 w 5781675"/>
                <a:gd name="connsiteY593" fmla="*/ 12859 h 38100"/>
                <a:gd name="connsiteX594" fmla="*/ 1273969 w 5781675"/>
                <a:gd name="connsiteY594" fmla="*/ 12859 h 38100"/>
                <a:gd name="connsiteX595" fmla="*/ 2106454 w 5781675"/>
                <a:gd name="connsiteY595" fmla="*/ 12859 h 38100"/>
                <a:gd name="connsiteX596" fmla="*/ 2112169 w 5781675"/>
                <a:gd name="connsiteY596" fmla="*/ 31909 h 38100"/>
                <a:gd name="connsiteX597" fmla="*/ 2106454 w 5781675"/>
                <a:gd name="connsiteY597" fmla="*/ 31909 h 38100"/>
                <a:gd name="connsiteX598" fmla="*/ 2087404 w 5781675"/>
                <a:gd name="connsiteY598" fmla="*/ 12859 h 38100"/>
                <a:gd name="connsiteX599" fmla="*/ 2106454 w 5781675"/>
                <a:gd name="connsiteY599" fmla="*/ 12859 h 38100"/>
                <a:gd name="connsiteX600" fmla="*/ 2106454 w 5781675"/>
                <a:gd name="connsiteY600" fmla="*/ 12859 h 38100"/>
                <a:gd name="connsiteX601" fmla="*/ 2106454 w 5781675"/>
                <a:gd name="connsiteY601" fmla="*/ 12859 h 38100"/>
                <a:gd name="connsiteX602" fmla="*/ 2106454 w 5781675"/>
                <a:gd name="connsiteY602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</a:cxnLst>
              <a:rect l="l" t="t" r="r" b="b"/>
              <a:pathLst>
                <a:path w="5781675" h="38100">
                  <a:moveTo>
                    <a:pt x="5734527" y="9049"/>
                  </a:moveTo>
                  <a:cubicBezTo>
                    <a:pt x="5734527" y="18574"/>
                    <a:pt x="5734527" y="26194"/>
                    <a:pt x="5736432" y="33814"/>
                  </a:cubicBezTo>
                  <a:lnTo>
                    <a:pt x="5775484" y="33814"/>
                  </a:lnTo>
                  <a:cubicBezTo>
                    <a:pt x="5769769" y="26194"/>
                    <a:pt x="5764054" y="16669"/>
                    <a:pt x="5758339" y="7144"/>
                  </a:cubicBezTo>
                  <a:lnTo>
                    <a:pt x="5734527" y="9049"/>
                  </a:lnTo>
                  <a:lnTo>
                    <a:pt x="5734527" y="9049"/>
                  </a:lnTo>
                  <a:lnTo>
                    <a:pt x="5734527" y="9049"/>
                  </a:lnTo>
                  <a:lnTo>
                    <a:pt x="5734527" y="9049"/>
                  </a:lnTo>
                  <a:close/>
                  <a:moveTo>
                    <a:pt x="5563077" y="9049"/>
                  </a:moveTo>
                  <a:cubicBezTo>
                    <a:pt x="5559266" y="18574"/>
                    <a:pt x="5553552" y="26194"/>
                    <a:pt x="5549741" y="33814"/>
                  </a:cubicBezTo>
                  <a:lnTo>
                    <a:pt x="5596414" y="33814"/>
                  </a:lnTo>
                  <a:cubicBezTo>
                    <a:pt x="5596414" y="30004"/>
                    <a:pt x="5596414" y="24289"/>
                    <a:pt x="5594509" y="18574"/>
                  </a:cubicBezTo>
                  <a:cubicBezTo>
                    <a:pt x="5592604" y="16669"/>
                    <a:pt x="5592604" y="12859"/>
                    <a:pt x="5592604" y="9049"/>
                  </a:cubicBezTo>
                  <a:lnTo>
                    <a:pt x="5563077" y="9049"/>
                  </a:lnTo>
                  <a:lnTo>
                    <a:pt x="5563077" y="9049"/>
                  </a:lnTo>
                  <a:lnTo>
                    <a:pt x="5563077" y="9049"/>
                  </a:lnTo>
                  <a:lnTo>
                    <a:pt x="5563077" y="9049"/>
                  </a:lnTo>
                  <a:close/>
                  <a:moveTo>
                    <a:pt x="5213509" y="9049"/>
                  </a:moveTo>
                  <a:cubicBezTo>
                    <a:pt x="5215414" y="16669"/>
                    <a:pt x="5207794" y="12859"/>
                    <a:pt x="5203984" y="24289"/>
                  </a:cubicBezTo>
                  <a:cubicBezTo>
                    <a:pt x="5205889" y="28099"/>
                    <a:pt x="5207794" y="31909"/>
                    <a:pt x="5209699" y="33814"/>
                  </a:cubicBezTo>
                  <a:lnTo>
                    <a:pt x="5246846" y="33814"/>
                  </a:lnTo>
                  <a:cubicBezTo>
                    <a:pt x="5256371" y="28099"/>
                    <a:pt x="5263991" y="18574"/>
                    <a:pt x="5269707" y="9049"/>
                  </a:cubicBez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close/>
                  <a:moveTo>
                    <a:pt x="5161121" y="9049"/>
                  </a:moveTo>
                  <a:cubicBezTo>
                    <a:pt x="5161121" y="10954"/>
                    <a:pt x="5161121" y="9049"/>
                    <a:pt x="5153502" y="12859"/>
                  </a:cubicBezTo>
                  <a:cubicBezTo>
                    <a:pt x="5153502" y="10954"/>
                    <a:pt x="5155407" y="10954"/>
                    <a:pt x="5155407" y="9049"/>
                  </a:cubicBezTo>
                  <a:lnTo>
                    <a:pt x="5145882" y="9049"/>
                  </a:lnTo>
                  <a:cubicBezTo>
                    <a:pt x="5147787" y="14764"/>
                    <a:pt x="5151596" y="22384"/>
                    <a:pt x="5153502" y="24289"/>
                  </a:cubicBezTo>
                  <a:cubicBezTo>
                    <a:pt x="5159216" y="20479"/>
                    <a:pt x="5172552" y="16669"/>
                    <a:pt x="5178266" y="12859"/>
                  </a:cubicBezTo>
                  <a:cubicBezTo>
                    <a:pt x="5178266" y="10954"/>
                    <a:pt x="5180171" y="10954"/>
                    <a:pt x="5180171" y="9049"/>
                  </a:cubicBezTo>
                  <a:lnTo>
                    <a:pt x="5161121" y="9049"/>
                  </a:lnTo>
                  <a:lnTo>
                    <a:pt x="5161121" y="9049"/>
                  </a:lnTo>
                  <a:lnTo>
                    <a:pt x="5161121" y="9049"/>
                  </a:lnTo>
                  <a:lnTo>
                    <a:pt x="5161121" y="9049"/>
                  </a:lnTo>
                  <a:close/>
                  <a:moveTo>
                    <a:pt x="4952524" y="9049"/>
                  </a:moveTo>
                  <a:cubicBezTo>
                    <a:pt x="4952524" y="10954"/>
                    <a:pt x="4950619" y="12859"/>
                    <a:pt x="4948714" y="18574"/>
                  </a:cubicBezTo>
                  <a:cubicBezTo>
                    <a:pt x="4952524" y="22384"/>
                    <a:pt x="4956334" y="30004"/>
                    <a:pt x="4958239" y="33814"/>
                  </a:cubicBezTo>
                  <a:lnTo>
                    <a:pt x="4960144" y="33814"/>
                  </a:lnTo>
                  <a:lnTo>
                    <a:pt x="4960144" y="9049"/>
                  </a:lnTo>
                  <a:lnTo>
                    <a:pt x="4952524" y="9049"/>
                  </a:lnTo>
                  <a:lnTo>
                    <a:pt x="4952524" y="9049"/>
                  </a:lnTo>
                  <a:lnTo>
                    <a:pt x="4952524" y="9049"/>
                  </a:lnTo>
                  <a:lnTo>
                    <a:pt x="4952524" y="9049"/>
                  </a:lnTo>
                  <a:close/>
                  <a:moveTo>
                    <a:pt x="4907757" y="9049"/>
                  </a:moveTo>
                  <a:cubicBezTo>
                    <a:pt x="4907757" y="10954"/>
                    <a:pt x="4905852" y="14764"/>
                    <a:pt x="4903946" y="18574"/>
                  </a:cubicBezTo>
                  <a:cubicBezTo>
                    <a:pt x="4917282" y="24289"/>
                    <a:pt x="4913471" y="24289"/>
                    <a:pt x="4922996" y="30004"/>
                  </a:cubicBezTo>
                  <a:cubicBezTo>
                    <a:pt x="4928712" y="24289"/>
                    <a:pt x="4924902" y="28099"/>
                    <a:pt x="4934427" y="24289"/>
                  </a:cubicBezTo>
                  <a:cubicBezTo>
                    <a:pt x="4932521" y="20479"/>
                    <a:pt x="4930616" y="14764"/>
                    <a:pt x="4930616" y="9049"/>
                  </a:cubicBezTo>
                  <a:lnTo>
                    <a:pt x="4907757" y="9049"/>
                  </a:lnTo>
                  <a:lnTo>
                    <a:pt x="4907757" y="9049"/>
                  </a:lnTo>
                  <a:lnTo>
                    <a:pt x="4907757" y="9049"/>
                  </a:lnTo>
                  <a:lnTo>
                    <a:pt x="4907757" y="9049"/>
                  </a:lnTo>
                  <a:close/>
                  <a:moveTo>
                    <a:pt x="4860132" y="9049"/>
                  </a:moveTo>
                  <a:cubicBezTo>
                    <a:pt x="4862037" y="16669"/>
                    <a:pt x="4865846" y="24289"/>
                    <a:pt x="4867752" y="33814"/>
                  </a:cubicBezTo>
                  <a:lnTo>
                    <a:pt x="4898232" y="33814"/>
                  </a:lnTo>
                  <a:cubicBezTo>
                    <a:pt x="4894421" y="30004"/>
                    <a:pt x="4888707" y="28099"/>
                    <a:pt x="4877277" y="24289"/>
                  </a:cubicBezTo>
                  <a:cubicBezTo>
                    <a:pt x="4881087" y="18574"/>
                    <a:pt x="4881087" y="14764"/>
                    <a:pt x="4882991" y="9049"/>
                  </a:cubicBezTo>
                  <a:lnTo>
                    <a:pt x="4860132" y="9049"/>
                  </a:lnTo>
                  <a:lnTo>
                    <a:pt x="4860132" y="9049"/>
                  </a:lnTo>
                  <a:lnTo>
                    <a:pt x="4860132" y="9049"/>
                  </a:lnTo>
                  <a:lnTo>
                    <a:pt x="4860132" y="9049"/>
                  </a:lnTo>
                  <a:close/>
                  <a:moveTo>
                    <a:pt x="4558189" y="9049"/>
                  </a:moveTo>
                  <a:cubicBezTo>
                    <a:pt x="4561999" y="20479"/>
                    <a:pt x="4563904" y="16669"/>
                    <a:pt x="4569619" y="30004"/>
                  </a:cubicBezTo>
                  <a:cubicBezTo>
                    <a:pt x="4569619" y="31909"/>
                    <a:pt x="4567714" y="31909"/>
                    <a:pt x="4567714" y="33814"/>
                  </a:cubicBezTo>
                  <a:lnTo>
                    <a:pt x="4598194" y="33814"/>
                  </a:lnTo>
                  <a:cubicBezTo>
                    <a:pt x="4592479" y="26194"/>
                    <a:pt x="4584859" y="18574"/>
                    <a:pt x="4581049" y="9049"/>
                  </a:cubicBezTo>
                  <a:lnTo>
                    <a:pt x="4558189" y="9049"/>
                  </a:lnTo>
                  <a:lnTo>
                    <a:pt x="4558189" y="9049"/>
                  </a:lnTo>
                  <a:lnTo>
                    <a:pt x="4558189" y="9049"/>
                  </a:lnTo>
                  <a:lnTo>
                    <a:pt x="4558189" y="9049"/>
                  </a:lnTo>
                  <a:close/>
                  <a:moveTo>
                    <a:pt x="4505802" y="9049"/>
                  </a:moveTo>
                  <a:cubicBezTo>
                    <a:pt x="4501992" y="9049"/>
                    <a:pt x="4500086" y="10954"/>
                    <a:pt x="4496277" y="12859"/>
                  </a:cubicBezTo>
                  <a:lnTo>
                    <a:pt x="4496277" y="18574"/>
                  </a:lnTo>
                  <a:cubicBezTo>
                    <a:pt x="4519136" y="20479"/>
                    <a:pt x="4509611" y="9049"/>
                    <a:pt x="4515327" y="30004"/>
                  </a:cubicBezTo>
                  <a:cubicBezTo>
                    <a:pt x="4513421" y="31909"/>
                    <a:pt x="4513421" y="31909"/>
                    <a:pt x="4511517" y="33814"/>
                  </a:cubicBezTo>
                  <a:lnTo>
                    <a:pt x="4536282" y="33814"/>
                  </a:lnTo>
                  <a:cubicBezTo>
                    <a:pt x="4540092" y="24289"/>
                    <a:pt x="4543902" y="14764"/>
                    <a:pt x="4553427" y="9049"/>
                  </a:cubicBezTo>
                  <a:lnTo>
                    <a:pt x="4505802" y="9049"/>
                  </a:lnTo>
                  <a:lnTo>
                    <a:pt x="4505802" y="9049"/>
                  </a:lnTo>
                  <a:lnTo>
                    <a:pt x="4505802" y="9049"/>
                  </a:lnTo>
                  <a:lnTo>
                    <a:pt x="4505802" y="9049"/>
                  </a:lnTo>
                  <a:close/>
                  <a:moveTo>
                    <a:pt x="4024789" y="9049"/>
                  </a:moveTo>
                  <a:cubicBezTo>
                    <a:pt x="4024789" y="14764"/>
                    <a:pt x="4024789" y="22384"/>
                    <a:pt x="4024789" y="30004"/>
                  </a:cubicBezTo>
                  <a:cubicBezTo>
                    <a:pt x="4040029" y="30004"/>
                    <a:pt x="4053364" y="31909"/>
                    <a:pt x="4065746" y="33814"/>
                  </a:cubicBezTo>
                  <a:lnTo>
                    <a:pt x="4235292" y="33814"/>
                  </a:lnTo>
                  <a:cubicBezTo>
                    <a:pt x="4233386" y="26194"/>
                    <a:pt x="4233386" y="16669"/>
                    <a:pt x="4231482" y="9049"/>
                  </a:cubicBezTo>
                  <a:lnTo>
                    <a:pt x="4024789" y="9049"/>
                  </a:lnTo>
                  <a:lnTo>
                    <a:pt x="4024789" y="9049"/>
                  </a:lnTo>
                  <a:lnTo>
                    <a:pt x="4024789" y="9049"/>
                  </a:lnTo>
                  <a:lnTo>
                    <a:pt x="4024789" y="9049"/>
                  </a:lnTo>
                  <a:close/>
                  <a:moveTo>
                    <a:pt x="3988594" y="9049"/>
                  </a:moveTo>
                  <a:cubicBezTo>
                    <a:pt x="3988594" y="10954"/>
                    <a:pt x="3986689" y="10954"/>
                    <a:pt x="3986689" y="12859"/>
                  </a:cubicBezTo>
                  <a:cubicBezTo>
                    <a:pt x="3984784" y="10954"/>
                    <a:pt x="3984784" y="10954"/>
                    <a:pt x="3982879" y="9049"/>
                  </a:cubicBezTo>
                  <a:lnTo>
                    <a:pt x="3922871" y="9049"/>
                  </a:lnTo>
                  <a:cubicBezTo>
                    <a:pt x="3911441" y="10954"/>
                    <a:pt x="3900011" y="14764"/>
                    <a:pt x="3887629" y="12859"/>
                  </a:cubicBezTo>
                  <a:cubicBezTo>
                    <a:pt x="3881914" y="12859"/>
                    <a:pt x="3876199" y="10954"/>
                    <a:pt x="3872389" y="9049"/>
                  </a:cubicBezTo>
                  <a:lnTo>
                    <a:pt x="3731419" y="9049"/>
                  </a:lnTo>
                  <a:cubicBezTo>
                    <a:pt x="3725704" y="16669"/>
                    <a:pt x="3718084" y="24289"/>
                    <a:pt x="3714274" y="30004"/>
                  </a:cubicBezTo>
                  <a:cubicBezTo>
                    <a:pt x="3714274" y="31909"/>
                    <a:pt x="3712369" y="31909"/>
                    <a:pt x="3712369" y="33814"/>
                  </a:cubicBezTo>
                  <a:lnTo>
                    <a:pt x="3776186" y="33814"/>
                  </a:lnTo>
                  <a:cubicBezTo>
                    <a:pt x="3776186" y="31909"/>
                    <a:pt x="3776186" y="31909"/>
                    <a:pt x="3774281" y="30004"/>
                  </a:cubicBezTo>
                  <a:lnTo>
                    <a:pt x="3793331" y="30004"/>
                  </a:lnTo>
                  <a:cubicBezTo>
                    <a:pt x="3793331" y="31909"/>
                    <a:pt x="3793331" y="31909"/>
                    <a:pt x="3793331" y="33814"/>
                  </a:cubicBezTo>
                  <a:lnTo>
                    <a:pt x="3806666" y="33814"/>
                  </a:lnTo>
                  <a:cubicBezTo>
                    <a:pt x="3808571" y="31909"/>
                    <a:pt x="3806666" y="31909"/>
                    <a:pt x="3810476" y="24289"/>
                  </a:cubicBezTo>
                  <a:cubicBezTo>
                    <a:pt x="3791426" y="18574"/>
                    <a:pt x="3800951" y="28099"/>
                    <a:pt x="3791426" y="12859"/>
                  </a:cubicBezTo>
                  <a:cubicBezTo>
                    <a:pt x="3806666" y="14764"/>
                    <a:pt x="3808571" y="7144"/>
                    <a:pt x="3821906" y="12859"/>
                  </a:cubicBezTo>
                  <a:cubicBezTo>
                    <a:pt x="3827621" y="16669"/>
                    <a:pt x="3842861" y="26194"/>
                    <a:pt x="3860959" y="35719"/>
                  </a:cubicBezTo>
                  <a:lnTo>
                    <a:pt x="4001929" y="35719"/>
                  </a:lnTo>
                  <a:cubicBezTo>
                    <a:pt x="4000024" y="28099"/>
                    <a:pt x="4000024" y="20479"/>
                    <a:pt x="4000024" y="10954"/>
                  </a:cubicBezTo>
                  <a:lnTo>
                    <a:pt x="3988594" y="9049"/>
                  </a:lnTo>
                  <a:lnTo>
                    <a:pt x="3988594" y="9049"/>
                  </a:lnTo>
                  <a:lnTo>
                    <a:pt x="3988594" y="9049"/>
                  </a:lnTo>
                  <a:lnTo>
                    <a:pt x="3988594" y="9049"/>
                  </a:lnTo>
                  <a:close/>
                  <a:moveTo>
                    <a:pt x="3631406" y="9049"/>
                  </a:moveTo>
                  <a:cubicBezTo>
                    <a:pt x="3627596" y="14764"/>
                    <a:pt x="3631406" y="18574"/>
                    <a:pt x="3625691" y="24289"/>
                  </a:cubicBezTo>
                  <a:cubicBezTo>
                    <a:pt x="3619976" y="18574"/>
                    <a:pt x="3614261" y="16669"/>
                    <a:pt x="3606641" y="12859"/>
                  </a:cubicBezTo>
                  <a:cubicBezTo>
                    <a:pt x="3606641" y="10954"/>
                    <a:pt x="3606641" y="10954"/>
                    <a:pt x="3606641" y="9049"/>
                  </a:cubicBezTo>
                  <a:lnTo>
                    <a:pt x="3597116" y="9049"/>
                  </a:lnTo>
                  <a:cubicBezTo>
                    <a:pt x="3600926" y="18574"/>
                    <a:pt x="3604736" y="26194"/>
                    <a:pt x="3604736" y="33814"/>
                  </a:cubicBezTo>
                  <a:lnTo>
                    <a:pt x="3655219" y="33814"/>
                  </a:lnTo>
                  <a:lnTo>
                    <a:pt x="3655219" y="30004"/>
                  </a:lnTo>
                  <a:cubicBezTo>
                    <a:pt x="3645694" y="22384"/>
                    <a:pt x="3647599" y="26194"/>
                    <a:pt x="3643789" y="10954"/>
                  </a:cubicBezTo>
                  <a:lnTo>
                    <a:pt x="3662839" y="10954"/>
                  </a:lnTo>
                  <a:lnTo>
                    <a:pt x="3662839" y="33814"/>
                  </a:lnTo>
                  <a:lnTo>
                    <a:pt x="3695224" y="33814"/>
                  </a:lnTo>
                  <a:cubicBezTo>
                    <a:pt x="3693319" y="26194"/>
                    <a:pt x="3693319" y="18574"/>
                    <a:pt x="3691414" y="9049"/>
                  </a:cubicBezTo>
                  <a:lnTo>
                    <a:pt x="3631406" y="9049"/>
                  </a:lnTo>
                  <a:lnTo>
                    <a:pt x="3631406" y="9049"/>
                  </a:lnTo>
                  <a:lnTo>
                    <a:pt x="3631406" y="9049"/>
                  </a:lnTo>
                  <a:lnTo>
                    <a:pt x="3631406" y="9049"/>
                  </a:lnTo>
                  <a:close/>
                  <a:moveTo>
                    <a:pt x="3582829" y="9049"/>
                  </a:moveTo>
                  <a:cubicBezTo>
                    <a:pt x="3580924" y="16669"/>
                    <a:pt x="3582829" y="12859"/>
                    <a:pt x="3577114" y="18574"/>
                  </a:cubicBezTo>
                  <a:lnTo>
                    <a:pt x="3577114" y="9049"/>
                  </a:lnTo>
                  <a:lnTo>
                    <a:pt x="3528536" y="9049"/>
                  </a:lnTo>
                  <a:cubicBezTo>
                    <a:pt x="3530441" y="16669"/>
                    <a:pt x="3536156" y="26194"/>
                    <a:pt x="3539966" y="33814"/>
                  </a:cubicBezTo>
                  <a:lnTo>
                    <a:pt x="3601879" y="33814"/>
                  </a:lnTo>
                  <a:lnTo>
                    <a:pt x="3601879" y="24289"/>
                  </a:lnTo>
                  <a:cubicBezTo>
                    <a:pt x="3588544" y="18574"/>
                    <a:pt x="3592354" y="16669"/>
                    <a:pt x="3586639" y="9049"/>
                  </a:cubicBezTo>
                  <a:lnTo>
                    <a:pt x="3582829" y="9049"/>
                  </a:lnTo>
                  <a:lnTo>
                    <a:pt x="3582829" y="9049"/>
                  </a:lnTo>
                  <a:lnTo>
                    <a:pt x="3582829" y="9049"/>
                  </a:lnTo>
                  <a:lnTo>
                    <a:pt x="3582829" y="9049"/>
                  </a:lnTo>
                  <a:close/>
                  <a:moveTo>
                    <a:pt x="3352324" y="9049"/>
                  </a:moveTo>
                  <a:cubicBezTo>
                    <a:pt x="3344704" y="16669"/>
                    <a:pt x="3338989" y="24289"/>
                    <a:pt x="3335179" y="33814"/>
                  </a:cubicBezTo>
                  <a:lnTo>
                    <a:pt x="3356134" y="33814"/>
                  </a:lnTo>
                  <a:cubicBezTo>
                    <a:pt x="3377089" y="20479"/>
                    <a:pt x="3402806" y="14764"/>
                    <a:pt x="3423761" y="9049"/>
                  </a:cubicBezTo>
                  <a:lnTo>
                    <a:pt x="3352324" y="9049"/>
                  </a:lnTo>
                  <a:lnTo>
                    <a:pt x="3352324" y="9049"/>
                  </a:lnTo>
                  <a:lnTo>
                    <a:pt x="3352324" y="9049"/>
                  </a:lnTo>
                  <a:lnTo>
                    <a:pt x="3352324" y="9049"/>
                  </a:lnTo>
                  <a:close/>
                  <a:moveTo>
                    <a:pt x="3199924" y="9049"/>
                  </a:moveTo>
                  <a:cubicBezTo>
                    <a:pt x="3203734" y="20479"/>
                    <a:pt x="3207544" y="30004"/>
                    <a:pt x="3209449" y="33814"/>
                  </a:cubicBezTo>
                  <a:lnTo>
                    <a:pt x="3213259" y="33814"/>
                  </a:lnTo>
                  <a:cubicBezTo>
                    <a:pt x="3220879" y="24289"/>
                    <a:pt x="3220879" y="26194"/>
                    <a:pt x="3241834" y="24289"/>
                  </a:cubicBezTo>
                  <a:cubicBezTo>
                    <a:pt x="3239929" y="30004"/>
                    <a:pt x="3239929" y="31909"/>
                    <a:pt x="3239929" y="33814"/>
                  </a:cubicBezTo>
                  <a:lnTo>
                    <a:pt x="3275171" y="33814"/>
                  </a:lnTo>
                  <a:cubicBezTo>
                    <a:pt x="3280886" y="26194"/>
                    <a:pt x="3286601" y="16669"/>
                    <a:pt x="3292316" y="10954"/>
                  </a:cubicBezTo>
                  <a:lnTo>
                    <a:pt x="3292316" y="7144"/>
                  </a:lnTo>
                  <a:lnTo>
                    <a:pt x="3199924" y="7144"/>
                  </a:lnTo>
                  <a:lnTo>
                    <a:pt x="3199924" y="9049"/>
                  </a:lnTo>
                  <a:lnTo>
                    <a:pt x="3199924" y="9049"/>
                  </a:lnTo>
                  <a:lnTo>
                    <a:pt x="3199924" y="9049"/>
                  </a:lnTo>
                  <a:close/>
                  <a:moveTo>
                    <a:pt x="3107531" y="9049"/>
                  </a:moveTo>
                  <a:cubicBezTo>
                    <a:pt x="3105626" y="10954"/>
                    <a:pt x="3105626" y="16669"/>
                    <a:pt x="3105626" y="24289"/>
                  </a:cubicBezTo>
                  <a:lnTo>
                    <a:pt x="3124676" y="24289"/>
                  </a:lnTo>
                  <a:lnTo>
                    <a:pt x="3118961" y="12859"/>
                  </a:lnTo>
                  <a:lnTo>
                    <a:pt x="3122771" y="12859"/>
                  </a:lnTo>
                  <a:cubicBezTo>
                    <a:pt x="3128486" y="16669"/>
                    <a:pt x="3145631" y="22384"/>
                    <a:pt x="3159919" y="12859"/>
                  </a:cubicBezTo>
                  <a:cubicBezTo>
                    <a:pt x="3159919" y="10954"/>
                    <a:pt x="3161824" y="10954"/>
                    <a:pt x="3161824" y="9049"/>
                  </a:cubicBezTo>
                  <a:lnTo>
                    <a:pt x="3107531" y="9049"/>
                  </a:lnTo>
                  <a:lnTo>
                    <a:pt x="3107531" y="9049"/>
                  </a:lnTo>
                  <a:lnTo>
                    <a:pt x="3107531" y="9049"/>
                  </a:lnTo>
                  <a:lnTo>
                    <a:pt x="3107531" y="9049"/>
                  </a:lnTo>
                  <a:close/>
                  <a:moveTo>
                    <a:pt x="3049429" y="9049"/>
                  </a:moveTo>
                  <a:lnTo>
                    <a:pt x="3049429" y="18574"/>
                  </a:lnTo>
                  <a:lnTo>
                    <a:pt x="3043714" y="18574"/>
                  </a:lnTo>
                  <a:lnTo>
                    <a:pt x="3043714" y="9049"/>
                  </a:lnTo>
                  <a:lnTo>
                    <a:pt x="3030379" y="9049"/>
                  </a:lnTo>
                  <a:cubicBezTo>
                    <a:pt x="3030379" y="10954"/>
                    <a:pt x="3030379" y="10954"/>
                    <a:pt x="3030379" y="12859"/>
                  </a:cubicBezTo>
                  <a:cubicBezTo>
                    <a:pt x="3018949" y="12859"/>
                    <a:pt x="3011329" y="10954"/>
                    <a:pt x="2999899" y="18574"/>
                  </a:cubicBezTo>
                  <a:cubicBezTo>
                    <a:pt x="2994184" y="24289"/>
                    <a:pt x="2992279" y="30004"/>
                    <a:pt x="2988469" y="33814"/>
                  </a:cubicBezTo>
                  <a:lnTo>
                    <a:pt x="3056096" y="33814"/>
                  </a:lnTo>
                  <a:cubicBezTo>
                    <a:pt x="3059906" y="26194"/>
                    <a:pt x="3063716" y="16669"/>
                    <a:pt x="3071336" y="9049"/>
                  </a:cubicBezTo>
                  <a:lnTo>
                    <a:pt x="3049429" y="9049"/>
                  </a:lnTo>
                  <a:lnTo>
                    <a:pt x="3049429" y="9049"/>
                  </a:lnTo>
                  <a:lnTo>
                    <a:pt x="3049429" y="9049"/>
                  </a:lnTo>
                  <a:lnTo>
                    <a:pt x="3049429" y="9049"/>
                  </a:lnTo>
                  <a:close/>
                  <a:moveTo>
                    <a:pt x="2929414" y="9049"/>
                  </a:moveTo>
                  <a:cubicBezTo>
                    <a:pt x="2927509" y="10954"/>
                    <a:pt x="2925604" y="10954"/>
                    <a:pt x="2923699" y="12859"/>
                  </a:cubicBezTo>
                  <a:cubicBezTo>
                    <a:pt x="2923699" y="10954"/>
                    <a:pt x="2923699" y="10954"/>
                    <a:pt x="2923699" y="9049"/>
                  </a:cubicBezTo>
                  <a:lnTo>
                    <a:pt x="2906554" y="9049"/>
                  </a:lnTo>
                  <a:cubicBezTo>
                    <a:pt x="2912269" y="16669"/>
                    <a:pt x="2914174" y="26194"/>
                    <a:pt x="2914174" y="33814"/>
                  </a:cubicBezTo>
                  <a:lnTo>
                    <a:pt x="2931319" y="33814"/>
                  </a:lnTo>
                  <a:cubicBezTo>
                    <a:pt x="2931319" y="30004"/>
                    <a:pt x="2931319" y="24289"/>
                    <a:pt x="2931319" y="18574"/>
                  </a:cubicBezTo>
                  <a:lnTo>
                    <a:pt x="2942749" y="18574"/>
                  </a:lnTo>
                  <a:cubicBezTo>
                    <a:pt x="2942749" y="26194"/>
                    <a:pt x="2942749" y="30004"/>
                    <a:pt x="2942749" y="33814"/>
                  </a:cubicBezTo>
                  <a:lnTo>
                    <a:pt x="2959894" y="33814"/>
                  </a:lnTo>
                  <a:cubicBezTo>
                    <a:pt x="2957989" y="26194"/>
                    <a:pt x="2959894" y="16669"/>
                    <a:pt x="2963704" y="9049"/>
                  </a:cubicBez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close/>
                  <a:moveTo>
                    <a:pt x="2807494" y="9049"/>
                  </a:moveTo>
                  <a:lnTo>
                    <a:pt x="2799874" y="12859"/>
                  </a:lnTo>
                  <a:lnTo>
                    <a:pt x="2799874" y="18574"/>
                  </a:lnTo>
                  <a:cubicBezTo>
                    <a:pt x="2813209" y="20479"/>
                    <a:pt x="2811304" y="20479"/>
                    <a:pt x="2818924" y="24289"/>
                  </a:cubicBezTo>
                  <a:cubicBezTo>
                    <a:pt x="2815114" y="30004"/>
                    <a:pt x="2817019" y="26194"/>
                    <a:pt x="2813209" y="33814"/>
                  </a:cubicBezTo>
                  <a:lnTo>
                    <a:pt x="2861786" y="33814"/>
                  </a:lnTo>
                  <a:cubicBezTo>
                    <a:pt x="2846546" y="28099"/>
                    <a:pt x="2835116" y="22384"/>
                    <a:pt x="2829401" y="9049"/>
                  </a:cubicBezTo>
                  <a:lnTo>
                    <a:pt x="2807494" y="9049"/>
                  </a:lnTo>
                  <a:lnTo>
                    <a:pt x="2807494" y="9049"/>
                  </a:lnTo>
                  <a:lnTo>
                    <a:pt x="2807494" y="9049"/>
                  </a:lnTo>
                  <a:lnTo>
                    <a:pt x="2807494" y="9049"/>
                  </a:lnTo>
                  <a:close/>
                  <a:moveTo>
                    <a:pt x="2664619" y="9049"/>
                  </a:moveTo>
                  <a:lnTo>
                    <a:pt x="2664619" y="12859"/>
                  </a:lnTo>
                  <a:lnTo>
                    <a:pt x="2653189" y="12859"/>
                  </a:lnTo>
                  <a:lnTo>
                    <a:pt x="2653189" y="9049"/>
                  </a:lnTo>
                  <a:lnTo>
                    <a:pt x="2641759" y="9049"/>
                  </a:lnTo>
                  <a:cubicBezTo>
                    <a:pt x="2639854" y="18574"/>
                    <a:pt x="2637949" y="24289"/>
                    <a:pt x="2634139" y="30004"/>
                  </a:cubicBezTo>
                  <a:cubicBezTo>
                    <a:pt x="2632234" y="31909"/>
                    <a:pt x="2632234" y="31909"/>
                    <a:pt x="2630329" y="33814"/>
                  </a:cubicBezTo>
                  <a:lnTo>
                    <a:pt x="2684621" y="33814"/>
                  </a:lnTo>
                  <a:cubicBezTo>
                    <a:pt x="2688431" y="24289"/>
                    <a:pt x="2694146" y="16669"/>
                    <a:pt x="2697956" y="9049"/>
                  </a:cubicBezTo>
                  <a:lnTo>
                    <a:pt x="2664619" y="9049"/>
                  </a:lnTo>
                  <a:lnTo>
                    <a:pt x="2664619" y="9049"/>
                  </a:lnTo>
                  <a:lnTo>
                    <a:pt x="2664619" y="9049"/>
                  </a:lnTo>
                  <a:lnTo>
                    <a:pt x="2664619" y="9049"/>
                  </a:lnTo>
                  <a:close/>
                  <a:moveTo>
                    <a:pt x="2336959" y="9049"/>
                  </a:moveTo>
                  <a:cubicBezTo>
                    <a:pt x="2335054" y="18574"/>
                    <a:pt x="2333149" y="28099"/>
                    <a:pt x="2329339" y="33814"/>
                  </a:cubicBezTo>
                  <a:lnTo>
                    <a:pt x="2346484" y="33814"/>
                  </a:lnTo>
                  <a:cubicBezTo>
                    <a:pt x="2346484" y="24289"/>
                    <a:pt x="2346484" y="16669"/>
                    <a:pt x="2348389" y="9049"/>
                  </a:cubicBez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close/>
                  <a:moveTo>
                    <a:pt x="2255044" y="9049"/>
                  </a:moveTo>
                  <a:lnTo>
                    <a:pt x="2255044" y="12859"/>
                  </a:lnTo>
                  <a:lnTo>
                    <a:pt x="2260759" y="12859"/>
                  </a:lnTo>
                  <a:cubicBezTo>
                    <a:pt x="2272189" y="16669"/>
                    <a:pt x="2249329" y="18574"/>
                    <a:pt x="2249329" y="18574"/>
                  </a:cubicBezTo>
                  <a:cubicBezTo>
                    <a:pt x="2253139" y="9049"/>
                    <a:pt x="2251234" y="10954"/>
                    <a:pt x="2253139" y="9049"/>
                  </a:cubicBezTo>
                  <a:lnTo>
                    <a:pt x="2200751" y="9049"/>
                  </a:lnTo>
                  <a:cubicBezTo>
                    <a:pt x="2200751" y="16669"/>
                    <a:pt x="2202656" y="22384"/>
                    <a:pt x="2204561" y="30004"/>
                  </a:cubicBezTo>
                  <a:lnTo>
                    <a:pt x="2215991" y="30004"/>
                  </a:lnTo>
                  <a:cubicBezTo>
                    <a:pt x="2223611" y="14764"/>
                    <a:pt x="2214086" y="26194"/>
                    <a:pt x="2227421" y="18574"/>
                  </a:cubicBezTo>
                  <a:lnTo>
                    <a:pt x="2227421" y="24289"/>
                  </a:lnTo>
                  <a:cubicBezTo>
                    <a:pt x="2219801" y="30004"/>
                    <a:pt x="2221706" y="30004"/>
                    <a:pt x="2214086" y="33814"/>
                  </a:cubicBezTo>
                  <a:lnTo>
                    <a:pt x="2264569" y="33814"/>
                  </a:lnTo>
                  <a:cubicBezTo>
                    <a:pt x="2264569" y="31909"/>
                    <a:pt x="2264569" y="30004"/>
                    <a:pt x="2264569" y="30004"/>
                  </a:cubicBezTo>
                  <a:cubicBezTo>
                    <a:pt x="2264569" y="30004"/>
                    <a:pt x="2266474" y="5239"/>
                    <a:pt x="2270284" y="18574"/>
                  </a:cubicBezTo>
                  <a:lnTo>
                    <a:pt x="2270284" y="24289"/>
                  </a:lnTo>
                  <a:cubicBezTo>
                    <a:pt x="2272189" y="26194"/>
                    <a:pt x="2274094" y="30004"/>
                    <a:pt x="2277904" y="33814"/>
                  </a:cubicBezTo>
                  <a:lnTo>
                    <a:pt x="2322671" y="33814"/>
                  </a:lnTo>
                  <a:cubicBezTo>
                    <a:pt x="2309336" y="26194"/>
                    <a:pt x="2301716" y="16669"/>
                    <a:pt x="2292191" y="7144"/>
                  </a:cubicBezTo>
                  <a:lnTo>
                    <a:pt x="2255044" y="9049"/>
                  </a:lnTo>
                  <a:lnTo>
                    <a:pt x="2255044" y="9049"/>
                  </a:lnTo>
                  <a:lnTo>
                    <a:pt x="2255044" y="9049"/>
                  </a:lnTo>
                  <a:lnTo>
                    <a:pt x="2255044" y="9049"/>
                  </a:lnTo>
                  <a:close/>
                  <a:moveTo>
                    <a:pt x="2038826" y="9049"/>
                  </a:moveTo>
                  <a:cubicBezTo>
                    <a:pt x="2044541" y="16669"/>
                    <a:pt x="2050256" y="26194"/>
                    <a:pt x="2055971" y="33814"/>
                  </a:cubicBezTo>
                  <a:lnTo>
                    <a:pt x="2166461" y="33814"/>
                  </a:lnTo>
                  <a:cubicBezTo>
                    <a:pt x="2164556" y="31909"/>
                    <a:pt x="2166461" y="31909"/>
                    <a:pt x="2162651" y="24289"/>
                  </a:cubicBezTo>
                  <a:lnTo>
                    <a:pt x="2174081" y="24289"/>
                  </a:lnTo>
                  <a:lnTo>
                    <a:pt x="2177891" y="33814"/>
                  </a:lnTo>
                  <a:lnTo>
                    <a:pt x="2191226" y="33814"/>
                  </a:lnTo>
                  <a:cubicBezTo>
                    <a:pt x="2187416" y="24289"/>
                    <a:pt x="2179796" y="14764"/>
                    <a:pt x="2174081" y="9049"/>
                  </a:cubicBezTo>
                  <a:lnTo>
                    <a:pt x="2038826" y="9049"/>
                  </a:lnTo>
                  <a:lnTo>
                    <a:pt x="2038826" y="9049"/>
                  </a:lnTo>
                  <a:lnTo>
                    <a:pt x="2038826" y="9049"/>
                  </a:lnTo>
                  <a:lnTo>
                    <a:pt x="2038826" y="9049"/>
                  </a:lnTo>
                  <a:close/>
                  <a:moveTo>
                    <a:pt x="1986439" y="9049"/>
                  </a:moveTo>
                  <a:cubicBezTo>
                    <a:pt x="1978819" y="18574"/>
                    <a:pt x="1973104" y="26194"/>
                    <a:pt x="1967389" y="33814"/>
                  </a:cubicBezTo>
                  <a:lnTo>
                    <a:pt x="1997869" y="33814"/>
                  </a:lnTo>
                  <a:cubicBezTo>
                    <a:pt x="1995964" y="28099"/>
                    <a:pt x="1994059" y="22384"/>
                    <a:pt x="1994059" y="18574"/>
                  </a:cubicBezTo>
                  <a:cubicBezTo>
                    <a:pt x="1997869" y="14764"/>
                    <a:pt x="2001679" y="12859"/>
                    <a:pt x="2003584" y="9049"/>
                  </a:cubicBezTo>
                  <a:lnTo>
                    <a:pt x="1986439" y="9049"/>
                  </a:lnTo>
                  <a:lnTo>
                    <a:pt x="1986439" y="9049"/>
                  </a:lnTo>
                  <a:lnTo>
                    <a:pt x="1986439" y="9049"/>
                  </a:lnTo>
                  <a:lnTo>
                    <a:pt x="1986439" y="9049"/>
                  </a:lnTo>
                  <a:close/>
                  <a:moveTo>
                    <a:pt x="1916906" y="9049"/>
                  </a:moveTo>
                  <a:cubicBezTo>
                    <a:pt x="1916906" y="10954"/>
                    <a:pt x="1918811" y="10954"/>
                    <a:pt x="1918811" y="12859"/>
                  </a:cubicBezTo>
                  <a:cubicBezTo>
                    <a:pt x="1920716" y="10954"/>
                    <a:pt x="1920716" y="9049"/>
                    <a:pt x="1920716" y="9049"/>
                  </a:cubicBezTo>
                  <a:lnTo>
                    <a:pt x="1916906" y="9049"/>
                  </a:lnTo>
                  <a:lnTo>
                    <a:pt x="1916906" y="9049"/>
                  </a:lnTo>
                  <a:lnTo>
                    <a:pt x="1916906" y="9049"/>
                  </a:lnTo>
                  <a:lnTo>
                    <a:pt x="1916906" y="9049"/>
                  </a:lnTo>
                  <a:close/>
                  <a:moveTo>
                    <a:pt x="1880711" y="9049"/>
                  </a:moveTo>
                  <a:cubicBezTo>
                    <a:pt x="1878806" y="10954"/>
                    <a:pt x="1878806" y="10954"/>
                    <a:pt x="1876901" y="12859"/>
                  </a:cubicBezTo>
                  <a:cubicBezTo>
                    <a:pt x="1876901" y="12859"/>
                    <a:pt x="1876901" y="10954"/>
                    <a:pt x="1880711" y="9049"/>
                  </a:cubicBezTo>
                  <a:lnTo>
                    <a:pt x="1859756" y="9049"/>
                  </a:lnTo>
                  <a:cubicBezTo>
                    <a:pt x="1859756" y="12859"/>
                    <a:pt x="1857851" y="14764"/>
                    <a:pt x="1857851" y="18574"/>
                  </a:cubicBezTo>
                  <a:cubicBezTo>
                    <a:pt x="1886426" y="33814"/>
                    <a:pt x="1876901" y="33814"/>
                    <a:pt x="1908334" y="30004"/>
                  </a:cubicBezTo>
                  <a:lnTo>
                    <a:pt x="1908334" y="33814"/>
                  </a:lnTo>
                  <a:lnTo>
                    <a:pt x="1919764" y="33814"/>
                  </a:lnTo>
                  <a:cubicBezTo>
                    <a:pt x="1910239" y="26194"/>
                    <a:pt x="1906429" y="14764"/>
                    <a:pt x="1891189" y="9049"/>
                  </a:cubicBezTo>
                  <a:lnTo>
                    <a:pt x="1880711" y="9049"/>
                  </a:lnTo>
                  <a:lnTo>
                    <a:pt x="1880711" y="9049"/>
                  </a:lnTo>
                  <a:lnTo>
                    <a:pt x="1880711" y="9049"/>
                  </a:lnTo>
                  <a:lnTo>
                    <a:pt x="1880711" y="9049"/>
                  </a:lnTo>
                  <a:close/>
                  <a:moveTo>
                    <a:pt x="1664494" y="9049"/>
                  </a:moveTo>
                  <a:cubicBezTo>
                    <a:pt x="1664494" y="10954"/>
                    <a:pt x="1664494" y="10954"/>
                    <a:pt x="1664494" y="12859"/>
                  </a:cubicBezTo>
                  <a:lnTo>
                    <a:pt x="1675924" y="12859"/>
                  </a:lnTo>
                  <a:cubicBezTo>
                    <a:pt x="1677829" y="10954"/>
                    <a:pt x="1677829" y="10954"/>
                    <a:pt x="1679734" y="9049"/>
                  </a:cubicBezTo>
                  <a:lnTo>
                    <a:pt x="1664494" y="9049"/>
                  </a:lnTo>
                  <a:lnTo>
                    <a:pt x="1664494" y="9049"/>
                  </a:lnTo>
                  <a:lnTo>
                    <a:pt x="1664494" y="9049"/>
                  </a:lnTo>
                  <a:lnTo>
                    <a:pt x="1664494" y="9049"/>
                  </a:lnTo>
                  <a:close/>
                  <a:moveTo>
                    <a:pt x="1563529" y="9049"/>
                  </a:moveTo>
                  <a:cubicBezTo>
                    <a:pt x="1571149" y="16669"/>
                    <a:pt x="1580674" y="24289"/>
                    <a:pt x="1590199" y="30004"/>
                  </a:cubicBezTo>
                  <a:cubicBezTo>
                    <a:pt x="1592104" y="31909"/>
                    <a:pt x="1595914" y="33814"/>
                    <a:pt x="1597819" y="33814"/>
                  </a:cubicBezTo>
                  <a:lnTo>
                    <a:pt x="1663541" y="33814"/>
                  </a:lnTo>
                  <a:cubicBezTo>
                    <a:pt x="1657826" y="26194"/>
                    <a:pt x="1655921" y="16669"/>
                    <a:pt x="1654016" y="7144"/>
                  </a:cubicBezTo>
                  <a:lnTo>
                    <a:pt x="1563529" y="9049"/>
                  </a:lnTo>
                  <a:lnTo>
                    <a:pt x="1563529" y="9049"/>
                  </a:lnTo>
                  <a:lnTo>
                    <a:pt x="1563529" y="9049"/>
                  </a:lnTo>
                  <a:lnTo>
                    <a:pt x="1563529" y="9049"/>
                  </a:lnTo>
                  <a:close/>
                  <a:moveTo>
                    <a:pt x="1119664" y="9049"/>
                  </a:moveTo>
                  <a:cubicBezTo>
                    <a:pt x="1119664" y="10954"/>
                    <a:pt x="1119664" y="10954"/>
                    <a:pt x="1119664" y="12859"/>
                  </a:cubicBezTo>
                  <a:cubicBezTo>
                    <a:pt x="1096804" y="22384"/>
                    <a:pt x="1092994" y="30004"/>
                    <a:pt x="1057751" y="31909"/>
                  </a:cubicBezTo>
                  <a:cubicBezTo>
                    <a:pt x="1052036" y="26194"/>
                    <a:pt x="1044416" y="16669"/>
                    <a:pt x="1032986" y="9049"/>
                  </a:cubicBezTo>
                  <a:lnTo>
                    <a:pt x="1014889" y="9049"/>
                  </a:lnTo>
                  <a:lnTo>
                    <a:pt x="1014889" y="18574"/>
                  </a:lnTo>
                  <a:cubicBezTo>
                    <a:pt x="1016794" y="22384"/>
                    <a:pt x="1016794" y="28099"/>
                    <a:pt x="1016794" y="33814"/>
                  </a:cubicBezTo>
                  <a:lnTo>
                    <a:pt x="1194911" y="33814"/>
                  </a:lnTo>
                  <a:lnTo>
                    <a:pt x="1194911" y="24289"/>
                  </a:lnTo>
                  <a:lnTo>
                    <a:pt x="1170146" y="24289"/>
                  </a:lnTo>
                  <a:cubicBezTo>
                    <a:pt x="1170146" y="16669"/>
                    <a:pt x="1168241" y="12859"/>
                    <a:pt x="1166336" y="9049"/>
                  </a:cubicBez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close/>
                  <a:moveTo>
                    <a:pt x="964406" y="9049"/>
                  </a:moveTo>
                  <a:cubicBezTo>
                    <a:pt x="975836" y="12859"/>
                    <a:pt x="985361" y="16669"/>
                    <a:pt x="994886" y="18574"/>
                  </a:cubicBezTo>
                  <a:lnTo>
                    <a:pt x="994886" y="9049"/>
                  </a:lnTo>
                  <a:lnTo>
                    <a:pt x="964406" y="9049"/>
                  </a:lnTo>
                  <a:lnTo>
                    <a:pt x="964406" y="9049"/>
                  </a:lnTo>
                  <a:lnTo>
                    <a:pt x="964406" y="9049"/>
                  </a:lnTo>
                  <a:lnTo>
                    <a:pt x="964406" y="9049"/>
                  </a:lnTo>
                  <a:close/>
                  <a:moveTo>
                    <a:pt x="875824" y="9049"/>
                  </a:moveTo>
                  <a:cubicBezTo>
                    <a:pt x="873919" y="10954"/>
                    <a:pt x="872014" y="10954"/>
                    <a:pt x="870109" y="12859"/>
                  </a:cubicBezTo>
                  <a:cubicBezTo>
                    <a:pt x="873919" y="18574"/>
                    <a:pt x="877729" y="20479"/>
                    <a:pt x="881539" y="24289"/>
                  </a:cubicBezTo>
                  <a:cubicBezTo>
                    <a:pt x="868204" y="26194"/>
                    <a:pt x="870109" y="26194"/>
                    <a:pt x="862489" y="30004"/>
                  </a:cubicBezTo>
                  <a:cubicBezTo>
                    <a:pt x="864394" y="31909"/>
                    <a:pt x="864394" y="33814"/>
                    <a:pt x="866299" y="33814"/>
                  </a:cubicBezTo>
                  <a:lnTo>
                    <a:pt x="877729" y="33814"/>
                  </a:lnTo>
                  <a:cubicBezTo>
                    <a:pt x="894874" y="20479"/>
                    <a:pt x="879634" y="16669"/>
                    <a:pt x="904399" y="10954"/>
                  </a:cubicBezTo>
                  <a:cubicBezTo>
                    <a:pt x="906304" y="9049"/>
                    <a:pt x="908209" y="9049"/>
                    <a:pt x="910114" y="7144"/>
                  </a:cubicBezTo>
                  <a:lnTo>
                    <a:pt x="875824" y="9049"/>
                  </a:lnTo>
                  <a:lnTo>
                    <a:pt x="875824" y="9049"/>
                  </a:lnTo>
                  <a:lnTo>
                    <a:pt x="875824" y="9049"/>
                  </a:lnTo>
                  <a:lnTo>
                    <a:pt x="875824" y="9049"/>
                  </a:lnTo>
                  <a:close/>
                  <a:moveTo>
                    <a:pt x="766286" y="9049"/>
                  </a:moveTo>
                  <a:cubicBezTo>
                    <a:pt x="768191" y="16669"/>
                    <a:pt x="770096" y="26194"/>
                    <a:pt x="772001" y="35719"/>
                  </a:cubicBezTo>
                  <a:lnTo>
                    <a:pt x="802481" y="35719"/>
                  </a:lnTo>
                  <a:cubicBezTo>
                    <a:pt x="804386" y="35719"/>
                    <a:pt x="806291" y="33814"/>
                    <a:pt x="808196" y="31909"/>
                  </a:cubicBezTo>
                  <a:cubicBezTo>
                    <a:pt x="802481" y="26194"/>
                    <a:pt x="800576" y="18574"/>
                    <a:pt x="798671" y="10954"/>
                  </a:cubicBez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close/>
                  <a:moveTo>
                    <a:pt x="696754" y="9049"/>
                  </a:moveTo>
                  <a:cubicBezTo>
                    <a:pt x="694849" y="16669"/>
                    <a:pt x="691039" y="22384"/>
                    <a:pt x="691039" y="30004"/>
                  </a:cubicBezTo>
                  <a:cubicBezTo>
                    <a:pt x="694849" y="31909"/>
                    <a:pt x="698659" y="31909"/>
                    <a:pt x="700564" y="33814"/>
                  </a:cubicBezTo>
                  <a:lnTo>
                    <a:pt x="738664" y="33814"/>
                  </a:lnTo>
                  <a:cubicBezTo>
                    <a:pt x="738664" y="26194"/>
                    <a:pt x="738664" y="16669"/>
                    <a:pt x="738664" y="9049"/>
                  </a:cubicBez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close/>
                  <a:moveTo>
                    <a:pt x="659606" y="9049"/>
                  </a:moveTo>
                  <a:cubicBezTo>
                    <a:pt x="661511" y="10954"/>
                    <a:pt x="663416" y="10954"/>
                    <a:pt x="665321" y="12859"/>
                  </a:cubicBezTo>
                  <a:cubicBezTo>
                    <a:pt x="665321" y="10954"/>
                    <a:pt x="667226" y="10954"/>
                    <a:pt x="667226" y="9049"/>
                  </a:cubicBez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close/>
                  <a:moveTo>
                    <a:pt x="466249" y="9049"/>
                  </a:moveTo>
                  <a:cubicBezTo>
                    <a:pt x="462439" y="18574"/>
                    <a:pt x="460534" y="26194"/>
                    <a:pt x="458629" y="33814"/>
                  </a:cubicBezTo>
                  <a:lnTo>
                    <a:pt x="547211" y="33814"/>
                  </a:lnTo>
                  <a:lnTo>
                    <a:pt x="547211" y="30004"/>
                  </a:lnTo>
                  <a:lnTo>
                    <a:pt x="554831" y="33814"/>
                  </a:lnTo>
                  <a:lnTo>
                    <a:pt x="571976" y="33814"/>
                  </a:lnTo>
                  <a:lnTo>
                    <a:pt x="571976" y="30004"/>
                  </a:lnTo>
                  <a:lnTo>
                    <a:pt x="577691" y="30004"/>
                  </a:lnTo>
                  <a:lnTo>
                    <a:pt x="577691" y="33814"/>
                  </a:lnTo>
                  <a:lnTo>
                    <a:pt x="622459" y="33814"/>
                  </a:lnTo>
                  <a:cubicBezTo>
                    <a:pt x="630079" y="26194"/>
                    <a:pt x="637699" y="18574"/>
                    <a:pt x="643414" y="7144"/>
                  </a:cubicBezTo>
                  <a:lnTo>
                    <a:pt x="466249" y="9049"/>
                  </a:lnTo>
                  <a:lnTo>
                    <a:pt x="466249" y="9049"/>
                  </a:lnTo>
                  <a:lnTo>
                    <a:pt x="466249" y="9049"/>
                  </a:lnTo>
                  <a:lnTo>
                    <a:pt x="466249" y="9049"/>
                  </a:lnTo>
                  <a:close/>
                  <a:moveTo>
                    <a:pt x="225266" y="9049"/>
                  </a:moveTo>
                  <a:lnTo>
                    <a:pt x="225266" y="18574"/>
                  </a:lnTo>
                  <a:lnTo>
                    <a:pt x="206216" y="18574"/>
                  </a:lnTo>
                  <a:lnTo>
                    <a:pt x="206216" y="12859"/>
                  </a:lnTo>
                  <a:lnTo>
                    <a:pt x="217646" y="9049"/>
                  </a:lnTo>
                  <a:lnTo>
                    <a:pt x="12859" y="9049"/>
                  </a:lnTo>
                  <a:cubicBezTo>
                    <a:pt x="10954" y="14764"/>
                    <a:pt x="9049" y="24289"/>
                    <a:pt x="7144" y="33814"/>
                  </a:cubicBezTo>
                  <a:lnTo>
                    <a:pt x="99536" y="33814"/>
                  </a:lnTo>
                  <a:lnTo>
                    <a:pt x="99536" y="30004"/>
                  </a:lnTo>
                  <a:lnTo>
                    <a:pt x="110966" y="30004"/>
                  </a:lnTo>
                  <a:lnTo>
                    <a:pt x="110966" y="33814"/>
                  </a:lnTo>
                  <a:lnTo>
                    <a:pt x="157639" y="33814"/>
                  </a:lnTo>
                  <a:cubicBezTo>
                    <a:pt x="172879" y="28099"/>
                    <a:pt x="186214" y="28099"/>
                    <a:pt x="198596" y="33814"/>
                  </a:cubicBezTo>
                  <a:lnTo>
                    <a:pt x="247174" y="33814"/>
                  </a:lnTo>
                  <a:cubicBezTo>
                    <a:pt x="247174" y="31909"/>
                    <a:pt x="249079" y="28099"/>
                    <a:pt x="249079" y="24289"/>
                  </a:cubicBezTo>
                  <a:cubicBezTo>
                    <a:pt x="241459" y="22384"/>
                    <a:pt x="237649" y="14764"/>
                    <a:pt x="231934" y="9049"/>
                  </a:cubicBezTo>
                  <a:lnTo>
                    <a:pt x="225266" y="9049"/>
                  </a:lnTo>
                  <a:lnTo>
                    <a:pt x="225266" y="9049"/>
                  </a:lnTo>
                  <a:lnTo>
                    <a:pt x="225266" y="9049"/>
                  </a:lnTo>
                  <a:lnTo>
                    <a:pt x="225266" y="9049"/>
                  </a:lnTo>
                  <a:close/>
                  <a:moveTo>
                    <a:pt x="5321141" y="36671"/>
                  </a:moveTo>
                  <a:cubicBezTo>
                    <a:pt x="5321141" y="34766"/>
                    <a:pt x="5321141" y="34766"/>
                    <a:pt x="5319237" y="32861"/>
                  </a:cubicBezTo>
                  <a:lnTo>
                    <a:pt x="5303996" y="36671"/>
                  </a:lnTo>
                  <a:lnTo>
                    <a:pt x="5321141" y="36671"/>
                  </a:lnTo>
                  <a:lnTo>
                    <a:pt x="5321141" y="36671"/>
                  </a:lnTo>
                  <a:lnTo>
                    <a:pt x="5321141" y="36671"/>
                  </a:lnTo>
                  <a:lnTo>
                    <a:pt x="5321141" y="36671"/>
                  </a:lnTo>
                  <a:close/>
                  <a:moveTo>
                    <a:pt x="5155407" y="36671"/>
                  </a:moveTo>
                  <a:cubicBezTo>
                    <a:pt x="5155407" y="34766"/>
                    <a:pt x="5155407" y="34766"/>
                    <a:pt x="5153502" y="32861"/>
                  </a:cubicBezTo>
                  <a:cubicBezTo>
                    <a:pt x="5151596" y="34766"/>
                    <a:pt x="5149691" y="34766"/>
                    <a:pt x="5147787" y="36671"/>
                  </a:cubicBezTo>
                  <a:lnTo>
                    <a:pt x="5155407" y="36671"/>
                  </a:lnTo>
                  <a:lnTo>
                    <a:pt x="5155407" y="36671"/>
                  </a:lnTo>
                  <a:lnTo>
                    <a:pt x="5155407" y="36671"/>
                  </a:lnTo>
                  <a:lnTo>
                    <a:pt x="5155407" y="36671"/>
                  </a:lnTo>
                  <a:close/>
                  <a:moveTo>
                    <a:pt x="5122069" y="36671"/>
                  </a:moveTo>
                  <a:lnTo>
                    <a:pt x="5122069" y="27146"/>
                  </a:lnTo>
                  <a:lnTo>
                    <a:pt x="5110639" y="27146"/>
                  </a:lnTo>
                  <a:cubicBezTo>
                    <a:pt x="5103019" y="40481"/>
                    <a:pt x="5110639" y="32861"/>
                    <a:pt x="5103019" y="36671"/>
                  </a:cubicBezTo>
                  <a:lnTo>
                    <a:pt x="5122069" y="36671"/>
                  </a:lnTo>
                  <a:lnTo>
                    <a:pt x="5122069" y="36671"/>
                  </a:lnTo>
                  <a:lnTo>
                    <a:pt x="5122069" y="36671"/>
                  </a:lnTo>
                  <a:lnTo>
                    <a:pt x="5122069" y="36671"/>
                  </a:lnTo>
                  <a:close/>
                  <a:moveTo>
                    <a:pt x="5097304" y="36671"/>
                  </a:moveTo>
                  <a:lnTo>
                    <a:pt x="5097304" y="27146"/>
                  </a:lnTo>
                  <a:lnTo>
                    <a:pt x="5078254" y="32861"/>
                  </a:lnTo>
                  <a:lnTo>
                    <a:pt x="5078254" y="36671"/>
                  </a:lnTo>
                  <a:lnTo>
                    <a:pt x="5097304" y="36671"/>
                  </a:lnTo>
                  <a:lnTo>
                    <a:pt x="5097304" y="36671"/>
                  </a:lnTo>
                  <a:lnTo>
                    <a:pt x="5097304" y="36671"/>
                  </a:lnTo>
                  <a:lnTo>
                    <a:pt x="5097304" y="36671"/>
                  </a:lnTo>
                  <a:close/>
                  <a:moveTo>
                    <a:pt x="5070634" y="36671"/>
                  </a:moveTo>
                  <a:cubicBezTo>
                    <a:pt x="5072539" y="34766"/>
                    <a:pt x="5076349" y="30956"/>
                    <a:pt x="5078254" y="27146"/>
                  </a:cubicBezTo>
                  <a:cubicBezTo>
                    <a:pt x="5051584" y="27146"/>
                    <a:pt x="5029677" y="29051"/>
                    <a:pt x="5010627" y="32861"/>
                  </a:cubicBezTo>
                  <a:lnTo>
                    <a:pt x="5010627" y="36671"/>
                  </a:lnTo>
                  <a:lnTo>
                    <a:pt x="5070634" y="36671"/>
                  </a:lnTo>
                  <a:lnTo>
                    <a:pt x="5070634" y="36671"/>
                  </a:lnTo>
                  <a:lnTo>
                    <a:pt x="5070634" y="36671"/>
                  </a:lnTo>
                  <a:lnTo>
                    <a:pt x="5070634" y="36671"/>
                  </a:lnTo>
                  <a:close/>
                  <a:moveTo>
                    <a:pt x="2782729" y="36671"/>
                  </a:moveTo>
                  <a:lnTo>
                    <a:pt x="2782729" y="27146"/>
                  </a:lnTo>
                  <a:lnTo>
                    <a:pt x="2757964" y="27146"/>
                  </a:lnTo>
                  <a:cubicBezTo>
                    <a:pt x="2757964" y="30956"/>
                    <a:pt x="2757964" y="34766"/>
                    <a:pt x="2756059" y="36671"/>
                  </a:cubicBezTo>
                  <a:lnTo>
                    <a:pt x="2782729" y="36671"/>
                  </a:lnTo>
                  <a:lnTo>
                    <a:pt x="2782729" y="36671"/>
                  </a:lnTo>
                  <a:lnTo>
                    <a:pt x="2782729" y="36671"/>
                  </a:lnTo>
                  <a:lnTo>
                    <a:pt x="2782729" y="36671"/>
                  </a:lnTo>
                  <a:close/>
                  <a:moveTo>
                    <a:pt x="2498884" y="36671"/>
                  </a:moveTo>
                  <a:cubicBezTo>
                    <a:pt x="2498884" y="34766"/>
                    <a:pt x="2498884" y="34766"/>
                    <a:pt x="2496979" y="32861"/>
                  </a:cubicBezTo>
                  <a:cubicBezTo>
                    <a:pt x="2487454" y="34766"/>
                    <a:pt x="2485549" y="34766"/>
                    <a:pt x="2481739" y="36671"/>
                  </a:cubicBezTo>
                  <a:lnTo>
                    <a:pt x="2498884" y="36671"/>
                  </a:lnTo>
                  <a:lnTo>
                    <a:pt x="2498884" y="36671"/>
                  </a:lnTo>
                  <a:lnTo>
                    <a:pt x="2498884" y="36671"/>
                  </a:lnTo>
                  <a:lnTo>
                    <a:pt x="2498884" y="36671"/>
                  </a:lnTo>
                  <a:close/>
                  <a:moveTo>
                    <a:pt x="1835944" y="36671"/>
                  </a:moveTo>
                  <a:cubicBezTo>
                    <a:pt x="1835944" y="34766"/>
                    <a:pt x="1837849" y="34766"/>
                    <a:pt x="1837849" y="32861"/>
                  </a:cubicBezTo>
                  <a:lnTo>
                    <a:pt x="1813084" y="32861"/>
                  </a:lnTo>
                  <a:cubicBezTo>
                    <a:pt x="1811179" y="34766"/>
                    <a:pt x="1811179" y="36671"/>
                    <a:pt x="1809274" y="36671"/>
                  </a:cubicBezTo>
                  <a:lnTo>
                    <a:pt x="1835944" y="36671"/>
                  </a:lnTo>
                  <a:lnTo>
                    <a:pt x="1835944" y="36671"/>
                  </a:lnTo>
                  <a:lnTo>
                    <a:pt x="1835944" y="36671"/>
                  </a:lnTo>
                  <a:lnTo>
                    <a:pt x="1835944" y="36671"/>
                  </a:lnTo>
                  <a:close/>
                  <a:moveTo>
                    <a:pt x="1698784" y="36671"/>
                  </a:moveTo>
                  <a:cubicBezTo>
                    <a:pt x="1700689" y="30956"/>
                    <a:pt x="1700689" y="25241"/>
                    <a:pt x="1702594" y="21431"/>
                  </a:cubicBezTo>
                  <a:lnTo>
                    <a:pt x="1691164" y="21431"/>
                  </a:lnTo>
                  <a:cubicBezTo>
                    <a:pt x="1691164" y="29051"/>
                    <a:pt x="1689259" y="32861"/>
                    <a:pt x="1689259" y="36671"/>
                  </a:cubicBezTo>
                  <a:lnTo>
                    <a:pt x="1698784" y="36671"/>
                  </a:lnTo>
                  <a:lnTo>
                    <a:pt x="1698784" y="36671"/>
                  </a:lnTo>
                  <a:lnTo>
                    <a:pt x="1698784" y="36671"/>
                  </a:lnTo>
                  <a:lnTo>
                    <a:pt x="1698784" y="36671"/>
                  </a:lnTo>
                  <a:close/>
                  <a:moveTo>
                    <a:pt x="1328261" y="36671"/>
                  </a:moveTo>
                  <a:cubicBezTo>
                    <a:pt x="1328261" y="34766"/>
                    <a:pt x="1330166" y="34766"/>
                    <a:pt x="1330166" y="32861"/>
                  </a:cubicBezTo>
                  <a:lnTo>
                    <a:pt x="1318736" y="32861"/>
                  </a:lnTo>
                  <a:cubicBezTo>
                    <a:pt x="1318736" y="34766"/>
                    <a:pt x="1318736" y="34766"/>
                    <a:pt x="1316831" y="36671"/>
                  </a:cubicBezTo>
                  <a:lnTo>
                    <a:pt x="1328261" y="36671"/>
                  </a:lnTo>
                  <a:lnTo>
                    <a:pt x="1328261" y="36671"/>
                  </a:lnTo>
                  <a:lnTo>
                    <a:pt x="1328261" y="36671"/>
                  </a:lnTo>
                  <a:lnTo>
                    <a:pt x="1328261" y="36671"/>
                  </a:lnTo>
                  <a:close/>
                  <a:moveTo>
                    <a:pt x="993934" y="36671"/>
                  </a:moveTo>
                  <a:lnTo>
                    <a:pt x="993934" y="32861"/>
                  </a:lnTo>
                  <a:cubicBezTo>
                    <a:pt x="974884" y="27146"/>
                    <a:pt x="984409" y="36671"/>
                    <a:pt x="974884" y="21431"/>
                  </a:cubicBezTo>
                  <a:lnTo>
                    <a:pt x="932021" y="32861"/>
                  </a:lnTo>
                  <a:lnTo>
                    <a:pt x="932021" y="36671"/>
                  </a:lnTo>
                  <a:lnTo>
                    <a:pt x="993934" y="36671"/>
                  </a:lnTo>
                  <a:lnTo>
                    <a:pt x="993934" y="36671"/>
                  </a:lnTo>
                  <a:lnTo>
                    <a:pt x="993934" y="36671"/>
                  </a:lnTo>
                  <a:lnTo>
                    <a:pt x="993934" y="36671"/>
                  </a:lnTo>
                  <a:close/>
                  <a:moveTo>
                    <a:pt x="920591" y="36671"/>
                  </a:moveTo>
                  <a:cubicBezTo>
                    <a:pt x="918686" y="36671"/>
                    <a:pt x="916781" y="34766"/>
                    <a:pt x="914876" y="32861"/>
                  </a:cubicBezTo>
                  <a:cubicBezTo>
                    <a:pt x="912971" y="34766"/>
                    <a:pt x="912971" y="34766"/>
                    <a:pt x="912971" y="36671"/>
                  </a:cubicBezTo>
                  <a:lnTo>
                    <a:pt x="920591" y="36671"/>
                  </a:lnTo>
                  <a:lnTo>
                    <a:pt x="920591" y="36671"/>
                  </a:lnTo>
                  <a:lnTo>
                    <a:pt x="920591" y="36671"/>
                  </a:lnTo>
                  <a:lnTo>
                    <a:pt x="920591" y="36671"/>
                  </a:lnTo>
                  <a:close/>
                  <a:moveTo>
                    <a:pt x="1279684" y="26194"/>
                  </a:moveTo>
                  <a:cubicBezTo>
                    <a:pt x="1266349" y="28099"/>
                    <a:pt x="1268254" y="28099"/>
                    <a:pt x="1260634" y="31909"/>
                  </a:cubicBezTo>
                  <a:cubicBezTo>
                    <a:pt x="1273969" y="30004"/>
                    <a:pt x="1273969" y="30004"/>
                    <a:pt x="1279684" y="26194"/>
                  </a:cubicBezTo>
                  <a:lnTo>
                    <a:pt x="1279684" y="26194"/>
                  </a:lnTo>
                  <a:lnTo>
                    <a:pt x="1279684" y="26194"/>
                  </a:lnTo>
                  <a:lnTo>
                    <a:pt x="1279684" y="26194"/>
                  </a:lnTo>
                  <a:close/>
                  <a:moveTo>
                    <a:pt x="131921" y="18574"/>
                  </a:moveTo>
                  <a:cubicBezTo>
                    <a:pt x="126206" y="24289"/>
                    <a:pt x="130016" y="20479"/>
                    <a:pt x="120491" y="24289"/>
                  </a:cubicBezTo>
                  <a:cubicBezTo>
                    <a:pt x="126206" y="20479"/>
                    <a:pt x="120491" y="24289"/>
                    <a:pt x="131921" y="18574"/>
                  </a:cubicBezTo>
                  <a:lnTo>
                    <a:pt x="131921" y="18574"/>
                  </a:lnTo>
                  <a:lnTo>
                    <a:pt x="131921" y="18574"/>
                  </a:lnTo>
                  <a:lnTo>
                    <a:pt x="131921" y="18574"/>
                  </a:lnTo>
                  <a:close/>
                  <a:moveTo>
                    <a:pt x="199549" y="18574"/>
                  </a:moveTo>
                  <a:lnTo>
                    <a:pt x="199549" y="30004"/>
                  </a:lnTo>
                  <a:lnTo>
                    <a:pt x="193834" y="30004"/>
                  </a:lnTo>
                  <a:lnTo>
                    <a:pt x="193834" y="18574"/>
                  </a:lnTo>
                  <a:lnTo>
                    <a:pt x="199549" y="18574"/>
                  </a:lnTo>
                  <a:lnTo>
                    <a:pt x="199549" y="18574"/>
                  </a:lnTo>
                  <a:lnTo>
                    <a:pt x="199549" y="18574"/>
                  </a:lnTo>
                  <a:lnTo>
                    <a:pt x="199549" y="18574"/>
                  </a:lnTo>
                  <a:close/>
                  <a:moveTo>
                    <a:pt x="1615916" y="18574"/>
                  </a:moveTo>
                  <a:cubicBezTo>
                    <a:pt x="1610201" y="24289"/>
                    <a:pt x="1614011" y="20479"/>
                    <a:pt x="1604486" y="24289"/>
                  </a:cubicBezTo>
                  <a:cubicBezTo>
                    <a:pt x="1610201" y="20479"/>
                    <a:pt x="1604486" y="24289"/>
                    <a:pt x="1615916" y="18574"/>
                  </a:cubicBezTo>
                  <a:lnTo>
                    <a:pt x="1615916" y="18574"/>
                  </a:lnTo>
                  <a:lnTo>
                    <a:pt x="1615916" y="18574"/>
                  </a:lnTo>
                  <a:lnTo>
                    <a:pt x="1615916" y="18574"/>
                  </a:lnTo>
                  <a:close/>
                  <a:moveTo>
                    <a:pt x="2508409" y="18574"/>
                  </a:moveTo>
                  <a:lnTo>
                    <a:pt x="2496979" y="18574"/>
                  </a:lnTo>
                  <a:lnTo>
                    <a:pt x="2496979" y="30004"/>
                  </a:lnTo>
                  <a:lnTo>
                    <a:pt x="2508409" y="30004"/>
                  </a:lnTo>
                  <a:lnTo>
                    <a:pt x="2508409" y="18574"/>
                  </a:lnTo>
                  <a:lnTo>
                    <a:pt x="2508409" y="18574"/>
                  </a:lnTo>
                  <a:lnTo>
                    <a:pt x="2508409" y="18574"/>
                  </a:lnTo>
                  <a:lnTo>
                    <a:pt x="2508409" y="18574"/>
                  </a:lnTo>
                  <a:close/>
                  <a:moveTo>
                    <a:pt x="2664619" y="18574"/>
                  </a:moveTo>
                  <a:lnTo>
                    <a:pt x="2664619" y="30004"/>
                  </a:lnTo>
                  <a:cubicBezTo>
                    <a:pt x="2660809" y="28099"/>
                    <a:pt x="2660809" y="28099"/>
                    <a:pt x="2658904" y="24289"/>
                  </a:cubicBezTo>
                  <a:lnTo>
                    <a:pt x="2653189" y="24289"/>
                  </a:lnTo>
                  <a:cubicBezTo>
                    <a:pt x="2658904" y="20479"/>
                    <a:pt x="2653189" y="24289"/>
                    <a:pt x="2664619" y="18574"/>
                  </a:cubicBezTo>
                  <a:lnTo>
                    <a:pt x="2664619" y="18574"/>
                  </a:lnTo>
                  <a:lnTo>
                    <a:pt x="2664619" y="18574"/>
                  </a:lnTo>
                  <a:lnTo>
                    <a:pt x="2664619" y="18574"/>
                  </a:lnTo>
                  <a:close/>
                  <a:moveTo>
                    <a:pt x="3265646" y="18574"/>
                  </a:moveTo>
                  <a:cubicBezTo>
                    <a:pt x="3254216" y="24289"/>
                    <a:pt x="3258026" y="24289"/>
                    <a:pt x="3246596" y="18574"/>
                  </a:cubicBezTo>
                  <a:lnTo>
                    <a:pt x="3265646" y="18574"/>
                  </a:lnTo>
                  <a:lnTo>
                    <a:pt x="3265646" y="18574"/>
                  </a:lnTo>
                  <a:lnTo>
                    <a:pt x="3265646" y="18574"/>
                  </a:lnTo>
                  <a:lnTo>
                    <a:pt x="3265646" y="18574"/>
                  </a:lnTo>
                  <a:close/>
                  <a:moveTo>
                    <a:pt x="4401979" y="18574"/>
                  </a:moveTo>
                  <a:cubicBezTo>
                    <a:pt x="4396264" y="24289"/>
                    <a:pt x="4400074" y="20479"/>
                    <a:pt x="4396264" y="30004"/>
                  </a:cubicBezTo>
                  <a:lnTo>
                    <a:pt x="4401979" y="30004"/>
                  </a:lnTo>
                  <a:lnTo>
                    <a:pt x="4401979" y="18574"/>
                  </a:lnTo>
                  <a:lnTo>
                    <a:pt x="4401979" y="18574"/>
                  </a:lnTo>
                  <a:lnTo>
                    <a:pt x="4401979" y="18574"/>
                  </a:lnTo>
                  <a:lnTo>
                    <a:pt x="4401979" y="18574"/>
                  </a:lnTo>
                  <a:close/>
                  <a:moveTo>
                    <a:pt x="5717382" y="18574"/>
                  </a:moveTo>
                  <a:cubicBezTo>
                    <a:pt x="5711666" y="24289"/>
                    <a:pt x="5715477" y="20479"/>
                    <a:pt x="5711666" y="30004"/>
                  </a:cubicBezTo>
                  <a:lnTo>
                    <a:pt x="5717382" y="30004"/>
                  </a:lnTo>
                  <a:lnTo>
                    <a:pt x="5717382" y="18574"/>
                  </a:lnTo>
                  <a:lnTo>
                    <a:pt x="5717382" y="18574"/>
                  </a:lnTo>
                  <a:lnTo>
                    <a:pt x="5717382" y="18574"/>
                  </a:lnTo>
                  <a:lnTo>
                    <a:pt x="5717382" y="18574"/>
                  </a:lnTo>
                  <a:close/>
                  <a:moveTo>
                    <a:pt x="547211" y="12859"/>
                  </a:moveTo>
                  <a:lnTo>
                    <a:pt x="547211" y="24289"/>
                  </a:lnTo>
                  <a:lnTo>
                    <a:pt x="541496" y="24289"/>
                  </a:lnTo>
                  <a:lnTo>
                    <a:pt x="541496" y="12859"/>
                  </a:lnTo>
                  <a:lnTo>
                    <a:pt x="547211" y="12859"/>
                  </a:lnTo>
                  <a:lnTo>
                    <a:pt x="547211" y="12859"/>
                  </a:lnTo>
                  <a:lnTo>
                    <a:pt x="547211" y="12859"/>
                  </a:lnTo>
                  <a:lnTo>
                    <a:pt x="547211" y="12859"/>
                  </a:lnTo>
                  <a:close/>
                  <a:moveTo>
                    <a:pt x="715804" y="12859"/>
                  </a:moveTo>
                  <a:lnTo>
                    <a:pt x="715804" y="24289"/>
                  </a:lnTo>
                  <a:lnTo>
                    <a:pt x="710089" y="24289"/>
                  </a:lnTo>
                  <a:lnTo>
                    <a:pt x="710089" y="12859"/>
                  </a:lnTo>
                  <a:lnTo>
                    <a:pt x="715804" y="12859"/>
                  </a:lnTo>
                  <a:lnTo>
                    <a:pt x="715804" y="12859"/>
                  </a:lnTo>
                  <a:lnTo>
                    <a:pt x="715804" y="12859"/>
                  </a:lnTo>
                  <a:lnTo>
                    <a:pt x="715804" y="12859"/>
                  </a:lnTo>
                  <a:close/>
                  <a:moveTo>
                    <a:pt x="1155859" y="12859"/>
                  </a:moveTo>
                  <a:cubicBezTo>
                    <a:pt x="1150144" y="18574"/>
                    <a:pt x="1153954" y="14764"/>
                    <a:pt x="1144429" y="18574"/>
                  </a:cubicBezTo>
                  <a:cubicBezTo>
                    <a:pt x="1150144" y="14764"/>
                    <a:pt x="1144429" y="16669"/>
                    <a:pt x="1155859" y="12859"/>
                  </a:cubicBezTo>
                  <a:lnTo>
                    <a:pt x="1155859" y="12859"/>
                  </a:lnTo>
                  <a:lnTo>
                    <a:pt x="1155859" y="12859"/>
                  </a:lnTo>
                  <a:lnTo>
                    <a:pt x="1155859" y="12859"/>
                  </a:lnTo>
                  <a:close/>
                  <a:moveTo>
                    <a:pt x="1273969" y="12859"/>
                  </a:moveTo>
                  <a:cubicBezTo>
                    <a:pt x="1260634" y="14764"/>
                    <a:pt x="1262539" y="14764"/>
                    <a:pt x="1254919" y="18574"/>
                  </a:cubicBezTo>
                  <a:cubicBezTo>
                    <a:pt x="1268254" y="16669"/>
                    <a:pt x="1266349" y="18574"/>
                    <a:pt x="1273969" y="12859"/>
                  </a:cubicBezTo>
                  <a:lnTo>
                    <a:pt x="1273969" y="12859"/>
                  </a:lnTo>
                  <a:lnTo>
                    <a:pt x="1273969" y="12859"/>
                  </a:lnTo>
                  <a:lnTo>
                    <a:pt x="1273969" y="12859"/>
                  </a:lnTo>
                  <a:close/>
                  <a:moveTo>
                    <a:pt x="2106454" y="12859"/>
                  </a:moveTo>
                  <a:lnTo>
                    <a:pt x="2112169" y="31909"/>
                  </a:lnTo>
                  <a:lnTo>
                    <a:pt x="2106454" y="31909"/>
                  </a:lnTo>
                  <a:cubicBezTo>
                    <a:pt x="2093119" y="14764"/>
                    <a:pt x="2095024" y="33814"/>
                    <a:pt x="2087404" y="12859"/>
                  </a:cubicBezTo>
                  <a:lnTo>
                    <a:pt x="2106454" y="12859"/>
                  </a:lnTo>
                  <a:lnTo>
                    <a:pt x="2106454" y="12859"/>
                  </a:lnTo>
                  <a:lnTo>
                    <a:pt x="2106454" y="12859"/>
                  </a:lnTo>
                  <a:lnTo>
                    <a:pt x="210645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96F6825C-C066-442D-BA33-ABC46618F515}"/>
                </a:ext>
              </a:extLst>
            </p:cNvPr>
            <p:cNvSpPr/>
            <p:nvPr/>
          </p:nvSpPr>
          <p:spPr>
            <a:xfrm>
              <a:off x="94774" y="5484932"/>
              <a:ext cx="5753100" cy="38100"/>
            </a:xfrm>
            <a:custGeom>
              <a:avLst/>
              <a:gdLst>
                <a:gd name="connsiteX0" fmla="*/ 5727859 w 5753100"/>
                <a:gd name="connsiteY0" fmla="*/ 9049 h 38100"/>
                <a:gd name="connsiteX1" fmla="*/ 5729764 w 5753100"/>
                <a:gd name="connsiteY1" fmla="*/ 33814 h 38100"/>
                <a:gd name="connsiteX2" fmla="*/ 5752624 w 5753100"/>
                <a:gd name="connsiteY2" fmla="*/ 33814 h 38100"/>
                <a:gd name="connsiteX3" fmla="*/ 5741194 w 5753100"/>
                <a:gd name="connsiteY3" fmla="*/ 9049 h 38100"/>
                <a:gd name="connsiteX4" fmla="*/ 5727859 w 5753100"/>
                <a:gd name="connsiteY4" fmla="*/ 9049 h 38100"/>
                <a:gd name="connsiteX5" fmla="*/ 5727859 w 5753100"/>
                <a:gd name="connsiteY5" fmla="*/ 9049 h 38100"/>
                <a:gd name="connsiteX6" fmla="*/ 5727859 w 5753100"/>
                <a:gd name="connsiteY6" fmla="*/ 9049 h 38100"/>
                <a:gd name="connsiteX7" fmla="*/ 5727859 w 5753100"/>
                <a:gd name="connsiteY7" fmla="*/ 9049 h 38100"/>
                <a:gd name="connsiteX8" fmla="*/ 5571649 w 5753100"/>
                <a:gd name="connsiteY8" fmla="*/ 9049 h 38100"/>
                <a:gd name="connsiteX9" fmla="*/ 5558314 w 5753100"/>
                <a:gd name="connsiteY9" fmla="*/ 33814 h 38100"/>
                <a:gd name="connsiteX10" fmla="*/ 5586889 w 5753100"/>
                <a:gd name="connsiteY10" fmla="*/ 33814 h 38100"/>
                <a:gd name="connsiteX11" fmla="*/ 5588794 w 5753100"/>
                <a:gd name="connsiteY11" fmla="*/ 7144 h 38100"/>
                <a:gd name="connsiteX12" fmla="*/ 5571649 w 5753100"/>
                <a:gd name="connsiteY12" fmla="*/ 9049 h 38100"/>
                <a:gd name="connsiteX13" fmla="*/ 5571649 w 5753100"/>
                <a:gd name="connsiteY13" fmla="*/ 9049 h 38100"/>
                <a:gd name="connsiteX14" fmla="*/ 5571649 w 5753100"/>
                <a:gd name="connsiteY14" fmla="*/ 9049 h 38100"/>
                <a:gd name="connsiteX15" fmla="*/ 5571649 w 5753100"/>
                <a:gd name="connsiteY15" fmla="*/ 9049 h 38100"/>
                <a:gd name="connsiteX16" fmla="*/ 5199221 w 5753100"/>
                <a:gd name="connsiteY16" fmla="*/ 9049 h 38100"/>
                <a:gd name="connsiteX17" fmla="*/ 5204937 w 5753100"/>
                <a:gd name="connsiteY17" fmla="*/ 26194 h 38100"/>
                <a:gd name="connsiteX18" fmla="*/ 5208746 w 5753100"/>
                <a:gd name="connsiteY18" fmla="*/ 33814 h 38100"/>
                <a:gd name="connsiteX19" fmla="*/ 5264944 w 5753100"/>
                <a:gd name="connsiteY19" fmla="*/ 33814 h 38100"/>
                <a:gd name="connsiteX20" fmla="*/ 5274469 w 5753100"/>
                <a:gd name="connsiteY20" fmla="*/ 9049 h 38100"/>
                <a:gd name="connsiteX21" fmla="*/ 5199221 w 5753100"/>
                <a:gd name="connsiteY21" fmla="*/ 9049 h 38100"/>
                <a:gd name="connsiteX22" fmla="*/ 5199221 w 5753100"/>
                <a:gd name="connsiteY22" fmla="*/ 9049 h 38100"/>
                <a:gd name="connsiteX23" fmla="*/ 5199221 w 5753100"/>
                <a:gd name="connsiteY23" fmla="*/ 9049 h 38100"/>
                <a:gd name="connsiteX24" fmla="*/ 5199221 w 5753100"/>
                <a:gd name="connsiteY24" fmla="*/ 9049 h 38100"/>
                <a:gd name="connsiteX25" fmla="*/ 5165884 w 5753100"/>
                <a:gd name="connsiteY25" fmla="*/ 9049 h 38100"/>
                <a:gd name="connsiteX26" fmla="*/ 5167789 w 5753100"/>
                <a:gd name="connsiteY26" fmla="*/ 20479 h 38100"/>
                <a:gd name="connsiteX27" fmla="*/ 5156359 w 5753100"/>
                <a:gd name="connsiteY27" fmla="*/ 20479 h 38100"/>
                <a:gd name="connsiteX28" fmla="*/ 5156359 w 5753100"/>
                <a:gd name="connsiteY28" fmla="*/ 14764 h 38100"/>
                <a:gd name="connsiteX29" fmla="*/ 5158264 w 5753100"/>
                <a:gd name="connsiteY29" fmla="*/ 10954 h 38100"/>
                <a:gd name="connsiteX30" fmla="*/ 5137309 w 5753100"/>
                <a:gd name="connsiteY30" fmla="*/ 10954 h 38100"/>
                <a:gd name="connsiteX31" fmla="*/ 5137309 w 5753100"/>
                <a:gd name="connsiteY31" fmla="*/ 28099 h 38100"/>
                <a:gd name="connsiteX32" fmla="*/ 5141119 w 5753100"/>
                <a:gd name="connsiteY32" fmla="*/ 37624 h 38100"/>
                <a:gd name="connsiteX33" fmla="*/ 5150644 w 5753100"/>
                <a:gd name="connsiteY33" fmla="*/ 37624 h 38100"/>
                <a:gd name="connsiteX34" fmla="*/ 5156359 w 5753100"/>
                <a:gd name="connsiteY34" fmla="*/ 28099 h 38100"/>
                <a:gd name="connsiteX35" fmla="*/ 5156359 w 5753100"/>
                <a:gd name="connsiteY35" fmla="*/ 37624 h 38100"/>
                <a:gd name="connsiteX36" fmla="*/ 5175409 w 5753100"/>
                <a:gd name="connsiteY36" fmla="*/ 37624 h 38100"/>
                <a:gd name="connsiteX37" fmla="*/ 5179219 w 5753100"/>
                <a:gd name="connsiteY37" fmla="*/ 10954 h 38100"/>
                <a:gd name="connsiteX38" fmla="*/ 5165884 w 5753100"/>
                <a:gd name="connsiteY38" fmla="*/ 9049 h 38100"/>
                <a:gd name="connsiteX39" fmla="*/ 5165884 w 5753100"/>
                <a:gd name="connsiteY39" fmla="*/ 9049 h 38100"/>
                <a:gd name="connsiteX40" fmla="*/ 5165884 w 5753100"/>
                <a:gd name="connsiteY40" fmla="*/ 9049 h 38100"/>
                <a:gd name="connsiteX41" fmla="*/ 5165884 w 5753100"/>
                <a:gd name="connsiteY41" fmla="*/ 9049 h 38100"/>
                <a:gd name="connsiteX42" fmla="*/ 4945857 w 5753100"/>
                <a:gd name="connsiteY42" fmla="*/ 9049 h 38100"/>
                <a:gd name="connsiteX43" fmla="*/ 4955382 w 5753100"/>
                <a:gd name="connsiteY43" fmla="*/ 20479 h 38100"/>
                <a:gd name="connsiteX44" fmla="*/ 4955382 w 5753100"/>
                <a:gd name="connsiteY44" fmla="*/ 14764 h 38100"/>
                <a:gd name="connsiteX45" fmla="*/ 4957287 w 5753100"/>
                <a:gd name="connsiteY45" fmla="*/ 10954 h 38100"/>
                <a:gd name="connsiteX46" fmla="*/ 4945857 w 5753100"/>
                <a:gd name="connsiteY46" fmla="*/ 9049 h 38100"/>
                <a:gd name="connsiteX47" fmla="*/ 4945857 w 5753100"/>
                <a:gd name="connsiteY47" fmla="*/ 9049 h 38100"/>
                <a:gd name="connsiteX48" fmla="*/ 4945857 w 5753100"/>
                <a:gd name="connsiteY48" fmla="*/ 9049 h 38100"/>
                <a:gd name="connsiteX49" fmla="*/ 4945857 w 5753100"/>
                <a:gd name="connsiteY49" fmla="*/ 9049 h 38100"/>
                <a:gd name="connsiteX50" fmla="*/ 4908709 w 5753100"/>
                <a:gd name="connsiteY50" fmla="*/ 9049 h 38100"/>
                <a:gd name="connsiteX51" fmla="*/ 4901089 w 5753100"/>
                <a:gd name="connsiteY51" fmla="*/ 20479 h 38100"/>
                <a:gd name="connsiteX52" fmla="*/ 4904899 w 5753100"/>
                <a:gd name="connsiteY52" fmla="*/ 35719 h 38100"/>
                <a:gd name="connsiteX53" fmla="*/ 4927759 w 5753100"/>
                <a:gd name="connsiteY53" fmla="*/ 35719 h 38100"/>
                <a:gd name="connsiteX54" fmla="*/ 4925854 w 5753100"/>
                <a:gd name="connsiteY54" fmla="*/ 10954 h 38100"/>
                <a:gd name="connsiteX55" fmla="*/ 4908709 w 5753100"/>
                <a:gd name="connsiteY55" fmla="*/ 9049 h 38100"/>
                <a:gd name="connsiteX56" fmla="*/ 4908709 w 5753100"/>
                <a:gd name="connsiteY56" fmla="*/ 9049 h 38100"/>
                <a:gd name="connsiteX57" fmla="*/ 4908709 w 5753100"/>
                <a:gd name="connsiteY57" fmla="*/ 9049 h 38100"/>
                <a:gd name="connsiteX58" fmla="*/ 4908709 w 5753100"/>
                <a:gd name="connsiteY58" fmla="*/ 9049 h 38100"/>
                <a:gd name="connsiteX59" fmla="*/ 4868704 w 5753100"/>
                <a:gd name="connsiteY59" fmla="*/ 9049 h 38100"/>
                <a:gd name="connsiteX60" fmla="*/ 4857274 w 5753100"/>
                <a:gd name="connsiteY60" fmla="*/ 26194 h 38100"/>
                <a:gd name="connsiteX61" fmla="*/ 4868704 w 5753100"/>
                <a:gd name="connsiteY61" fmla="*/ 9049 h 38100"/>
                <a:gd name="connsiteX62" fmla="*/ 4849654 w 5753100"/>
                <a:gd name="connsiteY62" fmla="*/ 9049 h 38100"/>
                <a:gd name="connsiteX63" fmla="*/ 4851559 w 5753100"/>
                <a:gd name="connsiteY63" fmla="*/ 20479 h 38100"/>
                <a:gd name="connsiteX64" fmla="*/ 4857274 w 5753100"/>
                <a:gd name="connsiteY64" fmla="*/ 35719 h 38100"/>
                <a:gd name="connsiteX65" fmla="*/ 4882039 w 5753100"/>
                <a:gd name="connsiteY65" fmla="*/ 35719 h 38100"/>
                <a:gd name="connsiteX66" fmla="*/ 4883944 w 5753100"/>
                <a:gd name="connsiteY66" fmla="*/ 10954 h 38100"/>
                <a:gd name="connsiteX67" fmla="*/ 4868704 w 5753100"/>
                <a:gd name="connsiteY67" fmla="*/ 9049 h 38100"/>
                <a:gd name="connsiteX68" fmla="*/ 4868704 w 5753100"/>
                <a:gd name="connsiteY68" fmla="*/ 9049 h 38100"/>
                <a:gd name="connsiteX69" fmla="*/ 4868704 w 5753100"/>
                <a:gd name="connsiteY69" fmla="*/ 9049 h 38100"/>
                <a:gd name="connsiteX70" fmla="*/ 4868704 w 5753100"/>
                <a:gd name="connsiteY70" fmla="*/ 9049 h 38100"/>
                <a:gd name="connsiteX71" fmla="*/ 4506754 w 5753100"/>
                <a:gd name="connsiteY71" fmla="*/ 9049 h 38100"/>
                <a:gd name="connsiteX72" fmla="*/ 4516279 w 5753100"/>
                <a:gd name="connsiteY72" fmla="*/ 31909 h 38100"/>
                <a:gd name="connsiteX73" fmla="*/ 4502944 w 5753100"/>
                <a:gd name="connsiteY73" fmla="*/ 33814 h 38100"/>
                <a:gd name="connsiteX74" fmla="*/ 4549617 w 5753100"/>
                <a:gd name="connsiteY74" fmla="*/ 33814 h 38100"/>
                <a:gd name="connsiteX75" fmla="*/ 4555332 w 5753100"/>
                <a:gd name="connsiteY75" fmla="*/ 31909 h 38100"/>
                <a:gd name="connsiteX76" fmla="*/ 4555332 w 5753100"/>
                <a:gd name="connsiteY76" fmla="*/ 33814 h 38100"/>
                <a:gd name="connsiteX77" fmla="*/ 4578192 w 5753100"/>
                <a:gd name="connsiteY77" fmla="*/ 33814 h 38100"/>
                <a:gd name="connsiteX78" fmla="*/ 4568667 w 5753100"/>
                <a:gd name="connsiteY78" fmla="*/ 9049 h 38100"/>
                <a:gd name="connsiteX79" fmla="*/ 4506754 w 5753100"/>
                <a:gd name="connsiteY79" fmla="*/ 9049 h 38100"/>
                <a:gd name="connsiteX80" fmla="*/ 4506754 w 5753100"/>
                <a:gd name="connsiteY80" fmla="*/ 9049 h 38100"/>
                <a:gd name="connsiteX81" fmla="*/ 4506754 w 5753100"/>
                <a:gd name="connsiteY81" fmla="*/ 9049 h 38100"/>
                <a:gd name="connsiteX82" fmla="*/ 4506754 w 5753100"/>
                <a:gd name="connsiteY82" fmla="*/ 9049 h 38100"/>
                <a:gd name="connsiteX83" fmla="*/ 4021931 w 5753100"/>
                <a:gd name="connsiteY83" fmla="*/ 9049 h 38100"/>
                <a:gd name="connsiteX84" fmla="*/ 4018121 w 5753100"/>
                <a:gd name="connsiteY84" fmla="*/ 33814 h 38100"/>
                <a:gd name="connsiteX85" fmla="*/ 4222909 w 5753100"/>
                <a:gd name="connsiteY85" fmla="*/ 33814 h 38100"/>
                <a:gd name="connsiteX86" fmla="*/ 4219099 w 5753100"/>
                <a:gd name="connsiteY86" fmla="*/ 7144 h 38100"/>
                <a:gd name="connsiteX87" fmla="*/ 4021931 w 5753100"/>
                <a:gd name="connsiteY87" fmla="*/ 9049 h 38100"/>
                <a:gd name="connsiteX88" fmla="*/ 4021931 w 5753100"/>
                <a:gd name="connsiteY88" fmla="*/ 9049 h 38100"/>
                <a:gd name="connsiteX89" fmla="*/ 4021931 w 5753100"/>
                <a:gd name="connsiteY89" fmla="*/ 9049 h 38100"/>
                <a:gd name="connsiteX90" fmla="*/ 4021931 w 5753100"/>
                <a:gd name="connsiteY90" fmla="*/ 9049 h 38100"/>
                <a:gd name="connsiteX91" fmla="*/ 3995261 w 5753100"/>
                <a:gd name="connsiteY91" fmla="*/ 9049 h 38100"/>
                <a:gd name="connsiteX92" fmla="*/ 3983831 w 5753100"/>
                <a:gd name="connsiteY92" fmla="*/ 35719 h 38100"/>
                <a:gd name="connsiteX93" fmla="*/ 3999071 w 5753100"/>
                <a:gd name="connsiteY93" fmla="*/ 35719 h 38100"/>
                <a:gd name="connsiteX94" fmla="*/ 4002881 w 5753100"/>
                <a:gd name="connsiteY94" fmla="*/ 10954 h 38100"/>
                <a:gd name="connsiteX95" fmla="*/ 3995261 w 5753100"/>
                <a:gd name="connsiteY95" fmla="*/ 9049 h 38100"/>
                <a:gd name="connsiteX96" fmla="*/ 3995261 w 5753100"/>
                <a:gd name="connsiteY96" fmla="*/ 9049 h 38100"/>
                <a:gd name="connsiteX97" fmla="*/ 3995261 w 5753100"/>
                <a:gd name="connsiteY97" fmla="*/ 9049 h 38100"/>
                <a:gd name="connsiteX98" fmla="*/ 3995261 w 5753100"/>
                <a:gd name="connsiteY98" fmla="*/ 9049 h 38100"/>
                <a:gd name="connsiteX99" fmla="*/ 3734276 w 5753100"/>
                <a:gd name="connsiteY99" fmla="*/ 9049 h 38100"/>
                <a:gd name="connsiteX100" fmla="*/ 3739991 w 5753100"/>
                <a:gd name="connsiteY100" fmla="*/ 12859 h 38100"/>
                <a:gd name="connsiteX101" fmla="*/ 3724751 w 5753100"/>
                <a:gd name="connsiteY101" fmla="*/ 33814 h 38100"/>
                <a:gd name="connsiteX102" fmla="*/ 3865721 w 5753100"/>
                <a:gd name="connsiteY102" fmla="*/ 33814 h 38100"/>
                <a:gd name="connsiteX103" fmla="*/ 3798094 w 5753100"/>
                <a:gd name="connsiteY103" fmla="*/ 9049 h 38100"/>
                <a:gd name="connsiteX104" fmla="*/ 3734276 w 5753100"/>
                <a:gd name="connsiteY104" fmla="*/ 9049 h 38100"/>
                <a:gd name="connsiteX105" fmla="*/ 3734276 w 5753100"/>
                <a:gd name="connsiteY105" fmla="*/ 9049 h 38100"/>
                <a:gd name="connsiteX106" fmla="*/ 3734276 w 5753100"/>
                <a:gd name="connsiteY106" fmla="*/ 9049 h 38100"/>
                <a:gd name="connsiteX107" fmla="*/ 3734276 w 5753100"/>
                <a:gd name="connsiteY107" fmla="*/ 9049 h 38100"/>
                <a:gd name="connsiteX108" fmla="*/ 3619976 w 5753100"/>
                <a:gd name="connsiteY108" fmla="*/ 9049 h 38100"/>
                <a:gd name="connsiteX109" fmla="*/ 3633311 w 5753100"/>
                <a:gd name="connsiteY109" fmla="*/ 26194 h 38100"/>
                <a:gd name="connsiteX110" fmla="*/ 3625691 w 5753100"/>
                <a:gd name="connsiteY110" fmla="*/ 35719 h 38100"/>
                <a:gd name="connsiteX111" fmla="*/ 3685699 w 5753100"/>
                <a:gd name="connsiteY111" fmla="*/ 35719 h 38100"/>
                <a:gd name="connsiteX112" fmla="*/ 3681889 w 5753100"/>
                <a:gd name="connsiteY112" fmla="*/ 14764 h 38100"/>
                <a:gd name="connsiteX113" fmla="*/ 3693319 w 5753100"/>
                <a:gd name="connsiteY113" fmla="*/ 14764 h 38100"/>
                <a:gd name="connsiteX114" fmla="*/ 3699034 w 5753100"/>
                <a:gd name="connsiteY114" fmla="*/ 10954 h 38100"/>
                <a:gd name="connsiteX115" fmla="*/ 3619976 w 5753100"/>
                <a:gd name="connsiteY115" fmla="*/ 9049 h 38100"/>
                <a:gd name="connsiteX116" fmla="*/ 3619976 w 5753100"/>
                <a:gd name="connsiteY116" fmla="*/ 9049 h 38100"/>
                <a:gd name="connsiteX117" fmla="*/ 3619976 w 5753100"/>
                <a:gd name="connsiteY117" fmla="*/ 9049 h 38100"/>
                <a:gd name="connsiteX118" fmla="*/ 3619976 w 5753100"/>
                <a:gd name="connsiteY118" fmla="*/ 9049 h 38100"/>
                <a:gd name="connsiteX119" fmla="*/ 3579971 w 5753100"/>
                <a:gd name="connsiteY119" fmla="*/ 9049 h 38100"/>
                <a:gd name="connsiteX120" fmla="*/ 3593306 w 5753100"/>
                <a:gd name="connsiteY120" fmla="*/ 33814 h 38100"/>
                <a:gd name="connsiteX121" fmla="*/ 3602831 w 5753100"/>
                <a:gd name="connsiteY121" fmla="*/ 33814 h 38100"/>
                <a:gd name="connsiteX122" fmla="*/ 3600926 w 5753100"/>
                <a:gd name="connsiteY122" fmla="*/ 9049 h 38100"/>
                <a:gd name="connsiteX123" fmla="*/ 3579971 w 5753100"/>
                <a:gd name="connsiteY123" fmla="*/ 9049 h 38100"/>
                <a:gd name="connsiteX124" fmla="*/ 3579971 w 5753100"/>
                <a:gd name="connsiteY124" fmla="*/ 9049 h 38100"/>
                <a:gd name="connsiteX125" fmla="*/ 3579971 w 5753100"/>
                <a:gd name="connsiteY125" fmla="*/ 9049 h 38100"/>
                <a:gd name="connsiteX126" fmla="*/ 3579971 w 5753100"/>
                <a:gd name="connsiteY126" fmla="*/ 9049 h 38100"/>
                <a:gd name="connsiteX127" fmla="*/ 3519964 w 5753100"/>
                <a:gd name="connsiteY127" fmla="*/ 9049 h 38100"/>
                <a:gd name="connsiteX128" fmla="*/ 3521869 w 5753100"/>
                <a:gd name="connsiteY128" fmla="*/ 31909 h 38100"/>
                <a:gd name="connsiteX129" fmla="*/ 3521869 w 5753100"/>
                <a:gd name="connsiteY129" fmla="*/ 33814 h 38100"/>
                <a:gd name="connsiteX130" fmla="*/ 3570446 w 5753100"/>
                <a:gd name="connsiteY130" fmla="*/ 33814 h 38100"/>
                <a:gd name="connsiteX131" fmla="*/ 3570446 w 5753100"/>
                <a:gd name="connsiteY131" fmla="*/ 31909 h 38100"/>
                <a:gd name="connsiteX132" fmla="*/ 3562826 w 5753100"/>
                <a:gd name="connsiteY132" fmla="*/ 9049 h 38100"/>
                <a:gd name="connsiteX133" fmla="*/ 3519964 w 5753100"/>
                <a:gd name="connsiteY133" fmla="*/ 9049 h 38100"/>
                <a:gd name="connsiteX134" fmla="*/ 3519964 w 5753100"/>
                <a:gd name="connsiteY134" fmla="*/ 9049 h 38100"/>
                <a:gd name="connsiteX135" fmla="*/ 3519964 w 5753100"/>
                <a:gd name="connsiteY135" fmla="*/ 9049 h 38100"/>
                <a:gd name="connsiteX136" fmla="*/ 3519964 w 5753100"/>
                <a:gd name="connsiteY136" fmla="*/ 9049 h 38100"/>
                <a:gd name="connsiteX137" fmla="*/ 3382804 w 5753100"/>
                <a:gd name="connsiteY137" fmla="*/ 9049 h 38100"/>
                <a:gd name="connsiteX138" fmla="*/ 3347561 w 5753100"/>
                <a:gd name="connsiteY138" fmla="*/ 33814 h 38100"/>
                <a:gd name="connsiteX139" fmla="*/ 3418999 w 5753100"/>
                <a:gd name="connsiteY139" fmla="*/ 33814 h 38100"/>
                <a:gd name="connsiteX140" fmla="*/ 3454241 w 5753100"/>
                <a:gd name="connsiteY140" fmla="*/ 18574 h 38100"/>
                <a:gd name="connsiteX141" fmla="*/ 3448526 w 5753100"/>
                <a:gd name="connsiteY141" fmla="*/ 18574 h 38100"/>
                <a:gd name="connsiteX142" fmla="*/ 3425666 w 5753100"/>
                <a:gd name="connsiteY142" fmla="*/ 7144 h 38100"/>
                <a:gd name="connsiteX143" fmla="*/ 3382804 w 5753100"/>
                <a:gd name="connsiteY143" fmla="*/ 9049 h 38100"/>
                <a:gd name="connsiteX144" fmla="*/ 3382804 w 5753100"/>
                <a:gd name="connsiteY144" fmla="*/ 9049 h 38100"/>
                <a:gd name="connsiteX145" fmla="*/ 3382804 w 5753100"/>
                <a:gd name="connsiteY145" fmla="*/ 9049 h 38100"/>
                <a:gd name="connsiteX146" fmla="*/ 3382804 w 5753100"/>
                <a:gd name="connsiteY146" fmla="*/ 9049 h 38100"/>
                <a:gd name="connsiteX147" fmla="*/ 3185636 w 5753100"/>
                <a:gd name="connsiteY147" fmla="*/ 9049 h 38100"/>
                <a:gd name="connsiteX148" fmla="*/ 3193256 w 5753100"/>
                <a:gd name="connsiteY148" fmla="*/ 33814 h 38100"/>
                <a:gd name="connsiteX149" fmla="*/ 3285649 w 5753100"/>
                <a:gd name="connsiteY149" fmla="*/ 33814 h 38100"/>
                <a:gd name="connsiteX150" fmla="*/ 3285649 w 5753100"/>
                <a:gd name="connsiteY150" fmla="*/ 18574 h 38100"/>
                <a:gd name="connsiteX151" fmla="*/ 3310414 w 5753100"/>
                <a:gd name="connsiteY151" fmla="*/ 18574 h 38100"/>
                <a:gd name="connsiteX152" fmla="*/ 3310414 w 5753100"/>
                <a:gd name="connsiteY152" fmla="*/ 7144 h 38100"/>
                <a:gd name="connsiteX153" fmla="*/ 3184684 w 5753100"/>
                <a:gd name="connsiteY153" fmla="*/ 7144 h 38100"/>
                <a:gd name="connsiteX154" fmla="*/ 3184684 w 5753100"/>
                <a:gd name="connsiteY154" fmla="*/ 9049 h 38100"/>
                <a:gd name="connsiteX155" fmla="*/ 3185636 w 5753100"/>
                <a:gd name="connsiteY155" fmla="*/ 9049 h 38100"/>
                <a:gd name="connsiteX156" fmla="*/ 3185636 w 5753100"/>
                <a:gd name="connsiteY156" fmla="*/ 9049 h 38100"/>
                <a:gd name="connsiteX157" fmla="*/ 3138964 w 5753100"/>
                <a:gd name="connsiteY157" fmla="*/ 9049 h 38100"/>
                <a:gd name="connsiteX158" fmla="*/ 3118009 w 5753100"/>
                <a:gd name="connsiteY158" fmla="*/ 12859 h 38100"/>
                <a:gd name="connsiteX159" fmla="*/ 3123724 w 5753100"/>
                <a:gd name="connsiteY159" fmla="*/ 24289 h 38100"/>
                <a:gd name="connsiteX160" fmla="*/ 3118009 w 5753100"/>
                <a:gd name="connsiteY160" fmla="*/ 24289 h 38100"/>
                <a:gd name="connsiteX161" fmla="*/ 3106579 w 5753100"/>
                <a:gd name="connsiteY161" fmla="*/ 18574 h 38100"/>
                <a:gd name="connsiteX162" fmla="*/ 3102769 w 5753100"/>
                <a:gd name="connsiteY162" fmla="*/ 33814 h 38100"/>
                <a:gd name="connsiteX163" fmla="*/ 3158966 w 5753100"/>
                <a:gd name="connsiteY163" fmla="*/ 33814 h 38100"/>
                <a:gd name="connsiteX164" fmla="*/ 3162776 w 5753100"/>
                <a:gd name="connsiteY164" fmla="*/ 9049 h 38100"/>
                <a:gd name="connsiteX165" fmla="*/ 3138964 w 5753100"/>
                <a:gd name="connsiteY165" fmla="*/ 9049 h 38100"/>
                <a:gd name="connsiteX166" fmla="*/ 3138964 w 5753100"/>
                <a:gd name="connsiteY166" fmla="*/ 9049 h 38100"/>
                <a:gd name="connsiteX167" fmla="*/ 3138964 w 5753100"/>
                <a:gd name="connsiteY167" fmla="*/ 9049 h 38100"/>
                <a:gd name="connsiteX168" fmla="*/ 3138964 w 5753100"/>
                <a:gd name="connsiteY168" fmla="*/ 9049 h 38100"/>
                <a:gd name="connsiteX169" fmla="*/ 3102769 w 5753100"/>
                <a:gd name="connsiteY169" fmla="*/ 9049 h 38100"/>
                <a:gd name="connsiteX170" fmla="*/ 3100864 w 5753100"/>
                <a:gd name="connsiteY170" fmla="*/ 20479 h 38100"/>
                <a:gd name="connsiteX171" fmla="*/ 3106579 w 5753100"/>
                <a:gd name="connsiteY171" fmla="*/ 20479 h 38100"/>
                <a:gd name="connsiteX172" fmla="*/ 3119914 w 5753100"/>
                <a:gd name="connsiteY172" fmla="*/ 9049 h 38100"/>
                <a:gd name="connsiteX173" fmla="*/ 3102769 w 5753100"/>
                <a:gd name="connsiteY173" fmla="*/ 9049 h 38100"/>
                <a:gd name="connsiteX174" fmla="*/ 3102769 w 5753100"/>
                <a:gd name="connsiteY174" fmla="*/ 9049 h 38100"/>
                <a:gd name="connsiteX175" fmla="*/ 3102769 w 5753100"/>
                <a:gd name="connsiteY175" fmla="*/ 9049 h 38100"/>
                <a:gd name="connsiteX176" fmla="*/ 3102769 w 5753100"/>
                <a:gd name="connsiteY176" fmla="*/ 9049 h 38100"/>
                <a:gd name="connsiteX177" fmla="*/ 3027521 w 5753100"/>
                <a:gd name="connsiteY177" fmla="*/ 9049 h 38100"/>
                <a:gd name="connsiteX178" fmla="*/ 3025616 w 5753100"/>
                <a:gd name="connsiteY178" fmla="*/ 33814 h 38100"/>
                <a:gd name="connsiteX179" fmla="*/ 3038951 w 5753100"/>
                <a:gd name="connsiteY179" fmla="*/ 33814 h 38100"/>
                <a:gd name="connsiteX180" fmla="*/ 3038951 w 5753100"/>
                <a:gd name="connsiteY180" fmla="*/ 31909 h 38100"/>
                <a:gd name="connsiteX181" fmla="*/ 3044666 w 5753100"/>
                <a:gd name="connsiteY181" fmla="*/ 31909 h 38100"/>
                <a:gd name="connsiteX182" fmla="*/ 3044666 w 5753100"/>
                <a:gd name="connsiteY182" fmla="*/ 33814 h 38100"/>
                <a:gd name="connsiteX183" fmla="*/ 3067526 w 5753100"/>
                <a:gd name="connsiteY183" fmla="*/ 33814 h 38100"/>
                <a:gd name="connsiteX184" fmla="*/ 3069431 w 5753100"/>
                <a:gd name="connsiteY184" fmla="*/ 31909 h 38100"/>
                <a:gd name="connsiteX185" fmla="*/ 3054191 w 5753100"/>
                <a:gd name="connsiteY185" fmla="*/ 9049 h 38100"/>
                <a:gd name="connsiteX186" fmla="*/ 3027521 w 5753100"/>
                <a:gd name="connsiteY186" fmla="*/ 9049 h 38100"/>
                <a:gd name="connsiteX187" fmla="*/ 3027521 w 5753100"/>
                <a:gd name="connsiteY187" fmla="*/ 9049 h 38100"/>
                <a:gd name="connsiteX188" fmla="*/ 3027521 w 5753100"/>
                <a:gd name="connsiteY188" fmla="*/ 9049 h 38100"/>
                <a:gd name="connsiteX189" fmla="*/ 3027521 w 5753100"/>
                <a:gd name="connsiteY189" fmla="*/ 9049 h 38100"/>
                <a:gd name="connsiteX190" fmla="*/ 2952274 w 5753100"/>
                <a:gd name="connsiteY190" fmla="*/ 9049 h 38100"/>
                <a:gd name="connsiteX191" fmla="*/ 2944654 w 5753100"/>
                <a:gd name="connsiteY191" fmla="*/ 12859 h 38100"/>
                <a:gd name="connsiteX192" fmla="*/ 2925604 w 5753100"/>
                <a:gd name="connsiteY192" fmla="*/ 33814 h 38100"/>
                <a:gd name="connsiteX193" fmla="*/ 2957989 w 5753100"/>
                <a:gd name="connsiteY193" fmla="*/ 33814 h 38100"/>
                <a:gd name="connsiteX194" fmla="*/ 2963704 w 5753100"/>
                <a:gd name="connsiteY194" fmla="*/ 12859 h 38100"/>
                <a:gd name="connsiteX195" fmla="*/ 2957989 w 5753100"/>
                <a:gd name="connsiteY195" fmla="*/ 9049 h 38100"/>
                <a:gd name="connsiteX196" fmla="*/ 2952274 w 5753100"/>
                <a:gd name="connsiteY196" fmla="*/ 9049 h 38100"/>
                <a:gd name="connsiteX197" fmla="*/ 2952274 w 5753100"/>
                <a:gd name="connsiteY197" fmla="*/ 9049 h 38100"/>
                <a:gd name="connsiteX198" fmla="*/ 2952274 w 5753100"/>
                <a:gd name="connsiteY198" fmla="*/ 9049 h 38100"/>
                <a:gd name="connsiteX199" fmla="*/ 2952274 w 5753100"/>
                <a:gd name="connsiteY199" fmla="*/ 9049 h 38100"/>
                <a:gd name="connsiteX200" fmla="*/ 2877026 w 5753100"/>
                <a:gd name="connsiteY200" fmla="*/ 9049 h 38100"/>
                <a:gd name="connsiteX201" fmla="*/ 2877026 w 5753100"/>
                <a:gd name="connsiteY201" fmla="*/ 12859 h 38100"/>
                <a:gd name="connsiteX202" fmla="*/ 2871311 w 5753100"/>
                <a:gd name="connsiteY202" fmla="*/ 12859 h 38100"/>
                <a:gd name="connsiteX203" fmla="*/ 2871311 w 5753100"/>
                <a:gd name="connsiteY203" fmla="*/ 9049 h 38100"/>
                <a:gd name="connsiteX204" fmla="*/ 2842736 w 5753100"/>
                <a:gd name="connsiteY204" fmla="*/ 9049 h 38100"/>
                <a:gd name="connsiteX205" fmla="*/ 2846546 w 5753100"/>
                <a:gd name="connsiteY205" fmla="*/ 20479 h 38100"/>
                <a:gd name="connsiteX206" fmla="*/ 2902744 w 5753100"/>
                <a:gd name="connsiteY206" fmla="*/ 31909 h 38100"/>
                <a:gd name="connsiteX207" fmla="*/ 2904649 w 5753100"/>
                <a:gd name="connsiteY207" fmla="*/ 33814 h 38100"/>
                <a:gd name="connsiteX208" fmla="*/ 2921794 w 5753100"/>
                <a:gd name="connsiteY208" fmla="*/ 33814 h 38100"/>
                <a:gd name="connsiteX209" fmla="*/ 2923699 w 5753100"/>
                <a:gd name="connsiteY209" fmla="*/ 9049 h 38100"/>
                <a:gd name="connsiteX210" fmla="*/ 2877026 w 5753100"/>
                <a:gd name="connsiteY210" fmla="*/ 9049 h 38100"/>
                <a:gd name="connsiteX211" fmla="*/ 2877026 w 5753100"/>
                <a:gd name="connsiteY211" fmla="*/ 9049 h 38100"/>
                <a:gd name="connsiteX212" fmla="*/ 2877026 w 5753100"/>
                <a:gd name="connsiteY212" fmla="*/ 9049 h 38100"/>
                <a:gd name="connsiteX213" fmla="*/ 2877026 w 5753100"/>
                <a:gd name="connsiteY213" fmla="*/ 9049 h 38100"/>
                <a:gd name="connsiteX214" fmla="*/ 2770346 w 5753100"/>
                <a:gd name="connsiteY214" fmla="*/ 9049 h 38100"/>
                <a:gd name="connsiteX215" fmla="*/ 2781776 w 5753100"/>
                <a:gd name="connsiteY215" fmla="*/ 9049 h 38100"/>
                <a:gd name="connsiteX216" fmla="*/ 2770346 w 5753100"/>
                <a:gd name="connsiteY216" fmla="*/ 9049 h 38100"/>
                <a:gd name="connsiteX217" fmla="*/ 2770346 w 5753100"/>
                <a:gd name="connsiteY217" fmla="*/ 9049 h 38100"/>
                <a:gd name="connsiteX218" fmla="*/ 2770346 w 5753100"/>
                <a:gd name="connsiteY218" fmla="*/ 9049 h 38100"/>
                <a:gd name="connsiteX219" fmla="*/ 2770346 w 5753100"/>
                <a:gd name="connsiteY219" fmla="*/ 9049 h 38100"/>
                <a:gd name="connsiteX220" fmla="*/ 2659856 w 5753100"/>
                <a:gd name="connsiteY220" fmla="*/ 9049 h 38100"/>
                <a:gd name="connsiteX221" fmla="*/ 2659856 w 5753100"/>
                <a:gd name="connsiteY221" fmla="*/ 33814 h 38100"/>
                <a:gd name="connsiteX222" fmla="*/ 2692241 w 5753100"/>
                <a:gd name="connsiteY222" fmla="*/ 33814 h 38100"/>
                <a:gd name="connsiteX223" fmla="*/ 2709386 w 5753100"/>
                <a:gd name="connsiteY223" fmla="*/ 9049 h 38100"/>
                <a:gd name="connsiteX224" fmla="*/ 2659856 w 5753100"/>
                <a:gd name="connsiteY224" fmla="*/ 9049 h 38100"/>
                <a:gd name="connsiteX225" fmla="*/ 2659856 w 5753100"/>
                <a:gd name="connsiteY225" fmla="*/ 9049 h 38100"/>
                <a:gd name="connsiteX226" fmla="*/ 2659856 w 5753100"/>
                <a:gd name="connsiteY226" fmla="*/ 9049 h 38100"/>
                <a:gd name="connsiteX227" fmla="*/ 2659856 w 5753100"/>
                <a:gd name="connsiteY227" fmla="*/ 9049 h 38100"/>
                <a:gd name="connsiteX228" fmla="*/ 2636996 w 5753100"/>
                <a:gd name="connsiteY228" fmla="*/ 9049 h 38100"/>
                <a:gd name="connsiteX229" fmla="*/ 2636996 w 5753100"/>
                <a:gd name="connsiteY229" fmla="*/ 33814 h 38100"/>
                <a:gd name="connsiteX230" fmla="*/ 2648426 w 5753100"/>
                <a:gd name="connsiteY230" fmla="*/ 33814 h 38100"/>
                <a:gd name="connsiteX231" fmla="*/ 2648426 w 5753100"/>
                <a:gd name="connsiteY231" fmla="*/ 31909 h 38100"/>
                <a:gd name="connsiteX232" fmla="*/ 2657951 w 5753100"/>
                <a:gd name="connsiteY232" fmla="*/ 9049 h 38100"/>
                <a:gd name="connsiteX233" fmla="*/ 2636996 w 5753100"/>
                <a:gd name="connsiteY233" fmla="*/ 9049 h 38100"/>
                <a:gd name="connsiteX234" fmla="*/ 2636996 w 5753100"/>
                <a:gd name="connsiteY234" fmla="*/ 9049 h 38100"/>
                <a:gd name="connsiteX235" fmla="*/ 2636996 w 5753100"/>
                <a:gd name="connsiteY235" fmla="*/ 9049 h 38100"/>
                <a:gd name="connsiteX236" fmla="*/ 2636996 w 5753100"/>
                <a:gd name="connsiteY236" fmla="*/ 9049 h 38100"/>
                <a:gd name="connsiteX237" fmla="*/ 2339816 w 5753100"/>
                <a:gd name="connsiteY237" fmla="*/ 9049 h 38100"/>
                <a:gd name="connsiteX238" fmla="*/ 2334101 w 5753100"/>
                <a:gd name="connsiteY238" fmla="*/ 35719 h 38100"/>
                <a:gd name="connsiteX239" fmla="*/ 2345531 w 5753100"/>
                <a:gd name="connsiteY239" fmla="*/ 35719 h 38100"/>
                <a:gd name="connsiteX240" fmla="*/ 2351246 w 5753100"/>
                <a:gd name="connsiteY240" fmla="*/ 10954 h 38100"/>
                <a:gd name="connsiteX241" fmla="*/ 2339816 w 5753100"/>
                <a:gd name="connsiteY241" fmla="*/ 9049 h 38100"/>
                <a:gd name="connsiteX242" fmla="*/ 2339816 w 5753100"/>
                <a:gd name="connsiteY242" fmla="*/ 9049 h 38100"/>
                <a:gd name="connsiteX243" fmla="*/ 2339816 w 5753100"/>
                <a:gd name="connsiteY243" fmla="*/ 9049 h 38100"/>
                <a:gd name="connsiteX244" fmla="*/ 2339816 w 5753100"/>
                <a:gd name="connsiteY244" fmla="*/ 9049 h 38100"/>
                <a:gd name="connsiteX245" fmla="*/ 2198846 w 5753100"/>
                <a:gd name="connsiteY245" fmla="*/ 9049 h 38100"/>
                <a:gd name="connsiteX246" fmla="*/ 2196941 w 5753100"/>
                <a:gd name="connsiteY246" fmla="*/ 33814 h 38100"/>
                <a:gd name="connsiteX247" fmla="*/ 2249329 w 5753100"/>
                <a:gd name="connsiteY247" fmla="*/ 33814 h 38100"/>
                <a:gd name="connsiteX248" fmla="*/ 2251234 w 5753100"/>
                <a:gd name="connsiteY248" fmla="*/ 31909 h 38100"/>
                <a:gd name="connsiteX249" fmla="*/ 2251234 w 5753100"/>
                <a:gd name="connsiteY249" fmla="*/ 33814 h 38100"/>
                <a:gd name="connsiteX250" fmla="*/ 2292191 w 5753100"/>
                <a:gd name="connsiteY250" fmla="*/ 33814 h 38100"/>
                <a:gd name="connsiteX251" fmla="*/ 2245519 w 5753100"/>
                <a:gd name="connsiteY251" fmla="*/ 12859 h 38100"/>
                <a:gd name="connsiteX252" fmla="*/ 2243614 w 5753100"/>
                <a:gd name="connsiteY252" fmla="*/ 7144 h 38100"/>
                <a:gd name="connsiteX253" fmla="*/ 2198846 w 5753100"/>
                <a:gd name="connsiteY253" fmla="*/ 9049 h 38100"/>
                <a:gd name="connsiteX254" fmla="*/ 2198846 w 5753100"/>
                <a:gd name="connsiteY254" fmla="*/ 9049 h 38100"/>
                <a:gd name="connsiteX255" fmla="*/ 2198846 w 5753100"/>
                <a:gd name="connsiteY255" fmla="*/ 9049 h 38100"/>
                <a:gd name="connsiteX256" fmla="*/ 2198846 w 5753100"/>
                <a:gd name="connsiteY256" fmla="*/ 9049 h 38100"/>
                <a:gd name="connsiteX257" fmla="*/ 2107406 w 5753100"/>
                <a:gd name="connsiteY257" fmla="*/ 9049 h 38100"/>
                <a:gd name="connsiteX258" fmla="*/ 2107406 w 5753100"/>
                <a:gd name="connsiteY258" fmla="*/ 31909 h 38100"/>
                <a:gd name="connsiteX259" fmla="*/ 2101691 w 5753100"/>
                <a:gd name="connsiteY259" fmla="*/ 20479 h 38100"/>
                <a:gd name="connsiteX260" fmla="*/ 2107406 w 5753100"/>
                <a:gd name="connsiteY260" fmla="*/ 9049 h 38100"/>
                <a:gd name="connsiteX261" fmla="*/ 1995011 w 5753100"/>
                <a:gd name="connsiteY261" fmla="*/ 9049 h 38100"/>
                <a:gd name="connsiteX262" fmla="*/ 1996916 w 5753100"/>
                <a:gd name="connsiteY262" fmla="*/ 20479 h 38100"/>
                <a:gd name="connsiteX263" fmla="*/ 1983581 w 5753100"/>
                <a:gd name="connsiteY263" fmla="*/ 35719 h 38100"/>
                <a:gd name="connsiteX264" fmla="*/ 2000726 w 5753100"/>
                <a:gd name="connsiteY264" fmla="*/ 35719 h 38100"/>
                <a:gd name="connsiteX265" fmla="*/ 2015966 w 5753100"/>
                <a:gd name="connsiteY265" fmla="*/ 14764 h 38100"/>
                <a:gd name="connsiteX266" fmla="*/ 2035016 w 5753100"/>
                <a:gd name="connsiteY266" fmla="*/ 35719 h 38100"/>
                <a:gd name="connsiteX267" fmla="*/ 2170271 w 5753100"/>
                <a:gd name="connsiteY267" fmla="*/ 35719 h 38100"/>
                <a:gd name="connsiteX268" fmla="*/ 2149316 w 5753100"/>
                <a:gd name="connsiteY268" fmla="*/ 10954 h 38100"/>
                <a:gd name="connsiteX269" fmla="*/ 2107406 w 5753100"/>
                <a:gd name="connsiteY269" fmla="*/ 9049 h 38100"/>
                <a:gd name="connsiteX270" fmla="*/ 2107406 w 5753100"/>
                <a:gd name="connsiteY270" fmla="*/ 9049 h 38100"/>
                <a:gd name="connsiteX271" fmla="*/ 2107406 w 5753100"/>
                <a:gd name="connsiteY271" fmla="*/ 9049 h 38100"/>
                <a:gd name="connsiteX272" fmla="*/ 2107406 w 5753100"/>
                <a:gd name="connsiteY272" fmla="*/ 9049 h 38100"/>
                <a:gd name="connsiteX273" fmla="*/ 1883569 w 5753100"/>
                <a:gd name="connsiteY273" fmla="*/ 9049 h 38100"/>
                <a:gd name="connsiteX274" fmla="*/ 1854994 w 5753100"/>
                <a:gd name="connsiteY274" fmla="*/ 33814 h 38100"/>
                <a:gd name="connsiteX275" fmla="*/ 1874044 w 5753100"/>
                <a:gd name="connsiteY275" fmla="*/ 33814 h 38100"/>
                <a:gd name="connsiteX276" fmla="*/ 1902619 w 5753100"/>
                <a:gd name="connsiteY276" fmla="*/ 18574 h 38100"/>
                <a:gd name="connsiteX277" fmla="*/ 1912144 w 5753100"/>
                <a:gd name="connsiteY277" fmla="*/ 33814 h 38100"/>
                <a:gd name="connsiteX278" fmla="*/ 1915954 w 5753100"/>
                <a:gd name="connsiteY278" fmla="*/ 33814 h 38100"/>
                <a:gd name="connsiteX279" fmla="*/ 1919764 w 5753100"/>
                <a:gd name="connsiteY279" fmla="*/ 24289 h 38100"/>
                <a:gd name="connsiteX280" fmla="*/ 1929289 w 5753100"/>
                <a:gd name="connsiteY280" fmla="*/ 7144 h 38100"/>
                <a:gd name="connsiteX281" fmla="*/ 1883569 w 5753100"/>
                <a:gd name="connsiteY281" fmla="*/ 9049 h 38100"/>
                <a:gd name="connsiteX282" fmla="*/ 1883569 w 5753100"/>
                <a:gd name="connsiteY282" fmla="*/ 9049 h 38100"/>
                <a:gd name="connsiteX283" fmla="*/ 1883569 w 5753100"/>
                <a:gd name="connsiteY283" fmla="*/ 9049 h 38100"/>
                <a:gd name="connsiteX284" fmla="*/ 1883569 w 5753100"/>
                <a:gd name="connsiteY284" fmla="*/ 9049 h 38100"/>
                <a:gd name="connsiteX285" fmla="*/ 1773079 w 5753100"/>
                <a:gd name="connsiteY285" fmla="*/ 9049 h 38100"/>
                <a:gd name="connsiteX286" fmla="*/ 1801654 w 5753100"/>
                <a:gd name="connsiteY286" fmla="*/ 20479 h 38100"/>
                <a:gd name="connsiteX287" fmla="*/ 1822609 w 5753100"/>
                <a:gd name="connsiteY287" fmla="*/ 9049 h 38100"/>
                <a:gd name="connsiteX288" fmla="*/ 1773079 w 5753100"/>
                <a:gd name="connsiteY288" fmla="*/ 9049 h 38100"/>
                <a:gd name="connsiteX289" fmla="*/ 1773079 w 5753100"/>
                <a:gd name="connsiteY289" fmla="*/ 9049 h 38100"/>
                <a:gd name="connsiteX290" fmla="*/ 1773079 w 5753100"/>
                <a:gd name="connsiteY290" fmla="*/ 9049 h 38100"/>
                <a:gd name="connsiteX291" fmla="*/ 1773079 w 5753100"/>
                <a:gd name="connsiteY291" fmla="*/ 9049 h 38100"/>
                <a:gd name="connsiteX292" fmla="*/ 1684496 w 5753100"/>
                <a:gd name="connsiteY292" fmla="*/ 9049 h 38100"/>
                <a:gd name="connsiteX293" fmla="*/ 1678781 w 5753100"/>
                <a:gd name="connsiteY293" fmla="*/ 12859 h 38100"/>
                <a:gd name="connsiteX294" fmla="*/ 1678781 w 5753100"/>
                <a:gd name="connsiteY294" fmla="*/ 9049 h 38100"/>
                <a:gd name="connsiteX295" fmla="*/ 1655921 w 5753100"/>
                <a:gd name="connsiteY295" fmla="*/ 9049 h 38100"/>
                <a:gd name="connsiteX296" fmla="*/ 1659731 w 5753100"/>
                <a:gd name="connsiteY296" fmla="*/ 33814 h 38100"/>
                <a:gd name="connsiteX297" fmla="*/ 1674971 w 5753100"/>
                <a:gd name="connsiteY297" fmla="*/ 33814 h 38100"/>
                <a:gd name="connsiteX298" fmla="*/ 1701641 w 5753100"/>
                <a:gd name="connsiteY298" fmla="*/ 24289 h 38100"/>
                <a:gd name="connsiteX299" fmla="*/ 1714976 w 5753100"/>
                <a:gd name="connsiteY299" fmla="*/ 7144 h 38100"/>
                <a:gd name="connsiteX300" fmla="*/ 1684496 w 5753100"/>
                <a:gd name="connsiteY300" fmla="*/ 9049 h 38100"/>
                <a:gd name="connsiteX301" fmla="*/ 1684496 w 5753100"/>
                <a:gd name="connsiteY301" fmla="*/ 9049 h 38100"/>
                <a:gd name="connsiteX302" fmla="*/ 1684496 w 5753100"/>
                <a:gd name="connsiteY302" fmla="*/ 9049 h 38100"/>
                <a:gd name="connsiteX303" fmla="*/ 1684496 w 5753100"/>
                <a:gd name="connsiteY303" fmla="*/ 9049 h 38100"/>
                <a:gd name="connsiteX304" fmla="*/ 1566386 w 5753100"/>
                <a:gd name="connsiteY304" fmla="*/ 9049 h 38100"/>
                <a:gd name="connsiteX305" fmla="*/ 1566386 w 5753100"/>
                <a:gd name="connsiteY305" fmla="*/ 12859 h 38100"/>
                <a:gd name="connsiteX306" fmla="*/ 1554956 w 5753100"/>
                <a:gd name="connsiteY306" fmla="*/ 12859 h 38100"/>
                <a:gd name="connsiteX307" fmla="*/ 1549241 w 5753100"/>
                <a:gd name="connsiteY307" fmla="*/ 7144 h 38100"/>
                <a:gd name="connsiteX308" fmla="*/ 1532096 w 5753100"/>
                <a:gd name="connsiteY308" fmla="*/ 7144 h 38100"/>
                <a:gd name="connsiteX309" fmla="*/ 1558766 w 5753100"/>
                <a:gd name="connsiteY309" fmla="*/ 31909 h 38100"/>
                <a:gd name="connsiteX310" fmla="*/ 1647349 w 5753100"/>
                <a:gd name="connsiteY310" fmla="*/ 31909 h 38100"/>
                <a:gd name="connsiteX311" fmla="*/ 1647349 w 5753100"/>
                <a:gd name="connsiteY311" fmla="*/ 7144 h 38100"/>
                <a:gd name="connsiteX312" fmla="*/ 1566386 w 5753100"/>
                <a:gd name="connsiteY312" fmla="*/ 9049 h 38100"/>
                <a:gd name="connsiteX313" fmla="*/ 1566386 w 5753100"/>
                <a:gd name="connsiteY313" fmla="*/ 9049 h 38100"/>
                <a:gd name="connsiteX314" fmla="*/ 1566386 w 5753100"/>
                <a:gd name="connsiteY314" fmla="*/ 9049 h 38100"/>
                <a:gd name="connsiteX315" fmla="*/ 1566386 w 5753100"/>
                <a:gd name="connsiteY315" fmla="*/ 9049 h 38100"/>
                <a:gd name="connsiteX316" fmla="*/ 1295876 w 5753100"/>
                <a:gd name="connsiteY316" fmla="*/ 9049 h 38100"/>
                <a:gd name="connsiteX317" fmla="*/ 1311116 w 5753100"/>
                <a:gd name="connsiteY317" fmla="*/ 26194 h 38100"/>
                <a:gd name="connsiteX318" fmla="*/ 1320641 w 5753100"/>
                <a:gd name="connsiteY318" fmla="*/ 9049 h 38100"/>
                <a:gd name="connsiteX319" fmla="*/ 1295876 w 5753100"/>
                <a:gd name="connsiteY319" fmla="*/ 9049 h 38100"/>
                <a:gd name="connsiteX320" fmla="*/ 1295876 w 5753100"/>
                <a:gd name="connsiteY320" fmla="*/ 9049 h 38100"/>
                <a:gd name="connsiteX321" fmla="*/ 1295876 w 5753100"/>
                <a:gd name="connsiteY321" fmla="*/ 9049 h 38100"/>
                <a:gd name="connsiteX322" fmla="*/ 1295876 w 5753100"/>
                <a:gd name="connsiteY322" fmla="*/ 9049 h 38100"/>
                <a:gd name="connsiteX323" fmla="*/ 1118711 w 5753100"/>
                <a:gd name="connsiteY323" fmla="*/ 9049 h 38100"/>
                <a:gd name="connsiteX324" fmla="*/ 1114901 w 5753100"/>
                <a:gd name="connsiteY324" fmla="*/ 33814 h 38100"/>
                <a:gd name="connsiteX325" fmla="*/ 1161574 w 5753100"/>
                <a:gd name="connsiteY325" fmla="*/ 33814 h 38100"/>
                <a:gd name="connsiteX326" fmla="*/ 1146334 w 5753100"/>
                <a:gd name="connsiteY326" fmla="*/ 12859 h 38100"/>
                <a:gd name="connsiteX327" fmla="*/ 1134904 w 5753100"/>
                <a:gd name="connsiteY327" fmla="*/ 24289 h 38100"/>
                <a:gd name="connsiteX328" fmla="*/ 1136809 w 5753100"/>
                <a:gd name="connsiteY328" fmla="*/ 7144 h 38100"/>
                <a:gd name="connsiteX329" fmla="*/ 1118711 w 5753100"/>
                <a:gd name="connsiteY329" fmla="*/ 9049 h 38100"/>
                <a:gd name="connsiteX330" fmla="*/ 1118711 w 5753100"/>
                <a:gd name="connsiteY330" fmla="*/ 9049 h 38100"/>
                <a:gd name="connsiteX331" fmla="*/ 1118711 w 5753100"/>
                <a:gd name="connsiteY331" fmla="*/ 9049 h 38100"/>
                <a:gd name="connsiteX332" fmla="*/ 1118711 w 5753100"/>
                <a:gd name="connsiteY332" fmla="*/ 9049 h 38100"/>
                <a:gd name="connsiteX333" fmla="*/ 1010126 w 5753100"/>
                <a:gd name="connsiteY333" fmla="*/ 9049 h 38100"/>
                <a:gd name="connsiteX334" fmla="*/ 1013936 w 5753100"/>
                <a:gd name="connsiteY334" fmla="*/ 20479 h 38100"/>
                <a:gd name="connsiteX335" fmla="*/ 1013936 w 5753100"/>
                <a:gd name="connsiteY335" fmla="*/ 14764 h 38100"/>
                <a:gd name="connsiteX336" fmla="*/ 1015841 w 5753100"/>
                <a:gd name="connsiteY336" fmla="*/ 10954 h 38100"/>
                <a:gd name="connsiteX337" fmla="*/ 1010126 w 5753100"/>
                <a:gd name="connsiteY337" fmla="*/ 9049 h 38100"/>
                <a:gd name="connsiteX338" fmla="*/ 1010126 w 5753100"/>
                <a:gd name="connsiteY338" fmla="*/ 9049 h 38100"/>
                <a:gd name="connsiteX339" fmla="*/ 1010126 w 5753100"/>
                <a:gd name="connsiteY339" fmla="*/ 9049 h 38100"/>
                <a:gd name="connsiteX340" fmla="*/ 1010126 w 5753100"/>
                <a:gd name="connsiteY340" fmla="*/ 9049 h 38100"/>
                <a:gd name="connsiteX341" fmla="*/ 946309 w 5753100"/>
                <a:gd name="connsiteY341" fmla="*/ 9049 h 38100"/>
                <a:gd name="connsiteX342" fmla="*/ 940594 w 5753100"/>
                <a:gd name="connsiteY342" fmla="*/ 26194 h 38100"/>
                <a:gd name="connsiteX343" fmla="*/ 890111 w 5753100"/>
                <a:gd name="connsiteY343" fmla="*/ 20479 h 38100"/>
                <a:gd name="connsiteX344" fmla="*/ 871061 w 5753100"/>
                <a:gd name="connsiteY344" fmla="*/ 35719 h 38100"/>
                <a:gd name="connsiteX345" fmla="*/ 910114 w 5753100"/>
                <a:gd name="connsiteY345" fmla="*/ 35719 h 38100"/>
                <a:gd name="connsiteX346" fmla="*/ 960596 w 5753100"/>
                <a:gd name="connsiteY346" fmla="*/ 35719 h 38100"/>
                <a:gd name="connsiteX347" fmla="*/ 991076 w 5753100"/>
                <a:gd name="connsiteY347" fmla="*/ 35719 h 38100"/>
                <a:gd name="connsiteX348" fmla="*/ 991076 w 5753100"/>
                <a:gd name="connsiteY348" fmla="*/ 33814 h 38100"/>
                <a:gd name="connsiteX349" fmla="*/ 968216 w 5753100"/>
                <a:gd name="connsiteY349" fmla="*/ 10954 h 38100"/>
                <a:gd name="connsiteX350" fmla="*/ 946309 w 5753100"/>
                <a:gd name="connsiteY350" fmla="*/ 9049 h 38100"/>
                <a:gd name="connsiteX351" fmla="*/ 946309 w 5753100"/>
                <a:gd name="connsiteY351" fmla="*/ 9049 h 38100"/>
                <a:gd name="connsiteX352" fmla="*/ 946309 w 5753100"/>
                <a:gd name="connsiteY352" fmla="*/ 9049 h 38100"/>
                <a:gd name="connsiteX353" fmla="*/ 946309 w 5753100"/>
                <a:gd name="connsiteY353" fmla="*/ 9049 h 38100"/>
                <a:gd name="connsiteX354" fmla="*/ 728186 w 5753100"/>
                <a:gd name="connsiteY354" fmla="*/ 9049 h 38100"/>
                <a:gd name="connsiteX355" fmla="*/ 728186 w 5753100"/>
                <a:gd name="connsiteY355" fmla="*/ 20479 h 38100"/>
                <a:gd name="connsiteX356" fmla="*/ 722471 w 5753100"/>
                <a:gd name="connsiteY356" fmla="*/ 20479 h 38100"/>
                <a:gd name="connsiteX357" fmla="*/ 722471 w 5753100"/>
                <a:gd name="connsiteY357" fmla="*/ 14764 h 38100"/>
                <a:gd name="connsiteX358" fmla="*/ 716756 w 5753100"/>
                <a:gd name="connsiteY358" fmla="*/ 14764 h 38100"/>
                <a:gd name="connsiteX359" fmla="*/ 724376 w 5753100"/>
                <a:gd name="connsiteY359" fmla="*/ 10954 h 38100"/>
                <a:gd name="connsiteX360" fmla="*/ 703421 w 5753100"/>
                <a:gd name="connsiteY360" fmla="*/ 10954 h 38100"/>
                <a:gd name="connsiteX361" fmla="*/ 691991 w 5753100"/>
                <a:gd name="connsiteY361" fmla="*/ 35719 h 38100"/>
                <a:gd name="connsiteX362" fmla="*/ 736759 w 5753100"/>
                <a:gd name="connsiteY362" fmla="*/ 35719 h 38100"/>
                <a:gd name="connsiteX363" fmla="*/ 742474 w 5753100"/>
                <a:gd name="connsiteY363" fmla="*/ 14764 h 38100"/>
                <a:gd name="connsiteX364" fmla="*/ 753904 w 5753100"/>
                <a:gd name="connsiteY364" fmla="*/ 20479 h 38100"/>
                <a:gd name="connsiteX365" fmla="*/ 761524 w 5753100"/>
                <a:gd name="connsiteY365" fmla="*/ 35719 h 38100"/>
                <a:gd name="connsiteX366" fmla="*/ 793909 w 5753100"/>
                <a:gd name="connsiteY366" fmla="*/ 35719 h 38100"/>
                <a:gd name="connsiteX367" fmla="*/ 786289 w 5753100"/>
                <a:gd name="connsiteY367" fmla="*/ 10954 h 38100"/>
                <a:gd name="connsiteX368" fmla="*/ 728186 w 5753100"/>
                <a:gd name="connsiteY368" fmla="*/ 9049 h 38100"/>
                <a:gd name="connsiteX369" fmla="*/ 728186 w 5753100"/>
                <a:gd name="connsiteY369" fmla="*/ 9049 h 38100"/>
                <a:gd name="connsiteX370" fmla="*/ 728186 w 5753100"/>
                <a:gd name="connsiteY370" fmla="*/ 9049 h 38100"/>
                <a:gd name="connsiteX371" fmla="*/ 728186 w 5753100"/>
                <a:gd name="connsiteY371" fmla="*/ 9049 h 38100"/>
                <a:gd name="connsiteX372" fmla="*/ 487204 w 5753100"/>
                <a:gd name="connsiteY372" fmla="*/ 9049 h 38100"/>
                <a:gd name="connsiteX373" fmla="*/ 487204 w 5753100"/>
                <a:gd name="connsiteY373" fmla="*/ 20479 h 38100"/>
                <a:gd name="connsiteX374" fmla="*/ 481489 w 5753100"/>
                <a:gd name="connsiteY374" fmla="*/ 20479 h 38100"/>
                <a:gd name="connsiteX375" fmla="*/ 471964 w 5753100"/>
                <a:gd name="connsiteY375" fmla="*/ 9049 h 38100"/>
                <a:gd name="connsiteX376" fmla="*/ 470059 w 5753100"/>
                <a:gd name="connsiteY376" fmla="*/ 9049 h 38100"/>
                <a:gd name="connsiteX377" fmla="*/ 464344 w 5753100"/>
                <a:gd name="connsiteY377" fmla="*/ 33814 h 38100"/>
                <a:gd name="connsiteX378" fmla="*/ 642461 w 5753100"/>
                <a:gd name="connsiteY378" fmla="*/ 33814 h 38100"/>
                <a:gd name="connsiteX379" fmla="*/ 651986 w 5753100"/>
                <a:gd name="connsiteY379" fmla="*/ 12859 h 38100"/>
                <a:gd name="connsiteX380" fmla="*/ 657701 w 5753100"/>
                <a:gd name="connsiteY380" fmla="*/ 12859 h 38100"/>
                <a:gd name="connsiteX381" fmla="*/ 657701 w 5753100"/>
                <a:gd name="connsiteY381" fmla="*/ 33814 h 38100"/>
                <a:gd name="connsiteX382" fmla="*/ 667226 w 5753100"/>
                <a:gd name="connsiteY382" fmla="*/ 33814 h 38100"/>
                <a:gd name="connsiteX383" fmla="*/ 684371 w 5753100"/>
                <a:gd name="connsiteY383" fmla="*/ 9049 h 38100"/>
                <a:gd name="connsiteX384" fmla="*/ 487204 w 5753100"/>
                <a:gd name="connsiteY384" fmla="*/ 9049 h 38100"/>
                <a:gd name="connsiteX385" fmla="*/ 487204 w 5753100"/>
                <a:gd name="connsiteY385" fmla="*/ 9049 h 38100"/>
                <a:gd name="connsiteX386" fmla="*/ 487204 w 5753100"/>
                <a:gd name="connsiteY386" fmla="*/ 9049 h 38100"/>
                <a:gd name="connsiteX387" fmla="*/ 487204 w 5753100"/>
                <a:gd name="connsiteY387" fmla="*/ 9049 h 38100"/>
                <a:gd name="connsiteX388" fmla="*/ 44291 w 5753100"/>
                <a:gd name="connsiteY388" fmla="*/ 9049 h 38100"/>
                <a:gd name="connsiteX389" fmla="*/ 46196 w 5753100"/>
                <a:gd name="connsiteY389" fmla="*/ 12859 h 38100"/>
                <a:gd name="connsiteX390" fmla="*/ 7144 w 5753100"/>
                <a:gd name="connsiteY390" fmla="*/ 33814 h 38100"/>
                <a:gd name="connsiteX391" fmla="*/ 211931 w 5753100"/>
                <a:gd name="connsiteY391" fmla="*/ 33814 h 38100"/>
                <a:gd name="connsiteX392" fmla="*/ 219551 w 5753100"/>
                <a:gd name="connsiteY392" fmla="*/ 31909 h 38100"/>
                <a:gd name="connsiteX393" fmla="*/ 219551 w 5753100"/>
                <a:gd name="connsiteY393" fmla="*/ 33814 h 38100"/>
                <a:gd name="connsiteX394" fmla="*/ 227171 w 5753100"/>
                <a:gd name="connsiteY394" fmla="*/ 33814 h 38100"/>
                <a:gd name="connsiteX395" fmla="*/ 206216 w 5753100"/>
                <a:gd name="connsiteY395" fmla="*/ 9049 h 38100"/>
                <a:gd name="connsiteX396" fmla="*/ 44291 w 5753100"/>
                <a:gd name="connsiteY396" fmla="*/ 9049 h 38100"/>
                <a:gd name="connsiteX397" fmla="*/ 44291 w 5753100"/>
                <a:gd name="connsiteY397" fmla="*/ 9049 h 38100"/>
                <a:gd name="connsiteX398" fmla="*/ 44291 w 5753100"/>
                <a:gd name="connsiteY398" fmla="*/ 9049 h 38100"/>
                <a:gd name="connsiteX399" fmla="*/ 44291 w 5753100"/>
                <a:gd name="connsiteY399" fmla="*/ 9049 h 38100"/>
                <a:gd name="connsiteX400" fmla="*/ 4957287 w 5753100"/>
                <a:gd name="connsiteY400" fmla="*/ 33814 h 38100"/>
                <a:gd name="connsiteX401" fmla="*/ 4957287 w 5753100"/>
                <a:gd name="connsiteY401" fmla="*/ 24289 h 38100"/>
                <a:gd name="connsiteX402" fmla="*/ 4947762 w 5753100"/>
                <a:gd name="connsiteY402" fmla="*/ 33814 h 38100"/>
                <a:gd name="connsiteX403" fmla="*/ 4957287 w 5753100"/>
                <a:gd name="connsiteY403" fmla="*/ 33814 h 38100"/>
                <a:gd name="connsiteX404" fmla="*/ 4957287 w 5753100"/>
                <a:gd name="connsiteY404" fmla="*/ 33814 h 38100"/>
                <a:gd name="connsiteX405" fmla="*/ 4957287 w 5753100"/>
                <a:gd name="connsiteY405" fmla="*/ 33814 h 38100"/>
                <a:gd name="connsiteX406" fmla="*/ 4957287 w 5753100"/>
                <a:gd name="connsiteY406" fmla="*/ 33814 h 38100"/>
                <a:gd name="connsiteX407" fmla="*/ 3978116 w 5753100"/>
                <a:gd name="connsiteY407" fmla="*/ 33814 h 38100"/>
                <a:gd name="connsiteX408" fmla="*/ 3918109 w 5753100"/>
                <a:gd name="connsiteY408" fmla="*/ 33814 h 38100"/>
                <a:gd name="connsiteX409" fmla="*/ 3978116 w 5753100"/>
                <a:gd name="connsiteY409" fmla="*/ 33814 h 38100"/>
                <a:gd name="connsiteX410" fmla="*/ 3978116 w 5753100"/>
                <a:gd name="connsiteY410" fmla="*/ 33814 h 38100"/>
                <a:gd name="connsiteX411" fmla="*/ 3978116 w 5753100"/>
                <a:gd name="connsiteY411" fmla="*/ 33814 h 38100"/>
                <a:gd name="connsiteX412" fmla="*/ 3978116 w 5753100"/>
                <a:gd name="connsiteY412" fmla="*/ 33814 h 38100"/>
                <a:gd name="connsiteX413" fmla="*/ 3579971 w 5753100"/>
                <a:gd name="connsiteY413" fmla="*/ 33814 h 38100"/>
                <a:gd name="connsiteX414" fmla="*/ 3578066 w 5753100"/>
                <a:gd name="connsiteY414" fmla="*/ 31909 h 38100"/>
                <a:gd name="connsiteX415" fmla="*/ 3578066 w 5753100"/>
                <a:gd name="connsiteY415" fmla="*/ 33814 h 38100"/>
                <a:gd name="connsiteX416" fmla="*/ 3579971 w 5753100"/>
                <a:gd name="connsiteY416" fmla="*/ 33814 h 38100"/>
                <a:gd name="connsiteX417" fmla="*/ 3579971 w 5753100"/>
                <a:gd name="connsiteY417" fmla="*/ 33814 h 38100"/>
                <a:gd name="connsiteX418" fmla="*/ 3579971 w 5753100"/>
                <a:gd name="connsiteY418" fmla="*/ 33814 h 38100"/>
                <a:gd name="connsiteX419" fmla="*/ 3579971 w 5753100"/>
                <a:gd name="connsiteY419" fmla="*/ 33814 h 38100"/>
                <a:gd name="connsiteX420" fmla="*/ 2824639 w 5753100"/>
                <a:gd name="connsiteY420" fmla="*/ 33814 h 38100"/>
                <a:gd name="connsiteX421" fmla="*/ 2820829 w 5753100"/>
                <a:gd name="connsiteY421" fmla="*/ 24289 h 38100"/>
                <a:gd name="connsiteX422" fmla="*/ 2803684 w 5753100"/>
                <a:gd name="connsiteY422" fmla="*/ 33814 h 38100"/>
                <a:gd name="connsiteX423" fmla="*/ 2824639 w 5753100"/>
                <a:gd name="connsiteY423" fmla="*/ 33814 h 38100"/>
                <a:gd name="connsiteX424" fmla="*/ 2824639 w 5753100"/>
                <a:gd name="connsiteY424" fmla="*/ 33814 h 38100"/>
                <a:gd name="connsiteX425" fmla="*/ 2824639 w 5753100"/>
                <a:gd name="connsiteY425" fmla="*/ 33814 h 38100"/>
                <a:gd name="connsiteX426" fmla="*/ 2824639 w 5753100"/>
                <a:gd name="connsiteY426" fmla="*/ 33814 h 38100"/>
                <a:gd name="connsiteX427" fmla="*/ 1883569 w 5753100"/>
                <a:gd name="connsiteY427" fmla="*/ 33814 h 38100"/>
                <a:gd name="connsiteX428" fmla="*/ 1875949 w 5753100"/>
                <a:gd name="connsiteY428" fmla="*/ 31909 h 38100"/>
                <a:gd name="connsiteX429" fmla="*/ 1874044 w 5753100"/>
                <a:gd name="connsiteY429" fmla="*/ 33814 h 38100"/>
                <a:gd name="connsiteX430" fmla="*/ 1883569 w 5753100"/>
                <a:gd name="connsiteY430" fmla="*/ 33814 h 38100"/>
                <a:gd name="connsiteX431" fmla="*/ 1883569 w 5753100"/>
                <a:gd name="connsiteY431" fmla="*/ 33814 h 38100"/>
                <a:gd name="connsiteX432" fmla="*/ 1883569 w 5753100"/>
                <a:gd name="connsiteY432" fmla="*/ 33814 h 38100"/>
                <a:gd name="connsiteX433" fmla="*/ 1883569 w 5753100"/>
                <a:gd name="connsiteY433" fmla="*/ 33814 h 38100"/>
                <a:gd name="connsiteX434" fmla="*/ 1025366 w 5753100"/>
                <a:gd name="connsiteY434" fmla="*/ 33814 h 38100"/>
                <a:gd name="connsiteX435" fmla="*/ 1008221 w 5753100"/>
                <a:gd name="connsiteY435" fmla="*/ 24289 h 38100"/>
                <a:gd name="connsiteX436" fmla="*/ 1008221 w 5753100"/>
                <a:gd name="connsiteY436" fmla="*/ 33814 h 38100"/>
                <a:gd name="connsiteX437" fmla="*/ 1025366 w 5753100"/>
                <a:gd name="connsiteY437" fmla="*/ 33814 h 38100"/>
                <a:gd name="connsiteX438" fmla="*/ 1025366 w 5753100"/>
                <a:gd name="connsiteY438" fmla="*/ 33814 h 38100"/>
                <a:gd name="connsiteX439" fmla="*/ 1025366 w 5753100"/>
                <a:gd name="connsiteY439" fmla="*/ 33814 h 38100"/>
                <a:gd name="connsiteX440" fmla="*/ 1025366 w 5753100"/>
                <a:gd name="connsiteY440" fmla="*/ 33814 h 38100"/>
                <a:gd name="connsiteX441" fmla="*/ 1299686 w 5753100"/>
                <a:gd name="connsiteY441" fmla="*/ 26194 h 38100"/>
                <a:gd name="connsiteX442" fmla="*/ 1274921 w 5753100"/>
                <a:gd name="connsiteY442" fmla="*/ 31909 h 38100"/>
                <a:gd name="connsiteX443" fmla="*/ 1299686 w 5753100"/>
                <a:gd name="connsiteY443" fmla="*/ 26194 h 38100"/>
                <a:gd name="connsiteX444" fmla="*/ 1299686 w 5753100"/>
                <a:gd name="connsiteY444" fmla="*/ 26194 h 38100"/>
                <a:gd name="connsiteX445" fmla="*/ 1299686 w 5753100"/>
                <a:gd name="connsiteY445" fmla="*/ 26194 h 38100"/>
                <a:gd name="connsiteX446" fmla="*/ 1299686 w 5753100"/>
                <a:gd name="connsiteY446" fmla="*/ 26194 h 38100"/>
                <a:gd name="connsiteX447" fmla="*/ 772954 w 5753100"/>
                <a:gd name="connsiteY447" fmla="*/ 20479 h 38100"/>
                <a:gd name="connsiteX448" fmla="*/ 772954 w 5753100"/>
                <a:gd name="connsiteY448" fmla="*/ 31909 h 38100"/>
                <a:gd name="connsiteX449" fmla="*/ 767239 w 5753100"/>
                <a:gd name="connsiteY449" fmla="*/ 31909 h 38100"/>
                <a:gd name="connsiteX450" fmla="*/ 767239 w 5753100"/>
                <a:gd name="connsiteY450" fmla="*/ 20479 h 38100"/>
                <a:gd name="connsiteX451" fmla="*/ 772954 w 5753100"/>
                <a:gd name="connsiteY451" fmla="*/ 20479 h 38100"/>
                <a:gd name="connsiteX452" fmla="*/ 772954 w 5753100"/>
                <a:gd name="connsiteY452" fmla="*/ 20479 h 38100"/>
                <a:gd name="connsiteX453" fmla="*/ 772954 w 5753100"/>
                <a:gd name="connsiteY453" fmla="*/ 20479 h 38100"/>
                <a:gd name="connsiteX454" fmla="*/ 772954 w 5753100"/>
                <a:gd name="connsiteY454" fmla="*/ 20479 h 38100"/>
                <a:gd name="connsiteX455" fmla="*/ 2685574 w 5753100"/>
                <a:gd name="connsiteY455" fmla="*/ 12859 h 38100"/>
                <a:gd name="connsiteX456" fmla="*/ 2685574 w 5753100"/>
                <a:gd name="connsiteY456" fmla="*/ 24289 h 38100"/>
                <a:gd name="connsiteX457" fmla="*/ 2679859 w 5753100"/>
                <a:gd name="connsiteY457" fmla="*/ 24289 h 38100"/>
                <a:gd name="connsiteX458" fmla="*/ 2679859 w 5753100"/>
                <a:gd name="connsiteY458" fmla="*/ 12859 h 38100"/>
                <a:gd name="connsiteX459" fmla="*/ 2685574 w 5753100"/>
                <a:gd name="connsiteY459" fmla="*/ 12859 h 38100"/>
                <a:gd name="connsiteX460" fmla="*/ 2685574 w 5753100"/>
                <a:gd name="connsiteY460" fmla="*/ 12859 h 38100"/>
                <a:gd name="connsiteX461" fmla="*/ 2685574 w 5753100"/>
                <a:gd name="connsiteY461" fmla="*/ 12859 h 38100"/>
                <a:gd name="connsiteX462" fmla="*/ 2685574 w 5753100"/>
                <a:gd name="connsiteY462" fmla="*/ 12859 h 38100"/>
                <a:gd name="connsiteX463" fmla="*/ 3670459 w 5753100"/>
                <a:gd name="connsiteY463" fmla="*/ 12859 h 38100"/>
                <a:gd name="connsiteX464" fmla="*/ 3670459 w 5753100"/>
                <a:gd name="connsiteY464" fmla="*/ 24289 h 38100"/>
                <a:gd name="connsiteX465" fmla="*/ 3659029 w 5753100"/>
                <a:gd name="connsiteY465" fmla="*/ 24289 h 38100"/>
                <a:gd name="connsiteX466" fmla="*/ 3659029 w 5753100"/>
                <a:gd name="connsiteY466" fmla="*/ 18574 h 38100"/>
                <a:gd name="connsiteX467" fmla="*/ 3670459 w 5753100"/>
                <a:gd name="connsiteY467" fmla="*/ 12859 h 38100"/>
                <a:gd name="connsiteX468" fmla="*/ 3670459 w 5753100"/>
                <a:gd name="connsiteY468" fmla="*/ 12859 h 38100"/>
                <a:gd name="connsiteX469" fmla="*/ 3670459 w 5753100"/>
                <a:gd name="connsiteY469" fmla="*/ 12859 h 38100"/>
                <a:gd name="connsiteX470" fmla="*/ 3670459 w 5753100"/>
                <a:gd name="connsiteY470" fmla="*/ 12859 h 38100"/>
                <a:gd name="connsiteX471" fmla="*/ 3771424 w 5753100"/>
                <a:gd name="connsiteY471" fmla="*/ 12859 h 38100"/>
                <a:gd name="connsiteX472" fmla="*/ 3771424 w 5753100"/>
                <a:gd name="connsiteY472" fmla="*/ 24289 h 38100"/>
                <a:gd name="connsiteX473" fmla="*/ 3765709 w 5753100"/>
                <a:gd name="connsiteY473" fmla="*/ 24289 h 38100"/>
                <a:gd name="connsiteX474" fmla="*/ 3765709 w 5753100"/>
                <a:gd name="connsiteY474" fmla="*/ 12859 h 38100"/>
                <a:gd name="connsiteX475" fmla="*/ 3771424 w 5753100"/>
                <a:gd name="connsiteY475" fmla="*/ 12859 h 38100"/>
                <a:gd name="connsiteX476" fmla="*/ 3771424 w 5753100"/>
                <a:gd name="connsiteY476" fmla="*/ 12859 h 38100"/>
                <a:gd name="connsiteX477" fmla="*/ 3771424 w 5753100"/>
                <a:gd name="connsiteY477" fmla="*/ 12859 h 38100"/>
                <a:gd name="connsiteX478" fmla="*/ 3771424 w 5753100"/>
                <a:gd name="connsiteY478" fmla="*/ 12859 h 38100"/>
                <a:gd name="connsiteX479" fmla="*/ 4502944 w 5753100"/>
                <a:gd name="connsiteY479" fmla="*/ 12859 h 38100"/>
                <a:gd name="connsiteX480" fmla="*/ 4497229 w 5753100"/>
                <a:gd name="connsiteY480" fmla="*/ 24289 h 38100"/>
                <a:gd name="connsiteX481" fmla="*/ 4502944 w 5753100"/>
                <a:gd name="connsiteY481" fmla="*/ 24289 h 38100"/>
                <a:gd name="connsiteX482" fmla="*/ 4502944 w 5753100"/>
                <a:gd name="connsiteY482" fmla="*/ 12859 h 38100"/>
                <a:gd name="connsiteX483" fmla="*/ 4502944 w 5753100"/>
                <a:gd name="connsiteY483" fmla="*/ 12859 h 38100"/>
                <a:gd name="connsiteX484" fmla="*/ 4502944 w 5753100"/>
                <a:gd name="connsiteY484" fmla="*/ 12859 h 38100"/>
                <a:gd name="connsiteX485" fmla="*/ 4502944 w 5753100"/>
                <a:gd name="connsiteY485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5753100" h="38100">
                  <a:moveTo>
                    <a:pt x="5727859" y="9049"/>
                  </a:moveTo>
                  <a:cubicBezTo>
                    <a:pt x="5727859" y="18574"/>
                    <a:pt x="5727859" y="26194"/>
                    <a:pt x="5729764" y="33814"/>
                  </a:cubicBezTo>
                  <a:lnTo>
                    <a:pt x="5752624" y="33814"/>
                  </a:lnTo>
                  <a:cubicBezTo>
                    <a:pt x="5748814" y="26194"/>
                    <a:pt x="5743099" y="16669"/>
                    <a:pt x="5741194" y="9049"/>
                  </a:cubicBezTo>
                  <a:lnTo>
                    <a:pt x="5727859" y="9049"/>
                  </a:lnTo>
                  <a:lnTo>
                    <a:pt x="5727859" y="9049"/>
                  </a:lnTo>
                  <a:lnTo>
                    <a:pt x="5727859" y="9049"/>
                  </a:lnTo>
                  <a:lnTo>
                    <a:pt x="5727859" y="9049"/>
                  </a:lnTo>
                  <a:close/>
                  <a:moveTo>
                    <a:pt x="5571649" y="9049"/>
                  </a:moveTo>
                  <a:cubicBezTo>
                    <a:pt x="5567839" y="18574"/>
                    <a:pt x="5562124" y="26194"/>
                    <a:pt x="5558314" y="33814"/>
                  </a:cubicBezTo>
                  <a:lnTo>
                    <a:pt x="5586889" y="33814"/>
                  </a:lnTo>
                  <a:cubicBezTo>
                    <a:pt x="5586889" y="26194"/>
                    <a:pt x="5586889" y="18574"/>
                    <a:pt x="5588794" y="7144"/>
                  </a:cubicBezTo>
                  <a:lnTo>
                    <a:pt x="5571649" y="9049"/>
                  </a:lnTo>
                  <a:lnTo>
                    <a:pt x="5571649" y="9049"/>
                  </a:lnTo>
                  <a:lnTo>
                    <a:pt x="5571649" y="9049"/>
                  </a:lnTo>
                  <a:lnTo>
                    <a:pt x="5571649" y="9049"/>
                  </a:lnTo>
                  <a:close/>
                  <a:moveTo>
                    <a:pt x="5199221" y="9049"/>
                  </a:moveTo>
                  <a:lnTo>
                    <a:pt x="5204937" y="26194"/>
                  </a:lnTo>
                  <a:cubicBezTo>
                    <a:pt x="5206841" y="30004"/>
                    <a:pt x="5208746" y="31909"/>
                    <a:pt x="5208746" y="33814"/>
                  </a:cubicBezTo>
                  <a:lnTo>
                    <a:pt x="5264944" y="33814"/>
                  </a:lnTo>
                  <a:cubicBezTo>
                    <a:pt x="5268754" y="26194"/>
                    <a:pt x="5272564" y="18574"/>
                    <a:pt x="5274469" y="9049"/>
                  </a:cubicBezTo>
                  <a:lnTo>
                    <a:pt x="5199221" y="9049"/>
                  </a:lnTo>
                  <a:lnTo>
                    <a:pt x="5199221" y="9049"/>
                  </a:lnTo>
                  <a:lnTo>
                    <a:pt x="5199221" y="9049"/>
                  </a:lnTo>
                  <a:lnTo>
                    <a:pt x="5199221" y="9049"/>
                  </a:lnTo>
                  <a:close/>
                  <a:moveTo>
                    <a:pt x="5165884" y="9049"/>
                  </a:moveTo>
                  <a:cubicBezTo>
                    <a:pt x="5165884" y="10954"/>
                    <a:pt x="5167789" y="14764"/>
                    <a:pt x="5167789" y="20479"/>
                  </a:cubicBezTo>
                  <a:lnTo>
                    <a:pt x="5156359" y="20479"/>
                  </a:lnTo>
                  <a:lnTo>
                    <a:pt x="5156359" y="14764"/>
                  </a:lnTo>
                  <a:cubicBezTo>
                    <a:pt x="5158264" y="12859"/>
                    <a:pt x="5158264" y="10954"/>
                    <a:pt x="5158264" y="10954"/>
                  </a:cubicBezTo>
                  <a:lnTo>
                    <a:pt x="5137309" y="10954"/>
                  </a:lnTo>
                  <a:cubicBezTo>
                    <a:pt x="5137309" y="16669"/>
                    <a:pt x="5135404" y="22384"/>
                    <a:pt x="5137309" y="28099"/>
                  </a:cubicBezTo>
                  <a:cubicBezTo>
                    <a:pt x="5139214" y="30004"/>
                    <a:pt x="5141119" y="33814"/>
                    <a:pt x="5141119" y="37624"/>
                  </a:cubicBezTo>
                  <a:lnTo>
                    <a:pt x="5150644" y="37624"/>
                  </a:lnTo>
                  <a:cubicBezTo>
                    <a:pt x="5152549" y="31909"/>
                    <a:pt x="5150644" y="33814"/>
                    <a:pt x="5156359" y="28099"/>
                  </a:cubicBezTo>
                  <a:cubicBezTo>
                    <a:pt x="5156359" y="33814"/>
                    <a:pt x="5156359" y="35719"/>
                    <a:pt x="5156359" y="37624"/>
                  </a:cubicBezTo>
                  <a:lnTo>
                    <a:pt x="5175409" y="37624"/>
                  </a:lnTo>
                  <a:cubicBezTo>
                    <a:pt x="5177314" y="30004"/>
                    <a:pt x="5177314" y="22384"/>
                    <a:pt x="5179219" y="10954"/>
                  </a:cubicBezTo>
                  <a:lnTo>
                    <a:pt x="5165884" y="9049"/>
                  </a:lnTo>
                  <a:lnTo>
                    <a:pt x="5165884" y="9049"/>
                  </a:lnTo>
                  <a:lnTo>
                    <a:pt x="5165884" y="9049"/>
                  </a:lnTo>
                  <a:lnTo>
                    <a:pt x="5165884" y="9049"/>
                  </a:lnTo>
                  <a:close/>
                  <a:moveTo>
                    <a:pt x="4945857" y="9049"/>
                  </a:moveTo>
                  <a:cubicBezTo>
                    <a:pt x="4947762" y="12859"/>
                    <a:pt x="4949666" y="16669"/>
                    <a:pt x="4955382" y="20479"/>
                  </a:cubicBezTo>
                  <a:lnTo>
                    <a:pt x="4955382" y="14764"/>
                  </a:lnTo>
                  <a:cubicBezTo>
                    <a:pt x="4957287" y="12859"/>
                    <a:pt x="4957287" y="10954"/>
                    <a:pt x="4957287" y="10954"/>
                  </a:cubicBezTo>
                  <a:lnTo>
                    <a:pt x="4945857" y="9049"/>
                  </a:lnTo>
                  <a:lnTo>
                    <a:pt x="4945857" y="9049"/>
                  </a:lnTo>
                  <a:lnTo>
                    <a:pt x="4945857" y="9049"/>
                  </a:lnTo>
                  <a:lnTo>
                    <a:pt x="4945857" y="9049"/>
                  </a:lnTo>
                  <a:close/>
                  <a:moveTo>
                    <a:pt x="4908709" y="9049"/>
                  </a:moveTo>
                  <a:cubicBezTo>
                    <a:pt x="4906804" y="10954"/>
                    <a:pt x="4902994" y="12859"/>
                    <a:pt x="4901089" y="20479"/>
                  </a:cubicBezTo>
                  <a:cubicBezTo>
                    <a:pt x="4904899" y="28099"/>
                    <a:pt x="4904899" y="30004"/>
                    <a:pt x="4904899" y="35719"/>
                  </a:cubicBezTo>
                  <a:lnTo>
                    <a:pt x="4927759" y="35719"/>
                  </a:lnTo>
                  <a:cubicBezTo>
                    <a:pt x="4925854" y="28099"/>
                    <a:pt x="4925854" y="20479"/>
                    <a:pt x="4925854" y="10954"/>
                  </a:cubicBezTo>
                  <a:lnTo>
                    <a:pt x="4908709" y="9049"/>
                  </a:lnTo>
                  <a:lnTo>
                    <a:pt x="4908709" y="9049"/>
                  </a:lnTo>
                  <a:lnTo>
                    <a:pt x="4908709" y="9049"/>
                  </a:lnTo>
                  <a:lnTo>
                    <a:pt x="4908709" y="9049"/>
                  </a:lnTo>
                  <a:close/>
                  <a:moveTo>
                    <a:pt x="4868704" y="9049"/>
                  </a:moveTo>
                  <a:cubicBezTo>
                    <a:pt x="4864894" y="22384"/>
                    <a:pt x="4866799" y="18574"/>
                    <a:pt x="4857274" y="26194"/>
                  </a:cubicBezTo>
                  <a:cubicBezTo>
                    <a:pt x="4861084" y="18574"/>
                    <a:pt x="4862989" y="14764"/>
                    <a:pt x="4868704" y="9049"/>
                  </a:cubicBezTo>
                  <a:lnTo>
                    <a:pt x="4849654" y="9049"/>
                  </a:lnTo>
                  <a:cubicBezTo>
                    <a:pt x="4849654" y="12859"/>
                    <a:pt x="4849654" y="16669"/>
                    <a:pt x="4851559" y="20479"/>
                  </a:cubicBezTo>
                  <a:cubicBezTo>
                    <a:pt x="4851559" y="22384"/>
                    <a:pt x="4853464" y="28099"/>
                    <a:pt x="4857274" y="35719"/>
                  </a:cubicBezTo>
                  <a:lnTo>
                    <a:pt x="4882039" y="35719"/>
                  </a:lnTo>
                  <a:cubicBezTo>
                    <a:pt x="4883944" y="28099"/>
                    <a:pt x="4882039" y="18574"/>
                    <a:pt x="4883944" y="10954"/>
                  </a:cubicBezTo>
                  <a:lnTo>
                    <a:pt x="4868704" y="9049"/>
                  </a:lnTo>
                  <a:lnTo>
                    <a:pt x="4868704" y="9049"/>
                  </a:lnTo>
                  <a:lnTo>
                    <a:pt x="4868704" y="9049"/>
                  </a:lnTo>
                  <a:lnTo>
                    <a:pt x="4868704" y="9049"/>
                  </a:lnTo>
                  <a:close/>
                  <a:moveTo>
                    <a:pt x="4506754" y="9049"/>
                  </a:moveTo>
                  <a:cubicBezTo>
                    <a:pt x="4502944" y="14764"/>
                    <a:pt x="4508659" y="18574"/>
                    <a:pt x="4516279" y="31909"/>
                  </a:cubicBezTo>
                  <a:cubicBezTo>
                    <a:pt x="4508659" y="31909"/>
                    <a:pt x="4504849" y="33814"/>
                    <a:pt x="4502944" y="33814"/>
                  </a:cubicBezTo>
                  <a:lnTo>
                    <a:pt x="4549617" y="33814"/>
                  </a:lnTo>
                  <a:cubicBezTo>
                    <a:pt x="4551521" y="31909"/>
                    <a:pt x="4553427" y="31909"/>
                    <a:pt x="4555332" y="31909"/>
                  </a:cubicBezTo>
                  <a:lnTo>
                    <a:pt x="4555332" y="33814"/>
                  </a:lnTo>
                  <a:lnTo>
                    <a:pt x="4578192" y="33814"/>
                  </a:lnTo>
                  <a:cubicBezTo>
                    <a:pt x="4574382" y="26194"/>
                    <a:pt x="4570571" y="16669"/>
                    <a:pt x="4568667" y="9049"/>
                  </a:cubicBezTo>
                  <a:lnTo>
                    <a:pt x="4506754" y="9049"/>
                  </a:lnTo>
                  <a:lnTo>
                    <a:pt x="4506754" y="9049"/>
                  </a:lnTo>
                  <a:lnTo>
                    <a:pt x="4506754" y="9049"/>
                  </a:lnTo>
                  <a:lnTo>
                    <a:pt x="4506754" y="9049"/>
                  </a:lnTo>
                  <a:close/>
                  <a:moveTo>
                    <a:pt x="4021931" y="9049"/>
                  </a:moveTo>
                  <a:cubicBezTo>
                    <a:pt x="4020026" y="16669"/>
                    <a:pt x="4020026" y="24289"/>
                    <a:pt x="4018121" y="33814"/>
                  </a:cubicBezTo>
                  <a:lnTo>
                    <a:pt x="4222909" y="33814"/>
                  </a:lnTo>
                  <a:cubicBezTo>
                    <a:pt x="4221004" y="24289"/>
                    <a:pt x="4221004" y="16669"/>
                    <a:pt x="4219099" y="7144"/>
                  </a:cubicBezTo>
                  <a:lnTo>
                    <a:pt x="4021931" y="9049"/>
                  </a:lnTo>
                  <a:lnTo>
                    <a:pt x="4021931" y="9049"/>
                  </a:lnTo>
                  <a:lnTo>
                    <a:pt x="4021931" y="9049"/>
                  </a:lnTo>
                  <a:lnTo>
                    <a:pt x="4021931" y="9049"/>
                  </a:lnTo>
                  <a:close/>
                  <a:moveTo>
                    <a:pt x="3995261" y="9049"/>
                  </a:moveTo>
                  <a:cubicBezTo>
                    <a:pt x="3993356" y="18574"/>
                    <a:pt x="3989546" y="26194"/>
                    <a:pt x="3983831" y="35719"/>
                  </a:cubicBezTo>
                  <a:lnTo>
                    <a:pt x="3999071" y="35719"/>
                  </a:lnTo>
                  <a:cubicBezTo>
                    <a:pt x="3999071" y="28099"/>
                    <a:pt x="4000976" y="18574"/>
                    <a:pt x="4002881" y="10954"/>
                  </a:cubicBezTo>
                  <a:lnTo>
                    <a:pt x="3995261" y="9049"/>
                  </a:lnTo>
                  <a:lnTo>
                    <a:pt x="3995261" y="9049"/>
                  </a:lnTo>
                  <a:lnTo>
                    <a:pt x="3995261" y="9049"/>
                  </a:lnTo>
                  <a:lnTo>
                    <a:pt x="3995261" y="9049"/>
                  </a:lnTo>
                  <a:close/>
                  <a:moveTo>
                    <a:pt x="3734276" y="9049"/>
                  </a:moveTo>
                  <a:cubicBezTo>
                    <a:pt x="3736181" y="10954"/>
                    <a:pt x="3738086" y="10954"/>
                    <a:pt x="3739991" y="12859"/>
                  </a:cubicBezTo>
                  <a:cubicBezTo>
                    <a:pt x="3736181" y="20479"/>
                    <a:pt x="3730466" y="26194"/>
                    <a:pt x="3724751" y="33814"/>
                  </a:cubicBezTo>
                  <a:lnTo>
                    <a:pt x="3865721" y="33814"/>
                  </a:lnTo>
                  <a:cubicBezTo>
                    <a:pt x="3844766" y="26194"/>
                    <a:pt x="3824764" y="12859"/>
                    <a:pt x="3798094" y="9049"/>
                  </a:cubicBezTo>
                  <a:lnTo>
                    <a:pt x="3734276" y="9049"/>
                  </a:lnTo>
                  <a:lnTo>
                    <a:pt x="3734276" y="9049"/>
                  </a:lnTo>
                  <a:lnTo>
                    <a:pt x="3734276" y="9049"/>
                  </a:lnTo>
                  <a:lnTo>
                    <a:pt x="3734276" y="9049"/>
                  </a:lnTo>
                  <a:close/>
                  <a:moveTo>
                    <a:pt x="3619976" y="9049"/>
                  </a:moveTo>
                  <a:cubicBezTo>
                    <a:pt x="3623786" y="14764"/>
                    <a:pt x="3627596" y="18574"/>
                    <a:pt x="3633311" y="26194"/>
                  </a:cubicBezTo>
                  <a:cubicBezTo>
                    <a:pt x="3629501" y="30004"/>
                    <a:pt x="3627596" y="31909"/>
                    <a:pt x="3625691" y="35719"/>
                  </a:cubicBezTo>
                  <a:lnTo>
                    <a:pt x="3685699" y="35719"/>
                  </a:lnTo>
                  <a:cubicBezTo>
                    <a:pt x="3683794" y="30004"/>
                    <a:pt x="3683794" y="22384"/>
                    <a:pt x="3681889" y="14764"/>
                  </a:cubicBezTo>
                  <a:lnTo>
                    <a:pt x="3693319" y="14764"/>
                  </a:lnTo>
                  <a:cubicBezTo>
                    <a:pt x="3695224" y="12859"/>
                    <a:pt x="3697129" y="10954"/>
                    <a:pt x="3699034" y="10954"/>
                  </a:cubicBezTo>
                  <a:lnTo>
                    <a:pt x="3619976" y="9049"/>
                  </a:lnTo>
                  <a:lnTo>
                    <a:pt x="3619976" y="9049"/>
                  </a:lnTo>
                  <a:lnTo>
                    <a:pt x="3619976" y="9049"/>
                  </a:lnTo>
                  <a:lnTo>
                    <a:pt x="3619976" y="9049"/>
                  </a:lnTo>
                  <a:close/>
                  <a:moveTo>
                    <a:pt x="3579971" y="9049"/>
                  </a:moveTo>
                  <a:cubicBezTo>
                    <a:pt x="3585686" y="16669"/>
                    <a:pt x="3589496" y="26194"/>
                    <a:pt x="3593306" y="33814"/>
                  </a:cubicBezTo>
                  <a:lnTo>
                    <a:pt x="3602831" y="33814"/>
                  </a:lnTo>
                  <a:cubicBezTo>
                    <a:pt x="3604736" y="24289"/>
                    <a:pt x="3604736" y="16669"/>
                    <a:pt x="3600926" y="9049"/>
                  </a:cubicBez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close/>
                  <a:moveTo>
                    <a:pt x="3519964" y="9049"/>
                  </a:moveTo>
                  <a:cubicBezTo>
                    <a:pt x="3518059" y="16669"/>
                    <a:pt x="3518059" y="24289"/>
                    <a:pt x="3521869" y="31909"/>
                  </a:cubicBezTo>
                  <a:lnTo>
                    <a:pt x="3521869" y="33814"/>
                  </a:lnTo>
                  <a:lnTo>
                    <a:pt x="3570446" y="33814"/>
                  </a:lnTo>
                  <a:lnTo>
                    <a:pt x="3570446" y="31909"/>
                  </a:lnTo>
                  <a:cubicBezTo>
                    <a:pt x="3572351" y="30004"/>
                    <a:pt x="3568541" y="20479"/>
                    <a:pt x="3562826" y="9049"/>
                  </a:cubicBezTo>
                  <a:lnTo>
                    <a:pt x="3519964" y="9049"/>
                  </a:lnTo>
                  <a:lnTo>
                    <a:pt x="3519964" y="9049"/>
                  </a:lnTo>
                  <a:lnTo>
                    <a:pt x="3519964" y="9049"/>
                  </a:lnTo>
                  <a:lnTo>
                    <a:pt x="3519964" y="9049"/>
                  </a:lnTo>
                  <a:close/>
                  <a:moveTo>
                    <a:pt x="3382804" y="9049"/>
                  </a:moveTo>
                  <a:cubicBezTo>
                    <a:pt x="3371374" y="16669"/>
                    <a:pt x="3359944" y="24289"/>
                    <a:pt x="3347561" y="33814"/>
                  </a:cubicBezTo>
                  <a:lnTo>
                    <a:pt x="3418999" y="33814"/>
                  </a:lnTo>
                  <a:cubicBezTo>
                    <a:pt x="3432334" y="30004"/>
                    <a:pt x="3443764" y="26194"/>
                    <a:pt x="3454241" y="18574"/>
                  </a:cubicBezTo>
                  <a:lnTo>
                    <a:pt x="3448526" y="18574"/>
                  </a:lnTo>
                  <a:cubicBezTo>
                    <a:pt x="3444716" y="14764"/>
                    <a:pt x="3433286" y="10954"/>
                    <a:pt x="3425666" y="7144"/>
                  </a:cubicBezTo>
                  <a:lnTo>
                    <a:pt x="3382804" y="9049"/>
                  </a:lnTo>
                  <a:lnTo>
                    <a:pt x="3382804" y="9049"/>
                  </a:lnTo>
                  <a:lnTo>
                    <a:pt x="3382804" y="9049"/>
                  </a:lnTo>
                  <a:lnTo>
                    <a:pt x="3382804" y="9049"/>
                  </a:lnTo>
                  <a:close/>
                  <a:moveTo>
                    <a:pt x="3185636" y="9049"/>
                  </a:moveTo>
                  <a:cubicBezTo>
                    <a:pt x="3187541" y="18574"/>
                    <a:pt x="3191351" y="26194"/>
                    <a:pt x="3193256" y="33814"/>
                  </a:cubicBezTo>
                  <a:lnTo>
                    <a:pt x="3285649" y="33814"/>
                  </a:lnTo>
                  <a:lnTo>
                    <a:pt x="3285649" y="18574"/>
                  </a:lnTo>
                  <a:lnTo>
                    <a:pt x="3310414" y="18574"/>
                  </a:lnTo>
                  <a:lnTo>
                    <a:pt x="3310414" y="7144"/>
                  </a:lnTo>
                  <a:lnTo>
                    <a:pt x="3184684" y="7144"/>
                  </a:lnTo>
                  <a:lnTo>
                    <a:pt x="3184684" y="9049"/>
                  </a:lnTo>
                  <a:lnTo>
                    <a:pt x="3185636" y="9049"/>
                  </a:lnTo>
                  <a:lnTo>
                    <a:pt x="3185636" y="9049"/>
                  </a:lnTo>
                  <a:close/>
                  <a:moveTo>
                    <a:pt x="3138964" y="9049"/>
                  </a:moveTo>
                  <a:cubicBezTo>
                    <a:pt x="3137059" y="12859"/>
                    <a:pt x="3133249" y="7144"/>
                    <a:pt x="3118009" y="12859"/>
                  </a:cubicBezTo>
                  <a:lnTo>
                    <a:pt x="3123724" y="24289"/>
                  </a:lnTo>
                  <a:lnTo>
                    <a:pt x="3118009" y="24289"/>
                  </a:lnTo>
                  <a:cubicBezTo>
                    <a:pt x="3112294" y="18574"/>
                    <a:pt x="3116104" y="22384"/>
                    <a:pt x="3106579" y="18574"/>
                  </a:cubicBezTo>
                  <a:cubicBezTo>
                    <a:pt x="3108484" y="33814"/>
                    <a:pt x="3106579" y="28099"/>
                    <a:pt x="3102769" y="33814"/>
                  </a:cubicBezTo>
                  <a:lnTo>
                    <a:pt x="3158966" y="33814"/>
                  </a:lnTo>
                  <a:cubicBezTo>
                    <a:pt x="3162776" y="28099"/>
                    <a:pt x="3162776" y="20479"/>
                    <a:pt x="3162776" y="9049"/>
                  </a:cubicBezTo>
                  <a:lnTo>
                    <a:pt x="3138964" y="9049"/>
                  </a:lnTo>
                  <a:lnTo>
                    <a:pt x="3138964" y="9049"/>
                  </a:lnTo>
                  <a:lnTo>
                    <a:pt x="3138964" y="9049"/>
                  </a:lnTo>
                  <a:lnTo>
                    <a:pt x="3138964" y="9049"/>
                  </a:lnTo>
                  <a:close/>
                  <a:moveTo>
                    <a:pt x="3102769" y="9049"/>
                  </a:moveTo>
                  <a:cubicBezTo>
                    <a:pt x="3102769" y="10954"/>
                    <a:pt x="3100864" y="14764"/>
                    <a:pt x="3100864" y="20479"/>
                  </a:cubicBezTo>
                  <a:lnTo>
                    <a:pt x="3106579" y="20479"/>
                  </a:lnTo>
                  <a:cubicBezTo>
                    <a:pt x="3108484" y="18574"/>
                    <a:pt x="3114199" y="14764"/>
                    <a:pt x="3119914" y="9049"/>
                  </a:cubicBezTo>
                  <a:lnTo>
                    <a:pt x="3102769" y="9049"/>
                  </a:lnTo>
                  <a:lnTo>
                    <a:pt x="3102769" y="9049"/>
                  </a:lnTo>
                  <a:lnTo>
                    <a:pt x="3102769" y="9049"/>
                  </a:lnTo>
                  <a:lnTo>
                    <a:pt x="3102769" y="9049"/>
                  </a:lnTo>
                  <a:close/>
                  <a:moveTo>
                    <a:pt x="3027521" y="9049"/>
                  </a:moveTo>
                  <a:cubicBezTo>
                    <a:pt x="3027521" y="16669"/>
                    <a:pt x="3023711" y="20479"/>
                    <a:pt x="3025616" y="33814"/>
                  </a:cubicBezTo>
                  <a:lnTo>
                    <a:pt x="3038951" y="33814"/>
                  </a:lnTo>
                  <a:lnTo>
                    <a:pt x="3038951" y="31909"/>
                  </a:lnTo>
                  <a:lnTo>
                    <a:pt x="3044666" y="31909"/>
                  </a:lnTo>
                  <a:lnTo>
                    <a:pt x="3044666" y="33814"/>
                  </a:lnTo>
                  <a:lnTo>
                    <a:pt x="3067526" y="33814"/>
                  </a:lnTo>
                  <a:lnTo>
                    <a:pt x="3069431" y="31909"/>
                  </a:lnTo>
                  <a:cubicBezTo>
                    <a:pt x="3063716" y="22384"/>
                    <a:pt x="3059906" y="14764"/>
                    <a:pt x="3054191" y="9049"/>
                  </a:cubicBezTo>
                  <a:lnTo>
                    <a:pt x="3027521" y="9049"/>
                  </a:lnTo>
                  <a:lnTo>
                    <a:pt x="3027521" y="9049"/>
                  </a:lnTo>
                  <a:lnTo>
                    <a:pt x="3027521" y="9049"/>
                  </a:lnTo>
                  <a:lnTo>
                    <a:pt x="3027521" y="9049"/>
                  </a:lnTo>
                  <a:close/>
                  <a:moveTo>
                    <a:pt x="2952274" y="9049"/>
                  </a:moveTo>
                  <a:cubicBezTo>
                    <a:pt x="2948464" y="10954"/>
                    <a:pt x="2950369" y="9049"/>
                    <a:pt x="2944654" y="12859"/>
                  </a:cubicBezTo>
                  <a:cubicBezTo>
                    <a:pt x="2937034" y="22384"/>
                    <a:pt x="2935129" y="28099"/>
                    <a:pt x="2925604" y="33814"/>
                  </a:cubicBezTo>
                  <a:lnTo>
                    <a:pt x="2957989" y="33814"/>
                  </a:lnTo>
                  <a:cubicBezTo>
                    <a:pt x="2959894" y="26194"/>
                    <a:pt x="2961799" y="20479"/>
                    <a:pt x="2963704" y="12859"/>
                  </a:cubicBezTo>
                  <a:cubicBezTo>
                    <a:pt x="2961799" y="10954"/>
                    <a:pt x="2959894" y="10954"/>
                    <a:pt x="2957989" y="9049"/>
                  </a:cubicBezTo>
                  <a:lnTo>
                    <a:pt x="2952274" y="9049"/>
                  </a:lnTo>
                  <a:lnTo>
                    <a:pt x="2952274" y="9049"/>
                  </a:lnTo>
                  <a:lnTo>
                    <a:pt x="2952274" y="9049"/>
                  </a:lnTo>
                  <a:lnTo>
                    <a:pt x="2952274" y="9049"/>
                  </a:lnTo>
                  <a:close/>
                  <a:moveTo>
                    <a:pt x="2877026" y="9049"/>
                  </a:moveTo>
                  <a:lnTo>
                    <a:pt x="2877026" y="12859"/>
                  </a:lnTo>
                  <a:lnTo>
                    <a:pt x="2871311" y="12859"/>
                  </a:lnTo>
                  <a:lnTo>
                    <a:pt x="2871311" y="9049"/>
                  </a:lnTo>
                  <a:lnTo>
                    <a:pt x="2842736" y="9049"/>
                  </a:lnTo>
                  <a:lnTo>
                    <a:pt x="2846546" y="20479"/>
                  </a:lnTo>
                  <a:cubicBezTo>
                    <a:pt x="2869406" y="24289"/>
                    <a:pt x="2893219" y="18574"/>
                    <a:pt x="2902744" y="31909"/>
                  </a:cubicBezTo>
                  <a:lnTo>
                    <a:pt x="2904649" y="33814"/>
                  </a:lnTo>
                  <a:lnTo>
                    <a:pt x="2921794" y="33814"/>
                  </a:lnTo>
                  <a:cubicBezTo>
                    <a:pt x="2921794" y="28099"/>
                    <a:pt x="2923699" y="18574"/>
                    <a:pt x="2923699" y="9049"/>
                  </a:cubicBezTo>
                  <a:lnTo>
                    <a:pt x="2877026" y="9049"/>
                  </a:lnTo>
                  <a:lnTo>
                    <a:pt x="2877026" y="9049"/>
                  </a:lnTo>
                  <a:lnTo>
                    <a:pt x="2877026" y="9049"/>
                  </a:lnTo>
                  <a:lnTo>
                    <a:pt x="2877026" y="9049"/>
                  </a:lnTo>
                  <a:close/>
                  <a:moveTo>
                    <a:pt x="2770346" y="9049"/>
                  </a:moveTo>
                  <a:cubicBezTo>
                    <a:pt x="2774156" y="10954"/>
                    <a:pt x="2777966" y="10954"/>
                    <a:pt x="2781776" y="9049"/>
                  </a:cubicBezTo>
                  <a:lnTo>
                    <a:pt x="2770346" y="9049"/>
                  </a:lnTo>
                  <a:lnTo>
                    <a:pt x="2770346" y="9049"/>
                  </a:lnTo>
                  <a:lnTo>
                    <a:pt x="2770346" y="9049"/>
                  </a:lnTo>
                  <a:lnTo>
                    <a:pt x="2770346" y="9049"/>
                  </a:lnTo>
                  <a:close/>
                  <a:moveTo>
                    <a:pt x="2659856" y="9049"/>
                  </a:moveTo>
                  <a:lnTo>
                    <a:pt x="2659856" y="33814"/>
                  </a:lnTo>
                  <a:lnTo>
                    <a:pt x="2692241" y="33814"/>
                  </a:lnTo>
                  <a:cubicBezTo>
                    <a:pt x="2697956" y="24289"/>
                    <a:pt x="2703671" y="16669"/>
                    <a:pt x="2709386" y="9049"/>
                  </a:cubicBez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close/>
                  <a:moveTo>
                    <a:pt x="2636996" y="9049"/>
                  </a:moveTo>
                  <a:cubicBezTo>
                    <a:pt x="2636996" y="18574"/>
                    <a:pt x="2636996" y="26194"/>
                    <a:pt x="2636996" y="33814"/>
                  </a:cubicBezTo>
                  <a:lnTo>
                    <a:pt x="2648426" y="33814"/>
                  </a:lnTo>
                  <a:lnTo>
                    <a:pt x="2648426" y="31909"/>
                  </a:lnTo>
                  <a:cubicBezTo>
                    <a:pt x="2652236" y="28099"/>
                    <a:pt x="2654141" y="16669"/>
                    <a:pt x="2657951" y="9049"/>
                  </a:cubicBezTo>
                  <a:lnTo>
                    <a:pt x="2636996" y="9049"/>
                  </a:lnTo>
                  <a:lnTo>
                    <a:pt x="2636996" y="9049"/>
                  </a:lnTo>
                  <a:lnTo>
                    <a:pt x="2636996" y="9049"/>
                  </a:lnTo>
                  <a:lnTo>
                    <a:pt x="2636996" y="9049"/>
                  </a:lnTo>
                  <a:close/>
                  <a:moveTo>
                    <a:pt x="2339816" y="9049"/>
                  </a:moveTo>
                  <a:cubicBezTo>
                    <a:pt x="2337911" y="18574"/>
                    <a:pt x="2336006" y="26194"/>
                    <a:pt x="2334101" y="35719"/>
                  </a:cubicBezTo>
                  <a:lnTo>
                    <a:pt x="2345531" y="35719"/>
                  </a:lnTo>
                  <a:cubicBezTo>
                    <a:pt x="2347436" y="28099"/>
                    <a:pt x="2349341" y="18574"/>
                    <a:pt x="2351246" y="10954"/>
                  </a:cubicBezTo>
                  <a:lnTo>
                    <a:pt x="2339816" y="9049"/>
                  </a:lnTo>
                  <a:lnTo>
                    <a:pt x="2339816" y="9049"/>
                  </a:lnTo>
                  <a:lnTo>
                    <a:pt x="2339816" y="9049"/>
                  </a:lnTo>
                  <a:lnTo>
                    <a:pt x="2339816" y="9049"/>
                  </a:lnTo>
                  <a:close/>
                  <a:moveTo>
                    <a:pt x="2198846" y="9049"/>
                  </a:moveTo>
                  <a:cubicBezTo>
                    <a:pt x="2196941" y="16669"/>
                    <a:pt x="2195036" y="26194"/>
                    <a:pt x="2196941" y="33814"/>
                  </a:cubicBezTo>
                  <a:lnTo>
                    <a:pt x="2249329" y="33814"/>
                  </a:lnTo>
                  <a:lnTo>
                    <a:pt x="2251234" y="31909"/>
                  </a:lnTo>
                  <a:lnTo>
                    <a:pt x="2251234" y="33814"/>
                  </a:lnTo>
                  <a:lnTo>
                    <a:pt x="2292191" y="33814"/>
                  </a:lnTo>
                  <a:cubicBezTo>
                    <a:pt x="2282666" y="24289"/>
                    <a:pt x="2271236" y="14764"/>
                    <a:pt x="2245519" y="12859"/>
                  </a:cubicBezTo>
                  <a:cubicBezTo>
                    <a:pt x="2245519" y="10954"/>
                    <a:pt x="2245519" y="9049"/>
                    <a:pt x="2243614" y="7144"/>
                  </a:cubicBezTo>
                  <a:lnTo>
                    <a:pt x="2198846" y="9049"/>
                  </a:lnTo>
                  <a:lnTo>
                    <a:pt x="2198846" y="9049"/>
                  </a:lnTo>
                  <a:lnTo>
                    <a:pt x="2198846" y="9049"/>
                  </a:lnTo>
                  <a:lnTo>
                    <a:pt x="2198846" y="9049"/>
                  </a:lnTo>
                  <a:close/>
                  <a:moveTo>
                    <a:pt x="2107406" y="9049"/>
                  </a:moveTo>
                  <a:cubicBezTo>
                    <a:pt x="2116931" y="24289"/>
                    <a:pt x="2130266" y="28099"/>
                    <a:pt x="2107406" y="31909"/>
                  </a:cubicBezTo>
                  <a:cubicBezTo>
                    <a:pt x="2103596" y="20479"/>
                    <a:pt x="2105501" y="26194"/>
                    <a:pt x="2101691" y="20479"/>
                  </a:cubicBezTo>
                  <a:cubicBezTo>
                    <a:pt x="2105501" y="10954"/>
                    <a:pt x="2103596" y="12859"/>
                    <a:pt x="2107406" y="9049"/>
                  </a:cubicBezTo>
                  <a:lnTo>
                    <a:pt x="1995011" y="9049"/>
                  </a:lnTo>
                  <a:cubicBezTo>
                    <a:pt x="1995011" y="12859"/>
                    <a:pt x="1996916" y="16669"/>
                    <a:pt x="1996916" y="20479"/>
                  </a:cubicBezTo>
                  <a:cubicBezTo>
                    <a:pt x="1991201" y="26194"/>
                    <a:pt x="1987391" y="30004"/>
                    <a:pt x="1983581" y="35719"/>
                  </a:cubicBezTo>
                  <a:lnTo>
                    <a:pt x="2000726" y="35719"/>
                  </a:lnTo>
                  <a:cubicBezTo>
                    <a:pt x="2006441" y="30004"/>
                    <a:pt x="2010251" y="22384"/>
                    <a:pt x="2015966" y="14764"/>
                  </a:cubicBezTo>
                  <a:cubicBezTo>
                    <a:pt x="2021681" y="20479"/>
                    <a:pt x="2029301" y="28099"/>
                    <a:pt x="2035016" y="35719"/>
                  </a:cubicBezTo>
                  <a:lnTo>
                    <a:pt x="2170271" y="35719"/>
                  </a:lnTo>
                  <a:cubicBezTo>
                    <a:pt x="2162651" y="28099"/>
                    <a:pt x="2155031" y="20479"/>
                    <a:pt x="2149316" y="10954"/>
                  </a:cubicBezTo>
                  <a:lnTo>
                    <a:pt x="2107406" y="9049"/>
                  </a:lnTo>
                  <a:lnTo>
                    <a:pt x="2107406" y="9049"/>
                  </a:lnTo>
                  <a:lnTo>
                    <a:pt x="2107406" y="9049"/>
                  </a:lnTo>
                  <a:lnTo>
                    <a:pt x="2107406" y="9049"/>
                  </a:lnTo>
                  <a:close/>
                  <a:moveTo>
                    <a:pt x="1883569" y="9049"/>
                  </a:moveTo>
                  <a:cubicBezTo>
                    <a:pt x="1870234" y="10954"/>
                    <a:pt x="1860709" y="14764"/>
                    <a:pt x="1854994" y="33814"/>
                  </a:cubicBezTo>
                  <a:lnTo>
                    <a:pt x="1874044" y="33814"/>
                  </a:lnTo>
                  <a:cubicBezTo>
                    <a:pt x="1881664" y="22384"/>
                    <a:pt x="1893094" y="14764"/>
                    <a:pt x="1902619" y="18574"/>
                  </a:cubicBezTo>
                  <a:cubicBezTo>
                    <a:pt x="1906429" y="24289"/>
                    <a:pt x="1910239" y="28099"/>
                    <a:pt x="1912144" y="33814"/>
                  </a:cubicBezTo>
                  <a:lnTo>
                    <a:pt x="1915954" y="33814"/>
                  </a:lnTo>
                  <a:cubicBezTo>
                    <a:pt x="1917859" y="31909"/>
                    <a:pt x="1915954" y="31909"/>
                    <a:pt x="1919764" y="24289"/>
                  </a:cubicBezTo>
                  <a:cubicBezTo>
                    <a:pt x="1925479" y="18574"/>
                    <a:pt x="1927384" y="14764"/>
                    <a:pt x="1929289" y="7144"/>
                  </a:cubicBezTo>
                  <a:lnTo>
                    <a:pt x="1883569" y="9049"/>
                  </a:lnTo>
                  <a:lnTo>
                    <a:pt x="1883569" y="9049"/>
                  </a:lnTo>
                  <a:lnTo>
                    <a:pt x="1883569" y="9049"/>
                  </a:lnTo>
                  <a:lnTo>
                    <a:pt x="1883569" y="9049"/>
                  </a:lnTo>
                  <a:close/>
                  <a:moveTo>
                    <a:pt x="1773079" y="9049"/>
                  </a:moveTo>
                  <a:cubicBezTo>
                    <a:pt x="1778794" y="16669"/>
                    <a:pt x="1774984" y="16669"/>
                    <a:pt x="1801654" y="20479"/>
                  </a:cubicBezTo>
                  <a:cubicBezTo>
                    <a:pt x="1809274" y="12859"/>
                    <a:pt x="1813084" y="10954"/>
                    <a:pt x="1822609" y="9049"/>
                  </a:cubicBez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close/>
                  <a:moveTo>
                    <a:pt x="1684496" y="9049"/>
                  </a:moveTo>
                  <a:cubicBezTo>
                    <a:pt x="1682591" y="10954"/>
                    <a:pt x="1680686" y="10954"/>
                    <a:pt x="1678781" y="12859"/>
                  </a:cubicBezTo>
                  <a:lnTo>
                    <a:pt x="1678781" y="9049"/>
                  </a:lnTo>
                  <a:lnTo>
                    <a:pt x="1655921" y="9049"/>
                  </a:lnTo>
                  <a:cubicBezTo>
                    <a:pt x="1657826" y="18574"/>
                    <a:pt x="1657826" y="22384"/>
                    <a:pt x="1659731" y="33814"/>
                  </a:cubicBezTo>
                  <a:lnTo>
                    <a:pt x="1674971" y="33814"/>
                  </a:lnTo>
                  <a:cubicBezTo>
                    <a:pt x="1690211" y="16669"/>
                    <a:pt x="1694021" y="33814"/>
                    <a:pt x="1701641" y="24289"/>
                  </a:cubicBezTo>
                  <a:cubicBezTo>
                    <a:pt x="1707356" y="18574"/>
                    <a:pt x="1711166" y="12859"/>
                    <a:pt x="1714976" y="7144"/>
                  </a:cubicBezTo>
                  <a:lnTo>
                    <a:pt x="1684496" y="9049"/>
                  </a:lnTo>
                  <a:lnTo>
                    <a:pt x="1684496" y="9049"/>
                  </a:lnTo>
                  <a:lnTo>
                    <a:pt x="1684496" y="9049"/>
                  </a:lnTo>
                  <a:lnTo>
                    <a:pt x="1684496" y="9049"/>
                  </a:lnTo>
                  <a:close/>
                  <a:moveTo>
                    <a:pt x="1566386" y="9049"/>
                  </a:moveTo>
                  <a:lnTo>
                    <a:pt x="1566386" y="12859"/>
                  </a:lnTo>
                  <a:lnTo>
                    <a:pt x="1554956" y="12859"/>
                  </a:lnTo>
                  <a:cubicBezTo>
                    <a:pt x="1553051" y="10954"/>
                    <a:pt x="1551146" y="9049"/>
                    <a:pt x="1549241" y="7144"/>
                  </a:cubicBezTo>
                  <a:lnTo>
                    <a:pt x="1532096" y="7144"/>
                  </a:lnTo>
                  <a:cubicBezTo>
                    <a:pt x="1541621" y="14764"/>
                    <a:pt x="1549241" y="24289"/>
                    <a:pt x="1558766" y="31909"/>
                  </a:cubicBezTo>
                  <a:lnTo>
                    <a:pt x="1647349" y="31909"/>
                  </a:lnTo>
                  <a:cubicBezTo>
                    <a:pt x="1645444" y="24289"/>
                    <a:pt x="1647349" y="14764"/>
                    <a:pt x="1647349" y="7144"/>
                  </a:cubicBezTo>
                  <a:lnTo>
                    <a:pt x="1566386" y="9049"/>
                  </a:lnTo>
                  <a:lnTo>
                    <a:pt x="1566386" y="9049"/>
                  </a:lnTo>
                  <a:lnTo>
                    <a:pt x="1566386" y="9049"/>
                  </a:lnTo>
                  <a:lnTo>
                    <a:pt x="1566386" y="9049"/>
                  </a:lnTo>
                  <a:close/>
                  <a:moveTo>
                    <a:pt x="1295876" y="9049"/>
                  </a:moveTo>
                  <a:cubicBezTo>
                    <a:pt x="1303496" y="16669"/>
                    <a:pt x="1297781" y="20479"/>
                    <a:pt x="1311116" y="26194"/>
                  </a:cubicBezTo>
                  <a:cubicBezTo>
                    <a:pt x="1314926" y="18574"/>
                    <a:pt x="1318736" y="16669"/>
                    <a:pt x="1320641" y="9049"/>
                  </a:cubicBezTo>
                  <a:lnTo>
                    <a:pt x="1295876" y="9049"/>
                  </a:lnTo>
                  <a:lnTo>
                    <a:pt x="1295876" y="9049"/>
                  </a:lnTo>
                  <a:lnTo>
                    <a:pt x="1295876" y="9049"/>
                  </a:lnTo>
                  <a:lnTo>
                    <a:pt x="1295876" y="9049"/>
                  </a:lnTo>
                  <a:close/>
                  <a:moveTo>
                    <a:pt x="1118711" y="9049"/>
                  </a:moveTo>
                  <a:cubicBezTo>
                    <a:pt x="1118711" y="18574"/>
                    <a:pt x="1116806" y="26194"/>
                    <a:pt x="1114901" y="33814"/>
                  </a:cubicBezTo>
                  <a:lnTo>
                    <a:pt x="1161574" y="33814"/>
                  </a:lnTo>
                  <a:cubicBezTo>
                    <a:pt x="1157764" y="28099"/>
                    <a:pt x="1153954" y="24289"/>
                    <a:pt x="1146334" y="12859"/>
                  </a:cubicBezTo>
                  <a:cubicBezTo>
                    <a:pt x="1140619" y="16669"/>
                    <a:pt x="1138714" y="20479"/>
                    <a:pt x="1134904" y="24289"/>
                  </a:cubicBezTo>
                  <a:cubicBezTo>
                    <a:pt x="1134904" y="16669"/>
                    <a:pt x="1136809" y="10954"/>
                    <a:pt x="1136809" y="7144"/>
                  </a:cubicBezTo>
                  <a:lnTo>
                    <a:pt x="1118711" y="9049"/>
                  </a:lnTo>
                  <a:lnTo>
                    <a:pt x="1118711" y="9049"/>
                  </a:lnTo>
                  <a:lnTo>
                    <a:pt x="1118711" y="9049"/>
                  </a:lnTo>
                  <a:lnTo>
                    <a:pt x="1118711" y="9049"/>
                  </a:lnTo>
                  <a:close/>
                  <a:moveTo>
                    <a:pt x="1010126" y="9049"/>
                  </a:moveTo>
                  <a:cubicBezTo>
                    <a:pt x="1012031" y="12859"/>
                    <a:pt x="1012031" y="16669"/>
                    <a:pt x="1013936" y="20479"/>
                  </a:cubicBezTo>
                  <a:lnTo>
                    <a:pt x="1013936" y="14764"/>
                  </a:lnTo>
                  <a:cubicBezTo>
                    <a:pt x="1013936" y="14764"/>
                    <a:pt x="1015841" y="12859"/>
                    <a:pt x="1015841" y="10954"/>
                  </a:cubicBezTo>
                  <a:lnTo>
                    <a:pt x="1010126" y="9049"/>
                  </a:lnTo>
                  <a:lnTo>
                    <a:pt x="1010126" y="9049"/>
                  </a:lnTo>
                  <a:lnTo>
                    <a:pt x="1010126" y="9049"/>
                  </a:lnTo>
                  <a:lnTo>
                    <a:pt x="1010126" y="9049"/>
                  </a:lnTo>
                  <a:close/>
                  <a:moveTo>
                    <a:pt x="946309" y="9049"/>
                  </a:moveTo>
                  <a:cubicBezTo>
                    <a:pt x="946309" y="16669"/>
                    <a:pt x="944404" y="20479"/>
                    <a:pt x="940594" y="26194"/>
                  </a:cubicBezTo>
                  <a:cubicBezTo>
                    <a:pt x="927259" y="9049"/>
                    <a:pt x="897731" y="14764"/>
                    <a:pt x="890111" y="20479"/>
                  </a:cubicBezTo>
                  <a:cubicBezTo>
                    <a:pt x="882491" y="26194"/>
                    <a:pt x="878681" y="30004"/>
                    <a:pt x="871061" y="35719"/>
                  </a:cubicBezTo>
                  <a:lnTo>
                    <a:pt x="910114" y="35719"/>
                  </a:lnTo>
                  <a:cubicBezTo>
                    <a:pt x="925354" y="30004"/>
                    <a:pt x="942499" y="31909"/>
                    <a:pt x="960596" y="35719"/>
                  </a:cubicBezTo>
                  <a:lnTo>
                    <a:pt x="991076" y="35719"/>
                  </a:lnTo>
                  <a:lnTo>
                    <a:pt x="991076" y="33814"/>
                  </a:lnTo>
                  <a:cubicBezTo>
                    <a:pt x="979646" y="28099"/>
                    <a:pt x="972026" y="20479"/>
                    <a:pt x="968216" y="10954"/>
                  </a:cubicBezTo>
                  <a:lnTo>
                    <a:pt x="946309" y="9049"/>
                  </a:lnTo>
                  <a:lnTo>
                    <a:pt x="946309" y="9049"/>
                  </a:lnTo>
                  <a:lnTo>
                    <a:pt x="946309" y="9049"/>
                  </a:lnTo>
                  <a:lnTo>
                    <a:pt x="946309" y="9049"/>
                  </a:lnTo>
                  <a:close/>
                  <a:moveTo>
                    <a:pt x="728186" y="9049"/>
                  </a:moveTo>
                  <a:lnTo>
                    <a:pt x="728186" y="20479"/>
                  </a:lnTo>
                  <a:lnTo>
                    <a:pt x="722471" y="20479"/>
                  </a:lnTo>
                  <a:lnTo>
                    <a:pt x="722471" y="14764"/>
                  </a:lnTo>
                  <a:lnTo>
                    <a:pt x="716756" y="14764"/>
                  </a:lnTo>
                  <a:cubicBezTo>
                    <a:pt x="722471" y="10954"/>
                    <a:pt x="720566" y="10954"/>
                    <a:pt x="724376" y="10954"/>
                  </a:cubicBezTo>
                  <a:lnTo>
                    <a:pt x="703421" y="10954"/>
                  </a:lnTo>
                  <a:cubicBezTo>
                    <a:pt x="699611" y="18574"/>
                    <a:pt x="695801" y="26194"/>
                    <a:pt x="691991" y="35719"/>
                  </a:cubicBezTo>
                  <a:lnTo>
                    <a:pt x="736759" y="35719"/>
                  </a:lnTo>
                  <a:cubicBezTo>
                    <a:pt x="738664" y="30004"/>
                    <a:pt x="740569" y="22384"/>
                    <a:pt x="742474" y="14764"/>
                  </a:cubicBezTo>
                  <a:cubicBezTo>
                    <a:pt x="753904" y="18574"/>
                    <a:pt x="748189" y="16669"/>
                    <a:pt x="753904" y="20479"/>
                  </a:cubicBezTo>
                  <a:cubicBezTo>
                    <a:pt x="757714" y="26194"/>
                    <a:pt x="759619" y="30004"/>
                    <a:pt x="761524" y="35719"/>
                  </a:cubicBezTo>
                  <a:lnTo>
                    <a:pt x="793909" y="35719"/>
                  </a:lnTo>
                  <a:cubicBezTo>
                    <a:pt x="792004" y="28099"/>
                    <a:pt x="790099" y="18574"/>
                    <a:pt x="786289" y="10954"/>
                  </a:cubicBezTo>
                  <a:lnTo>
                    <a:pt x="728186" y="9049"/>
                  </a:lnTo>
                  <a:lnTo>
                    <a:pt x="728186" y="9049"/>
                  </a:lnTo>
                  <a:lnTo>
                    <a:pt x="728186" y="9049"/>
                  </a:lnTo>
                  <a:lnTo>
                    <a:pt x="728186" y="9049"/>
                  </a:lnTo>
                  <a:close/>
                  <a:moveTo>
                    <a:pt x="487204" y="9049"/>
                  </a:moveTo>
                  <a:lnTo>
                    <a:pt x="487204" y="20479"/>
                  </a:lnTo>
                  <a:lnTo>
                    <a:pt x="481489" y="20479"/>
                  </a:lnTo>
                  <a:cubicBezTo>
                    <a:pt x="477679" y="14764"/>
                    <a:pt x="475774" y="12859"/>
                    <a:pt x="471964" y="9049"/>
                  </a:cubicBezTo>
                  <a:lnTo>
                    <a:pt x="470059" y="9049"/>
                  </a:lnTo>
                  <a:cubicBezTo>
                    <a:pt x="468154" y="20479"/>
                    <a:pt x="466249" y="28099"/>
                    <a:pt x="464344" y="33814"/>
                  </a:cubicBezTo>
                  <a:lnTo>
                    <a:pt x="642461" y="33814"/>
                  </a:lnTo>
                  <a:cubicBezTo>
                    <a:pt x="646271" y="28099"/>
                    <a:pt x="650081" y="20479"/>
                    <a:pt x="651986" y="12859"/>
                  </a:cubicBezTo>
                  <a:lnTo>
                    <a:pt x="657701" y="12859"/>
                  </a:lnTo>
                  <a:cubicBezTo>
                    <a:pt x="655796" y="30004"/>
                    <a:pt x="648176" y="28099"/>
                    <a:pt x="657701" y="33814"/>
                  </a:cubicBezTo>
                  <a:lnTo>
                    <a:pt x="667226" y="33814"/>
                  </a:lnTo>
                  <a:cubicBezTo>
                    <a:pt x="672941" y="24289"/>
                    <a:pt x="678656" y="16669"/>
                    <a:pt x="684371" y="9049"/>
                  </a:cubicBezTo>
                  <a:lnTo>
                    <a:pt x="487204" y="9049"/>
                  </a:lnTo>
                  <a:lnTo>
                    <a:pt x="487204" y="9049"/>
                  </a:lnTo>
                  <a:lnTo>
                    <a:pt x="487204" y="9049"/>
                  </a:lnTo>
                  <a:lnTo>
                    <a:pt x="487204" y="9049"/>
                  </a:lnTo>
                  <a:close/>
                  <a:moveTo>
                    <a:pt x="44291" y="9049"/>
                  </a:moveTo>
                  <a:cubicBezTo>
                    <a:pt x="44291" y="10954"/>
                    <a:pt x="46196" y="10954"/>
                    <a:pt x="46196" y="12859"/>
                  </a:cubicBezTo>
                  <a:cubicBezTo>
                    <a:pt x="25241" y="14764"/>
                    <a:pt x="13811" y="20479"/>
                    <a:pt x="7144" y="33814"/>
                  </a:cubicBezTo>
                  <a:lnTo>
                    <a:pt x="211931" y="33814"/>
                  </a:lnTo>
                  <a:lnTo>
                    <a:pt x="219551" y="31909"/>
                  </a:lnTo>
                  <a:lnTo>
                    <a:pt x="219551" y="33814"/>
                  </a:lnTo>
                  <a:lnTo>
                    <a:pt x="227171" y="33814"/>
                  </a:lnTo>
                  <a:cubicBezTo>
                    <a:pt x="221456" y="26194"/>
                    <a:pt x="215741" y="16669"/>
                    <a:pt x="206216" y="9049"/>
                  </a:cubicBezTo>
                  <a:lnTo>
                    <a:pt x="44291" y="9049"/>
                  </a:lnTo>
                  <a:lnTo>
                    <a:pt x="44291" y="9049"/>
                  </a:lnTo>
                  <a:lnTo>
                    <a:pt x="44291" y="9049"/>
                  </a:lnTo>
                  <a:lnTo>
                    <a:pt x="44291" y="9049"/>
                  </a:lnTo>
                  <a:close/>
                  <a:moveTo>
                    <a:pt x="4957287" y="33814"/>
                  </a:moveTo>
                  <a:lnTo>
                    <a:pt x="4957287" y="24289"/>
                  </a:lnTo>
                  <a:cubicBezTo>
                    <a:pt x="4951571" y="30004"/>
                    <a:pt x="4949666" y="30004"/>
                    <a:pt x="4947762" y="33814"/>
                  </a:cubicBezTo>
                  <a:lnTo>
                    <a:pt x="4957287" y="33814"/>
                  </a:lnTo>
                  <a:lnTo>
                    <a:pt x="4957287" y="33814"/>
                  </a:lnTo>
                  <a:lnTo>
                    <a:pt x="4957287" y="33814"/>
                  </a:lnTo>
                  <a:lnTo>
                    <a:pt x="4957287" y="33814"/>
                  </a:lnTo>
                  <a:close/>
                  <a:moveTo>
                    <a:pt x="3978116" y="33814"/>
                  </a:moveTo>
                  <a:cubicBezTo>
                    <a:pt x="3960971" y="20479"/>
                    <a:pt x="3939064" y="28099"/>
                    <a:pt x="3918109" y="33814"/>
                  </a:cubicBezTo>
                  <a:lnTo>
                    <a:pt x="3978116" y="33814"/>
                  </a:lnTo>
                  <a:lnTo>
                    <a:pt x="3978116" y="33814"/>
                  </a:lnTo>
                  <a:lnTo>
                    <a:pt x="3978116" y="33814"/>
                  </a:lnTo>
                  <a:lnTo>
                    <a:pt x="3978116" y="33814"/>
                  </a:lnTo>
                  <a:close/>
                  <a:moveTo>
                    <a:pt x="3579971" y="33814"/>
                  </a:moveTo>
                  <a:lnTo>
                    <a:pt x="3578066" y="31909"/>
                  </a:lnTo>
                  <a:lnTo>
                    <a:pt x="3578066" y="33814"/>
                  </a:lnTo>
                  <a:lnTo>
                    <a:pt x="3579971" y="33814"/>
                  </a:lnTo>
                  <a:lnTo>
                    <a:pt x="3579971" y="33814"/>
                  </a:lnTo>
                  <a:lnTo>
                    <a:pt x="3579971" y="33814"/>
                  </a:lnTo>
                  <a:lnTo>
                    <a:pt x="3579971" y="33814"/>
                  </a:lnTo>
                  <a:close/>
                  <a:moveTo>
                    <a:pt x="2824639" y="33814"/>
                  </a:moveTo>
                  <a:cubicBezTo>
                    <a:pt x="2822734" y="31909"/>
                    <a:pt x="2822734" y="28099"/>
                    <a:pt x="2820829" y="24289"/>
                  </a:cubicBezTo>
                  <a:lnTo>
                    <a:pt x="2803684" y="33814"/>
                  </a:lnTo>
                  <a:lnTo>
                    <a:pt x="2824639" y="33814"/>
                  </a:lnTo>
                  <a:lnTo>
                    <a:pt x="2824639" y="33814"/>
                  </a:lnTo>
                  <a:lnTo>
                    <a:pt x="2824639" y="33814"/>
                  </a:lnTo>
                  <a:lnTo>
                    <a:pt x="2824639" y="33814"/>
                  </a:lnTo>
                  <a:close/>
                  <a:moveTo>
                    <a:pt x="1883569" y="33814"/>
                  </a:moveTo>
                  <a:cubicBezTo>
                    <a:pt x="1881664" y="33814"/>
                    <a:pt x="1879759" y="31909"/>
                    <a:pt x="1875949" y="31909"/>
                  </a:cubicBezTo>
                  <a:cubicBezTo>
                    <a:pt x="1874044" y="33814"/>
                    <a:pt x="1874044" y="33814"/>
                    <a:pt x="1874044" y="33814"/>
                  </a:cubicBezTo>
                  <a:lnTo>
                    <a:pt x="1883569" y="33814"/>
                  </a:lnTo>
                  <a:lnTo>
                    <a:pt x="1883569" y="33814"/>
                  </a:lnTo>
                  <a:lnTo>
                    <a:pt x="1883569" y="33814"/>
                  </a:lnTo>
                  <a:lnTo>
                    <a:pt x="1883569" y="33814"/>
                  </a:lnTo>
                  <a:close/>
                  <a:moveTo>
                    <a:pt x="1025366" y="33814"/>
                  </a:moveTo>
                  <a:cubicBezTo>
                    <a:pt x="1019651" y="30004"/>
                    <a:pt x="1013936" y="28099"/>
                    <a:pt x="1008221" y="24289"/>
                  </a:cubicBezTo>
                  <a:lnTo>
                    <a:pt x="1008221" y="33814"/>
                  </a:lnTo>
                  <a:lnTo>
                    <a:pt x="1025366" y="33814"/>
                  </a:lnTo>
                  <a:lnTo>
                    <a:pt x="1025366" y="33814"/>
                  </a:lnTo>
                  <a:lnTo>
                    <a:pt x="1025366" y="33814"/>
                  </a:lnTo>
                  <a:lnTo>
                    <a:pt x="1025366" y="33814"/>
                  </a:lnTo>
                  <a:close/>
                  <a:moveTo>
                    <a:pt x="1299686" y="26194"/>
                  </a:moveTo>
                  <a:cubicBezTo>
                    <a:pt x="1286351" y="28099"/>
                    <a:pt x="1282541" y="28099"/>
                    <a:pt x="1274921" y="31909"/>
                  </a:cubicBezTo>
                  <a:cubicBezTo>
                    <a:pt x="1290161" y="30004"/>
                    <a:pt x="1292066" y="30004"/>
                    <a:pt x="1299686" y="26194"/>
                  </a:cubicBezTo>
                  <a:lnTo>
                    <a:pt x="1299686" y="26194"/>
                  </a:lnTo>
                  <a:lnTo>
                    <a:pt x="1299686" y="26194"/>
                  </a:lnTo>
                  <a:lnTo>
                    <a:pt x="1299686" y="26194"/>
                  </a:lnTo>
                  <a:close/>
                  <a:moveTo>
                    <a:pt x="772954" y="20479"/>
                  </a:moveTo>
                  <a:lnTo>
                    <a:pt x="772954" y="31909"/>
                  </a:lnTo>
                  <a:lnTo>
                    <a:pt x="767239" y="31909"/>
                  </a:lnTo>
                  <a:lnTo>
                    <a:pt x="767239" y="20479"/>
                  </a:lnTo>
                  <a:lnTo>
                    <a:pt x="772954" y="20479"/>
                  </a:lnTo>
                  <a:lnTo>
                    <a:pt x="772954" y="20479"/>
                  </a:lnTo>
                  <a:lnTo>
                    <a:pt x="772954" y="20479"/>
                  </a:lnTo>
                  <a:lnTo>
                    <a:pt x="772954" y="20479"/>
                  </a:lnTo>
                  <a:close/>
                  <a:moveTo>
                    <a:pt x="2685574" y="12859"/>
                  </a:moveTo>
                  <a:lnTo>
                    <a:pt x="2685574" y="24289"/>
                  </a:lnTo>
                  <a:lnTo>
                    <a:pt x="2679859" y="24289"/>
                  </a:lnTo>
                  <a:lnTo>
                    <a:pt x="2679859" y="12859"/>
                  </a:lnTo>
                  <a:lnTo>
                    <a:pt x="2685574" y="12859"/>
                  </a:lnTo>
                  <a:lnTo>
                    <a:pt x="2685574" y="12859"/>
                  </a:lnTo>
                  <a:lnTo>
                    <a:pt x="2685574" y="12859"/>
                  </a:lnTo>
                  <a:lnTo>
                    <a:pt x="2685574" y="12859"/>
                  </a:lnTo>
                  <a:close/>
                  <a:moveTo>
                    <a:pt x="3670459" y="12859"/>
                  </a:moveTo>
                  <a:lnTo>
                    <a:pt x="3670459" y="24289"/>
                  </a:lnTo>
                  <a:lnTo>
                    <a:pt x="3659029" y="24289"/>
                  </a:lnTo>
                  <a:lnTo>
                    <a:pt x="3659029" y="18574"/>
                  </a:lnTo>
                  <a:lnTo>
                    <a:pt x="3670459" y="12859"/>
                  </a:lnTo>
                  <a:lnTo>
                    <a:pt x="3670459" y="12859"/>
                  </a:lnTo>
                  <a:lnTo>
                    <a:pt x="3670459" y="12859"/>
                  </a:lnTo>
                  <a:lnTo>
                    <a:pt x="3670459" y="12859"/>
                  </a:lnTo>
                  <a:close/>
                  <a:moveTo>
                    <a:pt x="3771424" y="12859"/>
                  </a:moveTo>
                  <a:lnTo>
                    <a:pt x="3771424" y="24289"/>
                  </a:lnTo>
                  <a:lnTo>
                    <a:pt x="3765709" y="24289"/>
                  </a:lnTo>
                  <a:lnTo>
                    <a:pt x="3765709" y="12859"/>
                  </a:lnTo>
                  <a:lnTo>
                    <a:pt x="3771424" y="12859"/>
                  </a:lnTo>
                  <a:lnTo>
                    <a:pt x="3771424" y="12859"/>
                  </a:lnTo>
                  <a:lnTo>
                    <a:pt x="3771424" y="12859"/>
                  </a:lnTo>
                  <a:lnTo>
                    <a:pt x="3771424" y="12859"/>
                  </a:lnTo>
                  <a:close/>
                  <a:moveTo>
                    <a:pt x="4502944" y="12859"/>
                  </a:moveTo>
                  <a:cubicBezTo>
                    <a:pt x="4497229" y="18574"/>
                    <a:pt x="4501039" y="14764"/>
                    <a:pt x="4497229" y="24289"/>
                  </a:cubicBezTo>
                  <a:lnTo>
                    <a:pt x="4502944" y="24289"/>
                  </a:lnTo>
                  <a:lnTo>
                    <a:pt x="4502944" y="12859"/>
                  </a:lnTo>
                  <a:lnTo>
                    <a:pt x="4502944" y="12859"/>
                  </a:lnTo>
                  <a:lnTo>
                    <a:pt x="4502944" y="12859"/>
                  </a:lnTo>
                  <a:lnTo>
                    <a:pt x="450294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6552AF6B-E334-4BF9-A401-D6C281BB4E5D}"/>
                </a:ext>
              </a:extLst>
            </p:cNvPr>
            <p:cNvSpPr/>
            <p:nvPr/>
          </p:nvSpPr>
          <p:spPr>
            <a:xfrm>
              <a:off x="121444" y="5460167"/>
              <a:ext cx="5715000" cy="38100"/>
            </a:xfrm>
            <a:custGeom>
              <a:avLst/>
              <a:gdLst>
                <a:gd name="connsiteX0" fmla="*/ 5701189 w 5715000"/>
                <a:gd name="connsiteY0" fmla="*/ 9049 h 38100"/>
                <a:gd name="connsiteX1" fmla="*/ 5703094 w 5715000"/>
                <a:gd name="connsiteY1" fmla="*/ 33814 h 38100"/>
                <a:gd name="connsiteX2" fmla="*/ 5714524 w 5715000"/>
                <a:gd name="connsiteY2" fmla="*/ 33814 h 38100"/>
                <a:gd name="connsiteX3" fmla="*/ 5706904 w 5715000"/>
                <a:gd name="connsiteY3" fmla="*/ 14764 h 38100"/>
                <a:gd name="connsiteX4" fmla="*/ 5704999 w 5715000"/>
                <a:gd name="connsiteY4" fmla="*/ 9049 h 38100"/>
                <a:gd name="connsiteX5" fmla="*/ 5701189 w 5715000"/>
                <a:gd name="connsiteY5" fmla="*/ 9049 h 38100"/>
                <a:gd name="connsiteX6" fmla="*/ 5701189 w 5715000"/>
                <a:gd name="connsiteY6" fmla="*/ 9049 h 38100"/>
                <a:gd name="connsiteX7" fmla="*/ 5701189 w 5715000"/>
                <a:gd name="connsiteY7" fmla="*/ 9049 h 38100"/>
                <a:gd name="connsiteX8" fmla="*/ 5701189 w 5715000"/>
                <a:gd name="connsiteY8" fmla="*/ 9049 h 38100"/>
                <a:gd name="connsiteX9" fmla="*/ 5556409 w 5715000"/>
                <a:gd name="connsiteY9" fmla="*/ 9049 h 38100"/>
                <a:gd name="connsiteX10" fmla="*/ 5544979 w 5715000"/>
                <a:gd name="connsiteY10" fmla="*/ 33814 h 38100"/>
                <a:gd name="connsiteX11" fmla="*/ 5562124 w 5715000"/>
                <a:gd name="connsiteY11" fmla="*/ 33814 h 38100"/>
                <a:gd name="connsiteX12" fmla="*/ 5567839 w 5715000"/>
                <a:gd name="connsiteY12" fmla="*/ 9049 h 38100"/>
                <a:gd name="connsiteX13" fmla="*/ 5556409 w 5715000"/>
                <a:gd name="connsiteY13" fmla="*/ 9049 h 38100"/>
                <a:gd name="connsiteX14" fmla="*/ 5556409 w 5715000"/>
                <a:gd name="connsiteY14" fmla="*/ 9049 h 38100"/>
                <a:gd name="connsiteX15" fmla="*/ 5556409 w 5715000"/>
                <a:gd name="connsiteY15" fmla="*/ 9049 h 38100"/>
                <a:gd name="connsiteX16" fmla="*/ 5556409 w 5715000"/>
                <a:gd name="connsiteY16" fmla="*/ 9049 h 38100"/>
                <a:gd name="connsiteX17" fmla="*/ 5122069 w 5715000"/>
                <a:gd name="connsiteY17" fmla="*/ 9049 h 38100"/>
                <a:gd name="connsiteX18" fmla="*/ 5110639 w 5715000"/>
                <a:gd name="connsiteY18" fmla="*/ 33814 h 38100"/>
                <a:gd name="connsiteX19" fmla="*/ 5131594 w 5715000"/>
                <a:gd name="connsiteY19" fmla="*/ 33814 h 38100"/>
                <a:gd name="connsiteX20" fmla="*/ 5135404 w 5715000"/>
                <a:gd name="connsiteY20" fmla="*/ 20479 h 38100"/>
                <a:gd name="connsiteX21" fmla="*/ 5139214 w 5715000"/>
                <a:gd name="connsiteY21" fmla="*/ 33814 h 38100"/>
                <a:gd name="connsiteX22" fmla="*/ 5150644 w 5715000"/>
                <a:gd name="connsiteY22" fmla="*/ 33814 h 38100"/>
                <a:gd name="connsiteX23" fmla="*/ 5152549 w 5715000"/>
                <a:gd name="connsiteY23" fmla="*/ 26194 h 38100"/>
                <a:gd name="connsiteX24" fmla="*/ 5171599 w 5715000"/>
                <a:gd name="connsiteY24" fmla="*/ 31909 h 38100"/>
                <a:gd name="connsiteX25" fmla="*/ 5171599 w 5715000"/>
                <a:gd name="connsiteY25" fmla="*/ 33814 h 38100"/>
                <a:gd name="connsiteX26" fmla="*/ 5246846 w 5715000"/>
                <a:gd name="connsiteY26" fmla="*/ 33814 h 38100"/>
                <a:gd name="connsiteX27" fmla="*/ 5250656 w 5715000"/>
                <a:gd name="connsiteY27" fmla="*/ 7144 h 38100"/>
                <a:gd name="connsiteX28" fmla="*/ 5122069 w 5715000"/>
                <a:gd name="connsiteY28" fmla="*/ 9049 h 38100"/>
                <a:gd name="connsiteX29" fmla="*/ 5122069 w 5715000"/>
                <a:gd name="connsiteY29" fmla="*/ 9049 h 38100"/>
                <a:gd name="connsiteX30" fmla="*/ 5122069 w 5715000"/>
                <a:gd name="connsiteY30" fmla="*/ 9049 h 38100"/>
                <a:gd name="connsiteX31" fmla="*/ 5122069 w 5715000"/>
                <a:gd name="connsiteY31" fmla="*/ 9049 h 38100"/>
                <a:gd name="connsiteX32" fmla="*/ 5041106 w 5715000"/>
                <a:gd name="connsiteY32" fmla="*/ 9049 h 38100"/>
                <a:gd name="connsiteX33" fmla="*/ 5041106 w 5715000"/>
                <a:gd name="connsiteY33" fmla="*/ 20479 h 38100"/>
                <a:gd name="connsiteX34" fmla="*/ 5060156 w 5715000"/>
                <a:gd name="connsiteY34" fmla="*/ 20479 h 38100"/>
                <a:gd name="connsiteX35" fmla="*/ 5060156 w 5715000"/>
                <a:gd name="connsiteY35" fmla="*/ 9049 h 38100"/>
                <a:gd name="connsiteX36" fmla="*/ 5041106 w 5715000"/>
                <a:gd name="connsiteY36" fmla="*/ 9049 h 38100"/>
                <a:gd name="connsiteX37" fmla="*/ 5041106 w 5715000"/>
                <a:gd name="connsiteY37" fmla="*/ 9049 h 38100"/>
                <a:gd name="connsiteX38" fmla="*/ 5041106 w 5715000"/>
                <a:gd name="connsiteY38" fmla="*/ 9049 h 38100"/>
                <a:gd name="connsiteX39" fmla="*/ 5041106 w 5715000"/>
                <a:gd name="connsiteY39" fmla="*/ 9049 h 38100"/>
                <a:gd name="connsiteX40" fmla="*/ 4885849 w 5715000"/>
                <a:gd name="connsiteY40" fmla="*/ 9049 h 38100"/>
                <a:gd name="connsiteX41" fmla="*/ 4910614 w 5715000"/>
                <a:gd name="connsiteY41" fmla="*/ 14764 h 38100"/>
                <a:gd name="connsiteX42" fmla="*/ 4918234 w 5715000"/>
                <a:gd name="connsiteY42" fmla="*/ 33814 h 38100"/>
                <a:gd name="connsiteX43" fmla="*/ 4931569 w 5715000"/>
                <a:gd name="connsiteY43" fmla="*/ 33814 h 38100"/>
                <a:gd name="connsiteX44" fmla="*/ 4937284 w 5715000"/>
                <a:gd name="connsiteY44" fmla="*/ 9049 h 38100"/>
                <a:gd name="connsiteX45" fmla="*/ 4885849 w 5715000"/>
                <a:gd name="connsiteY45" fmla="*/ 9049 h 38100"/>
                <a:gd name="connsiteX46" fmla="*/ 4885849 w 5715000"/>
                <a:gd name="connsiteY46" fmla="*/ 9049 h 38100"/>
                <a:gd name="connsiteX47" fmla="*/ 4885849 w 5715000"/>
                <a:gd name="connsiteY47" fmla="*/ 9049 h 38100"/>
                <a:gd name="connsiteX48" fmla="*/ 4885849 w 5715000"/>
                <a:gd name="connsiteY48" fmla="*/ 9049 h 38100"/>
                <a:gd name="connsiteX49" fmla="*/ 4826794 w 5715000"/>
                <a:gd name="connsiteY49" fmla="*/ 9049 h 38100"/>
                <a:gd name="connsiteX50" fmla="*/ 4822984 w 5715000"/>
                <a:gd name="connsiteY50" fmla="*/ 33814 h 38100"/>
                <a:gd name="connsiteX51" fmla="*/ 4842034 w 5715000"/>
                <a:gd name="connsiteY51" fmla="*/ 33814 h 38100"/>
                <a:gd name="connsiteX52" fmla="*/ 4843939 w 5715000"/>
                <a:gd name="connsiteY52" fmla="*/ 31909 h 38100"/>
                <a:gd name="connsiteX53" fmla="*/ 4843939 w 5715000"/>
                <a:gd name="connsiteY53" fmla="*/ 33814 h 38100"/>
                <a:gd name="connsiteX54" fmla="*/ 4857274 w 5715000"/>
                <a:gd name="connsiteY54" fmla="*/ 33814 h 38100"/>
                <a:gd name="connsiteX55" fmla="*/ 4862989 w 5715000"/>
                <a:gd name="connsiteY55" fmla="*/ 14764 h 38100"/>
                <a:gd name="connsiteX56" fmla="*/ 4882039 w 5715000"/>
                <a:gd name="connsiteY56" fmla="*/ 9049 h 38100"/>
                <a:gd name="connsiteX57" fmla="*/ 4826794 w 5715000"/>
                <a:gd name="connsiteY57" fmla="*/ 9049 h 38100"/>
                <a:gd name="connsiteX58" fmla="*/ 4826794 w 5715000"/>
                <a:gd name="connsiteY58" fmla="*/ 9049 h 38100"/>
                <a:gd name="connsiteX59" fmla="*/ 4826794 w 5715000"/>
                <a:gd name="connsiteY59" fmla="*/ 9049 h 38100"/>
                <a:gd name="connsiteX60" fmla="*/ 4826794 w 5715000"/>
                <a:gd name="connsiteY60" fmla="*/ 9049 h 38100"/>
                <a:gd name="connsiteX61" fmla="*/ 4476274 w 5715000"/>
                <a:gd name="connsiteY61" fmla="*/ 9049 h 38100"/>
                <a:gd name="connsiteX62" fmla="*/ 4470559 w 5715000"/>
                <a:gd name="connsiteY62" fmla="*/ 20479 h 38100"/>
                <a:gd name="connsiteX63" fmla="*/ 4489609 w 5715000"/>
                <a:gd name="connsiteY63" fmla="*/ 26194 h 38100"/>
                <a:gd name="connsiteX64" fmla="*/ 4480084 w 5715000"/>
                <a:gd name="connsiteY64" fmla="*/ 33814 h 38100"/>
                <a:gd name="connsiteX65" fmla="*/ 4541997 w 5715000"/>
                <a:gd name="connsiteY65" fmla="*/ 33814 h 38100"/>
                <a:gd name="connsiteX66" fmla="*/ 4538187 w 5715000"/>
                <a:gd name="connsiteY66" fmla="*/ 14764 h 38100"/>
                <a:gd name="connsiteX67" fmla="*/ 4545806 w 5715000"/>
                <a:gd name="connsiteY67" fmla="*/ 9049 h 38100"/>
                <a:gd name="connsiteX68" fmla="*/ 4476274 w 5715000"/>
                <a:gd name="connsiteY68" fmla="*/ 9049 h 38100"/>
                <a:gd name="connsiteX69" fmla="*/ 4476274 w 5715000"/>
                <a:gd name="connsiteY69" fmla="*/ 9049 h 38100"/>
                <a:gd name="connsiteX70" fmla="*/ 4476274 w 5715000"/>
                <a:gd name="connsiteY70" fmla="*/ 9049 h 38100"/>
                <a:gd name="connsiteX71" fmla="*/ 4476274 w 5715000"/>
                <a:gd name="connsiteY71" fmla="*/ 9049 h 38100"/>
                <a:gd name="connsiteX72" fmla="*/ 4115276 w 5715000"/>
                <a:gd name="connsiteY72" fmla="*/ 9049 h 38100"/>
                <a:gd name="connsiteX73" fmla="*/ 4103846 w 5715000"/>
                <a:gd name="connsiteY73" fmla="*/ 14764 h 38100"/>
                <a:gd name="connsiteX74" fmla="*/ 4103846 w 5715000"/>
                <a:gd name="connsiteY74" fmla="*/ 9049 h 38100"/>
                <a:gd name="connsiteX75" fmla="*/ 4047649 w 5715000"/>
                <a:gd name="connsiteY75" fmla="*/ 9049 h 38100"/>
                <a:gd name="connsiteX76" fmla="*/ 4017169 w 5715000"/>
                <a:gd name="connsiteY76" fmla="*/ 20479 h 38100"/>
                <a:gd name="connsiteX77" fmla="*/ 4017169 w 5715000"/>
                <a:gd name="connsiteY77" fmla="*/ 14764 h 38100"/>
                <a:gd name="connsiteX78" fmla="*/ 4022884 w 5715000"/>
                <a:gd name="connsiteY78" fmla="*/ 9049 h 38100"/>
                <a:gd name="connsiteX79" fmla="*/ 4005739 w 5715000"/>
                <a:gd name="connsiteY79" fmla="*/ 9049 h 38100"/>
                <a:gd name="connsiteX80" fmla="*/ 3996214 w 5715000"/>
                <a:gd name="connsiteY80" fmla="*/ 33814 h 38100"/>
                <a:gd name="connsiteX81" fmla="*/ 4195287 w 5715000"/>
                <a:gd name="connsiteY81" fmla="*/ 33814 h 38100"/>
                <a:gd name="connsiteX82" fmla="*/ 4191476 w 5715000"/>
                <a:gd name="connsiteY82" fmla="*/ 9049 h 38100"/>
                <a:gd name="connsiteX83" fmla="*/ 4115276 w 5715000"/>
                <a:gd name="connsiteY83" fmla="*/ 9049 h 38100"/>
                <a:gd name="connsiteX84" fmla="*/ 4115276 w 5715000"/>
                <a:gd name="connsiteY84" fmla="*/ 9049 h 38100"/>
                <a:gd name="connsiteX85" fmla="*/ 4115276 w 5715000"/>
                <a:gd name="connsiteY85" fmla="*/ 9049 h 38100"/>
                <a:gd name="connsiteX86" fmla="*/ 4115276 w 5715000"/>
                <a:gd name="connsiteY86" fmla="*/ 9049 h 38100"/>
                <a:gd name="connsiteX87" fmla="*/ 3974306 w 5715000"/>
                <a:gd name="connsiteY87" fmla="*/ 9049 h 38100"/>
                <a:gd name="connsiteX88" fmla="*/ 3968591 w 5715000"/>
                <a:gd name="connsiteY88" fmla="*/ 33814 h 38100"/>
                <a:gd name="connsiteX89" fmla="*/ 3976211 w 5715000"/>
                <a:gd name="connsiteY89" fmla="*/ 33814 h 38100"/>
                <a:gd name="connsiteX90" fmla="*/ 3983831 w 5715000"/>
                <a:gd name="connsiteY90" fmla="*/ 9049 h 38100"/>
                <a:gd name="connsiteX91" fmla="*/ 3974306 w 5715000"/>
                <a:gd name="connsiteY91" fmla="*/ 9049 h 38100"/>
                <a:gd name="connsiteX92" fmla="*/ 3974306 w 5715000"/>
                <a:gd name="connsiteY92" fmla="*/ 9049 h 38100"/>
                <a:gd name="connsiteX93" fmla="*/ 3974306 w 5715000"/>
                <a:gd name="connsiteY93" fmla="*/ 9049 h 38100"/>
                <a:gd name="connsiteX94" fmla="*/ 3974306 w 5715000"/>
                <a:gd name="connsiteY94" fmla="*/ 9049 h 38100"/>
                <a:gd name="connsiteX95" fmla="*/ 3696176 w 5715000"/>
                <a:gd name="connsiteY95" fmla="*/ 9049 h 38100"/>
                <a:gd name="connsiteX96" fmla="*/ 3682841 w 5715000"/>
                <a:gd name="connsiteY96" fmla="*/ 14764 h 38100"/>
                <a:gd name="connsiteX97" fmla="*/ 3607594 w 5715000"/>
                <a:gd name="connsiteY97" fmla="*/ 26194 h 38100"/>
                <a:gd name="connsiteX98" fmla="*/ 3596164 w 5715000"/>
                <a:gd name="connsiteY98" fmla="*/ 14764 h 38100"/>
                <a:gd name="connsiteX99" fmla="*/ 3601879 w 5715000"/>
                <a:gd name="connsiteY99" fmla="*/ 9049 h 38100"/>
                <a:gd name="connsiteX100" fmla="*/ 3536156 w 5715000"/>
                <a:gd name="connsiteY100" fmla="*/ 9049 h 38100"/>
                <a:gd name="connsiteX101" fmla="*/ 3555206 w 5715000"/>
                <a:gd name="connsiteY101" fmla="*/ 33814 h 38100"/>
                <a:gd name="connsiteX102" fmla="*/ 3576161 w 5715000"/>
                <a:gd name="connsiteY102" fmla="*/ 33814 h 38100"/>
                <a:gd name="connsiteX103" fmla="*/ 3570446 w 5715000"/>
                <a:gd name="connsiteY103" fmla="*/ 20479 h 38100"/>
                <a:gd name="connsiteX104" fmla="*/ 3589496 w 5715000"/>
                <a:gd name="connsiteY104" fmla="*/ 20479 h 38100"/>
                <a:gd name="connsiteX105" fmla="*/ 3595211 w 5715000"/>
                <a:gd name="connsiteY105" fmla="*/ 33814 h 38100"/>
                <a:gd name="connsiteX106" fmla="*/ 3676174 w 5715000"/>
                <a:gd name="connsiteY106" fmla="*/ 33814 h 38100"/>
                <a:gd name="connsiteX107" fmla="*/ 3700939 w 5715000"/>
                <a:gd name="connsiteY107" fmla="*/ 26194 h 38100"/>
                <a:gd name="connsiteX108" fmla="*/ 3706654 w 5715000"/>
                <a:gd name="connsiteY108" fmla="*/ 33814 h 38100"/>
                <a:gd name="connsiteX109" fmla="*/ 3772376 w 5715000"/>
                <a:gd name="connsiteY109" fmla="*/ 33814 h 38100"/>
                <a:gd name="connsiteX110" fmla="*/ 3762851 w 5715000"/>
                <a:gd name="connsiteY110" fmla="*/ 31909 h 38100"/>
                <a:gd name="connsiteX111" fmla="*/ 3753326 w 5715000"/>
                <a:gd name="connsiteY111" fmla="*/ 7144 h 38100"/>
                <a:gd name="connsiteX112" fmla="*/ 3696176 w 5715000"/>
                <a:gd name="connsiteY112" fmla="*/ 9049 h 38100"/>
                <a:gd name="connsiteX113" fmla="*/ 3696176 w 5715000"/>
                <a:gd name="connsiteY113" fmla="*/ 9049 h 38100"/>
                <a:gd name="connsiteX114" fmla="*/ 3696176 w 5715000"/>
                <a:gd name="connsiteY114" fmla="*/ 9049 h 38100"/>
                <a:gd name="connsiteX115" fmla="*/ 3696176 w 5715000"/>
                <a:gd name="connsiteY115" fmla="*/ 9049 h 38100"/>
                <a:gd name="connsiteX116" fmla="*/ 3377089 w 5715000"/>
                <a:gd name="connsiteY116" fmla="*/ 9049 h 38100"/>
                <a:gd name="connsiteX117" fmla="*/ 3371374 w 5715000"/>
                <a:gd name="connsiteY117" fmla="*/ 20479 h 38100"/>
                <a:gd name="connsiteX118" fmla="*/ 3356134 w 5715000"/>
                <a:gd name="connsiteY118" fmla="*/ 33814 h 38100"/>
                <a:gd name="connsiteX119" fmla="*/ 3398996 w 5715000"/>
                <a:gd name="connsiteY119" fmla="*/ 33814 h 38100"/>
                <a:gd name="connsiteX120" fmla="*/ 3397091 w 5715000"/>
                <a:gd name="connsiteY120" fmla="*/ 31909 h 38100"/>
                <a:gd name="connsiteX121" fmla="*/ 3447574 w 5715000"/>
                <a:gd name="connsiteY121" fmla="*/ 20479 h 38100"/>
                <a:gd name="connsiteX122" fmla="*/ 3436144 w 5715000"/>
                <a:gd name="connsiteY122" fmla="*/ 14764 h 38100"/>
                <a:gd name="connsiteX123" fmla="*/ 3492341 w 5715000"/>
                <a:gd name="connsiteY123" fmla="*/ 33814 h 38100"/>
                <a:gd name="connsiteX124" fmla="*/ 3503771 w 5715000"/>
                <a:gd name="connsiteY124" fmla="*/ 14764 h 38100"/>
                <a:gd name="connsiteX125" fmla="*/ 3503771 w 5715000"/>
                <a:gd name="connsiteY125" fmla="*/ 20479 h 38100"/>
                <a:gd name="connsiteX126" fmla="*/ 3496151 w 5715000"/>
                <a:gd name="connsiteY126" fmla="*/ 33814 h 38100"/>
                <a:gd name="connsiteX127" fmla="*/ 3540919 w 5715000"/>
                <a:gd name="connsiteY127" fmla="*/ 33814 h 38100"/>
                <a:gd name="connsiteX128" fmla="*/ 3525679 w 5715000"/>
                <a:gd name="connsiteY128" fmla="*/ 9049 h 38100"/>
                <a:gd name="connsiteX129" fmla="*/ 3377089 w 5715000"/>
                <a:gd name="connsiteY129" fmla="*/ 9049 h 38100"/>
                <a:gd name="connsiteX130" fmla="*/ 3377089 w 5715000"/>
                <a:gd name="connsiteY130" fmla="*/ 9049 h 38100"/>
                <a:gd name="connsiteX131" fmla="*/ 3377089 w 5715000"/>
                <a:gd name="connsiteY131" fmla="*/ 9049 h 38100"/>
                <a:gd name="connsiteX132" fmla="*/ 3377089 w 5715000"/>
                <a:gd name="connsiteY132" fmla="*/ 9049 h 38100"/>
                <a:gd name="connsiteX133" fmla="*/ 3217069 w 5715000"/>
                <a:gd name="connsiteY133" fmla="*/ 9049 h 38100"/>
                <a:gd name="connsiteX134" fmla="*/ 3174206 w 5715000"/>
                <a:gd name="connsiteY134" fmla="*/ 20479 h 38100"/>
                <a:gd name="connsiteX135" fmla="*/ 3176111 w 5715000"/>
                <a:gd name="connsiteY135" fmla="*/ 9049 h 38100"/>
                <a:gd name="connsiteX136" fmla="*/ 3153251 w 5715000"/>
                <a:gd name="connsiteY136" fmla="*/ 9049 h 38100"/>
                <a:gd name="connsiteX137" fmla="*/ 3160871 w 5715000"/>
                <a:gd name="connsiteY137" fmla="*/ 33814 h 38100"/>
                <a:gd name="connsiteX138" fmla="*/ 3286601 w 5715000"/>
                <a:gd name="connsiteY138" fmla="*/ 33814 h 38100"/>
                <a:gd name="connsiteX139" fmla="*/ 3286601 w 5715000"/>
                <a:gd name="connsiteY139" fmla="*/ 20479 h 38100"/>
                <a:gd name="connsiteX140" fmla="*/ 3337084 w 5715000"/>
                <a:gd name="connsiteY140" fmla="*/ 9049 h 38100"/>
                <a:gd name="connsiteX141" fmla="*/ 3217069 w 5715000"/>
                <a:gd name="connsiteY141" fmla="*/ 9049 h 38100"/>
                <a:gd name="connsiteX142" fmla="*/ 3217069 w 5715000"/>
                <a:gd name="connsiteY142" fmla="*/ 9049 h 38100"/>
                <a:gd name="connsiteX143" fmla="*/ 3217069 w 5715000"/>
                <a:gd name="connsiteY143" fmla="*/ 9049 h 38100"/>
                <a:gd name="connsiteX144" fmla="*/ 3217069 w 5715000"/>
                <a:gd name="connsiteY144" fmla="*/ 9049 h 38100"/>
                <a:gd name="connsiteX145" fmla="*/ 3089434 w 5715000"/>
                <a:gd name="connsiteY145" fmla="*/ 9049 h 38100"/>
                <a:gd name="connsiteX146" fmla="*/ 3076099 w 5715000"/>
                <a:gd name="connsiteY146" fmla="*/ 33814 h 38100"/>
                <a:gd name="connsiteX147" fmla="*/ 3093244 w 5715000"/>
                <a:gd name="connsiteY147" fmla="*/ 33814 h 38100"/>
                <a:gd name="connsiteX148" fmla="*/ 3123724 w 5715000"/>
                <a:gd name="connsiteY148" fmla="*/ 7144 h 38100"/>
                <a:gd name="connsiteX149" fmla="*/ 3089434 w 5715000"/>
                <a:gd name="connsiteY149" fmla="*/ 9049 h 38100"/>
                <a:gd name="connsiteX150" fmla="*/ 3089434 w 5715000"/>
                <a:gd name="connsiteY150" fmla="*/ 9049 h 38100"/>
                <a:gd name="connsiteX151" fmla="*/ 3089434 w 5715000"/>
                <a:gd name="connsiteY151" fmla="*/ 9049 h 38100"/>
                <a:gd name="connsiteX152" fmla="*/ 3089434 w 5715000"/>
                <a:gd name="connsiteY152" fmla="*/ 9049 h 38100"/>
                <a:gd name="connsiteX153" fmla="*/ 2886551 w 5715000"/>
                <a:gd name="connsiteY153" fmla="*/ 9049 h 38100"/>
                <a:gd name="connsiteX154" fmla="*/ 2894171 w 5715000"/>
                <a:gd name="connsiteY154" fmla="*/ 20479 h 38100"/>
                <a:gd name="connsiteX155" fmla="*/ 2863691 w 5715000"/>
                <a:gd name="connsiteY155" fmla="*/ 26194 h 38100"/>
                <a:gd name="connsiteX156" fmla="*/ 2838926 w 5715000"/>
                <a:gd name="connsiteY156" fmla="*/ 9049 h 38100"/>
                <a:gd name="connsiteX157" fmla="*/ 2825591 w 5715000"/>
                <a:gd name="connsiteY157" fmla="*/ 9049 h 38100"/>
                <a:gd name="connsiteX158" fmla="*/ 2814161 w 5715000"/>
                <a:gd name="connsiteY158" fmla="*/ 26194 h 38100"/>
                <a:gd name="connsiteX159" fmla="*/ 2816066 w 5715000"/>
                <a:gd name="connsiteY159" fmla="*/ 33814 h 38100"/>
                <a:gd name="connsiteX160" fmla="*/ 2844641 w 5715000"/>
                <a:gd name="connsiteY160" fmla="*/ 33814 h 38100"/>
                <a:gd name="connsiteX161" fmla="*/ 2844641 w 5715000"/>
                <a:gd name="connsiteY161" fmla="*/ 26194 h 38100"/>
                <a:gd name="connsiteX162" fmla="*/ 2850356 w 5715000"/>
                <a:gd name="connsiteY162" fmla="*/ 26194 h 38100"/>
                <a:gd name="connsiteX163" fmla="*/ 2850356 w 5715000"/>
                <a:gd name="connsiteY163" fmla="*/ 33814 h 38100"/>
                <a:gd name="connsiteX164" fmla="*/ 2897029 w 5715000"/>
                <a:gd name="connsiteY164" fmla="*/ 33814 h 38100"/>
                <a:gd name="connsiteX165" fmla="*/ 2898934 w 5715000"/>
                <a:gd name="connsiteY165" fmla="*/ 9049 h 38100"/>
                <a:gd name="connsiteX166" fmla="*/ 2886551 w 5715000"/>
                <a:gd name="connsiteY166" fmla="*/ 9049 h 38100"/>
                <a:gd name="connsiteX167" fmla="*/ 2886551 w 5715000"/>
                <a:gd name="connsiteY167" fmla="*/ 9049 h 38100"/>
                <a:gd name="connsiteX168" fmla="*/ 2886551 w 5715000"/>
                <a:gd name="connsiteY168" fmla="*/ 9049 h 38100"/>
                <a:gd name="connsiteX169" fmla="*/ 2886551 w 5715000"/>
                <a:gd name="connsiteY169" fmla="*/ 9049 h 38100"/>
                <a:gd name="connsiteX170" fmla="*/ 2732246 w 5715000"/>
                <a:gd name="connsiteY170" fmla="*/ 9049 h 38100"/>
                <a:gd name="connsiteX171" fmla="*/ 2720816 w 5715000"/>
                <a:gd name="connsiteY171" fmla="*/ 26194 h 38100"/>
                <a:gd name="connsiteX172" fmla="*/ 2732246 w 5715000"/>
                <a:gd name="connsiteY172" fmla="*/ 26194 h 38100"/>
                <a:gd name="connsiteX173" fmla="*/ 2743676 w 5715000"/>
                <a:gd name="connsiteY173" fmla="*/ 33814 h 38100"/>
                <a:gd name="connsiteX174" fmla="*/ 2755106 w 5715000"/>
                <a:gd name="connsiteY174" fmla="*/ 33814 h 38100"/>
                <a:gd name="connsiteX175" fmla="*/ 2757011 w 5715000"/>
                <a:gd name="connsiteY175" fmla="*/ 31909 h 38100"/>
                <a:gd name="connsiteX176" fmla="*/ 2794159 w 5715000"/>
                <a:gd name="connsiteY176" fmla="*/ 7144 h 38100"/>
                <a:gd name="connsiteX177" fmla="*/ 2732246 w 5715000"/>
                <a:gd name="connsiteY177" fmla="*/ 9049 h 38100"/>
                <a:gd name="connsiteX178" fmla="*/ 2732246 w 5715000"/>
                <a:gd name="connsiteY178" fmla="*/ 9049 h 38100"/>
                <a:gd name="connsiteX179" fmla="*/ 2732246 w 5715000"/>
                <a:gd name="connsiteY179" fmla="*/ 9049 h 38100"/>
                <a:gd name="connsiteX180" fmla="*/ 2732246 w 5715000"/>
                <a:gd name="connsiteY180" fmla="*/ 9049 h 38100"/>
                <a:gd name="connsiteX181" fmla="*/ 2608421 w 5715000"/>
                <a:gd name="connsiteY181" fmla="*/ 9049 h 38100"/>
                <a:gd name="connsiteX182" fmla="*/ 2610326 w 5715000"/>
                <a:gd name="connsiteY182" fmla="*/ 33814 h 38100"/>
                <a:gd name="connsiteX183" fmla="*/ 2629376 w 5715000"/>
                <a:gd name="connsiteY183" fmla="*/ 33814 h 38100"/>
                <a:gd name="connsiteX184" fmla="*/ 2633186 w 5715000"/>
                <a:gd name="connsiteY184" fmla="*/ 26194 h 38100"/>
                <a:gd name="connsiteX185" fmla="*/ 2633186 w 5715000"/>
                <a:gd name="connsiteY185" fmla="*/ 33814 h 38100"/>
                <a:gd name="connsiteX186" fmla="*/ 2683669 w 5715000"/>
                <a:gd name="connsiteY186" fmla="*/ 33814 h 38100"/>
                <a:gd name="connsiteX187" fmla="*/ 2700814 w 5715000"/>
                <a:gd name="connsiteY187" fmla="*/ 9049 h 38100"/>
                <a:gd name="connsiteX188" fmla="*/ 2608421 w 5715000"/>
                <a:gd name="connsiteY188" fmla="*/ 9049 h 38100"/>
                <a:gd name="connsiteX189" fmla="*/ 2608421 w 5715000"/>
                <a:gd name="connsiteY189" fmla="*/ 9049 h 38100"/>
                <a:gd name="connsiteX190" fmla="*/ 2608421 w 5715000"/>
                <a:gd name="connsiteY190" fmla="*/ 9049 h 38100"/>
                <a:gd name="connsiteX191" fmla="*/ 2608421 w 5715000"/>
                <a:gd name="connsiteY191" fmla="*/ 9049 h 38100"/>
                <a:gd name="connsiteX192" fmla="*/ 2318861 w 5715000"/>
                <a:gd name="connsiteY192" fmla="*/ 9049 h 38100"/>
                <a:gd name="connsiteX193" fmla="*/ 2313146 w 5715000"/>
                <a:gd name="connsiteY193" fmla="*/ 33814 h 38100"/>
                <a:gd name="connsiteX194" fmla="*/ 2324576 w 5715000"/>
                <a:gd name="connsiteY194" fmla="*/ 33814 h 38100"/>
                <a:gd name="connsiteX195" fmla="*/ 2330291 w 5715000"/>
                <a:gd name="connsiteY195" fmla="*/ 9049 h 38100"/>
                <a:gd name="connsiteX196" fmla="*/ 2318861 w 5715000"/>
                <a:gd name="connsiteY196" fmla="*/ 9049 h 38100"/>
                <a:gd name="connsiteX197" fmla="*/ 2318861 w 5715000"/>
                <a:gd name="connsiteY197" fmla="*/ 9049 h 38100"/>
                <a:gd name="connsiteX198" fmla="*/ 2318861 w 5715000"/>
                <a:gd name="connsiteY198" fmla="*/ 9049 h 38100"/>
                <a:gd name="connsiteX199" fmla="*/ 2318861 w 5715000"/>
                <a:gd name="connsiteY199" fmla="*/ 9049 h 38100"/>
                <a:gd name="connsiteX200" fmla="*/ 2181701 w 5715000"/>
                <a:gd name="connsiteY200" fmla="*/ 9049 h 38100"/>
                <a:gd name="connsiteX201" fmla="*/ 2179796 w 5715000"/>
                <a:gd name="connsiteY201" fmla="*/ 20479 h 38100"/>
                <a:gd name="connsiteX202" fmla="*/ 2172176 w 5715000"/>
                <a:gd name="connsiteY202" fmla="*/ 33814 h 38100"/>
                <a:gd name="connsiteX203" fmla="*/ 2216944 w 5715000"/>
                <a:gd name="connsiteY203" fmla="*/ 33814 h 38100"/>
                <a:gd name="connsiteX204" fmla="*/ 2207419 w 5715000"/>
                <a:gd name="connsiteY204" fmla="*/ 7144 h 38100"/>
                <a:gd name="connsiteX205" fmla="*/ 2181701 w 5715000"/>
                <a:gd name="connsiteY205" fmla="*/ 9049 h 38100"/>
                <a:gd name="connsiteX206" fmla="*/ 2181701 w 5715000"/>
                <a:gd name="connsiteY206" fmla="*/ 9049 h 38100"/>
                <a:gd name="connsiteX207" fmla="*/ 2181701 w 5715000"/>
                <a:gd name="connsiteY207" fmla="*/ 9049 h 38100"/>
                <a:gd name="connsiteX208" fmla="*/ 2181701 w 5715000"/>
                <a:gd name="connsiteY208" fmla="*/ 9049 h 38100"/>
                <a:gd name="connsiteX209" fmla="*/ 1959769 w 5715000"/>
                <a:gd name="connsiteY209" fmla="*/ 9049 h 38100"/>
                <a:gd name="connsiteX210" fmla="*/ 1965484 w 5715000"/>
                <a:gd name="connsiteY210" fmla="*/ 33814 h 38100"/>
                <a:gd name="connsiteX211" fmla="*/ 2077879 w 5715000"/>
                <a:gd name="connsiteY211" fmla="*/ 33814 h 38100"/>
                <a:gd name="connsiteX212" fmla="*/ 2079784 w 5715000"/>
                <a:gd name="connsiteY212" fmla="*/ 31909 h 38100"/>
                <a:gd name="connsiteX213" fmla="*/ 2079784 w 5715000"/>
                <a:gd name="connsiteY213" fmla="*/ 33814 h 38100"/>
                <a:gd name="connsiteX214" fmla="*/ 2120741 w 5715000"/>
                <a:gd name="connsiteY214" fmla="*/ 33814 h 38100"/>
                <a:gd name="connsiteX215" fmla="*/ 2107406 w 5715000"/>
                <a:gd name="connsiteY215" fmla="*/ 9049 h 38100"/>
                <a:gd name="connsiteX216" fmla="*/ 1959769 w 5715000"/>
                <a:gd name="connsiteY216" fmla="*/ 9049 h 38100"/>
                <a:gd name="connsiteX217" fmla="*/ 1959769 w 5715000"/>
                <a:gd name="connsiteY217" fmla="*/ 9049 h 38100"/>
                <a:gd name="connsiteX218" fmla="*/ 1959769 w 5715000"/>
                <a:gd name="connsiteY218" fmla="*/ 9049 h 38100"/>
                <a:gd name="connsiteX219" fmla="*/ 1959769 w 5715000"/>
                <a:gd name="connsiteY219" fmla="*/ 9049 h 38100"/>
                <a:gd name="connsiteX220" fmla="*/ 1874044 w 5715000"/>
                <a:gd name="connsiteY220" fmla="*/ 9049 h 38100"/>
                <a:gd name="connsiteX221" fmla="*/ 1881664 w 5715000"/>
                <a:gd name="connsiteY221" fmla="*/ 20479 h 38100"/>
                <a:gd name="connsiteX222" fmla="*/ 1893094 w 5715000"/>
                <a:gd name="connsiteY222" fmla="*/ 14764 h 38100"/>
                <a:gd name="connsiteX223" fmla="*/ 1902619 w 5715000"/>
                <a:gd name="connsiteY223" fmla="*/ 10954 h 38100"/>
                <a:gd name="connsiteX224" fmla="*/ 1902619 w 5715000"/>
                <a:gd name="connsiteY224" fmla="*/ 9049 h 38100"/>
                <a:gd name="connsiteX225" fmla="*/ 1874044 w 5715000"/>
                <a:gd name="connsiteY225" fmla="*/ 9049 h 38100"/>
                <a:gd name="connsiteX226" fmla="*/ 1874044 w 5715000"/>
                <a:gd name="connsiteY226" fmla="*/ 9049 h 38100"/>
                <a:gd name="connsiteX227" fmla="*/ 1874044 w 5715000"/>
                <a:gd name="connsiteY227" fmla="*/ 9049 h 38100"/>
                <a:gd name="connsiteX228" fmla="*/ 1874044 w 5715000"/>
                <a:gd name="connsiteY228" fmla="*/ 9049 h 38100"/>
                <a:gd name="connsiteX229" fmla="*/ 1793081 w 5715000"/>
                <a:gd name="connsiteY229" fmla="*/ 9049 h 38100"/>
                <a:gd name="connsiteX230" fmla="*/ 1757839 w 5715000"/>
                <a:gd name="connsiteY230" fmla="*/ 26194 h 38100"/>
                <a:gd name="connsiteX231" fmla="*/ 1769269 w 5715000"/>
                <a:gd name="connsiteY231" fmla="*/ 14764 h 38100"/>
                <a:gd name="connsiteX232" fmla="*/ 1738789 w 5715000"/>
                <a:gd name="connsiteY232" fmla="*/ 14764 h 38100"/>
                <a:gd name="connsiteX233" fmla="*/ 1738789 w 5715000"/>
                <a:gd name="connsiteY233" fmla="*/ 26194 h 38100"/>
                <a:gd name="connsiteX234" fmla="*/ 1746409 w 5715000"/>
                <a:gd name="connsiteY234" fmla="*/ 33814 h 38100"/>
                <a:gd name="connsiteX235" fmla="*/ 1796891 w 5715000"/>
                <a:gd name="connsiteY235" fmla="*/ 33814 h 38100"/>
                <a:gd name="connsiteX236" fmla="*/ 1812131 w 5715000"/>
                <a:gd name="connsiteY236" fmla="*/ 31909 h 38100"/>
                <a:gd name="connsiteX237" fmla="*/ 1812131 w 5715000"/>
                <a:gd name="connsiteY237" fmla="*/ 7144 h 38100"/>
                <a:gd name="connsiteX238" fmla="*/ 1793081 w 5715000"/>
                <a:gd name="connsiteY238" fmla="*/ 7144 h 38100"/>
                <a:gd name="connsiteX239" fmla="*/ 1793081 w 5715000"/>
                <a:gd name="connsiteY239" fmla="*/ 9049 h 38100"/>
                <a:gd name="connsiteX240" fmla="*/ 1793081 w 5715000"/>
                <a:gd name="connsiteY240" fmla="*/ 9049 h 38100"/>
                <a:gd name="connsiteX241" fmla="*/ 1793081 w 5715000"/>
                <a:gd name="connsiteY241" fmla="*/ 9049 h 38100"/>
                <a:gd name="connsiteX242" fmla="*/ 1772126 w 5715000"/>
                <a:gd name="connsiteY242" fmla="*/ 9049 h 38100"/>
                <a:gd name="connsiteX243" fmla="*/ 1770221 w 5715000"/>
                <a:gd name="connsiteY243" fmla="*/ 14764 h 38100"/>
                <a:gd name="connsiteX244" fmla="*/ 1781651 w 5715000"/>
                <a:gd name="connsiteY244" fmla="*/ 14764 h 38100"/>
                <a:gd name="connsiteX245" fmla="*/ 1781651 w 5715000"/>
                <a:gd name="connsiteY245" fmla="*/ 9049 h 38100"/>
                <a:gd name="connsiteX246" fmla="*/ 1772126 w 5715000"/>
                <a:gd name="connsiteY246" fmla="*/ 9049 h 38100"/>
                <a:gd name="connsiteX247" fmla="*/ 1772126 w 5715000"/>
                <a:gd name="connsiteY247" fmla="*/ 9049 h 38100"/>
                <a:gd name="connsiteX248" fmla="*/ 1772126 w 5715000"/>
                <a:gd name="connsiteY248" fmla="*/ 9049 h 38100"/>
                <a:gd name="connsiteX249" fmla="*/ 1772126 w 5715000"/>
                <a:gd name="connsiteY249" fmla="*/ 9049 h 38100"/>
                <a:gd name="connsiteX250" fmla="*/ 1657826 w 5715000"/>
                <a:gd name="connsiteY250" fmla="*/ 9049 h 38100"/>
                <a:gd name="connsiteX251" fmla="*/ 1657826 w 5715000"/>
                <a:gd name="connsiteY251" fmla="*/ 20479 h 38100"/>
                <a:gd name="connsiteX252" fmla="*/ 1676876 w 5715000"/>
                <a:gd name="connsiteY252" fmla="*/ 26194 h 38100"/>
                <a:gd name="connsiteX253" fmla="*/ 1657826 w 5715000"/>
                <a:gd name="connsiteY253" fmla="*/ 33814 h 38100"/>
                <a:gd name="connsiteX254" fmla="*/ 1688306 w 5715000"/>
                <a:gd name="connsiteY254" fmla="*/ 33814 h 38100"/>
                <a:gd name="connsiteX255" fmla="*/ 1697831 w 5715000"/>
                <a:gd name="connsiteY255" fmla="*/ 9049 h 38100"/>
                <a:gd name="connsiteX256" fmla="*/ 1657826 w 5715000"/>
                <a:gd name="connsiteY256" fmla="*/ 9049 h 38100"/>
                <a:gd name="connsiteX257" fmla="*/ 1657826 w 5715000"/>
                <a:gd name="connsiteY257" fmla="*/ 9049 h 38100"/>
                <a:gd name="connsiteX258" fmla="*/ 1657826 w 5715000"/>
                <a:gd name="connsiteY258" fmla="*/ 9049 h 38100"/>
                <a:gd name="connsiteX259" fmla="*/ 1657826 w 5715000"/>
                <a:gd name="connsiteY259" fmla="*/ 9049 h 38100"/>
                <a:gd name="connsiteX260" fmla="*/ 1611154 w 5715000"/>
                <a:gd name="connsiteY260" fmla="*/ 9049 h 38100"/>
                <a:gd name="connsiteX261" fmla="*/ 1603534 w 5715000"/>
                <a:gd name="connsiteY261" fmla="*/ 20479 h 38100"/>
                <a:gd name="connsiteX262" fmla="*/ 1603534 w 5715000"/>
                <a:gd name="connsiteY262" fmla="*/ 14764 h 38100"/>
                <a:gd name="connsiteX263" fmla="*/ 1599724 w 5715000"/>
                <a:gd name="connsiteY263" fmla="*/ 9049 h 38100"/>
                <a:gd name="connsiteX264" fmla="*/ 1460659 w 5715000"/>
                <a:gd name="connsiteY264" fmla="*/ 9049 h 38100"/>
                <a:gd name="connsiteX265" fmla="*/ 1505426 w 5715000"/>
                <a:gd name="connsiteY265" fmla="*/ 33814 h 38100"/>
                <a:gd name="connsiteX266" fmla="*/ 1522571 w 5715000"/>
                <a:gd name="connsiteY266" fmla="*/ 33814 h 38100"/>
                <a:gd name="connsiteX267" fmla="*/ 1509236 w 5715000"/>
                <a:gd name="connsiteY267" fmla="*/ 20479 h 38100"/>
                <a:gd name="connsiteX268" fmla="*/ 1514951 w 5715000"/>
                <a:gd name="connsiteY268" fmla="*/ 20479 h 38100"/>
                <a:gd name="connsiteX269" fmla="*/ 1539716 w 5715000"/>
                <a:gd name="connsiteY269" fmla="*/ 31909 h 38100"/>
                <a:gd name="connsiteX270" fmla="*/ 1539716 w 5715000"/>
                <a:gd name="connsiteY270" fmla="*/ 33814 h 38100"/>
                <a:gd name="connsiteX271" fmla="*/ 1620679 w 5715000"/>
                <a:gd name="connsiteY271" fmla="*/ 33814 h 38100"/>
                <a:gd name="connsiteX272" fmla="*/ 1620679 w 5715000"/>
                <a:gd name="connsiteY272" fmla="*/ 20479 h 38100"/>
                <a:gd name="connsiteX273" fmla="*/ 1635919 w 5715000"/>
                <a:gd name="connsiteY273" fmla="*/ 9049 h 38100"/>
                <a:gd name="connsiteX274" fmla="*/ 1611154 w 5715000"/>
                <a:gd name="connsiteY274" fmla="*/ 9049 h 38100"/>
                <a:gd name="connsiteX275" fmla="*/ 1611154 w 5715000"/>
                <a:gd name="connsiteY275" fmla="*/ 9049 h 38100"/>
                <a:gd name="connsiteX276" fmla="*/ 1611154 w 5715000"/>
                <a:gd name="connsiteY276" fmla="*/ 9049 h 38100"/>
                <a:gd name="connsiteX277" fmla="*/ 1611154 w 5715000"/>
                <a:gd name="connsiteY277" fmla="*/ 9049 h 38100"/>
                <a:gd name="connsiteX278" fmla="*/ 1186339 w 5715000"/>
                <a:gd name="connsiteY278" fmla="*/ 9049 h 38100"/>
                <a:gd name="connsiteX279" fmla="*/ 1186339 w 5715000"/>
                <a:gd name="connsiteY279" fmla="*/ 20479 h 38100"/>
                <a:gd name="connsiteX280" fmla="*/ 1197769 w 5715000"/>
                <a:gd name="connsiteY280" fmla="*/ 20479 h 38100"/>
                <a:gd name="connsiteX281" fmla="*/ 1197769 w 5715000"/>
                <a:gd name="connsiteY281" fmla="*/ 26194 h 38100"/>
                <a:gd name="connsiteX282" fmla="*/ 1203484 w 5715000"/>
                <a:gd name="connsiteY282" fmla="*/ 26194 h 38100"/>
                <a:gd name="connsiteX283" fmla="*/ 1203484 w 5715000"/>
                <a:gd name="connsiteY283" fmla="*/ 20479 h 38100"/>
                <a:gd name="connsiteX284" fmla="*/ 1214914 w 5715000"/>
                <a:gd name="connsiteY284" fmla="*/ 9049 h 38100"/>
                <a:gd name="connsiteX285" fmla="*/ 1186339 w 5715000"/>
                <a:gd name="connsiteY285" fmla="*/ 9049 h 38100"/>
                <a:gd name="connsiteX286" fmla="*/ 1186339 w 5715000"/>
                <a:gd name="connsiteY286" fmla="*/ 9049 h 38100"/>
                <a:gd name="connsiteX287" fmla="*/ 1186339 w 5715000"/>
                <a:gd name="connsiteY287" fmla="*/ 9049 h 38100"/>
                <a:gd name="connsiteX288" fmla="*/ 1186339 w 5715000"/>
                <a:gd name="connsiteY288" fmla="*/ 9049 h 38100"/>
                <a:gd name="connsiteX289" fmla="*/ 975836 w 5715000"/>
                <a:gd name="connsiteY289" fmla="*/ 9049 h 38100"/>
                <a:gd name="connsiteX290" fmla="*/ 983456 w 5715000"/>
                <a:gd name="connsiteY290" fmla="*/ 33814 h 38100"/>
                <a:gd name="connsiteX291" fmla="*/ 989171 w 5715000"/>
                <a:gd name="connsiteY291" fmla="*/ 33814 h 38100"/>
                <a:gd name="connsiteX292" fmla="*/ 989171 w 5715000"/>
                <a:gd name="connsiteY292" fmla="*/ 9049 h 38100"/>
                <a:gd name="connsiteX293" fmla="*/ 975836 w 5715000"/>
                <a:gd name="connsiteY293" fmla="*/ 9049 h 38100"/>
                <a:gd name="connsiteX294" fmla="*/ 975836 w 5715000"/>
                <a:gd name="connsiteY294" fmla="*/ 9049 h 38100"/>
                <a:gd name="connsiteX295" fmla="*/ 975836 w 5715000"/>
                <a:gd name="connsiteY295" fmla="*/ 9049 h 38100"/>
                <a:gd name="connsiteX296" fmla="*/ 975836 w 5715000"/>
                <a:gd name="connsiteY296" fmla="*/ 9049 h 38100"/>
                <a:gd name="connsiteX297" fmla="*/ 927259 w 5715000"/>
                <a:gd name="connsiteY297" fmla="*/ 9049 h 38100"/>
                <a:gd name="connsiteX298" fmla="*/ 932974 w 5715000"/>
                <a:gd name="connsiteY298" fmla="*/ 14764 h 38100"/>
                <a:gd name="connsiteX299" fmla="*/ 946309 w 5715000"/>
                <a:gd name="connsiteY299" fmla="*/ 9049 h 38100"/>
                <a:gd name="connsiteX300" fmla="*/ 927259 w 5715000"/>
                <a:gd name="connsiteY300" fmla="*/ 9049 h 38100"/>
                <a:gd name="connsiteX301" fmla="*/ 927259 w 5715000"/>
                <a:gd name="connsiteY301" fmla="*/ 9049 h 38100"/>
                <a:gd name="connsiteX302" fmla="*/ 927259 w 5715000"/>
                <a:gd name="connsiteY302" fmla="*/ 9049 h 38100"/>
                <a:gd name="connsiteX303" fmla="*/ 927259 w 5715000"/>
                <a:gd name="connsiteY303" fmla="*/ 9049 h 38100"/>
                <a:gd name="connsiteX304" fmla="*/ 889159 w 5715000"/>
                <a:gd name="connsiteY304" fmla="*/ 9049 h 38100"/>
                <a:gd name="connsiteX305" fmla="*/ 889159 w 5715000"/>
                <a:gd name="connsiteY305" fmla="*/ 33814 h 38100"/>
                <a:gd name="connsiteX306" fmla="*/ 900589 w 5715000"/>
                <a:gd name="connsiteY306" fmla="*/ 33814 h 38100"/>
                <a:gd name="connsiteX307" fmla="*/ 900589 w 5715000"/>
                <a:gd name="connsiteY307" fmla="*/ 9049 h 38100"/>
                <a:gd name="connsiteX308" fmla="*/ 889159 w 5715000"/>
                <a:gd name="connsiteY308" fmla="*/ 9049 h 38100"/>
                <a:gd name="connsiteX309" fmla="*/ 889159 w 5715000"/>
                <a:gd name="connsiteY309" fmla="*/ 9049 h 38100"/>
                <a:gd name="connsiteX310" fmla="*/ 889159 w 5715000"/>
                <a:gd name="connsiteY310" fmla="*/ 9049 h 38100"/>
                <a:gd name="connsiteX311" fmla="*/ 889159 w 5715000"/>
                <a:gd name="connsiteY311" fmla="*/ 9049 h 38100"/>
                <a:gd name="connsiteX312" fmla="*/ 802481 w 5715000"/>
                <a:gd name="connsiteY312" fmla="*/ 9049 h 38100"/>
                <a:gd name="connsiteX313" fmla="*/ 802481 w 5715000"/>
                <a:gd name="connsiteY313" fmla="*/ 14764 h 38100"/>
                <a:gd name="connsiteX314" fmla="*/ 813911 w 5715000"/>
                <a:gd name="connsiteY314" fmla="*/ 14764 h 38100"/>
                <a:gd name="connsiteX315" fmla="*/ 864394 w 5715000"/>
                <a:gd name="connsiteY315" fmla="*/ 20479 h 38100"/>
                <a:gd name="connsiteX316" fmla="*/ 866299 w 5715000"/>
                <a:gd name="connsiteY316" fmla="*/ 9049 h 38100"/>
                <a:gd name="connsiteX317" fmla="*/ 802481 w 5715000"/>
                <a:gd name="connsiteY317" fmla="*/ 9049 h 38100"/>
                <a:gd name="connsiteX318" fmla="*/ 802481 w 5715000"/>
                <a:gd name="connsiteY318" fmla="*/ 9049 h 38100"/>
                <a:gd name="connsiteX319" fmla="*/ 802481 w 5715000"/>
                <a:gd name="connsiteY319" fmla="*/ 9049 h 38100"/>
                <a:gd name="connsiteX320" fmla="*/ 802481 w 5715000"/>
                <a:gd name="connsiteY320" fmla="*/ 9049 h 38100"/>
                <a:gd name="connsiteX321" fmla="*/ 724376 w 5715000"/>
                <a:gd name="connsiteY321" fmla="*/ 9049 h 38100"/>
                <a:gd name="connsiteX322" fmla="*/ 731996 w 5715000"/>
                <a:gd name="connsiteY322" fmla="*/ 20479 h 38100"/>
                <a:gd name="connsiteX323" fmla="*/ 712946 w 5715000"/>
                <a:gd name="connsiteY323" fmla="*/ 20479 h 38100"/>
                <a:gd name="connsiteX324" fmla="*/ 712946 w 5715000"/>
                <a:gd name="connsiteY324" fmla="*/ 9049 h 38100"/>
                <a:gd name="connsiteX325" fmla="*/ 682466 w 5715000"/>
                <a:gd name="connsiteY325" fmla="*/ 9049 h 38100"/>
                <a:gd name="connsiteX326" fmla="*/ 682466 w 5715000"/>
                <a:gd name="connsiteY326" fmla="*/ 14764 h 38100"/>
                <a:gd name="connsiteX327" fmla="*/ 676751 w 5715000"/>
                <a:gd name="connsiteY327" fmla="*/ 33814 h 38100"/>
                <a:gd name="connsiteX328" fmla="*/ 695801 w 5715000"/>
                <a:gd name="connsiteY328" fmla="*/ 33814 h 38100"/>
                <a:gd name="connsiteX329" fmla="*/ 699611 w 5715000"/>
                <a:gd name="connsiteY329" fmla="*/ 31909 h 38100"/>
                <a:gd name="connsiteX330" fmla="*/ 699611 w 5715000"/>
                <a:gd name="connsiteY330" fmla="*/ 33814 h 38100"/>
                <a:gd name="connsiteX331" fmla="*/ 757714 w 5715000"/>
                <a:gd name="connsiteY331" fmla="*/ 33814 h 38100"/>
                <a:gd name="connsiteX332" fmla="*/ 750094 w 5715000"/>
                <a:gd name="connsiteY332" fmla="*/ 20479 h 38100"/>
                <a:gd name="connsiteX333" fmla="*/ 771049 w 5715000"/>
                <a:gd name="connsiteY333" fmla="*/ 9049 h 38100"/>
                <a:gd name="connsiteX334" fmla="*/ 724376 w 5715000"/>
                <a:gd name="connsiteY334" fmla="*/ 9049 h 38100"/>
                <a:gd name="connsiteX335" fmla="*/ 724376 w 5715000"/>
                <a:gd name="connsiteY335" fmla="*/ 9049 h 38100"/>
                <a:gd name="connsiteX336" fmla="*/ 724376 w 5715000"/>
                <a:gd name="connsiteY336" fmla="*/ 9049 h 38100"/>
                <a:gd name="connsiteX337" fmla="*/ 724376 w 5715000"/>
                <a:gd name="connsiteY337" fmla="*/ 9049 h 38100"/>
                <a:gd name="connsiteX338" fmla="*/ 457676 w 5715000"/>
                <a:gd name="connsiteY338" fmla="*/ 9049 h 38100"/>
                <a:gd name="connsiteX339" fmla="*/ 446246 w 5715000"/>
                <a:gd name="connsiteY339" fmla="*/ 33814 h 38100"/>
                <a:gd name="connsiteX340" fmla="*/ 457676 w 5715000"/>
                <a:gd name="connsiteY340" fmla="*/ 33814 h 38100"/>
                <a:gd name="connsiteX341" fmla="*/ 457676 w 5715000"/>
                <a:gd name="connsiteY341" fmla="*/ 35719 h 38100"/>
                <a:gd name="connsiteX342" fmla="*/ 651034 w 5715000"/>
                <a:gd name="connsiteY342" fmla="*/ 35719 h 38100"/>
                <a:gd name="connsiteX343" fmla="*/ 666274 w 5715000"/>
                <a:gd name="connsiteY343" fmla="*/ 10954 h 38100"/>
                <a:gd name="connsiteX344" fmla="*/ 457676 w 5715000"/>
                <a:gd name="connsiteY344" fmla="*/ 9049 h 38100"/>
                <a:gd name="connsiteX345" fmla="*/ 457676 w 5715000"/>
                <a:gd name="connsiteY345" fmla="*/ 9049 h 38100"/>
                <a:gd name="connsiteX346" fmla="*/ 457676 w 5715000"/>
                <a:gd name="connsiteY346" fmla="*/ 9049 h 38100"/>
                <a:gd name="connsiteX347" fmla="*/ 457676 w 5715000"/>
                <a:gd name="connsiteY347" fmla="*/ 9049 h 38100"/>
                <a:gd name="connsiteX348" fmla="*/ 4898231 w 5715000"/>
                <a:gd name="connsiteY348" fmla="*/ 33814 h 38100"/>
                <a:gd name="connsiteX349" fmla="*/ 4898231 w 5715000"/>
                <a:gd name="connsiteY349" fmla="*/ 26194 h 38100"/>
                <a:gd name="connsiteX350" fmla="*/ 4882992 w 5715000"/>
                <a:gd name="connsiteY350" fmla="*/ 33814 h 38100"/>
                <a:gd name="connsiteX351" fmla="*/ 4898231 w 5715000"/>
                <a:gd name="connsiteY351" fmla="*/ 33814 h 38100"/>
                <a:gd name="connsiteX352" fmla="*/ 4898231 w 5715000"/>
                <a:gd name="connsiteY352" fmla="*/ 33814 h 38100"/>
                <a:gd name="connsiteX353" fmla="*/ 4898231 w 5715000"/>
                <a:gd name="connsiteY353" fmla="*/ 33814 h 38100"/>
                <a:gd name="connsiteX354" fmla="*/ 4898231 w 5715000"/>
                <a:gd name="connsiteY354" fmla="*/ 33814 h 38100"/>
                <a:gd name="connsiteX355" fmla="*/ 3136106 w 5715000"/>
                <a:gd name="connsiteY355" fmla="*/ 33814 h 38100"/>
                <a:gd name="connsiteX356" fmla="*/ 3136106 w 5715000"/>
                <a:gd name="connsiteY356" fmla="*/ 33814 h 38100"/>
                <a:gd name="connsiteX357" fmla="*/ 3117056 w 5715000"/>
                <a:gd name="connsiteY357" fmla="*/ 20479 h 38100"/>
                <a:gd name="connsiteX358" fmla="*/ 3113246 w 5715000"/>
                <a:gd name="connsiteY358" fmla="*/ 33814 h 38100"/>
                <a:gd name="connsiteX359" fmla="*/ 3136106 w 5715000"/>
                <a:gd name="connsiteY359" fmla="*/ 33814 h 38100"/>
                <a:gd name="connsiteX360" fmla="*/ 3136106 w 5715000"/>
                <a:gd name="connsiteY360" fmla="*/ 33814 h 38100"/>
                <a:gd name="connsiteX361" fmla="*/ 3136106 w 5715000"/>
                <a:gd name="connsiteY361" fmla="*/ 33814 h 38100"/>
                <a:gd name="connsiteX362" fmla="*/ 3136106 w 5715000"/>
                <a:gd name="connsiteY362" fmla="*/ 33814 h 38100"/>
                <a:gd name="connsiteX363" fmla="*/ 3025616 w 5715000"/>
                <a:gd name="connsiteY363" fmla="*/ 33814 h 38100"/>
                <a:gd name="connsiteX364" fmla="*/ 2998946 w 5715000"/>
                <a:gd name="connsiteY364" fmla="*/ 20479 h 38100"/>
                <a:gd name="connsiteX365" fmla="*/ 3000851 w 5715000"/>
                <a:gd name="connsiteY365" fmla="*/ 33814 h 38100"/>
                <a:gd name="connsiteX366" fmla="*/ 3025616 w 5715000"/>
                <a:gd name="connsiteY366" fmla="*/ 33814 h 38100"/>
                <a:gd name="connsiteX367" fmla="*/ 3025616 w 5715000"/>
                <a:gd name="connsiteY367" fmla="*/ 33814 h 38100"/>
                <a:gd name="connsiteX368" fmla="*/ 3025616 w 5715000"/>
                <a:gd name="connsiteY368" fmla="*/ 33814 h 38100"/>
                <a:gd name="connsiteX369" fmla="*/ 3025616 w 5715000"/>
                <a:gd name="connsiteY369" fmla="*/ 33814 h 38100"/>
                <a:gd name="connsiteX370" fmla="*/ 2933224 w 5715000"/>
                <a:gd name="connsiteY370" fmla="*/ 33814 h 38100"/>
                <a:gd name="connsiteX371" fmla="*/ 2933224 w 5715000"/>
                <a:gd name="connsiteY371" fmla="*/ 33814 h 38100"/>
                <a:gd name="connsiteX372" fmla="*/ 2927509 w 5715000"/>
                <a:gd name="connsiteY372" fmla="*/ 33814 h 38100"/>
                <a:gd name="connsiteX373" fmla="*/ 2933224 w 5715000"/>
                <a:gd name="connsiteY373" fmla="*/ 33814 h 38100"/>
                <a:gd name="connsiteX374" fmla="*/ 2933224 w 5715000"/>
                <a:gd name="connsiteY374" fmla="*/ 33814 h 38100"/>
                <a:gd name="connsiteX375" fmla="*/ 2933224 w 5715000"/>
                <a:gd name="connsiteY375" fmla="*/ 33814 h 38100"/>
                <a:gd name="connsiteX376" fmla="*/ 2933224 w 5715000"/>
                <a:gd name="connsiteY376" fmla="*/ 33814 h 38100"/>
                <a:gd name="connsiteX377" fmla="*/ 1903571 w 5715000"/>
                <a:gd name="connsiteY377" fmla="*/ 33814 h 38100"/>
                <a:gd name="connsiteX378" fmla="*/ 1905476 w 5715000"/>
                <a:gd name="connsiteY378" fmla="*/ 20479 h 38100"/>
                <a:gd name="connsiteX379" fmla="*/ 1894046 w 5715000"/>
                <a:gd name="connsiteY379" fmla="*/ 20479 h 38100"/>
                <a:gd name="connsiteX380" fmla="*/ 1856899 w 5715000"/>
                <a:gd name="connsiteY380" fmla="*/ 33814 h 38100"/>
                <a:gd name="connsiteX381" fmla="*/ 1903571 w 5715000"/>
                <a:gd name="connsiteY381" fmla="*/ 33814 h 38100"/>
                <a:gd name="connsiteX382" fmla="*/ 1903571 w 5715000"/>
                <a:gd name="connsiteY382" fmla="*/ 33814 h 38100"/>
                <a:gd name="connsiteX383" fmla="*/ 1903571 w 5715000"/>
                <a:gd name="connsiteY383" fmla="*/ 33814 h 38100"/>
                <a:gd name="connsiteX384" fmla="*/ 1903571 w 5715000"/>
                <a:gd name="connsiteY384" fmla="*/ 33814 h 38100"/>
                <a:gd name="connsiteX385" fmla="*/ 1652111 w 5715000"/>
                <a:gd name="connsiteY385" fmla="*/ 33814 h 38100"/>
                <a:gd name="connsiteX386" fmla="*/ 1652111 w 5715000"/>
                <a:gd name="connsiteY386" fmla="*/ 20479 h 38100"/>
                <a:gd name="connsiteX387" fmla="*/ 1627346 w 5715000"/>
                <a:gd name="connsiteY387" fmla="*/ 26194 h 38100"/>
                <a:gd name="connsiteX388" fmla="*/ 1629251 w 5715000"/>
                <a:gd name="connsiteY388" fmla="*/ 33814 h 38100"/>
                <a:gd name="connsiteX389" fmla="*/ 1652111 w 5715000"/>
                <a:gd name="connsiteY389" fmla="*/ 33814 h 38100"/>
                <a:gd name="connsiteX390" fmla="*/ 1652111 w 5715000"/>
                <a:gd name="connsiteY390" fmla="*/ 33814 h 38100"/>
                <a:gd name="connsiteX391" fmla="*/ 1652111 w 5715000"/>
                <a:gd name="connsiteY391" fmla="*/ 33814 h 38100"/>
                <a:gd name="connsiteX392" fmla="*/ 1652111 w 5715000"/>
                <a:gd name="connsiteY392" fmla="*/ 33814 h 38100"/>
                <a:gd name="connsiteX393" fmla="*/ 1294924 w 5715000"/>
                <a:gd name="connsiteY393" fmla="*/ 33814 h 38100"/>
                <a:gd name="connsiteX394" fmla="*/ 1296829 w 5715000"/>
                <a:gd name="connsiteY394" fmla="*/ 26194 h 38100"/>
                <a:gd name="connsiteX395" fmla="*/ 1277779 w 5715000"/>
                <a:gd name="connsiteY395" fmla="*/ 20479 h 38100"/>
                <a:gd name="connsiteX396" fmla="*/ 1258729 w 5715000"/>
                <a:gd name="connsiteY396" fmla="*/ 26194 h 38100"/>
                <a:gd name="connsiteX397" fmla="*/ 1268254 w 5715000"/>
                <a:gd name="connsiteY397" fmla="*/ 33814 h 38100"/>
                <a:gd name="connsiteX398" fmla="*/ 1294924 w 5715000"/>
                <a:gd name="connsiteY398" fmla="*/ 33814 h 38100"/>
                <a:gd name="connsiteX399" fmla="*/ 1294924 w 5715000"/>
                <a:gd name="connsiteY399" fmla="*/ 33814 h 38100"/>
                <a:gd name="connsiteX400" fmla="*/ 1294924 w 5715000"/>
                <a:gd name="connsiteY400" fmla="*/ 33814 h 38100"/>
                <a:gd name="connsiteX401" fmla="*/ 1294924 w 5715000"/>
                <a:gd name="connsiteY401" fmla="*/ 33814 h 38100"/>
                <a:gd name="connsiteX402" fmla="*/ 1107281 w 5715000"/>
                <a:gd name="connsiteY402" fmla="*/ 33814 h 38100"/>
                <a:gd name="connsiteX403" fmla="*/ 1099661 w 5715000"/>
                <a:gd name="connsiteY403" fmla="*/ 20479 h 38100"/>
                <a:gd name="connsiteX404" fmla="*/ 1093946 w 5715000"/>
                <a:gd name="connsiteY404" fmla="*/ 14764 h 38100"/>
                <a:gd name="connsiteX405" fmla="*/ 1092041 w 5715000"/>
                <a:gd name="connsiteY405" fmla="*/ 33814 h 38100"/>
                <a:gd name="connsiteX406" fmla="*/ 1107281 w 5715000"/>
                <a:gd name="connsiteY406" fmla="*/ 33814 h 38100"/>
                <a:gd name="connsiteX407" fmla="*/ 1107281 w 5715000"/>
                <a:gd name="connsiteY407" fmla="*/ 33814 h 38100"/>
                <a:gd name="connsiteX408" fmla="*/ 1107281 w 5715000"/>
                <a:gd name="connsiteY408" fmla="*/ 33814 h 38100"/>
                <a:gd name="connsiteX409" fmla="*/ 1107281 w 5715000"/>
                <a:gd name="connsiteY409" fmla="*/ 33814 h 38100"/>
                <a:gd name="connsiteX410" fmla="*/ 939641 w 5715000"/>
                <a:gd name="connsiteY410" fmla="*/ 33814 h 38100"/>
                <a:gd name="connsiteX411" fmla="*/ 932021 w 5715000"/>
                <a:gd name="connsiteY411" fmla="*/ 14764 h 38100"/>
                <a:gd name="connsiteX412" fmla="*/ 920591 w 5715000"/>
                <a:gd name="connsiteY412" fmla="*/ 14764 h 38100"/>
                <a:gd name="connsiteX413" fmla="*/ 920591 w 5715000"/>
                <a:gd name="connsiteY413" fmla="*/ 33814 h 38100"/>
                <a:gd name="connsiteX414" fmla="*/ 939641 w 5715000"/>
                <a:gd name="connsiteY414" fmla="*/ 33814 h 38100"/>
                <a:gd name="connsiteX415" fmla="*/ 939641 w 5715000"/>
                <a:gd name="connsiteY415" fmla="*/ 33814 h 38100"/>
                <a:gd name="connsiteX416" fmla="*/ 939641 w 5715000"/>
                <a:gd name="connsiteY416" fmla="*/ 33814 h 38100"/>
                <a:gd name="connsiteX417" fmla="*/ 939641 w 5715000"/>
                <a:gd name="connsiteY417" fmla="*/ 33814 h 38100"/>
                <a:gd name="connsiteX418" fmla="*/ 444341 w 5715000"/>
                <a:gd name="connsiteY418" fmla="*/ 33814 h 38100"/>
                <a:gd name="connsiteX419" fmla="*/ 442436 w 5715000"/>
                <a:gd name="connsiteY419" fmla="*/ 31909 h 38100"/>
                <a:gd name="connsiteX420" fmla="*/ 442436 w 5715000"/>
                <a:gd name="connsiteY420" fmla="*/ 33814 h 38100"/>
                <a:gd name="connsiteX421" fmla="*/ 444341 w 5715000"/>
                <a:gd name="connsiteY421" fmla="*/ 33814 h 38100"/>
                <a:gd name="connsiteX422" fmla="*/ 444341 w 5715000"/>
                <a:gd name="connsiteY422" fmla="*/ 33814 h 38100"/>
                <a:gd name="connsiteX423" fmla="*/ 444341 w 5715000"/>
                <a:gd name="connsiteY423" fmla="*/ 33814 h 38100"/>
                <a:gd name="connsiteX424" fmla="*/ 444341 w 5715000"/>
                <a:gd name="connsiteY424" fmla="*/ 33814 h 38100"/>
                <a:gd name="connsiteX425" fmla="*/ 179546 w 5715000"/>
                <a:gd name="connsiteY425" fmla="*/ 33814 h 38100"/>
                <a:gd name="connsiteX426" fmla="*/ 136684 w 5715000"/>
                <a:gd name="connsiteY426" fmla="*/ 20479 h 38100"/>
                <a:gd name="connsiteX427" fmla="*/ 7144 w 5715000"/>
                <a:gd name="connsiteY427" fmla="*/ 20479 h 38100"/>
                <a:gd name="connsiteX428" fmla="*/ 16669 w 5715000"/>
                <a:gd name="connsiteY428" fmla="*/ 33814 h 38100"/>
                <a:gd name="connsiteX429" fmla="*/ 179546 w 5715000"/>
                <a:gd name="connsiteY429" fmla="*/ 33814 h 38100"/>
                <a:gd name="connsiteX430" fmla="*/ 179546 w 5715000"/>
                <a:gd name="connsiteY430" fmla="*/ 33814 h 38100"/>
                <a:gd name="connsiteX431" fmla="*/ 179546 w 5715000"/>
                <a:gd name="connsiteY431" fmla="*/ 33814 h 38100"/>
                <a:gd name="connsiteX432" fmla="*/ 179546 w 5715000"/>
                <a:gd name="connsiteY432" fmla="*/ 33814 h 38100"/>
                <a:gd name="connsiteX433" fmla="*/ 3912394 w 5715000"/>
                <a:gd name="connsiteY433" fmla="*/ 26194 h 38100"/>
                <a:gd name="connsiteX434" fmla="*/ 3900964 w 5715000"/>
                <a:gd name="connsiteY434" fmla="*/ 26194 h 38100"/>
                <a:gd name="connsiteX435" fmla="*/ 3900964 w 5715000"/>
                <a:gd name="connsiteY435" fmla="*/ 31909 h 38100"/>
                <a:gd name="connsiteX436" fmla="*/ 3912394 w 5715000"/>
                <a:gd name="connsiteY436" fmla="*/ 26194 h 38100"/>
                <a:gd name="connsiteX437" fmla="*/ 3912394 w 5715000"/>
                <a:gd name="connsiteY437" fmla="*/ 26194 h 38100"/>
                <a:gd name="connsiteX438" fmla="*/ 3912394 w 5715000"/>
                <a:gd name="connsiteY438" fmla="*/ 26194 h 38100"/>
                <a:gd name="connsiteX439" fmla="*/ 3912394 w 5715000"/>
                <a:gd name="connsiteY439" fmla="*/ 26194 h 38100"/>
                <a:gd name="connsiteX440" fmla="*/ 639604 w 5715000"/>
                <a:gd name="connsiteY440" fmla="*/ 20479 h 38100"/>
                <a:gd name="connsiteX441" fmla="*/ 639604 w 5715000"/>
                <a:gd name="connsiteY441" fmla="*/ 31909 h 38100"/>
                <a:gd name="connsiteX442" fmla="*/ 628174 w 5715000"/>
                <a:gd name="connsiteY442" fmla="*/ 31909 h 38100"/>
                <a:gd name="connsiteX443" fmla="*/ 628174 w 5715000"/>
                <a:gd name="connsiteY443" fmla="*/ 20479 h 38100"/>
                <a:gd name="connsiteX444" fmla="*/ 639604 w 5715000"/>
                <a:gd name="connsiteY444" fmla="*/ 20479 h 38100"/>
                <a:gd name="connsiteX445" fmla="*/ 639604 w 5715000"/>
                <a:gd name="connsiteY445" fmla="*/ 20479 h 38100"/>
                <a:gd name="connsiteX446" fmla="*/ 639604 w 5715000"/>
                <a:gd name="connsiteY446" fmla="*/ 20479 h 38100"/>
                <a:gd name="connsiteX447" fmla="*/ 639604 w 5715000"/>
                <a:gd name="connsiteY447" fmla="*/ 20479 h 38100"/>
                <a:gd name="connsiteX448" fmla="*/ 4109561 w 5715000"/>
                <a:gd name="connsiteY448" fmla="*/ 20479 h 38100"/>
                <a:gd name="connsiteX449" fmla="*/ 4090511 w 5715000"/>
                <a:gd name="connsiteY449" fmla="*/ 20479 h 38100"/>
                <a:gd name="connsiteX450" fmla="*/ 4109561 w 5715000"/>
                <a:gd name="connsiteY450" fmla="*/ 20479 h 38100"/>
                <a:gd name="connsiteX451" fmla="*/ 4109561 w 5715000"/>
                <a:gd name="connsiteY451" fmla="*/ 20479 h 38100"/>
                <a:gd name="connsiteX452" fmla="*/ 4109561 w 5715000"/>
                <a:gd name="connsiteY452" fmla="*/ 20479 h 38100"/>
                <a:gd name="connsiteX453" fmla="*/ 4109561 w 5715000"/>
                <a:gd name="connsiteY453" fmla="*/ 20479 h 38100"/>
                <a:gd name="connsiteX454" fmla="*/ 1242536 w 5715000"/>
                <a:gd name="connsiteY454" fmla="*/ 14764 h 38100"/>
                <a:gd name="connsiteX455" fmla="*/ 1217771 w 5715000"/>
                <a:gd name="connsiteY455" fmla="*/ 14764 h 38100"/>
                <a:gd name="connsiteX456" fmla="*/ 1217771 w 5715000"/>
                <a:gd name="connsiteY456" fmla="*/ 26194 h 38100"/>
                <a:gd name="connsiteX457" fmla="*/ 1242536 w 5715000"/>
                <a:gd name="connsiteY457" fmla="*/ 14764 h 38100"/>
                <a:gd name="connsiteX458" fmla="*/ 1242536 w 5715000"/>
                <a:gd name="connsiteY458" fmla="*/ 14764 h 38100"/>
                <a:gd name="connsiteX459" fmla="*/ 1242536 w 5715000"/>
                <a:gd name="connsiteY459" fmla="*/ 14764 h 38100"/>
                <a:gd name="connsiteX460" fmla="*/ 1242536 w 5715000"/>
                <a:gd name="connsiteY460" fmla="*/ 14764 h 38100"/>
                <a:gd name="connsiteX461" fmla="*/ 3904774 w 5715000"/>
                <a:gd name="connsiteY461" fmla="*/ 14764 h 38100"/>
                <a:gd name="connsiteX462" fmla="*/ 3885724 w 5715000"/>
                <a:gd name="connsiteY462" fmla="*/ 20479 h 38100"/>
                <a:gd name="connsiteX463" fmla="*/ 3904774 w 5715000"/>
                <a:gd name="connsiteY463" fmla="*/ 14764 h 38100"/>
                <a:gd name="connsiteX464" fmla="*/ 3904774 w 5715000"/>
                <a:gd name="connsiteY464" fmla="*/ 14764 h 38100"/>
                <a:gd name="connsiteX465" fmla="*/ 3904774 w 5715000"/>
                <a:gd name="connsiteY465" fmla="*/ 14764 h 38100"/>
                <a:gd name="connsiteX466" fmla="*/ 3904774 w 5715000"/>
                <a:gd name="connsiteY466" fmla="*/ 14764 h 38100"/>
                <a:gd name="connsiteX467" fmla="*/ 3943826 w 5715000"/>
                <a:gd name="connsiteY467" fmla="*/ 14764 h 38100"/>
                <a:gd name="connsiteX468" fmla="*/ 3913346 w 5715000"/>
                <a:gd name="connsiteY468" fmla="*/ 26194 h 38100"/>
                <a:gd name="connsiteX469" fmla="*/ 3919061 w 5715000"/>
                <a:gd name="connsiteY469" fmla="*/ 26194 h 38100"/>
                <a:gd name="connsiteX470" fmla="*/ 3930491 w 5715000"/>
                <a:gd name="connsiteY470" fmla="*/ 31909 h 38100"/>
                <a:gd name="connsiteX471" fmla="*/ 3930491 w 5715000"/>
                <a:gd name="connsiteY471" fmla="*/ 26194 h 38100"/>
                <a:gd name="connsiteX472" fmla="*/ 3940016 w 5715000"/>
                <a:gd name="connsiteY472" fmla="*/ 22384 h 38100"/>
                <a:gd name="connsiteX473" fmla="*/ 3943826 w 5715000"/>
                <a:gd name="connsiteY473" fmla="*/ 14764 h 38100"/>
                <a:gd name="connsiteX474" fmla="*/ 3943826 w 5715000"/>
                <a:gd name="connsiteY474" fmla="*/ 14764 h 38100"/>
                <a:gd name="connsiteX475" fmla="*/ 3943826 w 5715000"/>
                <a:gd name="connsiteY475" fmla="*/ 14764 h 38100"/>
                <a:gd name="connsiteX476" fmla="*/ 3943826 w 5715000"/>
                <a:gd name="connsiteY476" fmla="*/ 14764 h 38100"/>
                <a:gd name="connsiteX477" fmla="*/ 4370547 w 5715000"/>
                <a:gd name="connsiteY477" fmla="*/ 14764 h 38100"/>
                <a:gd name="connsiteX478" fmla="*/ 4359116 w 5715000"/>
                <a:gd name="connsiteY478" fmla="*/ 14764 h 38100"/>
                <a:gd name="connsiteX479" fmla="*/ 4359116 w 5715000"/>
                <a:gd name="connsiteY479" fmla="*/ 20479 h 38100"/>
                <a:gd name="connsiteX480" fmla="*/ 4370547 w 5715000"/>
                <a:gd name="connsiteY480" fmla="*/ 14764 h 38100"/>
                <a:gd name="connsiteX481" fmla="*/ 4370547 w 5715000"/>
                <a:gd name="connsiteY481" fmla="*/ 14764 h 38100"/>
                <a:gd name="connsiteX482" fmla="*/ 4370547 w 5715000"/>
                <a:gd name="connsiteY482" fmla="*/ 14764 h 38100"/>
                <a:gd name="connsiteX483" fmla="*/ 4370547 w 5715000"/>
                <a:gd name="connsiteY483" fmla="*/ 14764 h 38100"/>
                <a:gd name="connsiteX484" fmla="*/ 5015389 w 5715000"/>
                <a:gd name="connsiteY484" fmla="*/ 14764 h 38100"/>
                <a:gd name="connsiteX485" fmla="*/ 5003959 w 5715000"/>
                <a:gd name="connsiteY485" fmla="*/ 14764 h 38100"/>
                <a:gd name="connsiteX486" fmla="*/ 5003959 w 5715000"/>
                <a:gd name="connsiteY486" fmla="*/ 20479 h 38100"/>
                <a:gd name="connsiteX487" fmla="*/ 5009674 w 5715000"/>
                <a:gd name="connsiteY487" fmla="*/ 20479 h 38100"/>
                <a:gd name="connsiteX488" fmla="*/ 5034439 w 5715000"/>
                <a:gd name="connsiteY488" fmla="*/ 31909 h 38100"/>
                <a:gd name="connsiteX489" fmla="*/ 5034439 w 5715000"/>
                <a:gd name="connsiteY489" fmla="*/ 20479 h 38100"/>
                <a:gd name="connsiteX490" fmla="*/ 5015389 w 5715000"/>
                <a:gd name="connsiteY490" fmla="*/ 14764 h 38100"/>
                <a:gd name="connsiteX491" fmla="*/ 5015389 w 5715000"/>
                <a:gd name="connsiteY491" fmla="*/ 14764 h 38100"/>
                <a:gd name="connsiteX492" fmla="*/ 5015389 w 5715000"/>
                <a:gd name="connsiteY492" fmla="*/ 14764 h 38100"/>
                <a:gd name="connsiteX493" fmla="*/ 5015389 w 5715000"/>
                <a:gd name="connsiteY493" fmla="*/ 14764 h 38100"/>
                <a:gd name="connsiteX494" fmla="*/ 5178267 w 5715000"/>
                <a:gd name="connsiteY494" fmla="*/ 14764 h 38100"/>
                <a:gd name="connsiteX495" fmla="*/ 5166837 w 5715000"/>
                <a:gd name="connsiteY495" fmla="*/ 20479 h 38100"/>
                <a:gd name="connsiteX496" fmla="*/ 5178267 w 5715000"/>
                <a:gd name="connsiteY496" fmla="*/ 14764 h 38100"/>
                <a:gd name="connsiteX497" fmla="*/ 5178267 w 5715000"/>
                <a:gd name="connsiteY497" fmla="*/ 14764 h 38100"/>
                <a:gd name="connsiteX498" fmla="*/ 5178267 w 5715000"/>
                <a:gd name="connsiteY498" fmla="*/ 14764 h 38100"/>
                <a:gd name="connsiteX499" fmla="*/ 5178267 w 5715000"/>
                <a:gd name="connsiteY499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5715000" h="38100">
                  <a:moveTo>
                    <a:pt x="5701189" y="9049"/>
                  </a:moveTo>
                  <a:cubicBezTo>
                    <a:pt x="5701189" y="16669"/>
                    <a:pt x="5701189" y="26194"/>
                    <a:pt x="5703094" y="33814"/>
                  </a:cubicBezTo>
                  <a:lnTo>
                    <a:pt x="5714524" y="33814"/>
                  </a:lnTo>
                  <a:cubicBezTo>
                    <a:pt x="5712619" y="28099"/>
                    <a:pt x="5708809" y="20479"/>
                    <a:pt x="5706904" y="14764"/>
                  </a:cubicBezTo>
                  <a:cubicBezTo>
                    <a:pt x="5706904" y="12859"/>
                    <a:pt x="5704999" y="10954"/>
                    <a:pt x="5704999" y="9049"/>
                  </a:cubicBezTo>
                  <a:lnTo>
                    <a:pt x="5701189" y="9049"/>
                  </a:lnTo>
                  <a:lnTo>
                    <a:pt x="5701189" y="9049"/>
                  </a:lnTo>
                  <a:lnTo>
                    <a:pt x="5701189" y="9049"/>
                  </a:lnTo>
                  <a:lnTo>
                    <a:pt x="5701189" y="9049"/>
                  </a:lnTo>
                  <a:close/>
                  <a:moveTo>
                    <a:pt x="5556409" y="9049"/>
                  </a:moveTo>
                  <a:cubicBezTo>
                    <a:pt x="5552599" y="18574"/>
                    <a:pt x="5548789" y="26194"/>
                    <a:pt x="5544979" y="33814"/>
                  </a:cubicBezTo>
                  <a:lnTo>
                    <a:pt x="5562124" y="33814"/>
                  </a:lnTo>
                  <a:cubicBezTo>
                    <a:pt x="5564029" y="26194"/>
                    <a:pt x="5565934" y="16669"/>
                    <a:pt x="5567839" y="9049"/>
                  </a:cubicBezTo>
                  <a:lnTo>
                    <a:pt x="5556409" y="9049"/>
                  </a:lnTo>
                  <a:lnTo>
                    <a:pt x="5556409" y="9049"/>
                  </a:lnTo>
                  <a:lnTo>
                    <a:pt x="5556409" y="9049"/>
                  </a:lnTo>
                  <a:lnTo>
                    <a:pt x="5556409" y="9049"/>
                  </a:lnTo>
                  <a:close/>
                  <a:moveTo>
                    <a:pt x="5122069" y="9049"/>
                  </a:moveTo>
                  <a:cubicBezTo>
                    <a:pt x="5116354" y="14764"/>
                    <a:pt x="5112544" y="22384"/>
                    <a:pt x="5110639" y="33814"/>
                  </a:cubicBezTo>
                  <a:lnTo>
                    <a:pt x="5131594" y="33814"/>
                  </a:lnTo>
                  <a:cubicBezTo>
                    <a:pt x="5133499" y="28099"/>
                    <a:pt x="5129689" y="26194"/>
                    <a:pt x="5135404" y="20479"/>
                  </a:cubicBezTo>
                  <a:cubicBezTo>
                    <a:pt x="5137309" y="26194"/>
                    <a:pt x="5139214" y="30004"/>
                    <a:pt x="5139214" y="33814"/>
                  </a:cubicBezTo>
                  <a:lnTo>
                    <a:pt x="5150644" y="33814"/>
                  </a:lnTo>
                  <a:cubicBezTo>
                    <a:pt x="5150644" y="31909"/>
                    <a:pt x="5152549" y="28099"/>
                    <a:pt x="5152549" y="26194"/>
                  </a:cubicBezTo>
                  <a:lnTo>
                    <a:pt x="5171599" y="31909"/>
                  </a:lnTo>
                  <a:lnTo>
                    <a:pt x="5171599" y="33814"/>
                  </a:lnTo>
                  <a:lnTo>
                    <a:pt x="5246846" y="33814"/>
                  </a:lnTo>
                  <a:cubicBezTo>
                    <a:pt x="5248751" y="26194"/>
                    <a:pt x="5250656" y="16669"/>
                    <a:pt x="5250656" y="7144"/>
                  </a:cubicBezTo>
                  <a:lnTo>
                    <a:pt x="5122069" y="9049"/>
                  </a:lnTo>
                  <a:lnTo>
                    <a:pt x="5122069" y="9049"/>
                  </a:lnTo>
                  <a:lnTo>
                    <a:pt x="5122069" y="9049"/>
                  </a:lnTo>
                  <a:lnTo>
                    <a:pt x="5122069" y="9049"/>
                  </a:lnTo>
                  <a:close/>
                  <a:moveTo>
                    <a:pt x="5041106" y="9049"/>
                  </a:moveTo>
                  <a:lnTo>
                    <a:pt x="5041106" y="20479"/>
                  </a:lnTo>
                  <a:lnTo>
                    <a:pt x="5060156" y="20479"/>
                  </a:lnTo>
                  <a:lnTo>
                    <a:pt x="5060156" y="9049"/>
                  </a:lnTo>
                  <a:lnTo>
                    <a:pt x="5041106" y="9049"/>
                  </a:lnTo>
                  <a:lnTo>
                    <a:pt x="5041106" y="9049"/>
                  </a:lnTo>
                  <a:lnTo>
                    <a:pt x="5041106" y="9049"/>
                  </a:lnTo>
                  <a:lnTo>
                    <a:pt x="5041106" y="9049"/>
                  </a:lnTo>
                  <a:close/>
                  <a:moveTo>
                    <a:pt x="4885849" y="9049"/>
                  </a:moveTo>
                  <a:cubicBezTo>
                    <a:pt x="4901089" y="28099"/>
                    <a:pt x="4891564" y="5239"/>
                    <a:pt x="4910614" y="14764"/>
                  </a:cubicBezTo>
                  <a:cubicBezTo>
                    <a:pt x="4916329" y="22384"/>
                    <a:pt x="4916329" y="28099"/>
                    <a:pt x="4918234" y="33814"/>
                  </a:cubicBezTo>
                  <a:lnTo>
                    <a:pt x="4931569" y="33814"/>
                  </a:lnTo>
                  <a:cubicBezTo>
                    <a:pt x="4933474" y="28099"/>
                    <a:pt x="4933474" y="20479"/>
                    <a:pt x="4937284" y="9049"/>
                  </a:cubicBez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close/>
                  <a:moveTo>
                    <a:pt x="4826794" y="9049"/>
                  </a:moveTo>
                  <a:cubicBezTo>
                    <a:pt x="4824889" y="18574"/>
                    <a:pt x="4822984" y="28099"/>
                    <a:pt x="4822984" y="33814"/>
                  </a:cubicBezTo>
                  <a:lnTo>
                    <a:pt x="4842034" y="33814"/>
                  </a:lnTo>
                  <a:cubicBezTo>
                    <a:pt x="4842034" y="33814"/>
                    <a:pt x="4842034" y="31909"/>
                    <a:pt x="4843939" y="31909"/>
                  </a:cubicBezTo>
                  <a:cubicBezTo>
                    <a:pt x="4843939" y="31909"/>
                    <a:pt x="4843939" y="31909"/>
                    <a:pt x="4843939" y="33814"/>
                  </a:cubicBezTo>
                  <a:lnTo>
                    <a:pt x="4857274" y="33814"/>
                  </a:lnTo>
                  <a:cubicBezTo>
                    <a:pt x="4857274" y="28099"/>
                    <a:pt x="4859179" y="20479"/>
                    <a:pt x="4862989" y="14764"/>
                  </a:cubicBezTo>
                  <a:cubicBezTo>
                    <a:pt x="4868704" y="10954"/>
                    <a:pt x="4872514" y="10954"/>
                    <a:pt x="4882039" y="9049"/>
                  </a:cubicBezTo>
                  <a:lnTo>
                    <a:pt x="4826794" y="9049"/>
                  </a:lnTo>
                  <a:lnTo>
                    <a:pt x="4826794" y="9049"/>
                  </a:lnTo>
                  <a:lnTo>
                    <a:pt x="4826794" y="9049"/>
                  </a:lnTo>
                  <a:lnTo>
                    <a:pt x="4826794" y="9049"/>
                  </a:lnTo>
                  <a:close/>
                  <a:moveTo>
                    <a:pt x="4476274" y="9049"/>
                  </a:moveTo>
                  <a:cubicBezTo>
                    <a:pt x="4474369" y="12859"/>
                    <a:pt x="4472464" y="16669"/>
                    <a:pt x="4470559" y="20479"/>
                  </a:cubicBezTo>
                  <a:cubicBezTo>
                    <a:pt x="4483894" y="22384"/>
                    <a:pt x="4481989" y="22384"/>
                    <a:pt x="4489609" y="26194"/>
                  </a:cubicBezTo>
                  <a:cubicBezTo>
                    <a:pt x="4485799" y="30004"/>
                    <a:pt x="4481989" y="31909"/>
                    <a:pt x="4480084" y="33814"/>
                  </a:cubicBezTo>
                  <a:lnTo>
                    <a:pt x="4541997" y="33814"/>
                  </a:lnTo>
                  <a:cubicBezTo>
                    <a:pt x="4540091" y="28099"/>
                    <a:pt x="4540091" y="20479"/>
                    <a:pt x="4538187" y="14764"/>
                  </a:cubicBezTo>
                  <a:cubicBezTo>
                    <a:pt x="4540091" y="12859"/>
                    <a:pt x="4543901" y="10954"/>
                    <a:pt x="4545806" y="9049"/>
                  </a:cubicBezTo>
                  <a:lnTo>
                    <a:pt x="4476274" y="9049"/>
                  </a:lnTo>
                  <a:lnTo>
                    <a:pt x="4476274" y="9049"/>
                  </a:lnTo>
                  <a:lnTo>
                    <a:pt x="4476274" y="9049"/>
                  </a:lnTo>
                  <a:lnTo>
                    <a:pt x="4476274" y="9049"/>
                  </a:lnTo>
                  <a:close/>
                  <a:moveTo>
                    <a:pt x="4115276" y="9049"/>
                  </a:moveTo>
                  <a:cubicBezTo>
                    <a:pt x="4113371" y="10954"/>
                    <a:pt x="4109561" y="12859"/>
                    <a:pt x="4103846" y="14764"/>
                  </a:cubicBezTo>
                  <a:lnTo>
                    <a:pt x="4103846" y="9049"/>
                  </a:lnTo>
                  <a:lnTo>
                    <a:pt x="4047649" y="9049"/>
                  </a:lnTo>
                  <a:cubicBezTo>
                    <a:pt x="4047649" y="22384"/>
                    <a:pt x="4045744" y="14764"/>
                    <a:pt x="4017169" y="20479"/>
                  </a:cubicBezTo>
                  <a:lnTo>
                    <a:pt x="4017169" y="14764"/>
                  </a:lnTo>
                  <a:cubicBezTo>
                    <a:pt x="4020979" y="12859"/>
                    <a:pt x="4020979" y="12859"/>
                    <a:pt x="4022884" y="9049"/>
                  </a:cubicBezTo>
                  <a:lnTo>
                    <a:pt x="4005739" y="9049"/>
                  </a:lnTo>
                  <a:cubicBezTo>
                    <a:pt x="4001929" y="16669"/>
                    <a:pt x="4000024" y="24289"/>
                    <a:pt x="3996214" y="33814"/>
                  </a:cubicBezTo>
                  <a:lnTo>
                    <a:pt x="4195287" y="33814"/>
                  </a:lnTo>
                  <a:cubicBezTo>
                    <a:pt x="4193381" y="24289"/>
                    <a:pt x="4193381" y="16669"/>
                    <a:pt x="4191476" y="9049"/>
                  </a:cubicBezTo>
                  <a:lnTo>
                    <a:pt x="4115276" y="9049"/>
                  </a:lnTo>
                  <a:lnTo>
                    <a:pt x="4115276" y="9049"/>
                  </a:lnTo>
                  <a:lnTo>
                    <a:pt x="4115276" y="9049"/>
                  </a:lnTo>
                  <a:lnTo>
                    <a:pt x="4115276" y="9049"/>
                  </a:lnTo>
                  <a:close/>
                  <a:moveTo>
                    <a:pt x="3974306" y="9049"/>
                  </a:moveTo>
                  <a:cubicBezTo>
                    <a:pt x="3972401" y="16669"/>
                    <a:pt x="3970496" y="26194"/>
                    <a:pt x="3968591" y="33814"/>
                  </a:cubicBezTo>
                  <a:lnTo>
                    <a:pt x="3976211" y="33814"/>
                  </a:lnTo>
                  <a:cubicBezTo>
                    <a:pt x="3978116" y="24289"/>
                    <a:pt x="3980021" y="16669"/>
                    <a:pt x="3983831" y="9049"/>
                  </a:cubicBezTo>
                  <a:lnTo>
                    <a:pt x="3974306" y="9049"/>
                  </a:lnTo>
                  <a:lnTo>
                    <a:pt x="3974306" y="9049"/>
                  </a:lnTo>
                  <a:lnTo>
                    <a:pt x="3974306" y="9049"/>
                  </a:lnTo>
                  <a:lnTo>
                    <a:pt x="3974306" y="9049"/>
                  </a:lnTo>
                  <a:close/>
                  <a:moveTo>
                    <a:pt x="3696176" y="9049"/>
                  </a:moveTo>
                  <a:cubicBezTo>
                    <a:pt x="3694271" y="10954"/>
                    <a:pt x="3692366" y="10954"/>
                    <a:pt x="3682841" y="14764"/>
                  </a:cubicBezTo>
                  <a:cubicBezTo>
                    <a:pt x="3665696" y="26194"/>
                    <a:pt x="3634264" y="26194"/>
                    <a:pt x="3607594" y="26194"/>
                  </a:cubicBezTo>
                  <a:cubicBezTo>
                    <a:pt x="3599974" y="10954"/>
                    <a:pt x="3609499" y="22384"/>
                    <a:pt x="3596164" y="14764"/>
                  </a:cubicBezTo>
                  <a:cubicBezTo>
                    <a:pt x="3598069" y="10954"/>
                    <a:pt x="3599974" y="10954"/>
                    <a:pt x="3601879" y="9049"/>
                  </a:cubicBezTo>
                  <a:lnTo>
                    <a:pt x="3536156" y="9049"/>
                  </a:lnTo>
                  <a:cubicBezTo>
                    <a:pt x="3541871" y="14764"/>
                    <a:pt x="3549491" y="24289"/>
                    <a:pt x="3555206" y="33814"/>
                  </a:cubicBezTo>
                  <a:lnTo>
                    <a:pt x="3576161" y="33814"/>
                  </a:lnTo>
                  <a:cubicBezTo>
                    <a:pt x="3574256" y="30004"/>
                    <a:pt x="3572351" y="26194"/>
                    <a:pt x="3570446" y="20479"/>
                  </a:cubicBezTo>
                  <a:lnTo>
                    <a:pt x="3589496" y="20479"/>
                  </a:lnTo>
                  <a:cubicBezTo>
                    <a:pt x="3591401" y="26194"/>
                    <a:pt x="3593306" y="31909"/>
                    <a:pt x="3595211" y="33814"/>
                  </a:cubicBezTo>
                  <a:lnTo>
                    <a:pt x="3676174" y="33814"/>
                  </a:lnTo>
                  <a:cubicBezTo>
                    <a:pt x="3681889" y="30004"/>
                    <a:pt x="3687604" y="28099"/>
                    <a:pt x="3700939" y="26194"/>
                  </a:cubicBezTo>
                  <a:cubicBezTo>
                    <a:pt x="3704749" y="30004"/>
                    <a:pt x="3704749" y="31909"/>
                    <a:pt x="3706654" y="33814"/>
                  </a:cubicBezTo>
                  <a:lnTo>
                    <a:pt x="3772376" y="33814"/>
                  </a:lnTo>
                  <a:cubicBezTo>
                    <a:pt x="3768566" y="33814"/>
                    <a:pt x="3764756" y="31909"/>
                    <a:pt x="3762851" y="31909"/>
                  </a:cubicBezTo>
                  <a:cubicBezTo>
                    <a:pt x="3760946" y="22384"/>
                    <a:pt x="3757136" y="14764"/>
                    <a:pt x="3753326" y="7144"/>
                  </a:cubicBezTo>
                  <a:lnTo>
                    <a:pt x="3696176" y="9049"/>
                  </a:lnTo>
                  <a:lnTo>
                    <a:pt x="3696176" y="9049"/>
                  </a:lnTo>
                  <a:lnTo>
                    <a:pt x="3696176" y="9049"/>
                  </a:lnTo>
                  <a:lnTo>
                    <a:pt x="3696176" y="9049"/>
                  </a:lnTo>
                  <a:close/>
                  <a:moveTo>
                    <a:pt x="3377089" y="9049"/>
                  </a:moveTo>
                  <a:cubicBezTo>
                    <a:pt x="3373279" y="18574"/>
                    <a:pt x="3375184" y="14764"/>
                    <a:pt x="3371374" y="20479"/>
                  </a:cubicBezTo>
                  <a:cubicBezTo>
                    <a:pt x="3367564" y="26194"/>
                    <a:pt x="3361849" y="30004"/>
                    <a:pt x="3356134" y="33814"/>
                  </a:cubicBezTo>
                  <a:lnTo>
                    <a:pt x="3398996" y="33814"/>
                  </a:lnTo>
                  <a:lnTo>
                    <a:pt x="3397091" y="31909"/>
                  </a:lnTo>
                  <a:cubicBezTo>
                    <a:pt x="3419951" y="31909"/>
                    <a:pt x="3434239" y="30004"/>
                    <a:pt x="3447574" y="20479"/>
                  </a:cubicBezTo>
                  <a:cubicBezTo>
                    <a:pt x="3436144" y="16669"/>
                    <a:pt x="3441859" y="18574"/>
                    <a:pt x="3436144" y="14764"/>
                  </a:cubicBezTo>
                  <a:cubicBezTo>
                    <a:pt x="3466624" y="20479"/>
                    <a:pt x="3464719" y="22384"/>
                    <a:pt x="3492341" y="33814"/>
                  </a:cubicBezTo>
                  <a:cubicBezTo>
                    <a:pt x="3498056" y="18574"/>
                    <a:pt x="3494246" y="24289"/>
                    <a:pt x="3503771" y="14764"/>
                  </a:cubicBezTo>
                  <a:lnTo>
                    <a:pt x="3503771" y="20479"/>
                  </a:lnTo>
                  <a:cubicBezTo>
                    <a:pt x="3499961" y="24289"/>
                    <a:pt x="3498056" y="30004"/>
                    <a:pt x="3496151" y="33814"/>
                  </a:cubicBezTo>
                  <a:lnTo>
                    <a:pt x="3540919" y="33814"/>
                  </a:lnTo>
                  <a:cubicBezTo>
                    <a:pt x="3537109" y="26194"/>
                    <a:pt x="3531394" y="16669"/>
                    <a:pt x="3525679" y="9049"/>
                  </a:cubicBezTo>
                  <a:lnTo>
                    <a:pt x="3377089" y="9049"/>
                  </a:lnTo>
                  <a:lnTo>
                    <a:pt x="3377089" y="9049"/>
                  </a:lnTo>
                  <a:lnTo>
                    <a:pt x="3377089" y="9049"/>
                  </a:lnTo>
                  <a:lnTo>
                    <a:pt x="3377089" y="9049"/>
                  </a:lnTo>
                  <a:close/>
                  <a:moveTo>
                    <a:pt x="3217069" y="9049"/>
                  </a:moveTo>
                  <a:cubicBezTo>
                    <a:pt x="3205639" y="14764"/>
                    <a:pt x="3192304" y="20479"/>
                    <a:pt x="3174206" y="20479"/>
                  </a:cubicBezTo>
                  <a:cubicBezTo>
                    <a:pt x="3176111" y="16669"/>
                    <a:pt x="3176111" y="12859"/>
                    <a:pt x="3176111" y="9049"/>
                  </a:cubicBezTo>
                  <a:lnTo>
                    <a:pt x="3153251" y="9049"/>
                  </a:lnTo>
                  <a:cubicBezTo>
                    <a:pt x="3155156" y="16669"/>
                    <a:pt x="3157061" y="26194"/>
                    <a:pt x="3160871" y="33814"/>
                  </a:cubicBezTo>
                  <a:lnTo>
                    <a:pt x="3286601" y="33814"/>
                  </a:lnTo>
                  <a:lnTo>
                    <a:pt x="3286601" y="20479"/>
                  </a:lnTo>
                  <a:cubicBezTo>
                    <a:pt x="3301841" y="18574"/>
                    <a:pt x="3318986" y="14764"/>
                    <a:pt x="3337084" y="9049"/>
                  </a:cubicBezTo>
                  <a:lnTo>
                    <a:pt x="3217069" y="9049"/>
                  </a:lnTo>
                  <a:lnTo>
                    <a:pt x="3217069" y="9049"/>
                  </a:lnTo>
                  <a:lnTo>
                    <a:pt x="3217069" y="9049"/>
                  </a:lnTo>
                  <a:lnTo>
                    <a:pt x="3217069" y="9049"/>
                  </a:lnTo>
                  <a:close/>
                  <a:moveTo>
                    <a:pt x="3089434" y="9049"/>
                  </a:moveTo>
                  <a:cubicBezTo>
                    <a:pt x="3083719" y="20479"/>
                    <a:pt x="3079909" y="20479"/>
                    <a:pt x="3076099" y="33814"/>
                  </a:cubicBezTo>
                  <a:lnTo>
                    <a:pt x="3093244" y="33814"/>
                  </a:lnTo>
                  <a:cubicBezTo>
                    <a:pt x="3102769" y="26194"/>
                    <a:pt x="3116104" y="16669"/>
                    <a:pt x="3123724" y="7144"/>
                  </a:cubicBezTo>
                  <a:lnTo>
                    <a:pt x="3089434" y="9049"/>
                  </a:lnTo>
                  <a:lnTo>
                    <a:pt x="3089434" y="9049"/>
                  </a:lnTo>
                  <a:lnTo>
                    <a:pt x="3089434" y="9049"/>
                  </a:lnTo>
                  <a:lnTo>
                    <a:pt x="3089434" y="9049"/>
                  </a:lnTo>
                  <a:close/>
                  <a:moveTo>
                    <a:pt x="2886551" y="9049"/>
                  </a:moveTo>
                  <a:cubicBezTo>
                    <a:pt x="2888456" y="12859"/>
                    <a:pt x="2890361" y="14764"/>
                    <a:pt x="2894171" y="20479"/>
                  </a:cubicBezTo>
                  <a:cubicBezTo>
                    <a:pt x="2875121" y="22384"/>
                    <a:pt x="2869406" y="33814"/>
                    <a:pt x="2863691" y="26194"/>
                  </a:cubicBezTo>
                  <a:cubicBezTo>
                    <a:pt x="2854166" y="16669"/>
                    <a:pt x="2863691" y="9049"/>
                    <a:pt x="2838926" y="9049"/>
                  </a:cubicBezTo>
                  <a:lnTo>
                    <a:pt x="2825591" y="9049"/>
                  </a:lnTo>
                  <a:cubicBezTo>
                    <a:pt x="2825591" y="24289"/>
                    <a:pt x="2831306" y="16669"/>
                    <a:pt x="2814161" y="26194"/>
                  </a:cubicBezTo>
                  <a:lnTo>
                    <a:pt x="2816066" y="33814"/>
                  </a:lnTo>
                  <a:lnTo>
                    <a:pt x="2844641" y="33814"/>
                  </a:lnTo>
                  <a:lnTo>
                    <a:pt x="2844641" y="26194"/>
                  </a:lnTo>
                  <a:lnTo>
                    <a:pt x="2850356" y="26194"/>
                  </a:lnTo>
                  <a:lnTo>
                    <a:pt x="2850356" y="33814"/>
                  </a:lnTo>
                  <a:lnTo>
                    <a:pt x="2897029" y="33814"/>
                  </a:lnTo>
                  <a:cubicBezTo>
                    <a:pt x="2897029" y="26194"/>
                    <a:pt x="2898934" y="16669"/>
                    <a:pt x="2898934" y="9049"/>
                  </a:cubicBezTo>
                  <a:lnTo>
                    <a:pt x="2886551" y="9049"/>
                  </a:lnTo>
                  <a:lnTo>
                    <a:pt x="2886551" y="9049"/>
                  </a:lnTo>
                  <a:lnTo>
                    <a:pt x="2886551" y="9049"/>
                  </a:lnTo>
                  <a:lnTo>
                    <a:pt x="2886551" y="9049"/>
                  </a:lnTo>
                  <a:close/>
                  <a:moveTo>
                    <a:pt x="2732246" y="9049"/>
                  </a:moveTo>
                  <a:cubicBezTo>
                    <a:pt x="2728436" y="14764"/>
                    <a:pt x="2724626" y="18574"/>
                    <a:pt x="2720816" y="26194"/>
                  </a:cubicBezTo>
                  <a:lnTo>
                    <a:pt x="2732246" y="26194"/>
                  </a:lnTo>
                  <a:cubicBezTo>
                    <a:pt x="2736056" y="30004"/>
                    <a:pt x="2739866" y="31909"/>
                    <a:pt x="2743676" y="33814"/>
                  </a:cubicBezTo>
                  <a:lnTo>
                    <a:pt x="2755106" y="33814"/>
                  </a:lnTo>
                  <a:cubicBezTo>
                    <a:pt x="2755106" y="33814"/>
                    <a:pt x="2757011" y="33814"/>
                    <a:pt x="2757011" y="31909"/>
                  </a:cubicBezTo>
                  <a:cubicBezTo>
                    <a:pt x="2777966" y="26194"/>
                    <a:pt x="2783681" y="22384"/>
                    <a:pt x="2794159" y="7144"/>
                  </a:cubicBezTo>
                  <a:lnTo>
                    <a:pt x="2732246" y="9049"/>
                  </a:lnTo>
                  <a:lnTo>
                    <a:pt x="2732246" y="9049"/>
                  </a:lnTo>
                  <a:lnTo>
                    <a:pt x="2732246" y="9049"/>
                  </a:lnTo>
                  <a:lnTo>
                    <a:pt x="2732246" y="9049"/>
                  </a:lnTo>
                  <a:close/>
                  <a:moveTo>
                    <a:pt x="2608421" y="9049"/>
                  </a:moveTo>
                  <a:cubicBezTo>
                    <a:pt x="2608421" y="18574"/>
                    <a:pt x="2610326" y="26194"/>
                    <a:pt x="2610326" y="33814"/>
                  </a:cubicBezTo>
                  <a:lnTo>
                    <a:pt x="2629376" y="33814"/>
                  </a:lnTo>
                  <a:cubicBezTo>
                    <a:pt x="2631281" y="30004"/>
                    <a:pt x="2631281" y="28099"/>
                    <a:pt x="2633186" y="26194"/>
                  </a:cubicBezTo>
                  <a:lnTo>
                    <a:pt x="2633186" y="33814"/>
                  </a:lnTo>
                  <a:lnTo>
                    <a:pt x="2683669" y="33814"/>
                  </a:lnTo>
                  <a:cubicBezTo>
                    <a:pt x="2689384" y="26194"/>
                    <a:pt x="2695099" y="16669"/>
                    <a:pt x="2700814" y="9049"/>
                  </a:cubicBezTo>
                  <a:lnTo>
                    <a:pt x="2608421" y="9049"/>
                  </a:lnTo>
                  <a:lnTo>
                    <a:pt x="2608421" y="9049"/>
                  </a:lnTo>
                  <a:lnTo>
                    <a:pt x="2608421" y="9049"/>
                  </a:lnTo>
                  <a:lnTo>
                    <a:pt x="2608421" y="9049"/>
                  </a:lnTo>
                  <a:close/>
                  <a:moveTo>
                    <a:pt x="2318861" y="9049"/>
                  </a:moveTo>
                  <a:cubicBezTo>
                    <a:pt x="2316956" y="16669"/>
                    <a:pt x="2315051" y="26194"/>
                    <a:pt x="2313146" y="33814"/>
                  </a:cubicBezTo>
                  <a:lnTo>
                    <a:pt x="2324576" y="33814"/>
                  </a:lnTo>
                  <a:cubicBezTo>
                    <a:pt x="2326481" y="26194"/>
                    <a:pt x="2328386" y="16669"/>
                    <a:pt x="2330291" y="9049"/>
                  </a:cubicBezTo>
                  <a:lnTo>
                    <a:pt x="2318861" y="9049"/>
                  </a:lnTo>
                  <a:lnTo>
                    <a:pt x="2318861" y="9049"/>
                  </a:lnTo>
                  <a:lnTo>
                    <a:pt x="2318861" y="9049"/>
                  </a:lnTo>
                  <a:lnTo>
                    <a:pt x="2318861" y="9049"/>
                  </a:lnTo>
                  <a:close/>
                  <a:moveTo>
                    <a:pt x="2181701" y="9049"/>
                  </a:moveTo>
                  <a:cubicBezTo>
                    <a:pt x="2179796" y="9049"/>
                    <a:pt x="2181701" y="10954"/>
                    <a:pt x="2179796" y="20479"/>
                  </a:cubicBezTo>
                  <a:cubicBezTo>
                    <a:pt x="2175986" y="24289"/>
                    <a:pt x="2174081" y="30004"/>
                    <a:pt x="2172176" y="33814"/>
                  </a:cubicBezTo>
                  <a:lnTo>
                    <a:pt x="2216944" y="33814"/>
                  </a:lnTo>
                  <a:cubicBezTo>
                    <a:pt x="2213134" y="20479"/>
                    <a:pt x="2209324" y="14764"/>
                    <a:pt x="2207419" y="7144"/>
                  </a:cubicBezTo>
                  <a:lnTo>
                    <a:pt x="2181701" y="9049"/>
                  </a:lnTo>
                  <a:lnTo>
                    <a:pt x="2181701" y="9049"/>
                  </a:lnTo>
                  <a:lnTo>
                    <a:pt x="2181701" y="9049"/>
                  </a:lnTo>
                  <a:lnTo>
                    <a:pt x="2181701" y="9049"/>
                  </a:lnTo>
                  <a:close/>
                  <a:moveTo>
                    <a:pt x="1959769" y="9049"/>
                  </a:moveTo>
                  <a:cubicBezTo>
                    <a:pt x="1961674" y="18574"/>
                    <a:pt x="1965484" y="26194"/>
                    <a:pt x="1965484" y="33814"/>
                  </a:cubicBezTo>
                  <a:lnTo>
                    <a:pt x="2077879" y="33814"/>
                  </a:lnTo>
                  <a:cubicBezTo>
                    <a:pt x="2077879" y="33814"/>
                    <a:pt x="2077879" y="33814"/>
                    <a:pt x="2079784" y="31909"/>
                  </a:cubicBezTo>
                  <a:lnTo>
                    <a:pt x="2079784" y="33814"/>
                  </a:lnTo>
                  <a:lnTo>
                    <a:pt x="2120741" y="33814"/>
                  </a:lnTo>
                  <a:cubicBezTo>
                    <a:pt x="2115026" y="26194"/>
                    <a:pt x="2111216" y="18574"/>
                    <a:pt x="2107406" y="9049"/>
                  </a:cubicBezTo>
                  <a:lnTo>
                    <a:pt x="1959769" y="9049"/>
                  </a:lnTo>
                  <a:lnTo>
                    <a:pt x="1959769" y="9049"/>
                  </a:lnTo>
                  <a:lnTo>
                    <a:pt x="1959769" y="9049"/>
                  </a:lnTo>
                  <a:lnTo>
                    <a:pt x="1959769" y="9049"/>
                  </a:lnTo>
                  <a:close/>
                  <a:moveTo>
                    <a:pt x="1874044" y="9049"/>
                  </a:moveTo>
                  <a:cubicBezTo>
                    <a:pt x="1875949" y="12859"/>
                    <a:pt x="1877854" y="16669"/>
                    <a:pt x="1881664" y="20479"/>
                  </a:cubicBezTo>
                  <a:cubicBezTo>
                    <a:pt x="1893094" y="16669"/>
                    <a:pt x="1887379" y="18574"/>
                    <a:pt x="1893094" y="14764"/>
                  </a:cubicBezTo>
                  <a:cubicBezTo>
                    <a:pt x="1900714" y="10954"/>
                    <a:pt x="1902619" y="10954"/>
                    <a:pt x="1902619" y="10954"/>
                  </a:cubicBezTo>
                  <a:cubicBezTo>
                    <a:pt x="1902619" y="10954"/>
                    <a:pt x="1902619" y="10954"/>
                    <a:pt x="1902619" y="9049"/>
                  </a:cubicBezTo>
                  <a:lnTo>
                    <a:pt x="1874044" y="9049"/>
                  </a:lnTo>
                  <a:lnTo>
                    <a:pt x="1874044" y="9049"/>
                  </a:lnTo>
                  <a:lnTo>
                    <a:pt x="1874044" y="9049"/>
                  </a:lnTo>
                  <a:lnTo>
                    <a:pt x="1874044" y="9049"/>
                  </a:lnTo>
                  <a:close/>
                  <a:moveTo>
                    <a:pt x="1793081" y="9049"/>
                  </a:moveTo>
                  <a:cubicBezTo>
                    <a:pt x="1781651" y="14764"/>
                    <a:pt x="1775936" y="22384"/>
                    <a:pt x="1757839" y="26194"/>
                  </a:cubicBezTo>
                  <a:cubicBezTo>
                    <a:pt x="1761649" y="20479"/>
                    <a:pt x="1765459" y="18574"/>
                    <a:pt x="1769269" y="14764"/>
                  </a:cubicBezTo>
                  <a:lnTo>
                    <a:pt x="1738789" y="14764"/>
                  </a:lnTo>
                  <a:lnTo>
                    <a:pt x="1738789" y="26194"/>
                  </a:lnTo>
                  <a:cubicBezTo>
                    <a:pt x="1742599" y="30004"/>
                    <a:pt x="1744504" y="31909"/>
                    <a:pt x="1746409" y="33814"/>
                  </a:cubicBezTo>
                  <a:lnTo>
                    <a:pt x="1796891" y="33814"/>
                  </a:lnTo>
                  <a:cubicBezTo>
                    <a:pt x="1800701" y="33814"/>
                    <a:pt x="1806416" y="31909"/>
                    <a:pt x="1812131" y="31909"/>
                  </a:cubicBezTo>
                  <a:lnTo>
                    <a:pt x="1812131" y="7144"/>
                  </a:lnTo>
                  <a:lnTo>
                    <a:pt x="1793081" y="7144"/>
                  </a:lnTo>
                  <a:lnTo>
                    <a:pt x="1793081" y="9049"/>
                  </a:lnTo>
                  <a:lnTo>
                    <a:pt x="1793081" y="9049"/>
                  </a:lnTo>
                  <a:lnTo>
                    <a:pt x="1793081" y="9049"/>
                  </a:lnTo>
                  <a:close/>
                  <a:moveTo>
                    <a:pt x="1772126" y="9049"/>
                  </a:moveTo>
                  <a:cubicBezTo>
                    <a:pt x="1772126" y="10954"/>
                    <a:pt x="1770221" y="12859"/>
                    <a:pt x="1770221" y="14764"/>
                  </a:cubicBezTo>
                  <a:lnTo>
                    <a:pt x="1781651" y="14764"/>
                  </a:lnTo>
                  <a:lnTo>
                    <a:pt x="1781651" y="9049"/>
                  </a:lnTo>
                  <a:lnTo>
                    <a:pt x="1772126" y="9049"/>
                  </a:lnTo>
                  <a:lnTo>
                    <a:pt x="1772126" y="9049"/>
                  </a:lnTo>
                  <a:lnTo>
                    <a:pt x="1772126" y="9049"/>
                  </a:lnTo>
                  <a:lnTo>
                    <a:pt x="1772126" y="9049"/>
                  </a:lnTo>
                  <a:close/>
                  <a:moveTo>
                    <a:pt x="1657826" y="9049"/>
                  </a:moveTo>
                  <a:lnTo>
                    <a:pt x="1657826" y="20479"/>
                  </a:lnTo>
                  <a:cubicBezTo>
                    <a:pt x="1671161" y="22384"/>
                    <a:pt x="1669256" y="22384"/>
                    <a:pt x="1676876" y="26194"/>
                  </a:cubicBezTo>
                  <a:cubicBezTo>
                    <a:pt x="1661636" y="30004"/>
                    <a:pt x="1661636" y="30004"/>
                    <a:pt x="1657826" y="33814"/>
                  </a:cubicBezTo>
                  <a:lnTo>
                    <a:pt x="1688306" y="33814"/>
                  </a:lnTo>
                  <a:cubicBezTo>
                    <a:pt x="1692116" y="26194"/>
                    <a:pt x="1694021" y="16669"/>
                    <a:pt x="1697831" y="9049"/>
                  </a:cubicBezTo>
                  <a:lnTo>
                    <a:pt x="1657826" y="9049"/>
                  </a:lnTo>
                  <a:lnTo>
                    <a:pt x="1657826" y="9049"/>
                  </a:lnTo>
                  <a:lnTo>
                    <a:pt x="1657826" y="9049"/>
                  </a:lnTo>
                  <a:lnTo>
                    <a:pt x="1657826" y="9049"/>
                  </a:lnTo>
                  <a:close/>
                  <a:moveTo>
                    <a:pt x="1611154" y="9049"/>
                  </a:moveTo>
                  <a:cubicBezTo>
                    <a:pt x="1609249" y="12859"/>
                    <a:pt x="1605439" y="16669"/>
                    <a:pt x="1603534" y="20479"/>
                  </a:cubicBezTo>
                  <a:lnTo>
                    <a:pt x="1603534" y="14764"/>
                  </a:lnTo>
                  <a:cubicBezTo>
                    <a:pt x="1601629" y="12859"/>
                    <a:pt x="1601629" y="10954"/>
                    <a:pt x="1599724" y="9049"/>
                  </a:cubicBezTo>
                  <a:lnTo>
                    <a:pt x="1460659" y="9049"/>
                  </a:lnTo>
                  <a:cubicBezTo>
                    <a:pt x="1475899" y="10954"/>
                    <a:pt x="1491139" y="22384"/>
                    <a:pt x="1505426" y="33814"/>
                  </a:cubicBezTo>
                  <a:lnTo>
                    <a:pt x="1522571" y="33814"/>
                  </a:lnTo>
                  <a:cubicBezTo>
                    <a:pt x="1518761" y="30004"/>
                    <a:pt x="1513046" y="26194"/>
                    <a:pt x="1509236" y="20479"/>
                  </a:cubicBezTo>
                  <a:lnTo>
                    <a:pt x="1514951" y="20479"/>
                  </a:lnTo>
                  <a:cubicBezTo>
                    <a:pt x="1522571" y="28099"/>
                    <a:pt x="1526381" y="28099"/>
                    <a:pt x="1539716" y="31909"/>
                  </a:cubicBezTo>
                  <a:lnTo>
                    <a:pt x="1539716" y="33814"/>
                  </a:lnTo>
                  <a:lnTo>
                    <a:pt x="1620679" y="33814"/>
                  </a:lnTo>
                  <a:cubicBezTo>
                    <a:pt x="1620679" y="30004"/>
                    <a:pt x="1620679" y="24289"/>
                    <a:pt x="1620679" y="20479"/>
                  </a:cubicBezTo>
                  <a:cubicBezTo>
                    <a:pt x="1632109" y="14764"/>
                    <a:pt x="1632109" y="14764"/>
                    <a:pt x="1635919" y="9049"/>
                  </a:cubicBezTo>
                  <a:lnTo>
                    <a:pt x="1611154" y="9049"/>
                  </a:lnTo>
                  <a:lnTo>
                    <a:pt x="1611154" y="9049"/>
                  </a:lnTo>
                  <a:lnTo>
                    <a:pt x="1611154" y="9049"/>
                  </a:lnTo>
                  <a:lnTo>
                    <a:pt x="1611154" y="9049"/>
                  </a:lnTo>
                  <a:close/>
                  <a:moveTo>
                    <a:pt x="1186339" y="9049"/>
                  </a:moveTo>
                  <a:lnTo>
                    <a:pt x="1186339" y="20479"/>
                  </a:lnTo>
                  <a:lnTo>
                    <a:pt x="1197769" y="20479"/>
                  </a:lnTo>
                  <a:lnTo>
                    <a:pt x="1197769" y="26194"/>
                  </a:lnTo>
                  <a:lnTo>
                    <a:pt x="1203484" y="26194"/>
                  </a:lnTo>
                  <a:lnTo>
                    <a:pt x="1203484" y="20479"/>
                  </a:lnTo>
                  <a:cubicBezTo>
                    <a:pt x="1209199" y="16669"/>
                    <a:pt x="1213009" y="12859"/>
                    <a:pt x="1214914" y="9049"/>
                  </a:cubicBezTo>
                  <a:lnTo>
                    <a:pt x="1186339" y="9049"/>
                  </a:lnTo>
                  <a:lnTo>
                    <a:pt x="1186339" y="9049"/>
                  </a:lnTo>
                  <a:lnTo>
                    <a:pt x="1186339" y="9049"/>
                  </a:lnTo>
                  <a:lnTo>
                    <a:pt x="1186339" y="9049"/>
                  </a:lnTo>
                  <a:close/>
                  <a:moveTo>
                    <a:pt x="975836" y="9049"/>
                  </a:moveTo>
                  <a:cubicBezTo>
                    <a:pt x="979646" y="14764"/>
                    <a:pt x="981551" y="26194"/>
                    <a:pt x="983456" y="33814"/>
                  </a:cubicBezTo>
                  <a:lnTo>
                    <a:pt x="989171" y="33814"/>
                  </a:lnTo>
                  <a:cubicBezTo>
                    <a:pt x="991076" y="28099"/>
                    <a:pt x="991076" y="20479"/>
                    <a:pt x="989171" y="9049"/>
                  </a:cubicBezTo>
                  <a:lnTo>
                    <a:pt x="975836" y="9049"/>
                  </a:lnTo>
                  <a:lnTo>
                    <a:pt x="975836" y="9049"/>
                  </a:lnTo>
                  <a:lnTo>
                    <a:pt x="975836" y="9049"/>
                  </a:lnTo>
                  <a:lnTo>
                    <a:pt x="975836" y="9049"/>
                  </a:lnTo>
                  <a:close/>
                  <a:moveTo>
                    <a:pt x="927259" y="9049"/>
                  </a:moveTo>
                  <a:cubicBezTo>
                    <a:pt x="929164" y="10954"/>
                    <a:pt x="931069" y="12859"/>
                    <a:pt x="932974" y="14764"/>
                  </a:cubicBezTo>
                  <a:cubicBezTo>
                    <a:pt x="938689" y="12859"/>
                    <a:pt x="942499" y="10954"/>
                    <a:pt x="946309" y="9049"/>
                  </a:cubicBezTo>
                  <a:lnTo>
                    <a:pt x="927259" y="9049"/>
                  </a:lnTo>
                  <a:lnTo>
                    <a:pt x="927259" y="9049"/>
                  </a:lnTo>
                  <a:lnTo>
                    <a:pt x="927259" y="9049"/>
                  </a:lnTo>
                  <a:lnTo>
                    <a:pt x="927259" y="9049"/>
                  </a:lnTo>
                  <a:close/>
                  <a:moveTo>
                    <a:pt x="889159" y="9049"/>
                  </a:moveTo>
                  <a:lnTo>
                    <a:pt x="889159" y="33814"/>
                  </a:lnTo>
                  <a:lnTo>
                    <a:pt x="900589" y="33814"/>
                  </a:lnTo>
                  <a:lnTo>
                    <a:pt x="900589" y="9049"/>
                  </a:lnTo>
                  <a:lnTo>
                    <a:pt x="889159" y="9049"/>
                  </a:lnTo>
                  <a:lnTo>
                    <a:pt x="889159" y="9049"/>
                  </a:lnTo>
                  <a:lnTo>
                    <a:pt x="889159" y="9049"/>
                  </a:lnTo>
                  <a:lnTo>
                    <a:pt x="889159" y="9049"/>
                  </a:lnTo>
                  <a:close/>
                  <a:moveTo>
                    <a:pt x="802481" y="9049"/>
                  </a:moveTo>
                  <a:lnTo>
                    <a:pt x="802481" y="14764"/>
                  </a:lnTo>
                  <a:lnTo>
                    <a:pt x="813911" y="14764"/>
                  </a:lnTo>
                  <a:cubicBezTo>
                    <a:pt x="821531" y="10954"/>
                    <a:pt x="842486" y="18574"/>
                    <a:pt x="864394" y="20479"/>
                  </a:cubicBezTo>
                  <a:cubicBezTo>
                    <a:pt x="864394" y="16669"/>
                    <a:pt x="866299" y="12859"/>
                    <a:pt x="866299" y="9049"/>
                  </a:cubicBezTo>
                  <a:lnTo>
                    <a:pt x="802481" y="9049"/>
                  </a:lnTo>
                  <a:lnTo>
                    <a:pt x="802481" y="9049"/>
                  </a:lnTo>
                  <a:lnTo>
                    <a:pt x="802481" y="9049"/>
                  </a:lnTo>
                  <a:lnTo>
                    <a:pt x="802481" y="9049"/>
                  </a:lnTo>
                  <a:close/>
                  <a:moveTo>
                    <a:pt x="724376" y="9049"/>
                  </a:moveTo>
                  <a:cubicBezTo>
                    <a:pt x="726281" y="12859"/>
                    <a:pt x="730091" y="16669"/>
                    <a:pt x="731996" y="20479"/>
                  </a:cubicBezTo>
                  <a:lnTo>
                    <a:pt x="712946" y="20479"/>
                  </a:lnTo>
                  <a:lnTo>
                    <a:pt x="712946" y="9049"/>
                  </a:lnTo>
                  <a:lnTo>
                    <a:pt x="682466" y="9049"/>
                  </a:lnTo>
                  <a:lnTo>
                    <a:pt x="682466" y="14764"/>
                  </a:lnTo>
                  <a:cubicBezTo>
                    <a:pt x="682466" y="20479"/>
                    <a:pt x="680561" y="26194"/>
                    <a:pt x="676751" y="33814"/>
                  </a:cubicBezTo>
                  <a:lnTo>
                    <a:pt x="695801" y="33814"/>
                  </a:lnTo>
                  <a:cubicBezTo>
                    <a:pt x="697706" y="33814"/>
                    <a:pt x="697706" y="33814"/>
                    <a:pt x="699611" y="31909"/>
                  </a:cubicBezTo>
                  <a:lnTo>
                    <a:pt x="699611" y="33814"/>
                  </a:lnTo>
                  <a:lnTo>
                    <a:pt x="757714" y="33814"/>
                  </a:lnTo>
                  <a:cubicBezTo>
                    <a:pt x="755809" y="30004"/>
                    <a:pt x="753904" y="24289"/>
                    <a:pt x="750094" y="20479"/>
                  </a:cubicBezTo>
                  <a:cubicBezTo>
                    <a:pt x="761524" y="16669"/>
                    <a:pt x="767239" y="14764"/>
                    <a:pt x="771049" y="9049"/>
                  </a:cubicBezTo>
                  <a:lnTo>
                    <a:pt x="724376" y="9049"/>
                  </a:lnTo>
                  <a:lnTo>
                    <a:pt x="724376" y="9049"/>
                  </a:lnTo>
                  <a:lnTo>
                    <a:pt x="724376" y="9049"/>
                  </a:lnTo>
                  <a:lnTo>
                    <a:pt x="724376" y="9049"/>
                  </a:lnTo>
                  <a:close/>
                  <a:moveTo>
                    <a:pt x="457676" y="9049"/>
                  </a:moveTo>
                  <a:cubicBezTo>
                    <a:pt x="457676" y="16669"/>
                    <a:pt x="455771" y="24289"/>
                    <a:pt x="446246" y="33814"/>
                  </a:cubicBezTo>
                  <a:lnTo>
                    <a:pt x="457676" y="33814"/>
                  </a:lnTo>
                  <a:lnTo>
                    <a:pt x="457676" y="35719"/>
                  </a:lnTo>
                  <a:lnTo>
                    <a:pt x="651034" y="35719"/>
                  </a:lnTo>
                  <a:cubicBezTo>
                    <a:pt x="656749" y="28099"/>
                    <a:pt x="660559" y="20479"/>
                    <a:pt x="666274" y="10954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4898231" y="33814"/>
                  </a:moveTo>
                  <a:cubicBezTo>
                    <a:pt x="4898231" y="31909"/>
                    <a:pt x="4898231" y="28099"/>
                    <a:pt x="4898231" y="26194"/>
                  </a:cubicBezTo>
                  <a:cubicBezTo>
                    <a:pt x="4890612" y="31909"/>
                    <a:pt x="4884896" y="31909"/>
                    <a:pt x="4882992" y="33814"/>
                  </a:cubicBezTo>
                  <a:lnTo>
                    <a:pt x="4898231" y="33814"/>
                  </a:lnTo>
                  <a:lnTo>
                    <a:pt x="4898231" y="33814"/>
                  </a:lnTo>
                  <a:lnTo>
                    <a:pt x="4898231" y="33814"/>
                  </a:lnTo>
                  <a:lnTo>
                    <a:pt x="4898231" y="33814"/>
                  </a:lnTo>
                  <a:close/>
                  <a:moveTo>
                    <a:pt x="3136106" y="33814"/>
                  </a:moveTo>
                  <a:cubicBezTo>
                    <a:pt x="3136106" y="33814"/>
                    <a:pt x="3136106" y="31909"/>
                    <a:pt x="3136106" y="33814"/>
                  </a:cubicBezTo>
                  <a:lnTo>
                    <a:pt x="3117056" y="20479"/>
                  </a:lnTo>
                  <a:cubicBezTo>
                    <a:pt x="3115151" y="28099"/>
                    <a:pt x="3113246" y="31909"/>
                    <a:pt x="3113246" y="33814"/>
                  </a:cubicBezTo>
                  <a:lnTo>
                    <a:pt x="3136106" y="33814"/>
                  </a:lnTo>
                  <a:lnTo>
                    <a:pt x="3136106" y="33814"/>
                  </a:lnTo>
                  <a:lnTo>
                    <a:pt x="3136106" y="33814"/>
                  </a:lnTo>
                  <a:lnTo>
                    <a:pt x="3136106" y="33814"/>
                  </a:lnTo>
                  <a:close/>
                  <a:moveTo>
                    <a:pt x="3025616" y="33814"/>
                  </a:moveTo>
                  <a:cubicBezTo>
                    <a:pt x="3019901" y="28099"/>
                    <a:pt x="3012281" y="24289"/>
                    <a:pt x="2998946" y="20479"/>
                  </a:cubicBezTo>
                  <a:cubicBezTo>
                    <a:pt x="3000851" y="26194"/>
                    <a:pt x="3000851" y="30004"/>
                    <a:pt x="3000851" y="33814"/>
                  </a:cubicBezTo>
                  <a:lnTo>
                    <a:pt x="3025616" y="33814"/>
                  </a:lnTo>
                  <a:lnTo>
                    <a:pt x="3025616" y="33814"/>
                  </a:lnTo>
                  <a:lnTo>
                    <a:pt x="3025616" y="33814"/>
                  </a:lnTo>
                  <a:lnTo>
                    <a:pt x="3025616" y="33814"/>
                  </a:lnTo>
                  <a:close/>
                  <a:moveTo>
                    <a:pt x="2933224" y="33814"/>
                  </a:moveTo>
                  <a:cubicBezTo>
                    <a:pt x="2931319" y="33814"/>
                    <a:pt x="2931319" y="33814"/>
                    <a:pt x="2933224" y="33814"/>
                  </a:cubicBezTo>
                  <a:cubicBezTo>
                    <a:pt x="2929414" y="33814"/>
                    <a:pt x="2927509" y="33814"/>
                    <a:pt x="2927509" y="33814"/>
                  </a:cubicBezTo>
                  <a:lnTo>
                    <a:pt x="2933224" y="33814"/>
                  </a:lnTo>
                  <a:lnTo>
                    <a:pt x="2933224" y="33814"/>
                  </a:lnTo>
                  <a:lnTo>
                    <a:pt x="2933224" y="33814"/>
                  </a:lnTo>
                  <a:lnTo>
                    <a:pt x="2933224" y="33814"/>
                  </a:lnTo>
                  <a:close/>
                  <a:moveTo>
                    <a:pt x="1903571" y="33814"/>
                  </a:moveTo>
                  <a:cubicBezTo>
                    <a:pt x="1903571" y="30004"/>
                    <a:pt x="1905476" y="26194"/>
                    <a:pt x="1905476" y="20479"/>
                  </a:cubicBezTo>
                  <a:lnTo>
                    <a:pt x="1894046" y="20479"/>
                  </a:lnTo>
                  <a:cubicBezTo>
                    <a:pt x="1880711" y="30004"/>
                    <a:pt x="1867376" y="31909"/>
                    <a:pt x="1856899" y="33814"/>
                  </a:cubicBezTo>
                  <a:lnTo>
                    <a:pt x="1903571" y="33814"/>
                  </a:lnTo>
                  <a:lnTo>
                    <a:pt x="1903571" y="33814"/>
                  </a:lnTo>
                  <a:lnTo>
                    <a:pt x="1903571" y="33814"/>
                  </a:lnTo>
                  <a:lnTo>
                    <a:pt x="1903571" y="33814"/>
                  </a:lnTo>
                  <a:close/>
                  <a:moveTo>
                    <a:pt x="1652111" y="33814"/>
                  </a:moveTo>
                  <a:lnTo>
                    <a:pt x="1652111" y="20479"/>
                  </a:lnTo>
                  <a:cubicBezTo>
                    <a:pt x="1638776" y="22384"/>
                    <a:pt x="1636871" y="22384"/>
                    <a:pt x="1627346" y="26194"/>
                  </a:cubicBezTo>
                  <a:cubicBezTo>
                    <a:pt x="1627346" y="30004"/>
                    <a:pt x="1629251" y="31909"/>
                    <a:pt x="1629251" y="33814"/>
                  </a:cubicBezTo>
                  <a:lnTo>
                    <a:pt x="1652111" y="33814"/>
                  </a:lnTo>
                  <a:lnTo>
                    <a:pt x="1652111" y="33814"/>
                  </a:lnTo>
                  <a:lnTo>
                    <a:pt x="1652111" y="33814"/>
                  </a:lnTo>
                  <a:lnTo>
                    <a:pt x="1652111" y="33814"/>
                  </a:lnTo>
                  <a:close/>
                  <a:moveTo>
                    <a:pt x="1294924" y="33814"/>
                  </a:moveTo>
                  <a:cubicBezTo>
                    <a:pt x="1294924" y="31909"/>
                    <a:pt x="1296829" y="30004"/>
                    <a:pt x="1296829" y="26194"/>
                  </a:cubicBezTo>
                  <a:cubicBezTo>
                    <a:pt x="1283494" y="24289"/>
                    <a:pt x="1285399" y="24289"/>
                    <a:pt x="1277779" y="20479"/>
                  </a:cubicBezTo>
                  <a:cubicBezTo>
                    <a:pt x="1264444" y="22384"/>
                    <a:pt x="1266349" y="22384"/>
                    <a:pt x="1258729" y="26194"/>
                  </a:cubicBezTo>
                  <a:cubicBezTo>
                    <a:pt x="1262539" y="28099"/>
                    <a:pt x="1266349" y="31909"/>
                    <a:pt x="1268254" y="33814"/>
                  </a:cubicBezTo>
                  <a:lnTo>
                    <a:pt x="1294924" y="33814"/>
                  </a:lnTo>
                  <a:lnTo>
                    <a:pt x="1294924" y="33814"/>
                  </a:lnTo>
                  <a:lnTo>
                    <a:pt x="1294924" y="33814"/>
                  </a:lnTo>
                  <a:lnTo>
                    <a:pt x="1294924" y="33814"/>
                  </a:lnTo>
                  <a:close/>
                  <a:moveTo>
                    <a:pt x="1107281" y="33814"/>
                  </a:moveTo>
                  <a:cubicBezTo>
                    <a:pt x="1109186" y="26194"/>
                    <a:pt x="1109186" y="26194"/>
                    <a:pt x="1099661" y="20479"/>
                  </a:cubicBezTo>
                  <a:cubicBezTo>
                    <a:pt x="1097756" y="16669"/>
                    <a:pt x="1097756" y="16669"/>
                    <a:pt x="1093946" y="14764"/>
                  </a:cubicBezTo>
                  <a:cubicBezTo>
                    <a:pt x="1093946" y="22384"/>
                    <a:pt x="1093946" y="28099"/>
                    <a:pt x="1092041" y="33814"/>
                  </a:cubicBezTo>
                  <a:lnTo>
                    <a:pt x="1107281" y="33814"/>
                  </a:lnTo>
                  <a:lnTo>
                    <a:pt x="1107281" y="33814"/>
                  </a:lnTo>
                  <a:lnTo>
                    <a:pt x="1107281" y="33814"/>
                  </a:lnTo>
                  <a:lnTo>
                    <a:pt x="1107281" y="33814"/>
                  </a:lnTo>
                  <a:close/>
                  <a:moveTo>
                    <a:pt x="939641" y="33814"/>
                  </a:moveTo>
                  <a:cubicBezTo>
                    <a:pt x="937736" y="28099"/>
                    <a:pt x="935831" y="20479"/>
                    <a:pt x="932021" y="14764"/>
                  </a:cubicBezTo>
                  <a:lnTo>
                    <a:pt x="920591" y="14764"/>
                  </a:lnTo>
                  <a:cubicBezTo>
                    <a:pt x="920591" y="22384"/>
                    <a:pt x="920591" y="28099"/>
                    <a:pt x="920591" y="33814"/>
                  </a:cubicBezTo>
                  <a:lnTo>
                    <a:pt x="939641" y="33814"/>
                  </a:lnTo>
                  <a:lnTo>
                    <a:pt x="939641" y="33814"/>
                  </a:lnTo>
                  <a:lnTo>
                    <a:pt x="939641" y="33814"/>
                  </a:lnTo>
                  <a:lnTo>
                    <a:pt x="939641" y="33814"/>
                  </a:lnTo>
                  <a:close/>
                  <a:moveTo>
                    <a:pt x="444341" y="33814"/>
                  </a:moveTo>
                  <a:cubicBezTo>
                    <a:pt x="444341" y="33814"/>
                    <a:pt x="442436" y="33814"/>
                    <a:pt x="442436" y="31909"/>
                  </a:cubicBezTo>
                  <a:cubicBezTo>
                    <a:pt x="442436" y="31909"/>
                    <a:pt x="442436" y="31909"/>
                    <a:pt x="442436" y="33814"/>
                  </a:cubicBezTo>
                  <a:lnTo>
                    <a:pt x="444341" y="33814"/>
                  </a:lnTo>
                  <a:lnTo>
                    <a:pt x="444341" y="33814"/>
                  </a:lnTo>
                  <a:lnTo>
                    <a:pt x="444341" y="33814"/>
                  </a:lnTo>
                  <a:lnTo>
                    <a:pt x="444341" y="33814"/>
                  </a:lnTo>
                  <a:close/>
                  <a:moveTo>
                    <a:pt x="179546" y="33814"/>
                  </a:moveTo>
                  <a:cubicBezTo>
                    <a:pt x="170021" y="26194"/>
                    <a:pt x="158591" y="20479"/>
                    <a:pt x="136684" y="20479"/>
                  </a:cubicBezTo>
                  <a:cubicBezTo>
                    <a:pt x="125254" y="12859"/>
                    <a:pt x="42386" y="7144"/>
                    <a:pt x="7144" y="20479"/>
                  </a:cubicBezTo>
                  <a:cubicBezTo>
                    <a:pt x="12859" y="28099"/>
                    <a:pt x="12859" y="26194"/>
                    <a:pt x="16669" y="33814"/>
                  </a:cubicBezTo>
                  <a:lnTo>
                    <a:pt x="179546" y="33814"/>
                  </a:lnTo>
                  <a:lnTo>
                    <a:pt x="179546" y="33814"/>
                  </a:lnTo>
                  <a:lnTo>
                    <a:pt x="179546" y="33814"/>
                  </a:lnTo>
                  <a:lnTo>
                    <a:pt x="179546" y="33814"/>
                  </a:lnTo>
                  <a:close/>
                  <a:moveTo>
                    <a:pt x="3912394" y="26194"/>
                  </a:moveTo>
                  <a:lnTo>
                    <a:pt x="3900964" y="26194"/>
                  </a:lnTo>
                  <a:lnTo>
                    <a:pt x="3900964" y="31909"/>
                  </a:lnTo>
                  <a:cubicBezTo>
                    <a:pt x="3910489" y="28099"/>
                    <a:pt x="3904774" y="31909"/>
                    <a:pt x="3912394" y="26194"/>
                  </a:cubicBezTo>
                  <a:lnTo>
                    <a:pt x="3912394" y="26194"/>
                  </a:lnTo>
                  <a:lnTo>
                    <a:pt x="3912394" y="26194"/>
                  </a:lnTo>
                  <a:lnTo>
                    <a:pt x="3912394" y="26194"/>
                  </a:lnTo>
                  <a:close/>
                  <a:moveTo>
                    <a:pt x="639604" y="20479"/>
                  </a:moveTo>
                  <a:lnTo>
                    <a:pt x="639604" y="31909"/>
                  </a:lnTo>
                  <a:lnTo>
                    <a:pt x="628174" y="31909"/>
                  </a:lnTo>
                  <a:lnTo>
                    <a:pt x="628174" y="20479"/>
                  </a:lnTo>
                  <a:lnTo>
                    <a:pt x="639604" y="20479"/>
                  </a:lnTo>
                  <a:lnTo>
                    <a:pt x="639604" y="20479"/>
                  </a:lnTo>
                  <a:lnTo>
                    <a:pt x="639604" y="20479"/>
                  </a:lnTo>
                  <a:lnTo>
                    <a:pt x="639604" y="20479"/>
                  </a:lnTo>
                  <a:close/>
                  <a:moveTo>
                    <a:pt x="4109561" y="20479"/>
                  </a:moveTo>
                  <a:cubicBezTo>
                    <a:pt x="4098131" y="26194"/>
                    <a:pt x="4101941" y="26194"/>
                    <a:pt x="4090511" y="20479"/>
                  </a:cubicBezTo>
                  <a:lnTo>
                    <a:pt x="4109561" y="20479"/>
                  </a:lnTo>
                  <a:lnTo>
                    <a:pt x="4109561" y="20479"/>
                  </a:lnTo>
                  <a:lnTo>
                    <a:pt x="4109561" y="20479"/>
                  </a:lnTo>
                  <a:lnTo>
                    <a:pt x="4109561" y="20479"/>
                  </a:lnTo>
                  <a:close/>
                  <a:moveTo>
                    <a:pt x="1242536" y="14764"/>
                  </a:moveTo>
                  <a:lnTo>
                    <a:pt x="1217771" y="14764"/>
                  </a:lnTo>
                  <a:lnTo>
                    <a:pt x="1217771" y="26194"/>
                  </a:lnTo>
                  <a:cubicBezTo>
                    <a:pt x="1236821" y="22384"/>
                    <a:pt x="1233011" y="24289"/>
                    <a:pt x="1242536" y="14764"/>
                  </a:cubicBezTo>
                  <a:lnTo>
                    <a:pt x="1242536" y="14764"/>
                  </a:lnTo>
                  <a:lnTo>
                    <a:pt x="1242536" y="14764"/>
                  </a:lnTo>
                  <a:lnTo>
                    <a:pt x="1242536" y="14764"/>
                  </a:lnTo>
                  <a:close/>
                  <a:moveTo>
                    <a:pt x="3904774" y="14764"/>
                  </a:moveTo>
                  <a:cubicBezTo>
                    <a:pt x="3891439" y="16669"/>
                    <a:pt x="3893344" y="16669"/>
                    <a:pt x="3885724" y="20479"/>
                  </a:cubicBezTo>
                  <a:cubicBezTo>
                    <a:pt x="3899059" y="18574"/>
                    <a:pt x="3899059" y="18574"/>
                    <a:pt x="3904774" y="14764"/>
                  </a:cubicBezTo>
                  <a:lnTo>
                    <a:pt x="3904774" y="14764"/>
                  </a:lnTo>
                  <a:lnTo>
                    <a:pt x="3904774" y="14764"/>
                  </a:lnTo>
                  <a:lnTo>
                    <a:pt x="3904774" y="14764"/>
                  </a:lnTo>
                  <a:close/>
                  <a:moveTo>
                    <a:pt x="3943826" y="14764"/>
                  </a:moveTo>
                  <a:cubicBezTo>
                    <a:pt x="3930491" y="16669"/>
                    <a:pt x="3920966" y="20479"/>
                    <a:pt x="3913346" y="26194"/>
                  </a:cubicBezTo>
                  <a:lnTo>
                    <a:pt x="3919061" y="26194"/>
                  </a:lnTo>
                  <a:cubicBezTo>
                    <a:pt x="3922871" y="30004"/>
                    <a:pt x="3919061" y="35719"/>
                    <a:pt x="3930491" y="31909"/>
                  </a:cubicBezTo>
                  <a:lnTo>
                    <a:pt x="3930491" y="26194"/>
                  </a:lnTo>
                  <a:cubicBezTo>
                    <a:pt x="3938111" y="22384"/>
                    <a:pt x="3938111" y="22384"/>
                    <a:pt x="3940016" y="22384"/>
                  </a:cubicBezTo>
                  <a:cubicBezTo>
                    <a:pt x="3940016" y="22384"/>
                    <a:pt x="3938111" y="20479"/>
                    <a:pt x="3943826" y="14764"/>
                  </a:cubicBezTo>
                  <a:lnTo>
                    <a:pt x="3943826" y="14764"/>
                  </a:lnTo>
                  <a:lnTo>
                    <a:pt x="3943826" y="14764"/>
                  </a:lnTo>
                  <a:lnTo>
                    <a:pt x="3943826" y="14764"/>
                  </a:lnTo>
                  <a:close/>
                  <a:moveTo>
                    <a:pt x="4370547" y="14764"/>
                  </a:moveTo>
                  <a:lnTo>
                    <a:pt x="4359116" y="14764"/>
                  </a:lnTo>
                  <a:lnTo>
                    <a:pt x="4359116" y="20479"/>
                  </a:lnTo>
                  <a:cubicBezTo>
                    <a:pt x="4370547" y="16669"/>
                    <a:pt x="4364831" y="18574"/>
                    <a:pt x="4370547" y="14764"/>
                  </a:cubicBezTo>
                  <a:lnTo>
                    <a:pt x="4370547" y="14764"/>
                  </a:lnTo>
                  <a:lnTo>
                    <a:pt x="4370547" y="14764"/>
                  </a:lnTo>
                  <a:lnTo>
                    <a:pt x="4370547" y="14764"/>
                  </a:lnTo>
                  <a:close/>
                  <a:moveTo>
                    <a:pt x="5015389" y="14764"/>
                  </a:moveTo>
                  <a:lnTo>
                    <a:pt x="5003959" y="14764"/>
                  </a:lnTo>
                  <a:lnTo>
                    <a:pt x="5003959" y="20479"/>
                  </a:lnTo>
                  <a:lnTo>
                    <a:pt x="5009674" y="20479"/>
                  </a:lnTo>
                  <a:cubicBezTo>
                    <a:pt x="5015389" y="26194"/>
                    <a:pt x="5026819" y="30004"/>
                    <a:pt x="5034439" y="31909"/>
                  </a:cubicBezTo>
                  <a:lnTo>
                    <a:pt x="5034439" y="20479"/>
                  </a:lnTo>
                  <a:cubicBezTo>
                    <a:pt x="5021104" y="18574"/>
                    <a:pt x="5023009" y="18574"/>
                    <a:pt x="5015389" y="14764"/>
                  </a:cubicBezTo>
                  <a:lnTo>
                    <a:pt x="5015389" y="14764"/>
                  </a:lnTo>
                  <a:lnTo>
                    <a:pt x="5015389" y="14764"/>
                  </a:lnTo>
                  <a:lnTo>
                    <a:pt x="5015389" y="14764"/>
                  </a:lnTo>
                  <a:close/>
                  <a:moveTo>
                    <a:pt x="5178267" y="14764"/>
                  </a:moveTo>
                  <a:cubicBezTo>
                    <a:pt x="5172551" y="20479"/>
                    <a:pt x="5176362" y="16669"/>
                    <a:pt x="5166837" y="20479"/>
                  </a:cubicBezTo>
                  <a:cubicBezTo>
                    <a:pt x="5172551" y="14764"/>
                    <a:pt x="5166837" y="18574"/>
                    <a:pt x="5178267" y="14764"/>
                  </a:cubicBezTo>
                  <a:lnTo>
                    <a:pt x="5178267" y="14764"/>
                  </a:lnTo>
                  <a:lnTo>
                    <a:pt x="5178267" y="14764"/>
                  </a:lnTo>
                  <a:lnTo>
                    <a:pt x="5178267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="" xmlns:a16="http://schemas.microsoft.com/office/drawing/2014/main" id="{CBB74FC9-4812-4934-9B5D-A248E4AC40CC}"/>
                </a:ext>
              </a:extLst>
            </p:cNvPr>
            <p:cNvSpPr/>
            <p:nvPr/>
          </p:nvSpPr>
          <p:spPr>
            <a:xfrm>
              <a:off x="573405" y="5430640"/>
              <a:ext cx="5257800" cy="47625"/>
            </a:xfrm>
            <a:custGeom>
              <a:avLst/>
              <a:gdLst>
                <a:gd name="connsiteX0" fmla="*/ 5247323 w 5257800"/>
                <a:gd name="connsiteY0" fmla="*/ 10954 h 47625"/>
                <a:gd name="connsiteX1" fmla="*/ 5249228 w 5257800"/>
                <a:gd name="connsiteY1" fmla="*/ 35719 h 47625"/>
                <a:gd name="connsiteX2" fmla="*/ 5253038 w 5257800"/>
                <a:gd name="connsiteY2" fmla="*/ 35719 h 47625"/>
                <a:gd name="connsiteX3" fmla="*/ 5253038 w 5257800"/>
                <a:gd name="connsiteY3" fmla="*/ 10954 h 47625"/>
                <a:gd name="connsiteX4" fmla="*/ 5247323 w 5257800"/>
                <a:gd name="connsiteY4" fmla="*/ 10954 h 47625"/>
                <a:gd name="connsiteX5" fmla="*/ 5247323 w 5257800"/>
                <a:gd name="connsiteY5" fmla="*/ 10954 h 47625"/>
                <a:gd name="connsiteX6" fmla="*/ 5247323 w 5257800"/>
                <a:gd name="connsiteY6" fmla="*/ 10954 h 47625"/>
                <a:gd name="connsiteX7" fmla="*/ 5247323 w 5257800"/>
                <a:gd name="connsiteY7" fmla="*/ 10954 h 47625"/>
                <a:gd name="connsiteX8" fmla="*/ 5112068 w 5257800"/>
                <a:gd name="connsiteY8" fmla="*/ 10954 h 47625"/>
                <a:gd name="connsiteX9" fmla="*/ 5104448 w 5257800"/>
                <a:gd name="connsiteY9" fmla="*/ 35719 h 47625"/>
                <a:gd name="connsiteX10" fmla="*/ 5117783 w 5257800"/>
                <a:gd name="connsiteY10" fmla="*/ 35719 h 47625"/>
                <a:gd name="connsiteX11" fmla="*/ 5123498 w 5257800"/>
                <a:gd name="connsiteY11" fmla="*/ 10954 h 47625"/>
                <a:gd name="connsiteX12" fmla="*/ 5112068 w 5257800"/>
                <a:gd name="connsiteY12" fmla="*/ 10954 h 47625"/>
                <a:gd name="connsiteX13" fmla="*/ 5112068 w 5257800"/>
                <a:gd name="connsiteY13" fmla="*/ 10954 h 47625"/>
                <a:gd name="connsiteX14" fmla="*/ 5112068 w 5257800"/>
                <a:gd name="connsiteY14" fmla="*/ 10954 h 47625"/>
                <a:gd name="connsiteX15" fmla="*/ 5112068 w 5257800"/>
                <a:gd name="connsiteY15" fmla="*/ 10954 h 47625"/>
                <a:gd name="connsiteX16" fmla="*/ 4788218 w 5257800"/>
                <a:gd name="connsiteY16" fmla="*/ 10954 h 47625"/>
                <a:gd name="connsiteX17" fmla="*/ 4788218 w 5257800"/>
                <a:gd name="connsiteY17" fmla="*/ 10954 h 47625"/>
                <a:gd name="connsiteX18" fmla="*/ 4782503 w 5257800"/>
                <a:gd name="connsiteY18" fmla="*/ 10954 h 47625"/>
                <a:gd name="connsiteX19" fmla="*/ 4782503 w 5257800"/>
                <a:gd name="connsiteY19" fmla="*/ 10954 h 47625"/>
                <a:gd name="connsiteX20" fmla="*/ 4720590 w 5257800"/>
                <a:gd name="connsiteY20" fmla="*/ 10954 h 47625"/>
                <a:gd name="connsiteX21" fmla="*/ 4726305 w 5257800"/>
                <a:gd name="connsiteY21" fmla="*/ 18574 h 47625"/>
                <a:gd name="connsiteX22" fmla="*/ 4670108 w 5257800"/>
                <a:gd name="connsiteY22" fmla="*/ 37624 h 47625"/>
                <a:gd name="connsiteX23" fmla="*/ 4799648 w 5257800"/>
                <a:gd name="connsiteY23" fmla="*/ 37624 h 47625"/>
                <a:gd name="connsiteX24" fmla="*/ 4801553 w 5257800"/>
                <a:gd name="connsiteY24" fmla="*/ 10954 h 47625"/>
                <a:gd name="connsiteX25" fmla="*/ 4788218 w 5257800"/>
                <a:gd name="connsiteY25" fmla="*/ 10954 h 47625"/>
                <a:gd name="connsiteX26" fmla="*/ 4788218 w 5257800"/>
                <a:gd name="connsiteY26" fmla="*/ 10954 h 47625"/>
                <a:gd name="connsiteX27" fmla="*/ 4788218 w 5257800"/>
                <a:gd name="connsiteY27" fmla="*/ 10954 h 47625"/>
                <a:gd name="connsiteX28" fmla="*/ 4788218 w 5257800"/>
                <a:gd name="connsiteY28" fmla="*/ 10954 h 47625"/>
                <a:gd name="connsiteX29" fmla="*/ 4581525 w 5257800"/>
                <a:gd name="connsiteY29" fmla="*/ 10954 h 47625"/>
                <a:gd name="connsiteX30" fmla="*/ 4583430 w 5257800"/>
                <a:gd name="connsiteY30" fmla="*/ 10954 h 47625"/>
                <a:gd name="connsiteX31" fmla="*/ 4583430 w 5257800"/>
                <a:gd name="connsiteY31" fmla="*/ 16669 h 47625"/>
                <a:gd name="connsiteX32" fmla="*/ 4546283 w 5257800"/>
                <a:gd name="connsiteY32" fmla="*/ 28099 h 47625"/>
                <a:gd name="connsiteX33" fmla="*/ 4540568 w 5257800"/>
                <a:gd name="connsiteY33" fmla="*/ 33814 h 47625"/>
                <a:gd name="connsiteX34" fmla="*/ 4583430 w 5257800"/>
                <a:gd name="connsiteY34" fmla="*/ 33814 h 47625"/>
                <a:gd name="connsiteX35" fmla="*/ 4602480 w 5257800"/>
                <a:gd name="connsiteY35" fmla="*/ 14764 h 47625"/>
                <a:gd name="connsiteX36" fmla="*/ 4632960 w 5257800"/>
                <a:gd name="connsiteY36" fmla="*/ 33814 h 47625"/>
                <a:gd name="connsiteX37" fmla="*/ 4638675 w 5257800"/>
                <a:gd name="connsiteY37" fmla="*/ 22384 h 47625"/>
                <a:gd name="connsiteX38" fmla="*/ 4638675 w 5257800"/>
                <a:gd name="connsiteY38" fmla="*/ 16669 h 47625"/>
                <a:gd name="connsiteX39" fmla="*/ 4632960 w 5257800"/>
                <a:gd name="connsiteY39" fmla="*/ 16669 h 47625"/>
                <a:gd name="connsiteX40" fmla="*/ 4627245 w 5257800"/>
                <a:gd name="connsiteY40" fmla="*/ 9049 h 47625"/>
                <a:gd name="connsiteX41" fmla="*/ 4581525 w 5257800"/>
                <a:gd name="connsiteY41" fmla="*/ 10954 h 47625"/>
                <a:gd name="connsiteX42" fmla="*/ 4581525 w 5257800"/>
                <a:gd name="connsiteY42" fmla="*/ 10954 h 47625"/>
                <a:gd name="connsiteX43" fmla="*/ 4581525 w 5257800"/>
                <a:gd name="connsiteY43" fmla="*/ 10954 h 47625"/>
                <a:gd name="connsiteX44" fmla="*/ 4581525 w 5257800"/>
                <a:gd name="connsiteY44" fmla="*/ 10954 h 47625"/>
                <a:gd name="connsiteX45" fmla="*/ 4455795 w 5257800"/>
                <a:gd name="connsiteY45" fmla="*/ 10954 h 47625"/>
                <a:gd name="connsiteX46" fmla="*/ 4423410 w 5257800"/>
                <a:gd name="connsiteY46" fmla="*/ 30004 h 47625"/>
                <a:gd name="connsiteX47" fmla="*/ 4417695 w 5257800"/>
                <a:gd name="connsiteY47" fmla="*/ 10954 h 47625"/>
                <a:gd name="connsiteX48" fmla="*/ 4419600 w 5257800"/>
                <a:gd name="connsiteY48" fmla="*/ 10954 h 47625"/>
                <a:gd name="connsiteX49" fmla="*/ 4382453 w 5257800"/>
                <a:gd name="connsiteY49" fmla="*/ 10954 h 47625"/>
                <a:gd name="connsiteX50" fmla="*/ 4374833 w 5257800"/>
                <a:gd name="connsiteY50" fmla="*/ 35719 h 47625"/>
                <a:gd name="connsiteX51" fmla="*/ 4429125 w 5257800"/>
                <a:gd name="connsiteY51" fmla="*/ 35719 h 47625"/>
                <a:gd name="connsiteX52" fmla="*/ 4434840 w 5257800"/>
                <a:gd name="connsiteY52" fmla="*/ 35719 h 47625"/>
                <a:gd name="connsiteX53" fmla="*/ 4434840 w 5257800"/>
                <a:gd name="connsiteY53" fmla="*/ 35719 h 47625"/>
                <a:gd name="connsiteX54" fmla="*/ 4485323 w 5257800"/>
                <a:gd name="connsiteY54" fmla="*/ 35719 h 47625"/>
                <a:gd name="connsiteX55" fmla="*/ 4491038 w 5257800"/>
                <a:gd name="connsiteY55" fmla="*/ 22384 h 47625"/>
                <a:gd name="connsiteX56" fmla="*/ 4498658 w 5257800"/>
                <a:gd name="connsiteY56" fmla="*/ 9049 h 47625"/>
                <a:gd name="connsiteX57" fmla="*/ 4455795 w 5257800"/>
                <a:gd name="connsiteY57" fmla="*/ 10954 h 47625"/>
                <a:gd name="connsiteX58" fmla="*/ 4455795 w 5257800"/>
                <a:gd name="connsiteY58" fmla="*/ 10954 h 47625"/>
                <a:gd name="connsiteX59" fmla="*/ 4455795 w 5257800"/>
                <a:gd name="connsiteY59" fmla="*/ 10954 h 47625"/>
                <a:gd name="connsiteX60" fmla="*/ 4455795 w 5257800"/>
                <a:gd name="connsiteY60" fmla="*/ 10954 h 47625"/>
                <a:gd name="connsiteX61" fmla="*/ 4067175 w 5257800"/>
                <a:gd name="connsiteY61" fmla="*/ 10954 h 47625"/>
                <a:gd name="connsiteX62" fmla="*/ 4067175 w 5257800"/>
                <a:gd name="connsiteY62" fmla="*/ 18574 h 47625"/>
                <a:gd name="connsiteX63" fmla="*/ 4048125 w 5257800"/>
                <a:gd name="connsiteY63" fmla="*/ 18574 h 47625"/>
                <a:gd name="connsiteX64" fmla="*/ 4046220 w 5257800"/>
                <a:gd name="connsiteY64" fmla="*/ 10954 h 47625"/>
                <a:gd name="connsiteX65" fmla="*/ 4017645 w 5257800"/>
                <a:gd name="connsiteY65" fmla="*/ 10954 h 47625"/>
                <a:gd name="connsiteX66" fmla="*/ 4015740 w 5257800"/>
                <a:gd name="connsiteY66" fmla="*/ 10954 h 47625"/>
                <a:gd name="connsiteX67" fmla="*/ 4021455 w 5257800"/>
                <a:gd name="connsiteY67" fmla="*/ 35719 h 47625"/>
                <a:gd name="connsiteX68" fmla="*/ 4090988 w 5257800"/>
                <a:gd name="connsiteY68" fmla="*/ 35719 h 47625"/>
                <a:gd name="connsiteX69" fmla="*/ 4110038 w 5257800"/>
                <a:gd name="connsiteY69" fmla="*/ 10954 h 47625"/>
                <a:gd name="connsiteX70" fmla="*/ 4067175 w 5257800"/>
                <a:gd name="connsiteY70" fmla="*/ 10954 h 47625"/>
                <a:gd name="connsiteX71" fmla="*/ 4067175 w 5257800"/>
                <a:gd name="connsiteY71" fmla="*/ 10954 h 47625"/>
                <a:gd name="connsiteX72" fmla="*/ 4067175 w 5257800"/>
                <a:gd name="connsiteY72" fmla="*/ 10954 h 47625"/>
                <a:gd name="connsiteX73" fmla="*/ 4067175 w 5257800"/>
                <a:gd name="connsiteY73" fmla="*/ 10954 h 47625"/>
                <a:gd name="connsiteX74" fmla="*/ 3779520 w 5257800"/>
                <a:gd name="connsiteY74" fmla="*/ 10954 h 47625"/>
                <a:gd name="connsiteX75" fmla="*/ 3783330 w 5257800"/>
                <a:gd name="connsiteY75" fmla="*/ 24289 h 47625"/>
                <a:gd name="connsiteX76" fmla="*/ 3920490 w 5257800"/>
                <a:gd name="connsiteY76" fmla="*/ 18574 h 47625"/>
                <a:gd name="connsiteX77" fmla="*/ 3924300 w 5257800"/>
                <a:gd name="connsiteY77" fmla="*/ 10954 h 47625"/>
                <a:gd name="connsiteX78" fmla="*/ 3779520 w 5257800"/>
                <a:gd name="connsiteY78" fmla="*/ 10954 h 47625"/>
                <a:gd name="connsiteX79" fmla="*/ 3779520 w 5257800"/>
                <a:gd name="connsiteY79" fmla="*/ 10954 h 47625"/>
                <a:gd name="connsiteX80" fmla="*/ 3779520 w 5257800"/>
                <a:gd name="connsiteY80" fmla="*/ 10954 h 47625"/>
                <a:gd name="connsiteX81" fmla="*/ 3779520 w 5257800"/>
                <a:gd name="connsiteY81" fmla="*/ 10954 h 47625"/>
                <a:gd name="connsiteX82" fmla="*/ 3717608 w 5257800"/>
                <a:gd name="connsiteY82" fmla="*/ 10954 h 47625"/>
                <a:gd name="connsiteX83" fmla="*/ 3702368 w 5257800"/>
                <a:gd name="connsiteY83" fmla="*/ 10954 h 47625"/>
                <a:gd name="connsiteX84" fmla="*/ 3700463 w 5257800"/>
                <a:gd name="connsiteY84" fmla="*/ 10954 h 47625"/>
                <a:gd name="connsiteX85" fmla="*/ 3563303 w 5257800"/>
                <a:gd name="connsiteY85" fmla="*/ 10954 h 47625"/>
                <a:gd name="connsiteX86" fmla="*/ 3553778 w 5257800"/>
                <a:gd name="connsiteY86" fmla="*/ 37624 h 47625"/>
                <a:gd name="connsiteX87" fmla="*/ 3570923 w 5257800"/>
                <a:gd name="connsiteY87" fmla="*/ 37624 h 47625"/>
                <a:gd name="connsiteX88" fmla="*/ 3570923 w 5257800"/>
                <a:gd name="connsiteY88" fmla="*/ 37624 h 47625"/>
                <a:gd name="connsiteX89" fmla="*/ 3595688 w 5257800"/>
                <a:gd name="connsiteY89" fmla="*/ 37624 h 47625"/>
                <a:gd name="connsiteX90" fmla="*/ 3595688 w 5257800"/>
                <a:gd name="connsiteY90" fmla="*/ 37624 h 47625"/>
                <a:gd name="connsiteX91" fmla="*/ 3651885 w 5257800"/>
                <a:gd name="connsiteY91" fmla="*/ 37624 h 47625"/>
                <a:gd name="connsiteX92" fmla="*/ 3651885 w 5257800"/>
                <a:gd name="connsiteY92" fmla="*/ 32861 h 47625"/>
                <a:gd name="connsiteX93" fmla="*/ 3676650 w 5257800"/>
                <a:gd name="connsiteY93" fmla="*/ 21431 h 47625"/>
                <a:gd name="connsiteX94" fmla="*/ 3663315 w 5257800"/>
                <a:gd name="connsiteY94" fmla="*/ 40481 h 47625"/>
                <a:gd name="connsiteX95" fmla="*/ 3740468 w 5257800"/>
                <a:gd name="connsiteY95" fmla="*/ 40481 h 47625"/>
                <a:gd name="connsiteX96" fmla="*/ 3736658 w 5257800"/>
                <a:gd name="connsiteY96" fmla="*/ 15716 h 47625"/>
                <a:gd name="connsiteX97" fmla="*/ 3717608 w 5257800"/>
                <a:gd name="connsiteY97" fmla="*/ 10954 h 47625"/>
                <a:gd name="connsiteX98" fmla="*/ 3717608 w 5257800"/>
                <a:gd name="connsiteY98" fmla="*/ 10954 h 47625"/>
                <a:gd name="connsiteX99" fmla="*/ 3717608 w 5257800"/>
                <a:gd name="connsiteY99" fmla="*/ 10954 h 47625"/>
                <a:gd name="connsiteX100" fmla="*/ 3717608 w 5257800"/>
                <a:gd name="connsiteY100" fmla="*/ 10954 h 47625"/>
                <a:gd name="connsiteX101" fmla="*/ 3528060 w 5257800"/>
                <a:gd name="connsiteY101" fmla="*/ 10954 h 47625"/>
                <a:gd name="connsiteX102" fmla="*/ 3522345 w 5257800"/>
                <a:gd name="connsiteY102" fmla="*/ 35719 h 47625"/>
                <a:gd name="connsiteX103" fmla="*/ 3529965 w 5257800"/>
                <a:gd name="connsiteY103" fmla="*/ 35719 h 47625"/>
                <a:gd name="connsiteX104" fmla="*/ 3541395 w 5257800"/>
                <a:gd name="connsiteY104" fmla="*/ 10954 h 47625"/>
                <a:gd name="connsiteX105" fmla="*/ 3528060 w 5257800"/>
                <a:gd name="connsiteY105" fmla="*/ 10954 h 47625"/>
                <a:gd name="connsiteX106" fmla="*/ 3528060 w 5257800"/>
                <a:gd name="connsiteY106" fmla="*/ 10954 h 47625"/>
                <a:gd name="connsiteX107" fmla="*/ 3528060 w 5257800"/>
                <a:gd name="connsiteY107" fmla="*/ 10954 h 47625"/>
                <a:gd name="connsiteX108" fmla="*/ 3528060 w 5257800"/>
                <a:gd name="connsiteY108" fmla="*/ 10954 h 47625"/>
                <a:gd name="connsiteX109" fmla="*/ 3493770 w 5257800"/>
                <a:gd name="connsiteY109" fmla="*/ 10954 h 47625"/>
                <a:gd name="connsiteX110" fmla="*/ 3497580 w 5257800"/>
                <a:gd name="connsiteY110" fmla="*/ 18574 h 47625"/>
                <a:gd name="connsiteX111" fmla="*/ 3497580 w 5257800"/>
                <a:gd name="connsiteY111" fmla="*/ 10954 h 47625"/>
                <a:gd name="connsiteX112" fmla="*/ 3493770 w 5257800"/>
                <a:gd name="connsiteY112" fmla="*/ 10954 h 47625"/>
                <a:gd name="connsiteX113" fmla="*/ 3493770 w 5257800"/>
                <a:gd name="connsiteY113" fmla="*/ 10954 h 47625"/>
                <a:gd name="connsiteX114" fmla="*/ 3493770 w 5257800"/>
                <a:gd name="connsiteY114" fmla="*/ 10954 h 47625"/>
                <a:gd name="connsiteX115" fmla="*/ 3493770 w 5257800"/>
                <a:gd name="connsiteY115" fmla="*/ 10954 h 47625"/>
                <a:gd name="connsiteX116" fmla="*/ 3422333 w 5257800"/>
                <a:gd name="connsiteY116" fmla="*/ 10954 h 47625"/>
                <a:gd name="connsiteX117" fmla="*/ 3428048 w 5257800"/>
                <a:gd name="connsiteY117" fmla="*/ 10954 h 47625"/>
                <a:gd name="connsiteX118" fmla="*/ 3428048 w 5257800"/>
                <a:gd name="connsiteY118" fmla="*/ 10954 h 47625"/>
                <a:gd name="connsiteX119" fmla="*/ 3422333 w 5257800"/>
                <a:gd name="connsiteY119" fmla="*/ 10954 h 47625"/>
                <a:gd name="connsiteX120" fmla="*/ 3422333 w 5257800"/>
                <a:gd name="connsiteY120" fmla="*/ 10954 h 47625"/>
                <a:gd name="connsiteX121" fmla="*/ 3422333 w 5257800"/>
                <a:gd name="connsiteY121" fmla="*/ 10954 h 47625"/>
                <a:gd name="connsiteX122" fmla="*/ 3422333 w 5257800"/>
                <a:gd name="connsiteY122" fmla="*/ 10954 h 47625"/>
                <a:gd name="connsiteX123" fmla="*/ 3251835 w 5257800"/>
                <a:gd name="connsiteY123" fmla="*/ 10954 h 47625"/>
                <a:gd name="connsiteX124" fmla="*/ 3249930 w 5257800"/>
                <a:gd name="connsiteY124" fmla="*/ 24289 h 47625"/>
                <a:gd name="connsiteX125" fmla="*/ 3244215 w 5257800"/>
                <a:gd name="connsiteY125" fmla="*/ 37624 h 47625"/>
                <a:gd name="connsiteX126" fmla="*/ 3302318 w 5257800"/>
                <a:gd name="connsiteY126" fmla="*/ 37624 h 47625"/>
                <a:gd name="connsiteX127" fmla="*/ 3285173 w 5257800"/>
                <a:gd name="connsiteY127" fmla="*/ 12859 h 47625"/>
                <a:gd name="connsiteX128" fmla="*/ 3251835 w 5257800"/>
                <a:gd name="connsiteY128" fmla="*/ 10954 h 47625"/>
                <a:gd name="connsiteX129" fmla="*/ 3251835 w 5257800"/>
                <a:gd name="connsiteY129" fmla="*/ 10954 h 47625"/>
                <a:gd name="connsiteX130" fmla="*/ 3251835 w 5257800"/>
                <a:gd name="connsiteY130" fmla="*/ 10954 h 47625"/>
                <a:gd name="connsiteX131" fmla="*/ 3251835 w 5257800"/>
                <a:gd name="connsiteY131" fmla="*/ 10954 h 47625"/>
                <a:gd name="connsiteX132" fmla="*/ 3105150 w 5257800"/>
                <a:gd name="connsiteY132" fmla="*/ 10954 h 47625"/>
                <a:gd name="connsiteX133" fmla="*/ 3105150 w 5257800"/>
                <a:gd name="connsiteY133" fmla="*/ 18574 h 47625"/>
                <a:gd name="connsiteX134" fmla="*/ 3074670 w 5257800"/>
                <a:gd name="connsiteY134" fmla="*/ 30004 h 47625"/>
                <a:gd name="connsiteX135" fmla="*/ 3082290 w 5257800"/>
                <a:gd name="connsiteY135" fmla="*/ 35719 h 47625"/>
                <a:gd name="connsiteX136" fmla="*/ 3148013 w 5257800"/>
                <a:gd name="connsiteY136" fmla="*/ 35719 h 47625"/>
                <a:gd name="connsiteX137" fmla="*/ 3155633 w 5257800"/>
                <a:gd name="connsiteY137" fmla="*/ 22384 h 47625"/>
                <a:gd name="connsiteX138" fmla="*/ 3136583 w 5257800"/>
                <a:gd name="connsiteY138" fmla="*/ 9049 h 47625"/>
                <a:gd name="connsiteX139" fmla="*/ 3105150 w 5257800"/>
                <a:gd name="connsiteY139" fmla="*/ 10954 h 47625"/>
                <a:gd name="connsiteX140" fmla="*/ 3105150 w 5257800"/>
                <a:gd name="connsiteY140" fmla="*/ 10954 h 47625"/>
                <a:gd name="connsiteX141" fmla="*/ 3105150 w 5257800"/>
                <a:gd name="connsiteY141" fmla="*/ 10954 h 47625"/>
                <a:gd name="connsiteX142" fmla="*/ 3105150 w 5257800"/>
                <a:gd name="connsiteY142" fmla="*/ 10954 h 47625"/>
                <a:gd name="connsiteX143" fmla="*/ 2836545 w 5257800"/>
                <a:gd name="connsiteY143" fmla="*/ 10954 h 47625"/>
                <a:gd name="connsiteX144" fmla="*/ 2827020 w 5257800"/>
                <a:gd name="connsiteY144" fmla="*/ 10954 h 47625"/>
                <a:gd name="connsiteX145" fmla="*/ 2827020 w 5257800"/>
                <a:gd name="connsiteY145" fmla="*/ 10954 h 47625"/>
                <a:gd name="connsiteX146" fmla="*/ 2794635 w 5257800"/>
                <a:gd name="connsiteY146" fmla="*/ 10954 h 47625"/>
                <a:gd name="connsiteX147" fmla="*/ 2766060 w 5257800"/>
                <a:gd name="connsiteY147" fmla="*/ 35719 h 47625"/>
                <a:gd name="connsiteX148" fmla="*/ 2884170 w 5257800"/>
                <a:gd name="connsiteY148" fmla="*/ 35719 h 47625"/>
                <a:gd name="connsiteX149" fmla="*/ 2921318 w 5257800"/>
                <a:gd name="connsiteY149" fmla="*/ 22384 h 47625"/>
                <a:gd name="connsiteX150" fmla="*/ 2927033 w 5257800"/>
                <a:gd name="connsiteY150" fmla="*/ 33814 h 47625"/>
                <a:gd name="connsiteX151" fmla="*/ 2927033 w 5257800"/>
                <a:gd name="connsiteY151" fmla="*/ 33814 h 47625"/>
                <a:gd name="connsiteX152" fmla="*/ 3071813 w 5257800"/>
                <a:gd name="connsiteY152" fmla="*/ 33814 h 47625"/>
                <a:gd name="connsiteX153" fmla="*/ 3056573 w 5257800"/>
                <a:gd name="connsiteY153" fmla="*/ 9049 h 47625"/>
                <a:gd name="connsiteX154" fmla="*/ 3045143 w 5257800"/>
                <a:gd name="connsiteY154" fmla="*/ 14764 h 47625"/>
                <a:gd name="connsiteX155" fmla="*/ 3047048 w 5257800"/>
                <a:gd name="connsiteY155" fmla="*/ 7144 h 47625"/>
                <a:gd name="connsiteX156" fmla="*/ 2836545 w 5257800"/>
                <a:gd name="connsiteY156" fmla="*/ 7144 h 47625"/>
                <a:gd name="connsiteX157" fmla="*/ 2836545 w 5257800"/>
                <a:gd name="connsiteY157" fmla="*/ 10954 h 47625"/>
                <a:gd name="connsiteX158" fmla="*/ 2836545 w 5257800"/>
                <a:gd name="connsiteY158" fmla="*/ 10954 h 47625"/>
                <a:gd name="connsiteX159" fmla="*/ 2836545 w 5257800"/>
                <a:gd name="connsiteY159" fmla="*/ 10954 h 47625"/>
                <a:gd name="connsiteX160" fmla="*/ 2726055 w 5257800"/>
                <a:gd name="connsiteY160" fmla="*/ 10954 h 47625"/>
                <a:gd name="connsiteX161" fmla="*/ 2726055 w 5257800"/>
                <a:gd name="connsiteY161" fmla="*/ 10954 h 47625"/>
                <a:gd name="connsiteX162" fmla="*/ 2756535 w 5257800"/>
                <a:gd name="connsiteY162" fmla="*/ 18574 h 47625"/>
                <a:gd name="connsiteX163" fmla="*/ 2756535 w 5257800"/>
                <a:gd name="connsiteY163" fmla="*/ 12859 h 47625"/>
                <a:gd name="connsiteX164" fmla="*/ 2756535 w 5257800"/>
                <a:gd name="connsiteY164" fmla="*/ 12859 h 47625"/>
                <a:gd name="connsiteX165" fmla="*/ 2726055 w 5257800"/>
                <a:gd name="connsiteY165" fmla="*/ 10954 h 47625"/>
                <a:gd name="connsiteX166" fmla="*/ 2726055 w 5257800"/>
                <a:gd name="connsiteY166" fmla="*/ 10954 h 47625"/>
                <a:gd name="connsiteX167" fmla="*/ 2726055 w 5257800"/>
                <a:gd name="connsiteY167" fmla="*/ 10954 h 47625"/>
                <a:gd name="connsiteX168" fmla="*/ 2726055 w 5257800"/>
                <a:gd name="connsiteY168" fmla="*/ 10954 h 47625"/>
                <a:gd name="connsiteX169" fmla="*/ 2567940 w 5257800"/>
                <a:gd name="connsiteY169" fmla="*/ 10954 h 47625"/>
                <a:gd name="connsiteX170" fmla="*/ 2590800 w 5257800"/>
                <a:gd name="connsiteY170" fmla="*/ 35719 h 47625"/>
                <a:gd name="connsiteX171" fmla="*/ 2635568 w 5257800"/>
                <a:gd name="connsiteY171" fmla="*/ 24289 h 47625"/>
                <a:gd name="connsiteX172" fmla="*/ 2641283 w 5257800"/>
                <a:gd name="connsiteY172" fmla="*/ 30004 h 47625"/>
                <a:gd name="connsiteX173" fmla="*/ 2639378 w 5257800"/>
                <a:gd name="connsiteY173" fmla="*/ 35719 h 47625"/>
                <a:gd name="connsiteX174" fmla="*/ 2674620 w 5257800"/>
                <a:gd name="connsiteY174" fmla="*/ 35719 h 47625"/>
                <a:gd name="connsiteX175" fmla="*/ 2674620 w 5257800"/>
                <a:gd name="connsiteY175" fmla="*/ 16669 h 47625"/>
                <a:gd name="connsiteX176" fmla="*/ 2699385 w 5257800"/>
                <a:gd name="connsiteY176" fmla="*/ 16669 h 47625"/>
                <a:gd name="connsiteX177" fmla="*/ 2703195 w 5257800"/>
                <a:gd name="connsiteY177" fmla="*/ 35719 h 47625"/>
                <a:gd name="connsiteX178" fmla="*/ 2726055 w 5257800"/>
                <a:gd name="connsiteY178" fmla="*/ 35719 h 47625"/>
                <a:gd name="connsiteX179" fmla="*/ 2720340 w 5257800"/>
                <a:gd name="connsiteY179" fmla="*/ 10954 h 47625"/>
                <a:gd name="connsiteX180" fmla="*/ 2567940 w 5257800"/>
                <a:gd name="connsiteY180" fmla="*/ 10954 h 47625"/>
                <a:gd name="connsiteX181" fmla="*/ 2567940 w 5257800"/>
                <a:gd name="connsiteY181" fmla="*/ 10954 h 47625"/>
                <a:gd name="connsiteX182" fmla="*/ 2567940 w 5257800"/>
                <a:gd name="connsiteY182" fmla="*/ 10954 h 47625"/>
                <a:gd name="connsiteX183" fmla="*/ 2567940 w 5257800"/>
                <a:gd name="connsiteY183" fmla="*/ 10954 h 47625"/>
                <a:gd name="connsiteX184" fmla="*/ 2407920 w 5257800"/>
                <a:gd name="connsiteY184" fmla="*/ 10954 h 47625"/>
                <a:gd name="connsiteX185" fmla="*/ 2406015 w 5257800"/>
                <a:gd name="connsiteY185" fmla="*/ 18574 h 47625"/>
                <a:gd name="connsiteX186" fmla="*/ 2430780 w 5257800"/>
                <a:gd name="connsiteY186" fmla="*/ 18574 h 47625"/>
                <a:gd name="connsiteX187" fmla="*/ 2436495 w 5257800"/>
                <a:gd name="connsiteY187" fmla="*/ 37624 h 47625"/>
                <a:gd name="connsiteX188" fmla="*/ 2449830 w 5257800"/>
                <a:gd name="connsiteY188" fmla="*/ 37624 h 47625"/>
                <a:gd name="connsiteX189" fmla="*/ 2455545 w 5257800"/>
                <a:gd name="connsiteY189" fmla="*/ 12859 h 47625"/>
                <a:gd name="connsiteX190" fmla="*/ 2455545 w 5257800"/>
                <a:gd name="connsiteY190" fmla="*/ 12859 h 47625"/>
                <a:gd name="connsiteX191" fmla="*/ 2407920 w 5257800"/>
                <a:gd name="connsiteY191" fmla="*/ 12859 h 47625"/>
                <a:gd name="connsiteX192" fmla="*/ 2407920 w 5257800"/>
                <a:gd name="connsiteY192" fmla="*/ 10954 h 47625"/>
                <a:gd name="connsiteX193" fmla="*/ 2407920 w 5257800"/>
                <a:gd name="connsiteY193" fmla="*/ 10954 h 47625"/>
                <a:gd name="connsiteX194" fmla="*/ 2407920 w 5257800"/>
                <a:gd name="connsiteY194" fmla="*/ 10954 h 47625"/>
                <a:gd name="connsiteX195" fmla="*/ 2361248 w 5257800"/>
                <a:gd name="connsiteY195" fmla="*/ 10954 h 47625"/>
                <a:gd name="connsiteX196" fmla="*/ 2353628 w 5257800"/>
                <a:gd name="connsiteY196" fmla="*/ 18574 h 47625"/>
                <a:gd name="connsiteX197" fmla="*/ 2359343 w 5257800"/>
                <a:gd name="connsiteY197" fmla="*/ 30004 h 47625"/>
                <a:gd name="connsiteX198" fmla="*/ 2370773 w 5257800"/>
                <a:gd name="connsiteY198" fmla="*/ 30004 h 47625"/>
                <a:gd name="connsiteX199" fmla="*/ 2384108 w 5257800"/>
                <a:gd name="connsiteY199" fmla="*/ 10954 h 47625"/>
                <a:gd name="connsiteX200" fmla="*/ 2361248 w 5257800"/>
                <a:gd name="connsiteY200" fmla="*/ 10954 h 47625"/>
                <a:gd name="connsiteX201" fmla="*/ 2361248 w 5257800"/>
                <a:gd name="connsiteY201" fmla="*/ 10954 h 47625"/>
                <a:gd name="connsiteX202" fmla="*/ 2361248 w 5257800"/>
                <a:gd name="connsiteY202" fmla="*/ 10954 h 47625"/>
                <a:gd name="connsiteX203" fmla="*/ 2361248 w 5257800"/>
                <a:gd name="connsiteY203" fmla="*/ 10954 h 47625"/>
                <a:gd name="connsiteX204" fmla="*/ 2154555 w 5257800"/>
                <a:gd name="connsiteY204" fmla="*/ 10954 h 47625"/>
                <a:gd name="connsiteX205" fmla="*/ 2156460 w 5257800"/>
                <a:gd name="connsiteY205" fmla="*/ 35719 h 47625"/>
                <a:gd name="connsiteX206" fmla="*/ 2248853 w 5257800"/>
                <a:gd name="connsiteY206" fmla="*/ 35719 h 47625"/>
                <a:gd name="connsiteX207" fmla="*/ 2260283 w 5257800"/>
                <a:gd name="connsiteY207" fmla="*/ 16669 h 47625"/>
                <a:gd name="connsiteX208" fmla="*/ 2271713 w 5257800"/>
                <a:gd name="connsiteY208" fmla="*/ 22384 h 47625"/>
                <a:gd name="connsiteX209" fmla="*/ 2283143 w 5257800"/>
                <a:gd name="connsiteY209" fmla="*/ 28099 h 47625"/>
                <a:gd name="connsiteX210" fmla="*/ 2275523 w 5257800"/>
                <a:gd name="connsiteY210" fmla="*/ 33814 h 47625"/>
                <a:gd name="connsiteX211" fmla="*/ 2337435 w 5257800"/>
                <a:gd name="connsiteY211" fmla="*/ 33814 h 47625"/>
                <a:gd name="connsiteX212" fmla="*/ 2337435 w 5257800"/>
                <a:gd name="connsiteY212" fmla="*/ 33814 h 47625"/>
                <a:gd name="connsiteX213" fmla="*/ 2318385 w 5257800"/>
                <a:gd name="connsiteY213" fmla="*/ 14764 h 47625"/>
                <a:gd name="connsiteX214" fmla="*/ 2333625 w 5257800"/>
                <a:gd name="connsiteY214" fmla="*/ 7144 h 47625"/>
                <a:gd name="connsiteX215" fmla="*/ 2154555 w 5257800"/>
                <a:gd name="connsiteY215" fmla="*/ 10954 h 47625"/>
                <a:gd name="connsiteX216" fmla="*/ 2154555 w 5257800"/>
                <a:gd name="connsiteY216" fmla="*/ 10954 h 47625"/>
                <a:gd name="connsiteX217" fmla="*/ 2154555 w 5257800"/>
                <a:gd name="connsiteY217" fmla="*/ 10954 h 47625"/>
                <a:gd name="connsiteX218" fmla="*/ 2154555 w 5257800"/>
                <a:gd name="connsiteY218" fmla="*/ 10954 h 47625"/>
                <a:gd name="connsiteX219" fmla="*/ 2040255 w 5257800"/>
                <a:gd name="connsiteY219" fmla="*/ 10954 h 47625"/>
                <a:gd name="connsiteX220" fmla="*/ 2038350 w 5257800"/>
                <a:gd name="connsiteY220" fmla="*/ 24289 h 47625"/>
                <a:gd name="connsiteX221" fmla="*/ 2044065 w 5257800"/>
                <a:gd name="connsiteY221" fmla="*/ 24289 h 47625"/>
                <a:gd name="connsiteX222" fmla="*/ 2044065 w 5257800"/>
                <a:gd name="connsiteY222" fmla="*/ 10954 h 47625"/>
                <a:gd name="connsiteX223" fmla="*/ 2040255 w 5257800"/>
                <a:gd name="connsiteY223" fmla="*/ 10954 h 47625"/>
                <a:gd name="connsiteX224" fmla="*/ 2040255 w 5257800"/>
                <a:gd name="connsiteY224" fmla="*/ 10954 h 47625"/>
                <a:gd name="connsiteX225" fmla="*/ 2040255 w 5257800"/>
                <a:gd name="connsiteY225" fmla="*/ 10954 h 47625"/>
                <a:gd name="connsiteX226" fmla="*/ 2040255 w 5257800"/>
                <a:gd name="connsiteY226" fmla="*/ 10954 h 47625"/>
                <a:gd name="connsiteX227" fmla="*/ 1874520 w 5257800"/>
                <a:gd name="connsiteY227" fmla="*/ 10954 h 47625"/>
                <a:gd name="connsiteX228" fmla="*/ 1866900 w 5257800"/>
                <a:gd name="connsiteY228" fmla="*/ 35719 h 47625"/>
                <a:gd name="connsiteX229" fmla="*/ 1878330 w 5257800"/>
                <a:gd name="connsiteY229" fmla="*/ 35719 h 47625"/>
                <a:gd name="connsiteX230" fmla="*/ 1882140 w 5257800"/>
                <a:gd name="connsiteY230" fmla="*/ 9049 h 47625"/>
                <a:gd name="connsiteX231" fmla="*/ 1874520 w 5257800"/>
                <a:gd name="connsiteY231" fmla="*/ 10954 h 47625"/>
                <a:gd name="connsiteX232" fmla="*/ 1874520 w 5257800"/>
                <a:gd name="connsiteY232" fmla="*/ 10954 h 47625"/>
                <a:gd name="connsiteX233" fmla="*/ 1874520 w 5257800"/>
                <a:gd name="connsiteY233" fmla="*/ 10954 h 47625"/>
                <a:gd name="connsiteX234" fmla="*/ 1874520 w 5257800"/>
                <a:gd name="connsiteY234" fmla="*/ 10954 h 47625"/>
                <a:gd name="connsiteX235" fmla="*/ 1746885 w 5257800"/>
                <a:gd name="connsiteY235" fmla="*/ 10954 h 47625"/>
                <a:gd name="connsiteX236" fmla="*/ 1746885 w 5257800"/>
                <a:gd name="connsiteY236" fmla="*/ 10954 h 47625"/>
                <a:gd name="connsiteX237" fmla="*/ 1743075 w 5257800"/>
                <a:gd name="connsiteY237" fmla="*/ 10954 h 47625"/>
                <a:gd name="connsiteX238" fmla="*/ 1733550 w 5257800"/>
                <a:gd name="connsiteY238" fmla="*/ 10954 h 47625"/>
                <a:gd name="connsiteX239" fmla="*/ 1741170 w 5257800"/>
                <a:gd name="connsiteY239" fmla="*/ 35719 h 47625"/>
                <a:gd name="connsiteX240" fmla="*/ 1731645 w 5257800"/>
                <a:gd name="connsiteY240" fmla="*/ 35719 h 47625"/>
                <a:gd name="connsiteX241" fmla="*/ 1756410 w 5257800"/>
                <a:gd name="connsiteY241" fmla="*/ 35719 h 47625"/>
                <a:gd name="connsiteX242" fmla="*/ 1754505 w 5257800"/>
                <a:gd name="connsiteY242" fmla="*/ 10954 h 47625"/>
                <a:gd name="connsiteX243" fmla="*/ 1746885 w 5257800"/>
                <a:gd name="connsiteY243" fmla="*/ 10954 h 47625"/>
                <a:gd name="connsiteX244" fmla="*/ 1746885 w 5257800"/>
                <a:gd name="connsiteY244" fmla="*/ 10954 h 47625"/>
                <a:gd name="connsiteX245" fmla="*/ 1746885 w 5257800"/>
                <a:gd name="connsiteY245" fmla="*/ 10954 h 47625"/>
                <a:gd name="connsiteX246" fmla="*/ 1746885 w 5257800"/>
                <a:gd name="connsiteY246" fmla="*/ 10954 h 47625"/>
                <a:gd name="connsiteX247" fmla="*/ 1497330 w 5257800"/>
                <a:gd name="connsiteY247" fmla="*/ 10954 h 47625"/>
                <a:gd name="connsiteX248" fmla="*/ 1506855 w 5257800"/>
                <a:gd name="connsiteY248" fmla="*/ 35719 h 47625"/>
                <a:gd name="connsiteX249" fmla="*/ 1655445 w 5257800"/>
                <a:gd name="connsiteY249" fmla="*/ 35719 h 47625"/>
                <a:gd name="connsiteX250" fmla="*/ 1651635 w 5257800"/>
                <a:gd name="connsiteY250" fmla="*/ 22384 h 47625"/>
                <a:gd name="connsiteX251" fmla="*/ 1674495 w 5257800"/>
                <a:gd name="connsiteY251" fmla="*/ 9049 h 47625"/>
                <a:gd name="connsiteX252" fmla="*/ 1497330 w 5257800"/>
                <a:gd name="connsiteY252" fmla="*/ 10954 h 47625"/>
                <a:gd name="connsiteX253" fmla="*/ 1497330 w 5257800"/>
                <a:gd name="connsiteY253" fmla="*/ 10954 h 47625"/>
                <a:gd name="connsiteX254" fmla="*/ 1497330 w 5257800"/>
                <a:gd name="connsiteY254" fmla="*/ 10954 h 47625"/>
                <a:gd name="connsiteX255" fmla="*/ 1497330 w 5257800"/>
                <a:gd name="connsiteY255" fmla="*/ 10954 h 47625"/>
                <a:gd name="connsiteX256" fmla="*/ 1410653 w 5257800"/>
                <a:gd name="connsiteY256" fmla="*/ 10954 h 47625"/>
                <a:gd name="connsiteX257" fmla="*/ 1422083 w 5257800"/>
                <a:gd name="connsiteY257" fmla="*/ 35719 h 47625"/>
                <a:gd name="connsiteX258" fmla="*/ 1450658 w 5257800"/>
                <a:gd name="connsiteY258" fmla="*/ 35719 h 47625"/>
                <a:gd name="connsiteX259" fmla="*/ 1454468 w 5257800"/>
                <a:gd name="connsiteY259" fmla="*/ 30004 h 47625"/>
                <a:gd name="connsiteX260" fmla="*/ 1429703 w 5257800"/>
                <a:gd name="connsiteY260" fmla="*/ 10954 h 47625"/>
                <a:gd name="connsiteX261" fmla="*/ 1410653 w 5257800"/>
                <a:gd name="connsiteY261" fmla="*/ 10954 h 47625"/>
                <a:gd name="connsiteX262" fmla="*/ 1410653 w 5257800"/>
                <a:gd name="connsiteY262" fmla="*/ 10954 h 47625"/>
                <a:gd name="connsiteX263" fmla="*/ 1410653 w 5257800"/>
                <a:gd name="connsiteY263" fmla="*/ 10954 h 47625"/>
                <a:gd name="connsiteX264" fmla="*/ 1410653 w 5257800"/>
                <a:gd name="connsiteY264" fmla="*/ 10954 h 47625"/>
                <a:gd name="connsiteX265" fmla="*/ 1226820 w 5257800"/>
                <a:gd name="connsiteY265" fmla="*/ 10954 h 47625"/>
                <a:gd name="connsiteX266" fmla="*/ 1207770 w 5257800"/>
                <a:gd name="connsiteY266" fmla="*/ 18574 h 47625"/>
                <a:gd name="connsiteX267" fmla="*/ 1200150 w 5257800"/>
                <a:gd name="connsiteY267" fmla="*/ 10954 h 47625"/>
                <a:gd name="connsiteX268" fmla="*/ 1171575 w 5257800"/>
                <a:gd name="connsiteY268" fmla="*/ 10954 h 47625"/>
                <a:gd name="connsiteX269" fmla="*/ 1160145 w 5257800"/>
                <a:gd name="connsiteY269" fmla="*/ 35719 h 47625"/>
                <a:gd name="connsiteX270" fmla="*/ 1184910 w 5257800"/>
                <a:gd name="connsiteY270" fmla="*/ 35719 h 47625"/>
                <a:gd name="connsiteX271" fmla="*/ 1188720 w 5257800"/>
                <a:gd name="connsiteY271" fmla="*/ 30004 h 47625"/>
                <a:gd name="connsiteX272" fmla="*/ 1200150 w 5257800"/>
                <a:gd name="connsiteY272" fmla="*/ 35719 h 47625"/>
                <a:gd name="connsiteX273" fmla="*/ 1200150 w 5257800"/>
                <a:gd name="connsiteY273" fmla="*/ 30004 h 47625"/>
                <a:gd name="connsiteX274" fmla="*/ 1205865 w 5257800"/>
                <a:gd name="connsiteY274" fmla="*/ 30004 h 47625"/>
                <a:gd name="connsiteX275" fmla="*/ 1205865 w 5257800"/>
                <a:gd name="connsiteY275" fmla="*/ 35719 h 47625"/>
                <a:gd name="connsiteX276" fmla="*/ 1248728 w 5257800"/>
                <a:gd name="connsiteY276" fmla="*/ 35719 h 47625"/>
                <a:gd name="connsiteX277" fmla="*/ 1260158 w 5257800"/>
                <a:gd name="connsiteY277" fmla="*/ 9049 h 47625"/>
                <a:gd name="connsiteX278" fmla="*/ 1226820 w 5257800"/>
                <a:gd name="connsiteY278" fmla="*/ 10954 h 47625"/>
                <a:gd name="connsiteX279" fmla="*/ 1226820 w 5257800"/>
                <a:gd name="connsiteY279" fmla="*/ 10954 h 47625"/>
                <a:gd name="connsiteX280" fmla="*/ 1226820 w 5257800"/>
                <a:gd name="connsiteY280" fmla="*/ 10954 h 47625"/>
                <a:gd name="connsiteX281" fmla="*/ 1226820 w 5257800"/>
                <a:gd name="connsiteY281" fmla="*/ 10954 h 47625"/>
                <a:gd name="connsiteX282" fmla="*/ 1030605 w 5257800"/>
                <a:gd name="connsiteY282" fmla="*/ 10954 h 47625"/>
                <a:gd name="connsiteX283" fmla="*/ 1032510 w 5257800"/>
                <a:gd name="connsiteY283" fmla="*/ 18574 h 47625"/>
                <a:gd name="connsiteX284" fmla="*/ 1021080 w 5257800"/>
                <a:gd name="connsiteY284" fmla="*/ 18574 h 47625"/>
                <a:gd name="connsiteX285" fmla="*/ 1021080 w 5257800"/>
                <a:gd name="connsiteY285" fmla="*/ 12859 h 47625"/>
                <a:gd name="connsiteX286" fmla="*/ 1019175 w 5257800"/>
                <a:gd name="connsiteY286" fmla="*/ 12859 h 47625"/>
                <a:gd name="connsiteX287" fmla="*/ 1007745 w 5257800"/>
                <a:gd name="connsiteY287" fmla="*/ 12859 h 47625"/>
                <a:gd name="connsiteX288" fmla="*/ 1007745 w 5257800"/>
                <a:gd name="connsiteY288" fmla="*/ 12859 h 47625"/>
                <a:gd name="connsiteX289" fmla="*/ 1002030 w 5257800"/>
                <a:gd name="connsiteY289" fmla="*/ 12859 h 47625"/>
                <a:gd name="connsiteX290" fmla="*/ 1002030 w 5257800"/>
                <a:gd name="connsiteY290" fmla="*/ 12859 h 47625"/>
                <a:gd name="connsiteX291" fmla="*/ 992505 w 5257800"/>
                <a:gd name="connsiteY291" fmla="*/ 12859 h 47625"/>
                <a:gd name="connsiteX292" fmla="*/ 1002030 w 5257800"/>
                <a:gd name="connsiteY292" fmla="*/ 37624 h 47625"/>
                <a:gd name="connsiteX293" fmla="*/ 1009650 w 5257800"/>
                <a:gd name="connsiteY293" fmla="*/ 37624 h 47625"/>
                <a:gd name="connsiteX294" fmla="*/ 1148715 w 5257800"/>
                <a:gd name="connsiteY294" fmla="*/ 37624 h 47625"/>
                <a:gd name="connsiteX295" fmla="*/ 1143000 w 5257800"/>
                <a:gd name="connsiteY295" fmla="*/ 12859 h 47625"/>
                <a:gd name="connsiteX296" fmla="*/ 1030605 w 5257800"/>
                <a:gd name="connsiteY296" fmla="*/ 10954 h 47625"/>
                <a:gd name="connsiteX297" fmla="*/ 1030605 w 5257800"/>
                <a:gd name="connsiteY297" fmla="*/ 10954 h 47625"/>
                <a:gd name="connsiteX298" fmla="*/ 1030605 w 5257800"/>
                <a:gd name="connsiteY298" fmla="*/ 10954 h 47625"/>
                <a:gd name="connsiteX299" fmla="*/ 1030605 w 5257800"/>
                <a:gd name="connsiteY299" fmla="*/ 10954 h 47625"/>
                <a:gd name="connsiteX300" fmla="*/ 819150 w 5257800"/>
                <a:gd name="connsiteY300" fmla="*/ 10954 h 47625"/>
                <a:gd name="connsiteX301" fmla="*/ 796290 w 5257800"/>
                <a:gd name="connsiteY301" fmla="*/ 24289 h 47625"/>
                <a:gd name="connsiteX302" fmla="*/ 802005 w 5257800"/>
                <a:gd name="connsiteY302" fmla="*/ 24289 h 47625"/>
                <a:gd name="connsiteX303" fmla="*/ 832485 w 5257800"/>
                <a:gd name="connsiteY303" fmla="*/ 30004 h 47625"/>
                <a:gd name="connsiteX304" fmla="*/ 836295 w 5257800"/>
                <a:gd name="connsiteY304" fmla="*/ 10954 h 47625"/>
                <a:gd name="connsiteX305" fmla="*/ 819150 w 5257800"/>
                <a:gd name="connsiteY305" fmla="*/ 10954 h 47625"/>
                <a:gd name="connsiteX306" fmla="*/ 819150 w 5257800"/>
                <a:gd name="connsiteY306" fmla="*/ 10954 h 47625"/>
                <a:gd name="connsiteX307" fmla="*/ 819150 w 5257800"/>
                <a:gd name="connsiteY307" fmla="*/ 10954 h 47625"/>
                <a:gd name="connsiteX308" fmla="*/ 819150 w 5257800"/>
                <a:gd name="connsiteY308" fmla="*/ 10954 h 47625"/>
                <a:gd name="connsiteX309" fmla="*/ 630555 w 5257800"/>
                <a:gd name="connsiteY309" fmla="*/ 10954 h 47625"/>
                <a:gd name="connsiteX310" fmla="*/ 636270 w 5257800"/>
                <a:gd name="connsiteY310" fmla="*/ 35719 h 47625"/>
                <a:gd name="connsiteX311" fmla="*/ 641985 w 5257800"/>
                <a:gd name="connsiteY311" fmla="*/ 35719 h 47625"/>
                <a:gd name="connsiteX312" fmla="*/ 647700 w 5257800"/>
                <a:gd name="connsiteY312" fmla="*/ 16669 h 47625"/>
                <a:gd name="connsiteX313" fmla="*/ 659130 w 5257800"/>
                <a:gd name="connsiteY313" fmla="*/ 22384 h 47625"/>
                <a:gd name="connsiteX314" fmla="*/ 661035 w 5257800"/>
                <a:gd name="connsiteY314" fmla="*/ 9049 h 47625"/>
                <a:gd name="connsiteX315" fmla="*/ 630555 w 5257800"/>
                <a:gd name="connsiteY315" fmla="*/ 10954 h 47625"/>
                <a:gd name="connsiteX316" fmla="*/ 630555 w 5257800"/>
                <a:gd name="connsiteY316" fmla="*/ 10954 h 47625"/>
                <a:gd name="connsiteX317" fmla="*/ 630555 w 5257800"/>
                <a:gd name="connsiteY317" fmla="*/ 10954 h 47625"/>
                <a:gd name="connsiteX318" fmla="*/ 630555 w 5257800"/>
                <a:gd name="connsiteY318" fmla="*/ 10954 h 47625"/>
                <a:gd name="connsiteX319" fmla="*/ 469583 w 5257800"/>
                <a:gd name="connsiteY319" fmla="*/ 10954 h 47625"/>
                <a:gd name="connsiteX320" fmla="*/ 473393 w 5257800"/>
                <a:gd name="connsiteY320" fmla="*/ 18574 h 47625"/>
                <a:gd name="connsiteX321" fmla="*/ 454343 w 5257800"/>
                <a:gd name="connsiteY321" fmla="*/ 18574 h 47625"/>
                <a:gd name="connsiteX322" fmla="*/ 454343 w 5257800"/>
                <a:gd name="connsiteY322" fmla="*/ 24289 h 47625"/>
                <a:gd name="connsiteX323" fmla="*/ 460058 w 5257800"/>
                <a:gd name="connsiteY323" fmla="*/ 24289 h 47625"/>
                <a:gd name="connsiteX324" fmla="*/ 473393 w 5257800"/>
                <a:gd name="connsiteY324" fmla="*/ 37624 h 47625"/>
                <a:gd name="connsiteX325" fmla="*/ 490537 w 5257800"/>
                <a:gd name="connsiteY325" fmla="*/ 37624 h 47625"/>
                <a:gd name="connsiteX326" fmla="*/ 521018 w 5257800"/>
                <a:gd name="connsiteY326" fmla="*/ 37624 h 47625"/>
                <a:gd name="connsiteX327" fmla="*/ 521018 w 5257800"/>
                <a:gd name="connsiteY327" fmla="*/ 37624 h 47625"/>
                <a:gd name="connsiteX328" fmla="*/ 534353 w 5257800"/>
                <a:gd name="connsiteY328" fmla="*/ 37624 h 47625"/>
                <a:gd name="connsiteX329" fmla="*/ 532448 w 5257800"/>
                <a:gd name="connsiteY329" fmla="*/ 12859 h 47625"/>
                <a:gd name="connsiteX330" fmla="*/ 469583 w 5257800"/>
                <a:gd name="connsiteY330" fmla="*/ 10954 h 47625"/>
                <a:gd name="connsiteX331" fmla="*/ 469583 w 5257800"/>
                <a:gd name="connsiteY331" fmla="*/ 10954 h 47625"/>
                <a:gd name="connsiteX332" fmla="*/ 469583 w 5257800"/>
                <a:gd name="connsiteY332" fmla="*/ 10954 h 47625"/>
                <a:gd name="connsiteX333" fmla="*/ 469583 w 5257800"/>
                <a:gd name="connsiteY333" fmla="*/ 10954 h 47625"/>
                <a:gd name="connsiteX334" fmla="*/ 392430 w 5257800"/>
                <a:gd name="connsiteY334" fmla="*/ 10954 h 47625"/>
                <a:gd name="connsiteX335" fmla="*/ 394335 w 5257800"/>
                <a:gd name="connsiteY335" fmla="*/ 18574 h 47625"/>
                <a:gd name="connsiteX336" fmla="*/ 357187 w 5257800"/>
                <a:gd name="connsiteY336" fmla="*/ 37624 h 47625"/>
                <a:gd name="connsiteX337" fmla="*/ 351473 w 5257800"/>
                <a:gd name="connsiteY337" fmla="*/ 37624 h 47625"/>
                <a:gd name="connsiteX338" fmla="*/ 351473 w 5257800"/>
                <a:gd name="connsiteY338" fmla="*/ 37624 h 47625"/>
                <a:gd name="connsiteX339" fmla="*/ 417195 w 5257800"/>
                <a:gd name="connsiteY339" fmla="*/ 37624 h 47625"/>
                <a:gd name="connsiteX340" fmla="*/ 434340 w 5257800"/>
                <a:gd name="connsiteY340" fmla="*/ 12859 h 47625"/>
                <a:gd name="connsiteX341" fmla="*/ 392430 w 5257800"/>
                <a:gd name="connsiteY341" fmla="*/ 10954 h 47625"/>
                <a:gd name="connsiteX342" fmla="*/ 392430 w 5257800"/>
                <a:gd name="connsiteY342" fmla="*/ 10954 h 47625"/>
                <a:gd name="connsiteX343" fmla="*/ 392430 w 5257800"/>
                <a:gd name="connsiteY343" fmla="*/ 10954 h 47625"/>
                <a:gd name="connsiteX344" fmla="*/ 392430 w 5257800"/>
                <a:gd name="connsiteY344" fmla="*/ 10954 h 47625"/>
                <a:gd name="connsiteX345" fmla="*/ 63818 w 5257800"/>
                <a:gd name="connsiteY345" fmla="*/ 10954 h 47625"/>
                <a:gd name="connsiteX346" fmla="*/ 63818 w 5257800"/>
                <a:gd name="connsiteY346" fmla="*/ 10954 h 47625"/>
                <a:gd name="connsiteX347" fmla="*/ 58103 w 5257800"/>
                <a:gd name="connsiteY347" fmla="*/ 10954 h 47625"/>
                <a:gd name="connsiteX348" fmla="*/ 58103 w 5257800"/>
                <a:gd name="connsiteY348" fmla="*/ 10954 h 47625"/>
                <a:gd name="connsiteX349" fmla="*/ 9525 w 5257800"/>
                <a:gd name="connsiteY349" fmla="*/ 10954 h 47625"/>
                <a:gd name="connsiteX350" fmla="*/ 7620 w 5257800"/>
                <a:gd name="connsiteY350" fmla="*/ 35719 h 47625"/>
                <a:gd name="connsiteX351" fmla="*/ 217170 w 5257800"/>
                <a:gd name="connsiteY351" fmla="*/ 35719 h 47625"/>
                <a:gd name="connsiteX352" fmla="*/ 220980 w 5257800"/>
                <a:gd name="connsiteY352" fmla="*/ 30004 h 47625"/>
                <a:gd name="connsiteX353" fmla="*/ 232410 w 5257800"/>
                <a:gd name="connsiteY353" fmla="*/ 30004 h 47625"/>
                <a:gd name="connsiteX354" fmla="*/ 232410 w 5257800"/>
                <a:gd name="connsiteY354" fmla="*/ 35719 h 47625"/>
                <a:gd name="connsiteX355" fmla="*/ 262890 w 5257800"/>
                <a:gd name="connsiteY355" fmla="*/ 35719 h 47625"/>
                <a:gd name="connsiteX356" fmla="*/ 262890 w 5257800"/>
                <a:gd name="connsiteY356" fmla="*/ 35719 h 47625"/>
                <a:gd name="connsiteX357" fmla="*/ 262890 w 5257800"/>
                <a:gd name="connsiteY357" fmla="*/ 16669 h 47625"/>
                <a:gd name="connsiteX358" fmla="*/ 274320 w 5257800"/>
                <a:gd name="connsiteY358" fmla="*/ 35719 h 47625"/>
                <a:gd name="connsiteX359" fmla="*/ 322898 w 5257800"/>
                <a:gd name="connsiteY359" fmla="*/ 35719 h 47625"/>
                <a:gd name="connsiteX360" fmla="*/ 326708 w 5257800"/>
                <a:gd name="connsiteY360" fmla="*/ 10954 h 47625"/>
                <a:gd name="connsiteX361" fmla="*/ 63818 w 5257800"/>
                <a:gd name="connsiteY361" fmla="*/ 10954 h 47625"/>
                <a:gd name="connsiteX362" fmla="*/ 63818 w 5257800"/>
                <a:gd name="connsiteY362" fmla="*/ 10954 h 47625"/>
                <a:gd name="connsiteX363" fmla="*/ 63818 w 5257800"/>
                <a:gd name="connsiteY363" fmla="*/ 10954 h 47625"/>
                <a:gd name="connsiteX364" fmla="*/ 63818 w 5257800"/>
                <a:gd name="connsiteY364" fmla="*/ 10954 h 47625"/>
                <a:gd name="connsiteX365" fmla="*/ 4608195 w 5257800"/>
                <a:gd name="connsiteY365" fmla="*/ 38576 h 47625"/>
                <a:gd name="connsiteX366" fmla="*/ 4608195 w 5257800"/>
                <a:gd name="connsiteY366" fmla="*/ 32861 h 47625"/>
                <a:gd name="connsiteX367" fmla="*/ 4596765 w 5257800"/>
                <a:gd name="connsiteY367" fmla="*/ 32861 h 47625"/>
                <a:gd name="connsiteX368" fmla="*/ 4596765 w 5257800"/>
                <a:gd name="connsiteY368" fmla="*/ 27146 h 47625"/>
                <a:gd name="connsiteX369" fmla="*/ 4591050 w 5257800"/>
                <a:gd name="connsiteY369" fmla="*/ 27146 h 47625"/>
                <a:gd name="connsiteX370" fmla="*/ 4591050 w 5257800"/>
                <a:gd name="connsiteY370" fmla="*/ 40481 h 47625"/>
                <a:gd name="connsiteX371" fmla="*/ 4608195 w 5257800"/>
                <a:gd name="connsiteY371" fmla="*/ 40481 h 47625"/>
                <a:gd name="connsiteX372" fmla="*/ 4608195 w 5257800"/>
                <a:gd name="connsiteY372" fmla="*/ 38576 h 47625"/>
                <a:gd name="connsiteX373" fmla="*/ 4608195 w 5257800"/>
                <a:gd name="connsiteY373" fmla="*/ 38576 h 47625"/>
                <a:gd name="connsiteX374" fmla="*/ 4608195 w 5257800"/>
                <a:gd name="connsiteY374" fmla="*/ 38576 h 47625"/>
                <a:gd name="connsiteX375" fmla="*/ 2386013 w 5257800"/>
                <a:gd name="connsiteY375" fmla="*/ 38576 h 47625"/>
                <a:gd name="connsiteX376" fmla="*/ 2372678 w 5257800"/>
                <a:gd name="connsiteY376" fmla="*/ 38576 h 47625"/>
                <a:gd name="connsiteX377" fmla="*/ 2372678 w 5257800"/>
                <a:gd name="connsiteY377" fmla="*/ 38576 h 47625"/>
                <a:gd name="connsiteX378" fmla="*/ 2386013 w 5257800"/>
                <a:gd name="connsiteY378" fmla="*/ 38576 h 47625"/>
                <a:gd name="connsiteX379" fmla="*/ 2386013 w 5257800"/>
                <a:gd name="connsiteY379" fmla="*/ 38576 h 47625"/>
                <a:gd name="connsiteX380" fmla="*/ 2386013 w 5257800"/>
                <a:gd name="connsiteY380" fmla="*/ 38576 h 47625"/>
                <a:gd name="connsiteX381" fmla="*/ 2386013 w 5257800"/>
                <a:gd name="connsiteY381" fmla="*/ 38576 h 47625"/>
                <a:gd name="connsiteX382" fmla="*/ 1362075 w 5257800"/>
                <a:gd name="connsiteY382" fmla="*/ 38576 h 47625"/>
                <a:gd name="connsiteX383" fmla="*/ 1362075 w 5257800"/>
                <a:gd name="connsiteY383" fmla="*/ 38576 h 47625"/>
                <a:gd name="connsiteX384" fmla="*/ 1356360 w 5257800"/>
                <a:gd name="connsiteY384" fmla="*/ 32861 h 47625"/>
                <a:gd name="connsiteX385" fmla="*/ 1341120 w 5257800"/>
                <a:gd name="connsiteY385" fmla="*/ 38576 h 47625"/>
                <a:gd name="connsiteX386" fmla="*/ 1362075 w 5257800"/>
                <a:gd name="connsiteY386" fmla="*/ 38576 h 47625"/>
                <a:gd name="connsiteX387" fmla="*/ 1362075 w 5257800"/>
                <a:gd name="connsiteY387" fmla="*/ 38576 h 47625"/>
                <a:gd name="connsiteX388" fmla="*/ 1362075 w 5257800"/>
                <a:gd name="connsiteY388" fmla="*/ 38576 h 47625"/>
                <a:gd name="connsiteX389" fmla="*/ 1362075 w 5257800"/>
                <a:gd name="connsiteY389" fmla="*/ 38576 h 47625"/>
                <a:gd name="connsiteX390" fmla="*/ 1329690 w 5257800"/>
                <a:gd name="connsiteY390" fmla="*/ 38576 h 47625"/>
                <a:gd name="connsiteX391" fmla="*/ 1329690 w 5257800"/>
                <a:gd name="connsiteY391" fmla="*/ 25241 h 47625"/>
                <a:gd name="connsiteX392" fmla="*/ 1320165 w 5257800"/>
                <a:gd name="connsiteY392" fmla="*/ 38576 h 47625"/>
                <a:gd name="connsiteX393" fmla="*/ 1329690 w 5257800"/>
                <a:gd name="connsiteY393" fmla="*/ 38576 h 47625"/>
                <a:gd name="connsiteX394" fmla="*/ 1329690 w 5257800"/>
                <a:gd name="connsiteY394" fmla="*/ 38576 h 47625"/>
                <a:gd name="connsiteX395" fmla="*/ 1329690 w 5257800"/>
                <a:gd name="connsiteY395" fmla="*/ 38576 h 47625"/>
                <a:gd name="connsiteX396" fmla="*/ 1329690 w 5257800"/>
                <a:gd name="connsiteY396" fmla="*/ 38576 h 47625"/>
                <a:gd name="connsiteX397" fmla="*/ 765810 w 5257800"/>
                <a:gd name="connsiteY397" fmla="*/ 38576 h 47625"/>
                <a:gd name="connsiteX398" fmla="*/ 773430 w 5257800"/>
                <a:gd name="connsiteY398" fmla="*/ 25241 h 47625"/>
                <a:gd name="connsiteX399" fmla="*/ 736283 w 5257800"/>
                <a:gd name="connsiteY399" fmla="*/ 25241 h 47625"/>
                <a:gd name="connsiteX400" fmla="*/ 736283 w 5257800"/>
                <a:gd name="connsiteY400" fmla="*/ 38576 h 47625"/>
                <a:gd name="connsiteX401" fmla="*/ 765810 w 5257800"/>
                <a:gd name="connsiteY401" fmla="*/ 38576 h 47625"/>
                <a:gd name="connsiteX402" fmla="*/ 765810 w 5257800"/>
                <a:gd name="connsiteY402" fmla="*/ 38576 h 47625"/>
                <a:gd name="connsiteX403" fmla="*/ 765810 w 5257800"/>
                <a:gd name="connsiteY403" fmla="*/ 38576 h 47625"/>
                <a:gd name="connsiteX404" fmla="*/ 765810 w 5257800"/>
                <a:gd name="connsiteY404" fmla="*/ 38576 h 47625"/>
                <a:gd name="connsiteX405" fmla="*/ 448628 w 5257800"/>
                <a:gd name="connsiteY405" fmla="*/ 38576 h 47625"/>
                <a:gd name="connsiteX406" fmla="*/ 448628 w 5257800"/>
                <a:gd name="connsiteY406" fmla="*/ 38576 h 47625"/>
                <a:gd name="connsiteX407" fmla="*/ 437198 w 5257800"/>
                <a:gd name="connsiteY407" fmla="*/ 38576 h 47625"/>
                <a:gd name="connsiteX408" fmla="*/ 437198 w 5257800"/>
                <a:gd name="connsiteY408" fmla="*/ 38576 h 47625"/>
                <a:gd name="connsiteX409" fmla="*/ 448628 w 5257800"/>
                <a:gd name="connsiteY409" fmla="*/ 38576 h 47625"/>
                <a:gd name="connsiteX410" fmla="*/ 448628 w 5257800"/>
                <a:gd name="connsiteY410" fmla="*/ 38576 h 47625"/>
                <a:gd name="connsiteX411" fmla="*/ 448628 w 5257800"/>
                <a:gd name="connsiteY411" fmla="*/ 38576 h 47625"/>
                <a:gd name="connsiteX412" fmla="*/ 448628 w 5257800"/>
                <a:gd name="connsiteY412" fmla="*/ 38576 h 47625"/>
                <a:gd name="connsiteX413" fmla="*/ 3614738 w 5257800"/>
                <a:gd name="connsiteY413" fmla="*/ 30956 h 47625"/>
                <a:gd name="connsiteX414" fmla="*/ 3603308 w 5257800"/>
                <a:gd name="connsiteY414" fmla="*/ 36671 h 47625"/>
                <a:gd name="connsiteX415" fmla="*/ 3614738 w 5257800"/>
                <a:gd name="connsiteY415" fmla="*/ 30956 h 47625"/>
                <a:gd name="connsiteX416" fmla="*/ 3614738 w 5257800"/>
                <a:gd name="connsiteY416" fmla="*/ 30956 h 47625"/>
                <a:gd name="connsiteX417" fmla="*/ 3614738 w 5257800"/>
                <a:gd name="connsiteY417" fmla="*/ 30956 h 47625"/>
                <a:gd name="connsiteX418" fmla="*/ 3614738 w 5257800"/>
                <a:gd name="connsiteY418" fmla="*/ 30956 h 47625"/>
                <a:gd name="connsiteX419" fmla="*/ 1057275 w 5257800"/>
                <a:gd name="connsiteY419" fmla="*/ 24289 h 47625"/>
                <a:gd name="connsiteX420" fmla="*/ 1038225 w 5257800"/>
                <a:gd name="connsiteY420" fmla="*/ 35719 h 47625"/>
                <a:gd name="connsiteX421" fmla="*/ 1032510 w 5257800"/>
                <a:gd name="connsiteY421" fmla="*/ 30004 h 47625"/>
                <a:gd name="connsiteX422" fmla="*/ 1032510 w 5257800"/>
                <a:gd name="connsiteY422" fmla="*/ 24289 h 47625"/>
                <a:gd name="connsiteX423" fmla="*/ 1057275 w 5257800"/>
                <a:gd name="connsiteY423" fmla="*/ 24289 h 47625"/>
                <a:gd name="connsiteX424" fmla="*/ 1057275 w 5257800"/>
                <a:gd name="connsiteY424" fmla="*/ 24289 h 47625"/>
                <a:gd name="connsiteX425" fmla="*/ 1057275 w 5257800"/>
                <a:gd name="connsiteY425" fmla="*/ 24289 h 47625"/>
                <a:gd name="connsiteX426" fmla="*/ 1057275 w 5257800"/>
                <a:gd name="connsiteY426" fmla="*/ 24289 h 47625"/>
                <a:gd name="connsiteX427" fmla="*/ 3937635 w 5257800"/>
                <a:gd name="connsiteY427" fmla="*/ 24289 h 47625"/>
                <a:gd name="connsiteX428" fmla="*/ 3926205 w 5257800"/>
                <a:gd name="connsiteY428" fmla="*/ 24289 h 47625"/>
                <a:gd name="connsiteX429" fmla="*/ 3937635 w 5257800"/>
                <a:gd name="connsiteY429" fmla="*/ 24289 h 47625"/>
                <a:gd name="connsiteX430" fmla="*/ 3937635 w 5257800"/>
                <a:gd name="connsiteY430" fmla="*/ 24289 h 47625"/>
                <a:gd name="connsiteX431" fmla="*/ 3937635 w 5257800"/>
                <a:gd name="connsiteY431" fmla="*/ 24289 h 47625"/>
                <a:gd name="connsiteX432" fmla="*/ 3937635 w 5257800"/>
                <a:gd name="connsiteY432" fmla="*/ 24289 h 47625"/>
                <a:gd name="connsiteX433" fmla="*/ 3949065 w 5257800"/>
                <a:gd name="connsiteY433" fmla="*/ 24289 h 47625"/>
                <a:gd name="connsiteX434" fmla="*/ 3943350 w 5257800"/>
                <a:gd name="connsiteY434" fmla="*/ 35719 h 47625"/>
                <a:gd name="connsiteX435" fmla="*/ 3949065 w 5257800"/>
                <a:gd name="connsiteY435" fmla="*/ 24289 h 47625"/>
                <a:gd name="connsiteX436" fmla="*/ 3949065 w 5257800"/>
                <a:gd name="connsiteY436" fmla="*/ 24289 h 47625"/>
                <a:gd name="connsiteX437" fmla="*/ 3949065 w 5257800"/>
                <a:gd name="connsiteY437" fmla="*/ 24289 h 47625"/>
                <a:gd name="connsiteX438" fmla="*/ 3949065 w 5257800"/>
                <a:gd name="connsiteY438" fmla="*/ 24289 h 47625"/>
                <a:gd name="connsiteX439" fmla="*/ 3491865 w 5257800"/>
                <a:gd name="connsiteY439" fmla="*/ 18574 h 47625"/>
                <a:gd name="connsiteX440" fmla="*/ 3472815 w 5257800"/>
                <a:gd name="connsiteY440" fmla="*/ 24289 h 47625"/>
                <a:gd name="connsiteX441" fmla="*/ 3472815 w 5257800"/>
                <a:gd name="connsiteY441" fmla="*/ 30004 h 47625"/>
                <a:gd name="connsiteX442" fmla="*/ 3491865 w 5257800"/>
                <a:gd name="connsiteY442" fmla="*/ 30004 h 47625"/>
                <a:gd name="connsiteX443" fmla="*/ 3491865 w 5257800"/>
                <a:gd name="connsiteY443" fmla="*/ 18574 h 47625"/>
                <a:gd name="connsiteX444" fmla="*/ 3491865 w 5257800"/>
                <a:gd name="connsiteY444" fmla="*/ 18574 h 47625"/>
                <a:gd name="connsiteX445" fmla="*/ 3491865 w 5257800"/>
                <a:gd name="connsiteY445" fmla="*/ 18574 h 47625"/>
                <a:gd name="connsiteX446" fmla="*/ 3491865 w 5257800"/>
                <a:gd name="connsiteY446" fmla="*/ 18574 h 47625"/>
                <a:gd name="connsiteX447" fmla="*/ 510540 w 5257800"/>
                <a:gd name="connsiteY447" fmla="*/ 10954 h 47625"/>
                <a:gd name="connsiteX448" fmla="*/ 510540 w 5257800"/>
                <a:gd name="connsiteY448" fmla="*/ 22384 h 47625"/>
                <a:gd name="connsiteX449" fmla="*/ 499110 w 5257800"/>
                <a:gd name="connsiteY449" fmla="*/ 22384 h 47625"/>
                <a:gd name="connsiteX450" fmla="*/ 499110 w 5257800"/>
                <a:gd name="connsiteY450" fmla="*/ 10954 h 47625"/>
                <a:gd name="connsiteX451" fmla="*/ 510540 w 5257800"/>
                <a:gd name="connsiteY451" fmla="*/ 10954 h 47625"/>
                <a:gd name="connsiteX452" fmla="*/ 510540 w 5257800"/>
                <a:gd name="connsiteY452" fmla="*/ 10954 h 47625"/>
                <a:gd name="connsiteX453" fmla="*/ 510540 w 5257800"/>
                <a:gd name="connsiteY453" fmla="*/ 10954 h 47625"/>
                <a:gd name="connsiteX454" fmla="*/ 510540 w 5257800"/>
                <a:gd name="connsiteY454" fmla="*/ 10954 h 47625"/>
                <a:gd name="connsiteX455" fmla="*/ 1306830 w 5257800"/>
                <a:gd name="connsiteY455" fmla="*/ 10954 h 47625"/>
                <a:gd name="connsiteX456" fmla="*/ 1295400 w 5257800"/>
                <a:gd name="connsiteY456" fmla="*/ 30004 h 47625"/>
                <a:gd name="connsiteX457" fmla="*/ 1301115 w 5257800"/>
                <a:gd name="connsiteY457" fmla="*/ 24289 h 47625"/>
                <a:gd name="connsiteX458" fmla="*/ 1320165 w 5257800"/>
                <a:gd name="connsiteY458" fmla="*/ 24289 h 47625"/>
                <a:gd name="connsiteX459" fmla="*/ 1325880 w 5257800"/>
                <a:gd name="connsiteY459" fmla="*/ 18574 h 47625"/>
                <a:gd name="connsiteX460" fmla="*/ 1306830 w 5257800"/>
                <a:gd name="connsiteY460" fmla="*/ 10954 h 47625"/>
                <a:gd name="connsiteX461" fmla="*/ 1306830 w 5257800"/>
                <a:gd name="connsiteY461" fmla="*/ 10954 h 47625"/>
                <a:gd name="connsiteX462" fmla="*/ 1306830 w 5257800"/>
                <a:gd name="connsiteY462" fmla="*/ 10954 h 47625"/>
                <a:gd name="connsiteX463" fmla="*/ 1306830 w 5257800"/>
                <a:gd name="connsiteY463" fmla="*/ 10954 h 47625"/>
                <a:gd name="connsiteX464" fmla="*/ 3962400 w 5257800"/>
                <a:gd name="connsiteY464" fmla="*/ 10954 h 47625"/>
                <a:gd name="connsiteX465" fmla="*/ 3950970 w 5257800"/>
                <a:gd name="connsiteY465" fmla="*/ 10954 h 47625"/>
                <a:gd name="connsiteX466" fmla="*/ 3950970 w 5257800"/>
                <a:gd name="connsiteY466" fmla="*/ 16669 h 47625"/>
                <a:gd name="connsiteX467" fmla="*/ 3962400 w 5257800"/>
                <a:gd name="connsiteY467" fmla="*/ 10954 h 47625"/>
                <a:gd name="connsiteX468" fmla="*/ 3962400 w 5257800"/>
                <a:gd name="connsiteY468" fmla="*/ 10954 h 47625"/>
                <a:gd name="connsiteX469" fmla="*/ 3962400 w 5257800"/>
                <a:gd name="connsiteY469" fmla="*/ 10954 h 47625"/>
                <a:gd name="connsiteX470" fmla="*/ 3962400 w 5257800"/>
                <a:gd name="connsiteY470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</a:cxnLst>
              <a:rect l="l" t="t" r="r" b="b"/>
              <a:pathLst>
                <a:path w="5257800" h="47625">
                  <a:moveTo>
                    <a:pt x="5247323" y="10954"/>
                  </a:moveTo>
                  <a:cubicBezTo>
                    <a:pt x="5247323" y="18574"/>
                    <a:pt x="5249228" y="28099"/>
                    <a:pt x="5249228" y="35719"/>
                  </a:cubicBezTo>
                  <a:lnTo>
                    <a:pt x="5253038" y="35719"/>
                  </a:lnTo>
                  <a:cubicBezTo>
                    <a:pt x="5251133" y="26194"/>
                    <a:pt x="5251133" y="18574"/>
                    <a:pt x="5253038" y="10954"/>
                  </a:cubicBezTo>
                  <a:lnTo>
                    <a:pt x="5247323" y="10954"/>
                  </a:lnTo>
                  <a:lnTo>
                    <a:pt x="5247323" y="10954"/>
                  </a:lnTo>
                  <a:lnTo>
                    <a:pt x="5247323" y="10954"/>
                  </a:lnTo>
                  <a:lnTo>
                    <a:pt x="5247323" y="10954"/>
                  </a:lnTo>
                  <a:close/>
                  <a:moveTo>
                    <a:pt x="5112068" y="10954"/>
                  </a:moveTo>
                  <a:cubicBezTo>
                    <a:pt x="5110163" y="20479"/>
                    <a:pt x="5108258" y="28099"/>
                    <a:pt x="5104448" y="35719"/>
                  </a:cubicBezTo>
                  <a:lnTo>
                    <a:pt x="5117783" y="35719"/>
                  </a:lnTo>
                  <a:cubicBezTo>
                    <a:pt x="5119688" y="28099"/>
                    <a:pt x="5121593" y="18574"/>
                    <a:pt x="5123498" y="10954"/>
                  </a:cubicBezTo>
                  <a:lnTo>
                    <a:pt x="5112068" y="10954"/>
                  </a:lnTo>
                  <a:lnTo>
                    <a:pt x="5112068" y="10954"/>
                  </a:lnTo>
                  <a:lnTo>
                    <a:pt x="5112068" y="10954"/>
                  </a:lnTo>
                  <a:lnTo>
                    <a:pt x="5112068" y="10954"/>
                  </a:lnTo>
                  <a:close/>
                  <a:moveTo>
                    <a:pt x="4788218" y="10954"/>
                  </a:moveTo>
                  <a:lnTo>
                    <a:pt x="4788218" y="10954"/>
                  </a:lnTo>
                  <a:lnTo>
                    <a:pt x="4782503" y="10954"/>
                  </a:lnTo>
                  <a:lnTo>
                    <a:pt x="4782503" y="10954"/>
                  </a:lnTo>
                  <a:lnTo>
                    <a:pt x="4720590" y="10954"/>
                  </a:lnTo>
                  <a:cubicBezTo>
                    <a:pt x="4722495" y="12859"/>
                    <a:pt x="4724400" y="14764"/>
                    <a:pt x="4726305" y="18574"/>
                  </a:cubicBezTo>
                  <a:cubicBezTo>
                    <a:pt x="4701540" y="22384"/>
                    <a:pt x="4681538" y="24289"/>
                    <a:pt x="4670108" y="37624"/>
                  </a:cubicBezTo>
                  <a:lnTo>
                    <a:pt x="4799648" y="37624"/>
                  </a:lnTo>
                  <a:cubicBezTo>
                    <a:pt x="4799648" y="30004"/>
                    <a:pt x="4801553" y="20479"/>
                    <a:pt x="4801553" y="10954"/>
                  </a:cubicBezTo>
                  <a:lnTo>
                    <a:pt x="4788218" y="10954"/>
                  </a:lnTo>
                  <a:lnTo>
                    <a:pt x="4788218" y="10954"/>
                  </a:lnTo>
                  <a:lnTo>
                    <a:pt x="4788218" y="10954"/>
                  </a:lnTo>
                  <a:lnTo>
                    <a:pt x="4788218" y="10954"/>
                  </a:lnTo>
                  <a:close/>
                  <a:moveTo>
                    <a:pt x="4581525" y="10954"/>
                  </a:moveTo>
                  <a:lnTo>
                    <a:pt x="4583430" y="10954"/>
                  </a:lnTo>
                  <a:lnTo>
                    <a:pt x="4583430" y="16669"/>
                  </a:lnTo>
                  <a:cubicBezTo>
                    <a:pt x="4560570" y="16669"/>
                    <a:pt x="4556760" y="16669"/>
                    <a:pt x="4546283" y="28099"/>
                  </a:cubicBezTo>
                  <a:cubicBezTo>
                    <a:pt x="4542473" y="30004"/>
                    <a:pt x="4542473" y="30004"/>
                    <a:pt x="4540568" y="33814"/>
                  </a:cubicBezTo>
                  <a:lnTo>
                    <a:pt x="4583430" y="33814"/>
                  </a:lnTo>
                  <a:cubicBezTo>
                    <a:pt x="4589145" y="12859"/>
                    <a:pt x="4592955" y="14764"/>
                    <a:pt x="4602480" y="14764"/>
                  </a:cubicBezTo>
                  <a:cubicBezTo>
                    <a:pt x="4615815" y="24289"/>
                    <a:pt x="4612005" y="28099"/>
                    <a:pt x="4632960" y="33814"/>
                  </a:cubicBezTo>
                  <a:cubicBezTo>
                    <a:pt x="4636770" y="22384"/>
                    <a:pt x="4634865" y="28099"/>
                    <a:pt x="4638675" y="22384"/>
                  </a:cubicBezTo>
                  <a:lnTo>
                    <a:pt x="4638675" y="16669"/>
                  </a:lnTo>
                  <a:lnTo>
                    <a:pt x="4632960" y="16669"/>
                  </a:lnTo>
                  <a:cubicBezTo>
                    <a:pt x="4631055" y="14764"/>
                    <a:pt x="4629150" y="10954"/>
                    <a:pt x="4627245" y="9049"/>
                  </a:cubicBezTo>
                  <a:lnTo>
                    <a:pt x="4581525" y="10954"/>
                  </a:lnTo>
                  <a:lnTo>
                    <a:pt x="4581525" y="10954"/>
                  </a:lnTo>
                  <a:lnTo>
                    <a:pt x="4581525" y="10954"/>
                  </a:lnTo>
                  <a:lnTo>
                    <a:pt x="4581525" y="10954"/>
                  </a:lnTo>
                  <a:close/>
                  <a:moveTo>
                    <a:pt x="4455795" y="10954"/>
                  </a:moveTo>
                  <a:cubicBezTo>
                    <a:pt x="4448175" y="20479"/>
                    <a:pt x="4438650" y="26194"/>
                    <a:pt x="4423410" y="30004"/>
                  </a:cubicBezTo>
                  <a:cubicBezTo>
                    <a:pt x="4423410" y="12859"/>
                    <a:pt x="4429125" y="28099"/>
                    <a:pt x="4417695" y="10954"/>
                  </a:cubicBezTo>
                  <a:lnTo>
                    <a:pt x="4419600" y="10954"/>
                  </a:lnTo>
                  <a:lnTo>
                    <a:pt x="4382453" y="10954"/>
                  </a:lnTo>
                  <a:cubicBezTo>
                    <a:pt x="4380548" y="20479"/>
                    <a:pt x="4376738" y="28099"/>
                    <a:pt x="4374833" y="35719"/>
                  </a:cubicBezTo>
                  <a:lnTo>
                    <a:pt x="4429125" y="35719"/>
                  </a:lnTo>
                  <a:cubicBezTo>
                    <a:pt x="4431030" y="35719"/>
                    <a:pt x="4432935" y="35719"/>
                    <a:pt x="4434840" y="35719"/>
                  </a:cubicBezTo>
                  <a:lnTo>
                    <a:pt x="4434840" y="35719"/>
                  </a:lnTo>
                  <a:lnTo>
                    <a:pt x="4485323" y="35719"/>
                  </a:lnTo>
                  <a:cubicBezTo>
                    <a:pt x="4487228" y="31909"/>
                    <a:pt x="4487228" y="28099"/>
                    <a:pt x="4491038" y="22384"/>
                  </a:cubicBezTo>
                  <a:cubicBezTo>
                    <a:pt x="4492943" y="18574"/>
                    <a:pt x="4496753" y="12859"/>
                    <a:pt x="4498658" y="9049"/>
                  </a:cubicBezTo>
                  <a:lnTo>
                    <a:pt x="4455795" y="10954"/>
                  </a:lnTo>
                  <a:lnTo>
                    <a:pt x="4455795" y="10954"/>
                  </a:lnTo>
                  <a:lnTo>
                    <a:pt x="4455795" y="10954"/>
                  </a:lnTo>
                  <a:lnTo>
                    <a:pt x="4455795" y="10954"/>
                  </a:lnTo>
                  <a:close/>
                  <a:moveTo>
                    <a:pt x="4067175" y="10954"/>
                  </a:moveTo>
                  <a:lnTo>
                    <a:pt x="4067175" y="18574"/>
                  </a:lnTo>
                  <a:lnTo>
                    <a:pt x="4048125" y="18574"/>
                  </a:lnTo>
                  <a:lnTo>
                    <a:pt x="4046220" y="10954"/>
                  </a:lnTo>
                  <a:lnTo>
                    <a:pt x="4017645" y="10954"/>
                  </a:lnTo>
                  <a:cubicBezTo>
                    <a:pt x="4017645" y="10954"/>
                    <a:pt x="4017645" y="10954"/>
                    <a:pt x="4015740" y="10954"/>
                  </a:cubicBezTo>
                  <a:cubicBezTo>
                    <a:pt x="4027170" y="24289"/>
                    <a:pt x="4027170" y="28099"/>
                    <a:pt x="4021455" y="35719"/>
                  </a:cubicBezTo>
                  <a:lnTo>
                    <a:pt x="4090988" y="35719"/>
                  </a:lnTo>
                  <a:cubicBezTo>
                    <a:pt x="4100513" y="28099"/>
                    <a:pt x="4106228" y="18574"/>
                    <a:pt x="4110038" y="10954"/>
                  </a:cubicBezTo>
                  <a:lnTo>
                    <a:pt x="4067175" y="10954"/>
                  </a:lnTo>
                  <a:lnTo>
                    <a:pt x="4067175" y="10954"/>
                  </a:lnTo>
                  <a:lnTo>
                    <a:pt x="4067175" y="10954"/>
                  </a:lnTo>
                  <a:lnTo>
                    <a:pt x="4067175" y="10954"/>
                  </a:lnTo>
                  <a:close/>
                  <a:moveTo>
                    <a:pt x="3779520" y="10954"/>
                  </a:moveTo>
                  <a:cubicBezTo>
                    <a:pt x="3781425" y="14764"/>
                    <a:pt x="3781425" y="18574"/>
                    <a:pt x="3783330" y="24289"/>
                  </a:cubicBezTo>
                  <a:cubicBezTo>
                    <a:pt x="3835718" y="5239"/>
                    <a:pt x="3850958" y="16669"/>
                    <a:pt x="3920490" y="18574"/>
                  </a:cubicBezTo>
                  <a:cubicBezTo>
                    <a:pt x="3922395" y="14764"/>
                    <a:pt x="3922395" y="12859"/>
                    <a:pt x="3924300" y="10954"/>
                  </a:cubicBezTo>
                  <a:lnTo>
                    <a:pt x="3779520" y="10954"/>
                  </a:lnTo>
                  <a:lnTo>
                    <a:pt x="3779520" y="10954"/>
                  </a:lnTo>
                  <a:lnTo>
                    <a:pt x="3779520" y="10954"/>
                  </a:lnTo>
                  <a:lnTo>
                    <a:pt x="3779520" y="10954"/>
                  </a:lnTo>
                  <a:close/>
                  <a:moveTo>
                    <a:pt x="3717608" y="10954"/>
                  </a:moveTo>
                  <a:cubicBezTo>
                    <a:pt x="3713798" y="14764"/>
                    <a:pt x="3709988" y="14764"/>
                    <a:pt x="3702368" y="10954"/>
                  </a:cubicBezTo>
                  <a:lnTo>
                    <a:pt x="3700463" y="10954"/>
                  </a:lnTo>
                  <a:lnTo>
                    <a:pt x="3563303" y="10954"/>
                  </a:lnTo>
                  <a:cubicBezTo>
                    <a:pt x="3559493" y="22384"/>
                    <a:pt x="3555683" y="30004"/>
                    <a:pt x="3553778" y="37624"/>
                  </a:cubicBezTo>
                  <a:lnTo>
                    <a:pt x="3570923" y="37624"/>
                  </a:lnTo>
                  <a:lnTo>
                    <a:pt x="3570923" y="37624"/>
                  </a:lnTo>
                  <a:lnTo>
                    <a:pt x="3595688" y="37624"/>
                  </a:lnTo>
                  <a:lnTo>
                    <a:pt x="3595688" y="37624"/>
                  </a:lnTo>
                  <a:lnTo>
                    <a:pt x="3651885" y="37624"/>
                  </a:lnTo>
                  <a:lnTo>
                    <a:pt x="3651885" y="32861"/>
                  </a:lnTo>
                  <a:lnTo>
                    <a:pt x="3676650" y="21431"/>
                  </a:lnTo>
                  <a:cubicBezTo>
                    <a:pt x="3670935" y="30956"/>
                    <a:pt x="3667125" y="36671"/>
                    <a:pt x="3663315" y="40481"/>
                  </a:cubicBezTo>
                  <a:lnTo>
                    <a:pt x="3740468" y="40481"/>
                  </a:lnTo>
                  <a:cubicBezTo>
                    <a:pt x="3738563" y="30956"/>
                    <a:pt x="3738563" y="23336"/>
                    <a:pt x="3736658" y="15716"/>
                  </a:cubicBezTo>
                  <a:lnTo>
                    <a:pt x="3717608" y="10954"/>
                  </a:lnTo>
                  <a:lnTo>
                    <a:pt x="3717608" y="10954"/>
                  </a:lnTo>
                  <a:lnTo>
                    <a:pt x="3717608" y="10954"/>
                  </a:lnTo>
                  <a:lnTo>
                    <a:pt x="3717608" y="10954"/>
                  </a:lnTo>
                  <a:close/>
                  <a:moveTo>
                    <a:pt x="3528060" y="10954"/>
                  </a:moveTo>
                  <a:cubicBezTo>
                    <a:pt x="3526155" y="18574"/>
                    <a:pt x="3524250" y="28099"/>
                    <a:pt x="3522345" y="35719"/>
                  </a:cubicBezTo>
                  <a:lnTo>
                    <a:pt x="3529965" y="35719"/>
                  </a:lnTo>
                  <a:cubicBezTo>
                    <a:pt x="3533775" y="26194"/>
                    <a:pt x="3537585" y="16669"/>
                    <a:pt x="3541395" y="10954"/>
                  </a:cubicBezTo>
                  <a:lnTo>
                    <a:pt x="3528060" y="10954"/>
                  </a:lnTo>
                  <a:lnTo>
                    <a:pt x="3528060" y="10954"/>
                  </a:lnTo>
                  <a:lnTo>
                    <a:pt x="3528060" y="10954"/>
                  </a:lnTo>
                  <a:lnTo>
                    <a:pt x="3528060" y="10954"/>
                  </a:lnTo>
                  <a:close/>
                  <a:moveTo>
                    <a:pt x="3493770" y="10954"/>
                  </a:moveTo>
                  <a:cubicBezTo>
                    <a:pt x="3493770" y="12859"/>
                    <a:pt x="3495675" y="14764"/>
                    <a:pt x="3497580" y="18574"/>
                  </a:cubicBezTo>
                  <a:cubicBezTo>
                    <a:pt x="3497580" y="16669"/>
                    <a:pt x="3497580" y="12859"/>
                    <a:pt x="3497580" y="10954"/>
                  </a:cubicBezTo>
                  <a:lnTo>
                    <a:pt x="3493770" y="10954"/>
                  </a:lnTo>
                  <a:lnTo>
                    <a:pt x="3493770" y="10954"/>
                  </a:lnTo>
                  <a:lnTo>
                    <a:pt x="3493770" y="10954"/>
                  </a:lnTo>
                  <a:lnTo>
                    <a:pt x="3493770" y="10954"/>
                  </a:lnTo>
                  <a:close/>
                  <a:moveTo>
                    <a:pt x="3422333" y="10954"/>
                  </a:moveTo>
                  <a:cubicBezTo>
                    <a:pt x="3424238" y="10954"/>
                    <a:pt x="3426143" y="10954"/>
                    <a:pt x="3428048" y="10954"/>
                  </a:cubicBezTo>
                  <a:lnTo>
                    <a:pt x="3428048" y="10954"/>
                  </a:lnTo>
                  <a:lnTo>
                    <a:pt x="3422333" y="10954"/>
                  </a:lnTo>
                  <a:lnTo>
                    <a:pt x="3422333" y="10954"/>
                  </a:lnTo>
                  <a:lnTo>
                    <a:pt x="3422333" y="10954"/>
                  </a:lnTo>
                  <a:lnTo>
                    <a:pt x="3422333" y="10954"/>
                  </a:lnTo>
                  <a:close/>
                  <a:moveTo>
                    <a:pt x="3251835" y="10954"/>
                  </a:moveTo>
                  <a:cubicBezTo>
                    <a:pt x="3251835" y="14764"/>
                    <a:pt x="3251835" y="18574"/>
                    <a:pt x="3249930" y="24289"/>
                  </a:cubicBezTo>
                  <a:cubicBezTo>
                    <a:pt x="3246120" y="31909"/>
                    <a:pt x="3246120" y="35719"/>
                    <a:pt x="3244215" y="37624"/>
                  </a:cubicBezTo>
                  <a:lnTo>
                    <a:pt x="3302318" y="37624"/>
                  </a:lnTo>
                  <a:cubicBezTo>
                    <a:pt x="3296603" y="28099"/>
                    <a:pt x="3290888" y="20479"/>
                    <a:pt x="3285173" y="12859"/>
                  </a:cubicBezTo>
                  <a:lnTo>
                    <a:pt x="3251835" y="10954"/>
                  </a:lnTo>
                  <a:lnTo>
                    <a:pt x="3251835" y="10954"/>
                  </a:lnTo>
                  <a:lnTo>
                    <a:pt x="3251835" y="10954"/>
                  </a:lnTo>
                  <a:lnTo>
                    <a:pt x="3251835" y="10954"/>
                  </a:lnTo>
                  <a:close/>
                  <a:moveTo>
                    <a:pt x="3105150" y="10954"/>
                  </a:moveTo>
                  <a:lnTo>
                    <a:pt x="3105150" y="18574"/>
                  </a:lnTo>
                  <a:cubicBezTo>
                    <a:pt x="3084195" y="22384"/>
                    <a:pt x="3082290" y="18574"/>
                    <a:pt x="3074670" y="30004"/>
                  </a:cubicBezTo>
                  <a:cubicBezTo>
                    <a:pt x="3076575" y="31909"/>
                    <a:pt x="3078480" y="33814"/>
                    <a:pt x="3082290" y="35719"/>
                  </a:cubicBezTo>
                  <a:lnTo>
                    <a:pt x="3148013" y="35719"/>
                  </a:lnTo>
                  <a:cubicBezTo>
                    <a:pt x="3149918" y="33814"/>
                    <a:pt x="3151823" y="31909"/>
                    <a:pt x="3155633" y="22384"/>
                  </a:cubicBezTo>
                  <a:cubicBezTo>
                    <a:pt x="3149918" y="20479"/>
                    <a:pt x="3144203" y="14764"/>
                    <a:pt x="3136583" y="9049"/>
                  </a:cubicBezTo>
                  <a:lnTo>
                    <a:pt x="3105150" y="10954"/>
                  </a:lnTo>
                  <a:lnTo>
                    <a:pt x="3105150" y="10954"/>
                  </a:lnTo>
                  <a:lnTo>
                    <a:pt x="3105150" y="10954"/>
                  </a:lnTo>
                  <a:lnTo>
                    <a:pt x="3105150" y="10954"/>
                  </a:lnTo>
                  <a:close/>
                  <a:moveTo>
                    <a:pt x="2836545" y="10954"/>
                  </a:moveTo>
                  <a:cubicBezTo>
                    <a:pt x="2832735" y="10954"/>
                    <a:pt x="2830830" y="10954"/>
                    <a:pt x="2827020" y="10954"/>
                  </a:cubicBezTo>
                  <a:lnTo>
                    <a:pt x="2827020" y="10954"/>
                  </a:lnTo>
                  <a:lnTo>
                    <a:pt x="2794635" y="10954"/>
                  </a:lnTo>
                  <a:cubicBezTo>
                    <a:pt x="2787015" y="20479"/>
                    <a:pt x="2777490" y="30004"/>
                    <a:pt x="2766060" y="35719"/>
                  </a:cubicBezTo>
                  <a:lnTo>
                    <a:pt x="2884170" y="35719"/>
                  </a:lnTo>
                  <a:cubicBezTo>
                    <a:pt x="2897505" y="31909"/>
                    <a:pt x="2908935" y="28099"/>
                    <a:pt x="2921318" y="22384"/>
                  </a:cubicBezTo>
                  <a:cubicBezTo>
                    <a:pt x="2925128" y="33814"/>
                    <a:pt x="2923223" y="28099"/>
                    <a:pt x="2927033" y="33814"/>
                  </a:cubicBezTo>
                  <a:lnTo>
                    <a:pt x="2927033" y="33814"/>
                  </a:lnTo>
                  <a:lnTo>
                    <a:pt x="3071813" y="33814"/>
                  </a:lnTo>
                  <a:cubicBezTo>
                    <a:pt x="3066098" y="24289"/>
                    <a:pt x="3060383" y="14764"/>
                    <a:pt x="3056573" y="9049"/>
                  </a:cubicBezTo>
                  <a:lnTo>
                    <a:pt x="3045143" y="14764"/>
                  </a:lnTo>
                  <a:lnTo>
                    <a:pt x="3047048" y="7144"/>
                  </a:lnTo>
                  <a:lnTo>
                    <a:pt x="2836545" y="7144"/>
                  </a:lnTo>
                  <a:lnTo>
                    <a:pt x="2836545" y="10954"/>
                  </a:lnTo>
                  <a:lnTo>
                    <a:pt x="2836545" y="10954"/>
                  </a:lnTo>
                  <a:lnTo>
                    <a:pt x="2836545" y="10954"/>
                  </a:lnTo>
                  <a:close/>
                  <a:moveTo>
                    <a:pt x="2726055" y="10954"/>
                  </a:moveTo>
                  <a:lnTo>
                    <a:pt x="2726055" y="10954"/>
                  </a:lnTo>
                  <a:lnTo>
                    <a:pt x="2756535" y="18574"/>
                  </a:lnTo>
                  <a:lnTo>
                    <a:pt x="2756535" y="12859"/>
                  </a:lnTo>
                  <a:lnTo>
                    <a:pt x="2756535" y="12859"/>
                  </a:lnTo>
                  <a:lnTo>
                    <a:pt x="2726055" y="10954"/>
                  </a:lnTo>
                  <a:lnTo>
                    <a:pt x="2726055" y="10954"/>
                  </a:lnTo>
                  <a:lnTo>
                    <a:pt x="2726055" y="10954"/>
                  </a:lnTo>
                  <a:lnTo>
                    <a:pt x="2726055" y="10954"/>
                  </a:lnTo>
                  <a:close/>
                  <a:moveTo>
                    <a:pt x="2567940" y="10954"/>
                  </a:moveTo>
                  <a:cubicBezTo>
                    <a:pt x="2569845" y="22384"/>
                    <a:pt x="2577465" y="31909"/>
                    <a:pt x="2590800" y="35719"/>
                  </a:cubicBezTo>
                  <a:cubicBezTo>
                    <a:pt x="2604135" y="14764"/>
                    <a:pt x="2600325" y="22384"/>
                    <a:pt x="2635568" y="24289"/>
                  </a:cubicBezTo>
                  <a:cubicBezTo>
                    <a:pt x="2637473" y="28099"/>
                    <a:pt x="2637473" y="28099"/>
                    <a:pt x="2641283" y="30004"/>
                  </a:cubicBezTo>
                  <a:cubicBezTo>
                    <a:pt x="2641283" y="31909"/>
                    <a:pt x="2639378" y="33814"/>
                    <a:pt x="2639378" y="35719"/>
                  </a:cubicBezTo>
                  <a:lnTo>
                    <a:pt x="2674620" y="35719"/>
                  </a:lnTo>
                  <a:cubicBezTo>
                    <a:pt x="2680335" y="28099"/>
                    <a:pt x="2682240" y="20479"/>
                    <a:pt x="2674620" y="16669"/>
                  </a:cubicBezTo>
                  <a:lnTo>
                    <a:pt x="2699385" y="16669"/>
                  </a:lnTo>
                  <a:cubicBezTo>
                    <a:pt x="2699385" y="20479"/>
                    <a:pt x="2701290" y="28099"/>
                    <a:pt x="2703195" y="35719"/>
                  </a:cubicBezTo>
                  <a:lnTo>
                    <a:pt x="2726055" y="35719"/>
                  </a:lnTo>
                  <a:cubicBezTo>
                    <a:pt x="2726055" y="26194"/>
                    <a:pt x="2724150" y="16669"/>
                    <a:pt x="2720340" y="10954"/>
                  </a:cubicBezTo>
                  <a:lnTo>
                    <a:pt x="2567940" y="10954"/>
                  </a:lnTo>
                  <a:lnTo>
                    <a:pt x="2567940" y="10954"/>
                  </a:lnTo>
                  <a:lnTo>
                    <a:pt x="2567940" y="10954"/>
                  </a:lnTo>
                  <a:lnTo>
                    <a:pt x="2567940" y="10954"/>
                  </a:lnTo>
                  <a:close/>
                  <a:moveTo>
                    <a:pt x="2407920" y="10954"/>
                  </a:moveTo>
                  <a:cubicBezTo>
                    <a:pt x="2407920" y="12859"/>
                    <a:pt x="2406015" y="14764"/>
                    <a:pt x="2406015" y="18574"/>
                  </a:cubicBezTo>
                  <a:lnTo>
                    <a:pt x="2430780" y="18574"/>
                  </a:lnTo>
                  <a:cubicBezTo>
                    <a:pt x="2432685" y="30004"/>
                    <a:pt x="2434590" y="33814"/>
                    <a:pt x="2436495" y="37624"/>
                  </a:cubicBezTo>
                  <a:lnTo>
                    <a:pt x="2449830" y="37624"/>
                  </a:lnTo>
                  <a:cubicBezTo>
                    <a:pt x="2451735" y="26194"/>
                    <a:pt x="2453640" y="16669"/>
                    <a:pt x="2455545" y="12859"/>
                  </a:cubicBezTo>
                  <a:lnTo>
                    <a:pt x="2455545" y="12859"/>
                  </a:lnTo>
                  <a:lnTo>
                    <a:pt x="2407920" y="12859"/>
                  </a:lnTo>
                  <a:lnTo>
                    <a:pt x="2407920" y="10954"/>
                  </a:lnTo>
                  <a:lnTo>
                    <a:pt x="2407920" y="10954"/>
                  </a:lnTo>
                  <a:lnTo>
                    <a:pt x="2407920" y="10954"/>
                  </a:lnTo>
                  <a:close/>
                  <a:moveTo>
                    <a:pt x="2361248" y="10954"/>
                  </a:moveTo>
                  <a:cubicBezTo>
                    <a:pt x="2359343" y="12859"/>
                    <a:pt x="2355533" y="14764"/>
                    <a:pt x="2353628" y="18574"/>
                  </a:cubicBezTo>
                  <a:cubicBezTo>
                    <a:pt x="2359343" y="24289"/>
                    <a:pt x="2355533" y="20479"/>
                    <a:pt x="2359343" y="30004"/>
                  </a:cubicBezTo>
                  <a:lnTo>
                    <a:pt x="2370773" y="30004"/>
                  </a:lnTo>
                  <a:cubicBezTo>
                    <a:pt x="2374583" y="22384"/>
                    <a:pt x="2378393" y="16669"/>
                    <a:pt x="2384108" y="10954"/>
                  </a:cubicBezTo>
                  <a:lnTo>
                    <a:pt x="2361248" y="10954"/>
                  </a:lnTo>
                  <a:lnTo>
                    <a:pt x="2361248" y="10954"/>
                  </a:lnTo>
                  <a:lnTo>
                    <a:pt x="2361248" y="10954"/>
                  </a:lnTo>
                  <a:lnTo>
                    <a:pt x="2361248" y="10954"/>
                  </a:lnTo>
                  <a:close/>
                  <a:moveTo>
                    <a:pt x="2154555" y="10954"/>
                  </a:moveTo>
                  <a:cubicBezTo>
                    <a:pt x="2154555" y="18574"/>
                    <a:pt x="2154555" y="28099"/>
                    <a:pt x="2156460" y="35719"/>
                  </a:cubicBezTo>
                  <a:lnTo>
                    <a:pt x="2248853" y="35719"/>
                  </a:lnTo>
                  <a:cubicBezTo>
                    <a:pt x="2252663" y="30004"/>
                    <a:pt x="2256473" y="24289"/>
                    <a:pt x="2260283" y="16669"/>
                  </a:cubicBezTo>
                  <a:cubicBezTo>
                    <a:pt x="2271713" y="20479"/>
                    <a:pt x="2265998" y="18574"/>
                    <a:pt x="2271713" y="22384"/>
                  </a:cubicBezTo>
                  <a:cubicBezTo>
                    <a:pt x="2283143" y="26194"/>
                    <a:pt x="2277428" y="24289"/>
                    <a:pt x="2283143" y="28099"/>
                  </a:cubicBezTo>
                  <a:cubicBezTo>
                    <a:pt x="2279333" y="30004"/>
                    <a:pt x="2277428" y="31909"/>
                    <a:pt x="2275523" y="33814"/>
                  </a:cubicBezTo>
                  <a:lnTo>
                    <a:pt x="2337435" y="33814"/>
                  </a:lnTo>
                  <a:lnTo>
                    <a:pt x="2337435" y="33814"/>
                  </a:lnTo>
                  <a:cubicBezTo>
                    <a:pt x="2322195" y="26194"/>
                    <a:pt x="2326005" y="28099"/>
                    <a:pt x="2318385" y="14764"/>
                  </a:cubicBezTo>
                  <a:cubicBezTo>
                    <a:pt x="2324100" y="14764"/>
                    <a:pt x="2329815" y="10954"/>
                    <a:pt x="2333625" y="7144"/>
                  </a:cubicBezTo>
                  <a:lnTo>
                    <a:pt x="2154555" y="10954"/>
                  </a:lnTo>
                  <a:lnTo>
                    <a:pt x="2154555" y="10954"/>
                  </a:lnTo>
                  <a:lnTo>
                    <a:pt x="2154555" y="10954"/>
                  </a:lnTo>
                  <a:lnTo>
                    <a:pt x="2154555" y="10954"/>
                  </a:lnTo>
                  <a:close/>
                  <a:moveTo>
                    <a:pt x="2040255" y="10954"/>
                  </a:moveTo>
                  <a:cubicBezTo>
                    <a:pt x="2038350" y="12859"/>
                    <a:pt x="2038350" y="16669"/>
                    <a:pt x="2038350" y="24289"/>
                  </a:cubicBezTo>
                  <a:lnTo>
                    <a:pt x="2044065" y="24289"/>
                  </a:lnTo>
                  <a:lnTo>
                    <a:pt x="2044065" y="10954"/>
                  </a:lnTo>
                  <a:lnTo>
                    <a:pt x="2040255" y="10954"/>
                  </a:lnTo>
                  <a:lnTo>
                    <a:pt x="2040255" y="10954"/>
                  </a:lnTo>
                  <a:lnTo>
                    <a:pt x="2040255" y="10954"/>
                  </a:lnTo>
                  <a:lnTo>
                    <a:pt x="2040255" y="10954"/>
                  </a:lnTo>
                  <a:close/>
                  <a:moveTo>
                    <a:pt x="1874520" y="10954"/>
                  </a:moveTo>
                  <a:cubicBezTo>
                    <a:pt x="1872615" y="16669"/>
                    <a:pt x="1868805" y="26194"/>
                    <a:pt x="1866900" y="35719"/>
                  </a:cubicBezTo>
                  <a:lnTo>
                    <a:pt x="1878330" y="35719"/>
                  </a:lnTo>
                  <a:cubicBezTo>
                    <a:pt x="1880235" y="28099"/>
                    <a:pt x="1882140" y="18574"/>
                    <a:pt x="1882140" y="9049"/>
                  </a:cubicBezTo>
                  <a:lnTo>
                    <a:pt x="1874520" y="10954"/>
                  </a:lnTo>
                  <a:lnTo>
                    <a:pt x="1874520" y="10954"/>
                  </a:lnTo>
                  <a:lnTo>
                    <a:pt x="1874520" y="10954"/>
                  </a:lnTo>
                  <a:lnTo>
                    <a:pt x="1874520" y="10954"/>
                  </a:lnTo>
                  <a:close/>
                  <a:moveTo>
                    <a:pt x="1746885" y="10954"/>
                  </a:moveTo>
                  <a:lnTo>
                    <a:pt x="1746885" y="10954"/>
                  </a:lnTo>
                  <a:cubicBezTo>
                    <a:pt x="1744980" y="16669"/>
                    <a:pt x="1743075" y="14764"/>
                    <a:pt x="1743075" y="10954"/>
                  </a:cubicBezTo>
                  <a:lnTo>
                    <a:pt x="1733550" y="10954"/>
                  </a:lnTo>
                  <a:lnTo>
                    <a:pt x="1741170" y="35719"/>
                  </a:lnTo>
                  <a:cubicBezTo>
                    <a:pt x="1735455" y="35719"/>
                    <a:pt x="1731645" y="35719"/>
                    <a:pt x="1731645" y="35719"/>
                  </a:cubicBezTo>
                  <a:lnTo>
                    <a:pt x="1756410" y="35719"/>
                  </a:lnTo>
                  <a:cubicBezTo>
                    <a:pt x="1754505" y="30004"/>
                    <a:pt x="1752600" y="24289"/>
                    <a:pt x="1754505" y="10954"/>
                  </a:cubicBezTo>
                  <a:lnTo>
                    <a:pt x="1746885" y="10954"/>
                  </a:lnTo>
                  <a:lnTo>
                    <a:pt x="1746885" y="10954"/>
                  </a:lnTo>
                  <a:lnTo>
                    <a:pt x="1746885" y="10954"/>
                  </a:lnTo>
                  <a:lnTo>
                    <a:pt x="1746885" y="10954"/>
                  </a:lnTo>
                  <a:close/>
                  <a:moveTo>
                    <a:pt x="1497330" y="10954"/>
                  </a:moveTo>
                  <a:cubicBezTo>
                    <a:pt x="1501140" y="18574"/>
                    <a:pt x="1504950" y="28099"/>
                    <a:pt x="1506855" y="35719"/>
                  </a:cubicBezTo>
                  <a:lnTo>
                    <a:pt x="1655445" y="35719"/>
                  </a:lnTo>
                  <a:cubicBezTo>
                    <a:pt x="1653540" y="31909"/>
                    <a:pt x="1653540" y="28099"/>
                    <a:pt x="1651635" y="22384"/>
                  </a:cubicBezTo>
                  <a:cubicBezTo>
                    <a:pt x="1659255" y="18574"/>
                    <a:pt x="1666875" y="14764"/>
                    <a:pt x="1674495" y="9049"/>
                  </a:cubicBezTo>
                  <a:lnTo>
                    <a:pt x="1497330" y="10954"/>
                  </a:lnTo>
                  <a:lnTo>
                    <a:pt x="1497330" y="10954"/>
                  </a:lnTo>
                  <a:lnTo>
                    <a:pt x="1497330" y="10954"/>
                  </a:lnTo>
                  <a:lnTo>
                    <a:pt x="1497330" y="10954"/>
                  </a:lnTo>
                  <a:close/>
                  <a:moveTo>
                    <a:pt x="1410653" y="10954"/>
                  </a:moveTo>
                  <a:cubicBezTo>
                    <a:pt x="1410653" y="20479"/>
                    <a:pt x="1416368" y="26194"/>
                    <a:pt x="1422083" y="35719"/>
                  </a:cubicBezTo>
                  <a:lnTo>
                    <a:pt x="1450658" y="35719"/>
                  </a:lnTo>
                  <a:cubicBezTo>
                    <a:pt x="1450658" y="33814"/>
                    <a:pt x="1452563" y="31909"/>
                    <a:pt x="1454468" y="30004"/>
                  </a:cubicBezTo>
                  <a:cubicBezTo>
                    <a:pt x="1444943" y="26194"/>
                    <a:pt x="1437323" y="18574"/>
                    <a:pt x="1429703" y="10954"/>
                  </a:cubicBezTo>
                  <a:lnTo>
                    <a:pt x="1410653" y="10954"/>
                  </a:lnTo>
                  <a:lnTo>
                    <a:pt x="1410653" y="10954"/>
                  </a:lnTo>
                  <a:lnTo>
                    <a:pt x="1410653" y="10954"/>
                  </a:lnTo>
                  <a:lnTo>
                    <a:pt x="1410653" y="10954"/>
                  </a:lnTo>
                  <a:close/>
                  <a:moveTo>
                    <a:pt x="1226820" y="10954"/>
                  </a:moveTo>
                  <a:cubicBezTo>
                    <a:pt x="1221105" y="18574"/>
                    <a:pt x="1215390" y="22384"/>
                    <a:pt x="1207770" y="18574"/>
                  </a:cubicBezTo>
                  <a:cubicBezTo>
                    <a:pt x="1203960" y="14764"/>
                    <a:pt x="1202055" y="12859"/>
                    <a:pt x="1200150" y="10954"/>
                  </a:cubicBezTo>
                  <a:lnTo>
                    <a:pt x="1171575" y="10954"/>
                  </a:lnTo>
                  <a:cubicBezTo>
                    <a:pt x="1167765" y="20479"/>
                    <a:pt x="1165860" y="28099"/>
                    <a:pt x="1160145" y="35719"/>
                  </a:cubicBezTo>
                  <a:lnTo>
                    <a:pt x="1184910" y="35719"/>
                  </a:lnTo>
                  <a:cubicBezTo>
                    <a:pt x="1184910" y="33814"/>
                    <a:pt x="1186815" y="31909"/>
                    <a:pt x="1188720" y="30004"/>
                  </a:cubicBezTo>
                  <a:lnTo>
                    <a:pt x="1200150" y="35719"/>
                  </a:lnTo>
                  <a:lnTo>
                    <a:pt x="1200150" y="30004"/>
                  </a:lnTo>
                  <a:lnTo>
                    <a:pt x="1205865" y="30004"/>
                  </a:lnTo>
                  <a:lnTo>
                    <a:pt x="1205865" y="35719"/>
                  </a:lnTo>
                  <a:lnTo>
                    <a:pt x="1248728" y="35719"/>
                  </a:lnTo>
                  <a:cubicBezTo>
                    <a:pt x="1252538" y="28099"/>
                    <a:pt x="1254443" y="18574"/>
                    <a:pt x="1260158" y="9049"/>
                  </a:cubicBezTo>
                  <a:lnTo>
                    <a:pt x="1226820" y="10954"/>
                  </a:lnTo>
                  <a:lnTo>
                    <a:pt x="1226820" y="10954"/>
                  </a:lnTo>
                  <a:lnTo>
                    <a:pt x="1226820" y="10954"/>
                  </a:lnTo>
                  <a:lnTo>
                    <a:pt x="1226820" y="10954"/>
                  </a:lnTo>
                  <a:close/>
                  <a:moveTo>
                    <a:pt x="1030605" y="10954"/>
                  </a:moveTo>
                  <a:lnTo>
                    <a:pt x="1032510" y="18574"/>
                  </a:lnTo>
                  <a:lnTo>
                    <a:pt x="1021080" y="18574"/>
                  </a:lnTo>
                  <a:lnTo>
                    <a:pt x="1021080" y="12859"/>
                  </a:lnTo>
                  <a:cubicBezTo>
                    <a:pt x="1021080" y="12859"/>
                    <a:pt x="1021080" y="12859"/>
                    <a:pt x="1019175" y="12859"/>
                  </a:cubicBezTo>
                  <a:lnTo>
                    <a:pt x="1007745" y="12859"/>
                  </a:lnTo>
                  <a:lnTo>
                    <a:pt x="1007745" y="12859"/>
                  </a:lnTo>
                  <a:lnTo>
                    <a:pt x="1002030" y="12859"/>
                  </a:lnTo>
                  <a:lnTo>
                    <a:pt x="1002030" y="12859"/>
                  </a:lnTo>
                  <a:lnTo>
                    <a:pt x="992505" y="12859"/>
                  </a:lnTo>
                  <a:cubicBezTo>
                    <a:pt x="996315" y="22384"/>
                    <a:pt x="998220" y="30004"/>
                    <a:pt x="1002030" y="37624"/>
                  </a:cubicBezTo>
                  <a:cubicBezTo>
                    <a:pt x="1003935" y="37624"/>
                    <a:pt x="1007745" y="37624"/>
                    <a:pt x="1009650" y="37624"/>
                  </a:cubicBezTo>
                  <a:lnTo>
                    <a:pt x="1148715" y="37624"/>
                  </a:lnTo>
                  <a:cubicBezTo>
                    <a:pt x="1144905" y="30004"/>
                    <a:pt x="1143000" y="22384"/>
                    <a:pt x="1143000" y="12859"/>
                  </a:cubicBezTo>
                  <a:lnTo>
                    <a:pt x="1030605" y="10954"/>
                  </a:lnTo>
                  <a:lnTo>
                    <a:pt x="1030605" y="10954"/>
                  </a:lnTo>
                  <a:lnTo>
                    <a:pt x="1030605" y="10954"/>
                  </a:lnTo>
                  <a:lnTo>
                    <a:pt x="1030605" y="10954"/>
                  </a:lnTo>
                  <a:close/>
                  <a:moveTo>
                    <a:pt x="819150" y="10954"/>
                  </a:moveTo>
                  <a:cubicBezTo>
                    <a:pt x="809625" y="14764"/>
                    <a:pt x="805815" y="9049"/>
                    <a:pt x="796290" y="24289"/>
                  </a:cubicBezTo>
                  <a:lnTo>
                    <a:pt x="802005" y="24289"/>
                  </a:lnTo>
                  <a:cubicBezTo>
                    <a:pt x="809625" y="30004"/>
                    <a:pt x="817245" y="30004"/>
                    <a:pt x="832485" y="30004"/>
                  </a:cubicBezTo>
                  <a:lnTo>
                    <a:pt x="836295" y="10954"/>
                  </a:lnTo>
                  <a:lnTo>
                    <a:pt x="819150" y="10954"/>
                  </a:lnTo>
                  <a:lnTo>
                    <a:pt x="819150" y="10954"/>
                  </a:lnTo>
                  <a:lnTo>
                    <a:pt x="819150" y="10954"/>
                  </a:lnTo>
                  <a:lnTo>
                    <a:pt x="819150" y="10954"/>
                  </a:lnTo>
                  <a:close/>
                  <a:moveTo>
                    <a:pt x="630555" y="10954"/>
                  </a:moveTo>
                  <a:cubicBezTo>
                    <a:pt x="632460" y="20479"/>
                    <a:pt x="634365" y="28099"/>
                    <a:pt x="636270" y="35719"/>
                  </a:cubicBezTo>
                  <a:lnTo>
                    <a:pt x="641985" y="35719"/>
                  </a:lnTo>
                  <a:cubicBezTo>
                    <a:pt x="643890" y="22384"/>
                    <a:pt x="643890" y="24289"/>
                    <a:pt x="647700" y="16669"/>
                  </a:cubicBezTo>
                  <a:cubicBezTo>
                    <a:pt x="653415" y="22384"/>
                    <a:pt x="649605" y="18574"/>
                    <a:pt x="659130" y="22384"/>
                  </a:cubicBezTo>
                  <a:cubicBezTo>
                    <a:pt x="659130" y="14764"/>
                    <a:pt x="659130" y="10954"/>
                    <a:pt x="661035" y="9049"/>
                  </a:cubicBezTo>
                  <a:lnTo>
                    <a:pt x="630555" y="10954"/>
                  </a:lnTo>
                  <a:lnTo>
                    <a:pt x="630555" y="10954"/>
                  </a:lnTo>
                  <a:lnTo>
                    <a:pt x="630555" y="10954"/>
                  </a:lnTo>
                  <a:lnTo>
                    <a:pt x="630555" y="10954"/>
                  </a:lnTo>
                  <a:close/>
                  <a:moveTo>
                    <a:pt x="469583" y="10954"/>
                  </a:moveTo>
                  <a:cubicBezTo>
                    <a:pt x="471487" y="12859"/>
                    <a:pt x="471487" y="14764"/>
                    <a:pt x="473393" y="18574"/>
                  </a:cubicBezTo>
                  <a:cubicBezTo>
                    <a:pt x="458153" y="16669"/>
                    <a:pt x="469583" y="14764"/>
                    <a:pt x="454343" y="18574"/>
                  </a:cubicBezTo>
                  <a:lnTo>
                    <a:pt x="454343" y="24289"/>
                  </a:lnTo>
                  <a:lnTo>
                    <a:pt x="460058" y="24289"/>
                  </a:lnTo>
                  <a:cubicBezTo>
                    <a:pt x="463868" y="30004"/>
                    <a:pt x="469583" y="31909"/>
                    <a:pt x="473393" y="37624"/>
                  </a:cubicBezTo>
                  <a:lnTo>
                    <a:pt x="490537" y="37624"/>
                  </a:lnTo>
                  <a:cubicBezTo>
                    <a:pt x="501968" y="31909"/>
                    <a:pt x="509587" y="30004"/>
                    <a:pt x="521018" y="37624"/>
                  </a:cubicBezTo>
                  <a:lnTo>
                    <a:pt x="521018" y="37624"/>
                  </a:lnTo>
                  <a:lnTo>
                    <a:pt x="534353" y="37624"/>
                  </a:lnTo>
                  <a:cubicBezTo>
                    <a:pt x="534353" y="30004"/>
                    <a:pt x="532448" y="20479"/>
                    <a:pt x="532448" y="12859"/>
                  </a:cubicBezTo>
                  <a:lnTo>
                    <a:pt x="469583" y="10954"/>
                  </a:lnTo>
                  <a:lnTo>
                    <a:pt x="469583" y="10954"/>
                  </a:lnTo>
                  <a:lnTo>
                    <a:pt x="469583" y="10954"/>
                  </a:lnTo>
                  <a:lnTo>
                    <a:pt x="469583" y="10954"/>
                  </a:lnTo>
                  <a:close/>
                  <a:moveTo>
                    <a:pt x="392430" y="10954"/>
                  </a:moveTo>
                  <a:cubicBezTo>
                    <a:pt x="392430" y="12859"/>
                    <a:pt x="392430" y="14764"/>
                    <a:pt x="394335" y="18574"/>
                  </a:cubicBezTo>
                  <a:cubicBezTo>
                    <a:pt x="369570" y="16669"/>
                    <a:pt x="367665" y="9049"/>
                    <a:pt x="357187" y="37624"/>
                  </a:cubicBezTo>
                  <a:lnTo>
                    <a:pt x="351473" y="37624"/>
                  </a:lnTo>
                  <a:lnTo>
                    <a:pt x="351473" y="37624"/>
                  </a:lnTo>
                  <a:lnTo>
                    <a:pt x="417195" y="37624"/>
                  </a:lnTo>
                  <a:cubicBezTo>
                    <a:pt x="421005" y="26194"/>
                    <a:pt x="426720" y="18574"/>
                    <a:pt x="434340" y="12859"/>
                  </a:cubicBezTo>
                  <a:lnTo>
                    <a:pt x="392430" y="10954"/>
                  </a:lnTo>
                  <a:lnTo>
                    <a:pt x="392430" y="10954"/>
                  </a:lnTo>
                  <a:lnTo>
                    <a:pt x="392430" y="10954"/>
                  </a:lnTo>
                  <a:lnTo>
                    <a:pt x="392430" y="10954"/>
                  </a:lnTo>
                  <a:close/>
                  <a:moveTo>
                    <a:pt x="63818" y="10954"/>
                  </a:moveTo>
                  <a:lnTo>
                    <a:pt x="63818" y="10954"/>
                  </a:lnTo>
                  <a:lnTo>
                    <a:pt x="58103" y="10954"/>
                  </a:lnTo>
                  <a:lnTo>
                    <a:pt x="58103" y="10954"/>
                  </a:lnTo>
                  <a:lnTo>
                    <a:pt x="9525" y="10954"/>
                  </a:lnTo>
                  <a:cubicBezTo>
                    <a:pt x="5715" y="20479"/>
                    <a:pt x="7620" y="28099"/>
                    <a:pt x="7620" y="35719"/>
                  </a:cubicBezTo>
                  <a:lnTo>
                    <a:pt x="217170" y="35719"/>
                  </a:lnTo>
                  <a:cubicBezTo>
                    <a:pt x="219075" y="33814"/>
                    <a:pt x="219075" y="31909"/>
                    <a:pt x="220980" y="30004"/>
                  </a:cubicBezTo>
                  <a:lnTo>
                    <a:pt x="232410" y="30004"/>
                  </a:lnTo>
                  <a:lnTo>
                    <a:pt x="232410" y="35719"/>
                  </a:lnTo>
                  <a:lnTo>
                    <a:pt x="262890" y="35719"/>
                  </a:lnTo>
                  <a:lnTo>
                    <a:pt x="262890" y="35719"/>
                  </a:lnTo>
                  <a:cubicBezTo>
                    <a:pt x="257175" y="24289"/>
                    <a:pt x="257175" y="28099"/>
                    <a:pt x="262890" y="16669"/>
                  </a:cubicBezTo>
                  <a:cubicBezTo>
                    <a:pt x="266700" y="26194"/>
                    <a:pt x="270510" y="30004"/>
                    <a:pt x="274320" y="35719"/>
                  </a:cubicBezTo>
                  <a:lnTo>
                    <a:pt x="322898" y="35719"/>
                  </a:lnTo>
                  <a:cubicBezTo>
                    <a:pt x="326708" y="31909"/>
                    <a:pt x="326708" y="24289"/>
                    <a:pt x="326708" y="10954"/>
                  </a:cubicBezTo>
                  <a:lnTo>
                    <a:pt x="63818" y="10954"/>
                  </a:lnTo>
                  <a:lnTo>
                    <a:pt x="63818" y="10954"/>
                  </a:lnTo>
                  <a:lnTo>
                    <a:pt x="63818" y="10954"/>
                  </a:lnTo>
                  <a:lnTo>
                    <a:pt x="63818" y="10954"/>
                  </a:lnTo>
                  <a:close/>
                  <a:moveTo>
                    <a:pt x="4608195" y="38576"/>
                  </a:moveTo>
                  <a:lnTo>
                    <a:pt x="4608195" y="32861"/>
                  </a:lnTo>
                  <a:lnTo>
                    <a:pt x="4596765" y="32861"/>
                  </a:lnTo>
                  <a:lnTo>
                    <a:pt x="4596765" y="27146"/>
                  </a:lnTo>
                  <a:lnTo>
                    <a:pt x="4591050" y="27146"/>
                  </a:lnTo>
                  <a:lnTo>
                    <a:pt x="4591050" y="40481"/>
                  </a:lnTo>
                  <a:lnTo>
                    <a:pt x="4608195" y="40481"/>
                  </a:lnTo>
                  <a:lnTo>
                    <a:pt x="4608195" y="38576"/>
                  </a:lnTo>
                  <a:lnTo>
                    <a:pt x="4608195" y="38576"/>
                  </a:lnTo>
                  <a:lnTo>
                    <a:pt x="4608195" y="38576"/>
                  </a:lnTo>
                  <a:close/>
                  <a:moveTo>
                    <a:pt x="2386013" y="38576"/>
                  </a:moveTo>
                  <a:cubicBezTo>
                    <a:pt x="2382203" y="38576"/>
                    <a:pt x="2378393" y="38576"/>
                    <a:pt x="2372678" y="38576"/>
                  </a:cubicBezTo>
                  <a:lnTo>
                    <a:pt x="2372678" y="38576"/>
                  </a:lnTo>
                  <a:lnTo>
                    <a:pt x="2386013" y="38576"/>
                  </a:lnTo>
                  <a:lnTo>
                    <a:pt x="2386013" y="38576"/>
                  </a:lnTo>
                  <a:lnTo>
                    <a:pt x="2386013" y="38576"/>
                  </a:lnTo>
                  <a:lnTo>
                    <a:pt x="2386013" y="38576"/>
                  </a:lnTo>
                  <a:close/>
                  <a:moveTo>
                    <a:pt x="1362075" y="38576"/>
                  </a:moveTo>
                  <a:lnTo>
                    <a:pt x="1362075" y="38576"/>
                  </a:lnTo>
                  <a:cubicBezTo>
                    <a:pt x="1358265" y="34766"/>
                    <a:pt x="1358265" y="34766"/>
                    <a:pt x="1356360" y="32861"/>
                  </a:cubicBezTo>
                  <a:cubicBezTo>
                    <a:pt x="1350645" y="34766"/>
                    <a:pt x="1344930" y="36671"/>
                    <a:pt x="1341120" y="38576"/>
                  </a:cubicBezTo>
                  <a:lnTo>
                    <a:pt x="1362075" y="38576"/>
                  </a:lnTo>
                  <a:lnTo>
                    <a:pt x="1362075" y="38576"/>
                  </a:lnTo>
                  <a:lnTo>
                    <a:pt x="1362075" y="38576"/>
                  </a:lnTo>
                  <a:lnTo>
                    <a:pt x="1362075" y="38576"/>
                  </a:lnTo>
                  <a:close/>
                  <a:moveTo>
                    <a:pt x="1329690" y="38576"/>
                  </a:moveTo>
                  <a:lnTo>
                    <a:pt x="1329690" y="25241"/>
                  </a:lnTo>
                  <a:cubicBezTo>
                    <a:pt x="1322070" y="32861"/>
                    <a:pt x="1322070" y="30956"/>
                    <a:pt x="1320165" y="38576"/>
                  </a:cubicBezTo>
                  <a:lnTo>
                    <a:pt x="1329690" y="38576"/>
                  </a:lnTo>
                  <a:lnTo>
                    <a:pt x="1329690" y="38576"/>
                  </a:lnTo>
                  <a:lnTo>
                    <a:pt x="1329690" y="38576"/>
                  </a:lnTo>
                  <a:lnTo>
                    <a:pt x="1329690" y="38576"/>
                  </a:lnTo>
                  <a:close/>
                  <a:moveTo>
                    <a:pt x="765810" y="38576"/>
                  </a:moveTo>
                  <a:cubicBezTo>
                    <a:pt x="767715" y="34766"/>
                    <a:pt x="769620" y="30956"/>
                    <a:pt x="773430" y="25241"/>
                  </a:cubicBezTo>
                  <a:lnTo>
                    <a:pt x="736283" y="25241"/>
                  </a:lnTo>
                  <a:lnTo>
                    <a:pt x="736283" y="38576"/>
                  </a:lnTo>
                  <a:lnTo>
                    <a:pt x="765810" y="38576"/>
                  </a:lnTo>
                  <a:lnTo>
                    <a:pt x="765810" y="38576"/>
                  </a:lnTo>
                  <a:lnTo>
                    <a:pt x="765810" y="38576"/>
                  </a:lnTo>
                  <a:lnTo>
                    <a:pt x="765810" y="38576"/>
                  </a:lnTo>
                  <a:close/>
                  <a:moveTo>
                    <a:pt x="448628" y="38576"/>
                  </a:moveTo>
                  <a:lnTo>
                    <a:pt x="448628" y="38576"/>
                  </a:lnTo>
                  <a:lnTo>
                    <a:pt x="437198" y="38576"/>
                  </a:lnTo>
                  <a:lnTo>
                    <a:pt x="437198" y="38576"/>
                  </a:lnTo>
                  <a:lnTo>
                    <a:pt x="448628" y="38576"/>
                  </a:lnTo>
                  <a:lnTo>
                    <a:pt x="448628" y="38576"/>
                  </a:lnTo>
                  <a:lnTo>
                    <a:pt x="448628" y="38576"/>
                  </a:lnTo>
                  <a:lnTo>
                    <a:pt x="448628" y="38576"/>
                  </a:lnTo>
                  <a:close/>
                  <a:moveTo>
                    <a:pt x="3614738" y="30956"/>
                  </a:moveTo>
                  <a:cubicBezTo>
                    <a:pt x="3609023" y="36671"/>
                    <a:pt x="3612833" y="32861"/>
                    <a:pt x="3603308" y="36671"/>
                  </a:cubicBezTo>
                  <a:cubicBezTo>
                    <a:pt x="3609023" y="32861"/>
                    <a:pt x="3603308" y="34766"/>
                    <a:pt x="3614738" y="30956"/>
                  </a:cubicBezTo>
                  <a:lnTo>
                    <a:pt x="3614738" y="30956"/>
                  </a:lnTo>
                  <a:lnTo>
                    <a:pt x="3614738" y="30956"/>
                  </a:lnTo>
                  <a:lnTo>
                    <a:pt x="3614738" y="30956"/>
                  </a:lnTo>
                  <a:close/>
                  <a:moveTo>
                    <a:pt x="1057275" y="24289"/>
                  </a:moveTo>
                  <a:cubicBezTo>
                    <a:pt x="1049655" y="33814"/>
                    <a:pt x="1053465" y="31909"/>
                    <a:pt x="1038225" y="35719"/>
                  </a:cubicBezTo>
                  <a:cubicBezTo>
                    <a:pt x="1036320" y="31909"/>
                    <a:pt x="1036320" y="31909"/>
                    <a:pt x="1032510" y="30004"/>
                  </a:cubicBezTo>
                  <a:lnTo>
                    <a:pt x="1032510" y="24289"/>
                  </a:lnTo>
                  <a:lnTo>
                    <a:pt x="1057275" y="24289"/>
                  </a:lnTo>
                  <a:lnTo>
                    <a:pt x="1057275" y="24289"/>
                  </a:lnTo>
                  <a:lnTo>
                    <a:pt x="1057275" y="24289"/>
                  </a:lnTo>
                  <a:lnTo>
                    <a:pt x="1057275" y="24289"/>
                  </a:lnTo>
                  <a:close/>
                  <a:moveTo>
                    <a:pt x="3937635" y="24289"/>
                  </a:moveTo>
                  <a:lnTo>
                    <a:pt x="3926205" y="24289"/>
                  </a:lnTo>
                  <a:cubicBezTo>
                    <a:pt x="3931920" y="34766"/>
                    <a:pt x="3928110" y="32861"/>
                    <a:pt x="3937635" y="24289"/>
                  </a:cubicBezTo>
                  <a:lnTo>
                    <a:pt x="3937635" y="24289"/>
                  </a:lnTo>
                  <a:lnTo>
                    <a:pt x="3937635" y="24289"/>
                  </a:lnTo>
                  <a:lnTo>
                    <a:pt x="3937635" y="24289"/>
                  </a:lnTo>
                  <a:close/>
                  <a:moveTo>
                    <a:pt x="3949065" y="24289"/>
                  </a:moveTo>
                  <a:cubicBezTo>
                    <a:pt x="3947160" y="26194"/>
                    <a:pt x="3937635" y="28099"/>
                    <a:pt x="3943350" y="35719"/>
                  </a:cubicBezTo>
                  <a:cubicBezTo>
                    <a:pt x="3950970" y="34766"/>
                    <a:pt x="3962400" y="27146"/>
                    <a:pt x="3949065" y="24289"/>
                  </a:cubicBezTo>
                  <a:lnTo>
                    <a:pt x="3949065" y="24289"/>
                  </a:lnTo>
                  <a:lnTo>
                    <a:pt x="3949065" y="24289"/>
                  </a:lnTo>
                  <a:lnTo>
                    <a:pt x="3949065" y="24289"/>
                  </a:lnTo>
                  <a:close/>
                  <a:moveTo>
                    <a:pt x="3491865" y="18574"/>
                  </a:moveTo>
                  <a:lnTo>
                    <a:pt x="3472815" y="24289"/>
                  </a:lnTo>
                  <a:lnTo>
                    <a:pt x="3472815" y="30004"/>
                  </a:lnTo>
                  <a:lnTo>
                    <a:pt x="3491865" y="30004"/>
                  </a:lnTo>
                  <a:lnTo>
                    <a:pt x="3491865" y="18574"/>
                  </a:lnTo>
                  <a:lnTo>
                    <a:pt x="3491865" y="18574"/>
                  </a:lnTo>
                  <a:lnTo>
                    <a:pt x="3491865" y="18574"/>
                  </a:lnTo>
                  <a:lnTo>
                    <a:pt x="3491865" y="18574"/>
                  </a:lnTo>
                  <a:close/>
                  <a:moveTo>
                    <a:pt x="510540" y="10954"/>
                  </a:moveTo>
                  <a:lnTo>
                    <a:pt x="510540" y="22384"/>
                  </a:lnTo>
                  <a:lnTo>
                    <a:pt x="499110" y="22384"/>
                  </a:lnTo>
                  <a:lnTo>
                    <a:pt x="499110" y="10954"/>
                  </a:lnTo>
                  <a:lnTo>
                    <a:pt x="510540" y="10954"/>
                  </a:lnTo>
                  <a:lnTo>
                    <a:pt x="510540" y="10954"/>
                  </a:lnTo>
                  <a:lnTo>
                    <a:pt x="510540" y="10954"/>
                  </a:lnTo>
                  <a:lnTo>
                    <a:pt x="510540" y="10954"/>
                  </a:lnTo>
                  <a:close/>
                  <a:moveTo>
                    <a:pt x="1306830" y="10954"/>
                  </a:moveTo>
                  <a:cubicBezTo>
                    <a:pt x="1297305" y="18574"/>
                    <a:pt x="1299210" y="14764"/>
                    <a:pt x="1295400" y="30004"/>
                  </a:cubicBezTo>
                  <a:cubicBezTo>
                    <a:pt x="1299210" y="28099"/>
                    <a:pt x="1299210" y="28099"/>
                    <a:pt x="1301115" y="24289"/>
                  </a:cubicBezTo>
                  <a:cubicBezTo>
                    <a:pt x="1314450" y="26194"/>
                    <a:pt x="1306830" y="30004"/>
                    <a:pt x="1320165" y="24289"/>
                  </a:cubicBezTo>
                  <a:cubicBezTo>
                    <a:pt x="1323975" y="22384"/>
                    <a:pt x="1323975" y="22384"/>
                    <a:pt x="1325880" y="18574"/>
                  </a:cubicBezTo>
                  <a:cubicBezTo>
                    <a:pt x="1312545" y="16669"/>
                    <a:pt x="1312545" y="16669"/>
                    <a:pt x="1306830" y="10954"/>
                  </a:cubicBezTo>
                  <a:lnTo>
                    <a:pt x="1306830" y="10954"/>
                  </a:lnTo>
                  <a:lnTo>
                    <a:pt x="1306830" y="10954"/>
                  </a:lnTo>
                  <a:lnTo>
                    <a:pt x="1306830" y="10954"/>
                  </a:lnTo>
                  <a:close/>
                  <a:moveTo>
                    <a:pt x="3962400" y="10954"/>
                  </a:moveTo>
                  <a:lnTo>
                    <a:pt x="3950970" y="10954"/>
                  </a:lnTo>
                  <a:lnTo>
                    <a:pt x="3950970" y="16669"/>
                  </a:lnTo>
                  <a:cubicBezTo>
                    <a:pt x="3960495" y="14764"/>
                    <a:pt x="3956685" y="16669"/>
                    <a:pt x="3962400" y="10954"/>
                  </a:cubicBezTo>
                  <a:lnTo>
                    <a:pt x="3962400" y="10954"/>
                  </a:lnTo>
                  <a:lnTo>
                    <a:pt x="3962400" y="10954"/>
                  </a:lnTo>
                  <a:lnTo>
                    <a:pt x="3962400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2F15D7B9-C0A7-49D2-97A5-645FC88B9488}"/>
                </a:ext>
              </a:extLst>
            </p:cNvPr>
            <p:cNvSpPr/>
            <p:nvPr/>
          </p:nvSpPr>
          <p:spPr>
            <a:xfrm>
              <a:off x="574834" y="5407780"/>
              <a:ext cx="5257800" cy="38100"/>
            </a:xfrm>
            <a:custGeom>
              <a:avLst/>
              <a:gdLst>
                <a:gd name="connsiteX0" fmla="*/ 5240179 w 5257800"/>
                <a:gd name="connsiteY0" fmla="*/ 9049 h 38100"/>
                <a:gd name="connsiteX1" fmla="*/ 5243989 w 5257800"/>
                <a:gd name="connsiteY1" fmla="*/ 35719 h 38100"/>
                <a:gd name="connsiteX2" fmla="*/ 5249704 w 5257800"/>
                <a:gd name="connsiteY2" fmla="*/ 35719 h 38100"/>
                <a:gd name="connsiteX3" fmla="*/ 5255419 w 5257800"/>
                <a:gd name="connsiteY3" fmla="*/ 10954 h 38100"/>
                <a:gd name="connsiteX4" fmla="*/ 5240179 w 5257800"/>
                <a:gd name="connsiteY4" fmla="*/ 9049 h 38100"/>
                <a:gd name="connsiteX5" fmla="*/ 5240179 w 5257800"/>
                <a:gd name="connsiteY5" fmla="*/ 9049 h 38100"/>
                <a:gd name="connsiteX6" fmla="*/ 5240179 w 5257800"/>
                <a:gd name="connsiteY6" fmla="*/ 9049 h 38100"/>
                <a:gd name="connsiteX7" fmla="*/ 5240179 w 5257800"/>
                <a:gd name="connsiteY7" fmla="*/ 9049 h 38100"/>
                <a:gd name="connsiteX8" fmla="*/ 5114449 w 5257800"/>
                <a:gd name="connsiteY8" fmla="*/ 9049 h 38100"/>
                <a:gd name="connsiteX9" fmla="*/ 5110639 w 5257800"/>
                <a:gd name="connsiteY9" fmla="*/ 35719 h 38100"/>
                <a:gd name="connsiteX10" fmla="*/ 5122069 w 5257800"/>
                <a:gd name="connsiteY10" fmla="*/ 35719 h 38100"/>
                <a:gd name="connsiteX11" fmla="*/ 5127784 w 5257800"/>
                <a:gd name="connsiteY11" fmla="*/ 10954 h 38100"/>
                <a:gd name="connsiteX12" fmla="*/ 5114449 w 5257800"/>
                <a:gd name="connsiteY12" fmla="*/ 9049 h 38100"/>
                <a:gd name="connsiteX13" fmla="*/ 5114449 w 5257800"/>
                <a:gd name="connsiteY13" fmla="*/ 9049 h 38100"/>
                <a:gd name="connsiteX14" fmla="*/ 5114449 w 5257800"/>
                <a:gd name="connsiteY14" fmla="*/ 9049 h 38100"/>
                <a:gd name="connsiteX15" fmla="*/ 5114449 w 5257800"/>
                <a:gd name="connsiteY15" fmla="*/ 9049 h 38100"/>
                <a:gd name="connsiteX16" fmla="*/ 4702969 w 5257800"/>
                <a:gd name="connsiteY16" fmla="*/ 9049 h 38100"/>
                <a:gd name="connsiteX17" fmla="*/ 4699159 w 5257800"/>
                <a:gd name="connsiteY17" fmla="*/ 16669 h 38100"/>
                <a:gd name="connsiteX18" fmla="*/ 4718209 w 5257800"/>
                <a:gd name="connsiteY18" fmla="*/ 33814 h 38100"/>
                <a:gd name="connsiteX19" fmla="*/ 4780122 w 5257800"/>
                <a:gd name="connsiteY19" fmla="*/ 33814 h 38100"/>
                <a:gd name="connsiteX20" fmla="*/ 4780122 w 5257800"/>
                <a:gd name="connsiteY20" fmla="*/ 22384 h 38100"/>
                <a:gd name="connsiteX21" fmla="*/ 4785836 w 5257800"/>
                <a:gd name="connsiteY21" fmla="*/ 22384 h 38100"/>
                <a:gd name="connsiteX22" fmla="*/ 4785836 w 5257800"/>
                <a:gd name="connsiteY22" fmla="*/ 33814 h 38100"/>
                <a:gd name="connsiteX23" fmla="*/ 4797267 w 5257800"/>
                <a:gd name="connsiteY23" fmla="*/ 33814 h 38100"/>
                <a:gd name="connsiteX24" fmla="*/ 4797267 w 5257800"/>
                <a:gd name="connsiteY24" fmla="*/ 22384 h 38100"/>
                <a:gd name="connsiteX25" fmla="*/ 4785836 w 5257800"/>
                <a:gd name="connsiteY25" fmla="*/ 9049 h 38100"/>
                <a:gd name="connsiteX26" fmla="*/ 4702969 w 5257800"/>
                <a:gd name="connsiteY26" fmla="*/ 9049 h 38100"/>
                <a:gd name="connsiteX27" fmla="*/ 4702969 w 5257800"/>
                <a:gd name="connsiteY27" fmla="*/ 9049 h 38100"/>
                <a:gd name="connsiteX28" fmla="*/ 4702969 w 5257800"/>
                <a:gd name="connsiteY28" fmla="*/ 9049 h 38100"/>
                <a:gd name="connsiteX29" fmla="*/ 4702969 w 5257800"/>
                <a:gd name="connsiteY29" fmla="*/ 9049 h 38100"/>
                <a:gd name="connsiteX30" fmla="*/ 4546759 w 5257800"/>
                <a:gd name="connsiteY30" fmla="*/ 9049 h 38100"/>
                <a:gd name="connsiteX31" fmla="*/ 4531519 w 5257800"/>
                <a:gd name="connsiteY31" fmla="*/ 30004 h 38100"/>
                <a:gd name="connsiteX32" fmla="*/ 4580097 w 5257800"/>
                <a:gd name="connsiteY32" fmla="*/ 35719 h 38100"/>
                <a:gd name="connsiteX33" fmla="*/ 4626769 w 5257800"/>
                <a:gd name="connsiteY33" fmla="*/ 35719 h 38100"/>
                <a:gd name="connsiteX34" fmla="*/ 4600099 w 5257800"/>
                <a:gd name="connsiteY34" fmla="*/ 24289 h 38100"/>
                <a:gd name="connsiteX35" fmla="*/ 4600099 w 5257800"/>
                <a:gd name="connsiteY35" fmla="*/ 10954 h 38100"/>
                <a:gd name="connsiteX36" fmla="*/ 4547711 w 5257800"/>
                <a:gd name="connsiteY36" fmla="*/ 10954 h 38100"/>
                <a:gd name="connsiteX37" fmla="*/ 4547711 w 5257800"/>
                <a:gd name="connsiteY37" fmla="*/ 9049 h 38100"/>
                <a:gd name="connsiteX38" fmla="*/ 4546759 w 5257800"/>
                <a:gd name="connsiteY38" fmla="*/ 9049 h 38100"/>
                <a:gd name="connsiteX39" fmla="*/ 4546759 w 5257800"/>
                <a:gd name="connsiteY39" fmla="*/ 9049 h 38100"/>
                <a:gd name="connsiteX40" fmla="*/ 4463892 w 5257800"/>
                <a:gd name="connsiteY40" fmla="*/ 9049 h 38100"/>
                <a:gd name="connsiteX41" fmla="*/ 4454367 w 5257800"/>
                <a:gd name="connsiteY41" fmla="*/ 33814 h 38100"/>
                <a:gd name="connsiteX42" fmla="*/ 4497229 w 5257800"/>
                <a:gd name="connsiteY42" fmla="*/ 33814 h 38100"/>
                <a:gd name="connsiteX43" fmla="*/ 4523899 w 5257800"/>
                <a:gd name="connsiteY43" fmla="*/ 7144 h 38100"/>
                <a:gd name="connsiteX44" fmla="*/ 4463892 w 5257800"/>
                <a:gd name="connsiteY44" fmla="*/ 9049 h 38100"/>
                <a:gd name="connsiteX45" fmla="*/ 4463892 w 5257800"/>
                <a:gd name="connsiteY45" fmla="*/ 9049 h 38100"/>
                <a:gd name="connsiteX46" fmla="*/ 4463892 w 5257800"/>
                <a:gd name="connsiteY46" fmla="*/ 9049 h 38100"/>
                <a:gd name="connsiteX47" fmla="*/ 4463892 w 5257800"/>
                <a:gd name="connsiteY47" fmla="*/ 9049 h 38100"/>
                <a:gd name="connsiteX48" fmla="*/ 4388644 w 5257800"/>
                <a:gd name="connsiteY48" fmla="*/ 9049 h 38100"/>
                <a:gd name="connsiteX49" fmla="*/ 4379119 w 5257800"/>
                <a:gd name="connsiteY49" fmla="*/ 35719 h 38100"/>
                <a:gd name="connsiteX50" fmla="*/ 4416267 w 5257800"/>
                <a:gd name="connsiteY50" fmla="*/ 35719 h 38100"/>
                <a:gd name="connsiteX51" fmla="*/ 4437222 w 5257800"/>
                <a:gd name="connsiteY51" fmla="*/ 9049 h 38100"/>
                <a:gd name="connsiteX52" fmla="*/ 4388644 w 5257800"/>
                <a:gd name="connsiteY52" fmla="*/ 9049 h 38100"/>
                <a:gd name="connsiteX53" fmla="*/ 4388644 w 5257800"/>
                <a:gd name="connsiteY53" fmla="*/ 9049 h 38100"/>
                <a:gd name="connsiteX54" fmla="*/ 4388644 w 5257800"/>
                <a:gd name="connsiteY54" fmla="*/ 9049 h 38100"/>
                <a:gd name="connsiteX55" fmla="*/ 4388644 w 5257800"/>
                <a:gd name="connsiteY55" fmla="*/ 9049 h 38100"/>
                <a:gd name="connsiteX56" fmla="*/ 4037172 w 5257800"/>
                <a:gd name="connsiteY56" fmla="*/ 9049 h 38100"/>
                <a:gd name="connsiteX57" fmla="*/ 4037172 w 5257800"/>
                <a:gd name="connsiteY57" fmla="*/ 9049 h 38100"/>
                <a:gd name="connsiteX58" fmla="*/ 4037172 w 5257800"/>
                <a:gd name="connsiteY58" fmla="*/ 9049 h 38100"/>
                <a:gd name="connsiteX59" fmla="*/ 4027647 w 5257800"/>
                <a:gd name="connsiteY59" fmla="*/ 9049 h 38100"/>
                <a:gd name="connsiteX60" fmla="*/ 4029551 w 5257800"/>
                <a:gd name="connsiteY60" fmla="*/ 16669 h 38100"/>
                <a:gd name="connsiteX61" fmla="*/ 4023836 w 5257800"/>
                <a:gd name="connsiteY61" fmla="*/ 16669 h 38100"/>
                <a:gd name="connsiteX62" fmla="*/ 4012406 w 5257800"/>
                <a:gd name="connsiteY62" fmla="*/ 10954 h 38100"/>
                <a:gd name="connsiteX63" fmla="*/ 4012406 w 5257800"/>
                <a:gd name="connsiteY63" fmla="*/ 9049 h 38100"/>
                <a:gd name="connsiteX64" fmla="*/ 3949541 w 5257800"/>
                <a:gd name="connsiteY64" fmla="*/ 9049 h 38100"/>
                <a:gd name="connsiteX65" fmla="*/ 3949541 w 5257800"/>
                <a:gd name="connsiteY65" fmla="*/ 16669 h 38100"/>
                <a:gd name="connsiteX66" fmla="*/ 3955256 w 5257800"/>
                <a:gd name="connsiteY66" fmla="*/ 16669 h 38100"/>
                <a:gd name="connsiteX67" fmla="*/ 4036219 w 5257800"/>
                <a:gd name="connsiteY67" fmla="*/ 28099 h 38100"/>
                <a:gd name="connsiteX68" fmla="*/ 4019074 w 5257800"/>
                <a:gd name="connsiteY68" fmla="*/ 33814 h 38100"/>
                <a:gd name="connsiteX69" fmla="*/ 4047649 w 5257800"/>
                <a:gd name="connsiteY69" fmla="*/ 33814 h 38100"/>
                <a:gd name="connsiteX70" fmla="*/ 4043839 w 5257800"/>
                <a:gd name="connsiteY70" fmla="*/ 16669 h 38100"/>
                <a:gd name="connsiteX71" fmla="*/ 4055269 w 5257800"/>
                <a:gd name="connsiteY71" fmla="*/ 16669 h 38100"/>
                <a:gd name="connsiteX72" fmla="*/ 4066699 w 5257800"/>
                <a:gd name="connsiteY72" fmla="*/ 22384 h 38100"/>
                <a:gd name="connsiteX73" fmla="*/ 4066699 w 5257800"/>
                <a:gd name="connsiteY73" fmla="*/ 33814 h 38100"/>
                <a:gd name="connsiteX74" fmla="*/ 4111466 w 5257800"/>
                <a:gd name="connsiteY74" fmla="*/ 33814 h 38100"/>
                <a:gd name="connsiteX75" fmla="*/ 4117181 w 5257800"/>
                <a:gd name="connsiteY75" fmla="*/ 9049 h 38100"/>
                <a:gd name="connsiteX76" fmla="*/ 4037172 w 5257800"/>
                <a:gd name="connsiteY76" fmla="*/ 9049 h 38100"/>
                <a:gd name="connsiteX77" fmla="*/ 4037172 w 5257800"/>
                <a:gd name="connsiteY77" fmla="*/ 9049 h 38100"/>
                <a:gd name="connsiteX78" fmla="*/ 4037172 w 5257800"/>
                <a:gd name="connsiteY78" fmla="*/ 9049 h 38100"/>
                <a:gd name="connsiteX79" fmla="*/ 4037172 w 5257800"/>
                <a:gd name="connsiteY79" fmla="*/ 9049 h 38100"/>
                <a:gd name="connsiteX80" fmla="*/ 3880009 w 5257800"/>
                <a:gd name="connsiteY80" fmla="*/ 9049 h 38100"/>
                <a:gd name="connsiteX81" fmla="*/ 3880009 w 5257800"/>
                <a:gd name="connsiteY81" fmla="*/ 9049 h 38100"/>
                <a:gd name="connsiteX82" fmla="*/ 3874294 w 5257800"/>
                <a:gd name="connsiteY82" fmla="*/ 10954 h 38100"/>
                <a:gd name="connsiteX83" fmla="*/ 3823811 w 5257800"/>
                <a:gd name="connsiteY83" fmla="*/ 22384 h 38100"/>
                <a:gd name="connsiteX84" fmla="*/ 3812381 w 5257800"/>
                <a:gd name="connsiteY84" fmla="*/ 16669 h 38100"/>
                <a:gd name="connsiteX85" fmla="*/ 3816191 w 5257800"/>
                <a:gd name="connsiteY85" fmla="*/ 9049 h 38100"/>
                <a:gd name="connsiteX86" fmla="*/ 3769519 w 5257800"/>
                <a:gd name="connsiteY86" fmla="*/ 9049 h 38100"/>
                <a:gd name="connsiteX87" fmla="*/ 3777139 w 5257800"/>
                <a:gd name="connsiteY87" fmla="*/ 33814 h 38100"/>
                <a:gd name="connsiteX88" fmla="*/ 3920014 w 5257800"/>
                <a:gd name="connsiteY88" fmla="*/ 33814 h 38100"/>
                <a:gd name="connsiteX89" fmla="*/ 3929539 w 5257800"/>
                <a:gd name="connsiteY89" fmla="*/ 22384 h 38100"/>
                <a:gd name="connsiteX90" fmla="*/ 3904774 w 5257800"/>
                <a:gd name="connsiteY90" fmla="*/ 22384 h 38100"/>
                <a:gd name="connsiteX91" fmla="*/ 3904774 w 5257800"/>
                <a:gd name="connsiteY91" fmla="*/ 9049 h 38100"/>
                <a:gd name="connsiteX92" fmla="*/ 3880009 w 5257800"/>
                <a:gd name="connsiteY92" fmla="*/ 9049 h 38100"/>
                <a:gd name="connsiteX93" fmla="*/ 3880009 w 5257800"/>
                <a:gd name="connsiteY93" fmla="*/ 9049 h 38100"/>
                <a:gd name="connsiteX94" fmla="*/ 3880009 w 5257800"/>
                <a:gd name="connsiteY94" fmla="*/ 9049 h 38100"/>
                <a:gd name="connsiteX95" fmla="*/ 3880009 w 5257800"/>
                <a:gd name="connsiteY95" fmla="*/ 9049 h 38100"/>
                <a:gd name="connsiteX96" fmla="*/ 3538061 w 5257800"/>
                <a:gd name="connsiteY96" fmla="*/ 9049 h 38100"/>
                <a:gd name="connsiteX97" fmla="*/ 3538061 w 5257800"/>
                <a:gd name="connsiteY97" fmla="*/ 9049 h 38100"/>
                <a:gd name="connsiteX98" fmla="*/ 3526631 w 5257800"/>
                <a:gd name="connsiteY98" fmla="*/ 33814 h 38100"/>
                <a:gd name="connsiteX99" fmla="*/ 3539966 w 5257800"/>
                <a:gd name="connsiteY99" fmla="*/ 33814 h 38100"/>
                <a:gd name="connsiteX100" fmla="*/ 3557111 w 5257800"/>
                <a:gd name="connsiteY100" fmla="*/ 16669 h 38100"/>
                <a:gd name="connsiteX101" fmla="*/ 3562826 w 5257800"/>
                <a:gd name="connsiteY101" fmla="*/ 28099 h 38100"/>
                <a:gd name="connsiteX102" fmla="*/ 3560922 w 5257800"/>
                <a:gd name="connsiteY102" fmla="*/ 33814 h 38100"/>
                <a:gd name="connsiteX103" fmla="*/ 3698081 w 5257800"/>
                <a:gd name="connsiteY103" fmla="*/ 33814 h 38100"/>
                <a:gd name="connsiteX104" fmla="*/ 3690461 w 5257800"/>
                <a:gd name="connsiteY104" fmla="*/ 31909 h 38100"/>
                <a:gd name="connsiteX105" fmla="*/ 3686651 w 5257800"/>
                <a:gd name="connsiteY105" fmla="*/ 22384 h 38100"/>
                <a:gd name="connsiteX106" fmla="*/ 3723799 w 5257800"/>
                <a:gd name="connsiteY106" fmla="*/ 22384 h 38100"/>
                <a:gd name="connsiteX107" fmla="*/ 3716179 w 5257800"/>
                <a:gd name="connsiteY107" fmla="*/ 33814 h 38100"/>
                <a:gd name="connsiteX108" fmla="*/ 3735229 w 5257800"/>
                <a:gd name="connsiteY108" fmla="*/ 33814 h 38100"/>
                <a:gd name="connsiteX109" fmla="*/ 3731419 w 5257800"/>
                <a:gd name="connsiteY109" fmla="*/ 7144 h 38100"/>
                <a:gd name="connsiteX110" fmla="*/ 3538061 w 5257800"/>
                <a:gd name="connsiteY110" fmla="*/ 9049 h 38100"/>
                <a:gd name="connsiteX111" fmla="*/ 3538061 w 5257800"/>
                <a:gd name="connsiteY111" fmla="*/ 9049 h 38100"/>
                <a:gd name="connsiteX112" fmla="*/ 3538061 w 5257800"/>
                <a:gd name="connsiteY112" fmla="*/ 9049 h 38100"/>
                <a:gd name="connsiteX113" fmla="*/ 3538061 w 5257800"/>
                <a:gd name="connsiteY113" fmla="*/ 9049 h 38100"/>
                <a:gd name="connsiteX114" fmla="*/ 3507581 w 5257800"/>
                <a:gd name="connsiteY114" fmla="*/ 9049 h 38100"/>
                <a:gd name="connsiteX115" fmla="*/ 3507581 w 5257800"/>
                <a:gd name="connsiteY115" fmla="*/ 16669 h 38100"/>
                <a:gd name="connsiteX116" fmla="*/ 3513297 w 5257800"/>
                <a:gd name="connsiteY116" fmla="*/ 16669 h 38100"/>
                <a:gd name="connsiteX117" fmla="*/ 3513297 w 5257800"/>
                <a:gd name="connsiteY117" fmla="*/ 10954 h 38100"/>
                <a:gd name="connsiteX118" fmla="*/ 3515201 w 5257800"/>
                <a:gd name="connsiteY118" fmla="*/ 9049 h 38100"/>
                <a:gd name="connsiteX119" fmla="*/ 3507581 w 5257800"/>
                <a:gd name="connsiteY119" fmla="*/ 9049 h 38100"/>
                <a:gd name="connsiteX120" fmla="*/ 3507581 w 5257800"/>
                <a:gd name="connsiteY120" fmla="*/ 9049 h 38100"/>
                <a:gd name="connsiteX121" fmla="*/ 3507581 w 5257800"/>
                <a:gd name="connsiteY121" fmla="*/ 9049 h 38100"/>
                <a:gd name="connsiteX122" fmla="*/ 3507581 w 5257800"/>
                <a:gd name="connsiteY122" fmla="*/ 9049 h 38100"/>
                <a:gd name="connsiteX123" fmla="*/ 3383756 w 5257800"/>
                <a:gd name="connsiteY123" fmla="*/ 9049 h 38100"/>
                <a:gd name="connsiteX124" fmla="*/ 3402806 w 5257800"/>
                <a:gd name="connsiteY124" fmla="*/ 16669 h 38100"/>
                <a:gd name="connsiteX125" fmla="*/ 3421856 w 5257800"/>
                <a:gd name="connsiteY125" fmla="*/ 33814 h 38100"/>
                <a:gd name="connsiteX126" fmla="*/ 3427572 w 5257800"/>
                <a:gd name="connsiteY126" fmla="*/ 33814 h 38100"/>
                <a:gd name="connsiteX127" fmla="*/ 3427572 w 5257800"/>
                <a:gd name="connsiteY127" fmla="*/ 16669 h 38100"/>
                <a:gd name="connsiteX128" fmla="*/ 3439001 w 5257800"/>
                <a:gd name="connsiteY128" fmla="*/ 16669 h 38100"/>
                <a:gd name="connsiteX129" fmla="*/ 3489484 w 5257800"/>
                <a:gd name="connsiteY129" fmla="*/ 16669 h 38100"/>
                <a:gd name="connsiteX130" fmla="*/ 3491389 w 5257800"/>
                <a:gd name="connsiteY130" fmla="*/ 33814 h 38100"/>
                <a:gd name="connsiteX131" fmla="*/ 3495199 w 5257800"/>
                <a:gd name="connsiteY131" fmla="*/ 33814 h 38100"/>
                <a:gd name="connsiteX132" fmla="*/ 3489484 w 5257800"/>
                <a:gd name="connsiteY132" fmla="*/ 10954 h 38100"/>
                <a:gd name="connsiteX133" fmla="*/ 3487579 w 5257800"/>
                <a:gd name="connsiteY133" fmla="*/ 9049 h 38100"/>
                <a:gd name="connsiteX134" fmla="*/ 3383756 w 5257800"/>
                <a:gd name="connsiteY134" fmla="*/ 9049 h 38100"/>
                <a:gd name="connsiteX135" fmla="*/ 3383756 w 5257800"/>
                <a:gd name="connsiteY135" fmla="*/ 9049 h 38100"/>
                <a:gd name="connsiteX136" fmla="*/ 3383756 w 5257800"/>
                <a:gd name="connsiteY136" fmla="*/ 9049 h 38100"/>
                <a:gd name="connsiteX137" fmla="*/ 3383756 w 5257800"/>
                <a:gd name="connsiteY137" fmla="*/ 9049 h 38100"/>
                <a:gd name="connsiteX138" fmla="*/ 3340894 w 5257800"/>
                <a:gd name="connsiteY138" fmla="*/ 9049 h 38100"/>
                <a:gd name="connsiteX139" fmla="*/ 3340894 w 5257800"/>
                <a:gd name="connsiteY139" fmla="*/ 9049 h 38100"/>
                <a:gd name="connsiteX140" fmla="*/ 3356134 w 5257800"/>
                <a:gd name="connsiteY140" fmla="*/ 9049 h 38100"/>
                <a:gd name="connsiteX141" fmla="*/ 3340894 w 5257800"/>
                <a:gd name="connsiteY141" fmla="*/ 9049 h 38100"/>
                <a:gd name="connsiteX142" fmla="*/ 3340894 w 5257800"/>
                <a:gd name="connsiteY142" fmla="*/ 9049 h 38100"/>
                <a:gd name="connsiteX143" fmla="*/ 3340894 w 5257800"/>
                <a:gd name="connsiteY143" fmla="*/ 9049 h 38100"/>
                <a:gd name="connsiteX144" fmla="*/ 3340894 w 5257800"/>
                <a:gd name="connsiteY144" fmla="*/ 9049 h 38100"/>
                <a:gd name="connsiteX145" fmla="*/ 3233261 w 5257800"/>
                <a:gd name="connsiteY145" fmla="*/ 9049 h 38100"/>
                <a:gd name="connsiteX146" fmla="*/ 3250406 w 5257800"/>
                <a:gd name="connsiteY146" fmla="*/ 33814 h 38100"/>
                <a:gd name="connsiteX147" fmla="*/ 3282791 w 5257800"/>
                <a:gd name="connsiteY147" fmla="*/ 33814 h 38100"/>
                <a:gd name="connsiteX148" fmla="*/ 3263741 w 5257800"/>
                <a:gd name="connsiteY148" fmla="*/ 9049 h 38100"/>
                <a:gd name="connsiteX149" fmla="*/ 3233261 w 5257800"/>
                <a:gd name="connsiteY149" fmla="*/ 9049 h 38100"/>
                <a:gd name="connsiteX150" fmla="*/ 3233261 w 5257800"/>
                <a:gd name="connsiteY150" fmla="*/ 9049 h 38100"/>
                <a:gd name="connsiteX151" fmla="*/ 3233261 w 5257800"/>
                <a:gd name="connsiteY151" fmla="*/ 9049 h 38100"/>
                <a:gd name="connsiteX152" fmla="*/ 3233261 w 5257800"/>
                <a:gd name="connsiteY152" fmla="*/ 9049 h 38100"/>
                <a:gd name="connsiteX153" fmla="*/ 3188494 w 5257800"/>
                <a:gd name="connsiteY153" fmla="*/ 9049 h 38100"/>
                <a:gd name="connsiteX154" fmla="*/ 3217069 w 5257800"/>
                <a:gd name="connsiteY154" fmla="*/ 16669 h 38100"/>
                <a:gd name="connsiteX155" fmla="*/ 3218974 w 5257800"/>
                <a:gd name="connsiteY155" fmla="*/ 9049 h 38100"/>
                <a:gd name="connsiteX156" fmla="*/ 3188494 w 5257800"/>
                <a:gd name="connsiteY156" fmla="*/ 9049 h 38100"/>
                <a:gd name="connsiteX157" fmla="*/ 3188494 w 5257800"/>
                <a:gd name="connsiteY157" fmla="*/ 9049 h 38100"/>
                <a:gd name="connsiteX158" fmla="*/ 3188494 w 5257800"/>
                <a:gd name="connsiteY158" fmla="*/ 9049 h 38100"/>
                <a:gd name="connsiteX159" fmla="*/ 3188494 w 5257800"/>
                <a:gd name="connsiteY159" fmla="*/ 9049 h 38100"/>
                <a:gd name="connsiteX160" fmla="*/ 3078956 w 5257800"/>
                <a:gd name="connsiteY160" fmla="*/ 9049 h 38100"/>
                <a:gd name="connsiteX161" fmla="*/ 3105626 w 5257800"/>
                <a:gd name="connsiteY161" fmla="*/ 30004 h 38100"/>
                <a:gd name="connsiteX162" fmla="*/ 3105626 w 5257800"/>
                <a:gd name="connsiteY162" fmla="*/ 35719 h 38100"/>
                <a:gd name="connsiteX163" fmla="*/ 3136106 w 5257800"/>
                <a:gd name="connsiteY163" fmla="*/ 35719 h 38100"/>
                <a:gd name="connsiteX164" fmla="*/ 3111341 w 5257800"/>
                <a:gd name="connsiteY164" fmla="*/ 10954 h 38100"/>
                <a:gd name="connsiteX165" fmla="*/ 3078956 w 5257800"/>
                <a:gd name="connsiteY165" fmla="*/ 9049 h 38100"/>
                <a:gd name="connsiteX166" fmla="*/ 3078956 w 5257800"/>
                <a:gd name="connsiteY166" fmla="*/ 9049 h 38100"/>
                <a:gd name="connsiteX167" fmla="*/ 3078956 w 5257800"/>
                <a:gd name="connsiteY167" fmla="*/ 9049 h 38100"/>
                <a:gd name="connsiteX168" fmla="*/ 3078956 w 5257800"/>
                <a:gd name="connsiteY168" fmla="*/ 9049 h 38100"/>
                <a:gd name="connsiteX169" fmla="*/ 3017044 w 5257800"/>
                <a:gd name="connsiteY169" fmla="*/ 9049 h 38100"/>
                <a:gd name="connsiteX170" fmla="*/ 3011329 w 5257800"/>
                <a:gd name="connsiteY170" fmla="*/ 10954 h 38100"/>
                <a:gd name="connsiteX171" fmla="*/ 3011329 w 5257800"/>
                <a:gd name="connsiteY171" fmla="*/ 9049 h 38100"/>
                <a:gd name="connsiteX172" fmla="*/ 2806541 w 5257800"/>
                <a:gd name="connsiteY172" fmla="*/ 9049 h 38100"/>
                <a:gd name="connsiteX173" fmla="*/ 2812256 w 5257800"/>
                <a:gd name="connsiteY173" fmla="*/ 16669 h 38100"/>
                <a:gd name="connsiteX174" fmla="*/ 2806541 w 5257800"/>
                <a:gd name="connsiteY174" fmla="*/ 16669 h 38100"/>
                <a:gd name="connsiteX175" fmla="*/ 2793206 w 5257800"/>
                <a:gd name="connsiteY175" fmla="*/ 33814 h 38100"/>
                <a:gd name="connsiteX176" fmla="*/ 2825591 w 5257800"/>
                <a:gd name="connsiteY176" fmla="*/ 33814 h 38100"/>
                <a:gd name="connsiteX177" fmla="*/ 2825591 w 5257800"/>
                <a:gd name="connsiteY177" fmla="*/ 22384 h 38100"/>
                <a:gd name="connsiteX178" fmla="*/ 2837022 w 5257800"/>
                <a:gd name="connsiteY178" fmla="*/ 10954 h 38100"/>
                <a:gd name="connsiteX179" fmla="*/ 2867501 w 5257800"/>
                <a:gd name="connsiteY179" fmla="*/ 10954 h 38100"/>
                <a:gd name="connsiteX180" fmla="*/ 2832259 w 5257800"/>
                <a:gd name="connsiteY180" fmla="*/ 33814 h 38100"/>
                <a:gd name="connsiteX181" fmla="*/ 3042761 w 5257800"/>
                <a:gd name="connsiteY181" fmla="*/ 33814 h 38100"/>
                <a:gd name="connsiteX182" fmla="*/ 3046572 w 5257800"/>
                <a:gd name="connsiteY182" fmla="*/ 22384 h 38100"/>
                <a:gd name="connsiteX183" fmla="*/ 3027522 w 5257800"/>
                <a:gd name="connsiteY183" fmla="*/ 22384 h 38100"/>
                <a:gd name="connsiteX184" fmla="*/ 3023711 w 5257800"/>
                <a:gd name="connsiteY184" fmla="*/ 9049 h 38100"/>
                <a:gd name="connsiteX185" fmla="*/ 3017044 w 5257800"/>
                <a:gd name="connsiteY185" fmla="*/ 9049 h 38100"/>
                <a:gd name="connsiteX186" fmla="*/ 3017044 w 5257800"/>
                <a:gd name="connsiteY186" fmla="*/ 9049 h 38100"/>
                <a:gd name="connsiteX187" fmla="*/ 3017044 w 5257800"/>
                <a:gd name="connsiteY187" fmla="*/ 9049 h 38100"/>
                <a:gd name="connsiteX188" fmla="*/ 3017044 w 5257800"/>
                <a:gd name="connsiteY188" fmla="*/ 9049 h 38100"/>
                <a:gd name="connsiteX189" fmla="*/ 2718911 w 5257800"/>
                <a:gd name="connsiteY189" fmla="*/ 9049 h 38100"/>
                <a:gd name="connsiteX190" fmla="*/ 2718911 w 5257800"/>
                <a:gd name="connsiteY190" fmla="*/ 9049 h 38100"/>
                <a:gd name="connsiteX191" fmla="*/ 2718911 w 5257800"/>
                <a:gd name="connsiteY191" fmla="*/ 9049 h 38100"/>
                <a:gd name="connsiteX192" fmla="*/ 2718911 w 5257800"/>
                <a:gd name="connsiteY192" fmla="*/ 9049 h 38100"/>
                <a:gd name="connsiteX193" fmla="*/ 2718911 w 5257800"/>
                <a:gd name="connsiteY193" fmla="*/ 9049 h 38100"/>
                <a:gd name="connsiteX194" fmla="*/ 2718911 w 5257800"/>
                <a:gd name="connsiteY194" fmla="*/ 9049 h 38100"/>
                <a:gd name="connsiteX195" fmla="*/ 2718911 w 5257800"/>
                <a:gd name="connsiteY195" fmla="*/ 9049 h 38100"/>
                <a:gd name="connsiteX196" fmla="*/ 2643664 w 5257800"/>
                <a:gd name="connsiteY196" fmla="*/ 9049 h 38100"/>
                <a:gd name="connsiteX197" fmla="*/ 2639854 w 5257800"/>
                <a:gd name="connsiteY197" fmla="*/ 16669 h 38100"/>
                <a:gd name="connsiteX198" fmla="*/ 2639854 w 5257800"/>
                <a:gd name="connsiteY198" fmla="*/ 10954 h 38100"/>
                <a:gd name="connsiteX199" fmla="*/ 2639854 w 5257800"/>
                <a:gd name="connsiteY199" fmla="*/ 9049 h 38100"/>
                <a:gd name="connsiteX200" fmla="*/ 2596991 w 5257800"/>
                <a:gd name="connsiteY200" fmla="*/ 9049 h 38100"/>
                <a:gd name="connsiteX201" fmla="*/ 2596991 w 5257800"/>
                <a:gd name="connsiteY201" fmla="*/ 10954 h 38100"/>
                <a:gd name="connsiteX202" fmla="*/ 2572226 w 5257800"/>
                <a:gd name="connsiteY202" fmla="*/ 10954 h 38100"/>
                <a:gd name="connsiteX203" fmla="*/ 2570322 w 5257800"/>
                <a:gd name="connsiteY203" fmla="*/ 9049 h 38100"/>
                <a:gd name="connsiteX204" fmla="*/ 2448401 w 5257800"/>
                <a:gd name="connsiteY204" fmla="*/ 9049 h 38100"/>
                <a:gd name="connsiteX205" fmla="*/ 2448401 w 5257800"/>
                <a:gd name="connsiteY205" fmla="*/ 10954 h 38100"/>
                <a:gd name="connsiteX206" fmla="*/ 2442686 w 5257800"/>
                <a:gd name="connsiteY206" fmla="*/ 10954 h 38100"/>
                <a:gd name="connsiteX207" fmla="*/ 2440781 w 5257800"/>
                <a:gd name="connsiteY207" fmla="*/ 9049 h 38100"/>
                <a:gd name="connsiteX208" fmla="*/ 2205514 w 5257800"/>
                <a:gd name="connsiteY208" fmla="*/ 9049 h 38100"/>
                <a:gd name="connsiteX209" fmla="*/ 2194084 w 5257800"/>
                <a:gd name="connsiteY209" fmla="*/ 22384 h 38100"/>
                <a:gd name="connsiteX210" fmla="*/ 2194084 w 5257800"/>
                <a:gd name="connsiteY210" fmla="*/ 16669 h 38100"/>
                <a:gd name="connsiteX211" fmla="*/ 2190274 w 5257800"/>
                <a:gd name="connsiteY211" fmla="*/ 9049 h 38100"/>
                <a:gd name="connsiteX212" fmla="*/ 2182654 w 5257800"/>
                <a:gd name="connsiteY212" fmla="*/ 9049 h 38100"/>
                <a:gd name="connsiteX213" fmla="*/ 2182654 w 5257800"/>
                <a:gd name="connsiteY213" fmla="*/ 10954 h 38100"/>
                <a:gd name="connsiteX214" fmla="*/ 2176939 w 5257800"/>
                <a:gd name="connsiteY214" fmla="*/ 10954 h 38100"/>
                <a:gd name="connsiteX215" fmla="*/ 2176939 w 5257800"/>
                <a:gd name="connsiteY215" fmla="*/ 9049 h 38100"/>
                <a:gd name="connsiteX216" fmla="*/ 2157889 w 5257800"/>
                <a:gd name="connsiteY216" fmla="*/ 9049 h 38100"/>
                <a:gd name="connsiteX217" fmla="*/ 2155984 w 5257800"/>
                <a:gd name="connsiteY217" fmla="*/ 33814 h 38100"/>
                <a:gd name="connsiteX218" fmla="*/ 2341722 w 5257800"/>
                <a:gd name="connsiteY218" fmla="*/ 33814 h 38100"/>
                <a:gd name="connsiteX219" fmla="*/ 2380774 w 5257800"/>
                <a:gd name="connsiteY219" fmla="*/ 10954 h 38100"/>
                <a:gd name="connsiteX220" fmla="*/ 2380774 w 5257800"/>
                <a:gd name="connsiteY220" fmla="*/ 22384 h 38100"/>
                <a:gd name="connsiteX221" fmla="*/ 2363629 w 5257800"/>
                <a:gd name="connsiteY221" fmla="*/ 33814 h 38100"/>
                <a:gd name="connsiteX222" fmla="*/ 2388394 w 5257800"/>
                <a:gd name="connsiteY222" fmla="*/ 33814 h 38100"/>
                <a:gd name="connsiteX223" fmla="*/ 2413159 w 5257800"/>
                <a:gd name="connsiteY223" fmla="*/ 16669 h 38100"/>
                <a:gd name="connsiteX224" fmla="*/ 2409349 w 5257800"/>
                <a:gd name="connsiteY224" fmla="*/ 33814 h 38100"/>
                <a:gd name="connsiteX225" fmla="*/ 2457926 w 5257800"/>
                <a:gd name="connsiteY225" fmla="*/ 33814 h 38100"/>
                <a:gd name="connsiteX226" fmla="*/ 2469356 w 5257800"/>
                <a:gd name="connsiteY226" fmla="*/ 16669 h 38100"/>
                <a:gd name="connsiteX227" fmla="*/ 2567464 w 5257800"/>
                <a:gd name="connsiteY227" fmla="*/ 16669 h 38100"/>
                <a:gd name="connsiteX228" fmla="*/ 2569369 w 5257800"/>
                <a:gd name="connsiteY228" fmla="*/ 33814 h 38100"/>
                <a:gd name="connsiteX229" fmla="*/ 2719864 w 5257800"/>
                <a:gd name="connsiteY229" fmla="*/ 33814 h 38100"/>
                <a:gd name="connsiteX230" fmla="*/ 2702719 w 5257800"/>
                <a:gd name="connsiteY230" fmla="*/ 9049 h 38100"/>
                <a:gd name="connsiteX231" fmla="*/ 2643664 w 5257800"/>
                <a:gd name="connsiteY231" fmla="*/ 9049 h 38100"/>
                <a:gd name="connsiteX232" fmla="*/ 2643664 w 5257800"/>
                <a:gd name="connsiteY232" fmla="*/ 9049 h 38100"/>
                <a:gd name="connsiteX233" fmla="*/ 2643664 w 5257800"/>
                <a:gd name="connsiteY233" fmla="*/ 9049 h 38100"/>
                <a:gd name="connsiteX234" fmla="*/ 2643664 w 5257800"/>
                <a:gd name="connsiteY234" fmla="*/ 9049 h 38100"/>
                <a:gd name="connsiteX235" fmla="*/ 1768316 w 5257800"/>
                <a:gd name="connsiteY235" fmla="*/ 9049 h 38100"/>
                <a:gd name="connsiteX236" fmla="*/ 1781651 w 5257800"/>
                <a:gd name="connsiteY236" fmla="*/ 10954 h 38100"/>
                <a:gd name="connsiteX237" fmla="*/ 1785461 w 5257800"/>
                <a:gd name="connsiteY237" fmla="*/ 9049 h 38100"/>
                <a:gd name="connsiteX238" fmla="*/ 1768316 w 5257800"/>
                <a:gd name="connsiteY238" fmla="*/ 9049 h 38100"/>
                <a:gd name="connsiteX239" fmla="*/ 1768316 w 5257800"/>
                <a:gd name="connsiteY239" fmla="*/ 9049 h 38100"/>
                <a:gd name="connsiteX240" fmla="*/ 1768316 w 5257800"/>
                <a:gd name="connsiteY240" fmla="*/ 9049 h 38100"/>
                <a:gd name="connsiteX241" fmla="*/ 1768316 w 5257800"/>
                <a:gd name="connsiteY241" fmla="*/ 9049 h 38100"/>
                <a:gd name="connsiteX242" fmla="*/ 1749266 w 5257800"/>
                <a:gd name="connsiteY242" fmla="*/ 9049 h 38100"/>
                <a:gd name="connsiteX243" fmla="*/ 1745456 w 5257800"/>
                <a:gd name="connsiteY243" fmla="*/ 10954 h 38100"/>
                <a:gd name="connsiteX244" fmla="*/ 1745456 w 5257800"/>
                <a:gd name="connsiteY244" fmla="*/ 9049 h 38100"/>
                <a:gd name="connsiteX245" fmla="*/ 1604486 w 5257800"/>
                <a:gd name="connsiteY245" fmla="*/ 9049 h 38100"/>
                <a:gd name="connsiteX246" fmla="*/ 1600676 w 5257800"/>
                <a:gd name="connsiteY246" fmla="*/ 10954 h 38100"/>
                <a:gd name="connsiteX247" fmla="*/ 1600676 w 5257800"/>
                <a:gd name="connsiteY247" fmla="*/ 9049 h 38100"/>
                <a:gd name="connsiteX248" fmla="*/ 1548289 w 5257800"/>
                <a:gd name="connsiteY248" fmla="*/ 9049 h 38100"/>
                <a:gd name="connsiteX249" fmla="*/ 1544479 w 5257800"/>
                <a:gd name="connsiteY249" fmla="*/ 30004 h 38100"/>
                <a:gd name="connsiteX250" fmla="*/ 1519714 w 5257800"/>
                <a:gd name="connsiteY250" fmla="*/ 30004 h 38100"/>
                <a:gd name="connsiteX251" fmla="*/ 1519714 w 5257800"/>
                <a:gd name="connsiteY251" fmla="*/ 18574 h 38100"/>
                <a:gd name="connsiteX252" fmla="*/ 1517809 w 5257800"/>
                <a:gd name="connsiteY252" fmla="*/ 10954 h 38100"/>
                <a:gd name="connsiteX253" fmla="*/ 1489234 w 5257800"/>
                <a:gd name="connsiteY253" fmla="*/ 10954 h 38100"/>
                <a:gd name="connsiteX254" fmla="*/ 1489234 w 5257800"/>
                <a:gd name="connsiteY254" fmla="*/ 24289 h 38100"/>
                <a:gd name="connsiteX255" fmla="*/ 1494949 w 5257800"/>
                <a:gd name="connsiteY255" fmla="*/ 35719 h 38100"/>
                <a:gd name="connsiteX256" fmla="*/ 1673066 w 5257800"/>
                <a:gd name="connsiteY256" fmla="*/ 35719 h 38100"/>
                <a:gd name="connsiteX257" fmla="*/ 1688306 w 5257800"/>
                <a:gd name="connsiteY257" fmla="*/ 24289 h 38100"/>
                <a:gd name="connsiteX258" fmla="*/ 1669256 w 5257800"/>
                <a:gd name="connsiteY258" fmla="*/ 18574 h 38100"/>
                <a:gd name="connsiteX259" fmla="*/ 1719739 w 5257800"/>
                <a:gd name="connsiteY259" fmla="*/ 18574 h 38100"/>
                <a:gd name="connsiteX260" fmla="*/ 1725454 w 5257800"/>
                <a:gd name="connsiteY260" fmla="*/ 18574 h 38100"/>
                <a:gd name="connsiteX261" fmla="*/ 1731169 w 5257800"/>
                <a:gd name="connsiteY261" fmla="*/ 35719 h 38100"/>
                <a:gd name="connsiteX262" fmla="*/ 1740694 w 5257800"/>
                <a:gd name="connsiteY262" fmla="*/ 35719 h 38100"/>
                <a:gd name="connsiteX263" fmla="*/ 1738789 w 5257800"/>
                <a:gd name="connsiteY263" fmla="*/ 24289 h 38100"/>
                <a:gd name="connsiteX264" fmla="*/ 1757839 w 5257800"/>
                <a:gd name="connsiteY264" fmla="*/ 10954 h 38100"/>
                <a:gd name="connsiteX265" fmla="*/ 1749266 w 5257800"/>
                <a:gd name="connsiteY265" fmla="*/ 9049 h 38100"/>
                <a:gd name="connsiteX266" fmla="*/ 1749266 w 5257800"/>
                <a:gd name="connsiteY266" fmla="*/ 9049 h 38100"/>
                <a:gd name="connsiteX267" fmla="*/ 1749266 w 5257800"/>
                <a:gd name="connsiteY267" fmla="*/ 9049 h 38100"/>
                <a:gd name="connsiteX268" fmla="*/ 1749266 w 5257800"/>
                <a:gd name="connsiteY268" fmla="*/ 9049 h 38100"/>
                <a:gd name="connsiteX269" fmla="*/ 1360646 w 5257800"/>
                <a:gd name="connsiteY269" fmla="*/ 9049 h 38100"/>
                <a:gd name="connsiteX270" fmla="*/ 1360646 w 5257800"/>
                <a:gd name="connsiteY270" fmla="*/ 9049 h 38100"/>
                <a:gd name="connsiteX271" fmla="*/ 1366361 w 5257800"/>
                <a:gd name="connsiteY271" fmla="*/ 10954 h 38100"/>
                <a:gd name="connsiteX272" fmla="*/ 1409224 w 5257800"/>
                <a:gd name="connsiteY272" fmla="*/ 22384 h 38100"/>
                <a:gd name="connsiteX273" fmla="*/ 1409224 w 5257800"/>
                <a:gd name="connsiteY273" fmla="*/ 33814 h 38100"/>
                <a:gd name="connsiteX274" fmla="*/ 1426369 w 5257800"/>
                <a:gd name="connsiteY274" fmla="*/ 33814 h 38100"/>
                <a:gd name="connsiteX275" fmla="*/ 1403509 w 5257800"/>
                <a:gd name="connsiteY275" fmla="*/ 9049 h 38100"/>
                <a:gd name="connsiteX276" fmla="*/ 1360646 w 5257800"/>
                <a:gd name="connsiteY276" fmla="*/ 9049 h 38100"/>
                <a:gd name="connsiteX277" fmla="*/ 1360646 w 5257800"/>
                <a:gd name="connsiteY277" fmla="*/ 9049 h 38100"/>
                <a:gd name="connsiteX278" fmla="*/ 1360646 w 5257800"/>
                <a:gd name="connsiteY278" fmla="*/ 9049 h 38100"/>
                <a:gd name="connsiteX279" fmla="*/ 1360646 w 5257800"/>
                <a:gd name="connsiteY279" fmla="*/ 9049 h 38100"/>
                <a:gd name="connsiteX280" fmla="*/ 1245394 w 5257800"/>
                <a:gd name="connsiteY280" fmla="*/ 9049 h 38100"/>
                <a:gd name="connsiteX281" fmla="*/ 1241584 w 5257800"/>
                <a:gd name="connsiteY281" fmla="*/ 16669 h 38100"/>
                <a:gd name="connsiteX282" fmla="*/ 1247299 w 5257800"/>
                <a:gd name="connsiteY282" fmla="*/ 10954 h 38100"/>
                <a:gd name="connsiteX283" fmla="*/ 1320641 w 5257800"/>
                <a:gd name="connsiteY283" fmla="*/ 9049 h 38100"/>
                <a:gd name="connsiteX284" fmla="*/ 1245394 w 5257800"/>
                <a:gd name="connsiteY284" fmla="*/ 9049 h 38100"/>
                <a:gd name="connsiteX285" fmla="*/ 1245394 w 5257800"/>
                <a:gd name="connsiteY285" fmla="*/ 9049 h 38100"/>
                <a:gd name="connsiteX286" fmla="*/ 1245394 w 5257800"/>
                <a:gd name="connsiteY286" fmla="*/ 9049 h 38100"/>
                <a:gd name="connsiteX287" fmla="*/ 1245394 w 5257800"/>
                <a:gd name="connsiteY287" fmla="*/ 9049 h 38100"/>
                <a:gd name="connsiteX288" fmla="*/ 1181576 w 5257800"/>
                <a:gd name="connsiteY288" fmla="*/ 9049 h 38100"/>
                <a:gd name="connsiteX289" fmla="*/ 1181576 w 5257800"/>
                <a:gd name="connsiteY289" fmla="*/ 9049 h 38100"/>
                <a:gd name="connsiteX290" fmla="*/ 1168241 w 5257800"/>
                <a:gd name="connsiteY290" fmla="*/ 33814 h 38100"/>
                <a:gd name="connsiteX291" fmla="*/ 1196816 w 5257800"/>
                <a:gd name="connsiteY291" fmla="*/ 33814 h 38100"/>
                <a:gd name="connsiteX292" fmla="*/ 1193006 w 5257800"/>
                <a:gd name="connsiteY292" fmla="*/ 16669 h 38100"/>
                <a:gd name="connsiteX293" fmla="*/ 1204436 w 5257800"/>
                <a:gd name="connsiteY293" fmla="*/ 9049 h 38100"/>
                <a:gd name="connsiteX294" fmla="*/ 1181576 w 5257800"/>
                <a:gd name="connsiteY294" fmla="*/ 9049 h 38100"/>
                <a:gd name="connsiteX295" fmla="*/ 1181576 w 5257800"/>
                <a:gd name="connsiteY295" fmla="*/ 9049 h 38100"/>
                <a:gd name="connsiteX296" fmla="*/ 1181576 w 5257800"/>
                <a:gd name="connsiteY296" fmla="*/ 9049 h 38100"/>
                <a:gd name="connsiteX297" fmla="*/ 1181576 w 5257800"/>
                <a:gd name="connsiteY297" fmla="*/ 9049 h 38100"/>
                <a:gd name="connsiteX298" fmla="*/ 984409 w 5257800"/>
                <a:gd name="connsiteY298" fmla="*/ 9049 h 38100"/>
                <a:gd name="connsiteX299" fmla="*/ 992029 w 5257800"/>
                <a:gd name="connsiteY299" fmla="*/ 33814 h 38100"/>
                <a:gd name="connsiteX300" fmla="*/ 1001554 w 5257800"/>
                <a:gd name="connsiteY300" fmla="*/ 33814 h 38100"/>
                <a:gd name="connsiteX301" fmla="*/ 1001554 w 5257800"/>
                <a:gd name="connsiteY301" fmla="*/ 22384 h 38100"/>
                <a:gd name="connsiteX302" fmla="*/ 992029 w 5257800"/>
                <a:gd name="connsiteY302" fmla="*/ 18574 h 38100"/>
                <a:gd name="connsiteX303" fmla="*/ 988219 w 5257800"/>
                <a:gd name="connsiteY303" fmla="*/ 9049 h 38100"/>
                <a:gd name="connsiteX304" fmla="*/ 993934 w 5257800"/>
                <a:gd name="connsiteY304" fmla="*/ 9049 h 38100"/>
                <a:gd name="connsiteX305" fmla="*/ 1005364 w 5257800"/>
                <a:gd name="connsiteY305" fmla="*/ 31909 h 38100"/>
                <a:gd name="connsiteX306" fmla="*/ 1016794 w 5257800"/>
                <a:gd name="connsiteY306" fmla="*/ 31909 h 38100"/>
                <a:gd name="connsiteX307" fmla="*/ 1011079 w 5257800"/>
                <a:gd name="connsiteY307" fmla="*/ 26194 h 38100"/>
                <a:gd name="connsiteX308" fmla="*/ 1022509 w 5257800"/>
                <a:gd name="connsiteY308" fmla="*/ 20479 h 38100"/>
                <a:gd name="connsiteX309" fmla="*/ 1026319 w 5257800"/>
                <a:gd name="connsiteY309" fmla="*/ 31909 h 38100"/>
                <a:gd name="connsiteX310" fmla="*/ 1136809 w 5257800"/>
                <a:gd name="connsiteY310" fmla="*/ 31909 h 38100"/>
                <a:gd name="connsiteX311" fmla="*/ 1134904 w 5257800"/>
                <a:gd name="connsiteY311" fmla="*/ 7144 h 38100"/>
                <a:gd name="connsiteX312" fmla="*/ 984409 w 5257800"/>
                <a:gd name="connsiteY312" fmla="*/ 9049 h 38100"/>
                <a:gd name="connsiteX313" fmla="*/ 984409 w 5257800"/>
                <a:gd name="connsiteY313" fmla="*/ 9049 h 38100"/>
                <a:gd name="connsiteX314" fmla="*/ 984409 w 5257800"/>
                <a:gd name="connsiteY314" fmla="*/ 9049 h 38100"/>
                <a:gd name="connsiteX315" fmla="*/ 984409 w 5257800"/>
                <a:gd name="connsiteY315" fmla="*/ 9049 h 38100"/>
                <a:gd name="connsiteX316" fmla="*/ 828199 w 5257800"/>
                <a:gd name="connsiteY316" fmla="*/ 9049 h 38100"/>
                <a:gd name="connsiteX317" fmla="*/ 826294 w 5257800"/>
                <a:gd name="connsiteY317" fmla="*/ 22384 h 38100"/>
                <a:gd name="connsiteX318" fmla="*/ 832009 w 5257800"/>
                <a:gd name="connsiteY318" fmla="*/ 22384 h 38100"/>
                <a:gd name="connsiteX319" fmla="*/ 826294 w 5257800"/>
                <a:gd name="connsiteY319" fmla="*/ 28099 h 38100"/>
                <a:gd name="connsiteX320" fmla="*/ 818674 w 5257800"/>
                <a:gd name="connsiteY320" fmla="*/ 33814 h 38100"/>
                <a:gd name="connsiteX321" fmla="*/ 835819 w 5257800"/>
                <a:gd name="connsiteY321" fmla="*/ 33814 h 38100"/>
                <a:gd name="connsiteX322" fmla="*/ 837724 w 5257800"/>
                <a:gd name="connsiteY322" fmla="*/ 22384 h 38100"/>
                <a:gd name="connsiteX323" fmla="*/ 862489 w 5257800"/>
                <a:gd name="connsiteY323" fmla="*/ 16669 h 38100"/>
                <a:gd name="connsiteX324" fmla="*/ 881539 w 5257800"/>
                <a:gd name="connsiteY324" fmla="*/ 28099 h 38100"/>
                <a:gd name="connsiteX325" fmla="*/ 894874 w 5257800"/>
                <a:gd name="connsiteY325" fmla="*/ 7144 h 38100"/>
                <a:gd name="connsiteX326" fmla="*/ 828199 w 5257800"/>
                <a:gd name="connsiteY326" fmla="*/ 9049 h 38100"/>
                <a:gd name="connsiteX327" fmla="*/ 828199 w 5257800"/>
                <a:gd name="connsiteY327" fmla="*/ 9049 h 38100"/>
                <a:gd name="connsiteX328" fmla="*/ 828199 w 5257800"/>
                <a:gd name="connsiteY328" fmla="*/ 9049 h 38100"/>
                <a:gd name="connsiteX329" fmla="*/ 828199 w 5257800"/>
                <a:gd name="connsiteY329" fmla="*/ 9049 h 38100"/>
                <a:gd name="connsiteX330" fmla="*/ 650081 w 5257800"/>
                <a:gd name="connsiteY330" fmla="*/ 9049 h 38100"/>
                <a:gd name="connsiteX331" fmla="*/ 646271 w 5257800"/>
                <a:gd name="connsiteY331" fmla="*/ 30004 h 38100"/>
                <a:gd name="connsiteX332" fmla="*/ 634841 w 5257800"/>
                <a:gd name="connsiteY332" fmla="*/ 9049 h 38100"/>
                <a:gd name="connsiteX333" fmla="*/ 623411 w 5257800"/>
                <a:gd name="connsiteY333" fmla="*/ 9049 h 38100"/>
                <a:gd name="connsiteX334" fmla="*/ 627221 w 5257800"/>
                <a:gd name="connsiteY334" fmla="*/ 33814 h 38100"/>
                <a:gd name="connsiteX335" fmla="*/ 659606 w 5257800"/>
                <a:gd name="connsiteY335" fmla="*/ 33814 h 38100"/>
                <a:gd name="connsiteX336" fmla="*/ 669131 w 5257800"/>
                <a:gd name="connsiteY336" fmla="*/ 16669 h 38100"/>
                <a:gd name="connsiteX337" fmla="*/ 657701 w 5257800"/>
                <a:gd name="connsiteY337" fmla="*/ 22384 h 38100"/>
                <a:gd name="connsiteX338" fmla="*/ 676751 w 5257800"/>
                <a:gd name="connsiteY338" fmla="*/ 10954 h 38100"/>
                <a:gd name="connsiteX339" fmla="*/ 688181 w 5257800"/>
                <a:gd name="connsiteY339" fmla="*/ 22384 h 38100"/>
                <a:gd name="connsiteX340" fmla="*/ 690086 w 5257800"/>
                <a:gd name="connsiteY340" fmla="*/ 9049 h 38100"/>
                <a:gd name="connsiteX341" fmla="*/ 650081 w 5257800"/>
                <a:gd name="connsiteY341" fmla="*/ 9049 h 38100"/>
                <a:gd name="connsiteX342" fmla="*/ 650081 w 5257800"/>
                <a:gd name="connsiteY342" fmla="*/ 9049 h 38100"/>
                <a:gd name="connsiteX343" fmla="*/ 650081 w 5257800"/>
                <a:gd name="connsiteY343" fmla="*/ 9049 h 38100"/>
                <a:gd name="connsiteX344" fmla="*/ 650081 w 5257800"/>
                <a:gd name="connsiteY344" fmla="*/ 9049 h 38100"/>
                <a:gd name="connsiteX345" fmla="*/ 460534 w 5257800"/>
                <a:gd name="connsiteY345" fmla="*/ 9049 h 38100"/>
                <a:gd name="connsiteX346" fmla="*/ 468154 w 5257800"/>
                <a:gd name="connsiteY346" fmla="*/ 33814 h 38100"/>
                <a:gd name="connsiteX347" fmla="*/ 533876 w 5257800"/>
                <a:gd name="connsiteY347" fmla="*/ 33814 h 38100"/>
                <a:gd name="connsiteX348" fmla="*/ 530066 w 5257800"/>
                <a:gd name="connsiteY348" fmla="*/ 9049 h 38100"/>
                <a:gd name="connsiteX349" fmla="*/ 460534 w 5257800"/>
                <a:gd name="connsiteY349" fmla="*/ 9049 h 38100"/>
                <a:gd name="connsiteX350" fmla="*/ 460534 w 5257800"/>
                <a:gd name="connsiteY350" fmla="*/ 9049 h 38100"/>
                <a:gd name="connsiteX351" fmla="*/ 460534 w 5257800"/>
                <a:gd name="connsiteY351" fmla="*/ 9049 h 38100"/>
                <a:gd name="connsiteX352" fmla="*/ 460534 w 5257800"/>
                <a:gd name="connsiteY352" fmla="*/ 9049 h 38100"/>
                <a:gd name="connsiteX353" fmla="*/ 381476 w 5257800"/>
                <a:gd name="connsiteY353" fmla="*/ 9049 h 38100"/>
                <a:gd name="connsiteX354" fmla="*/ 368141 w 5257800"/>
                <a:gd name="connsiteY354" fmla="*/ 10954 h 38100"/>
                <a:gd name="connsiteX355" fmla="*/ 368141 w 5257800"/>
                <a:gd name="connsiteY355" fmla="*/ 22384 h 38100"/>
                <a:gd name="connsiteX356" fmla="*/ 387191 w 5257800"/>
                <a:gd name="connsiteY356" fmla="*/ 22384 h 38100"/>
                <a:gd name="connsiteX357" fmla="*/ 392906 w 5257800"/>
                <a:gd name="connsiteY357" fmla="*/ 33814 h 38100"/>
                <a:gd name="connsiteX358" fmla="*/ 433864 w 5257800"/>
                <a:gd name="connsiteY358" fmla="*/ 33814 h 38100"/>
                <a:gd name="connsiteX359" fmla="*/ 445294 w 5257800"/>
                <a:gd name="connsiteY359" fmla="*/ 22384 h 38100"/>
                <a:gd name="connsiteX360" fmla="*/ 437674 w 5257800"/>
                <a:gd name="connsiteY360" fmla="*/ 9049 h 38100"/>
                <a:gd name="connsiteX361" fmla="*/ 381476 w 5257800"/>
                <a:gd name="connsiteY361" fmla="*/ 9049 h 38100"/>
                <a:gd name="connsiteX362" fmla="*/ 381476 w 5257800"/>
                <a:gd name="connsiteY362" fmla="*/ 9049 h 38100"/>
                <a:gd name="connsiteX363" fmla="*/ 381476 w 5257800"/>
                <a:gd name="connsiteY363" fmla="*/ 9049 h 38100"/>
                <a:gd name="connsiteX364" fmla="*/ 381476 w 5257800"/>
                <a:gd name="connsiteY364" fmla="*/ 9049 h 38100"/>
                <a:gd name="connsiteX365" fmla="*/ 18574 w 5257800"/>
                <a:gd name="connsiteY365" fmla="*/ 9049 h 38100"/>
                <a:gd name="connsiteX366" fmla="*/ 12859 w 5257800"/>
                <a:gd name="connsiteY366" fmla="*/ 22384 h 38100"/>
                <a:gd name="connsiteX367" fmla="*/ 7144 w 5257800"/>
                <a:gd name="connsiteY367" fmla="*/ 33814 h 38100"/>
                <a:gd name="connsiteX368" fmla="*/ 55721 w 5257800"/>
                <a:gd name="connsiteY368" fmla="*/ 33814 h 38100"/>
                <a:gd name="connsiteX369" fmla="*/ 55721 w 5257800"/>
                <a:gd name="connsiteY369" fmla="*/ 22384 h 38100"/>
                <a:gd name="connsiteX370" fmla="*/ 61436 w 5257800"/>
                <a:gd name="connsiteY370" fmla="*/ 22384 h 38100"/>
                <a:gd name="connsiteX371" fmla="*/ 61436 w 5257800"/>
                <a:gd name="connsiteY371" fmla="*/ 33814 h 38100"/>
                <a:gd name="connsiteX372" fmla="*/ 322421 w 5257800"/>
                <a:gd name="connsiteY372" fmla="*/ 33814 h 38100"/>
                <a:gd name="connsiteX373" fmla="*/ 322421 w 5257800"/>
                <a:gd name="connsiteY373" fmla="*/ 22384 h 38100"/>
                <a:gd name="connsiteX374" fmla="*/ 322421 w 5257800"/>
                <a:gd name="connsiteY374" fmla="*/ 9049 h 38100"/>
                <a:gd name="connsiteX375" fmla="*/ 18574 w 5257800"/>
                <a:gd name="connsiteY375" fmla="*/ 9049 h 38100"/>
                <a:gd name="connsiteX376" fmla="*/ 18574 w 5257800"/>
                <a:gd name="connsiteY376" fmla="*/ 9049 h 38100"/>
                <a:gd name="connsiteX377" fmla="*/ 18574 w 5257800"/>
                <a:gd name="connsiteY377" fmla="*/ 9049 h 38100"/>
                <a:gd name="connsiteX378" fmla="*/ 18574 w 5257800"/>
                <a:gd name="connsiteY378" fmla="*/ 9049 h 38100"/>
                <a:gd name="connsiteX379" fmla="*/ 2756059 w 5257800"/>
                <a:gd name="connsiteY379" fmla="*/ 33814 h 38100"/>
                <a:gd name="connsiteX380" fmla="*/ 2744629 w 5257800"/>
                <a:gd name="connsiteY380" fmla="*/ 16669 h 38100"/>
                <a:gd name="connsiteX381" fmla="*/ 2719864 w 5257800"/>
                <a:gd name="connsiteY381" fmla="*/ 16669 h 38100"/>
                <a:gd name="connsiteX382" fmla="*/ 2719864 w 5257800"/>
                <a:gd name="connsiteY382" fmla="*/ 22384 h 38100"/>
                <a:gd name="connsiteX383" fmla="*/ 2725579 w 5257800"/>
                <a:gd name="connsiteY383" fmla="*/ 33814 h 38100"/>
                <a:gd name="connsiteX384" fmla="*/ 2756059 w 5257800"/>
                <a:gd name="connsiteY384" fmla="*/ 33814 h 38100"/>
                <a:gd name="connsiteX385" fmla="*/ 2756059 w 5257800"/>
                <a:gd name="connsiteY385" fmla="*/ 33814 h 38100"/>
                <a:gd name="connsiteX386" fmla="*/ 2756059 w 5257800"/>
                <a:gd name="connsiteY386" fmla="*/ 33814 h 38100"/>
                <a:gd name="connsiteX387" fmla="*/ 2756059 w 5257800"/>
                <a:gd name="connsiteY387" fmla="*/ 33814 h 38100"/>
                <a:gd name="connsiteX388" fmla="*/ 2042636 w 5257800"/>
                <a:gd name="connsiteY388" fmla="*/ 33814 h 38100"/>
                <a:gd name="connsiteX389" fmla="*/ 2042636 w 5257800"/>
                <a:gd name="connsiteY389" fmla="*/ 28099 h 38100"/>
                <a:gd name="connsiteX390" fmla="*/ 2038826 w 5257800"/>
                <a:gd name="connsiteY390" fmla="*/ 33814 h 38100"/>
                <a:gd name="connsiteX391" fmla="*/ 2042636 w 5257800"/>
                <a:gd name="connsiteY391" fmla="*/ 33814 h 38100"/>
                <a:gd name="connsiteX392" fmla="*/ 2042636 w 5257800"/>
                <a:gd name="connsiteY392" fmla="*/ 33814 h 38100"/>
                <a:gd name="connsiteX393" fmla="*/ 2042636 w 5257800"/>
                <a:gd name="connsiteY393" fmla="*/ 33814 h 38100"/>
                <a:gd name="connsiteX394" fmla="*/ 2042636 w 5257800"/>
                <a:gd name="connsiteY394" fmla="*/ 33814 h 38100"/>
                <a:gd name="connsiteX395" fmla="*/ 1880711 w 5257800"/>
                <a:gd name="connsiteY395" fmla="*/ 33814 h 38100"/>
                <a:gd name="connsiteX396" fmla="*/ 1882616 w 5257800"/>
                <a:gd name="connsiteY396" fmla="*/ 22384 h 38100"/>
                <a:gd name="connsiteX397" fmla="*/ 1876901 w 5257800"/>
                <a:gd name="connsiteY397" fmla="*/ 22384 h 38100"/>
                <a:gd name="connsiteX398" fmla="*/ 1876901 w 5257800"/>
                <a:gd name="connsiteY398" fmla="*/ 28099 h 38100"/>
                <a:gd name="connsiteX399" fmla="*/ 1873091 w 5257800"/>
                <a:gd name="connsiteY399" fmla="*/ 33814 h 38100"/>
                <a:gd name="connsiteX400" fmla="*/ 1880711 w 5257800"/>
                <a:gd name="connsiteY400" fmla="*/ 33814 h 38100"/>
                <a:gd name="connsiteX401" fmla="*/ 1880711 w 5257800"/>
                <a:gd name="connsiteY401" fmla="*/ 33814 h 38100"/>
                <a:gd name="connsiteX402" fmla="*/ 1880711 w 5257800"/>
                <a:gd name="connsiteY402" fmla="*/ 33814 h 38100"/>
                <a:gd name="connsiteX403" fmla="*/ 1880711 w 5257800"/>
                <a:gd name="connsiteY403" fmla="*/ 33814 h 38100"/>
                <a:gd name="connsiteX404" fmla="*/ 1751171 w 5257800"/>
                <a:gd name="connsiteY404" fmla="*/ 33814 h 38100"/>
                <a:gd name="connsiteX405" fmla="*/ 1751171 w 5257800"/>
                <a:gd name="connsiteY405" fmla="*/ 28099 h 38100"/>
                <a:gd name="connsiteX406" fmla="*/ 1745456 w 5257800"/>
                <a:gd name="connsiteY406" fmla="*/ 28099 h 38100"/>
                <a:gd name="connsiteX407" fmla="*/ 1745456 w 5257800"/>
                <a:gd name="connsiteY407" fmla="*/ 33814 h 38100"/>
                <a:gd name="connsiteX408" fmla="*/ 1751171 w 5257800"/>
                <a:gd name="connsiteY408" fmla="*/ 33814 h 38100"/>
                <a:gd name="connsiteX409" fmla="*/ 1751171 w 5257800"/>
                <a:gd name="connsiteY409" fmla="*/ 33814 h 38100"/>
                <a:gd name="connsiteX410" fmla="*/ 1751171 w 5257800"/>
                <a:gd name="connsiteY410" fmla="*/ 33814 h 38100"/>
                <a:gd name="connsiteX411" fmla="*/ 1751171 w 5257800"/>
                <a:gd name="connsiteY411" fmla="*/ 33814 h 38100"/>
                <a:gd name="connsiteX412" fmla="*/ 1258729 w 5257800"/>
                <a:gd name="connsiteY412" fmla="*/ 33814 h 38100"/>
                <a:gd name="connsiteX413" fmla="*/ 1266349 w 5257800"/>
                <a:gd name="connsiteY413" fmla="*/ 22384 h 38100"/>
                <a:gd name="connsiteX414" fmla="*/ 1235869 w 5257800"/>
                <a:gd name="connsiteY414" fmla="*/ 22384 h 38100"/>
                <a:gd name="connsiteX415" fmla="*/ 1224439 w 5257800"/>
                <a:gd name="connsiteY415" fmla="*/ 33814 h 38100"/>
                <a:gd name="connsiteX416" fmla="*/ 1258729 w 5257800"/>
                <a:gd name="connsiteY416" fmla="*/ 33814 h 38100"/>
                <a:gd name="connsiteX417" fmla="*/ 1258729 w 5257800"/>
                <a:gd name="connsiteY417" fmla="*/ 33814 h 38100"/>
                <a:gd name="connsiteX418" fmla="*/ 1258729 w 5257800"/>
                <a:gd name="connsiteY418" fmla="*/ 33814 h 38100"/>
                <a:gd name="connsiteX419" fmla="*/ 1258729 w 5257800"/>
                <a:gd name="connsiteY419" fmla="*/ 33814 h 38100"/>
                <a:gd name="connsiteX420" fmla="*/ 3992404 w 5257800"/>
                <a:gd name="connsiteY420" fmla="*/ 22384 h 38100"/>
                <a:gd name="connsiteX421" fmla="*/ 3973354 w 5257800"/>
                <a:gd name="connsiteY421" fmla="*/ 28099 h 38100"/>
                <a:gd name="connsiteX422" fmla="*/ 3992404 w 5257800"/>
                <a:gd name="connsiteY422" fmla="*/ 22384 h 38100"/>
                <a:gd name="connsiteX423" fmla="*/ 3992404 w 5257800"/>
                <a:gd name="connsiteY423" fmla="*/ 22384 h 38100"/>
                <a:gd name="connsiteX424" fmla="*/ 3992404 w 5257800"/>
                <a:gd name="connsiteY424" fmla="*/ 22384 h 38100"/>
                <a:gd name="connsiteX425" fmla="*/ 3992404 w 5257800"/>
                <a:gd name="connsiteY425" fmla="*/ 22384 h 38100"/>
                <a:gd name="connsiteX426" fmla="*/ 416719 w 5257800"/>
                <a:gd name="connsiteY426" fmla="*/ 16669 h 38100"/>
                <a:gd name="connsiteX427" fmla="*/ 416719 w 5257800"/>
                <a:gd name="connsiteY427" fmla="*/ 28099 h 38100"/>
                <a:gd name="connsiteX428" fmla="*/ 411004 w 5257800"/>
                <a:gd name="connsiteY428" fmla="*/ 28099 h 38100"/>
                <a:gd name="connsiteX429" fmla="*/ 411004 w 5257800"/>
                <a:gd name="connsiteY429" fmla="*/ 22384 h 38100"/>
                <a:gd name="connsiteX430" fmla="*/ 405289 w 5257800"/>
                <a:gd name="connsiteY430" fmla="*/ 22384 h 38100"/>
                <a:gd name="connsiteX431" fmla="*/ 416719 w 5257800"/>
                <a:gd name="connsiteY431" fmla="*/ 16669 h 38100"/>
                <a:gd name="connsiteX432" fmla="*/ 416719 w 5257800"/>
                <a:gd name="connsiteY432" fmla="*/ 16669 h 38100"/>
                <a:gd name="connsiteX433" fmla="*/ 416719 w 5257800"/>
                <a:gd name="connsiteY433" fmla="*/ 16669 h 38100"/>
                <a:gd name="connsiteX434" fmla="*/ 416719 w 5257800"/>
                <a:gd name="connsiteY434" fmla="*/ 16669 h 38100"/>
                <a:gd name="connsiteX435" fmla="*/ 3011329 w 5257800"/>
                <a:gd name="connsiteY435" fmla="*/ 16669 h 38100"/>
                <a:gd name="connsiteX436" fmla="*/ 2999899 w 5257800"/>
                <a:gd name="connsiteY436" fmla="*/ 22384 h 38100"/>
                <a:gd name="connsiteX437" fmla="*/ 3011329 w 5257800"/>
                <a:gd name="connsiteY437" fmla="*/ 16669 h 38100"/>
                <a:gd name="connsiteX438" fmla="*/ 3011329 w 5257800"/>
                <a:gd name="connsiteY438" fmla="*/ 16669 h 38100"/>
                <a:gd name="connsiteX439" fmla="*/ 3011329 w 5257800"/>
                <a:gd name="connsiteY439" fmla="*/ 16669 h 38100"/>
                <a:gd name="connsiteX440" fmla="*/ 3011329 w 5257800"/>
                <a:gd name="connsiteY440" fmla="*/ 16669 h 38100"/>
                <a:gd name="connsiteX441" fmla="*/ 3891439 w 5257800"/>
                <a:gd name="connsiteY441" fmla="*/ 16669 h 38100"/>
                <a:gd name="connsiteX442" fmla="*/ 3880009 w 5257800"/>
                <a:gd name="connsiteY442" fmla="*/ 28099 h 38100"/>
                <a:gd name="connsiteX443" fmla="*/ 3891439 w 5257800"/>
                <a:gd name="connsiteY443" fmla="*/ 16669 h 38100"/>
                <a:gd name="connsiteX444" fmla="*/ 3891439 w 5257800"/>
                <a:gd name="connsiteY444" fmla="*/ 16669 h 38100"/>
                <a:gd name="connsiteX445" fmla="*/ 3891439 w 5257800"/>
                <a:gd name="connsiteY445" fmla="*/ 16669 h 38100"/>
                <a:gd name="connsiteX446" fmla="*/ 3891439 w 5257800"/>
                <a:gd name="connsiteY446" fmla="*/ 16669 h 38100"/>
                <a:gd name="connsiteX447" fmla="*/ 360521 w 5257800"/>
                <a:gd name="connsiteY447" fmla="*/ 10954 h 38100"/>
                <a:gd name="connsiteX448" fmla="*/ 349091 w 5257800"/>
                <a:gd name="connsiteY448" fmla="*/ 30004 h 38100"/>
                <a:gd name="connsiteX449" fmla="*/ 360521 w 5257800"/>
                <a:gd name="connsiteY449" fmla="*/ 30004 h 38100"/>
                <a:gd name="connsiteX450" fmla="*/ 360521 w 5257800"/>
                <a:gd name="connsiteY450" fmla="*/ 10954 h 38100"/>
                <a:gd name="connsiteX451" fmla="*/ 360521 w 5257800"/>
                <a:gd name="connsiteY451" fmla="*/ 10954 h 38100"/>
                <a:gd name="connsiteX452" fmla="*/ 360521 w 5257800"/>
                <a:gd name="connsiteY452" fmla="*/ 10954 h 38100"/>
                <a:gd name="connsiteX453" fmla="*/ 360521 w 5257800"/>
                <a:gd name="connsiteY453" fmla="*/ 10954 h 38100"/>
                <a:gd name="connsiteX454" fmla="*/ 516731 w 5257800"/>
                <a:gd name="connsiteY454" fmla="*/ 10954 h 38100"/>
                <a:gd name="connsiteX455" fmla="*/ 516731 w 5257800"/>
                <a:gd name="connsiteY455" fmla="*/ 22384 h 38100"/>
                <a:gd name="connsiteX456" fmla="*/ 505301 w 5257800"/>
                <a:gd name="connsiteY456" fmla="*/ 22384 h 38100"/>
                <a:gd name="connsiteX457" fmla="*/ 505301 w 5257800"/>
                <a:gd name="connsiteY457" fmla="*/ 10954 h 38100"/>
                <a:gd name="connsiteX458" fmla="*/ 516731 w 5257800"/>
                <a:gd name="connsiteY458" fmla="*/ 10954 h 38100"/>
                <a:gd name="connsiteX459" fmla="*/ 516731 w 5257800"/>
                <a:gd name="connsiteY459" fmla="*/ 10954 h 38100"/>
                <a:gd name="connsiteX460" fmla="*/ 516731 w 5257800"/>
                <a:gd name="connsiteY460" fmla="*/ 10954 h 38100"/>
                <a:gd name="connsiteX461" fmla="*/ 516731 w 5257800"/>
                <a:gd name="connsiteY461" fmla="*/ 10954 h 38100"/>
                <a:gd name="connsiteX462" fmla="*/ 2048351 w 5257800"/>
                <a:gd name="connsiteY462" fmla="*/ 10954 h 38100"/>
                <a:gd name="connsiteX463" fmla="*/ 2042636 w 5257800"/>
                <a:gd name="connsiteY463" fmla="*/ 30004 h 38100"/>
                <a:gd name="connsiteX464" fmla="*/ 2048351 w 5257800"/>
                <a:gd name="connsiteY464" fmla="*/ 10954 h 38100"/>
                <a:gd name="connsiteX465" fmla="*/ 2048351 w 5257800"/>
                <a:gd name="connsiteY465" fmla="*/ 10954 h 38100"/>
                <a:gd name="connsiteX466" fmla="*/ 2048351 w 5257800"/>
                <a:gd name="connsiteY466" fmla="*/ 10954 h 38100"/>
                <a:gd name="connsiteX467" fmla="*/ 2048351 w 5257800"/>
                <a:gd name="connsiteY467" fmla="*/ 10954 h 38100"/>
                <a:gd name="connsiteX468" fmla="*/ 2421731 w 5257800"/>
                <a:gd name="connsiteY468" fmla="*/ 10954 h 38100"/>
                <a:gd name="connsiteX469" fmla="*/ 2421731 w 5257800"/>
                <a:gd name="connsiteY469" fmla="*/ 22384 h 38100"/>
                <a:gd name="connsiteX470" fmla="*/ 2416016 w 5257800"/>
                <a:gd name="connsiteY470" fmla="*/ 22384 h 38100"/>
                <a:gd name="connsiteX471" fmla="*/ 2416016 w 5257800"/>
                <a:gd name="connsiteY471" fmla="*/ 10954 h 38100"/>
                <a:gd name="connsiteX472" fmla="*/ 2421731 w 5257800"/>
                <a:gd name="connsiteY472" fmla="*/ 10954 h 38100"/>
                <a:gd name="connsiteX473" fmla="*/ 2421731 w 5257800"/>
                <a:gd name="connsiteY473" fmla="*/ 10954 h 38100"/>
                <a:gd name="connsiteX474" fmla="*/ 2421731 w 5257800"/>
                <a:gd name="connsiteY474" fmla="*/ 10954 h 38100"/>
                <a:gd name="connsiteX475" fmla="*/ 2421731 w 5257800"/>
                <a:gd name="connsiteY475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5257800" h="38100">
                  <a:moveTo>
                    <a:pt x="5240179" y="9049"/>
                  </a:moveTo>
                  <a:cubicBezTo>
                    <a:pt x="5242084" y="16669"/>
                    <a:pt x="5243989" y="24289"/>
                    <a:pt x="5243989" y="35719"/>
                  </a:cubicBezTo>
                  <a:lnTo>
                    <a:pt x="5249704" y="35719"/>
                  </a:lnTo>
                  <a:cubicBezTo>
                    <a:pt x="5251609" y="26194"/>
                    <a:pt x="5253514" y="18574"/>
                    <a:pt x="5255419" y="10954"/>
                  </a:cubicBezTo>
                  <a:lnTo>
                    <a:pt x="5240179" y="9049"/>
                  </a:lnTo>
                  <a:lnTo>
                    <a:pt x="5240179" y="9049"/>
                  </a:lnTo>
                  <a:lnTo>
                    <a:pt x="5240179" y="9049"/>
                  </a:lnTo>
                  <a:lnTo>
                    <a:pt x="5240179" y="9049"/>
                  </a:lnTo>
                  <a:close/>
                  <a:moveTo>
                    <a:pt x="5114449" y="9049"/>
                  </a:moveTo>
                  <a:cubicBezTo>
                    <a:pt x="5114449" y="18574"/>
                    <a:pt x="5112544" y="26194"/>
                    <a:pt x="5110639" y="35719"/>
                  </a:cubicBezTo>
                  <a:lnTo>
                    <a:pt x="5122069" y="35719"/>
                  </a:lnTo>
                  <a:cubicBezTo>
                    <a:pt x="5123974" y="26194"/>
                    <a:pt x="5125879" y="18574"/>
                    <a:pt x="5127784" y="10954"/>
                  </a:cubicBezTo>
                  <a:lnTo>
                    <a:pt x="5114449" y="9049"/>
                  </a:lnTo>
                  <a:lnTo>
                    <a:pt x="5114449" y="9049"/>
                  </a:lnTo>
                  <a:lnTo>
                    <a:pt x="5114449" y="9049"/>
                  </a:lnTo>
                  <a:lnTo>
                    <a:pt x="5114449" y="9049"/>
                  </a:lnTo>
                  <a:close/>
                  <a:moveTo>
                    <a:pt x="4702969" y="9049"/>
                  </a:moveTo>
                  <a:cubicBezTo>
                    <a:pt x="4702969" y="10954"/>
                    <a:pt x="4701064" y="12859"/>
                    <a:pt x="4699159" y="16669"/>
                  </a:cubicBezTo>
                  <a:cubicBezTo>
                    <a:pt x="4706779" y="22384"/>
                    <a:pt x="4712494" y="26194"/>
                    <a:pt x="4718209" y="33814"/>
                  </a:cubicBezTo>
                  <a:lnTo>
                    <a:pt x="4780122" y="33814"/>
                  </a:lnTo>
                  <a:lnTo>
                    <a:pt x="4780122" y="22384"/>
                  </a:lnTo>
                  <a:lnTo>
                    <a:pt x="4785836" y="22384"/>
                  </a:lnTo>
                  <a:lnTo>
                    <a:pt x="4785836" y="33814"/>
                  </a:lnTo>
                  <a:lnTo>
                    <a:pt x="4797267" y="33814"/>
                  </a:lnTo>
                  <a:cubicBezTo>
                    <a:pt x="4797267" y="30004"/>
                    <a:pt x="4797267" y="26194"/>
                    <a:pt x="4797267" y="22384"/>
                  </a:cubicBezTo>
                  <a:cubicBezTo>
                    <a:pt x="4793456" y="20479"/>
                    <a:pt x="4791552" y="14764"/>
                    <a:pt x="4785836" y="9049"/>
                  </a:cubicBezTo>
                  <a:lnTo>
                    <a:pt x="4702969" y="9049"/>
                  </a:lnTo>
                  <a:lnTo>
                    <a:pt x="4702969" y="9049"/>
                  </a:lnTo>
                  <a:lnTo>
                    <a:pt x="4702969" y="9049"/>
                  </a:lnTo>
                  <a:lnTo>
                    <a:pt x="4702969" y="9049"/>
                  </a:lnTo>
                  <a:close/>
                  <a:moveTo>
                    <a:pt x="4546759" y="9049"/>
                  </a:moveTo>
                  <a:cubicBezTo>
                    <a:pt x="4541044" y="14764"/>
                    <a:pt x="4535329" y="20479"/>
                    <a:pt x="4531519" y="30004"/>
                  </a:cubicBezTo>
                  <a:cubicBezTo>
                    <a:pt x="4561999" y="28099"/>
                    <a:pt x="4558189" y="26194"/>
                    <a:pt x="4580097" y="35719"/>
                  </a:cubicBezTo>
                  <a:lnTo>
                    <a:pt x="4626769" y="35719"/>
                  </a:lnTo>
                  <a:cubicBezTo>
                    <a:pt x="4621054" y="28099"/>
                    <a:pt x="4619149" y="28099"/>
                    <a:pt x="4600099" y="24289"/>
                  </a:cubicBezTo>
                  <a:lnTo>
                    <a:pt x="4600099" y="10954"/>
                  </a:lnTo>
                  <a:lnTo>
                    <a:pt x="4547711" y="10954"/>
                  </a:lnTo>
                  <a:lnTo>
                    <a:pt x="4547711" y="9049"/>
                  </a:lnTo>
                  <a:lnTo>
                    <a:pt x="4546759" y="9049"/>
                  </a:lnTo>
                  <a:lnTo>
                    <a:pt x="4546759" y="9049"/>
                  </a:lnTo>
                  <a:close/>
                  <a:moveTo>
                    <a:pt x="4463892" y="9049"/>
                  </a:moveTo>
                  <a:cubicBezTo>
                    <a:pt x="4463892" y="18574"/>
                    <a:pt x="4460081" y="26194"/>
                    <a:pt x="4454367" y="33814"/>
                  </a:cubicBezTo>
                  <a:lnTo>
                    <a:pt x="4497229" y="33814"/>
                  </a:lnTo>
                  <a:cubicBezTo>
                    <a:pt x="4504849" y="22384"/>
                    <a:pt x="4514374" y="14764"/>
                    <a:pt x="4523899" y="7144"/>
                  </a:cubicBezTo>
                  <a:lnTo>
                    <a:pt x="4463892" y="9049"/>
                  </a:lnTo>
                  <a:lnTo>
                    <a:pt x="4463892" y="9049"/>
                  </a:lnTo>
                  <a:lnTo>
                    <a:pt x="4463892" y="9049"/>
                  </a:lnTo>
                  <a:lnTo>
                    <a:pt x="4463892" y="9049"/>
                  </a:lnTo>
                  <a:close/>
                  <a:moveTo>
                    <a:pt x="4388644" y="9049"/>
                  </a:moveTo>
                  <a:cubicBezTo>
                    <a:pt x="4384834" y="16669"/>
                    <a:pt x="4382929" y="26194"/>
                    <a:pt x="4379119" y="35719"/>
                  </a:cubicBezTo>
                  <a:lnTo>
                    <a:pt x="4416267" y="35719"/>
                  </a:lnTo>
                  <a:cubicBezTo>
                    <a:pt x="4431506" y="28099"/>
                    <a:pt x="4431506" y="24289"/>
                    <a:pt x="4437222" y="9049"/>
                  </a:cubicBezTo>
                  <a:lnTo>
                    <a:pt x="4388644" y="9049"/>
                  </a:lnTo>
                  <a:lnTo>
                    <a:pt x="4388644" y="9049"/>
                  </a:lnTo>
                  <a:lnTo>
                    <a:pt x="4388644" y="9049"/>
                  </a:lnTo>
                  <a:lnTo>
                    <a:pt x="4388644" y="9049"/>
                  </a:lnTo>
                  <a:close/>
                  <a:moveTo>
                    <a:pt x="4037172" y="9049"/>
                  </a:moveTo>
                  <a:lnTo>
                    <a:pt x="4037172" y="9049"/>
                  </a:lnTo>
                  <a:cubicBezTo>
                    <a:pt x="4035266" y="9049"/>
                    <a:pt x="4035266" y="9049"/>
                    <a:pt x="4037172" y="9049"/>
                  </a:cubicBezTo>
                  <a:lnTo>
                    <a:pt x="4027647" y="9049"/>
                  </a:lnTo>
                  <a:lnTo>
                    <a:pt x="4029551" y="16669"/>
                  </a:lnTo>
                  <a:lnTo>
                    <a:pt x="4023836" y="16669"/>
                  </a:lnTo>
                  <a:cubicBezTo>
                    <a:pt x="4018122" y="10954"/>
                    <a:pt x="4021931" y="14764"/>
                    <a:pt x="4012406" y="10954"/>
                  </a:cubicBezTo>
                  <a:lnTo>
                    <a:pt x="4012406" y="9049"/>
                  </a:lnTo>
                  <a:lnTo>
                    <a:pt x="3949541" y="9049"/>
                  </a:lnTo>
                  <a:lnTo>
                    <a:pt x="3949541" y="16669"/>
                  </a:lnTo>
                  <a:lnTo>
                    <a:pt x="3955256" y="16669"/>
                  </a:lnTo>
                  <a:cubicBezTo>
                    <a:pt x="3972401" y="1429"/>
                    <a:pt x="4015264" y="10954"/>
                    <a:pt x="4036219" y="28099"/>
                  </a:cubicBezTo>
                  <a:cubicBezTo>
                    <a:pt x="4024789" y="30004"/>
                    <a:pt x="4024789" y="30004"/>
                    <a:pt x="4019074" y="33814"/>
                  </a:cubicBezTo>
                  <a:lnTo>
                    <a:pt x="4047649" y="33814"/>
                  </a:lnTo>
                  <a:lnTo>
                    <a:pt x="4043839" y="16669"/>
                  </a:lnTo>
                  <a:lnTo>
                    <a:pt x="4055269" y="16669"/>
                  </a:lnTo>
                  <a:cubicBezTo>
                    <a:pt x="4060984" y="22384"/>
                    <a:pt x="4057174" y="18574"/>
                    <a:pt x="4066699" y="22384"/>
                  </a:cubicBezTo>
                  <a:lnTo>
                    <a:pt x="4066699" y="33814"/>
                  </a:lnTo>
                  <a:lnTo>
                    <a:pt x="4111466" y="33814"/>
                  </a:lnTo>
                  <a:cubicBezTo>
                    <a:pt x="4115276" y="26194"/>
                    <a:pt x="4117181" y="16669"/>
                    <a:pt x="4117181" y="9049"/>
                  </a:cubicBezTo>
                  <a:lnTo>
                    <a:pt x="4037172" y="9049"/>
                  </a:lnTo>
                  <a:lnTo>
                    <a:pt x="4037172" y="9049"/>
                  </a:lnTo>
                  <a:lnTo>
                    <a:pt x="4037172" y="9049"/>
                  </a:lnTo>
                  <a:lnTo>
                    <a:pt x="4037172" y="9049"/>
                  </a:lnTo>
                  <a:close/>
                  <a:moveTo>
                    <a:pt x="3880009" y="9049"/>
                  </a:moveTo>
                  <a:lnTo>
                    <a:pt x="3880009" y="9049"/>
                  </a:lnTo>
                  <a:lnTo>
                    <a:pt x="3874294" y="10954"/>
                  </a:lnTo>
                  <a:cubicBezTo>
                    <a:pt x="3860959" y="20479"/>
                    <a:pt x="3833336" y="28099"/>
                    <a:pt x="3823811" y="22384"/>
                  </a:cubicBezTo>
                  <a:cubicBezTo>
                    <a:pt x="3812381" y="18574"/>
                    <a:pt x="3818097" y="20479"/>
                    <a:pt x="3812381" y="16669"/>
                  </a:cubicBezTo>
                  <a:cubicBezTo>
                    <a:pt x="3814286" y="12859"/>
                    <a:pt x="3816191" y="10954"/>
                    <a:pt x="3816191" y="9049"/>
                  </a:cubicBezTo>
                  <a:lnTo>
                    <a:pt x="3769519" y="9049"/>
                  </a:lnTo>
                  <a:cubicBezTo>
                    <a:pt x="3771424" y="16669"/>
                    <a:pt x="3775234" y="24289"/>
                    <a:pt x="3777139" y="33814"/>
                  </a:cubicBezTo>
                  <a:lnTo>
                    <a:pt x="3920014" y="33814"/>
                  </a:lnTo>
                  <a:cubicBezTo>
                    <a:pt x="3921919" y="28099"/>
                    <a:pt x="3923824" y="30004"/>
                    <a:pt x="3929539" y="22384"/>
                  </a:cubicBezTo>
                  <a:lnTo>
                    <a:pt x="3904774" y="22384"/>
                  </a:lnTo>
                  <a:lnTo>
                    <a:pt x="3904774" y="9049"/>
                  </a:lnTo>
                  <a:lnTo>
                    <a:pt x="3880009" y="9049"/>
                  </a:lnTo>
                  <a:lnTo>
                    <a:pt x="3880009" y="9049"/>
                  </a:lnTo>
                  <a:lnTo>
                    <a:pt x="3880009" y="9049"/>
                  </a:lnTo>
                  <a:lnTo>
                    <a:pt x="3880009" y="9049"/>
                  </a:lnTo>
                  <a:close/>
                  <a:moveTo>
                    <a:pt x="3538061" y="9049"/>
                  </a:moveTo>
                  <a:lnTo>
                    <a:pt x="3538061" y="9049"/>
                  </a:lnTo>
                  <a:cubicBezTo>
                    <a:pt x="3532347" y="18574"/>
                    <a:pt x="3530441" y="26194"/>
                    <a:pt x="3526631" y="33814"/>
                  </a:cubicBezTo>
                  <a:lnTo>
                    <a:pt x="3539966" y="33814"/>
                  </a:lnTo>
                  <a:cubicBezTo>
                    <a:pt x="3545681" y="26194"/>
                    <a:pt x="3551397" y="20479"/>
                    <a:pt x="3557111" y="16669"/>
                  </a:cubicBezTo>
                  <a:cubicBezTo>
                    <a:pt x="3560922" y="28099"/>
                    <a:pt x="3559016" y="22384"/>
                    <a:pt x="3562826" y="28099"/>
                  </a:cubicBezTo>
                  <a:cubicBezTo>
                    <a:pt x="3562826" y="30004"/>
                    <a:pt x="3560922" y="31909"/>
                    <a:pt x="3560922" y="33814"/>
                  </a:cubicBezTo>
                  <a:lnTo>
                    <a:pt x="3698081" y="33814"/>
                  </a:lnTo>
                  <a:cubicBezTo>
                    <a:pt x="3692366" y="30004"/>
                    <a:pt x="3690461" y="31909"/>
                    <a:pt x="3690461" y="31909"/>
                  </a:cubicBezTo>
                  <a:cubicBezTo>
                    <a:pt x="3690461" y="31909"/>
                    <a:pt x="3690461" y="30004"/>
                    <a:pt x="3686651" y="22384"/>
                  </a:cubicBezTo>
                  <a:lnTo>
                    <a:pt x="3723799" y="22384"/>
                  </a:lnTo>
                  <a:cubicBezTo>
                    <a:pt x="3719989" y="28099"/>
                    <a:pt x="3718084" y="31909"/>
                    <a:pt x="3716179" y="33814"/>
                  </a:cubicBezTo>
                  <a:lnTo>
                    <a:pt x="3735229" y="33814"/>
                  </a:lnTo>
                  <a:cubicBezTo>
                    <a:pt x="3733324" y="22384"/>
                    <a:pt x="3733324" y="14764"/>
                    <a:pt x="3731419" y="7144"/>
                  </a:cubicBezTo>
                  <a:lnTo>
                    <a:pt x="3538061" y="9049"/>
                  </a:lnTo>
                  <a:lnTo>
                    <a:pt x="3538061" y="9049"/>
                  </a:lnTo>
                  <a:lnTo>
                    <a:pt x="3538061" y="9049"/>
                  </a:lnTo>
                  <a:lnTo>
                    <a:pt x="3538061" y="9049"/>
                  </a:lnTo>
                  <a:close/>
                  <a:moveTo>
                    <a:pt x="3507581" y="9049"/>
                  </a:moveTo>
                  <a:lnTo>
                    <a:pt x="3507581" y="16669"/>
                  </a:lnTo>
                  <a:lnTo>
                    <a:pt x="3513297" y="16669"/>
                  </a:lnTo>
                  <a:lnTo>
                    <a:pt x="3513297" y="10954"/>
                  </a:lnTo>
                  <a:cubicBezTo>
                    <a:pt x="3513297" y="10954"/>
                    <a:pt x="3513297" y="9049"/>
                    <a:pt x="3515201" y="9049"/>
                  </a:cubicBezTo>
                  <a:lnTo>
                    <a:pt x="3507581" y="9049"/>
                  </a:lnTo>
                  <a:lnTo>
                    <a:pt x="3507581" y="9049"/>
                  </a:lnTo>
                  <a:lnTo>
                    <a:pt x="3507581" y="9049"/>
                  </a:lnTo>
                  <a:lnTo>
                    <a:pt x="3507581" y="9049"/>
                  </a:lnTo>
                  <a:close/>
                  <a:moveTo>
                    <a:pt x="3383756" y="9049"/>
                  </a:moveTo>
                  <a:cubicBezTo>
                    <a:pt x="3391376" y="10954"/>
                    <a:pt x="3397091" y="12859"/>
                    <a:pt x="3402806" y="16669"/>
                  </a:cubicBezTo>
                  <a:cubicBezTo>
                    <a:pt x="3412331" y="26194"/>
                    <a:pt x="3398997" y="30004"/>
                    <a:pt x="3421856" y="33814"/>
                  </a:cubicBezTo>
                  <a:lnTo>
                    <a:pt x="3427572" y="33814"/>
                  </a:lnTo>
                  <a:lnTo>
                    <a:pt x="3427572" y="16669"/>
                  </a:lnTo>
                  <a:lnTo>
                    <a:pt x="3439001" y="16669"/>
                  </a:lnTo>
                  <a:cubicBezTo>
                    <a:pt x="3442811" y="14764"/>
                    <a:pt x="3467576" y="16669"/>
                    <a:pt x="3489484" y="16669"/>
                  </a:cubicBezTo>
                  <a:cubicBezTo>
                    <a:pt x="3489484" y="26194"/>
                    <a:pt x="3491389" y="30004"/>
                    <a:pt x="3491389" y="33814"/>
                  </a:cubicBezTo>
                  <a:lnTo>
                    <a:pt x="3495199" y="33814"/>
                  </a:lnTo>
                  <a:cubicBezTo>
                    <a:pt x="3497104" y="16669"/>
                    <a:pt x="3502819" y="22384"/>
                    <a:pt x="3489484" y="10954"/>
                  </a:cubicBezTo>
                  <a:lnTo>
                    <a:pt x="3487579" y="9049"/>
                  </a:lnTo>
                  <a:lnTo>
                    <a:pt x="3383756" y="9049"/>
                  </a:lnTo>
                  <a:lnTo>
                    <a:pt x="3383756" y="9049"/>
                  </a:lnTo>
                  <a:lnTo>
                    <a:pt x="3383756" y="9049"/>
                  </a:lnTo>
                  <a:lnTo>
                    <a:pt x="3383756" y="9049"/>
                  </a:lnTo>
                  <a:close/>
                  <a:moveTo>
                    <a:pt x="3340894" y="9049"/>
                  </a:moveTo>
                  <a:lnTo>
                    <a:pt x="3340894" y="9049"/>
                  </a:lnTo>
                  <a:cubicBezTo>
                    <a:pt x="3346609" y="10954"/>
                    <a:pt x="3350419" y="9049"/>
                    <a:pt x="335613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33261" y="9049"/>
                  </a:moveTo>
                  <a:cubicBezTo>
                    <a:pt x="3240881" y="16669"/>
                    <a:pt x="3248501" y="24289"/>
                    <a:pt x="3250406" y="33814"/>
                  </a:cubicBezTo>
                  <a:lnTo>
                    <a:pt x="3282791" y="33814"/>
                  </a:lnTo>
                  <a:cubicBezTo>
                    <a:pt x="3277076" y="26194"/>
                    <a:pt x="3269456" y="16669"/>
                    <a:pt x="3263741" y="9049"/>
                  </a:cubicBezTo>
                  <a:lnTo>
                    <a:pt x="3233261" y="9049"/>
                  </a:lnTo>
                  <a:lnTo>
                    <a:pt x="3233261" y="9049"/>
                  </a:lnTo>
                  <a:lnTo>
                    <a:pt x="3233261" y="9049"/>
                  </a:lnTo>
                  <a:lnTo>
                    <a:pt x="3233261" y="9049"/>
                  </a:lnTo>
                  <a:close/>
                  <a:moveTo>
                    <a:pt x="3188494" y="9049"/>
                  </a:moveTo>
                  <a:cubicBezTo>
                    <a:pt x="3198019" y="12859"/>
                    <a:pt x="3207544" y="14764"/>
                    <a:pt x="3217069" y="16669"/>
                  </a:cubicBezTo>
                  <a:cubicBezTo>
                    <a:pt x="3217069" y="12859"/>
                    <a:pt x="3218974" y="10954"/>
                    <a:pt x="3218974" y="9049"/>
                  </a:cubicBezTo>
                  <a:lnTo>
                    <a:pt x="3188494" y="9049"/>
                  </a:lnTo>
                  <a:lnTo>
                    <a:pt x="3188494" y="9049"/>
                  </a:lnTo>
                  <a:lnTo>
                    <a:pt x="3188494" y="9049"/>
                  </a:lnTo>
                  <a:lnTo>
                    <a:pt x="3188494" y="9049"/>
                  </a:lnTo>
                  <a:close/>
                  <a:moveTo>
                    <a:pt x="3078956" y="9049"/>
                  </a:moveTo>
                  <a:cubicBezTo>
                    <a:pt x="3088481" y="14764"/>
                    <a:pt x="3096101" y="22384"/>
                    <a:pt x="3105626" y="30004"/>
                  </a:cubicBezTo>
                  <a:lnTo>
                    <a:pt x="3105626" y="35719"/>
                  </a:lnTo>
                  <a:lnTo>
                    <a:pt x="3136106" y="35719"/>
                  </a:lnTo>
                  <a:cubicBezTo>
                    <a:pt x="3126581" y="28099"/>
                    <a:pt x="3117056" y="18574"/>
                    <a:pt x="3111341" y="10954"/>
                  </a:cubicBezTo>
                  <a:lnTo>
                    <a:pt x="3078956" y="9049"/>
                  </a:lnTo>
                  <a:lnTo>
                    <a:pt x="3078956" y="9049"/>
                  </a:lnTo>
                  <a:lnTo>
                    <a:pt x="3078956" y="9049"/>
                  </a:lnTo>
                  <a:lnTo>
                    <a:pt x="3078956" y="9049"/>
                  </a:lnTo>
                  <a:close/>
                  <a:moveTo>
                    <a:pt x="3017044" y="9049"/>
                  </a:moveTo>
                  <a:cubicBezTo>
                    <a:pt x="3015139" y="9049"/>
                    <a:pt x="3015139" y="9049"/>
                    <a:pt x="3011329" y="10954"/>
                  </a:cubicBezTo>
                  <a:lnTo>
                    <a:pt x="3011329" y="9049"/>
                  </a:lnTo>
                  <a:lnTo>
                    <a:pt x="2806541" y="9049"/>
                  </a:lnTo>
                  <a:cubicBezTo>
                    <a:pt x="2808447" y="10954"/>
                    <a:pt x="2810351" y="14764"/>
                    <a:pt x="2812256" y="16669"/>
                  </a:cubicBezTo>
                  <a:lnTo>
                    <a:pt x="2806541" y="16669"/>
                  </a:lnTo>
                  <a:cubicBezTo>
                    <a:pt x="2802731" y="22384"/>
                    <a:pt x="2797016" y="28099"/>
                    <a:pt x="2793206" y="33814"/>
                  </a:cubicBezTo>
                  <a:lnTo>
                    <a:pt x="2825591" y="33814"/>
                  </a:lnTo>
                  <a:lnTo>
                    <a:pt x="2825591" y="22384"/>
                  </a:lnTo>
                  <a:cubicBezTo>
                    <a:pt x="2833211" y="16669"/>
                    <a:pt x="2833211" y="16669"/>
                    <a:pt x="2837022" y="10954"/>
                  </a:cubicBezTo>
                  <a:lnTo>
                    <a:pt x="2867501" y="10954"/>
                  </a:lnTo>
                  <a:cubicBezTo>
                    <a:pt x="2867501" y="31909"/>
                    <a:pt x="2854166" y="33814"/>
                    <a:pt x="2832259" y="33814"/>
                  </a:cubicBezTo>
                  <a:lnTo>
                    <a:pt x="3042761" y="33814"/>
                  </a:lnTo>
                  <a:lnTo>
                    <a:pt x="3046572" y="22384"/>
                  </a:lnTo>
                  <a:lnTo>
                    <a:pt x="3027522" y="22384"/>
                  </a:lnTo>
                  <a:cubicBezTo>
                    <a:pt x="3025616" y="12859"/>
                    <a:pt x="3025616" y="10954"/>
                    <a:pt x="3023711" y="9049"/>
                  </a:cubicBezTo>
                  <a:lnTo>
                    <a:pt x="3017044" y="9049"/>
                  </a:lnTo>
                  <a:lnTo>
                    <a:pt x="3017044" y="9049"/>
                  </a:lnTo>
                  <a:lnTo>
                    <a:pt x="3017044" y="9049"/>
                  </a:lnTo>
                  <a:lnTo>
                    <a:pt x="3017044" y="9049"/>
                  </a:lnTo>
                  <a:close/>
                  <a:moveTo>
                    <a:pt x="2718911" y="9049"/>
                  </a:move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close/>
                  <a:moveTo>
                    <a:pt x="2643664" y="9049"/>
                  </a:moveTo>
                  <a:cubicBezTo>
                    <a:pt x="2641759" y="12859"/>
                    <a:pt x="2639854" y="16669"/>
                    <a:pt x="2639854" y="16669"/>
                  </a:cubicBezTo>
                  <a:lnTo>
                    <a:pt x="2639854" y="10954"/>
                  </a:lnTo>
                  <a:lnTo>
                    <a:pt x="2639854" y="9049"/>
                  </a:lnTo>
                  <a:lnTo>
                    <a:pt x="2596991" y="9049"/>
                  </a:lnTo>
                  <a:lnTo>
                    <a:pt x="2596991" y="10954"/>
                  </a:lnTo>
                  <a:lnTo>
                    <a:pt x="2572226" y="10954"/>
                  </a:lnTo>
                  <a:lnTo>
                    <a:pt x="2570322" y="9049"/>
                  </a:lnTo>
                  <a:lnTo>
                    <a:pt x="2448401" y="9049"/>
                  </a:lnTo>
                  <a:lnTo>
                    <a:pt x="2448401" y="10954"/>
                  </a:lnTo>
                  <a:lnTo>
                    <a:pt x="2442686" y="10954"/>
                  </a:lnTo>
                  <a:cubicBezTo>
                    <a:pt x="2442686" y="10954"/>
                    <a:pt x="2442686" y="9049"/>
                    <a:pt x="2440781" y="9049"/>
                  </a:cubicBezTo>
                  <a:lnTo>
                    <a:pt x="2205514" y="9049"/>
                  </a:lnTo>
                  <a:cubicBezTo>
                    <a:pt x="2203609" y="14764"/>
                    <a:pt x="2199799" y="20479"/>
                    <a:pt x="2194084" y="22384"/>
                  </a:cubicBezTo>
                  <a:lnTo>
                    <a:pt x="2194084" y="16669"/>
                  </a:lnTo>
                  <a:cubicBezTo>
                    <a:pt x="2190274" y="10954"/>
                    <a:pt x="2190274" y="12859"/>
                    <a:pt x="2190274" y="9049"/>
                  </a:cubicBezTo>
                  <a:lnTo>
                    <a:pt x="2182654" y="9049"/>
                  </a:lnTo>
                  <a:lnTo>
                    <a:pt x="2182654" y="10954"/>
                  </a:lnTo>
                  <a:lnTo>
                    <a:pt x="2176939" y="10954"/>
                  </a:lnTo>
                  <a:lnTo>
                    <a:pt x="2176939" y="9049"/>
                  </a:lnTo>
                  <a:lnTo>
                    <a:pt x="2157889" y="9049"/>
                  </a:lnTo>
                  <a:cubicBezTo>
                    <a:pt x="2155984" y="16669"/>
                    <a:pt x="2155984" y="26194"/>
                    <a:pt x="2155984" y="33814"/>
                  </a:cubicBezTo>
                  <a:lnTo>
                    <a:pt x="2341722" y="33814"/>
                  </a:lnTo>
                  <a:cubicBezTo>
                    <a:pt x="2351247" y="26194"/>
                    <a:pt x="2360772" y="14764"/>
                    <a:pt x="2380774" y="10954"/>
                  </a:cubicBezTo>
                  <a:lnTo>
                    <a:pt x="2380774" y="22384"/>
                  </a:lnTo>
                  <a:cubicBezTo>
                    <a:pt x="2375059" y="26194"/>
                    <a:pt x="2369344" y="30004"/>
                    <a:pt x="2363629" y="33814"/>
                  </a:cubicBezTo>
                  <a:lnTo>
                    <a:pt x="2388394" y="33814"/>
                  </a:lnTo>
                  <a:cubicBezTo>
                    <a:pt x="2394109" y="26194"/>
                    <a:pt x="2401729" y="22384"/>
                    <a:pt x="2413159" y="16669"/>
                  </a:cubicBezTo>
                  <a:cubicBezTo>
                    <a:pt x="2411254" y="26194"/>
                    <a:pt x="2411254" y="30004"/>
                    <a:pt x="2409349" y="33814"/>
                  </a:cubicBezTo>
                  <a:lnTo>
                    <a:pt x="2457926" y="33814"/>
                  </a:lnTo>
                  <a:lnTo>
                    <a:pt x="2469356" y="16669"/>
                  </a:lnTo>
                  <a:cubicBezTo>
                    <a:pt x="2508409" y="22384"/>
                    <a:pt x="2533174" y="20479"/>
                    <a:pt x="2567464" y="16669"/>
                  </a:cubicBezTo>
                  <a:cubicBezTo>
                    <a:pt x="2567464" y="22384"/>
                    <a:pt x="2567464" y="28099"/>
                    <a:pt x="2569369" y="33814"/>
                  </a:cubicBezTo>
                  <a:lnTo>
                    <a:pt x="2719864" y="33814"/>
                  </a:lnTo>
                  <a:cubicBezTo>
                    <a:pt x="2714149" y="24289"/>
                    <a:pt x="2708434" y="14764"/>
                    <a:pt x="2702719" y="9049"/>
                  </a:cubicBezTo>
                  <a:lnTo>
                    <a:pt x="2643664" y="9049"/>
                  </a:lnTo>
                  <a:lnTo>
                    <a:pt x="2643664" y="9049"/>
                  </a:lnTo>
                  <a:lnTo>
                    <a:pt x="2643664" y="9049"/>
                  </a:lnTo>
                  <a:lnTo>
                    <a:pt x="2643664" y="9049"/>
                  </a:lnTo>
                  <a:close/>
                  <a:moveTo>
                    <a:pt x="1768316" y="9049"/>
                  </a:moveTo>
                  <a:cubicBezTo>
                    <a:pt x="1774031" y="12859"/>
                    <a:pt x="1777841" y="14764"/>
                    <a:pt x="1781651" y="10954"/>
                  </a:cubicBezTo>
                  <a:cubicBezTo>
                    <a:pt x="1783556" y="10954"/>
                    <a:pt x="1783556" y="9049"/>
                    <a:pt x="1785461" y="9049"/>
                  </a:cubicBezTo>
                  <a:lnTo>
                    <a:pt x="1768316" y="9049"/>
                  </a:lnTo>
                  <a:lnTo>
                    <a:pt x="1768316" y="9049"/>
                  </a:lnTo>
                  <a:lnTo>
                    <a:pt x="1768316" y="9049"/>
                  </a:lnTo>
                  <a:lnTo>
                    <a:pt x="1768316" y="9049"/>
                  </a:lnTo>
                  <a:close/>
                  <a:moveTo>
                    <a:pt x="1749266" y="9049"/>
                  </a:moveTo>
                  <a:lnTo>
                    <a:pt x="1745456" y="10954"/>
                  </a:lnTo>
                  <a:lnTo>
                    <a:pt x="1745456" y="9049"/>
                  </a:lnTo>
                  <a:lnTo>
                    <a:pt x="1604486" y="9049"/>
                  </a:lnTo>
                  <a:cubicBezTo>
                    <a:pt x="1602581" y="9049"/>
                    <a:pt x="1602581" y="10954"/>
                    <a:pt x="1600676" y="10954"/>
                  </a:cubicBezTo>
                  <a:lnTo>
                    <a:pt x="1600676" y="9049"/>
                  </a:lnTo>
                  <a:lnTo>
                    <a:pt x="1548289" y="9049"/>
                  </a:lnTo>
                  <a:cubicBezTo>
                    <a:pt x="1548289" y="14764"/>
                    <a:pt x="1550194" y="22384"/>
                    <a:pt x="1544479" y="30004"/>
                  </a:cubicBezTo>
                  <a:cubicBezTo>
                    <a:pt x="1533049" y="24289"/>
                    <a:pt x="1536859" y="28099"/>
                    <a:pt x="1519714" y="30004"/>
                  </a:cubicBezTo>
                  <a:lnTo>
                    <a:pt x="1519714" y="18574"/>
                  </a:lnTo>
                  <a:cubicBezTo>
                    <a:pt x="1517809" y="16669"/>
                    <a:pt x="1517809" y="14764"/>
                    <a:pt x="1517809" y="10954"/>
                  </a:cubicBezTo>
                  <a:lnTo>
                    <a:pt x="1489234" y="10954"/>
                  </a:lnTo>
                  <a:cubicBezTo>
                    <a:pt x="1489234" y="14764"/>
                    <a:pt x="1489234" y="20479"/>
                    <a:pt x="1489234" y="24289"/>
                  </a:cubicBezTo>
                  <a:cubicBezTo>
                    <a:pt x="1491139" y="28099"/>
                    <a:pt x="1493044" y="31909"/>
                    <a:pt x="1494949" y="35719"/>
                  </a:cubicBezTo>
                  <a:lnTo>
                    <a:pt x="1673066" y="35719"/>
                  </a:lnTo>
                  <a:cubicBezTo>
                    <a:pt x="1678781" y="31909"/>
                    <a:pt x="1684496" y="28099"/>
                    <a:pt x="1688306" y="24289"/>
                  </a:cubicBezTo>
                  <a:cubicBezTo>
                    <a:pt x="1674971" y="22384"/>
                    <a:pt x="1676876" y="22384"/>
                    <a:pt x="1669256" y="18574"/>
                  </a:cubicBezTo>
                  <a:cubicBezTo>
                    <a:pt x="1694021" y="20479"/>
                    <a:pt x="1704499" y="28099"/>
                    <a:pt x="1719739" y="18574"/>
                  </a:cubicBezTo>
                  <a:lnTo>
                    <a:pt x="1725454" y="18574"/>
                  </a:lnTo>
                  <a:lnTo>
                    <a:pt x="1731169" y="35719"/>
                  </a:lnTo>
                  <a:lnTo>
                    <a:pt x="1740694" y="35719"/>
                  </a:lnTo>
                  <a:cubicBezTo>
                    <a:pt x="1738789" y="31909"/>
                    <a:pt x="1738789" y="24289"/>
                    <a:pt x="1738789" y="24289"/>
                  </a:cubicBezTo>
                  <a:cubicBezTo>
                    <a:pt x="1763554" y="22384"/>
                    <a:pt x="1757839" y="30004"/>
                    <a:pt x="1757839" y="10954"/>
                  </a:cubicBezTo>
                  <a:lnTo>
                    <a:pt x="1749266" y="9049"/>
                  </a:lnTo>
                  <a:lnTo>
                    <a:pt x="1749266" y="9049"/>
                  </a:lnTo>
                  <a:lnTo>
                    <a:pt x="1749266" y="9049"/>
                  </a:lnTo>
                  <a:lnTo>
                    <a:pt x="1749266" y="9049"/>
                  </a:lnTo>
                  <a:close/>
                  <a:moveTo>
                    <a:pt x="1360646" y="9049"/>
                  </a:moveTo>
                  <a:lnTo>
                    <a:pt x="1360646" y="9049"/>
                  </a:lnTo>
                  <a:lnTo>
                    <a:pt x="1366361" y="10954"/>
                  </a:lnTo>
                  <a:cubicBezTo>
                    <a:pt x="1381601" y="26194"/>
                    <a:pt x="1391126" y="28099"/>
                    <a:pt x="1409224" y="22384"/>
                  </a:cubicBezTo>
                  <a:cubicBezTo>
                    <a:pt x="1409224" y="26194"/>
                    <a:pt x="1409224" y="30004"/>
                    <a:pt x="1409224" y="33814"/>
                  </a:cubicBezTo>
                  <a:lnTo>
                    <a:pt x="1426369" y="33814"/>
                  </a:lnTo>
                  <a:cubicBezTo>
                    <a:pt x="1416844" y="24289"/>
                    <a:pt x="1409224" y="16669"/>
                    <a:pt x="1403509" y="9049"/>
                  </a:cubicBezTo>
                  <a:lnTo>
                    <a:pt x="1360646" y="9049"/>
                  </a:lnTo>
                  <a:lnTo>
                    <a:pt x="1360646" y="9049"/>
                  </a:lnTo>
                  <a:lnTo>
                    <a:pt x="1360646" y="9049"/>
                  </a:lnTo>
                  <a:lnTo>
                    <a:pt x="1360646" y="9049"/>
                  </a:lnTo>
                  <a:close/>
                  <a:moveTo>
                    <a:pt x="1245394" y="9049"/>
                  </a:moveTo>
                  <a:cubicBezTo>
                    <a:pt x="1245394" y="9049"/>
                    <a:pt x="1245394" y="10954"/>
                    <a:pt x="1241584" y="16669"/>
                  </a:cubicBezTo>
                  <a:cubicBezTo>
                    <a:pt x="1245394" y="14764"/>
                    <a:pt x="1245394" y="14764"/>
                    <a:pt x="1247299" y="10954"/>
                  </a:cubicBezTo>
                  <a:cubicBezTo>
                    <a:pt x="1266349" y="16669"/>
                    <a:pt x="1295876" y="14764"/>
                    <a:pt x="1320641" y="9049"/>
                  </a:cubicBezTo>
                  <a:lnTo>
                    <a:pt x="1245394" y="9049"/>
                  </a:lnTo>
                  <a:lnTo>
                    <a:pt x="1245394" y="9049"/>
                  </a:lnTo>
                  <a:lnTo>
                    <a:pt x="1245394" y="9049"/>
                  </a:lnTo>
                  <a:lnTo>
                    <a:pt x="1245394" y="9049"/>
                  </a:lnTo>
                  <a:close/>
                  <a:moveTo>
                    <a:pt x="1181576" y="9049"/>
                  </a:moveTo>
                  <a:lnTo>
                    <a:pt x="1181576" y="9049"/>
                  </a:lnTo>
                  <a:cubicBezTo>
                    <a:pt x="1173956" y="18574"/>
                    <a:pt x="1172051" y="26194"/>
                    <a:pt x="1168241" y="33814"/>
                  </a:cubicBezTo>
                  <a:lnTo>
                    <a:pt x="1196816" y="33814"/>
                  </a:lnTo>
                  <a:cubicBezTo>
                    <a:pt x="1194911" y="31909"/>
                    <a:pt x="1194911" y="28099"/>
                    <a:pt x="1193006" y="16669"/>
                  </a:cubicBezTo>
                  <a:cubicBezTo>
                    <a:pt x="1196816" y="14764"/>
                    <a:pt x="1200626" y="10954"/>
                    <a:pt x="1204436" y="9049"/>
                  </a:cubicBez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close/>
                  <a:moveTo>
                    <a:pt x="984409" y="9049"/>
                  </a:moveTo>
                  <a:cubicBezTo>
                    <a:pt x="986314" y="18574"/>
                    <a:pt x="988219" y="26194"/>
                    <a:pt x="992029" y="33814"/>
                  </a:cubicBezTo>
                  <a:lnTo>
                    <a:pt x="1001554" y="33814"/>
                  </a:lnTo>
                  <a:lnTo>
                    <a:pt x="1001554" y="22384"/>
                  </a:lnTo>
                  <a:cubicBezTo>
                    <a:pt x="993934" y="18574"/>
                    <a:pt x="993934" y="18574"/>
                    <a:pt x="992029" y="18574"/>
                  </a:cubicBezTo>
                  <a:cubicBezTo>
                    <a:pt x="992029" y="18574"/>
                    <a:pt x="992029" y="16669"/>
                    <a:pt x="988219" y="9049"/>
                  </a:cubicBezTo>
                  <a:lnTo>
                    <a:pt x="993934" y="9049"/>
                  </a:lnTo>
                  <a:cubicBezTo>
                    <a:pt x="1001554" y="20479"/>
                    <a:pt x="1001554" y="14764"/>
                    <a:pt x="1005364" y="31909"/>
                  </a:cubicBezTo>
                  <a:lnTo>
                    <a:pt x="1016794" y="31909"/>
                  </a:lnTo>
                  <a:cubicBezTo>
                    <a:pt x="1014889" y="30004"/>
                    <a:pt x="1014889" y="30004"/>
                    <a:pt x="1011079" y="26194"/>
                  </a:cubicBezTo>
                  <a:lnTo>
                    <a:pt x="1022509" y="20479"/>
                  </a:lnTo>
                  <a:lnTo>
                    <a:pt x="1026319" y="31909"/>
                  </a:lnTo>
                  <a:lnTo>
                    <a:pt x="1136809" y="31909"/>
                  </a:lnTo>
                  <a:cubicBezTo>
                    <a:pt x="1134904" y="24289"/>
                    <a:pt x="1134904" y="14764"/>
                    <a:pt x="1134904" y="7144"/>
                  </a:cubicBezTo>
                  <a:lnTo>
                    <a:pt x="984409" y="9049"/>
                  </a:lnTo>
                  <a:lnTo>
                    <a:pt x="984409" y="9049"/>
                  </a:lnTo>
                  <a:lnTo>
                    <a:pt x="984409" y="9049"/>
                  </a:lnTo>
                  <a:lnTo>
                    <a:pt x="984409" y="9049"/>
                  </a:lnTo>
                  <a:close/>
                  <a:moveTo>
                    <a:pt x="828199" y="9049"/>
                  </a:moveTo>
                  <a:cubicBezTo>
                    <a:pt x="828199" y="12859"/>
                    <a:pt x="826294" y="18574"/>
                    <a:pt x="826294" y="22384"/>
                  </a:cubicBezTo>
                  <a:lnTo>
                    <a:pt x="832009" y="22384"/>
                  </a:lnTo>
                  <a:cubicBezTo>
                    <a:pt x="837724" y="28099"/>
                    <a:pt x="826294" y="28099"/>
                    <a:pt x="826294" y="28099"/>
                  </a:cubicBezTo>
                  <a:cubicBezTo>
                    <a:pt x="822484" y="30004"/>
                    <a:pt x="820579" y="31909"/>
                    <a:pt x="818674" y="33814"/>
                  </a:cubicBezTo>
                  <a:lnTo>
                    <a:pt x="835819" y="33814"/>
                  </a:lnTo>
                  <a:lnTo>
                    <a:pt x="837724" y="22384"/>
                  </a:lnTo>
                  <a:cubicBezTo>
                    <a:pt x="847249" y="18574"/>
                    <a:pt x="847249" y="18574"/>
                    <a:pt x="862489" y="16669"/>
                  </a:cubicBezTo>
                  <a:cubicBezTo>
                    <a:pt x="872014" y="30004"/>
                    <a:pt x="872014" y="30004"/>
                    <a:pt x="881539" y="28099"/>
                  </a:cubicBezTo>
                  <a:cubicBezTo>
                    <a:pt x="887254" y="20479"/>
                    <a:pt x="891064" y="14764"/>
                    <a:pt x="894874" y="7144"/>
                  </a:cubicBezTo>
                  <a:lnTo>
                    <a:pt x="828199" y="9049"/>
                  </a:lnTo>
                  <a:lnTo>
                    <a:pt x="828199" y="9049"/>
                  </a:lnTo>
                  <a:lnTo>
                    <a:pt x="828199" y="9049"/>
                  </a:lnTo>
                  <a:lnTo>
                    <a:pt x="828199" y="9049"/>
                  </a:lnTo>
                  <a:close/>
                  <a:moveTo>
                    <a:pt x="650081" y="9049"/>
                  </a:moveTo>
                  <a:cubicBezTo>
                    <a:pt x="648176" y="16669"/>
                    <a:pt x="651986" y="22384"/>
                    <a:pt x="646271" y="30004"/>
                  </a:cubicBezTo>
                  <a:cubicBezTo>
                    <a:pt x="640556" y="20479"/>
                    <a:pt x="638651" y="20479"/>
                    <a:pt x="634841" y="9049"/>
                  </a:cubicBezTo>
                  <a:lnTo>
                    <a:pt x="623411" y="9049"/>
                  </a:lnTo>
                  <a:cubicBezTo>
                    <a:pt x="625316" y="18574"/>
                    <a:pt x="627221" y="26194"/>
                    <a:pt x="627221" y="33814"/>
                  </a:cubicBezTo>
                  <a:lnTo>
                    <a:pt x="659606" y="33814"/>
                  </a:lnTo>
                  <a:cubicBezTo>
                    <a:pt x="661511" y="30004"/>
                    <a:pt x="665321" y="28099"/>
                    <a:pt x="669131" y="16669"/>
                  </a:cubicBezTo>
                  <a:lnTo>
                    <a:pt x="657701" y="22384"/>
                  </a:lnTo>
                  <a:cubicBezTo>
                    <a:pt x="665321" y="12859"/>
                    <a:pt x="661511" y="14764"/>
                    <a:pt x="676751" y="10954"/>
                  </a:cubicBezTo>
                  <a:cubicBezTo>
                    <a:pt x="684371" y="26194"/>
                    <a:pt x="674846" y="14764"/>
                    <a:pt x="688181" y="22384"/>
                  </a:cubicBezTo>
                  <a:cubicBezTo>
                    <a:pt x="688181" y="16669"/>
                    <a:pt x="690086" y="12859"/>
                    <a:pt x="690086" y="9049"/>
                  </a:cubicBezTo>
                  <a:lnTo>
                    <a:pt x="650081" y="9049"/>
                  </a:lnTo>
                  <a:lnTo>
                    <a:pt x="650081" y="9049"/>
                  </a:lnTo>
                  <a:lnTo>
                    <a:pt x="650081" y="9049"/>
                  </a:lnTo>
                  <a:lnTo>
                    <a:pt x="650081" y="9049"/>
                  </a:lnTo>
                  <a:close/>
                  <a:moveTo>
                    <a:pt x="460534" y="9049"/>
                  </a:moveTo>
                  <a:cubicBezTo>
                    <a:pt x="462439" y="24289"/>
                    <a:pt x="464344" y="28099"/>
                    <a:pt x="468154" y="33814"/>
                  </a:cubicBezTo>
                  <a:lnTo>
                    <a:pt x="533876" y="33814"/>
                  </a:lnTo>
                  <a:cubicBezTo>
                    <a:pt x="533876" y="26194"/>
                    <a:pt x="531971" y="16669"/>
                    <a:pt x="530066" y="9049"/>
                  </a:cubicBezTo>
                  <a:lnTo>
                    <a:pt x="460534" y="9049"/>
                  </a:lnTo>
                  <a:lnTo>
                    <a:pt x="460534" y="9049"/>
                  </a:lnTo>
                  <a:lnTo>
                    <a:pt x="460534" y="9049"/>
                  </a:lnTo>
                  <a:lnTo>
                    <a:pt x="460534" y="9049"/>
                  </a:lnTo>
                  <a:close/>
                  <a:moveTo>
                    <a:pt x="381476" y="9049"/>
                  </a:moveTo>
                  <a:cubicBezTo>
                    <a:pt x="375761" y="9049"/>
                    <a:pt x="371951" y="10954"/>
                    <a:pt x="368141" y="10954"/>
                  </a:cubicBezTo>
                  <a:lnTo>
                    <a:pt x="368141" y="22384"/>
                  </a:lnTo>
                  <a:cubicBezTo>
                    <a:pt x="385286" y="22384"/>
                    <a:pt x="375761" y="16669"/>
                    <a:pt x="387191" y="22384"/>
                  </a:cubicBezTo>
                  <a:cubicBezTo>
                    <a:pt x="391001" y="28099"/>
                    <a:pt x="391001" y="28099"/>
                    <a:pt x="392906" y="33814"/>
                  </a:cubicBezTo>
                  <a:lnTo>
                    <a:pt x="433864" y="33814"/>
                  </a:lnTo>
                  <a:cubicBezTo>
                    <a:pt x="437674" y="30004"/>
                    <a:pt x="441484" y="26194"/>
                    <a:pt x="445294" y="22384"/>
                  </a:cubicBezTo>
                  <a:cubicBezTo>
                    <a:pt x="443389" y="18574"/>
                    <a:pt x="441484" y="12859"/>
                    <a:pt x="437674" y="9049"/>
                  </a:cubicBezTo>
                  <a:lnTo>
                    <a:pt x="381476" y="9049"/>
                  </a:lnTo>
                  <a:lnTo>
                    <a:pt x="381476" y="9049"/>
                  </a:lnTo>
                  <a:lnTo>
                    <a:pt x="381476" y="9049"/>
                  </a:lnTo>
                  <a:lnTo>
                    <a:pt x="381476" y="9049"/>
                  </a:lnTo>
                  <a:close/>
                  <a:moveTo>
                    <a:pt x="18574" y="9049"/>
                  </a:moveTo>
                  <a:cubicBezTo>
                    <a:pt x="16669" y="12859"/>
                    <a:pt x="14764" y="16669"/>
                    <a:pt x="12859" y="22384"/>
                  </a:cubicBezTo>
                  <a:cubicBezTo>
                    <a:pt x="10954" y="26194"/>
                    <a:pt x="9049" y="30004"/>
                    <a:pt x="7144" y="33814"/>
                  </a:cubicBezTo>
                  <a:lnTo>
                    <a:pt x="55721" y="33814"/>
                  </a:lnTo>
                  <a:lnTo>
                    <a:pt x="55721" y="22384"/>
                  </a:lnTo>
                  <a:lnTo>
                    <a:pt x="61436" y="22384"/>
                  </a:lnTo>
                  <a:lnTo>
                    <a:pt x="61436" y="33814"/>
                  </a:lnTo>
                  <a:lnTo>
                    <a:pt x="322421" y="33814"/>
                  </a:lnTo>
                  <a:cubicBezTo>
                    <a:pt x="322421" y="30004"/>
                    <a:pt x="322421" y="26194"/>
                    <a:pt x="322421" y="22384"/>
                  </a:cubicBezTo>
                  <a:cubicBezTo>
                    <a:pt x="324326" y="18574"/>
                    <a:pt x="324326" y="14764"/>
                    <a:pt x="322421" y="9049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2756059" y="33814"/>
                  </a:moveTo>
                  <a:cubicBezTo>
                    <a:pt x="2746534" y="26194"/>
                    <a:pt x="2750344" y="30004"/>
                    <a:pt x="2744629" y="16669"/>
                  </a:cubicBezTo>
                  <a:lnTo>
                    <a:pt x="2719864" y="16669"/>
                  </a:lnTo>
                  <a:lnTo>
                    <a:pt x="2719864" y="22384"/>
                  </a:lnTo>
                  <a:cubicBezTo>
                    <a:pt x="2725579" y="28099"/>
                    <a:pt x="2721769" y="24289"/>
                    <a:pt x="2725579" y="33814"/>
                  </a:cubicBezTo>
                  <a:lnTo>
                    <a:pt x="2756059" y="33814"/>
                  </a:lnTo>
                  <a:lnTo>
                    <a:pt x="2756059" y="33814"/>
                  </a:lnTo>
                  <a:lnTo>
                    <a:pt x="2756059" y="33814"/>
                  </a:lnTo>
                  <a:lnTo>
                    <a:pt x="2756059" y="33814"/>
                  </a:lnTo>
                  <a:close/>
                  <a:moveTo>
                    <a:pt x="2042636" y="33814"/>
                  </a:moveTo>
                  <a:lnTo>
                    <a:pt x="2042636" y="28099"/>
                  </a:lnTo>
                  <a:cubicBezTo>
                    <a:pt x="2040731" y="30004"/>
                    <a:pt x="2040731" y="31909"/>
                    <a:pt x="2038826" y="33814"/>
                  </a:cubicBezTo>
                  <a:lnTo>
                    <a:pt x="2042636" y="33814"/>
                  </a:lnTo>
                  <a:lnTo>
                    <a:pt x="2042636" y="33814"/>
                  </a:lnTo>
                  <a:lnTo>
                    <a:pt x="2042636" y="33814"/>
                  </a:lnTo>
                  <a:lnTo>
                    <a:pt x="2042636" y="33814"/>
                  </a:lnTo>
                  <a:close/>
                  <a:moveTo>
                    <a:pt x="1880711" y="33814"/>
                  </a:moveTo>
                  <a:cubicBezTo>
                    <a:pt x="1880711" y="30004"/>
                    <a:pt x="1880711" y="26194"/>
                    <a:pt x="1882616" y="22384"/>
                  </a:cubicBezTo>
                  <a:lnTo>
                    <a:pt x="1876901" y="22384"/>
                  </a:lnTo>
                  <a:lnTo>
                    <a:pt x="1876901" y="28099"/>
                  </a:lnTo>
                  <a:cubicBezTo>
                    <a:pt x="1874996" y="30004"/>
                    <a:pt x="1874996" y="31909"/>
                    <a:pt x="1873091" y="33814"/>
                  </a:cubicBezTo>
                  <a:lnTo>
                    <a:pt x="1880711" y="33814"/>
                  </a:lnTo>
                  <a:lnTo>
                    <a:pt x="1880711" y="33814"/>
                  </a:lnTo>
                  <a:lnTo>
                    <a:pt x="1880711" y="33814"/>
                  </a:lnTo>
                  <a:lnTo>
                    <a:pt x="1880711" y="33814"/>
                  </a:lnTo>
                  <a:close/>
                  <a:moveTo>
                    <a:pt x="1751171" y="33814"/>
                  </a:moveTo>
                  <a:cubicBezTo>
                    <a:pt x="1751171" y="31909"/>
                    <a:pt x="1751171" y="30004"/>
                    <a:pt x="1751171" y="28099"/>
                  </a:cubicBezTo>
                  <a:lnTo>
                    <a:pt x="1745456" y="28099"/>
                  </a:lnTo>
                  <a:lnTo>
                    <a:pt x="1745456" y="33814"/>
                  </a:lnTo>
                  <a:lnTo>
                    <a:pt x="1751171" y="33814"/>
                  </a:lnTo>
                  <a:lnTo>
                    <a:pt x="1751171" y="33814"/>
                  </a:lnTo>
                  <a:lnTo>
                    <a:pt x="1751171" y="33814"/>
                  </a:lnTo>
                  <a:lnTo>
                    <a:pt x="1751171" y="33814"/>
                  </a:lnTo>
                  <a:close/>
                  <a:moveTo>
                    <a:pt x="1258729" y="33814"/>
                  </a:moveTo>
                  <a:cubicBezTo>
                    <a:pt x="1260634" y="30004"/>
                    <a:pt x="1264444" y="26194"/>
                    <a:pt x="1266349" y="22384"/>
                  </a:cubicBezTo>
                  <a:cubicBezTo>
                    <a:pt x="1247299" y="22384"/>
                    <a:pt x="1241584" y="18574"/>
                    <a:pt x="1235869" y="22384"/>
                  </a:cubicBezTo>
                  <a:cubicBezTo>
                    <a:pt x="1232059" y="26194"/>
                    <a:pt x="1228249" y="30004"/>
                    <a:pt x="1224439" y="33814"/>
                  </a:cubicBezTo>
                  <a:lnTo>
                    <a:pt x="1258729" y="33814"/>
                  </a:lnTo>
                  <a:lnTo>
                    <a:pt x="1258729" y="33814"/>
                  </a:lnTo>
                  <a:lnTo>
                    <a:pt x="1258729" y="33814"/>
                  </a:lnTo>
                  <a:lnTo>
                    <a:pt x="1258729" y="33814"/>
                  </a:lnTo>
                  <a:close/>
                  <a:moveTo>
                    <a:pt x="3992404" y="22384"/>
                  </a:moveTo>
                  <a:cubicBezTo>
                    <a:pt x="3979069" y="26194"/>
                    <a:pt x="3980974" y="20479"/>
                    <a:pt x="3973354" y="28099"/>
                  </a:cubicBezTo>
                  <a:cubicBezTo>
                    <a:pt x="3988594" y="37624"/>
                    <a:pt x="3980974" y="31909"/>
                    <a:pt x="3992404" y="22384"/>
                  </a:cubicBezTo>
                  <a:lnTo>
                    <a:pt x="3992404" y="22384"/>
                  </a:lnTo>
                  <a:lnTo>
                    <a:pt x="3992404" y="22384"/>
                  </a:lnTo>
                  <a:lnTo>
                    <a:pt x="3992404" y="22384"/>
                  </a:lnTo>
                  <a:close/>
                  <a:moveTo>
                    <a:pt x="416719" y="16669"/>
                  </a:moveTo>
                  <a:lnTo>
                    <a:pt x="416719" y="28099"/>
                  </a:lnTo>
                  <a:lnTo>
                    <a:pt x="411004" y="28099"/>
                  </a:lnTo>
                  <a:lnTo>
                    <a:pt x="411004" y="22384"/>
                  </a:lnTo>
                  <a:lnTo>
                    <a:pt x="405289" y="22384"/>
                  </a:lnTo>
                  <a:cubicBezTo>
                    <a:pt x="410051" y="16669"/>
                    <a:pt x="406241" y="20479"/>
                    <a:pt x="416719" y="16669"/>
                  </a:cubicBezTo>
                  <a:lnTo>
                    <a:pt x="416719" y="16669"/>
                  </a:lnTo>
                  <a:lnTo>
                    <a:pt x="416719" y="16669"/>
                  </a:lnTo>
                  <a:lnTo>
                    <a:pt x="416719" y="16669"/>
                  </a:lnTo>
                  <a:close/>
                  <a:moveTo>
                    <a:pt x="3011329" y="16669"/>
                  </a:moveTo>
                  <a:cubicBezTo>
                    <a:pt x="3005614" y="22384"/>
                    <a:pt x="3009424" y="18574"/>
                    <a:pt x="2999899" y="22384"/>
                  </a:cubicBezTo>
                  <a:cubicBezTo>
                    <a:pt x="3004661" y="16669"/>
                    <a:pt x="3000851" y="20479"/>
                    <a:pt x="3011329" y="16669"/>
                  </a:cubicBezTo>
                  <a:lnTo>
                    <a:pt x="3011329" y="16669"/>
                  </a:lnTo>
                  <a:lnTo>
                    <a:pt x="3011329" y="16669"/>
                  </a:lnTo>
                  <a:lnTo>
                    <a:pt x="3011329" y="16669"/>
                  </a:lnTo>
                  <a:close/>
                  <a:moveTo>
                    <a:pt x="3891439" y="16669"/>
                  </a:moveTo>
                  <a:cubicBezTo>
                    <a:pt x="3893344" y="24289"/>
                    <a:pt x="3881914" y="26194"/>
                    <a:pt x="3880009" y="28099"/>
                  </a:cubicBezTo>
                  <a:cubicBezTo>
                    <a:pt x="3876199" y="22384"/>
                    <a:pt x="3891439" y="18574"/>
                    <a:pt x="3891439" y="16669"/>
                  </a:cubicBezTo>
                  <a:lnTo>
                    <a:pt x="3891439" y="16669"/>
                  </a:lnTo>
                  <a:lnTo>
                    <a:pt x="3891439" y="16669"/>
                  </a:lnTo>
                  <a:lnTo>
                    <a:pt x="3891439" y="16669"/>
                  </a:lnTo>
                  <a:close/>
                  <a:moveTo>
                    <a:pt x="360521" y="10954"/>
                  </a:moveTo>
                  <a:cubicBezTo>
                    <a:pt x="354806" y="16669"/>
                    <a:pt x="352901" y="22384"/>
                    <a:pt x="349091" y="30004"/>
                  </a:cubicBezTo>
                  <a:lnTo>
                    <a:pt x="360521" y="30004"/>
                  </a:lnTo>
                  <a:lnTo>
                    <a:pt x="360521" y="10954"/>
                  </a:lnTo>
                  <a:lnTo>
                    <a:pt x="360521" y="10954"/>
                  </a:lnTo>
                  <a:lnTo>
                    <a:pt x="360521" y="10954"/>
                  </a:lnTo>
                  <a:lnTo>
                    <a:pt x="360521" y="10954"/>
                  </a:lnTo>
                  <a:close/>
                  <a:moveTo>
                    <a:pt x="516731" y="10954"/>
                  </a:moveTo>
                  <a:lnTo>
                    <a:pt x="516731" y="22384"/>
                  </a:lnTo>
                  <a:lnTo>
                    <a:pt x="505301" y="22384"/>
                  </a:lnTo>
                  <a:lnTo>
                    <a:pt x="505301" y="10954"/>
                  </a:lnTo>
                  <a:lnTo>
                    <a:pt x="516731" y="10954"/>
                  </a:lnTo>
                  <a:lnTo>
                    <a:pt x="516731" y="10954"/>
                  </a:lnTo>
                  <a:lnTo>
                    <a:pt x="516731" y="10954"/>
                  </a:lnTo>
                  <a:lnTo>
                    <a:pt x="516731" y="10954"/>
                  </a:lnTo>
                  <a:close/>
                  <a:moveTo>
                    <a:pt x="2048351" y="10954"/>
                  </a:moveTo>
                  <a:cubicBezTo>
                    <a:pt x="2046446" y="12859"/>
                    <a:pt x="2036921" y="18574"/>
                    <a:pt x="2042636" y="30004"/>
                  </a:cubicBezTo>
                  <a:cubicBezTo>
                    <a:pt x="2058829" y="16669"/>
                    <a:pt x="2042636" y="20479"/>
                    <a:pt x="2048351" y="10954"/>
                  </a:cubicBezTo>
                  <a:lnTo>
                    <a:pt x="2048351" y="10954"/>
                  </a:lnTo>
                  <a:lnTo>
                    <a:pt x="2048351" y="10954"/>
                  </a:lnTo>
                  <a:lnTo>
                    <a:pt x="2048351" y="10954"/>
                  </a:lnTo>
                  <a:close/>
                  <a:moveTo>
                    <a:pt x="2421731" y="10954"/>
                  </a:moveTo>
                  <a:lnTo>
                    <a:pt x="2421731" y="22384"/>
                  </a:lnTo>
                  <a:lnTo>
                    <a:pt x="2416016" y="22384"/>
                  </a:lnTo>
                  <a:lnTo>
                    <a:pt x="2416016" y="10954"/>
                  </a:lnTo>
                  <a:lnTo>
                    <a:pt x="2421731" y="10954"/>
                  </a:lnTo>
                  <a:lnTo>
                    <a:pt x="2421731" y="10954"/>
                  </a:lnTo>
                  <a:lnTo>
                    <a:pt x="2421731" y="10954"/>
                  </a:lnTo>
                  <a:lnTo>
                    <a:pt x="2421731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="" xmlns:a16="http://schemas.microsoft.com/office/drawing/2014/main" id="{B87CD2EB-F04C-477C-8129-55ABF698FD41}"/>
                </a:ext>
              </a:extLst>
            </p:cNvPr>
            <p:cNvSpPr/>
            <p:nvPr/>
          </p:nvSpPr>
          <p:spPr>
            <a:xfrm>
              <a:off x="585311" y="5381110"/>
              <a:ext cx="5248275" cy="38100"/>
            </a:xfrm>
            <a:custGeom>
              <a:avLst/>
              <a:gdLst>
                <a:gd name="connsiteX0" fmla="*/ 5233512 w 5248275"/>
                <a:gd name="connsiteY0" fmla="*/ 9049 h 38100"/>
                <a:gd name="connsiteX1" fmla="*/ 5227796 w 5248275"/>
                <a:gd name="connsiteY1" fmla="*/ 18574 h 38100"/>
                <a:gd name="connsiteX2" fmla="*/ 5227796 w 5248275"/>
                <a:gd name="connsiteY2" fmla="*/ 9049 h 38100"/>
                <a:gd name="connsiteX3" fmla="*/ 5214462 w 5248275"/>
                <a:gd name="connsiteY3" fmla="*/ 9049 h 38100"/>
                <a:gd name="connsiteX4" fmla="*/ 5227796 w 5248275"/>
                <a:gd name="connsiteY4" fmla="*/ 30004 h 38100"/>
                <a:gd name="connsiteX5" fmla="*/ 5229701 w 5248275"/>
                <a:gd name="connsiteY5" fmla="*/ 33814 h 38100"/>
                <a:gd name="connsiteX6" fmla="*/ 5244941 w 5248275"/>
                <a:gd name="connsiteY6" fmla="*/ 33814 h 38100"/>
                <a:gd name="connsiteX7" fmla="*/ 5237321 w 5248275"/>
                <a:gd name="connsiteY7" fmla="*/ 9049 h 38100"/>
                <a:gd name="connsiteX8" fmla="*/ 5233512 w 5248275"/>
                <a:gd name="connsiteY8" fmla="*/ 9049 h 38100"/>
                <a:gd name="connsiteX9" fmla="*/ 5233512 w 5248275"/>
                <a:gd name="connsiteY9" fmla="*/ 9049 h 38100"/>
                <a:gd name="connsiteX10" fmla="*/ 5233512 w 5248275"/>
                <a:gd name="connsiteY10" fmla="*/ 9049 h 38100"/>
                <a:gd name="connsiteX11" fmla="*/ 5233512 w 5248275"/>
                <a:gd name="connsiteY11" fmla="*/ 9049 h 38100"/>
                <a:gd name="connsiteX12" fmla="*/ 5112544 w 5248275"/>
                <a:gd name="connsiteY12" fmla="*/ 9049 h 38100"/>
                <a:gd name="connsiteX13" fmla="*/ 5118259 w 5248275"/>
                <a:gd name="connsiteY13" fmla="*/ 18574 h 38100"/>
                <a:gd name="connsiteX14" fmla="*/ 5120164 w 5248275"/>
                <a:gd name="connsiteY14" fmla="*/ 9049 h 38100"/>
                <a:gd name="connsiteX15" fmla="*/ 5112544 w 5248275"/>
                <a:gd name="connsiteY15" fmla="*/ 9049 h 38100"/>
                <a:gd name="connsiteX16" fmla="*/ 5112544 w 5248275"/>
                <a:gd name="connsiteY16" fmla="*/ 9049 h 38100"/>
                <a:gd name="connsiteX17" fmla="*/ 5112544 w 5248275"/>
                <a:gd name="connsiteY17" fmla="*/ 9049 h 38100"/>
                <a:gd name="connsiteX18" fmla="*/ 5112544 w 5248275"/>
                <a:gd name="connsiteY18" fmla="*/ 9049 h 38100"/>
                <a:gd name="connsiteX19" fmla="*/ 4665821 w 5248275"/>
                <a:gd name="connsiteY19" fmla="*/ 9049 h 38100"/>
                <a:gd name="connsiteX20" fmla="*/ 4646771 w 5248275"/>
                <a:gd name="connsiteY20" fmla="*/ 18574 h 38100"/>
                <a:gd name="connsiteX21" fmla="*/ 4658201 w 5248275"/>
                <a:gd name="connsiteY21" fmla="*/ 18574 h 38100"/>
                <a:gd name="connsiteX22" fmla="*/ 4669632 w 5248275"/>
                <a:gd name="connsiteY22" fmla="*/ 30004 h 38100"/>
                <a:gd name="connsiteX23" fmla="*/ 4700112 w 5248275"/>
                <a:gd name="connsiteY23" fmla="*/ 18574 h 38100"/>
                <a:gd name="connsiteX24" fmla="*/ 4700112 w 5248275"/>
                <a:gd name="connsiteY24" fmla="*/ 24289 h 38100"/>
                <a:gd name="connsiteX25" fmla="*/ 4690587 w 5248275"/>
                <a:gd name="connsiteY25" fmla="*/ 33814 h 38100"/>
                <a:gd name="connsiteX26" fmla="*/ 4775359 w 5248275"/>
                <a:gd name="connsiteY26" fmla="*/ 33814 h 38100"/>
                <a:gd name="connsiteX27" fmla="*/ 4760119 w 5248275"/>
                <a:gd name="connsiteY27" fmla="*/ 9049 h 38100"/>
                <a:gd name="connsiteX28" fmla="*/ 4665821 w 5248275"/>
                <a:gd name="connsiteY28" fmla="*/ 9049 h 38100"/>
                <a:gd name="connsiteX29" fmla="*/ 4665821 w 5248275"/>
                <a:gd name="connsiteY29" fmla="*/ 9049 h 38100"/>
                <a:gd name="connsiteX30" fmla="*/ 4665821 w 5248275"/>
                <a:gd name="connsiteY30" fmla="*/ 9049 h 38100"/>
                <a:gd name="connsiteX31" fmla="*/ 4665821 w 5248275"/>
                <a:gd name="connsiteY31" fmla="*/ 9049 h 38100"/>
                <a:gd name="connsiteX32" fmla="*/ 4621054 w 5248275"/>
                <a:gd name="connsiteY32" fmla="*/ 9049 h 38100"/>
                <a:gd name="connsiteX33" fmla="*/ 4638199 w 5248275"/>
                <a:gd name="connsiteY33" fmla="*/ 12859 h 38100"/>
                <a:gd name="connsiteX34" fmla="*/ 4638199 w 5248275"/>
                <a:gd name="connsiteY34" fmla="*/ 9049 h 38100"/>
                <a:gd name="connsiteX35" fmla="*/ 4621054 w 5248275"/>
                <a:gd name="connsiteY35" fmla="*/ 9049 h 38100"/>
                <a:gd name="connsiteX36" fmla="*/ 4621054 w 5248275"/>
                <a:gd name="connsiteY36" fmla="*/ 9049 h 38100"/>
                <a:gd name="connsiteX37" fmla="*/ 4621054 w 5248275"/>
                <a:gd name="connsiteY37" fmla="*/ 9049 h 38100"/>
                <a:gd name="connsiteX38" fmla="*/ 4621054 w 5248275"/>
                <a:gd name="connsiteY38" fmla="*/ 9049 h 38100"/>
                <a:gd name="connsiteX39" fmla="*/ 4389596 w 5248275"/>
                <a:gd name="connsiteY39" fmla="*/ 9049 h 38100"/>
                <a:gd name="connsiteX40" fmla="*/ 4380071 w 5248275"/>
                <a:gd name="connsiteY40" fmla="*/ 33814 h 38100"/>
                <a:gd name="connsiteX41" fmla="*/ 4428649 w 5248275"/>
                <a:gd name="connsiteY41" fmla="*/ 33814 h 38100"/>
                <a:gd name="connsiteX42" fmla="*/ 4430554 w 5248275"/>
                <a:gd name="connsiteY42" fmla="*/ 30004 h 38100"/>
                <a:gd name="connsiteX43" fmla="*/ 4449604 w 5248275"/>
                <a:gd name="connsiteY43" fmla="*/ 24289 h 38100"/>
                <a:gd name="connsiteX44" fmla="*/ 4455319 w 5248275"/>
                <a:gd name="connsiteY44" fmla="*/ 24289 h 38100"/>
                <a:gd name="connsiteX45" fmla="*/ 4455319 w 5248275"/>
                <a:gd name="connsiteY45" fmla="*/ 33814 h 38100"/>
                <a:gd name="connsiteX46" fmla="*/ 4515326 w 5248275"/>
                <a:gd name="connsiteY46" fmla="*/ 33814 h 38100"/>
                <a:gd name="connsiteX47" fmla="*/ 4579144 w 5248275"/>
                <a:gd name="connsiteY47" fmla="*/ 9049 h 38100"/>
                <a:gd name="connsiteX48" fmla="*/ 4389596 w 5248275"/>
                <a:gd name="connsiteY48" fmla="*/ 9049 h 38100"/>
                <a:gd name="connsiteX49" fmla="*/ 4389596 w 5248275"/>
                <a:gd name="connsiteY49" fmla="*/ 9049 h 38100"/>
                <a:gd name="connsiteX50" fmla="*/ 4389596 w 5248275"/>
                <a:gd name="connsiteY50" fmla="*/ 9049 h 38100"/>
                <a:gd name="connsiteX51" fmla="*/ 4389596 w 5248275"/>
                <a:gd name="connsiteY51" fmla="*/ 9049 h 38100"/>
                <a:gd name="connsiteX52" fmla="*/ 4032409 w 5248275"/>
                <a:gd name="connsiteY52" fmla="*/ 9049 h 38100"/>
                <a:gd name="connsiteX53" fmla="*/ 4026694 w 5248275"/>
                <a:gd name="connsiteY53" fmla="*/ 33814 h 38100"/>
                <a:gd name="connsiteX54" fmla="*/ 4105751 w 5248275"/>
                <a:gd name="connsiteY54" fmla="*/ 33814 h 38100"/>
                <a:gd name="connsiteX55" fmla="*/ 4105751 w 5248275"/>
                <a:gd name="connsiteY55" fmla="*/ 9049 h 38100"/>
                <a:gd name="connsiteX56" fmla="*/ 4032409 w 5248275"/>
                <a:gd name="connsiteY56" fmla="*/ 9049 h 38100"/>
                <a:gd name="connsiteX57" fmla="*/ 4032409 w 5248275"/>
                <a:gd name="connsiteY57" fmla="*/ 9049 h 38100"/>
                <a:gd name="connsiteX58" fmla="*/ 4032409 w 5248275"/>
                <a:gd name="connsiteY58" fmla="*/ 9049 h 38100"/>
                <a:gd name="connsiteX59" fmla="*/ 4032409 w 5248275"/>
                <a:gd name="connsiteY59" fmla="*/ 9049 h 38100"/>
                <a:gd name="connsiteX60" fmla="*/ 3962876 w 5248275"/>
                <a:gd name="connsiteY60" fmla="*/ 9049 h 38100"/>
                <a:gd name="connsiteX61" fmla="*/ 3962876 w 5248275"/>
                <a:gd name="connsiteY61" fmla="*/ 12859 h 38100"/>
                <a:gd name="connsiteX62" fmla="*/ 3959066 w 5248275"/>
                <a:gd name="connsiteY62" fmla="*/ 10954 h 38100"/>
                <a:gd name="connsiteX63" fmla="*/ 3737134 w 5248275"/>
                <a:gd name="connsiteY63" fmla="*/ 10954 h 38100"/>
                <a:gd name="connsiteX64" fmla="*/ 3758089 w 5248275"/>
                <a:gd name="connsiteY64" fmla="*/ 35719 h 38100"/>
                <a:gd name="connsiteX65" fmla="*/ 3804761 w 5248275"/>
                <a:gd name="connsiteY65" fmla="*/ 35719 h 38100"/>
                <a:gd name="connsiteX66" fmla="*/ 3806666 w 5248275"/>
                <a:gd name="connsiteY66" fmla="*/ 18574 h 38100"/>
                <a:gd name="connsiteX67" fmla="*/ 3868579 w 5248275"/>
                <a:gd name="connsiteY67" fmla="*/ 30004 h 38100"/>
                <a:gd name="connsiteX68" fmla="*/ 3868579 w 5248275"/>
                <a:gd name="connsiteY68" fmla="*/ 33814 h 38100"/>
                <a:gd name="connsiteX69" fmla="*/ 3893344 w 5248275"/>
                <a:gd name="connsiteY69" fmla="*/ 33814 h 38100"/>
                <a:gd name="connsiteX70" fmla="*/ 3893344 w 5248275"/>
                <a:gd name="connsiteY70" fmla="*/ 18574 h 38100"/>
                <a:gd name="connsiteX71" fmla="*/ 3936206 w 5248275"/>
                <a:gd name="connsiteY71" fmla="*/ 12859 h 38100"/>
                <a:gd name="connsiteX72" fmla="*/ 3936206 w 5248275"/>
                <a:gd name="connsiteY72" fmla="*/ 35719 h 38100"/>
                <a:gd name="connsiteX73" fmla="*/ 3998119 w 5248275"/>
                <a:gd name="connsiteY73" fmla="*/ 35719 h 38100"/>
                <a:gd name="connsiteX74" fmla="*/ 3998119 w 5248275"/>
                <a:gd name="connsiteY74" fmla="*/ 18574 h 38100"/>
                <a:gd name="connsiteX75" fmla="*/ 4009549 w 5248275"/>
                <a:gd name="connsiteY75" fmla="*/ 18574 h 38100"/>
                <a:gd name="connsiteX76" fmla="*/ 4013359 w 5248275"/>
                <a:gd name="connsiteY76" fmla="*/ 35719 h 38100"/>
                <a:gd name="connsiteX77" fmla="*/ 4020979 w 5248275"/>
                <a:gd name="connsiteY77" fmla="*/ 35719 h 38100"/>
                <a:gd name="connsiteX78" fmla="*/ 4022884 w 5248275"/>
                <a:gd name="connsiteY78" fmla="*/ 10954 h 38100"/>
                <a:gd name="connsiteX79" fmla="*/ 3962876 w 5248275"/>
                <a:gd name="connsiteY79" fmla="*/ 9049 h 38100"/>
                <a:gd name="connsiteX80" fmla="*/ 3962876 w 5248275"/>
                <a:gd name="connsiteY80" fmla="*/ 9049 h 38100"/>
                <a:gd name="connsiteX81" fmla="*/ 3962876 w 5248275"/>
                <a:gd name="connsiteY81" fmla="*/ 9049 h 38100"/>
                <a:gd name="connsiteX82" fmla="*/ 3962876 w 5248275"/>
                <a:gd name="connsiteY82" fmla="*/ 9049 h 38100"/>
                <a:gd name="connsiteX83" fmla="*/ 3527584 w 5248275"/>
                <a:gd name="connsiteY83" fmla="*/ 9049 h 38100"/>
                <a:gd name="connsiteX84" fmla="*/ 3527584 w 5248275"/>
                <a:gd name="connsiteY84" fmla="*/ 33814 h 38100"/>
                <a:gd name="connsiteX85" fmla="*/ 3720941 w 5248275"/>
                <a:gd name="connsiteY85" fmla="*/ 33814 h 38100"/>
                <a:gd name="connsiteX86" fmla="*/ 3720941 w 5248275"/>
                <a:gd name="connsiteY86" fmla="*/ 30004 h 38100"/>
                <a:gd name="connsiteX87" fmla="*/ 3739991 w 5248275"/>
                <a:gd name="connsiteY87" fmla="*/ 10954 h 38100"/>
                <a:gd name="connsiteX88" fmla="*/ 3732371 w 5248275"/>
                <a:gd name="connsiteY88" fmla="*/ 7144 h 38100"/>
                <a:gd name="connsiteX89" fmla="*/ 3527584 w 5248275"/>
                <a:gd name="connsiteY89" fmla="*/ 9049 h 38100"/>
                <a:gd name="connsiteX90" fmla="*/ 3527584 w 5248275"/>
                <a:gd name="connsiteY90" fmla="*/ 9049 h 38100"/>
                <a:gd name="connsiteX91" fmla="*/ 3527584 w 5248275"/>
                <a:gd name="connsiteY91" fmla="*/ 9049 h 38100"/>
                <a:gd name="connsiteX92" fmla="*/ 3527584 w 5248275"/>
                <a:gd name="connsiteY92" fmla="*/ 9049 h 38100"/>
                <a:gd name="connsiteX93" fmla="*/ 3439001 w 5248275"/>
                <a:gd name="connsiteY93" fmla="*/ 9049 h 38100"/>
                <a:gd name="connsiteX94" fmla="*/ 3459956 w 5248275"/>
                <a:gd name="connsiteY94" fmla="*/ 12859 h 38100"/>
                <a:gd name="connsiteX95" fmla="*/ 3497104 w 5248275"/>
                <a:gd name="connsiteY95" fmla="*/ 12859 h 38100"/>
                <a:gd name="connsiteX96" fmla="*/ 3497104 w 5248275"/>
                <a:gd name="connsiteY96" fmla="*/ 35719 h 38100"/>
                <a:gd name="connsiteX97" fmla="*/ 3504724 w 5248275"/>
                <a:gd name="connsiteY97" fmla="*/ 35719 h 38100"/>
                <a:gd name="connsiteX98" fmla="*/ 3510439 w 5248275"/>
                <a:gd name="connsiteY98" fmla="*/ 10954 h 38100"/>
                <a:gd name="connsiteX99" fmla="*/ 3439001 w 5248275"/>
                <a:gd name="connsiteY99" fmla="*/ 9049 h 38100"/>
                <a:gd name="connsiteX100" fmla="*/ 3439001 w 5248275"/>
                <a:gd name="connsiteY100" fmla="*/ 9049 h 38100"/>
                <a:gd name="connsiteX101" fmla="*/ 3439001 w 5248275"/>
                <a:gd name="connsiteY101" fmla="*/ 9049 h 38100"/>
                <a:gd name="connsiteX102" fmla="*/ 3439001 w 5248275"/>
                <a:gd name="connsiteY102" fmla="*/ 9049 h 38100"/>
                <a:gd name="connsiteX103" fmla="*/ 3378994 w 5248275"/>
                <a:gd name="connsiteY103" fmla="*/ 9049 h 38100"/>
                <a:gd name="connsiteX104" fmla="*/ 3378994 w 5248275"/>
                <a:gd name="connsiteY104" fmla="*/ 18574 h 38100"/>
                <a:gd name="connsiteX105" fmla="*/ 3373279 w 5248275"/>
                <a:gd name="connsiteY105" fmla="*/ 18574 h 38100"/>
                <a:gd name="connsiteX106" fmla="*/ 3373279 w 5248275"/>
                <a:gd name="connsiteY106" fmla="*/ 9049 h 38100"/>
                <a:gd name="connsiteX107" fmla="*/ 3354229 w 5248275"/>
                <a:gd name="connsiteY107" fmla="*/ 9049 h 38100"/>
                <a:gd name="connsiteX108" fmla="*/ 3356134 w 5248275"/>
                <a:gd name="connsiteY108" fmla="*/ 12859 h 38100"/>
                <a:gd name="connsiteX109" fmla="*/ 3350419 w 5248275"/>
                <a:gd name="connsiteY109" fmla="*/ 12859 h 38100"/>
                <a:gd name="connsiteX110" fmla="*/ 3344704 w 5248275"/>
                <a:gd name="connsiteY110" fmla="*/ 18574 h 38100"/>
                <a:gd name="connsiteX111" fmla="*/ 3344704 w 5248275"/>
                <a:gd name="connsiteY111" fmla="*/ 9049 h 38100"/>
                <a:gd name="connsiteX112" fmla="*/ 3333274 w 5248275"/>
                <a:gd name="connsiteY112" fmla="*/ 9049 h 38100"/>
                <a:gd name="connsiteX113" fmla="*/ 3333274 w 5248275"/>
                <a:gd name="connsiteY113" fmla="*/ 30004 h 38100"/>
                <a:gd name="connsiteX114" fmla="*/ 3333274 w 5248275"/>
                <a:gd name="connsiteY114" fmla="*/ 33814 h 38100"/>
                <a:gd name="connsiteX115" fmla="*/ 3348514 w 5248275"/>
                <a:gd name="connsiteY115" fmla="*/ 33814 h 38100"/>
                <a:gd name="connsiteX116" fmla="*/ 3375184 w 5248275"/>
                <a:gd name="connsiteY116" fmla="*/ 33814 h 38100"/>
                <a:gd name="connsiteX117" fmla="*/ 3478054 w 5248275"/>
                <a:gd name="connsiteY117" fmla="*/ 33814 h 38100"/>
                <a:gd name="connsiteX118" fmla="*/ 3393281 w 5248275"/>
                <a:gd name="connsiteY118" fmla="*/ 30004 h 38100"/>
                <a:gd name="connsiteX119" fmla="*/ 3389471 w 5248275"/>
                <a:gd name="connsiteY119" fmla="*/ 9049 h 38100"/>
                <a:gd name="connsiteX120" fmla="*/ 3378994 w 5248275"/>
                <a:gd name="connsiteY120" fmla="*/ 9049 h 38100"/>
                <a:gd name="connsiteX121" fmla="*/ 3378994 w 5248275"/>
                <a:gd name="connsiteY121" fmla="*/ 9049 h 38100"/>
                <a:gd name="connsiteX122" fmla="*/ 3378994 w 5248275"/>
                <a:gd name="connsiteY122" fmla="*/ 9049 h 38100"/>
                <a:gd name="connsiteX123" fmla="*/ 3378994 w 5248275"/>
                <a:gd name="connsiteY123" fmla="*/ 9049 h 38100"/>
                <a:gd name="connsiteX124" fmla="*/ 3251359 w 5248275"/>
                <a:gd name="connsiteY124" fmla="*/ 9049 h 38100"/>
                <a:gd name="connsiteX125" fmla="*/ 3266599 w 5248275"/>
                <a:gd name="connsiteY125" fmla="*/ 18574 h 38100"/>
                <a:gd name="connsiteX126" fmla="*/ 3266599 w 5248275"/>
                <a:gd name="connsiteY126" fmla="*/ 9049 h 38100"/>
                <a:gd name="connsiteX127" fmla="*/ 3251359 w 5248275"/>
                <a:gd name="connsiteY127" fmla="*/ 9049 h 38100"/>
                <a:gd name="connsiteX128" fmla="*/ 3251359 w 5248275"/>
                <a:gd name="connsiteY128" fmla="*/ 9049 h 38100"/>
                <a:gd name="connsiteX129" fmla="*/ 3251359 w 5248275"/>
                <a:gd name="connsiteY129" fmla="*/ 9049 h 38100"/>
                <a:gd name="connsiteX130" fmla="*/ 3251359 w 5248275"/>
                <a:gd name="connsiteY130" fmla="*/ 9049 h 38100"/>
                <a:gd name="connsiteX131" fmla="*/ 3224689 w 5248275"/>
                <a:gd name="connsiteY131" fmla="*/ 9049 h 38100"/>
                <a:gd name="connsiteX132" fmla="*/ 3224689 w 5248275"/>
                <a:gd name="connsiteY132" fmla="*/ 12859 h 38100"/>
                <a:gd name="connsiteX133" fmla="*/ 3230404 w 5248275"/>
                <a:gd name="connsiteY133" fmla="*/ 12859 h 38100"/>
                <a:gd name="connsiteX134" fmla="*/ 3230404 w 5248275"/>
                <a:gd name="connsiteY134" fmla="*/ 9049 h 38100"/>
                <a:gd name="connsiteX135" fmla="*/ 3224689 w 5248275"/>
                <a:gd name="connsiteY135" fmla="*/ 9049 h 38100"/>
                <a:gd name="connsiteX136" fmla="*/ 3224689 w 5248275"/>
                <a:gd name="connsiteY136" fmla="*/ 9049 h 38100"/>
                <a:gd name="connsiteX137" fmla="*/ 3224689 w 5248275"/>
                <a:gd name="connsiteY137" fmla="*/ 9049 h 38100"/>
                <a:gd name="connsiteX138" fmla="*/ 3224689 w 5248275"/>
                <a:gd name="connsiteY138" fmla="*/ 9049 h 38100"/>
                <a:gd name="connsiteX139" fmla="*/ 3172301 w 5248275"/>
                <a:gd name="connsiteY139" fmla="*/ 9049 h 38100"/>
                <a:gd name="connsiteX140" fmla="*/ 3174206 w 5248275"/>
                <a:gd name="connsiteY140" fmla="*/ 12859 h 38100"/>
                <a:gd name="connsiteX141" fmla="*/ 3131344 w 5248275"/>
                <a:gd name="connsiteY141" fmla="*/ 18574 h 38100"/>
                <a:gd name="connsiteX142" fmla="*/ 3142774 w 5248275"/>
                <a:gd name="connsiteY142" fmla="*/ 18574 h 38100"/>
                <a:gd name="connsiteX143" fmla="*/ 3175159 w 5248275"/>
                <a:gd name="connsiteY143" fmla="*/ 35719 h 38100"/>
                <a:gd name="connsiteX144" fmla="*/ 3205639 w 5248275"/>
                <a:gd name="connsiteY144" fmla="*/ 35719 h 38100"/>
                <a:gd name="connsiteX145" fmla="*/ 3209449 w 5248275"/>
                <a:gd name="connsiteY145" fmla="*/ 18574 h 38100"/>
                <a:gd name="connsiteX146" fmla="*/ 3199924 w 5248275"/>
                <a:gd name="connsiteY146" fmla="*/ 9049 h 38100"/>
                <a:gd name="connsiteX147" fmla="*/ 3172301 w 5248275"/>
                <a:gd name="connsiteY147" fmla="*/ 9049 h 38100"/>
                <a:gd name="connsiteX148" fmla="*/ 3172301 w 5248275"/>
                <a:gd name="connsiteY148" fmla="*/ 9049 h 38100"/>
                <a:gd name="connsiteX149" fmla="*/ 3172301 w 5248275"/>
                <a:gd name="connsiteY149" fmla="*/ 9049 h 38100"/>
                <a:gd name="connsiteX150" fmla="*/ 3172301 w 5248275"/>
                <a:gd name="connsiteY150" fmla="*/ 9049 h 38100"/>
                <a:gd name="connsiteX151" fmla="*/ 2984659 w 5248275"/>
                <a:gd name="connsiteY151" fmla="*/ 9049 h 38100"/>
                <a:gd name="connsiteX152" fmla="*/ 2980849 w 5248275"/>
                <a:gd name="connsiteY152" fmla="*/ 12859 h 38100"/>
                <a:gd name="connsiteX153" fmla="*/ 2980849 w 5248275"/>
                <a:gd name="connsiteY153" fmla="*/ 9049 h 38100"/>
                <a:gd name="connsiteX154" fmla="*/ 2733199 w 5248275"/>
                <a:gd name="connsiteY154" fmla="*/ 9049 h 38100"/>
                <a:gd name="connsiteX155" fmla="*/ 2795111 w 5248275"/>
                <a:gd name="connsiteY155" fmla="*/ 33814 h 38100"/>
                <a:gd name="connsiteX156" fmla="*/ 2999899 w 5248275"/>
                <a:gd name="connsiteY156" fmla="*/ 33814 h 38100"/>
                <a:gd name="connsiteX157" fmla="*/ 3001804 w 5248275"/>
                <a:gd name="connsiteY157" fmla="*/ 7144 h 38100"/>
                <a:gd name="connsiteX158" fmla="*/ 2984659 w 5248275"/>
                <a:gd name="connsiteY158" fmla="*/ 9049 h 38100"/>
                <a:gd name="connsiteX159" fmla="*/ 2984659 w 5248275"/>
                <a:gd name="connsiteY159" fmla="*/ 9049 h 38100"/>
                <a:gd name="connsiteX160" fmla="*/ 2984659 w 5248275"/>
                <a:gd name="connsiteY160" fmla="*/ 9049 h 38100"/>
                <a:gd name="connsiteX161" fmla="*/ 2984659 w 5248275"/>
                <a:gd name="connsiteY161" fmla="*/ 9049 h 38100"/>
                <a:gd name="connsiteX162" fmla="*/ 2644616 w 5248275"/>
                <a:gd name="connsiteY162" fmla="*/ 9049 h 38100"/>
                <a:gd name="connsiteX163" fmla="*/ 2633186 w 5248275"/>
                <a:gd name="connsiteY163" fmla="*/ 35719 h 38100"/>
                <a:gd name="connsiteX164" fmla="*/ 2689384 w 5248275"/>
                <a:gd name="connsiteY164" fmla="*/ 35719 h 38100"/>
                <a:gd name="connsiteX165" fmla="*/ 2683669 w 5248275"/>
                <a:gd name="connsiteY165" fmla="*/ 26194 h 38100"/>
                <a:gd name="connsiteX166" fmla="*/ 2689384 w 5248275"/>
                <a:gd name="connsiteY166" fmla="*/ 20479 h 38100"/>
                <a:gd name="connsiteX167" fmla="*/ 2700814 w 5248275"/>
                <a:gd name="connsiteY167" fmla="*/ 20479 h 38100"/>
                <a:gd name="connsiteX168" fmla="*/ 2706529 w 5248275"/>
                <a:gd name="connsiteY168" fmla="*/ 37624 h 38100"/>
                <a:gd name="connsiteX169" fmla="*/ 2708434 w 5248275"/>
                <a:gd name="connsiteY169" fmla="*/ 37624 h 38100"/>
                <a:gd name="connsiteX170" fmla="*/ 2708434 w 5248275"/>
                <a:gd name="connsiteY170" fmla="*/ 14764 h 38100"/>
                <a:gd name="connsiteX171" fmla="*/ 2702719 w 5248275"/>
                <a:gd name="connsiteY171" fmla="*/ 12859 h 38100"/>
                <a:gd name="connsiteX172" fmla="*/ 2644616 w 5248275"/>
                <a:gd name="connsiteY172" fmla="*/ 9049 h 38100"/>
                <a:gd name="connsiteX173" fmla="*/ 2644616 w 5248275"/>
                <a:gd name="connsiteY173" fmla="*/ 9049 h 38100"/>
                <a:gd name="connsiteX174" fmla="*/ 2644616 w 5248275"/>
                <a:gd name="connsiteY174" fmla="*/ 9049 h 38100"/>
                <a:gd name="connsiteX175" fmla="*/ 2644616 w 5248275"/>
                <a:gd name="connsiteY175" fmla="*/ 9049 h 38100"/>
                <a:gd name="connsiteX176" fmla="*/ 2573179 w 5248275"/>
                <a:gd name="connsiteY176" fmla="*/ 9049 h 38100"/>
                <a:gd name="connsiteX177" fmla="*/ 2584609 w 5248275"/>
                <a:gd name="connsiteY177" fmla="*/ 33814 h 38100"/>
                <a:gd name="connsiteX178" fmla="*/ 2627471 w 5248275"/>
                <a:gd name="connsiteY178" fmla="*/ 33814 h 38100"/>
                <a:gd name="connsiteX179" fmla="*/ 2625566 w 5248275"/>
                <a:gd name="connsiteY179" fmla="*/ 9049 h 38100"/>
                <a:gd name="connsiteX180" fmla="*/ 2573179 w 5248275"/>
                <a:gd name="connsiteY180" fmla="*/ 9049 h 38100"/>
                <a:gd name="connsiteX181" fmla="*/ 2573179 w 5248275"/>
                <a:gd name="connsiteY181" fmla="*/ 9049 h 38100"/>
                <a:gd name="connsiteX182" fmla="*/ 2573179 w 5248275"/>
                <a:gd name="connsiteY182" fmla="*/ 9049 h 38100"/>
                <a:gd name="connsiteX183" fmla="*/ 2573179 w 5248275"/>
                <a:gd name="connsiteY183" fmla="*/ 9049 h 38100"/>
                <a:gd name="connsiteX184" fmla="*/ 2437924 w 5248275"/>
                <a:gd name="connsiteY184" fmla="*/ 9049 h 38100"/>
                <a:gd name="connsiteX185" fmla="*/ 2436019 w 5248275"/>
                <a:gd name="connsiteY185" fmla="*/ 33814 h 38100"/>
                <a:gd name="connsiteX186" fmla="*/ 2557939 w 5248275"/>
                <a:gd name="connsiteY186" fmla="*/ 33814 h 38100"/>
                <a:gd name="connsiteX187" fmla="*/ 2484596 w 5248275"/>
                <a:gd name="connsiteY187" fmla="*/ 16669 h 38100"/>
                <a:gd name="connsiteX188" fmla="*/ 2484596 w 5248275"/>
                <a:gd name="connsiteY188" fmla="*/ 7144 h 38100"/>
                <a:gd name="connsiteX189" fmla="*/ 2437924 w 5248275"/>
                <a:gd name="connsiteY189" fmla="*/ 7144 h 38100"/>
                <a:gd name="connsiteX190" fmla="*/ 2437924 w 5248275"/>
                <a:gd name="connsiteY190" fmla="*/ 9049 h 38100"/>
                <a:gd name="connsiteX191" fmla="*/ 2437924 w 5248275"/>
                <a:gd name="connsiteY191" fmla="*/ 9049 h 38100"/>
                <a:gd name="connsiteX192" fmla="*/ 2437924 w 5248275"/>
                <a:gd name="connsiteY192" fmla="*/ 9049 h 38100"/>
                <a:gd name="connsiteX193" fmla="*/ 2195036 w 5248275"/>
                <a:gd name="connsiteY193" fmla="*/ 9049 h 38100"/>
                <a:gd name="connsiteX194" fmla="*/ 2193131 w 5248275"/>
                <a:gd name="connsiteY194" fmla="*/ 33814 h 38100"/>
                <a:gd name="connsiteX195" fmla="*/ 2428399 w 5248275"/>
                <a:gd name="connsiteY195" fmla="*/ 33814 h 38100"/>
                <a:gd name="connsiteX196" fmla="*/ 2403634 w 5248275"/>
                <a:gd name="connsiteY196" fmla="*/ 9049 h 38100"/>
                <a:gd name="connsiteX197" fmla="*/ 2195036 w 5248275"/>
                <a:gd name="connsiteY197" fmla="*/ 9049 h 38100"/>
                <a:gd name="connsiteX198" fmla="*/ 2195036 w 5248275"/>
                <a:gd name="connsiteY198" fmla="*/ 9049 h 38100"/>
                <a:gd name="connsiteX199" fmla="*/ 2195036 w 5248275"/>
                <a:gd name="connsiteY199" fmla="*/ 9049 h 38100"/>
                <a:gd name="connsiteX200" fmla="*/ 2195036 w 5248275"/>
                <a:gd name="connsiteY200" fmla="*/ 9049 h 38100"/>
                <a:gd name="connsiteX201" fmla="*/ 2150269 w 5248275"/>
                <a:gd name="connsiteY201" fmla="*/ 9049 h 38100"/>
                <a:gd name="connsiteX202" fmla="*/ 2142649 w 5248275"/>
                <a:gd name="connsiteY202" fmla="*/ 33814 h 38100"/>
                <a:gd name="connsiteX203" fmla="*/ 2161699 w 5248275"/>
                <a:gd name="connsiteY203" fmla="*/ 33814 h 38100"/>
                <a:gd name="connsiteX204" fmla="*/ 2161699 w 5248275"/>
                <a:gd name="connsiteY204" fmla="*/ 24289 h 38100"/>
                <a:gd name="connsiteX205" fmla="*/ 2167414 w 5248275"/>
                <a:gd name="connsiteY205" fmla="*/ 24289 h 38100"/>
                <a:gd name="connsiteX206" fmla="*/ 2167414 w 5248275"/>
                <a:gd name="connsiteY206" fmla="*/ 33814 h 38100"/>
                <a:gd name="connsiteX207" fmla="*/ 2175034 w 5248275"/>
                <a:gd name="connsiteY207" fmla="*/ 33814 h 38100"/>
                <a:gd name="connsiteX208" fmla="*/ 2173129 w 5248275"/>
                <a:gd name="connsiteY208" fmla="*/ 30004 h 38100"/>
                <a:gd name="connsiteX209" fmla="*/ 2188369 w 5248275"/>
                <a:gd name="connsiteY209" fmla="*/ 9049 h 38100"/>
                <a:gd name="connsiteX210" fmla="*/ 2150269 w 5248275"/>
                <a:gd name="connsiteY210" fmla="*/ 9049 h 38100"/>
                <a:gd name="connsiteX211" fmla="*/ 2150269 w 5248275"/>
                <a:gd name="connsiteY211" fmla="*/ 9049 h 38100"/>
                <a:gd name="connsiteX212" fmla="*/ 2150269 w 5248275"/>
                <a:gd name="connsiteY212" fmla="*/ 9049 h 38100"/>
                <a:gd name="connsiteX213" fmla="*/ 2150269 w 5248275"/>
                <a:gd name="connsiteY213" fmla="*/ 9049 h 38100"/>
                <a:gd name="connsiteX214" fmla="*/ 1875949 w 5248275"/>
                <a:gd name="connsiteY214" fmla="*/ 9049 h 38100"/>
                <a:gd name="connsiteX215" fmla="*/ 1877854 w 5248275"/>
                <a:gd name="connsiteY215" fmla="*/ 30004 h 38100"/>
                <a:gd name="connsiteX216" fmla="*/ 1875949 w 5248275"/>
                <a:gd name="connsiteY216" fmla="*/ 9049 h 38100"/>
                <a:gd name="connsiteX217" fmla="*/ 1875949 w 5248275"/>
                <a:gd name="connsiteY217" fmla="*/ 9049 h 38100"/>
                <a:gd name="connsiteX218" fmla="*/ 1875949 w 5248275"/>
                <a:gd name="connsiteY218" fmla="*/ 9049 h 38100"/>
                <a:gd name="connsiteX219" fmla="*/ 1875949 w 5248275"/>
                <a:gd name="connsiteY219" fmla="*/ 9049 h 38100"/>
                <a:gd name="connsiteX220" fmla="*/ 1875949 w 5248275"/>
                <a:gd name="connsiteY220" fmla="*/ 9049 h 38100"/>
                <a:gd name="connsiteX221" fmla="*/ 1777841 w 5248275"/>
                <a:gd name="connsiteY221" fmla="*/ 9049 h 38100"/>
                <a:gd name="connsiteX222" fmla="*/ 1777841 w 5248275"/>
                <a:gd name="connsiteY222" fmla="*/ 12859 h 38100"/>
                <a:gd name="connsiteX223" fmla="*/ 1772126 w 5248275"/>
                <a:gd name="connsiteY223" fmla="*/ 12859 h 38100"/>
                <a:gd name="connsiteX224" fmla="*/ 1772126 w 5248275"/>
                <a:gd name="connsiteY224" fmla="*/ 9049 h 38100"/>
                <a:gd name="connsiteX225" fmla="*/ 1731169 w 5248275"/>
                <a:gd name="connsiteY225" fmla="*/ 9049 h 38100"/>
                <a:gd name="connsiteX226" fmla="*/ 1727359 w 5248275"/>
                <a:gd name="connsiteY226" fmla="*/ 18574 h 38100"/>
                <a:gd name="connsiteX227" fmla="*/ 1659731 w 5248275"/>
                <a:gd name="connsiteY227" fmla="*/ 24289 h 38100"/>
                <a:gd name="connsiteX228" fmla="*/ 1584484 w 5248275"/>
                <a:gd name="connsiteY228" fmla="*/ 12859 h 38100"/>
                <a:gd name="connsiteX229" fmla="*/ 1584484 w 5248275"/>
                <a:gd name="connsiteY229" fmla="*/ 9049 h 38100"/>
                <a:gd name="connsiteX230" fmla="*/ 1555909 w 5248275"/>
                <a:gd name="connsiteY230" fmla="*/ 9049 h 38100"/>
                <a:gd name="connsiteX231" fmla="*/ 1540669 w 5248275"/>
                <a:gd name="connsiteY231" fmla="*/ 33814 h 38100"/>
                <a:gd name="connsiteX232" fmla="*/ 1593056 w 5248275"/>
                <a:gd name="connsiteY232" fmla="*/ 33814 h 38100"/>
                <a:gd name="connsiteX233" fmla="*/ 1606391 w 5248275"/>
                <a:gd name="connsiteY233" fmla="*/ 24289 h 38100"/>
                <a:gd name="connsiteX234" fmla="*/ 1596866 w 5248275"/>
                <a:gd name="connsiteY234" fmla="*/ 33814 h 38100"/>
                <a:gd name="connsiteX235" fmla="*/ 1737836 w 5248275"/>
                <a:gd name="connsiteY235" fmla="*/ 33814 h 38100"/>
                <a:gd name="connsiteX236" fmla="*/ 1743551 w 5248275"/>
                <a:gd name="connsiteY236" fmla="*/ 16669 h 38100"/>
                <a:gd name="connsiteX237" fmla="*/ 1760696 w 5248275"/>
                <a:gd name="connsiteY237" fmla="*/ 33814 h 38100"/>
                <a:gd name="connsiteX238" fmla="*/ 1777841 w 5248275"/>
                <a:gd name="connsiteY238" fmla="*/ 33814 h 38100"/>
                <a:gd name="connsiteX239" fmla="*/ 1808321 w 5248275"/>
                <a:gd name="connsiteY239" fmla="*/ 7144 h 38100"/>
                <a:gd name="connsiteX240" fmla="*/ 1777841 w 5248275"/>
                <a:gd name="connsiteY240" fmla="*/ 9049 h 38100"/>
                <a:gd name="connsiteX241" fmla="*/ 1777841 w 5248275"/>
                <a:gd name="connsiteY241" fmla="*/ 9049 h 38100"/>
                <a:gd name="connsiteX242" fmla="*/ 1777841 w 5248275"/>
                <a:gd name="connsiteY242" fmla="*/ 9049 h 38100"/>
                <a:gd name="connsiteX243" fmla="*/ 1777841 w 5248275"/>
                <a:gd name="connsiteY243" fmla="*/ 9049 h 38100"/>
                <a:gd name="connsiteX244" fmla="*/ 1473994 w 5248275"/>
                <a:gd name="connsiteY244" fmla="*/ 9049 h 38100"/>
                <a:gd name="connsiteX245" fmla="*/ 1479709 w 5248275"/>
                <a:gd name="connsiteY245" fmla="*/ 33814 h 38100"/>
                <a:gd name="connsiteX246" fmla="*/ 1508284 w 5248275"/>
                <a:gd name="connsiteY246" fmla="*/ 33814 h 38100"/>
                <a:gd name="connsiteX247" fmla="*/ 1512094 w 5248275"/>
                <a:gd name="connsiteY247" fmla="*/ 9049 h 38100"/>
                <a:gd name="connsiteX248" fmla="*/ 1473994 w 5248275"/>
                <a:gd name="connsiteY248" fmla="*/ 9049 h 38100"/>
                <a:gd name="connsiteX249" fmla="*/ 1473994 w 5248275"/>
                <a:gd name="connsiteY249" fmla="*/ 9049 h 38100"/>
                <a:gd name="connsiteX250" fmla="*/ 1473994 w 5248275"/>
                <a:gd name="connsiteY250" fmla="*/ 9049 h 38100"/>
                <a:gd name="connsiteX251" fmla="*/ 1473994 w 5248275"/>
                <a:gd name="connsiteY251" fmla="*/ 9049 h 38100"/>
                <a:gd name="connsiteX252" fmla="*/ 1269206 w 5248275"/>
                <a:gd name="connsiteY252" fmla="*/ 9049 h 38100"/>
                <a:gd name="connsiteX253" fmla="*/ 1255871 w 5248275"/>
                <a:gd name="connsiteY253" fmla="*/ 12859 h 38100"/>
                <a:gd name="connsiteX254" fmla="*/ 1255871 w 5248275"/>
                <a:gd name="connsiteY254" fmla="*/ 31909 h 38100"/>
                <a:gd name="connsiteX255" fmla="*/ 1236821 w 5248275"/>
                <a:gd name="connsiteY255" fmla="*/ 31909 h 38100"/>
                <a:gd name="connsiteX256" fmla="*/ 1233011 w 5248275"/>
                <a:gd name="connsiteY256" fmla="*/ 35719 h 38100"/>
                <a:gd name="connsiteX257" fmla="*/ 1310164 w 5248275"/>
                <a:gd name="connsiteY257" fmla="*/ 35719 h 38100"/>
                <a:gd name="connsiteX258" fmla="*/ 1360646 w 5248275"/>
                <a:gd name="connsiteY258" fmla="*/ 12859 h 38100"/>
                <a:gd name="connsiteX259" fmla="*/ 1353026 w 5248275"/>
                <a:gd name="connsiteY259" fmla="*/ 9049 h 38100"/>
                <a:gd name="connsiteX260" fmla="*/ 1269206 w 5248275"/>
                <a:gd name="connsiteY260" fmla="*/ 9049 h 38100"/>
                <a:gd name="connsiteX261" fmla="*/ 1269206 w 5248275"/>
                <a:gd name="connsiteY261" fmla="*/ 9049 h 38100"/>
                <a:gd name="connsiteX262" fmla="*/ 1269206 w 5248275"/>
                <a:gd name="connsiteY262" fmla="*/ 9049 h 38100"/>
                <a:gd name="connsiteX263" fmla="*/ 1269206 w 5248275"/>
                <a:gd name="connsiteY263" fmla="*/ 9049 h 38100"/>
                <a:gd name="connsiteX264" fmla="*/ 1199674 w 5248275"/>
                <a:gd name="connsiteY264" fmla="*/ 9049 h 38100"/>
                <a:gd name="connsiteX265" fmla="*/ 1171099 w 5248275"/>
                <a:gd name="connsiteY265" fmla="*/ 33814 h 38100"/>
                <a:gd name="connsiteX266" fmla="*/ 1193959 w 5248275"/>
                <a:gd name="connsiteY266" fmla="*/ 33814 h 38100"/>
                <a:gd name="connsiteX267" fmla="*/ 1220629 w 5248275"/>
                <a:gd name="connsiteY267" fmla="*/ 9049 h 38100"/>
                <a:gd name="connsiteX268" fmla="*/ 1199674 w 5248275"/>
                <a:gd name="connsiteY268" fmla="*/ 9049 h 38100"/>
                <a:gd name="connsiteX269" fmla="*/ 1199674 w 5248275"/>
                <a:gd name="connsiteY269" fmla="*/ 9049 h 38100"/>
                <a:gd name="connsiteX270" fmla="*/ 1199674 w 5248275"/>
                <a:gd name="connsiteY270" fmla="*/ 9049 h 38100"/>
                <a:gd name="connsiteX271" fmla="*/ 1199674 w 5248275"/>
                <a:gd name="connsiteY271" fmla="*/ 9049 h 38100"/>
                <a:gd name="connsiteX272" fmla="*/ 1155859 w 5248275"/>
                <a:gd name="connsiteY272" fmla="*/ 9049 h 38100"/>
                <a:gd name="connsiteX273" fmla="*/ 1155859 w 5248275"/>
                <a:gd name="connsiteY273" fmla="*/ 9049 h 38100"/>
                <a:gd name="connsiteX274" fmla="*/ 1155859 w 5248275"/>
                <a:gd name="connsiteY274" fmla="*/ 9049 h 38100"/>
                <a:gd name="connsiteX275" fmla="*/ 1155859 w 5248275"/>
                <a:gd name="connsiteY275" fmla="*/ 9049 h 38100"/>
                <a:gd name="connsiteX276" fmla="*/ 1155859 w 5248275"/>
                <a:gd name="connsiteY276" fmla="*/ 9049 h 38100"/>
                <a:gd name="connsiteX277" fmla="*/ 1155859 w 5248275"/>
                <a:gd name="connsiteY277" fmla="*/ 9049 h 38100"/>
                <a:gd name="connsiteX278" fmla="*/ 968216 w 5248275"/>
                <a:gd name="connsiteY278" fmla="*/ 9049 h 38100"/>
                <a:gd name="connsiteX279" fmla="*/ 972026 w 5248275"/>
                <a:gd name="connsiteY279" fmla="*/ 33814 h 38100"/>
                <a:gd name="connsiteX280" fmla="*/ 1126331 w 5248275"/>
                <a:gd name="connsiteY280" fmla="*/ 33814 h 38100"/>
                <a:gd name="connsiteX281" fmla="*/ 1126331 w 5248275"/>
                <a:gd name="connsiteY281" fmla="*/ 16669 h 38100"/>
                <a:gd name="connsiteX282" fmla="*/ 1145381 w 5248275"/>
                <a:gd name="connsiteY282" fmla="*/ 16669 h 38100"/>
                <a:gd name="connsiteX283" fmla="*/ 1145381 w 5248275"/>
                <a:gd name="connsiteY283" fmla="*/ 7144 h 38100"/>
                <a:gd name="connsiteX284" fmla="*/ 967264 w 5248275"/>
                <a:gd name="connsiteY284" fmla="*/ 7144 h 38100"/>
                <a:gd name="connsiteX285" fmla="*/ 967264 w 5248275"/>
                <a:gd name="connsiteY285" fmla="*/ 9049 h 38100"/>
                <a:gd name="connsiteX286" fmla="*/ 968216 w 5248275"/>
                <a:gd name="connsiteY286" fmla="*/ 9049 h 38100"/>
                <a:gd name="connsiteX287" fmla="*/ 968216 w 5248275"/>
                <a:gd name="connsiteY287" fmla="*/ 9049 h 38100"/>
                <a:gd name="connsiteX288" fmla="*/ 831056 w 5248275"/>
                <a:gd name="connsiteY288" fmla="*/ 9049 h 38100"/>
                <a:gd name="connsiteX289" fmla="*/ 817721 w 5248275"/>
                <a:gd name="connsiteY289" fmla="*/ 33814 h 38100"/>
                <a:gd name="connsiteX290" fmla="*/ 885349 w 5248275"/>
                <a:gd name="connsiteY290" fmla="*/ 33814 h 38100"/>
                <a:gd name="connsiteX291" fmla="*/ 896779 w 5248275"/>
                <a:gd name="connsiteY291" fmla="*/ 9049 h 38100"/>
                <a:gd name="connsiteX292" fmla="*/ 831056 w 5248275"/>
                <a:gd name="connsiteY292" fmla="*/ 9049 h 38100"/>
                <a:gd name="connsiteX293" fmla="*/ 831056 w 5248275"/>
                <a:gd name="connsiteY293" fmla="*/ 9049 h 38100"/>
                <a:gd name="connsiteX294" fmla="*/ 831056 w 5248275"/>
                <a:gd name="connsiteY294" fmla="*/ 9049 h 38100"/>
                <a:gd name="connsiteX295" fmla="*/ 831056 w 5248275"/>
                <a:gd name="connsiteY295" fmla="*/ 9049 h 38100"/>
                <a:gd name="connsiteX296" fmla="*/ 751999 w 5248275"/>
                <a:gd name="connsiteY296" fmla="*/ 9049 h 38100"/>
                <a:gd name="connsiteX297" fmla="*/ 753904 w 5248275"/>
                <a:gd name="connsiteY297" fmla="*/ 12859 h 38100"/>
                <a:gd name="connsiteX298" fmla="*/ 759619 w 5248275"/>
                <a:gd name="connsiteY298" fmla="*/ 18574 h 38100"/>
                <a:gd name="connsiteX299" fmla="*/ 782479 w 5248275"/>
                <a:gd name="connsiteY299" fmla="*/ 9049 h 38100"/>
                <a:gd name="connsiteX300" fmla="*/ 751999 w 5248275"/>
                <a:gd name="connsiteY300" fmla="*/ 9049 h 38100"/>
                <a:gd name="connsiteX301" fmla="*/ 751999 w 5248275"/>
                <a:gd name="connsiteY301" fmla="*/ 9049 h 38100"/>
                <a:gd name="connsiteX302" fmla="*/ 751999 w 5248275"/>
                <a:gd name="connsiteY302" fmla="*/ 9049 h 38100"/>
                <a:gd name="connsiteX303" fmla="*/ 751999 w 5248275"/>
                <a:gd name="connsiteY303" fmla="*/ 9049 h 38100"/>
                <a:gd name="connsiteX304" fmla="*/ 741521 w 5248275"/>
                <a:gd name="connsiteY304" fmla="*/ 9049 h 38100"/>
                <a:gd name="connsiteX305" fmla="*/ 741521 w 5248275"/>
                <a:gd name="connsiteY305" fmla="*/ 12859 h 38100"/>
                <a:gd name="connsiteX306" fmla="*/ 747236 w 5248275"/>
                <a:gd name="connsiteY306" fmla="*/ 10954 h 38100"/>
                <a:gd name="connsiteX307" fmla="*/ 741521 w 5248275"/>
                <a:gd name="connsiteY307" fmla="*/ 9049 h 38100"/>
                <a:gd name="connsiteX308" fmla="*/ 741521 w 5248275"/>
                <a:gd name="connsiteY308" fmla="*/ 9049 h 38100"/>
                <a:gd name="connsiteX309" fmla="*/ 741521 w 5248275"/>
                <a:gd name="connsiteY309" fmla="*/ 9049 h 38100"/>
                <a:gd name="connsiteX310" fmla="*/ 741521 w 5248275"/>
                <a:gd name="connsiteY310" fmla="*/ 9049 h 38100"/>
                <a:gd name="connsiteX311" fmla="*/ 664369 w 5248275"/>
                <a:gd name="connsiteY311" fmla="*/ 9049 h 38100"/>
                <a:gd name="connsiteX312" fmla="*/ 666274 w 5248275"/>
                <a:gd name="connsiteY312" fmla="*/ 18574 h 38100"/>
                <a:gd name="connsiteX313" fmla="*/ 660559 w 5248275"/>
                <a:gd name="connsiteY313" fmla="*/ 18574 h 38100"/>
                <a:gd name="connsiteX314" fmla="*/ 660559 w 5248275"/>
                <a:gd name="connsiteY314" fmla="*/ 9049 h 38100"/>
                <a:gd name="connsiteX315" fmla="*/ 610076 w 5248275"/>
                <a:gd name="connsiteY315" fmla="*/ 9049 h 38100"/>
                <a:gd name="connsiteX316" fmla="*/ 611981 w 5248275"/>
                <a:gd name="connsiteY316" fmla="*/ 35719 h 38100"/>
                <a:gd name="connsiteX317" fmla="*/ 623411 w 5248275"/>
                <a:gd name="connsiteY317" fmla="*/ 35719 h 38100"/>
                <a:gd name="connsiteX318" fmla="*/ 621506 w 5248275"/>
                <a:gd name="connsiteY318" fmla="*/ 31909 h 38100"/>
                <a:gd name="connsiteX319" fmla="*/ 627221 w 5248275"/>
                <a:gd name="connsiteY319" fmla="*/ 31909 h 38100"/>
                <a:gd name="connsiteX320" fmla="*/ 646271 w 5248275"/>
                <a:gd name="connsiteY320" fmla="*/ 12859 h 38100"/>
                <a:gd name="connsiteX321" fmla="*/ 640556 w 5248275"/>
                <a:gd name="connsiteY321" fmla="*/ 31909 h 38100"/>
                <a:gd name="connsiteX322" fmla="*/ 638651 w 5248275"/>
                <a:gd name="connsiteY322" fmla="*/ 35719 h 38100"/>
                <a:gd name="connsiteX323" fmla="*/ 679609 w 5248275"/>
                <a:gd name="connsiteY323" fmla="*/ 35719 h 38100"/>
                <a:gd name="connsiteX324" fmla="*/ 683419 w 5248275"/>
                <a:gd name="connsiteY324" fmla="*/ 10954 h 38100"/>
                <a:gd name="connsiteX325" fmla="*/ 664369 w 5248275"/>
                <a:gd name="connsiteY325" fmla="*/ 9049 h 38100"/>
                <a:gd name="connsiteX326" fmla="*/ 664369 w 5248275"/>
                <a:gd name="connsiteY326" fmla="*/ 9049 h 38100"/>
                <a:gd name="connsiteX327" fmla="*/ 664369 w 5248275"/>
                <a:gd name="connsiteY327" fmla="*/ 9049 h 38100"/>
                <a:gd name="connsiteX328" fmla="*/ 664369 w 5248275"/>
                <a:gd name="connsiteY328" fmla="*/ 9049 h 38100"/>
                <a:gd name="connsiteX329" fmla="*/ 496729 w 5248275"/>
                <a:gd name="connsiteY329" fmla="*/ 9049 h 38100"/>
                <a:gd name="connsiteX330" fmla="*/ 500539 w 5248275"/>
                <a:gd name="connsiteY330" fmla="*/ 24289 h 38100"/>
                <a:gd name="connsiteX331" fmla="*/ 450056 w 5248275"/>
                <a:gd name="connsiteY331" fmla="*/ 30004 h 38100"/>
                <a:gd name="connsiteX332" fmla="*/ 450056 w 5248275"/>
                <a:gd name="connsiteY332" fmla="*/ 33814 h 38100"/>
                <a:gd name="connsiteX333" fmla="*/ 519589 w 5248275"/>
                <a:gd name="connsiteY333" fmla="*/ 33814 h 38100"/>
                <a:gd name="connsiteX334" fmla="*/ 515779 w 5248275"/>
                <a:gd name="connsiteY334" fmla="*/ 9049 h 38100"/>
                <a:gd name="connsiteX335" fmla="*/ 496729 w 5248275"/>
                <a:gd name="connsiteY335" fmla="*/ 9049 h 38100"/>
                <a:gd name="connsiteX336" fmla="*/ 496729 w 5248275"/>
                <a:gd name="connsiteY336" fmla="*/ 9049 h 38100"/>
                <a:gd name="connsiteX337" fmla="*/ 496729 w 5248275"/>
                <a:gd name="connsiteY337" fmla="*/ 9049 h 38100"/>
                <a:gd name="connsiteX338" fmla="*/ 496729 w 5248275"/>
                <a:gd name="connsiteY338" fmla="*/ 9049 h 38100"/>
                <a:gd name="connsiteX339" fmla="*/ 241459 w 5248275"/>
                <a:gd name="connsiteY339" fmla="*/ 9049 h 38100"/>
                <a:gd name="connsiteX340" fmla="*/ 245269 w 5248275"/>
                <a:gd name="connsiteY340" fmla="*/ 30004 h 38100"/>
                <a:gd name="connsiteX341" fmla="*/ 183356 w 5248275"/>
                <a:gd name="connsiteY341" fmla="*/ 24289 h 38100"/>
                <a:gd name="connsiteX342" fmla="*/ 171926 w 5248275"/>
                <a:gd name="connsiteY342" fmla="*/ 9049 h 38100"/>
                <a:gd name="connsiteX343" fmla="*/ 38576 w 5248275"/>
                <a:gd name="connsiteY343" fmla="*/ 9049 h 38100"/>
                <a:gd name="connsiteX344" fmla="*/ 46196 w 5248275"/>
                <a:gd name="connsiteY344" fmla="*/ 18574 h 38100"/>
                <a:gd name="connsiteX345" fmla="*/ 7144 w 5248275"/>
                <a:gd name="connsiteY345" fmla="*/ 35719 h 38100"/>
                <a:gd name="connsiteX346" fmla="*/ 311944 w 5248275"/>
                <a:gd name="connsiteY346" fmla="*/ 35719 h 38100"/>
                <a:gd name="connsiteX347" fmla="*/ 306229 w 5248275"/>
                <a:gd name="connsiteY347" fmla="*/ 10954 h 38100"/>
                <a:gd name="connsiteX348" fmla="*/ 241459 w 5248275"/>
                <a:gd name="connsiteY348" fmla="*/ 9049 h 38100"/>
                <a:gd name="connsiteX349" fmla="*/ 241459 w 5248275"/>
                <a:gd name="connsiteY349" fmla="*/ 9049 h 38100"/>
                <a:gd name="connsiteX350" fmla="*/ 241459 w 5248275"/>
                <a:gd name="connsiteY350" fmla="*/ 9049 h 38100"/>
                <a:gd name="connsiteX351" fmla="*/ 241459 w 5248275"/>
                <a:gd name="connsiteY351" fmla="*/ 9049 h 38100"/>
                <a:gd name="connsiteX352" fmla="*/ 5116354 w 5248275"/>
                <a:gd name="connsiteY352" fmla="*/ 35719 h 38100"/>
                <a:gd name="connsiteX353" fmla="*/ 5118259 w 5248275"/>
                <a:gd name="connsiteY353" fmla="*/ 26194 h 38100"/>
                <a:gd name="connsiteX354" fmla="*/ 5112544 w 5248275"/>
                <a:gd name="connsiteY354" fmla="*/ 20479 h 38100"/>
                <a:gd name="connsiteX355" fmla="*/ 5106829 w 5248275"/>
                <a:gd name="connsiteY355" fmla="*/ 20479 h 38100"/>
                <a:gd name="connsiteX356" fmla="*/ 5106829 w 5248275"/>
                <a:gd name="connsiteY356" fmla="*/ 37624 h 38100"/>
                <a:gd name="connsiteX357" fmla="*/ 5116354 w 5248275"/>
                <a:gd name="connsiteY357" fmla="*/ 35719 h 38100"/>
                <a:gd name="connsiteX358" fmla="*/ 5116354 w 5248275"/>
                <a:gd name="connsiteY358" fmla="*/ 35719 h 38100"/>
                <a:gd name="connsiteX359" fmla="*/ 5116354 w 5248275"/>
                <a:gd name="connsiteY359" fmla="*/ 35719 h 38100"/>
                <a:gd name="connsiteX360" fmla="*/ 5116354 w 5248275"/>
                <a:gd name="connsiteY360" fmla="*/ 35719 h 38100"/>
                <a:gd name="connsiteX361" fmla="*/ 4590574 w 5248275"/>
                <a:gd name="connsiteY361" fmla="*/ 35719 h 38100"/>
                <a:gd name="connsiteX362" fmla="*/ 4590574 w 5248275"/>
                <a:gd name="connsiteY362" fmla="*/ 31909 h 38100"/>
                <a:gd name="connsiteX363" fmla="*/ 4579144 w 5248275"/>
                <a:gd name="connsiteY363" fmla="*/ 31909 h 38100"/>
                <a:gd name="connsiteX364" fmla="*/ 4554379 w 5248275"/>
                <a:gd name="connsiteY364" fmla="*/ 26194 h 38100"/>
                <a:gd name="connsiteX365" fmla="*/ 4539139 w 5248275"/>
                <a:gd name="connsiteY365" fmla="*/ 35719 h 38100"/>
                <a:gd name="connsiteX366" fmla="*/ 4590574 w 5248275"/>
                <a:gd name="connsiteY366" fmla="*/ 35719 h 38100"/>
                <a:gd name="connsiteX367" fmla="*/ 4590574 w 5248275"/>
                <a:gd name="connsiteY367" fmla="*/ 35719 h 38100"/>
                <a:gd name="connsiteX368" fmla="*/ 4590574 w 5248275"/>
                <a:gd name="connsiteY368" fmla="*/ 35719 h 38100"/>
                <a:gd name="connsiteX369" fmla="*/ 4590574 w 5248275"/>
                <a:gd name="connsiteY369" fmla="*/ 35719 h 38100"/>
                <a:gd name="connsiteX370" fmla="*/ 3253264 w 5248275"/>
                <a:gd name="connsiteY370" fmla="*/ 35719 h 38100"/>
                <a:gd name="connsiteX371" fmla="*/ 3243739 w 5248275"/>
                <a:gd name="connsiteY371" fmla="*/ 18574 h 38100"/>
                <a:gd name="connsiteX372" fmla="*/ 3232309 w 5248275"/>
                <a:gd name="connsiteY372" fmla="*/ 18574 h 38100"/>
                <a:gd name="connsiteX373" fmla="*/ 3220879 w 5248275"/>
                <a:gd name="connsiteY373" fmla="*/ 30004 h 38100"/>
                <a:gd name="connsiteX374" fmla="*/ 3224689 w 5248275"/>
                <a:gd name="connsiteY374" fmla="*/ 33814 h 38100"/>
                <a:gd name="connsiteX375" fmla="*/ 3253264 w 5248275"/>
                <a:gd name="connsiteY375" fmla="*/ 35719 h 38100"/>
                <a:gd name="connsiteX376" fmla="*/ 3253264 w 5248275"/>
                <a:gd name="connsiteY376" fmla="*/ 35719 h 38100"/>
                <a:gd name="connsiteX377" fmla="*/ 3253264 w 5248275"/>
                <a:gd name="connsiteY377" fmla="*/ 35719 h 38100"/>
                <a:gd name="connsiteX378" fmla="*/ 3253264 w 5248275"/>
                <a:gd name="connsiteY378" fmla="*/ 35719 h 38100"/>
                <a:gd name="connsiteX379" fmla="*/ 3098959 w 5248275"/>
                <a:gd name="connsiteY379" fmla="*/ 35719 h 38100"/>
                <a:gd name="connsiteX380" fmla="*/ 3089434 w 5248275"/>
                <a:gd name="connsiteY380" fmla="*/ 18574 h 38100"/>
                <a:gd name="connsiteX381" fmla="*/ 3108484 w 5248275"/>
                <a:gd name="connsiteY381" fmla="*/ 12859 h 38100"/>
                <a:gd name="connsiteX382" fmla="*/ 3046571 w 5248275"/>
                <a:gd name="connsiteY382" fmla="*/ 12859 h 38100"/>
                <a:gd name="connsiteX383" fmla="*/ 3046571 w 5248275"/>
                <a:gd name="connsiteY383" fmla="*/ 24289 h 38100"/>
                <a:gd name="connsiteX384" fmla="*/ 3069431 w 5248275"/>
                <a:gd name="connsiteY384" fmla="*/ 33814 h 38100"/>
                <a:gd name="connsiteX385" fmla="*/ 3098959 w 5248275"/>
                <a:gd name="connsiteY385" fmla="*/ 35719 h 38100"/>
                <a:gd name="connsiteX386" fmla="*/ 3098959 w 5248275"/>
                <a:gd name="connsiteY386" fmla="*/ 35719 h 38100"/>
                <a:gd name="connsiteX387" fmla="*/ 3098959 w 5248275"/>
                <a:gd name="connsiteY387" fmla="*/ 35719 h 38100"/>
                <a:gd name="connsiteX388" fmla="*/ 3098959 w 5248275"/>
                <a:gd name="connsiteY388" fmla="*/ 35719 h 38100"/>
                <a:gd name="connsiteX389" fmla="*/ 3016091 w 5248275"/>
                <a:gd name="connsiteY389" fmla="*/ 35719 h 38100"/>
                <a:gd name="connsiteX390" fmla="*/ 3014186 w 5248275"/>
                <a:gd name="connsiteY390" fmla="*/ 31909 h 38100"/>
                <a:gd name="connsiteX391" fmla="*/ 3006566 w 5248275"/>
                <a:gd name="connsiteY391" fmla="*/ 35719 h 38100"/>
                <a:gd name="connsiteX392" fmla="*/ 3016091 w 5248275"/>
                <a:gd name="connsiteY392" fmla="*/ 35719 h 38100"/>
                <a:gd name="connsiteX393" fmla="*/ 3016091 w 5248275"/>
                <a:gd name="connsiteY393" fmla="*/ 35719 h 38100"/>
                <a:gd name="connsiteX394" fmla="*/ 3016091 w 5248275"/>
                <a:gd name="connsiteY394" fmla="*/ 35719 h 38100"/>
                <a:gd name="connsiteX395" fmla="*/ 3016091 w 5248275"/>
                <a:gd name="connsiteY395" fmla="*/ 35719 h 38100"/>
                <a:gd name="connsiteX396" fmla="*/ 1746409 w 5248275"/>
                <a:gd name="connsiteY396" fmla="*/ 35719 h 38100"/>
                <a:gd name="connsiteX397" fmla="*/ 1746409 w 5248275"/>
                <a:gd name="connsiteY397" fmla="*/ 31909 h 38100"/>
                <a:gd name="connsiteX398" fmla="*/ 1738789 w 5248275"/>
                <a:gd name="connsiteY398" fmla="*/ 35719 h 38100"/>
                <a:gd name="connsiteX399" fmla="*/ 1746409 w 5248275"/>
                <a:gd name="connsiteY399" fmla="*/ 35719 h 38100"/>
                <a:gd name="connsiteX400" fmla="*/ 1746409 w 5248275"/>
                <a:gd name="connsiteY400" fmla="*/ 35719 h 38100"/>
                <a:gd name="connsiteX401" fmla="*/ 1746409 w 5248275"/>
                <a:gd name="connsiteY401" fmla="*/ 35719 h 38100"/>
                <a:gd name="connsiteX402" fmla="*/ 1746409 w 5248275"/>
                <a:gd name="connsiteY402" fmla="*/ 35719 h 38100"/>
                <a:gd name="connsiteX403" fmla="*/ 1394936 w 5248275"/>
                <a:gd name="connsiteY403" fmla="*/ 35719 h 38100"/>
                <a:gd name="connsiteX404" fmla="*/ 1387316 w 5248275"/>
                <a:gd name="connsiteY404" fmla="*/ 26194 h 38100"/>
                <a:gd name="connsiteX405" fmla="*/ 1368266 w 5248275"/>
                <a:gd name="connsiteY405" fmla="*/ 20479 h 38100"/>
                <a:gd name="connsiteX406" fmla="*/ 1351121 w 5248275"/>
                <a:gd name="connsiteY406" fmla="*/ 37624 h 38100"/>
                <a:gd name="connsiteX407" fmla="*/ 1394936 w 5248275"/>
                <a:gd name="connsiteY407" fmla="*/ 35719 h 38100"/>
                <a:gd name="connsiteX408" fmla="*/ 1394936 w 5248275"/>
                <a:gd name="connsiteY408" fmla="*/ 35719 h 38100"/>
                <a:gd name="connsiteX409" fmla="*/ 1394936 w 5248275"/>
                <a:gd name="connsiteY409" fmla="*/ 35719 h 38100"/>
                <a:gd name="connsiteX410" fmla="*/ 1394936 w 5248275"/>
                <a:gd name="connsiteY410" fmla="*/ 35719 h 38100"/>
                <a:gd name="connsiteX411" fmla="*/ 423386 w 5248275"/>
                <a:gd name="connsiteY411" fmla="*/ 35719 h 38100"/>
                <a:gd name="connsiteX412" fmla="*/ 417671 w 5248275"/>
                <a:gd name="connsiteY412" fmla="*/ 26194 h 38100"/>
                <a:gd name="connsiteX413" fmla="*/ 369094 w 5248275"/>
                <a:gd name="connsiteY413" fmla="*/ 35719 h 38100"/>
                <a:gd name="connsiteX414" fmla="*/ 423386 w 5248275"/>
                <a:gd name="connsiteY414" fmla="*/ 35719 h 38100"/>
                <a:gd name="connsiteX415" fmla="*/ 423386 w 5248275"/>
                <a:gd name="connsiteY415" fmla="*/ 35719 h 38100"/>
                <a:gd name="connsiteX416" fmla="*/ 423386 w 5248275"/>
                <a:gd name="connsiteY416" fmla="*/ 35719 h 38100"/>
                <a:gd name="connsiteX417" fmla="*/ 423386 w 5248275"/>
                <a:gd name="connsiteY417" fmla="*/ 35719 h 38100"/>
                <a:gd name="connsiteX418" fmla="*/ 2379821 w 5248275"/>
                <a:gd name="connsiteY418" fmla="*/ 24289 h 38100"/>
                <a:gd name="connsiteX419" fmla="*/ 2368391 w 5248275"/>
                <a:gd name="connsiteY419" fmla="*/ 30004 h 38100"/>
                <a:gd name="connsiteX420" fmla="*/ 2379821 w 5248275"/>
                <a:gd name="connsiteY420" fmla="*/ 24289 h 38100"/>
                <a:gd name="connsiteX421" fmla="*/ 2379821 w 5248275"/>
                <a:gd name="connsiteY421" fmla="*/ 24289 h 38100"/>
                <a:gd name="connsiteX422" fmla="*/ 2379821 w 5248275"/>
                <a:gd name="connsiteY422" fmla="*/ 24289 h 38100"/>
                <a:gd name="connsiteX423" fmla="*/ 2379821 w 5248275"/>
                <a:gd name="connsiteY423" fmla="*/ 24289 h 38100"/>
                <a:gd name="connsiteX424" fmla="*/ 3547586 w 5248275"/>
                <a:gd name="connsiteY424" fmla="*/ 18574 h 38100"/>
                <a:gd name="connsiteX425" fmla="*/ 3547586 w 5248275"/>
                <a:gd name="connsiteY425" fmla="*/ 30004 h 38100"/>
                <a:gd name="connsiteX426" fmla="*/ 3541871 w 5248275"/>
                <a:gd name="connsiteY426" fmla="*/ 30004 h 38100"/>
                <a:gd name="connsiteX427" fmla="*/ 3541871 w 5248275"/>
                <a:gd name="connsiteY427" fmla="*/ 18574 h 38100"/>
                <a:gd name="connsiteX428" fmla="*/ 3547586 w 5248275"/>
                <a:gd name="connsiteY428" fmla="*/ 18574 h 38100"/>
                <a:gd name="connsiteX429" fmla="*/ 3547586 w 5248275"/>
                <a:gd name="connsiteY429" fmla="*/ 18574 h 38100"/>
                <a:gd name="connsiteX430" fmla="*/ 3547586 w 5248275"/>
                <a:gd name="connsiteY430" fmla="*/ 18574 h 38100"/>
                <a:gd name="connsiteX431" fmla="*/ 3547586 w 5248275"/>
                <a:gd name="connsiteY431" fmla="*/ 18574 h 38100"/>
                <a:gd name="connsiteX432" fmla="*/ 3187541 w 5248275"/>
                <a:gd name="connsiteY432" fmla="*/ 12859 h 38100"/>
                <a:gd name="connsiteX433" fmla="*/ 3193256 w 5248275"/>
                <a:gd name="connsiteY433" fmla="*/ 31909 h 38100"/>
                <a:gd name="connsiteX434" fmla="*/ 3181826 w 5248275"/>
                <a:gd name="connsiteY434" fmla="*/ 31909 h 38100"/>
                <a:gd name="connsiteX435" fmla="*/ 3187541 w 5248275"/>
                <a:gd name="connsiteY435" fmla="*/ 12859 h 38100"/>
                <a:gd name="connsiteX436" fmla="*/ 3187541 w 5248275"/>
                <a:gd name="connsiteY436" fmla="*/ 12859 h 38100"/>
                <a:gd name="connsiteX437" fmla="*/ 3187541 w 5248275"/>
                <a:gd name="connsiteY437" fmla="*/ 12859 h 38100"/>
                <a:gd name="connsiteX438" fmla="*/ 3187541 w 5248275"/>
                <a:gd name="connsiteY438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</a:cxnLst>
              <a:rect l="l" t="t" r="r" b="b"/>
              <a:pathLst>
                <a:path w="5248275" h="38100">
                  <a:moveTo>
                    <a:pt x="5233512" y="9049"/>
                  </a:moveTo>
                  <a:cubicBezTo>
                    <a:pt x="5231607" y="14764"/>
                    <a:pt x="5233512" y="12859"/>
                    <a:pt x="5227796" y="18574"/>
                  </a:cubicBezTo>
                  <a:lnTo>
                    <a:pt x="5227796" y="9049"/>
                  </a:lnTo>
                  <a:lnTo>
                    <a:pt x="5214462" y="9049"/>
                  </a:lnTo>
                  <a:cubicBezTo>
                    <a:pt x="5220176" y="16669"/>
                    <a:pt x="5227796" y="28099"/>
                    <a:pt x="5227796" y="30004"/>
                  </a:cubicBezTo>
                  <a:cubicBezTo>
                    <a:pt x="5227796" y="31909"/>
                    <a:pt x="5227796" y="31909"/>
                    <a:pt x="5229701" y="33814"/>
                  </a:cubicBezTo>
                  <a:lnTo>
                    <a:pt x="5244941" y="33814"/>
                  </a:lnTo>
                  <a:cubicBezTo>
                    <a:pt x="5246846" y="24289"/>
                    <a:pt x="5244941" y="16669"/>
                    <a:pt x="5237321" y="9049"/>
                  </a:cubicBezTo>
                  <a:lnTo>
                    <a:pt x="5233512" y="9049"/>
                  </a:lnTo>
                  <a:lnTo>
                    <a:pt x="5233512" y="9049"/>
                  </a:lnTo>
                  <a:lnTo>
                    <a:pt x="5233512" y="9049"/>
                  </a:lnTo>
                  <a:lnTo>
                    <a:pt x="5233512" y="9049"/>
                  </a:lnTo>
                  <a:close/>
                  <a:moveTo>
                    <a:pt x="5112544" y="9049"/>
                  </a:moveTo>
                  <a:cubicBezTo>
                    <a:pt x="5114449" y="12859"/>
                    <a:pt x="5116354" y="14764"/>
                    <a:pt x="5118259" y="18574"/>
                  </a:cubicBezTo>
                  <a:lnTo>
                    <a:pt x="5120164" y="9049"/>
                  </a:lnTo>
                  <a:lnTo>
                    <a:pt x="5112544" y="9049"/>
                  </a:lnTo>
                  <a:lnTo>
                    <a:pt x="5112544" y="9049"/>
                  </a:lnTo>
                  <a:lnTo>
                    <a:pt x="5112544" y="9049"/>
                  </a:lnTo>
                  <a:lnTo>
                    <a:pt x="5112544" y="9049"/>
                  </a:lnTo>
                  <a:close/>
                  <a:moveTo>
                    <a:pt x="4665821" y="9049"/>
                  </a:moveTo>
                  <a:cubicBezTo>
                    <a:pt x="4658201" y="10954"/>
                    <a:pt x="4652487" y="14764"/>
                    <a:pt x="4646771" y="18574"/>
                  </a:cubicBezTo>
                  <a:lnTo>
                    <a:pt x="4658201" y="18574"/>
                  </a:lnTo>
                  <a:cubicBezTo>
                    <a:pt x="4662012" y="24289"/>
                    <a:pt x="4665821" y="26194"/>
                    <a:pt x="4669632" y="30004"/>
                  </a:cubicBezTo>
                  <a:cubicBezTo>
                    <a:pt x="4684871" y="26194"/>
                    <a:pt x="4684871" y="22384"/>
                    <a:pt x="4700112" y="18574"/>
                  </a:cubicBezTo>
                  <a:lnTo>
                    <a:pt x="4700112" y="24289"/>
                  </a:lnTo>
                  <a:cubicBezTo>
                    <a:pt x="4692491" y="30004"/>
                    <a:pt x="4692491" y="30004"/>
                    <a:pt x="4690587" y="33814"/>
                  </a:cubicBezTo>
                  <a:lnTo>
                    <a:pt x="4775359" y="33814"/>
                  </a:lnTo>
                  <a:cubicBezTo>
                    <a:pt x="4771549" y="26194"/>
                    <a:pt x="4765834" y="18574"/>
                    <a:pt x="4760119" y="9049"/>
                  </a:cubicBezTo>
                  <a:lnTo>
                    <a:pt x="4665821" y="9049"/>
                  </a:lnTo>
                  <a:lnTo>
                    <a:pt x="4665821" y="9049"/>
                  </a:lnTo>
                  <a:lnTo>
                    <a:pt x="4665821" y="9049"/>
                  </a:lnTo>
                  <a:lnTo>
                    <a:pt x="4665821" y="9049"/>
                  </a:lnTo>
                  <a:close/>
                  <a:moveTo>
                    <a:pt x="4621054" y="9049"/>
                  </a:moveTo>
                  <a:cubicBezTo>
                    <a:pt x="4621054" y="12859"/>
                    <a:pt x="4622959" y="10954"/>
                    <a:pt x="4638199" y="12859"/>
                  </a:cubicBezTo>
                  <a:lnTo>
                    <a:pt x="4638199" y="9049"/>
                  </a:lnTo>
                  <a:lnTo>
                    <a:pt x="4621054" y="9049"/>
                  </a:lnTo>
                  <a:lnTo>
                    <a:pt x="4621054" y="9049"/>
                  </a:lnTo>
                  <a:lnTo>
                    <a:pt x="4621054" y="9049"/>
                  </a:lnTo>
                  <a:lnTo>
                    <a:pt x="4621054" y="9049"/>
                  </a:lnTo>
                  <a:close/>
                  <a:moveTo>
                    <a:pt x="4389596" y="9049"/>
                  </a:moveTo>
                  <a:cubicBezTo>
                    <a:pt x="4385787" y="16669"/>
                    <a:pt x="4383882" y="26194"/>
                    <a:pt x="4380071" y="33814"/>
                  </a:cubicBezTo>
                  <a:lnTo>
                    <a:pt x="4428649" y="33814"/>
                  </a:lnTo>
                  <a:cubicBezTo>
                    <a:pt x="4428649" y="31909"/>
                    <a:pt x="4430554" y="31909"/>
                    <a:pt x="4430554" y="30004"/>
                  </a:cubicBezTo>
                  <a:cubicBezTo>
                    <a:pt x="4447699" y="31909"/>
                    <a:pt x="4438174" y="39529"/>
                    <a:pt x="4449604" y="24289"/>
                  </a:cubicBezTo>
                  <a:lnTo>
                    <a:pt x="4455319" y="24289"/>
                  </a:lnTo>
                  <a:cubicBezTo>
                    <a:pt x="4455319" y="28099"/>
                    <a:pt x="4455319" y="31909"/>
                    <a:pt x="4455319" y="33814"/>
                  </a:cubicBezTo>
                  <a:lnTo>
                    <a:pt x="4515326" y="33814"/>
                  </a:lnTo>
                  <a:cubicBezTo>
                    <a:pt x="4534376" y="20479"/>
                    <a:pt x="4558189" y="12859"/>
                    <a:pt x="4579144" y="9049"/>
                  </a:cubicBezTo>
                  <a:lnTo>
                    <a:pt x="4389596" y="9049"/>
                  </a:lnTo>
                  <a:lnTo>
                    <a:pt x="4389596" y="9049"/>
                  </a:lnTo>
                  <a:lnTo>
                    <a:pt x="4389596" y="9049"/>
                  </a:lnTo>
                  <a:lnTo>
                    <a:pt x="4389596" y="9049"/>
                  </a:lnTo>
                  <a:close/>
                  <a:moveTo>
                    <a:pt x="4032409" y="9049"/>
                  </a:moveTo>
                  <a:cubicBezTo>
                    <a:pt x="4032409" y="20479"/>
                    <a:pt x="4030504" y="28099"/>
                    <a:pt x="4026694" y="33814"/>
                  </a:cubicBezTo>
                  <a:lnTo>
                    <a:pt x="4105751" y="33814"/>
                  </a:lnTo>
                  <a:cubicBezTo>
                    <a:pt x="4105751" y="26194"/>
                    <a:pt x="4105751" y="16669"/>
                    <a:pt x="4105751" y="9049"/>
                  </a:cubicBezTo>
                  <a:lnTo>
                    <a:pt x="4032409" y="9049"/>
                  </a:lnTo>
                  <a:lnTo>
                    <a:pt x="4032409" y="9049"/>
                  </a:lnTo>
                  <a:lnTo>
                    <a:pt x="4032409" y="9049"/>
                  </a:lnTo>
                  <a:lnTo>
                    <a:pt x="4032409" y="9049"/>
                  </a:lnTo>
                  <a:close/>
                  <a:moveTo>
                    <a:pt x="3962876" y="9049"/>
                  </a:moveTo>
                  <a:lnTo>
                    <a:pt x="3962876" y="12859"/>
                  </a:lnTo>
                  <a:cubicBezTo>
                    <a:pt x="3960971" y="10954"/>
                    <a:pt x="3960971" y="10954"/>
                    <a:pt x="3959066" y="10954"/>
                  </a:cubicBezTo>
                  <a:lnTo>
                    <a:pt x="3737134" y="10954"/>
                  </a:lnTo>
                  <a:cubicBezTo>
                    <a:pt x="3748564" y="18574"/>
                    <a:pt x="3754279" y="26194"/>
                    <a:pt x="3758089" y="35719"/>
                  </a:cubicBezTo>
                  <a:lnTo>
                    <a:pt x="3804761" y="35719"/>
                  </a:lnTo>
                  <a:cubicBezTo>
                    <a:pt x="3806666" y="31909"/>
                    <a:pt x="3806666" y="28099"/>
                    <a:pt x="3806666" y="18574"/>
                  </a:cubicBezTo>
                  <a:lnTo>
                    <a:pt x="3868579" y="30004"/>
                  </a:lnTo>
                  <a:lnTo>
                    <a:pt x="3868579" y="33814"/>
                  </a:lnTo>
                  <a:lnTo>
                    <a:pt x="3893344" y="33814"/>
                  </a:lnTo>
                  <a:lnTo>
                    <a:pt x="3893344" y="18574"/>
                  </a:lnTo>
                  <a:lnTo>
                    <a:pt x="3936206" y="12859"/>
                  </a:lnTo>
                  <a:lnTo>
                    <a:pt x="3936206" y="35719"/>
                  </a:lnTo>
                  <a:lnTo>
                    <a:pt x="3998119" y="35719"/>
                  </a:lnTo>
                  <a:lnTo>
                    <a:pt x="3998119" y="18574"/>
                  </a:lnTo>
                  <a:lnTo>
                    <a:pt x="4009549" y="18574"/>
                  </a:lnTo>
                  <a:lnTo>
                    <a:pt x="4013359" y="35719"/>
                  </a:lnTo>
                  <a:lnTo>
                    <a:pt x="4020979" y="35719"/>
                  </a:lnTo>
                  <a:cubicBezTo>
                    <a:pt x="4020979" y="26194"/>
                    <a:pt x="4020979" y="16669"/>
                    <a:pt x="4022884" y="10954"/>
                  </a:cubicBezTo>
                  <a:lnTo>
                    <a:pt x="3962876" y="9049"/>
                  </a:lnTo>
                  <a:lnTo>
                    <a:pt x="3962876" y="9049"/>
                  </a:lnTo>
                  <a:lnTo>
                    <a:pt x="3962876" y="9049"/>
                  </a:lnTo>
                  <a:lnTo>
                    <a:pt x="3962876" y="9049"/>
                  </a:lnTo>
                  <a:close/>
                  <a:moveTo>
                    <a:pt x="3527584" y="9049"/>
                  </a:moveTo>
                  <a:cubicBezTo>
                    <a:pt x="3527584" y="18574"/>
                    <a:pt x="3527584" y="26194"/>
                    <a:pt x="3527584" y="33814"/>
                  </a:cubicBezTo>
                  <a:lnTo>
                    <a:pt x="3720941" y="33814"/>
                  </a:lnTo>
                  <a:cubicBezTo>
                    <a:pt x="3720941" y="31909"/>
                    <a:pt x="3720941" y="30004"/>
                    <a:pt x="3720941" y="30004"/>
                  </a:cubicBezTo>
                  <a:cubicBezTo>
                    <a:pt x="3734276" y="22384"/>
                    <a:pt x="3732371" y="26194"/>
                    <a:pt x="3739991" y="10954"/>
                  </a:cubicBezTo>
                  <a:cubicBezTo>
                    <a:pt x="3736181" y="9049"/>
                    <a:pt x="3734276" y="9049"/>
                    <a:pt x="3732371" y="7144"/>
                  </a:cubicBezTo>
                  <a:lnTo>
                    <a:pt x="3527584" y="9049"/>
                  </a:lnTo>
                  <a:lnTo>
                    <a:pt x="3527584" y="9049"/>
                  </a:lnTo>
                  <a:lnTo>
                    <a:pt x="3527584" y="9049"/>
                  </a:lnTo>
                  <a:lnTo>
                    <a:pt x="3527584" y="9049"/>
                  </a:lnTo>
                  <a:close/>
                  <a:moveTo>
                    <a:pt x="3439001" y="9049"/>
                  </a:moveTo>
                  <a:cubicBezTo>
                    <a:pt x="3442811" y="10954"/>
                    <a:pt x="3450431" y="10954"/>
                    <a:pt x="3459956" y="12859"/>
                  </a:cubicBezTo>
                  <a:cubicBezTo>
                    <a:pt x="3469481" y="18574"/>
                    <a:pt x="3475196" y="14764"/>
                    <a:pt x="3497104" y="12859"/>
                  </a:cubicBezTo>
                  <a:lnTo>
                    <a:pt x="3497104" y="35719"/>
                  </a:lnTo>
                  <a:lnTo>
                    <a:pt x="3504724" y="35719"/>
                  </a:lnTo>
                  <a:cubicBezTo>
                    <a:pt x="3508534" y="30004"/>
                    <a:pt x="3508534" y="20479"/>
                    <a:pt x="3510439" y="10954"/>
                  </a:cubicBez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close/>
                  <a:moveTo>
                    <a:pt x="3378994" y="9049"/>
                  </a:moveTo>
                  <a:lnTo>
                    <a:pt x="3378994" y="18574"/>
                  </a:lnTo>
                  <a:lnTo>
                    <a:pt x="3373279" y="18574"/>
                  </a:lnTo>
                  <a:lnTo>
                    <a:pt x="3373279" y="9049"/>
                  </a:lnTo>
                  <a:lnTo>
                    <a:pt x="3354229" y="9049"/>
                  </a:lnTo>
                  <a:lnTo>
                    <a:pt x="3356134" y="12859"/>
                  </a:lnTo>
                  <a:lnTo>
                    <a:pt x="3350419" y="12859"/>
                  </a:lnTo>
                  <a:cubicBezTo>
                    <a:pt x="3350419" y="22384"/>
                    <a:pt x="3344704" y="18574"/>
                    <a:pt x="3344704" y="18574"/>
                  </a:cubicBezTo>
                  <a:lnTo>
                    <a:pt x="3344704" y="9049"/>
                  </a:lnTo>
                  <a:lnTo>
                    <a:pt x="3333274" y="9049"/>
                  </a:lnTo>
                  <a:cubicBezTo>
                    <a:pt x="3329464" y="16669"/>
                    <a:pt x="3329464" y="22384"/>
                    <a:pt x="3333274" y="30004"/>
                  </a:cubicBezTo>
                  <a:lnTo>
                    <a:pt x="3333274" y="33814"/>
                  </a:lnTo>
                  <a:lnTo>
                    <a:pt x="3348514" y="33814"/>
                  </a:lnTo>
                  <a:cubicBezTo>
                    <a:pt x="3358039" y="33814"/>
                    <a:pt x="3367564" y="31909"/>
                    <a:pt x="3375184" y="33814"/>
                  </a:cubicBezTo>
                  <a:lnTo>
                    <a:pt x="3478054" y="33814"/>
                  </a:lnTo>
                  <a:cubicBezTo>
                    <a:pt x="3457099" y="20479"/>
                    <a:pt x="3429476" y="28099"/>
                    <a:pt x="3393281" y="30004"/>
                  </a:cubicBezTo>
                  <a:cubicBezTo>
                    <a:pt x="3393281" y="20479"/>
                    <a:pt x="3391376" y="14764"/>
                    <a:pt x="3389471" y="9049"/>
                  </a:cubicBezTo>
                  <a:lnTo>
                    <a:pt x="3378994" y="9049"/>
                  </a:lnTo>
                  <a:lnTo>
                    <a:pt x="3378994" y="9049"/>
                  </a:lnTo>
                  <a:lnTo>
                    <a:pt x="3378994" y="9049"/>
                  </a:lnTo>
                  <a:lnTo>
                    <a:pt x="3378994" y="9049"/>
                  </a:lnTo>
                  <a:close/>
                  <a:moveTo>
                    <a:pt x="3251359" y="9049"/>
                  </a:moveTo>
                  <a:cubicBezTo>
                    <a:pt x="3257074" y="14764"/>
                    <a:pt x="3255169" y="12859"/>
                    <a:pt x="3266599" y="18574"/>
                  </a:cubicBezTo>
                  <a:cubicBezTo>
                    <a:pt x="3266599" y="14764"/>
                    <a:pt x="3266599" y="12859"/>
                    <a:pt x="3266599" y="9049"/>
                  </a:cubicBezTo>
                  <a:lnTo>
                    <a:pt x="3251359" y="9049"/>
                  </a:lnTo>
                  <a:lnTo>
                    <a:pt x="3251359" y="9049"/>
                  </a:lnTo>
                  <a:lnTo>
                    <a:pt x="3251359" y="9049"/>
                  </a:lnTo>
                  <a:lnTo>
                    <a:pt x="3251359" y="9049"/>
                  </a:lnTo>
                  <a:close/>
                  <a:moveTo>
                    <a:pt x="3224689" y="9049"/>
                  </a:moveTo>
                  <a:cubicBezTo>
                    <a:pt x="3224689" y="9049"/>
                    <a:pt x="3224689" y="10954"/>
                    <a:pt x="3224689" y="12859"/>
                  </a:cubicBezTo>
                  <a:lnTo>
                    <a:pt x="3230404" y="12859"/>
                  </a:lnTo>
                  <a:lnTo>
                    <a:pt x="3230404" y="9049"/>
                  </a:lnTo>
                  <a:lnTo>
                    <a:pt x="3224689" y="9049"/>
                  </a:lnTo>
                  <a:lnTo>
                    <a:pt x="3224689" y="9049"/>
                  </a:lnTo>
                  <a:lnTo>
                    <a:pt x="3224689" y="9049"/>
                  </a:lnTo>
                  <a:lnTo>
                    <a:pt x="3224689" y="9049"/>
                  </a:lnTo>
                  <a:close/>
                  <a:moveTo>
                    <a:pt x="3172301" y="9049"/>
                  </a:moveTo>
                  <a:cubicBezTo>
                    <a:pt x="3172301" y="9049"/>
                    <a:pt x="3174206" y="10954"/>
                    <a:pt x="3174206" y="12859"/>
                  </a:cubicBezTo>
                  <a:cubicBezTo>
                    <a:pt x="3160871" y="10954"/>
                    <a:pt x="3145631" y="7144"/>
                    <a:pt x="3131344" y="18574"/>
                  </a:cubicBezTo>
                  <a:lnTo>
                    <a:pt x="3142774" y="18574"/>
                  </a:lnTo>
                  <a:cubicBezTo>
                    <a:pt x="3152299" y="26194"/>
                    <a:pt x="3163729" y="30004"/>
                    <a:pt x="3175159" y="35719"/>
                  </a:cubicBezTo>
                  <a:lnTo>
                    <a:pt x="3205639" y="35719"/>
                  </a:lnTo>
                  <a:cubicBezTo>
                    <a:pt x="3209449" y="24289"/>
                    <a:pt x="3215164" y="24289"/>
                    <a:pt x="3209449" y="18574"/>
                  </a:cubicBezTo>
                  <a:cubicBezTo>
                    <a:pt x="3205639" y="12859"/>
                    <a:pt x="3203734" y="10954"/>
                    <a:pt x="3199924" y="9049"/>
                  </a:cubicBezTo>
                  <a:lnTo>
                    <a:pt x="3172301" y="9049"/>
                  </a:lnTo>
                  <a:lnTo>
                    <a:pt x="3172301" y="9049"/>
                  </a:lnTo>
                  <a:lnTo>
                    <a:pt x="3172301" y="9049"/>
                  </a:lnTo>
                  <a:lnTo>
                    <a:pt x="3172301" y="9049"/>
                  </a:lnTo>
                  <a:close/>
                  <a:moveTo>
                    <a:pt x="2984659" y="9049"/>
                  </a:moveTo>
                  <a:cubicBezTo>
                    <a:pt x="2984659" y="10954"/>
                    <a:pt x="2982754" y="10954"/>
                    <a:pt x="2980849" y="12859"/>
                  </a:cubicBezTo>
                  <a:cubicBezTo>
                    <a:pt x="2980849" y="12859"/>
                    <a:pt x="2980849" y="10954"/>
                    <a:pt x="2980849" y="9049"/>
                  </a:cubicBezTo>
                  <a:lnTo>
                    <a:pt x="2733199" y="9049"/>
                  </a:lnTo>
                  <a:cubicBezTo>
                    <a:pt x="2754154" y="16669"/>
                    <a:pt x="2779871" y="18574"/>
                    <a:pt x="2795111" y="33814"/>
                  </a:cubicBezTo>
                  <a:lnTo>
                    <a:pt x="2999899" y="33814"/>
                  </a:lnTo>
                  <a:cubicBezTo>
                    <a:pt x="3003709" y="22384"/>
                    <a:pt x="3003709" y="16669"/>
                    <a:pt x="3001804" y="7144"/>
                  </a:cubicBezTo>
                  <a:lnTo>
                    <a:pt x="2984659" y="9049"/>
                  </a:lnTo>
                  <a:lnTo>
                    <a:pt x="2984659" y="9049"/>
                  </a:lnTo>
                  <a:lnTo>
                    <a:pt x="2984659" y="9049"/>
                  </a:lnTo>
                  <a:lnTo>
                    <a:pt x="2984659" y="9049"/>
                  </a:lnTo>
                  <a:close/>
                  <a:moveTo>
                    <a:pt x="2644616" y="9049"/>
                  </a:moveTo>
                  <a:cubicBezTo>
                    <a:pt x="2640806" y="16669"/>
                    <a:pt x="2635091" y="28099"/>
                    <a:pt x="2633186" y="35719"/>
                  </a:cubicBezTo>
                  <a:lnTo>
                    <a:pt x="2689384" y="35719"/>
                  </a:lnTo>
                  <a:cubicBezTo>
                    <a:pt x="2687479" y="31909"/>
                    <a:pt x="2685574" y="28099"/>
                    <a:pt x="2683669" y="26194"/>
                  </a:cubicBezTo>
                  <a:cubicBezTo>
                    <a:pt x="2687479" y="24289"/>
                    <a:pt x="2687479" y="24289"/>
                    <a:pt x="2689384" y="20479"/>
                  </a:cubicBezTo>
                  <a:lnTo>
                    <a:pt x="2700814" y="20479"/>
                  </a:lnTo>
                  <a:cubicBezTo>
                    <a:pt x="2702719" y="31909"/>
                    <a:pt x="2702719" y="31909"/>
                    <a:pt x="2706529" y="37624"/>
                  </a:cubicBezTo>
                  <a:lnTo>
                    <a:pt x="2708434" y="37624"/>
                  </a:lnTo>
                  <a:lnTo>
                    <a:pt x="2708434" y="14764"/>
                  </a:lnTo>
                  <a:cubicBezTo>
                    <a:pt x="2706529" y="12859"/>
                    <a:pt x="2704624" y="12859"/>
                    <a:pt x="2702719" y="12859"/>
                  </a:cubicBezTo>
                  <a:lnTo>
                    <a:pt x="2644616" y="9049"/>
                  </a:lnTo>
                  <a:lnTo>
                    <a:pt x="2644616" y="9049"/>
                  </a:lnTo>
                  <a:lnTo>
                    <a:pt x="2644616" y="9049"/>
                  </a:lnTo>
                  <a:lnTo>
                    <a:pt x="2644616" y="9049"/>
                  </a:lnTo>
                  <a:close/>
                  <a:moveTo>
                    <a:pt x="2573179" y="9049"/>
                  </a:moveTo>
                  <a:cubicBezTo>
                    <a:pt x="2576989" y="18574"/>
                    <a:pt x="2580799" y="26194"/>
                    <a:pt x="2584609" y="33814"/>
                  </a:cubicBezTo>
                  <a:lnTo>
                    <a:pt x="2627471" y="33814"/>
                  </a:lnTo>
                  <a:cubicBezTo>
                    <a:pt x="2623661" y="24289"/>
                    <a:pt x="2623661" y="16669"/>
                    <a:pt x="2625566" y="9049"/>
                  </a:cubicBezTo>
                  <a:lnTo>
                    <a:pt x="2573179" y="9049"/>
                  </a:lnTo>
                  <a:lnTo>
                    <a:pt x="2573179" y="9049"/>
                  </a:lnTo>
                  <a:lnTo>
                    <a:pt x="2573179" y="9049"/>
                  </a:lnTo>
                  <a:lnTo>
                    <a:pt x="2573179" y="9049"/>
                  </a:lnTo>
                  <a:close/>
                  <a:moveTo>
                    <a:pt x="2437924" y="9049"/>
                  </a:moveTo>
                  <a:cubicBezTo>
                    <a:pt x="2436019" y="16669"/>
                    <a:pt x="2436019" y="24289"/>
                    <a:pt x="2436019" y="33814"/>
                  </a:cubicBezTo>
                  <a:lnTo>
                    <a:pt x="2557939" y="33814"/>
                  </a:lnTo>
                  <a:cubicBezTo>
                    <a:pt x="2540794" y="20479"/>
                    <a:pt x="2515076" y="16669"/>
                    <a:pt x="2484596" y="16669"/>
                  </a:cubicBezTo>
                  <a:lnTo>
                    <a:pt x="2484596" y="7144"/>
                  </a:lnTo>
                  <a:lnTo>
                    <a:pt x="2437924" y="7144"/>
                  </a:ln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close/>
                  <a:moveTo>
                    <a:pt x="2195036" y="9049"/>
                  </a:moveTo>
                  <a:cubicBezTo>
                    <a:pt x="2195036" y="16669"/>
                    <a:pt x="2195036" y="26194"/>
                    <a:pt x="2193131" y="33814"/>
                  </a:cubicBezTo>
                  <a:lnTo>
                    <a:pt x="2428399" y="33814"/>
                  </a:lnTo>
                  <a:cubicBezTo>
                    <a:pt x="2420779" y="22384"/>
                    <a:pt x="2415064" y="14764"/>
                    <a:pt x="2403634" y="9049"/>
                  </a:cubicBezTo>
                  <a:lnTo>
                    <a:pt x="2195036" y="9049"/>
                  </a:lnTo>
                  <a:lnTo>
                    <a:pt x="2195036" y="9049"/>
                  </a:lnTo>
                  <a:lnTo>
                    <a:pt x="2195036" y="9049"/>
                  </a:lnTo>
                  <a:lnTo>
                    <a:pt x="2195036" y="9049"/>
                  </a:lnTo>
                  <a:close/>
                  <a:moveTo>
                    <a:pt x="2150269" y="9049"/>
                  </a:moveTo>
                  <a:cubicBezTo>
                    <a:pt x="2146459" y="16669"/>
                    <a:pt x="2144554" y="26194"/>
                    <a:pt x="2142649" y="33814"/>
                  </a:cubicBezTo>
                  <a:lnTo>
                    <a:pt x="2161699" y="33814"/>
                  </a:lnTo>
                  <a:lnTo>
                    <a:pt x="2161699" y="24289"/>
                  </a:lnTo>
                  <a:lnTo>
                    <a:pt x="2167414" y="24289"/>
                  </a:lnTo>
                  <a:lnTo>
                    <a:pt x="2167414" y="33814"/>
                  </a:lnTo>
                  <a:lnTo>
                    <a:pt x="2175034" y="33814"/>
                  </a:lnTo>
                  <a:cubicBezTo>
                    <a:pt x="2175034" y="31909"/>
                    <a:pt x="2175034" y="31909"/>
                    <a:pt x="2173129" y="30004"/>
                  </a:cubicBezTo>
                  <a:cubicBezTo>
                    <a:pt x="2178844" y="22384"/>
                    <a:pt x="2182654" y="14764"/>
                    <a:pt x="2188369" y="9049"/>
                  </a:cubicBezTo>
                  <a:lnTo>
                    <a:pt x="2150269" y="9049"/>
                  </a:lnTo>
                  <a:lnTo>
                    <a:pt x="2150269" y="9049"/>
                  </a:lnTo>
                  <a:lnTo>
                    <a:pt x="2150269" y="9049"/>
                  </a:lnTo>
                  <a:lnTo>
                    <a:pt x="2150269" y="9049"/>
                  </a:lnTo>
                  <a:close/>
                  <a:moveTo>
                    <a:pt x="1875949" y="9049"/>
                  </a:moveTo>
                  <a:cubicBezTo>
                    <a:pt x="1872139" y="16669"/>
                    <a:pt x="1872139" y="20479"/>
                    <a:pt x="1877854" y="30004"/>
                  </a:cubicBez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close/>
                  <a:moveTo>
                    <a:pt x="1777841" y="9049"/>
                  </a:moveTo>
                  <a:lnTo>
                    <a:pt x="1777841" y="12859"/>
                  </a:lnTo>
                  <a:lnTo>
                    <a:pt x="1772126" y="12859"/>
                  </a:lnTo>
                  <a:lnTo>
                    <a:pt x="1772126" y="9049"/>
                  </a:lnTo>
                  <a:lnTo>
                    <a:pt x="1731169" y="9049"/>
                  </a:lnTo>
                  <a:cubicBezTo>
                    <a:pt x="1729264" y="12859"/>
                    <a:pt x="1729264" y="14764"/>
                    <a:pt x="1727359" y="18574"/>
                  </a:cubicBezTo>
                  <a:lnTo>
                    <a:pt x="1659731" y="24289"/>
                  </a:lnTo>
                  <a:cubicBezTo>
                    <a:pt x="1640681" y="18574"/>
                    <a:pt x="1607344" y="5239"/>
                    <a:pt x="1584484" y="12859"/>
                  </a:cubicBezTo>
                  <a:lnTo>
                    <a:pt x="1584484" y="9049"/>
                  </a:lnTo>
                  <a:lnTo>
                    <a:pt x="1555909" y="9049"/>
                  </a:lnTo>
                  <a:cubicBezTo>
                    <a:pt x="1540669" y="18574"/>
                    <a:pt x="1540669" y="28099"/>
                    <a:pt x="1540669" y="33814"/>
                  </a:cubicBezTo>
                  <a:lnTo>
                    <a:pt x="1593056" y="33814"/>
                  </a:lnTo>
                  <a:cubicBezTo>
                    <a:pt x="1593056" y="28099"/>
                    <a:pt x="1604486" y="24289"/>
                    <a:pt x="1606391" y="24289"/>
                  </a:cubicBezTo>
                  <a:cubicBezTo>
                    <a:pt x="1608296" y="30004"/>
                    <a:pt x="1602581" y="31909"/>
                    <a:pt x="1596866" y="33814"/>
                  </a:cubicBezTo>
                  <a:lnTo>
                    <a:pt x="1737836" y="33814"/>
                  </a:lnTo>
                  <a:lnTo>
                    <a:pt x="1743551" y="16669"/>
                  </a:lnTo>
                  <a:cubicBezTo>
                    <a:pt x="1747361" y="20479"/>
                    <a:pt x="1754981" y="28099"/>
                    <a:pt x="1760696" y="33814"/>
                  </a:cubicBezTo>
                  <a:lnTo>
                    <a:pt x="1777841" y="33814"/>
                  </a:lnTo>
                  <a:cubicBezTo>
                    <a:pt x="1791176" y="26194"/>
                    <a:pt x="1800701" y="18574"/>
                    <a:pt x="1808321" y="7144"/>
                  </a:cubicBezTo>
                  <a:lnTo>
                    <a:pt x="1777841" y="9049"/>
                  </a:lnTo>
                  <a:lnTo>
                    <a:pt x="1777841" y="9049"/>
                  </a:lnTo>
                  <a:lnTo>
                    <a:pt x="1777841" y="9049"/>
                  </a:lnTo>
                  <a:lnTo>
                    <a:pt x="1777841" y="9049"/>
                  </a:lnTo>
                  <a:close/>
                  <a:moveTo>
                    <a:pt x="1473994" y="9049"/>
                  </a:moveTo>
                  <a:cubicBezTo>
                    <a:pt x="1475899" y="16669"/>
                    <a:pt x="1477804" y="24289"/>
                    <a:pt x="1479709" y="33814"/>
                  </a:cubicBezTo>
                  <a:lnTo>
                    <a:pt x="1508284" y="33814"/>
                  </a:lnTo>
                  <a:cubicBezTo>
                    <a:pt x="1508284" y="26194"/>
                    <a:pt x="1510189" y="16669"/>
                    <a:pt x="1512094" y="9049"/>
                  </a:cubicBezTo>
                  <a:lnTo>
                    <a:pt x="1473994" y="9049"/>
                  </a:lnTo>
                  <a:lnTo>
                    <a:pt x="1473994" y="9049"/>
                  </a:lnTo>
                  <a:lnTo>
                    <a:pt x="1473994" y="9049"/>
                  </a:lnTo>
                  <a:lnTo>
                    <a:pt x="1473994" y="9049"/>
                  </a:lnTo>
                  <a:close/>
                  <a:moveTo>
                    <a:pt x="1269206" y="9049"/>
                  </a:moveTo>
                  <a:cubicBezTo>
                    <a:pt x="1265396" y="10954"/>
                    <a:pt x="1259681" y="10954"/>
                    <a:pt x="1255871" y="12859"/>
                  </a:cubicBezTo>
                  <a:cubicBezTo>
                    <a:pt x="1257776" y="28099"/>
                    <a:pt x="1259681" y="16669"/>
                    <a:pt x="1255871" y="31909"/>
                  </a:cubicBezTo>
                  <a:cubicBezTo>
                    <a:pt x="1238726" y="31909"/>
                    <a:pt x="1248251" y="26194"/>
                    <a:pt x="1236821" y="31909"/>
                  </a:cubicBezTo>
                  <a:cubicBezTo>
                    <a:pt x="1234916" y="33814"/>
                    <a:pt x="1234916" y="35719"/>
                    <a:pt x="1233011" y="35719"/>
                  </a:cubicBezTo>
                  <a:lnTo>
                    <a:pt x="1310164" y="35719"/>
                  </a:lnTo>
                  <a:cubicBezTo>
                    <a:pt x="1331119" y="30004"/>
                    <a:pt x="1351121" y="22384"/>
                    <a:pt x="1360646" y="12859"/>
                  </a:cubicBezTo>
                  <a:cubicBezTo>
                    <a:pt x="1356836" y="10954"/>
                    <a:pt x="1354931" y="10954"/>
                    <a:pt x="1353026" y="9049"/>
                  </a:cubicBezTo>
                  <a:lnTo>
                    <a:pt x="1269206" y="9049"/>
                  </a:lnTo>
                  <a:lnTo>
                    <a:pt x="1269206" y="9049"/>
                  </a:lnTo>
                  <a:lnTo>
                    <a:pt x="1269206" y="9049"/>
                  </a:lnTo>
                  <a:lnTo>
                    <a:pt x="1269206" y="9049"/>
                  </a:lnTo>
                  <a:close/>
                  <a:moveTo>
                    <a:pt x="1199674" y="9049"/>
                  </a:moveTo>
                  <a:cubicBezTo>
                    <a:pt x="1190149" y="18574"/>
                    <a:pt x="1178719" y="24289"/>
                    <a:pt x="1171099" y="33814"/>
                  </a:cubicBezTo>
                  <a:lnTo>
                    <a:pt x="1193959" y="33814"/>
                  </a:lnTo>
                  <a:cubicBezTo>
                    <a:pt x="1203484" y="26194"/>
                    <a:pt x="1213009" y="16669"/>
                    <a:pt x="1220629" y="9049"/>
                  </a:cubicBez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close/>
                  <a:moveTo>
                    <a:pt x="1155859" y="9049"/>
                  </a:move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close/>
                  <a:moveTo>
                    <a:pt x="968216" y="9049"/>
                  </a:moveTo>
                  <a:cubicBezTo>
                    <a:pt x="968216" y="16669"/>
                    <a:pt x="970121" y="26194"/>
                    <a:pt x="972026" y="33814"/>
                  </a:cubicBezTo>
                  <a:lnTo>
                    <a:pt x="1126331" y="33814"/>
                  </a:lnTo>
                  <a:cubicBezTo>
                    <a:pt x="1126331" y="28099"/>
                    <a:pt x="1126331" y="22384"/>
                    <a:pt x="1126331" y="16669"/>
                  </a:cubicBezTo>
                  <a:lnTo>
                    <a:pt x="1145381" y="16669"/>
                  </a:lnTo>
                  <a:lnTo>
                    <a:pt x="1145381" y="7144"/>
                  </a:lnTo>
                  <a:lnTo>
                    <a:pt x="967264" y="7144"/>
                  </a:lnTo>
                  <a:lnTo>
                    <a:pt x="967264" y="9049"/>
                  </a:lnTo>
                  <a:lnTo>
                    <a:pt x="968216" y="9049"/>
                  </a:lnTo>
                  <a:lnTo>
                    <a:pt x="968216" y="9049"/>
                  </a:lnTo>
                  <a:close/>
                  <a:moveTo>
                    <a:pt x="831056" y="9049"/>
                  </a:moveTo>
                  <a:cubicBezTo>
                    <a:pt x="823436" y="12859"/>
                    <a:pt x="819626" y="20479"/>
                    <a:pt x="817721" y="33814"/>
                  </a:cubicBezTo>
                  <a:lnTo>
                    <a:pt x="885349" y="33814"/>
                  </a:lnTo>
                  <a:cubicBezTo>
                    <a:pt x="889159" y="26194"/>
                    <a:pt x="892969" y="16669"/>
                    <a:pt x="896779" y="9049"/>
                  </a:cubicBezTo>
                  <a:lnTo>
                    <a:pt x="831056" y="9049"/>
                  </a:lnTo>
                  <a:lnTo>
                    <a:pt x="831056" y="9049"/>
                  </a:lnTo>
                  <a:lnTo>
                    <a:pt x="831056" y="9049"/>
                  </a:lnTo>
                  <a:lnTo>
                    <a:pt x="831056" y="9049"/>
                  </a:lnTo>
                  <a:close/>
                  <a:moveTo>
                    <a:pt x="751999" y="9049"/>
                  </a:moveTo>
                  <a:cubicBezTo>
                    <a:pt x="751999" y="9049"/>
                    <a:pt x="753904" y="10954"/>
                    <a:pt x="753904" y="12859"/>
                  </a:cubicBezTo>
                  <a:cubicBezTo>
                    <a:pt x="757714" y="14764"/>
                    <a:pt x="757714" y="14764"/>
                    <a:pt x="759619" y="18574"/>
                  </a:cubicBezTo>
                  <a:cubicBezTo>
                    <a:pt x="767239" y="14764"/>
                    <a:pt x="774859" y="12859"/>
                    <a:pt x="782479" y="9049"/>
                  </a:cubicBezTo>
                  <a:lnTo>
                    <a:pt x="751999" y="9049"/>
                  </a:lnTo>
                  <a:lnTo>
                    <a:pt x="751999" y="9049"/>
                  </a:lnTo>
                  <a:lnTo>
                    <a:pt x="751999" y="9049"/>
                  </a:lnTo>
                  <a:lnTo>
                    <a:pt x="751999" y="9049"/>
                  </a:lnTo>
                  <a:close/>
                  <a:moveTo>
                    <a:pt x="741521" y="9049"/>
                  </a:moveTo>
                  <a:lnTo>
                    <a:pt x="741521" y="12859"/>
                  </a:lnTo>
                  <a:cubicBezTo>
                    <a:pt x="745331" y="12859"/>
                    <a:pt x="745331" y="10954"/>
                    <a:pt x="747236" y="10954"/>
                  </a:cubicBezTo>
                  <a:lnTo>
                    <a:pt x="741521" y="9049"/>
                  </a:lnTo>
                  <a:lnTo>
                    <a:pt x="741521" y="9049"/>
                  </a:lnTo>
                  <a:lnTo>
                    <a:pt x="741521" y="9049"/>
                  </a:lnTo>
                  <a:lnTo>
                    <a:pt x="741521" y="9049"/>
                  </a:lnTo>
                  <a:close/>
                  <a:moveTo>
                    <a:pt x="664369" y="9049"/>
                  </a:moveTo>
                  <a:cubicBezTo>
                    <a:pt x="664369" y="10954"/>
                    <a:pt x="664369" y="14764"/>
                    <a:pt x="666274" y="18574"/>
                  </a:cubicBezTo>
                  <a:lnTo>
                    <a:pt x="660559" y="18574"/>
                  </a:lnTo>
                  <a:lnTo>
                    <a:pt x="660559" y="9049"/>
                  </a:lnTo>
                  <a:lnTo>
                    <a:pt x="610076" y="9049"/>
                  </a:lnTo>
                  <a:cubicBezTo>
                    <a:pt x="610076" y="16669"/>
                    <a:pt x="611981" y="26194"/>
                    <a:pt x="611981" y="35719"/>
                  </a:cubicBezTo>
                  <a:lnTo>
                    <a:pt x="623411" y="35719"/>
                  </a:lnTo>
                  <a:cubicBezTo>
                    <a:pt x="623411" y="33814"/>
                    <a:pt x="623411" y="33814"/>
                    <a:pt x="621506" y="31909"/>
                  </a:cubicBezTo>
                  <a:lnTo>
                    <a:pt x="627221" y="31909"/>
                  </a:lnTo>
                  <a:cubicBezTo>
                    <a:pt x="634841" y="16669"/>
                    <a:pt x="632936" y="20479"/>
                    <a:pt x="646271" y="12859"/>
                  </a:cubicBezTo>
                  <a:cubicBezTo>
                    <a:pt x="648176" y="31909"/>
                    <a:pt x="644366" y="12859"/>
                    <a:pt x="640556" y="31909"/>
                  </a:cubicBezTo>
                  <a:cubicBezTo>
                    <a:pt x="638651" y="33814"/>
                    <a:pt x="638651" y="33814"/>
                    <a:pt x="638651" y="35719"/>
                  </a:cubicBezTo>
                  <a:lnTo>
                    <a:pt x="679609" y="35719"/>
                  </a:lnTo>
                  <a:cubicBezTo>
                    <a:pt x="681514" y="24289"/>
                    <a:pt x="681514" y="16669"/>
                    <a:pt x="683419" y="10954"/>
                  </a:cubicBezTo>
                  <a:lnTo>
                    <a:pt x="664369" y="9049"/>
                  </a:lnTo>
                  <a:lnTo>
                    <a:pt x="664369" y="9049"/>
                  </a:lnTo>
                  <a:lnTo>
                    <a:pt x="664369" y="9049"/>
                  </a:lnTo>
                  <a:lnTo>
                    <a:pt x="664369" y="9049"/>
                  </a:lnTo>
                  <a:close/>
                  <a:moveTo>
                    <a:pt x="496729" y="9049"/>
                  </a:moveTo>
                  <a:cubicBezTo>
                    <a:pt x="498634" y="12859"/>
                    <a:pt x="498634" y="18574"/>
                    <a:pt x="500539" y="24289"/>
                  </a:cubicBezTo>
                  <a:lnTo>
                    <a:pt x="450056" y="30004"/>
                  </a:lnTo>
                  <a:cubicBezTo>
                    <a:pt x="450056" y="31909"/>
                    <a:pt x="450056" y="33814"/>
                    <a:pt x="450056" y="33814"/>
                  </a:cubicBezTo>
                  <a:lnTo>
                    <a:pt x="519589" y="33814"/>
                  </a:lnTo>
                  <a:cubicBezTo>
                    <a:pt x="517684" y="26194"/>
                    <a:pt x="515779" y="16669"/>
                    <a:pt x="515779" y="9049"/>
                  </a:cubicBezTo>
                  <a:lnTo>
                    <a:pt x="496729" y="9049"/>
                  </a:lnTo>
                  <a:lnTo>
                    <a:pt x="496729" y="9049"/>
                  </a:lnTo>
                  <a:lnTo>
                    <a:pt x="496729" y="9049"/>
                  </a:lnTo>
                  <a:lnTo>
                    <a:pt x="496729" y="9049"/>
                  </a:lnTo>
                  <a:close/>
                  <a:moveTo>
                    <a:pt x="241459" y="9049"/>
                  </a:moveTo>
                  <a:cubicBezTo>
                    <a:pt x="243364" y="14764"/>
                    <a:pt x="243364" y="22384"/>
                    <a:pt x="245269" y="30004"/>
                  </a:cubicBezTo>
                  <a:lnTo>
                    <a:pt x="183356" y="24289"/>
                  </a:lnTo>
                  <a:lnTo>
                    <a:pt x="171926" y="9049"/>
                  </a:lnTo>
                  <a:lnTo>
                    <a:pt x="38576" y="9049"/>
                  </a:lnTo>
                  <a:cubicBezTo>
                    <a:pt x="42386" y="10954"/>
                    <a:pt x="42386" y="12859"/>
                    <a:pt x="46196" y="18574"/>
                  </a:cubicBezTo>
                  <a:cubicBezTo>
                    <a:pt x="30956" y="18574"/>
                    <a:pt x="17621" y="18574"/>
                    <a:pt x="7144" y="35719"/>
                  </a:cubicBezTo>
                  <a:lnTo>
                    <a:pt x="311944" y="35719"/>
                  </a:lnTo>
                  <a:cubicBezTo>
                    <a:pt x="310039" y="28099"/>
                    <a:pt x="308134" y="20479"/>
                    <a:pt x="306229" y="10954"/>
                  </a:cubicBezTo>
                  <a:lnTo>
                    <a:pt x="241459" y="9049"/>
                  </a:lnTo>
                  <a:lnTo>
                    <a:pt x="241459" y="9049"/>
                  </a:lnTo>
                  <a:lnTo>
                    <a:pt x="241459" y="9049"/>
                  </a:lnTo>
                  <a:lnTo>
                    <a:pt x="241459" y="9049"/>
                  </a:lnTo>
                  <a:close/>
                  <a:moveTo>
                    <a:pt x="5116354" y="35719"/>
                  </a:moveTo>
                  <a:cubicBezTo>
                    <a:pt x="5116354" y="31909"/>
                    <a:pt x="5116354" y="28099"/>
                    <a:pt x="5118259" y="26194"/>
                  </a:cubicBezTo>
                  <a:cubicBezTo>
                    <a:pt x="5114449" y="24289"/>
                    <a:pt x="5114449" y="24289"/>
                    <a:pt x="5112544" y="20479"/>
                  </a:cubicBezTo>
                  <a:lnTo>
                    <a:pt x="5106829" y="20479"/>
                  </a:lnTo>
                  <a:cubicBezTo>
                    <a:pt x="5106829" y="26194"/>
                    <a:pt x="5106829" y="31909"/>
                    <a:pt x="5106829" y="37624"/>
                  </a:cubicBezTo>
                  <a:lnTo>
                    <a:pt x="5116354" y="35719"/>
                  </a:lnTo>
                  <a:lnTo>
                    <a:pt x="5116354" y="35719"/>
                  </a:lnTo>
                  <a:lnTo>
                    <a:pt x="5116354" y="35719"/>
                  </a:lnTo>
                  <a:lnTo>
                    <a:pt x="5116354" y="35719"/>
                  </a:lnTo>
                  <a:close/>
                  <a:moveTo>
                    <a:pt x="4590574" y="35719"/>
                  </a:moveTo>
                  <a:lnTo>
                    <a:pt x="4590574" y="31909"/>
                  </a:lnTo>
                  <a:lnTo>
                    <a:pt x="4579144" y="31909"/>
                  </a:lnTo>
                  <a:cubicBezTo>
                    <a:pt x="4569619" y="24289"/>
                    <a:pt x="4560094" y="18574"/>
                    <a:pt x="4554379" y="26194"/>
                  </a:cubicBezTo>
                  <a:cubicBezTo>
                    <a:pt x="4548664" y="30004"/>
                    <a:pt x="4542949" y="33814"/>
                    <a:pt x="4539139" y="35719"/>
                  </a:cubicBezTo>
                  <a:lnTo>
                    <a:pt x="4590574" y="35719"/>
                  </a:lnTo>
                  <a:lnTo>
                    <a:pt x="4590574" y="35719"/>
                  </a:lnTo>
                  <a:lnTo>
                    <a:pt x="4590574" y="35719"/>
                  </a:lnTo>
                  <a:lnTo>
                    <a:pt x="4590574" y="35719"/>
                  </a:lnTo>
                  <a:close/>
                  <a:moveTo>
                    <a:pt x="3253264" y="35719"/>
                  </a:moveTo>
                  <a:cubicBezTo>
                    <a:pt x="3249454" y="30004"/>
                    <a:pt x="3247549" y="24289"/>
                    <a:pt x="3243739" y="18574"/>
                  </a:cubicBezTo>
                  <a:lnTo>
                    <a:pt x="3232309" y="18574"/>
                  </a:lnTo>
                  <a:cubicBezTo>
                    <a:pt x="3226594" y="26194"/>
                    <a:pt x="3226594" y="26194"/>
                    <a:pt x="3220879" y="30004"/>
                  </a:cubicBezTo>
                  <a:cubicBezTo>
                    <a:pt x="3222784" y="31909"/>
                    <a:pt x="3222784" y="31909"/>
                    <a:pt x="3224689" y="33814"/>
                  </a:cubicBezTo>
                  <a:lnTo>
                    <a:pt x="3253264" y="35719"/>
                  </a:lnTo>
                  <a:lnTo>
                    <a:pt x="3253264" y="35719"/>
                  </a:lnTo>
                  <a:lnTo>
                    <a:pt x="3253264" y="35719"/>
                  </a:lnTo>
                  <a:lnTo>
                    <a:pt x="3253264" y="35719"/>
                  </a:lnTo>
                  <a:close/>
                  <a:moveTo>
                    <a:pt x="3098959" y="35719"/>
                  </a:moveTo>
                  <a:cubicBezTo>
                    <a:pt x="3095149" y="30004"/>
                    <a:pt x="3091339" y="24289"/>
                    <a:pt x="3089434" y="18574"/>
                  </a:cubicBezTo>
                  <a:cubicBezTo>
                    <a:pt x="3102769" y="16669"/>
                    <a:pt x="3100864" y="16669"/>
                    <a:pt x="3108484" y="12859"/>
                  </a:cubicBezTo>
                  <a:cubicBezTo>
                    <a:pt x="3069431" y="14764"/>
                    <a:pt x="3081814" y="14764"/>
                    <a:pt x="3046571" y="12859"/>
                  </a:cubicBezTo>
                  <a:lnTo>
                    <a:pt x="3046571" y="24289"/>
                  </a:lnTo>
                  <a:cubicBezTo>
                    <a:pt x="3056096" y="26194"/>
                    <a:pt x="3061811" y="30004"/>
                    <a:pt x="3069431" y="33814"/>
                  </a:cubicBezTo>
                  <a:lnTo>
                    <a:pt x="3098959" y="35719"/>
                  </a:lnTo>
                  <a:lnTo>
                    <a:pt x="3098959" y="35719"/>
                  </a:lnTo>
                  <a:lnTo>
                    <a:pt x="3098959" y="35719"/>
                  </a:lnTo>
                  <a:lnTo>
                    <a:pt x="3098959" y="35719"/>
                  </a:lnTo>
                  <a:close/>
                  <a:moveTo>
                    <a:pt x="3016091" y="35719"/>
                  </a:moveTo>
                  <a:cubicBezTo>
                    <a:pt x="3016091" y="33814"/>
                    <a:pt x="3014186" y="33814"/>
                    <a:pt x="3014186" y="31909"/>
                  </a:cubicBezTo>
                  <a:cubicBezTo>
                    <a:pt x="3010376" y="35719"/>
                    <a:pt x="3010376" y="35719"/>
                    <a:pt x="3006566" y="35719"/>
                  </a:cubicBezTo>
                  <a:lnTo>
                    <a:pt x="3016091" y="35719"/>
                  </a:lnTo>
                  <a:lnTo>
                    <a:pt x="3016091" y="35719"/>
                  </a:lnTo>
                  <a:lnTo>
                    <a:pt x="3016091" y="35719"/>
                  </a:lnTo>
                  <a:lnTo>
                    <a:pt x="3016091" y="35719"/>
                  </a:lnTo>
                  <a:close/>
                  <a:moveTo>
                    <a:pt x="1746409" y="35719"/>
                  </a:moveTo>
                  <a:cubicBezTo>
                    <a:pt x="1746409" y="33814"/>
                    <a:pt x="1746409" y="33814"/>
                    <a:pt x="1746409" y="31909"/>
                  </a:cubicBezTo>
                  <a:lnTo>
                    <a:pt x="1738789" y="35719"/>
                  </a:lnTo>
                  <a:lnTo>
                    <a:pt x="1746409" y="35719"/>
                  </a:lnTo>
                  <a:lnTo>
                    <a:pt x="1746409" y="35719"/>
                  </a:lnTo>
                  <a:lnTo>
                    <a:pt x="1746409" y="35719"/>
                  </a:lnTo>
                  <a:lnTo>
                    <a:pt x="1746409" y="35719"/>
                  </a:lnTo>
                  <a:close/>
                  <a:moveTo>
                    <a:pt x="1394936" y="35719"/>
                  </a:moveTo>
                  <a:cubicBezTo>
                    <a:pt x="1391126" y="31909"/>
                    <a:pt x="1389221" y="28099"/>
                    <a:pt x="1387316" y="26194"/>
                  </a:cubicBezTo>
                  <a:cubicBezTo>
                    <a:pt x="1373981" y="24289"/>
                    <a:pt x="1375886" y="24289"/>
                    <a:pt x="1368266" y="20479"/>
                  </a:cubicBezTo>
                  <a:cubicBezTo>
                    <a:pt x="1356836" y="28099"/>
                    <a:pt x="1356836" y="24289"/>
                    <a:pt x="1351121" y="37624"/>
                  </a:cubicBezTo>
                  <a:lnTo>
                    <a:pt x="1394936" y="35719"/>
                  </a:lnTo>
                  <a:lnTo>
                    <a:pt x="1394936" y="35719"/>
                  </a:lnTo>
                  <a:lnTo>
                    <a:pt x="1394936" y="35719"/>
                  </a:lnTo>
                  <a:lnTo>
                    <a:pt x="1394936" y="35719"/>
                  </a:lnTo>
                  <a:close/>
                  <a:moveTo>
                    <a:pt x="423386" y="35719"/>
                  </a:moveTo>
                  <a:cubicBezTo>
                    <a:pt x="421481" y="31909"/>
                    <a:pt x="419576" y="28099"/>
                    <a:pt x="417671" y="26194"/>
                  </a:cubicBezTo>
                  <a:cubicBezTo>
                    <a:pt x="408146" y="31909"/>
                    <a:pt x="387191" y="33814"/>
                    <a:pt x="369094" y="35719"/>
                  </a:cubicBezTo>
                  <a:lnTo>
                    <a:pt x="423386" y="35719"/>
                  </a:lnTo>
                  <a:lnTo>
                    <a:pt x="423386" y="35719"/>
                  </a:lnTo>
                  <a:lnTo>
                    <a:pt x="423386" y="35719"/>
                  </a:lnTo>
                  <a:lnTo>
                    <a:pt x="423386" y="35719"/>
                  </a:lnTo>
                  <a:close/>
                  <a:moveTo>
                    <a:pt x="2379821" y="24289"/>
                  </a:moveTo>
                  <a:cubicBezTo>
                    <a:pt x="2374106" y="30004"/>
                    <a:pt x="2377916" y="26194"/>
                    <a:pt x="2368391" y="30004"/>
                  </a:cubicBezTo>
                  <a:cubicBezTo>
                    <a:pt x="2374106" y="26194"/>
                    <a:pt x="2368391" y="28099"/>
                    <a:pt x="2379821" y="24289"/>
                  </a:cubicBezTo>
                  <a:lnTo>
                    <a:pt x="2379821" y="24289"/>
                  </a:lnTo>
                  <a:lnTo>
                    <a:pt x="2379821" y="24289"/>
                  </a:lnTo>
                  <a:lnTo>
                    <a:pt x="2379821" y="24289"/>
                  </a:lnTo>
                  <a:close/>
                  <a:moveTo>
                    <a:pt x="3547586" y="18574"/>
                  </a:moveTo>
                  <a:lnTo>
                    <a:pt x="3547586" y="30004"/>
                  </a:lnTo>
                  <a:lnTo>
                    <a:pt x="3541871" y="30004"/>
                  </a:lnTo>
                  <a:lnTo>
                    <a:pt x="3541871" y="18574"/>
                  </a:lnTo>
                  <a:lnTo>
                    <a:pt x="3547586" y="18574"/>
                  </a:lnTo>
                  <a:lnTo>
                    <a:pt x="3547586" y="18574"/>
                  </a:lnTo>
                  <a:lnTo>
                    <a:pt x="3547586" y="18574"/>
                  </a:lnTo>
                  <a:lnTo>
                    <a:pt x="3547586" y="18574"/>
                  </a:lnTo>
                  <a:close/>
                  <a:moveTo>
                    <a:pt x="3187541" y="12859"/>
                  </a:moveTo>
                  <a:lnTo>
                    <a:pt x="3193256" y="31909"/>
                  </a:lnTo>
                  <a:lnTo>
                    <a:pt x="3181826" y="31909"/>
                  </a:lnTo>
                  <a:cubicBezTo>
                    <a:pt x="3183731" y="18574"/>
                    <a:pt x="3181826" y="18574"/>
                    <a:pt x="3187541" y="12859"/>
                  </a:cubicBezTo>
                  <a:lnTo>
                    <a:pt x="3187541" y="12859"/>
                  </a:lnTo>
                  <a:lnTo>
                    <a:pt x="3187541" y="12859"/>
                  </a:lnTo>
                  <a:lnTo>
                    <a:pt x="3187541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="" xmlns:a16="http://schemas.microsoft.com/office/drawing/2014/main" id="{D07ECC94-6A62-48B7-87CC-849FC102AC16}"/>
                </a:ext>
              </a:extLst>
            </p:cNvPr>
            <p:cNvSpPr/>
            <p:nvPr/>
          </p:nvSpPr>
          <p:spPr>
            <a:xfrm>
              <a:off x="611029" y="5355392"/>
              <a:ext cx="5219700" cy="38100"/>
            </a:xfrm>
            <a:custGeom>
              <a:avLst/>
              <a:gdLst>
                <a:gd name="connsiteX0" fmla="*/ 5186839 w 5219700"/>
                <a:gd name="connsiteY0" fmla="*/ 9049 h 38100"/>
                <a:gd name="connsiteX1" fmla="*/ 5184934 w 5219700"/>
                <a:gd name="connsiteY1" fmla="*/ 26194 h 38100"/>
                <a:gd name="connsiteX2" fmla="*/ 5188744 w 5219700"/>
                <a:gd name="connsiteY2" fmla="*/ 35719 h 38100"/>
                <a:gd name="connsiteX3" fmla="*/ 5202079 w 5219700"/>
                <a:gd name="connsiteY3" fmla="*/ 35719 h 38100"/>
                <a:gd name="connsiteX4" fmla="*/ 5202079 w 5219700"/>
                <a:gd name="connsiteY4" fmla="*/ 24289 h 38100"/>
                <a:gd name="connsiteX5" fmla="*/ 5213509 w 5219700"/>
                <a:gd name="connsiteY5" fmla="*/ 7144 h 38100"/>
                <a:gd name="connsiteX6" fmla="*/ 5186839 w 5219700"/>
                <a:gd name="connsiteY6" fmla="*/ 9049 h 38100"/>
                <a:gd name="connsiteX7" fmla="*/ 5186839 w 5219700"/>
                <a:gd name="connsiteY7" fmla="*/ 9049 h 38100"/>
                <a:gd name="connsiteX8" fmla="*/ 5186839 w 5219700"/>
                <a:gd name="connsiteY8" fmla="*/ 9049 h 38100"/>
                <a:gd name="connsiteX9" fmla="*/ 5186839 w 5219700"/>
                <a:gd name="connsiteY9" fmla="*/ 9049 h 38100"/>
                <a:gd name="connsiteX10" fmla="*/ 5138261 w 5219700"/>
                <a:gd name="connsiteY10" fmla="*/ 9049 h 38100"/>
                <a:gd name="connsiteX11" fmla="*/ 5128736 w 5219700"/>
                <a:gd name="connsiteY11" fmla="*/ 26194 h 38100"/>
                <a:gd name="connsiteX12" fmla="*/ 5134452 w 5219700"/>
                <a:gd name="connsiteY12" fmla="*/ 26194 h 38100"/>
                <a:gd name="connsiteX13" fmla="*/ 5134452 w 5219700"/>
                <a:gd name="connsiteY13" fmla="*/ 20479 h 38100"/>
                <a:gd name="connsiteX14" fmla="*/ 5138261 w 5219700"/>
                <a:gd name="connsiteY14" fmla="*/ 9049 h 38100"/>
                <a:gd name="connsiteX15" fmla="*/ 5138261 w 5219700"/>
                <a:gd name="connsiteY15" fmla="*/ 9049 h 38100"/>
                <a:gd name="connsiteX16" fmla="*/ 5138261 w 5219700"/>
                <a:gd name="connsiteY16" fmla="*/ 9049 h 38100"/>
                <a:gd name="connsiteX17" fmla="*/ 5138261 w 5219700"/>
                <a:gd name="connsiteY17" fmla="*/ 9049 h 38100"/>
                <a:gd name="connsiteX18" fmla="*/ 5138261 w 5219700"/>
                <a:gd name="connsiteY18" fmla="*/ 9049 h 38100"/>
                <a:gd name="connsiteX19" fmla="*/ 5080159 w 5219700"/>
                <a:gd name="connsiteY19" fmla="*/ 9049 h 38100"/>
                <a:gd name="connsiteX20" fmla="*/ 5087779 w 5219700"/>
                <a:gd name="connsiteY20" fmla="*/ 33814 h 38100"/>
                <a:gd name="connsiteX21" fmla="*/ 5093494 w 5219700"/>
                <a:gd name="connsiteY21" fmla="*/ 33814 h 38100"/>
                <a:gd name="connsiteX22" fmla="*/ 5097304 w 5219700"/>
                <a:gd name="connsiteY22" fmla="*/ 9049 h 38100"/>
                <a:gd name="connsiteX23" fmla="*/ 5080159 w 5219700"/>
                <a:gd name="connsiteY23" fmla="*/ 9049 h 38100"/>
                <a:gd name="connsiteX24" fmla="*/ 5080159 w 5219700"/>
                <a:gd name="connsiteY24" fmla="*/ 9049 h 38100"/>
                <a:gd name="connsiteX25" fmla="*/ 5080159 w 5219700"/>
                <a:gd name="connsiteY25" fmla="*/ 9049 h 38100"/>
                <a:gd name="connsiteX26" fmla="*/ 5080159 w 5219700"/>
                <a:gd name="connsiteY26" fmla="*/ 9049 h 38100"/>
                <a:gd name="connsiteX27" fmla="*/ 4401979 w 5219700"/>
                <a:gd name="connsiteY27" fmla="*/ 9049 h 38100"/>
                <a:gd name="connsiteX28" fmla="*/ 4396264 w 5219700"/>
                <a:gd name="connsiteY28" fmla="*/ 12859 h 38100"/>
                <a:gd name="connsiteX29" fmla="*/ 4396264 w 5219700"/>
                <a:gd name="connsiteY29" fmla="*/ 9049 h 38100"/>
                <a:gd name="connsiteX30" fmla="*/ 4373404 w 5219700"/>
                <a:gd name="connsiteY30" fmla="*/ 9049 h 38100"/>
                <a:gd name="connsiteX31" fmla="*/ 4361974 w 5219700"/>
                <a:gd name="connsiteY31" fmla="*/ 33814 h 38100"/>
                <a:gd name="connsiteX32" fmla="*/ 4551521 w 5219700"/>
                <a:gd name="connsiteY32" fmla="*/ 33814 h 38100"/>
                <a:gd name="connsiteX33" fmla="*/ 4596289 w 5219700"/>
                <a:gd name="connsiteY33" fmla="*/ 24289 h 38100"/>
                <a:gd name="connsiteX34" fmla="*/ 4596289 w 5219700"/>
                <a:gd name="connsiteY34" fmla="*/ 33814 h 38100"/>
                <a:gd name="connsiteX35" fmla="*/ 4613434 w 5219700"/>
                <a:gd name="connsiteY35" fmla="*/ 33814 h 38100"/>
                <a:gd name="connsiteX36" fmla="*/ 4613434 w 5219700"/>
                <a:gd name="connsiteY36" fmla="*/ 30004 h 38100"/>
                <a:gd name="connsiteX37" fmla="*/ 4602004 w 5219700"/>
                <a:gd name="connsiteY37" fmla="*/ 24289 h 38100"/>
                <a:gd name="connsiteX38" fmla="*/ 4658202 w 5219700"/>
                <a:gd name="connsiteY38" fmla="*/ 24289 h 38100"/>
                <a:gd name="connsiteX39" fmla="*/ 4641057 w 5219700"/>
                <a:gd name="connsiteY39" fmla="*/ 33814 h 38100"/>
                <a:gd name="connsiteX40" fmla="*/ 4737259 w 5219700"/>
                <a:gd name="connsiteY40" fmla="*/ 33814 h 38100"/>
                <a:gd name="connsiteX41" fmla="*/ 4722019 w 5219700"/>
                <a:gd name="connsiteY41" fmla="*/ 9049 h 38100"/>
                <a:gd name="connsiteX42" fmla="*/ 4401979 w 5219700"/>
                <a:gd name="connsiteY42" fmla="*/ 9049 h 38100"/>
                <a:gd name="connsiteX43" fmla="*/ 4401979 w 5219700"/>
                <a:gd name="connsiteY43" fmla="*/ 9049 h 38100"/>
                <a:gd name="connsiteX44" fmla="*/ 4401979 w 5219700"/>
                <a:gd name="connsiteY44" fmla="*/ 9049 h 38100"/>
                <a:gd name="connsiteX45" fmla="*/ 4401979 w 5219700"/>
                <a:gd name="connsiteY45" fmla="*/ 9049 h 38100"/>
                <a:gd name="connsiteX46" fmla="*/ 3927634 w 5219700"/>
                <a:gd name="connsiteY46" fmla="*/ 9049 h 38100"/>
                <a:gd name="connsiteX47" fmla="*/ 3925729 w 5219700"/>
                <a:gd name="connsiteY47" fmla="*/ 12859 h 38100"/>
                <a:gd name="connsiteX48" fmla="*/ 3913346 w 5219700"/>
                <a:gd name="connsiteY48" fmla="*/ 12859 h 38100"/>
                <a:gd name="connsiteX49" fmla="*/ 3909536 w 5219700"/>
                <a:gd name="connsiteY49" fmla="*/ 9049 h 38100"/>
                <a:gd name="connsiteX50" fmla="*/ 3836194 w 5219700"/>
                <a:gd name="connsiteY50" fmla="*/ 9049 h 38100"/>
                <a:gd name="connsiteX51" fmla="*/ 3819049 w 5219700"/>
                <a:gd name="connsiteY51" fmla="*/ 18574 h 38100"/>
                <a:gd name="connsiteX52" fmla="*/ 3813334 w 5219700"/>
                <a:gd name="connsiteY52" fmla="*/ 9049 h 38100"/>
                <a:gd name="connsiteX53" fmla="*/ 3786664 w 5219700"/>
                <a:gd name="connsiteY53" fmla="*/ 9049 h 38100"/>
                <a:gd name="connsiteX54" fmla="*/ 3782854 w 5219700"/>
                <a:gd name="connsiteY54" fmla="*/ 18574 h 38100"/>
                <a:gd name="connsiteX55" fmla="*/ 3777139 w 5219700"/>
                <a:gd name="connsiteY55" fmla="*/ 12859 h 38100"/>
                <a:gd name="connsiteX56" fmla="*/ 3775234 w 5219700"/>
                <a:gd name="connsiteY56" fmla="*/ 9049 h 38100"/>
                <a:gd name="connsiteX57" fmla="*/ 3759994 w 5219700"/>
                <a:gd name="connsiteY57" fmla="*/ 9049 h 38100"/>
                <a:gd name="connsiteX58" fmla="*/ 3759994 w 5219700"/>
                <a:gd name="connsiteY58" fmla="*/ 18574 h 38100"/>
                <a:gd name="connsiteX59" fmla="*/ 3754279 w 5219700"/>
                <a:gd name="connsiteY59" fmla="*/ 18574 h 38100"/>
                <a:gd name="connsiteX60" fmla="*/ 3742849 w 5219700"/>
                <a:gd name="connsiteY60" fmla="*/ 9049 h 38100"/>
                <a:gd name="connsiteX61" fmla="*/ 3532346 w 5219700"/>
                <a:gd name="connsiteY61" fmla="*/ 9049 h 38100"/>
                <a:gd name="connsiteX62" fmla="*/ 3524726 w 5219700"/>
                <a:gd name="connsiteY62" fmla="*/ 31909 h 38100"/>
                <a:gd name="connsiteX63" fmla="*/ 3524726 w 5219700"/>
                <a:gd name="connsiteY63" fmla="*/ 9049 h 38100"/>
                <a:gd name="connsiteX64" fmla="*/ 3505676 w 5219700"/>
                <a:gd name="connsiteY64" fmla="*/ 9049 h 38100"/>
                <a:gd name="connsiteX65" fmla="*/ 3505676 w 5219700"/>
                <a:gd name="connsiteY65" fmla="*/ 33814 h 38100"/>
                <a:gd name="connsiteX66" fmla="*/ 3708559 w 5219700"/>
                <a:gd name="connsiteY66" fmla="*/ 33814 h 38100"/>
                <a:gd name="connsiteX67" fmla="*/ 3706654 w 5219700"/>
                <a:gd name="connsiteY67" fmla="*/ 33814 h 38100"/>
                <a:gd name="connsiteX68" fmla="*/ 3702844 w 5219700"/>
                <a:gd name="connsiteY68" fmla="*/ 24289 h 38100"/>
                <a:gd name="connsiteX69" fmla="*/ 3708559 w 5219700"/>
                <a:gd name="connsiteY69" fmla="*/ 24289 h 38100"/>
                <a:gd name="connsiteX70" fmla="*/ 3708559 w 5219700"/>
                <a:gd name="connsiteY70" fmla="*/ 30004 h 38100"/>
                <a:gd name="connsiteX71" fmla="*/ 3714274 w 5219700"/>
                <a:gd name="connsiteY71" fmla="*/ 33814 h 38100"/>
                <a:gd name="connsiteX72" fmla="*/ 3936206 w 5219700"/>
                <a:gd name="connsiteY72" fmla="*/ 33814 h 38100"/>
                <a:gd name="connsiteX73" fmla="*/ 3934301 w 5219700"/>
                <a:gd name="connsiteY73" fmla="*/ 30004 h 38100"/>
                <a:gd name="connsiteX74" fmla="*/ 3928586 w 5219700"/>
                <a:gd name="connsiteY74" fmla="*/ 30004 h 38100"/>
                <a:gd name="connsiteX75" fmla="*/ 3940016 w 5219700"/>
                <a:gd name="connsiteY75" fmla="*/ 24289 h 38100"/>
                <a:gd name="connsiteX76" fmla="*/ 3940016 w 5219700"/>
                <a:gd name="connsiteY76" fmla="*/ 33814 h 38100"/>
                <a:gd name="connsiteX77" fmla="*/ 4003834 w 5219700"/>
                <a:gd name="connsiteY77" fmla="*/ 33814 h 38100"/>
                <a:gd name="connsiteX78" fmla="*/ 4007644 w 5219700"/>
                <a:gd name="connsiteY78" fmla="*/ 24289 h 38100"/>
                <a:gd name="connsiteX79" fmla="*/ 4007644 w 5219700"/>
                <a:gd name="connsiteY79" fmla="*/ 33814 h 38100"/>
                <a:gd name="connsiteX80" fmla="*/ 4082891 w 5219700"/>
                <a:gd name="connsiteY80" fmla="*/ 33814 h 38100"/>
                <a:gd name="connsiteX81" fmla="*/ 4082891 w 5219700"/>
                <a:gd name="connsiteY81" fmla="*/ 9049 h 38100"/>
                <a:gd name="connsiteX82" fmla="*/ 3927634 w 5219700"/>
                <a:gd name="connsiteY82" fmla="*/ 9049 h 38100"/>
                <a:gd name="connsiteX83" fmla="*/ 3927634 w 5219700"/>
                <a:gd name="connsiteY83" fmla="*/ 9049 h 38100"/>
                <a:gd name="connsiteX84" fmla="*/ 3927634 w 5219700"/>
                <a:gd name="connsiteY84" fmla="*/ 9049 h 38100"/>
                <a:gd name="connsiteX85" fmla="*/ 3927634 w 5219700"/>
                <a:gd name="connsiteY85" fmla="*/ 9049 h 38100"/>
                <a:gd name="connsiteX86" fmla="*/ 3454241 w 5219700"/>
                <a:gd name="connsiteY86" fmla="*/ 9049 h 38100"/>
                <a:gd name="connsiteX87" fmla="*/ 3452336 w 5219700"/>
                <a:gd name="connsiteY87" fmla="*/ 31909 h 38100"/>
                <a:gd name="connsiteX88" fmla="*/ 3409474 w 5219700"/>
                <a:gd name="connsiteY88" fmla="*/ 26194 h 38100"/>
                <a:gd name="connsiteX89" fmla="*/ 3401854 w 5219700"/>
                <a:gd name="connsiteY89" fmla="*/ 9049 h 38100"/>
                <a:gd name="connsiteX90" fmla="*/ 3394234 w 5219700"/>
                <a:gd name="connsiteY90" fmla="*/ 9049 h 38100"/>
                <a:gd name="connsiteX91" fmla="*/ 3390424 w 5219700"/>
                <a:gd name="connsiteY91" fmla="*/ 18574 h 38100"/>
                <a:gd name="connsiteX92" fmla="*/ 3411379 w 5219700"/>
                <a:gd name="connsiteY92" fmla="*/ 33814 h 38100"/>
                <a:gd name="connsiteX93" fmla="*/ 3482816 w 5219700"/>
                <a:gd name="connsiteY93" fmla="*/ 33814 h 38100"/>
                <a:gd name="connsiteX94" fmla="*/ 3482816 w 5219700"/>
                <a:gd name="connsiteY94" fmla="*/ 24289 h 38100"/>
                <a:gd name="connsiteX95" fmla="*/ 3463766 w 5219700"/>
                <a:gd name="connsiteY95" fmla="*/ 24289 h 38100"/>
                <a:gd name="connsiteX96" fmla="*/ 3463766 w 5219700"/>
                <a:gd name="connsiteY96" fmla="*/ 7144 h 38100"/>
                <a:gd name="connsiteX97" fmla="*/ 3454241 w 5219700"/>
                <a:gd name="connsiteY97" fmla="*/ 7144 h 38100"/>
                <a:gd name="connsiteX98" fmla="*/ 3454241 w 5219700"/>
                <a:gd name="connsiteY98" fmla="*/ 9049 h 38100"/>
                <a:gd name="connsiteX99" fmla="*/ 3454241 w 5219700"/>
                <a:gd name="connsiteY99" fmla="*/ 9049 h 38100"/>
                <a:gd name="connsiteX100" fmla="*/ 3454241 w 5219700"/>
                <a:gd name="connsiteY100" fmla="*/ 9049 h 38100"/>
                <a:gd name="connsiteX101" fmla="*/ 3227546 w 5219700"/>
                <a:gd name="connsiteY101" fmla="*/ 9049 h 38100"/>
                <a:gd name="connsiteX102" fmla="*/ 3229451 w 5219700"/>
                <a:gd name="connsiteY102" fmla="*/ 26194 h 38100"/>
                <a:gd name="connsiteX103" fmla="*/ 3223736 w 5219700"/>
                <a:gd name="connsiteY103" fmla="*/ 31909 h 38100"/>
                <a:gd name="connsiteX104" fmla="*/ 3225641 w 5219700"/>
                <a:gd name="connsiteY104" fmla="*/ 35719 h 38100"/>
                <a:gd name="connsiteX105" fmla="*/ 3242786 w 5219700"/>
                <a:gd name="connsiteY105" fmla="*/ 35719 h 38100"/>
                <a:gd name="connsiteX106" fmla="*/ 3240881 w 5219700"/>
                <a:gd name="connsiteY106" fmla="*/ 10954 h 38100"/>
                <a:gd name="connsiteX107" fmla="*/ 3227546 w 5219700"/>
                <a:gd name="connsiteY107" fmla="*/ 9049 h 38100"/>
                <a:gd name="connsiteX108" fmla="*/ 3227546 w 5219700"/>
                <a:gd name="connsiteY108" fmla="*/ 9049 h 38100"/>
                <a:gd name="connsiteX109" fmla="*/ 3227546 w 5219700"/>
                <a:gd name="connsiteY109" fmla="*/ 9049 h 38100"/>
                <a:gd name="connsiteX110" fmla="*/ 3227546 w 5219700"/>
                <a:gd name="connsiteY110" fmla="*/ 9049 h 38100"/>
                <a:gd name="connsiteX111" fmla="*/ 3197066 w 5219700"/>
                <a:gd name="connsiteY111" fmla="*/ 9049 h 38100"/>
                <a:gd name="connsiteX112" fmla="*/ 3198971 w 5219700"/>
                <a:gd name="connsiteY112" fmla="*/ 33814 h 38100"/>
                <a:gd name="connsiteX113" fmla="*/ 3204686 w 5219700"/>
                <a:gd name="connsiteY113" fmla="*/ 33814 h 38100"/>
                <a:gd name="connsiteX114" fmla="*/ 3204686 w 5219700"/>
                <a:gd name="connsiteY114" fmla="*/ 30004 h 38100"/>
                <a:gd name="connsiteX115" fmla="*/ 3212306 w 5219700"/>
                <a:gd name="connsiteY115" fmla="*/ 7144 h 38100"/>
                <a:gd name="connsiteX116" fmla="*/ 3197066 w 5219700"/>
                <a:gd name="connsiteY116" fmla="*/ 9049 h 38100"/>
                <a:gd name="connsiteX117" fmla="*/ 3197066 w 5219700"/>
                <a:gd name="connsiteY117" fmla="*/ 9049 h 38100"/>
                <a:gd name="connsiteX118" fmla="*/ 3197066 w 5219700"/>
                <a:gd name="connsiteY118" fmla="*/ 9049 h 38100"/>
                <a:gd name="connsiteX119" fmla="*/ 3197066 w 5219700"/>
                <a:gd name="connsiteY119" fmla="*/ 9049 h 38100"/>
                <a:gd name="connsiteX120" fmla="*/ 3119914 w 5219700"/>
                <a:gd name="connsiteY120" fmla="*/ 9049 h 38100"/>
                <a:gd name="connsiteX121" fmla="*/ 3146584 w 5219700"/>
                <a:gd name="connsiteY121" fmla="*/ 33814 h 38100"/>
                <a:gd name="connsiteX122" fmla="*/ 3177064 w 5219700"/>
                <a:gd name="connsiteY122" fmla="*/ 33814 h 38100"/>
                <a:gd name="connsiteX123" fmla="*/ 3156109 w 5219700"/>
                <a:gd name="connsiteY123" fmla="*/ 30004 h 38100"/>
                <a:gd name="connsiteX124" fmla="*/ 3156109 w 5219700"/>
                <a:gd name="connsiteY124" fmla="*/ 10954 h 38100"/>
                <a:gd name="connsiteX125" fmla="*/ 3173254 w 5219700"/>
                <a:gd name="connsiteY125" fmla="*/ 7144 h 38100"/>
                <a:gd name="connsiteX126" fmla="*/ 3119914 w 5219700"/>
                <a:gd name="connsiteY126" fmla="*/ 9049 h 38100"/>
                <a:gd name="connsiteX127" fmla="*/ 3119914 w 5219700"/>
                <a:gd name="connsiteY127" fmla="*/ 9049 h 38100"/>
                <a:gd name="connsiteX128" fmla="*/ 3119914 w 5219700"/>
                <a:gd name="connsiteY128" fmla="*/ 9049 h 38100"/>
                <a:gd name="connsiteX129" fmla="*/ 3119914 w 5219700"/>
                <a:gd name="connsiteY129" fmla="*/ 9049 h 38100"/>
                <a:gd name="connsiteX130" fmla="*/ 2917031 w 5219700"/>
                <a:gd name="connsiteY130" fmla="*/ 9049 h 38100"/>
                <a:gd name="connsiteX131" fmla="*/ 2918936 w 5219700"/>
                <a:gd name="connsiteY131" fmla="*/ 18574 h 38100"/>
                <a:gd name="connsiteX132" fmla="*/ 2913221 w 5219700"/>
                <a:gd name="connsiteY132" fmla="*/ 24289 h 38100"/>
                <a:gd name="connsiteX133" fmla="*/ 2876074 w 5219700"/>
                <a:gd name="connsiteY133" fmla="*/ 7144 h 38100"/>
                <a:gd name="connsiteX134" fmla="*/ 2829401 w 5219700"/>
                <a:gd name="connsiteY134" fmla="*/ 7144 h 38100"/>
                <a:gd name="connsiteX135" fmla="*/ 2806541 w 5219700"/>
                <a:gd name="connsiteY135" fmla="*/ 30004 h 38100"/>
                <a:gd name="connsiteX136" fmla="*/ 2798921 w 5219700"/>
                <a:gd name="connsiteY136" fmla="*/ 7144 h 38100"/>
                <a:gd name="connsiteX137" fmla="*/ 2793206 w 5219700"/>
                <a:gd name="connsiteY137" fmla="*/ 7144 h 38100"/>
                <a:gd name="connsiteX138" fmla="*/ 2656046 w 5219700"/>
                <a:gd name="connsiteY138" fmla="*/ 7144 h 38100"/>
                <a:gd name="connsiteX139" fmla="*/ 2620804 w 5219700"/>
                <a:gd name="connsiteY139" fmla="*/ 7144 h 38100"/>
                <a:gd name="connsiteX140" fmla="*/ 2620804 w 5219700"/>
                <a:gd name="connsiteY140" fmla="*/ 30004 h 38100"/>
                <a:gd name="connsiteX141" fmla="*/ 2618899 w 5219700"/>
                <a:gd name="connsiteY141" fmla="*/ 33814 h 38100"/>
                <a:gd name="connsiteX142" fmla="*/ 2677001 w 5219700"/>
                <a:gd name="connsiteY142" fmla="*/ 33814 h 38100"/>
                <a:gd name="connsiteX143" fmla="*/ 2663666 w 5219700"/>
                <a:gd name="connsiteY143" fmla="*/ 24289 h 38100"/>
                <a:gd name="connsiteX144" fmla="*/ 2688431 w 5219700"/>
                <a:gd name="connsiteY144" fmla="*/ 24289 h 38100"/>
                <a:gd name="connsiteX145" fmla="*/ 2707481 w 5219700"/>
                <a:gd name="connsiteY145" fmla="*/ 33814 h 38100"/>
                <a:gd name="connsiteX146" fmla="*/ 2955131 w 5219700"/>
                <a:gd name="connsiteY146" fmla="*/ 33814 h 38100"/>
                <a:gd name="connsiteX147" fmla="*/ 2953226 w 5219700"/>
                <a:gd name="connsiteY147" fmla="*/ 9049 h 38100"/>
                <a:gd name="connsiteX148" fmla="*/ 2917031 w 5219700"/>
                <a:gd name="connsiteY148" fmla="*/ 9049 h 38100"/>
                <a:gd name="connsiteX149" fmla="*/ 2917031 w 5219700"/>
                <a:gd name="connsiteY149" fmla="*/ 9049 h 38100"/>
                <a:gd name="connsiteX150" fmla="*/ 2917031 w 5219700"/>
                <a:gd name="connsiteY150" fmla="*/ 9049 h 38100"/>
                <a:gd name="connsiteX151" fmla="*/ 2917031 w 5219700"/>
                <a:gd name="connsiteY151" fmla="*/ 9049 h 38100"/>
                <a:gd name="connsiteX152" fmla="*/ 2539841 w 5219700"/>
                <a:gd name="connsiteY152" fmla="*/ 9049 h 38100"/>
                <a:gd name="connsiteX153" fmla="*/ 2545556 w 5219700"/>
                <a:gd name="connsiteY153" fmla="*/ 33814 h 38100"/>
                <a:gd name="connsiteX154" fmla="*/ 2597944 w 5219700"/>
                <a:gd name="connsiteY154" fmla="*/ 33814 h 38100"/>
                <a:gd name="connsiteX155" fmla="*/ 2597944 w 5219700"/>
                <a:gd name="connsiteY155" fmla="*/ 9049 h 38100"/>
                <a:gd name="connsiteX156" fmla="*/ 2539841 w 5219700"/>
                <a:gd name="connsiteY156" fmla="*/ 9049 h 38100"/>
                <a:gd name="connsiteX157" fmla="*/ 2539841 w 5219700"/>
                <a:gd name="connsiteY157" fmla="*/ 9049 h 38100"/>
                <a:gd name="connsiteX158" fmla="*/ 2539841 w 5219700"/>
                <a:gd name="connsiteY158" fmla="*/ 9049 h 38100"/>
                <a:gd name="connsiteX159" fmla="*/ 2539841 w 5219700"/>
                <a:gd name="connsiteY159" fmla="*/ 9049 h 38100"/>
                <a:gd name="connsiteX160" fmla="*/ 2400776 w 5219700"/>
                <a:gd name="connsiteY160" fmla="*/ 9049 h 38100"/>
                <a:gd name="connsiteX161" fmla="*/ 2416016 w 5219700"/>
                <a:gd name="connsiteY161" fmla="*/ 18574 h 38100"/>
                <a:gd name="connsiteX162" fmla="*/ 2412206 w 5219700"/>
                <a:gd name="connsiteY162" fmla="*/ 33814 h 38100"/>
                <a:gd name="connsiteX163" fmla="*/ 2460784 w 5219700"/>
                <a:gd name="connsiteY163" fmla="*/ 33814 h 38100"/>
                <a:gd name="connsiteX164" fmla="*/ 2460784 w 5219700"/>
                <a:gd name="connsiteY164" fmla="*/ 18574 h 38100"/>
                <a:gd name="connsiteX165" fmla="*/ 2441734 w 5219700"/>
                <a:gd name="connsiteY165" fmla="*/ 9049 h 38100"/>
                <a:gd name="connsiteX166" fmla="*/ 2400776 w 5219700"/>
                <a:gd name="connsiteY166" fmla="*/ 9049 h 38100"/>
                <a:gd name="connsiteX167" fmla="*/ 2400776 w 5219700"/>
                <a:gd name="connsiteY167" fmla="*/ 9049 h 38100"/>
                <a:gd name="connsiteX168" fmla="*/ 2400776 w 5219700"/>
                <a:gd name="connsiteY168" fmla="*/ 9049 h 38100"/>
                <a:gd name="connsiteX169" fmla="*/ 2400776 w 5219700"/>
                <a:gd name="connsiteY169" fmla="*/ 9049 h 38100"/>
                <a:gd name="connsiteX170" fmla="*/ 2242661 w 5219700"/>
                <a:gd name="connsiteY170" fmla="*/ 9049 h 38100"/>
                <a:gd name="connsiteX171" fmla="*/ 2223611 w 5219700"/>
                <a:gd name="connsiteY171" fmla="*/ 12859 h 38100"/>
                <a:gd name="connsiteX172" fmla="*/ 2223611 w 5219700"/>
                <a:gd name="connsiteY172" fmla="*/ 9049 h 38100"/>
                <a:gd name="connsiteX173" fmla="*/ 2191226 w 5219700"/>
                <a:gd name="connsiteY173" fmla="*/ 9049 h 38100"/>
                <a:gd name="connsiteX174" fmla="*/ 2170271 w 5219700"/>
                <a:gd name="connsiteY174" fmla="*/ 26194 h 38100"/>
                <a:gd name="connsiteX175" fmla="*/ 2177891 w 5219700"/>
                <a:gd name="connsiteY175" fmla="*/ 9049 h 38100"/>
                <a:gd name="connsiteX176" fmla="*/ 2115979 w 5219700"/>
                <a:gd name="connsiteY176" fmla="*/ 9049 h 38100"/>
                <a:gd name="connsiteX177" fmla="*/ 2131219 w 5219700"/>
                <a:gd name="connsiteY177" fmla="*/ 26194 h 38100"/>
                <a:gd name="connsiteX178" fmla="*/ 2125504 w 5219700"/>
                <a:gd name="connsiteY178" fmla="*/ 35719 h 38100"/>
                <a:gd name="connsiteX179" fmla="*/ 2164556 w 5219700"/>
                <a:gd name="connsiteY179" fmla="*/ 35719 h 38100"/>
                <a:gd name="connsiteX180" fmla="*/ 2168366 w 5219700"/>
                <a:gd name="connsiteY180" fmla="*/ 31909 h 38100"/>
                <a:gd name="connsiteX181" fmla="*/ 2168366 w 5219700"/>
                <a:gd name="connsiteY181" fmla="*/ 35719 h 38100"/>
                <a:gd name="connsiteX182" fmla="*/ 2378869 w 5219700"/>
                <a:gd name="connsiteY182" fmla="*/ 35719 h 38100"/>
                <a:gd name="connsiteX183" fmla="*/ 2361724 w 5219700"/>
                <a:gd name="connsiteY183" fmla="*/ 26194 h 38100"/>
                <a:gd name="connsiteX184" fmla="*/ 2356009 w 5219700"/>
                <a:gd name="connsiteY184" fmla="*/ 31909 h 38100"/>
                <a:gd name="connsiteX185" fmla="*/ 2356009 w 5219700"/>
                <a:gd name="connsiteY185" fmla="*/ 24289 h 38100"/>
                <a:gd name="connsiteX186" fmla="*/ 2338864 w 5219700"/>
                <a:gd name="connsiteY186" fmla="*/ 7144 h 38100"/>
                <a:gd name="connsiteX187" fmla="*/ 2242661 w 5219700"/>
                <a:gd name="connsiteY187" fmla="*/ 9049 h 38100"/>
                <a:gd name="connsiteX188" fmla="*/ 2242661 w 5219700"/>
                <a:gd name="connsiteY188" fmla="*/ 9049 h 38100"/>
                <a:gd name="connsiteX189" fmla="*/ 2242661 w 5219700"/>
                <a:gd name="connsiteY189" fmla="*/ 9049 h 38100"/>
                <a:gd name="connsiteX190" fmla="*/ 2242661 w 5219700"/>
                <a:gd name="connsiteY190" fmla="*/ 9049 h 38100"/>
                <a:gd name="connsiteX191" fmla="*/ 1773079 w 5219700"/>
                <a:gd name="connsiteY191" fmla="*/ 9049 h 38100"/>
                <a:gd name="connsiteX192" fmla="*/ 1752124 w 5219700"/>
                <a:gd name="connsiteY192" fmla="*/ 31909 h 38100"/>
                <a:gd name="connsiteX193" fmla="*/ 1752124 w 5219700"/>
                <a:gd name="connsiteY193" fmla="*/ 35719 h 38100"/>
                <a:gd name="connsiteX194" fmla="*/ 1778794 w 5219700"/>
                <a:gd name="connsiteY194" fmla="*/ 35719 h 38100"/>
                <a:gd name="connsiteX195" fmla="*/ 1792129 w 5219700"/>
                <a:gd name="connsiteY195" fmla="*/ 10954 h 38100"/>
                <a:gd name="connsiteX196" fmla="*/ 1773079 w 5219700"/>
                <a:gd name="connsiteY196" fmla="*/ 9049 h 38100"/>
                <a:gd name="connsiteX197" fmla="*/ 1773079 w 5219700"/>
                <a:gd name="connsiteY197" fmla="*/ 9049 h 38100"/>
                <a:gd name="connsiteX198" fmla="*/ 1773079 w 5219700"/>
                <a:gd name="connsiteY198" fmla="*/ 9049 h 38100"/>
                <a:gd name="connsiteX199" fmla="*/ 1773079 w 5219700"/>
                <a:gd name="connsiteY199" fmla="*/ 9049 h 38100"/>
                <a:gd name="connsiteX200" fmla="*/ 1728311 w 5219700"/>
                <a:gd name="connsiteY200" fmla="*/ 9049 h 38100"/>
                <a:gd name="connsiteX201" fmla="*/ 1705451 w 5219700"/>
                <a:gd name="connsiteY201" fmla="*/ 33814 h 38100"/>
                <a:gd name="connsiteX202" fmla="*/ 1746409 w 5219700"/>
                <a:gd name="connsiteY202" fmla="*/ 33814 h 38100"/>
                <a:gd name="connsiteX203" fmla="*/ 1746409 w 5219700"/>
                <a:gd name="connsiteY203" fmla="*/ 30004 h 38100"/>
                <a:gd name="connsiteX204" fmla="*/ 1746409 w 5219700"/>
                <a:gd name="connsiteY204" fmla="*/ 18574 h 38100"/>
                <a:gd name="connsiteX205" fmla="*/ 1752124 w 5219700"/>
                <a:gd name="connsiteY205" fmla="*/ 9049 h 38100"/>
                <a:gd name="connsiteX206" fmla="*/ 1728311 w 5219700"/>
                <a:gd name="connsiteY206" fmla="*/ 9049 h 38100"/>
                <a:gd name="connsiteX207" fmla="*/ 1728311 w 5219700"/>
                <a:gd name="connsiteY207" fmla="*/ 9049 h 38100"/>
                <a:gd name="connsiteX208" fmla="*/ 1728311 w 5219700"/>
                <a:gd name="connsiteY208" fmla="*/ 9049 h 38100"/>
                <a:gd name="connsiteX209" fmla="*/ 1728311 w 5219700"/>
                <a:gd name="connsiteY209" fmla="*/ 9049 h 38100"/>
                <a:gd name="connsiteX210" fmla="*/ 1624489 w 5219700"/>
                <a:gd name="connsiteY210" fmla="*/ 9049 h 38100"/>
                <a:gd name="connsiteX211" fmla="*/ 1622584 w 5219700"/>
                <a:gd name="connsiteY211" fmla="*/ 12859 h 38100"/>
                <a:gd name="connsiteX212" fmla="*/ 1639729 w 5219700"/>
                <a:gd name="connsiteY212" fmla="*/ 9049 h 38100"/>
                <a:gd name="connsiteX213" fmla="*/ 1624489 w 5219700"/>
                <a:gd name="connsiteY213" fmla="*/ 9049 h 38100"/>
                <a:gd name="connsiteX214" fmla="*/ 1624489 w 5219700"/>
                <a:gd name="connsiteY214" fmla="*/ 9049 h 38100"/>
                <a:gd name="connsiteX215" fmla="*/ 1624489 w 5219700"/>
                <a:gd name="connsiteY215" fmla="*/ 9049 h 38100"/>
                <a:gd name="connsiteX216" fmla="*/ 1624489 w 5219700"/>
                <a:gd name="connsiteY216" fmla="*/ 9049 h 38100"/>
                <a:gd name="connsiteX217" fmla="*/ 1527334 w 5219700"/>
                <a:gd name="connsiteY217" fmla="*/ 9049 h 38100"/>
                <a:gd name="connsiteX218" fmla="*/ 1533049 w 5219700"/>
                <a:gd name="connsiteY218" fmla="*/ 31909 h 38100"/>
                <a:gd name="connsiteX219" fmla="*/ 1527334 w 5219700"/>
                <a:gd name="connsiteY219" fmla="*/ 35719 h 38100"/>
                <a:gd name="connsiteX220" fmla="*/ 1555909 w 5219700"/>
                <a:gd name="connsiteY220" fmla="*/ 35719 h 38100"/>
                <a:gd name="connsiteX221" fmla="*/ 1555909 w 5219700"/>
                <a:gd name="connsiteY221" fmla="*/ 31909 h 38100"/>
                <a:gd name="connsiteX222" fmla="*/ 1552099 w 5219700"/>
                <a:gd name="connsiteY222" fmla="*/ 9049 h 38100"/>
                <a:gd name="connsiteX223" fmla="*/ 1527334 w 5219700"/>
                <a:gd name="connsiteY223" fmla="*/ 9049 h 38100"/>
                <a:gd name="connsiteX224" fmla="*/ 1527334 w 5219700"/>
                <a:gd name="connsiteY224" fmla="*/ 9049 h 38100"/>
                <a:gd name="connsiteX225" fmla="*/ 1527334 w 5219700"/>
                <a:gd name="connsiteY225" fmla="*/ 9049 h 38100"/>
                <a:gd name="connsiteX226" fmla="*/ 1527334 w 5219700"/>
                <a:gd name="connsiteY226" fmla="*/ 9049 h 38100"/>
                <a:gd name="connsiteX227" fmla="*/ 1434941 w 5219700"/>
                <a:gd name="connsiteY227" fmla="*/ 9049 h 38100"/>
                <a:gd name="connsiteX228" fmla="*/ 1448276 w 5219700"/>
                <a:gd name="connsiteY228" fmla="*/ 33814 h 38100"/>
                <a:gd name="connsiteX229" fmla="*/ 1489234 w 5219700"/>
                <a:gd name="connsiteY229" fmla="*/ 33814 h 38100"/>
                <a:gd name="connsiteX230" fmla="*/ 1491139 w 5219700"/>
                <a:gd name="connsiteY230" fmla="*/ 24289 h 38100"/>
                <a:gd name="connsiteX231" fmla="*/ 1479709 w 5219700"/>
                <a:gd name="connsiteY231" fmla="*/ 18574 h 38100"/>
                <a:gd name="connsiteX232" fmla="*/ 1498759 w 5219700"/>
                <a:gd name="connsiteY232" fmla="*/ 24289 h 38100"/>
                <a:gd name="connsiteX233" fmla="*/ 1506379 w 5219700"/>
                <a:gd name="connsiteY233" fmla="*/ 7144 h 38100"/>
                <a:gd name="connsiteX234" fmla="*/ 1434941 w 5219700"/>
                <a:gd name="connsiteY234" fmla="*/ 9049 h 38100"/>
                <a:gd name="connsiteX235" fmla="*/ 1434941 w 5219700"/>
                <a:gd name="connsiteY235" fmla="*/ 9049 h 38100"/>
                <a:gd name="connsiteX236" fmla="*/ 1434941 w 5219700"/>
                <a:gd name="connsiteY236" fmla="*/ 9049 h 38100"/>
                <a:gd name="connsiteX237" fmla="*/ 1434941 w 5219700"/>
                <a:gd name="connsiteY237" fmla="*/ 9049 h 38100"/>
                <a:gd name="connsiteX238" fmla="*/ 957739 w 5219700"/>
                <a:gd name="connsiteY238" fmla="*/ 9049 h 38100"/>
                <a:gd name="connsiteX239" fmla="*/ 946309 w 5219700"/>
                <a:gd name="connsiteY239" fmla="*/ 31909 h 38100"/>
                <a:gd name="connsiteX240" fmla="*/ 953929 w 5219700"/>
                <a:gd name="connsiteY240" fmla="*/ 9049 h 38100"/>
                <a:gd name="connsiteX241" fmla="*/ 942499 w 5219700"/>
                <a:gd name="connsiteY241" fmla="*/ 9049 h 38100"/>
                <a:gd name="connsiteX242" fmla="*/ 944404 w 5219700"/>
                <a:gd name="connsiteY242" fmla="*/ 33814 h 38100"/>
                <a:gd name="connsiteX243" fmla="*/ 1120616 w 5219700"/>
                <a:gd name="connsiteY243" fmla="*/ 33814 h 38100"/>
                <a:gd name="connsiteX244" fmla="*/ 1120616 w 5219700"/>
                <a:gd name="connsiteY244" fmla="*/ 18574 h 38100"/>
                <a:gd name="connsiteX245" fmla="*/ 1126331 w 5219700"/>
                <a:gd name="connsiteY245" fmla="*/ 18574 h 38100"/>
                <a:gd name="connsiteX246" fmla="*/ 1130141 w 5219700"/>
                <a:gd name="connsiteY246" fmla="*/ 33814 h 38100"/>
                <a:gd name="connsiteX247" fmla="*/ 1132046 w 5219700"/>
                <a:gd name="connsiteY247" fmla="*/ 33814 h 38100"/>
                <a:gd name="connsiteX248" fmla="*/ 1133951 w 5219700"/>
                <a:gd name="connsiteY248" fmla="*/ 30004 h 38100"/>
                <a:gd name="connsiteX249" fmla="*/ 1133951 w 5219700"/>
                <a:gd name="connsiteY249" fmla="*/ 24289 h 38100"/>
                <a:gd name="connsiteX250" fmla="*/ 1158716 w 5219700"/>
                <a:gd name="connsiteY250" fmla="*/ 7144 h 38100"/>
                <a:gd name="connsiteX251" fmla="*/ 957739 w 5219700"/>
                <a:gd name="connsiteY251" fmla="*/ 9049 h 38100"/>
                <a:gd name="connsiteX252" fmla="*/ 957739 w 5219700"/>
                <a:gd name="connsiteY252" fmla="*/ 9049 h 38100"/>
                <a:gd name="connsiteX253" fmla="*/ 957739 w 5219700"/>
                <a:gd name="connsiteY253" fmla="*/ 9049 h 38100"/>
                <a:gd name="connsiteX254" fmla="*/ 957739 w 5219700"/>
                <a:gd name="connsiteY254" fmla="*/ 9049 h 38100"/>
                <a:gd name="connsiteX255" fmla="*/ 884396 w 5219700"/>
                <a:gd name="connsiteY255" fmla="*/ 9049 h 38100"/>
                <a:gd name="connsiteX256" fmla="*/ 890111 w 5219700"/>
                <a:gd name="connsiteY256" fmla="*/ 26194 h 38100"/>
                <a:gd name="connsiteX257" fmla="*/ 890111 w 5219700"/>
                <a:gd name="connsiteY257" fmla="*/ 14764 h 38100"/>
                <a:gd name="connsiteX258" fmla="*/ 895826 w 5219700"/>
                <a:gd name="connsiteY258" fmla="*/ 14764 h 38100"/>
                <a:gd name="connsiteX259" fmla="*/ 895826 w 5219700"/>
                <a:gd name="connsiteY259" fmla="*/ 10954 h 38100"/>
                <a:gd name="connsiteX260" fmla="*/ 884396 w 5219700"/>
                <a:gd name="connsiteY260" fmla="*/ 9049 h 38100"/>
                <a:gd name="connsiteX261" fmla="*/ 884396 w 5219700"/>
                <a:gd name="connsiteY261" fmla="*/ 9049 h 38100"/>
                <a:gd name="connsiteX262" fmla="*/ 884396 w 5219700"/>
                <a:gd name="connsiteY262" fmla="*/ 9049 h 38100"/>
                <a:gd name="connsiteX263" fmla="*/ 884396 w 5219700"/>
                <a:gd name="connsiteY263" fmla="*/ 9049 h 38100"/>
                <a:gd name="connsiteX264" fmla="*/ 833914 w 5219700"/>
                <a:gd name="connsiteY264" fmla="*/ 9049 h 38100"/>
                <a:gd name="connsiteX265" fmla="*/ 839629 w 5219700"/>
                <a:gd name="connsiteY265" fmla="*/ 26194 h 38100"/>
                <a:gd name="connsiteX266" fmla="*/ 804386 w 5219700"/>
                <a:gd name="connsiteY266" fmla="*/ 35719 h 38100"/>
                <a:gd name="connsiteX267" fmla="*/ 868204 w 5219700"/>
                <a:gd name="connsiteY267" fmla="*/ 35719 h 38100"/>
                <a:gd name="connsiteX268" fmla="*/ 873919 w 5219700"/>
                <a:gd name="connsiteY268" fmla="*/ 10954 h 38100"/>
                <a:gd name="connsiteX269" fmla="*/ 833914 w 5219700"/>
                <a:gd name="connsiteY269" fmla="*/ 9049 h 38100"/>
                <a:gd name="connsiteX270" fmla="*/ 833914 w 5219700"/>
                <a:gd name="connsiteY270" fmla="*/ 9049 h 38100"/>
                <a:gd name="connsiteX271" fmla="*/ 833914 w 5219700"/>
                <a:gd name="connsiteY271" fmla="*/ 9049 h 38100"/>
                <a:gd name="connsiteX272" fmla="*/ 833914 w 5219700"/>
                <a:gd name="connsiteY272" fmla="*/ 9049 h 38100"/>
                <a:gd name="connsiteX273" fmla="*/ 737711 w 5219700"/>
                <a:gd name="connsiteY273" fmla="*/ 9049 h 38100"/>
                <a:gd name="connsiteX274" fmla="*/ 728186 w 5219700"/>
                <a:gd name="connsiteY274" fmla="*/ 12859 h 38100"/>
                <a:gd name="connsiteX275" fmla="*/ 709136 w 5219700"/>
                <a:gd name="connsiteY275" fmla="*/ 24289 h 38100"/>
                <a:gd name="connsiteX276" fmla="*/ 714851 w 5219700"/>
                <a:gd name="connsiteY276" fmla="*/ 30004 h 38100"/>
                <a:gd name="connsiteX277" fmla="*/ 714851 w 5219700"/>
                <a:gd name="connsiteY277" fmla="*/ 33814 h 38100"/>
                <a:gd name="connsiteX278" fmla="*/ 720566 w 5219700"/>
                <a:gd name="connsiteY278" fmla="*/ 33814 h 38100"/>
                <a:gd name="connsiteX279" fmla="*/ 724376 w 5219700"/>
                <a:gd name="connsiteY279" fmla="*/ 33814 h 38100"/>
                <a:gd name="connsiteX280" fmla="*/ 754856 w 5219700"/>
                <a:gd name="connsiteY280" fmla="*/ 33814 h 38100"/>
                <a:gd name="connsiteX281" fmla="*/ 775811 w 5219700"/>
                <a:gd name="connsiteY281" fmla="*/ 24289 h 38100"/>
                <a:gd name="connsiteX282" fmla="*/ 781526 w 5219700"/>
                <a:gd name="connsiteY282" fmla="*/ 12859 h 38100"/>
                <a:gd name="connsiteX283" fmla="*/ 762476 w 5219700"/>
                <a:gd name="connsiteY283" fmla="*/ 9049 h 38100"/>
                <a:gd name="connsiteX284" fmla="*/ 737711 w 5219700"/>
                <a:gd name="connsiteY284" fmla="*/ 9049 h 38100"/>
                <a:gd name="connsiteX285" fmla="*/ 737711 w 5219700"/>
                <a:gd name="connsiteY285" fmla="*/ 9049 h 38100"/>
                <a:gd name="connsiteX286" fmla="*/ 737711 w 5219700"/>
                <a:gd name="connsiteY286" fmla="*/ 9049 h 38100"/>
                <a:gd name="connsiteX287" fmla="*/ 737711 w 5219700"/>
                <a:gd name="connsiteY287" fmla="*/ 9049 h 38100"/>
                <a:gd name="connsiteX288" fmla="*/ 675799 w 5219700"/>
                <a:gd name="connsiteY288" fmla="*/ 9049 h 38100"/>
                <a:gd name="connsiteX289" fmla="*/ 671989 w 5219700"/>
                <a:gd name="connsiteY289" fmla="*/ 18574 h 38100"/>
                <a:gd name="connsiteX290" fmla="*/ 683419 w 5219700"/>
                <a:gd name="connsiteY290" fmla="*/ 18574 h 38100"/>
                <a:gd name="connsiteX291" fmla="*/ 687229 w 5219700"/>
                <a:gd name="connsiteY291" fmla="*/ 9049 h 38100"/>
                <a:gd name="connsiteX292" fmla="*/ 675799 w 5219700"/>
                <a:gd name="connsiteY292" fmla="*/ 9049 h 38100"/>
                <a:gd name="connsiteX293" fmla="*/ 675799 w 5219700"/>
                <a:gd name="connsiteY293" fmla="*/ 9049 h 38100"/>
                <a:gd name="connsiteX294" fmla="*/ 675799 w 5219700"/>
                <a:gd name="connsiteY294" fmla="*/ 9049 h 38100"/>
                <a:gd name="connsiteX295" fmla="*/ 675799 w 5219700"/>
                <a:gd name="connsiteY295" fmla="*/ 9049 h 38100"/>
                <a:gd name="connsiteX296" fmla="*/ 587216 w 5219700"/>
                <a:gd name="connsiteY296" fmla="*/ 9049 h 38100"/>
                <a:gd name="connsiteX297" fmla="*/ 585311 w 5219700"/>
                <a:gd name="connsiteY297" fmla="*/ 33814 h 38100"/>
                <a:gd name="connsiteX298" fmla="*/ 635794 w 5219700"/>
                <a:gd name="connsiteY298" fmla="*/ 33814 h 38100"/>
                <a:gd name="connsiteX299" fmla="*/ 635794 w 5219700"/>
                <a:gd name="connsiteY299" fmla="*/ 30004 h 38100"/>
                <a:gd name="connsiteX300" fmla="*/ 624364 w 5219700"/>
                <a:gd name="connsiteY300" fmla="*/ 24289 h 38100"/>
                <a:gd name="connsiteX301" fmla="*/ 635794 w 5219700"/>
                <a:gd name="connsiteY301" fmla="*/ 18574 h 38100"/>
                <a:gd name="connsiteX302" fmla="*/ 639604 w 5219700"/>
                <a:gd name="connsiteY302" fmla="*/ 33814 h 38100"/>
                <a:gd name="connsiteX303" fmla="*/ 658654 w 5219700"/>
                <a:gd name="connsiteY303" fmla="*/ 33814 h 38100"/>
                <a:gd name="connsiteX304" fmla="*/ 656749 w 5219700"/>
                <a:gd name="connsiteY304" fmla="*/ 9049 h 38100"/>
                <a:gd name="connsiteX305" fmla="*/ 587216 w 5219700"/>
                <a:gd name="connsiteY305" fmla="*/ 9049 h 38100"/>
                <a:gd name="connsiteX306" fmla="*/ 587216 w 5219700"/>
                <a:gd name="connsiteY306" fmla="*/ 9049 h 38100"/>
                <a:gd name="connsiteX307" fmla="*/ 587216 w 5219700"/>
                <a:gd name="connsiteY307" fmla="*/ 9049 h 38100"/>
                <a:gd name="connsiteX308" fmla="*/ 587216 w 5219700"/>
                <a:gd name="connsiteY308" fmla="*/ 9049 h 38100"/>
                <a:gd name="connsiteX309" fmla="*/ 457676 w 5219700"/>
                <a:gd name="connsiteY309" fmla="*/ 9049 h 38100"/>
                <a:gd name="connsiteX310" fmla="*/ 471011 w 5219700"/>
                <a:gd name="connsiteY310" fmla="*/ 33814 h 38100"/>
                <a:gd name="connsiteX311" fmla="*/ 490061 w 5219700"/>
                <a:gd name="connsiteY311" fmla="*/ 33814 h 38100"/>
                <a:gd name="connsiteX312" fmla="*/ 484346 w 5219700"/>
                <a:gd name="connsiteY312" fmla="*/ 9049 h 38100"/>
                <a:gd name="connsiteX313" fmla="*/ 457676 w 5219700"/>
                <a:gd name="connsiteY313" fmla="*/ 9049 h 38100"/>
                <a:gd name="connsiteX314" fmla="*/ 457676 w 5219700"/>
                <a:gd name="connsiteY314" fmla="*/ 9049 h 38100"/>
                <a:gd name="connsiteX315" fmla="*/ 457676 w 5219700"/>
                <a:gd name="connsiteY315" fmla="*/ 9049 h 38100"/>
                <a:gd name="connsiteX316" fmla="*/ 457676 w 5219700"/>
                <a:gd name="connsiteY316" fmla="*/ 9049 h 38100"/>
                <a:gd name="connsiteX317" fmla="*/ 223361 w 5219700"/>
                <a:gd name="connsiteY317" fmla="*/ 9049 h 38100"/>
                <a:gd name="connsiteX318" fmla="*/ 217646 w 5219700"/>
                <a:gd name="connsiteY318" fmla="*/ 26194 h 38100"/>
                <a:gd name="connsiteX319" fmla="*/ 219551 w 5219700"/>
                <a:gd name="connsiteY319" fmla="*/ 9049 h 38100"/>
                <a:gd name="connsiteX320" fmla="*/ 210026 w 5219700"/>
                <a:gd name="connsiteY320" fmla="*/ 9049 h 38100"/>
                <a:gd name="connsiteX321" fmla="*/ 213836 w 5219700"/>
                <a:gd name="connsiteY321" fmla="*/ 33814 h 38100"/>
                <a:gd name="connsiteX322" fmla="*/ 281464 w 5219700"/>
                <a:gd name="connsiteY322" fmla="*/ 33814 h 38100"/>
                <a:gd name="connsiteX323" fmla="*/ 279559 w 5219700"/>
                <a:gd name="connsiteY323" fmla="*/ 18574 h 38100"/>
                <a:gd name="connsiteX324" fmla="*/ 296704 w 5219700"/>
                <a:gd name="connsiteY324" fmla="*/ 9049 h 38100"/>
                <a:gd name="connsiteX325" fmla="*/ 223361 w 5219700"/>
                <a:gd name="connsiteY325" fmla="*/ 9049 h 38100"/>
                <a:gd name="connsiteX326" fmla="*/ 223361 w 5219700"/>
                <a:gd name="connsiteY326" fmla="*/ 9049 h 38100"/>
                <a:gd name="connsiteX327" fmla="*/ 223361 w 5219700"/>
                <a:gd name="connsiteY327" fmla="*/ 9049 h 38100"/>
                <a:gd name="connsiteX328" fmla="*/ 223361 w 5219700"/>
                <a:gd name="connsiteY328" fmla="*/ 9049 h 38100"/>
                <a:gd name="connsiteX329" fmla="*/ 5213509 w 5219700"/>
                <a:gd name="connsiteY329" fmla="*/ 34766 h 38100"/>
                <a:gd name="connsiteX330" fmla="*/ 5209699 w 5219700"/>
                <a:gd name="connsiteY330" fmla="*/ 30956 h 38100"/>
                <a:gd name="connsiteX331" fmla="*/ 5207794 w 5219700"/>
                <a:gd name="connsiteY331" fmla="*/ 34766 h 38100"/>
                <a:gd name="connsiteX332" fmla="*/ 5213509 w 5219700"/>
                <a:gd name="connsiteY332" fmla="*/ 34766 h 38100"/>
                <a:gd name="connsiteX333" fmla="*/ 5213509 w 5219700"/>
                <a:gd name="connsiteY333" fmla="*/ 34766 h 38100"/>
                <a:gd name="connsiteX334" fmla="*/ 5213509 w 5219700"/>
                <a:gd name="connsiteY334" fmla="*/ 34766 h 38100"/>
                <a:gd name="connsiteX335" fmla="*/ 5213509 w 5219700"/>
                <a:gd name="connsiteY335" fmla="*/ 34766 h 38100"/>
                <a:gd name="connsiteX336" fmla="*/ 3362801 w 5219700"/>
                <a:gd name="connsiteY336" fmla="*/ 34766 h 38100"/>
                <a:gd name="connsiteX337" fmla="*/ 3358991 w 5219700"/>
                <a:gd name="connsiteY337" fmla="*/ 25241 h 38100"/>
                <a:gd name="connsiteX338" fmla="*/ 3383756 w 5219700"/>
                <a:gd name="connsiteY338" fmla="*/ 13811 h 38100"/>
                <a:gd name="connsiteX339" fmla="*/ 3316129 w 5219700"/>
                <a:gd name="connsiteY339" fmla="*/ 13811 h 38100"/>
                <a:gd name="connsiteX340" fmla="*/ 3304699 w 5219700"/>
                <a:gd name="connsiteY340" fmla="*/ 34766 h 38100"/>
                <a:gd name="connsiteX341" fmla="*/ 3316129 w 5219700"/>
                <a:gd name="connsiteY341" fmla="*/ 34766 h 38100"/>
                <a:gd name="connsiteX342" fmla="*/ 3316129 w 5219700"/>
                <a:gd name="connsiteY342" fmla="*/ 25241 h 38100"/>
                <a:gd name="connsiteX343" fmla="*/ 3321844 w 5219700"/>
                <a:gd name="connsiteY343" fmla="*/ 25241 h 38100"/>
                <a:gd name="connsiteX344" fmla="*/ 3325654 w 5219700"/>
                <a:gd name="connsiteY344" fmla="*/ 34766 h 38100"/>
                <a:gd name="connsiteX345" fmla="*/ 3344704 w 5219700"/>
                <a:gd name="connsiteY345" fmla="*/ 34766 h 38100"/>
                <a:gd name="connsiteX346" fmla="*/ 3344704 w 5219700"/>
                <a:gd name="connsiteY346" fmla="*/ 30956 h 38100"/>
                <a:gd name="connsiteX347" fmla="*/ 3350419 w 5219700"/>
                <a:gd name="connsiteY347" fmla="*/ 30956 h 38100"/>
                <a:gd name="connsiteX348" fmla="*/ 3350419 w 5219700"/>
                <a:gd name="connsiteY348" fmla="*/ 34766 h 38100"/>
                <a:gd name="connsiteX349" fmla="*/ 3362801 w 5219700"/>
                <a:gd name="connsiteY349" fmla="*/ 34766 h 38100"/>
                <a:gd name="connsiteX350" fmla="*/ 3362801 w 5219700"/>
                <a:gd name="connsiteY350" fmla="*/ 34766 h 38100"/>
                <a:gd name="connsiteX351" fmla="*/ 3362801 w 5219700"/>
                <a:gd name="connsiteY351" fmla="*/ 34766 h 38100"/>
                <a:gd name="connsiteX352" fmla="*/ 3362801 w 5219700"/>
                <a:gd name="connsiteY352" fmla="*/ 34766 h 38100"/>
                <a:gd name="connsiteX353" fmla="*/ 2978944 w 5219700"/>
                <a:gd name="connsiteY353" fmla="*/ 34766 h 38100"/>
                <a:gd name="connsiteX354" fmla="*/ 2977039 w 5219700"/>
                <a:gd name="connsiteY354" fmla="*/ 25241 h 38100"/>
                <a:gd name="connsiteX355" fmla="*/ 2961799 w 5219700"/>
                <a:gd name="connsiteY355" fmla="*/ 34766 h 38100"/>
                <a:gd name="connsiteX356" fmla="*/ 2978944 w 5219700"/>
                <a:gd name="connsiteY356" fmla="*/ 34766 h 38100"/>
                <a:gd name="connsiteX357" fmla="*/ 2978944 w 5219700"/>
                <a:gd name="connsiteY357" fmla="*/ 34766 h 38100"/>
                <a:gd name="connsiteX358" fmla="*/ 2978944 w 5219700"/>
                <a:gd name="connsiteY358" fmla="*/ 34766 h 38100"/>
                <a:gd name="connsiteX359" fmla="*/ 2978944 w 5219700"/>
                <a:gd name="connsiteY359" fmla="*/ 34766 h 38100"/>
                <a:gd name="connsiteX360" fmla="*/ 1852136 w 5219700"/>
                <a:gd name="connsiteY360" fmla="*/ 34766 h 38100"/>
                <a:gd name="connsiteX361" fmla="*/ 1852136 w 5219700"/>
                <a:gd name="connsiteY361" fmla="*/ 30956 h 38100"/>
                <a:gd name="connsiteX362" fmla="*/ 1852136 w 5219700"/>
                <a:gd name="connsiteY362" fmla="*/ 34766 h 38100"/>
                <a:gd name="connsiteX363" fmla="*/ 1852136 w 5219700"/>
                <a:gd name="connsiteY363" fmla="*/ 34766 h 38100"/>
                <a:gd name="connsiteX364" fmla="*/ 1852136 w 5219700"/>
                <a:gd name="connsiteY364" fmla="*/ 34766 h 38100"/>
                <a:gd name="connsiteX365" fmla="*/ 1852136 w 5219700"/>
                <a:gd name="connsiteY365" fmla="*/ 34766 h 38100"/>
                <a:gd name="connsiteX366" fmla="*/ 1852136 w 5219700"/>
                <a:gd name="connsiteY366" fmla="*/ 34766 h 38100"/>
                <a:gd name="connsiteX367" fmla="*/ 1328261 w 5219700"/>
                <a:gd name="connsiteY367" fmla="*/ 34766 h 38100"/>
                <a:gd name="connsiteX368" fmla="*/ 1328261 w 5219700"/>
                <a:gd name="connsiteY368" fmla="*/ 34766 h 38100"/>
                <a:gd name="connsiteX369" fmla="*/ 1322546 w 5219700"/>
                <a:gd name="connsiteY369" fmla="*/ 25241 h 38100"/>
                <a:gd name="connsiteX370" fmla="*/ 1341596 w 5219700"/>
                <a:gd name="connsiteY370" fmla="*/ 19526 h 38100"/>
                <a:gd name="connsiteX371" fmla="*/ 1243489 w 5219700"/>
                <a:gd name="connsiteY371" fmla="*/ 34766 h 38100"/>
                <a:gd name="connsiteX372" fmla="*/ 1328261 w 5219700"/>
                <a:gd name="connsiteY372" fmla="*/ 34766 h 38100"/>
                <a:gd name="connsiteX373" fmla="*/ 1328261 w 5219700"/>
                <a:gd name="connsiteY373" fmla="*/ 34766 h 38100"/>
                <a:gd name="connsiteX374" fmla="*/ 1328261 w 5219700"/>
                <a:gd name="connsiteY374" fmla="*/ 34766 h 38100"/>
                <a:gd name="connsiteX375" fmla="*/ 1328261 w 5219700"/>
                <a:gd name="connsiteY375" fmla="*/ 34766 h 38100"/>
                <a:gd name="connsiteX376" fmla="*/ 1193006 w 5219700"/>
                <a:gd name="connsiteY376" fmla="*/ 34766 h 38100"/>
                <a:gd name="connsiteX377" fmla="*/ 1204436 w 5219700"/>
                <a:gd name="connsiteY377" fmla="*/ 19526 h 38100"/>
                <a:gd name="connsiteX378" fmla="*/ 1185386 w 5219700"/>
                <a:gd name="connsiteY378" fmla="*/ 19526 h 38100"/>
                <a:gd name="connsiteX379" fmla="*/ 1172051 w 5219700"/>
                <a:gd name="connsiteY379" fmla="*/ 34766 h 38100"/>
                <a:gd name="connsiteX380" fmla="*/ 1193006 w 5219700"/>
                <a:gd name="connsiteY380" fmla="*/ 34766 h 38100"/>
                <a:gd name="connsiteX381" fmla="*/ 1193006 w 5219700"/>
                <a:gd name="connsiteY381" fmla="*/ 34766 h 38100"/>
                <a:gd name="connsiteX382" fmla="*/ 1193006 w 5219700"/>
                <a:gd name="connsiteY382" fmla="*/ 34766 h 38100"/>
                <a:gd name="connsiteX383" fmla="*/ 1193006 w 5219700"/>
                <a:gd name="connsiteY383" fmla="*/ 34766 h 38100"/>
                <a:gd name="connsiteX384" fmla="*/ 144304 w 5219700"/>
                <a:gd name="connsiteY384" fmla="*/ 34766 h 38100"/>
                <a:gd name="connsiteX385" fmla="*/ 136684 w 5219700"/>
                <a:gd name="connsiteY385" fmla="*/ 25241 h 38100"/>
                <a:gd name="connsiteX386" fmla="*/ 7144 w 5219700"/>
                <a:gd name="connsiteY386" fmla="*/ 25241 h 38100"/>
                <a:gd name="connsiteX387" fmla="*/ 7144 w 5219700"/>
                <a:gd name="connsiteY387" fmla="*/ 30956 h 38100"/>
                <a:gd name="connsiteX388" fmla="*/ 10954 w 5219700"/>
                <a:gd name="connsiteY388" fmla="*/ 34766 h 38100"/>
                <a:gd name="connsiteX389" fmla="*/ 144304 w 5219700"/>
                <a:gd name="connsiteY389" fmla="*/ 34766 h 38100"/>
                <a:gd name="connsiteX390" fmla="*/ 144304 w 5219700"/>
                <a:gd name="connsiteY390" fmla="*/ 34766 h 38100"/>
                <a:gd name="connsiteX391" fmla="*/ 144304 w 5219700"/>
                <a:gd name="connsiteY391" fmla="*/ 34766 h 38100"/>
                <a:gd name="connsiteX392" fmla="*/ 144304 w 5219700"/>
                <a:gd name="connsiteY392" fmla="*/ 34766 h 38100"/>
                <a:gd name="connsiteX393" fmla="*/ 1962626 w 5219700"/>
                <a:gd name="connsiteY393" fmla="*/ 19526 h 38100"/>
                <a:gd name="connsiteX394" fmla="*/ 1951196 w 5219700"/>
                <a:gd name="connsiteY394" fmla="*/ 19526 h 38100"/>
                <a:gd name="connsiteX395" fmla="*/ 1951196 w 5219700"/>
                <a:gd name="connsiteY395" fmla="*/ 25241 h 38100"/>
                <a:gd name="connsiteX396" fmla="*/ 1962626 w 5219700"/>
                <a:gd name="connsiteY396" fmla="*/ 19526 h 38100"/>
                <a:gd name="connsiteX397" fmla="*/ 1962626 w 5219700"/>
                <a:gd name="connsiteY397" fmla="*/ 19526 h 38100"/>
                <a:gd name="connsiteX398" fmla="*/ 1962626 w 5219700"/>
                <a:gd name="connsiteY398" fmla="*/ 19526 h 38100"/>
                <a:gd name="connsiteX399" fmla="*/ 1962626 w 5219700"/>
                <a:gd name="connsiteY399" fmla="*/ 19526 h 38100"/>
                <a:gd name="connsiteX400" fmla="*/ 4421982 w 5219700"/>
                <a:gd name="connsiteY400" fmla="*/ 19526 h 38100"/>
                <a:gd name="connsiteX401" fmla="*/ 4410552 w 5219700"/>
                <a:gd name="connsiteY401" fmla="*/ 25241 h 38100"/>
                <a:gd name="connsiteX402" fmla="*/ 4421982 w 5219700"/>
                <a:gd name="connsiteY402" fmla="*/ 19526 h 38100"/>
                <a:gd name="connsiteX403" fmla="*/ 4421982 w 5219700"/>
                <a:gd name="connsiteY403" fmla="*/ 19526 h 38100"/>
                <a:gd name="connsiteX404" fmla="*/ 4421982 w 5219700"/>
                <a:gd name="connsiteY404" fmla="*/ 19526 h 38100"/>
                <a:gd name="connsiteX405" fmla="*/ 4421982 w 5219700"/>
                <a:gd name="connsiteY405" fmla="*/ 19526 h 38100"/>
                <a:gd name="connsiteX406" fmla="*/ 2845594 w 5219700"/>
                <a:gd name="connsiteY406" fmla="*/ 12859 h 38100"/>
                <a:gd name="connsiteX407" fmla="*/ 2845594 w 5219700"/>
                <a:gd name="connsiteY407" fmla="*/ 24289 h 38100"/>
                <a:gd name="connsiteX408" fmla="*/ 2834164 w 5219700"/>
                <a:gd name="connsiteY408" fmla="*/ 24289 h 38100"/>
                <a:gd name="connsiteX409" fmla="*/ 2834164 w 5219700"/>
                <a:gd name="connsiteY409" fmla="*/ 18574 h 38100"/>
                <a:gd name="connsiteX410" fmla="*/ 2845594 w 5219700"/>
                <a:gd name="connsiteY410" fmla="*/ 12859 h 38100"/>
                <a:gd name="connsiteX411" fmla="*/ 2845594 w 5219700"/>
                <a:gd name="connsiteY411" fmla="*/ 12859 h 38100"/>
                <a:gd name="connsiteX412" fmla="*/ 2845594 w 5219700"/>
                <a:gd name="connsiteY412" fmla="*/ 12859 h 38100"/>
                <a:gd name="connsiteX413" fmla="*/ 2845594 w 5219700"/>
                <a:gd name="connsiteY413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</a:cxnLst>
              <a:rect l="l" t="t" r="r" b="b"/>
              <a:pathLst>
                <a:path w="5219700" h="38100">
                  <a:moveTo>
                    <a:pt x="5186839" y="9049"/>
                  </a:moveTo>
                  <a:cubicBezTo>
                    <a:pt x="5184934" y="14764"/>
                    <a:pt x="5183029" y="18574"/>
                    <a:pt x="5184934" y="26194"/>
                  </a:cubicBezTo>
                  <a:cubicBezTo>
                    <a:pt x="5184934" y="28099"/>
                    <a:pt x="5186839" y="31909"/>
                    <a:pt x="5188744" y="35719"/>
                  </a:cubicBezTo>
                  <a:lnTo>
                    <a:pt x="5202079" y="35719"/>
                  </a:lnTo>
                  <a:lnTo>
                    <a:pt x="5202079" y="24289"/>
                  </a:lnTo>
                  <a:cubicBezTo>
                    <a:pt x="5217319" y="14764"/>
                    <a:pt x="5209699" y="24289"/>
                    <a:pt x="5213509" y="7144"/>
                  </a:cubicBezTo>
                  <a:lnTo>
                    <a:pt x="5186839" y="9049"/>
                  </a:lnTo>
                  <a:lnTo>
                    <a:pt x="5186839" y="9049"/>
                  </a:lnTo>
                  <a:lnTo>
                    <a:pt x="5186839" y="9049"/>
                  </a:lnTo>
                  <a:lnTo>
                    <a:pt x="5186839" y="9049"/>
                  </a:lnTo>
                  <a:close/>
                  <a:moveTo>
                    <a:pt x="5138261" y="9049"/>
                  </a:moveTo>
                  <a:cubicBezTo>
                    <a:pt x="5130641" y="14764"/>
                    <a:pt x="5132546" y="12859"/>
                    <a:pt x="5128736" y="26194"/>
                  </a:cubicBezTo>
                  <a:lnTo>
                    <a:pt x="5134452" y="26194"/>
                  </a:lnTo>
                  <a:lnTo>
                    <a:pt x="5134452" y="20479"/>
                  </a:lnTo>
                  <a:cubicBezTo>
                    <a:pt x="5140166" y="12859"/>
                    <a:pt x="5138261" y="17621"/>
                    <a:pt x="5138261" y="9049"/>
                  </a:cubicBezTo>
                  <a:lnTo>
                    <a:pt x="5138261" y="9049"/>
                  </a:lnTo>
                  <a:lnTo>
                    <a:pt x="5138261" y="9049"/>
                  </a:lnTo>
                  <a:lnTo>
                    <a:pt x="5138261" y="9049"/>
                  </a:lnTo>
                  <a:lnTo>
                    <a:pt x="5138261" y="9049"/>
                  </a:lnTo>
                  <a:close/>
                  <a:moveTo>
                    <a:pt x="5080159" y="9049"/>
                  </a:moveTo>
                  <a:cubicBezTo>
                    <a:pt x="5082064" y="16669"/>
                    <a:pt x="5083969" y="26194"/>
                    <a:pt x="5087779" y="33814"/>
                  </a:cubicBezTo>
                  <a:lnTo>
                    <a:pt x="5093494" y="33814"/>
                  </a:lnTo>
                  <a:lnTo>
                    <a:pt x="5097304" y="9049"/>
                  </a:lnTo>
                  <a:lnTo>
                    <a:pt x="5080159" y="9049"/>
                  </a:lnTo>
                  <a:lnTo>
                    <a:pt x="5080159" y="9049"/>
                  </a:lnTo>
                  <a:lnTo>
                    <a:pt x="5080159" y="9049"/>
                  </a:lnTo>
                  <a:lnTo>
                    <a:pt x="5080159" y="9049"/>
                  </a:lnTo>
                  <a:close/>
                  <a:moveTo>
                    <a:pt x="4401979" y="9049"/>
                  </a:moveTo>
                  <a:cubicBezTo>
                    <a:pt x="4400074" y="10954"/>
                    <a:pt x="4398169" y="10954"/>
                    <a:pt x="4396264" y="12859"/>
                  </a:cubicBezTo>
                  <a:lnTo>
                    <a:pt x="4396264" y="9049"/>
                  </a:lnTo>
                  <a:lnTo>
                    <a:pt x="4373404" y="9049"/>
                  </a:lnTo>
                  <a:cubicBezTo>
                    <a:pt x="4371499" y="14764"/>
                    <a:pt x="4367689" y="24289"/>
                    <a:pt x="4361974" y="33814"/>
                  </a:cubicBezTo>
                  <a:lnTo>
                    <a:pt x="4551521" y="33814"/>
                  </a:lnTo>
                  <a:cubicBezTo>
                    <a:pt x="4566761" y="30004"/>
                    <a:pt x="4582002" y="28099"/>
                    <a:pt x="4596289" y="24289"/>
                  </a:cubicBezTo>
                  <a:cubicBezTo>
                    <a:pt x="4596289" y="30004"/>
                    <a:pt x="4596289" y="31909"/>
                    <a:pt x="4596289" y="33814"/>
                  </a:cubicBezTo>
                  <a:lnTo>
                    <a:pt x="4613434" y="33814"/>
                  </a:lnTo>
                  <a:lnTo>
                    <a:pt x="4613434" y="30004"/>
                  </a:lnTo>
                  <a:cubicBezTo>
                    <a:pt x="4602004" y="26194"/>
                    <a:pt x="4607719" y="28099"/>
                    <a:pt x="4602004" y="24289"/>
                  </a:cubicBezTo>
                  <a:cubicBezTo>
                    <a:pt x="4628674" y="26194"/>
                    <a:pt x="4634389" y="28099"/>
                    <a:pt x="4658202" y="24289"/>
                  </a:cubicBezTo>
                  <a:cubicBezTo>
                    <a:pt x="4654391" y="28099"/>
                    <a:pt x="4646771" y="31909"/>
                    <a:pt x="4641057" y="33814"/>
                  </a:cubicBezTo>
                  <a:lnTo>
                    <a:pt x="4737259" y="33814"/>
                  </a:lnTo>
                  <a:cubicBezTo>
                    <a:pt x="4731544" y="26194"/>
                    <a:pt x="4727734" y="16669"/>
                    <a:pt x="4722019" y="9049"/>
                  </a:cubicBez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close/>
                  <a:moveTo>
                    <a:pt x="3927634" y="9049"/>
                  </a:moveTo>
                  <a:cubicBezTo>
                    <a:pt x="3927634" y="10954"/>
                    <a:pt x="3925729" y="10954"/>
                    <a:pt x="3925729" y="12859"/>
                  </a:cubicBezTo>
                  <a:lnTo>
                    <a:pt x="3913346" y="12859"/>
                  </a:lnTo>
                  <a:cubicBezTo>
                    <a:pt x="3911441" y="10954"/>
                    <a:pt x="3911441" y="9049"/>
                    <a:pt x="3909536" y="9049"/>
                  </a:cubicBezTo>
                  <a:lnTo>
                    <a:pt x="3836194" y="9049"/>
                  </a:lnTo>
                  <a:cubicBezTo>
                    <a:pt x="3830479" y="16669"/>
                    <a:pt x="3832384" y="14764"/>
                    <a:pt x="3819049" y="18574"/>
                  </a:cubicBezTo>
                  <a:lnTo>
                    <a:pt x="3813334" y="9049"/>
                  </a:lnTo>
                  <a:lnTo>
                    <a:pt x="3786664" y="9049"/>
                  </a:lnTo>
                  <a:cubicBezTo>
                    <a:pt x="3784759" y="12859"/>
                    <a:pt x="3784759" y="10954"/>
                    <a:pt x="3782854" y="18574"/>
                  </a:cubicBezTo>
                  <a:cubicBezTo>
                    <a:pt x="3779044" y="16669"/>
                    <a:pt x="3779044" y="16669"/>
                    <a:pt x="3777139" y="12859"/>
                  </a:cubicBezTo>
                  <a:cubicBezTo>
                    <a:pt x="3777139" y="10954"/>
                    <a:pt x="3775234" y="10954"/>
                    <a:pt x="3775234" y="9049"/>
                  </a:cubicBezTo>
                  <a:lnTo>
                    <a:pt x="3759994" y="9049"/>
                  </a:lnTo>
                  <a:lnTo>
                    <a:pt x="3759994" y="18574"/>
                  </a:lnTo>
                  <a:lnTo>
                    <a:pt x="3754279" y="18574"/>
                  </a:lnTo>
                  <a:cubicBezTo>
                    <a:pt x="3750469" y="14764"/>
                    <a:pt x="3746659" y="10954"/>
                    <a:pt x="3742849" y="9049"/>
                  </a:cubicBezTo>
                  <a:lnTo>
                    <a:pt x="3532346" y="9049"/>
                  </a:lnTo>
                  <a:cubicBezTo>
                    <a:pt x="3530441" y="16669"/>
                    <a:pt x="3528536" y="24289"/>
                    <a:pt x="3524726" y="31909"/>
                  </a:cubicBezTo>
                  <a:cubicBezTo>
                    <a:pt x="3524726" y="22384"/>
                    <a:pt x="3524726" y="16669"/>
                    <a:pt x="3524726" y="9049"/>
                  </a:cubicBezTo>
                  <a:lnTo>
                    <a:pt x="3505676" y="9049"/>
                  </a:lnTo>
                  <a:cubicBezTo>
                    <a:pt x="3505676" y="16669"/>
                    <a:pt x="3505676" y="26194"/>
                    <a:pt x="3505676" y="33814"/>
                  </a:cubicBezTo>
                  <a:lnTo>
                    <a:pt x="3708559" y="33814"/>
                  </a:lnTo>
                  <a:cubicBezTo>
                    <a:pt x="3706654" y="33814"/>
                    <a:pt x="3706654" y="33814"/>
                    <a:pt x="3706654" y="33814"/>
                  </a:cubicBezTo>
                  <a:cubicBezTo>
                    <a:pt x="3706654" y="33814"/>
                    <a:pt x="3706654" y="31909"/>
                    <a:pt x="3702844" y="24289"/>
                  </a:cubicBezTo>
                  <a:lnTo>
                    <a:pt x="3708559" y="24289"/>
                  </a:lnTo>
                  <a:lnTo>
                    <a:pt x="3708559" y="30004"/>
                  </a:lnTo>
                  <a:cubicBezTo>
                    <a:pt x="3710464" y="31909"/>
                    <a:pt x="3712369" y="31909"/>
                    <a:pt x="3714274" y="33814"/>
                  </a:cubicBezTo>
                  <a:lnTo>
                    <a:pt x="3936206" y="33814"/>
                  </a:lnTo>
                  <a:cubicBezTo>
                    <a:pt x="3936206" y="33814"/>
                    <a:pt x="3934301" y="31909"/>
                    <a:pt x="3934301" y="30004"/>
                  </a:cubicBezTo>
                  <a:lnTo>
                    <a:pt x="3928586" y="30004"/>
                  </a:lnTo>
                  <a:cubicBezTo>
                    <a:pt x="3934301" y="24289"/>
                    <a:pt x="3930491" y="28099"/>
                    <a:pt x="3940016" y="24289"/>
                  </a:cubicBezTo>
                  <a:lnTo>
                    <a:pt x="3940016" y="33814"/>
                  </a:lnTo>
                  <a:lnTo>
                    <a:pt x="4003834" y="33814"/>
                  </a:lnTo>
                  <a:cubicBezTo>
                    <a:pt x="4003834" y="30004"/>
                    <a:pt x="4005739" y="28099"/>
                    <a:pt x="4007644" y="24289"/>
                  </a:cubicBezTo>
                  <a:cubicBezTo>
                    <a:pt x="4007644" y="28099"/>
                    <a:pt x="4007644" y="30004"/>
                    <a:pt x="4007644" y="33814"/>
                  </a:cubicBezTo>
                  <a:lnTo>
                    <a:pt x="4082891" y="33814"/>
                  </a:lnTo>
                  <a:cubicBezTo>
                    <a:pt x="4082891" y="26194"/>
                    <a:pt x="4082891" y="16669"/>
                    <a:pt x="4082891" y="9049"/>
                  </a:cubicBezTo>
                  <a:lnTo>
                    <a:pt x="3927634" y="9049"/>
                  </a:lnTo>
                  <a:lnTo>
                    <a:pt x="3927634" y="9049"/>
                  </a:lnTo>
                  <a:lnTo>
                    <a:pt x="3927634" y="9049"/>
                  </a:lnTo>
                  <a:lnTo>
                    <a:pt x="3927634" y="9049"/>
                  </a:lnTo>
                  <a:close/>
                  <a:moveTo>
                    <a:pt x="3454241" y="9049"/>
                  </a:moveTo>
                  <a:cubicBezTo>
                    <a:pt x="3456146" y="16669"/>
                    <a:pt x="3456146" y="20479"/>
                    <a:pt x="3452336" y="31909"/>
                  </a:cubicBezTo>
                  <a:cubicBezTo>
                    <a:pt x="3437096" y="28099"/>
                    <a:pt x="3435191" y="26194"/>
                    <a:pt x="3409474" y="26194"/>
                  </a:cubicBezTo>
                  <a:cubicBezTo>
                    <a:pt x="3407569" y="20479"/>
                    <a:pt x="3405664" y="14764"/>
                    <a:pt x="3401854" y="9049"/>
                  </a:cubicBezTo>
                  <a:lnTo>
                    <a:pt x="3394234" y="9049"/>
                  </a:lnTo>
                  <a:cubicBezTo>
                    <a:pt x="3392329" y="12859"/>
                    <a:pt x="3392329" y="10954"/>
                    <a:pt x="3390424" y="18574"/>
                  </a:cubicBezTo>
                  <a:cubicBezTo>
                    <a:pt x="3401854" y="26194"/>
                    <a:pt x="3403759" y="31909"/>
                    <a:pt x="3411379" y="33814"/>
                  </a:cubicBezTo>
                  <a:lnTo>
                    <a:pt x="3482816" y="33814"/>
                  </a:lnTo>
                  <a:cubicBezTo>
                    <a:pt x="3482816" y="30004"/>
                    <a:pt x="3482816" y="28099"/>
                    <a:pt x="3482816" y="24289"/>
                  </a:cubicBezTo>
                  <a:lnTo>
                    <a:pt x="3463766" y="24289"/>
                  </a:lnTo>
                  <a:lnTo>
                    <a:pt x="3463766" y="7144"/>
                  </a:lnTo>
                  <a:lnTo>
                    <a:pt x="3454241" y="7144"/>
                  </a:lnTo>
                  <a:lnTo>
                    <a:pt x="3454241" y="9049"/>
                  </a:lnTo>
                  <a:lnTo>
                    <a:pt x="3454241" y="9049"/>
                  </a:lnTo>
                  <a:lnTo>
                    <a:pt x="3454241" y="9049"/>
                  </a:lnTo>
                  <a:close/>
                  <a:moveTo>
                    <a:pt x="3227546" y="9049"/>
                  </a:moveTo>
                  <a:cubicBezTo>
                    <a:pt x="3229451" y="12859"/>
                    <a:pt x="3229451" y="16669"/>
                    <a:pt x="3229451" y="26194"/>
                  </a:cubicBezTo>
                  <a:cubicBezTo>
                    <a:pt x="3221831" y="30004"/>
                    <a:pt x="3225641" y="26194"/>
                    <a:pt x="3223736" y="31909"/>
                  </a:cubicBezTo>
                  <a:cubicBezTo>
                    <a:pt x="3225641" y="33814"/>
                    <a:pt x="3225641" y="33814"/>
                    <a:pt x="3225641" y="35719"/>
                  </a:cubicBezTo>
                  <a:lnTo>
                    <a:pt x="3242786" y="35719"/>
                  </a:lnTo>
                  <a:cubicBezTo>
                    <a:pt x="3242786" y="24289"/>
                    <a:pt x="3242786" y="16669"/>
                    <a:pt x="3240881" y="10954"/>
                  </a:cubicBez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close/>
                  <a:moveTo>
                    <a:pt x="3197066" y="9049"/>
                  </a:moveTo>
                  <a:cubicBezTo>
                    <a:pt x="3197066" y="16669"/>
                    <a:pt x="3198971" y="26194"/>
                    <a:pt x="3198971" y="33814"/>
                  </a:cubicBezTo>
                  <a:lnTo>
                    <a:pt x="3204686" y="33814"/>
                  </a:lnTo>
                  <a:lnTo>
                    <a:pt x="3204686" y="30004"/>
                  </a:lnTo>
                  <a:cubicBezTo>
                    <a:pt x="3210401" y="22384"/>
                    <a:pt x="3210401" y="14764"/>
                    <a:pt x="3212306" y="7144"/>
                  </a:cubicBezTo>
                  <a:lnTo>
                    <a:pt x="3197066" y="9049"/>
                  </a:lnTo>
                  <a:lnTo>
                    <a:pt x="3197066" y="9049"/>
                  </a:lnTo>
                  <a:lnTo>
                    <a:pt x="3197066" y="9049"/>
                  </a:lnTo>
                  <a:lnTo>
                    <a:pt x="3197066" y="9049"/>
                  </a:lnTo>
                  <a:close/>
                  <a:moveTo>
                    <a:pt x="3119914" y="9049"/>
                  </a:moveTo>
                  <a:cubicBezTo>
                    <a:pt x="3127534" y="18574"/>
                    <a:pt x="3138964" y="24289"/>
                    <a:pt x="3146584" y="33814"/>
                  </a:cubicBezTo>
                  <a:lnTo>
                    <a:pt x="3177064" y="33814"/>
                  </a:lnTo>
                  <a:cubicBezTo>
                    <a:pt x="3173254" y="31909"/>
                    <a:pt x="3167539" y="31909"/>
                    <a:pt x="3156109" y="30004"/>
                  </a:cubicBezTo>
                  <a:lnTo>
                    <a:pt x="3156109" y="10954"/>
                  </a:lnTo>
                  <a:cubicBezTo>
                    <a:pt x="3165634" y="10954"/>
                    <a:pt x="3171349" y="10954"/>
                    <a:pt x="3173254" y="7144"/>
                  </a:cubicBez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close/>
                  <a:moveTo>
                    <a:pt x="2917031" y="9049"/>
                  </a:moveTo>
                  <a:cubicBezTo>
                    <a:pt x="2917031" y="12859"/>
                    <a:pt x="2918936" y="14764"/>
                    <a:pt x="2918936" y="18574"/>
                  </a:cubicBezTo>
                  <a:cubicBezTo>
                    <a:pt x="2915126" y="20479"/>
                    <a:pt x="2915126" y="20479"/>
                    <a:pt x="2913221" y="24289"/>
                  </a:cubicBezTo>
                  <a:cubicBezTo>
                    <a:pt x="2901791" y="18574"/>
                    <a:pt x="2888456" y="10954"/>
                    <a:pt x="2876074" y="7144"/>
                  </a:cubicBezTo>
                  <a:lnTo>
                    <a:pt x="2829401" y="7144"/>
                  </a:lnTo>
                  <a:cubicBezTo>
                    <a:pt x="2821781" y="18574"/>
                    <a:pt x="2816066" y="26194"/>
                    <a:pt x="2806541" y="30004"/>
                  </a:cubicBezTo>
                  <a:cubicBezTo>
                    <a:pt x="2804636" y="10954"/>
                    <a:pt x="2808446" y="12859"/>
                    <a:pt x="2798921" y="7144"/>
                  </a:cubicBezTo>
                  <a:lnTo>
                    <a:pt x="2793206" y="7144"/>
                  </a:lnTo>
                  <a:cubicBezTo>
                    <a:pt x="2762726" y="26194"/>
                    <a:pt x="2706529" y="16669"/>
                    <a:pt x="2656046" y="7144"/>
                  </a:cubicBezTo>
                  <a:lnTo>
                    <a:pt x="2620804" y="7144"/>
                  </a:lnTo>
                  <a:cubicBezTo>
                    <a:pt x="2622709" y="14764"/>
                    <a:pt x="2624614" y="22384"/>
                    <a:pt x="2620804" y="30004"/>
                  </a:cubicBezTo>
                  <a:cubicBezTo>
                    <a:pt x="2620804" y="31909"/>
                    <a:pt x="2618899" y="31909"/>
                    <a:pt x="2618899" y="33814"/>
                  </a:cubicBezTo>
                  <a:lnTo>
                    <a:pt x="2677001" y="33814"/>
                  </a:lnTo>
                  <a:cubicBezTo>
                    <a:pt x="2671286" y="31909"/>
                    <a:pt x="2667476" y="28099"/>
                    <a:pt x="2663666" y="24289"/>
                  </a:cubicBezTo>
                  <a:lnTo>
                    <a:pt x="2688431" y="24289"/>
                  </a:lnTo>
                  <a:cubicBezTo>
                    <a:pt x="2694146" y="28099"/>
                    <a:pt x="2699861" y="31909"/>
                    <a:pt x="2707481" y="33814"/>
                  </a:cubicBezTo>
                  <a:lnTo>
                    <a:pt x="2955131" y="33814"/>
                  </a:lnTo>
                  <a:cubicBezTo>
                    <a:pt x="2955131" y="26194"/>
                    <a:pt x="2955131" y="16669"/>
                    <a:pt x="2953226" y="9049"/>
                  </a:cubicBezTo>
                  <a:lnTo>
                    <a:pt x="2917031" y="9049"/>
                  </a:lnTo>
                  <a:lnTo>
                    <a:pt x="2917031" y="9049"/>
                  </a:lnTo>
                  <a:lnTo>
                    <a:pt x="2917031" y="9049"/>
                  </a:lnTo>
                  <a:lnTo>
                    <a:pt x="2917031" y="9049"/>
                  </a:lnTo>
                  <a:close/>
                  <a:moveTo>
                    <a:pt x="2539841" y="9049"/>
                  </a:moveTo>
                  <a:cubicBezTo>
                    <a:pt x="2539841" y="16669"/>
                    <a:pt x="2543651" y="26194"/>
                    <a:pt x="2545556" y="33814"/>
                  </a:cubicBezTo>
                  <a:lnTo>
                    <a:pt x="2597944" y="33814"/>
                  </a:lnTo>
                  <a:cubicBezTo>
                    <a:pt x="2599849" y="26194"/>
                    <a:pt x="2599849" y="18574"/>
                    <a:pt x="2597944" y="9049"/>
                  </a:cubicBezTo>
                  <a:lnTo>
                    <a:pt x="2539841" y="9049"/>
                  </a:lnTo>
                  <a:lnTo>
                    <a:pt x="2539841" y="9049"/>
                  </a:lnTo>
                  <a:lnTo>
                    <a:pt x="2539841" y="9049"/>
                  </a:lnTo>
                  <a:lnTo>
                    <a:pt x="2539841" y="9049"/>
                  </a:lnTo>
                  <a:close/>
                  <a:moveTo>
                    <a:pt x="2400776" y="9049"/>
                  </a:moveTo>
                  <a:cubicBezTo>
                    <a:pt x="2406491" y="12859"/>
                    <a:pt x="2412206" y="16669"/>
                    <a:pt x="2416016" y="18574"/>
                  </a:cubicBezTo>
                  <a:cubicBezTo>
                    <a:pt x="2414111" y="24289"/>
                    <a:pt x="2412206" y="28099"/>
                    <a:pt x="2412206" y="33814"/>
                  </a:cubicBezTo>
                  <a:lnTo>
                    <a:pt x="2460784" y="33814"/>
                  </a:lnTo>
                  <a:lnTo>
                    <a:pt x="2460784" y="18574"/>
                  </a:lnTo>
                  <a:cubicBezTo>
                    <a:pt x="2453164" y="14764"/>
                    <a:pt x="2447449" y="12859"/>
                    <a:pt x="2441734" y="9049"/>
                  </a:cubicBezTo>
                  <a:lnTo>
                    <a:pt x="2400776" y="9049"/>
                  </a:lnTo>
                  <a:lnTo>
                    <a:pt x="2400776" y="9049"/>
                  </a:lnTo>
                  <a:lnTo>
                    <a:pt x="2400776" y="9049"/>
                  </a:lnTo>
                  <a:lnTo>
                    <a:pt x="2400776" y="9049"/>
                  </a:lnTo>
                  <a:close/>
                  <a:moveTo>
                    <a:pt x="2242661" y="9049"/>
                  </a:moveTo>
                  <a:cubicBezTo>
                    <a:pt x="2235041" y="9049"/>
                    <a:pt x="2229326" y="10954"/>
                    <a:pt x="2223611" y="12859"/>
                  </a:cubicBezTo>
                  <a:lnTo>
                    <a:pt x="2223611" y="9049"/>
                  </a:lnTo>
                  <a:lnTo>
                    <a:pt x="2191226" y="9049"/>
                  </a:lnTo>
                  <a:lnTo>
                    <a:pt x="2170271" y="26194"/>
                  </a:lnTo>
                  <a:cubicBezTo>
                    <a:pt x="2174081" y="18574"/>
                    <a:pt x="2175986" y="14764"/>
                    <a:pt x="2177891" y="9049"/>
                  </a:cubicBezTo>
                  <a:lnTo>
                    <a:pt x="2115979" y="9049"/>
                  </a:lnTo>
                  <a:cubicBezTo>
                    <a:pt x="2121694" y="14764"/>
                    <a:pt x="2127409" y="20479"/>
                    <a:pt x="2131219" y="26194"/>
                  </a:cubicBezTo>
                  <a:cubicBezTo>
                    <a:pt x="2129314" y="30004"/>
                    <a:pt x="2127409" y="31909"/>
                    <a:pt x="2125504" y="35719"/>
                  </a:cubicBezTo>
                  <a:lnTo>
                    <a:pt x="2164556" y="35719"/>
                  </a:lnTo>
                  <a:cubicBezTo>
                    <a:pt x="2166461" y="33814"/>
                    <a:pt x="2166461" y="33814"/>
                    <a:pt x="2168366" y="31909"/>
                  </a:cubicBezTo>
                  <a:cubicBezTo>
                    <a:pt x="2168366" y="33814"/>
                    <a:pt x="2168366" y="33814"/>
                    <a:pt x="2168366" y="35719"/>
                  </a:cubicBezTo>
                  <a:lnTo>
                    <a:pt x="2378869" y="35719"/>
                  </a:lnTo>
                  <a:cubicBezTo>
                    <a:pt x="2373154" y="31909"/>
                    <a:pt x="2367439" y="30004"/>
                    <a:pt x="2361724" y="26194"/>
                  </a:cubicBezTo>
                  <a:cubicBezTo>
                    <a:pt x="2359819" y="30004"/>
                    <a:pt x="2359819" y="30004"/>
                    <a:pt x="2356009" y="31909"/>
                  </a:cubicBezTo>
                  <a:lnTo>
                    <a:pt x="2356009" y="24289"/>
                  </a:lnTo>
                  <a:cubicBezTo>
                    <a:pt x="2356009" y="22384"/>
                    <a:pt x="2348389" y="14764"/>
                    <a:pt x="2338864" y="7144"/>
                  </a:cubicBez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close/>
                  <a:moveTo>
                    <a:pt x="1773079" y="9049"/>
                  </a:moveTo>
                  <a:cubicBezTo>
                    <a:pt x="1765459" y="16669"/>
                    <a:pt x="1761649" y="24289"/>
                    <a:pt x="1752124" y="31909"/>
                  </a:cubicBezTo>
                  <a:lnTo>
                    <a:pt x="1752124" y="35719"/>
                  </a:lnTo>
                  <a:lnTo>
                    <a:pt x="1778794" y="35719"/>
                  </a:lnTo>
                  <a:cubicBezTo>
                    <a:pt x="1784509" y="28099"/>
                    <a:pt x="1788319" y="18574"/>
                    <a:pt x="1792129" y="10954"/>
                  </a:cubicBez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close/>
                  <a:moveTo>
                    <a:pt x="1728311" y="9049"/>
                  </a:moveTo>
                  <a:cubicBezTo>
                    <a:pt x="1718786" y="16669"/>
                    <a:pt x="1711166" y="26194"/>
                    <a:pt x="1705451" y="33814"/>
                  </a:cubicBezTo>
                  <a:lnTo>
                    <a:pt x="1746409" y="33814"/>
                  </a:lnTo>
                  <a:lnTo>
                    <a:pt x="1746409" y="30004"/>
                  </a:lnTo>
                  <a:cubicBezTo>
                    <a:pt x="1738789" y="20479"/>
                    <a:pt x="1742599" y="26194"/>
                    <a:pt x="1746409" y="18574"/>
                  </a:cubicBezTo>
                  <a:cubicBezTo>
                    <a:pt x="1748314" y="14764"/>
                    <a:pt x="1750219" y="10954"/>
                    <a:pt x="1752124" y="9049"/>
                  </a:cubicBez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close/>
                  <a:moveTo>
                    <a:pt x="1624489" y="9049"/>
                  </a:moveTo>
                  <a:cubicBezTo>
                    <a:pt x="1624489" y="10954"/>
                    <a:pt x="1622584" y="10954"/>
                    <a:pt x="1622584" y="12859"/>
                  </a:cubicBezTo>
                  <a:cubicBezTo>
                    <a:pt x="1639729" y="10954"/>
                    <a:pt x="1639729" y="14764"/>
                    <a:pt x="1639729" y="9049"/>
                  </a:cubicBezTo>
                  <a:lnTo>
                    <a:pt x="1624489" y="9049"/>
                  </a:lnTo>
                  <a:lnTo>
                    <a:pt x="1624489" y="9049"/>
                  </a:lnTo>
                  <a:lnTo>
                    <a:pt x="1624489" y="9049"/>
                  </a:lnTo>
                  <a:lnTo>
                    <a:pt x="1624489" y="9049"/>
                  </a:lnTo>
                  <a:close/>
                  <a:moveTo>
                    <a:pt x="1527334" y="9049"/>
                  </a:moveTo>
                  <a:lnTo>
                    <a:pt x="1533049" y="31909"/>
                  </a:lnTo>
                  <a:cubicBezTo>
                    <a:pt x="1531144" y="33814"/>
                    <a:pt x="1529239" y="33814"/>
                    <a:pt x="1527334" y="35719"/>
                  </a:cubicBezTo>
                  <a:lnTo>
                    <a:pt x="1555909" y="35719"/>
                  </a:lnTo>
                  <a:lnTo>
                    <a:pt x="1555909" y="31909"/>
                  </a:lnTo>
                  <a:cubicBezTo>
                    <a:pt x="1557814" y="26194"/>
                    <a:pt x="1555909" y="18574"/>
                    <a:pt x="1552099" y="9049"/>
                  </a:cubicBezTo>
                  <a:lnTo>
                    <a:pt x="1527334" y="9049"/>
                  </a:lnTo>
                  <a:lnTo>
                    <a:pt x="1527334" y="9049"/>
                  </a:lnTo>
                  <a:lnTo>
                    <a:pt x="1527334" y="9049"/>
                  </a:lnTo>
                  <a:lnTo>
                    <a:pt x="1527334" y="9049"/>
                  </a:lnTo>
                  <a:close/>
                  <a:moveTo>
                    <a:pt x="1434941" y="9049"/>
                  </a:moveTo>
                  <a:cubicBezTo>
                    <a:pt x="1440656" y="16669"/>
                    <a:pt x="1444466" y="24289"/>
                    <a:pt x="1448276" y="33814"/>
                  </a:cubicBezTo>
                  <a:lnTo>
                    <a:pt x="1489234" y="33814"/>
                  </a:lnTo>
                  <a:cubicBezTo>
                    <a:pt x="1491139" y="28099"/>
                    <a:pt x="1491139" y="24289"/>
                    <a:pt x="1491139" y="24289"/>
                  </a:cubicBezTo>
                  <a:cubicBezTo>
                    <a:pt x="1483519" y="16669"/>
                    <a:pt x="1485424" y="28099"/>
                    <a:pt x="1479709" y="18574"/>
                  </a:cubicBezTo>
                  <a:lnTo>
                    <a:pt x="1498759" y="24289"/>
                  </a:lnTo>
                  <a:cubicBezTo>
                    <a:pt x="1500664" y="18574"/>
                    <a:pt x="1502569" y="12859"/>
                    <a:pt x="1506379" y="7144"/>
                  </a:cubicBezTo>
                  <a:lnTo>
                    <a:pt x="1434941" y="9049"/>
                  </a:lnTo>
                  <a:lnTo>
                    <a:pt x="1434941" y="9049"/>
                  </a:lnTo>
                  <a:lnTo>
                    <a:pt x="1434941" y="9049"/>
                  </a:lnTo>
                  <a:lnTo>
                    <a:pt x="1434941" y="9049"/>
                  </a:lnTo>
                  <a:close/>
                  <a:moveTo>
                    <a:pt x="957739" y="9049"/>
                  </a:moveTo>
                  <a:cubicBezTo>
                    <a:pt x="955834" y="22384"/>
                    <a:pt x="955834" y="22384"/>
                    <a:pt x="946309" y="31909"/>
                  </a:cubicBezTo>
                  <a:cubicBezTo>
                    <a:pt x="948214" y="26194"/>
                    <a:pt x="952024" y="16669"/>
                    <a:pt x="953929" y="9049"/>
                  </a:cubicBezTo>
                  <a:lnTo>
                    <a:pt x="942499" y="9049"/>
                  </a:lnTo>
                  <a:cubicBezTo>
                    <a:pt x="942499" y="16669"/>
                    <a:pt x="942499" y="26194"/>
                    <a:pt x="944404" y="33814"/>
                  </a:cubicBezTo>
                  <a:lnTo>
                    <a:pt x="1120616" y="33814"/>
                  </a:lnTo>
                  <a:lnTo>
                    <a:pt x="1120616" y="18574"/>
                  </a:lnTo>
                  <a:lnTo>
                    <a:pt x="1126331" y="18574"/>
                  </a:lnTo>
                  <a:cubicBezTo>
                    <a:pt x="1126331" y="18574"/>
                    <a:pt x="1128236" y="31909"/>
                    <a:pt x="1130141" y="33814"/>
                  </a:cubicBezTo>
                  <a:lnTo>
                    <a:pt x="1132046" y="33814"/>
                  </a:lnTo>
                  <a:cubicBezTo>
                    <a:pt x="1132046" y="33814"/>
                    <a:pt x="1133951" y="31909"/>
                    <a:pt x="1133951" y="30004"/>
                  </a:cubicBezTo>
                  <a:lnTo>
                    <a:pt x="1133951" y="24289"/>
                  </a:lnTo>
                  <a:cubicBezTo>
                    <a:pt x="1143476" y="18574"/>
                    <a:pt x="1151096" y="12859"/>
                    <a:pt x="1158716" y="7144"/>
                  </a:cubicBezTo>
                  <a:lnTo>
                    <a:pt x="957739" y="9049"/>
                  </a:lnTo>
                  <a:lnTo>
                    <a:pt x="957739" y="9049"/>
                  </a:lnTo>
                  <a:lnTo>
                    <a:pt x="957739" y="9049"/>
                  </a:lnTo>
                  <a:lnTo>
                    <a:pt x="957739" y="9049"/>
                  </a:lnTo>
                  <a:close/>
                  <a:moveTo>
                    <a:pt x="884396" y="9049"/>
                  </a:moveTo>
                  <a:cubicBezTo>
                    <a:pt x="886301" y="20479"/>
                    <a:pt x="886301" y="18574"/>
                    <a:pt x="890111" y="26194"/>
                  </a:cubicBezTo>
                  <a:lnTo>
                    <a:pt x="890111" y="14764"/>
                  </a:lnTo>
                  <a:lnTo>
                    <a:pt x="895826" y="14764"/>
                  </a:lnTo>
                  <a:cubicBezTo>
                    <a:pt x="895826" y="12859"/>
                    <a:pt x="895826" y="12859"/>
                    <a:pt x="895826" y="10954"/>
                  </a:cubicBezTo>
                  <a:lnTo>
                    <a:pt x="884396" y="9049"/>
                  </a:lnTo>
                  <a:lnTo>
                    <a:pt x="884396" y="9049"/>
                  </a:lnTo>
                  <a:lnTo>
                    <a:pt x="884396" y="9049"/>
                  </a:lnTo>
                  <a:lnTo>
                    <a:pt x="884396" y="9049"/>
                  </a:lnTo>
                  <a:close/>
                  <a:moveTo>
                    <a:pt x="833914" y="9049"/>
                  </a:moveTo>
                  <a:cubicBezTo>
                    <a:pt x="835819" y="12859"/>
                    <a:pt x="837724" y="18574"/>
                    <a:pt x="839629" y="26194"/>
                  </a:cubicBezTo>
                  <a:cubicBezTo>
                    <a:pt x="824389" y="28099"/>
                    <a:pt x="814864" y="30004"/>
                    <a:pt x="804386" y="35719"/>
                  </a:cubicBezTo>
                  <a:lnTo>
                    <a:pt x="868204" y="35719"/>
                  </a:lnTo>
                  <a:cubicBezTo>
                    <a:pt x="872014" y="28099"/>
                    <a:pt x="873919" y="18574"/>
                    <a:pt x="873919" y="10954"/>
                  </a:cubicBezTo>
                  <a:lnTo>
                    <a:pt x="833914" y="9049"/>
                  </a:lnTo>
                  <a:lnTo>
                    <a:pt x="833914" y="9049"/>
                  </a:lnTo>
                  <a:lnTo>
                    <a:pt x="833914" y="9049"/>
                  </a:lnTo>
                  <a:lnTo>
                    <a:pt x="833914" y="9049"/>
                  </a:lnTo>
                  <a:close/>
                  <a:moveTo>
                    <a:pt x="737711" y="9049"/>
                  </a:moveTo>
                  <a:cubicBezTo>
                    <a:pt x="735806" y="10954"/>
                    <a:pt x="735806" y="9049"/>
                    <a:pt x="728186" y="12859"/>
                  </a:cubicBezTo>
                  <a:cubicBezTo>
                    <a:pt x="722471" y="18574"/>
                    <a:pt x="716756" y="20479"/>
                    <a:pt x="709136" y="24289"/>
                  </a:cubicBezTo>
                  <a:cubicBezTo>
                    <a:pt x="711041" y="28099"/>
                    <a:pt x="711041" y="28099"/>
                    <a:pt x="714851" y="30004"/>
                  </a:cubicBezTo>
                  <a:lnTo>
                    <a:pt x="714851" y="33814"/>
                  </a:lnTo>
                  <a:lnTo>
                    <a:pt x="720566" y="33814"/>
                  </a:lnTo>
                  <a:cubicBezTo>
                    <a:pt x="724376" y="31909"/>
                    <a:pt x="722471" y="30004"/>
                    <a:pt x="724376" y="33814"/>
                  </a:cubicBezTo>
                  <a:lnTo>
                    <a:pt x="754856" y="33814"/>
                  </a:lnTo>
                  <a:cubicBezTo>
                    <a:pt x="766286" y="28099"/>
                    <a:pt x="775811" y="24289"/>
                    <a:pt x="775811" y="24289"/>
                  </a:cubicBezTo>
                  <a:cubicBezTo>
                    <a:pt x="781526" y="18574"/>
                    <a:pt x="777716" y="22384"/>
                    <a:pt x="781526" y="12859"/>
                  </a:cubicBezTo>
                  <a:cubicBezTo>
                    <a:pt x="773906" y="10954"/>
                    <a:pt x="768191" y="10954"/>
                    <a:pt x="762476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675799" y="9049"/>
                  </a:moveTo>
                  <a:cubicBezTo>
                    <a:pt x="673894" y="10954"/>
                    <a:pt x="673894" y="14764"/>
                    <a:pt x="671989" y="18574"/>
                  </a:cubicBezTo>
                  <a:lnTo>
                    <a:pt x="683419" y="18574"/>
                  </a:lnTo>
                  <a:cubicBezTo>
                    <a:pt x="685324" y="14764"/>
                    <a:pt x="687229" y="10954"/>
                    <a:pt x="687229" y="9049"/>
                  </a:cubicBezTo>
                  <a:lnTo>
                    <a:pt x="675799" y="9049"/>
                  </a:lnTo>
                  <a:lnTo>
                    <a:pt x="675799" y="9049"/>
                  </a:lnTo>
                  <a:lnTo>
                    <a:pt x="675799" y="9049"/>
                  </a:lnTo>
                  <a:lnTo>
                    <a:pt x="675799" y="9049"/>
                  </a:lnTo>
                  <a:close/>
                  <a:moveTo>
                    <a:pt x="587216" y="9049"/>
                  </a:moveTo>
                  <a:cubicBezTo>
                    <a:pt x="585311" y="16669"/>
                    <a:pt x="585311" y="26194"/>
                    <a:pt x="585311" y="33814"/>
                  </a:cubicBezTo>
                  <a:lnTo>
                    <a:pt x="635794" y="33814"/>
                  </a:lnTo>
                  <a:lnTo>
                    <a:pt x="635794" y="30004"/>
                  </a:lnTo>
                  <a:lnTo>
                    <a:pt x="624364" y="24289"/>
                  </a:lnTo>
                  <a:cubicBezTo>
                    <a:pt x="630079" y="18574"/>
                    <a:pt x="626269" y="22384"/>
                    <a:pt x="635794" y="18574"/>
                  </a:cubicBezTo>
                  <a:cubicBezTo>
                    <a:pt x="637699" y="24289"/>
                    <a:pt x="639604" y="28099"/>
                    <a:pt x="639604" y="33814"/>
                  </a:cubicBezTo>
                  <a:lnTo>
                    <a:pt x="658654" y="33814"/>
                  </a:lnTo>
                  <a:cubicBezTo>
                    <a:pt x="658654" y="26194"/>
                    <a:pt x="658654" y="18574"/>
                    <a:pt x="656749" y="9049"/>
                  </a:cubicBezTo>
                  <a:lnTo>
                    <a:pt x="587216" y="9049"/>
                  </a:lnTo>
                  <a:lnTo>
                    <a:pt x="587216" y="9049"/>
                  </a:lnTo>
                  <a:lnTo>
                    <a:pt x="587216" y="9049"/>
                  </a:lnTo>
                  <a:lnTo>
                    <a:pt x="587216" y="9049"/>
                  </a:lnTo>
                  <a:close/>
                  <a:moveTo>
                    <a:pt x="457676" y="9049"/>
                  </a:moveTo>
                  <a:cubicBezTo>
                    <a:pt x="461486" y="16669"/>
                    <a:pt x="467201" y="22384"/>
                    <a:pt x="471011" y="33814"/>
                  </a:cubicBezTo>
                  <a:lnTo>
                    <a:pt x="490061" y="33814"/>
                  </a:lnTo>
                  <a:cubicBezTo>
                    <a:pt x="488156" y="24289"/>
                    <a:pt x="486251" y="16669"/>
                    <a:pt x="484346" y="9049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223361" y="9049"/>
                  </a:moveTo>
                  <a:cubicBezTo>
                    <a:pt x="223361" y="16669"/>
                    <a:pt x="221456" y="20479"/>
                    <a:pt x="217646" y="26194"/>
                  </a:cubicBezTo>
                  <a:cubicBezTo>
                    <a:pt x="217646" y="18574"/>
                    <a:pt x="219551" y="12859"/>
                    <a:pt x="219551" y="9049"/>
                  </a:cubicBezTo>
                  <a:lnTo>
                    <a:pt x="210026" y="9049"/>
                  </a:lnTo>
                  <a:cubicBezTo>
                    <a:pt x="210026" y="16669"/>
                    <a:pt x="211931" y="24289"/>
                    <a:pt x="213836" y="33814"/>
                  </a:cubicBezTo>
                  <a:lnTo>
                    <a:pt x="281464" y="33814"/>
                  </a:lnTo>
                  <a:cubicBezTo>
                    <a:pt x="281464" y="28099"/>
                    <a:pt x="279559" y="24289"/>
                    <a:pt x="279559" y="18574"/>
                  </a:cubicBezTo>
                  <a:cubicBezTo>
                    <a:pt x="285274" y="14764"/>
                    <a:pt x="290989" y="12859"/>
                    <a:pt x="296704" y="9049"/>
                  </a:cubicBezTo>
                  <a:lnTo>
                    <a:pt x="223361" y="9049"/>
                  </a:lnTo>
                  <a:lnTo>
                    <a:pt x="223361" y="9049"/>
                  </a:lnTo>
                  <a:lnTo>
                    <a:pt x="223361" y="9049"/>
                  </a:lnTo>
                  <a:lnTo>
                    <a:pt x="223361" y="9049"/>
                  </a:lnTo>
                  <a:close/>
                  <a:moveTo>
                    <a:pt x="5213509" y="34766"/>
                  </a:moveTo>
                  <a:cubicBezTo>
                    <a:pt x="5211604" y="32861"/>
                    <a:pt x="5211604" y="32861"/>
                    <a:pt x="5209699" y="30956"/>
                  </a:cubicBezTo>
                  <a:cubicBezTo>
                    <a:pt x="5209699" y="32861"/>
                    <a:pt x="5209699" y="32861"/>
                    <a:pt x="5207794" y="34766"/>
                  </a:cubicBezTo>
                  <a:lnTo>
                    <a:pt x="5213509" y="34766"/>
                  </a:lnTo>
                  <a:lnTo>
                    <a:pt x="5213509" y="34766"/>
                  </a:lnTo>
                  <a:lnTo>
                    <a:pt x="5213509" y="34766"/>
                  </a:lnTo>
                  <a:lnTo>
                    <a:pt x="5213509" y="34766"/>
                  </a:lnTo>
                  <a:close/>
                  <a:moveTo>
                    <a:pt x="3362801" y="34766"/>
                  </a:moveTo>
                  <a:cubicBezTo>
                    <a:pt x="3362801" y="30956"/>
                    <a:pt x="3360896" y="29051"/>
                    <a:pt x="3358991" y="25241"/>
                  </a:cubicBezTo>
                  <a:cubicBezTo>
                    <a:pt x="3378041" y="21431"/>
                    <a:pt x="3374231" y="23336"/>
                    <a:pt x="3383756" y="13811"/>
                  </a:cubicBezTo>
                  <a:lnTo>
                    <a:pt x="3316129" y="13811"/>
                  </a:lnTo>
                  <a:cubicBezTo>
                    <a:pt x="3312319" y="21431"/>
                    <a:pt x="3306604" y="29051"/>
                    <a:pt x="3304699" y="34766"/>
                  </a:cubicBezTo>
                  <a:lnTo>
                    <a:pt x="3316129" y="34766"/>
                  </a:lnTo>
                  <a:lnTo>
                    <a:pt x="3316129" y="25241"/>
                  </a:lnTo>
                  <a:lnTo>
                    <a:pt x="3321844" y="25241"/>
                  </a:lnTo>
                  <a:lnTo>
                    <a:pt x="3325654" y="34766"/>
                  </a:lnTo>
                  <a:lnTo>
                    <a:pt x="3344704" y="34766"/>
                  </a:lnTo>
                  <a:lnTo>
                    <a:pt x="3344704" y="30956"/>
                  </a:lnTo>
                  <a:lnTo>
                    <a:pt x="3350419" y="30956"/>
                  </a:lnTo>
                  <a:lnTo>
                    <a:pt x="3350419" y="34766"/>
                  </a:lnTo>
                  <a:lnTo>
                    <a:pt x="3362801" y="34766"/>
                  </a:lnTo>
                  <a:lnTo>
                    <a:pt x="3362801" y="34766"/>
                  </a:lnTo>
                  <a:lnTo>
                    <a:pt x="3362801" y="34766"/>
                  </a:lnTo>
                  <a:lnTo>
                    <a:pt x="3362801" y="34766"/>
                  </a:lnTo>
                  <a:close/>
                  <a:moveTo>
                    <a:pt x="2978944" y="34766"/>
                  </a:moveTo>
                  <a:cubicBezTo>
                    <a:pt x="2978944" y="32861"/>
                    <a:pt x="2977039" y="29051"/>
                    <a:pt x="2977039" y="25241"/>
                  </a:cubicBezTo>
                  <a:cubicBezTo>
                    <a:pt x="2965609" y="29051"/>
                    <a:pt x="2967514" y="30956"/>
                    <a:pt x="2961799" y="34766"/>
                  </a:cubicBezTo>
                  <a:lnTo>
                    <a:pt x="2978944" y="34766"/>
                  </a:lnTo>
                  <a:lnTo>
                    <a:pt x="2978944" y="34766"/>
                  </a:lnTo>
                  <a:lnTo>
                    <a:pt x="2978944" y="34766"/>
                  </a:lnTo>
                  <a:lnTo>
                    <a:pt x="2978944" y="34766"/>
                  </a:lnTo>
                  <a:close/>
                  <a:moveTo>
                    <a:pt x="1852136" y="34766"/>
                  </a:moveTo>
                  <a:lnTo>
                    <a:pt x="1852136" y="30956"/>
                  </a:lnTo>
                  <a:cubicBezTo>
                    <a:pt x="1850231" y="32861"/>
                    <a:pt x="1850231" y="34766"/>
                    <a:pt x="1852136" y="34766"/>
                  </a:cubicBezTo>
                  <a:lnTo>
                    <a:pt x="1852136" y="34766"/>
                  </a:lnTo>
                  <a:lnTo>
                    <a:pt x="1852136" y="34766"/>
                  </a:lnTo>
                  <a:lnTo>
                    <a:pt x="1852136" y="34766"/>
                  </a:lnTo>
                  <a:lnTo>
                    <a:pt x="1852136" y="34766"/>
                  </a:lnTo>
                  <a:close/>
                  <a:moveTo>
                    <a:pt x="1328261" y="34766"/>
                  </a:moveTo>
                  <a:cubicBezTo>
                    <a:pt x="1328261" y="34766"/>
                    <a:pt x="1326356" y="34766"/>
                    <a:pt x="1328261" y="34766"/>
                  </a:cubicBezTo>
                  <a:cubicBezTo>
                    <a:pt x="1326356" y="34766"/>
                    <a:pt x="1326356" y="32861"/>
                    <a:pt x="1322546" y="25241"/>
                  </a:cubicBezTo>
                  <a:cubicBezTo>
                    <a:pt x="1335881" y="23336"/>
                    <a:pt x="1333976" y="23336"/>
                    <a:pt x="1341596" y="19526"/>
                  </a:cubicBezTo>
                  <a:cubicBezTo>
                    <a:pt x="1298734" y="19526"/>
                    <a:pt x="1272064" y="29051"/>
                    <a:pt x="1243489" y="34766"/>
                  </a:cubicBezTo>
                  <a:lnTo>
                    <a:pt x="1328261" y="34766"/>
                  </a:lnTo>
                  <a:lnTo>
                    <a:pt x="1328261" y="34766"/>
                  </a:lnTo>
                  <a:lnTo>
                    <a:pt x="1328261" y="34766"/>
                  </a:lnTo>
                  <a:lnTo>
                    <a:pt x="1328261" y="34766"/>
                  </a:lnTo>
                  <a:close/>
                  <a:moveTo>
                    <a:pt x="1193006" y="34766"/>
                  </a:moveTo>
                  <a:cubicBezTo>
                    <a:pt x="1196816" y="29051"/>
                    <a:pt x="1200626" y="25241"/>
                    <a:pt x="1204436" y="19526"/>
                  </a:cubicBezTo>
                  <a:lnTo>
                    <a:pt x="1185386" y="19526"/>
                  </a:lnTo>
                  <a:cubicBezTo>
                    <a:pt x="1181576" y="25241"/>
                    <a:pt x="1177766" y="30956"/>
                    <a:pt x="1172051" y="34766"/>
                  </a:cubicBezTo>
                  <a:lnTo>
                    <a:pt x="1193006" y="34766"/>
                  </a:lnTo>
                  <a:lnTo>
                    <a:pt x="1193006" y="34766"/>
                  </a:lnTo>
                  <a:lnTo>
                    <a:pt x="1193006" y="34766"/>
                  </a:lnTo>
                  <a:lnTo>
                    <a:pt x="1193006" y="34766"/>
                  </a:lnTo>
                  <a:close/>
                  <a:moveTo>
                    <a:pt x="144304" y="34766"/>
                  </a:moveTo>
                  <a:lnTo>
                    <a:pt x="136684" y="25241"/>
                  </a:lnTo>
                  <a:cubicBezTo>
                    <a:pt x="99536" y="8096"/>
                    <a:pt x="53816" y="25241"/>
                    <a:pt x="7144" y="25241"/>
                  </a:cubicBezTo>
                  <a:lnTo>
                    <a:pt x="7144" y="30956"/>
                  </a:lnTo>
                  <a:cubicBezTo>
                    <a:pt x="9049" y="32861"/>
                    <a:pt x="10954" y="32861"/>
                    <a:pt x="10954" y="34766"/>
                  </a:cubicBezTo>
                  <a:lnTo>
                    <a:pt x="144304" y="34766"/>
                  </a:lnTo>
                  <a:lnTo>
                    <a:pt x="144304" y="34766"/>
                  </a:lnTo>
                  <a:lnTo>
                    <a:pt x="144304" y="34766"/>
                  </a:lnTo>
                  <a:lnTo>
                    <a:pt x="144304" y="34766"/>
                  </a:lnTo>
                  <a:close/>
                  <a:moveTo>
                    <a:pt x="1962626" y="19526"/>
                  </a:moveTo>
                  <a:lnTo>
                    <a:pt x="1951196" y="19526"/>
                  </a:lnTo>
                  <a:lnTo>
                    <a:pt x="1951196" y="25241"/>
                  </a:lnTo>
                  <a:cubicBezTo>
                    <a:pt x="1962626" y="21431"/>
                    <a:pt x="1956911" y="25241"/>
                    <a:pt x="1962626" y="19526"/>
                  </a:cubicBezTo>
                  <a:lnTo>
                    <a:pt x="1962626" y="19526"/>
                  </a:lnTo>
                  <a:lnTo>
                    <a:pt x="1962626" y="19526"/>
                  </a:lnTo>
                  <a:lnTo>
                    <a:pt x="1962626" y="19526"/>
                  </a:lnTo>
                  <a:close/>
                  <a:moveTo>
                    <a:pt x="4421982" y="19526"/>
                  </a:moveTo>
                  <a:cubicBezTo>
                    <a:pt x="4416266" y="25241"/>
                    <a:pt x="4420077" y="21431"/>
                    <a:pt x="4410552" y="25241"/>
                  </a:cubicBezTo>
                  <a:cubicBezTo>
                    <a:pt x="4416266" y="21431"/>
                    <a:pt x="4410552" y="23336"/>
                    <a:pt x="4421982" y="19526"/>
                  </a:cubicBezTo>
                  <a:lnTo>
                    <a:pt x="4421982" y="19526"/>
                  </a:lnTo>
                  <a:lnTo>
                    <a:pt x="4421982" y="19526"/>
                  </a:lnTo>
                  <a:lnTo>
                    <a:pt x="4421982" y="19526"/>
                  </a:lnTo>
                  <a:close/>
                  <a:moveTo>
                    <a:pt x="2845594" y="12859"/>
                  </a:moveTo>
                  <a:lnTo>
                    <a:pt x="2845594" y="24289"/>
                  </a:lnTo>
                  <a:lnTo>
                    <a:pt x="2834164" y="24289"/>
                  </a:lnTo>
                  <a:lnTo>
                    <a:pt x="2834164" y="18574"/>
                  </a:lnTo>
                  <a:lnTo>
                    <a:pt x="2845594" y="12859"/>
                  </a:lnTo>
                  <a:lnTo>
                    <a:pt x="2845594" y="12859"/>
                  </a:lnTo>
                  <a:lnTo>
                    <a:pt x="2845594" y="12859"/>
                  </a:lnTo>
                  <a:lnTo>
                    <a:pt x="284559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="" xmlns:a16="http://schemas.microsoft.com/office/drawing/2014/main" id="{033E0324-4A98-4A9F-9B21-EAC3D46C80B0}"/>
                </a:ext>
              </a:extLst>
            </p:cNvPr>
            <p:cNvSpPr/>
            <p:nvPr/>
          </p:nvSpPr>
          <p:spPr>
            <a:xfrm>
              <a:off x="816769" y="5328722"/>
              <a:ext cx="5010150" cy="38100"/>
            </a:xfrm>
            <a:custGeom>
              <a:avLst/>
              <a:gdLst>
                <a:gd name="connsiteX0" fmla="*/ 4984909 w 5010150"/>
                <a:gd name="connsiteY0" fmla="*/ 9049 h 38100"/>
                <a:gd name="connsiteX1" fmla="*/ 4981099 w 5010150"/>
                <a:gd name="connsiteY1" fmla="*/ 33814 h 38100"/>
                <a:gd name="connsiteX2" fmla="*/ 5009674 w 5010150"/>
                <a:gd name="connsiteY2" fmla="*/ 33814 h 38100"/>
                <a:gd name="connsiteX3" fmla="*/ 5009674 w 5010150"/>
                <a:gd name="connsiteY3" fmla="*/ 31909 h 38100"/>
                <a:gd name="connsiteX4" fmla="*/ 4998244 w 5010150"/>
                <a:gd name="connsiteY4" fmla="*/ 20479 h 38100"/>
                <a:gd name="connsiteX5" fmla="*/ 5011579 w 5010150"/>
                <a:gd name="connsiteY5" fmla="*/ 9049 h 38100"/>
                <a:gd name="connsiteX6" fmla="*/ 4984909 w 5010150"/>
                <a:gd name="connsiteY6" fmla="*/ 9049 h 38100"/>
                <a:gd name="connsiteX7" fmla="*/ 4984909 w 5010150"/>
                <a:gd name="connsiteY7" fmla="*/ 9049 h 38100"/>
                <a:gd name="connsiteX8" fmla="*/ 4984909 w 5010150"/>
                <a:gd name="connsiteY8" fmla="*/ 9049 h 38100"/>
                <a:gd name="connsiteX9" fmla="*/ 4984909 w 5010150"/>
                <a:gd name="connsiteY9" fmla="*/ 9049 h 38100"/>
                <a:gd name="connsiteX10" fmla="*/ 4936331 w 5010150"/>
                <a:gd name="connsiteY10" fmla="*/ 9049 h 38100"/>
                <a:gd name="connsiteX11" fmla="*/ 4942046 w 5010150"/>
                <a:gd name="connsiteY11" fmla="*/ 14764 h 38100"/>
                <a:gd name="connsiteX12" fmla="*/ 4942046 w 5010150"/>
                <a:gd name="connsiteY12" fmla="*/ 9049 h 38100"/>
                <a:gd name="connsiteX13" fmla="*/ 4936331 w 5010150"/>
                <a:gd name="connsiteY13" fmla="*/ 9049 h 38100"/>
                <a:gd name="connsiteX14" fmla="*/ 4936331 w 5010150"/>
                <a:gd name="connsiteY14" fmla="*/ 9049 h 38100"/>
                <a:gd name="connsiteX15" fmla="*/ 4936331 w 5010150"/>
                <a:gd name="connsiteY15" fmla="*/ 9049 h 38100"/>
                <a:gd name="connsiteX16" fmla="*/ 4936331 w 5010150"/>
                <a:gd name="connsiteY16" fmla="*/ 9049 h 38100"/>
                <a:gd name="connsiteX17" fmla="*/ 4921092 w 5010150"/>
                <a:gd name="connsiteY17" fmla="*/ 9049 h 38100"/>
                <a:gd name="connsiteX18" fmla="*/ 4936331 w 5010150"/>
                <a:gd name="connsiteY18" fmla="*/ 26194 h 38100"/>
                <a:gd name="connsiteX19" fmla="*/ 4932521 w 5010150"/>
                <a:gd name="connsiteY19" fmla="*/ 9049 h 38100"/>
                <a:gd name="connsiteX20" fmla="*/ 4921092 w 5010150"/>
                <a:gd name="connsiteY20" fmla="*/ 9049 h 38100"/>
                <a:gd name="connsiteX21" fmla="*/ 4921092 w 5010150"/>
                <a:gd name="connsiteY21" fmla="*/ 9049 h 38100"/>
                <a:gd name="connsiteX22" fmla="*/ 4921092 w 5010150"/>
                <a:gd name="connsiteY22" fmla="*/ 9049 h 38100"/>
                <a:gd name="connsiteX23" fmla="*/ 4921092 w 5010150"/>
                <a:gd name="connsiteY23" fmla="*/ 9049 h 38100"/>
                <a:gd name="connsiteX24" fmla="*/ 4239101 w 5010150"/>
                <a:gd name="connsiteY24" fmla="*/ 9049 h 38100"/>
                <a:gd name="connsiteX25" fmla="*/ 4241006 w 5010150"/>
                <a:gd name="connsiteY25" fmla="*/ 26194 h 38100"/>
                <a:gd name="connsiteX26" fmla="*/ 4235292 w 5010150"/>
                <a:gd name="connsiteY26" fmla="*/ 26194 h 38100"/>
                <a:gd name="connsiteX27" fmla="*/ 4198144 w 5010150"/>
                <a:gd name="connsiteY27" fmla="*/ 33814 h 38100"/>
                <a:gd name="connsiteX28" fmla="*/ 4517231 w 5010150"/>
                <a:gd name="connsiteY28" fmla="*/ 33814 h 38100"/>
                <a:gd name="connsiteX29" fmla="*/ 4500087 w 5010150"/>
                <a:gd name="connsiteY29" fmla="*/ 9049 h 38100"/>
                <a:gd name="connsiteX30" fmla="*/ 4239101 w 5010150"/>
                <a:gd name="connsiteY30" fmla="*/ 9049 h 38100"/>
                <a:gd name="connsiteX31" fmla="*/ 4239101 w 5010150"/>
                <a:gd name="connsiteY31" fmla="*/ 9049 h 38100"/>
                <a:gd name="connsiteX32" fmla="*/ 4239101 w 5010150"/>
                <a:gd name="connsiteY32" fmla="*/ 9049 h 38100"/>
                <a:gd name="connsiteX33" fmla="*/ 4239101 w 5010150"/>
                <a:gd name="connsiteY33" fmla="*/ 9049 h 38100"/>
                <a:gd name="connsiteX34" fmla="*/ 4184809 w 5010150"/>
                <a:gd name="connsiteY34" fmla="*/ 9049 h 38100"/>
                <a:gd name="connsiteX35" fmla="*/ 4171474 w 5010150"/>
                <a:gd name="connsiteY35" fmla="*/ 26194 h 38100"/>
                <a:gd name="connsiteX36" fmla="*/ 4167664 w 5010150"/>
                <a:gd name="connsiteY36" fmla="*/ 33814 h 38100"/>
                <a:gd name="connsiteX37" fmla="*/ 4190524 w 5010150"/>
                <a:gd name="connsiteY37" fmla="*/ 33814 h 38100"/>
                <a:gd name="connsiteX38" fmla="*/ 4190524 w 5010150"/>
                <a:gd name="connsiteY38" fmla="*/ 20479 h 38100"/>
                <a:gd name="connsiteX39" fmla="*/ 4198144 w 5010150"/>
                <a:gd name="connsiteY39" fmla="*/ 9049 h 38100"/>
                <a:gd name="connsiteX40" fmla="*/ 4184809 w 5010150"/>
                <a:gd name="connsiteY40" fmla="*/ 9049 h 38100"/>
                <a:gd name="connsiteX41" fmla="*/ 4184809 w 5010150"/>
                <a:gd name="connsiteY41" fmla="*/ 9049 h 38100"/>
                <a:gd name="connsiteX42" fmla="*/ 4184809 w 5010150"/>
                <a:gd name="connsiteY42" fmla="*/ 9049 h 38100"/>
                <a:gd name="connsiteX43" fmla="*/ 4184809 w 5010150"/>
                <a:gd name="connsiteY43" fmla="*/ 9049 h 38100"/>
                <a:gd name="connsiteX44" fmla="*/ 3823811 w 5010150"/>
                <a:gd name="connsiteY44" fmla="*/ 9049 h 38100"/>
                <a:gd name="connsiteX45" fmla="*/ 3818096 w 5010150"/>
                <a:gd name="connsiteY45" fmla="*/ 26194 h 38100"/>
                <a:gd name="connsiteX46" fmla="*/ 3812381 w 5010150"/>
                <a:gd name="connsiteY46" fmla="*/ 26194 h 38100"/>
                <a:gd name="connsiteX47" fmla="*/ 3769519 w 5010150"/>
                <a:gd name="connsiteY47" fmla="*/ 20479 h 38100"/>
                <a:gd name="connsiteX48" fmla="*/ 3758089 w 5010150"/>
                <a:gd name="connsiteY48" fmla="*/ 9049 h 38100"/>
                <a:gd name="connsiteX49" fmla="*/ 3731419 w 5010150"/>
                <a:gd name="connsiteY49" fmla="*/ 9049 h 38100"/>
                <a:gd name="connsiteX50" fmla="*/ 3721894 w 5010150"/>
                <a:gd name="connsiteY50" fmla="*/ 33814 h 38100"/>
                <a:gd name="connsiteX51" fmla="*/ 3874294 w 5010150"/>
                <a:gd name="connsiteY51" fmla="*/ 33814 h 38100"/>
                <a:gd name="connsiteX52" fmla="*/ 3874294 w 5010150"/>
                <a:gd name="connsiteY52" fmla="*/ 26194 h 38100"/>
                <a:gd name="connsiteX53" fmla="*/ 3893344 w 5010150"/>
                <a:gd name="connsiteY53" fmla="*/ 26194 h 38100"/>
                <a:gd name="connsiteX54" fmla="*/ 3895249 w 5010150"/>
                <a:gd name="connsiteY54" fmla="*/ 9049 h 38100"/>
                <a:gd name="connsiteX55" fmla="*/ 3823811 w 5010150"/>
                <a:gd name="connsiteY55" fmla="*/ 9049 h 38100"/>
                <a:gd name="connsiteX56" fmla="*/ 3823811 w 5010150"/>
                <a:gd name="connsiteY56" fmla="*/ 9049 h 38100"/>
                <a:gd name="connsiteX57" fmla="*/ 3823811 w 5010150"/>
                <a:gd name="connsiteY57" fmla="*/ 9049 h 38100"/>
                <a:gd name="connsiteX58" fmla="*/ 3823811 w 5010150"/>
                <a:gd name="connsiteY58" fmla="*/ 9049 h 38100"/>
                <a:gd name="connsiteX59" fmla="*/ 3680936 w 5010150"/>
                <a:gd name="connsiteY59" fmla="*/ 9049 h 38100"/>
                <a:gd name="connsiteX60" fmla="*/ 3675221 w 5010150"/>
                <a:gd name="connsiteY60" fmla="*/ 20479 h 38100"/>
                <a:gd name="connsiteX61" fmla="*/ 3675221 w 5010150"/>
                <a:gd name="connsiteY61" fmla="*/ 9049 h 38100"/>
                <a:gd name="connsiteX62" fmla="*/ 3661886 w 5010150"/>
                <a:gd name="connsiteY62" fmla="*/ 9049 h 38100"/>
                <a:gd name="connsiteX63" fmla="*/ 3667601 w 5010150"/>
                <a:gd name="connsiteY63" fmla="*/ 26194 h 38100"/>
                <a:gd name="connsiteX64" fmla="*/ 3656171 w 5010150"/>
                <a:gd name="connsiteY64" fmla="*/ 26194 h 38100"/>
                <a:gd name="connsiteX65" fmla="*/ 3656171 w 5010150"/>
                <a:gd name="connsiteY65" fmla="*/ 31909 h 38100"/>
                <a:gd name="connsiteX66" fmla="*/ 3650456 w 5010150"/>
                <a:gd name="connsiteY66" fmla="*/ 31909 h 38100"/>
                <a:gd name="connsiteX67" fmla="*/ 3650456 w 5010150"/>
                <a:gd name="connsiteY67" fmla="*/ 26194 h 38100"/>
                <a:gd name="connsiteX68" fmla="*/ 3639026 w 5010150"/>
                <a:gd name="connsiteY68" fmla="*/ 9049 h 38100"/>
                <a:gd name="connsiteX69" fmla="*/ 3579019 w 5010150"/>
                <a:gd name="connsiteY69" fmla="*/ 9049 h 38100"/>
                <a:gd name="connsiteX70" fmla="*/ 3582829 w 5010150"/>
                <a:gd name="connsiteY70" fmla="*/ 31909 h 38100"/>
                <a:gd name="connsiteX71" fmla="*/ 3580924 w 5010150"/>
                <a:gd name="connsiteY71" fmla="*/ 33814 h 38100"/>
                <a:gd name="connsiteX72" fmla="*/ 3607594 w 5010150"/>
                <a:gd name="connsiteY72" fmla="*/ 33814 h 38100"/>
                <a:gd name="connsiteX73" fmla="*/ 3605689 w 5010150"/>
                <a:gd name="connsiteY73" fmla="*/ 31909 h 38100"/>
                <a:gd name="connsiteX74" fmla="*/ 3630454 w 5010150"/>
                <a:gd name="connsiteY74" fmla="*/ 31909 h 38100"/>
                <a:gd name="connsiteX75" fmla="*/ 3628549 w 5010150"/>
                <a:gd name="connsiteY75" fmla="*/ 33814 h 38100"/>
                <a:gd name="connsiteX76" fmla="*/ 3701891 w 5010150"/>
                <a:gd name="connsiteY76" fmla="*/ 33814 h 38100"/>
                <a:gd name="connsiteX77" fmla="*/ 3692366 w 5010150"/>
                <a:gd name="connsiteY77" fmla="*/ 26194 h 38100"/>
                <a:gd name="connsiteX78" fmla="*/ 3692366 w 5010150"/>
                <a:gd name="connsiteY78" fmla="*/ 20479 h 38100"/>
                <a:gd name="connsiteX79" fmla="*/ 3715226 w 5010150"/>
                <a:gd name="connsiteY79" fmla="*/ 9049 h 38100"/>
                <a:gd name="connsiteX80" fmla="*/ 3680936 w 5010150"/>
                <a:gd name="connsiteY80" fmla="*/ 9049 h 38100"/>
                <a:gd name="connsiteX81" fmla="*/ 3680936 w 5010150"/>
                <a:gd name="connsiteY81" fmla="*/ 9049 h 38100"/>
                <a:gd name="connsiteX82" fmla="*/ 3680936 w 5010150"/>
                <a:gd name="connsiteY82" fmla="*/ 9049 h 38100"/>
                <a:gd name="connsiteX83" fmla="*/ 3680936 w 5010150"/>
                <a:gd name="connsiteY83" fmla="*/ 9049 h 38100"/>
                <a:gd name="connsiteX84" fmla="*/ 3489484 w 5010150"/>
                <a:gd name="connsiteY84" fmla="*/ 9049 h 38100"/>
                <a:gd name="connsiteX85" fmla="*/ 3551396 w 5010150"/>
                <a:gd name="connsiteY85" fmla="*/ 31909 h 38100"/>
                <a:gd name="connsiteX86" fmla="*/ 3551396 w 5010150"/>
                <a:gd name="connsiteY86" fmla="*/ 33814 h 38100"/>
                <a:gd name="connsiteX87" fmla="*/ 3566636 w 5010150"/>
                <a:gd name="connsiteY87" fmla="*/ 33814 h 38100"/>
                <a:gd name="connsiteX88" fmla="*/ 3557111 w 5010150"/>
                <a:gd name="connsiteY88" fmla="*/ 9049 h 38100"/>
                <a:gd name="connsiteX89" fmla="*/ 3489484 w 5010150"/>
                <a:gd name="connsiteY89" fmla="*/ 9049 h 38100"/>
                <a:gd name="connsiteX90" fmla="*/ 3489484 w 5010150"/>
                <a:gd name="connsiteY90" fmla="*/ 9049 h 38100"/>
                <a:gd name="connsiteX91" fmla="*/ 3489484 w 5010150"/>
                <a:gd name="connsiteY91" fmla="*/ 9049 h 38100"/>
                <a:gd name="connsiteX92" fmla="*/ 3489484 w 5010150"/>
                <a:gd name="connsiteY92" fmla="*/ 9049 h 38100"/>
                <a:gd name="connsiteX93" fmla="*/ 3333274 w 5010150"/>
                <a:gd name="connsiteY93" fmla="*/ 9049 h 38100"/>
                <a:gd name="connsiteX94" fmla="*/ 3335179 w 5010150"/>
                <a:gd name="connsiteY94" fmla="*/ 14764 h 38100"/>
                <a:gd name="connsiteX95" fmla="*/ 3325654 w 5010150"/>
                <a:gd name="connsiteY95" fmla="*/ 35719 h 38100"/>
                <a:gd name="connsiteX96" fmla="*/ 3536156 w 5010150"/>
                <a:gd name="connsiteY96" fmla="*/ 35719 h 38100"/>
                <a:gd name="connsiteX97" fmla="*/ 3497104 w 5010150"/>
                <a:gd name="connsiteY97" fmla="*/ 14764 h 38100"/>
                <a:gd name="connsiteX98" fmla="*/ 3478054 w 5010150"/>
                <a:gd name="connsiteY98" fmla="*/ 20479 h 38100"/>
                <a:gd name="connsiteX99" fmla="*/ 3468529 w 5010150"/>
                <a:gd name="connsiteY99" fmla="*/ 9049 h 38100"/>
                <a:gd name="connsiteX100" fmla="*/ 3333274 w 5010150"/>
                <a:gd name="connsiteY100" fmla="*/ 9049 h 38100"/>
                <a:gd name="connsiteX101" fmla="*/ 3333274 w 5010150"/>
                <a:gd name="connsiteY101" fmla="*/ 9049 h 38100"/>
                <a:gd name="connsiteX102" fmla="*/ 3333274 w 5010150"/>
                <a:gd name="connsiteY102" fmla="*/ 9049 h 38100"/>
                <a:gd name="connsiteX103" fmla="*/ 3333274 w 5010150"/>
                <a:gd name="connsiteY103" fmla="*/ 9049 h 38100"/>
                <a:gd name="connsiteX104" fmla="*/ 3292316 w 5010150"/>
                <a:gd name="connsiteY104" fmla="*/ 9049 h 38100"/>
                <a:gd name="connsiteX105" fmla="*/ 3296126 w 5010150"/>
                <a:gd name="connsiteY105" fmla="*/ 35719 h 38100"/>
                <a:gd name="connsiteX106" fmla="*/ 3315176 w 5010150"/>
                <a:gd name="connsiteY106" fmla="*/ 35719 h 38100"/>
                <a:gd name="connsiteX107" fmla="*/ 3311366 w 5010150"/>
                <a:gd name="connsiteY107" fmla="*/ 10954 h 38100"/>
                <a:gd name="connsiteX108" fmla="*/ 3292316 w 5010150"/>
                <a:gd name="connsiteY108" fmla="*/ 9049 h 38100"/>
                <a:gd name="connsiteX109" fmla="*/ 3292316 w 5010150"/>
                <a:gd name="connsiteY109" fmla="*/ 9049 h 38100"/>
                <a:gd name="connsiteX110" fmla="*/ 3292316 w 5010150"/>
                <a:gd name="connsiteY110" fmla="*/ 9049 h 38100"/>
                <a:gd name="connsiteX111" fmla="*/ 3292316 w 5010150"/>
                <a:gd name="connsiteY111" fmla="*/ 9049 h 38100"/>
                <a:gd name="connsiteX112" fmla="*/ 3215164 w 5010150"/>
                <a:gd name="connsiteY112" fmla="*/ 9049 h 38100"/>
                <a:gd name="connsiteX113" fmla="*/ 3209449 w 5010150"/>
                <a:gd name="connsiteY113" fmla="*/ 20479 h 38100"/>
                <a:gd name="connsiteX114" fmla="*/ 3215164 w 5010150"/>
                <a:gd name="connsiteY114" fmla="*/ 20479 h 38100"/>
                <a:gd name="connsiteX115" fmla="*/ 3215164 w 5010150"/>
                <a:gd name="connsiteY115" fmla="*/ 9049 h 38100"/>
                <a:gd name="connsiteX116" fmla="*/ 3215164 w 5010150"/>
                <a:gd name="connsiteY116" fmla="*/ 9049 h 38100"/>
                <a:gd name="connsiteX117" fmla="*/ 3215164 w 5010150"/>
                <a:gd name="connsiteY117" fmla="*/ 9049 h 38100"/>
                <a:gd name="connsiteX118" fmla="*/ 3215164 w 5010150"/>
                <a:gd name="connsiteY118" fmla="*/ 9049 h 38100"/>
                <a:gd name="connsiteX119" fmla="*/ 3215164 w 5010150"/>
                <a:gd name="connsiteY119" fmla="*/ 9049 h 38100"/>
                <a:gd name="connsiteX120" fmla="*/ 3045619 w 5010150"/>
                <a:gd name="connsiteY120" fmla="*/ 9049 h 38100"/>
                <a:gd name="connsiteX121" fmla="*/ 3055144 w 5010150"/>
                <a:gd name="connsiteY121" fmla="*/ 26194 h 38100"/>
                <a:gd name="connsiteX122" fmla="*/ 3055144 w 5010150"/>
                <a:gd name="connsiteY122" fmla="*/ 20479 h 38100"/>
                <a:gd name="connsiteX123" fmla="*/ 3062764 w 5010150"/>
                <a:gd name="connsiteY123" fmla="*/ 9049 h 38100"/>
                <a:gd name="connsiteX124" fmla="*/ 3045619 w 5010150"/>
                <a:gd name="connsiteY124" fmla="*/ 9049 h 38100"/>
                <a:gd name="connsiteX125" fmla="*/ 3045619 w 5010150"/>
                <a:gd name="connsiteY125" fmla="*/ 9049 h 38100"/>
                <a:gd name="connsiteX126" fmla="*/ 3045619 w 5010150"/>
                <a:gd name="connsiteY126" fmla="*/ 9049 h 38100"/>
                <a:gd name="connsiteX127" fmla="*/ 3045619 w 5010150"/>
                <a:gd name="connsiteY127" fmla="*/ 9049 h 38100"/>
                <a:gd name="connsiteX128" fmla="*/ 2991326 w 5010150"/>
                <a:gd name="connsiteY128" fmla="*/ 9049 h 38100"/>
                <a:gd name="connsiteX129" fmla="*/ 2993231 w 5010150"/>
                <a:gd name="connsiteY129" fmla="*/ 33814 h 38100"/>
                <a:gd name="connsiteX130" fmla="*/ 3008471 w 5010150"/>
                <a:gd name="connsiteY130" fmla="*/ 33814 h 38100"/>
                <a:gd name="connsiteX131" fmla="*/ 3019901 w 5010150"/>
                <a:gd name="connsiteY131" fmla="*/ 20479 h 38100"/>
                <a:gd name="connsiteX132" fmla="*/ 3019901 w 5010150"/>
                <a:gd name="connsiteY132" fmla="*/ 26194 h 38100"/>
                <a:gd name="connsiteX133" fmla="*/ 3023711 w 5010150"/>
                <a:gd name="connsiteY133" fmla="*/ 33814 h 38100"/>
                <a:gd name="connsiteX134" fmla="*/ 3037046 w 5010150"/>
                <a:gd name="connsiteY134" fmla="*/ 33814 h 38100"/>
                <a:gd name="connsiteX135" fmla="*/ 3029426 w 5010150"/>
                <a:gd name="connsiteY135" fmla="*/ 9049 h 38100"/>
                <a:gd name="connsiteX136" fmla="*/ 2991326 w 5010150"/>
                <a:gd name="connsiteY136" fmla="*/ 9049 h 38100"/>
                <a:gd name="connsiteX137" fmla="*/ 2991326 w 5010150"/>
                <a:gd name="connsiteY137" fmla="*/ 9049 h 38100"/>
                <a:gd name="connsiteX138" fmla="*/ 2991326 w 5010150"/>
                <a:gd name="connsiteY138" fmla="*/ 9049 h 38100"/>
                <a:gd name="connsiteX139" fmla="*/ 2991326 w 5010150"/>
                <a:gd name="connsiteY139" fmla="*/ 9049 h 38100"/>
                <a:gd name="connsiteX140" fmla="*/ 2929414 w 5010150"/>
                <a:gd name="connsiteY140" fmla="*/ 9049 h 38100"/>
                <a:gd name="connsiteX141" fmla="*/ 2948464 w 5010150"/>
                <a:gd name="connsiteY141" fmla="*/ 20479 h 38100"/>
                <a:gd name="connsiteX142" fmla="*/ 2948464 w 5010150"/>
                <a:gd name="connsiteY142" fmla="*/ 31909 h 38100"/>
                <a:gd name="connsiteX143" fmla="*/ 2911316 w 5010150"/>
                <a:gd name="connsiteY143" fmla="*/ 31909 h 38100"/>
                <a:gd name="connsiteX144" fmla="*/ 2913221 w 5010150"/>
                <a:gd name="connsiteY144" fmla="*/ 33814 h 38100"/>
                <a:gd name="connsiteX145" fmla="*/ 2965609 w 5010150"/>
                <a:gd name="connsiteY145" fmla="*/ 33814 h 38100"/>
                <a:gd name="connsiteX146" fmla="*/ 2967514 w 5010150"/>
                <a:gd name="connsiteY146" fmla="*/ 9049 h 38100"/>
                <a:gd name="connsiteX147" fmla="*/ 2929414 w 5010150"/>
                <a:gd name="connsiteY147" fmla="*/ 9049 h 38100"/>
                <a:gd name="connsiteX148" fmla="*/ 2929414 w 5010150"/>
                <a:gd name="connsiteY148" fmla="*/ 9049 h 38100"/>
                <a:gd name="connsiteX149" fmla="*/ 2929414 w 5010150"/>
                <a:gd name="connsiteY149" fmla="*/ 9049 h 38100"/>
                <a:gd name="connsiteX150" fmla="*/ 2929414 w 5010150"/>
                <a:gd name="connsiteY150" fmla="*/ 9049 h 38100"/>
                <a:gd name="connsiteX151" fmla="*/ 2699861 w 5010150"/>
                <a:gd name="connsiteY151" fmla="*/ 9049 h 38100"/>
                <a:gd name="connsiteX152" fmla="*/ 2711291 w 5010150"/>
                <a:gd name="connsiteY152" fmla="*/ 33814 h 38100"/>
                <a:gd name="connsiteX153" fmla="*/ 2748439 w 5010150"/>
                <a:gd name="connsiteY153" fmla="*/ 33814 h 38100"/>
                <a:gd name="connsiteX154" fmla="*/ 2740819 w 5010150"/>
                <a:gd name="connsiteY154" fmla="*/ 9049 h 38100"/>
                <a:gd name="connsiteX155" fmla="*/ 2699861 w 5010150"/>
                <a:gd name="connsiteY155" fmla="*/ 9049 h 38100"/>
                <a:gd name="connsiteX156" fmla="*/ 2699861 w 5010150"/>
                <a:gd name="connsiteY156" fmla="*/ 9049 h 38100"/>
                <a:gd name="connsiteX157" fmla="*/ 2699861 w 5010150"/>
                <a:gd name="connsiteY157" fmla="*/ 9049 h 38100"/>
                <a:gd name="connsiteX158" fmla="*/ 2699861 w 5010150"/>
                <a:gd name="connsiteY158" fmla="*/ 9049 h 38100"/>
                <a:gd name="connsiteX159" fmla="*/ 2637949 w 5010150"/>
                <a:gd name="connsiteY159" fmla="*/ 9049 h 38100"/>
                <a:gd name="connsiteX160" fmla="*/ 2624614 w 5010150"/>
                <a:gd name="connsiteY160" fmla="*/ 33814 h 38100"/>
                <a:gd name="connsiteX161" fmla="*/ 2671286 w 5010150"/>
                <a:gd name="connsiteY161" fmla="*/ 33814 h 38100"/>
                <a:gd name="connsiteX162" fmla="*/ 2652236 w 5010150"/>
                <a:gd name="connsiteY162" fmla="*/ 31909 h 38100"/>
                <a:gd name="connsiteX163" fmla="*/ 2656046 w 5010150"/>
                <a:gd name="connsiteY163" fmla="*/ 9049 h 38100"/>
                <a:gd name="connsiteX164" fmla="*/ 2637949 w 5010150"/>
                <a:gd name="connsiteY164" fmla="*/ 9049 h 38100"/>
                <a:gd name="connsiteX165" fmla="*/ 2637949 w 5010150"/>
                <a:gd name="connsiteY165" fmla="*/ 9049 h 38100"/>
                <a:gd name="connsiteX166" fmla="*/ 2637949 w 5010150"/>
                <a:gd name="connsiteY166" fmla="*/ 9049 h 38100"/>
                <a:gd name="connsiteX167" fmla="*/ 2637949 w 5010150"/>
                <a:gd name="connsiteY167" fmla="*/ 9049 h 38100"/>
                <a:gd name="connsiteX168" fmla="*/ 2401729 w 5010150"/>
                <a:gd name="connsiteY168" fmla="*/ 9049 h 38100"/>
                <a:gd name="connsiteX169" fmla="*/ 2415064 w 5010150"/>
                <a:gd name="connsiteY169" fmla="*/ 33814 h 38100"/>
                <a:gd name="connsiteX170" fmla="*/ 2450306 w 5010150"/>
                <a:gd name="connsiteY170" fmla="*/ 33814 h 38100"/>
                <a:gd name="connsiteX171" fmla="*/ 2440781 w 5010150"/>
                <a:gd name="connsiteY171" fmla="*/ 31909 h 38100"/>
                <a:gd name="connsiteX172" fmla="*/ 2429351 w 5010150"/>
                <a:gd name="connsiteY172" fmla="*/ 9049 h 38100"/>
                <a:gd name="connsiteX173" fmla="*/ 2401729 w 5010150"/>
                <a:gd name="connsiteY173" fmla="*/ 9049 h 38100"/>
                <a:gd name="connsiteX174" fmla="*/ 2401729 w 5010150"/>
                <a:gd name="connsiteY174" fmla="*/ 9049 h 38100"/>
                <a:gd name="connsiteX175" fmla="*/ 2401729 w 5010150"/>
                <a:gd name="connsiteY175" fmla="*/ 9049 h 38100"/>
                <a:gd name="connsiteX176" fmla="*/ 2401729 w 5010150"/>
                <a:gd name="connsiteY176" fmla="*/ 9049 h 38100"/>
                <a:gd name="connsiteX177" fmla="*/ 2345531 w 5010150"/>
                <a:gd name="connsiteY177" fmla="*/ 9049 h 38100"/>
                <a:gd name="connsiteX178" fmla="*/ 2334101 w 5010150"/>
                <a:gd name="connsiteY178" fmla="*/ 33814 h 38100"/>
                <a:gd name="connsiteX179" fmla="*/ 2392204 w 5010150"/>
                <a:gd name="connsiteY179" fmla="*/ 33814 h 38100"/>
                <a:gd name="connsiteX180" fmla="*/ 2390299 w 5010150"/>
                <a:gd name="connsiteY180" fmla="*/ 26194 h 38100"/>
                <a:gd name="connsiteX181" fmla="*/ 2380774 w 5010150"/>
                <a:gd name="connsiteY181" fmla="*/ 9049 h 38100"/>
                <a:gd name="connsiteX182" fmla="*/ 2345531 w 5010150"/>
                <a:gd name="connsiteY182" fmla="*/ 9049 h 38100"/>
                <a:gd name="connsiteX183" fmla="*/ 2345531 w 5010150"/>
                <a:gd name="connsiteY183" fmla="*/ 9049 h 38100"/>
                <a:gd name="connsiteX184" fmla="*/ 2345531 w 5010150"/>
                <a:gd name="connsiteY184" fmla="*/ 9049 h 38100"/>
                <a:gd name="connsiteX185" fmla="*/ 2345531 w 5010150"/>
                <a:gd name="connsiteY185" fmla="*/ 9049 h 38100"/>
                <a:gd name="connsiteX186" fmla="*/ 2322671 w 5010150"/>
                <a:gd name="connsiteY186" fmla="*/ 9049 h 38100"/>
                <a:gd name="connsiteX187" fmla="*/ 2334101 w 5010150"/>
                <a:gd name="connsiteY187" fmla="*/ 14764 h 38100"/>
                <a:gd name="connsiteX188" fmla="*/ 2336006 w 5010150"/>
                <a:gd name="connsiteY188" fmla="*/ 9049 h 38100"/>
                <a:gd name="connsiteX189" fmla="*/ 2322671 w 5010150"/>
                <a:gd name="connsiteY189" fmla="*/ 9049 h 38100"/>
                <a:gd name="connsiteX190" fmla="*/ 2322671 w 5010150"/>
                <a:gd name="connsiteY190" fmla="*/ 9049 h 38100"/>
                <a:gd name="connsiteX191" fmla="*/ 2322671 w 5010150"/>
                <a:gd name="connsiteY191" fmla="*/ 9049 h 38100"/>
                <a:gd name="connsiteX192" fmla="*/ 2322671 w 5010150"/>
                <a:gd name="connsiteY192" fmla="*/ 9049 h 38100"/>
                <a:gd name="connsiteX193" fmla="*/ 2245519 w 5010150"/>
                <a:gd name="connsiteY193" fmla="*/ 9049 h 38100"/>
                <a:gd name="connsiteX194" fmla="*/ 2266474 w 5010150"/>
                <a:gd name="connsiteY194" fmla="*/ 26194 h 38100"/>
                <a:gd name="connsiteX195" fmla="*/ 2285524 w 5010150"/>
                <a:gd name="connsiteY195" fmla="*/ 31909 h 38100"/>
                <a:gd name="connsiteX196" fmla="*/ 2279809 w 5010150"/>
                <a:gd name="connsiteY196" fmla="*/ 9049 h 38100"/>
                <a:gd name="connsiteX197" fmla="*/ 2245519 w 5010150"/>
                <a:gd name="connsiteY197" fmla="*/ 9049 h 38100"/>
                <a:gd name="connsiteX198" fmla="*/ 2245519 w 5010150"/>
                <a:gd name="connsiteY198" fmla="*/ 9049 h 38100"/>
                <a:gd name="connsiteX199" fmla="*/ 2245519 w 5010150"/>
                <a:gd name="connsiteY199" fmla="*/ 9049 h 38100"/>
                <a:gd name="connsiteX200" fmla="*/ 2245519 w 5010150"/>
                <a:gd name="connsiteY200" fmla="*/ 9049 h 38100"/>
                <a:gd name="connsiteX201" fmla="*/ 2158841 w 5010150"/>
                <a:gd name="connsiteY201" fmla="*/ 9049 h 38100"/>
                <a:gd name="connsiteX202" fmla="*/ 2155031 w 5010150"/>
                <a:gd name="connsiteY202" fmla="*/ 14764 h 38100"/>
                <a:gd name="connsiteX203" fmla="*/ 2166461 w 5010150"/>
                <a:gd name="connsiteY203" fmla="*/ 14764 h 38100"/>
                <a:gd name="connsiteX204" fmla="*/ 2193131 w 5010150"/>
                <a:gd name="connsiteY204" fmla="*/ 35719 h 38100"/>
                <a:gd name="connsiteX205" fmla="*/ 2234089 w 5010150"/>
                <a:gd name="connsiteY205" fmla="*/ 35719 h 38100"/>
                <a:gd name="connsiteX206" fmla="*/ 2211229 w 5010150"/>
                <a:gd name="connsiteY206" fmla="*/ 10954 h 38100"/>
                <a:gd name="connsiteX207" fmla="*/ 2158841 w 5010150"/>
                <a:gd name="connsiteY207" fmla="*/ 9049 h 38100"/>
                <a:gd name="connsiteX208" fmla="*/ 2158841 w 5010150"/>
                <a:gd name="connsiteY208" fmla="*/ 9049 h 38100"/>
                <a:gd name="connsiteX209" fmla="*/ 2158841 w 5010150"/>
                <a:gd name="connsiteY209" fmla="*/ 9049 h 38100"/>
                <a:gd name="connsiteX210" fmla="*/ 2158841 w 5010150"/>
                <a:gd name="connsiteY210" fmla="*/ 9049 h 38100"/>
                <a:gd name="connsiteX211" fmla="*/ 2003584 w 5010150"/>
                <a:gd name="connsiteY211" fmla="*/ 9049 h 38100"/>
                <a:gd name="connsiteX212" fmla="*/ 1992154 w 5010150"/>
                <a:gd name="connsiteY212" fmla="*/ 14764 h 38100"/>
                <a:gd name="connsiteX213" fmla="*/ 2003584 w 5010150"/>
                <a:gd name="connsiteY213" fmla="*/ 9049 h 38100"/>
                <a:gd name="connsiteX214" fmla="*/ 1885474 w 5010150"/>
                <a:gd name="connsiteY214" fmla="*/ 9049 h 38100"/>
                <a:gd name="connsiteX215" fmla="*/ 1908334 w 5010150"/>
                <a:gd name="connsiteY215" fmla="*/ 33814 h 38100"/>
                <a:gd name="connsiteX216" fmla="*/ 1970246 w 5010150"/>
                <a:gd name="connsiteY216" fmla="*/ 33814 h 38100"/>
                <a:gd name="connsiteX217" fmla="*/ 1987391 w 5010150"/>
                <a:gd name="connsiteY217" fmla="*/ 20479 h 38100"/>
                <a:gd name="connsiteX218" fmla="*/ 1987391 w 5010150"/>
                <a:gd name="connsiteY218" fmla="*/ 31909 h 38100"/>
                <a:gd name="connsiteX219" fmla="*/ 1985486 w 5010150"/>
                <a:gd name="connsiteY219" fmla="*/ 33814 h 38100"/>
                <a:gd name="connsiteX220" fmla="*/ 2017871 w 5010150"/>
                <a:gd name="connsiteY220" fmla="*/ 33814 h 38100"/>
                <a:gd name="connsiteX221" fmla="*/ 2017871 w 5010150"/>
                <a:gd name="connsiteY221" fmla="*/ 20479 h 38100"/>
                <a:gd name="connsiteX222" fmla="*/ 2042636 w 5010150"/>
                <a:gd name="connsiteY222" fmla="*/ 9049 h 38100"/>
                <a:gd name="connsiteX223" fmla="*/ 2003584 w 5010150"/>
                <a:gd name="connsiteY223" fmla="*/ 9049 h 38100"/>
                <a:gd name="connsiteX224" fmla="*/ 2003584 w 5010150"/>
                <a:gd name="connsiteY224" fmla="*/ 9049 h 38100"/>
                <a:gd name="connsiteX225" fmla="*/ 2003584 w 5010150"/>
                <a:gd name="connsiteY225" fmla="*/ 9049 h 38100"/>
                <a:gd name="connsiteX226" fmla="*/ 2003584 w 5010150"/>
                <a:gd name="connsiteY226" fmla="*/ 9049 h 38100"/>
                <a:gd name="connsiteX227" fmla="*/ 1674019 w 5010150"/>
                <a:gd name="connsiteY227" fmla="*/ 9049 h 38100"/>
                <a:gd name="connsiteX228" fmla="*/ 1658779 w 5010150"/>
                <a:gd name="connsiteY228" fmla="*/ 20479 h 38100"/>
                <a:gd name="connsiteX229" fmla="*/ 1677829 w 5010150"/>
                <a:gd name="connsiteY229" fmla="*/ 20479 h 38100"/>
                <a:gd name="connsiteX230" fmla="*/ 1677829 w 5010150"/>
                <a:gd name="connsiteY230" fmla="*/ 9049 h 38100"/>
                <a:gd name="connsiteX231" fmla="*/ 1674019 w 5010150"/>
                <a:gd name="connsiteY231" fmla="*/ 9049 h 38100"/>
                <a:gd name="connsiteX232" fmla="*/ 1674019 w 5010150"/>
                <a:gd name="connsiteY232" fmla="*/ 9049 h 38100"/>
                <a:gd name="connsiteX233" fmla="*/ 1674019 w 5010150"/>
                <a:gd name="connsiteY233" fmla="*/ 9049 h 38100"/>
                <a:gd name="connsiteX234" fmla="*/ 1674019 w 5010150"/>
                <a:gd name="connsiteY234" fmla="*/ 9049 h 38100"/>
                <a:gd name="connsiteX235" fmla="*/ 1576864 w 5010150"/>
                <a:gd name="connsiteY235" fmla="*/ 9049 h 38100"/>
                <a:gd name="connsiteX236" fmla="*/ 1576864 w 5010150"/>
                <a:gd name="connsiteY236" fmla="*/ 26194 h 38100"/>
                <a:gd name="connsiteX237" fmla="*/ 1567339 w 5010150"/>
                <a:gd name="connsiteY237" fmla="*/ 33814 h 38100"/>
                <a:gd name="connsiteX238" fmla="*/ 1588294 w 5010150"/>
                <a:gd name="connsiteY238" fmla="*/ 33814 h 38100"/>
                <a:gd name="connsiteX239" fmla="*/ 1597819 w 5010150"/>
                <a:gd name="connsiteY239" fmla="*/ 9049 h 38100"/>
                <a:gd name="connsiteX240" fmla="*/ 1576864 w 5010150"/>
                <a:gd name="connsiteY240" fmla="*/ 9049 h 38100"/>
                <a:gd name="connsiteX241" fmla="*/ 1576864 w 5010150"/>
                <a:gd name="connsiteY241" fmla="*/ 9049 h 38100"/>
                <a:gd name="connsiteX242" fmla="*/ 1576864 w 5010150"/>
                <a:gd name="connsiteY242" fmla="*/ 9049 h 38100"/>
                <a:gd name="connsiteX243" fmla="*/ 1576864 w 5010150"/>
                <a:gd name="connsiteY243" fmla="*/ 9049 h 38100"/>
                <a:gd name="connsiteX244" fmla="*/ 1535906 w 5010150"/>
                <a:gd name="connsiteY244" fmla="*/ 9049 h 38100"/>
                <a:gd name="connsiteX245" fmla="*/ 1534001 w 5010150"/>
                <a:gd name="connsiteY245" fmla="*/ 26194 h 38100"/>
                <a:gd name="connsiteX246" fmla="*/ 1522571 w 5010150"/>
                <a:gd name="connsiteY246" fmla="*/ 33814 h 38100"/>
                <a:gd name="connsiteX247" fmla="*/ 1545431 w 5010150"/>
                <a:gd name="connsiteY247" fmla="*/ 33814 h 38100"/>
                <a:gd name="connsiteX248" fmla="*/ 1575911 w 5010150"/>
                <a:gd name="connsiteY248" fmla="*/ 9049 h 38100"/>
                <a:gd name="connsiteX249" fmla="*/ 1535906 w 5010150"/>
                <a:gd name="connsiteY249" fmla="*/ 9049 h 38100"/>
                <a:gd name="connsiteX250" fmla="*/ 1535906 w 5010150"/>
                <a:gd name="connsiteY250" fmla="*/ 9049 h 38100"/>
                <a:gd name="connsiteX251" fmla="*/ 1535906 w 5010150"/>
                <a:gd name="connsiteY251" fmla="*/ 9049 h 38100"/>
                <a:gd name="connsiteX252" fmla="*/ 1535906 w 5010150"/>
                <a:gd name="connsiteY252" fmla="*/ 9049 h 38100"/>
                <a:gd name="connsiteX253" fmla="*/ 1298734 w 5010150"/>
                <a:gd name="connsiteY253" fmla="*/ 9049 h 38100"/>
                <a:gd name="connsiteX254" fmla="*/ 1298734 w 5010150"/>
                <a:gd name="connsiteY254" fmla="*/ 20479 h 38100"/>
                <a:gd name="connsiteX255" fmla="*/ 1287304 w 5010150"/>
                <a:gd name="connsiteY255" fmla="*/ 20479 h 38100"/>
                <a:gd name="connsiteX256" fmla="*/ 1227296 w 5010150"/>
                <a:gd name="connsiteY256" fmla="*/ 9049 h 38100"/>
                <a:gd name="connsiteX257" fmla="*/ 1206341 w 5010150"/>
                <a:gd name="connsiteY257" fmla="*/ 9049 h 38100"/>
                <a:gd name="connsiteX258" fmla="*/ 1229201 w 5010150"/>
                <a:gd name="connsiteY258" fmla="*/ 33814 h 38100"/>
                <a:gd name="connsiteX259" fmla="*/ 1298734 w 5010150"/>
                <a:gd name="connsiteY259" fmla="*/ 33814 h 38100"/>
                <a:gd name="connsiteX260" fmla="*/ 1315879 w 5010150"/>
                <a:gd name="connsiteY260" fmla="*/ 12859 h 38100"/>
                <a:gd name="connsiteX261" fmla="*/ 1321594 w 5010150"/>
                <a:gd name="connsiteY261" fmla="*/ 33814 h 38100"/>
                <a:gd name="connsiteX262" fmla="*/ 1348264 w 5010150"/>
                <a:gd name="connsiteY262" fmla="*/ 33814 h 38100"/>
                <a:gd name="connsiteX263" fmla="*/ 1336834 w 5010150"/>
                <a:gd name="connsiteY263" fmla="*/ 7144 h 38100"/>
                <a:gd name="connsiteX264" fmla="*/ 1298734 w 5010150"/>
                <a:gd name="connsiteY264" fmla="*/ 9049 h 38100"/>
                <a:gd name="connsiteX265" fmla="*/ 1298734 w 5010150"/>
                <a:gd name="connsiteY265" fmla="*/ 9049 h 38100"/>
                <a:gd name="connsiteX266" fmla="*/ 1298734 w 5010150"/>
                <a:gd name="connsiteY266" fmla="*/ 9049 h 38100"/>
                <a:gd name="connsiteX267" fmla="*/ 1298734 w 5010150"/>
                <a:gd name="connsiteY267" fmla="*/ 9049 h 38100"/>
                <a:gd name="connsiteX268" fmla="*/ 1150144 w 5010150"/>
                <a:gd name="connsiteY268" fmla="*/ 9049 h 38100"/>
                <a:gd name="connsiteX269" fmla="*/ 1161574 w 5010150"/>
                <a:gd name="connsiteY269" fmla="*/ 20479 h 38100"/>
                <a:gd name="connsiteX270" fmla="*/ 1099661 w 5010150"/>
                <a:gd name="connsiteY270" fmla="*/ 20479 h 38100"/>
                <a:gd name="connsiteX271" fmla="*/ 1105376 w 5010150"/>
                <a:gd name="connsiteY271" fmla="*/ 20479 h 38100"/>
                <a:gd name="connsiteX272" fmla="*/ 1180624 w 5010150"/>
                <a:gd name="connsiteY272" fmla="*/ 26194 h 38100"/>
                <a:gd name="connsiteX273" fmla="*/ 1180624 w 5010150"/>
                <a:gd name="connsiteY273" fmla="*/ 14764 h 38100"/>
                <a:gd name="connsiteX274" fmla="*/ 1169194 w 5010150"/>
                <a:gd name="connsiteY274" fmla="*/ 9049 h 38100"/>
                <a:gd name="connsiteX275" fmla="*/ 1150144 w 5010150"/>
                <a:gd name="connsiteY275" fmla="*/ 9049 h 38100"/>
                <a:gd name="connsiteX276" fmla="*/ 1150144 w 5010150"/>
                <a:gd name="connsiteY276" fmla="*/ 9049 h 38100"/>
                <a:gd name="connsiteX277" fmla="*/ 1150144 w 5010150"/>
                <a:gd name="connsiteY277" fmla="*/ 9049 h 38100"/>
                <a:gd name="connsiteX278" fmla="*/ 1150144 w 5010150"/>
                <a:gd name="connsiteY278" fmla="*/ 9049 h 38100"/>
                <a:gd name="connsiteX279" fmla="*/ 1054894 w 5010150"/>
                <a:gd name="connsiteY279" fmla="*/ 9049 h 38100"/>
                <a:gd name="connsiteX280" fmla="*/ 1079659 w 5010150"/>
                <a:gd name="connsiteY280" fmla="*/ 20479 h 38100"/>
                <a:gd name="connsiteX281" fmla="*/ 1079659 w 5010150"/>
                <a:gd name="connsiteY281" fmla="*/ 9049 h 38100"/>
                <a:gd name="connsiteX282" fmla="*/ 1054894 w 5010150"/>
                <a:gd name="connsiteY282" fmla="*/ 9049 h 38100"/>
                <a:gd name="connsiteX283" fmla="*/ 1054894 w 5010150"/>
                <a:gd name="connsiteY283" fmla="*/ 9049 h 38100"/>
                <a:gd name="connsiteX284" fmla="*/ 1054894 w 5010150"/>
                <a:gd name="connsiteY284" fmla="*/ 9049 h 38100"/>
                <a:gd name="connsiteX285" fmla="*/ 1054894 w 5010150"/>
                <a:gd name="connsiteY285" fmla="*/ 9049 h 38100"/>
                <a:gd name="connsiteX286" fmla="*/ 738664 w 5010150"/>
                <a:gd name="connsiteY286" fmla="*/ 9049 h 38100"/>
                <a:gd name="connsiteX287" fmla="*/ 736759 w 5010150"/>
                <a:gd name="connsiteY287" fmla="*/ 35719 h 38100"/>
                <a:gd name="connsiteX288" fmla="*/ 748189 w 5010150"/>
                <a:gd name="connsiteY288" fmla="*/ 35719 h 38100"/>
                <a:gd name="connsiteX289" fmla="*/ 751999 w 5010150"/>
                <a:gd name="connsiteY289" fmla="*/ 28099 h 38100"/>
                <a:gd name="connsiteX290" fmla="*/ 751999 w 5010150"/>
                <a:gd name="connsiteY290" fmla="*/ 35719 h 38100"/>
                <a:gd name="connsiteX291" fmla="*/ 951071 w 5010150"/>
                <a:gd name="connsiteY291" fmla="*/ 35719 h 38100"/>
                <a:gd name="connsiteX292" fmla="*/ 997744 w 5010150"/>
                <a:gd name="connsiteY292" fmla="*/ 10954 h 38100"/>
                <a:gd name="connsiteX293" fmla="*/ 738664 w 5010150"/>
                <a:gd name="connsiteY293" fmla="*/ 9049 h 38100"/>
                <a:gd name="connsiteX294" fmla="*/ 738664 w 5010150"/>
                <a:gd name="connsiteY294" fmla="*/ 9049 h 38100"/>
                <a:gd name="connsiteX295" fmla="*/ 738664 w 5010150"/>
                <a:gd name="connsiteY295" fmla="*/ 9049 h 38100"/>
                <a:gd name="connsiteX296" fmla="*/ 738664 w 5010150"/>
                <a:gd name="connsiteY296" fmla="*/ 9049 h 38100"/>
                <a:gd name="connsiteX297" fmla="*/ 669131 w 5010150"/>
                <a:gd name="connsiteY297" fmla="*/ 9049 h 38100"/>
                <a:gd name="connsiteX298" fmla="*/ 665321 w 5010150"/>
                <a:gd name="connsiteY298" fmla="*/ 14764 h 38100"/>
                <a:gd name="connsiteX299" fmla="*/ 665321 w 5010150"/>
                <a:gd name="connsiteY299" fmla="*/ 9049 h 38100"/>
                <a:gd name="connsiteX300" fmla="*/ 614839 w 5010150"/>
                <a:gd name="connsiteY300" fmla="*/ 9049 h 38100"/>
                <a:gd name="connsiteX301" fmla="*/ 626269 w 5010150"/>
                <a:gd name="connsiteY301" fmla="*/ 33814 h 38100"/>
                <a:gd name="connsiteX302" fmla="*/ 669131 w 5010150"/>
                <a:gd name="connsiteY302" fmla="*/ 33814 h 38100"/>
                <a:gd name="connsiteX303" fmla="*/ 669131 w 5010150"/>
                <a:gd name="connsiteY303" fmla="*/ 31909 h 38100"/>
                <a:gd name="connsiteX304" fmla="*/ 676751 w 5010150"/>
                <a:gd name="connsiteY304" fmla="*/ 31909 h 38100"/>
                <a:gd name="connsiteX305" fmla="*/ 676751 w 5010150"/>
                <a:gd name="connsiteY305" fmla="*/ 33814 h 38100"/>
                <a:gd name="connsiteX306" fmla="*/ 688181 w 5010150"/>
                <a:gd name="connsiteY306" fmla="*/ 33814 h 38100"/>
                <a:gd name="connsiteX307" fmla="*/ 678656 w 5010150"/>
                <a:gd name="connsiteY307" fmla="*/ 9049 h 38100"/>
                <a:gd name="connsiteX308" fmla="*/ 669131 w 5010150"/>
                <a:gd name="connsiteY308" fmla="*/ 9049 h 38100"/>
                <a:gd name="connsiteX309" fmla="*/ 669131 w 5010150"/>
                <a:gd name="connsiteY309" fmla="*/ 9049 h 38100"/>
                <a:gd name="connsiteX310" fmla="*/ 669131 w 5010150"/>
                <a:gd name="connsiteY310" fmla="*/ 9049 h 38100"/>
                <a:gd name="connsiteX311" fmla="*/ 669131 w 5010150"/>
                <a:gd name="connsiteY311" fmla="*/ 9049 h 38100"/>
                <a:gd name="connsiteX312" fmla="*/ 577691 w 5010150"/>
                <a:gd name="connsiteY312" fmla="*/ 9049 h 38100"/>
                <a:gd name="connsiteX313" fmla="*/ 564356 w 5010150"/>
                <a:gd name="connsiteY313" fmla="*/ 14764 h 38100"/>
                <a:gd name="connsiteX314" fmla="*/ 609124 w 5010150"/>
                <a:gd name="connsiteY314" fmla="*/ 9049 h 38100"/>
                <a:gd name="connsiteX315" fmla="*/ 577691 w 5010150"/>
                <a:gd name="connsiteY315" fmla="*/ 9049 h 38100"/>
                <a:gd name="connsiteX316" fmla="*/ 577691 w 5010150"/>
                <a:gd name="connsiteY316" fmla="*/ 9049 h 38100"/>
                <a:gd name="connsiteX317" fmla="*/ 577691 w 5010150"/>
                <a:gd name="connsiteY317" fmla="*/ 9049 h 38100"/>
                <a:gd name="connsiteX318" fmla="*/ 577691 w 5010150"/>
                <a:gd name="connsiteY318" fmla="*/ 9049 h 38100"/>
                <a:gd name="connsiteX319" fmla="*/ 485299 w 5010150"/>
                <a:gd name="connsiteY319" fmla="*/ 9049 h 38100"/>
                <a:gd name="connsiteX320" fmla="*/ 485299 w 5010150"/>
                <a:gd name="connsiteY320" fmla="*/ 20479 h 38100"/>
                <a:gd name="connsiteX321" fmla="*/ 470059 w 5010150"/>
                <a:gd name="connsiteY321" fmla="*/ 33814 h 38100"/>
                <a:gd name="connsiteX322" fmla="*/ 483394 w 5010150"/>
                <a:gd name="connsiteY322" fmla="*/ 33814 h 38100"/>
                <a:gd name="connsiteX323" fmla="*/ 515779 w 5010150"/>
                <a:gd name="connsiteY323" fmla="*/ 20479 h 38100"/>
                <a:gd name="connsiteX324" fmla="*/ 534829 w 5010150"/>
                <a:gd name="connsiteY324" fmla="*/ 31909 h 38100"/>
                <a:gd name="connsiteX325" fmla="*/ 532924 w 5010150"/>
                <a:gd name="connsiteY325" fmla="*/ 33814 h 38100"/>
                <a:gd name="connsiteX326" fmla="*/ 559594 w 5010150"/>
                <a:gd name="connsiteY326" fmla="*/ 33814 h 38100"/>
                <a:gd name="connsiteX327" fmla="*/ 542449 w 5010150"/>
                <a:gd name="connsiteY327" fmla="*/ 20479 h 38100"/>
                <a:gd name="connsiteX328" fmla="*/ 548164 w 5010150"/>
                <a:gd name="connsiteY328" fmla="*/ 9049 h 38100"/>
                <a:gd name="connsiteX329" fmla="*/ 485299 w 5010150"/>
                <a:gd name="connsiteY329" fmla="*/ 9049 h 38100"/>
                <a:gd name="connsiteX330" fmla="*/ 485299 w 5010150"/>
                <a:gd name="connsiteY330" fmla="*/ 9049 h 38100"/>
                <a:gd name="connsiteX331" fmla="*/ 485299 w 5010150"/>
                <a:gd name="connsiteY331" fmla="*/ 9049 h 38100"/>
                <a:gd name="connsiteX332" fmla="*/ 485299 w 5010150"/>
                <a:gd name="connsiteY332" fmla="*/ 9049 h 38100"/>
                <a:gd name="connsiteX333" fmla="*/ 423386 w 5010150"/>
                <a:gd name="connsiteY333" fmla="*/ 9049 h 38100"/>
                <a:gd name="connsiteX334" fmla="*/ 417671 w 5010150"/>
                <a:gd name="connsiteY334" fmla="*/ 14764 h 38100"/>
                <a:gd name="connsiteX335" fmla="*/ 417671 w 5010150"/>
                <a:gd name="connsiteY335" fmla="*/ 9049 h 38100"/>
                <a:gd name="connsiteX336" fmla="*/ 402431 w 5010150"/>
                <a:gd name="connsiteY336" fmla="*/ 9049 h 38100"/>
                <a:gd name="connsiteX337" fmla="*/ 406241 w 5010150"/>
                <a:gd name="connsiteY337" fmla="*/ 26194 h 38100"/>
                <a:gd name="connsiteX338" fmla="*/ 400526 w 5010150"/>
                <a:gd name="connsiteY338" fmla="*/ 26194 h 38100"/>
                <a:gd name="connsiteX339" fmla="*/ 398621 w 5010150"/>
                <a:gd name="connsiteY339" fmla="*/ 9049 h 38100"/>
                <a:gd name="connsiteX340" fmla="*/ 394811 w 5010150"/>
                <a:gd name="connsiteY340" fmla="*/ 9049 h 38100"/>
                <a:gd name="connsiteX341" fmla="*/ 385286 w 5010150"/>
                <a:gd name="connsiteY341" fmla="*/ 33814 h 38100"/>
                <a:gd name="connsiteX342" fmla="*/ 456724 w 5010150"/>
                <a:gd name="connsiteY342" fmla="*/ 33814 h 38100"/>
                <a:gd name="connsiteX343" fmla="*/ 452914 w 5010150"/>
                <a:gd name="connsiteY343" fmla="*/ 20479 h 38100"/>
                <a:gd name="connsiteX344" fmla="*/ 458629 w 5010150"/>
                <a:gd name="connsiteY344" fmla="*/ 14764 h 38100"/>
                <a:gd name="connsiteX345" fmla="*/ 485299 w 5010150"/>
                <a:gd name="connsiteY345" fmla="*/ 9049 h 38100"/>
                <a:gd name="connsiteX346" fmla="*/ 423386 w 5010150"/>
                <a:gd name="connsiteY346" fmla="*/ 9049 h 38100"/>
                <a:gd name="connsiteX347" fmla="*/ 423386 w 5010150"/>
                <a:gd name="connsiteY347" fmla="*/ 9049 h 38100"/>
                <a:gd name="connsiteX348" fmla="*/ 423386 w 5010150"/>
                <a:gd name="connsiteY348" fmla="*/ 9049 h 38100"/>
                <a:gd name="connsiteX349" fmla="*/ 423386 w 5010150"/>
                <a:gd name="connsiteY349" fmla="*/ 9049 h 38100"/>
                <a:gd name="connsiteX350" fmla="*/ 244316 w 5010150"/>
                <a:gd name="connsiteY350" fmla="*/ 9049 h 38100"/>
                <a:gd name="connsiteX351" fmla="*/ 253841 w 5010150"/>
                <a:gd name="connsiteY351" fmla="*/ 33814 h 38100"/>
                <a:gd name="connsiteX352" fmla="*/ 280511 w 5010150"/>
                <a:gd name="connsiteY352" fmla="*/ 33814 h 38100"/>
                <a:gd name="connsiteX353" fmla="*/ 272891 w 5010150"/>
                <a:gd name="connsiteY353" fmla="*/ 9049 h 38100"/>
                <a:gd name="connsiteX354" fmla="*/ 244316 w 5010150"/>
                <a:gd name="connsiteY354" fmla="*/ 9049 h 38100"/>
                <a:gd name="connsiteX355" fmla="*/ 244316 w 5010150"/>
                <a:gd name="connsiteY355" fmla="*/ 9049 h 38100"/>
                <a:gd name="connsiteX356" fmla="*/ 244316 w 5010150"/>
                <a:gd name="connsiteY356" fmla="*/ 9049 h 38100"/>
                <a:gd name="connsiteX357" fmla="*/ 244316 w 5010150"/>
                <a:gd name="connsiteY357" fmla="*/ 9049 h 38100"/>
                <a:gd name="connsiteX358" fmla="*/ 230029 w 5010150"/>
                <a:gd name="connsiteY358" fmla="*/ 9049 h 38100"/>
                <a:gd name="connsiteX359" fmla="*/ 237649 w 5010150"/>
                <a:gd name="connsiteY359" fmla="*/ 14764 h 38100"/>
                <a:gd name="connsiteX360" fmla="*/ 241459 w 5010150"/>
                <a:gd name="connsiteY360" fmla="*/ 9049 h 38100"/>
                <a:gd name="connsiteX361" fmla="*/ 230029 w 5010150"/>
                <a:gd name="connsiteY361" fmla="*/ 9049 h 38100"/>
                <a:gd name="connsiteX362" fmla="*/ 230029 w 5010150"/>
                <a:gd name="connsiteY362" fmla="*/ 9049 h 38100"/>
                <a:gd name="connsiteX363" fmla="*/ 230029 w 5010150"/>
                <a:gd name="connsiteY363" fmla="*/ 9049 h 38100"/>
                <a:gd name="connsiteX364" fmla="*/ 230029 w 5010150"/>
                <a:gd name="connsiteY364" fmla="*/ 9049 h 38100"/>
                <a:gd name="connsiteX365" fmla="*/ 178594 w 5010150"/>
                <a:gd name="connsiteY365" fmla="*/ 9049 h 38100"/>
                <a:gd name="connsiteX366" fmla="*/ 169069 w 5010150"/>
                <a:gd name="connsiteY366" fmla="*/ 14764 h 38100"/>
                <a:gd name="connsiteX367" fmla="*/ 188119 w 5010150"/>
                <a:gd name="connsiteY367" fmla="*/ 14764 h 38100"/>
                <a:gd name="connsiteX368" fmla="*/ 193834 w 5010150"/>
                <a:gd name="connsiteY368" fmla="*/ 9049 h 38100"/>
                <a:gd name="connsiteX369" fmla="*/ 178594 w 5010150"/>
                <a:gd name="connsiteY369" fmla="*/ 9049 h 38100"/>
                <a:gd name="connsiteX370" fmla="*/ 178594 w 5010150"/>
                <a:gd name="connsiteY370" fmla="*/ 9049 h 38100"/>
                <a:gd name="connsiteX371" fmla="*/ 178594 w 5010150"/>
                <a:gd name="connsiteY371" fmla="*/ 9049 h 38100"/>
                <a:gd name="connsiteX372" fmla="*/ 178594 w 5010150"/>
                <a:gd name="connsiteY372" fmla="*/ 9049 h 38100"/>
                <a:gd name="connsiteX373" fmla="*/ 116681 w 5010150"/>
                <a:gd name="connsiteY373" fmla="*/ 9049 h 38100"/>
                <a:gd name="connsiteX374" fmla="*/ 91916 w 5010150"/>
                <a:gd name="connsiteY374" fmla="*/ 9049 h 38100"/>
                <a:gd name="connsiteX375" fmla="*/ 76676 w 5010150"/>
                <a:gd name="connsiteY375" fmla="*/ 9049 h 38100"/>
                <a:gd name="connsiteX376" fmla="*/ 76676 w 5010150"/>
                <a:gd name="connsiteY376" fmla="*/ 14764 h 38100"/>
                <a:gd name="connsiteX377" fmla="*/ 82391 w 5010150"/>
                <a:gd name="connsiteY377" fmla="*/ 14764 h 38100"/>
                <a:gd name="connsiteX378" fmla="*/ 88106 w 5010150"/>
                <a:gd name="connsiteY378" fmla="*/ 26194 h 38100"/>
                <a:gd name="connsiteX379" fmla="*/ 69056 w 5010150"/>
                <a:gd name="connsiteY379" fmla="*/ 26194 h 38100"/>
                <a:gd name="connsiteX380" fmla="*/ 74771 w 5010150"/>
                <a:gd name="connsiteY380" fmla="*/ 9049 h 38100"/>
                <a:gd name="connsiteX381" fmla="*/ 14764 w 5010150"/>
                <a:gd name="connsiteY381" fmla="*/ 9049 h 38100"/>
                <a:gd name="connsiteX382" fmla="*/ 7144 w 5010150"/>
                <a:gd name="connsiteY382" fmla="*/ 35719 h 38100"/>
                <a:gd name="connsiteX383" fmla="*/ 16669 w 5010150"/>
                <a:gd name="connsiteY383" fmla="*/ 35719 h 38100"/>
                <a:gd name="connsiteX384" fmla="*/ 20479 w 5010150"/>
                <a:gd name="connsiteY384" fmla="*/ 28099 h 38100"/>
                <a:gd name="connsiteX385" fmla="*/ 20479 w 5010150"/>
                <a:gd name="connsiteY385" fmla="*/ 35719 h 38100"/>
                <a:gd name="connsiteX386" fmla="*/ 95726 w 5010150"/>
                <a:gd name="connsiteY386" fmla="*/ 35719 h 38100"/>
                <a:gd name="connsiteX387" fmla="*/ 120491 w 5010150"/>
                <a:gd name="connsiteY387" fmla="*/ 10954 h 38100"/>
                <a:gd name="connsiteX388" fmla="*/ 116681 w 5010150"/>
                <a:gd name="connsiteY388" fmla="*/ 10954 h 38100"/>
                <a:gd name="connsiteX389" fmla="*/ 116681 w 5010150"/>
                <a:gd name="connsiteY389" fmla="*/ 9049 h 38100"/>
                <a:gd name="connsiteX390" fmla="*/ 116681 w 5010150"/>
                <a:gd name="connsiteY390" fmla="*/ 9049 h 38100"/>
                <a:gd name="connsiteX391" fmla="*/ 116681 w 5010150"/>
                <a:gd name="connsiteY391" fmla="*/ 9049 h 38100"/>
                <a:gd name="connsiteX392" fmla="*/ 4934426 w 5010150"/>
                <a:gd name="connsiteY392" fmla="*/ 35719 h 38100"/>
                <a:gd name="connsiteX393" fmla="*/ 4934426 w 5010150"/>
                <a:gd name="connsiteY393" fmla="*/ 33814 h 38100"/>
                <a:gd name="connsiteX394" fmla="*/ 4934426 w 5010150"/>
                <a:gd name="connsiteY394" fmla="*/ 35719 h 38100"/>
                <a:gd name="connsiteX395" fmla="*/ 4934426 w 5010150"/>
                <a:gd name="connsiteY395" fmla="*/ 35719 h 38100"/>
                <a:gd name="connsiteX396" fmla="*/ 4934426 w 5010150"/>
                <a:gd name="connsiteY396" fmla="*/ 35719 h 38100"/>
                <a:gd name="connsiteX397" fmla="*/ 4934426 w 5010150"/>
                <a:gd name="connsiteY397" fmla="*/ 35719 h 38100"/>
                <a:gd name="connsiteX398" fmla="*/ 4934426 w 5010150"/>
                <a:gd name="connsiteY398" fmla="*/ 35719 h 38100"/>
                <a:gd name="connsiteX399" fmla="*/ 4890612 w 5010150"/>
                <a:gd name="connsiteY399" fmla="*/ 35719 h 38100"/>
                <a:gd name="connsiteX400" fmla="*/ 4892517 w 5010150"/>
                <a:gd name="connsiteY400" fmla="*/ 28099 h 38100"/>
                <a:gd name="connsiteX401" fmla="*/ 4873467 w 5010150"/>
                <a:gd name="connsiteY401" fmla="*/ 33814 h 38100"/>
                <a:gd name="connsiteX402" fmla="*/ 4873467 w 5010150"/>
                <a:gd name="connsiteY402" fmla="*/ 35719 h 38100"/>
                <a:gd name="connsiteX403" fmla="*/ 4890612 w 5010150"/>
                <a:gd name="connsiteY403" fmla="*/ 35719 h 38100"/>
                <a:gd name="connsiteX404" fmla="*/ 4890612 w 5010150"/>
                <a:gd name="connsiteY404" fmla="*/ 35719 h 38100"/>
                <a:gd name="connsiteX405" fmla="*/ 4890612 w 5010150"/>
                <a:gd name="connsiteY405" fmla="*/ 35719 h 38100"/>
                <a:gd name="connsiteX406" fmla="*/ 4890612 w 5010150"/>
                <a:gd name="connsiteY406" fmla="*/ 35719 h 38100"/>
                <a:gd name="connsiteX407" fmla="*/ 3259931 w 5010150"/>
                <a:gd name="connsiteY407" fmla="*/ 35719 h 38100"/>
                <a:gd name="connsiteX408" fmla="*/ 3259931 w 5010150"/>
                <a:gd name="connsiteY408" fmla="*/ 22384 h 38100"/>
                <a:gd name="connsiteX409" fmla="*/ 3248501 w 5010150"/>
                <a:gd name="connsiteY409" fmla="*/ 22384 h 38100"/>
                <a:gd name="connsiteX410" fmla="*/ 3250406 w 5010150"/>
                <a:gd name="connsiteY410" fmla="*/ 37624 h 38100"/>
                <a:gd name="connsiteX411" fmla="*/ 3259931 w 5010150"/>
                <a:gd name="connsiteY411" fmla="*/ 35719 h 38100"/>
                <a:gd name="connsiteX412" fmla="*/ 3259931 w 5010150"/>
                <a:gd name="connsiteY412" fmla="*/ 35719 h 38100"/>
                <a:gd name="connsiteX413" fmla="*/ 3259931 w 5010150"/>
                <a:gd name="connsiteY413" fmla="*/ 35719 h 38100"/>
                <a:gd name="connsiteX414" fmla="*/ 3259931 w 5010150"/>
                <a:gd name="connsiteY414" fmla="*/ 35719 h 38100"/>
                <a:gd name="connsiteX415" fmla="*/ 3196114 w 5010150"/>
                <a:gd name="connsiteY415" fmla="*/ 35719 h 38100"/>
                <a:gd name="connsiteX416" fmla="*/ 3190399 w 5010150"/>
                <a:gd name="connsiteY416" fmla="*/ 28099 h 38100"/>
                <a:gd name="connsiteX417" fmla="*/ 3190399 w 5010150"/>
                <a:gd name="connsiteY417" fmla="*/ 33814 h 38100"/>
                <a:gd name="connsiteX418" fmla="*/ 3188494 w 5010150"/>
                <a:gd name="connsiteY418" fmla="*/ 35719 h 38100"/>
                <a:gd name="connsiteX419" fmla="*/ 3196114 w 5010150"/>
                <a:gd name="connsiteY419" fmla="*/ 35719 h 38100"/>
                <a:gd name="connsiteX420" fmla="*/ 3196114 w 5010150"/>
                <a:gd name="connsiteY420" fmla="*/ 35719 h 38100"/>
                <a:gd name="connsiteX421" fmla="*/ 3196114 w 5010150"/>
                <a:gd name="connsiteY421" fmla="*/ 35719 h 38100"/>
                <a:gd name="connsiteX422" fmla="*/ 3196114 w 5010150"/>
                <a:gd name="connsiteY422" fmla="*/ 35719 h 38100"/>
                <a:gd name="connsiteX423" fmla="*/ 2593181 w 5010150"/>
                <a:gd name="connsiteY423" fmla="*/ 35719 h 38100"/>
                <a:gd name="connsiteX424" fmla="*/ 2589371 w 5010150"/>
                <a:gd name="connsiteY424" fmla="*/ 33814 h 38100"/>
                <a:gd name="connsiteX425" fmla="*/ 2585561 w 5010150"/>
                <a:gd name="connsiteY425" fmla="*/ 35719 h 38100"/>
                <a:gd name="connsiteX426" fmla="*/ 2593181 w 5010150"/>
                <a:gd name="connsiteY426" fmla="*/ 35719 h 38100"/>
                <a:gd name="connsiteX427" fmla="*/ 2593181 w 5010150"/>
                <a:gd name="connsiteY427" fmla="*/ 35719 h 38100"/>
                <a:gd name="connsiteX428" fmla="*/ 2593181 w 5010150"/>
                <a:gd name="connsiteY428" fmla="*/ 35719 h 38100"/>
                <a:gd name="connsiteX429" fmla="*/ 2593181 w 5010150"/>
                <a:gd name="connsiteY429" fmla="*/ 35719 h 38100"/>
                <a:gd name="connsiteX430" fmla="*/ 2131219 w 5010150"/>
                <a:gd name="connsiteY430" fmla="*/ 35719 h 38100"/>
                <a:gd name="connsiteX431" fmla="*/ 2112169 w 5010150"/>
                <a:gd name="connsiteY431" fmla="*/ 28099 h 38100"/>
                <a:gd name="connsiteX432" fmla="*/ 2038826 w 5010150"/>
                <a:gd name="connsiteY432" fmla="*/ 35719 h 38100"/>
                <a:gd name="connsiteX433" fmla="*/ 2131219 w 5010150"/>
                <a:gd name="connsiteY433" fmla="*/ 35719 h 38100"/>
                <a:gd name="connsiteX434" fmla="*/ 2131219 w 5010150"/>
                <a:gd name="connsiteY434" fmla="*/ 35719 h 38100"/>
                <a:gd name="connsiteX435" fmla="*/ 2131219 w 5010150"/>
                <a:gd name="connsiteY435" fmla="*/ 35719 h 38100"/>
                <a:gd name="connsiteX436" fmla="*/ 2131219 w 5010150"/>
                <a:gd name="connsiteY436" fmla="*/ 35719 h 38100"/>
                <a:gd name="connsiteX437" fmla="*/ 1433989 w 5010150"/>
                <a:gd name="connsiteY437" fmla="*/ 35719 h 38100"/>
                <a:gd name="connsiteX438" fmla="*/ 1433989 w 5010150"/>
                <a:gd name="connsiteY438" fmla="*/ 28099 h 38100"/>
                <a:gd name="connsiteX439" fmla="*/ 1418749 w 5010150"/>
                <a:gd name="connsiteY439" fmla="*/ 35719 h 38100"/>
                <a:gd name="connsiteX440" fmla="*/ 1433989 w 5010150"/>
                <a:gd name="connsiteY440" fmla="*/ 35719 h 38100"/>
                <a:gd name="connsiteX441" fmla="*/ 1433989 w 5010150"/>
                <a:gd name="connsiteY441" fmla="*/ 35719 h 38100"/>
                <a:gd name="connsiteX442" fmla="*/ 1433989 w 5010150"/>
                <a:gd name="connsiteY442" fmla="*/ 35719 h 38100"/>
                <a:gd name="connsiteX443" fmla="*/ 1433989 w 5010150"/>
                <a:gd name="connsiteY443" fmla="*/ 35719 h 38100"/>
                <a:gd name="connsiteX444" fmla="*/ 919639 w 5010150"/>
                <a:gd name="connsiteY444" fmla="*/ 14764 h 38100"/>
                <a:gd name="connsiteX445" fmla="*/ 919639 w 5010150"/>
                <a:gd name="connsiteY445" fmla="*/ 26194 h 38100"/>
                <a:gd name="connsiteX446" fmla="*/ 913924 w 5010150"/>
                <a:gd name="connsiteY446" fmla="*/ 26194 h 38100"/>
                <a:gd name="connsiteX447" fmla="*/ 913924 w 5010150"/>
                <a:gd name="connsiteY447" fmla="*/ 14764 h 38100"/>
                <a:gd name="connsiteX448" fmla="*/ 919639 w 5010150"/>
                <a:gd name="connsiteY448" fmla="*/ 14764 h 38100"/>
                <a:gd name="connsiteX449" fmla="*/ 919639 w 5010150"/>
                <a:gd name="connsiteY449" fmla="*/ 14764 h 38100"/>
                <a:gd name="connsiteX450" fmla="*/ 919639 w 5010150"/>
                <a:gd name="connsiteY450" fmla="*/ 14764 h 38100"/>
                <a:gd name="connsiteX451" fmla="*/ 919639 w 5010150"/>
                <a:gd name="connsiteY451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</a:cxnLst>
              <a:rect l="l" t="t" r="r" b="b"/>
              <a:pathLst>
                <a:path w="5010150" h="38100">
                  <a:moveTo>
                    <a:pt x="4984909" y="9049"/>
                  </a:moveTo>
                  <a:cubicBezTo>
                    <a:pt x="4986814" y="22384"/>
                    <a:pt x="4984909" y="28099"/>
                    <a:pt x="4981099" y="33814"/>
                  </a:cubicBezTo>
                  <a:lnTo>
                    <a:pt x="5009674" y="33814"/>
                  </a:lnTo>
                  <a:lnTo>
                    <a:pt x="5009674" y="31909"/>
                  </a:lnTo>
                  <a:cubicBezTo>
                    <a:pt x="5002054" y="26194"/>
                    <a:pt x="5002054" y="26194"/>
                    <a:pt x="4998244" y="20479"/>
                  </a:cubicBezTo>
                  <a:cubicBezTo>
                    <a:pt x="5007769" y="18574"/>
                    <a:pt x="5011579" y="18574"/>
                    <a:pt x="5011579" y="9049"/>
                  </a:cubicBezTo>
                  <a:lnTo>
                    <a:pt x="4984909" y="9049"/>
                  </a:lnTo>
                  <a:lnTo>
                    <a:pt x="4984909" y="9049"/>
                  </a:lnTo>
                  <a:lnTo>
                    <a:pt x="4984909" y="9049"/>
                  </a:lnTo>
                  <a:lnTo>
                    <a:pt x="4984909" y="9049"/>
                  </a:lnTo>
                  <a:close/>
                  <a:moveTo>
                    <a:pt x="4936331" y="9049"/>
                  </a:moveTo>
                  <a:cubicBezTo>
                    <a:pt x="4936331" y="14764"/>
                    <a:pt x="4938237" y="22384"/>
                    <a:pt x="4942046" y="14764"/>
                  </a:cubicBezTo>
                  <a:lnTo>
                    <a:pt x="4942046" y="9049"/>
                  </a:lnTo>
                  <a:lnTo>
                    <a:pt x="4936331" y="9049"/>
                  </a:lnTo>
                  <a:lnTo>
                    <a:pt x="4936331" y="9049"/>
                  </a:lnTo>
                  <a:lnTo>
                    <a:pt x="4936331" y="9049"/>
                  </a:lnTo>
                  <a:lnTo>
                    <a:pt x="4936331" y="9049"/>
                  </a:lnTo>
                  <a:close/>
                  <a:moveTo>
                    <a:pt x="4921092" y="9049"/>
                  </a:moveTo>
                  <a:cubicBezTo>
                    <a:pt x="4924901" y="14764"/>
                    <a:pt x="4926806" y="22384"/>
                    <a:pt x="4936331" y="26194"/>
                  </a:cubicBezTo>
                  <a:cubicBezTo>
                    <a:pt x="4934426" y="12859"/>
                    <a:pt x="4932521" y="12859"/>
                    <a:pt x="4932521" y="9049"/>
                  </a:cubicBezTo>
                  <a:lnTo>
                    <a:pt x="4921092" y="9049"/>
                  </a:lnTo>
                  <a:lnTo>
                    <a:pt x="4921092" y="9049"/>
                  </a:lnTo>
                  <a:lnTo>
                    <a:pt x="4921092" y="9049"/>
                  </a:lnTo>
                  <a:lnTo>
                    <a:pt x="4921092" y="9049"/>
                  </a:lnTo>
                  <a:close/>
                  <a:moveTo>
                    <a:pt x="4239101" y="9049"/>
                  </a:moveTo>
                  <a:cubicBezTo>
                    <a:pt x="4239101" y="12859"/>
                    <a:pt x="4239101" y="18574"/>
                    <a:pt x="4241006" y="26194"/>
                  </a:cubicBezTo>
                  <a:lnTo>
                    <a:pt x="4235292" y="26194"/>
                  </a:lnTo>
                  <a:cubicBezTo>
                    <a:pt x="4223862" y="9049"/>
                    <a:pt x="4212431" y="22384"/>
                    <a:pt x="4198144" y="33814"/>
                  </a:cubicBezTo>
                  <a:lnTo>
                    <a:pt x="4517231" y="33814"/>
                  </a:lnTo>
                  <a:cubicBezTo>
                    <a:pt x="4511517" y="24289"/>
                    <a:pt x="4505801" y="16669"/>
                    <a:pt x="4500087" y="9049"/>
                  </a:cubicBezTo>
                  <a:lnTo>
                    <a:pt x="4239101" y="9049"/>
                  </a:lnTo>
                  <a:lnTo>
                    <a:pt x="4239101" y="9049"/>
                  </a:lnTo>
                  <a:lnTo>
                    <a:pt x="4239101" y="9049"/>
                  </a:lnTo>
                  <a:lnTo>
                    <a:pt x="4239101" y="9049"/>
                  </a:lnTo>
                  <a:close/>
                  <a:moveTo>
                    <a:pt x="4184809" y="9049"/>
                  </a:moveTo>
                  <a:lnTo>
                    <a:pt x="4171474" y="26194"/>
                  </a:lnTo>
                  <a:cubicBezTo>
                    <a:pt x="4171474" y="28099"/>
                    <a:pt x="4169569" y="30004"/>
                    <a:pt x="4167664" y="33814"/>
                  </a:cubicBezTo>
                  <a:lnTo>
                    <a:pt x="4190524" y="33814"/>
                  </a:lnTo>
                  <a:lnTo>
                    <a:pt x="4190524" y="20479"/>
                  </a:lnTo>
                  <a:cubicBezTo>
                    <a:pt x="4194334" y="16669"/>
                    <a:pt x="4196239" y="12859"/>
                    <a:pt x="4198144" y="9049"/>
                  </a:cubicBezTo>
                  <a:lnTo>
                    <a:pt x="4184809" y="9049"/>
                  </a:lnTo>
                  <a:lnTo>
                    <a:pt x="4184809" y="9049"/>
                  </a:lnTo>
                  <a:lnTo>
                    <a:pt x="4184809" y="9049"/>
                  </a:lnTo>
                  <a:lnTo>
                    <a:pt x="4184809" y="9049"/>
                  </a:lnTo>
                  <a:close/>
                  <a:moveTo>
                    <a:pt x="3823811" y="9049"/>
                  </a:moveTo>
                  <a:lnTo>
                    <a:pt x="3818096" y="26194"/>
                  </a:lnTo>
                  <a:lnTo>
                    <a:pt x="3812381" y="26194"/>
                  </a:lnTo>
                  <a:cubicBezTo>
                    <a:pt x="3797141" y="10954"/>
                    <a:pt x="3797141" y="18574"/>
                    <a:pt x="3769519" y="20479"/>
                  </a:cubicBezTo>
                  <a:cubicBezTo>
                    <a:pt x="3763804" y="12859"/>
                    <a:pt x="3763804" y="12859"/>
                    <a:pt x="3758089" y="9049"/>
                  </a:cubicBezTo>
                  <a:lnTo>
                    <a:pt x="3731419" y="9049"/>
                  </a:lnTo>
                  <a:cubicBezTo>
                    <a:pt x="3729514" y="16669"/>
                    <a:pt x="3727609" y="22384"/>
                    <a:pt x="3721894" y="33814"/>
                  </a:cubicBezTo>
                  <a:lnTo>
                    <a:pt x="3874294" y="33814"/>
                  </a:lnTo>
                  <a:cubicBezTo>
                    <a:pt x="3874294" y="31909"/>
                    <a:pt x="3874294" y="28099"/>
                    <a:pt x="3874294" y="26194"/>
                  </a:cubicBezTo>
                  <a:lnTo>
                    <a:pt x="3893344" y="26194"/>
                  </a:lnTo>
                  <a:cubicBezTo>
                    <a:pt x="3893344" y="20479"/>
                    <a:pt x="3895249" y="14764"/>
                    <a:pt x="3895249" y="9049"/>
                  </a:cubicBezTo>
                  <a:lnTo>
                    <a:pt x="3823811" y="9049"/>
                  </a:lnTo>
                  <a:lnTo>
                    <a:pt x="3823811" y="9049"/>
                  </a:lnTo>
                  <a:lnTo>
                    <a:pt x="3823811" y="9049"/>
                  </a:lnTo>
                  <a:lnTo>
                    <a:pt x="3823811" y="9049"/>
                  </a:lnTo>
                  <a:close/>
                  <a:moveTo>
                    <a:pt x="3680936" y="9049"/>
                  </a:moveTo>
                  <a:cubicBezTo>
                    <a:pt x="3679031" y="14764"/>
                    <a:pt x="3679031" y="14764"/>
                    <a:pt x="3675221" y="20479"/>
                  </a:cubicBezTo>
                  <a:lnTo>
                    <a:pt x="3675221" y="9049"/>
                  </a:lnTo>
                  <a:lnTo>
                    <a:pt x="3661886" y="9049"/>
                  </a:lnTo>
                  <a:cubicBezTo>
                    <a:pt x="3663791" y="12859"/>
                    <a:pt x="3663791" y="16669"/>
                    <a:pt x="3667601" y="26194"/>
                  </a:cubicBezTo>
                  <a:lnTo>
                    <a:pt x="3656171" y="26194"/>
                  </a:lnTo>
                  <a:lnTo>
                    <a:pt x="3656171" y="31909"/>
                  </a:lnTo>
                  <a:lnTo>
                    <a:pt x="3650456" y="31909"/>
                  </a:lnTo>
                  <a:lnTo>
                    <a:pt x="3650456" y="26194"/>
                  </a:lnTo>
                  <a:cubicBezTo>
                    <a:pt x="3644741" y="20479"/>
                    <a:pt x="3642836" y="14764"/>
                    <a:pt x="3639026" y="9049"/>
                  </a:cubicBezTo>
                  <a:lnTo>
                    <a:pt x="3579019" y="9049"/>
                  </a:lnTo>
                  <a:cubicBezTo>
                    <a:pt x="3580924" y="14764"/>
                    <a:pt x="3580924" y="20479"/>
                    <a:pt x="3582829" y="31909"/>
                  </a:cubicBezTo>
                  <a:lnTo>
                    <a:pt x="3580924" y="33814"/>
                  </a:lnTo>
                  <a:lnTo>
                    <a:pt x="3607594" y="33814"/>
                  </a:lnTo>
                  <a:lnTo>
                    <a:pt x="3605689" y="31909"/>
                  </a:lnTo>
                  <a:cubicBezTo>
                    <a:pt x="3620929" y="33814"/>
                    <a:pt x="3611404" y="33814"/>
                    <a:pt x="3630454" y="31909"/>
                  </a:cubicBezTo>
                  <a:lnTo>
                    <a:pt x="3628549" y="33814"/>
                  </a:lnTo>
                  <a:lnTo>
                    <a:pt x="3701891" y="33814"/>
                  </a:lnTo>
                  <a:cubicBezTo>
                    <a:pt x="3699986" y="30004"/>
                    <a:pt x="3698081" y="30004"/>
                    <a:pt x="3692366" y="26194"/>
                  </a:cubicBezTo>
                  <a:lnTo>
                    <a:pt x="3692366" y="20479"/>
                  </a:lnTo>
                  <a:cubicBezTo>
                    <a:pt x="3707606" y="16669"/>
                    <a:pt x="3713321" y="12859"/>
                    <a:pt x="3715226" y="9049"/>
                  </a:cubicBezTo>
                  <a:lnTo>
                    <a:pt x="3680936" y="9049"/>
                  </a:lnTo>
                  <a:lnTo>
                    <a:pt x="3680936" y="9049"/>
                  </a:lnTo>
                  <a:lnTo>
                    <a:pt x="3680936" y="9049"/>
                  </a:lnTo>
                  <a:lnTo>
                    <a:pt x="3680936" y="9049"/>
                  </a:lnTo>
                  <a:close/>
                  <a:moveTo>
                    <a:pt x="3489484" y="9049"/>
                  </a:moveTo>
                  <a:cubicBezTo>
                    <a:pt x="3518059" y="12859"/>
                    <a:pt x="3518059" y="22384"/>
                    <a:pt x="3551396" y="31909"/>
                  </a:cubicBezTo>
                  <a:lnTo>
                    <a:pt x="3551396" y="33814"/>
                  </a:lnTo>
                  <a:lnTo>
                    <a:pt x="3566636" y="33814"/>
                  </a:lnTo>
                  <a:cubicBezTo>
                    <a:pt x="3562826" y="26194"/>
                    <a:pt x="3560921" y="18574"/>
                    <a:pt x="3557111" y="9049"/>
                  </a:cubicBezTo>
                  <a:lnTo>
                    <a:pt x="3489484" y="9049"/>
                  </a:lnTo>
                  <a:lnTo>
                    <a:pt x="3489484" y="9049"/>
                  </a:lnTo>
                  <a:lnTo>
                    <a:pt x="3489484" y="9049"/>
                  </a:lnTo>
                  <a:lnTo>
                    <a:pt x="3489484" y="9049"/>
                  </a:lnTo>
                  <a:close/>
                  <a:moveTo>
                    <a:pt x="3333274" y="9049"/>
                  </a:moveTo>
                  <a:cubicBezTo>
                    <a:pt x="3333274" y="10954"/>
                    <a:pt x="3333274" y="12859"/>
                    <a:pt x="3335179" y="14764"/>
                  </a:cubicBezTo>
                  <a:cubicBezTo>
                    <a:pt x="3329464" y="20479"/>
                    <a:pt x="3327559" y="28099"/>
                    <a:pt x="3325654" y="35719"/>
                  </a:cubicBezTo>
                  <a:lnTo>
                    <a:pt x="3536156" y="35719"/>
                  </a:lnTo>
                  <a:cubicBezTo>
                    <a:pt x="3524726" y="28099"/>
                    <a:pt x="3513296" y="26194"/>
                    <a:pt x="3497104" y="14764"/>
                  </a:cubicBezTo>
                  <a:lnTo>
                    <a:pt x="3478054" y="20479"/>
                  </a:lnTo>
                  <a:cubicBezTo>
                    <a:pt x="3474244" y="18574"/>
                    <a:pt x="3472339" y="14764"/>
                    <a:pt x="3468529" y="9049"/>
                  </a:cubicBezTo>
                  <a:lnTo>
                    <a:pt x="3333274" y="9049"/>
                  </a:lnTo>
                  <a:lnTo>
                    <a:pt x="3333274" y="9049"/>
                  </a:lnTo>
                  <a:lnTo>
                    <a:pt x="3333274" y="9049"/>
                  </a:lnTo>
                  <a:lnTo>
                    <a:pt x="3333274" y="9049"/>
                  </a:lnTo>
                  <a:close/>
                  <a:moveTo>
                    <a:pt x="3292316" y="9049"/>
                  </a:moveTo>
                  <a:cubicBezTo>
                    <a:pt x="3294221" y="16669"/>
                    <a:pt x="3294221" y="26194"/>
                    <a:pt x="3296126" y="35719"/>
                  </a:cubicBezTo>
                  <a:lnTo>
                    <a:pt x="3315176" y="35719"/>
                  </a:lnTo>
                  <a:cubicBezTo>
                    <a:pt x="3315176" y="26194"/>
                    <a:pt x="3313271" y="18574"/>
                    <a:pt x="3311366" y="10954"/>
                  </a:cubicBezTo>
                  <a:lnTo>
                    <a:pt x="3292316" y="9049"/>
                  </a:lnTo>
                  <a:lnTo>
                    <a:pt x="3292316" y="9049"/>
                  </a:lnTo>
                  <a:lnTo>
                    <a:pt x="3292316" y="9049"/>
                  </a:lnTo>
                  <a:lnTo>
                    <a:pt x="3292316" y="9049"/>
                  </a:lnTo>
                  <a:close/>
                  <a:moveTo>
                    <a:pt x="3215164" y="9049"/>
                  </a:moveTo>
                  <a:cubicBezTo>
                    <a:pt x="3211354" y="14764"/>
                    <a:pt x="3213259" y="10954"/>
                    <a:pt x="3209449" y="20479"/>
                  </a:cubicBezTo>
                  <a:lnTo>
                    <a:pt x="3215164" y="2047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close/>
                  <a:moveTo>
                    <a:pt x="3045619" y="9049"/>
                  </a:moveTo>
                  <a:cubicBezTo>
                    <a:pt x="3049429" y="14764"/>
                    <a:pt x="3051334" y="22384"/>
                    <a:pt x="3055144" y="26194"/>
                  </a:cubicBezTo>
                  <a:lnTo>
                    <a:pt x="3055144" y="20479"/>
                  </a:lnTo>
                  <a:cubicBezTo>
                    <a:pt x="3058954" y="16669"/>
                    <a:pt x="3060859" y="12859"/>
                    <a:pt x="3062764" y="9049"/>
                  </a:cubicBez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close/>
                  <a:moveTo>
                    <a:pt x="2991326" y="9049"/>
                  </a:moveTo>
                  <a:cubicBezTo>
                    <a:pt x="2991326" y="16669"/>
                    <a:pt x="2991326" y="26194"/>
                    <a:pt x="2993231" y="33814"/>
                  </a:cubicBezTo>
                  <a:lnTo>
                    <a:pt x="3008471" y="33814"/>
                  </a:lnTo>
                  <a:cubicBezTo>
                    <a:pt x="3010376" y="28099"/>
                    <a:pt x="3012281" y="24289"/>
                    <a:pt x="3019901" y="20479"/>
                  </a:cubicBezTo>
                  <a:lnTo>
                    <a:pt x="3019901" y="26194"/>
                  </a:lnTo>
                  <a:cubicBezTo>
                    <a:pt x="3021806" y="30004"/>
                    <a:pt x="3023711" y="31909"/>
                    <a:pt x="3023711" y="33814"/>
                  </a:cubicBezTo>
                  <a:lnTo>
                    <a:pt x="3037046" y="33814"/>
                  </a:lnTo>
                  <a:cubicBezTo>
                    <a:pt x="3035141" y="26194"/>
                    <a:pt x="3033236" y="18574"/>
                    <a:pt x="3029426" y="9049"/>
                  </a:cubicBezTo>
                  <a:lnTo>
                    <a:pt x="2991326" y="9049"/>
                  </a:lnTo>
                  <a:lnTo>
                    <a:pt x="2991326" y="9049"/>
                  </a:lnTo>
                  <a:lnTo>
                    <a:pt x="2991326" y="9049"/>
                  </a:lnTo>
                  <a:lnTo>
                    <a:pt x="2991326" y="9049"/>
                  </a:lnTo>
                  <a:close/>
                  <a:moveTo>
                    <a:pt x="2929414" y="9049"/>
                  </a:moveTo>
                  <a:cubicBezTo>
                    <a:pt x="2935129" y="12859"/>
                    <a:pt x="2942749" y="16669"/>
                    <a:pt x="2948464" y="20479"/>
                  </a:cubicBezTo>
                  <a:lnTo>
                    <a:pt x="2948464" y="31909"/>
                  </a:lnTo>
                  <a:cubicBezTo>
                    <a:pt x="2929414" y="28099"/>
                    <a:pt x="2929414" y="26194"/>
                    <a:pt x="2911316" y="31909"/>
                  </a:cubicBezTo>
                  <a:lnTo>
                    <a:pt x="2913221" y="33814"/>
                  </a:lnTo>
                  <a:lnTo>
                    <a:pt x="2965609" y="33814"/>
                  </a:lnTo>
                  <a:cubicBezTo>
                    <a:pt x="2967514" y="30004"/>
                    <a:pt x="2967514" y="22384"/>
                    <a:pt x="2967514" y="9049"/>
                  </a:cubicBez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close/>
                  <a:moveTo>
                    <a:pt x="2699861" y="9049"/>
                  </a:moveTo>
                  <a:cubicBezTo>
                    <a:pt x="2705576" y="16669"/>
                    <a:pt x="2709386" y="24289"/>
                    <a:pt x="2711291" y="33814"/>
                  </a:cubicBezTo>
                  <a:lnTo>
                    <a:pt x="2748439" y="33814"/>
                  </a:lnTo>
                  <a:cubicBezTo>
                    <a:pt x="2746534" y="24289"/>
                    <a:pt x="2744629" y="16669"/>
                    <a:pt x="2740819" y="9049"/>
                  </a:cubicBezTo>
                  <a:lnTo>
                    <a:pt x="2699861" y="9049"/>
                  </a:lnTo>
                  <a:lnTo>
                    <a:pt x="2699861" y="9049"/>
                  </a:lnTo>
                  <a:lnTo>
                    <a:pt x="2699861" y="9049"/>
                  </a:lnTo>
                  <a:lnTo>
                    <a:pt x="2699861" y="9049"/>
                  </a:lnTo>
                  <a:close/>
                  <a:moveTo>
                    <a:pt x="2637949" y="9049"/>
                  </a:moveTo>
                  <a:cubicBezTo>
                    <a:pt x="2634139" y="18574"/>
                    <a:pt x="2628424" y="26194"/>
                    <a:pt x="2624614" y="33814"/>
                  </a:cubicBezTo>
                  <a:lnTo>
                    <a:pt x="2671286" y="33814"/>
                  </a:lnTo>
                  <a:cubicBezTo>
                    <a:pt x="2663666" y="31909"/>
                    <a:pt x="2657951" y="30004"/>
                    <a:pt x="2652236" y="31909"/>
                  </a:cubicBezTo>
                  <a:cubicBezTo>
                    <a:pt x="2654141" y="22384"/>
                    <a:pt x="2656046" y="14764"/>
                    <a:pt x="2656046" y="9049"/>
                  </a:cubicBezTo>
                  <a:lnTo>
                    <a:pt x="2637949" y="9049"/>
                  </a:lnTo>
                  <a:lnTo>
                    <a:pt x="2637949" y="9049"/>
                  </a:lnTo>
                  <a:lnTo>
                    <a:pt x="2637949" y="9049"/>
                  </a:lnTo>
                  <a:lnTo>
                    <a:pt x="2637949" y="9049"/>
                  </a:lnTo>
                  <a:close/>
                  <a:moveTo>
                    <a:pt x="2401729" y="9049"/>
                  </a:moveTo>
                  <a:cubicBezTo>
                    <a:pt x="2407444" y="18574"/>
                    <a:pt x="2413159" y="26194"/>
                    <a:pt x="2415064" y="33814"/>
                  </a:cubicBezTo>
                  <a:lnTo>
                    <a:pt x="2450306" y="33814"/>
                  </a:lnTo>
                  <a:cubicBezTo>
                    <a:pt x="2446496" y="33814"/>
                    <a:pt x="2444591" y="31909"/>
                    <a:pt x="2440781" y="31909"/>
                  </a:cubicBezTo>
                  <a:cubicBezTo>
                    <a:pt x="2436971" y="22384"/>
                    <a:pt x="2433161" y="14764"/>
                    <a:pt x="2429351" y="9049"/>
                  </a:cubicBezTo>
                  <a:lnTo>
                    <a:pt x="2401729" y="9049"/>
                  </a:lnTo>
                  <a:lnTo>
                    <a:pt x="2401729" y="9049"/>
                  </a:lnTo>
                  <a:lnTo>
                    <a:pt x="2401729" y="9049"/>
                  </a:lnTo>
                  <a:lnTo>
                    <a:pt x="2401729" y="9049"/>
                  </a:lnTo>
                  <a:close/>
                  <a:moveTo>
                    <a:pt x="2345531" y="9049"/>
                  </a:moveTo>
                  <a:cubicBezTo>
                    <a:pt x="2337911" y="16669"/>
                    <a:pt x="2334101" y="26194"/>
                    <a:pt x="2334101" y="33814"/>
                  </a:cubicBezTo>
                  <a:lnTo>
                    <a:pt x="2392204" y="33814"/>
                  </a:lnTo>
                  <a:cubicBezTo>
                    <a:pt x="2392204" y="31909"/>
                    <a:pt x="2390299" y="28099"/>
                    <a:pt x="2390299" y="26194"/>
                  </a:cubicBezTo>
                  <a:cubicBezTo>
                    <a:pt x="2386489" y="18574"/>
                    <a:pt x="2384584" y="12859"/>
                    <a:pt x="2380774" y="9049"/>
                  </a:cubicBezTo>
                  <a:lnTo>
                    <a:pt x="2345531" y="9049"/>
                  </a:lnTo>
                  <a:lnTo>
                    <a:pt x="2345531" y="9049"/>
                  </a:lnTo>
                  <a:lnTo>
                    <a:pt x="2345531" y="9049"/>
                  </a:lnTo>
                  <a:lnTo>
                    <a:pt x="2345531" y="9049"/>
                  </a:lnTo>
                  <a:close/>
                  <a:moveTo>
                    <a:pt x="2322671" y="9049"/>
                  </a:moveTo>
                  <a:cubicBezTo>
                    <a:pt x="2326481" y="10954"/>
                    <a:pt x="2328386" y="12859"/>
                    <a:pt x="2334101" y="14764"/>
                  </a:cubicBezTo>
                  <a:cubicBezTo>
                    <a:pt x="2336006" y="12859"/>
                    <a:pt x="2336006" y="10954"/>
                    <a:pt x="2336006" y="9049"/>
                  </a:cubicBezTo>
                  <a:lnTo>
                    <a:pt x="2322671" y="9049"/>
                  </a:lnTo>
                  <a:lnTo>
                    <a:pt x="2322671" y="9049"/>
                  </a:lnTo>
                  <a:lnTo>
                    <a:pt x="2322671" y="9049"/>
                  </a:lnTo>
                  <a:lnTo>
                    <a:pt x="2322671" y="9049"/>
                  </a:lnTo>
                  <a:close/>
                  <a:moveTo>
                    <a:pt x="2245519" y="9049"/>
                  </a:moveTo>
                  <a:cubicBezTo>
                    <a:pt x="2251234" y="14764"/>
                    <a:pt x="2256949" y="22384"/>
                    <a:pt x="2266474" y="26194"/>
                  </a:cubicBezTo>
                  <a:cubicBezTo>
                    <a:pt x="2272189" y="30004"/>
                    <a:pt x="2272189" y="30004"/>
                    <a:pt x="2285524" y="31909"/>
                  </a:cubicBezTo>
                  <a:cubicBezTo>
                    <a:pt x="2283619" y="22384"/>
                    <a:pt x="2281714" y="14764"/>
                    <a:pt x="2279809" y="9049"/>
                  </a:cubicBezTo>
                  <a:lnTo>
                    <a:pt x="2245519" y="9049"/>
                  </a:lnTo>
                  <a:lnTo>
                    <a:pt x="2245519" y="9049"/>
                  </a:lnTo>
                  <a:lnTo>
                    <a:pt x="2245519" y="9049"/>
                  </a:lnTo>
                  <a:lnTo>
                    <a:pt x="2245519" y="9049"/>
                  </a:lnTo>
                  <a:close/>
                  <a:moveTo>
                    <a:pt x="2158841" y="9049"/>
                  </a:moveTo>
                  <a:cubicBezTo>
                    <a:pt x="2153126" y="9049"/>
                    <a:pt x="2147411" y="10954"/>
                    <a:pt x="2155031" y="14764"/>
                  </a:cubicBezTo>
                  <a:lnTo>
                    <a:pt x="2166461" y="14764"/>
                  </a:lnTo>
                  <a:cubicBezTo>
                    <a:pt x="2174081" y="22384"/>
                    <a:pt x="2183606" y="28099"/>
                    <a:pt x="2193131" y="35719"/>
                  </a:cubicBezTo>
                  <a:lnTo>
                    <a:pt x="2234089" y="35719"/>
                  </a:lnTo>
                  <a:cubicBezTo>
                    <a:pt x="2224564" y="28099"/>
                    <a:pt x="2216944" y="20479"/>
                    <a:pt x="2211229" y="10954"/>
                  </a:cubicBezTo>
                  <a:lnTo>
                    <a:pt x="2158841" y="9049"/>
                  </a:lnTo>
                  <a:lnTo>
                    <a:pt x="2158841" y="9049"/>
                  </a:lnTo>
                  <a:lnTo>
                    <a:pt x="2158841" y="9049"/>
                  </a:lnTo>
                  <a:lnTo>
                    <a:pt x="2158841" y="9049"/>
                  </a:lnTo>
                  <a:close/>
                  <a:moveTo>
                    <a:pt x="2003584" y="9049"/>
                  </a:moveTo>
                  <a:cubicBezTo>
                    <a:pt x="1999774" y="12859"/>
                    <a:pt x="2001679" y="10954"/>
                    <a:pt x="1992154" y="14764"/>
                  </a:cubicBezTo>
                  <a:cubicBezTo>
                    <a:pt x="1999774" y="10954"/>
                    <a:pt x="1995964" y="12859"/>
                    <a:pt x="2003584" y="9049"/>
                  </a:cubicBezTo>
                  <a:lnTo>
                    <a:pt x="1885474" y="9049"/>
                  </a:lnTo>
                  <a:cubicBezTo>
                    <a:pt x="1893094" y="18574"/>
                    <a:pt x="1900714" y="26194"/>
                    <a:pt x="1908334" y="33814"/>
                  </a:cubicBezTo>
                  <a:lnTo>
                    <a:pt x="1970246" y="33814"/>
                  </a:lnTo>
                  <a:cubicBezTo>
                    <a:pt x="1974056" y="28099"/>
                    <a:pt x="1977866" y="24289"/>
                    <a:pt x="1987391" y="20479"/>
                  </a:cubicBezTo>
                  <a:lnTo>
                    <a:pt x="1987391" y="31909"/>
                  </a:lnTo>
                  <a:lnTo>
                    <a:pt x="1985486" y="33814"/>
                  </a:lnTo>
                  <a:lnTo>
                    <a:pt x="2017871" y="33814"/>
                  </a:lnTo>
                  <a:lnTo>
                    <a:pt x="2017871" y="20479"/>
                  </a:lnTo>
                  <a:cubicBezTo>
                    <a:pt x="2023586" y="16669"/>
                    <a:pt x="2033111" y="12859"/>
                    <a:pt x="2042636" y="9049"/>
                  </a:cubicBezTo>
                  <a:lnTo>
                    <a:pt x="2003584" y="9049"/>
                  </a:lnTo>
                  <a:lnTo>
                    <a:pt x="2003584" y="9049"/>
                  </a:lnTo>
                  <a:lnTo>
                    <a:pt x="2003584" y="9049"/>
                  </a:lnTo>
                  <a:lnTo>
                    <a:pt x="2003584" y="9049"/>
                  </a:lnTo>
                  <a:close/>
                  <a:moveTo>
                    <a:pt x="1674019" y="9049"/>
                  </a:moveTo>
                  <a:cubicBezTo>
                    <a:pt x="1658779" y="12859"/>
                    <a:pt x="1668304" y="7144"/>
                    <a:pt x="1658779" y="20479"/>
                  </a:cubicBezTo>
                  <a:lnTo>
                    <a:pt x="1677829" y="20479"/>
                  </a:lnTo>
                  <a:lnTo>
                    <a:pt x="1677829" y="9049"/>
                  </a:lnTo>
                  <a:lnTo>
                    <a:pt x="1674019" y="9049"/>
                  </a:lnTo>
                  <a:lnTo>
                    <a:pt x="1674019" y="9049"/>
                  </a:lnTo>
                  <a:lnTo>
                    <a:pt x="1674019" y="9049"/>
                  </a:lnTo>
                  <a:lnTo>
                    <a:pt x="1674019" y="9049"/>
                  </a:lnTo>
                  <a:close/>
                  <a:moveTo>
                    <a:pt x="1576864" y="9049"/>
                  </a:moveTo>
                  <a:lnTo>
                    <a:pt x="1576864" y="26194"/>
                  </a:lnTo>
                  <a:cubicBezTo>
                    <a:pt x="1573054" y="28099"/>
                    <a:pt x="1569244" y="31909"/>
                    <a:pt x="1567339" y="33814"/>
                  </a:cubicBezTo>
                  <a:lnTo>
                    <a:pt x="1588294" y="33814"/>
                  </a:lnTo>
                  <a:cubicBezTo>
                    <a:pt x="1592104" y="26194"/>
                    <a:pt x="1595914" y="16669"/>
                    <a:pt x="1597819" y="9049"/>
                  </a:cubicBezTo>
                  <a:lnTo>
                    <a:pt x="1576864" y="9049"/>
                  </a:lnTo>
                  <a:lnTo>
                    <a:pt x="1576864" y="9049"/>
                  </a:lnTo>
                  <a:lnTo>
                    <a:pt x="1576864" y="9049"/>
                  </a:lnTo>
                  <a:lnTo>
                    <a:pt x="1576864" y="9049"/>
                  </a:lnTo>
                  <a:close/>
                  <a:moveTo>
                    <a:pt x="1535906" y="9049"/>
                  </a:moveTo>
                  <a:cubicBezTo>
                    <a:pt x="1535906" y="14764"/>
                    <a:pt x="1535906" y="20479"/>
                    <a:pt x="1534001" y="26194"/>
                  </a:cubicBezTo>
                  <a:cubicBezTo>
                    <a:pt x="1530191" y="28099"/>
                    <a:pt x="1526381" y="31909"/>
                    <a:pt x="1522571" y="33814"/>
                  </a:cubicBezTo>
                  <a:lnTo>
                    <a:pt x="1545431" y="33814"/>
                  </a:lnTo>
                  <a:cubicBezTo>
                    <a:pt x="1553051" y="22384"/>
                    <a:pt x="1564481" y="16669"/>
                    <a:pt x="1575911" y="9049"/>
                  </a:cubicBezTo>
                  <a:lnTo>
                    <a:pt x="1535906" y="9049"/>
                  </a:lnTo>
                  <a:lnTo>
                    <a:pt x="1535906" y="9049"/>
                  </a:lnTo>
                  <a:lnTo>
                    <a:pt x="1535906" y="9049"/>
                  </a:lnTo>
                  <a:lnTo>
                    <a:pt x="1535906" y="9049"/>
                  </a:lnTo>
                  <a:close/>
                  <a:moveTo>
                    <a:pt x="1298734" y="9049"/>
                  </a:moveTo>
                  <a:cubicBezTo>
                    <a:pt x="1298734" y="12859"/>
                    <a:pt x="1298734" y="16669"/>
                    <a:pt x="1298734" y="20479"/>
                  </a:cubicBezTo>
                  <a:lnTo>
                    <a:pt x="1287304" y="20479"/>
                  </a:lnTo>
                  <a:cubicBezTo>
                    <a:pt x="1270159" y="30004"/>
                    <a:pt x="1248251" y="22384"/>
                    <a:pt x="1227296" y="9049"/>
                  </a:cubicBezTo>
                  <a:lnTo>
                    <a:pt x="1206341" y="9049"/>
                  </a:lnTo>
                  <a:cubicBezTo>
                    <a:pt x="1215866" y="16669"/>
                    <a:pt x="1223486" y="24289"/>
                    <a:pt x="1229201" y="33814"/>
                  </a:cubicBezTo>
                  <a:lnTo>
                    <a:pt x="1298734" y="33814"/>
                  </a:lnTo>
                  <a:cubicBezTo>
                    <a:pt x="1304449" y="24289"/>
                    <a:pt x="1310164" y="14764"/>
                    <a:pt x="1315879" y="12859"/>
                  </a:cubicBezTo>
                  <a:lnTo>
                    <a:pt x="1321594" y="33814"/>
                  </a:lnTo>
                  <a:lnTo>
                    <a:pt x="1348264" y="33814"/>
                  </a:lnTo>
                  <a:cubicBezTo>
                    <a:pt x="1344454" y="26194"/>
                    <a:pt x="1340644" y="16669"/>
                    <a:pt x="1336834" y="7144"/>
                  </a:cubicBezTo>
                  <a:lnTo>
                    <a:pt x="1298734" y="9049"/>
                  </a:lnTo>
                  <a:lnTo>
                    <a:pt x="1298734" y="9049"/>
                  </a:lnTo>
                  <a:lnTo>
                    <a:pt x="1298734" y="9049"/>
                  </a:lnTo>
                  <a:lnTo>
                    <a:pt x="1298734" y="9049"/>
                  </a:lnTo>
                  <a:close/>
                  <a:moveTo>
                    <a:pt x="1150144" y="9049"/>
                  </a:moveTo>
                  <a:cubicBezTo>
                    <a:pt x="1152049" y="10954"/>
                    <a:pt x="1155859" y="14764"/>
                    <a:pt x="1161574" y="20479"/>
                  </a:cubicBezTo>
                  <a:cubicBezTo>
                    <a:pt x="1136809" y="18574"/>
                    <a:pt x="1116806" y="9049"/>
                    <a:pt x="1099661" y="20479"/>
                  </a:cubicBezTo>
                  <a:lnTo>
                    <a:pt x="1105376" y="20479"/>
                  </a:lnTo>
                  <a:cubicBezTo>
                    <a:pt x="1118711" y="30004"/>
                    <a:pt x="1155859" y="28099"/>
                    <a:pt x="1180624" y="26194"/>
                  </a:cubicBezTo>
                  <a:lnTo>
                    <a:pt x="1180624" y="14764"/>
                  </a:lnTo>
                  <a:cubicBezTo>
                    <a:pt x="1176814" y="12859"/>
                    <a:pt x="1173004" y="10954"/>
                    <a:pt x="1169194" y="9049"/>
                  </a:cubicBezTo>
                  <a:lnTo>
                    <a:pt x="1150144" y="9049"/>
                  </a:lnTo>
                  <a:lnTo>
                    <a:pt x="1150144" y="9049"/>
                  </a:lnTo>
                  <a:lnTo>
                    <a:pt x="1150144" y="9049"/>
                  </a:lnTo>
                  <a:lnTo>
                    <a:pt x="1150144" y="9049"/>
                  </a:lnTo>
                  <a:close/>
                  <a:moveTo>
                    <a:pt x="1054894" y="9049"/>
                  </a:moveTo>
                  <a:cubicBezTo>
                    <a:pt x="1068229" y="10954"/>
                    <a:pt x="1070134" y="12859"/>
                    <a:pt x="1079659" y="20479"/>
                  </a:cubicBezTo>
                  <a:lnTo>
                    <a:pt x="1079659" y="9049"/>
                  </a:lnTo>
                  <a:lnTo>
                    <a:pt x="1054894" y="9049"/>
                  </a:lnTo>
                  <a:lnTo>
                    <a:pt x="1054894" y="9049"/>
                  </a:lnTo>
                  <a:lnTo>
                    <a:pt x="1054894" y="9049"/>
                  </a:lnTo>
                  <a:lnTo>
                    <a:pt x="1054894" y="9049"/>
                  </a:lnTo>
                  <a:close/>
                  <a:moveTo>
                    <a:pt x="738664" y="9049"/>
                  </a:moveTo>
                  <a:cubicBezTo>
                    <a:pt x="736759" y="16669"/>
                    <a:pt x="736759" y="26194"/>
                    <a:pt x="736759" y="35719"/>
                  </a:cubicBezTo>
                  <a:lnTo>
                    <a:pt x="748189" y="35719"/>
                  </a:lnTo>
                  <a:cubicBezTo>
                    <a:pt x="750094" y="31909"/>
                    <a:pt x="750094" y="30004"/>
                    <a:pt x="751999" y="28099"/>
                  </a:cubicBezTo>
                  <a:cubicBezTo>
                    <a:pt x="751999" y="31909"/>
                    <a:pt x="751999" y="33814"/>
                    <a:pt x="751999" y="35719"/>
                  </a:cubicBezTo>
                  <a:lnTo>
                    <a:pt x="951071" y="35719"/>
                  </a:lnTo>
                  <a:cubicBezTo>
                    <a:pt x="964406" y="26194"/>
                    <a:pt x="979646" y="18574"/>
                    <a:pt x="997744" y="10954"/>
                  </a:cubicBezTo>
                  <a:lnTo>
                    <a:pt x="738664" y="9049"/>
                  </a:lnTo>
                  <a:lnTo>
                    <a:pt x="738664" y="9049"/>
                  </a:lnTo>
                  <a:lnTo>
                    <a:pt x="738664" y="9049"/>
                  </a:lnTo>
                  <a:lnTo>
                    <a:pt x="738664" y="9049"/>
                  </a:lnTo>
                  <a:close/>
                  <a:moveTo>
                    <a:pt x="669131" y="9049"/>
                  </a:moveTo>
                  <a:cubicBezTo>
                    <a:pt x="669131" y="10954"/>
                    <a:pt x="669131" y="10954"/>
                    <a:pt x="665321" y="14764"/>
                  </a:cubicBezTo>
                  <a:lnTo>
                    <a:pt x="665321" y="9049"/>
                  </a:lnTo>
                  <a:lnTo>
                    <a:pt x="614839" y="9049"/>
                  </a:lnTo>
                  <a:cubicBezTo>
                    <a:pt x="618649" y="20479"/>
                    <a:pt x="622459" y="26194"/>
                    <a:pt x="626269" y="33814"/>
                  </a:cubicBezTo>
                  <a:lnTo>
                    <a:pt x="669131" y="33814"/>
                  </a:lnTo>
                  <a:lnTo>
                    <a:pt x="669131" y="31909"/>
                  </a:lnTo>
                  <a:lnTo>
                    <a:pt x="676751" y="31909"/>
                  </a:lnTo>
                  <a:lnTo>
                    <a:pt x="676751" y="33814"/>
                  </a:lnTo>
                  <a:lnTo>
                    <a:pt x="688181" y="33814"/>
                  </a:lnTo>
                  <a:cubicBezTo>
                    <a:pt x="686276" y="22384"/>
                    <a:pt x="684371" y="14764"/>
                    <a:pt x="678656" y="9049"/>
                  </a:cubicBezTo>
                  <a:lnTo>
                    <a:pt x="669131" y="9049"/>
                  </a:lnTo>
                  <a:lnTo>
                    <a:pt x="669131" y="9049"/>
                  </a:lnTo>
                  <a:lnTo>
                    <a:pt x="669131" y="9049"/>
                  </a:lnTo>
                  <a:lnTo>
                    <a:pt x="669131" y="9049"/>
                  </a:lnTo>
                  <a:close/>
                  <a:moveTo>
                    <a:pt x="577691" y="9049"/>
                  </a:moveTo>
                  <a:cubicBezTo>
                    <a:pt x="570071" y="10954"/>
                    <a:pt x="570071" y="10954"/>
                    <a:pt x="564356" y="14764"/>
                  </a:cubicBezTo>
                  <a:cubicBezTo>
                    <a:pt x="596741" y="14764"/>
                    <a:pt x="585311" y="14764"/>
                    <a:pt x="609124" y="9049"/>
                  </a:cubicBezTo>
                  <a:lnTo>
                    <a:pt x="577691" y="9049"/>
                  </a:lnTo>
                  <a:lnTo>
                    <a:pt x="577691" y="9049"/>
                  </a:lnTo>
                  <a:lnTo>
                    <a:pt x="577691" y="9049"/>
                  </a:lnTo>
                  <a:lnTo>
                    <a:pt x="577691" y="9049"/>
                  </a:lnTo>
                  <a:close/>
                  <a:moveTo>
                    <a:pt x="485299" y="9049"/>
                  </a:moveTo>
                  <a:lnTo>
                    <a:pt x="485299" y="20479"/>
                  </a:lnTo>
                  <a:cubicBezTo>
                    <a:pt x="475774" y="26194"/>
                    <a:pt x="473869" y="28099"/>
                    <a:pt x="470059" y="33814"/>
                  </a:cubicBezTo>
                  <a:lnTo>
                    <a:pt x="483394" y="33814"/>
                  </a:lnTo>
                  <a:cubicBezTo>
                    <a:pt x="489109" y="22384"/>
                    <a:pt x="496729" y="22384"/>
                    <a:pt x="515779" y="20479"/>
                  </a:cubicBezTo>
                  <a:cubicBezTo>
                    <a:pt x="523399" y="30004"/>
                    <a:pt x="519589" y="28099"/>
                    <a:pt x="534829" y="31909"/>
                  </a:cubicBezTo>
                  <a:cubicBezTo>
                    <a:pt x="532924" y="31909"/>
                    <a:pt x="532924" y="33814"/>
                    <a:pt x="532924" y="33814"/>
                  </a:cubicBezTo>
                  <a:lnTo>
                    <a:pt x="559594" y="33814"/>
                  </a:lnTo>
                  <a:cubicBezTo>
                    <a:pt x="551974" y="31909"/>
                    <a:pt x="546259" y="28099"/>
                    <a:pt x="542449" y="20479"/>
                  </a:cubicBezTo>
                  <a:cubicBezTo>
                    <a:pt x="546259" y="14764"/>
                    <a:pt x="544354" y="18574"/>
                    <a:pt x="548164" y="9049"/>
                  </a:cubicBezTo>
                  <a:lnTo>
                    <a:pt x="485299" y="9049"/>
                  </a:lnTo>
                  <a:lnTo>
                    <a:pt x="485299" y="9049"/>
                  </a:lnTo>
                  <a:lnTo>
                    <a:pt x="485299" y="9049"/>
                  </a:lnTo>
                  <a:lnTo>
                    <a:pt x="485299" y="9049"/>
                  </a:lnTo>
                  <a:close/>
                  <a:moveTo>
                    <a:pt x="423386" y="9049"/>
                  </a:moveTo>
                  <a:lnTo>
                    <a:pt x="417671" y="14764"/>
                  </a:lnTo>
                  <a:lnTo>
                    <a:pt x="417671" y="9049"/>
                  </a:lnTo>
                  <a:lnTo>
                    <a:pt x="402431" y="9049"/>
                  </a:lnTo>
                  <a:cubicBezTo>
                    <a:pt x="404336" y="14764"/>
                    <a:pt x="406241" y="20479"/>
                    <a:pt x="406241" y="26194"/>
                  </a:cubicBezTo>
                  <a:lnTo>
                    <a:pt x="400526" y="26194"/>
                  </a:lnTo>
                  <a:cubicBezTo>
                    <a:pt x="400526" y="16669"/>
                    <a:pt x="398621" y="12859"/>
                    <a:pt x="398621" y="9049"/>
                  </a:cubicBezTo>
                  <a:lnTo>
                    <a:pt x="394811" y="9049"/>
                  </a:lnTo>
                  <a:cubicBezTo>
                    <a:pt x="389096" y="16669"/>
                    <a:pt x="385286" y="24289"/>
                    <a:pt x="385286" y="33814"/>
                  </a:cubicBezTo>
                  <a:lnTo>
                    <a:pt x="456724" y="33814"/>
                  </a:lnTo>
                  <a:cubicBezTo>
                    <a:pt x="456724" y="30004"/>
                    <a:pt x="454819" y="24289"/>
                    <a:pt x="452914" y="20479"/>
                  </a:cubicBezTo>
                  <a:cubicBezTo>
                    <a:pt x="456724" y="18574"/>
                    <a:pt x="456724" y="18574"/>
                    <a:pt x="458629" y="14764"/>
                  </a:cubicBezTo>
                  <a:lnTo>
                    <a:pt x="485299" y="9049"/>
                  </a:lnTo>
                  <a:lnTo>
                    <a:pt x="423386" y="9049"/>
                  </a:lnTo>
                  <a:lnTo>
                    <a:pt x="423386" y="9049"/>
                  </a:lnTo>
                  <a:lnTo>
                    <a:pt x="423386" y="9049"/>
                  </a:lnTo>
                  <a:lnTo>
                    <a:pt x="423386" y="9049"/>
                  </a:lnTo>
                  <a:close/>
                  <a:moveTo>
                    <a:pt x="244316" y="9049"/>
                  </a:moveTo>
                  <a:cubicBezTo>
                    <a:pt x="246221" y="20479"/>
                    <a:pt x="250031" y="28099"/>
                    <a:pt x="253841" y="33814"/>
                  </a:cubicBezTo>
                  <a:lnTo>
                    <a:pt x="280511" y="33814"/>
                  </a:lnTo>
                  <a:cubicBezTo>
                    <a:pt x="278606" y="24289"/>
                    <a:pt x="274796" y="14764"/>
                    <a:pt x="272891" y="9049"/>
                  </a:cubicBezTo>
                  <a:lnTo>
                    <a:pt x="244316" y="9049"/>
                  </a:lnTo>
                  <a:lnTo>
                    <a:pt x="244316" y="9049"/>
                  </a:lnTo>
                  <a:lnTo>
                    <a:pt x="244316" y="9049"/>
                  </a:lnTo>
                  <a:lnTo>
                    <a:pt x="244316" y="9049"/>
                  </a:lnTo>
                  <a:close/>
                  <a:moveTo>
                    <a:pt x="230029" y="9049"/>
                  </a:moveTo>
                  <a:cubicBezTo>
                    <a:pt x="231934" y="10954"/>
                    <a:pt x="235744" y="12859"/>
                    <a:pt x="237649" y="14764"/>
                  </a:cubicBezTo>
                  <a:cubicBezTo>
                    <a:pt x="239554" y="12859"/>
                    <a:pt x="241459" y="10954"/>
                    <a:pt x="241459" y="9049"/>
                  </a:cubicBezTo>
                  <a:lnTo>
                    <a:pt x="230029" y="9049"/>
                  </a:lnTo>
                  <a:lnTo>
                    <a:pt x="230029" y="9049"/>
                  </a:lnTo>
                  <a:lnTo>
                    <a:pt x="230029" y="9049"/>
                  </a:lnTo>
                  <a:lnTo>
                    <a:pt x="230029" y="9049"/>
                  </a:lnTo>
                  <a:close/>
                  <a:moveTo>
                    <a:pt x="178594" y="9049"/>
                  </a:moveTo>
                  <a:cubicBezTo>
                    <a:pt x="170974" y="10954"/>
                    <a:pt x="174784" y="9049"/>
                    <a:pt x="169069" y="14764"/>
                  </a:cubicBezTo>
                  <a:lnTo>
                    <a:pt x="188119" y="14764"/>
                  </a:lnTo>
                  <a:cubicBezTo>
                    <a:pt x="190024" y="12859"/>
                    <a:pt x="191929" y="10954"/>
                    <a:pt x="193834" y="9049"/>
                  </a:cubicBezTo>
                  <a:lnTo>
                    <a:pt x="178594" y="9049"/>
                  </a:lnTo>
                  <a:lnTo>
                    <a:pt x="178594" y="9049"/>
                  </a:lnTo>
                  <a:lnTo>
                    <a:pt x="178594" y="9049"/>
                  </a:lnTo>
                  <a:lnTo>
                    <a:pt x="178594" y="9049"/>
                  </a:lnTo>
                  <a:close/>
                  <a:moveTo>
                    <a:pt x="116681" y="9049"/>
                  </a:moveTo>
                  <a:cubicBezTo>
                    <a:pt x="105251" y="12859"/>
                    <a:pt x="103346" y="12859"/>
                    <a:pt x="91916" y="9049"/>
                  </a:cubicBezTo>
                  <a:lnTo>
                    <a:pt x="76676" y="9049"/>
                  </a:lnTo>
                  <a:lnTo>
                    <a:pt x="76676" y="14764"/>
                  </a:lnTo>
                  <a:lnTo>
                    <a:pt x="82391" y="14764"/>
                  </a:lnTo>
                  <a:lnTo>
                    <a:pt x="88106" y="26194"/>
                  </a:lnTo>
                  <a:lnTo>
                    <a:pt x="69056" y="26194"/>
                  </a:lnTo>
                  <a:cubicBezTo>
                    <a:pt x="70961" y="14764"/>
                    <a:pt x="70961" y="14764"/>
                    <a:pt x="74771" y="9049"/>
                  </a:cubicBezTo>
                  <a:lnTo>
                    <a:pt x="14764" y="9049"/>
                  </a:lnTo>
                  <a:cubicBezTo>
                    <a:pt x="9049" y="18574"/>
                    <a:pt x="7144" y="26194"/>
                    <a:pt x="7144" y="35719"/>
                  </a:cubicBezTo>
                  <a:lnTo>
                    <a:pt x="16669" y="35719"/>
                  </a:lnTo>
                  <a:cubicBezTo>
                    <a:pt x="16669" y="33814"/>
                    <a:pt x="18574" y="30004"/>
                    <a:pt x="20479" y="28099"/>
                  </a:cubicBezTo>
                  <a:cubicBezTo>
                    <a:pt x="20479" y="31909"/>
                    <a:pt x="20479" y="33814"/>
                    <a:pt x="20479" y="35719"/>
                  </a:cubicBezTo>
                  <a:lnTo>
                    <a:pt x="95726" y="35719"/>
                  </a:lnTo>
                  <a:cubicBezTo>
                    <a:pt x="105251" y="28099"/>
                    <a:pt x="114776" y="20479"/>
                    <a:pt x="120491" y="10954"/>
                  </a:cubicBezTo>
                  <a:lnTo>
                    <a:pt x="116681" y="10954"/>
                  </a:lnTo>
                  <a:lnTo>
                    <a:pt x="116681" y="9049"/>
                  </a:lnTo>
                  <a:lnTo>
                    <a:pt x="116681" y="9049"/>
                  </a:lnTo>
                  <a:lnTo>
                    <a:pt x="116681" y="9049"/>
                  </a:lnTo>
                  <a:close/>
                  <a:moveTo>
                    <a:pt x="4934426" y="35719"/>
                  </a:moveTo>
                  <a:lnTo>
                    <a:pt x="4934426" y="33814"/>
                  </a:lnTo>
                  <a:cubicBezTo>
                    <a:pt x="4934426" y="33814"/>
                    <a:pt x="4934426" y="33814"/>
                    <a:pt x="4934426" y="35719"/>
                  </a:cubicBezTo>
                  <a:lnTo>
                    <a:pt x="4934426" y="35719"/>
                  </a:lnTo>
                  <a:lnTo>
                    <a:pt x="4934426" y="35719"/>
                  </a:lnTo>
                  <a:lnTo>
                    <a:pt x="4934426" y="35719"/>
                  </a:lnTo>
                  <a:lnTo>
                    <a:pt x="4934426" y="35719"/>
                  </a:lnTo>
                  <a:close/>
                  <a:moveTo>
                    <a:pt x="4890612" y="35719"/>
                  </a:moveTo>
                  <a:lnTo>
                    <a:pt x="4892517" y="28099"/>
                  </a:lnTo>
                  <a:lnTo>
                    <a:pt x="4873467" y="33814"/>
                  </a:lnTo>
                  <a:lnTo>
                    <a:pt x="4873467" y="35719"/>
                  </a:lnTo>
                  <a:lnTo>
                    <a:pt x="4890612" y="35719"/>
                  </a:lnTo>
                  <a:lnTo>
                    <a:pt x="4890612" y="35719"/>
                  </a:lnTo>
                  <a:lnTo>
                    <a:pt x="4890612" y="35719"/>
                  </a:lnTo>
                  <a:lnTo>
                    <a:pt x="4890612" y="35719"/>
                  </a:lnTo>
                  <a:close/>
                  <a:moveTo>
                    <a:pt x="3259931" y="35719"/>
                  </a:moveTo>
                  <a:lnTo>
                    <a:pt x="3259931" y="22384"/>
                  </a:lnTo>
                  <a:lnTo>
                    <a:pt x="3248501" y="22384"/>
                  </a:lnTo>
                  <a:cubicBezTo>
                    <a:pt x="3248501" y="28099"/>
                    <a:pt x="3250406" y="33814"/>
                    <a:pt x="3250406" y="37624"/>
                  </a:cubicBezTo>
                  <a:lnTo>
                    <a:pt x="3259931" y="35719"/>
                  </a:lnTo>
                  <a:lnTo>
                    <a:pt x="3259931" y="35719"/>
                  </a:lnTo>
                  <a:lnTo>
                    <a:pt x="3259931" y="35719"/>
                  </a:lnTo>
                  <a:lnTo>
                    <a:pt x="3259931" y="35719"/>
                  </a:lnTo>
                  <a:close/>
                  <a:moveTo>
                    <a:pt x="3196114" y="35719"/>
                  </a:moveTo>
                  <a:cubicBezTo>
                    <a:pt x="3194209" y="31909"/>
                    <a:pt x="3192304" y="30004"/>
                    <a:pt x="3190399" y="28099"/>
                  </a:cubicBezTo>
                  <a:lnTo>
                    <a:pt x="3190399" y="33814"/>
                  </a:lnTo>
                  <a:lnTo>
                    <a:pt x="3188494" y="35719"/>
                  </a:lnTo>
                  <a:lnTo>
                    <a:pt x="3196114" y="35719"/>
                  </a:lnTo>
                  <a:lnTo>
                    <a:pt x="3196114" y="35719"/>
                  </a:lnTo>
                  <a:lnTo>
                    <a:pt x="3196114" y="35719"/>
                  </a:lnTo>
                  <a:lnTo>
                    <a:pt x="3196114" y="35719"/>
                  </a:lnTo>
                  <a:close/>
                  <a:moveTo>
                    <a:pt x="2593181" y="35719"/>
                  </a:moveTo>
                  <a:cubicBezTo>
                    <a:pt x="2591276" y="35719"/>
                    <a:pt x="2591276" y="33814"/>
                    <a:pt x="2589371" y="33814"/>
                  </a:cubicBezTo>
                  <a:cubicBezTo>
                    <a:pt x="2589371" y="33814"/>
                    <a:pt x="2587466" y="35719"/>
                    <a:pt x="2585561" y="35719"/>
                  </a:cubicBezTo>
                  <a:lnTo>
                    <a:pt x="2593181" y="35719"/>
                  </a:lnTo>
                  <a:lnTo>
                    <a:pt x="2593181" y="35719"/>
                  </a:lnTo>
                  <a:lnTo>
                    <a:pt x="2593181" y="35719"/>
                  </a:lnTo>
                  <a:lnTo>
                    <a:pt x="2593181" y="35719"/>
                  </a:lnTo>
                  <a:close/>
                  <a:moveTo>
                    <a:pt x="2131219" y="35719"/>
                  </a:moveTo>
                  <a:cubicBezTo>
                    <a:pt x="2125504" y="31909"/>
                    <a:pt x="2119789" y="30004"/>
                    <a:pt x="2112169" y="28099"/>
                  </a:cubicBezTo>
                  <a:cubicBezTo>
                    <a:pt x="2100739" y="31909"/>
                    <a:pt x="2065496" y="31909"/>
                    <a:pt x="2038826" y="35719"/>
                  </a:cubicBezTo>
                  <a:lnTo>
                    <a:pt x="2131219" y="35719"/>
                  </a:lnTo>
                  <a:lnTo>
                    <a:pt x="2131219" y="35719"/>
                  </a:lnTo>
                  <a:lnTo>
                    <a:pt x="2131219" y="35719"/>
                  </a:lnTo>
                  <a:lnTo>
                    <a:pt x="2131219" y="35719"/>
                  </a:lnTo>
                  <a:close/>
                  <a:moveTo>
                    <a:pt x="1433989" y="35719"/>
                  </a:moveTo>
                  <a:cubicBezTo>
                    <a:pt x="1433989" y="33814"/>
                    <a:pt x="1433989" y="31909"/>
                    <a:pt x="1433989" y="28099"/>
                  </a:cubicBezTo>
                  <a:cubicBezTo>
                    <a:pt x="1416844" y="31909"/>
                    <a:pt x="1422559" y="26194"/>
                    <a:pt x="1418749" y="35719"/>
                  </a:cubicBezTo>
                  <a:lnTo>
                    <a:pt x="1433989" y="35719"/>
                  </a:lnTo>
                  <a:lnTo>
                    <a:pt x="1433989" y="35719"/>
                  </a:lnTo>
                  <a:lnTo>
                    <a:pt x="1433989" y="35719"/>
                  </a:lnTo>
                  <a:lnTo>
                    <a:pt x="1433989" y="35719"/>
                  </a:lnTo>
                  <a:close/>
                  <a:moveTo>
                    <a:pt x="919639" y="14764"/>
                  </a:moveTo>
                  <a:lnTo>
                    <a:pt x="919639" y="26194"/>
                  </a:lnTo>
                  <a:lnTo>
                    <a:pt x="913924" y="26194"/>
                  </a:lnTo>
                  <a:lnTo>
                    <a:pt x="913924" y="14764"/>
                  </a:lnTo>
                  <a:lnTo>
                    <a:pt x="919639" y="14764"/>
                  </a:lnTo>
                  <a:lnTo>
                    <a:pt x="919639" y="14764"/>
                  </a:lnTo>
                  <a:lnTo>
                    <a:pt x="919639" y="14764"/>
                  </a:lnTo>
                  <a:lnTo>
                    <a:pt x="91963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="" xmlns:a16="http://schemas.microsoft.com/office/drawing/2014/main" id="{010F8B1B-871A-4F28-BFBC-F3B0F42C12D0}"/>
                </a:ext>
              </a:extLst>
            </p:cNvPr>
            <p:cNvSpPr/>
            <p:nvPr/>
          </p:nvSpPr>
          <p:spPr>
            <a:xfrm>
              <a:off x="824389" y="5303957"/>
              <a:ext cx="5010150" cy="38100"/>
            </a:xfrm>
            <a:custGeom>
              <a:avLst/>
              <a:gdLst>
                <a:gd name="connsiteX0" fmla="*/ 4979194 w 5010150"/>
                <a:gd name="connsiteY0" fmla="*/ 9049 h 38100"/>
                <a:gd name="connsiteX1" fmla="*/ 4971574 w 5010150"/>
                <a:gd name="connsiteY1" fmla="*/ 14764 h 38100"/>
                <a:gd name="connsiteX2" fmla="*/ 4977289 w 5010150"/>
                <a:gd name="connsiteY2" fmla="*/ 33814 h 38100"/>
                <a:gd name="connsiteX3" fmla="*/ 5003959 w 5010150"/>
                <a:gd name="connsiteY3" fmla="*/ 33814 h 38100"/>
                <a:gd name="connsiteX4" fmla="*/ 5003959 w 5010150"/>
                <a:gd name="connsiteY4" fmla="*/ 9049 h 38100"/>
                <a:gd name="connsiteX5" fmla="*/ 5003959 w 5010150"/>
                <a:gd name="connsiteY5" fmla="*/ 9049 h 38100"/>
                <a:gd name="connsiteX6" fmla="*/ 4979194 w 5010150"/>
                <a:gd name="connsiteY6" fmla="*/ 9049 h 38100"/>
                <a:gd name="connsiteX7" fmla="*/ 4979194 w 5010150"/>
                <a:gd name="connsiteY7" fmla="*/ 9049 h 38100"/>
                <a:gd name="connsiteX8" fmla="*/ 4979194 w 5010150"/>
                <a:gd name="connsiteY8" fmla="*/ 9049 h 38100"/>
                <a:gd name="connsiteX9" fmla="*/ 4979194 w 5010150"/>
                <a:gd name="connsiteY9" fmla="*/ 9049 h 38100"/>
                <a:gd name="connsiteX10" fmla="*/ 4864894 w 5010150"/>
                <a:gd name="connsiteY10" fmla="*/ 9049 h 38100"/>
                <a:gd name="connsiteX11" fmla="*/ 4878229 w 5010150"/>
                <a:gd name="connsiteY11" fmla="*/ 33814 h 38100"/>
                <a:gd name="connsiteX12" fmla="*/ 4902994 w 5010150"/>
                <a:gd name="connsiteY12" fmla="*/ 22384 h 38100"/>
                <a:gd name="connsiteX13" fmla="*/ 4912519 w 5010150"/>
                <a:gd name="connsiteY13" fmla="*/ 35719 h 38100"/>
                <a:gd name="connsiteX14" fmla="*/ 4923949 w 5010150"/>
                <a:gd name="connsiteY14" fmla="*/ 35719 h 38100"/>
                <a:gd name="connsiteX15" fmla="*/ 4927759 w 5010150"/>
                <a:gd name="connsiteY15" fmla="*/ 28099 h 38100"/>
                <a:gd name="connsiteX16" fmla="*/ 4927759 w 5010150"/>
                <a:gd name="connsiteY16" fmla="*/ 35719 h 38100"/>
                <a:gd name="connsiteX17" fmla="*/ 4933474 w 5010150"/>
                <a:gd name="connsiteY17" fmla="*/ 35719 h 38100"/>
                <a:gd name="connsiteX18" fmla="*/ 4933474 w 5010150"/>
                <a:gd name="connsiteY18" fmla="*/ 28099 h 38100"/>
                <a:gd name="connsiteX19" fmla="*/ 4939189 w 5010150"/>
                <a:gd name="connsiteY19" fmla="*/ 28099 h 38100"/>
                <a:gd name="connsiteX20" fmla="*/ 4931569 w 5010150"/>
                <a:gd name="connsiteY20" fmla="*/ 9049 h 38100"/>
                <a:gd name="connsiteX21" fmla="*/ 4864894 w 5010150"/>
                <a:gd name="connsiteY21" fmla="*/ 9049 h 38100"/>
                <a:gd name="connsiteX22" fmla="*/ 4864894 w 5010150"/>
                <a:gd name="connsiteY22" fmla="*/ 9049 h 38100"/>
                <a:gd name="connsiteX23" fmla="*/ 4864894 w 5010150"/>
                <a:gd name="connsiteY23" fmla="*/ 9049 h 38100"/>
                <a:gd name="connsiteX24" fmla="*/ 4864894 w 5010150"/>
                <a:gd name="connsiteY24" fmla="*/ 9049 h 38100"/>
                <a:gd name="connsiteX25" fmla="*/ 4432459 w 5010150"/>
                <a:gd name="connsiteY25" fmla="*/ 9049 h 38100"/>
                <a:gd name="connsiteX26" fmla="*/ 4432459 w 5010150"/>
                <a:gd name="connsiteY26" fmla="*/ 9049 h 38100"/>
                <a:gd name="connsiteX27" fmla="*/ 4432459 w 5010150"/>
                <a:gd name="connsiteY27" fmla="*/ 9049 h 38100"/>
                <a:gd name="connsiteX28" fmla="*/ 4376261 w 5010150"/>
                <a:gd name="connsiteY28" fmla="*/ 9049 h 38100"/>
                <a:gd name="connsiteX29" fmla="*/ 4376261 w 5010150"/>
                <a:gd name="connsiteY29" fmla="*/ 9049 h 38100"/>
                <a:gd name="connsiteX30" fmla="*/ 4376261 w 5010150"/>
                <a:gd name="connsiteY30" fmla="*/ 9049 h 38100"/>
                <a:gd name="connsiteX31" fmla="*/ 4301014 w 5010150"/>
                <a:gd name="connsiteY31" fmla="*/ 9049 h 38100"/>
                <a:gd name="connsiteX32" fmla="*/ 4301014 w 5010150"/>
                <a:gd name="connsiteY32" fmla="*/ 9049 h 38100"/>
                <a:gd name="connsiteX33" fmla="*/ 4250531 w 5010150"/>
                <a:gd name="connsiteY33" fmla="*/ 9049 h 38100"/>
                <a:gd name="connsiteX34" fmla="*/ 4250531 w 5010150"/>
                <a:gd name="connsiteY34" fmla="*/ 9049 h 38100"/>
                <a:gd name="connsiteX35" fmla="*/ 4190524 w 5010150"/>
                <a:gd name="connsiteY35" fmla="*/ 9049 h 38100"/>
                <a:gd name="connsiteX36" fmla="*/ 4188619 w 5010150"/>
                <a:gd name="connsiteY36" fmla="*/ 14764 h 38100"/>
                <a:gd name="connsiteX37" fmla="*/ 4182904 w 5010150"/>
                <a:gd name="connsiteY37" fmla="*/ 20479 h 38100"/>
                <a:gd name="connsiteX38" fmla="*/ 4194334 w 5010150"/>
                <a:gd name="connsiteY38" fmla="*/ 20479 h 38100"/>
                <a:gd name="connsiteX39" fmla="*/ 4231481 w 5010150"/>
                <a:gd name="connsiteY39" fmla="*/ 9049 h 38100"/>
                <a:gd name="connsiteX40" fmla="*/ 4229576 w 5010150"/>
                <a:gd name="connsiteY40" fmla="*/ 33814 h 38100"/>
                <a:gd name="connsiteX41" fmla="*/ 4488656 w 5010150"/>
                <a:gd name="connsiteY41" fmla="*/ 33814 h 38100"/>
                <a:gd name="connsiteX42" fmla="*/ 4461986 w 5010150"/>
                <a:gd name="connsiteY42" fmla="*/ 9049 h 38100"/>
                <a:gd name="connsiteX43" fmla="*/ 4432459 w 5010150"/>
                <a:gd name="connsiteY43" fmla="*/ 9049 h 38100"/>
                <a:gd name="connsiteX44" fmla="*/ 4432459 w 5010150"/>
                <a:gd name="connsiteY44" fmla="*/ 9049 h 38100"/>
                <a:gd name="connsiteX45" fmla="*/ 4432459 w 5010150"/>
                <a:gd name="connsiteY45" fmla="*/ 9049 h 38100"/>
                <a:gd name="connsiteX46" fmla="*/ 4432459 w 5010150"/>
                <a:gd name="connsiteY46" fmla="*/ 9049 h 38100"/>
                <a:gd name="connsiteX47" fmla="*/ 3806666 w 5010150"/>
                <a:gd name="connsiteY47" fmla="*/ 9049 h 38100"/>
                <a:gd name="connsiteX48" fmla="*/ 3799046 w 5010150"/>
                <a:gd name="connsiteY48" fmla="*/ 28099 h 38100"/>
                <a:gd name="connsiteX49" fmla="*/ 3818096 w 5010150"/>
                <a:gd name="connsiteY49" fmla="*/ 33814 h 38100"/>
                <a:gd name="connsiteX50" fmla="*/ 3818096 w 5010150"/>
                <a:gd name="connsiteY50" fmla="*/ 33814 h 38100"/>
                <a:gd name="connsiteX51" fmla="*/ 3889534 w 5010150"/>
                <a:gd name="connsiteY51" fmla="*/ 33814 h 38100"/>
                <a:gd name="connsiteX52" fmla="*/ 3897154 w 5010150"/>
                <a:gd name="connsiteY52" fmla="*/ 9049 h 38100"/>
                <a:gd name="connsiteX53" fmla="*/ 3806666 w 5010150"/>
                <a:gd name="connsiteY53" fmla="*/ 9049 h 38100"/>
                <a:gd name="connsiteX54" fmla="*/ 3806666 w 5010150"/>
                <a:gd name="connsiteY54" fmla="*/ 9049 h 38100"/>
                <a:gd name="connsiteX55" fmla="*/ 3806666 w 5010150"/>
                <a:gd name="connsiteY55" fmla="*/ 9049 h 38100"/>
                <a:gd name="connsiteX56" fmla="*/ 3806666 w 5010150"/>
                <a:gd name="connsiteY56" fmla="*/ 9049 h 38100"/>
                <a:gd name="connsiteX57" fmla="*/ 3742849 w 5010150"/>
                <a:gd name="connsiteY57" fmla="*/ 9049 h 38100"/>
                <a:gd name="connsiteX58" fmla="*/ 3737134 w 5010150"/>
                <a:gd name="connsiteY58" fmla="*/ 14764 h 38100"/>
                <a:gd name="connsiteX59" fmla="*/ 3739039 w 5010150"/>
                <a:gd name="connsiteY59" fmla="*/ 9049 h 38100"/>
                <a:gd name="connsiteX60" fmla="*/ 3686651 w 5010150"/>
                <a:gd name="connsiteY60" fmla="*/ 9049 h 38100"/>
                <a:gd name="connsiteX61" fmla="*/ 3680936 w 5010150"/>
                <a:gd name="connsiteY61" fmla="*/ 22384 h 38100"/>
                <a:gd name="connsiteX62" fmla="*/ 3680936 w 5010150"/>
                <a:gd name="connsiteY62" fmla="*/ 10954 h 38100"/>
                <a:gd name="connsiteX63" fmla="*/ 3659981 w 5010150"/>
                <a:gd name="connsiteY63" fmla="*/ 10954 h 38100"/>
                <a:gd name="connsiteX64" fmla="*/ 3661886 w 5010150"/>
                <a:gd name="connsiteY64" fmla="*/ 16669 h 38100"/>
                <a:gd name="connsiteX65" fmla="*/ 3637121 w 5010150"/>
                <a:gd name="connsiteY65" fmla="*/ 28099 h 38100"/>
                <a:gd name="connsiteX66" fmla="*/ 3654266 w 5010150"/>
                <a:gd name="connsiteY66" fmla="*/ 35719 h 38100"/>
                <a:gd name="connsiteX67" fmla="*/ 3667601 w 5010150"/>
                <a:gd name="connsiteY67" fmla="*/ 35719 h 38100"/>
                <a:gd name="connsiteX68" fmla="*/ 3667601 w 5010150"/>
                <a:gd name="connsiteY68" fmla="*/ 28099 h 38100"/>
                <a:gd name="connsiteX69" fmla="*/ 3673316 w 5010150"/>
                <a:gd name="connsiteY69" fmla="*/ 28099 h 38100"/>
                <a:gd name="connsiteX70" fmla="*/ 3671411 w 5010150"/>
                <a:gd name="connsiteY70" fmla="*/ 35719 h 38100"/>
                <a:gd name="connsiteX71" fmla="*/ 3708559 w 5010150"/>
                <a:gd name="connsiteY71" fmla="*/ 35719 h 38100"/>
                <a:gd name="connsiteX72" fmla="*/ 3721894 w 5010150"/>
                <a:gd name="connsiteY72" fmla="*/ 16669 h 38100"/>
                <a:gd name="connsiteX73" fmla="*/ 3721894 w 5010150"/>
                <a:gd name="connsiteY73" fmla="*/ 35719 h 38100"/>
                <a:gd name="connsiteX74" fmla="*/ 3748564 w 5010150"/>
                <a:gd name="connsiteY74" fmla="*/ 35719 h 38100"/>
                <a:gd name="connsiteX75" fmla="*/ 3746659 w 5010150"/>
                <a:gd name="connsiteY75" fmla="*/ 35719 h 38100"/>
                <a:gd name="connsiteX76" fmla="*/ 3750469 w 5010150"/>
                <a:gd name="connsiteY76" fmla="*/ 10954 h 38100"/>
                <a:gd name="connsiteX77" fmla="*/ 3742849 w 5010150"/>
                <a:gd name="connsiteY77" fmla="*/ 9049 h 38100"/>
                <a:gd name="connsiteX78" fmla="*/ 3742849 w 5010150"/>
                <a:gd name="connsiteY78" fmla="*/ 9049 h 38100"/>
                <a:gd name="connsiteX79" fmla="*/ 3742849 w 5010150"/>
                <a:gd name="connsiteY79" fmla="*/ 9049 h 38100"/>
                <a:gd name="connsiteX80" fmla="*/ 3742849 w 5010150"/>
                <a:gd name="connsiteY80" fmla="*/ 9049 h 38100"/>
                <a:gd name="connsiteX81" fmla="*/ 3513296 w 5010150"/>
                <a:gd name="connsiteY81" fmla="*/ 9049 h 38100"/>
                <a:gd name="connsiteX82" fmla="*/ 3513296 w 5010150"/>
                <a:gd name="connsiteY82" fmla="*/ 14764 h 38100"/>
                <a:gd name="connsiteX83" fmla="*/ 3492341 w 5010150"/>
                <a:gd name="connsiteY83" fmla="*/ 9049 h 38100"/>
                <a:gd name="connsiteX84" fmla="*/ 3467576 w 5010150"/>
                <a:gd name="connsiteY84" fmla="*/ 9049 h 38100"/>
                <a:gd name="connsiteX85" fmla="*/ 3477101 w 5010150"/>
                <a:gd name="connsiteY85" fmla="*/ 33814 h 38100"/>
                <a:gd name="connsiteX86" fmla="*/ 3484721 w 5010150"/>
                <a:gd name="connsiteY86" fmla="*/ 33814 h 38100"/>
                <a:gd name="connsiteX87" fmla="*/ 3552349 w 5010150"/>
                <a:gd name="connsiteY87" fmla="*/ 33814 h 38100"/>
                <a:gd name="connsiteX88" fmla="*/ 3546634 w 5010150"/>
                <a:gd name="connsiteY88" fmla="*/ 20479 h 38100"/>
                <a:gd name="connsiteX89" fmla="*/ 3565684 w 5010150"/>
                <a:gd name="connsiteY89" fmla="*/ 14764 h 38100"/>
                <a:gd name="connsiteX90" fmla="*/ 3575209 w 5010150"/>
                <a:gd name="connsiteY90" fmla="*/ 33814 h 38100"/>
                <a:gd name="connsiteX91" fmla="*/ 3635216 w 5010150"/>
                <a:gd name="connsiteY91" fmla="*/ 33814 h 38100"/>
                <a:gd name="connsiteX92" fmla="*/ 3627596 w 5010150"/>
                <a:gd name="connsiteY92" fmla="*/ 20479 h 38100"/>
                <a:gd name="connsiteX93" fmla="*/ 3602831 w 5010150"/>
                <a:gd name="connsiteY93" fmla="*/ 26194 h 38100"/>
                <a:gd name="connsiteX94" fmla="*/ 3606641 w 5010150"/>
                <a:gd name="connsiteY94" fmla="*/ 7144 h 38100"/>
                <a:gd name="connsiteX95" fmla="*/ 3514249 w 5010150"/>
                <a:gd name="connsiteY95" fmla="*/ 7144 h 38100"/>
                <a:gd name="connsiteX96" fmla="*/ 3514249 w 5010150"/>
                <a:gd name="connsiteY96" fmla="*/ 9049 h 38100"/>
                <a:gd name="connsiteX97" fmla="*/ 3513296 w 5010150"/>
                <a:gd name="connsiteY97" fmla="*/ 9049 h 38100"/>
                <a:gd name="connsiteX98" fmla="*/ 3513296 w 5010150"/>
                <a:gd name="connsiteY98" fmla="*/ 9049 h 38100"/>
                <a:gd name="connsiteX99" fmla="*/ 3340894 w 5010150"/>
                <a:gd name="connsiteY99" fmla="*/ 9049 h 38100"/>
                <a:gd name="connsiteX100" fmla="*/ 3344704 w 5010150"/>
                <a:gd name="connsiteY100" fmla="*/ 22384 h 38100"/>
                <a:gd name="connsiteX101" fmla="*/ 3338989 w 5010150"/>
                <a:gd name="connsiteY101" fmla="*/ 22384 h 38100"/>
                <a:gd name="connsiteX102" fmla="*/ 3338989 w 5010150"/>
                <a:gd name="connsiteY102" fmla="*/ 16669 h 38100"/>
                <a:gd name="connsiteX103" fmla="*/ 3335179 w 5010150"/>
                <a:gd name="connsiteY103" fmla="*/ 10954 h 38100"/>
                <a:gd name="connsiteX104" fmla="*/ 3312319 w 5010150"/>
                <a:gd name="connsiteY104" fmla="*/ 10954 h 38100"/>
                <a:gd name="connsiteX105" fmla="*/ 3325654 w 5010150"/>
                <a:gd name="connsiteY105" fmla="*/ 35719 h 38100"/>
                <a:gd name="connsiteX106" fmla="*/ 3460909 w 5010150"/>
                <a:gd name="connsiteY106" fmla="*/ 35719 h 38100"/>
                <a:gd name="connsiteX107" fmla="*/ 3451384 w 5010150"/>
                <a:gd name="connsiteY107" fmla="*/ 9049 h 38100"/>
                <a:gd name="connsiteX108" fmla="*/ 3340894 w 5010150"/>
                <a:gd name="connsiteY108" fmla="*/ 9049 h 38100"/>
                <a:gd name="connsiteX109" fmla="*/ 3340894 w 5010150"/>
                <a:gd name="connsiteY109" fmla="*/ 9049 h 38100"/>
                <a:gd name="connsiteX110" fmla="*/ 3340894 w 5010150"/>
                <a:gd name="connsiteY110" fmla="*/ 9049 h 38100"/>
                <a:gd name="connsiteX111" fmla="*/ 3340894 w 5010150"/>
                <a:gd name="connsiteY111" fmla="*/ 9049 h 38100"/>
                <a:gd name="connsiteX112" fmla="*/ 3226594 w 5010150"/>
                <a:gd name="connsiteY112" fmla="*/ 9049 h 38100"/>
                <a:gd name="connsiteX113" fmla="*/ 3226594 w 5010150"/>
                <a:gd name="connsiteY113" fmla="*/ 14764 h 38100"/>
                <a:gd name="connsiteX114" fmla="*/ 3251359 w 5010150"/>
                <a:gd name="connsiteY114" fmla="*/ 33814 h 38100"/>
                <a:gd name="connsiteX115" fmla="*/ 3281839 w 5010150"/>
                <a:gd name="connsiteY115" fmla="*/ 28099 h 38100"/>
                <a:gd name="connsiteX116" fmla="*/ 3283744 w 5010150"/>
                <a:gd name="connsiteY116" fmla="*/ 35719 h 38100"/>
                <a:gd name="connsiteX117" fmla="*/ 3300889 w 5010150"/>
                <a:gd name="connsiteY117" fmla="*/ 35719 h 38100"/>
                <a:gd name="connsiteX118" fmla="*/ 3291364 w 5010150"/>
                <a:gd name="connsiteY118" fmla="*/ 10954 h 38100"/>
                <a:gd name="connsiteX119" fmla="*/ 3226594 w 5010150"/>
                <a:gd name="connsiteY119" fmla="*/ 9049 h 38100"/>
                <a:gd name="connsiteX120" fmla="*/ 3226594 w 5010150"/>
                <a:gd name="connsiteY120" fmla="*/ 9049 h 38100"/>
                <a:gd name="connsiteX121" fmla="*/ 3226594 w 5010150"/>
                <a:gd name="connsiteY121" fmla="*/ 9049 h 38100"/>
                <a:gd name="connsiteX122" fmla="*/ 3226594 w 5010150"/>
                <a:gd name="connsiteY122" fmla="*/ 9049 h 38100"/>
                <a:gd name="connsiteX123" fmla="*/ 3128486 w 5010150"/>
                <a:gd name="connsiteY123" fmla="*/ 9049 h 38100"/>
                <a:gd name="connsiteX124" fmla="*/ 3139916 w 5010150"/>
                <a:gd name="connsiteY124" fmla="*/ 28099 h 38100"/>
                <a:gd name="connsiteX125" fmla="*/ 3151346 w 5010150"/>
                <a:gd name="connsiteY125" fmla="*/ 22384 h 38100"/>
                <a:gd name="connsiteX126" fmla="*/ 3174206 w 5010150"/>
                <a:gd name="connsiteY126" fmla="*/ 10954 h 38100"/>
                <a:gd name="connsiteX127" fmla="*/ 3128486 w 5010150"/>
                <a:gd name="connsiteY127" fmla="*/ 9049 h 38100"/>
                <a:gd name="connsiteX128" fmla="*/ 3128486 w 5010150"/>
                <a:gd name="connsiteY128" fmla="*/ 9049 h 38100"/>
                <a:gd name="connsiteX129" fmla="*/ 3128486 w 5010150"/>
                <a:gd name="connsiteY129" fmla="*/ 9049 h 38100"/>
                <a:gd name="connsiteX130" fmla="*/ 3128486 w 5010150"/>
                <a:gd name="connsiteY130" fmla="*/ 9049 h 38100"/>
                <a:gd name="connsiteX131" fmla="*/ 2985611 w 5010150"/>
                <a:gd name="connsiteY131" fmla="*/ 9049 h 38100"/>
                <a:gd name="connsiteX132" fmla="*/ 2983706 w 5010150"/>
                <a:gd name="connsiteY132" fmla="*/ 33814 h 38100"/>
                <a:gd name="connsiteX133" fmla="*/ 3020854 w 5010150"/>
                <a:gd name="connsiteY133" fmla="*/ 33814 h 38100"/>
                <a:gd name="connsiteX134" fmla="*/ 3017044 w 5010150"/>
                <a:gd name="connsiteY134" fmla="*/ 20479 h 38100"/>
                <a:gd name="connsiteX135" fmla="*/ 3022759 w 5010150"/>
                <a:gd name="connsiteY135" fmla="*/ 14764 h 38100"/>
                <a:gd name="connsiteX136" fmla="*/ 3028474 w 5010150"/>
                <a:gd name="connsiteY136" fmla="*/ 20479 h 38100"/>
                <a:gd name="connsiteX137" fmla="*/ 3036094 w 5010150"/>
                <a:gd name="connsiteY137" fmla="*/ 33814 h 38100"/>
                <a:gd name="connsiteX138" fmla="*/ 3055144 w 5010150"/>
                <a:gd name="connsiteY138" fmla="*/ 33814 h 38100"/>
                <a:gd name="connsiteX139" fmla="*/ 3058954 w 5010150"/>
                <a:gd name="connsiteY139" fmla="*/ 26194 h 38100"/>
                <a:gd name="connsiteX140" fmla="*/ 3039904 w 5010150"/>
                <a:gd name="connsiteY140" fmla="*/ 20479 h 38100"/>
                <a:gd name="connsiteX141" fmla="*/ 3049429 w 5010150"/>
                <a:gd name="connsiteY141" fmla="*/ 7144 h 38100"/>
                <a:gd name="connsiteX142" fmla="*/ 2985611 w 5010150"/>
                <a:gd name="connsiteY142" fmla="*/ 9049 h 38100"/>
                <a:gd name="connsiteX143" fmla="*/ 2985611 w 5010150"/>
                <a:gd name="connsiteY143" fmla="*/ 9049 h 38100"/>
                <a:gd name="connsiteX144" fmla="*/ 2985611 w 5010150"/>
                <a:gd name="connsiteY144" fmla="*/ 9049 h 38100"/>
                <a:gd name="connsiteX145" fmla="*/ 2985611 w 5010150"/>
                <a:gd name="connsiteY145" fmla="*/ 9049 h 38100"/>
                <a:gd name="connsiteX146" fmla="*/ 2902744 w 5010150"/>
                <a:gd name="connsiteY146" fmla="*/ 9049 h 38100"/>
                <a:gd name="connsiteX147" fmla="*/ 2904649 w 5010150"/>
                <a:gd name="connsiteY147" fmla="*/ 22384 h 38100"/>
                <a:gd name="connsiteX148" fmla="*/ 2921794 w 5010150"/>
                <a:gd name="connsiteY148" fmla="*/ 35719 h 38100"/>
                <a:gd name="connsiteX149" fmla="*/ 2960846 w 5010150"/>
                <a:gd name="connsiteY149" fmla="*/ 35719 h 38100"/>
                <a:gd name="connsiteX150" fmla="*/ 2960846 w 5010150"/>
                <a:gd name="connsiteY150" fmla="*/ 35719 h 38100"/>
                <a:gd name="connsiteX151" fmla="*/ 2949416 w 5010150"/>
                <a:gd name="connsiteY151" fmla="*/ 10954 h 38100"/>
                <a:gd name="connsiteX152" fmla="*/ 2902744 w 5010150"/>
                <a:gd name="connsiteY152" fmla="*/ 9049 h 38100"/>
                <a:gd name="connsiteX153" fmla="*/ 2902744 w 5010150"/>
                <a:gd name="connsiteY153" fmla="*/ 9049 h 38100"/>
                <a:gd name="connsiteX154" fmla="*/ 2902744 w 5010150"/>
                <a:gd name="connsiteY154" fmla="*/ 9049 h 38100"/>
                <a:gd name="connsiteX155" fmla="*/ 2902744 w 5010150"/>
                <a:gd name="connsiteY155" fmla="*/ 9049 h 38100"/>
                <a:gd name="connsiteX156" fmla="*/ 2668429 w 5010150"/>
                <a:gd name="connsiteY156" fmla="*/ 9049 h 38100"/>
                <a:gd name="connsiteX157" fmla="*/ 2691289 w 5010150"/>
                <a:gd name="connsiteY157" fmla="*/ 33814 h 38100"/>
                <a:gd name="connsiteX158" fmla="*/ 2732246 w 5010150"/>
                <a:gd name="connsiteY158" fmla="*/ 33814 h 38100"/>
                <a:gd name="connsiteX159" fmla="*/ 2718911 w 5010150"/>
                <a:gd name="connsiteY159" fmla="*/ 9049 h 38100"/>
                <a:gd name="connsiteX160" fmla="*/ 2668429 w 5010150"/>
                <a:gd name="connsiteY160" fmla="*/ 9049 h 38100"/>
                <a:gd name="connsiteX161" fmla="*/ 2668429 w 5010150"/>
                <a:gd name="connsiteY161" fmla="*/ 9049 h 38100"/>
                <a:gd name="connsiteX162" fmla="*/ 2668429 w 5010150"/>
                <a:gd name="connsiteY162" fmla="*/ 9049 h 38100"/>
                <a:gd name="connsiteX163" fmla="*/ 2668429 w 5010150"/>
                <a:gd name="connsiteY163" fmla="*/ 9049 h 38100"/>
                <a:gd name="connsiteX164" fmla="*/ 2641759 w 5010150"/>
                <a:gd name="connsiteY164" fmla="*/ 9049 h 38100"/>
                <a:gd name="connsiteX165" fmla="*/ 2630329 w 5010150"/>
                <a:gd name="connsiteY165" fmla="*/ 33814 h 38100"/>
                <a:gd name="connsiteX166" fmla="*/ 2647474 w 5010150"/>
                <a:gd name="connsiteY166" fmla="*/ 33814 h 38100"/>
                <a:gd name="connsiteX167" fmla="*/ 2656999 w 5010150"/>
                <a:gd name="connsiteY167" fmla="*/ 9049 h 38100"/>
                <a:gd name="connsiteX168" fmla="*/ 2641759 w 5010150"/>
                <a:gd name="connsiteY168" fmla="*/ 9049 h 38100"/>
                <a:gd name="connsiteX169" fmla="*/ 2641759 w 5010150"/>
                <a:gd name="connsiteY169" fmla="*/ 9049 h 38100"/>
                <a:gd name="connsiteX170" fmla="*/ 2641759 w 5010150"/>
                <a:gd name="connsiteY170" fmla="*/ 9049 h 38100"/>
                <a:gd name="connsiteX171" fmla="*/ 2641759 w 5010150"/>
                <a:gd name="connsiteY171" fmla="*/ 9049 h 38100"/>
                <a:gd name="connsiteX172" fmla="*/ 2375059 w 5010150"/>
                <a:gd name="connsiteY172" fmla="*/ 9049 h 38100"/>
                <a:gd name="connsiteX173" fmla="*/ 2394109 w 5010150"/>
                <a:gd name="connsiteY173" fmla="*/ 33814 h 38100"/>
                <a:gd name="connsiteX174" fmla="*/ 2420779 w 5010150"/>
                <a:gd name="connsiteY174" fmla="*/ 33814 h 38100"/>
                <a:gd name="connsiteX175" fmla="*/ 2403634 w 5010150"/>
                <a:gd name="connsiteY175" fmla="*/ 9049 h 38100"/>
                <a:gd name="connsiteX176" fmla="*/ 2375059 w 5010150"/>
                <a:gd name="connsiteY176" fmla="*/ 9049 h 38100"/>
                <a:gd name="connsiteX177" fmla="*/ 2375059 w 5010150"/>
                <a:gd name="connsiteY177" fmla="*/ 9049 h 38100"/>
                <a:gd name="connsiteX178" fmla="*/ 2375059 w 5010150"/>
                <a:gd name="connsiteY178" fmla="*/ 9049 h 38100"/>
                <a:gd name="connsiteX179" fmla="*/ 2375059 w 5010150"/>
                <a:gd name="connsiteY179" fmla="*/ 9049 h 38100"/>
                <a:gd name="connsiteX180" fmla="*/ 2294096 w 5010150"/>
                <a:gd name="connsiteY180" fmla="*/ 9049 h 38100"/>
                <a:gd name="connsiteX181" fmla="*/ 2296001 w 5010150"/>
                <a:gd name="connsiteY181" fmla="*/ 22384 h 38100"/>
                <a:gd name="connsiteX182" fmla="*/ 2315051 w 5010150"/>
                <a:gd name="connsiteY182" fmla="*/ 35719 h 38100"/>
                <a:gd name="connsiteX183" fmla="*/ 2328386 w 5010150"/>
                <a:gd name="connsiteY183" fmla="*/ 35719 h 38100"/>
                <a:gd name="connsiteX184" fmla="*/ 2337911 w 5010150"/>
                <a:gd name="connsiteY184" fmla="*/ 28099 h 38100"/>
                <a:gd name="connsiteX185" fmla="*/ 2337911 w 5010150"/>
                <a:gd name="connsiteY185" fmla="*/ 33814 h 38100"/>
                <a:gd name="connsiteX186" fmla="*/ 2336006 w 5010150"/>
                <a:gd name="connsiteY186" fmla="*/ 35719 h 38100"/>
                <a:gd name="connsiteX187" fmla="*/ 2371249 w 5010150"/>
                <a:gd name="connsiteY187" fmla="*/ 35719 h 38100"/>
                <a:gd name="connsiteX188" fmla="*/ 2350294 w 5010150"/>
                <a:gd name="connsiteY188" fmla="*/ 10954 h 38100"/>
                <a:gd name="connsiteX189" fmla="*/ 2294096 w 5010150"/>
                <a:gd name="connsiteY189" fmla="*/ 10954 h 38100"/>
                <a:gd name="connsiteX190" fmla="*/ 2294096 w 5010150"/>
                <a:gd name="connsiteY190" fmla="*/ 9049 h 38100"/>
                <a:gd name="connsiteX191" fmla="*/ 2294096 w 5010150"/>
                <a:gd name="connsiteY191" fmla="*/ 9049 h 38100"/>
                <a:gd name="connsiteX192" fmla="*/ 2294096 w 5010150"/>
                <a:gd name="connsiteY192" fmla="*/ 9049 h 38100"/>
                <a:gd name="connsiteX193" fmla="*/ 2224564 w 5010150"/>
                <a:gd name="connsiteY193" fmla="*/ 9049 h 38100"/>
                <a:gd name="connsiteX194" fmla="*/ 2237899 w 5010150"/>
                <a:gd name="connsiteY194" fmla="*/ 33814 h 38100"/>
                <a:gd name="connsiteX195" fmla="*/ 2270284 w 5010150"/>
                <a:gd name="connsiteY195" fmla="*/ 33814 h 38100"/>
                <a:gd name="connsiteX196" fmla="*/ 2258854 w 5010150"/>
                <a:gd name="connsiteY196" fmla="*/ 7144 h 38100"/>
                <a:gd name="connsiteX197" fmla="*/ 2224564 w 5010150"/>
                <a:gd name="connsiteY197" fmla="*/ 9049 h 38100"/>
                <a:gd name="connsiteX198" fmla="*/ 2224564 w 5010150"/>
                <a:gd name="connsiteY198" fmla="*/ 9049 h 38100"/>
                <a:gd name="connsiteX199" fmla="*/ 2224564 w 5010150"/>
                <a:gd name="connsiteY199" fmla="*/ 9049 h 38100"/>
                <a:gd name="connsiteX200" fmla="*/ 2224564 w 5010150"/>
                <a:gd name="connsiteY200" fmla="*/ 9049 h 38100"/>
                <a:gd name="connsiteX201" fmla="*/ 2149316 w 5010150"/>
                <a:gd name="connsiteY201" fmla="*/ 9049 h 38100"/>
                <a:gd name="connsiteX202" fmla="*/ 2158841 w 5010150"/>
                <a:gd name="connsiteY202" fmla="*/ 14764 h 38100"/>
                <a:gd name="connsiteX203" fmla="*/ 2128361 w 5010150"/>
                <a:gd name="connsiteY203" fmla="*/ 14764 h 38100"/>
                <a:gd name="connsiteX204" fmla="*/ 2128361 w 5010150"/>
                <a:gd name="connsiteY204" fmla="*/ 9049 h 38100"/>
                <a:gd name="connsiteX205" fmla="*/ 2128361 w 5010150"/>
                <a:gd name="connsiteY205" fmla="*/ 9049 h 38100"/>
                <a:gd name="connsiteX206" fmla="*/ 2109311 w 5010150"/>
                <a:gd name="connsiteY206" fmla="*/ 9049 h 38100"/>
                <a:gd name="connsiteX207" fmla="*/ 2109311 w 5010150"/>
                <a:gd name="connsiteY207" fmla="*/ 9049 h 38100"/>
                <a:gd name="connsiteX208" fmla="*/ 2107406 w 5010150"/>
                <a:gd name="connsiteY208" fmla="*/ 9049 h 38100"/>
                <a:gd name="connsiteX209" fmla="*/ 2026444 w 5010150"/>
                <a:gd name="connsiteY209" fmla="*/ 9049 h 38100"/>
                <a:gd name="connsiteX210" fmla="*/ 1928336 w 5010150"/>
                <a:gd name="connsiteY210" fmla="*/ 33814 h 38100"/>
                <a:gd name="connsiteX211" fmla="*/ 1922621 w 5010150"/>
                <a:gd name="connsiteY211" fmla="*/ 22384 h 38100"/>
                <a:gd name="connsiteX212" fmla="*/ 1955006 w 5010150"/>
                <a:gd name="connsiteY212" fmla="*/ 9049 h 38100"/>
                <a:gd name="connsiteX213" fmla="*/ 1856899 w 5010150"/>
                <a:gd name="connsiteY213" fmla="*/ 9049 h 38100"/>
                <a:gd name="connsiteX214" fmla="*/ 1877854 w 5010150"/>
                <a:gd name="connsiteY214" fmla="*/ 35719 h 38100"/>
                <a:gd name="connsiteX215" fmla="*/ 1994059 w 5010150"/>
                <a:gd name="connsiteY215" fmla="*/ 35719 h 38100"/>
                <a:gd name="connsiteX216" fmla="*/ 1997869 w 5010150"/>
                <a:gd name="connsiteY216" fmla="*/ 35719 h 38100"/>
                <a:gd name="connsiteX217" fmla="*/ 1995964 w 5010150"/>
                <a:gd name="connsiteY217" fmla="*/ 37624 h 38100"/>
                <a:gd name="connsiteX218" fmla="*/ 2035016 w 5010150"/>
                <a:gd name="connsiteY218" fmla="*/ 37624 h 38100"/>
                <a:gd name="connsiteX219" fmla="*/ 2059781 w 5010150"/>
                <a:gd name="connsiteY219" fmla="*/ 24289 h 38100"/>
                <a:gd name="connsiteX220" fmla="*/ 2048351 w 5010150"/>
                <a:gd name="connsiteY220" fmla="*/ 18574 h 38100"/>
                <a:gd name="connsiteX221" fmla="*/ 2073116 w 5010150"/>
                <a:gd name="connsiteY221" fmla="*/ 12859 h 38100"/>
                <a:gd name="connsiteX222" fmla="*/ 2078831 w 5010150"/>
                <a:gd name="connsiteY222" fmla="*/ 31909 h 38100"/>
                <a:gd name="connsiteX223" fmla="*/ 2159794 w 5010150"/>
                <a:gd name="connsiteY223" fmla="*/ 37624 h 38100"/>
                <a:gd name="connsiteX224" fmla="*/ 2152174 w 5010150"/>
                <a:gd name="connsiteY224" fmla="*/ 37624 h 38100"/>
                <a:gd name="connsiteX225" fmla="*/ 2204561 w 5010150"/>
                <a:gd name="connsiteY225" fmla="*/ 37624 h 38100"/>
                <a:gd name="connsiteX226" fmla="*/ 2196941 w 5010150"/>
                <a:gd name="connsiteY226" fmla="*/ 12859 h 38100"/>
                <a:gd name="connsiteX227" fmla="*/ 2149316 w 5010150"/>
                <a:gd name="connsiteY227" fmla="*/ 9049 h 38100"/>
                <a:gd name="connsiteX228" fmla="*/ 2149316 w 5010150"/>
                <a:gd name="connsiteY228" fmla="*/ 9049 h 38100"/>
                <a:gd name="connsiteX229" fmla="*/ 2149316 w 5010150"/>
                <a:gd name="connsiteY229" fmla="*/ 9049 h 38100"/>
                <a:gd name="connsiteX230" fmla="*/ 2149316 w 5010150"/>
                <a:gd name="connsiteY230" fmla="*/ 9049 h 38100"/>
                <a:gd name="connsiteX231" fmla="*/ 1555909 w 5010150"/>
                <a:gd name="connsiteY231" fmla="*/ 9049 h 38100"/>
                <a:gd name="connsiteX232" fmla="*/ 1552099 w 5010150"/>
                <a:gd name="connsiteY232" fmla="*/ 14764 h 38100"/>
                <a:gd name="connsiteX233" fmla="*/ 1552099 w 5010150"/>
                <a:gd name="connsiteY233" fmla="*/ 9049 h 38100"/>
                <a:gd name="connsiteX234" fmla="*/ 1531144 w 5010150"/>
                <a:gd name="connsiteY234" fmla="*/ 9049 h 38100"/>
                <a:gd name="connsiteX235" fmla="*/ 1529239 w 5010150"/>
                <a:gd name="connsiteY235" fmla="*/ 33814 h 38100"/>
                <a:gd name="connsiteX236" fmla="*/ 1570196 w 5010150"/>
                <a:gd name="connsiteY236" fmla="*/ 33814 h 38100"/>
                <a:gd name="connsiteX237" fmla="*/ 1572101 w 5010150"/>
                <a:gd name="connsiteY237" fmla="*/ 33814 h 38100"/>
                <a:gd name="connsiteX238" fmla="*/ 1572101 w 5010150"/>
                <a:gd name="connsiteY238" fmla="*/ 33814 h 38100"/>
                <a:gd name="connsiteX239" fmla="*/ 1593056 w 5010150"/>
                <a:gd name="connsiteY239" fmla="*/ 33814 h 38100"/>
                <a:gd name="connsiteX240" fmla="*/ 1602581 w 5010150"/>
                <a:gd name="connsiteY240" fmla="*/ 9049 h 38100"/>
                <a:gd name="connsiteX241" fmla="*/ 1602581 w 5010150"/>
                <a:gd name="connsiteY241" fmla="*/ 9049 h 38100"/>
                <a:gd name="connsiteX242" fmla="*/ 1555909 w 5010150"/>
                <a:gd name="connsiteY242" fmla="*/ 9049 h 38100"/>
                <a:gd name="connsiteX243" fmla="*/ 1555909 w 5010150"/>
                <a:gd name="connsiteY243" fmla="*/ 9049 h 38100"/>
                <a:gd name="connsiteX244" fmla="*/ 1555909 w 5010150"/>
                <a:gd name="connsiteY244" fmla="*/ 9049 h 38100"/>
                <a:gd name="connsiteX245" fmla="*/ 1555909 w 5010150"/>
                <a:gd name="connsiteY245" fmla="*/ 9049 h 38100"/>
                <a:gd name="connsiteX246" fmla="*/ 1471136 w 5010150"/>
                <a:gd name="connsiteY246" fmla="*/ 9049 h 38100"/>
                <a:gd name="connsiteX247" fmla="*/ 1471136 w 5010150"/>
                <a:gd name="connsiteY247" fmla="*/ 9049 h 38100"/>
                <a:gd name="connsiteX248" fmla="*/ 1452086 w 5010150"/>
                <a:gd name="connsiteY248" fmla="*/ 22384 h 38100"/>
                <a:gd name="connsiteX249" fmla="*/ 1457801 w 5010150"/>
                <a:gd name="connsiteY249" fmla="*/ 28099 h 38100"/>
                <a:gd name="connsiteX250" fmla="*/ 1488281 w 5010150"/>
                <a:gd name="connsiteY250" fmla="*/ 22384 h 38100"/>
                <a:gd name="connsiteX251" fmla="*/ 1488281 w 5010150"/>
                <a:gd name="connsiteY251" fmla="*/ 9049 h 38100"/>
                <a:gd name="connsiteX252" fmla="*/ 1471136 w 5010150"/>
                <a:gd name="connsiteY252" fmla="*/ 9049 h 38100"/>
                <a:gd name="connsiteX253" fmla="*/ 1471136 w 5010150"/>
                <a:gd name="connsiteY253" fmla="*/ 9049 h 38100"/>
                <a:gd name="connsiteX254" fmla="*/ 1471136 w 5010150"/>
                <a:gd name="connsiteY254" fmla="*/ 9049 h 38100"/>
                <a:gd name="connsiteX255" fmla="*/ 1471136 w 5010150"/>
                <a:gd name="connsiteY255" fmla="*/ 9049 h 38100"/>
                <a:gd name="connsiteX256" fmla="*/ 1414939 w 5010150"/>
                <a:gd name="connsiteY256" fmla="*/ 9049 h 38100"/>
                <a:gd name="connsiteX257" fmla="*/ 1414939 w 5010150"/>
                <a:gd name="connsiteY257" fmla="*/ 9049 h 38100"/>
                <a:gd name="connsiteX258" fmla="*/ 1452086 w 5010150"/>
                <a:gd name="connsiteY258" fmla="*/ 9049 h 38100"/>
                <a:gd name="connsiteX259" fmla="*/ 1452086 w 5010150"/>
                <a:gd name="connsiteY259" fmla="*/ 9049 h 38100"/>
                <a:gd name="connsiteX260" fmla="*/ 1414939 w 5010150"/>
                <a:gd name="connsiteY260" fmla="*/ 9049 h 38100"/>
                <a:gd name="connsiteX261" fmla="*/ 1414939 w 5010150"/>
                <a:gd name="connsiteY261" fmla="*/ 9049 h 38100"/>
                <a:gd name="connsiteX262" fmla="*/ 1414939 w 5010150"/>
                <a:gd name="connsiteY262" fmla="*/ 9049 h 38100"/>
                <a:gd name="connsiteX263" fmla="*/ 1414939 w 5010150"/>
                <a:gd name="connsiteY263" fmla="*/ 9049 h 38100"/>
                <a:gd name="connsiteX264" fmla="*/ 1389221 w 5010150"/>
                <a:gd name="connsiteY264" fmla="*/ 9049 h 38100"/>
                <a:gd name="connsiteX265" fmla="*/ 1389221 w 5010150"/>
                <a:gd name="connsiteY265" fmla="*/ 9049 h 38100"/>
                <a:gd name="connsiteX266" fmla="*/ 1389221 w 5010150"/>
                <a:gd name="connsiteY266" fmla="*/ 9049 h 38100"/>
                <a:gd name="connsiteX267" fmla="*/ 1389221 w 5010150"/>
                <a:gd name="connsiteY267" fmla="*/ 9049 h 38100"/>
                <a:gd name="connsiteX268" fmla="*/ 1389221 w 5010150"/>
                <a:gd name="connsiteY268" fmla="*/ 9049 h 38100"/>
                <a:gd name="connsiteX269" fmla="*/ 1389221 w 5010150"/>
                <a:gd name="connsiteY269" fmla="*/ 9049 h 38100"/>
                <a:gd name="connsiteX270" fmla="*/ 1389221 w 5010150"/>
                <a:gd name="connsiteY270" fmla="*/ 9049 h 38100"/>
                <a:gd name="connsiteX271" fmla="*/ 1294924 w 5010150"/>
                <a:gd name="connsiteY271" fmla="*/ 9049 h 38100"/>
                <a:gd name="connsiteX272" fmla="*/ 1291114 w 5010150"/>
                <a:gd name="connsiteY272" fmla="*/ 33814 h 38100"/>
                <a:gd name="connsiteX273" fmla="*/ 1330166 w 5010150"/>
                <a:gd name="connsiteY273" fmla="*/ 33814 h 38100"/>
                <a:gd name="connsiteX274" fmla="*/ 1318736 w 5010150"/>
                <a:gd name="connsiteY274" fmla="*/ 9049 h 38100"/>
                <a:gd name="connsiteX275" fmla="*/ 1294924 w 5010150"/>
                <a:gd name="connsiteY275" fmla="*/ 9049 h 38100"/>
                <a:gd name="connsiteX276" fmla="*/ 1294924 w 5010150"/>
                <a:gd name="connsiteY276" fmla="*/ 9049 h 38100"/>
                <a:gd name="connsiteX277" fmla="*/ 1294924 w 5010150"/>
                <a:gd name="connsiteY277" fmla="*/ 9049 h 38100"/>
                <a:gd name="connsiteX278" fmla="*/ 1294924 w 5010150"/>
                <a:gd name="connsiteY278" fmla="*/ 9049 h 38100"/>
                <a:gd name="connsiteX279" fmla="*/ 1234916 w 5010150"/>
                <a:gd name="connsiteY279" fmla="*/ 9049 h 38100"/>
                <a:gd name="connsiteX280" fmla="*/ 1246346 w 5010150"/>
                <a:gd name="connsiteY280" fmla="*/ 22384 h 38100"/>
                <a:gd name="connsiteX281" fmla="*/ 1246346 w 5010150"/>
                <a:gd name="connsiteY281" fmla="*/ 16669 h 38100"/>
                <a:gd name="connsiteX282" fmla="*/ 1257776 w 5010150"/>
                <a:gd name="connsiteY282" fmla="*/ 22384 h 38100"/>
                <a:gd name="connsiteX283" fmla="*/ 1257776 w 5010150"/>
                <a:gd name="connsiteY283" fmla="*/ 16669 h 38100"/>
                <a:gd name="connsiteX284" fmla="*/ 1263491 w 5010150"/>
                <a:gd name="connsiteY284" fmla="*/ 10954 h 38100"/>
                <a:gd name="connsiteX285" fmla="*/ 1234916 w 5010150"/>
                <a:gd name="connsiteY285" fmla="*/ 9049 h 38100"/>
                <a:gd name="connsiteX286" fmla="*/ 1234916 w 5010150"/>
                <a:gd name="connsiteY286" fmla="*/ 9049 h 38100"/>
                <a:gd name="connsiteX287" fmla="*/ 1234916 w 5010150"/>
                <a:gd name="connsiteY287" fmla="*/ 9049 h 38100"/>
                <a:gd name="connsiteX288" fmla="*/ 1234916 w 5010150"/>
                <a:gd name="connsiteY288" fmla="*/ 9049 h 38100"/>
                <a:gd name="connsiteX289" fmla="*/ 1167289 w 5010150"/>
                <a:gd name="connsiteY289" fmla="*/ 9049 h 38100"/>
                <a:gd name="connsiteX290" fmla="*/ 1197769 w 5010150"/>
                <a:gd name="connsiteY290" fmla="*/ 33814 h 38100"/>
                <a:gd name="connsiteX291" fmla="*/ 1218724 w 5010150"/>
                <a:gd name="connsiteY291" fmla="*/ 33814 h 38100"/>
                <a:gd name="connsiteX292" fmla="*/ 1188244 w 5010150"/>
                <a:gd name="connsiteY292" fmla="*/ 7144 h 38100"/>
                <a:gd name="connsiteX293" fmla="*/ 1167289 w 5010150"/>
                <a:gd name="connsiteY293" fmla="*/ 9049 h 38100"/>
                <a:gd name="connsiteX294" fmla="*/ 1167289 w 5010150"/>
                <a:gd name="connsiteY294" fmla="*/ 9049 h 38100"/>
                <a:gd name="connsiteX295" fmla="*/ 1167289 w 5010150"/>
                <a:gd name="connsiteY295" fmla="*/ 9049 h 38100"/>
                <a:gd name="connsiteX296" fmla="*/ 1167289 w 5010150"/>
                <a:gd name="connsiteY296" fmla="*/ 9049 h 38100"/>
                <a:gd name="connsiteX297" fmla="*/ 1105376 w 5010150"/>
                <a:gd name="connsiteY297" fmla="*/ 9049 h 38100"/>
                <a:gd name="connsiteX298" fmla="*/ 1116806 w 5010150"/>
                <a:gd name="connsiteY298" fmla="*/ 14764 h 38100"/>
                <a:gd name="connsiteX299" fmla="*/ 1120616 w 5010150"/>
                <a:gd name="connsiteY299" fmla="*/ 9049 h 38100"/>
                <a:gd name="connsiteX300" fmla="*/ 1105376 w 5010150"/>
                <a:gd name="connsiteY300" fmla="*/ 9049 h 38100"/>
                <a:gd name="connsiteX301" fmla="*/ 1105376 w 5010150"/>
                <a:gd name="connsiteY301" fmla="*/ 9049 h 38100"/>
                <a:gd name="connsiteX302" fmla="*/ 1105376 w 5010150"/>
                <a:gd name="connsiteY302" fmla="*/ 9049 h 38100"/>
                <a:gd name="connsiteX303" fmla="*/ 1105376 w 5010150"/>
                <a:gd name="connsiteY303" fmla="*/ 9049 h 38100"/>
                <a:gd name="connsiteX304" fmla="*/ 954881 w 5010150"/>
                <a:gd name="connsiteY304" fmla="*/ 9049 h 38100"/>
                <a:gd name="connsiteX305" fmla="*/ 954881 w 5010150"/>
                <a:gd name="connsiteY305" fmla="*/ 14764 h 38100"/>
                <a:gd name="connsiteX306" fmla="*/ 918686 w 5010150"/>
                <a:gd name="connsiteY306" fmla="*/ 14764 h 38100"/>
                <a:gd name="connsiteX307" fmla="*/ 918686 w 5010150"/>
                <a:gd name="connsiteY307" fmla="*/ 9049 h 38100"/>
                <a:gd name="connsiteX308" fmla="*/ 918686 w 5010150"/>
                <a:gd name="connsiteY308" fmla="*/ 9049 h 38100"/>
                <a:gd name="connsiteX309" fmla="*/ 738664 w 5010150"/>
                <a:gd name="connsiteY309" fmla="*/ 9049 h 38100"/>
                <a:gd name="connsiteX310" fmla="*/ 731044 w 5010150"/>
                <a:gd name="connsiteY310" fmla="*/ 33814 h 38100"/>
                <a:gd name="connsiteX311" fmla="*/ 990124 w 5010150"/>
                <a:gd name="connsiteY311" fmla="*/ 33814 h 38100"/>
                <a:gd name="connsiteX312" fmla="*/ 992029 w 5010150"/>
                <a:gd name="connsiteY312" fmla="*/ 33814 h 38100"/>
                <a:gd name="connsiteX313" fmla="*/ 992029 w 5010150"/>
                <a:gd name="connsiteY313" fmla="*/ 14764 h 38100"/>
                <a:gd name="connsiteX314" fmla="*/ 1055846 w 5010150"/>
                <a:gd name="connsiteY314" fmla="*/ 9049 h 38100"/>
                <a:gd name="connsiteX315" fmla="*/ 954881 w 5010150"/>
                <a:gd name="connsiteY315" fmla="*/ 9049 h 38100"/>
                <a:gd name="connsiteX316" fmla="*/ 954881 w 5010150"/>
                <a:gd name="connsiteY316" fmla="*/ 9049 h 38100"/>
                <a:gd name="connsiteX317" fmla="*/ 954881 w 5010150"/>
                <a:gd name="connsiteY317" fmla="*/ 9049 h 38100"/>
                <a:gd name="connsiteX318" fmla="*/ 954881 w 5010150"/>
                <a:gd name="connsiteY318" fmla="*/ 9049 h 38100"/>
                <a:gd name="connsiteX319" fmla="*/ 507206 w 5010150"/>
                <a:gd name="connsiteY319" fmla="*/ 9049 h 38100"/>
                <a:gd name="connsiteX320" fmla="*/ 509111 w 5010150"/>
                <a:gd name="connsiteY320" fmla="*/ 22384 h 38100"/>
                <a:gd name="connsiteX321" fmla="*/ 471964 w 5010150"/>
                <a:gd name="connsiteY321" fmla="*/ 22384 h 38100"/>
                <a:gd name="connsiteX322" fmla="*/ 475774 w 5010150"/>
                <a:gd name="connsiteY322" fmla="*/ 9049 h 38100"/>
                <a:gd name="connsiteX323" fmla="*/ 440531 w 5010150"/>
                <a:gd name="connsiteY323" fmla="*/ 9049 h 38100"/>
                <a:gd name="connsiteX324" fmla="*/ 440531 w 5010150"/>
                <a:gd name="connsiteY324" fmla="*/ 14764 h 38100"/>
                <a:gd name="connsiteX325" fmla="*/ 415766 w 5010150"/>
                <a:gd name="connsiteY325" fmla="*/ 33814 h 38100"/>
                <a:gd name="connsiteX326" fmla="*/ 473869 w 5010150"/>
                <a:gd name="connsiteY326" fmla="*/ 33814 h 38100"/>
                <a:gd name="connsiteX327" fmla="*/ 477679 w 5010150"/>
                <a:gd name="connsiteY327" fmla="*/ 33814 h 38100"/>
                <a:gd name="connsiteX328" fmla="*/ 477679 w 5010150"/>
                <a:gd name="connsiteY328" fmla="*/ 33814 h 38100"/>
                <a:gd name="connsiteX329" fmla="*/ 539591 w 5010150"/>
                <a:gd name="connsiteY329" fmla="*/ 33814 h 38100"/>
                <a:gd name="connsiteX330" fmla="*/ 539591 w 5010150"/>
                <a:gd name="connsiteY330" fmla="*/ 33814 h 38100"/>
                <a:gd name="connsiteX331" fmla="*/ 570071 w 5010150"/>
                <a:gd name="connsiteY331" fmla="*/ 22384 h 38100"/>
                <a:gd name="connsiteX332" fmla="*/ 575786 w 5010150"/>
                <a:gd name="connsiteY332" fmla="*/ 28099 h 38100"/>
                <a:gd name="connsiteX333" fmla="*/ 575786 w 5010150"/>
                <a:gd name="connsiteY333" fmla="*/ 33814 h 38100"/>
                <a:gd name="connsiteX334" fmla="*/ 570071 w 5010150"/>
                <a:gd name="connsiteY334" fmla="*/ 35719 h 38100"/>
                <a:gd name="connsiteX335" fmla="*/ 602456 w 5010150"/>
                <a:gd name="connsiteY335" fmla="*/ 35719 h 38100"/>
                <a:gd name="connsiteX336" fmla="*/ 606266 w 5010150"/>
                <a:gd name="connsiteY336" fmla="*/ 35719 h 38100"/>
                <a:gd name="connsiteX337" fmla="*/ 606266 w 5010150"/>
                <a:gd name="connsiteY337" fmla="*/ 35719 h 38100"/>
                <a:gd name="connsiteX338" fmla="*/ 656749 w 5010150"/>
                <a:gd name="connsiteY338" fmla="*/ 35719 h 38100"/>
                <a:gd name="connsiteX339" fmla="*/ 656749 w 5010150"/>
                <a:gd name="connsiteY339" fmla="*/ 22384 h 38100"/>
                <a:gd name="connsiteX340" fmla="*/ 637699 w 5010150"/>
                <a:gd name="connsiteY340" fmla="*/ 16669 h 38100"/>
                <a:gd name="connsiteX341" fmla="*/ 649129 w 5010150"/>
                <a:gd name="connsiteY341" fmla="*/ 10954 h 38100"/>
                <a:gd name="connsiteX342" fmla="*/ 551021 w 5010150"/>
                <a:gd name="connsiteY342" fmla="*/ 10954 h 38100"/>
                <a:gd name="connsiteX343" fmla="*/ 551021 w 5010150"/>
                <a:gd name="connsiteY343" fmla="*/ 10954 h 38100"/>
                <a:gd name="connsiteX344" fmla="*/ 507206 w 5010150"/>
                <a:gd name="connsiteY344" fmla="*/ 9049 h 38100"/>
                <a:gd name="connsiteX345" fmla="*/ 507206 w 5010150"/>
                <a:gd name="connsiteY345" fmla="*/ 9049 h 38100"/>
                <a:gd name="connsiteX346" fmla="*/ 507206 w 5010150"/>
                <a:gd name="connsiteY346" fmla="*/ 9049 h 38100"/>
                <a:gd name="connsiteX347" fmla="*/ 507206 w 5010150"/>
                <a:gd name="connsiteY347" fmla="*/ 9049 h 38100"/>
                <a:gd name="connsiteX348" fmla="*/ 402431 w 5010150"/>
                <a:gd name="connsiteY348" fmla="*/ 9049 h 38100"/>
                <a:gd name="connsiteX349" fmla="*/ 402431 w 5010150"/>
                <a:gd name="connsiteY349" fmla="*/ 9049 h 38100"/>
                <a:gd name="connsiteX350" fmla="*/ 389096 w 5010150"/>
                <a:gd name="connsiteY350" fmla="*/ 9049 h 38100"/>
                <a:gd name="connsiteX351" fmla="*/ 391001 w 5010150"/>
                <a:gd name="connsiteY351" fmla="*/ 33814 h 38100"/>
                <a:gd name="connsiteX352" fmla="*/ 406241 w 5010150"/>
                <a:gd name="connsiteY352" fmla="*/ 33814 h 38100"/>
                <a:gd name="connsiteX353" fmla="*/ 406241 w 5010150"/>
                <a:gd name="connsiteY353" fmla="*/ 26194 h 38100"/>
                <a:gd name="connsiteX354" fmla="*/ 427196 w 5010150"/>
                <a:gd name="connsiteY354" fmla="*/ 7144 h 38100"/>
                <a:gd name="connsiteX355" fmla="*/ 402431 w 5010150"/>
                <a:gd name="connsiteY355" fmla="*/ 9049 h 38100"/>
                <a:gd name="connsiteX356" fmla="*/ 402431 w 5010150"/>
                <a:gd name="connsiteY356" fmla="*/ 9049 h 38100"/>
                <a:gd name="connsiteX357" fmla="*/ 402431 w 5010150"/>
                <a:gd name="connsiteY357" fmla="*/ 9049 h 38100"/>
                <a:gd name="connsiteX358" fmla="*/ 402431 w 5010150"/>
                <a:gd name="connsiteY358" fmla="*/ 9049 h 38100"/>
                <a:gd name="connsiteX359" fmla="*/ 31909 w 5010150"/>
                <a:gd name="connsiteY359" fmla="*/ 9049 h 38100"/>
                <a:gd name="connsiteX360" fmla="*/ 31909 w 5010150"/>
                <a:gd name="connsiteY360" fmla="*/ 9049 h 38100"/>
                <a:gd name="connsiteX361" fmla="*/ 18574 w 5010150"/>
                <a:gd name="connsiteY361" fmla="*/ 28099 h 38100"/>
                <a:gd name="connsiteX362" fmla="*/ 18574 w 5010150"/>
                <a:gd name="connsiteY362" fmla="*/ 22384 h 38100"/>
                <a:gd name="connsiteX363" fmla="*/ 12859 w 5010150"/>
                <a:gd name="connsiteY363" fmla="*/ 22384 h 38100"/>
                <a:gd name="connsiteX364" fmla="*/ 12859 w 5010150"/>
                <a:gd name="connsiteY364" fmla="*/ 28099 h 38100"/>
                <a:gd name="connsiteX365" fmla="*/ 7144 w 5010150"/>
                <a:gd name="connsiteY365" fmla="*/ 35719 h 38100"/>
                <a:gd name="connsiteX366" fmla="*/ 67151 w 5010150"/>
                <a:gd name="connsiteY366" fmla="*/ 35719 h 38100"/>
                <a:gd name="connsiteX367" fmla="*/ 67151 w 5010150"/>
                <a:gd name="connsiteY367" fmla="*/ 35719 h 38100"/>
                <a:gd name="connsiteX368" fmla="*/ 67151 w 5010150"/>
                <a:gd name="connsiteY368" fmla="*/ 35719 h 38100"/>
                <a:gd name="connsiteX369" fmla="*/ 82391 w 5010150"/>
                <a:gd name="connsiteY369" fmla="*/ 35719 h 38100"/>
                <a:gd name="connsiteX370" fmla="*/ 78581 w 5010150"/>
                <a:gd name="connsiteY370" fmla="*/ 35719 h 38100"/>
                <a:gd name="connsiteX371" fmla="*/ 78581 w 5010150"/>
                <a:gd name="connsiteY371" fmla="*/ 30004 h 38100"/>
                <a:gd name="connsiteX372" fmla="*/ 115729 w 5010150"/>
                <a:gd name="connsiteY372" fmla="*/ 30004 h 38100"/>
                <a:gd name="connsiteX373" fmla="*/ 171926 w 5010150"/>
                <a:gd name="connsiteY373" fmla="*/ 30004 h 38100"/>
                <a:gd name="connsiteX374" fmla="*/ 171926 w 5010150"/>
                <a:gd name="connsiteY374" fmla="*/ 35719 h 38100"/>
                <a:gd name="connsiteX375" fmla="*/ 168116 w 5010150"/>
                <a:gd name="connsiteY375" fmla="*/ 37624 h 38100"/>
                <a:gd name="connsiteX376" fmla="*/ 183356 w 5010150"/>
                <a:gd name="connsiteY376" fmla="*/ 37624 h 38100"/>
                <a:gd name="connsiteX377" fmla="*/ 220504 w 5010150"/>
                <a:gd name="connsiteY377" fmla="*/ 37624 h 38100"/>
                <a:gd name="connsiteX378" fmla="*/ 231934 w 5010150"/>
                <a:gd name="connsiteY378" fmla="*/ 37624 h 38100"/>
                <a:gd name="connsiteX379" fmla="*/ 252889 w 5010150"/>
                <a:gd name="connsiteY379" fmla="*/ 30004 h 38100"/>
                <a:gd name="connsiteX380" fmla="*/ 252889 w 5010150"/>
                <a:gd name="connsiteY380" fmla="*/ 35719 h 38100"/>
                <a:gd name="connsiteX381" fmla="*/ 233839 w 5010150"/>
                <a:gd name="connsiteY381" fmla="*/ 35719 h 38100"/>
                <a:gd name="connsiteX382" fmla="*/ 233839 w 5010150"/>
                <a:gd name="connsiteY382" fmla="*/ 35719 h 38100"/>
                <a:gd name="connsiteX383" fmla="*/ 260509 w 5010150"/>
                <a:gd name="connsiteY383" fmla="*/ 35719 h 38100"/>
                <a:gd name="connsiteX384" fmla="*/ 250984 w 5010150"/>
                <a:gd name="connsiteY384" fmla="*/ 16669 h 38100"/>
                <a:gd name="connsiteX385" fmla="*/ 239554 w 5010150"/>
                <a:gd name="connsiteY385" fmla="*/ 10954 h 38100"/>
                <a:gd name="connsiteX386" fmla="*/ 31909 w 5010150"/>
                <a:gd name="connsiteY386" fmla="*/ 9049 h 38100"/>
                <a:gd name="connsiteX387" fmla="*/ 31909 w 5010150"/>
                <a:gd name="connsiteY387" fmla="*/ 9049 h 38100"/>
                <a:gd name="connsiteX388" fmla="*/ 31909 w 5010150"/>
                <a:gd name="connsiteY388" fmla="*/ 9049 h 38100"/>
                <a:gd name="connsiteX389" fmla="*/ 31909 w 5010150"/>
                <a:gd name="connsiteY389" fmla="*/ 9049 h 38100"/>
                <a:gd name="connsiteX390" fmla="*/ 4191476 w 5010150"/>
                <a:gd name="connsiteY390" fmla="*/ 33814 h 38100"/>
                <a:gd name="connsiteX391" fmla="*/ 4195286 w 5010150"/>
                <a:gd name="connsiteY391" fmla="*/ 26194 h 38100"/>
                <a:gd name="connsiteX392" fmla="*/ 4183856 w 5010150"/>
                <a:gd name="connsiteY392" fmla="*/ 26194 h 38100"/>
                <a:gd name="connsiteX393" fmla="*/ 4178141 w 5010150"/>
                <a:gd name="connsiteY393" fmla="*/ 33814 h 38100"/>
                <a:gd name="connsiteX394" fmla="*/ 4191476 w 5010150"/>
                <a:gd name="connsiteY394" fmla="*/ 33814 h 38100"/>
                <a:gd name="connsiteX395" fmla="*/ 4191476 w 5010150"/>
                <a:gd name="connsiteY395" fmla="*/ 33814 h 38100"/>
                <a:gd name="connsiteX396" fmla="*/ 4191476 w 5010150"/>
                <a:gd name="connsiteY396" fmla="*/ 33814 h 38100"/>
                <a:gd name="connsiteX397" fmla="*/ 4191476 w 5010150"/>
                <a:gd name="connsiteY397" fmla="*/ 33814 h 38100"/>
                <a:gd name="connsiteX398" fmla="*/ 3209449 w 5010150"/>
                <a:gd name="connsiteY398" fmla="*/ 33814 h 38100"/>
                <a:gd name="connsiteX399" fmla="*/ 3209449 w 5010150"/>
                <a:gd name="connsiteY399" fmla="*/ 33814 h 38100"/>
                <a:gd name="connsiteX400" fmla="*/ 3209449 w 5010150"/>
                <a:gd name="connsiteY400" fmla="*/ 33814 h 38100"/>
                <a:gd name="connsiteX401" fmla="*/ 3209449 w 5010150"/>
                <a:gd name="connsiteY401" fmla="*/ 33814 h 38100"/>
                <a:gd name="connsiteX402" fmla="*/ 3209449 w 5010150"/>
                <a:gd name="connsiteY402" fmla="*/ 33814 h 38100"/>
                <a:gd name="connsiteX403" fmla="*/ 3209449 w 5010150"/>
                <a:gd name="connsiteY403" fmla="*/ 33814 h 38100"/>
                <a:gd name="connsiteX404" fmla="*/ 3209449 w 5010150"/>
                <a:gd name="connsiteY404" fmla="*/ 33814 h 38100"/>
                <a:gd name="connsiteX405" fmla="*/ 1670209 w 5010150"/>
                <a:gd name="connsiteY405" fmla="*/ 33814 h 38100"/>
                <a:gd name="connsiteX406" fmla="*/ 1670209 w 5010150"/>
                <a:gd name="connsiteY406" fmla="*/ 33814 h 38100"/>
                <a:gd name="connsiteX407" fmla="*/ 1666399 w 5010150"/>
                <a:gd name="connsiteY407" fmla="*/ 33814 h 38100"/>
                <a:gd name="connsiteX408" fmla="*/ 1670209 w 5010150"/>
                <a:gd name="connsiteY408" fmla="*/ 33814 h 38100"/>
                <a:gd name="connsiteX409" fmla="*/ 1670209 w 5010150"/>
                <a:gd name="connsiteY409" fmla="*/ 33814 h 38100"/>
                <a:gd name="connsiteX410" fmla="*/ 1670209 w 5010150"/>
                <a:gd name="connsiteY410" fmla="*/ 33814 h 38100"/>
                <a:gd name="connsiteX411" fmla="*/ 1670209 w 5010150"/>
                <a:gd name="connsiteY411" fmla="*/ 33814 h 38100"/>
                <a:gd name="connsiteX412" fmla="*/ 1161574 w 5010150"/>
                <a:gd name="connsiteY412" fmla="*/ 33814 h 38100"/>
                <a:gd name="connsiteX413" fmla="*/ 1134904 w 5010150"/>
                <a:gd name="connsiteY413" fmla="*/ 9049 h 38100"/>
                <a:gd name="connsiteX414" fmla="*/ 1123474 w 5010150"/>
                <a:gd name="connsiteY414" fmla="*/ 28099 h 38100"/>
                <a:gd name="connsiteX415" fmla="*/ 1142524 w 5010150"/>
                <a:gd name="connsiteY415" fmla="*/ 35719 h 38100"/>
                <a:gd name="connsiteX416" fmla="*/ 1161574 w 5010150"/>
                <a:gd name="connsiteY416" fmla="*/ 33814 h 38100"/>
                <a:gd name="connsiteX417" fmla="*/ 1161574 w 5010150"/>
                <a:gd name="connsiteY417" fmla="*/ 33814 h 38100"/>
                <a:gd name="connsiteX418" fmla="*/ 1161574 w 5010150"/>
                <a:gd name="connsiteY418" fmla="*/ 33814 h 38100"/>
                <a:gd name="connsiteX419" fmla="*/ 1161574 w 5010150"/>
                <a:gd name="connsiteY419" fmla="*/ 33814 h 38100"/>
                <a:gd name="connsiteX420" fmla="*/ 1072991 w 5010150"/>
                <a:gd name="connsiteY420" fmla="*/ 33814 h 38100"/>
                <a:gd name="connsiteX421" fmla="*/ 1072991 w 5010150"/>
                <a:gd name="connsiteY421" fmla="*/ 26194 h 38100"/>
                <a:gd name="connsiteX422" fmla="*/ 1035844 w 5010150"/>
                <a:gd name="connsiteY422" fmla="*/ 31909 h 38100"/>
                <a:gd name="connsiteX423" fmla="*/ 1047274 w 5010150"/>
                <a:gd name="connsiteY423" fmla="*/ 31909 h 38100"/>
                <a:gd name="connsiteX424" fmla="*/ 1072991 w 5010150"/>
                <a:gd name="connsiteY424" fmla="*/ 33814 h 38100"/>
                <a:gd name="connsiteX425" fmla="*/ 1072991 w 5010150"/>
                <a:gd name="connsiteY425" fmla="*/ 33814 h 38100"/>
                <a:gd name="connsiteX426" fmla="*/ 1072991 w 5010150"/>
                <a:gd name="connsiteY426" fmla="*/ 33814 h 38100"/>
                <a:gd name="connsiteX427" fmla="*/ 1072991 w 5010150"/>
                <a:gd name="connsiteY427" fmla="*/ 33814 h 38100"/>
                <a:gd name="connsiteX428" fmla="*/ 672941 w 5010150"/>
                <a:gd name="connsiteY428" fmla="*/ 33814 h 38100"/>
                <a:gd name="connsiteX429" fmla="*/ 663416 w 5010150"/>
                <a:gd name="connsiteY429" fmla="*/ 26194 h 38100"/>
                <a:gd name="connsiteX430" fmla="*/ 661511 w 5010150"/>
                <a:gd name="connsiteY430" fmla="*/ 33814 h 38100"/>
                <a:gd name="connsiteX431" fmla="*/ 672941 w 5010150"/>
                <a:gd name="connsiteY431" fmla="*/ 33814 h 38100"/>
                <a:gd name="connsiteX432" fmla="*/ 672941 w 5010150"/>
                <a:gd name="connsiteY432" fmla="*/ 33814 h 38100"/>
                <a:gd name="connsiteX433" fmla="*/ 672941 w 5010150"/>
                <a:gd name="connsiteY433" fmla="*/ 33814 h 38100"/>
                <a:gd name="connsiteX434" fmla="*/ 672941 w 5010150"/>
                <a:gd name="connsiteY434" fmla="*/ 33814 h 38100"/>
                <a:gd name="connsiteX435" fmla="*/ 389096 w 5010150"/>
                <a:gd name="connsiteY435" fmla="*/ 33814 h 38100"/>
                <a:gd name="connsiteX436" fmla="*/ 385286 w 5010150"/>
                <a:gd name="connsiteY436" fmla="*/ 26194 h 38100"/>
                <a:gd name="connsiteX437" fmla="*/ 385286 w 5010150"/>
                <a:gd name="connsiteY437" fmla="*/ 31909 h 38100"/>
                <a:gd name="connsiteX438" fmla="*/ 385286 w 5010150"/>
                <a:gd name="connsiteY438" fmla="*/ 33814 h 38100"/>
                <a:gd name="connsiteX439" fmla="*/ 389096 w 5010150"/>
                <a:gd name="connsiteY439" fmla="*/ 33814 h 38100"/>
                <a:gd name="connsiteX440" fmla="*/ 389096 w 5010150"/>
                <a:gd name="connsiteY440" fmla="*/ 33814 h 38100"/>
                <a:gd name="connsiteX441" fmla="*/ 389096 w 5010150"/>
                <a:gd name="connsiteY441" fmla="*/ 33814 h 38100"/>
                <a:gd name="connsiteX442" fmla="*/ 389096 w 5010150"/>
                <a:gd name="connsiteY442" fmla="*/ 33814 h 38100"/>
                <a:gd name="connsiteX443" fmla="*/ 110966 w 5010150"/>
                <a:gd name="connsiteY443" fmla="*/ 33814 h 38100"/>
                <a:gd name="connsiteX444" fmla="*/ 110966 w 5010150"/>
                <a:gd name="connsiteY444" fmla="*/ 33814 h 38100"/>
                <a:gd name="connsiteX445" fmla="*/ 109061 w 5010150"/>
                <a:gd name="connsiteY445" fmla="*/ 33814 h 38100"/>
                <a:gd name="connsiteX446" fmla="*/ 110966 w 5010150"/>
                <a:gd name="connsiteY446" fmla="*/ 33814 h 38100"/>
                <a:gd name="connsiteX447" fmla="*/ 110966 w 5010150"/>
                <a:gd name="connsiteY447" fmla="*/ 33814 h 38100"/>
                <a:gd name="connsiteX448" fmla="*/ 110966 w 5010150"/>
                <a:gd name="connsiteY448" fmla="*/ 33814 h 38100"/>
                <a:gd name="connsiteX449" fmla="*/ 110966 w 5010150"/>
                <a:gd name="connsiteY449" fmla="*/ 33814 h 38100"/>
                <a:gd name="connsiteX450" fmla="*/ 1024414 w 5010150"/>
                <a:gd name="connsiteY450" fmla="*/ 28099 h 38100"/>
                <a:gd name="connsiteX451" fmla="*/ 1005364 w 5010150"/>
                <a:gd name="connsiteY451" fmla="*/ 33814 h 38100"/>
                <a:gd name="connsiteX452" fmla="*/ 1024414 w 5010150"/>
                <a:gd name="connsiteY452" fmla="*/ 28099 h 38100"/>
                <a:gd name="connsiteX453" fmla="*/ 1024414 w 5010150"/>
                <a:gd name="connsiteY453" fmla="*/ 28099 h 38100"/>
                <a:gd name="connsiteX454" fmla="*/ 1024414 w 5010150"/>
                <a:gd name="connsiteY454" fmla="*/ 28099 h 38100"/>
                <a:gd name="connsiteX455" fmla="*/ 1024414 w 5010150"/>
                <a:gd name="connsiteY455" fmla="*/ 28099 h 38100"/>
                <a:gd name="connsiteX456" fmla="*/ 1681639 w 5010150"/>
                <a:gd name="connsiteY456" fmla="*/ 28099 h 38100"/>
                <a:gd name="connsiteX457" fmla="*/ 1670209 w 5010150"/>
                <a:gd name="connsiteY457" fmla="*/ 28099 h 38100"/>
                <a:gd name="connsiteX458" fmla="*/ 1675924 w 5010150"/>
                <a:gd name="connsiteY458" fmla="*/ 33814 h 38100"/>
                <a:gd name="connsiteX459" fmla="*/ 1681639 w 5010150"/>
                <a:gd name="connsiteY459" fmla="*/ 28099 h 38100"/>
                <a:gd name="connsiteX460" fmla="*/ 1681639 w 5010150"/>
                <a:gd name="connsiteY460" fmla="*/ 28099 h 38100"/>
                <a:gd name="connsiteX461" fmla="*/ 1681639 w 5010150"/>
                <a:gd name="connsiteY461" fmla="*/ 28099 h 38100"/>
                <a:gd name="connsiteX462" fmla="*/ 1681639 w 5010150"/>
                <a:gd name="connsiteY462" fmla="*/ 28099 h 38100"/>
                <a:gd name="connsiteX463" fmla="*/ 458629 w 5010150"/>
                <a:gd name="connsiteY463" fmla="*/ 20479 h 38100"/>
                <a:gd name="connsiteX464" fmla="*/ 447199 w 5010150"/>
                <a:gd name="connsiteY464" fmla="*/ 26194 h 38100"/>
                <a:gd name="connsiteX465" fmla="*/ 458629 w 5010150"/>
                <a:gd name="connsiteY465" fmla="*/ 20479 h 38100"/>
                <a:gd name="connsiteX466" fmla="*/ 458629 w 5010150"/>
                <a:gd name="connsiteY466" fmla="*/ 20479 h 38100"/>
                <a:gd name="connsiteX467" fmla="*/ 458629 w 5010150"/>
                <a:gd name="connsiteY467" fmla="*/ 20479 h 38100"/>
                <a:gd name="connsiteX468" fmla="*/ 458629 w 5010150"/>
                <a:gd name="connsiteY468" fmla="*/ 20479 h 38100"/>
                <a:gd name="connsiteX469" fmla="*/ 2017871 w 5010150"/>
                <a:gd name="connsiteY469" fmla="*/ 20479 h 38100"/>
                <a:gd name="connsiteX470" fmla="*/ 2006441 w 5010150"/>
                <a:gd name="connsiteY470" fmla="*/ 26194 h 38100"/>
                <a:gd name="connsiteX471" fmla="*/ 2017871 w 5010150"/>
                <a:gd name="connsiteY471" fmla="*/ 20479 h 38100"/>
                <a:gd name="connsiteX472" fmla="*/ 2017871 w 5010150"/>
                <a:gd name="connsiteY472" fmla="*/ 20479 h 38100"/>
                <a:gd name="connsiteX473" fmla="*/ 2017871 w 5010150"/>
                <a:gd name="connsiteY473" fmla="*/ 20479 h 38100"/>
                <a:gd name="connsiteX474" fmla="*/ 2017871 w 5010150"/>
                <a:gd name="connsiteY474" fmla="*/ 20479 h 38100"/>
                <a:gd name="connsiteX475" fmla="*/ 2587466 w 5010150"/>
                <a:gd name="connsiteY475" fmla="*/ 20479 h 38100"/>
                <a:gd name="connsiteX476" fmla="*/ 2544604 w 5010150"/>
                <a:gd name="connsiteY476" fmla="*/ 20479 h 38100"/>
                <a:gd name="connsiteX477" fmla="*/ 2544604 w 5010150"/>
                <a:gd name="connsiteY477" fmla="*/ 26194 h 38100"/>
                <a:gd name="connsiteX478" fmla="*/ 2550319 w 5010150"/>
                <a:gd name="connsiteY478" fmla="*/ 26194 h 38100"/>
                <a:gd name="connsiteX479" fmla="*/ 2587466 w 5010150"/>
                <a:gd name="connsiteY479" fmla="*/ 20479 h 38100"/>
                <a:gd name="connsiteX480" fmla="*/ 2587466 w 5010150"/>
                <a:gd name="connsiteY480" fmla="*/ 20479 h 38100"/>
                <a:gd name="connsiteX481" fmla="*/ 2587466 w 5010150"/>
                <a:gd name="connsiteY481" fmla="*/ 20479 h 38100"/>
                <a:gd name="connsiteX482" fmla="*/ 2587466 w 5010150"/>
                <a:gd name="connsiteY482" fmla="*/ 20479 h 38100"/>
                <a:gd name="connsiteX483" fmla="*/ 620554 w 5010150"/>
                <a:gd name="connsiteY483" fmla="*/ 14764 h 38100"/>
                <a:gd name="connsiteX484" fmla="*/ 595789 w 5010150"/>
                <a:gd name="connsiteY484" fmla="*/ 26194 h 38100"/>
                <a:gd name="connsiteX485" fmla="*/ 620554 w 5010150"/>
                <a:gd name="connsiteY485" fmla="*/ 14764 h 38100"/>
                <a:gd name="connsiteX486" fmla="*/ 620554 w 5010150"/>
                <a:gd name="connsiteY486" fmla="*/ 14764 h 38100"/>
                <a:gd name="connsiteX487" fmla="*/ 620554 w 5010150"/>
                <a:gd name="connsiteY487" fmla="*/ 14764 h 38100"/>
                <a:gd name="connsiteX488" fmla="*/ 620554 w 5010150"/>
                <a:gd name="connsiteY488" fmla="*/ 14764 h 38100"/>
                <a:gd name="connsiteX489" fmla="*/ 755809 w 5010150"/>
                <a:gd name="connsiteY489" fmla="*/ 14764 h 38100"/>
                <a:gd name="connsiteX490" fmla="*/ 755809 w 5010150"/>
                <a:gd name="connsiteY490" fmla="*/ 26194 h 38100"/>
                <a:gd name="connsiteX491" fmla="*/ 750094 w 5010150"/>
                <a:gd name="connsiteY491" fmla="*/ 26194 h 38100"/>
                <a:gd name="connsiteX492" fmla="*/ 750094 w 5010150"/>
                <a:gd name="connsiteY492" fmla="*/ 14764 h 38100"/>
                <a:gd name="connsiteX493" fmla="*/ 755809 w 5010150"/>
                <a:gd name="connsiteY493" fmla="*/ 14764 h 38100"/>
                <a:gd name="connsiteX494" fmla="*/ 755809 w 5010150"/>
                <a:gd name="connsiteY494" fmla="*/ 14764 h 38100"/>
                <a:gd name="connsiteX495" fmla="*/ 755809 w 5010150"/>
                <a:gd name="connsiteY495" fmla="*/ 14764 h 38100"/>
                <a:gd name="connsiteX496" fmla="*/ 755809 w 5010150"/>
                <a:gd name="connsiteY496" fmla="*/ 14764 h 38100"/>
                <a:gd name="connsiteX497" fmla="*/ 3004661 w 5010150"/>
                <a:gd name="connsiteY497" fmla="*/ 14764 h 38100"/>
                <a:gd name="connsiteX498" fmla="*/ 3004661 w 5010150"/>
                <a:gd name="connsiteY498" fmla="*/ 20479 h 38100"/>
                <a:gd name="connsiteX499" fmla="*/ 3010376 w 5010150"/>
                <a:gd name="connsiteY499" fmla="*/ 20479 h 38100"/>
                <a:gd name="connsiteX500" fmla="*/ 2998946 w 5010150"/>
                <a:gd name="connsiteY500" fmla="*/ 26194 h 38100"/>
                <a:gd name="connsiteX501" fmla="*/ 3004661 w 5010150"/>
                <a:gd name="connsiteY501" fmla="*/ 14764 h 38100"/>
                <a:gd name="connsiteX502" fmla="*/ 3004661 w 5010150"/>
                <a:gd name="connsiteY502" fmla="*/ 14764 h 38100"/>
                <a:gd name="connsiteX503" fmla="*/ 3004661 w 5010150"/>
                <a:gd name="connsiteY503" fmla="*/ 14764 h 38100"/>
                <a:gd name="connsiteX504" fmla="*/ 3004661 w 5010150"/>
                <a:gd name="connsiteY504" fmla="*/ 14764 h 38100"/>
                <a:gd name="connsiteX505" fmla="*/ 3128486 w 5010150"/>
                <a:gd name="connsiteY505" fmla="*/ 14764 h 38100"/>
                <a:gd name="connsiteX506" fmla="*/ 3109436 w 5010150"/>
                <a:gd name="connsiteY506" fmla="*/ 20479 h 38100"/>
                <a:gd name="connsiteX507" fmla="*/ 3109436 w 5010150"/>
                <a:gd name="connsiteY507" fmla="*/ 26194 h 38100"/>
                <a:gd name="connsiteX508" fmla="*/ 3128486 w 5010150"/>
                <a:gd name="connsiteY508" fmla="*/ 26194 h 38100"/>
                <a:gd name="connsiteX509" fmla="*/ 3128486 w 5010150"/>
                <a:gd name="connsiteY509" fmla="*/ 14764 h 38100"/>
                <a:gd name="connsiteX510" fmla="*/ 3128486 w 5010150"/>
                <a:gd name="connsiteY510" fmla="*/ 14764 h 38100"/>
                <a:gd name="connsiteX511" fmla="*/ 3128486 w 5010150"/>
                <a:gd name="connsiteY511" fmla="*/ 14764 h 38100"/>
                <a:gd name="connsiteX512" fmla="*/ 3128486 w 5010150"/>
                <a:gd name="connsiteY512" fmla="*/ 14764 h 38100"/>
                <a:gd name="connsiteX513" fmla="*/ 3705701 w 5010150"/>
                <a:gd name="connsiteY513" fmla="*/ 14764 h 38100"/>
                <a:gd name="connsiteX514" fmla="*/ 3705701 w 5010150"/>
                <a:gd name="connsiteY514" fmla="*/ 26194 h 38100"/>
                <a:gd name="connsiteX515" fmla="*/ 3699986 w 5010150"/>
                <a:gd name="connsiteY515" fmla="*/ 26194 h 38100"/>
                <a:gd name="connsiteX516" fmla="*/ 3699986 w 5010150"/>
                <a:gd name="connsiteY516" fmla="*/ 14764 h 38100"/>
                <a:gd name="connsiteX517" fmla="*/ 3705701 w 5010150"/>
                <a:gd name="connsiteY517" fmla="*/ 14764 h 38100"/>
                <a:gd name="connsiteX518" fmla="*/ 3705701 w 5010150"/>
                <a:gd name="connsiteY518" fmla="*/ 14764 h 38100"/>
                <a:gd name="connsiteX519" fmla="*/ 3705701 w 5010150"/>
                <a:gd name="connsiteY519" fmla="*/ 14764 h 38100"/>
                <a:gd name="connsiteX520" fmla="*/ 3705701 w 5010150"/>
                <a:gd name="connsiteY520" fmla="*/ 14764 h 38100"/>
                <a:gd name="connsiteX521" fmla="*/ 3816191 w 5010150"/>
                <a:gd name="connsiteY521" fmla="*/ 14764 h 38100"/>
                <a:gd name="connsiteX522" fmla="*/ 3821906 w 5010150"/>
                <a:gd name="connsiteY522" fmla="*/ 26194 h 38100"/>
                <a:gd name="connsiteX523" fmla="*/ 3816191 w 5010150"/>
                <a:gd name="connsiteY523" fmla="*/ 14764 h 38100"/>
                <a:gd name="connsiteX524" fmla="*/ 3816191 w 5010150"/>
                <a:gd name="connsiteY524" fmla="*/ 14764 h 38100"/>
                <a:gd name="connsiteX525" fmla="*/ 3816191 w 5010150"/>
                <a:gd name="connsiteY525" fmla="*/ 14764 h 38100"/>
                <a:gd name="connsiteX526" fmla="*/ 3816191 w 5010150"/>
                <a:gd name="connsiteY526" fmla="*/ 14764 h 38100"/>
                <a:gd name="connsiteX527" fmla="*/ 1905476 w 5010150"/>
                <a:gd name="connsiteY527" fmla="*/ 9049 h 38100"/>
                <a:gd name="connsiteX528" fmla="*/ 1894046 w 5010150"/>
                <a:gd name="connsiteY528" fmla="*/ 28099 h 38100"/>
                <a:gd name="connsiteX529" fmla="*/ 1905476 w 5010150"/>
                <a:gd name="connsiteY529" fmla="*/ 9049 h 38100"/>
                <a:gd name="connsiteX530" fmla="*/ 1905476 w 5010150"/>
                <a:gd name="connsiteY530" fmla="*/ 9049 h 38100"/>
                <a:gd name="connsiteX531" fmla="*/ 1905476 w 5010150"/>
                <a:gd name="connsiteY531" fmla="*/ 9049 h 38100"/>
                <a:gd name="connsiteX532" fmla="*/ 1905476 w 5010150"/>
                <a:gd name="connsiteY532" fmla="*/ 9049 h 38100"/>
                <a:gd name="connsiteX533" fmla="*/ 2892266 w 5010150"/>
                <a:gd name="connsiteY533" fmla="*/ 9049 h 38100"/>
                <a:gd name="connsiteX534" fmla="*/ 2880836 w 5010150"/>
                <a:gd name="connsiteY534" fmla="*/ 9049 h 38100"/>
                <a:gd name="connsiteX535" fmla="*/ 2880836 w 5010150"/>
                <a:gd name="connsiteY535" fmla="*/ 14764 h 38100"/>
                <a:gd name="connsiteX536" fmla="*/ 2892266 w 5010150"/>
                <a:gd name="connsiteY536" fmla="*/ 9049 h 38100"/>
                <a:gd name="connsiteX537" fmla="*/ 2892266 w 5010150"/>
                <a:gd name="connsiteY537" fmla="*/ 9049 h 38100"/>
                <a:gd name="connsiteX538" fmla="*/ 2892266 w 5010150"/>
                <a:gd name="connsiteY538" fmla="*/ 9049 h 38100"/>
                <a:gd name="connsiteX539" fmla="*/ 2892266 w 5010150"/>
                <a:gd name="connsiteY539" fmla="*/ 9049 h 38100"/>
                <a:gd name="connsiteX540" fmla="*/ 3115151 w 5010150"/>
                <a:gd name="connsiteY540" fmla="*/ 9049 h 38100"/>
                <a:gd name="connsiteX541" fmla="*/ 3090386 w 5010150"/>
                <a:gd name="connsiteY541" fmla="*/ 14764 h 38100"/>
                <a:gd name="connsiteX542" fmla="*/ 3090386 w 5010150"/>
                <a:gd name="connsiteY542" fmla="*/ 20479 h 38100"/>
                <a:gd name="connsiteX543" fmla="*/ 3115151 w 5010150"/>
                <a:gd name="connsiteY543" fmla="*/ 9049 h 38100"/>
                <a:gd name="connsiteX544" fmla="*/ 3115151 w 5010150"/>
                <a:gd name="connsiteY544" fmla="*/ 9049 h 38100"/>
                <a:gd name="connsiteX545" fmla="*/ 3115151 w 5010150"/>
                <a:gd name="connsiteY545" fmla="*/ 9049 h 38100"/>
                <a:gd name="connsiteX546" fmla="*/ 3115151 w 5010150"/>
                <a:gd name="connsiteY546" fmla="*/ 9049 h 38100"/>
                <a:gd name="connsiteX547" fmla="*/ 4332447 w 5010150"/>
                <a:gd name="connsiteY547" fmla="*/ 9049 h 38100"/>
                <a:gd name="connsiteX548" fmla="*/ 4332447 w 5010150"/>
                <a:gd name="connsiteY548" fmla="*/ 20479 h 38100"/>
                <a:gd name="connsiteX549" fmla="*/ 4321017 w 5010150"/>
                <a:gd name="connsiteY549" fmla="*/ 20479 h 38100"/>
                <a:gd name="connsiteX550" fmla="*/ 4321017 w 5010150"/>
                <a:gd name="connsiteY550" fmla="*/ 14764 h 38100"/>
                <a:gd name="connsiteX551" fmla="*/ 4332447 w 5010150"/>
                <a:gd name="connsiteY551" fmla="*/ 9049 h 38100"/>
                <a:gd name="connsiteX552" fmla="*/ 4332447 w 5010150"/>
                <a:gd name="connsiteY552" fmla="*/ 9049 h 38100"/>
                <a:gd name="connsiteX553" fmla="*/ 4332447 w 5010150"/>
                <a:gd name="connsiteY553" fmla="*/ 9049 h 38100"/>
                <a:gd name="connsiteX554" fmla="*/ 4332447 w 5010150"/>
                <a:gd name="connsiteY554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</a:cxnLst>
              <a:rect l="l" t="t" r="r" b="b"/>
              <a:pathLst>
                <a:path w="5010150" h="38100">
                  <a:moveTo>
                    <a:pt x="4979194" y="9049"/>
                  </a:moveTo>
                  <a:cubicBezTo>
                    <a:pt x="4977289" y="10954"/>
                    <a:pt x="4973479" y="12859"/>
                    <a:pt x="4971574" y="14764"/>
                  </a:cubicBezTo>
                  <a:cubicBezTo>
                    <a:pt x="4975384" y="22384"/>
                    <a:pt x="4975384" y="28099"/>
                    <a:pt x="4977289" y="33814"/>
                  </a:cubicBezTo>
                  <a:lnTo>
                    <a:pt x="5003959" y="33814"/>
                  </a:lnTo>
                  <a:cubicBezTo>
                    <a:pt x="5003959" y="28099"/>
                    <a:pt x="5003959" y="20479"/>
                    <a:pt x="5003959" y="9049"/>
                  </a:cubicBezTo>
                  <a:lnTo>
                    <a:pt x="5003959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close/>
                  <a:moveTo>
                    <a:pt x="4864894" y="9049"/>
                  </a:moveTo>
                  <a:cubicBezTo>
                    <a:pt x="4868704" y="16669"/>
                    <a:pt x="4874419" y="26194"/>
                    <a:pt x="4878229" y="33814"/>
                  </a:cubicBezTo>
                  <a:cubicBezTo>
                    <a:pt x="4887754" y="28099"/>
                    <a:pt x="4897279" y="10954"/>
                    <a:pt x="4902994" y="22384"/>
                  </a:cubicBezTo>
                  <a:cubicBezTo>
                    <a:pt x="4906804" y="26194"/>
                    <a:pt x="4910614" y="31909"/>
                    <a:pt x="4912519" y="35719"/>
                  </a:cubicBezTo>
                  <a:lnTo>
                    <a:pt x="4923949" y="35719"/>
                  </a:lnTo>
                  <a:cubicBezTo>
                    <a:pt x="4923949" y="33814"/>
                    <a:pt x="4925854" y="31909"/>
                    <a:pt x="4927759" y="28099"/>
                  </a:cubicBezTo>
                  <a:cubicBezTo>
                    <a:pt x="4927759" y="28099"/>
                    <a:pt x="4927759" y="31909"/>
                    <a:pt x="4927759" y="35719"/>
                  </a:cubicBezTo>
                  <a:lnTo>
                    <a:pt x="4933474" y="35719"/>
                  </a:lnTo>
                  <a:lnTo>
                    <a:pt x="4933474" y="28099"/>
                  </a:lnTo>
                  <a:lnTo>
                    <a:pt x="4939189" y="28099"/>
                  </a:lnTo>
                  <a:cubicBezTo>
                    <a:pt x="4937284" y="20479"/>
                    <a:pt x="4933474" y="14764"/>
                    <a:pt x="4931569" y="9049"/>
                  </a:cubicBezTo>
                  <a:lnTo>
                    <a:pt x="4864894" y="9049"/>
                  </a:lnTo>
                  <a:lnTo>
                    <a:pt x="4864894" y="9049"/>
                  </a:lnTo>
                  <a:lnTo>
                    <a:pt x="4864894" y="9049"/>
                  </a:lnTo>
                  <a:lnTo>
                    <a:pt x="4864894" y="9049"/>
                  </a:lnTo>
                  <a:close/>
                  <a:moveTo>
                    <a:pt x="4432459" y="9049"/>
                  </a:moveTo>
                  <a:lnTo>
                    <a:pt x="4432459" y="9049"/>
                  </a:lnTo>
                  <a:cubicBezTo>
                    <a:pt x="4430554" y="9049"/>
                    <a:pt x="4430554" y="9049"/>
                    <a:pt x="4432459" y="9049"/>
                  </a:cubicBezTo>
                  <a:lnTo>
                    <a:pt x="4376261" y="9049"/>
                  </a:lnTo>
                  <a:lnTo>
                    <a:pt x="4376261" y="9049"/>
                  </a:lnTo>
                  <a:lnTo>
                    <a:pt x="4376261" y="9049"/>
                  </a:lnTo>
                  <a:lnTo>
                    <a:pt x="4301014" y="9049"/>
                  </a:lnTo>
                  <a:lnTo>
                    <a:pt x="4301014" y="9049"/>
                  </a:lnTo>
                  <a:lnTo>
                    <a:pt x="4250531" y="9049"/>
                  </a:lnTo>
                  <a:lnTo>
                    <a:pt x="4250531" y="9049"/>
                  </a:lnTo>
                  <a:lnTo>
                    <a:pt x="4190524" y="9049"/>
                  </a:lnTo>
                  <a:cubicBezTo>
                    <a:pt x="4188619" y="10954"/>
                    <a:pt x="4188619" y="12859"/>
                    <a:pt x="4188619" y="14764"/>
                  </a:cubicBezTo>
                  <a:cubicBezTo>
                    <a:pt x="4184809" y="16669"/>
                    <a:pt x="4184809" y="16669"/>
                    <a:pt x="4182904" y="20479"/>
                  </a:cubicBezTo>
                  <a:lnTo>
                    <a:pt x="4194334" y="20479"/>
                  </a:lnTo>
                  <a:cubicBezTo>
                    <a:pt x="4198144" y="26194"/>
                    <a:pt x="4209574" y="10954"/>
                    <a:pt x="4231481" y="9049"/>
                  </a:cubicBezTo>
                  <a:cubicBezTo>
                    <a:pt x="4229576" y="24289"/>
                    <a:pt x="4229576" y="28099"/>
                    <a:pt x="4229576" y="33814"/>
                  </a:cubicBezTo>
                  <a:lnTo>
                    <a:pt x="4488656" y="33814"/>
                  </a:lnTo>
                  <a:cubicBezTo>
                    <a:pt x="4481036" y="22384"/>
                    <a:pt x="4471511" y="14764"/>
                    <a:pt x="4461986" y="9049"/>
                  </a:cubicBezTo>
                  <a:lnTo>
                    <a:pt x="4432459" y="9049"/>
                  </a:lnTo>
                  <a:lnTo>
                    <a:pt x="4432459" y="9049"/>
                  </a:lnTo>
                  <a:lnTo>
                    <a:pt x="4432459" y="9049"/>
                  </a:lnTo>
                  <a:lnTo>
                    <a:pt x="4432459" y="9049"/>
                  </a:lnTo>
                  <a:close/>
                  <a:moveTo>
                    <a:pt x="3806666" y="9049"/>
                  </a:moveTo>
                  <a:cubicBezTo>
                    <a:pt x="3802856" y="14764"/>
                    <a:pt x="3800951" y="22384"/>
                    <a:pt x="3799046" y="28099"/>
                  </a:cubicBezTo>
                  <a:lnTo>
                    <a:pt x="3818096" y="33814"/>
                  </a:lnTo>
                  <a:lnTo>
                    <a:pt x="3818096" y="33814"/>
                  </a:lnTo>
                  <a:lnTo>
                    <a:pt x="3889534" y="33814"/>
                  </a:lnTo>
                  <a:cubicBezTo>
                    <a:pt x="3891439" y="24289"/>
                    <a:pt x="3893344" y="16669"/>
                    <a:pt x="3897154" y="9049"/>
                  </a:cubicBezTo>
                  <a:lnTo>
                    <a:pt x="3806666" y="9049"/>
                  </a:lnTo>
                  <a:lnTo>
                    <a:pt x="3806666" y="9049"/>
                  </a:lnTo>
                  <a:lnTo>
                    <a:pt x="3806666" y="9049"/>
                  </a:lnTo>
                  <a:lnTo>
                    <a:pt x="3806666" y="9049"/>
                  </a:lnTo>
                  <a:close/>
                  <a:moveTo>
                    <a:pt x="3742849" y="9049"/>
                  </a:moveTo>
                  <a:cubicBezTo>
                    <a:pt x="3742849" y="14764"/>
                    <a:pt x="3746659" y="10954"/>
                    <a:pt x="3737134" y="14764"/>
                  </a:cubicBezTo>
                  <a:cubicBezTo>
                    <a:pt x="3739039" y="10954"/>
                    <a:pt x="3739039" y="9049"/>
                    <a:pt x="3739039" y="9049"/>
                  </a:cubicBezTo>
                  <a:lnTo>
                    <a:pt x="3686651" y="9049"/>
                  </a:lnTo>
                  <a:cubicBezTo>
                    <a:pt x="3686651" y="14764"/>
                    <a:pt x="3684746" y="16669"/>
                    <a:pt x="3680936" y="22384"/>
                  </a:cubicBezTo>
                  <a:cubicBezTo>
                    <a:pt x="3680936" y="16669"/>
                    <a:pt x="3680936" y="12859"/>
                    <a:pt x="3680936" y="10954"/>
                  </a:cubicBezTo>
                  <a:lnTo>
                    <a:pt x="3659981" y="10954"/>
                  </a:lnTo>
                  <a:cubicBezTo>
                    <a:pt x="3659981" y="12859"/>
                    <a:pt x="3661886" y="14764"/>
                    <a:pt x="3661886" y="16669"/>
                  </a:cubicBezTo>
                  <a:cubicBezTo>
                    <a:pt x="3654266" y="20479"/>
                    <a:pt x="3642836" y="24289"/>
                    <a:pt x="3637121" y="28099"/>
                  </a:cubicBezTo>
                  <a:cubicBezTo>
                    <a:pt x="3648551" y="30004"/>
                    <a:pt x="3652361" y="31909"/>
                    <a:pt x="3654266" y="35719"/>
                  </a:cubicBezTo>
                  <a:lnTo>
                    <a:pt x="3667601" y="35719"/>
                  </a:lnTo>
                  <a:lnTo>
                    <a:pt x="3667601" y="28099"/>
                  </a:lnTo>
                  <a:lnTo>
                    <a:pt x="3673316" y="28099"/>
                  </a:lnTo>
                  <a:cubicBezTo>
                    <a:pt x="3673316" y="31909"/>
                    <a:pt x="3673316" y="33814"/>
                    <a:pt x="3671411" y="35719"/>
                  </a:cubicBezTo>
                  <a:lnTo>
                    <a:pt x="3708559" y="35719"/>
                  </a:lnTo>
                  <a:cubicBezTo>
                    <a:pt x="3712369" y="30004"/>
                    <a:pt x="3712369" y="24289"/>
                    <a:pt x="3721894" y="16669"/>
                  </a:cubicBezTo>
                  <a:cubicBezTo>
                    <a:pt x="3721894" y="24289"/>
                    <a:pt x="3721894" y="30004"/>
                    <a:pt x="3721894" y="35719"/>
                  </a:cubicBezTo>
                  <a:lnTo>
                    <a:pt x="3748564" y="35719"/>
                  </a:lnTo>
                  <a:cubicBezTo>
                    <a:pt x="3748564" y="35719"/>
                    <a:pt x="3748564" y="35719"/>
                    <a:pt x="3746659" y="35719"/>
                  </a:cubicBezTo>
                  <a:cubicBezTo>
                    <a:pt x="3750469" y="26194"/>
                    <a:pt x="3750469" y="18574"/>
                    <a:pt x="3750469" y="10954"/>
                  </a:cubicBezTo>
                  <a:lnTo>
                    <a:pt x="3742849" y="9049"/>
                  </a:lnTo>
                  <a:lnTo>
                    <a:pt x="3742849" y="9049"/>
                  </a:lnTo>
                  <a:lnTo>
                    <a:pt x="3742849" y="9049"/>
                  </a:lnTo>
                  <a:lnTo>
                    <a:pt x="3742849" y="9049"/>
                  </a:lnTo>
                  <a:close/>
                  <a:moveTo>
                    <a:pt x="3513296" y="9049"/>
                  </a:moveTo>
                  <a:lnTo>
                    <a:pt x="3513296" y="14764"/>
                  </a:lnTo>
                  <a:cubicBezTo>
                    <a:pt x="3494246" y="12859"/>
                    <a:pt x="3496151" y="16669"/>
                    <a:pt x="3492341" y="9049"/>
                  </a:cubicBezTo>
                  <a:lnTo>
                    <a:pt x="3467576" y="9049"/>
                  </a:lnTo>
                  <a:cubicBezTo>
                    <a:pt x="3471386" y="16669"/>
                    <a:pt x="3473291" y="26194"/>
                    <a:pt x="3477101" y="33814"/>
                  </a:cubicBezTo>
                  <a:cubicBezTo>
                    <a:pt x="3479006" y="33814"/>
                    <a:pt x="3482816" y="33814"/>
                    <a:pt x="3484721" y="33814"/>
                  </a:cubicBezTo>
                  <a:lnTo>
                    <a:pt x="3552349" y="33814"/>
                  </a:lnTo>
                  <a:cubicBezTo>
                    <a:pt x="3550444" y="30004"/>
                    <a:pt x="3548539" y="26194"/>
                    <a:pt x="3546634" y="20479"/>
                  </a:cubicBezTo>
                  <a:cubicBezTo>
                    <a:pt x="3563779" y="20479"/>
                    <a:pt x="3548539" y="26194"/>
                    <a:pt x="3565684" y="14764"/>
                  </a:cubicBezTo>
                  <a:cubicBezTo>
                    <a:pt x="3569494" y="22384"/>
                    <a:pt x="3573304" y="28099"/>
                    <a:pt x="3575209" y="33814"/>
                  </a:cubicBezTo>
                  <a:lnTo>
                    <a:pt x="3635216" y="33814"/>
                  </a:lnTo>
                  <a:cubicBezTo>
                    <a:pt x="3633311" y="30004"/>
                    <a:pt x="3631406" y="24289"/>
                    <a:pt x="3627596" y="20479"/>
                  </a:cubicBezTo>
                  <a:cubicBezTo>
                    <a:pt x="3616166" y="28099"/>
                    <a:pt x="3616166" y="22384"/>
                    <a:pt x="3602831" y="26194"/>
                  </a:cubicBezTo>
                  <a:cubicBezTo>
                    <a:pt x="3604736" y="20479"/>
                    <a:pt x="3606641" y="14764"/>
                    <a:pt x="3606641" y="7144"/>
                  </a:cubicBezTo>
                  <a:lnTo>
                    <a:pt x="3514249" y="7144"/>
                  </a:lnTo>
                  <a:lnTo>
                    <a:pt x="3514249" y="9049"/>
                  </a:lnTo>
                  <a:lnTo>
                    <a:pt x="3513296" y="9049"/>
                  </a:lnTo>
                  <a:lnTo>
                    <a:pt x="3513296" y="9049"/>
                  </a:lnTo>
                  <a:close/>
                  <a:moveTo>
                    <a:pt x="3340894" y="9049"/>
                  </a:moveTo>
                  <a:lnTo>
                    <a:pt x="3344704" y="22384"/>
                  </a:lnTo>
                  <a:lnTo>
                    <a:pt x="3338989" y="22384"/>
                  </a:lnTo>
                  <a:lnTo>
                    <a:pt x="3338989" y="16669"/>
                  </a:lnTo>
                  <a:cubicBezTo>
                    <a:pt x="3335179" y="10954"/>
                    <a:pt x="3333274" y="10954"/>
                    <a:pt x="3335179" y="10954"/>
                  </a:cubicBezTo>
                  <a:lnTo>
                    <a:pt x="3312319" y="10954"/>
                  </a:lnTo>
                  <a:cubicBezTo>
                    <a:pt x="3316129" y="20479"/>
                    <a:pt x="3321844" y="20479"/>
                    <a:pt x="3325654" y="35719"/>
                  </a:cubicBezTo>
                  <a:lnTo>
                    <a:pt x="3460909" y="35719"/>
                  </a:lnTo>
                  <a:cubicBezTo>
                    <a:pt x="3457099" y="28099"/>
                    <a:pt x="3453289" y="18574"/>
                    <a:pt x="345138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26594" y="9049"/>
                  </a:moveTo>
                  <a:cubicBezTo>
                    <a:pt x="3226594" y="10954"/>
                    <a:pt x="3226594" y="12859"/>
                    <a:pt x="3226594" y="14764"/>
                  </a:cubicBezTo>
                  <a:cubicBezTo>
                    <a:pt x="3241834" y="22384"/>
                    <a:pt x="3236119" y="26194"/>
                    <a:pt x="3251359" y="33814"/>
                  </a:cubicBezTo>
                  <a:cubicBezTo>
                    <a:pt x="3258979" y="28099"/>
                    <a:pt x="3266599" y="28099"/>
                    <a:pt x="3281839" y="28099"/>
                  </a:cubicBezTo>
                  <a:cubicBezTo>
                    <a:pt x="3281839" y="30004"/>
                    <a:pt x="3283744" y="31909"/>
                    <a:pt x="3283744" y="35719"/>
                  </a:cubicBezTo>
                  <a:lnTo>
                    <a:pt x="3300889" y="35719"/>
                  </a:lnTo>
                  <a:cubicBezTo>
                    <a:pt x="3298984" y="28099"/>
                    <a:pt x="3295174" y="20479"/>
                    <a:pt x="3291364" y="10954"/>
                  </a:cubicBezTo>
                  <a:lnTo>
                    <a:pt x="3226594" y="9049"/>
                  </a:lnTo>
                  <a:lnTo>
                    <a:pt x="3226594" y="9049"/>
                  </a:lnTo>
                  <a:lnTo>
                    <a:pt x="3226594" y="9049"/>
                  </a:lnTo>
                  <a:lnTo>
                    <a:pt x="3226594" y="9049"/>
                  </a:lnTo>
                  <a:close/>
                  <a:moveTo>
                    <a:pt x="3128486" y="9049"/>
                  </a:moveTo>
                  <a:cubicBezTo>
                    <a:pt x="3136106" y="16669"/>
                    <a:pt x="3132296" y="12859"/>
                    <a:pt x="3139916" y="28099"/>
                  </a:cubicBezTo>
                  <a:cubicBezTo>
                    <a:pt x="3151346" y="24289"/>
                    <a:pt x="3145631" y="26194"/>
                    <a:pt x="3151346" y="22384"/>
                  </a:cubicBezTo>
                  <a:cubicBezTo>
                    <a:pt x="3157061" y="20479"/>
                    <a:pt x="3166586" y="16669"/>
                    <a:pt x="3174206" y="10954"/>
                  </a:cubicBezTo>
                  <a:lnTo>
                    <a:pt x="3128486" y="9049"/>
                  </a:lnTo>
                  <a:lnTo>
                    <a:pt x="3128486" y="9049"/>
                  </a:lnTo>
                  <a:lnTo>
                    <a:pt x="3128486" y="9049"/>
                  </a:lnTo>
                  <a:lnTo>
                    <a:pt x="3128486" y="9049"/>
                  </a:lnTo>
                  <a:close/>
                  <a:moveTo>
                    <a:pt x="2985611" y="9049"/>
                  </a:moveTo>
                  <a:cubicBezTo>
                    <a:pt x="2983706" y="16669"/>
                    <a:pt x="2983706" y="24289"/>
                    <a:pt x="2983706" y="33814"/>
                  </a:cubicBezTo>
                  <a:lnTo>
                    <a:pt x="3020854" y="33814"/>
                  </a:lnTo>
                  <a:cubicBezTo>
                    <a:pt x="3018949" y="30004"/>
                    <a:pt x="3018949" y="26194"/>
                    <a:pt x="3017044" y="20479"/>
                  </a:cubicBezTo>
                  <a:cubicBezTo>
                    <a:pt x="3020854" y="18574"/>
                    <a:pt x="3020854" y="18574"/>
                    <a:pt x="3022759" y="14764"/>
                  </a:cubicBezTo>
                  <a:cubicBezTo>
                    <a:pt x="3026569" y="16669"/>
                    <a:pt x="3026569" y="16669"/>
                    <a:pt x="3028474" y="20479"/>
                  </a:cubicBezTo>
                  <a:cubicBezTo>
                    <a:pt x="3032284" y="24289"/>
                    <a:pt x="3034189" y="28099"/>
                    <a:pt x="3036094" y="33814"/>
                  </a:cubicBezTo>
                  <a:lnTo>
                    <a:pt x="3055144" y="33814"/>
                  </a:lnTo>
                  <a:cubicBezTo>
                    <a:pt x="3057049" y="31909"/>
                    <a:pt x="3057049" y="30004"/>
                    <a:pt x="3058954" y="26194"/>
                  </a:cubicBezTo>
                  <a:cubicBezTo>
                    <a:pt x="3045619" y="24289"/>
                    <a:pt x="3047524" y="24289"/>
                    <a:pt x="3039904" y="20479"/>
                  </a:cubicBezTo>
                  <a:cubicBezTo>
                    <a:pt x="3043714" y="18574"/>
                    <a:pt x="3047524" y="12859"/>
                    <a:pt x="3049429" y="7144"/>
                  </a:cubicBezTo>
                  <a:lnTo>
                    <a:pt x="2985611" y="9049"/>
                  </a:lnTo>
                  <a:lnTo>
                    <a:pt x="2985611" y="9049"/>
                  </a:lnTo>
                  <a:lnTo>
                    <a:pt x="2985611" y="9049"/>
                  </a:lnTo>
                  <a:lnTo>
                    <a:pt x="2985611" y="9049"/>
                  </a:lnTo>
                  <a:close/>
                  <a:moveTo>
                    <a:pt x="2902744" y="9049"/>
                  </a:moveTo>
                  <a:cubicBezTo>
                    <a:pt x="2902744" y="14764"/>
                    <a:pt x="2902744" y="18574"/>
                    <a:pt x="2904649" y="22384"/>
                  </a:cubicBezTo>
                  <a:cubicBezTo>
                    <a:pt x="2910364" y="28099"/>
                    <a:pt x="2916079" y="31909"/>
                    <a:pt x="2921794" y="35719"/>
                  </a:cubicBezTo>
                  <a:lnTo>
                    <a:pt x="2960846" y="35719"/>
                  </a:lnTo>
                  <a:lnTo>
                    <a:pt x="2960846" y="35719"/>
                  </a:lnTo>
                  <a:cubicBezTo>
                    <a:pt x="2955131" y="28099"/>
                    <a:pt x="2951321" y="20479"/>
                    <a:pt x="2949416" y="10954"/>
                  </a:cubicBezTo>
                  <a:lnTo>
                    <a:pt x="2902744" y="9049"/>
                  </a:lnTo>
                  <a:lnTo>
                    <a:pt x="2902744" y="9049"/>
                  </a:lnTo>
                  <a:lnTo>
                    <a:pt x="2902744" y="9049"/>
                  </a:lnTo>
                  <a:lnTo>
                    <a:pt x="2902744" y="9049"/>
                  </a:lnTo>
                  <a:close/>
                  <a:moveTo>
                    <a:pt x="2668429" y="9049"/>
                  </a:moveTo>
                  <a:cubicBezTo>
                    <a:pt x="2676049" y="16669"/>
                    <a:pt x="2685574" y="24289"/>
                    <a:pt x="2691289" y="33814"/>
                  </a:cubicBezTo>
                  <a:lnTo>
                    <a:pt x="2732246" y="33814"/>
                  </a:lnTo>
                  <a:cubicBezTo>
                    <a:pt x="2728436" y="24289"/>
                    <a:pt x="2724626" y="16669"/>
                    <a:pt x="2718911" y="9049"/>
                  </a:cubicBezTo>
                  <a:lnTo>
                    <a:pt x="2668429" y="9049"/>
                  </a:lnTo>
                  <a:lnTo>
                    <a:pt x="2668429" y="9049"/>
                  </a:lnTo>
                  <a:lnTo>
                    <a:pt x="2668429" y="9049"/>
                  </a:lnTo>
                  <a:lnTo>
                    <a:pt x="2668429" y="9049"/>
                  </a:lnTo>
                  <a:close/>
                  <a:moveTo>
                    <a:pt x="2641759" y="9049"/>
                  </a:moveTo>
                  <a:cubicBezTo>
                    <a:pt x="2637949" y="16669"/>
                    <a:pt x="2634139" y="26194"/>
                    <a:pt x="2630329" y="33814"/>
                  </a:cubicBezTo>
                  <a:lnTo>
                    <a:pt x="2647474" y="33814"/>
                  </a:lnTo>
                  <a:cubicBezTo>
                    <a:pt x="2649379" y="26194"/>
                    <a:pt x="2651284" y="16669"/>
                    <a:pt x="2656999" y="9049"/>
                  </a:cubicBezTo>
                  <a:lnTo>
                    <a:pt x="2641759" y="9049"/>
                  </a:lnTo>
                  <a:lnTo>
                    <a:pt x="2641759" y="9049"/>
                  </a:lnTo>
                  <a:lnTo>
                    <a:pt x="2641759" y="9049"/>
                  </a:lnTo>
                  <a:lnTo>
                    <a:pt x="2641759" y="9049"/>
                  </a:lnTo>
                  <a:close/>
                  <a:moveTo>
                    <a:pt x="2375059" y="9049"/>
                  </a:moveTo>
                  <a:cubicBezTo>
                    <a:pt x="2380774" y="16669"/>
                    <a:pt x="2388394" y="26194"/>
                    <a:pt x="2394109" y="33814"/>
                  </a:cubicBezTo>
                  <a:lnTo>
                    <a:pt x="2420779" y="33814"/>
                  </a:lnTo>
                  <a:cubicBezTo>
                    <a:pt x="2415064" y="24289"/>
                    <a:pt x="2409349" y="16669"/>
                    <a:pt x="2403634" y="9049"/>
                  </a:cubicBezTo>
                  <a:lnTo>
                    <a:pt x="2375059" y="9049"/>
                  </a:lnTo>
                  <a:lnTo>
                    <a:pt x="2375059" y="9049"/>
                  </a:lnTo>
                  <a:lnTo>
                    <a:pt x="2375059" y="9049"/>
                  </a:lnTo>
                  <a:lnTo>
                    <a:pt x="2375059" y="9049"/>
                  </a:lnTo>
                  <a:close/>
                  <a:moveTo>
                    <a:pt x="2294096" y="9049"/>
                  </a:moveTo>
                  <a:cubicBezTo>
                    <a:pt x="2294096" y="12859"/>
                    <a:pt x="2294096" y="14764"/>
                    <a:pt x="2296001" y="22384"/>
                  </a:cubicBezTo>
                  <a:cubicBezTo>
                    <a:pt x="2305526" y="28099"/>
                    <a:pt x="2307431" y="31909"/>
                    <a:pt x="2315051" y="35719"/>
                  </a:cubicBezTo>
                  <a:lnTo>
                    <a:pt x="2328386" y="35719"/>
                  </a:lnTo>
                  <a:cubicBezTo>
                    <a:pt x="2332196" y="28099"/>
                    <a:pt x="2324576" y="35719"/>
                    <a:pt x="2337911" y="28099"/>
                  </a:cubicBezTo>
                  <a:lnTo>
                    <a:pt x="2337911" y="33814"/>
                  </a:lnTo>
                  <a:cubicBezTo>
                    <a:pt x="2337911" y="33814"/>
                    <a:pt x="2337911" y="33814"/>
                    <a:pt x="2336006" y="35719"/>
                  </a:cubicBezTo>
                  <a:lnTo>
                    <a:pt x="2371249" y="35719"/>
                  </a:lnTo>
                  <a:cubicBezTo>
                    <a:pt x="2363629" y="26194"/>
                    <a:pt x="2357914" y="18574"/>
                    <a:pt x="2350294" y="10954"/>
                  </a:cubicBezTo>
                  <a:lnTo>
                    <a:pt x="2294096" y="10954"/>
                  </a:lnTo>
                  <a:lnTo>
                    <a:pt x="2294096" y="9049"/>
                  </a:lnTo>
                  <a:lnTo>
                    <a:pt x="2294096" y="9049"/>
                  </a:lnTo>
                  <a:lnTo>
                    <a:pt x="2294096" y="9049"/>
                  </a:lnTo>
                  <a:close/>
                  <a:moveTo>
                    <a:pt x="2224564" y="9049"/>
                  </a:moveTo>
                  <a:cubicBezTo>
                    <a:pt x="2228374" y="18574"/>
                    <a:pt x="2232184" y="26194"/>
                    <a:pt x="2237899" y="33814"/>
                  </a:cubicBezTo>
                  <a:lnTo>
                    <a:pt x="2270284" y="33814"/>
                  </a:lnTo>
                  <a:cubicBezTo>
                    <a:pt x="2266474" y="24289"/>
                    <a:pt x="2262664" y="16669"/>
                    <a:pt x="2258854" y="7144"/>
                  </a:cubicBezTo>
                  <a:lnTo>
                    <a:pt x="2224564" y="9049"/>
                  </a:lnTo>
                  <a:lnTo>
                    <a:pt x="2224564" y="9049"/>
                  </a:lnTo>
                  <a:lnTo>
                    <a:pt x="2224564" y="9049"/>
                  </a:lnTo>
                  <a:lnTo>
                    <a:pt x="2224564" y="9049"/>
                  </a:lnTo>
                  <a:close/>
                  <a:moveTo>
                    <a:pt x="2149316" y="9049"/>
                  </a:moveTo>
                  <a:cubicBezTo>
                    <a:pt x="2153126" y="10954"/>
                    <a:pt x="2156936" y="12859"/>
                    <a:pt x="2158841" y="14764"/>
                  </a:cubicBezTo>
                  <a:lnTo>
                    <a:pt x="2128361" y="14764"/>
                  </a:lnTo>
                  <a:lnTo>
                    <a:pt x="2128361" y="9049"/>
                  </a:lnTo>
                  <a:lnTo>
                    <a:pt x="2128361" y="9049"/>
                  </a:lnTo>
                  <a:lnTo>
                    <a:pt x="2109311" y="9049"/>
                  </a:lnTo>
                  <a:lnTo>
                    <a:pt x="2109311" y="9049"/>
                  </a:lnTo>
                  <a:cubicBezTo>
                    <a:pt x="2109311" y="9049"/>
                    <a:pt x="2109311" y="9049"/>
                    <a:pt x="2107406" y="9049"/>
                  </a:cubicBezTo>
                  <a:lnTo>
                    <a:pt x="2026444" y="9049"/>
                  </a:lnTo>
                  <a:cubicBezTo>
                    <a:pt x="1995964" y="16669"/>
                    <a:pt x="1962626" y="28099"/>
                    <a:pt x="1928336" y="33814"/>
                  </a:cubicBezTo>
                  <a:lnTo>
                    <a:pt x="1922621" y="22384"/>
                  </a:lnTo>
                  <a:cubicBezTo>
                    <a:pt x="1930241" y="18574"/>
                    <a:pt x="1941671" y="14764"/>
                    <a:pt x="1955006" y="9049"/>
                  </a:cubicBezTo>
                  <a:lnTo>
                    <a:pt x="1856899" y="9049"/>
                  </a:lnTo>
                  <a:cubicBezTo>
                    <a:pt x="1864519" y="16669"/>
                    <a:pt x="1870234" y="26194"/>
                    <a:pt x="1877854" y="35719"/>
                  </a:cubicBezTo>
                  <a:lnTo>
                    <a:pt x="1994059" y="35719"/>
                  </a:lnTo>
                  <a:cubicBezTo>
                    <a:pt x="1994059" y="35719"/>
                    <a:pt x="1995964" y="35719"/>
                    <a:pt x="1997869" y="35719"/>
                  </a:cubicBezTo>
                  <a:cubicBezTo>
                    <a:pt x="1997869" y="35719"/>
                    <a:pt x="1997869" y="35719"/>
                    <a:pt x="1995964" y="37624"/>
                  </a:cubicBezTo>
                  <a:lnTo>
                    <a:pt x="2035016" y="37624"/>
                  </a:lnTo>
                  <a:cubicBezTo>
                    <a:pt x="2044541" y="33814"/>
                    <a:pt x="2052161" y="30004"/>
                    <a:pt x="2059781" y="24289"/>
                  </a:cubicBezTo>
                  <a:cubicBezTo>
                    <a:pt x="2048351" y="20479"/>
                    <a:pt x="2054066" y="22384"/>
                    <a:pt x="2048351" y="18574"/>
                  </a:cubicBezTo>
                  <a:cubicBezTo>
                    <a:pt x="2061686" y="16669"/>
                    <a:pt x="2063591" y="16669"/>
                    <a:pt x="2073116" y="12859"/>
                  </a:cubicBezTo>
                  <a:lnTo>
                    <a:pt x="2078831" y="31909"/>
                  </a:lnTo>
                  <a:cubicBezTo>
                    <a:pt x="2111216" y="28099"/>
                    <a:pt x="2142649" y="28099"/>
                    <a:pt x="2159794" y="37624"/>
                  </a:cubicBezTo>
                  <a:cubicBezTo>
                    <a:pt x="2159794" y="37624"/>
                    <a:pt x="2155984" y="37624"/>
                    <a:pt x="2152174" y="37624"/>
                  </a:cubicBezTo>
                  <a:lnTo>
                    <a:pt x="2204561" y="37624"/>
                  </a:lnTo>
                  <a:cubicBezTo>
                    <a:pt x="2200751" y="30004"/>
                    <a:pt x="2198846" y="22384"/>
                    <a:pt x="2196941" y="12859"/>
                  </a:cubicBezTo>
                  <a:lnTo>
                    <a:pt x="2149316" y="9049"/>
                  </a:lnTo>
                  <a:lnTo>
                    <a:pt x="2149316" y="9049"/>
                  </a:lnTo>
                  <a:lnTo>
                    <a:pt x="2149316" y="9049"/>
                  </a:lnTo>
                  <a:lnTo>
                    <a:pt x="2149316" y="9049"/>
                  </a:lnTo>
                  <a:close/>
                  <a:moveTo>
                    <a:pt x="1555909" y="9049"/>
                  </a:moveTo>
                  <a:cubicBezTo>
                    <a:pt x="1554004" y="10954"/>
                    <a:pt x="1552099" y="12859"/>
                    <a:pt x="1552099" y="14764"/>
                  </a:cubicBezTo>
                  <a:lnTo>
                    <a:pt x="1552099" y="9049"/>
                  </a:lnTo>
                  <a:lnTo>
                    <a:pt x="1531144" y="9049"/>
                  </a:lnTo>
                  <a:cubicBezTo>
                    <a:pt x="1531144" y="16669"/>
                    <a:pt x="1529239" y="26194"/>
                    <a:pt x="1529239" y="33814"/>
                  </a:cubicBezTo>
                  <a:lnTo>
                    <a:pt x="1570196" y="33814"/>
                  </a:lnTo>
                  <a:cubicBezTo>
                    <a:pt x="1570196" y="33814"/>
                    <a:pt x="1570196" y="33814"/>
                    <a:pt x="1572101" y="33814"/>
                  </a:cubicBezTo>
                  <a:lnTo>
                    <a:pt x="1572101" y="33814"/>
                  </a:lnTo>
                  <a:lnTo>
                    <a:pt x="1593056" y="33814"/>
                  </a:lnTo>
                  <a:cubicBezTo>
                    <a:pt x="1596866" y="26194"/>
                    <a:pt x="1598771" y="16669"/>
                    <a:pt x="1602581" y="9049"/>
                  </a:cubicBezTo>
                  <a:lnTo>
                    <a:pt x="1602581" y="9049"/>
                  </a:lnTo>
                  <a:lnTo>
                    <a:pt x="1555909" y="9049"/>
                  </a:lnTo>
                  <a:lnTo>
                    <a:pt x="1555909" y="9049"/>
                  </a:lnTo>
                  <a:lnTo>
                    <a:pt x="1555909" y="9049"/>
                  </a:lnTo>
                  <a:lnTo>
                    <a:pt x="1555909" y="9049"/>
                  </a:lnTo>
                  <a:close/>
                  <a:moveTo>
                    <a:pt x="1471136" y="9049"/>
                  </a:moveTo>
                  <a:lnTo>
                    <a:pt x="1471136" y="9049"/>
                  </a:lnTo>
                  <a:cubicBezTo>
                    <a:pt x="1452086" y="14764"/>
                    <a:pt x="1461611" y="7144"/>
                    <a:pt x="1452086" y="22384"/>
                  </a:cubicBezTo>
                  <a:cubicBezTo>
                    <a:pt x="1455896" y="24289"/>
                    <a:pt x="1455896" y="24289"/>
                    <a:pt x="1457801" y="28099"/>
                  </a:cubicBezTo>
                  <a:cubicBezTo>
                    <a:pt x="1467326" y="24289"/>
                    <a:pt x="1473041" y="22384"/>
                    <a:pt x="1488281" y="22384"/>
                  </a:cubicBezTo>
                  <a:lnTo>
                    <a:pt x="1488281" y="9049"/>
                  </a:lnTo>
                  <a:lnTo>
                    <a:pt x="1471136" y="9049"/>
                  </a:lnTo>
                  <a:lnTo>
                    <a:pt x="1471136" y="9049"/>
                  </a:lnTo>
                  <a:lnTo>
                    <a:pt x="1471136" y="9049"/>
                  </a:lnTo>
                  <a:lnTo>
                    <a:pt x="1471136" y="9049"/>
                  </a:lnTo>
                  <a:close/>
                  <a:moveTo>
                    <a:pt x="1414939" y="9049"/>
                  </a:moveTo>
                  <a:lnTo>
                    <a:pt x="1414939" y="9049"/>
                  </a:lnTo>
                  <a:lnTo>
                    <a:pt x="1452086" y="9049"/>
                  </a:lnTo>
                  <a:lnTo>
                    <a:pt x="1452086" y="9049"/>
                  </a:lnTo>
                  <a:lnTo>
                    <a:pt x="1414939" y="9049"/>
                  </a:lnTo>
                  <a:lnTo>
                    <a:pt x="1414939" y="9049"/>
                  </a:lnTo>
                  <a:lnTo>
                    <a:pt x="1414939" y="9049"/>
                  </a:lnTo>
                  <a:lnTo>
                    <a:pt x="1414939" y="9049"/>
                  </a:lnTo>
                  <a:close/>
                  <a:moveTo>
                    <a:pt x="1389221" y="9049"/>
                  </a:moveTo>
                  <a:lnTo>
                    <a:pt x="1389221" y="9049"/>
                  </a:lnTo>
                  <a:cubicBezTo>
                    <a:pt x="1389221" y="9049"/>
                    <a:pt x="1391126" y="9049"/>
                    <a:pt x="1389221" y="9049"/>
                  </a:cubicBezTo>
                  <a:lnTo>
                    <a:pt x="1389221" y="9049"/>
                  </a:lnTo>
                  <a:lnTo>
                    <a:pt x="1389221" y="9049"/>
                  </a:lnTo>
                  <a:lnTo>
                    <a:pt x="1389221" y="9049"/>
                  </a:lnTo>
                  <a:lnTo>
                    <a:pt x="1389221" y="9049"/>
                  </a:lnTo>
                  <a:close/>
                  <a:moveTo>
                    <a:pt x="1294924" y="9049"/>
                  </a:moveTo>
                  <a:cubicBezTo>
                    <a:pt x="1293019" y="16669"/>
                    <a:pt x="1291114" y="26194"/>
                    <a:pt x="1291114" y="33814"/>
                  </a:cubicBezTo>
                  <a:lnTo>
                    <a:pt x="1330166" y="33814"/>
                  </a:lnTo>
                  <a:cubicBezTo>
                    <a:pt x="1324451" y="24289"/>
                    <a:pt x="1320641" y="14764"/>
                    <a:pt x="1318736" y="9049"/>
                  </a:cubicBezTo>
                  <a:lnTo>
                    <a:pt x="1294924" y="9049"/>
                  </a:lnTo>
                  <a:lnTo>
                    <a:pt x="1294924" y="9049"/>
                  </a:lnTo>
                  <a:lnTo>
                    <a:pt x="1294924" y="9049"/>
                  </a:lnTo>
                  <a:lnTo>
                    <a:pt x="1294924" y="9049"/>
                  </a:lnTo>
                  <a:close/>
                  <a:moveTo>
                    <a:pt x="1234916" y="9049"/>
                  </a:moveTo>
                  <a:cubicBezTo>
                    <a:pt x="1236821" y="12859"/>
                    <a:pt x="1238726" y="16669"/>
                    <a:pt x="1246346" y="22384"/>
                  </a:cubicBezTo>
                  <a:lnTo>
                    <a:pt x="1246346" y="16669"/>
                  </a:lnTo>
                  <a:lnTo>
                    <a:pt x="1257776" y="22384"/>
                  </a:lnTo>
                  <a:lnTo>
                    <a:pt x="1257776" y="16669"/>
                  </a:lnTo>
                  <a:cubicBezTo>
                    <a:pt x="1261586" y="12859"/>
                    <a:pt x="1263491" y="10954"/>
                    <a:pt x="1263491" y="10954"/>
                  </a:cubicBezTo>
                  <a:lnTo>
                    <a:pt x="1234916" y="9049"/>
                  </a:lnTo>
                  <a:lnTo>
                    <a:pt x="1234916" y="9049"/>
                  </a:lnTo>
                  <a:lnTo>
                    <a:pt x="1234916" y="9049"/>
                  </a:lnTo>
                  <a:lnTo>
                    <a:pt x="1234916" y="9049"/>
                  </a:lnTo>
                  <a:close/>
                  <a:moveTo>
                    <a:pt x="1167289" y="9049"/>
                  </a:moveTo>
                  <a:cubicBezTo>
                    <a:pt x="1176814" y="16669"/>
                    <a:pt x="1188244" y="26194"/>
                    <a:pt x="1197769" y="33814"/>
                  </a:cubicBezTo>
                  <a:lnTo>
                    <a:pt x="1218724" y="33814"/>
                  </a:lnTo>
                  <a:cubicBezTo>
                    <a:pt x="1207294" y="26194"/>
                    <a:pt x="1197769" y="16669"/>
                    <a:pt x="1188244" y="7144"/>
                  </a:cubicBezTo>
                  <a:lnTo>
                    <a:pt x="1167289" y="9049"/>
                  </a:lnTo>
                  <a:lnTo>
                    <a:pt x="1167289" y="9049"/>
                  </a:lnTo>
                  <a:lnTo>
                    <a:pt x="1167289" y="9049"/>
                  </a:lnTo>
                  <a:lnTo>
                    <a:pt x="1167289" y="9049"/>
                  </a:lnTo>
                  <a:close/>
                  <a:moveTo>
                    <a:pt x="1105376" y="9049"/>
                  </a:moveTo>
                  <a:cubicBezTo>
                    <a:pt x="1109186" y="10954"/>
                    <a:pt x="1112996" y="12859"/>
                    <a:pt x="1116806" y="14764"/>
                  </a:cubicBezTo>
                  <a:cubicBezTo>
                    <a:pt x="1118711" y="10954"/>
                    <a:pt x="1120616" y="10954"/>
                    <a:pt x="1120616" y="9049"/>
                  </a:cubicBezTo>
                  <a:lnTo>
                    <a:pt x="1105376" y="9049"/>
                  </a:lnTo>
                  <a:lnTo>
                    <a:pt x="1105376" y="9049"/>
                  </a:lnTo>
                  <a:lnTo>
                    <a:pt x="1105376" y="9049"/>
                  </a:lnTo>
                  <a:lnTo>
                    <a:pt x="1105376" y="9049"/>
                  </a:lnTo>
                  <a:close/>
                  <a:moveTo>
                    <a:pt x="954881" y="9049"/>
                  </a:moveTo>
                  <a:lnTo>
                    <a:pt x="954881" y="14764"/>
                  </a:lnTo>
                  <a:lnTo>
                    <a:pt x="918686" y="14764"/>
                  </a:lnTo>
                  <a:lnTo>
                    <a:pt x="918686" y="9049"/>
                  </a:lnTo>
                  <a:lnTo>
                    <a:pt x="918686" y="9049"/>
                  </a:lnTo>
                  <a:lnTo>
                    <a:pt x="738664" y="9049"/>
                  </a:lnTo>
                  <a:cubicBezTo>
                    <a:pt x="734854" y="16669"/>
                    <a:pt x="732949" y="26194"/>
                    <a:pt x="731044" y="33814"/>
                  </a:cubicBezTo>
                  <a:lnTo>
                    <a:pt x="990124" y="33814"/>
                  </a:lnTo>
                  <a:lnTo>
                    <a:pt x="992029" y="33814"/>
                  </a:lnTo>
                  <a:lnTo>
                    <a:pt x="992029" y="14764"/>
                  </a:lnTo>
                  <a:cubicBezTo>
                    <a:pt x="1012984" y="14764"/>
                    <a:pt x="1034891" y="10954"/>
                    <a:pt x="1055846" y="9049"/>
                  </a:cubicBezTo>
                  <a:lnTo>
                    <a:pt x="954881" y="9049"/>
                  </a:lnTo>
                  <a:lnTo>
                    <a:pt x="954881" y="9049"/>
                  </a:lnTo>
                  <a:lnTo>
                    <a:pt x="954881" y="9049"/>
                  </a:lnTo>
                  <a:lnTo>
                    <a:pt x="954881" y="9049"/>
                  </a:lnTo>
                  <a:close/>
                  <a:moveTo>
                    <a:pt x="507206" y="9049"/>
                  </a:moveTo>
                  <a:cubicBezTo>
                    <a:pt x="511016" y="14764"/>
                    <a:pt x="514826" y="18574"/>
                    <a:pt x="509111" y="22384"/>
                  </a:cubicBezTo>
                  <a:cubicBezTo>
                    <a:pt x="499586" y="28099"/>
                    <a:pt x="493871" y="24289"/>
                    <a:pt x="471964" y="22384"/>
                  </a:cubicBezTo>
                  <a:lnTo>
                    <a:pt x="475774" y="9049"/>
                  </a:lnTo>
                  <a:lnTo>
                    <a:pt x="440531" y="9049"/>
                  </a:lnTo>
                  <a:lnTo>
                    <a:pt x="440531" y="14764"/>
                  </a:lnTo>
                  <a:lnTo>
                    <a:pt x="415766" y="33814"/>
                  </a:lnTo>
                  <a:lnTo>
                    <a:pt x="473869" y="33814"/>
                  </a:lnTo>
                  <a:lnTo>
                    <a:pt x="477679" y="33814"/>
                  </a:lnTo>
                  <a:lnTo>
                    <a:pt x="477679" y="33814"/>
                  </a:lnTo>
                  <a:lnTo>
                    <a:pt x="539591" y="33814"/>
                  </a:lnTo>
                  <a:lnTo>
                    <a:pt x="539591" y="33814"/>
                  </a:lnTo>
                  <a:cubicBezTo>
                    <a:pt x="560546" y="30004"/>
                    <a:pt x="554831" y="28099"/>
                    <a:pt x="570071" y="22384"/>
                  </a:cubicBezTo>
                  <a:cubicBezTo>
                    <a:pt x="571976" y="26194"/>
                    <a:pt x="571976" y="26194"/>
                    <a:pt x="575786" y="28099"/>
                  </a:cubicBezTo>
                  <a:lnTo>
                    <a:pt x="575786" y="33814"/>
                  </a:lnTo>
                  <a:cubicBezTo>
                    <a:pt x="573881" y="33814"/>
                    <a:pt x="571976" y="33814"/>
                    <a:pt x="570071" y="35719"/>
                  </a:cubicBezTo>
                  <a:lnTo>
                    <a:pt x="602456" y="35719"/>
                  </a:lnTo>
                  <a:cubicBezTo>
                    <a:pt x="604361" y="35719"/>
                    <a:pt x="604361" y="35719"/>
                    <a:pt x="606266" y="35719"/>
                  </a:cubicBezTo>
                  <a:lnTo>
                    <a:pt x="606266" y="35719"/>
                  </a:lnTo>
                  <a:lnTo>
                    <a:pt x="656749" y="35719"/>
                  </a:lnTo>
                  <a:lnTo>
                    <a:pt x="656749" y="22384"/>
                  </a:lnTo>
                  <a:cubicBezTo>
                    <a:pt x="643414" y="20479"/>
                    <a:pt x="645319" y="20479"/>
                    <a:pt x="637699" y="16669"/>
                  </a:cubicBezTo>
                  <a:cubicBezTo>
                    <a:pt x="649129" y="12859"/>
                    <a:pt x="643414" y="14764"/>
                    <a:pt x="649129" y="10954"/>
                  </a:cubicBezTo>
                  <a:lnTo>
                    <a:pt x="551021" y="10954"/>
                  </a:lnTo>
                  <a:lnTo>
                    <a:pt x="551021" y="10954"/>
                  </a:lnTo>
                  <a:lnTo>
                    <a:pt x="507206" y="9049"/>
                  </a:lnTo>
                  <a:lnTo>
                    <a:pt x="507206" y="9049"/>
                  </a:lnTo>
                  <a:lnTo>
                    <a:pt x="507206" y="9049"/>
                  </a:lnTo>
                  <a:lnTo>
                    <a:pt x="507206" y="9049"/>
                  </a:lnTo>
                  <a:close/>
                  <a:moveTo>
                    <a:pt x="402431" y="9049"/>
                  </a:moveTo>
                  <a:lnTo>
                    <a:pt x="402431" y="9049"/>
                  </a:lnTo>
                  <a:lnTo>
                    <a:pt x="389096" y="9049"/>
                  </a:lnTo>
                  <a:cubicBezTo>
                    <a:pt x="385286" y="18574"/>
                    <a:pt x="389096" y="26194"/>
                    <a:pt x="391001" y="33814"/>
                  </a:cubicBezTo>
                  <a:lnTo>
                    <a:pt x="406241" y="33814"/>
                  </a:lnTo>
                  <a:lnTo>
                    <a:pt x="406241" y="26194"/>
                  </a:lnTo>
                  <a:cubicBezTo>
                    <a:pt x="419576" y="18574"/>
                    <a:pt x="419576" y="12859"/>
                    <a:pt x="427196" y="7144"/>
                  </a:cubicBezTo>
                  <a:lnTo>
                    <a:pt x="402431" y="9049"/>
                  </a:lnTo>
                  <a:lnTo>
                    <a:pt x="402431" y="9049"/>
                  </a:lnTo>
                  <a:lnTo>
                    <a:pt x="402431" y="9049"/>
                  </a:lnTo>
                  <a:lnTo>
                    <a:pt x="402431" y="9049"/>
                  </a:lnTo>
                  <a:close/>
                  <a:moveTo>
                    <a:pt x="31909" y="9049"/>
                  </a:moveTo>
                  <a:lnTo>
                    <a:pt x="31909" y="9049"/>
                  </a:lnTo>
                  <a:cubicBezTo>
                    <a:pt x="30004" y="31909"/>
                    <a:pt x="39529" y="22384"/>
                    <a:pt x="18574" y="28099"/>
                  </a:cubicBezTo>
                  <a:lnTo>
                    <a:pt x="18574" y="22384"/>
                  </a:lnTo>
                  <a:lnTo>
                    <a:pt x="12859" y="22384"/>
                  </a:lnTo>
                  <a:lnTo>
                    <a:pt x="12859" y="28099"/>
                  </a:lnTo>
                  <a:cubicBezTo>
                    <a:pt x="10954" y="30004"/>
                    <a:pt x="9049" y="33814"/>
                    <a:pt x="7144" y="35719"/>
                  </a:cubicBezTo>
                  <a:lnTo>
                    <a:pt x="67151" y="35719"/>
                  </a:lnTo>
                  <a:lnTo>
                    <a:pt x="67151" y="35719"/>
                  </a:lnTo>
                  <a:lnTo>
                    <a:pt x="67151" y="35719"/>
                  </a:lnTo>
                  <a:lnTo>
                    <a:pt x="82391" y="35719"/>
                  </a:lnTo>
                  <a:cubicBezTo>
                    <a:pt x="82391" y="35719"/>
                    <a:pt x="80486" y="35719"/>
                    <a:pt x="78581" y="35719"/>
                  </a:cubicBezTo>
                  <a:lnTo>
                    <a:pt x="78581" y="30004"/>
                  </a:lnTo>
                  <a:lnTo>
                    <a:pt x="115729" y="30004"/>
                  </a:lnTo>
                  <a:cubicBezTo>
                    <a:pt x="127159" y="37624"/>
                    <a:pt x="146209" y="33814"/>
                    <a:pt x="171926" y="30004"/>
                  </a:cubicBezTo>
                  <a:lnTo>
                    <a:pt x="171926" y="35719"/>
                  </a:lnTo>
                  <a:cubicBezTo>
                    <a:pt x="170021" y="35719"/>
                    <a:pt x="170021" y="35719"/>
                    <a:pt x="168116" y="37624"/>
                  </a:cubicBezTo>
                  <a:lnTo>
                    <a:pt x="183356" y="37624"/>
                  </a:lnTo>
                  <a:cubicBezTo>
                    <a:pt x="194786" y="30004"/>
                    <a:pt x="206216" y="30004"/>
                    <a:pt x="220504" y="37624"/>
                  </a:cubicBezTo>
                  <a:lnTo>
                    <a:pt x="231934" y="37624"/>
                  </a:lnTo>
                  <a:cubicBezTo>
                    <a:pt x="235744" y="31909"/>
                    <a:pt x="233839" y="31909"/>
                    <a:pt x="252889" y="30004"/>
                  </a:cubicBezTo>
                  <a:lnTo>
                    <a:pt x="252889" y="35719"/>
                  </a:lnTo>
                  <a:lnTo>
                    <a:pt x="233839" y="35719"/>
                  </a:lnTo>
                  <a:lnTo>
                    <a:pt x="233839" y="35719"/>
                  </a:lnTo>
                  <a:lnTo>
                    <a:pt x="260509" y="35719"/>
                  </a:lnTo>
                  <a:cubicBezTo>
                    <a:pt x="256699" y="28099"/>
                    <a:pt x="254794" y="20479"/>
                    <a:pt x="250984" y="16669"/>
                  </a:cubicBezTo>
                  <a:cubicBezTo>
                    <a:pt x="247174" y="14764"/>
                    <a:pt x="243364" y="10954"/>
                    <a:pt x="239554" y="10954"/>
                  </a:cubicBez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close/>
                  <a:moveTo>
                    <a:pt x="4191476" y="33814"/>
                  </a:moveTo>
                  <a:cubicBezTo>
                    <a:pt x="4193381" y="31909"/>
                    <a:pt x="4193381" y="30004"/>
                    <a:pt x="4195286" y="26194"/>
                  </a:cubicBezTo>
                  <a:lnTo>
                    <a:pt x="4183856" y="26194"/>
                  </a:lnTo>
                  <a:lnTo>
                    <a:pt x="4178141" y="33814"/>
                  </a:lnTo>
                  <a:lnTo>
                    <a:pt x="4191476" y="33814"/>
                  </a:lnTo>
                  <a:lnTo>
                    <a:pt x="4191476" y="33814"/>
                  </a:lnTo>
                  <a:lnTo>
                    <a:pt x="4191476" y="33814"/>
                  </a:lnTo>
                  <a:lnTo>
                    <a:pt x="4191476" y="33814"/>
                  </a:lnTo>
                  <a:close/>
                  <a:moveTo>
                    <a:pt x="3209449" y="33814"/>
                  </a:moveTo>
                  <a:lnTo>
                    <a:pt x="3209449" y="33814"/>
                  </a:lnTo>
                  <a:cubicBezTo>
                    <a:pt x="3207544" y="33814"/>
                    <a:pt x="3207544" y="33814"/>
                    <a:pt x="3209449" y="33814"/>
                  </a:cubicBezTo>
                  <a:lnTo>
                    <a:pt x="3209449" y="33814"/>
                  </a:lnTo>
                  <a:lnTo>
                    <a:pt x="3209449" y="33814"/>
                  </a:lnTo>
                  <a:lnTo>
                    <a:pt x="3209449" y="33814"/>
                  </a:lnTo>
                  <a:lnTo>
                    <a:pt x="3209449" y="33814"/>
                  </a:lnTo>
                  <a:close/>
                  <a:moveTo>
                    <a:pt x="1670209" y="33814"/>
                  </a:moveTo>
                  <a:lnTo>
                    <a:pt x="1670209" y="33814"/>
                  </a:lnTo>
                  <a:cubicBezTo>
                    <a:pt x="1668304" y="33814"/>
                    <a:pt x="1668304" y="33814"/>
                    <a:pt x="1666399" y="33814"/>
                  </a:cubicBezTo>
                  <a:lnTo>
                    <a:pt x="1670209" y="33814"/>
                  </a:lnTo>
                  <a:lnTo>
                    <a:pt x="1670209" y="33814"/>
                  </a:lnTo>
                  <a:lnTo>
                    <a:pt x="1670209" y="33814"/>
                  </a:lnTo>
                  <a:lnTo>
                    <a:pt x="1670209" y="33814"/>
                  </a:lnTo>
                  <a:close/>
                  <a:moveTo>
                    <a:pt x="1161574" y="33814"/>
                  </a:moveTo>
                  <a:cubicBezTo>
                    <a:pt x="1150144" y="28099"/>
                    <a:pt x="1142524" y="18574"/>
                    <a:pt x="1134904" y="9049"/>
                  </a:cubicBezTo>
                  <a:cubicBezTo>
                    <a:pt x="1129189" y="14764"/>
                    <a:pt x="1127284" y="20479"/>
                    <a:pt x="1123474" y="28099"/>
                  </a:cubicBezTo>
                  <a:cubicBezTo>
                    <a:pt x="1136809" y="30004"/>
                    <a:pt x="1138714" y="31909"/>
                    <a:pt x="1142524" y="35719"/>
                  </a:cubicBezTo>
                  <a:lnTo>
                    <a:pt x="1161574" y="33814"/>
                  </a:lnTo>
                  <a:lnTo>
                    <a:pt x="1161574" y="33814"/>
                  </a:lnTo>
                  <a:lnTo>
                    <a:pt x="1161574" y="33814"/>
                  </a:lnTo>
                  <a:lnTo>
                    <a:pt x="1161574" y="33814"/>
                  </a:lnTo>
                  <a:close/>
                  <a:moveTo>
                    <a:pt x="1072991" y="33814"/>
                  </a:moveTo>
                  <a:lnTo>
                    <a:pt x="1072991" y="26194"/>
                  </a:lnTo>
                  <a:cubicBezTo>
                    <a:pt x="1055846" y="26194"/>
                    <a:pt x="1044416" y="26194"/>
                    <a:pt x="1035844" y="31909"/>
                  </a:cubicBezTo>
                  <a:cubicBezTo>
                    <a:pt x="1039654" y="31909"/>
                    <a:pt x="1043464" y="31909"/>
                    <a:pt x="1047274" y="31909"/>
                  </a:cubicBezTo>
                  <a:lnTo>
                    <a:pt x="1072991" y="33814"/>
                  </a:lnTo>
                  <a:lnTo>
                    <a:pt x="1072991" y="33814"/>
                  </a:lnTo>
                  <a:lnTo>
                    <a:pt x="1072991" y="33814"/>
                  </a:lnTo>
                  <a:lnTo>
                    <a:pt x="1072991" y="33814"/>
                  </a:lnTo>
                  <a:close/>
                  <a:moveTo>
                    <a:pt x="672941" y="33814"/>
                  </a:moveTo>
                  <a:cubicBezTo>
                    <a:pt x="671036" y="31909"/>
                    <a:pt x="667226" y="28099"/>
                    <a:pt x="663416" y="26194"/>
                  </a:cubicBezTo>
                  <a:cubicBezTo>
                    <a:pt x="661511" y="30004"/>
                    <a:pt x="661511" y="31909"/>
                    <a:pt x="661511" y="33814"/>
                  </a:cubicBezTo>
                  <a:lnTo>
                    <a:pt x="672941" y="33814"/>
                  </a:lnTo>
                  <a:lnTo>
                    <a:pt x="672941" y="33814"/>
                  </a:lnTo>
                  <a:lnTo>
                    <a:pt x="672941" y="33814"/>
                  </a:lnTo>
                  <a:lnTo>
                    <a:pt x="672941" y="33814"/>
                  </a:lnTo>
                  <a:close/>
                  <a:moveTo>
                    <a:pt x="389096" y="33814"/>
                  </a:moveTo>
                  <a:cubicBezTo>
                    <a:pt x="389096" y="31909"/>
                    <a:pt x="387191" y="30004"/>
                    <a:pt x="385286" y="26194"/>
                  </a:cubicBezTo>
                  <a:lnTo>
                    <a:pt x="385286" y="31909"/>
                  </a:lnTo>
                  <a:cubicBezTo>
                    <a:pt x="385286" y="31909"/>
                    <a:pt x="385286" y="31909"/>
                    <a:pt x="385286" y="33814"/>
                  </a:cubicBezTo>
                  <a:lnTo>
                    <a:pt x="389096" y="33814"/>
                  </a:lnTo>
                  <a:lnTo>
                    <a:pt x="389096" y="33814"/>
                  </a:lnTo>
                  <a:lnTo>
                    <a:pt x="389096" y="33814"/>
                  </a:lnTo>
                  <a:lnTo>
                    <a:pt x="389096" y="33814"/>
                  </a:lnTo>
                  <a:close/>
                  <a:moveTo>
                    <a:pt x="110966" y="33814"/>
                  </a:moveTo>
                  <a:lnTo>
                    <a:pt x="110966" y="33814"/>
                  </a:lnTo>
                  <a:lnTo>
                    <a:pt x="109061" y="33814"/>
                  </a:lnTo>
                  <a:lnTo>
                    <a:pt x="110966" y="33814"/>
                  </a:lnTo>
                  <a:lnTo>
                    <a:pt x="110966" y="33814"/>
                  </a:lnTo>
                  <a:lnTo>
                    <a:pt x="110966" y="33814"/>
                  </a:lnTo>
                  <a:lnTo>
                    <a:pt x="110966" y="33814"/>
                  </a:lnTo>
                  <a:close/>
                  <a:moveTo>
                    <a:pt x="1024414" y="28099"/>
                  </a:moveTo>
                  <a:cubicBezTo>
                    <a:pt x="1011079" y="30004"/>
                    <a:pt x="1012984" y="30004"/>
                    <a:pt x="1005364" y="33814"/>
                  </a:cubicBezTo>
                  <a:cubicBezTo>
                    <a:pt x="1018699" y="31909"/>
                    <a:pt x="1016794" y="31909"/>
                    <a:pt x="1024414" y="28099"/>
                  </a:cubicBezTo>
                  <a:lnTo>
                    <a:pt x="1024414" y="28099"/>
                  </a:lnTo>
                  <a:lnTo>
                    <a:pt x="1024414" y="28099"/>
                  </a:lnTo>
                  <a:lnTo>
                    <a:pt x="1024414" y="28099"/>
                  </a:lnTo>
                  <a:close/>
                  <a:moveTo>
                    <a:pt x="1681639" y="28099"/>
                  </a:moveTo>
                  <a:lnTo>
                    <a:pt x="1670209" y="28099"/>
                  </a:lnTo>
                  <a:cubicBezTo>
                    <a:pt x="1672114" y="31909"/>
                    <a:pt x="1672114" y="31909"/>
                    <a:pt x="1675924" y="33814"/>
                  </a:cubicBezTo>
                  <a:cubicBezTo>
                    <a:pt x="1679734" y="33814"/>
                    <a:pt x="1687354" y="33814"/>
                    <a:pt x="1681639" y="28099"/>
                  </a:cubicBezTo>
                  <a:lnTo>
                    <a:pt x="1681639" y="28099"/>
                  </a:lnTo>
                  <a:lnTo>
                    <a:pt x="1681639" y="28099"/>
                  </a:lnTo>
                  <a:lnTo>
                    <a:pt x="1681639" y="28099"/>
                  </a:lnTo>
                  <a:close/>
                  <a:moveTo>
                    <a:pt x="458629" y="20479"/>
                  </a:moveTo>
                  <a:cubicBezTo>
                    <a:pt x="452914" y="26194"/>
                    <a:pt x="456724" y="22384"/>
                    <a:pt x="447199" y="26194"/>
                  </a:cubicBezTo>
                  <a:cubicBezTo>
                    <a:pt x="452914" y="22384"/>
                    <a:pt x="449104" y="26194"/>
                    <a:pt x="458629" y="20479"/>
                  </a:cubicBezTo>
                  <a:lnTo>
                    <a:pt x="458629" y="20479"/>
                  </a:lnTo>
                  <a:lnTo>
                    <a:pt x="458629" y="20479"/>
                  </a:lnTo>
                  <a:lnTo>
                    <a:pt x="458629" y="20479"/>
                  </a:lnTo>
                  <a:close/>
                  <a:moveTo>
                    <a:pt x="2017871" y="20479"/>
                  </a:moveTo>
                  <a:cubicBezTo>
                    <a:pt x="2012156" y="26194"/>
                    <a:pt x="2015966" y="22384"/>
                    <a:pt x="2006441" y="26194"/>
                  </a:cubicBezTo>
                  <a:cubicBezTo>
                    <a:pt x="2012156" y="22384"/>
                    <a:pt x="2005489" y="26194"/>
                    <a:pt x="2017871" y="20479"/>
                  </a:cubicBezTo>
                  <a:lnTo>
                    <a:pt x="2017871" y="20479"/>
                  </a:lnTo>
                  <a:lnTo>
                    <a:pt x="2017871" y="20479"/>
                  </a:lnTo>
                  <a:lnTo>
                    <a:pt x="2017871" y="20479"/>
                  </a:lnTo>
                  <a:close/>
                  <a:moveTo>
                    <a:pt x="2587466" y="20479"/>
                  </a:moveTo>
                  <a:lnTo>
                    <a:pt x="2544604" y="20479"/>
                  </a:lnTo>
                  <a:lnTo>
                    <a:pt x="2544604" y="26194"/>
                  </a:lnTo>
                  <a:lnTo>
                    <a:pt x="2550319" y="26194"/>
                  </a:lnTo>
                  <a:cubicBezTo>
                    <a:pt x="2566511" y="37624"/>
                    <a:pt x="2577941" y="33814"/>
                    <a:pt x="2587466" y="20479"/>
                  </a:cubicBezTo>
                  <a:lnTo>
                    <a:pt x="2587466" y="20479"/>
                  </a:lnTo>
                  <a:lnTo>
                    <a:pt x="2587466" y="20479"/>
                  </a:lnTo>
                  <a:lnTo>
                    <a:pt x="2587466" y="20479"/>
                  </a:lnTo>
                  <a:close/>
                  <a:moveTo>
                    <a:pt x="620554" y="14764"/>
                  </a:moveTo>
                  <a:cubicBezTo>
                    <a:pt x="612934" y="22384"/>
                    <a:pt x="609124" y="22384"/>
                    <a:pt x="595789" y="26194"/>
                  </a:cubicBezTo>
                  <a:cubicBezTo>
                    <a:pt x="603409" y="20479"/>
                    <a:pt x="607219" y="18574"/>
                    <a:pt x="620554" y="14764"/>
                  </a:cubicBezTo>
                  <a:lnTo>
                    <a:pt x="620554" y="14764"/>
                  </a:lnTo>
                  <a:lnTo>
                    <a:pt x="620554" y="14764"/>
                  </a:lnTo>
                  <a:lnTo>
                    <a:pt x="620554" y="14764"/>
                  </a:lnTo>
                  <a:close/>
                  <a:moveTo>
                    <a:pt x="755809" y="14764"/>
                  </a:moveTo>
                  <a:lnTo>
                    <a:pt x="755809" y="26194"/>
                  </a:lnTo>
                  <a:lnTo>
                    <a:pt x="750094" y="26194"/>
                  </a:lnTo>
                  <a:lnTo>
                    <a:pt x="750094" y="14764"/>
                  </a:lnTo>
                  <a:lnTo>
                    <a:pt x="755809" y="14764"/>
                  </a:lnTo>
                  <a:lnTo>
                    <a:pt x="755809" y="14764"/>
                  </a:lnTo>
                  <a:lnTo>
                    <a:pt x="755809" y="14764"/>
                  </a:lnTo>
                  <a:lnTo>
                    <a:pt x="755809" y="14764"/>
                  </a:lnTo>
                  <a:close/>
                  <a:moveTo>
                    <a:pt x="3004661" y="14764"/>
                  </a:moveTo>
                  <a:lnTo>
                    <a:pt x="3004661" y="20479"/>
                  </a:lnTo>
                  <a:lnTo>
                    <a:pt x="3010376" y="20479"/>
                  </a:lnTo>
                  <a:cubicBezTo>
                    <a:pt x="3021806" y="24289"/>
                    <a:pt x="2998946" y="26194"/>
                    <a:pt x="2998946" y="26194"/>
                  </a:cubicBezTo>
                  <a:cubicBezTo>
                    <a:pt x="3000851" y="16669"/>
                    <a:pt x="2998946" y="22384"/>
                    <a:pt x="3004661" y="14764"/>
                  </a:cubicBezTo>
                  <a:lnTo>
                    <a:pt x="3004661" y="14764"/>
                  </a:lnTo>
                  <a:lnTo>
                    <a:pt x="3004661" y="14764"/>
                  </a:lnTo>
                  <a:lnTo>
                    <a:pt x="3004661" y="14764"/>
                  </a:lnTo>
                  <a:close/>
                  <a:moveTo>
                    <a:pt x="3128486" y="14764"/>
                  </a:moveTo>
                  <a:lnTo>
                    <a:pt x="3109436" y="20479"/>
                  </a:lnTo>
                  <a:lnTo>
                    <a:pt x="3109436" y="26194"/>
                  </a:lnTo>
                  <a:lnTo>
                    <a:pt x="3128486" y="26194"/>
                  </a:lnTo>
                  <a:lnTo>
                    <a:pt x="3128486" y="14764"/>
                  </a:lnTo>
                  <a:lnTo>
                    <a:pt x="3128486" y="14764"/>
                  </a:lnTo>
                  <a:lnTo>
                    <a:pt x="3128486" y="14764"/>
                  </a:lnTo>
                  <a:lnTo>
                    <a:pt x="3128486" y="14764"/>
                  </a:lnTo>
                  <a:close/>
                  <a:moveTo>
                    <a:pt x="3705701" y="14764"/>
                  </a:moveTo>
                  <a:lnTo>
                    <a:pt x="3705701" y="26194"/>
                  </a:lnTo>
                  <a:lnTo>
                    <a:pt x="3699986" y="26194"/>
                  </a:lnTo>
                  <a:lnTo>
                    <a:pt x="3699986" y="14764"/>
                  </a:lnTo>
                  <a:lnTo>
                    <a:pt x="3705701" y="14764"/>
                  </a:lnTo>
                  <a:lnTo>
                    <a:pt x="3705701" y="14764"/>
                  </a:lnTo>
                  <a:lnTo>
                    <a:pt x="3705701" y="14764"/>
                  </a:lnTo>
                  <a:lnTo>
                    <a:pt x="3705701" y="14764"/>
                  </a:lnTo>
                  <a:close/>
                  <a:moveTo>
                    <a:pt x="3816191" y="14764"/>
                  </a:moveTo>
                  <a:lnTo>
                    <a:pt x="3821906" y="26194"/>
                  </a:lnTo>
                  <a:cubicBezTo>
                    <a:pt x="3812381" y="18574"/>
                    <a:pt x="3816191" y="14764"/>
                    <a:pt x="3816191" y="14764"/>
                  </a:cubicBezTo>
                  <a:lnTo>
                    <a:pt x="3816191" y="14764"/>
                  </a:lnTo>
                  <a:lnTo>
                    <a:pt x="3816191" y="14764"/>
                  </a:lnTo>
                  <a:lnTo>
                    <a:pt x="3816191" y="14764"/>
                  </a:lnTo>
                  <a:close/>
                  <a:moveTo>
                    <a:pt x="1905476" y="9049"/>
                  </a:moveTo>
                  <a:cubicBezTo>
                    <a:pt x="1899761" y="24289"/>
                    <a:pt x="1903571" y="18574"/>
                    <a:pt x="1894046" y="28099"/>
                  </a:cubicBezTo>
                  <a:cubicBezTo>
                    <a:pt x="1895951" y="20479"/>
                    <a:pt x="1899761" y="14764"/>
                    <a:pt x="1905476" y="9049"/>
                  </a:cubicBezTo>
                  <a:lnTo>
                    <a:pt x="1905476" y="9049"/>
                  </a:lnTo>
                  <a:lnTo>
                    <a:pt x="1905476" y="9049"/>
                  </a:lnTo>
                  <a:lnTo>
                    <a:pt x="1905476" y="9049"/>
                  </a:lnTo>
                  <a:close/>
                  <a:moveTo>
                    <a:pt x="2892266" y="9049"/>
                  </a:moveTo>
                  <a:lnTo>
                    <a:pt x="2880836" y="9049"/>
                  </a:lnTo>
                  <a:lnTo>
                    <a:pt x="2880836" y="14764"/>
                  </a:lnTo>
                  <a:cubicBezTo>
                    <a:pt x="2890361" y="10954"/>
                    <a:pt x="2884646" y="14764"/>
                    <a:pt x="2892266" y="9049"/>
                  </a:cubicBezTo>
                  <a:lnTo>
                    <a:pt x="2892266" y="9049"/>
                  </a:lnTo>
                  <a:lnTo>
                    <a:pt x="2892266" y="9049"/>
                  </a:lnTo>
                  <a:lnTo>
                    <a:pt x="2892266" y="9049"/>
                  </a:lnTo>
                  <a:close/>
                  <a:moveTo>
                    <a:pt x="3115151" y="9049"/>
                  </a:moveTo>
                  <a:cubicBezTo>
                    <a:pt x="3101816" y="10954"/>
                    <a:pt x="3099911" y="10954"/>
                    <a:pt x="3090386" y="14764"/>
                  </a:cubicBezTo>
                  <a:lnTo>
                    <a:pt x="3090386" y="20479"/>
                  </a:lnTo>
                  <a:cubicBezTo>
                    <a:pt x="3111341" y="18574"/>
                    <a:pt x="3105626" y="20479"/>
                    <a:pt x="3115151" y="9049"/>
                  </a:cubicBezTo>
                  <a:lnTo>
                    <a:pt x="3115151" y="9049"/>
                  </a:lnTo>
                  <a:lnTo>
                    <a:pt x="3115151" y="9049"/>
                  </a:lnTo>
                  <a:lnTo>
                    <a:pt x="3115151" y="9049"/>
                  </a:lnTo>
                  <a:close/>
                  <a:moveTo>
                    <a:pt x="4332447" y="9049"/>
                  </a:moveTo>
                  <a:lnTo>
                    <a:pt x="4332447" y="20479"/>
                  </a:lnTo>
                  <a:lnTo>
                    <a:pt x="4321017" y="20479"/>
                  </a:lnTo>
                  <a:lnTo>
                    <a:pt x="4321017" y="14764"/>
                  </a:lnTo>
                  <a:lnTo>
                    <a:pt x="4332447" y="9049"/>
                  </a:lnTo>
                  <a:lnTo>
                    <a:pt x="4332447" y="9049"/>
                  </a:lnTo>
                  <a:lnTo>
                    <a:pt x="4332447" y="9049"/>
                  </a:lnTo>
                  <a:lnTo>
                    <a:pt x="4332447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="" xmlns:a16="http://schemas.microsoft.com/office/drawing/2014/main" id="{DEBC7AD4-A099-4E64-8472-285F25665D7B}"/>
                </a:ext>
              </a:extLst>
            </p:cNvPr>
            <p:cNvSpPr/>
            <p:nvPr/>
          </p:nvSpPr>
          <p:spPr>
            <a:xfrm>
              <a:off x="847249" y="5277287"/>
              <a:ext cx="4991100" cy="38100"/>
            </a:xfrm>
            <a:custGeom>
              <a:avLst/>
              <a:gdLst>
                <a:gd name="connsiteX0" fmla="*/ 4979194 w 4991100"/>
                <a:gd name="connsiteY0" fmla="*/ 9049 h 38100"/>
                <a:gd name="connsiteX1" fmla="*/ 4979194 w 4991100"/>
                <a:gd name="connsiteY1" fmla="*/ 9049 h 38100"/>
                <a:gd name="connsiteX2" fmla="*/ 4956334 w 4991100"/>
                <a:gd name="connsiteY2" fmla="*/ 35719 h 38100"/>
                <a:gd name="connsiteX3" fmla="*/ 4979194 w 4991100"/>
                <a:gd name="connsiteY3" fmla="*/ 35719 h 38100"/>
                <a:gd name="connsiteX4" fmla="*/ 4984909 w 4991100"/>
                <a:gd name="connsiteY4" fmla="*/ 9049 h 38100"/>
                <a:gd name="connsiteX5" fmla="*/ 4979194 w 4991100"/>
                <a:gd name="connsiteY5" fmla="*/ 9049 h 38100"/>
                <a:gd name="connsiteX6" fmla="*/ 4979194 w 4991100"/>
                <a:gd name="connsiteY6" fmla="*/ 9049 h 38100"/>
                <a:gd name="connsiteX7" fmla="*/ 4979194 w 4991100"/>
                <a:gd name="connsiteY7" fmla="*/ 9049 h 38100"/>
                <a:gd name="connsiteX8" fmla="*/ 4979194 w 4991100"/>
                <a:gd name="connsiteY8" fmla="*/ 9049 h 38100"/>
                <a:gd name="connsiteX9" fmla="*/ 4867752 w 4991100"/>
                <a:gd name="connsiteY9" fmla="*/ 9049 h 38100"/>
                <a:gd name="connsiteX10" fmla="*/ 4862037 w 4991100"/>
                <a:gd name="connsiteY10" fmla="*/ 16669 h 38100"/>
                <a:gd name="connsiteX11" fmla="*/ 4852512 w 4991100"/>
                <a:gd name="connsiteY11" fmla="*/ 9049 h 38100"/>
                <a:gd name="connsiteX12" fmla="*/ 4829652 w 4991100"/>
                <a:gd name="connsiteY12" fmla="*/ 9049 h 38100"/>
                <a:gd name="connsiteX13" fmla="*/ 4842987 w 4991100"/>
                <a:gd name="connsiteY13" fmla="*/ 33814 h 38100"/>
                <a:gd name="connsiteX14" fmla="*/ 4908709 w 4991100"/>
                <a:gd name="connsiteY14" fmla="*/ 33814 h 38100"/>
                <a:gd name="connsiteX15" fmla="*/ 4889659 w 4991100"/>
                <a:gd name="connsiteY15" fmla="*/ 9049 h 38100"/>
                <a:gd name="connsiteX16" fmla="*/ 4867752 w 4991100"/>
                <a:gd name="connsiteY16" fmla="*/ 9049 h 38100"/>
                <a:gd name="connsiteX17" fmla="*/ 4867752 w 4991100"/>
                <a:gd name="connsiteY17" fmla="*/ 9049 h 38100"/>
                <a:gd name="connsiteX18" fmla="*/ 4867752 w 4991100"/>
                <a:gd name="connsiteY18" fmla="*/ 9049 h 38100"/>
                <a:gd name="connsiteX19" fmla="*/ 4867752 w 4991100"/>
                <a:gd name="connsiteY19" fmla="*/ 9049 h 38100"/>
                <a:gd name="connsiteX20" fmla="*/ 4321016 w 4991100"/>
                <a:gd name="connsiteY20" fmla="*/ 9049 h 38100"/>
                <a:gd name="connsiteX21" fmla="*/ 4321016 w 4991100"/>
                <a:gd name="connsiteY21" fmla="*/ 9049 h 38100"/>
                <a:gd name="connsiteX22" fmla="*/ 4259104 w 4991100"/>
                <a:gd name="connsiteY22" fmla="*/ 28099 h 38100"/>
                <a:gd name="connsiteX23" fmla="*/ 4276249 w 4991100"/>
                <a:gd name="connsiteY23" fmla="*/ 33814 h 38100"/>
                <a:gd name="connsiteX24" fmla="*/ 4351496 w 4991100"/>
                <a:gd name="connsiteY24" fmla="*/ 33814 h 38100"/>
                <a:gd name="connsiteX25" fmla="*/ 4351496 w 4991100"/>
                <a:gd name="connsiteY25" fmla="*/ 14764 h 38100"/>
                <a:gd name="connsiteX26" fmla="*/ 4357212 w 4991100"/>
                <a:gd name="connsiteY26" fmla="*/ 14764 h 38100"/>
                <a:gd name="connsiteX27" fmla="*/ 4351496 w 4991100"/>
                <a:gd name="connsiteY27" fmla="*/ 31909 h 38100"/>
                <a:gd name="connsiteX28" fmla="*/ 4407694 w 4991100"/>
                <a:gd name="connsiteY28" fmla="*/ 31909 h 38100"/>
                <a:gd name="connsiteX29" fmla="*/ 4382929 w 4991100"/>
                <a:gd name="connsiteY29" fmla="*/ 20479 h 38100"/>
                <a:gd name="connsiteX30" fmla="*/ 4382929 w 4991100"/>
                <a:gd name="connsiteY30" fmla="*/ 7144 h 38100"/>
                <a:gd name="connsiteX31" fmla="*/ 4321016 w 4991100"/>
                <a:gd name="connsiteY31" fmla="*/ 7144 h 38100"/>
                <a:gd name="connsiteX32" fmla="*/ 4321016 w 4991100"/>
                <a:gd name="connsiteY32" fmla="*/ 9049 h 38100"/>
                <a:gd name="connsiteX33" fmla="*/ 4321016 w 4991100"/>
                <a:gd name="connsiteY33" fmla="*/ 9049 h 38100"/>
                <a:gd name="connsiteX34" fmla="*/ 4321016 w 4991100"/>
                <a:gd name="connsiteY34" fmla="*/ 9049 h 38100"/>
                <a:gd name="connsiteX35" fmla="*/ 4201002 w 4991100"/>
                <a:gd name="connsiteY35" fmla="*/ 9049 h 38100"/>
                <a:gd name="connsiteX36" fmla="*/ 4170521 w 4991100"/>
                <a:gd name="connsiteY36" fmla="*/ 33814 h 38100"/>
                <a:gd name="connsiteX37" fmla="*/ 4230529 w 4991100"/>
                <a:gd name="connsiteY37" fmla="*/ 33814 h 38100"/>
                <a:gd name="connsiteX38" fmla="*/ 4224814 w 4991100"/>
                <a:gd name="connsiteY38" fmla="*/ 22384 h 38100"/>
                <a:gd name="connsiteX39" fmla="*/ 4251484 w 4991100"/>
                <a:gd name="connsiteY39" fmla="*/ 9049 h 38100"/>
                <a:gd name="connsiteX40" fmla="*/ 4201002 w 4991100"/>
                <a:gd name="connsiteY40" fmla="*/ 9049 h 38100"/>
                <a:gd name="connsiteX41" fmla="*/ 4201002 w 4991100"/>
                <a:gd name="connsiteY41" fmla="*/ 9049 h 38100"/>
                <a:gd name="connsiteX42" fmla="*/ 4201002 w 4991100"/>
                <a:gd name="connsiteY42" fmla="*/ 9049 h 38100"/>
                <a:gd name="connsiteX43" fmla="*/ 4201002 w 4991100"/>
                <a:gd name="connsiteY43" fmla="*/ 9049 h 38100"/>
                <a:gd name="connsiteX44" fmla="*/ 3797141 w 4991100"/>
                <a:gd name="connsiteY44" fmla="*/ 9049 h 38100"/>
                <a:gd name="connsiteX45" fmla="*/ 3783807 w 4991100"/>
                <a:gd name="connsiteY45" fmla="*/ 33814 h 38100"/>
                <a:gd name="connsiteX46" fmla="*/ 3872389 w 4991100"/>
                <a:gd name="connsiteY46" fmla="*/ 33814 h 38100"/>
                <a:gd name="connsiteX47" fmla="*/ 3885724 w 4991100"/>
                <a:gd name="connsiteY47" fmla="*/ 9049 h 38100"/>
                <a:gd name="connsiteX48" fmla="*/ 3797141 w 4991100"/>
                <a:gd name="connsiteY48" fmla="*/ 9049 h 38100"/>
                <a:gd name="connsiteX49" fmla="*/ 3797141 w 4991100"/>
                <a:gd name="connsiteY49" fmla="*/ 9049 h 38100"/>
                <a:gd name="connsiteX50" fmla="*/ 3797141 w 4991100"/>
                <a:gd name="connsiteY50" fmla="*/ 9049 h 38100"/>
                <a:gd name="connsiteX51" fmla="*/ 3797141 w 4991100"/>
                <a:gd name="connsiteY51" fmla="*/ 9049 h 38100"/>
                <a:gd name="connsiteX52" fmla="*/ 3706654 w 4991100"/>
                <a:gd name="connsiteY52" fmla="*/ 9049 h 38100"/>
                <a:gd name="connsiteX53" fmla="*/ 3706654 w 4991100"/>
                <a:gd name="connsiteY53" fmla="*/ 9049 h 38100"/>
                <a:gd name="connsiteX54" fmla="*/ 3689509 w 4991100"/>
                <a:gd name="connsiteY54" fmla="*/ 16669 h 38100"/>
                <a:gd name="connsiteX55" fmla="*/ 3699034 w 4991100"/>
                <a:gd name="connsiteY55" fmla="*/ 20479 h 38100"/>
                <a:gd name="connsiteX56" fmla="*/ 3702844 w 4991100"/>
                <a:gd name="connsiteY56" fmla="*/ 30004 h 38100"/>
                <a:gd name="connsiteX57" fmla="*/ 3677126 w 4991100"/>
                <a:gd name="connsiteY57" fmla="*/ 30004 h 38100"/>
                <a:gd name="connsiteX58" fmla="*/ 3677126 w 4991100"/>
                <a:gd name="connsiteY58" fmla="*/ 10954 h 38100"/>
                <a:gd name="connsiteX59" fmla="*/ 3617119 w 4991100"/>
                <a:gd name="connsiteY59" fmla="*/ 10954 h 38100"/>
                <a:gd name="connsiteX60" fmla="*/ 3613309 w 4991100"/>
                <a:gd name="connsiteY60" fmla="*/ 12859 h 38100"/>
                <a:gd name="connsiteX61" fmla="*/ 3615214 w 4991100"/>
                <a:gd name="connsiteY61" fmla="*/ 10954 h 38100"/>
                <a:gd name="connsiteX62" fmla="*/ 3607594 w 4991100"/>
                <a:gd name="connsiteY62" fmla="*/ 10954 h 38100"/>
                <a:gd name="connsiteX63" fmla="*/ 3636169 w 4991100"/>
                <a:gd name="connsiteY63" fmla="*/ 35719 h 38100"/>
                <a:gd name="connsiteX64" fmla="*/ 3657124 w 4991100"/>
                <a:gd name="connsiteY64" fmla="*/ 35719 h 38100"/>
                <a:gd name="connsiteX65" fmla="*/ 3662839 w 4991100"/>
                <a:gd name="connsiteY65" fmla="*/ 16669 h 38100"/>
                <a:gd name="connsiteX66" fmla="*/ 3660934 w 4991100"/>
                <a:gd name="connsiteY66" fmla="*/ 35719 h 38100"/>
                <a:gd name="connsiteX67" fmla="*/ 3713321 w 4991100"/>
                <a:gd name="connsiteY67" fmla="*/ 35719 h 38100"/>
                <a:gd name="connsiteX68" fmla="*/ 3717132 w 4991100"/>
                <a:gd name="connsiteY68" fmla="*/ 30004 h 38100"/>
                <a:gd name="connsiteX69" fmla="*/ 3717132 w 4991100"/>
                <a:gd name="connsiteY69" fmla="*/ 35719 h 38100"/>
                <a:gd name="connsiteX70" fmla="*/ 3728561 w 4991100"/>
                <a:gd name="connsiteY70" fmla="*/ 35719 h 38100"/>
                <a:gd name="connsiteX71" fmla="*/ 3724751 w 4991100"/>
                <a:gd name="connsiteY71" fmla="*/ 10954 h 38100"/>
                <a:gd name="connsiteX72" fmla="*/ 3706654 w 4991100"/>
                <a:gd name="connsiteY72" fmla="*/ 9049 h 38100"/>
                <a:gd name="connsiteX73" fmla="*/ 3706654 w 4991100"/>
                <a:gd name="connsiteY73" fmla="*/ 9049 h 38100"/>
                <a:gd name="connsiteX74" fmla="*/ 3706654 w 4991100"/>
                <a:gd name="connsiteY74" fmla="*/ 9049 h 38100"/>
                <a:gd name="connsiteX75" fmla="*/ 3706654 w 4991100"/>
                <a:gd name="connsiteY75" fmla="*/ 9049 h 38100"/>
                <a:gd name="connsiteX76" fmla="*/ 3541871 w 4991100"/>
                <a:gd name="connsiteY76" fmla="*/ 9049 h 38100"/>
                <a:gd name="connsiteX77" fmla="*/ 3545682 w 4991100"/>
                <a:gd name="connsiteY77" fmla="*/ 16669 h 38100"/>
                <a:gd name="connsiteX78" fmla="*/ 3526632 w 4991100"/>
                <a:gd name="connsiteY78" fmla="*/ 16669 h 38100"/>
                <a:gd name="connsiteX79" fmla="*/ 3520916 w 4991100"/>
                <a:gd name="connsiteY79" fmla="*/ 9049 h 38100"/>
                <a:gd name="connsiteX80" fmla="*/ 3494246 w 4991100"/>
                <a:gd name="connsiteY80" fmla="*/ 9049 h 38100"/>
                <a:gd name="connsiteX81" fmla="*/ 3490436 w 4991100"/>
                <a:gd name="connsiteY81" fmla="*/ 10954 h 38100"/>
                <a:gd name="connsiteX82" fmla="*/ 3492341 w 4991100"/>
                <a:gd name="connsiteY82" fmla="*/ 9049 h 38100"/>
                <a:gd name="connsiteX83" fmla="*/ 3482816 w 4991100"/>
                <a:gd name="connsiteY83" fmla="*/ 9049 h 38100"/>
                <a:gd name="connsiteX84" fmla="*/ 3484721 w 4991100"/>
                <a:gd name="connsiteY84" fmla="*/ 10954 h 38100"/>
                <a:gd name="connsiteX85" fmla="*/ 3465671 w 4991100"/>
                <a:gd name="connsiteY85" fmla="*/ 10954 h 38100"/>
                <a:gd name="connsiteX86" fmla="*/ 3465671 w 4991100"/>
                <a:gd name="connsiteY86" fmla="*/ 9049 h 38100"/>
                <a:gd name="connsiteX87" fmla="*/ 3456146 w 4991100"/>
                <a:gd name="connsiteY87" fmla="*/ 9049 h 38100"/>
                <a:gd name="connsiteX88" fmla="*/ 3454241 w 4991100"/>
                <a:gd name="connsiteY88" fmla="*/ 10954 h 38100"/>
                <a:gd name="connsiteX89" fmla="*/ 3454241 w 4991100"/>
                <a:gd name="connsiteY89" fmla="*/ 9049 h 38100"/>
                <a:gd name="connsiteX90" fmla="*/ 3435191 w 4991100"/>
                <a:gd name="connsiteY90" fmla="*/ 9049 h 38100"/>
                <a:gd name="connsiteX91" fmla="*/ 3444716 w 4991100"/>
                <a:gd name="connsiteY91" fmla="*/ 33814 h 38100"/>
                <a:gd name="connsiteX92" fmla="*/ 3469482 w 4991100"/>
                <a:gd name="connsiteY92" fmla="*/ 33814 h 38100"/>
                <a:gd name="connsiteX93" fmla="*/ 3465671 w 4991100"/>
                <a:gd name="connsiteY93" fmla="*/ 28099 h 38100"/>
                <a:gd name="connsiteX94" fmla="*/ 3490436 w 4991100"/>
                <a:gd name="connsiteY94" fmla="*/ 28099 h 38100"/>
                <a:gd name="connsiteX95" fmla="*/ 3490436 w 4991100"/>
                <a:gd name="connsiteY95" fmla="*/ 33814 h 38100"/>
                <a:gd name="connsiteX96" fmla="*/ 3580924 w 4991100"/>
                <a:gd name="connsiteY96" fmla="*/ 33814 h 38100"/>
                <a:gd name="connsiteX97" fmla="*/ 3598069 w 4991100"/>
                <a:gd name="connsiteY97" fmla="*/ 9049 h 38100"/>
                <a:gd name="connsiteX98" fmla="*/ 3541871 w 4991100"/>
                <a:gd name="connsiteY98" fmla="*/ 9049 h 38100"/>
                <a:gd name="connsiteX99" fmla="*/ 3541871 w 4991100"/>
                <a:gd name="connsiteY99" fmla="*/ 9049 h 38100"/>
                <a:gd name="connsiteX100" fmla="*/ 3541871 w 4991100"/>
                <a:gd name="connsiteY100" fmla="*/ 9049 h 38100"/>
                <a:gd name="connsiteX101" fmla="*/ 3541871 w 4991100"/>
                <a:gd name="connsiteY101" fmla="*/ 9049 h 38100"/>
                <a:gd name="connsiteX102" fmla="*/ 3300889 w 4991100"/>
                <a:gd name="connsiteY102" fmla="*/ 9049 h 38100"/>
                <a:gd name="connsiteX103" fmla="*/ 3298984 w 4991100"/>
                <a:gd name="connsiteY103" fmla="*/ 16669 h 38100"/>
                <a:gd name="connsiteX104" fmla="*/ 3287554 w 4991100"/>
                <a:gd name="connsiteY104" fmla="*/ 16669 h 38100"/>
                <a:gd name="connsiteX105" fmla="*/ 3283744 w 4991100"/>
                <a:gd name="connsiteY105" fmla="*/ 9049 h 38100"/>
                <a:gd name="connsiteX106" fmla="*/ 3210401 w 4991100"/>
                <a:gd name="connsiteY106" fmla="*/ 9049 h 38100"/>
                <a:gd name="connsiteX107" fmla="*/ 3206591 w 4991100"/>
                <a:gd name="connsiteY107" fmla="*/ 33814 h 38100"/>
                <a:gd name="connsiteX108" fmla="*/ 3274219 w 4991100"/>
                <a:gd name="connsiteY108" fmla="*/ 33814 h 38100"/>
                <a:gd name="connsiteX109" fmla="*/ 3270409 w 4991100"/>
                <a:gd name="connsiteY109" fmla="*/ 22384 h 38100"/>
                <a:gd name="connsiteX110" fmla="*/ 3289459 w 4991100"/>
                <a:gd name="connsiteY110" fmla="*/ 22384 h 38100"/>
                <a:gd name="connsiteX111" fmla="*/ 3293269 w 4991100"/>
                <a:gd name="connsiteY111" fmla="*/ 33814 h 38100"/>
                <a:gd name="connsiteX112" fmla="*/ 3316129 w 4991100"/>
                <a:gd name="connsiteY112" fmla="*/ 33814 h 38100"/>
                <a:gd name="connsiteX113" fmla="*/ 3319939 w 4991100"/>
                <a:gd name="connsiteY113" fmla="*/ 28099 h 38100"/>
                <a:gd name="connsiteX114" fmla="*/ 3321844 w 4991100"/>
                <a:gd name="connsiteY114" fmla="*/ 33814 h 38100"/>
                <a:gd name="connsiteX115" fmla="*/ 3430429 w 4991100"/>
                <a:gd name="connsiteY115" fmla="*/ 33814 h 38100"/>
                <a:gd name="connsiteX116" fmla="*/ 3418999 w 4991100"/>
                <a:gd name="connsiteY116" fmla="*/ 14764 h 38100"/>
                <a:gd name="connsiteX117" fmla="*/ 3390424 w 4991100"/>
                <a:gd name="connsiteY117" fmla="*/ 7144 h 38100"/>
                <a:gd name="connsiteX118" fmla="*/ 3300889 w 4991100"/>
                <a:gd name="connsiteY118" fmla="*/ 9049 h 38100"/>
                <a:gd name="connsiteX119" fmla="*/ 3300889 w 4991100"/>
                <a:gd name="connsiteY119" fmla="*/ 9049 h 38100"/>
                <a:gd name="connsiteX120" fmla="*/ 3300889 w 4991100"/>
                <a:gd name="connsiteY120" fmla="*/ 9049 h 38100"/>
                <a:gd name="connsiteX121" fmla="*/ 3300889 w 4991100"/>
                <a:gd name="connsiteY121" fmla="*/ 9049 h 38100"/>
                <a:gd name="connsiteX122" fmla="*/ 3134201 w 4991100"/>
                <a:gd name="connsiteY122" fmla="*/ 9049 h 38100"/>
                <a:gd name="connsiteX123" fmla="*/ 3124676 w 4991100"/>
                <a:gd name="connsiteY123" fmla="*/ 28099 h 38100"/>
                <a:gd name="connsiteX124" fmla="*/ 3087529 w 4991100"/>
                <a:gd name="connsiteY124" fmla="*/ 28099 h 38100"/>
                <a:gd name="connsiteX125" fmla="*/ 3098959 w 4991100"/>
                <a:gd name="connsiteY125" fmla="*/ 28099 h 38100"/>
                <a:gd name="connsiteX126" fmla="*/ 3104674 w 4991100"/>
                <a:gd name="connsiteY126" fmla="*/ 33814 h 38100"/>
                <a:gd name="connsiteX127" fmla="*/ 3153251 w 4991100"/>
                <a:gd name="connsiteY127" fmla="*/ 33814 h 38100"/>
                <a:gd name="connsiteX128" fmla="*/ 3174207 w 4991100"/>
                <a:gd name="connsiteY128" fmla="*/ 9049 h 38100"/>
                <a:gd name="connsiteX129" fmla="*/ 3134201 w 4991100"/>
                <a:gd name="connsiteY129" fmla="*/ 9049 h 38100"/>
                <a:gd name="connsiteX130" fmla="*/ 3134201 w 4991100"/>
                <a:gd name="connsiteY130" fmla="*/ 9049 h 38100"/>
                <a:gd name="connsiteX131" fmla="*/ 3134201 w 4991100"/>
                <a:gd name="connsiteY131" fmla="*/ 9049 h 38100"/>
                <a:gd name="connsiteX132" fmla="*/ 3134201 w 4991100"/>
                <a:gd name="connsiteY132" fmla="*/ 9049 h 38100"/>
                <a:gd name="connsiteX133" fmla="*/ 3086576 w 4991100"/>
                <a:gd name="connsiteY133" fmla="*/ 9049 h 38100"/>
                <a:gd name="connsiteX134" fmla="*/ 3086576 w 4991100"/>
                <a:gd name="connsiteY134" fmla="*/ 9049 h 38100"/>
                <a:gd name="connsiteX135" fmla="*/ 3090386 w 4991100"/>
                <a:gd name="connsiteY135" fmla="*/ 9049 h 38100"/>
                <a:gd name="connsiteX136" fmla="*/ 3086576 w 4991100"/>
                <a:gd name="connsiteY136" fmla="*/ 9049 h 38100"/>
                <a:gd name="connsiteX137" fmla="*/ 3086576 w 4991100"/>
                <a:gd name="connsiteY137" fmla="*/ 9049 h 38100"/>
                <a:gd name="connsiteX138" fmla="*/ 3086576 w 4991100"/>
                <a:gd name="connsiteY138" fmla="*/ 9049 h 38100"/>
                <a:gd name="connsiteX139" fmla="*/ 3086576 w 4991100"/>
                <a:gd name="connsiteY139" fmla="*/ 9049 h 38100"/>
                <a:gd name="connsiteX140" fmla="*/ 3013234 w 4991100"/>
                <a:gd name="connsiteY140" fmla="*/ 9049 h 38100"/>
                <a:gd name="connsiteX141" fmla="*/ 3013234 w 4991100"/>
                <a:gd name="connsiteY141" fmla="*/ 9049 h 38100"/>
                <a:gd name="connsiteX142" fmla="*/ 3011329 w 4991100"/>
                <a:gd name="connsiteY142" fmla="*/ 9049 h 38100"/>
                <a:gd name="connsiteX143" fmla="*/ 2999899 w 4991100"/>
                <a:gd name="connsiteY143" fmla="*/ 9049 h 38100"/>
                <a:gd name="connsiteX144" fmla="*/ 2988469 w 4991100"/>
                <a:gd name="connsiteY144" fmla="*/ 28099 h 38100"/>
                <a:gd name="connsiteX145" fmla="*/ 2988469 w 4991100"/>
                <a:gd name="connsiteY145" fmla="*/ 22384 h 38100"/>
                <a:gd name="connsiteX146" fmla="*/ 2978944 w 4991100"/>
                <a:gd name="connsiteY146" fmla="*/ 9049 h 38100"/>
                <a:gd name="connsiteX147" fmla="*/ 2975134 w 4991100"/>
                <a:gd name="connsiteY147" fmla="*/ 9049 h 38100"/>
                <a:gd name="connsiteX148" fmla="*/ 2975134 w 4991100"/>
                <a:gd name="connsiteY148" fmla="*/ 10954 h 38100"/>
                <a:gd name="connsiteX149" fmla="*/ 2961799 w 4991100"/>
                <a:gd name="connsiteY149" fmla="*/ 35719 h 38100"/>
                <a:gd name="connsiteX150" fmla="*/ 3027521 w 4991100"/>
                <a:gd name="connsiteY150" fmla="*/ 35719 h 38100"/>
                <a:gd name="connsiteX151" fmla="*/ 3033236 w 4991100"/>
                <a:gd name="connsiteY151" fmla="*/ 10954 h 38100"/>
                <a:gd name="connsiteX152" fmla="*/ 3013234 w 4991100"/>
                <a:gd name="connsiteY152" fmla="*/ 9049 h 38100"/>
                <a:gd name="connsiteX153" fmla="*/ 3013234 w 4991100"/>
                <a:gd name="connsiteY153" fmla="*/ 9049 h 38100"/>
                <a:gd name="connsiteX154" fmla="*/ 3013234 w 4991100"/>
                <a:gd name="connsiteY154" fmla="*/ 9049 h 38100"/>
                <a:gd name="connsiteX155" fmla="*/ 3013234 w 4991100"/>
                <a:gd name="connsiteY155" fmla="*/ 9049 h 38100"/>
                <a:gd name="connsiteX156" fmla="*/ 2863691 w 4991100"/>
                <a:gd name="connsiteY156" fmla="*/ 9049 h 38100"/>
                <a:gd name="connsiteX157" fmla="*/ 2880836 w 4991100"/>
                <a:gd name="connsiteY157" fmla="*/ 16669 h 38100"/>
                <a:gd name="connsiteX158" fmla="*/ 2878932 w 4991100"/>
                <a:gd name="connsiteY158" fmla="*/ 33814 h 38100"/>
                <a:gd name="connsiteX159" fmla="*/ 2925604 w 4991100"/>
                <a:gd name="connsiteY159" fmla="*/ 33814 h 38100"/>
                <a:gd name="connsiteX160" fmla="*/ 2919889 w 4991100"/>
                <a:gd name="connsiteY160" fmla="*/ 9049 h 38100"/>
                <a:gd name="connsiteX161" fmla="*/ 2863691 w 4991100"/>
                <a:gd name="connsiteY161" fmla="*/ 9049 h 38100"/>
                <a:gd name="connsiteX162" fmla="*/ 2863691 w 4991100"/>
                <a:gd name="connsiteY162" fmla="*/ 9049 h 38100"/>
                <a:gd name="connsiteX163" fmla="*/ 2863691 w 4991100"/>
                <a:gd name="connsiteY163" fmla="*/ 9049 h 38100"/>
                <a:gd name="connsiteX164" fmla="*/ 2863691 w 4991100"/>
                <a:gd name="connsiteY164" fmla="*/ 9049 h 38100"/>
                <a:gd name="connsiteX165" fmla="*/ 2630329 w 4991100"/>
                <a:gd name="connsiteY165" fmla="*/ 9049 h 38100"/>
                <a:gd name="connsiteX166" fmla="*/ 2618899 w 4991100"/>
                <a:gd name="connsiteY166" fmla="*/ 33814 h 38100"/>
                <a:gd name="connsiteX167" fmla="*/ 2634139 w 4991100"/>
                <a:gd name="connsiteY167" fmla="*/ 33814 h 38100"/>
                <a:gd name="connsiteX168" fmla="*/ 2637949 w 4991100"/>
                <a:gd name="connsiteY168" fmla="*/ 28099 h 38100"/>
                <a:gd name="connsiteX169" fmla="*/ 2643664 w 4991100"/>
                <a:gd name="connsiteY169" fmla="*/ 33814 h 38100"/>
                <a:gd name="connsiteX170" fmla="*/ 2696051 w 4991100"/>
                <a:gd name="connsiteY170" fmla="*/ 33814 h 38100"/>
                <a:gd name="connsiteX171" fmla="*/ 2678907 w 4991100"/>
                <a:gd name="connsiteY171" fmla="*/ 9049 h 38100"/>
                <a:gd name="connsiteX172" fmla="*/ 2630329 w 4991100"/>
                <a:gd name="connsiteY172" fmla="*/ 9049 h 38100"/>
                <a:gd name="connsiteX173" fmla="*/ 2630329 w 4991100"/>
                <a:gd name="connsiteY173" fmla="*/ 9049 h 38100"/>
                <a:gd name="connsiteX174" fmla="*/ 2630329 w 4991100"/>
                <a:gd name="connsiteY174" fmla="*/ 9049 h 38100"/>
                <a:gd name="connsiteX175" fmla="*/ 2630329 w 4991100"/>
                <a:gd name="connsiteY175" fmla="*/ 9049 h 38100"/>
                <a:gd name="connsiteX176" fmla="*/ 2574132 w 4991100"/>
                <a:gd name="connsiteY176" fmla="*/ 9049 h 38100"/>
                <a:gd name="connsiteX177" fmla="*/ 2577941 w 4991100"/>
                <a:gd name="connsiteY177" fmla="*/ 10954 h 38100"/>
                <a:gd name="connsiteX178" fmla="*/ 2589371 w 4991100"/>
                <a:gd name="connsiteY178" fmla="*/ 16669 h 38100"/>
                <a:gd name="connsiteX179" fmla="*/ 2589371 w 4991100"/>
                <a:gd name="connsiteY179" fmla="*/ 10954 h 38100"/>
                <a:gd name="connsiteX180" fmla="*/ 2591276 w 4991100"/>
                <a:gd name="connsiteY180" fmla="*/ 9049 h 38100"/>
                <a:gd name="connsiteX181" fmla="*/ 2574132 w 4991100"/>
                <a:gd name="connsiteY181" fmla="*/ 9049 h 38100"/>
                <a:gd name="connsiteX182" fmla="*/ 2574132 w 4991100"/>
                <a:gd name="connsiteY182" fmla="*/ 9049 h 38100"/>
                <a:gd name="connsiteX183" fmla="*/ 2574132 w 4991100"/>
                <a:gd name="connsiteY183" fmla="*/ 9049 h 38100"/>
                <a:gd name="connsiteX184" fmla="*/ 2574132 w 4991100"/>
                <a:gd name="connsiteY184" fmla="*/ 9049 h 38100"/>
                <a:gd name="connsiteX185" fmla="*/ 2479834 w 4991100"/>
                <a:gd name="connsiteY185" fmla="*/ 9049 h 38100"/>
                <a:gd name="connsiteX186" fmla="*/ 2479834 w 4991100"/>
                <a:gd name="connsiteY186" fmla="*/ 9049 h 38100"/>
                <a:gd name="connsiteX187" fmla="*/ 2510314 w 4991100"/>
                <a:gd name="connsiteY187" fmla="*/ 10954 h 38100"/>
                <a:gd name="connsiteX188" fmla="*/ 2512219 w 4991100"/>
                <a:gd name="connsiteY188" fmla="*/ 9049 h 38100"/>
                <a:gd name="connsiteX189" fmla="*/ 2479834 w 4991100"/>
                <a:gd name="connsiteY189" fmla="*/ 9049 h 38100"/>
                <a:gd name="connsiteX190" fmla="*/ 2479834 w 4991100"/>
                <a:gd name="connsiteY190" fmla="*/ 9049 h 38100"/>
                <a:gd name="connsiteX191" fmla="*/ 2479834 w 4991100"/>
                <a:gd name="connsiteY191" fmla="*/ 9049 h 38100"/>
                <a:gd name="connsiteX192" fmla="*/ 2479834 w 4991100"/>
                <a:gd name="connsiteY192" fmla="*/ 9049 h 38100"/>
                <a:gd name="connsiteX193" fmla="*/ 2378869 w 4991100"/>
                <a:gd name="connsiteY193" fmla="*/ 9049 h 38100"/>
                <a:gd name="connsiteX194" fmla="*/ 2378869 w 4991100"/>
                <a:gd name="connsiteY194" fmla="*/ 9049 h 38100"/>
                <a:gd name="connsiteX195" fmla="*/ 2373154 w 4991100"/>
                <a:gd name="connsiteY195" fmla="*/ 10954 h 38100"/>
                <a:gd name="connsiteX196" fmla="*/ 2378869 w 4991100"/>
                <a:gd name="connsiteY196" fmla="*/ 16669 h 38100"/>
                <a:gd name="connsiteX197" fmla="*/ 2390299 w 4991100"/>
                <a:gd name="connsiteY197" fmla="*/ 22384 h 38100"/>
                <a:gd name="connsiteX198" fmla="*/ 2388394 w 4991100"/>
                <a:gd name="connsiteY198" fmla="*/ 9049 h 38100"/>
                <a:gd name="connsiteX199" fmla="*/ 2378869 w 4991100"/>
                <a:gd name="connsiteY199" fmla="*/ 9049 h 38100"/>
                <a:gd name="connsiteX200" fmla="*/ 2378869 w 4991100"/>
                <a:gd name="connsiteY200" fmla="*/ 9049 h 38100"/>
                <a:gd name="connsiteX201" fmla="*/ 2378869 w 4991100"/>
                <a:gd name="connsiteY201" fmla="*/ 9049 h 38100"/>
                <a:gd name="connsiteX202" fmla="*/ 2378869 w 4991100"/>
                <a:gd name="connsiteY202" fmla="*/ 9049 h 38100"/>
                <a:gd name="connsiteX203" fmla="*/ 2365534 w 4991100"/>
                <a:gd name="connsiteY203" fmla="*/ 9049 h 38100"/>
                <a:gd name="connsiteX204" fmla="*/ 2365534 w 4991100"/>
                <a:gd name="connsiteY204" fmla="*/ 9049 h 38100"/>
                <a:gd name="connsiteX205" fmla="*/ 2367439 w 4991100"/>
                <a:gd name="connsiteY205" fmla="*/ 9049 h 38100"/>
                <a:gd name="connsiteX206" fmla="*/ 2365534 w 4991100"/>
                <a:gd name="connsiteY206" fmla="*/ 9049 h 38100"/>
                <a:gd name="connsiteX207" fmla="*/ 2365534 w 4991100"/>
                <a:gd name="connsiteY207" fmla="*/ 9049 h 38100"/>
                <a:gd name="connsiteX208" fmla="*/ 2365534 w 4991100"/>
                <a:gd name="connsiteY208" fmla="*/ 9049 h 38100"/>
                <a:gd name="connsiteX209" fmla="*/ 2365534 w 4991100"/>
                <a:gd name="connsiteY209" fmla="*/ 9049 h 38100"/>
                <a:gd name="connsiteX210" fmla="*/ 2336959 w 4991100"/>
                <a:gd name="connsiteY210" fmla="*/ 9049 h 38100"/>
                <a:gd name="connsiteX211" fmla="*/ 2336959 w 4991100"/>
                <a:gd name="connsiteY211" fmla="*/ 9049 h 38100"/>
                <a:gd name="connsiteX212" fmla="*/ 2354104 w 4991100"/>
                <a:gd name="connsiteY212" fmla="*/ 33814 h 38100"/>
                <a:gd name="connsiteX213" fmla="*/ 2382679 w 4991100"/>
                <a:gd name="connsiteY213" fmla="*/ 33814 h 38100"/>
                <a:gd name="connsiteX214" fmla="*/ 2365534 w 4991100"/>
                <a:gd name="connsiteY214" fmla="*/ 9049 h 38100"/>
                <a:gd name="connsiteX215" fmla="*/ 2336959 w 4991100"/>
                <a:gd name="connsiteY215" fmla="*/ 9049 h 38100"/>
                <a:gd name="connsiteX216" fmla="*/ 2336959 w 4991100"/>
                <a:gd name="connsiteY216" fmla="*/ 9049 h 38100"/>
                <a:gd name="connsiteX217" fmla="*/ 2336959 w 4991100"/>
                <a:gd name="connsiteY217" fmla="*/ 9049 h 38100"/>
                <a:gd name="connsiteX218" fmla="*/ 2336959 w 4991100"/>
                <a:gd name="connsiteY218" fmla="*/ 9049 h 38100"/>
                <a:gd name="connsiteX219" fmla="*/ 2239804 w 4991100"/>
                <a:gd name="connsiteY219" fmla="*/ 9049 h 38100"/>
                <a:gd name="connsiteX220" fmla="*/ 2260759 w 4991100"/>
                <a:gd name="connsiteY220" fmla="*/ 28099 h 38100"/>
                <a:gd name="connsiteX221" fmla="*/ 2272189 w 4991100"/>
                <a:gd name="connsiteY221" fmla="*/ 16669 h 38100"/>
                <a:gd name="connsiteX222" fmla="*/ 2270284 w 4991100"/>
                <a:gd name="connsiteY222" fmla="*/ 33814 h 38100"/>
                <a:gd name="connsiteX223" fmla="*/ 2328386 w 4991100"/>
                <a:gd name="connsiteY223" fmla="*/ 33814 h 38100"/>
                <a:gd name="connsiteX224" fmla="*/ 2318861 w 4991100"/>
                <a:gd name="connsiteY224" fmla="*/ 9049 h 38100"/>
                <a:gd name="connsiteX225" fmla="*/ 2239804 w 4991100"/>
                <a:gd name="connsiteY225" fmla="*/ 9049 h 38100"/>
                <a:gd name="connsiteX226" fmla="*/ 2239804 w 4991100"/>
                <a:gd name="connsiteY226" fmla="*/ 9049 h 38100"/>
                <a:gd name="connsiteX227" fmla="*/ 2239804 w 4991100"/>
                <a:gd name="connsiteY227" fmla="*/ 9049 h 38100"/>
                <a:gd name="connsiteX228" fmla="*/ 2239804 w 4991100"/>
                <a:gd name="connsiteY228" fmla="*/ 9049 h 38100"/>
                <a:gd name="connsiteX229" fmla="*/ 2195989 w 4991100"/>
                <a:gd name="connsiteY229" fmla="*/ 9049 h 38100"/>
                <a:gd name="connsiteX230" fmla="*/ 2203609 w 4991100"/>
                <a:gd name="connsiteY230" fmla="*/ 35719 h 38100"/>
                <a:gd name="connsiteX231" fmla="*/ 2238851 w 4991100"/>
                <a:gd name="connsiteY231" fmla="*/ 35719 h 38100"/>
                <a:gd name="connsiteX232" fmla="*/ 2225516 w 4991100"/>
                <a:gd name="connsiteY232" fmla="*/ 10954 h 38100"/>
                <a:gd name="connsiteX233" fmla="*/ 2195989 w 4991100"/>
                <a:gd name="connsiteY233" fmla="*/ 9049 h 38100"/>
                <a:gd name="connsiteX234" fmla="*/ 2195989 w 4991100"/>
                <a:gd name="connsiteY234" fmla="*/ 9049 h 38100"/>
                <a:gd name="connsiteX235" fmla="*/ 2195989 w 4991100"/>
                <a:gd name="connsiteY235" fmla="*/ 9049 h 38100"/>
                <a:gd name="connsiteX236" fmla="*/ 2195989 w 4991100"/>
                <a:gd name="connsiteY236" fmla="*/ 9049 h 38100"/>
                <a:gd name="connsiteX237" fmla="*/ 2075974 w 4991100"/>
                <a:gd name="connsiteY237" fmla="*/ 9049 h 38100"/>
                <a:gd name="connsiteX238" fmla="*/ 2098834 w 4991100"/>
                <a:gd name="connsiteY238" fmla="*/ 22384 h 38100"/>
                <a:gd name="connsiteX239" fmla="*/ 2098834 w 4991100"/>
                <a:gd name="connsiteY239" fmla="*/ 28099 h 38100"/>
                <a:gd name="connsiteX240" fmla="*/ 2087404 w 4991100"/>
                <a:gd name="connsiteY240" fmla="*/ 33814 h 38100"/>
                <a:gd name="connsiteX241" fmla="*/ 2106454 w 4991100"/>
                <a:gd name="connsiteY241" fmla="*/ 33814 h 38100"/>
                <a:gd name="connsiteX242" fmla="*/ 2117884 w 4991100"/>
                <a:gd name="connsiteY242" fmla="*/ 28099 h 38100"/>
                <a:gd name="connsiteX243" fmla="*/ 2125504 w 4991100"/>
                <a:gd name="connsiteY243" fmla="*/ 33814 h 38100"/>
                <a:gd name="connsiteX244" fmla="*/ 2174082 w 4991100"/>
                <a:gd name="connsiteY244" fmla="*/ 33814 h 38100"/>
                <a:gd name="connsiteX245" fmla="*/ 2174082 w 4991100"/>
                <a:gd name="connsiteY245" fmla="*/ 14764 h 38100"/>
                <a:gd name="connsiteX246" fmla="*/ 2129314 w 4991100"/>
                <a:gd name="connsiteY246" fmla="*/ 7144 h 38100"/>
                <a:gd name="connsiteX247" fmla="*/ 2075974 w 4991100"/>
                <a:gd name="connsiteY247" fmla="*/ 9049 h 38100"/>
                <a:gd name="connsiteX248" fmla="*/ 2075974 w 4991100"/>
                <a:gd name="connsiteY248" fmla="*/ 9049 h 38100"/>
                <a:gd name="connsiteX249" fmla="*/ 2075974 w 4991100"/>
                <a:gd name="connsiteY249" fmla="*/ 9049 h 38100"/>
                <a:gd name="connsiteX250" fmla="*/ 2075974 w 4991100"/>
                <a:gd name="connsiteY250" fmla="*/ 9049 h 38100"/>
                <a:gd name="connsiteX251" fmla="*/ 1876901 w 4991100"/>
                <a:gd name="connsiteY251" fmla="*/ 9049 h 38100"/>
                <a:gd name="connsiteX252" fmla="*/ 1880711 w 4991100"/>
                <a:gd name="connsiteY252" fmla="*/ 22384 h 38100"/>
                <a:gd name="connsiteX253" fmla="*/ 1869281 w 4991100"/>
                <a:gd name="connsiteY253" fmla="*/ 22384 h 38100"/>
                <a:gd name="connsiteX254" fmla="*/ 1873091 w 4991100"/>
                <a:gd name="connsiteY254" fmla="*/ 9049 h 38100"/>
                <a:gd name="connsiteX255" fmla="*/ 1826419 w 4991100"/>
                <a:gd name="connsiteY255" fmla="*/ 9049 h 38100"/>
                <a:gd name="connsiteX256" fmla="*/ 1826419 w 4991100"/>
                <a:gd name="connsiteY256" fmla="*/ 10954 h 38100"/>
                <a:gd name="connsiteX257" fmla="*/ 1820704 w 4991100"/>
                <a:gd name="connsiteY257" fmla="*/ 10954 h 38100"/>
                <a:gd name="connsiteX258" fmla="*/ 1820704 w 4991100"/>
                <a:gd name="connsiteY258" fmla="*/ 9049 h 38100"/>
                <a:gd name="connsiteX259" fmla="*/ 1814989 w 4991100"/>
                <a:gd name="connsiteY259" fmla="*/ 9049 h 38100"/>
                <a:gd name="connsiteX260" fmla="*/ 1835944 w 4991100"/>
                <a:gd name="connsiteY260" fmla="*/ 33814 h 38100"/>
                <a:gd name="connsiteX261" fmla="*/ 1934051 w 4991100"/>
                <a:gd name="connsiteY261" fmla="*/ 33814 h 38100"/>
                <a:gd name="connsiteX262" fmla="*/ 1976914 w 4991100"/>
                <a:gd name="connsiteY262" fmla="*/ 14764 h 38100"/>
                <a:gd name="connsiteX263" fmla="*/ 1965484 w 4991100"/>
                <a:gd name="connsiteY263" fmla="*/ 9049 h 38100"/>
                <a:gd name="connsiteX264" fmla="*/ 2015966 w 4991100"/>
                <a:gd name="connsiteY264" fmla="*/ 14764 h 38100"/>
                <a:gd name="connsiteX265" fmla="*/ 2015966 w 4991100"/>
                <a:gd name="connsiteY265" fmla="*/ 9049 h 38100"/>
                <a:gd name="connsiteX266" fmla="*/ 2010251 w 4991100"/>
                <a:gd name="connsiteY266" fmla="*/ 9049 h 38100"/>
                <a:gd name="connsiteX267" fmla="*/ 2008346 w 4991100"/>
                <a:gd name="connsiteY267" fmla="*/ 7144 h 38100"/>
                <a:gd name="connsiteX268" fmla="*/ 1876901 w 4991100"/>
                <a:gd name="connsiteY268" fmla="*/ 9049 h 38100"/>
                <a:gd name="connsiteX269" fmla="*/ 1876901 w 4991100"/>
                <a:gd name="connsiteY269" fmla="*/ 9049 h 38100"/>
                <a:gd name="connsiteX270" fmla="*/ 1876901 w 4991100"/>
                <a:gd name="connsiteY270" fmla="*/ 9049 h 38100"/>
                <a:gd name="connsiteX271" fmla="*/ 1876901 w 4991100"/>
                <a:gd name="connsiteY271" fmla="*/ 9049 h 38100"/>
                <a:gd name="connsiteX272" fmla="*/ 1510189 w 4991100"/>
                <a:gd name="connsiteY272" fmla="*/ 9049 h 38100"/>
                <a:gd name="connsiteX273" fmla="*/ 1508284 w 4991100"/>
                <a:gd name="connsiteY273" fmla="*/ 35719 h 38100"/>
                <a:gd name="connsiteX274" fmla="*/ 1529239 w 4991100"/>
                <a:gd name="connsiteY274" fmla="*/ 35719 h 38100"/>
                <a:gd name="connsiteX275" fmla="*/ 1529239 w 4991100"/>
                <a:gd name="connsiteY275" fmla="*/ 30004 h 38100"/>
                <a:gd name="connsiteX276" fmla="*/ 1529239 w 4991100"/>
                <a:gd name="connsiteY276" fmla="*/ 10954 h 38100"/>
                <a:gd name="connsiteX277" fmla="*/ 1540669 w 4991100"/>
                <a:gd name="connsiteY277" fmla="*/ 22384 h 38100"/>
                <a:gd name="connsiteX278" fmla="*/ 1533049 w 4991100"/>
                <a:gd name="connsiteY278" fmla="*/ 33814 h 38100"/>
                <a:gd name="connsiteX279" fmla="*/ 1577816 w 4991100"/>
                <a:gd name="connsiteY279" fmla="*/ 33814 h 38100"/>
                <a:gd name="connsiteX280" fmla="*/ 1564481 w 4991100"/>
                <a:gd name="connsiteY280" fmla="*/ 9049 h 38100"/>
                <a:gd name="connsiteX281" fmla="*/ 1510189 w 4991100"/>
                <a:gd name="connsiteY281" fmla="*/ 9049 h 38100"/>
                <a:gd name="connsiteX282" fmla="*/ 1510189 w 4991100"/>
                <a:gd name="connsiteY282" fmla="*/ 9049 h 38100"/>
                <a:gd name="connsiteX283" fmla="*/ 1510189 w 4991100"/>
                <a:gd name="connsiteY283" fmla="*/ 9049 h 38100"/>
                <a:gd name="connsiteX284" fmla="*/ 1510189 w 4991100"/>
                <a:gd name="connsiteY284" fmla="*/ 9049 h 38100"/>
                <a:gd name="connsiteX285" fmla="*/ 1448276 w 4991100"/>
                <a:gd name="connsiteY285" fmla="*/ 9049 h 38100"/>
                <a:gd name="connsiteX286" fmla="*/ 1448276 w 4991100"/>
                <a:gd name="connsiteY286" fmla="*/ 33814 h 38100"/>
                <a:gd name="connsiteX287" fmla="*/ 1467326 w 4991100"/>
                <a:gd name="connsiteY287" fmla="*/ 33814 h 38100"/>
                <a:gd name="connsiteX288" fmla="*/ 1467326 w 4991100"/>
                <a:gd name="connsiteY288" fmla="*/ 14764 h 38100"/>
                <a:gd name="connsiteX289" fmla="*/ 1455896 w 4991100"/>
                <a:gd name="connsiteY289" fmla="*/ 7144 h 38100"/>
                <a:gd name="connsiteX290" fmla="*/ 1448276 w 4991100"/>
                <a:gd name="connsiteY290" fmla="*/ 7144 h 38100"/>
                <a:gd name="connsiteX291" fmla="*/ 1448276 w 4991100"/>
                <a:gd name="connsiteY291" fmla="*/ 9049 h 38100"/>
                <a:gd name="connsiteX292" fmla="*/ 1448276 w 4991100"/>
                <a:gd name="connsiteY292" fmla="*/ 9049 h 38100"/>
                <a:gd name="connsiteX293" fmla="*/ 1448276 w 4991100"/>
                <a:gd name="connsiteY293" fmla="*/ 9049 h 38100"/>
                <a:gd name="connsiteX294" fmla="*/ 1397794 w 4991100"/>
                <a:gd name="connsiteY294" fmla="*/ 9049 h 38100"/>
                <a:gd name="connsiteX295" fmla="*/ 1397794 w 4991100"/>
                <a:gd name="connsiteY295" fmla="*/ 9049 h 38100"/>
                <a:gd name="connsiteX296" fmla="*/ 1434941 w 4991100"/>
                <a:gd name="connsiteY296" fmla="*/ 10954 h 38100"/>
                <a:gd name="connsiteX297" fmla="*/ 1434941 w 4991100"/>
                <a:gd name="connsiteY297" fmla="*/ 9049 h 38100"/>
                <a:gd name="connsiteX298" fmla="*/ 1397794 w 4991100"/>
                <a:gd name="connsiteY298" fmla="*/ 9049 h 38100"/>
                <a:gd name="connsiteX299" fmla="*/ 1397794 w 4991100"/>
                <a:gd name="connsiteY299" fmla="*/ 9049 h 38100"/>
                <a:gd name="connsiteX300" fmla="*/ 1397794 w 4991100"/>
                <a:gd name="connsiteY300" fmla="*/ 9049 h 38100"/>
                <a:gd name="connsiteX301" fmla="*/ 1397794 w 4991100"/>
                <a:gd name="connsiteY301" fmla="*/ 9049 h 38100"/>
                <a:gd name="connsiteX302" fmla="*/ 1335881 w 4991100"/>
                <a:gd name="connsiteY302" fmla="*/ 9049 h 38100"/>
                <a:gd name="connsiteX303" fmla="*/ 1335881 w 4991100"/>
                <a:gd name="connsiteY303" fmla="*/ 16669 h 38100"/>
                <a:gd name="connsiteX304" fmla="*/ 1347311 w 4991100"/>
                <a:gd name="connsiteY304" fmla="*/ 28099 h 38100"/>
                <a:gd name="connsiteX305" fmla="*/ 1353026 w 4991100"/>
                <a:gd name="connsiteY305" fmla="*/ 28099 h 38100"/>
                <a:gd name="connsiteX306" fmla="*/ 1360646 w 4991100"/>
                <a:gd name="connsiteY306" fmla="*/ 9049 h 38100"/>
                <a:gd name="connsiteX307" fmla="*/ 1335881 w 4991100"/>
                <a:gd name="connsiteY307" fmla="*/ 9049 h 38100"/>
                <a:gd name="connsiteX308" fmla="*/ 1335881 w 4991100"/>
                <a:gd name="connsiteY308" fmla="*/ 9049 h 38100"/>
                <a:gd name="connsiteX309" fmla="*/ 1335881 w 4991100"/>
                <a:gd name="connsiteY309" fmla="*/ 9049 h 38100"/>
                <a:gd name="connsiteX310" fmla="*/ 1335881 w 4991100"/>
                <a:gd name="connsiteY310" fmla="*/ 9049 h 38100"/>
                <a:gd name="connsiteX311" fmla="*/ 1272064 w 4991100"/>
                <a:gd name="connsiteY311" fmla="*/ 9049 h 38100"/>
                <a:gd name="connsiteX312" fmla="*/ 1272064 w 4991100"/>
                <a:gd name="connsiteY312" fmla="*/ 33814 h 38100"/>
                <a:gd name="connsiteX313" fmla="*/ 1293019 w 4991100"/>
                <a:gd name="connsiteY313" fmla="*/ 33814 h 38100"/>
                <a:gd name="connsiteX314" fmla="*/ 1291114 w 4991100"/>
                <a:gd name="connsiteY314" fmla="*/ 28099 h 38100"/>
                <a:gd name="connsiteX315" fmla="*/ 1293019 w 4991100"/>
                <a:gd name="connsiteY315" fmla="*/ 9049 h 38100"/>
                <a:gd name="connsiteX316" fmla="*/ 1272064 w 4991100"/>
                <a:gd name="connsiteY316" fmla="*/ 9049 h 38100"/>
                <a:gd name="connsiteX317" fmla="*/ 1272064 w 4991100"/>
                <a:gd name="connsiteY317" fmla="*/ 9049 h 38100"/>
                <a:gd name="connsiteX318" fmla="*/ 1272064 w 4991100"/>
                <a:gd name="connsiteY318" fmla="*/ 9049 h 38100"/>
                <a:gd name="connsiteX319" fmla="*/ 1272064 w 4991100"/>
                <a:gd name="connsiteY319" fmla="*/ 9049 h 38100"/>
                <a:gd name="connsiteX320" fmla="*/ 1181576 w 4991100"/>
                <a:gd name="connsiteY320" fmla="*/ 9049 h 38100"/>
                <a:gd name="connsiteX321" fmla="*/ 1179671 w 4991100"/>
                <a:gd name="connsiteY321" fmla="*/ 16669 h 38100"/>
                <a:gd name="connsiteX322" fmla="*/ 1191101 w 4991100"/>
                <a:gd name="connsiteY322" fmla="*/ 16669 h 38100"/>
                <a:gd name="connsiteX323" fmla="*/ 1191101 w 4991100"/>
                <a:gd name="connsiteY323" fmla="*/ 9049 h 38100"/>
                <a:gd name="connsiteX324" fmla="*/ 1181576 w 4991100"/>
                <a:gd name="connsiteY324" fmla="*/ 9049 h 38100"/>
                <a:gd name="connsiteX325" fmla="*/ 1181576 w 4991100"/>
                <a:gd name="connsiteY325" fmla="*/ 9049 h 38100"/>
                <a:gd name="connsiteX326" fmla="*/ 1181576 w 4991100"/>
                <a:gd name="connsiteY326" fmla="*/ 9049 h 38100"/>
                <a:gd name="connsiteX327" fmla="*/ 1181576 w 4991100"/>
                <a:gd name="connsiteY327" fmla="*/ 9049 h 38100"/>
                <a:gd name="connsiteX328" fmla="*/ 1084421 w 4991100"/>
                <a:gd name="connsiteY328" fmla="*/ 9049 h 38100"/>
                <a:gd name="connsiteX329" fmla="*/ 1082516 w 4991100"/>
                <a:gd name="connsiteY329" fmla="*/ 10954 h 38100"/>
                <a:gd name="connsiteX330" fmla="*/ 1084421 w 4991100"/>
                <a:gd name="connsiteY330" fmla="*/ 9049 h 38100"/>
                <a:gd name="connsiteX331" fmla="*/ 993934 w 4991100"/>
                <a:gd name="connsiteY331" fmla="*/ 9049 h 38100"/>
                <a:gd name="connsiteX332" fmla="*/ 982504 w 4991100"/>
                <a:gd name="connsiteY332" fmla="*/ 10954 h 38100"/>
                <a:gd name="connsiteX333" fmla="*/ 982504 w 4991100"/>
                <a:gd name="connsiteY333" fmla="*/ 9049 h 38100"/>
                <a:gd name="connsiteX334" fmla="*/ 738664 w 4991100"/>
                <a:gd name="connsiteY334" fmla="*/ 9049 h 38100"/>
                <a:gd name="connsiteX335" fmla="*/ 740569 w 4991100"/>
                <a:gd name="connsiteY335" fmla="*/ 16669 h 38100"/>
                <a:gd name="connsiteX336" fmla="*/ 734854 w 4991100"/>
                <a:gd name="connsiteY336" fmla="*/ 16669 h 38100"/>
                <a:gd name="connsiteX337" fmla="*/ 734854 w 4991100"/>
                <a:gd name="connsiteY337" fmla="*/ 9049 h 38100"/>
                <a:gd name="connsiteX338" fmla="*/ 729139 w 4991100"/>
                <a:gd name="connsiteY338" fmla="*/ 9049 h 38100"/>
                <a:gd name="connsiteX339" fmla="*/ 729139 w 4991100"/>
                <a:gd name="connsiteY339" fmla="*/ 16669 h 38100"/>
                <a:gd name="connsiteX340" fmla="*/ 717709 w 4991100"/>
                <a:gd name="connsiteY340" fmla="*/ 35719 h 38100"/>
                <a:gd name="connsiteX341" fmla="*/ 897731 w 4991100"/>
                <a:gd name="connsiteY341" fmla="*/ 35719 h 38100"/>
                <a:gd name="connsiteX342" fmla="*/ 903446 w 4991100"/>
                <a:gd name="connsiteY342" fmla="*/ 30004 h 38100"/>
                <a:gd name="connsiteX343" fmla="*/ 933926 w 4991100"/>
                <a:gd name="connsiteY343" fmla="*/ 30004 h 38100"/>
                <a:gd name="connsiteX344" fmla="*/ 933926 w 4991100"/>
                <a:gd name="connsiteY344" fmla="*/ 35719 h 38100"/>
                <a:gd name="connsiteX345" fmla="*/ 1032034 w 4991100"/>
                <a:gd name="connsiteY345" fmla="*/ 35719 h 38100"/>
                <a:gd name="connsiteX346" fmla="*/ 1082516 w 4991100"/>
                <a:gd name="connsiteY346" fmla="*/ 35719 h 38100"/>
                <a:gd name="connsiteX347" fmla="*/ 1097756 w 4991100"/>
                <a:gd name="connsiteY347" fmla="*/ 35719 h 38100"/>
                <a:gd name="connsiteX348" fmla="*/ 1099661 w 4991100"/>
                <a:gd name="connsiteY348" fmla="*/ 24289 h 38100"/>
                <a:gd name="connsiteX349" fmla="*/ 1124426 w 4991100"/>
                <a:gd name="connsiteY349" fmla="*/ 24289 h 38100"/>
                <a:gd name="connsiteX350" fmla="*/ 1130141 w 4991100"/>
                <a:gd name="connsiteY350" fmla="*/ 12859 h 38100"/>
                <a:gd name="connsiteX351" fmla="*/ 1122521 w 4991100"/>
                <a:gd name="connsiteY351" fmla="*/ 10954 h 38100"/>
                <a:gd name="connsiteX352" fmla="*/ 1084421 w 4991100"/>
                <a:gd name="connsiteY352" fmla="*/ 9049 h 38100"/>
                <a:gd name="connsiteX353" fmla="*/ 1084421 w 4991100"/>
                <a:gd name="connsiteY353" fmla="*/ 9049 h 38100"/>
                <a:gd name="connsiteX354" fmla="*/ 1084421 w 4991100"/>
                <a:gd name="connsiteY354" fmla="*/ 9049 h 38100"/>
                <a:gd name="connsiteX355" fmla="*/ 1084421 w 4991100"/>
                <a:gd name="connsiteY355" fmla="*/ 9049 h 38100"/>
                <a:gd name="connsiteX356" fmla="*/ 484346 w 4991100"/>
                <a:gd name="connsiteY356" fmla="*/ 9049 h 38100"/>
                <a:gd name="connsiteX357" fmla="*/ 486251 w 4991100"/>
                <a:gd name="connsiteY357" fmla="*/ 22384 h 38100"/>
                <a:gd name="connsiteX358" fmla="*/ 461486 w 4991100"/>
                <a:gd name="connsiteY358" fmla="*/ 22384 h 38100"/>
                <a:gd name="connsiteX359" fmla="*/ 472916 w 4991100"/>
                <a:gd name="connsiteY359" fmla="*/ 22384 h 38100"/>
                <a:gd name="connsiteX360" fmla="*/ 484346 w 4991100"/>
                <a:gd name="connsiteY360" fmla="*/ 33814 h 38100"/>
                <a:gd name="connsiteX361" fmla="*/ 529114 w 4991100"/>
                <a:gd name="connsiteY361" fmla="*/ 33814 h 38100"/>
                <a:gd name="connsiteX362" fmla="*/ 534829 w 4991100"/>
                <a:gd name="connsiteY362" fmla="*/ 14764 h 38100"/>
                <a:gd name="connsiteX363" fmla="*/ 540544 w 4991100"/>
                <a:gd name="connsiteY363" fmla="*/ 9049 h 38100"/>
                <a:gd name="connsiteX364" fmla="*/ 551974 w 4991100"/>
                <a:gd name="connsiteY364" fmla="*/ 20479 h 38100"/>
                <a:gd name="connsiteX365" fmla="*/ 582454 w 4991100"/>
                <a:gd name="connsiteY365" fmla="*/ 20479 h 38100"/>
                <a:gd name="connsiteX366" fmla="*/ 582454 w 4991100"/>
                <a:gd name="connsiteY366" fmla="*/ 7144 h 38100"/>
                <a:gd name="connsiteX367" fmla="*/ 484346 w 4991100"/>
                <a:gd name="connsiteY367" fmla="*/ 7144 h 38100"/>
                <a:gd name="connsiteX368" fmla="*/ 484346 w 4991100"/>
                <a:gd name="connsiteY368" fmla="*/ 9049 h 38100"/>
                <a:gd name="connsiteX369" fmla="*/ 484346 w 4991100"/>
                <a:gd name="connsiteY369" fmla="*/ 9049 h 38100"/>
                <a:gd name="connsiteX370" fmla="*/ 484346 w 4991100"/>
                <a:gd name="connsiteY370" fmla="*/ 9049 h 38100"/>
                <a:gd name="connsiteX371" fmla="*/ 383381 w 4991100"/>
                <a:gd name="connsiteY371" fmla="*/ 9049 h 38100"/>
                <a:gd name="connsiteX372" fmla="*/ 379571 w 4991100"/>
                <a:gd name="connsiteY372" fmla="*/ 10954 h 38100"/>
                <a:gd name="connsiteX373" fmla="*/ 379571 w 4991100"/>
                <a:gd name="connsiteY373" fmla="*/ 35719 h 38100"/>
                <a:gd name="connsiteX374" fmla="*/ 406241 w 4991100"/>
                <a:gd name="connsiteY374" fmla="*/ 35719 h 38100"/>
                <a:gd name="connsiteX375" fmla="*/ 417671 w 4991100"/>
                <a:gd name="connsiteY375" fmla="*/ 30004 h 38100"/>
                <a:gd name="connsiteX376" fmla="*/ 417671 w 4991100"/>
                <a:gd name="connsiteY376" fmla="*/ 35719 h 38100"/>
                <a:gd name="connsiteX377" fmla="*/ 452914 w 4991100"/>
                <a:gd name="connsiteY377" fmla="*/ 35719 h 38100"/>
                <a:gd name="connsiteX378" fmla="*/ 454819 w 4991100"/>
                <a:gd name="connsiteY378" fmla="*/ 30004 h 38100"/>
                <a:gd name="connsiteX379" fmla="*/ 435769 w 4991100"/>
                <a:gd name="connsiteY379" fmla="*/ 30004 h 38100"/>
                <a:gd name="connsiteX380" fmla="*/ 441484 w 4991100"/>
                <a:gd name="connsiteY380" fmla="*/ 10954 h 38100"/>
                <a:gd name="connsiteX381" fmla="*/ 383381 w 4991100"/>
                <a:gd name="connsiteY381" fmla="*/ 9049 h 38100"/>
                <a:gd name="connsiteX382" fmla="*/ 383381 w 4991100"/>
                <a:gd name="connsiteY382" fmla="*/ 9049 h 38100"/>
                <a:gd name="connsiteX383" fmla="*/ 383381 w 4991100"/>
                <a:gd name="connsiteY383" fmla="*/ 9049 h 38100"/>
                <a:gd name="connsiteX384" fmla="*/ 383381 w 4991100"/>
                <a:gd name="connsiteY384" fmla="*/ 9049 h 38100"/>
                <a:gd name="connsiteX385" fmla="*/ 174784 w 4991100"/>
                <a:gd name="connsiteY385" fmla="*/ 9049 h 38100"/>
                <a:gd name="connsiteX386" fmla="*/ 174784 w 4991100"/>
                <a:gd name="connsiteY386" fmla="*/ 9049 h 38100"/>
                <a:gd name="connsiteX387" fmla="*/ 178594 w 4991100"/>
                <a:gd name="connsiteY387" fmla="*/ 9049 h 38100"/>
                <a:gd name="connsiteX388" fmla="*/ 182404 w 4991100"/>
                <a:gd name="connsiteY388" fmla="*/ 9049 h 38100"/>
                <a:gd name="connsiteX389" fmla="*/ 199549 w 4991100"/>
                <a:gd name="connsiteY389" fmla="*/ 16669 h 38100"/>
                <a:gd name="connsiteX390" fmla="*/ 210979 w 4991100"/>
                <a:gd name="connsiteY390" fmla="*/ 16669 h 38100"/>
                <a:gd name="connsiteX391" fmla="*/ 186214 w 4991100"/>
                <a:gd name="connsiteY391" fmla="*/ 22384 h 38100"/>
                <a:gd name="connsiteX392" fmla="*/ 216694 w 4991100"/>
                <a:gd name="connsiteY392" fmla="*/ 33814 h 38100"/>
                <a:gd name="connsiteX393" fmla="*/ 7144 w 4991100"/>
                <a:gd name="connsiteY393" fmla="*/ 33814 h 38100"/>
                <a:gd name="connsiteX394" fmla="*/ 55721 w 4991100"/>
                <a:gd name="connsiteY394" fmla="*/ 14764 h 38100"/>
                <a:gd name="connsiteX395" fmla="*/ 55721 w 4991100"/>
                <a:gd name="connsiteY395" fmla="*/ 7144 h 38100"/>
                <a:gd name="connsiteX396" fmla="*/ 175736 w 4991100"/>
                <a:gd name="connsiteY396" fmla="*/ 7144 h 38100"/>
                <a:gd name="connsiteX397" fmla="*/ 175736 w 4991100"/>
                <a:gd name="connsiteY397" fmla="*/ 9049 h 38100"/>
                <a:gd name="connsiteX398" fmla="*/ 174784 w 4991100"/>
                <a:gd name="connsiteY398" fmla="*/ 9049 h 38100"/>
                <a:gd name="connsiteX399" fmla="*/ 174784 w 4991100"/>
                <a:gd name="connsiteY399" fmla="*/ 9049 h 38100"/>
                <a:gd name="connsiteX400" fmla="*/ 4441032 w 4991100"/>
                <a:gd name="connsiteY400" fmla="*/ 35719 h 38100"/>
                <a:gd name="connsiteX401" fmla="*/ 4410552 w 4991100"/>
                <a:gd name="connsiteY401" fmla="*/ 35719 h 38100"/>
                <a:gd name="connsiteX402" fmla="*/ 4441032 w 4991100"/>
                <a:gd name="connsiteY402" fmla="*/ 35719 h 38100"/>
                <a:gd name="connsiteX403" fmla="*/ 4441032 w 4991100"/>
                <a:gd name="connsiteY403" fmla="*/ 35719 h 38100"/>
                <a:gd name="connsiteX404" fmla="*/ 4441032 w 4991100"/>
                <a:gd name="connsiteY404" fmla="*/ 35719 h 38100"/>
                <a:gd name="connsiteX405" fmla="*/ 4441032 w 4991100"/>
                <a:gd name="connsiteY405" fmla="*/ 35719 h 38100"/>
                <a:gd name="connsiteX406" fmla="*/ 2085499 w 4991100"/>
                <a:gd name="connsiteY406" fmla="*/ 35719 h 38100"/>
                <a:gd name="connsiteX407" fmla="*/ 2004536 w 4991100"/>
                <a:gd name="connsiteY407" fmla="*/ 35719 h 38100"/>
                <a:gd name="connsiteX408" fmla="*/ 2085499 w 4991100"/>
                <a:gd name="connsiteY408" fmla="*/ 35719 h 38100"/>
                <a:gd name="connsiteX409" fmla="*/ 2085499 w 4991100"/>
                <a:gd name="connsiteY409" fmla="*/ 35719 h 38100"/>
                <a:gd name="connsiteX410" fmla="*/ 2085499 w 4991100"/>
                <a:gd name="connsiteY410" fmla="*/ 35719 h 38100"/>
                <a:gd name="connsiteX411" fmla="*/ 2085499 w 4991100"/>
                <a:gd name="connsiteY411" fmla="*/ 35719 h 38100"/>
                <a:gd name="connsiteX412" fmla="*/ 1428274 w 4991100"/>
                <a:gd name="connsiteY412" fmla="*/ 35719 h 38100"/>
                <a:gd name="connsiteX413" fmla="*/ 1428274 w 4991100"/>
                <a:gd name="connsiteY413" fmla="*/ 30004 h 38100"/>
                <a:gd name="connsiteX414" fmla="*/ 1409224 w 4991100"/>
                <a:gd name="connsiteY414" fmla="*/ 24289 h 38100"/>
                <a:gd name="connsiteX415" fmla="*/ 1390174 w 4991100"/>
                <a:gd name="connsiteY415" fmla="*/ 30004 h 38100"/>
                <a:gd name="connsiteX416" fmla="*/ 1390174 w 4991100"/>
                <a:gd name="connsiteY416" fmla="*/ 35719 h 38100"/>
                <a:gd name="connsiteX417" fmla="*/ 1428274 w 4991100"/>
                <a:gd name="connsiteY417" fmla="*/ 35719 h 38100"/>
                <a:gd name="connsiteX418" fmla="*/ 1428274 w 4991100"/>
                <a:gd name="connsiteY418" fmla="*/ 35719 h 38100"/>
                <a:gd name="connsiteX419" fmla="*/ 1428274 w 4991100"/>
                <a:gd name="connsiteY419" fmla="*/ 35719 h 38100"/>
                <a:gd name="connsiteX420" fmla="*/ 1428274 w 4991100"/>
                <a:gd name="connsiteY420" fmla="*/ 35719 h 38100"/>
                <a:gd name="connsiteX421" fmla="*/ 1368266 w 4991100"/>
                <a:gd name="connsiteY421" fmla="*/ 35719 h 38100"/>
                <a:gd name="connsiteX422" fmla="*/ 1379696 w 4991100"/>
                <a:gd name="connsiteY422" fmla="*/ 30004 h 38100"/>
                <a:gd name="connsiteX423" fmla="*/ 1368266 w 4991100"/>
                <a:gd name="connsiteY423" fmla="*/ 30004 h 38100"/>
                <a:gd name="connsiteX424" fmla="*/ 1368266 w 4991100"/>
                <a:gd name="connsiteY424" fmla="*/ 35719 h 38100"/>
                <a:gd name="connsiteX425" fmla="*/ 1368266 w 4991100"/>
                <a:gd name="connsiteY425" fmla="*/ 35719 h 38100"/>
                <a:gd name="connsiteX426" fmla="*/ 1368266 w 4991100"/>
                <a:gd name="connsiteY426" fmla="*/ 35719 h 38100"/>
                <a:gd name="connsiteX427" fmla="*/ 1368266 w 4991100"/>
                <a:gd name="connsiteY427" fmla="*/ 35719 h 38100"/>
                <a:gd name="connsiteX428" fmla="*/ 1368266 w 4991100"/>
                <a:gd name="connsiteY428" fmla="*/ 35719 h 38100"/>
                <a:gd name="connsiteX429" fmla="*/ 1243489 w 4991100"/>
                <a:gd name="connsiteY429" fmla="*/ 35719 h 38100"/>
                <a:gd name="connsiteX430" fmla="*/ 1243489 w 4991100"/>
                <a:gd name="connsiteY430" fmla="*/ 16669 h 38100"/>
                <a:gd name="connsiteX431" fmla="*/ 1206341 w 4991100"/>
                <a:gd name="connsiteY431" fmla="*/ 16669 h 38100"/>
                <a:gd name="connsiteX432" fmla="*/ 1206341 w 4991100"/>
                <a:gd name="connsiteY432" fmla="*/ 22384 h 38100"/>
                <a:gd name="connsiteX433" fmla="*/ 1212056 w 4991100"/>
                <a:gd name="connsiteY433" fmla="*/ 33814 h 38100"/>
                <a:gd name="connsiteX434" fmla="*/ 1243489 w 4991100"/>
                <a:gd name="connsiteY434" fmla="*/ 35719 h 38100"/>
                <a:gd name="connsiteX435" fmla="*/ 1243489 w 4991100"/>
                <a:gd name="connsiteY435" fmla="*/ 35719 h 38100"/>
                <a:gd name="connsiteX436" fmla="*/ 1243489 w 4991100"/>
                <a:gd name="connsiteY436" fmla="*/ 35719 h 38100"/>
                <a:gd name="connsiteX437" fmla="*/ 1243489 w 4991100"/>
                <a:gd name="connsiteY437" fmla="*/ 35719 h 38100"/>
                <a:gd name="connsiteX438" fmla="*/ 1163479 w 4991100"/>
                <a:gd name="connsiteY438" fmla="*/ 35719 h 38100"/>
                <a:gd name="connsiteX439" fmla="*/ 1142524 w 4991100"/>
                <a:gd name="connsiteY439" fmla="*/ 10954 h 38100"/>
                <a:gd name="connsiteX440" fmla="*/ 1136809 w 4991100"/>
                <a:gd name="connsiteY440" fmla="*/ 10954 h 38100"/>
                <a:gd name="connsiteX441" fmla="*/ 1125379 w 4991100"/>
                <a:gd name="connsiteY441" fmla="*/ 22384 h 38100"/>
                <a:gd name="connsiteX442" fmla="*/ 1136809 w 4991100"/>
                <a:gd name="connsiteY442" fmla="*/ 28099 h 38100"/>
                <a:gd name="connsiteX443" fmla="*/ 1142524 w 4991100"/>
                <a:gd name="connsiteY443" fmla="*/ 33814 h 38100"/>
                <a:gd name="connsiteX444" fmla="*/ 1163479 w 4991100"/>
                <a:gd name="connsiteY444" fmla="*/ 35719 h 38100"/>
                <a:gd name="connsiteX445" fmla="*/ 1163479 w 4991100"/>
                <a:gd name="connsiteY445" fmla="*/ 35719 h 38100"/>
                <a:gd name="connsiteX446" fmla="*/ 1163479 w 4991100"/>
                <a:gd name="connsiteY446" fmla="*/ 35719 h 38100"/>
                <a:gd name="connsiteX447" fmla="*/ 1163479 w 4991100"/>
                <a:gd name="connsiteY447" fmla="*/ 35719 h 38100"/>
                <a:gd name="connsiteX448" fmla="*/ 603409 w 4991100"/>
                <a:gd name="connsiteY448" fmla="*/ 16669 h 38100"/>
                <a:gd name="connsiteX449" fmla="*/ 591979 w 4991100"/>
                <a:gd name="connsiteY449" fmla="*/ 16669 h 38100"/>
                <a:gd name="connsiteX450" fmla="*/ 591979 w 4991100"/>
                <a:gd name="connsiteY450" fmla="*/ 28099 h 38100"/>
                <a:gd name="connsiteX451" fmla="*/ 603409 w 4991100"/>
                <a:gd name="connsiteY451" fmla="*/ 28099 h 38100"/>
                <a:gd name="connsiteX452" fmla="*/ 603409 w 4991100"/>
                <a:gd name="connsiteY452" fmla="*/ 16669 h 38100"/>
                <a:gd name="connsiteX453" fmla="*/ 603409 w 4991100"/>
                <a:gd name="connsiteY453" fmla="*/ 16669 h 38100"/>
                <a:gd name="connsiteX454" fmla="*/ 603409 w 4991100"/>
                <a:gd name="connsiteY454" fmla="*/ 16669 h 38100"/>
                <a:gd name="connsiteX455" fmla="*/ 603409 w 4991100"/>
                <a:gd name="connsiteY455" fmla="*/ 16669 h 38100"/>
                <a:gd name="connsiteX456" fmla="*/ 1088231 w 4991100"/>
                <a:gd name="connsiteY456" fmla="*/ 16669 h 38100"/>
                <a:gd name="connsiteX457" fmla="*/ 1076801 w 4991100"/>
                <a:gd name="connsiteY457" fmla="*/ 28099 h 38100"/>
                <a:gd name="connsiteX458" fmla="*/ 1088231 w 4991100"/>
                <a:gd name="connsiteY458" fmla="*/ 16669 h 38100"/>
                <a:gd name="connsiteX459" fmla="*/ 1088231 w 4991100"/>
                <a:gd name="connsiteY459" fmla="*/ 16669 h 38100"/>
                <a:gd name="connsiteX460" fmla="*/ 1088231 w 4991100"/>
                <a:gd name="connsiteY460" fmla="*/ 16669 h 38100"/>
                <a:gd name="connsiteX461" fmla="*/ 1088231 w 4991100"/>
                <a:gd name="connsiteY461" fmla="*/ 16669 h 38100"/>
                <a:gd name="connsiteX462" fmla="*/ 1063466 w 4991100"/>
                <a:gd name="connsiteY462" fmla="*/ 10954 h 38100"/>
                <a:gd name="connsiteX463" fmla="*/ 1052036 w 4991100"/>
                <a:gd name="connsiteY463" fmla="*/ 22384 h 38100"/>
                <a:gd name="connsiteX464" fmla="*/ 1052036 w 4991100"/>
                <a:gd name="connsiteY464" fmla="*/ 10954 h 38100"/>
                <a:gd name="connsiteX465" fmla="*/ 1063466 w 4991100"/>
                <a:gd name="connsiteY465" fmla="*/ 10954 h 38100"/>
                <a:gd name="connsiteX466" fmla="*/ 1063466 w 4991100"/>
                <a:gd name="connsiteY466" fmla="*/ 10954 h 38100"/>
                <a:gd name="connsiteX467" fmla="*/ 1063466 w 4991100"/>
                <a:gd name="connsiteY467" fmla="*/ 10954 h 38100"/>
                <a:gd name="connsiteX468" fmla="*/ 1063466 w 4991100"/>
                <a:gd name="connsiteY468" fmla="*/ 10954 h 38100"/>
                <a:gd name="connsiteX469" fmla="*/ 2825591 w 4991100"/>
                <a:gd name="connsiteY469" fmla="*/ 10954 h 38100"/>
                <a:gd name="connsiteX470" fmla="*/ 2819876 w 4991100"/>
                <a:gd name="connsiteY470" fmla="*/ 22384 h 38100"/>
                <a:gd name="connsiteX471" fmla="*/ 2825591 w 4991100"/>
                <a:gd name="connsiteY471" fmla="*/ 22384 h 38100"/>
                <a:gd name="connsiteX472" fmla="*/ 2825591 w 4991100"/>
                <a:gd name="connsiteY472" fmla="*/ 10954 h 38100"/>
                <a:gd name="connsiteX473" fmla="*/ 2825591 w 4991100"/>
                <a:gd name="connsiteY473" fmla="*/ 10954 h 38100"/>
                <a:gd name="connsiteX474" fmla="*/ 2825591 w 4991100"/>
                <a:gd name="connsiteY474" fmla="*/ 10954 h 38100"/>
                <a:gd name="connsiteX475" fmla="*/ 2825591 w 4991100"/>
                <a:gd name="connsiteY475" fmla="*/ 10954 h 38100"/>
                <a:gd name="connsiteX476" fmla="*/ 3248501 w 4991100"/>
                <a:gd name="connsiteY476" fmla="*/ 10954 h 38100"/>
                <a:gd name="connsiteX477" fmla="*/ 3248501 w 4991100"/>
                <a:gd name="connsiteY477" fmla="*/ 22384 h 38100"/>
                <a:gd name="connsiteX478" fmla="*/ 3237071 w 4991100"/>
                <a:gd name="connsiteY478" fmla="*/ 22384 h 38100"/>
                <a:gd name="connsiteX479" fmla="*/ 3237071 w 4991100"/>
                <a:gd name="connsiteY479" fmla="*/ 10954 h 38100"/>
                <a:gd name="connsiteX480" fmla="*/ 3248501 w 4991100"/>
                <a:gd name="connsiteY480" fmla="*/ 10954 h 38100"/>
                <a:gd name="connsiteX481" fmla="*/ 3248501 w 4991100"/>
                <a:gd name="connsiteY481" fmla="*/ 10954 h 38100"/>
                <a:gd name="connsiteX482" fmla="*/ 3248501 w 4991100"/>
                <a:gd name="connsiteY482" fmla="*/ 10954 h 38100"/>
                <a:gd name="connsiteX483" fmla="*/ 3248501 w 4991100"/>
                <a:gd name="connsiteY483" fmla="*/ 10954 h 38100"/>
                <a:gd name="connsiteX484" fmla="*/ 3353276 w 4991100"/>
                <a:gd name="connsiteY484" fmla="*/ 10954 h 38100"/>
                <a:gd name="connsiteX485" fmla="*/ 3358991 w 4991100"/>
                <a:gd name="connsiteY485" fmla="*/ 30004 h 38100"/>
                <a:gd name="connsiteX486" fmla="*/ 3347561 w 4991100"/>
                <a:gd name="connsiteY486" fmla="*/ 30004 h 38100"/>
                <a:gd name="connsiteX487" fmla="*/ 3353276 w 4991100"/>
                <a:gd name="connsiteY487" fmla="*/ 10954 h 38100"/>
                <a:gd name="connsiteX488" fmla="*/ 3353276 w 4991100"/>
                <a:gd name="connsiteY488" fmla="*/ 10954 h 38100"/>
                <a:gd name="connsiteX489" fmla="*/ 3353276 w 4991100"/>
                <a:gd name="connsiteY489" fmla="*/ 10954 h 38100"/>
                <a:gd name="connsiteX490" fmla="*/ 3353276 w 4991100"/>
                <a:gd name="connsiteY490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</a:cxnLst>
              <a:rect l="l" t="t" r="r" b="b"/>
              <a:pathLst>
                <a:path w="4991100" h="38100">
                  <a:moveTo>
                    <a:pt x="4979194" y="9049"/>
                  </a:moveTo>
                  <a:lnTo>
                    <a:pt x="4979194" y="9049"/>
                  </a:lnTo>
                  <a:cubicBezTo>
                    <a:pt x="4969669" y="18574"/>
                    <a:pt x="4963954" y="28099"/>
                    <a:pt x="4956334" y="35719"/>
                  </a:cubicBezTo>
                  <a:lnTo>
                    <a:pt x="4979194" y="35719"/>
                  </a:lnTo>
                  <a:cubicBezTo>
                    <a:pt x="4983004" y="28099"/>
                    <a:pt x="4984909" y="22384"/>
                    <a:pt x="4984909" y="9049"/>
                  </a:cubicBez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close/>
                  <a:moveTo>
                    <a:pt x="4867752" y="9049"/>
                  </a:moveTo>
                  <a:cubicBezTo>
                    <a:pt x="4865846" y="10954"/>
                    <a:pt x="4865846" y="12859"/>
                    <a:pt x="4862037" y="16669"/>
                  </a:cubicBezTo>
                  <a:cubicBezTo>
                    <a:pt x="4858227" y="14764"/>
                    <a:pt x="4854416" y="10954"/>
                    <a:pt x="4852512" y="9049"/>
                  </a:cubicBezTo>
                  <a:lnTo>
                    <a:pt x="4829652" y="9049"/>
                  </a:lnTo>
                  <a:cubicBezTo>
                    <a:pt x="4833462" y="18574"/>
                    <a:pt x="4839177" y="26194"/>
                    <a:pt x="4842987" y="33814"/>
                  </a:cubicBezTo>
                  <a:lnTo>
                    <a:pt x="4908709" y="33814"/>
                  </a:lnTo>
                  <a:cubicBezTo>
                    <a:pt x="4902994" y="24289"/>
                    <a:pt x="4897279" y="16669"/>
                    <a:pt x="4889659" y="9049"/>
                  </a:cubicBezTo>
                  <a:lnTo>
                    <a:pt x="4867752" y="9049"/>
                  </a:lnTo>
                  <a:lnTo>
                    <a:pt x="4867752" y="9049"/>
                  </a:lnTo>
                  <a:lnTo>
                    <a:pt x="4867752" y="9049"/>
                  </a:lnTo>
                  <a:lnTo>
                    <a:pt x="4867752" y="9049"/>
                  </a:lnTo>
                  <a:close/>
                  <a:moveTo>
                    <a:pt x="4321016" y="9049"/>
                  </a:moveTo>
                  <a:cubicBezTo>
                    <a:pt x="4321016" y="10954"/>
                    <a:pt x="4321016" y="10954"/>
                    <a:pt x="4321016" y="9049"/>
                  </a:cubicBezTo>
                  <a:cubicBezTo>
                    <a:pt x="4311491" y="10954"/>
                    <a:pt x="4276249" y="16669"/>
                    <a:pt x="4259104" y="28099"/>
                  </a:cubicBezTo>
                  <a:cubicBezTo>
                    <a:pt x="4270534" y="30004"/>
                    <a:pt x="4270534" y="30004"/>
                    <a:pt x="4276249" y="33814"/>
                  </a:cubicBezTo>
                  <a:lnTo>
                    <a:pt x="4351496" y="33814"/>
                  </a:lnTo>
                  <a:lnTo>
                    <a:pt x="4351496" y="14764"/>
                  </a:lnTo>
                  <a:lnTo>
                    <a:pt x="4357212" y="14764"/>
                  </a:lnTo>
                  <a:cubicBezTo>
                    <a:pt x="4355307" y="28099"/>
                    <a:pt x="4355307" y="26194"/>
                    <a:pt x="4351496" y="31909"/>
                  </a:cubicBezTo>
                  <a:lnTo>
                    <a:pt x="4407694" y="31909"/>
                  </a:lnTo>
                  <a:cubicBezTo>
                    <a:pt x="4396264" y="22384"/>
                    <a:pt x="4401979" y="16669"/>
                    <a:pt x="4382929" y="20479"/>
                  </a:cubicBezTo>
                  <a:lnTo>
                    <a:pt x="4382929" y="7144"/>
                  </a:lnTo>
                  <a:lnTo>
                    <a:pt x="4321016" y="7144"/>
                  </a:lnTo>
                  <a:lnTo>
                    <a:pt x="4321016" y="9049"/>
                  </a:lnTo>
                  <a:lnTo>
                    <a:pt x="4321016" y="9049"/>
                  </a:lnTo>
                  <a:lnTo>
                    <a:pt x="4321016" y="9049"/>
                  </a:lnTo>
                  <a:close/>
                  <a:moveTo>
                    <a:pt x="4201002" y="9049"/>
                  </a:moveTo>
                  <a:cubicBezTo>
                    <a:pt x="4187666" y="14764"/>
                    <a:pt x="4176237" y="22384"/>
                    <a:pt x="4170521" y="33814"/>
                  </a:cubicBezTo>
                  <a:lnTo>
                    <a:pt x="4230529" y="33814"/>
                  </a:lnTo>
                  <a:lnTo>
                    <a:pt x="4224814" y="22384"/>
                  </a:lnTo>
                  <a:cubicBezTo>
                    <a:pt x="4236244" y="18574"/>
                    <a:pt x="4243864" y="14764"/>
                    <a:pt x="4251484" y="9049"/>
                  </a:cubicBezTo>
                  <a:lnTo>
                    <a:pt x="4201002" y="9049"/>
                  </a:lnTo>
                  <a:lnTo>
                    <a:pt x="4201002" y="9049"/>
                  </a:lnTo>
                  <a:lnTo>
                    <a:pt x="4201002" y="9049"/>
                  </a:lnTo>
                  <a:lnTo>
                    <a:pt x="4201002" y="9049"/>
                  </a:lnTo>
                  <a:close/>
                  <a:moveTo>
                    <a:pt x="3797141" y="9049"/>
                  </a:moveTo>
                  <a:cubicBezTo>
                    <a:pt x="3793332" y="16669"/>
                    <a:pt x="3787616" y="26194"/>
                    <a:pt x="3783807" y="33814"/>
                  </a:cubicBezTo>
                  <a:lnTo>
                    <a:pt x="3872389" y="33814"/>
                  </a:lnTo>
                  <a:cubicBezTo>
                    <a:pt x="3876199" y="24289"/>
                    <a:pt x="3880009" y="16669"/>
                    <a:pt x="3885724" y="9049"/>
                  </a:cubicBezTo>
                  <a:lnTo>
                    <a:pt x="3797141" y="9049"/>
                  </a:lnTo>
                  <a:lnTo>
                    <a:pt x="3797141" y="9049"/>
                  </a:lnTo>
                  <a:lnTo>
                    <a:pt x="3797141" y="9049"/>
                  </a:lnTo>
                  <a:lnTo>
                    <a:pt x="3797141" y="9049"/>
                  </a:lnTo>
                  <a:close/>
                  <a:moveTo>
                    <a:pt x="3706654" y="9049"/>
                  </a:moveTo>
                  <a:cubicBezTo>
                    <a:pt x="3706654" y="10954"/>
                    <a:pt x="3706654" y="10954"/>
                    <a:pt x="3706654" y="9049"/>
                  </a:cubicBezTo>
                  <a:cubicBezTo>
                    <a:pt x="3695224" y="12859"/>
                    <a:pt x="3695224" y="10954"/>
                    <a:pt x="3689509" y="16669"/>
                  </a:cubicBezTo>
                  <a:cubicBezTo>
                    <a:pt x="3697129" y="20479"/>
                    <a:pt x="3697129" y="20479"/>
                    <a:pt x="3699034" y="20479"/>
                  </a:cubicBezTo>
                  <a:cubicBezTo>
                    <a:pt x="3699034" y="20479"/>
                    <a:pt x="3699034" y="22384"/>
                    <a:pt x="3702844" y="30004"/>
                  </a:cubicBezTo>
                  <a:lnTo>
                    <a:pt x="3677126" y="30004"/>
                  </a:lnTo>
                  <a:cubicBezTo>
                    <a:pt x="3679032" y="24289"/>
                    <a:pt x="3679032" y="16669"/>
                    <a:pt x="3677126" y="10954"/>
                  </a:cubicBezTo>
                  <a:lnTo>
                    <a:pt x="3617119" y="10954"/>
                  </a:lnTo>
                  <a:cubicBezTo>
                    <a:pt x="3617119" y="10954"/>
                    <a:pt x="3615214" y="10954"/>
                    <a:pt x="3613309" y="12859"/>
                  </a:cubicBezTo>
                  <a:lnTo>
                    <a:pt x="3615214" y="10954"/>
                  </a:lnTo>
                  <a:lnTo>
                    <a:pt x="3607594" y="10954"/>
                  </a:lnTo>
                  <a:cubicBezTo>
                    <a:pt x="3611404" y="39529"/>
                    <a:pt x="3624739" y="14764"/>
                    <a:pt x="3636169" y="35719"/>
                  </a:cubicBezTo>
                  <a:lnTo>
                    <a:pt x="3657124" y="35719"/>
                  </a:lnTo>
                  <a:cubicBezTo>
                    <a:pt x="3657124" y="28099"/>
                    <a:pt x="3659029" y="22384"/>
                    <a:pt x="3662839" y="16669"/>
                  </a:cubicBezTo>
                  <a:cubicBezTo>
                    <a:pt x="3662839" y="24289"/>
                    <a:pt x="3662839" y="30004"/>
                    <a:pt x="3660934" y="35719"/>
                  </a:cubicBezTo>
                  <a:lnTo>
                    <a:pt x="3713321" y="35719"/>
                  </a:lnTo>
                  <a:cubicBezTo>
                    <a:pt x="3713321" y="33814"/>
                    <a:pt x="3713321" y="33814"/>
                    <a:pt x="3717132" y="30004"/>
                  </a:cubicBezTo>
                  <a:cubicBezTo>
                    <a:pt x="3717132" y="31909"/>
                    <a:pt x="3717132" y="33814"/>
                    <a:pt x="3717132" y="35719"/>
                  </a:cubicBezTo>
                  <a:lnTo>
                    <a:pt x="3728561" y="35719"/>
                  </a:lnTo>
                  <a:cubicBezTo>
                    <a:pt x="3728561" y="26194"/>
                    <a:pt x="3726657" y="18574"/>
                    <a:pt x="3724751" y="10954"/>
                  </a:cubicBez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close/>
                  <a:moveTo>
                    <a:pt x="3541871" y="9049"/>
                  </a:moveTo>
                  <a:cubicBezTo>
                    <a:pt x="3541871" y="10954"/>
                    <a:pt x="3543776" y="12859"/>
                    <a:pt x="3545682" y="16669"/>
                  </a:cubicBezTo>
                  <a:lnTo>
                    <a:pt x="3526632" y="16669"/>
                  </a:lnTo>
                  <a:cubicBezTo>
                    <a:pt x="3522821" y="12859"/>
                    <a:pt x="3520916" y="10954"/>
                    <a:pt x="3520916" y="9049"/>
                  </a:cubicBezTo>
                  <a:lnTo>
                    <a:pt x="3494246" y="9049"/>
                  </a:lnTo>
                  <a:cubicBezTo>
                    <a:pt x="3492341" y="9049"/>
                    <a:pt x="3492341" y="9049"/>
                    <a:pt x="3490436" y="10954"/>
                  </a:cubicBezTo>
                  <a:lnTo>
                    <a:pt x="3492341" y="9049"/>
                  </a:lnTo>
                  <a:lnTo>
                    <a:pt x="3482816" y="9049"/>
                  </a:lnTo>
                  <a:cubicBezTo>
                    <a:pt x="3482816" y="9049"/>
                    <a:pt x="3484721" y="9049"/>
                    <a:pt x="3484721" y="10954"/>
                  </a:cubicBezTo>
                  <a:lnTo>
                    <a:pt x="3465671" y="10954"/>
                  </a:lnTo>
                  <a:lnTo>
                    <a:pt x="3465671" y="9049"/>
                  </a:lnTo>
                  <a:lnTo>
                    <a:pt x="3456146" y="9049"/>
                  </a:lnTo>
                  <a:lnTo>
                    <a:pt x="3454241" y="10954"/>
                  </a:lnTo>
                  <a:lnTo>
                    <a:pt x="3454241" y="9049"/>
                  </a:lnTo>
                  <a:lnTo>
                    <a:pt x="3435191" y="9049"/>
                  </a:lnTo>
                  <a:cubicBezTo>
                    <a:pt x="3439001" y="16669"/>
                    <a:pt x="3440907" y="26194"/>
                    <a:pt x="3444716" y="33814"/>
                  </a:cubicBezTo>
                  <a:lnTo>
                    <a:pt x="3469482" y="33814"/>
                  </a:lnTo>
                  <a:cubicBezTo>
                    <a:pt x="3469482" y="31909"/>
                    <a:pt x="3467576" y="30004"/>
                    <a:pt x="3465671" y="28099"/>
                  </a:cubicBezTo>
                  <a:lnTo>
                    <a:pt x="3490436" y="28099"/>
                  </a:lnTo>
                  <a:lnTo>
                    <a:pt x="3490436" y="33814"/>
                  </a:lnTo>
                  <a:lnTo>
                    <a:pt x="3580924" y="33814"/>
                  </a:lnTo>
                  <a:cubicBezTo>
                    <a:pt x="3582829" y="24289"/>
                    <a:pt x="3588544" y="14764"/>
                    <a:pt x="3598069" y="9049"/>
                  </a:cubicBezTo>
                  <a:lnTo>
                    <a:pt x="3541871" y="9049"/>
                  </a:lnTo>
                  <a:lnTo>
                    <a:pt x="3541871" y="9049"/>
                  </a:lnTo>
                  <a:lnTo>
                    <a:pt x="3541871" y="9049"/>
                  </a:lnTo>
                  <a:lnTo>
                    <a:pt x="3541871" y="9049"/>
                  </a:lnTo>
                  <a:close/>
                  <a:moveTo>
                    <a:pt x="3300889" y="9049"/>
                  </a:moveTo>
                  <a:lnTo>
                    <a:pt x="3298984" y="16669"/>
                  </a:lnTo>
                  <a:lnTo>
                    <a:pt x="3287554" y="16669"/>
                  </a:lnTo>
                  <a:cubicBezTo>
                    <a:pt x="3285649" y="12859"/>
                    <a:pt x="3283744" y="10954"/>
                    <a:pt x="3283744" y="9049"/>
                  </a:cubicBezTo>
                  <a:lnTo>
                    <a:pt x="3210401" y="9049"/>
                  </a:lnTo>
                  <a:cubicBezTo>
                    <a:pt x="3208496" y="14764"/>
                    <a:pt x="3206591" y="22384"/>
                    <a:pt x="3206591" y="33814"/>
                  </a:cubicBezTo>
                  <a:lnTo>
                    <a:pt x="3274219" y="33814"/>
                  </a:lnTo>
                  <a:cubicBezTo>
                    <a:pt x="3272314" y="30004"/>
                    <a:pt x="3270409" y="26194"/>
                    <a:pt x="3270409" y="22384"/>
                  </a:cubicBezTo>
                  <a:lnTo>
                    <a:pt x="3289459" y="22384"/>
                  </a:lnTo>
                  <a:cubicBezTo>
                    <a:pt x="3291364" y="28099"/>
                    <a:pt x="3291364" y="31909"/>
                    <a:pt x="3293269" y="33814"/>
                  </a:cubicBezTo>
                  <a:lnTo>
                    <a:pt x="3316129" y="33814"/>
                  </a:lnTo>
                  <a:cubicBezTo>
                    <a:pt x="3316129" y="33814"/>
                    <a:pt x="3318034" y="31909"/>
                    <a:pt x="3319939" y="28099"/>
                  </a:cubicBezTo>
                  <a:lnTo>
                    <a:pt x="3321844" y="33814"/>
                  </a:lnTo>
                  <a:lnTo>
                    <a:pt x="3430429" y="33814"/>
                  </a:lnTo>
                  <a:cubicBezTo>
                    <a:pt x="3426619" y="26194"/>
                    <a:pt x="3424714" y="18574"/>
                    <a:pt x="3418999" y="14764"/>
                  </a:cubicBezTo>
                  <a:cubicBezTo>
                    <a:pt x="3401854" y="3334"/>
                    <a:pt x="3401854" y="28099"/>
                    <a:pt x="3390424" y="7144"/>
                  </a:cubicBezTo>
                  <a:lnTo>
                    <a:pt x="3300889" y="9049"/>
                  </a:lnTo>
                  <a:lnTo>
                    <a:pt x="3300889" y="9049"/>
                  </a:lnTo>
                  <a:lnTo>
                    <a:pt x="3300889" y="9049"/>
                  </a:lnTo>
                  <a:lnTo>
                    <a:pt x="3300889" y="9049"/>
                  </a:lnTo>
                  <a:close/>
                  <a:moveTo>
                    <a:pt x="3134201" y="9049"/>
                  </a:moveTo>
                  <a:lnTo>
                    <a:pt x="3124676" y="28099"/>
                  </a:lnTo>
                  <a:cubicBezTo>
                    <a:pt x="3111341" y="24289"/>
                    <a:pt x="3101816" y="20479"/>
                    <a:pt x="3087529" y="28099"/>
                  </a:cubicBezTo>
                  <a:lnTo>
                    <a:pt x="3098959" y="28099"/>
                  </a:lnTo>
                  <a:cubicBezTo>
                    <a:pt x="3100864" y="30004"/>
                    <a:pt x="3102769" y="31909"/>
                    <a:pt x="3104674" y="33814"/>
                  </a:cubicBezTo>
                  <a:lnTo>
                    <a:pt x="3153251" y="33814"/>
                  </a:lnTo>
                  <a:cubicBezTo>
                    <a:pt x="3160871" y="28099"/>
                    <a:pt x="3170396" y="18574"/>
                    <a:pt x="3174207" y="9049"/>
                  </a:cubicBezTo>
                  <a:lnTo>
                    <a:pt x="3134201" y="9049"/>
                  </a:lnTo>
                  <a:lnTo>
                    <a:pt x="3134201" y="9049"/>
                  </a:lnTo>
                  <a:lnTo>
                    <a:pt x="3134201" y="9049"/>
                  </a:lnTo>
                  <a:lnTo>
                    <a:pt x="3134201" y="9049"/>
                  </a:lnTo>
                  <a:close/>
                  <a:moveTo>
                    <a:pt x="3086576" y="9049"/>
                  </a:moveTo>
                  <a:cubicBezTo>
                    <a:pt x="3086576" y="10954"/>
                    <a:pt x="3086576" y="10954"/>
                    <a:pt x="3086576" y="9049"/>
                  </a:cubicBezTo>
                  <a:cubicBezTo>
                    <a:pt x="3088482" y="9049"/>
                    <a:pt x="3090386" y="9049"/>
                    <a:pt x="3090386" y="9049"/>
                  </a:cubicBezTo>
                  <a:lnTo>
                    <a:pt x="3086576" y="9049"/>
                  </a:lnTo>
                  <a:lnTo>
                    <a:pt x="3086576" y="9049"/>
                  </a:lnTo>
                  <a:lnTo>
                    <a:pt x="3086576" y="9049"/>
                  </a:lnTo>
                  <a:lnTo>
                    <a:pt x="3086576" y="9049"/>
                  </a:lnTo>
                  <a:close/>
                  <a:moveTo>
                    <a:pt x="3013234" y="9049"/>
                  </a:moveTo>
                  <a:cubicBezTo>
                    <a:pt x="3013234" y="10954"/>
                    <a:pt x="3013234" y="10954"/>
                    <a:pt x="3013234" y="9049"/>
                  </a:cubicBezTo>
                  <a:cubicBezTo>
                    <a:pt x="3011329" y="9049"/>
                    <a:pt x="3011329" y="9049"/>
                    <a:pt x="3011329" y="9049"/>
                  </a:cubicBezTo>
                  <a:lnTo>
                    <a:pt x="2999899" y="9049"/>
                  </a:lnTo>
                  <a:cubicBezTo>
                    <a:pt x="2997994" y="26194"/>
                    <a:pt x="3001804" y="20479"/>
                    <a:pt x="2988469" y="28099"/>
                  </a:cubicBezTo>
                  <a:lnTo>
                    <a:pt x="2988469" y="22384"/>
                  </a:lnTo>
                  <a:cubicBezTo>
                    <a:pt x="2984659" y="18574"/>
                    <a:pt x="2982754" y="12859"/>
                    <a:pt x="2978944" y="9049"/>
                  </a:cubicBezTo>
                  <a:lnTo>
                    <a:pt x="2975134" y="9049"/>
                  </a:lnTo>
                  <a:lnTo>
                    <a:pt x="2975134" y="10954"/>
                  </a:lnTo>
                  <a:cubicBezTo>
                    <a:pt x="2969419" y="18574"/>
                    <a:pt x="2965609" y="26194"/>
                    <a:pt x="2961799" y="35719"/>
                  </a:cubicBezTo>
                  <a:lnTo>
                    <a:pt x="3027521" y="35719"/>
                  </a:lnTo>
                  <a:cubicBezTo>
                    <a:pt x="3031332" y="28099"/>
                    <a:pt x="3033236" y="18574"/>
                    <a:pt x="3033236" y="10954"/>
                  </a:cubicBezTo>
                  <a:lnTo>
                    <a:pt x="3013234" y="9049"/>
                  </a:lnTo>
                  <a:lnTo>
                    <a:pt x="3013234" y="9049"/>
                  </a:lnTo>
                  <a:lnTo>
                    <a:pt x="3013234" y="9049"/>
                  </a:lnTo>
                  <a:lnTo>
                    <a:pt x="3013234" y="9049"/>
                  </a:lnTo>
                  <a:close/>
                  <a:moveTo>
                    <a:pt x="2863691" y="9049"/>
                  </a:moveTo>
                  <a:cubicBezTo>
                    <a:pt x="2869407" y="10954"/>
                    <a:pt x="2875121" y="14764"/>
                    <a:pt x="2880836" y="16669"/>
                  </a:cubicBezTo>
                  <a:cubicBezTo>
                    <a:pt x="2880836" y="24289"/>
                    <a:pt x="2880836" y="30004"/>
                    <a:pt x="2878932" y="33814"/>
                  </a:cubicBezTo>
                  <a:lnTo>
                    <a:pt x="2925604" y="33814"/>
                  </a:lnTo>
                  <a:cubicBezTo>
                    <a:pt x="2923699" y="26194"/>
                    <a:pt x="2921794" y="16669"/>
                    <a:pt x="2919889" y="9049"/>
                  </a:cubicBezTo>
                  <a:lnTo>
                    <a:pt x="2863691" y="9049"/>
                  </a:lnTo>
                  <a:lnTo>
                    <a:pt x="2863691" y="9049"/>
                  </a:lnTo>
                  <a:lnTo>
                    <a:pt x="2863691" y="9049"/>
                  </a:lnTo>
                  <a:lnTo>
                    <a:pt x="2863691" y="9049"/>
                  </a:lnTo>
                  <a:close/>
                  <a:moveTo>
                    <a:pt x="2630329" y="9049"/>
                  </a:moveTo>
                  <a:cubicBezTo>
                    <a:pt x="2626519" y="16669"/>
                    <a:pt x="2622709" y="26194"/>
                    <a:pt x="2618899" y="33814"/>
                  </a:cubicBezTo>
                  <a:lnTo>
                    <a:pt x="2634139" y="33814"/>
                  </a:lnTo>
                  <a:cubicBezTo>
                    <a:pt x="2636044" y="31909"/>
                    <a:pt x="2636044" y="30004"/>
                    <a:pt x="2637949" y="28099"/>
                  </a:cubicBezTo>
                  <a:cubicBezTo>
                    <a:pt x="2639854" y="30004"/>
                    <a:pt x="2641759" y="31909"/>
                    <a:pt x="2643664" y="33814"/>
                  </a:cubicBezTo>
                  <a:lnTo>
                    <a:pt x="2696051" y="33814"/>
                  </a:lnTo>
                  <a:cubicBezTo>
                    <a:pt x="2690336" y="24289"/>
                    <a:pt x="2684621" y="16669"/>
                    <a:pt x="2678907" y="9049"/>
                  </a:cubicBezTo>
                  <a:lnTo>
                    <a:pt x="2630329" y="9049"/>
                  </a:lnTo>
                  <a:lnTo>
                    <a:pt x="2630329" y="9049"/>
                  </a:lnTo>
                  <a:lnTo>
                    <a:pt x="2630329" y="9049"/>
                  </a:lnTo>
                  <a:lnTo>
                    <a:pt x="2630329" y="9049"/>
                  </a:lnTo>
                  <a:close/>
                  <a:moveTo>
                    <a:pt x="2574132" y="9049"/>
                  </a:moveTo>
                  <a:cubicBezTo>
                    <a:pt x="2576036" y="9049"/>
                    <a:pt x="2576036" y="9049"/>
                    <a:pt x="2577941" y="10954"/>
                  </a:cubicBezTo>
                  <a:cubicBezTo>
                    <a:pt x="2581751" y="14764"/>
                    <a:pt x="2577941" y="20479"/>
                    <a:pt x="2589371" y="16669"/>
                  </a:cubicBezTo>
                  <a:lnTo>
                    <a:pt x="2589371" y="10954"/>
                  </a:lnTo>
                  <a:cubicBezTo>
                    <a:pt x="2589371" y="10954"/>
                    <a:pt x="2591276" y="10954"/>
                    <a:pt x="2591276" y="9049"/>
                  </a:cubicBezTo>
                  <a:lnTo>
                    <a:pt x="2574132" y="9049"/>
                  </a:lnTo>
                  <a:lnTo>
                    <a:pt x="2574132" y="9049"/>
                  </a:lnTo>
                  <a:lnTo>
                    <a:pt x="2574132" y="9049"/>
                  </a:lnTo>
                  <a:lnTo>
                    <a:pt x="2574132" y="9049"/>
                  </a:lnTo>
                  <a:close/>
                  <a:moveTo>
                    <a:pt x="2479834" y="9049"/>
                  </a:moveTo>
                  <a:cubicBezTo>
                    <a:pt x="2477929" y="10954"/>
                    <a:pt x="2477929" y="10954"/>
                    <a:pt x="2479834" y="9049"/>
                  </a:cubicBezTo>
                  <a:cubicBezTo>
                    <a:pt x="2498884" y="12859"/>
                    <a:pt x="2498884" y="16669"/>
                    <a:pt x="2510314" y="10954"/>
                  </a:cubicBezTo>
                  <a:cubicBezTo>
                    <a:pt x="2510314" y="10954"/>
                    <a:pt x="2512219" y="10954"/>
                    <a:pt x="2512219" y="9049"/>
                  </a:cubicBezTo>
                  <a:lnTo>
                    <a:pt x="2479834" y="9049"/>
                  </a:lnTo>
                  <a:lnTo>
                    <a:pt x="2479834" y="9049"/>
                  </a:lnTo>
                  <a:lnTo>
                    <a:pt x="2479834" y="9049"/>
                  </a:lnTo>
                  <a:lnTo>
                    <a:pt x="2479834" y="9049"/>
                  </a:lnTo>
                  <a:close/>
                  <a:moveTo>
                    <a:pt x="2378869" y="9049"/>
                  </a:moveTo>
                  <a:lnTo>
                    <a:pt x="2378869" y="9049"/>
                  </a:lnTo>
                  <a:lnTo>
                    <a:pt x="2373154" y="10954"/>
                  </a:lnTo>
                  <a:cubicBezTo>
                    <a:pt x="2367439" y="16669"/>
                    <a:pt x="2378869" y="16669"/>
                    <a:pt x="2378869" y="16669"/>
                  </a:cubicBezTo>
                  <a:cubicBezTo>
                    <a:pt x="2384584" y="22384"/>
                    <a:pt x="2380774" y="18574"/>
                    <a:pt x="2390299" y="22384"/>
                  </a:cubicBezTo>
                  <a:cubicBezTo>
                    <a:pt x="2390299" y="18574"/>
                    <a:pt x="2388394" y="12859"/>
                    <a:pt x="2388394" y="9049"/>
                  </a:cubicBezTo>
                  <a:lnTo>
                    <a:pt x="2378869" y="9049"/>
                  </a:lnTo>
                  <a:lnTo>
                    <a:pt x="2378869" y="9049"/>
                  </a:lnTo>
                  <a:lnTo>
                    <a:pt x="2378869" y="9049"/>
                  </a:lnTo>
                  <a:lnTo>
                    <a:pt x="2378869" y="9049"/>
                  </a:lnTo>
                  <a:close/>
                  <a:moveTo>
                    <a:pt x="2365534" y="9049"/>
                  </a:moveTo>
                  <a:cubicBezTo>
                    <a:pt x="2365534" y="10954"/>
                    <a:pt x="2365534" y="10954"/>
                    <a:pt x="2365534" y="9049"/>
                  </a:cubicBezTo>
                  <a:lnTo>
                    <a:pt x="2367439" y="9049"/>
                  </a:lnTo>
                  <a:lnTo>
                    <a:pt x="2365534" y="9049"/>
                  </a:lnTo>
                  <a:lnTo>
                    <a:pt x="2365534" y="9049"/>
                  </a:lnTo>
                  <a:lnTo>
                    <a:pt x="2365534" y="9049"/>
                  </a:lnTo>
                  <a:lnTo>
                    <a:pt x="2365534" y="9049"/>
                  </a:lnTo>
                  <a:close/>
                  <a:moveTo>
                    <a:pt x="2336959" y="9049"/>
                  </a:moveTo>
                  <a:cubicBezTo>
                    <a:pt x="2336959" y="10954"/>
                    <a:pt x="2335054" y="10954"/>
                    <a:pt x="2336959" y="9049"/>
                  </a:cubicBezTo>
                  <a:cubicBezTo>
                    <a:pt x="2340769" y="18574"/>
                    <a:pt x="2346484" y="26194"/>
                    <a:pt x="2354104" y="33814"/>
                  </a:cubicBezTo>
                  <a:lnTo>
                    <a:pt x="2382679" y="33814"/>
                  </a:lnTo>
                  <a:cubicBezTo>
                    <a:pt x="2376964" y="26194"/>
                    <a:pt x="2369344" y="16669"/>
                    <a:pt x="2365534" y="9049"/>
                  </a:cubicBez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close/>
                  <a:moveTo>
                    <a:pt x="2239804" y="9049"/>
                  </a:moveTo>
                  <a:cubicBezTo>
                    <a:pt x="2247424" y="14764"/>
                    <a:pt x="2253139" y="20479"/>
                    <a:pt x="2260759" y="28099"/>
                  </a:cubicBezTo>
                  <a:cubicBezTo>
                    <a:pt x="2266474" y="24289"/>
                    <a:pt x="2268379" y="20479"/>
                    <a:pt x="2272189" y="16669"/>
                  </a:cubicBezTo>
                  <a:cubicBezTo>
                    <a:pt x="2272189" y="28099"/>
                    <a:pt x="2270284" y="31909"/>
                    <a:pt x="2270284" y="33814"/>
                  </a:cubicBezTo>
                  <a:lnTo>
                    <a:pt x="2328386" y="33814"/>
                  </a:lnTo>
                  <a:cubicBezTo>
                    <a:pt x="2324576" y="26194"/>
                    <a:pt x="2320766" y="18574"/>
                    <a:pt x="2318861" y="9049"/>
                  </a:cubicBezTo>
                  <a:lnTo>
                    <a:pt x="2239804" y="9049"/>
                  </a:lnTo>
                  <a:lnTo>
                    <a:pt x="2239804" y="9049"/>
                  </a:lnTo>
                  <a:lnTo>
                    <a:pt x="2239804" y="9049"/>
                  </a:lnTo>
                  <a:lnTo>
                    <a:pt x="2239804" y="9049"/>
                  </a:lnTo>
                  <a:close/>
                  <a:moveTo>
                    <a:pt x="2195989" y="9049"/>
                  </a:moveTo>
                  <a:cubicBezTo>
                    <a:pt x="2197894" y="18574"/>
                    <a:pt x="2199799" y="26194"/>
                    <a:pt x="2203609" y="35719"/>
                  </a:cubicBezTo>
                  <a:lnTo>
                    <a:pt x="2238851" y="35719"/>
                  </a:lnTo>
                  <a:cubicBezTo>
                    <a:pt x="2235041" y="28099"/>
                    <a:pt x="2231232" y="20479"/>
                    <a:pt x="2225516" y="10954"/>
                  </a:cubicBez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close/>
                  <a:moveTo>
                    <a:pt x="2075974" y="9049"/>
                  </a:moveTo>
                  <a:cubicBezTo>
                    <a:pt x="2083594" y="12859"/>
                    <a:pt x="2091214" y="18574"/>
                    <a:pt x="2098834" y="22384"/>
                  </a:cubicBezTo>
                  <a:lnTo>
                    <a:pt x="2098834" y="28099"/>
                  </a:lnTo>
                  <a:cubicBezTo>
                    <a:pt x="2089309" y="31909"/>
                    <a:pt x="2093119" y="30004"/>
                    <a:pt x="2087404" y="33814"/>
                  </a:cubicBezTo>
                  <a:lnTo>
                    <a:pt x="2106454" y="33814"/>
                  </a:lnTo>
                  <a:lnTo>
                    <a:pt x="2117884" y="28099"/>
                  </a:lnTo>
                  <a:cubicBezTo>
                    <a:pt x="2119789" y="30004"/>
                    <a:pt x="2123599" y="31909"/>
                    <a:pt x="2125504" y="33814"/>
                  </a:cubicBezTo>
                  <a:lnTo>
                    <a:pt x="2174082" y="33814"/>
                  </a:lnTo>
                  <a:cubicBezTo>
                    <a:pt x="2174082" y="28099"/>
                    <a:pt x="2174082" y="22384"/>
                    <a:pt x="2174082" y="14764"/>
                  </a:cubicBezTo>
                  <a:cubicBezTo>
                    <a:pt x="2164557" y="14764"/>
                    <a:pt x="2147411" y="12859"/>
                    <a:pt x="2129314" y="7144"/>
                  </a:cubicBez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close/>
                  <a:moveTo>
                    <a:pt x="1876901" y="9049"/>
                  </a:moveTo>
                  <a:lnTo>
                    <a:pt x="1880711" y="22384"/>
                  </a:lnTo>
                  <a:lnTo>
                    <a:pt x="1869281" y="22384"/>
                  </a:lnTo>
                  <a:cubicBezTo>
                    <a:pt x="1871186" y="14764"/>
                    <a:pt x="1871186" y="10954"/>
                    <a:pt x="1873091" y="9049"/>
                  </a:cubicBezTo>
                  <a:lnTo>
                    <a:pt x="1826419" y="9049"/>
                  </a:lnTo>
                  <a:lnTo>
                    <a:pt x="1826419" y="10954"/>
                  </a:lnTo>
                  <a:lnTo>
                    <a:pt x="1820704" y="10954"/>
                  </a:lnTo>
                  <a:lnTo>
                    <a:pt x="1820704" y="9049"/>
                  </a:lnTo>
                  <a:lnTo>
                    <a:pt x="1814989" y="9049"/>
                  </a:lnTo>
                  <a:cubicBezTo>
                    <a:pt x="1822609" y="16669"/>
                    <a:pt x="1828324" y="26194"/>
                    <a:pt x="1835944" y="33814"/>
                  </a:cubicBezTo>
                  <a:lnTo>
                    <a:pt x="1934051" y="33814"/>
                  </a:lnTo>
                  <a:cubicBezTo>
                    <a:pt x="1949291" y="28099"/>
                    <a:pt x="1966436" y="22384"/>
                    <a:pt x="1976914" y="14764"/>
                  </a:cubicBezTo>
                  <a:cubicBezTo>
                    <a:pt x="1965484" y="10954"/>
                    <a:pt x="1971199" y="12859"/>
                    <a:pt x="1965484" y="9049"/>
                  </a:cubicBezTo>
                  <a:cubicBezTo>
                    <a:pt x="1992154" y="14764"/>
                    <a:pt x="1986439" y="16669"/>
                    <a:pt x="2015966" y="14764"/>
                  </a:cubicBezTo>
                  <a:lnTo>
                    <a:pt x="2015966" y="9049"/>
                  </a:lnTo>
                  <a:lnTo>
                    <a:pt x="2010251" y="9049"/>
                  </a:lnTo>
                  <a:cubicBezTo>
                    <a:pt x="2010251" y="9049"/>
                    <a:pt x="2008346" y="9049"/>
                    <a:pt x="2008346" y="7144"/>
                  </a:cubicBezTo>
                  <a:lnTo>
                    <a:pt x="1876901" y="9049"/>
                  </a:lnTo>
                  <a:lnTo>
                    <a:pt x="1876901" y="9049"/>
                  </a:lnTo>
                  <a:lnTo>
                    <a:pt x="1876901" y="9049"/>
                  </a:lnTo>
                  <a:lnTo>
                    <a:pt x="1876901" y="9049"/>
                  </a:lnTo>
                  <a:close/>
                  <a:moveTo>
                    <a:pt x="1510189" y="9049"/>
                  </a:moveTo>
                  <a:cubicBezTo>
                    <a:pt x="1510189" y="16669"/>
                    <a:pt x="1508284" y="26194"/>
                    <a:pt x="1508284" y="35719"/>
                  </a:cubicBezTo>
                  <a:lnTo>
                    <a:pt x="1529239" y="35719"/>
                  </a:lnTo>
                  <a:lnTo>
                    <a:pt x="1529239" y="30004"/>
                  </a:lnTo>
                  <a:cubicBezTo>
                    <a:pt x="1523524" y="22384"/>
                    <a:pt x="1525429" y="18574"/>
                    <a:pt x="1529239" y="10954"/>
                  </a:cubicBezTo>
                  <a:cubicBezTo>
                    <a:pt x="1533049" y="16669"/>
                    <a:pt x="1536859" y="18574"/>
                    <a:pt x="1540669" y="22384"/>
                  </a:cubicBezTo>
                  <a:cubicBezTo>
                    <a:pt x="1538764" y="26194"/>
                    <a:pt x="1534954" y="30004"/>
                    <a:pt x="1533049" y="33814"/>
                  </a:cubicBezTo>
                  <a:lnTo>
                    <a:pt x="1577816" y="33814"/>
                  </a:lnTo>
                  <a:cubicBezTo>
                    <a:pt x="1572101" y="30004"/>
                    <a:pt x="1568291" y="20479"/>
                    <a:pt x="1564481" y="9049"/>
                  </a:cubicBezTo>
                  <a:lnTo>
                    <a:pt x="1510189" y="9049"/>
                  </a:lnTo>
                  <a:lnTo>
                    <a:pt x="1510189" y="9049"/>
                  </a:lnTo>
                  <a:lnTo>
                    <a:pt x="1510189" y="9049"/>
                  </a:lnTo>
                  <a:lnTo>
                    <a:pt x="1510189" y="9049"/>
                  </a:lnTo>
                  <a:close/>
                  <a:moveTo>
                    <a:pt x="1448276" y="9049"/>
                  </a:moveTo>
                  <a:lnTo>
                    <a:pt x="1448276" y="33814"/>
                  </a:lnTo>
                  <a:lnTo>
                    <a:pt x="1467326" y="33814"/>
                  </a:lnTo>
                  <a:lnTo>
                    <a:pt x="1467326" y="14764"/>
                  </a:lnTo>
                  <a:lnTo>
                    <a:pt x="1455896" y="7144"/>
                  </a:lnTo>
                  <a:lnTo>
                    <a:pt x="1448276" y="7144"/>
                  </a:lnTo>
                  <a:lnTo>
                    <a:pt x="1448276" y="9049"/>
                  </a:lnTo>
                  <a:lnTo>
                    <a:pt x="1448276" y="9049"/>
                  </a:lnTo>
                  <a:lnTo>
                    <a:pt x="1448276" y="9049"/>
                  </a:lnTo>
                  <a:close/>
                  <a:moveTo>
                    <a:pt x="1397794" y="9049"/>
                  </a:moveTo>
                  <a:lnTo>
                    <a:pt x="1397794" y="9049"/>
                  </a:lnTo>
                  <a:lnTo>
                    <a:pt x="1434941" y="10954"/>
                  </a:lnTo>
                  <a:lnTo>
                    <a:pt x="1434941" y="9049"/>
                  </a:lnTo>
                  <a:lnTo>
                    <a:pt x="1397794" y="9049"/>
                  </a:lnTo>
                  <a:lnTo>
                    <a:pt x="1397794" y="9049"/>
                  </a:lnTo>
                  <a:lnTo>
                    <a:pt x="1397794" y="9049"/>
                  </a:lnTo>
                  <a:lnTo>
                    <a:pt x="1397794" y="9049"/>
                  </a:lnTo>
                  <a:close/>
                  <a:moveTo>
                    <a:pt x="1335881" y="9049"/>
                  </a:moveTo>
                  <a:lnTo>
                    <a:pt x="1335881" y="16669"/>
                  </a:lnTo>
                  <a:cubicBezTo>
                    <a:pt x="1343501" y="22384"/>
                    <a:pt x="1343501" y="22384"/>
                    <a:pt x="1347311" y="28099"/>
                  </a:cubicBezTo>
                  <a:lnTo>
                    <a:pt x="1353026" y="28099"/>
                  </a:lnTo>
                  <a:cubicBezTo>
                    <a:pt x="1356836" y="16669"/>
                    <a:pt x="1358741" y="14764"/>
                    <a:pt x="1360646" y="9049"/>
                  </a:cubicBezTo>
                  <a:lnTo>
                    <a:pt x="1335881" y="9049"/>
                  </a:lnTo>
                  <a:lnTo>
                    <a:pt x="1335881" y="9049"/>
                  </a:lnTo>
                  <a:lnTo>
                    <a:pt x="1335881" y="9049"/>
                  </a:lnTo>
                  <a:lnTo>
                    <a:pt x="1335881" y="9049"/>
                  </a:lnTo>
                  <a:close/>
                  <a:moveTo>
                    <a:pt x="1272064" y="9049"/>
                  </a:moveTo>
                  <a:cubicBezTo>
                    <a:pt x="1273969" y="18574"/>
                    <a:pt x="1272064" y="26194"/>
                    <a:pt x="1272064" y="33814"/>
                  </a:cubicBezTo>
                  <a:lnTo>
                    <a:pt x="1293019" y="33814"/>
                  </a:lnTo>
                  <a:cubicBezTo>
                    <a:pt x="1293019" y="31909"/>
                    <a:pt x="1291114" y="30004"/>
                    <a:pt x="1291114" y="28099"/>
                  </a:cubicBezTo>
                  <a:lnTo>
                    <a:pt x="1293019" y="9049"/>
                  </a:lnTo>
                  <a:lnTo>
                    <a:pt x="1272064" y="9049"/>
                  </a:lnTo>
                  <a:lnTo>
                    <a:pt x="1272064" y="9049"/>
                  </a:lnTo>
                  <a:lnTo>
                    <a:pt x="1272064" y="9049"/>
                  </a:lnTo>
                  <a:lnTo>
                    <a:pt x="1272064" y="9049"/>
                  </a:lnTo>
                  <a:close/>
                  <a:moveTo>
                    <a:pt x="1181576" y="9049"/>
                  </a:moveTo>
                  <a:cubicBezTo>
                    <a:pt x="1181576" y="10954"/>
                    <a:pt x="1181576" y="14764"/>
                    <a:pt x="1179671" y="16669"/>
                  </a:cubicBezTo>
                  <a:lnTo>
                    <a:pt x="1191101" y="16669"/>
                  </a:lnTo>
                  <a:lnTo>
                    <a:pt x="1191101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close/>
                  <a:moveTo>
                    <a:pt x="1084421" y="9049"/>
                  </a:moveTo>
                  <a:cubicBezTo>
                    <a:pt x="1084421" y="9049"/>
                    <a:pt x="1082516" y="9049"/>
                    <a:pt x="1082516" y="10954"/>
                  </a:cubicBezTo>
                  <a:lnTo>
                    <a:pt x="1084421" y="9049"/>
                  </a:lnTo>
                  <a:lnTo>
                    <a:pt x="993934" y="9049"/>
                  </a:lnTo>
                  <a:cubicBezTo>
                    <a:pt x="990124" y="9049"/>
                    <a:pt x="986314" y="9049"/>
                    <a:pt x="982504" y="10954"/>
                  </a:cubicBezTo>
                  <a:lnTo>
                    <a:pt x="982504" y="9049"/>
                  </a:lnTo>
                  <a:lnTo>
                    <a:pt x="738664" y="9049"/>
                  </a:lnTo>
                  <a:cubicBezTo>
                    <a:pt x="738664" y="10954"/>
                    <a:pt x="738664" y="14764"/>
                    <a:pt x="740569" y="16669"/>
                  </a:cubicBezTo>
                  <a:lnTo>
                    <a:pt x="734854" y="16669"/>
                  </a:lnTo>
                  <a:cubicBezTo>
                    <a:pt x="734854" y="16669"/>
                    <a:pt x="734854" y="12859"/>
                    <a:pt x="734854" y="9049"/>
                  </a:cubicBezTo>
                  <a:lnTo>
                    <a:pt x="729139" y="9049"/>
                  </a:lnTo>
                  <a:lnTo>
                    <a:pt x="729139" y="16669"/>
                  </a:lnTo>
                  <a:cubicBezTo>
                    <a:pt x="725329" y="22384"/>
                    <a:pt x="721519" y="28099"/>
                    <a:pt x="717709" y="35719"/>
                  </a:cubicBezTo>
                  <a:lnTo>
                    <a:pt x="897731" y="35719"/>
                  </a:lnTo>
                  <a:cubicBezTo>
                    <a:pt x="901541" y="33814"/>
                    <a:pt x="901541" y="33814"/>
                    <a:pt x="903446" y="30004"/>
                  </a:cubicBezTo>
                  <a:lnTo>
                    <a:pt x="933926" y="30004"/>
                  </a:lnTo>
                  <a:lnTo>
                    <a:pt x="933926" y="35719"/>
                  </a:lnTo>
                  <a:lnTo>
                    <a:pt x="1032034" y="35719"/>
                  </a:lnTo>
                  <a:cubicBezTo>
                    <a:pt x="1051084" y="33814"/>
                    <a:pt x="1069181" y="31909"/>
                    <a:pt x="1082516" y="35719"/>
                  </a:cubicBezTo>
                  <a:lnTo>
                    <a:pt x="1097756" y="35719"/>
                  </a:lnTo>
                  <a:cubicBezTo>
                    <a:pt x="1097756" y="33814"/>
                    <a:pt x="1099661" y="30004"/>
                    <a:pt x="1099661" y="24289"/>
                  </a:cubicBezTo>
                  <a:lnTo>
                    <a:pt x="1124426" y="24289"/>
                  </a:lnTo>
                  <a:lnTo>
                    <a:pt x="1130141" y="12859"/>
                  </a:lnTo>
                  <a:cubicBezTo>
                    <a:pt x="1126331" y="12859"/>
                    <a:pt x="1124426" y="12859"/>
                    <a:pt x="1122521" y="10954"/>
                  </a:cubicBezTo>
                  <a:lnTo>
                    <a:pt x="1084421" y="9049"/>
                  </a:lnTo>
                  <a:lnTo>
                    <a:pt x="1084421" y="9049"/>
                  </a:lnTo>
                  <a:lnTo>
                    <a:pt x="1084421" y="9049"/>
                  </a:lnTo>
                  <a:lnTo>
                    <a:pt x="1084421" y="9049"/>
                  </a:lnTo>
                  <a:close/>
                  <a:moveTo>
                    <a:pt x="484346" y="9049"/>
                  </a:moveTo>
                  <a:cubicBezTo>
                    <a:pt x="484346" y="12859"/>
                    <a:pt x="486251" y="16669"/>
                    <a:pt x="486251" y="22384"/>
                  </a:cubicBezTo>
                  <a:cubicBezTo>
                    <a:pt x="472916" y="18574"/>
                    <a:pt x="474821" y="14764"/>
                    <a:pt x="461486" y="22384"/>
                  </a:cubicBezTo>
                  <a:lnTo>
                    <a:pt x="472916" y="22384"/>
                  </a:lnTo>
                  <a:cubicBezTo>
                    <a:pt x="474821" y="26194"/>
                    <a:pt x="480536" y="30004"/>
                    <a:pt x="484346" y="33814"/>
                  </a:cubicBezTo>
                  <a:lnTo>
                    <a:pt x="529114" y="33814"/>
                  </a:lnTo>
                  <a:cubicBezTo>
                    <a:pt x="531019" y="20479"/>
                    <a:pt x="531019" y="22384"/>
                    <a:pt x="534829" y="14764"/>
                  </a:cubicBezTo>
                  <a:cubicBezTo>
                    <a:pt x="536734" y="10954"/>
                    <a:pt x="536734" y="10954"/>
                    <a:pt x="540544" y="9049"/>
                  </a:cubicBezTo>
                  <a:cubicBezTo>
                    <a:pt x="542449" y="24289"/>
                    <a:pt x="536734" y="16669"/>
                    <a:pt x="551974" y="20479"/>
                  </a:cubicBezTo>
                  <a:cubicBezTo>
                    <a:pt x="563404" y="14764"/>
                    <a:pt x="563404" y="18574"/>
                    <a:pt x="582454" y="20479"/>
                  </a:cubicBezTo>
                  <a:lnTo>
                    <a:pt x="582454" y="7144"/>
                  </a:lnTo>
                  <a:lnTo>
                    <a:pt x="484346" y="7144"/>
                  </a:lnTo>
                  <a:lnTo>
                    <a:pt x="484346" y="9049"/>
                  </a:lnTo>
                  <a:lnTo>
                    <a:pt x="484346" y="9049"/>
                  </a:lnTo>
                  <a:lnTo>
                    <a:pt x="484346" y="9049"/>
                  </a:lnTo>
                  <a:close/>
                  <a:moveTo>
                    <a:pt x="383381" y="9049"/>
                  </a:moveTo>
                  <a:cubicBezTo>
                    <a:pt x="381476" y="9049"/>
                    <a:pt x="381476" y="9049"/>
                    <a:pt x="379571" y="10954"/>
                  </a:cubicBezTo>
                  <a:cubicBezTo>
                    <a:pt x="379571" y="22384"/>
                    <a:pt x="387191" y="20479"/>
                    <a:pt x="379571" y="35719"/>
                  </a:cubicBezTo>
                  <a:lnTo>
                    <a:pt x="406241" y="35719"/>
                  </a:lnTo>
                  <a:cubicBezTo>
                    <a:pt x="408146" y="33814"/>
                    <a:pt x="411956" y="31909"/>
                    <a:pt x="417671" y="30004"/>
                  </a:cubicBezTo>
                  <a:lnTo>
                    <a:pt x="417671" y="35719"/>
                  </a:lnTo>
                  <a:lnTo>
                    <a:pt x="452914" y="35719"/>
                  </a:lnTo>
                  <a:lnTo>
                    <a:pt x="454819" y="30004"/>
                  </a:lnTo>
                  <a:lnTo>
                    <a:pt x="435769" y="30004"/>
                  </a:lnTo>
                  <a:cubicBezTo>
                    <a:pt x="437674" y="10954"/>
                    <a:pt x="441484" y="12859"/>
                    <a:pt x="441484" y="10954"/>
                  </a:cubicBezTo>
                  <a:lnTo>
                    <a:pt x="383381" y="9049"/>
                  </a:lnTo>
                  <a:lnTo>
                    <a:pt x="383381" y="9049"/>
                  </a:lnTo>
                  <a:lnTo>
                    <a:pt x="383381" y="9049"/>
                  </a:lnTo>
                  <a:lnTo>
                    <a:pt x="383381" y="9049"/>
                  </a:lnTo>
                  <a:close/>
                  <a:moveTo>
                    <a:pt x="174784" y="9049"/>
                  </a:moveTo>
                  <a:lnTo>
                    <a:pt x="174784" y="9049"/>
                  </a:lnTo>
                  <a:cubicBezTo>
                    <a:pt x="176689" y="9049"/>
                    <a:pt x="176689" y="9049"/>
                    <a:pt x="178594" y="9049"/>
                  </a:cubicBezTo>
                  <a:lnTo>
                    <a:pt x="182404" y="9049"/>
                  </a:lnTo>
                  <a:cubicBezTo>
                    <a:pt x="191929" y="12859"/>
                    <a:pt x="199549" y="16669"/>
                    <a:pt x="199549" y="16669"/>
                  </a:cubicBezTo>
                  <a:lnTo>
                    <a:pt x="210979" y="16669"/>
                  </a:lnTo>
                  <a:cubicBezTo>
                    <a:pt x="203359" y="22384"/>
                    <a:pt x="201454" y="22384"/>
                    <a:pt x="186214" y="22384"/>
                  </a:cubicBezTo>
                  <a:cubicBezTo>
                    <a:pt x="193834" y="28099"/>
                    <a:pt x="207169" y="30004"/>
                    <a:pt x="216694" y="33814"/>
                  </a:cubicBezTo>
                  <a:lnTo>
                    <a:pt x="7144" y="33814"/>
                  </a:lnTo>
                  <a:cubicBezTo>
                    <a:pt x="30004" y="22384"/>
                    <a:pt x="37624" y="16669"/>
                    <a:pt x="55721" y="14764"/>
                  </a:cubicBezTo>
                  <a:lnTo>
                    <a:pt x="55721" y="7144"/>
                  </a:lnTo>
                  <a:lnTo>
                    <a:pt x="175736" y="7144"/>
                  </a:lnTo>
                  <a:lnTo>
                    <a:pt x="175736" y="9049"/>
                  </a:lnTo>
                  <a:lnTo>
                    <a:pt x="174784" y="9049"/>
                  </a:lnTo>
                  <a:lnTo>
                    <a:pt x="174784" y="9049"/>
                  </a:lnTo>
                  <a:close/>
                  <a:moveTo>
                    <a:pt x="4441032" y="35719"/>
                  </a:moveTo>
                  <a:cubicBezTo>
                    <a:pt x="4431507" y="30004"/>
                    <a:pt x="4420077" y="28099"/>
                    <a:pt x="4410552" y="35719"/>
                  </a:cubicBezTo>
                  <a:lnTo>
                    <a:pt x="4441032" y="35719"/>
                  </a:lnTo>
                  <a:lnTo>
                    <a:pt x="4441032" y="35719"/>
                  </a:lnTo>
                  <a:lnTo>
                    <a:pt x="4441032" y="35719"/>
                  </a:lnTo>
                  <a:lnTo>
                    <a:pt x="4441032" y="35719"/>
                  </a:lnTo>
                  <a:close/>
                  <a:moveTo>
                    <a:pt x="2085499" y="35719"/>
                  </a:moveTo>
                  <a:cubicBezTo>
                    <a:pt x="2058829" y="26194"/>
                    <a:pt x="2031206" y="30004"/>
                    <a:pt x="2004536" y="35719"/>
                  </a:cubicBezTo>
                  <a:lnTo>
                    <a:pt x="2085499" y="35719"/>
                  </a:lnTo>
                  <a:lnTo>
                    <a:pt x="2085499" y="35719"/>
                  </a:lnTo>
                  <a:lnTo>
                    <a:pt x="2085499" y="35719"/>
                  </a:lnTo>
                  <a:lnTo>
                    <a:pt x="2085499" y="35719"/>
                  </a:lnTo>
                  <a:close/>
                  <a:moveTo>
                    <a:pt x="1428274" y="35719"/>
                  </a:moveTo>
                  <a:lnTo>
                    <a:pt x="1428274" y="30004"/>
                  </a:lnTo>
                  <a:cubicBezTo>
                    <a:pt x="1414939" y="28099"/>
                    <a:pt x="1416844" y="28099"/>
                    <a:pt x="1409224" y="24289"/>
                  </a:cubicBezTo>
                  <a:lnTo>
                    <a:pt x="1390174" y="30004"/>
                  </a:lnTo>
                  <a:lnTo>
                    <a:pt x="1390174" y="35719"/>
                  </a:lnTo>
                  <a:lnTo>
                    <a:pt x="1428274" y="35719"/>
                  </a:lnTo>
                  <a:lnTo>
                    <a:pt x="1428274" y="35719"/>
                  </a:lnTo>
                  <a:lnTo>
                    <a:pt x="1428274" y="35719"/>
                  </a:lnTo>
                  <a:lnTo>
                    <a:pt x="1428274" y="35719"/>
                  </a:lnTo>
                  <a:close/>
                  <a:moveTo>
                    <a:pt x="1368266" y="35719"/>
                  </a:moveTo>
                  <a:cubicBezTo>
                    <a:pt x="1377791" y="31909"/>
                    <a:pt x="1373981" y="33814"/>
                    <a:pt x="1379696" y="30004"/>
                  </a:cubicBezTo>
                  <a:lnTo>
                    <a:pt x="1368266" y="30004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close/>
                  <a:moveTo>
                    <a:pt x="1243489" y="35719"/>
                  </a:moveTo>
                  <a:cubicBezTo>
                    <a:pt x="1249204" y="30004"/>
                    <a:pt x="1245394" y="31909"/>
                    <a:pt x="1243489" y="16669"/>
                  </a:cubicBezTo>
                  <a:lnTo>
                    <a:pt x="1206341" y="16669"/>
                  </a:lnTo>
                  <a:lnTo>
                    <a:pt x="1206341" y="22384"/>
                  </a:lnTo>
                  <a:cubicBezTo>
                    <a:pt x="1210151" y="28099"/>
                    <a:pt x="1212056" y="31909"/>
                    <a:pt x="1212056" y="33814"/>
                  </a:cubicBezTo>
                  <a:lnTo>
                    <a:pt x="1243489" y="35719"/>
                  </a:lnTo>
                  <a:lnTo>
                    <a:pt x="1243489" y="35719"/>
                  </a:lnTo>
                  <a:lnTo>
                    <a:pt x="1243489" y="35719"/>
                  </a:lnTo>
                  <a:lnTo>
                    <a:pt x="1243489" y="35719"/>
                  </a:lnTo>
                  <a:close/>
                  <a:moveTo>
                    <a:pt x="1163479" y="35719"/>
                  </a:moveTo>
                  <a:cubicBezTo>
                    <a:pt x="1153954" y="26194"/>
                    <a:pt x="1146334" y="16669"/>
                    <a:pt x="1142524" y="10954"/>
                  </a:cubicBezTo>
                  <a:lnTo>
                    <a:pt x="1136809" y="10954"/>
                  </a:lnTo>
                  <a:cubicBezTo>
                    <a:pt x="1129189" y="26194"/>
                    <a:pt x="1138714" y="14764"/>
                    <a:pt x="1125379" y="22384"/>
                  </a:cubicBezTo>
                  <a:cubicBezTo>
                    <a:pt x="1131094" y="28099"/>
                    <a:pt x="1127284" y="24289"/>
                    <a:pt x="1136809" y="28099"/>
                  </a:cubicBezTo>
                  <a:cubicBezTo>
                    <a:pt x="1138714" y="30004"/>
                    <a:pt x="1140619" y="31909"/>
                    <a:pt x="1142524" y="33814"/>
                  </a:cubicBezTo>
                  <a:lnTo>
                    <a:pt x="1163479" y="35719"/>
                  </a:lnTo>
                  <a:lnTo>
                    <a:pt x="1163479" y="35719"/>
                  </a:lnTo>
                  <a:lnTo>
                    <a:pt x="1163479" y="35719"/>
                  </a:lnTo>
                  <a:lnTo>
                    <a:pt x="1163479" y="35719"/>
                  </a:lnTo>
                  <a:close/>
                  <a:moveTo>
                    <a:pt x="603409" y="16669"/>
                  </a:moveTo>
                  <a:lnTo>
                    <a:pt x="591979" y="16669"/>
                  </a:lnTo>
                  <a:lnTo>
                    <a:pt x="591979" y="28099"/>
                  </a:lnTo>
                  <a:lnTo>
                    <a:pt x="603409" y="28099"/>
                  </a:ln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close/>
                  <a:moveTo>
                    <a:pt x="1088231" y="16669"/>
                  </a:moveTo>
                  <a:cubicBezTo>
                    <a:pt x="1090136" y="24289"/>
                    <a:pt x="1078706" y="26194"/>
                    <a:pt x="1076801" y="28099"/>
                  </a:cubicBezTo>
                  <a:cubicBezTo>
                    <a:pt x="1071086" y="22384"/>
                    <a:pt x="1086326" y="18574"/>
                    <a:pt x="1088231" y="16669"/>
                  </a:cubicBezTo>
                  <a:lnTo>
                    <a:pt x="1088231" y="16669"/>
                  </a:lnTo>
                  <a:lnTo>
                    <a:pt x="1088231" y="16669"/>
                  </a:lnTo>
                  <a:lnTo>
                    <a:pt x="1088231" y="16669"/>
                  </a:lnTo>
                  <a:close/>
                  <a:moveTo>
                    <a:pt x="1063466" y="10954"/>
                  </a:moveTo>
                  <a:cubicBezTo>
                    <a:pt x="1061561" y="26194"/>
                    <a:pt x="1067276" y="18574"/>
                    <a:pt x="1052036" y="22384"/>
                  </a:cubicBezTo>
                  <a:lnTo>
                    <a:pt x="1052036" y="10954"/>
                  </a:lnTo>
                  <a:lnTo>
                    <a:pt x="1063466" y="10954"/>
                  </a:lnTo>
                  <a:lnTo>
                    <a:pt x="1063466" y="10954"/>
                  </a:lnTo>
                  <a:lnTo>
                    <a:pt x="1063466" y="10954"/>
                  </a:lnTo>
                  <a:lnTo>
                    <a:pt x="1063466" y="10954"/>
                  </a:lnTo>
                  <a:close/>
                  <a:moveTo>
                    <a:pt x="2825591" y="10954"/>
                  </a:moveTo>
                  <a:cubicBezTo>
                    <a:pt x="2819876" y="16669"/>
                    <a:pt x="2823686" y="12859"/>
                    <a:pt x="2819876" y="22384"/>
                  </a:cubicBezTo>
                  <a:lnTo>
                    <a:pt x="2825591" y="22384"/>
                  </a:lnTo>
                  <a:lnTo>
                    <a:pt x="2825591" y="10954"/>
                  </a:lnTo>
                  <a:lnTo>
                    <a:pt x="2825591" y="10954"/>
                  </a:lnTo>
                  <a:lnTo>
                    <a:pt x="2825591" y="10954"/>
                  </a:lnTo>
                  <a:lnTo>
                    <a:pt x="2825591" y="10954"/>
                  </a:lnTo>
                  <a:close/>
                  <a:moveTo>
                    <a:pt x="3248501" y="10954"/>
                  </a:moveTo>
                  <a:lnTo>
                    <a:pt x="3248501" y="22384"/>
                  </a:lnTo>
                  <a:lnTo>
                    <a:pt x="3237071" y="22384"/>
                  </a:lnTo>
                  <a:lnTo>
                    <a:pt x="3237071" y="10954"/>
                  </a:lnTo>
                  <a:lnTo>
                    <a:pt x="3248501" y="10954"/>
                  </a:lnTo>
                  <a:lnTo>
                    <a:pt x="3248501" y="10954"/>
                  </a:lnTo>
                  <a:lnTo>
                    <a:pt x="3248501" y="10954"/>
                  </a:lnTo>
                  <a:lnTo>
                    <a:pt x="3248501" y="10954"/>
                  </a:lnTo>
                  <a:close/>
                  <a:moveTo>
                    <a:pt x="3353276" y="10954"/>
                  </a:moveTo>
                  <a:lnTo>
                    <a:pt x="3358991" y="30004"/>
                  </a:lnTo>
                  <a:lnTo>
                    <a:pt x="3347561" y="30004"/>
                  </a:lnTo>
                  <a:cubicBezTo>
                    <a:pt x="3349466" y="16669"/>
                    <a:pt x="3349466" y="18574"/>
                    <a:pt x="3353276" y="10954"/>
                  </a:cubicBezTo>
                  <a:lnTo>
                    <a:pt x="3353276" y="10954"/>
                  </a:lnTo>
                  <a:lnTo>
                    <a:pt x="3353276" y="10954"/>
                  </a:lnTo>
                  <a:lnTo>
                    <a:pt x="335327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="" xmlns:a16="http://schemas.microsoft.com/office/drawing/2014/main" id="{0C0A58D1-56F1-4479-B5A1-EF49118EB5C3}"/>
                </a:ext>
              </a:extLst>
            </p:cNvPr>
            <p:cNvSpPr/>
            <p:nvPr/>
          </p:nvSpPr>
          <p:spPr>
            <a:xfrm>
              <a:off x="896779" y="5251570"/>
              <a:ext cx="4953000" cy="38100"/>
            </a:xfrm>
            <a:custGeom>
              <a:avLst/>
              <a:gdLst>
                <a:gd name="connsiteX0" fmla="*/ 4935379 w 4953000"/>
                <a:gd name="connsiteY0" fmla="*/ 9049 h 38100"/>
                <a:gd name="connsiteX1" fmla="*/ 4935379 w 4953000"/>
                <a:gd name="connsiteY1" fmla="*/ 24289 h 38100"/>
                <a:gd name="connsiteX2" fmla="*/ 4954429 w 4953000"/>
                <a:gd name="connsiteY2" fmla="*/ 24289 h 38100"/>
                <a:gd name="connsiteX3" fmla="*/ 4954429 w 4953000"/>
                <a:gd name="connsiteY3" fmla="*/ 9049 h 38100"/>
                <a:gd name="connsiteX4" fmla="*/ 4935379 w 4953000"/>
                <a:gd name="connsiteY4" fmla="*/ 9049 h 38100"/>
                <a:gd name="connsiteX5" fmla="*/ 4935379 w 4953000"/>
                <a:gd name="connsiteY5" fmla="*/ 9049 h 38100"/>
                <a:gd name="connsiteX6" fmla="*/ 4935379 w 4953000"/>
                <a:gd name="connsiteY6" fmla="*/ 9049 h 38100"/>
                <a:gd name="connsiteX7" fmla="*/ 4935379 w 4953000"/>
                <a:gd name="connsiteY7" fmla="*/ 9049 h 38100"/>
                <a:gd name="connsiteX8" fmla="*/ 4827746 w 4953000"/>
                <a:gd name="connsiteY8" fmla="*/ 9049 h 38100"/>
                <a:gd name="connsiteX9" fmla="*/ 4831557 w 4953000"/>
                <a:gd name="connsiteY9" fmla="*/ 30004 h 38100"/>
                <a:gd name="connsiteX10" fmla="*/ 4820127 w 4953000"/>
                <a:gd name="connsiteY10" fmla="*/ 35719 h 38100"/>
                <a:gd name="connsiteX11" fmla="*/ 4842986 w 4953000"/>
                <a:gd name="connsiteY11" fmla="*/ 35719 h 38100"/>
                <a:gd name="connsiteX12" fmla="*/ 4839177 w 4953000"/>
                <a:gd name="connsiteY12" fmla="*/ 30004 h 38100"/>
                <a:gd name="connsiteX13" fmla="*/ 4865846 w 4953000"/>
                <a:gd name="connsiteY13" fmla="*/ 9049 h 38100"/>
                <a:gd name="connsiteX14" fmla="*/ 4827746 w 4953000"/>
                <a:gd name="connsiteY14" fmla="*/ 9049 h 38100"/>
                <a:gd name="connsiteX15" fmla="*/ 4827746 w 4953000"/>
                <a:gd name="connsiteY15" fmla="*/ 9049 h 38100"/>
                <a:gd name="connsiteX16" fmla="*/ 4827746 w 4953000"/>
                <a:gd name="connsiteY16" fmla="*/ 9049 h 38100"/>
                <a:gd name="connsiteX17" fmla="*/ 4827746 w 4953000"/>
                <a:gd name="connsiteY17" fmla="*/ 9049 h 38100"/>
                <a:gd name="connsiteX18" fmla="*/ 4767739 w 4953000"/>
                <a:gd name="connsiteY18" fmla="*/ 9049 h 38100"/>
                <a:gd name="connsiteX19" fmla="*/ 4779169 w 4953000"/>
                <a:gd name="connsiteY19" fmla="*/ 33814 h 38100"/>
                <a:gd name="connsiteX20" fmla="*/ 4802029 w 4953000"/>
                <a:gd name="connsiteY20" fmla="*/ 33814 h 38100"/>
                <a:gd name="connsiteX21" fmla="*/ 4782979 w 4953000"/>
                <a:gd name="connsiteY21" fmla="*/ 7144 h 38100"/>
                <a:gd name="connsiteX22" fmla="*/ 4767739 w 4953000"/>
                <a:gd name="connsiteY22" fmla="*/ 9049 h 38100"/>
                <a:gd name="connsiteX23" fmla="*/ 4767739 w 4953000"/>
                <a:gd name="connsiteY23" fmla="*/ 9049 h 38100"/>
                <a:gd name="connsiteX24" fmla="*/ 4767739 w 4953000"/>
                <a:gd name="connsiteY24" fmla="*/ 9049 h 38100"/>
                <a:gd name="connsiteX25" fmla="*/ 4767739 w 4953000"/>
                <a:gd name="connsiteY25" fmla="*/ 9049 h 38100"/>
                <a:gd name="connsiteX26" fmla="*/ 3755231 w 4953000"/>
                <a:gd name="connsiteY26" fmla="*/ 9049 h 38100"/>
                <a:gd name="connsiteX27" fmla="*/ 3757136 w 4953000"/>
                <a:gd name="connsiteY27" fmla="*/ 10954 h 38100"/>
                <a:gd name="connsiteX28" fmla="*/ 3747611 w 4953000"/>
                <a:gd name="connsiteY28" fmla="*/ 33814 h 38100"/>
                <a:gd name="connsiteX29" fmla="*/ 3836194 w 4953000"/>
                <a:gd name="connsiteY29" fmla="*/ 33814 h 38100"/>
                <a:gd name="connsiteX30" fmla="*/ 3853339 w 4953000"/>
                <a:gd name="connsiteY30" fmla="*/ 9049 h 38100"/>
                <a:gd name="connsiteX31" fmla="*/ 3755231 w 4953000"/>
                <a:gd name="connsiteY31" fmla="*/ 9049 h 38100"/>
                <a:gd name="connsiteX32" fmla="*/ 3755231 w 4953000"/>
                <a:gd name="connsiteY32" fmla="*/ 9049 h 38100"/>
                <a:gd name="connsiteX33" fmla="*/ 3755231 w 4953000"/>
                <a:gd name="connsiteY33" fmla="*/ 9049 h 38100"/>
                <a:gd name="connsiteX34" fmla="*/ 3755231 w 4953000"/>
                <a:gd name="connsiteY34" fmla="*/ 9049 h 38100"/>
                <a:gd name="connsiteX35" fmla="*/ 3635216 w 4953000"/>
                <a:gd name="connsiteY35" fmla="*/ 9049 h 38100"/>
                <a:gd name="connsiteX36" fmla="*/ 3656171 w 4953000"/>
                <a:gd name="connsiteY36" fmla="*/ 33814 h 38100"/>
                <a:gd name="connsiteX37" fmla="*/ 3675221 w 4953000"/>
                <a:gd name="connsiteY37" fmla="*/ 33814 h 38100"/>
                <a:gd name="connsiteX38" fmla="*/ 3665696 w 4953000"/>
                <a:gd name="connsiteY38" fmla="*/ 7144 h 38100"/>
                <a:gd name="connsiteX39" fmla="*/ 3635216 w 4953000"/>
                <a:gd name="connsiteY39" fmla="*/ 9049 h 38100"/>
                <a:gd name="connsiteX40" fmla="*/ 3635216 w 4953000"/>
                <a:gd name="connsiteY40" fmla="*/ 9049 h 38100"/>
                <a:gd name="connsiteX41" fmla="*/ 3635216 w 4953000"/>
                <a:gd name="connsiteY41" fmla="*/ 9049 h 38100"/>
                <a:gd name="connsiteX42" fmla="*/ 3635216 w 4953000"/>
                <a:gd name="connsiteY42" fmla="*/ 9049 h 38100"/>
                <a:gd name="connsiteX43" fmla="*/ 3612356 w 4953000"/>
                <a:gd name="connsiteY43" fmla="*/ 9049 h 38100"/>
                <a:gd name="connsiteX44" fmla="*/ 3600926 w 4953000"/>
                <a:gd name="connsiteY44" fmla="*/ 18574 h 38100"/>
                <a:gd name="connsiteX45" fmla="*/ 3600926 w 4953000"/>
                <a:gd name="connsiteY45" fmla="*/ 12859 h 38100"/>
                <a:gd name="connsiteX46" fmla="*/ 3599021 w 4953000"/>
                <a:gd name="connsiteY46" fmla="*/ 10954 h 38100"/>
                <a:gd name="connsiteX47" fmla="*/ 3544729 w 4953000"/>
                <a:gd name="connsiteY47" fmla="*/ 10954 h 38100"/>
                <a:gd name="connsiteX48" fmla="*/ 3525679 w 4953000"/>
                <a:gd name="connsiteY48" fmla="*/ 26194 h 38100"/>
                <a:gd name="connsiteX49" fmla="*/ 3516154 w 4953000"/>
                <a:gd name="connsiteY49" fmla="*/ 10954 h 38100"/>
                <a:gd name="connsiteX50" fmla="*/ 3409474 w 4953000"/>
                <a:gd name="connsiteY50" fmla="*/ 10954 h 38100"/>
                <a:gd name="connsiteX51" fmla="*/ 3413284 w 4953000"/>
                <a:gd name="connsiteY51" fmla="*/ 31909 h 38100"/>
                <a:gd name="connsiteX52" fmla="*/ 3430429 w 4953000"/>
                <a:gd name="connsiteY52" fmla="*/ 37624 h 38100"/>
                <a:gd name="connsiteX53" fmla="*/ 3439954 w 4953000"/>
                <a:gd name="connsiteY53" fmla="*/ 37624 h 38100"/>
                <a:gd name="connsiteX54" fmla="*/ 3451384 w 4953000"/>
                <a:gd name="connsiteY54" fmla="*/ 31909 h 38100"/>
                <a:gd name="connsiteX55" fmla="*/ 3441859 w 4953000"/>
                <a:gd name="connsiteY55" fmla="*/ 37624 h 38100"/>
                <a:gd name="connsiteX56" fmla="*/ 3468529 w 4953000"/>
                <a:gd name="connsiteY56" fmla="*/ 37624 h 38100"/>
                <a:gd name="connsiteX57" fmla="*/ 3462814 w 4953000"/>
                <a:gd name="connsiteY57" fmla="*/ 26194 h 38100"/>
                <a:gd name="connsiteX58" fmla="*/ 3481864 w 4953000"/>
                <a:gd name="connsiteY58" fmla="*/ 26194 h 38100"/>
                <a:gd name="connsiteX59" fmla="*/ 3491389 w 4953000"/>
                <a:gd name="connsiteY59" fmla="*/ 37624 h 38100"/>
                <a:gd name="connsiteX60" fmla="*/ 3547586 w 4953000"/>
                <a:gd name="connsiteY60" fmla="*/ 37624 h 38100"/>
                <a:gd name="connsiteX61" fmla="*/ 3557111 w 4953000"/>
                <a:gd name="connsiteY61" fmla="*/ 31909 h 38100"/>
                <a:gd name="connsiteX62" fmla="*/ 3557111 w 4953000"/>
                <a:gd name="connsiteY62" fmla="*/ 37624 h 38100"/>
                <a:gd name="connsiteX63" fmla="*/ 3564731 w 4953000"/>
                <a:gd name="connsiteY63" fmla="*/ 37624 h 38100"/>
                <a:gd name="connsiteX64" fmla="*/ 3576161 w 4953000"/>
                <a:gd name="connsiteY64" fmla="*/ 31909 h 38100"/>
                <a:gd name="connsiteX65" fmla="*/ 3566636 w 4953000"/>
                <a:gd name="connsiteY65" fmla="*/ 37624 h 38100"/>
                <a:gd name="connsiteX66" fmla="*/ 3626644 w 4953000"/>
                <a:gd name="connsiteY66" fmla="*/ 37624 h 38100"/>
                <a:gd name="connsiteX67" fmla="*/ 3617119 w 4953000"/>
                <a:gd name="connsiteY67" fmla="*/ 12859 h 38100"/>
                <a:gd name="connsiteX68" fmla="*/ 3612356 w 4953000"/>
                <a:gd name="connsiteY68" fmla="*/ 9049 h 38100"/>
                <a:gd name="connsiteX69" fmla="*/ 3612356 w 4953000"/>
                <a:gd name="connsiteY69" fmla="*/ 9049 h 38100"/>
                <a:gd name="connsiteX70" fmla="*/ 3612356 w 4953000"/>
                <a:gd name="connsiteY70" fmla="*/ 9049 h 38100"/>
                <a:gd name="connsiteX71" fmla="*/ 3612356 w 4953000"/>
                <a:gd name="connsiteY71" fmla="*/ 9049 h 38100"/>
                <a:gd name="connsiteX72" fmla="*/ 3293269 w 4953000"/>
                <a:gd name="connsiteY72" fmla="*/ 9049 h 38100"/>
                <a:gd name="connsiteX73" fmla="*/ 3278029 w 4953000"/>
                <a:gd name="connsiteY73" fmla="*/ 10954 h 38100"/>
                <a:gd name="connsiteX74" fmla="*/ 3278029 w 4953000"/>
                <a:gd name="connsiteY74" fmla="*/ 9049 h 38100"/>
                <a:gd name="connsiteX75" fmla="*/ 3247549 w 4953000"/>
                <a:gd name="connsiteY75" fmla="*/ 9049 h 38100"/>
                <a:gd name="connsiteX76" fmla="*/ 3251359 w 4953000"/>
                <a:gd name="connsiteY76" fmla="*/ 18574 h 38100"/>
                <a:gd name="connsiteX77" fmla="*/ 3257074 w 4953000"/>
                <a:gd name="connsiteY77" fmla="*/ 18574 h 38100"/>
                <a:gd name="connsiteX78" fmla="*/ 3251359 w 4953000"/>
                <a:gd name="connsiteY78" fmla="*/ 24289 h 38100"/>
                <a:gd name="connsiteX79" fmla="*/ 3247549 w 4953000"/>
                <a:gd name="connsiteY79" fmla="*/ 35719 h 38100"/>
                <a:gd name="connsiteX80" fmla="*/ 3334226 w 4953000"/>
                <a:gd name="connsiteY80" fmla="*/ 35719 h 38100"/>
                <a:gd name="connsiteX81" fmla="*/ 3332321 w 4953000"/>
                <a:gd name="connsiteY81" fmla="*/ 30004 h 38100"/>
                <a:gd name="connsiteX82" fmla="*/ 3326606 w 4953000"/>
                <a:gd name="connsiteY82" fmla="*/ 30004 h 38100"/>
                <a:gd name="connsiteX83" fmla="*/ 3332321 w 4953000"/>
                <a:gd name="connsiteY83" fmla="*/ 18574 h 38100"/>
                <a:gd name="connsiteX84" fmla="*/ 3343751 w 4953000"/>
                <a:gd name="connsiteY84" fmla="*/ 24289 h 38100"/>
                <a:gd name="connsiteX85" fmla="*/ 3368516 w 4953000"/>
                <a:gd name="connsiteY85" fmla="*/ 12859 h 38100"/>
                <a:gd name="connsiteX86" fmla="*/ 3379946 w 4953000"/>
                <a:gd name="connsiteY86" fmla="*/ 35719 h 38100"/>
                <a:gd name="connsiteX87" fmla="*/ 3398996 w 4953000"/>
                <a:gd name="connsiteY87" fmla="*/ 35719 h 38100"/>
                <a:gd name="connsiteX88" fmla="*/ 3398996 w 4953000"/>
                <a:gd name="connsiteY88" fmla="*/ 30004 h 38100"/>
                <a:gd name="connsiteX89" fmla="*/ 3393281 w 4953000"/>
                <a:gd name="connsiteY89" fmla="*/ 18574 h 38100"/>
                <a:gd name="connsiteX90" fmla="*/ 3398996 w 4953000"/>
                <a:gd name="connsiteY90" fmla="*/ 18574 h 38100"/>
                <a:gd name="connsiteX91" fmla="*/ 3398996 w 4953000"/>
                <a:gd name="connsiteY91" fmla="*/ 24289 h 38100"/>
                <a:gd name="connsiteX92" fmla="*/ 3404711 w 4953000"/>
                <a:gd name="connsiteY92" fmla="*/ 12859 h 38100"/>
                <a:gd name="connsiteX93" fmla="*/ 3385661 w 4953000"/>
                <a:gd name="connsiteY93" fmla="*/ 12859 h 38100"/>
                <a:gd name="connsiteX94" fmla="*/ 3385661 w 4953000"/>
                <a:gd name="connsiteY94" fmla="*/ 10954 h 38100"/>
                <a:gd name="connsiteX95" fmla="*/ 3293269 w 4953000"/>
                <a:gd name="connsiteY95" fmla="*/ 9049 h 38100"/>
                <a:gd name="connsiteX96" fmla="*/ 3293269 w 4953000"/>
                <a:gd name="connsiteY96" fmla="*/ 9049 h 38100"/>
                <a:gd name="connsiteX97" fmla="*/ 3293269 w 4953000"/>
                <a:gd name="connsiteY97" fmla="*/ 9049 h 38100"/>
                <a:gd name="connsiteX98" fmla="*/ 3293269 w 4953000"/>
                <a:gd name="connsiteY98" fmla="*/ 9049 h 38100"/>
                <a:gd name="connsiteX99" fmla="*/ 3185636 w 4953000"/>
                <a:gd name="connsiteY99" fmla="*/ 9049 h 38100"/>
                <a:gd name="connsiteX100" fmla="*/ 3185636 w 4953000"/>
                <a:gd name="connsiteY100" fmla="*/ 18574 h 38100"/>
                <a:gd name="connsiteX101" fmla="*/ 3158966 w 4953000"/>
                <a:gd name="connsiteY101" fmla="*/ 35719 h 38100"/>
                <a:gd name="connsiteX102" fmla="*/ 3232309 w 4953000"/>
                <a:gd name="connsiteY102" fmla="*/ 35719 h 38100"/>
                <a:gd name="connsiteX103" fmla="*/ 3224689 w 4953000"/>
                <a:gd name="connsiteY103" fmla="*/ 12859 h 38100"/>
                <a:gd name="connsiteX104" fmla="*/ 3226594 w 4953000"/>
                <a:gd name="connsiteY104" fmla="*/ 10954 h 38100"/>
                <a:gd name="connsiteX105" fmla="*/ 3185636 w 4953000"/>
                <a:gd name="connsiteY105" fmla="*/ 9049 h 38100"/>
                <a:gd name="connsiteX106" fmla="*/ 3185636 w 4953000"/>
                <a:gd name="connsiteY106" fmla="*/ 9049 h 38100"/>
                <a:gd name="connsiteX107" fmla="*/ 3185636 w 4953000"/>
                <a:gd name="connsiteY107" fmla="*/ 9049 h 38100"/>
                <a:gd name="connsiteX108" fmla="*/ 3185636 w 4953000"/>
                <a:gd name="connsiteY108" fmla="*/ 9049 h 38100"/>
                <a:gd name="connsiteX109" fmla="*/ 3073241 w 4953000"/>
                <a:gd name="connsiteY109" fmla="*/ 9049 h 38100"/>
                <a:gd name="connsiteX110" fmla="*/ 3073241 w 4953000"/>
                <a:gd name="connsiteY110" fmla="*/ 10954 h 38100"/>
                <a:gd name="connsiteX111" fmla="*/ 3073241 w 4953000"/>
                <a:gd name="connsiteY111" fmla="*/ 16669 h 38100"/>
                <a:gd name="connsiteX112" fmla="*/ 3063716 w 4953000"/>
                <a:gd name="connsiteY112" fmla="*/ 7144 h 38100"/>
                <a:gd name="connsiteX113" fmla="*/ 3040856 w 4953000"/>
                <a:gd name="connsiteY113" fmla="*/ 7144 h 38100"/>
                <a:gd name="connsiteX114" fmla="*/ 3031331 w 4953000"/>
                <a:gd name="connsiteY114" fmla="*/ 28099 h 38100"/>
                <a:gd name="connsiteX115" fmla="*/ 3037046 w 4953000"/>
                <a:gd name="connsiteY115" fmla="*/ 33814 h 38100"/>
                <a:gd name="connsiteX116" fmla="*/ 3040856 w 4953000"/>
                <a:gd name="connsiteY116" fmla="*/ 33814 h 38100"/>
                <a:gd name="connsiteX117" fmla="*/ 3087529 w 4953000"/>
                <a:gd name="connsiteY117" fmla="*/ 28099 h 38100"/>
                <a:gd name="connsiteX118" fmla="*/ 3085624 w 4953000"/>
                <a:gd name="connsiteY118" fmla="*/ 33814 h 38100"/>
                <a:gd name="connsiteX119" fmla="*/ 3128486 w 4953000"/>
                <a:gd name="connsiteY119" fmla="*/ 33814 h 38100"/>
                <a:gd name="connsiteX120" fmla="*/ 3132296 w 4953000"/>
                <a:gd name="connsiteY120" fmla="*/ 16669 h 38100"/>
                <a:gd name="connsiteX121" fmla="*/ 3126581 w 4953000"/>
                <a:gd name="connsiteY121" fmla="*/ 10954 h 38100"/>
                <a:gd name="connsiteX122" fmla="*/ 3107531 w 4953000"/>
                <a:gd name="connsiteY122" fmla="*/ 10954 h 38100"/>
                <a:gd name="connsiteX123" fmla="*/ 3105626 w 4953000"/>
                <a:gd name="connsiteY123" fmla="*/ 9049 h 38100"/>
                <a:gd name="connsiteX124" fmla="*/ 3073241 w 4953000"/>
                <a:gd name="connsiteY124" fmla="*/ 9049 h 38100"/>
                <a:gd name="connsiteX125" fmla="*/ 3073241 w 4953000"/>
                <a:gd name="connsiteY125" fmla="*/ 9049 h 38100"/>
                <a:gd name="connsiteX126" fmla="*/ 3073241 w 4953000"/>
                <a:gd name="connsiteY126" fmla="*/ 9049 h 38100"/>
                <a:gd name="connsiteX127" fmla="*/ 3073241 w 4953000"/>
                <a:gd name="connsiteY127" fmla="*/ 9049 h 38100"/>
                <a:gd name="connsiteX128" fmla="*/ 2975134 w 4953000"/>
                <a:gd name="connsiteY128" fmla="*/ 9049 h 38100"/>
                <a:gd name="connsiteX129" fmla="*/ 2963704 w 4953000"/>
                <a:gd name="connsiteY129" fmla="*/ 33814 h 38100"/>
                <a:gd name="connsiteX130" fmla="*/ 2984659 w 4953000"/>
                <a:gd name="connsiteY130" fmla="*/ 33814 h 38100"/>
                <a:gd name="connsiteX131" fmla="*/ 2986564 w 4953000"/>
                <a:gd name="connsiteY131" fmla="*/ 9049 h 38100"/>
                <a:gd name="connsiteX132" fmla="*/ 2975134 w 4953000"/>
                <a:gd name="connsiteY132" fmla="*/ 9049 h 38100"/>
                <a:gd name="connsiteX133" fmla="*/ 2975134 w 4953000"/>
                <a:gd name="connsiteY133" fmla="*/ 9049 h 38100"/>
                <a:gd name="connsiteX134" fmla="*/ 2975134 w 4953000"/>
                <a:gd name="connsiteY134" fmla="*/ 9049 h 38100"/>
                <a:gd name="connsiteX135" fmla="*/ 2975134 w 4953000"/>
                <a:gd name="connsiteY135" fmla="*/ 9049 h 38100"/>
                <a:gd name="connsiteX136" fmla="*/ 2939891 w 4953000"/>
                <a:gd name="connsiteY136" fmla="*/ 9049 h 38100"/>
                <a:gd name="connsiteX137" fmla="*/ 2930366 w 4953000"/>
                <a:gd name="connsiteY137" fmla="*/ 30004 h 38100"/>
                <a:gd name="connsiteX138" fmla="*/ 2936081 w 4953000"/>
                <a:gd name="connsiteY138" fmla="*/ 30004 h 38100"/>
                <a:gd name="connsiteX139" fmla="*/ 2941796 w 4953000"/>
                <a:gd name="connsiteY139" fmla="*/ 24289 h 38100"/>
                <a:gd name="connsiteX140" fmla="*/ 2949416 w 4953000"/>
                <a:gd name="connsiteY140" fmla="*/ 9049 h 38100"/>
                <a:gd name="connsiteX141" fmla="*/ 2939891 w 4953000"/>
                <a:gd name="connsiteY141" fmla="*/ 9049 h 38100"/>
                <a:gd name="connsiteX142" fmla="*/ 2939891 w 4953000"/>
                <a:gd name="connsiteY142" fmla="*/ 9049 h 38100"/>
                <a:gd name="connsiteX143" fmla="*/ 2939891 w 4953000"/>
                <a:gd name="connsiteY143" fmla="*/ 9049 h 38100"/>
                <a:gd name="connsiteX144" fmla="*/ 2939891 w 4953000"/>
                <a:gd name="connsiteY144" fmla="*/ 9049 h 38100"/>
                <a:gd name="connsiteX145" fmla="*/ 2757011 w 4953000"/>
                <a:gd name="connsiteY145" fmla="*/ 9049 h 38100"/>
                <a:gd name="connsiteX146" fmla="*/ 2817019 w 4953000"/>
                <a:gd name="connsiteY146" fmla="*/ 33814 h 38100"/>
                <a:gd name="connsiteX147" fmla="*/ 2873216 w 4953000"/>
                <a:gd name="connsiteY147" fmla="*/ 33814 h 38100"/>
                <a:gd name="connsiteX148" fmla="*/ 2873216 w 4953000"/>
                <a:gd name="connsiteY148" fmla="*/ 9049 h 38100"/>
                <a:gd name="connsiteX149" fmla="*/ 2757011 w 4953000"/>
                <a:gd name="connsiteY149" fmla="*/ 9049 h 38100"/>
                <a:gd name="connsiteX150" fmla="*/ 2757011 w 4953000"/>
                <a:gd name="connsiteY150" fmla="*/ 9049 h 38100"/>
                <a:gd name="connsiteX151" fmla="*/ 2757011 w 4953000"/>
                <a:gd name="connsiteY151" fmla="*/ 9049 h 38100"/>
                <a:gd name="connsiteX152" fmla="*/ 2757011 w 4953000"/>
                <a:gd name="connsiteY152" fmla="*/ 9049 h 38100"/>
                <a:gd name="connsiteX153" fmla="*/ 2586514 w 4953000"/>
                <a:gd name="connsiteY153" fmla="*/ 9049 h 38100"/>
                <a:gd name="connsiteX154" fmla="*/ 2582704 w 4953000"/>
                <a:gd name="connsiteY154" fmla="*/ 30004 h 38100"/>
                <a:gd name="connsiteX155" fmla="*/ 2580799 w 4953000"/>
                <a:gd name="connsiteY155" fmla="*/ 35719 h 38100"/>
                <a:gd name="connsiteX156" fmla="*/ 2629376 w 4953000"/>
                <a:gd name="connsiteY156" fmla="*/ 35719 h 38100"/>
                <a:gd name="connsiteX157" fmla="*/ 2606516 w 4953000"/>
                <a:gd name="connsiteY157" fmla="*/ 9049 h 38100"/>
                <a:gd name="connsiteX158" fmla="*/ 2586514 w 4953000"/>
                <a:gd name="connsiteY158" fmla="*/ 9049 h 38100"/>
                <a:gd name="connsiteX159" fmla="*/ 2586514 w 4953000"/>
                <a:gd name="connsiteY159" fmla="*/ 9049 h 38100"/>
                <a:gd name="connsiteX160" fmla="*/ 2586514 w 4953000"/>
                <a:gd name="connsiteY160" fmla="*/ 9049 h 38100"/>
                <a:gd name="connsiteX161" fmla="*/ 2586514 w 4953000"/>
                <a:gd name="connsiteY161" fmla="*/ 9049 h 38100"/>
                <a:gd name="connsiteX162" fmla="*/ 2477929 w 4953000"/>
                <a:gd name="connsiteY162" fmla="*/ 9049 h 38100"/>
                <a:gd name="connsiteX163" fmla="*/ 2502694 w 4953000"/>
                <a:gd name="connsiteY163" fmla="*/ 18574 h 38100"/>
                <a:gd name="connsiteX164" fmla="*/ 2514124 w 4953000"/>
                <a:gd name="connsiteY164" fmla="*/ 10954 h 38100"/>
                <a:gd name="connsiteX165" fmla="*/ 2477929 w 4953000"/>
                <a:gd name="connsiteY165" fmla="*/ 9049 h 38100"/>
                <a:gd name="connsiteX166" fmla="*/ 2477929 w 4953000"/>
                <a:gd name="connsiteY166" fmla="*/ 9049 h 38100"/>
                <a:gd name="connsiteX167" fmla="*/ 2477929 w 4953000"/>
                <a:gd name="connsiteY167" fmla="*/ 9049 h 38100"/>
                <a:gd name="connsiteX168" fmla="*/ 2477929 w 4953000"/>
                <a:gd name="connsiteY168" fmla="*/ 9049 h 38100"/>
                <a:gd name="connsiteX169" fmla="*/ 2416969 w 4953000"/>
                <a:gd name="connsiteY169" fmla="*/ 9049 h 38100"/>
                <a:gd name="connsiteX170" fmla="*/ 2415064 w 4953000"/>
                <a:gd name="connsiteY170" fmla="*/ 18574 h 38100"/>
                <a:gd name="connsiteX171" fmla="*/ 2434114 w 4953000"/>
                <a:gd name="connsiteY171" fmla="*/ 24289 h 38100"/>
                <a:gd name="connsiteX172" fmla="*/ 2428399 w 4953000"/>
                <a:gd name="connsiteY172" fmla="*/ 35719 h 38100"/>
                <a:gd name="connsiteX173" fmla="*/ 2460784 w 4953000"/>
                <a:gd name="connsiteY173" fmla="*/ 35719 h 38100"/>
                <a:gd name="connsiteX174" fmla="*/ 2464594 w 4953000"/>
                <a:gd name="connsiteY174" fmla="*/ 30004 h 38100"/>
                <a:gd name="connsiteX175" fmla="*/ 2439829 w 4953000"/>
                <a:gd name="connsiteY175" fmla="*/ 10954 h 38100"/>
                <a:gd name="connsiteX176" fmla="*/ 2441734 w 4953000"/>
                <a:gd name="connsiteY176" fmla="*/ 9049 h 38100"/>
                <a:gd name="connsiteX177" fmla="*/ 2416969 w 4953000"/>
                <a:gd name="connsiteY177" fmla="*/ 9049 h 38100"/>
                <a:gd name="connsiteX178" fmla="*/ 2416969 w 4953000"/>
                <a:gd name="connsiteY178" fmla="*/ 9049 h 38100"/>
                <a:gd name="connsiteX179" fmla="*/ 2416969 w 4953000"/>
                <a:gd name="connsiteY179" fmla="*/ 9049 h 38100"/>
                <a:gd name="connsiteX180" fmla="*/ 2416969 w 4953000"/>
                <a:gd name="connsiteY180" fmla="*/ 9049 h 38100"/>
                <a:gd name="connsiteX181" fmla="*/ 2321719 w 4953000"/>
                <a:gd name="connsiteY181" fmla="*/ 9049 h 38100"/>
                <a:gd name="connsiteX182" fmla="*/ 2316004 w 4953000"/>
                <a:gd name="connsiteY182" fmla="*/ 33814 h 38100"/>
                <a:gd name="connsiteX183" fmla="*/ 2317909 w 4953000"/>
                <a:gd name="connsiteY183" fmla="*/ 33814 h 38100"/>
                <a:gd name="connsiteX184" fmla="*/ 2327434 w 4953000"/>
                <a:gd name="connsiteY184" fmla="*/ 28099 h 38100"/>
                <a:gd name="connsiteX185" fmla="*/ 2327434 w 4953000"/>
                <a:gd name="connsiteY185" fmla="*/ 33814 h 38100"/>
                <a:gd name="connsiteX186" fmla="*/ 2338864 w 4953000"/>
                <a:gd name="connsiteY186" fmla="*/ 33814 h 38100"/>
                <a:gd name="connsiteX187" fmla="*/ 2338864 w 4953000"/>
                <a:gd name="connsiteY187" fmla="*/ 7144 h 38100"/>
                <a:gd name="connsiteX188" fmla="*/ 2321719 w 4953000"/>
                <a:gd name="connsiteY188" fmla="*/ 9049 h 38100"/>
                <a:gd name="connsiteX189" fmla="*/ 2321719 w 4953000"/>
                <a:gd name="connsiteY189" fmla="*/ 9049 h 38100"/>
                <a:gd name="connsiteX190" fmla="*/ 2321719 w 4953000"/>
                <a:gd name="connsiteY190" fmla="*/ 9049 h 38100"/>
                <a:gd name="connsiteX191" fmla="*/ 2321719 w 4953000"/>
                <a:gd name="connsiteY191" fmla="*/ 9049 h 38100"/>
                <a:gd name="connsiteX192" fmla="*/ 2287429 w 4953000"/>
                <a:gd name="connsiteY192" fmla="*/ 9049 h 38100"/>
                <a:gd name="connsiteX193" fmla="*/ 2287429 w 4953000"/>
                <a:gd name="connsiteY193" fmla="*/ 33814 h 38100"/>
                <a:gd name="connsiteX194" fmla="*/ 2314099 w 4953000"/>
                <a:gd name="connsiteY194" fmla="*/ 33814 h 38100"/>
                <a:gd name="connsiteX195" fmla="*/ 2302669 w 4953000"/>
                <a:gd name="connsiteY195" fmla="*/ 9049 h 38100"/>
                <a:gd name="connsiteX196" fmla="*/ 2287429 w 4953000"/>
                <a:gd name="connsiteY196" fmla="*/ 9049 h 38100"/>
                <a:gd name="connsiteX197" fmla="*/ 2287429 w 4953000"/>
                <a:gd name="connsiteY197" fmla="*/ 9049 h 38100"/>
                <a:gd name="connsiteX198" fmla="*/ 2287429 w 4953000"/>
                <a:gd name="connsiteY198" fmla="*/ 9049 h 38100"/>
                <a:gd name="connsiteX199" fmla="*/ 2287429 w 4953000"/>
                <a:gd name="connsiteY199" fmla="*/ 9049 h 38100"/>
                <a:gd name="connsiteX200" fmla="*/ 2137886 w 4953000"/>
                <a:gd name="connsiteY200" fmla="*/ 9049 h 38100"/>
                <a:gd name="connsiteX201" fmla="*/ 2145506 w 4953000"/>
                <a:gd name="connsiteY201" fmla="*/ 33814 h 38100"/>
                <a:gd name="connsiteX202" fmla="*/ 2174081 w 4953000"/>
                <a:gd name="connsiteY202" fmla="*/ 33814 h 38100"/>
                <a:gd name="connsiteX203" fmla="*/ 2168366 w 4953000"/>
                <a:gd name="connsiteY203" fmla="*/ 16669 h 38100"/>
                <a:gd name="connsiteX204" fmla="*/ 2174081 w 4953000"/>
                <a:gd name="connsiteY204" fmla="*/ 16669 h 38100"/>
                <a:gd name="connsiteX205" fmla="*/ 2191226 w 4953000"/>
                <a:gd name="connsiteY205" fmla="*/ 33814 h 38100"/>
                <a:gd name="connsiteX206" fmla="*/ 2270284 w 4953000"/>
                <a:gd name="connsiteY206" fmla="*/ 33814 h 38100"/>
                <a:gd name="connsiteX207" fmla="*/ 2268379 w 4953000"/>
                <a:gd name="connsiteY207" fmla="*/ 16669 h 38100"/>
                <a:gd name="connsiteX208" fmla="*/ 2249329 w 4953000"/>
                <a:gd name="connsiteY208" fmla="*/ 10954 h 38100"/>
                <a:gd name="connsiteX209" fmla="*/ 2247424 w 4953000"/>
                <a:gd name="connsiteY209" fmla="*/ 9049 h 38100"/>
                <a:gd name="connsiteX210" fmla="*/ 2137886 w 4953000"/>
                <a:gd name="connsiteY210" fmla="*/ 9049 h 38100"/>
                <a:gd name="connsiteX211" fmla="*/ 2137886 w 4953000"/>
                <a:gd name="connsiteY211" fmla="*/ 9049 h 38100"/>
                <a:gd name="connsiteX212" fmla="*/ 2137886 w 4953000"/>
                <a:gd name="connsiteY212" fmla="*/ 9049 h 38100"/>
                <a:gd name="connsiteX213" fmla="*/ 2137886 w 4953000"/>
                <a:gd name="connsiteY213" fmla="*/ 9049 h 38100"/>
                <a:gd name="connsiteX214" fmla="*/ 1989296 w 4953000"/>
                <a:gd name="connsiteY214" fmla="*/ 9049 h 38100"/>
                <a:gd name="connsiteX215" fmla="*/ 2026444 w 4953000"/>
                <a:gd name="connsiteY215" fmla="*/ 33814 h 38100"/>
                <a:gd name="connsiteX216" fmla="*/ 2080736 w 4953000"/>
                <a:gd name="connsiteY216" fmla="*/ 33814 h 38100"/>
                <a:gd name="connsiteX217" fmla="*/ 2032159 w 4953000"/>
                <a:gd name="connsiteY217" fmla="*/ 9049 h 38100"/>
                <a:gd name="connsiteX218" fmla="*/ 1989296 w 4953000"/>
                <a:gd name="connsiteY218" fmla="*/ 9049 h 38100"/>
                <a:gd name="connsiteX219" fmla="*/ 1989296 w 4953000"/>
                <a:gd name="connsiteY219" fmla="*/ 9049 h 38100"/>
                <a:gd name="connsiteX220" fmla="*/ 1989296 w 4953000"/>
                <a:gd name="connsiteY220" fmla="*/ 9049 h 38100"/>
                <a:gd name="connsiteX221" fmla="*/ 1989296 w 4953000"/>
                <a:gd name="connsiteY221" fmla="*/ 9049 h 38100"/>
                <a:gd name="connsiteX222" fmla="*/ 1742599 w 4953000"/>
                <a:gd name="connsiteY222" fmla="*/ 9049 h 38100"/>
                <a:gd name="connsiteX223" fmla="*/ 1763554 w 4953000"/>
                <a:gd name="connsiteY223" fmla="*/ 35719 h 38100"/>
                <a:gd name="connsiteX224" fmla="*/ 1769269 w 4953000"/>
                <a:gd name="connsiteY224" fmla="*/ 35719 h 38100"/>
                <a:gd name="connsiteX225" fmla="*/ 1769269 w 4953000"/>
                <a:gd name="connsiteY225" fmla="*/ 24289 h 38100"/>
                <a:gd name="connsiteX226" fmla="*/ 1774984 w 4953000"/>
                <a:gd name="connsiteY226" fmla="*/ 24289 h 38100"/>
                <a:gd name="connsiteX227" fmla="*/ 1774984 w 4953000"/>
                <a:gd name="connsiteY227" fmla="*/ 35719 h 38100"/>
                <a:gd name="connsiteX228" fmla="*/ 1821656 w 4953000"/>
                <a:gd name="connsiteY228" fmla="*/ 35719 h 38100"/>
                <a:gd name="connsiteX229" fmla="*/ 1825466 w 4953000"/>
                <a:gd name="connsiteY229" fmla="*/ 30004 h 38100"/>
                <a:gd name="connsiteX230" fmla="*/ 1827371 w 4953000"/>
                <a:gd name="connsiteY230" fmla="*/ 35719 h 38100"/>
                <a:gd name="connsiteX231" fmla="*/ 1955006 w 4953000"/>
                <a:gd name="connsiteY231" fmla="*/ 35719 h 38100"/>
                <a:gd name="connsiteX232" fmla="*/ 1932146 w 4953000"/>
                <a:gd name="connsiteY232" fmla="*/ 24289 h 38100"/>
                <a:gd name="connsiteX233" fmla="*/ 1951196 w 4953000"/>
                <a:gd name="connsiteY233" fmla="*/ 18574 h 38100"/>
                <a:gd name="connsiteX234" fmla="*/ 1945481 w 4953000"/>
                <a:gd name="connsiteY234" fmla="*/ 18574 h 38100"/>
                <a:gd name="connsiteX235" fmla="*/ 1883569 w 4953000"/>
                <a:gd name="connsiteY235" fmla="*/ 12859 h 38100"/>
                <a:gd name="connsiteX236" fmla="*/ 1883569 w 4953000"/>
                <a:gd name="connsiteY236" fmla="*/ 18574 h 38100"/>
                <a:gd name="connsiteX237" fmla="*/ 1894999 w 4953000"/>
                <a:gd name="connsiteY237" fmla="*/ 18574 h 38100"/>
                <a:gd name="connsiteX238" fmla="*/ 1914049 w 4953000"/>
                <a:gd name="connsiteY238" fmla="*/ 30004 h 38100"/>
                <a:gd name="connsiteX239" fmla="*/ 1894999 w 4953000"/>
                <a:gd name="connsiteY239" fmla="*/ 30004 h 38100"/>
                <a:gd name="connsiteX240" fmla="*/ 1844516 w 4953000"/>
                <a:gd name="connsiteY240" fmla="*/ 30004 h 38100"/>
                <a:gd name="connsiteX241" fmla="*/ 1838801 w 4953000"/>
                <a:gd name="connsiteY241" fmla="*/ 18574 h 38100"/>
                <a:gd name="connsiteX242" fmla="*/ 1846421 w 4953000"/>
                <a:gd name="connsiteY242" fmla="*/ 10954 h 38100"/>
                <a:gd name="connsiteX243" fmla="*/ 1742599 w 4953000"/>
                <a:gd name="connsiteY243" fmla="*/ 9049 h 38100"/>
                <a:gd name="connsiteX244" fmla="*/ 1742599 w 4953000"/>
                <a:gd name="connsiteY244" fmla="*/ 9049 h 38100"/>
                <a:gd name="connsiteX245" fmla="*/ 1742599 w 4953000"/>
                <a:gd name="connsiteY245" fmla="*/ 9049 h 38100"/>
                <a:gd name="connsiteX246" fmla="*/ 1742599 w 4953000"/>
                <a:gd name="connsiteY246" fmla="*/ 9049 h 38100"/>
                <a:gd name="connsiteX247" fmla="*/ 1462564 w 4953000"/>
                <a:gd name="connsiteY247" fmla="*/ 9049 h 38100"/>
                <a:gd name="connsiteX248" fmla="*/ 1460659 w 4953000"/>
                <a:gd name="connsiteY248" fmla="*/ 33814 h 38100"/>
                <a:gd name="connsiteX249" fmla="*/ 1514951 w 4953000"/>
                <a:gd name="connsiteY249" fmla="*/ 33814 h 38100"/>
                <a:gd name="connsiteX250" fmla="*/ 1507331 w 4953000"/>
                <a:gd name="connsiteY250" fmla="*/ 9049 h 38100"/>
                <a:gd name="connsiteX251" fmla="*/ 1462564 w 4953000"/>
                <a:gd name="connsiteY251" fmla="*/ 9049 h 38100"/>
                <a:gd name="connsiteX252" fmla="*/ 1462564 w 4953000"/>
                <a:gd name="connsiteY252" fmla="*/ 9049 h 38100"/>
                <a:gd name="connsiteX253" fmla="*/ 1462564 w 4953000"/>
                <a:gd name="connsiteY253" fmla="*/ 9049 h 38100"/>
                <a:gd name="connsiteX254" fmla="*/ 1462564 w 4953000"/>
                <a:gd name="connsiteY254" fmla="*/ 9049 h 38100"/>
                <a:gd name="connsiteX255" fmla="*/ 1344454 w 4953000"/>
                <a:gd name="connsiteY255" fmla="*/ 9049 h 38100"/>
                <a:gd name="connsiteX256" fmla="*/ 1355884 w 4953000"/>
                <a:gd name="connsiteY256" fmla="*/ 18574 h 38100"/>
                <a:gd name="connsiteX257" fmla="*/ 1350169 w 4953000"/>
                <a:gd name="connsiteY257" fmla="*/ 35719 h 38100"/>
                <a:gd name="connsiteX258" fmla="*/ 1387316 w 4953000"/>
                <a:gd name="connsiteY258" fmla="*/ 35719 h 38100"/>
                <a:gd name="connsiteX259" fmla="*/ 1387316 w 4953000"/>
                <a:gd name="connsiteY259" fmla="*/ 12859 h 38100"/>
                <a:gd name="connsiteX260" fmla="*/ 1381601 w 4953000"/>
                <a:gd name="connsiteY260" fmla="*/ 12859 h 38100"/>
                <a:gd name="connsiteX261" fmla="*/ 1370171 w 4953000"/>
                <a:gd name="connsiteY261" fmla="*/ 24289 h 38100"/>
                <a:gd name="connsiteX262" fmla="*/ 1364456 w 4953000"/>
                <a:gd name="connsiteY262" fmla="*/ 9049 h 38100"/>
                <a:gd name="connsiteX263" fmla="*/ 1344454 w 4953000"/>
                <a:gd name="connsiteY263" fmla="*/ 9049 h 38100"/>
                <a:gd name="connsiteX264" fmla="*/ 1344454 w 4953000"/>
                <a:gd name="connsiteY264" fmla="*/ 9049 h 38100"/>
                <a:gd name="connsiteX265" fmla="*/ 1344454 w 4953000"/>
                <a:gd name="connsiteY265" fmla="*/ 9049 h 38100"/>
                <a:gd name="connsiteX266" fmla="*/ 1344454 w 4953000"/>
                <a:gd name="connsiteY266" fmla="*/ 9049 h 38100"/>
                <a:gd name="connsiteX267" fmla="*/ 1213009 w 4953000"/>
                <a:gd name="connsiteY267" fmla="*/ 9049 h 38100"/>
                <a:gd name="connsiteX268" fmla="*/ 1218724 w 4953000"/>
                <a:gd name="connsiteY268" fmla="*/ 18574 h 38100"/>
                <a:gd name="connsiteX269" fmla="*/ 1224439 w 4953000"/>
                <a:gd name="connsiteY269" fmla="*/ 35719 h 38100"/>
                <a:gd name="connsiteX270" fmla="*/ 1245394 w 4953000"/>
                <a:gd name="connsiteY270" fmla="*/ 35719 h 38100"/>
                <a:gd name="connsiteX271" fmla="*/ 1247299 w 4953000"/>
                <a:gd name="connsiteY271" fmla="*/ 10954 h 38100"/>
                <a:gd name="connsiteX272" fmla="*/ 1212056 w 4953000"/>
                <a:gd name="connsiteY272" fmla="*/ 10954 h 38100"/>
                <a:gd name="connsiteX273" fmla="*/ 1212056 w 4953000"/>
                <a:gd name="connsiteY273" fmla="*/ 9049 h 38100"/>
                <a:gd name="connsiteX274" fmla="*/ 1213009 w 4953000"/>
                <a:gd name="connsiteY274" fmla="*/ 9049 h 38100"/>
                <a:gd name="connsiteX275" fmla="*/ 1213009 w 4953000"/>
                <a:gd name="connsiteY275" fmla="*/ 9049 h 38100"/>
                <a:gd name="connsiteX276" fmla="*/ 1137761 w 4953000"/>
                <a:gd name="connsiteY276" fmla="*/ 9049 h 38100"/>
                <a:gd name="connsiteX277" fmla="*/ 1133951 w 4953000"/>
                <a:gd name="connsiteY277" fmla="*/ 33814 h 38100"/>
                <a:gd name="connsiteX278" fmla="*/ 1145381 w 4953000"/>
                <a:gd name="connsiteY278" fmla="*/ 33814 h 38100"/>
                <a:gd name="connsiteX279" fmla="*/ 1145381 w 4953000"/>
                <a:gd name="connsiteY279" fmla="*/ 28099 h 38100"/>
                <a:gd name="connsiteX280" fmla="*/ 1154906 w 4953000"/>
                <a:gd name="connsiteY280" fmla="*/ 7144 h 38100"/>
                <a:gd name="connsiteX281" fmla="*/ 1137761 w 4953000"/>
                <a:gd name="connsiteY281" fmla="*/ 9049 h 38100"/>
                <a:gd name="connsiteX282" fmla="*/ 1137761 w 4953000"/>
                <a:gd name="connsiteY282" fmla="*/ 9049 h 38100"/>
                <a:gd name="connsiteX283" fmla="*/ 1137761 w 4953000"/>
                <a:gd name="connsiteY283" fmla="*/ 9049 h 38100"/>
                <a:gd name="connsiteX284" fmla="*/ 1137761 w 4953000"/>
                <a:gd name="connsiteY284" fmla="*/ 9049 h 38100"/>
                <a:gd name="connsiteX285" fmla="*/ 1012031 w 4953000"/>
                <a:gd name="connsiteY285" fmla="*/ 9049 h 38100"/>
                <a:gd name="connsiteX286" fmla="*/ 1013936 w 4953000"/>
                <a:gd name="connsiteY286" fmla="*/ 10954 h 38100"/>
                <a:gd name="connsiteX287" fmla="*/ 1017746 w 4953000"/>
                <a:gd name="connsiteY287" fmla="*/ 9049 h 38100"/>
                <a:gd name="connsiteX288" fmla="*/ 1012031 w 4953000"/>
                <a:gd name="connsiteY288" fmla="*/ 9049 h 38100"/>
                <a:gd name="connsiteX289" fmla="*/ 1012031 w 4953000"/>
                <a:gd name="connsiteY289" fmla="*/ 9049 h 38100"/>
                <a:gd name="connsiteX290" fmla="*/ 1012031 w 4953000"/>
                <a:gd name="connsiteY290" fmla="*/ 9049 h 38100"/>
                <a:gd name="connsiteX291" fmla="*/ 1012031 w 4953000"/>
                <a:gd name="connsiteY291" fmla="*/ 9049 h 38100"/>
                <a:gd name="connsiteX292" fmla="*/ 878681 w 4953000"/>
                <a:gd name="connsiteY292" fmla="*/ 9049 h 38100"/>
                <a:gd name="connsiteX293" fmla="*/ 863441 w 4953000"/>
                <a:gd name="connsiteY293" fmla="*/ 10954 h 38100"/>
                <a:gd name="connsiteX294" fmla="*/ 861536 w 4953000"/>
                <a:gd name="connsiteY294" fmla="*/ 9049 h 38100"/>
                <a:gd name="connsiteX295" fmla="*/ 681514 w 4953000"/>
                <a:gd name="connsiteY295" fmla="*/ 9049 h 38100"/>
                <a:gd name="connsiteX296" fmla="*/ 687229 w 4953000"/>
                <a:gd name="connsiteY296" fmla="*/ 33814 h 38100"/>
                <a:gd name="connsiteX297" fmla="*/ 931069 w 4953000"/>
                <a:gd name="connsiteY297" fmla="*/ 33814 h 38100"/>
                <a:gd name="connsiteX298" fmla="*/ 931069 w 4953000"/>
                <a:gd name="connsiteY298" fmla="*/ 28099 h 38100"/>
                <a:gd name="connsiteX299" fmla="*/ 940594 w 4953000"/>
                <a:gd name="connsiteY299" fmla="*/ 24289 h 38100"/>
                <a:gd name="connsiteX300" fmla="*/ 944404 w 4953000"/>
                <a:gd name="connsiteY300" fmla="*/ 14764 h 38100"/>
                <a:gd name="connsiteX301" fmla="*/ 940594 w 4953000"/>
                <a:gd name="connsiteY301" fmla="*/ 7144 h 38100"/>
                <a:gd name="connsiteX302" fmla="*/ 878681 w 4953000"/>
                <a:gd name="connsiteY302" fmla="*/ 9049 h 38100"/>
                <a:gd name="connsiteX303" fmla="*/ 878681 w 4953000"/>
                <a:gd name="connsiteY303" fmla="*/ 9049 h 38100"/>
                <a:gd name="connsiteX304" fmla="*/ 878681 w 4953000"/>
                <a:gd name="connsiteY304" fmla="*/ 9049 h 38100"/>
                <a:gd name="connsiteX305" fmla="*/ 878681 w 4953000"/>
                <a:gd name="connsiteY305" fmla="*/ 9049 h 38100"/>
                <a:gd name="connsiteX306" fmla="*/ 414814 w 4953000"/>
                <a:gd name="connsiteY306" fmla="*/ 9049 h 38100"/>
                <a:gd name="connsiteX307" fmla="*/ 433864 w 4953000"/>
                <a:gd name="connsiteY307" fmla="*/ 33814 h 38100"/>
                <a:gd name="connsiteX308" fmla="*/ 536734 w 4953000"/>
                <a:gd name="connsiteY308" fmla="*/ 33814 h 38100"/>
                <a:gd name="connsiteX309" fmla="*/ 536734 w 4953000"/>
                <a:gd name="connsiteY309" fmla="*/ 28099 h 38100"/>
                <a:gd name="connsiteX310" fmla="*/ 480536 w 4953000"/>
                <a:gd name="connsiteY310" fmla="*/ 16669 h 38100"/>
                <a:gd name="connsiteX311" fmla="*/ 478631 w 4953000"/>
                <a:gd name="connsiteY311" fmla="*/ 9049 h 38100"/>
                <a:gd name="connsiteX312" fmla="*/ 414814 w 4953000"/>
                <a:gd name="connsiteY312" fmla="*/ 9049 h 38100"/>
                <a:gd name="connsiteX313" fmla="*/ 414814 w 4953000"/>
                <a:gd name="connsiteY313" fmla="*/ 9049 h 38100"/>
                <a:gd name="connsiteX314" fmla="*/ 414814 w 4953000"/>
                <a:gd name="connsiteY314" fmla="*/ 9049 h 38100"/>
                <a:gd name="connsiteX315" fmla="*/ 414814 w 4953000"/>
                <a:gd name="connsiteY315" fmla="*/ 9049 h 38100"/>
                <a:gd name="connsiteX316" fmla="*/ 390049 w 4953000"/>
                <a:gd name="connsiteY316" fmla="*/ 9049 h 38100"/>
                <a:gd name="connsiteX317" fmla="*/ 333851 w 4953000"/>
                <a:gd name="connsiteY317" fmla="*/ 33814 h 38100"/>
                <a:gd name="connsiteX318" fmla="*/ 391954 w 4953000"/>
                <a:gd name="connsiteY318" fmla="*/ 33814 h 38100"/>
                <a:gd name="connsiteX319" fmla="*/ 386239 w 4953000"/>
                <a:gd name="connsiteY319" fmla="*/ 22384 h 38100"/>
                <a:gd name="connsiteX320" fmla="*/ 411004 w 4953000"/>
                <a:gd name="connsiteY320" fmla="*/ 22384 h 38100"/>
                <a:gd name="connsiteX321" fmla="*/ 416719 w 4953000"/>
                <a:gd name="connsiteY321" fmla="*/ 16669 h 38100"/>
                <a:gd name="connsiteX322" fmla="*/ 397669 w 4953000"/>
                <a:gd name="connsiteY322" fmla="*/ 9049 h 38100"/>
                <a:gd name="connsiteX323" fmla="*/ 390049 w 4953000"/>
                <a:gd name="connsiteY323" fmla="*/ 9049 h 38100"/>
                <a:gd name="connsiteX324" fmla="*/ 390049 w 4953000"/>
                <a:gd name="connsiteY324" fmla="*/ 9049 h 38100"/>
                <a:gd name="connsiteX325" fmla="*/ 390049 w 4953000"/>
                <a:gd name="connsiteY325" fmla="*/ 9049 h 38100"/>
                <a:gd name="connsiteX326" fmla="*/ 390049 w 4953000"/>
                <a:gd name="connsiteY326" fmla="*/ 9049 h 38100"/>
                <a:gd name="connsiteX327" fmla="*/ 46196 w 4953000"/>
                <a:gd name="connsiteY327" fmla="*/ 9049 h 38100"/>
                <a:gd name="connsiteX328" fmla="*/ 7144 w 4953000"/>
                <a:gd name="connsiteY328" fmla="*/ 24289 h 38100"/>
                <a:gd name="connsiteX329" fmla="*/ 7144 w 4953000"/>
                <a:gd name="connsiteY329" fmla="*/ 35719 h 38100"/>
                <a:gd name="connsiteX330" fmla="*/ 125254 w 4953000"/>
                <a:gd name="connsiteY330" fmla="*/ 35719 h 38100"/>
                <a:gd name="connsiteX331" fmla="*/ 125254 w 4953000"/>
                <a:gd name="connsiteY331" fmla="*/ 30004 h 38100"/>
                <a:gd name="connsiteX332" fmla="*/ 136684 w 4953000"/>
                <a:gd name="connsiteY332" fmla="*/ 30004 h 38100"/>
                <a:gd name="connsiteX333" fmla="*/ 127159 w 4953000"/>
                <a:gd name="connsiteY333" fmla="*/ 35719 h 38100"/>
                <a:gd name="connsiteX334" fmla="*/ 130969 w 4953000"/>
                <a:gd name="connsiteY334" fmla="*/ 35719 h 38100"/>
                <a:gd name="connsiteX335" fmla="*/ 67151 w 4953000"/>
                <a:gd name="connsiteY335" fmla="*/ 10954 h 38100"/>
                <a:gd name="connsiteX336" fmla="*/ 46196 w 4953000"/>
                <a:gd name="connsiteY336" fmla="*/ 9049 h 38100"/>
                <a:gd name="connsiteX337" fmla="*/ 46196 w 4953000"/>
                <a:gd name="connsiteY337" fmla="*/ 9049 h 38100"/>
                <a:gd name="connsiteX338" fmla="*/ 46196 w 4953000"/>
                <a:gd name="connsiteY338" fmla="*/ 9049 h 38100"/>
                <a:gd name="connsiteX339" fmla="*/ 46196 w 4953000"/>
                <a:gd name="connsiteY339" fmla="*/ 9049 h 38100"/>
                <a:gd name="connsiteX340" fmla="*/ 4935379 w 4953000"/>
                <a:gd name="connsiteY340" fmla="*/ 34766 h 38100"/>
                <a:gd name="connsiteX341" fmla="*/ 4935379 w 4953000"/>
                <a:gd name="connsiteY341" fmla="*/ 29051 h 38100"/>
                <a:gd name="connsiteX342" fmla="*/ 4929664 w 4953000"/>
                <a:gd name="connsiteY342" fmla="*/ 29051 h 38100"/>
                <a:gd name="connsiteX343" fmla="*/ 4929664 w 4953000"/>
                <a:gd name="connsiteY343" fmla="*/ 34766 h 38100"/>
                <a:gd name="connsiteX344" fmla="*/ 4935379 w 4953000"/>
                <a:gd name="connsiteY344" fmla="*/ 34766 h 38100"/>
                <a:gd name="connsiteX345" fmla="*/ 4935379 w 4953000"/>
                <a:gd name="connsiteY345" fmla="*/ 34766 h 38100"/>
                <a:gd name="connsiteX346" fmla="*/ 4935379 w 4953000"/>
                <a:gd name="connsiteY346" fmla="*/ 34766 h 38100"/>
                <a:gd name="connsiteX347" fmla="*/ 4935379 w 4953000"/>
                <a:gd name="connsiteY347" fmla="*/ 34766 h 38100"/>
                <a:gd name="connsiteX348" fmla="*/ 4335304 w 4953000"/>
                <a:gd name="connsiteY348" fmla="*/ 34766 h 38100"/>
                <a:gd name="connsiteX349" fmla="*/ 4335304 w 4953000"/>
                <a:gd name="connsiteY349" fmla="*/ 29051 h 38100"/>
                <a:gd name="connsiteX350" fmla="*/ 4260057 w 4953000"/>
                <a:gd name="connsiteY350" fmla="*/ 10001 h 38100"/>
                <a:gd name="connsiteX351" fmla="*/ 4260057 w 4953000"/>
                <a:gd name="connsiteY351" fmla="*/ 21431 h 38100"/>
                <a:gd name="connsiteX352" fmla="*/ 4271486 w 4953000"/>
                <a:gd name="connsiteY352" fmla="*/ 32861 h 38100"/>
                <a:gd name="connsiteX353" fmla="*/ 4335304 w 4953000"/>
                <a:gd name="connsiteY353" fmla="*/ 34766 h 38100"/>
                <a:gd name="connsiteX354" fmla="*/ 4335304 w 4953000"/>
                <a:gd name="connsiteY354" fmla="*/ 34766 h 38100"/>
                <a:gd name="connsiteX355" fmla="*/ 4335304 w 4953000"/>
                <a:gd name="connsiteY355" fmla="*/ 34766 h 38100"/>
                <a:gd name="connsiteX356" fmla="*/ 4335304 w 4953000"/>
                <a:gd name="connsiteY356" fmla="*/ 34766 h 38100"/>
                <a:gd name="connsiteX357" fmla="*/ 4200049 w 4953000"/>
                <a:gd name="connsiteY357" fmla="*/ 34766 h 38100"/>
                <a:gd name="connsiteX358" fmla="*/ 4203859 w 4953000"/>
                <a:gd name="connsiteY358" fmla="*/ 29051 h 38100"/>
                <a:gd name="connsiteX359" fmla="*/ 4192429 w 4953000"/>
                <a:gd name="connsiteY359" fmla="*/ 29051 h 38100"/>
                <a:gd name="connsiteX360" fmla="*/ 4151471 w 4953000"/>
                <a:gd name="connsiteY360" fmla="*/ 34766 h 38100"/>
                <a:gd name="connsiteX361" fmla="*/ 4200049 w 4953000"/>
                <a:gd name="connsiteY361" fmla="*/ 34766 h 38100"/>
                <a:gd name="connsiteX362" fmla="*/ 4200049 w 4953000"/>
                <a:gd name="connsiteY362" fmla="*/ 34766 h 38100"/>
                <a:gd name="connsiteX363" fmla="*/ 4200049 w 4953000"/>
                <a:gd name="connsiteY363" fmla="*/ 34766 h 38100"/>
                <a:gd name="connsiteX364" fmla="*/ 4200049 w 4953000"/>
                <a:gd name="connsiteY364" fmla="*/ 34766 h 38100"/>
                <a:gd name="connsiteX365" fmla="*/ 3415189 w 4953000"/>
                <a:gd name="connsiteY365" fmla="*/ 34766 h 38100"/>
                <a:gd name="connsiteX366" fmla="*/ 3415189 w 4953000"/>
                <a:gd name="connsiteY366" fmla="*/ 29051 h 38100"/>
                <a:gd name="connsiteX367" fmla="*/ 3405664 w 4953000"/>
                <a:gd name="connsiteY367" fmla="*/ 34766 h 38100"/>
                <a:gd name="connsiteX368" fmla="*/ 3415189 w 4953000"/>
                <a:gd name="connsiteY368" fmla="*/ 34766 h 38100"/>
                <a:gd name="connsiteX369" fmla="*/ 3415189 w 4953000"/>
                <a:gd name="connsiteY369" fmla="*/ 34766 h 38100"/>
                <a:gd name="connsiteX370" fmla="*/ 3415189 w 4953000"/>
                <a:gd name="connsiteY370" fmla="*/ 34766 h 38100"/>
                <a:gd name="connsiteX371" fmla="*/ 3415189 w 4953000"/>
                <a:gd name="connsiteY371" fmla="*/ 34766 h 38100"/>
                <a:gd name="connsiteX372" fmla="*/ 2961799 w 4953000"/>
                <a:gd name="connsiteY372" fmla="*/ 34766 h 38100"/>
                <a:gd name="connsiteX373" fmla="*/ 2950369 w 4953000"/>
                <a:gd name="connsiteY373" fmla="*/ 29051 h 38100"/>
                <a:gd name="connsiteX374" fmla="*/ 2950369 w 4953000"/>
                <a:gd name="connsiteY374" fmla="*/ 32861 h 38100"/>
                <a:gd name="connsiteX375" fmla="*/ 2961799 w 4953000"/>
                <a:gd name="connsiteY375" fmla="*/ 34766 h 38100"/>
                <a:gd name="connsiteX376" fmla="*/ 2961799 w 4953000"/>
                <a:gd name="connsiteY376" fmla="*/ 34766 h 38100"/>
                <a:gd name="connsiteX377" fmla="*/ 2961799 w 4953000"/>
                <a:gd name="connsiteY377" fmla="*/ 34766 h 38100"/>
                <a:gd name="connsiteX378" fmla="*/ 2961799 w 4953000"/>
                <a:gd name="connsiteY378" fmla="*/ 34766 h 38100"/>
                <a:gd name="connsiteX379" fmla="*/ 2928461 w 4953000"/>
                <a:gd name="connsiteY379" fmla="*/ 34766 h 38100"/>
                <a:gd name="connsiteX380" fmla="*/ 2924651 w 4953000"/>
                <a:gd name="connsiteY380" fmla="*/ 29051 h 38100"/>
                <a:gd name="connsiteX381" fmla="*/ 2924651 w 4953000"/>
                <a:gd name="connsiteY381" fmla="*/ 34766 h 38100"/>
                <a:gd name="connsiteX382" fmla="*/ 2928461 w 4953000"/>
                <a:gd name="connsiteY382" fmla="*/ 34766 h 38100"/>
                <a:gd name="connsiteX383" fmla="*/ 2928461 w 4953000"/>
                <a:gd name="connsiteY383" fmla="*/ 34766 h 38100"/>
                <a:gd name="connsiteX384" fmla="*/ 2928461 w 4953000"/>
                <a:gd name="connsiteY384" fmla="*/ 34766 h 38100"/>
                <a:gd name="connsiteX385" fmla="*/ 2928461 w 4953000"/>
                <a:gd name="connsiteY385" fmla="*/ 34766 h 38100"/>
                <a:gd name="connsiteX386" fmla="*/ 2541746 w 4953000"/>
                <a:gd name="connsiteY386" fmla="*/ 34766 h 38100"/>
                <a:gd name="connsiteX387" fmla="*/ 2545556 w 4953000"/>
                <a:gd name="connsiteY387" fmla="*/ 17621 h 38100"/>
                <a:gd name="connsiteX388" fmla="*/ 2515076 w 4953000"/>
                <a:gd name="connsiteY388" fmla="*/ 29051 h 38100"/>
                <a:gd name="connsiteX389" fmla="*/ 2524601 w 4953000"/>
                <a:gd name="connsiteY389" fmla="*/ 34766 h 38100"/>
                <a:gd name="connsiteX390" fmla="*/ 2541746 w 4953000"/>
                <a:gd name="connsiteY390" fmla="*/ 34766 h 38100"/>
                <a:gd name="connsiteX391" fmla="*/ 2541746 w 4953000"/>
                <a:gd name="connsiteY391" fmla="*/ 34766 h 38100"/>
                <a:gd name="connsiteX392" fmla="*/ 2541746 w 4953000"/>
                <a:gd name="connsiteY392" fmla="*/ 34766 h 38100"/>
                <a:gd name="connsiteX393" fmla="*/ 2541746 w 4953000"/>
                <a:gd name="connsiteY393" fmla="*/ 34766 h 38100"/>
                <a:gd name="connsiteX394" fmla="*/ 1406366 w 4953000"/>
                <a:gd name="connsiteY394" fmla="*/ 34766 h 38100"/>
                <a:gd name="connsiteX395" fmla="*/ 1398746 w 4953000"/>
                <a:gd name="connsiteY395" fmla="*/ 29051 h 38100"/>
                <a:gd name="connsiteX396" fmla="*/ 1398746 w 4953000"/>
                <a:gd name="connsiteY396" fmla="*/ 34766 h 38100"/>
                <a:gd name="connsiteX397" fmla="*/ 1406366 w 4953000"/>
                <a:gd name="connsiteY397" fmla="*/ 34766 h 38100"/>
                <a:gd name="connsiteX398" fmla="*/ 1406366 w 4953000"/>
                <a:gd name="connsiteY398" fmla="*/ 34766 h 38100"/>
                <a:gd name="connsiteX399" fmla="*/ 1406366 w 4953000"/>
                <a:gd name="connsiteY399" fmla="*/ 34766 h 38100"/>
                <a:gd name="connsiteX400" fmla="*/ 1406366 w 4953000"/>
                <a:gd name="connsiteY400" fmla="*/ 34766 h 38100"/>
                <a:gd name="connsiteX401" fmla="*/ 1313021 w 4953000"/>
                <a:gd name="connsiteY401" fmla="*/ 34766 h 38100"/>
                <a:gd name="connsiteX402" fmla="*/ 1316831 w 4953000"/>
                <a:gd name="connsiteY402" fmla="*/ 23336 h 38100"/>
                <a:gd name="connsiteX403" fmla="*/ 1286351 w 4953000"/>
                <a:gd name="connsiteY403" fmla="*/ 29051 h 38100"/>
                <a:gd name="connsiteX404" fmla="*/ 1286351 w 4953000"/>
                <a:gd name="connsiteY404" fmla="*/ 34766 h 38100"/>
                <a:gd name="connsiteX405" fmla="*/ 1313021 w 4953000"/>
                <a:gd name="connsiteY405" fmla="*/ 34766 h 38100"/>
                <a:gd name="connsiteX406" fmla="*/ 1313021 w 4953000"/>
                <a:gd name="connsiteY406" fmla="*/ 34766 h 38100"/>
                <a:gd name="connsiteX407" fmla="*/ 1313021 w 4953000"/>
                <a:gd name="connsiteY407" fmla="*/ 34766 h 38100"/>
                <a:gd name="connsiteX408" fmla="*/ 1313021 w 4953000"/>
                <a:gd name="connsiteY408" fmla="*/ 34766 h 38100"/>
                <a:gd name="connsiteX409" fmla="*/ 1073944 w 4953000"/>
                <a:gd name="connsiteY409" fmla="*/ 34766 h 38100"/>
                <a:gd name="connsiteX410" fmla="*/ 1062514 w 4953000"/>
                <a:gd name="connsiteY410" fmla="*/ 29051 h 38100"/>
                <a:gd name="connsiteX411" fmla="*/ 1072039 w 4953000"/>
                <a:gd name="connsiteY411" fmla="*/ 25241 h 38100"/>
                <a:gd name="connsiteX412" fmla="*/ 1075849 w 4953000"/>
                <a:gd name="connsiteY412" fmla="*/ 15716 h 38100"/>
                <a:gd name="connsiteX413" fmla="*/ 1056799 w 4953000"/>
                <a:gd name="connsiteY413" fmla="*/ 15716 h 38100"/>
                <a:gd name="connsiteX414" fmla="*/ 1035844 w 4953000"/>
                <a:gd name="connsiteY414" fmla="*/ 32861 h 38100"/>
                <a:gd name="connsiteX415" fmla="*/ 1073944 w 4953000"/>
                <a:gd name="connsiteY415" fmla="*/ 34766 h 38100"/>
                <a:gd name="connsiteX416" fmla="*/ 1073944 w 4953000"/>
                <a:gd name="connsiteY416" fmla="*/ 34766 h 38100"/>
                <a:gd name="connsiteX417" fmla="*/ 1073944 w 4953000"/>
                <a:gd name="connsiteY417" fmla="*/ 34766 h 38100"/>
                <a:gd name="connsiteX418" fmla="*/ 1073944 w 4953000"/>
                <a:gd name="connsiteY418" fmla="*/ 34766 h 38100"/>
                <a:gd name="connsiteX419" fmla="*/ 1032986 w 4953000"/>
                <a:gd name="connsiteY419" fmla="*/ 34766 h 38100"/>
                <a:gd name="connsiteX420" fmla="*/ 1044416 w 4953000"/>
                <a:gd name="connsiteY420" fmla="*/ 17621 h 38100"/>
                <a:gd name="connsiteX421" fmla="*/ 1032986 w 4953000"/>
                <a:gd name="connsiteY421" fmla="*/ 17621 h 38100"/>
                <a:gd name="connsiteX422" fmla="*/ 944404 w 4953000"/>
                <a:gd name="connsiteY422" fmla="*/ 34766 h 38100"/>
                <a:gd name="connsiteX423" fmla="*/ 1032986 w 4953000"/>
                <a:gd name="connsiteY423" fmla="*/ 34766 h 38100"/>
                <a:gd name="connsiteX424" fmla="*/ 1032986 w 4953000"/>
                <a:gd name="connsiteY424" fmla="*/ 34766 h 38100"/>
                <a:gd name="connsiteX425" fmla="*/ 1032986 w 4953000"/>
                <a:gd name="connsiteY425" fmla="*/ 34766 h 38100"/>
                <a:gd name="connsiteX426" fmla="*/ 1032986 w 4953000"/>
                <a:gd name="connsiteY426" fmla="*/ 34766 h 38100"/>
                <a:gd name="connsiteX427" fmla="*/ 683419 w 4953000"/>
                <a:gd name="connsiteY427" fmla="*/ 34766 h 38100"/>
                <a:gd name="connsiteX428" fmla="*/ 677704 w 4953000"/>
                <a:gd name="connsiteY428" fmla="*/ 29051 h 38100"/>
                <a:gd name="connsiteX429" fmla="*/ 677704 w 4953000"/>
                <a:gd name="connsiteY429" fmla="*/ 34766 h 38100"/>
                <a:gd name="connsiteX430" fmla="*/ 683419 w 4953000"/>
                <a:gd name="connsiteY430" fmla="*/ 34766 h 38100"/>
                <a:gd name="connsiteX431" fmla="*/ 683419 w 4953000"/>
                <a:gd name="connsiteY431" fmla="*/ 34766 h 38100"/>
                <a:gd name="connsiteX432" fmla="*/ 683419 w 4953000"/>
                <a:gd name="connsiteY432" fmla="*/ 34766 h 38100"/>
                <a:gd name="connsiteX433" fmla="*/ 683419 w 4953000"/>
                <a:gd name="connsiteY433" fmla="*/ 34766 h 38100"/>
                <a:gd name="connsiteX434" fmla="*/ 784384 w 4953000"/>
                <a:gd name="connsiteY434" fmla="*/ 30004 h 38100"/>
                <a:gd name="connsiteX435" fmla="*/ 765334 w 4953000"/>
                <a:gd name="connsiteY435" fmla="*/ 30004 h 38100"/>
                <a:gd name="connsiteX436" fmla="*/ 784384 w 4953000"/>
                <a:gd name="connsiteY436" fmla="*/ 30004 h 38100"/>
                <a:gd name="connsiteX437" fmla="*/ 784384 w 4953000"/>
                <a:gd name="connsiteY437" fmla="*/ 30004 h 38100"/>
                <a:gd name="connsiteX438" fmla="*/ 784384 w 4953000"/>
                <a:gd name="connsiteY438" fmla="*/ 30004 h 38100"/>
                <a:gd name="connsiteX439" fmla="*/ 784384 w 4953000"/>
                <a:gd name="connsiteY439" fmla="*/ 30004 h 38100"/>
                <a:gd name="connsiteX440" fmla="*/ 2490311 w 4953000"/>
                <a:gd name="connsiteY440" fmla="*/ 24289 h 38100"/>
                <a:gd name="connsiteX441" fmla="*/ 2465546 w 4953000"/>
                <a:gd name="connsiteY441" fmla="*/ 30004 h 38100"/>
                <a:gd name="connsiteX442" fmla="*/ 2490311 w 4953000"/>
                <a:gd name="connsiteY442" fmla="*/ 24289 h 38100"/>
                <a:gd name="connsiteX443" fmla="*/ 2490311 w 4953000"/>
                <a:gd name="connsiteY443" fmla="*/ 24289 h 38100"/>
                <a:gd name="connsiteX444" fmla="*/ 2490311 w 4953000"/>
                <a:gd name="connsiteY444" fmla="*/ 24289 h 38100"/>
                <a:gd name="connsiteX445" fmla="*/ 2490311 w 4953000"/>
                <a:gd name="connsiteY445" fmla="*/ 24289 h 38100"/>
                <a:gd name="connsiteX446" fmla="*/ 2515076 w 4953000"/>
                <a:gd name="connsiteY446" fmla="*/ 24289 h 38100"/>
                <a:gd name="connsiteX447" fmla="*/ 2503646 w 4953000"/>
                <a:gd name="connsiteY447" fmla="*/ 24289 h 38100"/>
                <a:gd name="connsiteX448" fmla="*/ 2503646 w 4953000"/>
                <a:gd name="connsiteY448" fmla="*/ 30004 h 38100"/>
                <a:gd name="connsiteX449" fmla="*/ 2515076 w 4953000"/>
                <a:gd name="connsiteY449" fmla="*/ 24289 h 38100"/>
                <a:gd name="connsiteX450" fmla="*/ 2515076 w 4953000"/>
                <a:gd name="connsiteY450" fmla="*/ 24289 h 38100"/>
                <a:gd name="connsiteX451" fmla="*/ 2515076 w 4953000"/>
                <a:gd name="connsiteY451" fmla="*/ 24289 h 38100"/>
                <a:gd name="connsiteX452" fmla="*/ 2515076 w 4953000"/>
                <a:gd name="connsiteY452" fmla="*/ 24289 h 38100"/>
                <a:gd name="connsiteX453" fmla="*/ 3216116 w 4953000"/>
                <a:gd name="connsiteY453" fmla="*/ 24289 h 38100"/>
                <a:gd name="connsiteX454" fmla="*/ 3204686 w 4953000"/>
                <a:gd name="connsiteY454" fmla="*/ 30004 h 38100"/>
                <a:gd name="connsiteX455" fmla="*/ 3216116 w 4953000"/>
                <a:gd name="connsiteY455" fmla="*/ 24289 h 38100"/>
                <a:gd name="connsiteX456" fmla="*/ 3216116 w 4953000"/>
                <a:gd name="connsiteY456" fmla="*/ 24289 h 38100"/>
                <a:gd name="connsiteX457" fmla="*/ 3216116 w 4953000"/>
                <a:gd name="connsiteY457" fmla="*/ 24289 h 38100"/>
                <a:gd name="connsiteX458" fmla="*/ 3216116 w 4953000"/>
                <a:gd name="connsiteY458" fmla="*/ 24289 h 38100"/>
                <a:gd name="connsiteX459" fmla="*/ 76676 w 4953000"/>
                <a:gd name="connsiteY459" fmla="*/ 18574 h 38100"/>
                <a:gd name="connsiteX460" fmla="*/ 65246 w 4953000"/>
                <a:gd name="connsiteY460" fmla="*/ 24289 h 38100"/>
                <a:gd name="connsiteX461" fmla="*/ 76676 w 4953000"/>
                <a:gd name="connsiteY461" fmla="*/ 18574 h 38100"/>
                <a:gd name="connsiteX462" fmla="*/ 76676 w 4953000"/>
                <a:gd name="connsiteY462" fmla="*/ 18574 h 38100"/>
                <a:gd name="connsiteX463" fmla="*/ 76676 w 4953000"/>
                <a:gd name="connsiteY463" fmla="*/ 18574 h 38100"/>
                <a:gd name="connsiteX464" fmla="*/ 76676 w 4953000"/>
                <a:gd name="connsiteY464" fmla="*/ 18574 h 38100"/>
                <a:gd name="connsiteX465" fmla="*/ 1342549 w 4953000"/>
                <a:gd name="connsiteY465" fmla="*/ 18574 h 38100"/>
                <a:gd name="connsiteX466" fmla="*/ 1331119 w 4953000"/>
                <a:gd name="connsiteY466" fmla="*/ 18574 h 38100"/>
                <a:gd name="connsiteX467" fmla="*/ 1336834 w 4953000"/>
                <a:gd name="connsiteY467" fmla="*/ 24289 h 38100"/>
                <a:gd name="connsiteX468" fmla="*/ 1336834 w 4953000"/>
                <a:gd name="connsiteY468" fmla="*/ 30004 h 38100"/>
                <a:gd name="connsiteX469" fmla="*/ 1342549 w 4953000"/>
                <a:gd name="connsiteY469" fmla="*/ 18574 h 38100"/>
                <a:gd name="connsiteX470" fmla="*/ 1342549 w 4953000"/>
                <a:gd name="connsiteY470" fmla="*/ 18574 h 38100"/>
                <a:gd name="connsiteX471" fmla="*/ 1342549 w 4953000"/>
                <a:gd name="connsiteY471" fmla="*/ 18574 h 38100"/>
                <a:gd name="connsiteX472" fmla="*/ 1342549 w 4953000"/>
                <a:gd name="connsiteY472" fmla="*/ 18574 h 38100"/>
                <a:gd name="connsiteX473" fmla="*/ 4254341 w 4953000"/>
                <a:gd name="connsiteY473" fmla="*/ 10954 h 38100"/>
                <a:gd name="connsiteX474" fmla="*/ 4211479 w 4953000"/>
                <a:gd name="connsiteY474" fmla="*/ 10954 h 38100"/>
                <a:gd name="connsiteX475" fmla="*/ 4211479 w 4953000"/>
                <a:gd name="connsiteY475" fmla="*/ 22384 h 38100"/>
                <a:gd name="connsiteX476" fmla="*/ 4211479 w 4953000"/>
                <a:gd name="connsiteY476" fmla="*/ 28099 h 38100"/>
                <a:gd name="connsiteX477" fmla="*/ 4261961 w 4953000"/>
                <a:gd name="connsiteY477" fmla="*/ 22384 h 38100"/>
                <a:gd name="connsiteX478" fmla="*/ 4224814 w 4953000"/>
                <a:gd name="connsiteY478" fmla="*/ 16669 h 38100"/>
                <a:gd name="connsiteX479" fmla="*/ 4254341 w 4953000"/>
                <a:gd name="connsiteY479" fmla="*/ 10954 h 38100"/>
                <a:gd name="connsiteX480" fmla="*/ 4254341 w 4953000"/>
                <a:gd name="connsiteY480" fmla="*/ 10954 h 38100"/>
                <a:gd name="connsiteX481" fmla="*/ 4254341 w 4953000"/>
                <a:gd name="connsiteY481" fmla="*/ 10954 h 38100"/>
                <a:gd name="connsiteX482" fmla="*/ 4254341 w 4953000"/>
                <a:gd name="connsiteY482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4953000" h="38100">
                  <a:moveTo>
                    <a:pt x="4935379" y="9049"/>
                  </a:moveTo>
                  <a:lnTo>
                    <a:pt x="4935379" y="24289"/>
                  </a:lnTo>
                  <a:lnTo>
                    <a:pt x="4954429" y="24289"/>
                  </a:lnTo>
                  <a:lnTo>
                    <a:pt x="4954429" y="9049"/>
                  </a:lnTo>
                  <a:lnTo>
                    <a:pt x="4935379" y="9049"/>
                  </a:lnTo>
                  <a:lnTo>
                    <a:pt x="4935379" y="9049"/>
                  </a:lnTo>
                  <a:lnTo>
                    <a:pt x="4935379" y="9049"/>
                  </a:lnTo>
                  <a:lnTo>
                    <a:pt x="4935379" y="9049"/>
                  </a:lnTo>
                  <a:close/>
                  <a:moveTo>
                    <a:pt x="4827746" y="9049"/>
                  </a:moveTo>
                  <a:cubicBezTo>
                    <a:pt x="4829652" y="14764"/>
                    <a:pt x="4829652" y="20479"/>
                    <a:pt x="4831557" y="30004"/>
                  </a:cubicBezTo>
                  <a:cubicBezTo>
                    <a:pt x="4823936" y="33814"/>
                    <a:pt x="4822032" y="33814"/>
                    <a:pt x="4820127" y="35719"/>
                  </a:cubicBezTo>
                  <a:lnTo>
                    <a:pt x="4842986" y="35719"/>
                  </a:lnTo>
                  <a:cubicBezTo>
                    <a:pt x="4841082" y="33814"/>
                    <a:pt x="4841082" y="31909"/>
                    <a:pt x="4839177" y="30004"/>
                  </a:cubicBezTo>
                  <a:cubicBezTo>
                    <a:pt x="4848702" y="26194"/>
                    <a:pt x="4858227" y="18574"/>
                    <a:pt x="4865846" y="9049"/>
                  </a:cubicBezTo>
                  <a:lnTo>
                    <a:pt x="4827746" y="9049"/>
                  </a:lnTo>
                  <a:lnTo>
                    <a:pt x="4827746" y="9049"/>
                  </a:lnTo>
                  <a:lnTo>
                    <a:pt x="4827746" y="9049"/>
                  </a:lnTo>
                  <a:lnTo>
                    <a:pt x="4827746" y="9049"/>
                  </a:lnTo>
                  <a:close/>
                  <a:moveTo>
                    <a:pt x="4767739" y="9049"/>
                  </a:moveTo>
                  <a:cubicBezTo>
                    <a:pt x="4769644" y="18574"/>
                    <a:pt x="4775359" y="26194"/>
                    <a:pt x="4779169" y="33814"/>
                  </a:cubicBezTo>
                  <a:lnTo>
                    <a:pt x="4802029" y="33814"/>
                  </a:lnTo>
                  <a:cubicBezTo>
                    <a:pt x="4792504" y="26194"/>
                    <a:pt x="4786789" y="18574"/>
                    <a:pt x="4782979" y="7144"/>
                  </a:cubicBez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close/>
                  <a:moveTo>
                    <a:pt x="3755231" y="9049"/>
                  </a:moveTo>
                  <a:cubicBezTo>
                    <a:pt x="3755231" y="9049"/>
                    <a:pt x="3755231" y="10954"/>
                    <a:pt x="3757136" y="10954"/>
                  </a:cubicBezTo>
                  <a:cubicBezTo>
                    <a:pt x="3757136" y="16669"/>
                    <a:pt x="3753326" y="24289"/>
                    <a:pt x="3747611" y="33814"/>
                  </a:cubicBezTo>
                  <a:lnTo>
                    <a:pt x="3836194" y="33814"/>
                  </a:lnTo>
                  <a:cubicBezTo>
                    <a:pt x="3841909" y="24289"/>
                    <a:pt x="3847624" y="16669"/>
                    <a:pt x="3853339" y="9049"/>
                  </a:cubicBezTo>
                  <a:lnTo>
                    <a:pt x="3755231" y="9049"/>
                  </a:lnTo>
                  <a:lnTo>
                    <a:pt x="3755231" y="9049"/>
                  </a:lnTo>
                  <a:lnTo>
                    <a:pt x="3755231" y="9049"/>
                  </a:lnTo>
                  <a:lnTo>
                    <a:pt x="3755231" y="9049"/>
                  </a:lnTo>
                  <a:close/>
                  <a:moveTo>
                    <a:pt x="3635216" y="9049"/>
                  </a:moveTo>
                  <a:cubicBezTo>
                    <a:pt x="3646646" y="14764"/>
                    <a:pt x="3650456" y="20479"/>
                    <a:pt x="3656171" y="33814"/>
                  </a:cubicBezTo>
                  <a:lnTo>
                    <a:pt x="3675221" y="33814"/>
                  </a:lnTo>
                  <a:cubicBezTo>
                    <a:pt x="3673316" y="26194"/>
                    <a:pt x="3669506" y="16669"/>
                    <a:pt x="3665696" y="7144"/>
                  </a:cubicBez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close/>
                  <a:moveTo>
                    <a:pt x="3612356" y="9049"/>
                  </a:moveTo>
                  <a:cubicBezTo>
                    <a:pt x="3610451" y="14764"/>
                    <a:pt x="3616166" y="20479"/>
                    <a:pt x="3600926" y="18574"/>
                  </a:cubicBezTo>
                  <a:lnTo>
                    <a:pt x="3600926" y="12859"/>
                  </a:lnTo>
                  <a:lnTo>
                    <a:pt x="3599021" y="10954"/>
                  </a:lnTo>
                  <a:lnTo>
                    <a:pt x="3544729" y="10954"/>
                  </a:lnTo>
                  <a:cubicBezTo>
                    <a:pt x="3540919" y="18574"/>
                    <a:pt x="3533299" y="24289"/>
                    <a:pt x="3525679" y="26194"/>
                  </a:cubicBezTo>
                  <a:cubicBezTo>
                    <a:pt x="3521869" y="18574"/>
                    <a:pt x="3519964" y="16669"/>
                    <a:pt x="3516154" y="10954"/>
                  </a:cubicBezTo>
                  <a:lnTo>
                    <a:pt x="3409474" y="10954"/>
                  </a:lnTo>
                  <a:cubicBezTo>
                    <a:pt x="3411379" y="16669"/>
                    <a:pt x="3413284" y="22384"/>
                    <a:pt x="3413284" y="31909"/>
                  </a:cubicBezTo>
                  <a:cubicBezTo>
                    <a:pt x="3424714" y="33814"/>
                    <a:pt x="3424714" y="33814"/>
                    <a:pt x="3430429" y="37624"/>
                  </a:cubicBezTo>
                  <a:lnTo>
                    <a:pt x="3439954" y="37624"/>
                  </a:lnTo>
                  <a:cubicBezTo>
                    <a:pt x="3443764" y="33814"/>
                    <a:pt x="3441859" y="35719"/>
                    <a:pt x="3451384" y="31909"/>
                  </a:cubicBezTo>
                  <a:cubicBezTo>
                    <a:pt x="3445669" y="35719"/>
                    <a:pt x="3449479" y="33814"/>
                    <a:pt x="3441859" y="37624"/>
                  </a:cubicBezTo>
                  <a:lnTo>
                    <a:pt x="3468529" y="37624"/>
                  </a:lnTo>
                  <a:cubicBezTo>
                    <a:pt x="3466624" y="35719"/>
                    <a:pt x="3464719" y="33814"/>
                    <a:pt x="3462814" y="26194"/>
                  </a:cubicBezTo>
                  <a:lnTo>
                    <a:pt x="3481864" y="26194"/>
                  </a:lnTo>
                  <a:cubicBezTo>
                    <a:pt x="3487579" y="33814"/>
                    <a:pt x="3487579" y="31909"/>
                    <a:pt x="3491389" y="37624"/>
                  </a:cubicBezTo>
                  <a:lnTo>
                    <a:pt x="3547586" y="37624"/>
                  </a:lnTo>
                  <a:cubicBezTo>
                    <a:pt x="3549491" y="35719"/>
                    <a:pt x="3553301" y="33814"/>
                    <a:pt x="3557111" y="31909"/>
                  </a:cubicBezTo>
                  <a:cubicBezTo>
                    <a:pt x="3557111" y="33814"/>
                    <a:pt x="3557111" y="35719"/>
                    <a:pt x="3557111" y="37624"/>
                  </a:cubicBezTo>
                  <a:lnTo>
                    <a:pt x="3564731" y="37624"/>
                  </a:lnTo>
                  <a:cubicBezTo>
                    <a:pt x="3568541" y="33814"/>
                    <a:pt x="3566636" y="35719"/>
                    <a:pt x="3576161" y="31909"/>
                  </a:cubicBezTo>
                  <a:cubicBezTo>
                    <a:pt x="3570446" y="35719"/>
                    <a:pt x="3574256" y="33814"/>
                    <a:pt x="3566636" y="37624"/>
                  </a:cubicBezTo>
                  <a:lnTo>
                    <a:pt x="3626644" y="37624"/>
                  </a:lnTo>
                  <a:cubicBezTo>
                    <a:pt x="3626644" y="28099"/>
                    <a:pt x="3622834" y="18574"/>
                    <a:pt x="3617119" y="12859"/>
                  </a:cubicBezTo>
                  <a:lnTo>
                    <a:pt x="3612356" y="9049"/>
                  </a:lnTo>
                  <a:lnTo>
                    <a:pt x="3612356" y="9049"/>
                  </a:lnTo>
                  <a:lnTo>
                    <a:pt x="3612356" y="9049"/>
                  </a:lnTo>
                  <a:lnTo>
                    <a:pt x="3612356" y="9049"/>
                  </a:lnTo>
                  <a:close/>
                  <a:moveTo>
                    <a:pt x="3293269" y="9049"/>
                  </a:moveTo>
                  <a:cubicBezTo>
                    <a:pt x="3289459" y="10954"/>
                    <a:pt x="3278029" y="10954"/>
                    <a:pt x="3278029" y="10954"/>
                  </a:cubicBezTo>
                  <a:lnTo>
                    <a:pt x="3278029" y="9049"/>
                  </a:lnTo>
                  <a:lnTo>
                    <a:pt x="3247549" y="9049"/>
                  </a:lnTo>
                  <a:cubicBezTo>
                    <a:pt x="3247549" y="10954"/>
                    <a:pt x="3249454" y="12859"/>
                    <a:pt x="3251359" y="18574"/>
                  </a:cubicBezTo>
                  <a:lnTo>
                    <a:pt x="3257074" y="18574"/>
                  </a:lnTo>
                  <a:cubicBezTo>
                    <a:pt x="3262789" y="24289"/>
                    <a:pt x="3251359" y="24289"/>
                    <a:pt x="3251359" y="24289"/>
                  </a:cubicBezTo>
                  <a:lnTo>
                    <a:pt x="3247549" y="35719"/>
                  </a:lnTo>
                  <a:lnTo>
                    <a:pt x="3334226" y="35719"/>
                  </a:lnTo>
                  <a:cubicBezTo>
                    <a:pt x="3334226" y="33814"/>
                    <a:pt x="3332321" y="31909"/>
                    <a:pt x="3332321" y="30004"/>
                  </a:cubicBezTo>
                  <a:lnTo>
                    <a:pt x="3326606" y="30004"/>
                  </a:lnTo>
                  <a:lnTo>
                    <a:pt x="3332321" y="18574"/>
                  </a:lnTo>
                  <a:cubicBezTo>
                    <a:pt x="3341846" y="24289"/>
                    <a:pt x="3336131" y="35719"/>
                    <a:pt x="3343751" y="24289"/>
                  </a:cubicBezTo>
                  <a:cubicBezTo>
                    <a:pt x="3355181" y="18574"/>
                    <a:pt x="3353276" y="16669"/>
                    <a:pt x="3368516" y="12859"/>
                  </a:cubicBezTo>
                  <a:cubicBezTo>
                    <a:pt x="3372326" y="20479"/>
                    <a:pt x="3376136" y="28099"/>
                    <a:pt x="3379946" y="35719"/>
                  </a:cubicBezTo>
                  <a:lnTo>
                    <a:pt x="3398996" y="35719"/>
                  </a:lnTo>
                  <a:lnTo>
                    <a:pt x="3398996" y="30004"/>
                  </a:lnTo>
                  <a:cubicBezTo>
                    <a:pt x="3393281" y="24289"/>
                    <a:pt x="3397091" y="28099"/>
                    <a:pt x="3393281" y="18574"/>
                  </a:cubicBezTo>
                  <a:lnTo>
                    <a:pt x="3398996" y="18574"/>
                  </a:lnTo>
                  <a:lnTo>
                    <a:pt x="3398996" y="24289"/>
                  </a:lnTo>
                  <a:cubicBezTo>
                    <a:pt x="3402806" y="35719"/>
                    <a:pt x="3404711" y="12859"/>
                    <a:pt x="3404711" y="12859"/>
                  </a:cubicBezTo>
                  <a:lnTo>
                    <a:pt x="3385661" y="12859"/>
                  </a:lnTo>
                  <a:lnTo>
                    <a:pt x="3385661" y="10954"/>
                  </a:lnTo>
                  <a:lnTo>
                    <a:pt x="3293269" y="9049"/>
                  </a:lnTo>
                  <a:lnTo>
                    <a:pt x="3293269" y="9049"/>
                  </a:lnTo>
                  <a:lnTo>
                    <a:pt x="3293269" y="9049"/>
                  </a:lnTo>
                  <a:lnTo>
                    <a:pt x="3293269" y="9049"/>
                  </a:lnTo>
                  <a:close/>
                  <a:moveTo>
                    <a:pt x="3185636" y="9049"/>
                  </a:moveTo>
                  <a:lnTo>
                    <a:pt x="3185636" y="18574"/>
                  </a:lnTo>
                  <a:cubicBezTo>
                    <a:pt x="3170396" y="24289"/>
                    <a:pt x="3162776" y="26194"/>
                    <a:pt x="3158966" y="35719"/>
                  </a:cubicBezTo>
                  <a:lnTo>
                    <a:pt x="3232309" y="35719"/>
                  </a:lnTo>
                  <a:cubicBezTo>
                    <a:pt x="3228499" y="30004"/>
                    <a:pt x="3226594" y="26194"/>
                    <a:pt x="3224689" y="12859"/>
                  </a:cubicBezTo>
                  <a:lnTo>
                    <a:pt x="3226594" y="10954"/>
                  </a:lnTo>
                  <a:lnTo>
                    <a:pt x="3185636" y="9049"/>
                  </a:lnTo>
                  <a:lnTo>
                    <a:pt x="3185636" y="9049"/>
                  </a:lnTo>
                  <a:lnTo>
                    <a:pt x="3185636" y="9049"/>
                  </a:lnTo>
                  <a:lnTo>
                    <a:pt x="3185636" y="9049"/>
                  </a:lnTo>
                  <a:close/>
                  <a:moveTo>
                    <a:pt x="3073241" y="9049"/>
                  </a:moveTo>
                  <a:cubicBezTo>
                    <a:pt x="3073241" y="10954"/>
                    <a:pt x="3073241" y="10954"/>
                    <a:pt x="3073241" y="10954"/>
                  </a:cubicBezTo>
                  <a:lnTo>
                    <a:pt x="3073241" y="16669"/>
                  </a:lnTo>
                  <a:cubicBezTo>
                    <a:pt x="3067526" y="12859"/>
                    <a:pt x="3065621" y="10954"/>
                    <a:pt x="3063716" y="7144"/>
                  </a:cubicBezTo>
                  <a:lnTo>
                    <a:pt x="3040856" y="7144"/>
                  </a:lnTo>
                  <a:cubicBezTo>
                    <a:pt x="3037046" y="14764"/>
                    <a:pt x="3035141" y="16669"/>
                    <a:pt x="3031331" y="28099"/>
                  </a:cubicBezTo>
                  <a:cubicBezTo>
                    <a:pt x="3035141" y="30004"/>
                    <a:pt x="3035141" y="30004"/>
                    <a:pt x="3037046" y="33814"/>
                  </a:cubicBezTo>
                  <a:lnTo>
                    <a:pt x="3040856" y="33814"/>
                  </a:lnTo>
                  <a:cubicBezTo>
                    <a:pt x="3058001" y="26194"/>
                    <a:pt x="3065621" y="22384"/>
                    <a:pt x="3087529" y="28099"/>
                  </a:cubicBezTo>
                  <a:lnTo>
                    <a:pt x="3085624" y="33814"/>
                  </a:lnTo>
                  <a:lnTo>
                    <a:pt x="3128486" y="33814"/>
                  </a:lnTo>
                  <a:cubicBezTo>
                    <a:pt x="3130391" y="28099"/>
                    <a:pt x="3132296" y="22384"/>
                    <a:pt x="3132296" y="16669"/>
                  </a:cubicBezTo>
                  <a:cubicBezTo>
                    <a:pt x="3128486" y="14764"/>
                    <a:pt x="3128486" y="14764"/>
                    <a:pt x="3126581" y="10954"/>
                  </a:cubicBezTo>
                  <a:cubicBezTo>
                    <a:pt x="3113246" y="12859"/>
                    <a:pt x="3120866" y="16669"/>
                    <a:pt x="3107531" y="10954"/>
                  </a:cubicBezTo>
                  <a:lnTo>
                    <a:pt x="3105626" y="9049"/>
                  </a:lnTo>
                  <a:lnTo>
                    <a:pt x="3073241" y="9049"/>
                  </a:lnTo>
                  <a:lnTo>
                    <a:pt x="3073241" y="9049"/>
                  </a:lnTo>
                  <a:lnTo>
                    <a:pt x="3073241" y="9049"/>
                  </a:lnTo>
                  <a:lnTo>
                    <a:pt x="3073241" y="9049"/>
                  </a:lnTo>
                  <a:close/>
                  <a:moveTo>
                    <a:pt x="2975134" y="9049"/>
                  </a:moveTo>
                  <a:cubicBezTo>
                    <a:pt x="2967514" y="16669"/>
                    <a:pt x="2971324" y="24289"/>
                    <a:pt x="2963704" y="33814"/>
                  </a:cubicBezTo>
                  <a:lnTo>
                    <a:pt x="2984659" y="33814"/>
                  </a:lnTo>
                  <a:cubicBezTo>
                    <a:pt x="2986564" y="24289"/>
                    <a:pt x="2986564" y="16669"/>
                    <a:pt x="2986564" y="9049"/>
                  </a:cubicBezTo>
                  <a:lnTo>
                    <a:pt x="2975134" y="9049"/>
                  </a:lnTo>
                  <a:lnTo>
                    <a:pt x="2975134" y="9049"/>
                  </a:lnTo>
                  <a:lnTo>
                    <a:pt x="2975134" y="9049"/>
                  </a:lnTo>
                  <a:lnTo>
                    <a:pt x="2975134" y="9049"/>
                  </a:lnTo>
                  <a:close/>
                  <a:moveTo>
                    <a:pt x="2939891" y="9049"/>
                  </a:moveTo>
                  <a:cubicBezTo>
                    <a:pt x="2936081" y="14764"/>
                    <a:pt x="2934176" y="22384"/>
                    <a:pt x="2930366" y="30004"/>
                  </a:cubicBezTo>
                  <a:lnTo>
                    <a:pt x="2936081" y="30004"/>
                  </a:lnTo>
                  <a:cubicBezTo>
                    <a:pt x="2937986" y="26194"/>
                    <a:pt x="2937986" y="26194"/>
                    <a:pt x="2941796" y="24289"/>
                  </a:cubicBezTo>
                  <a:cubicBezTo>
                    <a:pt x="2945606" y="18574"/>
                    <a:pt x="2947511" y="12859"/>
                    <a:pt x="2949416" y="9049"/>
                  </a:cubicBezTo>
                  <a:lnTo>
                    <a:pt x="2939891" y="9049"/>
                  </a:lnTo>
                  <a:lnTo>
                    <a:pt x="2939891" y="9049"/>
                  </a:lnTo>
                  <a:lnTo>
                    <a:pt x="2939891" y="9049"/>
                  </a:lnTo>
                  <a:lnTo>
                    <a:pt x="2939891" y="9049"/>
                  </a:lnTo>
                  <a:close/>
                  <a:moveTo>
                    <a:pt x="2757011" y="9049"/>
                  </a:moveTo>
                  <a:cubicBezTo>
                    <a:pt x="2774156" y="18574"/>
                    <a:pt x="2797969" y="26194"/>
                    <a:pt x="2817019" y="33814"/>
                  </a:cubicBezTo>
                  <a:lnTo>
                    <a:pt x="2873216" y="33814"/>
                  </a:lnTo>
                  <a:cubicBezTo>
                    <a:pt x="2873216" y="26194"/>
                    <a:pt x="2871311" y="16669"/>
                    <a:pt x="2873216" y="9049"/>
                  </a:cubicBezTo>
                  <a:lnTo>
                    <a:pt x="2757011" y="9049"/>
                  </a:lnTo>
                  <a:lnTo>
                    <a:pt x="2757011" y="9049"/>
                  </a:lnTo>
                  <a:lnTo>
                    <a:pt x="2757011" y="9049"/>
                  </a:lnTo>
                  <a:lnTo>
                    <a:pt x="2757011" y="9049"/>
                  </a:lnTo>
                  <a:close/>
                  <a:moveTo>
                    <a:pt x="2586514" y="9049"/>
                  </a:moveTo>
                  <a:cubicBezTo>
                    <a:pt x="2586514" y="16669"/>
                    <a:pt x="2586514" y="22384"/>
                    <a:pt x="2582704" y="30004"/>
                  </a:cubicBezTo>
                  <a:cubicBezTo>
                    <a:pt x="2582704" y="31909"/>
                    <a:pt x="2580799" y="33814"/>
                    <a:pt x="2580799" y="35719"/>
                  </a:cubicBezTo>
                  <a:lnTo>
                    <a:pt x="2629376" y="35719"/>
                  </a:lnTo>
                  <a:cubicBezTo>
                    <a:pt x="2621756" y="26194"/>
                    <a:pt x="2614136" y="18574"/>
                    <a:pt x="2606516" y="9049"/>
                  </a:cubicBezTo>
                  <a:lnTo>
                    <a:pt x="2586514" y="9049"/>
                  </a:lnTo>
                  <a:lnTo>
                    <a:pt x="2586514" y="9049"/>
                  </a:lnTo>
                  <a:lnTo>
                    <a:pt x="2586514" y="9049"/>
                  </a:lnTo>
                  <a:lnTo>
                    <a:pt x="2586514" y="9049"/>
                  </a:lnTo>
                  <a:close/>
                  <a:moveTo>
                    <a:pt x="2477929" y="9049"/>
                  </a:moveTo>
                  <a:cubicBezTo>
                    <a:pt x="2489359" y="14764"/>
                    <a:pt x="2500789" y="20479"/>
                    <a:pt x="2502694" y="18574"/>
                  </a:cubicBezTo>
                  <a:cubicBezTo>
                    <a:pt x="2506504" y="16669"/>
                    <a:pt x="2510314" y="12859"/>
                    <a:pt x="2514124" y="10954"/>
                  </a:cubicBezTo>
                  <a:lnTo>
                    <a:pt x="2477929" y="9049"/>
                  </a:lnTo>
                  <a:lnTo>
                    <a:pt x="2477929" y="9049"/>
                  </a:lnTo>
                  <a:lnTo>
                    <a:pt x="2477929" y="9049"/>
                  </a:lnTo>
                  <a:lnTo>
                    <a:pt x="2477929" y="9049"/>
                  </a:lnTo>
                  <a:close/>
                  <a:moveTo>
                    <a:pt x="2416969" y="9049"/>
                  </a:moveTo>
                  <a:cubicBezTo>
                    <a:pt x="2413159" y="12859"/>
                    <a:pt x="2409349" y="12859"/>
                    <a:pt x="2415064" y="18574"/>
                  </a:cubicBezTo>
                  <a:cubicBezTo>
                    <a:pt x="2422684" y="24289"/>
                    <a:pt x="2422684" y="16669"/>
                    <a:pt x="2434114" y="24289"/>
                  </a:cubicBezTo>
                  <a:cubicBezTo>
                    <a:pt x="2430304" y="30004"/>
                    <a:pt x="2432209" y="26194"/>
                    <a:pt x="2428399" y="35719"/>
                  </a:cubicBezTo>
                  <a:lnTo>
                    <a:pt x="2460784" y="35719"/>
                  </a:lnTo>
                  <a:cubicBezTo>
                    <a:pt x="2462689" y="33814"/>
                    <a:pt x="2462689" y="33814"/>
                    <a:pt x="2464594" y="30004"/>
                  </a:cubicBezTo>
                  <a:cubicBezTo>
                    <a:pt x="2441734" y="26194"/>
                    <a:pt x="2447449" y="30004"/>
                    <a:pt x="2439829" y="10954"/>
                  </a:cubicBezTo>
                  <a:cubicBezTo>
                    <a:pt x="2439829" y="9049"/>
                    <a:pt x="2441734" y="9049"/>
                    <a:pt x="2441734" y="9049"/>
                  </a:cubicBez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close/>
                  <a:moveTo>
                    <a:pt x="2321719" y="9049"/>
                  </a:moveTo>
                  <a:cubicBezTo>
                    <a:pt x="2319814" y="14764"/>
                    <a:pt x="2317909" y="22384"/>
                    <a:pt x="2316004" y="33814"/>
                  </a:cubicBezTo>
                  <a:lnTo>
                    <a:pt x="2317909" y="33814"/>
                  </a:lnTo>
                  <a:lnTo>
                    <a:pt x="2327434" y="28099"/>
                  </a:lnTo>
                  <a:lnTo>
                    <a:pt x="2327434" y="33814"/>
                  </a:lnTo>
                  <a:lnTo>
                    <a:pt x="2338864" y="33814"/>
                  </a:lnTo>
                  <a:cubicBezTo>
                    <a:pt x="2338864" y="26194"/>
                    <a:pt x="2338864" y="16669"/>
                    <a:pt x="2338864" y="7144"/>
                  </a:cubicBezTo>
                  <a:lnTo>
                    <a:pt x="2321719" y="9049"/>
                  </a:lnTo>
                  <a:lnTo>
                    <a:pt x="2321719" y="9049"/>
                  </a:lnTo>
                  <a:lnTo>
                    <a:pt x="2321719" y="9049"/>
                  </a:lnTo>
                  <a:lnTo>
                    <a:pt x="2321719" y="9049"/>
                  </a:lnTo>
                  <a:close/>
                  <a:moveTo>
                    <a:pt x="2287429" y="9049"/>
                  </a:moveTo>
                  <a:cubicBezTo>
                    <a:pt x="2289334" y="18574"/>
                    <a:pt x="2289334" y="28099"/>
                    <a:pt x="2287429" y="33814"/>
                  </a:cubicBezTo>
                  <a:lnTo>
                    <a:pt x="2314099" y="33814"/>
                  </a:lnTo>
                  <a:cubicBezTo>
                    <a:pt x="2310289" y="26194"/>
                    <a:pt x="2304574" y="18574"/>
                    <a:pt x="2302669" y="9049"/>
                  </a:cubicBezTo>
                  <a:lnTo>
                    <a:pt x="2287429" y="9049"/>
                  </a:lnTo>
                  <a:lnTo>
                    <a:pt x="2287429" y="9049"/>
                  </a:lnTo>
                  <a:lnTo>
                    <a:pt x="2287429" y="9049"/>
                  </a:lnTo>
                  <a:lnTo>
                    <a:pt x="2287429" y="9049"/>
                  </a:lnTo>
                  <a:close/>
                  <a:moveTo>
                    <a:pt x="2137886" y="9049"/>
                  </a:moveTo>
                  <a:cubicBezTo>
                    <a:pt x="2139791" y="16669"/>
                    <a:pt x="2141696" y="26194"/>
                    <a:pt x="2145506" y="33814"/>
                  </a:cubicBezTo>
                  <a:lnTo>
                    <a:pt x="2174081" y="33814"/>
                  </a:lnTo>
                  <a:cubicBezTo>
                    <a:pt x="2172176" y="28099"/>
                    <a:pt x="2170271" y="22384"/>
                    <a:pt x="2168366" y="16669"/>
                  </a:cubicBezTo>
                  <a:lnTo>
                    <a:pt x="2174081" y="16669"/>
                  </a:lnTo>
                  <a:cubicBezTo>
                    <a:pt x="2179796" y="24289"/>
                    <a:pt x="2185511" y="28099"/>
                    <a:pt x="2191226" y="33814"/>
                  </a:cubicBezTo>
                  <a:lnTo>
                    <a:pt x="2270284" y="33814"/>
                  </a:lnTo>
                  <a:cubicBezTo>
                    <a:pt x="2268379" y="28099"/>
                    <a:pt x="2268379" y="22384"/>
                    <a:pt x="2268379" y="16669"/>
                  </a:cubicBezTo>
                  <a:cubicBezTo>
                    <a:pt x="2255044" y="14764"/>
                    <a:pt x="2256949" y="14764"/>
                    <a:pt x="2249329" y="10954"/>
                  </a:cubicBezTo>
                  <a:lnTo>
                    <a:pt x="2247424" y="9049"/>
                  </a:lnTo>
                  <a:lnTo>
                    <a:pt x="2137886" y="9049"/>
                  </a:lnTo>
                  <a:lnTo>
                    <a:pt x="2137886" y="9049"/>
                  </a:lnTo>
                  <a:lnTo>
                    <a:pt x="2137886" y="9049"/>
                  </a:lnTo>
                  <a:lnTo>
                    <a:pt x="2137886" y="9049"/>
                  </a:lnTo>
                  <a:close/>
                  <a:moveTo>
                    <a:pt x="1989296" y="9049"/>
                  </a:moveTo>
                  <a:cubicBezTo>
                    <a:pt x="2000726" y="18574"/>
                    <a:pt x="2012156" y="26194"/>
                    <a:pt x="2026444" y="33814"/>
                  </a:cubicBezTo>
                  <a:lnTo>
                    <a:pt x="2080736" y="33814"/>
                  </a:lnTo>
                  <a:cubicBezTo>
                    <a:pt x="2061686" y="28099"/>
                    <a:pt x="2043589" y="18574"/>
                    <a:pt x="2032159" y="9049"/>
                  </a:cubicBezTo>
                  <a:lnTo>
                    <a:pt x="1989296" y="9049"/>
                  </a:lnTo>
                  <a:lnTo>
                    <a:pt x="1989296" y="9049"/>
                  </a:lnTo>
                  <a:lnTo>
                    <a:pt x="1989296" y="9049"/>
                  </a:lnTo>
                  <a:lnTo>
                    <a:pt x="1989296" y="9049"/>
                  </a:lnTo>
                  <a:close/>
                  <a:moveTo>
                    <a:pt x="1742599" y="9049"/>
                  </a:moveTo>
                  <a:cubicBezTo>
                    <a:pt x="1750219" y="16669"/>
                    <a:pt x="1757839" y="26194"/>
                    <a:pt x="1763554" y="35719"/>
                  </a:cubicBezTo>
                  <a:lnTo>
                    <a:pt x="1769269" y="35719"/>
                  </a:lnTo>
                  <a:lnTo>
                    <a:pt x="1769269" y="24289"/>
                  </a:lnTo>
                  <a:lnTo>
                    <a:pt x="1774984" y="24289"/>
                  </a:lnTo>
                  <a:lnTo>
                    <a:pt x="1774984" y="35719"/>
                  </a:lnTo>
                  <a:lnTo>
                    <a:pt x="1821656" y="35719"/>
                  </a:lnTo>
                  <a:cubicBezTo>
                    <a:pt x="1821656" y="33814"/>
                    <a:pt x="1823561" y="33814"/>
                    <a:pt x="1825466" y="30004"/>
                  </a:cubicBezTo>
                  <a:lnTo>
                    <a:pt x="1827371" y="35719"/>
                  </a:lnTo>
                  <a:lnTo>
                    <a:pt x="1955006" y="35719"/>
                  </a:lnTo>
                  <a:cubicBezTo>
                    <a:pt x="1949291" y="31909"/>
                    <a:pt x="1937861" y="28099"/>
                    <a:pt x="1932146" y="24289"/>
                  </a:cubicBezTo>
                  <a:cubicBezTo>
                    <a:pt x="1945481" y="22384"/>
                    <a:pt x="1943576" y="22384"/>
                    <a:pt x="1951196" y="18574"/>
                  </a:cubicBezTo>
                  <a:lnTo>
                    <a:pt x="1945481" y="18574"/>
                  </a:lnTo>
                  <a:cubicBezTo>
                    <a:pt x="1928336" y="7144"/>
                    <a:pt x="1902619" y="12859"/>
                    <a:pt x="1883569" y="12859"/>
                  </a:cubicBezTo>
                  <a:lnTo>
                    <a:pt x="1883569" y="18574"/>
                  </a:lnTo>
                  <a:lnTo>
                    <a:pt x="1894999" y="18574"/>
                  </a:lnTo>
                  <a:cubicBezTo>
                    <a:pt x="1898809" y="22384"/>
                    <a:pt x="1908334" y="26194"/>
                    <a:pt x="1914049" y="30004"/>
                  </a:cubicBezTo>
                  <a:lnTo>
                    <a:pt x="1894999" y="30004"/>
                  </a:lnTo>
                  <a:cubicBezTo>
                    <a:pt x="1883569" y="24289"/>
                    <a:pt x="1857851" y="35719"/>
                    <a:pt x="1844516" y="30004"/>
                  </a:cubicBezTo>
                  <a:cubicBezTo>
                    <a:pt x="1838801" y="24289"/>
                    <a:pt x="1842611" y="28099"/>
                    <a:pt x="1838801" y="18574"/>
                  </a:cubicBezTo>
                  <a:cubicBezTo>
                    <a:pt x="1840706" y="14764"/>
                    <a:pt x="1844516" y="12859"/>
                    <a:pt x="1846421" y="10954"/>
                  </a:cubicBezTo>
                  <a:lnTo>
                    <a:pt x="1742599" y="9049"/>
                  </a:lnTo>
                  <a:lnTo>
                    <a:pt x="1742599" y="9049"/>
                  </a:lnTo>
                  <a:lnTo>
                    <a:pt x="1742599" y="9049"/>
                  </a:lnTo>
                  <a:lnTo>
                    <a:pt x="1742599" y="9049"/>
                  </a:lnTo>
                  <a:close/>
                  <a:moveTo>
                    <a:pt x="1462564" y="9049"/>
                  </a:moveTo>
                  <a:cubicBezTo>
                    <a:pt x="1462564" y="16669"/>
                    <a:pt x="1462564" y="26194"/>
                    <a:pt x="1460659" y="33814"/>
                  </a:cubicBezTo>
                  <a:lnTo>
                    <a:pt x="1514951" y="33814"/>
                  </a:lnTo>
                  <a:cubicBezTo>
                    <a:pt x="1513046" y="26194"/>
                    <a:pt x="1511141" y="18574"/>
                    <a:pt x="1507331" y="9049"/>
                  </a:cubicBez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close/>
                  <a:moveTo>
                    <a:pt x="1344454" y="9049"/>
                  </a:moveTo>
                  <a:cubicBezTo>
                    <a:pt x="1348264" y="10954"/>
                    <a:pt x="1352074" y="12859"/>
                    <a:pt x="1355884" y="18574"/>
                  </a:cubicBezTo>
                  <a:lnTo>
                    <a:pt x="1350169" y="35719"/>
                  </a:lnTo>
                  <a:lnTo>
                    <a:pt x="1387316" y="35719"/>
                  </a:lnTo>
                  <a:lnTo>
                    <a:pt x="1387316" y="12859"/>
                  </a:lnTo>
                  <a:lnTo>
                    <a:pt x="1381601" y="12859"/>
                  </a:lnTo>
                  <a:cubicBezTo>
                    <a:pt x="1373981" y="28099"/>
                    <a:pt x="1383506" y="16669"/>
                    <a:pt x="1370171" y="24289"/>
                  </a:cubicBezTo>
                  <a:cubicBezTo>
                    <a:pt x="1368266" y="18574"/>
                    <a:pt x="1366361" y="14764"/>
                    <a:pt x="1364456" y="9049"/>
                  </a:cubicBezTo>
                  <a:lnTo>
                    <a:pt x="1344454" y="9049"/>
                  </a:lnTo>
                  <a:lnTo>
                    <a:pt x="1344454" y="9049"/>
                  </a:lnTo>
                  <a:lnTo>
                    <a:pt x="1344454" y="9049"/>
                  </a:lnTo>
                  <a:lnTo>
                    <a:pt x="1344454" y="9049"/>
                  </a:lnTo>
                  <a:close/>
                  <a:moveTo>
                    <a:pt x="1213009" y="9049"/>
                  </a:moveTo>
                  <a:cubicBezTo>
                    <a:pt x="1214914" y="10954"/>
                    <a:pt x="1216819" y="14764"/>
                    <a:pt x="1218724" y="18574"/>
                  </a:cubicBezTo>
                  <a:cubicBezTo>
                    <a:pt x="1220629" y="24289"/>
                    <a:pt x="1222534" y="30004"/>
                    <a:pt x="1224439" y="35719"/>
                  </a:cubicBezTo>
                  <a:lnTo>
                    <a:pt x="1245394" y="35719"/>
                  </a:lnTo>
                  <a:lnTo>
                    <a:pt x="1247299" y="10954"/>
                  </a:lnTo>
                  <a:lnTo>
                    <a:pt x="1212056" y="10954"/>
                  </a:lnTo>
                  <a:lnTo>
                    <a:pt x="1212056" y="9049"/>
                  </a:lnTo>
                  <a:lnTo>
                    <a:pt x="1213009" y="9049"/>
                  </a:lnTo>
                  <a:lnTo>
                    <a:pt x="1213009" y="9049"/>
                  </a:lnTo>
                  <a:close/>
                  <a:moveTo>
                    <a:pt x="1137761" y="9049"/>
                  </a:moveTo>
                  <a:cubicBezTo>
                    <a:pt x="1135856" y="16669"/>
                    <a:pt x="1133951" y="24289"/>
                    <a:pt x="1133951" y="33814"/>
                  </a:cubicBezTo>
                  <a:lnTo>
                    <a:pt x="1145381" y="33814"/>
                  </a:lnTo>
                  <a:lnTo>
                    <a:pt x="1145381" y="28099"/>
                  </a:lnTo>
                  <a:cubicBezTo>
                    <a:pt x="1149191" y="22384"/>
                    <a:pt x="1153001" y="14764"/>
                    <a:pt x="1154906" y="7144"/>
                  </a:cubicBezTo>
                  <a:lnTo>
                    <a:pt x="1137761" y="9049"/>
                  </a:lnTo>
                  <a:lnTo>
                    <a:pt x="1137761" y="9049"/>
                  </a:lnTo>
                  <a:lnTo>
                    <a:pt x="1137761" y="9049"/>
                  </a:lnTo>
                  <a:lnTo>
                    <a:pt x="1137761" y="9049"/>
                  </a:lnTo>
                  <a:close/>
                  <a:moveTo>
                    <a:pt x="1012031" y="9049"/>
                  </a:moveTo>
                  <a:cubicBezTo>
                    <a:pt x="1012031" y="9049"/>
                    <a:pt x="1012031" y="10954"/>
                    <a:pt x="1013936" y="10954"/>
                  </a:cubicBezTo>
                  <a:cubicBezTo>
                    <a:pt x="1015841" y="10954"/>
                    <a:pt x="1017746" y="9049"/>
                    <a:pt x="1017746" y="9049"/>
                  </a:cubicBez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close/>
                  <a:moveTo>
                    <a:pt x="878681" y="9049"/>
                  </a:moveTo>
                  <a:cubicBezTo>
                    <a:pt x="874871" y="10954"/>
                    <a:pt x="863441" y="10954"/>
                    <a:pt x="863441" y="10954"/>
                  </a:cubicBezTo>
                  <a:cubicBezTo>
                    <a:pt x="863441" y="9049"/>
                    <a:pt x="861536" y="9049"/>
                    <a:pt x="861536" y="9049"/>
                  </a:cubicBezTo>
                  <a:lnTo>
                    <a:pt x="681514" y="9049"/>
                  </a:lnTo>
                  <a:cubicBezTo>
                    <a:pt x="683419" y="16669"/>
                    <a:pt x="685324" y="24289"/>
                    <a:pt x="687229" y="33814"/>
                  </a:cubicBezTo>
                  <a:lnTo>
                    <a:pt x="931069" y="33814"/>
                  </a:lnTo>
                  <a:lnTo>
                    <a:pt x="931069" y="28099"/>
                  </a:lnTo>
                  <a:cubicBezTo>
                    <a:pt x="938689" y="24289"/>
                    <a:pt x="940594" y="24289"/>
                    <a:pt x="940594" y="24289"/>
                  </a:cubicBezTo>
                  <a:cubicBezTo>
                    <a:pt x="940594" y="24289"/>
                    <a:pt x="940594" y="22384"/>
                    <a:pt x="944404" y="14764"/>
                  </a:cubicBezTo>
                  <a:cubicBezTo>
                    <a:pt x="942499" y="12859"/>
                    <a:pt x="940594" y="9049"/>
                    <a:pt x="940594" y="7144"/>
                  </a:cubicBezTo>
                  <a:lnTo>
                    <a:pt x="878681" y="9049"/>
                  </a:lnTo>
                  <a:lnTo>
                    <a:pt x="878681" y="9049"/>
                  </a:lnTo>
                  <a:lnTo>
                    <a:pt x="878681" y="9049"/>
                  </a:lnTo>
                  <a:lnTo>
                    <a:pt x="878681" y="9049"/>
                  </a:lnTo>
                  <a:close/>
                  <a:moveTo>
                    <a:pt x="414814" y="9049"/>
                  </a:moveTo>
                  <a:cubicBezTo>
                    <a:pt x="428149" y="22384"/>
                    <a:pt x="430054" y="20479"/>
                    <a:pt x="433864" y="33814"/>
                  </a:cubicBezTo>
                  <a:lnTo>
                    <a:pt x="536734" y="33814"/>
                  </a:lnTo>
                  <a:lnTo>
                    <a:pt x="536734" y="28099"/>
                  </a:lnTo>
                  <a:cubicBezTo>
                    <a:pt x="513874" y="22384"/>
                    <a:pt x="511969" y="16669"/>
                    <a:pt x="480536" y="16669"/>
                  </a:cubicBezTo>
                  <a:cubicBezTo>
                    <a:pt x="480536" y="12859"/>
                    <a:pt x="478631" y="10954"/>
                    <a:pt x="478631" y="9049"/>
                  </a:cubicBezTo>
                  <a:lnTo>
                    <a:pt x="414814" y="9049"/>
                  </a:lnTo>
                  <a:lnTo>
                    <a:pt x="414814" y="9049"/>
                  </a:lnTo>
                  <a:lnTo>
                    <a:pt x="414814" y="9049"/>
                  </a:lnTo>
                  <a:lnTo>
                    <a:pt x="414814" y="9049"/>
                  </a:lnTo>
                  <a:close/>
                  <a:moveTo>
                    <a:pt x="390049" y="9049"/>
                  </a:moveTo>
                  <a:cubicBezTo>
                    <a:pt x="372904" y="28099"/>
                    <a:pt x="359569" y="24289"/>
                    <a:pt x="333851" y="33814"/>
                  </a:cubicBezTo>
                  <a:lnTo>
                    <a:pt x="391954" y="33814"/>
                  </a:lnTo>
                  <a:cubicBezTo>
                    <a:pt x="391954" y="31909"/>
                    <a:pt x="390049" y="30004"/>
                    <a:pt x="386239" y="22384"/>
                  </a:cubicBezTo>
                  <a:cubicBezTo>
                    <a:pt x="403384" y="24289"/>
                    <a:pt x="399574" y="28099"/>
                    <a:pt x="411004" y="22384"/>
                  </a:cubicBezTo>
                  <a:cubicBezTo>
                    <a:pt x="414814" y="20479"/>
                    <a:pt x="414814" y="20479"/>
                    <a:pt x="416719" y="16669"/>
                  </a:cubicBezTo>
                  <a:cubicBezTo>
                    <a:pt x="401479" y="12859"/>
                    <a:pt x="401479" y="12859"/>
                    <a:pt x="397669" y="9049"/>
                  </a:cubicBezTo>
                  <a:lnTo>
                    <a:pt x="390049" y="9049"/>
                  </a:lnTo>
                  <a:lnTo>
                    <a:pt x="390049" y="9049"/>
                  </a:lnTo>
                  <a:lnTo>
                    <a:pt x="390049" y="9049"/>
                  </a:lnTo>
                  <a:lnTo>
                    <a:pt x="390049" y="9049"/>
                  </a:lnTo>
                  <a:close/>
                  <a:moveTo>
                    <a:pt x="46196" y="9049"/>
                  </a:moveTo>
                  <a:cubicBezTo>
                    <a:pt x="36671" y="14764"/>
                    <a:pt x="29051" y="22384"/>
                    <a:pt x="7144" y="24289"/>
                  </a:cubicBezTo>
                  <a:lnTo>
                    <a:pt x="7144" y="35719"/>
                  </a:lnTo>
                  <a:lnTo>
                    <a:pt x="125254" y="35719"/>
                  </a:lnTo>
                  <a:lnTo>
                    <a:pt x="125254" y="30004"/>
                  </a:lnTo>
                  <a:lnTo>
                    <a:pt x="136684" y="30004"/>
                  </a:lnTo>
                  <a:cubicBezTo>
                    <a:pt x="130969" y="33814"/>
                    <a:pt x="134779" y="33814"/>
                    <a:pt x="127159" y="35719"/>
                  </a:cubicBezTo>
                  <a:lnTo>
                    <a:pt x="130969" y="35719"/>
                  </a:lnTo>
                  <a:cubicBezTo>
                    <a:pt x="111919" y="28099"/>
                    <a:pt x="82391" y="16669"/>
                    <a:pt x="67151" y="10954"/>
                  </a:cubicBezTo>
                  <a:lnTo>
                    <a:pt x="46196" y="9049"/>
                  </a:lnTo>
                  <a:lnTo>
                    <a:pt x="46196" y="9049"/>
                  </a:lnTo>
                  <a:lnTo>
                    <a:pt x="46196" y="9049"/>
                  </a:lnTo>
                  <a:lnTo>
                    <a:pt x="46196" y="9049"/>
                  </a:lnTo>
                  <a:close/>
                  <a:moveTo>
                    <a:pt x="4935379" y="34766"/>
                  </a:moveTo>
                  <a:cubicBezTo>
                    <a:pt x="4935379" y="32861"/>
                    <a:pt x="4935379" y="30956"/>
                    <a:pt x="4935379" y="29051"/>
                  </a:cubicBezTo>
                  <a:lnTo>
                    <a:pt x="4929664" y="29051"/>
                  </a:lnTo>
                  <a:lnTo>
                    <a:pt x="4929664" y="34766"/>
                  </a:lnTo>
                  <a:lnTo>
                    <a:pt x="4935379" y="34766"/>
                  </a:lnTo>
                  <a:lnTo>
                    <a:pt x="4935379" y="34766"/>
                  </a:lnTo>
                  <a:lnTo>
                    <a:pt x="4935379" y="34766"/>
                  </a:lnTo>
                  <a:lnTo>
                    <a:pt x="4935379" y="34766"/>
                  </a:lnTo>
                  <a:close/>
                  <a:moveTo>
                    <a:pt x="4335304" y="34766"/>
                  </a:moveTo>
                  <a:lnTo>
                    <a:pt x="4335304" y="29051"/>
                  </a:lnTo>
                  <a:cubicBezTo>
                    <a:pt x="4302919" y="29051"/>
                    <a:pt x="4298157" y="15716"/>
                    <a:pt x="4260057" y="10001"/>
                  </a:cubicBezTo>
                  <a:lnTo>
                    <a:pt x="4260057" y="21431"/>
                  </a:lnTo>
                  <a:cubicBezTo>
                    <a:pt x="4267677" y="27146"/>
                    <a:pt x="4267677" y="27146"/>
                    <a:pt x="4271486" y="32861"/>
                  </a:cubicBezTo>
                  <a:lnTo>
                    <a:pt x="4335304" y="34766"/>
                  </a:lnTo>
                  <a:lnTo>
                    <a:pt x="4335304" y="34766"/>
                  </a:lnTo>
                  <a:lnTo>
                    <a:pt x="4335304" y="34766"/>
                  </a:lnTo>
                  <a:lnTo>
                    <a:pt x="4335304" y="34766"/>
                  </a:lnTo>
                  <a:close/>
                  <a:moveTo>
                    <a:pt x="4200049" y="34766"/>
                  </a:moveTo>
                  <a:cubicBezTo>
                    <a:pt x="4201954" y="32861"/>
                    <a:pt x="4203859" y="30956"/>
                    <a:pt x="4203859" y="29051"/>
                  </a:cubicBezTo>
                  <a:lnTo>
                    <a:pt x="4192429" y="29051"/>
                  </a:lnTo>
                  <a:cubicBezTo>
                    <a:pt x="4182904" y="27146"/>
                    <a:pt x="4167664" y="27146"/>
                    <a:pt x="4151471" y="34766"/>
                  </a:cubicBezTo>
                  <a:lnTo>
                    <a:pt x="4200049" y="34766"/>
                  </a:lnTo>
                  <a:lnTo>
                    <a:pt x="4200049" y="34766"/>
                  </a:lnTo>
                  <a:lnTo>
                    <a:pt x="4200049" y="34766"/>
                  </a:lnTo>
                  <a:lnTo>
                    <a:pt x="4200049" y="34766"/>
                  </a:lnTo>
                  <a:close/>
                  <a:moveTo>
                    <a:pt x="3415189" y="34766"/>
                  </a:moveTo>
                  <a:lnTo>
                    <a:pt x="3415189" y="29051"/>
                  </a:lnTo>
                  <a:lnTo>
                    <a:pt x="3405664" y="34766"/>
                  </a:lnTo>
                  <a:lnTo>
                    <a:pt x="3415189" y="34766"/>
                  </a:lnTo>
                  <a:lnTo>
                    <a:pt x="3415189" y="34766"/>
                  </a:lnTo>
                  <a:lnTo>
                    <a:pt x="3415189" y="34766"/>
                  </a:lnTo>
                  <a:lnTo>
                    <a:pt x="3415189" y="34766"/>
                  </a:lnTo>
                  <a:close/>
                  <a:moveTo>
                    <a:pt x="2961799" y="34766"/>
                  </a:moveTo>
                  <a:cubicBezTo>
                    <a:pt x="2957989" y="30956"/>
                    <a:pt x="2959894" y="32861"/>
                    <a:pt x="2950369" y="29051"/>
                  </a:cubicBezTo>
                  <a:cubicBezTo>
                    <a:pt x="2950369" y="30956"/>
                    <a:pt x="2950369" y="32861"/>
                    <a:pt x="2950369" y="32861"/>
                  </a:cubicBezTo>
                  <a:lnTo>
                    <a:pt x="2961799" y="34766"/>
                  </a:lnTo>
                  <a:lnTo>
                    <a:pt x="2961799" y="34766"/>
                  </a:lnTo>
                  <a:lnTo>
                    <a:pt x="2961799" y="34766"/>
                  </a:lnTo>
                  <a:lnTo>
                    <a:pt x="2961799" y="34766"/>
                  </a:lnTo>
                  <a:close/>
                  <a:moveTo>
                    <a:pt x="2928461" y="34766"/>
                  </a:moveTo>
                  <a:cubicBezTo>
                    <a:pt x="2926556" y="32861"/>
                    <a:pt x="2926556" y="30956"/>
                    <a:pt x="2924651" y="29051"/>
                  </a:cubicBezTo>
                  <a:lnTo>
                    <a:pt x="2924651" y="34766"/>
                  </a:lnTo>
                  <a:lnTo>
                    <a:pt x="2928461" y="34766"/>
                  </a:lnTo>
                  <a:lnTo>
                    <a:pt x="2928461" y="34766"/>
                  </a:lnTo>
                  <a:lnTo>
                    <a:pt x="2928461" y="34766"/>
                  </a:lnTo>
                  <a:lnTo>
                    <a:pt x="2928461" y="34766"/>
                  </a:lnTo>
                  <a:close/>
                  <a:moveTo>
                    <a:pt x="2541746" y="34766"/>
                  </a:moveTo>
                  <a:cubicBezTo>
                    <a:pt x="2555081" y="25241"/>
                    <a:pt x="2549366" y="34766"/>
                    <a:pt x="2545556" y="17621"/>
                  </a:cubicBezTo>
                  <a:cubicBezTo>
                    <a:pt x="2530316" y="21431"/>
                    <a:pt x="2530316" y="25241"/>
                    <a:pt x="2515076" y="29051"/>
                  </a:cubicBezTo>
                  <a:cubicBezTo>
                    <a:pt x="2520791" y="32861"/>
                    <a:pt x="2516981" y="30956"/>
                    <a:pt x="2524601" y="34766"/>
                  </a:cubicBezTo>
                  <a:lnTo>
                    <a:pt x="2541746" y="34766"/>
                  </a:lnTo>
                  <a:lnTo>
                    <a:pt x="2541746" y="34766"/>
                  </a:lnTo>
                  <a:lnTo>
                    <a:pt x="2541746" y="34766"/>
                  </a:lnTo>
                  <a:lnTo>
                    <a:pt x="2541746" y="34766"/>
                  </a:lnTo>
                  <a:close/>
                  <a:moveTo>
                    <a:pt x="1406366" y="34766"/>
                  </a:moveTo>
                  <a:lnTo>
                    <a:pt x="1398746" y="29051"/>
                  </a:lnTo>
                  <a:lnTo>
                    <a:pt x="1398746" y="34766"/>
                  </a:lnTo>
                  <a:lnTo>
                    <a:pt x="1406366" y="34766"/>
                  </a:lnTo>
                  <a:lnTo>
                    <a:pt x="1406366" y="34766"/>
                  </a:lnTo>
                  <a:lnTo>
                    <a:pt x="1406366" y="34766"/>
                  </a:lnTo>
                  <a:lnTo>
                    <a:pt x="1406366" y="34766"/>
                  </a:lnTo>
                  <a:close/>
                  <a:moveTo>
                    <a:pt x="1313021" y="34766"/>
                  </a:moveTo>
                  <a:cubicBezTo>
                    <a:pt x="1314926" y="32861"/>
                    <a:pt x="1314926" y="29051"/>
                    <a:pt x="1316831" y="23336"/>
                  </a:cubicBezTo>
                  <a:lnTo>
                    <a:pt x="1286351" y="29051"/>
                  </a:lnTo>
                  <a:lnTo>
                    <a:pt x="1286351" y="34766"/>
                  </a:lnTo>
                  <a:lnTo>
                    <a:pt x="1313021" y="34766"/>
                  </a:lnTo>
                  <a:lnTo>
                    <a:pt x="1313021" y="34766"/>
                  </a:lnTo>
                  <a:lnTo>
                    <a:pt x="1313021" y="34766"/>
                  </a:lnTo>
                  <a:lnTo>
                    <a:pt x="1313021" y="34766"/>
                  </a:lnTo>
                  <a:close/>
                  <a:moveTo>
                    <a:pt x="1073944" y="34766"/>
                  </a:moveTo>
                  <a:cubicBezTo>
                    <a:pt x="1068229" y="34766"/>
                    <a:pt x="1068229" y="32861"/>
                    <a:pt x="1062514" y="29051"/>
                  </a:cubicBezTo>
                  <a:cubicBezTo>
                    <a:pt x="1070134" y="25241"/>
                    <a:pt x="1072039" y="25241"/>
                    <a:pt x="1072039" y="25241"/>
                  </a:cubicBezTo>
                  <a:cubicBezTo>
                    <a:pt x="1072039" y="25241"/>
                    <a:pt x="1072039" y="23336"/>
                    <a:pt x="1075849" y="15716"/>
                  </a:cubicBezTo>
                  <a:lnTo>
                    <a:pt x="1056799" y="15716"/>
                  </a:lnTo>
                  <a:cubicBezTo>
                    <a:pt x="1049179" y="29051"/>
                    <a:pt x="1047274" y="27146"/>
                    <a:pt x="1035844" y="32861"/>
                  </a:cubicBezTo>
                  <a:lnTo>
                    <a:pt x="1073944" y="34766"/>
                  </a:lnTo>
                  <a:lnTo>
                    <a:pt x="1073944" y="34766"/>
                  </a:lnTo>
                  <a:lnTo>
                    <a:pt x="1073944" y="34766"/>
                  </a:lnTo>
                  <a:lnTo>
                    <a:pt x="1073944" y="34766"/>
                  </a:lnTo>
                  <a:close/>
                  <a:moveTo>
                    <a:pt x="1032986" y="34766"/>
                  </a:moveTo>
                  <a:lnTo>
                    <a:pt x="1044416" y="17621"/>
                  </a:lnTo>
                  <a:lnTo>
                    <a:pt x="1032986" y="17621"/>
                  </a:lnTo>
                  <a:cubicBezTo>
                    <a:pt x="1012031" y="29051"/>
                    <a:pt x="972979" y="30956"/>
                    <a:pt x="944404" y="34766"/>
                  </a:cubicBezTo>
                  <a:lnTo>
                    <a:pt x="1032986" y="34766"/>
                  </a:lnTo>
                  <a:lnTo>
                    <a:pt x="1032986" y="34766"/>
                  </a:lnTo>
                  <a:lnTo>
                    <a:pt x="1032986" y="34766"/>
                  </a:lnTo>
                  <a:lnTo>
                    <a:pt x="1032986" y="34766"/>
                  </a:lnTo>
                  <a:close/>
                  <a:moveTo>
                    <a:pt x="683419" y="34766"/>
                  </a:moveTo>
                  <a:cubicBezTo>
                    <a:pt x="683419" y="29051"/>
                    <a:pt x="681514" y="23336"/>
                    <a:pt x="677704" y="29051"/>
                  </a:cubicBezTo>
                  <a:lnTo>
                    <a:pt x="677704" y="34766"/>
                  </a:lnTo>
                  <a:lnTo>
                    <a:pt x="683419" y="34766"/>
                  </a:lnTo>
                  <a:lnTo>
                    <a:pt x="683419" y="34766"/>
                  </a:lnTo>
                  <a:lnTo>
                    <a:pt x="683419" y="34766"/>
                  </a:lnTo>
                  <a:lnTo>
                    <a:pt x="683419" y="34766"/>
                  </a:lnTo>
                  <a:close/>
                  <a:moveTo>
                    <a:pt x="784384" y="30004"/>
                  </a:moveTo>
                  <a:cubicBezTo>
                    <a:pt x="772954" y="35719"/>
                    <a:pt x="776764" y="35719"/>
                    <a:pt x="765334" y="30004"/>
                  </a:cubicBezTo>
                  <a:lnTo>
                    <a:pt x="784384" y="30004"/>
                  </a:lnTo>
                  <a:lnTo>
                    <a:pt x="784384" y="30004"/>
                  </a:lnTo>
                  <a:lnTo>
                    <a:pt x="784384" y="30004"/>
                  </a:lnTo>
                  <a:lnTo>
                    <a:pt x="784384" y="30004"/>
                  </a:lnTo>
                  <a:close/>
                  <a:moveTo>
                    <a:pt x="2490311" y="24289"/>
                  </a:moveTo>
                  <a:cubicBezTo>
                    <a:pt x="2476976" y="26194"/>
                    <a:pt x="2473166" y="26194"/>
                    <a:pt x="2465546" y="30004"/>
                  </a:cubicBezTo>
                  <a:cubicBezTo>
                    <a:pt x="2480786" y="28099"/>
                    <a:pt x="2484596" y="28099"/>
                    <a:pt x="2490311" y="24289"/>
                  </a:cubicBezTo>
                  <a:lnTo>
                    <a:pt x="2490311" y="24289"/>
                  </a:lnTo>
                  <a:lnTo>
                    <a:pt x="2490311" y="24289"/>
                  </a:lnTo>
                  <a:lnTo>
                    <a:pt x="2490311" y="24289"/>
                  </a:lnTo>
                  <a:close/>
                  <a:moveTo>
                    <a:pt x="2515076" y="24289"/>
                  </a:moveTo>
                  <a:lnTo>
                    <a:pt x="2503646" y="24289"/>
                  </a:lnTo>
                  <a:lnTo>
                    <a:pt x="2503646" y="30004"/>
                  </a:lnTo>
                  <a:cubicBezTo>
                    <a:pt x="2513171" y="26194"/>
                    <a:pt x="2509361" y="28099"/>
                    <a:pt x="2515076" y="24289"/>
                  </a:cubicBezTo>
                  <a:lnTo>
                    <a:pt x="2515076" y="24289"/>
                  </a:lnTo>
                  <a:lnTo>
                    <a:pt x="2515076" y="24289"/>
                  </a:lnTo>
                  <a:lnTo>
                    <a:pt x="2515076" y="24289"/>
                  </a:lnTo>
                  <a:close/>
                  <a:moveTo>
                    <a:pt x="3216116" y="24289"/>
                  </a:moveTo>
                  <a:cubicBezTo>
                    <a:pt x="3210401" y="30004"/>
                    <a:pt x="3214211" y="26194"/>
                    <a:pt x="3204686" y="30004"/>
                  </a:cubicBezTo>
                  <a:cubicBezTo>
                    <a:pt x="3210401" y="24289"/>
                    <a:pt x="3206591" y="28099"/>
                    <a:pt x="3216116" y="24289"/>
                  </a:cubicBezTo>
                  <a:lnTo>
                    <a:pt x="3216116" y="24289"/>
                  </a:lnTo>
                  <a:lnTo>
                    <a:pt x="3216116" y="24289"/>
                  </a:lnTo>
                  <a:lnTo>
                    <a:pt x="3216116" y="24289"/>
                  </a:lnTo>
                  <a:close/>
                  <a:moveTo>
                    <a:pt x="76676" y="18574"/>
                  </a:moveTo>
                  <a:cubicBezTo>
                    <a:pt x="70961" y="24289"/>
                    <a:pt x="74771" y="20479"/>
                    <a:pt x="65246" y="24289"/>
                  </a:cubicBezTo>
                  <a:cubicBezTo>
                    <a:pt x="69056" y="18574"/>
                    <a:pt x="65246" y="22384"/>
                    <a:pt x="76676" y="18574"/>
                  </a:cubicBezTo>
                  <a:lnTo>
                    <a:pt x="76676" y="18574"/>
                  </a:lnTo>
                  <a:lnTo>
                    <a:pt x="76676" y="18574"/>
                  </a:lnTo>
                  <a:lnTo>
                    <a:pt x="76676" y="18574"/>
                  </a:lnTo>
                  <a:close/>
                  <a:moveTo>
                    <a:pt x="1342549" y="18574"/>
                  </a:moveTo>
                  <a:lnTo>
                    <a:pt x="1331119" y="18574"/>
                  </a:lnTo>
                  <a:cubicBezTo>
                    <a:pt x="1333024" y="22384"/>
                    <a:pt x="1333024" y="22384"/>
                    <a:pt x="1336834" y="24289"/>
                  </a:cubicBezTo>
                  <a:lnTo>
                    <a:pt x="1336834" y="30004"/>
                  </a:lnTo>
                  <a:cubicBezTo>
                    <a:pt x="1340644" y="24289"/>
                    <a:pt x="1338739" y="28099"/>
                    <a:pt x="1342549" y="18574"/>
                  </a:cubicBezTo>
                  <a:lnTo>
                    <a:pt x="1342549" y="18574"/>
                  </a:lnTo>
                  <a:lnTo>
                    <a:pt x="1342549" y="18574"/>
                  </a:lnTo>
                  <a:lnTo>
                    <a:pt x="1342549" y="18574"/>
                  </a:lnTo>
                  <a:close/>
                  <a:moveTo>
                    <a:pt x="4254341" y="10954"/>
                  </a:moveTo>
                  <a:lnTo>
                    <a:pt x="4211479" y="10954"/>
                  </a:lnTo>
                  <a:lnTo>
                    <a:pt x="4211479" y="22384"/>
                  </a:lnTo>
                  <a:cubicBezTo>
                    <a:pt x="4209574" y="28099"/>
                    <a:pt x="4205764" y="24289"/>
                    <a:pt x="4211479" y="28099"/>
                  </a:cubicBezTo>
                  <a:cubicBezTo>
                    <a:pt x="4219099" y="31909"/>
                    <a:pt x="4248627" y="30004"/>
                    <a:pt x="4261961" y="22384"/>
                  </a:cubicBezTo>
                  <a:cubicBezTo>
                    <a:pt x="4244816" y="22384"/>
                    <a:pt x="4233386" y="22384"/>
                    <a:pt x="4224814" y="16669"/>
                  </a:cubicBezTo>
                  <a:cubicBezTo>
                    <a:pt x="4238149" y="16669"/>
                    <a:pt x="4245769" y="16669"/>
                    <a:pt x="4254341" y="10954"/>
                  </a:cubicBezTo>
                  <a:lnTo>
                    <a:pt x="4254341" y="10954"/>
                  </a:lnTo>
                  <a:lnTo>
                    <a:pt x="4254341" y="10954"/>
                  </a:lnTo>
                  <a:lnTo>
                    <a:pt x="4254341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="" xmlns:a16="http://schemas.microsoft.com/office/drawing/2014/main" id="{43EF7BB6-A2D8-477D-867E-984FE120A740}"/>
                </a:ext>
              </a:extLst>
            </p:cNvPr>
            <p:cNvSpPr/>
            <p:nvPr/>
          </p:nvSpPr>
          <p:spPr>
            <a:xfrm>
              <a:off x="935831" y="5226805"/>
              <a:ext cx="4924425" cy="38100"/>
            </a:xfrm>
            <a:custGeom>
              <a:avLst/>
              <a:gdLst>
                <a:gd name="connsiteX0" fmla="*/ 4901089 w 4924425"/>
                <a:gd name="connsiteY0" fmla="*/ 9049 h 38100"/>
                <a:gd name="connsiteX1" fmla="*/ 4904899 w 4924425"/>
                <a:gd name="connsiteY1" fmla="*/ 12859 h 38100"/>
                <a:gd name="connsiteX2" fmla="*/ 4916329 w 4924425"/>
                <a:gd name="connsiteY2" fmla="*/ 31909 h 38100"/>
                <a:gd name="connsiteX3" fmla="*/ 4922044 w 4924425"/>
                <a:gd name="connsiteY3" fmla="*/ 31909 h 38100"/>
                <a:gd name="connsiteX4" fmla="*/ 4925854 w 4924425"/>
                <a:gd name="connsiteY4" fmla="*/ 9049 h 38100"/>
                <a:gd name="connsiteX5" fmla="*/ 4901089 w 4924425"/>
                <a:gd name="connsiteY5" fmla="*/ 9049 h 38100"/>
                <a:gd name="connsiteX6" fmla="*/ 4901089 w 4924425"/>
                <a:gd name="connsiteY6" fmla="*/ 9049 h 38100"/>
                <a:gd name="connsiteX7" fmla="*/ 4901089 w 4924425"/>
                <a:gd name="connsiteY7" fmla="*/ 9049 h 38100"/>
                <a:gd name="connsiteX8" fmla="*/ 4901089 w 4924425"/>
                <a:gd name="connsiteY8" fmla="*/ 9049 h 38100"/>
                <a:gd name="connsiteX9" fmla="*/ 4841081 w 4924425"/>
                <a:gd name="connsiteY9" fmla="*/ 9049 h 38100"/>
                <a:gd name="connsiteX10" fmla="*/ 4841081 w 4924425"/>
                <a:gd name="connsiteY10" fmla="*/ 12859 h 38100"/>
                <a:gd name="connsiteX11" fmla="*/ 4867751 w 4924425"/>
                <a:gd name="connsiteY11" fmla="*/ 9049 h 38100"/>
                <a:gd name="connsiteX12" fmla="*/ 4841081 w 4924425"/>
                <a:gd name="connsiteY12" fmla="*/ 9049 h 38100"/>
                <a:gd name="connsiteX13" fmla="*/ 4841081 w 4924425"/>
                <a:gd name="connsiteY13" fmla="*/ 9049 h 38100"/>
                <a:gd name="connsiteX14" fmla="*/ 4841081 w 4924425"/>
                <a:gd name="connsiteY14" fmla="*/ 9049 h 38100"/>
                <a:gd name="connsiteX15" fmla="*/ 4841081 w 4924425"/>
                <a:gd name="connsiteY15" fmla="*/ 9049 h 38100"/>
                <a:gd name="connsiteX16" fmla="*/ 4803934 w 4924425"/>
                <a:gd name="connsiteY16" fmla="*/ 9049 h 38100"/>
                <a:gd name="connsiteX17" fmla="*/ 4803934 w 4924425"/>
                <a:gd name="connsiteY17" fmla="*/ 18574 h 38100"/>
                <a:gd name="connsiteX18" fmla="*/ 4798219 w 4924425"/>
                <a:gd name="connsiteY18" fmla="*/ 18574 h 38100"/>
                <a:gd name="connsiteX19" fmla="*/ 4798219 w 4924425"/>
                <a:gd name="connsiteY19" fmla="*/ 9049 h 38100"/>
                <a:gd name="connsiteX20" fmla="*/ 4777264 w 4924425"/>
                <a:gd name="connsiteY20" fmla="*/ 9049 h 38100"/>
                <a:gd name="connsiteX21" fmla="*/ 4788694 w 4924425"/>
                <a:gd name="connsiteY21" fmla="*/ 33814 h 38100"/>
                <a:gd name="connsiteX22" fmla="*/ 4825842 w 4924425"/>
                <a:gd name="connsiteY22" fmla="*/ 33814 h 38100"/>
                <a:gd name="connsiteX23" fmla="*/ 4842987 w 4924425"/>
                <a:gd name="connsiteY23" fmla="*/ 10954 h 38100"/>
                <a:gd name="connsiteX24" fmla="*/ 4820126 w 4924425"/>
                <a:gd name="connsiteY24" fmla="*/ 7144 h 38100"/>
                <a:gd name="connsiteX25" fmla="*/ 4803934 w 4924425"/>
                <a:gd name="connsiteY25" fmla="*/ 9049 h 38100"/>
                <a:gd name="connsiteX26" fmla="*/ 4803934 w 4924425"/>
                <a:gd name="connsiteY26" fmla="*/ 9049 h 38100"/>
                <a:gd name="connsiteX27" fmla="*/ 4803934 w 4924425"/>
                <a:gd name="connsiteY27" fmla="*/ 9049 h 38100"/>
                <a:gd name="connsiteX28" fmla="*/ 4803934 w 4924425"/>
                <a:gd name="connsiteY28" fmla="*/ 9049 h 38100"/>
                <a:gd name="connsiteX29" fmla="*/ 4724876 w 4924425"/>
                <a:gd name="connsiteY29" fmla="*/ 9049 h 38100"/>
                <a:gd name="connsiteX30" fmla="*/ 4728687 w 4924425"/>
                <a:gd name="connsiteY30" fmla="*/ 33814 h 38100"/>
                <a:gd name="connsiteX31" fmla="*/ 4743926 w 4924425"/>
                <a:gd name="connsiteY31" fmla="*/ 33814 h 38100"/>
                <a:gd name="connsiteX32" fmla="*/ 4742021 w 4924425"/>
                <a:gd name="connsiteY32" fmla="*/ 9049 h 38100"/>
                <a:gd name="connsiteX33" fmla="*/ 4724876 w 4924425"/>
                <a:gd name="connsiteY33" fmla="*/ 9049 h 38100"/>
                <a:gd name="connsiteX34" fmla="*/ 4724876 w 4924425"/>
                <a:gd name="connsiteY34" fmla="*/ 9049 h 38100"/>
                <a:gd name="connsiteX35" fmla="*/ 4724876 w 4924425"/>
                <a:gd name="connsiteY35" fmla="*/ 9049 h 38100"/>
                <a:gd name="connsiteX36" fmla="*/ 4724876 w 4924425"/>
                <a:gd name="connsiteY36" fmla="*/ 9049 h 38100"/>
                <a:gd name="connsiteX37" fmla="*/ 3804761 w 4924425"/>
                <a:gd name="connsiteY37" fmla="*/ 9049 h 38100"/>
                <a:gd name="connsiteX38" fmla="*/ 3804761 w 4924425"/>
                <a:gd name="connsiteY38" fmla="*/ 18574 h 38100"/>
                <a:gd name="connsiteX39" fmla="*/ 3799046 w 4924425"/>
                <a:gd name="connsiteY39" fmla="*/ 18574 h 38100"/>
                <a:gd name="connsiteX40" fmla="*/ 3799046 w 4924425"/>
                <a:gd name="connsiteY40" fmla="*/ 9049 h 38100"/>
                <a:gd name="connsiteX41" fmla="*/ 3693319 w 4924425"/>
                <a:gd name="connsiteY41" fmla="*/ 9049 h 38100"/>
                <a:gd name="connsiteX42" fmla="*/ 3676174 w 4924425"/>
                <a:gd name="connsiteY42" fmla="*/ 12859 h 38100"/>
                <a:gd name="connsiteX43" fmla="*/ 3676174 w 4924425"/>
                <a:gd name="connsiteY43" fmla="*/ 18574 h 38100"/>
                <a:gd name="connsiteX44" fmla="*/ 3719036 w 4924425"/>
                <a:gd name="connsiteY44" fmla="*/ 33814 h 38100"/>
                <a:gd name="connsiteX45" fmla="*/ 3815239 w 4924425"/>
                <a:gd name="connsiteY45" fmla="*/ 33814 h 38100"/>
                <a:gd name="connsiteX46" fmla="*/ 3834289 w 4924425"/>
                <a:gd name="connsiteY46" fmla="*/ 9049 h 38100"/>
                <a:gd name="connsiteX47" fmla="*/ 3804761 w 4924425"/>
                <a:gd name="connsiteY47" fmla="*/ 9049 h 38100"/>
                <a:gd name="connsiteX48" fmla="*/ 3804761 w 4924425"/>
                <a:gd name="connsiteY48" fmla="*/ 9049 h 38100"/>
                <a:gd name="connsiteX49" fmla="*/ 3804761 w 4924425"/>
                <a:gd name="connsiteY49" fmla="*/ 9049 h 38100"/>
                <a:gd name="connsiteX50" fmla="*/ 3804761 w 4924425"/>
                <a:gd name="connsiteY50" fmla="*/ 9049 h 38100"/>
                <a:gd name="connsiteX51" fmla="*/ 3661886 w 4924425"/>
                <a:gd name="connsiteY51" fmla="*/ 9049 h 38100"/>
                <a:gd name="connsiteX52" fmla="*/ 3661886 w 4924425"/>
                <a:gd name="connsiteY52" fmla="*/ 12859 h 38100"/>
                <a:gd name="connsiteX53" fmla="*/ 3673316 w 4924425"/>
                <a:gd name="connsiteY53" fmla="*/ 9049 h 38100"/>
                <a:gd name="connsiteX54" fmla="*/ 3661886 w 4924425"/>
                <a:gd name="connsiteY54" fmla="*/ 9049 h 38100"/>
                <a:gd name="connsiteX55" fmla="*/ 3661886 w 4924425"/>
                <a:gd name="connsiteY55" fmla="*/ 9049 h 38100"/>
                <a:gd name="connsiteX56" fmla="*/ 3661886 w 4924425"/>
                <a:gd name="connsiteY56" fmla="*/ 9049 h 38100"/>
                <a:gd name="connsiteX57" fmla="*/ 3661886 w 4924425"/>
                <a:gd name="connsiteY57" fmla="*/ 9049 h 38100"/>
                <a:gd name="connsiteX58" fmla="*/ 3606641 w 4924425"/>
                <a:gd name="connsiteY58" fmla="*/ 9049 h 38100"/>
                <a:gd name="connsiteX59" fmla="*/ 3589496 w 4924425"/>
                <a:gd name="connsiteY59" fmla="*/ 31909 h 38100"/>
                <a:gd name="connsiteX60" fmla="*/ 3599021 w 4924425"/>
                <a:gd name="connsiteY60" fmla="*/ 35719 h 38100"/>
                <a:gd name="connsiteX61" fmla="*/ 3629501 w 4924425"/>
                <a:gd name="connsiteY61" fmla="*/ 35719 h 38100"/>
                <a:gd name="connsiteX62" fmla="*/ 3625691 w 4924425"/>
                <a:gd name="connsiteY62" fmla="*/ 26194 h 38100"/>
                <a:gd name="connsiteX63" fmla="*/ 3648551 w 4924425"/>
                <a:gd name="connsiteY63" fmla="*/ 10954 h 38100"/>
                <a:gd name="connsiteX64" fmla="*/ 3606641 w 4924425"/>
                <a:gd name="connsiteY64" fmla="*/ 9049 h 38100"/>
                <a:gd name="connsiteX65" fmla="*/ 3606641 w 4924425"/>
                <a:gd name="connsiteY65" fmla="*/ 9049 h 38100"/>
                <a:gd name="connsiteX66" fmla="*/ 3606641 w 4924425"/>
                <a:gd name="connsiteY66" fmla="*/ 9049 h 38100"/>
                <a:gd name="connsiteX67" fmla="*/ 3606641 w 4924425"/>
                <a:gd name="connsiteY67" fmla="*/ 9049 h 38100"/>
                <a:gd name="connsiteX68" fmla="*/ 3513296 w 4924425"/>
                <a:gd name="connsiteY68" fmla="*/ 9049 h 38100"/>
                <a:gd name="connsiteX69" fmla="*/ 3507581 w 4924425"/>
                <a:gd name="connsiteY69" fmla="*/ 33814 h 38100"/>
                <a:gd name="connsiteX70" fmla="*/ 3561874 w 4924425"/>
                <a:gd name="connsiteY70" fmla="*/ 33814 h 38100"/>
                <a:gd name="connsiteX71" fmla="*/ 3558064 w 4924425"/>
                <a:gd name="connsiteY71" fmla="*/ 18574 h 38100"/>
                <a:gd name="connsiteX72" fmla="*/ 3558064 w 4924425"/>
                <a:gd name="connsiteY72" fmla="*/ 12859 h 38100"/>
                <a:gd name="connsiteX73" fmla="*/ 3561874 w 4924425"/>
                <a:gd name="connsiteY73" fmla="*/ 9049 h 38100"/>
                <a:gd name="connsiteX74" fmla="*/ 3513296 w 4924425"/>
                <a:gd name="connsiteY74" fmla="*/ 9049 h 38100"/>
                <a:gd name="connsiteX75" fmla="*/ 3513296 w 4924425"/>
                <a:gd name="connsiteY75" fmla="*/ 9049 h 38100"/>
                <a:gd name="connsiteX76" fmla="*/ 3513296 w 4924425"/>
                <a:gd name="connsiteY76" fmla="*/ 9049 h 38100"/>
                <a:gd name="connsiteX77" fmla="*/ 3513296 w 4924425"/>
                <a:gd name="connsiteY77" fmla="*/ 9049 h 38100"/>
                <a:gd name="connsiteX78" fmla="*/ 3462814 w 4924425"/>
                <a:gd name="connsiteY78" fmla="*/ 9049 h 38100"/>
                <a:gd name="connsiteX79" fmla="*/ 3457099 w 4924425"/>
                <a:gd name="connsiteY79" fmla="*/ 31909 h 38100"/>
                <a:gd name="connsiteX80" fmla="*/ 3451384 w 4924425"/>
                <a:gd name="connsiteY80" fmla="*/ 31909 h 38100"/>
                <a:gd name="connsiteX81" fmla="*/ 3451384 w 4924425"/>
                <a:gd name="connsiteY81" fmla="*/ 9049 h 38100"/>
                <a:gd name="connsiteX82" fmla="*/ 3353276 w 4924425"/>
                <a:gd name="connsiteY82" fmla="*/ 9049 h 38100"/>
                <a:gd name="connsiteX83" fmla="*/ 3353276 w 4924425"/>
                <a:gd name="connsiteY83" fmla="*/ 12859 h 38100"/>
                <a:gd name="connsiteX84" fmla="*/ 3374231 w 4924425"/>
                <a:gd name="connsiteY84" fmla="*/ 35719 h 38100"/>
                <a:gd name="connsiteX85" fmla="*/ 3480911 w 4924425"/>
                <a:gd name="connsiteY85" fmla="*/ 35719 h 38100"/>
                <a:gd name="connsiteX86" fmla="*/ 3477101 w 4924425"/>
                <a:gd name="connsiteY86" fmla="*/ 26194 h 38100"/>
                <a:gd name="connsiteX87" fmla="*/ 3488531 w 4924425"/>
                <a:gd name="connsiteY87" fmla="*/ 10954 h 38100"/>
                <a:gd name="connsiteX88" fmla="*/ 3462814 w 4924425"/>
                <a:gd name="connsiteY88" fmla="*/ 9049 h 38100"/>
                <a:gd name="connsiteX89" fmla="*/ 3462814 w 4924425"/>
                <a:gd name="connsiteY89" fmla="*/ 9049 h 38100"/>
                <a:gd name="connsiteX90" fmla="*/ 3462814 w 4924425"/>
                <a:gd name="connsiteY90" fmla="*/ 9049 h 38100"/>
                <a:gd name="connsiteX91" fmla="*/ 3462814 w 4924425"/>
                <a:gd name="connsiteY91" fmla="*/ 9049 h 38100"/>
                <a:gd name="connsiteX92" fmla="*/ 3310414 w 4924425"/>
                <a:gd name="connsiteY92" fmla="*/ 9049 h 38100"/>
                <a:gd name="connsiteX93" fmla="*/ 3314224 w 4924425"/>
                <a:gd name="connsiteY93" fmla="*/ 12859 h 38100"/>
                <a:gd name="connsiteX94" fmla="*/ 3308509 w 4924425"/>
                <a:gd name="connsiteY94" fmla="*/ 24289 h 38100"/>
                <a:gd name="connsiteX95" fmla="*/ 3297079 w 4924425"/>
                <a:gd name="connsiteY95" fmla="*/ 24289 h 38100"/>
                <a:gd name="connsiteX96" fmla="*/ 3297079 w 4924425"/>
                <a:gd name="connsiteY96" fmla="*/ 9049 h 38100"/>
                <a:gd name="connsiteX97" fmla="*/ 3178969 w 4924425"/>
                <a:gd name="connsiteY97" fmla="*/ 9049 h 38100"/>
                <a:gd name="connsiteX98" fmla="*/ 3178969 w 4924425"/>
                <a:gd name="connsiteY98" fmla="*/ 18574 h 38100"/>
                <a:gd name="connsiteX99" fmla="*/ 3173254 w 4924425"/>
                <a:gd name="connsiteY99" fmla="*/ 18574 h 38100"/>
                <a:gd name="connsiteX100" fmla="*/ 3161824 w 4924425"/>
                <a:gd name="connsiteY100" fmla="*/ 9049 h 38100"/>
                <a:gd name="connsiteX101" fmla="*/ 3148489 w 4924425"/>
                <a:gd name="connsiteY101" fmla="*/ 9049 h 38100"/>
                <a:gd name="connsiteX102" fmla="*/ 3148489 w 4924425"/>
                <a:gd name="connsiteY102" fmla="*/ 33814 h 38100"/>
                <a:gd name="connsiteX103" fmla="*/ 3187541 w 4924425"/>
                <a:gd name="connsiteY103" fmla="*/ 33814 h 38100"/>
                <a:gd name="connsiteX104" fmla="*/ 3198971 w 4924425"/>
                <a:gd name="connsiteY104" fmla="*/ 10954 h 38100"/>
                <a:gd name="connsiteX105" fmla="*/ 3218021 w 4924425"/>
                <a:gd name="connsiteY105" fmla="*/ 10954 h 38100"/>
                <a:gd name="connsiteX106" fmla="*/ 3198971 w 4924425"/>
                <a:gd name="connsiteY106" fmla="*/ 30004 h 38100"/>
                <a:gd name="connsiteX107" fmla="*/ 3212306 w 4924425"/>
                <a:gd name="connsiteY107" fmla="*/ 33814 h 38100"/>
                <a:gd name="connsiteX108" fmla="*/ 3242786 w 4924425"/>
                <a:gd name="connsiteY108" fmla="*/ 33814 h 38100"/>
                <a:gd name="connsiteX109" fmla="*/ 3248501 w 4924425"/>
                <a:gd name="connsiteY109" fmla="*/ 24289 h 38100"/>
                <a:gd name="connsiteX110" fmla="*/ 3248501 w 4924425"/>
                <a:gd name="connsiteY110" fmla="*/ 30004 h 38100"/>
                <a:gd name="connsiteX111" fmla="*/ 3254216 w 4924425"/>
                <a:gd name="connsiteY111" fmla="*/ 30004 h 38100"/>
                <a:gd name="connsiteX112" fmla="*/ 3256121 w 4924425"/>
                <a:gd name="connsiteY112" fmla="*/ 33814 h 38100"/>
                <a:gd name="connsiteX113" fmla="*/ 3352324 w 4924425"/>
                <a:gd name="connsiteY113" fmla="*/ 33814 h 38100"/>
                <a:gd name="connsiteX114" fmla="*/ 3342799 w 4924425"/>
                <a:gd name="connsiteY114" fmla="*/ 9049 h 38100"/>
                <a:gd name="connsiteX115" fmla="*/ 3310414 w 4924425"/>
                <a:gd name="connsiteY115" fmla="*/ 9049 h 38100"/>
                <a:gd name="connsiteX116" fmla="*/ 3310414 w 4924425"/>
                <a:gd name="connsiteY116" fmla="*/ 9049 h 38100"/>
                <a:gd name="connsiteX117" fmla="*/ 3310414 w 4924425"/>
                <a:gd name="connsiteY117" fmla="*/ 9049 h 38100"/>
                <a:gd name="connsiteX118" fmla="*/ 3310414 w 4924425"/>
                <a:gd name="connsiteY118" fmla="*/ 9049 h 38100"/>
                <a:gd name="connsiteX119" fmla="*/ 3030379 w 4924425"/>
                <a:gd name="connsiteY119" fmla="*/ 9049 h 38100"/>
                <a:gd name="connsiteX120" fmla="*/ 3034189 w 4924425"/>
                <a:gd name="connsiteY120" fmla="*/ 33814 h 38100"/>
                <a:gd name="connsiteX121" fmla="*/ 3062764 w 4924425"/>
                <a:gd name="connsiteY121" fmla="*/ 33814 h 38100"/>
                <a:gd name="connsiteX122" fmla="*/ 3034189 w 4924425"/>
                <a:gd name="connsiteY122" fmla="*/ 10954 h 38100"/>
                <a:gd name="connsiteX123" fmla="*/ 3034189 w 4924425"/>
                <a:gd name="connsiteY123" fmla="*/ 7144 h 38100"/>
                <a:gd name="connsiteX124" fmla="*/ 3030379 w 4924425"/>
                <a:gd name="connsiteY124" fmla="*/ 7144 h 38100"/>
                <a:gd name="connsiteX125" fmla="*/ 3030379 w 4924425"/>
                <a:gd name="connsiteY125" fmla="*/ 9049 h 38100"/>
                <a:gd name="connsiteX126" fmla="*/ 3030379 w 4924425"/>
                <a:gd name="connsiteY126" fmla="*/ 9049 h 38100"/>
                <a:gd name="connsiteX127" fmla="*/ 3030379 w 4924425"/>
                <a:gd name="connsiteY127" fmla="*/ 9049 h 38100"/>
                <a:gd name="connsiteX128" fmla="*/ 2958941 w 4924425"/>
                <a:gd name="connsiteY128" fmla="*/ 9049 h 38100"/>
                <a:gd name="connsiteX129" fmla="*/ 2947511 w 4924425"/>
                <a:gd name="connsiteY129" fmla="*/ 12859 h 38100"/>
                <a:gd name="connsiteX130" fmla="*/ 2947511 w 4924425"/>
                <a:gd name="connsiteY130" fmla="*/ 18574 h 38100"/>
                <a:gd name="connsiteX131" fmla="*/ 2962751 w 4924425"/>
                <a:gd name="connsiteY131" fmla="*/ 9049 h 38100"/>
                <a:gd name="connsiteX132" fmla="*/ 2958941 w 4924425"/>
                <a:gd name="connsiteY132" fmla="*/ 9049 h 38100"/>
                <a:gd name="connsiteX133" fmla="*/ 2958941 w 4924425"/>
                <a:gd name="connsiteY133" fmla="*/ 9049 h 38100"/>
                <a:gd name="connsiteX134" fmla="*/ 2958941 w 4924425"/>
                <a:gd name="connsiteY134" fmla="*/ 9049 h 38100"/>
                <a:gd name="connsiteX135" fmla="*/ 2958941 w 4924425"/>
                <a:gd name="connsiteY135" fmla="*/ 9049 h 38100"/>
                <a:gd name="connsiteX136" fmla="*/ 2920841 w 4924425"/>
                <a:gd name="connsiteY136" fmla="*/ 9049 h 38100"/>
                <a:gd name="connsiteX137" fmla="*/ 2901791 w 4924425"/>
                <a:gd name="connsiteY137" fmla="*/ 33814 h 38100"/>
                <a:gd name="connsiteX138" fmla="*/ 2913221 w 4924425"/>
                <a:gd name="connsiteY138" fmla="*/ 33814 h 38100"/>
                <a:gd name="connsiteX139" fmla="*/ 2922746 w 4924425"/>
                <a:gd name="connsiteY139" fmla="*/ 9049 h 38100"/>
                <a:gd name="connsiteX140" fmla="*/ 2920841 w 4924425"/>
                <a:gd name="connsiteY140" fmla="*/ 9049 h 38100"/>
                <a:gd name="connsiteX141" fmla="*/ 2920841 w 4924425"/>
                <a:gd name="connsiteY141" fmla="*/ 9049 h 38100"/>
                <a:gd name="connsiteX142" fmla="*/ 2920841 w 4924425"/>
                <a:gd name="connsiteY142" fmla="*/ 9049 h 38100"/>
                <a:gd name="connsiteX143" fmla="*/ 2920841 w 4924425"/>
                <a:gd name="connsiteY143" fmla="*/ 9049 h 38100"/>
                <a:gd name="connsiteX144" fmla="*/ 2727484 w 4924425"/>
                <a:gd name="connsiteY144" fmla="*/ 9049 h 38100"/>
                <a:gd name="connsiteX145" fmla="*/ 2725579 w 4924425"/>
                <a:gd name="connsiteY145" fmla="*/ 12859 h 38100"/>
                <a:gd name="connsiteX146" fmla="*/ 2719864 w 4924425"/>
                <a:gd name="connsiteY146" fmla="*/ 9049 h 38100"/>
                <a:gd name="connsiteX147" fmla="*/ 2678906 w 4924425"/>
                <a:gd name="connsiteY147" fmla="*/ 9049 h 38100"/>
                <a:gd name="connsiteX148" fmla="*/ 2694146 w 4924425"/>
                <a:gd name="connsiteY148" fmla="*/ 12859 h 38100"/>
                <a:gd name="connsiteX149" fmla="*/ 2682716 w 4924425"/>
                <a:gd name="connsiteY149" fmla="*/ 18574 h 38100"/>
                <a:gd name="connsiteX150" fmla="*/ 2694146 w 4924425"/>
                <a:gd name="connsiteY150" fmla="*/ 18574 h 38100"/>
                <a:gd name="connsiteX151" fmla="*/ 2717006 w 4924425"/>
                <a:gd name="connsiteY151" fmla="*/ 33814 h 38100"/>
                <a:gd name="connsiteX152" fmla="*/ 2831306 w 4924425"/>
                <a:gd name="connsiteY152" fmla="*/ 33814 h 38100"/>
                <a:gd name="connsiteX153" fmla="*/ 2831306 w 4924425"/>
                <a:gd name="connsiteY153" fmla="*/ 9049 h 38100"/>
                <a:gd name="connsiteX154" fmla="*/ 2727484 w 4924425"/>
                <a:gd name="connsiteY154" fmla="*/ 9049 h 38100"/>
                <a:gd name="connsiteX155" fmla="*/ 2727484 w 4924425"/>
                <a:gd name="connsiteY155" fmla="*/ 9049 h 38100"/>
                <a:gd name="connsiteX156" fmla="*/ 2727484 w 4924425"/>
                <a:gd name="connsiteY156" fmla="*/ 9049 h 38100"/>
                <a:gd name="connsiteX157" fmla="*/ 2727484 w 4924425"/>
                <a:gd name="connsiteY157" fmla="*/ 9049 h 38100"/>
                <a:gd name="connsiteX158" fmla="*/ 2541746 w 4924425"/>
                <a:gd name="connsiteY158" fmla="*/ 9049 h 38100"/>
                <a:gd name="connsiteX159" fmla="*/ 2549366 w 4924425"/>
                <a:gd name="connsiteY159" fmla="*/ 35719 h 38100"/>
                <a:gd name="connsiteX160" fmla="*/ 2568416 w 4924425"/>
                <a:gd name="connsiteY160" fmla="*/ 35719 h 38100"/>
                <a:gd name="connsiteX161" fmla="*/ 2551271 w 4924425"/>
                <a:gd name="connsiteY161" fmla="*/ 20479 h 38100"/>
                <a:gd name="connsiteX162" fmla="*/ 2553176 w 4924425"/>
                <a:gd name="connsiteY162" fmla="*/ 10954 h 38100"/>
                <a:gd name="connsiteX163" fmla="*/ 2541746 w 4924425"/>
                <a:gd name="connsiteY163" fmla="*/ 9049 h 38100"/>
                <a:gd name="connsiteX164" fmla="*/ 2541746 w 4924425"/>
                <a:gd name="connsiteY164" fmla="*/ 9049 h 38100"/>
                <a:gd name="connsiteX165" fmla="*/ 2541746 w 4924425"/>
                <a:gd name="connsiteY165" fmla="*/ 9049 h 38100"/>
                <a:gd name="connsiteX166" fmla="*/ 2541746 w 4924425"/>
                <a:gd name="connsiteY166" fmla="*/ 9049 h 38100"/>
                <a:gd name="connsiteX167" fmla="*/ 2429351 w 4924425"/>
                <a:gd name="connsiteY167" fmla="*/ 9049 h 38100"/>
                <a:gd name="connsiteX168" fmla="*/ 2427446 w 4924425"/>
                <a:gd name="connsiteY168" fmla="*/ 31909 h 38100"/>
                <a:gd name="connsiteX169" fmla="*/ 2438876 w 4924425"/>
                <a:gd name="connsiteY169" fmla="*/ 35719 h 38100"/>
                <a:gd name="connsiteX170" fmla="*/ 2476024 w 4924425"/>
                <a:gd name="connsiteY170" fmla="*/ 35719 h 38100"/>
                <a:gd name="connsiteX171" fmla="*/ 2489359 w 4924425"/>
                <a:gd name="connsiteY171" fmla="*/ 26194 h 38100"/>
                <a:gd name="connsiteX172" fmla="*/ 2483644 w 4924425"/>
                <a:gd name="connsiteY172" fmla="*/ 14764 h 38100"/>
                <a:gd name="connsiteX173" fmla="*/ 2433161 w 4924425"/>
                <a:gd name="connsiteY173" fmla="*/ 14764 h 38100"/>
                <a:gd name="connsiteX174" fmla="*/ 2448401 w 4924425"/>
                <a:gd name="connsiteY174" fmla="*/ 10954 h 38100"/>
                <a:gd name="connsiteX175" fmla="*/ 2429351 w 4924425"/>
                <a:gd name="connsiteY175" fmla="*/ 9049 h 38100"/>
                <a:gd name="connsiteX176" fmla="*/ 2429351 w 4924425"/>
                <a:gd name="connsiteY176" fmla="*/ 9049 h 38100"/>
                <a:gd name="connsiteX177" fmla="*/ 2429351 w 4924425"/>
                <a:gd name="connsiteY177" fmla="*/ 9049 h 38100"/>
                <a:gd name="connsiteX178" fmla="*/ 2429351 w 4924425"/>
                <a:gd name="connsiteY178" fmla="*/ 9049 h 38100"/>
                <a:gd name="connsiteX179" fmla="*/ 2297906 w 4924425"/>
                <a:gd name="connsiteY179" fmla="*/ 9049 h 38100"/>
                <a:gd name="connsiteX180" fmla="*/ 2303621 w 4924425"/>
                <a:gd name="connsiteY180" fmla="*/ 12859 h 38100"/>
                <a:gd name="connsiteX181" fmla="*/ 2284571 w 4924425"/>
                <a:gd name="connsiteY181" fmla="*/ 35719 h 38100"/>
                <a:gd name="connsiteX182" fmla="*/ 2303621 w 4924425"/>
                <a:gd name="connsiteY182" fmla="*/ 35719 h 38100"/>
                <a:gd name="connsiteX183" fmla="*/ 2307431 w 4924425"/>
                <a:gd name="connsiteY183" fmla="*/ 10954 h 38100"/>
                <a:gd name="connsiteX184" fmla="*/ 2297906 w 4924425"/>
                <a:gd name="connsiteY184" fmla="*/ 9049 h 38100"/>
                <a:gd name="connsiteX185" fmla="*/ 2297906 w 4924425"/>
                <a:gd name="connsiteY185" fmla="*/ 9049 h 38100"/>
                <a:gd name="connsiteX186" fmla="*/ 2297906 w 4924425"/>
                <a:gd name="connsiteY186" fmla="*/ 9049 h 38100"/>
                <a:gd name="connsiteX187" fmla="*/ 2297906 w 4924425"/>
                <a:gd name="connsiteY187" fmla="*/ 9049 h 38100"/>
                <a:gd name="connsiteX188" fmla="*/ 2278856 w 4924425"/>
                <a:gd name="connsiteY188" fmla="*/ 9049 h 38100"/>
                <a:gd name="connsiteX189" fmla="*/ 2271236 w 4924425"/>
                <a:gd name="connsiteY189" fmla="*/ 24289 h 38100"/>
                <a:gd name="connsiteX190" fmla="*/ 2282666 w 4924425"/>
                <a:gd name="connsiteY190" fmla="*/ 9049 h 38100"/>
                <a:gd name="connsiteX191" fmla="*/ 2278856 w 4924425"/>
                <a:gd name="connsiteY191" fmla="*/ 9049 h 38100"/>
                <a:gd name="connsiteX192" fmla="*/ 2278856 w 4924425"/>
                <a:gd name="connsiteY192" fmla="*/ 9049 h 38100"/>
                <a:gd name="connsiteX193" fmla="*/ 2278856 w 4924425"/>
                <a:gd name="connsiteY193" fmla="*/ 9049 h 38100"/>
                <a:gd name="connsiteX194" fmla="*/ 2278856 w 4924425"/>
                <a:gd name="connsiteY194" fmla="*/ 9049 h 38100"/>
                <a:gd name="connsiteX195" fmla="*/ 2242661 w 4924425"/>
                <a:gd name="connsiteY195" fmla="*/ 9049 h 38100"/>
                <a:gd name="connsiteX196" fmla="*/ 2246471 w 4924425"/>
                <a:gd name="connsiteY196" fmla="*/ 33814 h 38100"/>
                <a:gd name="connsiteX197" fmla="*/ 2261711 w 4924425"/>
                <a:gd name="connsiteY197" fmla="*/ 33814 h 38100"/>
                <a:gd name="connsiteX198" fmla="*/ 2257901 w 4924425"/>
                <a:gd name="connsiteY198" fmla="*/ 9049 h 38100"/>
                <a:gd name="connsiteX199" fmla="*/ 2242661 w 4924425"/>
                <a:gd name="connsiteY199" fmla="*/ 9049 h 38100"/>
                <a:gd name="connsiteX200" fmla="*/ 2242661 w 4924425"/>
                <a:gd name="connsiteY200" fmla="*/ 9049 h 38100"/>
                <a:gd name="connsiteX201" fmla="*/ 2242661 w 4924425"/>
                <a:gd name="connsiteY201" fmla="*/ 9049 h 38100"/>
                <a:gd name="connsiteX202" fmla="*/ 2242661 w 4924425"/>
                <a:gd name="connsiteY202" fmla="*/ 9049 h 38100"/>
                <a:gd name="connsiteX203" fmla="*/ 2087404 w 4924425"/>
                <a:gd name="connsiteY203" fmla="*/ 9049 h 38100"/>
                <a:gd name="connsiteX204" fmla="*/ 2100739 w 4924425"/>
                <a:gd name="connsiteY204" fmla="*/ 33814 h 38100"/>
                <a:gd name="connsiteX205" fmla="*/ 2209324 w 4924425"/>
                <a:gd name="connsiteY205" fmla="*/ 33814 h 38100"/>
                <a:gd name="connsiteX206" fmla="*/ 2186464 w 4924425"/>
                <a:gd name="connsiteY206" fmla="*/ 9049 h 38100"/>
                <a:gd name="connsiteX207" fmla="*/ 2087404 w 4924425"/>
                <a:gd name="connsiteY207" fmla="*/ 9049 h 38100"/>
                <a:gd name="connsiteX208" fmla="*/ 2087404 w 4924425"/>
                <a:gd name="connsiteY208" fmla="*/ 9049 h 38100"/>
                <a:gd name="connsiteX209" fmla="*/ 2087404 w 4924425"/>
                <a:gd name="connsiteY209" fmla="*/ 9049 h 38100"/>
                <a:gd name="connsiteX210" fmla="*/ 2087404 w 4924425"/>
                <a:gd name="connsiteY210" fmla="*/ 9049 h 38100"/>
                <a:gd name="connsiteX211" fmla="*/ 1923574 w 4924425"/>
                <a:gd name="connsiteY211" fmla="*/ 9049 h 38100"/>
                <a:gd name="connsiteX212" fmla="*/ 1950244 w 4924425"/>
                <a:gd name="connsiteY212" fmla="*/ 33814 h 38100"/>
                <a:gd name="connsiteX213" fmla="*/ 1993106 w 4924425"/>
                <a:gd name="connsiteY213" fmla="*/ 33814 h 38100"/>
                <a:gd name="connsiteX214" fmla="*/ 1985486 w 4924425"/>
                <a:gd name="connsiteY214" fmla="*/ 24289 h 38100"/>
                <a:gd name="connsiteX215" fmla="*/ 1989296 w 4924425"/>
                <a:gd name="connsiteY215" fmla="*/ 9049 h 38100"/>
                <a:gd name="connsiteX216" fmla="*/ 1923574 w 4924425"/>
                <a:gd name="connsiteY216" fmla="*/ 9049 h 38100"/>
                <a:gd name="connsiteX217" fmla="*/ 1923574 w 4924425"/>
                <a:gd name="connsiteY217" fmla="*/ 9049 h 38100"/>
                <a:gd name="connsiteX218" fmla="*/ 1923574 w 4924425"/>
                <a:gd name="connsiteY218" fmla="*/ 9049 h 38100"/>
                <a:gd name="connsiteX219" fmla="*/ 1923574 w 4924425"/>
                <a:gd name="connsiteY219" fmla="*/ 9049 h 38100"/>
                <a:gd name="connsiteX220" fmla="*/ 1795939 w 4924425"/>
                <a:gd name="connsiteY220" fmla="*/ 9049 h 38100"/>
                <a:gd name="connsiteX221" fmla="*/ 1786414 w 4924425"/>
                <a:gd name="connsiteY221" fmla="*/ 31909 h 38100"/>
                <a:gd name="connsiteX222" fmla="*/ 1786414 w 4924425"/>
                <a:gd name="connsiteY222" fmla="*/ 9049 h 38100"/>
                <a:gd name="connsiteX223" fmla="*/ 1722596 w 4924425"/>
                <a:gd name="connsiteY223" fmla="*/ 9049 h 38100"/>
                <a:gd name="connsiteX224" fmla="*/ 1718786 w 4924425"/>
                <a:gd name="connsiteY224" fmla="*/ 12859 h 38100"/>
                <a:gd name="connsiteX225" fmla="*/ 1718786 w 4924425"/>
                <a:gd name="connsiteY225" fmla="*/ 18574 h 38100"/>
                <a:gd name="connsiteX226" fmla="*/ 1703546 w 4924425"/>
                <a:gd name="connsiteY226" fmla="*/ 9049 h 38100"/>
                <a:gd name="connsiteX227" fmla="*/ 1682591 w 4924425"/>
                <a:gd name="connsiteY227" fmla="*/ 9049 h 38100"/>
                <a:gd name="connsiteX228" fmla="*/ 1682591 w 4924425"/>
                <a:gd name="connsiteY228" fmla="*/ 12859 h 38100"/>
                <a:gd name="connsiteX229" fmla="*/ 1703546 w 4924425"/>
                <a:gd name="connsiteY229" fmla="*/ 35719 h 38100"/>
                <a:gd name="connsiteX230" fmla="*/ 1808321 w 4924425"/>
                <a:gd name="connsiteY230" fmla="*/ 35719 h 38100"/>
                <a:gd name="connsiteX231" fmla="*/ 1823561 w 4924425"/>
                <a:gd name="connsiteY231" fmla="*/ 10954 h 38100"/>
                <a:gd name="connsiteX232" fmla="*/ 1795939 w 4924425"/>
                <a:gd name="connsiteY232" fmla="*/ 9049 h 38100"/>
                <a:gd name="connsiteX233" fmla="*/ 1795939 w 4924425"/>
                <a:gd name="connsiteY233" fmla="*/ 9049 h 38100"/>
                <a:gd name="connsiteX234" fmla="*/ 1795939 w 4924425"/>
                <a:gd name="connsiteY234" fmla="*/ 9049 h 38100"/>
                <a:gd name="connsiteX235" fmla="*/ 1795939 w 4924425"/>
                <a:gd name="connsiteY235" fmla="*/ 9049 h 38100"/>
                <a:gd name="connsiteX236" fmla="*/ 1421606 w 4924425"/>
                <a:gd name="connsiteY236" fmla="*/ 9049 h 38100"/>
                <a:gd name="connsiteX237" fmla="*/ 1423511 w 4924425"/>
                <a:gd name="connsiteY237" fmla="*/ 33814 h 38100"/>
                <a:gd name="connsiteX238" fmla="*/ 1470184 w 4924425"/>
                <a:gd name="connsiteY238" fmla="*/ 33814 h 38100"/>
                <a:gd name="connsiteX239" fmla="*/ 1464469 w 4924425"/>
                <a:gd name="connsiteY239" fmla="*/ 7144 h 38100"/>
                <a:gd name="connsiteX240" fmla="*/ 1421606 w 4924425"/>
                <a:gd name="connsiteY240" fmla="*/ 9049 h 38100"/>
                <a:gd name="connsiteX241" fmla="*/ 1421606 w 4924425"/>
                <a:gd name="connsiteY241" fmla="*/ 9049 h 38100"/>
                <a:gd name="connsiteX242" fmla="*/ 1421606 w 4924425"/>
                <a:gd name="connsiteY242" fmla="*/ 9049 h 38100"/>
                <a:gd name="connsiteX243" fmla="*/ 1421606 w 4924425"/>
                <a:gd name="connsiteY243" fmla="*/ 9049 h 38100"/>
                <a:gd name="connsiteX244" fmla="*/ 1369219 w 4924425"/>
                <a:gd name="connsiteY244" fmla="*/ 9049 h 38100"/>
                <a:gd name="connsiteX245" fmla="*/ 1390174 w 4924425"/>
                <a:gd name="connsiteY245" fmla="*/ 12859 h 38100"/>
                <a:gd name="connsiteX246" fmla="*/ 1392079 w 4924425"/>
                <a:gd name="connsiteY246" fmla="*/ 9049 h 38100"/>
                <a:gd name="connsiteX247" fmla="*/ 1369219 w 4924425"/>
                <a:gd name="connsiteY247" fmla="*/ 9049 h 38100"/>
                <a:gd name="connsiteX248" fmla="*/ 1369219 w 4924425"/>
                <a:gd name="connsiteY248" fmla="*/ 9049 h 38100"/>
                <a:gd name="connsiteX249" fmla="*/ 1369219 w 4924425"/>
                <a:gd name="connsiteY249" fmla="*/ 9049 h 38100"/>
                <a:gd name="connsiteX250" fmla="*/ 1369219 w 4924425"/>
                <a:gd name="connsiteY250" fmla="*/ 9049 h 38100"/>
                <a:gd name="connsiteX251" fmla="*/ 1309211 w 4924425"/>
                <a:gd name="connsiteY251" fmla="*/ 9049 h 38100"/>
                <a:gd name="connsiteX252" fmla="*/ 1309211 w 4924425"/>
                <a:gd name="connsiteY252" fmla="*/ 12859 h 38100"/>
                <a:gd name="connsiteX253" fmla="*/ 1305401 w 4924425"/>
                <a:gd name="connsiteY253" fmla="*/ 35719 h 38100"/>
                <a:gd name="connsiteX254" fmla="*/ 1322546 w 4924425"/>
                <a:gd name="connsiteY254" fmla="*/ 35719 h 38100"/>
                <a:gd name="connsiteX255" fmla="*/ 1314926 w 4924425"/>
                <a:gd name="connsiteY255" fmla="*/ 10954 h 38100"/>
                <a:gd name="connsiteX256" fmla="*/ 1309211 w 4924425"/>
                <a:gd name="connsiteY256" fmla="*/ 9049 h 38100"/>
                <a:gd name="connsiteX257" fmla="*/ 1309211 w 4924425"/>
                <a:gd name="connsiteY257" fmla="*/ 9049 h 38100"/>
                <a:gd name="connsiteX258" fmla="*/ 1309211 w 4924425"/>
                <a:gd name="connsiteY258" fmla="*/ 9049 h 38100"/>
                <a:gd name="connsiteX259" fmla="*/ 1309211 w 4924425"/>
                <a:gd name="connsiteY259" fmla="*/ 9049 h 38100"/>
                <a:gd name="connsiteX260" fmla="*/ 1198721 w 4924425"/>
                <a:gd name="connsiteY260" fmla="*/ 9049 h 38100"/>
                <a:gd name="connsiteX261" fmla="*/ 1202531 w 4924425"/>
                <a:gd name="connsiteY261" fmla="*/ 24289 h 38100"/>
                <a:gd name="connsiteX262" fmla="*/ 1191101 w 4924425"/>
                <a:gd name="connsiteY262" fmla="*/ 24289 h 38100"/>
                <a:gd name="connsiteX263" fmla="*/ 1177766 w 4924425"/>
                <a:gd name="connsiteY263" fmla="*/ 9049 h 38100"/>
                <a:gd name="connsiteX264" fmla="*/ 1160621 w 4924425"/>
                <a:gd name="connsiteY264" fmla="*/ 9049 h 38100"/>
                <a:gd name="connsiteX265" fmla="*/ 1173956 w 4924425"/>
                <a:gd name="connsiteY265" fmla="*/ 33814 h 38100"/>
                <a:gd name="connsiteX266" fmla="*/ 1209199 w 4924425"/>
                <a:gd name="connsiteY266" fmla="*/ 33814 h 38100"/>
                <a:gd name="connsiteX267" fmla="*/ 1211104 w 4924425"/>
                <a:gd name="connsiteY267" fmla="*/ 9049 h 38100"/>
                <a:gd name="connsiteX268" fmla="*/ 1198721 w 4924425"/>
                <a:gd name="connsiteY268" fmla="*/ 9049 h 38100"/>
                <a:gd name="connsiteX269" fmla="*/ 1198721 w 4924425"/>
                <a:gd name="connsiteY269" fmla="*/ 9049 h 38100"/>
                <a:gd name="connsiteX270" fmla="*/ 1198721 w 4924425"/>
                <a:gd name="connsiteY270" fmla="*/ 9049 h 38100"/>
                <a:gd name="connsiteX271" fmla="*/ 1198721 w 4924425"/>
                <a:gd name="connsiteY271" fmla="*/ 9049 h 38100"/>
                <a:gd name="connsiteX272" fmla="*/ 1149191 w 4924425"/>
                <a:gd name="connsiteY272" fmla="*/ 9049 h 38100"/>
                <a:gd name="connsiteX273" fmla="*/ 1149191 w 4924425"/>
                <a:gd name="connsiteY273" fmla="*/ 12859 h 38100"/>
                <a:gd name="connsiteX274" fmla="*/ 1156811 w 4924425"/>
                <a:gd name="connsiteY274" fmla="*/ 9049 h 38100"/>
                <a:gd name="connsiteX275" fmla="*/ 1149191 w 4924425"/>
                <a:gd name="connsiteY275" fmla="*/ 9049 h 38100"/>
                <a:gd name="connsiteX276" fmla="*/ 1149191 w 4924425"/>
                <a:gd name="connsiteY276" fmla="*/ 9049 h 38100"/>
                <a:gd name="connsiteX277" fmla="*/ 1149191 w 4924425"/>
                <a:gd name="connsiteY277" fmla="*/ 9049 h 38100"/>
                <a:gd name="connsiteX278" fmla="*/ 1149191 w 4924425"/>
                <a:gd name="connsiteY278" fmla="*/ 9049 h 38100"/>
                <a:gd name="connsiteX279" fmla="*/ 1108234 w 4924425"/>
                <a:gd name="connsiteY279" fmla="*/ 9049 h 38100"/>
                <a:gd name="connsiteX280" fmla="*/ 1098709 w 4924425"/>
                <a:gd name="connsiteY280" fmla="*/ 33814 h 38100"/>
                <a:gd name="connsiteX281" fmla="*/ 1113949 w 4924425"/>
                <a:gd name="connsiteY281" fmla="*/ 33814 h 38100"/>
                <a:gd name="connsiteX282" fmla="*/ 1117759 w 4924425"/>
                <a:gd name="connsiteY282" fmla="*/ 9049 h 38100"/>
                <a:gd name="connsiteX283" fmla="*/ 1108234 w 4924425"/>
                <a:gd name="connsiteY283" fmla="*/ 9049 h 38100"/>
                <a:gd name="connsiteX284" fmla="*/ 1108234 w 4924425"/>
                <a:gd name="connsiteY284" fmla="*/ 9049 h 38100"/>
                <a:gd name="connsiteX285" fmla="*/ 1108234 w 4924425"/>
                <a:gd name="connsiteY285" fmla="*/ 9049 h 38100"/>
                <a:gd name="connsiteX286" fmla="*/ 1108234 w 4924425"/>
                <a:gd name="connsiteY286" fmla="*/ 9049 h 38100"/>
                <a:gd name="connsiteX287" fmla="*/ 1052036 w 4924425"/>
                <a:gd name="connsiteY287" fmla="*/ 9049 h 38100"/>
                <a:gd name="connsiteX288" fmla="*/ 1053941 w 4924425"/>
                <a:gd name="connsiteY288" fmla="*/ 18574 h 38100"/>
                <a:gd name="connsiteX289" fmla="*/ 1084421 w 4924425"/>
                <a:gd name="connsiteY289" fmla="*/ 18574 h 38100"/>
                <a:gd name="connsiteX290" fmla="*/ 1084421 w 4924425"/>
                <a:gd name="connsiteY290" fmla="*/ 9049 h 38100"/>
                <a:gd name="connsiteX291" fmla="*/ 1052036 w 4924425"/>
                <a:gd name="connsiteY291" fmla="*/ 9049 h 38100"/>
                <a:gd name="connsiteX292" fmla="*/ 1052036 w 4924425"/>
                <a:gd name="connsiteY292" fmla="*/ 9049 h 38100"/>
                <a:gd name="connsiteX293" fmla="*/ 1052036 w 4924425"/>
                <a:gd name="connsiteY293" fmla="*/ 9049 h 38100"/>
                <a:gd name="connsiteX294" fmla="*/ 1052036 w 4924425"/>
                <a:gd name="connsiteY294" fmla="*/ 9049 h 38100"/>
                <a:gd name="connsiteX295" fmla="*/ 961549 w 4924425"/>
                <a:gd name="connsiteY295" fmla="*/ 9049 h 38100"/>
                <a:gd name="connsiteX296" fmla="*/ 972979 w 4924425"/>
                <a:gd name="connsiteY296" fmla="*/ 35719 h 38100"/>
                <a:gd name="connsiteX297" fmla="*/ 978694 w 4924425"/>
                <a:gd name="connsiteY297" fmla="*/ 35719 h 38100"/>
                <a:gd name="connsiteX298" fmla="*/ 999649 w 4924425"/>
                <a:gd name="connsiteY298" fmla="*/ 12859 h 38100"/>
                <a:gd name="connsiteX299" fmla="*/ 993934 w 4924425"/>
                <a:gd name="connsiteY299" fmla="*/ 12859 h 38100"/>
                <a:gd name="connsiteX300" fmla="*/ 993934 w 4924425"/>
                <a:gd name="connsiteY300" fmla="*/ 18574 h 38100"/>
                <a:gd name="connsiteX301" fmla="*/ 988219 w 4924425"/>
                <a:gd name="connsiteY301" fmla="*/ 9049 h 38100"/>
                <a:gd name="connsiteX302" fmla="*/ 961549 w 4924425"/>
                <a:gd name="connsiteY302" fmla="*/ 9049 h 38100"/>
                <a:gd name="connsiteX303" fmla="*/ 961549 w 4924425"/>
                <a:gd name="connsiteY303" fmla="*/ 9049 h 38100"/>
                <a:gd name="connsiteX304" fmla="*/ 961549 w 4924425"/>
                <a:gd name="connsiteY304" fmla="*/ 9049 h 38100"/>
                <a:gd name="connsiteX305" fmla="*/ 961549 w 4924425"/>
                <a:gd name="connsiteY305" fmla="*/ 9049 h 38100"/>
                <a:gd name="connsiteX306" fmla="*/ 625316 w 4924425"/>
                <a:gd name="connsiteY306" fmla="*/ 9049 h 38100"/>
                <a:gd name="connsiteX307" fmla="*/ 644366 w 4924425"/>
                <a:gd name="connsiteY307" fmla="*/ 33814 h 38100"/>
                <a:gd name="connsiteX308" fmla="*/ 824389 w 4924425"/>
                <a:gd name="connsiteY308" fmla="*/ 33814 h 38100"/>
                <a:gd name="connsiteX309" fmla="*/ 820579 w 4924425"/>
                <a:gd name="connsiteY309" fmla="*/ 30004 h 38100"/>
                <a:gd name="connsiteX310" fmla="*/ 832009 w 4924425"/>
                <a:gd name="connsiteY310" fmla="*/ 24289 h 38100"/>
                <a:gd name="connsiteX311" fmla="*/ 832009 w 4924425"/>
                <a:gd name="connsiteY311" fmla="*/ 30004 h 38100"/>
                <a:gd name="connsiteX312" fmla="*/ 837724 w 4924425"/>
                <a:gd name="connsiteY312" fmla="*/ 30004 h 38100"/>
                <a:gd name="connsiteX313" fmla="*/ 839629 w 4924425"/>
                <a:gd name="connsiteY313" fmla="*/ 33814 h 38100"/>
                <a:gd name="connsiteX314" fmla="*/ 901541 w 4924425"/>
                <a:gd name="connsiteY314" fmla="*/ 33814 h 38100"/>
                <a:gd name="connsiteX315" fmla="*/ 895826 w 4924425"/>
                <a:gd name="connsiteY315" fmla="*/ 7144 h 38100"/>
                <a:gd name="connsiteX316" fmla="*/ 625316 w 4924425"/>
                <a:gd name="connsiteY316" fmla="*/ 9049 h 38100"/>
                <a:gd name="connsiteX317" fmla="*/ 625316 w 4924425"/>
                <a:gd name="connsiteY317" fmla="*/ 9049 h 38100"/>
                <a:gd name="connsiteX318" fmla="*/ 625316 w 4924425"/>
                <a:gd name="connsiteY318" fmla="*/ 9049 h 38100"/>
                <a:gd name="connsiteX319" fmla="*/ 625316 w 4924425"/>
                <a:gd name="connsiteY319" fmla="*/ 9049 h 38100"/>
                <a:gd name="connsiteX320" fmla="*/ 4916329 w 4924425"/>
                <a:gd name="connsiteY320" fmla="*/ 33814 h 38100"/>
                <a:gd name="connsiteX321" fmla="*/ 4916329 w 4924425"/>
                <a:gd name="connsiteY321" fmla="*/ 30004 h 38100"/>
                <a:gd name="connsiteX322" fmla="*/ 4897279 w 4924425"/>
                <a:gd name="connsiteY322" fmla="*/ 30004 h 38100"/>
                <a:gd name="connsiteX323" fmla="*/ 4897279 w 4924425"/>
                <a:gd name="connsiteY323" fmla="*/ 33814 h 38100"/>
                <a:gd name="connsiteX324" fmla="*/ 4916329 w 4924425"/>
                <a:gd name="connsiteY324" fmla="*/ 33814 h 38100"/>
                <a:gd name="connsiteX325" fmla="*/ 4916329 w 4924425"/>
                <a:gd name="connsiteY325" fmla="*/ 33814 h 38100"/>
                <a:gd name="connsiteX326" fmla="*/ 4916329 w 4924425"/>
                <a:gd name="connsiteY326" fmla="*/ 33814 h 38100"/>
                <a:gd name="connsiteX327" fmla="*/ 4916329 w 4924425"/>
                <a:gd name="connsiteY327" fmla="*/ 33814 h 38100"/>
                <a:gd name="connsiteX328" fmla="*/ 3579019 w 4924425"/>
                <a:gd name="connsiteY328" fmla="*/ 33814 h 38100"/>
                <a:gd name="connsiteX329" fmla="*/ 3575209 w 4924425"/>
                <a:gd name="connsiteY329" fmla="*/ 30004 h 38100"/>
                <a:gd name="connsiteX330" fmla="*/ 3573304 w 4924425"/>
                <a:gd name="connsiteY330" fmla="*/ 33814 h 38100"/>
                <a:gd name="connsiteX331" fmla="*/ 3579019 w 4924425"/>
                <a:gd name="connsiteY331" fmla="*/ 33814 h 38100"/>
                <a:gd name="connsiteX332" fmla="*/ 3579019 w 4924425"/>
                <a:gd name="connsiteY332" fmla="*/ 33814 h 38100"/>
                <a:gd name="connsiteX333" fmla="*/ 3579019 w 4924425"/>
                <a:gd name="connsiteY333" fmla="*/ 33814 h 38100"/>
                <a:gd name="connsiteX334" fmla="*/ 3579019 w 4924425"/>
                <a:gd name="connsiteY334" fmla="*/ 33814 h 38100"/>
                <a:gd name="connsiteX335" fmla="*/ 3024664 w 4924425"/>
                <a:gd name="connsiteY335" fmla="*/ 33814 h 38100"/>
                <a:gd name="connsiteX336" fmla="*/ 3003709 w 4924425"/>
                <a:gd name="connsiteY336" fmla="*/ 24289 h 38100"/>
                <a:gd name="connsiteX337" fmla="*/ 2999899 w 4924425"/>
                <a:gd name="connsiteY337" fmla="*/ 33814 h 38100"/>
                <a:gd name="connsiteX338" fmla="*/ 3024664 w 4924425"/>
                <a:gd name="connsiteY338" fmla="*/ 33814 h 38100"/>
                <a:gd name="connsiteX339" fmla="*/ 3024664 w 4924425"/>
                <a:gd name="connsiteY339" fmla="*/ 33814 h 38100"/>
                <a:gd name="connsiteX340" fmla="*/ 3024664 w 4924425"/>
                <a:gd name="connsiteY340" fmla="*/ 33814 h 38100"/>
                <a:gd name="connsiteX341" fmla="*/ 3024664 w 4924425"/>
                <a:gd name="connsiteY341" fmla="*/ 33814 h 38100"/>
                <a:gd name="connsiteX342" fmla="*/ 2947511 w 4924425"/>
                <a:gd name="connsiteY342" fmla="*/ 33814 h 38100"/>
                <a:gd name="connsiteX343" fmla="*/ 2947511 w 4924425"/>
                <a:gd name="connsiteY343" fmla="*/ 24289 h 38100"/>
                <a:gd name="connsiteX344" fmla="*/ 2934176 w 4924425"/>
                <a:gd name="connsiteY344" fmla="*/ 33814 h 38100"/>
                <a:gd name="connsiteX345" fmla="*/ 2947511 w 4924425"/>
                <a:gd name="connsiteY345" fmla="*/ 33814 h 38100"/>
                <a:gd name="connsiteX346" fmla="*/ 2947511 w 4924425"/>
                <a:gd name="connsiteY346" fmla="*/ 33814 h 38100"/>
                <a:gd name="connsiteX347" fmla="*/ 2947511 w 4924425"/>
                <a:gd name="connsiteY347" fmla="*/ 33814 h 38100"/>
                <a:gd name="connsiteX348" fmla="*/ 2947511 w 4924425"/>
                <a:gd name="connsiteY348" fmla="*/ 33814 h 38100"/>
                <a:gd name="connsiteX349" fmla="*/ 2404586 w 4924425"/>
                <a:gd name="connsiteY349" fmla="*/ 33814 h 38100"/>
                <a:gd name="connsiteX350" fmla="*/ 2408396 w 4924425"/>
                <a:gd name="connsiteY350" fmla="*/ 24289 h 38100"/>
                <a:gd name="connsiteX351" fmla="*/ 2383631 w 4924425"/>
                <a:gd name="connsiteY351" fmla="*/ 24289 h 38100"/>
                <a:gd name="connsiteX352" fmla="*/ 2377916 w 4924425"/>
                <a:gd name="connsiteY352" fmla="*/ 33814 h 38100"/>
                <a:gd name="connsiteX353" fmla="*/ 2404586 w 4924425"/>
                <a:gd name="connsiteY353" fmla="*/ 33814 h 38100"/>
                <a:gd name="connsiteX354" fmla="*/ 2404586 w 4924425"/>
                <a:gd name="connsiteY354" fmla="*/ 33814 h 38100"/>
                <a:gd name="connsiteX355" fmla="*/ 2404586 w 4924425"/>
                <a:gd name="connsiteY355" fmla="*/ 33814 h 38100"/>
                <a:gd name="connsiteX356" fmla="*/ 2404586 w 4924425"/>
                <a:gd name="connsiteY356" fmla="*/ 33814 h 38100"/>
                <a:gd name="connsiteX357" fmla="*/ 437674 w 4924425"/>
                <a:gd name="connsiteY357" fmla="*/ 33814 h 38100"/>
                <a:gd name="connsiteX358" fmla="*/ 396716 w 4924425"/>
                <a:gd name="connsiteY358" fmla="*/ 30004 h 38100"/>
                <a:gd name="connsiteX359" fmla="*/ 377666 w 4924425"/>
                <a:gd name="connsiteY359" fmla="*/ 24289 h 38100"/>
                <a:gd name="connsiteX360" fmla="*/ 371951 w 4924425"/>
                <a:gd name="connsiteY360" fmla="*/ 30004 h 38100"/>
                <a:gd name="connsiteX361" fmla="*/ 375761 w 4924425"/>
                <a:gd name="connsiteY361" fmla="*/ 33814 h 38100"/>
                <a:gd name="connsiteX362" fmla="*/ 437674 w 4924425"/>
                <a:gd name="connsiteY362" fmla="*/ 33814 h 38100"/>
                <a:gd name="connsiteX363" fmla="*/ 437674 w 4924425"/>
                <a:gd name="connsiteY363" fmla="*/ 33814 h 38100"/>
                <a:gd name="connsiteX364" fmla="*/ 437674 w 4924425"/>
                <a:gd name="connsiteY364" fmla="*/ 33814 h 38100"/>
                <a:gd name="connsiteX365" fmla="*/ 437674 w 4924425"/>
                <a:gd name="connsiteY365" fmla="*/ 33814 h 38100"/>
                <a:gd name="connsiteX366" fmla="*/ 358616 w 4924425"/>
                <a:gd name="connsiteY366" fmla="*/ 33814 h 38100"/>
                <a:gd name="connsiteX367" fmla="*/ 352901 w 4924425"/>
                <a:gd name="connsiteY367" fmla="*/ 30004 h 38100"/>
                <a:gd name="connsiteX368" fmla="*/ 349091 w 4924425"/>
                <a:gd name="connsiteY368" fmla="*/ 33814 h 38100"/>
                <a:gd name="connsiteX369" fmla="*/ 358616 w 4924425"/>
                <a:gd name="connsiteY369" fmla="*/ 33814 h 38100"/>
                <a:gd name="connsiteX370" fmla="*/ 358616 w 4924425"/>
                <a:gd name="connsiteY370" fmla="*/ 33814 h 38100"/>
                <a:gd name="connsiteX371" fmla="*/ 358616 w 4924425"/>
                <a:gd name="connsiteY371" fmla="*/ 33814 h 38100"/>
                <a:gd name="connsiteX372" fmla="*/ 358616 w 4924425"/>
                <a:gd name="connsiteY372" fmla="*/ 33814 h 38100"/>
                <a:gd name="connsiteX373" fmla="*/ 30004 w 4924425"/>
                <a:gd name="connsiteY373" fmla="*/ 33814 h 38100"/>
                <a:gd name="connsiteX374" fmla="*/ 18574 w 4924425"/>
                <a:gd name="connsiteY374" fmla="*/ 30004 h 38100"/>
                <a:gd name="connsiteX375" fmla="*/ 7144 w 4924425"/>
                <a:gd name="connsiteY375" fmla="*/ 33814 h 38100"/>
                <a:gd name="connsiteX376" fmla="*/ 30004 w 4924425"/>
                <a:gd name="connsiteY376" fmla="*/ 33814 h 38100"/>
                <a:gd name="connsiteX377" fmla="*/ 30004 w 4924425"/>
                <a:gd name="connsiteY377" fmla="*/ 33814 h 38100"/>
                <a:gd name="connsiteX378" fmla="*/ 30004 w 4924425"/>
                <a:gd name="connsiteY378" fmla="*/ 33814 h 38100"/>
                <a:gd name="connsiteX379" fmla="*/ 30004 w 4924425"/>
                <a:gd name="connsiteY379" fmla="*/ 33814 h 38100"/>
                <a:gd name="connsiteX380" fmla="*/ 3289459 w 4924425"/>
                <a:gd name="connsiteY380" fmla="*/ 24289 h 38100"/>
                <a:gd name="connsiteX381" fmla="*/ 3278029 w 4924425"/>
                <a:gd name="connsiteY381" fmla="*/ 24289 h 38100"/>
                <a:gd name="connsiteX382" fmla="*/ 3289459 w 4924425"/>
                <a:gd name="connsiteY382" fmla="*/ 24289 h 38100"/>
                <a:gd name="connsiteX383" fmla="*/ 3289459 w 4924425"/>
                <a:gd name="connsiteY383" fmla="*/ 24289 h 38100"/>
                <a:gd name="connsiteX384" fmla="*/ 3289459 w 4924425"/>
                <a:gd name="connsiteY384" fmla="*/ 24289 h 38100"/>
                <a:gd name="connsiteX385" fmla="*/ 3289459 w 4924425"/>
                <a:gd name="connsiteY385" fmla="*/ 24289 h 38100"/>
                <a:gd name="connsiteX386" fmla="*/ 874871 w 4924425"/>
                <a:gd name="connsiteY386" fmla="*/ 10954 h 38100"/>
                <a:gd name="connsiteX387" fmla="*/ 874871 w 4924425"/>
                <a:gd name="connsiteY387" fmla="*/ 22384 h 38100"/>
                <a:gd name="connsiteX388" fmla="*/ 869156 w 4924425"/>
                <a:gd name="connsiteY388" fmla="*/ 22384 h 38100"/>
                <a:gd name="connsiteX389" fmla="*/ 869156 w 4924425"/>
                <a:gd name="connsiteY389" fmla="*/ 10954 h 38100"/>
                <a:gd name="connsiteX390" fmla="*/ 874871 w 4924425"/>
                <a:gd name="connsiteY390" fmla="*/ 10954 h 38100"/>
                <a:gd name="connsiteX391" fmla="*/ 874871 w 4924425"/>
                <a:gd name="connsiteY391" fmla="*/ 10954 h 38100"/>
                <a:gd name="connsiteX392" fmla="*/ 874871 w 4924425"/>
                <a:gd name="connsiteY392" fmla="*/ 10954 h 38100"/>
                <a:gd name="connsiteX393" fmla="*/ 874871 w 4924425"/>
                <a:gd name="connsiteY393" fmla="*/ 10954 h 38100"/>
                <a:gd name="connsiteX394" fmla="*/ 2761774 w 4924425"/>
                <a:gd name="connsiteY394" fmla="*/ 10954 h 38100"/>
                <a:gd name="connsiteX395" fmla="*/ 2750344 w 4924425"/>
                <a:gd name="connsiteY395" fmla="*/ 22384 h 38100"/>
                <a:gd name="connsiteX396" fmla="*/ 2750344 w 4924425"/>
                <a:gd name="connsiteY396" fmla="*/ 10954 h 38100"/>
                <a:gd name="connsiteX397" fmla="*/ 2761774 w 4924425"/>
                <a:gd name="connsiteY397" fmla="*/ 10954 h 38100"/>
                <a:gd name="connsiteX398" fmla="*/ 2761774 w 4924425"/>
                <a:gd name="connsiteY398" fmla="*/ 10954 h 38100"/>
                <a:gd name="connsiteX399" fmla="*/ 2761774 w 4924425"/>
                <a:gd name="connsiteY399" fmla="*/ 10954 h 38100"/>
                <a:gd name="connsiteX400" fmla="*/ 2761774 w 4924425"/>
                <a:gd name="connsiteY400" fmla="*/ 10954 h 38100"/>
                <a:gd name="connsiteX401" fmla="*/ 3420904 w 4924425"/>
                <a:gd name="connsiteY401" fmla="*/ 10954 h 38100"/>
                <a:gd name="connsiteX402" fmla="*/ 3426619 w 4924425"/>
                <a:gd name="connsiteY402" fmla="*/ 30004 h 38100"/>
                <a:gd name="connsiteX403" fmla="*/ 3415189 w 4924425"/>
                <a:gd name="connsiteY403" fmla="*/ 30004 h 38100"/>
                <a:gd name="connsiteX404" fmla="*/ 3420904 w 4924425"/>
                <a:gd name="connsiteY404" fmla="*/ 10954 h 38100"/>
                <a:gd name="connsiteX405" fmla="*/ 3420904 w 4924425"/>
                <a:gd name="connsiteY405" fmla="*/ 10954 h 38100"/>
                <a:gd name="connsiteX406" fmla="*/ 3420904 w 4924425"/>
                <a:gd name="connsiteY406" fmla="*/ 10954 h 38100"/>
                <a:gd name="connsiteX407" fmla="*/ 3420904 w 4924425"/>
                <a:gd name="connsiteY407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4924425" h="38100">
                  <a:moveTo>
                    <a:pt x="4901089" y="9049"/>
                  </a:moveTo>
                  <a:cubicBezTo>
                    <a:pt x="4901089" y="10954"/>
                    <a:pt x="4901089" y="10954"/>
                    <a:pt x="4904899" y="12859"/>
                  </a:cubicBezTo>
                  <a:cubicBezTo>
                    <a:pt x="4912519" y="22384"/>
                    <a:pt x="4910614" y="18574"/>
                    <a:pt x="4916329" y="31909"/>
                  </a:cubicBezTo>
                  <a:lnTo>
                    <a:pt x="4922044" y="31909"/>
                  </a:lnTo>
                  <a:cubicBezTo>
                    <a:pt x="4922044" y="20479"/>
                    <a:pt x="4923949" y="14764"/>
                    <a:pt x="4925854" y="9049"/>
                  </a:cubicBezTo>
                  <a:lnTo>
                    <a:pt x="4901089" y="9049"/>
                  </a:lnTo>
                  <a:lnTo>
                    <a:pt x="4901089" y="9049"/>
                  </a:lnTo>
                  <a:lnTo>
                    <a:pt x="4901089" y="9049"/>
                  </a:lnTo>
                  <a:lnTo>
                    <a:pt x="4901089" y="9049"/>
                  </a:lnTo>
                  <a:close/>
                  <a:moveTo>
                    <a:pt x="4841081" y="9049"/>
                  </a:moveTo>
                  <a:lnTo>
                    <a:pt x="4841081" y="12859"/>
                  </a:lnTo>
                  <a:cubicBezTo>
                    <a:pt x="4854417" y="12859"/>
                    <a:pt x="4860131" y="12859"/>
                    <a:pt x="4867751" y="9049"/>
                  </a:cubicBezTo>
                  <a:lnTo>
                    <a:pt x="4841081" y="9049"/>
                  </a:lnTo>
                  <a:lnTo>
                    <a:pt x="4841081" y="9049"/>
                  </a:lnTo>
                  <a:lnTo>
                    <a:pt x="4841081" y="9049"/>
                  </a:lnTo>
                  <a:lnTo>
                    <a:pt x="4841081" y="9049"/>
                  </a:lnTo>
                  <a:close/>
                  <a:moveTo>
                    <a:pt x="4803934" y="9049"/>
                  </a:moveTo>
                  <a:lnTo>
                    <a:pt x="4803934" y="18574"/>
                  </a:lnTo>
                  <a:lnTo>
                    <a:pt x="4798219" y="18574"/>
                  </a:lnTo>
                  <a:lnTo>
                    <a:pt x="4798219" y="9049"/>
                  </a:lnTo>
                  <a:lnTo>
                    <a:pt x="4777264" y="9049"/>
                  </a:lnTo>
                  <a:cubicBezTo>
                    <a:pt x="4781074" y="16669"/>
                    <a:pt x="4786789" y="24289"/>
                    <a:pt x="4788694" y="33814"/>
                  </a:cubicBezTo>
                  <a:lnTo>
                    <a:pt x="4825842" y="33814"/>
                  </a:lnTo>
                  <a:cubicBezTo>
                    <a:pt x="4831556" y="26194"/>
                    <a:pt x="4837271" y="18574"/>
                    <a:pt x="4842987" y="10954"/>
                  </a:cubicBezTo>
                  <a:cubicBezTo>
                    <a:pt x="4822031" y="10954"/>
                    <a:pt x="4820126" y="18574"/>
                    <a:pt x="4820126" y="7144"/>
                  </a:cubicBezTo>
                  <a:lnTo>
                    <a:pt x="4803934" y="9049"/>
                  </a:lnTo>
                  <a:lnTo>
                    <a:pt x="4803934" y="9049"/>
                  </a:lnTo>
                  <a:lnTo>
                    <a:pt x="4803934" y="9049"/>
                  </a:lnTo>
                  <a:lnTo>
                    <a:pt x="4803934" y="9049"/>
                  </a:lnTo>
                  <a:close/>
                  <a:moveTo>
                    <a:pt x="4724876" y="9049"/>
                  </a:moveTo>
                  <a:cubicBezTo>
                    <a:pt x="4724876" y="16669"/>
                    <a:pt x="4726781" y="26194"/>
                    <a:pt x="4728687" y="33814"/>
                  </a:cubicBezTo>
                  <a:lnTo>
                    <a:pt x="4743926" y="33814"/>
                  </a:lnTo>
                  <a:cubicBezTo>
                    <a:pt x="4742021" y="26194"/>
                    <a:pt x="4742021" y="18574"/>
                    <a:pt x="4742021" y="9049"/>
                  </a:cubicBezTo>
                  <a:lnTo>
                    <a:pt x="4724876" y="9049"/>
                  </a:lnTo>
                  <a:lnTo>
                    <a:pt x="4724876" y="9049"/>
                  </a:lnTo>
                  <a:lnTo>
                    <a:pt x="4724876" y="9049"/>
                  </a:lnTo>
                  <a:lnTo>
                    <a:pt x="4724876" y="9049"/>
                  </a:lnTo>
                  <a:close/>
                  <a:moveTo>
                    <a:pt x="3804761" y="9049"/>
                  </a:moveTo>
                  <a:lnTo>
                    <a:pt x="3804761" y="18574"/>
                  </a:lnTo>
                  <a:lnTo>
                    <a:pt x="3799046" y="18574"/>
                  </a:lnTo>
                  <a:lnTo>
                    <a:pt x="3799046" y="9049"/>
                  </a:lnTo>
                  <a:lnTo>
                    <a:pt x="3693319" y="9049"/>
                  </a:lnTo>
                  <a:cubicBezTo>
                    <a:pt x="3687604" y="10954"/>
                    <a:pt x="3683794" y="10954"/>
                    <a:pt x="3676174" y="12859"/>
                  </a:cubicBezTo>
                  <a:lnTo>
                    <a:pt x="3676174" y="18574"/>
                  </a:lnTo>
                  <a:cubicBezTo>
                    <a:pt x="3702844" y="18574"/>
                    <a:pt x="3708559" y="18574"/>
                    <a:pt x="3719036" y="33814"/>
                  </a:cubicBezTo>
                  <a:lnTo>
                    <a:pt x="3815239" y="33814"/>
                  </a:lnTo>
                  <a:cubicBezTo>
                    <a:pt x="3822859" y="24289"/>
                    <a:pt x="3828574" y="16669"/>
                    <a:pt x="3834289" y="9049"/>
                  </a:cubicBezTo>
                  <a:lnTo>
                    <a:pt x="3804761" y="9049"/>
                  </a:lnTo>
                  <a:lnTo>
                    <a:pt x="3804761" y="9049"/>
                  </a:lnTo>
                  <a:lnTo>
                    <a:pt x="3804761" y="9049"/>
                  </a:lnTo>
                  <a:lnTo>
                    <a:pt x="3804761" y="9049"/>
                  </a:lnTo>
                  <a:close/>
                  <a:moveTo>
                    <a:pt x="3661886" y="9049"/>
                  </a:moveTo>
                  <a:lnTo>
                    <a:pt x="3661886" y="12859"/>
                  </a:lnTo>
                  <a:cubicBezTo>
                    <a:pt x="3673316" y="14764"/>
                    <a:pt x="3673316" y="12859"/>
                    <a:pt x="3673316" y="9049"/>
                  </a:cubicBezTo>
                  <a:lnTo>
                    <a:pt x="3661886" y="9049"/>
                  </a:lnTo>
                  <a:lnTo>
                    <a:pt x="3661886" y="9049"/>
                  </a:lnTo>
                  <a:lnTo>
                    <a:pt x="3661886" y="9049"/>
                  </a:lnTo>
                  <a:lnTo>
                    <a:pt x="3661886" y="9049"/>
                  </a:lnTo>
                  <a:close/>
                  <a:moveTo>
                    <a:pt x="3606641" y="9049"/>
                  </a:moveTo>
                  <a:cubicBezTo>
                    <a:pt x="3600926" y="14764"/>
                    <a:pt x="3593306" y="22384"/>
                    <a:pt x="3589496" y="31909"/>
                  </a:cubicBezTo>
                  <a:cubicBezTo>
                    <a:pt x="3593306" y="33814"/>
                    <a:pt x="3597116" y="33814"/>
                    <a:pt x="3599021" y="35719"/>
                  </a:cubicBezTo>
                  <a:lnTo>
                    <a:pt x="3629501" y="35719"/>
                  </a:lnTo>
                  <a:cubicBezTo>
                    <a:pt x="3627596" y="31909"/>
                    <a:pt x="3627596" y="30004"/>
                    <a:pt x="3625691" y="26194"/>
                  </a:cubicBezTo>
                  <a:cubicBezTo>
                    <a:pt x="3637121" y="16669"/>
                    <a:pt x="3637121" y="12859"/>
                    <a:pt x="3648551" y="10954"/>
                  </a:cubicBezTo>
                  <a:lnTo>
                    <a:pt x="3606641" y="9049"/>
                  </a:lnTo>
                  <a:lnTo>
                    <a:pt x="3606641" y="9049"/>
                  </a:lnTo>
                  <a:lnTo>
                    <a:pt x="3606641" y="9049"/>
                  </a:lnTo>
                  <a:lnTo>
                    <a:pt x="3606641" y="9049"/>
                  </a:lnTo>
                  <a:close/>
                  <a:moveTo>
                    <a:pt x="3513296" y="9049"/>
                  </a:moveTo>
                  <a:cubicBezTo>
                    <a:pt x="3513296" y="18574"/>
                    <a:pt x="3511391" y="28099"/>
                    <a:pt x="3507581" y="33814"/>
                  </a:cubicBezTo>
                  <a:lnTo>
                    <a:pt x="3561874" y="33814"/>
                  </a:lnTo>
                  <a:cubicBezTo>
                    <a:pt x="3559969" y="30004"/>
                    <a:pt x="3559969" y="28099"/>
                    <a:pt x="3558064" y="18574"/>
                  </a:cubicBezTo>
                  <a:cubicBezTo>
                    <a:pt x="3559969" y="12859"/>
                    <a:pt x="3563779" y="16669"/>
                    <a:pt x="3558064" y="12859"/>
                  </a:cubicBezTo>
                  <a:cubicBezTo>
                    <a:pt x="3558064" y="10954"/>
                    <a:pt x="3559969" y="10954"/>
                    <a:pt x="3561874" y="9049"/>
                  </a:cubicBezTo>
                  <a:lnTo>
                    <a:pt x="3513296" y="9049"/>
                  </a:lnTo>
                  <a:lnTo>
                    <a:pt x="3513296" y="9049"/>
                  </a:lnTo>
                  <a:lnTo>
                    <a:pt x="3513296" y="9049"/>
                  </a:lnTo>
                  <a:lnTo>
                    <a:pt x="3513296" y="9049"/>
                  </a:lnTo>
                  <a:close/>
                  <a:moveTo>
                    <a:pt x="3462814" y="9049"/>
                  </a:moveTo>
                  <a:cubicBezTo>
                    <a:pt x="3460909" y="20479"/>
                    <a:pt x="3460909" y="22384"/>
                    <a:pt x="3457099" y="31909"/>
                  </a:cubicBezTo>
                  <a:lnTo>
                    <a:pt x="3451384" y="31909"/>
                  </a:lnTo>
                  <a:lnTo>
                    <a:pt x="3451384" y="9049"/>
                  </a:lnTo>
                  <a:lnTo>
                    <a:pt x="3353276" y="9049"/>
                  </a:lnTo>
                  <a:lnTo>
                    <a:pt x="3353276" y="12859"/>
                  </a:lnTo>
                  <a:cubicBezTo>
                    <a:pt x="3364706" y="20479"/>
                    <a:pt x="3370421" y="24289"/>
                    <a:pt x="3374231" y="35719"/>
                  </a:cubicBezTo>
                  <a:lnTo>
                    <a:pt x="3480911" y="35719"/>
                  </a:lnTo>
                  <a:cubicBezTo>
                    <a:pt x="3479006" y="33814"/>
                    <a:pt x="3479006" y="30004"/>
                    <a:pt x="3477101" y="26194"/>
                  </a:cubicBezTo>
                  <a:cubicBezTo>
                    <a:pt x="3490436" y="24289"/>
                    <a:pt x="3488531" y="18574"/>
                    <a:pt x="3488531" y="10954"/>
                  </a:cubicBezTo>
                  <a:lnTo>
                    <a:pt x="3462814" y="9049"/>
                  </a:lnTo>
                  <a:lnTo>
                    <a:pt x="3462814" y="9049"/>
                  </a:lnTo>
                  <a:lnTo>
                    <a:pt x="3462814" y="9049"/>
                  </a:lnTo>
                  <a:lnTo>
                    <a:pt x="3462814" y="9049"/>
                  </a:lnTo>
                  <a:close/>
                  <a:moveTo>
                    <a:pt x="3310414" y="9049"/>
                  </a:moveTo>
                  <a:cubicBezTo>
                    <a:pt x="3312319" y="10954"/>
                    <a:pt x="3314224" y="10954"/>
                    <a:pt x="3314224" y="12859"/>
                  </a:cubicBezTo>
                  <a:cubicBezTo>
                    <a:pt x="3308509" y="18574"/>
                    <a:pt x="3312319" y="14764"/>
                    <a:pt x="3308509" y="24289"/>
                  </a:cubicBezTo>
                  <a:lnTo>
                    <a:pt x="3297079" y="24289"/>
                  </a:lnTo>
                  <a:lnTo>
                    <a:pt x="3297079" y="9049"/>
                  </a:lnTo>
                  <a:lnTo>
                    <a:pt x="3178969" y="9049"/>
                  </a:lnTo>
                  <a:cubicBezTo>
                    <a:pt x="3178969" y="12859"/>
                    <a:pt x="3178969" y="14764"/>
                    <a:pt x="3178969" y="18574"/>
                  </a:cubicBezTo>
                  <a:lnTo>
                    <a:pt x="3173254" y="18574"/>
                  </a:lnTo>
                  <a:cubicBezTo>
                    <a:pt x="3167539" y="10954"/>
                    <a:pt x="3167539" y="9049"/>
                    <a:pt x="3161824" y="9049"/>
                  </a:cubicBezTo>
                  <a:lnTo>
                    <a:pt x="3148489" y="9049"/>
                  </a:lnTo>
                  <a:lnTo>
                    <a:pt x="3148489" y="33814"/>
                  </a:lnTo>
                  <a:lnTo>
                    <a:pt x="3187541" y="33814"/>
                  </a:lnTo>
                  <a:cubicBezTo>
                    <a:pt x="3191351" y="28099"/>
                    <a:pt x="3195161" y="18574"/>
                    <a:pt x="3198971" y="10954"/>
                  </a:cubicBezTo>
                  <a:lnTo>
                    <a:pt x="3218021" y="10954"/>
                  </a:lnTo>
                  <a:cubicBezTo>
                    <a:pt x="3204686" y="28099"/>
                    <a:pt x="3206591" y="9049"/>
                    <a:pt x="3198971" y="30004"/>
                  </a:cubicBezTo>
                  <a:cubicBezTo>
                    <a:pt x="3212306" y="33814"/>
                    <a:pt x="3212306" y="30004"/>
                    <a:pt x="3212306" y="33814"/>
                  </a:cubicBezTo>
                  <a:lnTo>
                    <a:pt x="3242786" y="33814"/>
                  </a:lnTo>
                  <a:cubicBezTo>
                    <a:pt x="3244691" y="26194"/>
                    <a:pt x="3242786" y="30004"/>
                    <a:pt x="3248501" y="24289"/>
                  </a:cubicBezTo>
                  <a:lnTo>
                    <a:pt x="3248501" y="30004"/>
                  </a:lnTo>
                  <a:lnTo>
                    <a:pt x="3254216" y="30004"/>
                  </a:lnTo>
                  <a:cubicBezTo>
                    <a:pt x="3258026" y="31909"/>
                    <a:pt x="3258026" y="31909"/>
                    <a:pt x="3256121" y="33814"/>
                  </a:cubicBezTo>
                  <a:lnTo>
                    <a:pt x="3352324" y="33814"/>
                  </a:lnTo>
                  <a:cubicBezTo>
                    <a:pt x="3350419" y="18574"/>
                    <a:pt x="3346609" y="18574"/>
                    <a:pt x="3342799" y="9049"/>
                  </a:cubicBezTo>
                  <a:lnTo>
                    <a:pt x="3310414" y="9049"/>
                  </a:lnTo>
                  <a:lnTo>
                    <a:pt x="3310414" y="9049"/>
                  </a:lnTo>
                  <a:lnTo>
                    <a:pt x="3310414" y="9049"/>
                  </a:lnTo>
                  <a:lnTo>
                    <a:pt x="3310414" y="9049"/>
                  </a:lnTo>
                  <a:close/>
                  <a:moveTo>
                    <a:pt x="3030379" y="9049"/>
                  </a:moveTo>
                  <a:cubicBezTo>
                    <a:pt x="3032284" y="20479"/>
                    <a:pt x="3034189" y="30004"/>
                    <a:pt x="3034189" y="33814"/>
                  </a:cubicBezTo>
                  <a:lnTo>
                    <a:pt x="3062764" y="33814"/>
                  </a:lnTo>
                  <a:cubicBezTo>
                    <a:pt x="3049429" y="16669"/>
                    <a:pt x="3066574" y="16669"/>
                    <a:pt x="3034189" y="10954"/>
                  </a:cubicBezTo>
                  <a:lnTo>
                    <a:pt x="3034189" y="7144"/>
                  </a:lnTo>
                  <a:lnTo>
                    <a:pt x="3030379" y="7144"/>
                  </a:lnTo>
                  <a:lnTo>
                    <a:pt x="3030379" y="9049"/>
                  </a:lnTo>
                  <a:lnTo>
                    <a:pt x="3030379" y="9049"/>
                  </a:lnTo>
                  <a:lnTo>
                    <a:pt x="3030379" y="9049"/>
                  </a:lnTo>
                  <a:close/>
                  <a:moveTo>
                    <a:pt x="2958941" y="9049"/>
                  </a:moveTo>
                  <a:lnTo>
                    <a:pt x="2947511" y="12859"/>
                  </a:lnTo>
                  <a:lnTo>
                    <a:pt x="2947511" y="18574"/>
                  </a:lnTo>
                  <a:cubicBezTo>
                    <a:pt x="2960846" y="14764"/>
                    <a:pt x="2958941" y="14764"/>
                    <a:pt x="2962751" y="9049"/>
                  </a:cubicBezTo>
                  <a:lnTo>
                    <a:pt x="2958941" y="9049"/>
                  </a:lnTo>
                  <a:lnTo>
                    <a:pt x="2958941" y="9049"/>
                  </a:lnTo>
                  <a:lnTo>
                    <a:pt x="2958941" y="9049"/>
                  </a:lnTo>
                  <a:lnTo>
                    <a:pt x="2958941" y="9049"/>
                  </a:lnTo>
                  <a:close/>
                  <a:moveTo>
                    <a:pt x="2920841" y="9049"/>
                  </a:moveTo>
                  <a:cubicBezTo>
                    <a:pt x="2913221" y="16669"/>
                    <a:pt x="2907506" y="24289"/>
                    <a:pt x="2901791" y="33814"/>
                  </a:cubicBezTo>
                  <a:lnTo>
                    <a:pt x="2913221" y="33814"/>
                  </a:lnTo>
                  <a:cubicBezTo>
                    <a:pt x="2917031" y="26194"/>
                    <a:pt x="2920841" y="20479"/>
                    <a:pt x="2922746" y="9049"/>
                  </a:cubicBezTo>
                  <a:lnTo>
                    <a:pt x="2920841" y="9049"/>
                  </a:lnTo>
                  <a:lnTo>
                    <a:pt x="2920841" y="9049"/>
                  </a:lnTo>
                  <a:lnTo>
                    <a:pt x="2920841" y="9049"/>
                  </a:lnTo>
                  <a:lnTo>
                    <a:pt x="2920841" y="9049"/>
                  </a:lnTo>
                  <a:close/>
                  <a:moveTo>
                    <a:pt x="2727484" y="9049"/>
                  </a:moveTo>
                  <a:cubicBezTo>
                    <a:pt x="2727484" y="10954"/>
                    <a:pt x="2725579" y="10954"/>
                    <a:pt x="2725579" y="12859"/>
                  </a:cubicBezTo>
                  <a:cubicBezTo>
                    <a:pt x="2723674" y="10954"/>
                    <a:pt x="2721769" y="10954"/>
                    <a:pt x="2719864" y="9049"/>
                  </a:cubicBezTo>
                  <a:lnTo>
                    <a:pt x="2678906" y="9049"/>
                  </a:lnTo>
                  <a:cubicBezTo>
                    <a:pt x="2684621" y="9049"/>
                    <a:pt x="2690336" y="10954"/>
                    <a:pt x="2694146" y="12859"/>
                  </a:cubicBezTo>
                  <a:cubicBezTo>
                    <a:pt x="2694146" y="12859"/>
                    <a:pt x="2669381" y="14764"/>
                    <a:pt x="2682716" y="18574"/>
                  </a:cubicBezTo>
                  <a:lnTo>
                    <a:pt x="2694146" y="18574"/>
                  </a:lnTo>
                  <a:cubicBezTo>
                    <a:pt x="2699861" y="24289"/>
                    <a:pt x="2707481" y="30004"/>
                    <a:pt x="2717006" y="33814"/>
                  </a:cubicBezTo>
                  <a:lnTo>
                    <a:pt x="2831306" y="33814"/>
                  </a:lnTo>
                  <a:cubicBezTo>
                    <a:pt x="2831306" y="24289"/>
                    <a:pt x="2831306" y="16669"/>
                    <a:pt x="2831306" y="9049"/>
                  </a:cubicBezTo>
                  <a:lnTo>
                    <a:pt x="2727484" y="9049"/>
                  </a:lnTo>
                  <a:lnTo>
                    <a:pt x="2727484" y="9049"/>
                  </a:lnTo>
                  <a:lnTo>
                    <a:pt x="2727484" y="9049"/>
                  </a:lnTo>
                  <a:lnTo>
                    <a:pt x="2727484" y="9049"/>
                  </a:lnTo>
                  <a:close/>
                  <a:moveTo>
                    <a:pt x="2541746" y="9049"/>
                  </a:moveTo>
                  <a:cubicBezTo>
                    <a:pt x="2545556" y="16669"/>
                    <a:pt x="2547461" y="26194"/>
                    <a:pt x="2549366" y="35719"/>
                  </a:cubicBezTo>
                  <a:lnTo>
                    <a:pt x="2568416" y="35719"/>
                  </a:lnTo>
                  <a:cubicBezTo>
                    <a:pt x="2562701" y="30004"/>
                    <a:pt x="2556986" y="24289"/>
                    <a:pt x="2551271" y="20479"/>
                  </a:cubicBezTo>
                  <a:cubicBezTo>
                    <a:pt x="2551271" y="16669"/>
                    <a:pt x="2553176" y="12859"/>
                    <a:pt x="2553176" y="10954"/>
                  </a:cubicBezTo>
                  <a:lnTo>
                    <a:pt x="2541746" y="9049"/>
                  </a:lnTo>
                  <a:lnTo>
                    <a:pt x="2541746" y="9049"/>
                  </a:lnTo>
                  <a:lnTo>
                    <a:pt x="2541746" y="9049"/>
                  </a:lnTo>
                  <a:lnTo>
                    <a:pt x="2541746" y="9049"/>
                  </a:lnTo>
                  <a:close/>
                  <a:moveTo>
                    <a:pt x="2429351" y="9049"/>
                  </a:moveTo>
                  <a:cubicBezTo>
                    <a:pt x="2427446" y="14764"/>
                    <a:pt x="2427446" y="20479"/>
                    <a:pt x="2427446" y="31909"/>
                  </a:cubicBezTo>
                  <a:cubicBezTo>
                    <a:pt x="2431256" y="31909"/>
                    <a:pt x="2435066" y="33814"/>
                    <a:pt x="2438876" y="35719"/>
                  </a:cubicBezTo>
                  <a:lnTo>
                    <a:pt x="2476024" y="35719"/>
                  </a:lnTo>
                  <a:cubicBezTo>
                    <a:pt x="2479834" y="31909"/>
                    <a:pt x="2485549" y="30004"/>
                    <a:pt x="2489359" y="26194"/>
                  </a:cubicBezTo>
                  <a:cubicBezTo>
                    <a:pt x="2483644" y="20479"/>
                    <a:pt x="2487454" y="24289"/>
                    <a:pt x="2483644" y="14764"/>
                  </a:cubicBezTo>
                  <a:cubicBezTo>
                    <a:pt x="2462689" y="22384"/>
                    <a:pt x="2440781" y="28099"/>
                    <a:pt x="2433161" y="14764"/>
                  </a:cubicBezTo>
                  <a:cubicBezTo>
                    <a:pt x="2442686" y="12859"/>
                    <a:pt x="2444591" y="12859"/>
                    <a:pt x="2448401" y="10954"/>
                  </a:cubicBez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close/>
                  <a:moveTo>
                    <a:pt x="2297906" y="9049"/>
                  </a:moveTo>
                  <a:cubicBezTo>
                    <a:pt x="2299811" y="10954"/>
                    <a:pt x="2301716" y="10954"/>
                    <a:pt x="2303621" y="12859"/>
                  </a:cubicBezTo>
                  <a:cubicBezTo>
                    <a:pt x="2294096" y="22384"/>
                    <a:pt x="2288381" y="26194"/>
                    <a:pt x="2284571" y="35719"/>
                  </a:cubicBezTo>
                  <a:lnTo>
                    <a:pt x="2303621" y="35719"/>
                  </a:lnTo>
                  <a:cubicBezTo>
                    <a:pt x="2303621" y="28099"/>
                    <a:pt x="2305526" y="18574"/>
                    <a:pt x="2307431" y="10954"/>
                  </a:cubicBezTo>
                  <a:lnTo>
                    <a:pt x="2297906" y="9049"/>
                  </a:lnTo>
                  <a:lnTo>
                    <a:pt x="2297906" y="9049"/>
                  </a:lnTo>
                  <a:lnTo>
                    <a:pt x="2297906" y="9049"/>
                  </a:lnTo>
                  <a:lnTo>
                    <a:pt x="2297906" y="9049"/>
                  </a:lnTo>
                  <a:close/>
                  <a:moveTo>
                    <a:pt x="2278856" y="9049"/>
                  </a:moveTo>
                  <a:cubicBezTo>
                    <a:pt x="2269331" y="12859"/>
                    <a:pt x="2276951" y="7144"/>
                    <a:pt x="2271236" y="24289"/>
                  </a:cubicBezTo>
                  <a:cubicBezTo>
                    <a:pt x="2288381" y="16669"/>
                    <a:pt x="2275046" y="22384"/>
                    <a:pt x="2282666" y="9049"/>
                  </a:cubicBezTo>
                  <a:lnTo>
                    <a:pt x="2278856" y="9049"/>
                  </a:lnTo>
                  <a:lnTo>
                    <a:pt x="2278856" y="9049"/>
                  </a:lnTo>
                  <a:lnTo>
                    <a:pt x="2278856" y="9049"/>
                  </a:lnTo>
                  <a:lnTo>
                    <a:pt x="2278856" y="9049"/>
                  </a:lnTo>
                  <a:close/>
                  <a:moveTo>
                    <a:pt x="2242661" y="9049"/>
                  </a:moveTo>
                  <a:cubicBezTo>
                    <a:pt x="2244566" y="18574"/>
                    <a:pt x="2246471" y="26194"/>
                    <a:pt x="2246471" y="33814"/>
                  </a:cubicBezTo>
                  <a:lnTo>
                    <a:pt x="2261711" y="33814"/>
                  </a:lnTo>
                  <a:cubicBezTo>
                    <a:pt x="2259806" y="26194"/>
                    <a:pt x="2257901" y="18574"/>
                    <a:pt x="2257901" y="9049"/>
                  </a:cubicBez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close/>
                  <a:moveTo>
                    <a:pt x="2087404" y="9049"/>
                  </a:moveTo>
                  <a:cubicBezTo>
                    <a:pt x="2093119" y="16669"/>
                    <a:pt x="2096929" y="26194"/>
                    <a:pt x="2100739" y="33814"/>
                  </a:cubicBezTo>
                  <a:lnTo>
                    <a:pt x="2209324" y="33814"/>
                  </a:lnTo>
                  <a:cubicBezTo>
                    <a:pt x="2201704" y="24289"/>
                    <a:pt x="2194084" y="16669"/>
                    <a:pt x="2186464" y="9049"/>
                  </a:cubicBezTo>
                  <a:lnTo>
                    <a:pt x="2087404" y="9049"/>
                  </a:lnTo>
                  <a:lnTo>
                    <a:pt x="2087404" y="9049"/>
                  </a:lnTo>
                  <a:lnTo>
                    <a:pt x="2087404" y="9049"/>
                  </a:lnTo>
                  <a:lnTo>
                    <a:pt x="2087404" y="9049"/>
                  </a:lnTo>
                  <a:close/>
                  <a:moveTo>
                    <a:pt x="1923574" y="9049"/>
                  </a:moveTo>
                  <a:cubicBezTo>
                    <a:pt x="1931194" y="18574"/>
                    <a:pt x="1940719" y="26194"/>
                    <a:pt x="1950244" y="33814"/>
                  </a:cubicBezTo>
                  <a:lnTo>
                    <a:pt x="1993106" y="33814"/>
                  </a:lnTo>
                  <a:cubicBezTo>
                    <a:pt x="1989296" y="30004"/>
                    <a:pt x="1987391" y="28099"/>
                    <a:pt x="1985486" y="24289"/>
                  </a:cubicBezTo>
                  <a:cubicBezTo>
                    <a:pt x="1989296" y="18574"/>
                    <a:pt x="1989296" y="14764"/>
                    <a:pt x="1989296" y="9049"/>
                  </a:cubicBez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close/>
                  <a:moveTo>
                    <a:pt x="1795939" y="9049"/>
                  </a:moveTo>
                  <a:cubicBezTo>
                    <a:pt x="1794034" y="16669"/>
                    <a:pt x="1790224" y="26194"/>
                    <a:pt x="1786414" y="31909"/>
                  </a:cubicBezTo>
                  <a:lnTo>
                    <a:pt x="1786414" y="9049"/>
                  </a:lnTo>
                  <a:lnTo>
                    <a:pt x="1722596" y="9049"/>
                  </a:lnTo>
                  <a:cubicBezTo>
                    <a:pt x="1720691" y="10954"/>
                    <a:pt x="1720691" y="10954"/>
                    <a:pt x="1718786" y="12859"/>
                  </a:cubicBezTo>
                  <a:lnTo>
                    <a:pt x="1718786" y="18574"/>
                  </a:lnTo>
                  <a:cubicBezTo>
                    <a:pt x="1711166" y="12859"/>
                    <a:pt x="1709261" y="10954"/>
                    <a:pt x="1703546" y="9049"/>
                  </a:cubicBezTo>
                  <a:lnTo>
                    <a:pt x="1682591" y="9049"/>
                  </a:lnTo>
                  <a:lnTo>
                    <a:pt x="1682591" y="12859"/>
                  </a:lnTo>
                  <a:cubicBezTo>
                    <a:pt x="1690211" y="20479"/>
                    <a:pt x="1695926" y="28099"/>
                    <a:pt x="1703546" y="35719"/>
                  </a:cubicBezTo>
                  <a:lnTo>
                    <a:pt x="1808321" y="35719"/>
                  </a:lnTo>
                  <a:cubicBezTo>
                    <a:pt x="1815941" y="24289"/>
                    <a:pt x="1819751" y="16669"/>
                    <a:pt x="1823561" y="10954"/>
                  </a:cubicBezTo>
                  <a:lnTo>
                    <a:pt x="1795939" y="9049"/>
                  </a:lnTo>
                  <a:lnTo>
                    <a:pt x="1795939" y="9049"/>
                  </a:lnTo>
                  <a:lnTo>
                    <a:pt x="1795939" y="9049"/>
                  </a:lnTo>
                  <a:lnTo>
                    <a:pt x="1795939" y="9049"/>
                  </a:lnTo>
                  <a:close/>
                  <a:moveTo>
                    <a:pt x="1421606" y="9049"/>
                  </a:moveTo>
                  <a:cubicBezTo>
                    <a:pt x="1423511" y="16669"/>
                    <a:pt x="1423511" y="26194"/>
                    <a:pt x="1423511" y="33814"/>
                  </a:cubicBezTo>
                  <a:lnTo>
                    <a:pt x="1470184" y="33814"/>
                  </a:lnTo>
                  <a:cubicBezTo>
                    <a:pt x="1468279" y="26194"/>
                    <a:pt x="1466374" y="16669"/>
                    <a:pt x="1464469" y="7144"/>
                  </a:cubicBez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close/>
                  <a:moveTo>
                    <a:pt x="1369219" y="9049"/>
                  </a:moveTo>
                  <a:lnTo>
                    <a:pt x="1390174" y="12859"/>
                  </a:lnTo>
                  <a:cubicBezTo>
                    <a:pt x="1390174" y="10954"/>
                    <a:pt x="1390174" y="10954"/>
                    <a:pt x="1392079" y="9049"/>
                  </a:cubicBez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309211" y="9049"/>
                  </a:moveTo>
                  <a:lnTo>
                    <a:pt x="1309211" y="12859"/>
                  </a:lnTo>
                  <a:cubicBezTo>
                    <a:pt x="1299686" y="28099"/>
                    <a:pt x="1299686" y="31909"/>
                    <a:pt x="1305401" y="35719"/>
                  </a:cubicBezTo>
                  <a:lnTo>
                    <a:pt x="1322546" y="35719"/>
                  </a:lnTo>
                  <a:cubicBezTo>
                    <a:pt x="1318736" y="26194"/>
                    <a:pt x="1318736" y="18574"/>
                    <a:pt x="1314926" y="10954"/>
                  </a:cubicBezTo>
                  <a:lnTo>
                    <a:pt x="1309211" y="9049"/>
                  </a:lnTo>
                  <a:lnTo>
                    <a:pt x="1309211" y="9049"/>
                  </a:lnTo>
                  <a:lnTo>
                    <a:pt x="1309211" y="9049"/>
                  </a:lnTo>
                  <a:lnTo>
                    <a:pt x="1309211" y="9049"/>
                  </a:lnTo>
                  <a:close/>
                  <a:moveTo>
                    <a:pt x="1198721" y="9049"/>
                  </a:moveTo>
                  <a:cubicBezTo>
                    <a:pt x="1200626" y="12859"/>
                    <a:pt x="1200626" y="14764"/>
                    <a:pt x="1202531" y="24289"/>
                  </a:cubicBezTo>
                  <a:lnTo>
                    <a:pt x="1191101" y="24289"/>
                  </a:lnTo>
                  <a:cubicBezTo>
                    <a:pt x="1185386" y="14764"/>
                    <a:pt x="1181576" y="12859"/>
                    <a:pt x="1177766" y="9049"/>
                  </a:cubicBezTo>
                  <a:lnTo>
                    <a:pt x="1160621" y="9049"/>
                  </a:lnTo>
                  <a:cubicBezTo>
                    <a:pt x="1160621" y="22384"/>
                    <a:pt x="1168241" y="24289"/>
                    <a:pt x="1173956" y="33814"/>
                  </a:cubicBezTo>
                  <a:lnTo>
                    <a:pt x="1209199" y="33814"/>
                  </a:lnTo>
                  <a:lnTo>
                    <a:pt x="1211104" y="9049"/>
                  </a:lnTo>
                  <a:lnTo>
                    <a:pt x="1198721" y="9049"/>
                  </a:lnTo>
                  <a:lnTo>
                    <a:pt x="1198721" y="9049"/>
                  </a:lnTo>
                  <a:lnTo>
                    <a:pt x="1198721" y="9049"/>
                  </a:lnTo>
                  <a:lnTo>
                    <a:pt x="1198721" y="9049"/>
                  </a:lnTo>
                  <a:close/>
                  <a:moveTo>
                    <a:pt x="1149191" y="9049"/>
                  </a:moveTo>
                  <a:lnTo>
                    <a:pt x="1149191" y="12859"/>
                  </a:lnTo>
                  <a:lnTo>
                    <a:pt x="1156811" y="9049"/>
                  </a:lnTo>
                  <a:lnTo>
                    <a:pt x="1149191" y="9049"/>
                  </a:lnTo>
                  <a:lnTo>
                    <a:pt x="1149191" y="9049"/>
                  </a:lnTo>
                  <a:lnTo>
                    <a:pt x="1149191" y="9049"/>
                  </a:lnTo>
                  <a:lnTo>
                    <a:pt x="1149191" y="9049"/>
                  </a:lnTo>
                  <a:close/>
                  <a:moveTo>
                    <a:pt x="1108234" y="9049"/>
                  </a:moveTo>
                  <a:cubicBezTo>
                    <a:pt x="1102519" y="18574"/>
                    <a:pt x="1100614" y="26194"/>
                    <a:pt x="1098709" y="33814"/>
                  </a:cubicBezTo>
                  <a:lnTo>
                    <a:pt x="1113949" y="33814"/>
                  </a:lnTo>
                  <a:cubicBezTo>
                    <a:pt x="1115854" y="26194"/>
                    <a:pt x="1115854" y="16669"/>
                    <a:pt x="1117759" y="9049"/>
                  </a:cubicBezTo>
                  <a:lnTo>
                    <a:pt x="1108234" y="9049"/>
                  </a:lnTo>
                  <a:lnTo>
                    <a:pt x="1108234" y="9049"/>
                  </a:lnTo>
                  <a:lnTo>
                    <a:pt x="1108234" y="9049"/>
                  </a:lnTo>
                  <a:lnTo>
                    <a:pt x="1108234" y="9049"/>
                  </a:lnTo>
                  <a:close/>
                  <a:moveTo>
                    <a:pt x="1052036" y="9049"/>
                  </a:moveTo>
                  <a:cubicBezTo>
                    <a:pt x="1052036" y="12859"/>
                    <a:pt x="1053941" y="14764"/>
                    <a:pt x="1053941" y="18574"/>
                  </a:cubicBezTo>
                  <a:cubicBezTo>
                    <a:pt x="1067276" y="16669"/>
                    <a:pt x="1063466" y="16669"/>
                    <a:pt x="1084421" y="18574"/>
                  </a:cubicBezTo>
                  <a:lnTo>
                    <a:pt x="1084421" y="9049"/>
                  </a:lnTo>
                  <a:lnTo>
                    <a:pt x="1052036" y="9049"/>
                  </a:lnTo>
                  <a:lnTo>
                    <a:pt x="1052036" y="9049"/>
                  </a:lnTo>
                  <a:lnTo>
                    <a:pt x="1052036" y="9049"/>
                  </a:lnTo>
                  <a:lnTo>
                    <a:pt x="1052036" y="9049"/>
                  </a:lnTo>
                  <a:close/>
                  <a:moveTo>
                    <a:pt x="961549" y="9049"/>
                  </a:moveTo>
                  <a:cubicBezTo>
                    <a:pt x="965359" y="16669"/>
                    <a:pt x="969169" y="26194"/>
                    <a:pt x="972979" y="35719"/>
                  </a:cubicBezTo>
                  <a:lnTo>
                    <a:pt x="978694" y="35719"/>
                  </a:lnTo>
                  <a:cubicBezTo>
                    <a:pt x="988219" y="30004"/>
                    <a:pt x="992029" y="26194"/>
                    <a:pt x="999649" y="12859"/>
                  </a:cubicBezTo>
                  <a:lnTo>
                    <a:pt x="993934" y="12859"/>
                  </a:lnTo>
                  <a:lnTo>
                    <a:pt x="993934" y="18574"/>
                  </a:lnTo>
                  <a:cubicBezTo>
                    <a:pt x="990124" y="28099"/>
                    <a:pt x="988219" y="14764"/>
                    <a:pt x="988219" y="9049"/>
                  </a:cubicBezTo>
                  <a:lnTo>
                    <a:pt x="961549" y="9049"/>
                  </a:lnTo>
                  <a:lnTo>
                    <a:pt x="961549" y="9049"/>
                  </a:lnTo>
                  <a:lnTo>
                    <a:pt x="961549" y="9049"/>
                  </a:lnTo>
                  <a:lnTo>
                    <a:pt x="961549" y="9049"/>
                  </a:lnTo>
                  <a:close/>
                  <a:moveTo>
                    <a:pt x="625316" y="9049"/>
                  </a:moveTo>
                  <a:cubicBezTo>
                    <a:pt x="634841" y="14764"/>
                    <a:pt x="640556" y="24289"/>
                    <a:pt x="644366" y="33814"/>
                  </a:cubicBezTo>
                  <a:lnTo>
                    <a:pt x="824389" y="33814"/>
                  </a:lnTo>
                  <a:cubicBezTo>
                    <a:pt x="822484" y="31909"/>
                    <a:pt x="822484" y="31909"/>
                    <a:pt x="820579" y="30004"/>
                  </a:cubicBezTo>
                  <a:cubicBezTo>
                    <a:pt x="826294" y="24289"/>
                    <a:pt x="822484" y="28099"/>
                    <a:pt x="832009" y="24289"/>
                  </a:cubicBezTo>
                  <a:lnTo>
                    <a:pt x="832009" y="30004"/>
                  </a:lnTo>
                  <a:lnTo>
                    <a:pt x="837724" y="30004"/>
                  </a:lnTo>
                  <a:cubicBezTo>
                    <a:pt x="841534" y="31909"/>
                    <a:pt x="841534" y="31909"/>
                    <a:pt x="839629" y="33814"/>
                  </a:cubicBezTo>
                  <a:lnTo>
                    <a:pt x="901541" y="33814"/>
                  </a:lnTo>
                  <a:cubicBezTo>
                    <a:pt x="897731" y="26194"/>
                    <a:pt x="897731" y="16669"/>
                    <a:pt x="895826" y="7144"/>
                  </a:cubicBezTo>
                  <a:lnTo>
                    <a:pt x="625316" y="9049"/>
                  </a:lnTo>
                  <a:lnTo>
                    <a:pt x="625316" y="9049"/>
                  </a:lnTo>
                  <a:lnTo>
                    <a:pt x="625316" y="9049"/>
                  </a:lnTo>
                  <a:lnTo>
                    <a:pt x="625316" y="9049"/>
                  </a:lnTo>
                  <a:close/>
                  <a:moveTo>
                    <a:pt x="4916329" y="33814"/>
                  </a:moveTo>
                  <a:lnTo>
                    <a:pt x="4916329" y="30004"/>
                  </a:lnTo>
                  <a:lnTo>
                    <a:pt x="4897279" y="30004"/>
                  </a:lnTo>
                  <a:lnTo>
                    <a:pt x="4897279" y="33814"/>
                  </a:lnTo>
                  <a:lnTo>
                    <a:pt x="4916329" y="33814"/>
                  </a:lnTo>
                  <a:lnTo>
                    <a:pt x="4916329" y="33814"/>
                  </a:lnTo>
                  <a:lnTo>
                    <a:pt x="4916329" y="33814"/>
                  </a:lnTo>
                  <a:lnTo>
                    <a:pt x="4916329" y="33814"/>
                  </a:lnTo>
                  <a:close/>
                  <a:moveTo>
                    <a:pt x="3579019" y="33814"/>
                  </a:moveTo>
                  <a:cubicBezTo>
                    <a:pt x="3577114" y="31909"/>
                    <a:pt x="3577114" y="31909"/>
                    <a:pt x="3575209" y="30004"/>
                  </a:cubicBezTo>
                  <a:cubicBezTo>
                    <a:pt x="3575209" y="31909"/>
                    <a:pt x="3573304" y="31909"/>
                    <a:pt x="3573304" y="33814"/>
                  </a:cubicBezTo>
                  <a:lnTo>
                    <a:pt x="3579019" y="33814"/>
                  </a:lnTo>
                  <a:lnTo>
                    <a:pt x="3579019" y="33814"/>
                  </a:lnTo>
                  <a:lnTo>
                    <a:pt x="3579019" y="33814"/>
                  </a:lnTo>
                  <a:lnTo>
                    <a:pt x="3579019" y="33814"/>
                  </a:lnTo>
                  <a:close/>
                  <a:moveTo>
                    <a:pt x="3024664" y="33814"/>
                  </a:moveTo>
                  <a:cubicBezTo>
                    <a:pt x="3020854" y="30004"/>
                    <a:pt x="3017044" y="28099"/>
                    <a:pt x="3003709" y="24289"/>
                  </a:cubicBezTo>
                  <a:cubicBezTo>
                    <a:pt x="3001804" y="28099"/>
                    <a:pt x="3001804" y="31909"/>
                    <a:pt x="2999899" y="33814"/>
                  </a:cubicBezTo>
                  <a:lnTo>
                    <a:pt x="3024664" y="33814"/>
                  </a:lnTo>
                  <a:lnTo>
                    <a:pt x="3024664" y="33814"/>
                  </a:lnTo>
                  <a:lnTo>
                    <a:pt x="3024664" y="33814"/>
                  </a:lnTo>
                  <a:lnTo>
                    <a:pt x="3024664" y="33814"/>
                  </a:lnTo>
                  <a:close/>
                  <a:moveTo>
                    <a:pt x="2947511" y="33814"/>
                  </a:moveTo>
                  <a:cubicBezTo>
                    <a:pt x="2947511" y="30004"/>
                    <a:pt x="2947511" y="26194"/>
                    <a:pt x="2947511" y="24289"/>
                  </a:cubicBezTo>
                  <a:cubicBezTo>
                    <a:pt x="2941796" y="28099"/>
                    <a:pt x="2937986" y="31909"/>
                    <a:pt x="2934176" y="33814"/>
                  </a:cubicBezTo>
                  <a:lnTo>
                    <a:pt x="2947511" y="33814"/>
                  </a:lnTo>
                  <a:lnTo>
                    <a:pt x="2947511" y="33814"/>
                  </a:lnTo>
                  <a:lnTo>
                    <a:pt x="2947511" y="33814"/>
                  </a:lnTo>
                  <a:lnTo>
                    <a:pt x="2947511" y="33814"/>
                  </a:lnTo>
                  <a:close/>
                  <a:moveTo>
                    <a:pt x="2404586" y="33814"/>
                  </a:moveTo>
                  <a:cubicBezTo>
                    <a:pt x="2406491" y="31909"/>
                    <a:pt x="2404586" y="31909"/>
                    <a:pt x="2408396" y="24289"/>
                  </a:cubicBezTo>
                  <a:lnTo>
                    <a:pt x="2383631" y="24289"/>
                  </a:lnTo>
                  <a:cubicBezTo>
                    <a:pt x="2381726" y="30004"/>
                    <a:pt x="2379821" y="31909"/>
                    <a:pt x="2377916" y="33814"/>
                  </a:cubicBezTo>
                  <a:lnTo>
                    <a:pt x="2404586" y="33814"/>
                  </a:lnTo>
                  <a:lnTo>
                    <a:pt x="2404586" y="33814"/>
                  </a:lnTo>
                  <a:lnTo>
                    <a:pt x="2404586" y="33814"/>
                  </a:lnTo>
                  <a:lnTo>
                    <a:pt x="2404586" y="33814"/>
                  </a:lnTo>
                  <a:close/>
                  <a:moveTo>
                    <a:pt x="437674" y="33814"/>
                  </a:moveTo>
                  <a:cubicBezTo>
                    <a:pt x="433864" y="28099"/>
                    <a:pt x="422434" y="30004"/>
                    <a:pt x="396716" y="30004"/>
                  </a:cubicBezTo>
                  <a:cubicBezTo>
                    <a:pt x="391001" y="26194"/>
                    <a:pt x="391001" y="26194"/>
                    <a:pt x="377666" y="24289"/>
                  </a:cubicBezTo>
                  <a:cubicBezTo>
                    <a:pt x="375761" y="28099"/>
                    <a:pt x="375761" y="28099"/>
                    <a:pt x="371951" y="30004"/>
                  </a:cubicBezTo>
                  <a:cubicBezTo>
                    <a:pt x="373856" y="31909"/>
                    <a:pt x="373856" y="31909"/>
                    <a:pt x="375761" y="33814"/>
                  </a:cubicBezTo>
                  <a:lnTo>
                    <a:pt x="437674" y="33814"/>
                  </a:lnTo>
                  <a:lnTo>
                    <a:pt x="437674" y="33814"/>
                  </a:lnTo>
                  <a:lnTo>
                    <a:pt x="437674" y="33814"/>
                  </a:lnTo>
                  <a:lnTo>
                    <a:pt x="437674" y="33814"/>
                  </a:lnTo>
                  <a:close/>
                  <a:moveTo>
                    <a:pt x="358616" y="33814"/>
                  </a:moveTo>
                  <a:cubicBezTo>
                    <a:pt x="356711" y="33814"/>
                    <a:pt x="356711" y="31909"/>
                    <a:pt x="352901" y="30004"/>
                  </a:cubicBezTo>
                  <a:cubicBezTo>
                    <a:pt x="350996" y="31909"/>
                    <a:pt x="350996" y="31909"/>
                    <a:pt x="349091" y="33814"/>
                  </a:cubicBezTo>
                  <a:lnTo>
                    <a:pt x="358616" y="33814"/>
                  </a:lnTo>
                  <a:lnTo>
                    <a:pt x="358616" y="33814"/>
                  </a:lnTo>
                  <a:lnTo>
                    <a:pt x="358616" y="33814"/>
                  </a:lnTo>
                  <a:lnTo>
                    <a:pt x="358616" y="33814"/>
                  </a:lnTo>
                  <a:close/>
                  <a:moveTo>
                    <a:pt x="30004" y="33814"/>
                  </a:moveTo>
                  <a:cubicBezTo>
                    <a:pt x="24289" y="31909"/>
                    <a:pt x="18574" y="30004"/>
                    <a:pt x="18574" y="30004"/>
                  </a:cubicBezTo>
                  <a:cubicBezTo>
                    <a:pt x="14764" y="30004"/>
                    <a:pt x="10954" y="31909"/>
                    <a:pt x="7144" y="33814"/>
                  </a:cubicBezTo>
                  <a:lnTo>
                    <a:pt x="30004" y="33814"/>
                  </a:lnTo>
                  <a:lnTo>
                    <a:pt x="30004" y="33814"/>
                  </a:lnTo>
                  <a:lnTo>
                    <a:pt x="30004" y="33814"/>
                  </a:lnTo>
                  <a:lnTo>
                    <a:pt x="30004" y="33814"/>
                  </a:lnTo>
                  <a:close/>
                  <a:moveTo>
                    <a:pt x="3289459" y="24289"/>
                  </a:moveTo>
                  <a:cubicBezTo>
                    <a:pt x="3279934" y="31909"/>
                    <a:pt x="3283744" y="35719"/>
                    <a:pt x="3278029" y="24289"/>
                  </a:cubicBezTo>
                  <a:lnTo>
                    <a:pt x="3289459" y="24289"/>
                  </a:lnTo>
                  <a:lnTo>
                    <a:pt x="3289459" y="24289"/>
                  </a:lnTo>
                  <a:lnTo>
                    <a:pt x="3289459" y="24289"/>
                  </a:lnTo>
                  <a:lnTo>
                    <a:pt x="3289459" y="24289"/>
                  </a:lnTo>
                  <a:close/>
                  <a:moveTo>
                    <a:pt x="874871" y="10954"/>
                  </a:moveTo>
                  <a:lnTo>
                    <a:pt x="874871" y="22384"/>
                  </a:lnTo>
                  <a:lnTo>
                    <a:pt x="869156" y="22384"/>
                  </a:lnTo>
                  <a:lnTo>
                    <a:pt x="869156" y="10954"/>
                  </a:lnTo>
                  <a:lnTo>
                    <a:pt x="874871" y="10954"/>
                  </a:lnTo>
                  <a:lnTo>
                    <a:pt x="874871" y="10954"/>
                  </a:lnTo>
                  <a:lnTo>
                    <a:pt x="874871" y="10954"/>
                  </a:lnTo>
                  <a:lnTo>
                    <a:pt x="874871" y="10954"/>
                  </a:lnTo>
                  <a:close/>
                  <a:moveTo>
                    <a:pt x="2761774" y="10954"/>
                  </a:moveTo>
                  <a:cubicBezTo>
                    <a:pt x="2759869" y="26194"/>
                    <a:pt x="2765584" y="18574"/>
                    <a:pt x="2750344" y="22384"/>
                  </a:cubicBezTo>
                  <a:lnTo>
                    <a:pt x="2750344" y="10954"/>
                  </a:lnTo>
                  <a:lnTo>
                    <a:pt x="2761774" y="10954"/>
                  </a:lnTo>
                  <a:lnTo>
                    <a:pt x="2761774" y="10954"/>
                  </a:lnTo>
                  <a:lnTo>
                    <a:pt x="2761774" y="10954"/>
                  </a:lnTo>
                  <a:lnTo>
                    <a:pt x="2761774" y="10954"/>
                  </a:lnTo>
                  <a:close/>
                  <a:moveTo>
                    <a:pt x="3420904" y="10954"/>
                  </a:moveTo>
                  <a:lnTo>
                    <a:pt x="3426619" y="30004"/>
                  </a:lnTo>
                  <a:lnTo>
                    <a:pt x="3415189" y="30004"/>
                  </a:lnTo>
                  <a:cubicBezTo>
                    <a:pt x="3417094" y="16669"/>
                    <a:pt x="3415189" y="18574"/>
                    <a:pt x="3420904" y="10954"/>
                  </a:cubicBezTo>
                  <a:lnTo>
                    <a:pt x="3420904" y="10954"/>
                  </a:lnTo>
                  <a:lnTo>
                    <a:pt x="3420904" y="10954"/>
                  </a:lnTo>
                  <a:lnTo>
                    <a:pt x="342090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51EB756D-2747-42FB-8CAB-7B5F577328B9}"/>
                </a:ext>
              </a:extLst>
            </p:cNvPr>
            <p:cNvSpPr/>
            <p:nvPr/>
          </p:nvSpPr>
          <p:spPr>
            <a:xfrm>
              <a:off x="1550194" y="5198230"/>
              <a:ext cx="4314825" cy="38100"/>
            </a:xfrm>
            <a:custGeom>
              <a:avLst/>
              <a:gdLst>
                <a:gd name="connsiteX0" fmla="*/ 4286726 w 4314825"/>
                <a:gd name="connsiteY0" fmla="*/ 10954 h 38100"/>
                <a:gd name="connsiteX1" fmla="*/ 4301967 w 4314825"/>
                <a:gd name="connsiteY1" fmla="*/ 22384 h 38100"/>
                <a:gd name="connsiteX2" fmla="*/ 4286726 w 4314825"/>
                <a:gd name="connsiteY2" fmla="*/ 37624 h 38100"/>
                <a:gd name="connsiteX3" fmla="*/ 4311492 w 4314825"/>
                <a:gd name="connsiteY3" fmla="*/ 37624 h 38100"/>
                <a:gd name="connsiteX4" fmla="*/ 4315301 w 4314825"/>
                <a:gd name="connsiteY4" fmla="*/ 10954 h 38100"/>
                <a:gd name="connsiteX5" fmla="*/ 4286726 w 4314825"/>
                <a:gd name="connsiteY5" fmla="*/ 10954 h 38100"/>
                <a:gd name="connsiteX6" fmla="*/ 4286726 w 4314825"/>
                <a:gd name="connsiteY6" fmla="*/ 10954 h 38100"/>
                <a:gd name="connsiteX7" fmla="*/ 4286726 w 4314825"/>
                <a:gd name="connsiteY7" fmla="*/ 10954 h 38100"/>
                <a:gd name="connsiteX8" fmla="*/ 4286726 w 4314825"/>
                <a:gd name="connsiteY8" fmla="*/ 10954 h 38100"/>
                <a:gd name="connsiteX9" fmla="*/ 4153376 w 4314825"/>
                <a:gd name="connsiteY9" fmla="*/ 10954 h 38100"/>
                <a:gd name="connsiteX10" fmla="*/ 4162901 w 4314825"/>
                <a:gd name="connsiteY10" fmla="*/ 35719 h 38100"/>
                <a:gd name="connsiteX11" fmla="*/ 4183856 w 4314825"/>
                <a:gd name="connsiteY11" fmla="*/ 35719 h 38100"/>
                <a:gd name="connsiteX12" fmla="*/ 4183856 w 4314825"/>
                <a:gd name="connsiteY12" fmla="*/ 33814 h 38100"/>
                <a:gd name="connsiteX13" fmla="*/ 4189571 w 4314825"/>
                <a:gd name="connsiteY13" fmla="*/ 33814 h 38100"/>
                <a:gd name="connsiteX14" fmla="*/ 4189571 w 4314825"/>
                <a:gd name="connsiteY14" fmla="*/ 35719 h 38100"/>
                <a:gd name="connsiteX15" fmla="*/ 4202906 w 4314825"/>
                <a:gd name="connsiteY15" fmla="*/ 35719 h 38100"/>
                <a:gd name="connsiteX16" fmla="*/ 4201001 w 4314825"/>
                <a:gd name="connsiteY16" fmla="*/ 20479 h 38100"/>
                <a:gd name="connsiteX17" fmla="*/ 4204812 w 4314825"/>
                <a:gd name="connsiteY17" fmla="*/ 9049 h 38100"/>
                <a:gd name="connsiteX18" fmla="*/ 4153376 w 4314825"/>
                <a:gd name="connsiteY18" fmla="*/ 10954 h 38100"/>
                <a:gd name="connsiteX19" fmla="*/ 4153376 w 4314825"/>
                <a:gd name="connsiteY19" fmla="*/ 10954 h 38100"/>
                <a:gd name="connsiteX20" fmla="*/ 4153376 w 4314825"/>
                <a:gd name="connsiteY20" fmla="*/ 10954 h 38100"/>
                <a:gd name="connsiteX21" fmla="*/ 4153376 w 4314825"/>
                <a:gd name="connsiteY21" fmla="*/ 10954 h 38100"/>
                <a:gd name="connsiteX22" fmla="*/ 4116229 w 4314825"/>
                <a:gd name="connsiteY22" fmla="*/ 10954 h 38100"/>
                <a:gd name="connsiteX23" fmla="*/ 4108609 w 4314825"/>
                <a:gd name="connsiteY23" fmla="*/ 35719 h 38100"/>
                <a:gd name="connsiteX24" fmla="*/ 4125754 w 4314825"/>
                <a:gd name="connsiteY24" fmla="*/ 35719 h 38100"/>
                <a:gd name="connsiteX25" fmla="*/ 4125754 w 4314825"/>
                <a:gd name="connsiteY25" fmla="*/ 20479 h 38100"/>
                <a:gd name="connsiteX26" fmla="*/ 4137184 w 4314825"/>
                <a:gd name="connsiteY26" fmla="*/ 9049 h 38100"/>
                <a:gd name="connsiteX27" fmla="*/ 4116229 w 4314825"/>
                <a:gd name="connsiteY27" fmla="*/ 10954 h 38100"/>
                <a:gd name="connsiteX28" fmla="*/ 4116229 w 4314825"/>
                <a:gd name="connsiteY28" fmla="*/ 10954 h 38100"/>
                <a:gd name="connsiteX29" fmla="*/ 4116229 w 4314825"/>
                <a:gd name="connsiteY29" fmla="*/ 10954 h 38100"/>
                <a:gd name="connsiteX30" fmla="*/ 4116229 w 4314825"/>
                <a:gd name="connsiteY30" fmla="*/ 10954 h 38100"/>
                <a:gd name="connsiteX31" fmla="*/ 3212306 w 4314825"/>
                <a:gd name="connsiteY31" fmla="*/ 10954 h 38100"/>
                <a:gd name="connsiteX32" fmla="*/ 3210401 w 4314825"/>
                <a:gd name="connsiteY32" fmla="*/ 14764 h 38100"/>
                <a:gd name="connsiteX33" fmla="*/ 3210401 w 4314825"/>
                <a:gd name="connsiteY33" fmla="*/ 10954 h 38100"/>
                <a:gd name="connsiteX34" fmla="*/ 3159919 w 4314825"/>
                <a:gd name="connsiteY34" fmla="*/ 10954 h 38100"/>
                <a:gd name="connsiteX35" fmla="*/ 3159919 w 4314825"/>
                <a:gd name="connsiteY35" fmla="*/ 14764 h 38100"/>
                <a:gd name="connsiteX36" fmla="*/ 3148489 w 4314825"/>
                <a:gd name="connsiteY36" fmla="*/ 14764 h 38100"/>
                <a:gd name="connsiteX37" fmla="*/ 3148489 w 4314825"/>
                <a:gd name="connsiteY37" fmla="*/ 10954 h 38100"/>
                <a:gd name="connsiteX38" fmla="*/ 3135154 w 4314825"/>
                <a:gd name="connsiteY38" fmla="*/ 10954 h 38100"/>
                <a:gd name="connsiteX39" fmla="*/ 3131344 w 4314825"/>
                <a:gd name="connsiteY39" fmla="*/ 28099 h 38100"/>
                <a:gd name="connsiteX40" fmla="*/ 3080861 w 4314825"/>
                <a:gd name="connsiteY40" fmla="*/ 37624 h 38100"/>
                <a:gd name="connsiteX41" fmla="*/ 3187541 w 4314825"/>
                <a:gd name="connsiteY41" fmla="*/ 37624 h 38100"/>
                <a:gd name="connsiteX42" fmla="*/ 3187541 w 4314825"/>
                <a:gd name="connsiteY42" fmla="*/ 35719 h 38100"/>
                <a:gd name="connsiteX43" fmla="*/ 3193256 w 4314825"/>
                <a:gd name="connsiteY43" fmla="*/ 35719 h 38100"/>
                <a:gd name="connsiteX44" fmla="*/ 3193256 w 4314825"/>
                <a:gd name="connsiteY44" fmla="*/ 37624 h 38100"/>
                <a:gd name="connsiteX45" fmla="*/ 3221831 w 4314825"/>
                <a:gd name="connsiteY45" fmla="*/ 37624 h 38100"/>
                <a:gd name="connsiteX46" fmla="*/ 3237071 w 4314825"/>
                <a:gd name="connsiteY46" fmla="*/ 16669 h 38100"/>
                <a:gd name="connsiteX47" fmla="*/ 3238976 w 4314825"/>
                <a:gd name="connsiteY47" fmla="*/ 12859 h 38100"/>
                <a:gd name="connsiteX48" fmla="*/ 3212306 w 4314825"/>
                <a:gd name="connsiteY48" fmla="*/ 10954 h 38100"/>
                <a:gd name="connsiteX49" fmla="*/ 3212306 w 4314825"/>
                <a:gd name="connsiteY49" fmla="*/ 10954 h 38100"/>
                <a:gd name="connsiteX50" fmla="*/ 3212306 w 4314825"/>
                <a:gd name="connsiteY50" fmla="*/ 10954 h 38100"/>
                <a:gd name="connsiteX51" fmla="*/ 3212306 w 4314825"/>
                <a:gd name="connsiteY51" fmla="*/ 10954 h 38100"/>
                <a:gd name="connsiteX52" fmla="*/ 3013234 w 4314825"/>
                <a:gd name="connsiteY52" fmla="*/ 10954 h 38100"/>
                <a:gd name="connsiteX53" fmla="*/ 3011329 w 4314825"/>
                <a:gd name="connsiteY53" fmla="*/ 14764 h 38100"/>
                <a:gd name="connsiteX54" fmla="*/ 2992279 w 4314825"/>
                <a:gd name="connsiteY54" fmla="*/ 35719 h 38100"/>
                <a:gd name="connsiteX55" fmla="*/ 3035141 w 4314825"/>
                <a:gd name="connsiteY55" fmla="*/ 35719 h 38100"/>
                <a:gd name="connsiteX56" fmla="*/ 3048476 w 4314825"/>
                <a:gd name="connsiteY56" fmla="*/ 33814 h 38100"/>
                <a:gd name="connsiteX57" fmla="*/ 3048476 w 4314825"/>
                <a:gd name="connsiteY57" fmla="*/ 35719 h 38100"/>
                <a:gd name="connsiteX58" fmla="*/ 3059906 w 4314825"/>
                <a:gd name="connsiteY58" fmla="*/ 35719 h 38100"/>
                <a:gd name="connsiteX59" fmla="*/ 3061811 w 4314825"/>
                <a:gd name="connsiteY59" fmla="*/ 26194 h 38100"/>
                <a:gd name="connsiteX60" fmla="*/ 3067526 w 4314825"/>
                <a:gd name="connsiteY60" fmla="*/ 26194 h 38100"/>
                <a:gd name="connsiteX61" fmla="*/ 3067526 w 4314825"/>
                <a:gd name="connsiteY61" fmla="*/ 20479 h 38100"/>
                <a:gd name="connsiteX62" fmla="*/ 3040856 w 4314825"/>
                <a:gd name="connsiteY62" fmla="*/ 9049 h 38100"/>
                <a:gd name="connsiteX63" fmla="*/ 3013234 w 4314825"/>
                <a:gd name="connsiteY63" fmla="*/ 10954 h 38100"/>
                <a:gd name="connsiteX64" fmla="*/ 3013234 w 4314825"/>
                <a:gd name="connsiteY64" fmla="*/ 10954 h 38100"/>
                <a:gd name="connsiteX65" fmla="*/ 3013234 w 4314825"/>
                <a:gd name="connsiteY65" fmla="*/ 10954 h 38100"/>
                <a:gd name="connsiteX66" fmla="*/ 3013234 w 4314825"/>
                <a:gd name="connsiteY66" fmla="*/ 10954 h 38100"/>
                <a:gd name="connsiteX67" fmla="*/ 2893219 w 4314825"/>
                <a:gd name="connsiteY67" fmla="*/ 10954 h 38100"/>
                <a:gd name="connsiteX68" fmla="*/ 2898934 w 4314825"/>
                <a:gd name="connsiteY68" fmla="*/ 35719 h 38100"/>
                <a:gd name="connsiteX69" fmla="*/ 2945606 w 4314825"/>
                <a:gd name="connsiteY69" fmla="*/ 35719 h 38100"/>
                <a:gd name="connsiteX70" fmla="*/ 2966561 w 4314825"/>
                <a:gd name="connsiteY70" fmla="*/ 9049 h 38100"/>
                <a:gd name="connsiteX71" fmla="*/ 2893219 w 4314825"/>
                <a:gd name="connsiteY71" fmla="*/ 10954 h 38100"/>
                <a:gd name="connsiteX72" fmla="*/ 2893219 w 4314825"/>
                <a:gd name="connsiteY72" fmla="*/ 10954 h 38100"/>
                <a:gd name="connsiteX73" fmla="*/ 2893219 w 4314825"/>
                <a:gd name="connsiteY73" fmla="*/ 10954 h 38100"/>
                <a:gd name="connsiteX74" fmla="*/ 2893219 w 4314825"/>
                <a:gd name="connsiteY74" fmla="*/ 10954 h 38100"/>
                <a:gd name="connsiteX75" fmla="*/ 2868454 w 4314825"/>
                <a:gd name="connsiteY75" fmla="*/ 10954 h 38100"/>
                <a:gd name="connsiteX76" fmla="*/ 2868454 w 4314825"/>
                <a:gd name="connsiteY76" fmla="*/ 14764 h 38100"/>
                <a:gd name="connsiteX77" fmla="*/ 2849404 w 4314825"/>
                <a:gd name="connsiteY77" fmla="*/ 26194 h 38100"/>
                <a:gd name="connsiteX78" fmla="*/ 2820829 w 4314825"/>
                <a:gd name="connsiteY78" fmla="*/ 9049 h 38100"/>
                <a:gd name="connsiteX79" fmla="*/ 2695099 w 4314825"/>
                <a:gd name="connsiteY79" fmla="*/ 9049 h 38100"/>
                <a:gd name="connsiteX80" fmla="*/ 2698909 w 4314825"/>
                <a:gd name="connsiteY80" fmla="*/ 20479 h 38100"/>
                <a:gd name="connsiteX81" fmla="*/ 2693194 w 4314825"/>
                <a:gd name="connsiteY81" fmla="*/ 20479 h 38100"/>
                <a:gd name="connsiteX82" fmla="*/ 2676049 w 4314825"/>
                <a:gd name="connsiteY82" fmla="*/ 9049 h 38100"/>
                <a:gd name="connsiteX83" fmla="*/ 2664619 w 4314825"/>
                <a:gd name="connsiteY83" fmla="*/ 9049 h 38100"/>
                <a:gd name="connsiteX84" fmla="*/ 2693194 w 4314825"/>
                <a:gd name="connsiteY84" fmla="*/ 33814 h 38100"/>
                <a:gd name="connsiteX85" fmla="*/ 2723674 w 4314825"/>
                <a:gd name="connsiteY85" fmla="*/ 33814 h 38100"/>
                <a:gd name="connsiteX86" fmla="*/ 2721769 w 4314825"/>
                <a:gd name="connsiteY86" fmla="*/ 31909 h 38100"/>
                <a:gd name="connsiteX87" fmla="*/ 2733199 w 4314825"/>
                <a:gd name="connsiteY87" fmla="*/ 31909 h 38100"/>
                <a:gd name="connsiteX88" fmla="*/ 2733199 w 4314825"/>
                <a:gd name="connsiteY88" fmla="*/ 33814 h 38100"/>
                <a:gd name="connsiteX89" fmla="*/ 2831306 w 4314825"/>
                <a:gd name="connsiteY89" fmla="*/ 33814 h 38100"/>
                <a:gd name="connsiteX90" fmla="*/ 2831306 w 4314825"/>
                <a:gd name="connsiteY90" fmla="*/ 31909 h 38100"/>
                <a:gd name="connsiteX91" fmla="*/ 2842736 w 4314825"/>
                <a:gd name="connsiteY91" fmla="*/ 31909 h 38100"/>
                <a:gd name="connsiteX92" fmla="*/ 2842736 w 4314825"/>
                <a:gd name="connsiteY92" fmla="*/ 33814 h 38100"/>
                <a:gd name="connsiteX93" fmla="*/ 2867501 w 4314825"/>
                <a:gd name="connsiteY93" fmla="*/ 33814 h 38100"/>
                <a:gd name="connsiteX94" fmla="*/ 2873216 w 4314825"/>
                <a:gd name="connsiteY94" fmla="*/ 12859 h 38100"/>
                <a:gd name="connsiteX95" fmla="*/ 2882741 w 4314825"/>
                <a:gd name="connsiteY95" fmla="*/ 7144 h 38100"/>
                <a:gd name="connsiteX96" fmla="*/ 2868454 w 4314825"/>
                <a:gd name="connsiteY96" fmla="*/ 10954 h 38100"/>
                <a:gd name="connsiteX97" fmla="*/ 2868454 w 4314825"/>
                <a:gd name="connsiteY97" fmla="*/ 10954 h 38100"/>
                <a:gd name="connsiteX98" fmla="*/ 2868454 w 4314825"/>
                <a:gd name="connsiteY98" fmla="*/ 10954 h 38100"/>
                <a:gd name="connsiteX99" fmla="*/ 2868454 w 4314825"/>
                <a:gd name="connsiteY99" fmla="*/ 10954 h 38100"/>
                <a:gd name="connsiteX100" fmla="*/ 2837021 w 4314825"/>
                <a:gd name="connsiteY100" fmla="*/ 10954 h 38100"/>
                <a:gd name="connsiteX101" fmla="*/ 2837021 w 4314825"/>
                <a:gd name="connsiteY101" fmla="*/ 14764 h 38100"/>
                <a:gd name="connsiteX102" fmla="*/ 2856071 w 4314825"/>
                <a:gd name="connsiteY102" fmla="*/ 14764 h 38100"/>
                <a:gd name="connsiteX103" fmla="*/ 2859881 w 4314825"/>
                <a:gd name="connsiteY103" fmla="*/ 10954 h 38100"/>
                <a:gd name="connsiteX104" fmla="*/ 2837021 w 4314825"/>
                <a:gd name="connsiteY104" fmla="*/ 10954 h 38100"/>
                <a:gd name="connsiteX105" fmla="*/ 2837021 w 4314825"/>
                <a:gd name="connsiteY105" fmla="*/ 10954 h 38100"/>
                <a:gd name="connsiteX106" fmla="*/ 2837021 w 4314825"/>
                <a:gd name="connsiteY106" fmla="*/ 10954 h 38100"/>
                <a:gd name="connsiteX107" fmla="*/ 2837021 w 4314825"/>
                <a:gd name="connsiteY107" fmla="*/ 10954 h 38100"/>
                <a:gd name="connsiteX108" fmla="*/ 2560796 w 4314825"/>
                <a:gd name="connsiteY108" fmla="*/ 10954 h 38100"/>
                <a:gd name="connsiteX109" fmla="*/ 2562701 w 4314825"/>
                <a:gd name="connsiteY109" fmla="*/ 35719 h 38100"/>
                <a:gd name="connsiteX110" fmla="*/ 2680811 w 4314825"/>
                <a:gd name="connsiteY110" fmla="*/ 35719 h 38100"/>
                <a:gd name="connsiteX111" fmla="*/ 2680811 w 4314825"/>
                <a:gd name="connsiteY111" fmla="*/ 33814 h 38100"/>
                <a:gd name="connsiteX112" fmla="*/ 2661761 w 4314825"/>
                <a:gd name="connsiteY112" fmla="*/ 33814 h 38100"/>
                <a:gd name="connsiteX113" fmla="*/ 2644616 w 4314825"/>
                <a:gd name="connsiteY113" fmla="*/ 10954 h 38100"/>
                <a:gd name="connsiteX114" fmla="*/ 2560796 w 4314825"/>
                <a:gd name="connsiteY114" fmla="*/ 10954 h 38100"/>
                <a:gd name="connsiteX115" fmla="*/ 2560796 w 4314825"/>
                <a:gd name="connsiteY115" fmla="*/ 10954 h 38100"/>
                <a:gd name="connsiteX116" fmla="*/ 2560796 w 4314825"/>
                <a:gd name="connsiteY116" fmla="*/ 10954 h 38100"/>
                <a:gd name="connsiteX117" fmla="*/ 2560796 w 4314825"/>
                <a:gd name="connsiteY117" fmla="*/ 10954 h 38100"/>
                <a:gd name="connsiteX118" fmla="*/ 2513171 w 4314825"/>
                <a:gd name="connsiteY118" fmla="*/ 10954 h 38100"/>
                <a:gd name="connsiteX119" fmla="*/ 2528411 w 4314825"/>
                <a:gd name="connsiteY119" fmla="*/ 33814 h 38100"/>
                <a:gd name="connsiteX120" fmla="*/ 2534126 w 4314825"/>
                <a:gd name="connsiteY120" fmla="*/ 28099 h 38100"/>
                <a:gd name="connsiteX121" fmla="*/ 2539841 w 4314825"/>
                <a:gd name="connsiteY121" fmla="*/ 10954 h 38100"/>
                <a:gd name="connsiteX122" fmla="*/ 2513171 w 4314825"/>
                <a:gd name="connsiteY122" fmla="*/ 10954 h 38100"/>
                <a:gd name="connsiteX123" fmla="*/ 2513171 w 4314825"/>
                <a:gd name="connsiteY123" fmla="*/ 10954 h 38100"/>
                <a:gd name="connsiteX124" fmla="*/ 2513171 w 4314825"/>
                <a:gd name="connsiteY124" fmla="*/ 10954 h 38100"/>
                <a:gd name="connsiteX125" fmla="*/ 2513171 w 4314825"/>
                <a:gd name="connsiteY125" fmla="*/ 10954 h 38100"/>
                <a:gd name="connsiteX126" fmla="*/ 2365534 w 4314825"/>
                <a:gd name="connsiteY126" fmla="*/ 10954 h 38100"/>
                <a:gd name="connsiteX127" fmla="*/ 2357914 w 4314825"/>
                <a:gd name="connsiteY127" fmla="*/ 22384 h 38100"/>
                <a:gd name="connsiteX128" fmla="*/ 2352199 w 4314825"/>
                <a:gd name="connsiteY128" fmla="*/ 33814 h 38100"/>
                <a:gd name="connsiteX129" fmla="*/ 2357914 w 4314825"/>
                <a:gd name="connsiteY129" fmla="*/ 33814 h 38100"/>
                <a:gd name="connsiteX130" fmla="*/ 2382679 w 4314825"/>
                <a:gd name="connsiteY130" fmla="*/ 10954 h 38100"/>
                <a:gd name="connsiteX131" fmla="*/ 2365534 w 4314825"/>
                <a:gd name="connsiteY131" fmla="*/ 10954 h 38100"/>
                <a:gd name="connsiteX132" fmla="*/ 2365534 w 4314825"/>
                <a:gd name="connsiteY132" fmla="*/ 10954 h 38100"/>
                <a:gd name="connsiteX133" fmla="*/ 2365534 w 4314825"/>
                <a:gd name="connsiteY133" fmla="*/ 10954 h 38100"/>
                <a:gd name="connsiteX134" fmla="*/ 2365534 w 4314825"/>
                <a:gd name="connsiteY134" fmla="*/ 10954 h 38100"/>
                <a:gd name="connsiteX135" fmla="*/ 2222659 w 4314825"/>
                <a:gd name="connsiteY135" fmla="*/ 10954 h 38100"/>
                <a:gd name="connsiteX136" fmla="*/ 2234089 w 4314825"/>
                <a:gd name="connsiteY136" fmla="*/ 22384 h 38100"/>
                <a:gd name="connsiteX137" fmla="*/ 2241709 w 4314825"/>
                <a:gd name="connsiteY137" fmla="*/ 10954 h 38100"/>
                <a:gd name="connsiteX138" fmla="*/ 2222659 w 4314825"/>
                <a:gd name="connsiteY138" fmla="*/ 10954 h 38100"/>
                <a:gd name="connsiteX139" fmla="*/ 2222659 w 4314825"/>
                <a:gd name="connsiteY139" fmla="*/ 10954 h 38100"/>
                <a:gd name="connsiteX140" fmla="*/ 2222659 w 4314825"/>
                <a:gd name="connsiteY140" fmla="*/ 10954 h 38100"/>
                <a:gd name="connsiteX141" fmla="*/ 2222659 w 4314825"/>
                <a:gd name="connsiteY141" fmla="*/ 10954 h 38100"/>
                <a:gd name="connsiteX142" fmla="*/ 2124551 w 4314825"/>
                <a:gd name="connsiteY142" fmla="*/ 10954 h 38100"/>
                <a:gd name="connsiteX143" fmla="*/ 2113121 w 4314825"/>
                <a:gd name="connsiteY143" fmla="*/ 35719 h 38100"/>
                <a:gd name="connsiteX144" fmla="*/ 2217896 w 4314825"/>
                <a:gd name="connsiteY144" fmla="*/ 35719 h 38100"/>
                <a:gd name="connsiteX145" fmla="*/ 2215991 w 4314825"/>
                <a:gd name="connsiteY145" fmla="*/ 10954 h 38100"/>
                <a:gd name="connsiteX146" fmla="*/ 2124551 w 4314825"/>
                <a:gd name="connsiteY146" fmla="*/ 10954 h 38100"/>
                <a:gd name="connsiteX147" fmla="*/ 2124551 w 4314825"/>
                <a:gd name="connsiteY147" fmla="*/ 10954 h 38100"/>
                <a:gd name="connsiteX148" fmla="*/ 2124551 w 4314825"/>
                <a:gd name="connsiteY148" fmla="*/ 10954 h 38100"/>
                <a:gd name="connsiteX149" fmla="*/ 2124551 w 4314825"/>
                <a:gd name="connsiteY149" fmla="*/ 10954 h 38100"/>
                <a:gd name="connsiteX150" fmla="*/ 2012156 w 4314825"/>
                <a:gd name="connsiteY150" fmla="*/ 10954 h 38100"/>
                <a:gd name="connsiteX151" fmla="*/ 1998821 w 4314825"/>
                <a:gd name="connsiteY151" fmla="*/ 14764 h 38100"/>
                <a:gd name="connsiteX152" fmla="*/ 1998821 w 4314825"/>
                <a:gd name="connsiteY152" fmla="*/ 20479 h 38100"/>
                <a:gd name="connsiteX153" fmla="*/ 2017871 w 4314825"/>
                <a:gd name="connsiteY153" fmla="*/ 20479 h 38100"/>
                <a:gd name="connsiteX154" fmla="*/ 2017871 w 4314825"/>
                <a:gd name="connsiteY154" fmla="*/ 9049 h 38100"/>
                <a:gd name="connsiteX155" fmla="*/ 2012156 w 4314825"/>
                <a:gd name="connsiteY155" fmla="*/ 9049 h 38100"/>
                <a:gd name="connsiteX156" fmla="*/ 2012156 w 4314825"/>
                <a:gd name="connsiteY156" fmla="*/ 10954 h 38100"/>
                <a:gd name="connsiteX157" fmla="*/ 2012156 w 4314825"/>
                <a:gd name="connsiteY157" fmla="*/ 10954 h 38100"/>
                <a:gd name="connsiteX158" fmla="*/ 2012156 w 4314825"/>
                <a:gd name="connsiteY158" fmla="*/ 10954 h 38100"/>
                <a:gd name="connsiteX159" fmla="*/ 1917859 w 4314825"/>
                <a:gd name="connsiteY159" fmla="*/ 10954 h 38100"/>
                <a:gd name="connsiteX160" fmla="*/ 1925479 w 4314825"/>
                <a:gd name="connsiteY160" fmla="*/ 35719 h 38100"/>
                <a:gd name="connsiteX161" fmla="*/ 1936909 w 4314825"/>
                <a:gd name="connsiteY161" fmla="*/ 35719 h 38100"/>
                <a:gd name="connsiteX162" fmla="*/ 1940719 w 4314825"/>
                <a:gd name="connsiteY162" fmla="*/ 14764 h 38100"/>
                <a:gd name="connsiteX163" fmla="*/ 1944529 w 4314825"/>
                <a:gd name="connsiteY163" fmla="*/ 10954 h 38100"/>
                <a:gd name="connsiteX164" fmla="*/ 1917859 w 4314825"/>
                <a:gd name="connsiteY164" fmla="*/ 10954 h 38100"/>
                <a:gd name="connsiteX165" fmla="*/ 1917859 w 4314825"/>
                <a:gd name="connsiteY165" fmla="*/ 10954 h 38100"/>
                <a:gd name="connsiteX166" fmla="*/ 1917859 w 4314825"/>
                <a:gd name="connsiteY166" fmla="*/ 10954 h 38100"/>
                <a:gd name="connsiteX167" fmla="*/ 1917859 w 4314825"/>
                <a:gd name="connsiteY167" fmla="*/ 10954 h 38100"/>
                <a:gd name="connsiteX168" fmla="*/ 1624489 w 4314825"/>
                <a:gd name="connsiteY168" fmla="*/ 10954 h 38100"/>
                <a:gd name="connsiteX169" fmla="*/ 1630204 w 4314825"/>
                <a:gd name="connsiteY169" fmla="*/ 35719 h 38100"/>
                <a:gd name="connsiteX170" fmla="*/ 1645444 w 4314825"/>
                <a:gd name="connsiteY170" fmla="*/ 35719 h 38100"/>
                <a:gd name="connsiteX171" fmla="*/ 1645444 w 4314825"/>
                <a:gd name="connsiteY171" fmla="*/ 14764 h 38100"/>
                <a:gd name="connsiteX172" fmla="*/ 1664494 w 4314825"/>
                <a:gd name="connsiteY172" fmla="*/ 14764 h 38100"/>
                <a:gd name="connsiteX173" fmla="*/ 1683544 w 4314825"/>
                <a:gd name="connsiteY173" fmla="*/ 35719 h 38100"/>
                <a:gd name="connsiteX174" fmla="*/ 1691164 w 4314825"/>
                <a:gd name="connsiteY174" fmla="*/ 35719 h 38100"/>
                <a:gd name="connsiteX175" fmla="*/ 1696879 w 4314825"/>
                <a:gd name="connsiteY175" fmla="*/ 10954 h 38100"/>
                <a:gd name="connsiteX176" fmla="*/ 1624489 w 4314825"/>
                <a:gd name="connsiteY176" fmla="*/ 10954 h 38100"/>
                <a:gd name="connsiteX177" fmla="*/ 1624489 w 4314825"/>
                <a:gd name="connsiteY177" fmla="*/ 10954 h 38100"/>
                <a:gd name="connsiteX178" fmla="*/ 1624489 w 4314825"/>
                <a:gd name="connsiteY178" fmla="*/ 10954 h 38100"/>
                <a:gd name="connsiteX179" fmla="*/ 1624489 w 4314825"/>
                <a:gd name="connsiteY179" fmla="*/ 10954 h 38100"/>
                <a:gd name="connsiteX180" fmla="*/ 1533049 w 4314825"/>
                <a:gd name="connsiteY180" fmla="*/ 10954 h 38100"/>
                <a:gd name="connsiteX181" fmla="*/ 1521619 w 4314825"/>
                <a:gd name="connsiteY181" fmla="*/ 28099 h 38100"/>
                <a:gd name="connsiteX182" fmla="*/ 1515904 w 4314825"/>
                <a:gd name="connsiteY182" fmla="*/ 10954 h 38100"/>
                <a:gd name="connsiteX183" fmla="*/ 1438751 w 4314825"/>
                <a:gd name="connsiteY183" fmla="*/ 10954 h 38100"/>
                <a:gd name="connsiteX184" fmla="*/ 1473994 w 4314825"/>
                <a:gd name="connsiteY184" fmla="*/ 35719 h 38100"/>
                <a:gd name="connsiteX185" fmla="*/ 1572101 w 4314825"/>
                <a:gd name="connsiteY185" fmla="*/ 35719 h 38100"/>
                <a:gd name="connsiteX186" fmla="*/ 1536859 w 4314825"/>
                <a:gd name="connsiteY186" fmla="*/ 10954 h 38100"/>
                <a:gd name="connsiteX187" fmla="*/ 1533049 w 4314825"/>
                <a:gd name="connsiteY187" fmla="*/ 10954 h 38100"/>
                <a:gd name="connsiteX188" fmla="*/ 1533049 w 4314825"/>
                <a:gd name="connsiteY188" fmla="*/ 10954 h 38100"/>
                <a:gd name="connsiteX189" fmla="*/ 1533049 w 4314825"/>
                <a:gd name="connsiteY189" fmla="*/ 10954 h 38100"/>
                <a:gd name="connsiteX190" fmla="*/ 1533049 w 4314825"/>
                <a:gd name="connsiteY190" fmla="*/ 10954 h 38100"/>
                <a:gd name="connsiteX191" fmla="*/ 1288256 w 4314825"/>
                <a:gd name="connsiteY191" fmla="*/ 10954 h 38100"/>
                <a:gd name="connsiteX192" fmla="*/ 1309211 w 4314825"/>
                <a:gd name="connsiteY192" fmla="*/ 35719 h 38100"/>
                <a:gd name="connsiteX193" fmla="*/ 1376839 w 4314825"/>
                <a:gd name="connsiteY193" fmla="*/ 35719 h 38100"/>
                <a:gd name="connsiteX194" fmla="*/ 1373029 w 4314825"/>
                <a:gd name="connsiteY194" fmla="*/ 14764 h 38100"/>
                <a:gd name="connsiteX195" fmla="*/ 1384459 w 4314825"/>
                <a:gd name="connsiteY195" fmla="*/ 14764 h 38100"/>
                <a:gd name="connsiteX196" fmla="*/ 1403509 w 4314825"/>
                <a:gd name="connsiteY196" fmla="*/ 20479 h 38100"/>
                <a:gd name="connsiteX197" fmla="*/ 1407319 w 4314825"/>
                <a:gd name="connsiteY197" fmla="*/ 9049 h 38100"/>
                <a:gd name="connsiteX198" fmla="*/ 1288256 w 4314825"/>
                <a:gd name="connsiteY198" fmla="*/ 10954 h 38100"/>
                <a:gd name="connsiteX199" fmla="*/ 1288256 w 4314825"/>
                <a:gd name="connsiteY199" fmla="*/ 10954 h 38100"/>
                <a:gd name="connsiteX200" fmla="*/ 1288256 w 4314825"/>
                <a:gd name="connsiteY200" fmla="*/ 10954 h 38100"/>
                <a:gd name="connsiteX201" fmla="*/ 1288256 w 4314825"/>
                <a:gd name="connsiteY201" fmla="*/ 10954 h 38100"/>
                <a:gd name="connsiteX202" fmla="*/ 1113949 w 4314825"/>
                <a:gd name="connsiteY202" fmla="*/ 10954 h 38100"/>
                <a:gd name="connsiteX203" fmla="*/ 1117759 w 4314825"/>
                <a:gd name="connsiteY203" fmla="*/ 22384 h 38100"/>
                <a:gd name="connsiteX204" fmla="*/ 1092994 w 4314825"/>
                <a:gd name="connsiteY204" fmla="*/ 22384 h 38100"/>
                <a:gd name="connsiteX205" fmla="*/ 1092994 w 4314825"/>
                <a:gd name="connsiteY205" fmla="*/ 16669 h 38100"/>
                <a:gd name="connsiteX206" fmla="*/ 1098709 w 4314825"/>
                <a:gd name="connsiteY206" fmla="*/ 12859 h 38100"/>
                <a:gd name="connsiteX207" fmla="*/ 1085374 w 4314825"/>
                <a:gd name="connsiteY207" fmla="*/ 12859 h 38100"/>
                <a:gd name="connsiteX208" fmla="*/ 1079659 w 4314825"/>
                <a:gd name="connsiteY208" fmla="*/ 30004 h 38100"/>
                <a:gd name="connsiteX209" fmla="*/ 1110139 w 4314825"/>
                <a:gd name="connsiteY209" fmla="*/ 35719 h 38100"/>
                <a:gd name="connsiteX210" fmla="*/ 1108234 w 4314825"/>
                <a:gd name="connsiteY210" fmla="*/ 37624 h 38100"/>
                <a:gd name="connsiteX211" fmla="*/ 1172051 w 4314825"/>
                <a:gd name="connsiteY211" fmla="*/ 37624 h 38100"/>
                <a:gd name="connsiteX212" fmla="*/ 1172051 w 4314825"/>
                <a:gd name="connsiteY212" fmla="*/ 35719 h 38100"/>
                <a:gd name="connsiteX213" fmla="*/ 1183481 w 4314825"/>
                <a:gd name="connsiteY213" fmla="*/ 30004 h 38100"/>
                <a:gd name="connsiteX214" fmla="*/ 1179671 w 4314825"/>
                <a:gd name="connsiteY214" fmla="*/ 39529 h 38100"/>
                <a:gd name="connsiteX215" fmla="*/ 1204436 w 4314825"/>
                <a:gd name="connsiteY215" fmla="*/ 39529 h 38100"/>
                <a:gd name="connsiteX216" fmla="*/ 1217771 w 4314825"/>
                <a:gd name="connsiteY216" fmla="*/ 18574 h 38100"/>
                <a:gd name="connsiteX217" fmla="*/ 1212056 w 4314825"/>
                <a:gd name="connsiteY217" fmla="*/ 12859 h 38100"/>
                <a:gd name="connsiteX218" fmla="*/ 1113949 w 4314825"/>
                <a:gd name="connsiteY218" fmla="*/ 10954 h 38100"/>
                <a:gd name="connsiteX219" fmla="*/ 1113949 w 4314825"/>
                <a:gd name="connsiteY219" fmla="*/ 10954 h 38100"/>
                <a:gd name="connsiteX220" fmla="*/ 1113949 w 4314825"/>
                <a:gd name="connsiteY220" fmla="*/ 10954 h 38100"/>
                <a:gd name="connsiteX221" fmla="*/ 1113949 w 4314825"/>
                <a:gd name="connsiteY221" fmla="*/ 10954 h 38100"/>
                <a:gd name="connsiteX222" fmla="*/ 800576 w 4314825"/>
                <a:gd name="connsiteY222" fmla="*/ 10954 h 38100"/>
                <a:gd name="connsiteX223" fmla="*/ 806291 w 4314825"/>
                <a:gd name="connsiteY223" fmla="*/ 35719 h 38100"/>
                <a:gd name="connsiteX224" fmla="*/ 849154 w 4314825"/>
                <a:gd name="connsiteY224" fmla="*/ 35719 h 38100"/>
                <a:gd name="connsiteX225" fmla="*/ 845344 w 4314825"/>
                <a:gd name="connsiteY225" fmla="*/ 10954 h 38100"/>
                <a:gd name="connsiteX226" fmla="*/ 800576 w 4314825"/>
                <a:gd name="connsiteY226" fmla="*/ 10954 h 38100"/>
                <a:gd name="connsiteX227" fmla="*/ 800576 w 4314825"/>
                <a:gd name="connsiteY227" fmla="*/ 10954 h 38100"/>
                <a:gd name="connsiteX228" fmla="*/ 800576 w 4314825"/>
                <a:gd name="connsiteY228" fmla="*/ 10954 h 38100"/>
                <a:gd name="connsiteX229" fmla="*/ 800576 w 4314825"/>
                <a:gd name="connsiteY229" fmla="*/ 10954 h 38100"/>
                <a:gd name="connsiteX230" fmla="*/ 773906 w 4314825"/>
                <a:gd name="connsiteY230" fmla="*/ 10954 h 38100"/>
                <a:gd name="connsiteX231" fmla="*/ 756761 w 4314825"/>
                <a:gd name="connsiteY231" fmla="*/ 22384 h 38100"/>
                <a:gd name="connsiteX232" fmla="*/ 756761 w 4314825"/>
                <a:gd name="connsiteY232" fmla="*/ 10954 h 38100"/>
                <a:gd name="connsiteX233" fmla="*/ 728186 w 4314825"/>
                <a:gd name="connsiteY233" fmla="*/ 10954 h 38100"/>
                <a:gd name="connsiteX234" fmla="*/ 726281 w 4314825"/>
                <a:gd name="connsiteY234" fmla="*/ 14764 h 38100"/>
                <a:gd name="connsiteX235" fmla="*/ 737711 w 4314825"/>
                <a:gd name="connsiteY235" fmla="*/ 33814 h 38100"/>
                <a:gd name="connsiteX236" fmla="*/ 752951 w 4314825"/>
                <a:gd name="connsiteY236" fmla="*/ 35719 h 38100"/>
                <a:gd name="connsiteX237" fmla="*/ 775811 w 4314825"/>
                <a:gd name="connsiteY237" fmla="*/ 35719 h 38100"/>
                <a:gd name="connsiteX238" fmla="*/ 781526 w 4314825"/>
                <a:gd name="connsiteY238" fmla="*/ 14764 h 38100"/>
                <a:gd name="connsiteX239" fmla="*/ 775811 w 4314825"/>
                <a:gd name="connsiteY239" fmla="*/ 10954 h 38100"/>
                <a:gd name="connsiteX240" fmla="*/ 773906 w 4314825"/>
                <a:gd name="connsiteY240" fmla="*/ 10954 h 38100"/>
                <a:gd name="connsiteX241" fmla="*/ 773906 w 4314825"/>
                <a:gd name="connsiteY241" fmla="*/ 10954 h 38100"/>
                <a:gd name="connsiteX242" fmla="*/ 773906 w 4314825"/>
                <a:gd name="connsiteY242" fmla="*/ 10954 h 38100"/>
                <a:gd name="connsiteX243" fmla="*/ 773906 w 4314825"/>
                <a:gd name="connsiteY243" fmla="*/ 10954 h 38100"/>
                <a:gd name="connsiteX244" fmla="*/ 644366 w 4314825"/>
                <a:gd name="connsiteY244" fmla="*/ 10954 h 38100"/>
                <a:gd name="connsiteX245" fmla="*/ 638651 w 4314825"/>
                <a:gd name="connsiteY245" fmla="*/ 28099 h 38100"/>
                <a:gd name="connsiteX246" fmla="*/ 657701 w 4314825"/>
                <a:gd name="connsiteY246" fmla="*/ 28099 h 38100"/>
                <a:gd name="connsiteX247" fmla="*/ 676751 w 4314825"/>
                <a:gd name="connsiteY247" fmla="*/ 16669 h 38100"/>
                <a:gd name="connsiteX248" fmla="*/ 669131 w 4314825"/>
                <a:gd name="connsiteY248" fmla="*/ 12859 h 38100"/>
                <a:gd name="connsiteX249" fmla="*/ 644366 w 4314825"/>
                <a:gd name="connsiteY249" fmla="*/ 10954 h 38100"/>
                <a:gd name="connsiteX250" fmla="*/ 644366 w 4314825"/>
                <a:gd name="connsiteY250" fmla="*/ 10954 h 38100"/>
                <a:gd name="connsiteX251" fmla="*/ 644366 w 4314825"/>
                <a:gd name="connsiteY251" fmla="*/ 10954 h 38100"/>
                <a:gd name="connsiteX252" fmla="*/ 644366 w 4314825"/>
                <a:gd name="connsiteY252" fmla="*/ 10954 h 38100"/>
                <a:gd name="connsiteX253" fmla="*/ 582454 w 4314825"/>
                <a:gd name="connsiteY253" fmla="*/ 10954 h 38100"/>
                <a:gd name="connsiteX254" fmla="*/ 576739 w 4314825"/>
                <a:gd name="connsiteY254" fmla="*/ 33814 h 38100"/>
                <a:gd name="connsiteX255" fmla="*/ 582454 w 4314825"/>
                <a:gd name="connsiteY255" fmla="*/ 33814 h 38100"/>
                <a:gd name="connsiteX256" fmla="*/ 584359 w 4314825"/>
                <a:gd name="connsiteY256" fmla="*/ 35719 h 38100"/>
                <a:gd name="connsiteX257" fmla="*/ 595789 w 4314825"/>
                <a:gd name="connsiteY257" fmla="*/ 35719 h 38100"/>
                <a:gd name="connsiteX258" fmla="*/ 597694 w 4314825"/>
                <a:gd name="connsiteY258" fmla="*/ 10954 h 38100"/>
                <a:gd name="connsiteX259" fmla="*/ 582454 w 4314825"/>
                <a:gd name="connsiteY259" fmla="*/ 10954 h 38100"/>
                <a:gd name="connsiteX260" fmla="*/ 582454 w 4314825"/>
                <a:gd name="connsiteY260" fmla="*/ 10954 h 38100"/>
                <a:gd name="connsiteX261" fmla="*/ 582454 w 4314825"/>
                <a:gd name="connsiteY261" fmla="*/ 10954 h 38100"/>
                <a:gd name="connsiteX262" fmla="*/ 582454 w 4314825"/>
                <a:gd name="connsiteY262" fmla="*/ 10954 h 38100"/>
                <a:gd name="connsiteX263" fmla="*/ 546259 w 4314825"/>
                <a:gd name="connsiteY263" fmla="*/ 10954 h 38100"/>
                <a:gd name="connsiteX264" fmla="*/ 534829 w 4314825"/>
                <a:gd name="connsiteY264" fmla="*/ 33814 h 38100"/>
                <a:gd name="connsiteX265" fmla="*/ 534829 w 4314825"/>
                <a:gd name="connsiteY265" fmla="*/ 35719 h 38100"/>
                <a:gd name="connsiteX266" fmla="*/ 542449 w 4314825"/>
                <a:gd name="connsiteY266" fmla="*/ 35719 h 38100"/>
                <a:gd name="connsiteX267" fmla="*/ 548164 w 4314825"/>
                <a:gd name="connsiteY267" fmla="*/ 33814 h 38100"/>
                <a:gd name="connsiteX268" fmla="*/ 548164 w 4314825"/>
                <a:gd name="connsiteY268" fmla="*/ 35719 h 38100"/>
                <a:gd name="connsiteX269" fmla="*/ 565309 w 4314825"/>
                <a:gd name="connsiteY269" fmla="*/ 35719 h 38100"/>
                <a:gd name="connsiteX270" fmla="*/ 555784 w 4314825"/>
                <a:gd name="connsiteY270" fmla="*/ 26194 h 38100"/>
                <a:gd name="connsiteX271" fmla="*/ 574834 w 4314825"/>
                <a:gd name="connsiteY271" fmla="*/ 9049 h 38100"/>
                <a:gd name="connsiteX272" fmla="*/ 546259 w 4314825"/>
                <a:gd name="connsiteY272" fmla="*/ 10954 h 38100"/>
                <a:gd name="connsiteX273" fmla="*/ 546259 w 4314825"/>
                <a:gd name="connsiteY273" fmla="*/ 10954 h 38100"/>
                <a:gd name="connsiteX274" fmla="*/ 546259 w 4314825"/>
                <a:gd name="connsiteY274" fmla="*/ 10954 h 38100"/>
                <a:gd name="connsiteX275" fmla="*/ 546259 w 4314825"/>
                <a:gd name="connsiteY275" fmla="*/ 10954 h 38100"/>
                <a:gd name="connsiteX276" fmla="*/ 445294 w 4314825"/>
                <a:gd name="connsiteY276" fmla="*/ 10954 h 38100"/>
                <a:gd name="connsiteX277" fmla="*/ 437674 w 4314825"/>
                <a:gd name="connsiteY277" fmla="*/ 37624 h 38100"/>
                <a:gd name="connsiteX278" fmla="*/ 470059 w 4314825"/>
                <a:gd name="connsiteY278" fmla="*/ 37624 h 38100"/>
                <a:gd name="connsiteX279" fmla="*/ 470059 w 4314825"/>
                <a:gd name="connsiteY279" fmla="*/ 16669 h 38100"/>
                <a:gd name="connsiteX280" fmla="*/ 464344 w 4314825"/>
                <a:gd name="connsiteY280" fmla="*/ 16669 h 38100"/>
                <a:gd name="connsiteX281" fmla="*/ 452914 w 4314825"/>
                <a:gd name="connsiteY281" fmla="*/ 35719 h 38100"/>
                <a:gd name="connsiteX282" fmla="*/ 464344 w 4314825"/>
                <a:gd name="connsiteY282" fmla="*/ 12859 h 38100"/>
                <a:gd name="connsiteX283" fmla="*/ 445294 w 4314825"/>
                <a:gd name="connsiteY283" fmla="*/ 10954 h 38100"/>
                <a:gd name="connsiteX284" fmla="*/ 445294 w 4314825"/>
                <a:gd name="connsiteY284" fmla="*/ 10954 h 38100"/>
                <a:gd name="connsiteX285" fmla="*/ 445294 w 4314825"/>
                <a:gd name="connsiteY285" fmla="*/ 10954 h 38100"/>
                <a:gd name="connsiteX286" fmla="*/ 445294 w 4314825"/>
                <a:gd name="connsiteY286" fmla="*/ 10954 h 38100"/>
                <a:gd name="connsiteX287" fmla="*/ 409099 w 4314825"/>
                <a:gd name="connsiteY287" fmla="*/ 10954 h 38100"/>
                <a:gd name="connsiteX288" fmla="*/ 416719 w 4314825"/>
                <a:gd name="connsiteY288" fmla="*/ 28099 h 38100"/>
                <a:gd name="connsiteX289" fmla="*/ 418624 w 4314825"/>
                <a:gd name="connsiteY289" fmla="*/ 10954 h 38100"/>
                <a:gd name="connsiteX290" fmla="*/ 409099 w 4314825"/>
                <a:gd name="connsiteY290" fmla="*/ 10954 h 38100"/>
                <a:gd name="connsiteX291" fmla="*/ 409099 w 4314825"/>
                <a:gd name="connsiteY291" fmla="*/ 10954 h 38100"/>
                <a:gd name="connsiteX292" fmla="*/ 409099 w 4314825"/>
                <a:gd name="connsiteY292" fmla="*/ 10954 h 38100"/>
                <a:gd name="connsiteX293" fmla="*/ 409099 w 4314825"/>
                <a:gd name="connsiteY293" fmla="*/ 10954 h 38100"/>
                <a:gd name="connsiteX294" fmla="*/ 345281 w 4314825"/>
                <a:gd name="connsiteY294" fmla="*/ 10954 h 38100"/>
                <a:gd name="connsiteX295" fmla="*/ 341471 w 4314825"/>
                <a:gd name="connsiteY295" fmla="*/ 28099 h 38100"/>
                <a:gd name="connsiteX296" fmla="*/ 347186 w 4314825"/>
                <a:gd name="connsiteY296" fmla="*/ 37624 h 38100"/>
                <a:gd name="connsiteX297" fmla="*/ 371951 w 4314825"/>
                <a:gd name="connsiteY297" fmla="*/ 37624 h 38100"/>
                <a:gd name="connsiteX298" fmla="*/ 371951 w 4314825"/>
                <a:gd name="connsiteY298" fmla="*/ 35719 h 38100"/>
                <a:gd name="connsiteX299" fmla="*/ 377666 w 4314825"/>
                <a:gd name="connsiteY299" fmla="*/ 12859 h 38100"/>
                <a:gd name="connsiteX300" fmla="*/ 345281 w 4314825"/>
                <a:gd name="connsiteY300" fmla="*/ 10954 h 38100"/>
                <a:gd name="connsiteX301" fmla="*/ 345281 w 4314825"/>
                <a:gd name="connsiteY301" fmla="*/ 10954 h 38100"/>
                <a:gd name="connsiteX302" fmla="*/ 345281 w 4314825"/>
                <a:gd name="connsiteY302" fmla="*/ 10954 h 38100"/>
                <a:gd name="connsiteX303" fmla="*/ 345281 w 4314825"/>
                <a:gd name="connsiteY303" fmla="*/ 10954 h 38100"/>
                <a:gd name="connsiteX304" fmla="*/ 238601 w 4314825"/>
                <a:gd name="connsiteY304" fmla="*/ 10954 h 38100"/>
                <a:gd name="connsiteX305" fmla="*/ 234791 w 4314825"/>
                <a:gd name="connsiteY305" fmla="*/ 22384 h 38100"/>
                <a:gd name="connsiteX306" fmla="*/ 229076 w 4314825"/>
                <a:gd name="connsiteY306" fmla="*/ 22384 h 38100"/>
                <a:gd name="connsiteX307" fmla="*/ 229076 w 4314825"/>
                <a:gd name="connsiteY307" fmla="*/ 10954 h 38100"/>
                <a:gd name="connsiteX308" fmla="*/ 31909 w 4314825"/>
                <a:gd name="connsiteY308" fmla="*/ 10954 h 38100"/>
                <a:gd name="connsiteX309" fmla="*/ 12859 w 4314825"/>
                <a:gd name="connsiteY309" fmla="*/ 28099 h 38100"/>
                <a:gd name="connsiteX310" fmla="*/ 7144 w 4314825"/>
                <a:gd name="connsiteY310" fmla="*/ 33814 h 38100"/>
                <a:gd name="connsiteX311" fmla="*/ 10954 w 4314825"/>
                <a:gd name="connsiteY311" fmla="*/ 35719 h 38100"/>
                <a:gd name="connsiteX312" fmla="*/ 281464 w 4314825"/>
                <a:gd name="connsiteY312" fmla="*/ 35719 h 38100"/>
                <a:gd name="connsiteX313" fmla="*/ 279559 w 4314825"/>
                <a:gd name="connsiteY313" fmla="*/ 10954 h 38100"/>
                <a:gd name="connsiteX314" fmla="*/ 238601 w 4314825"/>
                <a:gd name="connsiteY314" fmla="*/ 10954 h 38100"/>
                <a:gd name="connsiteX315" fmla="*/ 238601 w 4314825"/>
                <a:gd name="connsiteY315" fmla="*/ 10954 h 38100"/>
                <a:gd name="connsiteX316" fmla="*/ 238601 w 4314825"/>
                <a:gd name="connsiteY316" fmla="*/ 10954 h 38100"/>
                <a:gd name="connsiteX317" fmla="*/ 238601 w 4314825"/>
                <a:gd name="connsiteY317" fmla="*/ 10954 h 38100"/>
                <a:gd name="connsiteX318" fmla="*/ 4253389 w 4314825"/>
                <a:gd name="connsiteY318" fmla="*/ 37624 h 38100"/>
                <a:gd name="connsiteX319" fmla="*/ 4257199 w 4314825"/>
                <a:gd name="connsiteY319" fmla="*/ 35719 h 38100"/>
                <a:gd name="connsiteX320" fmla="*/ 4226719 w 4314825"/>
                <a:gd name="connsiteY320" fmla="*/ 24289 h 38100"/>
                <a:gd name="connsiteX321" fmla="*/ 4226719 w 4314825"/>
                <a:gd name="connsiteY321" fmla="*/ 39529 h 38100"/>
                <a:gd name="connsiteX322" fmla="*/ 4253389 w 4314825"/>
                <a:gd name="connsiteY322" fmla="*/ 39529 h 38100"/>
                <a:gd name="connsiteX323" fmla="*/ 4253389 w 4314825"/>
                <a:gd name="connsiteY323" fmla="*/ 37624 h 38100"/>
                <a:gd name="connsiteX324" fmla="*/ 4253389 w 4314825"/>
                <a:gd name="connsiteY324" fmla="*/ 37624 h 38100"/>
                <a:gd name="connsiteX325" fmla="*/ 4253389 w 4314825"/>
                <a:gd name="connsiteY325" fmla="*/ 37624 h 38100"/>
                <a:gd name="connsiteX326" fmla="*/ 2545556 w 4314825"/>
                <a:gd name="connsiteY326" fmla="*/ 37624 h 38100"/>
                <a:gd name="connsiteX327" fmla="*/ 2532221 w 4314825"/>
                <a:gd name="connsiteY327" fmla="*/ 35719 h 38100"/>
                <a:gd name="connsiteX328" fmla="*/ 2532221 w 4314825"/>
                <a:gd name="connsiteY328" fmla="*/ 37624 h 38100"/>
                <a:gd name="connsiteX329" fmla="*/ 2545556 w 4314825"/>
                <a:gd name="connsiteY329" fmla="*/ 37624 h 38100"/>
                <a:gd name="connsiteX330" fmla="*/ 2545556 w 4314825"/>
                <a:gd name="connsiteY330" fmla="*/ 37624 h 38100"/>
                <a:gd name="connsiteX331" fmla="*/ 2545556 w 4314825"/>
                <a:gd name="connsiteY331" fmla="*/ 37624 h 38100"/>
                <a:gd name="connsiteX332" fmla="*/ 2545556 w 4314825"/>
                <a:gd name="connsiteY332" fmla="*/ 37624 h 38100"/>
                <a:gd name="connsiteX333" fmla="*/ 2419826 w 4314825"/>
                <a:gd name="connsiteY333" fmla="*/ 37624 h 38100"/>
                <a:gd name="connsiteX334" fmla="*/ 2419826 w 4314825"/>
                <a:gd name="connsiteY334" fmla="*/ 35719 h 38100"/>
                <a:gd name="connsiteX335" fmla="*/ 2431256 w 4314825"/>
                <a:gd name="connsiteY335" fmla="*/ 24289 h 38100"/>
                <a:gd name="connsiteX336" fmla="*/ 2412206 w 4314825"/>
                <a:gd name="connsiteY336" fmla="*/ 24289 h 38100"/>
                <a:gd name="connsiteX337" fmla="*/ 2414111 w 4314825"/>
                <a:gd name="connsiteY337" fmla="*/ 39529 h 38100"/>
                <a:gd name="connsiteX338" fmla="*/ 2419826 w 4314825"/>
                <a:gd name="connsiteY338" fmla="*/ 37624 h 38100"/>
                <a:gd name="connsiteX339" fmla="*/ 2419826 w 4314825"/>
                <a:gd name="connsiteY339" fmla="*/ 37624 h 38100"/>
                <a:gd name="connsiteX340" fmla="*/ 2419826 w 4314825"/>
                <a:gd name="connsiteY340" fmla="*/ 37624 h 38100"/>
                <a:gd name="connsiteX341" fmla="*/ 2419826 w 4314825"/>
                <a:gd name="connsiteY341" fmla="*/ 37624 h 38100"/>
                <a:gd name="connsiteX342" fmla="*/ 2350294 w 4314825"/>
                <a:gd name="connsiteY342" fmla="*/ 37624 h 38100"/>
                <a:gd name="connsiteX343" fmla="*/ 2352199 w 4314825"/>
                <a:gd name="connsiteY343" fmla="*/ 35719 h 38100"/>
                <a:gd name="connsiteX344" fmla="*/ 2344579 w 4314825"/>
                <a:gd name="connsiteY344" fmla="*/ 37624 h 38100"/>
                <a:gd name="connsiteX345" fmla="*/ 2350294 w 4314825"/>
                <a:gd name="connsiteY345" fmla="*/ 37624 h 38100"/>
                <a:gd name="connsiteX346" fmla="*/ 2350294 w 4314825"/>
                <a:gd name="connsiteY346" fmla="*/ 37624 h 38100"/>
                <a:gd name="connsiteX347" fmla="*/ 2350294 w 4314825"/>
                <a:gd name="connsiteY347" fmla="*/ 37624 h 38100"/>
                <a:gd name="connsiteX348" fmla="*/ 2350294 w 4314825"/>
                <a:gd name="connsiteY348" fmla="*/ 37624 h 38100"/>
                <a:gd name="connsiteX349" fmla="*/ 2308384 w 4314825"/>
                <a:gd name="connsiteY349" fmla="*/ 37624 h 38100"/>
                <a:gd name="connsiteX350" fmla="*/ 2308384 w 4314825"/>
                <a:gd name="connsiteY350" fmla="*/ 35719 h 38100"/>
                <a:gd name="connsiteX351" fmla="*/ 2306479 w 4314825"/>
                <a:gd name="connsiteY351" fmla="*/ 37624 h 38100"/>
                <a:gd name="connsiteX352" fmla="*/ 2308384 w 4314825"/>
                <a:gd name="connsiteY352" fmla="*/ 37624 h 38100"/>
                <a:gd name="connsiteX353" fmla="*/ 2308384 w 4314825"/>
                <a:gd name="connsiteY353" fmla="*/ 37624 h 38100"/>
                <a:gd name="connsiteX354" fmla="*/ 2308384 w 4314825"/>
                <a:gd name="connsiteY354" fmla="*/ 37624 h 38100"/>
                <a:gd name="connsiteX355" fmla="*/ 2308384 w 4314825"/>
                <a:gd name="connsiteY355" fmla="*/ 37624 h 38100"/>
                <a:gd name="connsiteX356" fmla="*/ 2105501 w 4314825"/>
                <a:gd name="connsiteY356" fmla="*/ 37624 h 38100"/>
                <a:gd name="connsiteX357" fmla="*/ 2030254 w 4314825"/>
                <a:gd name="connsiteY357" fmla="*/ 22384 h 38100"/>
                <a:gd name="connsiteX358" fmla="*/ 2018824 w 4314825"/>
                <a:gd name="connsiteY358" fmla="*/ 22384 h 38100"/>
                <a:gd name="connsiteX359" fmla="*/ 2030254 w 4314825"/>
                <a:gd name="connsiteY359" fmla="*/ 28099 h 38100"/>
                <a:gd name="connsiteX360" fmla="*/ 2062639 w 4314825"/>
                <a:gd name="connsiteY360" fmla="*/ 37624 h 38100"/>
                <a:gd name="connsiteX361" fmla="*/ 2105501 w 4314825"/>
                <a:gd name="connsiteY361" fmla="*/ 37624 h 38100"/>
                <a:gd name="connsiteX362" fmla="*/ 2105501 w 4314825"/>
                <a:gd name="connsiteY362" fmla="*/ 37624 h 38100"/>
                <a:gd name="connsiteX363" fmla="*/ 2105501 w 4314825"/>
                <a:gd name="connsiteY363" fmla="*/ 37624 h 38100"/>
                <a:gd name="connsiteX364" fmla="*/ 2105501 w 4314825"/>
                <a:gd name="connsiteY364" fmla="*/ 37624 h 38100"/>
                <a:gd name="connsiteX365" fmla="*/ 1833086 w 4314825"/>
                <a:gd name="connsiteY365" fmla="*/ 37624 h 38100"/>
                <a:gd name="connsiteX366" fmla="*/ 1836896 w 4314825"/>
                <a:gd name="connsiteY366" fmla="*/ 35719 h 38100"/>
                <a:gd name="connsiteX367" fmla="*/ 1827371 w 4314825"/>
                <a:gd name="connsiteY367" fmla="*/ 31909 h 38100"/>
                <a:gd name="connsiteX368" fmla="*/ 1823561 w 4314825"/>
                <a:gd name="connsiteY368" fmla="*/ 22384 h 38100"/>
                <a:gd name="connsiteX369" fmla="*/ 1814036 w 4314825"/>
                <a:gd name="connsiteY369" fmla="*/ 37624 h 38100"/>
                <a:gd name="connsiteX370" fmla="*/ 1833086 w 4314825"/>
                <a:gd name="connsiteY370" fmla="*/ 37624 h 38100"/>
                <a:gd name="connsiteX371" fmla="*/ 1833086 w 4314825"/>
                <a:gd name="connsiteY371" fmla="*/ 37624 h 38100"/>
                <a:gd name="connsiteX372" fmla="*/ 1833086 w 4314825"/>
                <a:gd name="connsiteY372" fmla="*/ 37624 h 38100"/>
                <a:gd name="connsiteX373" fmla="*/ 1833086 w 4314825"/>
                <a:gd name="connsiteY373" fmla="*/ 37624 h 38100"/>
                <a:gd name="connsiteX374" fmla="*/ 1668304 w 4314825"/>
                <a:gd name="connsiteY374" fmla="*/ 37624 h 38100"/>
                <a:gd name="connsiteX375" fmla="*/ 1670209 w 4314825"/>
                <a:gd name="connsiteY375" fmla="*/ 35719 h 38100"/>
                <a:gd name="connsiteX376" fmla="*/ 1664494 w 4314825"/>
                <a:gd name="connsiteY376" fmla="*/ 37624 h 38100"/>
                <a:gd name="connsiteX377" fmla="*/ 1668304 w 4314825"/>
                <a:gd name="connsiteY377" fmla="*/ 37624 h 38100"/>
                <a:gd name="connsiteX378" fmla="*/ 1668304 w 4314825"/>
                <a:gd name="connsiteY378" fmla="*/ 37624 h 38100"/>
                <a:gd name="connsiteX379" fmla="*/ 1668304 w 4314825"/>
                <a:gd name="connsiteY379" fmla="*/ 37624 h 38100"/>
                <a:gd name="connsiteX380" fmla="*/ 1668304 w 4314825"/>
                <a:gd name="connsiteY380" fmla="*/ 37624 h 38100"/>
                <a:gd name="connsiteX381" fmla="*/ 1089184 w 4314825"/>
                <a:gd name="connsiteY381" fmla="*/ 37624 h 38100"/>
                <a:gd name="connsiteX382" fmla="*/ 1068229 w 4314825"/>
                <a:gd name="connsiteY382" fmla="*/ 35719 h 38100"/>
                <a:gd name="connsiteX383" fmla="*/ 1068229 w 4314825"/>
                <a:gd name="connsiteY383" fmla="*/ 37624 h 38100"/>
                <a:gd name="connsiteX384" fmla="*/ 1089184 w 4314825"/>
                <a:gd name="connsiteY384" fmla="*/ 37624 h 38100"/>
                <a:gd name="connsiteX385" fmla="*/ 1089184 w 4314825"/>
                <a:gd name="connsiteY385" fmla="*/ 37624 h 38100"/>
                <a:gd name="connsiteX386" fmla="*/ 1089184 w 4314825"/>
                <a:gd name="connsiteY386" fmla="*/ 37624 h 38100"/>
                <a:gd name="connsiteX387" fmla="*/ 1089184 w 4314825"/>
                <a:gd name="connsiteY387" fmla="*/ 37624 h 38100"/>
                <a:gd name="connsiteX388" fmla="*/ 700564 w 4314825"/>
                <a:gd name="connsiteY388" fmla="*/ 37624 h 38100"/>
                <a:gd name="connsiteX389" fmla="*/ 696754 w 4314825"/>
                <a:gd name="connsiteY389" fmla="*/ 28099 h 38100"/>
                <a:gd name="connsiteX390" fmla="*/ 696754 w 4314825"/>
                <a:gd name="connsiteY390" fmla="*/ 37624 h 38100"/>
                <a:gd name="connsiteX391" fmla="*/ 700564 w 4314825"/>
                <a:gd name="connsiteY391" fmla="*/ 37624 h 38100"/>
                <a:gd name="connsiteX392" fmla="*/ 700564 w 4314825"/>
                <a:gd name="connsiteY392" fmla="*/ 37624 h 38100"/>
                <a:gd name="connsiteX393" fmla="*/ 700564 w 4314825"/>
                <a:gd name="connsiteY393" fmla="*/ 37624 h 38100"/>
                <a:gd name="connsiteX394" fmla="*/ 700564 w 4314825"/>
                <a:gd name="connsiteY394" fmla="*/ 37624 h 38100"/>
                <a:gd name="connsiteX395" fmla="*/ 501491 w 4314825"/>
                <a:gd name="connsiteY395" fmla="*/ 37624 h 38100"/>
                <a:gd name="connsiteX396" fmla="*/ 501491 w 4314825"/>
                <a:gd name="connsiteY396" fmla="*/ 22384 h 38100"/>
                <a:gd name="connsiteX397" fmla="*/ 491966 w 4314825"/>
                <a:gd name="connsiteY397" fmla="*/ 37624 h 38100"/>
                <a:gd name="connsiteX398" fmla="*/ 501491 w 4314825"/>
                <a:gd name="connsiteY398" fmla="*/ 37624 h 38100"/>
                <a:gd name="connsiteX399" fmla="*/ 501491 w 4314825"/>
                <a:gd name="connsiteY399" fmla="*/ 37624 h 38100"/>
                <a:gd name="connsiteX400" fmla="*/ 501491 w 4314825"/>
                <a:gd name="connsiteY400" fmla="*/ 37624 h 38100"/>
                <a:gd name="connsiteX401" fmla="*/ 501491 w 4314825"/>
                <a:gd name="connsiteY401" fmla="*/ 37624 h 38100"/>
                <a:gd name="connsiteX402" fmla="*/ 130969 w 4314825"/>
                <a:gd name="connsiteY402" fmla="*/ 28099 h 38100"/>
                <a:gd name="connsiteX403" fmla="*/ 119539 w 4314825"/>
                <a:gd name="connsiteY403" fmla="*/ 33814 h 38100"/>
                <a:gd name="connsiteX404" fmla="*/ 130969 w 4314825"/>
                <a:gd name="connsiteY404" fmla="*/ 28099 h 38100"/>
                <a:gd name="connsiteX405" fmla="*/ 130969 w 4314825"/>
                <a:gd name="connsiteY405" fmla="*/ 28099 h 38100"/>
                <a:gd name="connsiteX406" fmla="*/ 130969 w 4314825"/>
                <a:gd name="connsiteY406" fmla="*/ 28099 h 38100"/>
                <a:gd name="connsiteX407" fmla="*/ 130969 w 4314825"/>
                <a:gd name="connsiteY407" fmla="*/ 28099 h 38100"/>
                <a:gd name="connsiteX408" fmla="*/ 837724 w 4314825"/>
                <a:gd name="connsiteY408" fmla="*/ 28099 h 38100"/>
                <a:gd name="connsiteX409" fmla="*/ 826294 w 4314825"/>
                <a:gd name="connsiteY409" fmla="*/ 33814 h 38100"/>
                <a:gd name="connsiteX410" fmla="*/ 837724 w 4314825"/>
                <a:gd name="connsiteY410" fmla="*/ 28099 h 38100"/>
                <a:gd name="connsiteX411" fmla="*/ 837724 w 4314825"/>
                <a:gd name="connsiteY411" fmla="*/ 28099 h 38100"/>
                <a:gd name="connsiteX412" fmla="*/ 837724 w 4314825"/>
                <a:gd name="connsiteY412" fmla="*/ 28099 h 38100"/>
                <a:gd name="connsiteX413" fmla="*/ 837724 w 4314825"/>
                <a:gd name="connsiteY413" fmla="*/ 28099 h 38100"/>
                <a:gd name="connsiteX414" fmla="*/ 2719864 w 4314825"/>
                <a:gd name="connsiteY414" fmla="*/ 28099 h 38100"/>
                <a:gd name="connsiteX415" fmla="*/ 2708434 w 4314825"/>
                <a:gd name="connsiteY415" fmla="*/ 33814 h 38100"/>
                <a:gd name="connsiteX416" fmla="*/ 2719864 w 4314825"/>
                <a:gd name="connsiteY416" fmla="*/ 28099 h 38100"/>
                <a:gd name="connsiteX417" fmla="*/ 2719864 w 4314825"/>
                <a:gd name="connsiteY417" fmla="*/ 28099 h 38100"/>
                <a:gd name="connsiteX418" fmla="*/ 2719864 w 4314825"/>
                <a:gd name="connsiteY418" fmla="*/ 28099 h 38100"/>
                <a:gd name="connsiteX419" fmla="*/ 2719864 w 4314825"/>
                <a:gd name="connsiteY419" fmla="*/ 28099 h 38100"/>
                <a:gd name="connsiteX420" fmla="*/ 2823686 w 4314825"/>
                <a:gd name="connsiteY420" fmla="*/ 28099 h 38100"/>
                <a:gd name="connsiteX421" fmla="*/ 2812256 w 4314825"/>
                <a:gd name="connsiteY421" fmla="*/ 33814 h 38100"/>
                <a:gd name="connsiteX422" fmla="*/ 2823686 w 4314825"/>
                <a:gd name="connsiteY422" fmla="*/ 28099 h 38100"/>
                <a:gd name="connsiteX423" fmla="*/ 2823686 w 4314825"/>
                <a:gd name="connsiteY423" fmla="*/ 28099 h 38100"/>
                <a:gd name="connsiteX424" fmla="*/ 2823686 w 4314825"/>
                <a:gd name="connsiteY424" fmla="*/ 28099 h 38100"/>
                <a:gd name="connsiteX425" fmla="*/ 2823686 w 4314825"/>
                <a:gd name="connsiteY425" fmla="*/ 28099 h 38100"/>
                <a:gd name="connsiteX426" fmla="*/ 3159919 w 4314825"/>
                <a:gd name="connsiteY426" fmla="*/ 28099 h 38100"/>
                <a:gd name="connsiteX427" fmla="*/ 3148489 w 4314825"/>
                <a:gd name="connsiteY427" fmla="*/ 33814 h 38100"/>
                <a:gd name="connsiteX428" fmla="*/ 3159919 w 4314825"/>
                <a:gd name="connsiteY428" fmla="*/ 28099 h 38100"/>
                <a:gd name="connsiteX429" fmla="*/ 3159919 w 4314825"/>
                <a:gd name="connsiteY429" fmla="*/ 28099 h 38100"/>
                <a:gd name="connsiteX430" fmla="*/ 3159919 w 4314825"/>
                <a:gd name="connsiteY430" fmla="*/ 28099 h 38100"/>
                <a:gd name="connsiteX431" fmla="*/ 3159919 w 4314825"/>
                <a:gd name="connsiteY431" fmla="*/ 28099 h 38100"/>
                <a:gd name="connsiteX432" fmla="*/ 266224 w 4314825"/>
                <a:gd name="connsiteY432" fmla="*/ 22384 h 38100"/>
                <a:gd name="connsiteX433" fmla="*/ 271939 w 4314825"/>
                <a:gd name="connsiteY433" fmla="*/ 33814 h 38100"/>
                <a:gd name="connsiteX434" fmla="*/ 266224 w 4314825"/>
                <a:gd name="connsiteY434" fmla="*/ 22384 h 38100"/>
                <a:gd name="connsiteX435" fmla="*/ 266224 w 4314825"/>
                <a:gd name="connsiteY435" fmla="*/ 22384 h 38100"/>
                <a:gd name="connsiteX436" fmla="*/ 266224 w 4314825"/>
                <a:gd name="connsiteY436" fmla="*/ 22384 h 38100"/>
                <a:gd name="connsiteX437" fmla="*/ 266224 w 4314825"/>
                <a:gd name="connsiteY437" fmla="*/ 22384 h 38100"/>
                <a:gd name="connsiteX438" fmla="*/ 2594134 w 4314825"/>
                <a:gd name="connsiteY438" fmla="*/ 22384 h 38100"/>
                <a:gd name="connsiteX439" fmla="*/ 2582704 w 4314825"/>
                <a:gd name="connsiteY439" fmla="*/ 33814 h 38100"/>
                <a:gd name="connsiteX440" fmla="*/ 2594134 w 4314825"/>
                <a:gd name="connsiteY440" fmla="*/ 22384 h 38100"/>
                <a:gd name="connsiteX441" fmla="*/ 2594134 w 4314825"/>
                <a:gd name="connsiteY441" fmla="*/ 22384 h 38100"/>
                <a:gd name="connsiteX442" fmla="*/ 2594134 w 4314825"/>
                <a:gd name="connsiteY442" fmla="*/ 22384 h 38100"/>
                <a:gd name="connsiteX443" fmla="*/ 2594134 w 4314825"/>
                <a:gd name="connsiteY443" fmla="*/ 22384 h 38100"/>
                <a:gd name="connsiteX444" fmla="*/ 80486 w 4314825"/>
                <a:gd name="connsiteY444" fmla="*/ 16669 h 38100"/>
                <a:gd name="connsiteX445" fmla="*/ 80486 w 4314825"/>
                <a:gd name="connsiteY445" fmla="*/ 28099 h 38100"/>
                <a:gd name="connsiteX446" fmla="*/ 30004 w 4314825"/>
                <a:gd name="connsiteY446" fmla="*/ 28099 h 38100"/>
                <a:gd name="connsiteX447" fmla="*/ 30004 w 4314825"/>
                <a:gd name="connsiteY447" fmla="*/ 22384 h 38100"/>
                <a:gd name="connsiteX448" fmla="*/ 35719 w 4314825"/>
                <a:gd name="connsiteY448" fmla="*/ 16669 h 38100"/>
                <a:gd name="connsiteX449" fmla="*/ 80486 w 4314825"/>
                <a:gd name="connsiteY449" fmla="*/ 16669 h 38100"/>
                <a:gd name="connsiteX450" fmla="*/ 80486 w 4314825"/>
                <a:gd name="connsiteY450" fmla="*/ 16669 h 38100"/>
                <a:gd name="connsiteX451" fmla="*/ 80486 w 4314825"/>
                <a:gd name="connsiteY451" fmla="*/ 16669 h 38100"/>
                <a:gd name="connsiteX452" fmla="*/ 80486 w 4314825"/>
                <a:gd name="connsiteY452" fmla="*/ 1666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</a:cxnLst>
              <a:rect l="l" t="t" r="r" b="b"/>
              <a:pathLst>
                <a:path w="4314825" h="38100">
                  <a:moveTo>
                    <a:pt x="4286726" y="10954"/>
                  </a:moveTo>
                  <a:lnTo>
                    <a:pt x="4301967" y="22384"/>
                  </a:lnTo>
                  <a:cubicBezTo>
                    <a:pt x="4298156" y="30004"/>
                    <a:pt x="4286726" y="33814"/>
                    <a:pt x="4286726" y="37624"/>
                  </a:cubicBezTo>
                  <a:lnTo>
                    <a:pt x="4311492" y="37624"/>
                  </a:lnTo>
                  <a:cubicBezTo>
                    <a:pt x="4313396" y="30004"/>
                    <a:pt x="4315301" y="26194"/>
                    <a:pt x="4315301" y="10954"/>
                  </a:cubicBezTo>
                  <a:lnTo>
                    <a:pt x="4286726" y="10954"/>
                  </a:lnTo>
                  <a:lnTo>
                    <a:pt x="4286726" y="10954"/>
                  </a:lnTo>
                  <a:lnTo>
                    <a:pt x="4286726" y="10954"/>
                  </a:lnTo>
                  <a:lnTo>
                    <a:pt x="4286726" y="10954"/>
                  </a:lnTo>
                  <a:close/>
                  <a:moveTo>
                    <a:pt x="4153376" y="10954"/>
                  </a:moveTo>
                  <a:cubicBezTo>
                    <a:pt x="4155281" y="22384"/>
                    <a:pt x="4159092" y="30004"/>
                    <a:pt x="4162901" y="35719"/>
                  </a:cubicBezTo>
                  <a:lnTo>
                    <a:pt x="4183856" y="35719"/>
                  </a:lnTo>
                  <a:lnTo>
                    <a:pt x="4183856" y="33814"/>
                  </a:lnTo>
                  <a:lnTo>
                    <a:pt x="4189571" y="33814"/>
                  </a:lnTo>
                  <a:lnTo>
                    <a:pt x="4189571" y="35719"/>
                  </a:lnTo>
                  <a:lnTo>
                    <a:pt x="4202906" y="35719"/>
                  </a:lnTo>
                  <a:cubicBezTo>
                    <a:pt x="4202906" y="31909"/>
                    <a:pt x="4202906" y="28099"/>
                    <a:pt x="4201001" y="20479"/>
                  </a:cubicBezTo>
                  <a:cubicBezTo>
                    <a:pt x="4202906" y="18574"/>
                    <a:pt x="4204812" y="14764"/>
                    <a:pt x="4204812" y="9049"/>
                  </a:cubicBezTo>
                  <a:lnTo>
                    <a:pt x="4153376" y="10954"/>
                  </a:lnTo>
                  <a:lnTo>
                    <a:pt x="4153376" y="10954"/>
                  </a:lnTo>
                  <a:lnTo>
                    <a:pt x="4153376" y="10954"/>
                  </a:lnTo>
                  <a:lnTo>
                    <a:pt x="4153376" y="10954"/>
                  </a:lnTo>
                  <a:close/>
                  <a:moveTo>
                    <a:pt x="4116229" y="10954"/>
                  </a:moveTo>
                  <a:cubicBezTo>
                    <a:pt x="4112419" y="18574"/>
                    <a:pt x="4110514" y="28099"/>
                    <a:pt x="4108609" y="35719"/>
                  </a:cubicBezTo>
                  <a:lnTo>
                    <a:pt x="4125754" y="35719"/>
                  </a:lnTo>
                  <a:cubicBezTo>
                    <a:pt x="4125754" y="31909"/>
                    <a:pt x="4125754" y="26194"/>
                    <a:pt x="4125754" y="20479"/>
                  </a:cubicBezTo>
                  <a:cubicBezTo>
                    <a:pt x="4129564" y="16669"/>
                    <a:pt x="4133374" y="12859"/>
                    <a:pt x="4137184" y="9049"/>
                  </a:cubicBezTo>
                  <a:lnTo>
                    <a:pt x="4116229" y="10954"/>
                  </a:lnTo>
                  <a:lnTo>
                    <a:pt x="4116229" y="10954"/>
                  </a:lnTo>
                  <a:lnTo>
                    <a:pt x="4116229" y="10954"/>
                  </a:lnTo>
                  <a:lnTo>
                    <a:pt x="4116229" y="10954"/>
                  </a:lnTo>
                  <a:close/>
                  <a:moveTo>
                    <a:pt x="3212306" y="10954"/>
                  </a:moveTo>
                  <a:cubicBezTo>
                    <a:pt x="3212306" y="12859"/>
                    <a:pt x="3210401" y="14764"/>
                    <a:pt x="3210401" y="14764"/>
                  </a:cubicBezTo>
                  <a:cubicBezTo>
                    <a:pt x="3210401" y="12859"/>
                    <a:pt x="3210401" y="10954"/>
                    <a:pt x="3210401" y="10954"/>
                  </a:cubicBezTo>
                  <a:lnTo>
                    <a:pt x="3159919" y="10954"/>
                  </a:lnTo>
                  <a:lnTo>
                    <a:pt x="3159919" y="14764"/>
                  </a:lnTo>
                  <a:lnTo>
                    <a:pt x="3148489" y="14764"/>
                  </a:lnTo>
                  <a:lnTo>
                    <a:pt x="3148489" y="10954"/>
                  </a:lnTo>
                  <a:lnTo>
                    <a:pt x="3135154" y="10954"/>
                  </a:lnTo>
                  <a:cubicBezTo>
                    <a:pt x="3133249" y="16669"/>
                    <a:pt x="3131344" y="20479"/>
                    <a:pt x="3131344" y="28099"/>
                  </a:cubicBezTo>
                  <a:cubicBezTo>
                    <a:pt x="3104674" y="28099"/>
                    <a:pt x="3094196" y="33814"/>
                    <a:pt x="3080861" y="37624"/>
                  </a:cubicBezTo>
                  <a:lnTo>
                    <a:pt x="3187541" y="37624"/>
                  </a:lnTo>
                  <a:lnTo>
                    <a:pt x="3187541" y="35719"/>
                  </a:lnTo>
                  <a:lnTo>
                    <a:pt x="3193256" y="35719"/>
                  </a:lnTo>
                  <a:lnTo>
                    <a:pt x="3193256" y="37624"/>
                  </a:lnTo>
                  <a:lnTo>
                    <a:pt x="3221831" y="37624"/>
                  </a:lnTo>
                  <a:cubicBezTo>
                    <a:pt x="3227546" y="30004"/>
                    <a:pt x="3233261" y="22384"/>
                    <a:pt x="3237071" y="16669"/>
                  </a:cubicBezTo>
                  <a:cubicBezTo>
                    <a:pt x="3237071" y="14764"/>
                    <a:pt x="3238976" y="12859"/>
                    <a:pt x="3238976" y="12859"/>
                  </a:cubicBezTo>
                  <a:lnTo>
                    <a:pt x="3212306" y="10954"/>
                  </a:lnTo>
                  <a:lnTo>
                    <a:pt x="3212306" y="10954"/>
                  </a:lnTo>
                  <a:lnTo>
                    <a:pt x="3212306" y="10954"/>
                  </a:lnTo>
                  <a:lnTo>
                    <a:pt x="3212306" y="10954"/>
                  </a:lnTo>
                  <a:close/>
                  <a:moveTo>
                    <a:pt x="3013234" y="10954"/>
                  </a:moveTo>
                  <a:cubicBezTo>
                    <a:pt x="3013234" y="12859"/>
                    <a:pt x="3011329" y="14764"/>
                    <a:pt x="3011329" y="14764"/>
                  </a:cubicBezTo>
                  <a:cubicBezTo>
                    <a:pt x="3005614" y="22384"/>
                    <a:pt x="2999899" y="30004"/>
                    <a:pt x="2992279" y="35719"/>
                  </a:cubicBezTo>
                  <a:lnTo>
                    <a:pt x="3035141" y="35719"/>
                  </a:lnTo>
                  <a:cubicBezTo>
                    <a:pt x="3038951" y="33814"/>
                    <a:pt x="3042761" y="33814"/>
                    <a:pt x="3048476" y="33814"/>
                  </a:cubicBezTo>
                  <a:lnTo>
                    <a:pt x="3048476" y="35719"/>
                  </a:lnTo>
                  <a:lnTo>
                    <a:pt x="3059906" y="35719"/>
                  </a:lnTo>
                  <a:cubicBezTo>
                    <a:pt x="3059906" y="33814"/>
                    <a:pt x="3059906" y="30004"/>
                    <a:pt x="3061811" y="26194"/>
                  </a:cubicBezTo>
                  <a:lnTo>
                    <a:pt x="3067526" y="26194"/>
                  </a:lnTo>
                  <a:lnTo>
                    <a:pt x="3067526" y="20479"/>
                  </a:lnTo>
                  <a:cubicBezTo>
                    <a:pt x="3056096" y="18574"/>
                    <a:pt x="3048476" y="14764"/>
                    <a:pt x="3040856" y="9049"/>
                  </a:cubicBezTo>
                  <a:lnTo>
                    <a:pt x="3013234" y="10954"/>
                  </a:lnTo>
                  <a:lnTo>
                    <a:pt x="3013234" y="10954"/>
                  </a:lnTo>
                  <a:lnTo>
                    <a:pt x="3013234" y="10954"/>
                  </a:lnTo>
                  <a:lnTo>
                    <a:pt x="3013234" y="10954"/>
                  </a:lnTo>
                  <a:close/>
                  <a:moveTo>
                    <a:pt x="2893219" y="10954"/>
                  </a:moveTo>
                  <a:cubicBezTo>
                    <a:pt x="2897029" y="20479"/>
                    <a:pt x="2898934" y="28099"/>
                    <a:pt x="2898934" y="35719"/>
                  </a:cubicBezTo>
                  <a:lnTo>
                    <a:pt x="2945606" y="35719"/>
                  </a:lnTo>
                  <a:cubicBezTo>
                    <a:pt x="2953226" y="28099"/>
                    <a:pt x="2960846" y="18574"/>
                    <a:pt x="2966561" y="9049"/>
                  </a:cubicBezTo>
                  <a:lnTo>
                    <a:pt x="2893219" y="10954"/>
                  </a:lnTo>
                  <a:lnTo>
                    <a:pt x="2893219" y="10954"/>
                  </a:lnTo>
                  <a:lnTo>
                    <a:pt x="2893219" y="10954"/>
                  </a:lnTo>
                  <a:lnTo>
                    <a:pt x="2893219" y="10954"/>
                  </a:lnTo>
                  <a:close/>
                  <a:moveTo>
                    <a:pt x="2868454" y="10954"/>
                  </a:moveTo>
                  <a:lnTo>
                    <a:pt x="2868454" y="14764"/>
                  </a:lnTo>
                  <a:cubicBezTo>
                    <a:pt x="2858929" y="22384"/>
                    <a:pt x="2862739" y="20479"/>
                    <a:pt x="2849404" y="26194"/>
                  </a:cubicBezTo>
                  <a:cubicBezTo>
                    <a:pt x="2841784" y="20479"/>
                    <a:pt x="2832259" y="14764"/>
                    <a:pt x="2820829" y="9049"/>
                  </a:cubicBezTo>
                  <a:lnTo>
                    <a:pt x="2695099" y="9049"/>
                  </a:lnTo>
                  <a:cubicBezTo>
                    <a:pt x="2697004" y="10954"/>
                    <a:pt x="2698909" y="14764"/>
                    <a:pt x="2698909" y="20479"/>
                  </a:cubicBezTo>
                  <a:lnTo>
                    <a:pt x="2693194" y="20479"/>
                  </a:lnTo>
                  <a:cubicBezTo>
                    <a:pt x="2689384" y="16669"/>
                    <a:pt x="2681764" y="12859"/>
                    <a:pt x="2676049" y="9049"/>
                  </a:cubicBezTo>
                  <a:lnTo>
                    <a:pt x="2664619" y="9049"/>
                  </a:lnTo>
                  <a:cubicBezTo>
                    <a:pt x="2672239" y="24289"/>
                    <a:pt x="2681764" y="26194"/>
                    <a:pt x="2693194" y="33814"/>
                  </a:cubicBezTo>
                  <a:lnTo>
                    <a:pt x="2723674" y="33814"/>
                  </a:lnTo>
                  <a:cubicBezTo>
                    <a:pt x="2723674" y="33814"/>
                    <a:pt x="2723674" y="31909"/>
                    <a:pt x="2721769" y="31909"/>
                  </a:cubicBezTo>
                  <a:lnTo>
                    <a:pt x="2733199" y="31909"/>
                  </a:lnTo>
                  <a:lnTo>
                    <a:pt x="2733199" y="33814"/>
                  </a:lnTo>
                  <a:lnTo>
                    <a:pt x="2831306" y="33814"/>
                  </a:lnTo>
                  <a:lnTo>
                    <a:pt x="2831306" y="31909"/>
                  </a:lnTo>
                  <a:lnTo>
                    <a:pt x="2842736" y="31909"/>
                  </a:lnTo>
                  <a:lnTo>
                    <a:pt x="2842736" y="33814"/>
                  </a:lnTo>
                  <a:lnTo>
                    <a:pt x="2867501" y="33814"/>
                  </a:lnTo>
                  <a:cubicBezTo>
                    <a:pt x="2867501" y="28099"/>
                    <a:pt x="2867501" y="20479"/>
                    <a:pt x="2873216" y="12859"/>
                  </a:cubicBezTo>
                  <a:cubicBezTo>
                    <a:pt x="2878931" y="9049"/>
                    <a:pt x="2875121" y="10954"/>
                    <a:pt x="2882741" y="7144"/>
                  </a:cubicBezTo>
                  <a:lnTo>
                    <a:pt x="2868454" y="10954"/>
                  </a:lnTo>
                  <a:lnTo>
                    <a:pt x="2868454" y="10954"/>
                  </a:lnTo>
                  <a:lnTo>
                    <a:pt x="2868454" y="10954"/>
                  </a:lnTo>
                  <a:lnTo>
                    <a:pt x="2868454" y="10954"/>
                  </a:lnTo>
                  <a:close/>
                  <a:moveTo>
                    <a:pt x="2837021" y="10954"/>
                  </a:moveTo>
                  <a:lnTo>
                    <a:pt x="2837021" y="14764"/>
                  </a:lnTo>
                  <a:lnTo>
                    <a:pt x="2856071" y="14764"/>
                  </a:lnTo>
                  <a:cubicBezTo>
                    <a:pt x="2857976" y="12859"/>
                    <a:pt x="2857976" y="10954"/>
                    <a:pt x="2859881" y="10954"/>
                  </a:cubicBezTo>
                  <a:lnTo>
                    <a:pt x="2837021" y="10954"/>
                  </a:lnTo>
                  <a:lnTo>
                    <a:pt x="2837021" y="10954"/>
                  </a:lnTo>
                  <a:lnTo>
                    <a:pt x="2837021" y="10954"/>
                  </a:lnTo>
                  <a:lnTo>
                    <a:pt x="2837021" y="10954"/>
                  </a:lnTo>
                  <a:close/>
                  <a:moveTo>
                    <a:pt x="2560796" y="10954"/>
                  </a:moveTo>
                  <a:cubicBezTo>
                    <a:pt x="2562701" y="16669"/>
                    <a:pt x="2562701" y="26194"/>
                    <a:pt x="2562701" y="35719"/>
                  </a:cubicBezTo>
                  <a:lnTo>
                    <a:pt x="2680811" y="35719"/>
                  </a:lnTo>
                  <a:lnTo>
                    <a:pt x="2680811" y="33814"/>
                  </a:lnTo>
                  <a:lnTo>
                    <a:pt x="2661761" y="33814"/>
                  </a:lnTo>
                  <a:lnTo>
                    <a:pt x="2644616" y="10954"/>
                  </a:lnTo>
                  <a:lnTo>
                    <a:pt x="2560796" y="10954"/>
                  </a:lnTo>
                  <a:lnTo>
                    <a:pt x="2560796" y="10954"/>
                  </a:lnTo>
                  <a:lnTo>
                    <a:pt x="2560796" y="10954"/>
                  </a:lnTo>
                  <a:lnTo>
                    <a:pt x="2560796" y="10954"/>
                  </a:lnTo>
                  <a:close/>
                  <a:moveTo>
                    <a:pt x="2513171" y="10954"/>
                  </a:moveTo>
                  <a:cubicBezTo>
                    <a:pt x="2518886" y="16669"/>
                    <a:pt x="2522696" y="24289"/>
                    <a:pt x="2528411" y="33814"/>
                  </a:cubicBezTo>
                  <a:cubicBezTo>
                    <a:pt x="2532221" y="31909"/>
                    <a:pt x="2532221" y="31909"/>
                    <a:pt x="2534126" y="28099"/>
                  </a:cubicBezTo>
                  <a:cubicBezTo>
                    <a:pt x="2537936" y="22384"/>
                    <a:pt x="2537936" y="22384"/>
                    <a:pt x="2539841" y="10954"/>
                  </a:cubicBezTo>
                  <a:lnTo>
                    <a:pt x="2513171" y="10954"/>
                  </a:lnTo>
                  <a:lnTo>
                    <a:pt x="2513171" y="10954"/>
                  </a:lnTo>
                  <a:lnTo>
                    <a:pt x="2513171" y="10954"/>
                  </a:lnTo>
                  <a:lnTo>
                    <a:pt x="2513171" y="10954"/>
                  </a:lnTo>
                  <a:close/>
                  <a:moveTo>
                    <a:pt x="2365534" y="10954"/>
                  </a:moveTo>
                  <a:cubicBezTo>
                    <a:pt x="2363629" y="12859"/>
                    <a:pt x="2361724" y="16669"/>
                    <a:pt x="2357914" y="22384"/>
                  </a:cubicBezTo>
                  <a:cubicBezTo>
                    <a:pt x="2352199" y="28099"/>
                    <a:pt x="2356009" y="24289"/>
                    <a:pt x="2352199" y="33814"/>
                  </a:cubicBezTo>
                  <a:lnTo>
                    <a:pt x="2357914" y="33814"/>
                  </a:lnTo>
                  <a:cubicBezTo>
                    <a:pt x="2365534" y="24289"/>
                    <a:pt x="2375059" y="18574"/>
                    <a:pt x="2382679" y="10954"/>
                  </a:cubicBezTo>
                  <a:lnTo>
                    <a:pt x="2365534" y="10954"/>
                  </a:lnTo>
                  <a:lnTo>
                    <a:pt x="2365534" y="10954"/>
                  </a:lnTo>
                  <a:lnTo>
                    <a:pt x="2365534" y="10954"/>
                  </a:lnTo>
                  <a:lnTo>
                    <a:pt x="2365534" y="10954"/>
                  </a:lnTo>
                  <a:close/>
                  <a:moveTo>
                    <a:pt x="2222659" y="10954"/>
                  </a:moveTo>
                  <a:cubicBezTo>
                    <a:pt x="2230279" y="24289"/>
                    <a:pt x="2220754" y="14764"/>
                    <a:pt x="2234089" y="22384"/>
                  </a:cubicBezTo>
                  <a:cubicBezTo>
                    <a:pt x="2237899" y="18574"/>
                    <a:pt x="2239804" y="14764"/>
                    <a:pt x="2241709" y="10954"/>
                  </a:cubicBezTo>
                  <a:lnTo>
                    <a:pt x="2222659" y="10954"/>
                  </a:lnTo>
                  <a:lnTo>
                    <a:pt x="2222659" y="10954"/>
                  </a:lnTo>
                  <a:lnTo>
                    <a:pt x="2222659" y="10954"/>
                  </a:lnTo>
                  <a:lnTo>
                    <a:pt x="2222659" y="10954"/>
                  </a:lnTo>
                  <a:close/>
                  <a:moveTo>
                    <a:pt x="2124551" y="10954"/>
                  </a:moveTo>
                  <a:cubicBezTo>
                    <a:pt x="2120741" y="20479"/>
                    <a:pt x="2116931" y="30004"/>
                    <a:pt x="2113121" y="35719"/>
                  </a:cubicBezTo>
                  <a:lnTo>
                    <a:pt x="2217896" y="35719"/>
                  </a:lnTo>
                  <a:cubicBezTo>
                    <a:pt x="2217896" y="26194"/>
                    <a:pt x="2217896" y="18574"/>
                    <a:pt x="2215991" y="10954"/>
                  </a:cubicBezTo>
                  <a:lnTo>
                    <a:pt x="2124551" y="10954"/>
                  </a:lnTo>
                  <a:lnTo>
                    <a:pt x="2124551" y="10954"/>
                  </a:lnTo>
                  <a:lnTo>
                    <a:pt x="2124551" y="10954"/>
                  </a:lnTo>
                  <a:lnTo>
                    <a:pt x="2124551" y="10954"/>
                  </a:lnTo>
                  <a:close/>
                  <a:moveTo>
                    <a:pt x="2012156" y="10954"/>
                  </a:moveTo>
                  <a:lnTo>
                    <a:pt x="1998821" y="14764"/>
                  </a:lnTo>
                  <a:lnTo>
                    <a:pt x="1998821" y="20479"/>
                  </a:lnTo>
                  <a:lnTo>
                    <a:pt x="2017871" y="20479"/>
                  </a:lnTo>
                  <a:lnTo>
                    <a:pt x="2017871" y="9049"/>
                  </a:lnTo>
                  <a:lnTo>
                    <a:pt x="2012156" y="9049"/>
                  </a:lnTo>
                  <a:lnTo>
                    <a:pt x="2012156" y="10954"/>
                  </a:lnTo>
                  <a:lnTo>
                    <a:pt x="2012156" y="10954"/>
                  </a:lnTo>
                  <a:lnTo>
                    <a:pt x="2012156" y="10954"/>
                  </a:lnTo>
                  <a:close/>
                  <a:moveTo>
                    <a:pt x="1917859" y="10954"/>
                  </a:moveTo>
                  <a:cubicBezTo>
                    <a:pt x="1919764" y="18574"/>
                    <a:pt x="1923574" y="28099"/>
                    <a:pt x="1925479" y="35719"/>
                  </a:cubicBezTo>
                  <a:lnTo>
                    <a:pt x="1936909" y="35719"/>
                  </a:lnTo>
                  <a:cubicBezTo>
                    <a:pt x="1938814" y="26194"/>
                    <a:pt x="1938814" y="18574"/>
                    <a:pt x="1940719" y="14764"/>
                  </a:cubicBezTo>
                  <a:cubicBezTo>
                    <a:pt x="1942624" y="12859"/>
                    <a:pt x="1942624" y="10954"/>
                    <a:pt x="1944529" y="10954"/>
                  </a:cubicBezTo>
                  <a:lnTo>
                    <a:pt x="1917859" y="10954"/>
                  </a:lnTo>
                  <a:lnTo>
                    <a:pt x="1917859" y="10954"/>
                  </a:lnTo>
                  <a:lnTo>
                    <a:pt x="1917859" y="10954"/>
                  </a:lnTo>
                  <a:lnTo>
                    <a:pt x="1917859" y="10954"/>
                  </a:lnTo>
                  <a:close/>
                  <a:moveTo>
                    <a:pt x="1624489" y="10954"/>
                  </a:moveTo>
                  <a:cubicBezTo>
                    <a:pt x="1626394" y="20479"/>
                    <a:pt x="1628299" y="28099"/>
                    <a:pt x="1630204" y="35719"/>
                  </a:cubicBezTo>
                  <a:lnTo>
                    <a:pt x="1645444" y="35719"/>
                  </a:lnTo>
                  <a:cubicBezTo>
                    <a:pt x="1645444" y="30004"/>
                    <a:pt x="1645444" y="22384"/>
                    <a:pt x="1645444" y="14764"/>
                  </a:cubicBezTo>
                  <a:lnTo>
                    <a:pt x="1664494" y="14764"/>
                  </a:lnTo>
                  <a:cubicBezTo>
                    <a:pt x="1670209" y="24289"/>
                    <a:pt x="1675924" y="30004"/>
                    <a:pt x="1683544" y="35719"/>
                  </a:cubicBezTo>
                  <a:lnTo>
                    <a:pt x="1691164" y="35719"/>
                  </a:lnTo>
                  <a:cubicBezTo>
                    <a:pt x="1693069" y="28099"/>
                    <a:pt x="1694974" y="18574"/>
                    <a:pt x="1696879" y="10954"/>
                  </a:cubicBezTo>
                  <a:lnTo>
                    <a:pt x="1624489" y="10954"/>
                  </a:lnTo>
                  <a:lnTo>
                    <a:pt x="1624489" y="10954"/>
                  </a:lnTo>
                  <a:lnTo>
                    <a:pt x="1624489" y="10954"/>
                  </a:lnTo>
                  <a:lnTo>
                    <a:pt x="1624489" y="10954"/>
                  </a:lnTo>
                  <a:close/>
                  <a:moveTo>
                    <a:pt x="1533049" y="10954"/>
                  </a:moveTo>
                  <a:cubicBezTo>
                    <a:pt x="1529239" y="24289"/>
                    <a:pt x="1531144" y="20479"/>
                    <a:pt x="1521619" y="28099"/>
                  </a:cubicBezTo>
                  <a:cubicBezTo>
                    <a:pt x="1519714" y="18574"/>
                    <a:pt x="1517809" y="14764"/>
                    <a:pt x="1515904" y="10954"/>
                  </a:cubicBezTo>
                  <a:lnTo>
                    <a:pt x="1438751" y="10954"/>
                  </a:lnTo>
                  <a:cubicBezTo>
                    <a:pt x="1453991" y="16669"/>
                    <a:pt x="1465421" y="26194"/>
                    <a:pt x="1473994" y="35719"/>
                  </a:cubicBezTo>
                  <a:lnTo>
                    <a:pt x="1572101" y="35719"/>
                  </a:lnTo>
                  <a:cubicBezTo>
                    <a:pt x="1562576" y="26194"/>
                    <a:pt x="1553051" y="18574"/>
                    <a:pt x="1536859" y="10954"/>
                  </a:cubicBezTo>
                  <a:lnTo>
                    <a:pt x="1533049" y="10954"/>
                  </a:lnTo>
                  <a:lnTo>
                    <a:pt x="1533049" y="10954"/>
                  </a:lnTo>
                  <a:lnTo>
                    <a:pt x="1533049" y="10954"/>
                  </a:lnTo>
                  <a:lnTo>
                    <a:pt x="1533049" y="10954"/>
                  </a:lnTo>
                  <a:close/>
                  <a:moveTo>
                    <a:pt x="1288256" y="10954"/>
                  </a:moveTo>
                  <a:cubicBezTo>
                    <a:pt x="1295876" y="20479"/>
                    <a:pt x="1301591" y="28099"/>
                    <a:pt x="1309211" y="35719"/>
                  </a:cubicBezTo>
                  <a:lnTo>
                    <a:pt x="1376839" y="35719"/>
                  </a:lnTo>
                  <a:cubicBezTo>
                    <a:pt x="1376839" y="30004"/>
                    <a:pt x="1374934" y="22384"/>
                    <a:pt x="1373029" y="14764"/>
                  </a:cubicBezTo>
                  <a:lnTo>
                    <a:pt x="1384459" y="14764"/>
                  </a:lnTo>
                  <a:cubicBezTo>
                    <a:pt x="1395889" y="22384"/>
                    <a:pt x="1393984" y="26194"/>
                    <a:pt x="1403509" y="20479"/>
                  </a:cubicBezTo>
                  <a:cubicBezTo>
                    <a:pt x="1407319" y="14764"/>
                    <a:pt x="1407319" y="14764"/>
                    <a:pt x="1407319" y="9049"/>
                  </a:cubicBezTo>
                  <a:lnTo>
                    <a:pt x="1288256" y="10954"/>
                  </a:lnTo>
                  <a:lnTo>
                    <a:pt x="1288256" y="10954"/>
                  </a:lnTo>
                  <a:lnTo>
                    <a:pt x="1288256" y="10954"/>
                  </a:lnTo>
                  <a:lnTo>
                    <a:pt x="1288256" y="10954"/>
                  </a:lnTo>
                  <a:close/>
                  <a:moveTo>
                    <a:pt x="1113949" y="10954"/>
                  </a:moveTo>
                  <a:lnTo>
                    <a:pt x="1117759" y="22384"/>
                  </a:lnTo>
                  <a:lnTo>
                    <a:pt x="1092994" y="22384"/>
                  </a:lnTo>
                  <a:lnTo>
                    <a:pt x="1092994" y="16669"/>
                  </a:lnTo>
                  <a:cubicBezTo>
                    <a:pt x="1094899" y="14764"/>
                    <a:pt x="1096804" y="12859"/>
                    <a:pt x="1098709" y="12859"/>
                  </a:cubicBezTo>
                  <a:lnTo>
                    <a:pt x="1085374" y="12859"/>
                  </a:lnTo>
                  <a:cubicBezTo>
                    <a:pt x="1081564" y="18574"/>
                    <a:pt x="1081564" y="18574"/>
                    <a:pt x="1079659" y="30004"/>
                  </a:cubicBezTo>
                  <a:lnTo>
                    <a:pt x="1110139" y="35719"/>
                  </a:lnTo>
                  <a:cubicBezTo>
                    <a:pt x="1108234" y="37624"/>
                    <a:pt x="1108234" y="37624"/>
                    <a:pt x="1108234" y="37624"/>
                  </a:cubicBezTo>
                  <a:lnTo>
                    <a:pt x="1172051" y="37624"/>
                  </a:lnTo>
                  <a:lnTo>
                    <a:pt x="1172051" y="35719"/>
                  </a:lnTo>
                  <a:lnTo>
                    <a:pt x="1183481" y="30004"/>
                  </a:lnTo>
                  <a:cubicBezTo>
                    <a:pt x="1183481" y="31909"/>
                    <a:pt x="1181576" y="35719"/>
                    <a:pt x="1179671" y="39529"/>
                  </a:cubicBezTo>
                  <a:lnTo>
                    <a:pt x="1204436" y="39529"/>
                  </a:lnTo>
                  <a:cubicBezTo>
                    <a:pt x="1208246" y="33814"/>
                    <a:pt x="1212056" y="26194"/>
                    <a:pt x="1217771" y="18574"/>
                  </a:cubicBezTo>
                  <a:cubicBezTo>
                    <a:pt x="1213961" y="16669"/>
                    <a:pt x="1212056" y="14764"/>
                    <a:pt x="1212056" y="12859"/>
                  </a:cubicBezTo>
                  <a:lnTo>
                    <a:pt x="1113949" y="10954"/>
                  </a:lnTo>
                  <a:lnTo>
                    <a:pt x="1113949" y="10954"/>
                  </a:lnTo>
                  <a:lnTo>
                    <a:pt x="1113949" y="10954"/>
                  </a:lnTo>
                  <a:lnTo>
                    <a:pt x="1113949" y="10954"/>
                  </a:lnTo>
                  <a:close/>
                  <a:moveTo>
                    <a:pt x="800576" y="10954"/>
                  </a:moveTo>
                  <a:cubicBezTo>
                    <a:pt x="802481" y="20479"/>
                    <a:pt x="804386" y="28099"/>
                    <a:pt x="806291" y="35719"/>
                  </a:cubicBezTo>
                  <a:lnTo>
                    <a:pt x="849154" y="35719"/>
                  </a:lnTo>
                  <a:cubicBezTo>
                    <a:pt x="847249" y="26194"/>
                    <a:pt x="847249" y="18574"/>
                    <a:pt x="845344" y="10954"/>
                  </a:cubicBezTo>
                  <a:lnTo>
                    <a:pt x="800576" y="10954"/>
                  </a:lnTo>
                  <a:lnTo>
                    <a:pt x="800576" y="10954"/>
                  </a:lnTo>
                  <a:lnTo>
                    <a:pt x="800576" y="10954"/>
                  </a:lnTo>
                  <a:lnTo>
                    <a:pt x="800576" y="10954"/>
                  </a:lnTo>
                  <a:close/>
                  <a:moveTo>
                    <a:pt x="773906" y="10954"/>
                  </a:moveTo>
                  <a:cubicBezTo>
                    <a:pt x="766286" y="16669"/>
                    <a:pt x="770096" y="16669"/>
                    <a:pt x="756761" y="22384"/>
                  </a:cubicBezTo>
                  <a:cubicBezTo>
                    <a:pt x="756761" y="18574"/>
                    <a:pt x="756761" y="14764"/>
                    <a:pt x="756761" y="10954"/>
                  </a:cubicBezTo>
                  <a:lnTo>
                    <a:pt x="728186" y="10954"/>
                  </a:lnTo>
                  <a:cubicBezTo>
                    <a:pt x="728186" y="12859"/>
                    <a:pt x="726281" y="14764"/>
                    <a:pt x="726281" y="14764"/>
                  </a:cubicBezTo>
                  <a:cubicBezTo>
                    <a:pt x="741521" y="24289"/>
                    <a:pt x="733901" y="12859"/>
                    <a:pt x="737711" y="33814"/>
                  </a:cubicBezTo>
                  <a:lnTo>
                    <a:pt x="752951" y="35719"/>
                  </a:lnTo>
                  <a:lnTo>
                    <a:pt x="775811" y="35719"/>
                  </a:lnTo>
                  <a:cubicBezTo>
                    <a:pt x="777716" y="30004"/>
                    <a:pt x="779621" y="26194"/>
                    <a:pt x="781526" y="14764"/>
                  </a:cubicBezTo>
                  <a:cubicBezTo>
                    <a:pt x="779621" y="12859"/>
                    <a:pt x="777716" y="12859"/>
                    <a:pt x="775811" y="10954"/>
                  </a:cubicBezTo>
                  <a:lnTo>
                    <a:pt x="773906" y="10954"/>
                  </a:lnTo>
                  <a:lnTo>
                    <a:pt x="773906" y="10954"/>
                  </a:lnTo>
                  <a:lnTo>
                    <a:pt x="773906" y="10954"/>
                  </a:lnTo>
                  <a:lnTo>
                    <a:pt x="773906" y="10954"/>
                  </a:lnTo>
                  <a:close/>
                  <a:moveTo>
                    <a:pt x="644366" y="10954"/>
                  </a:moveTo>
                  <a:cubicBezTo>
                    <a:pt x="642461" y="14764"/>
                    <a:pt x="640556" y="20479"/>
                    <a:pt x="638651" y="28099"/>
                  </a:cubicBezTo>
                  <a:lnTo>
                    <a:pt x="657701" y="28099"/>
                  </a:lnTo>
                  <a:cubicBezTo>
                    <a:pt x="661511" y="24289"/>
                    <a:pt x="671036" y="20479"/>
                    <a:pt x="676751" y="16669"/>
                  </a:cubicBezTo>
                  <a:cubicBezTo>
                    <a:pt x="671036" y="14764"/>
                    <a:pt x="669131" y="12859"/>
                    <a:pt x="669131" y="12859"/>
                  </a:cubicBezTo>
                  <a:lnTo>
                    <a:pt x="644366" y="10954"/>
                  </a:lnTo>
                  <a:lnTo>
                    <a:pt x="644366" y="10954"/>
                  </a:lnTo>
                  <a:lnTo>
                    <a:pt x="644366" y="10954"/>
                  </a:lnTo>
                  <a:lnTo>
                    <a:pt x="644366" y="10954"/>
                  </a:lnTo>
                  <a:close/>
                  <a:moveTo>
                    <a:pt x="582454" y="10954"/>
                  </a:moveTo>
                  <a:cubicBezTo>
                    <a:pt x="578644" y="18574"/>
                    <a:pt x="574834" y="26194"/>
                    <a:pt x="576739" y="33814"/>
                  </a:cubicBezTo>
                  <a:lnTo>
                    <a:pt x="582454" y="33814"/>
                  </a:lnTo>
                  <a:cubicBezTo>
                    <a:pt x="582454" y="35719"/>
                    <a:pt x="584359" y="35719"/>
                    <a:pt x="584359" y="35719"/>
                  </a:cubicBezTo>
                  <a:lnTo>
                    <a:pt x="595789" y="35719"/>
                  </a:lnTo>
                  <a:lnTo>
                    <a:pt x="597694" y="10954"/>
                  </a:lnTo>
                  <a:lnTo>
                    <a:pt x="582454" y="10954"/>
                  </a:lnTo>
                  <a:lnTo>
                    <a:pt x="582454" y="10954"/>
                  </a:lnTo>
                  <a:lnTo>
                    <a:pt x="582454" y="10954"/>
                  </a:lnTo>
                  <a:lnTo>
                    <a:pt x="582454" y="10954"/>
                  </a:lnTo>
                  <a:close/>
                  <a:moveTo>
                    <a:pt x="546259" y="10954"/>
                  </a:moveTo>
                  <a:cubicBezTo>
                    <a:pt x="540544" y="24289"/>
                    <a:pt x="534829" y="33814"/>
                    <a:pt x="534829" y="33814"/>
                  </a:cubicBezTo>
                  <a:lnTo>
                    <a:pt x="534829" y="35719"/>
                  </a:lnTo>
                  <a:lnTo>
                    <a:pt x="542449" y="35719"/>
                  </a:lnTo>
                  <a:lnTo>
                    <a:pt x="548164" y="33814"/>
                  </a:lnTo>
                  <a:lnTo>
                    <a:pt x="548164" y="35719"/>
                  </a:lnTo>
                  <a:lnTo>
                    <a:pt x="565309" y="35719"/>
                  </a:lnTo>
                  <a:cubicBezTo>
                    <a:pt x="561499" y="33814"/>
                    <a:pt x="559594" y="30004"/>
                    <a:pt x="555784" y="26194"/>
                  </a:cubicBezTo>
                  <a:cubicBezTo>
                    <a:pt x="567214" y="22384"/>
                    <a:pt x="572929" y="14764"/>
                    <a:pt x="574834" y="9049"/>
                  </a:cubicBezTo>
                  <a:lnTo>
                    <a:pt x="546259" y="10954"/>
                  </a:lnTo>
                  <a:lnTo>
                    <a:pt x="546259" y="10954"/>
                  </a:lnTo>
                  <a:lnTo>
                    <a:pt x="546259" y="10954"/>
                  </a:lnTo>
                  <a:lnTo>
                    <a:pt x="546259" y="10954"/>
                  </a:lnTo>
                  <a:close/>
                  <a:moveTo>
                    <a:pt x="445294" y="10954"/>
                  </a:moveTo>
                  <a:cubicBezTo>
                    <a:pt x="437674" y="20479"/>
                    <a:pt x="435769" y="28099"/>
                    <a:pt x="437674" y="37624"/>
                  </a:cubicBezTo>
                  <a:lnTo>
                    <a:pt x="470059" y="37624"/>
                  </a:lnTo>
                  <a:lnTo>
                    <a:pt x="470059" y="16669"/>
                  </a:lnTo>
                  <a:lnTo>
                    <a:pt x="464344" y="16669"/>
                  </a:lnTo>
                  <a:cubicBezTo>
                    <a:pt x="460534" y="24289"/>
                    <a:pt x="458629" y="30004"/>
                    <a:pt x="452914" y="35719"/>
                  </a:cubicBezTo>
                  <a:cubicBezTo>
                    <a:pt x="456724" y="22384"/>
                    <a:pt x="458629" y="22384"/>
                    <a:pt x="464344" y="12859"/>
                  </a:cubicBezTo>
                  <a:lnTo>
                    <a:pt x="445294" y="10954"/>
                  </a:lnTo>
                  <a:lnTo>
                    <a:pt x="445294" y="10954"/>
                  </a:lnTo>
                  <a:lnTo>
                    <a:pt x="445294" y="10954"/>
                  </a:lnTo>
                  <a:lnTo>
                    <a:pt x="445294" y="10954"/>
                  </a:lnTo>
                  <a:close/>
                  <a:moveTo>
                    <a:pt x="409099" y="10954"/>
                  </a:moveTo>
                  <a:cubicBezTo>
                    <a:pt x="411004" y="16669"/>
                    <a:pt x="412909" y="24289"/>
                    <a:pt x="416719" y="28099"/>
                  </a:cubicBezTo>
                  <a:cubicBezTo>
                    <a:pt x="416719" y="20479"/>
                    <a:pt x="416719" y="16669"/>
                    <a:pt x="418624" y="10954"/>
                  </a:cubicBezTo>
                  <a:lnTo>
                    <a:pt x="409099" y="10954"/>
                  </a:lnTo>
                  <a:lnTo>
                    <a:pt x="409099" y="10954"/>
                  </a:lnTo>
                  <a:lnTo>
                    <a:pt x="409099" y="10954"/>
                  </a:lnTo>
                  <a:lnTo>
                    <a:pt x="409099" y="10954"/>
                  </a:lnTo>
                  <a:close/>
                  <a:moveTo>
                    <a:pt x="345281" y="10954"/>
                  </a:moveTo>
                  <a:cubicBezTo>
                    <a:pt x="343376" y="14764"/>
                    <a:pt x="341471" y="20479"/>
                    <a:pt x="341471" y="28099"/>
                  </a:cubicBezTo>
                  <a:cubicBezTo>
                    <a:pt x="343376" y="30004"/>
                    <a:pt x="345281" y="33814"/>
                    <a:pt x="347186" y="37624"/>
                  </a:cubicBezTo>
                  <a:lnTo>
                    <a:pt x="371951" y="37624"/>
                  </a:lnTo>
                  <a:cubicBezTo>
                    <a:pt x="371951" y="35719"/>
                    <a:pt x="371951" y="35719"/>
                    <a:pt x="371951" y="35719"/>
                  </a:cubicBezTo>
                  <a:cubicBezTo>
                    <a:pt x="371951" y="30004"/>
                    <a:pt x="373856" y="26194"/>
                    <a:pt x="377666" y="12859"/>
                  </a:cubicBezTo>
                  <a:lnTo>
                    <a:pt x="345281" y="10954"/>
                  </a:lnTo>
                  <a:lnTo>
                    <a:pt x="345281" y="10954"/>
                  </a:lnTo>
                  <a:lnTo>
                    <a:pt x="345281" y="10954"/>
                  </a:lnTo>
                  <a:lnTo>
                    <a:pt x="345281" y="10954"/>
                  </a:lnTo>
                  <a:close/>
                  <a:moveTo>
                    <a:pt x="238601" y="10954"/>
                  </a:moveTo>
                  <a:cubicBezTo>
                    <a:pt x="238601" y="14764"/>
                    <a:pt x="236696" y="16669"/>
                    <a:pt x="234791" y="22384"/>
                  </a:cubicBezTo>
                  <a:lnTo>
                    <a:pt x="229076" y="22384"/>
                  </a:lnTo>
                  <a:lnTo>
                    <a:pt x="229076" y="10954"/>
                  </a:lnTo>
                  <a:lnTo>
                    <a:pt x="31909" y="10954"/>
                  </a:lnTo>
                  <a:cubicBezTo>
                    <a:pt x="24289" y="12859"/>
                    <a:pt x="16669" y="18574"/>
                    <a:pt x="12859" y="28099"/>
                  </a:cubicBezTo>
                  <a:cubicBezTo>
                    <a:pt x="9049" y="30004"/>
                    <a:pt x="9049" y="30004"/>
                    <a:pt x="7144" y="33814"/>
                  </a:cubicBezTo>
                  <a:cubicBezTo>
                    <a:pt x="9049" y="33814"/>
                    <a:pt x="10954" y="35719"/>
                    <a:pt x="10954" y="35719"/>
                  </a:cubicBezTo>
                  <a:lnTo>
                    <a:pt x="281464" y="35719"/>
                  </a:lnTo>
                  <a:cubicBezTo>
                    <a:pt x="279559" y="28099"/>
                    <a:pt x="279559" y="18574"/>
                    <a:pt x="279559" y="10954"/>
                  </a:cubicBezTo>
                  <a:lnTo>
                    <a:pt x="238601" y="10954"/>
                  </a:lnTo>
                  <a:lnTo>
                    <a:pt x="238601" y="10954"/>
                  </a:lnTo>
                  <a:lnTo>
                    <a:pt x="238601" y="10954"/>
                  </a:lnTo>
                  <a:lnTo>
                    <a:pt x="238601" y="10954"/>
                  </a:lnTo>
                  <a:close/>
                  <a:moveTo>
                    <a:pt x="4253389" y="37624"/>
                  </a:moveTo>
                  <a:cubicBezTo>
                    <a:pt x="4255294" y="37624"/>
                    <a:pt x="4257199" y="35719"/>
                    <a:pt x="4257199" y="35719"/>
                  </a:cubicBezTo>
                  <a:cubicBezTo>
                    <a:pt x="4236244" y="31909"/>
                    <a:pt x="4241959" y="30004"/>
                    <a:pt x="4226719" y="24289"/>
                  </a:cubicBezTo>
                  <a:lnTo>
                    <a:pt x="4226719" y="39529"/>
                  </a:lnTo>
                  <a:lnTo>
                    <a:pt x="4253389" y="39529"/>
                  </a:lnTo>
                  <a:lnTo>
                    <a:pt x="4253389" y="37624"/>
                  </a:lnTo>
                  <a:lnTo>
                    <a:pt x="4253389" y="37624"/>
                  </a:lnTo>
                  <a:lnTo>
                    <a:pt x="4253389" y="37624"/>
                  </a:lnTo>
                  <a:close/>
                  <a:moveTo>
                    <a:pt x="2545556" y="37624"/>
                  </a:moveTo>
                  <a:cubicBezTo>
                    <a:pt x="2543651" y="37624"/>
                    <a:pt x="2539841" y="35719"/>
                    <a:pt x="2532221" y="35719"/>
                  </a:cubicBezTo>
                  <a:lnTo>
                    <a:pt x="2532221" y="37624"/>
                  </a:lnTo>
                  <a:lnTo>
                    <a:pt x="2545556" y="37624"/>
                  </a:lnTo>
                  <a:lnTo>
                    <a:pt x="2545556" y="37624"/>
                  </a:lnTo>
                  <a:lnTo>
                    <a:pt x="2545556" y="37624"/>
                  </a:lnTo>
                  <a:lnTo>
                    <a:pt x="2545556" y="37624"/>
                  </a:lnTo>
                  <a:close/>
                  <a:moveTo>
                    <a:pt x="2419826" y="37624"/>
                  </a:moveTo>
                  <a:lnTo>
                    <a:pt x="2419826" y="35719"/>
                  </a:lnTo>
                  <a:cubicBezTo>
                    <a:pt x="2427446" y="30004"/>
                    <a:pt x="2427446" y="30004"/>
                    <a:pt x="2431256" y="24289"/>
                  </a:cubicBezTo>
                  <a:lnTo>
                    <a:pt x="2412206" y="24289"/>
                  </a:lnTo>
                  <a:cubicBezTo>
                    <a:pt x="2412206" y="30004"/>
                    <a:pt x="2412206" y="33814"/>
                    <a:pt x="2414111" y="39529"/>
                  </a:cubicBezTo>
                  <a:lnTo>
                    <a:pt x="2419826" y="37624"/>
                  </a:lnTo>
                  <a:lnTo>
                    <a:pt x="2419826" y="37624"/>
                  </a:lnTo>
                  <a:lnTo>
                    <a:pt x="2419826" y="37624"/>
                  </a:lnTo>
                  <a:lnTo>
                    <a:pt x="2419826" y="37624"/>
                  </a:lnTo>
                  <a:close/>
                  <a:moveTo>
                    <a:pt x="2350294" y="37624"/>
                  </a:moveTo>
                  <a:lnTo>
                    <a:pt x="2352199" y="35719"/>
                  </a:lnTo>
                  <a:lnTo>
                    <a:pt x="2344579" y="37624"/>
                  </a:lnTo>
                  <a:lnTo>
                    <a:pt x="2350294" y="37624"/>
                  </a:lnTo>
                  <a:lnTo>
                    <a:pt x="2350294" y="37624"/>
                  </a:lnTo>
                  <a:lnTo>
                    <a:pt x="2350294" y="37624"/>
                  </a:lnTo>
                  <a:lnTo>
                    <a:pt x="2350294" y="37624"/>
                  </a:lnTo>
                  <a:close/>
                  <a:moveTo>
                    <a:pt x="2308384" y="37624"/>
                  </a:moveTo>
                  <a:lnTo>
                    <a:pt x="2308384" y="35719"/>
                  </a:lnTo>
                  <a:lnTo>
                    <a:pt x="2306479" y="37624"/>
                  </a:lnTo>
                  <a:lnTo>
                    <a:pt x="2308384" y="37624"/>
                  </a:lnTo>
                  <a:lnTo>
                    <a:pt x="2308384" y="37624"/>
                  </a:lnTo>
                  <a:lnTo>
                    <a:pt x="2308384" y="37624"/>
                  </a:lnTo>
                  <a:lnTo>
                    <a:pt x="2308384" y="37624"/>
                  </a:lnTo>
                  <a:close/>
                  <a:moveTo>
                    <a:pt x="2105501" y="37624"/>
                  </a:moveTo>
                  <a:cubicBezTo>
                    <a:pt x="2084546" y="28099"/>
                    <a:pt x="2039779" y="18574"/>
                    <a:pt x="2030254" y="22384"/>
                  </a:cubicBezTo>
                  <a:lnTo>
                    <a:pt x="2018824" y="22384"/>
                  </a:lnTo>
                  <a:cubicBezTo>
                    <a:pt x="2024539" y="28099"/>
                    <a:pt x="2020729" y="24289"/>
                    <a:pt x="2030254" y="28099"/>
                  </a:cubicBezTo>
                  <a:cubicBezTo>
                    <a:pt x="2041684" y="35719"/>
                    <a:pt x="2053114" y="35719"/>
                    <a:pt x="2062639" y="37624"/>
                  </a:cubicBezTo>
                  <a:lnTo>
                    <a:pt x="2105501" y="37624"/>
                  </a:lnTo>
                  <a:lnTo>
                    <a:pt x="2105501" y="37624"/>
                  </a:lnTo>
                  <a:lnTo>
                    <a:pt x="2105501" y="37624"/>
                  </a:lnTo>
                  <a:lnTo>
                    <a:pt x="2105501" y="37624"/>
                  </a:lnTo>
                  <a:close/>
                  <a:moveTo>
                    <a:pt x="1833086" y="37624"/>
                  </a:moveTo>
                  <a:cubicBezTo>
                    <a:pt x="1834991" y="37624"/>
                    <a:pt x="1834991" y="35719"/>
                    <a:pt x="1836896" y="35719"/>
                  </a:cubicBezTo>
                  <a:cubicBezTo>
                    <a:pt x="1829276" y="31909"/>
                    <a:pt x="1829276" y="31909"/>
                    <a:pt x="1827371" y="31909"/>
                  </a:cubicBezTo>
                  <a:cubicBezTo>
                    <a:pt x="1827371" y="31909"/>
                    <a:pt x="1827371" y="30004"/>
                    <a:pt x="1823561" y="22384"/>
                  </a:cubicBezTo>
                  <a:cubicBezTo>
                    <a:pt x="1817846" y="28099"/>
                    <a:pt x="1815941" y="31909"/>
                    <a:pt x="1814036" y="37624"/>
                  </a:cubicBezTo>
                  <a:lnTo>
                    <a:pt x="1833086" y="37624"/>
                  </a:lnTo>
                  <a:lnTo>
                    <a:pt x="1833086" y="37624"/>
                  </a:lnTo>
                  <a:lnTo>
                    <a:pt x="1833086" y="37624"/>
                  </a:lnTo>
                  <a:lnTo>
                    <a:pt x="1833086" y="37624"/>
                  </a:lnTo>
                  <a:close/>
                  <a:moveTo>
                    <a:pt x="1668304" y="37624"/>
                  </a:moveTo>
                  <a:cubicBezTo>
                    <a:pt x="1668304" y="37624"/>
                    <a:pt x="1668304" y="35719"/>
                    <a:pt x="1670209" y="35719"/>
                  </a:cubicBezTo>
                  <a:cubicBezTo>
                    <a:pt x="1668304" y="37624"/>
                    <a:pt x="1666399" y="37624"/>
                    <a:pt x="1664494" y="37624"/>
                  </a:cubicBezTo>
                  <a:lnTo>
                    <a:pt x="1668304" y="37624"/>
                  </a:lnTo>
                  <a:lnTo>
                    <a:pt x="1668304" y="37624"/>
                  </a:lnTo>
                  <a:lnTo>
                    <a:pt x="1668304" y="37624"/>
                  </a:lnTo>
                  <a:lnTo>
                    <a:pt x="1668304" y="37624"/>
                  </a:lnTo>
                  <a:close/>
                  <a:moveTo>
                    <a:pt x="1089184" y="37624"/>
                  </a:moveTo>
                  <a:cubicBezTo>
                    <a:pt x="1085374" y="35719"/>
                    <a:pt x="1079659" y="35719"/>
                    <a:pt x="1068229" y="35719"/>
                  </a:cubicBezTo>
                  <a:lnTo>
                    <a:pt x="1068229" y="37624"/>
                  </a:lnTo>
                  <a:lnTo>
                    <a:pt x="1089184" y="37624"/>
                  </a:lnTo>
                  <a:lnTo>
                    <a:pt x="1089184" y="37624"/>
                  </a:lnTo>
                  <a:lnTo>
                    <a:pt x="1089184" y="37624"/>
                  </a:lnTo>
                  <a:lnTo>
                    <a:pt x="1089184" y="37624"/>
                  </a:lnTo>
                  <a:close/>
                  <a:moveTo>
                    <a:pt x="700564" y="37624"/>
                  </a:moveTo>
                  <a:cubicBezTo>
                    <a:pt x="698659" y="35719"/>
                    <a:pt x="698659" y="31909"/>
                    <a:pt x="696754" y="28099"/>
                  </a:cubicBezTo>
                  <a:lnTo>
                    <a:pt x="696754" y="37624"/>
                  </a:lnTo>
                  <a:lnTo>
                    <a:pt x="700564" y="37624"/>
                  </a:lnTo>
                  <a:lnTo>
                    <a:pt x="700564" y="37624"/>
                  </a:lnTo>
                  <a:lnTo>
                    <a:pt x="700564" y="37624"/>
                  </a:lnTo>
                  <a:lnTo>
                    <a:pt x="700564" y="37624"/>
                  </a:lnTo>
                  <a:close/>
                  <a:moveTo>
                    <a:pt x="501491" y="37624"/>
                  </a:moveTo>
                  <a:cubicBezTo>
                    <a:pt x="501491" y="33814"/>
                    <a:pt x="501491" y="28099"/>
                    <a:pt x="501491" y="22384"/>
                  </a:cubicBezTo>
                  <a:cubicBezTo>
                    <a:pt x="497681" y="28099"/>
                    <a:pt x="493871" y="31909"/>
                    <a:pt x="491966" y="37624"/>
                  </a:cubicBezTo>
                  <a:lnTo>
                    <a:pt x="501491" y="37624"/>
                  </a:lnTo>
                  <a:lnTo>
                    <a:pt x="501491" y="37624"/>
                  </a:lnTo>
                  <a:lnTo>
                    <a:pt x="501491" y="37624"/>
                  </a:lnTo>
                  <a:lnTo>
                    <a:pt x="501491" y="37624"/>
                  </a:lnTo>
                  <a:close/>
                  <a:moveTo>
                    <a:pt x="130969" y="28099"/>
                  </a:moveTo>
                  <a:cubicBezTo>
                    <a:pt x="125254" y="33814"/>
                    <a:pt x="129064" y="30004"/>
                    <a:pt x="119539" y="33814"/>
                  </a:cubicBezTo>
                  <a:cubicBezTo>
                    <a:pt x="125254" y="30004"/>
                    <a:pt x="118586" y="31909"/>
                    <a:pt x="130969" y="28099"/>
                  </a:cubicBezTo>
                  <a:lnTo>
                    <a:pt x="130969" y="28099"/>
                  </a:lnTo>
                  <a:lnTo>
                    <a:pt x="130969" y="28099"/>
                  </a:lnTo>
                  <a:lnTo>
                    <a:pt x="130969" y="28099"/>
                  </a:lnTo>
                  <a:close/>
                  <a:moveTo>
                    <a:pt x="837724" y="28099"/>
                  </a:moveTo>
                  <a:cubicBezTo>
                    <a:pt x="832009" y="33814"/>
                    <a:pt x="835819" y="30004"/>
                    <a:pt x="826294" y="33814"/>
                  </a:cubicBezTo>
                  <a:cubicBezTo>
                    <a:pt x="832009" y="30004"/>
                    <a:pt x="828199" y="31909"/>
                    <a:pt x="837724" y="28099"/>
                  </a:cubicBezTo>
                  <a:lnTo>
                    <a:pt x="837724" y="28099"/>
                  </a:lnTo>
                  <a:lnTo>
                    <a:pt x="837724" y="28099"/>
                  </a:lnTo>
                  <a:lnTo>
                    <a:pt x="837724" y="28099"/>
                  </a:lnTo>
                  <a:close/>
                  <a:moveTo>
                    <a:pt x="2719864" y="28099"/>
                  </a:moveTo>
                  <a:cubicBezTo>
                    <a:pt x="2714149" y="33814"/>
                    <a:pt x="2717959" y="30004"/>
                    <a:pt x="2708434" y="33814"/>
                  </a:cubicBezTo>
                  <a:cubicBezTo>
                    <a:pt x="2714149" y="30004"/>
                    <a:pt x="2707481" y="31909"/>
                    <a:pt x="2719864" y="28099"/>
                  </a:cubicBezTo>
                  <a:lnTo>
                    <a:pt x="2719864" y="28099"/>
                  </a:lnTo>
                  <a:lnTo>
                    <a:pt x="2719864" y="28099"/>
                  </a:lnTo>
                  <a:lnTo>
                    <a:pt x="2719864" y="28099"/>
                  </a:lnTo>
                  <a:close/>
                  <a:moveTo>
                    <a:pt x="2823686" y="28099"/>
                  </a:moveTo>
                  <a:cubicBezTo>
                    <a:pt x="2817971" y="33814"/>
                    <a:pt x="2821781" y="30004"/>
                    <a:pt x="2812256" y="33814"/>
                  </a:cubicBezTo>
                  <a:cubicBezTo>
                    <a:pt x="2817971" y="30004"/>
                    <a:pt x="2814161" y="31909"/>
                    <a:pt x="2823686" y="28099"/>
                  </a:cubicBezTo>
                  <a:lnTo>
                    <a:pt x="2823686" y="28099"/>
                  </a:lnTo>
                  <a:lnTo>
                    <a:pt x="2823686" y="28099"/>
                  </a:lnTo>
                  <a:lnTo>
                    <a:pt x="2823686" y="28099"/>
                  </a:lnTo>
                  <a:close/>
                  <a:moveTo>
                    <a:pt x="3159919" y="28099"/>
                  </a:moveTo>
                  <a:cubicBezTo>
                    <a:pt x="3154204" y="33814"/>
                    <a:pt x="3158014" y="30004"/>
                    <a:pt x="3148489" y="33814"/>
                  </a:cubicBezTo>
                  <a:cubicBezTo>
                    <a:pt x="3154204" y="30004"/>
                    <a:pt x="3148489" y="31909"/>
                    <a:pt x="3159919" y="28099"/>
                  </a:cubicBezTo>
                  <a:lnTo>
                    <a:pt x="3159919" y="28099"/>
                  </a:lnTo>
                  <a:lnTo>
                    <a:pt x="3159919" y="28099"/>
                  </a:lnTo>
                  <a:lnTo>
                    <a:pt x="3159919" y="28099"/>
                  </a:lnTo>
                  <a:close/>
                  <a:moveTo>
                    <a:pt x="266224" y="22384"/>
                  </a:moveTo>
                  <a:lnTo>
                    <a:pt x="271939" y="33814"/>
                  </a:lnTo>
                  <a:cubicBezTo>
                    <a:pt x="262414" y="26194"/>
                    <a:pt x="266224" y="22384"/>
                    <a:pt x="266224" y="22384"/>
                  </a:cubicBezTo>
                  <a:lnTo>
                    <a:pt x="266224" y="22384"/>
                  </a:lnTo>
                  <a:lnTo>
                    <a:pt x="266224" y="22384"/>
                  </a:lnTo>
                  <a:lnTo>
                    <a:pt x="266224" y="22384"/>
                  </a:lnTo>
                  <a:close/>
                  <a:moveTo>
                    <a:pt x="2594134" y="22384"/>
                  </a:moveTo>
                  <a:cubicBezTo>
                    <a:pt x="2596039" y="30004"/>
                    <a:pt x="2584609" y="31909"/>
                    <a:pt x="2582704" y="33814"/>
                  </a:cubicBezTo>
                  <a:cubicBezTo>
                    <a:pt x="2578894" y="28099"/>
                    <a:pt x="2594134" y="24289"/>
                    <a:pt x="2594134" y="22384"/>
                  </a:cubicBezTo>
                  <a:lnTo>
                    <a:pt x="2594134" y="22384"/>
                  </a:lnTo>
                  <a:lnTo>
                    <a:pt x="2594134" y="22384"/>
                  </a:lnTo>
                  <a:lnTo>
                    <a:pt x="2594134" y="22384"/>
                  </a:lnTo>
                  <a:close/>
                  <a:moveTo>
                    <a:pt x="80486" y="16669"/>
                  </a:moveTo>
                  <a:lnTo>
                    <a:pt x="80486" y="28099"/>
                  </a:lnTo>
                  <a:lnTo>
                    <a:pt x="30004" y="28099"/>
                  </a:lnTo>
                  <a:lnTo>
                    <a:pt x="30004" y="22384"/>
                  </a:lnTo>
                  <a:cubicBezTo>
                    <a:pt x="33814" y="20479"/>
                    <a:pt x="33814" y="20479"/>
                    <a:pt x="35719" y="16669"/>
                  </a:cubicBezTo>
                  <a:lnTo>
                    <a:pt x="80486" y="16669"/>
                  </a:lnTo>
                  <a:lnTo>
                    <a:pt x="80486" y="16669"/>
                  </a:lnTo>
                  <a:lnTo>
                    <a:pt x="80486" y="16669"/>
                  </a:lnTo>
                  <a:lnTo>
                    <a:pt x="80486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FF406B33-BFBB-4289-8CE6-4073950FD59E}"/>
                </a:ext>
              </a:extLst>
            </p:cNvPr>
            <p:cNvSpPr/>
            <p:nvPr/>
          </p:nvSpPr>
          <p:spPr>
            <a:xfrm>
              <a:off x="1574959" y="5174417"/>
              <a:ext cx="4286250" cy="38100"/>
            </a:xfrm>
            <a:custGeom>
              <a:avLst/>
              <a:gdLst>
                <a:gd name="connsiteX0" fmla="*/ 4230529 w 4286250"/>
                <a:gd name="connsiteY0" fmla="*/ 9049 h 38100"/>
                <a:gd name="connsiteX1" fmla="*/ 4226719 w 4286250"/>
                <a:gd name="connsiteY1" fmla="*/ 14764 h 38100"/>
                <a:gd name="connsiteX2" fmla="*/ 4232434 w 4286250"/>
                <a:gd name="connsiteY2" fmla="*/ 14764 h 38100"/>
                <a:gd name="connsiteX3" fmla="*/ 4261009 w 4286250"/>
                <a:gd name="connsiteY3" fmla="*/ 33814 h 38100"/>
                <a:gd name="connsiteX4" fmla="*/ 4287679 w 4286250"/>
                <a:gd name="connsiteY4" fmla="*/ 33814 h 38100"/>
                <a:gd name="connsiteX5" fmla="*/ 4287679 w 4286250"/>
                <a:gd name="connsiteY5" fmla="*/ 31909 h 38100"/>
                <a:gd name="connsiteX6" fmla="*/ 4270534 w 4286250"/>
                <a:gd name="connsiteY6" fmla="*/ 7144 h 38100"/>
                <a:gd name="connsiteX7" fmla="*/ 4230529 w 4286250"/>
                <a:gd name="connsiteY7" fmla="*/ 9049 h 38100"/>
                <a:gd name="connsiteX8" fmla="*/ 4230529 w 4286250"/>
                <a:gd name="connsiteY8" fmla="*/ 9049 h 38100"/>
                <a:gd name="connsiteX9" fmla="*/ 4230529 w 4286250"/>
                <a:gd name="connsiteY9" fmla="*/ 9049 h 38100"/>
                <a:gd name="connsiteX10" fmla="*/ 4230529 w 4286250"/>
                <a:gd name="connsiteY10" fmla="*/ 9049 h 38100"/>
                <a:gd name="connsiteX11" fmla="*/ 4162902 w 4286250"/>
                <a:gd name="connsiteY11" fmla="*/ 9049 h 38100"/>
                <a:gd name="connsiteX12" fmla="*/ 4159091 w 4286250"/>
                <a:gd name="connsiteY12" fmla="*/ 20479 h 38100"/>
                <a:gd name="connsiteX13" fmla="*/ 4128611 w 4286250"/>
                <a:gd name="connsiteY13" fmla="*/ 31909 h 38100"/>
                <a:gd name="connsiteX14" fmla="*/ 4128611 w 4286250"/>
                <a:gd name="connsiteY14" fmla="*/ 33814 h 38100"/>
                <a:gd name="connsiteX15" fmla="*/ 4182904 w 4286250"/>
                <a:gd name="connsiteY15" fmla="*/ 33814 h 38100"/>
                <a:gd name="connsiteX16" fmla="*/ 4190524 w 4286250"/>
                <a:gd name="connsiteY16" fmla="*/ 9049 h 38100"/>
                <a:gd name="connsiteX17" fmla="*/ 4162902 w 4286250"/>
                <a:gd name="connsiteY17" fmla="*/ 9049 h 38100"/>
                <a:gd name="connsiteX18" fmla="*/ 4162902 w 4286250"/>
                <a:gd name="connsiteY18" fmla="*/ 9049 h 38100"/>
                <a:gd name="connsiteX19" fmla="*/ 4162902 w 4286250"/>
                <a:gd name="connsiteY19" fmla="*/ 9049 h 38100"/>
                <a:gd name="connsiteX20" fmla="*/ 4162902 w 4286250"/>
                <a:gd name="connsiteY20" fmla="*/ 9049 h 38100"/>
                <a:gd name="connsiteX21" fmla="*/ 3191351 w 4286250"/>
                <a:gd name="connsiteY21" fmla="*/ 9049 h 38100"/>
                <a:gd name="connsiteX22" fmla="*/ 3187541 w 4286250"/>
                <a:gd name="connsiteY22" fmla="*/ 33814 h 38100"/>
                <a:gd name="connsiteX23" fmla="*/ 3212306 w 4286250"/>
                <a:gd name="connsiteY23" fmla="*/ 33814 h 38100"/>
                <a:gd name="connsiteX24" fmla="*/ 3221831 w 4286250"/>
                <a:gd name="connsiteY24" fmla="*/ 9049 h 38100"/>
                <a:gd name="connsiteX25" fmla="*/ 3191351 w 4286250"/>
                <a:gd name="connsiteY25" fmla="*/ 9049 h 38100"/>
                <a:gd name="connsiteX26" fmla="*/ 3191351 w 4286250"/>
                <a:gd name="connsiteY26" fmla="*/ 9049 h 38100"/>
                <a:gd name="connsiteX27" fmla="*/ 3191351 w 4286250"/>
                <a:gd name="connsiteY27" fmla="*/ 9049 h 38100"/>
                <a:gd name="connsiteX28" fmla="*/ 3191351 w 4286250"/>
                <a:gd name="connsiteY28" fmla="*/ 9049 h 38100"/>
                <a:gd name="connsiteX29" fmla="*/ 3119914 w 4286250"/>
                <a:gd name="connsiteY29" fmla="*/ 9049 h 38100"/>
                <a:gd name="connsiteX30" fmla="*/ 3108484 w 4286250"/>
                <a:gd name="connsiteY30" fmla="*/ 33814 h 38100"/>
                <a:gd name="connsiteX31" fmla="*/ 3121819 w 4286250"/>
                <a:gd name="connsiteY31" fmla="*/ 33814 h 38100"/>
                <a:gd name="connsiteX32" fmla="*/ 3121819 w 4286250"/>
                <a:gd name="connsiteY32" fmla="*/ 26194 h 38100"/>
                <a:gd name="connsiteX33" fmla="*/ 3133249 w 4286250"/>
                <a:gd name="connsiteY33" fmla="*/ 26194 h 38100"/>
                <a:gd name="connsiteX34" fmla="*/ 3133249 w 4286250"/>
                <a:gd name="connsiteY34" fmla="*/ 33814 h 38100"/>
                <a:gd name="connsiteX35" fmla="*/ 3183731 w 4286250"/>
                <a:gd name="connsiteY35" fmla="*/ 33814 h 38100"/>
                <a:gd name="connsiteX36" fmla="*/ 3189446 w 4286250"/>
                <a:gd name="connsiteY36" fmla="*/ 9049 h 38100"/>
                <a:gd name="connsiteX37" fmla="*/ 3119914 w 4286250"/>
                <a:gd name="connsiteY37" fmla="*/ 9049 h 38100"/>
                <a:gd name="connsiteX38" fmla="*/ 3119914 w 4286250"/>
                <a:gd name="connsiteY38" fmla="*/ 9049 h 38100"/>
                <a:gd name="connsiteX39" fmla="*/ 3119914 w 4286250"/>
                <a:gd name="connsiteY39" fmla="*/ 9049 h 38100"/>
                <a:gd name="connsiteX40" fmla="*/ 3119914 w 4286250"/>
                <a:gd name="connsiteY40" fmla="*/ 9049 h 38100"/>
                <a:gd name="connsiteX41" fmla="*/ 2986564 w 4286250"/>
                <a:gd name="connsiteY41" fmla="*/ 9049 h 38100"/>
                <a:gd name="connsiteX42" fmla="*/ 2986564 w 4286250"/>
                <a:gd name="connsiteY42" fmla="*/ 33814 h 38100"/>
                <a:gd name="connsiteX43" fmla="*/ 3013234 w 4286250"/>
                <a:gd name="connsiteY43" fmla="*/ 33814 h 38100"/>
                <a:gd name="connsiteX44" fmla="*/ 3003709 w 4286250"/>
                <a:gd name="connsiteY44" fmla="*/ 26194 h 38100"/>
                <a:gd name="connsiteX45" fmla="*/ 3009424 w 4286250"/>
                <a:gd name="connsiteY45" fmla="*/ 9049 h 38100"/>
                <a:gd name="connsiteX46" fmla="*/ 2986564 w 4286250"/>
                <a:gd name="connsiteY46" fmla="*/ 9049 h 38100"/>
                <a:gd name="connsiteX47" fmla="*/ 2986564 w 4286250"/>
                <a:gd name="connsiteY47" fmla="*/ 9049 h 38100"/>
                <a:gd name="connsiteX48" fmla="*/ 2986564 w 4286250"/>
                <a:gd name="connsiteY48" fmla="*/ 9049 h 38100"/>
                <a:gd name="connsiteX49" fmla="*/ 2986564 w 4286250"/>
                <a:gd name="connsiteY49" fmla="*/ 9049 h 38100"/>
                <a:gd name="connsiteX50" fmla="*/ 2955131 w 4286250"/>
                <a:gd name="connsiteY50" fmla="*/ 9049 h 38100"/>
                <a:gd name="connsiteX51" fmla="*/ 2955131 w 4286250"/>
                <a:gd name="connsiteY51" fmla="*/ 14764 h 38100"/>
                <a:gd name="connsiteX52" fmla="*/ 2960846 w 4286250"/>
                <a:gd name="connsiteY52" fmla="*/ 14764 h 38100"/>
                <a:gd name="connsiteX53" fmla="*/ 2960846 w 4286250"/>
                <a:gd name="connsiteY53" fmla="*/ 20479 h 38100"/>
                <a:gd name="connsiteX54" fmla="*/ 2977991 w 4286250"/>
                <a:gd name="connsiteY54" fmla="*/ 9049 h 38100"/>
                <a:gd name="connsiteX55" fmla="*/ 2955131 w 4286250"/>
                <a:gd name="connsiteY55" fmla="*/ 9049 h 38100"/>
                <a:gd name="connsiteX56" fmla="*/ 2955131 w 4286250"/>
                <a:gd name="connsiteY56" fmla="*/ 9049 h 38100"/>
                <a:gd name="connsiteX57" fmla="*/ 2955131 w 4286250"/>
                <a:gd name="connsiteY57" fmla="*/ 9049 h 38100"/>
                <a:gd name="connsiteX58" fmla="*/ 2955131 w 4286250"/>
                <a:gd name="connsiteY58" fmla="*/ 9049 h 38100"/>
                <a:gd name="connsiteX59" fmla="*/ 2862739 w 4286250"/>
                <a:gd name="connsiteY59" fmla="*/ 9049 h 38100"/>
                <a:gd name="connsiteX60" fmla="*/ 2810351 w 4286250"/>
                <a:gd name="connsiteY60" fmla="*/ 26194 h 38100"/>
                <a:gd name="connsiteX61" fmla="*/ 2810351 w 4286250"/>
                <a:gd name="connsiteY61" fmla="*/ 33814 h 38100"/>
                <a:gd name="connsiteX62" fmla="*/ 2831306 w 4286250"/>
                <a:gd name="connsiteY62" fmla="*/ 33814 h 38100"/>
                <a:gd name="connsiteX63" fmla="*/ 2840831 w 4286250"/>
                <a:gd name="connsiteY63" fmla="*/ 26194 h 38100"/>
                <a:gd name="connsiteX64" fmla="*/ 2840831 w 4286250"/>
                <a:gd name="connsiteY64" fmla="*/ 33814 h 38100"/>
                <a:gd name="connsiteX65" fmla="*/ 2861786 w 4286250"/>
                <a:gd name="connsiteY65" fmla="*/ 33814 h 38100"/>
                <a:gd name="connsiteX66" fmla="*/ 2865596 w 4286250"/>
                <a:gd name="connsiteY66" fmla="*/ 31909 h 38100"/>
                <a:gd name="connsiteX67" fmla="*/ 2865596 w 4286250"/>
                <a:gd name="connsiteY67" fmla="*/ 33814 h 38100"/>
                <a:gd name="connsiteX68" fmla="*/ 2938939 w 4286250"/>
                <a:gd name="connsiteY68" fmla="*/ 33814 h 38100"/>
                <a:gd name="connsiteX69" fmla="*/ 2950369 w 4286250"/>
                <a:gd name="connsiteY69" fmla="*/ 14764 h 38100"/>
                <a:gd name="connsiteX70" fmla="*/ 2921794 w 4286250"/>
                <a:gd name="connsiteY70" fmla="*/ 9049 h 38100"/>
                <a:gd name="connsiteX71" fmla="*/ 2862739 w 4286250"/>
                <a:gd name="connsiteY71" fmla="*/ 9049 h 38100"/>
                <a:gd name="connsiteX72" fmla="*/ 2862739 w 4286250"/>
                <a:gd name="connsiteY72" fmla="*/ 9049 h 38100"/>
                <a:gd name="connsiteX73" fmla="*/ 2862739 w 4286250"/>
                <a:gd name="connsiteY73" fmla="*/ 9049 h 38100"/>
                <a:gd name="connsiteX74" fmla="*/ 2862739 w 4286250"/>
                <a:gd name="connsiteY74" fmla="*/ 9049 h 38100"/>
                <a:gd name="connsiteX75" fmla="*/ 2702719 w 4286250"/>
                <a:gd name="connsiteY75" fmla="*/ 9049 h 38100"/>
                <a:gd name="connsiteX76" fmla="*/ 2723674 w 4286250"/>
                <a:gd name="connsiteY76" fmla="*/ 33814 h 38100"/>
                <a:gd name="connsiteX77" fmla="*/ 2712244 w 4286250"/>
                <a:gd name="connsiteY77" fmla="*/ 33814 h 38100"/>
                <a:gd name="connsiteX78" fmla="*/ 2663666 w 4286250"/>
                <a:gd name="connsiteY78" fmla="*/ 9049 h 38100"/>
                <a:gd name="connsiteX79" fmla="*/ 2661761 w 4286250"/>
                <a:gd name="connsiteY79" fmla="*/ 9049 h 38100"/>
                <a:gd name="connsiteX80" fmla="*/ 2656046 w 4286250"/>
                <a:gd name="connsiteY80" fmla="*/ 14764 h 38100"/>
                <a:gd name="connsiteX81" fmla="*/ 2669381 w 4286250"/>
                <a:gd name="connsiteY81" fmla="*/ 33814 h 38100"/>
                <a:gd name="connsiteX82" fmla="*/ 2795111 w 4286250"/>
                <a:gd name="connsiteY82" fmla="*/ 33814 h 38100"/>
                <a:gd name="connsiteX83" fmla="*/ 2768441 w 4286250"/>
                <a:gd name="connsiteY83" fmla="*/ 20479 h 38100"/>
                <a:gd name="connsiteX84" fmla="*/ 2768441 w 4286250"/>
                <a:gd name="connsiteY84" fmla="*/ 14764 h 38100"/>
                <a:gd name="connsiteX85" fmla="*/ 2785586 w 4286250"/>
                <a:gd name="connsiteY85" fmla="*/ 9049 h 38100"/>
                <a:gd name="connsiteX86" fmla="*/ 2702719 w 4286250"/>
                <a:gd name="connsiteY86" fmla="*/ 9049 h 38100"/>
                <a:gd name="connsiteX87" fmla="*/ 2702719 w 4286250"/>
                <a:gd name="connsiteY87" fmla="*/ 9049 h 38100"/>
                <a:gd name="connsiteX88" fmla="*/ 2702719 w 4286250"/>
                <a:gd name="connsiteY88" fmla="*/ 9049 h 38100"/>
                <a:gd name="connsiteX89" fmla="*/ 2702719 w 4286250"/>
                <a:gd name="connsiteY89" fmla="*/ 9049 h 38100"/>
                <a:gd name="connsiteX90" fmla="*/ 2594134 w 4286250"/>
                <a:gd name="connsiteY90" fmla="*/ 9049 h 38100"/>
                <a:gd name="connsiteX91" fmla="*/ 2611279 w 4286250"/>
                <a:gd name="connsiteY91" fmla="*/ 26194 h 38100"/>
                <a:gd name="connsiteX92" fmla="*/ 2599849 w 4286250"/>
                <a:gd name="connsiteY92" fmla="*/ 26194 h 38100"/>
                <a:gd name="connsiteX93" fmla="*/ 2588419 w 4286250"/>
                <a:gd name="connsiteY93" fmla="*/ 9049 h 38100"/>
                <a:gd name="connsiteX94" fmla="*/ 2541746 w 4286250"/>
                <a:gd name="connsiteY94" fmla="*/ 9049 h 38100"/>
                <a:gd name="connsiteX95" fmla="*/ 2545556 w 4286250"/>
                <a:gd name="connsiteY95" fmla="*/ 14764 h 38100"/>
                <a:gd name="connsiteX96" fmla="*/ 2526506 w 4286250"/>
                <a:gd name="connsiteY96" fmla="*/ 20479 h 38100"/>
                <a:gd name="connsiteX97" fmla="*/ 2536031 w 4286250"/>
                <a:gd name="connsiteY97" fmla="*/ 33814 h 38100"/>
                <a:gd name="connsiteX98" fmla="*/ 2620804 w 4286250"/>
                <a:gd name="connsiteY98" fmla="*/ 33814 h 38100"/>
                <a:gd name="connsiteX99" fmla="*/ 2618899 w 4286250"/>
                <a:gd name="connsiteY99" fmla="*/ 31909 h 38100"/>
                <a:gd name="connsiteX100" fmla="*/ 2624614 w 4286250"/>
                <a:gd name="connsiteY100" fmla="*/ 26194 h 38100"/>
                <a:gd name="connsiteX101" fmla="*/ 2636044 w 4286250"/>
                <a:gd name="connsiteY101" fmla="*/ 26194 h 38100"/>
                <a:gd name="connsiteX102" fmla="*/ 2639854 w 4286250"/>
                <a:gd name="connsiteY102" fmla="*/ 33814 h 38100"/>
                <a:gd name="connsiteX103" fmla="*/ 2651284 w 4286250"/>
                <a:gd name="connsiteY103" fmla="*/ 33814 h 38100"/>
                <a:gd name="connsiteX104" fmla="*/ 2649379 w 4286250"/>
                <a:gd name="connsiteY104" fmla="*/ 31909 h 38100"/>
                <a:gd name="connsiteX105" fmla="*/ 2655094 w 4286250"/>
                <a:gd name="connsiteY105" fmla="*/ 26194 h 38100"/>
                <a:gd name="connsiteX106" fmla="*/ 2636044 w 4286250"/>
                <a:gd name="connsiteY106" fmla="*/ 20479 h 38100"/>
                <a:gd name="connsiteX107" fmla="*/ 2634139 w 4286250"/>
                <a:gd name="connsiteY107" fmla="*/ 9049 h 38100"/>
                <a:gd name="connsiteX108" fmla="*/ 2594134 w 4286250"/>
                <a:gd name="connsiteY108" fmla="*/ 9049 h 38100"/>
                <a:gd name="connsiteX109" fmla="*/ 2594134 w 4286250"/>
                <a:gd name="connsiteY109" fmla="*/ 9049 h 38100"/>
                <a:gd name="connsiteX110" fmla="*/ 2594134 w 4286250"/>
                <a:gd name="connsiteY110" fmla="*/ 9049 h 38100"/>
                <a:gd name="connsiteX111" fmla="*/ 2594134 w 4286250"/>
                <a:gd name="connsiteY111" fmla="*/ 9049 h 38100"/>
                <a:gd name="connsiteX112" fmla="*/ 2372201 w 4286250"/>
                <a:gd name="connsiteY112" fmla="*/ 9049 h 38100"/>
                <a:gd name="connsiteX113" fmla="*/ 2372201 w 4286250"/>
                <a:gd name="connsiteY113" fmla="*/ 20479 h 38100"/>
                <a:gd name="connsiteX114" fmla="*/ 2391251 w 4286250"/>
                <a:gd name="connsiteY114" fmla="*/ 20479 h 38100"/>
                <a:gd name="connsiteX115" fmla="*/ 2477929 w 4286250"/>
                <a:gd name="connsiteY115" fmla="*/ 20479 h 38100"/>
                <a:gd name="connsiteX116" fmla="*/ 2487454 w 4286250"/>
                <a:gd name="connsiteY116" fmla="*/ 33814 h 38100"/>
                <a:gd name="connsiteX117" fmla="*/ 2514124 w 4286250"/>
                <a:gd name="connsiteY117" fmla="*/ 33814 h 38100"/>
                <a:gd name="connsiteX118" fmla="*/ 2514124 w 4286250"/>
                <a:gd name="connsiteY118" fmla="*/ 31909 h 38100"/>
                <a:gd name="connsiteX119" fmla="*/ 2473166 w 4286250"/>
                <a:gd name="connsiteY119" fmla="*/ 7144 h 38100"/>
                <a:gd name="connsiteX120" fmla="*/ 2372201 w 4286250"/>
                <a:gd name="connsiteY120" fmla="*/ 9049 h 38100"/>
                <a:gd name="connsiteX121" fmla="*/ 2372201 w 4286250"/>
                <a:gd name="connsiteY121" fmla="*/ 9049 h 38100"/>
                <a:gd name="connsiteX122" fmla="*/ 2372201 w 4286250"/>
                <a:gd name="connsiteY122" fmla="*/ 9049 h 38100"/>
                <a:gd name="connsiteX123" fmla="*/ 2372201 w 4286250"/>
                <a:gd name="connsiteY123" fmla="*/ 9049 h 38100"/>
                <a:gd name="connsiteX124" fmla="*/ 2109311 w 4286250"/>
                <a:gd name="connsiteY124" fmla="*/ 9049 h 38100"/>
                <a:gd name="connsiteX125" fmla="*/ 2099786 w 4286250"/>
                <a:gd name="connsiteY125" fmla="*/ 33814 h 38100"/>
                <a:gd name="connsiteX126" fmla="*/ 2192179 w 4286250"/>
                <a:gd name="connsiteY126" fmla="*/ 33814 h 38100"/>
                <a:gd name="connsiteX127" fmla="*/ 2192179 w 4286250"/>
                <a:gd name="connsiteY127" fmla="*/ 31909 h 38100"/>
                <a:gd name="connsiteX128" fmla="*/ 2197894 w 4286250"/>
                <a:gd name="connsiteY128" fmla="*/ 31909 h 38100"/>
                <a:gd name="connsiteX129" fmla="*/ 2197894 w 4286250"/>
                <a:gd name="connsiteY129" fmla="*/ 33814 h 38100"/>
                <a:gd name="connsiteX130" fmla="*/ 2216944 w 4286250"/>
                <a:gd name="connsiteY130" fmla="*/ 33814 h 38100"/>
                <a:gd name="connsiteX131" fmla="*/ 2228374 w 4286250"/>
                <a:gd name="connsiteY131" fmla="*/ 14764 h 38100"/>
                <a:gd name="connsiteX132" fmla="*/ 2216944 w 4286250"/>
                <a:gd name="connsiteY132" fmla="*/ 9049 h 38100"/>
                <a:gd name="connsiteX133" fmla="*/ 2109311 w 4286250"/>
                <a:gd name="connsiteY133" fmla="*/ 9049 h 38100"/>
                <a:gd name="connsiteX134" fmla="*/ 2109311 w 4286250"/>
                <a:gd name="connsiteY134" fmla="*/ 9049 h 38100"/>
                <a:gd name="connsiteX135" fmla="*/ 2109311 w 4286250"/>
                <a:gd name="connsiteY135" fmla="*/ 9049 h 38100"/>
                <a:gd name="connsiteX136" fmla="*/ 2109311 w 4286250"/>
                <a:gd name="connsiteY136" fmla="*/ 9049 h 38100"/>
                <a:gd name="connsiteX137" fmla="*/ 2058829 w 4286250"/>
                <a:gd name="connsiteY137" fmla="*/ 9049 h 38100"/>
                <a:gd name="connsiteX138" fmla="*/ 2041684 w 4286250"/>
                <a:gd name="connsiteY138" fmla="*/ 14764 h 38100"/>
                <a:gd name="connsiteX139" fmla="*/ 2058829 w 4286250"/>
                <a:gd name="connsiteY139" fmla="*/ 9049 h 38100"/>
                <a:gd name="connsiteX140" fmla="*/ 2058829 w 4286250"/>
                <a:gd name="connsiteY140" fmla="*/ 9049 h 38100"/>
                <a:gd name="connsiteX141" fmla="*/ 2058829 w 4286250"/>
                <a:gd name="connsiteY141" fmla="*/ 9049 h 38100"/>
                <a:gd name="connsiteX142" fmla="*/ 2058829 w 4286250"/>
                <a:gd name="connsiteY142" fmla="*/ 9049 h 38100"/>
                <a:gd name="connsiteX143" fmla="*/ 2058829 w 4286250"/>
                <a:gd name="connsiteY143" fmla="*/ 9049 h 38100"/>
                <a:gd name="connsiteX144" fmla="*/ 1923574 w 4286250"/>
                <a:gd name="connsiteY144" fmla="*/ 9049 h 38100"/>
                <a:gd name="connsiteX145" fmla="*/ 1917859 w 4286250"/>
                <a:gd name="connsiteY145" fmla="*/ 26194 h 38100"/>
                <a:gd name="connsiteX146" fmla="*/ 1912144 w 4286250"/>
                <a:gd name="connsiteY146" fmla="*/ 20479 h 38100"/>
                <a:gd name="connsiteX147" fmla="*/ 1906429 w 4286250"/>
                <a:gd name="connsiteY147" fmla="*/ 20479 h 38100"/>
                <a:gd name="connsiteX148" fmla="*/ 1910239 w 4286250"/>
                <a:gd name="connsiteY148" fmla="*/ 9049 h 38100"/>
                <a:gd name="connsiteX149" fmla="*/ 1898809 w 4286250"/>
                <a:gd name="connsiteY149" fmla="*/ 9049 h 38100"/>
                <a:gd name="connsiteX150" fmla="*/ 1893094 w 4286250"/>
                <a:gd name="connsiteY150" fmla="*/ 33814 h 38100"/>
                <a:gd name="connsiteX151" fmla="*/ 1919764 w 4286250"/>
                <a:gd name="connsiteY151" fmla="*/ 33814 h 38100"/>
                <a:gd name="connsiteX152" fmla="*/ 1946434 w 4286250"/>
                <a:gd name="connsiteY152" fmla="*/ 20479 h 38100"/>
                <a:gd name="connsiteX153" fmla="*/ 1965484 w 4286250"/>
                <a:gd name="connsiteY153" fmla="*/ 26194 h 38100"/>
                <a:gd name="connsiteX154" fmla="*/ 1965484 w 4286250"/>
                <a:gd name="connsiteY154" fmla="*/ 20479 h 38100"/>
                <a:gd name="connsiteX155" fmla="*/ 1959769 w 4286250"/>
                <a:gd name="connsiteY155" fmla="*/ 20479 h 38100"/>
                <a:gd name="connsiteX156" fmla="*/ 1940719 w 4286250"/>
                <a:gd name="connsiteY156" fmla="*/ 9049 h 38100"/>
                <a:gd name="connsiteX157" fmla="*/ 1923574 w 4286250"/>
                <a:gd name="connsiteY157" fmla="*/ 9049 h 38100"/>
                <a:gd name="connsiteX158" fmla="*/ 1923574 w 4286250"/>
                <a:gd name="connsiteY158" fmla="*/ 9049 h 38100"/>
                <a:gd name="connsiteX159" fmla="*/ 1923574 w 4286250"/>
                <a:gd name="connsiteY159" fmla="*/ 9049 h 38100"/>
                <a:gd name="connsiteX160" fmla="*/ 1923574 w 4286250"/>
                <a:gd name="connsiteY160" fmla="*/ 9049 h 38100"/>
                <a:gd name="connsiteX161" fmla="*/ 1829276 w 4286250"/>
                <a:gd name="connsiteY161" fmla="*/ 9049 h 38100"/>
                <a:gd name="connsiteX162" fmla="*/ 1831181 w 4286250"/>
                <a:gd name="connsiteY162" fmla="*/ 20479 h 38100"/>
                <a:gd name="connsiteX163" fmla="*/ 1881664 w 4286250"/>
                <a:gd name="connsiteY163" fmla="*/ 26194 h 38100"/>
                <a:gd name="connsiteX164" fmla="*/ 1881664 w 4286250"/>
                <a:gd name="connsiteY164" fmla="*/ 14764 h 38100"/>
                <a:gd name="connsiteX165" fmla="*/ 1875949 w 4286250"/>
                <a:gd name="connsiteY165" fmla="*/ 9049 h 38100"/>
                <a:gd name="connsiteX166" fmla="*/ 1829276 w 4286250"/>
                <a:gd name="connsiteY166" fmla="*/ 9049 h 38100"/>
                <a:gd name="connsiteX167" fmla="*/ 1829276 w 4286250"/>
                <a:gd name="connsiteY167" fmla="*/ 9049 h 38100"/>
                <a:gd name="connsiteX168" fmla="*/ 1829276 w 4286250"/>
                <a:gd name="connsiteY168" fmla="*/ 9049 h 38100"/>
                <a:gd name="connsiteX169" fmla="*/ 1829276 w 4286250"/>
                <a:gd name="connsiteY169" fmla="*/ 9049 h 38100"/>
                <a:gd name="connsiteX170" fmla="*/ 1718786 w 4286250"/>
                <a:gd name="connsiteY170" fmla="*/ 9049 h 38100"/>
                <a:gd name="connsiteX171" fmla="*/ 1718786 w 4286250"/>
                <a:gd name="connsiteY171" fmla="*/ 14764 h 38100"/>
                <a:gd name="connsiteX172" fmla="*/ 1724501 w 4286250"/>
                <a:gd name="connsiteY172" fmla="*/ 14764 h 38100"/>
                <a:gd name="connsiteX173" fmla="*/ 1754981 w 4286250"/>
                <a:gd name="connsiteY173" fmla="*/ 20479 h 38100"/>
                <a:gd name="connsiteX174" fmla="*/ 1775936 w 4286250"/>
                <a:gd name="connsiteY174" fmla="*/ 9049 h 38100"/>
                <a:gd name="connsiteX175" fmla="*/ 1718786 w 4286250"/>
                <a:gd name="connsiteY175" fmla="*/ 9049 h 38100"/>
                <a:gd name="connsiteX176" fmla="*/ 1718786 w 4286250"/>
                <a:gd name="connsiteY176" fmla="*/ 9049 h 38100"/>
                <a:gd name="connsiteX177" fmla="*/ 1718786 w 4286250"/>
                <a:gd name="connsiteY177" fmla="*/ 9049 h 38100"/>
                <a:gd name="connsiteX178" fmla="*/ 1718786 w 4286250"/>
                <a:gd name="connsiteY178" fmla="*/ 9049 h 38100"/>
                <a:gd name="connsiteX179" fmla="*/ 1620679 w 4286250"/>
                <a:gd name="connsiteY179" fmla="*/ 9049 h 38100"/>
                <a:gd name="connsiteX180" fmla="*/ 1620679 w 4286250"/>
                <a:gd name="connsiteY180" fmla="*/ 20479 h 38100"/>
                <a:gd name="connsiteX181" fmla="*/ 1609249 w 4286250"/>
                <a:gd name="connsiteY181" fmla="*/ 20479 h 38100"/>
                <a:gd name="connsiteX182" fmla="*/ 1609249 w 4286250"/>
                <a:gd name="connsiteY182" fmla="*/ 9049 h 38100"/>
                <a:gd name="connsiteX183" fmla="*/ 1595914 w 4286250"/>
                <a:gd name="connsiteY183" fmla="*/ 9049 h 38100"/>
                <a:gd name="connsiteX184" fmla="*/ 1599724 w 4286250"/>
                <a:gd name="connsiteY184" fmla="*/ 33814 h 38100"/>
                <a:gd name="connsiteX185" fmla="*/ 1674971 w 4286250"/>
                <a:gd name="connsiteY185" fmla="*/ 33814 h 38100"/>
                <a:gd name="connsiteX186" fmla="*/ 1682591 w 4286250"/>
                <a:gd name="connsiteY186" fmla="*/ 9049 h 38100"/>
                <a:gd name="connsiteX187" fmla="*/ 1620679 w 4286250"/>
                <a:gd name="connsiteY187" fmla="*/ 9049 h 38100"/>
                <a:gd name="connsiteX188" fmla="*/ 1620679 w 4286250"/>
                <a:gd name="connsiteY188" fmla="*/ 9049 h 38100"/>
                <a:gd name="connsiteX189" fmla="*/ 1620679 w 4286250"/>
                <a:gd name="connsiteY189" fmla="*/ 9049 h 38100"/>
                <a:gd name="connsiteX190" fmla="*/ 1620679 w 4286250"/>
                <a:gd name="connsiteY190" fmla="*/ 9049 h 38100"/>
                <a:gd name="connsiteX191" fmla="*/ 1512094 w 4286250"/>
                <a:gd name="connsiteY191" fmla="*/ 9049 h 38100"/>
                <a:gd name="connsiteX192" fmla="*/ 1533049 w 4286250"/>
                <a:gd name="connsiteY192" fmla="*/ 14764 h 38100"/>
                <a:gd name="connsiteX193" fmla="*/ 1533049 w 4286250"/>
                <a:gd name="connsiteY193" fmla="*/ 9049 h 38100"/>
                <a:gd name="connsiteX194" fmla="*/ 1512094 w 4286250"/>
                <a:gd name="connsiteY194" fmla="*/ 9049 h 38100"/>
                <a:gd name="connsiteX195" fmla="*/ 1512094 w 4286250"/>
                <a:gd name="connsiteY195" fmla="*/ 9049 h 38100"/>
                <a:gd name="connsiteX196" fmla="*/ 1512094 w 4286250"/>
                <a:gd name="connsiteY196" fmla="*/ 9049 h 38100"/>
                <a:gd name="connsiteX197" fmla="*/ 1512094 w 4286250"/>
                <a:gd name="connsiteY197" fmla="*/ 9049 h 38100"/>
                <a:gd name="connsiteX198" fmla="*/ 1303496 w 4286250"/>
                <a:gd name="connsiteY198" fmla="*/ 9049 h 38100"/>
                <a:gd name="connsiteX199" fmla="*/ 1301591 w 4286250"/>
                <a:gd name="connsiteY199" fmla="*/ 14764 h 38100"/>
                <a:gd name="connsiteX200" fmla="*/ 1301591 w 4286250"/>
                <a:gd name="connsiteY200" fmla="*/ 20479 h 38100"/>
                <a:gd name="connsiteX201" fmla="*/ 1295876 w 4286250"/>
                <a:gd name="connsiteY201" fmla="*/ 14764 h 38100"/>
                <a:gd name="connsiteX202" fmla="*/ 1288256 w 4286250"/>
                <a:gd name="connsiteY202" fmla="*/ 9049 h 38100"/>
                <a:gd name="connsiteX203" fmla="*/ 1179671 w 4286250"/>
                <a:gd name="connsiteY203" fmla="*/ 9049 h 38100"/>
                <a:gd name="connsiteX204" fmla="*/ 1149191 w 4286250"/>
                <a:gd name="connsiteY204" fmla="*/ 20479 h 38100"/>
                <a:gd name="connsiteX205" fmla="*/ 1151096 w 4286250"/>
                <a:gd name="connsiteY205" fmla="*/ 9049 h 38100"/>
                <a:gd name="connsiteX206" fmla="*/ 1100614 w 4286250"/>
                <a:gd name="connsiteY206" fmla="*/ 9049 h 38100"/>
                <a:gd name="connsiteX207" fmla="*/ 1087279 w 4286250"/>
                <a:gd name="connsiteY207" fmla="*/ 14764 h 38100"/>
                <a:gd name="connsiteX208" fmla="*/ 1094899 w 4286250"/>
                <a:gd name="connsiteY208" fmla="*/ 9049 h 38100"/>
                <a:gd name="connsiteX209" fmla="*/ 1053941 w 4286250"/>
                <a:gd name="connsiteY209" fmla="*/ 9049 h 38100"/>
                <a:gd name="connsiteX210" fmla="*/ 1063466 w 4286250"/>
                <a:gd name="connsiteY210" fmla="*/ 33814 h 38100"/>
                <a:gd name="connsiteX211" fmla="*/ 1061561 w 4286250"/>
                <a:gd name="connsiteY211" fmla="*/ 35719 h 38100"/>
                <a:gd name="connsiteX212" fmla="*/ 1074896 w 4286250"/>
                <a:gd name="connsiteY212" fmla="*/ 35719 h 38100"/>
                <a:gd name="connsiteX213" fmla="*/ 1088231 w 4286250"/>
                <a:gd name="connsiteY213" fmla="*/ 28099 h 38100"/>
                <a:gd name="connsiteX214" fmla="*/ 1090136 w 4286250"/>
                <a:gd name="connsiteY214" fmla="*/ 35719 h 38100"/>
                <a:gd name="connsiteX215" fmla="*/ 1193006 w 4286250"/>
                <a:gd name="connsiteY215" fmla="*/ 35719 h 38100"/>
                <a:gd name="connsiteX216" fmla="*/ 1187291 w 4286250"/>
                <a:gd name="connsiteY216" fmla="*/ 28099 h 38100"/>
                <a:gd name="connsiteX217" fmla="*/ 1232059 w 4286250"/>
                <a:gd name="connsiteY217" fmla="*/ 16669 h 38100"/>
                <a:gd name="connsiteX218" fmla="*/ 1256824 w 4286250"/>
                <a:gd name="connsiteY218" fmla="*/ 22384 h 38100"/>
                <a:gd name="connsiteX219" fmla="*/ 1266349 w 4286250"/>
                <a:gd name="connsiteY219" fmla="*/ 35719 h 38100"/>
                <a:gd name="connsiteX220" fmla="*/ 1386364 w 4286250"/>
                <a:gd name="connsiteY220" fmla="*/ 35719 h 38100"/>
                <a:gd name="connsiteX221" fmla="*/ 1388269 w 4286250"/>
                <a:gd name="connsiteY221" fmla="*/ 28099 h 38100"/>
                <a:gd name="connsiteX222" fmla="*/ 1416844 w 4286250"/>
                <a:gd name="connsiteY222" fmla="*/ 35719 h 38100"/>
                <a:gd name="connsiteX223" fmla="*/ 1493996 w 4286250"/>
                <a:gd name="connsiteY223" fmla="*/ 35719 h 38100"/>
                <a:gd name="connsiteX224" fmla="*/ 1486376 w 4286250"/>
                <a:gd name="connsiteY224" fmla="*/ 22384 h 38100"/>
                <a:gd name="connsiteX225" fmla="*/ 1495901 w 4286250"/>
                <a:gd name="connsiteY225" fmla="*/ 18574 h 38100"/>
                <a:gd name="connsiteX226" fmla="*/ 1499711 w 4286250"/>
                <a:gd name="connsiteY226" fmla="*/ 10954 h 38100"/>
                <a:gd name="connsiteX227" fmla="*/ 1303496 w 4286250"/>
                <a:gd name="connsiteY227" fmla="*/ 9049 h 38100"/>
                <a:gd name="connsiteX228" fmla="*/ 1303496 w 4286250"/>
                <a:gd name="connsiteY228" fmla="*/ 9049 h 38100"/>
                <a:gd name="connsiteX229" fmla="*/ 1303496 w 4286250"/>
                <a:gd name="connsiteY229" fmla="*/ 9049 h 38100"/>
                <a:gd name="connsiteX230" fmla="*/ 1303496 w 4286250"/>
                <a:gd name="connsiteY230" fmla="*/ 9049 h 38100"/>
                <a:gd name="connsiteX231" fmla="*/ 766286 w 4286250"/>
                <a:gd name="connsiteY231" fmla="*/ 9049 h 38100"/>
                <a:gd name="connsiteX232" fmla="*/ 775811 w 4286250"/>
                <a:gd name="connsiteY232" fmla="*/ 33814 h 38100"/>
                <a:gd name="connsiteX233" fmla="*/ 820579 w 4286250"/>
                <a:gd name="connsiteY233" fmla="*/ 33814 h 38100"/>
                <a:gd name="connsiteX234" fmla="*/ 816769 w 4286250"/>
                <a:gd name="connsiteY234" fmla="*/ 9049 h 38100"/>
                <a:gd name="connsiteX235" fmla="*/ 766286 w 4286250"/>
                <a:gd name="connsiteY235" fmla="*/ 9049 h 38100"/>
                <a:gd name="connsiteX236" fmla="*/ 766286 w 4286250"/>
                <a:gd name="connsiteY236" fmla="*/ 9049 h 38100"/>
                <a:gd name="connsiteX237" fmla="*/ 766286 w 4286250"/>
                <a:gd name="connsiteY237" fmla="*/ 9049 h 38100"/>
                <a:gd name="connsiteX238" fmla="*/ 766286 w 4286250"/>
                <a:gd name="connsiteY238" fmla="*/ 9049 h 38100"/>
                <a:gd name="connsiteX239" fmla="*/ 739616 w 4286250"/>
                <a:gd name="connsiteY239" fmla="*/ 9049 h 38100"/>
                <a:gd name="connsiteX240" fmla="*/ 739616 w 4286250"/>
                <a:gd name="connsiteY240" fmla="*/ 14764 h 38100"/>
                <a:gd name="connsiteX241" fmla="*/ 751046 w 4286250"/>
                <a:gd name="connsiteY241" fmla="*/ 9049 h 38100"/>
                <a:gd name="connsiteX242" fmla="*/ 739616 w 4286250"/>
                <a:gd name="connsiteY242" fmla="*/ 9049 h 38100"/>
                <a:gd name="connsiteX243" fmla="*/ 739616 w 4286250"/>
                <a:gd name="connsiteY243" fmla="*/ 9049 h 38100"/>
                <a:gd name="connsiteX244" fmla="*/ 739616 w 4286250"/>
                <a:gd name="connsiteY244" fmla="*/ 9049 h 38100"/>
                <a:gd name="connsiteX245" fmla="*/ 739616 w 4286250"/>
                <a:gd name="connsiteY245" fmla="*/ 9049 h 38100"/>
                <a:gd name="connsiteX246" fmla="*/ 714851 w 4286250"/>
                <a:gd name="connsiteY246" fmla="*/ 9049 h 38100"/>
                <a:gd name="connsiteX247" fmla="*/ 703421 w 4286250"/>
                <a:gd name="connsiteY247" fmla="*/ 33814 h 38100"/>
                <a:gd name="connsiteX248" fmla="*/ 731996 w 4286250"/>
                <a:gd name="connsiteY248" fmla="*/ 33814 h 38100"/>
                <a:gd name="connsiteX249" fmla="*/ 714851 w 4286250"/>
                <a:gd name="connsiteY249" fmla="*/ 9049 h 38100"/>
                <a:gd name="connsiteX250" fmla="*/ 714851 w 4286250"/>
                <a:gd name="connsiteY250" fmla="*/ 9049 h 38100"/>
                <a:gd name="connsiteX251" fmla="*/ 714851 w 4286250"/>
                <a:gd name="connsiteY251" fmla="*/ 9049 h 38100"/>
                <a:gd name="connsiteX252" fmla="*/ 714851 w 4286250"/>
                <a:gd name="connsiteY252" fmla="*/ 9049 h 38100"/>
                <a:gd name="connsiteX253" fmla="*/ 714851 w 4286250"/>
                <a:gd name="connsiteY253" fmla="*/ 9049 h 38100"/>
                <a:gd name="connsiteX254" fmla="*/ 632936 w 4286250"/>
                <a:gd name="connsiteY254" fmla="*/ 9049 h 38100"/>
                <a:gd name="connsiteX255" fmla="*/ 657701 w 4286250"/>
                <a:gd name="connsiteY255" fmla="*/ 14764 h 38100"/>
                <a:gd name="connsiteX256" fmla="*/ 657701 w 4286250"/>
                <a:gd name="connsiteY256" fmla="*/ 33814 h 38100"/>
                <a:gd name="connsiteX257" fmla="*/ 676751 w 4286250"/>
                <a:gd name="connsiteY257" fmla="*/ 28099 h 38100"/>
                <a:gd name="connsiteX258" fmla="*/ 669131 w 4286250"/>
                <a:gd name="connsiteY258" fmla="*/ 9049 h 38100"/>
                <a:gd name="connsiteX259" fmla="*/ 632936 w 4286250"/>
                <a:gd name="connsiteY259" fmla="*/ 9049 h 38100"/>
                <a:gd name="connsiteX260" fmla="*/ 632936 w 4286250"/>
                <a:gd name="connsiteY260" fmla="*/ 9049 h 38100"/>
                <a:gd name="connsiteX261" fmla="*/ 632936 w 4286250"/>
                <a:gd name="connsiteY261" fmla="*/ 9049 h 38100"/>
                <a:gd name="connsiteX262" fmla="*/ 632936 w 4286250"/>
                <a:gd name="connsiteY262" fmla="*/ 9049 h 38100"/>
                <a:gd name="connsiteX263" fmla="*/ 557689 w 4286250"/>
                <a:gd name="connsiteY263" fmla="*/ 9049 h 38100"/>
                <a:gd name="connsiteX264" fmla="*/ 565309 w 4286250"/>
                <a:gd name="connsiteY264" fmla="*/ 20479 h 38100"/>
                <a:gd name="connsiteX265" fmla="*/ 557689 w 4286250"/>
                <a:gd name="connsiteY265" fmla="*/ 33814 h 38100"/>
                <a:gd name="connsiteX266" fmla="*/ 574834 w 4286250"/>
                <a:gd name="connsiteY266" fmla="*/ 33814 h 38100"/>
                <a:gd name="connsiteX267" fmla="*/ 576739 w 4286250"/>
                <a:gd name="connsiteY267" fmla="*/ 9049 h 38100"/>
                <a:gd name="connsiteX268" fmla="*/ 557689 w 4286250"/>
                <a:gd name="connsiteY268" fmla="*/ 9049 h 38100"/>
                <a:gd name="connsiteX269" fmla="*/ 557689 w 4286250"/>
                <a:gd name="connsiteY269" fmla="*/ 9049 h 38100"/>
                <a:gd name="connsiteX270" fmla="*/ 557689 w 4286250"/>
                <a:gd name="connsiteY270" fmla="*/ 9049 h 38100"/>
                <a:gd name="connsiteX271" fmla="*/ 557689 w 4286250"/>
                <a:gd name="connsiteY271" fmla="*/ 9049 h 38100"/>
                <a:gd name="connsiteX272" fmla="*/ 534829 w 4286250"/>
                <a:gd name="connsiteY272" fmla="*/ 9049 h 38100"/>
                <a:gd name="connsiteX273" fmla="*/ 521494 w 4286250"/>
                <a:gd name="connsiteY273" fmla="*/ 33814 h 38100"/>
                <a:gd name="connsiteX274" fmla="*/ 546259 w 4286250"/>
                <a:gd name="connsiteY274" fmla="*/ 33814 h 38100"/>
                <a:gd name="connsiteX275" fmla="*/ 548164 w 4286250"/>
                <a:gd name="connsiteY275" fmla="*/ 9049 h 38100"/>
                <a:gd name="connsiteX276" fmla="*/ 534829 w 4286250"/>
                <a:gd name="connsiteY276" fmla="*/ 9049 h 38100"/>
                <a:gd name="connsiteX277" fmla="*/ 534829 w 4286250"/>
                <a:gd name="connsiteY277" fmla="*/ 9049 h 38100"/>
                <a:gd name="connsiteX278" fmla="*/ 534829 w 4286250"/>
                <a:gd name="connsiteY278" fmla="*/ 9049 h 38100"/>
                <a:gd name="connsiteX279" fmla="*/ 534829 w 4286250"/>
                <a:gd name="connsiteY279" fmla="*/ 9049 h 38100"/>
                <a:gd name="connsiteX280" fmla="*/ 380524 w 4286250"/>
                <a:gd name="connsiteY280" fmla="*/ 9049 h 38100"/>
                <a:gd name="connsiteX281" fmla="*/ 384334 w 4286250"/>
                <a:gd name="connsiteY281" fmla="*/ 33814 h 38100"/>
                <a:gd name="connsiteX282" fmla="*/ 393859 w 4286250"/>
                <a:gd name="connsiteY282" fmla="*/ 33814 h 38100"/>
                <a:gd name="connsiteX283" fmla="*/ 401479 w 4286250"/>
                <a:gd name="connsiteY283" fmla="*/ 9049 h 38100"/>
                <a:gd name="connsiteX284" fmla="*/ 380524 w 4286250"/>
                <a:gd name="connsiteY284" fmla="*/ 9049 h 38100"/>
                <a:gd name="connsiteX285" fmla="*/ 380524 w 4286250"/>
                <a:gd name="connsiteY285" fmla="*/ 9049 h 38100"/>
                <a:gd name="connsiteX286" fmla="*/ 380524 w 4286250"/>
                <a:gd name="connsiteY286" fmla="*/ 9049 h 38100"/>
                <a:gd name="connsiteX287" fmla="*/ 380524 w 4286250"/>
                <a:gd name="connsiteY287" fmla="*/ 9049 h 38100"/>
                <a:gd name="connsiteX288" fmla="*/ 155734 w 4286250"/>
                <a:gd name="connsiteY288" fmla="*/ 9049 h 38100"/>
                <a:gd name="connsiteX289" fmla="*/ 105251 w 4286250"/>
                <a:gd name="connsiteY289" fmla="*/ 20479 h 38100"/>
                <a:gd name="connsiteX290" fmla="*/ 93821 w 4286250"/>
                <a:gd name="connsiteY290" fmla="*/ 26194 h 38100"/>
                <a:gd name="connsiteX291" fmla="*/ 82391 w 4286250"/>
                <a:gd name="connsiteY291" fmla="*/ 14764 h 38100"/>
                <a:gd name="connsiteX292" fmla="*/ 86201 w 4286250"/>
                <a:gd name="connsiteY292" fmla="*/ 9049 h 38100"/>
                <a:gd name="connsiteX293" fmla="*/ 63341 w 4286250"/>
                <a:gd name="connsiteY293" fmla="*/ 9049 h 38100"/>
                <a:gd name="connsiteX294" fmla="*/ 44291 w 4286250"/>
                <a:gd name="connsiteY294" fmla="*/ 26194 h 38100"/>
                <a:gd name="connsiteX295" fmla="*/ 7144 w 4286250"/>
                <a:gd name="connsiteY295" fmla="*/ 33814 h 38100"/>
                <a:gd name="connsiteX296" fmla="*/ 204311 w 4286250"/>
                <a:gd name="connsiteY296" fmla="*/ 33814 h 38100"/>
                <a:gd name="connsiteX297" fmla="*/ 204311 w 4286250"/>
                <a:gd name="connsiteY297" fmla="*/ 31909 h 38100"/>
                <a:gd name="connsiteX298" fmla="*/ 215741 w 4286250"/>
                <a:gd name="connsiteY298" fmla="*/ 20479 h 38100"/>
                <a:gd name="connsiteX299" fmla="*/ 213836 w 4286250"/>
                <a:gd name="connsiteY299" fmla="*/ 33814 h 38100"/>
                <a:gd name="connsiteX300" fmla="*/ 254794 w 4286250"/>
                <a:gd name="connsiteY300" fmla="*/ 33814 h 38100"/>
                <a:gd name="connsiteX301" fmla="*/ 254794 w 4286250"/>
                <a:gd name="connsiteY301" fmla="*/ 26194 h 38100"/>
                <a:gd name="connsiteX302" fmla="*/ 273844 w 4286250"/>
                <a:gd name="connsiteY302" fmla="*/ 7144 h 38100"/>
                <a:gd name="connsiteX303" fmla="*/ 155734 w 4286250"/>
                <a:gd name="connsiteY303" fmla="*/ 9049 h 38100"/>
                <a:gd name="connsiteX304" fmla="*/ 155734 w 4286250"/>
                <a:gd name="connsiteY304" fmla="*/ 9049 h 38100"/>
                <a:gd name="connsiteX305" fmla="*/ 155734 w 4286250"/>
                <a:gd name="connsiteY305" fmla="*/ 9049 h 38100"/>
                <a:gd name="connsiteX306" fmla="*/ 155734 w 4286250"/>
                <a:gd name="connsiteY306" fmla="*/ 9049 h 38100"/>
                <a:gd name="connsiteX307" fmla="*/ 4114324 w 4286250"/>
                <a:gd name="connsiteY307" fmla="*/ 34766 h 38100"/>
                <a:gd name="connsiteX308" fmla="*/ 4121944 w 4286250"/>
                <a:gd name="connsiteY308" fmla="*/ 27146 h 38100"/>
                <a:gd name="connsiteX309" fmla="*/ 4097179 w 4286250"/>
                <a:gd name="connsiteY309" fmla="*/ 27146 h 38100"/>
                <a:gd name="connsiteX310" fmla="*/ 4093369 w 4286250"/>
                <a:gd name="connsiteY310" fmla="*/ 34766 h 38100"/>
                <a:gd name="connsiteX311" fmla="*/ 4114324 w 4286250"/>
                <a:gd name="connsiteY311" fmla="*/ 34766 h 38100"/>
                <a:gd name="connsiteX312" fmla="*/ 4114324 w 4286250"/>
                <a:gd name="connsiteY312" fmla="*/ 34766 h 38100"/>
                <a:gd name="connsiteX313" fmla="*/ 4114324 w 4286250"/>
                <a:gd name="connsiteY313" fmla="*/ 34766 h 38100"/>
                <a:gd name="connsiteX314" fmla="*/ 4114324 w 4286250"/>
                <a:gd name="connsiteY314" fmla="*/ 34766 h 38100"/>
                <a:gd name="connsiteX315" fmla="*/ 2358866 w 4286250"/>
                <a:gd name="connsiteY315" fmla="*/ 34766 h 38100"/>
                <a:gd name="connsiteX316" fmla="*/ 2370296 w 4286250"/>
                <a:gd name="connsiteY316" fmla="*/ 21431 h 38100"/>
                <a:gd name="connsiteX317" fmla="*/ 2339816 w 4286250"/>
                <a:gd name="connsiteY317" fmla="*/ 34766 h 38100"/>
                <a:gd name="connsiteX318" fmla="*/ 2358866 w 4286250"/>
                <a:gd name="connsiteY318" fmla="*/ 34766 h 38100"/>
                <a:gd name="connsiteX319" fmla="*/ 2358866 w 4286250"/>
                <a:gd name="connsiteY319" fmla="*/ 34766 h 38100"/>
                <a:gd name="connsiteX320" fmla="*/ 2358866 w 4286250"/>
                <a:gd name="connsiteY320" fmla="*/ 34766 h 38100"/>
                <a:gd name="connsiteX321" fmla="*/ 2358866 w 4286250"/>
                <a:gd name="connsiteY321" fmla="*/ 34766 h 38100"/>
                <a:gd name="connsiteX322" fmla="*/ 1993106 w 4286250"/>
                <a:gd name="connsiteY322" fmla="*/ 34766 h 38100"/>
                <a:gd name="connsiteX323" fmla="*/ 1993106 w 4286250"/>
                <a:gd name="connsiteY323" fmla="*/ 34766 h 38100"/>
                <a:gd name="connsiteX324" fmla="*/ 1989296 w 4286250"/>
                <a:gd name="connsiteY324" fmla="*/ 34766 h 38100"/>
                <a:gd name="connsiteX325" fmla="*/ 1993106 w 4286250"/>
                <a:gd name="connsiteY325" fmla="*/ 34766 h 38100"/>
                <a:gd name="connsiteX326" fmla="*/ 1993106 w 4286250"/>
                <a:gd name="connsiteY326" fmla="*/ 34766 h 38100"/>
                <a:gd name="connsiteX327" fmla="*/ 1993106 w 4286250"/>
                <a:gd name="connsiteY327" fmla="*/ 34766 h 38100"/>
                <a:gd name="connsiteX328" fmla="*/ 1993106 w 4286250"/>
                <a:gd name="connsiteY328" fmla="*/ 34766 h 38100"/>
                <a:gd name="connsiteX329" fmla="*/ 1510189 w 4286250"/>
                <a:gd name="connsiteY329" fmla="*/ 34766 h 38100"/>
                <a:gd name="connsiteX330" fmla="*/ 1508284 w 4286250"/>
                <a:gd name="connsiteY330" fmla="*/ 32861 h 38100"/>
                <a:gd name="connsiteX331" fmla="*/ 1508284 w 4286250"/>
                <a:gd name="connsiteY331" fmla="*/ 34766 h 38100"/>
                <a:gd name="connsiteX332" fmla="*/ 1510189 w 4286250"/>
                <a:gd name="connsiteY332" fmla="*/ 34766 h 38100"/>
                <a:gd name="connsiteX333" fmla="*/ 1510189 w 4286250"/>
                <a:gd name="connsiteY333" fmla="*/ 34766 h 38100"/>
                <a:gd name="connsiteX334" fmla="*/ 1510189 w 4286250"/>
                <a:gd name="connsiteY334" fmla="*/ 34766 h 38100"/>
                <a:gd name="connsiteX335" fmla="*/ 1510189 w 4286250"/>
                <a:gd name="connsiteY335" fmla="*/ 34766 h 38100"/>
                <a:gd name="connsiteX336" fmla="*/ 752951 w 4286250"/>
                <a:gd name="connsiteY336" fmla="*/ 34766 h 38100"/>
                <a:gd name="connsiteX337" fmla="*/ 752951 w 4286250"/>
                <a:gd name="connsiteY337" fmla="*/ 34766 h 38100"/>
                <a:gd name="connsiteX338" fmla="*/ 749141 w 4286250"/>
                <a:gd name="connsiteY338" fmla="*/ 34766 h 38100"/>
                <a:gd name="connsiteX339" fmla="*/ 752951 w 4286250"/>
                <a:gd name="connsiteY339" fmla="*/ 34766 h 38100"/>
                <a:gd name="connsiteX340" fmla="*/ 752951 w 4286250"/>
                <a:gd name="connsiteY340" fmla="*/ 34766 h 38100"/>
                <a:gd name="connsiteX341" fmla="*/ 752951 w 4286250"/>
                <a:gd name="connsiteY341" fmla="*/ 34766 h 38100"/>
                <a:gd name="connsiteX342" fmla="*/ 752951 w 4286250"/>
                <a:gd name="connsiteY342" fmla="*/ 34766 h 38100"/>
                <a:gd name="connsiteX343" fmla="*/ 645319 w 4286250"/>
                <a:gd name="connsiteY343" fmla="*/ 34766 h 38100"/>
                <a:gd name="connsiteX344" fmla="*/ 647224 w 4286250"/>
                <a:gd name="connsiteY344" fmla="*/ 21431 h 38100"/>
                <a:gd name="connsiteX345" fmla="*/ 620554 w 4286250"/>
                <a:gd name="connsiteY345" fmla="*/ 34766 h 38100"/>
                <a:gd name="connsiteX346" fmla="*/ 645319 w 4286250"/>
                <a:gd name="connsiteY346" fmla="*/ 34766 h 38100"/>
                <a:gd name="connsiteX347" fmla="*/ 645319 w 4286250"/>
                <a:gd name="connsiteY347" fmla="*/ 34766 h 38100"/>
                <a:gd name="connsiteX348" fmla="*/ 645319 w 4286250"/>
                <a:gd name="connsiteY348" fmla="*/ 34766 h 38100"/>
                <a:gd name="connsiteX349" fmla="*/ 645319 w 4286250"/>
                <a:gd name="connsiteY349" fmla="*/ 34766 h 38100"/>
                <a:gd name="connsiteX350" fmla="*/ 440531 w 4286250"/>
                <a:gd name="connsiteY350" fmla="*/ 34766 h 38100"/>
                <a:gd name="connsiteX351" fmla="*/ 440531 w 4286250"/>
                <a:gd name="connsiteY351" fmla="*/ 34766 h 38100"/>
                <a:gd name="connsiteX352" fmla="*/ 434816 w 4286250"/>
                <a:gd name="connsiteY352" fmla="*/ 27146 h 38100"/>
                <a:gd name="connsiteX353" fmla="*/ 423386 w 4286250"/>
                <a:gd name="connsiteY353" fmla="*/ 32861 h 38100"/>
                <a:gd name="connsiteX354" fmla="*/ 423386 w 4286250"/>
                <a:gd name="connsiteY354" fmla="*/ 34766 h 38100"/>
                <a:gd name="connsiteX355" fmla="*/ 440531 w 4286250"/>
                <a:gd name="connsiteY355" fmla="*/ 34766 h 38100"/>
                <a:gd name="connsiteX356" fmla="*/ 440531 w 4286250"/>
                <a:gd name="connsiteY356" fmla="*/ 34766 h 38100"/>
                <a:gd name="connsiteX357" fmla="*/ 440531 w 4286250"/>
                <a:gd name="connsiteY357" fmla="*/ 34766 h 38100"/>
                <a:gd name="connsiteX358" fmla="*/ 440531 w 4286250"/>
                <a:gd name="connsiteY358" fmla="*/ 34766 h 38100"/>
                <a:gd name="connsiteX359" fmla="*/ 352901 w 4286250"/>
                <a:gd name="connsiteY359" fmla="*/ 34766 h 38100"/>
                <a:gd name="connsiteX360" fmla="*/ 354806 w 4286250"/>
                <a:gd name="connsiteY360" fmla="*/ 27146 h 38100"/>
                <a:gd name="connsiteX361" fmla="*/ 345281 w 4286250"/>
                <a:gd name="connsiteY361" fmla="*/ 23336 h 38100"/>
                <a:gd name="connsiteX362" fmla="*/ 341471 w 4286250"/>
                <a:gd name="connsiteY362" fmla="*/ 13811 h 38100"/>
                <a:gd name="connsiteX363" fmla="*/ 320516 w 4286250"/>
                <a:gd name="connsiteY363" fmla="*/ 32861 h 38100"/>
                <a:gd name="connsiteX364" fmla="*/ 352901 w 4286250"/>
                <a:gd name="connsiteY364" fmla="*/ 34766 h 38100"/>
                <a:gd name="connsiteX365" fmla="*/ 352901 w 4286250"/>
                <a:gd name="connsiteY365" fmla="*/ 34766 h 38100"/>
                <a:gd name="connsiteX366" fmla="*/ 352901 w 4286250"/>
                <a:gd name="connsiteY366" fmla="*/ 34766 h 38100"/>
                <a:gd name="connsiteX367" fmla="*/ 352901 w 4286250"/>
                <a:gd name="connsiteY367" fmla="*/ 34766 h 38100"/>
                <a:gd name="connsiteX368" fmla="*/ 2967514 w 4286250"/>
                <a:gd name="connsiteY368" fmla="*/ 27146 h 38100"/>
                <a:gd name="connsiteX369" fmla="*/ 2956084 w 4286250"/>
                <a:gd name="connsiteY369" fmla="*/ 27146 h 38100"/>
                <a:gd name="connsiteX370" fmla="*/ 2956084 w 4286250"/>
                <a:gd name="connsiteY370" fmla="*/ 32861 h 38100"/>
                <a:gd name="connsiteX371" fmla="*/ 2967514 w 4286250"/>
                <a:gd name="connsiteY371" fmla="*/ 27146 h 38100"/>
                <a:gd name="connsiteX372" fmla="*/ 2967514 w 4286250"/>
                <a:gd name="connsiteY372" fmla="*/ 27146 h 38100"/>
                <a:gd name="connsiteX373" fmla="*/ 2967514 w 4286250"/>
                <a:gd name="connsiteY373" fmla="*/ 27146 h 38100"/>
                <a:gd name="connsiteX374" fmla="*/ 2967514 w 4286250"/>
                <a:gd name="connsiteY374" fmla="*/ 27146 h 38100"/>
                <a:gd name="connsiteX375" fmla="*/ 249079 w 4286250"/>
                <a:gd name="connsiteY375" fmla="*/ 20479 h 38100"/>
                <a:gd name="connsiteX376" fmla="*/ 237649 w 4286250"/>
                <a:gd name="connsiteY376" fmla="*/ 26194 h 38100"/>
                <a:gd name="connsiteX377" fmla="*/ 249079 w 4286250"/>
                <a:gd name="connsiteY377" fmla="*/ 20479 h 38100"/>
                <a:gd name="connsiteX378" fmla="*/ 249079 w 4286250"/>
                <a:gd name="connsiteY378" fmla="*/ 20479 h 38100"/>
                <a:gd name="connsiteX379" fmla="*/ 249079 w 4286250"/>
                <a:gd name="connsiteY379" fmla="*/ 20479 h 38100"/>
                <a:gd name="connsiteX380" fmla="*/ 249079 w 4286250"/>
                <a:gd name="connsiteY380" fmla="*/ 20479 h 38100"/>
                <a:gd name="connsiteX381" fmla="*/ 1371124 w 4286250"/>
                <a:gd name="connsiteY381" fmla="*/ 20479 h 38100"/>
                <a:gd name="connsiteX382" fmla="*/ 1371124 w 4286250"/>
                <a:gd name="connsiteY382" fmla="*/ 31909 h 38100"/>
                <a:gd name="connsiteX383" fmla="*/ 1365409 w 4286250"/>
                <a:gd name="connsiteY383" fmla="*/ 31909 h 38100"/>
                <a:gd name="connsiteX384" fmla="*/ 1365409 w 4286250"/>
                <a:gd name="connsiteY384" fmla="*/ 20479 h 38100"/>
                <a:gd name="connsiteX385" fmla="*/ 1371124 w 4286250"/>
                <a:gd name="connsiteY385" fmla="*/ 20479 h 38100"/>
                <a:gd name="connsiteX386" fmla="*/ 1371124 w 4286250"/>
                <a:gd name="connsiteY386" fmla="*/ 20479 h 38100"/>
                <a:gd name="connsiteX387" fmla="*/ 1371124 w 4286250"/>
                <a:gd name="connsiteY387" fmla="*/ 20479 h 38100"/>
                <a:gd name="connsiteX388" fmla="*/ 1371124 w 4286250"/>
                <a:gd name="connsiteY388" fmla="*/ 20479 h 38100"/>
                <a:gd name="connsiteX389" fmla="*/ 1502569 w 4286250"/>
                <a:gd name="connsiteY389" fmla="*/ 20479 h 38100"/>
                <a:gd name="connsiteX390" fmla="*/ 1496854 w 4286250"/>
                <a:gd name="connsiteY390" fmla="*/ 31909 h 38100"/>
                <a:gd name="connsiteX391" fmla="*/ 1502569 w 4286250"/>
                <a:gd name="connsiteY391" fmla="*/ 20479 h 38100"/>
                <a:gd name="connsiteX392" fmla="*/ 1502569 w 4286250"/>
                <a:gd name="connsiteY392" fmla="*/ 20479 h 38100"/>
                <a:gd name="connsiteX393" fmla="*/ 1502569 w 4286250"/>
                <a:gd name="connsiteY393" fmla="*/ 20479 h 38100"/>
                <a:gd name="connsiteX394" fmla="*/ 1502569 w 4286250"/>
                <a:gd name="connsiteY394" fmla="*/ 2047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4286250" h="38100">
                  <a:moveTo>
                    <a:pt x="4230529" y="9049"/>
                  </a:moveTo>
                  <a:cubicBezTo>
                    <a:pt x="4228624" y="10954"/>
                    <a:pt x="4228624" y="12859"/>
                    <a:pt x="4226719" y="14764"/>
                  </a:cubicBezTo>
                  <a:lnTo>
                    <a:pt x="4232434" y="14764"/>
                  </a:lnTo>
                  <a:lnTo>
                    <a:pt x="4261009" y="33814"/>
                  </a:lnTo>
                  <a:lnTo>
                    <a:pt x="4287679" y="33814"/>
                  </a:lnTo>
                  <a:lnTo>
                    <a:pt x="4287679" y="31909"/>
                  </a:lnTo>
                  <a:cubicBezTo>
                    <a:pt x="4280059" y="24289"/>
                    <a:pt x="4274344" y="16669"/>
                    <a:pt x="4270534" y="7144"/>
                  </a:cubicBezTo>
                  <a:lnTo>
                    <a:pt x="4230529" y="9049"/>
                  </a:lnTo>
                  <a:lnTo>
                    <a:pt x="4230529" y="9049"/>
                  </a:lnTo>
                  <a:lnTo>
                    <a:pt x="4230529" y="9049"/>
                  </a:lnTo>
                  <a:lnTo>
                    <a:pt x="4230529" y="9049"/>
                  </a:lnTo>
                  <a:close/>
                  <a:moveTo>
                    <a:pt x="4162902" y="9049"/>
                  </a:moveTo>
                  <a:cubicBezTo>
                    <a:pt x="4162902" y="14764"/>
                    <a:pt x="4160996" y="18574"/>
                    <a:pt x="4159091" y="20479"/>
                  </a:cubicBezTo>
                  <a:cubicBezTo>
                    <a:pt x="4149566" y="30004"/>
                    <a:pt x="4145756" y="30004"/>
                    <a:pt x="4128611" y="31909"/>
                  </a:cubicBezTo>
                  <a:cubicBezTo>
                    <a:pt x="4128611" y="31909"/>
                    <a:pt x="4128611" y="31909"/>
                    <a:pt x="4128611" y="33814"/>
                  </a:cubicBezTo>
                  <a:lnTo>
                    <a:pt x="4182904" y="33814"/>
                  </a:lnTo>
                  <a:cubicBezTo>
                    <a:pt x="4184809" y="24289"/>
                    <a:pt x="4186714" y="12859"/>
                    <a:pt x="4190524" y="9049"/>
                  </a:cubicBezTo>
                  <a:lnTo>
                    <a:pt x="4162902" y="9049"/>
                  </a:lnTo>
                  <a:lnTo>
                    <a:pt x="4162902" y="9049"/>
                  </a:lnTo>
                  <a:lnTo>
                    <a:pt x="4162902" y="9049"/>
                  </a:lnTo>
                  <a:lnTo>
                    <a:pt x="4162902" y="9049"/>
                  </a:lnTo>
                  <a:close/>
                  <a:moveTo>
                    <a:pt x="3191351" y="9049"/>
                  </a:moveTo>
                  <a:cubicBezTo>
                    <a:pt x="3191351" y="20479"/>
                    <a:pt x="3191351" y="28099"/>
                    <a:pt x="3187541" y="33814"/>
                  </a:cubicBezTo>
                  <a:lnTo>
                    <a:pt x="3212306" y="33814"/>
                  </a:lnTo>
                  <a:cubicBezTo>
                    <a:pt x="3216116" y="26194"/>
                    <a:pt x="3218021" y="18574"/>
                    <a:pt x="3221831" y="9049"/>
                  </a:cubicBezTo>
                  <a:lnTo>
                    <a:pt x="3191351" y="9049"/>
                  </a:lnTo>
                  <a:lnTo>
                    <a:pt x="3191351" y="9049"/>
                  </a:lnTo>
                  <a:lnTo>
                    <a:pt x="3191351" y="9049"/>
                  </a:lnTo>
                  <a:lnTo>
                    <a:pt x="3191351" y="9049"/>
                  </a:lnTo>
                  <a:close/>
                  <a:moveTo>
                    <a:pt x="3119914" y="9049"/>
                  </a:moveTo>
                  <a:cubicBezTo>
                    <a:pt x="3116104" y="18574"/>
                    <a:pt x="3112294" y="26194"/>
                    <a:pt x="3108484" y="33814"/>
                  </a:cubicBezTo>
                  <a:lnTo>
                    <a:pt x="3121819" y="33814"/>
                  </a:lnTo>
                  <a:lnTo>
                    <a:pt x="3121819" y="26194"/>
                  </a:lnTo>
                  <a:lnTo>
                    <a:pt x="3133249" y="26194"/>
                  </a:lnTo>
                  <a:lnTo>
                    <a:pt x="3133249" y="33814"/>
                  </a:lnTo>
                  <a:lnTo>
                    <a:pt x="3183731" y="33814"/>
                  </a:lnTo>
                  <a:cubicBezTo>
                    <a:pt x="3183731" y="22384"/>
                    <a:pt x="3185636" y="14764"/>
                    <a:pt x="3189446" y="9049"/>
                  </a:cubicBez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close/>
                  <a:moveTo>
                    <a:pt x="2986564" y="9049"/>
                  </a:moveTo>
                  <a:cubicBezTo>
                    <a:pt x="2988469" y="20479"/>
                    <a:pt x="2988469" y="28099"/>
                    <a:pt x="2986564" y="33814"/>
                  </a:cubicBezTo>
                  <a:lnTo>
                    <a:pt x="3013234" y="33814"/>
                  </a:lnTo>
                  <a:cubicBezTo>
                    <a:pt x="3009424" y="31909"/>
                    <a:pt x="3007519" y="30004"/>
                    <a:pt x="3003709" y="26194"/>
                  </a:cubicBezTo>
                  <a:cubicBezTo>
                    <a:pt x="3007519" y="22384"/>
                    <a:pt x="3007519" y="14764"/>
                    <a:pt x="3009424" y="9049"/>
                  </a:cubicBezTo>
                  <a:lnTo>
                    <a:pt x="2986564" y="9049"/>
                  </a:lnTo>
                  <a:lnTo>
                    <a:pt x="2986564" y="9049"/>
                  </a:lnTo>
                  <a:lnTo>
                    <a:pt x="2986564" y="9049"/>
                  </a:lnTo>
                  <a:lnTo>
                    <a:pt x="2986564" y="9049"/>
                  </a:lnTo>
                  <a:close/>
                  <a:moveTo>
                    <a:pt x="2955131" y="9049"/>
                  </a:moveTo>
                  <a:lnTo>
                    <a:pt x="2955131" y="14764"/>
                  </a:lnTo>
                  <a:lnTo>
                    <a:pt x="2960846" y="14764"/>
                  </a:lnTo>
                  <a:lnTo>
                    <a:pt x="2960846" y="20479"/>
                  </a:lnTo>
                  <a:cubicBezTo>
                    <a:pt x="2968466" y="16669"/>
                    <a:pt x="2974181" y="14764"/>
                    <a:pt x="2977991" y="9049"/>
                  </a:cubicBezTo>
                  <a:lnTo>
                    <a:pt x="2955131" y="9049"/>
                  </a:lnTo>
                  <a:lnTo>
                    <a:pt x="2955131" y="9049"/>
                  </a:lnTo>
                  <a:lnTo>
                    <a:pt x="2955131" y="9049"/>
                  </a:lnTo>
                  <a:lnTo>
                    <a:pt x="2955131" y="9049"/>
                  </a:lnTo>
                  <a:close/>
                  <a:moveTo>
                    <a:pt x="2862739" y="9049"/>
                  </a:moveTo>
                  <a:cubicBezTo>
                    <a:pt x="2837974" y="12859"/>
                    <a:pt x="2834164" y="20479"/>
                    <a:pt x="2810351" y="26194"/>
                  </a:cubicBezTo>
                  <a:lnTo>
                    <a:pt x="2810351" y="33814"/>
                  </a:lnTo>
                  <a:lnTo>
                    <a:pt x="2831306" y="33814"/>
                  </a:lnTo>
                  <a:cubicBezTo>
                    <a:pt x="2833211" y="31909"/>
                    <a:pt x="2835116" y="30004"/>
                    <a:pt x="2840831" y="26194"/>
                  </a:cubicBezTo>
                  <a:lnTo>
                    <a:pt x="2840831" y="33814"/>
                  </a:lnTo>
                  <a:lnTo>
                    <a:pt x="2861786" y="33814"/>
                  </a:lnTo>
                  <a:cubicBezTo>
                    <a:pt x="2863691" y="33814"/>
                    <a:pt x="2863691" y="33814"/>
                    <a:pt x="2865596" y="31909"/>
                  </a:cubicBezTo>
                  <a:lnTo>
                    <a:pt x="2865596" y="33814"/>
                  </a:lnTo>
                  <a:lnTo>
                    <a:pt x="2938939" y="33814"/>
                  </a:lnTo>
                  <a:cubicBezTo>
                    <a:pt x="2942749" y="28099"/>
                    <a:pt x="2948464" y="20479"/>
                    <a:pt x="2950369" y="14764"/>
                  </a:cubicBezTo>
                  <a:cubicBezTo>
                    <a:pt x="2935129" y="14764"/>
                    <a:pt x="2931319" y="16669"/>
                    <a:pt x="2921794" y="9049"/>
                  </a:cubicBezTo>
                  <a:lnTo>
                    <a:pt x="2862739" y="9049"/>
                  </a:lnTo>
                  <a:lnTo>
                    <a:pt x="2862739" y="9049"/>
                  </a:lnTo>
                  <a:lnTo>
                    <a:pt x="2862739" y="9049"/>
                  </a:lnTo>
                  <a:lnTo>
                    <a:pt x="2862739" y="9049"/>
                  </a:lnTo>
                  <a:close/>
                  <a:moveTo>
                    <a:pt x="2702719" y="9049"/>
                  </a:moveTo>
                  <a:cubicBezTo>
                    <a:pt x="2712244" y="14764"/>
                    <a:pt x="2717959" y="22384"/>
                    <a:pt x="2723674" y="33814"/>
                  </a:cubicBezTo>
                  <a:lnTo>
                    <a:pt x="2712244" y="33814"/>
                  </a:lnTo>
                  <a:cubicBezTo>
                    <a:pt x="2704624" y="22384"/>
                    <a:pt x="2681764" y="16669"/>
                    <a:pt x="2663666" y="9049"/>
                  </a:cubicBezTo>
                  <a:lnTo>
                    <a:pt x="2661761" y="9049"/>
                  </a:lnTo>
                  <a:cubicBezTo>
                    <a:pt x="2659856" y="12859"/>
                    <a:pt x="2659856" y="12859"/>
                    <a:pt x="2656046" y="14764"/>
                  </a:cubicBezTo>
                  <a:cubicBezTo>
                    <a:pt x="2661761" y="24289"/>
                    <a:pt x="2665571" y="28099"/>
                    <a:pt x="2669381" y="33814"/>
                  </a:cubicBezTo>
                  <a:lnTo>
                    <a:pt x="2795111" y="33814"/>
                  </a:lnTo>
                  <a:cubicBezTo>
                    <a:pt x="2785586" y="28099"/>
                    <a:pt x="2776061" y="24289"/>
                    <a:pt x="2768441" y="20479"/>
                  </a:cubicBezTo>
                  <a:lnTo>
                    <a:pt x="2768441" y="14764"/>
                  </a:lnTo>
                  <a:cubicBezTo>
                    <a:pt x="2779871" y="12859"/>
                    <a:pt x="2779871" y="12859"/>
                    <a:pt x="2785586" y="9049"/>
                  </a:cubicBezTo>
                  <a:lnTo>
                    <a:pt x="2702719" y="9049"/>
                  </a:lnTo>
                  <a:lnTo>
                    <a:pt x="2702719" y="9049"/>
                  </a:lnTo>
                  <a:lnTo>
                    <a:pt x="2702719" y="9049"/>
                  </a:lnTo>
                  <a:lnTo>
                    <a:pt x="2702719" y="9049"/>
                  </a:lnTo>
                  <a:close/>
                  <a:moveTo>
                    <a:pt x="2594134" y="9049"/>
                  </a:moveTo>
                  <a:cubicBezTo>
                    <a:pt x="2603659" y="18574"/>
                    <a:pt x="2605564" y="12859"/>
                    <a:pt x="2611279" y="26194"/>
                  </a:cubicBezTo>
                  <a:lnTo>
                    <a:pt x="2599849" y="26194"/>
                  </a:lnTo>
                  <a:lnTo>
                    <a:pt x="2588419" y="9049"/>
                  </a:lnTo>
                  <a:lnTo>
                    <a:pt x="2541746" y="9049"/>
                  </a:lnTo>
                  <a:cubicBezTo>
                    <a:pt x="2541746" y="10954"/>
                    <a:pt x="2543651" y="12859"/>
                    <a:pt x="2545556" y="14764"/>
                  </a:cubicBezTo>
                  <a:cubicBezTo>
                    <a:pt x="2528411" y="12859"/>
                    <a:pt x="2537936" y="5239"/>
                    <a:pt x="2526506" y="20479"/>
                  </a:cubicBezTo>
                  <a:cubicBezTo>
                    <a:pt x="2532221" y="24289"/>
                    <a:pt x="2534126" y="30004"/>
                    <a:pt x="2536031" y="33814"/>
                  </a:cubicBezTo>
                  <a:lnTo>
                    <a:pt x="2620804" y="33814"/>
                  </a:lnTo>
                  <a:lnTo>
                    <a:pt x="2618899" y="31909"/>
                  </a:lnTo>
                  <a:cubicBezTo>
                    <a:pt x="2622709" y="30004"/>
                    <a:pt x="2622709" y="30004"/>
                    <a:pt x="2624614" y="26194"/>
                  </a:cubicBezTo>
                  <a:lnTo>
                    <a:pt x="2636044" y="26194"/>
                  </a:lnTo>
                  <a:cubicBezTo>
                    <a:pt x="2637949" y="30004"/>
                    <a:pt x="2637949" y="31909"/>
                    <a:pt x="2639854" y="33814"/>
                  </a:cubicBezTo>
                  <a:lnTo>
                    <a:pt x="2651284" y="33814"/>
                  </a:lnTo>
                  <a:lnTo>
                    <a:pt x="2649379" y="31909"/>
                  </a:lnTo>
                  <a:cubicBezTo>
                    <a:pt x="2656999" y="28099"/>
                    <a:pt x="2653189" y="31909"/>
                    <a:pt x="2655094" y="26194"/>
                  </a:cubicBezTo>
                  <a:cubicBezTo>
                    <a:pt x="2649379" y="22384"/>
                    <a:pt x="2649379" y="22384"/>
                    <a:pt x="2636044" y="20479"/>
                  </a:cubicBezTo>
                  <a:cubicBezTo>
                    <a:pt x="2636044" y="14764"/>
                    <a:pt x="2634139" y="10954"/>
                    <a:pt x="2634139" y="9049"/>
                  </a:cubicBezTo>
                  <a:lnTo>
                    <a:pt x="2594134" y="9049"/>
                  </a:lnTo>
                  <a:lnTo>
                    <a:pt x="2594134" y="9049"/>
                  </a:lnTo>
                  <a:lnTo>
                    <a:pt x="2594134" y="9049"/>
                  </a:lnTo>
                  <a:lnTo>
                    <a:pt x="2594134" y="9049"/>
                  </a:lnTo>
                  <a:close/>
                  <a:moveTo>
                    <a:pt x="2372201" y="9049"/>
                  </a:moveTo>
                  <a:lnTo>
                    <a:pt x="2372201" y="20479"/>
                  </a:lnTo>
                  <a:lnTo>
                    <a:pt x="2391251" y="20479"/>
                  </a:lnTo>
                  <a:cubicBezTo>
                    <a:pt x="2417921" y="1429"/>
                    <a:pt x="2449354" y="12859"/>
                    <a:pt x="2477929" y="20479"/>
                  </a:cubicBezTo>
                  <a:cubicBezTo>
                    <a:pt x="2481739" y="26194"/>
                    <a:pt x="2485549" y="30004"/>
                    <a:pt x="2487454" y="33814"/>
                  </a:cubicBezTo>
                  <a:lnTo>
                    <a:pt x="2514124" y="33814"/>
                  </a:lnTo>
                  <a:cubicBezTo>
                    <a:pt x="2514124" y="33814"/>
                    <a:pt x="2514124" y="33814"/>
                    <a:pt x="2514124" y="31909"/>
                  </a:cubicBezTo>
                  <a:cubicBezTo>
                    <a:pt x="2502694" y="24289"/>
                    <a:pt x="2487454" y="16669"/>
                    <a:pt x="2473166" y="7144"/>
                  </a:cubicBezTo>
                  <a:lnTo>
                    <a:pt x="2372201" y="9049"/>
                  </a:lnTo>
                  <a:lnTo>
                    <a:pt x="2372201" y="9049"/>
                  </a:lnTo>
                  <a:lnTo>
                    <a:pt x="2372201" y="9049"/>
                  </a:lnTo>
                  <a:lnTo>
                    <a:pt x="2372201" y="9049"/>
                  </a:lnTo>
                  <a:close/>
                  <a:moveTo>
                    <a:pt x="2109311" y="9049"/>
                  </a:moveTo>
                  <a:cubicBezTo>
                    <a:pt x="2105501" y="18574"/>
                    <a:pt x="2103596" y="26194"/>
                    <a:pt x="2099786" y="33814"/>
                  </a:cubicBezTo>
                  <a:lnTo>
                    <a:pt x="2192179" y="33814"/>
                  </a:lnTo>
                  <a:cubicBezTo>
                    <a:pt x="2192179" y="33814"/>
                    <a:pt x="2192179" y="33814"/>
                    <a:pt x="2192179" y="31909"/>
                  </a:cubicBezTo>
                  <a:lnTo>
                    <a:pt x="2197894" y="31909"/>
                  </a:lnTo>
                  <a:cubicBezTo>
                    <a:pt x="2197894" y="31909"/>
                    <a:pt x="2197894" y="31909"/>
                    <a:pt x="2197894" y="33814"/>
                  </a:cubicBezTo>
                  <a:lnTo>
                    <a:pt x="2216944" y="33814"/>
                  </a:lnTo>
                  <a:cubicBezTo>
                    <a:pt x="2220754" y="28099"/>
                    <a:pt x="2224564" y="24289"/>
                    <a:pt x="2228374" y="14764"/>
                  </a:cubicBezTo>
                  <a:cubicBezTo>
                    <a:pt x="2218849" y="10954"/>
                    <a:pt x="2222659" y="12859"/>
                    <a:pt x="2216944" y="9049"/>
                  </a:cubicBezTo>
                  <a:lnTo>
                    <a:pt x="2109311" y="9049"/>
                  </a:lnTo>
                  <a:lnTo>
                    <a:pt x="2109311" y="9049"/>
                  </a:lnTo>
                  <a:lnTo>
                    <a:pt x="2109311" y="9049"/>
                  </a:lnTo>
                  <a:lnTo>
                    <a:pt x="2109311" y="9049"/>
                  </a:lnTo>
                  <a:close/>
                  <a:moveTo>
                    <a:pt x="2058829" y="9049"/>
                  </a:moveTo>
                  <a:cubicBezTo>
                    <a:pt x="2047399" y="10954"/>
                    <a:pt x="2049304" y="10954"/>
                    <a:pt x="2041684" y="14764"/>
                  </a:cubicBezTo>
                  <a:cubicBezTo>
                    <a:pt x="2055019" y="12859"/>
                    <a:pt x="2053114" y="12859"/>
                    <a:pt x="2058829" y="9049"/>
                  </a:cubicBezTo>
                  <a:lnTo>
                    <a:pt x="2058829" y="9049"/>
                  </a:lnTo>
                  <a:lnTo>
                    <a:pt x="2058829" y="9049"/>
                  </a:lnTo>
                  <a:lnTo>
                    <a:pt x="2058829" y="9049"/>
                  </a:lnTo>
                  <a:lnTo>
                    <a:pt x="2058829" y="9049"/>
                  </a:lnTo>
                  <a:close/>
                  <a:moveTo>
                    <a:pt x="1923574" y="9049"/>
                  </a:moveTo>
                  <a:cubicBezTo>
                    <a:pt x="1921669" y="16669"/>
                    <a:pt x="1921669" y="18574"/>
                    <a:pt x="1917859" y="26194"/>
                  </a:cubicBezTo>
                  <a:cubicBezTo>
                    <a:pt x="1914049" y="24289"/>
                    <a:pt x="1914049" y="24289"/>
                    <a:pt x="1912144" y="20479"/>
                  </a:cubicBezTo>
                  <a:lnTo>
                    <a:pt x="1906429" y="20479"/>
                  </a:lnTo>
                  <a:cubicBezTo>
                    <a:pt x="1908334" y="16669"/>
                    <a:pt x="1910239" y="12859"/>
                    <a:pt x="1910239" y="9049"/>
                  </a:cubicBezTo>
                  <a:lnTo>
                    <a:pt x="1898809" y="9049"/>
                  </a:lnTo>
                  <a:cubicBezTo>
                    <a:pt x="1893094" y="16669"/>
                    <a:pt x="1891189" y="26194"/>
                    <a:pt x="1893094" y="33814"/>
                  </a:cubicBezTo>
                  <a:lnTo>
                    <a:pt x="1919764" y="33814"/>
                  </a:lnTo>
                  <a:cubicBezTo>
                    <a:pt x="1927384" y="24289"/>
                    <a:pt x="1927384" y="24289"/>
                    <a:pt x="1946434" y="20479"/>
                  </a:cubicBezTo>
                  <a:cubicBezTo>
                    <a:pt x="1952149" y="24289"/>
                    <a:pt x="1952149" y="24289"/>
                    <a:pt x="1965484" y="26194"/>
                  </a:cubicBezTo>
                  <a:lnTo>
                    <a:pt x="1965484" y="20479"/>
                  </a:lnTo>
                  <a:lnTo>
                    <a:pt x="1959769" y="20479"/>
                  </a:lnTo>
                  <a:cubicBezTo>
                    <a:pt x="1954054" y="14764"/>
                    <a:pt x="1948339" y="10954"/>
                    <a:pt x="1940719" y="9049"/>
                  </a:cubicBez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close/>
                  <a:moveTo>
                    <a:pt x="1829276" y="9049"/>
                  </a:moveTo>
                  <a:cubicBezTo>
                    <a:pt x="1829276" y="12859"/>
                    <a:pt x="1829276" y="16669"/>
                    <a:pt x="1831181" y="20479"/>
                  </a:cubicBezTo>
                  <a:cubicBezTo>
                    <a:pt x="1848326" y="33814"/>
                    <a:pt x="1857851" y="30004"/>
                    <a:pt x="1881664" y="26194"/>
                  </a:cubicBezTo>
                  <a:lnTo>
                    <a:pt x="1881664" y="14764"/>
                  </a:lnTo>
                  <a:cubicBezTo>
                    <a:pt x="1877854" y="12859"/>
                    <a:pt x="1877854" y="12859"/>
                    <a:pt x="1875949" y="9049"/>
                  </a:cubicBez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close/>
                  <a:moveTo>
                    <a:pt x="1718786" y="9049"/>
                  </a:moveTo>
                  <a:lnTo>
                    <a:pt x="1718786" y="14764"/>
                  </a:lnTo>
                  <a:lnTo>
                    <a:pt x="1724501" y="14764"/>
                  </a:lnTo>
                  <a:cubicBezTo>
                    <a:pt x="1732121" y="20479"/>
                    <a:pt x="1739741" y="20479"/>
                    <a:pt x="1754981" y="20479"/>
                  </a:cubicBezTo>
                  <a:cubicBezTo>
                    <a:pt x="1764506" y="12859"/>
                    <a:pt x="1768316" y="14764"/>
                    <a:pt x="1775936" y="9049"/>
                  </a:cubicBezTo>
                  <a:lnTo>
                    <a:pt x="1718786" y="9049"/>
                  </a:lnTo>
                  <a:lnTo>
                    <a:pt x="1718786" y="9049"/>
                  </a:lnTo>
                  <a:lnTo>
                    <a:pt x="1718786" y="9049"/>
                  </a:lnTo>
                  <a:lnTo>
                    <a:pt x="1718786" y="9049"/>
                  </a:lnTo>
                  <a:close/>
                  <a:moveTo>
                    <a:pt x="1620679" y="9049"/>
                  </a:moveTo>
                  <a:lnTo>
                    <a:pt x="1620679" y="20479"/>
                  </a:lnTo>
                  <a:lnTo>
                    <a:pt x="1609249" y="20479"/>
                  </a:lnTo>
                  <a:lnTo>
                    <a:pt x="1609249" y="9049"/>
                  </a:lnTo>
                  <a:lnTo>
                    <a:pt x="1595914" y="9049"/>
                  </a:lnTo>
                  <a:cubicBezTo>
                    <a:pt x="1595914" y="18574"/>
                    <a:pt x="1597819" y="26194"/>
                    <a:pt x="1599724" y="33814"/>
                  </a:cubicBezTo>
                  <a:lnTo>
                    <a:pt x="1674971" y="33814"/>
                  </a:lnTo>
                  <a:cubicBezTo>
                    <a:pt x="1676876" y="24289"/>
                    <a:pt x="1680686" y="16669"/>
                    <a:pt x="1682591" y="9049"/>
                  </a:cubicBezTo>
                  <a:lnTo>
                    <a:pt x="1620679" y="9049"/>
                  </a:lnTo>
                  <a:lnTo>
                    <a:pt x="1620679" y="9049"/>
                  </a:lnTo>
                  <a:lnTo>
                    <a:pt x="1620679" y="9049"/>
                  </a:lnTo>
                  <a:lnTo>
                    <a:pt x="1620679" y="9049"/>
                  </a:lnTo>
                  <a:close/>
                  <a:moveTo>
                    <a:pt x="1512094" y="9049"/>
                  </a:moveTo>
                  <a:cubicBezTo>
                    <a:pt x="1517809" y="10954"/>
                    <a:pt x="1525429" y="12859"/>
                    <a:pt x="1533049" y="14764"/>
                  </a:cubicBezTo>
                  <a:cubicBezTo>
                    <a:pt x="1533049" y="12859"/>
                    <a:pt x="1533049" y="10954"/>
                    <a:pt x="1533049" y="9049"/>
                  </a:cubicBezTo>
                  <a:lnTo>
                    <a:pt x="1512094" y="9049"/>
                  </a:lnTo>
                  <a:lnTo>
                    <a:pt x="1512094" y="9049"/>
                  </a:lnTo>
                  <a:lnTo>
                    <a:pt x="1512094" y="9049"/>
                  </a:lnTo>
                  <a:lnTo>
                    <a:pt x="1512094" y="9049"/>
                  </a:lnTo>
                  <a:close/>
                  <a:moveTo>
                    <a:pt x="1303496" y="9049"/>
                  </a:moveTo>
                  <a:cubicBezTo>
                    <a:pt x="1303496" y="10954"/>
                    <a:pt x="1303496" y="12859"/>
                    <a:pt x="1301591" y="14764"/>
                  </a:cubicBezTo>
                  <a:lnTo>
                    <a:pt x="1301591" y="20479"/>
                  </a:lnTo>
                  <a:cubicBezTo>
                    <a:pt x="1297781" y="18574"/>
                    <a:pt x="1297781" y="18574"/>
                    <a:pt x="1295876" y="14764"/>
                  </a:cubicBezTo>
                  <a:cubicBezTo>
                    <a:pt x="1292066" y="12859"/>
                    <a:pt x="1290161" y="10954"/>
                    <a:pt x="1288256" y="9049"/>
                  </a:cubicBezTo>
                  <a:lnTo>
                    <a:pt x="1179671" y="9049"/>
                  </a:lnTo>
                  <a:cubicBezTo>
                    <a:pt x="1170146" y="12859"/>
                    <a:pt x="1160621" y="18574"/>
                    <a:pt x="1149191" y="20479"/>
                  </a:cubicBezTo>
                  <a:cubicBezTo>
                    <a:pt x="1151096" y="12859"/>
                    <a:pt x="1151096" y="10954"/>
                    <a:pt x="1151096" y="9049"/>
                  </a:cubicBezTo>
                  <a:lnTo>
                    <a:pt x="1100614" y="9049"/>
                  </a:lnTo>
                  <a:cubicBezTo>
                    <a:pt x="1098709" y="10954"/>
                    <a:pt x="1096804" y="10954"/>
                    <a:pt x="1087279" y="14764"/>
                  </a:cubicBezTo>
                  <a:cubicBezTo>
                    <a:pt x="1089184" y="12859"/>
                    <a:pt x="1092994" y="10954"/>
                    <a:pt x="1094899" y="9049"/>
                  </a:cubicBezTo>
                  <a:lnTo>
                    <a:pt x="1053941" y="9049"/>
                  </a:lnTo>
                  <a:cubicBezTo>
                    <a:pt x="1057751" y="16669"/>
                    <a:pt x="1061561" y="24289"/>
                    <a:pt x="1063466" y="33814"/>
                  </a:cubicBezTo>
                  <a:cubicBezTo>
                    <a:pt x="1063466" y="33814"/>
                    <a:pt x="1063466" y="35719"/>
                    <a:pt x="1061561" y="35719"/>
                  </a:cubicBezTo>
                  <a:lnTo>
                    <a:pt x="1074896" y="35719"/>
                  </a:lnTo>
                  <a:cubicBezTo>
                    <a:pt x="1078706" y="33814"/>
                    <a:pt x="1078706" y="31909"/>
                    <a:pt x="1088231" y="28099"/>
                  </a:cubicBezTo>
                  <a:lnTo>
                    <a:pt x="1090136" y="35719"/>
                  </a:lnTo>
                  <a:lnTo>
                    <a:pt x="1193006" y="35719"/>
                  </a:lnTo>
                  <a:cubicBezTo>
                    <a:pt x="1191101" y="33814"/>
                    <a:pt x="1189196" y="31909"/>
                    <a:pt x="1187291" y="28099"/>
                  </a:cubicBezTo>
                  <a:cubicBezTo>
                    <a:pt x="1208246" y="26194"/>
                    <a:pt x="1212056" y="20479"/>
                    <a:pt x="1232059" y="16669"/>
                  </a:cubicBezTo>
                  <a:cubicBezTo>
                    <a:pt x="1239679" y="22384"/>
                    <a:pt x="1241584" y="20479"/>
                    <a:pt x="1256824" y="22384"/>
                  </a:cubicBezTo>
                  <a:cubicBezTo>
                    <a:pt x="1260634" y="26194"/>
                    <a:pt x="1262539" y="31909"/>
                    <a:pt x="1266349" y="35719"/>
                  </a:cubicBezTo>
                  <a:lnTo>
                    <a:pt x="1386364" y="35719"/>
                  </a:lnTo>
                  <a:cubicBezTo>
                    <a:pt x="1386364" y="33814"/>
                    <a:pt x="1386364" y="31909"/>
                    <a:pt x="1388269" y="28099"/>
                  </a:cubicBezTo>
                  <a:cubicBezTo>
                    <a:pt x="1399699" y="30004"/>
                    <a:pt x="1409224" y="31909"/>
                    <a:pt x="1416844" y="35719"/>
                  </a:cubicBezTo>
                  <a:lnTo>
                    <a:pt x="1493996" y="35719"/>
                  </a:lnTo>
                  <a:cubicBezTo>
                    <a:pt x="1492091" y="31909"/>
                    <a:pt x="1490186" y="30004"/>
                    <a:pt x="1486376" y="22384"/>
                  </a:cubicBezTo>
                  <a:cubicBezTo>
                    <a:pt x="1493996" y="18574"/>
                    <a:pt x="1495901" y="18574"/>
                    <a:pt x="1495901" y="18574"/>
                  </a:cubicBezTo>
                  <a:cubicBezTo>
                    <a:pt x="1495901" y="18574"/>
                    <a:pt x="1495901" y="16669"/>
                    <a:pt x="1499711" y="10954"/>
                  </a:cubicBezTo>
                  <a:lnTo>
                    <a:pt x="1303496" y="9049"/>
                  </a:lnTo>
                  <a:lnTo>
                    <a:pt x="1303496" y="9049"/>
                  </a:lnTo>
                  <a:lnTo>
                    <a:pt x="1303496" y="9049"/>
                  </a:lnTo>
                  <a:lnTo>
                    <a:pt x="1303496" y="9049"/>
                  </a:lnTo>
                  <a:close/>
                  <a:moveTo>
                    <a:pt x="766286" y="9049"/>
                  </a:moveTo>
                  <a:cubicBezTo>
                    <a:pt x="770096" y="18574"/>
                    <a:pt x="773906" y="26194"/>
                    <a:pt x="775811" y="33814"/>
                  </a:cubicBezTo>
                  <a:lnTo>
                    <a:pt x="820579" y="33814"/>
                  </a:lnTo>
                  <a:cubicBezTo>
                    <a:pt x="818674" y="24289"/>
                    <a:pt x="818674" y="16669"/>
                    <a:pt x="816769" y="9049"/>
                  </a:cubicBez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close/>
                  <a:moveTo>
                    <a:pt x="739616" y="9049"/>
                  </a:moveTo>
                  <a:lnTo>
                    <a:pt x="739616" y="14764"/>
                  </a:lnTo>
                  <a:cubicBezTo>
                    <a:pt x="749141" y="10954"/>
                    <a:pt x="745331" y="12859"/>
                    <a:pt x="751046" y="9049"/>
                  </a:cubicBezTo>
                  <a:lnTo>
                    <a:pt x="739616" y="9049"/>
                  </a:lnTo>
                  <a:lnTo>
                    <a:pt x="739616" y="9049"/>
                  </a:lnTo>
                  <a:lnTo>
                    <a:pt x="739616" y="9049"/>
                  </a:lnTo>
                  <a:lnTo>
                    <a:pt x="739616" y="9049"/>
                  </a:lnTo>
                  <a:close/>
                  <a:moveTo>
                    <a:pt x="714851" y="9049"/>
                  </a:moveTo>
                  <a:cubicBezTo>
                    <a:pt x="711041" y="22384"/>
                    <a:pt x="709136" y="24289"/>
                    <a:pt x="703421" y="33814"/>
                  </a:cubicBezTo>
                  <a:lnTo>
                    <a:pt x="731996" y="33814"/>
                  </a:lnTo>
                  <a:cubicBezTo>
                    <a:pt x="731996" y="16669"/>
                    <a:pt x="733901" y="12859"/>
                    <a:pt x="714851" y="9049"/>
                  </a:cubicBezTo>
                  <a:lnTo>
                    <a:pt x="714851" y="9049"/>
                  </a:lnTo>
                  <a:lnTo>
                    <a:pt x="714851" y="9049"/>
                  </a:lnTo>
                  <a:lnTo>
                    <a:pt x="714851" y="9049"/>
                  </a:lnTo>
                  <a:lnTo>
                    <a:pt x="714851" y="9049"/>
                  </a:lnTo>
                  <a:close/>
                  <a:moveTo>
                    <a:pt x="632936" y="9049"/>
                  </a:moveTo>
                  <a:cubicBezTo>
                    <a:pt x="644366" y="10954"/>
                    <a:pt x="648176" y="10954"/>
                    <a:pt x="657701" y="14764"/>
                  </a:cubicBezTo>
                  <a:cubicBezTo>
                    <a:pt x="655796" y="30004"/>
                    <a:pt x="653891" y="18574"/>
                    <a:pt x="657701" y="33814"/>
                  </a:cubicBezTo>
                  <a:lnTo>
                    <a:pt x="676751" y="28099"/>
                  </a:lnTo>
                  <a:cubicBezTo>
                    <a:pt x="672941" y="16669"/>
                    <a:pt x="671036" y="14764"/>
                    <a:pt x="669131" y="9049"/>
                  </a:cubicBezTo>
                  <a:lnTo>
                    <a:pt x="632936" y="9049"/>
                  </a:lnTo>
                  <a:lnTo>
                    <a:pt x="632936" y="9049"/>
                  </a:lnTo>
                  <a:lnTo>
                    <a:pt x="632936" y="9049"/>
                  </a:lnTo>
                  <a:lnTo>
                    <a:pt x="632936" y="9049"/>
                  </a:lnTo>
                  <a:close/>
                  <a:moveTo>
                    <a:pt x="557689" y="9049"/>
                  </a:moveTo>
                  <a:cubicBezTo>
                    <a:pt x="559594" y="10954"/>
                    <a:pt x="561499" y="12859"/>
                    <a:pt x="565309" y="20479"/>
                  </a:cubicBezTo>
                  <a:cubicBezTo>
                    <a:pt x="565309" y="22384"/>
                    <a:pt x="561499" y="28099"/>
                    <a:pt x="557689" y="33814"/>
                  </a:cubicBezTo>
                  <a:lnTo>
                    <a:pt x="574834" y="33814"/>
                  </a:lnTo>
                  <a:lnTo>
                    <a:pt x="576739" y="9049"/>
                  </a:lnTo>
                  <a:lnTo>
                    <a:pt x="557689" y="9049"/>
                  </a:lnTo>
                  <a:lnTo>
                    <a:pt x="557689" y="9049"/>
                  </a:lnTo>
                  <a:lnTo>
                    <a:pt x="557689" y="9049"/>
                  </a:lnTo>
                  <a:lnTo>
                    <a:pt x="557689" y="9049"/>
                  </a:lnTo>
                  <a:close/>
                  <a:moveTo>
                    <a:pt x="534829" y="9049"/>
                  </a:moveTo>
                  <a:cubicBezTo>
                    <a:pt x="531019" y="16669"/>
                    <a:pt x="525304" y="26194"/>
                    <a:pt x="521494" y="33814"/>
                  </a:cubicBezTo>
                  <a:lnTo>
                    <a:pt x="546259" y="33814"/>
                  </a:lnTo>
                  <a:cubicBezTo>
                    <a:pt x="548164" y="26194"/>
                    <a:pt x="548164" y="16669"/>
                    <a:pt x="548164" y="9049"/>
                  </a:cubicBezTo>
                  <a:lnTo>
                    <a:pt x="534829" y="9049"/>
                  </a:lnTo>
                  <a:lnTo>
                    <a:pt x="534829" y="9049"/>
                  </a:lnTo>
                  <a:lnTo>
                    <a:pt x="534829" y="9049"/>
                  </a:lnTo>
                  <a:lnTo>
                    <a:pt x="534829" y="9049"/>
                  </a:lnTo>
                  <a:close/>
                  <a:moveTo>
                    <a:pt x="380524" y="9049"/>
                  </a:moveTo>
                  <a:cubicBezTo>
                    <a:pt x="380524" y="18574"/>
                    <a:pt x="382429" y="26194"/>
                    <a:pt x="384334" y="33814"/>
                  </a:cubicBezTo>
                  <a:lnTo>
                    <a:pt x="393859" y="33814"/>
                  </a:lnTo>
                  <a:cubicBezTo>
                    <a:pt x="395764" y="22384"/>
                    <a:pt x="397669" y="16669"/>
                    <a:pt x="401479" y="9049"/>
                  </a:cubicBezTo>
                  <a:lnTo>
                    <a:pt x="380524" y="9049"/>
                  </a:lnTo>
                  <a:lnTo>
                    <a:pt x="380524" y="9049"/>
                  </a:lnTo>
                  <a:lnTo>
                    <a:pt x="380524" y="9049"/>
                  </a:lnTo>
                  <a:lnTo>
                    <a:pt x="380524" y="9049"/>
                  </a:lnTo>
                  <a:close/>
                  <a:moveTo>
                    <a:pt x="155734" y="9049"/>
                  </a:moveTo>
                  <a:cubicBezTo>
                    <a:pt x="144304" y="16669"/>
                    <a:pt x="129064" y="20479"/>
                    <a:pt x="105251" y="20479"/>
                  </a:cubicBezTo>
                  <a:cubicBezTo>
                    <a:pt x="99536" y="26194"/>
                    <a:pt x="103346" y="22384"/>
                    <a:pt x="93821" y="26194"/>
                  </a:cubicBezTo>
                  <a:cubicBezTo>
                    <a:pt x="88106" y="18574"/>
                    <a:pt x="88106" y="18574"/>
                    <a:pt x="82391" y="14764"/>
                  </a:cubicBezTo>
                  <a:cubicBezTo>
                    <a:pt x="84296" y="12859"/>
                    <a:pt x="84296" y="10954"/>
                    <a:pt x="86201" y="9049"/>
                  </a:cubicBezTo>
                  <a:lnTo>
                    <a:pt x="63341" y="9049"/>
                  </a:lnTo>
                  <a:cubicBezTo>
                    <a:pt x="59531" y="14764"/>
                    <a:pt x="53816" y="22384"/>
                    <a:pt x="44291" y="26194"/>
                  </a:cubicBezTo>
                  <a:cubicBezTo>
                    <a:pt x="38576" y="30004"/>
                    <a:pt x="21431" y="28099"/>
                    <a:pt x="7144" y="33814"/>
                  </a:cubicBezTo>
                  <a:lnTo>
                    <a:pt x="204311" y="33814"/>
                  </a:lnTo>
                  <a:lnTo>
                    <a:pt x="204311" y="31909"/>
                  </a:lnTo>
                  <a:cubicBezTo>
                    <a:pt x="210026" y="28099"/>
                    <a:pt x="211931" y="24289"/>
                    <a:pt x="215741" y="20479"/>
                  </a:cubicBezTo>
                  <a:cubicBezTo>
                    <a:pt x="215741" y="28099"/>
                    <a:pt x="213836" y="30004"/>
                    <a:pt x="213836" y="33814"/>
                  </a:cubicBezTo>
                  <a:lnTo>
                    <a:pt x="254794" y="33814"/>
                  </a:lnTo>
                  <a:cubicBezTo>
                    <a:pt x="254794" y="31909"/>
                    <a:pt x="254794" y="28099"/>
                    <a:pt x="254794" y="26194"/>
                  </a:cubicBezTo>
                  <a:cubicBezTo>
                    <a:pt x="262414" y="20479"/>
                    <a:pt x="268129" y="14764"/>
                    <a:pt x="273844" y="7144"/>
                  </a:cubicBezTo>
                  <a:lnTo>
                    <a:pt x="155734" y="9049"/>
                  </a:lnTo>
                  <a:lnTo>
                    <a:pt x="155734" y="9049"/>
                  </a:lnTo>
                  <a:lnTo>
                    <a:pt x="155734" y="9049"/>
                  </a:lnTo>
                  <a:lnTo>
                    <a:pt x="155734" y="9049"/>
                  </a:lnTo>
                  <a:close/>
                  <a:moveTo>
                    <a:pt x="4114324" y="34766"/>
                  </a:moveTo>
                  <a:cubicBezTo>
                    <a:pt x="4116229" y="32861"/>
                    <a:pt x="4118134" y="29051"/>
                    <a:pt x="4121944" y="27146"/>
                  </a:cubicBezTo>
                  <a:cubicBezTo>
                    <a:pt x="4102894" y="27146"/>
                    <a:pt x="4104799" y="23336"/>
                    <a:pt x="4097179" y="27146"/>
                  </a:cubicBezTo>
                  <a:cubicBezTo>
                    <a:pt x="4095274" y="29051"/>
                    <a:pt x="4093369" y="32861"/>
                    <a:pt x="4093369" y="34766"/>
                  </a:cubicBezTo>
                  <a:lnTo>
                    <a:pt x="4114324" y="34766"/>
                  </a:lnTo>
                  <a:lnTo>
                    <a:pt x="4114324" y="34766"/>
                  </a:lnTo>
                  <a:lnTo>
                    <a:pt x="4114324" y="34766"/>
                  </a:lnTo>
                  <a:lnTo>
                    <a:pt x="4114324" y="34766"/>
                  </a:lnTo>
                  <a:close/>
                  <a:moveTo>
                    <a:pt x="2358866" y="34766"/>
                  </a:moveTo>
                  <a:cubicBezTo>
                    <a:pt x="2362676" y="30956"/>
                    <a:pt x="2366486" y="27146"/>
                    <a:pt x="2370296" y="21431"/>
                  </a:cubicBezTo>
                  <a:cubicBezTo>
                    <a:pt x="2355056" y="25241"/>
                    <a:pt x="2347436" y="27146"/>
                    <a:pt x="2339816" y="34766"/>
                  </a:cubicBezTo>
                  <a:lnTo>
                    <a:pt x="2358866" y="34766"/>
                  </a:lnTo>
                  <a:lnTo>
                    <a:pt x="2358866" y="34766"/>
                  </a:lnTo>
                  <a:lnTo>
                    <a:pt x="2358866" y="34766"/>
                  </a:lnTo>
                  <a:lnTo>
                    <a:pt x="2358866" y="34766"/>
                  </a:lnTo>
                  <a:close/>
                  <a:moveTo>
                    <a:pt x="1993106" y="34766"/>
                  </a:moveTo>
                  <a:lnTo>
                    <a:pt x="1993106" y="34766"/>
                  </a:lnTo>
                  <a:lnTo>
                    <a:pt x="1989296" y="34766"/>
                  </a:lnTo>
                  <a:lnTo>
                    <a:pt x="1993106" y="34766"/>
                  </a:lnTo>
                  <a:lnTo>
                    <a:pt x="1993106" y="34766"/>
                  </a:lnTo>
                  <a:lnTo>
                    <a:pt x="1993106" y="34766"/>
                  </a:lnTo>
                  <a:lnTo>
                    <a:pt x="1993106" y="34766"/>
                  </a:lnTo>
                  <a:close/>
                  <a:moveTo>
                    <a:pt x="1510189" y="34766"/>
                  </a:moveTo>
                  <a:lnTo>
                    <a:pt x="1508284" y="32861"/>
                  </a:lnTo>
                  <a:cubicBezTo>
                    <a:pt x="1508284" y="32861"/>
                    <a:pt x="1508284" y="32861"/>
                    <a:pt x="1508284" y="34766"/>
                  </a:cubicBezTo>
                  <a:lnTo>
                    <a:pt x="1510189" y="34766"/>
                  </a:lnTo>
                  <a:lnTo>
                    <a:pt x="1510189" y="34766"/>
                  </a:lnTo>
                  <a:lnTo>
                    <a:pt x="1510189" y="34766"/>
                  </a:lnTo>
                  <a:lnTo>
                    <a:pt x="1510189" y="34766"/>
                  </a:lnTo>
                  <a:close/>
                  <a:moveTo>
                    <a:pt x="752951" y="34766"/>
                  </a:moveTo>
                  <a:cubicBezTo>
                    <a:pt x="751046" y="34766"/>
                    <a:pt x="751046" y="34766"/>
                    <a:pt x="752951" y="34766"/>
                  </a:cubicBezTo>
                  <a:cubicBezTo>
                    <a:pt x="751046" y="34766"/>
                    <a:pt x="751046" y="34766"/>
                    <a:pt x="749141" y="34766"/>
                  </a:cubicBezTo>
                  <a:lnTo>
                    <a:pt x="752951" y="34766"/>
                  </a:lnTo>
                  <a:lnTo>
                    <a:pt x="752951" y="34766"/>
                  </a:lnTo>
                  <a:lnTo>
                    <a:pt x="752951" y="34766"/>
                  </a:lnTo>
                  <a:lnTo>
                    <a:pt x="752951" y="34766"/>
                  </a:lnTo>
                  <a:close/>
                  <a:moveTo>
                    <a:pt x="645319" y="34766"/>
                  </a:moveTo>
                  <a:cubicBezTo>
                    <a:pt x="645319" y="32861"/>
                    <a:pt x="652939" y="32861"/>
                    <a:pt x="647224" y="21431"/>
                  </a:cubicBezTo>
                  <a:cubicBezTo>
                    <a:pt x="635794" y="27146"/>
                    <a:pt x="626269" y="23336"/>
                    <a:pt x="620554" y="34766"/>
                  </a:cubicBezTo>
                  <a:lnTo>
                    <a:pt x="645319" y="34766"/>
                  </a:lnTo>
                  <a:lnTo>
                    <a:pt x="645319" y="34766"/>
                  </a:lnTo>
                  <a:lnTo>
                    <a:pt x="645319" y="34766"/>
                  </a:lnTo>
                  <a:lnTo>
                    <a:pt x="645319" y="34766"/>
                  </a:lnTo>
                  <a:close/>
                  <a:moveTo>
                    <a:pt x="440531" y="34766"/>
                  </a:moveTo>
                  <a:lnTo>
                    <a:pt x="440531" y="34766"/>
                  </a:lnTo>
                  <a:cubicBezTo>
                    <a:pt x="438626" y="30956"/>
                    <a:pt x="438626" y="30956"/>
                    <a:pt x="434816" y="27146"/>
                  </a:cubicBezTo>
                  <a:cubicBezTo>
                    <a:pt x="423386" y="30956"/>
                    <a:pt x="429101" y="29051"/>
                    <a:pt x="423386" y="32861"/>
                  </a:cubicBezTo>
                  <a:cubicBezTo>
                    <a:pt x="423386" y="32861"/>
                    <a:pt x="423386" y="32861"/>
                    <a:pt x="423386" y="34766"/>
                  </a:cubicBezTo>
                  <a:lnTo>
                    <a:pt x="440531" y="34766"/>
                  </a:lnTo>
                  <a:lnTo>
                    <a:pt x="440531" y="34766"/>
                  </a:lnTo>
                  <a:lnTo>
                    <a:pt x="440531" y="34766"/>
                  </a:lnTo>
                  <a:lnTo>
                    <a:pt x="440531" y="34766"/>
                  </a:lnTo>
                  <a:close/>
                  <a:moveTo>
                    <a:pt x="352901" y="34766"/>
                  </a:moveTo>
                  <a:cubicBezTo>
                    <a:pt x="352901" y="32861"/>
                    <a:pt x="352901" y="29051"/>
                    <a:pt x="354806" y="27146"/>
                  </a:cubicBezTo>
                  <a:cubicBezTo>
                    <a:pt x="347186" y="23336"/>
                    <a:pt x="347186" y="23336"/>
                    <a:pt x="345281" y="23336"/>
                  </a:cubicBezTo>
                  <a:cubicBezTo>
                    <a:pt x="345281" y="23336"/>
                    <a:pt x="345281" y="21431"/>
                    <a:pt x="341471" y="13811"/>
                  </a:cubicBezTo>
                  <a:cubicBezTo>
                    <a:pt x="330041" y="21431"/>
                    <a:pt x="324326" y="25241"/>
                    <a:pt x="320516" y="32861"/>
                  </a:cubicBezTo>
                  <a:lnTo>
                    <a:pt x="352901" y="34766"/>
                  </a:lnTo>
                  <a:lnTo>
                    <a:pt x="352901" y="34766"/>
                  </a:lnTo>
                  <a:lnTo>
                    <a:pt x="352901" y="34766"/>
                  </a:lnTo>
                  <a:lnTo>
                    <a:pt x="352901" y="34766"/>
                  </a:lnTo>
                  <a:close/>
                  <a:moveTo>
                    <a:pt x="2967514" y="27146"/>
                  </a:moveTo>
                  <a:lnTo>
                    <a:pt x="2956084" y="27146"/>
                  </a:lnTo>
                  <a:lnTo>
                    <a:pt x="2956084" y="32861"/>
                  </a:lnTo>
                  <a:cubicBezTo>
                    <a:pt x="2965609" y="29051"/>
                    <a:pt x="2960846" y="32861"/>
                    <a:pt x="2967514" y="27146"/>
                  </a:cubicBezTo>
                  <a:lnTo>
                    <a:pt x="2967514" y="27146"/>
                  </a:lnTo>
                  <a:lnTo>
                    <a:pt x="2967514" y="27146"/>
                  </a:lnTo>
                  <a:lnTo>
                    <a:pt x="2967514" y="27146"/>
                  </a:lnTo>
                  <a:close/>
                  <a:moveTo>
                    <a:pt x="249079" y="20479"/>
                  </a:moveTo>
                  <a:cubicBezTo>
                    <a:pt x="243364" y="26194"/>
                    <a:pt x="247174" y="22384"/>
                    <a:pt x="237649" y="26194"/>
                  </a:cubicBezTo>
                  <a:cubicBezTo>
                    <a:pt x="243364" y="22384"/>
                    <a:pt x="237649" y="24289"/>
                    <a:pt x="249079" y="20479"/>
                  </a:cubicBezTo>
                  <a:lnTo>
                    <a:pt x="249079" y="20479"/>
                  </a:lnTo>
                  <a:lnTo>
                    <a:pt x="249079" y="20479"/>
                  </a:lnTo>
                  <a:lnTo>
                    <a:pt x="249079" y="20479"/>
                  </a:lnTo>
                  <a:close/>
                  <a:moveTo>
                    <a:pt x="1371124" y="20479"/>
                  </a:moveTo>
                  <a:lnTo>
                    <a:pt x="1371124" y="31909"/>
                  </a:lnTo>
                  <a:lnTo>
                    <a:pt x="1365409" y="31909"/>
                  </a:lnTo>
                  <a:lnTo>
                    <a:pt x="1365409" y="20479"/>
                  </a:lnTo>
                  <a:lnTo>
                    <a:pt x="1371124" y="20479"/>
                  </a:lnTo>
                  <a:lnTo>
                    <a:pt x="1371124" y="20479"/>
                  </a:lnTo>
                  <a:lnTo>
                    <a:pt x="1371124" y="20479"/>
                  </a:lnTo>
                  <a:lnTo>
                    <a:pt x="1371124" y="20479"/>
                  </a:lnTo>
                  <a:close/>
                  <a:moveTo>
                    <a:pt x="1502569" y="20479"/>
                  </a:moveTo>
                  <a:cubicBezTo>
                    <a:pt x="1500664" y="22384"/>
                    <a:pt x="1491139" y="24289"/>
                    <a:pt x="1496854" y="31909"/>
                  </a:cubicBezTo>
                  <a:cubicBezTo>
                    <a:pt x="1502569" y="30956"/>
                    <a:pt x="1515904" y="22384"/>
                    <a:pt x="1502569" y="20479"/>
                  </a:cubicBezTo>
                  <a:lnTo>
                    <a:pt x="1502569" y="20479"/>
                  </a:lnTo>
                  <a:lnTo>
                    <a:pt x="1502569" y="20479"/>
                  </a:lnTo>
                  <a:lnTo>
                    <a:pt x="1502569" y="2047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41FB9A28-5473-4161-BA3C-9280709C10CE}"/>
                </a:ext>
              </a:extLst>
            </p:cNvPr>
            <p:cNvSpPr/>
            <p:nvPr/>
          </p:nvSpPr>
          <p:spPr>
            <a:xfrm>
              <a:off x="1632109" y="5122030"/>
              <a:ext cx="4219575" cy="66675"/>
            </a:xfrm>
            <a:custGeom>
              <a:avLst/>
              <a:gdLst>
                <a:gd name="connsiteX0" fmla="*/ 4182904 w 4219575"/>
                <a:gd name="connsiteY0" fmla="*/ 10001 h 66675"/>
                <a:gd name="connsiteX1" fmla="*/ 4182904 w 4219575"/>
                <a:gd name="connsiteY1" fmla="*/ 11906 h 66675"/>
                <a:gd name="connsiteX2" fmla="*/ 4177189 w 4219575"/>
                <a:gd name="connsiteY2" fmla="*/ 11906 h 66675"/>
                <a:gd name="connsiteX3" fmla="*/ 4177189 w 4219575"/>
                <a:gd name="connsiteY3" fmla="*/ 10001 h 66675"/>
                <a:gd name="connsiteX4" fmla="*/ 4119086 w 4219575"/>
                <a:gd name="connsiteY4" fmla="*/ 10001 h 66675"/>
                <a:gd name="connsiteX5" fmla="*/ 4120991 w 4219575"/>
                <a:gd name="connsiteY5" fmla="*/ 23336 h 66675"/>
                <a:gd name="connsiteX6" fmla="*/ 4115277 w 4219575"/>
                <a:gd name="connsiteY6" fmla="*/ 23336 h 66675"/>
                <a:gd name="connsiteX7" fmla="*/ 4109561 w 4219575"/>
                <a:gd name="connsiteY7" fmla="*/ 11906 h 66675"/>
                <a:gd name="connsiteX8" fmla="*/ 4107656 w 4219575"/>
                <a:gd name="connsiteY8" fmla="*/ 62389 h 66675"/>
                <a:gd name="connsiteX9" fmla="*/ 4134327 w 4219575"/>
                <a:gd name="connsiteY9" fmla="*/ 62389 h 66675"/>
                <a:gd name="connsiteX10" fmla="*/ 4134327 w 4219575"/>
                <a:gd name="connsiteY10" fmla="*/ 62389 h 66675"/>
                <a:gd name="connsiteX11" fmla="*/ 4153377 w 4219575"/>
                <a:gd name="connsiteY11" fmla="*/ 37624 h 66675"/>
                <a:gd name="connsiteX12" fmla="*/ 4141946 w 4219575"/>
                <a:gd name="connsiteY12" fmla="*/ 12859 h 66675"/>
                <a:gd name="connsiteX13" fmla="*/ 4153377 w 4219575"/>
                <a:gd name="connsiteY13" fmla="*/ 12859 h 66675"/>
                <a:gd name="connsiteX14" fmla="*/ 4190524 w 4219575"/>
                <a:gd name="connsiteY14" fmla="*/ 18574 h 66675"/>
                <a:gd name="connsiteX15" fmla="*/ 4190524 w 4219575"/>
                <a:gd name="connsiteY15" fmla="*/ 24289 h 66675"/>
                <a:gd name="connsiteX16" fmla="*/ 4201954 w 4219575"/>
                <a:gd name="connsiteY16" fmla="*/ 54769 h 66675"/>
                <a:gd name="connsiteX17" fmla="*/ 4175284 w 4219575"/>
                <a:gd name="connsiteY17" fmla="*/ 60484 h 66675"/>
                <a:gd name="connsiteX18" fmla="*/ 4216241 w 4219575"/>
                <a:gd name="connsiteY18" fmla="*/ 60484 h 66675"/>
                <a:gd name="connsiteX19" fmla="*/ 4204811 w 4219575"/>
                <a:gd name="connsiteY19" fmla="*/ 8096 h 66675"/>
                <a:gd name="connsiteX20" fmla="*/ 4182904 w 4219575"/>
                <a:gd name="connsiteY20" fmla="*/ 10001 h 66675"/>
                <a:gd name="connsiteX21" fmla="*/ 4182904 w 4219575"/>
                <a:gd name="connsiteY21" fmla="*/ 10001 h 66675"/>
                <a:gd name="connsiteX22" fmla="*/ 4182904 w 4219575"/>
                <a:gd name="connsiteY22" fmla="*/ 10001 h 66675"/>
                <a:gd name="connsiteX23" fmla="*/ 4182904 w 4219575"/>
                <a:gd name="connsiteY23" fmla="*/ 10001 h 66675"/>
                <a:gd name="connsiteX24" fmla="*/ 3168491 w 4219575"/>
                <a:gd name="connsiteY24" fmla="*/ 10001 h 66675"/>
                <a:gd name="connsiteX25" fmla="*/ 3164681 w 4219575"/>
                <a:gd name="connsiteY25" fmla="*/ 23336 h 66675"/>
                <a:gd name="connsiteX26" fmla="*/ 3158966 w 4219575"/>
                <a:gd name="connsiteY26" fmla="*/ 23336 h 66675"/>
                <a:gd name="connsiteX27" fmla="*/ 3158966 w 4219575"/>
                <a:gd name="connsiteY27" fmla="*/ 10001 h 66675"/>
                <a:gd name="connsiteX28" fmla="*/ 3141821 w 4219575"/>
                <a:gd name="connsiteY28" fmla="*/ 10001 h 66675"/>
                <a:gd name="connsiteX29" fmla="*/ 3079909 w 4219575"/>
                <a:gd name="connsiteY29" fmla="*/ 48101 h 66675"/>
                <a:gd name="connsiteX30" fmla="*/ 3068479 w 4219575"/>
                <a:gd name="connsiteY30" fmla="*/ 53816 h 66675"/>
                <a:gd name="connsiteX31" fmla="*/ 3066574 w 4219575"/>
                <a:gd name="connsiteY31" fmla="*/ 59531 h 66675"/>
                <a:gd name="connsiteX32" fmla="*/ 3138011 w 4219575"/>
                <a:gd name="connsiteY32" fmla="*/ 59531 h 66675"/>
                <a:gd name="connsiteX33" fmla="*/ 3138011 w 4219575"/>
                <a:gd name="connsiteY33" fmla="*/ 59531 h 66675"/>
                <a:gd name="connsiteX34" fmla="*/ 3138011 w 4219575"/>
                <a:gd name="connsiteY34" fmla="*/ 59531 h 66675"/>
                <a:gd name="connsiteX35" fmla="*/ 3168491 w 4219575"/>
                <a:gd name="connsiteY35" fmla="*/ 59531 h 66675"/>
                <a:gd name="connsiteX36" fmla="*/ 3187541 w 4219575"/>
                <a:gd name="connsiteY36" fmla="*/ 9049 h 66675"/>
                <a:gd name="connsiteX37" fmla="*/ 3187541 w 4219575"/>
                <a:gd name="connsiteY37" fmla="*/ 14764 h 66675"/>
                <a:gd name="connsiteX38" fmla="*/ 3193256 w 4219575"/>
                <a:gd name="connsiteY38" fmla="*/ 14764 h 66675"/>
                <a:gd name="connsiteX39" fmla="*/ 3193256 w 4219575"/>
                <a:gd name="connsiteY39" fmla="*/ 9049 h 66675"/>
                <a:gd name="connsiteX40" fmla="*/ 3195161 w 4219575"/>
                <a:gd name="connsiteY40" fmla="*/ 7144 h 66675"/>
                <a:gd name="connsiteX41" fmla="*/ 3168491 w 4219575"/>
                <a:gd name="connsiteY41" fmla="*/ 10001 h 66675"/>
                <a:gd name="connsiteX42" fmla="*/ 3168491 w 4219575"/>
                <a:gd name="connsiteY42" fmla="*/ 10001 h 66675"/>
                <a:gd name="connsiteX43" fmla="*/ 3168491 w 4219575"/>
                <a:gd name="connsiteY43" fmla="*/ 10001 h 66675"/>
                <a:gd name="connsiteX44" fmla="*/ 3168491 w 4219575"/>
                <a:gd name="connsiteY44" fmla="*/ 10001 h 66675"/>
                <a:gd name="connsiteX45" fmla="*/ 2937034 w 4219575"/>
                <a:gd name="connsiteY45" fmla="*/ 10001 h 66675"/>
                <a:gd name="connsiteX46" fmla="*/ 2910364 w 4219575"/>
                <a:gd name="connsiteY46" fmla="*/ 23336 h 66675"/>
                <a:gd name="connsiteX47" fmla="*/ 2885599 w 4219575"/>
                <a:gd name="connsiteY47" fmla="*/ 11906 h 66675"/>
                <a:gd name="connsiteX48" fmla="*/ 2879884 w 4219575"/>
                <a:gd name="connsiteY48" fmla="*/ 23336 h 66675"/>
                <a:gd name="connsiteX49" fmla="*/ 2904649 w 4219575"/>
                <a:gd name="connsiteY49" fmla="*/ 23336 h 66675"/>
                <a:gd name="connsiteX50" fmla="*/ 2910364 w 4219575"/>
                <a:gd name="connsiteY50" fmla="*/ 42386 h 66675"/>
                <a:gd name="connsiteX51" fmla="*/ 2910364 w 4219575"/>
                <a:gd name="connsiteY51" fmla="*/ 48101 h 66675"/>
                <a:gd name="connsiteX52" fmla="*/ 2929414 w 4219575"/>
                <a:gd name="connsiteY52" fmla="*/ 48101 h 66675"/>
                <a:gd name="connsiteX53" fmla="*/ 2929414 w 4219575"/>
                <a:gd name="connsiteY53" fmla="*/ 61436 h 66675"/>
                <a:gd name="connsiteX54" fmla="*/ 2952274 w 4219575"/>
                <a:gd name="connsiteY54" fmla="*/ 61436 h 66675"/>
                <a:gd name="connsiteX55" fmla="*/ 2946559 w 4219575"/>
                <a:gd name="connsiteY55" fmla="*/ 10954 h 66675"/>
                <a:gd name="connsiteX56" fmla="*/ 2973229 w 4219575"/>
                <a:gd name="connsiteY56" fmla="*/ 9049 h 66675"/>
                <a:gd name="connsiteX57" fmla="*/ 2937034 w 4219575"/>
                <a:gd name="connsiteY57" fmla="*/ 9049 h 66675"/>
                <a:gd name="connsiteX58" fmla="*/ 2937034 w 4219575"/>
                <a:gd name="connsiteY58" fmla="*/ 10001 h 66675"/>
                <a:gd name="connsiteX59" fmla="*/ 2937034 w 4219575"/>
                <a:gd name="connsiteY59" fmla="*/ 10001 h 66675"/>
                <a:gd name="connsiteX60" fmla="*/ 2937034 w 4219575"/>
                <a:gd name="connsiteY60" fmla="*/ 10001 h 66675"/>
                <a:gd name="connsiteX61" fmla="*/ 2844641 w 4219575"/>
                <a:gd name="connsiteY61" fmla="*/ 10001 h 66675"/>
                <a:gd name="connsiteX62" fmla="*/ 2848451 w 4219575"/>
                <a:gd name="connsiteY62" fmla="*/ 17621 h 66675"/>
                <a:gd name="connsiteX63" fmla="*/ 2811304 w 4219575"/>
                <a:gd name="connsiteY63" fmla="*/ 23336 h 66675"/>
                <a:gd name="connsiteX64" fmla="*/ 2797969 w 4219575"/>
                <a:gd name="connsiteY64" fmla="*/ 10001 h 66675"/>
                <a:gd name="connsiteX65" fmla="*/ 2444591 w 4219575"/>
                <a:gd name="connsiteY65" fmla="*/ 10001 h 66675"/>
                <a:gd name="connsiteX66" fmla="*/ 2485549 w 4219575"/>
                <a:gd name="connsiteY66" fmla="*/ 62389 h 66675"/>
                <a:gd name="connsiteX67" fmla="*/ 2532221 w 4219575"/>
                <a:gd name="connsiteY67" fmla="*/ 62389 h 66675"/>
                <a:gd name="connsiteX68" fmla="*/ 2532221 w 4219575"/>
                <a:gd name="connsiteY68" fmla="*/ 62389 h 66675"/>
                <a:gd name="connsiteX69" fmla="*/ 2537936 w 4219575"/>
                <a:gd name="connsiteY69" fmla="*/ 62389 h 66675"/>
                <a:gd name="connsiteX70" fmla="*/ 2537936 w 4219575"/>
                <a:gd name="connsiteY70" fmla="*/ 62389 h 66675"/>
                <a:gd name="connsiteX71" fmla="*/ 2578894 w 4219575"/>
                <a:gd name="connsiteY71" fmla="*/ 62389 h 66675"/>
                <a:gd name="connsiteX72" fmla="*/ 2569369 w 4219575"/>
                <a:gd name="connsiteY72" fmla="*/ 43339 h 66675"/>
                <a:gd name="connsiteX73" fmla="*/ 2599849 w 4219575"/>
                <a:gd name="connsiteY73" fmla="*/ 24289 h 66675"/>
                <a:gd name="connsiteX74" fmla="*/ 2636996 w 4219575"/>
                <a:gd name="connsiteY74" fmla="*/ 12859 h 66675"/>
                <a:gd name="connsiteX75" fmla="*/ 2636996 w 4219575"/>
                <a:gd name="connsiteY75" fmla="*/ 24289 h 66675"/>
                <a:gd name="connsiteX76" fmla="*/ 2644616 w 4219575"/>
                <a:gd name="connsiteY76" fmla="*/ 24289 h 66675"/>
                <a:gd name="connsiteX77" fmla="*/ 2644616 w 4219575"/>
                <a:gd name="connsiteY77" fmla="*/ 35719 h 66675"/>
                <a:gd name="connsiteX78" fmla="*/ 2625566 w 4219575"/>
                <a:gd name="connsiteY78" fmla="*/ 54769 h 66675"/>
                <a:gd name="connsiteX79" fmla="*/ 2646521 w 4219575"/>
                <a:gd name="connsiteY79" fmla="*/ 60484 h 66675"/>
                <a:gd name="connsiteX80" fmla="*/ 2729389 w 4219575"/>
                <a:gd name="connsiteY80" fmla="*/ 60484 h 66675"/>
                <a:gd name="connsiteX81" fmla="*/ 2729389 w 4219575"/>
                <a:gd name="connsiteY81" fmla="*/ 60484 h 66675"/>
                <a:gd name="connsiteX82" fmla="*/ 2710339 w 4219575"/>
                <a:gd name="connsiteY82" fmla="*/ 54769 h 66675"/>
                <a:gd name="connsiteX83" fmla="*/ 2760821 w 4219575"/>
                <a:gd name="connsiteY83" fmla="*/ 24289 h 66675"/>
                <a:gd name="connsiteX84" fmla="*/ 2803684 w 4219575"/>
                <a:gd name="connsiteY84" fmla="*/ 54769 h 66675"/>
                <a:gd name="connsiteX85" fmla="*/ 2809399 w 4219575"/>
                <a:gd name="connsiteY85" fmla="*/ 60484 h 66675"/>
                <a:gd name="connsiteX86" fmla="*/ 2805589 w 4219575"/>
                <a:gd name="connsiteY86" fmla="*/ 60484 h 66675"/>
                <a:gd name="connsiteX87" fmla="*/ 2867501 w 4219575"/>
                <a:gd name="connsiteY87" fmla="*/ 60484 h 66675"/>
                <a:gd name="connsiteX88" fmla="*/ 2859881 w 4219575"/>
                <a:gd name="connsiteY88" fmla="*/ 54769 h 66675"/>
                <a:gd name="connsiteX89" fmla="*/ 2890361 w 4219575"/>
                <a:gd name="connsiteY89" fmla="*/ 49054 h 66675"/>
                <a:gd name="connsiteX90" fmla="*/ 2878931 w 4219575"/>
                <a:gd name="connsiteY90" fmla="*/ 49054 h 66675"/>
                <a:gd name="connsiteX91" fmla="*/ 2854166 w 4219575"/>
                <a:gd name="connsiteY91" fmla="*/ 37624 h 66675"/>
                <a:gd name="connsiteX92" fmla="*/ 2854166 w 4219575"/>
                <a:gd name="connsiteY92" fmla="*/ 18574 h 66675"/>
                <a:gd name="connsiteX93" fmla="*/ 2873216 w 4219575"/>
                <a:gd name="connsiteY93" fmla="*/ 12859 h 66675"/>
                <a:gd name="connsiteX94" fmla="*/ 2875121 w 4219575"/>
                <a:gd name="connsiteY94" fmla="*/ 10954 h 66675"/>
                <a:gd name="connsiteX95" fmla="*/ 2844641 w 4219575"/>
                <a:gd name="connsiteY95" fmla="*/ 10954 h 66675"/>
                <a:gd name="connsiteX96" fmla="*/ 2844641 w 4219575"/>
                <a:gd name="connsiteY96" fmla="*/ 10001 h 66675"/>
                <a:gd name="connsiteX97" fmla="*/ 2844641 w 4219575"/>
                <a:gd name="connsiteY97" fmla="*/ 10001 h 66675"/>
                <a:gd name="connsiteX98" fmla="*/ 2844641 w 4219575"/>
                <a:gd name="connsiteY98" fmla="*/ 10001 h 66675"/>
                <a:gd name="connsiteX99" fmla="*/ 2396014 w 4219575"/>
                <a:gd name="connsiteY99" fmla="*/ 10001 h 66675"/>
                <a:gd name="connsiteX100" fmla="*/ 2401729 w 4219575"/>
                <a:gd name="connsiteY100" fmla="*/ 11906 h 66675"/>
                <a:gd name="connsiteX101" fmla="*/ 2463641 w 4219575"/>
                <a:gd name="connsiteY101" fmla="*/ 53816 h 66675"/>
                <a:gd name="connsiteX102" fmla="*/ 2469356 w 4219575"/>
                <a:gd name="connsiteY102" fmla="*/ 48101 h 66675"/>
                <a:gd name="connsiteX103" fmla="*/ 2416969 w 4219575"/>
                <a:gd name="connsiteY103" fmla="*/ 10001 h 66675"/>
                <a:gd name="connsiteX104" fmla="*/ 2396014 w 4219575"/>
                <a:gd name="connsiteY104" fmla="*/ 10001 h 66675"/>
                <a:gd name="connsiteX105" fmla="*/ 2396014 w 4219575"/>
                <a:gd name="connsiteY105" fmla="*/ 10001 h 66675"/>
                <a:gd name="connsiteX106" fmla="*/ 2396014 w 4219575"/>
                <a:gd name="connsiteY106" fmla="*/ 10001 h 66675"/>
                <a:gd name="connsiteX107" fmla="*/ 2396014 w 4219575"/>
                <a:gd name="connsiteY107" fmla="*/ 10001 h 66675"/>
                <a:gd name="connsiteX108" fmla="*/ 2076926 w 4219575"/>
                <a:gd name="connsiteY108" fmla="*/ 10001 h 66675"/>
                <a:gd name="connsiteX109" fmla="*/ 2076926 w 4219575"/>
                <a:gd name="connsiteY109" fmla="*/ 17621 h 66675"/>
                <a:gd name="connsiteX110" fmla="*/ 2076926 w 4219575"/>
                <a:gd name="connsiteY110" fmla="*/ 11906 h 66675"/>
                <a:gd name="connsiteX111" fmla="*/ 2071211 w 4219575"/>
                <a:gd name="connsiteY111" fmla="*/ 11906 h 66675"/>
                <a:gd name="connsiteX112" fmla="*/ 2071211 w 4219575"/>
                <a:gd name="connsiteY112" fmla="*/ 17621 h 66675"/>
                <a:gd name="connsiteX113" fmla="*/ 2050256 w 4219575"/>
                <a:gd name="connsiteY113" fmla="*/ 62389 h 66675"/>
                <a:gd name="connsiteX114" fmla="*/ 2158841 w 4219575"/>
                <a:gd name="connsiteY114" fmla="*/ 62389 h 66675"/>
                <a:gd name="connsiteX115" fmla="*/ 2158841 w 4219575"/>
                <a:gd name="connsiteY115" fmla="*/ 62389 h 66675"/>
                <a:gd name="connsiteX116" fmla="*/ 2201704 w 4219575"/>
                <a:gd name="connsiteY116" fmla="*/ 20479 h 66675"/>
                <a:gd name="connsiteX117" fmla="*/ 2220754 w 4219575"/>
                <a:gd name="connsiteY117" fmla="*/ 14764 h 66675"/>
                <a:gd name="connsiteX118" fmla="*/ 2183606 w 4219575"/>
                <a:gd name="connsiteY118" fmla="*/ 14764 h 66675"/>
                <a:gd name="connsiteX119" fmla="*/ 2183606 w 4219575"/>
                <a:gd name="connsiteY119" fmla="*/ 26194 h 66675"/>
                <a:gd name="connsiteX120" fmla="*/ 2195036 w 4219575"/>
                <a:gd name="connsiteY120" fmla="*/ 31909 h 66675"/>
                <a:gd name="connsiteX121" fmla="*/ 2183606 w 4219575"/>
                <a:gd name="connsiteY121" fmla="*/ 31909 h 66675"/>
                <a:gd name="connsiteX122" fmla="*/ 2172176 w 4219575"/>
                <a:gd name="connsiteY122" fmla="*/ 20479 h 66675"/>
                <a:gd name="connsiteX123" fmla="*/ 2181701 w 4219575"/>
                <a:gd name="connsiteY123" fmla="*/ 12859 h 66675"/>
                <a:gd name="connsiteX124" fmla="*/ 2076926 w 4219575"/>
                <a:gd name="connsiteY124" fmla="*/ 10001 h 66675"/>
                <a:gd name="connsiteX125" fmla="*/ 2076926 w 4219575"/>
                <a:gd name="connsiteY125" fmla="*/ 10001 h 66675"/>
                <a:gd name="connsiteX126" fmla="*/ 2076926 w 4219575"/>
                <a:gd name="connsiteY126" fmla="*/ 10001 h 66675"/>
                <a:gd name="connsiteX127" fmla="*/ 2076926 w 4219575"/>
                <a:gd name="connsiteY127" fmla="*/ 10001 h 66675"/>
                <a:gd name="connsiteX128" fmla="*/ 1802606 w 4219575"/>
                <a:gd name="connsiteY128" fmla="*/ 10001 h 66675"/>
                <a:gd name="connsiteX129" fmla="*/ 1804511 w 4219575"/>
                <a:gd name="connsiteY129" fmla="*/ 36671 h 66675"/>
                <a:gd name="connsiteX130" fmla="*/ 1841659 w 4219575"/>
                <a:gd name="connsiteY130" fmla="*/ 61436 h 66675"/>
                <a:gd name="connsiteX131" fmla="*/ 1841659 w 4219575"/>
                <a:gd name="connsiteY131" fmla="*/ 61436 h 66675"/>
                <a:gd name="connsiteX132" fmla="*/ 1853089 w 4219575"/>
                <a:gd name="connsiteY132" fmla="*/ 61436 h 66675"/>
                <a:gd name="connsiteX133" fmla="*/ 1843564 w 4219575"/>
                <a:gd name="connsiteY133" fmla="*/ 9049 h 66675"/>
                <a:gd name="connsiteX134" fmla="*/ 1802606 w 4219575"/>
                <a:gd name="connsiteY134" fmla="*/ 9049 h 66675"/>
                <a:gd name="connsiteX135" fmla="*/ 1802606 w 4219575"/>
                <a:gd name="connsiteY135" fmla="*/ 10001 h 66675"/>
                <a:gd name="connsiteX136" fmla="*/ 1802606 w 4219575"/>
                <a:gd name="connsiteY136" fmla="*/ 10001 h 66675"/>
                <a:gd name="connsiteX137" fmla="*/ 1802606 w 4219575"/>
                <a:gd name="connsiteY137" fmla="*/ 10001 h 66675"/>
                <a:gd name="connsiteX138" fmla="*/ 1610201 w 4219575"/>
                <a:gd name="connsiteY138" fmla="*/ 10001 h 66675"/>
                <a:gd name="connsiteX139" fmla="*/ 1606391 w 4219575"/>
                <a:gd name="connsiteY139" fmla="*/ 23336 h 66675"/>
                <a:gd name="connsiteX140" fmla="*/ 1569244 w 4219575"/>
                <a:gd name="connsiteY140" fmla="*/ 11906 h 66675"/>
                <a:gd name="connsiteX141" fmla="*/ 1569244 w 4219575"/>
                <a:gd name="connsiteY141" fmla="*/ 10001 h 66675"/>
                <a:gd name="connsiteX142" fmla="*/ 1540669 w 4219575"/>
                <a:gd name="connsiteY142" fmla="*/ 10001 h 66675"/>
                <a:gd name="connsiteX143" fmla="*/ 1538764 w 4219575"/>
                <a:gd name="connsiteY143" fmla="*/ 62389 h 66675"/>
                <a:gd name="connsiteX144" fmla="*/ 1552099 w 4219575"/>
                <a:gd name="connsiteY144" fmla="*/ 62389 h 66675"/>
                <a:gd name="connsiteX145" fmla="*/ 1552099 w 4219575"/>
                <a:gd name="connsiteY145" fmla="*/ 62389 h 66675"/>
                <a:gd name="connsiteX146" fmla="*/ 1563529 w 4219575"/>
                <a:gd name="connsiteY146" fmla="*/ 62389 h 66675"/>
                <a:gd name="connsiteX147" fmla="*/ 1563529 w 4219575"/>
                <a:gd name="connsiteY147" fmla="*/ 62389 h 66675"/>
                <a:gd name="connsiteX148" fmla="*/ 1625441 w 4219575"/>
                <a:gd name="connsiteY148" fmla="*/ 62389 h 66675"/>
                <a:gd name="connsiteX149" fmla="*/ 1638776 w 4219575"/>
                <a:gd name="connsiteY149" fmla="*/ 17621 h 66675"/>
                <a:gd name="connsiteX150" fmla="*/ 1671161 w 4219575"/>
                <a:gd name="connsiteY150" fmla="*/ 10001 h 66675"/>
                <a:gd name="connsiteX151" fmla="*/ 1610201 w 4219575"/>
                <a:gd name="connsiteY151" fmla="*/ 10001 h 66675"/>
                <a:gd name="connsiteX152" fmla="*/ 1610201 w 4219575"/>
                <a:gd name="connsiteY152" fmla="*/ 10001 h 66675"/>
                <a:gd name="connsiteX153" fmla="*/ 1610201 w 4219575"/>
                <a:gd name="connsiteY153" fmla="*/ 10001 h 66675"/>
                <a:gd name="connsiteX154" fmla="*/ 1610201 w 4219575"/>
                <a:gd name="connsiteY154" fmla="*/ 10001 h 66675"/>
                <a:gd name="connsiteX155" fmla="*/ 1490186 w 4219575"/>
                <a:gd name="connsiteY155" fmla="*/ 10001 h 66675"/>
                <a:gd name="connsiteX156" fmla="*/ 1513046 w 4219575"/>
                <a:gd name="connsiteY156" fmla="*/ 30956 h 66675"/>
                <a:gd name="connsiteX157" fmla="*/ 1522571 w 4219575"/>
                <a:gd name="connsiteY157" fmla="*/ 10001 h 66675"/>
                <a:gd name="connsiteX158" fmla="*/ 1490186 w 4219575"/>
                <a:gd name="connsiteY158" fmla="*/ 10001 h 66675"/>
                <a:gd name="connsiteX159" fmla="*/ 1490186 w 4219575"/>
                <a:gd name="connsiteY159" fmla="*/ 10001 h 66675"/>
                <a:gd name="connsiteX160" fmla="*/ 1490186 w 4219575"/>
                <a:gd name="connsiteY160" fmla="*/ 10001 h 66675"/>
                <a:gd name="connsiteX161" fmla="*/ 1490186 w 4219575"/>
                <a:gd name="connsiteY161" fmla="*/ 10001 h 66675"/>
                <a:gd name="connsiteX162" fmla="*/ 1428274 w 4219575"/>
                <a:gd name="connsiteY162" fmla="*/ 10001 h 66675"/>
                <a:gd name="connsiteX163" fmla="*/ 1426369 w 4219575"/>
                <a:gd name="connsiteY163" fmla="*/ 11906 h 66675"/>
                <a:gd name="connsiteX164" fmla="*/ 1456849 w 4219575"/>
                <a:gd name="connsiteY164" fmla="*/ 42386 h 66675"/>
                <a:gd name="connsiteX165" fmla="*/ 1451134 w 4219575"/>
                <a:gd name="connsiteY165" fmla="*/ 42386 h 66675"/>
                <a:gd name="connsiteX166" fmla="*/ 1451134 w 4219575"/>
                <a:gd name="connsiteY166" fmla="*/ 36671 h 66675"/>
                <a:gd name="connsiteX167" fmla="*/ 1439704 w 4219575"/>
                <a:gd name="connsiteY167" fmla="*/ 42386 h 66675"/>
                <a:gd name="connsiteX168" fmla="*/ 1439704 w 4219575"/>
                <a:gd name="connsiteY168" fmla="*/ 36671 h 66675"/>
                <a:gd name="connsiteX169" fmla="*/ 1445419 w 4219575"/>
                <a:gd name="connsiteY169" fmla="*/ 36671 h 66675"/>
                <a:gd name="connsiteX170" fmla="*/ 1439704 w 4219575"/>
                <a:gd name="connsiteY170" fmla="*/ 30956 h 66675"/>
                <a:gd name="connsiteX171" fmla="*/ 1407319 w 4219575"/>
                <a:gd name="connsiteY171" fmla="*/ 10001 h 66675"/>
                <a:gd name="connsiteX172" fmla="*/ 1322546 w 4219575"/>
                <a:gd name="connsiteY172" fmla="*/ 10001 h 66675"/>
                <a:gd name="connsiteX173" fmla="*/ 1322546 w 4219575"/>
                <a:gd name="connsiteY173" fmla="*/ 56674 h 66675"/>
                <a:gd name="connsiteX174" fmla="*/ 1272064 w 4219575"/>
                <a:gd name="connsiteY174" fmla="*/ 50959 h 66675"/>
                <a:gd name="connsiteX175" fmla="*/ 1247299 w 4219575"/>
                <a:gd name="connsiteY175" fmla="*/ 20479 h 66675"/>
                <a:gd name="connsiteX176" fmla="*/ 1251109 w 4219575"/>
                <a:gd name="connsiteY176" fmla="*/ 12859 h 66675"/>
                <a:gd name="connsiteX177" fmla="*/ 1241584 w 4219575"/>
                <a:gd name="connsiteY177" fmla="*/ 12859 h 66675"/>
                <a:gd name="connsiteX178" fmla="*/ 1241584 w 4219575"/>
                <a:gd name="connsiteY178" fmla="*/ 14764 h 66675"/>
                <a:gd name="connsiteX179" fmla="*/ 1216819 w 4219575"/>
                <a:gd name="connsiteY179" fmla="*/ 20479 h 66675"/>
                <a:gd name="connsiteX180" fmla="*/ 1216819 w 4219575"/>
                <a:gd name="connsiteY180" fmla="*/ 14764 h 66675"/>
                <a:gd name="connsiteX181" fmla="*/ 1218724 w 4219575"/>
                <a:gd name="connsiteY181" fmla="*/ 12859 h 66675"/>
                <a:gd name="connsiteX182" fmla="*/ 1201579 w 4219575"/>
                <a:gd name="connsiteY182" fmla="*/ 12859 h 66675"/>
                <a:gd name="connsiteX183" fmla="*/ 1211104 w 4219575"/>
                <a:gd name="connsiteY183" fmla="*/ 33814 h 66675"/>
                <a:gd name="connsiteX184" fmla="*/ 1180624 w 4219575"/>
                <a:gd name="connsiteY184" fmla="*/ 39529 h 66675"/>
                <a:gd name="connsiteX185" fmla="*/ 1174909 w 4219575"/>
                <a:gd name="connsiteY185" fmla="*/ 64294 h 66675"/>
                <a:gd name="connsiteX186" fmla="*/ 1126331 w 4219575"/>
                <a:gd name="connsiteY186" fmla="*/ 64294 h 66675"/>
                <a:gd name="connsiteX187" fmla="*/ 1234916 w 4219575"/>
                <a:gd name="connsiteY187" fmla="*/ 64294 h 66675"/>
                <a:gd name="connsiteX188" fmla="*/ 1225391 w 4219575"/>
                <a:gd name="connsiteY188" fmla="*/ 39529 h 66675"/>
                <a:gd name="connsiteX189" fmla="*/ 1244441 w 4219575"/>
                <a:gd name="connsiteY189" fmla="*/ 28099 h 66675"/>
                <a:gd name="connsiteX190" fmla="*/ 1252061 w 4219575"/>
                <a:gd name="connsiteY190" fmla="*/ 64294 h 66675"/>
                <a:gd name="connsiteX191" fmla="*/ 1443514 w 4219575"/>
                <a:gd name="connsiteY191" fmla="*/ 64294 h 66675"/>
                <a:gd name="connsiteX192" fmla="*/ 1443514 w 4219575"/>
                <a:gd name="connsiteY192" fmla="*/ 64294 h 66675"/>
                <a:gd name="connsiteX193" fmla="*/ 1424464 w 4219575"/>
                <a:gd name="connsiteY193" fmla="*/ 45244 h 66675"/>
                <a:gd name="connsiteX194" fmla="*/ 1428274 w 4219575"/>
                <a:gd name="connsiteY194" fmla="*/ 45244 h 66675"/>
                <a:gd name="connsiteX195" fmla="*/ 1456849 w 4219575"/>
                <a:gd name="connsiteY195" fmla="*/ 64294 h 66675"/>
                <a:gd name="connsiteX196" fmla="*/ 1477804 w 4219575"/>
                <a:gd name="connsiteY196" fmla="*/ 64294 h 66675"/>
                <a:gd name="connsiteX197" fmla="*/ 1489234 w 4219575"/>
                <a:gd name="connsiteY197" fmla="*/ 58579 h 66675"/>
                <a:gd name="connsiteX198" fmla="*/ 1494949 w 4219575"/>
                <a:gd name="connsiteY198" fmla="*/ 64294 h 66675"/>
                <a:gd name="connsiteX199" fmla="*/ 1494949 w 4219575"/>
                <a:gd name="connsiteY199" fmla="*/ 39529 h 66675"/>
                <a:gd name="connsiteX200" fmla="*/ 1462564 w 4219575"/>
                <a:gd name="connsiteY200" fmla="*/ 12859 h 66675"/>
                <a:gd name="connsiteX201" fmla="*/ 1428274 w 4219575"/>
                <a:gd name="connsiteY201" fmla="*/ 10001 h 66675"/>
                <a:gd name="connsiteX202" fmla="*/ 1428274 w 4219575"/>
                <a:gd name="connsiteY202" fmla="*/ 10001 h 66675"/>
                <a:gd name="connsiteX203" fmla="*/ 1428274 w 4219575"/>
                <a:gd name="connsiteY203" fmla="*/ 10001 h 66675"/>
                <a:gd name="connsiteX204" fmla="*/ 1428274 w 4219575"/>
                <a:gd name="connsiteY204" fmla="*/ 10001 h 66675"/>
                <a:gd name="connsiteX205" fmla="*/ 1086326 w 4219575"/>
                <a:gd name="connsiteY205" fmla="*/ 10001 h 66675"/>
                <a:gd name="connsiteX206" fmla="*/ 1092041 w 4219575"/>
                <a:gd name="connsiteY206" fmla="*/ 36671 h 66675"/>
                <a:gd name="connsiteX207" fmla="*/ 1086326 w 4219575"/>
                <a:gd name="connsiteY207" fmla="*/ 36671 h 66675"/>
                <a:gd name="connsiteX208" fmla="*/ 1080611 w 4219575"/>
                <a:gd name="connsiteY208" fmla="*/ 17621 h 66675"/>
                <a:gd name="connsiteX209" fmla="*/ 1024414 w 4219575"/>
                <a:gd name="connsiteY209" fmla="*/ 42386 h 66675"/>
                <a:gd name="connsiteX210" fmla="*/ 999649 w 4219575"/>
                <a:gd name="connsiteY210" fmla="*/ 17621 h 66675"/>
                <a:gd name="connsiteX211" fmla="*/ 993934 w 4219575"/>
                <a:gd name="connsiteY211" fmla="*/ 17621 h 66675"/>
                <a:gd name="connsiteX212" fmla="*/ 988219 w 4219575"/>
                <a:gd name="connsiteY212" fmla="*/ 36671 h 66675"/>
                <a:gd name="connsiteX213" fmla="*/ 988219 w 4219575"/>
                <a:gd name="connsiteY213" fmla="*/ 10001 h 66675"/>
                <a:gd name="connsiteX214" fmla="*/ 965359 w 4219575"/>
                <a:gd name="connsiteY214" fmla="*/ 10001 h 66675"/>
                <a:gd name="connsiteX215" fmla="*/ 997744 w 4219575"/>
                <a:gd name="connsiteY215" fmla="*/ 62389 h 66675"/>
                <a:gd name="connsiteX216" fmla="*/ 1038701 w 4219575"/>
                <a:gd name="connsiteY216" fmla="*/ 62389 h 66675"/>
                <a:gd name="connsiteX217" fmla="*/ 1050131 w 4219575"/>
                <a:gd name="connsiteY217" fmla="*/ 56674 h 66675"/>
                <a:gd name="connsiteX218" fmla="*/ 1044416 w 4219575"/>
                <a:gd name="connsiteY218" fmla="*/ 62389 h 66675"/>
                <a:gd name="connsiteX219" fmla="*/ 1094899 w 4219575"/>
                <a:gd name="connsiteY219" fmla="*/ 62389 h 66675"/>
                <a:gd name="connsiteX220" fmla="*/ 1098709 w 4219575"/>
                <a:gd name="connsiteY220" fmla="*/ 56674 h 66675"/>
                <a:gd name="connsiteX221" fmla="*/ 1141571 w 4219575"/>
                <a:gd name="connsiteY221" fmla="*/ 31909 h 66675"/>
                <a:gd name="connsiteX222" fmla="*/ 1130141 w 4219575"/>
                <a:gd name="connsiteY222" fmla="*/ 31909 h 66675"/>
                <a:gd name="connsiteX223" fmla="*/ 1111091 w 4219575"/>
                <a:gd name="connsiteY223" fmla="*/ 20479 h 66675"/>
                <a:gd name="connsiteX224" fmla="*/ 1153954 w 4219575"/>
                <a:gd name="connsiteY224" fmla="*/ 14764 h 66675"/>
                <a:gd name="connsiteX225" fmla="*/ 1148239 w 4219575"/>
                <a:gd name="connsiteY225" fmla="*/ 26194 h 66675"/>
                <a:gd name="connsiteX226" fmla="*/ 1153954 w 4219575"/>
                <a:gd name="connsiteY226" fmla="*/ 26194 h 66675"/>
                <a:gd name="connsiteX227" fmla="*/ 1173004 w 4219575"/>
                <a:gd name="connsiteY227" fmla="*/ 31909 h 66675"/>
                <a:gd name="connsiteX228" fmla="*/ 1184434 w 4219575"/>
                <a:gd name="connsiteY228" fmla="*/ 26194 h 66675"/>
                <a:gd name="connsiteX229" fmla="*/ 1184434 w 4219575"/>
                <a:gd name="connsiteY229" fmla="*/ 14764 h 66675"/>
                <a:gd name="connsiteX230" fmla="*/ 1178719 w 4219575"/>
                <a:gd name="connsiteY230" fmla="*/ 12859 h 66675"/>
                <a:gd name="connsiteX231" fmla="*/ 1086326 w 4219575"/>
                <a:gd name="connsiteY231" fmla="*/ 10001 h 66675"/>
                <a:gd name="connsiteX232" fmla="*/ 1086326 w 4219575"/>
                <a:gd name="connsiteY232" fmla="*/ 10001 h 66675"/>
                <a:gd name="connsiteX233" fmla="*/ 1086326 w 4219575"/>
                <a:gd name="connsiteY233" fmla="*/ 10001 h 66675"/>
                <a:gd name="connsiteX234" fmla="*/ 1086326 w 4219575"/>
                <a:gd name="connsiteY234" fmla="*/ 10001 h 66675"/>
                <a:gd name="connsiteX235" fmla="*/ 813911 w 4219575"/>
                <a:gd name="connsiteY235" fmla="*/ 10001 h 66675"/>
                <a:gd name="connsiteX236" fmla="*/ 817721 w 4219575"/>
                <a:gd name="connsiteY236" fmla="*/ 30956 h 66675"/>
                <a:gd name="connsiteX237" fmla="*/ 854869 w 4219575"/>
                <a:gd name="connsiteY237" fmla="*/ 30956 h 66675"/>
                <a:gd name="connsiteX238" fmla="*/ 866299 w 4219575"/>
                <a:gd name="connsiteY238" fmla="*/ 19526 h 66675"/>
                <a:gd name="connsiteX239" fmla="*/ 854869 w 4219575"/>
                <a:gd name="connsiteY239" fmla="*/ 13811 h 66675"/>
                <a:gd name="connsiteX240" fmla="*/ 885349 w 4219575"/>
                <a:gd name="connsiteY240" fmla="*/ 25241 h 66675"/>
                <a:gd name="connsiteX241" fmla="*/ 873919 w 4219575"/>
                <a:gd name="connsiteY241" fmla="*/ 36671 h 66675"/>
                <a:gd name="connsiteX242" fmla="*/ 892969 w 4219575"/>
                <a:gd name="connsiteY242" fmla="*/ 36671 h 66675"/>
                <a:gd name="connsiteX243" fmla="*/ 925354 w 4219575"/>
                <a:gd name="connsiteY243" fmla="*/ 10001 h 66675"/>
                <a:gd name="connsiteX244" fmla="*/ 813911 w 4219575"/>
                <a:gd name="connsiteY244" fmla="*/ 10001 h 66675"/>
                <a:gd name="connsiteX245" fmla="*/ 813911 w 4219575"/>
                <a:gd name="connsiteY245" fmla="*/ 10001 h 66675"/>
                <a:gd name="connsiteX246" fmla="*/ 813911 w 4219575"/>
                <a:gd name="connsiteY246" fmla="*/ 10001 h 66675"/>
                <a:gd name="connsiteX247" fmla="*/ 813911 w 4219575"/>
                <a:gd name="connsiteY247" fmla="*/ 10001 h 66675"/>
                <a:gd name="connsiteX248" fmla="*/ 714851 w 4219575"/>
                <a:gd name="connsiteY248" fmla="*/ 10001 h 66675"/>
                <a:gd name="connsiteX249" fmla="*/ 718661 w 4219575"/>
                <a:gd name="connsiteY249" fmla="*/ 23336 h 66675"/>
                <a:gd name="connsiteX250" fmla="*/ 707231 w 4219575"/>
                <a:gd name="connsiteY250" fmla="*/ 23336 h 66675"/>
                <a:gd name="connsiteX251" fmla="*/ 693896 w 4219575"/>
                <a:gd name="connsiteY251" fmla="*/ 10001 h 66675"/>
                <a:gd name="connsiteX252" fmla="*/ 521494 w 4219575"/>
                <a:gd name="connsiteY252" fmla="*/ 10001 h 66675"/>
                <a:gd name="connsiteX253" fmla="*/ 510064 w 4219575"/>
                <a:gd name="connsiteY253" fmla="*/ 17621 h 66675"/>
                <a:gd name="connsiteX254" fmla="*/ 508159 w 4219575"/>
                <a:gd name="connsiteY254" fmla="*/ 10001 h 66675"/>
                <a:gd name="connsiteX255" fmla="*/ 487204 w 4219575"/>
                <a:gd name="connsiteY255" fmla="*/ 10001 h 66675"/>
                <a:gd name="connsiteX256" fmla="*/ 491014 w 4219575"/>
                <a:gd name="connsiteY256" fmla="*/ 42386 h 66675"/>
                <a:gd name="connsiteX257" fmla="*/ 479584 w 4219575"/>
                <a:gd name="connsiteY257" fmla="*/ 61436 h 66675"/>
                <a:gd name="connsiteX258" fmla="*/ 494824 w 4219575"/>
                <a:gd name="connsiteY258" fmla="*/ 61436 h 66675"/>
                <a:gd name="connsiteX259" fmla="*/ 496729 w 4219575"/>
                <a:gd name="connsiteY259" fmla="*/ 55721 h 66675"/>
                <a:gd name="connsiteX260" fmla="*/ 502444 w 4219575"/>
                <a:gd name="connsiteY260" fmla="*/ 61436 h 66675"/>
                <a:gd name="connsiteX261" fmla="*/ 521494 w 4219575"/>
                <a:gd name="connsiteY261" fmla="*/ 61436 h 66675"/>
                <a:gd name="connsiteX262" fmla="*/ 521494 w 4219575"/>
                <a:gd name="connsiteY262" fmla="*/ 61436 h 66675"/>
                <a:gd name="connsiteX263" fmla="*/ 540544 w 4219575"/>
                <a:gd name="connsiteY263" fmla="*/ 55721 h 66675"/>
                <a:gd name="connsiteX264" fmla="*/ 546259 w 4219575"/>
                <a:gd name="connsiteY264" fmla="*/ 55721 h 66675"/>
                <a:gd name="connsiteX265" fmla="*/ 546259 w 4219575"/>
                <a:gd name="connsiteY265" fmla="*/ 44291 h 66675"/>
                <a:gd name="connsiteX266" fmla="*/ 608171 w 4219575"/>
                <a:gd name="connsiteY266" fmla="*/ 19526 h 66675"/>
                <a:gd name="connsiteX267" fmla="*/ 596741 w 4219575"/>
                <a:gd name="connsiteY267" fmla="*/ 13811 h 66675"/>
                <a:gd name="connsiteX268" fmla="*/ 689134 w 4219575"/>
                <a:gd name="connsiteY268" fmla="*/ 19526 h 66675"/>
                <a:gd name="connsiteX269" fmla="*/ 710089 w 4219575"/>
                <a:gd name="connsiteY269" fmla="*/ 64294 h 66675"/>
                <a:gd name="connsiteX270" fmla="*/ 762476 w 4219575"/>
                <a:gd name="connsiteY270" fmla="*/ 64294 h 66675"/>
                <a:gd name="connsiteX271" fmla="*/ 758666 w 4219575"/>
                <a:gd name="connsiteY271" fmla="*/ 13811 h 66675"/>
                <a:gd name="connsiteX272" fmla="*/ 739616 w 4219575"/>
                <a:gd name="connsiteY272" fmla="*/ 13811 h 66675"/>
                <a:gd name="connsiteX273" fmla="*/ 739616 w 4219575"/>
                <a:gd name="connsiteY273" fmla="*/ 11906 h 66675"/>
                <a:gd name="connsiteX274" fmla="*/ 714851 w 4219575"/>
                <a:gd name="connsiteY274" fmla="*/ 10001 h 66675"/>
                <a:gd name="connsiteX275" fmla="*/ 714851 w 4219575"/>
                <a:gd name="connsiteY275" fmla="*/ 10001 h 66675"/>
                <a:gd name="connsiteX276" fmla="*/ 714851 w 4219575"/>
                <a:gd name="connsiteY276" fmla="*/ 10001 h 66675"/>
                <a:gd name="connsiteX277" fmla="*/ 714851 w 4219575"/>
                <a:gd name="connsiteY277" fmla="*/ 10001 h 66675"/>
                <a:gd name="connsiteX278" fmla="*/ 436721 w 4219575"/>
                <a:gd name="connsiteY278" fmla="*/ 10001 h 66675"/>
                <a:gd name="connsiteX279" fmla="*/ 432911 w 4219575"/>
                <a:gd name="connsiteY279" fmla="*/ 30956 h 66675"/>
                <a:gd name="connsiteX280" fmla="*/ 444341 w 4219575"/>
                <a:gd name="connsiteY280" fmla="*/ 50006 h 66675"/>
                <a:gd name="connsiteX281" fmla="*/ 455771 w 4219575"/>
                <a:gd name="connsiteY281" fmla="*/ 50006 h 66675"/>
                <a:gd name="connsiteX282" fmla="*/ 474821 w 4219575"/>
                <a:gd name="connsiteY282" fmla="*/ 13811 h 66675"/>
                <a:gd name="connsiteX283" fmla="*/ 469106 w 4219575"/>
                <a:gd name="connsiteY283" fmla="*/ 13811 h 66675"/>
                <a:gd name="connsiteX284" fmla="*/ 450056 w 4219575"/>
                <a:gd name="connsiteY284" fmla="*/ 25241 h 66675"/>
                <a:gd name="connsiteX285" fmla="*/ 450056 w 4219575"/>
                <a:gd name="connsiteY285" fmla="*/ 13811 h 66675"/>
                <a:gd name="connsiteX286" fmla="*/ 459581 w 4219575"/>
                <a:gd name="connsiteY286" fmla="*/ 11906 h 66675"/>
                <a:gd name="connsiteX287" fmla="*/ 436721 w 4219575"/>
                <a:gd name="connsiteY287" fmla="*/ 10001 h 66675"/>
                <a:gd name="connsiteX288" fmla="*/ 436721 w 4219575"/>
                <a:gd name="connsiteY288" fmla="*/ 10001 h 66675"/>
                <a:gd name="connsiteX289" fmla="*/ 436721 w 4219575"/>
                <a:gd name="connsiteY289" fmla="*/ 10001 h 66675"/>
                <a:gd name="connsiteX290" fmla="*/ 436721 w 4219575"/>
                <a:gd name="connsiteY290" fmla="*/ 10001 h 66675"/>
                <a:gd name="connsiteX291" fmla="*/ 387191 w 4219575"/>
                <a:gd name="connsiteY291" fmla="*/ 10001 h 66675"/>
                <a:gd name="connsiteX292" fmla="*/ 391001 w 4219575"/>
                <a:gd name="connsiteY292" fmla="*/ 11906 h 66675"/>
                <a:gd name="connsiteX293" fmla="*/ 391001 w 4219575"/>
                <a:gd name="connsiteY293" fmla="*/ 10001 h 66675"/>
                <a:gd name="connsiteX294" fmla="*/ 387191 w 4219575"/>
                <a:gd name="connsiteY294" fmla="*/ 10001 h 66675"/>
                <a:gd name="connsiteX295" fmla="*/ 387191 w 4219575"/>
                <a:gd name="connsiteY295" fmla="*/ 10001 h 66675"/>
                <a:gd name="connsiteX296" fmla="*/ 387191 w 4219575"/>
                <a:gd name="connsiteY296" fmla="*/ 10001 h 66675"/>
                <a:gd name="connsiteX297" fmla="*/ 387191 w 4219575"/>
                <a:gd name="connsiteY297" fmla="*/ 10001 h 66675"/>
                <a:gd name="connsiteX298" fmla="*/ 231934 w 4219575"/>
                <a:gd name="connsiteY298" fmla="*/ 10001 h 66675"/>
                <a:gd name="connsiteX299" fmla="*/ 233839 w 4219575"/>
                <a:gd name="connsiteY299" fmla="*/ 11906 h 66675"/>
                <a:gd name="connsiteX300" fmla="*/ 209074 w 4219575"/>
                <a:gd name="connsiteY300" fmla="*/ 11906 h 66675"/>
                <a:gd name="connsiteX301" fmla="*/ 207169 w 4219575"/>
                <a:gd name="connsiteY301" fmla="*/ 10001 h 66675"/>
                <a:gd name="connsiteX302" fmla="*/ 160496 w 4219575"/>
                <a:gd name="connsiteY302" fmla="*/ 10001 h 66675"/>
                <a:gd name="connsiteX303" fmla="*/ 147161 w 4219575"/>
                <a:gd name="connsiteY303" fmla="*/ 11906 h 66675"/>
                <a:gd name="connsiteX304" fmla="*/ 147161 w 4219575"/>
                <a:gd name="connsiteY304" fmla="*/ 10001 h 66675"/>
                <a:gd name="connsiteX305" fmla="*/ 124301 w 4219575"/>
                <a:gd name="connsiteY305" fmla="*/ 10001 h 66675"/>
                <a:gd name="connsiteX306" fmla="*/ 99536 w 4219575"/>
                <a:gd name="connsiteY306" fmla="*/ 62389 h 66675"/>
                <a:gd name="connsiteX307" fmla="*/ 219551 w 4219575"/>
                <a:gd name="connsiteY307" fmla="*/ 62389 h 66675"/>
                <a:gd name="connsiteX308" fmla="*/ 268129 w 4219575"/>
                <a:gd name="connsiteY308" fmla="*/ 11906 h 66675"/>
                <a:gd name="connsiteX309" fmla="*/ 268129 w 4219575"/>
                <a:gd name="connsiteY309" fmla="*/ 10001 h 66675"/>
                <a:gd name="connsiteX310" fmla="*/ 231934 w 4219575"/>
                <a:gd name="connsiteY310" fmla="*/ 10001 h 66675"/>
                <a:gd name="connsiteX311" fmla="*/ 231934 w 4219575"/>
                <a:gd name="connsiteY311" fmla="*/ 10001 h 66675"/>
                <a:gd name="connsiteX312" fmla="*/ 231934 w 4219575"/>
                <a:gd name="connsiteY312" fmla="*/ 10001 h 66675"/>
                <a:gd name="connsiteX313" fmla="*/ 231934 w 4219575"/>
                <a:gd name="connsiteY313" fmla="*/ 10001 h 66675"/>
                <a:gd name="connsiteX314" fmla="*/ 41434 w 4219575"/>
                <a:gd name="connsiteY314" fmla="*/ 10001 h 66675"/>
                <a:gd name="connsiteX315" fmla="*/ 49054 w 4219575"/>
                <a:gd name="connsiteY315" fmla="*/ 17621 h 66675"/>
                <a:gd name="connsiteX316" fmla="*/ 24289 w 4219575"/>
                <a:gd name="connsiteY316" fmla="*/ 17621 h 66675"/>
                <a:gd name="connsiteX317" fmla="*/ 24289 w 4219575"/>
                <a:gd name="connsiteY317" fmla="*/ 11906 h 66675"/>
                <a:gd name="connsiteX318" fmla="*/ 26194 w 4219575"/>
                <a:gd name="connsiteY318" fmla="*/ 10001 h 66675"/>
                <a:gd name="connsiteX319" fmla="*/ 10954 w 4219575"/>
                <a:gd name="connsiteY319" fmla="*/ 10001 h 66675"/>
                <a:gd name="connsiteX320" fmla="*/ 7144 w 4219575"/>
                <a:gd name="connsiteY320" fmla="*/ 62389 h 66675"/>
                <a:gd name="connsiteX321" fmla="*/ 30004 w 4219575"/>
                <a:gd name="connsiteY321" fmla="*/ 62389 h 66675"/>
                <a:gd name="connsiteX322" fmla="*/ 58579 w 4219575"/>
                <a:gd name="connsiteY322" fmla="*/ 10001 h 66675"/>
                <a:gd name="connsiteX323" fmla="*/ 41434 w 4219575"/>
                <a:gd name="connsiteY323" fmla="*/ 10001 h 66675"/>
                <a:gd name="connsiteX324" fmla="*/ 41434 w 4219575"/>
                <a:gd name="connsiteY324" fmla="*/ 10001 h 66675"/>
                <a:gd name="connsiteX325" fmla="*/ 41434 w 4219575"/>
                <a:gd name="connsiteY325" fmla="*/ 10001 h 66675"/>
                <a:gd name="connsiteX326" fmla="*/ 41434 w 4219575"/>
                <a:gd name="connsiteY326" fmla="*/ 10001 h 66675"/>
                <a:gd name="connsiteX327" fmla="*/ 2921794 w 4219575"/>
                <a:gd name="connsiteY327" fmla="*/ 61436 h 66675"/>
                <a:gd name="connsiteX328" fmla="*/ 2921794 w 4219575"/>
                <a:gd name="connsiteY328" fmla="*/ 61436 h 66675"/>
                <a:gd name="connsiteX329" fmla="*/ 2897029 w 4219575"/>
                <a:gd name="connsiteY329" fmla="*/ 61436 h 66675"/>
                <a:gd name="connsiteX330" fmla="*/ 2897029 w 4219575"/>
                <a:gd name="connsiteY330" fmla="*/ 61436 h 66675"/>
                <a:gd name="connsiteX331" fmla="*/ 2921794 w 4219575"/>
                <a:gd name="connsiteY331" fmla="*/ 61436 h 66675"/>
                <a:gd name="connsiteX332" fmla="*/ 2921794 w 4219575"/>
                <a:gd name="connsiteY332" fmla="*/ 61436 h 66675"/>
                <a:gd name="connsiteX333" fmla="*/ 2921794 w 4219575"/>
                <a:gd name="connsiteY333" fmla="*/ 61436 h 66675"/>
                <a:gd name="connsiteX334" fmla="*/ 2921794 w 4219575"/>
                <a:gd name="connsiteY334" fmla="*/ 61436 h 66675"/>
                <a:gd name="connsiteX335" fmla="*/ 2606516 w 4219575"/>
                <a:gd name="connsiteY335" fmla="*/ 61436 h 66675"/>
                <a:gd name="connsiteX336" fmla="*/ 2606516 w 4219575"/>
                <a:gd name="connsiteY336" fmla="*/ 61436 h 66675"/>
                <a:gd name="connsiteX337" fmla="*/ 2606516 w 4219575"/>
                <a:gd name="connsiteY337" fmla="*/ 61436 h 66675"/>
                <a:gd name="connsiteX338" fmla="*/ 2606516 w 4219575"/>
                <a:gd name="connsiteY338" fmla="*/ 61436 h 66675"/>
                <a:gd name="connsiteX339" fmla="*/ 2606516 w 4219575"/>
                <a:gd name="connsiteY339" fmla="*/ 61436 h 66675"/>
                <a:gd name="connsiteX340" fmla="*/ 2606516 w 4219575"/>
                <a:gd name="connsiteY340" fmla="*/ 61436 h 66675"/>
                <a:gd name="connsiteX341" fmla="*/ 2606516 w 4219575"/>
                <a:gd name="connsiteY341" fmla="*/ 61436 h 66675"/>
                <a:gd name="connsiteX342" fmla="*/ 2415064 w 4219575"/>
                <a:gd name="connsiteY342" fmla="*/ 61436 h 66675"/>
                <a:gd name="connsiteX343" fmla="*/ 2382679 w 4219575"/>
                <a:gd name="connsiteY343" fmla="*/ 36671 h 66675"/>
                <a:gd name="connsiteX344" fmla="*/ 2332196 w 4219575"/>
                <a:gd name="connsiteY344" fmla="*/ 48101 h 66675"/>
                <a:gd name="connsiteX345" fmla="*/ 2351246 w 4219575"/>
                <a:gd name="connsiteY345" fmla="*/ 53816 h 66675"/>
                <a:gd name="connsiteX346" fmla="*/ 2314099 w 4219575"/>
                <a:gd name="connsiteY346" fmla="*/ 59531 h 66675"/>
                <a:gd name="connsiteX347" fmla="*/ 2314099 w 4219575"/>
                <a:gd name="connsiteY347" fmla="*/ 59531 h 66675"/>
                <a:gd name="connsiteX348" fmla="*/ 2414111 w 4219575"/>
                <a:gd name="connsiteY348" fmla="*/ 59531 h 66675"/>
                <a:gd name="connsiteX349" fmla="*/ 2414111 w 4219575"/>
                <a:gd name="connsiteY349" fmla="*/ 61436 h 66675"/>
                <a:gd name="connsiteX350" fmla="*/ 2415064 w 4219575"/>
                <a:gd name="connsiteY350" fmla="*/ 61436 h 66675"/>
                <a:gd name="connsiteX351" fmla="*/ 2415064 w 4219575"/>
                <a:gd name="connsiteY351" fmla="*/ 61436 h 66675"/>
                <a:gd name="connsiteX352" fmla="*/ 2003584 w 4219575"/>
                <a:gd name="connsiteY352" fmla="*/ 61436 h 66675"/>
                <a:gd name="connsiteX353" fmla="*/ 2003584 w 4219575"/>
                <a:gd name="connsiteY353" fmla="*/ 61436 h 66675"/>
                <a:gd name="connsiteX354" fmla="*/ 2003584 w 4219575"/>
                <a:gd name="connsiteY354" fmla="*/ 61436 h 66675"/>
                <a:gd name="connsiteX355" fmla="*/ 2003584 w 4219575"/>
                <a:gd name="connsiteY355" fmla="*/ 61436 h 66675"/>
                <a:gd name="connsiteX356" fmla="*/ 2003584 w 4219575"/>
                <a:gd name="connsiteY356" fmla="*/ 61436 h 66675"/>
                <a:gd name="connsiteX357" fmla="*/ 2003584 w 4219575"/>
                <a:gd name="connsiteY357" fmla="*/ 61436 h 66675"/>
                <a:gd name="connsiteX358" fmla="*/ 2003584 w 4219575"/>
                <a:gd name="connsiteY358" fmla="*/ 61436 h 66675"/>
                <a:gd name="connsiteX359" fmla="*/ 1884521 w 4219575"/>
                <a:gd name="connsiteY359" fmla="*/ 61436 h 66675"/>
                <a:gd name="connsiteX360" fmla="*/ 1867376 w 4219575"/>
                <a:gd name="connsiteY360" fmla="*/ 55721 h 66675"/>
                <a:gd name="connsiteX361" fmla="*/ 1867376 w 4219575"/>
                <a:gd name="connsiteY361" fmla="*/ 61436 h 66675"/>
                <a:gd name="connsiteX362" fmla="*/ 1884521 w 4219575"/>
                <a:gd name="connsiteY362" fmla="*/ 61436 h 66675"/>
                <a:gd name="connsiteX363" fmla="*/ 1884521 w 4219575"/>
                <a:gd name="connsiteY363" fmla="*/ 61436 h 66675"/>
                <a:gd name="connsiteX364" fmla="*/ 1884521 w 4219575"/>
                <a:gd name="connsiteY364" fmla="*/ 61436 h 66675"/>
                <a:gd name="connsiteX365" fmla="*/ 1884521 w 4219575"/>
                <a:gd name="connsiteY365" fmla="*/ 61436 h 66675"/>
                <a:gd name="connsiteX366" fmla="*/ 1818799 w 4219575"/>
                <a:gd name="connsiteY366" fmla="*/ 61436 h 66675"/>
                <a:gd name="connsiteX367" fmla="*/ 1818799 w 4219575"/>
                <a:gd name="connsiteY367" fmla="*/ 61436 h 66675"/>
                <a:gd name="connsiteX368" fmla="*/ 1799749 w 4219575"/>
                <a:gd name="connsiteY368" fmla="*/ 61436 h 66675"/>
                <a:gd name="connsiteX369" fmla="*/ 1799749 w 4219575"/>
                <a:gd name="connsiteY369" fmla="*/ 36671 h 66675"/>
                <a:gd name="connsiteX370" fmla="*/ 1787366 w 4219575"/>
                <a:gd name="connsiteY370" fmla="*/ 36671 h 66675"/>
                <a:gd name="connsiteX371" fmla="*/ 1781651 w 4219575"/>
                <a:gd name="connsiteY371" fmla="*/ 30956 h 66675"/>
                <a:gd name="connsiteX372" fmla="*/ 1781651 w 4219575"/>
                <a:gd name="connsiteY372" fmla="*/ 42386 h 66675"/>
                <a:gd name="connsiteX373" fmla="*/ 1772126 w 4219575"/>
                <a:gd name="connsiteY373" fmla="*/ 61436 h 66675"/>
                <a:gd name="connsiteX374" fmla="*/ 1818799 w 4219575"/>
                <a:gd name="connsiteY374" fmla="*/ 61436 h 66675"/>
                <a:gd name="connsiteX375" fmla="*/ 1818799 w 4219575"/>
                <a:gd name="connsiteY375" fmla="*/ 61436 h 66675"/>
                <a:gd name="connsiteX376" fmla="*/ 1818799 w 4219575"/>
                <a:gd name="connsiteY376" fmla="*/ 61436 h 66675"/>
                <a:gd name="connsiteX377" fmla="*/ 1818799 w 4219575"/>
                <a:gd name="connsiteY377" fmla="*/ 61436 h 66675"/>
                <a:gd name="connsiteX378" fmla="*/ 1719739 w 4219575"/>
                <a:gd name="connsiteY378" fmla="*/ 61436 h 66675"/>
                <a:gd name="connsiteX379" fmla="*/ 1723549 w 4219575"/>
                <a:gd name="connsiteY379" fmla="*/ 55721 h 66675"/>
                <a:gd name="connsiteX380" fmla="*/ 1661636 w 4219575"/>
                <a:gd name="connsiteY380" fmla="*/ 55721 h 66675"/>
                <a:gd name="connsiteX381" fmla="*/ 1661636 w 4219575"/>
                <a:gd name="connsiteY381" fmla="*/ 61436 h 66675"/>
                <a:gd name="connsiteX382" fmla="*/ 1719739 w 4219575"/>
                <a:gd name="connsiteY382" fmla="*/ 61436 h 66675"/>
                <a:gd name="connsiteX383" fmla="*/ 1719739 w 4219575"/>
                <a:gd name="connsiteY383" fmla="*/ 61436 h 66675"/>
                <a:gd name="connsiteX384" fmla="*/ 1719739 w 4219575"/>
                <a:gd name="connsiteY384" fmla="*/ 61436 h 66675"/>
                <a:gd name="connsiteX385" fmla="*/ 1719739 w 4219575"/>
                <a:gd name="connsiteY385" fmla="*/ 61436 h 66675"/>
                <a:gd name="connsiteX386" fmla="*/ 693896 w 4219575"/>
                <a:gd name="connsiteY386" fmla="*/ 61436 h 66675"/>
                <a:gd name="connsiteX387" fmla="*/ 693896 w 4219575"/>
                <a:gd name="connsiteY387" fmla="*/ 61436 h 66675"/>
                <a:gd name="connsiteX388" fmla="*/ 682466 w 4219575"/>
                <a:gd name="connsiteY388" fmla="*/ 61436 h 66675"/>
                <a:gd name="connsiteX389" fmla="*/ 682466 w 4219575"/>
                <a:gd name="connsiteY389" fmla="*/ 61436 h 66675"/>
                <a:gd name="connsiteX390" fmla="*/ 693896 w 4219575"/>
                <a:gd name="connsiteY390" fmla="*/ 61436 h 66675"/>
                <a:gd name="connsiteX391" fmla="*/ 693896 w 4219575"/>
                <a:gd name="connsiteY391" fmla="*/ 61436 h 66675"/>
                <a:gd name="connsiteX392" fmla="*/ 693896 w 4219575"/>
                <a:gd name="connsiteY392" fmla="*/ 61436 h 66675"/>
                <a:gd name="connsiteX393" fmla="*/ 693896 w 4219575"/>
                <a:gd name="connsiteY393" fmla="*/ 61436 h 66675"/>
                <a:gd name="connsiteX394" fmla="*/ 657701 w 4219575"/>
                <a:gd name="connsiteY394" fmla="*/ 61436 h 66675"/>
                <a:gd name="connsiteX395" fmla="*/ 657701 w 4219575"/>
                <a:gd name="connsiteY395" fmla="*/ 61436 h 66675"/>
                <a:gd name="connsiteX396" fmla="*/ 657701 w 4219575"/>
                <a:gd name="connsiteY396" fmla="*/ 61436 h 66675"/>
                <a:gd name="connsiteX397" fmla="*/ 657701 w 4219575"/>
                <a:gd name="connsiteY397" fmla="*/ 61436 h 66675"/>
                <a:gd name="connsiteX398" fmla="*/ 657701 w 4219575"/>
                <a:gd name="connsiteY398" fmla="*/ 61436 h 66675"/>
                <a:gd name="connsiteX399" fmla="*/ 657701 w 4219575"/>
                <a:gd name="connsiteY399" fmla="*/ 61436 h 66675"/>
                <a:gd name="connsiteX400" fmla="*/ 657701 w 4219575"/>
                <a:gd name="connsiteY400" fmla="*/ 61436 h 66675"/>
                <a:gd name="connsiteX401" fmla="*/ 611029 w 4219575"/>
                <a:gd name="connsiteY401" fmla="*/ 61436 h 66675"/>
                <a:gd name="connsiteX402" fmla="*/ 607219 w 4219575"/>
                <a:gd name="connsiteY402" fmla="*/ 55721 h 66675"/>
                <a:gd name="connsiteX403" fmla="*/ 570071 w 4219575"/>
                <a:gd name="connsiteY403" fmla="*/ 61436 h 66675"/>
                <a:gd name="connsiteX404" fmla="*/ 575786 w 4219575"/>
                <a:gd name="connsiteY404" fmla="*/ 61436 h 66675"/>
                <a:gd name="connsiteX405" fmla="*/ 611029 w 4219575"/>
                <a:gd name="connsiteY405" fmla="*/ 61436 h 66675"/>
                <a:gd name="connsiteX406" fmla="*/ 611029 w 4219575"/>
                <a:gd name="connsiteY406" fmla="*/ 61436 h 66675"/>
                <a:gd name="connsiteX407" fmla="*/ 611029 w 4219575"/>
                <a:gd name="connsiteY407" fmla="*/ 61436 h 66675"/>
                <a:gd name="connsiteX408" fmla="*/ 611029 w 4219575"/>
                <a:gd name="connsiteY408" fmla="*/ 61436 h 66675"/>
                <a:gd name="connsiteX409" fmla="*/ 344329 w 4219575"/>
                <a:gd name="connsiteY409" fmla="*/ 61436 h 66675"/>
                <a:gd name="connsiteX410" fmla="*/ 346234 w 4219575"/>
                <a:gd name="connsiteY410" fmla="*/ 55721 h 66675"/>
                <a:gd name="connsiteX411" fmla="*/ 334804 w 4219575"/>
                <a:gd name="connsiteY411" fmla="*/ 50006 h 66675"/>
                <a:gd name="connsiteX412" fmla="*/ 323374 w 4219575"/>
                <a:gd name="connsiteY412" fmla="*/ 50006 h 66675"/>
                <a:gd name="connsiteX413" fmla="*/ 323374 w 4219575"/>
                <a:gd name="connsiteY413" fmla="*/ 63341 h 66675"/>
                <a:gd name="connsiteX414" fmla="*/ 344329 w 4219575"/>
                <a:gd name="connsiteY414" fmla="*/ 61436 h 66675"/>
                <a:gd name="connsiteX415" fmla="*/ 344329 w 4219575"/>
                <a:gd name="connsiteY415" fmla="*/ 61436 h 66675"/>
                <a:gd name="connsiteX416" fmla="*/ 344329 w 4219575"/>
                <a:gd name="connsiteY416" fmla="*/ 61436 h 66675"/>
                <a:gd name="connsiteX417" fmla="*/ 344329 w 4219575"/>
                <a:gd name="connsiteY417" fmla="*/ 61436 h 66675"/>
                <a:gd name="connsiteX418" fmla="*/ 2146459 w 4219575"/>
                <a:gd name="connsiteY418" fmla="*/ 53816 h 66675"/>
                <a:gd name="connsiteX419" fmla="*/ 2135029 w 4219575"/>
                <a:gd name="connsiteY419" fmla="*/ 59531 h 66675"/>
                <a:gd name="connsiteX420" fmla="*/ 2146459 w 4219575"/>
                <a:gd name="connsiteY420" fmla="*/ 53816 h 66675"/>
                <a:gd name="connsiteX421" fmla="*/ 2146459 w 4219575"/>
                <a:gd name="connsiteY421" fmla="*/ 53816 h 66675"/>
                <a:gd name="connsiteX422" fmla="*/ 2146459 w 4219575"/>
                <a:gd name="connsiteY422" fmla="*/ 53816 h 66675"/>
                <a:gd name="connsiteX423" fmla="*/ 2146459 w 4219575"/>
                <a:gd name="connsiteY423" fmla="*/ 53816 h 66675"/>
                <a:gd name="connsiteX424" fmla="*/ 135731 w 4219575"/>
                <a:gd name="connsiteY424" fmla="*/ 48101 h 66675"/>
                <a:gd name="connsiteX425" fmla="*/ 135731 w 4219575"/>
                <a:gd name="connsiteY425" fmla="*/ 59531 h 66675"/>
                <a:gd name="connsiteX426" fmla="*/ 130016 w 4219575"/>
                <a:gd name="connsiteY426" fmla="*/ 59531 h 66675"/>
                <a:gd name="connsiteX427" fmla="*/ 130016 w 4219575"/>
                <a:gd name="connsiteY427" fmla="*/ 48101 h 66675"/>
                <a:gd name="connsiteX428" fmla="*/ 135731 w 4219575"/>
                <a:gd name="connsiteY428" fmla="*/ 48101 h 66675"/>
                <a:gd name="connsiteX429" fmla="*/ 135731 w 4219575"/>
                <a:gd name="connsiteY429" fmla="*/ 48101 h 66675"/>
                <a:gd name="connsiteX430" fmla="*/ 135731 w 4219575"/>
                <a:gd name="connsiteY430" fmla="*/ 48101 h 66675"/>
                <a:gd name="connsiteX431" fmla="*/ 135731 w 4219575"/>
                <a:gd name="connsiteY431" fmla="*/ 48101 h 66675"/>
                <a:gd name="connsiteX432" fmla="*/ 346234 w 4219575"/>
                <a:gd name="connsiteY432" fmla="*/ 36671 h 66675"/>
                <a:gd name="connsiteX433" fmla="*/ 340519 w 4219575"/>
                <a:gd name="connsiteY433" fmla="*/ 48101 h 66675"/>
                <a:gd name="connsiteX434" fmla="*/ 346234 w 4219575"/>
                <a:gd name="connsiteY434" fmla="*/ 48101 h 66675"/>
                <a:gd name="connsiteX435" fmla="*/ 346234 w 4219575"/>
                <a:gd name="connsiteY435" fmla="*/ 36671 h 66675"/>
                <a:gd name="connsiteX436" fmla="*/ 346234 w 4219575"/>
                <a:gd name="connsiteY436" fmla="*/ 36671 h 66675"/>
                <a:gd name="connsiteX437" fmla="*/ 346234 w 4219575"/>
                <a:gd name="connsiteY437" fmla="*/ 36671 h 66675"/>
                <a:gd name="connsiteX438" fmla="*/ 346234 w 4219575"/>
                <a:gd name="connsiteY438" fmla="*/ 36671 h 66675"/>
                <a:gd name="connsiteX439" fmla="*/ 370999 w 4219575"/>
                <a:gd name="connsiteY439" fmla="*/ 30956 h 66675"/>
                <a:gd name="connsiteX440" fmla="*/ 351949 w 4219575"/>
                <a:gd name="connsiteY440" fmla="*/ 42386 h 66675"/>
                <a:gd name="connsiteX441" fmla="*/ 370999 w 4219575"/>
                <a:gd name="connsiteY441" fmla="*/ 30956 h 66675"/>
                <a:gd name="connsiteX442" fmla="*/ 370999 w 4219575"/>
                <a:gd name="connsiteY442" fmla="*/ 30956 h 66675"/>
                <a:gd name="connsiteX443" fmla="*/ 370999 w 4219575"/>
                <a:gd name="connsiteY443" fmla="*/ 30956 h 66675"/>
                <a:gd name="connsiteX444" fmla="*/ 370999 w 4219575"/>
                <a:gd name="connsiteY444" fmla="*/ 30956 h 66675"/>
                <a:gd name="connsiteX445" fmla="*/ 1605439 w 4219575"/>
                <a:gd name="connsiteY445" fmla="*/ 30956 h 66675"/>
                <a:gd name="connsiteX446" fmla="*/ 1594009 w 4219575"/>
                <a:gd name="connsiteY446" fmla="*/ 30956 h 66675"/>
                <a:gd name="connsiteX447" fmla="*/ 1605439 w 4219575"/>
                <a:gd name="connsiteY447" fmla="*/ 30956 h 66675"/>
                <a:gd name="connsiteX448" fmla="*/ 1605439 w 4219575"/>
                <a:gd name="connsiteY448" fmla="*/ 30956 h 66675"/>
                <a:gd name="connsiteX449" fmla="*/ 1605439 w 4219575"/>
                <a:gd name="connsiteY449" fmla="*/ 30956 h 66675"/>
                <a:gd name="connsiteX450" fmla="*/ 1605439 w 4219575"/>
                <a:gd name="connsiteY450" fmla="*/ 30956 h 66675"/>
                <a:gd name="connsiteX451" fmla="*/ 2935129 w 4219575"/>
                <a:gd name="connsiteY451" fmla="*/ 30956 h 66675"/>
                <a:gd name="connsiteX452" fmla="*/ 2935129 w 4219575"/>
                <a:gd name="connsiteY452" fmla="*/ 42386 h 66675"/>
                <a:gd name="connsiteX453" fmla="*/ 2929414 w 4219575"/>
                <a:gd name="connsiteY453" fmla="*/ 42386 h 66675"/>
                <a:gd name="connsiteX454" fmla="*/ 2929414 w 4219575"/>
                <a:gd name="connsiteY454" fmla="*/ 30956 h 66675"/>
                <a:gd name="connsiteX455" fmla="*/ 2935129 w 4219575"/>
                <a:gd name="connsiteY455" fmla="*/ 30956 h 66675"/>
                <a:gd name="connsiteX456" fmla="*/ 2935129 w 4219575"/>
                <a:gd name="connsiteY456" fmla="*/ 30956 h 66675"/>
                <a:gd name="connsiteX457" fmla="*/ 2935129 w 4219575"/>
                <a:gd name="connsiteY457" fmla="*/ 30956 h 66675"/>
                <a:gd name="connsiteX458" fmla="*/ 2935129 w 4219575"/>
                <a:gd name="connsiteY458" fmla="*/ 30956 h 66675"/>
                <a:gd name="connsiteX459" fmla="*/ 526256 w 4219575"/>
                <a:gd name="connsiteY459" fmla="*/ 23336 h 66675"/>
                <a:gd name="connsiteX460" fmla="*/ 514826 w 4219575"/>
                <a:gd name="connsiteY460" fmla="*/ 29051 h 66675"/>
                <a:gd name="connsiteX461" fmla="*/ 526256 w 4219575"/>
                <a:gd name="connsiteY461" fmla="*/ 23336 h 66675"/>
                <a:gd name="connsiteX462" fmla="*/ 526256 w 4219575"/>
                <a:gd name="connsiteY462" fmla="*/ 23336 h 66675"/>
                <a:gd name="connsiteX463" fmla="*/ 526256 w 4219575"/>
                <a:gd name="connsiteY463" fmla="*/ 23336 h 66675"/>
                <a:gd name="connsiteX464" fmla="*/ 526256 w 4219575"/>
                <a:gd name="connsiteY464" fmla="*/ 23336 h 66675"/>
                <a:gd name="connsiteX465" fmla="*/ 1717834 w 4219575"/>
                <a:gd name="connsiteY465" fmla="*/ 17621 h 66675"/>
                <a:gd name="connsiteX466" fmla="*/ 1655921 w 4219575"/>
                <a:gd name="connsiteY466" fmla="*/ 29051 h 66675"/>
                <a:gd name="connsiteX467" fmla="*/ 1655921 w 4219575"/>
                <a:gd name="connsiteY467" fmla="*/ 34766 h 66675"/>
                <a:gd name="connsiteX468" fmla="*/ 1706404 w 4219575"/>
                <a:gd name="connsiteY468" fmla="*/ 29051 h 66675"/>
                <a:gd name="connsiteX469" fmla="*/ 1731169 w 4219575"/>
                <a:gd name="connsiteY469" fmla="*/ 48101 h 66675"/>
                <a:gd name="connsiteX470" fmla="*/ 1717834 w 4219575"/>
                <a:gd name="connsiteY470" fmla="*/ 17621 h 66675"/>
                <a:gd name="connsiteX471" fmla="*/ 1717834 w 4219575"/>
                <a:gd name="connsiteY471" fmla="*/ 17621 h 66675"/>
                <a:gd name="connsiteX472" fmla="*/ 1717834 w 4219575"/>
                <a:gd name="connsiteY472" fmla="*/ 17621 h 66675"/>
                <a:gd name="connsiteX473" fmla="*/ 1717834 w 4219575"/>
                <a:gd name="connsiteY473" fmla="*/ 17621 h 66675"/>
                <a:gd name="connsiteX474" fmla="*/ 575786 w 4219575"/>
                <a:gd name="connsiteY474" fmla="*/ 11906 h 66675"/>
                <a:gd name="connsiteX475" fmla="*/ 564356 w 4219575"/>
                <a:gd name="connsiteY475" fmla="*/ 17621 h 66675"/>
                <a:gd name="connsiteX476" fmla="*/ 575786 w 4219575"/>
                <a:gd name="connsiteY476" fmla="*/ 11906 h 66675"/>
                <a:gd name="connsiteX477" fmla="*/ 575786 w 4219575"/>
                <a:gd name="connsiteY477" fmla="*/ 11906 h 66675"/>
                <a:gd name="connsiteX478" fmla="*/ 575786 w 4219575"/>
                <a:gd name="connsiteY478" fmla="*/ 11906 h 66675"/>
                <a:gd name="connsiteX479" fmla="*/ 575786 w 4219575"/>
                <a:gd name="connsiteY479" fmla="*/ 11906 h 66675"/>
                <a:gd name="connsiteX480" fmla="*/ 1339691 w 4219575"/>
                <a:gd name="connsiteY480" fmla="*/ 11906 h 66675"/>
                <a:gd name="connsiteX481" fmla="*/ 1333976 w 4219575"/>
                <a:gd name="connsiteY481" fmla="*/ 36671 h 66675"/>
                <a:gd name="connsiteX482" fmla="*/ 1339691 w 4219575"/>
                <a:gd name="connsiteY482" fmla="*/ 11906 h 66675"/>
                <a:gd name="connsiteX483" fmla="*/ 1339691 w 4219575"/>
                <a:gd name="connsiteY483" fmla="*/ 11906 h 66675"/>
                <a:gd name="connsiteX484" fmla="*/ 1339691 w 4219575"/>
                <a:gd name="connsiteY484" fmla="*/ 11906 h 66675"/>
                <a:gd name="connsiteX485" fmla="*/ 1339691 w 4219575"/>
                <a:gd name="connsiteY485" fmla="*/ 11906 h 66675"/>
                <a:gd name="connsiteX486" fmla="*/ 1973104 w 4219575"/>
                <a:gd name="connsiteY486" fmla="*/ 11906 h 66675"/>
                <a:gd name="connsiteX487" fmla="*/ 1961674 w 4219575"/>
                <a:gd name="connsiteY487" fmla="*/ 11906 h 66675"/>
                <a:gd name="connsiteX488" fmla="*/ 1961674 w 4219575"/>
                <a:gd name="connsiteY488" fmla="*/ 23336 h 66675"/>
                <a:gd name="connsiteX489" fmla="*/ 1973104 w 4219575"/>
                <a:gd name="connsiteY489" fmla="*/ 23336 h 66675"/>
                <a:gd name="connsiteX490" fmla="*/ 1973104 w 4219575"/>
                <a:gd name="connsiteY490" fmla="*/ 11906 h 66675"/>
                <a:gd name="connsiteX491" fmla="*/ 1973104 w 4219575"/>
                <a:gd name="connsiteY491" fmla="*/ 11906 h 66675"/>
                <a:gd name="connsiteX492" fmla="*/ 1973104 w 4219575"/>
                <a:gd name="connsiteY492" fmla="*/ 11906 h 66675"/>
                <a:gd name="connsiteX493" fmla="*/ 1973104 w 4219575"/>
                <a:gd name="connsiteY493" fmla="*/ 11906 h 66675"/>
                <a:gd name="connsiteX494" fmla="*/ 2003584 w 4219575"/>
                <a:gd name="connsiteY494" fmla="*/ 11906 h 66675"/>
                <a:gd name="connsiteX495" fmla="*/ 1992154 w 4219575"/>
                <a:gd name="connsiteY495" fmla="*/ 11906 h 66675"/>
                <a:gd name="connsiteX496" fmla="*/ 1997869 w 4219575"/>
                <a:gd name="connsiteY496" fmla="*/ 17621 h 66675"/>
                <a:gd name="connsiteX497" fmla="*/ 2016919 w 4219575"/>
                <a:gd name="connsiteY497" fmla="*/ 23336 h 66675"/>
                <a:gd name="connsiteX498" fmla="*/ 2016919 w 4219575"/>
                <a:gd name="connsiteY498" fmla="*/ 17621 h 66675"/>
                <a:gd name="connsiteX499" fmla="*/ 2003584 w 4219575"/>
                <a:gd name="connsiteY499" fmla="*/ 11906 h 66675"/>
                <a:gd name="connsiteX500" fmla="*/ 2003584 w 4219575"/>
                <a:gd name="connsiteY500" fmla="*/ 11906 h 66675"/>
                <a:gd name="connsiteX501" fmla="*/ 2003584 w 4219575"/>
                <a:gd name="connsiteY501" fmla="*/ 11906 h 66675"/>
                <a:gd name="connsiteX502" fmla="*/ 2003584 w 4219575"/>
                <a:gd name="connsiteY502" fmla="*/ 11906 h 66675"/>
                <a:gd name="connsiteX503" fmla="*/ 2164556 w 4219575"/>
                <a:gd name="connsiteY503" fmla="*/ 11906 h 66675"/>
                <a:gd name="connsiteX504" fmla="*/ 2134076 w 4219575"/>
                <a:gd name="connsiteY504" fmla="*/ 11906 h 66675"/>
                <a:gd name="connsiteX505" fmla="*/ 2164556 w 4219575"/>
                <a:gd name="connsiteY505" fmla="*/ 11906 h 66675"/>
                <a:gd name="connsiteX506" fmla="*/ 2164556 w 4219575"/>
                <a:gd name="connsiteY506" fmla="*/ 11906 h 66675"/>
                <a:gd name="connsiteX507" fmla="*/ 2164556 w 4219575"/>
                <a:gd name="connsiteY507" fmla="*/ 11906 h 66675"/>
                <a:gd name="connsiteX508" fmla="*/ 2164556 w 4219575"/>
                <a:gd name="connsiteY508" fmla="*/ 11906 h 66675"/>
                <a:gd name="connsiteX509" fmla="*/ 2561749 w 4219575"/>
                <a:gd name="connsiteY509" fmla="*/ 11906 h 66675"/>
                <a:gd name="connsiteX510" fmla="*/ 2542699 w 4219575"/>
                <a:gd name="connsiteY510" fmla="*/ 17621 h 66675"/>
                <a:gd name="connsiteX511" fmla="*/ 2561749 w 4219575"/>
                <a:gd name="connsiteY511" fmla="*/ 11906 h 66675"/>
                <a:gd name="connsiteX512" fmla="*/ 2561749 w 4219575"/>
                <a:gd name="connsiteY512" fmla="*/ 11906 h 66675"/>
                <a:gd name="connsiteX513" fmla="*/ 2561749 w 4219575"/>
                <a:gd name="connsiteY513" fmla="*/ 11906 h 66675"/>
                <a:gd name="connsiteX514" fmla="*/ 2561749 w 4219575"/>
                <a:gd name="connsiteY514" fmla="*/ 11906 h 66675"/>
                <a:gd name="connsiteX515" fmla="*/ 2717006 w 4219575"/>
                <a:gd name="connsiteY515" fmla="*/ 11906 h 66675"/>
                <a:gd name="connsiteX516" fmla="*/ 2717006 w 4219575"/>
                <a:gd name="connsiteY516" fmla="*/ 36671 h 66675"/>
                <a:gd name="connsiteX517" fmla="*/ 2679859 w 4219575"/>
                <a:gd name="connsiteY517" fmla="*/ 48101 h 66675"/>
                <a:gd name="connsiteX518" fmla="*/ 2660809 w 4219575"/>
                <a:gd name="connsiteY518" fmla="*/ 17621 h 66675"/>
                <a:gd name="connsiteX519" fmla="*/ 2672239 w 4219575"/>
                <a:gd name="connsiteY519" fmla="*/ 17621 h 66675"/>
                <a:gd name="connsiteX520" fmla="*/ 2702719 w 4219575"/>
                <a:gd name="connsiteY520" fmla="*/ 17621 h 66675"/>
                <a:gd name="connsiteX521" fmla="*/ 2717006 w 4219575"/>
                <a:gd name="connsiteY521" fmla="*/ 11906 h 66675"/>
                <a:gd name="connsiteX522" fmla="*/ 2717006 w 4219575"/>
                <a:gd name="connsiteY522" fmla="*/ 11906 h 66675"/>
                <a:gd name="connsiteX523" fmla="*/ 2717006 w 4219575"/>
                <a:gd name="connsiteY523" fmla="*/ 11906 h 66675"/>
                <a:gd name="connsiteX524" fmla="*/ 2717006 w 4219575"/>
                <a:gd name="connsiteY524" fmla="*/ 11906 h 66675"/>
                <a:gd name="connsiteX525" fmla="*/ 2747486 w 4219575"/>
                <a:gd name="connsiteY525" fmla="*/ 11906 h 66675"/>
                <a:gd name="connsiteX526" fmla="*/ 2728436 w 4219575"/>
                <a:gd name="connsiteY526" fmla="*/ 11906 h 66675"/>
                <a:gd name="connsiteX527" fmla="*/ 2747486 w 4219575"/>
                <a:gd name="connsiteY527" fmla="*/ 11906 h 66675"/>
                <a:gd name="connsiteX528" fmla="*/ 2747486 w 4219575"/>
                <a:gd name="connsiteY528" fmla="*/ 11906 h 66675"/>
                <a:gd name="connsiteX529" fmla="*/ 2747486 w 4219575"/>
                <a:gd name="connsiteY529" fmla="*/ 11906 h 66675"/>
                <a:gd name="connsiteX530" fmla="*/ 2747486 w 4219575"/>
                <a:gd name="connsiteY530" fmla="*/ 119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4219575" h="66675">
                  <a:moveTo>
                    <a:pt x="4182904" y="10001"/>
                  </a:moveTo>
                  <a:lnTo>
                    <a:pt x="4182904" y="11906"/>
                  </a:lnTo>
                  <a:lnTo>
                    <a:pt x="4177189" y="11906"/>
                  </a:lnTo>
                  <a:lnTo>
                    <a:pt x="4177189" y="10001"/>
                  </a:lnTo>
                  <a:lnTo>
                    <a:pt x="4119086" y="10001"/>
                  </a:lnTo>
                  <a:cubicBezTo>
                    <a:pt x="4119086" y="13811"/>
                    <a:pt x="4119086" y="17621"/>
                    <a:pt x="4120991" y="23336"/>
                  </a:cubicBezTo>
                  <a:lnTo>
                    <a:pt x="4115277" y="23336"/>
                  </a:lnTo>
                  <a:cubicBezTo>
                    <a:pt x="4111466" y="11906"/>
                    <a:pt x="4113371" y="17621"/>
                    <a:pt x="4109561" y="11906"/>
                  </a:cubicBezTo>
                  <a:cubicBezTo>
                    <a:pt x="4109561" y="30956"/>
                    <a:pt x="4109561" y="48101"/>
                    <a:pt x="4107656" y="62389"/>
                  </a:cubicBezTo>
                  <a:lnTo>
                    <a:pt x="4134327" y="62389"/>
                  </a:lnTo>
                  <a:lnTo>
                    <a:pt x="4134327" y="62389"/>
                  </a:lnTo>
                  <a:cubicBezTo>
                    <a:pt x="4141946" y="47149"/>
                    <a:pt x="4145756" y="52864"/>
                    <a:pt x="4153377" y="37624"/>
                  </a:cubicBezTo>
                  <a:cubicBezTo>
                    <a:pt x="4138136" y="30004"/>
                    <a:pt x="4147661" y="31909"/>
                    <a:pt x="4141946" y="12859"/>
                  </a:cubicBezTo>
                  <a:lnTo>
                    <a:pt x="4153377" y="12859"/>
                  </a:lnTo>
                  <a:cubicBezTo>
                    <a:pt x="4168616" y="24289"/>
                    <a:pt x="4170521" y="20479"/>
                    <a:pt x="4190524" y="18574"/>
                  </a:cubicBezTo>
                  <a:lnTo>
                    <a:pt x="4190524" y="24289"/>
                  </a:lnTo>
                  <a:cubicBezTo>
                    <a:pt x="4177189" y="33814"/>
                    <a:pt x="4192429" y="33814"/>
                    <a:pt x="4201954" y="54769"/>
                  </a:cubicBezTo>
                  <a:cubicBezTo>
                    <a:pt x="4182904" y="54769"/>
                    <a:pt x="4180999" y="52864"/>
                    <a:pt x="4175284" y="60484"/>
                  </a:cubicBezTo>
                  <a:lnTo>
                    <a:pt x="4216241" y="60484"/>
                  </a:lnTo>
                  <a:cubicBezTo>
                    <a:pt x="4210527" y="45244"/>
                    <a:pt x="4208622" y="26194"/>
                    <a:pt x="4204811" y="8096"/>
                  </a:cubicBezTo>
                  <a:lnTo>
                    <a:pt x="4182904" y="10001"/>
                  </a:lnTo>
                  <a:lnTo>
                    <a:pt x="4182904" y="10001"/>
                  </a:lnTo>
                  <a:lnTo>
                    <a:pt x="4182904" y="10001"/>
                  </a:lnTo>
                  <a:lnTo>
                    <a:pt x="4182904" y="10001"/>
                  </a:lnTo>
                  <a:close/>
                  <a:moveTo>
                    <a:pt x="3168491" y="10001"/>
                  </a:moveTo>
                  <a:lnTo>
                    <a:pt x="3164681" y="23336"/>
                  </a:lnTo>
                  <a:lnTo>
                    <a:pt x="3158966" y="23336"/>
                  </a:lnTo>
                  <a:lnTo>
                    <a:pt x="3158966" y="10001"/>
                  </a:lnTo>
                  <a:lnTo>
                    <a:pt x="3141821" y="10001"/>
                  </a:lnTo>
                  <a:cubicBezTo>
                    <a:pt x="3134201" y="32861"/>
                    <a:pt x="3128486" y="50006"/>
                    <a:pt x="3079909" y="48101"/>
                  </a:cubicBezTo>
                  <a:cubicBezTo>
                    <a:pt x="3074194" y="53816"/>
                    <a:pt x="3078004" y="50006"/>
                    <a:pt x="3068479" y="53816"/>
                  </a:cubicBezTo>
                  <a:cubicBezTo>
                    <a:pt x="3068479" y="55721"/>
                    <a:pt x="3066574" y="57626"/>
                    <a:pt x="3066574" y="59531"/>
                  </a:cubicBezTo>
                  <a:lnTo>
                    <a:pt x="3138011" y="59531"/>
                  </a:lnTo>
                  <a:lnTo>
                    <a:pt x="3138011" y="59531"/>
                  </a:lnTo>
                  <a:lnTo>
                    <a:pt x="3138011" y="59531"/>
                  </a:lnTo>
                  <a:lnTo>
                    <a:pt x="3168491" y="59531"/>
                  </a:lnTo>
                  <a:cubicBezTo>
                    <a:pt x="3174206" y="40481"/>
                    <a:pt x="3179921" y="19526"/>
                    <a:pt x="3187541" y="9049"/>
                  </a:cubicBezTo>
                  <a:lnTo>
                    <a:pt x="3187541" y="14764"/>
                  </a:lnTo>
                  <a:lnTo>
                    <a:pt x="3193256" y="14764"/>
                  </a:lnTo>
                  <a:lnTo>
                    <a:pt x="3193256" y="9049"/>
                  </a:lnTo>
                  <a:lnTo>
                    <a:pt x="3195161" y="7144"/>
                  </a:lnTo>
                  <a:lnTo>
                    <a:pt x="3168491" y="10001"/>
                  </a:lnTo>
                  <a:lnTo>
                    <a:pt x="3168491" y="10001"/>
                  </a:lnTo>
                  <a:lnTo>
                    <a:pt x="3168491" y="10001"/>
                  </a:lnTo>
                  <a:lnTo>
                    <a:pt x="3168491" y="10001"/>
                  </a:lnTo>
                  <a:close/>
                  <a:moveTo>
                    <a:pt x="2937034" y="10001"/>
                  </a:moveTo>
                  <a:cubicBezTo>
                    <a:pt x="2929414" y="15716"/>
                    <a:pt x="2919889" y="21431"/>
                    <a:pt x="2910364" y="23336"/>
                  </a:cubicBezTo>
                  <a:cubicBezTo>
                    <a:pt x="2902744" y="8096"/>
                    <a:pt x="2895124" y="6191"/>
                    <a:pt x="2885599" y="11906"/>
                  </a:cubicBezTo>
                  <a:cubicBezTo>
                    <a:pt x="2879884" y="17621"/>
                    <a:pt x="2883694" y="13811"/>
                    <a:pt x="2879884" y="23336"/>
                  </a:cubicBezTo>
                  <a:lnTo>
                    <a:pt x="2904649" y="23336"/>
                  </a:lnTo>
                  <a:cubicBezTo>
                    <a:pt x="2906554" y="36671"/>
                    <a:pt x="2906554" y="34766"/>
                    <a:pt x="2910364" y="42386"/>
                  </a:cubicBezTo>
                  <a:lnTo>
                    <a:pt x="2910364" y="48101"/>
                  </a:lnTo>
                  <a:lnTo>
                    <a:pt x="2929414" y="48101"/>
                  </a:lnTo>
                  <a:cubicBezTo>
                    <a:pt x="2929414" y="51911"/>
                    <a:pt x="2929414" y="57626"/>
                    <a:pt x="2929414" y="61436"/>
                  </a:cubicBezTo>
                  <a:lnTo>
                    <a:pt x="2952274" y="61436"/>
                  </a:lnTo>
                  <a:cubicBezTo>
                    <a:pt x="2954179" y="44291"/>
                    <a:pt x="2950369" y="25241"/>
                    <a:pt x="2946559" y="10954"/>
                  </a:cubicBezTo>
                  <a:cubicBezTo>
                    <a:pt x="2963704" y="12859"/>
                    <a:pt x="2967514" y="14764"/>
                    <a:pt x="2973229" y="9049"/>
                  </a:cubicBezTo>
                  <a:lnTo>
                    <a:pt x="2937034" y="9049"/>
                  </a:lnTo>
                  <a:lnTo>
                    <a:pt x="2937034" y="10001"/>
                  </a:lnTo>
                  <a:lnTo>
                    <a:pt x="2937034" y="10001"/>
                  </a:lnTo>
                  <a:lnTo>
                    <a:pt x="2937034" y="10001"/>
                  </a:lnTo>
                  <a:close/>
                  <a:moveTo>
                    <a:pt x="2844641" y="10001"/>
                  </a:moveTo>
                  <a:cubicBezTo>
                    <a:pt x="2846546" y="11906"/>
                    <a:pt x="2846546" y="15716"/>
                    <a:pt x="2848451" y="17621"/>
                  </a:cubicBezTo>
                  <a:cubicBezTo>
                    <a:pt x="2837021" y="17621"/>
                    <a:pt x="2817971" y="19526"/>
                    <a:pt x="2811304" y="23336"/>
                  </a:cubicBezTo>
                  <a:cubicBezTo>
                    <a:pt x="2807494" y="19526"/>
                    <a:pt x="2801779" y="13811"/>
                    <a:pt x="2797969" y="10001"/>
                  </a:cubicBezTo>
                  <a:lnTo>
                    <a:pt x="2444591" y="10001"/>
                  </a:lnTo>
                  <a:cubicBezTo>
                    <a:pt x="2463641" y="21431"/>
                    <a:pt x="2475071" y="40481"/>
                    <a:pt x="2485549" y="62389"/>
                  </a:cubicBezTo>
                  <a:lnTo>
                    <a:pt x="2532221" y="62389"/>
                  </a:lnTo>
                  <a:lnTo>
                    <a:pt x="2532221" y="62389"/>
                  </a:lnTo>
                  <a:lnTo>
                    <a:pt x="2537936" y="62389"/>
                  </a:lnTo>
                  <a:lnTo>
                    <a:pt x="2537936" y="62389"/>
                  </a:lnTo>
                  <a:lnTo>
                    <a:pt x="2578894" y="62389"/>
                  </a:lnTo>
                  <a:cubicBezTo>
                    <a:pt x="2576989" y="54769"/>
                    <a:pt x="2575084" y="52864"/>
                    <a:pt x="2569369" y="43339"/>
                  </a:cubicBezTo>
                  <a:cubicBezTo>
                    <a:pt x="2601754" y="37624"/>
                    <a:pt x="2578894" y="31909"/>
                    <a:pt x="2599849" y="24289"/>
                  </a:cubicBezTo>
                  <a:cubicBezTo>
                    <a:pt x="2607469" y="18574"/>
                    <a:pt x="2628424" y="14764"/>
                    <a:pt x="2636996" y="12859"/>
                  </a:cubicBezTo>
                  <a:lnTo>
                    <a:pt x="2636996" y="24289"/>
                  </a:lnTo>
                  <a:lnTo>
                    <a:pt x="2644616" y="24289"/>
                  </a:lnTo>
                  <a:cubicBezTo>
                    <a:pt x="2646521" y="35719"/>
                    <a:pt x="2635091" y="28099"/>
                    <a:pt x="2644616" y="35719"/>
                  </a:cubicBezTo>
                  <a:cubicBezTo>
                    <a:pt x="2635091" y="45244"/>
                    <a:pt x="2633186" y="39529"/>
                    <a:pt x="2625566" y="54769"/>
                  </a:cubicBezTo>
                  <a:cubicBezTo>
                    <a:pt x="2635091" y="56674"/>
                    <a:pt x="2640806" y="58579"/>
                    <a:pt x="2646521" y="60484"/>
                  </a:cubicBezTo>
                  <a:lnTo>
                    <a:pt x="2729389" y="60484"/>
                  </a:lnTo>
                  <a:lnTo>
                    <a:pt x="2729389" y="60484"/>
                  </a:lnTo>
                  <a:cubicBezTo>
                    <a:pt x="2716054" y="58579"/>
                    <a:pt x="2717959" y="58579"/>
                    <a:pt x="2710339" y="54769"/>
                  </a:cubicBezTo>
                  <a:cubicBezTo>
                    <a:pt x="2727484" y="43339"/>
                    <a:pt x="2738914" y="31909"/>
                    <a:pt x="2760821" y="24289"/>
                  </a:cubicBezTo>
                  <a:cubicBezTo>
                    <a:pt x="2774156" y="35719"/>
                    <a:pt x="2793206" y="37624"/>
                    <a:pt x="2803684" y="54769"/>
                  </a:cubicBezTo>
                  <a:cubicBezTo>
                    <a:pt x="2807494" y="56674"/>
                    <a:pt x="2807494" y="56674"/>
                    <a:pt x="2809399" y="60484"/>
                  </a:cubicBezTo>
                  <a:cubicBezTo>
                    <a:pt x="2807494" y="60484"/>
                    <a:pt x="2805589" y="60484"/>
                    <a:pt x="2805589" y="60484"/>
                  </a:cubicBezTo>
                  <a:lnTo>
                    <a:pt x="2867501" y="60484"/>
                  </a:lnTo>
                  <a:cubicBezTo>
                    <a:pt x="2865596" y="58579"/>
                    <a:pt x="2863691" y="56674"/>
                    <a:pt x="2859881" y="54769"/>
                  </a:cubicBezTo>
                  <a:cubicBezTo>
                    <a:pt x="2875121" y="54769"/>
                    <a:pt x="2882741" y="54769"/>
                    <a:pt x="2890361" y="49054"/>
                  </a:cubicBezTo>
                  <a:lnTo>
                    <a:pt x="2878931" y="49054"/>
                  </a:lnTo>
                  <a:cubicBezTo>
                    <a:pt x="2869406" y="37624"/>
                    <a:pt x="2873216" y="41434"/>
                    <a:pt x="2854166" y="37624"/>
                  </a:cubicBezTo>
                  <a:lnTo>
                    <a:pt x="2854166" y="18574"/>
                  </a:lnTo>
                  <a:cubicBezTo>
                    <a:pt x="2867501" y="16669"/>
                    <a:pt x="2865596" y="16669"/>
                    <a:pt x="2873216" y="12859"/>
                  </a:cubicBezTo>
                  <a:lnTo>
                    <a:pt x="2875121" y="10954"/>
                  </a:lnTo>
                  <a:lnTo>
                    <a:pt x="2844641" y="10954"/>
                  </a:lnTo>
                  <a:lnTo>
                    <a:pt x="2844641" y="10001"/>
                  </a:lnTo>
                  <a:lnTo>
                    <a:pt x="2844641" y="10001"/>
                  </a:lnTo>
                  <a:lnTo>
                    <a:pt x="2844641" y="10001"/>
                  </a:lnTo>
                  <a:close/>
                  <a:moveTo>
                    <a:pt x="2396014" y="10001"/>
                  </a:moveTo>
                  <a:cubicBezTo>
                    <a:pt x="2397919" y="10001"/>
                    <a:pt x="2399824" y="11906"/>
                    <a:pt x="2401729" y="11906"/>
                  </a:cubicBezTo>
                  <a:cubicBezTo>
                    <a:pt x="2413159" y="17621"/>
                    <a:pt x="2457926" y="68104"/>
                    <a:pt x="2463641" y="53816"/>
                  </a:cubicBezTo>
                  <a:cubicBezTo>
                    <a:pt x="2467451" y="51911"/>
                    <a:pt x="2467451" y="51911"/>
                    <a:pt x="2469356" y="48101"/>
                  </a:cubicBezTo>
                  <a:cubicBezTo>
                    <a:pt x="2450306" y="36671"/>
                    <a:pt x="2436971" y="19526"/>
                    <a:pt x="2416969" y="10001"/>
                  </a:cubicBezTo>
                  <a:lnTo>
                    <a:pt x="2396014" y="10001"/>
                  </a:lnTo>
                  <a:lnTo>
                    <a:pt x="2396014" y="10001"/>
                  </a:lnTo>
                  <a:lnTo>
                    <a:pt x="2396014" y="10001"/>
                  </a:lnTo>
                  <a:lnTo>
                    <a:pt x="2396014" y="10001"/>
                  </a:lnTo>
                  <a:close/>
                  <a:moveTo>
                    <a:pt x="2076926" y="10001"/>
                  </a:moveTo>
                  <a:cubicBezTo>
                    <a:pt x="2076926" y="15716"/>
                    <a:pt x="2084546" y="11906"/>
                    <a:pt x="2076926" y="17621"/>
                  </a:cubicBezTo>
                  <a:lnTo>
                    <a:pt x="2076926" y="11906"/>
                  </a:lnTo>
                  <a:lnTo>
                    <a:pt x="2071211" y="11906"/>
                  </a:lnTo>
                  <a:lnTo>
                    <a:pt x="2071211" y="17621"/>
                  </a:lnTo>
                  <a:cubicBezTo>
                    <a:pt x="2063591" y="29051"/>
                    <a:pt x="2057876" y="44291"/>
                    <a:pt x="2050256" y="62389"/>
                  </a:cubicBezTo>
                  <a:lnTo>
                    <a:pt x="2158841" y="62389"/>
                  </a:lnTo>
                  <a:lnTo>
                    <a:pt x="2158841" y="62389"/>
                  </a:lnTo>
                  <a:cubicBezTo>
                    <a:pt x="2191226" y="60484"/>
                    <a:pt x="2199799" y="52864"/>
                    <a:pt x="2201704" y="20479"/>
                  </a:cubicBezTo>
                  <a:cubicBezTo>
                    <a:pt x="2215039" y="18574"/>
                    <a:pt x="2213134" y="18574"/>
                    <a:pt x="2220754" y="14764"/>
                  </a:cubicBezTo>
                  <a:lnTo>
                    <a:pt x="2183606" y="14764"/>
                  </a:lnTo>
                  <a:lnTo>
                    <a:pt x="2183606" y="26194"/>
                  </a:lnTo>
                  <a:cubicBezTo>
                    <a:pt x="2195036" y="30004"/>
                    <a:pt x="2189321" y="28099"/>
                    <a:pt x="2195036" y="31909"/>
                  </a:cubicBezTo>
                  <a:lnTo>
                    <a:pt x="2183606" y="31909"/>
                  </a:lnTo>
                  <a:cubicBezTo>
                    <a:pt x="2174081" y="18574"/>
                    <a:pt x="2175986" y="35719"/>
                    <a:pt x="2172176" y="20479"/>
                  </a:cubicBezTo>
                  <a:cubicBezTo>
                    <a:pt x="2177891" y="16669"/>
                    <a:pt x="2177891" y="14764"/>
                    <a:pt x="2181701" y="12859"/>
                  </a:cubicBezTo>
                  <a:lnTo>
                    <a:pt x="2076926" y="10001"/>
                  </a:lnTo>
                  <a:lnTo>
                    <a:pt x="2076926" y="10001"/>
                  </a:lnTo>
                  <a:lnTo>
                    <a:pt x="2076926" y="10001"/>
                  </a:lnTo>
                  <a:lnTo>
                    <a:pt x="2076926" y="10001"/>
                  </a:lnTo>
                  <a:close/>
                  <a:moveTo>
                    <a:pt x="1802606" y="10001"/>
                  </a:moveTo>
                  <a:cubicBezTo>
                    <a:pt x="1804511" y="19526"/>
                    <a:pt x="1802606" y="30956"/>
                    <a:pt x="1804511" y="36671"/>
                  </a:cubicBezTo>
                  <a:cubicBezTo>
                    <a:pt x="1817846" y="48101"/>
                    <a:pt x="1834991" y="34766"/>
                    <a:pt x="1841659" y="61436"/>
                  </a:cubicBezTo>
                  <a:lnTo>
                    <a:pt x="1841659" y="61436"/>
                  </a:lnTo>
                  <a:lnTo>
                    <a:pt x="1853089" y="61436"/>
                  </a:lnTo>
                  <a:cubicBezTo>
                    <a:pt x="1856899" y="46196"/>
                    <a:pt x="1851184" y="27146"/>
                    <a:pt x="1843564" y="9049"/>
                  </a:cubicBezTo>
                  <a:lnTo>
                    <a:pt x="1802606" y="9049"/>
                  </a:lnTo>
                  <a:lnTo>
                    <a:pt x="1802606" y="10001"/>
                  </a:lnTo>
                  <a:lnTo>
                    <a:pt x="1802606" y="10001"/>
                  </a:lnTo>
                  <a:lnTo>
                    <a:pt x="1802606" y="10001"/>
                  </a:lnTo>
                  <a:close/>
                  <a:moveTo>
                    <a:pt x="1610201" y="10001"/>
                  </a:moveTo>
                  <a:cubicBezTo>
                    <a:pt x="1608296" y="13811"/>
                    <a:pt x="1608296" y="19526"/>
                    <a:pt x="1606391" y="23336"/>
                  </a:cubicBezTo>
                  <a:cubicBezTo>
                    <a:pt x="1593056" y="13811"/>
                    <a:pt x="1594961" y="11906"/>
                    <a:pt x="1569244" y="11906"/>
                  </a:cubicBezTo>
                  <a:lnTo>
                    <a:pt x="1569244" y="10001"/>
                  </a:lnTo>
                  <a:lnTo>
                    <a:pt x="1540669" y="10001"/>
                  </a:lnTo>
                  <a:cubicBezTo>
                    <a:pt x="1536859" y="27146"/>
                    <a:pt x="1536859" y="44291"/>
                    <a:pt x="1538764" y="62389"/>
                  </a:cubicBezTo>
                  <a:lnTo>
                    <a:pt x="1552099" y="62389"/>
                  </a:lnTo>
                  <a:lnTo>
                    <a:pt x="1552099" y="62389"/>
                  </a:lnTo>
                  <a:lnTo>
                    <a:pt x="1563529" y="62389"/>
                  </a:lnTo>
                  <a:lnTo>
                    <a:pt x="1563529" y="62389"/>
                  </a:lnTo>
                  <a:lnTo>
                    <a:pt x="1625441" y="62389"/>
                  </a:lnTo>
                  <a:cubicBezTo>
                    <a:pt x="1629251" y="47149"/>
                    <a:pt x="1634966" y="31909"/>
                    <a:pt x="1638776" y="17621"/>
                  </a:cubicBezTo>
                  <a:cubicBezTo>
                    <a:pt x="1648301" y="15716"/>
                    <a:pt x="1657826" y="13811"/>
                    <a:pt x="1671161" y="10001"/>
                  </a:cubicBezTo>
                  <a:lnTo>
                    <a:pt x="1610201" y="10001"/>
                  </a:lnTo>
                  <a:lnTo>
                    <a:pt x="1610201" y="10001"/>
                  </a:lnTo>
                  <a:lnTo>
                    <a:pt x="1610201" y="10001"/>
                  </a:lnTo>
                  <a:lnTo>
                    <a:pt x="1610201" y="10001"/>
                  </a:lnTo>
                  <a:close/>
                  <a:moveTo>
                    <a:pt x="1490186" y="10001"/>
                  </a:moveTo>
                  <a:cubicBezTo>
                    <a:pt x="1495901" y="15716"/>
                    <a:pt x="1503521" y="23336"/>
                    <a:pt x="1513046" y="30956"/>
                  </a:cubicBezTo>
                  <a:cubicBezTo>
                    <a:pt x="1516856" y="19526"/>
                    <a:pt x="1516856" y="15716"/>
                    <a:pt x="1522571" y="10001"/>
                  </a:cubicBezTo>
                  <a:lnTo>
                    <a:pt x="1490186" y="10001"/>
                  </a:lnTo>
                  <a:lnTo>
                    <a:pt x="1490186" y="10001"/>
                  </a:lnTo>
                  <a:lnTo>
                    <a:pt x="1490186" y="10001"/>
                  </a:lnTo>
                  <a:lnTo>
                    <a:pt x="1490186" y="10001"/>
                  </a:lnTo>
                  <a:close/>
                  <a:moveTo>
                    <a:pt x="1428274" y="10001"/>
                  </a:moveTo>
                  <a:lnTo>
                    <a:pt x="1426369" y="11906"/>
                  </a:lnTo>
                  <a:cubicBezTo>
                    <a:pt x="1443514" y="19526"/>
                    <a:pt x="1449229" y="27146"/>
                    <a:pt x="1456849" y="42386"/>
                  </a:cubicBezTo>
                  <a:lnTo>
                    <a:pt x="1451134" y="42386"/>
                  </a:lnTo>
                  <a:lnTo>
                    <a:pt x="1451134" y="36671"/>
                  </a:lnTo>
                  <a:lnTo>
                    <a:pt x="1439704" y="42386"/>
                  </a:lnTo>
                  <a:lnTo>
                    <a:pt x="1439704" y="36671"/>
                  </a:lnTo>
                  <a:lnTo>
                    <a:pt x="1445419" y="36671"/>
                  </a:lnTo>
                  <a:cubicBezTo>
                    <a:pt x="1451134" y="30956"/>
                    <a:pt x="1439704" y="30956"/>
                    <a:pt x="1439704" y="30956"/>
                  </a:cubicBezTo>
                  <a:cubicBezTo>
                    <a:pt x="1428274" y="23336"/>
                    <a:pt x="1418749" y="17621"/>
                    <a:pt x="1407319" y="10001"/>
                  </a:cubicBezTo>
                  <a:lnTo>
                    <a:pt x="1322546" y="10001"/>
                  </a:lnTo>
                  <a:lnTo>
                    <a:pt x="1322546" y="56674"/>
                  </a:lnTo>
                  <a:cubicBezTo>
                    <a:pt x="1297781" y="56674"/>
                    <a:pt x="1281589" y="56674"/>
                    <a:pt x="1272064" y="50959"/>
                  </a:cubicBezTo>
                  <a:cubicBezTo>
                    <a:pt x="1262539" y="41434"/>
                    <a:pt x="1253014" y="33814"/>
                    <a:pt x="1247299" y="20479"/>
                  </a:cubicBezTo>
                  <a:cubicBezTo>
                    <a:pt x="1249204" y="18574"/>
                    <a:pt x="1249204" y="14764"/>
                    <a:pt x="1251109" y="12859"/>
                  </a:cubicBezTo>
                  <a:lnTo>
                    <a:pt x="1241584" y="12859"/>
                  </a:lnTo>
                  <a:lnTo>
                    <a:pt x="1241584" y="14764"/>
                  </a:lnTo>
                  <a:cubicBezTo>
                    <a:pt x="1232059" y="18574"/>
                    <a:pt x="1232059" y="18574"/>
                    <a:pt x="1216819" y="20479"/>
                  </a:cubicBezTo>
                  <a:lnTo>
                    <a:pt x="1216819" y="14764"/>
                  </a:lnTo>
                  <a:cubicBezTo>
                    <a:pt x="1216819" y="14764"/>
                    <a:pt x="1216819" y="12859"/>
                    <a:pt x="1218724" y="12859"/>
                  </a:cubicBezTo>
                  <a:lnTo>
                    <a:pt x="1201579" y="12859"/>
                  </a:lnTo>
                  <a:cubicBezTo>
                    <a:pt x="1205389" y="16669"/>
                    <a:pt x="1209199" y="22384"/>
                    <a:pt x="1211104" y="33814"/>
                  </a:cubicBezTo>
                  <a:cubicBezTo>
                    <a:pt x="1188244" y="31909"/>
                    <a:pt x="1195864" y="24289"/>
                    <a:pt x="1180624" y="39529"/>
                  </a:cubicBezTo>
                  <a:cubicBezTo>
                    <a:pt x="1173004" y="47149"/>
                    <a:pt x="1182529" y="56674"/>
                    <a:pt x="1174909" y="64294"/>
                  </a:cubicBezTo>
                  <a:cubicBezTo>
                    <a:pt x="1157764" y="52864"/>
                    <a:pt x="1142524" y="58579"/>
                    <a:pt x="1126331" y="64294"/>
                  </a:cubicBezTo>
                  <a:lnTo>
                    <a:pt x="1234916" y="64294"/>
                  </a:lnTo>
                  <a:cubicBezTo>
                    <a:pt x="1229201" y="58579"/>
                    <a:pt x="1227296" y="56674"/>
                    <a:pt x="1225391" y="39529"/>
                  </a:cubicBezTo>
                  <a:cubicBezTo>
                    <a:pt x="1238726" y="33814"/>
                    <a:pt x="1234916" y="33814"/>
                    <a:pt x="1244441" y="28099"/>
                  </a:cubicBezTo>
                  <a:cubicBezTo>
                    <a:pt x="1244441" y="39529"/>
                    <a:pt x="1250156" y="56674"/>
                    <a:pt x="1252061" y="64294"/>
                  </a:cubicBezTo>
                  <a:lnTo>
                    <a:pt x="1443514" y="64294"/>
                  </a:lnTo>
                  <a:lnTo>
                    <a:pt x="1443514" y="64294"/>
                  </a:lnTo>
                  <a:cubicBezTo>
                    <a:pt x="1428274" y="56674"/>
                    <a:pt x="1432084" y="58579"/>
                    <a:pt x="1424464" y="45244"/>
                  </a:cubicBezTo>
                  <a:lnTo>
                    <a:pt x="1428274" y="45244"/>
                  </a:lnTo>
                  <a:cubicBezTo>
                    <a:pt x="1435894" y="52864"/>
                    <a:pt x="1445419" y="60484"/>
                    <a:pt x="1456849" y="64294"/>
                  </a:cubicBezTo>
                  <a:lnTo>
                    <a:pt x="1477804" y="64294"/>
                  </a:lnTo>
                  <a:cubicBezTo>
                    <a:pt x="1477804" y="56674"/>
                    <a:pt x="1475899" y="62389"/>
                    <a:pt x="1489234" y="58579"/>
                  </a:cubicBezTo>
                  <a:cubicBezTo>
                    <a:pt x="1491139" y="62389"/>
                    <a:pt x="1491139" y="62389"/>
                    <a:pt x="1494949" y="64294"/>
                  </a:cubicBezTo>
                  <a:lnTo>
                    <a:pt x="1494949" y="39529"/>
                  </a:lnTo>
                  <a:cubicBezTo>
                    <a:pt x="1483519" y="31909"/>
                    <a:pt x="1472089" y="24289"/>
                    <a:pt x="1462564" y="12859"/>
                  </a:cubicBezTo>
                  <a:lnTo>
                    <a:pt x="1428274" y="10001"/>
                  </a:lnTo>
                  <a:lnTo>
                    <a:pt x="1428274" y="10001"/>
                  </a:lnTo>
                  <a:lnTo>
                    <a:pt x="1428274" y="10001"/>
                  </a:lnTo>
                  <a:lnTo>
                    <a:pt x="1428274" y="10001"/>
                  </a:lnTo>
                  <a:close/>
                  <a:moveTo>
                    <a:pt x="1086326" y="10001"/>
                  </a:moveTo>
                  <a:cubicBezTo>
                    <a:pt x="1088231" y="17621"/>
                    <a:pt x="1090136" y="25241"/>
                    <a:pt x="1092041" y="36671"/>
                  </a:cubicBezTo>
                  <a:lnTo>
                    <a:pt x="1086326" y="36671"/>
                  </a:lnTo>
                  <a:lnTo>
                    <a:pt x="1080611" y="17621"/>
                  </a:lnTo>
                  <a:cubicBezTo>
                    <a:pt x="1055846" y="30956"/>
                    <a:pt x="1039654" y="50006"/>
                    <a:pt x="1024414" y="42386"/>
                  </a:cubicBezTo>
                  <a:cubicBezTo>
                    <a:pt x="1007269" y="34766"/>
                    <a:pt x="1007269" y="32861"/>
                    <a:pt x="999649" y="17621"/>
                  </a:cubicBezTo>
                  <a:lnTo>
                    <a:pt x="993934" y="17621"/>
                  </a:lnTo>
                  <a:cubicBezTo>
                    <a:pt x="992029" y="30956"/>
                    <a:pt x="992029" y="29051"/>
                    <a:pt x="988219" y="36671"/>
                  </a:cubicBezTo>
                  <a:cubicBezTo>
                    <a:pt x="988219" y="27146"/>
                    <a:pt x="990124" y="17621"/>
                    <a:pt x="988219" y="10001"/>
                  </a:cubicBezTo>
                  <a:lnTo>
                    <a:pt x="965359" y="10001"/>
                  </a:lnTo>
                  <a:cubicBezTo>
                    <a:pt x="972979" y="30956"/>
                    <a:pt x="988219" y="42386"/>
                    <a:pt x="997744" y="62389"/>
                  </a:cubicBezTo>
                  <a:lnTo>
                    <a:pt x="1038701" y="62389"/>
                  </a:lnTo>
                  <a:cubicBezTo>
                    <a:pt x="1042511" y="60484"/>
                    <a:pt x="1046321" y="58579"/>
                    <a:pt x="1050131" y="56674"/>
                  </a:cubicBezTo>
                  <a:cubicBezTo>
                    <a:pt x="1048226" y="60484"/>
                    <a:pt x="1046321" y="62389"/>
                    <a:pt x="1044416" y="62389"/>
                  </a:cubicBezTo>
                  <a:lnTo>
                    <a:pt x="1094899" y="62389"/>
                  </a:lnTo>
                  <a:cubicBezTo>
                    <a:pt x="1094899" y="60484"/>
                    <a:pt x="1096804" y="58579"/>
                    <a:pt x="1098709" y="56674"/>
                  </a:cubicBezTo>
                  <a:cubicBezTo>
                    <a:pt x="1110139" y="45244"/>
                    <a:pt x="1127284" y="43339"/>
                    <a:pt x="1141571" y="31909"/>
                  </a:cubicBezTo>
                  <a:lnTo>
                    <a:pt x="1130141" y="31909"/>
                  </a:lnTo>
                  <a:cubicBezTo>
                    <a:pt x="1126331" y="28099"/>
                    <a:pt x="1116806" y="24289"/>
                    <a:pt x="1111091" y="20479"/>
                  </a:cubicBezTo>
                  <a:cubicBezTo>
                    <a:pt x="1130141" y="20479"/>
                    <a:pt x="1143476" y="18574"/>
                    <a:pt x="1153954" y="14764"/>
                  </a:cubicBezTo>
                  <a:lnTo>
                    <a:pt x="1148239" y="26194"/>
                  </a:lnTo>
                  <a:lnTo>
                    <a:pt x="1153954" y="26194"/>
                  </a:lnTo>
                  <a:cubicBezTo>
                    <a:pt x="1159669" y="30004"/>
                    <a:pt x="1159669" y="30004"/>
                    <a:pt x="1173004" y="31909"/>
                  </a:cubicBezTo>
                  <a:cubicBezTo>
                    <a:pt x="1178719" y="26194"/>
                    <a:pt x="1174909" y="30004"/>
                    <a:pt x="1184434" y="26194"/>
                  </a:cubicBezTo>
                  <a:lnTo>
                    <a:pt x="1184434" y="14764"/>
                  </a:lnTo>
                  <a:cubicBezTo>
                    <a:pt x="1182529" y="14764"/>
                    <a:pt x="1180624" y="12859"/>
                    <a:pt x="1178719" y="12859"/>
                  </a:cubicBezTo>
                  <a:lnTo>
                    <a:pt x="1086326" y="10001"/>
                  </a:lnTo>
                  <a:lnTo>
                    <a:pt x="1086326" y="10001"/>
                  </a:lnTo>
                  <a:lnTo>
                    <a:pt x="1086326" y="10001"/>
                  </a:lnTo>
                  <a:lnTo>
                    <a:pt x="1086326" y="10001"/>
                  </a:lnTo>
                  <a:close/>
                  <a:moveTo>
                    <a:pt x="813911" y="10001"/>
                  </a:moveTo>
                  <a:cubicBezTo>
                    <a:pt x="815816" y="13811"/>
                    <a:pt x="815816" y="17621"/>
                    <a:pt x="817721" y="30956"/>
                  </a:cubicBezTo>
                  <a:lnTo>
                    <a:pt x="854869" y="30956"/>
                  </a:lnTo>
                  <a:cubicBezTo>
                    <a:pt x="864394" y="17621"/>
                    <a:pt x="862489" y="34766"/>
                    <a:pt x="866299" y="19526"/>
                  </a:cubicBezTo>
                  <a:cubicBezTo>
                    <a:pt x="854869" y="15716"/>
                    <a:pt x="860584" y="17621"/>
                    <a:pt x="854869" y="13811"/>
                  </a:cubicBezTo>
                  <a:cubicBezTo>
                    <a:pt x="870109" y="17621"/>
                    <a:pt x="873919" y="21431"/>
                    <a:pt x="885349" y="25241"/>
                  </a:cubicBezTo>
                  <a:cubicBezTo>
                    <a:pt x="881539" y="30956"/>
                    <a:pt x="877729" y="32861"/>
                    <a:pt x="873919" y="36671"/>
                  </a:cubicBezTo>
                  <a:lnTo>
                    <a:pt x="892969" y="36671"/>
                  </a:lnTo>
                  <a:cubicBezTo>
                    <a:pt x="900589" y="23336"/>
                    <a:pt x="910114" y="15716"/>
                    <a:pt x="925354" y="10001"/>
                  </a:cubicBezTo>
                  <a:lnTo>
                    <a:pt x="813911" y="10001"/>
                  </a:lnTo>
                  <a:lnTo>
                    <a:pt x="813911" y="10001"/>
                  </a:lnTo>
                  <a:lnTo>
                    <a:pt x="813911" y="10001"/>
                  </a:lnTo>
                  <a:lnTo>
                    <a:pt x="813911" y="10001"/>
                  </a:lnTo>
                  <a:close/>
                  <a:moveTo>
                    <a:pt x="714851" y="10001"/>
                  </a:moveTo>
                  <a:lnTo>
                    <a:pt x="718661" y="23336"/>
                  </a:lnTo>
                  <a:lnTo>
                    <a:pt x="707231" y="23336"/>
                  </a:lnTo>
                  <a:cubicBezTo>
                    <a:pt x="701516" y="11906"/>
                    <a:pt x="699611" y="13811"/>
                    <a:pt x="693896" y="10001"/>
                  </a:cubicBezTo>
                  <a:lnTo>
                    <a:pt x="521494" y="10001"/>
                  </a:lnTo>
                  <a:cubicBezTo>
                    <a:pt x="515779" y="13811"/>
                    <a:pt x="511969" y="17621"/>
                    <a:pt x="510064" y="17621"/>
                  </a:cubicBezTo>
                  <a:cubicBezTo>
                    <a:pt x="510064" y="15716"/>
                    <a:pt x="510064" y="11906"/>
                    <a:pt x="508159" y="10001"/>
                  </a:cubicBezTo>
                  <a:lnTo>
                    <a:pt x="487204" y="10001"/>
                  </a:lnTo>
                  <a:cubicBezTo>
                    <a:pt x="491014" y="17621"/>
                    <a:pt x="491014" y="29051"/>
                    <a:pt x="491014" y="42386"/>
                  </a:cubicBezTo>
                  <a:cubicBezTo>
                    <a:pt x="489109" y="46196"/>
                    <a:pt x="483394" y="53816"/>
                    <a:pt x="479584" y="61436"/>
                  </a:cubicBezTo>
                  <a:lnTo>
                    <a:pt x="494824" y="61436"/>
                  </a:lnTo>
                  <a:cubicBezTo>
                    <a:pt x="494824" y="59531"/>
                    <a:pt x="496729" y="57626"/>
                    <a:pt x="496729" y="55721"/>
                  </a:cubicBezTo>
                  <a:cubicBezTo>
                    <a:pt x="498634" y="59531"/>
                    <a:pt x="500539" y="61436"/>
                    <a:pt x="502444" y="61436"/>
                  </a:cubicBezTo>
                  <a:lnTo>
                    <a:pt x="521494" y="61436"/>
                  </a:lnTo>
                  <a:lnTo>
                    <a:pt x="521494" y="61436"/>
                  </a:lnTo>
                  <a:cubicBezTo>
                    <a:pt x="534829" y="59531"/>
                    <a:pt x="532924" y="59531"/>
                    <a:pt x="540544" y="55721"/>
                  </a:cubicBezTo>
                  <a:lnTo>
                    <a:pt x="546259" y="55721"/>
                  </a:lnTo>
                  <a:cubicBezTo>
                    <a:pt x="548164" y="44291"/>
                    <a:pt x="536734" y="51911"/>
                    <a:pt x="546259" y="44291"/>
                  </a:cubicBezTo>
                  <a:cubicBezTo>
                    <a:pt x="548164" y="44291"/>
                    <a:pt x="594836" y="30956"/>
                    <a:pt x="608171" y="19526"/>
                  </a:cubicBezTo>
                  <a:cubicBezTo>
                    <a:pt x="596741" y="15716"/>
                    <a:pt x="602456" y="17621"/>
                    <a:pt x="596741" y="13811"/>
                  </a:cubicBezTo>
                  <a:cubicBezTo>
                    <a:pt x="629126" y="17621"/>
                    <a:pt x="652939" y="10001"/>
                    <a:pt x="689134" y="19526"/>
                  </a:cubicBezTo>
                  <a:cubicBezTo>
                    <a:pt x="698659" y="36671"/>
                    <a:pt x="704374" y="50006"/>
                    <a:pt x="710089" y="64294"/>
                  </a:cubicBezTo>
                  <a:lnTo>
                    <a:pt x="762476" y="64294"/>
                  </a:lnTo>
                  <a:cubicBezTo>
                    <a:pt x="760571" y="41434"/>
                    <a:pt x="758666" y="22384"/>
                    <a:pt x="758666" y="13811"/>
                  </a:cubicBezTo>
                  <a:lnTo>
                    <a:pt x="739616" y="13811"/>
                  </a:lnTo>
                  <a:lnTo>
                    <a:pt x="739616" y="11906"/>
                  </a:lnTo>
                  <a:lnTo>
                    <a:pt x="714851" y="10001"/>
                  </a:lnTo>
                  <a:lnTo>
                    <a:pt x="714851" y="10001"/>
                  </a:lnTo>
                  <a:lnTo>
                    <a:pt x="714851" y="10001"/>
                  </a:lnTo>
                  <a:lnTo>
                    <a:pt x="714851" y="10001"/>
                  </a:lnTo>
                  <a:close/>
                  <a:moveTo>
                    <a:pt x="436721" y="10001"/>
                  </a:moveTo>
                  <a:cubicBezTo>
                    <a:pt x="434816" y="13811"/>
                    <a:pt x="434816" y="21431"/>
                    <a:pt x="432911" y="30956"/>
                  </a:cubicBezTo>
                  <a:cubicBezTo>
                    <a:pt x="438626" y="36671"/>
                    <a:pt x="440531" y="42386"/>
                    <a:pt x="444341" y="50006"/>
                  </a:cubicBezTo>
                  <a:lnTo>
                    <a:pt x="455771" y="50006"/>
                  </a:lnTo>
                  <a:cubicBezTo>
                    <a:pt x="467201" y="34766"/>
                    <a:pt x="471011" y="40481"/>
                    <a:pt x="474821" y="13811"/>
                  </a:cubicBezTo>
                  <a:lnTo>
                    <a:pt x="469106" y="13811"/>
                  </a:lnTo>
                  <a:cubicBezTo>
                    <a:pt x="459581" y="29051"/>
                    <a:pt x="471011" y="21431"/>
                    <a:pt x="450056" y="25241"/>
                  </a:cubicBezTo>
                  <a:lnTo>
                    <a:pt x="450056" y="13811"/>
                  </a:lnTo>
                  <a:cubicBezTo>
                    <a:pt x="453866" y="13811"/>
                    <a:pt x="455771" y="11906"/>
                    <a:pt x="459581" y="11906"/>
                  </a:cubicBezTo>
                  <a:lnTo>
                    <a:pt x="436721" y="10001"/>
                  </a:lnTo>
                  <a:lnTo>
                    <a:pt x="436721" y="10001"/>
                  </a:lnTo>
                  <a:lnTo>
                    <a:pt x="436721" y="10001"/>
                  </a:lnTo>
                  <a:lnTo>
                    <a:pt x="436721" y="10001"/>
                  </a:lnTo>
                  <a:close/>
                  <a:moveTo>
                    <a:pt x="387191" y="10001"/>
                  </a:moveTo>
                  <a:cubicBezTo>
                    <a:pt x="387191" y="10001"/>
                    <a:pt x="389096" y="11906"/>
                    <a:pt x="391001" y="11906"/>
                  </a:cubicBezTo>
                  <a:lnTo>
                    <a:pt x="391001" y="10001"/>
                  </a:lnTo>
                  <a:lnTo>
                    <a:pt x="387191" y="10001"/>
                  </a:lnTo>
                  <a:lnTo>
                    <a:pt x="387191" y="10001"/>
                  </a:lnTo>
                  <a:lnTo>
                    <a:pt x="387191" y="10001"/>
                  </a:lnTo>
                  <a:lnTo>
                    <a:pt x="387191" y="10001"/>
                  </a:lnTo>
                  <a:close/>
                  <a:moveTo>
                    <a:pt x="231934" y="10001"/>
                  </a:moveTo>
                  <a:cubicBezTo>
                    <a:pt x="231934" y="10001"/>
                    <a:pt x="231934" y="11906"/>
                    <a:pt x="233839" y="11906"/>
                  </a:cubicBezTo>
                  <a:lnTo>
                    <a:pt x="209074" y="11906"/>
                  </a:lnTo>
                  <a:cubicBezTo>
                    <a:pt x="209074" y="11906"/>
                    <a:pt x="209074" y="10001"/>
                    <a:pt x="207169" y="10001"/>
                  </a:cubicBezTo>
                  <a:lnTo>
                    <a:pt x="160496" y="10001"/>
                  </a:lnTo>
                  <a:cubicBezTo>
                    <a:pt x="156686" y="11906"/>
                    <a:pt x="147161" y="11906"/>
                    <a:pt x="147161" y="11906"/>
                  </a:cubicBezTo>
                  <a:lnTo>
                    <a:pt x="147161" y="10001"/>
                  </a:lnTo>
                  <a:lnTo>
                    <a:pt x="124301" y="10001"/>
                  </a:lnTo>
                  <a:cubicBezTo>
                    <a:pt x="120491" y="30956"/>
                    <a:pt x="114776" y="50006"/>
                    <a:pt x="99536" y="62389"/>
                  </a:cubicBezTo>
                  <a:lnTo>
                    <a:pt x="219551" y="62389"/>
                  </a:lnTo>
                  <a:cubicBezTo>
                    <a:pt x="232886" y="47149"/>
                    <a:pt x="244316" y="31909"/>
                    <a:pt x="268129" y="11906"/>
                  </a:cubicBezTo>
                  <a:lnTo>
                    <a:pt x="268129" y="10001"/>
                  </a:lnTo>
                  <a:lnTo>
                    <a:pt x="231934" y="10001"/>
                  </a:lnTo>
                  <a:lnTo>
                    <a:pt x="231934" y="10001"/>
                  </a:lnTo>
                  <a:lnTo>
                    <a:pt x="231934" y="10001"/>
                  </a:lnTo>
                  <a:lnTo>
                    <a:pt x="231934" y="10001"/>
                  </a:lnTo>
                  <a:close/>
                  <a:moveTo>
                    <a:pt x="41434" y="10001"/>
                  </a:moveTo>
                  <a:cubicBezTo>
                    <a:pt x="43339" y="11906"/>
                    <a:pt x="45244" y="13811"/>
                    <a:pt x="49054" y="17621"/>
                  </a:cubicBezTo>
                  <a:lnTo>
                    <a:pt x="24289" y="17621"/>
                  </a:lnTo>
                  <a:lnTo>
                    <a:pt x="24289" y="11906"/>
                  </a:lnTo>
                  <a:lnTo>
                    <a:pt x="26194" y="10001"/>
                  </a:lnTo>
                  <a:lnTo>
                    <a:pt x="10954" y="10001"/>
                  </a:lnTo>
                  <a:cubicBezTo>
                    <a:pt x="9049" y="29051"/>
                    <a:pt x="14764" y="46196"/>
                    <a:pt x="7144" y="62389"/>
                  </a:cubicBezTo>
                  <a:lnTo>
                    <a:pt x="30004" y="62389"/>
                  </a:lnTo>
                  <a:cubicBezTo>
                    <a:pt x="39529" y="47149"/>
                    <a:pt x="49054" y="30004"/>
                    <a:pt x="58579" y="10001"/>
                  </a:cubicBezTo>
                  <a:lnTo>
                    <a:pt x="41434" y="10001"/>
                  </a:lnTo>
                  <a:lnTo>
                    <a:pt x="41434" y="10001"/>
                  </a:lnTo>
                  <a:lnTo>
                    <a:pt x="41434" y="10001"/>
                  </a:lnTo>
                  <a:lnTo>
                    <a:pt x="41434" y="10001"/>
                  </a:lnTo>
                  <a:close/>
                  <a:moveTo>
                    <a:pt x="2921794" y="61436"/>
                  </a:moveTo>
                  <a:lnTo>
                    <a:pt x="2921794" y="61436"/>
                  </a:lnTo>
                  <a:lnTo>
                    <a:pt x="2897029" y="61436"/>
                  </a:lnTo>
                  <a:lnTo>
                    <a:pt x="2897029" y="61436"/>
                  </a:lnTo>
                  <a:lnTo>
                    <a:pt x="2921794" y="61436"/>
                  </a:lnTo>
                  <a:lnTo>
                    <a:pt x="2921794" y="61436"/>
                  </a:lnTo>
                  <a:lnTo>
                    <a:pt x="2921794" y="61436"/>
                  </a:lnTo>
                  <a:lnTo>
                    <a:pt x="2921794" y="61436"/>
                  </a:lnTo>
                  <a:close/>
                  <a:moveTo>
                    <a:pt x="2606516" y="61436"/>
                  </a:moveTo>
                  <a:lnTo>
                    <a:pt x="2606516" y="61436"/>
                  </a:lnTo>
                  <a:cubicBezTo>
                    <a:pt x="2606516" y="61436"/>
                    <a:pt x="2604611" y="61436"/>
                    <a:pt x="2606516" y="61436"/>
                  </a:cubicBezTo>
                  <a:lnTo>
                    <a:pt x="2606516" y="61436"/>
                  </a:lnTo>
                  <a:lnTo>
                    <a:pt x="2606516" y="61436"/>
                  </a:lnTo>
                  <a:lnTo>
                    <a:pt x="2606516" y="61436"/>
                  </a:lnTo>
                  <a:lnTo>
                    <a:pt x="2606516" y="61436"/>
                  </a:lnTo>
                  <a:close/>
                  <a:moveTo>
                    <a:pt x="2415064" y="61436"/>
                  </a:moveTo>
                  <a:cubicBezTo>
                    <a:pt x="2401729" y="53816"/>
                    <a:pt x="2390299" y="44291"/>
                    <a:pt x="2382679" y="36671"/>
                  </a:cubicBezTo>
                  <a:cubicBezTo>
                    <a:pt x="2359819" y="36671"/>
                    <a:pt x="2345531" y="38576"/>
                    <a:pt x="2332196" y="48101"/>
                  </a:cubicBezTo>
                  <a:cubicBezTo>
                    <a:pt x="2345531" y="50006"/>
                    <a:pt x="2343626" y="50006"/>
                    <a:pt x="2351246" y="53816"/>
                  </a:cubicBezTo>
                  <a:cubicBezTo>
                    <a:pt x="2334101" y="53816"/>
                    <a:pt x="2324576" y="55721"/>
                    <a:pt x="2314099" y="59531"/>
                  </a:cubicBezTo>
                  <a:lnTo>
                    <a:pt x="2314099" y="59531"/>
                  </a:lnTo>
                  <a:lnTo>
                    <a:pt x="2414111" y="59531"/>
                  </a:lnTo>
                  <a:lnTo>
                    <a:pt x="2414111" y="61436"/>
                  </a:lnTo>
                  <a:lnTo>
                    <a:pt x="2415064" y="61436"/>
                  </a:lnTo>
                  <a:lnTo>
                    <a:pt x="2415064" y="61436"/>
                  </a:lnTo>
                  <a:close/>
                  <a:moveTo>
                    <a:pt x="2003584" y="61436"/>
                  </a:moveTo>
                  <a:lnTo>
                    <a:pt x="2003584" y="61436"/>
                  </a:lnTo>
                  <a:cubicBezTo>
                    <a:pt x="2003584" y="61436"/>
                    <a:pt x="2001679" y="61436"/>
                    <a:pt x="2003584" y="61436"/>
                  </a:cubicBezTo>
                  <a:lnTo>
                    <a:pt x="2003584" y="61436"/>
                  </a:lnTo>
                  <a:lnTo>
                    <a:pt x="2003584" y="61436"/>
                  </a:lnTo>
                  <a:lnTo>
                    <a:pt x="2003584" y="61436"/>
                  </a:lnTo>
                  <a:lnTo>
                    <a:pt x="2003584" y="61436"/>
                  </a:lnTo>
                  <a:close/>
                  <a:moveTo>
                    <a:pt x="1884521" y="61436"/>
                  </a:moveTo>
                  <a:cubicBezTo>
                    <a:pt x="1878806" y="59531"/>
                    <a:pt x="1873091" y="57626"/>
                    <a:pt x="1867376" y="55721"/>
                  </a:cubicBezTo>
                  <a:cubicBezTo>
                    <a:pt x="1867376" y="57626"/>
                    <a:pt x="1867376" y="59531"/>
                    <a:pt x="1867376" y="61436"/>
                  </a:cubicBezTo>
                  <a:lnTo>
                    <a:pt x="1884521" y="61436"/>
                  </a:lnTo>
                  <a:lnTo>
                    <a:pt x="1884521" y="61436"/>
                  </a:lnTo>
                  <a:lnTo>
                    <a:pt x="1884521" y="61436"/>
                  </a:lnTo>
                  <a:lnTo>
                    <a:pt x="1884521" y="61436"/>
                  </a:lnTo>
                  <a:close/>
                  <a:moveTo>
                    <a:pt x="1818799" y="61436"/>
                  </a:moveTo>
                  <a:lnTo>
                    <a:pt x="1818799" y="61436"/>
                  </a:lnTo>
                  <a:lnTo>
                    <a:pt x="1799749" y="61436"/>
                  </a:lnTo>
                  <a:lnTo>
                    <a:pt x="1799749" y="36671"/>
                  </a:lnTo>
                  <a:lnTo>
                    <a:pt x="1787366" y="36671"/>
                  </a:lnTo>
                  <a:cubicBezTo>
                    <a:pt x="1785461" y="32861"/>
                    <a:pt x="1785461" y="32861"/>
                    <a:pt x="1781651" y="30956"/>
                  </a:cubicBezTo>
                  <a:lnTo>
                    <a:pt x="1781651" y="42386"/>
                  </a:lnTo>
                  <a:cubicBezTo>
                    <a:pt x="1775936" y="50006"/>
                    <a:pt x="1774031" y="55721"/>
                    <a:pt x="1772126" y="61436"/>
                  </a:cubicBezTo>
                  <a:lnTo>
                    <a:pt x="1818799" y="61436"/>
                  </a:lnTo>
                  <a:lnTo>
                    <a:pt x="1818799" y="61436"/>
                  </a:lnTo>
                  <a:lnTo>
                    <a:pt x="1818799" y="61436"/>
                  </a:lnTo>
                  <a:lnTo>
                    <a:pt x="1818799" y="61436"/>
                  </a:lnTo>
                  <a:close/>
                  <a:moveTo>
                    <a:pt x="1719739" y="61436"/>
                  </a:moveTo>
                  <a:cubicBezTo>
                    <a:pt x="1721644" y="59531"/>
                    <a:pt x="1723549" y="57626"/>
                    <a:pt x="1723549" y="55721"/>
                  </a:cubicBezTo>
                  <a:lnTo>
                    <a:pt x="1661636" y="55721"/>
                  </a:lnTo>
                  <a:lnTo>
                    <a:pt x="1661636" y="61436"/>
                  </a:lnTo>
                  <a:lnTo>
                    <a:pt x="1719739" y="61436"/>
                  </a:lnTo>
                  <a:lnTo>
                    <a:pt x="1719739" y="61436"/>
                  </a:lnTo>
                  <a:lnTo>
                    <a:pt x="1719739" y="61436"/>
                  </a:lnTo>
                  <a:lnTo>
                    <a:pt x="1719739" y="61436"/>
                  </a:lnTo>
                  <a:close/>
                  <a:moveTo>
                    <a:pt x="693896" y="61436"/>
                  </a:moveTo>
                  <a:lnTo>
                    <a:pt x="693896" y="61436"/>
                  </a:lnTo>
                  <a:lnTo>
                    <a:pt x="682466" y="61436"/>
                  </a:lnTo>
                  <a:lnTo>
                    <a:pt x="682466" y="61436"/>
                  </a:lnTo>
                  <a:lnTo>
                    <a:pt x="693896" y="61436"/>
                  </a:lnTo>
                  <a:lnTo>
                    <a:pt x="693896" y="61436"/>
                  </a:lnTo>
                  <a:lnTo>
                    <a:pt x="693896" y="61436"/>
                  </a:lnTo>
                  <a:lnTo>
                    <a:pt x="693896" y="61436"/>
                  </a:lnTo>
                  <a:close/>
                  <a:moveTo>
                    <a:pt x="657701" y="61436"/>
                  </a:move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close/>
                  <a:moveTo>
                    <a:pt x="611029" y="61436"/>
                  </a:moveTo>
                  <a:cubicBezTo>
                    <a:pt x="609124" y="59531"/>
                    <a:pt x="609124" y="57626"/>
                    <a:pt x="607219" y="55721"/>
                  </a:cubicBezTo>
                  <a:cubicBezTo>
                    <a:pt x="590074" y="55721"/>
                    <a:pt x="578644" y="55721"/>
                    <a:pt x="570071" y="61436"/>
                  </a:cubicBezTo>
                  <a:cubicBezTo>
                    <a:pt x="571976" y="61436"/>
                    <a:pt x="573881" y="61436"/>
                    <a:pt x="575786" y="61436"/>
                  </a:cubicBezTo>
                  <a:lnTo>
                    <a:pt x="611029" y="61436"/>
                  </a:lnTo>
                  <a:lnTo>
                    <a:pt x="611029" y="61436"/>
                  </a:lnTo>
                  <a:lnTo>
                    <a:pt x="611029" y="61436"/>
                  </a:lnTo>
                  <a:lnTo>
                    <a:pt x="611029" y="61436"/>
                  </a:lnTo>
                  <a:close/>
                  <a:moveTo>
                    <a:pt x="344329" y="61436"/>
                  </a:moveTo>
                  <a:cubicBezTo>
                    <a:pt x="344329" y="59531"/>
                    <a:pt x="346234" y="57626"/>
                    <a:pt x="346234" y="55721"/>
                  </a:cubicBezTo>
                  <a:cubicBezTo>
                    <a:pt x="334804" y="51911"/>
                    <a:pt x="340519" y="53816"/>
                    <a:pt x="334804" y="50006"/>
                  </a:cubicBezTo>
                  <a:lnTo>
                    <a:pt x="323374" y="50006"/>
                  </a:lnTo>
                  <a:cubicBezTo>
                    <a:pt x="323374" y="53816"/>
                    <a:pt x="323374" y="57626"/>
                    <a:pt x="323374" y="63341"/>
                  </a:cubicBezTo>
                  <a:lnTo>
                    <a:pt x="344329" y="61436"/>
                  </a:lnTo>
                  <a:lnTo>
                    <a:pt x="344329" y="61436"/>
                  </a:lnTo>
                  <a:lnTo>
                    <a:pt x="344329" y="61436"/>
                  </a:lnTo>
                  <a:lnTo>
                    <a:pt x="344329" y="61436"/>
                  </a:lnTo>
                  <a:close/>
                  <a:moveTo>
                    <a:pt x="2146459" y="53816"/>
                  </a:moveTo>
                  <a:cubicBezTo>
                    <a:pt x="2140744" y="59531"/>
                    <a:pt x="2144554" y="55721"/>
                    <a:pt x="2135029" y="59531"/>
                  </a:cubicBezTo>
                  <a:cubicBezTo>
                    <a:pt x="2140744" y="55721"/>
                    <a:pt x="2135029" y="57626"/>
                    <a:pt x="2146459" y="53816"/>
                  </a:cubicBezTo>
                  <a:lnTo>
                    <a:pt x="2146459" y="53816"/>
                  </a:lnTo>
                  <a:lnTo>
                    <a:pt x="2146459" y="53816"/>
                  </a:lnTo>
                  <a:lnTo>
                    <a:pt x="2146459" y="53816"/>
                  </a:lnTo>
                  <a:close/>
                  <a:moveTo>
                    <a:pt x="135731" y="48101"/>
                  </a:moveTo>
                  <a:lnTo>
                    <a:pt x="135731" y="59531"/>
                  </a:lnTo>
                  <a:lnTo>
                    <a:pt x="130016" y="59531"/>
                  </a:lnTo>
                  <a:lnTo>
                    <a:pt x="130016" y="48101"/>
                  </a:lnTo>
                  <a:lnTo>
                    <a:pt x="135731" y="48101"/>
                  </a:lnTo>
                  <a:lnTo>
                    <a:pt x="135731" y="48101"/>
                  </a:lnTo>
                  <a:lnTo>
                    <a:pt x="135731" y="48101"/>
                  </a:lnTo>
                  <a:lnTo>
                    <a:pt x="135731" y="48101"/>
                  </a:lnTo>
                  <a:close/>
                  <a:moveTo>
                    <a:pt x="346234" y="36671"/>
                  </a:moveTo>
                  <a:cubicBezTo>
                    <a:pt x="340519" y="42386"/>
                    <a:pt x="344329" y="38576"/>
                    <a:pt x="340519" y="48101"/>
                  </a:cubicBezTo>
                  <a:lnTo>
                    <a:pt x="346234" y="48101"/>
                  </a:lnTo>
                  <a:lnTo>
                    <a:pt x="346234" y="36671"/>
                  </a:lnTo>
                  <a:lnTo>
                    <a:pt x="346234" y="36671"/>
                  </a:lnTo>
                  <a:lnTo>
                    <a:pt x="346234" y="36671"/>
                  </a:lnTo>
                  <a:lnTo>
                    <a:pt x="346234" y="36671"/>
                  </a:lnTo>
                  <a:close/>
                  <a:moveTo>
                    <a:pt x="370999" y="30956"/>
                  </a:moveTo>
                  <a:cubicBezTo>
                    <a:pt x="351949" y="36671"/>
                    <a:pt x="361474" y="27146"/>
                    <a:pt x="351949" y="42386"/>
                  </a:cubicBezTo>
                  <a:cubicBezTo>
                    <a:pt x="367189" y="36671"/>
                    <a:pt x="363379" y="40481"/>
                    <a:pt x="370999" y="30956"/>
                  </a:cubicBezTo>
                  <a:lnTo>
                    <a:pt x="370999" y="30956"/>
                  </a:lnTo>
                  <a:lnTo>
                    <a:pt x="370999" y="30956"/>
                  </a:lnTo>
                  <a:lnTo>
                    <a:pt x="370999" y="30956"/>
                  </a:lnTo>
                  <a:close/>
                  <a:moveTo>
                    <a:pt x="1605439" y="30956"/>
                  </a:moveTo>
                  <a:cubicBezTo>
                    <a:pt x="1595914" y="38576"/>
                    <a:pt x="1599724" y="42386"/>
                    <a:pt x="1594009" y="30956"/>
                  </a:cubicBezTo>
                  <a:lnTo>
                    <a:pt x="1605439" y="30956"/>
                  </a:lnTo>
                  <a:lnTo>
                    <a:pt x="1605439" y="30956"/>
                  </a:lnTo>
                  <a:lnTo>
                    <a:pt x="1605439" y="30956"/>
                  </a:lnTo>
                  <a:lnTo>
                    <a:pt x="1605439" y="30956"/>
                  </a:lnTo>
                  <a:close/>
                  <a:moveTo>
                    <a:pt x="2935129" y="30956"/>
                  </a:moveTo>
                  <a:lnTo>
                    <a:pt x="2935129" y="42386"/>
                  </a:lnTo>
                  <a:lnTo>
                    <a:pt x="2929414" y="42386"/>
                  </a:lnTo>
                  <a:lnTo>
                    <a:pt x="2929414" y="30956"/>
                  </a:lnTo>
                  <a:lnTo>
                    <a:pt x="2935129" y="30956"/>
                  </a:lnTo>
                  <a:lnTo>
                    <a:pt x="2935129" y="30956"/>
                  </a:lnTo>
                  <a:lnTo>
                    <a:pt x="2935129" y="30956"/>
                  </a:lnTo>
                  <a:lnTo>
                    <a:pt x="2935129" y="30956"/>
                  </a:lnTo>
                  <a:close/>
                  <a:moveTo>
                    <a:pt x="526256" y="23336"/>
                  </a:moveTo>
                  <a:cubicBezTo>
                    <a:pt x="520541" y="29051"/>
                    <a:pt x="524351" y="25241"/>
                    <a:pt x="514826" y="29051"/>
                  </a:cubicBezTo>
                  <a:cubicBezTo>
                    <a:pt x="520541" y="25241"/>
                    <a:pt x="515779" y="27146"/>
                    <a:pt x="526256" y="23336"/>
                  </a:cubicBezTo>
                  <a:lnTo>
                    <a:pt x="526256" y="23336"/>
                  </a:lnTo>
                  <a:lnTo>
                    <a:pt x="526256" y="23336"/>
                  </a:lnTo>
                  <a:lnTo>
                    <a:pt x="526256" y="23336"/>
                  </a:lnTo>
                  <a:close/>
                  <a:moveTo>
                    <a:pt x="1717834" y="17621"/>
                  </a:moveTo>
                  <a:cubicBezTo>
                    <a:pt x="1691164" y="17621"/>
                    <a:pt x="1674971" y="23336"/>
                    <a:pt x="1655921" y="29051"/>
                  </a:cubicBezTo>
                  <a:lnTo>
                    <a:pt x="1655921" y="34766"/>
                  </a:lnTo>
                  <a:lnTo>
                    <a:pt x="1706404" y="29051"/>
                  </a:lnTo>
                  <a:cubicBezTo>
                    <a:pt x="1712119" y="30956"/>
                    <a:pt x="1715929" y="55721"/>
                    <a:pt x="1731169" y="48101"/>
                  </a:cubicBezTo>
                  <a:cubicBezTo>
                    <a:pt x="1745456" y="40481"/>
                    <a:pt x="1721644" y="25241"/>
                    <a:pt x="1717834" y="17621"/>
                  </a:cubicBezTo>
                  <a:lnTo>
                    <a:pt x="1717834" y="17621"/>
                  </a:lnTo>
                  <a:lnTo>
                    <a:pt x="1717834" y="17621"/>
                  </a:lnTo>
                  <a:lnTo>
                    <a:pt x="1717834" y="17621"/>
                  </a:lnTo>
                  <a:close/>
                  <a:moveTo>
                    <a:pt x="575786" y="11906"/>
                  </a:moveTo>
                  <a:cubicBezTo>
                    <a:pt x="570071" y="17621"/>
                    <a:pt x="573881" y="13811"/>
                    <a:pt x="564356" y="17621"/>
                  </a:cubicBezTo>
                  <a:cubicBezTo>
                    <a:pt x="570071" y="13811"/>
                    <a:pt x="564356" y="15716"/>
                    <a:pt x="575786" y="11906"/>
                  </a:cubicBezTo>
                  <a:lnTo>
                    <a:pt x="575786" y="11906"/>
                  </a:lnTo>
                  <a:lnTo>
                    <a:pt x="575786" y="11906"/>
                  </a:lnTo>
                  <a:lnTo>
                    <a:pt x="575786" y="11906"/>
                  </a:lnTo>
                  <a:close/>
                  <a:moveTo>
                    <a:pt x="1339691" y="11906"/>
                  </a:moveTo>
                  <a:cubicBezTo>
                    <a:pt x="1337786" y="25241"/>
                    <a:pt x="1337786" y="29051"/>
                    <a:pt x="1333976" y="36671"/>
                  </a:cubicBezTo>
                  <a:cubicBezTo>
                    <a:pt x="1334929" y="21431"/>
                    <a:pt x="1334929" y="19526"/>
                    <a:pt x="1339691" y="11906"/>
                  </a:cubicBezTo>
                  <a:lnTo>
                    <a:pt x="1339691" y="11906"/>
                  </a:lnTo>
                  <a:lnTo>
                    <a:pt x="1339691" y="11906"/>
                  </a:lnTo>
                  <a:lnTo>
                    <a:pt x="1339691" y="11906"/>
                  </a:lnTo>
                  <a:close/>
                  <a:moveTo>
                    <a:pt x="1973104" y="11906"/>
                  </a:moveTo>
                  <a:lnTo>
                    <a:pt x="1961674" y="11906"/>
                  </a:lnTo>
                  <a:lnTo>
                    <a:pt x="1961674" y="23336"/>
                  </a:lnTo>
                  <a:lnTo>
                    <a:pt x="1973104" y="23336"/>
                  </a:lnTo>
                  <a:lnTo>
                    <a:pt x="1973104" y="11906"/>
                  </a:lnTo>
                  <a:lnTo>
                    <a:pt x="1973104" y="11906"/>
                  </a:lnTo>
                  <a:lnTo>
                    <a:pt x="1973104" y="11906"/>
                  </a:lnTo>
                  <a:lnTo>
                    <a:pt x="1973104" y="11906"/>
                  </a:lnTo>
                  <a:close/>
                  <a:moveTo>
                    <a:pt x="2003584" y="11906"/>
                  </a:moveTo>
                  <a:lnTo>
                    <a:pt x="1992154" y="11906"/>
                  </a:lnTo>
                  <a:cubicBezTo>
                    <a:pt x="1994059" y="15716"/>
                    <a:pt x="1994059" y="15716"/>
                    <a:pt x="1997869" y="17621"/>
                  </a:cubicBezTo>
                  <a:cubicBezTo>
                    <a:pt x="2003584" y="21431"/>
                    <a:pt x="2003584" y="21431"/>
                    <a:pt x="2016919" y="23336"/>
                  </a:cubicBezTo>
                  <a:lnTo>
                    <a:pt x="2016919" y="17621"/>
                  </a:lnTo>
                  <a:cubicBezTo>
                    <a:pt x="2005489" y="13811"/>
                    <a:pt x="2009299" y="15716"/>
                    <a:pt x="2003584" y="11906"/>
                  </a:cubicBezTo>
                  <a:lnTo>
                    <a:pt x="2003584" y="11906"/>
                  </a:lnTo>
                  <a:lnTo>
                    <a:pt x="2003584" y="11906"/>
                  </a:lnTo>
                  <a:lnTo>
                    <a:pt x="2003584" y="11906"/>
                  </a:lnTo>
                  <a:close/>
                  <a:moveTo>
                    <a:pt x="2164556" y="11906"/>
                  </a:moveTo>
                  <a:cubicBezTo>
                    <a:pt x="2153126" y="19526"/>
                    <a:pt x="2145506" y="19526"/>
                    <a:pt x="2134076" y="11906"/>
                  </a:cubicBezTo>
                  <a:lnTo>
                    <a:pt x="2164556" y="11906"/>
                  </a:lnTo>
                  <a:lnTo>
                    <a:pt x="2164556" y="11906"/>
                  </a:lnTo>
                  <a:lnTo>
                    <a:pt x="2164556" y="11906"/>
                  </a:lnTo>
                  <a:lnTo>
                    <a:pt x="2164556" y="11906"/>
                  </a:lnTo>
                  <a:close/>
                  <a:moveTo>
                    <a:pt x="2561749" y="11906"/>
                  </a:moveTo>
                  <a:cubicBezTo>
                    <a:pt x="2563654" y="29051"/>
                    <a:pt x="2550319" y="36671"/>
                    <a:pt x="2542699" y="17621"/>
                  </a:cubicBezTo>
                  <a:lnTo>
                    <a:pt x="2561749" y="11906"/>
                  </a:lnTo>
                  <a:lnTo>
                    <a:pt x="2561749" y="11906"/>
                  </a:lnTo>
                  <a:lnTo>
                    <a:pt x="2561749" y="11906"/>
                  </a:lnTo>
                  <a:lnTo>
                    <a:pt x="2561749" y="11906"/>
                  </a:lnTo>
                  <a:close/>
                  <a:moveTo>
                    <a:pt x="2717006" y="11906"/>
                  </a:moveTo>
                  <a:cubicBezTo>
                    <a:pt x="2718911" y="27146"/>
                    <a:pt x="2718911" y="17621"/>
                    <a:pt x="2717006" y="36671"/>
                  </a:cubicBezTo>
                  <a:cubicBezTo>
                    <a:pt x="2692241" y="38576"/>
                    <a:pt x="2697956" y="42386"/>
                    <a:pt x="2679859" y="48101"/>
                  </a:cubicBezTo>
                  <a:cubicBezTo>
                    <a:pt x="2674144" y="30956"/>
                    <a:pt x="2668429" y="32861"/>
                    <a:pt x="2660809" y="17621"/>
                  </a:cubicBezTo>
                  <a:lnTo>
                    <a:pt x="2672239" y="17621"/>
                  </a:lnTo>
                  <a:cubicBezTo>
                    <a:pt x="2679859" y="11906"/>
                    <a:pt x="2691289" y="23336"/>
                    <a:pt x="2702719" y="17621"/>
                  </a:cubicBezTo>
                  <a:lnTo>
                    <a:pt x="2717006" y="11906"/>
                  </a:lnTo>
                  <a:lnTo>
                    <a:pt x="2717006" y="11906"/>
                  </a:lnTo>
                  <a:lnTo>
                    <a:pt x="2717006" y="11906"/>
                  </a:lnTo>
                  <a:lnTo>
                    <a:pt x="2717006" y="11906"/>
                  </a:lnTo>
                  <a:close/>
                  <a:moveTo>
                    <a:pt x="2747486" y="11906"/>
                  </a:moveTo>
                  <a:cubicBezTo>
                    <a:pt x="2736056" y="17621"/>
                    <a:pt x="2739866" y="17621"/>
                    <a:pt x="2728436" y="11906"/>
                  </a:cubicBezTo>
                  <a:lnTo>
                    <a:pt x="2747486" y="11906"/>
                  </a:lnTo>
                  <a:lnTo>
                    <a:pt x="2747486" y="11906"/>
                  </a:lnTo>
                  <a:lnTo>
                    <a:pt x="2747486" y="11906"/>
                  </a:lnTo>
                  <a:lnTo>
                    <a:pt x="2747486" y="1190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4F6621E0-7D9A-4387-9345-5D893B82F001}"/>
                </a:ext>
              </a:extLst>
            </p:cNvPr>
            <p:cNvSpPr/>
            <p:nvPr/>
          </p:nvSpPr>
          <p:spPr>
            <a:xfrm>
              <a:off x="1634966" y="5095360"/>
              <a:ext cx="4200525" cy="38100"/>
            </a:xfrm>
            <a:custGeom>
              <a:avLst/>
              <a:gdLst>
                <a:gd name="connsiteX0" fmla="*/ 4166711 w 4200525"/>
                <a:gd name="connsiteY0" fmla="*/ 9049 h 38100"/>
                <a:gd name="connsiteX1" fmla="*/ 4166711 w 4200525"/>
                <a:gd name="connsiteY1" fmla="*/ 12859 h 38100"/>
                <a:gd name="connsiteX2" fmla="*/ 4160996 w 4200525"/>
                <a:gd name="connsiteY2" fmla="*/ 12859 h 38100"/>
                <a:gd name="connsiteX3" fmla="*/ 4160996 w 4200525"/>
                <a:gd name="connsiteY3" fmla="*/ 9049 h 38100"/>
                <a:gd name="connsiteX4" fmla="*/ 4151471 w 4200525"/>
                <a:gd name="connsiteY4" fmla="*/ 9049 h 38100"/>
                <a:gd name="connsiteX5" fmla="*/ 4153377 w 4200525"/>
                <a:gd name="connsiteY5" fmla="*/ 12859 h 38100"/>
                <a:gd name="connsiteX6" fmla="*/ 4134327 w 4200525"/>
                <a:gd name="connsiteY6" fmla="*/ 12859 h 38100"/>
                <a:gd name="connsiteX7" fmla="*/ 4115277 w 4200525"/>
                <a:gd name="connsiteY7" fmla="*/ 12859 h 38100"/>
                <a:gd name="connsiteX8" fmla="*/ 4115277 w 4200525"/>
                <a:gd name="connsiteY8" fmla="*/ 9049 h 38100"/>
                <a:gd name="connsiteX9" fmla="*/ 4103846 w 4200525"/>
                <a:gd name="connsiteY9" fmla="*/ 9049 h 38100"/>
                <a:gd name="connsiteX10" fmla="*/ 4103846 w 4200525"/>
                <a:gd name="connsiteY10" fmla="*/ 18574 h 38100"/>
                <a:gd name="connsiteX11" fmla="*/ 4115277 w 4200525"/>
                <a:gd name="connsiteY11" fmla="*/ 35719 h 38100"/>
                <a:gd name="connsiteX12" fmla="*/ 4173379 w 4200525"/>
                <a:gd name="connsiteY12" fmla="*/ 35719 h 38100"/>
                <a:gd name="connsiteX13" fmla="*/ 4173379 w 4200525"/>
                <a:gd name="connsiteY13" fmla="*/ 26194 h 38100"/>
                <a:gd name="connsiteX14" fmla="*/ 4179094 w 4200525"/>
                <a:gd name="connsiteY14" fmla="*/ 26194 h 38100"/>
                <a:gd name="connsiteX15" fmla="*/ 4179094 w 4200525"/>
                <a:gd name="connsiteY15" fmla="*/ 35719 h 38100"/>
                <a:gd name="connsiteX16" fmla="*/ 4198144 w 4200525"/>
                <a:gd name="connsiteY16" fmla="*/ 35719 h 38100"/>
                <a:gd name="connsiteX17" fmla="*/ 4188619 w 4200525"/>
                <a:gd name="connsiteY17" fmla="*/ 9049 h 38100"/>
                <a:gd name="connsiteX18" fmla="*/ 4166711 w 4200525"/>
                <a:gd name="connsiteY18" fmla="*/ 9049 h 38100"/>
                <a:gd name="connsiteX19" fmla="*/ 4166711 w 4200525"/>
                <a:gd name="connsiteY19" fmla="*/ 9049 h 38100"/>
                <a:gd name="connsiteX20" fmla="*/ 4166711 w 4200525"/>
                <a:gd name="connsiteY20" fmla="*/ 9049 h 38100"/>
                <a:gd name="connsiteX21" fmla="*/ 4166711 w 4200525"/>
                <a:gd name="connsiteY21" fmla="*/ 9049 h 38100"/>
                <a:gd name="connsiteX22" fmla="*/ 3181827 w 4200525"/>
                <a:gd name="connsiteY22" fmla="*/ 9049 h 38100"/>
                <a:gd name="connsiteX23" fmla="*/ 3168491 w 4200525"/>
                <a:gd name="connsiteY23" fmla="*/ 18574 h 38100"/>
                <a:gd name="connsiteX24" fmla="*/ 3168491 w 4200525"/>
                <a:gd name="connsiteY24" fmla="*/ 9049 h 38100"/>
                <a:gd name="connsiteX25" fmla="*/ 3149441 w 4200525"/>
                <a:gd name="connsiteY25" fmla="*/ 9049 h 38100"/>
                <a:gd name="connsiteX26" fmla="*/ 3138011 w 4200525"/>
                <a:gd name="connsiteY26" fmla="*/ 33814 h 38100"/>
                <a:gd name="connsiteX27" fmla="*/ 3155156 w 4200525"/>
                <a:gd name="connsiteY27" fmla="*/ 33814 h 38100"/>
                <a:gd name="connsiteX28" fmla="*/ 3155156 w 4200525"/>
                <a:gd name="connsiteY28" fmla="*/ 30004 h 38100"/>
                <a:gd name="connsiteX29" fmla="*/ 3166586 w 4200525"/>
                <a:gd name="connsiteY29" fmla="*/ 30004 h 38100"/>
                <a:gd name="connsiteX30" fmla="*/ 3164681 w 4200525"/>
                <a:gd name="connsiteY30" fmla="*/ 33814 h 38100"/>
                <a:gd name="connsiteX31" fmla="*/ 3185636 w 4200525"/>
                <a:gd name="connsiteY31" fmla="*/ 33814 h 38100"/>
                <a:gd name="connsiteX32" fmla="*/ 3191352 w 4200525"/>
                <a:gd name="connsiteY32" fmla="*/ 9049 h 38100"/>
                <a:gd name="connsiteX33" fmla="*/ 3181827 w 4200525"/>
                <a:gd name="connsiteY33" fmla="*/ 9049 h 38100"/>
                <a:gd name="connsiteX34" fmla="*/ 3181827 w 4200525"/>
                <a:gd name="connsiteY34" fmla="*/ 9049 h 38100"/>
                <a:gd name="connsiteX35" fmla="*/ 3181827 w 4200525"/>
                <a:gd name="connsiteY35" fmla="*/ 9049 h 38100"/>
                <a:gd name="connsiteX36" fmla="*/ 3181827 w 4200525"/>
                <a:gd name="connsiteY36" fmla="*/ 9049 h 38100"/>
                <a:gd name="connsiteX37" fmla="*/ 2997994 w 4200525"/>
                <a:gd name="connsiteY37" fmla="*/ 9049 h 38100"/>
                <a:gd name="connsiteX38" fmla="*/ 2988469 w 4200525"/>
                <a:gd name="connsiteY38" fmla="*/ 12859 h 38100"/>
                <a:gd name="connsiteX39" fmla="*/ 2984659 w 4200525"/>
                <a:gd name="connsiteY39" fmla="*/ 9049 h 38100"/>
                <a:gd name="connsiteX40" fmla="*/ 2980849 w 4200525"/>
                <a:gd name="connsiteY40" fmla="*/ 9049 h 38100"/>
                <a:gd name="connsiteX41" fmla="*/ 2980849 w 4200525"/>
                <a:gd name="connsiteY41" fmla="*/ 18574 h 38100"/>
                <a:gd name="connsiteX42" fmla="*/ 3005614 w 4200525"/>
                <a:gd name="connsiteY42" fmla="*/ 24289 h 38100"/>
                <a:gd name="connsiteX43" fmla="*/ 3007519 w 4200525"/>
                <a:gd name="connsiteY43" fmla="*/ 9049 h 38100"/>
                <a:gd name="connsiteX44" fmla="*/ 2997994 w 4200525"/>
                <a:gd name="connsiteY44" fmla="*/ 9049 h 38100"/>
                <a:gd name="connsiteX45" fmla="*/ 2997994 w 4200525"/>
                <a:gd name="connsiteY45" fmla="*/ 9049 h 38100"/>
                <a:gd name="connsiteX46" fmla="*/ 2997994 w 4200525"/>
                <a:gd name="connsiteY46" fmla="*/ 9049 h 38100"/>
                <a:gd name="connsiteX47" fmla="*/ 2997994 w 4200525"/>
                <a:gd name="connsiteY47" fmla="*/ 9049 h 38100"/>
                <a:gd name="connsiteX48" fmla="*/ 2808446 w 4200525"/>
                <a:gd name="connsiteY48" fmla="*/ 9049 h 38100"/>
                <a:gd name="connsiteX49" fmla="*/ 2808446 w 4200525"/>
                <a:gd name="connsiteY49" fmla="*/ 12859 h 38100"/>
                <a:gd name="connsiteX50" fmla="*/ 2840831 w 4200525"/>
                <a:gd name="connsiteY50" fmla="*/ 35719 h 38100"/>
                <a:gd name="connsiteX51" fmla="*/ 2871311 w 4200525"/>
                <a:gd name="connsiteY51" fmla="*/ 35719 h 38100"/>
                <a:gd name="connsiteX52" fmla="*/ 2875121 w 4200525"/>
                <a:gd name="connsiteY52" fmla="*/ 26194 h 38100"/>
                <a:gd name="connsiteX53" fmla="*/ 2869406 w 4200525"/>
                <a:gd name="connsiteY53" fmla="*/ 20479 h 38100"/>
                <a:gd name="connsiteX54" fmla="*/ 2850356 w 4200525"/>
                <a:gd name="connsiteY54" fmla="*/ 26194 h 38100"/>
                <a:gd name="connsiteX55" fmla="*/ 2861786 w 4200525"/>
                <a:gd name="connsiteY55" fmla="*/ 10954 h 38100"/>
                <a:gd name="connsiteX56" fmla="*/ 2808446 w 4200525"/>
                <a:gd name="connsiteY56" fmla="*/ 9049 h 38100"/>
                <a:gd name="connsiteX57" fmla="*/ 2808446 w 4200525"/>
                <a:gd name="connsiteY57" fmla="*/ 9049 h 38100"/>
                <a:gd name="connsiteX58" fmla="*/ 2808446 w 4200525"/>
                <a:gd name="connsiteY58" fmla="*/ 9049 h 38100"/>
                <a:gd name="connsiteX59" fmla="*/ 2808446 w 4200525"/>
                <a:gd name="connsiteY59" fmla="*/ 9049 h 38100"/>
                <a:gd name="connsiteX60" fmla="*/ 2759869 w 4200525"/>
                <a:gd name="connsiteY60" fmla="*/ 9049 h 38100"/>
                <a:gd name="connsiteX61" fmla="*/ 2763679 w 4200525"/>
                <a:gd name="connsiteY61" fmla="*/ 18574 h 38100"/>
                <a:gd name="connsiteX62" fmla="*/ 2429352 w 4200525"/>
                <a:gd name="connsiteY62" fmla="*/ 9049 h 38100"/>
                <a:gd name="connsiteX63" fmla="*/ 2329339 w 4200525"/>
                <a:gd name="connsiteY63" fmla="*/ 9049 h 38100"/>
                <a:gd name="connsiteX64" fmla="*/ 2329339 w 4200525"/>
                <a:gd name="connsiteY64" fmla="*/ 12859 h 38100"/>
                <a:gd name="connsiteX65" fmla="*/ 2340769 w 4200525"/>
                <a:gd name="connsiteY65" fmla="*/ 18574 h 38100"/>
                <a:gd name="connsiteX66" fmla="*/ 2321719 w 4200525"/>
                <a:gd name="connsiteY66" fmla="*/ 18574 h 38100"/>
                <a:gd name="connsiteX67" fmla="*/ 2209324 w 4200525"/>
                <a:gd name="connsiteY67" fmla="*/ 24289 h 38100"/>
                <a:gd name="connsiteX68" fmla="*/ 2209324 w 4200525"/>
                <a:gd name="connsiteY68" fmla="*/ 30004 h 38100"/>
                <a:gd name="connsiteX69" fmla="*/ 2252186 w 4200525"/>
                <a:gd name="connsiteY69" fmla="*/ 30004 h 38100"/>
                <a:gd name="connsiteX70" fmla="*/ 2389346 w 4200525"/>
                <a:gd name="connsiteY70" fmla="*/ 33814 h 38100"/>
                <a:gd name="connsiteX71" fmla="*/ 2410302 w 4200525"/>
                <a:gd name="connsiteY71" fmla="*/ 33814 h 38100"/>
                <a:gd name="connsiteX72" fmla="*/ 2400777 w 4200525"/>
                <a:gd name="connsiteY72" fmla="*/ 30004 h 38100"/>
                <a:gd name="connsiteX73" fmla="*/ 2400777 w 4200525"/>
                <a:gd name="connsiteY73" fmla="*/ 25241 h 38100"/>
                <a:gd name="connsiteX74" fmla="*/ 2437924 w 4200525"/>
                <a:gd name="connsiteY74" fmla="*/ 34766 h 38100"/>
                <a:gd name="connsiteX75" fmla="*/ 2791302 w 4200525"/>
                <a:gd name="connsiteY75" fmla="*/ 34766 h 38100"/>
                <a:gd name="connsiteX76" fmla="*/ 2779871 w 4200525"/>
                <a:gd name="connsiteY76" fmla="*/ 17621 h 38100"/>
                <a:gd name="connsiteX77" fmla="*/ 2791302 w 4200525"/>
                <a:gd name="connsiteY77" fmla="*/ 8096 h 38100"/>
                <a:gd name="connsiteX78" fmla="*/ 2759869 w 4200525"/>
                <a:gd name="connsiteY78" fmla="*/ 9049 h 38100"/>
                <a:gd name="connsiteX79" fmla="*/ 2759869 w 4200525"/>
                <a:gd name="connsiteY79" fmla="*/ 9049 h 38100"/>
                <a:gd name="connsiteX80" fmla="*/ 2759869 w 4200525"/>
                <a:gd name="connsiteY80" fmla="*/ 9049 h 38100"/>
                <a:gd name="connsiteX81" fmla="*/ 2759869 w 4200525"/>
                <a:gd name="connsiteY81" fmla="*/ 9049 h 38100"/>
                <a:gd name="connsiteX82" fmla="*/ 2075974 w 4200525"/>
                <a:gd name="connsiteY82" fmla="*/ 9049 h 38100"/>
                <a:gd name="connsiteX83" fmla="*/ 2087404 w 4200525"/>
                <a:gd name="connsiteY83" fmla="*/ 12859 h 38100"/>
                <a:gd name="connsiteX84" fmla="*/ 2087404 w 4200525"/>
                <a:gd name="connsiteY84" fmla="*/ 9049 h 38100"/>
                <a:gd name="connsiteX85" fmla="*/ 2075974 w 4200525"/>
                <a:gd name="connsiteY85" fmla="*/ 9049 h 38100"/>
                <a:gd name="connsiteX86" fmla="*/ 2075974 w 4200525"/>
                <a:gd name="connsiteY86" fmla="*/ 9049 h 38100"/>
                <a:gd name="connsiteX87" fmla="*/ 2075974 w 4200525"/>
                <a:gd name="connsiteY87" fmla="*/ 9049 h 38100"/>
                <a:gd name="connsiteX88" fmla="*/ 2075974 w 4200525"/>
                <a:gd name="connsiteY88" fmla="*/ 9049 h 38100"/>
                <a:gd name="connsiteX89" fmla="*/ 2020729 w 4200525"/>
                <a:gd name="connsiteY89" fmla="*/ 9049 h 38100"/>
                <a:gd name="connsiteX90" fmla="*/ 2001679 w 4200525"/>
                <a:gd name="connsiteY90" fmla="*/ 24289 h 38100"/>
                <a:gd name="connsiteX91" fmla="*/ 2038826 w 4200525"/>
                <a:gd name="connsiteY91" fmla="*/ 24289 h 38100"/>
                <a:gd name="connsiteX92" fmla="*/ 2038826 w 4200525"/>
                <a:gd name="connsiteY92" fmla="*/ 9049 h 38100"/>
                <a:gd name="connsiteX93" fmla="*/ 2020729 w 4200525"/>
                <a:gd name="connsiteY93" fmla="*/ 9049 h 38100"/>
                <a:gd name="connsiteX94" fmla="*/ 2020729 w 4200525"/>
                <a:gd name="connsiteY94" fmla="*/ 9049 h 38100"/>
                <a:gd name="connsiteX95" fmla="*/ 2020729 w 4200525"/>
                <a:gd name="connsiteY95" fmla="*/ 9049 h 38100"/>
                <a:gd name="connsiteX96" fmla="*/ 2020729 w 4200525"/>
                <a:gd name="connsiteY96" fmla="*/ 9049 h 38100"/>
                <a:gd name="connsiteX97" fmla="*/ 1991201 w 4200525"/>
                <a:gd name="connsiteY97" fmla="*/ 9049 h 38100"/>
                <a:gd name="connsiteX98" fmla="*/ 1987391 w 4200525"/>
                <a:gd name="connsiteY98" fmla="*/ 18574 h 38100"/>
                <a:gd name="connsiteX99" fmla="*/ 1993106 w 4200525"/>
                <a:gd name="connsiteY99" fmla="*/ 18574 h 38100"/>
                <a:gd name="connsiteX100" fmla="*/ 1993106 w 4200525"/>
                <a:gd name="connsiteY100" fmla="*/ 9049 h 38100"/>
                <a:gd name="connsiteX101" fmla="*/ 1991201 w 4200525"/>
                <a:gd name="connsiteY101" fmla="*/ 9049 h 38100"/>
                <a:gd name="connsiteX102" fmla="*/ 1991201 w 4200525"/>
                <a:gd name="connsiteY102" fmla="*/ 9049 h 38100"/>
                <a:gd name="connsiteX103" fmla="*/ 1991201 w 4200525"/>
                <a:gd name="connsiteY103" fmla="*/ 9049 h 38100"/>
                <a:gd name="connsiteX104" fmla="*/ 1991201 w 4200525"/>
                <a:gd name="connsiteY104" fmla="*/ 9049 h 38100"/>
                <a:gd name="connsiteX105" fmla="*/ 1709261 w 4200525"/>
                <a:gd name="connsiteY105" fmla="*/ 9049 h 38100"/>
                <a:gd name="connsiteX106" fmla="*/ 1701641 w 4200525"/>
                <a:gd name="connsiteY106" fmla="*/ 9049 h 38100"/>
                <a:gd name="connsiteX107" fmla="*/ 1618774 w 4200525"/>
                <a:gd name="connsiteY107" fmla="*/ 9049 h 38100"/>
                <a:gd name="connsiteX108" fmla="*/ 1607344 w 4200525"/>
                <a:gd name="connsiteY108" fmla="*/ 33814 h 38100"/>
                <a:gd name="connsiteX109" fmla="*/ 1667351 w 4200525"/>
                <a:gd name="connsiteY109" fmla="*/ 33814 h 38100"/>
                <a:gd name="connsiteX110" fmla="*/ 1796891 w 4200525"/>
                <a:gd name="connsiteY110" fmla="*/ 24289 h 38100"/>
                <a:gd name="connsiteX111" fmla="*/ 1802606 w 4200525"/>
                <a:gd name="connsiteY111" fmla="*/ 33814 h 38100"/>
                <a:gd name="connsiteX112" fmla="*/ 1843564 w 4200525"/>
                <a:gd name="connsiteY112" fmla="*/ 33814 h 38100"/>
                <a:gd name="connsiteX113" fmla="*/ 1835944 w 4200525"/>
                <a:gd name="connsiteY113" fmla="*/ 16669 h 38100"/>
                <a:gd name="connsiteX114" fmla="*/ 1847374 w 4200525"/>
                <a:gd name="connsiteY114" fmla="*/ 16669 h 38100"/>
                <a:gd name="connsiteX115" fmla="*/ 1860709 w 4200525"/>
                <a:gd name="connsiteY115" fmla="*/ 7144 h 38100"/>
                <a:gd name="connsiteX116" fmla="*/ 1709261 w 4200525"/>
                <a:gd name="connsiteY116" fmla="*/ 9049 h 38100"/>
                <a:gd name="connsiteX117" fmla="*/ 1709261 w 4200525"/>
                <a:gd name="connsiteY117" fmla="*/ 9049 h 38100"/>
                <a:gd name="connsiteX118" fmla="*/ 1709261 w 4200525"/>
                <a:gd name="connsiteY118" fmla="*/ 9049 h 38100"/>
                <a:gd name="connsiteX119" fmla="*/ 1709261 w 4200525"/>
                <a:gd name="connsiteY119" fmla="*/ 9049 h 38100"/>
                <a:gd name="connsiteX120" fmla="*/ 1547336 w 4200525"/>
                <a:gd name="connsiteY120" fmla="*/ 9049 h 38100"/>
                <a:gd name="connsiteX121" fmla="*/ 1537811 w 4200525"/>
                <a:gd name="connsiteY121" fmla="*/ 33814 h 38100"/>
                <a:gd name="connsiteX122" fmla="*/ 1566386 w 4200525"/>
                <a:gd name="connsiteY122" fmla="*/ 33814 h 38100"/>
                <a:gd name="connsiteX123" fmla="*/ 1581626 w 4200525"/>
                <a:gd name="connsiteY123" fmla="*/ 9049 h 38100"/>
                <a:gd name="connsiteX124" fmla="*/ 1547336 w 4200525"/>
                <a:gd name="connsiteY124" fmla="*/ 9049 h 38100"/>
                <a:gd name="connsiteX125" fmla="*/ 1547336 w 4200525"/>
                <a:gd name="connsiteY125" fmla="*/ 9049 h 38100"/>
                <a:gd name="connsiteX126" fmla="*/ 1547336 w 4200525"/>
                <a:gd name="connsiteY126" fmla="*/ 9049 h 38100"/>
                <a:gd name="connsiteX127" fmla="*/ 1547336 w 4200525"/>
                <a:gd name="connsiteY127" fmla="*/ 9049 h 38100"/>
                <a:gd name="connsiteX128" fmla="*/ 1421606 w 4200525"/>
                <a:gd name="connsiteY128" fmla="*/ 9049 h 38100"/>
                <a:gd name="connsiteX129" fmla="*/ 1434941 w 4200525"/>
                <a:gd name="connsiteY129" fmla="*/ 18574 h 38100"/>
                <a:gd name="connsiteX130" fmla="*/ 1423511 w 4200525"/>
                <a:gd name="connsiteY130" fmla="*/ 35719 h 38100"/>
                <a:gd name="connsiteX131" fmla="*/ 1458754 w 4200525"/>
                <a:gd name="connsiteY131" fmla="*/ 35719 h 38100"/>
                <a:gd name="connsiteX132" fmla="*/ 1449229 w 4200525"/>
                <a:gd name="connsiteY132" fmla="*/ 18574 h 38100"/>
                <a:gd name="connsiteX133" fmla="*/ 1454944 w 4200525"/>
                <a:gd name="connsiteY133" fmla="*/ 24289 h 38100"/>
                <a:gd name="connsiteX134" fmla="*/ 1487329 w 4200525"/>
                <a:gd name="connsiteY134" fmla="*/ 33814 h 38100"/>
                <a:gd name="connsiteX135" fmla="*/ 1519714 w 4200525"/>
                <a:gd name="connsiteY135" fmla="*/ 33814 h 38100"/>
                <a:gd name="connsiteX136" fmla="*/ 1523524 w 4200525"/>
                <a:gd name="connsiteY136" fmla="*/ 30004 h 38100"/>
                <a:gd name="connsiteX137" fmla="*/ 1513999 w 4200525"/>
                <a:gd name="connsiteY137" fmla="*/ 9049 h 38100"/>
                <a:gd name="connsiteX138" fmla="*/ 1421606 w 4200525"/>
                <a:gd name="connsiteY138" fmla="*/ 9049 h 38100"/>
                <a:gd name="connsiteX139" fmla="*/ 1421606 w 4200525"/>
                <a:gd name="connsiteY139" fmla="*/ 9049 h 38100"/>
                <a:gd name="connsiteX140" fmla="*/ 1421606 w 4200525"/>
                <a:gd name="connsiteY140" fmla="*/ 9049 h 38100"/>
                <a:gd name="connsiteX141" fmla="*/ 1421606 w 4200525"/>
                <a:gd name="connsiteY141" fmla="*/ 9049 h 38100"/>
                <a:gd name="connsiteX142" fmla="*/ 1378744 w 4200525"/>
                <a:gd name="connsiteY142" fmla="*/ 9049 h 38100"/>
                <a:gd name="connsiteX143" fmla="*/ 1380649 w 4200525"/>
                <a:gd name="connsiteY143" fmla="*/ 12859 h 38100"/>
                <a:gd name="connsiteX144" fmla="*/ 1386364 w 4200525"/>
                <a:gd name="connsiteY144" fmla="*/ 9049 h 38100"/>
                <a:gd name="connsiteX145" fmla="*/ 1378744 w 4200525"/>
                <a:gd name="connsiteY145" fmla="*/ 9049 h 38100"/>
                <a:gd name="connsiteX146" fmla="*/ 1378744 w 4200525"/>
                <a:gd name="connsiteY146" fmla="*/ 9049 h 38100"/>
                <a:gd name="connsiteX147" fmla="*/ 1378744 w 4200525"/>
                <a:gd name="connsiteY147" fmla="*/ 9049 h 38100"/>
                <a:gd name="connsiteX148" fmla="*/ 1378744 w 4200525"/>
                <a:gd name="connsiteY148" fmla="*/ 9049 h 38100"/>
                <a:gd name="connsiteX149" fmla="*/ 1288256 w 4200525"/>
                <a:gd name="connsiteY149" fmla="*/ 9049 h 38100"/>
                <a:gd name="connsiteX150" fmla="*/ 1313021 w 4200525"/>
                <a:gd name="connsiteY150" fmla="*/ 18574 h 38100"/>
                <a:gd name="connsiteX151" fmla="*/ 1318736 w 4200525"/>
                <a:gd name="connsiteY151" fmla="*/ 18574 h 38100"/>
                <a:gd name="connsiteX152" fmla="*/ 1318736 w 4200525"/>
                <a:gd name="connsiteY152" fmla="*/ 35719 h 38100"/>
                <a:gd name="connsiteX153" fmla="*/ 1403509 w 4200525"/>
                <a:gd name="connsiteY153" fmla="*/ 35719 h 38100"/>
                <a:gd name="connsiteX154" fmla="*/ 1358741 w 4200525"/>
                <a:gd name="connsiteY154" fmla="*/ 10954 h 38100"/>
                <a:gd name="connsiteX155" fmla="*/ 1288256 w 4200525"/>
                <a:gd name="connsiteY155" fmla="*/ 9049 h 38100"/>
                <a:gd name="connsiteX156" fmla="*/ 1288256 w 4200525"/>
                <a:gd name="connsiteY156" fmla="*/ 9049 h 38100"/>
                <a:gd name="connsiteX157" fmla="*/ 1288256 w 4200525"/>
                <a:gd name="connsiteY157" fmla="*/ 9049 h 38100"/>
                <a:gd name="connsiteX158" fmla="*/ 1288256 w 4200525"/>
                <a:gd name="connsiteY158" fmla="*/ 9049 h 38100"/>
                <a:gd name="connsiteX159" fmla="*/ 1232059 w 4200525"/>
                <a:gd name="connsiteY159" fmla="*/ 9049 h 38100"/>
                <a:gd name="connsiteX160" fmla="*/ 1237774 w 4200525"/>
                <a:gd name="connsiteY160" fmla="*/ 33814 h 38100"/>
                <a:gd name="connsiteX161" fmla="*/ 1247299 w 4200525"/>
                <a:gd name="connsiteY161" fmla="*/ 33814 h 38100"/>
                <a:gd name="connsiteX162" fmla="*/ 1249204 w 4200525"/>
                <a:gd name="connsiteY162" fmla="*/ 9049 h 38100"/>
                <a:gd name="connsiteX163" fmla="*/ 1232059 w 4200525"/>
                <a:gd name="connsiteY163" fmla="*/ 9049 h 38100"/>
                <a:gd name="connsiteX164" fmla="*/ 1232059 w 4200525"/>
                <a:gd name="connsiteY164" fmla="*/ 9049 h 38100"/>
                <a:gd name="connsiteX165" fmla="*/ 1232059 w 4200525"/>
                <a:gd name="connsiteY165" fmla="*/ 9049 h 38100"/>
                <a:gd name="connsiteX166" fmla="*/ 1232059 w 4200525"/>
                <a:gd name="connsiteY166" fmla="*/ 9049 h 38100"/>
                <a:gd name="connsiteX167" fmla="*/ 1199674 w 4200525"/>
                <a:gd name="connsiteY167" fmla="*/ 9049 h 38100"/>
                <a:gd name="connsiteX168" fmla="*/ 1199674 w 4200525"/>
                <a:gd name="connsiteY168" fmla="*/ 18574 h 38100"/>
                <a:gd name="connsiteX169" fmla="*/ 1193959 w 4200525"/>
                <a:gd name="connsiteY169" fmla="*/ 18574 h 38100"/>
                <a:gd name="connsiteX170" fmla="*/ 1193959 w 4200525"/>
                <a:gd name="connsiteY170" fmla="*/ 9049 h 38100"/>
                <a:gd name="connsiteX171" fmla="*/ 1147286 w 4200525"/>
                <a:gd name="connsiteY171" fmla="*/ 9049 h 38100"/>
                <a:gd name="connsiteX172" fmla="*/ 1156811 w 4200525"/>
                <a:gd name="connsiteY172" fmla="*/ 24289 h 38100"/>
                <a:gd name="connsiteX173" fmla="*/ 1151096 w 4200525"/>
                <a:gd name="connsiteY173" fmla="*/ 24289 h 38100"/>
                <a:gd name="connsiteX174" fmla="*/ 1126331 w 4200525"/>
                <a:gd name="connsiteY174" fmla="*/ 30004 h 38100"/>
                <a:gd name="connsiteX175" fmla="*/ 1114901 w 4200525"/>
                <a:gd name="connsiteY175" fmla="*/ 10954 h 38100"/>
                <a:gd name="connsiteX176" fmla="*/ 1111091 w 4200525"/>
                <a:gd name="connsiteY176" fmla="*/ 7144 h 38100"/>
                <a:gd name="connsiteX177" fmla="*/ 1073944 w 4200525"/>
                <a:gd name="connsiteY177" fmla="*/ 7144 h 38100"/>
                <a:gd name="connsiteX178" fmla="*/ 1085374 w 4200525"/>
                <a:gd name="connsiteY178" fmla="*/ 31909 h 38100"/>
                <a:gd name="connsiteX179" fmla="*/ 1177766 w 4200525"/>
                <a:gd name="connsiteY179" fmla="*/ 31909 h 38100"/>
                <a:gd name="connsiteX180" fmla="*/ 1170146 w 4200525"/>
                <a:gd name="connsiteY180" fmla="*/ 22384 h 38100"/>
                <a:gd name="connsiteX181" fmla="*/ 1181576 w 4200525"/>
                <a:gd name="connsiteY181" fmla="*/ 16669 h 38100"/>
                <a:gd name="connsiteX182" fmla="*/ 1196816 w 4200525"/>
                <a:gd name="connsiteY182" fmla="*/ 33814 h 38100"/>
                <a:gd name="connsiteX183" fmla="*/ 1213961 w 4200525"/>
                <a:gd name="connsiteY183" fmla="*/ 33814 h 38100"/>
                <a:gd name="connsiteX184" fmla="*/ 1219676 w 4200525"/>
                <a:gd name="connsiteY184" fmla="*/ 9049 h 38100"/>
                <a:gd name="connsiteX185" fmla="*/ 1199674 w 4200525"/>
                <a:gd name="connsiteY185" fmla="*/ 9049 h 38100"/>
                <a:gd name="connsiteX186" fmla="*/ 1199674 w 4200525"/>
                <a:gd name="connsiteY186" fmla="*/ 9049 h 38100"/>
                <a:gd name="connsiteX187" fmla="*/ 1199674 w 4200525"/>
                <a:gd name="connsiteY187" fmla="*/ 9049 h 38100"/>
                <a:gd name="connsiteX188" fmla="*/ 1199674 w 4200525"/>
                <a:gd name="connsiteY188" fmla="*/ 9049 h 38100"/>
                <a:gd name="connsiteX189" fmla="*/ 788194 w 4200525"/>
                <a:gd name="connsiteY189" fmla="*/ 9049 h 38100"/>
                <a:gd name="connsiteX190" fmla="*/ 809149 w 4200525"/>
                <a:gd name="connsiteY190" fmla="*/ 30004 h 38100"/>
                <a:gd name="connsiteX191" fmla="*/ 811054 w 4200525"/>
                <a:gd name="connsiteY191" fmla="*/ 33814 h 38100"/>
                <a:gd name="connsiteX192" fmla="*/ 921544 w 4200525"/>
                <a:gd name="connsiteY192" fmla="*/ 33814 h 38100"/>
                <a:gd name="connsiteX193" fmla="*/ 956786 w 4200525"/>
                <a:gd name="connsiteY193" fmla="*/ 30004 h 38100"/>
                <a:gd name="connsiteX194" fmla="*/ 958691 w 4200525"/>
                <a:gd name="connsiteY194" fmla="*/ 33814 h 38100"/>
                <a:gd name="connsiteX195" fmla="*/ 981551 w 4200525"/>
                <a:gd name="connsiteY195" fmla="*/ 33814 h 38100"/>
                <a:gd name="connsiteX196" fmla="*/ 975836 w 4200525"/>
                <a:gd name="connsiteY196" fmla="*/ 9049 h 38100"/>
                <a:gd name="connsiteX197" fmla="*/ 788194 w 4200525"/>
                <a:gd name="connsiteY197" fmla="*/ 9049 h 38100"/>
                <a:gd name="connsiteX198" fmla="*/ 788194 w 4200525"/>
                <a:gd name="connsiteY198" fmla="*/ 9049 h 38100"/>
                <a:gd name="connsiteX199" fmla="*/ 788194 w 4200525"/>
                <a:gd name="connsiteY199" fmla="*/ 9049 h 38100"/>
                <a:gd name="connsiteX200" fmla="*/ 788194 w 4200525"/>
                <a:gd name="connsiteY200" fmla="*/ 9049 h 38100"/>
                <a:gd name="connsiteX201" fmla="*/ 715804 w 4200525"/>
                <a:gd name="connsiteY201" fmla="*/ 9049 h 38100"/>
                <a:gd name="connsiteX202" fmla="*/ 711994 w 4200525"/>
                <a:gd name="connsiteY202" fmla="*/ 9049 h 38100"/>
                <a:gd name="connsiteX203" fmla="*/ 546259 w 4200525"/>
                <a:gd name="connsiteY203" fmla="*/ 9049 h 38100"/>
                <a:gd name="connsiteX204" fmla="*/ 517684 w 4200525"/>
                <a:gd name="connsiteY204" fmla="*/ 33814 h 38100"/>
                <a:gd name="connsiteX205" fmla="*/ 689134 w 4200525"/>
                <a:gd name="connsiteY205" fmla="*/ 33814 h 38100"/>
                <a:gd name="connsiteX206" fmla="*/ 683419 w 4200525"/>
                <a:gd name="connsiteY206" fmla="*/ 30004 h 38100"/>
                <a:gd name="connsiteX207" fmla="*/ 708184 w 4200525"/>
                <a:gd name="connsiteY207" fmla="*/ 24289 h 38100"/>
                <a:gd name="connsiteX208" fmla="*/ 710089 w 4200525"/>
                <a:gd name="connsiteY208" fmla="*/ 33814 h 38100"/>
                <a:gd name="connsiteX209" fmla="*/ 731044 w 4200525"/>
                <a:gd name="connsiteY209" fmla="*/ 33814 h 38100"/>
                <a:gd name="connsiteX210" fmla="*/ 723424 w 4200525"/>
                <a:gd name="connsiteY210" fmla="*/ 9049 h 38100"/>
                <a:gd name="connsiteX211" fmla="*/ 715804 w 4200525"/>
                <a:gd name="connsiteY211" fmla="*/ 9049 h 38100"/>
                <a:gd name="connsiteX212" fmla="*/ 715804 w 4200525"/>
                <a:gd name="connsiteY212" fmla="*/ 9049 h 38100"/>
                <a:gd name="connsiteX213" fmla="*/ 715804 w 4200525"/>
                <a:gd name="connsiteY213" fmla="*/ 9049 h 38100"/>
                <a:gd name="connsiteX214" fmla="*/ 715804 w 4200525"/>
                <a:gd name="connsiteY214" fmla="*/ 9049 h 38100"/>
                <a:gd name="connsiteX215" fmla="*/ 465296 w 4200525"/>
                <a:gd name="connsiteY215" fmla="*/ 9049 h 38100"/>
                <a:gd name="connsiteX216" fmla="*/ 434816 w 4200525"/>
                <a:gd name="connsiteY216" fmla="*/ 33814 h 38100"/>
                <a:gd name="connsiteX217" fmla="*/ 459581 w 4200525"/>
                <a:gd name="connsiteY217" fmla="*/ 33814 h 38100"/>
                <a:gd name="connsiteX218" fmla="*/ 480536 w 4200525"/>
                <a:gd name="connsiteY218" fmla="*/ 30004 h 38100"/>
                <a:gd name="connsiteX219" fmla="*/ 482441 w 4200525"/>
                <a:gd name="connsiteY219" fmla="*/ 33814 h 38100"/>
                <a:gd name="connsiteX220" fmla="*/ 503396 w 4200525"/>
                <a:gd name="connsiteY220" fmla="*/ 33814 h 38100"/>
                <a:gd name="connsiteX221" fmla="*/ 493871 w 4200525"/>
                <a:gd name="connsiteY221" fmla="*/ 9049 h 38100"/>
                <a:gd name="connsiteX222" fmla="*/ 465296 w 4200525"/>
                <a:gd name="connsiteY222" fmla="*/ 9049 h 38100"/>
                <a:gd name="connsiteX223" fmla="*/ 465296 w 4200525"/>
                <a:gd name="connsiteY223" fmla="*/ 9049 h 38100"/>
                <a:gd name="connsiteX224" fmla="*/ 465296 w 4200525"/>
                <a:gd name="connsiteY224" fmla="*/ 9049 h 38100"/>
                <a:gd name="connsiteX225" fmla="*/ 465296 w 4200525"/>
                <a:gd name="connsiteY225" fmla="*/ 9049 h 38100"/>
                <a:gd name="connsiteX226" fmla="*/ 373856 w 4200525"/>
                <a:gd name="connsiteY226" fmla="*/ 9049 h 38100"/>
                <a:gd name="connsiteX227" fmla="*/ 383381 w 4200525"/>
                <a:gd name="connsiteY227" fmla="*/ 33814 h 38100"/>
                <a:gd name="connsiteX228" fmla="*/ 387191 w 4200525"/>
                <a:gd name="connsiteY228" fmla="*/ 33814 h 38100"/>
                <a:gd name="connsiteX229" fmla="*/ 387191 w 4200525"/>
                <a:gd name="connsiteY229" fmla="*/ 24289 h 38100"/>
                <a:gd name="connsiteX230" fmla="*/ 392906 w 4200525"/>
                <a:gd name="connsiteY230" fmla="*/ 9049 h 38100"/>
                <a:gd name="connsiteX231" fmla="*/ 373856 w 4200525"/>
                <a:gd name="connsiteY231" fmla="*/ 9049 h 38100"/>
                <a:gd name="connsiteX232" fmla="*/ 373856 w 4200525"/>
                <a:gd name="connsiteY232" fmla="*/ 9049 h 38100"/>
                <a:gd name="connsiteX233" fmla="*/ 373856 w 4200525"/>
                <a:gd name="connsiteY233" fmla="*/ 9049 h 38100"/>
                <a:gd name="connsiteX234" fmla="*/ 373856 w 4200525"/>
                <a:gd name="connsiteY234" fmla="*/ 9049 h 38100"/>
                <a:gd name="connsiteX235" fmla="*/ 331946 w 4200525"/>
                <a:gd name="connsiteY235" fmla="*/ 9049 h 38100"/>
                <a:gd name="connsiteX236" fmla="*/ 331946 w 4200525"/>
                <a:gd name="connsiteY236" fmla="*/ 12859 h 38100"/>
                <a:gd name="connsiteX237" fmla="*/ 356711 w 4200525"/>
                <a:gd name="connsiteY237" fmla="*/ 12859 h 38100"/>
                <a:gd name="connsiteX238" fmla="*/ 358616 w 4200525"/>
                <a:gd name="connsiteY238" fmla="*/ 9049 h 38100"/>
                <a:gd name="connsiteX239" fmla="*/ 331946 w 4200525"/>
                <a:gd name="connsiteY239" fmla="*/ 9049 h 38100"/>
                <a:gd name="connsiteX240" fmla="*/ 331946 w 4200525"/>
                <a:gd name="connsiteY240" fmla="*/ 9049 h 38100"/>
                <a:gd name="connsiteX241" fmla="*/ 331946 w 4200525"/>
                <a:gd name="connsiteY241" fmla="*/ 9049 h 38100"/>
                <a:gd name="connsiteX242" fmla="*/ 331946 w 4200525"/>
                <a:gd name="connsiteY242" fmla="*/ 9049 h 38100"/>
                <a:gd name="connsiteX243" fmla="*/ 211931 w 4200525"/>
                <a:gd name="connsiteY243" fmla="*/ 9049 h 38100"/>
                <a:gd name="connsiteX244" fmla="*/ 217646 w 4200525"/>
                <a:gd name="connsiteY244" fmla="*/ 24289 h 38100"/>
                <a:gd name="connsiteX245" fmla="*/ 223361 w 4200525"/>
                <a:gd name="connsiteY245" fmla="*/ 18574 h 38100"/>
                <a:gd name="connsiteX246" fmla="*/ 229076 w 4200525"/>
                <a:gd name="connsiteY246" fmla="*/ 35719 h 38100"/>
                <a:gd name="connsiteX247" fmla="*/ 259556 w 4200525"/>
                <a:gd name="connsiteY247" fmla="*/ 35719 h 38100"/>
                <a:gd name="connsiteX248" fmla="*/ 253841 w 4200525"/>
                <a:gd name="connsiteY248" fmla="*/ 10954 h 38100"/>
                <a:gd name="connsiteX249" fmla="*/ 211931 w 4200525"/>
                <a:gd name="connsiteY249" fmla="*/ 9049 h 38100"/>
                <a:gd name="connsiteX250" fmla="*/ 211931 w 4200525"/>
                <a:gd name="connsiteY250" fmla="*/ 9049 h 38100"/>
                <a:gd name="connsiteX251" fmla="*/ 211931 w 4200525"/>
                <a:gd name="connsiteY251" fmla="*/ 9049 h 38100"/>
                <a:gd name="connsiteX252" fmla="*/ 211931 w 4200525"/>
                <a:gd name="connsiteY252" fmla="*/ 9049 h 38100"/>
                <a:gd name="connsiteX253" fmla="*/ 198596 w 4200525"/>
                <a:gd name="connsiteY253" fmla="*/ 9049 h 38100"/>
                <a:gd name="connsiteX254" fmla="*/ 194786 w 4200525"/>
                <a:gd name="connsiteY254" fmla="*/ 18574 h 38100"/>
                <a:gd name="connsiteX255" fmla="*/ 200501 w 4200525"/>
                <a:gd name="connsiteY255" fmla="*/ 18574 h 38100"/>
                <a:gd name="connsiteX256" fmla="*/ 208121 w 4200525"/>
                <a:gd name="connsiteY256" fmla="*/ 9049 h 38100"/>
                <a:gd name="connsiteX257" fmla="*/ 198596 w 4200525"/>
                <a:gd name="connsiteY257" fmla="*/ 9049 h 38100"/>
                <a:gd name="connsiteX258" fmla="*/ 198596 w 4200525"/>
                <a:gd name="connsiteY258" fmla="*/ 9049 h 38100"/>
                <a:gd name="connsiteX259" fmla="*/ 198596 w 4200525"/>
                <a:gd name="connsiteY259" fmla="*/ 9049 h 38100"/>
                <a:gd name="connsiteX260" fmla="*/ 198596 w 4200525"/>
                <a:gd name="connsiteY260" fmla="*/ 9049 h 38100"/>
                <a:gd name="connsiteX261" fmla="*/ 127159 w 4200525"/>
                <a:gd name="connsiteY261" fmla="*/ 9049 h 38100"/>
                <a:gd name="connsiteX262" fmla="*/ 121444 w 4200525"/>
                <a:gd name="connsiteY262" fmla="*/ 33814 h 38100"/>
                <a:gd name="connsiteX263" fmla="*/ 144304 w 4200525"/>
                <a:gd name="connsiteY263" fmla="*/ 33814 h 38100"/>
                <a:gd name="connsiteX264" fmla="*/ 150019 w 4200525"/>
                <a:gd name="connsiteY264" fmla="*/ 24289 h 38100"/>
                <a:gd name="connsiteX265" fmla="*/ 150019 w 4200525"/>
                <a:gd name="connsiteY265" fmla="*/ 30004 h 38100"/>
                <a:gd name="connsiteX266" fmla="*/ 155734 w 4200525"/>
                <a:gd name="connsiteY266" fmla="*/ 30004 h 38100"/>
                <a:gd name="connsiteX267" fmla="*/ 157639 w 4200525"/>
                <a:gd name="connsiteY267" fmla="*/ 33814 h 38100"/>
                <a:gd name="connsiteX268" fmla="*/ 204311 w 4200525"/>
                <a:gd name="connsiteY268" fmla="*/ 33814 h 38100"/>
                <a:gd name="connsiteX269" fmla="*/ 187166 w 4200525"/>
                <a:gd name="connsiteY269" fmla="*/ 24289 h 38100"/>
                <a:gd name="connsiteX270" fmla="*/ 183356 w 4200525"/>
                <a:gd name="connsiteY270" fmla="*/ 9049 h 38100"/>
                <a:gd name="connsiteX271" fmla="*/ 127159 w 4200525"/>
                <a:gd name="connsiteY271" fmla="*/ 9049 h 38100"/>
                <a:gd name="connsiteX272" fmla="*/ 127159 w 4200525"/>
                <a:gd name="connsiteY272" fmla="*/ 9049 h 38100"/>
                <a:gd name="connsiteX273" fmla="*/ 127159 w 4200525"/>
                <a:gd name="connsiteY273" fmla="*/ 9049 h 38100"/>
                <a:gd name="connsiteX274" fmla="*/ 127159 w 4200525"/>
                <a:gd name="connsiteY274" fmla="*/ 9049 h 38100"/>
                <a:gd name="connsiteX275" fmla="*/ 12859 w 4200525"/>
                <a:gd name="connsiteY275" fmla="*/ 9049 h 38100"/>
                <a:gd name="connsiteX276" fmla="*/ 7144 w 4200525"/>
                <a:gd name="connsiteY276" fmla="*/ 33814 h 38100"/>
                <a:gd name="connsiteX277" fmla="*/ 22384 w 4200525"/>
                <a:gd name="connsiteY277" fmla="*/ 33814 h 38100"/>
                <a:gd name="connsiteX278" fmla="*/ 31909 w 4200525"/>
                <a:gd name="connsiteY278" fmla="*/ 24289 h 38100"/>
                <a:gd name="connsiteX279" fmla="*/ 37624 w 4200525"/>
                <a:gd name="connsiteY279" fmla="*/ 33814 h 38100"/>
                <a:gd name="connsiteX280" fmla="*/ 52864 w 4200525"/>
                <a:gd name="connsiteY280" fmla="*/ 33814 h 38100"/>
                <a:gd name="connsiteX281" fmla="*/ 66199 w 4200525"/>
                <a:gd name="connsiteY281" fmla="*/ 9049 h 38100"/>
                <a:gd name="connsiteX282" fmla="*/ 12859 w 4200525"/>
                <a:gd name="connsiteY282" fmla="*/ 9049 h 38100"/>
                <a:gd name="connsiteX283" fmla="*/ 12859 w 4200525"/>
                <a:gd name="connsiteY283" fmla="*/ 9049 h 38100"/>
                <a:gd name="connsiteX284" fmla="*/ 12859 w 4200525"/>
                <a:gd name="connsiteY284" fmla="*/ 9049 h 38100"/>
                <a:gd name="connsiteX285" fmla="*/ 12859 w 4200525"/>
                <a:gd name="connsiteY285" fmla="*/ 9049 h 38100"/>
                <a:gd name="connsiteX286" fmla="*/ 2971324 w 4200525"/>
                <a:gd name="connsiteY286" fmla="*/ 36671 h 38100"/>
                <a:gd name="connsiteX287" fmla="*/ 2980849 w 4200525"/>
                <a:gd name="connsiteY287" fmla="*/ 27146 h 38100"/>
                <a:gd name="connsiteX288" fmla="*/ 2969419 w 4200525"/>
                <a:gd name="connsiteY288" fmla="*/ 27146 h 38100"/>
                <a:gd name="connsiteX289" fmla="*/ 2934177 w 4200525"/>
                <a:gd name="connsiteY289" fmla="*/ 36671 h 38100"/>
                <a:gd name="connsiteX290" fmla="*/ 2971324 w 4200525"/>
                <a:gd name="connsiteY290" fmla="*/ 36671 h 38100"/>
                <a:gd name="connsiteX291" fmla="*/ 2971324 w 4200525"/>
                <a:gd name="connsiteY291" fmla="*/ 36671 h 38100"/>
                <a:gd name="connsiteX292" fmla="*/ 2971324 w 4200525"/>
                <a:gd name="connsiteY292" fmla="*/ 36671 h 38100"/>
                <a:gd name="connsiteX293" fmla="*/ 2971324 w 4200525"/>
                <a:gd name="connsiteY293" fmla="*/ 36671 h 38100"/>
                <a:gd name="connsiteX294" fmla="*/ 2176939 w 4200525"/>
                <a:gd name="connsiteY294" fmla="*/ 36671 h 38100"/>
                <a:gd name="connsiteX295" fmla="*/ 2180749 w 4200525"/>
                <a:gd name="connsiteY295" fmla="*/ 32861 h 38100"/>
                <a:gd name="connsiteX296" fmla="*/ 2082641 w 4200525"/>
                <a:gd name="connsiteY296" fmla="*/ 32861 h 38100"/>
                <a:gd name="connsiteX297" fmla="*/ 2076926 w 4200525"/>
                <a:gd name="connsiteY297" fmla="*/ 32861 h 38100"/>
                <a:gd name="connsiteX298" fmla="*/ 2076926 w 4200525"/>
                <a:gd name="connsiteY298" fmla="*/ 36671 h 38100"/>
                <a:gd name="connsiteX299" fmla="*/ 2176939 w 4200525"/>
                <a:gd name="connsiteY299" fmla="*/ 36671 h 38100"/>
                <a:gd name="connsiteX300" fmla="*/ 2176939 w 4200525"/>
                <a:gd name="connsiteY300" fmla="*/ 36671 h 38100"/>
                <a:gd name="connsiteX301" fmla="*/ 2176939 w 4200525"/>
                <a:gd name="connsiteY301" fmla="*/ 36671 h 38100"/>
                <a:gd name="connsiteX302" fmla="*/ 2176939 w 4200525"/>
                <a:gd name="connsiteY302" fmla="*/ 36671 h 38100"/>
                <a:gd name="connsiteX303" fmla="*/ 2659856 w 4200525"/>
                <a:gd name="connsiteY303" fmla="*/ 32861 h 38100"/>
                <a:gd name="connsiteX304" fmla="*/ 2640806 w 4200525"/>
                <a:gd name="connsiteY304" fmla="*/ 32861 h 38100"/>
                <a:gd name="connsiteX305" fmla="*/ 2659856 w 4200525"/>
                <a:gd name="connsiteY305" fmla="*/ 32861 h 38100"/>
                <a:gd name="connsiteX306" fmla="*/ 2659856 w 4200525"/>
                <a:gd name="connsiteY306" fmla="*/ 32861 h 38100"/>
                <a:gd name="connsiteX307" fmla="*/ 2659856 w 4200525"/>
                <a:gd name="connsiteY307" fmla="*/ 32861 h 38100"/>
                <a:gd name="connsiteX308" fmla="*/ 2659856 w 4200525"/>
                <a:gd name="connsiteY308" fmla="*/ 32861 h 38100"/>
                <a:gd name="connsiteX309" fmla="*/ 553879 w 4200525"/>
                <a:gd name="connsiteY309" fmla="*/ 25241 h 38100"/>
                <a:gd name="connsiteX310" fmla="*/ 542449 w 4200525"/>
                <a:gd name="connsiteY310" fmla="*/ 25241 h 38100"/>
                <a:gd name="connsiteX311" fmla="*/ 553879 w 4200525"/>
                <a:gd name="connsiteY311" fmla="*/ 25241 h 38100"/>
                <a:gd name="connsiteX312" fmla="*/ 553879 w 4200525"/>
                <a:gd name="connsiteY312" fmla="*/ 25241 h 38100"/>
                <a:gd name="connsiteX313" fmla="*/ 553879 w 4200525"/>
                <a:gd name="connsiteY313" fmla="*/ 25241 h 38100"/>
                <a:gd name="connsiteX314" fmla="*/ 553879 w 4200525"/>
                <a:gd name="connsiteY314" fmla="*/ 25241 h 38100"/>
                <a:gd name="connsiteX315" fmla="*/ 1423511 w 4200525"/>
                <a:gd name="connsiteY315" fmla="*/ 25241 h 38100"/>
                <a:gd name="connsiteX316" fmla="*/ 1412081 w 4200525"/>
                <a:gd name="connsiteY316" fmla="*/ 25241 h 38100"/>
                <a:gd name="connsiteX317" fmla="*/ 1412081 w 4200525"/>
                <a:gd name="connsiteY317" fmla="*/ 30956 h 38100"/>
                <a:gd name="connsiteX318" fmla="*/ 1423511 w 4200525"/>
                <a:gd name="connsiteY318" fmla="*/ 25241 h 38100"/>
                <a:gd name="connsiteX319" fmla="*/ 1423511 w 4200525"/>
                <a:gd name="connsiteY319" fmla="*/ 25241 h 38100"/>
                <a:gd name="connsiteX320" fmla="*/ 1423511 w 4200525"/>
                <a:gd name="connsiteY320" fmla="*/ 25241 h 38100"/>
                <a:gd name="connsiteX321" fmla="*/ 1423511 w 4200525"/>
                <a:gd name="connsiteY321" fmla="*/ 25241 h 38100"/>
                <a:gd name="connsiteX322" fmla="*/ 2460784 w 4200525"/>
                <a:gd name="connsiteY322" fmla="*/ 25241 h 38100"/>
                <a:gd name="connsiteX323" fmla="*/ 2441734 w 4200525"/>
                <a:gd name="connsiteY323" fmla="*/ 25241 h 38100"/>
                <a:gd name="connsiteX324" fmla="*/ 2460784 w 4200525"/>
                <a:gd name="connsiteY324" fmla="*/ 25241 h 38100"/>
                <a:gd name="connsiteX325" fmla="*/ 2460784 w 4200525"/>
                <a:gd name="connsiteY325" fmla="*/ 25241 h 38100"/>
                <a:gd name="connsiteX326" fmla="*/ 2460784 w 4200525"/>
                <a:gd name="connsiteY326" fmla="*/ 25241 h 38100"/>
                <a:gd name="connsiteX327" fmla="*/ 2460784 w 4200525"/>
                <a:gd name="connsiteY327" fmla="*/ 25241 h 38100"/>
                <a:gd name="connsiteX328" fmla="*/ 828199 w 4200525"/>
                <a:gd name="connsiteY328" fmla="*/ 18574 h 38100"/>
                <a:gd name="connsiteX329" fmla="*/ 816769 w 4200525"/>
                <a:gd name="connsiteY329" fmla="*/ 24289 h 38100"/>
                <a:gd name="connsiteX330" fmla="*/ 828199 w 4200525"/>
                <a:gd name="connsiteY330" fmla="*/ 18574 h 38100"/>
                <a:gd name="connsiteX331" fmla="*/ 828199 w 4200525"/>
                <a:gd name="connsiteY331" fmla="*/ 18574 h 38100"/>
                <a:gd name="connsiteX332" fmla="*/ 828199 w 4200525"/>
                <a:gd name="connsiteY332" fmla="*/ 18574 h 38100"/>
                <a:gd name="connsiteX333" fmla="*/ 828199 w 4200525"/>
                <a:gd name="connsiteY333" fmla="*/ 1857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4200525" h="38100">
                  <a:moveTo>
                    <a:pt x="4166711" y="9049"/>
                  </a:moveTo>
                  <a:lnTo>
                    <a:pt x="4166711" y="12859"/>
                  </a:lnTo>
                  <a:lnTo>
                    <a:pt x="4160996" y="12859"/>
                  </a:lnTo>
                  <a:lnTo>
                    <a:pt x="4160996" y="9049"/>
                  </a:lnTo>
                  <a:lnTo>
                    <a:pt x="4151471" y="9049"/>
                  </a:lnTo>
                  <a:cubicBezTo>
                    <a:pt x="4151471" y="9049"/>
                    <a:pt x="4153377" y="10954"/>
                    <a:pt x="4153377" y="12859"/>
                  </a:cubicBezTo>
                  <a:lnTo>
                    <a:pt x="4134327" y="12859"/>
                  </a:lnTo>
                  <a:cubicBezTo>
                    <a:pt x="4124802" y="9049"/>
                    <a:pt x="4134327" y="12859"/>
                    <a:pt x="4115277" y="12859"/>
                  </a:cubicBezTo>
                  <a:lnTo>
                    <a:pt x="4115277" y="9049"/>
                  </a:lnTo>
                  <a:lnTo>
                    <a:pt x="4103846" y="9049"/>
                  </a:lnTo>
                  <a:cubicBezTo>
                    <a:pt x="4103846" y="10954"/>
                    <a:pt x="4103846" y="14764"/>
                    <a:pt x="4103846" y="18574"/>
                  </a:cubicBezTo>
                  <a:cubicBezTo>
                    <a:pt x="4111466" y="26194"/>
                    <a:pt x="4113371" y="28099"/>
                    <a:pt x="4115277" y="35719"/>
                  </a:cubicBezTo>
                  <a:lnTo>
                    <a:pt x="4173379" y="35719"/>
                  </a:lnTo>
                  <a:lnTo>
                    <a:pt x="4173379" y="26194"/>
                  </a:lnTo>
                  <a:lnTo>
                    <a:pt x="4179094" y="26194"/>
                  </a:lnTo>
                  <a:lnTo>
                    <a:pt x="4179094" y="35719"/>
                  </a:lnTo>
                  <a:lnTo>
                    <a:pt x="4198144" y="35719"/>
                  </a:lnTo>
                  <a:cubicBezTo>
                    <a:pt x="4196239" y="26194"/>
                    <a:pt x="4192429" y="18574"/>
                    <a:pt x="4188619" y="9049"/>
                  </a:cubicBez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close/>
                  <a:moveTo>
                    <a:pt x="3181827" y="9049"/>
                  </a:moveTo>
                  <a:cubicBezTo>
                    <a:pt x="3183731" y="14764"/>
                    <a:pt x="3183731" y="12859"/>
                    <a:pt x="3168491" y="18574"/>
                  </a:cubicBezTo>
                  <a:lnTo>
                    <a:pt x="3168491" y="9049"/>
                  </a:lnTo>
                  <a:lnTo>
                    <a:pt x="3149441" y="9049"/>
                  </a:lnTo>
                  <a:cubicBezTo>
                    <a:pt x="3143727" y="18574"/>
                    <a:pt x="3141821" y="26194"/>
                    <a:pt x="3138011" y="33814"/>
                  </a:cubicBezTo>
                  <a:lnTo>
                    <a:pt x="3155156" y="33814"/>
                  </a:lnTo>
                  <a:lnTo>
                    <a:pt x="3155156" y="30004"/>
                  </a:lnTo>
                  <a:lnTo>
                    <a:pt x="3166586" y="30004"/>
                  </a:lnTo>
                  <a:lnTo>
                    <a:pt x="3164681" y="33814"/>
                  </a:lnTo>
                  <a:lnTo>
                    <a:pt x="3185636" y="33814"/>
                  </a:lnTo>
                  <a:cubicBezTo>
                    <a:pt x="3193256" y="22384"/>
                    <a:pt x="3189446" y="16669"/>
                    <a:pt x="3191352" y="9049"/>
                  </a:cubicBezTo>
                  <a:lnTo>
                    <a:pt x="3181827" y="9049"/>
                  </a:lnTo>
                  <a:lnTo>
                    <a:pt x="3181827" y="9049"/>
                  </a:lnTo>
                  <a:lnTo>
                    <a:pt x="3181827" y="9049"/>
                  </a:lnTo>
                  <a:lnTo>
                    <a:pt x="3181827" y="9049"/>
                  </a:lnTo>
                  <a:close/>
                  <a:moveTo>
                    <a:pt x="2997994" y="9049"/>
                  </a:moveTo>
                  <a:cubicBezTo>
                    <a:pt x="2996089" y="9049"/>
                    <a:pt x="2994184" y="10954"/>
                    <a:pt x="2988469" y="12859"/>
                  </a:cubicBezTo>
                  <a:lnTo>
                    <a:pt x="2984659" y="9049"/>
                  </a:lnTo>
                  <a:lnTo>
                    <a:pt x="2980849" y="9049"/>
                  </a:lnTo>
                  <a:lnTo>
                    <a:pt x="2980849" y="18574"/>
                  </a:lnTo>
                  <a:cubicBezTo>
                    <a:pt x="2994184" y="20479"/>
                    <a:pt x="2996089" y="20479"/>
                    <a:pt x="3005614" y="24289"/>
                  </a:cubicBezTo>
                  <a:cubicBezTo>
                    <a:pt x="3005614" y="10954"/>
                    <a:pt x="3007519" y="10954"/>
                    <a:pt x="3007519" y="9049"/>
                  </a:cubicBezTo>
                  <a:lnTo>
                    <a:pt x="2997994" y="9049"/>
                  </a:lnTo>
                  <a:lnTo>
                    <a:pt x="2997994" y="9049"/>
                  </a:lnTo>
                  <a:lnTo>
                    <a:pt x="2997994" y="9049"/>
                  </a:lnTo>
                  <a:lnTo>
                    <a:pt x="2997994" y="9049"/>
                  </a:lnTo>
                  <a:close/>
                  <a:moveTo>
                    <a:pt x="2808446" y="9049"/>
                  </a:moveTo>
                  <a:lnTo>
                    <a:pt x="2808446" y="12859"/>
                  </a:lnTo>
                  <a:cubicBezTo>
                    <a:pt x="2829402" y="16669"/>
                    <a:pt x="2833211" y="22384"/>
                    <a:pt x="2840831" y="35719"/>
                  </a:cubicBezTo>
                  <a:lnTo>
                    <a:pt x="2871311" y="35719"/>
                  </a:lnTo>
                  <a:cubicBezTo>
                    <a:pt x="2873216" y="31909"/>
                    <a:pt x="2873216" y="33814"/>
                    <a:pt x="2875121" y="26194"/>
                  </a:cubicBezTo>
                  <a:cubicBezTo>
                    <a:pt x="2871311" y="24289"/>
                    <a:pt x="2871311" y="24289"/>
                    <a:pt x="2869406" y="20479"/>
                  </a:cubicBezTo>
                  <a:lnTo>
                    <a:pt x="2850356" y="26194"/>
                  </a:lnTo>
                  <a:cubicBezTo>
                    <a:pt x="2856071" y="18574"/>
                    <a:pt x="2859881" y="14764"/>
                    <a:pt x="2861786" y="10954"/>
                  </a:cubicBezTo>
                  <a:lnTo>
                    <a:pt x="2808446" y="9049"/>
                  </a:lnTo>
                  <a:lnTo>
                    <a:pt x="2808446" y="9049"/>
                  </a:lnTo>
                  <a:lnTo>
                    <a:pt x="2808446" y="9049"/>
                  </a:lnTo>
                  <a:lnTo>
                    <a:pt x="2808446" y="9049"/>
                  </a:lnTo>
                  <a:close/>
                  <a:moveTo>
                    <a:pt x="2759869" y="9049"/>
                  </a:moveTo>
                  <a:cubicBezTo>
                    <a:pt x="2759869" y="10954"/>
                    <a:pt x="2761774" y="14764"/>
                    <a:pt x="2763679" y="18574"/>
                  </a:cubicBezTo>
                  <a:cubicBezTo>
                    <a:pt x="2669381" y="30004"/>
                    <a:pt x="2560796" y="16669"/>
                    <a:pt x="2429352" y="9049"/>
                  </a:cubicBezTo>
                  <a:lnTo>
                    <a:pt x="2329339" y="9049"/>
                  </a:lnTo>
                  <a:lnTo>
                    <a:pt x="2329339" y="12859"/>
                  </a:lnTo>
                  <a:cubicBezTo>
                    <a:pt x="2340769" y="16669"/>
                    <a:pt x="2335054" y="14764"/>
                    <a:pt x="2340769" y="18574"/>
                  </a:cubicBezTo>
                  <a:lnTo>
                    <a:pt x="2321719" y="18574"/>
                  </a:lnTo>
                  <a:cubicBezTo>
                    <a:pt x="2304574" y="7144"/>
                    <a:pt x="2235041" y="16669"/>
                    <a:pt x="2209324" y="24289"/>
                  </a:cubicBezTo>
                  <a:lnTo>
                    <a:pt x="2209324" y="30004"/>
                  </a:lnTo>
                  <a:lnTo>
                    <a:pt x="2252186" y="30004"/>
                  </a:lnTo>
                  <a:cubicBezTo>
                    <a:pt x="2267427" y="24289"/>
                    <a:pt x="2362677" y="26194"/>
                    <a:pt x="2389346" y="33814"/>
                  </a:cubicBezTo>
                  <a:lnTo>
                    <a:pt x="2410302" y="33814"/>
                  </a:lnTo>
                  <a:cubicBezTo>
                    <a:pt x="2406491" y="31909"/>
                    <a:pt x="2404586" y="30004"/>
                    <a:pt x="2400777" y="30004"/>
                  </a:cubicBezTo>
                  <a:lnTo>
                    <a:pt x="2400777" y="25241"/>
                  </a:lnTo>
                  <a:cubicBezTo>
                    <a:pt x="2416016" y="27146"/>
                    <a:pt x="2427446" y="30956"/>
                    <a:pt x="2437924" y="34766"/>
                  </a:cubicBezTo>
                  <a:lnTo>
                    <a:pt x="2791302" y="34766"/>
                  </a:lnTo>
                  <a:cubicBezTo>
                    <a:pt x="2787491" y="29051"/>
                    <a:pt x="2783681" y="23336"/>
                    <a:pt x="2779871" y="17621"/>
                  </a:cubicBezTo>
                  <a:cubicBezTo>
                    <a:pt x="2785586" y="13811"/>
                    <a:pt x="2787491" y="11906"/>
                    <a:pt x="2791302" y="8096"/>
                  </a:cubicBezTo>
                  <a:lnTo>
                    <a:pt x="2759869" y="9049"/>
                  </a:lnTo>
                  <a:lnTo>
                    <a:pt x="2759869" y="9049"/>
                  </a:lnTo>
                  <a:lnTo>
                    <a:pt x="2759869" y="9049"/>
                  </a:lnTo>
                  <a:lnTo>
                    <a:pt x="2759869" y="9049"/>
                  </a:lnTo>
                  <a:close/>
                  <a:moveTo>
                    <a:pt x="2075974" y="9049"/>
                  </a:moveTo>
                  <a:cubicBezTo>
                    <a:pt x="2077879" y="10954"/>
                    <a:pt x="2081689" y="10954"/>
                    <a:pt x="2087404" y="12859"/>
                  </a:cubicBezTo>
                  <a:lnTo>
                    <a:pt x="208740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close/>
                  <a:moveTo>
                    <a:pt x="2020729" y="9049"/>
                  </a:moveTo>
                  <a:cubicBezTo>
                    <a:pt x="2011204" y="12859"/>
                    <a:pt x="2005489" y="16669"/>
                    <a:pt x="2001679" y="24289"/>
                  </a:cubicBezTo>
                  <a:cubicBezTo>
                    <a:pt x="2026444" y="26194"/>
                    <a:pt x="2016919" y="26194"/>
                    <a:pt x="2038826" y="24289"/>
                  </a:cubicBezTo>
                  <a:lnTo>
                    <a:pt x="2038826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close/>
                  <a:moveTo>
                    <a:pt x="1991201" y="9049"/>
                  </a:moveTo>
                  <a:cubicBezTo>
                    <a:pt x="1989296" y="10954"/>
                    <a:pt x="1991201" y="10954"/>
                    <a:pt x="1987391" y="18574"/>
                  </a:cubicBezTo>
                  <a:lnTo>
                    <a:pt x="1993106" y="18574"/>
                  </a:lnTo>
                  <a:lnTo>
                    <a:pt x="1993106" y="9049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close/>
                  <a:moveTo>
                    <a:pt x="1709261" y="9049"/>
                  </a:moveTo>
                  <a:cubicBezTo>
                    <a:pt x="1707356" y="10954"/>
                    <a:pt x="1705451" y="10954"/>
                    <a:pt x="1701641" y="9049"/>
                  </a:cubicBezTo>
                  <a:lnTo>
                    <a:pt x="1618774" y="9049"/>
                  </a:lnTo>
                  <a:cubicBezTo>
                    <a:pt x="1614964" y="16669"/>
                    <a:pt x="1611154" y="26194"/>
                    <a:pt x="1607344" y="33814"/>
                  </a:cubicBezTo>
                  <a:lnTo>
                    <a:pt x="1667351" y="33814"/>
                  </a:lnTo>
                  <a:cubicBezTo>
                    <a:pt x="1712119" y="22384"/>
                    <a:pt x="1767364" y="5239"/>
                    <a:pt x="1796891" y="24289"/>
                  </a:cubicBezTo>
                  <a:cubicBezTo>
                    <a:pt x="1798796" y="28099"/>
                    <a:pt x="1800701" y="30004"/>
                    <a:pt x="1802606" y="33814"/>
                  </a:cubicBezTo>
                  <a:lnTo>
                    <a:pt x="1843564" y="33814"/>
                  </a:lnTo>
                  <a:cubicBezTo>
                    <a:pt x="1841659" y="28099"/>
                    <a:pt x="1837849" y="22384"/>
                    <a:pt x="1835944" y="16669"/>
                  </a:cubicBezTo>
                  <a:lnTo>
                    <a:pt x="1847374" y="16669"/>
                  </a:lnTo>
                  <a:cubicBezTo>
                    <a:pt x="1853089" y="12859"/>
                    <a:pt x="1856899" y="9049"/>
                    <a:pt x="1860709" y="7144"/>
                  </a:cubicBezTo>
                  <a:lnTo>
                    <a:pt x="1709261" y="9049"/>
                  </a:lnTo>
                  <a:lnTo>
                    <a:pt x="1709261" y="9049"/>
                  </a:lnTo>
                  <a:lnTo>
                    <a:pt x="1709261" y="9049"/>
                  </a:lnTo>
                  <a:lnTo>
                    <a:pt x="1709261" y="9049"/>
                  </a:lnTo>
                  <a:close/>
                  <a:moveTo>
                    <a:pt x="1547336" y="9049"/>
                  </a:moveTo>
                  <a:cubicBezTo>
                    <a:pt x="1543526" y="16669"/>
                    <a:pt x="1539716" y="26194"/>
                    <a:pt x="1537811" y="33814"/>
                  </a:cubicBezTo>
                  <a:lnTo>
                    <a:pt x="1566386" y="33814"/>
                  </a:lnTo>
                  <a:cubicBezTo>
                    <a:pt x="1568291" y="28099"/>
                    <a:pt x="1574006" y="18574"/>
                    <a:pt x="1581626" y="9049"/>
                  </a:cubicBezTo>
                  <a:lnTo>
                    <a:pt x="1547336" y="9049"/>
                  </a:lnTo>
                  <a:lnTo>
                    <a:pt x="1547336" y="9049"/>
                  </a:lnTo>
                  <a:lnTo>
                    <a:pt x="1547336" y="9049"/>
                  </a:lnTo>
                  <a:lnTo>
                    <a:pt x="1547336" y="9049"/>
                  </a:lnTo>
                  <a:close/>
                  <a:moveTo>
                    <a:pt x="1421606" y="9049"/>
                  </a:moveTo>
                  <a:cubicBezTo>
                    <a:pt x="1427321" y="12859"/>
                    <a:pt x="1431131" y="16669"/>
                    <a:pt x="1434941" y="18574"/>
                  </a:cubicBezTo>
                  <a:lnTo>
                    <a:pt x="1423511" y="35719"/>
                  </a:lnTo>
                  <a:lnTo>
                    <a:pt x="1458754" y="35719"/>
                  </a:lnTo>
                  <a:cubicBezTo>
                    <a:pt x="1454944" y="30004"/>
                    <a:pt x="1451134" y="26194"/>
                    <a:pt x="1449229" y="18574"/>
                  </a:cubicBezTo>
                  <a:cubicBezTo>
                    <a:pt x="1453039" y="20479"/>
                    <a:pt x="1453039" y="20479"/>
                    <a:pt x="1454944" y="24289"/>
                  </a:cubicBezTo>
                  <a:cubicBezTo>
                    <a:pt x="1470184" y="22384"/>
                    <a:pt x="1477804" y="28099"/>
                    <a:pt x="1487329" y="33814"/>
                  </a:cubicBezTo>
                  <a:lnTo>
                    <a:pt x="1519714" y="33814"/>
                  </a:lnTo>
                  <a:cubicBezTo>
                    <a:pt x="1521619" y="31909"/>
                    <a:pt x="1521619" y="31909"/>
                    <a:pt x="1523524" y="30004"/>
                  </a:cubicBezTo>
                  <a:cubicBezTo>
                    <a:pt x="1519714" y="22384"/>
                    <a:pt x="1517809" y="14764"/>
                    <a:pt x="1513999" y="9049"/>
                  </a:cubicBez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close/>
                  <a:moveTo>
                    <a:pt x="1378744" y="9049"/>
                  </a:moveTo>
                  <a:cubicBezTo>
                    <a:pt x="1378744" y="9049"/>
                    <a:pt x="1378744" y="10954"/>
                    <a:pt x="1380649" y="12859"/>
                  </a:cubicBezTo>
                  <a:cubicBezTo>
                    <a:pt x="1382554" y="12859"/>
                    <a:pt x="1384459" y="10954"/>
                    <a:pt x="1386364" y="9049"/>
                  </a:cubicBezTo>
                  <a:lnTo>
                    <a:pt x="1378744" y="9049"/>
                  </a:lnTo>
                  <a:lnTo>
                    <a:pt x="1378744" y="9049"/>
                  </a:lnTo>
                  <a:lnTo>
                    <a:pt x="1378744" y="9049"/>
                  </a:lnTo>
                  <a:lnTo>
                    <a:pt x="1378744" y="9049"/>
                  </a:lnTo>
                  <a:close/>
                  <a:moveTo>
                    <a:pt x="1288256" y="9049"/>
                  </a:moveTo>
                  <a:cubicBezTo>
                    <a:pt x="1295876" y="12859"/>
                    <a:pt x="1305401" y="12859"/>
                    <a:pt x="1313021" y="18574"/>
                  </a:cubicBezTo>
                  <a:lnTo>
                    <a:pt x="1318736" y="18574"/>
                  </a:lnTo>
                  <a:lnTo>
                    <a:pt x="1318736" y="35719"/>
                  </a:lnTo>
                  <a:lnTo>
                    <a:pt x="1403509" y="35719"/>
                  </a:lnTo>
                  <a:cubicBezTo>
                    <a:pt x="1388269" y="28099"/>
                    <a:pt x="1373029" y="20479"/>
                    <a:pt x="1358741" y="10954"/>
                  </a:cubicBezTo>
                  <a:lnTo>
                    <a:pt x="1288256" y="9049"/>
                  </a:lnTo>
                  <a:lnTo>
                    <a:pt x="1288256" y="9049"/>
                  </a:lnTo>
                  <a:lnTo>
                    <a:pt x="1288256" y="9049"/>
                  </a:lnTo>
                  <a:lnTo>
                    <a:pt x="1288256" y="9049"/>
                  </a:lnTo>
                  <a:close/>
                  <a:moveTo>
                    <a:pt x="1232059" y="9049"/>
                  </a:moveTo>
                  <a:lnTo>
                    <a:pt x="1237774" y="33814"/>
                  </a:lnTo>
                  <a:lnTo>
                    <a:pt x="1247299" y="33814"/>
                  </a:lnTo>
                  <a:cubicBezTo>
                    <a:pt x="1249204" y="26194"/>
                    <a:pt x="1249204" y="18574"/>
                    <a:pt x="1249204" y="9049"/>
                  </a:cubicBezTo>
                  <a:lnTo>
                    <a:pt x="1232059" y="9049"/>
                  </a:lnTo>
                  <a:lnTo>
                    <a:pt x="1232059" y="9049"/>
                  </a:lnTo>
                  <a:lnTo>
                    <a:pt x="1232059" y="9049"/>
                  </a:lnTo>
                  <a:lnTo>
                    <a:pt x="1232059" y="9049"/>
                  </a:lnTo>
                  <a:close/>
                  <a:moveTo>
                    <a:pt x="1199674" y="9049"/>
                  </a:moveTo>
                  <a:lnTo>
                    <a:pt x="1199674" y="18574"/>
                  </a:lnTo>
                  <a:lnTo>
                    <a:pt x="1193959" y="18574"/>
                  </a:lnTo>
                  <a:lnTo>
                    <a:pt x="1193959" y="9049"/>
                  </a:lnTo>
                  <a:lnTo>
                    <a:pt x="1147286" y="9049"/>
                  </a:lnTo>
                  <a:cubicBezTo>
                    <a:pt x="1151096" y="14764"/>
                    <a:pt x="1153001" y="12859"/>
                    <a:pt x="1156811" y="24289"/>
                  </a:cubicBezTo>
                  <a:lnTo>
                    <a:pt x="1151096" y="24289"/>
                  </a:lnTo>
                  <a:cubicBezTo>
                    <a:pt x="1143476" y="30004"/>
                    <a:pt x="1141571" y="28099"/>
                    <a:pt x="1126331" y="30004"/>
                  </a:cubicBezTo>
                  <a:cubicBezTo>
                    <a:pt x="1118711" y="20479"/>
                    <a:pt x="1120616" y="24289"/>
                    <a:pt x="1114901" y="10954"/>
                  </a:cubicBezTo>
                  <a:cubicBezTo>
                    <a:pt x="1112996" y="9049"/>
                    <a:pt x="1112996" y="9049"/>
                    <a:pt x="1111091" y="7144"/>
                  </a:cubicBezTo>
                  <a:lnTo>
                    <a:pt x="1073944" y="7144"/>
                  </a:lnTo>
                  <a:cubicBezTo>
                    <a:pt x="1077754" y="14764"/>
                    <a:pt x="1081564" y="22384"/>
                    <a:pt x="1085374" y="31909"/>
                  </a:cubicBezTo>
                  <a:lnTo>
                    <a:pt x="1177766" y="31909"/>
                  </a:lnTo>
                  <a:cubicBezTo>
                    <a:pt x="1170146" y="28099"/>
                    <a:pt x="1183481" y="28099"/>
                    <a:pt x="1170146" y="22384"/>
                  </a:cubicBezTo>
                  <a:cubicBezTo>
                    <a:pt x="1175861" y="16669"/>
                    <a:pt x="1172051" y="20479"/>
                    <a:pt x="1181576" y="16669"/>
                  </a:cubicBezTo>
                  <a:cubicBezTo>
                    <a:pt x="1187291" y="24289"/>
                    <a:pt x="1193006" y="28099"/>
                    <a:pt x="1196816" y="33814"/>
                  </a:cubicBezTo>
                  <a:lnTo>
                    <a:pt x="1213961" y="33814"/>
                  </a:lnTo>
                  <a:cubicBezTo>
                    <a:pt x="1215866" y="28099"/>
                    <a:pt x="1217771" y="18574"/>
                    <a:pt x="1219676" y="9049"/>
                  </a:cubicBez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close/>
                  <a:moveTo>
                    <a:pt x="788194" y="9049"/>
                  </a:moveTo>
                  <a:cubicBezTo>
                    <a:pt x="795814" y="16669"/>
                    <a:pt x="803434" y="24289"/>
                    <a:pt x="809149" y="30004"/>
                  </a:cubicBezTo>
                  <a:cubicBezTo>
                    <a:pt x="811054" y="31909"/>
                    <a:pt x="811054" y="33814"/>
                    <a:pt x="811054" y="33814"/>
                  </a:cubicBezTo>
                  <a:lnTo>
                    <a:pt x="921544" y="33814"/>
                  </a:lnTo>
                  <a:cubicBezTo>
                    <a:pt x="931069" y="30004"/>
                    <a:pt x="942499" y="30004"/>
                    <a:pt x="956786" y="30004"/>
                  </a:cubicBezTo>
                  <a:cubicBezTo>
                    <a:pt x="956786" y="31909"/>
                    <a:pt x="956786" y="31909"/>
                    <a:pt x="958691" y="33814"/>
                  </a:cubicBezTo>
                  <a:lnTo>
                    <a:pt x="981551" y="33814"/>
                  </a:lnTo>
                  <a:cubicBezTo>
                    <a:pt x="981551" y="24289"/>
                    <a:pt x="979646" y="16669"/>
                    <a:pt x="975836" y="9049"/>
                  </a:cubicBezTo>
                  <a:lnTo>
                    <a:pt x="788194" y="9049"/>
                  </a:lnTo>
                  <a:lnTo>
                    <a:pt x="788194" y="9049"/>
                  </a:lnTo>
                  <a:lnTo>
                    <a:pt x="788194" y="9049"/>
                  </a:lnTo>
                  <a:lnTo>
                    <a:pt x="788194" y="9049"/>
                  </a:lnTo>
                  <a:close/>
                  <a:moveTo>
                    <a:pt x="715804" y="9049"/>
                  </a:moveTo>
                  <a:cubicBezTo>
                    <a:pt x="715804" y="10954"/>
                    <a:pt x="713899" y="10954"/>
                    <a:pt x="711994" y="9049"/>
                  </a:cubicBezTo>
                  <a:lnTo>
                    <a:pt x="546259" y="9049"/>
                  </a:lnTo>
                  <a:cubicBezTo>
                    <a:pt x="536734" y="18574"/>
                    <a:pt x="525304" y="28099"/>
                    <a:pt x="517684" y="33814"/>
                  </a:cubicBezTo>
                  <a:lnTo>
                    <a:pt x="689134" y="33814"/>
                  </a:lnTo>
                  <a:cubicBezTo>
                    <a:pt x="687229" y="31909"/>
                    <a:pt x="685324" y="31909"/>
                    <a:pt x="683419" y="30004"/>
                  </a:cubicBezTo>
                  <a:cubicBezTo>
                    <a:pt x="696754" y="28099"/>
                    <a:pt x="698659" y="28099"/>
                    <a:pt x="708184" y="24289"/>
                  </a:cubicBezTo>
                  <a:lnTo>
                    <a:pt x="710089" y="33814"/>
                  </a:lnTo>
                  <a:lnTo>
                    <a:pt x="731044" y="33814"/>
                  </a:lnTo>
                  <a:cubicBezTo>
                    <a:pt x="729139" y="20479"/>
                    <a:pt x="727234" y="14764"/>
                    <a:pt x="723424" y="9049"/>
                  </a:cubicBezTo>
                  <a:lnTo>
                    <a:pt x="715804" y="9049"/>
                  </a:lnTo>
                  <a:lnTo>
                    <a:pt x="715804" y="9049"/>
                  </a:lnTo>
                  <a:lnTo>
                    <a:pt x="715804" y="9049"/>
                  </a:lnTo>
                  <a:lnTo>
                    <a:pt x="715804" y="9049"/>
                  </a:lnTo>
                  <a:close/>
                  <a:moveTo>
                    <a:pt x="465296" y="9049"/>
                  </a:moveTo>
                  <a:cubicBezTo>
                    <a:pt x="448151" y="24289"/>
                    <a:pt x="438626" y="24289"/>
                    <a:pt x="434816" y="33814"/>
                  </a:cubicBezTo>
                  <a:lnTo>
                    <a:pt x="459581" y="33814"/>
                  </a:lnTo>
                  <a:cubicBezTo>
                    <a:pt x="471011" y="30004"/>
                    <a:pt x="476726" y="24289"/>
                    <a:pt x="480536" y="30004"/>
                  </a:cubicBezTo>
                  <a:cubicBezTo>
                    <a:pt x="480536" y="31909"/>
                    <a:pt x="482441" y="31909"/>
                    <a:pt x="482441" y="33814"/>
                  </a:cubicBezTo>
                  <a:lnTo>
                    <a:pt x="503396" y="33814"/>
                  </a:lnTo>
                  <a:cubicBezTo>
                    <a:pt x="501491" y="26194"/>
                    <a:pt x="497681" y="16669"/>
                    <a:pt x="493871" y="9049"/>
                  </a:cubicBezTo>
                  <a:lnTo>
                    <a:pt x="465296" y="9049"/>
                  </a:lnTo>
                  <a:lnTo>
                    <a:pt x="465296" y="9049"/>
                  </a:lnTo>
                  <a:lnTo>
                    <a:pt x="465296" y="9049"/>
                  </a:lnTo>
                  <a:lnTo>
                    <a:pt x="465296" y="9049"/>
                  </a:lnTo>
                  <a:close/>
                  <a:moveTo>
                    <a:pt x="373856" y="9049"/>
                  </a:moveTo>
                  <a:cubicBezTo>
                    <a:pt x="373856" y="24289"/>
                    <a:pt x="373856" y="28099"/>
                    <a:pt x="383381" y="33814"/>
                  </a:cubicBezTo>
                  <a:lnTo>
                    <a:pt x="387191" y="33814"/>
                  </a:lnTo>
                  <a:lnTo>
                    <a:pt x="387191" y="24289"/>
                  </a:lnTo>
                  <a:cubicBezTo>
                    <a:pt x="389096" y="20479"/>
                    <a:pt x="391001" y="14764"/>
                    <a:pt x="392906" y="9049"/>
                  </a:cubicBezTo>
                  <a:lnTo>
                    <a:pt x="373856" y="9049"/>
                  </a:lnTo>
                  <a:lnTo>
                    <a:pt x="373856" y="9049"/>
                  </a:lnTo>
                  <a:lnTo>
                    <a:pt x="373856" y="9049"/>
                  </a:lnTo>
                  <a:lnTo>
                    <a:pt x="373856" y="9049"/>
                  </a:lnTo>
                  <a:close/>
                  <a:moveTo>
                    <a:pt x="331946" y="9049"/>
                  </a:moveTo>
                  <a:cubicBezTo>
                    <a:pt x="331946" y="10954"/>
                    <a:pt x="331946" y="10954"/>
                    <a:pt x="331946" y="12859"/>
                  </a:cubicBezTo>
                  <a:lnTo>
                    <a:pt x="356711" y="12859"/>
                  </a:lnTo>
                  <a:cubicBezTo>
                    <a:pt x="358616" y="10954"/>
                    <a:pt x="358616" y="10954"/>
                    <a:pt x="358616" y="9049"/>
                  </a:cubicBezTo>
                  <a:lnTo>
                    <a:pt x="331946" y="9049"/>
                  </a:lnTo>
                  <a:lnTo>
                    <a:pt x="331946" y="9049"/>
                  </a:lnTo>
                  <a:lnTo>
                    <a:pt x="331946" y="9049"/>
                  </a:lnTo>
                  <a:lnTo>
                    <a:pt x="331946" y="9049"/>
                  </a:lnTo>
                  <a:close/>
                  <a:moveTo>
                    <a:pt x="211931" y="9049"/>
                  </a:moveTo>
                  <a:cubicBezTo>
                    <a:pt x="210026" y="22384"/>
                    <a:pt x="202406" y="14764"/>
                    <a:pt x="217646" y="24289"/>
                  </a:cubicBezTo>
                  <a:cubicBezTo>
                    <a:pt x="219551" y="20479"/>
                    <a:pt x="219551" y="20479"/>
                    <a:pt x="223361" y="18574"/>
                  </a:cubicBezTo>
                  <a:cubicBezTo>
                    <a:pt x="223361" y="35719"/>
                    <a:pt x="219551" y="22384"/>
                    <a:pt x="229076" y="35719"/>
                  </a:cubicBezTo>
                  <a:lnTo>
                    <a:pt x="259556" y="35719"/>
                  </a:lnTo>
                  <a:cubicBezTo>
                    <a:pt x="255746" y="26194"/>
                    <a:pt x="253841" y="18574"/>
                    <a:pt x="253841" y="10954"/>
                  </a:cubicBezTo>
                  <a:lnTo>
                    <a:pt x="211931" y="9049"/>
                  </a:lnTo>
                  <a:lnTo>
                    <a:pt x="211931" y="9049"/>
                  </a:lnTo>
                  <a:lnTo>
                    <a:pt x="211931" y="9049"/>
                  </a:lnTo>
                  <a:lnTo>
                    <a:pt x="211931" y="9049"/>
                  </a:lnTo>
                  <a:close/>
                  <a:moveTo>
                    <a:pt x="198596" y="9049"/>
                  </a:moveTo>
                  <a:cubicBezTo>
                    <a:pt x="196691" y="10954"/>
                    <a:pt x="196691" y="14764"/>
                    <a:pt x="194786" y="18574"/>
                  </a:cubicBezTo>
                  <a:lnTo>
                    <a:pt x="200501" y="18574"/>
                  </a:lnTo>
                  <a:cubicBezTo>
                    <a:pt x="204311" y="12859"/>
                    <a:pt x="206216" y="12859"/>
                    <a:pt x="208121" y="9049"/>
                  </a:cubicBezTo>
                  <a:lnTo>
                    <a:pt x="198596" y="9049"/>
                  </a:lnTo>
                  <a:lnTo>
                    <a:pt x="198596" y="9049"/>
                  </a:lnTo>
                  <a:lnTo>
                    <a:pt x="198596" y="9049"/>
                  </a:lnTo>
                  <a:lnTo>
                    <a:pt x="198596" y="9049"/>
                  </a:lnTo>
                  <a:close/>
                  <a:moveTo>
                    <a:pt x="127159" y="9049"/>
                  </a:moveTo>
                  <a:cubicBezTo>
                    <a:pt x="125254" y="18574"/>
                    <a:pt x="123349" y="26194"/>
                    <a:pt x="121444" y="33814"/>
                  </a:cubicBezTo>
                  <a:lnTo>
                    <a:pt x="144304" y="33814"/>
                  </a:lnTo>
                  <a:cubicBezTo>
                    <a:pt x="146209" y="26194"/>
                    <a:pt x="144304" y="30004"/>
                    <a:pt x="150019" y="24289"/>
                  </a:cubicBezTo>
                  <a:lnTo>
                    <a:pt x="150019" y="30004"/>
                  </a:lnTo>
                  <a:lnTo>
                    <a:pt x="155734" y="30004"/>
                  </a:lnTo>
                  <a:cubicBezTo>
                    <a:pt x="159544" y="31909"/>
                    <a:pt x="159544" y="33814"/>
                    <a:pt x="157639" y="33814"/>
                  </a:cubicBezTo>
                  <a:lnTo>
                    <a:pt x="204311" y="33814"/>
                  </a:lnTo>
                  <a:cubicBezTo>
                    <a:pt x="192881" y="18574"/>
                    <a:pt x="198596" y="41434"/>
                    <a:pt x="187166" y="24289"/>
                  </a:cubicBezTo>
                  <a:cubicBezTo>
                    <a:pt x="183356" y="18574"/>
                    <a:pt x="183356" y="14764"/>
                    <a:pt x="183356" y="9049"/>
                  </a:cubicBezTo>
                  <a:lnTo>
                    <a:pt x="127159" y="9049"/>
                  </a:lnTo>
                  <a:lnTo>
                    <a:pt x="127159" y="9049"/>
                  </a:lnTo>
                  <a:lnTo>
                    <a:pt x="127159" y="9049"/>
                  </a:lnTo>
                  <a:lnTo>
                    <a:pt x="127159" y="9049"/>
                  </a:lnTo>
                  <a:close/>
                  <a:moveTo>
                    <a:pt x="12859" y="9049"/>
                  </a:moveTo>
                  <a:cubicBezTo>
                    <a:pt x="9049" y="18574"/>
                    <a:pt x="7144" y="26194"/>
                    <a:pt x="7144" y="33814"/>
                  </a:cubicBezTo>
                  <a:lnTo>
                    <a:pt x="22384" y="33814"/>
                  </a:lnTo>
                  <a:cubicBezTo>
                    <a:pt x="26194" y="30004"/>
                    <a:pt x="28099" y="28099"/>
                    <a:pt x="31909" y="24289"/>
                  </a:cubicBezTo>
                  <a:cubicBezTo>
                    <a:pt x="33814" y="30004"/>
                    <a:pt x="35719" y="33814"/>
                    <a:pt x="37624" y="33814"/>
                  </a:cubicBezTo>
                  <a:lnTo>
                    <a:pt x="52864" y="33814"/>
                  </a:lnTo>
                  <a:cubicBezTo>
                    <a:pt x="56674" y="24289"/>
                    <a:pt x="60484" y="16669"/>
                    <a:pt x="66199" y="9049"/>
                  </a:cubicBezTo>
                  <a:lnTo>
                    <a:pt x="12859" y="9049"/>
                  </a:lnTo>
                  <a:lnTo>
                    <a:pt x="12859" y="9049"/>
                  </a:lnTo>
                  <a:lnTo>
                    <a:pt x="12859" y="9049"/>
                  </a:lnTo>
                  <a:lnTo>
                    <a:pt x="12859" y="9049"/>
                  </a:lnTo>
                  <a:close/>
                  <a:moveTo>
                    <a:pt x="2971324" y="36671"/>
                  </a:moveTo>
                  <a:cubicBezTo>
                    <a:pt x="2973229" y="34766"/>
                    <a:pt x="2977039" y="30956"/>
                    <a:pt x="2980849" y="27146"/>
                  </a:cubicBezTo>
                  <a:lnTo>
                    <a:pt x="2969419" y="27146"/>
                  </a:lnTo>
                  <a:cubicBezTo>
                    <a:pt x="2956084" y="21431"/>
                    <a:pt x="2946559" y="29051"/>
                    <a:pt x="2934177" y="36671"/>
                  </a:cubicBezTo>
                  <a:lnTo>
                    <a:pt x="2971324" y="36671"/>
                  </a:lnTo>
                  <a:lnTo>
                    <a:pt x="2971324" y="36671"/>
                  </a:lnTo>
                  <a:lnTo>
                    <a:pt x="2971324" y="36671"/>
                  </a:lnTo>
                  <a:lnTo>
                    <a:pt x="2971324" y="36671"/>
                  </a:lnTo>
                  <a:close/>
                  <a:moveTo>
                    <a:pt x="2176939" y="36671"/>
                  </a:moveTo>
                  <a:cubicBezTo>
                    <a:pt x="2176939" y="34766"/>
                    <a:pt x="2178844" y="34766"/>
                    <a:pt x="2180749" y="32861"/>
                  </a:cubicBezTo>
                  <a:cubicBezTo>
                    <a:pt x="2134077" y="32861"/>
                    <a:pt x="2082641" y="32861"/>
                    <a:pt x="2082641" y="32861"/>
                  </a:cubicBezTo>
                  <a:lnTo>
                    <a:pt x="2076926" y="32861"/>
                  </a:lnTo>
                  <a:cubicBezTo>
                    <a:pt x="2076926" y="34766"/>
                    <a:pt x="2076926" y="36671"/>
                    <a:pt x="2076926" y="36671"/>
                  </a:cubicBezTo>
                  <a:lnTo>
                    <a:pt x="2176939" y="36671"/>
                  </a:lnTo>
                  <a:lnTo>
                    <a:pt x="2176939" y="36671"/>
                  </a:lnTo>
                  <a:lnTo>
                    <a:pt x="2176939" y="36671"/>
                  </a:lnTo>
                  <a:lnTo>
                    <a:pt x="2176939" y="36671"/>
                  </a:lnTo>
                  <a:close/>
                  <a:moveTo>
                    <a:pt x="2659856" y="32861"/>
                  </a:moveTo>
                  <a:cubicBezTo>
                    <a:pt x="2648427" y="38576"/>
                    <a:pt x="2652236" y="38576"/>
                    <a:pt x="2640806" y="32861"/>
                  </a:cubicBezTo>
                  <a:lnTo>
                    <a:pt x="2659856" y="32861"/>
                  </a:lnTo>
                  <a:lnTo>
                    <a:pt x="2659856" y="32861"/>
                  </a:lnTo>
                  <a:lnTo>
                    <a:pt x="2659856" y="32861"/>
                  </a:lnTo>
                  <a:lnTo>
                    <a:pt x="2659856" y="32861"/>
                  </a:lnTo>
                  <a:close/>
                  <a:moveTo>
                    <a:pt x="553879" y="25241"/>
                  </a:moveTo>
                  <a:cubicBezTo>
                    <a:pt x="544354" y="32861"/>
                    <a:pt x="548164" y="36671"/>
                    <a:pt x="542449" y="25241"/>
                  </a:cubicBezTo>
                  <a:lnTo>
                    <a:pt x="553879" y="25241"/>
                  </a:lnTo>
                  <a:lnTo>
                    <a:pt x="553879" y="25241"/>
                  </a:lnTo>
                  <a:lnTo>
                    <a:pt x="553879" y="25241"/>
                  </a:lnTo>
                  <a:lnTo>
                    <a:pt x="553879" y="25241"/>
                  </a:lnTo>
                  <a:close/>
                  <a:moveTo>
                    <a:pt x="1423511" y="25241"/>
                  </a:moveTo>
                  <a:lnTo>
                    <a:pt x="1412081" y="25241"/>
                  </a:lnTo>
                  <a:lnTo>
                    <a:pt x="1412081" y="30956"/>
                  </a:lnTo>
                  <a:cubicBezTo>
                    <a:pt x="1421606" y="29051"/>
                    <a:pt x="1417796" y="30956"/>
                    <a:pt x="1423511" y="25241"/>
                  </a:cubicBezTo>
                  <a:lnTo>
                    <a:pt x="1423511" y="25241"/>
                  </a:lnTo>
                  <a:lnTo>
                    <a:pt x="1423511" y="25241"/>
                  </a:lnTo>
                  <a:lnTo>
                    <a:pt x="1423511" y="25241"/>
                  </a:lnTo>
                  <a:close/>
                  <a:moveTo>
                    <a:pt x="2460784" y="25241"/>
                  </a:moveTo>
                  <a:cubicBezTo>
                    <a:pt x="2449354" y="30956"/>
                    <a:pt x="2453164" y="30956"/>
                    <a:pt x="2441734" y="25241"/>
                  </a:cubicBezTo>
                  <a:lnTo>
                    <a:pt x="2460784" y="25241"/>
                  </a:lnTo>
                  <a:lnTo>
                    <a:pt x="2460784" y="25241"/>
                  </a:lnTo>
                  <a:lnTo>
                    <a:pt x="2460784" y="25241"/>
                  </a:lnTo>
                  <a:lnTo>
                    <a:pt x="2460784" y="25241"/>
                  </a:lnTo>
                  <a:close/>
                  <a:moveTo>
                    <a:pt x="828199" y="18574"/>
                  </a:moveTo>
                  <a:cubicBezTo>
                    <a:pt x="822484" y="24289"/>
                    <a:pt x="826294" y="20479"/>
                    <a:pt x="816769" y="24289"/>
                  </a:cubicBezTo>
                  <a:cubicBezTo>
                    <a:pt x="822484" y="21431"/>
                    <a:pt x="816769" y="23336"/>
                    <a:pt x="828199" y="18574"/>
                  </a:cubicBezTo>
                  <a:lnTo>
                    <a:pt x="828199" y="18574"/>
                  </a:lnTo>
                  <a:lnTo>
                    <a:pt x="828199" y="18574"/>
                  </a:lnTo>
                  <a:lnTo>
                    <a:pt x="828199" y="1857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8BB48D1F-7077-4C9B-8CDB-7C44F603D7BB}"/>
                </a:ext>
              </a:extLst>
            </p:cNvPr>
            <p:cNvSpPr/>
            <p:nvPr/>
          </p:nvSpPr>
          <p:spPr>
            <a:xfrm>
              <a:off x="1641634" y="5045830"/>
              <a:ext cx="4181475" cy="66675"/>
            </a:xfrm>
            <a:custGeom>
              <a:avLst/>
              <a:gdLst>
                <a:gd name="connsiteX0" fmla="*/ 3149441 w 4181475"/>
                <a:gd name="connsiteY0" fmla="*/ 9049 h 66675"/>
                <a:gd name="connsiteX1" fmla="*/ 3166586 w 4181475"/>
                <a:gd name="connsiteY1" fmla="*/ 45244 h 66675"/>
                <a:gd name="connsiteX2" fmla="*/ 3147536 w 4181475"/>
                <a:gd name="connsiteY2" fmla="*/ 50959 h 66675"/>
                <a:gd name="connsiteX3" fmla="*/ 3141821 w 4181475"/>
                <a:gd name="connsiteY3" fmla="*/ 60484 h 66675"/>
                <a:gd name="connsiteX4" fmla="*/ 3160871 w 4181475"/>
                <a:gd name="connsiteY4" fmla="*/ 60484 h 66675"/>
                <a:gd name="connsiteX5" fmla="*/ 3160871 w 4181475"/>
                <a:gd name="connsiteY5" fmla="*/ 50959 h 66675"/>
                <a:gd name="connsiteX6" fmla="*/ 3172301 w 4181475"/>
                <a:gd name="connsiteY6" fmla="*/ 50959 h 66675"/>
                <a:gd name="connsiteX7" fmla="*/ 3174206 w 4181475"/>
                <a:gd name="connsiteY7" fmla="*/ 60484 h 66675"/>
                <a:gd name="connsiteX8" fmla="*/ 3185636 w 4181475"/>
                <a:gd name="connsiteY8" fmla="*/ 60484 h 66675"/>
                <a:gd name="connsiteX9" fmla="*/ 3191351 w 4181475"/>
                <a:gd name="connsiteY9" fmla="*/ 45244 h 66675"/>
                <a:gd name="connsiteX10" fmla="*/ 3218021 w 4181475"/>
                <a:gd name="connsiteY10" fmla="*/ 9049 h 66675"/>
                <a:gd name="connsiteX11" fmla="*/ 3149441 w 4181475"/>
                <a:gd name="connsiteY11" fmla="*/ 9049 h 66675"/>
                <a:gd name="connsiteX12" fmla="*/ 3149441 w 4181475"/>
                <a:gd name="connsiteY12" fmla="*/ 9049 h 66675"/>
                <a:gd name="connsiteX13" fmla="*/ 3149441 w 4181475"/>
                <a:gd name="connsiteY13" fmla="*/ 9049 h 66675"/>
                <a:gd name="connsiteX14" fmla="*/ 3149441 w 4181475"/>
                <a:gd name="connsiteY14" fmla="*/ 9049 h 66675"/>
                <a:gd name="connsiteX15" fmla="*/ 2923699 w 4181475"/>
                <a:gd name="connsiteY15" fmla="*/ 9049 h 66675"/>
                <a:gd name="connsiteX16" fmla="*/ 2917984 w 4181475"/>
                <a:gd name="connsiteY16" fmla="*/ 14764 h 66675"/>
                <a:gd name="connsiteX17" fmla="*/ 2869406 w 4181475"/>
                <a:gd name="connsiteY17" fmla="*/ 9049 h 66675"/>
                <a:gd name="connsiteX18" fmla="*/ 2850356 w 4181475"/>
                <a:gd name="connsiteY18" fmla="*/ 9049 h 66675"/>
                <a:gd name="connsiteX19" fmla="*/ 2875121 w 4181475"/>
                <a:gd name="connsiteY19" fmla="*/ 50959 h 66675"/>
                <a:gd name="connsiteX20" fmla="*/ 2956084 w 4181475"/>
                <a:gd name="connsiteY20" fmla="*/ 50959 h 66675"/>
                <a:gd name="connsiteX21" fmla="*/ 2956084 w 4181475"/>
                <a:gd name="connsiteY21" fmla="*/ 31909 h 66675"/>
                <a:gd name="connsiteX22" fmla="*/ 2986564 w 4181475"/>
                <a:gd name="connsiteY22" fmla="*/ 43339 h 66675"/>
                <a:gd name="connsiteX23" fmla="*/ 2986564 w 4181475"/>
                <a:gd name="connsiteY23" fmla="*/ 37624 h 66675"/>
                <a:gd name="connsiteX24" fmla="*/ 2980849 w 4181475"/>
                <a:gd name="connsiteY24" fmla="*/ 26194 h 66675"/>
                <a:gd name="connsiteX25" fmla="*/ 2961799 w 4181475"/>
                <a:gd name="connsiteY25" fmla="*/ 9049 h 66675"/>
                <a:gd name="connsiteX26" fmla="*/ 2923699 w 4181475"/>
                <a:gd name="connsiteY26" fmla="*/ 9049 h 66675"/>
                <a:gd name="connsiteX27" fmla="*/ 2923699 w 4181475"/>
                <a:gd name="connsiteY27" fmla="*/ 9049 h 66675"/>
                <a:gd name="connsiteX28" fmla="*/ 2923699 w 4181475"/>
                <a:gd name="connsiteY28" fmla="*/ 9049 h 66675"/>
                <a:gd name="connsiteX29" fmla="*/ 2923699 w 4181475"/>
                <a:gd name="connsiteY29" fmla="*/ 9049 h 66675"/>
                <a:gd name="connsiteX30" fmla="*/ 2811304 w 4181475"/>
                <a:gd name="connsiteY30" fmla="*/ 9049 h 66675"/>
                <a:gd name="connsiteX31" fmla="*/ 2803684 w 4181475"/>
                <a:gd name="connsiteY31" fmla="*/ 10954 h 66675"/>
                <a:gd name="connsiteX32" fmla="*/ 2799874 w 4181475"/>
                <a:gd name="connsiteY32" fmla="*/ 20479 h 66675"/>
                <a:gd name="connsiteX33" fmla="*/ 2805589 w 4181475"/>
                <a:gd name="connsiteY33" fmla="*/ 26194 h 66675"/>
                <a:gd name="connsiteX34" fmla="*/ 2811304 w 4181475"/>
                <a:gd name="connsiteY34" fmla="*/ 26194 h 66675"/>
                <a:gd name="connsiteX35" fmla="*/ 2811304 w 4181475"/>
                <a:gd name="connsiteY35" fmla="*/ 9049 h 66675"/>
                <a:gd name="connsiteX36" fmla="*/ 2811304 w 4181475"/>
                <a:gd name="connsiteY36" fmla="*/ 9049 h 66675"/>
                <a:gd name="connsiteX37" fmla="*/ 2811304 w 4181475"/>
                <a:gd name="connsiteY37" fmla="*/ 9049 h 66675"/>
                <a:gd name="connsiteX38" fmla="*/ 2811304 w 4181475"/>
                <a:gd name="connsiteY38" fmla="*/ 9049 h 66675"/>
                <a:gd name="connsiteX39" fmla="*/ 2811304 w 4181475"/>
                <a:gd name="connsiteY39" fmla="*/ 9049 h 66675"/>
                <a:gd name="connsiteX40" fmla="*/ 2055971 w 4181475"/>
                <a:gd name="connsiteY40" fmla="*/ 9049 h 66675"/>
                <a:gd name="connsiteX41" fmla="*/ 2044541 w 4181475"/>
                <a:gd name="connsiteY41" fmla="*/ 14764 h 66675"/>
                <a:gd name="connsiteX42" fmla="*/ 2055971 w 4181475"/>
                <a:gd name="connsiteY42" fmla="*/ 9049 h 66675"/>
                <a:gd name="connsiteX43" fmla="*/ 2018824 w 4181475"/>
                <a:gd name="connsiteY43" fmla="*/ 9049 h 66675"/>
                <a:gd name="connsiteX44" fmla="*/ 2013109 w 4181475"/>
                <a:gd name="connsiteY44" fmla="*/ 26194 h 66675"/>
                <a:gd name="connsiteX45" fmla="*/ 2032159 w 4181475"/>
                <a:gd name="connsiteY45" fmla="*/ 37624 h 66675"/>
                <a:gd name="connsiteX46" fmla="*/ 2051209 w 4181475"/>
                <a:gd name="connsiteY46" fmla="*/ 31909 h 66675"/>
                <a:gd name="connsiteX47" fmla="*/ 2070259 w 4181475"/>
                <a:gd name="connsiteY47" fmla="*/ 58579 h 66675"/>
                <a:gd name="connsiteX48" fmla="*/ 2081689 w 4181475"/>
                <a:gd name="connsiteY48" fmla="*/ 58579 h 66675"/>
                <a:gd name="connsiteX49" fmla="*/ 2081689 w 4181475"/>
                <a:gd name="connsiteY49" fmla="*/ 49054 h 66675"/>
                <a:gd name="connsiteX50" fmla="*/ 2075974 w 4181475"/>
                <a:gd name="connsiteY50" fmla="*/ 7144 h 66675"/>
                <a:gd name="connsiteX51" fmla="*/ 2055971 w 4181475"/>
                <a:gd name="connsiteY51" fmla="*/ 9049 h 66675"/>
                <a:gd name="connsiteX52" fmla="*/ 2055971 w 4181475"/>
                <a:gd name="connsiteY52" fmla="*/ 9049 h 66675"/>
                <a:gd name="connsiteX53" fmla="*/ 2055971 w 4181475"/>
                <a:gd name="connsiteY53" fmla="*/ 9049 h 66675"/>
                <a:gd name="connsiteX54" fmla="*/ 2055971 w 4181475"/>
                <a:gd name="connsiteY54" fmla="*/ 9049 h 66675"/>
                <a:gd name="connsiteX55" fmla="*/ 1854994 w 4181475"/>
                <a:gd name="connsiteY55" fmla="*/ 9049 h 66675"/>
                <a:gd name="connsiteX56" fmla="*/ 1856899 w 4181475"/>
                <a:gd name="connsiteY56" fmla="*/ 39529 h 66675"/>
                <a:gd name="connsiteX57" fmla="*/ 1727359 w 4181475"/>
                <a:gd name="connsiteY57" fmla="*/ 45244 h 66675"/>
                <a:gd name="connsiteX58" fmla="*/ 1708309 w 4181475"/>
                <a:gd name="connsiteY58" fmla="*/ 33814 h 66675"/>
                <a:gd name="connsiteX59" fmla="*/ 1702594 w 4181475"/>
                <a:gd name="connsiteY59" fmla="*/ 45244 h 66675"/>
                <a:gd name="connsiteX60" fmla="*/ 1702594 w 4181475"/>
                <a:gd name="connsiteY60" fmla="*/ 33814 h 66675"/>
                <a:gd name="connsiteX61" fmla="*/ 1694974 w 4181475"/>
                <a:gd name="connsiteY61" fmla="*/ 10954 h 66675"/>
                <a:gd name="connsiteX62" fmla="*/ 1650206 w 4181475"/>
                <a:gd name="connsiteY62" fmla="*/ 10954 h 66675"/>
                <a:gd name="connsiteX63" fmla="*/ 1613059 w 4181475"/>
                <a:gd name="connsiteY63" fmla="*/ 63341 h 66675"/>
                <a:gd name="connsiteX64" fmla="*/ 1695926 w 4181475"/>
                <a:gd name="connsiteY64" fmla="*/ 63341 h 66675"/>
                <a:gd name="connsiteX65" fmla="*/ 1690211 w 4181475"/>
                <a:gd name="connsiteY65" fmla="*/ 59531 h 66675"/>
                <a:gd name="connsiteX66" fmla="*/ 1709261 w 4181475"/>
                <a:gd name="connsiteY66" fmla="*/ 59531 h 66675"/>
                <a:gd name="connsiteX67" fmla="*/ 1703546 w 4181475"/>
                <a:gd name="connsiteY67" fmla="*/ 63341 h 66675"/>
                <a:gd name="connsiteX68" fmla="*/ 1854041 w 4181475"/>
                <a:gd name="connsiteY68" fmla="*/ 63341 h 66675"/>
                <a:gd name="connsiteX69" fmla="*/ 1876901 w 4181475"/>
                <a:gd name="connsiteY69" fmla="*/ 59531 h 66675"/>
                <a:gd name="connsiteX70" fmla="*/ 1867376 w 4181475"/>
                <a:gd name="connsiteY70" fmla="*/ 10954 h 66675"/>
                <a:gd name="connsiteX71" fmla="*/ 1854994 w 4181475"/>
                <a:gd name="connsiteY71" fmla="*/ 9049 h 66675"/>
                <a:gd name="connsiteX72" fmla="*/ 1854994 w 4181475"/>
                <a:gd name="connsiteY72" fmla="*/ 9049 h 66675"/>
                <a:gd name="connsiteX73" fmla="*/ 1854994 w 4181475"/>
                <a:gd name="connsiteY73" fmla="*/ 9049 h 66675"/>
                <a:gd name="connsiteX74" fmla="*/ 1854994 w 4181475"/>
                <a:gd name="connsiteY74" fmla="*/ 9049 h 66675"/>
                <a:gd name="connsiteX75" fmla="*/ 1837849 w 4181475"/>
                <a:gd name="connsiteY75" fmla="*/ 9049 h 66675"/>
                <a:gd name="connsiteX76" fmla="*/ 1832134 w 4181475"/>
                <a:gd name="connsiteY76" fmla="*/ 26194 h 66675"/>
                <a:gd name="connsiteX77" fmla="*/ 1837849 w 4181475"/>
                <a:gd name="connsiteY77" fmla="*/ 26194 h 66675"/>
                <a:gd name="connsiteX78" fmla="*/ 1837849 w 4181475"/>
                <a:gd name="connsiteY78" fmla="*/ 9049 h 66675"/>
                <a:gd name="connsiteX79" fmla="*/ 1837849 w 4181475"/>
                <a:gd name="connsiteY79" fmla="*/ 9049 h 66675"/>
                <a:gd name="connsiteX80" fmla="*/ 1837849 w 4181475"/>
                <a:gd name="connsiteY80" fmla="*/ 9049 h 66675"/>
                <a:gd name="connsiteX81" fmla="*/ 1837849 w 4181475"/>
                <a:gd name="connsiteY81" fmla="*/ 9049 h 66675"/>
                <a:gd name="connsiteX82" fmla="*/ 1837849 w 4181475"/>
                <a:gd name="connsiteY82" fmla="*/ 9049 h 66675"/>
                <a:gd name="connsiteX83" fmla="*/ 1798796 w 4181475"/>
                <a:gd name="connsiteY83" fmla="*/ 9049 h 66675"/>
                <a:gd name="connsiteX84" fmla="*/ 1794986 w 4181475"/>
                <a:gd name="connsiteY84" fmla="*/ 26194 h 66675"/>
                <a:gd name="connsiteX85" fmla="*/ 1825466 w 4181475"/>
                <a:gd name="connsiteY85" fmla="*/ 31909 h 66675"/>
                <a:gd name="connsiteX86" fmla="*/ 1825466 w 4181475"/>
                <a:gd name="connsiteY86" fmla="*/ 9049 h 66675"/>
                <a:gd name="connsiteX87" fmla="*/ 1798796 w 4181475"/>
                <a:gd name="connsiteY87" fmla="*/ 9049 h 66675"/>
                <a:gd name="connsiteX88" fmla="*/ 1798796 w 4181475"/>
                <a:gd name="connsiteY88" fmla="*/ 9049 h 66675"/>
                <a:gd name="connsiteX89" fmla="*/ 1798796 w 4181475"/>
                <a:gd name="connsiteY89" fmla="*/ 9049 h 66675"/>
                <a:gd name="connsiteX90" fmla="*/ 1798796 w 4181475"/>
                <a:gd name="connsiteY90" fmla="*/ 9049 h 66675"/>
                <a:gd name="connsiteX91" fmla="*/ 1721644 w 4181475"/>
                <a:gd name="connsiteY91" fmla="*/ 9049 h 66675"/>
                <a:gd name="connsiteX92" fmla="*/ 1721644 w 4181475"/>
                <a:gd name="connsiteY92" fmla="*/ 14764 h 66675"/>
                <a:gd name="connsiteX93" fmla="*/ 1764506 w 4181475"/>
                <a:gd name="connsiteY93" fmla="*/ 14764 h 66675"/>
                <a:gd name="connsiteX94" fmla="*/ 1764506 w 4181475"/>
                <a:gd name="connsiteY94" fmla="*/ 9049 h 66675"/>
                <a:gd name="connsiteX95" fmla="*/ 1721644 w 4181475"/>
                <a:gd name="connsiteY95" fmla="*/ 9049 h 66675"/>
                <a:gd name="connsiteX96" fmla="*/ 1721644 w 4181475"/>
                <a:gd name="connsiteY96" fmla="*/ 9049 h 66675"/>
                <a:gd name="connsiteX97" fmla="*/ 1721644 w 4181475"/>
                <a:gd name="connsiteY97" fmla="*/ 9049 h 66675"/>
                <a:gd name="connsiteX98" fmla="*/ 1721644 w 4181475"/>
                <a:gd name="connsiteY98" fmla="*/ 9049 h 66675"/>
                <a:gd name="connsiteX99" fmla="*/ 1586389 w 4181475"/>
                <a:gd name="connsiteY99" fmla="*/ 9049 h 66675"/>
                <a:gd name="connsiteX100" fmla="*/ 1547336 w 4181475"/>
                <a:gd name="connsiteY100" fmla="*/ 50959 h 66675"/>
                <a:gd name="connsiteX101" fmla="*/ 1541621 w 4181475"/>
                <a:gd name="connsiteY101" fmla="*/ 60484 h 66675"/>
                <a:gd name="connsiteX102" fmla="*/ 1576864 w 4181475"/>
                <a:gd name="connsiteY102" fmla="*/ 60484 h 66675"/>
                <a:gd name="connsiteX103" fmla="*/ 1625441 w 4181475"/>
                <a:gd name="connsiteY103" fmla="*/ 8096 h 66675"/>
                <a:gd name="connsiteX104" fmla="*/ 1586389 w 4181475"/>
                <a:gd name="connsiteY104" fmla="*/ 8096 h 66675"/>
                <a:gd name="connsiteX105" fmla="*/ 1586389 w 4181475"/>
                <a:gd name="connsiteY105" fmla="*/ 9049 h 66675"/>
                <a:gd name="connsiteX106" fmla="*/ 1586389 w 4181475"/>
                <a:gd name="connsiteY106" fmla="*/ 9049 h 66675"/>
                <a:gd name="connsiteX107" fmla="*/ 1586389 w 4181475"/>
                <a:gd name="connsiteY107" fmla="*/ 9049 h 66675"/>
                <a:gd name="connsiteX108" fmla="*/ 1546384 w 4181475"/>
                <a:gd name="connsiteY108" fmla="*/ 9049 h 66675"/>
                <a:gd name="connsiteX109" fmla="*/ 1548289 w 4181475"/>
                <a:gd name="connsiteY109" fmla="*/ 14764 h 66675"/>
                <a:gd name="connsiteX110" fmla="*/ 1571149 w 4181475"/>
                <a:gd name="connsiteY110" fmla="*/ 14764 h 66675"/>
                <a:gd name="connsiteX111" fmla="*/ 1571149 w 4181475"/>
                <a:gd name="connsiteY111" fmla="*/ 9049 h 66675"/>
                <a:gd name="connsiteX112" fmla="*/ 1546384 w 4181475"/>
                <a:gd name="connsiteY112" fmla="*/ 9049 h 66675"/>
                <a:gd name="connsiteX113" fmla="*/ 1546384 w 4181475"/>
                <a:gd name="connsiteY113" fmla="*/ 9049 h 66675"/>
                <a:gd name="connsiteX114" fmla="*/ 1546384 w 4181475"/>
                <a:gd name="connsiteY114" fmla="*/ 9049 h 66675"/>
                <a:gd name="connsiteX115" fmla="*/ 1546384 w 4181475"/>
                <a:gd name="connsiteY115" fmla="*/ 9049 h 66675"/>
                <a:gd name="connsiteX116" fmla="*/ 1437799 w 4181475"/>
                <a:gd name="connsiteY116" fmla="*/ 9049 h 66675"/>
                <a:gd name="connsiteX117" fmla="*/ 1428274 w 4181475"/>
                <a:gd name="connsiteY117" fmla="*/ 26194 h 66675"/>
                <a:gd name="connsiteX118" fmla="*/ 1403509 w 4181475"/>
                <a:gd name="connsiteY118" fmla="*/ 20479 h 66675"/>
                <a:gd name="connsiteX119" fmla="*/ 1403509 w 4181475"/>
                <a:gd name="connsiteY119" fmla="*/ 14764 h 66675"/>
                <a:gd name="connsiteX120" fmla="*/ 1407319 w 4181475"/>
                <a:gd name="connsiteY120" fmla="*/ 9049 h 66675"/>
                <a:gd name="connsiteX121" fmla="*/ 1341596 w 4181475"/>
                <a:gd name="connsiteY121" fmla="*/ 9049 h 66675"/>
                <a:gd name="connsiteX122" fmla="*/ 1413034 w 4181475"/>
                <a:gd name="connsiteY122" fmla="*/ 61436 h 66675"/>
                <a:gd name="connsiteX123" fmla="*/ 1503521 w 4181475"/>
                <a:gd name="connsiteY123" fmla="*/ 61436 h 66675"/>
                <a:gd name="connsiteX124" fmla="*/ 1471136 w 4181475"/>
                <a:gd name="connsiteY124" fmla="*/ 9049 h 66675"/>
                <a:gd name="connsiteX125" fmla="*/ 1437799 w 4181475"/>
                <a:gd name="connsiteY125" fmla="*/ 9049 h 66675"/>
                <a:gd name="connsiteX126" fmla="*/ 1437799 w 4181475"/>
                <a:gd name="connsiteY126" fmla="*/ 9049 h 66675"/>
                <a:gd name="connsiteX127" fmla="*/ 1437799 w 4181475"/>
                <a:gd name="connsiteY127" fmla="*/ 9049 h 66675"/>
                <a:gd name="connsiteX128" fmla="*/ 1437799 w 4181475"/>
                <a:gd name="connsiteY128" fmla="*/ 9049 h 66675"/>
                <a:gd name="connsiteX129" fmla="*/ 1174909 w 4181475"/>
                <a:gd name="connsiteY129" fmla="*/ 9049 h 66675"/>
                <a:gd name="connsiteX130" fmla="*/ 1180624 w 4181475"/>
                <a:gd name="connsiteY130" fmla="*/ 20479 h 66675"/>
                <a:gd name="connsiteX131" fmla="*/ 1174909 w 4181475"/>
                <a:gd name="connsiteY131" fmla="*/ 9049 h 66675"/>
                <a:gd name="connsiteX132" fmla="*/ 1026319 w 4181475"/>
                <a:gd name="connsiteY132" fmla="*/ 9049 h 66675"/>
                <a:gd name="connsiteX133" fmla="*/ 1065371 w 4181475"/>
                <a:gd name="connsiteY133" fmla="*/ 61436 h 66675"/>
                <a:gd name="connsiteX134" fmla="*/ 1102519 w 4181475"/>
                <a:gd name="connsiteY134" fmla="*/ 61436 h 66675"/>
                <a:gd name="connsiteX135" fmla="*/ 1100614 w 4181475"/>
                <a:gd name="connsiteY135" fmla="*/ 57626 h 66675"/>
                <a:gd name="connsiteX136" fmla="*/ 1137761 w 4181475"/>
                <a:gd name="connsiteY136" fmla="*/ 57626 h 66675"/>
                <a:gd name="connsiteX137" fmla="*/ 1139666 w 4181475"/>
                <a:gd name="connsiteY137" fmla="*/ 61436 h 66675"/>
                <a:gd name="connsiteX138" fmla="*/ 1186339 w 4181475"/>
                <a:gd name="connsiteY138" fmla="*/ 61436 h 66675"/>
                <a:gd name="connsiteX139" fmla="*/ 1186339 w 4181475"/>
                <a:gd name="connsiteY139" fmla="*/ 57626 h 66675"/>
                <a:gd name="connsiteX140" fmla="*/ 1192054 w 4181475"/>
                <a:gd name="connsiteY140" fmla="*/ 57626 h 66675"/>
                <a:gd name="connsiteX141" fmla="*/ 1192054 w 4181475"/>
                <a:gd name="connsiteY141" fmla="*/ 61436 h 66675"/>
                <a:gd name="connsiteX142" fmla="*/ 1211104 w 4181475"/>
                <a:gd name="connsiteY142" fmla="*/ 61436 h 66675"/>
                <a:gd name="connsiteX143" fmla="*/ 1216819 w 4181475"/>
                <a:gd name="connsiteY143" fmla="*/ 34766 h 66675"/>
                <a:gd name="connsiteX144" fmla="*/ 1222534 w 4181475"/>
                <a:gd name="connsiteY144" fmla="*/ 61436 h 66675"/>
                <a:gd name="connsiteX145" fmla="*/ 1241584 w 4181475"/>
                <a:gd name="connsiteY145" fmla="*/ 61436 h 66675"/>
                <a:gd name="connsiteX146" fmla="*/ 1241584 w 4181475"/>
                <a:gd name="connsiteY146" fmla="*/ 46196 h 66675"/>
                <a:gd name="connsiteX147" fmla="*/ 1253014 w 4181475"/>
                <a:gd name="connsiteY147" fmla="*/ 46196 h 66675"/>
                <a:gd name="connsiteX148" fmla="*/ 1277779 w 4181475"/>
                <a:gd name="connsiteY148" fmla="*/ 61436 h 66675"/>
                <a:gd name="connsiteX149" fmla="*/ 1349216 w 4181475"/>
                <a:gd name="connsiteY149" fmla="*/ 61436 h 66675"/>
                <a:gd name="connsiteX150" fmla="*/ 1316831 w 4181475"/>
                <a:gd name="connsiteY150" fmla="*/ 27146 h 66675"/>
                <a:gd name="connsiteX151" fmla="*/ 1322546 w 4181475"/>
                <a:gd name="connsiteY151" fmla="*/ 27146 h 66675"/>
                <a:gd name="connsiteX152" fmla="*/ 1341596 w 4181475"/>
                <a:gd name="connsiteY152" fmla="*/ 38576 h 66675"/>
                <a:gd name="connsiteX153" fmla="*/ 1341596 w 4181475"/>
                <a:gd name="connsiteY153" fmla="*/ 27146 h 66675"/>
                <a:gd name="connsiteX154" fmla="*/ 1300639 w 4181475"/>
                <a:gd name="connsiteY154" fmla="*/ 10001 h 66675"/>
                <a:gd name="connsiteX155" fmla="*/ 1174909 w 4181475"/>
                <a:gd name="connsiteY155" fmla="*/ 10001 h 66675"/>
                <a:gd name="connsiteX156" fmla="*/ 1174909 w 4181475"/>
                <a:gd name="connsiteY156" fmla="*/ 9049 h 66675"/>
                <a:gd name="connsiteX157" fmla="*/ 1174909 w 4181475"/>
                <a:gd name="connsiteY157" fmla="*/ 9049 h 66675"/>
                <a:gd name="connsiteX158" fmla="*/ 1174909 w 4181475"/>
                <a:gd name="connsiteY158" fmla="*/ 9049 h 66675"/>
                <a:gd name="connsiteX159" fmla="*/ 672941 w 4181475"/>
                <a:gd name="connsiteY159" fmla="*/ 9049 h 66675"/>
                <a:gd name="connsiteX160" fmla="*/ 703421 w 4181475"/>
                <a:gd name="connsiteY160" fmla="*/ 39529 h 66675"/>
                <a:gd name="connsiteX161" fmla="*/ 740569 w 4181475"/>
                <a:gd name="connsiteY161" fmla="*/ 33814 h 66675"/>
                <a:gd name="connsiteX162" fmla="*/ 781526 w 4181475"/>
                <a:gd name="connsiteY162" fmla="*/ 60484 h 66675"/>
                <a:gd name="connsiteX163" fmla="*/ 972979 w 4181475"/>
                <a:gd name="connsiteY163" fmla="*/ 60484 h 66675"/>
                <a:gd name="connsiteX164" fmla="*/ 959644 w 4181475"/>
                <a:gd name="connsiteY164" fmla="*/ 26194 h 66675"/>
                <a:gd name="connsiteX165" fmla="*/ 980599 w 4181475"/>
                <a:gd name="connsiteY165" fmla="*/ 9049 h 66675"/>
                <a:gd name="connsiteX166" fmla="*/ 672941 w 4181475"/>
                <a:gd name="connsiteY166" fmla="*/ 9049 h 66675"/>
                <a:gd name="connsiteX167" fmla="*/ 672941 w 4181475"/>
                <a:gd name="connsiteY167" fmla="*/ 9049 h 66675"/>
                <a:gd name="connsiteX168" fmla="*/ 672941 w 4181475"/>
                <a:gd name="connsiteY168" fmla="*/ 9049 h 66675"/>
                <a:gd name="connsiteX169" fmla="*/ 672941 w 4181475"/>
                <a:gd name="connsiteY169" fmla="*/ 9049 h 66675"/>
                <a:gd name="connsiteX170" fmla="*/ 622459 w 4181475"/>
                <a:gd name="connsiteY170" fmla="*/ 9049 h 66675"/>
                <a:gd name="connsiteX171" fmla="*/ 622459 w 4181475"/>
                <a:gd name="connsiteY171" fmla="*/ 20479 h 66675"/>
                <a:gd name="connsiteX172" fmla="*/ 647224 w 4181475"/>
                <a:gd name="connsiteY172" fmla="*/ 14764 h 66675"/>
                <a:gd name="connsiteX173" fmla="*/ 656749 w 4181475"/>
                <a:gd name="connsiteY173" fmla="*/ 9049 h 66675"/>
                <a:gd name="connsiteX174" fmla="*/ 622459 w 4181475"/>
                <a:gd name="connsiteY174" fmla="*/ 9049 h 66675"/>
                <a:gd name="connsiteX175" fmla="*/ 622459 w 4181475"/>
                <a:gd name="connsiteY175" fmla="*/ 9049 h 66675"/>
                <a:gd name="connsiteX176" fmla="*/ 622459 w 4181475"/>
                <a:gd name="connsiteY176" fmla="*/ 9049 h 66675"/>
                <a:gd name="connsiteX177" fmla="*/ 622459 w 4181475"/>
                <a:gd name="connsiteY177" fmla="*/ 9049 h 66675"/>
                <a:gd name="connsiteX178" fmla="*/ 410051 w 4181475"/>
                <a:gd name="connsiteY178" fmla="*/ 9049 h 66675"/>
                <a:gd name="connsiteX179" fmla="*/ 398621 w 4181475"/>
                <a:gd name="connsiteY179" fmla="*/ 14764 h 66675"/>
                <a:gd name="connsiteX180" fmla="*/ 410051 w 4181475"/>
                <a:gd name="connsiteY180" fmla="*/ 9049 h 66675"/>
                <a:gd name="connsiteX181" fmla="*/ 379571 w 4181475"/>
                <a:gd name="connsiteY181" fmla="*/ 9049 h 66675"/>
                <a:gd name="connsiteX182" fmla="*/ 385286 w 4181475"/>
                <a:gd name="connsiteY182" fmla="*/ 26194 h 66675"/>
                <a:gd name="connsiteX183" fmla="*/ 373856 w 4181475"/>
                <a:gd name="connsiteY183" fmla="*/ 26194 h 66675"/>
                <a:gd name="connsiteX184" fmla="*/ 368141 w 4181475"/>
                <a:gd name="connsiteY184" fmla="*/ 9049 h 66675"/>
                <a:gd name="connsiteX185" fmla="*/ 332899 w 4181475"/>
                <a:gd name="connsiteY185" fmla="*/ 9049 h 66675"/>
                <a:gd name="connsiteX186" fmla="*/ 323374 w 4181475"/>
                <a:gd name="connsiteY186" fmla="*/ 61436 h 66675"/>
                <a:gd name="connsiteX187" fmla="*/ 350044 w 4181475"/>
                <a:gd name="connsiteY187" fmla="*/ 61436 h 66675"/>
                <a:gd name="connsiteX188" fmla="*/ 365284 w 4181475"/>
                <a:gd name="connsiteY188" fmla="*/ 51911 h 66675"/>
                <a:gd name="connsiteX189" fmla="*/ 365284 w 4181475"/>
                <a:gd name="connsiteY189" fmla="*/ 61436 h 66675"/>
                <a:gd name="connsiteX190" fmla="*/ 382429 w 4181475"/>
                <a:gd name="connsiteY190" fmla="*/ 61436 h 66675"/>
                <a:gd name="connsiteX191" fmla="*/ 382429 w 4181475"/>
                <a:gd name="connsiteY191" fmla="*/ 34766 h 66675"/>
                <a:gd name="connsiteX192" fmla="*/ 419576 w 4181475"/>
                <a:gd name="connsiteY192" fmla="*/ 23336 h 66675"/>
                <a:gd name="connsiteX193" fmla="*/ 456724 w 4181475"/>
                <a:gd name="connsiteY193" fmla="*/ 59531 h 66675"/>
                <a:gd name="connsiteX194" fmla="*/ 452914 w 4181475"/>
                <a:gd name="connsiteY194" fmla="*/ 63341 h 66675"/>
                <a:gd name="connsiteX195" fmla="*/ 481489 w 4181475"/>
                <a:gd name="connsiteY195" fmla="*/ 63341 h 66675"/>
                <a:gd name="connsiteX196" fmla="*/ 456724 w 4181475"/>
                <a:gd name="connsiteY196" fmla="*/ 10954 h 66675"/>
                <a:gd name="connsiteX197" fmla="*/ 410051 w 4181475"/>
                <a:gd name="connsiteY197" fmla="*/ 9049 h 66675"/>
                <a:gd name="connsiteX198" fmla="*/ 410051 w 4181475"/>
                <a:gd name="connsiteY198" fmla="*/ 9049 h 66675"/>
                <a:gd name="connsiteX199" fmla="*/ 410051 w 4181475"/>
                <a:gd name="connsiteY199" fmla="*/ 9049 h 66675"/>
                <a:gd name="connsiteX200" fmla="*/ 410051 w 4181475"/>
                <a:gd name="connsiteY200" fmla="*/ 9049 h 66675"/>
                <a:gd name="connsiteX201" fmla="*/ 160496 w 4181475"/>
                <a:gd name="connsiteY201" fmla="*/ 9049 h 66675"/>
                <a:gd name="connsiteX202" fmla="*/ 137636 w 4181475"/>
                <a:gd name="connsiteY202" fmla="*/ 14764 h 66675"/>
                <a:gd name="connsiteX203" fmla="*/ 120491 w 4181475"/>
                <a:gd name="connsiteY203" fmla="*/ 61436 h 66675"/>
                <a:gd name="connsiteX204" fmla="*/ 178594 w 4181475"/>
                <a:gd name="connsiteY204" fmla="*/ 61436 h 66675"/>
                <a:gd name="connsiteX205" fmla="*/ 190024 w 4181475"/>
                <a:gd name="connsiteY205" fmla="*/ 21431 h 66675"/>
                <a:gd name="connsiteX206" fmla="*/ 201454 w 4181475"/>
                <a:gd name="connsiteY206" fmla="*/ 21431 h 66675"/>
                <a:gd name="connsiteX207" fmla="*/ 207169 w 4181475"/>
                <a:gd name="connsiteY207" fmla="*/ 21431 h 66675"/>
                <a:gd name="connsiteX208" fmla="*/ 193834 w 4181475"/>
                <a:gd name="connsiteY208" fmla="*/ 61436 h 66675"/>
                <a:gd name="connsiteX209" fmla="*/ 203359 w 4181475"/>
                <a:gd name="connsiteY209" fmla="*/ 61436 h 66675"/>
                <a:gd name="connsiteX210" fmla="*/ 207169 w 4181475"/>
                <a:gd name="connsiteY210" fmla="*/ 57626 h 66675"/>
                <a:gd name="connsiteX211" fmla="*/ 207169 w 4181475"/>
                <a:gd name="connsiteY211" fmla="*/ 61436 h 66675"/>
                <a:gd name="connsiteX212" fmla="*/ 250031 w 4181475"/>
                <a:gd name="connsiteY212" fmla="*/ 61436 h 66675"/>
                <a:gd name="connsiteX213" fmla="*/ 253841 w 4181475"/>
                <a:gd name="connsiteY213" fmla="*/ 9049 h 66675"/>
                <a:gd name="connsiteX214" fmla="*/ 160496 w 4181475"/>
                <a:gd name="connsiteY214" fmla="*/ 9049 h 66675"/>
                <a:gd name="connsiteX215" fmla="*/ 160496 w 4181475"/>
                <a:gd name="connsiteY215" fmla="*/ 9049 h 66675"/>
                <a:gd name="connsiteX216" fmla="*/ 160496 w 4181475"/>
                <a:gd name="connsiteY216" fmla="*/ 9049 h 66675"/>
                <a:gd name="connsiteX217" fmla="*/ 160496 w 4181475"/>
                <a:gd name="connsiteY217" fmla="*/ 9049 h 66675"/>
                <a:gd name="connsiteX218" fmla="*/ 49054 w 4181475"/>
                <a:gd name="connsiteY218" fmla="*/ 9049 h 66675"/>
                <a:gd name="connsiteX219" fmla="*/ 45244 w 4181475"/>
                <a:gd name="connsiteY219" fmla="*/ 26194 h 66675"/>
                <a:gd name="connsiteX220" fmla="*/ 50959 w 4181475"/>
                <a:gd name="connsiteY220" fmla="*/ 26194 h 66675"/>
                <a:gd name="connsiteX221" fmla="*/ 68104 w 4181475"/>
                <a:gd name="connsiteY221" fmla="*/ 9049 h 66675"/>
                <a:gd name="connsiteX222" fmla="*/ 49054 w 4181475"/>
                <a:gd name="connsiteY222" fmla="*/ 9049 h 66675"/>
                <a:gd name="connsiteX223" fmla="*/ 49054 w 4181475"/>
                <a:gd name="connsiteY223" fmla="*/ 9049 h 66675"/>
                <a:gd name="connsiteX224" fmla="*/ 49054 w 4181475"/>
                <a:gd name="connsiteY224" fmla="*/ 9049 h 66675"/>
                <a:gd name="connsiteX225" fmla="*/ 49054 w 4181475"/>
                <a:gd name="connsiteY225" fmla="*/ 9049 h 66675"/>
                <a:gd name="connsiteX226" fmla="*/ 4182904 w 4181475"/>
                <a:gd name="connsiteY226" fmla="*/ 58579 h 66675"/>
                <a:gd name="connsiteX227" fmla="*/ 4160044 w 4181475"/>
                <a:gd name="connsiteY227" fmla="*/ 37624 h 66675"/>
                <a:gd name="connsiteX228" fmla="*/ 4109561 w 4181475"/>
                <a:gd name="connsiteY228" fmla="*/ 31909 h 66675"/>
                <a:gd name="connsiteX229" fmla="*/ 4098131 w 4181475"/>
                <a:gd name="connsiteY229" fmla="*/ 58579 h 66675"/>
                <a:gd name="connsiteX230" fmla="*/ 4109561 w 4181475"/>
                <a:gd name="connsiteY230" fmla="*/ 58579 h 66675"/>
                <a:gd name="connsiteX231" fmla="*/ 4109561 w 4181475"/>
                <a:gd name="connsiteY231" fmla="*/ 37624 h 66675"/>
                <a:gd name="connsiteX232" fmla="*/ 4115277 w 4181475"/>
                <a:gd name="connsiteY232" fmla="*/ 37624 h 66675"/>
                <a:gd name="connsiteX233" fmla="*/ 4140041 w 4181475"/>
                <a:gd name="connsiteY233" fmla="*/ 43339 h 66675"/>
                <a:gd name="connsiteX234" fmla="*/ 4140041 w 4181475"/>
                <a:gd name="connsiteY234" fmla="*/ 54769 h 66675"/>
                <a:gd name="connsiteX235" fmla="*/ 4143852 w 4181475"/>
                <a:gd name="connsiteY235" fmla="*/ 58579 h 66675"/>
                <a:gd name="connsiteX236" fmla="*/ 4153377 w 4181475"/>
                <a:gd name="connsiteY236" fmla="*/ 58579 h 66675"/>
                <a:gd name="connsiteX237" fmla="*/ 4153377 w 4181475"/>
                <a:gd name="connsiteY237" fmla="*/ 49054 h 66675"/>
                <a:gd name="connsiteX238" fmla="*/ 4159091 w 4181475"/>
                <a:gd name="connsiteY238" fmla="*/ 49054 h 66675"/>
                <a:gd name="connsiteX239" fmla="*/ 4159091 w 4181475"/>
                <a:gd name="connsiteY239" fmla="*/ 58579 h 66675"/>
                <a:gd name="connsiteX240" fmla="*/ 4182904 w 4181475"/>
                <a:gd name="connsiteY240" fmla="*/ 58579 h 66675"/>
                <a:gd name="connsiteX241" fmla="*/ 4182904 w 4181475"/>
                <a:gd name="connsiteY241" fmla="*/ 58579 h 66675"/>
                <a:gd name="connsiteX242" fmla="*/ 4182904 w 4181475"/>
                <a:gd name="connsiteY242" fmla="*/ 58579 h 66675"/>
                <a:gd name="connsiteX243" fmla="*/ 4182904 w 4181475"/>
                <a:gd name="connsiteY243" fmla="*/ 58579 h 66675"/>
                <a:gd name="connsiteX244" fmla="*/ 3000851 w 4181475"/>
                <a:gd name="connsiteY244" fmla="*/ 58579 h 66675"/>
                <a:gd name="connsiteX245" fmla="*/ 2998946 w 4181475"/>
                <a:gd name="connsiteY245" fmla="*/ 49054 h 66675"/>
                <a:gd name="connsiteX246" fmla="*/ 2989421 w 4181475"/>
                <a:gd name="connsiteY246" fmla="*/ 58579 h 66675"/>
                <a:gd name="connsiteX247" fmla="*/ 3000851 w 4181475"/>
                <a:gd name="connsiteY247" fmla="*/ 58579 h 66675"/>
                <a:gd name="connsiteX248" fmla="*/ 3000851 w 4181475"/>
                <a:gd name="connsiteY248" fmla="*/ 58579 h 66675"/>
                <a:gd name="connsiteX249" fmla="*/ 3000851 w 4181475"/>
                <a:gd name="connsiteY249" fmla="*/ 58579 h 66675"/>
                <a:gd name="connsiteX250" fmla="*/ 3000851 w 4181475"/>
                <a:gd name="connsiteY250" fmla="*/ 58579 h 66675"/>
                <a:gd name="connsiteX251" fmla="*/ 2977991 w 4181475"/>
                <a:gd name="connsiteY251" fmla="*/ 58579 h 66675"/>
                <a:gd name="connsiteX252" fmla="*/ 2974181 w 4181475"/>
                <a:gd name="connsiteY252" fmla="*/ 54769 h 66675"/>
                <a:gd name="connsiteX253" fmla="*/ 2974181 w 4181475"/>
                <a:gd name="connsiteY253" fmla="*/ 58579 h 66675"/>
                <a:gd name="connsiteX254" fmla="*/ 2977991 w 4181475"/>
                <a:gd name="connsiteY254" fmla="*/ 58579 h 66675"/>
                <a:gd name="connsiteX255" fmla="*/ 2977991 w 4181475"/>
                <a:gd name="connsiteY255" fmla="*/ 58579 h 66675"/>
                <a:gd name="connsiteX256" fmla="*/ 2977991 w 4181475"/>
                <a:gd name="connsiteY256" fmla="*/ 58579 h 66675"/>
                <a:gd name="connsiteX257" fmla="*/ 2977991 w 4181475"/>
                <a:gd name="connsiteY257" fmla="*/ 58579 h 66675"/>
                <a:gd name="connsiteX258" fmla="*/ 2857976 w 4181475"/>
                <a:gd name="connsiteY258" fmla="*/ 58579 h 66675"/>
                <a:gd name="connsiteX259" fmla="*/ 2863691 w 4181475"/>
                <a:gd name="connsiteY259" fmla="*/ 31909 h 66675"/>
                <a:gd name="connsiteX260" fmla="*/ 2857976 w 4181475"/>
                <a:gd name="connsiteY260" fmla="*/ 31909 h 66675"/>
                <a:gd name="connsiteX261" fmla="*/ 2846546 w 4181475"/>
                <a:gd name="connsiteY261" fmla="*/ 37624 h 66675"/>
                <a:gd name="connsiteX262" fmla="*/ 2846546 w 4181475"/>
                <a:gd name="connsiteY262" fmla="*/ 56674 h 66675"/>
                <a:gd name="connsiteX263" fmla="*/ 2821781 w 4181475"/>
                <a:gd name="connsiteY263" fmla="*/ 50959 h 66675"/>
                <a:gd name="connsiteX264" fmla="*/ 2802731 w 4181475"/>
                <a:gd name="connsiteY264" fmla="*/ 56674 h 66675"/>
                <a:gd name="connsiteX265" fmla="*/ 2802731 w 4181475"/>
                <a:gd name="connsiteY265" fmla="*/ 60484 h 66675"/>
                <a:gd name="connsiteX266" fmla="*/ 2858929 w 4181475"/>
                <a:gd name="connsiteY266" fmla="*/ 60484 h 66675"/>
                <a:gd name="connsiteX267" fmla="*/ 2858929 w 4181475"/>
                <a:gd name="connsiteY267" fmla="*/ 58579 h 66675"/>
                <a:gd name="connsiteX268" fmla="*/ 2857976 w 4181475"/>
                <a:gd name="connsiteY268" fmla="*/ 58579 h 66675"/>
                <a:gd name="connsiteX269" fmla="*/ 2857976 w 4181475"/>
                <a:gd name="connsiteY269" fmla="*/ 58579 h 66675"/>
                <a:gd name="connsiteX270" fmla="*/ 2788444 w 4181475"/>
                <a:gd name="connsiteY270" fmla="*/ 58579 h 66675"/>
                <a:gd name="connsiteX271" fmla="*/ 2796064 w 4181475"/>
                <a:gd name="connsiteY271" fmla="*/ 49054 h 66675"/>
                <a:gd name="connsiteX272" fmla="*/ 2771299 w 4181475"/>
                <a:gd name="connsiteY272" fmla="*/ 43339 h 66675"/>
                <a:gd name="connsiteX273" fmla="*/ 2790349 w 4181475"/>
                <a:gd name="connsiteY273" fmla="*/ 43339 h 66675"/>
                <a:gd name="connsiteX274" fmla="*/ 2784634 w 4181475"/>
                <a:gd name="connsiteY274" fmla="*/ 24289 h 66675"/>
                <a:gd name="connsiteX275" fmla="*/ 2754154 w 4181475"/>
                <a:gd name="connsiteY275" fmla="*/ 30004 h 66675"/>
                <a:gd name="connsiteX276" fmla="*/ 2754154 w 4181475"/>
                <a:gd name="connsiteY276" fmla="*/ 35719 h 66675"/>
                <a:gd name="connsiteX277" fmla="*/ 2756059 w 4181475"/>
                <a:gd name="connsiteY277" fmla="*/ 56674 h 66675"/>
                <a:gd name="connsiteX278" fmla="*/ 2788444 w 4181475"/>
                <a:gd name="connsiteY278" fmla="*/ 58579 h 66675"/>
                <a:gd name="connsiteX279" fmla="*/ 2788444 w 4181475"/>
                <a:gd name="connsiteY279" fmla="*/ 58579 h 66675"/>
                <a:gd name="connsiteX280" fmla="*/ 2788444 w 4181475"/>
                <a:gd name="connsiteY280" fmla="*/ 58579 h 66675"/>
                <a:gd name="connsiteX281" fmla="*/ 2788444 w 4181475"/>
                <a:gd name="connsiteY281" fmla="*/ 58579 h 66675"/>
                <a:gd name="connsiteX282" fmla="*/ 2423636 w 4181475"/>
                <a:gd name="connsiteY282" fmla="*/ 58579 h 66675"/>
                <a:gd name="connsiteX283" fmla="*/ 2323624 w 4181475"/>
                <a:gd name="connsiteY283" fmla="*/ 54769 h 66675"/>
                <a:gd name="connsiteX284" fmla="*/ 2323624 w 4181475"/>
                <a:gd name="connsiteY284" fmla="*/ 58579 h 66675"/>
                <a:gd name="connsiteX285" fmla="*/ 2423636 w 4181475"/>
                <a:gd name="connsiteY285" fmla="*/ 58579 h 66675"/>
                <a:gd name="connsiteX286" fmla="*/ 2423636 w 4181475"/>
                <a:gd name="connsiteY286" fmla="*/ 58579 h 66675"/>
                <a:gd name="connsiteX287" fmla="*/ 2423636 w 4181475"/>
                <a:gd name="connsiteY287" fmla="*/ 58579 h 66675"/>
                <a:gd name="connsiteX288" fmla="*/ 2423636 w 4181475"/>
                <a:gd name="connsiteY288" fmla="*/ 58579 h 66675"/>
                <a:gd name="connsiteX289" fmla="*/ 2031206 w 4181475"/>
                <a:gd name="connsiteY289" fmla="*/ 58579 h 66675"/>
                <a:gd name="connsiteX290" fmla="*/ 2031206 w 4181475"/>
                <a:gd name="connsiteY290" fmla="*/ 49054 h 66675"/>
                <a:gd name="connsiteX291" fmla="*/ 2014061 w 4181475"/>
                <a:gd name="connsiteY291" fmla="*/ 58579 h 66675"/>
                <a:gd name="connsiteX292" fmla="*/ 2031206 w 4181475"/>
                <a:gd name="connsiteY292" fmla="*/ 58579 h 66675"/>
                <a:gd name="connsiteX293" fmla="*/ 2031206 w 4181475"/>
                <a:gd name="connsiteY293" fmla="*/ 58579 h 66675"/>
                <a:gd name="connsiteX294" fmla="*/ 2031206 w 4181475"/>
                <a:gd name="connsiteY294" fmla="*/ 58579 h 66675"/>
                <a:gd name="connsiteX295" fmla="*/ 2031206 w 4181475"/>
                <a:gd name="connsiteY295" fmla="*/ 58579 h 66675"/>
                <a:gd name="connsiteX296" fmla="*/ 1988344 w 4181475"/>
                <a:gd name="connsiteY296" fmla="*/ 58579 h 66675"/>
                <a:gd name="connsiteX297" fmla="*/ 1988344 w 4181475"/>
                <a:gd name="connsiteY297" fmla="*/ 54769 h 66675"/>
                <a:gd name="connsiteX298" fmla="*/ 1986439 w 4181475"/>
                <a:gd name="connsiteY298" fmla="*/ 58579 h 66675"/>
                <a:gd name="connsiteX299" fmla="*/ 1988344 w 4181475"/>
                <a:gd name="connsiteY299" fmla="*/ 58579 h 66675"/>
                <a:gd name="connsiteX300" fmla="*/ 1988344 w 4181475"/>
                <a:gd name="connsiteY300" fmla="*/ 58579 h 66675"/>
                <a:gd name="connsiteX301" fmla="*/ 1988344 w 4181475"/>
                <a:gd name="connsiteY301" fmla="*/ 58579 h 66675"/>
                <a:gd name="connsiteX302" fmla="*/ 1988344 w 4181475"/>
                <a:gd name="connsiteY302" fmla="*/ 58579 h 66675"/>
                <a:gd name="connsiteX303" fmla="*/ 1379696 w 4181475"/>
                <a:gd name="connsiteY303" fmla="*/ 58579 h 66675"/>
                <a:gd name="connsiteX304" fmla="*/ 1379696 w 4181475"/>
                <a:gd name="connsiteY304" fmla="*/ 49054 h 66675"/>
                <a:gd name="connsiteX305" fmla="*/ 1372076 w 4181475"/>
                <a:gd name="connsiteY305" fmla="*/ 58579 h 66675"/>
                <a:gd name="connsiteX306" fmla="*/ 1379696 w 4181475"/>
                <a:gd name="connsiteY306" fmla="*/ 58579 h 66675"/>
                <a:gd name="connsiteX307" fmla="*/ 1379696 w 4181475"/>
                <a:gd name="connsiteY307" fmla="*/ 58579 h 66675"/>
                <a:gd name="connsiteX308" fmla="*/ 1379696 w 4181475"/>
                <a:gd name="connsiteY308" fmla="*/ 58579 h 66675"/>
                <a:gd name="connsiteX309" fmla="*/ 1379696 w 4181475"/>
                <a:gd name="connsiteY309" fmla="*/ 58579 h 66675"/>
                <a:gd name="connsiteX310" fmla="*/ 719614 w 4181475"/>
                <a:gd name="connsiteY310" fmla="*/ 58579 h 66675"/>
                <a:gd name="connsiteX311" fmla="*/ 715804 w 4181475"/>
                <a:gd name="connsiteY311" fmla="*/ 49054 h 66675"/>
                <a:gd name="connsiteX312" fmla="*/ 710089 w 4181475"/>
                <a:gd name="connsiteY312" fmla="*/ 58579 h 66675"/>
                <a:gd name="connsiteX313" fmla="*/ 719614 w 4181475"/>
                <a:gd name="connsiteY313" fmla="*/ 58579 h 66675"/>
                <a:gd name="connsiteX314" fmla="*/ 719614 w 4181475"/>
                <a:gd name="connsiteY314" fmla="*/ 58579 h 66675"/>
                <a:gd name="connsiteX315" fmla="*/ 719614 w 4181475"/>
                <a:gd name="connsiteY315" fmla="*/ 58579 h 66675"/>
                <a:gd name="connsiteX316" fmla="*/ 719614 w 4181475"/>
                <a:gd name="connsiteY316" fmla="*/ 58579 h 66675"/>
                <a:gd name="connsiteX317" fmla="*/ 705326 w 4181475"/>
                <a:gd name="connsiteY317" fmla="*/ 58579 h 66675"/>
                <a:gd name="connsiteX318" fmla="*/ 703421 w 4181475"/>
                <a:gd name="connsiteY318" fmla="*/ 54769 h 66675"/>
                <a:gd name="connsiteX319" fmla="*/ 666274 w 4181475"/>
                <a:gd name="connsiteY319" fmla="*/ 35719 h 66675"/>
                <a:gd name="connsiteX320" fmla="*/ 635794 w 4181475"/>
                <a:gd name="connsiteY320" fmla="*/ 47149 h 66675"/>
                <a:gd name="connsiteX321" fmla="*/ 635794 w 4181475"/>
                <a:gd name="connsiteY321" fmla="*/ 41434 h 66675"/>
                <a:gd name="connsiteX322" fmla="*/ 605314 w 4181475"/>
                <a:gd name="connsiteY322" fmla="*/ 16669 h 66675"/>
                <a:gd name="connsiteX323" fmla="*/ 593884 w 4181475"/>
                <a:gd name="connsiteY323" fmla="*/ 35719 h 66675"/>
                <a:gd name="connsiteX324" fmla="*/ 569119 w 4181475"/>
                <a:gd name="connsiteY324" fmla="*/ 30004 h 66675"/>
                <a:gd name="connsiteX325" fmla="*/ 542449 w 4181475"/>
                <a:gd name="connsiteY325" fmla="*/ 56674 h 66675"/>
                <a:gd name="connsiteX326" fmla="*/ 705326 w 4181475"/>
                <a:gd name="connsiteY326" fmla="*/ 58579 h 66675"/>
                <a:gd name="connsiteX327" fmla="*/ 705326 w 4181475"/>
                <a:gd name="connsiteY327" fmla="*/ 58579 h 66675"/>
                <a:gd name="connsiteX328" fmla="*/ 705326 w 4181475"/>
                <a:gd name="connsiteY328" fmla="*/ 58579 h 66675"/>
                <a:gd name="connsiteX329" fmla="*/ 705326 w 4181475"/>
                <a:gd name="connsiteY329" fmla="*/ 58579 h 66675"/>
                <a:gd name="connsiteX330" fmla="*/ 60484 w 4181475"/>
                <a:gd name="connsiteY330" fmla="*/ 58579 h 66675"/>
                <a:gd name="connsiteX331" fmla="*/ 75724 w 4181475"/>
                <a:gd name="connsiteY331" fmla="*/ 31909 h 66675"/>
                <a:gd name="connsiteX332" fmla="*/ 70009 w 4181475"/>
                <a:gd name="connsiteY332" fmla="*/ 26194 h 66675"/>
                <a:gd name="connsiteX333" fmla="*/ 39529 w 4181475"/>
                <a:gd name="connsiteY333" fmla="*/ 26194 h 66675"/>
                <a:gd name="connsiteX334" fmla="*/ 9049 w 4181475"/>
                <a:gd name="connsiteY334" fmla="*/ 56674 h 66675"/>
                <a:gd name="connsiteX335" fmla="*/ 7144 w 4181475"/>
                <a:gd name="connsiteY335" fmla="*/ 60484 h 66675"/>
                <a:gd name="connsiteX336" fmla="*/ 60484 w 4181475"/>
                <a:gd name="connsiteY336" fmla="*/ 58579 h 66675"/>
                <a:gd name="connsiteX337" fmla="*/ 60484 w 4181475"/>
                <a:gd name="connsiteY337" fmla="*/ 58579 h 66675"/>
                <a:gd name="connsiteX338" fmla="*/ 60484 w 4181475"/>
                <a:gd name="connsiteY338" fmla="*/ 58579 h 66675"/>
                <a:gd name="connsiteX339" fmla="*/ 60484 w 4181475"/>
                <a:gd name="connsiteY339" fmla="*/ 58579 h 66675"/>
                <a:gd name="connsiteX340" fmla="*/ 2976086 w 4181475"/>
                <a:gd name="connsiteY340" fmla="*/ 43339 h 66675"/>
                <a:gd name="connsiteX341" fmla="*/ 2970371 w 4181475"/>
                <a:gd name="connsiteY341" fmla="*/ 54769 h 66675"/>
                <a:gd name="connsiteX342" fmla="*/ 2976086 w 4181475"/>
                <a:gd name="connsiteY342" fmla="*/ 54769 h 66675"/>
                <a:gd name="connsiteX343" fmla="*/ 2976086 w 4181475"/>
                <a:gd name="connsiteY343" fmla="*/ 43339 h 66675"/>
                <a:gd name="connsiteX344" fmla="*/ 2976086 w 4181475"/>
                <a:gd name="connsiteY344" fmla="*/ 43339 h 66675"/>
                <a:gd name="connsiteX345" fmla="*/ 2976086 w 4181475"/>
                <a:gd name="connsiteY345" fmla="*/ 43339 h 66675"/>
                <a:gd name="connsiteX346" fmla="*/ 2976086 w 4181475"/>
                <a:gd name="connsiteY346" fmla="*/ 43339 h 66675"/>
                <a:gd name="connsiteX347" fmla="*/ 791051 w 4181475"/>
                <a:gd name="connsiteY347" fmla="*/ 37624 h 66675"/>
                <a:gd name="connsiteX348" fmla="*/ 779621 w 4181475"/>
                <a:gd name="connsiteY348" fmla="*/ 43339 h 66675"/>
                <a:gd name="connsiteX349" fmla="*/ 791051 w 4181475"/>
                <a:gd name="connsiteY349" fmla="*/ 37624 h 66675"/>
                <a:gd name="connsiteX350" fmla="*/ 791051 w 4181475"/>
                <a:gd name="connsiteY350" fmla="*/ 37624 h 66675"/>
                <a:gd name="connsiteX351" fmla="*/ 791051 w 4181475"/>
                <a:gd name="connsiteY351" fmla="*/ 37624 h 66675"/>
                <a:gd name="connsiteX352" fmla="*/ 791051 w 4181475"/>
                <a:gd name="connsiteY352" fmla="*/ 37624 h 66675"/>
                <a:gd name="connsiteX353" fmla="*/ 1144429 w 4181475"/>
                <a:gd name="connsiteY353" fmla="*/ 37624 h 66675"/>
                <a:gd name="connsiteX354" fmla="*/ 1119664 w 4181475"/>
                <a:gd name="connsiteY354" fmla="*/ 37624 h 66675"/>
                <a:gd name="connsiteX355" fmla="*/ 1144429 w 4181475"/>
                <a:gd name="connsiteY355" fmla="*/ 37624 h 66675"/>
                <a:gd name="connsiteX356" fmla="*/ 1144429 w 4181475"/>
                <a:gd name="connsiteY356" fmla="*/ 37624 h 66675"/>
                <a:gd name="connsiteX357" fmla="*/ 1144429 w 4181475"/>
                <a:gd name="connsiteY357" fmla="*/ 37624 h 66675"/>
                <a:gd name="connsiteX358" fmla="*/ 1144429 w 4181475"/>
                <a:gd name="connsiteY358" fmla="*/ 37624 h 66675"/>
                <a:gd name="connsiteX359" fmla="*/ 1360646 w 4181475"/>
                <a:gd name="connsiteY359" fmla="*/ 37624 h 66675"/>
                <a:gd name="connsiteX360" fmla="*/ 1349216 w 4181475"/>
                <a:gd name="connsiteY360" fmla="*/ 37624 h 66675"/>
                <a:gd name="connsiteX361" fmla="*/ 1349216 w 4181475"/>
                <a:gd name="connsiteY361" fmla="*/ 43339 h 66675"/>
                <a:gd name="connsiteX362" fmla="*/ 1360646 w 4181475"/>
                <a:gd name="connsiteY362" fmla="*/ 37624 h 66675"/>
                <a:gd name="connsiteX363" fmla="*/ 1360646 w 4181475"/>
                <a:gd name="connsiteY363" fmla="*/ 37624 h 66675"/>
                <a:gd name="connsiteX364" fmla="*/ 1360646 w 4181475"/>
                <a:gd name="connsiteY364" fmla="*/ 37624 h 66675"/>
                <a:gd name="connsiteX365" fmla="*/ 1360646 w 4181475"/>
                <a:gd name="connsiteY365" fmla="*/ 37624 h 66675"/>
                <a:gd name="connsiteX366" fmla="*/ 1441609 w 4181475"/>
                <a:gd name="connsiteY366" fmla="*/ 37624 h 66675"/>
                <a:gd name="connsiteX367" fmla="*/ 1422559 w 4181475"/>
                <a:gd name="connsiteY367" fmla="*/ 56674 h 66675"/>
                <a:gd name="connsiteX368" fmla="*/ 1441609 w 4181475"/>
                <a:gd name="connsiteY368" fmla="*/ 37624 h 66675"/>
                <a:gd name="connsiteX369" fmla="*/ 1441609 w 4181475"/>
                <a:gd name="connsiteY369" fmla="*/ 37624 h 66675"/>
                <a:gd name="connsiteX370" fmla="*/ 1441609 w 4181475"/>
                <a:gd name="connsiteY370" fmla="*/ 37624 h 66675"/>
                <a:gd name="connsiteX371" fmla="*/ 1441609 w 4181475"/>
                <a:gd name="connsiteY371" fmla="*/ 37624 h 66675"/>
                <a:gd name="connsiteX372" fmla="*/ 2838926 w 4181475"/>
                <a:gd name="connsiteY372" fmla="*/ 31909 h 66675"/>
                <a:gd name="connsiteX373" fmla="*/ 2827496 w 4181475"/>
                <a:gd name="connsiteY373" fmla="*/ 31909 h 66675"/>
                <a:gd name="connsiteX374" fmla="*/ 2827496 w 4181475"/>
                <a:gd name="connsiteY374" fmla="*/ 37624 h 66675"/>
                <a:gd name="connsiteX375" fmla="*/ 2838926 w 4181475"/>
                <a:gd name="connsiteY375" fmla="*/ 31909 h 66675"/>
                <a:gd name="connsiteX376" fmla="*/ 2838926 w 4181475"/>
                <a:gd name="connsiteY376" fmla="*/ 31909 h 66675"/>
                <a:gd name="connsiteX377" fmla="*/ 2838926 w 4181475"/>
                <a:gd name="connsiteY377" fmla="*/ 31909 h 66675"/>
                <a:gd name="connsiteX378" fmla="*/ 2838926 w 4181475"/>
                <a:gd name="connsiteY378" fmla="*/ 31909 h 66675"/>
                <a:gd name="connsiteX379" fmla="*/ 2818924 w 4181475"/>
                <a:gd name="connsiteY379" fmla="*/ 26194 h 66675"/>
                <a:gd name="connsiteX380" fmla="*/ 2813209 w 4181475"/>
                <a:gd name="connsiteY380" fmla="*/ 37624 h 66675"/>
                <a:gd name="connsiteX381" fmla="*/ 2818924 w 4181475"/>
                <a:gd name="connsiteY381" fmla="*/ 37624 h 66675"/>
                <a:gd name="connsiteX382" fmla="*/ 2818924 w 4181475"/>
                <a:gd name="connsiteY382" fmla="*/ 26194 h 66675"/>
                <a:gd name="connsiteX383" fmla="*/ 2818924 w 4181475"/>
                <a:gd name="connsiteY383" fmla="*/ 26194 h 66675"/>
                <a:gd name="connsiteX384" fmla="*/ 2818924 w 4181475"/>
                <a:gd name="connsiteY384" fmla="*/ 26194 h 66675"/>
                <a:gd name="connsiteX385" fmla="*/ 2818924 w 4181475"/>
                <a:gd name="connsiteY385" fmla="*/ 26194 h 66675"/>
                <a:gd name="connsiteX386" fmla="*/ 2950369 w 4181475"/>
                <a:gd name="connsiteY386" fmla="*/ 26194 h 66675"/>
                <a:gd name="connsiteX387" fmla="*/ 2950369 w 4181475"/>
                <a:gd name="connsiteY387" fmla="*/ 37624 h 66675"/>
                <a:gd name="connsiteX388" fmla="*/ 2938939 w 4181475"/>
                <a:gd name="connsiteY388" fmla="*/ 37624 h 66675"/>
                <a:gd name="connsiteX389" fmla="*/ 2938939 w 4181475"/>
                <a:gd name="connsiteY389" fmla="*/ 26194 h 66675"/>
                <a:gd name="connsiteX390" fmla="*/ 2950369 w 4181475"/>
                <a:gd name="connsiteY390" fmla="*/ 26194 h 66675"/>
                <a:gd name="connsiteX391" fmla="*/ 2950369 w 4181475"/>
                <a:gd name="connsiteY391" fmla="*/ 26194 h 66675"/>
                <a:gd name="connsiteX392" fmla="*/ 2950369 w 4181475"/>
                <a:gd name="connsiteY392" fmla="*/ 26194 h 66675"/>
                <a:gd name="connsiteX393" fmla="*/ 2950369 w 4181475"/>
                <a:gd name="connsiteY393" fmla="*/ 26194 h 66675"/>
                <a:gd name="connsiteX394" fmla="*/ 348139 w 4181475"/>
                <a:gd name="connsiteY394" fmla="*/ 20479 h 66675"/>
                <a:gd name="connsiteX395" fmla="*/ 342424 w 4181475"/>
                <a:gd name="connsiteY395" fmla="*/ 45244 h 66675"/>
                <a:gd name="connsiteX396" fmla="*/ 336709 w 4181475"/>
                <a:gd name="connsiteY396" fmla="*/ 45244 h 66675"/>
                <a:gd name="connsiteX397" fmla="*/ 336709 w 4181475"/>
                <a:gd name="connsiteY397" fmla="*/ 20479 h 66675"/>
                <a:gd name="connsiteX398" fmla="*/ 348139 w 4181475"/>
                <a:gd name="connsiteY398" fmla="*/ 20479 h 66675"/>
                <a:gd name="connsiteX399" fmla="*/ 348139 w 4181475"/>
                <a:gd name="connsiteY399" fmla="*/ 20479 h 66675"/>
                <a:gd name="connsiteX400" fmla="*/ 348139 w 4181475"/>
                <a:gd name="connsiteY400" fmla="*/ 20479 h 66675"/>
                <a:gd name="connsiteX401" fmla="*/ 348139 w 4181475"/>
                <a:gd name="connsiteY401" fmla="*/ 20479 h 66675"/>
                <a:gd name="connsiteX402" fmla="*/ 1287304 w 4181475"/>
                <a:gd name="connsiteY402" fmla="*/ 12859 h 66675"/>
                <a:gd name="connsiteX403" fmla="*/ 1287304 w 4181475"/>
                <a:gd name="connsiteY403" fmla="*/ 18574 h 66675"/>
                <a:gd name="connsiteX404" fmla="*/ 1293019 w 4181475"/>
                <a:gd name="connsiteY404" fmla="*/ 18574 h 66675"/>
                <a:gd name="connsiteX405" fmla="*/ 1281589 w 4181475"/>
                <a:gd name="connsiteY405" fmla="*/ 24289 h 66675"/>
                <a:gd name="connsiteX406" fmla="*/ 1287304 w 4181475"/>
                <a:gd name="connsiteY406" fmla="*/ 12859 h 66675"/>
                <a:gd name="connsiteX407" fmla="*/ 1287304 w 4181475"/>
                <a:gd name="connsiteY407" fmla="*/ 12859 h 66675"/>
                <a:gd name="connsiteX408" fmla="*/ 1287304 w 4181475"/>
                <a:gd name="connsiteY408" fmla="*/ 12859 h 66675"/>
                <a:gd name="connsiteX409" fmla="*/ 1287304 w 4181475"/>
                <a:gd name="connsiteY409" fmla="*/ 12859 h 66675"/>
                <a:gd name="connsiteX410" fmla="*/ 2516029 w 4181475"/>
                <a:gd name="connsiteY410" fmla="*/ 12859 h 66675"/>
                <a:gd name="connsiteX411" fmla="*/ 2527459 w 4181475"/>
                <a:gd name="connsiteY411" fmla="*/ 24289 h 66675"/>
                <a:gd name="connsiteX412" fmla="*/ 2527459 w 4181475"/>
                <a:gd name="connsiteY412" fmla="*/ 18574 h 66675"/>
                <a:gd name="connsiteX413" fmla="*/ 2516029 w 4181475"/>
                <a:gd name="connsiteY413" fmla="*/ 12859 h 66675"/>
                <a:gd name="connsiteX414" fmla="*/ 2516029 w 4181475"/>
                <a:gd name="connsiteY414" fmla="*/ 12859 h 66675"/>
                <a:gd name="connsiteX415" fmla="*/ 2516029 w 4181475"/>
                <a:gd name="connsiteY415" fmla="*/ 12859 h 66675"/>
                <a:gd name="connsiteX416" fmla="*/ 2516029 w 4181475"/>
                <a:gd name="connsiteY416" fmla="*/ 12859 h 66675"/>
                <a:gd name="connsiteX417" fmla="*/ 2763679 w 4181475"/>
                <a:gd name="connsiteY417" fmla="*/ 12859 h 66675"/>
                <a:gd name="connsiteX418" fmla="*/ 2752249 w 4181475"/>
                <a:gd name="connsiteY418" fmla="*/ 12859 h 66675"/>
                <a:gd name="connsiteX419" fmla="*/ 2752249 w 4181475"/>
                <a:gd name="connsiteY419" fmla="*/ 18574 h 66675"/>
                <a:gd name="connsiteX420" fmla="*/ 2763679 w 4181475"/>
                <a:gd name="connsiteY420" fmla="*/ 12859 h 66675"/>
                <a:gd name="connsiteX421" fmla="*/ 2763679 w 4181475"/>
                <a:gd name="connsiteY421" fmla="*/ 12859 h 66675"/>
                <a:gd name="connsiteX422" fmla="*/ 2763679 w 4181475"/>
                <a:gd name="connsiteY422" fmla="*/ 12859 h 66675"/>
                <a:gd name="connsiteX423" fmla="*/ 2763679 w 4181475"/>
                <a:gd name="connsiteY423" fmla="*/ 1285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</a:cxnLst>
              <a:rect l="l" t="t" r="r" b="b"/>
              <a:pathLst>
                <a:path w="4181475" h="66675">
                  <a:moveTo>
                    <a:pt x="3149441" y="9049"/>
                  </a:moveTo>
                  <a:cubicBezTo>
                    <a:pt x="3157061" y="18574"/>
                    <a:pt x="3160871" y="28099"/>
                    <a:pt x="3166586" y="45244"/>
                  </a:cubicBezTo>
                  <a:cubicBezTo>
                    <a:pt x="3149441" y="43339"/>
                    <a:pt x="3158966" y="35719"/>
                    <a:pt x="3147536" y="50959"/>
                  </a:cubicBezTo>
                  <a:cubicBezTo>
                    <a:pt x="3145631" y="54769"/>
                    <a:pt x="3143726" y="56674"/>
                    <a:pt x="3141821" y="60484"/>
                  </a:cubicBezTo>
                  <a:lnTo>
                    <a:pt x="3160871" y="60484"/>
                  </a:lnTo>
                  <a:lnTo>
                    <a:pt x="3160871" y="50959"/>
                  </a:lnTo>
                  <a:lnTo>
                    <a:pt x="3172301" y="50959"/>
                  </a:lnTo>
                  <a:cubicBezTo>
                    <a:pt x="3172301" y="54769"/>
                    <a:pt x="3172301" y="58579"/>
                    <a:pt x="3174206" y="60484"/>
                  </a:cubicBezTo>
                  <a:lnTo>
                    <a:pt x="3185636" y="60484"/>
                  </a:lnTo>
                  <a:cubicBezTo>
                    <a:pt x="3185636" y="56674"/>
                    <a:pt x="3187541" y="50959"/>
                    <a:pt x="3191351" y="45244"/>
                  </a:cubicBezTo>
                  <a:cubicBezTo>
                    <a:pt x="3198971" y="33814"/>
                    <a:pt x="3208496" y="22384"/>
                    <a:pt x="3218021" y="9049"/>
                  </a:cubicBezTo>
                  <a:lnTo>
                    <a:pt x="3149441" y="9049"/>
                  </a:lnTo>
                  <a:lnTo>
                    <a:pt x="3149441" y="9049"/>
                  </a:lnTo>
                  <a:lnTo>
                    <a:pt x="3149441" y="9049"/>
                  </a:lnTo>
                  <a:lnTo>
                    <a:pt x="3149441" y="9049"/>
                  </a:lnTo>
                  <a:close/>
                  <a:moveTo>
                    <a:pt x="2923699" y="9049"/>
                  </a:moveTo>
                  <a:cubicBezTo>
                    <a:pt x="2923699" y="14764"/>
                    <a:pt x="2923699" y="12859"/>
                    <a:pt x="2917984" y="14764"/>
                  </a:cubicBezTo>
                  <a:cubicBezTo>
                    <a:pt x="2895124" y="22384"/>
                    <a:pt x="2882741" y="16669"/>
                    <a:pt x="2869406" y="9049"/>
                  </a:cubicBezTo>
                  <a:lnTo>
                    <a:pt x="2850356" y="9049"/>
                  </a:lnTo>
                  <a:cubicBezTo>
                    <a:pt x="2859881" y="22384"/>
                    <a:pt x="2867501" y="33814"/>
                    <a:pt x="2875121" y="50959"/>
                  </a:cubicBezTo>
                  <a:cubicBezTo>
                    <a:pt x="2916079" y="31909"/>
                    <a:pt x="2914174" y="41434"/>
                    <a:pt x="2956084" y="50959"/>
                  </a:cubicBezTo>
                  <a:lnTo>
                    <a:pt x="2956084" y="31909"/>
                  </a:lnTo>
                  <a:cubicBezTo>
                    <a:pt x="2977039" y="35719"/>
                    <a:pt x="2971324" y="37624"/>
                    <a:pt x="2986564" y="43339"/>
                  </a:cubicBezTo>
                  <a:lnTo>
                    <a:pt x="2986564" y="37624"/>
                  </a:lnTo>
                  <a:cubicBezTo>
                    <a:pt x="2980849" y="31909"/>
                    <a:pt x="2984659" y="35719"/>
                    <a:pt x="2980849" y="26194"/>
                  </a:cubicBezTo>
                  <a:cubicBezTo>
                    <a:pt x="2971324" y="20479"/>
                    <a:pt x="2967514" y="14764"/>
                    <a:pt x="2961799" y="9049"/>
                  </a:cubicBezTo>
                  <a:lnTo>
                    <a:pt x="2923699" y="9049"/>
                  </a:lnTo>
                  <a:lnTo>
                    <a:pt x="2923699" y="9049"/>
                  </a:lnTo>
                  <a:lnTo>
                    <a:pt x="2923699" y="9049"/>
                  </a:lnTo>
                  <a:lnTo>
                    <a:pt x="2923699" y="9049"/>
                  </a:lnTo>
                  <a:close/>
                  <a:moveTo>
                    <a:pt x="2811304" y="9049"/>
                  </a:moveTo>
                  <a:cubicBezTo>
                    <a:pt x="2805589" y="12859"/>
                    <a:pt x="2803684" y="10954"/>
                    <a:pt x="2803684" y="10954"/>
                  </a:cubicBezTo>
                  <a:cubicBezTo>
                    <a:pt x="2803684" y="10954"/>
                    <a:pt x="2803684" y="12859"/>
                    <a:pt x="2799874" y="20479"/>
                  </a:cubicBezTo>
                  <a:cubicBezTo>
                    <a:pt x="2803684" y="22384"/>
                    <a:pt x="2803684" y="22384"/>
                    <a:pt x="2805589" y="26194"/>
                  </a:cubicBezTo>
                  <a:lnTo>
                    <a:pt x="2811304" y="26194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close/>
                  <a:moveTo>
                    <a:pt x="2055971" y="9049"/>
                  </a:moveTo>
                  <a:cubicBezTo>
                    <a:pt x="2052161" y="12859"/>
                    <a:pt x="2054066" y="10954"/>
                    <a:pt x="2044541" y="14764"/>
                  </a:cubicBezTo>
                  <a:cubicBezTo>
                    <a:pt x="2050256" y="9049"/>
                    <a:pt x="2046446" y="10954"/>
                    <a:pt x="2055971" y="9049"/>
                  </a:cubicBezTo>
                  <a:lnTo>
                    <a:pt x="2018824" y="9049"/>
                  </a:lnTo>
                  <a:cubicBezTo>
                    <a:pt x="2016919" y="12859"/>
                    <a:pt x="2015014" y="16669"/>
                    <a:pt x="2013109" y="26194"/>
                  </a:cubicBezTo>
                  <a:cubicBezTo>
                    <a:pt x="2026444" y="31909"/>
                    <a:pt x="2022634" y="31909"/>
                    <a:pt x="2032159" y="37624"/>
                  </a:cubicBezTo>
                  <a:cubicBezTo>
                    <a:pt x="2043589" y="30004"/>
                    <a:pt x="2041684" y="26194"/>
                    <a:pt x="2051209" y="31909"/>
                  </a:cubicBezTo>
                  <a:cubicBezTo>
                    <a:pt x="2062639" y="47149"/>
                    <a:pt x="2056924" y="54769"/>
                    <a:pt x="2070259" y="58579"/>
                  </a:cubicBezTo>
                  <a:lnTo>
                    <a:pt x="2081689" y="58579"/>
                  </a:lnTo>
                  <a:lnTo>
                    <a:pt x="2081689" y="49054"/>
                  </a:lnTo>
                  <a:cubicBezTo>
                    <a:pt x="2072164" y="37624"/>
                    <a:pt x="2074069" y="24289"/>
                    <a:pt x="2075974" y="7144"/>
                  </a:cubicBezTo>
                  <a:lnTo>
                    <a:pt x="2055971" y="9049"/>
                  </a:lnTo>
                  <a:lnTo>
                    <a:pt x="2055971" y="9049"/>
                  </a:lnTo>
                  <a:lnTo>
                    <a:pt x="2055971" y="9049"/>
                  </a:lnTo>
                  <a:lnTo>
                    <a:pt x="2055971" y="9049"/>
                  </a:lnTo>
                  <a:close/>
                  <a:moveTo>
                    <a:pt x="1854994" y="9049"/>
                  </a:moveTo>
                  <a:cubicBezTo>
                    <a:pt x="1856899" y="16669"/>
                    <a:pt x="1856899" y="26194"/>
                    <a:pt x="1856899" y="39529"/>
                  </a:cubicBezTo>
                  <a:cubicBezTo>
                    <a:pt x="1798796" y="41434"/>
                    <a:pt x="1779746" y="37624"/>
                    <a:pt x="1727359" y="45244"/>
                  </a:cubicBezTo>
                  <a:cubicBezTo>
                    <a:pt x="1725454" y="30004"/>
                    <a:pt x="1731169" y="35719"/>
                    <a:pt x="1708309" y="33814"/>
                  </a:cubicBezTo>
                  <a:cubicBezTo>
                    <a:pt x="1708309" y="33814"/>
                    <a:pt x="1706404" y="58579"/>
                    <a:pt x="1702594" y="45244"/>
                  </a:cubicBezTo>
                  <a:lnTo>
                    <a:pt x="1702594" y="33814"/>
                  </a:lnTo>
                  <a:cubicBezTo>
                    <a:pt x="1696879" y="24289"/>
                    <a:pt x="1694974" y="16669"/>
                    <a:pt x="1694974" y="10954"/>
                  </a:cubicBezTo>
                  <a:lnTo>
                    <a:pt x="1650206" y="10954"/>
                  </a:lnTo>
                  <a:cubicBezTo>
                    <a:pt x="1638776" y="26194"/>
                    <a:pt x="1623536" y="41434"/>
                    <a:pt x="1613059" y="63341"/>
                  </a:cubicBezTo>
                  <a:lnTo>
                    <a:pt x="1695926" y="63341"/>
                  </a:lnTo>
                  <a:cubicBezTo>
                    <a:pt x="1694021" y="63341"/>
                    <a:pt x="1692116" y="61436"/>
                    <a:pt x="1690211" y="59531"/>
                  </a:cubicBezTo>
                  <a:lnTo>
                    <a:pt x="1709261" y="59531"/>
                  </a:lnTo>
                  <a:cubicBezTo>
                    <a:pt x="1707356" y="61436"/>
                    <a:pt x="1705451" y="61436"/>
                    <a:pt x="1703546" y="63341"/>
                  </a:cubicBezTo>
                  <a:lnTo>
                    <a:pt x="1854041" y="63341"/>
                  </a:lnTo>
                  <a:cubicBezTo>
                    <a:pt x="1859756" y="61436"/>
                    <a:pt x="1865471" y="61436"/>
                    <a:pt x="1876901" y="59531"/>
                  </a:cubicBezTo>
                  <a:cubicBezTo>
                    <a:pt x="1873091" y="40481"/>
                    <a:pt x="1869281" y="29051"/>
                    <a:pt x="1867376" y="10954"/>
                  </a:cubicBezTo>
                  <a:lnTo>
                    <a:pt x="1854994" y="9049"/>
                  </a:lnTo>
                  <a:lnTo>
                    <a:pt x="1854994" y="9049"/>
                  </a:lnTo>
                  <a:lnTo>
                    <a:pt x="1854994" y="9049"/>
                  </a:lnTo>
                  <a:lnTo>
                    <a:pt x="1854994" y="9049"/>
                  </a:lnTo>
                  <a:close/>
                  <a:moveTo>
                    <a:pt x="1837849" y="9049"/>
                  </a:moveTo>
                  <a:cubicBezTo>
                    <a:pt x="1834039" y="14764"/>
                    <a:pt x="1834039" y="14764"/>
                    <a:pt x="1832134" y="26194"/>
                  </a:cubicBezTo>
                  <a:lnTo>
                    <a:pt x="1837849" y="26194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close/>
                  <a:moveTo>
                    <a:pt x="1798796" y="9049"/>
                  </a:moveTo>
                  <a:cubicBezTo>
                    <a:pt x="1796891" y="12859"/>
                    <a:pt x="1794986" y="18574"/>
                    <a:pt x="1794986" y="26194"/>
                  </a:cubicBezTo>
                  <a:cubicBezTo>
                    <a:pt x="1810226" y="28099"/>
                    <a:pt x="1815941" y="28099"/>
                    <a:pt x="1825466" y="31909"/>
                  </a:cubicBezTo>
                  <a:lnTo>
                    <a:pt x="1825466" y="9049"/>
                  </a:lnTo>
                  <a:lnTo>
                    <a:pt x="1798796" y="9049"/>
                  </a:lnTo>
                  <a:lnTo>
                    <a:pt x="1798796" y="9049"/>
                  </a:lnTo>
                  <a:lnTo>
                    <a:pt x="1798796" y="9049"/>
                  </a:lnTo>
                  <a:lnTo>
                    <a:pt x="1798796" y="9049"/>
                  </a:lnTo>
                  <a:close/>
                  <a:moveTo>
                    <a:pt x="1721644" y="9049"/>
                  </a:moveTo>
                  <a:lnTo>
                    <a:pt x="1721644" y="14764"/>
                  </a:lnTo>
                  <a:cubicBezTo>
                    <a:pt x="1746409" y="12859"/>
                    <a:pt x="1738789" y="12859"/>
                    <a:pt x="1764506" y="14764"/>
                  </a:cubicBezTo>
                  <a:lnTo>
                    <a:pt x="1764506" y="9049"/>
                  </a:lnTo>
                  <a:lnTo>
                    <a:pt x="1721644" y="9049"/>
                  </a:lnTo>
                  <a:lnTo>
                    <a:pt x="1721644" y="9049"/>
                  </a:lnTo>
                  <a:lnTo>
                    <a:pt x="1721644" y="9049"/>
                  </a:lnTo>
                  <a:lnTo>
                    <a:pt x="1721644" y="9049"/>
                  </a:lnTo>
                  <a:close/>
                  <a:moveTo>
                    <a:pt x="1586389" y="9049"/>
                  </a:moveTo>
                  <a:cubicBezTo>
                    <a:pt x="1567339" y="26194"/>
                    <a:pt x="1551146" y="41434"/>
                    <a:pt x="1547336" y="50959"/>
                  </a:cubicBezTo>
                  <a:cubicBezTo>
                    <a:pt x="1545431" y="54769"/>
                    <a:pt x="1543526" y="56674"/>
                    <a:pt x="1541621" y="60484"/>
                  </a:cubicBezTo>
                  <a:lnTo>
                    <a:pt x="1576864" y="60484"/>
                  </a:lnTo>
                  <a:cubicBezTo>
                    <a:pt x="1588294" y="45244"/>
                    <a:pt x="1605439" y="26194"/>
                    <a:pt x="1625441" y="8096"/>
                  </a:cubicBezTo>
                  <a:lnTo>
                    <a:pt x="1586389" y="8096"/>
                  </a:lnTo>
                  <a:lnTo>
                    <a:pt x="1586389" y="9049"/>
                  </a:lnTo>
                  <a:lnTo>
                    <a:pt x="1586389" y="9049"/>
                  </a:lnTo>
                  <a:lnTo>
                    <a:pt x="1586389" y="9049"/>
                  </a:lnTo>
                  <a:close/>
                  <a:moveTo>
                    <a:pt x="1546384" y="9049"/>
                  </a:moveTo>
                  <a:cubicBezTo>
                    <a:pt x="1546384" y="10954"/>
                    <a:pt x="1546384" y="12859"/>
                    <a:pt x="1548289" y="14764"/>
                  </a:cubicBezTo>
                  <a:lnTo>
                    <a:pt x="1571149" y="14764"/>
                  </a:lnTo>
                  <a:cubicBezTo>
                    <a:pt x="1571149" y="12859"/>
                    <a:pt x="1571149" y="10954"/>
                    <a:pt x="1571149" y="9049"/>
                  </a:cubicBezTo>
                  <a:lnTo>
                    <a:pt x="1546384" y="9049"/>
                  </a:lnTo>
                  <a:lnTo>
                    <a:pt x="1546384" y="9049"/>
                  </a:lnTo>
                  <a:lnTo>
                    <a:pt x="1546384" y="9049"/>
                  </a:lnTo>
                  <a:lnTo>
                    <a:pt x="1546384" y="9049"/>
                  </a:lnTo>
                  <a:close/>
                  <a:moveTo>
                    <a:pt x="1437799" y="9049"/>
                  </a:moveTo>
                  <a:cubicBezTo>
                    <a:pt x="1433989" y="16669"/>
                    <a:pt x="1432084" y="24289"/>
                    <a:pt x="1428274" y="26194"/>
                  </a:cubicBezTo>
                  <a:cubicBezTo>
                    <a:pt x="1420654" y="20479"/>
                    <a:pt x="1420654" y="22384"/>
                    <a:pt x="1403509" y="20479"/>
                  </a:cubicBezTo>
                  <a:lnTo>
                    <a:pt x="1403509" y="14764"/>
                  </a:lnTo>
                  <a:cubicBezTo>
                    <a:pt x="1405414" y="12859"/>
                    <a:pt x="1407319" y="10954"/>
                    <a:pt x="1407319" y="9049"/>
                  </a:cubicBezTo>
                  <a:lnTo>
                    <a:pt x="1341596" y="9049"/>
                  </a:lnTo>
                  <a:cubicBezTo>
                    <a:pt x="1366361" y="28099"/>
                    <a:pt x="1393984" y="47149"/>
                    <a:pt x="1413034" y="61436"/>
                  </a:cubicBezTo>
                  <a:lnTo>
                    <a:pt x="1503521" y="61436"/>
                  </a:lnTo>
                  <a:cubicBezTo>
                    <a:pt x="1493996" y="42386"/>
                    <a:pt x="1486376" y="23336"/>
                    <a:pt x="1471136" y="9049"/>
                  </a:cubicBezTo>
                  <a:lnTo>
                    <a:pt x="1437799" y="9049"/>
                  </a:lnTo>
                  <a:lnTo>
                    <a:pt x="1437799" y="9049"/>
                  </a:lnTo>
                  <a:lnTo>
                    <a:pt x="1437799" y="9049"/>
                  </a:lnTo>
                  <a:lnTo>
                    <a:pt x="1437799" y="9049"/>
                  </a:lnTo>
                  <a:close/>
                  <a:moveTo>
                    <a:pt x="1174909" y="9049"/>
                  </a:moveTo>
                  <a:lnTo>
                    <a:pt x="1180624" y="20479"/>
                  </a:lnTo>
                  <a:cubicBezTo>
                    <a:pt x="1173004" y="12859"/>
                    <a:pt x="1173004" y="9049"/>
                    <a:pt x="1174909" y="9049"/>
                  </a:cubicBezTo>
                  <a:lnTo>
                    <a:pt x="1026319" y="9049"/>
                  </a:lnTo>
                  <a:cubicBezTo>
                    <a:pt x="1045369" y="33814"/>
                    <a:pt x="1056799" y="47149"/>
                    <a:pt x="1065371" y="61436"/>
                  </a:cubicBezTo>
                  <a:lnTo>
                    <a:pt x="1102519" y="61436"/>
                  </a:lnTo>
                  <a:cubicBezTo>
                    <a:pt x="1102519" y="61436"/>
                    <a:pt x="1100614" y="59531"/>
                    <a:pt x="1100614" y="57626"/>
                  </a:cubicBezTo>
                  <a:lnTo>
                    <a:pt x="1137761" y="57626"/>
                  </a:lnTo>
                  <a:cubicBezTo>
                    <a:pt x="1137761" y="59531"/>
                    <a:pt x="1139666" y="59531"/>
                    <a:pt x="1139666" y="61436"/>
                  </a:cubicBezTo>
                  <a:lnTo>
                    <a:pt x="1186339" y="61436"/>
                  </a:lnTo>
                  <a:lnTo>
                    <a:pt x="1186339" y="57626"/>
                  </a:lnTo>
                  <a:lnTo>
                    <a:pt x="1192054" y="57626"/>
                  </a:lnTo>
                  <a:lnTo>
                    <a:pt x="1192054" y="61436"/>
                  </a:lnTo>
                  <a:lnTo>
                    <a:pt x="1211104" y="61436"/>
                  </a:lnTo>
                  <a:cubicBezTo>
                    <a:pt x="1213009" y="50006"/>
                    <a:pt x="1213009" y="40481"/>
                    <a:pt x="1216819" y="34766"/>
                  </a:cubicBezTo>
                  <a:lnTo>
                    <a:pt x="1222534" y="61436"/>
                  </a:lnTo>
                  <a:lnTo>
                    <a:pt x="1241584" y="61436"/>
                  </a:lnTo>
                  <a:cubicBezTo>
                    <a:pt x="1241584" y="55721"/>
                    <a:pt x="1241584" y="51911"/>
                    <a:pt x="1241584" y="46196"/>
                  </a:cubicBezTo>
                  <a:lnTo>
                    <a:pt x="1253014" y="46196"/>
                  </a:lnTo>
                  <a:cubicBezTo>
                    <a:pt x="1262539" y="53816"/>
                    <a:pt x="1270159" y="57626"/>
                    <a:pt x="1277779" y="61436"/>
                  </a:cubicBezTo>
                  <a:lnTo>
                    <a:pt x="1349216" y="61436"/>
                  </a:lnTo>
                  <a:cubicBezTo>
                    <a:pt x="1335881" y="51911"/>
                    <a:pt x="1324451" y="42386"/>
                    <a:pt x="1316831" y="27146"/>
                  </a:cubicBezTo>
                  <a:lnTo>
                    <a:pt x="1322546" y="27146"/>
                  </a:lnTo>
                  <a:cubicBezTo>
                    <a:pt x="1328261" y="32861"/>
                    <a:pt x="1333976" y="34766"/>
                    <a:pt x="1341596" y="38576"/>
                  </a:cubicBezTo>
                  <a:lnTo>
                    <a:pt x="1341596" y="27146"/>
                  </a:lnTo>
                  <a:cubicBezTo>
                    <a:pt x="1337786" y="25241"/>
                    <a:pt x="1318736" y="17621"/>
                    <a:pt x="1300639" y="10001"/>
                  </a:cubicBezTo>
                  <a:lnTo>
                    <a:pt x="1174909" y="10001"/>
                  </a:lnTo>
                  <a:lnTo>
                    <a:pt x="1174909" y="9049"/>
                  </a:lnTo>
                  <a:lnTo>
                    <a:pt x="1174909" y="9049"/>
                  </a:lnTo>
                  <a:lnTo>
                    <a:pt x="1174909" y="9049"/>
                  </a:lnTo>
                  <a:close/>
                  <a:moveTo>
                    <a:pt x="672941" y="9049"/>
                  </a:moveTo>
                  <a:cubicBezTo>
                    <a:pt x="711994" y="14764"/>
                    <a:pt x="684371" y="26194"/>
                    <a:pt x="703421" y="39529"/>
                  </a:cubicBezTo>
                  <a:cubicBezTo>
                    <a:pt x="714851" y="47149"/>
                    <a:pt x="735806" y="35719"/>
                    <a:pt x="740569" y="33814"/>
                  </a:cubicBezTo>
                  <a:cubicBezTo>
                    <a:pt x="751999" y="39529"/>
                    <a:pt x="767239" y="49054"/>
                    <a:pt x="781526" y="60484"/>
                  </a:cubicBezTo>
                  <a:lnTo>
                    <a:pt x="972979" y="60484"/>
                  </a:lnTo>
                  <a:cubicBezTo>
                    <a:pt x="969169" y="50959"/>
                    <a:pt x="965359" y="39529"/>
                    <a:pt x="959644" y="26194"/>
                  </a:cubicBezTo>
                  <a:cubicBezTo>
                    <a:pt x="969169" y="20479"/>
                    <a:pt x="974884" y="16669"/>
                    <a:pt x="980599" y="9049"/>
                  </a:cubicBezTo>
                  <a:lnTo>
                    <a:pt x="672941" y="9049"/>
                  </a:lnTo>
                  <a:lnTo>
                    <a:pt x="672941" y="9049"/>
                  </a:lnTo>
                  <a:lnTo>
                    <a:pt x="672941" y="9049"/>
                  </a:lnTo>
                  <a:lnTo>
                    <a:pt x="672941" y="9049"/>
                  </a:lnTo>
                  <a:close/>
                  <a:moveTo>
                    <a:pt x="622459" y="9049"/>
                  </a:moveTo>
                  <a:cubicBezTo>
                    <a:pt x="622459" y="12859"/>
                    <a:pt x="622459" y="16669"/>
                    <a:pt x="622459" y="20479"/>
                  </a:cubicBezTo>
                  <a:cubicBezTo>
                    <a:pt x="635794" y="16669"/>
                    <a:pt x="635794" y="20479"/>
                    <a:pt x="647224" y="14764"/>
                  </a:cubicBezTo>
                  <a:cubicBezTo>
                    <a:pt x="652939" y="12859"/>
                    <a:pt x="654844" y="10954"/>
                    <a:pt x="656749" y="9049"/>
                  </a:cubicBezTo>
                  <a:lnTo>
                    <a:pt x="622459" y="9049"/>
                  </a:lnTo>
                  <a:lnTo>
                    <a:pt x="622459" y="9049"/>
                  </a:lnTo>
                  <a:lnTo>
                    <a:pt x="622459" y="9049"/>
                  </a:lnTo>
                  <a:lnTo>
                    <a:pt x="622459" y="9049"/>
                  </a:lnTo>
                  <a:close/>
                  <a:moveTo>
                    <a:pt x="410051" y="9049"/>
                  </a:moveTo>
                  <a:cubicBezTo>
                    <a:pt x="406241" y="12859"/>
                    <a:pt x="408146" y="10954"/>
                    <a:pt x="398621" y="14764"/>
                  </a:cubicBezTo>
                  <a:cubicBezTo>
                    <a:pt x="404336" y="9049"/>
                    <a:pt x="400526" y="10954"/>
                    <a:pt x="410051" y="9049"/>
                  </a:cubicBezTo>
                  <a:lnTo>
                    <a:pt x="379571" y="9049"/>
                  </a:lnTo>
                  <a:cubicBezTo>
                    <a:pt x="381476" y="10954"/>
                    <a:pt x="383381" y="14764"/>
                    <a:pt x="385286" y="26194"/>
                  </a:cubicBezTo>
                  <a:lnTo>
                    <a:pt x="373856" y="26194"/>
                  </a:lnTo>
                  <a:cubicBezTo>
                    <a:pt x="371951" y="18574"/>
                    <a:pt x="370046" y="12859"/>
                    <a:pt x="368141" y="9049"/>
                  </a:cubicBezTo>
                  <a:lnTo>
                    <a:pt x="332899" y="9049"/>
                  </a:lnTo>
                  <a:cubicBezTo>
                    <a:pt x="329089" y="26194"/>
                    <a:pt x="327184" y="41434"/>
                    <a:pt x="323374" y="61436"/>
                  </a:cubicBezTo>
                  <a:lnTo>
                    <a:pt x="350044" y="61436"/>
                  </a:lnTo>
                  <a:cubicBezTo>
                    <a:pt x="355759" y="55721"/>
                    <a:pt x="353854" y="57626"/>
                    <a:pt x="365284" y="51911"/>
                  </a:cubicBezTo>
                  <a:cubicBezTo>
                    <a:pt x="365284" y="55721"/>
                    <a:pt x="365284" y="57626"/>
                    <a:pt x="365284" y="61436"/>
                  </a:cubicBezTo>
                  <a:lnTo>
                    <a:pt x="382429" y="61436"/>
                  </a:lnTo>
                  <a:cubicBezTo>
                    <a:pt x="384334" y="53816"/>
                    <a:pt x="384334" y="44291"/>
                    <a:pt x="382429" y="34766"/>
                  </a:cubicBezTo>
                  <a:cubicBezTo>
                    <a:pt x="403384" y="30956"/>
                    <a:pt x="401479" y="27146"/>
                    <a:pt x="419576" y="23336"/>
                  </a:cubicBezTo>
                  <a:cubicBezTo>
                    <a:pt x="429101" y="38576"/>
                    <a:pt x="442436" y="50006"/>
                    <a:pt x="456724" y="59531"/>
                  </a:cubicBezTo>
                  <a:cubicBezTo>
                    <a:pt x="454819" y="61436"/>
                    <a:pt x="454819" y="61436"/>
                    <a:pt x="452914" y="63341"/>
                  </a:cubicBezTo>
                  <a:lnTo>
                    <a:pt x="481489" y="63341"/>
                  </a:lnTo>
                  <a:cubicBezTo>
                    <a:pt x="473869" y="48101"/>
                    <a:pt x="466249" y="30956"/>
                    <a:pt x="456724" y="10954"/>
                  </a:cubicBezTo>
                  <a:lnTo>
                    <a:pt x="410051" y="9049"/>
                  </a:lnTo>
                  <a:lnTo>
                    <a:pt x="410051" y="9049"/>
                  </a:lnTo>
                  <a:lnTo>
                    <a:pt x="410051" y="9049"/>
                  </a:lnTo>
                  <a:lnTo>
                    <a:pt x="410051" y="9049"/>
                  </a:lnTo>
                  <a:close/>
                  <a:moveTo>
                    <a:pt x="160496" y="9049"/>
                  </a:moveTo>
                  <a:cubicBezTo>
                    <a:pt x="152876" y="16669"/>
                    <a:pt x="145256" y="22384"/>
                    <a:pt x="137636" y="14764"/>
                  </a:cubicBezTo>
                  <a:cubicBezTo>
                    <a:pt x="128111" y="28099"/>
                    <a:pt x="122396" y="45244"/>
                    <a:pt x="120491" y="61436"/>
                  </a:cubicBezTo>
                  <a:lnTo>
                    <a:pt x="178594" y="61436"/>
                  </a:lnTo>
                  <a:cubicBezTo>
                    <a:pt x="178594" y="48101"/>
                    <a:pt x="186214" y="36671"/>
                    <a:pt x="190024" y="21431"/>
                  </a:cubicBezTo>
                  <a:cubicBezTo>
                    <a:pt x="201454" y="25241"/>
                    <a:pt x="195739" y="30956"/>
                    <a:pt x="201454" y="21431"/>
                  </a:cubicBezTo>
                  <a:lnTo>
                    <a:pt x="207169" y="21431"/>
                  </a:lnTo>
                  <a:cubicBezTo>
                    <a:pt x="205264" y="48101"/>
                    <a:pt x="199549" y="48101"/>
                    <a:pt x="193834" y="61436"/>
                  </a:cubicBezTo>
                  <a:lnTo>
                    <a:pt x="203359" y="61436"/>
                  </a:lnTo>
                  <a:cubicBezTo>
                    <a:pt x="205264" y="61436"/>
                    <a:pt x="205264" y="59531"/>
                    <a:pt x="207169" y="57626"/>
                  </a:cubicBezTo>
                  <a:cubicBezTo>
                    <a:pt x="207169" y="59531"/>
                    <a:pt x="207169" y="59531"/>
                    <a:pt x="207169" y="61436"/>
                  </a:cubicBezTo>
                  <a:lnTo>
                    <a:pt x="250031" y="61436"/>
                  </a:lnTo>
                  <a:cubicBezTo>
                    <a:pt x="248126" y="42386"/>
                    <a:pt x="250031" y="25241"/>
                    <a:pt x="253841" y="9049"/>
                  </a:cubicBezTo>
                  <a:lnTo>
                    <a:pt x="160496" y="9049"/>
                  </a:lnTo>
                  <a:lnTo>
                    <a:pt x="160496" y="9049"/>
                  </a:lnTo>
                  <a:lnTo>
                    <a:pt x="160496" y="9049"/>
                  </a:lnTo>
                  <a:lnTo>
                    <a:pt x="160496" y="9049"/>
                  </a:lnTo>
                  <a:close/>
                  <a:moveTo>
                    <a:pt x="49054" y="9049"/>
                  </a:moveTo>
                  <a:cubicBezTo>
                    <a:pt x="47149" y="12859"/>
                    <a:pt x="45244" y="18574"/>
                    <a:pt x="45244" y="26194"/>
                  </a:cubicBezTo>
                  <a:lnTo>
                    <a:pt x="50959" y="26194"/>
                  </a:lnTo>
                  <a:cubicBezTo>
                    <a:pt x="58579" y="18574"/>
                    <a:pt x="64294" y="14764"/>
                    <a:pt x="68104" y="9049"/>
                  </a:cubicBezTo>
                  <a:lnTo>
                    <a:pt x="49054" y="9049"/>
                  </a:lnTo>
                  <a:lnTo>
                    <a:pt x="49054" y="9049"/>
                  </a:lnTo>
                  <a:lnTo>
                    <a:pt x="49054" y="9049"/>
                  </a:lnTo>
                  <a:lnTo>
                    <a:pt x="49054" y="9049"/>
                  </a:lnTo>
                  <a:close/>
                  <a:moveTo>
                    <a:pt x="4182904" y="58579"/>
                  </a:moveTo>
                  <a:cubicBezTo>
                    <a:pt x="4177189" y="50959"/>
                    <a:pt x="4171474" y="43339"/>
                    <a:pt x="4160044" y="37624"/>
                  </a:cubicBezTo>
                  <a:cubicBezTo>
                    <a:pt x="4150519" y="30004"/>
                    <a:pt x="4113371" y="28099"/>
                    <a:pt x="4109561" y="31909"/>
                  </a:cubicBezTo>
                  <a:cubicBezTo>
                    <a:pt x="4098131" y="41434"/>
                    <a:pt x="4098131" y="43339"/>
                    <a:pt x="4098131" y="58579"/>
                  </a:cubicBezTo>
                  <a:lnTo>
                    <a:pt x="4109561" y="58579"/>
                  </a:lnTo>
                  <a:lnTo>
                    <a:pt x="4109561" y="37624"/>
                  </a:lnTo>
                  <a:lnTo>
                    <a:pt x="4115277" y="37624"/>
                  </a:lnTo>
                  <a:cubicBezTo>
                    <a:pt x="4122896" y="43339"/>
                    <a:pt x="4124802" y="41434"/>
                    <a:pt x="4140041" y="43339"/>
                  </a:cubicBezTo>
                  <a:lnTo>
                    <a:pt x="4140041" y="54769"/>
                  </a:lnTo>
                  <a:cubicBezTo>
                    <a:pt x="4141946" y="56674"/>
                    <a:pt x="4141946" y="56674"/>
                    <a:pt x="4143852" y="58579"/>
                  </a:cubicBezTo>
                  <a:lnTo>
                    <a:pt x="4153377" y="58579"/>
                  </a:lnTo>
                  <a:lnTo>
                    <a:pt x="4153377" y="49054"/>
                  </a:lnTo>
                  <a:lnTo>
                    <a:pt x="4159091" y="49054"/>
                  </a:lnTo>
                  <a:lnTo>
                    <a:pt x="4159091" y="58579"/>
                  </a:lnTo>
                  <a:lnTo>
                    <a:pt x="4182904" y="58579"/>
                  </a:lnTo>
                  <a:lnTo>
                    <a:pt x="4182904" y="58579"/>
                  </a:lnTo>
                  <a:lnTo>
                    <a:pt x="4182904" y="58579"/>
                  </a:lnTo>
                  <a:lnTo>
                    <a:pt x="4182904" y="58579"/>
                  </a:lnTo>
                  <a:close/>
                  <a:moveTo>
                    <a:pt x="3000851" y="58579"/>
                  </a:moveTo>
                  <a:cubicBezTo>
                    <a:pt x="3000851" y="56674"/>
                    <a:pt x="3000851" y="54769"/>
                    <a:pt x="2998946" y="49054"/>
                  </a:cubicBezTo>
                  <a:cubicBezTo>
                    <a:pt x="2983706" y="54769"/>
                    <a:pt x="2993231" y="54769"/>
                    <a:pt x="2989421" y="58579"/>
                  </a:cubicBezTo>
                  <a:lnTo>
                    <a:pt x="3000851" y="58579"/>
                  </a:lnTo>
                  <a:lnTo>
                    <a:pt x="3000851" y="58579"/>
                  </a:lnTo>
                  <a:lnTo>
                    <a:pt x="3000851" y="58579"/>
                  </a:lnTo>
                  <a:lnTo>
                    <a:pt x="3000851" y="58579"/>
                  </a:lnTo>
                  <a:close/>
                  <a:moveTo>
                    <a:pt x="2977991" y="58579"/>
                  </a:moveTo>
                  <a:lnTo>
                    <a:pt x="2974181" y="54769"/>
                  </a:lnTo>
                  <a:lnTo>
                    <a:pt x="2974181" y="58579"/>
                  </a:lnTo>
                  <a:lnTo>
                    <a:pt x="2977991" y="58579"/>
                  </a:lnTo>
                  <a:lnTo>
                    <a:pt x="2977991" y="58579"/>
                  </a:lnTo>
                  <a:lnTo>
                    <a:pt x="2977991" y="58579"/>
                  </a:lnTo>
                  <a:lnTo>
                    <a:pt x="2977991" y="58579"/>
                  </a:lnTo>
                  <a:close/>
                  <a:moveTo>
                    <a:pt x="2857976" y="58579"/>
                  </a:moveTo>
                  <a:cubicBezTo>
                    <a:pt x="2861786" y="52864"/>
                    <a:pt x="2863691" y="47149"/>
                    <a:pt x="2863691" y="31909"/>
                  </a:cubicBezTo>
                  <a:lnTo>
                    <a:pt x="2857976" y="31909"/>
                  </a:lnTo>
                  <a:cubicBezTo>
                    <a:pt x="2852261" y="37624"/>
                    <a:pt x="2856071" y="33814"/>
                    <a:pt x="2846546" y="37624"/>
                  </a:cubicBezTo>
                  <a:cubicBezTo>
                    <a:pt x="2848451" y="52864"/>
                    <a:pt x="2850356" y="41434"/>
                    <a:pt x="2846546" y="56674"/>
                  </a:cubicBezTo>
                  <a:cubicBezTo>
                    <a:pt x="2825591" y="47149"/>
                    <a:pt x="2833211" y="35719"/>
                    <a:pt x="2821781" y="50959"/>
                  </a:cubicBezTo>
                  <a:lnTo>
                    <a:pt x="2802731" y="56674"/>
                  </a:lnTo>
                  <a:lnTo>
                    <a:pt x="2802731" y="60484"/>
                  </a:lnTo>
                  <a:lnTo>
                    <a:pt x="2858929" y="60484"/>
                  </a:lnTo>
                  <a:lnTo>
                    <a:pt x="2858929" y="58579"/>
                  </a:lnTo>
                  <a:lnTo>
                    <a:pt x="2857976" y="58579"/>
                  </a:lnTo>
                  <a:lnTo>
                    <a:pt x="2857976" y="58579"/>
                  </a:lnTo>
                  <a:close/>
                  <a:moveTo>
                    <a:pt x="2788444" y="58579"/>
                  </a:moveTo>
                  <a:cubicBezTo>
                    <a:pt x="2790349" y="56674"/>
                    <a:pt x="2792254" y="52864"/>
                    <a:pt x="2796064" y="49054"/>
                  </a:cubicBezTo>
                  <a:cubicBezTo>
                    <a:pt x="2782729" y="47149"/>
                    <a:pt x="2778919" y="47149"/>
                    <a:pt x="2771299" y="43339"/>
                  </a:cubicBezTo>
                  <a:lnTo>
                    <a:pt x="2790349" y="43339"/>
                  </a:lnTo>
                  <a:cubicBezTo>
                    <a:pt x="2788444" y="30004"/>
                    <a:pt x="2788444" y="31909"/>
                    <a:pt x="2784634" y="24289"/>
                  </a:cubicBezTo>
                  <a:cubicBezTo>
                    <a:pt x="2769394" y="37624"/>
                    <a:pt x="2778919" y="31909"/>
                    <a:pt x="2754154" y="30004"/>
                  </a:cubicBezTo>
                  <a:lnTo>
                    <a:pt x="2754154" y="35719"/>
                  </a:lnTo>
                  <a:cubicBezTo>
                    <a:pt x="2761774" y="49054"/>
                    <a:pt x="2754154" y="49054"/>
                    <a:pt x="2756059" y="56674"/>
                  </a:cubicBezTo>
                  <a:lnTo>
                    <a:pt x="2788444" y="58579"/>
                  </a:lnTo>
                  <a:lnTo>
                    <a:pt x="2788444" y="58579"/>
                  </a:lnTo>
                  <a:lnTo>
                    <a:pt x="2788444" y="58579"/>
                  </a:lnTo>
                  <a:lnTo>
                    <a:pt x="2788444" y="58579"/>
                  </a:lnTo>
                  <a:close/>
                  <a:moveTo>
                    <a:pt x="2423636" y="58579"/>
                  </a:moveTo>
                  <a:cubicBezTo>
                    <a:pt x="2391251" y="56674"/>
                    <a:pt x="2357914" y="56674"/>
                    <a:pt x="2323624" y="54769"/>
                  </a:cubicBezTo>
                  <a:lnTo>
                    <a:pt x="2323624" y="58579"/>
                  </a:lnTo>
                  <a:lnTo>
                    <a:pt x="2423636" y="58579"/>
                  </a:lnTo>
                  <a:lnTo>
                    <a:pt x="2423636" y="58579"/>
                  </a:lnTo>
                  <a:lnTo>
                    <a:pt x="2423636" y="58579"/>
                  </a:lnTo>
                  <a:lnTo>
                    <a:pt x="2423636" y="58579"/>
                  </a:lnTo>
                  <a:close/>
                  <a:moveTo>
                    <a:pt x="2031206" y="58579"/>
                  </a:moveTo>
                  <a:lnTo>
                    <a:pt x="2031206" y="49054"/>
                  </a:lnTo>
                  <a:cubicBezTo>
                    <a:pt x="2025491" y="52864"/>
                    <a:pt x="2017871" y="54769"/>
                    <a:pt x="2014061" y="58579"/>
                  </a:cubicBezTo>
                  <a:lnTo>
                    <a:pt x="2031206" y="58579"/>
                  </a:lnTo>
                  <a:lnTo>
                    <a:pt x="2031206" y="58579"/>
                  </a:lnTo>
                  <a:lnTo>
                    <a:pt x="2031206" y="58579"/>
                  </a:lnTo>
                  <a:lnTo>
                    <a:pt x="2031206" y="58579"/>
                  </a:lnTo>
                  <a:close/>
                  <a:moveTo>
                    <a:pt x="1988344" y="58579"/>
                  </a:moveTo>
                  <a:lnTo>
                    <a:pt x="1988344" y="54769"/>
                  </a:lnTo>
                  <a:cubicBezTo>
                    <a:pt x="1986439" y="56674"/>
                    <a:pt x="1986439" y="56674"/>
                    <a:pt x="1986439" y="58579"/>
                  </a:cubicBezTo>
                  <a:lnTo>
                    <a:pt x="1988344" y="58579"/>
                  </a:lnTo>
                  <a:lnTo>
                    <a:pt x="1988344" y="58579"/>
                  </a:lnTo>
                  <a:lnTo>
                    <a:pt x="1988344" y="58579"/>
                  </a:lnTo>
                  <a:lnTo>
                    <a:pt x="1988344" y="58579"/>
                  </a:lnTo>
                  <a:close/>
                  <a:moveTo>
                    <a:pt x="1379696" y="58579"/>
                  </a:moveTo>
                  <a:cubicBezTo>
                    <a:pt x="1385411" y="54769"/>
                    <a:pt x="1389221" y="50959"/>
                    <a:pt x="1379696" y="49054"/>
                  </a:cubicBezTo>
                  <a:cubicBezTo>
                    <a:pt x="1377791" y="50959"/>
                    <a:pt x="1370171" y="50959"/>
                    <a:pt x="1372076" y="58579"/>
                  </a:cubicBezTo>
                  <a:lnTo>
                    <a:pt x="1379696" y="58579"/>
                  </a:lnTo>
                  <a:lnTo>
                    <a:pt x="1379696" y="58579"/>
                  </a:lnTo>
                  <a:lnTo>
                    <a:pt x="1379696" y="58579"/>
                  </a:lnTo>
                  <a:lnTo>
                    <a:pt x="1379696" y="58579"/>
                  </a:lnTo>
                  <a:close/>
                  <a:moveTo>
                    <a:pt x="719614" y="58579"/>
                  </a:moveTo>
                  <a:cubicBezTo>
                    <a:pt x="717709" y="56674"/>
                    <a:pt x="717709" y="52864"/>
                    <a:pt x="715804" y="49054"/>
                  </a:cubicBezTo>
                  <a:cubicBezTo>
                    <a:pt x="711994" y="50959"/>
                    <a:pt x="710089" y="56674"/>
                    <a:pt x="710089" y="58579"/>
                  </a:cubicBezTo>
                  <a:lnTo>
                    <a:pt x="719614" y="58579"/>
                  </a:lnTo>
                  <a:lnTo>
                    <a:pt x="719614" y="58579"/>
                  </a:lnTo>
                  <a:lnTo>
                    <a:pt x="719614" y="58579"/>
                  </a:lnTo>
                  <a:lnTo>
                    <a:pt x="719614" y="58579"/>
                  </a:lnTo>
                  <a:close/>
                  <a:moveTo>
                    <a:pt x="705326" y="58579"/>
                  </a:moveTo>
                  <a:cubicBezTo>
                    <a:pt x="705326" y="58579"/>
                    <a:pt x="703421" y="56674"/>
                    <a:pt x="703421" y="54769"/>
                  </a:cubicBezTo>
                  <a:cubicBezTo>
                    <a:pt x="691991" y="37624"/>
                    <a:pt x="707231" y="37624"/>
                    <a:pt x="666274" y="35719"/>
                  </a:cubicBezTo>
                  <a:cubicBezTo>
                    <a:pt x="656749" y="52864"/>
                    <a:pt x="651034" y="45244"/>
                    <a:pt x="635794" y="47149"/>
                  </a:cubicBezTo>
                  <a:lnTo>
                    <a:pt x="635794" y="41434"/>
                  </a:lnTo>
                  <a:cubicBezTo>
                    <a:pt x="635794" y="41434"/>
                    <a:pt x="616744" y="24289"/>
                    <a:pt x="605314" y="16669"/>
                  </a:cubicBezTo>
                  <a:cubicBezTo>
                    <a:pt x="599599" y="35719"/>
                    <a:pt x="609124" y="26194"/>
                    <a:pt x="593884" y="35719"/>
                  </a:cubicBezTo>
                  <a:cubicBezTo>
                    <a:pt x="584359" y="18574"/>
                    <a:pt x="593884" y="30004"/>
                    <a:pt x="569119" y="30004"/>
                  </a:cubicBezTo>
                  <a:cubicBezTo>
                    <a:pt x="567214" y="33814"/>
                    <a:pt x="555784" y="45244"/>
                    <a:pt x="542449" y="56674"/>
                  </a:cubicBezTo>
                  <a:lnTo>
                    <a:pt x="705326" y="58579"/>
                  </a:lnTo>
                  <a:lnTo>
                    <a:pt x="705326" y="58579"/>
                  </a:lnTo>
                  <a:lnTo>
                    <a:pt x="705326" y="58579"/>
                  </a:lnTo>
                  <a:lnTo>
                    <a:pt x="705326" y="58579"/>
                  </a:lnTo>
                  <a:close/>
                  <a:moveTo>
                    <a:pt x="60484" y="58579"/>
                  </a:moveTo>
                  <a:cubicBezTo>
                    <a:pt x="66199" y="49054"/>
                    <a:pt x="70009" y="39529"/>
                    <a:pt x="75724" y="31909"/>
                  </a:cubicBezTo>
                  <a:cubicBezTo>
                    <a:pt x="71914" y="30004"/>
                    <a:pt x="71914" y="30004"/>
                    <a:pt x="70009" y="26194"/>
                  </a:cubicBezTo>
                  <a:cubicBezTo>
                    <a:pt x="50959" y="28099"/>
                    <a:pt x="54769" y="30004"/>
                    <a:pt x="39529" y="26194"/>
                  </a:cubicBezTo>
                  <a:cubicBezTo>
                    <a:pt x="31909" y="41434"/>
                    <a:pt x="14764" y="43339"/>
                    <a:pt x="9049" y="56674"/>
                  </a:cubicBezTo>
                  <a:cubicBezTo>
                    <a:pt x="9049" y="58579"/>
                    <a:pt x="9049" y="58579"/>
                    <a:pt x="7144" y="60484"/>
                  </a:cubicBezTo>
                  <a:lnTo>
                    <a:pt x="60484" y="58579"/>
                  </a:lnTo>
                  <a:lnTo>
                    <a:pt x="60484" y="58579"/>
                  </a:lnTo>
                  <a:lnTo>
                    <a:pt x="60484" y="58579"/>
                  </a:lnTo>
                  <a:lnTo>
                    <a:pt x="60484" y="58579"/>
                  </a:lnTo>
                  <a:close/>
                  <a:moveTo>
                    <a:pt x="2976086" y="43339"/>
                  </a:moveTo>
                  <a:cubicBezTo>
                    <a:pt x="2970371" y="49054"/>
                    <a:pt x="2974181" y="45244"/>
                    <a:pt x="2970371" y="54769"/>
                  </a:cubicBezTo>
                  <a:lnTo>
                    <a:pt x="2976086" y="54769"/>
                  </a:lnTo>
                  <a:lnTo>
                    <a:pt x="2976086" y="43339"/>
                  </a:lnTo>
                  <a:lnTo>
                    <a:pt x="2976086" y="43339"/>
                  </a:lnTo>
                  <a:lnTo>
                    <a:pt x="2976086" y="43339"/>
                  </a:lnTo>
                  <a:lnTo>
                    <a:pt x="2976086" y="43339"/>
                  </a:lnTo>
                  <a:close/>
                  <a:moveTo>
                    <a:pt x="791051" y="37624"/>
                  </a:moveTo>
                  <a:cubicBezTo>
                    <a:pt x="785336" y="43339"/>
                    <a:pt x="789146" y="39529"/>
                    <a:pt x="779621" y="43339"/>
                  </a:cubicBezTo>
                  <a:cubicBezTo>
                    <a:pt x="783431" y="39529"/>
                    <a:pt x="778669" y="41434"/>
                    <a:pt x="791051" y="37624"/>
                  </a:cubicBezTo>
                  <a:lnTo>
                    <a:pt x="791051" y="37624"/>
                  </a:lnTo>
                  <a:lnTo>
                    <a:pt x="791051" y="37624"/>
                  </a:lnTo>
                  <a:lnTo>
                    <a:pt x="791051" y="37624"/>
                  </a:lnTo>
                  <a:close/>
                  <a:moveTo>
                    <a:pt x="1144429" y="37624"/>
                  </a:moveTo>
                  <a:cubicBezTo>
                    <a:pt x="1132999" y="43339"/>
                    <a:pt x="1131094" y="43339"/>
                    <a:pt x="1119664" y="37624"/>
                  </a:cubicBezTo>
                  <a:lnTo>
                    <a:pt x="1144429" y="37624"/>
                  </a:lnTo>
                  <a:lnTo>
                    <a:pt x="1144429" y="37624"/>
                  </a:lnTo>
                  <a:lnTo>
                    <a:pt x="1144429" y="37624"/>
                  </a:lnTo>
                  <a:lnTo>
                    <a:pt x="1144429" y="37624"/>
                  </a:lnTo>
                  <a:close/>
                  <a:moveTo>
                    <a:pt x="1360646" y="37624"/>
                  </a:moveTo>
                  <a:lnTo>
                    <a:pt x="1349216" y="37624"/>
                  </a:lnTo>
                  <a:lnTo>
                    <a:pt x="1349216" y="43339"/>
                  </a:lnTo>
                  <a:cubicBezTo>
                    <a:pt x="1358741" y="39529"/>
                    <a:pt x="1354931" y="43339"/>
                    <a:pt x="1360646" y="37624"/>
                  </a:cubicBezTo>
                  <a:lnTo>
                    <a:pt x="1360646" y="37624"/>
                  </a:lnTo>
                  <a:lnTo>
                    <a:pt x="1360646" y="37624"/>
                  </a:lnTo>
                  <a:lnTo>
                    <a:pt x="1360646" y="37624"/>
                  </a:lnTo>
                  <a:close/>
                  <a:moveTo>
                    <a:pt x="1441609" y="37624"/>
                  </a:moveTo>
                  <a:cubicBezTo>
                    <a:pt x="1435894" y="43339"/>
                    <a:pt x="1430179" y="50959"/>
                    <a:pt x="1422559" y="56674"/>
                  </a:cubicBezTo>
                  <a:cubicBezTo>
                    <a:pt x="1430179" y="39529"/>
                    <a:pt x="1424464" y="45244"/>
                    <a:pt x="1441609" y="37624"/>
                  </a:cubicBezTo>
                  <a:lnTo>
                    <a:pt x="1441609" y="37624"/>
                  </a:lnTo>
                  <a:lnTo>
                    <a:pt x="1441609" y="37624"/>
                  </a:lnTo>
                  <a:lnTo>
                    <a:pt x="1441609" y="37624"/>
                  </a:lnTo>
                  <a:close/>
                  <a:moveTo>
                    <a:pt x="2838926" y="31909"/>
                  </a:moveTo>
                  <a:lnTo>
                    <a:pt x="2827496" y="31909"/>
                  </a:lnTo>
                  <a:lnTo>
                    <a:pt x="2827496" y="37624"/>
                  </a:lnTo>
                  <a:cubicBezTo>
                    <a:pt x="2837021" y="33814"/>
                    <a:pt x="2833211" y="37624"/>
                    <a:pt x="2838926" y="31909"/>
                  </a:cubicBezTo>
                  <a:lnTo>
                    <a:pt x="2838926" y="31909"/>
                  </a:lnTo>
                  <a:lnTo>
                    <a:pt x="2838926" y="31909"/>
                  </a:lnTo>
                  <a:lnTo>
                    <a:pt x="2838926" y="31909"/>
                  </a:lnTo>
                  <a:close/>
                  <a:moveTo>
                    <a:pt x="2818924" y="26194"/>
                  </a:moveTo>
                  <a:cubicBezTo>
                    <a:pt x="2813209" y="31909"/>
                    <a:pt x="2817019" y="28099"/>
                    <a:pt x="2813209" y="37624"/>
                  </a:cubicBezTo>
                  <a:lnTo>
                    <a:pt x="2818924" y="37624"/>
                  </a:lnTo>
                  <a:lnTo>
                    <a:pt x="2818924" y="26194"/>
                  </a:lnTo>
                  <a:lnTo>
                    <a:pt x="2818924" y="26194"/>
                  </a:lnTo>
                  <a:lnTo>
                    <a:pt x="2818924" y="26194"/>
                  </a:lnTo>
                  <a:lnTo>
                    <a:pt x="2818924" y="26194"/>
                  </a:lnTo>
                  <a:close/>
                  <a:moveTo>
                    <a:pt x="2950369" y="26194"/>
                  </a:moveTo>
                  <a:lnTo>
                    <a:pt x="2950369" y="37624"/>
                  </a:lnTo>
                  <a:lnTo>
                    <a:pt x="2938939" y="37624"/>
                  </a:lnTo>
                  <a:lnTo>
                    <a:pt x="2938939" y="26194"/>
                  </a:lnTo>
                  <a:lnTo>
                    <a:pt x="2950369" y="26194"/>
                  </a:lnTo>
                  <a:lnTo>
                    <a:pt x="2950369" y="26194"/>
                  </a:lnTo>
                  <a:lnTo>
                    <a:pt x="2950369" y="26194"/>
                  </a:lnTo>
                  <a:lnTo>
                    <a:pt x="2950369" y="26194"/>
                  </a:lnTo>
                  <a:close/>
                  <a:moveTo>
                    <a:pt x="348139" y="20479"/>
                  </a:moveTo>
                  <a:cubicBezTo>
                    <a:pt x="342424" y="33814"/>
                    <a:pt x="348139" y="30004"/>
                    <a:pt x="342424" y="45244"/>
                  </a:cubicBezTo>
                  <a:lnTo>
                    <a:pt x="336709" y="45244"/>
                  </a:lnTo>
                  <a:lnTo>
                    <a:pt x="336709" y="20479"/>
                  </a:lnTo>
                  <a:lnTo>
                    <a:pt x="348139" y="20479"/>
                  </a:lnTo>
                  <a:lnTo>
                    <a:pt x="348139" y="20479"/>
                  </a:lnTo>
                  <a:lnTo>
                    <a:pt x="348139" y="20479"/>
                  </a:lnTo>
                  <a:lnTo>
                    <a:pt x="348139" y="20479"/>
                  </a:lnTo>
                  <a:close/>
                  <a:moveTo>
                    <a:pt x="1287304" y="12859"/>
                  </a:moveTo>
                  <a:lnTo>
                    <a:pt x="1287304" y="18574"/>
                  </a:lnTo>
                  <a:lnTo>
                    <a:pt x="1293019" y="18574"/>
                  </a:lnTo>
                  <a:cubicBezTo>
                    <a:pt x="1304449" y="22384"/>
                    <a:pt x="1281589" y="24289"/>
                    <a:pt x="1281589" y="24289"/>
                  </a:cubicBezTo>
                  <a:cubicBezTo>
                    <a:pt x="1283494" y="14764"/>
                    <a:pt x="1281589" y="20479"/>
                    <a:pt x="1287304" y="12859"/>
                  </a:cubicBezTo>
                  <a:lnTo>
                    <a:pt x="1287304" y="12859"/>
                  </a:lnTo>
                  <a:lnTo>
                    <a:pt x="1287304" y="12859"/>
                  </a:lnTo>
                  <a:lnTo>
                    <a:pt x="1287304" y="12859"/>
                  </a:lnTo>
                  <a:close/>
                  <a:moveTo>
                    <a:pt x="2516029" y="12859"/>
                  </a:moveTo>
                  <a:cubicBezTo>
                    <a:pt x="2517934" y="24289"/>
                    <a:pt x="2512219" y="20479"/>
                    <a:pt x="2527459" y="24289"/>
                  </a:cubicBezTo>
                  <a:lnTo>
                    <a:pt x="2527459" y="18574"/>
                  </a:lnTo>
                  <a:cubicBezTo>
                    <a:pt x="2517934" y="16669"/>
                    <a:pt x="2521744" y="18574"/>
                    <a:pt x="2516029" y="12859"/>
                  </a:cubicBezTo>
                  <a:lnTo>
                    <a:pt x="2516029" y="12859"/>
                  </a:lnTo>
                  <a:lnTo>
                    <a:pt x="2516029" y="12859"/>
                  </a:lnTo>
                  <a:lnTo>
                    <a:pt x="2516029" y="12859"/>
                  </a:lnTo>
                  <a:close/>
                  <a:moveTo>
                    <a:pt x="2763679" y="12859"/>
                  </a:moveTo>
                  <a:lnTo>
                    <a:pt x="2752249" y="12859"/>
                  </a:lnTo>
                  <a:lnTo>
                    <a:pt x="2752249" y="18574"/>
                  </a:lnTo>
                  <a:cubicBezTo>
                    <a:pt x="2763679" y="16669"/>
                    <a:pt x="2757011" y="18574"/>
                    <a:pt x="2763679" y="12859"/>
                  </a:cubicBezTo>
                  <a:lnTo>
                    <a:pt x="2763679" y="12859"/>
                  </a:lnTo>
                  <a:lnTo>
                    <a:pt x="2763679" y="12859"/>
                  </a:lnTo>
                  <a:lnTo>
                    <a:pt x="276367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3328BE46-F1BB-44BE-9336-B5E8DC129316}"/>
                </a:ext>
              </a:extLst>
            </p:cNvPr>
            <p:cNvSpPr/>
            <p:nvPr/>
          </p:nvSpPr>
          <p:spPr>
            <a:xfrm>
              <a:off x="1685449" y="5016302"/>
              <a:ext cx="3200400" cy="38100"/>
            </a:xfrm>
            <a:custGeom>
              <a:avLst/>
              <a:gdLst>
                <a:gd name="connsiteX0" fmla="*/ 3178969 w 3200400"/>
                <a:gd name="connsiteY0" fmla="*/ 10954 h 38100"/>
                <a:gd name="connsiteX1" fmla="*/ 3173254 w 3200400"/>
                <a:gd name="connsiteY1" fmla="*/ 24289 h 38100"/>
                <a:gd name="connsiteX2" fmla="*/ 3173254 w 3200400"/>
                <a:gd name="connsiteY2" fmla="*/ 10954 h 38100"/>
                <a:gd name="connsiteX3" fmla="*/ 3113246 w 3200400"/>
                <a:gd name="connsiteY3" fmla="*/ 10954 h 38100"/>
                <a:gd name="connsiteX4" fmla="*/ 3111341 w 3200400"/>
                <a:gd name="connsiteY4" fmla="*/ 16669 h 38100"/>
                <a:gd name="connsiteX5" fmla="*/ 3111341 w 3200400"/>
                <a:gd name="connsiteY5" fmla="*/ 22384 h 38100"/>
                <a:gd name="connsiteX6" fmla="*/ 3092291 w 3200400"/>
                <a:gd name="connsiteY6" fmla="*/ 16669 h 38100"/>
                <a:gd name="connsiteX7" fmla="*/ 3092291 w 3200400"/>
                <a:gd name="connsiteY7" fmla="*/ 10954 h 38100"/>
                <a:gd name="connsiteX8" fmla="*/ 3092291 w 3200400"/>
                <a:gd name="connsiteY8" fmla="*/ 10954 h 38100"/>
                <a:gd name="connsiteX9" fmla="*/ 3080861 w 3200400"/>
                <a:gd name="connsiteY9" fmla="*/ 10954 h 38100"/>
                <a:gd name="connsiteX10" fmla="*/ 3080861 w 3200400"/>
                <a:gd name="connsiteY10" fmla="*/ 16669 h 38100"/>
                <a:gd name="connsiteX11" fmla="*/ 3107532 w 3200400"/>
                <a:gd name="connsiteY11" fmla="*/ 35719 h 38100"/>
                <a:gd name="connsiteX12" fmla="*/ 3177064 w 3200400"/>
                <a:gd name="connsiteY12" fmla="*/ 35719 h 38100"/>
                <a:gd name="connsiteX13" fmla="*/ 3196114 w 3200400"/>
                <a:gd name="connsiteY13" fmla="*/ 10954 h 38100"/>
                <a:gd name="connsiteX14" fmla="*/ 3178969 w 3200400"/>
                <a:gd name="connsiteY14" fmla="*/ 10954 h 38100"/>
                <a:gd name="connsiteX15" fmla="*/ 3178969 w 3200400"/>
                <a:gd name="connsiteY15" fmla="*/ 10954 h 38100"/>
                <a:gd name="connsiteX16" fmla="*/ 3178969 w 3200400"/>
                <a:gd name="connsiteY16" fmla="*/ 10954 h 38100"/>
                <a:gd name="connsiteX17" fmla="*/ 3178969 w 3200400"/>
                <a:gd name="connsiteY17" fmla="*/ 10954 h 38100"/>
                <a:gd name="connsiteX18" fmla="*/ 2678907 w 3200400"/>
                <a:gd name="connsiteY18" fmla="*/ 10954 h 38100"/>
                <a:gd name="connsiteX19" fmla="*/ 2725579 w 3200400"/>
                <a:gd name="connsiteY19" fmla="*/ 30004 h 38100"/>
                <a:gd name="connsiteX20" fmla="*/ 2731294 w 3200400"/>
                <a:gd name="connsiteY20" fmla="*/ 10954 h 38100"/>
                <a:gd name="connsiteX21" fmla="*/ 2756059 w 3200400"/>
                <a:gd name="connsiteY21" fmla="*/ 10954 h 38100"/>
                <a:gd name="connsiteX22" fmla="*/ 2756059 w 3200400"/>
                <a:gd name="connsiteY22" fmla="*/ 10954 h 38100"/>
                <a:gd name="connsiteX23" fmla="*/ 2678907 w 3200400"/>
                <a:gd name="connsiteY23" fmla="*/ 10954 h 38100"/>
                <a:gd name="connsiteX24" fmla="*/ 2678907 w 3200400"/>
                <a:gd name="connsiteY24" fmla="*/ 10954 h 38100"/>
                <a:gd name="connsiteX25" fmla="*/ 2678907 w 3200400"/>
                <a:gd name="connsiteY25" fmla="*/ 10954 h 38100"/>
                <a:gd name="connsiteX26" fmla="*/ 2678907 w 3200400"/>
                <a:gd name="connsiteY26" fmla="*/ 10954 h 38100"/>
                <a:gd name="connsiteX27" fmla="*/ 2498884 w 3200400"/>
                <a:gd name="connsiteY27" fmla="*/ 10954 h 38100"/>
                <a:gd name="connsiteX28" fmla="*/ 2508409 w 3200400"/>
                <a:gd name="connsiteY28" fmla="*/ 30004 h 38100"/>
                <a:gd name="connsiteX29" fmla="*/ 2576036 w 3200400"/>
                <a:gd name="connsiteY29" fmla="*/ 35719 h 38100"/>
                <a:gd name="connsiteX30" fmla="*/ 2576036 w 3200400"/>
                <a:gd name="connsiteY30" fmla="*/ 24289 h 38100"/>
                <a:gd name="connsiteX31" fmla="*/ 2551271 w 3200400"/>
                <a:gd name="connsiteY31" fmla="*/ 18574 h 38100"/>
                <a:gd name="connsiteX32" fmla="*/ 2555082 w 3200400"/>
                <a:gd name="connsiteY32" fmla="*/ 12859 h 38100"/>
                <a:gd name="connsiteX33" fmla="*/ 2498884 w 3200400"/>
                <a:gd name="connsiteY33" fmla="*/ 10954 h 38100"/>
                <a:gd name="connsiteX34" fmla="*/ 2498884 w 3200400"/>
                <a:gd name="connsiteY34" fmla="*/ 10954 h 38100"/>
                <a:gd name="connsiteX35" fmla="*/ 2498884 w 3200400"/>
                <a:gd name="connsiteY35" fmla="*/ 10954 h 38100"/>
                <a:gd name="connsiteX36" fmla="*/ 2498884 w 3200400"/>
                <a:gd name="connsiteY36" fmla="*/ 10954 h 38100"/>
                <a:gd name="connsiteX37" fmla="*/ 2025491 w 3200400"/>
                <a:gd name="connsiteY37" fmla="*/ 10954 h 38100"/>
                <a:gd name="connsiteX38" fmla="*/ 2025491 w 3200400"/>
                <a:gd name="connsiteY38" fmla="*/ 10954 h 38100"/>
                <a:gd name="connsiteX39" fmla="*/ 2025491 w 3200400"/>
                <a:gd name="connsiteY39" fmla="*/ 10954 h 38100"/>
                <a:gd name="connsiteX40" fmla="*/ 2012156 w 3200400"/>
                <a:gd name="connsiteY40" fmla="*/ 10954 h 38100"/>
                <a:gd name="connsiteX41" fmla="*/ 2012156 w 3200400"/>
                <a:gd name="connsiteY41" fmla="*/ 16669 h 38100"/>
                <a:gd name="connsiteX42" fmla="*/ 2000726 w 3200400"/>
                <a:gd name="connsiteY42" fmla="*/ 22384 h 38100"/>
                <a:gd name="connsiteX43" fmla="*/ 1981676 w 3200400"/>
                <a:gd name="connsiteY43" fmla="*/ 28099 h 38100"/>
                <a:gd name="connsiteX44" fmla="*/ 1975961 w 3200400"/>
                <a:gd name="connsiteY44" fmla="*/ 35719 h 38100"/>
                <a:gd name="connsiteX45" fmla="*/ 2011204 w 3200400"/>
                <a:gd name="connsiteY45" fmla="*/ 35719 h 38100"/>
                <a:gd name="connsiteX46" fmla="*/ 2013109 w 3200400"/>
                <a:gd name="connsiteY46" fmla="*/ 35719 h 38100"/>
                <a:gd name="connsiteX47" fmla="*/ 2011204 w 3200400"/>
                <a:gd name="connsiteY47" fmla="*/ 35719 h 38100"/>
                <a:gd name="connsiteX48" fmla="*/ 2032159 w 3200400"/>
                <a:gd name="connsiteY48" fmla="*/ 35719 h 38100"/>
                <a:gd name="connsiteX49" fmla="*/ 2037874 w 3200400"/>
                <a:gd name="connsiteY49" fmla="*/ 10954 h 38100"/>
                <a:gd name="connsiteX50" fmla="*/ 2025491 w 3200400"/>
                <a:gd name="connsiteY50" fmla="*/ 10954 h 38100"/>
                <a:gd name="connsiteX51" fmla="*/ 2025491 w 3200400"/>
                <a:gd name="connsiteY51" fmla="*/ 10954 h 38100"/>
                <a:gd name="connsiteX52" fmla="*/ 2025491 w 3200400"/>
                <a:gd name="connsiteY52" fmla="*/ 10954 h 38100"/>
                <a:gd name="connsiteX53" fmla="*/ 2025491 w 3200400"/>
                <a:gd name="connsiteY53" fmla="*/ 10954 h 38100"/>
                <a:gd name="connsiteX54" fmla="*/ 1925479 w 3200400"/>
                <a:gd name="connsiteY54" fmla="*/ 10954 h 38100"/>
                <a:gd name="connsiteX55" fmla="*/ 1942624 w 3200400"/>
                <a:gd name="connsiteY55" fmla="*/ 16669 h 38100"/>
                <a:gd name="connsiteX56" fmla="*/ 1942624 w 3200400"/>
                <a:gd name="connsiteY56" fmla="*/ 10954 h 38100"/>
                <a:gd name="connsiteX57" fmla="*/ 1936909 w 3200400"/>
                <a:gd name="connsiteY57" fmla="*/ 10954 h 38100"/>
                <a:gd name="connsiteX58" fmla="*/ 1936909 w 3200400"/>
                <a:gd name="connsiteY58" fmla="*/ 10954 h 38100"/>
                <a:gd name="connsiteX59" fmla="*/ 1925479 w 3200400"/>
                <a:gd name="connsiteY59" fmla="*/ 10954 h 38100"/>
                <a:gd name="connsiteX60" fmla="*/ 1925479 w 3200400"/>
                <a:gd name="connsiteY60" fmla="*/ 10954 h 38100"/>
                <a:gd name="connsiteX61" fmla="*/ 1925479 w 3200400"/>
                <a:gd name="connsiteY61" fmla="*/ 10954 h 38100"/>
                <a:gd name="connsiteX62" fmla="*/ 1925479 w 3200400"/>
                <a:gd name="connsiteY62" fmla="*/ 10954 h 38100"/>
                <a:gd name="connsiteX63" fmla="*/ 1749266 w 3200400"/>
                <a:gd name="connsiteY63" fmla="*/ 10954 h 38100"/>
                <a:gd name="connsiteX64" fmla="*/ 1770221 w 3200400"/>
                <a:gd name="connsiteY64" fmla="*/ 16669 h 38100"/>
                <a:gd name="connsiteX65" fmla="*/ 1756886 w 3200400"/>
                <a:gd name="connsiteY65" fmla="*/ 35719 h 38100"/>
                <a:gd name="connsiteX66" fmla="*/ 1783556 w 3200400"/>
                <a:gd name="connsiteY66" fmla="*/ 35719 h 38100"/>
                <a:gd name="connsiteX67" fmla="*/ 1783556 w 3200400"/>
                <a:gd name="connsiteY67" fmla="*/ 28099 h 38100"/>
                <a:gd name="connsiteX68" fmla="*/ 1777841 w 3200400"/>
                <a:gd name="connsiteY68" fmla="*/ 16669 h 38100"/>
                <a:gd name="connsiteX69" fmla="*/ 1796891 w 3200400"/>
                <a:gd name="connsiteY69" fmla="*/ 16669 h 38100"/>
                <a:gd name="connsiteX70" fmla="*/ 1808321 w 3200400"/>
                <a:gd name="connsiteY70" fmla="*/ 28099 h 38100"/>
                <a:gd name="connsiteX71" fmla="*/ 1812131 w 3200400"/>
                <a:gd name="connsiteY71" fmla="*/ 35719 h 38100"/>
                <a:gd name="connsiteX72" fmla="*/ 1823561 w 3200400"/>
                <a:gd name="connsiteY72" fmla="*/ 35719 h 38100"/>
                <a:gd name="connsiteX73" fmla="*/ 1821656 w 3200400"/>
                <a:gd name="connsiteY73" fmla="*/ 10954 h 38100"/>
                <a:gd name="connsiteX74" fmla="*/ 1821656 w 3200400"/>
                <a:gd name="connsiteY74" fmla="*/ 10954 h 38100"/>
                <a:gd name="connsiteX75" fmla="*/ 1749266 w 3200400"/>
                <a:gd name="connsiteY75" fmla="*/ 10954 h 38100"/>
                <a:gd name="connsiteX76" fmla="*/ 1749266 w 3200400"/>
                <a:gd name="connsiteY76" fmla="*/ 10954 h 38100"/>
                <a:gd name="connsiteX77" fmla="*/ 1749266 w 3200400"/>
                <a:gd name="connsiteY77" fmla="*/ 10954 h 38100"/>
                <a:gd name="connsiteX78" fmla="*/ 1749266 w 3200400"/>
                <a:gd name="connsiteY78" fmla="*/ 10954 h 38100"/>
                <a:gd name="connsiteX79" fmla="*/ 1575911 w 3200400"/>
                <a:gd name="connsiteY79" fmla="*/ 10954 h 38100"/>
                <a:gd name="connsiteX80" fmla="*/ 1543526 w 3200400"/>
                <a:gd name="connsiteY80" fmla="*/ 35719 h 38100"/>
                <a:gd name="connsiteX81" fmla="*/ 1580674 w 3200400"/>
                <a:gd name="connsiteY81" fmla="*/ 35719 h 38100"/>
                <a:gd name="connsiteX82" fmla="*/ 1621631 w 3200400"/>
                <a:gd name="connsiteY82" fmla="*/ 9049 h 38100"/>
                <a:gd name="connsiteX83" fmla="*/ 1575911 w 3200400"/>
                <a:gd name="connsiteY83" fmla="*/ 10954 h 38100"/>
                <a:gd name="connsiteX84" fmla="*/ 1575911 w 3200400"/>
                <a:gd name="connsiteY84" fmla="*/ 10954 h 38100"/>
                <a:gd name="connsiteX85" fmla="*/ 1575911 w 3200400"/>
                <a:gd name="connsiteY85" fmla="*/ 10954 h 38100"/>
                <a:gd name="connsiteX86" fmla="*/ 1575911 w 3200400"/>
                <a:gd name="connsiteY86" fmla="*/ 10954 h 38100"/>
                <a:gd name="connsiteX87" fmla="*/ 1493044 w 3200400"/>
                <a:gd name="connsiteY87" fmla="*/ 10954 h 38100"/>
                <a:gd name="connsiteX88" fmla="*/ 1502569 w 3200400"/>
                <a:gd name="connsiteY88" fmla="*/ 37624 h 38100"/>
                <a:gd name="connsiteX89" fmla="*/ 1527334 w 3200400"/>
                <a:gd name="connsiteY89" fmla="*/ 37624 h 38100"/>
                <a:gd name="connsiteX90" fmla="*/ 1533049 w 3200400"/>
                <a:gd name="connsiteY90" fmla="*/ 18574 h 38100"/>
                <a:gd name="connsiteX91" fmla="*/ 1508284 w 3200400"/>
                <a:gd name="connsiteY91" fmla="*/ 12859 h 38100"/>
                <a:gd name="connsiteX92" fmla="*/ 1508284 w 3200400"/>
                <a:gd name="connsiteY92" fmla="*/ 12859 h 38100"/>
                <a:gd name="connsiteX93" fmla="*/ 1493044 w 3200400"/>
                <a:gd name="connsiteY93" fmla="*/ 10954 h 38100"/>
                <a:gd name="connsiteX94" fmla="*/ 1493044 w 3200400"/>
                <a:gd name="connsiteY94" fmla="*/ 10954 h 38100"/>
                <a:gd name="connsiteX95" fmla="*/ 1493044 w 3200400"/>
                <a:gd name="connsiteY95" fmla="*/ 10954 h 38100"/>
                <a:gd name="connsiteX96" fmla="*/ 1493044 w 3200400"/>
                <a:gd name="connsiteY96" fmla="*/ 10954 h 38100"/>
                <a:gd name="connsiteX97" fmla="*/ 1266349 w 3200400"/>
                <a:gd name="connsiteY97" fmla="*/ 10954 h 38100"/>
                <a:gd name="connsiteX98" fmla="*/ 1298734 w 3200400"/>
                <a:gd name="connsiteY98" fmla="*/ 37624 h 38100"/>
                <a:gd name="connsiteX99" fmla="*/ 1364456 w 3200400"/>
                <a:gd name="connsiteY99" fmla="*/ 37624 h 38100"/>
                <a:gd name="connsiteX100" fmla="*/ 1377791 w 3200400"/>
                <a:gd name="connsiteY100" fmla="*/ 18574 h 38100"/>
                <a:gd name="connsiteX101" fmla="*/ 1334929 w 3200400"/>
                <a:gd name="connsiteY101" fmla="*/ 37624 h 38100"/>
                <a:gd name="connsiteX102" fmla="*/ 1310164 w 3200400"/>
                <a:gd name="connsiteY102" fmla="*/ 12859 h 38100"/>
                <a:gd name="connsiteX103" fmla="*/ 1266349 w 3200400"/>
                <a:gd name="connsiteY103" fmla="*/ 10954 h 38100"/>
                <a:gd name="connsiteX104" fmla="*/ 1266349 w 3200400"/>
                <a:gd name="connsiteY104" fmla="*/ 10954 h 38100"/>
                <a:gd name="connsiteX105" fmla="*/ 1266349 w 3200400"/>
                <a:gd name="connsiteY105" fmla="*/ 10954 h 38100"/>
                <a:gd name="connsiteX106" fmla="*/ 1266349 w 3200400"/>
                <a:gd name="connsiteY106" fmla="*/ 10954 h 38100"/>
                <a:gd name="connsiteX107" fmla="*/ 1136809 w 3200400"/>
                <a:gd name="connsiteY107" fmla="*/ 10954 h 38100"/>
                <a:gd name="connsiteX108" fmla="*/ 1136809 w 3200400"/>
                <a:gd name="connsiteY108" fmla="*/ 16669 h 38100"/>
                <a:gd name="connsiteX109" fmla="*/ 1131094 w 3200400"/>
                <a:gd name="connsiteY109" fmla="*/ 10954 h 38100"/>
                <a:gd name="connsiteX110" fmla="*/ 1125379 w 3200400"/>
                <a:gd name="connsiteY110" fmla="*/ 10954 h 38100"/>
                <a:gd name="connsiteX111" fmla="*/ 1125379 w 3200400"/>
                <a:gd name="connsiteY111" fmla="*/ 10954 h 38100"/>
                <a:gd name="connsiteX112" fmla="*/ 988219 w 3200400"/>
                <a:gd name="connsiteY112" fmla="*/ 10954 h 38100"/>
                <a:gd name="connsiteX113" fmla="*/ 982504 w 3200400"/>
                <a:gd name="connsiteY113" fmla="*/ 35719 h 38100"/>
                <a:gd name="connsiteX114" fmla="*/ 982504 w 3200400"/>
                <a:gd name="connsiteY114" fmla="*/ 35719 h 38100"/>
                <a:gd name="connsiteX115" fmla="*/ 1131094 w 3200400"/>
                <a:gd name="connsiteY115" fmla="*/ 35719 h 38100"/>
                <a:gd name="connsiteX116" fmla="*/ 1131094 w 3200400"/>
                <a:gd name="connsiteY116" fmla="*/ 35719 h 38100"/>
                <a:gd name="connsiteX117" fmla="*/ 1131094 w 3200400"/>
                <a:gd name="connsiteY117" fmla="*/ 35719 h 38100"/>
                <a:gd name="connsiteX118" fmla="*/ 1256824 w 3200400"/>
                <a:gd name="connsiteY118" fmla="*/ 35719 h 38100"/>
                <a:gd name="connsiteX119" fmla="*/ 1204436 w 3200400"/>
                <a:gd name="connsiteY119" fmla="*/ 10954 h 38100"/>
                <a:gd name="connsiteX120" fmla="*/ 1206341 w 3200400"/>
                <a:gd name="connsiteY120" fmla="*/ 10954 h 38100"/>
                <a:gd name="connsiteX121" fmla="*/ 1136809 w 3200400"/>
                <a:gd name="connsiteY121" fmla="*/ 10954 h 38100"/>
                <a:gd name="connsiteX122" fmla="*/ 1136809 w 3200400"/>
                <a:gd name="connsiteY122" fmla="*/ 10954 h 38100"/>
                <a:gd name="connsiteX123" fmla="*/ 1136809 w 3200400"/>
                <a:gd name="connsiteY123" fmla="*/ 10954 h 38100"/>
                <a:gd name="connsiteX124" fmla="*/ 1136809 w 3200400"/>
                <a:gd name="connsiteY124" fmla="*/ 10954 h 38100"/>
                <a:gd name="connsiteX125" fmla="*/ 911066 w 3200400"/>
                <a:gd name="connsiteY125" fmla="*/ 10954 h 38100"/>
                <a:gd name="connsiteX126" fmla="*/ 912971 w 3200400"/>
                <a:gd name="connsiteY126" fmla="*/ 16669 h 38100"/>
                <a:gd name="connsiteX127" fmla="*/ 924401 w 3200400"/>
                <a:gd name="connsiteY127" fmla="*/ 16669 h 38100"/>
                <a:gd name="connsiteX128" fmla="*/ 926306 w 3200400"/>
                <a:gd name="connsiteY128" fmla="*/ 10954 h 38100"/>
                <a:gd name="connsiteX129" fmla="*/ 911066 w 3200400"/>
                <a:gd name="connsiteY129" fmla="*/ 10954 h 38100"/>
                <a:gd name="connsiteX130" fmla="*/ 911066 w 3200400"/>
                <a:gd name="connsiteY130" fmla="*/ 10954 h 38100"/>
                <a:gd name="connsiteX131" fmla="*/ 911066 w 3200400"/>
                <a:gd name="connsiteY131" fmla="*/ 10954 h 38100"/>
                <a:gd name="connsiteX132" fmla="*/ 911066 w 3200400"/>
                <a:gd name="connsiteY132" fmla="*/ 10954 h 38100"/>
                <a:gd name="connsiteX133" fmla="*/ 578644 w 3200400"/>
                <a:gd name="connsiteY133" fmla="*/ 10954 h 38100"/>
                <a:gd name="connsiteX134" fmla="*/ 578644 w 3200400"/>
                <a:gd name="connsiteY134" fmla="*/ 35719 h 38100"/>
                <a:gd name="connsiteX135" fmla="*/ 613886 w 3200400"/>
                <a:gd name="connsiteY135" fmla="*/ 35719 h 38100"/>
                <a:gd name="connsiteX136" fmla="*/ 640556 w 3200400"/>
                <a:gd name="connsiteY136" fmla="*/ 22384 h 38100"/>
                <a:gd name="connsiteX137" fmla="*/ 640556 w 3200400"/>
                <a:gd name="connsiteY137" fmla="*/ 28099 h 38100"/>
                <a:gd name="connsiteX138" fmla="*/ 621506 w 3200400"/>
                <a:gd name="connsiteY138" fmla="*/ 33814 h 38100"/>
                <a:gd name="connsiteX139" fmla="*/ 627221 w 3200400"/>
                <a:gd name="connsiteY139" fmla="*/ 33814 h 38100"/>
                <a:gd name="connsiteX140" fmla="*/ 933926 w 3200400"/>
                <a:gd name="connsiteY140" fmla="*/ 33814 h 38100"/>
                <a:gd name="connsiteX141" fmla="*/ 937736 w 3200400"/>
                <a:gd name="connsiteY141" fmla="*/ 26194 h 38100"/>
                <a:gd name="connsiteX142" fmla="*/ 932021 w 3200400"/>
                <a:gd name="connsiteY142" fmla="*/ 26194 h 38100"/>
                <a:gd name="connsiteX143" fmla="*/ 926306 w 3200400"/>
                <a:gd name="connsiteY143" fmla="*/ 14764 h 38100"/>
                <a:gd name="connsiteX144" fmla="*/ 889159 w 3200400"/>
                <a:gd name="connsiteY144" fmla="*/ 26194 h 38100"/>
                <a:gd name="connsiteX145" fmla="*/ 889159 w 3200400"/>
                <a:gd name="connsiteY145" fmla="*/ 7144 h 38100"/>
                <a:gd name="connsiteX146" fmla="*/ 889159 w 3200400"/>
                <a:gd name="connsiteY146" fmla="*/ 7144 h 38100"/>
                <a:gd name="connsiteX147" fmla="*/ 578644 w 3200400"/>
                <a:gd name="connsiteY147" fmla="*/ 10954 h 38100"/>
                <a:gd name="connsiteX148" fmla="*/ 578644 w 3200400"/>
                <a:gd name="connsiteY148" fmla="*/ 10954 h 38100"/>
                <a:gd name="connsiteX149" fmla="*/ 578644 w 3200400"/>
                <a:gd name="connsiteY149" fmla="*/ 10954 h 38100"/>
                <a:gd name="connsiteX150" fmla="*/ 578644 w 3200400"/>
                <a:gd name="connsiteY150" fmla="*/ 10954 h 38100"/>
                <a:gd name="connsiteX151" fmla="*/ 563404 w 3200400"/>
                <a:gd name="connsiteY151" fmla="*/ 10954 h 38100"/>
                <a:gd name="connsiteX152" fmla="*/ 565309 w 3200400"/>
                <a:gd name="connsiteY152" fmla="*/ 16669 h 38100"/>
                <a:gd name="connsiteX153" fmla="*/ 571024 w 3200400"/>
                <a:gd name="connsiteY153" fmla="*/ 16669 h 38100"/>
                <a:gd name="connsiteX154" fmla="*/ 572929 w 3200400"/>
                <a:gd name="connsiteY154" fmla="*/ 10954 h 38100"/>
                <a:gd name="connsiteX155" fmla="*/ 563404 w 3200400"/>
                <a:gd name="connsiteY155" fmla="*/ 10954 h 38100"/>
                <a:gd name="connsiteX156" fmla="*/ 563404 w 3200400"/>
                <a:gd name="connsiteY156" fmla="*/ 10954 h 38100"/>
                <a:gd name="connsiteX157" fmla="*/ 563404 w 3200400"/>
                <a:gd name="connsiteY157" fmla="*/ 10954 h 38100"/>
                <a:gd name="connsiteX158" fmla="*/ 563404 w 3200400"/>
                <a:gd name="connsiteY158" fmla="*/ 10954 h 38100"/>
                <a:gd name="connsiteX159" fmla="*/ 330041 w 3200400"/>
                <a:gd name="connsiteY159" fmla="*/ 10954 h 38100"/>
                <a:gd name="connsiteX160" fmla="*/ 330041 w 3200400"/>
                <a:gd name="connsiteY160" fmla="*/ 10954 h 38100"/>
                <a:gd name="connsiteX161" fmla="*/ 330041 w 3200400"/>
                <a:gd name="connsiteY161" fmla="*/ 10954 h 38100"/>
                <a:gd name="connsiteX162" fmla="*/ 330041 w 3200400"/>
                <a:gd name="connsiteY162" fmla="*/ 10954 h 38100"/>
                <a:gd name="connsiteX163" fmla="*/ 330041 w 3200400"/>
                <a:gd name="connsiteY163" fmla="*/ 10954 h 38100"/>
                <a:gd name="connsiteX164" fmla="*/ 330041 w 3200400"/>
                <a:gd name="connsiteY164" fmla="*/ 10954 h 38100"/>
                <a:gd name="connsiteX165" fmla="*/ 330041 w 3200400"/>
                <a:gd name="connsiteY165" fmla="*/ 10954 h 38100"/>
                <a:gd name="connsiteX166" fmla="*/ 194786 w 3200400"/>
                <a:gd name="connsiteY166" fmla="*/ 10954 h 38100"/>
                <a:gd name="connsiteX167" fmla="*/ 194786 w 3200400"/>
                <a:gd name="connsiteY167" fmla="*/ 10954 h 38100"/>
                <a:gd name="connsiteX168" fmla="*/ 194786 w 3200400"/>
                <a:gd name="connsiteY168" fmla="*/ 10954 h 38100"/>
                <a:gd name="connsiteX169" fmla="*/ 142399 w 3200400"/>
                <a:gd name="connsiteY169" fmla="*/ 10954 h 38100"/>
                <a:gd name="connsiteX170" fmla="*/ 142399 w 3200400"/>
                <a:gd name="connsiteY170" fmla="*/ 16669 h 38100"/>
                <a:gd name="connsiteX171" fmla="*/ 136684 w 3200400"/>
                <a:gd name="connsiteY171" fmla="*/ 16669 h 38100"/>
                <a:gd name="connsiteX172" fmla="*/ 136684 w 3200400"/>
                <a:gd name="connsiteY172" fmla="*/ 10954 h 38100"/>
                <a:gd name="connsiteX173" fmla="*/ 127159 w 3200400"/>
                <a:gd name="connsiteY173" fmla="*/ 10954 h 38100"/>
                <a:gd name="connsiteX174" fmla="*/ 129064 w 3200400"/>
                <a:gd name="connsiteY174" fmla="*/ 24289 h 38100"/>
                <a:gd name="connsiteX175" fmla="*/ 115729 w 3200400"/>
                <a:gd name="connsiteY175" fmla="*/ 37624 h 38100"/>
                <a:gd name="connsiteX176" fmla="*/ 208121 w 3200400"/>
                <a:gd name="connsiteY176" fmla="*/ 37624 h 38100"/>
                <a:gd name="connsiteX177" fmla="*/ 219551 w 3200400"/>
                <a:gd name="connsiteY177" fmla="*/ 12859 h 38100"/>
                <a:gd name="connsiteX178" fmla="*/ 194786 w 3200400"/>
                <a:gd name="connsiteY178" fmla="*/ 10954 h 38100"/>
                <a:gd name="connsiteX179" fmla="*/ 194786 w 3200400"/>
                <a:gd name="connsiteY179" fmla="*/ 10954 h 38100"/>
                <a:gd name="connsiteX180" fmla="*/ 194786 w 3200400"/>
                <a:gd name="connsiteY180" fmla="*/ 10954 h 38100"/>
                <a:gd name="connsiteX181" fmla="*/ 194786 w 3200400"/>
                <a:gd name="connsiteY181" fmla="*/ 10954 h 38100"/>
                <a:gd name="connsiteX182" fmla="*/ 31909 w 3200400"/>
                <a:gd name="connsiteY182" fmla="*/ 10954 h 38100"/>
                <a:gd name="connsiteX183" fmla="*/ 31909 w 3200400"/>
                <a:gd name="connsiteY183" fmla="*/ 24289 h 38100"/>
                <a:gd name="connsiteX184" fmla="*/ 43339 w 3200400"/>
                <a:gd name="connsiteY184" fmla="*/ 24289 h 38100"/>
                <a:gd name="connsiteX185" fmla="*/ 62389 w 3200400"/>
                <a:gd name="connsiteY185" fmla="*/ 10954 h 38100"/>
                <a:gd name="connsiteX186" fmla="*/ 31909 w 3200400"/>
                <a:gd name="connsiteY186" fmla="*/ 10954 h 38100"/>
                <a:gd name="connsiteX187" fmla="*/ 31909 w 3200400"/>
                <a:gd name="connsiteY187" fmla="*/ 10954 h 38100"/>
                <a:gd name="connsiteX188" fmla="*/ 31909 w 3200400"/>
                <a:gd name="connsiteY188" fmla="*/ 10954 h 38100"/>
                <a:gd name="connsiteX189" fmla="*/ 31909 w 3200400"/>
                <a:gd name="connsiteY189" fmla="*/ 10954 h 38100"/>
                <a:gd name="connsiteX190" fmla="*/ 2917984 w 3200400"/>
                <a:gd name="connsiteY190" fmla="*/ 38576 h 38100"/>
                <a:gd name="connsiteX191" fmla="*/ 2906554 w 3200400"/>
                <a:gd name="connsiteY191" fmla="*/ 30956 h 38100"/>
                <a:gd name="connsiteX192" fmla="*/ 2881789 w 3200400"/>
                <a:gd name="connsiteY192" fmla="*/ 30956 h 38100"/>
                <a:gd name="connsiteX193" fmla="*/ 2879884 w 3200400"/>
                <a:gd name="connsiteY193" fmla="*/ 38576 h 38100"/>
                <a:gd name="connsiteX194" fmla="*/ 2917984 w 3200400"/>
                <a:gd name="connsiteY194" fmla="*/ 38576 h 38100"/>
                <a:gd name="connsiteX195" fmla="*/ 2917984 w 3200400"/>
                <a:gd name="connsiteY195" fmla="*/ 38576 h 38100"/>
                <a:gd name="connsiteX196" fmla="*/ 2917984 w 3200400"/>
                <a:gd name="connsiteY196" fmla="*/ 38576 h 38100"/>
                <a:gd name="connsiteX197" fmla="*/ 2917984 w 3200400"/>
                <a:gd name="connsiteY197" fmla="*/ 38576 h 38100"/>
                <a:gd name="connsiteX198" fmla="*/ 2827496 w 3200400"/>
                <a:gd name="connsiteY198" fmla="*/ 38576 h 38100"/>
                <a:gd name="connsiteX199" fmla="*/ 2814161 w 3200400"/>
                <a:gd name="connsiteY199" fmla="*/ 30956 h 38100"/>
                <a:gd name="connsiteX200" fmla="*/ 2814161 w 3200400"/>
                <a:gd name="connsiteY200" fmla="*/ 36671 h 38100"/>
                <a:gd name="connsiteX201" fmla="*/ 2808446 w 3200400"/>
                <a:gd name="connsiteY201" fmla="*/ 36671 h 38100"/>
                <a:gd name="connsiteX202" fmla="*/ 2808446 w 3200400"/>
                <a:gd name="connsiteY202" fmla="*/ 36671 h 38100"/>
                <a:gd name="connsiteX203" fmla="*/ 2827496 w 3200400"/>
                <a:gd name="connsiteY203" fmla="*/ 36671 h 38100"/>
                <a:gd name="connsiteX204" fmla="*/ 2827496 w 3200400"/>
                <a:gd name="connsiteY204" fmla="*/ 38576 h 38100"/>
                <a:gd name="connsiteX205" fmla="*/ 2827496 w 3200400"/>
                <a:gd name="connsiteY205" fmla="*/ 38576 h 38100"/>
                <a:gd name="connsiteX206" fmla="*/ 2827496 w 3200400"/>
                <a:gd name="connsiteY206" fmla="*/ 38576 h 38100"/>
                <a:gd name="connsiteX207" fmla="*/ 2769394 w 3200400"/>
                <a:gd name="connsiteY207" fmla="*/ 38576 h 38100"/>
                <a:gd name="connsiteX208" fmla="*/ 2769394 w 3200400"/>
                <a:gd name="connsiteY208" fmla="*/ 38576 h 38100"/>
                <a:gd name="connsiteX209" fmla="*/ 2769394 w 3200400"/>
                <a:gd name="connsiteY209" fmla="*/ 38576 h 38100"/>
                <a:gd name="connsiteX210" fmla="*/ 2769394 w 3200400"/>
                <a:gd name="connsiteY210" fmla="*/ 38576 h 38100"/>
                <a:gd name="connsiteX211" fmla="*/ 2769394 w 3200400"/>
                <a:gd name="connsiteY211" fmla="*/ 38576 h 38100"/>
                <a:gd name="connsiteX212" fmla="*/ 2769394 w 3200400"/>
                <a:gd name="connsiteY212" fmla="*/ 38576 h 38100"/>
                <a:gd name="connsiteX213" fmla="*/ 2769394 w 3200400"/>
                <a:gd name="connsiteY213" fmla="*/ 38576 h 38100"/>
                <a:gd name="connsiteX214" fmla="*/ 1795939 w 3200400"/>
                <a:gd name="connsiteY214" fmla="*/ 38576 h 38100"/>
                <a:gd name="connsiteX215" fmla="*/ 1795939 w 3200400"/>
                <a:gd name="connsiteY215" fmla="*/ 38576 h 38100"/>
                <a:gd name="connsiteX216" fmla="*/ 1795939 w 3200400"/>
                <a:gd name="connsiteY216" fmla="*/ 38576 h 38100"/>
                <a:gd name="connsiteX217" fmla="*/ 1795939 w 3200400"/>
                <a:gd name="connsiteY217" fmla="*/ 38576 h 38100"/>
                <a:gd name="connsiteX218" fmla="*/ 1795939 w 3200400"/>
                <a:gd name="connsiteY218" fmla="*/ 38576 h 38100"/>
                <a:gd name="connsiteX219" fmla="*/ 1795939 w 3200400"/>
                <a:gd name="connsiteY219" fmla="*/ 38576 h 38100"/>
                <a:gd name="connsiteX220" fmla="*/ 1795939 w 3200400"/>
                <a:gd name="connsiteY220" fmla="*/ 38576 h 38100"/>
                <a:gd name="connsiteX221" fmla="*/ 1720691 w 3200400"/>
                <a:gd name="connsiteY221" fmla="*/ 38576 h 38100"/>
                <a:gd name="connsiteX222" fmla="*/ 1720691 w 3200400"/>
                <a:gd name="connsiteY222" fmla="*/ 25241 h 38100"/>
                <a:gd name="connsiteX223" fmla="*/ 1677829 w 3200400"/>
                <a:gd name="connsiteY223" fmla="*/ 25241 h 38100"/>
                <a:gd name="connsiteX224" fmla="*/ 1677829 w 3200400"/>
                <a:gd name="connsiteY224" fmla="*/ 38576 h 38100"/>
                <a:gd name="connsiteX225" fmla="*/ 1720691 w 3200400"/>
                <a:gd name="connsiteY225" fmla="*/ 38576 h 38100"/>
                <a:gd name="connsiteX226" fmla="*/ 1720691 w 3200400"/>
                <a:gd name="connsiteY226" fmla="*/ 38576 h 38100"/>
                <a:gd name="connsiteX227" fmla="*/ 1720691 w 3200400"/>
                <a:gd name="connsiteY227" fmla="*/ 38576 h 38100"/>
                <a:gd name="connsiteX228" fmla="*/ 1720691 w 3200400"/>
                <a:gd name="connsiteY228" fmla="*/ 38576 h 38100"/>
                <a:gd name="connsiteX229" fmla="*/ 1649254 w 3200400"/>
                <a:gd name="connsiteY229" fmla="*/ 38576 h 38100"/>
                <a:gd name="connsiteX230" fmla="*/ 1620679 w 3200400"/>
                <a:gd name="connsiteY230" fmla="*/ 19526 h 38100"/>
                <a:gd name="connsiteX231" fmla="*/ 1605439 w 3200400"/>
                <a:gd name="connsiteY231" fmla="*/ 38576 h 38100"/>
                <a:gd name="connsiteX232" fmla="*/ 1649254 w 3200400"/>
                <a:gd name="connsiteY232" fmla="*/ 38576 h 38100"/>
                <a:gd name="connsiteX233" fmla="*/ 1649254 w 3200400"/>
                <a:gd name="connsiteY233" fmla="*/ 38576 h 38100"/>
                <a:gd name="connsiteX234" fmla="*/ 1649254 w 3200400"/>
                <a:gd name="connsiteY234" fmla="*/ 38576 h 38100"/>
                <a:gd name="connsiteX235" fmla="*/ 1649254 w 3200400"/>
                <a:gd name="connsiteY235" fmla="*/ 38576 h 38100"/>
                <a:gd name="connsiteX236" fmla="*/ 1431131 w 3200400"/>
                <a:gd name="connsiteY236" fmla="*/ 38576 h 38100"/>
                <a:gd name="connsiteX237" fmla="*/ 1404461 w 3200400"/>
                <a:gd name="connsiteY237" fmla="*/ 19526 h 38100"/>
                <a:gd name="connsiteX238" fmla="*/ 1404461 w 3200400"/>
                <a:gd name="connsiteY238" fmla="*/ 25241 h 38100"/>
                <a:gd name="connsiteX239" fmla="*/ 1394936 w 3200400"/>
                <a:gd name="connsiteY239" fmla="*/ 38576 h 38100"/>
                <a:gd name="connsiteX240" fmla="*/ 1431131 w 3200400"/>
                <a:gd name="connsiteY240" fmla="*/ 38576 h 38100"/>
                <a:gd name="connsiteX241" fmla="*/ 1431131 w 3200400"/>
                <a:gd name="connsiteY241" fmla="*/ 38576 h 38100"/>
                <a:gd name="connsiteX242" fmla="*/ 1431131 w 3200400"/>
                <a:gd name="connsiteY242" fmla="*/ 38576 h 38100"/>
                <a:gd name="connsiteX243" fmla="*/ 1431131 w 3200400"/>
                <a:gd name="connsiteY243" fmla="*/ 38576 h 38100"/>
                <a:gd name="connsiteX244" fmla="*/ 416719 w 3200400"/>
                <a:gd name="connsiteY244" fmla="*/ 38576 h 38100"/>
                <a:gd name="connsiteX245" fmla="*/ 411004 w 3200400"/>
                <a:gd name="connsiteY245" fmla="*/ 25241 h 38100"/>
                <a:gd name="connsiteX246" fmla="*/ 324326 w 3200400"/>
                <a:gd name="connsiteY246" fmla="*/ 19526 h 38100"/>
                <a:gd name="connsiteX247" fmla="*/ 324326 w 3200400"/>
                <a:gd name="connsiteY247" fmla="*/ 30956 h 38100"/>
                <a:gd name="connsiteX248" fmla="*/ 335756 w 3200400"/>
                <a:gd name="connsiteY248" fmla="*/ 38576 h 38100"/>
                <a:gd name="connsiteX249" fmla="*/ 364331 w 3200400"/>
                <a:gd name="connsiteY249" fmla="*/ 38576 h 38100"/>
                <a:gd name="connsiteX250" fmla="*/ 366236 w 3200400"/>
                <a:gd name="connsiteY250" fmla="*/ 38576 h 38100"/>
                <a:gd name="connsiteX251" fmla="*/ 364331 w 3200400"/>
                <a:gd name="connsiteY251" fmla="*/ 38576 h 38100"/>
                <a:gd name="connsiteX252" fmla="*/ 416719 w 3200400"/>
                <a:gd name="connsiteY252" fmla="*/ 38576 h 38100"/>
                <a:gd name="connsiteX253" fmla="*/ 416719 w 3200400"/>
                <a:gd name="connsiteY253" fmla="*/ 38576 h 38100"/>
                <a:gd name="connsiteX254" fmla="*/ 416719 w 3200400"/>
                <a:gd name="connsiteY254" fmla="*/ 38576 h 38100"/>
                <a:gd name="connsiteX255" fmla="*/ 416719 w 3200400"/>
                <a:gd name="connsiteY255" fmla="*/ 38576 h 38100"/>
                <a:gd name="connsiteX256" fmla="*/ 323374 w 3200400"/>
                <a:gd name="connsiteY256" fmla="*/ 38576 h 38100"/>
                <a:gd name="connsiteX257" fmla="*/ 292894 w 3200400"/>
                <a:gd name="connsiteY257" fmla="*/ 19526 h 38100"/>
                <a:gd name="connsiteX258" fmla="*/ 289084 w 3200400"/>
                <a:gd name="connsiteY258" fmla="*/ 38576 h 38100"/>
                <a:gd name="connsiteX259" fmla="*/ 323374 w 3200400"/>
                <a:gd name="connsiteY259" fmla="*/ 38576 h 38100"/>
                <a:gd name="connsiteX260" fmla="*/ 323374 w 3200400"/>
                <a:gd name="connsiteY260" fmla="*/ 38576 h 38100"/>
                <a:gd name="connsiteX261" fmla="*/ 323374 w 3200400"/>
                <a:gd name="connsiteY261" fmla="*/ 38576 h 38100"/>
                <a:gd name="connsiteX262" fmla="*/ 323374 w 3200400"/>
                <a:gd name="connsiteY262" fmla="*/ 38576 h 38100"/>
                <a:gd name="connsiteX263" fmla="*/ 26194 w 3200400"/>
                <a:gd name="connsiteY263" fmla="*/ 38576 h 38100"/>
                <a:gd name="connsiteX264" fmla="*/ 31909 w 3200400"/>
                <a:gd name="connsiteY264" fmla="*/ 25241 h 38100"/>
                <a:gd name="connsiteX265" fmla="*/ 20479 w 3200400"/>
                <a:gd name="connsiteY265" fmla="*/ 19526 h 38100"/>
                <a:gd name="connsiteX266" fmla="*/ 7144 w 3200400"/>
                <a:gd name="connsiteY266" fmla="*/ 38576 h 38100"/>
                <a:gd name="connsiteX267" fmla="*/ 26194 w 3200400"/>
                <a:gd name="connsiteY267" fmla="*/ 38576 h 38100"/>
                <a:gd name="connsiteX268" fmla="*/ 26194 w 3200400"/>
                <a:gd name="connsiteY268" fmla="*/ 38576 h 38100"/>
                <a:gd name="connsiteX269" fmla="*/ 26194 w 3200400"/>
                <a:gd name="connsiteY269" fmla="*/ 38576 h 38100"/>
                <a:gd name="connsiteX270" fmla="*/ 26194 w 3200400"/>
                <a:gd name="connsiteY270" fmla="*/ 38576 h 38100"/>
                <a:gd name="connsiteX271" fmla="*/ 2596039 w 3200400"/>
                <a:gd name="connsiteY271" fmla="*/ 30956 h 38100"/>
                <a:gd name="connsiteX272" fmla="*/ 2584609 w 3200400"/>
                <a:gd name="connsiteY272" fmla="*/ 30956 h 38100"/>
                <a:gd name="connsiteX273" fmla="*/ 2584609 w 3200400"/>
                <a:gd name="connsiteY273" fmla="*/ 36671 h 38100"/>
                <a:gd name="connsiteX274" fmla="*/ 2596039 w 3200400"/>
                <a:gd name="connsiteY274" fmla="*/ 30956 h 38100"/>
                <a:gd name="connsiteX275" fmla="*/ 2596039 w 3200400"/>
                <a:gd name="connsiteY275" fmla="*/ 30956 h 38100"/>
                <a:gd name="connsiteX276" fmla="*/ 2596039 w 3200400"/>
                <a:gd name="connsiteY276" fmla="*/ 30956 h 38100"/>
                <a:gd name="connsiteX277" fmla="*/ 2596039 w 3200400"/>
                <a:gd name="connsiteY277" fmla="*/ 30956 h 38100"/>
                <a:gd name="connsiteX278" fmla="*/ 1931194 w 3200400"/>
                <a:gd name="connsiteY278" fmla="*/ 17621 h 38100"/>
                <a:gd name="connsiteX279" fmla="*/ 1900714 w 3200400"/>
                <a:gd name="connsiteY279" fmla="*/ 17621 h 38100"/>
                <a:gd name="connsiteX280" fmla="*/ 1900714 w 3200400"/>
                <a:gd name="connsiteY280" fmla="*/ 23336 h 38100"/>
                <a:gd name="connsiteX281" fmla="*/ 1931194 w 3200400"/>
                <a:gd name="connsiteY281" fmla="*/ 17621 h 38100"/>
                <a:gd name="connsiteX282" fmla="*/ 1931194 w 3200400"/>
                <a:gd name="connsiteY282" fmla="*/ 17621 h 38100"/>
                <a:gd name="connsiteX283" fmla="*/ 1931194 w 3200400"/>
                <a:gd name="connsiteY283" fmla="*/ 17621 h 38100"/>
                <a:gd name="connsiteX284" fmla="*/ 1931194 w 3200400"/>
                <a:gd name="connsiteY284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3200400" h="38100">
                  <a:moveTo>
                    <a:pt x="3178969" y="10954"/>
                  </a:moveTo>
                  <a:cubicBezTo>
                    <a:pt x="3177064" y="18574"/>
                    <a:pt x="3177064" y="18574"/>
                    <a:pt x="3173254" y="24289"/>
                  </a:cubicBezTo>
                  <a:lnTo>
                    <a:pt x="3173254" y="10954"/>
                  </a:lnTo>
                  <a:lnTo>
                    <a:pt x="3113246" y="10954"/>
                  </a:lnTo>
                  <a:cubicBezTo>
                    <a:pt x="3113246" y="12859"/>
                    <a:pt x="3115151" y="12859"/>
                    <a:pt x="3111341" y="16669"/>
                  </a:cubicBezTo>
                  <a:lnTo>
                    <a:pt x="3111341" y="22384"/>
                  </a:lnTo>
                  <a:lnTo>
                    <a:pt x="3092291" y="16669"/>
                  </a:lnTo>
                  <a:lnTo>
                    <a:pt x="3092291" y="10954"/>
                  </a:lnTo>
                  <a:lnTo>
                    <a:pt x="3092291" y="10954"/>
                  </a:lnTo>
                  <a:lnTo>
                    <a:pt x="3080861" y="10954"/>
                  </a:lnTo>
                  <a:cubicBezTo>
                    <a:pt x="3080861" y="12859"/>
                    <a:pt x="3080861" y="14764"/>
                    <a:pt x="3080861" y="16669"/>
                  </a:cubicBezTo>
                  <a:cubicBezTo>
                    <a:pt x="3094196" y="22384"/>
                    <a:pt x="3101816" y="28099"/>
                    <a:pt x="3107532" y="35719"/>
                  </a:cubicBezTo>
                  <a:lnTo>
                    <a:pt x="3177064" y="35719"/>
                  </a:lnTo>
                  <a:cubicBezTo>
                    <a:pt x="3184684" y="28099"/>
                    <a:pt x="3190399" y="18574"/>
                    <a:pt x="3196114" y="10954"/>
                  </a:cubicBezTo>
                  <a:lnTo>
                    <a:pt x="3178969" y="10954"/>
                  </a:lnTo>
                  <a:lnTo>
                    <a:pt x="3178969" y="10954"/>
                  </a:lnTo>
                  <a:lnTo>
                    <a:pt x="3178969" y="10954"/>
                  </a:lnTo>
                  <a:lnTo>
                    <a:pt x="3178969" y="10954"/>
                  </a:lnTo>
                  <a:close/>
                  <a:moveTo>
                    <a:pt x="2678907" y="10954"/>
                  </a:moveTo>
                  <a:cubicBezTo>
                    <a:pt x="2696051" y="18574"/>
                    <a:pt x="2711291" y="24289"/>
                    <a:pt x="2725579" y="30004"/>
                  </a:cubicBezTo>
                  <a:cubicBezTo>
                    <a:pt x="2725579" y="10954"/>
                    <a:pt x="2716054" y="22384"/>
                    <a:pt x="2731294" y="10954"/>
                  </a:cubicBezTo>
                  <a:cubicBezTo>
                    <a:pt x="2740819" y="7144"/>
                    <a:pt x="2742724" y="16669"/>
                    <a:pt x="2756059" y="10954"/>
                  </a:cubicBezTo>
                  <a:lnTo>
                    <a:pt x="2756059" y="10954"/>
                  </a:lnTo>
                  <a:lnTo>
                    <a:pt x="2678907" y="10954"/>
                  </a:lnTo>
                  <a:lnTo>
                    <a:pt x="2678907" y="10954"/>
                  </a:lnTo>
                  <a:lnTo>
                    <a:pt x="2678907" y="10954"/>
                  </a:lnTo>
                  <a:lnTo>
                    <a:pt x="2678907" y="10954"/>
                  </a:lnTo>
                  <a:close/>
                  <a:moveTo>
                    <a:pt x="2498884" y="10954"/>
                  </a:moveTo>
                  <a:cubicBezTo>
                    <a:pt x="2500789" y="14764"/>
                    <a:pt x="2504599" y="20479"/>
                    <a:pt x="2508409" y="30004"/>
                  </a:cubicBezTo>
                  <a:lnTo>
                    <a:pt x="2576036" y="35719"/>
                  </a:lnTo>
                  <a:lnTo>
                    <a:pt x="2576036" y="24289"/>
                  </a:lnTo>
                  <a:cubicBezTo>
                    <a:pt x="2562701" y="22384"/>
                    <a:pt x="2558891" y="22384"/>
                    <a:pt x="2551271" y="18574"/>
                  </a:cubicBezTo>
                  <a:cubicBezTo>
                    <a:pt x="2553176" y="16669"/>
                    <a:pt x="2553176" y="14764"/>
                    <a:pt x="2555082" y="12859"/>
                  </a:cubicBezTo>
                  <a:lnTo>
                    <a:pt x="2498884" y="10954"/>
                  </a:lnTo>
                  <a:lnTo>
                    <a:pt x="2498884" y="10954"/>
                  </a:lnTo>
                  <a:lnTo>
                    <a:pt x="2498884" y="10954"/>
                  </a:lnTo>
                  <a:lnTo>
                    <a:pt x="2498884" y="10954"/>
                  </a:lnTo>
                  <a:close/>
                  <a:moveTo>
                    <a:pt x="2025491" y="10954"/>
                  </a:moveTo>
                  <a:lnTo>
                    <a:pt x="2025491" y="10954"/>
                  </a:lnTo>
                  <a:cubicBezTo>
                    <a:pt x="2023586" y="10954"/>
                    <a:pt x="2023586" y="10954"/>
                    <a:pt x="2025491" y="10954"/>
                  </a:cubicBezTo>
                  <a:lnTo>
                    <a:pt x="2012156" y="10954"/>
                  </a:lnTo>
                  <a:cubicBezTo>
                    <a:pt x="2012156" y="12859"/>
                    <a:pt x="2012156" y="14764"/>
                    <a:pt x="2012156" y="16669"/>
                  </a:cubicBezTo>
                  <a:lnTo>
                    <a:pt x="2000726" y="22384"/>
                  </a:lnTo>
                  <a:cubicBezTo>
                    <a:pt x="1993106" y="28099"/>
                    <a:pt x="1993106" y="20479"/>
                    <a:pt x="1981676" y="28099"/>
                  </a:cubicBezTo>
                  <a:cubicBezTo>
                    <a:pt x="1979771" y="30004"/>
                    <a:pt x="1977866" y="33814"/>
                    <a:pt x="1975961" y="35719"/>
                  </a:cubicBezTo>
                  <a:lnTo>
                    <a:pt x="2011204" y="35719"/>
                  </a:lnTo>
                  <a:lnTo>
                    <a:pt x="2013109" y="35719"/>
                  </a:lnTo>
                  <a:cubicBezTo>
                    <a:pt x="2013109" y="35719"/>
                    <a:pt x="2013109" y="35719"/>
                    <a:pt x="2011204" y="35719"/>
                  </a:cubicBezTo>
                  <a:lnTo>
                    <a:pt x="2032159" y="35719"/>
                  </a:lnTo>
                  <a:cubicBezTo>
                    <a:pt x="2034064" y="28099"/>
                    <a:pt x="2035969" y="18574"/>
                    <a:pt x="2037874" y="10954"/>
                  </a:cubicBezTo>
                  <a:lnTo>
                    <a:pt x="2025491" y="10954"/>
                  </a:lnTo>
                  <a:lnTo>
                    <a:pt x="2025491" y="10954"/>
                  </a:lnTo>
                  <a:lnTo>
                    <a:pt x="2025491" y="10954"/>
                  </a:lnTo>
                  <a:lnTo>
                    <a:pt x="2025491" y="10954"/>
                  </a:lnTo>
                  <a:close/>
                  <a:moveTo>
                    <a:pt x="1925479" y="10954"/>
                  </a:moveTo>
                  <a:cubicBezTo>
                    <a:pt x="1929289" y="12859"/>
                    <a:pt x="1935004" y="14764"/>
                    <a:pt x="1942624" y="16669"/>
                  </a:cubicBezTo>
                  <a:lnTo>
                    <a:pt x="1942624" y="10954"/>
                  </a:lnTo>
                  <a:lnTo>
                    <a:pt x="1936909" y="10954"/>
                  </a:lnTo>
                  <a:lnTo>
                    <a:pt x="1936909" y="10954"/>
                  </a:lnTo>
                  <a:lnTo>
                    <a:pt x="1925479" y="10954"/>
                  </a:lnTo>
                  <a:lnTo>
                    <a:pt x="1925479" y="10954"/>
                  </a:lnTo>
                  <a:lnTo>
                    <a:pt x="1925479" y="10954"/>
                  </a:lnTo>
                  <a:lnTo>
                    <a:pt x="1925479" y="10954"/>
                  </a:lnTo>
                  <a:close/>
                  <a:moveTo>
                    <a:pt x="1749266" y="10954"/>
                  </a:moveTo>
                  <a:cubicBezTo>
                    <a:pt x="1756886" y="12859"/>
                    <a:pt x="1764506" y="16669"/>
                    <a:pt x="1770221" y="16669"/>
                  </a:cubicBezTo>
                  <a:cubicBezTo>
                    <a:pt x="1762601" y="26194"/>
                    <a:pt x="1758791" y="28099"/>
                    <a:pt x="1756886" y="35719"/>
                  </a:cubicBezTo>
                  <a:lnTo>
                    <a:pt x="1783556" y="35719"/>
                  </a:lnTo>
                  <a:lnTo>
                    <a:pt x="1783556" y="28099"/>
                  </a:lnTo>
                  <a:cubicBezTo>
                    <a:pt x="1777841" y="22384"/>
                    <a:pt x="1781651" y="26194"/>
                    <a:pt x="1777841" y="16669"/>
                  </a:cubicBezTo>
                  <a:lnTo>
                    <a:pt x="1796891" y="16669"/>
                  </a:lnTo>
                  <a:cubicBezTo>
                    <a:pt x="1806416" y="30004"/>
                    <a:pt x="1804511" y="12859"/>
                    <a:pt x="1808321" y="28099"/>
                  </a:cubicBezTo>
                  <a:cubicBezTo>
                    <a:pt x="1810226" y="30004"/>
                    <a:pt x="1810226" y="31909"/>
                    <a:pt x="1812131" y="35719"/>
                  </a:cubicBezTo>
                  <a:lnTo>
                    <a:pt x="1823561" y="35719"/>
                  </a:lnTo>
                  <a:cubicBezTo>
                    <a:pt x="1821656" y="28099"/>
                    <a:pt x="1821656" y="20479"/>
                    <a:pt x="1821656" y="10954"/>
                  </a:cubicBezTo>
                  <a:lnTo>
                    <a:pt x="1821656" y="10954"/>
                  </a:lnTo>
                  <a:lnTo>
                    <a:pt x="1749266" y="10954"/>
                  </a:lnTo>
                  <a:lnTo>
                    <a:pt x="1749266" y="10954"/>
                  </a:lnTo>
                  <a:lnTo>
                    <a:pt x="1749266" y="10954"/>
                  </a:lnTo>
                  <a:lnTo>
                    <a:pt x="1749266" y="10954"/>
                  </a:lnTo>
                  <a:close/>
                  <a:moveTo>
                    <a:pt x="1575911" y="10954"/>
                  </a:moveTo>
                  <a:cubicBezTo>
                    <a:pt x="1564481" y="18574"/>
                    <a:pt x="1553051" y="28099"/>
                    <a:pt x="1543526" y="35719"/>
                  </a:cubicBezTo>
                  <a:lnTo>
                    <a:pt x="1580674" y="35719"/>
                  </a:lnTo>
                  <a:cubicBezTo>
                    <a:pt x="1594009" y="24289"/>
                    <a:pt x="1607344" y="14764"/>
                    <a:pt x="1621631" y="9049"/>
                  </a:cubicBezTo>
                  <a:lnTo>
                    <a:pt x="1575911" y="10954"/>
                  </a:lnTo>
                  <a:lnTo>
                    <a:pt x="1575911" y="10954"/>
                  </a:lnTo>
                  <a:lnTo>
                    <a:pt x="1575911" y="10954"/>
                  </a:lnTo>
                  <a:lnTo>
                    <a:pt x="1575911" y="10954"/>
                  </a:lnTo>
                  <a:close/>
                  <a:moveTo>
                    <a:pt x="1493044" y="10954"/>
                  </a:moveTo>
                  <a:cubicBezTo>
                    <a:pt x="1494949" y="16669"/>
                    <a:pt x="1498759" y="20479"/>
                    <a:pt x="1502569" y="37624"/>
                  </a:cubicBezTo>
                  <a:lnTo>
                    <a:pt x="1527334" y="37624"/>
                  </a:lnTo>
                  <a:cubicBezTo>
                    <a:pt x="1527334" y="28099"/>
                    <a:pt x="1527334" y="33814"/>
                    <a:pt x="1533049" y="18574"/>
                  </a:cubicBezTo>
                  <a:cubicBezTo>
                    <a:pt x="1519714" y="16669"/>
                    <a:pt x="1515904" y="16669"/>
                    <a:pt x="1508284" y="12859"/>
                  </a:cubicBezTo>
                  <a:lnTo>
                    <a:pt x="1508284" y="12859"/>
                  </a:lnTo>
                  <a:lnTo>
                    <a:pt x="1493044" y="10954"/>
                  </a:lnTo>
                  <a:lnTo>
                    <a:pt x="1493044" y="10954"/>
                  </a:lnTo>
                  <a:lnTo>
                    <a:pt x="1493044" y="10954"/>
                  </a:lnTo>
                  <a:lnTo>
                    <a:pt x="1493044" y="10954"/>
                  </a:lnTo>
                  <a:close/>
                  <a:moveTo>
                    <a:pt x="1266349" y="10954"/>
                  </a:moveTo>
                  <a:cubicBezTo>
                    <a:pt x="1275874" y="18574"/>
                    <a:pt x="1285399" y="28099"/>
                    <a:pt x="1298734" y="37624"/>
                  </a:cubicBezTo>
                  <a:lnTo>
                    <a:pt x="1364456" y="37624"/>
                  </a:lnTo>
                  <a:cubicBezTo>
                    <a:pt x="1370171" y="31909"/>
                    <a:pt x="1373981" y="24289"/>
                    <a:pt x="1377791" y="18574"/>
                  </a:cubicBezTo>
                  <a:cubicBezTo>
                    <a:pt x="1354931" y="24289"/>
                    <a:pt x="1356836" y="30004"/>
                    <a:pt x="1334929" y="37624"/>
                  </a:cubicBezTo>
                  <a:cubicBezTo>
                    <a:pt x="1327309" y="22384"/>
                    <a:pt x="1317784" y="20479"/>
                    <a:pt x="1310164" y="12859"/>
                  </a:cubicBezTo>
                  <a:lnTo>
                    <a:pt x="1266349" y="10954"/>
                  </a:lnTo>
                  <a:lnTo>
                    <a:pt x="1266349" y="10954"/>
                  </a:lnTo>
                  <a:lnTo>
                    <a:pt x="1266349" y="10954"/>
                  </a:lnTo>
                  <a:lnTo>
                    <a:pt x="1266349" y="10954"/>
                  </a:lnTo>
                  <a:close/>
                  <a:moveTo>
                    <a:pt x="1136809" y="10954"/>
                  </a:moveTo>
                  <a:lnTo>
                    <a:pt x="1136809" y="16669"/>
                  </a:lnTo>
                  <a:cubicBezTo>
                    <a:pt x="1132999" y="14764"/>
                    <a:pt x="1132999" y="14764"/>
                    <a:pt x="1131094" y="10954"/>
                  </a:cubicBezTo>
                  <a:lnTo>
                    <a:pt x="1125379" y="10954"/>
                  </a:lnTo>
                  <a:lnTo>
                    <a:pt x="1125379" y="10954"/>
                  </a:lnTo>
                  <a:lnTo>
                    <a:pt x="988219" y="10954"/>
                  </a:lnTo>
                  <a:cubicBezTo>
                    <a:pt x="982504" y="20479"/>
                    <a:pt x="980599" y="30004"/>
                    <a:pt x="982504" y="35719"/>
                  </a:cubicBezTo>
                  <a:lnTo>
                    <a:pt x="982504" y="35719"/>
                  </a:lnTo>
                  <a:lnTo>
                    <a:pt x="1131094" y="35719"/>
                  </a:lnTo>
                  <a:lnTo>
                    <a:pt x="1131094" y="35719"/>
                  </a:lnTo>
                  <a:lnTo>
                    <a:pt x="1131094" y="35719"/>
                  </a:lnTo>
                  <a:lnTo>
                    <a:pt x="1256824" y="35719"/>
                  </a:lnTo>
                  <a:cubicBezTo>
                    <a:pt x="1233964" y="26194"/>
                    <a:pt x="1210151" y="14764"/>
                    <a:pt x="1204436" y="10954"/>
                  </a:cubicBezTo>
                  <a:lnTo>
                    <a:pt x="1206341" y="10954"/>
                  </a:lnTo>
                  <a:lnTo>
                    <a:pt x="1136809" y="10954"/>
                  </a:lnTo>
                  <a:lnTo>
                    <a:pt x="1136809" y="10954"/>
                  </a:lnTo>
                  <a:lnTo>
                    <a:pt x="1136809" y="10954"/>
                  </a:lnTo>
                  <a:lnTo>
                    <a:pt x="1136809" y="10954"/>
                  </a:lnTo>
                  <a:close/>
                  <a:moveTo>
                    <a:pt x="911066" y="10954"/>
                  </a:moveTo>
                  <a:cubicBezTo>
                    <a:pt x="911066" y="12859"/>
                    <a:pt x="912971" y="14764"/>
                    <a:pt x="912971" y="16669"/>
                  </a:cubicBezTo>
                  <a:lnTo>
                    <a:pt x="924401" y="16669"/>
                  </a:lnTo>
                  <a:cubicBezTo>
                    <a:pt x="924401" y="14764"/>
                    <a:pt x="926306" y="12859"/>
                    <a:pt x="926306" y="10954"/>
                  </a:cubicBezTo>
                  <a:lnTo>
                    <a:pt x="911066" y="10954"/>
                  </a:lnTo>
                  <a:lnTo>
                    <a:pt x="911066" y="10954"/>
                  </a:lnTo>
                  <a:lnTo>
                    <a:pt x="911066" y="10954"/>
                  </a:lnTo>
                  <a:lnTo>
                    <a:pt x="911066" y="10954"/>
                  </a:lnTo>
                  <a:close/>
                  <a:moveTo>
                    <a:pt x="578644" y="10954"/>
                  </a:moveTo>
                  <a:cubicBezTo>
                    <a:pt x="578644" y="20479"/>
                    <a:pt x="578644" y="24289"/>
                    <a:pt x="578644" y="35719"/>
                  </a:cubicBezTo>
                  <a:lnTo>
                    <a:pt x="613886" y="35719"/>
                  </a:lnTo>
                  <a:cubicBezTo>
                    <a:pt x="617696" y="30004"/>
                    <a:pt x="617696" y="26194"/>
                    <a:pt x="640556" y="22384"/>
                  </a:cubicBezTo>
                  <a:lnTo>
                    <a:pt x="640556" y="28099"/>
                  </a:lnTo>
                  <a:cubicBezTo>
                    <a:pt x="627221" y="30004"/>
                    <a:pt x="629126" y="30004"/>
                    <a:pt x="621506" y="33814"/>
                  </a:cubicBezTo>
                  <a:cubicBezTo>
                    <a:pt x="623411" y="33814"/>
                    <a:pt x="625316" y="33814"/>
                    <a:pt x="627221" y="33814"/>
                  </a:cubicBezTo>
                  <a:lnTo>
                    <a:pt x="933926" y="33814"/>
                  </a:lnTo>
                  <a:cubicBezTo>
                    <a:pt x="935831" y="31909"/>
                    <a:pt x="935831" y="30004"/>
                    <a:pt x="937736" y="26194"/>
                  </a:cubicBezTo>
                  <a:lnTo>
                    <a:pt x="932021" y="26194"/>
                  </a:lnTo>
                  <a:cubicBezTo>
                    <a:pt x="928211" y="14764"/>
                    <a:pt x="930116" y="20479"/>
                    <a:pt x="926306" y="14764"/>
                  </a:cubicBezTo>
                  <a:cubicBezTo>
                    <a:pt x="916781" y="20479"/>
                    <a:pt x="901541" y="24289"/>
                    <a:pt x="889159" y="26194"/>
                  </a:cubicBezTo>
                  <a:lnTo>
                    <a:pt x="889159" y="7144"/>
                  </a:lnTo>
                  <a:lnTo>
                    <a:pt x="889159" y="7144"/>
                  </a:lnTo>
                  <a:lnTo>
                    <a:pt x="578644" y="10954"/>
                  </a:lnTo>
                  <a:lnTo>
                    <a:pt x="578644" y="10954"/>
                  </a:lnTo>
                  <a:lnTo>
                    <a:pt x="578644" y="10954"/>
                  </a:lnTo>
                  <a:lnTo>
                    <a:pt x="578644" y="10954"/>
                  </a:lnTo>
                  <a:close/>
                  <a:moveTo>
                    <a:pt x="563404" y="10954"/>
                  </a:moveTo>
                  <a:cubicBezTo>
                    <a:pt x="563404" y="12859"/>
                    <a:pt x="565309" y="14764"/>
                    <a:pt x="565309" y="16669"/>
                  </a:cubicBezTo>
                  <a:lnTo>
                    <a:pt x="571024" y="16669"/>
                  </a:lnTo>
                  <a:cubicBezTo>
                    <a:pt x="571024" y="14764"/>
                    <a:pt x="571024" y="12859"/>
                    <a:pt x="572929" y="10954"/>
                  </a:cubicBezTo>
                  <a:lnTo>
                    <a:pt x="563404" y="10954"/>
                  </a:lnTo>
                  <a:lnTo>
                    <a:pt x="563404" y="10954"/>
                  </a:lnTo>
                  <a:lnTo>
                    <a:pt x="563404" y="10954"/>
                  </a:lnTo>
                  <a:lnTo>
                    <a:pt x="563404" y="10954"/>
                  </a:lnTo>
                  <a:close/>
                  <a:moveTo>
                    <a:pt x="330041" y="10954"/>
                  </a:move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close/>
                  <a:moveTo>
                    <a:pt x="194786" y="10954"/>
                  </a:moveTo>
                  <a:lnTo>
                    <a:pt x="194786" y="10954"/>
                  </a:lnTo>
                  <a:lnTo>
                    <a:pt x="194786" y="10954"/>
                  </a:lnTo>
                  <a:lnTo>
                    <a:pt x="142399" y="10954"/>
                  </a:lnTo>
                  <a:lnTo>
                    <a:pt x="142399" y="16669"/>
                  </a:lnTo>
                  <a:lnTo>
                    <a:pt x="136684" y="16669"/>
                  </a:lnTo>
                  <a:lnTo>
                    <a:pt x="136684" y="10954"/>
                  </a:lnTo>
                  <a:lnTo>
                    <a:pt x="127159" y="10954"/>
                  </a:lnTo>
                  <a:cubicBezTo>
                    <a:pt x="127159" y="12859"/>
                    <a:pt x="129064" y="16669"/>
                    <a:pt x="129064" y="24289"/>
                  </a:cubicBezTo>
                  <a:cubicBezTo>
                    <a:pt x="125254" y="28099"/>
                    <a:pt x="119539" y="31909"/>
                    <a:pt x="115729" y="37624"/>
                  </a:cubicBezTo>
                  <a:lnTo>
                    <a:pt x="208121" y="37624"/>
                  </a:lnTo>
                  <a:cubicBezTo>
                    <a:pt x="211931" y="28099"/>
                    <a:pt x="215741" y="18574"/>
                    <a:pt x="219551" y="12859"/>
                  </a:cubicBezTo>
                  <a:lnTo>
                    <a:pt x="194786" y="10954"/>
                  </a:lnTo>
                  <a:lnTo>
                    <a:pt x="194786" y="10954"/>
                  </a:lnTo>
                  <a:lnTo>
                    <a:pt x="194786" y="10954"/>
                  </a:lnTo>
                  <a:lnTo>
                    <a:pt x="194786" y="10954"/>
                  </a:lnTo>
                  <a:close/>
                  <a:moveTo>
                    <a:pt x="31909" y="10954"/>
                  </a:moveTo>
                  <a:lnTo>
                    <a:pt x="31909" y="24289"/>
                  </a:lnTo>
                  <a:lnTo>
                    <a:pt x="43339" y="24289"/>
                  </a:lnTo>
                  <a:cubicBezTo>
                    <a:pt x="47149" y="16669"/>
                    <a:pt x="54769" y="12859"/>
                    <a:pt x="62389" y="10954"/>
                  </a:cubicBezTo>
                  <a:lnTo>
                    <a:pt x="31909" y="10954"/>
                  </a:lnTo>
                  <a:lnTo>
                    <a:pt x="31909" y="10954"/>
                  </a:lnTo>
                  <a:lnTo>
                    <a:pt x="31909" y="10954"/>
                  </a:lnTo>
                  <a:lnTo>
                    <a:pt x="31909" y="10954"/>
                  </a:lnTo>
                  <a:close/>
                  <a:moveTo>
                    <a:pt x="2917984" y="38576"/>
                  </a:moveTo>
                  <a:cubicBezTo>
                    <a:pt x="2914174" y="36671"/>
                    <a:pt x="2912269" y="34766"/>
                    <a:pt x="2906554" y="30956"/>
                  </a:cubicBezTo>
                  <a:cubicBezTo>
                    <a:pt x="2895124" y="36671"/>
                    <a:pt x="2898934" y="32861"/>
                    <a:pt x="2881789" y="30956"/>
                  </a:cubicBezTo>
                  <a:cubicBezTo>
                    <a:pt x="2881789" y="34766"/>
                    <a:pt x="2879884" y="36671"/>
                    <a:pt x="2879884" y="38576"/>
                  </a:cubicBezTo>
                  <a:lnTo>
                    <a:pt x="2917984" y="38576"/>
                  </a:lnTo>
                  <a:lnTo>
                    <a:pt x="2917984" y="38576"/>
                  </a:lnTo>
                  <a:lnTo>
                    <a:pt x="2917984" y="38576"/>
                  </a:lnTo>
                  <a:lnTo>
                    <a:pt x="2917984" y="38576"/>
                  </a:lnTo>
                  <a:close/>
                  <a:moveTo>
                    <a:pt x="2827496" y="38576"/>
                  </a:moveTo>
                  <a:cubicBezTo>
                    <a:pt x="2823686" y="36671"/>
                    <a:pt x="2819876" y="34766"/>
                    <a:pt x="2814161" y="30956"/>
                  </a:cubicBezTo>
                  <a:lnTo>
                    <a:pt x="2814161" y="36671"/>
                  </a:lnTo>
                  <a:lnTo>
                    <a:pt x="2808446" y="36671"/>
                  </a:lnTo>
                  <a:lnTo>
                    <a:pt x="2808446" y="36671"/>
                  </a:lnTo>
                  <a:lnTo>
                    <a:pt x="2827496" y="36671"/>
                  </a:lnTo>
                  <a:lnTo>
                    <a:pt x="2827496" y="38576"/>
                  </a:lnTo>
                  <a:lnTo>
                    <a:pt x="2827496" y="38576"/>
                  </a:lnTo>
                  <a:lnTo>
                    <a:pt x="2827496" y="38576"/>
                  </a:lnTo>
                  <a:close/>
                  <a:moveTo>
                    <a:pt x="2769394" y="38576"/>
                  </a:moveTo>
                  <a:lnTo>
                    <a:pt x="2769394" y="38576"/>
                  </a:lnTo>
                  <a:cubicBezTo>
                    <a:pt x="2769394" y="36671"/>
                    <a:pt x="2767489" y="36671"/>
                    <a:pt x="2769394" y="38576"/>
                  </a:cubicBezTo>
                  <a:lnTo>
                    <a:pt x="2769394" y="38576"/>
                  </a:lnTo>
                  <a:lnTo>
                    <a:pt x="2769394" y="38576"/>
                  </a:lnTo>
                  <a:lnTo>
                    <a:pt x="2769394" y="38576"/>
                  </a:lnTo>
                  <a:lnTo>
                    <a:pt x="2769394" y="38576"/>
                  </a:lnTo>
                  <a:close/>
                  <a:moveTo>
                    <a:pt x="1795939" y="38576"/>
                  </a:moveTo>
                  <a:lnTo>
                    <a:pt x="1795939" y="38576"/>
                  </a:lnTo>
                  <a:cubicBezTo>
                    <a:pt x="1794034" y="36671"/>
                    <a:pt x="1794034" y="36671"/>
                    <a:pt x="1795939" y="38576"/>
                  </a:cubicBezTo>
                  <a:lnTo>
                    <a:pt x="1795939" y="38576"/>
                  </a:lnTo>
                  <a:lnTo>
                    <a:pt x="1795939" y="38576"/>
                  </a:lnTo>
                  <a:lnTo>
                    <a:pt x="1795939" y="38576"/>
                  </a:lnTo>
                  <a:lnTo>
                    <a:pt x="1795939" y="38576"/>
                  </a:lnTo>
                  <a:close/>
                  <a:moveTo>
                    <a:pt x="1720691" y="38576"/>
                  </a:moveTo>
                  <a:lnTo>
                    <a:pt x="1720691" y="25241"/>
                  </a:lnTo>
                  <a:lnTo>
                    <a:pt x="1677829" y="25241"/>
                  </a:lnTo>
                  <a:lnTo>
                    <a:pt x="1677829" y="38576"/>
                  </a:lnTo>
                  <a:lnTo>
                    <a:pt x="1720691" y="38576"/>
                  </a:lnTo>
                  <a:lnTo>
                    <a:pt x="1720691" y="38576"/>
                  </a:lnTo>
                  <a:lnTo>
                    <a:pt x="1720691" y="38576"/>
                  </a:lnTo>
                  <a:lnTo>
                    <a:pt x="1720691" y="38576"/>
                  </a:lnTo>
                  <a:close/>
                  <a:moveTo>
                    <a:pt x="1649254" y="38576"/>
                  </a:moveTo>
                  <a:cubicBezTo>
                    <a:pt x="1647349" y="29051"/>
                    <a:pt x="1643539" y="23336"/>
                    <a:pt x="1620679" y="19526"/>
                  </a:cubicBezTo>
                  <a:cubicBezTo>
                    <a:pt x="1616869" y="25241"/>
                    <a:pt x="1611154" y="30956"/>
                    <a:pt x="1605439" y="38576"/>
                  </a:cubicBezTo>
                  <a:lnTo>
                    <a:pt x="1649254" y="38576"/>
                  </a:lnTo>
                  <a:lnTo>
                    <a:pt x="1649254" y="38576"/>
                  </a:lnTo>
                  <a:lnTo>
                    <a:pt x="1649254" y="38576"/>
                  </a:lnTo>
                  <a:lnTo>
                    <a:pt x="1649254" y="38576"/>
                  </a:lnTo>
                  <a:close/>
                  <a:moveTo>
                    <a:pt x="1431131" y="38576"/>
                  </a:moveTo>
                  <a:cubicBezTo>
                    <a:pt x="1423511" y="30956"/>
                    <a:pt x="1415891" y="25241"/>
                    <a:pt x="1404461" y="19526"/>
                  </a:cubicBezTo>
                  <a:lnTo>
                    <a:pt x="1404461" y="25241"/>
                  </a:lnTo>
                  <a:cubicBezTo>
                    <a:pt x="1400651" y="29051"/>
                    <a:pt x="1396841" y="34766"/>
                    <a:pt x="1394936" y="38576"/>
                  </a:cubicBezTo>
                  <a:lnTo>
                    <a:pt x="1431131" y="38576"/>
                  </a:lnTo>
                  <a:lnTo>
                    <a:pt x="1431131" y="38576"/>
                  </a:lnTo>
                  <a:lnTo>
                    <a:pt x="1431131" y="38576"/>
                  </a:lnTo>
                  <a:lnTo>
                    <a:pt x="1431131" y="38576"/>
                  </a:lnTo>
                  <a:close/>
                  <a:moveTo>
                    <a:pt x="416719" y="38576"/>
                  </a:moveTo>
                  <a:cubicBezTo>
                    <a:pt x="414814" y="34766"/>
                    <a:pt x="412909" y="29051"/>
                    <a:pt x="411004" y="25241"/>
                  </a:cubicBezTo>
                  <a:cubicBezTo>
                    <a:pt x="375761" y="36671"/>
                    <a:pt x="360521" y="25241"/>
                    <a:pt x="324326" y="19526"/>
                  </a:cubicBezTo>
                  <a:lnTo>
                    <a:pt x="324326" y="30956"/>
                  </a:lnTo>
                  <a:cubicBezTo>
                    <a:pt x="330041" y="34766"/>
                    <a:pt x="333851" y="36671"/>
                    <a:pt x="335756" y="38576"/>
                  </a:cubicBezTo>
                  <a:lnTo>
                    <a:pt x="364331" y="38576"/>
                  </a:lnTo>
                  <a:lnTo>
                    <a:pt x="366236" y="38576"/>
                  </a:lnTo>
                  <a:cubicBezTo>
                    <a:pt x="366236" y="38576"/>
                    <a:pt x="366236" y="38576"/>
                    <a:pt x="364331" y="38576"/>
                  </a:cubicBezTo>
                  <a:lnTo>
                    <a:pt x="416719" y="38576"/>
                  </a:lnTo>
                  <a:lnTo>
                    <a:pt x="416719" y="38576"/>
                  </a:lnTo>
                  <a:lnTo>
                    <a:pt x="416719" y="38576"/>
                  </a:lnTo>
                  <a:lnTo>
                    <a:pt x="416719" y="38576"/>
                  </a:lnTo>
                  <a:close/>
                  <a:moveTo>
                    <a:pt x="323374" y="38576"/>
                  </a:moveTo>
                  <a:cubicBezTo>
                    <a:pt x="319564" y="29051"/>
                    <a:pt x="313849" y="21431"/>
                    <a:pt x="292894" y="19526"/>
                  </a:cubicBezTo>
                  <a:cubicBezTo>
                    <a:pt x="290989" y="27146"/>
                    <a:pt x="290989" y="32861"/>
                    <a:pt x="289084" y="38576"/>
                  </a:cubicBezTo>
                  <a:lnTo>
                    <a:pt x="323374" y="38576"/>
                  </a:lnTo>
                  <a:lnTo>
                    <a:pt x="323374" y="38576"/>
                  </a:lnTo>
                  <a:lnTo>
                    <a:pt x="323374" y="38576"/>
                  </a:lnTo>
                  <a:lnTo>
                    <a:pt x="323374" y="38576"/>
                  </a:lnTo>
                  <a:close/>
                  <a:moveTo>
                    <a:pt x="26194" y="38576"/>
                  </a:moveTo>
                  <a:cubicBezTo>
                    <a:pt x="28099" y="34766"/>
                    <a:pt x="30004" y="30956"/>
                    <a:pt x="31909" y="25241"/>
                  </a:cubicBezTo>
                  <a:cubicBezTo>
                    <a:pt x="20479" y="21431"/>
                    <a:pt x="26194" y="23336"/>
                    <a:pt x="20479" y="19526"/>
                  </a:cubicBezTo>
                  <a:cubicBezTo>
                    <a:pt x="12859" y="27146"/>
                    <a:pt x="9049" y="30956"/>
                    <a:pt x="7144" y="38576"/>
                  </a:cubicBezTo>
                  <a:lnTo>
                    <a:pt x="26194" y="38576"/>
                  </a:lnTo>
                  <a:lnTo>
                    <a:pt x="26194" y="38576"/>
                  </a:lnTo>
                  <a:lnTo>
                    <a:pt x="26194" y="38576"/>
                  </a:lnTo>
                  <a:lnTo>
                    <a:pt x="26194" y="38576"/>
                  </a:lnTo>
                  <a:close/>
                  <a:moveTo>
                    <a:pt x="2596039" y="30956"/>
                  </a:moveTo>
                  <a:lnTo>
                    <a:pt x="2584609" y="30956"/>
                  </a:lnTo>
                  <a:lnTo>
                    <a:pt x="2584609" y="36671"/>
                  </a:lnTo>
                  <a:cubicBezTo>
                    <a:pt x="2594134" y="32861"/>
                    <a:pt x="2590324" y="36671"/>
                    <a:pt x="2596039" y="30956"/>
                  </a:cubicBezTo>
                  <a:lnTo>
                    <a:pt x="2596039" y="30956"/>
                  </a:lnTo>
                  <a:lnTo>
                    <a:pt x="2596039" y="30956"/>
                  </a:lnTo>
                  <a:lnTo>
                    <a:pt x="2596039" y="30956"/>
                  </a:lnTo>
                  <a:close/>
                  <a:moveTo>
                    <a:pt x="1931194" y="17621"/>
                  </a:moveTo>
                  <a:lnTo>
                    <a:pt x="1900714" y="17621"/>
                  </a:lnTo>
                  <a:lnTo>
                    <a:pt x="1900714" y="23336"/>
                  </a:lnTo>
                  <a:cubicBezTo>
                    <a:pt x="1919764" y="34766"/>
                    <a:pt x="1936909" y="46196"/>
                    <a:pt x="1931194" y="17621"/>
                  </a:cubicBezTo>
                  <a:lnTo>
                    <a:pt x="1931194" y="17621"/>
                  </a:lnTo>
                  <a:lnTo>
                    <a:pt x="1931194" y="17621"/>
                  </a:lnTo>
                  <a:lnTo>
                    <a:pt x="1931194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80B0BF61-EB21-4F6D-B574-F7EAD04B5DDC}"/>
                </a:ext>
              </a:extLst>
            </p:cNvPr>
            <p:cNvSpPr/>
            <p:nvPr/>
          </p:nvSpPr>
          <p:spPr>
            <a:xfrm>
              <a:off x="1709261" y="4966772"/>
              <a:ext cx="3181350" cy="66675"/>
            </a:xfrm>
            <a:custGeom>
              <a:avLst/>
              <a:gdLst>
                <a:gd name="connsiteX0" fmla="*/ 2568416 w 3181350"/>
                <a:gd name="connsiteY0" fmla="*/ 9049 h 66675"/>
                <a:gd name="connsiteX1" fmla="*/ 2655094 w 3181350"/>
                <a:gd name="connsiteY1" fmla="*/ 61436 h 66675"/>
                <a:gd name="connsiteX2" fmla="*/ 2734151 w 3181350"/>
                <a:gd name="connsiteY2" fmla="*/ 61436 h 66675"/>
                <a:gd name="connsiteX3" fmla="*/ 2739866 w 3181350"/>
                <a:gd name="connsiteY3" fmla="*/ 55721 h 66675"/>
                <a:gd name="connsiteX4" fmla="*/ 2720816 w 3181350"/>
                <a:gd name="connsiteY4" fmla="*/ 50006 h 66675"/>
                <a:gd name="connsiteX5" fmla="*/ 2726532 w 3181350"/>
                <a:gd name="connsiteY5" fmla="*/ 38576 h 66675"/>
                <a:gd name="connsiteX6" fmla="*/ 2689384 w 3181350"/>
                <a:gd name="connsiteY6" fmla="*/ 19526 h 66675"/>
                <a:gd name="connsiteX7" fmla="*/ 2677954 w 3181350"/>
                <a:gd name="connsiteY7" fmla="*/ 38576 h 66675"/>
                <a:gd name="connsiteX8" fmla="*/ 2627471 w 3181350"/>
                <a:gd name="connsiteY8" fmla="*/ 38576 h 66675"/>
                <a:gd name="connsiteX9" fmla="*/ 2633186 w 3181350"/>
                <a:gd name="connsiteY9" fmla="*/ 13811 h 66675"/>
                <a:gd name="connsiteX10" fmla="*/ 2708434 w 3181350"/>
                <a:gd name="connsiteY10" fmla="*/ 13811 h 66675"/>
                <a:gd name="connsiteX11" fmla="*/ 2717959 w 3181350"/>
                <a:gd name="connsiteY11" fmla="*/ 11906 h 66675"/>
                <a:gd name="connsiteX12" fmla="*/ 2568416 w 3181350"/>
                <a:gd name="connsiteY12" fmla="*/ 9049 h 66675"/>
                <a:gd name="connsiteX13" fmla="*/ 2568416 w 3181350"/>
                <a:gd name="connsiteY13" fmla="*/ 9049 h 66675"/>
                <a:gd name="connsiteX14" fmla="*/ 2568416 w 3181350"/>
                <a:gd name="connsiteY14" fmla="*/ 9049 h 66675"/>
                <a:gd name="connsiteX15" fmla="*/ 2568416 w 3181350"/>
                <a:gd name="connsiteY15" fmla="*/ 9049 h 66675"/>
                <a:gd name="connsiteX16" fmla="*/ 2446496 w 3181350"/>
                <a:gd name="connsiteY16" fmla="*/ 9049 h 66675"/>
                <a:gd name="connsiteX17" fmla="*/ 2461736 w 3181350"/>
                <a:gd name="connsiteY17" fmla="*/ 18574 h 66675"/>
                <a:gd name="connsiteX18" fmla="*/ 2456021 w 3181350"/>
                <a:gd name="connsiteY18" fmla="*/ 30004 h 66675"/>
                <a:gd name="connsiteX19" fmla="*/ 2411254 w 3181350"/>
                <a:gd name="connsiteY19" fmla="*/ 9049 h 66675"/>
                <a:gd name="connsiteX20" fmla="*/ 2364582 w 3181350"/>
                <a:gd name="connsiteY20" fmla="*/ 9049 h 66675"/>
                <a:gd name="connsiteX21" fmla="*/ 2441734 w 3181350"/>
                <a:gd name="connsiteY21" fmla="*/ 24289 h 66675"/>
                <a:gd name="connsiteX22" fmla="*/ 2447449 w 3181350"/>
                <a:gd name="connsiteY22" fmla="*/ 49054 h 66675"/>
                <a:gd name="connsiteX23" fmla="*/ 2472214 w 3181350"/>
                <a:gd name="connsiteY23" fmla="*/ 43339 h 66675"/>
                <a:gd name="connsiteX24" fmla="*/ 2476024 w 3181350"/>
                <a:gd name="connsiteY24" fmla="*/ 62389 h 66675"/>
                <a:gd name="connsiteX25" fmla="*/ 2532221 w 3181350"/>
                <a:gd name="connsiteY25" fmla="*/ 62389 h 66675"/>
                <a:gd name="connsiteX26" fmla="*/ 2541746 w 3181350"/>
                <a:gd name="connsiteY26" fmla="*/ 20479 h 66675"/>
                <a:gd name="connsiteX27" fmla="*/ 2556986 w 3181350"/>
                <a:gd name="connsiteY27" fmla="*/ 10954 h 66675"/>
                <a:gd name="connsiteX28" fmla="*/ 2446496 w 3181350"/>
                <a:gd name="connsiteY28" fmla="*/ 9049 h 66675"/>
                <a:gd name="connsiteX29" fmla="*/ 2446496 w 3181350"/>
                <a:gd name="connsiteY29" fmla="*/ 9049 h 66675"/>
                <a:gd name="connsiteX30" fmla="*/ 2446496 w 3181350"/>
                <a:gd name="connsiteY30" fmla="*/ 9049 h 66675"/>
                <a:gd name="connsiteX31" fmla="*/ 2446496 w 3181350"/>
                <a:gd name="connsiteY31" fmla="*/ 9049 h 66675"/>
                <a:gd name="connsiteX32" fmla="*/ 2170271 w 3181350"/>
                <a:gd name="connsiteY32" fmla="*/ 9049 h 66675"/>
                <a:gd name="connsiteX33" fmla="*/ 2200751 w 3181350"/>
                <a:gd name="connsiteY33" fmla="*/ 18574 h 66675"/>
                <a:gd name="connsiteX34" fmla="*/ 2204561 w 3181350"/>
                <a:gd name="connsiteY34" fmla="*/ 9049 h 66675"/>
                <a:gd name="connsiteX35" fmla="*/ 2170271 w 3181350"/>
                <a:gd name="connsiteY35" fmla="*/ 9049 h 66675"/>
                <a:gd name="connsiteX36" fmla="*/ 2170271 w 3181350"/>
                <a:gd name="connsiteY36" fmla="*/ 9049 h 66675"/>
                <a:gd name="connsiteX37" fmla="*/ 2170271 w 3181350"/>
                <a:gd name="connsiteY37" fmla="*/ 9049 h 66675"/>
                <a:gd name="connsiteX38" fmla="*/ 2170271 w 3181350"/>
                <a:gd name="connsiteY38" fmla="*/ 9049 h 66675"/>
                <a:gd name="connsiteX39" fmla="*/ 1955959 w 3181350"/>
                <a:gd name="connsiteY39" fmla="*/ 9049 h 66675"/>
                <a:gd name="connsiteX40" fmla="*/ 1957864 w 3181350"/>
                <a:gd name="connsiteY40" fmla="*/ 30004 h 66675"/>
                <a:gd name="connsiteX41" fmla="*/ 1982629 w 3181350"/>
                <a:gd name="connsiteY41" fmla="*/ 30004 h 66675"/>
                <a:gd name="connsiteX42" fmla="*/ 1988344 w 3181350"/>
                <a:gd name="connsiteY42" fmla="*/ 60484 h 66675"/>
                <a:gd name="connsiteX43" fmla="*/ 2001679 w 3181350"/>
                <a:gd name="connsiteY43" fmla="*/ 60484 h 66675"/>
                <a:gd name="connsiteX44" fmla="*/ 2007394 w 3181350"/>
                <a:gd name="connsiteY44" fmla="*/ 35719 h 66675"/>
                <a:gd name="connsiteX45" fmla="*/ 2001679 w 3181350"/>
                <a:gd name="connsiteY45" fmla="*/ 60484 h 66675"/>
                <a:gd name="connsiteX46" fmla="*/ 2013109 w 3181350"/>
                <a:gd name="connsiteY46" fmla="*/ 60484 h 66675"/>
                <a:gd name="connsiteX47" fmla="*/ 2007394 w 3181350"/>
                <a:gd name="connsiteY47" fmla="*/ 18574 h 66675"/>
                <a:gd name="connsiteX48" fmla="*/ 2003584 w 3181350"/>
                <a:gd name="connsiteY48" fmla="*/ 10954 h 66675"/>
                <a:gd name="connsiteX49" fmla="*/ 1955959 w 3181350"/>
                <a:gd name="connsiteY49" fmla="*/ 9049 h 66675"/>
                <a:gd name="connsiteX50" fmla="*/ 1955959 w 3181350"/>
                <a:gd name="connsiteY50" fmla="*/ 9049 h 66675"/>
                <a:gd name="connsiteX51" fmla="*/ 1955959 w 3181350"/>
                <a:gd name="connsiteY51" fmla="*/ 9049 h 66675"/>
                <a:gd name="connsiteX52" fmla="*/ 1955959 w 3181350"/>
                <a:gd name="connsiteY52" fmla="*/ 9049 h 66675"/>
                <a:gd name="connsiteX53" fmla="*/ 1909286 w 3181350"/>
                <a:gd name="connsiteY53" fmla="*/ 9049 h 66675"/>
                <a:gd name="connsiteX54" fmla="*/ 1920716 w 3181350"/>
                <a:gd name="connsiteY54" fmla="*/ 18574 h 66675"/>
                <a:gd name="connsiteX55" fmla="*/ 1920716 w 3181350"/>
                <a:gd name="connsiteY55" fmla="*/ 12859 h 66675"/>
                <a:gd name="connsiteX56" fmla="*/ 1924526 w 3181350"/>
                <a:gd name="connsiteY56" fmla="*/ 10954 h 66675"/>
                <a:gd name="connsiteX57" fmla="*/ 1909286 w 3181350"/>
                <a:gd name="connsiteY57" fmla="*/ 9049 h 66675"/>
                <a:gd name="connsiteX58" fmla="*/ 1909286 w 3181350"/>
                <a:gd name="connsiteY58" fmla="*/ 9049 h 66675"/>
                <a:gd name="connsiteX59" fmla="*/ 1909286 w 3181350"/>
                <a:gd name="connsiteY59" fmla="*/ 9049 h 66675"/>
                <a:gd name="connsiteX60" fmla="*/ 1909286 w 3181350"/>
                <a:gd name="connsiteY60" fmla="*/ 9049 h 66675"/>
                <a:gd name="connsiteX61" fmla="*/ 1741646 w 3181350"/>
                <a:gd name="connsiteY61" fmla="*/ 9049 h 66675"/>
                <a:gd name="connsiteX62" fmla="*/ 1741646 w 3181350"/>
                <a:gd name="connsiteY62" fmla="*/ 18574 h 66675"/>
                <a:gd name="connsiteX63" fmla="*/ 1729264 w 3181350"/>
                <a:gd name="connsiteY63" fmla="*/ 18574 h 66675"/>
                <a:gd name="connsiteX64" fmla="*/ 1729264 w 3181350"/>
                <a:gd name="connsiteY64" fmla="*/ 12859 h 66675"/>
                <a:gd name="connsiteX65" fmla="*/ 1734979 w 3181350"/>
                <a:gd name="connsiteY65" fmla="*/ 10954 h 66675"/>
                <a:gd name="connsiteX66" fmla="*/ 1702594 w 3181350"/>
                <a:gd name="connsiteY66" fmla="*/ 10954 h 66675"/>
                <a:gd name="connsiteX67" fmla="*/ 1704499 w 3181350"/>
                <a:gd name="connsiteY67" fmla="*/ 26194 h 66675"/>
                <a:gd name="connsiteX68" fmla="*/ 1715929 w 3181350"/>
                <a:gd name="connsiteY68" fmla="*/ 20479 h 66675"/>
                <a:gd name="connsiteX69" fmla="*/ 1715929 w 3181350"/>
                <a:gd name="connsiteY69" fmla="*/ 26194 h 66675"/>
                <a:gd name="connsiteX70" fmla="*/ 1673066 w 3181350"/>
                <a:gd name="connsiteY70" fmla="*/ 45244 h 66675"/>
                <a:gd name="connsiteX71" fmla="*/ 1661636 w 3181350"/>
                <a:gd name="connsiteY71" fmla="*/ 39529 h 66675"/>
                <a:gd name="connsiteX72" fmla="*/ 1648301 w 3181350"/>
                <a:gd name="connsiteY72" fmla="*/ 12859 h 66675"/>
                <a:gd name="connsiteX73" fmla="*/ 1513046 w 3181350"/>
                <a:gd name="connsiteY73" fmla="*/ 12859 h 66675"/>
                <a:gd name="connsiteX74" fmla="*/ 1550194 w 3181350"/>
                <a:gd name="connsiteY74" fmla="*/ 28099 h 66675"/>
                <a:gd name="connsiteX75" fmla="*/ 1612106 w 3181350"/>
                <a:gd name="connsiteY75" fmla="*/ 22384 h 66675"/>
                <a:gd name="connsiteX76" fmla="*/ 1617821 w 3181350"/>
                <a:gd name="connsiteY76" fmla="*/ 22384 h 66675"/>
                <a:gd name="connsiteX77" fmla="*/ 1617821 w 3181350"/>
                <a:gd name="connsiteY77" fmla="*/ 28099 h 66675"/>
                <a:gd name="connsiteX78" fmla="*/ 1554004 w 3181350"/>
                <a:gd name="connsiteY78" fmla="*/ 64294 h 66675"/>
                <a:gd name="connsiteX79" fmla="*/ 1598771 w 3181350"/>
                <a:gd name="connsiteY79" fmla="*/ 64294 h 66675"/>
                <a:gd name="connsiteX80" fmla="*/ 1623536 w 3181350"/>
                <a:gd name="connsiteY80" fmla="*/ 58579 h 66675"/>
                <a:gd name="connsiteX81" fmla="*/ 1726406 w 3181350"/>
                <a:gd name="connsiteY81" fmla="*/ 64294 h 66675"/>
                <a:gd name="connsiteX82" fmla="*/ 1797844 w 3181350"/>
                <a:gd name="connsiteY82" fmla="*/ 64294 h 66675"/>
                <a:gd name="connsiteX83" fmla="*/ 1850231 w 3181350"/>
                <a:gd name="connsiteY83" fmla="*/ 11906 h 66675"/>
                <a:gd name="connsiteX84" fmla="*/ 1741646 w 3181350"/>
                <a:gd name="connsiteY84" fmla="*/ 9049 h 66675"/>
                <a:gd name="connsiteX85" fmla="*/ 1741646 w 3181350"/>
                <a:gd name="connsiteY85" fmla="*/ 9049 h 66675"/>
                <a:gd name="connsiteX86" fmla="*/ 1741646 w 3181350"/>
                <a:gd name="connsiteY86" fmla="*/ 9049 h 66675"/>
                <a:gd name="connsiteX87" fmla="*/ 1741646 w 3181350"/>
                <a:gd name="connsiteY87" fmla="*/ 9049 h 66675"/>
                <a:gd name="connsiteX88" fmla="*/ 1393031 w 3181350"/>
                <a:gd name="connsiteY88" fmla="*/ 9049 h 66675"/>
                <a:gd name="connsiteX89" fmla="*/ 1410176 w 3181350"/>
                <a:gd name="connsiteY89" fmla="*/ 18574 h 66675"/>
                <a:gd name="connsiteX90" fmla="*/ 1406366 w 3181350"/>
                <a:gd name="connsiteY90" fmla="*/ 9049 h 66675"/>
                <a:gd name="connsiteX91" fmla="*/ 1393031 w 3181350"/>
                <a:gd name="connsiteY91" fmla="*/ 9049 h 66675"/>
                <a:gd name="connsiteX92" fmla="*/ 1393031 w 3181350"/>
                <a:gd name="connsiteY92" fmla="*/ 9049 h 66675"/>
                <a:gd name="connsiteX93" fmla="*/ 1393031 w 3181350"/>
                <a:gd name="connsiteY93" fmla="*/ 9049 h 66675"/>
                <a:gd name="connsiteX94" fmla="*/ 1393031 w 3181350"/>
                <a:gd name="connsiteY94" fmla="*/ 9049 h 66675"/>
                <a:gd name="connsiteX95" fmla="*/ 1236821 w 3181350"/>
                <a:gd name="connsiteY95" fmla="*/ 9049 h 66675"/>
                <a:gd name="connsiteX96" fmla="*/ 1236821 w 3181350"/>
                <a:gd name="connsiteY96" fmla="*/ 10954 h 66675"/>
                <a:gd name="connsiteX97" fmla="*/ 1253966 w 3181350"/>
                <a:gd name="connsiteY97" fmla="*/ 9049 h 66675"/>
                <a:gd name="connsiteX98" fmla="*/ 1236821 w 3181350"/>
                <a:gd name="connsiteY98" fmla="*/ 9049 h 66675"/>
                <a:gd name="connsiteX99" fmla="*/ 1236821 w 3181350"/>
                <a:gd name="connsiteY99" fmla="*/ 9049 h 66675"/>
                <a:gd name="connsiteX100" fmla="*/ 1236821 w 3181350"/>
                <a:gd name="connsiteY100" fmla="*/ 9049 h 66675"/>
                <a:gd name="connsiteX101" fmla="*/ 1236821 w 3181350"/>
                <a:gd name="connsiteY101" fmla="*/ 9049 h 66675"/>
                <a:gd name="connsiteX102" fmla="*/ 1169194 w 3181350"/>
                <a:gd name="connsiteY102" fmla="*/ 9049 h 66675"/>
                <a:gd name="connsiteX103" fmla="*/ 1169194 w 3181350"/>
                <a:gd name="connsiteY103" fmla="*/ 18574 h 66675"/>
                <a:gd name="connsiteX104" fmla="*/ 1163479 w 3181350"/>
                <a:gd name="connsiteY104" fmla="*/ 18574 h 66675"/>
                <a:gd name="connsiteX105" fmla="*/ 1163479 w 3181350"/>
                <a:gd name="connsiteY105" fmla="*/ 9049 h 66675"/>
                <a:gd name="connsiteX106" fmla="*/ 1099661 w 3181350"/>
                <a:gd name="connsiteY106" fmla="*/ 9049 h 66675"/>
                <a:gd name="connsiteX107" fmla="*/ 1095851 w 3181350"/>
                <a:gd name="connsiteY107" fmla="*/ 10954 h 66675"/>
                <a:gd name="connsiteX108" fmla="*/ 1097756 w 3181350"/>
                <a:gd name="connsiteY108" fmla="*/ 9049 h 66675"/>
                <a:gd name="connsiteX109" fmla="*/ 977741 w 3181350"/>
                <a:gd name="connsiteY109" fmla="*/ 9049 h 66675"/>
                <a:gd name="connsiteX110" fmla="*/ 977741 w 3181350"/>
                <a:gd name="connsiteY110" fmla="*/ 10954 h 66675"/>
                <a:gd name="connsiteX111" fmla="*/ 983456 w 3181350"/>
                <a:gd name="connsiteY111" fmla="*/ 41434 h 66675"/>
                <a:gd name="connsiteX112" fmla="*/ 964406 w 3181350"/>
                <a:gd name="connsiteY112" fmla="*/ 58579 h 66675"/>
                <a:gd name="connsiteX113" fmla="*/ 1101566 w 3181350"/>
                <a:gd name="connsiteY113" fmla="*/ 58579 h 66675"/>
                <a:gd name="connsiteX114" fmla="*/ 1112996 w 3181350"/>
                <a:gd name="connsiteY114" fmla="*/ 52864 h 66675"/>
                <a:gd name="connsiteX115" fmla="*/ 1112996 w 3181350"/>
                <a:gd name="connsiteY115" fmla="*/ 58579 h 66675"/>
                <a:gd name="connsiteX116" fmla="*/ 1184434 w 3181350"/>
                <a:gd name="connsiteY116" fmla="*/ 58579 h 66675"/>
                <a:gd name="connsiteX117" fmla="*/ 1225391 w 3181350"/>
                <a:gd name="connsiteY117" fmla="*/ 41434 h 66675"/>
                <a:gd name="connsiteX118" fmla="*/ 1244441 w 3181350"/>
                <a:gd name="connsiteY118" fmla="*/ 60484 h 66675"/>
                <a:gd name="connsiteX119" fmla="*/ 1287304 w 3181350"/>
                <a:gd name="connsiteY119" fmla="*/ 60484 h 66675"/>
                <a:gd name="connsiteX120" fmla="*/ 1275874 w 3181350"/>
                <a:gd name="connsiteY120" fmla="*/ 49054 h 66675"/>
                <a:gd name="connsiteX121" fmla="*/ 1287304 w 3181350"/>
                <a:gd name="connsiteY121" fmla="*/ 49054 h 66675"/>
                <a:gd name="connsiteX122" fmla="*/ 1312069 w 3181350"/>
                <a:gd name="connsiteY122" fmla="*/ 43339 h 66675"/>
                <a:gd name="connsiteX123" fmla="*/ 1300639 w 3181350"/>
                <a:gd name="connsiteY123" fmla="*/ 43339 h 66675"/>
                <a:gd name="connsiteX124" fmla="*/ 1190149 w 3181350"/>
                <a:gd name="connsiteY124" fmla="*/ 10954 h 66675"/>
                <a:gd name="connsiteX125" fmla="*/ 1169194 w 3181350"/>
                <a:gd name="connsiteY125" fmla="*/ 9049 h 66675"/>
                <a:gd name="connsiteX126" fmla="*/ 1169194 w 3181350"/>
                <a:gd name="connsiteY126" fmla="*/ 9049 h 66675"/>
                <a:gd name="connsiteX127" fmla="*/ 1169194 w 3181350"/>
                <a:gd name="connsiteY127" fmla="*/ 9049 h 66675"/>
                <a:gd name="connsiteX128" fmla="*/ 1169194 w 3181350"/>
                <a:gd name="connsiteY128" fmla="*/ 9049 h 66675"/>
                <a:gd name="connsiteX129" fmla="*/ 937736 w 3181350"/>
                <a:gd name="connsiteY129" fmla="*/ 9049 h 66675"/>
                <a:gd name="connsiteX130" fmla="*/ 945356 w 3181350"/>
                <a:gd name="connsiteY130" fmla="*/ 10954 h 66675"/>
                <a:gd name="connsiteX131" fmla="*/ 964406 w 3181350"/>
                <a:gd name="connsiteY131" fmla="*/ 22384 h 66675"/>
                <a:gd name="connsiteX132" fmla="*/ 970121 w 3181350"/>
                <a:gd name="connsiteY132" fmla="*/ 7144 h 66675"/>
                <a:gd name="connsiteX133" fmla="*/ 937736 w 3181350"/>
                <a:gd name="connsiteY133" fmla="*/ 9049 h 66675"/>
                <a:gd name="connsiteX134" fmla="*/ 937736 w 3181350"/>
                <a:gd name="connsiteY134" fmla="*/ 9049 h 66675"/>
                <a:gd name="connsiteX135" fmla="*/ 937736 w 3181350"/>
                <a:gd name="connsiteY135" fmla="*/ 9049 h 66675"/>
                <a:gd name="connsiteX136" fmla="*/ 937736 w 3181350"/>
                <a:gd name="connsiteY136" fmla="*/ 9049 h 66675"/>
                <a:gd name="connsiteX137" fmla="*/ 894874 w 3181350"/>
                <a:gd name="connsiteY137" fmla="*/ 9049 h 66675"/>
                <a:gd name="connsiteX138" fmla="*/ 827246 w 3181350"/>
                <a:gd name="connsiteY138" fmla="*/ 24289 h 66675"/>
                <a:gd name="connsiteX139" fmla="*/ 832961 w 3181350"/>
                <a:gd name="connsiteY139" fmla="*/ 30004 h 66675"/>
                <a:gd name="connsiteX140" fmla="*/ 813911 w 3181350"/>
                <a:gd name="connsiteY140" fmla="*/ 41434 h 66675"/>
                <a:gd name="connsiteX141" fmla="*/ 789146 w 3181350"/>
                <a:gd name="connsiteY141" fmla="*/ 16669 h 66675"/>
                <a:gd name="connsiteX142" fmla="*/ 738664 w 3181350"/>
                <a:gd name="connsiteY142" fmla="*/ 22384 h 66675"/>
                <a:gd name="connsiteX143" fmla="*/ 732949 w 3181350"/>
                <a:gd name="connsiteY143" fmla="*/ 7144 h 66675"/>
                <a:gd name="connsiteX144" fmla="*/ 524351 w 3181350"/>
                <a:gd name="connsiteY144" fmla="*/ 7144 h 66675"/>
                <a:gd name="connsiteX145" fmla="*/ 522446 w 3181350"/>
                <a:gd name="connsiteY145" fmla="*/ 22384 h 66675"/>
                <a:gd name="connsiteX146" fmla="*/ 528161 w 3181350"/>
                <a:gd name="connsiteY146" fmla="*/ 22384 h 66675"/>
                <a:gd name="connsiteX147" fmla="*/ 547211 w 3181350"/>
                <a:gd name="connsiteY147" fmla="*/ 10954 h 66675"/>
                <a:gd name="connsiteX148" fmla="*/ 552926 w 3181350"/>
                <a:gd name="connsiteY148" fmla="*/ 10954 h 66675"/>
                <a:gd name="connsiteX149" fmla="*/ 528161 w 3181350"/>
                <a:gd name="connsiteY149" fmla="*/ 41434 h 66675"/>
                <a:gd name="connsiteX150" fmla="*/ 537686 w 3181350"/>
                <a:gd name="connsiteY150" fmla="*/ 58579 h 66675"/>
                <a:gd name="connsiteX151" fmla="*/ 547211 w 3181350"/>
                <a:gd name="connsiteY151" fmla="*/ 58579 h 66675"/>
                <a:gd name="connsiteX152" fmla="*/ 552926 w 3181350"/>
                <a:gd name="connsiteY152" fmla="*/ 47149 h 66675"/>
                <a:gd name="connsiteX153" fmla="*/ 552926 w 3181350"/>
                <a:gd name="connsiteY153" fmla="*/ 58579 h 66675"/>
                <a:gd name="connsiteX154" fmla="*/ 864394 w 3181350"/>
                <a:gd name="connsiteY154" fmla="*/ 58579 h 66675"/>
                <a:gd name="connsiteX155" fmla="*/ 881539 w 3181350"/>
                <a:gd name="connsiteY155" fmla="*/ 41434 h 66675"/>
                <a:gd name="connsiteX156" fmla="*/ 885349 w 3181350"/>
                <a:gd name="connsiteY156" fmla="*/ 60484 h 66675"/>
                <a:gd name="connsiteX157" fmla="*/ 902494 w 3181350"/>
                <a:gd name="connsiteY157" fmla="*/ 60484 h 66675"/>
                <a:gd name="connsiteX158" fmla="*/ 921544 w 3181350"/>
                <a:gd name="connsiteY158" fmla="*/ 8096 h 66675"/>
                <a:gd name="connsiteX159" fmla="*/ 894874 w 3181350"/>
                <a:gd name="connsiteY159" fmla="*/ 8096 h 66675"/>
                <a:gd name="connsiteX160" fmla="*/ 894874 w 3181350"/>
                <a:gd name="connsiteY160" fmla="*/ 9049 h 66675"/>
                <a:gd name="connsiteX161" fmla="*/ 894874 w 3181350"/>
                <a:gd name="connsiteY161" fmla="*/ 9049 h 66675"/>
                <a:gd name="connsiteX162" fmla="*/ 894874 w 3181350"/>
                <a:gd name="connsiteY162" fmla="*/ 9049 h 66675"/>
                <a:gd name="connsiteX163" fmla="*/ 218599 w 3181350"/>
                <a:gd name="connsiteY163" fmla="*/ 9049 h 66675"/>
                <a:gd name="connsiteX164" fmla="*/ 218599 w 3181350"/>
                <a:gd name="connsiteY164" fmla="*/ 10954 h 66675"/>
                <a:gd name="connsiteX165" fmla="*/ 249079 w 3181350"/>
                <a:gd name="connsiteY165" fmla="*/ 16669 h 66675"/>
                <a:gd name="connsiteX166" fmla="*/ 206216 w 3181350"/>
                <a:gd name="connsiteY166" fmla="*/ 22384 h 66675"/>
                <a:gd name="connsiteX167" fmla="*/ 217646 w 3181350"/>
                <a:gd name="connsiteY167" fmla="*/ 10954 h 66675"/>
                <a:gd name="connsiteX168" fmla="*/ 7144 w 3181350"/>
                <a:gd name="connsiteY168" fmla="*/ 47149 h 66675"/>
                <a:gd name="connsiteX169" fmla="*/ 7144 w 3181350"/>
                <a:gd name="connsiteY169" fmla="*/ 58579 h 66675"/>
                <a:gd name="connsiteX170" fmla="*/ 37624 w 3181350"/>
                <a:gd name="connsiteY170" fmla="*/ 58579 h 66675"/>
                <a:gd name="connsiteX171" fmla="*/ 99536 w 3181350"/>
                <a:gd name="connsiteY171" fmla="*/ 52864 h 66675"/>
                <a:gd name="connsiteX172" fmla="*/ 103346 w 3181350"/>
                <a:gd name="connsiteY172" fmla="*/ 58579 h 66675"/>
                <a:gd name="connsiteX173" fmla="*/ 112871 w 3181350"/>
                <a:gd name="connsiteY173" fmla="*/ 58579 h 66675"/>
                <a:gd name="connsiteX174" fmla="*/ 112871 w 3181350"/>
                <a:gd name="connsiteY174" fmla="*/ 52864 h 66675"/>
                <a:gd name="connsiteX175" fmla="*/ 118586 w 3181350"/>
                <a:gd name="connsiteY175" fmla="*/ 52864 h 66675"/>
                <a:gd name="connsiteX176" fmla="*/ 118586 w 3181350"/>
                <a:gd name="connsiteY176" fmla="*/ 58579 h 66675"/>
                <a:gd name="connsiteX177" fmla="*/ 169069 w 3181350"/>
                <a:gd name="connsiteY177" fmla="*/ 58579 h 66675"/>
                <a:gd name="connsiteX178" fmla="*/ 169069 w 3181350"/>
                <a:gd name="connsiteY178" fmla="*/ 52864 h 66675"/>
                <a:gd name="connsiteX179" fmla="*/ 163354 w 3181350"/>
                <a:gd name="connsiteY179" fmla="*/ 41434 h 66675"/>
                <a:gd name="connsiteX180" fmla="*/ 206216 w 3181350"/>
                <a:gd name="connsiteY180" fmla="*/ 35719 h 66675"/>
                <a:gd name="connsiteX181" fmla="*/ 170974 w 3181350"/>
                <a:gd name="connsiteY181" fmla="*/ 60484 h 66675"/>
                <a:gd name="connsiteX182" fmla="*/ 197644 w 3181350"/>
                <a:gd name="connsiteY182" fmla="*/ 60484 h 66675"/>
                <a:gd name="connsiteX183" fmla="*/ 218599 w 3181350"/>
                <a:gd name="connsiteY183" fmla="*/ 35719 h 66675"/>
                <a:gd name="connsiteX184" fmla="*/ 261461 w 3181350"/>
                <a:gd name="connsiteY184" fmla="*/ 35719 h 66675"/>
                <a:gd name="connsiteX185" fmla="*/ 304324 w 3181350"/>
                <a:gd name="connsiteY185" fmla="*/ 60484 h 66675"/>
                <a:gd name="connsiteX186" fmla="*/ 306229 w 3181350"/>
                <a:gd name="connsiteY186" fmla="*/ 60484 h 66675"/>
                <a:gd name="connsiteX187" fmla="*/ 306229 w 3181350"/>
                <a:gd name="connsiteY187" fmla="*/ 43339 h 66675"/>
                <a:gd name="connsiteX188" fmla="*/ 300514 w 3181350"/>
                <a:gd name="connsiteY188" fmla="*/ 31909 h 66675"/>
                <a:gd name="connsiteX189" fmla="*/ 275749 w 3181350"/>
                <a:gd name="connsiteY189" fmla="*/ 26194 h 66675"/>
                <a:gd name="connsiteX190" fmla="*/ 287179 w 3181350"/>
                <a:gd name="connsiteY190" fmla="*/ 20479 h 66675"/>
                <a:gd name="connsiteX191" fmla="*/ 275749 w 3181350"/>
                <a:gd name="connsiteY191" fmla="*/ 20479 h 66675"/>
                <a:gd name="connsiteX192" fmla="*/ 258604 w 3181350"/>
                <a:gd name="connsiteY192" fmla="*/ 12859 h 66675"/>
                <a:gd name="connsiteX193" fmla="*/ 218599 w 3181350"/>
                <a:gd name="connsiteY193" fmla="*/ 9049 h 66675"/>
                <a:gd name="connsiteX194" fmla="*/ 218599 w 3181350"/>
                <a:gd name="connsiteY194" fmla="*/ 9049 h 66675"/>
                <a:gd name="connsiteX195" fmla="*/ 218599 w 3181350"/>
                <a:gd name="connsiteY195" fmla="*/ 9049 h 66675"/>
                <a:gd name="connsiteX196" fmla="*/ 218599 w 3181350"/>
                <a:gd name="connsiteY196" fmla="*/ 9049 h 66675"/>
                <a:gd name="connsiteX197" fmla="*/ 3173254 w 3181350"/>
                <a:gd name="connsiteY197" fmla="*/ 60484 h 66675"/>
                <a:gd name="connsiteX198" fmla="*/ 3180874 w 3181350"/>
                <a:gd name="connsiteY198" fmla="*/ 49054 h 66675"/>
                <a:gd name="connsiteX199" fmla="*/ 3175159 w 3181350"/>
                <a:gd name="connsiteY199" fmla="*/ 43339 h 66675"/>
                <a:gd name="connsiteX200" fmla="*/ 3163729 w 3181350"/>
                <a:gd name="connsiteY200" fmla="*/ 49054 h 66675"/>
                <a:gd name="connsiteX201" fmla="*/ 3163729 w 3181350"/>
                <a:gd name="connsiteY201" fmla="*/ 43339 h 66675"/>
                <a:gd name="connsiteX202" fmla="*/ 3133249 w 3181350"/>
                <a:gd name="connsiteY202" fmla="*/ 37624 h 66675"/>
                <a:gd name="connsiteX203" fmla="*/ 3133249 w 3181350"/>
                <a:gd name="connsiteY203" fmla="*/ 43339 h 66675"/>
                <a:gd name="connsiteX204" fmla="*/ 3127534 w 3181350"/>
                <a:gd name="connsiteY204" fmla="*/ 43339 h 66675"/>
                <a:gd name="connsiteX205" fmla="*/ 3138964 w 3181350"/>
                <a:gd name="connsiteY205" fmla="*/ 54769 h 66675"/>
                <a:gd name="connsiteX206" fmla="*/ 3119914 w 3181350"/>
                <a:gd name="connsiteY206" fmla="*/ 54769 h 66675"/>
                <a:gd name="connsiteX207" fmla="*/ 3095149 w 3181350"/>
                <a:gd name="connsiteY207" fmla="*/ 54769 h 66675"/>
                <a:gd name="connsiteX208" fmla="*/ 3070384 w 3181350"/>
                <a:gd name="connsiteY208" fmla="*/ 35719 h 66675"/>
                <a:gd name="connsiteX209" fmla="*/ 3058954 w 3181350"/>
                <a:gd name="connsiteY209" fmla="*/ 60484 h 66675"/>
                <a:gd name="connsiteX210" fmla="*/ 3070384 w 3181350"/>
                <a:gd name="connsiteY210" fmla="*/ 60484 h 66675"/>
                <a:gd name="connsiteX211" fmla="*/ 3087529 w 3181350"/>
                <a:gd name="connsiteY211" fmla="*/ 49054 h 66675"/>
                <a:gd name="connsiteX212" fmla="*/ 3089434 w 3181350"/>
                <a:gd name="connsiteY212" fmla="*/ 60484 h 66675"/>
                <a:gd name="connsiteX213" fmla="*/ 3149441 w 3181350"/>
                <a:gd name="connsiteY213" fmla="*/ 60484 h 66675"/>
                <a:gd name="connsiteX214" fmla="*/ 3149441 w 3181350"/>
                <a:gd name="connsiteY214" fmla="*/ 54769 h 66675"/>
                <a:gd name="connsiteX215" fmla="*/ 3155157 w 3181350"/>
                <a:gd name="connsiteY215" fmla="*/ 54769 h 66675"/>
                <a:gd name="connsiteX216" fmla="*/ 3153251 w 3181350"/>
                <a:gd name="connsiteY216" fmla="*/ 60484 h 66675"/>
                <a:gd name="connsiteX217" fmla="*/ 3173254 w 3181350"/>
                <a:gd name="connsiteY217" fmla="*/ 60484 h 66675"/>
                <a:gd name="connsiteX218" fmla="*/ 3173254 w 3181350"/>
                <a:gd name="connsiteY218" fmla="*/ 60484 h 66675"/>
                <a:gd name="connsiteX219" fmla="*/ 3173254 w 3181350"/>
                <a:gd name="connsiteY219" fmla="*/ 60484 h 66675"/>
                <a:gd name="connsiteX220" fmla="*/ 3173254 w 3181350"/>
                <a:gd name="connsiteY220" fmla="*/ 60484 h 66675"/>
                <a:gd name="connsiteX221" fmla="*/ 1913096 w 3181350"/>
                <a:gd name="connsiteY221" fmla="*/ 60484 h 66675"/>
                <a:gd name="connsiteX222" fmla="*/ 1895951 w 3181350"/>
                <a:gd name="connsiteY222" fmla="*/ 43339 h 66675"/>
                <a:gd name="connsiteX223" fmla="*/ 1876901 w 3181350"/>
                <a:gd name="connsiteY223" fmla="*/ 49054 h 66675"/>
                <a:gd name="connsiteX224" fmla="*/ 1890236 w 3181350"/>
                <a:gd name="connsiteY224" fmla="*/ 49054 h 66675"/>
                <a:gd name="connsiteX225" fmla="*/ 1903571 w 3181350"/>
                <a:gd name="connsiteY225" fmla="*/ 60484 h 66675"/>
                <a:gd name="connsiteX226" fmla="*/ 1913096 w 3181350"/>
                <a:gd name="connsiteY226" fmla="*/ 60484 h 66675"/>
                <a:gd name="connsiteX227" fmla="*/ 1913096 w 3181350"/>
                <a:gd name="connsiteY227" fmla="*/ 60484 h 66675"/>
                <a:gd name="connsiteX228" fmla="*/ 1913096 w 3181350"/>
                <a:gd name="connsiteY228" fmla="*/ 60484 h 66675"/>
                <a:gd name="connsiteX229" fmla="*/ 1913096 w 3181350"/>
                <a:gd name="connsiteY229" fmla="*/ 60484 h 66675"/>
                <a:gd name="connsiteX230" fmla="*/ 1486376 w 3181350"/>
                <a:gd name="connsiteY230" fmla="*/ 60484 h 66675"/>
                <a:gd name="connsiteX231" fmla="*/ 1497806 w 3181350"/>
                <a:gd name="connsiteY231" fmla="*/ 43339 h 66675"/>
                <a:gd name="connsiteX232" fmla="*/ 1467326 w 3181350"/>
                <a:gd name="connsiteY232" fmla="*/ 37624 h 66675"/>
                <a:gd name="connsiteX233" fmla="*/ 1469231 w 3181350"/>
                <a:gd name="connsiteY233" fmla="*/ 62389 h 66675"/>
                <a:gd name="connsiteX234" fmla="*/ 1486376 w 3181350"/>
                <a:gd name="connsiteY234" fmla="*/ 60484 h 66675"/>
                <a:gd name="connsiteX235" fmla="*/ 1486376 w 3181350"/>
                <a:gd name="connsiteY235" fmla="*/ 60484 h 66675"/>
                <a:gd name="connsiteX236" fmla="*/ 1486376 w 3181350"/>
                <a:gd name="connsiteY236" fmla="*/ 60484 h 66675"/>
                <a:gd name="connsiteX237" fmla="*/ 1486376 w 3181350"/>
                <a:gd name="connsiteY237" fmla="*/ 60484 h 66675"/>
                <a:gd name="connsiteX238" fmla="*/ 810101 w 3181350"/>
                <a:gd name="connsiteY238" fmla="*/ 43339 h 66675"/>
                <a:gd name="connsiteX239" fmla="*/ 810101 w 3181350"/>
                <a:gd name="connsiteY239" fmla="*/ 49054 h 66675"/>
                <a:gd name="connsiteX240" fmla="*/ 815816 w 3181350"/>
                <a:gd name="connsiteY240" fmla="*/ 49054 h 66675"/>
                <a:gd name="connsiteX241" fmla="*/ 804386 w 3181350"/>
                <a:gd name="connsiteY241" fmla="*/ 54769 h 66675"/>
                <a:gd name="connsiteX242" fmla="*/ 810101 w 3181350"/>
                <a:gd name="connsiteY242" fmla="*/ 43339 h 66675"/>
                <a:gd name="connsiteX243" fmla="*/ 810101 w 3181350"/>
                <a:gd name="connsiteY243" fmla="*/ 43339 h 66675"/>
                <a:gd name="connsiteX244" fmla="*/ 810101 w 3181350"/>
                <a:gd name="connsiteY244" fmla="*/ 43339 h 66675"/>
                <a:gd name="connsiteX245" fmla="*/ 810101 w 3181350"/>
                <a:gd name="connsiteY245" fmla="*/ 43339 h 66675"/>
                <a:gd name="connsiteX246" fmla="*/ 1262539 w 3181350"/>
                <a:gd name="connsiteY246" fmla="*/ 43339 h 66675"/>
                <a:gd name="connsiteX247" fmla="*/ 1243489 w 3181350"/>
                <a:gd name="connsiteY247" fmla="*/ 43339 h 66675"/>
                <a:gd name="connsiteX248" fmla="*/ 1262539 w 3181350"/>
                <a:gd name="connsiteY248" fmla="*/ 43339 h 66675"/>
                <a:gd name="connsiteX249" fmla="*/ 1262539 w 3181350"/>
                <a:gd name="connsiteY249" fmla="*/ 43339 h 66675"/>
                <a:gd name="connsiteX250" fmla="*/ 1262539 w 3181350"/>
                <a:gd name="connsiteY250" fmla="*/ 43339 h 66675"/>
                <a:gd name="connsiteX251" fmla="*/ 1262539 w 3181350"/>
                <a:gd name="connsiteY251" fmla="*/ 43339 h 66675"/>
                <a:gd name="connsiteX252" fmla="*/ 566261 w 3181350"/>
                <a:gd name="connsiteY252" fmla="*/ 30004 h 66675"/>
                <a:gd name="connsiteX253" fmla="*/ 566261 w 3181350"/>
                <a:gd name="connsiteY253" fmla="*/ 49054 h 66675"/>
                <a:gd name="connsiteX254" fmla="*/ 554831 w 3181350"/>
                <a:gd name="connsiteY254" fmla="*/ 30004 h 66675"/>
                <a:gd name="connsiteX255" fmla="*/ 566261 w 3181350"/>
                <a:gd name="connsiteY255" fmla="*/ 30004 h 66675"/>
                <a:gd name="connsiteX256" fmla="*/ 566261 w 3181350"/>
                <a:gd name="connsiteY256" fmla="*/ 30004 h 66675"/>
                <a:gd name="connsiteX257" fmla="*/ 566261 w 3181350"/>
                <a:gd name="connsiteY257" fmla="*/ 30004 h 66675"/>
                <a:gd name="connsiteX258" fmla="*/ 566261 w 3181350"/>
                <a:gd name="connsiteY258" fmla="*/ 30004 h 66675"/>
                <a:gd name="connsiteX259" fmla="*/ 1107281 w 3181350"/>
                <a:gd name="connsiteY259" fmla="*/ 30004 h 66675"/>
                <a:gd name="connsiteX260" fmla="*/ 1107281 w 3181350"/>
                <a:gd name="connsiteY260" fmla="*/ 41434 h 66675"/>
                <a:gd name="connsiteX261" fmla="*/ 1095851 w 3181350"/>
                <a:gd name="connsiteY261" fmla="*/ 41434 h 66675"/>
                <a:gd name="connsiteX262" fmla="*/ 1095851 w 3181350"/>
                <a:gd name="connsiteY262" fmla="*/ 30004 h 66675"/>
                <a:gd name="connsiteX263" fmla="*/ 1107281 w 3181350"/>
                <a:gd name="connsiteY263" fmla="*/ 30004 h 66675"/>
                <a:gd name="connsiteX264" fmla="*/ 1107281 w 3181350"/>
                <a:gd name="connsiteY264" fmla="*/ 30004 h 66675"/>
                <a:gd name="connsiteX265" fmla="*/ 1107281 w 3181350"/>
                <a:gd name="connsiteY265" fmla="*/ 30004 h 66675"/>
                <a:gd name="connsiteX266" fmla="*/ 1107281 w 3181350"/>
                <a:gd name="connsiteY266" fmla="*/ 30004 h 66675"/>
                <a:gd name="connsiteX267" fmla="*/ 1621631 w 3181350"/>
                <a:gd name="connsiteY267" fmla="*/ 30004 h 66675"/>
                <a:gd name="connsiteX268" fmla="*/ 1621631 w 3181350"/>
                <a:gd name="connsiteY268" fmla="*/ 41434 h 66675"/>
                <a:gd name="connsiteX269" fmla="*/ 1596866 w 3181350"/>
                <a:gd name="connsiteY269" fmla="*/ 47149 h 66675"/>
                <a:gd name="connsiteX270" fmla="*/ 1621631 w 3181350"/>
                <a:gd name="connsiteY270" fmla="*/ 30004 h 66675"/>
                <a:gd name="connsiteX271" fmla="*/ 1621631 w 3181350"/>
                <a:gd name="connsiteY271" fmla="*/ 30004 h 66675"/>
                <a:gd name="connsiteX272" fmla="*/ 1621631 w 3181350"/>
                <a:gd name="connsiteY272" fmla="*/ 30004 h 66675"/>
                <a:gd name="connsiteX273" fmla="*/ 1621631 w 3181350"/>
                <a:gd name="connsiteY273" fmla="*/ 30004 h 66675"/>
                <a:gd name="connsiteX274" fmla="*/ 1449229 w 3181350"/>
                <a:gd name="connsiteY274" fmla="*/ 24289 h 66675"/>
                <a:gd name="connsiteX275" fmla="*/ 1424464 w 3181350"/>
                <a:gd name="connsiteY275" fmla="*/ 24289 h 66675"/>
                <a:gd name="connsiteX276" fmla="*/ 1424464 w 3181350"/>
                <a:gd name="connsiteY276" fmla="*/ 30004 h 66675"/>
                <a:gd name="connsiteX277" fmla="*/ 1430179 w 3181350"/>
                <a:gd name="connsiteY277" fmla="*/ 30004 h 66675"/>
                <a:gd name="connsiteX278" fmla="*/ 1460659 w 3181350"/>
                <a:gd name="connsiteY278" fmla="*/ 54769 h 66675"/>
                <a:gd name="connsiteX279" fmla="*/ 1460659 w 3181350"/>
                <a:gd name="connsiteY279" fmla="*/ 30004 h 66675"/>
                <a:gd name="connsiteX280" fmla="*/ 1449229 w 3181350"/>
                <a:gd name="connsiteY280" fmla="*/ 24289 h 66675"/>
                <a:gd name="connsiteX281" fmla="*/ 1449229 w 3181350"/>
                <a:gd name="connsiteY281" fmla="*/ 24289 h 66675"/>
                <a:gd name="connsiteX282" fmla="*/ 1449229 w 3181350"/>
                <a:gd name="connsiteY282" fmla="*/ 24289 h 66675"/>
                <a:gd name="connsiteX283" fmla="*/ 1449229 w 3181350"/>
                <a:gd name="connsiteY283" fmla="*/ 24289 h 66675"/>
                <a:gd name="connsiteX284" fmla="*/ 2397919 w 3181350"/>
                <a:gd name="connsiteY284" fmla="*/ 24289 h 66675"/>
                <a:gd name="connsiteX285" fmla="*/ 2392204 w 3181350"/>
                <a:gd name="connsiteY285" fmla="*/ 35719 h 66675"/>
                <a:gd name="connsiteX286" fmla="*/ 2397919 w 3181350"/>
                <a:gd name="connsiteY286" fmla="*/ 35719 h 66675"/>
                <a:gd name="connsiteX287" fmla="*/ 2397919 w 3181350"/>
                <a:gd name="connsiteY287" fmla="*/ 24289 h 66675"/>
                <a:gd name="connsiteX288" fmla="*/ 2397919 w 3181350"/>
                <a:gd name="connsiteY288" fmla="*/ 24289 h 66675"/>
                <a:gd name="connsiteX289" fmla="*/ 2397919 w 3181350"/>
                <a:gd name="connsiteY289" fmla="*/ 24289 h 66675"/>
                <a:gd name="connsiteX290" fmla="*/ 2397919 w 3181350"/>
                <a:gd name="connsiteY290" fmla="*/ 24289 h 66675"/>
                <a:gd name="connsiteX291" fmla="*/ 902494 w 3181350"/>
                <a:gd name="connsiteY291" fmla="*/ 18574 h 66675"/>
                <a:gd name="connsiteX292" fmla="*/ 902494 w 3181350"/>
                <a:gd name="connsiteY292" fmla="*/ 24289 h 66675"/>
                <a:gd name="connsiteX293" fmla="*/ 908209 w 3181350"/>
                <a:gd name="connsiteY293" fmla="*/ 24289 h 66675"/>
                <a:gd name="connsiteX294" fmla="*/ 896779 w 3181350"/>
                <a:gd name="connsiteY294" fmla="*/ 30004 h 66675"/>
                <a:gd name="connsiteX295" fmla="*/ 902494 w 3181350"/>
                <a:gd name="connsiteY295" fmla="*/ 18574 h 66675"/>
                <a:gd name="connsiteX296" fmla="*/ 902494 w 3181350"/>
                <a:gd name="connsiteY296" fmla="*/ 18574 h 66675"/>
                <a:gd name="connsiteX297" fmla="*/ 902494 w 3181350"/>
                <a:gd name="connsiteY297" fmla="*/ 18574 h 66675"/>
                <a:gd name="connsiteX298" fmla="*/ 902494 w 3181350"/>
                <a:gd name="connsiteY298" fmla="*/ 18574 h 66675"/>
                <a:gd name="connsiteX299" fmla="*/ 1424464 w 3181350"/>
                <a:gd name="connsiteY299" fmla="*/ 18574 h 66675"/>
                <a:gd name="connsiteX300" fmla="*/ 1413034 w 3181350"/>
                <a:gd name="connsiteY300" fmla="*/ 18574 h 66675"/>
                <a:gd name="connsiteX301" fmla="*/ 1413034 w 3181350"/>
                <a:gd name="connsiteY301" fmla="*/ 24289 h 66675"/>
                <a:gd name="connsiteX302" fmla="*/ 1424464 w 3181350"/>
                <a:gd name="connsiteY302" fmla="*/ 18574 h 66675"/>
                <a:gd name="connsiteX303" fmla="*/ 1424464 w 3181350"/>
                <a:gd name="connsiteY303" fmla="*/ 18574 h 66675"/>
                <a:gd name="connsiteX304" fmla="*/ 1424464 w 3181350"/>
                <a:gd name="connsiteY304" fmla="*/ 18574 h 66675"/>
                <a:gd name="connsiteX305" fmla="*/ 1424464 w 3181350"/>
                <a:gd name="connsiteY305" fmla="*/ 18574 h 66675"/>
                <a:gd name="connsiteX306" fmla="*/ 1820704 w 3181350"/>
                <a:gd name="connsiteY306" fmla="*/ 18574 h 66675"/>
                <a:gd name="connsiteX307" fmla="*/ 1809274 w 3181350"/>
                <a:gd name="connsiteY307" fmla="*/ 24289 h 66675"/>
                <a:gd name="connsiteX308" fmla="*/ 1820704 w 3181350"/>
                <a:gd name="connsiteY308" fmla="*/ 18574 h 66675"/>
                <a:gd name="connsiteX309" fmla="*/ 1820704 w 3181350"/>
                <a:gd name="connsiteY309" fmla="*/ 18574 h 66675"/>
                <a:gd name="connsiteX310" fmla="*/ 1820704 w 3181350"/>
                <a:gd name="connsiteY310" fmla="*/ 18574 h 66675"/>
                <a:gd name="connsiteX311" fmla="*/ 1820704 w 3181350"/>
                <a:gd name="connsiteY311" fmla="*/ 18574 h 66675"/>
                <a:gd name="connsiteX312" fmla="*/ 1907381 w 3181350"/>
                <a:gd name="connsiteY312" fmla="*/ 18574 h 66675"/>
                <a:gd name="connsiteX313" fmla="*/ 1895951 w 3181350"/>
                <a:gd name="connsiteY313" fmla="*/ 18574 h 66675"/>
                <a:gd name="connsiteX314" fmla="*/ 1895951 w 3181350"/>
                <a:gd name="connsiteY314" fmla="*/ 24289 h 66675"/>
                <a:gd name="connsiteX315" fmla="*/ 1907381 w 3181350"/>
                <a:gd name="connsiteY315" fmla="*/ 18574 h 66675"/>
                <a:gd name="connsiteX316" fmla="*/ 1907381 w 3181350"/>
                <a:gd name="connsiteY316" fmla="*/ 18574 h 66675"/>
                <a:gd name="connsiteX317" fmla="*/ 1907381 w 3181350"/>
                <a:gd name="connsiteY317" fmla="*/ 18574 h 66675"/>
                <a:gd name="connsiteX318" fmla="*/ 1907381 w 3181350"/>
                <a:gd name="connsiteY318" fmla="*/ 18574 h 66675"/>
                <a:gd name="connsiteX319" fmla="*/ 1994059 w 3181350"/>
                <a:gd name="connsiteY319" fmla="*/ 18574 h 66675"/>
                <a:gd name="connsiteX320" fmla="*/ 1982629 w 3181350"/>
                <a:gd name="connsiteY320" fmla="*/ 24289 h 66675"/>
                <a:gd name="connsiteX321" fmla="*/ 1994059 w 3181350"/>
                <a:gd name="connsiteY321" fmla="*/ 18574 h 66675"/>
                <a:gd name="connsiteX322" fmla="*/ 1994059 w 3181350"/>
                <a:gd name="connsiteY322" fmla="*/ 18574 h 66675"/>
                <a:gd name="connsiteX323" fmla="*/ 1994059 w 3181350"/>
                <a:gd name="connsiteY323" fmla="*/ 18574 h 66675"/>
                <a:gd name="connsiteX324" fmla="*/ 1994059 w 3181350"/>
                <a:gd name="connsiteY324" fmla="*/ 18574 h 66675"/>
                <a:gd name="connsiteX325" fmla="*/ 1014889 w 3181350"/>
                <a:gd name="connsiteY325" fmla="*/ 12859 h 66675"/>
                <a:gd name="connsiteX326" fmla="*/ 1014889 w 3181350"/>
                <a:gd name="connsiteY326" fmla="*/ 24289 h 66675"/>
                <a:gd name="connsiteX327" fmla="*/ 1009174 w 3181350"/>
                <a:gd name="connsiteY327" fmla="*/ 18574 h 66675"/>
                <a:gd name="connsiteX328" fmla="*/ 1003459 w 3181350"/>
                <a:gd name="connsiteY328" fmla="*/ 18574 h 66675"/>
                <a:gd name="connsiteX329" fmla="*/ 1014889 w 3181350"/>
                <a:gd name="connsiteY329" fmla="*/ 12859 h 66675"/>
                <a:gd name="connsiteX330" fmla="*/ 1014889 w 3181350"/>
                <a:gd name="connsiteY330" fmla="*/ 12859 h 66675"/>
                <a:gd name="connsiteX331" fmla="*/ 1014889 w 3181350"/>
                <a:gd name="connsiteY331" fmla="*/ 12859 h 66675"/>
                <a:gd name="connsiteX332" fmla="*/ 1014889 w 3181350"/>
                <a:gd name="connsiteY332" fmla="*/ 12859 h 66675"/>
                <a:gd name="connsiteX333" fmla="*/ 1287304 w 3181350"/>
                <a:gd name="connsiteY333" fmla="*/ 12859 h 66675"/>
                <a:gd name="connsiteX334" fmla="*/ 1287304 w 3181350"/>
                <a:gd name="connsiteY334" fmla="*/ 24289 h 66675"/>
                <a:gd name="connsiteX335" fmla="*/ 1287304 w 3181350"/>
                <a:gd name="connsiteY335" fmla="*/ 30004 h 66675"/>
                <a:gd name="connsiteX336" fmla="*/ 1298734 w 3181350"/>
                <a:gd name="connsiteY336" fmla="*/ 24289 h 66675"/>
                <a:gd name="connsiteX337" fmla="*/ 1304449 w 3181350"/>
                <a:gd name="connsiteY337" fmla="*/ 18574 h 66675"/>
                <a:gd name="connsiteX338" fmla="*/ 1287304 w 3181350"/>
                <a:gd name="connsiteY338" fmla="*/ 12859 h 66675"/>
                <a:gd name="connsiteX339" fmla="*/ 1287304 w 3181350"/>
                <a:gd name="connsiteY339" fmla="*/ 12859 h 66675"/>
                <a:gd name="connsiteX340" fmla="*/ 1287304 w 3181350"/>
                <a:gd name="connsiteY340" fmla="*/ 12859 h 66675"/>
                <a:gd name="connsiteX341" fmla="*/ 1287304 w 3181350"/>
                <a:gd name="connsiteY341" fmla="*/ 12859 h 66675"/>
                <a:gd name="connsiteX342" fmla="*/ 2224564 w 3181350"/>
                <a:gd name="connsiteY342" fmla="*/ 12859 h 66675"/>
                <a:gd name="connsiteX343" fmla="*/ 2199799 w 3181350"/>
                <a:gd name="connsiteY343" fmla="*/ 18574 h 66675"/>
                <a:gd name="connsiteX344" fmla="*/ 2199799 w 3181350"/>
                <a:gd name="connsiteY344" fmla="*/ 24289 h 66675"/>
                <a:gd name="connsiteX345" fmla="*/ 2267426 w 3181350"/>
                <a:gd name="connsiteY345" fmla="*/ 43339 h 66675"/>
                <a:gd name="connsiteX346" fmla="*/ 2267426 w 3181350"/>
                <a:gd name="connsiteY346" fmla="*/ 37624 h 66675"/>
                <a:gd name="connsiteX347" fmla="*/ 2261711 w 3181350"/>
                <a:gd name="connsiteY347" fmla="*/ 37624 h 66675"/>
                <a:gd name="connsiteX348" fmla="*/ 2224564 w 3181350"/>
                <a:gd name="connsiteY348" fmla="*/ 12859 h 66675"/>
                <a:gd name="connsiteX349" fmla="*/ 2224564 w 3181350"/>
                <a:gd name="connsiteY349" fmla="*/ 12859 h 66675"/>
                <a:gd name="connsiteX350" fmla="*/ 2224564 w 3181350"/>
                <a:gd name="connsiteY350" fmla="*/ 12859 h 66675"/>
                <a:gd name="connsiteX351" fmla="*/ 2224564 w 3181350"/>
                <a:gd name="connsiteY351" fmla="*/ 12859 h 66675"/>
                <a:gd name="connsiteX352" fmla="*/ 2616041 w 3181350"/>
                <a:gd name="connsiteY352" fmla="*/ 12859 h 66675"/>
                <a:gd name="connsiteX353" fmla="*/ 2604611 w 3181350"/>
                <a:gd name="connsiteY353" fmla="*/ 24289 h 66675"/>
                <a:gd name="connsiteX354" fmla="*/ 2616041 w 3181350"/>
                <a:gd name="connsiteY354" fmla="*/ 12859 h 66675"/>
                <a:gd name="connsiteX355" fmla="*/ 2616041 w 3181350"/>
                <a:gd name="connsiteY355" fmla="*/ 12859 h 66675"/>
                <a:gd name="connsiteX356" fmla="*/ 2616041 w 3181350"/>
                <a:gd name="connsiteY356" fmla="*/ 12859 h 66675"/>
                <a:gd name="connsiteX357" fmla="*/ 2616041 w 3181350"/>
                <a:gd name="connsiteY357" fmla="*/ 1285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3181350" h="66675">
                  <a:moveTo>
                    <a:pt x="2568416" y="9049"/>
                  </a:moveTo>
                  <a:cubicBezTo>
                    <a:pt x="2589371" y="31909"/>
                    <a:pt x="2622709" y="47149"/>
                    <a:pt x="2655094" y="61436"/>
                  </a:cubicBezTo>
                  <a:lnTo>
                    <a:pt x="2734151" y="61436"/>
                  </a:lnTo>
                  <a:cubicBezTo>
                    <a:pt x="2736057" y="59531"/>
                    <a:pt x="2736057" y="59531"/>
                    <a:pt x="2739866" y="55721"/>
                  </a:cubicBezTo>
                  <a:lnTo>
                    <a:pt x="2720816" y="50006"/>
                  </a:lnTo>
                  <a:cubicBezTo>
                    <a:pt x="2726532" y="40481"/>
                    <a:pt x="2737961" y="46196"/>
                    <a:pt x="2726532" y="38576"/>
                  </a:cubicBezTo>
                  <a:cubicBezTo>
                    <a:pt x="2711291" y="21431"/>
                    <a:pt x="2713196" y="25241"/>
                    <a:pt x="2689384" y="19526"/>
                  </a:cubicBezTo>
                  <a:cubicBezTo>
                    <a:pt x="2683669" y="38576"/>
                    <a:pt x="2693194" y="29051"/>
                    <a:pt x="2677954" y="38576"/>
                  </a:cubicBezTo>
                  <a:cubicBezTo>
                    <a:pt x="2662714" y="48101"/>
                    <a:pt x="2649379" y="36671"/>
                    <a:pt x="2627471" y="38576"/>
                  </a:cubicBezTo>
                  <a:cubicBezTo>
                    <a:pt x="2631282" y="27146"/>
                    <a:pt x="2629376" y="19526"/>
                    <a:pt x="2633186" y="13811"/>
                  </a:cubicBezTo>
                  <a:cubicBezTo>
                    <a:pt x="2636996" y="15716"/>
                    <a:pt x="2706529" y="13811"/>
                    <a:pt x="2708434" y="13811"/>
                  </a:cubicBezTo>
                  <a:cubicBezTo>
                    <a:pt x="2712244" y="13811"/>
                    <a:pt x="2714149" y="11906"/>
                    <a:pt x="2717959" y="11906"/>
                  </a:cubicBezTo>
                  <a:lnTo>
                    <a:pt x="2568416" y="9049"/>
                  </a:lnTo>
                  <a:lnTo>
                    <a:pt x="2568416" y="9049"/>
                  </a:lnTo>
                  <a:lnTo>
                    <a:pt x="2568416" y="9049"/>
                  </a:lnTo>
                  <a:lnTo>
                    <a:pt x="2568416" y="9049"/>
                  </a:lnTo>
                  <a:close/>
                  <a:moveTo>
                    <a:pt x="2446496" y="9049"/>
                  </a:moveTo>
                  <a:cubicBezTo>
                    <a:pt x="2452211" y="10954"/>
                    <a:pt x="2456021" y="14764"/>
                    <a:pt x="2461736" y="18574"/>
                  </a:cubicBezTo>
                  <a:cubicBezTo>
                    <a:pt x="2456021" y="24289"/>
                    <a:pt x="2459832" y="20479"/>
                    <a:pt x="2456021" y="30004"/>
                  </a:cubicBezTo>
                  <a:cubicBezTo>
                    <a:pt x="2442686" y="20479"/>
                    <a:pt x="2427446" y="14764"/>
                    <a:pt x="2411254" y="9049"/>
                  </a:cubicBezTo>
                  <a:lnTo>
                    <a:pt x="2364582" y="9049"/>
                  </a:lnTo>
                  <a:cubicBezTo>
                    <a:pt x="2391251" y="24289"/>
                    <a:pt x="2418874" y="31909"/>
                    <a:pt x="2441734" y="24289"/>
                  </a:cubicBezTo>
                  <a:cubicBezTo>
                    <a:pt x="2443639" y="37624"/>
                    <a:pt x="2443639" y="39529"/>
                    <a:pt x="2447449" y="49054"/>
                  </a:cubicBezTo>
                  <a:lnTo>
                    <a:pt x="2472214" y="43339"/>
                  </a:lnTo>
                  <a:cubicBezTo>
                    <a:pt x="2472214" y="50959"/>
                    <a:pt x="2472214" y="56674"/>
                    <a:pt x="2476024" y="62389"/>
                  </a:cubicBezTo>
                  <a:lnTo>
                    <a:pt x="2532221" y="62389"/>
                  </a:lnTo>
                  <a:cubicBezTo>
                    <a:pt x="2536032" y="50959"/>
                    <a:pt x="2534126" y="35719"/>
                    <a:pt x="2541746" y="20479"/>
                  </a:cubicBezTo>
                  <a:cubicBezTo>
                    <a:pt x="2549366" y="16669"/>
                    <a:pt x="2551271" y="14764"/>
                    <a:pt x="2556986" y="10954"/>
                  </a:cubicBezTo>
                  <a:lnTo>
                    <a:pt x="2446496" y="9049"/>
                  </a:lnTo>
                  <a:lnTo>
                    <a:pt x="2446496" y="9049"/>
                  </a:lnTo>
                  <a:lnTo>
                    <a:pt x="2446496" y="9049"/>
                  </a:lnTo>
                  <a:lnTo>
                    <a:pt x="2446496" y="9049"/>
                  </a:lnTo>
                  <a:close/>
                  <a:moveTo>
                    <a:pt x="2170271" y="9049"/>
                  </a:moveTo>
                  <a:cubicBezTo>
                    <a:pt x="2179796" y="10954"/>
                    <a:pt x="2185511" y="14764"/>
                    <a:pt x="2200751" y="18574"/>
                  </a:cubicBezTo>
                  <a:lnTo>
                    <a:pt x="2204561" y="9049"/>
                  </a:lnTo>
                  <a:lnTo>
                    <a:pt x="2170271" y="9049"/>
                  </a:lnTo>
                  <a:lnTo>
                    <a:pt x="2170271" y="9049"/>
                  </a:lnTo>
                  <a:lnTo>
                    <a:pt x="2170271" y="9049"/>
                  </a:lnTo>
                  <a:lnTo>
                    <a:pt x="2170271" y="9049"/>
                  </a:lnTo>
                  <a:close/>
                  <a:moveTo>
                    <a:pt x="1955959" y="9049"/>
                  </a:moveTo>
                  <a:cubicBezTo>
                    <a:pt x="1957864" y="12859"/>
                    <a:pt x="1957864" y="18574"/>
                    <a:pt x="1957864" y="30004"/>
                  </a:cubicBezTo>
                  <a:lnTo>
                    <a:pt x="1982629" y="30004"/>
                  </a:lnTo>
                  <a:cubicBezTo>
                    <a:pt x="1986439" y="39529"/>
                    <a:pt x="1988344" y="47149"/>
                    <a:pt x="1988344" y="60484"/>
                  </a:cubicBezTo>
                  <a:lnTo>
                    <a:pt x="2001679" y="60484"/>
                  </a:lnTo>
                  <a:cubicBezTo>
                    <a:pt x="2003584" y="47149"/>
                    <a:pt x="2003584" y="43339"/>
                    <a:pt x="2007394" y="35719"/>
                  </a:cubicBezTo>
                  <a:cubicBezTo>
                    <a:pt x="2005489" y="49054"/>
                    <a:pt x="2005489" y="52864"/>
                    <a:pt x="2001679" y="60484"/>
                  </a:cubicBezTo>
                  <a:lnTo>
                    <a:pt x="2013109" y="60484"/>
                  </a:lnTo>
                  <a:cubicBezTo>
                    <a:pt x="2015014" y="45244"/>
                    <a:pt x="2015014" y="30004"/>
                    <a:pt x="2007394" y="18574"/>
                  </a:cubicBezTo>
                  <a:cubicBezTo>
                    <a:pt x="2005489" y="16669"/>
                    <a:pt x="2005489" y="12859"/>
                    <a:pt x="2003584" y="10954"/>
                  </a:cubicBezTo>
                  <a:lnTo>
                    <a:pt x="1955959" y="9049"/>
                  </a:lnTo>
                  <a:lnTo>
                    <a:pt x="1955959" y="9049"/>
                  </a:lnTo>
                  <a:lnTo>
                    <a:pt x="1955959" y="9049"/>
                  </a:lnTo>
                  <a:lnTo>
                    <a:pt x="1955959" y="9049"/>
                  </a:lnTo>
                  <a:close/>
                  <a:moveTo>
                    <a:pt x="1909286" y="9049"/>
                  </a:moveTo>
                  <a:cubicBezTo>
                    <a:pt x="1909286" y="12859"/>
                    <a:pt x="1911191" y="12859"/>
                    <a:pt x="1920716" y="18574"/>
                  </a:cubicBezTo>
                  <a:lnTo>
                    <a:pt x="1920716" y="12859"/>
                  </a:lnTo>
                  <a:cubicBezTo>
                    <a:pt x="1922621" y="10954"/>
                    <a:pt x="1922621" y="10954"/>
                    <a:pt x="1924526" y="10954"/>
                  </a:cubicBezTo>
                  <a:lnTo>
                    <a:pt x="1909286" y="9049"/>
                  </a:lnTo>
                  <a:lnTo>
                    <a:pt x="1909286" y="9049"/>
                  </a:lnTo>
                  <a:lnTo>
                    <a:pt x="1909286" y="9049"/>
                  </a:lnTo>
                  <a:lnTo>
                    <a:pt x="1909286" y="9049"/>
                  </a:lnTo>
                  <a:close/>
                  <a:moveTo>
                    <a:pt x="1741646" y="9049"/>
                  </a:moveTo>
                  <a:lnTo>
                    <a:pt x="1741646" y="18574"/>
                  </a:lnTo>
                  <a:lnTo>
                    <a:pt x="1729264" y="18574"/>
                  </a:lnTo>
                  <a:lnTo>
                    <a:pt x="1729264" y="12859"/>
                  </a:lnTo>
                  <a:lnTo>
                    <a:pt x="1734979" y="10954"/>
                  </a:lnTo>
                  <a:lnTo>
                    <a:pt x="1702594" y="10954"/>
                  </a:lnTo>
                  <a:cubicBezTo>
                    <a:pt x="1702594" y="14764"/>
                    <a:pt x="1704499" y="20479"/>
                    <a:pt x="1704499" y="26194"/>
                  </a:cubicBezTo>
                  <a:lnTo>
                    <a:pt x="1715929" y="20479"/>
                  </a:lnTo>
                  <a:lnTo>
                    <a:pt x="1715929" y="26194"/>
                  </a:lnTo>
                  <a:cubicBezTo>
                    <a:pt x="1700689" y="39529"/>
                    <a:pt x="1704499" y="43339"/>
                    <a:pt x="1673066" y="45244"/>
                  </a:cubicBezTo>
                  <a:cubicBezTo>
                    <a:pt x="1667351" y="39529"/>
                    <a:pt x="1671161" y="43339"/>
                    <a:pt x="1661636" y="39529"/>
                  </a:cubicBezTo>
                  <a:cubicBezTo>
                    <a:pt x="1659731" y="33814"/>
                    <a:pt x="1654016" y="22384"/>
                    <a:pt x="1648301" y="12859"/>
                  </a:cubicBezTo>
                  <a:lnTo>
                    <a:pt x="1513046" y="12859"/>
                  </a:lnTo>
                  <a:cubicBezTo>
                    <a:pt x="1524476" y="20479"/>
                    <a:pt x="1537811" y="26194"/>
                    <a:pt x="1550194" y="28099"/>
                  </a:cubicBezTo>
                  <a:cubicBezTo>
                    <a:pt x="1565434" y="30004"/>
                    <a:pt x="1604486" y="18574"/>
                    <a:pt x="1612106" y="22384"/>
                  </a:cubicBezTo>
                  <a:lnTo>
                    <a:pt x="1617821" y="22384"/>
                  </a:lnTo>
                  <a:lnTo>
                    <a:pt x="1617821" y="28099"/>
                  </a:lnTo>
                  <a:cubicBezTo>
                    <a:pt x="1608296" y="28099"/>
                    <a:pt x="1580674" y="45244"/>
                    <a:pt x="1554004" y="64294"/>
                  </a:cubicBezTo>
                  <a:lnTo>
                    <a:pt x="1598771" y="64294"/>
                  </a:lnTo>
                  <a:cubicBezTo>
                    <a:pt x="1606391" y="60484"/>
                    <a:pt x="1615916" y="58579"/>
                    <a:pt x="1623536" y="58579"/>
                  </a:cubicBezTo>
                  <a:cubicBezTo>
                    <a:pt x="1650206" y="41434"/>
                    <a:pt x="1694974" y="54769"/>
                    <a:pt x="1726406" y="64294"/>
                  </a:cubicBezTo>
                  <a:lnTo>
                    <a:pt x="1797844" y="64294"/>
                  </a:lnTo>
                  <a:cubicBezTo>
                    <a:pt x="1828324" y="45244"/>
                    <a:pt x="1836896" y="33814"/>
                    <a:pt x="1850231" y="11906"/>
                  </a:cubicBezTo>
                  <a:lnTo>
                    <a:pt x="1741646" y="9049"/>
                  </a:lnTo>
                  <a:lnTo>
                    <a:pt x="1741646" y="9049"/>
                  </a:lnTo>
                  <a:lnTo>
                    <a:pt x="1741646" y="9049"/>
                  </a:lnTo>
                  <a:lnTo>
                    <a:pt x="1741646" y="9049"/>
                  </a:lnTo>
                  <a:close/>
                  <a:moveTo>
                    <a:pt x="1393031" y="9049"/>
                  </a:moveTo>
                  <a:cubicBezTo>
                    <a:pt x="1396841" y="12859"/>
                    <a:pt x="1400651" y="14764"/>
                    <a:pt x="1410176" y="18574"/>
                  </a:cubicBezTo>
                  <a:cubicBezTo>
                    <a:pt x="1408271" y="14764"/>
                    <a:pt x="1408271" y="12859"/>
                    <a:pt x="1406366" y="9049"/>
                  </a:cubicBezTo>
                  <a:lnTo>
                    <a:pt x="1393031" y="9049"/>
                  </a:lnTo>
                  <a:lnTo>
                    <a:pt x="1393031" y="9049"/>
                  </a:lnTo>
                  <a:lnTo>
                    <a:pt x="1393031" y="9049"/>
                  </a:lnTo>
                  <a:lnTo>
                    <a:pt x="1393031" y="9049"/>
                  </a:lnTo>
                  <a:close/>
                  <a:moveTo>
                    <a:pt x="1236821" y="9049"/>
                  </a:moveTo>
                  <a:lnTo>
                    <a:pt x="1236821" y="10954"/>
                  </a:lnTo>
                  <a:cubicBezTo>
                    <a:pt x="1252061" y="9049"/>
                    <a:pt x="1253966" y="10954"/>
                    <a:pt x="1253966" y="9049"/>
                  </a:cubicBezTo>
                  <a:lnTo>
                    <a:pt x="1236821" y="9049"/>
                  </a:lnTo>
                  <a:lnTo>
                    <a:pt x="1236821" y="9049"/>
                  </a:lnTo>
                  <a:lnTo>
                    <a:pt x="1236821" y="9049"/>
                  </a:lnTo>
                  <a:lnTo>
                    <a:pt x="1236821" y="9049"/>
                  </a:lnTo>
                  <a:close/>
                  <a:moveTo>
                    <a:pt x="1169194" y="9049"/>
                  </a:moveTo>
                  <a:lnTo>
                    <a:pt x="1169194" y="18574"/>
                  </a:lnTo>
                  <a:lnTo>
                    <a:pt x="1163479" y="18574"/>
                  </a:lnTo>
                  <a:lnTo>
                    <a:pt x="1163479" y="9049"/>
                  </a:lnTo>
                  <a:lnTo>
                    <a:pt x="1099661" y="9049"/>
                  </a:lnTo>
                  <a:cubicBezTo>
                    <a:pt x="1097756" y="9049"/>
                    <a:pt x="1095851" y="10954"/>
                    <a:pt x="1095851" y="10954"/>
                  </a:cubicBezTo>
                  <a:cubicBezTo>
                    <a:pt x="1095851" y="9049"/>
                    <a:pt x="1097756" y="9049"/>
                    <a:pt x="1097756" y="9049"/>
                  </a:cubicBezTo>
                  <a:lnTo>
                    <a:pt x="977741" y="9049"/>
                  </a:lnTo>
                  <a:lnTo>
                    <a:pt x="977741" y="10954"/>
                  </a:lnTo>
                  <a:cubicBezTo>
                    <a:pt x="983456" y="18574"/>
                    <a:pt x="983456" y="26194"/>
                    <a:pt x="983456" y="41434"/>
                  </a:cubicBezTo>
                  <a:cubicBezTo>
                    <a:pt x="975836" y="45244"/>
                    <a:pt x="968216" y="50959"/>
                    <a:pt x="964406" y="58579"/>
                  </a:cubicBezTo>
                  <a:lnTo>
                    <a:pt x="1101566" y="58579"/>
                  </a:lnTo>
                  <a:cubicBezTo>
                    <a:pt x="1107281" y="54769"/>
                    <a:pt x="1103471" y="56674"/>
                    <a:pt x="1112996" y="52864"/>
                  </a:cubicBezTo>
                  <a:lnTo>
                    <a:pt x="1112996" y="58579"/>
                  </a:lnTo>
                  <a:lnTo>
                    <a:pt x="1184434" y="58579"/>
                  </a:lnTo>
                  <a:cubicBezTo>
                    <a:pt x="1207294" y="52864"/>
                    <a:pt x="1201579" y="47149"/>
                    <a:pt x="1225391" y="41434"/>
                  </a:cubicBezTo>
                  <a:cubicBezTo>
                    <a:pt x="1229201" y="45244"/>
                    <a:pt x="1234916" y="52864"/>
                    <a:pt x="1244441" y="60484"/>
                  </a:cubicBezTo>
                  <a:lnTo>
                    <a:pt x="1287304" y="60484"/>
                  </a:lnTo>
                  <a:cubicBezTo>
                    <a:pt x="1283494" y="58579"/>
                    <a:pt x="1279684" y="54769"/>
                    <a:pt x="1275874" y="49054"/>
                  </a:cubicBezTo>
                  <a:lnTo>
                    <a:pt x="1287304" y="49054"/>
                  </a:lnTo>
                  <a:cubicBezTo>
                    <a:pt x="1298734" y="52864"/>
                    <a:pt x="1300639" y="52864"/>
                    <a:pt x="1312069" y="43339"/>
                  </a:cubicBezTo>
                  <a:lnTo>
                    <a:pt x="1300639" y="43339"/>
                  </a:lnTo>
                  <a:cubicBezTo>
                    <a:pt x="1273969" y="30004"/>
                    <a:pt x="1215866" y="41434"/>
                    <a:pt x="1190149" y="10954"/>
                  </a:cubicBezTo>
                  <a:lnTo>
                    <a:pt x="1169194" y="9049"/>
                  </a:lnTo>
                  <a:lnTo>
                    <a:pt x="1169194" y="9049"/>
                  </a:lnTo>
                  <a:lnTo>
                    <a:pt x="1169194" y="9049"/>
                  </a:lnTo>
                  <a:lnTo>
                    <a:pt x="1169194" y="9049"/>
                  </a:lnTo>
                  <a:close/>
                  <a:moveTo>
                    <a:pt x="937736" y="9049"/>
                  </a:moveTo>
                  <a:cubicBezTo>
                    <a:pt x="937736" y="10954"/>
                    <a:pt x="945356" y="10954"/>
                    <a:pt x="945356" y="10954"/>
                  </a:cubicBezTo>
                  <a:cubicBezTo>
                    <a:pt x="952976" y="20479"/>
                    <a:pt x="949166" y="18574"/>
                    <a:pt x="964406" y="22384"/>
                  </a:cubicBezTo>
                  <a:cubicBezTo>
                    <a:pt x="968216" y="7144"/>
                    <a:pt x="964406" y="9049"/>
                    <a:pt x="970121" y="7144"/>
                  </a:cubicBez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close/>
                  <a:moveTo>
                    <a:pt x="894874" y="9049"/>
                  </a:moveTo>
                  <a:cubicBezTo>
                    <a:pt x="875824" y="14764"/>
                    <a:pt x="850106" y="10954"/>
                    <a:pt x="827246" y="24289"/>
                  </a:cubicBezTo>
                  <a:cubicBezTo>
                    <a:pt x="834866" y="28099"/>
                    <a:pt x="831056" y="24289"/>
                    <a:pt x="832961" y="30004"/>
                  </a:cubicBezTo>
                  <a:cubicBezTo>
                    <a:pt x="825341" y="39529"/>
                    <a:pt x="829151" y="37624"/>
                    <a:pt x="813911" y="41434"/>
                  </a:cubicBezTo>
                  <a:cubicBezTo>
                    <a:pt x="808196" y="22384"/>
                    <a:pt x="808196" y="24289"/>
                    <a:pt x="789146" y="16669"/>
                  </a:cubicBezTo>
                  <a:cubicBezTo>
                    <a:pt x="775811" y="35719"/>
                    <a:pt x="758666" y="37624"/>
                    <a:pt x="738664" y="22384"/>
                  </a:cubicBezTo>
                  <a:cubicBezTo>
                    <a:pt x="736759" y="18574"/>
                    <a:pt x="734854" y="14764"/>
                    <a:pt x="732949" y="7144"/>
                  </a:cubicBezTo>
                  <a:lnTo>
                    <a:pt x="524351" y="7144"/>
                  </a:lnTo>
                  <a:cubicBezTo>
                    <a:pt x="524351" y="12859"/>
                    <a:pt x="522446" y="16669"/>
                    <a:pt x="522446" y="22384"/>
                  </a:cubicBezTo>
                  <a:lnTo>
                    <a:pt x="528161" y="22384"/>
                  </a:lnTo>
                  <a:cubicBezTo>
                    <a:pt x="535781" y="14764"/>
                    <a:pt x="541496" y="1429"/>
                    <a:pt x="547211" y="10954"/>
                  </a:cubicBezTo>
                  <a:lnTo>
                    <a:pt x="552926" y="10954"/>
                  </a:lnTo>
                  <a:cubicBezTo>
                    <a:pt x="539591" y="24289"/>
                    <a:pt x="533876" y="18574"/>
                    <a:pt x="528161" y="41434"/>
                  </a:cubicBezTo>
                  <a:cubicBezTo>
                    <a:pt x="533876" y="49054"/>
                    <a:pt x="535781" y="50959"/>
                    <a:pt x="537686" y="58579"/>
                  </a:cubicBezTo>
                  <a:lnTo>
                    <a:pt x="547211" y="58579"/>
                  </a:lnTo>
                  <a:cubicBezTo>
                    <a:pt x="549116" y="52864"/>
                    <a:pt x="549116" y="50959"/>
                    <a:pt x="552926" y="47149"/>
                  </a:cubicBezTo>
                  <a:cubicBezTo>
                    <a:pt x="552926" y="52864"/>
                    <a:pt x="552926" y="56674"/>
                    <a:pt x="552926" y="58579"/>
                  </a:cubicBezTo>
                  <a:lnTo>
                    <a:pt x="864394" y="58579"/>
                  </a:lnTo>
                  <a:cubicBezTo>
                    <a:pt x="872014" y="49054"/>
                    <a:pt x="868204" y="47149"/>
                    <a:pt x="881539" y="41434"/>
                  </a:cubicBezTo>
                  <a:cubicBezTo>
                    <a:pt x="883444" y="50959"/>
                    <a:pt x="883444" y="54769"/>
                    <a:pt x="885349" y="60484"/>
                  </a:cubicBezTo>
                  <a:lnTo>
                    <a:pt x="902494" y="60484"/>
                  </a:lnTo>
                  <a:cubicBezTo>
                    <a:pt x="910114" y="33814"/>
                    <a:pt x="927259" y="28099"/>
                    <a:pt x="921544" y="8096"/>
                  </a:cubicBezTo>
                  <a:lnTo>
                    <a:pt x="894874" y="8096"/>
                  </a:lnTo>
                  <a:lnTo>
                    <a:pt x="894874" y="9049"/>
                  </a:lnTo>
                  <a:lnTo>
                    <a:pt x="894874" y="9049"/>
                  </a:lnTo>
                  <a:lnTo>
                    <a:pt x="894874" y="9049"/>
                  </a:lnTo>
                  <a:close/>
                  <a:moveTo>
                    <a:pt x="218599" y="9049"/>
                  </a:moveTo>
                  <a:lnTo>
                    <a:pt x="218599" y="10954"/>
                  </a:lnTo>
                  <a:cubicBezTo>
                    <a:pt x="233839" y="10954"/>
                    <a:pt x="241459" y="10954"/>
                    <a:pt x="249079" y="16669"/>
                  </a:cubicBezTo>
                  <a:cubicBezTo>
                    <a:pt x="228124" y="16669"/>
                    <a:pt x="220504" y="20479"/>
                    <a:pt x="206216" y="22384"/>
                  </a:cubicBezTo>
                  <a:cubicBezTo>
                    <a:pt x="210026" y="16669"/>
                    <a:pt x="213836" y="14764"/>
                    <a:pt x="217646" y="10954"/>
                  </a:cubicBezTo>
                  <a:cubicBezTo>
                    <a:pt x="151924" y="16669"/>
                    <a:pt x="70961" y="39529"/>
                    <a:pt x="7144" y="47149"/>
                  </a:cubicBezTo>
                  <a:lnTo>
                    <a:pt x="7144" y="58579"/>
                  </a:lnTo>
                  <a:lnTo>
                    <a:pt x="37624" y="58579"/>
                  </a:lnTo>
                  <a:cubicBezTo>
                    <a:pt x="58579" y="52864"/>
                    <a:pt x="90011" y="60484"/>
                    <a:pt x="99536" y="52864"/>
                  </a:cubicBezTo>
                  <a:cubicBezTo>
                    <a:pt x="101441" y="54769"/>
                    <a:pt x="101441" y="56674"/>
                    <a:pt x="103346" y="58579"/>
                  </a:cubicBezTo>
                  <a:lnTo>
                    <a:pt x="112871" y="58579"/>
                  </a:lnTo>
                  <a:lnTo>
                    <a:pt x="112871" y="52864"/>
                  </a:lnTo>
                  <a:lnTo>
                    <a:pt x="118586" y="52864"/>
                  </a:lnTo>
                  <a:lnTo>
                    <a:pt x="118586" y="58579"/>
                  </a:lnTo>
                  <a:lnTo>
                    <a:pt x="169069" y="58579"/>
                  </a:lnTo>
                  <a:lnTo>
                    <a:pt x="169069" y="52864"/>
                  </a:lnTo>
                  <a:cubicBezTo>
                    <a:pt x="163354" y="47149"/>
                    <a:pt x="167164" y="50959"/>
                    <a:pt x="163354" y="41434"/>
                  </a:cubicBezTo>
                  <a:cubicBezTo>
                    <a:pt x="186214" y="47149"/>
                    <a:pt x="184309" y="41434"/>
                    <a:pt x="206216" y="35719"/>
                  </a:cubicBezTo>
                  <a:cubicBezTo>
                    <a:pt x="196691" y="49054"/>
                    <a:pt x="187166" y="54769"/>
                    <a:pt x="170974" y="60484"/>
                  </a:cubicBezTo>
                  <a:lnTo>
                    <a:pt x="197644" y="60484"/>
                  </a:lnTo>
                  <a:cubicBezTo>
                    <a:pt x="203359" y="50959"/>
                    <a:pt x="210979" y="41434"/>
                    <a:pt x="218599" y="35719"/>
                  </a:cubicBezTo>
                  <a:cubicBezTo>
                    <a:pt x="233839" y="43339"/>
                    <a:pt x="253841" y="30004"/>
                    <a:pt x="261461" y="35719"/>
                  </a:cubicBezTo>
                  <a:cubicBezTo>
                    <a:pt x="276701" y="45244"/>
                    <a:pt x="284321" y="52864"/>
                    <a:pt x="304324" y="60484"/>
                  </a:cubicBezTo>
                  <a:lnTo>
                    <a:pt x="306229" y="60484"/>
                  </a:lnTo>
                  <a:lnTo>
                    <a:pt x="306229" y="43339"/>
                  </a:lnTo>
                  <a:cubicBezTo>
                    <a:pt x="300514" y="37624"/>
                    <a:pt x="304324" y="41434"/>
                    <a:pt x="300514" y="31909"/>
                  </a:cubicBezTo>
                  <a:cubicBezTo>
                    <a:pt x="279559" y="33814"/>
                    <a:pt x="285274" y="45244"/>
                    <a:pt x="275749" y="26194"/>
                  </a:cubicBezTo>
                  <a:cubicBezTo>
                    <a:pt x="275749" y="26194"/>
                    <a:pt x="300514" y="24289"/>
                    <a:pt x="287179" y="20479"/>
                  </a:cubicBezTo>
                  <a:lnTo>
                    <a:pt x="275749" y="20479"/>
                  </a:lnTo>
                  <a:cubicBezTo>
                    <a:pt x="271939" y="16669"/>
                    <a:pt x="266224" y="14764"/>
                    <a:pt x="258604" y="12859"/>
                  </a:cubicBezTo>
                  <a:lnTo>
                    <a:pt x="218599" y="9049"/>
                  </a:lnTo>
                  <a:lnTo>
                    <a:pt x="218599" y="9049"/>
                  </a:lnTo>
                  <a:lnTo>
                    <a:pt x="218599" y="9049"/>
                  </a:lnTo>
                  <a:lnTo>
                    <a:pt x="218599" y="9049"/>
                  </a:lnTo>
                  <a:close/>
                  <a:moveTo>
                    <a:pt x="3173254" y="60484"/>
                  </a:moveTo>
                  <a:cubicBezTo>
                    <a:pt x="3175159" y="56674"/>
                    <a:pt x="3178969" y="52864"/>
                    <a:pt x="3180874" y="49054"/>
                  </a:cubicBezTo>
                  <a:cubicBezTo>
                    <a:pt x="3177064" y="47149"/>
                    <a:pt x="3177064" y="47149"/>
                    <a:pt x="3175159" y="43339"/>
                  </a:cubicBezTo>
                  <a:lnTo>
                    <a:pt x="3163729" y="49054"/>
                  </a:lnTo>
                  <a:lnTo>
                    <a:pt x="3163729" y="43339"/>
                  </a:lnTo>
                  <a:cubicBezTo>
                    <a:pt x="3159919" y="33814"/>
                    <a:pt x="3161824" y="37624"/>
                    <a:pt x="3133249" y="37624"/>
                  </a:cubicBezTo>
                  <a:lnTo>
                    <a:pt x="3133249" y="43339"/>
                  </a:lnTo>
                  <a:lnTo>
                    <a:pt x="3127534" y="43339"/>
                  </a:lnTo>
                  <a:cubicBezTo>
                    <a:pt x="3131344" y="49054"/>
                    <a:pt x="3135154" y="50959"/>
                    <a:pt x="3138964" y="54769"/>
                  </a:cubicBezTo>
                  <a:lnTo>
                    <a:pt x="3119914" y="54769"/>
                  </a:lnTo>
                  <a:cubicBezTo>
                    <a:pt x="3102769" y="37624"/>
                    <a:pt x="3118009" y="66199"/>
                    <a:pt x="3095149" y="54769"/>
                  </a:cubicBezTo>
                  <a:cubicBezTo>
                    <a:pt x="3087529" y="50959"/>
                    <a:pt x="3081814" y="22384"/>
                    <a:pt x="3070384" y="35719"/>
                  </a:cubicBezTo>
                  <a:cubicBezTo>
                    <a:pt x="3058954" y="45244"/>
                    <a:pt x="3060859" y="45244"/>
                    <a:pt x="3058954" y="60484"/>
                  </a:cubicBezTo>
                  <a:lnTo>
                    <a:pt x="3070384" y="60484"/>
                  </a:lnTo>
                  <a:lnTo>
                    <a:pt x="3087529" y="49054"/>
                  </a:lnTo>
                  <a:cubicBezTo>
                    <a:pt x="3087529" y="56674"/>
                    <a:pt x="3089434" y="60484"/>
                    <a:pt x="3089434" y="60484"/>
                  </a:cubicBezTo>
                  <a:lnTo>
                    <a:pt x="3149441" y="60484"/>
                  </a:lnTo>
                  <a:lnTo>
                    <a:pt x="3149441" y="54769"/>
                  </a:lnTo>
                  <a:lnTo>
                    <a:pt x="3155157" y="54769"/>
                  </a:lnTo>
                  <a:cubicBezTo>
                    <a:pt x="3155157" y="56674"/>
                    <a:pt x="3155157" y="58579"/>
                    <a:pt x="3153251" y="60484"/>
                  </a:cubicBezTo>
                  <a:lnTo>
                    <a:pt x="3173254" y="60484"/>
                  </a:lnTo>
                  <a:lnTo>
                    <a:pt x="3173254" y="60484"/>
                  </a:lnTo>
                  <a:lnTo>
                    <a:pt x="3173254" y="60484"/>
                  </a:lnTo>
                  <a:lnTo>
                    <a:pt x="3173254" y="60484"/>
                  </a:lnTo>
                  <a:close/>
                  <a:moveTo>
                    <a:pt x="1913096" y="60484"/>
                  </a:moveTo>
                  <a:cubicBezTo>
                    <a:pt x="1907381" y="52864"/>
                    <a:pt x="1901666" y="49054"/>
                    <a:pt x="1895951" y="43339"/>
                  </a:cubicBezTo>
                  <a:cubicBezTo>
                    <a:pt x="1882616" y="45244"/>
                    <a:pt x="1884521" y="45244"/>
                    <a:pt x="1876901" y="49054"/>
                  </a:cubicBezTo>
                  <a:lnTo>
                    <a:pt x="1890236" y="49054"/>
                  </a:lnTo>
                  <a:cubicBezTo>
                    <a:pt x="1895951" y="54769"/>
                    <a:pt x="1897856" y="58579"/>
                    <a:pt x="1903571" y="60484"/>
                  </a:cubicBezTo>
                  <a:lnTo>
                    <a:pt x="1913096" y="60484"/>
                  </a:lnTo>
                  <a:lnTo>
                    <a:pt x="1913096" y="60484"/>
                  </a:lnTo>
                  <a:lnTo>
                    <a:pt x="1913096" y="60484"/>
                  </a:lnTo>
                  <a:lnTo>
                    <a:pt x="1913096" y="60484"/>
                  </a:lnTo>
                  <a:close/>
                  <a:moveTo>
                    <a:pt x="1486376" y="60484"/>
                  </a:moveTo>
                  <a:cubicBezTo>
                    <a:pt x="1501616" y="52864"/>
                    <a:pt x="1492091" y="62389"/>
                    <a:pt x="1497806" y="43339"/>
                  </a:cubicBezTo>
                  <a:cubicBezTo>
                    <a:pt x="1488281" y="39529"/>
                    <a:pt x="1482566" y="37624"/>
                    <a:pt x="1467326" y="37624"/>
                  </a:cubicBezTo>
                  <a:cubicBezTo>
                    <a:pt x="1467326" y="50959"/>
                    <a:pt x="1467326" y="56674"/>
                    <a:pt x="1469231" y="62389"/>
                  </a:cubicBezTo>
                  <a:lnTo>
                    <a:pt x="1486376" y="60484"/>
                  </a:lnTo>
                  <a:lnTo>
                    <a:pt x="1486376" y="60484"/>
                  </a:lnTo>
                  <a:lnTo>
                    <a:pt x="1486376" y="60484"/>
                  </a:lnTo>
                  <a:lnTo>
                    <a:pt x="1486376" y="60484"/>
                  </a:lnTo>
                  <a:close/>
                  <a:moveTo>
                    <a:pt x="810101" y="43339"/>
                  </a:moveTo>
                  <a:lnTo>
                    <a:pt x="810101" y="49054"/>
                  </a:lnTo>
                  <a:lnTo>
                    <a:pt x="815816" y="49054"/>
                  </a:lnTo>
                  <a:cubicBezTo>
                    <a:pt x="827246" y="52864"/>
                    <a:pt x="804386" y="54769"/>
                    <a:pt x="804386" y="54769"/>
                  </a:cubicBezTo>
                  <a:cubicBezTo>
                    <a:pt x="806291" y="43339"/>
                    <a:pt x="804386" y="49054"/>
                    <a:pt x="810101" y="43339"/>
                  </a:cubicBezTo>
                  <a:lnTo>
                    <a:pt x="810101" y="43339"/>
                  </a:lnTo>
                  <a:lnTo>
                    <a:pt x="810101" y="43339"/>
                  </a:lnTo>
                  <a:lnTo>
                    <a:pt x="810101" y="43339"/>
                  </a:lnTo>
                  <a:close/>
                  <a:moveTo>
                    <a:pt x="1262539" y="43339"/>
                  </a:moveTo>
                  <a:cubicBezTo>
                    <a:pt x="1251109" y="49054"/>
                    <a:pt x="1254919" y="49054"/>
                    <a:pt x="1243489" y="43339"/>
                  </a:cubicBezTo>
                  <a:lnTo>
                    <a:pt x="1262539" y="43339"/>
                  </a:lnTo>
                  <a:lnTo>
                    <a:pt x="1262539" y="43339"/>
                  </a:lnTo>
                  <a:lnTo>
                    <a:pt x="1262539" y="43339"/>
                  </a:lnTo>
                  <a:lnTo>
                    <a:pt x="1262539" y="43339"/>
                  </a:lnTo>
                  <a:close/>
                  <a:moveTo>
                    <a:pt x="566261" y="30004"/>
                  </a:moveTo>
                  <a:cubicBezTo>
                    <a:pt x="564356" y="33814"/>
                    <a:pt x="556736" y="47149"/>
                    <a:pt x="566261" y="49054"/>
                  </a:cubicBezTo>
                  <a:cubicBezTo>
                    <a:pt x="558641" y="56674"/>
                    <a:pt x="554831" y="33814"/>
                    <a:pt x="554831" y="30004"/>
                  </a:cubicBezTo>
                  <a:lnTo>
                    <a:pt x="566261" y="30004"/>
                  </a:lnTo>
                  <a:lnTo>
                    <a:pt x="566261" y="30004"/>
                  </a:lnTo>
                  <a:lnTo>
                    <a:pt x="566261" y="30004"/>
                  </a:lnTo>
                  <a:lnTo>
                    <a:pt x="566261" y="30004"/>
                  </a:lnTo>
                  <a:close/>
                  <a:moveTo>
                    <a:pt x="1107281" y="30004"/>
                  </a:moveTo>
                  <a:lnTo>
                    <a:pt x="1107281" y="41434"/>
                  </a:lnTo>
                  <a:lnTo>
                    <a:pt x="1095851" y="41434"/>
                  </a:lnTo>
                  <a:lnTo>
                    <a:pt x="1095851" y="30004"/>
                  </a:lnTo>
                  <a:lnTo>
                    <a:pt x="1107281" y="30004"/>
                  </a:lnTo>
                  <a:lnTo>
                    <a:pt x="1107281" y="30004"/>
                  </a:lnTo>
                  <a:lnTo>
                    <a:pt x="1107281" y="30004"/>
                  </a:lnTo>
                  <a:lnTo>
                    <a:pt x="1107281" y="30004"/>
                  </a:lnTo>
                  <a:close/>
                  <a:moveTo>
                    <a:pt x="1621631" y="30004"/>
                  </a:moveTo>
                  <a:lnTo>
                    <a:pt x="1621631" y="41434"/>
                  </a:lnTo>
                  <a:lnTo>
                    <a:pt x="1596866" y="47149"/>
                  </a:lnTo>
                  <a:cubicBezTo>
                    <a:pt x="1606391" y="39529"/>
                    <a:pt x="1610201" y="35719"/>
                    <a:pt x="1621631" y="30004"/>
                  </a:cubicBezTo>
                  <a:lnTo>
                    <a:pt x="1621631" y="30004"/>
                  </a:lnTo>
                  <a:lnTo>
                    <a:pt x="1621631" y="30004"/>
                  </a:lnTo>
                  <a:lnTo>
                    <a:pt x="1621631" y="30004"/>
                  </a:lnTo>
                  <a:close/>
                  <a:moveTo>
                    <a:pt x="1449229" y="24289"/>
                  </a:moveTo>
                  <a:lnTo>
                    <a:pt x="1424464" y="24289"/>
                  </a:lnTo>
                  <a:lnTo>
                    <a:pt x="1424464" y="30004"/>
                  </a:lnTo>
                  <a:lnTo>
                    <a:pt x="1430179" y="30004"/>
                  </a:lnTo>
                  <a:cubicBezTo>
                    <a:pt x="1437799" y="39529"/>
                    <a:pt x="1449229" y="47149"/>
                    <a:pt x="1460659" y="54769"/>
                  </a:cubicBezTo>
                  <a:lnTo>
                    <a:pt x="1460659" y="30004"/>
                  </a:lnTo>
                  <a:cubicBezTo>
                    <a:pt x="1449229" y="26194"/>
                    <a:pt x="1454944" y="30004"/>
                    <a:pt x="1449229" y="24289"/>
                  </a:cubicBezTo>
                  <a:lnTo>
                    <a:pt x="1449229" y="24289"/>
                  </a:lnTo>
                  <a:lnTo>
                    <a:pt x="1449229" y="24289"/>
                  </a:lnTo>
                  <a:lnTo>
                    <a:pt x="1449229" y="24289"/>
                  </a:lnTo>
                  <a:close/>
                  <a:moveTo>
                    <a:pt x="2397919" y="24289"/>
                  </a:moveTo>
                  <a:cubicBezTo>
                    <a:pt x="2392204" y="30004"/>
                    <a:pt x="2396014" y="26194"/>
                    <a:pt x="2392204" y="35719"/>
                  </a:cubicBezTo>
                  <a:lnTo>
                    <a:pt x="2397919" y="35719"/>
                  </a:lnTo>
                  <a:lnTo>
                    <a:pt x="2397919" y="24289"/>
                  </a:lnTo>
                  <a:lnTo>
                    <a:pt x="2397919" y="24289"/>
                  </a:lnTo>
                  <a:lnTo>
                    <a:pt x="2397919" y="24289"/>
                  </a:lnTo>
                  <a:lnTo>
                    <a:pt x="2397919" y="24289"/>
                  </a:lnTo>
                  <a:close/>
                  <a:moveTo>
                    <a:pt x="902494" y="18574"/>
                  </a:moveTo>
                  <a:lnTo>
                    <a:pt x="902494" y="24289"/>
                  </a:lnTo>
                  <a:lnTo>
                    <a:pt x="908209" y="24289"/>
                  </a:lnTo>
                  <a:cubicBezTo>
                    <a:pt x="919639" y="28099"/>
                    <a:pt x="896779" y="30004"/>
                    <a:pt x="896779" y="30004"/>
                  </a:cubicBezTo>
                  <a:cubicBezTo>
                    <a:pt x="900589" y="20479"/>
                    <a:pt x="896779" y="24289"/>
                    <a:pt x="902494" y="18574"/>
                  </a:cubicBezTo>
                  <a:lnTo>
                    <a:pt x="902494" y="18574"/>
                  </a:lnTo>
                  <a:lnTo>
                    <a:pt x="902494" y="18574"/>
                  </a:lnTo>
                  <a:lnTo>
                    <a:pt x="902494" y="18574"/>
                  </a:lnTo>
                  <a:close/>
                  <a:moveTo>
                    <a:pt x="1424464" y="18574"/>
                  </a:moveTo>
                  <a:lnTo>
                    <a:pt x="1413034" y="18574"/>
                  </a:lnTo>
                  <a:lnTo>
                    <a:pt x="1413034" y="24289"/>
                  </a:lnTo>
                  <a:cubicBezTo>
                    <a:pt x="1422559" y="20479"/>
                    <a:pt x="1416844" y="22384"/>
                    <a:pt x="1424464" y="18574"/>
                  </a:cubicBezTo>
                  <a:lnTo>
                    <a:pt x="1424464" y="18574"/>
                  </a:lnTo>
                  <a:lnTo>
                    <a:pt x="1424464" y="18574"/>
                  </a:lnTo>
                  <a:lnTo>
                    <a:pt x="1424464" y="18574"/>
                  </a:lnTo>
                  <a:close/>
                  <a:moveTo>
                    <a:pt x="1820704" y="18574"/>
                  </a:moveTo>
                  <a:cubicBezTo>
                    <a:pt x="1814989" y="24289"/>
                    <a:pt x="1818799" y="20479"/>
                    <a:pt x="1809274" y="24289"/>
                  </a:cubicBezTo>
                  <a:cubicBezTo>
                    <a:pt x="1814989" y="18574"/>
                    <a:pt x="1811179" y="22384"/>
                    <a:pt x="1820704" y="18574"/>
                  </a:cubicBezTo>
                  <a:lnTo>
                    <a:pt x="1820704" y="18574"/>
                  </a:lnTo>
                  <a:lnTo>
                    <a:pt x="1820704" y="18574"/>
                  </a:lnTo>
                  <a:lnTo>
                    <a:pt x="1820704" y="18574"/>
                  </a:lnTo>
                  <a:close/>
                  <a:moveTo>
                    <a:pt x="1907381" y="18574"/>
                  </a:moveTo>
                  <a:lnTo>
                    <a:pt x="1895951" y="18574"/>
                  </a:lnTo>
                  <a:lnTo>
                    <a:pt x="1895951" y="24289"/>
                  </a:lnTo>
                  <a:cubicBezTo>
                    <a:pt x="1905476" y="20479"/>
                    <a:pt x="1901666" y="22384"/>
                    <a:pt x="1907381" y="18574"/>
                  </a:cubicBezTo>
                  <a:lnTo>
                    <a:pt x="1907381" y="18574"/>
                  </a:lnTo>
                  <a:lnTo>
                    <a:pt x="1907381" y="18574"/>
                  </a:lnTo>
                  <a:lnTo>
                    <a:pt x="1907381" y="18574"/>
                  </a:lnTo>
                  <a:close/>
                  <a:moveTo>
                    <a:pt x="1994059" y="18574"/>
                  </a:moveTo>
                  <a:cubicBezTo>
                    <a:pt x="1988344" y="24289"/>
                    <a:pt x="1992154" y="20479"/>
                    <a:pt x="1982629" y="24289"/>
                  </a:cubicBezTo>
                  <a:cubicBezTo>
                    <a:pt x="1988344" y="18574"/>
                    <a:pt x="1984534" y="22384"/>
                    <a:pt x="1994059" y="18574"/>
                  </a:cubicBezTo>
                  <a:lnTo>
                    <a:pt x="1994059" y="18574"/>
                  </a:lnTo>
                  <a:lnTo>
                    <a:pt x="1994059" y="18574"/>
                  </a:lnTo>
                  <a:lnTo>
                    <a:pt x="1994059" y="18574"/>
                  </a:lnTo>
                  <a:close/>
                  <a:moveTo>
                    <a:pt x="1014889" y="12859"/>
                  </a:moveTo>
                  <a:lnTo>
                    <a:pt x="1014889" y="24289"/>
                  </a:lnTo>
                  <a:cubicBezTo>
                    <a:pt x="1011079" y="22384"/>
                    <a:pt x="1011079" y="22384"/>
                    <a:pt x="1009174" y="18574"/>
                  </a:cubicBezTo>
                  <a:lnTo>
                    <a:pt x="1003459" y="18574"/>
                  </a:lnTo>
                  <a:cubicBezTo>
                    <a:pt x="1007269" y="12859"/>
                    <a:pt x="1003459" y="16669"/>
                    <a:pt x="1014889" y="12859"/>
                  </a:cubicBezTo>
                  <a:lnTo>
                    <a:pt x="1014889" y="12859"/>
                  </a:lnTo>
                  <a:lnTo>
                    <a:pt x="1014889" y="12859"/>
                  </a:lnTo>
                  <a:lnTo>
                    <a:pt x="1014889" y="12859"/>
                  </a:lnTo>
                  <a:close/>
                  <a:moveTo>
                    <a:pt x="1287304" y="12859"/>
                  </a:moveTo>
                  <a:cubicBezTo>
                    <a:pt x="1279684" y="22384"/>
                    <a:pt x="1283494" y="16669"/>
                    <a:pt x="1287304" y="24289"/>
                  </a:cubicBezTo>
                  <a:lnTo>
                    <a:pt x="1287304" y="30004"/>
                  </a:lnTo>
                  <a:cubicBezTo>
                    <a:pt x="1298734" y="26194"/>
                    <a:pt x="1293019" y="28099"/>
                    <a:pt x="1298734" y="24289"/>
                  </a:cubicBezTo>
                  <a:cubicBezTo>
                    <a:pt x="1302544" y="22384"/>
                    <a:pt x="1302544" y="22384"/>
                    <a:pt x="1304449" y="18574"/>
                  </a:cubicBezTo>
                  <a:cubicBezTo>
                    <a:pt x="1293019" y="16669"/>
                    <a:pt x="1293019" y="16669"/>
                    <a:pt x="1287304" y="12859"/>
                  </a:cubicBezTo>
                  <a:lnTo>
                    <a:pt x="1287304" y="12859"/>
                  </a:lnTo>
                  <a:lnTo>
                    <a:pt x="1287304" y="12859"/>
                  </a:lnTo>
                  <a:lnTo>
                    <a:pt x="1287304" y="12859"/>
                  </a:lnTo>
                  <a:close/>
                  <a:moveTo>
                    <a:pt x="2224564" y="12859"/>
                  </a:moveTo>
                  <a:cubicBezTo>
                    <a:pt x="2211229" y="14764"/>
                    <a:pt x="2209324" y="14764"/>
                    <a:pt x="2199799" y="18574"/>
                  </a:cubicBezTo>
                  <a:lnTo>
                    <a:pt x="2199799" y="24289"/>
                  </a:lnTo>
                  <a:cubicBezTo>
                    <a:pt x="2235041" y="26194"/>
                    <a:pt x="2240757" y="35719"/>
                    <a:pt x="2267426" y="43339"/>
                  </a:cubicBezTo>
                  <a:lnTo>
                    <a:pt x="2267426" y="37624"/>
                  </a:lnTo>
                  <a:lnTo>
                    <a:pt x="2261711" y="37624"/>
                  </a:lnTo>
                  <a:cubicBezTo>
                    <a:pt x="2251234" y="24289"/>
                    <a:pt x="2235994" y="22384"/>
                    <a:pt x="2224564" y="12859"/>
                  </a:cubicBezTo>
                  <a:lnTo>
                    <a:pt x="2224564" y="12859"/>
                  </a:lnTo>
                  <a:lnTo>
                    <a:pt x="2224564" y="12859"/>
                  </a:lnTo>
                  <a:lnTo>
                    <a:pt x="2224564" y="12859"/>
                  </a:lnTo>
                  <a:close/>
                  <a:moveTo>
                    <a:pt x="2616041" y="12859"/>
                  </a:moveTo>
                  <a:cubicBezTo>
                    <a:pt x="2617946" y="20479"/>
                    <a:pt x="2606516" y="22384"/>
                    <a:pt x="2604611" y="24289"/>
                  </a:cubicBezTo>
                  <a:cubicBezTo>
                    <a:pt x="2598896" y="18574"/>
                    <a:pt x="2614136" y="14764"/>
                    <a:pt x="2616041" y="12859"/>
                  </a:cubicBezTo>
                  <a:lnTo>
                    <a:pt x="2616041" y="12859"/>
                  </a:lnTo>
                  <a:lnTo>
                    <a:pt x="2616041" y="12859"/>
                  </a:lnTo>
                  <a:lnTo>
                    <a:pt x="2616041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D55ACF57-BD5B-478B-9584-195675BCA997}"/>
                </a:ext>
              </a:extLst>
            </p:cNvPr>
            <p:cNvSpPr/>
            <p:nvPr/>
          </p:nvSpPr>
          <p:spPr>
            <a:xfrm>
              <a:off x="1920716" y="4940102"/>
              <a:ext cx="2543175" cy="38100"/>
            </a:xfrm>
            <a:custGeom>
              <a:avLst/>
              <a:gdLst>
                <a:gd name="connsiteX0" fmla="*/ 2536031 w 2543175"/>
                <a:gd name="connsiteY0" fmla="*/ 10954 h 38100"/>
                <a:gd name="connsiteX1" fmla="*/ 2536031 w 2543175"/>
                <a:gd name="connsiteY1" fmla="*/ 14764 h 38100"/>
                <a:gd name="connsiteX2" fmla="*/ 2541746 w 2543175"/>
                <a:gd name="connsiteY2" fmla="*/ 14764 h 38100"/>
                <a:gd name="connsiteX3" fmla="*/ 2541746 w 2543175"/>
                <a:gd name="connsiteY3" fmla="*/ 10954 h 38100"/>
                <a:gd name="connsiteX4" fmla="*/ 2536031 w 2543175"/>
                <a:gd name="connsiteY4" fmla="*/ 10954 h 38100"/>
                <a:gd name="connsiteX5" fmla="*/ 2536031 w 2543175"/>
                <a:gd name="connsiteY5" fmla="*/ 10954 h 38100"/>
                <a:gd name="connsiteX6" fmla="*/ 2536031 w 2543175"/>
                <a:gd name="connsiteY6" fmla="*/ 10954 h 38100"/>
                <a:gd name="connsiteX7" fmla="*/ 2536031 w 2543175"/>
                <a:gd name="connsiteY7" fmla="*/ 10954 h 38100"/>
                <a:gd name="connsiteX8" fmla="*/ 2323624 w 2543175"/>
                <a:gd name="connsiteY8" fmla="*/ 10954 h 38100"/>
                <a:gd name="connsiteX9" fmla="*/ 2323624 w 2543175"/>
                <a:gd name="connsiteY9" fmla="*/ 14764 h 38100"/>
                <a:gd name="connsiteX10" fmla="*/ 2329339 w 2543175"/>
                <a:gd name="connsiteY10" fmla="*/ 14764 h 38100"/>
                <a:gd name="connsiteX11" fmla="*/ 2317909 w 2543175"/>
                <a:gd name="connsiteY11" fmla="*/ 20479 h 38100"/>
                <a:gd name="connsiteX12" fmla="*/ 2321719 w 2543175"/>
                <a:gd name="connsiteY12" fmla="*/ 10954 h 38100"/>
                <a:gd name="connsiteX13" fmla="*/ 2261711 w 2543175"/>
                <a:gd name="connsiteY13" fmla="*/ 10954 h 38100"/>
                <a:gd name="connsiteX14" fmla="*/ 2248377 w 2543175"/>
                <a:gd name="connsiteY14" fmla="*/ 26194 h 38100"/>
                <a:gd name="connsiteX15" fmla="*/ 2215991 w 2543175"/>
                <a:gd name="connsiteY15" fmla="*/ 10954 h 38100"/>
                <a:gd name="connsiteX16" fmla="*/ 2138839 w 2543175"/>
                <a:gd name="connsiteY16" fmla="*/ 10954 h 38100"/>
                <a:gd name="connsiteX17" fmla="*/ 2148364 w 2543175"/>
                <a:gd name="connsiteY17" fmla="*/ 26194 h 38100"/>
                <a:gd name="connsiteX18" fmla="*/ 2142649 w 2543175"/>
                <a:gd name="connsiteY18" fmla="*/ 26194 h 38100"/>
                <a:gd name="connsiteX19" fmla="*/ 2123599 w 2543175"/>
                <a:gd name="connsiteY19" fmla="*/ 10954 h 38100"/>
                <a:gd name="connsiteX20" fmla="*/ 2110264 w 2543175"/>
                <a:gd name="connsiteY20" fmla="*/ 10954 h 38100"/>
                <a:gd name="connsiteX21" fmla="*/ 2153127 w 2543175"/>
                <a:gd name="connsiteY21" fmla="*/ 35719 h 38100"/>
                <a:gd name="connsiteX22" fmla="*/ 2199799 w 2543175"/>
                <a:gd name="connsiteY22" fmla="*/ 35719 h 38100"/>
                <a:gd name="connsiteX23" fmla="*/ 2156936 w 2543175"/>
                <a:gd name="connsiteY23" fmla="*/ 12859 h 38100"/>
                <a:gd name="connsiteX24" fmla="*/ 2194084 w 2543175"/>
                <a:gd name="connsiteY24" fmla="*/ 12859 h 38100"/>
                <a:gd name="connsiteX25" fmla="*/ 2194084 w 2543175"/>
                <a:gd name="connsiteY25" fmla="*/ 24289 h 38100"/>
                <a:gd name="connsiteX26" fmla="*/ 2235041 w 2543175"/>
                <a:gd name="connsiteY26" fmla="*/ 33814 h 38100"/>
                <a:gd name="connsiteX27" fmla="*/ 2345531 w 2543175"/>
                <a:gd name="connsiteY27" fmla="*/ 33814 h 38100"/>
                <a:gd name="connsiteX28" fmla="*/ 2355056 w 2543175"/>
                <a:gd name="connsiteY28" fmla="*/ 30004 h 38100"/>
                <a:gd name="connsiteX29" fmla="*/ 2358866 w 2543175"/>
                <a:gd name="connsiteY29" fmla="*/ 33814 h 38100"/>
                <a:gd name="connsiteX30" fmla="*/ 2507456 w 2543175"/>
                <a:gd name="connsiteY30" fmla="*/ 33814 h 38100"/>
                <a:gd name="connsiteX31" fmla="*/ 2536031 w 2543175"/>
                <a:gd name="connsiteY31" fmla="*/ 10954 h 38100"/>
                <a:gd name="connsiteX32" fmla="*/ 2520791 w 2543175"/>
                <a:gd name="connsiteY32" fmla="*/ 7144 h 38100"/>
                <a:gd name="connsiteX33" fmla="*/ 2323624 w 2543175"/>
                <a:gd name="connsiteY33" fmla="*/ 10954 h 38100"/>
                <a:gd name="connsiteX34" fmla="*/ 2323624 w 2543175"/>
                <a:gd name="connsiteY34" fmla="*/ 10954 h 38100"/>
                <a:gd name="connsiteX35" fmla="*/ 2323624 w 2543175"/>
                <a:gd name="connsiteY35" fmla="*/ 10954 h 38100"/>
                <a:gd name="connsiteX36" fmla="*/ 2323624 w 2543175"/>
                <a:gd name="connsiteY36" fmla="*/ 10954 h 38100"/>
                <a:gd name="connsiteX37" fmla="*/ 1912144 w 2543175"/>
                <a:gd name="connsiteY37" fmla="*/ 10954 h 38100"/>
                <a:gd name="connsiteX38" fmla="*/ 1894999 w 2543175"/>
                <a:gd name="connsiteY38" fmla="*/ 20479 h 38100"/>
                <a:gd name="connsiteX39" fmla="*/ 1906429 w 2543175"/>
                <a:gd name="connsiteY39" fmla="*/ 20479 h 38100"/>
                <a:gd name="connsiteX40" fmla="*/ 1943576 w 2543175"/>
                <a:gd name="connsiteY40" fmla="*/ 26194 h 38100"/>
                <a:gd name="connsiteX41" fmla="*/ 1932146 w 2543175"/>
                <a:gd name="connsiteY41" fmla="*/ 31909 h 38100"/>
                <a:gd name="connsiteX42" fmla="*/ 1956911 w 2543175"/>
                <a:gd name="connsiteY42" fmla="*/ 35719 h 38100"/>
                <a:gd name="connsiteX43" fmla="*/ 1992154 w 2543175"/>
                <a:gd name="connsiteY43" fmla="*/ 35719 h 38100"/>
                <a:gd name="connsiteX44" fmla="*/ 1994059 w 2543175"/>
                <a:gd name="connsiteY44" fmla="*/ 31909 h 38100"/>
                <a:gd name="connsiteX45" fmla="*/ 1945481 w 2543175"/>
                <a:gd name="connsiteY45" fmla="*/ 9049 h 38100"/>
                <a:gd name="connsiteX46" fmla="*/ 1913096 w 2543175"/>
                <a:gd name="connsiteY46" fmla="*/ 9049 h 38100"/>
                <a:gd name="connsiteX47" fmla="*/ 1913096 w 2543175"/>
                <a:gd name="connsiteY47" fmla="*/ 10954 h 38100"/>
                <a:gd name="connsiteX48" fmla="*/ 1912144 w 2543175"/>
                <a:gd name="connsiteY48" fmla="*/ 10954 h 38100"/>
                <a:gd name="connsiteX49" fmla="*/ 1912144 w 2543175"/>
                <a:gd name="connsiteY49" fmla="*/ 10954 h 38100"/>
                <a:gd name="connsiteX50" fmla="*/ 1504474 w 2543175"/>
                <a:gd name="connsiteY50" fmla="*/ 10954 h 38100"/>
                <a:gd name="connsiteX51" fmla="*/ 1498759 w 2543175"/>
                <a:gd name="connsiteY51" fmla="*/ 14764 h 38100"/>
                <a:gd name="connsiteX52" fmla="*/ 1498759 w 2543175"/>
                <a:gd name="connsiteY52" fmla="*/ 10954 h 38100"/>
                <a:gd name="connsiteX53" fmla="*/ 1483519 w 2543175"/>
                <a:gd name="connsiteY53" fmla="*/ 10954 h 38100"/>
                <a:gd name="connsiteX54" fmla="*/ 1489234 w 2543175"/>
                <a:gd name="connsiteY54" fmla="*/ 35719 h 38100"/>
                <a:gd name="connsiteX55" fmla="*/ 1521619 w 2543175"/>
                <a:gd name="connsiteY55" fmla="*/ 35719 h 38100"/>
                <a:gd name="connsiteX56" fmla="*/ 1529239 w 2543175"/>
                <a:gd name="connsiteY56" fmla="*/ 31909 h 38100"/>
                <a:gd name="connsiteX57" fmla="*/ 1529239 w 2543175"/>
                <a:gd name="connsiteY57" fmla="*/ 35719 h 38100"/>
                <a:gd name="connsiteX58" fmla="*/ 1639729 w 2543175"/>
                <a:gd name="connsiteY58" fmla="*/ 35719 h 38100"/>
                <a:gd name="connsiteX59" fmla="*/ 1654969 w 2543175"/>
                <a:gd name="connsiteY59" fmla="*/ 12859 h 38100"/>
                <a:gd name="connsiteX60" fmla="*/ 1660684 w 2543175"/>
                <a:gd name="connsiteY60" fmla="*/ 31909 h 38100"/>
                <a:gd name="connsiteX61" fmla="*/ 1697831 w 2543175"/>
                <a:gd name="connsiteY61" fmla="*/ 20479 h 38100"/>
                <a:gd name="connsiteX62" fmla="*/ 1699736 w 2543175"/>
                <a:gd name="connsiteY62" fmla="*/ 35719 h 38100"/>
                <a:gd name="connsiteX63" fmla="*/ 1713071 w 2543175"/>
                <a:gd name="connsiteY63" fmla="*/ 35719 h 38100"/>
                <a:gd name="connsiteX64" fmla="*/ 1716881 w 2543175"/>
                <a:gd name="connsiteY64" fmla="*/ 31909 h 38100"/>
                <a:gd name="connsiteX65" fmla="*/ 1705451 w 2543175"/>
                <a:gd name="connsiteY65" fmla="*/ 26194 h 38100"/>
                <a:gd name="connsiteX66" fmla="*/ 1716881 w 2543175"/>
                <a:gd name="connsiteY66" fmla="*/ 20479 h 38100"/>
                <a:gd name="connsiteX67" fmla="*/ 1728311 w 2543175"/>
                <a:gd name="connsiteY67" fmla="*/ 26194 h 38100"/>
                <a:gd name="connsiteX68" fmla="*/ 1743551 w 2543175"/>
                <a:gd name="connsiteY68" fmla="*/ 35719 h 38100"/>
                <a:gd name="connsiteX69" fmla="*/ 1792129 w 2543175"/>
                <a:gd name="connsiteY69" fmla="*/ 35719 h 38100"/>
                <a:gd name="connsiteX70" fmla="*/ 1773079 w 2543175"/>
                <a:gd name="connsiteY70" fmla="*/ 10954 h 38100"/>
                <a:gd name="connsiteX71" fmla="*/ 1504474 w 2543175"/>
                <a:gd name="connsiteY71" fmla="*/ 10954 h 38100"/>
                <a:gd name="connsiteX72" fmla="*/ 1504474 w 2543175"/>
                <a:gd name="connsiteY72" fmla="*/ 10954 h 38100"/>
                <a:gd name="connsiteX73" fmla="*/ 1504474 w 2543175"/>
                <a:gd name="connsiteY73" fmla="*/ 10954 h 38100"/>
                <a:gd name="connsiteX74" fmla="*/ 1504474 w 2543175"/>
                <a:gd name="connsiteY74" fmla="*/ 10954 h 38100"/>
                <a:gd name="connsiteX75" fmla="*/ 1271111 w 2543175"/>
                <a:gd name="connsiteY75" fmla="*/ 10954 h 38100"/>
                <a:gd name="connsiteX76" fmla="*/ 1274921 w 2543175"/>
                <a:gd name="connsiteY76" fmla="*/ 20479 h 38100"/>
                <a:gd name="connsiteX77" fmla="*/ 1299686 w 2543175"/>
                <a:gd name="connsiteY77" fmla="*/ 35719 h 38100"/>
                <a:gd name="connsiteX78" fmla="*/ 1434941 w 2543175"/>
                <a:gd name="connsiteY78" fmla="*/ 35719 h 38100"/>
                <a:gd name="connsiteX79" fmla="*/ 1419701 w 2543175"/>
                <a:gd name="connsiteY79" fmla="*/ 10954 h 38100"/>
                <a:gd name="connsiteX80" fmla="*/ 1271111 w 2543175"/>
                <a:gd name="connsiteY80" fmla="*/ 10954 h 38100"/>
                <a:gd name="connsiteX81" fmla="*/ 1271111 w 2543175"/>
                <a:gd name="connsiteY81" fmla="*/ 10954 h 38100"/>
                <a:gd name="connsiteX82" fmla="*/ 1271111 w 2543175"/>
                <a:gd name="connsiteY82" fmla="*/ 10954 h 38100"/>
                <a:gd name="connsiteX83" fmla="*/ 1271111 w 2543175"/>
                <a:gd name="connsiteY83" fmla="*/ 10954 h 38100"/>
                <a:gd name="connsiteX84" fmla="*/ 1172051 w 2543175"/>
                <a:gd name="connsiteY84" fmla="*/ 10954 h 38100"/>
                <a:gd name="connsiteX85" fmla="*/ 1173956 w 2543175"/>
                <a:gd name="connsiteY85" fmla="*/ 20479 h 38100"/>
                <a:gd name="connsiteX86" fmla="*/ 1181576 w 2543175"/>
                <a:gd name="connsiteY86" fmla="*/ 35719 h 38100"/>
                <a:gd name="connsiteX87" fmla="*/ 1194911 w 2543175"/>
                <a:gd name="connsiteY87" fmla="*/ 35719 h 38100"/>
                <a:gd name="connsiteX88" fmla="*/ 1175861 w 2543175"/>
                <a:gd name="connsiteY88" fmla="*/ 10954 h 38100"/>
                <a:gd name="connsiteX89" fmla="*/ 1172051 w 2543175"/>
                <a:gd name="connsiteY89" fmla="*/ 10954 h 38100"/>
                <a:gd name="connsiteX90" fmla="*/ 1172051 w 2543175"/>
                <a:gd name="connsiteY90" fmla="*/ 10954 h 38100"/>
                <a:gd name="connsiteX91" fmla="*/ 1172051 w 2543175"/>
                <a:gd name="connsiteY91" fmla="*/ 10954 h 38100"/>
                <a:gd name="connsiteX92" fmla="*/ 1172051 w 2543175"/>
                <a:gd name="connsiteY92" fmla="*/ 10954 h 38100"/>
                <a:gd name="connsiteX93" fmla="*/ 776764 w 2543175"/>
                <a:gd name="connsiteY93" fmla="*/ 10954 h 38100"/>
                <a:gd name="connsiteX94" fmla="*/ 733901 w 2543175"/>
                <a:gd name="connsiteY94" fmla="*/ 33814 h 38100"/>
                <a:gd name="connsiteX95" fmla="*/ 728186 w 2543175"/>
                <a:gd name="connsiteY95" fmla="*/ 33814 h 38100"/>
                <a:gd name="connsiteX96" fmla="*/ 726281 w 2543175"/>
                <a:gd name="connsiteY96" fmla="*/ 37624 h 38100"/>
                <a:gd name="connsiteX97" fmla="*/ 756761 w 2543175"/>
                <a:gd name="connsiteY97" fmla="*/ 37624 h 38100"/>
                <a:gd name="connsiteX98" fmla="*/ 764381 w 2543175"/>
                <a:gd name="connsiteY98" fmla="*/ 33814 h 38100"/>
                <a:gd name="connsiteX99" fmla="*/ 764381 w 2543175"/>
                <a:gd name="connsiteY99" fmla="*/ 35719 h 38100"/>
                <a:gd name="connsiteX100" fmla="*/ 886301 w 2543175"/>
                <a:gd name="connsiteY100" fmla="*/ 35719 h 38100"/>
                <a:gd name="connsiteX101" fmla="*/ 901541 w 2543175"/>
                <a:gd name="connsiteY101" fmla="*/ 26194 h 38100"/>
                <a:gd name="connsiteX102" fmla="*/ 888206 w 2543175"/>
                <a:gd name="connsiteY102" fmla="*/ 35719 h 38100"/>
                <a:gd name="connsiteX103" fmla="*/ 952024 w 2543175"/>
                <a:gd name="connsiteY103" fmla="*/ 35719 h 38100"/>
                <a:gd name="connsiteX104" fmla="*/ 952024 w 2543175"/>
                <a:gd name="connsiteY104" fmla="*/ 31909 h 38100"/>
                <a:gd name="connsiteX105" fmla="*/ 957739 w 2543175"/>
                <a:gd name="connsiteY105" fmla="*/ 31909 h 38100"/>
                <a:gd name="connsiteX106" fmla="*/ 957739 w 2543175"/>
                <a:gd name="connsiteY106" fmla="*/ 35719 h 38100"/>
                <a:gd name="connsiteX107" fmla="*/ 978694 w 2543175"/>
                <a:gd name="connsiteY107" fmla="*/ 35719 h 38100"/>
                <a:gd name="connsiteX108" fmla="*/ 976789 w 2543175"/>
                <a:gd name="connsiteY108" fmla="*/ 31909 h 38100"/>
                <a:gd name="connsiteX109" fmla="*/ 988219 w 2543175"/>
                <a:gd name="connsiteY109" fmla="*/ 12859 h 38100"/>
                <a:gd name="connsiteX110" fmla="*/ 982504 w 2543175"/>
                <a:gd name="connsiteY110" fmla="*/ 9049 h 38100"/>
                <a:gd name="connsiteX111" fmla="*/ 776764 w 2543175"/>
                <a:gd name="connsiteY111" fmla="*/ 10954 h 38100"/>
                <a:gd name="connsiteX112" fmla="*/ 776764 w 2543175"/>
                <a:gd name="connsiteY112" fmla="*/ 10954 h 38100"/>
                <a:gd name="connsiteX113" fmla="*/ 776764 w 2543175"/>
                <a:gd name="connsiteY113" fmla="*/ 10954 h 38100"/>
                <a:gd name="connsiteX114" fmla="*/ 776764 w 2543175"/>
                <a:gd name="connsiteY114" fmla="*/ 10954 h 38100"/>
                <a:gd name="connsiteX115" fmla="*/ 702469 w 2543175"/>
                <a:gd name="connsiteY115" fmla="*/ 10954 h 38100"/>
                <a:gd name="connsiteX116" fmla="*/ 702469 w 2543175"/>
                <a:gd name="connsiteY116" fmla="*/ 14764 h 38100"/>
                <a:gd name="connsiteX117" fmla="*/ 708184 w 2543175"/>
                <a:gd name="connsiteY117" fmla="*/ 14764 h 38100"/>
                <a:gd name="connsiteX118" fmla="*/ 708184 w 2543175"/>
                <a:gd name="connsiteY118" fmla="*/ 10954 h 38100"/>
                <a:gd name="connsiteX119" fmla="*/ 702469 w 2543175"/>
                <a:gd name="connsiteY119" fmla="*/ 10954 h 38100"/>
                <a:gd name="connsiteX120" fmla="*/ 702469 w 2543175"/>
                <a:gd name="connsiteY120" fmla="*/ 10954 h 38100"/>
                <a:gd name="connsiteX121" fmla="*/ 702469 w 2543175"/>
                <a:gd name="connsiteY121" fmla="*/ 10954 h 38100"/>
                <a:gd name="connsiteX122" fmla="*/ 702469 w 2543175"/>
                <a:gd name="connsiteY122" fmla="*/ 10954 h 38100"/>
                <a:gd name="connsiteX123" fmla="*/ 656749 w 2543175"/>
                <a:gd name="connsiteY123" fmla="*/ 10954 h 38100"/>
                <a:gd name="connsiteX124" fmla="*/ 666274 w 2543175"/>
                <a:gd name="connsiteY124" fmla="*/ 26194 h 38100"/>
                <a:gd name="connsiteX125" fmla="*/ 666274 w 2543175"/>
                <a:gd name="connsiteY125" fmla="*/ 10954 h 38100"/>
                <a:gd name="connsiteX126" fmla="*/ 656749 w 2543175"/>
                <a:gd name="connsiteY126" fmla="*/ 10954 h 38100"/>
                <a:gd name="connsiteX127" fmla="*/ 656749 w 2543175"/>
                <a:gd name="connsiteY127" fmla="*/ 10954 h 38100"/>
                <a:gd name="connsiteX128" fmla="*/ 656749 w 2543175"/>
                <a:gd name="connsiteY128" fmla="*/ 10954 h 38100"/>
                <a:gd name="connsiteX129" fmla="*/ 656749 w 2543175"/>
                <a:gd name="connsiteY129" fmla="*/ 10954 h 38100"/>
                <a:gd name="connsiteX130" fmla="*/ 352901 w 2543175"/>
                <a:gd name="connsiteY130" fmla="*/ 10954 h 38100"/>
                <a:gd name="connsiteX131" fmla="*/ 349091 w 2543175"/>
                <a:gd name="connsiteY131" fmla="*/ 20479 h 38100"/>
                <a:gd name="connsiteX132" fmla="*/ 349091 w 2543175"/>
                <a:gd name="connsiteY132" fmla="*/ 10954 h 38100"/>
                <a:gd name="connsiteX133" fmla="*/ 318611 w 2543175"/>
                <a:gd name="connsiteY133" fmla="*/ 10954 h 38100"/>
                <a:gd name="connsiteX134" fmla="*/ 312896 w 2543175"/>
                <a:gd name="connsiteY134" fmla="*/ 37624 h 38100"/>
                <a:gd name="connsiteX135" fmla="*/ 521494 w 2543175"/>
                <a:gd name="connsiteY135" fmla="*/ 37624 h 38100"/>
                <a:gd name="connsiteX136" fmla="*/ 515779 w 2543175"/>
                <a:gd name="connsiteY136" fmla="*/ 12859 h 38100"/>
                <a:gd name="connsiteX137" fmla="*/ 352901 w 2543175"/>
                <a:gd name="connsiteY137" fmla="*/ 10954 h 38100"/>
                <a:gd name="connsiteX138" fmla="*/ 352901 w 2543175"/>
                <a:gd name="connsiteY138" fmla="*/ 10954 h 38100"/>
                <a:gd name="connsiteX139" fmla="*/ 352901 w 2543175"/>
                <a:gd name="connsiteY139" fmla="*/ 10954 h 38100"/>
                <a:gd name="connsiteX140" fmla="*/ 352901 w 2543175"/>
                <a:gd name="connsiteY140" fmla="*/ 10954 h 38100"/>
                <a:gd name="connsiteX141" fmla="*/ 1044416 w 2543175"/>
                <a:gd name="connsiteY141" fmla="*/ 35719 h 38100"/>
                <a:gd name="connsiteX142" fmla="*/ 1044416 w 2543175"/>
                <a:gd name="connsiteY142" fmla="*/ 26194 h 38100"/>
                <a:gd name="connsiteX143" fmla="*/ 1025366 w 2543175"/>
                <a:gd name="connsiteY143" fmla="*/ 31909 h 38100"/>
                <a:gd name="connsiteX144" fmla="*/ 1025366 w 2543175"/>
                <a:gd name="connsiteY144" fmla="*/ 35719 h 38100"/>
                <a:gd name="connsiteX145" fmla="*/ 1044416 w 2543175"/>
                <a:gd name="connsiteY145" fmla="*/ 35719 h 38100"/>
                <a:gd name="connsiteX146" fmla="*/ 1044416 w 2543175"/>
                <a:gd name="connsiteY146" fmla="*/ 35719 h 38100"/>
                <a:gd name="connsiteX147" fmla="*/ 1044416 w 2543175"/>
                <a:gd name="connsiteY147" fmla="*/ 35719 h 38100"/>
                <a:gd name="connsiteX148" fmla="*/ 1044416 w 2543175"/>
                <a:gd name="connsiteY148" fmla="*/ 35719 h 38100"/>
                <a:gd name="connsiteX149" fmla="*/ 712946 w 2543175"/>
                <a:gd name="connsiteY149" fmla="*/ 35719 h 38100"/>
                <a:gd name="connsiteX150" fmla="*/ 703421 w 2543175"/>
                <a:gd name="connsiteY150" fmla="*/ 20479 h 38100"/>
                <a:gd name="connsiteX151" fmla="*/ 684371 w 2543175"/>
                <a:gd name="connsiteY151" fmla="*/ 35719 h 38100"/>
                <a:gd name="connsiteX152" fmla="*/ 712946 w 2543175"/>
                <a:gd name="connsiteY152" fmla="*/ 35719 h 38100"/>
                <a:gd name="connsiteX153" fmla="*/ 712946 w 2543175"/>
                <a:gd name="connsiteY153" fmla="*/ 35719 h 38100"/>
                <a:gd name="connsiteX154" fmla="*/ 712946 w 2543175"/>
                <a:gd name="connsiteY154" fmla="*/ 35719 h 38100"/>
                <a:gd name="connsiteX155" fmla="*/ 712946 w 2543175"/>
                <a:gd name="connsiteY155" fmla="*/ 35719 h 38100"/>
                <a:gd name="connsiteX156" fmla="*/ 46196 w 2543175"/>
                <a:gd name="connsiteY156" fmla="*/ 35719 h 38100"/>
                <a:gd name="connsiteX157" fmla="*/ 7144 w 2543175"/>
                <a:gd name="connsiteY157" fmla="*/ 31909 h 38100"/>
                <a:gd name="connsiteX158" fmla="*/ 7144 w 2543175"/>
                <a:gd name="connsiteY158" fmla="*/ 35719 h 38100"/>
                <a:gd name="connsiteX159" fmla="*/ 46196 w 2543175"/>
                <a:gd name="connsiteY159" fmla="*/ 35719 h 38100"/>
                <a:gd name="connsiteX160" fmla="*/ 46196 w 2543175"/>
                <a:gd name="connsiteY160" fmla="*/ 35719 h 38100"/>
                <a:gd name="connsiteX161" fmla="*/ 46196 w 2543175"/>
                <a:gd name="connsiteY161" fmla="*/ 35719 h 38100"/>
                <a:gd name="connsiteX162" fmla="*/ 46196 w 2543175"/>
                <a:gd name="connsiteY162" fmla="*/ 35719 h 38100"/>
                <a:gd name="connsiteX163" fmla="*/ 1361599 w 2543175"/>
                <a:gd name="connsiteY163" fmla="*/ 26194 h 38100"/>
                <a:gd name="connsiteX164" fmla="*/ 1350169 w 2543175"/>
                <a:gd name="connsiteY164" fmla="*/ 26194 h 38100"/>
                <a:gd name="connsiteX165" fmla="*/ 1361599 w 2543175"/>
                <a:gd name="connsiteY165" fmla="*/ 26194 h 38100"/>
                <a:gd name="connsiteX166" fmla="*/ 1361599 w 2543175"/>
                <a:gd name="connsiteY166" fmla="*/ 26194 h 38100"/>
                <a:gd name="connsiteX167" fmla="*/ 1361599 w 2543175"/>
                <a:gd name="connsiteY167" fmla="*/ 26194 h 38100"/>
                <a:gd name="connsiteX168" fmla="*/ 1361599 w 2543175"/>
                <a:gd name="connsiteY168" fmla="*/ 26194 h 38100"/>
                <a:gd name="connsiteX169" fmla="*/ 2509361 w 2543175"/>
                <a:gd name="connsiteY169" fmla="*/ 20479 h 38100"/>
                <a:gd name="connsiteX170" fmla="*/ 2497931 w 2543175"/>
                <a:gd name="connsiteY170" fmla="*/ 31909 h 38100"/>
                <a:gd name="connsiteX171" fmla="*/ 2509361 w 2543175"/>
                <a:gd name="connsiteY171" fmla="*/ 20479 h 38100"/>
                <a:gd name="connsiteX172" fmla="*/ 2509361 w 2543175"/>
                <a:gd name="connsiteY172" fmla="*/ 20479 h 38100"/>
                <a:gd name="connsiteX173" fmla="*/ 2509361 w 2543175"/>
                <a:gd name="connsiteY173" fmla="*/ 20479 h 38100"/>
                <a:gd name="connsiteX174" fmla="*/ 2509361 w 2543175"/>
                <a:gd name="connsiteY174" fmla="*/ 20479 h 38100"/>
                <a:gd name="connsiteX175" fmla="*/ 2466499 w 2543175"/>
                <a:gd name="connsiteY175" fmla="*/ 14764 h 38100"/>
                <a:gd name="connsiteX176" fmla="*/ 2455069 w 2543175"/>
                <a:gd name="connsiteY176" fmla="*/ 26194 h 38100"/>
                <a:gd name="connsiteX177" fmla="*/ 2455069 w 2543175"/>
                <a:gd name="connsiteY177" fmla="*/ 14764 h 38100"/>
                <a:gd name="connsiteX178" fmla="*/ 2466499 w 2543175"/>
                <a:gd name="connsiteY178" fmla="*/ 14764 h 38100"/>
                <a:gd name="connsiteX179" fmla="*/ 2466499 w 2543175"/>
                <a:gd name="connsiteY179" fmla="*/ 14764 h 38100"/>
                <a:gd name="connsiteX180" fmla="*/ 2466499 w 2543175"/>
                <a:gd name="connsiteY180" fmla="*/ 14764 h 38100"/>
                <a:gd name="connsiteX181" fmla="*/ 2466499 w 2543175"/>
                <a:gd name="connsiteY181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2543175" h="38100">
                  <a:moveTo>
                    <a:pt x="2536031" y="10954"/>
                  </a:moveTo>
                  <a:cubicBezTo>
                    <a:pt x="2536031" y="12859"/>
                    <a:pt x="2536031" y="12859"/>
                    <a:pt x="2536031" y="14764"/>
                  </a:cubicBezTo>
                  <a:lnTo>
                    <a:pt x="2541746" y="14764"/>
                  </a:lnTo>
                  <a:lnTo>
                    <a:pt x="2541746" y="10954"/>
                  </a:lnTo>
                  <a:lnTo>
                    <a:pt x="2536031" y="10954"/>
                  </a:lnTo>
                  <a:lnTo>
                    <a:pt x="2536031" y="10954"/>
                  </a:lnTo>
                  <a:lnTo>
                    <a:pt x="2536031" y="10954"/>
                  </a:lnTo>
                  <a:lnTo>
                    <a:pt x="2536031" y="10954"/>
                  </a:lnTo>
                  <a:close/>
                  <a:moveTo>
                    <a:pt x="2323624" y="10954"/>
                  </a:moveTo>
                  <a:lnTo>
                    <a:pt x="2323624" y="14764"/>
                  </a:lnTo>
                  <a:lnTo>
                    <a:pt x="2329339" y="14764"/>
                  </a:lnTo>
                  <a:cubicBezTo>
                    <a:pt x="2340769" y="18574"/>
                    <a:pt x="2317909" y="20479"/>
                    <a:pt x="2317909" y="20479"/>
                  </a:cubicBezTo>
                  <a:cubicBezTo>
                    <a:pt x="2321719" y="10954"/>
                    <a:pt x="2319814" y="12859"/>
                    <a:pt x="2321719" y="10954"/>
                  </a:cubicBezTo>
                  <a:lnTo>
                    <a:pt x="2261711" y="10954"/>
                  </a:lnTo>
                  <a:cubicBezTo>
                    <a:pt x="2257902" y="16669"/>
                    <a:pt x="2254091" y="22384"/>
                    <a:pt x="2248377" y="26194"/>
                  </a:cubicBezTo>
                  <a:lnTo>
                    <a:pt x="2215991" y="10954"/>
                  </a:lnTo>
                  <a:lnTo>
                    <a:pt x="2138839" y="10954"/>
                  </a:lnTo>
                  <a:cubicBezTo>
                    <a:pt x="2142649" y="14764"/>
                    <a:pt x="2146459" y="20479"/>
                    <a:pt x="2148364" y="26194"/>
                  </a:cubicBezTo>
                  <a:lnTo>
                    <a:pt x="2142649" y="26194"/>
                  </a:lnTo>
                  <a:cubicBezTo>
                    <a:pt x="2135029" y="18574"/>
                    <a:pt x="2129314" y="16669"/>
                    <a:pt x="2123599" y="10954"/>
                  </a:cubicBezTo>
                  <a:lnTo>
                    <a:pt x="2110264" y="10954"/>
                  </a:lnTo>
                  <a:cubicBezTo>
                    <a:pt x="2123599" y="20479"/>
                    <a:pt x="2136934" y="28099"/>
                    <a:pt x="2153127" y="35719"/>
                  </a:cubicBezTo>
                  <a:lnTo>
                    <a:pt x="2199799" y="35719"/>
                  </a:lnTo>
                  <a:cubicBezTo>
                    <a:pt x="2184559" y="30004"/>
                    <a:pt x="2171224" y="22384"/>
                    <a:pt x="2156936" y="12859"/>
                  </a:cubicBezTo>
                  <a:lnTo>
                    <a:pt x="2194084" y="12859"/>
                  </a:lnTo>
                  <a:lnTo>
                    <a:pt x="2194084" y="24289"/>
                  </a:lnTo>
                  <a:cubicBezTo>
                    <a:pt x="2209324" y="24289"/>
                    <a:pt x="2222659" y="28099"/>
                    <a:pt x="2235041" y="33814"/>
                  </a:cubicBezTo>
                  <a:lnTo>
                    <a:pt x="2345531" y="33814"/>
                  </a:lnTo>
                  <a:cubicBezTo>
                    <a:pt x="2347436" y="31909"/>
                    <a:pt x="2351246" y="31909"/>
                    <a:pt x="2355056" y="30004"/>
                  </a:cubicBezTo>
                  <a:cubicBezTo>
                    <a:pt x="2355056" y="31909"/>
                    <a:pt x="2356961" y="31909"/>
                    <a:pt x="2358866" y="33814"/>
                  </a:cubicBezTo>
                  <a:lnTo>
                    <a:pt x="2507456" y="33814"/>
                  </a:lnTo>
                  <a:cubicBezTo>
                    <a:pt x="2520791" y="30004"/>
                    <a:pt x="2526506" y="24289"/>
                    <a:pt x="2536031" y="10954"/>
                  </a:cubicBezTo>
                  <a:cubicBezTo>
                    <a:pt x="2532221" y="10954"/>
                    <a:pt x="2526506" y="9049"/>
                    <a:pt x="2520791" y="7144"/>
                  </a:cubicBezTo>
                  <a:lnTo>
                    <a:pt x="2323624" y="10954"/>
                  </a:lnTo>
                  <a:lnTo>
                    <a:pt x="2323624" y="10954"/>
                  </a:lnTo>
                  <a:lnTo>
                    <a:pt x="2323624" y="10954"/>
                  </a:lnTo>
                  <a:lnTo>
                    <a:pt x="2323624" y="10954"/>
                  </a:lnTo>
                  <a:close/>
                  <a:moveTo>
                    <a:pt x="1912144" y="10954"/>
                  </a:moveTo>
                  <a:cubicBezTo>
                    <a:pt x="1906429" y="12859"/>
                    <a:pt x="1900714" y="14764"/>
                    <a:pt x="1894999" y="20479"/>
                  </a:cubicBezTo>
                  <a:lnTo>
                    <a:pt x="1906429" y="20479"/>
                  </a:lnTo>
                  <a:cubicBezTo>
                    <a:pt x="1915954" y="26194"/>
                    <a:pt x="1929289" y="18574"/>
                    <a:pt x="1943576" y="26194"/>
                  </a:cubicBezTo>
                  <a:cubicBezTo>
                    <a:pt x="1932146" y="30004"/>
                    <a:pt x="1937861" y="28099"/>
                    <a:pt x="1932146" y="31909"/>
                  </a:cubicBezTo>
                  <a:cubicBezTo>
                    <a:pt x="1943576" y="31909"/>
                    <a:pt x="1951196" y="33814"/>
                    <a:pt x="1956911" y="35719"/>
                  </a:cubicBezTo>
                  <a:lnTo>
                    <a:pt x="1992154" y="35719"/>
                  </a:lnTo>
                  <a:lnTo>
                    <a:pt x="1994059" y="31909"/>
                  </a:lnTo>
                  <a:cubicBezTo>
                    <a:pt x="1967389" y="30004"/>
                    <a:pt x="1956911" y="24289"/>
                    <a:pt x="1945481" y="9049"/>
                  </a:cubicBezTo>
                  <a:lnTo>
                    <a:pt x="1913096" y="9049"/>
                  </a:lnTo>
                  <a:lnTo>
                    <a:pt x="1913096" y="10954"/>
                  </a:lnTo>
                  <a:lnTo>
                    <a:pt x="1912144" y="10954"/>
                  </a:lnTo>
                  <a:lnTo>
                    <a:pt x="1912144" y="10954"/>
                  </a:lnTo>
                  <a:close/>
                  <a:moveTo>
                    <a:pt x="1504474" y="10954"/>
                  </a:moveTo>
                  <a:cubicBezTo>
                    <a:pt x="1502569" y="12859"/>
                    <a:pt x="1500664" y="12859"/>
                    <a:pt x="1498759" y="14764"/>
                  </a:cubicBezTo>
                  <a:cubicBezTo>
                    <a:pt x="1498759" y="12859"/>
                    <a:pt x="1498759" y="12859"/>
                    <a:pt x="1498759" y="10954"/>
                  </a:cubicBezTo>
                  <a:lnTo>
                    <a:pt x="1483519" y="10954"/>
                  </a:lnTo>
                  <a:cubicBezTo>
                    <a:pt x="1485424" y="18574"/>
                    <a:pt x="1487329" y="28099"/>
                    <a:pt x="1489234" y="35719"/>
                  </a:cubicBezTo>
                  <a:lnTo>
                    <a:pt x="1521619" y="35719"/>
                  </a:lnTo>
                  <a:lnTo>
                    <a:pt x="1529239" y="31909"/>
                  </a:lnTo>
                  <a:lnTo>
                    <a:pt x="1529239" y="35719"/>
                  </a:lnTo>
                  <a:lnTo>
                    <a:pt x="1639729" y="35719"/>
                  </a:lnTo>
                  <a:cubicBezTo>
                    <a:pt x="1643539" y="30004"/>
                    <a:pt x="1649254" y="22384"/>
                    <a:pt x="1654969" y="12859"/>
                  </a:cubicBezTo>
                  <a:cubicBezTo>
                    <a:pt x="1656874" y="26194"/>
                    <a:pt x="1656874" y="24289"/>
                    <a:pt x="1660684" y="31909"/>
                  </a:cubicBezTo>
                  <a:cubicBezTo>
                    <a:pt x="1668304" y="26194"/>
                    <a:pt x="1689259" y="22384"/>
                    <a:pt x="1697831" y="20479"/>
                  </a:cubicBezTo>
                  <a:cubicBezTo>
                    <a:pt x="1699736" y="30004"/>
                    <a:pt x="1697831" y="33814"/>
                    <a:pt x="1699736" y="35719"/>
                  </a:cubicBezTo>
                  <a:lnTo>
                    <a:pt x="1713071" y="35719"/>
                  </a:lnTo>
                  <a:cubicBezTo>
                    <a:pt x="1713071" y="35719"/>
                    <a:pt x="1714976" y="33814"/>
                    <a:pt x="1716881" y="31909"/>
                  </a:cubicBezTo>
                  <a:cubicBezTo>
                    <a:pt x="1705451" y="28099"/>
                    <a:pt x="1711166" y="30004"/>
                    <a:pt x="1705451" y="26194"/>
                  </a:cubicBezTo>
                  <a:cubicBezTo>
                    <a:pt x="1716881" y="22384"/>
                    <a:pt x="1711166" y="24289"/>
                    <a:pt x="1716881" y="20479"/>
                  </a:cubicBezTo>
                  <a:cubicBezTo>
                    <a:pt x="1728311" y="24289"/>
                    <a:pt x="1722596" y="22384"/>
                    <a:pt x="1728311" y="26194"/>
                  </a:cubicBezTo>
                  <a:cubicBezTo>
                    <a:pt x="1739741" y="30004"/>
                    <a:pt x="1743551" y="31909"/>
                    <a:pt x="1743551" y="35719"/>
                  </a:cubicBezTo>
                  <a:lnTo>
                    <a:pt x="1792129" y="35719"/>
                  </a:lnTo>
                  <a:cubicBezTo>
                    <a:pt x="1786414" y="26194"/>
                    <a:pt x="1780699" y="18574"/>
                    <a:pt x="1773079" y="10954"/>
                  </a:cubicBezTo>
                  <a:lnTo>
                    <a:pt x="1504474" y="10954"/>
                  </a:lnTo>
                  <a:lnTo>
                    <a:pt x="1504474" y="10954"/>
                  </a:lnTo>
                  <a:lnTo>
                    <a:pt x="1504474" y="10954"/>
                  </a:lnTo>
                  <a:lnTo>
                    <a:pt x="1504474" y="10954"/>
                  </a:lnTo>
                  <a:close/>
                  <a:moveTo>
                    <a:pt x="1271111" y="10954"/>
                  </a:moveTo>
                  <a:cubicBezTo>
                    <a:pt x="1271111" y="12859"/>
                    <a:pt x="1273016" y="16669"/>
                    <a:pt x="1274921" y="20479"/>
                  </a:cubicBezTo>
                  <a:cubicBezTo>
                    <a:pt x="1282541" y="24289"/>
                    <a:pt x="1290161" y="30004"/>
                    <a:pt x="1299686" y="35719"/>
                  </a:cubicBezTo>
                  <a:lnTo>
                    <a:pt x="1434941" y="35719"/>
                  </a:lnTo>
                  <a:cubicBezTo>
                    <a:pt x="1429226" y="26194"/>
                    <a:pt x="1425416" y="18574"/>
                    <a:pt x="1419701" y="10954"/>
                  </a:cubicBezTo>
                  <a:lnTo>
                    <a:pt x="1271111" y="10954"/>
                  </a:lnTo>
                  <a:lnTo>
                    <a:pt x="1271111" y="10954"/>
                  </a:lnTo>
                  <a:lnTo>
                    <a:pt x="1271111" y="10954"/>
                  </a:lnTo>
                  <a:lnTo>
                    <a:pt x="1271111" y="10954"/>
                  </a:lnTo>
                  <a:close/>
                  <a:moveTo>
                    <a:pt x="1172051" y="10954"/>
                  </a:moveTo>
                  <a:cubicBezTo>
                    <a:pt x="1166336" y="16669"/>
                    <a:pt x="1170146" y="12859"/>
                    <a:pt x="1173956" y="20479"/>
                  </a:cubicBezTo>
                  <a:cubicBezTo>
                    <a:pt x="1175861" y="28099"/>
                    <a:pt x="1177766" y="33814"/>
                    <a:pt x="1181576" y="35719"/>
                  </a:cubicBezTo>
                  <a:lnTo>
                    <a:pt x="1194911" y="35719"/>
                  </a:lnTo>
                  <a:cubicBezTo>
                    <a:pt x="1189196" y="24289"/>
                    <a:pt x="1183481" y="20479"/>
                    <a:pt x="1175861" y="10954"/>
                  </a:cubicBez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close/>
                  <a:moveTo>
                    <a:pt x="776764" y="10954"/>
                  </a:moveTo>
                  <a:cubicBezTo>
                    <a:pt x="759619" y="18574"/>
                    <a:pt x="739616" y="24289"/>
                    <a:pt x="733901" y="33814"/>
                  </a:cubicBezTo>
                  <a:lnTo>
                    <a:pt x="728186" y="33814"/>
                  </a:lnTo>
                  <a:cubicBezTo>
                    <a:pt x="726281" y="35719"/>
                    <a:pt x="726281" y="35719"/>
                    <a:pt x="726281" y="37624"/>
                  </a:cubicBezTo>
                  <a:lnTo>
                    <a:pt x="756761" y="37624"/>
                  </a:lnTo>
                  <a:cubicBezTo>
                    <a:pt x="758666" y="37624"/>
                    <a:pt x="760571" y="35719"/>
                    <a:pt x="764381" y="33814"/>
                  </a:cubicBezTo>
                  <a:lnTo>
                    <a:pt x="764381" y="35719"/>
                  </a:lnTo>
                  <a:lnTo>
                    <a:pt x="886301" y="35719"/>
                  </a:lnTo>
                  <a:cubicBezTo>
                    <a:pt x="892016" y="28099"/>
                    <a:pt x="890111" y="30004"/>
                    <a:pt x="901541" y="26194"/>
                  </a:cubicBezTo>
                  <a:cubicBezTo>
                    <a:pt x="897731" y="30004"/>
                    <a:pt x="892016" y="33814"/>
                    <a:pt x="888206" y="35719"/>
                  </a:cubicBezTo>
                  <a:lnTo>
                    <a:pt x="952024" y="35719"/>
                  </a:lnTo>
                  <a:lnTo>
                    <a:pt x="952024" y="31909"/>
                  </a:lnTo>
                  <a:lnTo>
                    <a:pt x="957739" y="31909"/>
                  </a:lnTo>
                  <a:lnTo>
                    <a:pt x="957739" y="35719"/>
                  </a:lnTo>
                  <a:lnTo>
                    <a:pt x="978694" y="35719"/>
                  </a:lnTo>
                  <a:cubicBezTo>
                    <a:pt x="978694" y="33814"/>
                    <a:pt x="976789" y="33814"/>
                    <a:pt x="976789" y="31909"/>
                  </a:cubicBezTo>
                  <a:cubicBezTo>
                    <a:pt x="982504" y="26194"/>
                    <a:pt x="984409" y="20479"/>
                    <a:pt x="988219" y="12859"/>
                  </a:cubicBezTo>
                  <a:cubicBezTo>
                    <a:pt x="986314" y="10954"/>
                    <a:pt x="984409" y="10954"/>
                    <a:pt x="982504" y="9049"/>
                  </a:cubicBezTo>
                  <a:lnTo>
                    <a:pt x="776764" y="10954"/>
                  </a:lnTo>
                  <a:lnTo>
                    <a:pt x="776764" y="10954"/>
                  </a:lnTo>
                  <a:lnTo>
                    <a:pt x="776764" y="10954"/>
                  </a:lnTo>
                  <a:lnTo>
                    <a:pt x="776764" y="10954"/>
                  </a:lnTo>
                  <a:close/>
                  <a:moveTo>
                    <a:pt x="702469" y="10954"/>
                  </a:moveTo>
                  <a:cubicBezTo>
                    <a:pt x="702469" y="12859"/>
                    <a:pt x="702469" y="12859"/>
                    <a:pt x="702469" y="14764"/>
                  </a:cubicBezTo>
                  <a:lnTo>
                    <a:pt x="708184" y="14764"/>
                  </a:lnTo>
                  <a:cubicBezTo>
                    <a:pt x="708184" y="12859"/>
                    <a:pt x="708184" y="12859"/>
                    <a:pt x="708184" y="10954"/>
                  </a:cubicBezTo>
                  <a:lnTo>
                    <a:pt x="702469" y="10954"/>
                  </a:lnTo>
                  <a:lnTo>
                    <a:pt x="702469" y="10954"/>
                  </a:lnTo>
                  <a:lnTo>
                    <a:pt x="702469" y="10954"/>
                  </a:lnTo>
                  <a:lnTo>
                    <a:pt x="702469" y="10954"/>
                  </a:lnTo>
                  <a:close/>
                  <a:moveTo>
                    <a:pt x="656749" y="10954"/>
                  </a:moveTo>
                  <a:cubicBezTo>
                    <a:pt x="656749" y="18574"/>
                    <a:pt x="664369" y="18574"/>
                    <a:pt x="666274" y="26194"/>
                  </a:cubicBezTo>
                  <a:cubicBezTo>
                    <a:pt x="673894" y="18574"/>
                    <a:pt x="670084" y="14764"/>
                    <a:pt x="666274" y="10954"/>
                  </a:cubicBezTo>
                  <a:lnTo>
                    <a:pt x="656749" y="10954"/>
                  </a:lnTo>
                  <a:lnTo>
                    <a:pt x="656749" y="10954"/>
                  </a:lnTo>
                  <a:lnTo>
                    <a:pt x="656749" y="10954"/>
                  </a:lnTo>
                  <a:lnTo>
                    <a:pt x="656749" y="10954"/>
                  </a:lnTo>
                  <a:close/>
                  <a:moveTo>
                    <a:pt x="352901" y="10954"/>
                  </a:moveTo>
                  <a:cubicBezTo>
                    <a:pt x="352901" y="14764"/>
                    <a:pt x="350996" y="16669"/>
                    <a:pt x="349091" y="20479"/>
                  </a:cubicBezTo>
                  <a:lnTo>
                    <a:pt x="349091" y="10954"/>
                  </a:lnTo>
                  <a:lnTo>
                    <a:pt x="318611" y="10954"/>
                  </a:lnTo>
                  <a:cubicBezTo>
                    <a:pt x="316706" y="20479"/>
                    <a:pt x="314801" y="28099"/>
                    <a:pt x="312896" y="37624"/>
                  </a:cubicBezTo>
                  <a:lnTo>
                    <a:pt x="521494" y="37624"/>
                  </a:lnTo>
                  <a:cubicBezTo>
                    <a:pt x="519589" y="30004"/>
                    <a:pt x="517684" y="22384"/>
                    <a:pt x="515779" y="12859"/>
                  </a:cubicBezTo>
                  <a:lnTo>
                    <a:pt x="352901" y="10954"/>
                  </a:lnTo>
                  <a:lnTo>
                    <a:pt x="352901" y="10954"/>
                  </a:lnTo>
                  <a:lnTo>
                    <a:pt x="352901" y="10954"/>
                  </a:lnTo>
                  <a:lnTo>
                    <a:pt x="352901" y="10954"/>
                  </a:lnTo>
                  <a:close/>
                  <a:moveTo>
                    <a:pt x="1044416" y="35719"/>
                  </a:moveTo>
                  <a:cubicBezTo>
                    <a:pt x="1044416" y="33814"/>
                    <a:pt x="1044416" y="31909"/>
                    <a:pt x="1044416" y="26194"/>
                  </a:cubicBezTo>
                  <a:lnTo>
                    <a:pt x="1025366" y="31909"/>
                  </a:lnTo>
                  <a:lnTo>
                    <a:pt x="1025366" y="35719"/>
                  </a:lnTo>
                  <a:lnTo>
                    <a:pt x="1044416" y="35719"/>
                  </a:lnTo>
                  <a:lnTo>
                    <a:pt x="1044416" y="35719"/>
                  </a:lnTo>
                  <a:lnTo>
                    <a:pt x="1044416" y="35719"/>
                  </a:lnTo>
                  <a:lnTo>
                    <a:pt x="1044416" y="35719"/>
                  </a:lnTo>
                  <a:close/>
                  <a:moveTo>
                    <a:pt x="712946" y="35719"/>
                  </a:moveTo>
                  <a:cubicBezTo>
                    <a:pt x="711041" y="31909"/>
                    <a:pt x="709136" y="26194"/>
                    <a:pt x="703421" y="20479"/>
                  </a:cubicBezTo>
                  <a:cubicBezTo>
                    <a:pt x="699611" y="30004"/>
                    <a:pt x="691991" y="33814"/>
                    <a:pt x="684371" y="35719"/>
                  </a:cubicBezTo>
                  <a:lnTo>
                    <a:pt x="712946" y="35719"/>
                  </a:lnTo>
                  <a:lnTo>
                    <a:pt x="712946" y="35719"/>
                  </a:lnTo>
                  <a:lnTo>
                    <a:pt x="712946" y="35719"/>
                  </a:lnTo>
                  <a:lnTo>
                    <a:pt x="712946" y="35719"/>
                  </a:lnTo>
                  <a:close/>
                  <a:moveTo>
                    <a:pt x="46196" y="35719"/>
                  </a:moveTo>
                  <a:cubicBezTo>
                    <a:pt x="36671" y="33814"/>
                    <a:pt x="25241" y="31909"/>
                    <a:pt x="7144" y="31909"/>
                  </a:cubicBezTo>
                  <a:lnTo>
                    <a:pt x="7144" y="35719"/>
                  </a:lnTo>
                  <a:lnTo>
                    <a:pt x="46196" y="35719"/>
                  </a:lnTo>
                  <a:lnTo>
                    <a:pt x="46196" y="35719"/>
                  </a:lnTo>
                  <a:lnTo>
                    <a:pt x="46196" y="35719"/>
                  </a:lnTo>
                  <a:lnTo>
                    <a:pt x="46196" y="35719"/>
                  </a:lnTo>
                  <a:close/>
                  <a:moveTo>
                    <a:pt x="1361599" y="26194"/>
                  </a:moveTo>
                  <a:cubicBezTo>
                    <a:pt x="1352074" y="33814"/>
                    <a:pt x="1355884" y="37624"/>
                    <a:pt x="1350169" y="26194"/>
                  </a:cubicBezTo>
                  <a:lnTo>
                    <a:pt x="1361599" y="26194"/>
                  </a:lnTo>
                  <a:lnTo>
                    <a:pt x="1361599" y="26194"/>
                  </a:lnTo>
                  <a:lnTo>
                    <a:pt x="1361599" y="26194"/>
                  </a:lnTo>
                  <a:lnTo>
                    <a:pt x="1361599" y="26194"/>
                  </a:lnTo>
                  <a:close/>
                  <a:moveTo>
                    <a:pt x="2509361" y="20479"/>
                  </a:moveTo>
                  <a:cubicBezTo>
                    <a:pt x="2511266" y="28099"/>
                    <a:pt x="2499836" y="30004"/>
                    <a:pt x="2497931" y="31909"/>
                  </a:cubicBezTo>
                  <a:cubicBezTo>
                    <a:pt x="2494121" y="26194"/>
                    <a:pt x="2507456" y="22384"/>
                    <a:pt x="2509361" y="20479"/>
                  </a:cubicBezTo>
                  <a:lnTo>
                    <a:pt x="2509361" y="20479"/>
                  </a:lnTo>
                  <a:lnTo>
                    <a:pt x="2509361" y="20479"/>
                  </a:lnTo>
                  <a:lnTo>
                    <a:pt x="2509361" y="20479"/>
                  </a:lnTo>
                  <a:close/>
                  <a:moveTo>
                    <a:pt x="2466499" y="14764"/>
                  </a:moveTo>
                  <a:cubicBezTo>
                    <a:pt x="2464594" y="30004"/>
                    <a:pt x="2470309" y="22384"/>
                    <a:pt x="2455069" y="26194"/>
                  </a:cubicBezTo>
                  <a:lnTo>
                    <a:pt x="2455069" y="14764"/>
                  </a:lnTo>
                  <a:lnTo>
                    <a:pt x="2466499" y="14764"/>
                  </a:lnTo>
                  <a:lnTo>
                    <a:pt x="2466499" y="14764"/>
                  </a:lnTo>
                  <a:lnTo>
                    <a:pt x="2466499" y="14764"/>
                  </a:lnTo>
                  <a:lnTo>
                    <a:pt x="246649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3C07CA3F-81F7-40CB-8BAA-C6EDA8F6DA61}"/>
                </a:ext>
              </a:extLst>
            </p:cNvPr>
            <p:cNvSpPr/>
            <p:nvPr/>
          </p:nvSpPr>
          <p:spPr>
            <a:xfrm>
              <a:off x="2234089" y="4889620"/>
              <a:ext cx="2238375" cy="66675"/>
            </a:xfrm>
            <a:custGeom>
              <a:avLst/>
              <a:gdLst>
                <a:gd name="connsiteX0" fmla="*/ 2190274 w 2238375"/>
                <a:gd name="connsiteY0" fmla="*/ 9049 h 66675"/>
                <a:gd name="connsiteX1" fmla="*/ 2201704 w 2238375"/>
                <a:gd name="connsiteY1" fmla="*/ 14764 h 66675"/>
                <a:gd name="connsiteX2" fmla="*/ 2201704 w 2238375"/>
                <a:gd name="connsiteY2" fmla="*/ 9049 h 66675"/>
                <a:gd name="connsiteX3" fmla="*/ 2190274 w 2238375"/>
                <a:gd name="connsiteY3" fmla="*/ 9049 h 66675"/>
                <a:gd name="connsiteX4" fmla="*/ 2190274 w 2238375"/>
                <a:gd name="connsiteY4" fmla="*/ 9049 h 66675"/>
                <a:gd name="connsiteX5" fmla="*/ 2190274 w 2238375"/>
                <a:gd name="connsiteY5" fmla="*/ 9049 h 66675"/>
                <a:gd name="connsiteX6" fmla="*/ 2190274 w 2238375"/>
                <a:gd name="connsiteY6" fmla="*/ 9049 h 66675"/>
                <a:gd name="connsiteX7" fmla="*/ 1977866 w 2238375"/>
                <a:gd name="connsiteY7" fmla="*/ 9049 h 66675"/>
                <a:gd name="connsiteX8" fmla="*/ 1949291 w 2238375"/>
                <a:gd name="connsiteY8" fmla="*/ 61436 h 66675"/>
                <a:gd name="connsiteX9" fmla="*/ 2009299 w 2238375"/>
                <a:gd name="connsiteY9" fmla="*/ 61436 h 66675"/>
                <a:gd name="connsiteX10" fmla="*/ 2011204 w 2238375"/>
                <a:gd name="connsiteY10" fmla="*/ 59531 h 66675"/>
                <a:gd name="connsiteX11" fmla="*/ 2011204 w 2238375"/>
                <a:gd name="connsiteY11" fmla="*/ 61436 h 66675"/>
                <a:gd name="connsiteX12" fmla="*/ 2206466 w 2238375"/>
                <a:gd name="connsiteY12" fmla="*/ 61436 h 66675"/>
                <a:gd name="connsiteX13" fmla="*/ 2103596 w 2238375"/>
                <a:gd name="connsiteY13" fmla="*/ 46196 h 66675"/>
                <a:gd name="connsiteX14" fmla="*/ 2078831 w 2238375"/>
                <a:gd name="connsiteY14" fmla="*/ 57626 h 66675"/>
                <a:gd name="connsiteX15" fmla="*/ 2078831 w 2238375"/>
                <a:gd name="connsiteY15" fmla="*/ 38576 h 66675"/>
                <a:gd name="connsiteX16" fmla="*/ 2041684 w 2238375"/>
                <a:gd name="connsiteY16" fmla="*/ 19526 h 66675"/>
                <a:gd name="connsiteX17" fmla="*/ 2047399 w 2238375"/>
                <a:gd name="connsiteY17" fmla="*/ 13811 h 66675"/>
                <a:gd name="connsiteX18" fmla="*/ 2016919 w 2238375"/>
                <a:gd name="connsiteY18" fmla="*/ 8096 h 66675"/>
                <a:gd name="connsiteX19" fmla="*/ 1977866 w 2238375"/>
                <a:gd name="connsiteY19" fmla="*/ 9049 h 66675"/>
                <a:gd name="connsiteX20" fmla="*/ 1977866 w 2238375"/>
                <a:gd name="connsiteY20" fmla="*/ 9049 h 66675"/>
                <a:gd name="connsiteX21" fmla="*/ 1977866 w 2238375"/>
                <a:gd name="connsiteY21" fmla="*/ 9049 h 66675"/>
                <a:gd name="connsiteX22" fmla="*/ 1977866 w 2238375"/>
                <a:gd name="connsiteY22" fmla="*/ 9049 h 66675"/>
                <a:gd name="connsiteX23" fmla="*/ 1767364 w 2238375"/>
                <a:gd name="connsiteY23" fmla="*/ 9049 h 66675"/>
                <a:gd name="connsiteX24" fmla="*/ 1767364 w 2238375"/>
                <a:gd name="connsiteY24" fmla="*/ 14764 h 66675"/>
                <a:gd name="connsiteX25" fmla="*/ 1778794 w 2238375"/>
                <a:gd name="connsiteY25" fmla="*/ 33814 h 66675"/>
                <a:gd name="connsiteX26" fmla="*/ 1773079 w 2238375"/>
                <a:gd name="connsiteY26" fmla="*/ 33814 h 66675"/>
                <a:gd name="connsiteX27" fmla="*/ 1773079 w 2238375"/>
                <a:gd name="connsiteY27" fmla="*/ 28099 h 66675"/>
                <a:gd name="connsiteX28" fmla="*/ 1763554 w 2238375"/>
                <a:gd name="connsiteY28" fmla="*/ 9049 h 66675"/>
                <a:gd name="connsiteX29" fmla="*/ 1736884 w 2238375"/>
                <a:gd name="connsiteY29" fmla="*/ 9049 h 66675"/>
                <a:gd name="connsiteX30" fmla="*/ 1736884 w 2238375"/>
                <a:gd name="connsiteY30" fmla="*/ 28099 h 66675"/>
                <a:gd name="connsiteX31" fmla="*/ 1796891 w 2238375"/>
                <a:gd name="connsiteY31" fmla="*/ 60484 h 66675"/>
                <a:gd name="connsiteX32" fmla="*/ 1810226 w 2238375"/>
                <a:gd name="connsiteY32" fmla="*/ 60484 h 66675"/>
                <a:gd name="connsiteX33" fmla="*/ 1804511 w 2238375"/>
                <a:gd name="connsiteY33" fmla="*/ 52864 h 66675"/>
                <a:gd name="connsiteX34" fmla="*/ 1815941 w 2238375"/>
                <a:gd name="connsiteY34" fmla="*/ 47149 h 66675"/>
                <a:gd name="connsiteX35" fmla="*/ 1823561 w 2238375"/>
                <a:gd name="connsiteY35" fmla="*/ 62389 h 66675"/>
                <a:gd name="connsiteX36" fmla="*/ 1900714 w 2238375"/>
                <a:gd name="connsiteY36" fmla="*/ 62389 h 66675"/>
                <a:gd name="connsiteX37" fmla="*/ 1883569 w 2238375"/>
                <a:gd name="connsiteY37" fmla="*/ 54769 h 66675"/>
                <a:gd name="connsiteX38" fmla="*/ 1827371 w 2238375"/>
                <a:gd name="connsiteY38" fmla="*/ 54769 h 66675"/>
                <a:gd name="connsiteX39" fmla="*/ 1788319 w 2238375"/>
                <a:gd name="connsiteY39" fmla="*/ 12859 h 66675"/>
                <a:gd name="connsiteX40" fmla="*/ 1767364 w 2238375"/>
                <a:gd name="connsiteY40" fmla="*/ 12859 h 66675"/>
                <a:gd name="connsiteX41" fmla="*/ 1767364 w 2238375"/>
                <a:gd name="connsiteY41" fmla="*/ 9049 h 66675"/>
                <a:gd name="connsiteX42" fmla="*/ 1767364 w 2238375"/>
                <a:gd name="connsiteY42" fmla="*/ 9049 h 66675"/>
                <a:gd name="connsiteX43" fmla="*/ 1767364 w 2238375"/>
                <a:gd name="connsiteY43" fmla="*/ 9049 h 66675"/>
                <a:gd name="connsiteX44" fmla="*/ 1685449 w 2238375"/>
                <a:gd name="connsiteY44" fmla="*/ 9049 h 66675"/>
                <a:gd name="connsiteX45" fmla="*/ 1693069 w 2238375"/>
                <a:gd name="connsiteY45" fmla="*/ 28099 h 66675"/>
                <a:gd name="connsiteX46" fmla="*/ 1735931 w 2238375"/>
                <a:gd name="connsiteY46" fmla="*/ 39529 h 66675"/>
                <a:gd name="connsiteX47" fmla="*/ 1735931 w 2238375"/>
                <a:gd name="connsiteY47" fmla="*/ 28099 h 66675"/>
                <a:gd name="connsiteX48" fmla="*/ 1726406 w 2238375"/>
                <a:gd name="connsiteY48" fmla="*/ 24289 h 66675"/>
                <a:gd name="connsiteX49" fmla="*/ 1722596 w 2238375"/>
                <a:gd name="connsiteY49" fmla="*/ 14764 h 66675"/>
                <a:gd name="connsiteX50" fmla="*/ 1728311 w 2238375"/>
                <a:gd name="connsiteY50" fmla="*/ 9049 h 66675"/>
                <a:gd name="connsiteX51" fmla="*/ 1685449 w 2238375"/>
                <a:gd name="connsiteY51" fmla="*/ 9049 h 66675"/>
                <a:gd name="connsiteX52" fmla="*/ 1685449 w 2238375"/>
                <a:gd name="connsiteY52" fmla="*/ 9049 h 66675"/>
                <a:gd name="connsiteX53" fmla="*/ 1685449 w 2238375"/>
                <a:gd name="connsiteY53" fmla="*/ 9049 h 66675"/>
                <a:gd name="connsiteX54" fmla="*/ 1685449 w 2238375"/>
                <a:gd name="connsiteY54" fmla="*/ 9049 h 66675"/>
                <a:gd name="connsiteX55" fmla="*/ 1608296 w 2238375"/>
                <a:gd name="connsiteY55" fmla="*/ 9049 h 66675"/>
                <a:gd name="connsiteX56" fmla="*/ 1606391 w 2238375"/>
                <a:gd name="connsiteY56" fmla="*/ 20479 h 66675"/>
                <a:gd name="connsiteX57" fmla="*/ 1649254 w 2238375"/>
                <a:gd name="connsiteY57" fmla="*/ 45244 h 66675"/>
                <a:gd name="connsiteX58" fmla="*/ 1679734 w 2238375"/>
                <a:gd name="connsiteY58" fmla="*/ 14764 h 66675"/>
                <a:gd name="connsiteX59" fmla="*/ 1674019 w 2238375"/>
                <a:gd name="connsiteY59" fmla="*/ 9049 h 66675"/>
                <a:gd name="connsiteX60" fmla="*/ 1608296 w 2238375"/>
                <a:gd name="connsiteY60" fmla="*/ 9049 h 66675"/>
                <a:gd name="connsiteX61" fmla="*/ 1608296 w 2238375"/>
                <a:gd name="connsiteY61" fmla="*/ 9049 h 66675"/>
                <a:gd name="connsiteX62" fmla="*/ 1608296 w 2238375"/>
                <a:gd name="connsiteY62" fmla="*/ 9049 h 66675"/>
                <a:gd name="connsiteX63" fmla="*/ 1608296 w 2238375"/>
                <a:gd name="connsiteY63" fmla="*/ 9049 h 66675"/>
                <a:gd name="connsiteX64" fmla="*/ 1376839 w 2238375"/>
                <a:gd name="connsiteY64" fmla="*/ 9049 h 66675"/>
                <a:gd name="connsiteX65" fmla="*/ 1371124 w 2238375"/>
                <a:gd name="connsiteY65" fmla="*/ 14764 h 66675"/>
                <a:gd name="connsiteX66" fmla="*/ 1340644 w 2238375"/>
                <a:gd name="connsiteY66" fmla="*/ 20479 h 66675"/>
                <a:gd name="connsiteX67" fmla="*/ 1192054 w 2238375"/>
                <a:gd name="connsiteY67" fmla="*/ 60484 h 66675"/>
                <a:gd name="connsiteX68" fmla="*/ 1460659 w 2238375"/>
                <a:gd name="connsiteY68" fmla="*/ 60484 h 66675"/>
                <a:gd name="connsiteX69" fmla="*/ 1421606 w 2238375"/>
                <a:gd name="connsiteY69" fmla="*/ 28099 h 66675"/>
                <a:gd name="connsiteX70" fmla="*/ 1421606 w 2238375"/>
                <a:gd name="connsiteY70" fmla="*/ 22384 h 66675"/>
                <a:gd name="connsiteX71" fmla="*/ 1410176 w 2238375"/>
                <a:gd name="connsiteY71" fmla="*/ 28099 h 66675"/>
                <a:gd name="connsiteX72" fmla="*/ 1429226 w 2238375"/>
                <a:gd name="connsiteY72" fmla="*/ 16669 h 66675"/>
                <a:gd name="connsiteX73" fmla="*/ 1504474 w 2238375"/>
                <a:gd name="connsiteY73" fmla="*/ 28099 h 66675"/>
                <a:gd name="connsiteX74" fmla="*/ 1596866 w 2238375"/>
                <a:gd name="connsiteY74" fmla="*/ 58579 h 66675"/>
                <a:gd name="connsiteX75" fmla="*/ 1596866 w 2238375"/>
                <a:gd name="connsiteY75" fmla="*/ 47149 h 66675"/>
                <a:gd name="connsiteX76" fmla="*/ 1591151 w 2238375"/>
                <a:gd name="connsiteY76" fmla="*/ 41434 h 66675"/>
                <a:gd name="connsiteX77" fmla="*/ 1500664 w 2238375"/>
                <a:gd name="connsiteY77" fmla="*/ 10954 h 66675"/>
                <a:gd name="connsiteX78" fmla="*/ 1376839 w 2238375"/>
                <a:gd name="connsiteY78" fmla="*/ 9049 h 66675"/>
                <a:gd name="connsiteX79" fmla="*/ 1376839 w 2238375"/>
                <a:gd name="connsiteY79" fmla="*/ 9049 h 66675"/>
                <a:gd name="connsiteX80" fmla="*/ 1376839 w 2238375"/>
                <a:gd name="connsiteY80" fmla="*/ 9049 h 66675"/>
                <a:gd name="connsiteX81" fmla="*/ 1376839 w 2238375"/>
                <a:gd name="connsiteY81" fmla="*/ 9049 h 66675"/>
                <a:gd name="connsiteX82" fmla="*/ 1119664 w 2238375"/>
                <a:gd name="connsiteY82" fmla="*/ 9049 h 66675"/>
                <a:gd name="connsiteX83" fmla="*/ 1121569 w 2238375"/>
                <a:gd name="connsiteY83" fmla="*/ 20479 h 66675"/>
                <a:gd name="connsiteX84" fmla="*/ 1146334 w 2238375"/>
                <a:gd name="connsiteY84" fmla="*/ 20479 h 66675"/>
                <a:gd name="connsiteX85" fmla="*/ 1153954 w 2238375"/>
                <a:gd name="connsiteY85" fmla="*/ 9049 h 66675"/>
                <a:gd name="connsiteX86" fmla="*/ 1119664 w 2238375"/>
                <a:gd name="connsiteY86" fmla="*/ 9049 h 66675"/>
                <a:gd name="connsiteX87" fmla="*/ 1119664 w 2238375"/>
                <a:gd name="connsiteY87" fmla="*/ 9049 h 66675"/>
                <a:gd name="connsiteX88" fmla="*/ 1119664 w 2238375"/>
                <a:gd name="connsiteY88" fmla="*/ 9049 h 66675"/>
                <a:gd name="connsiteX89" fmla="*/ 1119664 w 2238375"/>
                <a:gd name="connsiteY89" fmla="*/ 9049 h 66675"/>
                <a:gd name="connsiteX90" fmla="*/ 952024 w 2238375"/>
                <a:gd name="connsiteY90" fmla="*/ 9049 h 66675"/>
                <a:gd name="connsiteX91" fmla="*/ 950119 w 2238375"/>
                <a:gd name="connsiteY91" fmla="*/ 45244 h 66675"/>
                <a:gd name="connsiteX92" fmla="*/ 959644 w 2238375"/>
                <a:gd name="connsiteY92" fmla="*/ 60484 h 66675"/>
                <a:gd name="connsiteX93" fmla="*/ 1106329 w 2238375"/>
                <a:gd name="connsiteY93" fmla="*/ 60484 h 66675"/>
                <a:gd name="connsiteX94" fmla="*/ 1092994 w 2238375"/>
                <a:gd name="connsiteY94" fmla="*/ 45244 h 66675"/>
                <a:gd name="connsiteX95" fmla="*/ 1036796 w 2238375"/>
                <a:gd name="connsiteY95" fmla="*/ 56674 h 66675"/>
                <a:gd name="connsiteX96" fmla="*/ 999649 w 2238375"/>
                <a:gd name="connsiteY96" fmla="*/ 26194 h 66675"/>
                <a:gd name="connsiteX97" fmla="*/ 1007269 w 2238375"/>
                <a:gd name="connsiteY97" fmla="*/ 7144 h 66675"/>
                <a:gd name="connsiteX98" fmla="*/ 952024 w 2238375"/>
                <a:gd name="connsiteY98" fmla="*/ 9049 h 66675"/>
                <a:gd name="connsiteX99" fmla="*/ 952024 w 2238375"/>
                <a:gd name="connsiteY99" fmla="*/ 9049 h 66675"/>
                <a:gd name="connsiteX100" fmla="*/ 952024 w 2238375"/>
                <a:gd name="connsiteY100" fmla="*/ 9049 h 66675"/>
                <a:gd name="connsiteX101" fmla="*/ 952024 w 2238375"/>
                <a:gd name="connsiteY101" fmla="*/ 9049 h 66675"/>
                <a:gd name="connsiteX102" fmla="*/ 503396 w 2238375"/>
                <a:gd name="connsiteY102" fmla="*/ 9049 h 66675"/>
                <a:gd name="connsiteX103" fmla="*/ 501491 w 2238375"/>
                <a:gd name="connsiteY103" fmla="*/ 14764 h 66675"/>
                <a:gd name="connsiteX104" fmla="*/ 495776 w 2238375"/>
                <a:gd name="connsiteY104" fmla="*/ 14764 h 66675"/>
                <a:gd name="connsiteX105" fmla="*/ 497681 w 2238375"/>
                <a:gd name="connsiteY105" fmla="*/ 9049 h 66675"/>
                <a:gd name="connsiteX106" fmla="*/ 490061 w 2238375"/>
                <a:gd name="connsiteY106" fmla="*/ 9049 h 66675"/>
                <a:gd name="connsiteX107" fmla="*/ 488156 w 2238375"/>
                <a:gd name="connsiteY107" fmla="*/ 20479 h 66675"/>
                <a:gd name="connsiteX108" fmla="*/ 461486 w 2238375"/>
                <a:gd name="connsiteY108" fmla="*/ 60484 h 66675"/>
                <a:gd name="connsiteX109" fmla="*/ 670084 w 2238375"/>
                <a:gd name="connsiteY109" fmla="*/ 60484 h 66675"/>
                <a:gd name="connsiteX110" fmla="*/ 645319 w 2238375"/>
                <a:gd name="connsiteY110" fmla="*/ 45244 h 66675"/>
                <a:gd name="connsiteX111" fmla="*/ 633889 w 2238375"/>
                <a:gd name="connsiteY111" fmla="*/ 39529 h 66675"/>
                <a:gd name="connsiteX112" fmla="*/ 639604 w 2238375"/>
                <a:gd name="connsiteY112" fmla="*/ 39529 h 66675"/>
                <a:gd name="connsiteX113" fmla="*/ 639604 w 2238375"/>
                <a:gd name="connsiteY113" fmla="*/ 45244 h 66675"/>
                <a:gd name="connsiteX114" fmla="*/ 645319 w 2238375"/>
                <a:gd name="connsiteY114" fmla="*/ 33814 h 66675"/>
                <a:gd name="connsiteX115" fmla="*/ 626269 w 2238375"/>
                <a:gd name="connsiteY115" fmla="*/ 22384 h 66675"/>
                <a:gd name="connsiteX116" fmla="*/ 614839 w 2238375"/>
                <a:gd name="connsiteY116" fmla="*/ 33814 h 66675"/>
                <a:gd name="connsiteX117" fmla="*/ 605314 w 2238375"/>
                <a:gd name="connsiteY117" fmla="*/ 9049 h 66675"/>
                <a:gd name="connsiteX118" fmla="*/ 503396 w 2238375"/>
                <a:gd name="connsiteY118" fmla="*/ 9049 h 66675"/>
                <a:gd name="connsiteX119" fmla="*/ 503396 w 2238375"/>
                <a:gd name="connsiteY119" fmla="*/ 9049 h 66675"/>
                <a:gd name="connsiteX120" fmla="*/ 503396 w 2238375"/>
                <a:gd name="connsiteY120" fmla="*/ 9049 h 66675"/>
                <a:gd name="connsiteX121" fmla="*/ 503396 w 2238375"/>
                <a:gd name="connsiteY121" fmla="*/ 9049 h 66675"/>
                <a:gd name="connsiteX122" fmla="*/ 430054 w 2238375"/>
                <a:gd name="connsiteY122" fmla="*/ 9049 h 66675"/>
                <a:gd name="connsiteX123" fmla="*/ 428149 w 2238375"/>
                <a:gd name="connsiteY123" fmla="*/ 14764 h 66675"/>
                <a:gd name="connsiteX124" fmla="*/ 433864 w 2238375"/>
                <a:gd name="connsiteY124" fmla="*/ 14764 h 66675"/>
                <a:gd name="connsiteX125" fmla="*/ 433864 w 2238375"/>
                <a:gd name="connsiteY125" fmla="*/ 9049 h 66675"/>
                <a:gd name="connsiteX126" fmla="*/ 430054 w 2238375"/>
                <a:gd name="connsiteY126" fmla="*/ 9049 h 66675"/>
                <a:gd name="connsiteX127" fmla="*/ 430054 w 2238375"/>
                <a:gd name="connsiteY127" fmla="*/ 9049 h 66675"/>
                <a:gd name="connsiteX128" fmla="*/ 430054 w 2238375"/>
                <a:gd name="connsiteY128" fmla="*/ 9049 h 66675"/>
                <a:gd name="connsiteX129" fmla="*/ 430054 w 2238375"/>
                <a:gd name="connsiteY129" fmla="*/ 9049 h 66675"/>
                <a:gd name="connsiteX130" fmla="*/ 290989 w 2238375"/>
                <a:gd name="connsiteY130" fmla="*/ 9049 h 66675"/>
                <a:gd name="connsiteX131" fmla="*/ 290989 w 2238375"/>
                <a:gd name="connsiteY131" fmla="*/ 20479 h 66675"/>
                <a:gd name="connsiteX132" fmla="*/ 253841 w 2238375"/>
                <a:gd name="connsiteY132" fmla="*/ 39529 h 66675"/>
                <a:gd name="connsiteX133" fmla="*/ 253841 w 2238375"/>
                <a:gd name="connsiteY133" fmla="*/ 28099 h 66675"/>
                <a:gd name="connsiteX134" fmla="*/ 265271 w 2238375"/>
                <a:gd name="connsiteY134" fmla="*/ 22384 h 66675"/>
                <a:gd name="connsiteX135" fmla="*/ 240506 w 2238375"/>
                <a:gd name="connsiteY135" fmla="*/ 22384 h 66675"/>
                <a:gd name="connsiteX136" fmla="*/ 246221 w 2238375"/>
                <a:gd name="connsiteY136" fmla="*/ 41434 h 66675"/>
                <a:gd name="connsiteX137" fmla="*/ 270986 w 2238375"/>
                <a:gd name="connsiteY137" fmla="*/ 47149 h 66675"/>
                <a:gd name="connsiteX138" fmla="*/ 295751 w 2238375"/>
                <a:gd name="connsiteY138" fmla="*/ 35719 h 66675"/>
                <a:gd name="connsiteX139" fmla="*/ 301466 w 2238375"/>
                <a:gd name="connsiteY139" fmla="*/ 10954 h 66675"/>
                <a:gd name="connsiteX140" fmla="*/ 290989 w 2238375"/>
                <a:gd name="connsiteY140" fmla="*/ 9049 h 66675"/>
                <a:gd name="connsiteX141" fmla="*/ 290989 w 2238375"/>
                <a:gd name="connsiteY141" fmla="*/ 9049 h 66675"/>
                <a:gd name="connsiteX142" fmla="*/ 290989 w 2238375"/>
                <a:gd name="connsiteY142" fmla="*/ 9049 h 66675"/>
                <a:gd name="connsiteX143" fmla="*/ 290989 w 2238375"/>
                <a:gd name="connsiteY143" fmla="*/ 9049 h 66675"/>
                <a:gd name="connsiteX144" fmla="*/ 33814 w 2238375"/>
                <a:gd name="connsiteY144" fmla="*/ 9049 h 66675"/>
                <a:gd name="connsiteX145" fmla="*/ 7144 w 2238375"/>
                <a:gd name="connsiteY145" fmla="*/ 61436 h 66675"/>
                <a:gd name="connsiteX146" fmla="*/ 37624 w 2238375"/>
                <a:gd name="connsiteY146" fmla="*/ 61436 h 66675"/>
                <a:gd name="connsiteX147" fmla="*/ 37624 w 2238375"/>
                <a:gd name="connsiteY147" fmla="*/ 53816 h 66675"/>
                <a:gd name="connsiteX148" fmla="*/ 43339 w 2238375"/>
                <a:gd name="connsiteY148" fmla="*/ 53816 h 66675"/>
                <a:gd name="connsiteX149" fmla="*/ 41434 w 2238375"/>
                <a:gd name="connsiteY149" fmla="*/ 61436 h 66675"/>
                <a:gd name="connsiteX150" fmla="*/ 203359 w 2238375"/>
                <a:gd name="connsiteY150" fmla="*/ 61436 h 66675"/>
                <a:gd name="connsiteX151" fmla="*/ 195739 w 2238375"/>
                <a:gd name="connsiteY151" fmla="*/ 9049 h 66675"/>
                <a:gd name="connsiteX152" fmla="*/ 33814 w 2238375"/>
                <a:gd name="connsiteY152" fmla="*/ 9049 h 66675"/>
                <a:gd name="connsiteX153" fmla="*/ 33814 w 2238375"/>
                <a:gd name="connsiteY153" fmla="*/ 9049 h 66675"/>
                <a:gd name="connsiteX154" fmla="*/ 33814 w 2238375"/>
                <a:gd name="connsiteY154" fmla="*/ 9049 h 66675"/>
                <a:gd name="connsiteX155" fmla="*/ 33814 w 2238375"/>
                <a:gd name="connsiteY155" fmla="*/ 9049 h 66675"/>
                <a:gd name="connsiteX156" fmla="*/ 2226469 w 2238375"/>
                <a:gd name="connsiteY156" fmla="*/ 61436 h 66675"/>
                <a:gd name="connsiteX157" fmla="*/ 2226469 w 2238375"/>
                <a:gd name="connsiteY157" fmla="*/ 59531 h 66675"/>
                <a:gd name="connsiteX158" fmla="*/ 2232184 w 2238375"/>
                <a:gd name="connsiteY158" fmla="*/ 48101 h 66675"/>
                <a:gd name="connsiteX159" fmla="*/ 2220754 w 2238375"/>
                <a:gd name="connsiteY159" fmla="*/ 63341 h 66675"/>
                <a:gd name="connsiteX160" fmla="*/ 2226469 w 2238375"/>
                <a:gd name="connsiteY160" fmla="*/ 61436 h 66675"/>
                <a:gd name="connsiteX161" fmla="*/ 2226469 w 2238375"/>
                <a:gd name="connsiteY161" fmla="*/ 61436 h 66675"/>
                <a:gd name="connsiteX162" fmla="*/ 2226469 w 2238375"/>
                <a:gd name="connsiteY162" fmla="*/ 61436 h 66675"/>
                <a:gd name="connsiteX163" fmla="*/ 2226469 w 2238375"/>
                <a:gd name="connsiteY163" fmla="*/ 61436 h 66675"/>
                <a:gd name="connsiteX164" fmla="*/ 1634014 w 2238375"/>
                <a:gd name="connsiteY164" fmla="*/ 61436 h 66675"/>
                <a:gd name="connsiteX165" fmla="*/ 1632109 w 2238375"/>
                <a:gd name="connsiteY165" fmla="*/ 59531 h 66675"/>
                <a:gd name="connsiteX166" fmla="*/ 1601629 w 2238375"/>
                <a:gd name="connsiteY166" fmla="*/ 61436 h 66675"/>
                <a:gd name="connsiteX167" fmla="*/ 1634014 w 2238375"/>
                <a:gd name="connsiteY167" fmla="*/ 61436 h 66675"/>
                <a:gd name="connsiteX168" fmla="*/ 1634014 w 2238375"/>
                <a:gd name="connsiteY168" fmla="*/ 61436 h 66675"/>
                <a:gd name="connsiteX169" fmla="*/ 1634014 w 2238375"/>
                <a:gd name="connsiteY169" fmla="*/ 61436 h 66675"/>
                <a:gd name="connsiteX170" fmla="*/ 1634014 w 2238375"/>
                <a:gd name="connsiteY170" fmla="*/ 61436 h 66675"/>
                <a:gd name="connsiteX171" fmla="*/ 1183481 w 2238375"/>
                <a:gd name="connsiteY171" fmla="*/ 61436 h 66675"/>
                <a:gd name="connsiteX172" fmla="*/ 1166336 w 2238375"/>
                <a:gd name="connsiteY172" fmla="*/ 29051 h 66675"/>
                <a:gd name="connsiteX173" fmla="*/ 1160621 w 2238375"/>
                <a:gd name="connsiteY173" fmla="*/ 34766 h 66675"/>
                <a:gd name="connsiteX174" fmla="*/ 1170146 w 2238375"/>
                <a:gd name="connsiteY174" fmla="*/ 61436 h 66675"/>
                <a:gd name="connsiteX175" fmla="*/ 1183481 w 2238375"/>
                <a:gd name="connsiteY175" fmla="*/ 61436 h 66675"/>
                <a:gd name="connsiteX176" fmla="*/ 1183481 w 2238375"/>
                <a:gd name="connsiteY176" fmla="*/ 61436 h 66675"/>
                <a:gd name="connsiteX177" fmla="*/ 1183481 w 2238375"/>
                <a:gd name="connsiteY177" fmla="*/ 61436 h 66675"/>
                <a:gd name="connsiteX178" fmla="*/ 1183481 w 2238375"/>
                <a:gd name="connsiteY178" fmla="*/ 61436 h 66675"/>
                <a:gd name="connsiteX179" fmla="*/ 862489 w 2238375"/>
                <a:gd name="connsiteY179" fmla="*/ 61436 h 66675"/>
                <a:gd name="connsiteX180" fmla="*/ 860584 w 2238375"/>
                <a:gd name="connsiteY180" fmla="*/ 59531 h 66675"/>
                <a:gd name="connsiteX181" fmla="*/ 858679 w 2238375"/>
                <a:gd name="connsiteY181" fmla="*/ 61436 h 66675"/>
                <a:gd name="connsiteX182" fmla="*/ 862489 w 2238375"/>
                <a:gd name="connsiteY182" fmla="*/ 61436 h 66675"/>
                <a:gd name="connsiteX183" fmla="*/ 862489 w 2238375"/>
                <a:gd name="connsiteY183" fmla="*/ 61436 h 66675"/>
                <a:gd name="connsiteX184" fmla="*/ 862489 w 2238375"/>
                <a:gd name="connsiteY184" fmla="*/ 61436 h 66675"/>
                <a:gd name="connsiteX185" fmla="*/ 862489 w 2238375"/>
                <a:gd name="connsiteY185" fmla="*/ 61436 h 66675"/>
                <a:gd name="connsiteX186" fmla="*/ 397669 w 2238375"/>
                <a:gd name="connsiteY186" fmla="*/ 61436 h 66675"/>
                <a:gd name="connsiteX187" fmla="*/ 409099 w 2238375"/>
                <a:gd name="connsiteY187" fmla="*/ 34766 h 66675"/>
                <a:gd name="connsiteX188" fmla="*/ 390049 w 2238375"/>
                <a:gd name="connsiteY188" fmla="*/ 34766 h 66675"/>
                <a:gd name="connsiteX189" fmla="*/ 390049 w 2238375"/>
                <a:gd name="connsiteY189" fmla="*/ 46196 h 66675"/>
                <a:gd name="connsiteX190" fmla="*/ 390049 w 2238375"/>
                <a:gd name="connsiteY190" fmla="*/ 61436 h 66675"/>
                <a:gd name="connsiteX191" fmla="*/ 397669 w 2238375"/>
                <a:gd name="connsiteY191" fmla="*/ 61436 h 66675"/>
                <a:gd name="connsiteX192" fmla="*/ 397669 w 2238375"/>
                <a:gd name="connsiteY192" fmla="*/ 61436 h 66675"/>
                <a:gd name="connsiteX193" fmla="*/ 397669 w 2238375"/>
                <a:gd name="connsiteY193" fmla="*/ 61436 h 66675"/>
                <a:gd name="connsiteX194" fmla="*/ 397669 w 2238375"/>
                <a:gd name="connsiteY194" fmla="*/ 61436 h 66675"/>
                <a:gd name="connsiteX195" fmla="*/ 352901 w 2238375"/>
                <a:gd name="connsiteY195" fmla="*/ 61436 h 66675"/>
                <a:gd name="connsiteX196" fmla="*/ 347186 w 2238375"/>
                <a:gd name="connsiteY196" fmla="*/ 53816 h 66675"/>
                <a:gd name="connsiteX197" fmla="*/ 345281 w 2238375"/>
                <a:gd name="connsiteY197" fmla="*/ 61436 h 66675"/>
                <a:gd name="connsiteX198" fmla="*/ 352901 w 2238375"/>
                <a:gd name="connsiteY198" fmla="*/ 61436 h 66675"/>
                <a:gd name="connsiteX199" fmla="*/ 352901 w 2238375"/>
                <a:gd name="connsiteY199" fmla="*/ 61436 h 66675"/>
                <a:gd name="connsiteX200" fmla="*/ 352901 w 2238375"/>
                <a:gd name="connsiteY200" fmla="*/ 61436 h 66675"/>
                <a:gd name="connsiteX201" fmla="*/ 352901 w 2238375"/>
                <a:gd name="connsiteY201" fmla="*/ 61436 h 66675"/>
                <a:gd name="connsiteX202" fmla="*/ 986314 w 2238375"/>
                <a:gd name="connsiteY202" fmla="*/ 45244 h 66675"/>
                <a:gd name="connsiteX203" fmla="*/ 974884 w 2238375"/>
                <a:gd name="connsiteY203" fmla="*/ 50959 h 66675"/>
                <a:gd name="connsiteX204" fmla="*/ 986314 w 2238375"/>
                <a:gd name="connsiteY204" fmla="*/ 45244 h 66675"/>
                <a:gd name="connsiteX205" fmla="*/ 986314 w 2238375"/>
                <a:gd name="connsiteY205" fmla="*/ 45244 h 66675"/>
                <a:gd name="connsiteX206" fmla="*/ 986314 w 2238375"/>
                <a:gd name="connsiteY206" fmla="*/ 45244 h 66675"/>
                <a:gd name="connsiteX207" fmla="*/ 986314 w 2238375"/>
                <a:gd name="connsiteY207" fmla="*/ 45244 h 66675"/>
                <a:gd name="connsiteX208" fmla="*/ 1352074 w 2238375"/>
                <a:gd name="connsiteY208" fmla="*/ 45244 h 66675"/>
                <a:gd name="connsiteX209" fmla="*/ 1340644 w 2238375"/>
                <a:gd name="connsiteY209" fmla="*/ 50959 h 66675"/>
                <a:gd name="connsiteX210" fmla="*/ 1352074 w 2238375"/>
                <a:gd name="connsiteY210" fmla="*/ 45244 h 66675"/>
                <a:gd name="connsiteX211" fmla="*/ 1352074 w 2238375"/>
                <a:gd name="connsiteY211" fmla="*/ 45244 h 66675"/>
                <a:gd name="connsiteX212" fmla="*/ 1352074 w 2238375"/>
                <a:gd name="connsiteY212" fmla="*/ 45244 h 66675"/>
                <a:gd name="connsiteX213" fmla="*/ 1352074 w 2238375"/>
                <a:gd name="connsiteY213" fmla="*/ 45244 h 66675"/>
                <a:gd name="connsiteX214" fmla="*/ 172879 w 2238375"/>
                <a:gd name="connsiteY214" fmla="*/ 39529 h 66675"/>
                <a:gd name="connsiteX215" fmla="*/ 161449 w 2238375"/>
                <a:gd name="connsiteY215" fmla="*/ 45244 h 66675"/>
                <a:gd name="connsiteX216" fmla="*/ 172879 w 2238375"/>
                <a:gd name="connsiteY216" fmla="*/ 39529 h 66675"/>
                <a:gd name="connsiteX217" fmla="*/ 172879 w 2238375"/>
                <a:gd name="connsiteY217" fmla="*/ 39529 h 66675"/>
                <a:gd name="connsiteX218" fmla="*/ 172879 w 2238375"/>
                <a:gd name="connsiteY218" fmla="*/ 39529 h 66675"/>
                <a:gd name="connsiteX219" fmla="*/ 172879 w 2238375"/>
                <a:gd name="connsiteY219" fmla="*/ 39529 h 66675"/>
                <a:gd name="connsiteX220" fmla="*/ 854869 w 2238375"/>
                <a:gd name="connsiteY220" fmla="*/ 39529 h 66675"/>
                <a:gd name="connsiteX221" fmla="*/ 843439 w 2238375"/>
                <a:gd name="connsiteY221" fmla="*/ 39529 h 66675"/>
                <a:gd name="connsiteX222" fmla="*/ 843439 w 2238375"/>
                <a:gd name="connsiteY222" fmla="*/ 45244 h 66675"/>
                <a:gd name="connsiteX223" fmla="*/ 854869 w 2238375"/>
                <a:gd name="connsiteY223" fmla="*/ 39529 h 66675"/>
                <a:gd name="connsiteX224" fmla="*/ 854869 w 2238375"/>
                <a:gd name="connsiteY224" fmla="*/ 39529 h 66675"/>
                <a:gd name="connsiteX225" fmla="*/ 854869 w 2238375"/>
                <a:gd name="connsiteY225" fmla="*/ 39529 h 66675"/>
                <a:gd name="connsiteX226" fmla="*/ 854869 w 2238375"/>
                <a:gd name="connsiteY226" fmla="*/ 39529 h 66675"/>
                <a:gd name="connsiteX227" fmla="*/ 2021681 w 2238375"/>
                <a:gd name="connsiteY227" fmla="*/ 39529 h 66675"/>
                <a:gd name="connsiteX228" fmla="*/ 2010251 w 2238375"/>
                <a:gd name="connsiteY228" fmla="*/ 45244 h 66675"/>
                <a:gd name="connsiteX229" fmla="*/ 2021681 w 2238375"/>
                <a:gd name="connsiteY229" fmla="*/ 39529 h 66675"/>
                <a:gd name="connsiteX230" fmla="*/ 2021681 w 2238375"/>
                <a:gd name="connsiteY230" fmla="*/ 39529 h 66675"/>
                <a:gd name="connsiteX231" fmla="*/ 2021681 w 2238375"/>
                <a:gd name="connsiteY231" fmla="*/ 39529 h 66675"/>
                <a:gd name="connsiteX232" fmla="*/ 2021681 w 2238375"/>
                <a:gd name="connsiteY232" fmla="*/ 39529 h 66675"/>
                <a:gd name="connsiteX233" fmla="*/ 347186 w 2238375"/>
                <a:gd name="connsiteY233" fmla="*/ 33814 h 66675"/>
                <a:gd name="connsiteX234" fmla="*/ 341471 w 2238375"/>
                <a:gd name="connsiteY234" fmla="*/ 45244 h 66675"/>
                <a:gd name="connsiteX235" fmla="*/ 347186 w 2238375"/>
                <a:gd name="connsiteY235" fmla="*/ 45244 h 66675"/>
                <a:gd name="connsiteX236" fmla="*/ 347186 w 2238375"/>
                <a:gd name="connsiteY236" fmla="*/ 33814 h 66675"/>
                <a:gd name="connsiteX237" fmla="*/ 347186 w 2238375"/>
                <a:gd name="connsiteY237" fmla="*/ 33814 h 66675"/>
                <a:gd name="connsiteX238" fmla="*/ 347186 w 2238375"/>
                <a:gd name="connsiteY238" fmla="*/ 33814 h 66675"/>
                <a:gd name="connsiteX239" fmla="*/ 347186 w 2238375"/>
                <a:gd name="connsiteY239" fmla="*/ 33814 h 66675"/>
                <a:gd name="connsiteX240" fmla="*/ 167164 w 2238375"/>
                <a:gd name="connsiteY240" fmla="*/ 20479 h 66675"/>
                <a:gd name="connsiteX241" fmla="*/ 172879 w 2238375"/>
                <a:gd name="connsiteY241" fmla="*/ 31909 h 66675"/>
                <a:gd name="connsiteX242" fmla="*/ 167164 w 2238375"/>
                <a:gd name="connsiteY242" fmla="*/ 20479 h 66675"/>
                <a:gd name="connsiteX243" fmla="*/ 167164 w 2238375"/>
                <a:gd name="connsiteY243" fmla="*/ 20479 h 66675"/>
                <a:gd name="connsiteX244" fmla="*/ 167164 w 2238375"/>
                <a:gd name="connsiteY244" fmla="*/ 20479 h 66675"/>
                <a:gd name="connsiteX245" fmla="*/ 167164 w 2238375"/>
                <a:gd name="connsiteY245" fmla="*/ 20479 h 66675"/>
                <a:gd name="connsiteX246" fmla="*/ 2240756 w 2238375"/>
                <a:gd name="connsiteY246" fmla="*/ 20479 h 66675"/>
                <a:gd name="connsiteX247" fmla="*/ 2229326 w 2238375"/>
                <a:gd name="connsiteY247" fmla="*/ 39529 h 66675"/>
                <a:gd name="connsiteX248" fmla="*/ 2235041 w 2238375"/>
                <a:gd name="connsiteY248" fmla="*/ 39529 h 66675"/>
                <a:gd name="connsiteX249" fmla="*/ 2240756 w 2238375"/>
                <a:gd name="connsiteY249" fmla="*/ 20479 h 66675"/>
                <a:gd name="connsiteX250" fmla="*/ 2240756 w 2238375"/>
                <a:gd name="connsiteY250" fmla="*/ 20479 h 66675"/>
                <a:gd name="connsiteX251" fmla="*/ 2240756 w 2238375"/>
                <a:gd name="connsiteY251" fmla="*/ 20479 h 66675"/>
                <a:gd name="connsiteX252" fmla="*/ 2240756 w 2238375"/>
                <a:gd name="connsiteY252" fmla="*/ 20479 h 66675"/>
                <a:gd name="connsiteX253" fmla="*/ 837724 w 2238375"/>
                <a:gd name="connsiteY253" fmla="*/ 14764 h 66675"/>
                <a:gd name="connsiteX254" fmla="*/ 837724 w 2238375"/>
                <a:gd name="connsiteY254" fmla="*/ 26194 h 66675"/>
                <a:gd name="connsiteX255" fmla="*/ 837724 w 2238375"/>
                <a:gd name="connsiteY255" fmla="*/ 14764 h 66675"/>
                <a:gd name="connsiteX256" fmla="*/ 837724 w 2238375"/>
                <a:gd name="connsiteY256" fmla="*/ 14764 h 66675"/>
                <a:gd name="connsiteX257" fmla="*/ 837724 w 2238375"/>
                <a:gd name="connsiteY257" fmla="*/ 14764 h 66675"/>
                <a:gd name="connsiteX258" fmla="*/ 837724 w 2238375"/>
                <a:gd name="connsiteY258" fmla="*/ 14764 h 66675"/>
                <a:gd name="connsiteX259" fmla="*/ 972979 w 2238375"/>
                <a:gd name="connsiteY259" fmla="*/ 14764 h 66675"/>
                <a:gd name="connsiteX260" fmla="*/ 972979 w 2238375"/>
                <a:gd name="connsiteY260" fmla="*/ 26194 h 66675"/>
                <a:gd name="connsiteX261" fmla="*/ 967264 w 2238375"/>
                <a:gd name="connsiteY261" fmla="*/ 26194 h 66675"/>
                <a:gd name="connsiteX262" fmla="*/ 967264 w 2238375"/>
                <a:gd name="connsiteY262" fmla="*/ 14764 h 66675"/>
                <a:gd name="connsiteX263" fmla="*/ 972979 w 2238375"/>
                <a:gd name="connsiteY263" fmla="*/ 14764 h 66675"/>
                <a:gd name="connsiteX264" fmla="*/ 972979 w 2238375"/>
                <a:gd name="connsiteY264" fmla="*/ 14764 h 66675"/>
                <a:gd name="connsiteX265" fmla="*/ 972979 w 2238375"/>
                <a:gd name="connsiteY265" fmla="*/ 14764 h 66675"/>
                <a:gd name="connsiteX266" fmla="*/ 972979 w 2238375"/>
                <a:gd name="connsiteY266" fmla="*/ 147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2238375" h="66675">
                  <a:moveTo>
                    <a:pt x="2190274" y="9049"/>
                  </a:moveTo>
                  <a:cubicBezTo>
                    <a:pt x="2195989" y="12859"/>
                    <a:pt x="2192179" y="10954"/>
                    <a:pt x="2201704" y="14764"/>
                  </a:cubicBezTo>
                  <a:cubicBezTo>
                    <a:pt x="2201704" y="12859"/>
                    <a:pt x="2201704" y="10954"/>
                    <a:pt x="2201704" y="9049"/>
                  </a:cubicBez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close/>
                  <a:moveTo>
                    <a:pt x="1977866" y="9049"/>
                  </a:moveTo>
                  <a:cubicBezTo>
                    <a:pt x="1970246" y="28099"/>
                    <a:pt x="1960721" y="45244"/>
                    <a:pt x="1949291" y="61436"/>
                  </a:cubicBezTo>
                  <a:lnTo>
                    <a:pt x="2009299" y="61436"/>
                  </a:lnTo>
                  <a:lnTo>
                    <a:pt x="2011204" y="59531"/>
                  </a:lnTo>
                  <a:lnTo>
                    <a:pt x="2011204" y="61436"/>
                  </a:lnTo>
                  <a:lnTo>
                    <a:pt x="2206466" y="61436"/>
                  </a:lnTo>
                  <a:cubicBezTo>
                    <a:pt x="2175986" y="53816"/>
                    <a:pt x="2133124" y="34766"/>
                    <a:pt x="2103596" y="46196"/>
                  </a:cubicBezTo>
                  <a:cubicBezTo>
                    <a:pt x="2095976" y="50006"/>
                    <a:pt x="2105501" y="55721"/>
                    <a:pt x="2078831" y="57626"/>
                  </a:cubicBezTo>
                  <a:lnTo>
                    <a:pt x="2078831" y="38576"/>
                  </a:lnTo>
                  <a:cubicBezTo>
                    <a:pt x="2057876" y="36671"/>
                    <a:pt x="2050256" y="36671"/>
                    <a:pt x="2041684" y="19526"/>
                  </a:cubicBezTo>
                  <a:cubicBezTo>
                    <a:pt x="2045494" y="17621"/>
                    <a:pt x="2045494" y="17621"/>
                    <a:pt x="2047399" y="13811"/>
                  </a:cubicBezTo>
                  <a:cubicBezTo>
                    <a:pt x="2034064" y="11906"/>
                    <a:pt x="2024539" y="11906"/>
                    <a:pt x="2016919" y="8096"/>
                  </a:cubicBezTo>
                  <a:lnTo>
                    <a:pt x="1977866" y="9049"/>
                  </a:lnTo>
                  <a:lnTo>
                    <a:pt x="1977866" y="9049"/>
                  </a:lnTo>
                  <a:lnTo>
                    <a:pt x="1977866" y="9049"/>
                  </a:lnTo>
                  <a:lnTo>
                    <a:pt x="1977866" y="9049"/>
                  </a:lnTo>
                  <a:close/>
                  <a:moveTo>
                    <a:pt x="1767364" y="9049"/>
                  </a:moveTo>
                  <a:lnTo>
                    <a:pt x="1767364" y="14764"/>
                  </a:lnTo>
                  <a:cubicBezTo>
                    <a:pt x="1776889" y="22384"/>
                    <a:pt x="1774984" y="18574"/>
                    <a:pt x="1778794" y="33814"/>
                  </a:cubicBezTo>
                  <a:lnTo>
                    <a:pt x="1773079" y="33814"/>
                  </a:lnTo>
                  <a:lnTo>
                    <a:pt x="1773079" y="28099"/>
                  </a:lnTo>
                  <a:cubicBezTo>
                    <a:pt x="1767364" y="20479"/>
                    <a:pt x="1763554" y="14764"/>
                    <a:pt x="1763554" y="9049"/>
                  </a:cubicBezTo>
                  <a:lnTo>
                    <a:pt x="1736884" y="9049"/>
                  </a:lnTo>
                  <a:lnTo>
                    <a:pt x="1736884" y="28099"/>
                  </a:lnTo>
                  <a:cubicBezTo>
                    <a:pt x="1750219" y="30004"/>
                    <a:pt x="1772126" y="45244"/>
                    <a:pt x="1796891" y="60484"/>
                  </a:cubicBezTo>
                  <a:lnTo>
                    <a:pt x="1810226" y="60484"/>
                  </a:lnTo>
                  <a:cubicBezTo>
                    <a:pt x="1808321" y="58579"/>
                    <a:pt x="1806416" y="54769"/>
                    <a:pt x="1804511" y="52864"/>
                  </a:cubicBezTo>
                  <a:lnTo>
                    <a:pt x="1815941" y="47149"/>
                  </a:lnTo>
                  <a:cubicBezTo>
                    <a:pt x="1817846" y="52864"/>
                    <a:pt x="1821656" y="58579"/>
                    <a:pt x="1823561" y="62389"/>
                  </a:cubicBezTo>
                  <a:lnTo>
                    <a:pt x="1900714" y="62389"/>
                  </a:lnTo>
                  <a:lnTo>
                    <a:pt x="1883569" y="54769"/>
                  </a:lnTo>
                  <a:cubicBezTo>
                    <a:pt x="1866424" y="50959"/>
                    <a:pt x="1846421" y="68104"/>
                    <a:pt x="1827371" y="54769"/>
                  </a:cubicBezTo>
                  <a:cubicBezTo>
                    <a:pt x="1806416" y="41434"/>
                    <a:pt x="1804511" y="24289"/>
                    <a:pt x="1788319" y="12859"/>
                  </a:cubicBezTo>
                  <a:lnTo>
                    <a:pt x="1767364" y="12859"/>
                  </a:lnTo>
                  <a:lnTo>
                    <a:pt x="1767364" y="9049"/>
                  </a:lnTo>
                  <a:lnTo>
                    <a:pt x="1767364" y="9049"/>
                  </a:lnTo>
                  <a:lnTo>
                    <a:pt x="1767364" y="9049"/>
                  </a:lnTo>
                  <a:close/>
                  <a:moveTo>
                    <a:pt x="1685449" y="9049"/>
                  </a:moveTo>
                  <a:cubicBezTo>
                    <a:pt x="1689259" y="14764"/>
                    <a:pt x="1691164" y="22384"/>
                    <a:pt x="1693069" y="28099"/>
                  </a:cubicBezTo>
                  <a:cubicBezTo>
                    <a:pt x="1719739" y="31909"/>
                    <a:pt x="1714024" y="35719"/>
                    <a:pt x="1735931" y="39529"/>
                  </a:cubicBezTo>
                  <a:lnTo>
                    <a:pt x="1735931" y="28099"/>
                  </a:lnTo>
                  <a:cubicBezTo>
                    <a:pt x="1728311" y="24289"/>
                    <a:pt x="1728311" y="24289"/>
                    <a:pt x="1726406" y="24289"/>
                  </a:cubicBezTo>
                  <a:cubicBezTo>
                    <a:pt x="1726406" y="24289"/>
                    <a:pt x="1726406" y="22384"/>
                    <a:pt x="1722596" y="14764"/>
                  </a:cubicBezTo>
                  <a:cubicBezTo>
                    <a:pt x="1726406" y="12859"/>
                    <a:pt x="1726406" y="12859"/>
                    <a:pt x="1728311" y="9049"/>
                  </a:cubicBezTo>
                  <a:lnTo>
                    <a:pt x="1685449" y="9049"/>
                  </a:lnTo>
                  <a:lnTo>
                    <a:pt x="1685449" y="9049"/>
                  </a:lnTo>
                  <a:lnTo>
                    <a:pt x="1685449" y="9049"/>
                  </a:lnTo>
                  <a:lnTo>
                    <a:pt x="1685449" y="9049"/>
                  </a:lnTo>
                  <a:close/>
                  <a:moveTo>
                    <a:pt x="1608296" y="9049"/>
                  </a:moveTo>
                  <a:cubicBezTo>
                    <a:pt x="1608296" y="10954"/>
                    <a:pt x="1606391" y="14764"/>
                    <a:pt x="1606391" y="20479"/>
                  </a:cubicBezTo>
                  <a:cubicBezTo>
                    <a:pt x="1629251" y="20479"/>
                    <a:pt x="1627346" y="31909"/>
                    <a:pt x="1649254" y="45244"/>
                  </a:cubicBezTo>
                  <a:cubicBezTo>
                    <a:pt x="1656874" y="28099"/>
                    <a:pt x="1668304" y="26194"/>
                    <a:pt x="1679734" y="14764"/>
                  </a:cubicBezTo>
                  <a:cubicBezTo>
                    <a:pt x="1677829" y="12859"/>
                    <a:pt x="1675924" y="10954"/>
                    <a:pt x="1674019" y="9049"/>
                  </a:cubicBezTo>
                  <a:lnTo>
                    <a:pt x="1608296" y="9049"/>
                  </a:lnTo>
                  <a:lnTo>
                    <a:pt x="1608296" y="9049"/>
                  </a:lnTo>
                  <a:lnTo>
                    <a:pt x="1608296" y="9049"/>
                  </a:lnTo>
                  <a:lnTo>
                    <a:pt x="1608296" y="9049"/>
                  </a:lnTo>
                  <a:close/>
                  <a:moveTo>
                    <a:pt x="1376839" y="9049"/>
                  </a:moveTo>
                  <a:cubicBezTo>
                    <a:pt x="1374934" y="12859"/>
                    <a:pt x="1374934" y="12859"/>
                    <a:pt x="1371124" y="14764"/>
                  </a:cubicBezTo>
                  <a:cubicBezTo>
                    <a:pt x="1363504" y="20479"/>
                    <a:pt x="1355884" y="20479"/>
                    <a:pt x="1340644" y="20479"/>
                  </a:cubicBezTo>
                  <a:cubicBezTo>
                    <a:pt x="1308259" y="-15716"/>
                    <a:pt x="1226344" y="39529"/>
                    <a:pt x="1192054" y="60484"/>
                  </a:cubicBezTo>
                  <a:lnTo>
                    <a:pt x="1460659" y="60484"/>
                  </a:lnTo>
                  <a:cubicBezTo>
                    <a:pt x="1447324" y="47149"/>
                    <a:pt x="1433989" y="33814"/>
                    <a:pt x="1421606" y="28099"/>
                  </a:cubicBezTo>
                  <a:lnTo>
                    <a:pt x="1421606" y="22384"/>
                  </a:lnTo>
                  <a:lnTo>
                    <a:pt x="1410176" y="28099"/>
                  </a:lnTo>
                  <a:cubicBezTo>
                    <a:pt x="1417796" y="18574"/>
                    <a:pt x="1413986" y="20479"/>
                    <a:pt x="1429226" y="16669"/>
                  </a:cubicBezTo>
                  <a:cubicBezTo>
                    <a:pt x="1448276" y="28099"/>
                    <a:pt x="1481614" y="20479"/>
                    <a:pt x="1504474" y="28099"/>
                  </a:cubicBezTo>
                  <a:cubicBezTo>
                    <a:pt x="1536859" y="41434"/>
                    <a:pt x="1554956" y="64294"/>
                    <a:pt x="1596866" y="58579"/>
                  </a:cubicBezTo>
                  <a:lnTo>
                    <a:pt x="1596866" y="47149"/>
                  </a:lnTo>
                  <a:cubicBezTo>
                    <a:pt x="1593056" y="45244"/>
                    <a:pt x="1593056" y="45244"/>
                    <a:pt x="1591151" y="41434"/>
                  </a:cubicBezTo>
                  <a:cubicBezTo>
                    <a:pt x="1574006" y="45244"/>
                    <a:pt x="1529239" y="30004"/>
                    <a:pt x="1500664" y="10954"/>
                  </a:cubicBezTo>
                  <a:lnTo>
                    <a:pt x="1376839" y="9049"/>
                  </a:lnTo>
                  <a:lnTo>
                    <a:pt x="1376839" y="9049"/>
                  </a:lnTo>
                  <a:lnTo>
                    <a:pt x="1376839" y="9049"/>
                  </a:lnTo>
                  <a:lnTo>
                    <a:pt x="1376839" y="9049"/>
                  </a:lnTo>
                  <a:close/>
                  <a:moveTo>
                    <a:pt x="1119664" y="9049"/>
                  </a:moveTo>
                  <a:cubicBezTo>
                    <a:pt x="1119664" y="12859"/>
                    <a:pt x="1121569" y="16669"/>
                    <a:pt x="1121569" y="20479"/>
                  </a:cubicBezTo>
                  <a:lnTo>
                    <a:pt x="1146334" y="20479"/>
                  </a:lnTo>
                  <a:cubicBezTo>
                    <a:pt x="1148239" y="16669"/>
                    <a:pt x="1152049" y="12859"/>
                    <a:pt x="1153954" y="9049"/>
                  </a:cubicBez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close/>
                  <a:moveTo>
                    <a:pt x="952024" y="9049"/>
                  </a:moveTo>
                  <a:cubicBezTo>
                    <a:pt x="950119" y="18574"/>
                    <a:pt x="950119" y="31909"/>
                    <a:pt x="950119" y="45244"/>
                  </a:cubicBezTo>
                  <a:cubicBezTo>
                    <a:pt x="955834" y="50959"/>
                    <a:pt x="957739" y="54769"/>
                    <a:pt x="959644" y="60484"/>
                  </a:cubicBezTo>
                  <a:lnTo>
                    <a:pt x="1106329" y="60484"/>
                  </a:lnTo>
                  <a:cubicBezTo>
                    <a:pt x="1100614" y="52864"/>
                    <a:pt x="1096804" y="49054"/>
                    <a:pt x="1092994" y="45244"/>
                  </a:cubicBezTo>
                  <a:cubicBezTo>
                    <a:pt x="1085374" y="50959"/>
                    <a:pt x="1066324" y="56674"/>
                    <a:pt x="1036796" y="56674"/>
                  </a:cubicBezTo>
                  <a:cubicBezTo>
                    <a:pt x="1029176" y="39529"/>
                    <a:pt x="1017746" y="33814"/>
                    <a:pt x="999649" y="26194"/>
                  </a:cubicBezTo>
                  <a:cubicBezTo>
                    <a:pt x="1003459" y="18574"/>
                    <a:pt x="1005364" y="12859"/>
                    <a:pt x="1007269" y="7144"/>
                  </a:cubicBezTo>
                  <a:lnTo>
                    <a:pt x="952024" y="9049"/>
                  </a:lnTo>
                  <a:lnTo>
                    <a:pt x="952024" y="9049"/>
                  </a:lnTo>
                  <a:lnTo>
                    <a:pt x="952024" y="9049"/>
                  </a:lnTo>
                  <a:lnTo>
                    <a:pt x="952024" y="9049"/>
                  </a:lnTo>
                  <a:close/>
                  <a:moveTo>
                    <a:pt x="503396" y="9049"/>
                  </a:moveTo>
                  <a:lnTo>
                    <a:pt x="501491" y="14764"/>
                  </a:lnTo>
                  <a:lnTo>
                    <a:pt x="495776" y="14764"/>
                  </a:lnTo>
                  <a:cubicBezTo>
                    <a:pt x="495776" y="12859"/>
                    <a:pt x="497681" y="10954"/>
                    <a:pt x="497681" y="9049"/>
                  </a:cubicBezTo>
                  <a:lnTo>
                    <a:pt x="490061" y="9049"/>
                  </a:lnTo>
                  <a:cubicBezTo>
                    <a:pt x="490061" y="12859"/>
                    <a:pt x="488156" y="16669"/>
                    <a:pt x="488156" y="20479"/>
                  </a:cubicBezTo>
                  <a:cubicBezTo>
                    <a:pt x="495776" y="41434"/>
                    <a:pt x="480536" y="50959"/>
                    <a:pt x="461486" y="60484"/>
                  </a:cubicBezTo>
                  <a:lnTo>
                    <a:pt x="670084" y="60484"/>
                  </a:lnTo>
                  <a:cubicBezTo>
                    <a:pt x="662464" y="52864"/>
                    <a:pt x="662464" y="50959"/>
                    <a:pt x="645319" y="45244"/>
                  </a:cubicBezTo>
                  <a:cubicBezTo>
                    <a:pt x="639604" y="45244"/>
                    <a:pt x="641509" y="49054"/>
                    <a:pt x="633889" y="39529"/>
                  </a:cubicBezTo>
                  <a:lnTo>
                    <a:pt x="639604" y="39529"/>
                  </a:lnTo>
                  <a:lnTo>
                    <a:pt x="639604" y="45244"/>
                  </a:lnTo>
                  <a:cubicBezTo>
                    <a:pt x="643414" y="56674"/>
                    <a:pt x="645319" y="33814"/>
                    <a:pt x="645319" y="33814"/>
                  </a:cubicBezTo>
                  <a:cubicBezTo>
                    <a:pt x="635794" y="26194"/>
                    <a:pt x="639604" y="28099"/>
                    <a:pt x="626269" y="22384"/>
                  </a:cubicBezTo>
                  <a:cubicBezTo>
                    <a:pt x="620554" y="30004"/>
                    <a:pt x="620554" y="30004"/>
                    <a:pt x="614839" y="33814"/>
                  </a:cubicBezTo>
                  <a:cubicBezTo>
                    <a:pt x="612934" y="18574"/>
                    <a:pt x="611029" y="12859"/>
                    <a:pt x="605314" y="9049"/>
                  </a:cubicBezTo>
                  <a:lnTo>
                    <a:pt x="503396" y="9049"/>
                  </a:lnTo>
                  <a:lnTo>
                    <a:pt x="503396" y="9049"/>
                  </a:lnTo>
                  <a:lnTo>
                    <a:pt x="503396" y="9049"/>
                  </a:lnTo>
                  <a:lnTo>
                    <a:pt x="503396" y="9049"/>
                  </a:lnTo>
                  <a:close/>
                  <a:moveTo>
                    <a:pt x="430054" y="9049"/>
                  </a:moveTo>
                  <a:cubicBezTo>
                    <a:pt x="430054" y="10954"/>
                    <a:pt x="428149" y="12859"/>
                    <a:pt x="428149" y="14764"/>
                  </a:cubicBezTo>
                  <a:lnTo>
                    <a:pt x="433864" y="14764"/>
                  </a:lnTo>
                  <a:lnTo>
                    <a:pt x="433864" y="9049"/>
                  </a:lnTo>
                  <a:lnTo>
                    <a:pt x="430054" y="9049"/>
                  </a:lnTo>
                  <a:lnTo>
                    <a:pt x="430054" y="9049"/>
                  </a:lnTo>
                  <a:lnTo>
                    <a:pt x="430054" y="9049"/>
                  </a:lnTo>
                  <a:lnTo>
                    <a:pt x="430054" y="9049"/>
                  </a:lnTo>
                  <a:close/>
                  <a:moveTo>
                    <a:pt x="290989" y="9049"/>
                  </a:moveTo>
                  <a:lnTo>
                    <a:pt x="290989" y="20479"/>
                  </a:lnTo>
                  <a:cubicBezTo>
                    <a:pt x="270034" y="24289"/>
                    <a:pt x="270034" y="30004"/>
                    <a:pt x="253841" y="39529"/>
                  </a:cubicBezTo>
                  <a:lnTo>
                    <a:pt x="253841" y="28099"/>
                  </a:lnTo>
                  <a:cubicBezTo>
                    <a:pt x="265271" y="24289"/>
                    <a:pt x="259556" y="26194"/>
                    <a:pt x="265271" y="22384"/>
                  </a:cubicBezTo>
                  <a:lnTo>
                    <a:pt x="240506" y="22384"/>
                  </a:lnTo>
                  <a:cubicBezTo>
                    <a:pt x="242411" y="35719"/>
                    <a:pt x="242411" y="33814"/>
                    <a:pt x="246221" y="41434"/>
                  </a:cubicBezTo>
                  <a:cubicBezTo>
                    <a:pt x="253841" y="47149"/>
                    <a:pt x="255746" y="45244"/>
                    <a:pt x="270986" y="47149"/>
                  </a:cubicBezTo>
                  <a:cubicBezTo>
                    <a:pt x="282416" y="33814"/>
                    <a:pt x="288131" y="41434"/>
                    <a:pt x="295751" y="35719"/>
                  </a:cubicBezTo>
                  <a:cubicBezTo>
                    <a:pt x="301466" y="28099"/>
                    <a:pt x="299561" y="26194"/>
                    <a:pt x="301466" y="10954"/>
                  </a:cubicBezTo>
                  <a:lnTo>
                    <a:pt x="290989" y="9049"/>
                  </a:lnTo>
                  <a:lnTo>
                    <a:pt x="290989" y="9049"/>
                  </a:lnTo>
                  <a:lnTo>
                    <a:pt x="290989" y="9049"/>
                  </a:lnTo>
                  <a:lnTo>
                    <a:pt x="290989" y="9049"/>
                  </a:lnTo>
                  <a:close/>
                  <a:moveTo>
                    <a:pt x="33814" y="9049"/>
                  </a:moveTo>
                  <a:cubicBezTo>
                    <a:pt x="20479" y="20479"/>
                    <a:pt x="10954" y="41434"/>
                    <a:pt x="7144" y="61436"/>
                  </a:cubicBezTo>
                  <a:lnTo>
                    <a:pt x="37624" y="61436"/>
                  </a:lnTo>
                  <a:lnTo>
                    <a:pt x="37624" y="53816"/>
                  </a:lnTo>
                  <a:lnTo>
                    <a:pt x="43339" y="53816"/>
                  </a:lnTo>
                  <a:cubicBezTo>
                    <a:pt x="43339" y="57626"/>
                    <a:pt x="41434" y="59531"/>
                    <a:pt x="41434" y="61436"/>
                  </a:cubicBezTo>
                  <a:lnTo>
                    <a:pt x="203359" y="61436"/>
                  </a:lnTo>
                  <a:cubicBezTo>
                    <a:pt x="201454" y="46196"/>
                    <a:pt x="197644" y="29051"/>
                    <a:pt x="195739" y="9049"/>
                  </a:cubicBezTo>
                  <a:lnTo>
                    <a:pt x="33814" y="9049"/>
                  </a:lnTo>
                  <a:lnTo>
                    <a:pt x="33814" y="9049"/>
                  </a:lnTo>
                  <a:lnTo>
                    <a:pt x="33814" y="9049"/>
                  </a:lnTo>
                  <a:lnTo>
                    <a:pt x="33814" y="9049"/>
                  </a:lnTo>
                  <a:close/>
                  <a:moveTo>
                    <a:pt x="2226469" y="61436"/>
                  </a:moveTo>
                  <a:lnTo>
                    <a:pt x="2226469" y="59531"/>
                  </a:lnTo>
                  <a:cubicBezTo>
                    <a:pt x="2232184" y="53816"/>
                    <a:pt x="2228374" y="57626"/>
                    <a:pt x="2232184" y="48101"/>
                  </a:cubicBezTo>
                  <a:cubicBezTo>
                    <a:pt x="2216944" y="55721"/>
                    <a:pt x="2224564" y="48101"/>
                    <a:pt x="2220754" y="63341"/>
                  </a:cubicBezTo>
                  <a:lnTo>
                    <a:pt x="2226469" y="61436"/>
                  </a:lnTo>
                  <a:lnTo>
                    <a:pt x="2226469" y="61436"/>
                  </a:lnTo>
                  <a:lnTo>
                    <a:pt x="2226469" y="61436"/>
                  </a:lnTo>
                  <a:lnTo>
                    <a:pt x="2226469" y="61436"/>
                  </a:lnTo>
                  <a:close/>
                  <a:moveTo>
                    <a:pt x="1634014" y="61436"/>
                  </a:moveTo>
                  <a:lnTo>
                    <a:pt x="1632109" y="59531"/>
                  </a:lnTo>
                  <a:cubicBezTo>
                    <a:pt x="1618774" y="61436"/>
                    <a:pt x="1609249" y="59531"/>
                    <a:pt x="1601629" y="61436"/>
                  </a:cubicBezTo>
                  <a:lnTo>
                    <a:pt x="1634014" y="61436"/>
                  </a:lnTo>
                  <a:lnTo>
                    <a:pt x="1634014" y="61436"/>
                  </a:lnTo>
                  <a:lnTo>
                    <a:pt x="1634014" y="61436"/>
                  </a:lnTo>
                  <a:lnTo>
                    <a:pt x="1634014" y="61436"/>
                  </a:lnTo>
                  <a:close/>
                  <a:moveTo>
                    <a:pt x="1183481" y="61436"/>
                  </a:moveTo>
                  <a:cubicBezTo>
                    <a:pt x="1181576" y="42386"/>
                    <a:pt x="1179671" y="36671"/>
                    <a:pt x="1166336" y="29051"/>
                  </a:cubicBezTo>
                  <a:cubicBezTo>
                    <a:pt x="1164431" y="32861"/>
                    <a:pt x="1164431" y="32861"/>
                    <a:pt x="1160621" y="34766"/>
                  </a:cubicBezTo>
                  <a:cubicBezTo>
                    <a:pt x="1164431" y="44291"/>
                    <a:pt x="1168241" y="51911"/>
                    <a:pt x="1170146" y="61436"/>
                  </a:cubicBezTo>
                  <a:lnTo>
                    <a:pt x="1183481" y="61436"/>
                  </a:lnTo>
                  <a:lnTo>
                    <a:pt x="1183481" y="61436"/>
                  </a:lnTo>
                  <a:lnTo>
                    <a:pt x="1183481" y="61436"/>
                  </a:lnTo>
                  <a:lnTo>
                    <a:pt x="1183481" y="61436"/>
                  </a:lnTo>
                  <a:close/>
                  <a:moveTo>
                    <a:pt x="862489" y="61436"/>
                  </a:moveTo>
                  <a:lnTo>
                    <a:pt x="860584" y="59531"/>
                  </a:lnTo>
                  <a:lnTo>
                    <a:pt x="858679" y="61436"/>
                  </a:lnTo>
                  <a:lnTo>
                    <a:pt x="862489" y="61436"/>
                  </a:lnTo>
                  <a:lnTo>
                    <a:pt x="862489" y="61436"/>
                  </a:lnTo>
                  <a:lnTo>
                    <a:pt x="862489" y="61436"/>
                  </a:lnTo>
                  <a:lnTo>
                    <a:pt x="862489" y="61436"/>
                  </a:lnTo>
                  <a:close/>
                  <a:moveTo>
                    <a:pt x="397669" y="61436"/>
                  </a:moveTo>
                  <a:cubicBezTo>
                    <a:pt x="403384" y="38576"/>
                    <a:pt x="418624" y="57626"/>
                    <a:pt x="409099" y="34766"/>
                  </a:cubicBezTo>
                  <a:lnTo>
                    <a:pt x="390049" y="34766"/>
                  </a:lnTo>
                  <a:lnTo>
                    <a:pt x="390049" y="46196"/>
                  </a:lnTo>
                  <a:cubicBezTo>
                    <a:pt x="386239" y="55721"/>
                    <a:pt x="388144" y="48101"/>
                    <a:pt x="390049" y="61436"/>
                  </a:cubicBezTo>
                  <a:lnTo>
                    <a:pt x="397669" y="61436"/>
                  </a:lnTo>
                  <a:lnTo>
                    <a:pt x="397669" y="61436"/>
                  </a:lnTo>
                  <a:lnTo>
                    <a:pt x="397669" y="61436"/>
                  </a:lnTo>
                  <a:lnTo>
                    <a:pt x="397669" y="61436"/>
                  </a:lnTo>
                  <a:close/>
                  <a:moveTo>
                    <a:pt x="352901" y="61436"/>
                  </a:moveTo>
                  <a:cubicBezTo>
                    <a:pt x="350996" y="59531"/>
                    <a:pt x="349091" y="55721"/>
                    <a:pt x="347186" y="53816"/>
                  </a:cubicBezTo>
                  <a:cubicBezTo>
                    <a:pt x="345281" y="57626"/>
                    <a:pt x="345281" y="59531"/>
                    <a:pt x="345281" y="61436"/>
                  </a:cubicBezTo>
                  <a:lnTo>
                    <a:pt x="352901" y="61436"/>
                  </a:lnTo>
                  <a:lnTo>
                    <a:pt x="352901" y="61436"/>
                  </a:lnTo>
                  <a:lnTo>
                    <a:pt x="352901" y="61436"/>
                  </a:lnTo>
                  <a:lnTo>
                    <a:pt x="352901" y="61436"/>
                  </a:lnTo>
                  <a:close/>
                  <a:moveTo>
                    <a:pt x="986314" y="45244"/>
                  </a:moveTo>
                  <a:cubicBezTo>
                    <a:pt x="980599" y="50959"/>
                    <a:pt x="984409" y="47149"/>
                    <a:pt x="974884" y="50959"/>
                  </a:cubicBezTo>
                  <a:cubicBezTo>
                    <a:pt x="980599" y="47149"/>
                    <a:pt x="974884" y="49054"/>
                    <a:pt x="986314" y="45244"/>
                  </a:cubicBezTo>
                  <a:lnTo>
                    <a:pt x="986314" y="45244"/>
                  </a:lnTo>
                  <a:lnTo>
                    <a:pt x="986314" y="45244"/>
                  </a:lnTo>
                  <a:lnTo>
                    <a:pt x="986314" y="45244"/>
                  </a:lnTo>
                  <a:close/>
                  <a:moveTo>
                    <a:pt x="1352074" y="45244"/>
                  </a:moveTo>
                  <a:cubicBezTo>
                    <a:pt x="1346359" y="50959"/>
                    <a:pt x="1350169" y="47149"/>
                    <a:pt x="1340644" y="50959"/>
                  </a:cubicBezTo>
                  <a:cubicBezTo>
                    <a:pt x="1345406" y="47149"/>
                    <a:pt x="1341596" y="49054"/>
                    <a:pt x="1352074" y="45244"/>
                  </a:cubicBezTo>
                  <a:lnTo>
                    <a:pt x="1352074" y="45244"/>
                  </a:lnTo>
                  <a:lnTo>
                    <a:pt x="1352074" y="45244"/>
                  </a:lnTo>
                  <a:lnTo>
                    <a:pt x="1352074" y="45244"/>
                  </a:lnTo>
                  <a:close/>
                  <a:moveTo>
                    <a:pt x="172879" y="39529"/>
                  </a:moveTo>
                  <a:cubicBezTo>
                    <a:pt x="167164" y="45244"/>
                    <a:pt x="170974" y="41434"/>
                    <a:pt x="161449" y="45244"/>
                  </a:cubicBezTo>
                  <a:cubicBezTo>
                    <a:pt x="167164" y="41434"/>
                    <a:pt x="161449" y="43339"/>
                    <a:pt x="172879" y="39529"/>
                  </a:cubicBezTo>
                  <a:lnTo>
                    <a:pt x="172879" y="39529"/>
                  </a:lnTo>
                  <a:lnTo>
                    <a:pt x="172879" y="39529"/>
                  </a:lnTo>
                  <a:lnTo>
                    <a:pt x="172879" y="39529"/>
                  </a:lnTo>
                  <a:close/>
                  <a:moveTo>
                    <a:pt x="854869" y="39529"/>
                  </a:moveTo>
                  <a:lnTo>
                    <a:pt x="843439" y="39529"/>
                  </a:lnTo>
                  <a:lnTo>
                    <a:pt x="843439" y="45244"/>
                  </a:lnTo>
                  <a:cubicBezTo>
                    <a:pt x="852964" y="41434"/>
                    <a:pt x="849154" y="43339"/>
                    <a:pt x="854869" y="39529"/>
                  </a:cubicBezTo>
                  <a:lnTo>
                    <a:pt x="854869" y="39529"/>
                  </a:lnTo>
                  <a:lnTo>
                    <a:pt x="854869" y="39529"/>
                  </a:lnTo>
                  <a:lnTo>
                    <a:pt x="854869" y="39529"/>
                  </a:lnTo>
                  <a:close/>
                  <a:moveTo>
                    <a:pt x="2021681" y="39529"/>
                  </a:moveTo>
                  <a:cubicBezTo>
                    <a:pt x="2015966" y="45244"/>
                    <a:pt x="2019776" y="41434"/>
                    <a:pt x="2010251" y="45244"/>
                  </a:cubicBezTo>
                  <a:cubicBezTo>
                    <a:pt x="2015966" y="41434"/>
                    <a:pt x="2012156" y="43339"/>
                    <a:pt x="2021681" y="39529"/>
                  </a:cubicBezTo>
                  <a:lnTo>
                    <a:pt x="2021681" y="39529"/>
                  </a:lnTo>
                  <a:lnTo>
                    <a:pt x="2021681" y="39529"/>
                  </a:lnTo>
                  <a:lnTo>
                    <a:pt x="2021681" y="39529"/>
                  </a:lnTo>
                  <a:close/>
                  <a:moveTo>
                    <a:pt x="347186" y="33814"/>
                  </a:moveTo>
                  <a:cubicBezTo>
                    <a:pt x="341471" y="39529"/>
                    <a:pt x="345281" y="35719"/>
                    <a:pt x="341471" y="45244"/>
                  </a:cubicBezTo>
                  <a:lnTo>
                    <a:pt x="347186" y="45244"/>
                  </a:lnTo>
                  <a:lnTo>
                    <a:pt x="347186" y="33814"/>
                  </a:lnTo>
                  <a:lnTo>
                    <a:pt x="347186" y="33814"/>
                  </a:lnTo>
                  <a:lnTo>
                    <a:pt x="347186" y="33814"/>
                  </a:lnTo>
                  <a:lnTo>
                    <a:pt x="347186" y="33814"/>
                  </a:lnTo>
                  <a:close/>
                  <a:moveTo>
                    <a:pt x="167164" y="20479"/>
                  </a:moveTo>
                  <a:lnTo>
                    <a:pt x="172879" y="31909"/>
                  </a:lnTo>
                  <a:cubicBezTo>
                    <a:pt x="161449" y="24289"/>
                    <a:pt x="167164" y="20479"/>
                    <a:pt x="167164" y="20479"/>
                  </a:cubicBezTo>
                  <a:lnTo>
                    <a:pt x="167164" y="20479"/>
                  </a:lnTo>
                  <a:lnTo>
                    <a:pt x="167164" y="20479"/>
                  </a:lnTo>
                  <a:lnTo>
                    <a:pt x="167164" y="20479"/>
                  </a:lnTo>
                  <a:close/>
                  <a:moveTo>
                    <a:pt x="2240756" y="20479"/>
                  </a:moveTo>
                  <a:cubicBezTo>
                    <a:pt x="2225516" y="30004"/>
                    <a:pt x="2233136" y="18574"/>
                    <a:pt x="2229326" y="39529"/>
                  </a:cubicBezTo>
                  <a:lnTo>
                    <a:pt x="2235041" y="39529"/>
                  </a:lnTo>
                  <a:lnTo>
                    <a:pt x="2240756" y="20479"/>
                  </a:lnTo>
                  <a:lnTo>
                    <a:pt x="2240756" y="20479"/>
                  </a:lnTo>
                  <a:lnTo>
                    <a:pt x="2240756" y="20479"/>
                  </a:lnTo>
                  <a:lnTo>
                    <a:pt x="2240756" y="20479"/>
                  </a:lnTo>
                  <a:close/>
                  <a:moveTo>
                    <a:pt x="837724" y="14764"/>
                  </a:moveTo>
                  <a:cubicBezTo>
                    <a:pt x="830104" y="24289"/>
                    <a:pt x="826294" y="20479"/>
                    <a:pt x="837724" y="26194"/>
                  </a:cubicBezTo>
                  <a:lnTo>
                    <a:pt x="837724" y="14764"/>
                  </a:lnTo>
                  <a:lnTo>
                    <a:pt x="837724" y="14764"/>
                  </a:lnTo>
                  <a:lnTo>
                    <a:pt x="837724" y="14764"/>
                  </a:lnTo>
                  <a:lnTo>
                    <a:pt x="837724" y="14764"/>
                  </a:lnTo>
                  <a:close/>
                  <a:moveTo>
                    <a:pt x="972979" y="14764"/>
                  </a:moveTo>
                  <a:lnTo>
                    <a:pt x="972979" y="26194"/>
                  </a:lnTo>
                  <a:lnTo>
                    <a:pt x="967264" y="26194"/>
                  </a:lnTo>
                  <a:lnTo>
                    <a:pt x="967264" y="14764"/>
                  </a:lnTo>
                  <a:lnTo>
                    <a:pt x="972979" y="14764"/>
                  </a:lnTo>
                  <a:lnTo>
                    <a:pt x="972979" y="14764"/>
                  </a:lnTo>
                  <a:lnTo>
                    <a:pt x="972979" y="14764"/>
                  </a:lnTo>
                  <a:lnTo>
                    <a:pt x="97297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307D26FC-F943-4C99-A105-65CDE3475FF5}"/>
                </a:ext>
              </a:extLst>
            </p:cNvPr>
            <p:cNvSpPr/>
            <p:nvPr/>
          </p:nvSpPr>
          <p:spPr>
            <a:xfrm>
              <a:off x="2249329" y="4862950"/>
              <a:ext cx="2200275" cy="38100"/>
            </a:xfrm>
            <a:custGeom>
              <a:avLst/>
              <a:gdLst>
                <a:gd name="connsiteX0" fmla="*/ 1974056 w 2200275"/>
                <a:gd name="connsiteY0" fmla="*/ 10954 h 38100"/>
                <a:gd name="connsiteX1" fmla="*/ 1962626 w 2200275"/>
                <a:gd name="connsiteY1" fmla="*/ 35719 h 38100"/>
                <a:gd name="connsiteX2" fmla="*/ 2001679 w 2200275"/>
                <a:gd name="connsiteY2" fmla="*/ 35719 h 38100"/>
                <a:gd name="connsiteX3" fmla="*/ 1988344 w 2200275"/>
                <a:gd name="connsiteY3" fmla="*/ 22384 h 38100"/>
                <a:gd name="connsiteX4" fmla="*/ 1994059 w 2200275"/>
                <a:gd name="connsiteY4" fmla="*/ 9049 h 38100"/>
                <a:gd name="connsiteX5" fmla="*/ 1974056 w 2200275"/>
                <a:gd name="connsiteY5" fmla="*/ 10954 h 38100"/>
                <a:gd name="connsiteX6" fmla="*/ 1974056 w 2200275"/>
                <a:gd name="connsiteY6" fmla="*/ 10954 h 38100"/>
                <a:gd name="connsiteX7" fmla="*/ 1974056 w 2200275"/>
                <a:gd name="connsiteY7" fmla="*/ 10954 h 38100"/>
                <a:gd name="connsiteX8" fmla="*/ 1974056 w 2200275"/>
                <a:gd name="connsiteY8" fmla="*/ 10954 h 38100"/>
                <a:gd name="connsiteX9" fmla="*/ 1718786 w 2200275"/>
                <a:gd name="connsiteY9" fmla="*/ 10954 h 38100"/>
                <a:gd name="connsiteX10" fmla="*/ 1722596 w 2200275"/>
                <a:gd name="connsiteY10" fmla="*/ 18574 h 38100"/>
                <a:gd name="connsiteX11" fmla="*/ 1716881 w 2200275"/>
                <a:gd name="connsiteY11" fmla="*/ 18574 h 38100"/>
                <a:gd name="connsiteX12" fmla="*/ 1707356 w 2200275"/>
                <a:gd name="connsiteY12" fmla="*/ 10954 h 38100"/>
                <a:gd name="connsiteX13" fmla="*/ 1564481 w 2200275"/>
                <a:gd name="connsiteY13" fmla="*/ 10954 h 38100"/>
                <a:gd name="connsiteX14" fmla="*/ 1587341 w 2200275"/>
                <a:gd name="connsiteY14" fmla="*/ 24289 h 38100"/>
                <a:gd name="connsiteX15" fmla="*/ 1594961 w 2200275"/>
                <a:gd name="connsiteY15" fmla="*/ 37624 h 38100"/>
                <a:gd name="connsiteX16" fmla="*/ 1662589 w 2200275"/>
                <a:gd name="connsiteY16" fmla="*/ 37624 h 38100"/>
                <a:gd name="connsiteX17" fmla="*/ 1654969 w 2200275"/>
                <a:gd name="connsiteY17" fmla="*/ 24289 h 38100"/>
                <a:gd name="connsiteX18" fmla="*/ 1666399 w 2200275"/>
                <a:gd name="connsiteY18" fmla="*/ 24289 h 38100"/>
                <a:gd name="connsiteX19" fmla="*/ 1666399 w 2200275"/>
                <a:gd name="connsiteY19" fmla="*/ 30004 h 38100"/>
                <a:gd name="connsiteX20" fmla="*/ 1670209 w 2200275"/>
                <a:gd name="connsiteY20" fmla="*/ 35719 h 38100"/>
                <a:gd name="connsiteX21" fmla="*/ 1714976 w 2200275"/>
                <a:gd name="connsiteY21" fmla="*/ 35719 h 38100"/>
                <a:gd name="connsiteX22" fmla="*/ 1714976 w 2200275"/>
                <a:gd name="connsiteY22" fmla="*/ 35719 h 38100"/>
                <a:gd name="connsiteX23" fmla="*/ 1720691 w 2200275"/>
                <a:gd name="connsiteY23" fmla="*/ 35719 h 38100"/>
                <a:gd name="connsiteX24" fmla="*/ 1720691 w 2200275"/>
                <a:gd name="connsiteY24" fmla="*/ 35719 h 38100"/>
                <a:gd name="connsiteX25" fmla="*/ 1747361 w 2200275"/>
                <a:gd name="connsiteY25" fmla="*/ 35719 h 38100"/>
                <a:gd name="connsiteX26" fmla="*/ 1741646 w 2200275"/>
                <a:gd name="connsiteY26" fmla="*/ 10954 h 38100"/>
                <a:gd name="connsiteX27" fmla="*/ 1718786 w 2200275"/>
                <a:gd name="connsiteY27" fmla="*/ 10954 h 38100"/>
                <a:gd name="connsiteX28" fmla="*/ 1718786 w 2200275"/>
                <a:gd name="connsiteY28" fmla="*/ 10954 h 38100"/>
                <a:gd name="connsiteX29" fmla="*/ 1718786 w 2200275"/>
                <a:gd name="connsiteY29" fmla="*/ 10954 h 38100"/>
                <a:gd name="connsiteX30" fmla="*/ 1718786 w 2200275"/>
                <a:gd name="connsiteY30" fmla="*/ 10954 h 38100"/>
                <a:gd name="connsiteX31" fmla="*/ 1260634 w 2200275"/>
                <a:gd name="connsiteY31" fmla="*/ 10954 h 38100"/>
                <a:gd name="connsiteX32" fmla="*/ 1360646 w 2200275"/>
                <a:gd name="connsiteY32" fmla="*/ 35719 h 38100"/>
                <a:gd name="connsiteX33" fmla="*/ 1360646 w 2200275"/>
                <a:gd name="connsiteY33" fmla="*/ 35719 h 38100"/>
                <a:gd name="connsiteX34" fmla="*/ 1482566 w 2200275"/>
                <a:gd name="connsiteY34" fmla="*/ 35719 h 38100"/>
                <a:gd name="connsiteX35" fmla="*/ 1461611 w 2200275"/>
                <a:gd name="connsiteY35" fmla="*/ 16669 h 38100"/>
                <a:gd name="connsiteX36" fmla="*/ 1484471 w 2200275"/>
                <a:gd name="connsiteY36" fmla="*/ 9049 h 38100"/>
                <a:gd name="connsiteX37" fmla="*/ 1260634 w 2200275"/>
                <a:gd name="connsiteY37" fmla="*/ 10954 h 38100"/>
                <a:gd name="connsiteX38" fmla="*/ 1260634 w 2200275"/>
                <a:gd name="connsiteY38" fmla="*/ 10954 h 38100"/>
                <a:gd name="connsiteX39" fmla="*/ 1260634 w 2200275"/>
                <a:gd name="connsiteY39" fmla="*/ 10954 h 38100"/>
                <a:gd name="connsiteX40" fmla="*/ 1260634 w 2200275"/>
                <a:gd name="connsiteY40" fmla="*/ 10954 h 38100"/>
                <a:gd name="connsiteX41" fmla="*/ 1168241 w 2200275"/>
                <a:gd name="connsiteY41" fmla="*/ 10954 h 38100"/>
                <a:gd name="connsiteX42" fmla="*/ 1170146 w 2200275"/>
                <a:gd name="connsiteY42" fmla="*/ 24289 h 38100"/>
                <a:gd name="connsiteX43" fmla="*/ 1175861 w 2200275"/>
                <a:gd name="connsiteY43" fmla="*/ 24289 h 38100"/>
                <a:gd name="connsiteX44" fmla="*/ 1220629 w 2200275"/>
                <a:gd name="connsiteY44" fmla="*/ 10954 h 38100"/>
                <a:gd name="connsiteX45" fmla="*/ 1168241 w 2200275"/>
                <a:gd name="connsiteY45" fmla="*/ 10954 h 38100"/>
                <a:gd name="connsiteX46" fmla="*/ 1168241 w 2200275"/>
                <a:gd name="connsiteY46" fmla="*/ 10954 h 38100"/>
                <a:gd name="connsiteX47" fmla="*/ 1168241 w 2200275"/>
                <a:gd name="connsiteY47" fmla="*/ 10954 h 38100"/>
                <a:gd name="connsiteX48" fmla="*/ 1168241 w 2200275"/>
                <a:gd name="connsiteY48" fmla="*/ 10954 h 38100"/>
                <a:gd name="connsiteX49" fmla="*/ 1098709 w 2200275"/>
                <a:gd name="connsiteY49" fmla="*/ 10954 h 38100"/>
                <a:gd name="connsiteX50" fmla="*/ 1106329 w 2200275"/>
                <a:gd name="connsiteY50" fmla="*/ 35719 h 38100"/>
                <a:gd name="connsiteX51" fmla="*/ 1141571 w 2200275"/>
                <a:gd name="connsiteY51" fmla="*/ 35719 h 38100"/>
                <a:gd name="connsiteX52" fmla="*/ 1153001 w 2200275"/>
                <a:gd name="connsiteY52" fmla="*/ 22384 h 38100"/>
                <a:gd name="connsiteX53" fmla="*/ 1149191 w 2200275"/>
                <a:gd name="connsiteY53" fmla="*/ 9049 h 38100"/>
                <a:gd name="connsiteX54" fmla="*/ 1098709 w 2200275"/>
                <a:gd name="connsiteY54" fmla="*/ 10954 h 38100"/>
                <a:gd name="connsiteX55" fmla="*/ 1098709 w 2200275"/>
                <a:gd name="connsiteY55" fmla="*/ 10954 h 38100"/>
                <a:gd name="connsiteX56" fmla="*/ 1098709 w 2200275"/>
                <a:gd name="connsiteY56" fmla="*/ 10954 h 38100"/>
                <a:gd name="connsiteX57" fmla="*/ 1098709 w 2200275"/>
                <a:gd name="connsiteY57" fmla="*/ 10954 h 38100"/>
                <a:gd name="connsiteX58" fmla="*/ 944404 w 2200275"/>
                <a:gd name="connsiteY58" fmla="*/ 10954 h 38100"/>
                <a:gd name="connsiteX59" fmla="*/ 936784 w 2200275"/>
                <a:gd name="connsiteY59" fmla="*/ 37624 h 38100"/>
                <a:gd name="connsiteX60" fmla="*/ 991076 w 2200275"/>
                <a:gd name="connsiteY60" fmla="*/ 37624 h 38100"/>
                <a:gd name="connsiteX61" fmla="*/ 996791 w 2200275"/>
                <a:gd name="connsiteY61" fmla="*/ 10954 h 38100"/>
                <a:gd name="connsiteX62" fmla="*/ 944404 w 2200275"/>
                <a:gd name="connsiteY62" fmla="*/ 10954 h 38100"/>
                <a:gd name="connsiteX63" fmla="*/ 944404 w 2200275"/>
                <a:gd name="connsiteY63" fmla="*/ 10954 h 38100"/>
                <a:gd name="connsiteX64" fmla="*/ 944404 w 2200275"/>
                <a:gd name="connsiteY64" fmla="*/ 10954 h 38100"/>
                <a:gd name="connsiteX65" fmla="*/ 944404 w 2200275"/>
                <a:gd name="connsiteY65" fmla="*/ 10954 h 38100"/>
                <a:gd name="connsiteX66" fmla="*/ 897731 w 2200275"/>
                <a:gd name="connsiteY66" fmla="*/ 10954 h 38100"/>
                <a:gd name="connsiteX67" fmla="*/ 901541 w 2200275"/>
                <a:gd name="connsiteY67" fmla="*/ 10954 h 38100"/>
                <a:gd name="connsiteX68" fmla="*/ 901541 w 2200275"/>
                <a:gd name="connsiteY68" fmla="*/ 10954 h 38100"/>
                <a:gd name="connsiteX69" fmla="*/ 897731 w 2200275"/>
                <a:gd name="connsiteY69" fmla="*/ 10954 h 38100"/>
                <a:gd name="connsiteX70" fmla="*/ 897731 w 2200275"/>
                <a:gd name="connsiteY70" fmla="*/ 10954 h 38100"/>
                <a:gd name="connsiteX71" fmla="*/ 897731 w 2200275"/>
                <a:gd name="connsiteY71" fmla="*/ 10954 h 38100"/>
                <a:gd name="connsiteX72" fmla="*/ 897731 w 2200275"/>
                <a:gd name="connsiteY72" fmla="*/ 10954 h 38100"/>
                <a:gd name="connsiteX73" fmla="*/ 790099 w 2200275"/>
                <a:gd name="connsiteY73" fmla="*/ 10954 h 38100"/>
                <a:gd name="connsiteX74" fmla="*/ 790099 w 2200275"/>
                <a:gd name="connsiteY74" fmla="*/ 10954 h 38100"/>
                <a:gd name="connsiteX75" fmla="*/ 801529 w 2200275"/>
                <a:gd name="connsiteY75" fmla="*/ 10954 h 38100"/>
                <a:gd name="connsiteX76" fmla="*/ 801529 w 2200275"/>
                <a:gd name="connsiteY76" fmla="*/ 10954 h 38100"/>
                <a:gd name="connsiteX77" fmla="*/ 790099 w 2200275"/>
                <a:gd name="connsiteY77" fmla="*/ 10954 h 38100"/>
                <a:gd name="connsiteX78" fmla="*/ 790099 w 2200275"/>
                <a:gd name="connsiteY78" fmla="*/ 10954 h 38100"/>
                <a:gd name="connsiteX79" fmla="*/ 790099 w 2200275"/>
                <a:gd name="connsiteY79" fmla="*/ 10954 h 38100"/>
                <a:gd name="connsiteX80" fmla="*/ 790099 w 2200275"/>
                <a:gd name="connsiteY80" fmla="*/ 10954 h 38100"/>
                <a:gd name="connsiteX81" fmla="*/ 691039 w 2200275"/>
                <a:gd name="connsiteY81" fmla="*/ 10954 h 38100"/>
                <a:gd name="connsiteX82" fmla="*/ 691039 w 2200275"/>
                <a:gd name="connsiteY82" fmla="*/ 10954 h 38100"/>
                <a:gd name="connsiteX83" fmla="*/ 708184 w 2200275"/>
                <a:gd name="connsiteY83" fmla="*/ 24289 h 38100"/>
                <a:gd name="connsiteX84" fmla="*/ 713899 w 2200275"/>
                <a:gd name="connsiteY84" fmla="*/ 18574 h 38100"/>
                <a:gd name="connsiteX85" fmla="*/ 717709 w 2200275"/>
                <a:gd name="connsiteY85" fmla="*/ 10954 h 38100"/>
                <a:gd name="connsiteX86" fmla="*/ 691039 w 2200275"/>
                <a:gd name="connsiteY86" fmla="*/ 10954 h 38100"/>
                <a:gd name="connsiteX87" fmla="*/ 691039 w 2200275"/>
                <a:gd name="connsiteY87" fmla="*/ 10954 h 38100"/>
                <a:gd name="connsiteX88" fmla="*/ 691039 w 2200275"/>
                <a:gd name="connsiteY88" fmla="*/ 10954 h 38100"/>
                <a:gd name="connsiteX89" fmla="*/ 691039 w 2200275"/>
                <a:gd name="connsiteY89" fmla="*/ 10954 h 38100"/>
                <a:gd name="connsiteX90" fmla="*/ 652939 w 2200275"/>
                <a:gd name="connsiteY90" fmla="*/ 10954 h 38100"/>
                <a:gd name="connsiteX91" fmla="*/ 666274 w 2200275"/>
                <a:gd name="connsiteY91" fmla="*/ 18574 h 38100"/>
                <a:gd name="connsiteX92" fmla="*/ 671989 w 2200275"/>
                <a:gd name="connsiteY92" fmla="*/ 24289 h 38100"/>
                <a:gd name="connsiteX93" fmla="*/ 679609 w 2200275"/>
                <a:gd name="connsiteY93" fmla="*/ 10954 h 38100"/>
                <a:gd name="connsiteX94" fmla="*/ 652939 w 2200275"/>
                <a:gd name="connsiteY94" fmla="*/ 10954 h 38100"/>
                <a:gd name="connsiteX95" fmla="*/ 652939 w 2200275"/>
                <a:gd name="connsiteY95" fmla="*/ 10954 h 38100"/>
                <a:gd name="connsiteX96" fmla="*/ 652939 w 2200275"/>
                <a:gd name="connsiteY96" fmla="*/ 10954 h 38100"/>
                <a:gd name="connsiteX97" fmla="*/ 652939 w 2200275"/>
                <a:gd name="connsiteY97" fmla="*/ 10954 h 38100"/>
                <a:gd name="connsiteX98" fmla="*/ 532924 w 2200275"/>
                <a:gd name="connsiteY98" fmla="*/ 10954 h 38100"/>
                <a:gd name="connsiteX99" fmla="*/ 523399 w 2200275"/>
                <a:gd name="connsiteY99" fmla="*/ 10954 h 38100"/>
                <a:gd name="connsiteX100" fmla="*/ 523399 w 2200275"/>
                <a:gd name="connsiteY100" fmla="*/ 9049 h 38100"/>
                <a:gd name="connsiteX101" fmla="*/ 488156 w 2200275"/>
                <a:gd name="connsiteY101" fmla="*/ 9049 h 38100"/>
                <a:gd name="connsiteX102" fmla="*/ 474821 w 2200275"/>
                <a:gd name="connsiteY102" fmla="*/ 33814 h 38100"/>
                <a:gd name="connsiteX103" fmla="*/ 482441 w 2200275"/>
                <a:gd name="connsiteY103" fmla="*/ 33814 h 38100"/>
                <a:gd name="connsiteX104" fmla="*/ 491966 w 2200275"/>
                <a:gd name="connsiteY104" fmla="*/ 20479 h 38100"/>
                <a:gd name="connsiteX105" fmla="*/ 488156 w 2200275"/>
                <a:gd name="connsiteY105" fmla="*/ 33814 h 38100"/>
                <a:gd name="connsiteX106" fmla="*/ 589121 w 2200275"/>
                <a:gd name="connsiteY106" fmla="*/ 33814 h 38100"/>
                <a:gd name="connsiteX107" fmla="*/ 568166 w 2200275"/>
                <a:gd name="connsiteY107" fmla="*/ 20479 h 38100"/>
                <a:gd name="connsiteX108" fmla="*/ 579596 w 2200275"/>
                <a:gd name="connsiteY108" fmla="*/ 7144 h 38100"/>
                <a:gd name="connsiteX109" fmla="*/ 532924 w 2200275"/>
                <a:gd name="connsiteY109" fmla="*/ 10954 h 38100"/>
                <a:gd name="connsiteX110" fmla="*/ 532924 w 2200275"/>
                <a:gd name="connsiteY110" fmla="*/ 10954 h 38100"/>
                <a:gd name="connsiteX111" fmla="*/ 532924 w 2200275"/>
                <a:gd name="connsiteY111" fmla="*/ 10954 h 38100"/>
                <a:gd name="connsiteX112" fmla="*/ 532924 w 2200275"/>
                <a:gd name="connsiteY112" fmla="*/ 10954 h 38100"/>
                <a:gd name="connsiteX113" fmla="*/ 463391 w 2200275"/>
                <a:gd name="connsiteY113" fmla="*/ 10954 h 38100"/>
                <a:gd name="connsiteX114" fmla="*/ 463391 w 2200275"/>
                <a:gd name="connsiteY114" fmla="*/ 10954 h 38100"/>
                <a:gd name="connsiteX115" fmla="*/ 476726 w 2200275"/>
                <a:gd name="connsiteY115" fmla="*/ 10954 h 38100"/>
                <a:gd name="connsiteX116" fmla="*/ 463391 w 2200275"/>
                <a:gd name="connsiteY116" fmla="*/ 10954 h 38100"/>
                <a:gd name="connsiteX117" fmla="*/ 463391 w 2200275"/>
                <a:gd name="connsiteY117" fmla="*/ 10954 h 38100"/>
                <a:gd name="connsiteX118" fmla="*/ 463391 w 2200275"/>
                <a:gd name="connsiteY118" fmla="*/ 10954 h 38100"/>
                <a:gd name="connsiteX119" fmla="*/ 463391 w 2200275"/>
                <a:gd name="connsiteY119" fmla="*/ 10954 h 38100"/>
                <a:gd name="connsiteX120" fmla="*/ 312896 w 2200275"/>
                <a:gd name="connsiteY120" fmla="*/ 10954 h 38100"/>
                <a:gd name="connsiteX121" fmla="*/ 312896 w 2200275"/>
                <a:gd name="connsiteY121" fmla="*/ 10954 h 38100"/>
                <a:gd name="connsiteX122" fmla="*/ 330041 w 2200275"/>
                <a:gd name="connsiteY122" fmla="*/ 35719 h 38100"/>
                <a:gd name="connsiteX123" fmla="*/ 330041 w 2200275"/>
                <a:gd name="connsiteY123" fmla="*/ 30004 h 38100"/>
                <a:gd name="connsiteX124" fmla="*/ 324326 w 2200275"/>
                <a:gd name="connsiteY124" fmla="*/ 10954 h 38100"/>
                <a:gd name="connsiteX125" fmla="*/ 312896 w 2200275"/>
                <a:gd name="connsiteY125" fmla="*/ 10954 h 38100"/>
                <a:gd name="connsiteX126" fmla="*/ 312896 w 2200275"/>
                <a:gd name="connsiteY126" fmla="*/ 10954 h 38100"/>
                <a:gd name="connsiteX127" fmla="*/ 312896 w 2200275"/>
                <a:gd name="connsiteY127" fmla="*/ 10954 h 38100"/>
                <a:gd name="connsiteX128" fmla="*/ 312896 w 2200275"/>
                <a:gd name="connsiteY128" fmla="*/ 10954 h 38100"/>
                <a:gd name="connsiteX129" fmla="*/ 7144 w 2200275"/>
                <a:gd name="connsiteY129" fmla="*/ 10954 h 38100"/>
                <a:gd name="connsiteX130" fmla="*/ 7144 w 2200275"/>
                <a:gd name="connsiteY130" fmla="*/ 24289 h 38100"/>
                <a:gd name="connsiteX131" fmla="*/ 26194 w 2200275"/>
                <a:gd name="connsiteY131" fmla="*/ 30004 h 38100"/>
                <a:gd name="connsiteX132" fmla="*/ 16669 w 2200275"/>
                <a:gd name="connsiteY132" fmla="*/ 35719 h 38100"/>
                <a:gd name="connsiteX133" fmla="*/ 178594 w 2200275"/>
                <a:gd name="connsiteY133" fmla="*/ 35719 h 38100"/>
                <a:gd name="connsiteX134" fmla="*/ 176689 w 2200275"/>
                <a:gd name="connsiteY134" fmla="*/ 9049 h 38100"/>
                <a:gd name="connsiteX135" fmla="*/ 7144 w 2200275"/>
                <a:gd name="connsiteY135" fmla="*/ 10954 h 38100"/>
                <a:gd name="connsiteX136" fmla="*/ 7144 w 2200275"/>
                <a:gd name="connsiteY136" fmla="*/ 10954 h 38100"/>
                <a:gd name="connsiteX137" fmla="*/ 7144 w 2200275"/>
                <a:gd name="connsiteY137" fmla="*/ 10954 h 38100"/>
                <a:gd name="connsiteX138" fmla="*/ 7144 w 2200275"/>
                <a:gd name="connsiteY138" fmla="*/ 10954 h 38100"/>
                <a:gd name="connsiteX139" fmla="*/ 2188369 w 2200275"/>
                <a:gd name="connsiteY139" fmla="*/ 35719 h 38100"/>
                <a:gd name="connsiteX140" fmla="*/ 2194084 w 2200275"/>
                <a:gd name="connsiteY140" fmla="*/ 16669 h 38100"/>
                <a:gd name="connsiteX141" fmla="*/ 2175034 w 2200275"/>
                <a:gd name="connsiteY141" fmla="*/ 28099 h 38100"/>
                <a:gd name="connsiteX142" fmla="*/ 2175034 w 2200275"/>
                <a:gd name="connsiteY142" fmla="*/ 33814 h 38100"/>
                <a:gd name="connsiteX143" fmla="*/ 2175034 w 2200275"/>
                <a:gd name="connsiteY143" fmla="*/ 33814 h 38100"/>
                <a:gd name="connsiteX144" fmla="*/ 2188369 w 2200275"/>
                <a:gd name="connsiteY144" fmla="*/ 35719 h 38100"/>
                <a:gd name="connsiteX145" fmla="*/ 2188369 w 2200275"/>
                <a:gd name="connsiteY145" fmla="*/ 35719 h 38100"/>
                <a:gd name="connsiteX146" fmla="*/ 2188369 w 2200275"/>
                <a:gd name="connsiteY146" fmla="*/ 35719 h 38100"/>
                <a:gd name="connsiteX147" fmla="*/ 2188369 w 2200275"/>
                <a:gd name="connsiteY147" fmla="*/ 35719 h 38100"/>
                <a:gd name="connsiteX148" fmla="*/ 1776889 w 2200275"/>
                <a:gd name="connsiteY148" fmla="*/ 35719 h 38100"/>
                <a:gd name="connsiteX149" fmla="*/ 1754029 w 2200275"/>
                <a:gd name="connsiteY149" fmla="*/ 22384 h 38100"/>
                <a:gd name="connsiteX150" fmla="*/ 1754029 w 2200275"/>
                <a:gd name="connsiteY150" fmla="*/ 35719 h 38100"/>
                <a:gd name="connsiteX151" fmla="*/ 1776889 w 2200275"/>
                <a:gd name="connsiteY151" fmla="*/ 35719 h 38100"/>
                <a:gd name="connsiteX152" fmla="*/ 1776889 w 2200275"/>
                <a:gd name="connsiteY152" fmla="*/ 35719 h 38100"/>
                <a:gd name="connsiteX153" fmla="*/ 1776889 w 2200275"/>
                <a:gd name="connsiteY153" fmla="*/ 35719 h 38100"/>
                <a:gd name="connsiteX154" fmla="*/ 1776889 w 2200275"/>
                <a:gd name="connsiteY154" fmla="*/ 35719 h 38100"/>
                <a:gd name="connsiteX155" fmla="*/ 418624 w 2200275"/>
                <a:gd name="connsiteY155" fmla="*/ 35719 h 38100"/>
                <a:gd name="connsiteX156" fmla="*/ 418624 w 2200275"/>
                <a:gd name="connsiteY156" fmla="*/ 30004 h 38100"/>
                <a:gd name="connsiteX157" fmla="*/ 414814 w 2200275"/>
                <a:gd name="connsiteY157" fmla="*/ 35719 h 38100"/>
                <a:gd name="connsiteX158" fmla="*/ 418624 w 2200275"/>
                <a:gd name="connsiteY158" fmla="*/ 35719 h 38100"/>
                <a:gd name="connsiteX159" fmla="*/ 418624 w 2200275"/>
                <a:gd name="connsiteY159" fmla="*/ 35719 h 38100"/>
                <a:gd name="connsiteX160" fmla="*/ 418624 w 2200275"/>
                <a:gd name="connsiteY160" fmla="*/ 35719 h 38100"/>
                <a:gd name="connsiteX161" fmla="*/ 418624 w 2200275"/>
                <a:gd name="connsiteY161" fmla="*/ 35719 h 38100"/>
                <a:gd name="connsiteX162" fmla="*/ 287179 w 2200275"/>
                <a:gd name="connsiteY162" fmla="*/ 35719 h 38100"/>
                <a:gd name="connsiteX163" fmla="*/ 287179 w 2200275"/>
                <a:gd name="connsiteY163" fmla="*/ 35719 h 38100"/>
                <a:gd name="connsiteX164" fmla="*/ 281464 w 2200275"/>
                <a:gd name="connsiteY164" fmla="*/ 22384 h 38100"/>
                <a:gd name="connsiteX165" fmla="*/ 275749 w 2200275"/>
                <a:gd name="connsiteY165" fmla="*/ 22384 h 38100"/>
                <a:gd name="connsiteX166" fmla="*/ 275749 w 2200275"/>
                <a:gd name="connsiteY166" fmla="*/ 35719 h 38100"/>
                <a:gd name="connsiteX167" fmla="*/ 287179 w 2200275"/>
                <a:gd name="connsiteY167" fmla="*/ 35719 h 38100"/>
                <a:gd name="connsiteX168" fmla="*/ 287179 w 2200275"/>
                <a:gd name="connsiteY168" fmla="*/ 35719 h 38100"/>
                <a:gd name="connsiteX169" fmla="*/ 287179 w 2200275"/>
                <a:gd name="connsiteY169" fmla="*/ 35719 h 38100"/>
                <a:gd name="connsiteX170" fmla="*/ 287179 w 2200275"/>
                <a:gd name="connsiteY170" fmla="*/ 35719 h 38100"/>
                <a:gd name="connsiteX171" fmla="*/ 876776 w 2200275"/>
                <a:gd name="connsiteY171" fmla="*/ 22384 h 38100"/>
                <a:gd name="connsiteX172" fmla="*/ 857726 w 2200275"/>
                <a:gd name="connsiteY172" fmla="*/ 28099 h 38100"/>
                <a:gd name="connsiteX173" fmla="*/ 876776 w 2200275"/>
                <a:gd name="connsiteY173" fmla="*/ 22384 h 38100"/>
                <a:gd name="connsiteX174" fmla="*/ 876776 w 2200275"/>
                <a:gd name="connsiteY174" fmla="*/ 22384 h 38100"/>
                <a:gd name="connsiteX175" fmla="*/ 876776 w 2200275"/>
                <a:gd name="connsiteY175" fmla="*/ 22384 h 38100"/>
                <a:gd name="connsiteX176" fmla="*/ 876776 w 2200275"/>
                <a:gd name="connsiteY176" fmla="*/ 22384 h 38100"/>
                <a:gd name="connsiteX177" fmla="*/ 1436846 w 2200275"/>
                <a:gd name="connsiteY177" fmla="*/ 22384 h 38100"/>
                <a:gd name="connsiteX178" fmla="*/ 1417796 w 2200275"/>
                <a:gd name="connsiteY178" fmla="*/ 22384 h 38100"/>
                <a:gd name="connsiteX179" fmla="*/ 1436846 w 2200275"/>
                <a:gd name="connsiteY179" fmla="*/ 22384 h 38100"/>
                <a:gd name="connsiteX180" fmla="*/ 1436846 w 2200275"/>
                <a:gd name="connsiteY180" fmla="*/ 22384 h 38100"/>
                <a:gd name="connsiteX181" fmla="*/ 1436846 w 2200275"/>
                <a:gd name="connsiteY181" fmla="*/ 22384 h 38100"/>
                <a:gd name="connsiteX182" fmla="*/ 1436846 w 2200275"/>
                <a:gd name="connsiteY182" fmla="*/ 22384 h 38100"/>
                <a:gd name="connsiteX183" fmla="*/ 1628299 w 2200275"/>
                <a:gd name="connsiteY183" fmla="*/ 22384 h 38100"/>
                <a:gd name="connsiteX184" fmla="*/ 1616869 w 2200275"/>
                <a:gd name="connsiteY184" fmla="*/ 28099 h 38100"/>
                <a:gd name="connsiteX185" fmla="*/ 1628299 w 2200275"/>
                <a:gd name="connsiteY185" fmla="*/ 22384 h 38100"/>
                <a:gd name="connsiteX186" fmla="*/ 1628299 w 2200275"/>
                <a:gd name="connsiteY186" fmla="*/ 22384 h 38100"/>
                <a:gd name="connsiteX187" fmla="*/ 1628299 w 2200275"/>
                <a:gd name="connsiteY187" fmla="*/ 22384 h 38100"/>
                <a:gd name="connsiteX188" fmla="*/ 1628299 w 2200275"/>
                <a:gd name="connsiteY188" fmla="*/ 22384 h 38100"/>
                <a:gd name="connsiteX189" fmla="*/ 1703546 w 2200275"/>
                <a:gd name="connsiteY189" fmla="*/ 22384 h 38100"/>
                <a:gd name="connsiteX190" fmla="*/ 1692116 w 2200275"/>
                <a:gd name="connsiteY190" fmla="*/ 28099 h 38100"/>
                <a:gd name="connsiteX191" fmla="*/ 1703546 w 2200275"/>
                <a:gd name="connsiteY191" fmla="*/ 22384 h 38100"/>
                <a:gd name="connsiteX192" fmla="*/ 1703546 w 2200275"/>
                <a:gd name="connsiteY192" fmla="*/ 22384 h 38100"/>
                <a:gd name="connsiteX193" fmla="*/ 1703546 w 2200275"/>
                <a:gd name="connsiteY193" fmla="*/ 22384 h 38100"/>
                <a:gd name="connsiteX194" fmla="*/ 1703546 w 2200275"/>
                <a:gd name="connsiteY194" fmla="*/ 22384 h 38100"/>
                <a:gd name="connsiteX195" fmla="*/ 2163604 w 2200275"/>
                <a:gd name="connsiteY195" fmla="*/ 22384 h 38100"/>
                <a:gd name="connsiteX196" fmla="*/ 2144554 w 2200275"/>
                <a:gd name="connsiteY196" fmla="*/ 28099 h 38100"/>
                <a:gd name="connsiteX197" fmla="*/ 2144554 w 2200275"/>
                <a:gd name="connsiteY197" fmla="*/ 35719 h 38100"/>
                <a:gd name="connsiteX198" fmla="*/ 2163604 w 2200275"/>
                <a:gd name="connsiteY198" fmla="*/ 35719 h 38100"/>
                <a:gd name="connsiteX199" fmla="*/ 2163604 w 2200275"/>
                <a:gd name="connsiteY199" fmla="*/ 22384 h 38100"/>
                <a:gd name="connsiteX200" fmla="*/ 2163604 w 2200275"/>
                <a:gd name="connsiteY200" fmla="*/ 22384 h 38100"/>
                <a:gd name="connsiteX201" fmla="*/ 2163604 w 2200275"/>
                <a:gd name="connsiteY201" fmla="*/ 22384 h 38100"/>
                <a:gd name="connsiteX202" fmla="*/ 2163604 w 2200275"/>
                <a:gd name="connsiteY202" fmla="*/ 22384 h 38100"/>
                <a:gd name="connsiteX203" fmla="*/ 393859 w 2200275"/>
                <a:gd name="connsiteY203" fmla="*/ 16669 h 38100"/>
                <a:gd name="connsiteX204" fmla="*/ 374809 w 2200275"/>
                <a:gd name="connsiteY204" fmla="*/ 28099 h 38100"/>
                <a:gd name="connsiteX205" fmla="*/ 380524 w 2200275"/>
                <a:gd name="connsiteY205" fmla="*/ 33814 h 38100"/>
                <a:gd name="connsiteX206" fmla="*/ 393859 w 2200275"/>
                <a:gd name="connsiteY206" fmla="*/ 16669 h 38100"/>
                <a:gd name="connsiteX207" fmla="*/ 393859 w 2200275"/>
                <a:gd name="connsiteY207" fmla="*/ 16669 h 38100"/>
                <a:gd name="connsiteX208" fmla="*/ 393859 w 2200275"/>
                <a:gd name="connsiteY208" fmla="*/ 16669 h 38100"/>
                <a:gd name="connsiteX209" fmla="*/ 393859 w 2200275"/>
                <a:gd name="connsiteY209" fmla="*/ 16669 h 38100"/>
                <a:gd name="connsiteX210" fmla="*/ 430054 w 2200275"/>
                <a:gd name="connsiteY210" fmla="*/ 16669 h 38100"/>
                <a:gd name="connsiteX211" fmla="*/ 424339 w 2200275"/>
                <a:gd name="connsiteY211" fmla="*/ 35719 h 38100"/>
                <a:gd name="connsiteX212" fmla="*/ 430054 w 2200275"/>
                <a:gd name="connsiteY212" fmla="*/ 16669 h 38100"/>
                <a:gd name="connsiteX213" fmla="*/ 430054 w 2200275"/>
                <a:gd name="connsiteY213" fmla="*/ 16669 h 38100"/>
                <a:gd name="connsiteX214" fmla="*/ 430054 w 2200275"/>
                <a:gd name="connsiteY214" fmla="*/ 16669 h 38100"/>
                <a:gd name="connsiteX215" fmla="*/ 430054 w 2200275"/>
                <a:gd name="connsiteY215" fmla="*/ 16669 h 38100"/>
                <a:gd name="connsiteX216" fmla="*/ 82391 w 2200275"/>
                <a:gd name="connsiteY216" fmla="*/ 10954 h 38100"/>
                <a:gd name="connsiteX217" fmla="*/ 82391 w 2200275"/>
                <a:gd name="connsiteY217" fmla="*/ 22384 h 38100"/>
                <a:gd name="connsiteX218" fmla="*/ 76676 w 2200275"/>
                <a:gd name="connsiteY218" fmla="*/ 22384 h 38100"/>
                <a:gd name="connsiteX219" fmla="*/ 76676 w 2200275"/>
                <a:gd name="connsiteY219" fmla="*/ 10954 h 38100"/>
                <a:gd name="connsiteX220" fmla="*/ 82391 w 2200275"/>
                <a:gd name="connsiteY220" fmla="*/ 10954 h 38100"/>
                <a:gd name="connsiteX221" fmla="*/ 82391 w 2200275"/>
                <a:gd name="connsiteY221" fmla="*/ 10954 h 38100"/>
                <a:gd name="connsiteX222" fmla="*/ 82391 w 2200275"/>
                <a:gd name="connsiteY222" fmla="*/ 10954 h 38100"/>
                <a:gd name="connsiteX223" fmla="*/ 82391 w 2200275"/>
                <a:gd name="connsiteY223" fmla="*/ 10954 h 38100"/>
                <a:gd name="connsiteX224" fmla="*/ 424339 w 2200275"/>
                <a:gd name="connsiteY224" fmla="*/ 10954 h 38100"/>
                <a:gd name="connsiteX225" fmla="*/ 399574 w 2200275"/>
                <a:gd name="connsiteY225" fmla="*/ 22384 h 38100"/>
                <a:gd name="connsiteX226" fmla="*/ 424339 w 2200275"/>
                <a:gd name="connsiteY226" fmla="*/ 10954 h 38100"/>
                <a:gd name="connsiteX227" fmla="*/ 424339 w 2200275"/>
                <a:gd name="connsiteY227" fmla="*/ 10954 h 38100"/>
                <a:gd name="connsiteX228" fmla="*/ 424339 w 2200275"/>
                <a:gd name="connsiteY228" fmla="*/ 10954 h 38100"/>
                <a:gd name="connsiteX229" fmla="*/ 424339 w 2200275"/>
                <a:gd name="connsiteY229" fmla="*/ 10954 h 38100"/>
                <a:gd name="connsiteX230" fmla="*/ 971074 w 2200275"/>
                <a:gd name="connsiteY230" fmla="*/ 10954 h 38100"/>
                <a:gd name="connsiteX231" fmla="*/ 971074 w 2200275"/>
                <a:gd name="connsiteY231" fmla="*/ 22384 h 38100"/>
                <a:gd name="connsiteX232" fmla="*/ 965359 w 2200275"/>
                <a:gd name="connsiteY232" fmla="*/ 22384 h 38100"/>
                <a:gd name="connsiteX233" fmla="*/ 965359 w 2200275"/>
                <a:gd name="connsiteY233" fmla="*/ 10954 h 38100"/>
                <a:gd name="connsiteX234" fmla="*/ 971074 w 2200275"/>
                <a:gd name="connsiteY234" fmla="*/ 10954 h 38100"/>
                <a:gd name="connsiteX235" fmla="*/ 971074 w 2200275"/>
                <a:gd name="connsiteY235" fmla="*/ 10954 h 38100"/>
                <a:gd name="connsiteX236" fmla="*/ 971074 w 2200275"/>
                <a:gd name="connsiteY236" fmla="*/ 10954 h 38100"/>
                <a:gd name="connsiteX237" fmla="*/ 971074 w 2200275"/>
                <a:gd name="connsiteY237" fmla="*/ 10954 h 38100"/>
                <a:gd name="connsiteX238" fmla="*/ 1380649 w 2200275"/>
                <a:gd name="connsiteY238" fmla="*/ 10954 h 38100"/>
                <a:gd name="connsiteX239" fmla="*/ 1369219 w 2200275"/>
                <a:gd name="connsiteY239" fmla="*/ 16669 h 38100"/>
                <a:gd name="connsiteX240" fmla="*/ 1380649 w 2200275"/>
                <a:gd name="connsiteY240" fmla="*/ 10954 h 38100"/>
                <a:gd name="connsiteX241" fmla="*/ 1380649 w 2200275"/>
                <a:gd name="connsiteY241" fmla="*/ 10954 h 38100"/>
                <a:gd name="connsiteX242" fmla="*/ 1380649 w 2200275"/>
                <a:gd name="connsiteY242" fmla="*/ 10954 h 38100"/>
                <a:gd name="connsiteX243" fmla="*/ 1380649 w 2200275"/>
                <a:gd name="connsiteY24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200275" h="38100">
                  <a:moveTo>
                    <a:pt x="1974056" y="10954"/>
                  </a:moveTo>
                  <a:cubicBezTo>
                    <a:pt x="1970246" y="20479"/>
                    <a:pt x="1966436" y="28099"/>
                    <a:pt x="1962626" y="35719"/>
                  </a:cubicBezTo>
                  <a:lnTo>
                    <a:pt x="2001679" y="35719"/>
                  </a:lnTo>
                  <a:cubicBezTo>
                    <a:pt x="1995964" y="33814"/>
                    <a:pt x="1992154" y="30004"/>
                    <a:pt x="1988344" y="22384"/>
                  </a:cubicBezTo>
                  <a:cubicBezTo>
                    <a:pt x="1990249" y="20479"/>
                    <a:pt x="1992154" y="14764"/>
                    <a:pt x="1994059" y="9049"/>
                  </a:cubicBezTo>
                  <a:lnTo>
                    <a:pt x="1974056" y="10954"/>
                  </a:lnTo>
                  <a:lnTo>
                    <a:pt x="1974056" y="10954"/>
                  </a:lnTo>
                  <a:lnTo>
                    <a:pt x="1974056" y="10954"/>
                  </a:lnTo>
                  <a:lnTo>
                    <a:pt x="1974056" y="10954"/>
                  </a:lnTo>
                  <a:close/>
                  <a:moveTo>
                    <a:pt x="1718786" y="10954"/>
                  </a:moveTo>
                  <a:lnTo>
                    <a:pt x="1722596" y="18574"/>
                  </a:lnTo>
                  <a:lnTo>
                    <a:pt x="1716881" y="18574"/>
                  </a:lnTo>
                  <a:cubicBezTo>
                    <a:pt x="1714976" y="16669"/>
                    <a:pt x="1711166" y="14764"/>
                    <a:pt x="1707356" y="10954"/>
                  </a:cubicBezTo>
                  <a:lnTo>
                    <a:pt x="1564481" y="10954"/>
                  </a:lnTo>
                  <a:cubicBezTo>
                    <a:pt x="1575911" y="14764"/>
                    <a:pt x="1583531" y="18574"/>
                    <a:pt x="1587341" y="24289"/>
                  </a:cubicBezTo>
                  <a:cubicBezTo>
                    <a:pt x="1600676" y="31909"/>
                    <a:pt x="1596866" y="28099"/>
                    <a:pt x="1594961" y="37624"/>
                  </a:cubicBezTo>
                  <a:lnTo>
                    <a:pt x="1662589" y="37624"/>
                  </a:lnTo>
                  <a:cubicBezTo>
                    <a:pt x="1660684" y="33814"/>
                    <a:pt x="1658779" y="30004"/>
                    <a:pt x="1654969" y="24289"/>
                  </a:cubicBezTo>
                  <a:lnTo>
                    <a:pt x="1666399" y="24289"/>
                  </a:lnTo>
                  <a:lnTo>
                    <a:pt x="1666399" y="30004"/>
                  </a:lnTo>
                  <a:cubicBezTo>
                    <a:pt x="1668304" y="31909"/>
                    <a:pt x="1668304" y="33814"/>
                    <a:pt x="1670209" y="35719"/>
                  </a:cubicBezTo>
                  <a:lnTo>
                    <a:pt x="1714976" y="35719"/>
                  </a:lnTo>
                  <a:lnTo>
                    <a:pt x="1714976" y="35719"/>
                  </a:lnTo>
                  <a:lnTo>
                    <a:pt x="1720691" y="35719"/>
                  </a:lnTo>
                  <a:lnTo>
                    <a:pt x="1720691" y="35719"/>
                  </a:lnTo>
                  <a:lnTo>
                    <a:pt x="1747361" y="35719"/>
                  </a:lnTo>
                  <a:cubicBezTo>
                    <a:pt x="1745456" y="26194"/>
                    <a:pt x="1745456" y="18574"/>
                    <a:pt x="1741646" y="10954"/>
                  </a:cubicBezTo>
                  <a:lnTo>
                    <a:pt x="1718786" y="10954"/>
                  </a:lnTo>
                  <a:lnTo>
                    <a:pt x="1718786" y="10954"/>
                  </a:lnTo>
                  <a:lnTo>
                    <a:pt x="1718786" y="10954"/>
                  </a:lnTo>
                  <a:lnTo>
                    <a:pt x="1718786" y="10954"/>
                  </a:lnTo>
                  <a:close/>
                  <a:moveTo>
                    <a:pt x="1260634" y="10954"/>
                  </a:moveTo>
                  <a:cubicBezTo>
                    <a:pt x="1293019" y="14764"/>
                    <a:pt x="1328261" y="24289"/>
                    <a:pt x="1360646" y="35719"/>
                  </a:cubicBezTo>
                  <a:lnTo>
                    <a:pt x="1360646" y="35719"/>
                  </a:lnTo>
                  <a:lnTo>
                    <a:pt x="1482566" y="35719"/>
                  </a:lnTo>
                  <a:cubicBezTo>
                    <a:pt x="1473041" y="30004"/>
                    <a:pt x="1465421" y="22384"/>
                    <a:pt x="1461611" y="16669"/>
                  </a:cubicBezTo>
                  <a:cubicBezTo>
                    <a:pt x="1469231" y="16669"/>
                    <a:pt x="1476851" y="14764"/>
                    <a:pt x="1484471" y="9049"/>
                  </a:cubicBezTo>
                  <a:lnTo>
                    <a:pt x="1260634" y="10954"/>
                  </a:lnTo>
                  <a:lnTo>
                    <a:pt x="1260634" y="10954"/>
                  </a:lnTo>
                  <a:lnTo>
                    <a:pt x="1260634" y="10954"/>
                  </a:lnTo>
                  <a:lnTo>
                    <a:pt x="1260634" y="10954"/>
                  </a:lnTo>
                  <a:close/>
                  <a:moveTo>
                    <a:pt x="1168241" y="10954"/>
                  </a:moveTo>
                  <a:lnTo>
                    <a:pt x="1170146" y="24289"/>
                  </a:lnTo>
                  <a:lnTo>
                    <a:pt x="1175861" y="24289"/>
                  </a:lnTo>
                  <a:cubicBezTo>
                    <a:pt x="1187291" y="16669"/>
                    <a:pt x="1202531" y="12859"/>
                    <a:pt x="1220629" y="10954"/>
                  </a:cubicBezTo>
                  <a:lnTo>
                    <a:pt x="1168241" y="10954"/>
                  </a:lnTo>
                  <a:lnTo>
                    <a:pt x="1168241" y="10954"/>
                  </a:lnTo>
                  <a:lnTo>
                    <a:pt x="1168241" y="10954"/>
                  </a:lnTo>
                  <a:lnTo>
                    <a:pt x="1168241" y="10954"/>
                  </a:lnTo>
                  <a:close/>
                  <a:moveTo>
                    <a:pt x="1098709" y="10954"/>
                  </a:moveTo>
                  <a:cubicBezTo>
                    <a:pt x="1100614" y="18574"/>
                    <a:pt x="1104424" y="28099"/>
                    <a:pt x="1106329" y="35719"/>
                  </a:cubicBezTo>
                  <a:lnTo>
                    <a:pt x="1141571" y="35719"/>
                  </a:lnTo>
                  <a:cubicBezTo>
                    <a:pt x="1145381" y="31909"/>
                    <a:pt x="1147286" y="26194"/>
                    <a:pt x="1153001" y="22384"/>
                  </a:cubicBezTo>
                  <a:cubicBezTo>
                    <a:pt x="1151096" y="18574"/>
                    <a:pt x="1151096" y="14764"/>
                    <a:pt x="1149191" y="9049"/>
                  </a:cubicBezTo>
                  <a:lnTo>
                    <a:pt x="1098709" y="10954"/>
                  </a:lnTo>
                  <a:lnTo>
                    <a:pt x="1098709" y="10954"/>
                  </a:lnTo>
                  <a:lnTo>
                    <a:pt x="1098709" y="10954"/>
                  </a:lnTo>
                  <a:lnTo>
                    <a:pt x="1098709" y="10954"/>
                  </a:lnTo>
                  <a:close/>
                  <a:moveTo>
                    <a:pt x="944404" y="10954"/>
                  </a:moveTo>
                  <a:cubicBezTo>
                    <a:pt x="940594" y="18574"/>
                    <a:pt x="938689" y="26194"/>
                    <a:pt x="936784" y="37624"/>
                  </a:cubicBezTo>
                  <a:lnTo>
                    <a:pt x="991076" y="37624"/>
                  </a:lnTo>
                  <a:cubicBezTo>
                    <a:pt x="994886" y="28099"/>
                    <a:pt x="996791" y="22384"/>
                    <a:pt x="996791" y="10954"/>
                  </a:cubicBezTo>
                  <a:lnTo>
                    <a:pt x="944404" y="10954"/>
                  </a:lnTo>
                  <a:lnTo>
                    <a:pt x="944404" y="10954"/>
                  </a:lnTo>
                  <a:lnTo>
                    <a:pt x="944404" y="10954"/>
                  </a:lnTo>
                  <a:lnTo>
                    <a:pt x="944404" y="10954"/>
                  </a:lnTo>
                  <a:close/>
                  <a:moveTo>
                    <a:pt x="897731" y="10954"/>
                  </a:moveTo>
                  <a:cubicBezTo>
                    <a:pt x="899636" y="10954"/>
                    <a:pt x="901541" y="10954"/>
                    <a:pt x="901541" y="10954"/>
                  </a:cubicBezTo>
                  <a:lnTo>
                    <a:pt x="901541" y="10954"/>
                  </a:lnTo>
                  <a:lnTo>
                    <a:pt x="897731" y="10954"/>
                  </a:lnTo>
                  <a:lnTo>
                    <a:pt x="897731" y="10954"/>
                  </a:lnTo>
                  <a:lnTo>
                    <a:pt x="897731" y="10954"/>
                  </a:lnTo>
                  <a:lnTo>
                    <a:pt x="897731" y="10954"/>
                  </a:lnTo>
                  <a:close/>
                  <a:moveTo>
                    <a:pt x="790099" y="10954"/>
                  </a:moveTo>
                  <a:lnTo>
                    <a:pt x="790099" y="10954"/>
                  </a:lnTo>
                  <a:lnTo>
                    <a:pt x="801529" y="10954"/>
                  </a:lnTo>
                  <a:lnTo>
                    <a:pt x="801529" y="10954"/>
                  </a:lnTo>
                  <a:lnTo>
                    <a:pt x="790099" y="10954"/>
                  </a:lnTo>
                  <a:lnTo>
                    <a:pt x="790099" y="10954"/>
                  </a:lnTo>
                  <a:lnTo>
                    <a:pt x="790099" y="10954"/>
                  </a:lnTo>
                  <a:lnTo>
                    <a:pt x="790099" y="10954"/>
                  </a:lnTo>
                  <a:close/>
                  <a:moveTo>
                    <a:pt x="691039" y="10954"/>
                  </a:moveTo>
                  <a:lnTo>
                    <a:pt x="691039" y="10954"/>
                  </a:lnTo>
                  <a:cubicBezTo>
                    <a:pt x="704374" y="16669"/>
                    <a:pt x="700564" y="14764"/>
                    <a:pt x="708184" y="24289"/>
                  </a:cubicBezTo>
                  <a:cubicBezTo>
                    <a:pt x="711994" y="22384"/>
                    <a:pt x="711994" y="22384"/>
                    <a:pt x="713899" y="18574"/>
                  </a:cubicBezTo>
                  <a:cubicBezTo>
                    <a:pt x="717709" y="12859"/>
                    <a:pt x="717709" y="14764"/>
                    <a:pt x="717709" y="10954"/>
                  </a:cubicBezTo>
                  <a:lnTo>
                    <a:pt x="691039" y="10954"/>
                  </a:lnTo>
                  <a:lnTo>
                    <a:pt x="691039" y="10954"/>
                  </a:lnTo>
                  <a:lnTo>
                    <a:pt x="691039" y="10954"/>
                  </a:lnTo>
                  <a:lnTo>
                    <a:pt x="691039" y="10954"/>
                  </a:lnTo>
                  <a:close/>
                  <a:moveTo>
                    <a:pt x="652939" y="10954"/>
                  </a:moveTo>
                  <a:cubicBezTo>
                    <a:pt x="656749" y="12859"/>
                    <a:pt x="660559" y="16669"/>
                    <a:pt x="666274" y="18574"/>
                  </a:cubicBezTo>
                  <a:cubicBezTo>
                    <a:pt x="668179" y="22384"/>
                    <a:pt x="668179" y="22384"/>
                    <a:pt x="671989" y="24289"/>
                  </a:cubicBezTo>
                  <a:cubicBezTo>
                    <a:pt x="675799" y="16669"/>
                    <a:pt x="677704" y="14764"/>
                    <a:pt x="679609" y="10954"/>
                  </a:cubicBezTo>
                  <a:lnTo>
                    <a:pt x="652939" y="10954"/>
                  </a:lnTo>
                  <a:lnTo>
                    <a:pt x="652939" y="10954"/>
                  </a:lnTo>
                  <a:lnTo>
                    <a:pt x="652939" y="10954"/>
                  </a:lnTo>
                  <a:lnTo>
                    <a:pt x="652939" y="10954"/>
                  </a:lnTo>
                  <a:close/>
                  <a:moveTo>
                    <a:pt x="532924" y="10954"/>
                  </a:moveTo>
                  <a:cubicBezTo>
                    <a:pt x="531019" y="10954"/>
                    <a:pt x="527209" y="10954"/>
                    <a:pt x="523399" y="10954"/>
                  </a:cubicBezTo>
                  <a:cubicBezTo>
                    <a:pt x="523399" y="10954"/>
                    <a:pt x="523399" y="10954"/>
                    <a:pt x="523399" y="9049"/>
                  </a:cubicBezTo>
                  <a:lnTo>
                    <a:pt x="488156" y="9049"/>
                  </a:lnTo>
                  <a:cubicBezTo>
                    <a:pt x="482441" y="14764"/>
                    <a:pt x="476726" y="22384"/>
                    <a:pt x="474821" y="33814"/>
                  </a:cubicBezTo>
                  <a:lnTo>
                    <a:pt x="482441" y="33814"/>
                  </a:lnTo>
                  <a:cubicBezTo>
                    <a:pt x="484346" y="26194"/>
                    <a:pt x="484346" y="28099"/>
                    <a:pt x="491966" y="20479"/>
                  </a:cubicBezTo>
                  <a:lnTo>
                    <a:pt x="488156" y="33814"/>
                  </a:lnTo>
                  <a:lnTo>
                    <a:pt x="589121" y="33814"/>
                  </a:lnTo>
                  <a:cubicBezTo>
                    <a:pt x="583406" y="30004"/>
                    <a:pt x="577691" y="30004"/>
                    <a:pt x="568166" y="20479"/>
                  </a:cubicBezTo>
                  <a:cubicBezTo>
                    <a:pt x="571976" y="14764"/>
                    <a:pt x="575786" y="10954"/>
                    <a:pt x="579596" y="7144"/>
                  </a:cubicBezTo>
                  <a:lnTo>
                    <a:pt x="532924" y="10954"/>
                  </a:lnTo>
                  <a:lnTo>
                    <a:pt x="532924" y="10954"/>
                  </a:lnTo>
                  <a:lnTo>
                    <a:pt x="532924" y="10954"/>
                  </a:lnTo>
                  <a:lnTo>
                    <a:pt x="532924" y="10954"/>
                  </a:lnTo>
                  <a:close/>
                  <a:moveTo>
                    <a:pt x="463391" y="10954"/>
                  </a:moveTo>
                  <a:cubicBezTo>
                    <a:pt x="463391" y="10954"/>
                    <a:pt x="461486" y="10954"/>
                    <a:pt x="463391" y="10954"/>
                  </a:cubicBezTo>
                  <a:cubicBezTo>
                    <a:pt x="474821" y="18574"/>
                    <a:pt x="472916" y="16669"/>
                    <a:pt x="476726" y="10954"/>
                  </a:cubicBezTo>
                  <a:lnTo>
                    <a:pt x="463391" y="10954"/>
                  </a:lnTo>
                  <a:lnTo>
                    <a:pt x="463391" y="10954"/>
                  </a:lnTo>
                  <a:lnTo>
                    <a:pt x="463391" y="10954"/>
                  </a:lnTo>
                  <a:lnTo>
                    <a:pt x="463391" y="10954"/>
                  </a:lnTo>
                  <a:close/>
                  <a:moveTo>
                    <a:pt x="312896" y="10954"/>
                  </a:moveTo>
                  <a:lnTo>
                    <a:pt x="312896" y="10954"/>
                  </a:lnTo>
                  <a:cubicBezTo>
                    <a:pt x="320516" y="22384"/>
                    <a:pt x="316706" y="28099"/>
                    <a:pt x="330041" y="35719"/>
                  </a:cubicBezTo>
                  <a:lnTo>
                    <a:pt x="330041" y="30004"/>
                  </a:lnTo>
                  <a:cubicBezTo>
                    <a:pt x="326231" y="24289"/>
                    <a:pt x="324326" y="18574"/>
                    <a:pt x="324326" y="10954"/>
                  </a:cubicBezTo>
                  <a:lnTo>
                    <a:pt x="312896" y="10954"/>
                  </a:lnTo>
                  <a:lnTo>
                    <a:pt x="312896" y="10954"/>
                  </a:lnTo>
                  <a:lnTo>
                    <a:pt x="312896" y="10954"/>
                  </a:lnTo>
                  <a:lnTo>
                    <a:pt x="312896" y="10954"/>
                  </a:lnTo>
                  <a:close/>
                  <a:moveTo>
                    <a:pt x="7144" y="10954"/>
                  </a:moveTo>
                  <a:cubicBezTo>
                    <a:pt x="7144" y="14764"/>
                    <a:pt x="7144" y="18574"/>
                    <a:pt x="7144" y="24289"/>
                  </a:cubicBezTo>
                  <a:cubicBezTo>
                    <a:pt x="20479" y="26194"/>
                    <a:pt x="18574" y="26194"/>
                    <a:pt x="26194" y="30004"/>
                  </a:cubicBezTo>
                  <a:cubicBezTo>
                    <a:pt x="22384" y="31909"/>
                    <a:pt x="20479" y="33814"/>
                    <a:pt x="16669" y="35719"/>
                  </a:cubicBezTo>
                  <a:lnTo>
                    <a:pt x="178594" y="35719"/>
                  </a:lnTo>
                  <a:cubicBezTo>
                    <a:pt x="178594" y="26194"/>
                    <a:pt x="176689" y="18574"/>
                    <a:pt x="176689" y="9049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2188369" y="35719"/>
                  </a:moveTo>
                  <a:cubicBezTo>
                    <a:pt x="2190274" y="26194"/>
                    <a:pt x="2190274" y="24289"/>
                    <a:pt x="2194084" y="16669"/>
                  </a:cubicBezTo>
                  <a:cubicBezTo>
                    <a:pt x="2178844" y="22384"/>
                    <a:pt x="2184559" y="18574"/>
                    <a:pt x="2175034" y="28099"/>
                  </a:cubicBezTo>
                  <a:cubicBezTo>
                    <a:pt x="2173129" y="33814"/>
                    <a:pt x="2169319" y="30004"/>
                    <a:pt x="2175034" y="33814"/>
                  </a:cubicBezTo>
                  <a:lnTo>
                    <a:pt x="2175034" y="33814"/>
                  </a:lnTo>
                  <a:lnTo>
                    <a:pt x="2188369" y="35719"/>
                  </a:lnTo>
                  <a:lnTo>
                    <a:pt x="2188369" y="35719"/>
                  </a:lnTo>
                  <a:lnTo>
                    <a:pt x="2188369" y="35719"/>
                  </a:lnTo>
                  <a:lnTo>
                    <a:pt x="2188369" y="35719"/>
                  </a:lnTo>
                  <a:close/>
                  <a:moveTo>
                    <a:pt x="1776889" y="35719"/>
                  </a:moveTo>
                  <a:cubicBezTo>
                    <a:pt x="1771174" y="31909"/>
                    <a:pt x="1763554" y="26194"/>
                    <a:pt x="1754029" y="22384"/>
                  </a:cubicBezTo>
                  <a:lnTo>
                    <a:pt x="1754029" y="35719"/>
                  </a:lnTo>
                  <a:lnTo>
                    <a:pt x="1776889" y="35719"/>
                  </a:lnTo>
                  <a:lnTo>
                    <a:pt x="1776889" y="35719"/>
                  </a:lnTo>
                  <a:lnTo>
                    <a:pt x="1776889" y="35719"/>
                  </a:lnTo>
                  <a:lnTo>
                    <a:pt x="1776889" y="35719"/>
                  </a:lnTo>
                  <a:close/>
                  <a:moveTo>
                    <a:pt x="418624" y="35719"/>
                  </a:moveTo>
                  <a:lnTo>
                    <a:pt x="418624" y="30004"/>
                  </a:lnTo>
                  <a:cubicBezTo>
                    <a:pt x="414814" y="33814"/>
                    <a:pt x="414814" y="33814"/>
                    <a:pt x="414814" y="35719"/>
                  </a:cubicBezTo>
                  <a:lnTo>
                    <a:pt x="418624" y="35719"/>
                  </a:lnTo>
                  <a:lnTo>
                    <a:pt x="418624" y="35719"/>
                  </a:lnTo>
                  <a:lnTo>
                    <a:pt x="418624" y="35719"/>
                  </a:lnTo>
                  <a:lnTo>
                    <a:pt x="418624" y="35719"/>
                  </a:lnTo>
                  <a:close/>
                  <a:moveTo>
                    <a:pt x="287179" y="35719"/>
                  </a:moveTo>
                  <a:lnTo>
                    <a:pt x="287179" y="35719"/>
                  </a:lnTo>
                  <a:cubicBezTo>
                    <a:pt x="281464" y="30004"/>
                    <a:pt x="285274" y="33814"/>
                    <a:pt x="281464" y="22384"/>
                  </a:cubicBezTo>
                  <a:lnTo>
                    <a:pt x="275749" y="22384"/>
                  </a:lnTo>
                  <a:lnTo>
                    <a:pt x="275749" y="35719"/>
                  </a:ln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close/>
                  <a:moveTo>
                    <a:pt x="876776" y="22384"/>
                  </a:moveTo>
                  <a:cubicBezTo>
                    <a:pt x="863441" y="24289"/>
                    <a:pt x="865346" y="24289"/>
                    <a:pt x="857726" y="28099"/>
                  </a:cubicBezTo>
                  <a:cubicBezTo>
                    <a:pt x="871061" y="26194"/>
                    <a:pt x="871061" y="28099"/>
                    <a:pt x="876776" y="22384"/>
                  </a:cubicBezTo>
                  <a:lnTo>
                    <a:pt x="876776" y="22384"/>
                  </a:lnTo>
                  <a:lnTo>
                    <a:pt x="876776" y="22384"/>
                  </a:lnTo>
                  <a:lnTo>
                    <a:pt x="876776" y="22384"/>
                  </a:lnTo>
                  <a:close/>
                  <a:moveTo>
                    <a:pt x="1436846" y="22384"/>
                  </a:moveTo>
                  <a:cubicBezTo>
                    <a:pt x="1425416" y="28099"/>
                    <a:pt x="1429226" y="28099"/>
                    <a:pt x="1417796" y="22384"/>
                  </a:cubicBezTo>
                  <a:lnTo>
                    <a:pt x="1436846" y="22384"/>
                  </a:lnTo>
                  <a:lnTo>
                    <a:pt x="1436846" y="22384"/>
                  </a:lnTo>
                  <a:lnTo>
                    <a:pt x="1436846" y="22384"/>
                  </a:lnTo>
                  <a:lnTo>
                    <a:pt x="1436846" y="22384"/>
                  </a:lnTo>
                  <a:close/>
                  <a:moveTo>
                    <a:pt x="1628299" y="22384"/>
                  </a:moveTo>
                  <a:cubicBezTo>
                    <a:pt x="1622584" y="28099"/>
                    <a:pt x="1626394" y="24289"/>
                    <a:pt x="1616869" y="28099"/>
                  </a:cubicBezTo>
                  <a:cubicBezTo>
                    <a:pt x="1622584" y="24289"/>
                    <a:pt x="1618774" y="26194"/>
                    <a:pt x="1628299" y="22384"/>
                  </a:cubicBezTo>
                  <a:lnTo>
                    <a:pt x="1628299" y="22384"/>
                  </a:lnTo>
                  <a:lnTo>
                    <a:pt x="1628299" y="22384"/>
                  </a:lnTo>
                  <a:lnTo>
                    <a:pt x="1628299" y="22384"/>
                  </a:lnTo>
                  <a:close/>
                  <a:moveTo>
                    <a:pt x="1703546" y="22384"/>
                  </a:moveTo>
                  <a:cubicBezTo>
                    <a:pt x="1697831" y="28099"/>
                    <a:pt x="1701641" y="24289"/>
                    <a:pt x="1692116" y="28099"/>
                  </a:cubicBezTo>
                  <a:cubicBezTo>
                    <a:pt x="1697831" y="24289"/>
                    <a:pt x="1692116" y="26194"/>
                    <a:pt x="1703546" y="22384"/>
                  </a:cubicBezTo>
                  <a:lnTo>
                    <a:pt x="1703546" y="22384"/>
                  </a:lnTo>
                  <a:lnTo>
                    <a:pt x="1703546" y="22384"/>
                  </a:lnTo>
                  <a:lnTo>
                    <a:pt x="1703546" y="22384"/>
                  </a:lnTo>
                  <a:close/>
                  <a:moveTo>
                    <a:pt x="2163604" y="22384"/>
                  </a:moveTo>
                  <a:lnTo>
                    <a:pt x="2144554" y="28099"/>
                  </a:lnTo>
                  <a:lnTo>
                    <a:pt x="2144554" y="35719"/>
                  </a:lnTo>
                  <a:lnTo>
                    <a:pt x="2163604" y="35719"/>
                  </a:lnTo>
                  <a:lnTo>
                    <a:pt x="2163604" y="22384"/>
                  </a:lnTo>
                  <a:lnTo>
                    <a:pt x="2163604" y="22384"/>
                  </a:lnTo>
                  <a:lnTo>
                    <a:pt x="2163604" y="22384"/>
                  </a:lnTo>
                  <a:lnTo>
                    <a:pt x="2163604" y="22384"/>
                  </a:lnTo>
                  <a:close/>
                  <a:moveTo>
                    <a:pt x="393859" y="16669"/>
                  </a:moveTo>
                  <a:cubicBezTo>
                    <a:pt x="374809" y="22384"/>
                    <a:pt x="384334" y="12859"/>
                    <a:pt x="374809" y="28099"/>
                  </a:cubicBezTo>
                  <a:cubicBezTo>
                    <a:pt x="378619" y="30004"/>
                    <a:pt x="378619" y="30004"/>
                    <a:pt x="380524" y="33814"/>
                  </a:cubicBezTo>
                  <a:cubicBezTo>
                    <a:pt x="399574" y="24289"/>
                    <a:pt x="391954" y="31909"/>
                    <a:pt x="393859" y="16669"/>
                  </a:cubicBezTo>
                  <a:lnTo>
                    <a:pt x="393859" y="16669"/>
                  </a:lnTo>
                  <a:lnTo>
                    <a:pt x="393859" y="16669"/>
                  </a:lnTo>
                  <a:lnTo>
                    <a:pt x="393859" y="16669"/>
                  </a:lnTo>
                  <a:close/>
                  <a:moveTo>
                    <a:pt x="430054" y="16669"/>
                  </a:moveTo>
                  <a:cubicBezTo>
                    <a:pt x="414814" y="30004"/>
                    <a:pt x="428149" y="22384"/>
                    <a:pt x="424339" y="35719"/>
                  </a:cubicBezTo>
                  <a:cubicBezTo>
                    <a:pt x="435769" y="39529"/>
                    <a:pt x="430054" y="22384"/>
                    <a:pt x="430054" y="16669"/>
                  </a:cubicBezTo>
                  <a:lnTo>
                    <a:pt x="430054" y="16669"/>
                  </a:lnTo>
                  <a:lnTo>
                    <a:pt x="430054" y="16669"/>
                  </a:lnTo>
                  <a:lnTo>
                    <a:pt x="430054" y="16669"/>
                  </a:lnTo>
                  <a:close/>
                  <a:moveTo>
                    <a:pt x="82391" y="10954"/>
                  </a:moveTo>
                  <a:lnTo>
                    <a:pt x="82391" y="22384"/>
                  </a:lnTo>
                  <a:lnTo>
                    <a:pt x="76676" y="22384"/>
                  </a:lnTo>
                  <a:lnTo>
                    <a:pt x="76676" y="10954"/>
                  </a:lnTo>
                  <a:lnTo>
                    <a:pt x="82391" y="10954"/>
                  </a:lnTo>
                  <a:lnTo>
                    <a:pt x="82391" y="10954"/>
                  </a:lnTo>
                  <a:lnTo>
                    <a:pt x="82391" y="10954"/>
                  </a:lnTo>
                  <a:lnTo>
                    <a:pt x="82391" y="10954"/>
                  </a:lnTo>
                  <a:close/>
                  <a:moveTo>
                    <a:pt x="424339" y="10954"/>
                  </a:moveTo>
                  <a:cubicBezTo>
                    <a:pt x="403384" y="14764"/>
                    <a:pt x="407194" y="7144"/>
                    <a:pt x="399574" y="22384"/>
                  </a:cubicBezTo>
                  <a:cubicBezTo>
                    <a:pt x="418624" y="20479"/>
                    <a:pt x="414814" y="22384"/>
                    <a:pt x="424339" y="10954"/>
                  </a:cubicBezTo>
                  <a:lnTo>
                    <a:pt x="424339" y="10954"/>
                  </a:lnTo>
                  <a:lnTo>
                    <a:pt x="424339" y="10954"/>
                  </a:lnTo>
                  <a:lnTo>
                    <a:pt x="424339" y="10954"/>
                  </a:lnTo>
                  <a:close/>
                  <a:moveTo>
                    <a:pt x="971074" y="10954"/>
                  </a:moveTo>
                  <a:lnTo>
                    <a:pt x="971074" y="22384"/>
                  </a:lnTo>
                  <a:lnTo>
                    <a:pt x="965359" y="22384"/>
                  </a:lnTo>
                  <a:lnTo>
                    <a:pt x="965359" y="10954"/>
                  </a:lnTo>
                  <a:lnTo>
                    <a:pt x="971074" y="10954"/>
                  </a:lnTo>
                  <a:lnTo>
                    <a:pt x="971074" y="10954"/>
                  </a:lnTo>
                  <a:lnTo>
                    <a:pt x="971074" y="10954"/>
                  </a:lnTo>
                  <a:lnTo>
                    <a:pt x="971074" y="10954"/>
                  </a:lnTo>
                  <a:close/>
                  <a:moveTo>
                    <a:pt x="1380649" y="10954"/>
                  </a:moveTo>
                  <a:cubicBezTo>
                    <a:pt x="1374934" y="16669"/>
                    <a:pt x="1378744" y="12859"/>
                    <a:pt x="1369219" y="16669"/>
                  </a:cubicBezTo>
                  <a:cubicBezTo>
                    <a:pt x="1374934" y="12859"/>
                    <a:pt x="1369219" y="14764"/>
                    <a:pt x="1380649" y="10954"/>
                  </a:cubicBezTo>
                  <a:lnTo>
                    <a:pt x="1380649" y="10954"/>
                  </a:lnTo>
                  <a:lnTo>
                    <a:pt x="1380649" y="10954"/>
                  </a:lnTo>
                  <a:lnTo>
                    <a:pt x="138064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97174F69-F387-4F4D-84A7-8F12A3A765EC}"/>
                </a:ext>
              </a:extLst>
            </p:cNvPr>
            <p:cNvSpPr/>
            <p:nvPr/>
          </p:nvSpPr>
          <p:spPr>
            <a:xfrm>
              <a:off x="2252186" y="4812467"/>
              <a:ext cx="2209800" cy="66675"/>
            </a:xfrm>
            <a:custGeom>
              <a:avLst/>
              <a:gdLst>
                <a:gd name="connsiteX0" fmla="*/ 2160746 w 2209800"/>
                <a:gd name="connsiteY0" fmla="*/ 9049 h 66675"/>
                <a:gd name="connsiteX1" fmla="*/ 2160746 w 2209800"/>
                <a:gd name="connsiteY1" fmla="*/ 18574 h 66675"/>
                <a:gd name="connsiteX2" fmla="*/ 2197894 w 2209800"/>
                <a:gd name="connsiteY2" fmla="*/ 18574 h 66675"/>
                <a:gd name="connsiteX3" fmla="*/ 2201704 w 2209800"/>
                <a:gd name="connsiteY3" fmla="*/ 9049 h 66675"/>
                <a:gd name="connsiteX4" fmla="*/ 2160746 w 2209800"/>
                <a:gd name="connsiteY4" fmla="*/ 9049 h 66675"/>
                <a:gd name="connsiteX5" fmla="*/ 2160746 w 2209800"/>
                <a:gd name="connsiteY5" fmla="*/ 9049 h 66675"/>
                <a:gd name="connsiteX6" fmla="*/ 2160746 w 2209800"/>
                <a:gd name="connsiteY6" fmla="*/ 9049 h 66675"/>
                <a:gd name="connsiteX7" fmla="*/ 2160746 w 2209800"/>
                <a:gd name="connsiteY7" fmla="*/ 9049 h 66675"/>
                <a:gd name="connsiteX8" fmla="*/ 2140744 w 2209800"/>
                <a:gd name="connsiteY8" fmla="*/ 9049 h 66675"/>
                <a:gd name="connsiteX9" fmla="*/ 2140744 w 2209800"/>
                <a:gd name="connsiteY9" fmla="*/ 12859 h 66675"/>
                <a:gd name="connsiteX10" fmla="*/ 2146459 w 2209800"/>
                <a:gd name="connsiteY10" fmla="*/ 12859 h 66675"/>
                <a:gd name="connsiteX11" fmla="*/ 2146459 w 2209800"/>
                <a:gd name="connsiteY11" fmla="*/ 9049 h 66675"/>
                <a:gd name="connsiteX12" fmla="*/ 2140744 w 2209800"/>
                <a:gd name="connsiteY12" fmla="*/ 9049 h 66675"/>
                <a:gd name="connsiteX13" fmla="*/ 2140744 w 2209800"/>
                <a:gd name="connsiteY13" fmla="*/ 9049 h 66675"/>
                <a:gd name="connsiteX14" fmla="*/ 2140744 w 2209800"/>
                <a:gd name="connsiteY14" fmla="*/ 9049 h 66675"/>
                <a:gd name="connsiteX15" fmla="*/ 2140744 w 2209800"/>
                <a:gd name="connsiteY15" fmla="*/ 9049 h 66675"/>
                <a:gd name="connsiteX16" fmla="*/ 1976914 w 2209800"/>
                <a:gd name="connsiteY16" fmla="*/ 9049 h 66675"/>
                <a:gd name="connsiteX17" fmla="*/ 1984534 w 2209800"/>
                <a:gd name="connsiteY17" fmla="*/ 12859 h 66675"/>
                <a:gd name="connsiteX18" fmla="*/ 1984534 w 2209800"/>
                <a:gd name="connsiteY18" fmla="*/ 9049 h 66675"/>
                <a:gd name="connsiteX19" fmla="*/ 1976914 w 2209800"/>
                <a:gd name="connsiteY19" fmla="*/ 9049 h 66675"/>
                <a:gd name="connsiteX20" fmla="*/ 1976914 w 2209800"/>
                <a:gd name="connsiteY20" fmla="*/ 9049 h 66675"/>
                <a:gd name="connsiteX21" fmla="*/ 1976914 w 2209800"/>
                <a:gd name="connsiteY21" fmla="*/ 9049 h 66675"/>
                <a:gd name="connsiteX22" fmla="*/ 1976914 w 2209800"/>
                <a:gd name="connsiteY22" fmla="*/ 9049 h 66675"/>
                <a:gd name="connsiteX23" fmla="*/ 1948339 w 2209800"/>
                <a:gd name="connsiteY23" fmla="*/ 9049 h 66675"/>
                <a:gd name="connsiteX24" fmla="*/ 1946434 w 2209800"/>
                <a:gd name="connsiteY24" fmla="*/ 9049 h 66675"/>
                <a:gd name="connsiteX25" fmla="*/ 1942624 w 2209800"/>
                <a:gd name="connsiteY25" fmla="*/ 18574 h 66675"/>
                <a:gd name="connsiteX26" fmla="*/ 1948339 w 2209800"/>
                <a:gd name="connsiteY26" fmla="*/ 18574 h 66675"/>
                <a:gd name="connsiteX27" fmla="*/ 1948339 w 2209800"/>
                <a:gd name="connsiteY27" fmla="*/ 24289 h 66675"/>
                <a:gd name="connsiteX28" fmla="*/ 1959769 w 2209800"/>
                <a:gd name="connsiteY28" fmla="*/ 9049 h 66675"/>
                <a:gd name="connsiteX29" fmla="*/ 1948339 w 2209800"/>
                <a:gd name="connsiteY29" fmla="*/ 9049 h 66675"/>
                <a:gd name="connsiteX30" fmla="*/ 1948339 w 2209800"/>
                <a:gd name="connsiteY30" fmla="*/ 9049 h 66675"/>
                <a:gd name="connsiteX31" fmla="*/ 1948339 w 2209800"/>
                <a:gd name="connsiteY31" fmla="*/ 9049 h 66675"/>
                <a:gd name="connsiteX32" fmla="*/ 1948339 w 2209800"/>
                <a:gd name="connsiteY32" fmla="*/ 9049 h 66675"/>
                <a:gd name="connsiteX33" fmla="*/ 1503521 w 2209800"/>
                <a:gd name="connsiteY33" fmla="*/ 9049 h 66675"/>
                <a:gd name="connsiteX34" fmla="*/ 1507331 w 2209800"/>
                <a:gd name="connsiteY34" fmla="*/ 12859 h 66675"/>
                <a:gd name="connsiteX35" fmla="*/ 1414939 w 2209800"/>
                <a:gd name="connsiteY35" fmla="*/ 49054 h 66675"/>
                <a:gd name="connsiteX36" fmla="*/ 1291114 w 2209800"/>
                <a:gd name="connsiteY36" fmla="*/ 9049 h 66675"/>
                <a:gd name="connsiteX37" fmla="*/ 1234916 w 2209800"/>
                <a:gd name="connsiteY37" fmla="*/ 9049 h 66675"/>
                <a:gd name="connsiteX38" fmla="*/ 1159669 w 2209800"/>
                <a:gd name="connsiteY38" fmla="*/ 24289 h 66675"/>
                <a:gd name="connsiteX39" fmla="*/ 1163479 w 2209800"/>
                <a:gd name="connsiteY39" fmla="*/ 60484 h 66675"/>
                <a:gd name="connsiteX40" fmla="*/ 1215866 w 2209800"/>
                <a:gd name="connsiteY40" fmla="*/ 60484 h 66675"/>
                <a:gd name="connsiteX41" fmla="*/ 1258729 w 2209800"/>
                <a:gd name="connsiteY41" fmla="*/ 60484 h 66675"/>
                <a:gd name="connsiteX42" fmla="*/ 1482566 w 2209800"/>
                <a:gd name="connsiteY42" fmla="*/ 60484 h 66675"/>
                <a:gd name="connsiteX43" fmla="*/ 1527334 w 2209800"/>
                <a:gd name="connsiteY43" fmla="*/ 43339 h 66675"/>
                <a:gd name="connsiteX44" fmla="*/ 1538764 w 2209800"/>
                <a:gd name="connsiteY44" fmla="*/ 43339 h 66675"/>
                <a:gd name="connsiteX45" fmla="*/ 1538764 w 2209800"/>
                <a:gd name="connsiteY45" fmla="*/ 49054 h 66675"/>
                <a:gd name="connsiteX46" fmla="*/ 1513999 w 2209800"/>
                <a:gd name="connsiteY46" fmla="*/ 49054 h 66675"/>
                <a:gd name="connsiteX47" fmla="*/ 1513999 w 2209800"/>
                <a:gd name="connsiteY47" fmla="*/ 54769 h 66675"/>
                <a:gd name="connsiteX48" fmla="*/ 1558766 w 2209800"/>
                <a:gd name="connsiteY48" fmla="*/ 60484 h 66675"/>
                <a:gd name="connsiteX49" fmla="*/ 1701641 w 2209800"/>
                <a:gd name="connsiteY49" fmla="*/ 60484 h 66675"/>
                <a:gd name="connsiteX50" fmla="*/ 1537811 w 2209800"/>
                <a:gd name="connsiteY50" fmla="*/ 8096 h 66675"/>
                <a:gd name="connsiteX51" fmla="*/ 1503521 w 2209800"/>
                <a:gd name="connsiteY51" fmla="*/ 8096 h 66675"/>
                <a:gd name="connsiteX52" fmla="*/ 1503521 w 2209800"/>
                <a:gd name="connsiteY52" fmla="*/ 9049 h 66675"/>
                <a:gd name="connsiteX53" fmla="*/ 1503521 w 2209800"/>
                <a:gd name="connsiteY53" fmla="*/ 9049 h 66675"/>
                <a:gd name="connsiteX54" fmla="*/ 1503521 w 2209800"/>
                <a:gd name="connsiteY54" fmla="*/ 9049 h 66675"/>
                <a:gd name="connsiteX55" fmla="*/ 1090136 w 2209800"/>
                <a:gd name="connsiteY55" fmla="*/ 9049 h 66675"/>
                <a:gd name="connsiteX56" fmla="*/ 1097756 w 2209800"/>
                <a:gd name="connsiteY56" fmla="*/ 12859 h 66675"/>
                <a:gd name="connsiteX57" fmla="*/ 1097756 w 2209800"/>
                <a:gd name="connsiteY57" fmla="*/ 18574 h 66675"/>
                <a:gd name="connsiteX58" fmla="*/ 1078706 w 2209800"/>
                <a:gd name="connsiteY58" fmla="*/ 30004 h 66675"/>
                <a:gd name="connsiteX59" fmla="*/ 1093946 w 2209800"/>
                <a:gd name="connsiteY59" fmla="*/ 60484 h 66675"/>
                <a:gd name="connsiteX60" fmla="*/ 1142524 w 2209800"/>
                <a:gd name="connsiteY60" fmla="*/ 60484 h 66675"/>
                <a:gd name="connsiteX61" fmla="*/ 1134904 w 2209800"/>
                <a:gd name="connsiteY61" fmla="*/ 24289 h 66675"/>
                <a:gd name="connsiteX62" fmla="*/ 1115854 w 2209800"/>
                <a:gd name="connsiteY62" fmla="*/ 24289 h 66675"/>
                <a:gd name="connsiteX63" fmla="*/ 1110139 w 2209800"/>
                <a:gd name="connsiteY63" fmla="*/ 30004 h 66675"/>
                <a:gd name="connsiteX64" fmla="*/ 1104424 w 2209800"/>
                <a:gd name="connsiteY64" fmla="*/ 30004 h 66675"/>
                <a:gd name="connsiteX65" fmla="*/ 1123474 w 2209800"/>
                <a:gd name="connsiteY65" fmla="*/ 10954 h 66675"/>
                <a:gd name="connsiteX66" fmla="*/ 1110139 w 2209800"/>
                <a:gd name="connsiteY66" fmla="*/ 7144 h 66675"/>
                <a:gd name="connsiteX67" fmla="*/ 1090136 w 2209800"/>
                <a:gd name="connsiteY67" fmla="*/ 9049 h 66675"/>
                <a:gd name="connsiteX68" fmla="*/ 1090136 w 2209800"/>
                <a:gd name="connsiteY68" fmla="*/ 9049 h 66675"/>
                <a:gd name="connsiteX69" fmla="*/ 1090136 w 2209800"/>
                <a:gd name="connsiteY69" fmla="*/ 9049 h 66675"/>
                <a:gd name="connsiteX70" fmla="*/ 1090136 w 2209800"/>
                <a:gd name="connsiteY70" fmla="*/ 9049 h 66675"/>
                <a:gd name="connsiteX71" fmla="*/ 1018699 w 2209800"/>
                <a:gd name="connsiteY71" fmla="*/ 9049 h 66675"/>
                <a:gd name="connsiteX72" fmla="*/ 1016794 w 2209800"/>
                <a:gd name="connsiteY72" fmla="*/ 12859 h 66675"/>
                <a:gd name="connsiteX73" fmla="*/ 1018699 w 2209800"/>
                <a:gd name="connsiteY73" fmla="*/ 9049 h 66675"/>
                <a:gd name="connsiteX74" fmla="*/ 981551 w 2209800"/>
                <a:gd name="connsiteY74" fmla="*/ 9049 h 66675"/>
                <a:gd name="connsiteX75" fmla="*/ 940594 w 2209800"/>
                <a:gd name="connsiteY75" fmla="*/ 61436 h 66675"/>
                <a:gd name="connsiteX76" fmla="*/ 992981 w 2209800"/>
                <a:gd name="connsiteY76" fmla="*/ 61436 h 66675"/>
                <a:gd name="connsiteX77" fmla="*/ 992981 w 2209800"/>
                <a:gd name="connsiteY77" fmla="*/ 50006 h 66675"/>
                <a:gd name="connsiteX78" fmla="*/ 1017746 w 2209800"/>
                <a:gd name="connsiteY78" fmla="*/ 50006 h 66675"/>
                <a:gd name="connsiteX79" fmla="*/ 1017746 w 2209800"/>
                <a:gd name="connsiteY79" fmla="*/ 30956 h 66675"/>
                <a:gd name="connsiteX80" fmla="*/ 1073944 w 2209800"/>
                <a:gd name="connsiteY80" fmla="*/ 25241 h 66675"/>
                <a:gd name="connsiteX81" fmla="*/ 1079659 w 2209800"/>
                <a:gd name="connsiteY81" fmla="*/ 13811 h 66675"/>
                <a:gd name="connsiteX82" fmla="*/ 1068229 w 2209800"/>
                <a:gd name="connsiteY82" fmla="*/ 13811 h 66675"/>
                <a:gd name="connsiteX83" fmla="*/ 1062514 w 2209800"/>
                <a:gd name="connsiteY83" fmla="*/ 19526 h 66675"/>
                <a:gd name="connsiteX84" fmla="*/ 1072039 w 2209800"/>
                <a:gd name="connsiteY84" fmla="*/ 10001 h 66675"/>
                <a:gd name="connsiteX85" fmla="*/ 1018699 w 2209800"/>
                <a:gd name="connsiteY85" fmla="*/ 10001 h 66675"/>
                <a:gd name="connsiteX86" fmla="*/ 1018699 w 2209800"/>
                <a:gd name="connsiteY86" fmla="*/ 9049 h 66675"/>
                <a:gd name="connsiteX87" fmla="*/ 1018699 w 2209800"/>
                <a:gd name="connsiteY87" fmla="*/ 9049 h 66675"/>
                <a:gd name="connsiteX88" fmla="*/ 1018699 w 2209800"/>
                <a:gd name="connsiteY88" fmla="*/ 9049 h 66675"/>
                <a:gd name="connsiteX89" fmla="*/ 873919 w 2209800"/>
                <a:gd name="connsiteY89" fmla="*/ 9049 h 66675"/>
                <a:gd name="connsiteX90" fmla="*/ 873919 w 2209800"/>
                <a:gd name="connsiteY90" fmla="*/ 12859 h 66675"/>
                <a:gd name="connsiteX91" fmla="*/ 875824 w 2209800"/>
                <a:gd name="connsiteY91" fmla="*/ 9049 h 66675"/>
                <a:gd name="connsiteX92" fmla="*/ 873919 w 2209800"/>
                <a:gd name="connsiteY92" fmla="*/ 9049 h 66675"/>
                <a:gd name="connsiteX93" fmla="*/ 873919 w 2209800"/>
                <a:gd name="connsiteY93" fmla="*/ 9049 h 66675"/>
                <a:gd name="connsiteX94" fmla="*/ 873919 w 2209800"/>
                <a:gd name="connsiteY94" fmla="*/ 9049 h 66675"/>
                <a:gd name="connsiteX95" fmla="*/ 873919 w 2209800"/>
                <a:gd name="connsiteY95" fmla="*/ 9049 h 66675"/>
                <a:gd name="connsiteX96" fmla="*/ 842486 w 2209800"/>
                <a:gd name="connsiteY96" fmla="*/ 9049 h 66675"/>
                <a:gd name="connsiteX97" fmla="*/ 855821 w 2209800"/>
                <a:gd name="connsiteY97" fmla="*/ 24289 h 66675"/>
                <a:gd name="connsiteX98" fmla="*/ 859631 w 2209800"/>
                <a:gd name="connsiteY98" fmla="*/ 9049 h 66675"/>
                <a:gd name="connsiteX99" fmla="*/ 842486 w 2209800"/>
                <a:gd name="connsiteY99" fmla="*/ 9049 h 66675"/>
                <a:gd name="connsiteX100" fmla="*/ 842486 w 2209800"/>
                <a:gd name="connsiteY100" fmla="*/ 9049 h 66675"/>
                <a:gd name="connsiteX101" fmla="*/ 842486 w 2209800"/>
                <a:gd name="connsiteY101" fmla="*/ 9049 h 66675"/>
                <a:gd name="connsiteX102" fmla="*/ 842486 w 2209800"/>
                <a:gd name="connsiteY102" fmla="*/ 9049 h 66675"/>
                <a:gd name="connsiteX103" fmla="*/ 791051 w 2209800"/>
                <a:gd name="connsiteY103" fmla="*/ 9049 h 66675"/>
                <a:gd name="connsiteX104" fmla="*/ 781526 w 2209800"/>
                <a:gd name="connsiteY104" fmla="*/ 12859 h 66675"/>
                <a:gd name="connsiteX105" fmla="*/ 781526 w 2209800"/>
                <a:gd name="connsiteY105" fmla="*/ 18574 h 66675"/>
                <a:gd name="connsiteX106" fmla="*/ 800576 w 2209800"/>
                <a:gd name="connsiteY106" fmla="*/ 18574 h 66675"/>
                <a:gd name="connsiteX107" fmla="*/ 800576 w 2209800"/>
                <a:gd name="connsiteY107" fmla="*/ 9049 h 66675"/>
                <a:gd name="connsiteX108" fmla="*/ 791051 w 2209800"/>
                <a:gd name="connsiteY108" fmla="*/ 9049 h 66675"/>
                <a:gd name="connsiteX109" fmla="*/ 791051 w 2209800"/>
                <a:gd name="connsiteY109" fmla="*/ 9049 h 66675"/>
                <a:gd name="connsiteX110" fmla="*/ 791051 w 2209800"/>
                <a:gd name="connsiteY110" fmla="*/ 9049 h 66675"/>
                <a:gd name="connsiteX111" fmla="*/ 791051 w 2209800"/>
                <a:gd name="connsiteY111" fmla="*/ 9049 h 66675"/>
                <a:gd name="connsiteX112" fmla="*/ 458629 w 2209800"/>
                <a:gd name="connsiteY112" fmla="*/ 9049 h 66675"/>
                <a:gd name="connsiteX113" fmla="*/ 466249 w 2209800"/>
                <a:gd name="connsiteY113" fmla="*/ 43339 h 66675"/>
                <a:gd name="connsiteX114" fmla="*/ 477679 w 2209800"/>
                <a:gd name="connsiteY114" fmla="*/ 54769 h 66675"/>
                <a:gd name="connsiteX115" fmla="*/ 545306 w 2209800"/>
                <a:gd name="connsiteY115" fmla="*/ 30004 h 66675"/>
                <a:gd name="connsiteX116" fmla="*/ 541496 w 2209800"/>
                <a:gd name="connsiteY116" fmla="*/ 9049 h 66675"/>
                <a:gd name="connsiteX117" fmla="*/ 458629 w 2209800"/>
                <a:gd name="connsiteY117" fmla="*/ 9049 h 66675"/>
                <a:gd name="connsiteX118" fmla="*/ 458629 w 2209800"/>
                <a:gd name="connsiteY118" fmla="*/ 9049 h 66675"/>
                <a:gd name="connsiteX119" fmla="*/ 458629 w 2209800"/>
                <a:gd name="connsiteY119" fmla="*/ 9049 h 66675"/>
                <a:gd name="connsiteX120" fmla="*/ 458629 w 2209800"/>
                <a:gd name="connsiteY120" fmla="*/ 9049 h 66675"/>
                <a:gd name="connsiteX121" fmla="*/ 305276 w 2209800"/>
                <a:gd name="connsiteY121" fmla="*/ 9049 h 66675"/>
                <a:gd name="connsiteX122" fmla="*/ 309086 w 2209800"/>
                <a:gd name="connsiteY122" fmla="*/ 12859 h 66675"/>
                <a:gd name="connsiteX123" fmla="*/ 309086 w 2209800"/>
                <a:gd name="connsiteY123" fmla="*/ 18574 h 66675"/>
                <a:gd name="connsiteX124" fmla="*/ 314801 w 2209800"/>
                <a:gd name="connsiteY124" fmla="*/ 9049 h 66675"/>
                <a:gd name="connsiteX125" fmla="*/ 305276 w 2209800"/>
                <a:gd name="connsiteY125" fmla="*/ 9049 h 66675"/>
                <a:gd name="connsiteX126" fmla="*/ 305276 w 2209800"/>
                <a:gd name="connsiteY126" fmla="*/ 9049 h 66675"/>
                <a:gd name="connsiteX127" fmla="*/ 305276 w 2209800"/>
                <a:gd name="connsiteY127" fmla="*/ 9049 h 66675"/>
                <a:gd name="connsiteX128" fmla="*/ 305276 w 2209800"/>
                <a:gd name="connsiteY128" fmla="*/ 9049 h 66675"/>
                <a:gd name="connsiteX129" fmla="*/ 120491 w 2209800"/>
                <a:gd name="connsiteY129" fmla="*/ 9049 h 66675"/>
                <a:gd name="connsiteX130" fmla="*/ 112871 w 2209800"/>
                <a:gd name="connsiteY130" fmla="*/ 12859 h 66675"/>
                <a:gd name="connsiteX131" fmla="*/ 116681 w 2209800"/>
                <a:gd name="connsiteY131" fmla="*/ 9049 h 66675"/>
                <a:gd name="connsiteX132" fmla="*/ 24289 w 2209800"/>
                <a:gd name="connsiteY132" fmla="*/ 9049 h 66675"/>
                <a:gd name="connsiteX133" fmla="*/ 7144 w 2209800"/>
                <a:gd name="connsiteY133" fmla="*/ 61436 h 66675"/>
                <a:gd name="connsiteX134" fmla="*/ 179546 w 2209800"/>
                <a:gd name="connsiteY134" fmla="*/ 61436 h 66675"/>
                <a:gd name="connsiteX135" fmla="*/ 177641 w 2209800"/>
                <a:gd name="connsiteY135" fmla="*/ 9049 h 66675"/>
                <a:gd name="connsiteX136" fmla="*/ 120491 w 2209800"/>
                <a:gd name="connsiteY136" fmla="*/ 9049 h 66675"/>
                <a:gd name="connsiteX137" fmla="*/ 120491 w 2209800"/>
                <a:gd name="connsiteY137" fmla="*/ 9049 h 66675"/>
                <a:gd name="connsiteX138" fmla="*/ 120491 w 2209800"/>
                <a:gd name="connsiteY138" fmla="*/ 9049 h 66675"/>
                <a:gd name="connsiteX139" fmla="*/ 120491 w 2209800"/>
                <a:gd name="connsiteY139" fmla="*/ 9049 h 66675"/>
                <a:gd name="connsiteX140" fmla="*/ 1992154 w 2209800"/>
                <a:gd name="connsiteY140" fmla="*/ 61436 h 66675"/>
                <a:gd name="connsiteX141" fmla="*/ 1997869 w 2209800"/>
                <a:gd name="connsiteY141" fmla="*/ 38576 h 66675"/>
                <a:gd name="connsiteX142" fmla="*/ 1978819 w 2209800"/>
                <a:gd name="connsiteY142" fmla="*/ 38576 h 66675"/>
                <a:gd name="connsiteX143" fmla="*/ 1969294 w 2209800"/>
                <a:gd name="connsiteY143" fmla="*/ 61436 h 66675"/>
                <a:gd name="connsiteX144" fmla="*/ 1992154 w 2209800"/>
                <a:gd name="connsiteY144" fmla="*/ 61436 h 66675"/>
                <a:gd name="connsiteX145" fmla="*/ 1992154 w 2209800"/>
                <a:gd name="connsiteY145" fmla="*/ 61436 h 66675"/>
                <a:gd name="connsiteX146" fmla="*/ 1992154 w 2209800"/>
                <a:gd name="connsiteY146" fmla="*/ 61436 h 66675"/>
                <a:gd name="connsiteX147" fmla="*/ 1992154 w 2209800"/>
                <a:gd name="connsiteY147" fmla="*/ 61436 h 66675"/>
                <a:gd name="connsiteX148" fmla="*/ 1741646 w 2209800"/>
                <a:gd name="connsiteY148" fmla="*/ 61436 h 66675"/>
                <a:gd name="connsiteX149" fmla="*/ 1739741 w 2209800"/>
                <a:gd name="connsiteY149" fmla="*/ 55721 h 66675"/>
                <a:gd name="connsiteX150" fmla="*/ 1720691 w 2209800"/>
                <a:gd name="connsiteY150" fmla="*/ 50006 h 66675"/>
                <a:gd name="connsiteX151" fmla="*/ 1714976 w 2209800"/>
                <a:gd name="connsiteY151" fmla="*/ 55721 h 66675"/>
                <a:gd name="connsiteX152" fmla="*/ 1716881 w 2209800"/>
                <a:gd name="connsiteY152" fmla="*/ 61436 h 66675"/>
                <a:gd name="connsiteX153" fmla="*/ 1741646 w 2209800"/>
                <a:gd name="connsiteY153" fmla="*/ 61436 h 66675"/>
                <a:gd name="connsiteX154" fmla="*/ 1741646 w 2209800"/>
                <a:gd name="connsiteY154" fmla="*/ 61436 h 66675"/>
                <a:gd name="connsiteX155" fmla="*/ 1741646 w 2209800"/>
                <a:gd name="connsiteY155" fmla="*/ 61436 h 66675"/>
                <a:gd name="connsiteX156" fmla="*/ 1741646 w 2209800"/>
                <a:gd name="connsiteY156" fmla="*/ 61436 h 66675"/>
                <a:gd name="connsiteX157" fmla="*/ 898684 w 2209800"/>
                <a:gd name="connsiteY157" fmla="*/ 61436 h 66675"/>
                <a:gd name="connsiteX158" fmla="*/ 898684 w 2209800"/>
                <a:gd name="connsiteY158" fmla="*/ 55721 h 66675"/>
                <a:gd name="connsiteX159" fmla="*/ 892969 w 2209800"/>
                <a:gd name="connsiteY159" fmla="*/ 44291 h 66675"/>
                <a:gd name="connsiteX160" fmla="*/ 868204 w 2209800"/>
                <a:gd name="connsiteY160" fmla="*/ 32861 h 66675"/>
                <a:gd name="connsiteX161" fmla="*/ 862489 w 2209800"/>
                <a:gd name="connsiteY161" fmla="*/ 38576 h 66675"/>
                <a:gd name="connsiteX162" fmla="*/ 868204 w 2209800"/>
                <a:gd name="connsiteY162" fmla="*/ 19526 h 66675"/>
                <a:gd name="connsiteX163" fmla="*/ 849154 w 2209800"/>
                <a:gd name="connsiteY163" fmla="*/ 38576 h 66675"/>
                <a:gd name="connsiteX164" fmla="*/ 893921 w 2209800"/>
                <a:gd name="connsiteY164" fmla="*/ 61436 h 66675"/>
                <a:gd name="connsiteX165" fmla="*/ 898684 w 2209800"/>
                <a:gd name="connsiteY165" fmla="*/ 61436 h 66675"/>
                <a:gd name="connsiteX166" fmla="*/ 898684 w 2209800"/>
                <a:gd name="connsiteY166" fmla="*/ 61436 h 66675"/>
                <a:gd name="connsiteX167" fmla="*/ 898684 w 2209800"/>
                <a:gd name="connsiteY167" fmla="*/ 61436 h 66675"/>
                <a:gd name="connsiteX168" fmla="*/ 898684 w 2209800"/>
                <a:gd name="connsiteY168" fmla="*/ 61436 h 66675"/>
                <a:gd name="connsiteX169" fmla="*/ 800576 w 2209800"/>
                <a:gd name="connsiteY169" fmla="*/ 61436 h 66675"/>
                <a:gd name="connsiteX170" fmla="*/ 800576 w 2209800"/>
                <a:gd name="connsiteY170" fmla="*/ 50006 h 66675"/>
                <a:gd name="connsiteX171" fmla="*/ 789146 w 2209800"/>
                <a:gd name="connsiteY171" fmla="*/ 50006 h 66675"/>
                <a:gd name="connsiteX172" fmla="*/ 789146 w 2209800"/>
                <a:gd name="connsiteY172" fmla="*/ 61436 h 66675"/>
                <a:gd name="connsiteX173" fmla="*/ 800576 w 2209800"/>
                <a:gd name="connsiteY173" fmla="*/ 61436 h 66675"/>
                <a:gd name="connsiteX174" fmla="*/ 800576 w 2209800"/>
                <a:gd name="connsiteY174" fmla="*/ 61436 h 66675"/>
                <a:gd name="connsiteX175" fmla="*/ 800576 w 2209800"/>
                <a:gd name="connsiteY175" fmla="*/ 61436 h 66675"/>
                <a:gd name="connsiteX176" fmla="*/ 800576 w 2209800"/>
                <a:gd name="connsiteY176" fmla="*/ 61436 h 66675"/>
                <a:gd name="connsiteX177" fmla="*/ 717709 w 2209800"/>
                <a:gd name="connsiteY177" fmla="*/ 61436 h 66675"/>
                <a:gd name="connsiteX178" fmla="*/ 719614 w 2209800"/>
                <a:gd name="connsiteY178" fmla="*/ 55721 h 66675"/>
                <a:gd name="connsiteX179" fmla="*/ 694849 w 2209800"/>
                <a:gd name="connsiteY179" fmla="*/ 50006 h 66675"/>
                <a:gd name="connsiteX180" fmla="*/ 689134 w 2209800"/>
                <a:gd name="connsiteY180" fmla="*/ 61436 h 66675"/>
                <a:gd name="connsiteX181" fmla="*/ 717709 w 2209800"/>
                <a:gd name="connsiteY181" fmla="*/ 61436 h 66675"/>
                <a:gd name="connsiteX182" fmla="*/ 717709 w 2209800"/>
                <a:gd name="connsiteY182" fmla="*/ 61436 h 66675"/>
                <a:gd name="connsiteX183" fmla="*/ 717709 w 2209800"/>
                <a:gd name="connsiteY183" fmla="*/ 61436 h 66675"/>
                <a:gd name="connsiteX184" fmla="*/ 717709 w 2209800"/>
                <a:gd name="connsiteY184" fmla="*/ 61436 h 66675"/>
                <a:gd name="connsiteX185" fmla="*/ 676751 w 2209800"/>
                <a:gd name="connsiteY185" fmla="*/ 61436 h 66675"/>
                <a:gd name="connsiteX186" fmla="*/ 682466 w 2209800"/>
                <a:gd name="connsiteY186" fmla="*/ 50006 h 66675"/>
                <a:gd name="connsiteX187" fmla="*/ 645319 w 2209800"/>
                <a:gd name="connsiteY187" fmla="*/ 30956 h 66675"/>
                <a:gd name="connsiteX188" fmla="*/ 651034 w 2209800"/>
                <a:gd name="connsiteY188" fmla="*/ 61436 h 66675"/>
                <a:gd name="connsiteX189" fmla="*/ 676751 w 2209800"/>
                <a:gd name="connsiteY189" fmla="*/ 61436 h 66675"/>
                <a:gd name="connsiteX190" fmla="*/ 676751 w 2209800"/>
                <a:gd name="connsiteY190" fmla="*/ 61436 h 66675"/>
                <a:gd name="connsiteX191" fmla="*/ 676751 w 2209800"/>
                <a:gd name="connsiteY191" fmla="*/ 61436 h 66675"/>
                <a:gd name="connsiteX192" fmla="*/ 676751 w 2209800"/>
                <a:gd name="connsiteY192" fmla="*/ 61436 h 66675"/>
                <a:gd name="connsiteX193" fmla="*/ 573881 w 2209800"/>
                <a:gd name="connsiteY193" fmla="*/ 61436 h 66675"/>
                <a:gd name="connsiteX194" fmla="*/ 587216 w 2209800"/>
                <a:gd name="connsiteY194" fmla="*/ 25241 h 66675"/>
                <a:gd name="connsiteX195" fmla="*/ 568166 w 2209800"/>
                <a:gd name="connsiteY195" fmla="*/ 25241 h 66675"/>
                <a:gd name="connsiteX196" fmla="*/ 543401 w 2209800"/>
                <a:gd name="connsiteY196" fmla="*/ 55721 h 66675"/>
                <a:gd name="connsiteX197" fmla="*/ 528161 w 2209800"/>
                <a:gd name="connsiteY197" fmla="*/ 61436 h 66675"/>
                <a:gd name="connsiteX198" fmla="*/ 573881 w 2209800"/>
                <a:gd name="connsiteY198" fmla="*/ 61436 h 66675"/>
                <a:gd name="connsiteX199" fmla="*/ 573881 w 2209800"/>
                <a:gd name="connsiteY199" fmla="*/ 61436 h 66675"/>
                <a:gd name="connsiteX200" fmla="*/ 573881 w 2209800"/>
                <a:gd name="connsiteY200" fmla="*/ 61436 h 66675"/>
                <a:gd name="connsiteX201" fmla="*/ 573881 w 2209800"/>
                <a:gd name="connsiteY201" fmla="*/ 61436 h 66675"/>
                <a:gd name="connsiteX202" fmla="*/ 520541 w 2209800"/>
                <a:gd name="connsiteY202" fmla="*/ 61436 h 66675"/>
                <a:gd name="connsiteX203" fmla="*/ 520541 w 2209800"/>
                <a:gd name="connsiteY203" fmla="*/ 38576 h 66675"/>
                <a:gd name="connsiteX204" fmla="*/ 514826 w 2209800"/>
                <a:gd name="connsiteY204" fmla="*/ 38576 h 66675"/>
                <a:gd name="connsiteX205" fmla="*/ 514826 w 2209800"/>
                <a:gd name="connsiteY205" fmla="*/ 44291 h 66675"/>
                <a:gd name="connsiteX206" fmla="*/ 486251 w 2209800"/>
                <a:gd name="connsiteY206" fmla="*/ 61436 h 66675"/>
                <a:gd name="connsiteX207" fmla="*/ 520541 w 2209800"/>
                <a:gd name="connsiteY207" fmla="*/ 61436 h 66675"/>
                <a:gd name="connsiteX208" fmla="*/ 520541 w 2209800"/>
                <a:gd name="connsiteY208" fmla="*/ 61436 h 66675"/>
                <a:gd name="connsiteX209" fmla="*/ 520541 w 2209800"/>
                <a:gd name="connsiteY209" fmla="*/ 61436 h 66675"/>
                <a:gd name="connsiteX210" fmla="*/ 520541 w 2209800"/>
                <a:gd name="connsiteY210" fmla="*/ 61436 h 66675"/>
                <a:gd name="connsiteX211" fmla="*/ 471964 w 2209800"/>
                <a:gd name="connsiteY211" fmla="*/ 61436 h 66675"/>
                <a:gd name="connsiteX212" fmla="*/ 477679 w 2209800"/>
                <a:gd name="connsiteY212" fmla="*/ 55721 h 66675"/>
                <a:gd name="connsiteX213" fmla="*/ 460534 w 2209800"/>
                <a:gd name="connsiteY213" fmla="*/ 61436 h 66675"/>
                <a:gd name="connsiteX214" fmla="*/ 471964 w 2209800"/>
                <a:gd name="connsiteY214" fmla="*/ 61436 h 66675"/>
                <a:gd name="connsiteX215" fmla="*/ 471964 w 2209800"/>
                <a:gd name="connsiteY215" fmla="*/ 61436 h 66675"/>
                <a:gd name="connsiteX216" fmla="*/ 471964 w 2209800"/>
                <a:gd name="connsiteY216" fmla="*/ 61436 h 66675"/>
                <a:gd name="connsiteX217" fmla="*/ 471964 w 2209800"/>
                <a:gd name="connsiteY217" fmla="*/ 61436 h 66675"/>
                <a:gd name="connsiteX218" fmla="*/ 323374 w 2209800"/>
                <a:gd name="connsiteY218" fmla="*/ 61436 h 66675"/>
                <a:gd name="connsiteX219" fmla="*/ 323374 w 2209800"/>
                <a:gd name="connsiteY219" fmla="*/ 50006 h 66675"/>
                <a:gd name="connsiteX220" fmla="*/ 313849 w 2209800"/>
                <a:gd name="connsiteY220" fmla="*/ 53816 h 66675"/>
                <a:gd name="connsiteX221" fmla="*/ 310039 w 2209800"/>
                <a:gd name="connsiteY221" fmla="*/ 61436 h 66675"/>
                <a:gd name="connsiteX222" fmla="*/ 323374 w 2209800"/>
                <a:gd name="connsiteY222" fmla="*/ 61436 h 66675"/>
                <a:gd name="connsiteX223" fmla="*/ 323374 w 2209800"/>
                <a:gd name="connsiteY223" fmla="*/ 61436 h 66675"/>
                <a:gd name="connsiteX224" fmla="*/ 323374 w 2209800"/>
                <a:gd name="connsiteY224" fmla="*/ 61436 h 66675"/>
                <a:gd name="connsiteX225" fmla="*/ 323374 w 2209800"/>
                <a:gd name="connsiteY225" fmla="*/ 61436 h 66675"/>
                <a:gd name="connsiteX226" fmla="*/ 1403509 w 2209800"/>
                <a:gd name="connsiteY226" fmla="*/ 55721 h 66675"/>
                <a:gd name="connsiteX227" fmla="*/ 1384459 w 2209800"/>
                <a:gd name="connsiteY227" fmla="*/ 55721 h 66675"/>
                <a:gd name="connsiteX228" fmla="*/ 1403509 w 2209800"/>
                <a:gd name="connsiteY228" fmla="*/ 55721 h 66675"/>
                <a:gd name="connsiteX229" fmla="*/ 1403509 w 2209800"/>
                <a:gd name="connsiteY229" fmla="*/ 55721 h 66675"/>
                <a:gd name="connsiteX230" fmla="*/ 1403509 w 2209800"/>
                <a:gd name="connsiteY230" fmla="*/ 55721 h 66675"/>
                <a:gd name="connsiteX231" fmla="*/ 1403509 w 2209800"/>
                <a:gd name="connsiteY231" fmla="*/ 55721 h 66675"/>
                <a:gd name="connsiteX232" fmla="*/ 1464469 w 2209800"/>
                <a:gd name="connsiteY232" fmla="*/ 50006 h 66675"/>
                <a:gd name="connsiteX233" fmla="*/ 1445419 w 2209800"/>
                <a:gd name="connsiteY233" fmla="*/ 50006 h 66675"/>
                <a:gd name="connsiteX234" fmla="*/ 1464469 w 2209800"/>
                <a:gd name="connsiteY234" fmla="*/ 50006 h 66675"/>
                <a:gd name="connsiteX235" fmla="*/ 1464469 w 2209800"/>
                <a:gd name="connsiteY235" fmla="*/ 50006 h 66675"/>
                <a:gd name="connsiteX236" fmla="*/ 1464469 w 2209800"/>
                <a:gd name="connsiteY236" fmla="*/ 50006 h 66675"/>
                <a:gd name="connsiteX237" fmla="*/ 1464469 w 2209800"/>
                <a:gd name="connsiteY237" fmla="*/ 50006 h 66675"/>
                <a:gd name="connsiteX238" fmla="*/ 2202657 w 2209800"/>
                <a:gd name="connsiteY238" fmla="*/ 50006 h 66675"/>
                <a:gd name="connsiteX239" fmla="*/ 2191226 w 2209800"/>
                <a:gd name="connsiteY239" fmla="*/ 50006 h 66675"/>
                <a:gd name="connsiteX240" fmla="*/ 2191226 w 2209800"/>
                <a:gd name="connsiteY240" fmla="*/ 55721 h 66675"/>
                <a:gd name="connsiteX241" fmla="*/ 2202657 w 2209800"/>
                <a:gd name="connsiteY241" fmla="*/ 50006 h 66675"/>
                <a:gd name="connsiteX242" fmla="*/ 2202657 w 2209800"/>
                <a:gd name="connsiteY242" fmla="*/ 50006 h 66675"/>
                <a:gd name="connsiteX243" fmla="*/ 2202657 w 2209800"/>
                <a:gd name="connsiteY243" fmla="*/ 50006 h 66675"/>
                <a:gd name="connsiteX244" fmla="*/ 2202657 w 2209800"/>
                <a:gd name="connsiteY244" fmla="*/ 50006 h 66675"/>
                <a:gd name="connsiteX245" fmla="*/ 1439704 w 2209800"/>
                <a:gd name="connsiteY245" fmla="*/ 41434 h 66675"/>
                <a:gd name="connsiteX246" fmla="*/ 1439704 w 2209800"/>
                <a:gd name="connsiteY246" fmla="*/ 52864 h 66675"/>
                <a:gd name="connsiteX247" fmla="*/ 1433989 w 2209800"/>
                <a:gd name="connsiteY247" fmla="*/ 52864 h 66675"/>
                <a:gd name="connsiteX248" fmla="*/ 1433989 w 2209800"/>
                <a:gd name="connsiteY248" fmla="*/ 41434 h 66675"/>
                <a:gd name="connsiteX249" fmla="*/ 1439704 w 2209800"/>
                <a:gd name="connsiteY249" fmla="*/ 41434 h 66675"/>
                <a:gd name="connsiteX250" fmla="*/ 1439704 w 2209800"/>
                <a:gd name="connsiteY250" fmla="*/ 41434 h 66675"/>
                <a:gd name="connsiteX251" fmla="*/ 1439704 w 2209800"/>
                <a:gd name="connsiteY251" fmla="*/ 41434 h 66675"/>
                <a:gd name="connsiteX252" fmla="*/ 1439704 w 2209800"/>
                <a:gd name="connsiteY252" fmla="*/ 41434 h 66675"/>
                <a:gd name="connsiteX253" fmla="*/ 2146459 w 2209800"/>
                <a:gd name="connsiteY253" fmla="*/ 35719 h 66675"/>
                <a:gd name="connsiteX254" fmla="*/ 2121694 w 2209800"/>
                <a:gd name="connsiteY254" fmla="*/ 35719 h 66675"/>
                <a:gd name="connsiteX255" fmla="*/ 2110264 w 2209800"/>
                <a:gd name="connsiteY255" fmla="*/ 47149 h 66675"/>
                <a:gd name="connsiteX256" fmla="*/ 2110264 w 2209800"/>
                <a:gd name="connsiteY256" fmla="*/ 52864 h 66675"/>
                <a:gd name="connsiteX257" fmla="*/ 2146459 w 2209800"/>
                <a:gd name="connsiteY257" fmla="*/ 35719 h 66675"/>
                <a:gd name="connsiteX258" fmla="*/ 2146459 w 2209800"/>
                <a:gd name="connsiteY258" fmla="*/ 35719 h 66675"/>
                <a:gd name="connsiteX259" fmla="*/ 2146459 w 2209800"/>
                <a:gd name="connsiteY259" fmla="*/ 35719 h 66675"/>
                <a:gd name="connsiteX260" fmla="*/ 2146459 w 2209800"/>
                <a:gd name="connsiteY260" fmla="*/ 35719 h 66675"/>
                <a:gd name="connsiteX261" fmla="*/ 2183607 w 2209800"/>
                <a:gd name="connsiteY261" fmla="*/ 35719 h 66675"/>
                <a:gd name="connsiteX262" fmla="*/ 2158841 w 2209800"/>
                <a:gd name="connsiteY262" fmla="*/ 35719 h 66675"/>
                <a:gd name="connsiteX263" fmla="*/ 2158841 w 2209800"/>
                <a:gd name="connsiteY263" fmla="*/ 47149 h 66675"/>
                <a:gd name="connsiteX264" fmla="*/ 2183607 w 2209800"/>
                <a:gd name="connsiteY264" fmla="*/ 47149 h 66675"/>
                <a:gd name="connsiteX265" fmla="*/ 2183607 w 2209800"/>
                <a:gd name="connsiteY265" fmla="*/ 35719 h 66675"/>
                <a:gd name="connsiteX266" fmla="*/ 2183607 w 2209800"/>
                <a:gd name="connsiteY266" fmla="*/ 35719 h 66675"/>
                <a:gd name="connsiteX267" fmla="*/ 2183607 w 2209800"/>
                <a:gd name="connsiteY267" fmla="*/ 35719 h 66675"/>
                <a:gd name="connsiteX268" fmla="*/ 2183607 w 2209800"/>
                <a:gd name="connsiteY268" fmla="*/ 35719 h 66675"/>
                <a:gd name="connsiteX269" fmla="*/ 216694 w 2209800"/>
                <a:gd name="connsiteY269" fmla="*/ 30004 h 66675"/>
                <a:gd name="connsiteX270" fmla="*/ 205264 w 2209800"/>
                <a:gd name="connsiteY270" fmla="*/ 30004 h 66675"/>
                <a:gd name="connsiteX271" fmla="*/ 205264 w 2209800"/>
                <a:gd name="connsiteY271" fmla="*/ 35719 h 66675"/>
                <a:gd name="connsiteX272" fmla="*/ 216694 w 2209800"/>
                <a:gd name="connsiteY272" fmla="*/ 30004 h 66675"/>
                <a:gd name="connsiteX273" fmla="*/ 216694 w 2209800"/>
                <a:gd name="connsiteY273" fmla="*/ 30004 h 66675"/>
                <a:gd name="connsiteX274" fmla="*/ 216694 w 2209800"/>
                <a:gd name="connsiteY274" fmla="*/ 30004 h 66675"/>
                <a:gd name="connsiteX275" fmla="*/ 216694 w 2209800"/>
                <a:gd name="connsiteY275" fmla="*/ 30004 h 66675"/>
                <a:gd name="connsiteX276" fmla="*/ 278606 w 2209800"/>
                <a:gd name="connsiteY276" fmla="*/ 30004 h 66675"/>
                <a:gd name="connsiteX277" fmla="*/ 259556 w 2209800"/>
                <a:gd name="connsiteY277" fmla="*/ 35719 h 66675"/>
                <a:gd name="connsiteX278" fmla="*/ 265271 w 2209800"/>
                <a:gd name="connsiteY278" fmla="*/ 35719 h 66675"/>
                <a:gd name="connsiteX279" fmla="*/ 276701 w 2209800"/>
                <a:gd name="connsiteY279" fmla="*/ 41434 h 66675"/>
                <a:gd name="connsiteX280" fmla="*/ 276701 w 2209800"/>
                <a:gd name="connsiteY280" fmla="*/ 30004 h 66675"/>
                <a:gd name="connsiteX281" fmla="*/ 278606 w 2209800"/>
                <a:gd name="connsiteY281" fmla="*/ 30004 h 66675"/>
                <a:gd name="connsiteX282" fmla="*/ 278606 w 2209800"/>
                <a:gd name="connsiteY282" fmla="*/ 30004 h 66675"/>
                <a:gd name="connsiteX283" fmla="*/ 278606 w 2209800"/>
                <a:gd name="connsiteY283" fmla="*/ 30004 h 66675"/>
                <a:gd name="connsiteX284" fmla="*/ 1296829 w 2209800"/>
                <a:gd name="connsiteY284" fmla="*/ 30004 h 66675"/>
                <a:gd name="connsiteX285" fmla="*/ 1285399 w 2209800"/>
                <a:gd name="connsiteY285" fmla="*/ 30004 h 66675"/>
                <a:gd name="connsiteX286" fmla="*/ 1296829 w 2209800"/>
                <a:gd name="connsiteY286" fmla="*/ 30004 h 66675"/>
                <a:gd name="connsiteX287" fmla="*/ 1296829 w 2209800"/>
                <a:gd name="connsiteY287" fmla="*/ 30004 h 66675"/>
                <a:gd name="connsiteX288" fmla="*/ 1296829 w 2209800"/>
                <a:gd name="connsiteY288" fmla="*/ 30004 h 66675"/>
                <a:gd name="connsiteX289" fmla="*/ 1296829 w 2209800"/>
                <a:gd name="connsiteY289" fmla="*/ 30004 h 66675"/>
                <a:gd name="connsiteX290" fmla="*/ 85249 w 2209800"/>
                <a:gd name="connsiteY290" fmla="*/ 24289 h 66675"/>
                <a:gd name="connsiteX291" fmla="*/ 73819 w 2209800"/>
                <a:gd name="connsiteY291" fmla="*/ 30004 h 66675"/>
                <a:gd name="connsiteX292" fmla="*/ 85249 w 2209800"/>
                <a:gd name="connsiteY292" fmla="*/ 24289 h 66675"/>
                <a:gd name="connsiteX293" fmla="*/ 85249 w 2209800"/>
                <a:gd name="connsiteY293" fmla="*/ 24289 h 66675"/>
                <a:gd name="connsiteX294" fmla="*/ 85249 w 2209800"/>
                <a:gd name="connsiteY294" fmla="*/ 24289 h 66675"/>
                <a:gd name="connsiteX295" fmla="*/ 85249 w 2209800"/>
                <a:gd name="connsiteY295" fmla="*/ 24289 h 66675"/>
                <a:gd name="connsiteX296" fmla="*/ 315754 w 2209800"/>
                <a:gd name="connsiteY296" fmla="*/ 24289 h 66675"/>
                <a:gd name="connsiteX297" fmla="*/ 304324 w 2209800"/>
                <a:gd name="connsiteY297" fmla="*/ 24289 h 66675"/>
                <a:gd name="connsiteX298" fmla="*/ 310039 w 2209800"/>
                <a:gd name="connsiteY298" fmla="*/ 30004 h 66675"/>
                <a:gd name="connsiteX299" fmla="*/ 310039 w 2209800"/>
                <a:gd name="connsiteY299" fmla="*/ 35719 h 66675"/>
                <a:gd name="connsiteX300" fmla="*/ 315754 w 2209800"/>
                <a:gd name="connsiteY300" fmla="*/ 24289 h 66675"/>
                <a:gd name="connsiteX301" fmla="*/ 315754 w 2209800"/>
                <a:gd name="connsiteY301" fmla="*/ 24289 h 66675"/>
                <a:gd name="connsiteX302" fmla="*/ 315754 w 2209800"/>
                <a:gd name="connsiteY302" fmla="*/ 24289 h 66675"/>
                <a:gd name="connsiteX303" fmla="*/ 315754 w 2209800"/>
                <a:gd name="connsiteY303" fmla="*/ 24289 h 66675"/>
                <a:gd name="connsiteX304" fmla="*/ 1973104 w 2209800"/>
                <a:gd name="connsiteY304" fmla="*/ 24289 h 66675"/>
                <a:gd name="connsiteX305" fmla="*/ 1954054 w 2209800"/>
                <a:gd name="connsiteY305" fmla="*/ 30004 h 66675"/>
                <a:gd name="connsiteX306" fmla="*/ 1965484 w 2209800"/>
                <a:gd name="connsiteY306" fmla="*/ 30004 h 66675"/>
                <a:gd name="connsiteX307" fmla="*/ 1971199 w 2209800"/>
                <a:gd name="connsiteY307" fmla="*/ 35719 h 66675"/>
                <a:gd name="connsiteX308" fmla="*/ 1971199 w 2209800"/>
                <a:gd name="connsiteY308" fmla="*/ 24289 h 66675"/>
                <a:gd name="connsiteX309" fmla="*/ 1973104 w 2209800"/>
                <a:gd name="connsiteY309" fmla="*/ 24289 h 66675"/>
                <a:gd name="connsiteX310" fmla="*/ 1973104 w 2209800"/>
                <a:gd name="connsiteY310" fmla="*/ 24289 h 66675"/>
                <a:gd name="connsiteX311" fmla="*/ 1973104 w 2209800"/>
                <a:gd name="connsiteY311" fmla="*/ 24289 h 66675"/>
                <a:gd name="connsiteX312" fmla="*/ 825341 w 2209800"/>
                <a:gd name="connsiteY312" fmla="*/ 16669 h 66675"/>
                <a:gd name="connsiteX313" fmla="*/ 813911 w 2209800"/>
                <a:gd name="connsiteY313" fmla="*/ 16669 h 66675"/>
                <a:gd name="connsiteX314" fmla="*/ 813911 w 2209800"/>
                <a:gd name="connsiteY314" fmla="*/ 22384 h 66675"/>
                <a:gd name="connsiteX315" fmla="*/ 825341 w 2209800"/>
                <a:gd name="connsiteY315" fmla="*/ 16669 h 66675"/>
                <a:gd name="connsiteX316" fmla="*/ 825341 w 2209800"/>
                <a:gd name="connsiteY316" fmla="*/ 16669 h 66675"/>
                <a:gd name="connsiteX317" fmla="*/ 825341 w 2209800"/>
                <a:gd name="connsiteY317" fmla="*/ 16669 h 66675"/>
                <a:gd name="connsiteX318" fmla="*/ 825341 w 2209800"/>
                <a:gd name="connsiteY318" fmla="*/ 16669 h 66675"/>
                <a:gd name="connsiteX319" fmla="*/ 1266349 w 2209800"/>
                <a:gd name="connsiteY319" fmla="*/ 16669 h 66675"/>
                <a:gd name="connsiteX320" fmla="*/ 1266349 w 2209800"/>
                <a:gd name="connsiteY320" fmla="*/ 28099 h 66675"/>
                <a:gd name="connsiteX321" fmla="*/ 1247299 w 2209800"/>
                <a:gd name="connsiteY321" fmla="*/ 28099 h 66675"/>
                <a:gd name="connsiteX322" fmla="*/ 1247299 w 2209800"/>
                <a:gd name="connsiteY322" fmla="*/ 16669 h 66675"/>
                <a:gd name="connsiteX323" fmla="*/ 1266349 w 2209800"/>
                <a:gd name="connsiteY323" fmla="*/ 16669 h 66675"/>
                <a:gd name="connsiteX324" fmla="*/ 1266349 w 2209800"/>
                <a:gd name="connsiteY324" fmla="*/ 16669 h 66675"/>
                <a:gd name="connsiteX325" fmla="*/ 1266349 w 2209800"/>
                <a:gd name="connsiteY325" fmla="*/ 16669 h 66675"/>
                <a:gd name="connsiteX326" fmla="*/ 1266349 w 2209800"/>
                <a:gd name="connsiteY326" fmla="*/ 1666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2209800" h="66675">
                  <a:moveTo>
                    <a:pt x="2160746" y="9049"/>
                  </a:moveTo>
                  <a:lnTo>
                    <a:pt x="2160746" y="18574"/>
                  </a:lnTo>
                  <a:cubicBezTo>
                    <a:pt x="2181701" y="20479"/>
                    <a:pt x="2187416" y="24289"/>
                    <a:pt x="2197894" y="18574"/>
                  </a:cubicBezTo>
                  <a:cubicBezTo>
                    <a:pt x="2199799" y="16669"/>
                    <a:pt x="2201704" y="12859"/>
                    <a:pt x="2201704" y="9049"/>
                  </a:cubicBezTo>
                  <a:lnTo>
                    <a:pt x="2160746" y="9049"/>
                  </a:lnTo>
                  <a:lnTo>
                    <a:pt x="2160746" y="9049"/>
                  </a:lnTo>
                  <a:lnTo>
                    <a:pt x="2160746" y="9049"/>
                  </a:lnTo>
                  <a:lnTo>
                    <a:pt x="2160746" y="9049"/>
                  </a:lnTo>
                  <a:close/>
                  <a:moveTo>
                    <a:pt x="2140744" y="9049"/>
                  </a:moveTo>
                  <a:cubicBezTo>
                    <a:pt x="2140744" y="9049"/>
                    <a:pt x="2140744" y="10954"/>
                    <a:pt x="2140744" y="12859"/>
                  </a:cubicBezTo>
                  <a:lnTo>
                    <a:pt x="2146459" y="12859"/>
                  </a:lnTo>
                  <a:lnTo>
                    <a:pt x="2146459" y="9049"/>
                  </a:lnTo>
                  <a:lnTo>
                    <a:pt x="2140744" y="9049"/>
                  </a:lnTo>
                  <a:lnTo>
                    <a:pt x="2140744" y="9049"/>
                  </a:lnTo>
                  <a:lnTo>
                    <a:pt x="2140744" y="9049"/>
                  </a:lnTo>
                  <a:lnTo>
                    <a:pt x="2140744" y="9049"/>
                  </a:lnTo>
                  <a:close/>
                  <a:moveTo>
                    <a:pt x="1976914" y="9049"/>
                  </a:moveTo>
                  <a:cubicBezTo>
                    <a:pt x="1978819" y="9049"/>
                    <a:pt x="1980724" y="10954"/>
                    <a:pt x="1984534" y="12859"/>
                  </a:cubicBezTo>
                  <a:lnTo>
                    <a:pt x="1984534" y="9049"/>
                  </a:lnTo>
                  <a:lnTo>
                    <a:pt x="1976914" y="9049"/>
                  </a:lnTo>
                  <a:lnTo>
                    <a:pt x="1976914" y="9049"/>
                  </a:lnTo>
                  <a:lnTo>
                    <a:pt x="1976914" y="9049"/>
                  </a:lnTo>
                  <a:lnTo>
                    <a:pt x="1976914" y="9049"/>
                  </a:lnTo>
                  <a:close/>
                  <a:moveTo>
                    <a:pt x="1948339" y="9049"/>
                  </a:moveTo>
                  <a:cubicBezTo>
                    <a:pt x="1946434" y="9049"/>
                    <a:pt x="1946434" y="9049"/>
                    <a:pt x="1946434" y="9049"/>
                  </a:cubicBezTo>
                  <a:cubicBezTo>
                    <a:pt x="1946434" y="9049"/>
                    <a:pt x="1946434" y="10954"/>
                    <a:pt x="1942624" y="18574"/>
                  </a:cubicBezTo>
                  <a:lnTo>
                    <a:pt x="1948339" y="18574"/>
                  </a:lnTo>
                  <a:lnTo>
                    <a:pt x="1948339" y="24289"/>
                  </a:lnTo>
                  <a:cubicBezTo>
                    <a:pt x="1952149" y="20479"/>
                    <a:pt x="1955959" y="14764"/>
                    <a:pt x="1959769" y="9049"/>
                  </a:cubicBezTo>
                  <a:lnTo>
                    <a:pt x="1948339" y="9049"/>
                  </a:lnTo>
                  <a:lnTo>
                    <a:pt x="1948339" y="9049"/>
                  </a:lnTo>
                  <a:lnTo>
                    <a:pt x="1948339" y="9049"/>
                  </a:lnTo>
                  <a:lnTo>
                    <a:pt x="1948339" y="9049"/>
                  </a:lnTo>
                  <a:close/>
                  <a:moveTo>
                    <a:pt x="1503521" y="9049"/>
                  </a:moveTo>
                  <a:cubicBezTo>
                    <a:pt x="1503521" y="9049"/>
                    <a:pt x="1505426" y="10954"/>
                    <a:pt x="1507331" y="12859"/>
                  </a:cubicBezTo>
                  <a:cubicBezTo>
                    <a:pt x="1462564" y="18574"/>
                    <a:pt x="1441609" y="39529"/>
                    <a:pt x="1414939" y="49054"/>
                  </a:cubicBezTo>
                  <a:cubicBezTo>
                    <a:pt x="1366361" y="66199"/>
                    <a:pt x="1326356" y="26194"/>
                    <a:pt x="1291114" y="9049"/>
                  </a:cubicBezTo>
                  <a:lnTo>
                    <a:pt x="1234916" y="9049"/>
                  </a:lnTo>
                  <a:cubicBezTo>
                    <a:pt x="1210151" y="14764"/>
                    <a:pt x="1182529" y="24289"/>
                    <a:pt x="1159669" y="24289"/>
                  </a:cubicBezTo>
                  <a:lnTo>
                    <a:pt x="1163479" y="60484"/>
                  </a:lnTo>
                  <a:lnTo>
                    <a:pt x="1215866" y="60484"/>
                  </a:lnTo>
                  <a:cubicBezTo>
                    <a:pt x="1229201" y="58579"/>
                    <a:pt x="1242536" y="58579"/>
                    <a:pt x="1258729" y="60484"/>
                  </a:cubicBezTo>
                  <a:lnTo>
                    <a:pt x="1482566" y="60484"/>
                  </a:lnTo>
                  <a:cubicBezTo>
                    <a:pt x="1497806" y="52864"/>
                    <a:pt x="1513046" y="39529"/>
                    <a:pt x="1527334" y="43339"/>
                  </a:cubicBezTo>
                  <a:lnTo>
                    <a:pt x="1538764" y="43339"/>
                  </a:lnTo>
                  <a:lnTo>
                    <a:pt x="1538764" y="49054"/>
                  </a:lnTo>
                  <a:cubicBezTo>
                    <a:pt x="1519714" y="47149"/>
                    <a:pt x="1529239" y="45244"/>
                    <a:pt x="1513999" y="49054"/>
                  </a:cubicBezTo>
                  <a:lnTo>
                    <a:pt x="1513999" y="54769"/>
                  </a:lnTo>
                  <a:cubicBezTo>
                    <a:pt x="1531144" y="54769"/>
                    <a:pt x="1546384" y="56674"/>
                    <a:pt x="1558766" y="60484"/>
                  </a:cubicBezTo>
                  <a:lnTo>
                    <a:pt x="1701641" y="60484"/>
                  </a:lnTo>
                  <a:cubicBezTo>
                    <a:pt x="1673066" y="45244"/>
                    <a:pt x="1589246" y="22384"/>
                    <a:pt x="1537811" y="8096"/>
                  </a:cubicBezTo>
                  <a:lnTo>
                    <a:pt x="1503521" y="8096"/>
                  </a:lnTo>
                  <a:lnTo>
                    <a:pt x="1503521" y="9049"/>
                  </a:lnTo>
                  <a:lnTo>
                    <a:pt x="1503521" y="9049"/>
                  </a:lnTo>
                  <a:lnTo>
                    <a:pt x="1503521" y="9049"/>
                  </a:lnTo>
                  <a:close/>
                  <a:moveTo>
                    <a:pt x="1090136" y="9049"/>
                  </a:moveTo>
                  <a:cubicBezTo>
                    <a:pt x="1092041" y="9049"/>
                    <a:pt x="1092041" y="9049"/>
                    <a:pt x="1097756" y="12859"/>
                  </a:cubicBezTo>
                  <a:lnTo>
                    <a:pt x="1097756" y="18574"/>
                  </a:lnTo>
                  <a:cubicBezTo>
                    <a:pt x="1090136" y="22384"/>
                    <a:pt x="1084421" y="26194"/>
                    <a:pt x="1078706" y="30004"/>
                  </a:cubicBezTo>
                  <a:cubicBezTo>
                    <a:pt x="1084421" y="37624"/>
                    <a:pt x="1090136" y="49054"/>
                    <a:pt x="1093946" y="60484"/>
                  </a:cubicBezTo>
                  <a:lnTo>
                    <a:pt x="1142524" y="60484"/>
                  </a:lnTo>
                  <a:cubicBezTo>
                    <a:pt x="1138714" y="49054"/>
                    <a:pt x="1136809" y="35719"/>
                    <a:pt x="1134904" y="24289"/>
                  </a:cubicBezTo>
                  <a:lnTo>
                    <a:pt x="1115854" y="24289"/>
                  </a:lnTo>
                  <a:cubicBezTo>
                    <a:pt x="1112044" y="31909"/>
                    <a:pt x="1115854" y="28099"/>
                    <a:pt x="1110139" y="30004"/>
                  </a:cubicBezTo>
                  <a:lnTo>
                    <a:pt x="1104424" y="30004"/>
                  </a:lnTo>
                  <a:cubicBezTo>
                    <a:pt x="1110139" y="22384"/>
                    <a:pt x="1115854" y="20479"/>
                    <a:pt x="1123474" y="10954"/>
                  </a:cubicBezTo>
                  <a:cubicBezTo>
                    <a:pt x="1117759" y="9049"/>
                    <a:pt x="1113949" y="9049"/>
                    <a:pt x="1110139" y="7144"/>
                  </a:cubicBezTo>
                  <a:lnTo>
                    <a:pt x="1090136" y="9049"/>
                  </a:lnTo>
                  <a:lnTo>
                    <a:pt x="1090136" y="9049"/>
                  </a:lnTo>
                  <a:lnTo>
                    <a:pt x="1090136" y="9049"/>
                  </a:lnTo>
                  <a:lnTo>
                    <a:pt x="1090136" y="9049"/>
                  </a:lnTo>
                  <a:close/>
                  <a:moveTo>
                    <a:pt x="1018699" y="9049"/>
                  </a:moveTo>
                  <a:cubicBezTo>
                    <a:pt x="1018699" y="9049"/>
                    <a:pt x="1016794" y="10954"/>
                    <a:pt x="1016794" y="12859"/>
                  </a:cubicBezTo>
                  <a:lnTo>
                    <a:pt x="1018699" y="9049"/>
                  </a:lnTo>
                  <a:lnTo>
                    <a:pt x="981551" y="9049"/>
                  </a:lnTo>
                  <a:cubicBezTo>
                    <a:pt x="966311" y="30004"/>
                    <a:pt x="951071" y="39529"/>
                    <a:pt x="940594" y="61436"/>
                  </a:cubicBezTo>
                  <a:lnTo>
                    <a:pt x="992981" y="61436"/>
                  </a:lnTo>
                  <a:cubicBezTo>
                    <a:pt x="992981" y="57626"/>
                    <a:pt x="992981" y="53816"/>
                    <a:pt x="992981" y="50006"/>
                  </a:cubicBezTo>
                  <a:cubicBezTo>
                    <a:pt x="1008221" y="51911"/>
                    <a:pt x="998696" y="51911"/>
                    <a:pt x="1017746" y="50006"/>
                  </a:cubicBezTo>
                  <a:lnTo>
                    <a:pt x="1017746" y="30956"/>
                  </a:lnTo>
                  <a:lnTo>
                    <a:pt x="1073944" y="25241"/>
                  </a:lnTo>
                  <a:lnTo>
                    <a:pt x="1079659" y="13811"/>
                  </a:lnTo>
                  <a:lnTo>
                    <a:pt x="1068229" y="13811"/>
                  </a:lnTo>
                  <a:cubicBezTo>
                    <a:pt x="1066324" y="17621"/>
                    <a:pt x="1066324" y="17621"/>
                    <a:pt x="1062514" y="19526"/>
                  </a:cubicBezTo>
                  <a:cubicBezTo>
                    <a:pt x="1068229" y="13811"/>
                    <a:pt x="1068229" y="11906"/>
                    <a:pt x="1072039" y="10001"/>
                  </a:cubicBezTo>
                  <a:lnTo>
                    <a:pt x="1018699" y="10001"/>
                  </a:lnTo>
                  <a:lnTo>
                    <a:pt x="1018699" y="9049"/>
                  </a:lnTo>
                  <a:lnTo>
                    <a:pt x="1018699" y="9049"/>
                  </a:lnTo>
                  <a:lnTo>
                    <a:pt x="1018699" y="9049"/>
                  </a:lnTo>
                  <a:close/>
                  <a:moveTo>
                    <a:pt x="873919" y="9049"/>
                  </a:moveTo>
                  <a:lnTo>
                    <a:pt x="873919" y="12859"/>
                  </a:lnTo>
                  <a:cubicBezTo>
                    <a:pt x="875824" y="10954"/>
                    <a:pt x="875824" y="10954"/>
                    <a:pt x="875824" y="9049"/>
                  </a:cubicBezTo>
                  <a:lnTo>
                    <a:pt x="873919" y="9049"/>
                  </a:lnTo>
                  <a:lnTo>
                    <a:pt x="873919" y="9049"/>
                  </a:lnTo>
                  <a:lnTo>
                    <a:pt x="873919" y="9049"/>
                  </a:lnTo>
                  <a:lnTo>
                    <a:pt x="873919" y="9049"/>
                  </a:lnTo>
                  <a:close/>
                  <a:moveTo>
                    <a:pt x="842486" y="9049"/>
                  </a:moveTo>
                  <a:cubicBezTo>
                    <a:pt x="846296" y="12859"/>
                    <a:pt x="850106" y="18574"/>
                    <a:pt x="855821" y="24289"/>
                  </a:cubicBezTo>
                  <a:cubicBezTo>
                    <a:pt x="855821" y="18574"/>
                    <a:pt x="857726" y="12859"/>
                    <a:pt x="859631" y="9049"/>
                  </a:cubicBezTo>
                  <a:lnTo>
                    <a:pt x="842486" y="9049"/>
                  </a:lnTo>
                  <a:lnTo>
                    <a:pt x="842486" y="9049"/>
                  </a:lnTo>
                  <a:lnTo>
                    <a:pt x="842486" y="9049"/>
                  </a:lnTo>
                  <a:lnTo>
                    <a:pt x="842486" y="9049"/>
                  </a:lnTo>
                  <a:close/>
                  <a:moveTo>
                    <a:pt x="791051" y="9049"/>
                  </a:moveTo>
                  <a:lnTo>
                    <a:pt x="781526" y="12859"/>
                  </a:lnTo>
                  <a:lnTo>
                    <a:pt x="781526" y="18574"/>
                  </a:lnTo>
                  <a:lnTo>
                    <a:pt x="800576" y="18574"/>
                  </a:lnTo>
                  <a:lnTo>
                    <a:pt x="800576" y="9049"/>
                  </a:lnTo>
                  <a:lnTo>
                    <a:pt x="791051" y="9049"/>
                  </a:lnTo>
                  <a:lnTo>
                    <a:pt x="791051" y="9049"/>
                  </a:lnTo>
                  <a:lnTo>
                    <a:pt x="791051" y="9049"/>
                  </a:lnTo>
                  <a:lnTo>
                    <a:pt x="791051" y="9049"/>
                  </a:lnTo>
                  <a:close/>
                  <a:moveTo>
                    <a:pt x="458629" y="9049"/>
                  </a:moveTo>
                  <a:cubicBezTo>
                    <a:pt x="460534" y="20479"/>
                    <a:pt x="460534" y="33814"/>
                    <a:pt x="466249" y="43339"/>
                  </a:cubicBezTo>
                  <a:cubicBezTo>
                    <a:pt x="470059" y="49054"/>
                    <a:pt x="473869" y="50959"/>
                    <a:pt x="477679" y="54769"/>
                  </a:cubicBezTo>
                  <a:cubicBezTo>
                    <a:pt x="502444" y="43339"/>
                    <a:pt x="506254" y="31909"/>
                    <a:pt x="545306" y="30004"/>
                  </a:cubicBezTo>
                  <a:cubicBezTo>
                    <a:pt x="545306" y="20479"/>
                    <a:pt x="543401" y="12859"/>
                    <a:pt x="541496" y="9049"/>
                  </a:cubicBezTo>
                  <a:lnTo>
                    <a:pt x="458629" y="9049"/>
                  </a:lnTo>
                  <a:lnTo>
                    <a:pt x="458629" y="9049"/>
                  </a:lnTo>
                  <a:lnTo>
                    <a:pt x="458629" y="9049"/>
                  </a:lnTo>
                  <a:lnTo>
                    <a:pt x="458629" y="9049"/>
                  </a:lnTo>
                  <a:close/>
                  <a:moveTo>
                    <a:pt x="305276" y="9049"/>
                  </a:moveTo>
                  <a:cubicBezTo>
                    <a:pt x="305276" y="9049"/>
                    <a:pt x="307181" y="10954"/>
                    <a:pt x="309086" y="12859"/>
                  </a:cubicBezTo>
                  <a:lnTo>
                    <a:pt x="309086" y="18574"/>
                  </a:lnTo>
                  <a:cubicBezTo>
                    <a:pt x="312896" y="12859"/>
                    <a:pt x="310991" y="16669"/>
                    <a:pt x="314801" y="9049"/>
                  </a:cubicBezTo>
                  <a:lnTo>
                    <a:pt x="305276" y="9049"/>
                  </a:lnTo>
                  <a:lnTo>
                    <a:pt x="305276" y="9049"/>
                  </a:lnTo>
                  <a:lnTo>
                    <a:pt x="305276" y="9049"/>
                  </a:lnTo>
                  <a:lnTo>
                    <a:pt x="305276" y="9049"/>
                  </a:lnTo>
                  <a:close/>
                  <a:moveTo>
                    <a:pt x="120491" y="9049"/>
                  </a:moveTo>
                  <a:cubicBezTo>
                    <a:pt x="118586" y="9049"/>
                    <a:pt x="118586" y="9049"/>
                    <a:pt x="112871" y="12859"/>
                  </a:cubicBezTo>
                  <a:cubicBezTo>
                    <a:pt x="114776" y="10954"/>
                    <a:pt x="116681" y="10954"/>
                    <a:pt x="116681" y="9049"/>
                  </a:cubicBezTo>
                  <a:lnTo>
                    <a:pt x="24289" y="9049"/>
                  </a:lnTo>
                  <a:cubicBezTo>
                    <a:pt x="14764" y="22384"/>
                    <a:pt x="7144" y="35719"/>
                    <a:pt x="7144" y="61436"/>
                  </a:cubicBezTo>
                  <a:lnTo>
                    <a:pt x="179546" y="61436"/>
                  </a:lnTo>
                  <a:cubicBezTo>
                    <a:pt x="177641" y="42386"/>
                    <a:pt x="177641" y="23336"/>
                    <a:pt x="177641" y="9049"/>
                  </a:cubicBezTo>
                  <a:lnTo>
                    <a:pt x="120491" y="9049"/>
                  </a:lnTo>
                  <a:lnTo>
                    <a:pt x="120491" y="9049"/>
                  </a:lnTo>
                  <a:lnTo>
                    <a:pt x="120491" y="9049"/>
                  </a:lnTo>
                  <a:lnTo>
                    <a:pt x="120491" y="9049"/>
                  </a:lnTo>
                  <a:close/>
                  <a:moveTo>
                    <a:pt x="1992154" y="61436"/>
                  </a:moveTo>
                  <a:cubicBezTo>
                    <a:pt x="1994059" y="55721"/>
                    <a:pt x="1995964" y="46196"/>
                    <a:pt x="1997869" y="38576"/>
                  </a:cubicBezTo>
                  <a:lnTo>
                    <a:pt x="1978819" y="38576"/>
                  </a:lnTo>
                  <a:cubicBezTo>
                    <a:pt x="1976914" y="46196"/>
                    <a:pt x="1973104" y="53816"/>
                    <a:pt x="1969294" y="61436"/>
                  </a:cubicBezTo>
                  <a:lnTo>
                    <a:pt x="1992154" y="61436"/>
                  </a:lnTo>
                  <a:lnTo>
                    <a:pt x="1992154" y="61436"/>
                  </a:lnTo>
                  <a:lnTo>
                    <a:pt x="1992154" y="61436"/>
                  </a:lnTo>
                  <a:lnTo>
                    <a:pt x="1992154" y="61436"/>
                  </a:lnTo>
                  <a:close/>
                  <a:moveTo>
                    <a:pt x="1741646" y="61436"/>
                  </a:moveTo>
                  <a:cubicBezTo>
                    <a:pt x="1741646" y="59531"/>
                    <a:pt x="1739741" y="57626"/>
                    <a:pt x="1739741" y="55721"/>
                  </a:cubicBezTo>
                  <a:cubicBezTo>
                    <a:pt x="1734026" y="51911"/>
                    <a:pt x="1734026" y="51911"/>
                    <a:pt x="1720691" y="50006"/>
                  </a:cubicBezTo>
                  <a:cubicBezTo>
                    <a:pt x="1718786" y="53816"/>
                    <a:pt x="1718786" y="53816"/>
                    <a:pt x="1714976" y="55721"/>
                  </a:cubicBezTo>
                  <a:lnTo>
                    <a:pt x="1716881" y="61436"/>
                  </a:lnTo>
                  <a:lnTo>
                    <a:pt x="1741646" y="61436"/>
                  </a:lnTo>
                  <a:lnTo>
                    <a:pt x="1741646" y="61436"/>
                  </a:lnTo>
                  <a:lnTo>
                    <a:pt x="1741646" y="61436"/>
                  </a:lnTo>
                  <a:lnTo>
                    <a:pt x="1741646" y="61436"/>
                  </a:lnTo>
                  <a:close/>
                  <a:moveTo>
                    <a:pt x="898684" y="61436"/>
                  </a:moveTo>
                  <a:lnTo>
                    <a:pt x="898684" y="55721"/>
                  </a:lnTo>
                  <a:cubicBezTo>
                    <a:pt x="892969" y="50006"/>
                    <a:pt x="896779" y="53816"/>
                    <a:pt x="892969" y="44291"/>
                  </a:cubicBezTo>
                  <a:cubicBezTo>
                    <a:pt x="877729" y="38576"/>
                    <a:pt x="883444" y="38576"/>
                    <a:pt x="868204" y="32861"/>
                  </a:cubicBezTo>
                  <a:cubicBezTo>
                    <a:pt x="866299" y="36671"/>
                    <a:pt x="866299" y="36671"/>
                    <a:pt x="862489" y="38576"/>
                  </a:cubicBezTo>
                  <a:lnTo>
                    <a:pt x="868204" y="19526"/>
                  </a:lnTo>
                  <a:cubicBezTo>
                    <a:pt x="860584" y="25241"/>
                    <a:pt x="839629" y="32861"/>
                    <a:pt x="849154" y="38576"/>
                  </a:cubicBezTo>
                  <a:cubicBezTo>
                    <a:pt x="862489" y="50006"/>
                    <a:pt x="873919" y="57626"/>
                    <a:pt x="893921" y="61436"/>
                  </a:cubicBezTo>
                  <a:lnTo>
                    <a:pt x="898684" y="61436"/>
                  </a:lnTo>
                  <a:lnTo>
                    <a:pt x="898684" y="61436"/>
                  </a:lnTo>
                  <a:lnTo>
                    <a:pt x="898684" y="61436"/>
                  </a:lnTo>
                  <a:lnTo>
                    <a:pt x="898684" y="61436"/>
                  </a:lnTo>
                  <a:close/>
                  <a:moveTo>
                    <a:pt x="800576" y="61436"/>
                  </a:moveTo>
                  <a:lnTo>
                    <a:pt x="800576" y="50006"/>
                  </a:lnTo>
                  <a:lnTo>
                    <a:pt x="789146" y="50006"/>
                  </a:lnTo>
                  <a:lnTo>
                    <a:pt x="789146" y="61436"/>
                  </a:lnTo>
                  <a:lnTo>
                    <a:pt x="800576" y="61436"/>
                  </a:lnTo>
                  <a:lnTo>
                    <a:pt x="800576" y="61436"/>
                  </a:lnTo>
                  <a:lnTo>
                    <a:pt x="800576" y="61436"/>
                  </a:lnTo>
                  <a:lnTo>
                    <a:pt x="800576" y="61436"/>
                  </a:lnTo>
                  <a:close/>
                  <a:moveTo>
                    <a:pt x="717709" y="61436"/>
                  </a:moveTo>
                  <a:cubicBezTo>
                    <a:pt x="717709" y="59531"/>
                    <a:pt x="717709" y="57626"/>
                    <a:pt x="719614" y="55721"/>
                  </a:cubicBezTo>
                  <a:cubicBezTo>
                    <a:pt x="706279" y="53816"/>
                    <a:pt x="702469" y="53816"/>
                    <a:pt x="694849" y="50006"/>
                  </a:cubicBezTo>
                  <a:cubicBezTo>
                    <a:pt x="689134" y="55721"/>
                    <a:pt x="692944" y="51911"/>
                    <a:pt x="689134" y="61436"/>
                  </a:cubicBezTo>
                  <a:lnTo>
                    <a:pt x="717709" y="61436"/>
                  </a:lnTo>
                  <a:lnTo>
                    <a:pt x="717709" y="61436"/>
                  </a:lnTo>
                  <a:lnTo>
                    <a:pt x="717709" y="61436"/>
                  </a:lnTo>
                  <a:lnTo>
                    <a:pt x="717709" y="61436"/>
                  </a:lnTo>
                  <a:close/>
                  <a:moveTo>
                    <a:pt x="676751" y="61436"/>
                  </a:moveTo>
                  <a:cubicBezTo>
                    <a:pt x="678656" y="59531"/>
                    <a:pt x="680561" y="55721"/>
                    <a:pt x="682466" y="50006"/>
                  </a:cubicBezTo>
                  <a:cubicBezTo>
                    <a:pt x="657701" y="48101"/>
                    <a:pt x="657701" y="44291"/>
                    <a:pt x="645319" y="30956"/>
                  </a:cubicBezTo>
                  <a:cubicBezTo>
                    <a:pt x="635794" y="42386"/>
                    <a:pt x="637699" y="51911"/>
                    <a:pt x="651034" y="61436"/>
                  </a:cubicBezTo>
                  <a:lnTo>
                    <a:pt x="676751" y="61436"/>
                  </a:lnTo>
                  <a:lnTo>
                    <a:pt x="676751" y="61436"/>
                  </a:lnTo>
                  <a:lnTo>
                    <a:pt x="676751" y="61436"/>
                  </a:lnTo>
                  <a:lnTo>
                    <a:pt x="676751" y="61436"/>
                  </a:lnTo>
                  <a:close/>
                  <a:moveTo>
                    <a:pt x="573881" y="61436"/>
                  </a:moveTo>
                  <a:cubicBezTo>
                    <a:pt x="581501" y="50006"/>
                    <a:pt x="581501" y="42386"/>
                    <a:pt x="587216" y="25241"/>
                  </a:cubicBezTo>
                  <a:lnTo>
                    <a:pt x="568166" y="25241"/>
                  </a:lnTo>
                  <a:cubicBezTo>
                    <a:pt x="558641" y="38576"/>
                    <a:pt x="552926" y="51911"/>
                    <a:pt x="543401" y="55721"/>
                  </a:cubicBezTo>
                  <a:cubicBezTo>
                    <a:pt x="537686" y="59531"/>
                    <a:pt x="535781" y="59531"/>
                    <a:pt x="528161" y="61436"/>
                  </a:cubicBezTo>
                  <a:lnTo>
                    <a:pt x="573881" y="61436"/>
                  </a:lnTo>
                  <a:lnTo>
                    <a:pt x="573881" y="61436"/>
                  </a:lnTo>
                  <a:lnTo>
                    <a:pt x="573881" y="61436"/>
                  </a:lnTo>
                  <a:lnTo>
                    <a:pt x="573881" y="61436"/>
                  </a:lnTo>
                  <a:close/>
                  <a:moveTo>
                    <a:pt x="520541" y="61436"/>
                  </a:moveTo>
                  <a:cubicBezTo>
                    <a:pt x="522446" y="44291"/>
                    <a:pt x="524351" y="53816"/>
                    <a:pt x="520541" y="38576"/>
                  </a:cubicBezTo>
                  <a:lnTo>
                    <a:pt x="514826" y="38576"/>
                  </a:lnTo>
                  <a:lnTo>
                    <a:pt x="514826" y="44291"/>
                  </a:lnTo>
                  <a:cubicBezTo>
                    <a:pt x="503396" y="50006"/>
                    <a:pt x="493871" y="53816"/>
                    <a:pt x="486251" y="61436"/>
                  </a:cubicBezTo>
                  <a:lnTo>
                    <a:pt x="520541" y="61436"/>
                  </a:lnTo>
                  <a:lnTo>
                    <a:pt x="520541" y="61436"/>
                  </a:lnTo>
                  <a:lnTo>
                    <a:pt x="520541" y="61436"/>
                  </a:lnTo>
                  <a:lnTo>
                    <a:pt x="520541" y="61436"/>
                  </a:lnTo>
                  <a:close/>
                  <a:moveTo>
                    <a:pt x="471964" y="61436"/>
                  </a:moveTo>
                  <a:cubicBezTo>
                    <a:pt x="473869" y="59531"/>
                    <a:pt x="473869" y="57626"/>
                    <a:pt x="477679" y="55721"/>
                  </a:cubicBezTo>
                  <a:cubicBezTo>
                    <a:pt x="466249" y="59531"/>
                    <a:pt x="466249" y="55721"/>
                    <a:pt x="460534" y="61436"/>
                  </a:cubicBezTo>
                  <a:lnTo>
                    <a:pt x="471964" y="61436"/>
                  </a:lnTo>
                  <a:lnTo>
                    <a:pt x="471964" y="61436"/>
                  </a:lnTo>
                  <a:lnTo>
                    <a:pt x="471964" y="61436"/>
                  </a:lnTo>
                  <a:lnTo>
                    <a:pt x="471964" y="61436"/>
                  </a:lnTo>
                  <a:close/>
                  <a:moveTo>
                    <a:pt x="323374" y="61436"/>
                  </a:moveTo>
                  <a:cubicBezTo>
                    <a:pt x="323374" y="57626"/>
                    <a:pt x="323374" y="53816"/>
                    <a:pt x="323374" y="50006"/>
                  </a:cubicBezTo>
                  <a:cubicBezTo>
                    <a:pt x="315754" y="53816"/>
                    <a:pt x="315754" y="53816"/>
                    <a:pt x="313849" y="53816"/>
                  </a:cubicBezTo>
                  <a:cubicBezTo>
                    <a:pt x="313849" y="53816"/>
                    <a:pt x="313849" y="55721"/>
                    <a:pt x="310039" y="61436"/>
                  </a:cubicBezTo>
                  <a:lnTo>
                    <a:pt x="323374" y="61436"/>
                  </a:lnTo>
                  <a:lnTo>
                    <a:pt x="323374" y="61436"/>
                  </a:lnTo>
                  <a:lnTo>
                    <a:pt x="323374" y="61436"/>
                  </a:lnTo>
                  <a:lnTo>
                    <a:pt x="323374" y="61436"/>
                  </a:lnTo>
                  <a:close/>
                  <a:moveTo>
                    <a:pt x="1403509" y="55721"/>
                  </a:moveTo>
                  <a:cubicBezTo>
                    <a:pt x="1392079" y="61436"/>
                    <a:pt x="1395889" y="61436"/>
                    <a:pt x="1384459" y="55721"/>
                  </a:cubicBezTo>
                  <a:lnTo>
                    <a:pt x="1403509" y="55721"/>
                  </a:lnTo>
                  <a:lnTo>
                    <a:pt x="1403509" y="55721"/>
                  </a:lnTo>
                  <a:lnTo>
                    <a:pt x="1403509" y="55721"/>
                  </a:lnTo>
                  <a:lnTo>
                    <a:pt x="1403509" y="55721"/>
                  </a:lnTo>
                  <a:close/>
                  <a:moveTo>
                    <a:pt x="1464469" y="50006"/>
                  </a:moveTo>
                  <a:cubicBezTo>
                    <a:pt x="1453039" y="55721"/>
                    <a:pt x="1456849" y="55721"/>
                    <a:pt x="1445419" y="50006"/>
                  </a:cubicBezTo>
                  <a:lnTo>
                    <a:pt x="1464469" y="50006"/>
                  </a:lnTo>
                  <a:lnTo>
                    <a:pt x="1464469" y="50006"/>
                  </a:lnTo>
                  <a:lnTo>
                    <a:pt x="1464469" y="50006"/>
                  </a:lnTo>
                  <a:lnTo>
                    <a:pt x="1464469" y="50006"/>
                  </a:lnTo>
                  <a:close/>
                  <a:moveTo>
                    <a:pt x="2202657" y="50006"/>
                  </a:moveTo>
                  <a:lnTo>
                    <a:pt x="2191226" y="50006"/>
                  </a:lnTo>
                  <a:lnTo>
                    <a:pt x="2191226" y="55721"/>
                  </a:lnTo>
                  <a:cubicBezTo>
                    <a:pt x="2200751" y="51911"/>
                    <a:pt x="2196941" y="53816"/>
                    <a:pt x="2202657" y="50006"/>
                  </a:cubicBezTo>
                  <a:lnTo>
                    <a:pt x="2202657" y="50006"/>
                  </a:lnTo>
                  <a:lnTo>
                    <a:pt x="2202657" y="50006"/>
                  </a:lnTo>
                  <a:lnTo>
                    <a:pt x="2202657" y="50006"/>
                  </a:lnTo>
                  <a:close/>
                  <a:moveTo>
                    <a:pt x="1439704" y="41434"/>
                  </a:moveTo>
                  <a:lnTo>
                    <a:pt x="1439704" y="52864"/>
                  </a:lnTo>
                  <a:lnTo>
                    <a:pt x="1433989" y="52864"/>
                  </a:lnTo>
                  <a:lnTo>
                    <a:pt x="1433989" y="41434"/>
                  </a:lnTo>
                  <a:lnTo>
                    <a:pt x="1439704" y="41434"/>
                  </a:lnTo>
                  <a:lnTo>
                    <a:pt x="1439704" y="41434"/>
                  </a:lnTo>
                  <a:lnTo>
                    <a:pt x="1439704" y="41434"/>
                  </a:lnTo>
                  <a:lnTo>
                    <a:pt x="1439704" y="41434"/>
                  </a:lnTo>
                  <a:close/>
                  <a:moveTo>
                    <a:pt x="2146459" y="35719"/>
                  </a:moveTo>
                  <a:lnTo>
                    <a:pt x="2121694" y="35719"/>
                  </a:lnTo>
                  <a:cubicBezTo>
                    <a:pt x="2114074" y="50959"/>
                    <a:pt x="2123599" y="39529"/>
                    <a:pt x="2110264" y="47149"/>
                  </a:cubicBezTo>
                  <a:lnTo>
                    <a:pt x="2110264" y="52864"/>
                  </a:lnTo>
                  <a:cubicBezTo>
                    <a:pt x="2144554" y="55721"/>
                    <a:pt x="2146459" y="55721"/>
                    <a:pt x="2146459" y="35719"/>
                  </a:cubicBezTo>
                  <a:lnTo>
                    <a:pt x="2146459" y="35719"/>
                  </a:lnTo>
                  <a:lnTo>
                    <a:pt x="2146459" y="35719"/>
                  </a:lnTo>
                  <a:lnTo>
                    <a:pt x="2146459" y="35719"/>
                  </a:lnTo>
                  <a:close/>
                  <a:moveTo>
                    <a:pt x="2183607" y="35719"/>
                  </a:moveTo>
                  <a:lnTo>
                    <a:pt x="2158841" y="35719"/>
                  </a:lnTo>
                  <a:lnTo>
                    <a:pt x="2158841" y="47149"/>
                  </a:lnTo>
                  <a:lnTo>
                    <a:pt x="2183607" y="47149"/>
                  </a:lnTo>
                  <a:lnTo>
                    <a:pt x="2183607" y="35719"/>
                  </a:lnTo>
                  <a:lnTo>
                    <a:pt x="2183607" y="35719"/>
                  </a:lnTo>
                  <a:lnTo>
                    <a:pt x="2183607" y="35719"/>
                  </a:lnTo>
                  <a:lnTo>
                    <a:pt x="2183607" y="35719"/>
                  </a:lnTo>
                  <a:close/>
                  <a:moveTo>
                    <a:pt x="216694" y="30004"/>
                  </a:moveTo>
                  <a:lnTo>
                    <a:pt x="205264" y="30004"/>
                  </a:lnTo>
                  <a:lnTo>
                    <a:pt x="205264" y="35719"/>
                  </a:lnTo>
                  <a:cubicBezTo>
                    <a:pt x="214789" y="31909"/>
                    <a:pt x="210979" y="35719"/>
                    <a:pt x="216694" y="30004"/>
                  </a:cubicBezTo>
                  <a:lnTo>
                    <a:pt x="216694" y="30004"/>
                  </a:lnTo>
                  <a:lnTo>
                    <a:pt x="216694" y="30004"/>
                  </a:lnTo>
                  <a:lnTo>
                    <a:pt x="216694" y="30004"/>
                  </a:lnTo>
                  <a:close/>
                  <a:moveTo>
                    <a:pt x="278606" y="30004"/>
                  </a:moveTo>
                  <a:cubicBezTo>
                    <a:pt x="265271" y="31909"/>
                    <a:pt x="267176" y="31909"/>
                    <a:pt x="259556" y="35719"/>
                  </a:cubicBezTo>
                  <a:lnTo>
                    <a:pt x="265271" y="35719"/>
                  </a:lnTo>
                  <a:cubicBezTo>
                    <a:pt x="270986" y="41434"/>
                    <a:pt x="267176" y="37624"/>
                    <a:pt x="276701" y="41434"/>
                  </a:cubicBezTo>
                  <a:lnTo>
                    <a:pt x="276701" y="30004"/>
                  </a:lnTo>
                  <a:lnTo>
                    <a:pt x="278606" y="30004"/>
                  </a:lnTo>
                  <a:lnTo>
                    <a:pt x="278606" y="30004"/>
                  </a:lnTo>
                  <a:lnTo>
                    <a:pt x="278606" y="30004"/>
                  </a:lnTo>
                  <a:close/>
                  <a:moveTo>
                    <a:pt x="1296829" y="30004"/>
                  </a:moveTo>
                  <a:cubicBezTo>
                    <a:pt x="1287304" y="37624"/>
                    <a:pt x="1291114" y="41434"/>
                    <a:pt x="1285399" y="30004"/>
                  </a:cubicBezTo>
                  <a:lnTo>
                    <a:pt x="1296829" y="30004"/>
                  </a:lnTo>
                  <a:lnTo>
                    <a:pt x="1296829" y="30004"/>
                  </a:lnTo>
                  <a:lnTo>
                    <a:pt x="1296829" y="30004"/>
                  </a:lnTo>
                  <a:lnTo>
                    <a:pt x="1296829" y="30004"/>
                  </a:lnTo>
                  <a:close/>
                  <a:moveTo>
                    <a:pt x="85249" y="24289"/>
                  </a:moveTo>
                  <a:cubicBezTo>
                    <a:pt x="79534" y="30004"/>
                    <a:pt x="83344" y="26194"/>
                    <a:pt x="73819" y="30004"/>
                  </a:cubicBezTo>
                  <a:cubicBezTo>
                    <a:pt x="79534" y="24289"/>
                    <a:pt x="75724" y="28099"/>
                    <a:pt x="85249" y="24289"/>
                  </a:cubicBezTo>
                  <a:lnTo>
                    <a:pt x="85249" y="24289"/>
                  </a:lnTo>
                  <a:lnTo>
                    <a:pt x="85249" y="24289"/>
                  </a:lnTo>
                  <a:lnTo>
                    <a:pt x="85249" y="24289"/>
                  </a:lnTo>
                  <a:close/>
                  <a:moveTo>
                    <a:pt x="315754" y="24289"/>
                  </a:moveTo>
                  <a:lnTo>
                    <a:pt x="304324" y="24289"/>
                  </a:lnTo>
                  <a:cubicBezTo>
                    <a:pt x="306229" y="28099"/>
                    <a:pt x="306229" y="28099"/>
                    <a:pt x="310039" y="30004"/>
                  </a:cubicBezTo>
                  <a:lnTo>
                    <a:pt x="310039" y="35719"/>
                  </a:lnTo>
                  <a:cubicBezTo>
                    <a:pt x="315754" y="30004"/>
                    <a:pt x="311944" y="33814"/>
                    <a:pt x="315754" y="24289"/>
                  </a:cubicBezTo>
                  <a:lnTo>
                    <a:pt x="315754" y="24289"/>
                  </a:lnTo>
                  <a:lnTo>
                    <a:pt x="315754" y="24289"/>
                  </a:lnTo>
                  <a:lnTo>
                    <a:pt x="315754" y="24289"/>
                  </a:lnTo>
                  <a:close/>
                  <a:moveTo>
                    <a:pt x="1973104" y="24289"/>
                  </a:moveTo>
                  <a:cubicBezTo>
                    <a:pt x="1959769" y="26194"/>
                    <a:pt x="1961674" y="26194"/>
                    <a:pt x="1954054" y="30004"/>
                  </a:cubicBezTo>
                  <a:lnTo>
                    <a:pt x="1965484" y="30004"/>
                  </a:lnTo>
                  <a:lnTo>
                    <a:pt x="1971199" y="35719"/>
                  </a:lnTo>
                  <a:lnTo>
                    <a:pt x="1971199" y="24289"/>
                  </a:lnTo>
                  <a:lnTo>
                    <a:pt x="1973104" y="24289"/>
                  </a:lnTo>
                  <a:lnTo>
                    <a:pt x="1973104" y="24289"/>
                  </a:lnTo>
                  <a:lnTo>
                    <a:pt x="1973104" y="24289"/>
                  </a:lnTo>
                  <a:close/>
                  <a:moveTo>
                    <a:pt x="825341" y="16669"/>
                  </a:moveTo>
                  <a:lnTo>
                    <a:pt x="813911" y="16669"/>
                  </a:lnTo>
                  <a:lnTo>
                    <a:pt x="813911" y="22384"/>
                  </a:lnTo>
                  <a:cubicBezTo>
                    <a:pt x="823436" y="20479"/>
                    <a:pt x="817721" y="22384"/>
                    <a:pt x="825341" y="16669"/>
                  </a:cubicBezTo>
                  <a:lnTo>
                    <a:pt x="825341" y="16669"/>
                  </a:lnTo>
                  <a:lnTo>
                    <a:pt x="825341" y="16669"/>
                  </a:lnTo>
                  <a:lnTo>
                    <a:pt x="825341" y="16669"/>
                  </a:lnTo>
                  <a:close/>
                  <a:moveTo>
                    <a:pt x="1266349" y="16669"/>
                  </a:moveTo>
                  <a:lnTo>
                    <a:pt x="1266349" y="28099"/>
                  </a:lnTo>
                  <a:lnTo>
                    <a:pt x="1247299" y="28099"/>
                  </a:lnTo>
                  <a:lnTo>
                    <a:pt x="1247299" y="16669"/>
                  </a:lnTo>
                  <a:lnTo>
                    <a:pt x="1266349" y="16669"/>
                  </a:lnTo>
                  <a:lnTo>
                    <a:pt x="1266349" y="16669"/>
                  </a:lnTo>
                  <a:lnTo>
                    <a:pt x="1266349" y="16669"/>
                  </a:lnTo>
                  <a:lnTo>
                    <a:pt x="1266349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D52A22E9-A217-4E20-9049-02A2F9F4442E}"/>
                </a:ext>
              </a:extLst>
            </p:cNvPr>
            <p:cNvSpPr/>
            <p:nvPr/>
          </p:nvSpPr>
          <p:spPr>
            <a:xfrm>
              <a:off x="2227421" y="4704835"/>
              <a:ext cx="2295525" cy="123825"/>
            </a:xfrm>
            <a:custGeom>
              <a:avLst/>
              <a:gdLst>
                <a:gd name="connsiteX0" fmla="*/ 2258854 w 2295525"/>
                <a:gd name="connsiteY0" fmla="*/ 12859 h 123825"/>
                <a:gd name="connsiteX1" fmla="*/ 2258854 w 2295525"/>
                <a:gd name="connsiteY1" fmla="*/ 12859 h 123825"/>
                <a:gd name="connsiteX2" fmla="*/ 2258854 w 2295525"/>
                <a:gd name="connsiteY2" fmla="*/ 76676 h 123825"/>
                <a:gd name="connsiteX3" fmla="*/ 2264569 w 2295525"/>
                <a:gd name="connsiteY3" fmla="*/ 65246 h 123825"/>
                <a:gd name="connsiteX4" fmla="*/ 2270284 w 2295525"/>
                <a:gd name="connsiteY4" fmla="*/ 14764 h 123825"/>
                <a:gd name="connsiteX5" fmla="*/ 2281714 w 2295525"/>
                <a:gd name="connsiteY5" fmla="*/ 14764 h 123825"/>
                <a:gd name="connsiteX6" fmla="*/ 2281714 w 2295525"/>
                <a:gd name="connsiteY6" fmla="*/ 20479 h 123825"/>
                <a:gd name="connsiteX7" fmla="*/ 2287429 w 2295525"/>
                <a:gd name="connsiteY7" fmla="*/ 14764 h 123825"/>
                <a:gd name="connsiteX8" fmla="*/ 2289334 w 2295525"/>
                <a:gd name="connsiteY8" fmla="*/ 12859 h 123825"/>
                <a:gd name="connsiteX9" fmla="*/ 2258854 w 2295525"/>
                <a:gd name="connsiteY9" fmla="*/ 12859 h 123825"/>
                <a:gd name="connsiteX10" fmla="*/ 2258854 w 2295525"/>
                <a:gd name="connsiteY10" fmla="*/ 12859 h 123825"/>
                <a:gd name="connsiteX11" fmla="*/ 2258854 w 2295525"/>
                <a:gd name="connsiteY11" fmla="*/ 12859 h 123825"/>
                <a:gd name="connsiteX12" fmla="*/ 2258854 w 2295525"/>
                <a:gd name="connsiteY12" fmla="*/ 12859 h 123825"/>
                <a:gd name="connsiteX13" fmla="*/ 2136934 w 2295525"/>
                <a:gd name="connsiteY13" fmla="*/ 12859 h 123825"/>
                <a:gd name="connsiteX14" fmla="*/ 2135029 w 2295525"/>
                <a:gd name="connsiteY14" fmla="*/ 20479 h 123825"/>
                <a:gd name="connsiteX15" fmla="*/ 2115979 w 2295525"/>
                <a:gd name="connsiteY15" fmla="*/ 20479 h 123825"/>
                <a:gd name="connsiteX16" fmla="*/ 2115979 w 2295525"/>
                <a:gd name="connsiteY16" fmla="*/ 31909 h 123825"/>
                <a:gd name="connsiteX17" fmla="*/ 2110264 w 2295525"/>
                <a:gd name="connsiteY17" fmla="*/ 31909 h 123825"/>
                <a:gd name="connsiteX18" fmla="*/ 2115979 w 2295525"/>
                <a:gd name="connsiteY18" fmla="*/ 37624 h 123825"/>
                <a:gd name="connsiteX19" fmla="*/ 2158841 w 2295525"/>
                <a:gd name="connsiteY19" fmla="*/ 49054 h 123825"/>
                <a:gd name="connsiteX20" fmla="*/ 2177891 w 2295525"/>
                <a:gd name="connsiteY20" fmla="*/ 30004 h 123825"/>
                <a:gd name="connsiteX21" fmla="*/ 2158841 w 2295525"/>
                <a:gd name="connsiteY21" fmla="*/ 24289 h 123825"/>
                <a:gd name="connsiteX22" fmla="*/ 2189321 w 2295525"/>
                <a:gd name="connsiteY22" fmla="*/ 30004 h 123825"/>
                <a:gd name="connsiteX23" fmla="*/ 2189321 w 2295525"/>
                <a:gd name="connsiteY23" fmla="*/ 10954 h 123825"/>
                <a:gd name="connsiteX24" fmla="*/ 2136934 w 2295525"/>
                <a:gd name="connsiteY24" fmla="*/ 10954 h 123825"/>
                <a:gd name="connsiteX25" fmla="*/ 2136934 w 2295525"/>
                <a:gd name="connsiteY25" fmla="*/ 12859 h 123825"/>
                <a:gd name="connsiteX26" fmla="*/ 2136934 w 2295525"/>
                <a:gd name="connsiteY26" fmla="*/ 12859 h 123825"/>
                <a:gd name="connsiteX27" fmla="*/ 2136934 w 2295525"/>
                <a:gd name="connsiteY27" fmla="*/ 12859 h 123825"/>
                <a:gd name="connsiteX28" fmla="*/ 2046446 w 2295525"/>
                <a:gd name="connsiteY28" fmla="*/ 12859 h 123825"/>
                <a:gd name="connsiteX29" fmla="*/ 2035016 w 2295525"/>
                <a:gd name="connsiteY29" fmla="*/ 26194 h 123825"/>
                <a:gd name="connsiteX30" fmla="*/ 2010251 w 2295525"/>
                <a:gd name="connsiteY30" fmla="*/ 31909 h 123825"/>
                <a:gd name="connsiteX31" fmla="*/ 2002631 w 2295525"/>
                <a:gd name="connsiteY31" fmla="*/ 10954 h 123825"/>
                <a:gd name="connsiteX32" fmla="*/ 1974056 w 2295525"/>
                <a:gd name="connsiteY32" fmla="*/ 10954 h 123825"/>
                <a:gd name="connsiteX33" fmla="*/ 1974056 w 2295525"/>
                <a:gd name="connsiteY33" fmla="*/ 30004 h 123825"/>
                <a:gd name="connsiteX34" fmla="*/ 1962626 w 2295525"/>
                <a:gd name="connsiteY34" fmla="*/ 97631 h 123825"/>
                <a:gd name="connsiteX35" fmla="*/ 1981676 w 2295525"/>
                <a:gd name="connsiteY35" fmla="*/ 109061 h 123825"/>
                <a:gd name="connsiteX36" fmla="*/ 1975961 w 2295525"/>
                <a:gd name="connsiteY36" fmla="*/ 110966 h 123825"/>
                <a:gd name="connsiteX37" fmla="*/ 1987391 w 2295525"/>
                <a:gd name="connsiteY37" fmla="*/ 110966 h 123825"/>
                <a:gd name="connsiteX38" fmla="*/ 1995011 w 2295525"/>
                <a:gd name="connsiteY38" fmla="*/ 101441 h 123825"/>
                <a:gd name="connsiteX39" fmla="*/ 2004536 w 2295525"/>
                <a:gd name="connsiteY39" fmla="*/ 110966 h 123825"/>
                <a:gd name="connsiteX40" fmla="*/ 2012156 w 2295525"/>
                <a:gd name="connsiteY40" fmla="*/ 110966 h 123825"/>
                <a:gd name="connsiteX41" fmla="*/ 2012156 w 2295525"/>
                <a:gd name="connsiteY41" fmla="*/ 101441 h 123825"/>
                <a:gd name="connsiteX42" fmla="*/ 1981676 w 2295525"/>
                <a:gd name="connsiteY42" fmla="*/ 76676 h 123825"/>
                <a:gd name="connsiteX43" fmla="*/ 2006441 w 2295525"/>
                <a:gd name="connsiteY43" fmla="*/ 40481 h 123825"/>
                <a:gd name="connsiteX44" fmla="*/ 2043589 w 2295525"/>
                <a:gd name="connsiteY44" fmla="*/ 65246 h 123825"/>
                <a:gd name="connsiteX45" fmla="*/ 2064544 w 2295525"/>
                <a:gd name="connsiteY45" fmla="*/ 7144 h 123825"/>
                <a:gd name="connsiteX46" fmla="*/ 2046446 w 2295525"/>
                <a:gd name="connsiteY46" fmla="*/ 12859 h 123825"/>
                <a:gd name="connsiteX47" fmla="*/ 2046446 w 2295525"/>
                <a:gd name="connsiteY47" fmla="*/ 12859 h 123825"/>
                <a:gd name="connsiteX48" fmla="*/ 2046446 w 2295525"/>
                <a:gd name="connsiteY48" fmla="*/ 12859 h 123825"/>
                <a:gd name="connsiteX49" fmla="*/ 2046446 w 2295525"/>
                <a:gd name="connsiteY49" fmla="*/ 12859 h 123825"/>
                <a:gd name="connsiteX50" fmla="*/ 1941671 w 2295525"/>
                <a:gd name="connsiteY50" fmla="*/ 12859 h 123825"/>
                <a:gd name="connsiteX51" fmla="*/ 1955006 w 2295525"/>
                <a:gd name="connsiteY51" fmla="*/ 82391 h 123825"/>
                <a:gd name="connsiteX52" fmla="*/ 1960721 w 2295525"/>
                <a:gd name="connsiteY52" fmla="*/ 82391 h 123825"/>
                <a:gd name="connsiteX53" fmla="*/ 1955006 w 2295525"/>
                <a:gd name="connsiteY53" fmla="*/ 20479 h 123825"/>
                <a:gd name="connsiteX54" fmla="*/ 1964531 w 2295525"/>
                <a:gd name="connsiteY54" fmla="*/ 16669 h 123825"/>
                <a:gd name="connsiteX55" fmla="*/ 1966436 w 2295525"/>
                <a:gd name="connsiteY55" fmla="*/ 12859 h 123825"/>
                <a:gd name="connsiteX56" fmla="*/ 1941671 w 2295525"/>
                <a:gd name="connsiteY56" fmla="*/ 12859 h 123825"/>
                <a:gd name="connsiteX57" fmla="*/ 1941671 w 2295525"/>
                <a:gd name="connsiteY57" fmla="*/ 12859 h 123825"/>
                <a:gd name="connsiteX58" fmla="*/ 1941671 w 2295525"/>
                <a:gd name="connsiteY58" fmla="*/ 12859 h 123825"/>
                <a:gd name="connsiteX59" fmla="*/ 1941671 w 2295525"/>
                <a:gd name="connsiteY59" fmla="*/ 12859 h 123825"/>
                <a:gd name="connsiteX60" fmla="*/ 1060609 w 2295525"/>
                <a:gd name="connsiteY60" fmla="*/ 12859 h 123825"/>
                <a:gd name="connsiteX61" fmla="*/ 1060609 w 2295525"/>
                <a:gd name="connsiteY61" fmla="*/ 12859 h 123825"/>
                <a:gd name="connsiteX62" fmla="*/ 1049179 w 2295525"/>
                <a:gd name="connsiteY62" fmla="*/ 31909 h 123825"/>
                <a:gd name="connsiteX63" fmla="*/ 1030129 w 2295525"/>
                <a:gd name="connsiteY63" fmla="*/ 20479 h 123825"/>
                <a:gd name="connsiteX64" fmla="*/ 1024414 w 2295525"/>
                <a:gd name="connsiteY64" fmla="*/ 26194 h 123825"/>
                <a:gd name="connsiteX65" fmla="*/ 1043464 w 2295525"/>
                <a:gd name="connsiteY65" fmla="*/ 62389 h 123825"/>
                <a:gd name="connsiteX66" fmla="*/ 1062514 w 2295525"/>
                <a:gd name="connsiteY66" fmla="*/ 50959 h 123825"/>
                <a:gd name="connsiteX67" fmla="*/ 1052989 w 2295525"/>
                <a:gd name="connsiteY67" fmla="*/ 47149 h 123825"/>
                <a:gd name="connsiteX68" fmla="*/ 1049179 w 2295525"/>
                <a:gd name="connsiteY68" fmla="*/ 37624 h 123825"/>
                <a:gd name="connsiteX69" fmla="*/ 1073944 w 2295525"/>
                <a:gd name="connsiteY69" fmla="*/ 37624 h 123825"/>
                <a:gd name="connsiteX70" fmla="*/ 1116806 w 2295525"/>
                <a:gd name="connsiteY70" fmla="*/ 73819 h 123825"/>
                <a:gd name="connsiteX71" fmla="*/ 1122521 w 2295525"/>
                <a:gd name="connsiteY71" fmla="*/ 62389 h 123825"/>
                <a:gd name="connsiteX72" fmla="*/ 1103471 w 2295525"/>
                <a:gd name="connsiteY72" fmla="*/ 26194 h 123825"/>
                <a:gd name="connsiteX73" fmla="*/ 1078706 w 2295525"/>
                <a:gd name="connsiteY73" fmla="*/ 31909 h 123825"/>
                <a:gd name="connsiteX74" fmla="*/ 1078706 w 2295525"/>
                <a:gd name="connsiteY74" fmla="*/ 26194 h 123825"/>
                <a:gd name="connsiteX75" fmla="*/ 1090136 w 2295525"/>
                <a:gd name="connsiteY75" fmla="*/ 12859 h 123825"/>
                <a:gd name="connsiteX76" fmla="*/ 1060609 w 2295525"/>
                <a:gd name="connsiteY76" fmla="*/ 12859 h 123825"/>
                <a:gd name="connsiteX77" fmla="*/ 1060609 w 2295525"/>
                <a:gd name="connsiteY77" fmla="*/ 12859 h 123825"/>
                <a:gd name="connsiteX78" fmla="*/ 1060609 w 2295525"/>
                <a:gd name="connsiteY78" fmla="*/ 12859 h 123825"/>
                <a:gd name="connsiteX79" fmla="*/ 1060609 w 2295525"/>
                <a:gd name="connsiteY79" fmla="*/ 12859 h 123825"/>
                <a:gd name="connsiteX80" fmla="*/ 1010126 w 2295525"/>
                <a:gd name="connsiteY80" fmla="*/ 12859 h 123825"/>
                <a:gd name="connsiteX81" fmla="*/ 1010126 w 2295525"/>
                <a:gd name="connsiteY81" fmla="*/ 12859 h 123825"/>
                <a:gd name="connsiteX82" fmla="*/ 1023461 w 2295525"/>
                <a:gd name="connsiteY82" fmla="*/ 20479 h 123825"/>
                <a:gd name="connsiteX83" fmla="*/ 1027271 w 2295525"/>
                <a:gd name="connsiteY83" fmla="*/ 12859 h 123825"/>
                <a:gd name="connsiteX84" fmla="*/ 1010126 w 2295525"/>
                <a:gd name="connsiteY84" fmla="*/ 12859 h 123825"/>
                <a:gd name="connsiteX85" fmla="*/ 1010126 w 2295525"/>
                <a:gd name="connsiteY85" fmla="*/ 12859 h 123825"/>
                <a:gd name="connsiteX86" fmla="*/ 1010126 w 2295525"/>
                <a:gd name="connsiteY86" fmla="*/ 12859 h 123825"/>
                <a:gd name="connsiteX87" fmla="*/ 1010126 w 2295525"/>
                <a:gd name="connsiteY87" fmla="*/ 12859 h 123825"/>
                <a:gd name="connsiteX88" fmla="*/ 645319 w 2295525"/>
                <a:gd name="connsiteY88" fmla="*/ 12859 h 123825"/>
                <a:gd name="connsiteX89" fmla="*/ 651034 w 2295525"/>
                <a:gd name="connsiteY89" fmla="*/ 14764 h 123825"/>
                <a:gd name="connsiteX90" fmla="*/ 662464 w 2295525"/>
                <a:gd name="connsiteY90" fmla="*/ 20479 h 123825"/>
                <a:gd name="connsiteX91" fmla="*/ 662464 w 2295525"/>
                <a:gd name="connsiteY91" fmla="*/ 12859 h 123825"/>
                <a:gd name="connsiteX92" fmla="*/ 645319 w 2295525"/>
                <a:gd name="connsiteY92" fmla="*/ 12859 h 123825"/>
                <a:gd name="connsiteX93" fmla="*/ 645319 w 2295525"/>
                <a:gd name="connsiteY93" fmla="*/ 12859 h 123825"/>
                <a:gd name="connsiteX94" fmla="*/ 645319 w 2295525"/>
                <a:gd name="connsiteY94" fmla="*/ 12859 h 123825"/>
                <a:gd name="connsiteX95" fmla="*/ 645319 w 2295525"/>
                <a:gd name="connsiteY95" fmla="*/ 12859 h 123825"/>
                <a:gd name="connsiteX96" fmla="*/ 510064 w 2295525"/>
                <a:gd name="connsiteY96" fmla="*/ 12859 h 123825"/>
                <a:gd name="connsiteX97" fmla="*/ 489109 w 2295525"/>
                <a:gd name="connsiteY97" fmla="*/ 31909 h 123825"/>
                <a:gd name="connsiteX98" fmla="*/ 487204 w 2295525"/>
                <a:gd name="connsiteY98" fmla="*/ 12859 h 123825"/>
                <a:gd name="connsiteX99" fmla="*/ 451961 w 2295525"/>
                <a:gd name="connsiteY99" fmla="*/ 12859 h 123825"/>
                <a:gd name="connsiteX100" fmla="*/ 446246 w 2295525"/>
                <a:gd name="connsiteY100" fmla="*/ 20479 h 123825"/>
                <a:gd name="connsiteX101" fmla="*/ 370999 w 2295525"/>
                <a:gd name="connsiteY101" fmla="*/ 14764 h 123825"/>
                <a:gd name="connsiteX102" fmla="*/ 384334 w 2295525"/>
                <a:gd name="connsiteY102" fmla="*/ 12859 h 123825"/>
                <a:gd name="connsiteX103" fmla="*/ 228124 w 2295525"/>
                <a:gd name="connsiteY103" fmla="*/ 12859 h 123825"/>
                <a:gd name="connsiteX104" fmla="*/ 214789 w 2295525"/>
                <a:gd name="connsiteY104" fmla="*/ 31909 h 123825"/>
                <a:gd name="connsiteX105" fmla="*/ 203359 w 2295525"/>
                <a:gd name="connsiteY105" fmla="*/ 31909 h 123825"/>
                <a:gd name="connsiteX106" fmla="*/ 203359 w 2295525"/>
                <a:gd name="connsiteY106" fmla="*/ 12859 h 123825"/>
                <a:gd name="connsiteX107" fmla="*/ 205264 w 2295525"/>
                <a:gd name="connsiteY107" fmla="*/ 10954 h 123825"/>
                <a:gd name="connsiteX108" fmla="*/ 184309 w 2295525"/>
                <a:gd name="connsiteY108" fmla="*/ 10954 h 123825"/>
                <a:gd name="connsiteX109" fmla="*/ 184309 w 2295525"/>
                <a:gd name="connsiteY109" fmla="*/ 12859 h 123825"/>
                <a:gd name="connsiteX110" fmla="*/ 178594 w 2295525"/>
                <a:gd name="connsiteY110" fmla="*/ 12859 h 123825"/>
                <a:gd name="connsiteX111" fmla="*/ 178594 w 2295525"/>
                <a:gd name="connsiteY111" fmla="*/ 20479 h 123825"/>
                <a:gd name="connsiteX112" fmla="*/ 167164 w 2295525"/>
                <a:gd name="connsiteY112" fmla="*/ 14764 h 123825"/>
                <a:gd name="connsiteX113" fmla="*/ 165259 w 2295525"/>
                <a:gd name="connsiteY113" fmla="*/ 12859 h 123825"/>
                <a:gd name="connsiteX114" fmla="*/ 122396 w 2295525"/>
                <a:gd name="connsiteY114" fmla="*/ 12859 h 123825"/>
                <a:gd name="connsiteX115" fmla="*/ 122396 w 2295525"/>
                <a:gd name="connsiteY115" fmla="*/ 14764 h 123825"/>
                <a:gd name="connsiteX116" fmla="*/ 128111 w 2295525"/>
                <a:gd name="connsiteY116" fmla="*/ 14764 h 123825"/>
                <a:gd name="connsiteX117" fmla="*/ 116681 w 2295525"/>
                <a:gd name="connsiteY117" fmla="*/ 20479 h 123825"/>
                <a:gd name="connsiteX118" fmla="*/ 110966 w 2295525"/>
                <a:gd name="connsiteY118" fmla="*/ 14764 h 123825"/>
                <a:gd name="connsiteX119" fmla="*/ 112871 w 2295525"/>
                <a:gd name="connsiteY119" fmla="*/ 12859 h 123825"/>
                <a:gd name="connsiteX120" fmla="*/ 50959 w 2295525"/>
                <a:gd name="connsiteY120" fmla="*/ 12859 h 123825"/>
                <a:gd name="connsiteX121" fmla="*/ 49054 w 2295525"/>
                <a:gd name="connsiteY121" fmla="*/ 31909 h 123825"/>
                <a:gd name="connsiteX122" fmla="*/ 68104 w 2295525"/>
                <a:gd name="connsiteY122" fmla="*/ 37624 h 123825"/>
                <a:gd name="connsiteX123" fmla="*/ 49054 w 2295525"/>
                <a:gd name="connsiteY123" fmla="*/ 37624 h 123825"/>
                <a:gd name="connsiteX124" fmla="*/ 37624 w 2295525"/>
                <a:gd name="connsiteY124" fmla="*/ 18574 h 123825"/>
                <a:gd name="connsiteX125" fmla="*/ 47149 w 2295525"/>
                <a:gd name="connsiteY125" fmla="*/ 14764 h 123825"/>
                <a:gd name="connsiteX126" fmla="*/ 49054 w 2295525"/>
                <a:gd name="connsiteY126" fmla="*/ 10954 h 123825"/>
                <a:gd name="connsiteX127" fmla="*/ 39529 w 2295525"/>
                <a:gd name="connsiteY127" fmla="*/ 10954 h 123825"/>
                <a:gd name="connsiteX128" fmla="*/ 7144 w 2295525"/>
                <a:gd name="connsiteY128" fmla="*/ 49054 h 123825"/>
                <a:gd name="connsiteX129" fmla="*/ 37624 w 2295525"/>
                <a:gd name="connsiteY129" fmla="*/ 49054 h 123825"/>
                <a:gd name="connsiteX130" fmla="*/ 80486 w 2295525"/>
                <a:gd name="connsiteY130" fmla="*/ 49054 h 123825"/>
                <a:gd name="connsiteX131" fmla="*/ 48101 w 2295525"/>
                <a:gd name="connsiteY131" fmla="*/ 114776 h 123825"/>
                <a:gd name="connsiteX132" fmla="*/ 140494 w 2295525"/>
                <a:gd name="connsiteY132" fmla="*/ 114776 h 123825"/>
                <a:gd name="connsiteX133" fmla="*/ 148114 w 2295525"/>
                <a:gd name="connsiteY133" fmla="*/ 110966 h 123825"/>
                <a:gd name="connsiteX134" fmla="*/ 144304 w 2295525"/>
                <a:gd name="connsiteY134" fmla="*/ 114776 h 123825"/>
                <a:gd name="connsiteX135" fmla="*/ 198596 w 2295525"/>
                <a:gd name="connsiteY135" fmla="*/ 114776 h 123825"/>
                <a:gd name="connsiteX136" fmla="*/ 198596 w 2295525"/>
                <a:gd name="connsiteY136" fmla="*/ 110966 h 123825"/>
                <a:gd name="connsiteX137" fmla="*/ 210026 w 2295525"/>
                <a:gd name="connsiteY137" fmla="*/ 110966 h 123825"/>
                <a:gd name="connsiteX138" fmla="*/ 328136 w 2295525"/>
                <a:gd name="connsiteY138" fmla="*/ 99536 h 123825"/>
                <a:gd name="connsiteX139" fmla="*/ 358616 w 2295525"/>
                <a:gd name="connsiteY139" fmla="*/ 69056 h 123825"/>
                <a:gd name="connsiteX140" fmla="*/ 349091 w 2295525"/>
                <a:gd name="connsiteY140" fmla="*/ 65246 h 123825"/>
                <a:gd name="connsiteX141" fmla="*/ 345281 w 2295525"/>
                <a:gd name="connsiteY141" fmla="*/ 55721 h 123825"/>
                <a:gd name="connsiteX142" fmla="*/ 350996 w 2295525"/>
                <a:gd name="connsiteY142" fmla="*/ 55721 h 123825"/>
                <a:gd name="connsiteX143" fmla="*/ 412909 w 2295525"/>
                <a:gd name="connsiteY143" fmla="*/ 44291 h 123825"/>
                <a:gd name="connsiteX144" fmla="*/ 463391 w 2295525"/>
                <a:gd name="connsiteY144" fmla="*/ 55721 h 123825"/>
                <a:gd name="connsiteX145" fmla="*/ 474821 w 2295525"/>
                <a:gd name="connsiteY145" fmla="*/ 97631 h 123825"/>
                <a:gd name="connsiteX146" fmla="*/ 480536 w 2295525"/>
                <a:gd name="connsiteY146" fmla="*/ 112871 h 123825"/>
                <a:gd name="connsiteX147" fmla="*/ 565309 w 2295525"/>
                <a:gd name="connsiteY147" fmla="*/ 112871 h 123825"/>
                <a:gd name="connsiteX148" fmla="*/ 555784 w 2295525"/>
                <a:gd name="connsiteY148" fmla="*/ 86201 h 123825"/>
                <a:gd name="connsiteX149" fmla="*/ 574834 w 2295525"/>
                <a:gd name="connsiteY149" fmla="*/ 74771 h 123825"/>
                <a:gd name="connsiteX150" fmla="*/ 544354 w 2295525"/>
                <a:gd name="connsiteY150" fmla="*/ 74771 h 123825"/>
                <a:gd name="connsiteX151" fmla="*/ 532924 w 2295525"/>
                <a:gd name="connsiteY151" fmla="*/ 80486 h 123825"/>
                <a:gd name="connsiteX152" fmla="*/ 532924 w 2295525"/>
                <a:gd name="connsiteY152" fmla="*/ 61436 h 123825"/>
                <a:gd name="connsiteX153" fmla="*/ 508159 w 2295525"/>
                <a:gd name="connsiteY153" fmla="*/ 55721 h 123825"/>
                <a:gd name="connsiteX154" fmla="*/ 502444 w 2295525"/>
                <a:gd name="connsiteY154" fmla="*/ 67151 h 123825"/>
                <a:gd name="connsiteX155" fmla="*/ 502444 w 2295525"/>
                <a:gd name="connsiteY155" fmla="*/ 40481 h 123825"/>
                <a:gd name="connsiteX156" fmla="*/ 539591 w 2295525"/>
                <a:gd name="connsiteY156" fmla="*/ 40481 h 123825"/>
                <a:gd name="connsiteX157" fmla="*/ 539591 w 2295525"/>
                <a:gd name="connsiteY157" fmla="*/ 34766 h 123825"/>
                <a:gd name="connsiteX158" fmla="*/ 526256 w 2295525"/>
                <a:gd name="connsiteY158" fmla="*/ 15716 h 123825"/>
                <a:gd name="connsiteX159" fmla="*/ 510064 w 2295525"/>
                <a:gd name="connsiteY159" fmla="*/ 12859 h 123825"/>
                <a:gd name="connsiteX160" fmla="*/ 510064 w 2295525"/>
                <a:gd name="connsiteY160" fmla="*/ 12859 h 123825"/>
                <a:gd name="connsiteX161" fmla="*/ 510064 w 2295525"/>
                <a:gd name="connsiteY161" fmla="*/ 12859 h 123825"/>
                <a:gd name="connsiteX162" fmla="*/ 510064 w 2295525"/>
                <a:gd name="connsiteY162" fmla="*/ 12859 h 123825"/>
                <a:gd name="connsiteX163" fmla="*/ 2225516 w 2295525"/>
                <a:gd name="connsiteY163" fmla="*/ 116681 h 123825"/>
                <a:gd name="connsiteX164" fmla="*/ 2233136 w 2295525"/>
                <a:gd name="connsiteY164" fmla="*/ 90011 h 123825"/>
                <a:gd name="connsiteX165" fmla="*/ 2182654 w 2295525"/>
                <a:gd name="connsiteY165" fmla="*/ 109061 h 123825"/>
                <a:gd name="connsiteX166" fmla="*/ 2182654 w 2295525"/>
                <a:gd name="connsiteY166" fmla="*/ 116681 h 123825"/>
                <a:gd name="connsiteX167" fmla="*/ 2225516 w 2295525"/>
                <a:gd name="connsiteY167" fmla="*/ 116681 h 123825"/>
                <a:gd name="connsiteX168" fmla="*/ 2225516 w 2295525"/>
                <a:gd name="connsiteY168" fmla="*/ 116681 h 123825"/>
                <a:gd name="connsiteX169" fmla="*/ 2225516 w 2295525"/>
                <a:gd name="connsiteY169" fmla="*/ 116681 h 123825"/>
                <a:gd name="connsiteX170" fmla="*/ 2225516 w 2295525"/>
                <a:gd name="connsiteY170" fmla="*/ 116681 h 123825"/>
                <a:gd name="connsiteX171" fmla="*/ 2171224 w 2295525"/>
                <a:gd name="connsiteY171" fmla="*/ 116681 h 123825"/>
                <a:gd name="connsiteX172" fmla="*/ 2171224 w 2295525"/>
                <a:gd name="connsiteY172" fmla="*/ 112871 h 123825"/>
                <a:gd name="connsiteX173" fmla="*/ 2176939 w 2295525"/>
                <a:gd name="connsiteY173" fmla="*/ 101441 h 123825"/>
                <a:gd name="connsiteX174" fmla="*/ 2165509 w 2295525"/>
                <a:gd name="connsiteY174" fmla="*/ 116681 h 123825"/>
                <a:gd name="connsiteX175" fmla="*/ 2171224 w 2295525"/>
                <a:gd name="connsiteY175" fmla="*/ 116681 h 123825"/>
                <a:gd name="connsiteX176" fmla="*/ 2171224 w 2295525"/>
                <a:gd name="connsiteY176" fmla="*/ 116681 h 123825"/>
                <a:gd name="connsiteX177" fmla="*/ 2171224 w 2295525"/>
                <a:gd name="connsiteY177" fmla="*/ 116681 h 123825"/>
                <a:gd name="connsiteX178" fmla="*/ 2171224 w 2295525"/>
                <a:gd name="connsiteY178" fmla="*/ 116681 h 123825"/>
                <a:gd name="connsiteX179" fmla="*/ 1563529 w 2295525"/>
                <a:gd name="connsiteY179" fmla="*/ 116681 h 123825"/>
                <a:gd name="connsiteX180" fmla="*/ 1520666 w 2295525"/>
                <a:gd name="connsiteY180" fmla="*/ 107156 h 123825"/>
                <a:gd name="connsiteX181" fmla="*/ 1520666 w 2295525"/>
                <a:gd name="connsiteY181" fmla="*/ 112871 h 123825"/>
                <a:gd name="connsiteX182" fmla="*/ 1528286 w 2295525"/>
                <a:gd name="connsiteY182" fmla="*/ 116681 h 123825"/>
                <a:gd name="connsiteX183" fmla="*/ 1563529 w 2295525"/>
                <a:gd name="connsiteY183" fmla="*/ 116681 h 123825"/>
                <a:gd name="connsiteX184" fmla="*/ 1563529 w 2295525"/>
                <a:gd name="connsiteY184" fmla="*/ 116681 h 123825"/>
                <a:gd name="connsiteX185" fmla="*/ 1563529 w 2295525"/>
                <a:gd name="connsiteY185" fmla="*/ 116681 h 123825"/>
                <a:gd name="connsiteX186" fmla="*/ 1563529 w 2295525"/>
                <a:gd name="connsiteY186" fmla="*/ 116681 h 123825"/>
                <a:gd name="connsiteX187" fmla="*/ 1315879 w 2295525"/>
                <a:gd name="connsiteY187" fmla="*/ 116681 h 123825"/>
                <a:gd name="connsiteX188" fmla="*/ 1308259 w 2295525"/>
                <a:gd name="connsiteY188" fmla="*/ 112871 h 123825"/>
                <a:gd name="connsiteX189" fmla="*/ 1259681 w 2295525"/>
                <a:gd name="connsiteY189" fmla="*/ 116681 h 123825"/>
                <a:gd name="connsiteX190" fmla="*/ 1315879 w 2295525"/>
                <a:gd name="connsiteY190" fmla="*/ 116681 h 123825"/>
                <a:gd name="connsiteX191" fmla="*/ 1315879 w 2295525"/>
                <a:gd name="connsiteY191" fmla="*/ 116681 h 123825"/>
                <a:gd name="connsiteX192" fmla="*/ 1315879 w 2295525"/>
                <a:gd name="connsiteY192" fmla="*/ 116681 h 123825"/>
                <a:gd name="connsiteX193" fmla="*/ 1315879 w 2295525"/>
                <a:gd name="connsiteY193" fmla="*/ 116681 h 123825"/>
                <a:gd name="connsiteX194" fmla="*/ 1133951 w 2295525"/>
                <a:gd name="connsiteY194" fmla="*/ 116681 h 123825"/>
                <a:gd name="connsiteX195" fmla="*/ 1122521 w 2295525"/>
                <a:gd name="connsiteY195" fmla="*/ 95726 h 123825"/>
                <a:gd name="connsiteX196" fmla="*/ 1041559 w 2295525"/>
                <a:gd name="connsiteY196" fmla="*/ 90011 h 123825"/>
                <a:gd name="connsiteX197" fmla="*/ 1043464 w 2295525"/>
                <a:gd name="connsiteY197" fmla="*/ 116681 h 123825"/>
                <a:gd name="connsiteX198" fmla="*/ 1095851 w 2295525"/>
                <a:gd name="connsiteY198" fmla="*/ 116681 h 123825"/>
                <a:gd name="connsiteX199" fmla="*/ 1111091 w 2295525"/>
                <a:gd name="connsiteY199" fmla="*/ 112871 h 123825"/>
                <a:gd name="connsiteX200" fmla="*/ 1114901 w 2295525"/>
                <a:gd name="connsiteY200" fmla="*/ 116681 h 123825"/>
                <a:gd name="connsiteX201" fmla="*/ 1133951 w 2295525"/>
                <a:gd name="connsiteY201" fmla="*/ 116681 h 123825"/>
                <a:gd name="connsiteX202" fmla="*/ 1133951 w 2295525"/>
                <a:gd name="connsiteY202" fmla="*/ 116681 h 123825"/>
                <a:gd name="connsiteX203" fmla="*/ 1133951 w 2295525"/>
                <a:gd name="connsiteY203" fmla="*/ 116681 h 123825"/>
                <a:gd name="connsiteX204" fmla="*/ 1133951 w 2295525"/>
                <a:gd name="connsiteY204" fmla="*/ 116681 h 123825"/>
                <a:gd name="connsiteX205" fmla="*/ 1041559 w 2295525"/>
                <a:gd name="connsiteY205" fmla="*/ 116681 h 123825"/>
                <a:gd name="connsiteX206" fmla="*/ 1041559 w 2295525"/>
                <a:gd name="connsiteY206" fmla="*/ 101441 h 123825"/>
                <a:gd name="connsiteX207" fmla="*/ 1016794 w 2295525"/>
                <a:gd name="connsiteY207" fmla="*/ 101441 h 123825"/>
                <a:gd name="connsiteX208" fmla="*/ 1007269 w 2295525"/>
                <a:gd name="connsiteY208" fmla="*/ 116681 h 123825"/>
                <a:gd name="connsiteX209" fmla="*/ 1041559 w 2295525"/>
                <a:gd name="connsiteY209" fmla="*/ 116681 h 123825"/>
                <a:gd name="connsiteX210" fmla="*/ 1041559 w 2295525"/>
                <a:gd name="connsiteY210" fmla="*/ 116681 h 123825"/>
                <a:gd name="connsiteX211" fmla="*/ 1041559 w 2295525"/>
                <a:gd name="connsiteY211" fmla="*/ 116681 h 123825"/>
                <a:gd name="connsiteX212" fmla="*/ 1041559 w 2295525"/>
                <a:gd name="connsiteY212" fmla="*/ 116681 h 123825"/>
                <a:gd name="connsiteX213" fmla="*/ 902494 w 2295525"/>
                <a:gd name="connsiteY213" fmla="*/ 116681 h 123825"/>
                <a:gd name="connsiteX214" fmla="*/ 906304 w 2295525"/>
                <a:gd name="connsiteY214" fmla="*/ 107156 h 123825"/>
                <a:gd name="connsiteX215" fmla="*/ 894874 w 2295525"/>
                <a:gd name="connsiteY215" fmla="*/ 107156 h 123825"/>
                <a:gd name="connsiteX216" fmla="*/ 900589 w 2295525"/>
                <a:gd name="connsiteY216" fmla="*/ 112871 h 123825"/>
                <a:gd name="connsiteX217" fmla="*/ 900589 w 2295525"/>
                <a:gd name="connsiteY217" fmla="*/ 116681 h 123825"/>
                <a:gd name="connsiteX218" fmla="*/ 902494 w 2295525"/>
                <a:gd name="connsiteY218" fmla="*/ 116681 h 123825"/>
                <a:gd name="connsiteX219" fmla="*/ 902494 w 2295525"/>
                <a:gd name="connsiteY219" fmla="*/ 116681 h 123825"/>
                <a:gd name="connsiteX220" fmla="*/ 902494 w 2295525"/>
                <a:gd name="connsiteY220" fmla="*/ 116681 h 123825"/>
                <a:gd name="connsiteX221" fmla="*/ 902494 w 2295525"/>
                <a:gd name="connsiteY221" fmla="*/ 116681 h 123825"/>
                <a:gd name="connsiteX222" fmla="*/ 883444 w 2295525"/>
                <a:gd name="connsiteY222" fmla="*/ 116681 h 123825"/>
                <a:gd name="connsiteX223" fmla="*/ 887254 w 2295525"/>
                <a:gd name="connsiteY223" fmla="*/ 101441 h 123825"/>
                <a:gd name="connsiteX224" fmla="*/ 868204 w 2295525"/>
                <a:gd name="connsiteY224" fmla="*/ 101441 h 123825"/>
                <a:gd name="connsiteX225" fmla="*/ 868204 w 2295525"/>
                <a:gd name="connsiteY225" fmla="*/ 82391 h 123825"/>
                <a:gd name="connsiteX226" fmla="*/ 849154 w 2295525"/>
                <a:gd name="connsiteY226" fmla="*/ 88106 h 123825"/>
                <a:gd name="connsiteX227" fmla="*/ 849154 w 2295525"/>
                <a:gd name="connsiteY227" fmla="*/ 99536 h 123825"/>
                <a:gd name="connsiteX228" fmla="*/ 866299 w 2295525"/>
                <a:gd name="connsiteY228" fmla="*/ 114776 h 123825"/>
                <a:gd name="connsiteX229" fmla="*/ 883444 w 2295525"/>
                <a:gd name="connsiteY229" fmla="*/ 116681 h 123825"/>
                <a:gd name="connsiteX230" fmla="*/ 883444 w 2295525"/>
                <a:gd name="connsiteY230" fmla="*/ 116681 h 123825"/>
                <a:gd name="connsiteX231" fmla="*/ 883444 w 2295525"/>
                <a:gd name="connsiteY231" fmla="*/ 116681 h 123825"/>
                <a:gd name="connsiteX232" fmla="*/ 883444 w 2295525"/>
                <a:gd name="connsiteY232" fmla="*/ 116681 h 123825"/>
                <a:gd name="connsiteX233" fmla="*/ 825341 w 2295525"/>
                <a:gd name="connsiteY233" fmla="*/ 116681 h 123825"/>
                <a:gd name="connsiteX234" fmla="*/ 825341 w 2295525"/>
                <a:gd name="connsiteY234" fmla="*/ 112871 h 123825"/>
                <a:gd name="connsiteX235" fmla="*/ 815816 w 2295525"/>
                <a:gd name="connsiteY235" fmla="*/ 116681 h 123825"/>
                <a:gd name="connsiteX236" fmla="*/ 825341 w 2295525"/>
                <a:gd name="connsiteY236" fmla="*/ 116681 h 123825"/>
                <a:gd name="connsiteX237" fmla="*/ 825341 w 2295525"/>
                <a:gd name="connsiteY237" fmla="*/ 116681 h 123825"/>
                <a:gd name="connsiteX238" fmla="*/ 825341 w 2295525"/>
                <a:gd name="connsiteY238" fmla="*/ 116681 h 123825"/>
                <a:gd name="connsiteX239" fmla="*/ 825341 w 2295525"/>
                <a:gd name="connsiteY239" fmla="*/ 116681 h 123825"/>
                <a:gd name="connsiteX240" fmla="*/ 340519 w 2295525"/>
                <a:gd name="connsiteY240" fmla="*/ 116681 h 123825"/>
                <a:gd name="connsiteX241" fmla="*/ 342424 w 2295525"/>
                <a:gd name="connsiteY241" fmla="*/ 112871 h 123825"/>
                <a:gd name="connsiteX242" fmla="*/ 330994 w 2295525"/>
                <a:gd name="connsiteY242" fmla="*/ 112871 h 123825"/>
                <a:gd name="connsiteX243" fmla="*/ 332899 w 2295525"/>
                <a:gd name="connsiteY243" fmla="*/ 116681 h 123825"/>
                <a:gd name="connsiteX244" fmla="*/ 340519 w 2295525"/>
                <a:gd name="connsiteY244" fmla="*/ 116681 h 123825"/>
                <a:gd name="connsiteX245" fmla="*/ 340519 w 2295525"/>
                <a:gd name="connsiteY245" fmla="*/ 116681 h 123825"/>
                <a:gd name="connsiteX246" fmla="*/ 340519 w 2295525"/>
                <a:gd name="connsiteY246" fmla="*/ 116681 h 123825"/>
                <a:gd name="connsiteX247" fmla="*/ 340519 w 2295525"/>
                <a:gd name="connsiteY247" fmla="*/ 116681 h 123825"/>
                <a:gd name="connsiteX248" fmla="*/ 539591 w 2295525"/>
                <a:gd name="connsiteY248" fmla="*/ 93821 h 123825"/>
                <a:gd name="connsiteX249" fmla="*/ 520541 w 2295525"/>
                <a:gd name="connsiteY249" fmla="*/ 93821 h 123825"/>
                <a:gd name="connsiteX250" fmla="*/ 539591 w 2295525"/>
                <a:gd name="connsiteY250" fmla="*/ 93821 h 123825"/>
                <a:gd name="connsiteX251" fmla="*/ 539591 w 2295525"/>
                <a:gd name="connsiteY251" fmla="*/ 93821 h 123825"/>
                <a:gd name="connsiteX252" fmla="*/ 539591 w 2295525"/>
                <a:gd name="connsiteY252" fmla="*/ 93821 h 123825"/>
                <a:gd name="connsiteX253" fmla="*/ 539591 w 2295525"/>
                <a:gd name="connsiteY253" fmla="*/ 93821 h 123825"/>
                <a:gd name="connsiteX254" fmla="*/ 1128236 w 2295525"/>
                <a:gd name="connsiteY254" fmla="*/ 82391 h 123825"/>
                <a:gd name="connsiteX255" fmla="*/ 1116806 w 2295525"/>
                <a:gd name="connsiteY255" fmla="*/ 82391 h 123825"/>
                <a:gd name="connsiteX256" fmla="*/ 1116806 w 2295525"/>
                <a:gd name="connsiteY256" fmla="*/ 88106 h 123825"/>
                <a:gd name="connsiteX257" fmla="*/ 1128236 w 2295525"/>
                <a:gd name="connsiteY257" fmla="*/ 82391 h 123825"/>
                <a:gd name="connsiteX258" fmla="*/ 1128236 w 2295525"/>
                <a:gd name="connsiteY258" fmla="*/ 82391 h 123825"/>
                <a:gd name="connsiteX259" fmla="*/ 1128236 w 2295525"/>
                <a:gd name="connsiteY259" fmla="*/ 82391 h 123825"/>
                <a:gd name="connsiteX260" fmla="*/ 1128236 w 2295525"/>
                <a:gd name="connsiteY260" fmla="*/ 82391 h 123825"/>
                <a:gd name="connsiteX261" fmla="*/ 2048351 w 2295525"/>
                <a:gd name="connsiteY261" fmla="*/ 82391 h 123825"/>
                <a:gd name="connsiteX262" fmla="*/ 2038826 w 2295525"/>
                <a:gd name="connsiteY262" fmla="*/ 86201 h 123825"/>
                <a:gd name="connsiteX263" fmla="*/ 2035016 w 2295525"/>
                <a:gd name="connsiteY263" fmla="*/ 95726 h 123825"/>
                <a:gd name="connsiteX264" fmla="*/ 2029301 w 2295525"/>
                <a:gd name="connsiteY264" fmla="*/ 95726 h 123825"/>
                <a:gd name="connsiteX265" fmla="*/ 2029301 w 2295525"/>
                <a:gd name="connsiteY265" fmla="*/ 101441 h 123825"/>
                <a:gd name="connsiteX266" fmla="*/ 2040731 w 2295525"/>
                <a:gd name="connsiteY266" fmla="*/ 101441 h 123825"/>
                <a:gd name="connsiteX267" fmla="*/ 2048351 w 2295525"/>
                <a:gd name="connsiteY267" fmla="*/ 82391 h 123825"/>
                <a:gd name="connsiteX268" fmla="*/ 2048351 w 2295525"/>
                <a:gd name="connsiteY268" fmla="*/ 82391 h 123825"/>
                <a:gd name="connsiteX269" fmla="*/ 2048351 w 2295525"/>
                <a:gd name="connsiteY269" fmla="*/ 82391 h 123825"/>
                <a:gd name="connsiteX270" fmla="*/ 2048351 w 2295525"/>
                <a:gd name="connsiteY270" fmla="*/ 82391 h 123825"/>
                <a:gd name="connsiteX271" fmla="*/ 2272189 w 2295525"/>
                <a:gd name="connsiteY271" fmla="*/ 82391 h 123825"/>
                <a:gd name="connsiteX272" fmla="*/ 2266474 w 2295525"/>
                <a:gd name="connsiteY272" fmla="*/ 93821 h 123825"/>
                <a:gd name="connsiteX273" fmla="*/ 2272189 w 2295525"/>
                <a:gd name="connsiteY273" fmla="*/ 93821 h 123825"/>
                <a:gd name="connsiteX274" fmla="*/ 2272189 w 2295525"/>
                <a:gd name="connsiteY274" fmla="*/ 82391 h 123825"/>
                <a:gd name="connsiteX275" fmla="*/ 2272189 w 2295525"/>
                <a:gd name="connsiteY275" fmla="*/ 82391 h 123825"/>
                <a:gd name="connsiteX276" fmla="*/ 2272189 w 2295525"/>
                <a:gd name="connsiteY276" fmla="*/ 82391 h 123825"/>
                <a:gd name="connsiteX277" fmla="*/ 2272189 w 2295525"/>
                <a:gd name="connsiteY277" fmla="*/ 82391 h 123825"/>
                <a:gd name="connsiteX278" fmla="*/ 2016919 w 2295525"/>
                <a:gd name="connsiteY278" fmla="*/ 70961 h 123825"/>
                <a:gd name="connsiteX279" fmla="*/ 1997869 w 2295525"/>
                <a:gd name="connsiteY279" fmla="*/ 95726 h 123825"/>
                <a:gd name="connsiteX280" fmla="*/ 2022634 w 2295525"/>
                <a:gd name="connsiteY280" fmla="*/ 95726 h 123825"/>
                <a:gd name="connsiteX281" fmla="*/ 2022634 w 2295525"/>
                <a:gd name="connsiteY281" fmla="*/ 90011 h 123825"/>
                <a:gd name="connsiteX282" fmla="*/ 2016919 w 2295525"/>
                <a:gd name="connsiteY282" fmla="*/ 70961 h 123825"/>
                <a:gd name="connsiteX283" fmla="*/ 2016919 w 2295525"/>
                <a:gd name="connsiteY283" fmla="*/ 70961 h 123825"/>
                <a:gd name="connsiteX284" fmla="*/ 2016919 w 2295525"/>
                <a:gd name="connsiteY284" fmla="*/ 70961 h 123825"/>
                <a:gd name="connsiteX285" fmla="*/ 2016919 w 2295525"/>
                <a:gd name="connsiteY285" fmla="*/ 70961 h 123825"/>
                <a:gd name="connsiteX286" fmla="*/ 545306 w 2295525"/>
                <a:gd name="connsiteY286" fmla="*/ 45244 h 123825"/>
                <a:gd name="connsiteX287" fmla="*/ 533876 w 2295525"/>
                <a:gd name="connsiteY287" fmla="*/ 45244 h 123825"/>
                <a:gd name="connsiteX288" fmla="*/ 545306 w 2295525"/>
                <a:gd name="connsiteY288" fmla="*/ 45244 h 123825"/>
                <a:gd name="connsiteX289" fmla="*/ 545306 w 2295525"/>
                <a:gd name="connsiteY289" fmla="*/ 45244 h 123825"/>
                <a:gd name="connsiteX290" fmla="*/ 545306 w 2295525"/>
                <a:gd name="connsiteY290" fmla="*/ 45244 h 123825"/>
                <a:gd name="connsiteX291" fmla="*/ 545306 w 2295525"/>
                <a:gd name="connsiteY291" fmla="*/ 45244 h 123825"/>
                <a:gd name="connsiteX292" fmla="*/ 446246 w 2295525"/>
                <a:gd name="connsiteY292" fmla="*/ 39529 h 123825"/>
                <a:gd name="connsiteX293" fmla="*/ 446246 w 2295525"/>
                <a:gd name="connsiteY293" fmla="*/ 50959 h 123825"/>
                <a:gd name="connsiteX294" fmla="*/ 434816 w 2295525"/>
                <a:gd name="connsiteY294" fmla="*/ 50959 h 123825"/>
                <a:gd name="connsiteX295" fmla="*/ 429101 w 2295525"/>
                <a:gd name="connsiteY295" fmla="*/ 45244 h 123825"/>
                <a:gd name="connsiteX296" fmla="*/ 429101 w 2295525"/>
                <a:gd name="connsiteY296" fmla="*/ 39529 h 123825"/>
                <a:gd name="connsiteX297" fmla="*/ 446246 w 2295525"/>
                <a:gd name="connsiteY297" fmla="*/ 39529 h 123825"/>
                <a:gd name="connsiteX298" fmla="*/ 446246 w 2295525"/>
                <a:gd name="connsiteY298" fmla="*/ 39529 h 123825"/>
                <a:gd name="connsiteX299" fmla="*/ 446246 w 2295525"/>
                <a:gd name="connsiteY299" fmla="*/ 39529 h 123825"/>
                <a:gd name="connsiteX300" fmla="*/ 446246 w 2295525"/>
                <a:gd name="connsiteY300" fmla="*/ 39529 h 123825"/>
                <a:gd name="connsiteX301" fmla="*/ 594836 w 2295525"/>
                <a:gd name="connsiteY301" fmla="*/ 31909 h 123825"/>
                <a:gd name="connsiteX302" fmla="*/ 544354 w 2295525"/>
                <a:gd name="connsiteY302" fmla="*/ 56674 h 123825"/>
                <a:gd name="connsiteX303" fmla="*/ 600551 w 2295525"/>
                <a:gd name="connsiteY303" fmla="*/ 68104 h 123825"/>
                <a:gd name="connsiteX304" fmla="*/ 600551 w 2295525"/>
                <a:gd name="connsiteY304" fmla="*/ 62389 h 123825"/>
                <a:gd name="connsiteX305" fmla="*/ 589121 w 2295525"/>
                <a:gd name="connsiteY305" fmla="*/ 50959 h 123825"/>
                <a:gd name="connsiteX306" fmla="*/ 626269 w 2295525"/>
                <a:gd name="connsiteY306" fmla="*/ 50959 h 123825"/>
                <a:gd name="connsiteX307" fmla="*/ 724376 w 2295525"/>
                <a:gd name="connsiteY307" fmla="*/ 87154 h 123825"/>
                <a:gd name="connsiteX308" fmla="*/ 724376 w 2295525"/>
                <a:gd name="connsiteY308" fmla="*/ 82391 h 123825"/>
                <a:gd name="connsiteX309" fmla="*/ 718661 w 2295525"/>
                <a:gd name="connsiteY309" fmla="*/ 82391 h 123825"/>
                <a:gd name="connsiteX310" fmla="*/ 594836 w 2295525"/>
                <a:gd name="connsiteY310" fmla="*/ 31909 h 123825"/>
                <a:gd name="connsiteX311" fmla="*/ 594836 w 2295525"/>
                <a:gd name="connsiteY311" fmla="*/ 31909 h 123825"/>
                <a:gd name="connsiteX312" fmla="*/ 594836 w 2295525"/>
                <a:gd name="connsiteY312" fmla="*/ 31909 h 123825"/>
                <a:gd name="connsiteX313" fmla="*/ 594836 w 2295525"/>
                <a:gd name="connsiteY313" fmla="*/ 31909 h 123825"/>
                <a:gd name="connsiteX314" fmla="*/ 346234 w 2295525"/>
                <a:gd name="connsiteY314" fmla="*/ 31909 h 123825"/>
                <a:gd name="connsiteX315" fmla="*/ 340519 w 2295525"/>
                <a:gd name="connsiteY315" fmla="*/ 50959 h 123825"/>
                <a:gd name="connsiteX316" fmla="*/ 340519 w 2295525"/>
                <a:gd name="connsiteY316" fmla="*/ 31909 h 123825"/>
                <a:gd name="connsiteX317" fmla="*/ 365284 w 2295525"/>
                <a:gd name="connsiteY317" fmla="*/ 26194 h 123825"/>
                <a:gd name="connsiteX318" fmla="*/ 365284 w 2295525"/>
                <a:gd name="connsiteY318" fmla="*/ 31909 h 123825"/>
                <a:gd name="connsiteX319" fmla="*/ 346234 w 2295525"/>
                <a:gd name="connsiteY319" fmla="*/ 31909 h 123825"/>
                <a:gd name="connsiteX320" fmla="*/ 346234 w 2295525"/>
                <a:gd name="connsiteY320" fmla="*/ 31909 h 123825"/>
                <a:gd name="connsiteX321" fmla="*/ 346234 w 2295525"/>
                <a:gd name="connsiteY321" fmla="*/ 31909 h 123825"/>
                <a:gd name="connsiteX322" fmla="*/ 346234 w 2295525"/>
                <a:gd name="connsiteY322" fmla="*/ 31909 h 123825"/>
                <a:gd name="connsiteX323" fmla="*/ 395764 w 2295525"/>
                <a:gd name="connsiteY323" fmla="*/ 26194 h 123825"/>
                <a:gd name="connsiteX324" fmla="*/ 407194 w 2295525"/>
                <a:gd name="connsiteY324" fmla="*/ 45244 h 123825"/>
                <a:gd name="connsiteX325" fmla="*/ 395764 w 2295525"/>
                <a:gd name="connsiteY325" fmla="*/ 45244 h 123825"/>
                <a:gd name="connsiteX326" fmla="*/ 370999 w 2295525"/>
                <a:gd name="connsiteY326" fmla="*/ 33814 h 123825"/>
                <a:gd name="connsiteX327" fmla="*/ 370999 w 2295525"/>
                <a:gd name="connsiteY327" fmla="*/ 28099 h 123825"/>
                <a:gd name="connsiteX328" fmla="*/ 395764 w 2295525"/>
                <a:gd name="connsiteY328" fmla="*/ 28099 h 123825"/>
                <a:gd name="connsiteX329" fmla="*/ 395764 w 2295525"/>
                <a:gd name="connsiteY329" fmla="*/ 26194 h 123825"/>
                <a:gd name="connsiteX330" fmla="*/ 395764 w 2295525"/>
                <a:gd name="connsiteY330" fmla="*/ 26194 h 123825"/>
                <a:gd name="connsiteX331" fmla="*/ 395764 w 2295525"/>
                <a:gd name="connsiteY331" fmla="*/ 26194 h 123825"/>
                <a:gd name="connsiteX332" fmla="*/ 421481 w 2295525"/>
                <a:gd name="connsiteY332" fmla="*/ 26194 h 123825"/>
                <a:gd name="connsiteX333" fmla="*/ 410051 w 2295525"/>
                <a:gd name="connsiteY333" fmla="*/ 31909 h 123825"/>
                <a:gd name="connsiteX334" fmla="*/ 421481 w 2295525"/>
                <a:gd name="connsiteY334" fmla="*/ 26194 h 123825"/>
                <a:gd name="connsiteX335" fmla="*/ 421481 w 2295525"/>
                <a:gd name="connsiteY335" fmla="*/ 26194 h 123825"/>
                <a:gd name="connsiteX336" fmla="*/ 421481 w 2295525"/>
                <a:gd name="connsiteY336" fmla="*/ 26194 h 123825"/>
                <a:gd name="connsiteX337" fmla="*/ 421481 w 2295525"/>
                <a:gd name="connsiteY337" fmla="*/ 26194 h 123825"/>
                <a:gd name="connsiteX338" fmla="*/ 620554 w 2295525"/>
                <a:gd name="connsiteY338" fmla="*/ 26194 h 123825"/>
                <a:gd name="connsiteX339" fmla="*/ 609124 w 2295525"/>
                <a:gd name="connsiteY339" fmla="*/ 26194 h 123825"/>
                <a:gd name="connsiteX340" fmla="*/ 609124 w 2295525"/>
                <a:gd name="connsiteY340" fmla="*/ 31909 h 123825"/>
                <a:gd name="connsiteX341" fmla="*/ 620554 w 2295525"/>
                <a:gd name="connsiteY341" fmla="*/ 26194 h 123825"/>
                <a:gd name="connsiteX342" fmla="*/ 620554 w 2295525"/>
                <a:gd name="connsiteY342" fmla="*/ 26194 h 123825"/>
                <a:gd name="connsiteX343" fmla="*/ 620554 w 2295525"/>
                <a:gd name="connsiteY343" fmla="*/ 26194 h 123825"/>
                <a:gd name="connsiteX344" fmla="*/ 620554 w 2295525"/>
                <a:gd name="connsiteY344" fmla="*/ 26194 h 123825"/>
                <a:gd name="connsiteX345" fmla="*/ 477679 w 2295525"/>
                <a:gd name="connsiteY345" fmla="*/ 20479 h 123825"/>
                <a:gd name="connsiteX346" fmla="*/ 466249 w 2295525"/>
                <a:gd name="connsiteY346" fmla="*/ 26194 h 123825"/>
                <a:gd name="connsiteX347" fmla="*/ 477679 w 2295525"/>
                <a:gd name="connsiteY347" fmla="*/ 20479 h 123825"/>
                <a:gd name="connsiteX348" fmla="*/ 477679 w 2295525"/>
                <a:gd name="connsiteY348" fmla="*/ 20479 h 123825"/>
                <a:gd name="connsiteX349" fmla="*/ 477679 w 2295525"/>
                <a:gd name="connsiteY349" fmla="*/ 20479 h 123825"/>
                <a:gd name="connsiteX350" fmla="*/ 477679 w 2295525"/>
                <a:gd name="connsiteY350" fmla="*/ 20479 h 123825"/>
                <a:gd name="connsiteX351" fmla="*/ 2227421 w 2295525"/>
                <a:gd name="connsiteY351" fmla="*/ 20479 h 123825"/>
                <a:gd name="connsiteX352" fmla="*/ 2215991 w 2295525"/>
                <a:gd name="connsiteY352" fmla="*/ 76676 h 123825"/>
                <a:gd name="connsiteX353" fmla="*/ 2227421 w 2295525"/>
                <a:gd name="connsiteY353" fmla="*/ 82391 h 123825"/>
                <a:gd name="connsiteX354" fmla="*/ 2246471 w 2295525"/>
                <a:gd name="connsiteY354" fmla="*/ 46196 h 123825"/>
                <a:gd name="connsiteX355" fmla="*/ 2227421 w 2295525"/>
                <a:gd name="connsiteY355" fmla="*/ 20479 h 123825"/>
                <a:gd name="connsiteX356" fmla="*/ 2227421 w 2295525"/>
                <a:gd name="connsiteY356" fmla="*/ 20479 h 123825"/>
                <a:gd name="connsiteX357" fmla="*/ 2227421 w 2295525"/>
                <a:gd name="connsiteY357" fmla="*/ 20479 h 123825"/>
                <a:gd name="connsiteX358" fmla="*/ 2227421 w 2295525"/>
                <a:gd name="connsiteY358" fmla="*/ 20479 h 123825"/>
                <a:gd name="connsiteX359" fmla="*/ 149066 w 2295525"/>
                <a:gd name="connsiteY359" fmla="*/ 14764 h 123825"/>
                <a:gd name="connsiteX360" fmla="*/ 137636 w 2295525"/>
                <a:gd name="connsiteY360" fmla="*/ 20479 h 123825"/>
                <a:gd name="connsiteX361" fmla="*/ 149066 w 2295525"/>
                <a:gd name="connsiteY361" fmla="*/ 14764 h 123825"/>
                <a:gd name="connsiteX362" fmla="*/ 149066 w 2295525"/>
                <a:gd name="connsiteY362" fmla="*/ 14764 h 123825"/>
                <a:gd name="connsiteX363" fmla="*/ 149066 w 2295525"/>
                <a:gd name="connsiteY363" fmla="*/ 14764 h 123825"/>
                <a:gd name="connsiteX364" fmla="*/ 149066 w 2295525"/>
                <a:gd name="connsiteY364" fmla="*/ 1476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2295525" h="123825">
                  <a:moveTo>
                    <a:pt x="2258854" y="12859"/>
                  </a:moveTo>
                  <a:lnTo>
                    <a:pt x="2258854" y="12859"/>
                  </a:lnTo>
                  <a:cubicBezTo>
                    <a:pt x="2234089" y="26194"/>
                    <a:pt x="2251234" y="43339"/>
                    <a:pt x="2258854" y="76676"/>
                  </a:cubicBezTo>
                  <a:cubicBezTo>
                    <a:pt x="2264569" y="70961"/>
                    <a:pt x="2260759" y="74771"/>
                    <a:pt x="2264569" y="65246"/>
                  </a:cubicBezTo>
                  <a:cubicBezTo>
                    <a:pt x="2277904" y="50006"/>
                    <a:pt x="2275999" y="36671"/>
                    <a:pt x="2270284" y="14764"/>
                  </a:cubicBezTo>
                  <a:lnTo>
                    <a:pt x="2281714" y="14764"/>
                  </a:lnTo>
                  <a:lnTo>
                    <a:pt x="2281714" y="20479"/>
                  </a:lnTo>
                  <a:cubicBezTo>
                    <a:pt x="2287429" y="26194"/>
                    <a:pt x="2287429" y="14764"/>
                    <a:pt x="2287429" y="14764"/>
                  </a:cubicBezTo>
                  <a:cubicBezTo>
                    <a:pt x="2287429" y="14764"/>
                    <a:pt x="2287429" y="12859"/>
                    <a:pt x="2289334" y="12859"/>
                  </a:cubicBezTo>
                  <a:lnTo>
                    <a:pt x="2258854" y="12859"/>
                  </a:lnTo>
                  <a:lnTo>
                    <a:pt x="2258854" y="12859"/>
                  </a:lnTo>
                  <a:lnTo>
                    <a:pt x="2258854" y="12859"/>
                  </a:lnTo>
                  <a:lnTo>
                    <a:pt x="2258854" y="12859"/>
                  </a:lnTo>
                  <a:close/>
                  <a:moveTo>
                    <a:pt x="2136934" y="12859"/>
                  </a:moveTo>
                  <a:cubicBezTo>
                    <a:pt x="2136934" y="14764"/>
                    <a:pt x="2135029" y="16669"/>
                    <a:pt x="2135029" y="20479"/>
                  </a:cubicBezTo>
                  <a:lnTo>
                    <a:pt x="2115979" y="20479"/>
                  </a:lnTo>
                  <a:lnTo>
                    <a:pt x="2115979" y="31909"/>
                  </a:lnTo>
                  <a:lnTo>
                    <a:pt x="2110264" y="31909"/>
                  </a:lnTo>
                  <a:cubicBezTo>
                    <a:pt x="2104549" y="37624"/>
                    <a:pt x="2115979" y="37624"/>
                    <a:pt x="2115979" y="37624"/>
                  </a:cubicBezTo>
                  <a:cubicBezTo>
                    <a:pt x="2127409" y="49054"/>
                    <a:pt x="2135029" y="49054"/>
                    <a:pt x="2158841" y="49054"/>
                  </a:cubicBezTo>
                  <a:cubicBezTo>
                    <a:pt x="2164556" y="41434"/>
                    <a:pt x="2170271" y="37624"/>
                    <a:pt x="2177891" y="30004"/>
                  </a:cubicBezTo>
                  <a:cubicBezTo>
                    <a:pt x="2164556" y="28099"/>
                    <a:pt x="2166461" y="28099"/>
                    <a:pt x="2158841" y="24289"/>
                  </a:cubicBezTo>
                  <a:lnTo>
                    <a:pt x="2189321" y="30004"/>
                  </a:lnTo>
                  <a:lnTo>
                    <a:pt x="2189321" y="10954"/>
                  </a:lnTo>
                  <a:lnTo>
                    <a:pt x="2136934" y="10954"/>
                  </a:lnTo>
                  <a:lnTo>
                    <a:pt x="2136934" y="12859"/>
                  </a:lnTo>
                  <a:lnTo>
                    <a:pt x="2136934" y="12859"/>
                  </a:lnTo>
                  <a:lnTo>
                    <a:pt x="2136934" y="12859"/>
                  </a:lnTo>
                  <a:close/>
                  <a:moveTo>
                    <a:pt x="2046446" y="12859"/>
                  </a:moveTo>
                  <a:cubicBezTo>
                    <a:pt x="2042636" y="20479"/>
                    <a:pt x="2040731" y="26194"/>
                    <a:pt x="2035016" y="26194"/>
                  </a:cubicBezTo>
                  <a:cubicBezTo>
                    <a:pt x="2025491" y="30004"/>
                    <a:pt x="2025491" y="30004"/>
                    <a:pt x="2010251" y="31909"/>
                  </a:cubicBezTo>
                  <a:cubicBezTo>
                    <a:pt x="2008346" y="18574"/>
                    <a:pt x="2006441" y="16669"/>
                    <a:pt x="2002631" y="10954"/>
                  </a:cubicBezTo>
                  <a:lnTo>
                    <a:pt x="1974056" y="10954"/>
                  </a:lnTo>
                  <a:lnTo>
                    <a:pt x="1974056" y="30004"/>
                  </a:lnTo>
                  <a:cubicBezTo>
                    <a:pt x="1972151" y="33814"/>
                    <a:pt x="1964531" y="78581"/>
                    <a:pt x="1962626" y="97631"/>
                  </a:cubicBezTo>
                  <a:cubicBezTo>
                    <a:pt x="1979771" y="105251"/>
                    <a:pt x="1974056" y="91916"/>
                    <a:pt x="1981676" y="109061"/>
                  </a:cubicBezTo>
                  <a:cubicBezTo>
                    <a:pt x="1979771" y="110966"/>
                    <a:pt x="1977866" y="110966"/>
                    <a:pt x="1975961" y="110966"/>
                  </a:cubicBezTo>
                  <a:lnTo>
                    <a:pt x="1987391" y="110966"/>
                  </a:lnTo>
                  <a:cubicBezTo>
                    <a:pt x="1989296" y="107156"/>
                    <a:pt x="1991201" y="105251"/>
                    <a:pt x="1995011" y="101441"/>
                  </a:cubicBezTo>
                  <a:cubicBezTo>
                    <a:pt x="2000726" y="109061"/>
                    <a:pt x="2000726" y="109061"/>
                    <a:pt x="2004536" y="110966"/>
                  </a:cubicBezTo>
                  <a:lnTo>
                    <a:pt x="2012156" y="110966"/>
                  </a:lnTo>
                  <a:lnTo>
                    <a:pt x="2012156" y="101441"/>
                  </a:lnTo>
                  <a:cubicBezTo>
                    <a:pt x="1998821" y="93821"/>
                    <a:pt x="1989296" y="90011"/>
                    <a:pt x="1981676" y="76676"/>
                  </a:cubicBezTo>
                  <a:cubicBezTo>
                    <a:pt x="1991201" y="67151"/>
                    <a:pt x="1998821" y="51911"/>
                    <a:pt x="2006441" y="40481"/>
                  </a:cubicBezTo>
                  <a:cubicBezTo>
                    <a:pt x="2017871" y="48101"/>
                    <a:pt x="2038826" y="70961"/>
                    <a:pt x="2043589" y="65246"/>
                  </a:cubicBezTo>
                  <a:cubicBezTo>
                    <a:pt x="2056924" y="44291"/>
                    <a:pt x="2055019" y="23336"/>
                    <a:pt x="2064544" y="7144"/>
                  </a:cubicBezTo>
                  <a:lnTo>
                    <a:pt x="2046446" y="12859"/>
                  </a:lnTo>
                  <a:lnTo>
                    <a:pt x="2046446" y="12859"/>
                  </a:lnTo>
                  <a:lnTo>
                    <a:pt x="2046446" y="12859"/>
                  </a:lnTo>
                  <a:lnTo>
                    <a:pt x="2046446" y="12859"/>
                  </a:lnTo>
                  <a:close/>
                  <a:moveTo>
                    <a:pt x="1941671" y="12859"/>
                  </a:moveTo>
                  <a:cubicBezTo>
                    <a:pt x="1941671" y="33814"/>
                    <a:pt x="1945481" y="59531"/>
                    <a:pt x="1955006" y="82391"/>
                  </a:cubicBezTo>
                  <a:lnTo>
                    <a:pt x="1960721" y="82391"/>
                  </a:lnTo>
                  <a:cubicBezTo>
                    <a:pt x="1960721" y="46196"/>
                    <a:pt x="1962626" y="31909"/>
                    <a:pt x="1955006" y="20479"/>
                  </a:cubicBezTo>
                  <a:cubicBezTo>
                    <a:pt x="1962626" y="16669"/>
                    <a:pt x="1964531" y="16669"/>
                    <a:pt x="1964531" y="16669"/>
                  </a:cubicBezTo>
                  <a:cubicBezTo>
                    <a:pt x="1964531" y="16669"/>
                    <a:pt x="1964531" y="16669"/>
                    <a:pt x="1966436" y="12859"/>
                  </a:cubicBezTo>
                  <a:lnTo>
                    <a:pt x="1941671" y="12859"/>
                  </a:lnTo>
                  <a:lnTo>
                    <a:pt x="1941671" y="12859"/>
                  </a:lnTo>
                  <a:lnTo>
                    <a:pt x="1941671" y="12859"/>
                  </a:lnTo>
                  <a:lnTo>
                    <a:pt x="1941671" y="12859"/>
                  </a:lnTo>
                  <a:close/>
                  <a:moveTo>
                    <a:pt x="1060609" y="12859"/>
                  </a:moveTo>
                  <a:lnTo>
                    <a:pt x="1060609" y="12859"/>
                  </a:lnTo>
                  <a:cubicBezTo>
                    <a:pt x="1056799" y="18574"/>
                    <a:pt x="1052989" y="28099"/>
                    <a:pt x="1049179" y="31909"/>
                  </a:cubicBezTo>
                  <a:cubicBezTo>
                    <a:pt x="1041559" y="22384"/>
                    <a:pt x="1045369" y="24289"/>
                    <a:pt x="1030129" y="20479"/>
                  </a:cubicBezTo>
                  <a:cubicBezTo>
                    <a:pt x="1028224" y="24289"/>
                    <a:pt x="1028224" y="24289"/>
                    <a:pt x="1024414" y="26194"/>
                  </a:cubicBezTo>
                  <a:cubicBezTo>
                    <a:pt x="1030129" y="35719"/>
                    <a:pt x="1035844" y="52864"/>
                    <a:pt x="1043464" y="62389"/>
                  </a:cubicBezTo>
                  <a:cubicBezTo>
                    <a:pt x="1047274" y="58579"/>
                    <a:pt x="1056799" y="54769"/>
                    <a:pt x="1062514" y="50959"/>
                  </a:cubicBezTo>
                  <a:cubicBezTo>
                    <a:pt x="1054894" y="47149"/>
                    <a:pt x="1054894" y="47149"/>
                    <a:pt x="1052989" y="47149"/>
                  </a:cubicBezTo>
                  <a:cubicBezTo>
                    <a:pt x="1052989" y="47149"/>
                    <a:pt x="1052989" y="45244"/>
                    <a:pt x="1049179" y="37624"/>
                  </a:cubicBezTo>
                  <a:lnTo>
                    <a:pt x="1073944" y="37624"/>
                  </a:lnTo>
                  <a:cubicBezTo>
                    <a:pt x="1079659" y="50959"/>
                    <a:pt x="1111091" y="84296"/>
                    <a:pt x="1116806" y="73819"/>
                  </a:cubicBezTo>
                  <a:cubicBezTo>
                    <a:pt x="1122521" y="68104"/>
                    <a:pt x="1118711" y="71914"/>
                    <a:pt x="1122521" y="62389"/>
                  </a:cubicBezTo>
                  <a:cubicBezTo>
                    <a:pt x="1112996" y="52864"/>
                    <a:pt x="1109186" y="41434"/>
                    <a:pt x="1103471" y="26194"/>
                  </a:cubicBezTo>
                  <a:lnTo>
                    <a:pt x="1078706" y="31909"/>
                  </a:lnTo>
                  <a:lnTo>
                    <a:pt x="1078706" y="26194"/>
                  </a:lnTo>
                  <a:cubicBezTo>
                    <a:pt x="1092041" y="18574"/>
                    <a:pt x="1086326" y="26194"/>
                    <a:pt x="1090136" y="12859"/>
                  </a:cubicBezTo>
                  <a:lnTo>
                    <a:pt x="1060609" y="12859"/>
                  </a:lnTo>
                  <a:lnTo>
                    <a:pt x="1060609" y="12859"/>
                  </a:lnTo>
                  <a:lnTo>
                    <a:pt x="1060609" y="12859"/>
                  </a:lnTo>
                  <a:lnTo>
                    <a:pt x="1060609" y="12859"/>
                  </a:lnTo>
                  <a:close/>
                  <a:moveTo>
                    <a:pt x="1010126" y="12859"/>
                  </a:moveTo>
                  <a:lnTo>
                    <a:pt x="1010126" y="12859"/>
                  </a:lnTo>
                  <a:cubicBezTo>
                    <a:pt x="1010126" y="14764"/>
                    <a:pt x="1010126" y="14764"/>
                    <a:pt x="1023461" y="20479"/>
                  </a:cubicBezTo>
                  <a:lnTo>
                    <a:pt x="1027271" y="12859"/>
                  </a:lnTo>
                  <a:lnTo>
                    <a:pt x="1010126" y="12859"/>
                  </a:lnTo>
                  <a:lnTo>
                    <a:pt x="1010126" y="12859"/>
                  </a:lnTo>
                  <a:lnTo>
                    <a:pt x="1010126" y="12859"/>
                  </a:lnTo>
                  <a:lnTo>
                    <a:pt x="1010126" y="12859"/>
                  </a:lnTo>
                  <a:close/>
                  <a:moveTo>
                    <a:pt x="645319" y="12859"/>
                  </a:moveTo>
                  <a:cubicBezTo>
                    <a:pt x="647224" y="12859"/>
                    <a:pt x="649129" y="14764"/>
                    <a:pt x="651034" y="14764"/>
                  </a:cubicBezTo>
                  <a:cubicBezTo>
                    <a:pt x="656749" y="20479"/>
                    <a:pt x="652939" y="16669"/>
                    <a:pt x="662464" y="20479"/>
                  </a:cubicBezTo>
                  <a:lnTo>
                    <a:pt x="662464" y="12859"/>
                  </a:lnTo>
                  <a:lnTo>
                    <a:pt x="645319" y="12859"/>
                  </a:lnTo>
                  <a:lnTo>
                    <a:pt x="645319" y="12859"/>
                  </a:lnTo>
                  <a:lnTo>
                    <a:pt x="645319" y="12859"/>
                  </a:lnTo>
                  <a:lnTo>
                    <a:pt x="645319" y="12859"/>
                  </a:lnTo>
                  <a:close/>
                  <a:moveTo>
                    <a:pt x="510064" y="12859"/>
                  </a:moveTo>
                  <a:cubicBezTo>
                    <a:pt x="506254" y="22384"/>
                    <a:pt x="502444" y="26194"/>
                    <a:pt x="489109" y="31909"/>
                  </a:cubicBezTo>
                  <a:cubicBezTo>
                    <a:pt x="491014" y="22384"/>
                    <a:pt x="491014" y="16669"/>
                    <a:pt x="487204" y="12859"/>
                  </a:cubicBezTo>
                  <a:lnTo>
                    <a:pt x="451961" y="12859"/>
                  </a:lnTo>
                  <a:cubicBezTo>
                    <a:pt x="450056" y="14764"/>
                    <a:pt x="448151" y="16669"/>
                    <a:pt x="446246" y="20479"/>
                  </a:cubicBezTo>
                  <a:cubicBezTo>
                    <a:pt x="425291" y="16669"/>
                    <a:pt x="386239" y="22384"/>
                    <a:pt x="370999" y="14764"/>
                  </a:cubicBezTo>
                  <a:cubicBezTo>
                    <a:pt x="376714" y="14764"/>
                    <a:pt x="380524" y="12859"/>
                    <a:pt x="384334" y="12859"/>
                  </a:cubicBezTo>
                  <a:lnTo>
                    <a:pt x="228124" y="12859"/>
                  </a:lnTo>
                  <a:cubicBezTo>
                    <a:pt x="224314" y="16669"/>
                    <a:pt x="220504" y="22384"/>
                    <a:pt x="214789" y="31909"/>
                  </a:cubicBezTo>
                  <a:lnTo>
                    <a:pt x="203359" y="31909"/>
                  </a:lnTo>
                  <a:lnTo>
                    <a:pt x="203359" y="12859"/>
                  </a:lnTo>
                  <a:lnTo>
                    <a:pt x="205264" y="10954"/>
                  </a:lnTo>
                  <a:lnTo>
                    <a:pt x="184309" y="10954"/>
                  </a:lnTo>
                  <a:lnTo>
                    <a:pt x="184309" y="12859"/>
                  </a:lnTo>
                  <a:lnTo>
                    <a:pt x="178594" y="12859"/>
                  </a:lnTo>
                  <a:lnTo>
                    <a:pt x="178594" y="20479"/>
                  </a:lnTo>
                  <a:cubicBezTo>
                    <a:pt x="167164" y="16669"/>
                    <a:pt x="172879" y="18574"/>
                    <a:pt x="167164" y="14764"/>
                  </a:cubicBezTo>
                  <a:cubicBezTo>
                    <a:pt x="167164" y="14764"/>
                    <a:pt x="167164" y="12859"/>
                    <a:pt x="165259" y="12859"/>
                  </a:cubicBezTo>
                  <a:lnTo>
                    <a:pt x="122396" y="12859"/>
                  </a:lnTo>
                  <a:lnTo>
                    <a:pt x="122396" y="14764"/>
                  </a:lnTo>
                  <a:lnTo>
                    <a:pt x="128111" y="14764"/>
                  </a:lnTo>
                  <a:cubicBezTo>
                    <a:pt x="139541" y="18574"/>
                    <a:pt x="116681" y="20479"/>
                    <a:pt x="116681" y="20479"/>
                  </a:cubicBezTo>
                  <a:cubicBezTo>
                    <a:pt x="114776" y="16669"/>
                    <a:pt x="114776" y="16669"/>
                    <a:pt x="110966" y="14764"/>
                  </a:cubicBezTo>
                  <a:lnTo>
                    <a:pt x="112871" y="12859"/>
                  </a:lnTo>
                  <a:lnTo>
                    <a:pt x="50959" y="12859"/>
                  </a:lnTo>
                  <a:cubicBezTo>
                    <a:pt x="52864" y="18574"/>
                    <a:pt x="50959" y="18574"/>
                    <a:pt x="49054" y="31909"/>
                  </a:cubicBezTo>
                  <a:cubicBezTo>
                    <a:pt x="62389" y="33814"/>
                    <a:pt x="60484" y="33814"/>
                    <a:pt x="68104" y="37624"/>
                  </a:cubicBezTo>
                  <a:lnTo>
                    <a:pt x="49054" y="37624"/>
                  </a:lnTo>
                  <a:cubicBezTo>
                    <a:pt x="41434" y="28099"/>
                    <a:pt x="43339" y="31909"/>
                    <a:pt x="37624" y="18574"/>
                  </a:cubicBezTo>
                  <a:cubicBezTo>
                    <a:pt x="45244" y="14764"/>
                    <a:pt x="45244" y="14764"/>
                    <a:pt x="47149" y="14764"/>
                  </a:cubicBezTo>
                  <a:cubicBezTo>
                    <a:pt x="47149" y="14764"/>
                    <a:pt x="47149" y="14764"/>
                    <a:pt x="49054" y="10954"/>
                  </a:cubicBezTo>
                  <a:lnTo>
                    <a:pt x="39529" y="10954"/>
                  </a:lnTo>
                  <a:cubicBezTo>
                    <a:pt x="26194" y="24289"/>
                    <a:pt x="16669" y="28099"/>
                    <a:pt x="7144" y="49054"/>
                  </a:cubicBezTo>
                  <a:lnTo>
                    <a:pt x="37624" y="49054"/>
                  </a:lnTo>
                  <a:cubicBezTo>
                    <a:pt x="47149" y="52864"/>
                    <a:pt x="58579" y="50959"/>
                    <a:pt x="80486" y="49054"/>
                  </a:cubicBezTo>
                  <a:cubicBezTo>
                    <a:pt x="74771" y="81439"/>
                    <a:pt x="59531" y="97631"/>
                    <a:pt x="48101" y="114776"/>
                  </a:cubicBezTo>
                  <a:lnTo>
                    <a:pt x="140494" y="114776"/>
                  </a:lnTo>
                  <a:cubicBezTo>
                    <a:pt x="142399" y="114776"/>
                    <a:pt x="142399" y="114776"/>
                    <a:pt x="148114" y="110966"/>
                  </a:cubicBezTo>
                  <a:cubicBezTo>
                    <a:pt x="146209" y="112871"/>
                    <a:pt x="144304" y="112871"/>
                    <a:pt x="144304" y="114776"/>
                  </a:cubicBezTo>
                  <a:lnTo>
                    <a:pt x="198596" y="114776"/>
                  </a:lnTo>
                  <a:cubicBezTo>
                    <a:pt x="198596" y="112871"/>
                    <a:pt x="198596" y="112871"/>
                    <a:pt x="198596" y="110966"/>
                  </a:cubicBezTo>
                  <a:lnTo>
                    <a:pt x="210026" y="110966"/>
                  </a:lnTo>
                  <a:cubicBezTo>
                    <a:pt x="232886" y="93821"/>
                    <a:pt x="287179" y="97631"/>
                    <a:pt x="328136" y="99536"/>
                  </a:cubicBezTo>
                  <a:cubicBezTo>
                    <a:pt x="337661" y="86201"/>
                    <a:pt x="349091" y="80486"/>
                    <a:pt x="358616" y="69056"/>
                  </a:cubicBezTo>
                  <a:cubicBezTo>
                    <a:pt x="350996" y="65246"/>
                    <a:pt x="350996" y="65246"/>
                    <a:pt x="349091" y="65246"/>
                  </a:cubicBezTo>
                  <a:cubicBezTo>
                    <a:pt x="349091" y="65246"/>
                    <a:pt x="349091" y="63341"/>
                    <a:pt x="345281" y="55721"/>
                  </a:cubicBezTo>
                  <a:lnTo>
                    <a:pt x="350996" y="55721"/>
                  </a:lnTo>
                  <a:cubicBezTo>
                    <a:pt x="370046" y="69056"/>
                    <a:pt x="391954" y="59531"/>
                    <a:pt x="412909" y="44291"/>
                  </a:cubicBezTo>
                  <a:cubicBezTo>
                    <a:pt x="412909" y="44291"/>
                    <a:pt x="450056" y="55721"/>
                    <a:pt x="463391" y="55721"/>
                  </a:cubicBezTo>
                  <a:cubicBezTo>
                    <a:pt x="471011" y="70961"/>
                    <a:pt x="474821" y="72866"/>
                    <a:pt x="474821" y="97631"/>
                  </a:cubicBezTo>
                  <a:cubicBezTo>
                    <a:pt x="476726" y="101441"/>
                    <a:pt x="478631" y="107156"/>
                    <a:pt x="480536" y="112871"/>
                  </a:cubicBezTo>
                  <a:lnTo>
                    <a:pt x="565309" y="112871"/>
                  </a:lnTo>
                  <a:cubicBezTo>
                    <a:pt x="563404" y="103346"/>
                    <a:pt x="559594" y="99536"/>
                    <a:pt x="555784" y="86201"/>
                  </a:cubicBezTo>
                  <a:cubicBezTo>
                    <a:pt x="571024" y="80486"/>
                    <a:pt x="565309" y="84296"/>
                    <a:pt x="574834" y="74771"/>
                  </a:cubicBezTo>
                  <a:lnTo>
                    <a:pt x="544354" y="74771"/>
                  </a:lnTo>
                  <a:cubicBezTo>
                    <a:pt x="538639" y="80486"/>
                    <a:pt x="542449" y="76676"/>
                    <a:pt x="532924" y="80486"/>
                  </a:cubicBezTo>
                  <a:cubicBezTo>
                    <a:pt x="532924" y="63341"/>
                    <a:pt x="538639" y="72866"/>
                    <a:pt x="532924" y="61436"/>
                  </a:cubicBezTo>
                  <a:cubicBezTo>
                    <a:pt x="525304" y="55721"/>
                    <a:pt x="523399" y="57626"/>
                    <a:pt x="508159" y="55721"/>
                  </a:cubicBezTo>
                  <a:cubicBezTo>
                    <a:pt x="504349" y="67151"/>
                    <a:pt x="506254" y="61436"/>
                    <a:pt x="502444" y="67151"/>
                  </a:cubicBezTo>
                  <a:lnTo>
                    <a:pt x="502444" y="40481"/>
                  </a:lnTo>
                  <a:cubicBezTo>
                    <a:pt x="517684" y="46196"/>
                    <a:pt x="523399" y="46196"/>
                    <a:pt x="539591" y="40481"/>
                  </a:cubicBezTo>
                  <a:lnTo>
                    <a:pt x="539591" y="34766"/>
                  </a:lnTo>
                  <a:cubicBezTo>
                    <a:pt x="531971" y="29051"/>
                    <a:pt x="530066" y="21431"/>
                    <a:pt x="526256" y="15716"/>
                  </a:cubicBezTo>
                  <a:lnTo>
                    <a:pt x="510064" y="12859"/>
                  </a:lnTo>
                  <a:lnTo>
                    <a:pt x="510064" y="12859"/>
                  </a:lnTo>
                  <a:lnTo>
                    <a:pt x="510064" y="12859"/>
                  </a:lnTo>
                  <a:lnTo>
                    <a:pt x="510064" y="12859"/>
                  </a:lnTo>
                  <a:close/>
                  <a:moveTo>
                    <a:pt x="2225516" y="116681"/>
                  </a:moveTo>
                  <a:cubicBezTo>
                    <a:pt x="2227421" y="109061"/>
                    <a:pt x="2231231" y="101441"/>
                    <a:pt x="2233136" y="90011"/>
                  </a:cubicBezTo>
                  <a:cubicBezTo>
                    <a:pt x="2206466" y="95726"/>
                    <a:pt x="2215991" y="105251"/>
                    <a:pt x="2182654" y="109061"/>
                  </a:cubicBezTo>
                  <a:lnTo>
                    <a:pt x="2182654" y="116681"/>
                  </a:lnTo>
                  <a:lnTo>
                    <a:pt x="2225516" y="116681"/>
                  </a:lnTo>
                  <a:lnTo>
                    <a:pt x="2225516" y="116681"/>
                  </a:lnTo>
                  <a:lnTo>
                    <a:pt x="2225516" y="116681"/>
                  </a:lnTo>
                  <a:lnTo>
                    <a:pt x="2225516" y="116681"/>
                  </a:lnTo>
                  <a:close/>
                  <a:moveTo>
                    <a:pt x="2171224" y="116681"/>
                  </a:moveTo>
                  <a:lnTo>
                    <a:pt x="2171224" y="112871"/>
                  </a:lnTo>
                  <a:cubicBezTo>
                    <a:pt x="2176939" y="107156"/>
                    <a:pt x="2173129" y="110966"/>
                    <a:pt x="2176939" y="101441"/>
                  </a:cubicBezTo>
                  <a:cubicBezTo>
                    <a:pt x="2161699" y="109061"/>
                    <a:pt x="2169319" y="101441"/>
                    <a:pt x="2165509" y="116681"/>
                  </a:cubicBezTo>
                  <a:lnTo>
                    <a:pt x="2171224" y="116681"/>
                  </a:lnTo>
                  <a:lnTo>
                    <a:pt x="2171224" y="116681"/>
                  </a:lnTo>
                  <a:lnTo>
                    <a:pt x="2171224" y="116681"/>
                  </a:lnTo>
                  <a:lnTo>
                    <a:pt x="2171224" y="116681"/>
                  </a:lnTo>
                  <a:close/>
                  <a:moveTo>
                    <a:pt x="1563529" y="116681"/>
                  </a:moveTo>
                  <a:cubicBezTo>
                    <a:pt x="1542574" y="110966"/>
                    <a:pt x="1526381" y="109061"/>
                    <a:pt x="1520666" y="107156"/>
                  </a:cubicBezTo>
                  <a:lnTo>
                    <a:pt x="1520666" y="112871"/>
                  </a:lnTo>
                  <a:cubicBezTo>
                    <a:pt x="1528286" y="114776"/>
                    <a:pt x="1528286" y="114776"/>
                    <a:pt x="1528286" y="116681"/>
                  </a:cubicBezTo>
                  <a:lnTo>
                    <a:pt x="1563529" y="116681"/>
                  </a:lnTo>
                  <a:lnTo>
                    <a:pt x="1563529" y="116681"/>
                  </a:lnTo>
                  <a:lnTo>
                    <a:pt x="1563529" y="116681"/>
                  </a:lnTo>
                  <a:lnTo>
                    <a:pt x="1563529" y="116681"/>
                  </a:lnTo>
                  <a:close/>
                  <a:moveTo>
                    <a:pt x="1315879" y="116681"/>
                  </a:moveTo>
                  <a:cubicBezTo>
                    <a:pt x="1313974" y="114776"/>
                    <a:pt x="1310164" y="114776"/>
                    <a:pt x="1308259" y="112871"/>
                  </a:cubicBezTo>
                  <a:cubicBezTo>
                    <a:pt x="1296829" y="109061"/>
                    <a:pt x="1279684" y="110966"/>
                    <a:pt x="1259681" y="116681"/>
                  </a:cubicBezTo>
                  <a:lnTo>
                    <a:pt x="1315879" y="116681"/>
                  </a:lnTo>
                  <a:lnTo>
                    <a:pt x="1315879" y="116681"/>
                  </a:lnTo>
                  <a:lnTo>
                    <a:pt x="1315879" y="116681"/>
                  </a:lnTo>
                  <a:lnTo>
                    <a:pt x="1315879" y="116681"/>
                  </a:lnTo>
                  <a:close/>
                  <a:moveTo>
                    <a:pt x="1133951" y="116681"/>
                  </a:moveTo>
                  <a:cubicBezTo>
                    <a:pt x="1120616" y="112871"/>
                    <a:pt x="1130141" y="109061"/>
                    <a:pt x="1122521" y="95726"/>
                  </a:cubicBezTo>
                  <a:cubicBezTo>
                    <a:pt x="1097756" y="99536"/>
                    <a:pt x="1079659" y="82391"/>
                    <a:pt x="1041559" y="90011"/>
                  </a:cubicBezTo>
                  <a:cubicBezTo>
                    <a:pt x="1045369" y="101441"/>
                    <a:pt x="1049179" y="107156"/>
                    <a:pt x="1043464" y="116681"/>
                  </a:cubicBezTo>
                  <a:lnTo>
                    <a:pt x="1095851" y="116681"/>
                  </a:lnTo>
                  <a:cubicBezTo>
                    <a:pt x="1097756" y="114776"/>
                    <a:pt x="1101566" y="114776"/>
                    <a:pt x="1111091" y="112871"/>
                  </a:cubicBezTo>
                  <a:cubicBezTo>
                    <a:pt x="1112996" y="114776"/>
                    <a:pt x="1114901" y="114776"/>
                    <a:pt x="1114901" y="116681"/>
                  </a:cubicBezTo>
                  <a:lnTo>
                    <a:pt x="1133951" y="116681"/>
                  </a:lnTo>
                  <a:lnTo>
                    <a:pt x="1133951" y="116681"/>
                  </a:lnTo>
                  <a:lnTo>
                    <a:pt x="1133951" y="116681"/>
                  </a:lnTo>
                  <a:lnTo>
                    <a:pt x="1133951" y="116681"/>
                  </a:lnTo>
                  <a:close/>
                  <a:moveTo>
                    <a:pt x="1041559" y="116681"/>
                  </a:moveTo>
                  <a:lnTo>
                    <a:pt x="1041559" y="101441"/>
                  </a:lnTo>
                  <a:lnTo>
                    <a:pt x="1016794" y="101441"/>
                  </a:lnTo>
                  <a:cubicBezTo>
                    <a:pt x="1012984" y="107156"/>
                    <a:pt x="1009174" y="112871"/>
                    <a:pt x="1007269" y="116681"/>
                  </a:cubicBezTo>
                  <a:lnTo>
                    <a:pt x="1041559" y="116681"/>
                  </a:lnTo>
                  <a:lnTo>
                    <a:pt x="1041559" y="116681"/>
                  </a:lnTo>
                  <a:lnTo>
                    <a:pt x="1041559" y="116681"/>
                  </a:lnTo>
                  <a:lnTo>
                    <a:pt x="1041559" y="116681"/>
                  </a:lnTo>
                  <a:close/>
                  <a:moveTo>
                    <a:pt x="902494" y="116681"/>
                  </a:moveTo>
                  <a:cubicBezTo>
                    <a:pt x="904399" y="114776"/>
                    <a:pt x="902494" y="114776"/>
                    <a:pt x="906304" y="107156"/>
                  </a:cubicBezTo>
                  <a:lnTo>
                    <a:pt x="894874" y="107156"/>
                  </a:lnTo>
                  <a:cubicBezTo>
                    <a:pt x="896779" y="110966"/>
                    <a:pt x="896779" y="110966"/>
                    <a:pt x="900589" y="112871"/>
                  </a:cubicBezTo>
                  <a:lnTo>
                    <a:pt x="900589" y="116681"/>
                  </a:lnTo>
                  <a:lnTo>
                    <a:pt x="902494" y="116681"/>
                  </a:lnTo>
                  <a:lnTo>
                    <a:pt x="902494" y="116681"/>
                  </a:lnTo>
                  <a:lnTo>
                    <a:pt x="902494" y="116681"/>
                  </a:lnTo>
                  <a:lnTo>
                    <a:pt x="902494" y="116681"/>
                  </a:lnTo>
                  <a:close/>
                  <a:moveTo>
                    <a:pt x="883444" y="116681"/>
                  </a:moveTo>
                  <a:cubicBezTo>
                    <a:pt x="885349" y="107156"/>
                    <a:pt x="889159" y="103346"/>
                    <a:pt x="887254" y="101441"/>
                  </a:cubicBezTo>
                  <a:cubicBezTo>
                    <a:pt x="877729" y="97631"/>
                    <a:pt x="887254" y="101441"/>
                    <a:pt x="868204" y="101441"/>
                  </a:cubicBezTo>
                  <a:lnTo>
                    <a:pt x="868204" y="82391"/>
                  </a:lnTo>
                  <a:lnTo>
                    <a:pt x="849154" y="88106"/>
                  </a:lnTo>
                  <a:lnTo>
                    <a:pt x="849154" y="99536"/>
                  </a:lnTo>
                  <a:cubicBezTo>
                    <a:pt x="856774" y="105251"/>
                    <a:pt x="862489" y="109061"/>
                    <a:pt x="866299" y="114776"/>
                  </a:cubicBezTo>
                  <a:lnTo>
                    <a:pt x="883444" y="116681"/>
                  </a:lnTo>
                  <a:lnTo>
                    <a:pt x="883444" y="116681"/>
                  </a:lnTo>
                  <a:lnTo>
                    <a:pt x="883444" y="116681"/>
                  </a:lnTo>
                  <a:lnTo>
                    <a:pt x="883444" y="116681"/>
                  </a:lnTo>
                  <a:close/>
                  <a:moveTo>
                    <a:pt x="825341" y="116681"/>
                  </a:moveTo>
                  <a:lnTo>
                    <a:pt x="825341" y="112871"/>
                  </a:lnTo>
                  <a:lnTo>
                    <a:pt x="815816" y="116681"/>
                  </a:lnTo>
                  <a:lnTo>
                    <a:pt x="825341" y="116681"/>
                  </a:lnTo>
                  <a:lnTo>
                    <a:pt x="825341" y="116681"/>
                  </a:lnTo>
                  <a:lnTo>
                    <a:pt x="825341" y="116681"/>
                  </a:lnTo>
                  <a:lnTo>
                    <a:pt x="825341" y="116681"/>
                  </a:lnTo>
                  <a:close/>
                  <a:moveTo>
                    <a:pt x="340519" y="116681"/>
                  </a:moveTo>
                  <a:cubicBezTo>
                    <a:pt x="340519" y="116681"/>
                    <a:pt x="340519" y="114776"/>
                    <a:pt x="342424" y="112871"/>
                  </a:cubicBezTo>
                  <a:lnTo>
                    <a:pt x="330994" y="112871"/>
                  </a:lnTo>
                  <a:cubicBezTo>
                    <a:pt x="332899" y="114776"/>
                    <a:pt x="332899" y="114776"/>
                    <a:pt x="332899" y="116681"/>
                  </a:cubicBezTo>
                  <a:lnTo>
                    <a:pt x="340519" y="116681"/>
                  </a:lnTo>
                  <a:lnTo>
                    <a:pt x="340519" y="116681"/>
                  </a:lnTo>
                  <a:lnTo>
                    <a:pt x="340519" y="116681"/>
                  </a:lnTo>
                  <a:lnTo>
                    <a:pt x="340519" y="116681"/>
                  </a:lnTo>
                  <a:close/>
                  <a:moveTo>
                    <a:pt x="539591" y="93821"/>
                  </a:moveTo>
                  <a:cubicBezTo>
                    <a:pt x="528161" y="99536"/>
                    <a:pt x="531971" y="99536"/>
                    <a:pt x="520541" y="93821"/>
                  </a:cubicBezTo>
                  <a:lnTo>
                    <a:pt x="539591" y="93821"/>
                  </a:lnTo>
                  <a:lnTo>
                    <a:pt x="539591" y="93821"/>
                  </a:lnTo>
                  <a:lnTo>
                    <a:pt x="539591" y="93821"/>
                  </a:lnTo>
                  <a:lnTo>
                    <a:pt x="539591" y="93821"/>
                  </a:lnTo>
                  <a:close/>
                  <a:moveTo>
                    <a:pt x="1128236" y="82391"/>
                  </a:moveTo>
                  <a:lnTo>
                    <a:pt x="1116806" y="82391"/>
                  </a:lnTo>
                  <a:lnTo>
                    <a:pt x="1116806" y="88106"/>
                  </a:lnTo>
                  <a:cubicBezTo>
                    <a:pt x="1128236" y="84296"/>
                    <a:pt x="1122521" y="88106"/>
                    <a:pt x="1128236" y="82391"/>
                  </a:cubicBezTo>
                  <a:lnTo>
                    <a:pt x="1128236" y="82391"/>
                  </a:lnTo>
                  <a:lnTo>
                    <a:pt x="1128236" y="82391"/>
                  </a:lnTo>
                  <a:lnTo>
                    <a:pt x="1128236" y="82391"/>
                  </a:lnTo>
                  <a:close/>
                  <a:moveTo>
                    <a:pt x="2048351" y="82391"/>
                  </a:moveTo>
                  <a:cubicBezTo>
                    <a:pt x="2040731" y="86201"/>
                    <a:pt x="2038826" y="86201"/>
                    <a:pt x="2038826" y="86201"/>
                  </a:cubicBezTo>
                  <a:cubicBezTo>
                    <a:pt x="2038826" y="86201"/>
                    <a:pt x="2038826" y="88106"/>
                    <a:pt x="2035016" y="95726"/>
                  </a:cubicBezTo>
                  <a:lnTo>
                    <a:pt x="2029301" y="95726"/>
                  </a:lnTo>
                  <a:lnTo>
                    <a:pt x="2029301" y="101441"/>
                  </a:lnTo>
                  <a:lnTo>
                    <a:pt x="2040731" y="101441"/>
                  </a:lnTo>
                  <a:lnTo>
                    <a:pt x="2048351" y="82391"/>
                  </a:lnTo>
                  <a:lnTo>
                    <a:pt x="2048351" y="82391"/>
                  </a:lnTo>
                  <a:lnTo>
                    <a:pt x="2048351" y="82391"/>
                  </a:lnTo>
                  <a:lnTo>
                    <a:pt x="2048351" y="82391"/>
                  </a:lnTo>
                  <a:close/>
                  <a:moveTo>
                    <a:pt x="2272189" y="82391"/>
                  </a:moveTo>
                  <a:cubicBezTo>
                    <a:pt x="2266474" y="88106"/>
                    <a:pt x="2270284" y="84296"/>
                    <a:pt x="2266474" y="93821"/>
                  </a:cubicBezTo>
                  <a:lnTo>
                    <a:pt x="2272189" y="93821"/>
                  </a:lnTo>
                  <a:lnTo>
                    <a:pt x="2272189" y="82391"/>
                  </a:lnTo>
                  <a:lnTo>
                    <a:pt x="2272189" y="82391"/>
                  </a:lnTo>
                  <a:lnTo>
                    <a:pt x="2272189" y="82391"/>
                  </a:lnTo>
                  <a:lnTo>
                    <a:pt x="2272189" y="82391"/>
                  </a:lnTo>
                  <a:close/>
                  <a:moveTo>
                    <a:pt x="2016919" y="70961"/>
                  </a:moveTo>
                  <a:cubicBezTo>
                    <a:pt x="2005489" y="78581"/>
                    <a:pt x="2003584" y="78581"/>
                    <a:pt x="1997869" y="95726"/>
                  </a:cubicBezTo>
                  <a:lnTo>
                    <a:pt x="2022634" y="95726"/>
                  </a:lnTo>
                  <a:lnTo>
                    <a:pt x="2022634" y="90011"/>
                  </a:lnTo>
                  <a:cubicBezTo>
                    <a:pt x="2018824" y="82391"/>
                    <a:pt x="2018824" y="82391"/>
                    <a:pt x="2016919" y="70961"/>
                  </a:cubicBezTo>
                  <a:lnTo>
                    <a:pt x="2016919" y="70961"/>
                  </a:lnTo>
                  <a:lnTo>
                    <a:pt x="2016919" y="70961"/>
                  </a:lnTo>
                  <a:lnTo>
                    <a:pt x="2016919" y="70961"/>
                  </a:lnTo>
                  <a:close/>
                  <a:moveTo>
                    <a:pt x="545306" y="45244"/>
                  </a:moveTo>
                  <a:lnTo>
                    <a:pt x="533876" y="45244"/>
                  </a:lnTo>
                  <a:cubicBezTo>
                    <a:pt x="541496" y="54769"/>
                    <a:pt x="534829" y="52864"/>
                    <a:pt x="545306" y="45244"/>
                  </a:cubicBezTo>
                  <a:lnTo>
                    <a:pt x="545306" y="45244"/>
                  </a:lnTo>
                  <a:lnTo>
                    <a:pt x="545306" y="45244"/>
                  </a:lnTo>
                  <a:lnTo>
                    <a:pt x="545306" y="45244"/>
                  </a:lnTo>
                  <a:close/>
                  <a:moveTo>
                    <a:pt x="446246" y="39529"/>
                  </a:moveTo>
                  <a:lnTo>
                    <a:pt x="446246" y="50959"/>
                  </a:lnTo>
                  <a:lnTo>
                    <a:pt x="434816" y="50959"/>
                  </a:lnTo>
                  <a:cubicBezTo>
                    <a:pt x="432911" y="47149"/>
                    <a:pt x="432911" y="47149"/>
                    <a:pt x="429101" y="45244"/>
                  </a:cubicBezTo>
                  <a:lnTo>
                    <a:pt x="429101" y="39529"/>
                  </a:lnTo>
                  <a:lnTo>
                    <a:pt x="446246" y="39529"/>
                  </a:lnTo>
                  <a:lnTo>
                    <a:pt x="446246" y="39529"/>
                  </a:lnTo>
                  <a:lnTo>
                    <a:pt x="446246" y="39529"/>
                  </a:lnTo>
                  <a:lnTo>
                    <a:pt x="446246" y="39529"/>
                  </a:lnTo>
                  <a:close/>
                  <a:moveTo>
                    <a:pt x="594836" y="31909"/>
                  </a:moveTo>
                  <a:cubicBezTo>
                    <a:pt x="581501" y="37624"/>
                    <a:pt x="557689" y="47149"/>
                    <a:pt x="544354" y="56674"/>
                  </a:cubicBezTo>
                  <a:cubicBezTo>
                    <a:pt x="574834" y="56674"/>
                    <a:pt x="576739" y="64294"/>
                    <a:pt x="600551" y="68104"/>
                  </a:cubicBezTo>
                  <a:lnTo>
                    <a:pt x="600551" y="62389"/>
                  </a:lnTo>
                  <a:cubicBezTo>
                    <a:pt x="592931" y="56674"/>
                    <a:pt x="592931" y="56674"/>
                    <a:pt x="589121" y="50959"/>
                  </a:cubicBezTo>
                  <a:lnTo>
                    <a:pt x="626269" y="50959"/>
                  </a:lnTo>
                  <a:cubicBezTo>
                    <a:pt x="645319" y="77629"/>
                    <a:pt x="695801" y="83344"/>
                    <a:pt x="724376" y="87154"/>
                  </a:cubicBezTo>
                  <a:lnTo>
                    <a:pt x="724376" y="82391"/>
                  </a:lnTo>
                  <a:lnTo>
                    <a:pt x="718661" y="82391"/>
                  </a:lnTo>
                  <a:cubicBezTo>
                    <a:pt x="691991" y="49054"/>
                    <a:pt x="635794" y="58579"/>
                    <a:pt x="594836" y="31909"/>
                  </a:cubicBezTo>
                  <a:lnTo>
                    <a:pt x="594836" y="31909"/>
                  </a:lnTo>
                  <a:lnTo>
                    <a:pt x="594836" y="31909"/>
                  </a:lnTo>
                  <a:lnTo>
                    <a:pt x="594836" y="31909"/>
                  </a:lnTo>
                  <a:close/>
                  <a:moveTo>
                    <a:pt x="346234" y="31909"/>
                  </a:moveTo>
                  <a:cubicBezTo>
                    <a:pt x="344329" y="45244"/>
                    <a:pt x="344329" y="43339"/>
                    <a:pt x="340519" y="50959"/>
                  </a:cubicBezTo>
                  <a:lnTo>
                    <a:pt x="340519" y="31909"/>
                  </a:lnTo>
                  <a:cubicBezTo>
                    <a:pt x="350044" y="28099"/>
                    <a:pt x="350044" y="28099"/>
                    <a:pt x="365284" y="26194"/>
                  </a:cubicBezTo>
                  <a:lnTo>
                    <a:pt x="365284" y="31909"/>
                  </a:lnTo>
                  <a:lnTo>
                    <a:pt x="346234" y="31909"/>
                  </a:lnTo>
                  <a:lnTo>
                    <a:pt x="346234" y="31909"/>
                  </a:lnTo>
                  <a:lnTo>
                    <a:pt x="346234" y="31909"/>
                  </a:lnTo>
                  <a:lnTo>
                    <a:pt x="346234" y="31909"/>
                  </a:lnTo>
                  <a:close/>
                  <a:moveTo>
                    <a:pt x="395764" y="26194"/>
                  </a:moveTo>
                  <a:cubicBezTo>
                    <a:pt x="401479" y="39529"/>
                    <a:pt x="401479" y="35719"/>
                    <a:pt x="407194" y="45244"/>
                  </a:cubicBezTo>
                  <a:lnTo>
                    <a:pt x="395764" y="45244"/>
                  </a:lnTo>
                  <a:cubicBezTo>
                    <a:pt x="390049" y="39529"/>
                    <a:pt x="378619" y="35719"/>
                    <a:pt x="370999" y="33814"/>
                  </a:cubicBezTo>
                  <a:lnTo>
                    <a:pt x="370999" y="28099"/>
                  </a:lnTo>
                  <a:lnTo>
                    <a:pt x="395764" y="28099"/>
                  </a:lnTo>
                  <a:lnTo>
                    <a:pt x="395764" y="26194"/>
                  </a:lnTo>
                  <a:lnTo>
                    <a:pt x="395764" y="26194"/>
                  </a:lnTo>
                  <a:lnTo>
                    <a:pt x="395764" y="26194"/>
                  </a:lnTo>
                  <a:close/>
                  <a:moveTo>
                    <a:pt x="421481" y="26194"/>
                  </a:moveTo>
                  <a:cubicBezTo>
                    <a:pt x="415766" y="31909"/>
                    <a:pt x="419576" y="28099"/>
                    <a:pt x="410051" y="31909"/>
                  </a:cubicBezTo>
                  <a:cubicBezTo>
                    <a:pt x="415766" y="28099"/>
                    <a:pt x="410051" y="30004"/>
                    <a:pt x="421481" y="26194"/>
                  </a:cubicBezTo>
                  <a:lnTo>
                    <a:pt x="421481" y="26194"/>
                  </a:lnTo>
                  <a:lnTo>
                    <a:pt x="421481" y="26194"/>
                  </a:lnTo>
                  <a:lnTo>
                    <a:pt x="421481" y="26194"/>
                  </a:lnTo>
                  <a:close/>
                  <a:moveTo>
                    <a:pt x="620554" y="26194"/>
                  </a:moveTo>
                  <a:lnTo>
                    <a:pt x="609124" y="26194"/>
                  </a:lnTo>
                  <a:lnTo>
                    <a:pt x="609124" y="31909"/>
                  </a:lnTo>
                  <a:cubicBezTo>
                    <a:pt x="618649" y="28099"/>
                    <a:pt x="614839" y="31909"/>
                    <a:pt x="620554" y="26194"/>
                  </a:cubicBezTo>
                  <a:lnTo>
                    <a:pt x="620554" y="26194"/>
                  </a:lnTo>
                  <a:lnTo>
                    <a:pt x="620554" y="26194"/>
                  </a:lnTo>
                  <a:lnTo>
                    <a:pt x="620554" y="26194"/>
                  </a:lnTo>
                  <a:close/>
                  <a:moveTo>
                    <a:pt x="477679" y="20479"/>
                  </a:moveTo>
                  <a:cubicBezTo>
                    <a:pt x="471964" y="26194"/>
                    <a:pt x="475774" y="22384"/>
                    <a:pt x="466249" y="26194"/>
                  </a:cubicBezTo>
                  <a:cubicBezTo>
                    <a:pt x="471964" y="22384"/>
                    <a:pt x="465296" y="24289"/>
                    <a:pt x="477679" y="20479"/>
                  </a:cubicBezTo>
                  <a:lnTo>
                    <a:pt x="477679" y="20479"/>
                  </a:lnTo>
                  <a:lnTo>
                    <a:pt x="477679" y="20479"/>
                  </a:lnTo>
                  <a:lnTo>
                    <a:pt x="477679" y="20479"/>
                  </a:lnTo>
                  <a:close/>
                  <a:moveTo>
                    <a:pt x="2227421" y="20479"/>
                  </a:moveTo>
                  <a:cubicBezTo>
                    <a:pt x="2210276" y="33814"/>
                    <a:pt x="2210276" y="70961"/>
                    <a:pt x="2215991" y="76676"/>
                  </a:cubicBezTo>
                  <a:cubicBezTo>
                    <a:pt x="2221706" y="82391"/>
                    <a:pt x="2217896" y="78581"/>
                    <a:pt x="2227421" y="82391"/>
                  </a:cubicBezTo>
                  <a:cubicBezTo>
                    <a:pt x="2236946" y="67151"/>
                    <a:pt x="2240756" y="69056"/>
                    <a:pt x="2246471" y="46196"/>
                  </a:cubicBezTo>
                  <a:cubicBezTo>
                    <a:pt x="2236946" y="37624"/>
                    <a:pt x="2233136" y="33814"/>
                    <a:pt x="2227421" y="20479"/>
                  </a:cubicBezTo>
                  <a:lnTo>
                    <a:pt x="2227421" y="20479"/>
                  </a:lnTo>
                  <a:lnTo>
                    <a:pt x="2227421" y="20479"/>
                  </a:lnTo>
                  <a:lnTo>
                    <a:pt x="2227421" y="20479"/>
                  </a:lnTo>
                  <a:close/>
                  <a:moveTo>
                    <a:pt x="149066" y="14764"/>
                  </a:moveTo>
                  <a:cubicBezTo>
                    <a:pt x="143351" y="20479"/>
                    <a:pt x="147161" y="16669"/>
                    <a:pt x="137636" y="20479"/>
                  </a:cubicBezTo>
                  <a:cubicBezTo>
                    <a:pt x="143351" y="14764"/>
                    <a:pt x="137636" y="18574"/>
                    <a:pt x="149066" y="14764"/>
                  </a:cubicBezTo>
                  <a:lnTo>
                    <a:pt x="149066" y="14764"/>
                  </a:lnTo>
                  <a:lnTo>
                    <a:pt x="149066" y="14764"/>
                  </a:lnTo>
                  <a:lnTo>
                    <a:pt x="149066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EBF9F318-87DB-454F-9B8A-6DDDF859C623}"/>
                </a:ext>
              </a:extLst>
            </p:cNvPr>
            <p:cNvSpPr/>
            <p:nvPr/>
          </p:nvSpPr>
          <p:spPr>
            <a:xfrm>
              <a:off x="2256949" y="4605775"/>
              <a:ext cx="2276475" cy="114300"/>
            </a:xfrm>
            <a:custGeom>
              <a:avLst/>
              <a:gdLst>
                <a:gd name="connsiteX0" fmla="*/ 2209324 w 2276475"/>
                <a:gd name="connsiteY0" fmla="*/ 8096 h 114300"/>
                <a:gd name="connsiteX1" fmla="*/ 2209324 w 2276475"/>
                <a:gd name="connsiteY1" fmla="*/ 13811 h 114300"/>
                <a:gd name="connsiteX2" fmla="*/ 2203609 w 2276475"/>
                <a:gd name="connsiteY2" fmla="*/ 32861 h 114300"/>
                <a:gd name="connsiteX3" fmla="*/ 2122646 w 2276475"/>
                <a:gd name="connsiteY3" fmla="*/ 27146 h 114300"/>
                <a:gd name="connsiteX4" fmla="*/ 2122646 w 2276475"/>
                <a:gd name="connsiteY4" fmla="*/ 32861 h 114300"/>
                <a:gd name="connsiteX5" fmla="*/ 2134076 w 2276475"/>
                <a:gd name="connsiteY5" fmla="*/ 38576 h 114300"/>
                <a:gd name="connsiteX6" fmla="*/ 2077879 w 2276475"/>
                <a:gd name="connsiteY6" fmla="*/ 44291 h 114300"/>
                <a:gd name="connsiteX7" fmla="*/ 2083594 w 2276475"/>
                <a:gd name="connsiteY7" fmla="*/ 50006 h 114300"/>
                <a:gd name="connsiteX8" fmla="*/ 2151221 w 2276475"/>
                <a:gd name="connsiteY8" fmla="*/ 50006 h 114300"/>
                <a:gd name="connsiteX9" fmla="*/ 2181701 w 2276475"/>
                <a:gd name="connsiteY9" fmla="*/ 69056 h 114300"/>
                <a:gd name="connsiteX10" fmla="*/ 2200751 w 2276475"/>
                <a:gd name="connsiteY10" fmla="*/ 50006 h 114300"/>
                <a:gd name="connsiteX11" fmla="*/ 2195036 w 2276475"/>
                <a:gd name="connsiteY11" fmla="*/ 80486 h 114300"/>
                <a:gd name="connsiteX12" fmla="*/ 2225516 w 2276475"/>
                <a:gd name="connsiteY12" fmla="*/ 109061 h 114300"/>
                <a:gd name="connsiteX13" fmla="*/ 2257901 w 2276475"/>
                <a:gd name="connsiteY13" fmla="*/ 109061 h 114300"/>
                <a:gd name="connsiteX14" fmla="*/ 2269332 w 2276475"/>
                <a:gd name="connsiteY14" fmla="*/ 49054 h 114300"/>
                <a:gd name="connsiteX15" fmla="*/ 2263616 w 2276475"/>
                <a:gd name="connsiteY15" fmla="*/ 43339 h 114300"/>
                <a:gd name="connsiteX16" fmla="*/ 2244566 w 2276475"/>
                <a:gd name="connsiteY16" fmla="*/ 54769 h 114300"/>
                <a:gd name="connsiteX17" fmla="*/ 2244566 w 2276475"/>
                <a:gd name="connsiteY17" fmla="*/ 43339 h 114300"/>
                <a:gd name="connsiteX18" fmla="*/ 2225516 w 2276475"/>
                <a:gd name="connsiteY18" fmla="*/ 7144 h 114300"/>
                <a:gd name="connsiteX19" fmla="*/ 2209324 w 2276475"/>
                <a:gd name="connsiteY19" fmla="*/ 7144 h 114300"/>
                <a:gd name="connsiteX20" fmla="*/ 2209324 w 2276475"/>
                <a:gd name="connsiteY20" fmla="*/ 8096 h 114300"/>
                <a:gd name="connsiteX21" fmla="*/ 2209324 w 2276475"/>
                <a:gd name="connsiteY21" fmla="*/ 8096 h 114300"/>
                <a:gd name="connsiteX22" fmla="*/ 2209324 w 2276475"/>
                <a:gd name="connsiteY22" fmla="*/ 8096 h 114300"/>
                <a:gd name="connsiteX23" fmla="*/ 2060734 w 2276475"/>
                <a:gd name="connsiteY23" fmla="*/ 8096 h 114300"/>
                <a:gd name="connsiteX24" fmla="*/ 2068354 w 2276475"/>
                <a:gd name="connsiteY24" fmla="*/ 38576 h 114300"/>
                <a:gd name="connsiteX25" fmla="*/ 2109311 w 2276475"/>
                <a:gd name="connsiteY25" fmla="*/ 8096 h 114300"/>
                <a:gd name="connsiteX26" fmla="*/ 2060734 w 2276475"/>
                <a:gd name="connsiteY26" fmla="*/ 8096 h 114300"/>
                <a:gd name="connsiteX27" fmla="*/ 2060734 w 2276475"/>
                <a:gd name="connsiteY27" fmla="*/ 8096 h 114300"/>
                <a:gd name="connsiteX28" fmla="*/ 2060734 w 2276475"/>
                <a:gd name="connsiteY28" fmla="*/ 8096 h 114300"/>
                <a:gd name="connsiteX29" fmla="*/ 2060734 w 2276475"/>
                <a:gd name="connsiteY29" fmla="*/ 8096 h 114300"/>
                <a:gd name="connsiteX30" fmla="*/ 2000726 w 2276475"/>
                <a:gd name="connsiteY30" fmla="*/ 8096 h 114300"/>
                <a:gd name="connsiteX31" fmla="*/ 1993106 w 2276475"/>
                <a:gd name="connsiteY31" fmla="*/ 8096 h 114300"/>
                <a:gd name="connsiteX32" fmla="*/ 1993106 w 2276475"/>
                <a:gd name="connsiteY32" fmla="*/ 8096 h 114300"/>
                <a:gd name="connsiteX33" fmla="*/ 1950244 w 2276475"/>
                <a:gd name="connsiteY33" fmla="*/ 8096 h 114300"/>
                <a:gd name="connsiteX34" fmla="*/ 1950244 w 2276475"/>
                <a:gd name="connsiteY34" fmla="*/ 8096 h 114300"/>
                <a:gd name="connsiteX35" fmla="*/ 1969294 w 2276475"/>
                <a:gd name="connsiteY35" fmla="*/ 32861 h 114300"/>
                <a:gd name="connsiteX36" fmla="*/ 1969294 w 2276475"/>
                <a:gd name="connsiteY36" fmla="*/ 13811 h 114300"/>
                <a:gd name="connsiteX37" fmla="*/ 2050256 w 2276475"/>
                <a:gd name="connsiteY37" fmla="*/ 44291 h 114300"/>
                <a:gd name="connsiteX38" fmla="*/ 2052161 w 2276475"/>
                <a:gd name="connsiteY38" fmla="*/ 8096 h 114300"/>
                <a:gd name="connsiteX39" fmla="*/ 2000726 w 2276475"/>
                <a:gd name="connsiteY39" fmla="*/ 8096 h 114300"/>
                <a:gd name="connsiteX40" fmla="*/ 2000726 w 2276475"/>
                <a:gd name="connsiteY40" fmla="*/ 8096 h 114300"/>
                <a:gd name="connsiteX41" fmla="*/ 2000726 w 2276475"/>
                <a:gd name="connsiteY41" fmla="*/ 8096 h 114300"/>
                <a:gd name="connsiteX42" fmla="*/ 2000726 w 2276475"/>
                <a:gd name="connsiteY42" fmla="*/ 8096 h 114300"/>
                <a:gd name="connsiteX43" fmla="*/ 925354 w 2276475"/>
                <a:gd name="connsiteY43" fmla="*/ 8096 h 114300"/>
                <a:gd name="connsiteX44" fmla="*/ 944404 w 2276475"/>
                <a:gd name="connsiteY44" fmla="*/ 13811 h 114300"/>
                <a:gd name="connsiteX45" fmla="*/ 944404 w 2276475"/>
                <a:gd name="connsiteY45" fmla="*/ 8096 h 114300"/>
                <a:gd name="connsiteX46" fmla="*/ 925354 w 2276475"/>
                <a:gd name="connsiteY46" fmla="*/ 8096 h 114300"/>
                <a:gd name="connsiteX47" fmla="*/ 925354 w 2276475"/>
                <a:gd name="connsiteY47" fmla="*/ 8096 h 114300"/>
                <a:gd name="connsiteX48" fmla="*/ 925354 w 2276475"/>
                <a:gd name="connsiteY48" fmla="*/ 8096 h 114300"/>
                <a:gd name="connsiteX49" fmla="*/ 925354 w 2276475"/>
                <a:gd name="connsiteY49" fmla="*/ 8096 h 114300"/>
                <a:gd name="connsiteX50" fmla="*/ 213836 w 2276475"/>
                <a:gd name="connsiteY50" fmla="*/ 8096 h 114300"/>
                <a:gd name="connsiteX51" fmla="*/ 200501 w 2276475"/>
                <a:gd name="connsiteY51" fmla="*/ 27146 h 114300"/>
                <a:gd name="connsiteX52" fmla="*/ 219551 w 2276475"/>
                <a:gd name="connsiteY52" fmla="*/ 32861 h 114300"/>
                <a:gd name="connsiteX53" fmla="*/ 182404 w 2276475"/>
                <a:gd name="connsiteY53" fmla="*/ 57626 h 114300"/>
                <a:gd name="connsiteX54" fmla="*/ 126206 w 2276475"/>
                <a:gd name="connsiteY54" fmla="*/ 57626 h 114300"/>
                <a:gd name="connsiteX55" fmla="*/ 95726 w 2276475"/>
                <a:gd name="connsiteY55" fmla="*/ 88106 h 114300"/>
                <a:gd name="connsiteX56" fmla="*/ 20479 w 2276475"/>
                <a:gd name="connsiteY56" fmla="*/ 107156 h 114300"/>
                <a:gd name="connsiteX57" fmla="*/ 22384 w 2276475"/>
                <a:gd name="connsiteY57" fmla="*/ 110966 h 114300"/>
                <a:gd name="connsiteX58" fmla="*/ 84296 w 2276475"/>
                <a:gd name="connsiteY58" fmla="*/ 110966 h 114300"/>
                <a:gd name="connsiteX59" fmla="*/ 93821 w 2276475"/>
                <a:gd name="connsiteY59" fmla="*/ 107156 h 114300"/>
                <a:gd name="connsiteX60" fmla="*/ 93821 w 2276475"/>
                <a:gd name="connsiteY60" fmla="*/ 110966 h 114300"/>
                <a:gd name="connsiteX61" fmla="*/ 136684 w 2276475"/>
                <a:gd name="connsiteY61" fmla="*/ 110966 h 114300"/>
                <a:gd name="connsiteX62" fmla="*/ 130969 w 2276475"/>
                <a:gd name="connsiteY62" fmla="*/ 99536 h 114300"/>
                <a:gd name="connsiteX63" fmla="*/ 136684 w 2276475"/>
                <a:gd name="connsiteY63" fmla="*/ 99536 h 114300"/>
                <a:gd name="connsiteX64" fmla="*/ 136684 w 2276475"/>
                <a:gd name="connsiteY64" fmla="*/ 88106 h 114300"/>
                <a:gd name="connsiteX65" fmla="*/ 155734 w 2276475"/>
                <a:gd name="connsiteY65" fmla="*/ 88106 h 114300"/>
                <a:gd name="connsiteX66" fmla="*/ 155734 w 2276475"/>
                <a:gd name="connsiteY66" fmla="*/ 110966 h 114300"/>
                <a:gd name="connsiteX67" fmla="*/ 176689 w 2276475"/>
                <a:gd name="connsiteY67" fmla="*/ 110966 h 114300"/>
                <a:gd name="connsiteX68" fmla="*/ 180499 w 2276475"/>
                <a:gd name="connsiteY68" fmla="*/ 76676 h 114300"/>
                <a:gd name="connsiteX69" fmla="*/ 199549 w 2276475"/>
                <a:gd name="connsiteY69" fmla="*/ 76676 h 114300"/>
                <a:gd name="connsiteX70" fmla="*/ 199549 w 2276475"/>
                <a:gd name="connsiteY70" fmla="*/ 110966 h 114300"/>
                <a:gd name="connsiteX71" fmla="*/ 355759 w 2276475"/>
                <a:gd name="connsiteY71" fmla="*/ 110966 h 114300"/>
                <a:gd name="connsiteX72" fmla="*/ 392906 w 2276475"/>
                <a:gd name="connsiteY72" fmla="*/ 93821 h 114300"/>
                <a:gd name="connsiteX73" fmla="*/ 392906 w 2276475"/>
                <a:gd name="connsiteY73" fmla="*/ 88106 h 114300"/>
                <a:gd name="connsiteX74" fmla="*/ 355759 w 2276475"/>
                <a:gd name="connsiteY74" fmla="*/ 63341 h 114300"/>
                <a:gd name="connsiteX75" fmla="*/ 361474 w 2276475"/>
                <a:gd name="connsiteY75" fmla="*/ 51911 h 114300"/>
                <a:gd name="connsiteX76" fmla="*/ 305276 w 2276475"/>
                <a:gd name="connsiteY76" fmla="*/ 21431 h 114300"/>
                <a:gd name="connsiteX77" fmla="*/ 331946 w 2276475"/>
                <a:gd name="connsiteY77" fmla="*/ 8096 h 114300"/>
                <a:gd name="connsiteX78" fmla="*/ 213836 w 2276475"/>
                <a:gd name="connsiteY78" fmla="*/ 8096 h 114300"/>
                <a:gd name="connsiteX79" fmla="*/ 213836 w 2276475"/>
                <a:gd name="connsiteY79" fmla="*/ 8096 h 114300"/>
                <a:gd name="connsiteX80" fmla="*/ 213836 w 2276475"/>
                <a:gd name="connsiteY80" fmla="*/ 8096 h 114300"/>
                <a:gd name="connsiteX81" fmla="*/ 213836 w 2276475"/>
                <a:gd name="connsiteY81" fmla="*/ 8096 h 114300"/>
                <a:gd name="connsiteX82" fmla="*/ 2161699 w 2276475"/>
                <a:gd name="connsiteY82" fmla="*/ 111919 h 114300"/>
                <a:gd name="connsiteX83" fmla="*/ 2161699 w 2276475"/>
                <a:gd name="connsiteY83" fmla="*/ 108109 h 114300"/>
                <a:gd name="connsiteX84" fmla="*/ 2131219 w 2276475"/>
                <a:gd name="connsiteY84" fmla="*/ 89059 h 114300"/>
                <a:gd name="connsiteX85" fmla="*/ 2125504 w 2276475"/>
                <a:gd name="connsiteY85" fmla="*/ 94774 h 114300"/>
                <a:gd name="connsiteX86" fmla="*/ 2108359 w 2276475"/>
                <a:gd name="connsiteY86" fmla="*/ 111919 h 114300"/>
                <a:gd name="connsiteX87" fmla="*/ 2161699 w 2276475"/>
                <a:gd name="connsiteY87" fmla="*/ 111919 h 114300"/>
                <a:gd name="connsiteX88" fmla="*/ 2161699 w 2276475"/>
                <a:gd name="connsiteY88" fmla="*/ 111919 h 114300"/>
                <a:gd name="connsiteX89" fmla="*/ 2161699 w 2276475"/>
                <a:gd name="connsiteY89" fmla="*/ 111919 h 114300"/>
                <a:gd name="connsiteX90" fmla="*/ 2161699 w 2276475"/>
                <a:gd name="connsiteY90" fmla="*/ 111919 h 114300"/>
                <a:gd name="connsiteX91" fmla="*/ 2032159 w 2276475"/>
                <a:gd name="connsiteY91" fmla="*/ 111919 h 114300"/>
                <a:gd name="connsiteX92" fmla="*/ 2055019 w 2276475"/>
                <a:gd name="connsiteY92" fmla="*/ 94774 h 114300"/>
                <a:gd name="connsiteX93" fmla="*/ 2097882 w 2276475"/>
                <a:gd name="connsiteY93" fmla="*/ 106204 h 114300"/>
                <a:gd name="connsiteX94" fmla="*/ 2103596 w 2276475"/>
                <a:gd name="connsiteY94" fmla="*/ 64294 h 114300"/>
                <a:gd name="connsiteX95" fmla="*/ 2053114 w 2276475"/>
                <a:gd name="connsiteY95" fmla="*/ 64294 h 114300"/>
                <a:gd name="connsiteX96" fmla="*/ 2064544 w 2276475"/>
                <a:gd name="connsiteY96" fmla="*/ 89059 h 114300"/>
                <a:gd name="connsiteX97" fmla="*/ 2014061 w 2276475"/>
                <a:gd name="connsiteY97" fmla="*/ 111919 h 114300"/>
                <a:gd name="connsiteX98" fmla="*/ 2032159 w 2276475"/>
                <a:gd name="connsiteY98" fmla="*/ 111919 h 114300"/>
                <a:gd name="connsiteX99" fmla="*/ 2032159 w 2276475"/>
                <a:gd name="connsiteY99" fmla="*/ 111919 h 114300"/>
                <a:gd name="connsiteX100" fmla="*/ 2032159 w 2276475"/>
                <a:gd name="connsiteY100" fmla="*/ 111919 h 114300"/>
                <a:gd name="connsiteX101" fmla="*/ 2032159 w 2276475"/>
                <a:gd name="connsiteY101" fmla="*/ 111919 h 114300"/>
                <a:gd name="connsiteX102" fmla="*/ 1974056 w 2276475"/>
                <a:gd name="connsiteY102" fmla="*/ 111919 h 114300"/>
                <a:gd name="connsiteX103" fmla="*/ 1968341 w 2276475"/>
                <a:gd name="connsiteY103" fmla="*/ 100489 h 114300"/>
                <a:gd name="connsiteX104" fmla="*/ 1979771 w 2276475"/>
                <a:gd name="connsiteY104" fmla="*/ 100489 h 114300"/>
                <a:gd name="connsiteX105" fmla="*/ 1985486 w 2276475"/>
                <a:gd name="connsiteY105" fmla="*/ 106204 h 114300"/>
                <a:gd name="connsiteX106" fmla="*/ 2015966 w 2276475"/>
                <a:gd name="connsiteY106" fmla="*/ 70009 h 114300"/>
                <a:gd name="connsiteX107" fmla="*/ 2006441 w 2276475"/>
                <a:gd name="connsiteY107" fmla="*/ 66199 h 114300"/>
                <a:gd name="connsiteX108" fmla="*/ 2002631 w 2276475"/>
                <a:gd name="connsiteY108" fmla="*/ 56674 h 114300"/>
                <a:gd name="connsiteX109" fmla="*/ 2014061 w 2276475"/>
                <a:gd name="connsiteY109" fmla="*/ 50959 h 114300"/>
                <a:gd name="connsiteX110" fmla="*/ 2002631 w 2276475"/>
                <a:gd name="connsiteY110" fmla="*/ 39529 h 114300"/>
                <a:gd name="connsiteX111" fmla="*/ 1977866 w 2276475"/>
                <a:gd name="connsiteY111" fmla="*/ 33814 h 114300"/>
                <a:gd name="connsiteX112" fmla="*/ 1977866 w 2276475"/>
                <a:gd name="connsiteY112" fmla="*/ 52864 h 114300"/>
                <a:gd name="connsiteX113" fmla="*/ 1953101 w 2276475"/>
                <a:gd name="connsiteY113" fmla="*/ 47149 h 114300"/>
                <a:gd name="connsiteX114" fmla="*/ 1947386 w 2276475"/>
                <a:gd name="connsiteY114" fmla="*/ 71914 h 114300"/>
                <a:gd name="connsiteX115" fmla="*/ 1916906 w 2276475"/>
                <a:gd name="connsiteY115" fmla="*/ 52864 h 114300"/>
                <a:gd name="connsiteX116" fmla="*/ 1916906 w 2276475"/>
                <a:gd name="connsiteY116" fmla="*/ 77629 h 114300"/>
                <a:gd name="connsiteX117" fmla="*/ 1909286 w 2276475"/>
                <a:gd name="connsiteY117" fmla="*/ 111919 h 114300"/>
                <a:gd name="connsiteX118" fmla="*/ 1932146 w 2276475"/>
                <a:gd name="connsiteY118" fmla="*/ 111919 h 114300"/>
                <a:gd name="connsiteX119" fmla="*/ 1934051 w 2276475"/>
                <a:gd name="connsiteY119" fmla="*/ 108109 h 114300"/>
                <a:gd name="connsiteX120" fmla="*/ 1939766 w 2276475"/>
                <a:gd name="connsiteY120" fmla="*/ 108109 h 114300"/>
                <a:gd name="connsiteX121" fmla="*/ 1939766 w 2276475"/>
                <a:gd name="connsiteY121" fmla="*/ 111919 h 114300"/>
                <a:gd name="connsiteX122" fmla="*/ 1974056 w 2276475"/>
                <a:gd name="connsiteY122" fmla="*/ 111919 h 114300"/>
                <a:gd name="connsiteX123" fmla="*/ 1974056 w 2276475"/>
                <a:gd name="connsiteY123" fmla="*/ 111919 h 114300"/>
                <a:gd name="connsiteX124" fmla="*/ 1974056 w 2276475"/>
                <a:gd name="connsiteY124" fmla="*/ 111919 h 114300"/>
                <a:gd name="connsiteX125" fmla="*/ 1974056 w 2276475"/>
                <a:gd name="connsiteY125" fmla="*/ 111919 h 114300"/>
                <a:gd name="connsiteX126" fmla="*/ 1060609 w 2276475"/>
                <a:gd name="connsiteY126" fmla="*/ 111919 h 114300"/>
                <a:gd name="connsiteX127" fmla="*/ 1062514 w 2276475"/>
                <a:gd name="connsiteY127" fmla="*/ 108109 h 114300"/>
                <a:gd name="connsiteX128" fmla="*/ 1037749 w 2276475"/>
                <a:gd name="connsiteY128" fmla="*/ 77629 h 114300"/>
                <a:gd name="connsiteX129" fmla="*/ 1000601 w 2276475"/>
                <a:gd name="connsiteY129" fmla="*/ 83344 h 114300"/>
                <a:gd name="connsiteX130" fmla="*/ 1012031 w 2276475"/>
                <a:gd name="connsiteY130" fmla="*/ 89059 h 114300"/>
                <a:gd name="connsiteX131" fmla="*/ 1029176 w 2276475"/>
                <a:gd name="connsiteY131" fmla="*/ 111919 h 114300"/>
                <a:gd name="connsiteX132" fmla="*/ 1060609 w 2276475"/>
                <a:gd name="connsiteY132" fmla="*/ 111919 h 114300"/>
                <a:gd name="connsiteX133" fmla="*/ 1060609 w 2276475"/>
                <a:gd name="connsiteY133" fmla="*/ 111919 h 114300"/>
                <a:gd name="connsiteX134" fmla="*/ 1060609 w 2276475"/>
                <a:gd name="connsiteY134" fmla="*/ 111919 h 114300"/>
                <a:gd name="connsiteX135" fmla="*/ 1060609 w 2276475"/>
                <a:gd name="connsiteY135" fmla="*/ 111919 h 114300"/>
                <a:gd name="connsiteX136" fmla="*/ 998696 w 2276475"/>
                <a:gd name="connsiteY136" fmla="*/ 111919 h 114300"/>
                <a:gd name="connsiteX137" fmla="*/ 1000601 w 2276475"/>
                <a:gd name="connsiteY137" fmla="*/ 108109 h 114300"/>
                <a:gd name="connsiteX138" fmla="*/ 975836 w 2276475"/>
                <a:gd name="connsiteY138" fmla="*/ 89059 h 114300"/>
                <a:gd name="connsiteX139" fmla="*/ 964406 w 2276475"/>
                <a:gd name="connsiteY139" fmla="*/ 108109 h 114300"/>
                <a:gd name="connsiteX140" fmla="*/ 981551 w 2276475"/>
                <a:gd name="connsiteY140" fmla="*/ 111919 h 114300"/>
                <a:gd name="connsiteX141" fmla="*/ 998696 w 2276475"/>
                <a:gd name="connsiteY141" fmla="*/ 111919 h 114300"/>
                <a:gd name="connsiteX142" fmla="*/ 998696 w 2276475"/>
                <a:gd name="connsiteY142" fmla="*/ 111919 h 114300"/>
                <a:gd name="connsiteX143" fmla="*/ 998696 w 2276475"/>
                <a:gd name="connsiteY143" fmla="*/ 111919 h 114300"/>
                <a:gd name="connsiteX144" fmla="*/ 998696 w 2276475"/>
                <a:gd name="connsiteY144" fmla="*/ 111919 h 114300"/>
                <a:gd name="connsiteX145" fmla="*/ 632936 w 2276475"/>
                <a:gd name="connsiteY145" fmla="*/ 111919 h 114300"/>
                <a:gd name="connsiteX146" fmla="*/ 632936 w 2276475"/>
                <a:gd name="connsiteY146" fmla="*/ 108109 h 114300"/>
                <a:gd name="connsiteX147" fmla="*/ 638651 w 2276475"/>
                <a:gd name="connsiteY147" fmla="*/ 89059 h 114300"/>
                <a:gd name="connsiteX148" fmla="*/ 608171 w 2276475"/>
                <a:gd name="connsiteY148" fmla="*/ 94774 h 114300"/>
                <a:gd name="connsiteX149" fmla="*/ 602456 w 2276475"/>
                <a:gd name="connsiteY149" fmla="*/ 94774 h 114300"/>
                <a:gd name="connsiteX150" fmla="*/ 613886 w 2276475"/>
                <a:gd name="connsiteY150" fmla="*/ 111919 h 114300"/>
                <a:gd name="connsiteX151" fmla="*/ 632936 w 2276475"/>
                <a:gd name="connsiteY151" fmla="*/ 111919 h 114300"/>
                <a:gd name="connsiteX152" fmla="*/ 632936 w 2276475"/>
                <a:gd name="connsiteY152" fmla="*/ 111919 h 114300"/>
                <a:gd name="connsiteX153" fmla="*/ 632936 w 2276475"/>
                <a:gd name="connsiteY153" fmla="*/ 111919 h 114300"/>
                <a:gd name="connsiteX154" fmla="*/ 632936 w 2276475"/>
                <a:gd name="connsiteY154" fmla="*/ 111919 h 114300"/>
                <a:gd name="connsiteX155" fmla="*/ 495776 w 2276475"/>
                <a:gd name="connsiteY155" fmla="*/ 111919 h 114300"/>
                <a:gd name="connsiteX156" fmla="*/ 484346 w 2276475"/>
                <a:gd name="connsiteY156" fmla="*/ 100489 h 114300"/>
                <a:gd name="connsiteX157" fmla="*/ 480536 w 2276475"/>
                <a:gd name="connsiteY157" fmla="*/ 111919 h 114300"/>
                <a:gd name="connsiteX158" fmla="*/ 495776 w 2276475"/>
                <a:gd name="connsiteY158" fmla="*/ 111919 h 114300"/>
                <a:gd name="connsiteX159" fmla="*/ 495776 w 2276475"/>
                <a:gd name="connsiteY159" fmla="*/ 111919 h 114300"/>
                <a:gd name="connsiteX160" fmla="*/ 495776 w 2276475"/>
                <a:gd name="connsiteY160" fmla="*/ 111919 h 114300"/>
                <a:gd name="connsiteX161" fmla="*/ 495776 w 2276475"/>
                <a:gd name="connsiteY161" fmla="*/ 111919 h 114300"/>
                <a:gd name="connsiteX162" fmla="*/ 459581 w 2276475"/>
                <a:gd name="connsiteY162" fmla="*/ 111919 h 114300"/>
                <a:gd name="connsiteX163" fmla="*/ 436721 w 2276475"/>
                <a:gd name="connsiteY163" fmla="*/ 100489 h 114300"/>
                <a:gd name="connsiteX164" fmla="*/ 431006 w 2276475"/>
                <a:gd name="connsiteY164" fmla="*/ 94774 h 114300"/>
                <a:gd name="connsiteX165" fmla="*/ 425291 w 2276475"/>
                <a:gd name="connsiteY165" fmla="*/ 111919 h 114300"/>
                <a:gd name="connsiteX166" fmla="*/ 459581 w 2276475"/>
                <a:gd name="connsiteY166" fmla="*/ 111919 h 114300"/>
                <a:gd name="connsiteX167" fmla="*/ 459581 w 2276475"/>
                <a:gd name="connsiteY167" fmla="*/ 111919 h 114300"/>
                <a:gd name="connsiteX168" fmla="*/ 459581 w 2276475"/>
                <a:gd name="connsiteY168" fmla="*/ 111919 h 114300"/>
                <a:gd name="connsiteX169" fmla="*/ 459581 w 2276475"/>
                <a:gd name="connsiteY169" fmla="*/ 111919 h 114300"/>
                <a:gd name="connsiteX170" fmla="*/ 16669 w 2276475"/>
                <a:gd name="connsiteY170" fmla="*/ 111919 h 114300"/>
                <a:gd name="connsiteX171" fmla="*/ 18574 w 2276475"/>
                <a:gd name="connsiteY171" fmla="*/ 108109 h 114300"/>
                <a:gd name="connsiteX172" fmla="*/ 12859 w 2276475"/>
                <a:gd name="connsiteY172" fmla="*/ 108109 h 114300"/>
                <a:gd name="connsiteX173" fmla="*/ 7144 w 2276475"/>
                <a:gd name="connsiteY173" fmla="*/ 111919 h 114300"/>
                <a:gd name="connsiteX174" fmla="*/ 16669 w 2276475"/>
                <a:gd name="connsiteY174" fmla="*/ 111919 h 114300"/>
                <a:gd name="connsiteX175" fmla="*/ 16669 w 2276475"/>
                <a:gd name="connsiteY175" fmla="*/ 111919 h 114300"/>
                <a:gd name="connsiteX176" fmla="*/ 16669 w 2276475"/>
                <a:gd name="connsiteY176" fmla="*/ 111919 h 114300"/>
                <a:gd name="connsiteX177" fmla="*/ 16669 w 2276475"/>
                <a:gd name="connsiteY177" fmla="*/ 111919 h 114300"/>
                <a:gd name="connsiteX178" fmla="*/ 360521 w 2276475"/>
                <a:gd name="connsiteY178" fmla="*/ 89059 h 114300"/>
                <a:gd name="connsiteX179" fmla="*/ 304324 w 2276475"/>
                <a:gd name="connsiteY179" fmla="*/ 108109 h 114300"/>
                <a:gd name="connsiteX180" fmla="*/ 304324 w 2276475"/>
                <a:gd name="connsiteY180" fmla="*/ 96679 h 114300"/>
                <a:gd name="connsiteX181" fmla="*/ 360521 w 2276475"/>
                <a:gd name="connsiteY181" fmla="*/ 89059 h 114300"/>
                <a:gd name="connsiteX182" fmla="*/ 360521 w 2276475"/>
                <a:gd name="connsiteY182" fmla="*/ 89059 h 114300"/>
                <a:gd name="connsiteX183" fmla="*/ 360521 w 2276475"/>
                <a:gd name="connsiteY183" fmla="*/ 89059 h 114300"/>
                <a:gd name="connsiteX184" fmla="*/ 360521 w 2276475"/>
                <a:gd name="connsiteY184" fmla="*/ 89059 h 114300"/>
                <a:gd name="connsiteX185" fmla="*/ 591026 w 2276475"/>
                <a:gd name="connsiteY185" fmla="*/ 89059 h 114300"/>
                <a:gd name="connsiteX186" fmla="*/ 566261 w 2276475"/>
                <a:gd name="connsiteY186" fmla="*/ 89059 h 114300"/>
                <a:gd name="connsiteX187" fmla="*/ 554831 w 2276475"/>
                <a:gd name="connsiteY187" fmla="*/ 100489 h 114300"/>
                <a:gd name="connsiteX188" fmla="*/ 554831 w 2276475"/>
                <a:gd name="connsiteY188" fmla="*/ 106204 h 114300"/>
                <a:gd name="connsiteX189" fmla="*/ 585311 w 2276475"/>
                <a:gd name="connsiteY189" fmla="*/ 106204 h 114300"/>
                <a:gd name="connsiteX190" fmla="*/ 591026 w 2276475"/>
                <a:gd name="connsiteY190" fmla="*/ 89059 h 114300"/>
                <a:gd name="connsiteX191" fmla="*/ 591026 w 2276475"/>
                <a:gd name="connsiteY191" fmla="*/ 89059 h 114300"/>
                <a:gd name="connsiteX192" fmla="*/ 591026 w 2276475"/>
                <a:gd name="connsiteY192" fmla="*/ 89059 h 114300"/>
                <a:gd name="connsiteX193" fmla="*/ 591026 w 2276475"/>
                <a:gd name="connsiteY193" fmla="*/ 89059 h 114300"/>
                <a:gd name="connsiteX194" fmla="*/ 1951196 w 2276475"/>
                <a:gd name="connsiteY194" fmla="*/ 89059 h 114300"/>
                <a:gd name="connsiteX195" fmla="*/ 1939766 w 2276475"/>
                <a:gd name="connsiteY195" fmla="*/ 89059 h 114300"/>
                <a:gd name="connsiteX196" fmla="*/ 1951196 w 2276475"/>
                <a:gd name="connsiteY196" fmla="*/ 89059 h 114300"/>
                <a:gd name="connsiteX197" fmla="*/ 1951196 w 2276475"/>
                <a:gd name="connsiteY197" fmla="*/ 89059 h 114300"/>
                <a:gd name="connsiteX198" fmla="*/ 1951196 w 2276475"/>
                <a:gd name="connsiteY198" fmla="*/ 89059 h 114300"/>
                <a:gd name="connsiteX199" fmla="*/ 1951196 w 2276475"/>
                <a:gd name="connsiteY199" fmla="*/ 89059 h 114300"/>
                <a:gd name="connsiteX200" fmla="*/ 1993106 w 2276475"/>
                <a:gd name="connsiteY200" fmla="*/ 82391 h 114300"/>
                <a:gd name="connsiteX201" fmla="*/ 1993106 w 2276475"/>
                <a:gd name="connsiteY201" fmla="*/ 93821 h 114300"/>
                <a:gd name="connsiteX202" fmla="*/ 1987391 w 2276475"/>
                <a:gd name="connsiteY202" fmla="*/ 93821 h 114300"/>
                <a:gd name="connsiteX203" fmla="*/ 1987391 w 2276475"/>
                <a:gd name="connsiteY203" fmla="*/ 88106 h 114300"/>
                <a:gd name="connsiteX204" fmla="*/ 1981676 w 2276475"/>
                <a:gd name="connsiteY204" fmla="*/ 88106 h 114300"/>
                <a:gd name="connsiteX205" fmla="*/ 1993106 w 2276475"/>
                <a:gd name="connsiteY205" fmla="*/ 82391 h 114300"/>
                <a:gd name="connsiteX206" fmla="*/ 1993106 w 2276475"/>
                <a:gd name="connsiteY206" fmla="*/ 82391 h 114300"/>
                <a:gd name="connsiteX207" fmla="*/ 1993106 w 2276475"/>
                <a:gd name="connsiteY207" fmla="*/ 82391 h 114300"/>
                <a:gd name="connsiteX208" fmla="*/ 1993106 w 2276475"/>
                <a:gd name="connsiteY208" fmla="*/ 82391 h 114300"/>
                <a:gd name="connsiteX209" fmla="*/ 330041 w 2276475"/>
                <a:gd name="connsiteY209" fmla="*/ 74771 h 114300"/>
                <a:gd name="connsiteX210" fmla="*/ 318611 w 2276475"/>
                <a:gd name="connsiteY210" fmla="*/ 80486 h 114300"/>
                <a:gd name="connsiteX211" fmla="*/ 330041 w 2276475"/>
                <a:gd name="connsiteY211" fmla="*/ 74771 h 114300"/>
                <a:gd name="connsiteX212" fmla="*/ 330041 w 2276475"/>
                <a:gd name="connsiteY212" fmla="*/ 74771 h 114300"/>
                <a:gd name="connsiteX213" fmla="*/ 330041 w 2276475"/>
                <a:gd name="connsiteY213" fmla="*/ 74771 h 114300"/>
                <a:gd name="connsiteX214" fmla="*/ 330041 w 2276475"/>
                <a:gd name="connsiteY214" fmla="*/ 74771 h 114300"/>
                <a:gd name="connsiteX215" fmla="*/ 963454 w 2276475"/>
                <a:gd name="connsiteY215" fmla="*/ 74771 h 114300"/>
                <a:gd name="connsiteX216" fmla="*/ 938689 w 2276475"/>
                <a:gd name="connsiteY216" fmla="*/ 74771 h 114300"/>
                <a:gd name="connsiteX217" fmla="*/ 938689 w 2276475"/>
                <a:gd name="connsiteY217" fmla="*/ 80486 h 114300"/>
                <a:gd name="connsiteX218" fmla="*/ 957739 w 2276475"/>
                <a:gd name="connsiteY218" fmla="*/ 99536 h 114300"/>
                <a:gd name="connsiteX219" fmla="*/ 963454 w 2276475"/>
                <a:gd name="connsiteY219" fmla="*/ 99536 h 114300"/>
                <a:gd name="connsiteX220" fmla="*/ 963454 w 2276475"/>
                <a:gd name="connsiteY220" fmla="*/ 74771 h 114300"/>
                <a:gd name="connsiteX221" fmla="*/ 963454 w 2276475"/>
                <a:gd name="connsiteY221" fmla="*/ 74771 h 114300"/>
                <a:gd name="connsiteX222" fmla="*/ 963454 w 2276475"/>
                <a:gd name="connsiteY222" fmla="*/ 74771 h 114300"/>
                <a:gd name="connsiteX223" fmla="*/ 963454 w 2276475"/>
                <a:gd name="connsiteY223" fmla="*/ 74771 h 114300"/>
                <a:gd name="connsiteX224" fmla="*/ 546259 w 2276475"/>
                <a:gd name="connsiteY224" fmla="*/ 69056 h 114300"/>
                <a:gd name="connsiteX225" fmla="*/ 527209 w 2276475"/>
                <a:gd name="connsiteY225" fmla="*/ 93821 h 114300"/>
                <a:gd name="connsiteX226" fmla="*/ 538639 w 2276475"/>
                <a:gd name="connsiteY226" fmla="*/ 93821 h 114300"/>
                <a:gd name="connsiteX227" fmla="*/ 563404 w 2276475"/>
                <a:gd name="connsiteY227" fmla="*/ 74771 h 114300"/>
                <a:gd name="connsiteX228" fmla="*/ 546259 w 2276475"/>
                <a:gd name="connsiteY228" fmla="*/ 69056 h 114300"/>
                <a:gd name="connsiteX229" fmla="*/ 546259 w 2276475"/>
                <a:gd name="connsiteY229" fmla="*/ 69056 h 114300"/>
                <a:gd name="connsiteX230" fmla="*/ 546259 w 2276475"/>
                <a:gd name="connsiteY230" fmla="*/ 69056 h 114300"/>
                <a:gd name="connsiteX231" fmla="*/ 546259 w 2276475"/>
                <a:gd name="connsiteY231" fmla="*/ 69056 h 114300"/>
                <a:gd name="connsiteX232" fmla="*/ 467201 w 2276475"/>
                <a:gd name="connsiteY232" fmla="*/ 63341 h 114300"/>
                <a:gd name="connsiteX233" fmla="*/ 442436 w 2276475"/>
                <a:gd name="connsiteY233" fmla="*/ 69056 h 114300"/>
                <a:gd name="connsiteX234" fmla="*/ 442436 w 2276475"/>
                <a:gd name="connsiteY234" fmla="*/ 74771 h 114300"/>
                <a:gd name="connsiteX235" fmla="*/ 467201 w 2276475"/>
                <a:gd name="connsiteY235" fmla="*/ 63341 h 114300"/>
                <a:gd name="connsiteX236" fmla="*/ 467201 w 2276475"/>
                <a:gd name="connsiteY236" fmla="*/ 63341 h 114300"/>
                <a:gd name="connsiteX237" fmla="*/ 467201 w 2276475"/>
                <a:gd name="connsiteY237" fmla="*/ 63341 h 114300"/>
                <a:gd name="connsiteX238" fmla="*/ 467201 w 2276475"/>
                <a:gd name="connsiteY238" fmla="*/ 63341 h 114300"/>
                <a:gd name="connsiteX239" fmla="*/ 2254091 w 2276475"/>
                <a:gd name="connsiteY239" fmla="*/ 63341 h 114300"/>
                <a:gd name="connsiteX240" fmla="*/ 2254091 w 2276475"/>
                <a:gd name="connsiteY240" fmla="*/ 82391 h 114300"/>
                <a:gd name="connsiteX241" fmla="*/ 2235041 w 2276475"/>
                <a:gd name="connsiteY241" fmla="*/ 88106 h 114300"/>
                <a:gd name="connsiteX242" fmla="*/ 2235041 w 2276475"/>
                <a:gd name="connsiteY242" fmla="*/ 82391 h 114300"/>
                <a:gd name="connsiteX243" fmla="*/ 2254091 w 2276475"/>
                <a:gd name="connsiteY243" fmla="*/ 70961 h 114300"/>
                <a:gd name="connsiteX244" fmla="*/ 2254091 w 2276475"/>
                <a:gd name="connsiteY244" fmla="*/ 63341 h 114300"/>
                <a:gd name="connsiteX245" fmla="*/ 2254091 w 2276475"/>
                <a:gd name="connsiteY245" fmla="*/ 63341 h 114300"/>
                <a:gd name="connsiteX246" fmla="*/ 2254091 w 2276475"/>
                <a:gd name="connsiteY246" fmla="*/ 63341 h 114300"/>
                <a:gd name="connsiteX247" fmla="*/ 2254091 w 2276475"/>
                <a:gd name="connsiteY247" fmla="*/ 63341 h 114300"/>
                <a:gd name="connsiteX248" fmla="*/ 305276 w 2276475"/>
                <a:gd name="connsiteY248" fmla="*/ 51911 h 114300"/>
                <a:gd name="connsiteX249" fmla="*/ 310991 w 2276475"/>
                <a:gd name="connsiteY249" fmla="*/ 70961 h 114300"/>
                <a:gd name="connsiteX250" fmla="*/ 286226 w 2276475"/>
                <a:gd name="connsiteY250" fmla="*/ 101441 h 114300"/>
                <a:gd name="connsiteX251" fmla="*/ 280511 w 2276475"/>
                <a:gd name="connsiteY251" fmla="*/ 101441 h 114300"/>
                <a:gd name="connsiteX252" fmla="*/ 269081 w 2276475"/>
                <a:gd name="connsiteY252" fmla="*/ 82391 h 114300"/>
                <a:gd name="connsiteX253" fmla="*/ 257651 w 2276475"/>
                <a:gd name="connsiteY253" fmla="*/ 82391 h 114300"/>
                <a:gd name="connsiteX254" fmla="*/ 251936 w 2276475"/>
                <a:gd name="connsiteY254" fmla="*/ 70961 h 114300"/>
                <a:gd name="connsiteX255" fmla="*/ 305276 w 2276475"/>
                <a:gd name="connsiteY255" fmla="*/ 51911 h 114300"/>
                <a:gd name="connsiteX256" fmla="*/ 305276 w 2276475"/>
                <a:gd name="connsiteY256" fmla="*/ 51911 h 114300"/>
                <a:gd name="connsiteX257" fmla="*/ 305276 w 2276475"/>
                <a:gd name="connsiteY257" fmla="*/ 51911 h 114300"/>
                <a:gd name="connsiteX258" fmla="*/ 305276 w 2276475"/>
                <a:gd name="connsiteY258" fmla="*/ 51911 h 114300"/>
                <a:gd name="connsiteX259" fmla="*/ 330041 w 2276475"/>
                <a:gd name="connsiteY259" fmla="*/ 51911 h 114300"/>
                <a:gd name="connsiteX260" fmla="*/ 330041 w 2276475"/>
                <a:gd name="connsiteY260" fmla="*/ 63341 h 114300"/>
                <a:gd name="connsiteX261" fmla="*/ 318611 w 2276475"/>
                <a:gd name="connsiteY261" fmla="*/ 63341 h 114300"/>
                <a:gd name="connsiteX262" fmla="*/ 318611 w 2276475"/>
                <a:gd name="connsiteY262" fmla="*/ 51911 h 114300"/>
                <a:gd name="connsiteX263" fmla="*/ 330041 w 2276475"/>
                <a:gd name="connsiteY263" fmla="*/ 51911 h 114300"/>
                <a:gd name="connsiteX264" fmla="*/ 330041 w 2276475"/>
                <a:gd name="connsiteY264" fmla="*/ 51911 h 114300"/>
                <a:gd name="connsiteX265" fmla="*/ 330041 w 2276475"/>
                <a:gd name="connsiteY265" fmla="*/ 51911 h 114300"/>
                <a:gd name="connsiteX266" fmla="*/ 330041 w 2276475"/>
                <a:gd name="connsiteY266" fmla="*/ 51911 h 114300"/>
                <a:gd name="connsiteX267" fmla="*/ 888206 w 2276475"/>
                <a:gd name="connsiteY267" fmla="*/ 51911 h 114300"/>
                <a:gd name="connsiteX268" fmla="*/ 876776 w 2276475"/>
                <a:gd name="connsiteY268" fmla="*/ 51911 h 114300"/>
                <a:gd name="connsiteX269" fmla="*/ 907256 w 2276475"/>
                <a:gd name="connsiteY269" fmla="*/ 76676 h 114300"/>
                <a:gd name="connsiteX270" fmla="*/ 907256 w 2276475"/>
                <a:gd name="connsiteY270" fmla="*/ 65246 h 114300"/>
                <a:gd name="connsiteX271" fmla="*/ 888206 w 2276475"/>
                <a:gd name="connsiteY271" fmla="*/ 51911 h 114300"/>
                <a:gd name="connsiteX272" fmla="*/ 888206 w 2276475"/>
                <a:gd name="connsiteY272" fmla="*/ 51911 h 114300"/>
                <a:gd name="connsiteX273" fmla="*/ 888206 w 2276475"/>
                <a:gd name="connsiteY273" fmla="*/ 51911 h 114300"/>
                <a:gd name="connsiteX274" fmla="*/ 888206 w 2276475"/>
                <a:gd name="connsiteY274" fmla="*/ 51911 h 114300"/>
                <a:gd name="connsiteX275" fmla="*/ 1998821 w 2276475"/>
                <a:gd name="connsiteY275" fmla="*/ 51911 h 114300"/>
                <a:gd name="connsiteX276" fmla="*/ 1987391 w 2276475"/>
                <a:gd name="connsiteY276" fmla="*/ 63341 h 114300"/>
                <a:gd name="connsiteX277" fmla="*/ 1998821 w 2276475"/>
                <a:gd name="connsiteY277" fmla="*/ 51911 h 114300"/>
                <a:gd name="connsiteX278" fmla="*/ 1998821 w 2276475"/>
                <a:gd name="connsiteY278" fmla="*/ 51911 h 114300"/>
                <a:gd name="connsiteX279" fmla="*/ 1998821 w 2276475"/>
                <a:gd name="connsiteY279" fmla="*/ 51911 h 114300"/>
                <a:gd name="connsiteX280" fmla="*/ 1998821 w 2276475"/>
                <a:gd name="connsiteY280" fmla="*/ 51911 h 114300"/>
                <a:gd name="connsiteX281" fmla="*/ 416719 w 2276475"/>
                <a:gd name="connsiteY281" fmla="*/ 44291 h 114300"/>
                <a:gd name="connsiteX282" fmla="*/ 399574 w 2276475"/>
                <a:gd name="connsiteY282" fmla="*/ 50006 h 114300"/>
                <a:gd name="connsiteX283" fmla="*/ 391954 w 2276475"/>
                <a:gd name="connsiteY283" fmla="*/ 63341 h 114300"/>
                <a:gd name="connsiteX284" fmla="*/ 386239 w 2276475"/>
                <a:gd name="connsiteY284" fmla="*/ 63341 h 114300"/>
                <a:gd name="connsiteX285" fmla="*/ 386239 w 2276475"/>
                <a:gd name="connsiteY285" fmla="*/ 69056 h 114300"/>
                <a:gd name="connsiteX286" fmla="*/ 405289 w 2276475"/>
                <a:gd name="connsiteY286" fmla="*/ 69056 h 114300"/>
                <a:gd name="connsiteX287" fmla="*/ 416719 w 2276475"/>
                <a:gd name="connsiteY287" fmla="*/ 44291 h 114300"/>
                <a:gd name="connsiteX288" fmla="*/ 416719 w 2276475"/>
                <a:gd name="connsiteY288" fmla="*/ 44291 h 114300"/>
                <a:gd name="connsiteX289" fmla="*/ 416719 w 2276475"/>
                <a:gd name="connsiteY289" fmla="*/ 44291 h 114300"/>
                <a:gd name="connsiteX290" fmla="*/ 416719 w 2276475"/>
                <a:gd name="connsiteY290" fmla="*/ 44291 h 114300"/>
                <a:gd name="connsiteX291" fmla="*/ 1012031 w 2276475"/>
                <a:gd name="connsiteY291" fmla="*/ 74771 h 114300"/>
                <a:gd name="connsiteX292" fmla="*/ 1012031 w 2276475"/>
                <a:gd name="connsiteY292" fmla="*/ 44291 h 114300"/>
                <a:gd name="connsiteX293" fmla="*/ 992981 w 2276475"/>
                <a:gd name="connsiteY293" fmla="*/ 38576 h 114300"/>
                <a:gd name="connsiteX294" fmla="*/ 973931 w 2276475"/>
                <a:gd name="connsiteY294" fmla="*/ 57626 h 114300"/>
                <a:gd name="connsiteX295" fmla="*/ 985361 w 2276475"/>
                <a:gd name="connsiteY295" fmla="*/ 63341 h 114300"/>
                <a:gd name="connsiteX296" fmla="*/ 1012031 w 2276475"/>
                <a:gd name="connsiteY296" fmla="*/ 74771 h 114300"/>
                <a:gd name="connsiteX297" fmla="*/ 1012031 w 2276475"/>
                <a:gd name="connsiteY297" fmla="*/ 74771 h 114300"/>
                <a:gd name="connsiteX298" fmla="*/ 1012031 w 2276475"/>
                <a:gd name="connsiteY298" fmla="*/ 74771 h 114300"/>
                <a:gd name="connsiteX299" fmla="*/ 1012031 w 2276475"/>
                <a:gd name="connsiteY299" fmla="*/ 74771 h 114300"/>
                <a:gd name="connsiteX300" fmla="*/ 845344 w 2276475"/>
                <a:gd name="connsiteY300" fmla="*/ 32861 h 114300"/>
                <a:gd name="connsiteX301" fmla="*/ 835819 w 2276475"/>
                <a:gd name="connsiteY301" fmla="*/ 36671 h 114300"/>
                <a:gd name="connsiteX302" fmla="*/ 832009 w 2276475"/>
                <a:gd name="connsiteY302" fmla="*/ 46196 h 114300"/>
                <a:gd name="connsiteX303" fmla="*/ 837724 w 2276475"/>
                <a:gd name="connsiteY303" fmla="*/ 46196 h 114300"/>
                <a:gd name="connsiteX304" fmla="*/ 837724 w 2276475"/>
                <a:gd name="connsiteY304" fmla="*/ 51911 h 114300"/>
                <a:gd name="connsiteX305" fmla="*/ 874871 w 2276475"/>
                <a:gd name="connsiteY305" fmla="*/ 51911 h 114300"/>
                <a:gd name="connsiteX306" fmla="*/ 874871 w 2276475"/>
                <a:gd name="connsiteY306" fmla="*/ 40481 h 114300"/>
                <a:gd name="connsiteX307" fmla="*/ 845344 w 2276475"/>
                <a:gd name="connsiteY307" fmla="*/ 32861 h 114300"/>
                <a:gd name="connsiteX308" fmla="*/ 845344 w 2276475"/>
                <a:gd name="connsiteY308" fmla="*/ 32861 h 114300"/>
                <a:gd name="connsiteX309" fmla="*/ 845344 w 2276475"/>
                <a:gd name="connsiteY309" fmla="*/ 32861 h 114300"/>
                <a:gd name="connsiteX310" fmla="*/ 845344 w 2276475"/>
                <a:gd name="connsiteY310" fmla="*/ 32861 h 114300"/>
                <a:gd name="connsiteX311" fmla="*/ 1956911 w 2276475"/>
                <a:gd name="connsiteY311" fmla="*/ 32861 h 114300"/>
                <a:gd name="connsiteX312" fmla="*/ 1937861 w 2276475"/>
                <a:gd name="connsiteY312" fmla="*/ 44291 h 114300"/>
                <a:gd name="connsiteX313" fmla="*/ 1956911 w 2276475"/>
                <a:gd name="connsiteY313" fmla="*/ 44291 h 114300"/>
                <a:gd name="connsiteX314" fmla="*/ 1956911 w 2276475"/>
                <a:gd name="connsiteY314" fmla="*/ 32861 h 114300"/>
                <a:gd name="connsiteX315" fmla="*/ 1956911 w 2276475"/>
                <a:gd name="connsiteY315" fmla="*/ 32861 h 114300"/>
                <a:gd name="connsiteX316" fmla="*/ 1956911 w 2276475"/>
                <a:gd name="connsiteY316" fmla="*/ 32861 h 114300"/>
                <a:gd name="connsiteX317" fmla="*/ 1956911 w 2276475"/>
                <a:gd name="connsiteY317" fmla="*/ 32861 h 114300"/>
                <a:gd name="connsiteX318" fmla="*/ 324326 w 2276475"/>
                <a:gd name="connsiteY318" fmla="*/ 19526 h 114300"/>
                <a:gd name="connsiteX319" fmla="*/ 318611 w 2276475"/>
                <a:gd name="connsiteY319" fmla="*/ 30956 h 114300"/>
                <a:gd name="connsiteX320" fmla="*/ 324326 w 2276475"/>
                <a:gd name="connsiteY320" fmla="*/ 30956 h 114300"/>
                <a:gd name="connsiteX321" fmla="*/ 324326 w 2276475"/>
                <a:gd name="connsiteY321" fmla="*/ 19526 h 114300"/>
                <a:gd name="connsiteX322" fmla="*/ 324326 w 2276475"/>
                <a:gd name="connsiteY322" fmla="*/ 19526 h 114300"/>
                <a:gd name="connsiteX323" fmla="*/ 324326 w 2276475"/>
                <a:gd name="connsiteY323" fmla="*/ 19526 h 114300"/>
                <a:gd name="connsiteX324" fmla="*/ 324326 w 2276475"/>
                <a:gd name="connsiteY324" fmla="*/ 19526 h 114300"/>
                <a:gd name="connsiteX325" fmla="*/ 285274 w 2276475"/>
                <a:gd name="connsiteY325" fmla="*/ 8096 h 114300"/>
                <a:gd name="connsiteX326" fmla="*/ 285274 w 2276475"/>
                <a:gd name="connsiteY326" fmla="*/ 19526 h 114300"/>
                <a:gd name="connsiteX327" fmla="*/ 266224 w 2276475"/>
                <a:gd name="connsiteY327" fmla="*/ 25241 h 114300"/>
                <a:gd name="connsiteX328" fmla="*/ 266224 w 2276475"/>
                <a:gd name="connsiteY328" fmla="*/ 13811 h 114300"/>
                <a:gd name="connsiteX329" fmla="*/ 260509 w 2276475"/>
                <a:gd name="connsiteY329" fmla="*/ 13811 h 114300"/>
                <a:gd name="connsiteX330" fmla="*/ 260509 w 2276475"/>
                <a:gd name="connsiteY330" fmla="*/ 8096 h 114300"/>
                <a:gd name="connsiteX331" fmla="*/ 285274 w 2276475"/>
                <a:gd name="connsiteY331" fmla="*/ 8096 h 114300"/>
                <a:gd name="connsiteX332" fmla="*/ 285274 w 2276475"/>
                <a:gd name="connsiteY332" fmla="*/ 8096 h 114300"/>
                <a:gd name="connsiteX333" fmla="*/ 285274 w 2276475"/>
                <a:gd name="connsiteY333" fmla="*/ 8096 h 114300"/>
                <a:gd name="connsiteX334" fmla="*/ 285274 w 2276475"/>
                <a:gd name="connsiteY334" fmla="*/ 8096 h 114300"/>
                <a:gd name="connsiteX335" fmla="*/ 397669 w 2276475"/>
                <a:gd name="connsiteY335" fmla="*/ 8096 h 114300"/>
                <a:gd name="connsiteX336" fmla="*/ 403384 w 2276475"/>
                <a:gd name="connsiteY336" fmla="*/ 38576 h 114300"/>
                <a:gd name="connsiteX337" fmla="*/ 409099 w 2276475"/>
                <a:gd name="connsiteY337" fmla="*/ 13811 h 114300"/>
                <a:gd name="connsiteX338" fmla="*/ 397669 w 2276475"/>
                <a:gd name="connsiteY338" fmla="*/ 8096 h 114300"/>
                <a:gd name="connsiteX339" fmla="*/ 397669 w 2276475"/>
                <a:gd name="connsiteY339" fmla="*/ 8096 h 114300"/>
                <a:gd name="connsiteX340" fmla="*/ 397669 w 2276475"/>
                <a:gd name="connsiteY340" fmla="*/ 8096 h 114300"/>
                <a:gd name="connsiteX341" fmla="*/ 397669 w 2276475"/>
                <a:gd name="connsiteY341" fmla="*/ 809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2276475" h="114300">
                  <a:moveTo>
                    <a:pt x="2209324" y="8096"/>
                  </a:moveTo>
                  <a:cubicBezTo>
                    <a:pt x="2209324" y="10001"/>
                    <a:pt x="2209324" y="11906"/>
                    <a:pt x="2209324" y="13811"/>
                  </a:cubicBezTo>
                  <a:lnTo>
                    <a:pt x="2203609" y="32861"/>
                  </a:lnTo>
                  <a:cubicBezTo>
                    <a:pt x="2176939" y="25241"/>
                    <a:pt x="2156936" y="27146"/>
                    <a:pt x="2122646" y="27146"/>
                  </a:cubicBezTo>
                  <a:lnTo>
                    <a:pt x="2122646" y="32861"/>
                  </a:lnTo>
                  <a:cubicBezTo>
                    <a:pt x="2134076" y="36671"/>
                    <a:pt x="2128361" y="34766"/>
                    <a:pt x="2134076" y="38576"/>
                  </a:cubicBezTo>
                  <a:cubicBezTo>
                    <a:pt x="2103596" y="36671"/>
                    <a:pt x="2103596" y="34766"/>
                    <a:pt x="2077879" y="44291"/>
                  </a:cubicBezTo>
                  <a:cubicBezTo>
                    <a:pt x="2079784" y="48101"/>
                    <a:pt x="2079784" y="48101"/>
                    <a:pt x="2083594" y="50006"/>
                  </a:cubicBezTo>
                  <a:cubicBezTo>
                    <a:pt x="2108359" y="70961"/>
                    <a:pt x="2130266" y="55721"/>
                    <a:pt x="2151221" y="50006"/>
                  </a:cubicBezTo>
                  <a:cubicBezTo>
                    <a:pt x="2155032" y="53816"/>
                    <a:pt x="2174082" y="70961"/>
                    <a:pt x="2181701" y="69056"/>
                  </a:cubicBezTo>
                  <a:cubicBezTo>
                    <a:pt x="2183607" y="69056"/>
                    <a:pt x="2195036" y="53816"/>
                    <a:pt x="2200751" y="50006"/>
                  </a:cubicBezTo>
                  <a:cubicBezTo>
                    <a:pt x="2198846" y="65246"/>
                    <a:pt x="2198846" y="70961"/>
                    <a:pt x="2195036" y="80486"/>
                  </a:cubicBezTo>
                  <a:cubicBezTo>
                    <a:pt x="2221707" y="84296"/>
                    <a:pt x="2221707" y="82391"/>
                    <a:pt x="2225516" y="109061"/>
                  </a:cubicBezTo>
                  <a:lnTo>
                    <a:pt x="2257901" y="109061"/>
                  </a:lnTo>
                  <a:cubicBezTo>
                    <a:pt x="2273141" y="90011"/>
                    <a:pt x="2271236" y="76676"/>
                    <a:pt x="2269332" y="49054"/>
                  </a:cubicBezTo>
                  <a:cubicBezTo>
                    <a:pt x="2265521" y="47149"/>
                    <a:pt x="2265521" y="47149"/>
                    <a:pt x="2263616" y="43339"/>
                  </a:cubicBezTo>
                  <a:cubicBezTo>
                    <a:pt x="2250282" y="49054"/>
                    <a:pt x="2254091" y="49054"/>
                    <a:pt x="2244566" y="54769"/>
                  </a:cubicBezTo>
                  <a:lnTo>
                    <a:pt x="2244566" y="43339"/>
                  </a:lnTo>
                  <a:cubicBezTo>
                    <a:pt x="2246471" y="41434"/>
                    <a:pt x="2236946" y="24289"/>
                    <a:pt x="2225516" y="7144"/>
                  </a:cubicBezTo>
                  <a:lnTo>
                    <a:pt x="2209324" y="7144"/>
                  </a:lnTo>
                  <a:lnTo>
                    <a:pt x="2209324" y="8096"/>
                  </a:lnTo>
                  <a:lnTo>
                    <a:pt x="2209324" y="8096"/>
                  </a:lnTo>
                  <a:lnTo>
                    <a:pt x="2209324" y="8096"/>
                  </a:lnTo>
                  <a:close/>
                  <a:moveTo>
                    <a:pt x="2060734" y="8096"/>
                  </a:moveTo>
                  <a:cubicBezTo>
                    <a:pt x="2058829" y="21431"/>
                    <a:pt x="2056924" y="25241"/>
                    <a:pt x="2068354" y="38576"/>
                  </a:cubicBezTo>
                  <a:cubicBezTo>
                    <a:pt x="2077879" y="27146"/>
                    <a:pt x="2091214" y="15716"/>
                    <a:pt x="2109311" y="8096"/>
                  </a:cubicBezTo>
                  <a:lnTo>
                    <a:pt x="2060734" y="8096"/>
                  </a:lnTo>
                  <a:lnTo>
                    <a:pt x="2060734" y="8096"/>
                  </a:lnTo>
                  <a:lnTo>
                    <a:pt x="2060734" y="8096"/>
                  </a:lnTo>
                  <a:lnTo>
                    <a:pt x="2060734" y="8096"/>
                  </a:lnTo>
                  <a:close/>
                  <a:moveTo>
                    <a:pt x="2000726" y="8096"/>
                  </a:moveTo>
                  <a:cubicBezTo>
                    <a:pt x="1998821" y="8096"/>
                    <a:pt x="1995011" y="8096"/>
                    <a:pt x="1993106" y="8096"/>
                  </a:cubicBezTo>
                  <a:lnTo>
                    <a:pt x="1993106" y="8096"/>
                  </a:lnTo>
                  <a:lnTo>
                    <a:pt x="1950244" y="8096"/>
                  </a:lnTo>
                  <a:lnTo>
                    <a:pt x="1950244" y="8096"/>
                  </a:lnTo>
                  <a:cubicBezTo>
                    <a:pt x="1955959" y="21431"/>
                    <a:pt x="1954054" y="25241"/>
                    <a:pt x="1969294" y="32861"/>
                  </a:cubicBezTo>
                  <a:lnTo>
                    <a:pt x="1969294" y="13811"/>
                  </a:lnTo>
                  <a:cubicBezTo>
                    <a:pt x="2008346" y="19526"/>
                    <a:pt x="2023586" y="30956"/>
                    <a:pt x="2050256" y="44291"/>
                  </a:cubicBezTo>
                  <a:cubicBezTo>
                    <a:pt x="2046446" y="23336"/>
                    <a:pt x="2048351" y="15716"/>
                    <a:pt x="2052161" y="8096"/>
                  </a:cubicBezTo>
                  <a:lnTo>
                    <a:pt x="2000726" y="8096"/>
                  </a:lnTo>
                  <a:lnTo>
                    <a:pt x="2000726" y="8096"/>
                  </a:lnTo>
                  <a:lnTo>
                    <a:pt x="2000726" y="8096"/>
                  </a:lnTo>
                  <a:lnTo>
                    <a:pt x="2000726" y="8096"/>
                  </a:lnTo>
                  <a:close/>
                  <a:moveTo>
                    <a:pt x="925354" y="8096"/>
                  </a:moveTo>
                  <a:cubicBezTo>
                    <a:pt x="931069" y="11906"/>
                    <a:pt x="938689" y="13811"/>
                    <a:pt x="944404" y="13811"/>
                  </a:cubicBezTo>
                  <a:lnTo>
                    <a:pt x="944404" y="8096"/>
                  </a:lnTo>
                  <a:lnTo>
                    <a:pt x="925354" y="8096"/>
                  </a:lnTo>
                  <a:lnTo>
                    <a:pt x="925354" y="8096"/>
                  </a:lnTo>
                  <a:lnTo>
                    <a:pt x="925354" y="8096"/>
                  </a:lnTo>
                  <a:lnTo>
                    <a:pt x="925354" y="8096"/>
                  </a:lnTo>
                  <a:close/>
                  <a:moveTo>
                    <a:pt x="213836" y="8096"/>
                  </a:moveTo>
                  <a:cubicBezTo>
                    <a:pt x="211931" y="11906"/>
                    <a:pt x="206216" y="15716"/>
                    <a:pt x="200501" y="27146"/>
                  </a:cubicBezTo>
                  <a:cubicBezTo>
                    <a:pt x="213836" y="29051"/>
                    <a:pt x="211931" y="29051"/>
                    <a:pt x="219551" y="32861"/>
                  </a:cubicBezTo>
                  <a:cubicBezTo>
                    <a:pt x="192881" y="36671"/>
                    <a:pt x="198596" y="50006"/>
                    <a:pt x="182404" y="57626"/>
                  </a:cubicBezTo>
                  <a:cubicBezTo>
                    <a:pt x="163354" y="65246"/>
                    <a:pt x="151924" y="46196"/>
                    <a:pt x="126206" y="57626"/>
                  </a:cubicBezTo>
                  <a:cubicBezTo>
                    <a:pt x="126206" y="57626"/>
                    <a:pt x="97631" y="88106"/>
                    <a:pt x="95726" y="88106"/>
                  </a:cubicBezTo>
                  <a:cubicBezTo>
                    <a:pt x="88106" y="91916"/>
                    <a:pt x="41434" y="90011"/>
                    <a:pt x="20479" y="107156"/>
                  </a:cubicBezTo>
                  <a:cubicBezTo>
                    <a:pt x="20479" y="109061"/>
                    <a:pt x="22384" y="110966"/>
                    <a:pt x="22384" y="110966"/>
                  </a:cubicBezTo>
                  <a:lnTo>
                    <a:pt x="84296" y="110966"/>
                  </a:lnTo>
                  <a:cubicBezTo>
                    <a:pt x="88106" y="109061"/>
                    <a:pt x="86201" y="109061"/>
                    <a:pt x="93821" y="107156"/>
                  </a:cubicBezTo>
                  <a:lnTo>
                    <a:pt x="93821" y="110966"/>
                  </a:lnTo>
                  <a:lnTo>
                    <a:pt x="136684" y="110966"/>
                  </a:lnTo>
                  <a:cubicBezTo>
                    <a:pt x="132874" y="107156"/>
                    <a:pt x="134779" y="109061"/>
                    <a:pt x="130969" y="99536"/>
                  </a:cubicBezTo>
                  <a:lnTo>
                    <a:pt x="136684" y="99536"/>
                  </a:lnTo>
                  <a:lnTo>
                    <a:pt x="136684" y="88106"/>
                  </a:lnTo>
                  <a:lnTo>
                    <a:pt x="155734" y="88106"/>
                  </a:lnTo>
                  <a:lnTo>
                    <a:pt x="155734" y="110966"/>
                  </a:lnTo>
                  <a:lnTo>
                    <a:pt x="176689" y="110966"/>
                  </a:lnTo>
                  <a:cubicBezTo>
                    <a:pt x="191929" y="101441"/>
                    <a:pt x="184309" y="95726"/>
                    <a:pt x="180499" y="76676"/>
                  </a:cubicBezTo>
                  <a:lnTo>
                    <a:pt x="199549" y="76676"/>
                  </a:lnTo>
                  <a:cubicBezTo>
                    <a:pt x="209074" y="99536"/>
                    <a:pt x="209074" y="101441"/>
                    <a:pt x="199549" y="110966"/>
                  </a:cubicBezTo>
                  <a:lnTo>
                    <a:pt x="355759" y="110966"/>
                  </a:lnTo>
                  <a:cubicBezTo>
                    <a:pt x="370999" y="107156"/>
                    <a:pt x="376714" y="101441"/>
                    <a:pt x="392906" y="93821"/>
                  </a:cubicBezTo>
                  <a:lnTo>
                    <a:pt x="392906" y="88106"/>
                  </a:lnTo>
                  <a:cubicBezTo>
                    <a:pt x="377666" y="82391"/>
                    <a:pt x="364331" y="78581"/>
                    <a:pt x="355759" y="63341"/>
                  </a:cubicBezTo>
                  <a:cubicBezTo>
                    <a:pt x="361474" y="57626"/>
                    <a:pt x="357664" y="61436"/>
                    <a:pt x="361474" y="51911"/>
                  </a:cubicBezTo>
                  <a:cubicBezTo>
                    <a:pt x="342424" y="46196"/>
                    <a:pt x="316706" y="36671"/>
                    <a:pt x="305276" y="21431"/>
                  </a:cubicBezTo>
                  <a:cubicBezTo>
                    <a:pt x="316706" y="15716"/>
                    <a:pt x="326231" y="13811"/>
                    <a:pt x="331946" y="8096"/>
                  </a:cubicBezTo>
                  <a:lnTo>
                    <a:pt x="213836" y="8096"/>
                  </a:lnTo>
                  <a:lnTo>
                    <a:pt x="213836" y="8096"/>
                  </a:lnTo>
                  <a:lnTo>
                    <a:pt x="213836" y="8096"/>
                  </a:lnTo>
                  <a:lnTo>
                    <a:pt x="213836" y="8096"/>
                  </a:lnTo>
                  <a:close/>
                  <a:moveTo>
                    <a:pt x="2161699" y="111919"/>
                  </a:moveTo>
                  <a:lnTo>
                    <a:pt x="2161699" y="108109"/>
                  </a:lnTo>
                  <a:cubicBezTo>
                    <a:pt x="2144554" y="104299"/>
                    <a:pt x="2140744" y="102394"/>
                    <a:pt x="2131219" y="89059"/>
                  </a:cubicBezTo>
                  <a:cubicBezTo>
                    <a:pt x="2127409" y="90964"/>
                    <a:pt x="2127409" y="90964"/>
                    <a:pt x="2125504" y="94774"/>
                  </a:cubicBezTo>
                  <a:cubicBezTo>
                    <a:pt x="2112169" y="102394"/>
                    <a:pt x="2112169" y="100489"/>
                    <a:pt x="2108359" y="111919"/>
                  </a:cubicBezTo>
                  <a:lnTo>
                    <a:pt x="2161699" y="111919"/>
                  </a:lnTo>
                  <a:lnTo>
                    <a:pt x="2161699" y="111919"/>
                  </a:lnTo>
                  <a:lnTo>
                    <a:pt x="2161699" y="111919"/>
                  </a:lnTo>
                  <a:lnTo>
                    <a:pt x="2161699" y="111919"/>
                  </a:lnTo>
                  <a:close/>
                  <a:moveTo>
                    <a:pt x="2032159" y="111919"/>
                  </a:moveTo>
                  <a:cubicBezTo>
                    <a:pt x="2035969" y="104299"/>
                    <a:pt x="2043589" y="98584"/>
                    <a:pt x="2055019" y="94774"/>
                  </a:cubicBezTo>
                  <a:cubicBezTo>
                    <a:pt x="2064544" y="110014"/>
                    <a:pt x="2074069" y="108109"/>
                    <a:pt x="2097882" y="106204"/>
                  </a:cubicBezTo>
                  <a:cubicBezTo>
                    <a:pt x="2101691" y="94774"/>
                    <a:pt x="2103596" y="81439"/>
                    <a:pt x="2103596" y="64294"/>
                  </a:cubicBezTo>
                  <a:cubicBezTo>
                    <a:pt x="2078831" y="62389"/>
                    <a:pt x="2073116" y="58579"/>
                    <a:pt x="2053114" y="64294"/>
                  </a:cubicBezTo>
                  <a:cubicBezTo>
                    <a:pt x="2060734" y="81439"/>
                    <a:pt x="2053114" y="73819"/>
                    <a:pt x="2064544" y="89059"/>
                  </a:cubicBezTo>
                  <a:cubicBezTo>
                    <a:pt x="2029301" y="85249"/>
                    <a:pt x="2019776" y="100489"/>
                    <a:pt x="2014061" y="111919"/>
                  </a:cubicBezTo>
                  <a:lnTo>
                    <a:pt x="2032159" y="111919"/>
                  </a:lnTo>
                  <a:lnTo>
                    <a:pt x="2032159" y="111919"/>
                  </a:lnTo>
                  <a:lnTo>
                    <a:pt x="2032159" y="111919"/>
                  </a:lnTo>
                  <a:lnTo>
                    <a:pt x="2032159" y="111919"/>
                  </a:lnTo>
                  <a:close/>
                  <a:moveTo>
                    <a:pt x="1974056" y="111919"/>
                  </a:moveTo>
                  <a:cubicBezTo>
                    <a:pt x="1972151" y="110014"/>
                    <a:pt x="1970246" y="106204"/>
                    <a:pt x="1968341" y="100489"/>
                  </a:cubicBezTo>
                  <a:lnTo>
                    <a:pt x="1979771" y="100489"/>
                  </a:lnTo>
                  <a:cubicBezTo>
                    <a:pt x="1983581" y="108109"/>
                    <a:pt x="1979771" y="104299"/>
                    <a:pt x="1985486" y="106204"/>
                  </a:cubicBezTo>
                  <a:cubicBezTo>
                    <a:pt x="2000726" y="96679"/>
                    <a:pt x="2010251" y="89059"/>
                    <a:pt x="2015966" y="70009"/>
                  </a:cubicBezTo>
                  <a:cubicBezTo>
                    <a:pt x="2008346" y="66199"/>
                    <a:pt x="2006441" y="66199"/>
                    <a:pt x="2006441" y="66199"/>
                  </a:cubicBezTo>
                  <a:cubicBezTo>
                    <a:pt x="2006441" y="66199"/>
                    <a:pt x="2006441" y="64294"/>
                    <a:pt x="2002631" y="56674"/>
                  </a:cubicBezTo>
                  <a:cubicBezTo>
                    <a:pt x="2014061" y="52864"/>
                    <a:pt x="2008346" y="54769"/>
                    <a:pt x="2014061" y="50959"/>
                  </a:cubicBezTo>
                  <a:cubicBezTo>
                    <a:pt x="1996916" y="45244"/>
                    <a:pt x="2015966" y="47149"/>
                    <a:pt x="2002631" y="39529"/>
                  </a:cubicBezTo>
                  <a:cubicBezTo>
                    <a:pt x="1995011" y="33814"/>
                    <a:pt x="1993106" y="35719"/>
                    <a:pt x="1977866" y="33814"/>
                  </a:cubicBezTo>
                  <a:lnTo>
                    <a:pt x="1977866" y="52864"/>
                  </a:lnTo>
                  <a:cubicBezTo>
                    <a:pt x="1964531" y="50959"/>
                    <a:pt x="1962626" y="50959"/>
                    <a:pt x="1953101" y="47149"/>
                  </a:cubicBezTo>
                  <a:cubicBezTo>
                    <a:pt x="1951196" y="60484"/>
                    <a:pt x="1951196" y="64294"/>
                    <a:pt x="1947386" y="71914"/>
                  </a:cubicBezTo>
                  <a:cubicBezTo>
                    <a:pt x="1941671" y="62389"/>
                    <a:pt x="1937861" y="66199"/>
                    <a:pt x="1916906" y="52864"/>
                  </a:cubicBezTo>
                  <a:lnTo>
                    <a:pt x="1916906" y="77629"/>
                  </a:lnTo>
                  <a:cubicBezTo>
                    <a:pt x="1913096" y="87154"/>
                    <a:pt x="1909286" y="100489"/>
                    <a:pt x="1909286" y="111919"/>
                  </a:cubicBezTo>
                  <a:lnTo>
                    <a:pt x="1932146" y="111919"/>
                  </a:lnTo>
                  <a:cubicBezTo>
                    <a:pt x="1932146" y="110014"/>
                    <a:pt x="1934051" y="110014"/>
                    <a:pt x="1934051" y="108109"/>
                  </a:cubicBezTo>
                  <a:lnTo>
                    <a:pt x="1939766" y="108109"/>
                  </a:lnTo>
                  <a:lnTo>
                    <a:pt x="1939766" y="111919"/>
                  </a:lnTo>
                  <a:lnTo>
                    <a:pt x="1974056" y="111919"/>
                  </a:lnTo>
                  <a:lnTo>
                    <a:pt x="1974056" y="111919"/>
                  </a:lnTo>
                  <a:lnTo>
                    <a:pt x="1974056" y="111919"/>
                  </a:lnTo>
                  <a:lnTo>
                    <a:pt x="1974056" y="111919"/>
                  </a:lnTo>
                  <a:close/>
                  <a:moveTo>
                    <a:pt x="1060609" y="111919"/>
                  </a:moveTo>
                  <a:cubicBezTo>
                    <a:pt x="1060609" y="110014"/>
                    <a:pt x="1060609" y="110014"/>
                    <a:pt x="1062514" y="108109"/>
                  </a:cubicBezTo>
                  <a:cubicBezTo>
                    <a:pt x="1047274" y="98584"/>
                    <a:pt x="1045369" y="94774"/>
                    <a:pt x="1037749" y="77629"/>
                  </a:cubicBezTo>
                  <a:lnTo>
                    <a:pt x="1000601" y="83344"/>
                  </a:lnTo>
                  <a:cubicBezTo>
                    <a:pt x="1006316" y="89059"/>
                    <a:pt x="1002506" y="85249"/>
                    <a:pt x="1012031" y="89059"/>
                  </a:cubicBezTo>
                  <a:cubicBezTo>
                    <a:pt x="1019651" y="100489"/>
                    <a:pt x="1023461" y="100489"/>
                    <a:pt x="1029176" y="111919"/>
                  </a:cubicBezTo>
                  <a:lnTo>
                    <a:pt x="1060609" y="111919"/>
                  </a:lnTo>
                  <a:lnTo>
                    <a:pt x="1060609" y="111919"/>
                  </a:lnTo>
                  <a:lnTo>
                    <a:pt x="1060609" y="111919"/>
                  </a:lnTo>
                  <a:lnTo>
                    <a:pt x="1060609" y="111919"/>
                  </a:lnTo>
                  <a:close/>
                  <a:moveTo>
                    <a:pt x="998696" y="111919"/>
                  </a:moveTo>
                  <a:lnTo>
                    <a:pt x="1000601" y="108109"/>
                  </a:lnTo>
                  <a:cubicBezTo>
                    <a:pt x="991076" y="102394"/>
                    <a:pt x="983456" y="96679"/>
                    <a:pt x="975836" y="89059"/>
                  </a:cubicBezTo>
                  <a:cubicBezTo>
                    <a:pt x="970121" y="94774"/>
                    <a:pt x="968216" y="100489"/>
                    <a:pt x="964406" y="108109"/>
                  </a:cubicBezTo>
                  <a:cubicBezTo>
                    <a:pt x="983456" y="108109"/>
                    <a:pt x="973931" y="98584"/>
                    <a:pt x="981551" y="111919"/>
                  </a:cubicBezTo>
                  <a:lnTo>
                    <a:pt x="998696" y="111919"/>
                  </a:lnTo>
                  <a:lnTo>
                    <a:pt x="998696" y="111919"/>
                  </a:lnTo>
                  <a:lnTo>
                    <a:pt x="998696" y="111919"/>
                  </a:lnTo>
                  <a:lnTo>
                    <a:pt x="998696" y="111919"/>
                  </a:lnTo>
                  <a:close/>
                  <a:moveTo>
                    <a:pt x="632936" y="111919"/>
                  </a:moveTo>
                  <a:lnTo>
                    <a:pt x="632936" y="108109"/>
                  </a:lnTo>
                  <a:cubicBezTo>
                    <a:pt x="636746" y="102394"/>
                    <a:pt x="636746" y="102394"/>
                    <a:pt x="638651" y="89059"/>
                  </a:cubicBezTo>
                  <a:cubicBezTo>
                    <a:pt x="619601" y="90964"/>
                    <a:pt x="613886" y="90964"/>
                    <a:pt x="608171" y="94774"/>
                  </a:cubicBezTo>
                  <a:lnTo>
                    <a:pt x="602456" y="94774"/>
                  </a:lnTo>
                  <a:cubicBezTo>
                    <a:pt x="610076" y="110014"/>
                    <a:pt x="598646" y="108109"/>
                    <a:pt x="613886" y="111919"/>
                  </a:cubicBezTo>
                  <a:lnTo>
                    <a:pt x="632936" y="111919"/>
                  </a:lnTo>
                  <a:lnTo>
                    <a:pt x="632936" y="111919"/>
                  </a:lnTo>
                  <a:lnTo>
                    <a:pt x="632936" y="111919"/>
                  </a:lnTo>
                  <a:lnTo>
                    <a:pt x="632936" y="111919"/>
                  </a:lnTo>
                  <a:close/>
                  <a:moveTo>
                    <a:pt x="495776" y="111919"/>
                  </a:moveTo>
                  <a:cubicBezTo>
                    <a:pt x="493871" y="108109"/>
                    <a:pt x="490061" y="104299"/>
                    <a:pt x="484346" y="100489"/>
                  </a:cubicBezTo>
                  <a:cubicBezTo>
                    <a:pt x="482441" y="104299"/>
                    <a:pt x="482441" y="108109"/>
                    <a:pt x="480536" y="111919"/>
                  </a:cubicBezTo>
                  <a:lnTo>
                    <a:pt x="495776" y="111919"/>
                  </a:lnTo>
                  <a:lnTo>
                    <a:pt x="495776" y="111919"/>
                  </a:lnTo>
                  <a:lnTo>
                    <a:pt x="495776" y="111919"/>
                  </a:lnTo>
                  <a:lnTo>
                    <a:pt x="495776" y="111919"/>
                  </a:lnTo>
                  <a:close/>
                  <a:moveTo>
                    <a:pt x="459581" y="111919"/>
                  </a:moveTo>
                  <a:cubicBezTo>
                    <a:pt x="455771" y="108109"/>
                    <a:pt x="450056" y="104299"/>
                    <a:pt x="436721" y="100489"/>
                  </a:cubicBezTo>
                  <a:cubicBezTo>
                    <a:pt x="434816" y="96679"/>
                    <a:pt x="434816" y="96679"/>
                    <a:pt x="431006" y="94774"/>
                  </a:cubicBezTo>
                  <a:cubicBezTo>
                    <a:pt x="429101" y="106204"/>
                    <a:pt x="427196" y="108109"/>
                    <a:pt x="425291" y="111919"/>
                  </a:cubicBezTo>
                  <a:lnTo>
                    <a:pt x="459581" y="111919"/>
                  </a:lnTo>
                  <a:lnTo>
                    <a:pt x="459581" y="111919"/>
                  </a:lnTo>
                  <a:lnTo>
                    <a:pt x="459581" y="111919"/>
                  </a:lnTo>
                  <a:lnTo>
                    <a:pt x="459581" y="111919"/>
                  </a:lnTo>
                  <a:close/>
                  <a:moveTo>
                    <a:pt x="16669" y="111919"/>
                  </a:moveTo>
                  <a:cubicBezTo>
                    <a:pt x="16669" y="110014"/>
                    <a:pt x="18574" y="110014"/>
                    <a:pt x="18574" y="108109"/>
                  </a:cubicBezTo>
                  <a:lnTo>
                    <a:pt x="12859" y="108109"/>
                  </a:lnTo>
                  <a:cubicBezTo>
                    <a:pt x="10954" y="110014"/>
                    <a:pt x="9049" y="111919"/>
                    <a:pt x="7144" y="111919"/>
                  </a:cubicBezTo>
                  <a:lnTo>
                    <a:pt x="16669" y="111919"/>
                  </a:lnTo>
                  <a:lnTo>
                    <a:pt x="16669" y="111919"/>
                  </a:lnTo>
                  <a:lnTo>
                    <a:pt x="16669" y="111919"/>
                  </a:lnTo>
                  <a:lnTo>
                    <a:pt x="16669" y="111919"/>
                  </a:lnTo>
                  <a:close/>
                  <a:moveTo>
                    <a:pt x="360521" y="89059"/>
                  </a:moveTo>
                  <a:cubicBezTo>
                    <a:pt x="360521" y="110014"/>
                    <a:pt x="341471" y="104299"/>
                    <a:pt x="304324" y="108109"/>
                  </a:cubicBezTo>
                  <a:lnTo>
                    <a:pt x="304324" y="96679"/>
                  </a:lnTo>
                  <a:cubicBezTo>
                    <a:pt x="318611" y="96679"/>
                    <a:pt x="339566" y="92869"/>
                    <a:pt x="360521" y="89059"/>
                  </a:cubicBezTo>
                  <a:lnTo>
                    <a:pt x="360521" y="89059"/>
                  </a:lnTo>
                  <a:lnTo>
                    <a:pt x="360521" y="89059"/>
                  </a:lnTo>
                  <a:lnTo>
                    <a:pt x="360521" y="89059"/>
                  </a:lnTo>
                  <a:close/>
                  <a:moveTo>
                    <a:pt x="591026" y="89059"/>
                  </a:moveTo>
                  <a:lnTo>
                    <a:pt x="566261" y="89059"/>
                  </a:lnTo>
                  <a:cubicBezTo>
                    <a:pt x="558641" y="104299"/>
                    <a:pt x="568166" y="92869"/>
                    <a:pt x="554831" y="100489"/>
                  </a:cubicBezTo>
                  <a:lnTo>
                    <a:pt x="554831" y="106204"/>
                  </a:lnTo>
                  <a:lnTo>
                    <a:pt x="585311" y="106204"/>
                  </a:lnTo>
                  <a:lnTo>
                    <a:pt x="591026" y="89059"/>
                  </a:lnTo>
                  <a:lnTo>
                    <a:pt x="591026" y="89059"/>
                  </a:lnTo>
                  <a:lnTo>
                    <a:pt x="591026" y="89059"/>
                  </a:lnTo>
                  <a:lnTo>
                    <a:pt x="591026" y="89059"/>
                  </a:lnTo>
                  <a:close/>
                  <a:moveTo>
                    <a:pt x="1951196" y="89059"/>
                  </a:moveTo>
                  <a:cubicBezTo>
                    <a:pt x="1941671" y="96679"/>
                    <a:pt x="1945481" y="100489"/>
                    <a:pt x="1939766" y="89059"/>
                  </a:cubicBezTo>
                  <a:lnTo>
                    <a:pt x="1951196" y="89059"/>
                  </a:lnTo>
                  <a:lnTo>
                    <a:pt x="1951196" y="89059"/>
                  </a:lnTo>
                  <a:lnTo>
                    <a:pt x="1951196" y="89059"/>
                  </a:lnTo>
                  <a:lnTo>
                    <a:pt x="1951196" y="89059"/>
                  </a:lnTo>
                  <a:close/>
                  <a:moveTo>
                    <a:pt x="1993106" y="82391"/>
                  </a:moveTo>
                  <a:lnTo>
                    <a:pt x="1993106" y="93821"/>
                  </a:lnTo>
                  <a:lnTo>
                    <a:pt x="1987391" y="93821"/>
                  </a:lnTo>
                  <a:lnTo>
                    <a:pt x="1987391" y="88106"/>
                  </a:lnTo>
                  <a:lnTo>
                    <a:pt x="1981676" y="88106"/>
                  </a:lnTo>
                  <a:cubicBezTo>
                    <a:pt x="1987391" y="82391"/>
                    <a:pt x="1981676" y="87154"/>
                    <a:pt x="1993106" y="82391"/>
                  </a:cubicBezTo>
                  <a:lnTo>
                    <a:pt x="1993106" y="82391"/>
                  </a:lnTo>
                  <a:lnTo>
                    <a:pt x="1993106" y="82391"/>
                  </a:lnTo>
                  <a:lnTo>
                    <a:pt x="1993106" y="82391"/>
                  </a:lnTo>
                  <a:close/>
                  <a:moveTo>
                    <a:pt x="330041" y="74771"/>
                  </a:moveTo>
                  <a:cubicBezTo>
                    <a:pt x="324326" y="80486"/>
                    <a:pt x="328136" y="76676"/>
                    <a:pt x="318611" y="80486"/>
                  </a:cubicBezTo>
                  <a:cubicBezTo>
                    <a:pt x="324326" y="76676"/>
                    <a:pt x="318611" y="78581"/>
                    <a:pt x="330041" y="74771"/>
                  </a:cubicBezTo>
                  <a:lnTo>
                    <a:pt x="330041" y="74771"/>
                  </a:lnTo>
                  <a:lnTo>
                    <a:pt x="330041" y="74771"/>
                  </a:lnTo>
                  <a:lnTo>
                    <a:pt x="330041" y="74771"/>
                  </a:lnTo>
                  <a:close/>
                  <a:moveTo>
                    <a:pt x="963454" y="74771"/>
                  </a:moveTo>
                  <a:lnTo>
                    <a:pt x="938689" y="74771"/>
                  </a:lnTo>
                  <a:lnTo>
                    <a:pt x="938689" y="80486"/>
                  </a:lnTo>
                  <a:cubicBezTo>
                    <a:pt x="948214" y="86201"/>
                    <a:pt x="950119" y="90011"/>
                    <a:pt x="957739" y="99536"/>
                  </a:cubicBezTo>
                  <a:lnTo>
                    <a:pt x="963454" y="99536"/>
                  </a:lnTo>
                  <a:cubicBezTo>
                    <a:pt x="963454" y="80486"/>
                    <a:pt x="965359" y="90964"/>
                    <a:pt x="963454" y="74771"/>
                  </a:cubicBezTo>
                  <a:lnTo>
                    <a:pt x="963454" y="74771"/>
                  </a:lnTo>
                  <a:lnTo>
                    <a:pt x="963454" y="74771"/>
                  </a:lnTo>
                  <a:lnTo>
                    <a:pt x="963454" y="74771"/>
                  </a:lnTo>
                  <a:close/>
                  <a:moveTo>
                    <a:pt x="546259" y="69056"/>
                  </a:moveTo>
                  <a:cubicBezTo>
                    <a:pt x="531019" y="76676"/>
                    <a:pt x="532924" y="74771"/>
                    <a:pt x="527209" y="93821"/>
                  </a:cubicBezTo>
                  <a:lnTo>
                    <a:pt x="538639" y="93821"/>
                  </a:lnTo>
                  <a:cubicBezTo>
                    <a:pt x="546259" y="86201"/>
                    <a:pt x="555784" y="82391"/>
                    <a:pt x="563404" y="74771"/>
                  </a:cubicBezTo>
                  <a:cubicBezTo>
                    <a:pt x="551974" y="72866"/>
                    <a:pt x="553879" y="74771"/>
                    <a:pt x="546259" y="69056"/>
                  </a:cubicBezTo>
                  <a:lnTo>
                    <a:pt x="546259" y="69056"/>
                  </a:lnTo>
                  <a:lnTo>
                    <a:pt x="546259" y="69056"/>
                  </a:lnTo>
                  <a:lnTo>
                    <a:pt x="546259" y="69056"/>
                  </a:lnTo>
                  <a:close/>
                  <a:moveTo>
                    <a:pt x="467201" y="63341"/>
                  </a:moveTo>
                  <a:cubicBezTo>
                    <a:pt x="453866" y="65246"/>
                    <a:pt x="451961" y="65246"/>
                    <a:pt x="442436" y="69056"/>
                  </a:cubicBezTo>
                  <a:lnTo>
                    <a:pt x="442436" y="74771"/>
                  </a:lnTo>
                  <a:cubicBezTo>
                    <a:pt x="469106" y="74771"/>
                    <a:pt x="465296" y="78581"/>
                    <a:pt x="467201" y="63341"/>
                  </a:cubicBezTo>
                  <a:lnTo>
                    <a:pt x="467201" y="63341"/>
                  </a:lnTo>
                  <a:lnTo>
                    <a:pt x="467201" y="63341"/>
                  </a:lnTo>
                  <a:lnTo>
                    <a:pt x="467201" y="63341"/>
                  </a:lnTo>
                  <a:close/>
                  <a:moveTo>
                    <a:pt x="2254091" y="63341"/>
                  </a:moveTo>
                  <a:cubicBezTo>
                    <a:pt x="2255996" y="76676"/>
                    <a:pt x="2259807" y="69056"/>
                    <a:pt x="2254091" y="82391"/>
                  </a:cubicBezTo>
                  <a:cubicBezTo>
                    <a:pt x="2248376" y="86201"/>
                    <a:pt x="2248376" y="86201"/>
                    <a:pt x="2235041" y="88106"/>
                  </a:cubicBezTo>
                  <a:lnTo>
                    <a:pt x="2235041" y="82391"/>
                  </a:lnTo>
                  <a:cubicBezTo>
                    <a:pt x="2254091" y="76676"/>
                    <a:pt x="2244566" y="86201"/>
                    <a:pt x="2254091" y="70961"/>
                  </a:cubicBezTo>
                  <a:cubicBezTo>
                    <a:pt x="2252186" y="63341"/>
                    <a:pt x="2248376" y="67151"/>
                    <a:pt x="2254091" y="63341"/>
                  </a:cubicBezTo>
                  <a:lnTo>
                    <a:pt x="2254091" y="63341"/>
                  </a:lnTo>
                  <a:lnTo>
                    <a:pt x="2254091" y="63341"/>
                  </a:lnTo>
                  <a:lnTo>
                    <a:pt x="2254091" y="63341"/>
                  </a:lnTo>
                  <a:close/>
                  <a:moveTo>
                    <a:pt x="305276" y="51911"/>
                  </a:moveTo>
                  <a:lnTo>
                    <a:pt x="310991" y="70961"/>
                  </a:lnTo>
                  <a:cubicBezTo>
                    <a:pt x="295751" y="78581"/>
                    <a:pt x="293846" y="86201"/>
                    <a:pt x="286226" y="101441"/>
                  </a:cubicBezTo>
                  <a:lnTo>
                    <a:pt x="280511" y="101441"/>
                  </a:lnTo>
                  <a:cubicBezTo>
                    <a:pt x="278606" y="78581"/>
                    <a:pt x="290036" y="88106"/>
                    <a:pt x="269081" y="82391"/>
                  </a:cubicBezTo>
                  <a:cubicBezTo>
                    <a:pt x="259556" y="90011"/>
                    <a:pt x="265271" y="86201"/>
                    <a:pt x="257651" y="82391"/>
                  </a:cubicBezTo>
                  <a:cubicBezTo>
                    <a:pt x="251936" y="76676"/>
                    <a:pt x="255746" y="80486"/>
                    <a:pt x="251936" y="70961"/>
                  </a:cubicBezTo>
                  <a:lnTo>
                    <a:pt x="305276" y="51911"/>
                  </a:lnTo>
                  <a:lnTo>
                    <a:pt x="305276" y="51911"/>
                  </a:lnTo>
                  <a:lnTo>
                    <a:pt x="305276" y="51911"/>
                  </a:lnTo>
                  <a:lnTo>
                    <a:pt x="305276" y="51911"/>
                  </a:lnTo>
                  <a:close/>
                  <a:moveTo>
                    <a:pt x="330041" y="51911"/>
                  </a:moveTo>
                  <a:lnTo>
                    <a:pt x="330041" y="63341"/>
                  </a:lnTo>
                  <a:lnTo>
                    <a:pt x="318611" y="63341"/>
                  </a:lnTo>
                  <a:lnTo>
                    <a:pt x="318611" y="51911"/>
                  </a:lnTo>
                  <a:lnTo>
                    <a:pt x="330041" y="51911"/>
                  </a:lnTo>
                  <a:lnTo>
                    <a:pt x="330041" y="51911"/>
                  </a:lnTo>
                  <a:lnTo>
                    <a:pt x="330041" y="51911"/>
                  </a:lnTo>
                  <a:lnTo>
                    <a:pt x="330041" y="51911"/>
                  </a:lnTo>
                  <a:close/>
                  <a:moveTo>
                    <a:pt x="888206" y="51911"/>
                  </a:moveTo>
                  <a:lnTo>
                    <a:pt x="876776" y="51911"/>
                  </a:lnTo>
                  <a:cubicBezTo>
                    <a:pt x="886301" y="65246"/>
                    <a:pt x="890111" y="70961"/>
                    <a:pt x="907256" y="76676"/>
                  </a:cubicBezTo>
                  <a:lnTo>
                    <a:pt x="907256" y="65246"/>
                  </a:lnTo>
                  <a:cubicBezTo>
                    <a:pt x="892016" y="57626"/>
                    <a:pt x="895826" y="61436"/>
                    <a:pt x="888206" y="51911"/>
                  </a:cubicBezTo>
                  <a:lnTo>
                    <a:pt x="888206" y="51911"/>
                  </a:lnTo>
                  <a:lnTo>
                    <a:pt x="888206" y="51911"/>
                  </a:lnTo>
                  <a:lnTo>
                    <a:pt x="888206" y="51911"/>
                  </a:lnTo>
                  <a:close/>
                  <a:moveTo>
                    <a:pt x="1998821" y="51911"/>
                  </a:moveTo>
                  <a:cubicBezTo>
                    <a:pt x="2000726" y="59531"/>
                    <a:pt x="1989296" y="61436"/>
                    <a:pt x="1987391" y="63341"/>
                  </a:cubicBezTo>
                  <a:cubicBezTo>
                    <a:pt x="1983581" y="57626"/>
                    <a:pt x="1996916" y="53816"/>
                    <a:pt x="1998821" y="51911"/>
                  </a:cubicBezTo>
                  <a:lnTo>
                    <a:pt x="1998821" y="51911"/>
                  </a:lnTo>
                  <a:lnTo>
                    <a:pt x="1998821" y="51911"/>
                  </a:lnTo>
                  <a:lnTo>
                    <a:pt x="1998821" y="51911"/>
                  </a:lnTo>
                  <a:close/>
                  <a:moveTo>
                    <a:pt x="416719" y="44291"/>
                  </a:moveTo>
                  <a:cubicBezTo>
                    <a:pt x="407194" y="46196"/>
                    <a:pt x="403384" y="48101"/>
                    <a:pt x="399574" y="50006"/>
                  </a:cubicBezTo>
                  <a:cubicBezTo>
                    <a:pt x="397669" y="51911"/>
                    <a:pt x="395764" y="55721"/>
                    <a:pt x="391954" y="63341"/>
                  </a:cubicBezTo>
                  <a:lnTo>
                    <a:pt x="386239" y="63341"/>
                  </a:lnTo>
                  <a:lnTo>
                    <a:pt x="386239" y="69056"/>
                  </a:lnTo>
                  <a:lnTo>
                    <a:pt x="405289" y="69056"/>
                  </a:lnTo>
                  <a:cubicBezTo>
                    <a:pt x="411004" y="59531"/>
                    <a:pt x="412909" y="59531"/>
                    <a:pt x="416719" y="44291"/>
                  </a:cubicBezTo>
                  <a:lnTo>
                    <a:pt x="416719" y="44291"/>
                  </a:lnTo>
                  <a:lnTo>
                    <a:pt x="416719" y="44291"/>
                  </a:lnTo>
                  <a:lnTo>
                    <a:pt x="416719" y="44291"/>
                  </a:lnTo>
                  <a:close/>
                  <a:moveTo>
                    <a:pt x="1012031" y="74771"/>
                  </a:moveTo>
                  <a:cubicBezTo>
                    <a:pt x="1012031" y="55721"/>
                    <a:pt x="1015841" y="50006"/>
                    <a:pt x="1012031" y="44291"/>
                  </a:cubicBezTo>
                  <a:cubicBezTo>
                    <a:pt x="1006316" y="40481"/>
                    <a:pt x="1006316" y="40481"/>
                    <a:pt x="992981" y="38576"/>
                  </a:cubicBezTo>
                  <a:cubicBezTo>
                    <a:pt x="985361" y="55721"/>
                    <a:pt x="991076" y="50006"/>
                    <a:pt x="973931" y="57626"/>
                  </a:cubicBezTo>
                  <a:cubicBezTo>
                    <a:pt x="979646" y="63341"/>
                    <a:pt x="975836" y="59531"/>
                    <a:pt x="985361" y="63341"/>
                  </a:cubicBezTo>
                  <a:cubicBezTo>
                    <a:pt x="998696" y="74771"/>
                    <a:pt x="992981" y="70961"/>
                    <a:pt x="1012031" y="74771"/>
                  </a:cubicBezTo>
                  <a:lnTo>
                    <a:pt x="1012031" y="74771"/>
                  </a:lnTo>
                  <a:lnTo>
                    <a:pt x="1012031" y="74771"/>
                  </a:lnTo>
                  <a:lnTo>
                    <a:pt x="1012031" y="74771"/>
                  </a:lnTo>
                  <a:close/>
                  <a:moveTo>
                    <a:pt x="845344" y="32861"/>
                  </a:moveTo>
                  <a:cubicBezTo>
                    <a:pt x="837724" y="36671"/>
                    <a:pt x="837724" y="36671"/>
                    <a:pt x="835819" y="36671"/>
                  </a:cubicBezTo>
                  <a:cubicBezTo>
                    <a:pt x="835819" y="36671"/>
                    <a:pt x="835819" y="38576"/>
                    <a:pt x="832009" y="46196"/>
                  </a:cubicBezTo>
                  <a:lnTo>
                    <a:pt x="837724" y="46196"/>
                  </a:lnTo>
                  <a:lnTo>
                    <a:pt x="837724" y="51911"/>
                  </a:lnTo>
                  <a:cubicBezTo>
                    <a:pt x="854869" y="48101"/>
                    <a:pt x="852964" y="50006"/>
                    <a:pt x="874871" y="51911"/>
                  </a:cubicBezTo>
                  <a:lnTo>
                    <a:pt x="874871" y="40481"/>
                  </a:lnTo>
                  <a:cubicBezTo>
                    <a:pt x="861536" y="38576"/>
                    <a:pt x="853916" y="38576"/>
                    <a:pt x="845344" y="32861"/>
                  </a:cubicBezTo>
                  <a:lnTo>
                    <a:pt x="845344" y="32861"/>
                  </a:lnTo>
                  <a:lnTo>
                    <a:pt x="845344" y="32861"/>
                  </a:lnTo>
                  <a:lnTo>
                    <a:pt x="845344" y="32861"/>
                  </a:lnTo>
                  <a:close/>
                  <a:moveTo>
                    <a:pt x="1956911" y="32861"/>
                  </a:moveTo>
                  <a:cubicBezTo>
                    <a:pt x="1937861" y="38576"/>
                    <a:pt x="1947386" y="29051"/>
                    <a:pt x="1937861" y="44291"/>
                  </a:cubicBezTo>
                  <a:lnTo>
                    <a:pt x="1956911" y="44291"/>
                  </a:lnTo>
                  <a:lnTo>
                    <a:pt x="1956911" y="32861"/>
                  </a:lnTo>
                  <a:lnTo>
                    <a:pt x="1956911" y="32861"/>
                  </a:lnTo>
                  <a:lnTo>
                    <a:pt x="1956911" y="32861"/>
                  </a:lnTo>
                  <a:lnTo>
                    <a:pt x="1956911" y="32861"/>
                  </a:lnTo>
                  <a:close/>
                  <a:moveTo>
                    <a:pt x="324326" y="19526"/>
                  </a:moveTo>
                  <a:cubicBezTo>
                    <a:pt x="318611" y="25241"/>
                    <a:pt x="322421" y="21431"/>
                    <a:pt x="318611" y="30956"/>
                  </a:cubicBezTo>
                  <a:lnTo>
                    <a:pt x="324326" y="30956"/>
                  </a:lnTo>
                  <a:lnTo>
                    <a:pt x="324326" y="19526"/>
                  </a:lnTo>
                  <a:lnTo>
                    <a:pt x="324326" y="19526"/>
                  </a:lnTo>
                  <a:lnTo>
                    <a:pt x="324326" y="19526"/>
                  </a:lnTo>
                  <a:lnTo>
                    <a:pt x="324326" y="19526"/>
                  </a:lnTo>
                  <a:close/>
                  <a:moveTo>
                    <a:pt x="285274" y="8096"/>
                  </a:moveTo>
                  <a:lnTo>
                    <a:pt x="285274" y="19526"/>
                  </a:lnTo>
                  <a:lnTo>
                    <a:pt x="266224" y="25241"/>
                  </a:lnTo>
                  <a:lnTo>
                    <a:pt x="266224" y="13811"/>
                  </a:lnTo>
                  <a:lnTo>
                    <a:pt x="260509" y="13811"/>
                  </a:lnTo>
                  <a:lnTo>
                    <a:pt x="260509" y="8096"/>
                  </a:lnTo>
                  <a:lnTo>
                    <a:pt x="285274" y="8096"/>
                  </a:lnTo>
                  <a:lnTo>
                    <a:pt x="285274" y="8096"/>
                  </a:lnTo>
                  <a:lnTo>
                    <a:pt x="285274" y="8096"/>
                  </a:lnTo>
                  <a:lnTo>
                    <a:pt x="285274" y="8096"/>
                  </a:lnTo>
                  <a:close/>
                  <a:moveTo>
                    <a:pt x="397669" y="8096"/>
                  </a:moveTo>
                  <a:cubicBezTo>
                    <a:pt x="376714" y="21431"/>
                    <a:pt x="372904" y="36671"/>
                    <a:pt x="403384" y="38576"/>
                  </a:cubicBezTo>
                  <a:cubicBezTo>
                    <a:pt x="403384" y="21431"/>
                    <a:pt x="401479" y="34766"/>
                    <a:pt x="409099" y="13811"/>
                  </a:cubicBezTo>
                  <a:cubicBezTo>
                    <a:pt x="399574" y="10001"/>
                    <a:pt x="405289" y="13811"/>
                    <a:pt x="397669" y="8096"/>
                  </a:cubicBezTo>
                  <a:lnTo>
                    <a:pt x="397669" y="8096"/>
                  </a:lnTo>
                  <a:lnTo>
                    <a:pt x="397669" y="8096"/>
                  </a:lnTo>
                  <a:lnTo>
                    <a:pt x="397669" y="809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7B39D2A9-7D19-421F-A9FF-33C0A9ECAB4A}"/>
                </a:ext>
              </a:extLst>
            </p:cNvPr>
            <p:cNvSpPr/>
            <p:nvPr/>
          </p:nvSpPr>
          <p:spPr>
            <a:xfrm>
              <a:off x="2456021" y="4497190"/>
              <a:ext cx="2028825" cy="123825"/>
            </a:xfrm>
            <a:custGeom>
              <a:avLst/>
              <a:gdLst>
                <a:gd name="connsiteX0" fmla="*/ 469106 w 2028825"/>
                <a:gd name="connsiteY0" fmla="*/ 11906 h 123825"/>
                <a:gd name="connsiteX1" fmla="*/ 540544 w 2028825"/>
                <a:gd name="connsiteY1" fmla="*/ 46196 h 123825"/>
                <a:gd name="connsiteX2" fmla="*/ 540544 w 2028825"/>
                <a:gd name="connsiteY2" fmla="*/ 40481 h 123825"/>
                <a:gd name="connsiteX3" fmla="*/ 534829 w 2028825"/>
                <a:gd name="connsiteY3" fmla="*/ 40481 h 123825"/>
                <a:gd name="connsiteX4" fmla="*/ 546259 w 2028825"/>
                <a:gd name="connsiteY4" fmla="*/ 34766 h 123825"/>
                <a:gd name="connsiteX5" fmla="*/ 602456 w 2028825"/>
                <a:gd name="connsiteY5" fmla="*/ 40481 h 123825"/>
                <a:gd name="connsiteX6" fmla="*/ 602456 w 2028825"/>
                <a:gd name="connsiteY6" fmla="*/ 59531 h 123825"/>
                <a:gd name="connsiteX7" fmla="*/ 639604 w 2028825"/>
                <a:gd name="connsiteY7" fmla="*/ 40481 h 123825"/>
                <a:gd name="connsiteX8" fmla="*/ 532924 w 2028825"/>
                <a:gd name="connsiteY8" fmla="*/ 11906 h 123825"/>
                <a:gd name="connsiteX9" fmla="*/ 469106 w 2028825"/>
                <a:gd name="connsiteY9" fmla="*/ 11906 h 123825"/>
                <a:gd name="connsiteX10" fmla="*/ 469106 w 2028825"/>
                <a:gd name="connsiteY10" fmla="*/ 11906 h 123825"/>
                <a:gd name="connsiteX11" fmla="*/ 469106 w 2028825"/>
                <a:gd name="connsiteY11" fmla="*/ 11906 h 123825"/>
                <a:gd name="connsiteX12" fmla="*/ 469106 w 2028825"/>
                <a:gd name="connsiteY12" fmla="*/ 11906 h 123825"/>
                <a:gd name="connsiteX13" fmla="*/ 277654 w 2028825"/>
                <a:gd name="connsiteY13" fmla="*/ 11906 h 123825"/>
                <a:gd name="connsiteX14" fmla="*/ 287179 w 2028825"/>
                <a:gd name="connsiteY14" fmla="*/ 15716 h 123825"/>
                <a:gd name="connsiteX15" fmla="*/ 268129 w 2028825"/>
                <a:gd name="connsiteY15" fmla="*/ 21431 h 123825"/>
                <a:gd name="connsiteX16" fmla="*/ 279559 w 2028825"/>
                <a:gd name="connsiteY16" fmla="*/ 21431 h 123825"/>
                <a:gd name="connsiteX17" fmla="*/ 285274 w 2028825"/>
                <a:gd name="connsiteY17" fmla="*/ 32861 h 123825"/>
                <a:gd name="connsiteX18" fmla="*/ 315754 w 2028825"/>
                <a:gd name="connsiteY18" fmla="*/ 27146 h 123825"/>
                <a:gd name="connsiteX19" fmla="*/ 315754 w 2028825"/>
                <a:gd name="connsiteY19" fmla="*/ 21431 h 123825"/>
                <a:gd name="connsiteX20" fmla="*/ 304324 w 2028825"/>
                <a:gd name="connsiteY20" fmla="*/ 11906 h 123825"/>
                <a:gd name="connsiteX21" fmla="*/ 277654 w 2028825"/>
                <a:gd name="connsiteY21" fmla="*/ 11906 h 123825"/>
                <a:gd name="connsiteX22" fmla="*/ 277654 w 2028825"/>
                <a:gd name="connsiteY22" fmla="*/ 11906 h 123825"/>
                <a:gd name="connsiteX23" fmla="*/ 277654 w 2028825"/>
                <a:gd name="connsiteY23" fmla="*/ 11906 h 123825"/>
                <a:gd name="connsiteX24" fmla="*/ 277654 w 2028825"/>
                <a:gd name="connsiteY24" fmla="*/ 11906 h 123825"/>
                <a:gd name="connsiteX25" fmla="*/ 99536 w 2028825"/>
                <a:gd name="connsiteY25" fmla="*/ 11906 h 123825"/>
                <a:gd name="connsiteX26" fmla="*/ 69056 w 2028825"/>
                <a:gd name="connsiteY26" fmla="*/ 77629 h 123825"/>
                <a:gd name="connsiteX27" fmla="*/ 63341 w 2028825"/>
                <a:gd name="connsiteY27" fmla="*/ 77629 h 123825"/>
                <a:gd name="connsiteX28" fmla="*/ 57626 w 2028825"/>
                <a:gd name="connsiteY28" fmla="*/ 58579 h 123825"/>
                <a:gd name="connsiteX29" fmla="*/ 7144 w 2028825"/>
                <a:gd name="connsiteY29" fmla="*/ 100489 h 123825"/>
                <a:gd name="connsiteX30" fmla="*/ 14764 w 2028825"/>
                <a:gd name="connsiteY30" fmla="*/ 111919 h 123825"/>
                <a:gd name="connsiteX31" fmla="*/ 132874 w 2028825"/>
                <a:gd name="connsiteY31" fmla="*/ 111919 h 123825"/>
                <a:gd name="connsiteX32" fmla="*/ 144304 w 2028825"/>
                <a:gd name="connsiteY32" fmla="*/ 92869 h 123825"/>
                <a:gd name="connsiteX33" fmla="*/ 101441 w 2028825"/>
                <a:gd name="connsiteY33" fmla="*/ 87154 h 123825"/>
                <a:gd name="connsiteX34" fmla="*/ 176689 w 2028825"/>
                <a:gd name="connsiteY34" fmla="*/ 68104 h 123825"/>
                <a:gd name="connsiteX35" fmla="*/ 170974 w 2028825"/>
                <a:gd name="connsiteY35" fmla="*/ 68104 h 123825"/>
                <a:gd name="connsiteX36" fmla="*/ 170974 w 2028825"/>
                <a:gd name="connsiteY36" fmla="*/ 62389 h 123825"/>
                <a:gd name="connsiteX37" fmla="*/ 114776 w 2028825"/>
                <a:gd name="connsiteY37" fmla="*/ 73819 h 123825"/>
                <a:gd name="connsiteX38" fmla="*/ 182404 w 2028825"/>
                <a:gd name="connsiteY38" fmla="*/ 37624 h 123825"/>
                <a:gd name="connsiteX39" fmla="*/ 145256 w 2028825"/>
                <a:gd name="connsiteY39" fmla="*/ 31909 h 123825"/>
                <a:gd name="connsiteX40" fmla="*/ 156686 w 2028825"/>
                <a:gd name="connsiteY40" fmla="*/ 12859 h 123825"/>
                <a:gd name="connsiteX41" fmla="*/ 162401 w 2028825"/>
                <a:gd name="connsiteY41" fmla="*/ 18574 h 123825"/>
                <a:gd name="connsiteX42" fmla="*/ 299561 w 2028825"/>
                <a:gd name="connsiteY42" fmla="*/ 49054 h 123825"/>
                <a:gd name="connsiteX43" fmla="*/ 288131 w 2028825"/>
                <a:gd name="connsiteY43" fmla="*/ 49054 h 123825"/>
                <a:gd name="connsiteX44" fmla="*/ 269081 w 2028825"/>
                <a:gd name="connsiteY44" fmla="*/ 43339 h 123825"/>
                <a:gd name="connsiteX45" fmla="*/ 263366 w 2028825"/>
                <a:gd name="connsiteY45" fmla="*/ 24289 h 123825"/>
                <a:gd name="connsiteX46" fmla="*/ 244316 w 2028825"/>
                <a:gd name="connsiteY46" fmla="*/ 30004 h 123825"/>
                <a:gd name="connsiteX47" fmla="*/ 238601 w 2028825"/>
                <a:gd name="connsiteY47" fmla="*/ 7144 h 123825"/>
                <a:gd name="connsiteX48" fmla="*/ 99536 w 2028825"/>
                <a:gd name="connsiteY48" fmla="*/ 11906 h 123825"/>
                <a:gd name="connsiteX49" fmla="*/ 99536 w 2028825"/>
                <a:gd name="connsiteY49" fmla="*/ 11906 h 123825"/>
                <a:gd name="connsiteX50" fmla="*/ 99536 w 2028825"/>
                <a:gd name="connsiteY50" fmla="*/ 11906 h 123825"/>
                <a:gd name="connsiteX51" fmla="*/ 99536 w 2028825"/>
                <a:gd name="connsiteY51" fmla="*/ 11906 h 123825"/>
                <a:gd name="connsiteX52" fmla="*/ 2030254 w 2028825"/>
                <a:gd name="connsiteY52" fmla="*/ 116681 h 123825"/>
                <a:gd name="connsiteX53" fmla="*/ 2013109 w 2028825"/>
                <a:gd name="connsiteY53" fmla="*/ 80486 h 123825"/>
                <a:gd name="connsiteX54" fmla="*/ 2013109 w 2028825"/>
                <a:gd name="connsiteY54" fmla="*/ 116681 h 123825"/>
                <a:gd name="connsiteX55" fmla="*/ 2030254 w 2028825"/>
                <a:gd name="connsiteY55" fmla="*/ 116681 h 123825"/>
                <a:gd name="connsiteX56" fmla="*/ 2030254 w 2028825"/>
                <a:gd name="connsiteY56" fmla="*/ 116681 h 123825"/>
                <a:gd name="connsiteX57" fmla="*/ 2030254 w 2028825"/>
                <a:gd name="connsiteY57" fmla="*/ 116681 h 123825"/>
                <a:gd name="connsiteX58" fmla="*/ 2030254 w 2028825"/>
                <a:gd name="connsiteY58" fmla="*/ 116681 h 123825"/>
                <a:gd name="connsiteX59" fmla="*/ 1908334 w 2028825"/>
                <a:gd name="connsiteY59" fmla="*/ 116681 h 123825"/>
                <a:gd name="connsiteX60" fmla="*/ 1923574 w 2028825"/>
                <a:gd name="connsiteY60" fmla="*/ 110966 h 123825"/>
                <a:gd name="connsiteX61" fmla="*/ 1912144 w 2028825"/>
                <a:gd name="connsiteY61" fmla="*/ 54769 h 123825"/>
                <a:gd name="connsiteX62" fmla="*/ 1825466 w 2028825"/>
                <a:gd name="connsiteY62" fmla="*/ 79534 h 123825"/>
                <a:gd name="connsiteX63" fmla="*/ 1831181 w 2028825"/>
                <a:gd name="connsiteY63" fmla="*/ 79534 h 123825"/>
                <a:gd name="connsiteX64" fmla="*/ 1898809 w 2028825"/>
                <a:gd name="connsiteY64" fmla="*/ 73819 h 123825"/>
                <a:gd name="connsiteX65" fmla="*/ 1910239 w 2028825"/>
                <a:gd name="connsiteY65" fmla="*/ 104299 h 123825"/>
                <a:gd name="connsiteX66" fmla="*/ 1859756 w 2028825"/>
                <a:gd name="connsiteY66" fmla="*/ 104299 h 123825"/>
                <a:gd name="connsiteX67" fmla="*/ 1857851 w 2028825"/>
                <a:gd name="connsiteY67" fmla="*/ 115729 h 123825"/>
                <a:gd name="connsiteX68" fmla="*/ 1908334 w 2028825"/>
                <a:gd name="connsiteY68" fmla="*/ 115729 h 123825"/>
                <a:gd name="connsiteX69" fmla="*/ 1908334 w 2028825"/>
                <a:gd name="connsiteY69" fmla="*/ 116681 h 123825"/>
                <a:gd name="connsiteX70" fmla="*/ 1908334 w 2028825"/>
                <a:gd name="connsiteY70" fmla="*/ 116681 h 123825"/>
                <a:gd name="connsiteX71" fmla="*/ 1908334 w 2028825"/>
                <a:gd name="connsiteY71" fmla="*/ 116681 h 123825"/>
                <a:gd name="connsiteX72" fmla="*/ 1852136 w 2028825"/>
                <a:gd name="connsiteY72" fmla="*/ 116681 h 123825"/>
                <a:gd name="connsiteX73" fmla="*/ 1861661 w 2028825"/>
                <a:gd name="connsiteY73" fmla="*/ 97631 h 123825"/>
                <a:gd name="connsiteX74" fmla="*/ 1842611 w 2028825"/>
                <a:gd name="connsiteY74" fmla="*/ 97631 h 123825"/>
                <a:gd name="connsiteX75" fmla="*/ 1799749 w 2028825"/>
                <a:gd name="connsiteY75" fmla="*/ 114776 h 123825"/>
                <a:gd name="connsiteX76" fmla="*/ 1852136 w 2028825"/>
                <a:gd name="connsiteY76" fmla="*/ 116681 h 123825"/>
                <a:gd name="connsiteX77" fmla="*/ 1852136 w 2028825"/>
                <a:gd name="connsiteY77" fmla="*/ 116681 h 123825"/>
                <a:gd name="connsiteX78" fmla="*/ 1852136 w 2028825"/>
                <a:gd name="connsiteY78" fmla="*/ 116681 h 123825"/>
                <a:gd name="connsiteX79" fmla="*/ 1852136 w 2028825"/>
                <a:gd name="connsiteY79" fmla="*/ 116681 h 123825"/>
                <a:gd name="connsiteX80" fmla="*/ 1794034 w 2028825"/>
                <a:gd name="connsiteY80" fmla="*/ 116681 h 123825"/>
                <a:gd name="connsiteX81" fmla="*/ 1794034 w 2028825"/>
                <a:gd name="connsiteY81" fmla="*/ 105251 h 123825"/>
                <a:gd name="connsiteX82" fmla="*/ 1818799 w 2028825"/>
                <a:gd name="connsiteY82" fmla="*/ 74771 h 123825"/>
                <a:gd name="connsiteX83" fmla="*/ 1807369 w 2028825"/>
                <a:gd name="connsiteY83" fmla="*/ 74771 h 123825"/>
                <a:gd name="connsiteX84" fmla="*/ 1751171 w 2028825"/>
                <a:gd name="connsiteY84" fmla="*/ 116681 h 123825"/>
                <a:gd name="connsiteX85" fmla="*/ 1794034 w 2028825"/>
                <a:gd name="connsiteY85" fmla="*/ 116681 h 123825"/>
                <a:gd name="connsiteX86" fmla="*/ 1794034 w 2028825"/>
                <a:gd name="connsiteY86" fmla="*/ 116681 h 123825"/>
                <a:gd name="connsiteX87" fmla="*/ 1794034 w 2028825"/>
                <a:gd name="connsiteY87" fmla="*/ 116681 h 123825"/>
                <a:gd name="connsiteX88" fmla="*/ 1794034 w 2028825"/>
                <a:gd name="connsiteY88" fmla="*/ 116681 h 123825"/>
                <a:gd name="connsiteX89" fmla="*/ 745331 w 2028825"/>
                <a:gd name="connsiteY89" fmla="*/ 116681 h 123825"/>
                <a:gd name="connsiteX90" fmla="*/ 745331 w 2028825"/>
                <a:gd name="connsiteY90" fmla="*/ 105251 h 123825"/>
                <a:gd name="connsiteX91" fmla="*/ 689134 w 2028825"/>
                <a:gd name="connsiteY91" fmla="*/ 63341 h 123825"/>
                <a:gd name="connsiteX92" fmla="*/ 638651 w 2028825"/>
                <a:gd name="connsiteY92" fmla="*/ 57626 h 123825"/>
                <a:gd name="connsiteX93" fmla="*/ 638651 w 2028825"/>
                <a:gd name="connsiteY93" fmla="*/ 63341 h 123825"/>
                <a:gd name="connsiteX94" fmla="*/ 650081 w 2028825"/>
                <a:gd name="connsiteY94" fmla="*/ 63341 h 123825"/>
                <a:gd name="connsiteX95" fmla="*/ 723424 w 2028825"/>
                <a:gd name="connsiteY95" fmla="*/ 119539 h 123825"/>
                <a:gd name="connsiteX96" fmla="*/ 745331 w 2028825"/>
                <a:gd name="connsiteY96" fmla="*/ 116681 h 123825"/>
                <a:gd name="connsiteX97" fmla="*/ 745331 w 2028825"/>
                <a:gd name="connsiteY97" fmla="*/ 116681 h 123825"/>
                <a:gd name="connsiteX98" fmla="*/ 745331 w 2028825"/>
                <a:gd name="connsiteY98" fmla="*/ 116681 h 123825"/>
                <a:gd name="connsiteX99" fmla="*/ 745331 w 2028825"/>
                <a:gd name="connsiteY99" fmla="*/ 116681 h 123825"/>
                <a:gd name="connsiteX100" fmla="*/ 93821 w 2028825"/>
                <a:gd name="connsiteY100" fmla="*/ 96679 h 123825"/>
                <a:gd name="connsiteX101" fmla="*/ 82391 w 2028825"/>
                <a:gd name="connsiteY101" fmla="*/ 102394 h 123825"/>
                <a:gd name="connsiteX102" fmla="*/ 93821 w 2028825"/>
                <a:gd name="connsiteY102" fmla="*/ 96679 h 123825"/>
                <a:gd name="connsiteX103" fmla="*/ 93821 w 2028825"/>
                <a:gd name="connsiteY103" fmla="*/ 96679 h 123825"/>
                <a:gd name="connsiteX104" fmla="*/ 93821 w 2028825"/>
                <a:gd name="connsiteY104" fmla="*/ 96679 h 123825"/>
                <a:gd name="connsiteX105" fmla="*/ 93821 w 2028825"/>
                <a:gd name="connsiteY105" fmla="*/ 96679 h 123825"/>
                <a:gd name="connsiteX106" fmla="*/ 1998821 w 2028825"/>
                <a:gd name="connsiteY106" fmla="*/ 85249 h 123825"/>
                <a:gd name="connsiteX107" fmla="*/ 1987391 w 2028825"/>
                <a:gd name="connsiteY107" fmla="*/ 85249 h 123825"/>
                <a:gd name="connsiteX108" fmla="*/ 1987391 w 2028825"/>
                <a:gd name="connsiteY108" fmla="*/ 90964 h 123825"/>
                <a:gd name="connsiteX109" fmla="*/ 1998821 w 2028825"/>
                <a:gd name="connsiteY109" fmla="*/ 85249 h 123825"/>
                <a:gd name="connsiteX110" fmla="*/ 1998821 w 2028825"/>
                <a:gd name="connsiteY110" fmla="*/ 85249 h 123825"/>
                <a:gd name="connsiteX111" fmla="*/ 1998821 w 2028825"/>
                <a:gd name="connsiteY111" fmla="*/ 85249 h 123825"/>
                <a:gd name="connsiteX112" fmla="*/ 1998821 w 2028825"/>
                <a:gd name="connsiteY112" fmla="*/ 85249 h 123825"/>
                <a:gd name="connsiteX113" fmla="*/ 55721 w 2028825"/>
                <a:gd name="connsiteY113" fmla="*/ 79534 h 123825"/>
                <a:gd name="connsiteX114" fmla="*/ 44291 w 2028825"/>
                <a:gd name="connsiteY114" fmla="*/ 90964 h 123825"/>
                <a:gd name="connsiteX115" fmla="*/ 55721 w 2028825"/>
                <a:gd name="connsiteY115" fmla="*/ 79534 h 123825"/>
                <a:gd name="connsiteX116" fmla="*/ 55721 w 2028825"/>
                <a:gd name="connsiteY116" fmla="*/ 79534 h 123825"/>
                <a:gd name="connsiteX117" fmla="*/ 55721 w 2028825"/>
                <a:gd name="connsiteY117" fmla="*/ 79534 h 123825"/>
                <a:gd name="connsiteX118" fmla="*/ 55721 w 2028825"/>
                <a:gd name="connsiteY118" fmla="*/ 79534 h 123825"/>
                <a:gd name="connsiteX119" fmla="*/ 1893094 w 2028825"/>
                <a:gd name="connsiteY119" fmla="*/ 79534 h 123825"/>
                <a:gd name="connsiteX120" fmla="*/ 1887379 w 2028825"/>
                <a:gd name="connsiteY120" fmla="*/ 98584 h 123825"/>
                <a:gd name="connsiteX121" fmla="*/ 1893094 w 2028825"/>
                <a:gd name="connsiteY121" fmla="*/ 98584 h 123825"/>
                <a:gd name="connsiteX122" fmla="*/ 1893094 w 2028825"/>
                <a:gd name="connsiteY122" fmla="*/ 79534 h 123825"/>
                <a:gd name="connsiteX123" fmla="*/ 1893094 w 2028825"/>
                <a:gd name="connsiteY123" fmla="*/ 79534 h 123825"/>
                <a:gd name="connsiteX124" fmla="*/ 1893094 w 2028825"/>
                <a:gd name="connsiteY124" fmla="*/ 79534 h 123825"/>
                <a:gd name="connsiteX125" fmla="*/ 1893094 w 2028825"/>
                <a:gd name="connsiteY125" fmla="*/ 79534 h 123825"/>
                <a:gd name="connsiteX126" fmla="*/ 397669 w 2028825"/>
                <a:gd name="connsiteY126" fmla="*/ 60484 h 123825"/>
                <a:gd name="connsiteX127" fmla="*/ 386239 w 2028825"/>
                <a:gd name="connsiteY127" fmla="*/ 71914 h 123825"/>
                <a:gd name="connsiteX128" fmla="*/ 416719 w 2028825"/>
                <a:gd name="connsiteY128" fmla="*/ 71914 h 123825"/>
                <a:gd name="connsiteX129" fmla="*/ 422434 w 2028825"/>
                <a:gd name="connsiteY129" fmla="*/ 71914 h 123825"/>
                <a:gd name="connsiteX130" fmla="*/ 422434 w 2028825"/>
                <a:gd name="connsiteY130" fmla="*/ 66199 h 123825"/>
                <a:gd name="connsiteX131" fmla="*/ 397669 w 2028825"/>
                <a:gd name="connsiteY131" fmla="*/ 60484 h 123825"/>
                <a:gd name="connsiteX132" fmla="*/ 397669 w 2028825"/>
                <a:gd name="connsiteY132" fmla="*/ 60484 h 123825"/>
                <a:gd name="connsiteX133" fmla="*/ 397669 w 2028825"/>
                <a:gd name="connsiteY133" fmla="*/ 60484 h 123825"/>
                <a:gd name="connsiteX134" fmla="*/ 397669 w 2028825"/>
                <a:gd name="connsiteY134" fmla="*/ 60484 h 123825"/>
                <a:gd name="connsiteX135" fmla="*/ 632936 w 2028825"/>
                <a:gd name="connsiteY135" fmla="*/ 54769 h 123825"/>
                <a:gd name="connsiteX136" fmla="*/ 621506 w 2028825"/>
                <a:gd name="connsiteY136" fmla="*/ 73819 h 123825"/>
                <a:gd name="connsiteX137" fmla="*/ 627221 w 2028825"/>
                <a:gd name="connsiteY137" fmla="*/ 73819 h 123825"/>
                <a:gd name="connsiteX138" fmla="*/ 627221 w 2028825"/>
                <a:gd name="connsiteY138" fmla="*/ 79534 h 123825"/>
                <a:gd name="connsiteX139" fmla="*/ 632936 w 2028825"/>
                <a:gd name="connsiteY139" fmla="*/ 79534 h 123825"/>
                <a:gd name="connsiteX140" fmla="*/ 632936 w 2028825"/>
                <a:gd name="connsiteY140" fmla="*/ 73819 h 123825"/>
                <a:gd name="connsiteX141" fmla="*/ 632936 w 2028825"/>
                <a:gd name="connsiteY141" fmla="*/ 54769 h 123825"/>
                <a:gd name="connsiteX142" fmla="*/ 632936 w 2028825"/>
                <a:gd name="connsiteY142" fmla="*/ 54769 h 123825"/>
                <a:gd name="connsiteX143" fmla="*/ 632936 w 2028825"/>
                <a:gd name="connsiteY143" fmla="*/ 54769 h 123825"/>
                <a:gd name="connsiteX144" fmla="*/ 632936 w 2028825"/>
                <a:gd name="connsiteY144" fmla="*/ 54769 h 123825"/>
                <a:gd name="connsiteX145" fmla="*/ 1936909 w 2028825"/>
                <a:gd name="connsiteY145" fmla="*/ 54769 h 123825"/>
                <a:gd name="connsiteX146" fmla="*/ 1925479 w 2028825"/>
                <a:gd name="connsiteY146" fmla="*/ 79534 h 123825"/>
                <a:gd name="connsiteX147" fmla="*/ 1955959 w 2028825"/>
                <a:gd name="connsiteY147" fmla="*/ 79534 h 123825"/>
                <a:gd name="connsiteX148" fmla="*/ 1936909 w 2028825"/>
                <a:gd name="connsiteY148" fmla="*/ 54769 h 123825"/>
                <a:gd name="connsiteX149" fmla="*/ 1936909 w 2028825"/>
                <a:gd name="connsiteY149" fmla="*/ 54769 h 123825"/>
                <a:gd name="connsiteX150" fmla="*/ 1936909 w 2028825"/>
                <a:gd name="connsiteY150" fmla="*/ 54769 h 123825"/>
                <a:gd name="connsiteX151" fmla="*/ 1936909 w 2028825"/>
                <a:gd name="connsiteY151" fmla="*/ 54769 h 123825"/>
                <a:gd name="connsiteX152" fmla="*/ 341471 w 2028825"/>
                <a:gd name="connsiteY152" fmla="*/ 43339 h 123825"/>
                <a:gd name="connsiteX153" fmla="*/ 330041 w 2028825"/>
                <a:gd name="connsiteY153" fmla="*/ 43339 h 123825"/>
                <a:gd name="connsiteX154" fmla="*/ 330041 w 2028825"/>
                <a:gd name="connsiteY154" fmla="*/ 54769 h 123825"/>
                <a:gd name="connsiteX155" fmla="*/ 341471 w 2028825"/>
                <a:gd name="connsiteY155" fmla="*/ 54769 h 123825"/>
                <a:gd name="connsiteX156" fmla="*/ 341471 w 2028825"/>
                <a:gd name="connsiteY156" fmla="*/ 43339 h 123825"/>
                <a:gd name="connsiteX157" fmla="*/ 341471 w 2028825"/>
                <a:gd name="connsiteY157" fmla="*/ 43339 h 123825"/>
                <a:gd name="connsiteX158" fmla="*/ 341471 w 2028825"/>
                <a:gd name="connsiteY158" fmla="*/ 43339 h 123825"/>
                <a:gd name="connsiteX159" fmla="*/ 341471 w 2028825"/>
                <a:gd name="connsiteY159" fmla="*/ 43339 h 123825"/>
                <a:gd name="connsiteX160" fmla="*/ 330041 w 2028825"/>
                <a:gd name="connsiteY160" fmla="*/ 17621 h 123825"/>
                <a:gd name="connsiteX161" fmla="*/ 318611 w 2028825"/>
                <a:gd name="connsiteY161" fmla="*/ 17621 h 123825"/>
                <a:gd name="connsiteX162" fmla="*/ 318611 w 2028825"/>
                <a:gd name="connsiteY162" fmla="*/ 23336 h 123825"/>
                <a:gd name="connsiteX163" fmla="*/ 330041 w 2028825"/>
                <a:gd name="connsiteY163" fmla="*/ 17621 h 123825"/>
                <a:gd name="connsiteX164" fmla="*/ 330041 w 2028825"/>
                <a:gd name="connsiteY164" fmla="*/ 17621 h 123825"/>
                <a:gd name="connsiteX165" fmla="*/ 330041 w 2028825"/>
                <a:gd name="connsiteY165" fmla="*/ 17621 h 123825"/>
                <a:gd name="connsiteX166" fmla="*/ 330041 w 2028825"/>
                <a:gd name="connsiteY166" fmla="*/ 1762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028825" h="123825">
                  <a:moveTo>
                    <a:pt x="469106" y="11906"/>
                  </a:moveTo>
                  <a:cubicBezTo>
                    <a:pt x="493871" y="23336"/>
                    <a:pt x="519589" y="40481"/>
                    <a:pt x="540544" y="46196"/>
                  </a:cubicBezTo>
                  <a:lnTo>
                    <a:pt x="540544" y="40481"/>
                  </a:lnTo>
                  <a:lnTo>
                    <a:pt x="534829" y="40481"/>
                  </a:lnTo>
                  <a:cubicBezTo>
                    <a:pt x="523399" y="36671"/>
                    <a:pt x="546259" y="34766"/>
                    <a:pt x="546259" y="34766"/>
                  </a:cubicBezTo>
                  <a:cubicBezTo>
                    <a:pt x="548164" y="36671"/>
                    <a:pt x="587216" y="42386"/>
                    <a:pt x="602456" y="40481"/>
                  </a:cubicBezTo>
                  <a:cubicBezTo>
                    <a:pt x="600551" y="55721"/>
                    <a:pt x="598646" y="44291"/>
                    <a:pt x="602456" y="59531"/>
                  </a:cubicBezTo>
                  <a:cubicBezTo>
                    <a:pt x="623411" y="55721"/>
                    <a:pt x="634841" y="53816"/>
                    <a:pt x="639604" y="40481"/>
                  </a:cubicBezTo>
                  <a:cubicBezTo>
                    <a:pt x="607219" y="36671"/>
                    <a:pt x="571976" y="23336"/>
                    <a:pt x="532924" y="11906"/>
                  </a:cubicBezTo>
                  <a:lnTo>
                    <a:pt x="469106" y="11906"/>
                  </a:lnTo>
                  <a:lnTo>
                    <a:pt x="469106" y="11906"/>
                  </a:lnTo>
                  <a:lnTo>
                    <a:pt x="469106" y="11906"/>
                  </a:lnTo>
                  <a:lnTo>
                    <a:pt x="469106" y="11906"/>
                  </a:lnTo>
                  <a:close/>
                  <a:moveTo>
                    <a:pt x="277654" y="11906"/>
                  </a:moveTo>
                  <a:cubicBezTo>
                    <a:pt x="281464" y="11906"/>
                    <a:pt x="281464" y="13811"/>
                    <a:pt x="287179" y="15716"/>
                  </a:cubicBezTo>
                  <a:cubicBezTo>
                    <a:pt x="273844" y="17621"/>
                    <a:pt x="275749" y="17621"/>
                    <a:pt x="268129" y="21431"/>
                  </a:cubicBezTo>
                  <a:lnTo>
                    <a:pt x="279559" y="21431"/>
                  </a:lnTo>
                  <a:lnTo>
                    <a:pt x="285274" y="32861"/>
                  </a:lnTo>
                  <a:cubicBezTo>
                    <a:pt x="294799" y="29051"/>
                    <a:pt x="300514" y="27146"/>
                    <a:pt x="315754" y="27146"/>
                  </a:cubicBezTo>
                  <a:lnTo>
                    <a:pt x="315754" y="21431"/>
                  </a:lnTo>
                  <a:cubicBezTo>
                    <a:pt x="310039" y="15716"/>
                    <a:pt x="308134" y="15716"/>
                    <a:pt x="304324" y="11906"/>
                  </a:cubicBezTo>
                  <a:lnTo>
                    <a:pt x="277654" y="11906"/>
                  </a:lnTo>
                  <a:lnTo>
                    <a:pt x="277654" y="11906"/>
                  </a:lnTo>
                  <a:lnTo>
                    <a:pt x="277654" y="11906"/>
                  </a:lnTo>
                  <a:lnTo>
                    <a:pt x="277654" y="11906"/>
                  </a:lnTo>
                  <a:close/>
                  <a:moveTo>
                    <a:pt x="99536" y="11906"/>
                  </a:moveTo>
                  <a:cubicBezTo>
                    <a:pt x="88106" y="32861"/>
                    <a:pt x="74771" y="56674"/>
                    <a:pt x="69056" y="77629"/>
                  </a:cubicBezTo>
                  <a:lnTo>
                    <a:pt x="63341" y="77629"/>
                  </a:lnTo>
                  <a:cubicBezTo>
                    <a:pt x="61436" y="64294"/>
                    <a:pt x="61436" y="66199"/>
                    <a:pt x="57626" y="58579"/>
                  </a:cubicBezTo>
                  <a:cubicBezTo>
                    <a:pt x="40481" y="75724"/>
                    <a:pt x="14764" y="73819"/>
                    <a:pt x="7144" y="100489"/>
                  </a:cubicBezTo>
                  <a:cubicBezTo>
                    <a:pt x="14764" y="106204"/>
                    <a:pt x="16669" y="110014"/>
                    <a:pt x="14764" y="111919"/>
                  </a:cubicBezTo>
                  <a:lnTo>
                    <a:pt x="132874" y="111919"/>
                  </a:lnTo>
                  <a:cubicBezTo>
                    <a:pt x="136684" y="108109"/>
                    <a:pt x="140494" y="102394"/>
                    <a:pt x="144304" y="92869"/>
                  </a:cubicBezTo>
                  <a:cubicBezTo>
                    <a:pt x="123349" y="94774"/>
                    <a:pt x="117634" y="100489"/>
                    <a:pt x="101441" y="87154"/>
                  </a:cubicBezTo>
                  <a:cubicBezTo>
                    <a:pt x="131921" y="83344"/>
                    <a:pt x="153829" y="87154"/>
                    <a:pt x="176689" y="68104"/>
                  </a:cubicBezTo>
                  <a:lnTo>
                    <a:pt x="170974" y="68104"/>
                  </a:lnTo>
                  <a:lnTo>
                    <a:pt x="170974" y="62389"/>
                  </a:lnTo>
                  <a:cubicBezTo>
                    <a:pt x="148114" y="70009"/>
                    <a:pt x="128111" y="66199"/>
                    <a:pt x="114776" y="73819"/>
                  </a:cubicBezTo>
                  <a:cubicBezTo>
                    <a:pt x="131921" y="33814"/>
                    <a:pt x="159544" y="60484"/>
                    <a:pt x="182404" y="37624"/>
                  </a:cubicBezTo>
                  <a:cubicBezTo>
                    <a:pt x="165259" y="37624"/>
                    <a:pt x="153829" y="37624"/>
                    <a:pt x="145256" y="31909"/>
                  </a:cubicBezTo>
                  <a:cubicBezTo>
                    <a:pt x="160496" y="20479"/>
                    <a:pt x="149066" y="20479"/>
                    <a:pt x="156686" y="12859"/>
                  </a:cubicBezTo>
                  <a:cubicBezTo>
                    <a:pt x="164306" y="18574"/>
                    <a:pt x="154781" y="20479"/>
                    <a:pt x="162401" y="18574"/>
                  </a:cubicBezTo>
                  <a:cubicBezTo>
                    <a:pt x="181451" y="16669"/>
                    <a:pt x="254794" y="76676"/>
                    <a:pt x="299561" y="49054"/>
                  </a:cubicBezTo>
                  <a:lnTo>
                    <a:pt x="288131" y="49054"/>
                  </a:lnTo>
                  <a:cubicBezTo>
                    <a:pt x="282416" y="45244"/>
                    <a:pt x="282416" y="45244"/>
                    <a:pt x="269081" y="43339"/>
                  </a:cubicBezTo>
                  <a:cubicBezTo>
                    <a:pt x="267176" y="30004"/>
                    <a:pt x="267176" y="31909"/>
                    <a:pt x="263366" y="24289"/>
                  </a:cubicBezTo>
                  <a:cubicBezTo>
                    <a:pt x="257651" y="28099"/>
                    <a:pt x="257651" y="28099"/>
                    <a:pt x="244316" y="30004"/>
                  </a:cubicBezTo>
                  <a:cubicBezTo>
                    <a:pt x="244316" y="14764"/>
                    <a:pt x="244316" y="24289"/>
                    <a:pt x="238601" y="7144"/>
                  </a:cubicBezTo>
                  <a:lnTo>
                    <a:pt x="99536" y="11906"/>
                  </a:lnTo>
                  <a:lnTo>
                    <a:pt x="99536" y="11906"/>
                  </a:lnTo>
                  <a:lnTo>
                    <a:pt x="99536" y="11906"/>
                  </a:lnTo>
                  <a:lnTo>
                    <a:pt x="99536" y="11906"/>
                  </a:lnTo>
                  <a:close/>
                  <a:moveTo>
                    <a:pt x="2030254" y="116681"/>
                  </a:moveTo>
                  <a:cubicBezTo>
                    <a:pt x="2022634" y="103346"/>
                    <a:pt x="2015014" y="88106"/>
                    <a:pt x="2013109" y="80486"/>
                  </a:cubicBezTo>
                  <a:cubicBezTo>
                    <a:pt x="1999774" y="97631"/>
                    <a:pt x="2009299" y="107156"/>
                    <a:pt x="2013109" y="116681"/>
                  </a:cubicBezTo>
                  <a:lnTo>
                    <a:pt x="2030254" y="116681"/>
                  </a:lnTo>
                  <a:lnTo>
                    <a:pt x="2030254" y="116681"/>
                  </a:lnTo>
                  <a:lnTo>
                    <a:pt x="2030254" y="116681"/>
                  </a:lnTo>
                  <a:lnTo>
                    <a:pt x="2030254" y="116681"/>
                  </a:lnTo>
                  <a:close/>
                  <a:moveTo>
                    <a:pt x="1908334" y="116681"/>
                  </a:moveTo>
                  <a:cubicBezTo>
                    <a:pt x="1914049" y="114776"/>
                    <a:pt x="1917859" y="112871"/>
                    <a:pt x="1923574" y="110966"/>
                  </a:cubicBezTo>
                  <a:cubicBezTo>
                    <a:pt x="1919764" y="78581"/>
                    <a:pt x="1917859" y="88106"/>
                    <a:pt x="1912144" y="54769"/>
                  </a:cubicBezTo>
                  <a:cubicBezTo>
                    <a:pt x="1874996" y="52864"/>
                    <a:pt x="1836896" y="56674"/>
                    <a:pt x="1825466" y="79534"/>
                  </a:cubicBezTo>
                  <a:lnTo>
                    <a:pt x="1831181" y="79534"/>
                  </a:lnTo>
                  <a:cubicBezTo>
                    <a:pt x="1840706" y="73819"/>
                    <a:pt x="1894999" y="71914"/>
                    <a:pt x="1898809" y="73819"/>
                  </a:cubicBezTo>
                  <a:cubicBezTo>
                    <a:pt x="1912144" y="89059"/>
                    <a:pt x="1904524" y="89059"/>
                    <a:pt x="1910239" y="104299"/>
                  </a:cubicBezTo>
                  <a:cubicBezTo>
                    <a:pt x="1891189" y="100489"/>
                    <a:pt x="1883569" y="110014"/>
                    <a:pt x="1859756" y="104299"/>
                  </a:cubicBezTo>
                  <a:cubicBezTo>
                    <a:pt x="1859756" y="110014"/>
                    <a:pt x="1859756" y="113824"/>
                    <a:pt x="1857851" y="115729"/>
                  </a:cubicBezTo>
                  <a:lnTo>
                    <a:pt x="1908334" y="115729"/>
                  </a:lnTo>
                  <a:lnTo>
                    <a:pt x="1908334" y="116681"/>
                  </a:lnTo>
                  <a:lnTo>
                    <a:pt x="1908334" y="116681"/>
                  </a:lnTo>
                  <a:lnTo>
                    <a:pt x="1908334" y="116681"/>
                  </a:lnTo>
                  <a:close/>
                  <a:moveTo>
                    <a:pt x="1852136" y="116681"/>
                  </a:moveTo>
                  <a:cubicBezTo>
                    <a:pt x="1854041" y="110966"/>
                    <a:pt x="1857851" y="107156"/>
                    <a:pt x="1861661" y="97631"/>
                  </a:cubicBezTo>
                  <a:lnTo>
                    <a:pt x="1842611" y="97631"/>
                  </a:lnTo>
                  <a:cubicBezTo>
                    <a:pt x="1831181" y="110966"/>
                    <a:pt x="1823561" y="114776"/>
                    <a:pt x="1799749" y="114776"/>
                  </a:cubicBezTo>
                  <a:lnTo>
                    <a:pt x="1852136" y="116681"/>
                  </a:lnTo>
                  <a:lnTo>
                    <a:pt x="1852136" y="116681"/>
                  </a:lnTo>
                  <a:lnTo>
                    <a:pt x="1852136" y="116681"/>
                  </a:lnTo>
                  <a:lnTo>
                    <a:pt x="1852136" y="116681"/>
                  </a:lnTo>
                  <a:close/>
                  <a:moveTo>
                    <a:pt x="1794034" y="116681"/>
                  </a:moveTo>
                  <a:lnTo>
                    <a:pt x="1794034" y="105251"/>
                  </a:lnTo>
                  <a:cubicBezTo>
                    <a:pt x="1807369" y="95726"/>
                    <a:pt x="1813084" y="91916"/>
                    <a:pt x="1818799" y="74771"/>
                  </a:cubicBezTo>
                  <a:lnTo>
                    <a:pt x="1807369" y="74771"/>
                  </a:lnTo>
                  <a:cubicBezTo>
                    <a:pt x="1797844" y="91916"/>
                    <a:pt x="1770221" y="107156"/>
                    <a:pt x="1751171" y="116681"/>
                  </a:cubicBezTo>
                  <a:lnTo>
                    <a:pt x="1794034" y="116681"/>
                  </a:lnTo>
                  <a:lnTo>
                    <a:pt x="1794034" y="116681"/>
                  </a:lnTo>
                  <a:lnTo>
                    <a:pt x="1794034" y="116681"/>
                  </a:lnTo>
                  <a:lnTo>
                    <a:pt x="1794034" y="116681"/>
                  </a:lnTo>
                  <a:close/>
                  <a:moveTo>
                    <a:pt x="745331" y="116681"/>
                  </a:moveTo>
                  <a:lnTo>
                    <a:pt x="745331" y="105251"/>
                  </a:lnTo>
                  <a:cubicBezTo>
                    <a:pt x="726281" y="93821"/>
                    <a:pt x="704374" y="78581"/>
                    <a:pt x="689134" y="63341"/>
                  </a:cubicBezTo>
                  <a:lnTo>
                    <a:pt x="638651" y="57626"/>
                  </a:lnTo>
                  <a:lnTo>
                    <a:pt x="638651" y="63341"/>
                  </a:lnTo>
                  <a:lnTo>
                    <a:pt x="650081" y="63341"/>
                  </a:lnTo>
                  <a:cubicBezTo>
                    <a:pt x="667226" y="82391"/>
                    <a:pt x="694849" y="105251"/>
                    <a:pt x="723424" y="119539"/>
                  </a:cubicBezTo>
                  <a:lnTo>
                    <a:pt x="745331" y="116681"/>
                  </a:lnTo>
                  <a:lnTo>
                    <a:pt x="745331" y="116681"/>
                  </a:lnTo>
                  <a:lnTo>
                    <a:pt x="745331" y="116681"/>
                  </a:lnTo>
                  <a:lnTo>
                    <a:pt x="745331" y="116681"/>
                  </a:lnTo>
                  <a:close/>
                  <a:moveTo>
                    <a:pt x="93821" y="96679"/>
                  </a:moveTo>
                  <a:cubicBezTo>
                    <a:pt x="88106" y="102394"/>
                    <a:pt x="91916" y="98584"/>
                    <a:pt x="82391" y="102394"/>
                  </a:cubicBezTo>
                  <a:cubicBezTo>
                    <a:pt x="88106" y="98584"/>
                    <a:pt x="82391" y="102394"/>
                    <a:pt x="93821" y="96679"/>
                  </a:cubicBezTo>
                  <a:lnTo>
                    <a:pt x="93821" y="96679"/>
                  </a:lnTo>
                  <a:lnTo>
                    <a:pt x="93821" y="96679"/>
                  </a:lnTo>
                  <a:lnTo>
                    <a:pt x="93821" y="96679"/>
                  </a:lnTo>
                  <a:close/>
                  <a:moveTo>
                    <a:pt x="1998821" y="85249"/>
                  </a:moveTo>
                  <a:lnTo>
                    <a:pt x="1987391" y="85249"/>
                  </a:lnTo>
                  <a:lnTo>
                    <a:pt x="1987391" y="90964"/>
                  </a:lnTo>
                  <a:cubicBezTo>
                    <a:pt x="1996916" y="87154"/>
                    <a:pt x="1993106" y="90964"/>
                    <a:pt x="1998821" y="85249"/>
                  </a:cubicBezTo>
                  <a:lnTo>
                    <a:pt x="1998821" y="85249"/>
                  </a:lnTo>
                  <a:lnTo>
                    <a:pt x="1998821" y="85249"/>
                  </a:lnTo>
                  <a:lnTo>
                    <a:pt x="1998821" y="85249"/>
                  </a:lnTo>
                  <a:close/>
                  <a:moveTo>
                    <a:pt x="55721" y="79534"/>
                  </a:moveTo>
                  <a:cubicBezTo>
                    <a:pt x="57626" y="87154"/>
                    <a:pt x="46196" y="89059"/>
                    <a:pt x="44291" y="90964"/>
                  </a:cubicBezTo>
                  <a:cubicBezTo>
                    <a:pt x="40481" y="85249"/>
                    <a:pt x="53816" y="81439"/>
                    <a:pt x="55721" y="79534"/>
                  </a:cubicBezTo>
                  <a:lnTo>
                    <a:pt x="55721" y="79534"/>
                  </a:lnTo>
                  <a:lnTo>
                    <a:pt x="55721" y="79534"/>
                  </a:lnTo>
                  <a:lnTo>
                    <a:pt x="55721" y="79534"/>
                  </a:lnTo>
                  <a:close/>
                  <a:moveTo>
                    <a:pt x="1893094" y="79534"/>
                  </a:moveTo>
                  <a:cubicBezTo>
                    <a:pt x="1889284" y="85249"/>
                    <a:pt x="1889284" y="85249"/>
                    <a:pt x="1887379" y="98584"/>
                  </a:cubicBezTo>
                  <a:lnTo>
                    <a:pt x="1893094" y="98584"/>
                  </a:lnTo>
                  <a:lnTo>
                    <a:pt x="1893094" y="79534"/>
                  </a:lnTo>
                  <a:lnTo>
                    <a:pt x="1893094" y="79534"/>
                  </a:lnTo>
                  <a:lnTo>
                    <a:pt x="1893094" y="79534"/>
                  </a:lnTo>
                  <a:lnTo>
                    <a:pt x="1893094" y="79534"/>
                  </a:lnTo>
                  <a:close/>
                  <a:moveTo>
                    <a:pt x="397669" y="60484"/>
                  </a:moveTo>
                  <a:lnTo>
                    <a:pt x="386239" y="71914"/>
                  </a:lnTo>
                  <a:cubicBezTo>
                    <a:pt x="399574" y="77629"/>
                    <a:pt x="414814" y="73819"/>
                    <a:pt x="416719" y="71914"/>
                  </a:cubicBezTo>
                  <a:lnTo>
                    <a:pt x="422434" y="71914"/>
                  </a:lnTo>
                  <a:lnTo>
                    <a:pt x="422434" y="66199"/>
                  </a:lnTo>
                  <a:cubicBezTo>
                    <a:pt x="407194" y="66199"/>
                    <a:pt x="405289" y="66199"/>
                    <a:pt x="397669" y="60484"/>
                  </a:cubicBezTo>
                  <a:lnTo>
                    <a:pt x="397669" y="60484"/>
                  </a:lnTo>
                  <a:lnTo>
                    <a:pt x="397669" y="60484"/>
                  </a:lnTo>
                  <a:lnTo>
                    <a:pt x="397669" y="60484"/>
                  </a:lnTo>
                  <a:close/>
                  <a:moveTo>
                    <a:pt x="632936" y="54769"/>
                  </a:moveTo>
                  <a:cubicBezTo>
                    <a:pt x="623411" y="62389"/>
                    <a:pt x="625316" y="58579"/>
                    <a:pt x="621506" y="73819"/>
                  </a:cubicBezTo>
                  <a:lnTo>
                    <a:pt x="627221" y="73819"/>
                  </a:lnTo>
                  <a:lnTo>
                    <a:pt x="627221" y="79534"/>
                  </a:lnTo>
                  <a:lnTo>
                    <a:pt x="632936" y="79534"/>
                  </a:lnTo>
                  <a:lnTo>
                    <a:pt x="632936" y="73819"/>
                  </a:lnTo>
                  <a:cubicBezTo>
                    <a:pt x="638651" y="62389"/>
                    <a:pt x="636746" y="68104"/>
                    <a:pt x="632936" y="54769"/>
                  </a:cubicBezTo>
                  <a:lnTo>
                    <a:pt x="632936" y="54769"/>
                  </a:lnTo>
                  <a:lnTo>
                    <a:pt x="632936" y="54769"/>
                  </a:lnTo>
                  <a:lnTo>
                    <a:pt x="632936" y="54769"/>
                  </a:lnTo>
                  <a:close/>
                  <a:moveTo>
                    <a:pt x="1936909" y="54769"/>
                  </a:moveTo>
                  <a:cubicBezTo>
                    <a:pt x="1931194" y="60484"/>
                    <a:pt x="1927384" y="71914"/>
                    <a:pt x="1925479" y="79534"/>
                  </a:cubicBezTo>
                  <a:lnTo>
                    <a:pt x="1955959" y="79534"/>
                  </a:lnTo>
                  <a:lnTo>
                    <a:pt x="1936909" y="54769"/>
                  </a:lnTo>
                  <a:lnTo>
                    <a:pt x="1936909" y="54769"/>
                  </a:lnTo>
                  <a:lnTo>
                    <a:pt x="1936909" y="54769"/>
                  </a:lnTo>
                  <a:lnTo>
                    <a:pt x="1936909" y="54769"/>
                  </a:lnTo>
                  <a:close/>
                  <a:moveTo>
                    <a:pt x="341471" y="43339"/>
                  </a:moveTo>
                  <a:lnTo>
                    <a:pt x="330041" y="43339"/>
                  </a:lnTo>
                  <a:lnTo>
                    <a:pt x="330041" y="54769"/>
                  </a:lnTo>
                  <a:lnTo>
                    <a:pt x="341471" y="54769"/>
                  </a:lnTo>
                  <a:lnTo>
                    <a:pt x="341471" y="43339"/>
                  </a:lnTo>
                  <a:lnTo>
                    <a:pt x="341471" y="43339"/>
                  </a:lnTo>
                  <a:lnTo>
                    <a:pt x="341471" y="43339"/>
                  </a:lnTo>
                  <a:lnTo>
                    <a:pt x="341471" y="43339"/>
                  </a:lnTo>
                  <a:close/>
                  <a:moveTo>
                    <a:pt x="330041" y="17621"/>
                  </a:moveTo>
                  <a:lnTo>
                    <a:pt x="318611" y="17621"/>
                  </a:lnTo>
                  <a:lnTo>
                    <a:pt x="318611" y="23336"/>
                  </a:lnTo>
                  <a:cubicBezTo>
                    <a:pt x="328136" y="19526"/>
                    <a:pt x="322421" y="22384"/>
                    <a:pt x="330041" y="17621"/>
                  </a:cubicBezTo>
                  <a:lnTo>
                    <a:pt x="330041" y="17621"/>
                  </a:lnTo>
                  <a:lnTo>
                    <a:pt x="330041" y="17621"/>
                  </a:lnTo>
                  <a:lnTo>
                    <a:pt x="330041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26E87564-A427-4CC5-B431-85692A9ECDA2}"/>
                </a:ext>
              </a:extLst>
            </p:cNvPr>
            <p:cNvSpPr/>
            <p:nvPr/>
          </p:nvSpPr>
          <p:spPr>
            <a:xfrm>
              <a:off x="2550319" y="4469567"/>
              <a:ext cx="438150" cy="47625"/>
            </a:xfrm>
            <a:custGeom>
              <a:avLst/>
              <a:gdLst>
                <a:gd name="connsiteX0" fmla="*/ 438626 w 438150"/>
                <a:gd name="connsiteY0" fmla="*/ 39529 h 47625"/>
                <a:gd name="connsiteX1" fmla="*/ 340519 w 438150"/>
                <a:gd name="connsiteY1" fmla="*/ 26194 h 47625"/>
                <a:gd name="connsiteX2" fmla="*/ 340519 w 438150"/>
                <a:gd name="connsiteY2" fmla="*/ 7144 h 47625"/>
                <a:gd name="connsiteX3" fmla="*/ 315754 w 438150"/>
                <a:gd name="connsiteY3" fmla="*/ 7144 h 47625"/>
                <a:gd name="connsiteX4" fmla="*/ 304324 w 438150"/>
                <a:gd name="connsiteY4" fmla="*/ 26194 h 47625"/>
                <a:gd name="connsiteX5" fmla="*/ 18574 w 438150"/>
                <a:gd name="connsiteY5" fmla="*/ 20479 h 47625"/>
                <a:gd name="connsiteX6" fmla="*/ 7144 w 438150"/>
                <a:gd name="connsiteY6" fmla="*/ 41434 h 47625"/>
                <a:gd name="connsiteX7" fmla="*/ 144304 w 438150"/>
                <a:gd name="connsiteY7" fmla="*/ 41434 h 47625"/>
                <a:gd name="connsiteX8" fmla="*/ 144304 w 438150"/>
                <a:gd name="connsiteY8" fmla="*/ 39529 h 47625"/>
                <a:gd name="connsiteX9" fmla="*/ 187166 w 438150"/>
                <a:gd name="connsiteY9" fmla="*/ 20479 h 47625"/>
                <a:gd name="connsiteX10" fmla="*/ 187166 w 438150"/>
                <a:gd name="connsiteY10" fmla="*/ 26194 h 47625"/>
                <a:gd name="connsiteX11" fmla="*/ 177641 w 438150"/>
                <a:gd name="connsiteY11" fmla="*/ 30004 h 47625"/>
                <a:gd name="connsiteX12" fmla="*/ 173831 w 438150"/>
                <a:gd name="connsiteY12" fmla="*/ 39529 h 47625"/>
                <a:gd name="connsiteX13" fmla="*/ 183356 w 438150"/>
                <a:gd name="connsiteY13" fmla="*/ 41434 h 47625"/>
                <a:gd name="connsiteX14" fmla="*/ 211931 w 438150"/>
                <a:gd name="connsiteY14" fmla="*/ 41434 h 47625"/>
                <a:gd name="connsiteX15" fmla="*/ 210026 w 438150"/>
                <a:gd name="connsiteY15" fmla="*/ 39529 h 47625"/>
                <a:gd name="connsiteX16" fmla="*/ 271939 w 438150"/>
                <a:gd name="connsiteY16" fmla="*/ 28099 h 47625"/>
                <a:gd name="connsiteX17" fmla="*/ 352901 w 438150"/>
                <a:gd name="connsiteY17" fmla="*/ 33814 h 47625"/>
                <a:gd name="connsiteX18" fmla="*/ 373856 w 438150"/>
                <a:gd name="connsiteY18" fmla="*/ 41434 h 47625"/>
                <a:gd name="connsiteX19" fmla="*/ 438626 w 438150"/>
                <a:gd name="connsiteY19" fmla="*/ 39529 h 47625"/>
                <a:gd name="connsiteX20" fmla="*/ 438626 w 438150"/>
                <a:gd name="connsiteY20" fmla="*/ 39529 h 47625"/>
                <a:gd name="connsiteX21" fmla="*/ 438626 w 438150"/>
                <a:gd name="connsiteY21" fmla="*/ 39529 h 47625"/>
                <a:gd name="connsiteX22" fmla="*/ 438626 w 438150"/>
                <a:gd name="connsiteY22" fmla="*/ 3952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8150" h="47625">
                  <a:moveTo>
                    <a:pt x="438626" y="39529"/>
                  </a:moveTo>
                  <a:cubicBezTo>
                    <a:pt x="408146" y="30004"/>
                    <a:pt x="374809" y="22384"/>
                    <a:pt x="340519" y="26194"/>
                  </a:cubicBezTo>
                  <a:cubicBezTo>
                    <a:pt x="342424" y="10954"/>
                    <a:pt x="344329" y="22384"/>
                    <a:pt x="340519" y="7144"/>
                  </a:cubicBezTo>
                  <a:cubicBezTo>
                    <a:pt x="325279" y="9049"/>
                    <a:pt x="330994" y="10954"/>
                    <a:pt x="315754" y="7144"/>
                  </a:cubicBezTo>
                  <a:cubicBezTo>
                    <a:pt x="313849" y="30004"/>
                    <a:pt x="325279" y="20479"/>
                    <a:pt x="304324" y="26194"/>
                  </a:cubicBezTo>
                  <a:cubicBezTo>
                    <a:pt x="267176" y="-476"/>
                    <a:pt x="60484" y="10954"/>
                    <a:pt x="18574" y="20479"/>
                  </a:cubicBezTo>
                  <a:cubicBezTo>
                    <a:pt x="14764" y="26194"/>
                    <a:pt x="10954" y="33814"/>
                    <a:pt x="7144" y="41434"/>
                  </a:cubicBezTo>
                  <a:lnTo>
                    <a:pt x="144304" y="41434"/>
                  </a:lnTo>
                  <a:lnTo>
                    <a:pt x="144304" y="39529"/>
                  </a:lnTo>
                  <a:cubicBezTo>
                    <a:pt x="163354" y="33814"/>
                    <a:pt x="167164" y="26194"/>
                    <a:pt x="187166" y="20479"/>
                  </a:cubicBezTo>
                  <a:lnTo>
                    <a:pt x="187166" y="26194"/>
                  </a:lnTo>
                  <a:cubicBezTo>
                    <a:pt x="179546" y="30004"/>
                    <a:pt x="177641" y="30004"/>
                    <a:pt x="177641" y="30004"/>
                  </a:cubicBezTo>
                  <a:cubicBezTo>
                    <a:pt x="177641" y="30004"/>
                    <a:pt x="177641" y="31909"/>
                    <a:pt x="173831" y="39529"/>
                  </a:cubicBezTo>
                  <a:cubicBezTo>
                    <a:pt x="177641" y="39529"/>
                    <a:pt x="181451" y="41434"/>
                    <a:pt x="183356" y="41434"/>
                  </a:cubicBezTo>
                  <a:lnTo>
                    <a:pt x="211931" y="41434"/>
                  </a:lnTo>
                  <a:cubicBezTo>
                    <a:pt x="211931" y="41434"/>
                    <a:pt x="211931" y="39529"/>
                    <a:pt x="210026" y="39529"/>
                  </a:cubicBezTo>
                  <a:cubicBezTo>
                    <a:pt x="229076" y="31909"/>
                    <a:pt x="238601" y="28099"/>
                    <a:pt x="271939" y="28099"/>
                  </a:cubicBezTo>
                  <a:cubicBezTo>
                    <a:pt x="294799" y="41434"/>
                    <a:pt x="335756" y="30004"/>
                    <a:pt x="352901" y="33814"/>
                  </a:cubicBezTo>
                  <a:cubicBezTo>
                    <a:pt x="360521" y="35719"/>
                    <a:pt x="366236" y="37624"/>
                    <a:pt x="373856" y="41434"/>
                  </a:cubicBezTo>
                  <a:lnTo>
                    <a:pt x="438626" y="39529"/>
                  </a:lnTo>
                  <a:lnTo>
                    <a:pt x="438626" y="39529"/>
                  </a:lnTo>
                  <a:lnTo>
                    <a:pt x="438626" y="39529"/>
                  </a:lnTo>
                  <a:lnTo>
                    <a:pt x="438626" y="3952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BB70CF7A-EB8F-4E18-80FB-717E90CA17BE}"/>
                </a:ext>
              </a:extLst>
            </p:cNvPr>
            <p:cNvSpPr/>
            <p:nvPr/>
          </p:nvSpPr>
          <p:spPr>
            <a:xfrm>
              <a:off x="-7144" y="3522782"/>
              <a:ext cx="7372350" cy="3343275"/>
            </a:xfrm>
            <a:custGeom>
              <a:avLst/>
              <a:gdLst>
                <a:gd name="connsiteX0" fmla="*/ 7373779 w 7372350"/>
                <a:gd name="connsiteY0" fmla="*/ 3337084 h 3343275"/>
                <a:gd name="connsiteX1" fmla="*/ 7144 w 7372350"/>
                <a:gd name="connsiteY1" fmla="*/ 3337084 h 3343275"/>
                <a:gd name="connsiteX2" fmla="*/ 7144 w 7372350"/>
                <a:gd name="connsiteY2" fmla="*/ 7144 h 3343275"/>
                <a:gd name="connsiteX3" fmla="*/ 7373779 w 7372350"/>
                <a:gd name="connsiteY3" fmla="*/ 7144 h 3343275"/>
                <a:gd name="connsiteX4" fmla="*/ 7373779 w 7372350"/>
                <a:gd name="connsiteY4" fmla="*/ 3337084 h 3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50" h="3343275">
                  <a:moveTo>
                    <a:pt x="7373779" y="3337084"/>
                  </a:moveTo>
                  <a:lnTo>
                    <a:pt x="7144" y="3337084"/>
                  </a:lnTo>
                  <a:lnTo>
                    <a:pt x="7144" y="7144"/>
                  </a:lnTo>
                  <a:lnTo>
                    <a:pt x="7373779" y="7144"/>
                  </a:lnTo>
                  <a:lnTo>
                    <a:pt x="7373779" y="3337084"/>
                  </a:ln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A67CFFD8-5005-4F32-9E7A-648EFB4A33DB}"/>
                </a:ext>
              </a:extLst>
            </p:cNvPr>
            <p:cNvSpPr/>
            <p:nvPr/>
          </p:nvSpPr>
          <p:spPr>
            <a:xfrm>
              <a:off x="-7144" y="3522782"/>
              <a:ext cx="7372350" cy="3343275"/>
            </a:xfrm>
            <a:custGeom>
              <a:avLst/>
              <a:gdLst>
                <a:gd name="connsiteX0" fmla="*/ 7144 w 7372350"/>
                <a:gd name="connsiteY0" fmla="*/ 3337084 h 3343275"/>
                <a:gd name="connsiteX1" fmla="*/ 7373779 w 7372350"/>
                <a:gd name="connsiteY1" fmla="*/ 3337084 h 3343275"/>
                <a:gd name="connsiteX2" fmla="*/ 7373779 w 7372350"/>
                <a:gd name="connsiteY2" fmla="*/ 7144 h 3343275"/>
                <a:gd name="connsiteX3" fmla="*/ 7144 w 7372350"/>
                <a:gd name="connsiteY3" fmla="*/ 7144 h 3343275"/>
                <a:gd name="connsiteX4" fmla="*/ 7144 w 7372350"/>
                <a:gd name="connsiteY4" fmla="*/ 3337084 h 3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50" h="3343275">
                  <a:moveTo>
                    <a:pt x="7144" y="3337084"/>
                  </a:moveTo>
                  <a:lnTo>
                    <a:pt x="7373779" y="3337084"/>
                  </a:lnTo>
                  <a:lnTo>
                    <a:pt x="7373779" y="7144"/>
                  </a:lnTo>
                  <a:lnTo>
                    <a:pt x="7144" y="7144"/>
                  </a:lnTo>
                  <a:lnTo>
                    <a:pt x="7144" y="3337084"/>
                  </a:ln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2586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 userDrawn="1">
  <p:cSld name="节标题">
    <p:bg>
      <p:bgPr>
        <a:gradFill>
          <a:gsLst>
            <a:gs pos="0">
              <a:schemeClr val="accent6">
                <a:lumMod val="0"/>
                <a:lumOff val="100000"/>
              </a:schemeClr>
            </a:gs>
            <a:gs pos="79000">
              <a:schemeClr val="accent6">
                <a:lumMod val="0"/>
                <a:lumOff val="100000"/>
              </a:schemeClr>
            </a:gs>
            <a:gs pos="100000">
              <a:schemeClr val="accent6">
                <a:lumMod val="30000"/>
                <a:lumOff val="70000"/>
              </a:schemeClr>
            </a:gs>
          </a:gsLst>
          <a:path path="circle">
            <a:fillToRect l="50000" t="-80000" r="50000" b="18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标题 1"/>
          <p:cNvSpPr>
            <a:spLocks noGrp="1"/>
          </p:cNvSpPr>
          <p:nvPr userDrawn="1">
            <p:ph type="title"/>
          </p:nvPr>
        </p:nvSpPr>
        <p:spPr>
          <a:xfrm>
            <a:off x="5051115" y="1772027"/>
            <a:ext cx="5419185" cy="895350"/>
          </a:xfrm>
        </p:spPr>
        <p:txBody>
          <a:bodyPr anchor="b">
            <a:normAutofit/>
          </a:bodyPr>
          <a:lstStyle>
            <a:lvl1pPr algn="l">
              <a:defRPr sz="2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21" name="文本占位符 2"/>
          <p:cNvSpPr>
            <a:spLocks noGrp="1"/>
          </p:cNvSpPr>
          <p:nvPr userDrawn="1">
            <p:ph type="body" idx="1"/>
          </p:nvPr>
        </p:nvSpPr>
        <p:spPr>
          <a:xfrm>
            <a:off x="5052231" y="2667377"/>
            <a:ext cx="5419185" cy="1015623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1100">
                <a:solidFill>
                  <a:schemeClr val="tx1"/>
                </a:solidFill>
              </a:defRPr>
            </a:lvl1pPr>
            <a:lvl2pPr marL="4571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  <p:pic>
        <p:nvPicPr>
          <p:cNvPr id="109" name="图形 108">
            <a:extLst>
              <a:ext uri="{FF2B5EF4-FFF2-40B4-BE49-F238E27FC236}">
                <a16:creationId xmlns="" xmlns:a16="http://schemas.microsoft.com/office/drawing/2014/main" id="{650C488F-C1C6-43F0-A1B6-3BCF88D2A1C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l="11439" r="30840" b="72626"/>
          <a:stretch/>
        </p:blipFill>
        <p:spPr>
          <a:xfrm>
            <a:off x="-82551" y="4025900"/>
            <a:ext cx="12433301" cy="283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3334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="" xmlns:a16="http://schemas.microsoft.com/office/drawing/2014/main" id="{9888B6D7-9D3F-49D7-BACE-73A9D1149A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2019/7/31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="" xmlns:a16="http://schemas.microsoft.com/office/drawing/2014/main" id="{7AC997A4-1DD8-4731-B9FD-42398A20FF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="" xmlns:a16="http://schemas.microsoft.com/office/drawing/2014/main" id="{DBA9825E-1876-42AD-ABCF-E0E100F3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="" xmlns:a16="http://schemas.microsoft.com/office/drawing/2014/main" id="{D124F9DB-C87A-423F-9657-38C7A290143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8" name="内容占位符 7">
            <a:extLst>
              <a:ext uri="{FF2B5EF4-FFF2-40B4-BE49-F238E27FC236}">
                <a16:creationId xmlns="" xmlns:a16="http://schemas.microsoft.com/office/drawing/2014/main" id="{2070191C-4093-409C-8FD5-7369A79637A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69925" y="1130299"/>
            <a:ext cx="10850563" cy="50069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77593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userDrawn="1">
  <p:cSld name="仅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21C7A1C-3684-4AAF-A408-C63B6CB641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8986EA5F-D77D-4318-90E9-C04AA8ADC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2019/7/31</a:t>
            </a:fld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00832621-D9D9-445E-BFF9-F8348FA1E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8371151B-F790-4A9F-962F-B8718A956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4176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77286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末尾幻灯片">
    <p:bg>
      <p:bgPr>
        <a:gradFill>
          <a:gsLst>
            <a:gs pos="0">
              <a:schemeClr val="accent6">
                <a:lumMod val="0"/>
                <a:lumOff val="100000"/>
              </a:schemeClr>
            </a:gs>
            <a:gs pos="74000">
              <a:schemeClr val="accent6">
                <a:lumMod val="0"/>
                <a:lumOff val="100000"/>
              </a:schemeClr>
            </a:gs>
            <a:gs pos="100000">
              <a:schemeClr val="accent6">
                <a:lumMod val="30000"/>
                <a:lumOff val="70000"/>
              </a:schemeClr>
            </a:gs>
          </a:gsLst>
          <a:path path="circle">
            <a:fillToRect l="50000" t="-80000" r="50000" b="18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35E63CFB-8A86-4AD4-BA7B-B7F6AC39B3C1}"/>
              </a:ext>
            </a:extLst>
          </p:cNvPr>
          <p:cNvGrpSpPr/>
          <p:nvPr userDrawn="1"/>
        </p:nvGrpSpPr>
        <p:grpSpPr>
          <a:xfrm flipH="1">
            <a:off x="475" y="1371600"/>
            <a:ext cx="12196967" cy="5557096"/>
            <a:chOff x="-7144" y="3522782"/>
            <a:chExt cx="7381875" cy="3363278"/>
          </a:xfrm>
        </p:grpSpPr>
        <p:sp>
          <p:nvSpPr>
            <p:cNvPr id="8" name="任意多边形: 形状 7">
              <a:extLst>
                <a:ext uri="{FF2B5EF4-FFF2-40B4-BE49-F238E27FC236}">
                  <a16:creationId xmlns="" xmlns:a16="http://schemas.microsoft.com/office/drawing/2014/main" id="{682F1152-E115-47B5-B988-B34CB0EEB399}"/>
                </a:ext>
              </a:extLst>
            </p:cNvPr>
            <p:cNvSpPr/>
            <p:nvPr/>
          </p:nvSpPr>
          <p:spPr>
            <a:xfrm>
              <a:off x="5223986" y="6579355"/>
              <a:ext cx="2057400" cy="219075"/>
            </a:xfrm>
            <a:custGeom>
              <a:avLst/>
              <a:gdLst>
                <a:gd name="connsiteX0" fmla="*/ 1412081 w 2057400"/>
                <a:gd name="connsiteY0" fmla="*/ 7144 h 219075"/>
                <a:gd name="connsiteX1" fmla="*/ 1412081 w 2057400"/>
                <a:gd name="connsiteY1" fmla="*/ 24289 h 219075"/>
                <a:gd name="connsiteX2" fmla="*/ 1132046 w 2057400"/>
                <a:gd name="connsiteY2" fmla="*/ 110966 h 219075"/>
                <a:gd name="connsiteX3" fmla="*/ 1019651 w 2057400"/>
                <a:gd name="connsiteY3" fmla="*/ 135731 h 219075"/>
                <a:gd name="connsiteX4" fmla="*/ 1000601 w 2057400"/>
                <a:gd name="connsiteY4" fmla="*/ 93821 h 219075"/>
                <a:gd name="connsiteX5" fmla="*/ 994886 w 2057400"/>
                <a:gd name="connsiteY5" fmla="*/ 135731 h 219075"/>
                <a:gd name="connsiteX6" fmla="*/ 989171 w 2057400"/>
                <a:gd name="connsiteY6" fmla="*/ 135731 h 219075"/>
                <a:gd name="connsiteX7" fmla="*/ 989171 w 2057400"/>
                <a:gd name="connsiteY7" fmla="*/ 79534 h 219075"/>
                <a:gd name="connsiteX8" fmla="*/ 994886 w 2057400"/>
                <a:gd name="connsiteY8" fmla="*/ 73819 h 219075"/>
                <a:gd name="connsiteX9" fmla="*/ 1112996 w 2057400"/>
                <a:gd name="connsiteY9" fmla="*/ 37624 h 219075"/>
                <a:gd name="connsiteX10" fmla="*/ 1282541 w 2057400"/>
                <a:gd name="connsiteY10" fmla="*/ 7144 h 219075"/>
                <a:gd name="connsiteX11" fmla="*/ 158591 w 2057400"/>
                <a:gd name="connsiteY11" fmla="*/ 7144 h 219075"/>
                <a:gd name="connsiteX12" fmla="*/ 170021 w 2057400"/>
                <a:gd name="connsiteY12" fmla="*/ 43339 h 219075"/>
                <a:gd name="connsiteX13" fmla="*/ 132874 w 2057400"/>
                <a:gd name="connsiteY13" fmla="*/ 99536 h 219075"/>
                <a:gd name="connsiteX14" fmla="*/ 7144 w 2057400"/>
                <a:gd name="connsiteY14" fmla="*/ 214789 h 219075"/>
                <a:gd name="connsiteX15" fmla="*/ 1741646 w 2057400"/>
                <a:gd name="connsiteY15" fmla="*/ 214789 h 219075"/>
                <a:gd name="connsiteX16" fmla="*/ 1878806 w 2057400"/>
                <a:gd name="connsiteY16" fmla="*/ 124301 h 219075"/>
                <a:gd name="connsiteX17" fmla="*/ 2040731 w 2057400"/>
                <a:gd name="connsiteY17" fmla="*/ 37624 h 219075"/>
                <a:gd name="connsiteX18" fmla="*/ 2054066 w 2057400"/>
                <a:gd name="connsiteY18" fmla="*/ 7144 h 219075"/>
                <a:gd name="connsiteX19" fmla="*/ 1412081 w 2057400"/>
                <a:gd name="connsiteY19" fmla="*/ 7144 h 219075"/>
                <a:gd name="connsiteX20" fmla="*/ 1412081 w 2057400"/>
                <a:gd name="connsiteY20" fmla="*/ 7144 h 219075"/>
                <a:gd name="connsiteX21" fmla="*/ 1412081 w 2057400"/>
                <a:gd name="connsiteY21" fmla="*/ 7144 h 219075"/>
                <a:gd name="connsiteX22" fmla="*/ 1412081 w 2057400"/>
                <a:gd name="connsiteY22" fmla="*/ 7144 h 219075"/>
                <a:gd name="connsiteX23" fmla="*/ 388144 w 2057400"/>
                <a:gd name="connsiteY23" fmla="*/ 105251 h 219075"/>
                <a:gd name="connsiteX24" fmla="*/ 388144 w 2057400"/>
                <a:gd name="connsiteY24" fmla="*/ 130016 h 219075"/>
                <a:gd name="connsiteX25" fmla="*/ 363378 w 2057400"/>
                <a:gd name="connsiteY25" fmla="*/ 130016 h 219075"/>
                <a:gd name="connsiteX26" fmla="*/ 357664 w 2057400"/>
                <a:gd name="connsiteY26" fmla="*/ 118586 h 219075"/>
                <a:gd name="connsiteX27" fmla="*/ 369094 w 2057400"/>
                <a:gd name="connsiteY27" fmla="*/ 107156 h 219075"/>
                <a:gd name="connsiteX28" fmla="*/ 388144 w 2057400"/>
                <a:gd name="connsiteY28" fmla="*/ 107156 h 219075"/>
                <a:gd name="connsiteX29" fmla="*/ 388144 w 2057400"/>
                <a:gd name="connsiteY29" fmla="*/ 105251 h 219075"/>
                <a:gd name="connsiteX30" fmla="*/ 388144 w 2057400"/>
                <a:gd name="connsiteY30" fmla="*/ 105251 h 219075"/>
                <a:gd name="connsiteX31" fmla="*/ 388144 w 2057400"/>
                <a:gd name="connsiteY31" fmla="*/ 105251 h 219075"/>
                <a:gd name="connsiteX32" fmla="*/ 549116 w 2057400"/>
                <a:gd name="connsiteY32" fmla="*/ 99536 h 219075"/>
                <a:gd name="connsiteX33" fmla="*/ 549116 w 2057400"/>
                <a:gd name="connsiteY33" fmla="*/ 110966 h 219075"/>
                <a:gd name="connsiteX34" fmla="*/ 543401 w 2057400"/>
                <a:gd name="connsiteY34" fmla="*/ 110966 h 219075"/>
                <a:gd name="connsiteX35" fmla="*/ 543401 w 2057400"/>
                <a:gd name="connsiteY35" fmla="*/ 99536 h 219075"/>
                <a:gd name="connsiteX36" fmla="*/ 549116 w 2057400"/>
                <a:gd name="connsiteY36" fmla="*/ 99536 h 219075"/>
                <a:gd name="connsiteX37" fmla="*/ 549116 w 2057400"/>
                <a:gd name="connsiteY37" fmla="*/ 99536 h 219075"/>
                <a:gd name="connsiteX38" fmla="*/ 549116 w 2057400"/>
                <a:gd name="connsiteY38" fmla="*/ 99536 h 219075"/>
                <a:gd name="connsiteX39" fmla="*/ 549116 w 2057400"/>
                <a:gd name="connsiteY39" fmla="*/ 99536 h 219075"/>
                <a:gd name="connsiteX40" fmla="*/ 803434 w 2057400"/>
                <a:gd name="connsiteY40" fmla="*/ 80486 h 219075"/>
                <a:gd name="connsiteX41" fmla="*/ 784384 w 2057400"/>
                <a:gd name="connsiteY41" fmla="*/ 91916 h 219075"/>
                <a:gd name="connsiteX42" fmla="*/ 784384 w 2057400"/>
                <a:gd name="connsiteY42" fmla="*/ 86201 h 219075"/>
                <a:gd name="connsiteX43" fmla="*/ 803434 w 2057400"/>
                <a:gd name="connsiteY43" fmla="*/ 80486 h 219075"/>
                <a:gd name="connsiteX44" fmla="*/ 803434 w 2057400"/>
                <a:gd name="connsiteY44" fmla="*/ 80486 h 219075"/>
                <a:gd name="connsiteX45" fmla="*/ 803434 w 2057400"/>
                <a:gd name="connsiteY45" fmla="*/ 80486 h 219075"/>
                <a:gd name="connsiteX46" fmla="*/ 803434 w 2057400"/>
                <a:gd name="connsiteY46" fmla="*/ 80486 h 219075"/>
                <a:gd name="connsiteX47" fmla="*/ 1114901 w 2057400"/>
                <a:gd name="connsiteY47" fmla="*/ 74771 h 219075"/>
                <a:gd name="connsiteX48" fmla="*/ 1028224 w 2057400"/>
                <a:gd name="connsiteY48" fmla="*/ 110966 h 219075"/>
                <a:gd name="connsiteX49" fmla="*/ 1033939 w 2057400"/>
                <a:gd name="connsiteY49" fmla="*/ 116681 h 219075"/>
                <a:gd name="connsiteX50" fmla="*/ 1114901 w 2057400"/>
                <a:gd name="connsiteY50" fmla="*/ 74771 h 219075"/>
                <a:gd name="connsiteX51" fmla="*/ 1114901 w 2057400"/>
                <a:gd name="connsiteY51" fmla="*/ 74771 h 219075"/>
                <a:gd name="connsiteX52" fmla="*/ 1114901 w 2057400"/>
                <a:gd name="connsiteY52" fmla="*/ 74771 h 219075"/>
                <a:gd name="connsiteX53" fmla="*/ 1114901 w 2057400"/>
                <a:gd name="connsiteY53" fmla="*/ 74771 h 219075"/>
                <a:gd name="connsiteX54" fmla="*/ 1145381 w 2057400"/>
                <a:gd name="connsiteY54" fmla="*/ 69056 h 219075"/>
                <a:gd name="connsiteX55" fmla="*/ 1126331 w 2057400"/>
                <a:gd name="connsiteY55" fmla="*/ 74771 h 219075"/>
                <a:gd name="connsiteX56" fmla="*/ 1126331 w 2057400"/>
                <a:gd name="connsiteY56" fmla="*/ 80486 h 219075"/>
                <a:gd name="connsiteX57" fmla="*/ 1145381 w 2057400"/>
                <a:gd name="connsiteY57" fmla="*/ 80486 h 219075"/>
                <a:gd name="connsiteX58" fmla="*/ 1145381 w 2057400"/>
                <a:gd name="connsiteY58" fmla="*/ 69056 h 219075"/>
                <a:gd name="connsiteX59" fmla="*/ 1145381 w 2057400"/>
                <a:gd name="connsiteY59" fmla="*/ 69056 h 219075"/>
                <a:gd name="connsiteX60" fmla="*/ 1145381 w 2057400"/>
                <a:gd name="connsiteY60" fmla="*/ 69056 h 219075"/>
                <a:gd name="connsiteX61" fmla="*/ 1145381 w 2057400"/>
                <a:gd name="connsiteY61" fmla="*/ 69056 h 219075"/>
                <a:gd name="connsiteX62" fmla="*/ 1171099 w 2057400"/>
                <a:gd name="connsiteY62" fmla="*/ 63341 h 219075"/>
                <a:gd name="connsiteX63" fmla="*/ 1152049 w 2057400"/>
                <a:gd name="connsiteY63" fmla="*/ 69056 h 219075"/>
                <a:gd name="connsiteX64" fmla="*/ 1152049 w 2057400"/>
                <a:gd name="connsiteY64" fmla="*/ 80486 h 219075"/>
                <a:gd name="connsiteX65" fmla="*/ 1163478 w 2057400"/>
                <a:gd name="connsiteY65" fmla="*/ 80486 h 219075"/>
                <a:gd name="connsiteX66" fmla="*/ 1163478 w 2057400"/>
                <a:gd name="connsiteY66" fmla="*/ 74771 h 219075"/>
                <a:gd name="connsiteX67" fmla="*/ 1171099 w 2057400"/>
                <a:gd name="connsiteY67" fmla="*/ 63341 h 219075"/>
                <a:gd name="connsiteX68" fmla="*/ 1171099 w 2057400"/>
                <a:gd name="connsiteY68" fmla="*/ 63341 h 219075"/>
                <a:gd name="connsiteX69" fmla="*/ 1171099 w 2057400"/>
                <a:gd name="connsiteY69" fmla="*/ 63341 h 219075"/>
                <a:gd name="connsiteX70" fmla="*/ 1171099 w 2057400"/>
                <a:gd name="connsiteY70" fmla="*/ 63341 h 219075"/>
                <a:gd name="connsiteX71" fmla="*/ 1193959 w 2057400"/>
                <a:gd name="connsiteY71" fmla="*/ 55721 h 219075"/>
                <a:gd name="connsiteX72" fmla="*/ 1188244 w 2057400"/>
                <a:gd name="connsiteY72" fmla="*/ 74771 h 219075"/>
                <a:gd name="connsiteX73" fmla="*/ 1193959 w 2057400"/>
                <a:gd name="connsiteY73" fmla="*/ 55721 h 219075"/>
                <a:gd name="connsiteX74" fmla="*/ 1193959 w 2057400"/>
                <a:gd name="connsiteY74" fmla="*/ 55721 h 219075"/>
                <a:gd name="connsiteX75" fmla="*/ 1193959 w 2057400"/>
                <a:gd name="connsiteY75" fmla="*/ 55721 h 219075"/>
                <a:gd name="connsiteX76" fmla="*/ 1193959 w 2057400"/>
                <a:gd name="connsiteY76" fmla="*/ 55721 h 219075"/>
                <a:gd name="connsiteX77" fmla="*/ 531019 w 2057400"/>
                <a:gd name="connsiteY77" fmla="*/ 50006 h 219075"/>
                <a:gd name="connsiteX78" fmla="*/ 519589 w 2057400"/>
                <a:gd name="connsiteY78" fmla="*/ 55721 h 219075"/>
                <a:gd name="connsiteX79" fmla="*/ 531019 w 2057400"/>
                <a:gd name="connsiteY79" fmla="*/ 50006 h 219075"/>
                <a:gd name="connsiteX80" fmla="*/ 531019 w 2057400"/>
                <a:gd name="connsiteY80" fmla="*/ 50006 h 219075"/>
                <a:gd name="connsiteX81" fmla="*/ 531019 w 2057400"/>
                <a:gd name="connsiteY81" fmla="*/ 50006 h 219075"/>
                <a:gd name="connsiteX82" fmla="*/ 531019 w 2057400"/>
                <a:gd name="connsiteY82" fmla="*/ 50006 h 219075"/>
                <a:gd name="connsiteX83" fmla="*/ 1280636 w 2057400"/>
                <a:gd name="connsiteY83" fmla="*/ 37624 h 219075"/>
                <a:gd name="connsiteX84" fmla="*/ 1269206 w 2057400"/>
                <a:gd name="connsiteY84" fmla="*/ 37624 h 219075"/>
                <a:gd name="connsiteX85" fmla="*/ 1269206 w 2057400"/>
                <a:gd name="connsiteY85" fmla="*/ 43339 h 219075"/>
                <a:gd name="connsiteX86" fmla="*/ 1280636 w 2057400"/>
                <a:gd name="connsiteY86" fmla="*/ 37624 h 219075"/>
                <a:gd name="connsiteX87" fmla="*/ 1280636 w 2057400"/>
                <a:gd name="connsiteY87" fmla="*/ 37624 h 219075"/>
                <a:gd name="connsiteX88" fmla="*/ 1280636 w 2057400"/>
                <a:gd name="connsiteY88" fmla="*/ 37624 h 219075"/>
                <a:gd name="connsiteX89" fmla="*/ 1280636 w 2057400"/>
                <a:gd name="connsiteY89" fmla="*/ 37624 h 219075"/>
                <a:gd name="connsiteX90" fmla="*/ 859631 w 2057400"/>
                <a:gd name="connsiteY90" fmla="*/ 43339 h 219075"/>
                <a:gd name="connsiteX91" fmla="*/ 871061 w 2057400"/>
                <a:gd name="connsiteY91" fmla="*/ 24289 h 219075"/>
                <a:gd name="connsiteX92" fmla="*/ 876776 w 2057400"/>
                <a:gd name="connsiteY92" fmla="*/ 43339 h 219075"/>
                <a:gd name="connsiteX93" fmla="*/ 859631 w 2057400"/>
                <a:gd name="connsiteY93" fmla="*/ 43339 h 219075"/>
                <a:gd name="connsiteX94" fmla="*/ 859631 w 2057400"/>
                <a:gd name="connsiteY94" fmla="*/ 43339 h 219075"/>
                <a:gd name="connsiteX95" fmla="*/ 859631 w 2057400"/>
                <a:gd name="connsiteY95" fmla="*/ 43339 h 219075"/>
                <a:gd name="connsiteX96" fmla="*/ 859631 w 2057400"/>
                <a:gd name="connsiteY96" fmla="*/ 43339 h 219075"/>
                <a:gd name="connsiteX97" fmla="*/ 1313974 w 2057400"/>
                <a:gd name="connsiteY97" fmla="*/ 24289 h 219075"/>
                <a:gd name="connsiteX98" fmla="*/ 1302544 w 2057400"/>
                <a:gd name="connsiteY98" fmla="*/ 24289 h 219075"/>
                <a:gd name="connsiteX99" fmla="*/ 1302544 w 2057400"/>
                <a:gd name="connsiteY99" fmla="*/ 35719 h 219075"/>
                <a:gd name="connsiteX100" fmla="*/ 1313974 w 2057400"/>
                <a:gd name="connsiteY100" fmla="*/ 35719 h 219075"/>
                <a:gd name="connsiteX101" fmla="*/ 1313974 w 2057400"/>
                <a:gd name="connsiteY101" fmla="*/ 24289 h 219075"/>
                <a:gd name="connsiteX102" fmla="*/ 1313974 w 2057400"/>
                <a:gd name="connsiteY102" fmla="*/ 24289 h 219075"/>
                <a:gd name="connsiteX103" fmla="*/ 1313974 w 2057400"/>
                <a:gd name="connsiteY103" fmla="*/ 24289 h 219075"/>
                <a:gd name="connsiteX104" fmla="*/ 1313974 w 2057400"/>
                <a:gd name="connsiteY104" fmla="*/ 24289 h 219075"/>
                <a:gd name="connsiteX105" fmla="*/ 1704499 w 2057400"/>
                <a:gd name="connsiteY105" fmla="*/ 24289 h 219075"/>
                <a:gd name="connsiteX106" fmla="*/ 1704499 w 2057400"/>
                <a:gd name="connsiteY106" fmla="*/ 43339 h 219075"/>
                <a:gd name="connsiteX107" fmla="*/ 1704499 w 2057400"/>
                <a:gd name="connsiteY107" fmla="*/ 49054 h 219075"/>
                <a:gd name="connsiteX108" fmla="*/ 1693069 w 2057400"/>
                <a:gd name="connsiteY108" fmla="*/ 43339 h 219075"/>
                <a:gd name="connsiteX109" fmla="*/ 1687353 w 2057400"/>
                <a:gd name="connsiteY109" fmla="*/ 31909 h 219075"/>
                <a:gd name="connsiteX110" fmla="*/ 1704499 w 2057400"/>
                <a:gd name="connsiteY110" fmla="*/ 24289 h 219075"/>
                <a:gd name="connsiteX111" fmla="*/ 1704499 w 2057400"/>
                <a:gd name="connsiteY111" fmla="*/ 24289 h 219075"/>
                <a:gd name="connsiteX112" fmla="*/ 1704499 w 2057400"/>
                <a:gd name="connsiteY112" fmla="*/ 24289 h 219075"/>
                <a:gd name="connsiteX113" fmla="*/ 1704499 w 2057400"/>
                <a:gd name="connsiteY113" fmla="*/ 24289 h 219075"/>
                <a:gd name="connsiteX114" fmla="*/ 784384 w 2057400"/>
                <a:gd name="connsiteY114" fmla="*/ 18574 h 219075"/>
                <a:gd name="connsiteX115" fmla="*/ 784384 w 2057400"/>
                <a:gd name="connsiteY115" fmla="*/ 37624 h 219075"/>
                <a:gd name="connsiteX116" fmla="*/ 765334 w 2057400"/>
                <a:gd name="connsiteY116" fmla="*/ 43339 h 219075"/>
                <a:gd name="connsiteX117" fmla="*/ 759619 w 2057400"/>
                <a:gd name="connsiteY117" fmla="*/ 24289 h 219075"/>
                <a:gd name="connsiteX118" fmla="*/ 765334 w 2057400"/>
                <a:gd name="connsiteY118" fmla="*/ 18574 h 219075"/>
                <a:gd name="connsiteX119" fmla="*/ 784384 w 2057400"/>
                <a:gd name="connsiteY119" fmla="*/ 18574 h 219075"/>
                <a:gd name="connsiteX120" fmla="*/ 784384 w 2057400"/>
                <a:gd name="connsiteY120" fmla="*/ 18574 h 219075"/>
                <a:gd name="connsiteX121" fmla="*/ 784384 w 2057400"/>
                <a:gd name="connsiteY121" fmla="*/ 18574 h 219075"/>
                <a:gd name="connsiteX122" fmla="*/ 784384 w 2057400"/>
                <a:gd name="connsiteY122" fmla="*/ 18574 h 219075"/>
                <a:gd name="connsiteX123" fmla="*/ 1350169 w 2057400"/>
                <a:gd name="connsiteY123" fmla="*/ 18574 h 219075"/>
                <a:gd name="connsiteX124" fmla="*/ 1338739 w 2057400"/>
                <a:gd name="connsiteY124" fmla="*/ 18574 h 219075"/>
                <a:gd name="connsiteX125" fmla="*/ 1338739 w 2057400"/>
                <a:gd name="connsiteY125" fmla="*/ 24289 h 219075"/>
                <a:gd name="connsiteX126" fmla="*/ 1350169 w 2057400"/>
                <a:gd name="connsiteY126" fmla="*/ 18574 h 219075"/>
                <a:gd name="connsiteX127" fmla="*/ 1350169 w 2057400"/>
                <a:gd name="connsiteY127" fmla="*/ 18574 h 219075"/>
                <a:gd name="connsiteX128" fmla="*/ 1350169 w 2057400"/>
                <a:gd name="connsiteY128" fmla="*/ 18574 h 219075"/>
                <a:gd name="connsiteX129" fmla="*/ 1350169 w 2057400"/>
                <a:gd name="connsiteY129" fmla="*/ 1857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2057400" h="219075">
                  <a:moveTo>
                    <a:pt x="1412081" y="7144"/>
                  </a:moveTo>
                  <a:cubicBezTo>
                    <a:pt x="1412081" y="12859"/>
                    <a:pt x="1412081" y="18574"/>
                    <a:pt x="1412081" y="24289"/>
                  </a:cubicBezTo>
                  <a:cubicBezTo>
                    <a:pt x="1325403" y="62389"/>
                    <a:pt x="1226344" y="78581"/>
                    <a:pt x="1132046" y="110966"/>
                  </a:cubicBezTo>
                  <a:cubicBezTo>
                    <a:pt x="1105376" y="120491"/>
                    <a:pt x="1043464" y="145256"/>
                    <a:pt x="1019651" y="135731"/>
                  </a:cubicBezTo>
                  <a:cubicBezTo>
                    <a:pt x="1010126" y="120491"/>
                    <a:pt x="1017746" y="103346"/>
                    <a:pt x="1000601" y="93821"/>
                  </a:cubicBezTo>
                  <a:cubicBezTo>
                    <a:pt x="1000601" y="112871"/>
                    <a:pt x="998696" y="124301"/>
                    <a:pt x="994886" y="135731"/>
                  </a:cubicBezTo>
                  <a:lnTo>
                    <a:pt x="989171" y="135731"/>
                  </a:lnTo>
                  <a:lnTo>
                    <a:pt x="989171" y="79534"/>
                  </a:lnTo>
                  <a:cubicBezTo>
                    <a:pt x="992981" y="77629"/>
                    <a:pt x="992981" y="77629"/>
                    <a:pt x="994886" y="73819"/>
                  </a:cubicBezTo>
                  <a:cubicBezTo>
                    <a:pt x="1030128" y="87154"/>
                    <a:pt x="1070134" y="49054"/>
                    <a:pt x="1112996" y="37624"/>
                  </a:cubicBezTo>
                  <a:cubicBezTo>
                    <a:pt x="1171099" y="20479"/>
                    <a:pt x="1227296" y="16669"/>
                    <a:pt x="1282541" y="7144"/>
                  </a:cubicBezTo>
                  <a:lnTo>
                    <a:pt x="158591" y="7144"/>
                  </a:lnTo>
                  <a:cubicBezTo>
                    <a:pt x="164306" y="16669"/>
                    <a:pt x="168116" y="28099"/>
                    <a:pt x="170021" y="43339"/>
                  </a:cubicBezTo>
                  <a:cubicBezTo>
                    <a:pt x="150971" y="58579"/>
                    <a:pt x="149066" y="77629"/>
                    <a:pt x="132874" y="99536"/>
                  </a:cubicBezTo>
                  <a:cubicBezTo>
                    <a:pt x="102394" y="141446"/>
                    <a:pt x="32861" y="165259"/>
                    <a:pt x="7144" y="214789"/>
                  </a:cubicBezTo>
                  <a:lnTo>
                    <a:pt x="1741646" y="214789"/>
                  </a:lnTo>
                  <a:cubicBezTo>
                    <a:pt x="1794034" y="186214"/>
                    <a:pt x="1835944" y="149066"/>
                    <a:pt x="1878806" y="124301"/>
                  </a:cubicBezTo>
                  <a:cubicBezTo>
                    <a:pt x="1925478" y="95726"/>
                    <a:pt x="2014061" y="70009"/>
                    <a:pt x="2040731" y="37624"/>
                  </a:cubicBezTo>
                  <a:cubicBezTo>
                    <a:pt x="2044541" y="30004"/>
                    <a:pt x="2050256" y="18574"/>
                    <a:pt x="2054066" y="7144"/>
                  </a:cubicBezTo>
                  <a:lnTo>
                    <a:pt x="1412081" y="7144"/>
                  </a:lnTo>
                  <a:lnTo>
                    <a:pt x="1412081" y="7144"/>
                  </a:lnTo>
                  <a:lnTo>
                    <a:pt x="1412081" y="7144"/>
                  </a:lnTo>
                  <a:lnTo>
                    <a:pt x="1412081" y="7144"/>
                  </a:lnTo>
                  <a:close/>
                  <a:moveTo>
                    <a:pt x="388144" y="105251"/>
                  </a:moveTo>
                  <a:lnTo>
                    <a:pt x="388144" y="130016"/>
                  </a:lnTo>
                  <a:lnTo>
                    <a:pt x="363378" y="130016"/>
                  </a:lnTo>
                  <a:lnTo>
                    <a:pt x="357664" y="118586"/>
                  </a:lnTo>
                  <a:cubicBezTo>
                    <a:pt x="365284" y="112871"/>
                    <a:pt x="365284" y="112871"/>
                    <a:pt x="369094" y="107156"/>
                  </a:cubicBezTo>
                  <a:lnTo>
                    <a:pt x="388144" y="107156"/>
                  </a:lnTo>
                  <a:lnTo>
                    <a:pt x="388144" y="105251"/>
                  </a:lnTo>
                  <a:lnTo>
                    <a:pt x="388144" y="105251"/>
                  </a:lnTo>
                  <a:lnTo>
                    <a:pt x="388144" y="105251"/>
                  </a:lnTo>
                  <a:close/>
                  <a:moveTo>
                    <a:pt x="549116" y="99536"/>
                  </a:moveTo>
                  <a:lnTo>
                    <a:pt x="549116" y="110966"/>
                  </a:lnTo>
                  <a:lnTo>
                    <a:pt x="543401" y="110966"/>
                  </a:lnTo>
                  <a:lnTo>
                    <a:pt x="543401" y="99536"/>
                  </a:lnTo>
                  <a:lnTo>
                    <a:pt x="549116" y="99536"/>
                  </a:lnTo>
                  <a:lnTo>
                    <a:pt x="549116" y="99536"/>
                  </a:lnTo>
                  <a:lnTo>
                    <a:pt x="549116" y="99536"/>
                  </a:lnTo>
                  <a:lnTo>
                    <a:pt x="549116" y="99536"/>
                  </a:lnTo>
                  <a:close/>
                  <a:moveTo>
                    <a:pt x="803434" y="80486"/>
                  </a:moveTo>
                  <a:cubicBezTo>
                    <a:pt x="795814" y="90011"/>
                    <a:pt x="799624" y="88106"/>
                    <a:pt x="784384" y="91916"/>
                  </a:cubicBezTo>
                  <a:lnTo>
                    <a:pt x="784384" y="86201"/>
                  </a:lnTo>
                  <a:lnTo>
                    <a:pt x="803434" y="80486"/>
                  </a:lnTo>
                  <a:lnTo>
                    <a:pt x="803434" y="80486"/>
                  </a:lnTo>
                  <a:lnTo>
                    <a:pt x="803434" y="80486"/>
                  </a:lnTo>
                  <a:lnTo>
                    <a:pt x="803434" y="80486"/>
                  </a:lnTo>
                  <a:close/>
                  <a:moveTo>
                    <a:pt x="1114901" y="74771"/>
                  </a:moveTo>
                  <a:cubicBezTo>
                    <a:pt x="1084421" y="80486"/>
                    <a:pt x="1039653" y="86201"/>
                    <a:pt x="1028224" y="110966"/>
                  </a:cubicBezTo>
                  <a:cubicBezTo>
                    <a:pt x="1032034" y="112871"/>
                    <a:pt x="1032034" y="112871"/>
                    <a:pt x="1033939" y="116681"/>
                  </a:cubicBezTo>
                  <a:cubicBezTo>
                    <a:pt x="1068228" y="107156"/>
                    <a:pt x="1112996" y="99536"/>
                    <a:pt x="1114901" y="74771"/>
                  </a:cubicBezTo>
                  <a:lnTo>
                    <a:pt x="1114901" y="74771"/>
                  </a:lnTo>
                  <a:lnTo>
                    <a:pt x="1114901" y="74771"/>
                  </a:lnTo>
                  <a:lnTo>
                    <a:pt x="1114901" y="74771"/>
                  </a:lnTo>
                  <a:close/>
                  <a:moveTo>
                    <a:pt x="1145381" y="69056"/>
                  </a:moveTo>
                  <a:lnTo>
                    <a:pt x="1126331" y="74771"/>
                  </a:lnTo>
                  <a:lnTo>
                    <a:pt x="1126331" y="80486"/>
                  </a:lnTo>
                  <a:lnTo>
                    <a:pt x="1145381" y="80486"/>
                  </a:lnTo>
                  <a:lnTo>
                    <a:pt x="1145381" y="69056"/>
                  </a:lnTo>
                  <a:lnTo>
                    <a:pt x="1145381" y="69056"/>
                  </a:lnTo>
                  <a:lnTo>
                    <a:pt x="1145381" y="69056"/>
                  </a:lnTo>
                  <a:lnTo>
                    <a:pt x="1145381" y="69056"/>
                  </a:lnTo>
                  <a:close/>
                  <a:moveTo>
                    <a:pt x="1171099" y="63341"/>
                  </a:moveTo>
                  <a:lnTo>
                    <a:pt x="1152049" y="69056"/>
                  </a:lnTo>
                  <a:lnTo>
                    <a:pt x="1152049" y="80486"/>
                  </a:lnTo>
                  <a:lnTo>
                    <a:pt x="1163478" y="80486"/>
                  </a:lnTo>
                  <a:lnTo>
                    <a:pt x="1163478" y="74771"/>
                  </a:lnTo>
                  <a:cubicBezTo>
                    <a:pt x="1169194" y="69056"/>
                    <a:pt x="1167289" y="72866"/>
                    <a:pt x="1171099" y="63341"/>
                  </a:cubicBezTo>
                  <a:lnTo>
                    <a:pt x="1171099" y="63341"/>
                  </a:lnTo>
                  <a:lnTo>
                    <a:pt x="1171099" y="63341"/>
                  </a:lnTo>
                  <a:lnTo>
                    <a:pt x="1171099" y="63341"/>
                  </a:lnTo>
                  <a:close/>
                  <a:moveTo>
                    <a:pt x="1193959" y="55721"/>
                  </a:moveTo>
                  <a:cubicBezTo>
                    <a:pt x="1190149" y="59531"/>
                    <a:pt x="1173003" y="67151"/>
                    <a:pt x="1188244" y="74771"/>
                  </a:cubicBezTo>
                  <a:cubicBezTo>
                    <a:pt x="1199674" y="80486"/>
                    <a:pt x="1199674" y="61436"/>
                    <a:pt x="1193959" y="55721"/>
                  </a:cubicBezTo>
                  <a:lnTo>
                    <a:pt x="1193959" y="55721"/>
                  </a:lnTo>
                  <a:lnTo>
                    <a:pt x="1193959" y="55721"/>
                  </a:lnTo>
                  <a:lnTo>
                    <a:pt x="1193959" y="55721"/>
                  </a:lnTo>
                  <a:close/>
                  <a:moveTo>
                    <a:pt x="531019" y="50006"/>
                  </a:moveTo>
                  <a:cubicBezTo>
                    <a:pt x="525303" y="55721"/>
                    <a:pt x="529114" y="51911"/>
                    <a:pt x="519589" y="55721"/>
                  </a:cubicBezTo>
                  <a:cubicBezTo>
                    <a:pt x="525303" y="51911"/>
                    <a:pt x="519589" y="53816"/>
                    <a:pt x="531019" y="50006"/>
                  </a:cubicBezTo>
                  <a:lnTo>
                    <a:pt x="531019" y="50006"/>
                  </a:lnTo>
                  <a:lnTo>
                    <a:pt x="531019" y="50006"/>
                  </a:lnTo>
                  <a:lnTo>
                    <a:pt x="531019" y="50006"/>
                  </a:lnTo>
                  <a:close/>
                  <a:moveTo>
                    <a:pt x="1280636" y="37624"/>
                  </a:moveTo>
                  <a:lnTo>
                    <a:pt x="1269206" y="37624"/>
                  </a:lnTo>
                  <a:lnTo>
                    <a:pt x="1269206" y="43339"/>
                  </a:lnTo>
                  <a:cubicBezTo>
                    <a:pt x="1280636" y="39529"/>
                    <a:pt x="1274921" y="41434"/>
                    <a:pt x="1280636" y="37624"/>
                  </a:cubicBezTo>
                  <a:lnTo>
                    <a:pt x="1280636" y="37624"/>
                  </a:lnTo>
                  <a:lnTo>
                    <a:pt x="1280636" y="37624"/>
                  </a:lnTo>
                  <a:lnTo>
                    <a:pt x="1280636" y="37624"/>
                  </a:lnTo>
                  <a:close/>
                  <a:moveTo>
                    <a:pt x="859631" y="43339"/>
                  </a:moveTo>
                  <a:cubicBezTo>
                    <a:pt x="865346" y="24289"/>
                    <a:pt x="855821" y="33814"/>
                    <a:pt x="871061" y="24289"/>
                  </a:cubicBezTo>
                  <a:lnTo>
                    <a:pt x="876776" y="43339"/>
                  </a:lnTo>
                  <a:lnTo>
                    <a:pt x="859631" y="43339"/>
                  </a:lnTo>
                  <a:lnTo>
                    <a:pt x="859631" y="43339"/>
                  </a:lnTo>
                  <a:lnTo>
                    <a:pt x="859631" y="43339"/>
                  </a:lnTo>
                  <a:lnTo>
                    <a:pt x="859631" y="43339"/>
                  </a:lnTo>
                  <a:close/>
                  <a:moveTo>
                    <a:pt x="1313974" y="24289"/>
                  </a:moveTo>
                  <a:lnTo>
                    <a:pt x="1302544" y="24289"/>
                  </a:lnTo>
                  <a:lnTo>
                    <a:pt x="1302544" y="35719"/>
                  </a:lnTo>
                  <a:lnTo>
                    <a:pt x="1313974" y="35719"/>
                  </a:lnTo>
                  <a:lnTo>
                    <a:pt x="1313974" y="24289"/>
                  </a:lnTo>
                  <a:lnTo>
                    <a:pt x="1313974" y="24289"/>
                  </a:lnTo>
                  <a:lnTo>
                    <a:pt x="1313974" y="24289"/>
                  </a:lnTo>
                  <a:lnTo>
                    <a:pt x="1313974" y="24289"/>
                  </a:lnTo>
                  <a:close/>
                  <a:moveTo>
                    <a:pt x="1704499" y="24289"/>
                  </a:moveTo>
                  <a:cubicBezTo>
                    <a:pt x="1706403" y="37624"/>
                    <a:pt x="1710214" y="30004"/>
                    <a:pt x="1704499" y="43339"/>
                  </a:cubicBezTo>
                  <a:lnTo>
                    <a:pt x="1704499" y="49054"/>
                  </a:lnTo>
                  <a:cubicBezTo>
                    <a:pt x="1693069" y="45244"/>
                    <a:pt x="1698784" y="47149"/>
                    <a:pt x="1693069" y="43339"/>
                  </a:cubicBezTo>
                  <a:cubicBezTo>
                    <a:pt x="1687353" y="37624"/>
                    <a:pt x="1691164" y="41434"/>
                    <a:pt x="1687353" y="31909"/>
                  </a:cubicBezTo>
                  <a:lnTo>
                    <a:pt x="1704499" y="24289"/>
                  </a:lnTo>
                  <a:lnTo>
                    <a:pt x="1704499" y="24289"/>
                  </a:lnTo>
                  <a:lnTo>
                    <a:pt x="1704499" y="24289"/>
                  </a:lnTo>
                  <a:lnTo>
                    <a:pt x="1704499" y="24289"/>
                  </a:lnTo>
                  <a:close/>
                  <a:moveTo>
                    <a:pt x="784384" y="18574"/>
                  </a:moveTo>
                  <a:cubicBezTo>
                    <a:pt x="784384" y="35719"/>
                    <a:pt x="790099" y="26194"/>
                    <a:pt x="784384" y="37624"/>
                  </a:cubicBezTo>
                  <a:cubicBezTo>
                    <a:pt x="778669" y="41434"/>
                    <a:pt x="778669" y="41434"/>
                    <a:pt x="765334" y="43339"/>
                  </a:cubicBezTo>
                  <a:lnTo>
                    <a:pt x="759619" y="24289"/>
                  </a:lnTo>
                  <a:cubicBezTo>
                    <a:pt x="763428" y="22384"/>
                    <a:pt x="763428" y="22384"/>
                    <a:pt x="765334" y="18574"/>
                  </a:cubicBezTo>
                  <a:lnTo>
                    <a:pt x="784384" y="18574"/>
                  </a:lnTo>
                  <a:lnTo>
                    <a:pt x="784384" y="18574"/>
                  </a:lnTo>
                  <a:lnTo>
                    <a:pt x="784384" y="18574"/>
                  </a:lnTo>
                  <a:lnTo>
                    <a:pt x="784384" y="18574"/>
                  </a:lnTo>
                  <a:close/>
                  <a:moveTo>
                    <a:pt x="1350169" y="18574"/>
                  </a:moveTo>
                  <a:lnTo>
                    <a:pt x="1338739" y="18574"/>
                  </a:lnTo>
                  <a:lnTo>
                    <a:pt x="1338739" y="24289"/>
                  </a:lnTo>
                  <a:cubicBezTo>
                    <a:pt x="1348264" y="20479"/>
                    <a:pt x="1342549" y="24289"/>
                    <a:pt x="1350169" y="18574"/>
                  </a:cubicBezTo>
                  <a:lnTo>
                    <a:pt x="1350169" y="18574"/>
                  </a:lnTo>
                  <a:lnTo>
                    <a:pt x="1350169" y="18574"/>
                  </a:lnTo>
                  <a:lnTo>
                    <a:pt x="1350169" y="1857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C3E9D475-A2FD-46A4-8F9E-B9B97EBCA2F2}"/>
                </a:ext>
              </a:extLst>
            </p:cNvPr>
            <p:cNvSpPr/>
            <p:nvPr/>
          </p:nvSpPr>
          <p:spPr>
            <a:xfrm>
              <a:off x="2820829" y="6456482"/>
              <a:ext cx="4467225" cy="142875"/>
            </a:xfrm>
            <a:custGeom>
              <a:avLst/>
              <a:gdLst>
                <a:gd name="connsiteX0" fmla="*/ 4190524 w 4467225"/>
                <a:gd name="connsiteY0" fmla="*/ 10001 h 142875"/>
                <a:gd name="connsiteX1" fmla="*/ 4205764 w 4467225"/>
                <a:gd name="connsiteY1" fmla="*/ 15716 h 142875"/>
                <a:gd name="connsiteX2" fmla="*/ 4211479 w 4467225"/>
                <a:gd name="connsiteY2" fmla="*/ 34766 h 142875"/>
                <a:gd name="connsiteX3" fmla="*/ 4205764 w 4467225"/>
                <a:gd name="connsiteY3" fmla="*/ 34766 h 142875"/>
                <a:gd name="connsiteX4" fmla="*/ 4205764 w 4467225"/>
                <a:gd name="connsiteY4" fmla="*/ 40481 h 142875"/>
                <a:gd name="connsiteX5" fmla="*/ 3950494 w 4467225"/>
                <a:gd name="connsiteY5" fmla="*/ 102394 h 142875"/>
                <a:gd name="connsiteX6" fmla="*/ 3944779 w 4467225"/>
                <a:gd name="connsiteY6" fmla="*/ 77629 h 142875"/>
                <a:gd name="connsiteX7" fmla="*/ 3956209 w 4467225"/>
                <a:gd name="connsiteY7" fmla="*/ 47149 h 142875"/>
                <a:gd name="connsiteX8" fmla="*/ 4116229 w 4467225"/>
                <a:gd name="connsiteY8" fmla="*/ 10954 h 142875"/>
                <a:gd name="connsiteX9" fmla="*/ 3849529 w 4467225"/>
                <a:gd name="connsiteY9" fmla="*/ 10954 h 142875"/>
                <a:gd name="connsiteX10" fmla="*/ 3838099 w 4467225"/>
                <a:gd name="connsiteY10" fmla="*/ 52864 h 142875"/>
                <a:gd name="connsiteX11" fmla="*/ 3838099 w 4467225"/>
                <a:gd name="connsiteY11" fmla="*/ 47149 h 142875"/>
                <a:gd name="connsiteX12" fmla="*/ 3832384 w 4467225"/>
                <a:gd name="connsiteY12" fmla="*/ 16669 h 142875"/>
                <a:gd name="connsiteX13" fmla="*/ 3847624 w 4467225"/>
                <a:gd name="connsiteY13" fmla="*/ 10954 h 142875"/>
                <a:gd name="connsiteX14" fmla="*/ 3762852 w 4467225"/>
                <a:gd name="connsiteY14" fmla="*/ 10954 h 142875"/>
                <a:gd name="connsiteX15" fmla="*/ 3757136 w 4467225"/>
                <a:gd name="connsiteY15" fmla="*/ 33814 h 142875"/>
                <a:gd name="connsiteX16" fmla="*/ 3745707 w 4467225"/>
                <a:gd name="connsiteY16" fmla="*/ 28099 h 142875"/>
                <a:gd name="connsiteX17" fmla="*/ 3739991 w 4467225"/>
                <a:gd name="connsiteY17" fmla="*/ 16669 h 142875"/>
                <a:gd name="connsiteX18" fmla="*/ 3745707 w 4467225"/>
                <a:gd name="connsiteY18" fmla="*/ 10954 h 142875"/>
                <a:gd name="connsiteX19" fmla="*/ 3647599 w 4467225"/>
                <a:gd name="connsiteY19" fmla="*/ 10954 h 142875"/>
                <a:gd name="connsiteX20" fmla="*/ 3647599 w 4467225"/>
                <a:gd name="connsiteY20" fmla="*/ 33814 h 142875"/>
                <a:gd name="connsiteX21" fmla="*/ 3628549 w 4467225"/>
                <a:gd name="connsiteY21" fmla="*/ 33814 h 142875"/>
                <a:gd name="connsiteX22" fmla="*/ 3634264 w 4467225"/>
                <a:gd name="connsiteY22" fmla="*/ 10954 h 142875"/>
                <a:gd name="connsiteX23" fmla="*/ 3608546 w 4467225"/>
                <a:gd name="connsiteY23" fmla="*/ 10954 h 142875"/>
                <a:gd name="connsiteX24" fmla="*/ 3608546 w 4467225"/>
                <a:gd name="connsiteY24" fmla="*/ 33814 h 142875"/>
                <a:gd name="connsiteX25" fmla="*/ 3602832 w 4467225"/>
                <a:gd name="connsiteY25" fmla="*/ 28099 h 142875"/>
                <a:gd name="connsiteX26" fmla="*/ 3608546 w 4467225"/>
                <a:gd name="connsiteY26" fmla="*/ 10954 h 142875"/>
                <a:gd name="connsiteX27" fmla="*/ 3094196 w 4467225"/>
                <a:gd name="connsiteY27" fmla="*/ 10954 h 142875"/>
                <a:gd name="connsiteX28" fmla="*/ 3094196 w 4467225"/>
                <a:gd name="connsiteY28" fmla="*/ 16669 h 142875"/>
                <a:gd name="connsiteX29" fmla="*/ 3013234 w 4467225"/>
                <a:gd name="connsiteY29" fmla="*/ 41434 h 142875"/>
                <a:gd name="connsiteX30" fmla="*/ 3007519 w 4467225"/>
                <a:gd name="connsiteY30" fmla="*/ 16669 h 142875"/>
                <a:gd name="connsiteX31" fmla="*/ 3009424 w 4467225"/>
                <a:gd name="connsiteY31" fmla="*/ 10954 h 142875"/>
                <a:gd name="connsiteX32" fmla="*/ 2978944 w 4467225"/>
                <a:gd name="connsiteY32" fmla="*/ 10954 h 142875"/>
                <a:gd name="connsiteX33" fmla="*/ 2977039 w 4467225"/>
                <a:gd name="connsiteY33" fmla="*/ 41434 h 142875"/>
                <a:gd name="connsiteX34" fmla="*/ 2939891 w 4467225"/>
                <a:gd name="connsiteY34" fmla="*/ 52864 h 142875"/>
                <a:gd name="connsiteX35" fmla="*/ 2909411 w 4467225"/>
                <a:gd name="connsiteY35" fmla="*/ 58579 h 142875"/>
                <a:gd name="connsiteX36" fmla="*/ 2903696 w 4467225"/>
                <a:gd name="connsiteY36" fmla="*/ 10001 h 142875"/>
                <a:gd name="connsiteX37" fmla="*/ 2892266 w 4467225"/>
                <a:gd name="connsiteY37" fmla="*/ 10001 h 142875"/>
                <a:gd name="connsiteX38" fmla="*/ 2884646 w 4467225"/>
                <a:gd name="connsiteY38" fmla="*/ 64294 h 142875"/>
                <a:gd name="connsiteX39" fmla="*/ 2878932 w 4467225"/>
                <a:gd name="connsiteY39" fmla="*/ 58579 h 142875"/>
                <a:gd name="connsiteX40" fmla="*/ 2869407 w 4467225"/>
                <a:gd name="connsiteY40" fmla="*/ 10001 h 142875"/>
                <a:gd name="connsiteX41" fmla="*/ 2536984 w 4467225"/>
                <a:gd name="connsiteY41" fmla="*/ 10001 h 142875"/>
                <a:gd name="connsiteX42" fmla="*/ 2544604 w 4467225"/>
                <a:gd name="connsiteY42" fmla="*/ 102394 h 142875"/>
                <a:gd name="connsiteX43" fmla="*/ 2563654 w 4467225"/>
                <a:gd name="connsiteY43" fmla="*/ 138589 h 142875"/>
                <a:gd name="connsiteX44" fmla="*/ 3687604 w 4467225"/>
                <a:gd name="connsiteY44" fmla="*/ 138589 h 142875"/>
                <a:gd name="connsiteX45" fmla="*/ 3809524 w 4467225"/>
                <a:gd name="connsiteY45" fmla="*/ 108109 h 142875"/>
                <a:gd name="connsiteX46" fmla="*/ 3815239 w 4467225"/>
                <a:gd name="connsiteY46" fmla="*/ 138589 h 142875"/>
                <a:gd name="connsiteX47" fmla="*/ 4456272 w 4467225"/>
                <a:gd name="connsiteY47" fmla="*/ 138589 h 142875"/>
                <a:gd name="connsiteX48" fmla="*/ 4467702 w 4467225"/>
                <a:gd name="connsiteY48" fmla="*/ 88106 h 142875"/>
                <a:gd name="connsiteX49" fmla="*/ 4437222 w 4467225"/>
                <a:gd name="connsiteY49" fmla="*/ 93821 h 142875"/>
                <a:gd name="connsiteX50" fmla="*/ 4400074 w 4467225"/>
                <a:gd name="connsiteY50" fmla="*/ 43339 h 142875"/>
                <a:gd name="connsiteX51" fmla="*/ 4381024 w 4467225"/>
                <a:gd name="connsiteY51" fmla="*/ 54769 h 142875"/>
                <a:gd name="connsiteX52" fmla="*/ 4369594 w 4467225"/>
                <a:gd name="connsiteY52" fmla="*/ 24289 h 142875"/>
                <a:gd name="connsiteX53" fmla="*/ 4344829 w 4467225"/>
                <a:gd name="connsiteY53" fmla="*/ 12859 h 142875"/>
                <a:gd name="connsiteX54" fmla="*/ 4238149 w 4467225"/>
                <a:gd name="connsiteY54" fmla="*/ 18574 h 142875"/>
                <a:gd name="connsiteX55" fmla="*/ 4234339 w 4467225"/>
                <a:gd name="connsiteY55" fmla="*/ 7144 h 142875"/>
                <a:gd name="connsiteX56" fmla="*/ 4190524 w 4467225"/>
                <a:gd name="connsiteY56" fmla="*/ 10001 h 142875"/>
                <a:gd name="connsiteX57" fmla="*/ 4190524 w 4467225"/>
                <a:gd name="connsiteY57" fmla="*/ 10001 h 142875"/>
                <a:gd name="connsiteX58" fmla="*/ 4190524 w 4467225"/>
                <a:gd name="connsiteY58" fmla="*/ 10001 h 142875"/>
                <a:gd name="connsiteX59" fmla="*/ 4190524 w 4467225"/>
                <a:gd name="connsiteY59" fmla="*/ 10001 h 142875"/>
                <a:gd name="connsiteX60" fmla="*/ 7144 w 4467225"/>
                <a:gd name="connsiteY60" fmla="*/ 10001 h 142875"/>
                <a:gd name="connsiteX61" fmla="*/ 35719 w 4467225"/>
                <a:gd name="connsiteY61" fmla="*/ 21431 h 142875"/>
                <a:gd name="connsiteX62" fmla="*/ 66199 w 4467225"/>
                <a:gd name="connsiteY62" fmla="*/ 10001 h 142875"/>
                <a:gd name="connsiteX63" fmla="*/ 7144 w 4467225"/>
                <a:gd name="connsiteY63" fmla="*/ 10001 h 142875"/>
                <a:gd name="connsiteX64" fmla="*/ 7144 w 4467225"/>
                <a:gd name="connsiteY64" fmla="*/ 10001 h 142875"/>
                <a:gd name="connsiteX65" fmla="*/ 7144 w 4467225"/>
                <a:gd name="connsiteY65" fmla="*/ 10001 h 142875"/>
                <a:gd name="connsiteX66" fmla="*/ 7144 w 4467225"/>
                <a:gd name="connsiteY66" fmla="*/ 10001 h 142875"/>
                <a:gd name="connsiteX67" fmla="*/ 3840957 w 4467225"/>
                <a:gd name="connsiteY67" fmla="*/ 70009 h 142875"/>
                <a:gd name="connsiteX68" fmla="*/ 3840957 w 4467225"/>
                <a:gd name="connsiteY68" fmla="*/ 81439 h 142875"/>
                <a:gd name="connsiteX69" fmla="*/ 3835241 w 4467225"/>
                <a:gd name="connsiteY69" fmla="*/ 81439 h 142875"/>
                <a:gd name="connsiteX70" fmla="*/ 3835241 w 4467225"/>
                <a:gd name="connsiteY70" fmla="*/ 70009 h 142875"/>
                <a:gd name="connsiteX71" fmla="*/ 3840957 w 4467225"/>
                <a:gd name="connsiteY71" fmla="*/ 70009 h 142875"/>
                <a:gd name="connsiteX72" fmla="*/ 3840957 w 4467225"/>
                <a:gd name="connsiteY72" fmla="*/ 70009 h 142875"/>
                <a:gd name="connsiteX73" fmla="*/ 3840957 w 4467225"/>
                <a:gd name="connsiteY73" fmla="*/ 70009 h 142875"/>
                <a:gd name="connsiteX74" fmla="*/ 3840957 w 4467225"/>
                <a:gd name="connsiteY74" fmla="*/ 70009 h 142875"/>
                <a:gd name="connsiteX75" fmla="*/ 4008596 w 4467225"/>
                <a:gd name="connsiteY75" fmla="*/ 58579 h 142875"/>
                <a:gd name="connsiteX76" fmla="*/ 3971449 w 4467225"/>
                <a:gd name="connsiteY76" fmla="*/ 70009 h 142875"/>
                <a:gd name="connsiteX77" fmla="*/ 3971449 w 4467225"/>
                <a:gd name="connsiteY77" fmla="*/ 75724 h 142875"/>
                <a:gd name="connsiteX78" fmla="*/ 3977164 w 4467225"/>
                <a:gd name="connsiteY78" fmla="*/ 75724 h 142875"/>
                <a:gd name="connsiteX79" fmla="*/ 3977164 w 4467225"/>
                <a:gd name="connsiteY79" fmla="*/ 81439 h 142875"/>
                <a:gd name="connsiteX80" fmla="*/ 4007644 w 4467225"/>
                <a:gd name="connsiteY80" fmla="*/ 75724 h 142875"/>
                <a:gd name="connsiteX81" fmla="*/ 4007644 w 4467225"/>
                <a:gd name="connsiteY81" fmla="*/ 58579 h 142875"/>
                <a:gd name="connsiteX82" fmla="*/ 4008596 w 4467225"/>
                <a:gd name="connsiteY82" fmla="*/ 58579 h 142875"/>
                <a:gd name="connsiteX83" fmla="*/ 4008596 w 4467225"/>
                <a:gd name="connsiteY83" fmla="*/ 58579 h 142875"/>
                <a:gd name="connsiteX84" fmla="*/ 4008596 w 4467225"/>
                <a:gd name="connsiteY84" fmla="*/ 58579 h 142875"/>
                <a:gd name="connsiteX85" fmla="*/ 4031457 w 4467225"/>
                <a:gd name="connsiteY85" fmla="*/ 52864 h 142875"/>
                <a:gd name="connsiteX86" fmla="*/ 4031457 w 4467225"/>
                <a:gd name="connsiteY86" fmla="*/ 64294 h 142875"/>
                <a:gd name="connsiteX87" fmla="*/ 4031457 w 4467225"/>
                <a:gd name="connsiteY87" fmla="*/ 52864 h 142875"/>
                <a:gd name="connsiteX88" fmla="*/ 4031457 w 4467225"/>
                <a:gd name="connsiteY88" fmla="*/ 52864 h 142875"/>
                <a:gd name="connsiteX89" fmla="*/ 4031457 w 4467225"/>
                <a:gd name="connsiteY89" fmla="*/ 52864 h 142875"/>
                <a:gd name="connsiteX90" fmla="*/ 4031457 w 4467225"/>
                <a:gd name="connsiteY90" fmla="*/ 52864 h 142875"/>
                <a:gd name="connsiteX91" fmla="*/ 3232309 w 4467225"/>
                <a:gd name="connsiteY91" fmla="*/ 33814 h 142875"/>
                <a:gd name="connsiteX92" fmla="*/ 3238024 w 4467225"/>
                <a:gd name="connsiteY92" fmla="*/ 52864 h 142875"/>
                <a:gd name="connsiteX93" fmla="*/ 3207544 w 4467225"/>
                <a:gd name="connsiteY93" fmla="*/ 52864 h 142875"/>
                <a:gd name="connsiteX94" fmla="*/ 3201829 w 4467225"/>
                <a:gd name="connsiteY94" fmla="*/ 33814 h 142875"/>
                <a:gd name="connsiteX95" fmla="*/ 3232309 w 4467225"/>
                <a:gd name="connsiteY95" fmla="*/ 33814 h 142875"/>
                <a:gd name="connsiteX96" fmla="*/ 3232309 w 4467225"/>
                <a:gd name="connsiteY96" fmla="*/ 33814 h 142875"/>
                <a:gd name="connsiteX97" fmla="*/ 3232309 w 4467225"/>
                <a:gd name="connsiteY97" fmla="*/ 33814 h 142875"/>
                <a:gd name="connsiteX98" fmla="*/ 3232309 w 4467225"/>
                <a:gd name="connsiteY98" fmla="*/ 33814 h 142875"/>
                <a:gd name="connsiteX99" fmla="*/ 3722846 w 4467225"/>
                <a:gd name="connsiteY99" fmla="*/ 28099 h 142875"/>
                <a:gd name="connsiteX100" fmla="*/ 3722846 w 4467225"/>
                <a:gd name="connsiteY100" fmla="*/ 39529 h 142875"/>
                <a:gd name="connsiteX101" fmla="*/ 3711416 w 4467225"/>
                <a:gd name="connsiteY101" fmla="*/ 39529 h 142875"/>
                <a:gd name="connsiteX102" fmla="*/ 3711416 w 4467225"/>
                <a:gd name="connsiteY102" fmla="*/ 33814 h 142875"/>
                <a:gd name="connsiteX103" fmla="*/ 3722846 w 4467225"/>
                <a:gd name="connsiteY103" fmla="*/ 28099 h 142875"/>
                <a:gd name="connsiteX104" fmla="*/ 3722846 w 4467225"/>
                <a:gd name="connsiteY104" fmla="*/ 28099 h 142875"/>
                <a:gd name="connsiteX105" fmla="*/ 3722846 w 4467225"/>
                <a:gd name="connsiteY105" fmla="*/ 28099 h 142875"/>
                <a:gd name="connsiteX106" fmla="*/ 3722846 w 4467225"/>
                <a:gd name="connsiteY106" fmla="*/ 28099 h 142875"/>
                <a:gd name="connsiteX107" fmla="*/ 3585686 w 4467225"/>
                <a:gd name="connsiteY107" fmla="*/ 14764 h 142875"/>
                <a:gd name="connsiteX108" fmla="*/ 3585686 w 4467225"/>
                <a:gd name="connsiteY108" fmla="*/ 26194 h 142875"/>
                <a:gd name="connsiteX109" fmla="*/ 3566636 w 4467225"/>
                <a:gd name="connsiteY109" fmla="*/ 26194 h 142875"/>
                <a:gd name="connsiteX110" fmla="*/ 3566636 w 4467225"/>
                <a:gd name="connsiteY110" fmla="*/ 14764 h 142875"/>
                <a:gd name="connsiteX111" fmla="*/ 3585686 w 4467225"/>
                <a:gd name="connsiteY111" fmla="*/ 14764 h 142875"/>
                <a:gd name="connsiteX112" fmla="*/ 3585686 w 4467225"/>
                <a:gd name="connsiteY112" fmla="*/ 14764 h 142875"/>
                <a:gd name="connsiteX113" fmla="*/ 3585686 w 4467225"/>
                <a:gd name="connsiteY113" fmla="*/ 14764 h 142875"/>
                <a:gd name="connsiteX114" fmla="*/ 3585686 w 4467225"/>
                <a:gd name="connsiteY114" fmla="*/ 14764 h 142875"/>
                <a:gd name="connsiteX115" fmla="*/ 3815239 w 4467225"/>
                <a:gd name="connsiteY115" fmla="*/ 14764 h 142875"/>
                <a:gd name="connsiteX116" fmla="*/ 3815239 w 4467225"/>
                <a:gd name="connsiteY116" fmla="*/ 45244 h 142875"/>
                <a:gd name="connsiteX117" fmla="*/ 3778091 w 4467225"/>
                <a:gd name="connsiteY117" fmla="*/ 39529 h 142875"/>
                <a:gd name="connsiteX118" fmla="*/ 3778091 w 4467225"/>
                <a:gd name="connsiteY118" fmla="*/ 20479 h 142875"/>
                <a:gd name="connsiteX119" fmla="*/ 3789521 w 4467225"/>
                <a:gd name="connsiteY119" fmla="*/ 20479 h 142875"/>
                <a:gd name="connsiteX120" fmla="*/ 3815239 w 4467225"/>
                <a:gd name="connsiteY120" fmla="*/ 14764 h 142875"/>
                <a:gd name="connsiteX121" fmla="*/ 3815239 w 4467225"/>
                <a:gd name="connsiteY121" fmla="*/ 14764 h 142875"/>
                <a:gd name="connsiteX122" fmla="*/ 3815239 w 4467225"/>
                <a:gd name="connsiteY122" fmla="*/ 14764 h 142875"/>
                <a:gd name="connsiteX123" fmla="*/ 3815239 w 4467225"/>
                <a:gd name="connsiteY123" fmla="*/ 147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4467225" h="142875">
                  <a:moveTo>
                    <a:pt x="4190524" y="10001"/>
                  </a:moveTo>
                  <a:cubicBezTo>
                    <a:pt x="4196239" y="10001"/>
                    <a:pt x="4201954" y="11906"/>
                    <a:pt x="4205764" y="15716"/>
                  </a:cubicBezTo>
                  <a:cubicBezTo>
                    <a:pt x="4209574" y="21431"/>
                    <a:pt x="4209574" y="21431"/>
                    <a:pt x="4211479" y="34766"/>
                  </a:cubicBezTo>
                  <a:lnTo>
                    <a:pt x="4205764" y="34766"/>
                  </a:lnTo>
                  <a:lnTo>
                    <a:pt x="4205764" y="40481"/>
                  </a:lnTo>
                  <a:cubicBezTo>
                    <a:pt x="4115277" y="46196"/>
                    <a:pt x="4036219" y="89059"/>
                    <a:pt x="3950494" y="102394"/>
                  </a:cubicBezTo>
                  <a:cubicBezTo>
                    <a:pt x="3946684" y="92869"/>
                    <a:pt x="3946684" y="92869"/>
                    <a:pt x="3944779" y="77629"/>
                  </a:cubicBezTo>
                  <a:cubicBezTo>
                    <a:pt x="3948589" y="71914"/>
                    <a:pt x="3954304" y="54769"/>
                    <a:pt x="3956209" y="47149"/>
                  </a:cubicBezTo>
                  <a:cubicBezTo>
                    <a:pt x="4016216" y="41434"/>
                    <a:pt x="4062889" y="20479"/>
                    <a:pt x="4116229" y="10954"/>
                  </a:cubicBezTo>
                  <a:lnTo>
                    <a:pt x="3849529" y="10954"/>
                  </a:lnTo>
                  <a:cubicBezTo>
                    <a:pt x="3849529" y="24289"/>
                    <a:pt x="3849529" y="37624"/>
                    <a:pt x="3838099" y="52864"/>
                  </a:cubicBezTo>
                  <a:lnTo>
                    <a:pt x="3838099" y="47149"/>
                  </a:lnTo>
                  <a:cubicBezTo>
                    <a:pt x="3832384" y="39529"/>
                    <a:pt x="3832384" y="31909"/>
                    <a:pt x="3832384" y="16669"/>
                  </a:cubicBezTo>
                  <a:lnTo>
                    <a:pt x="3847624" y="10954"/>
                  </a:lnTo>
                  <a:lnTo>
                    <a:pt x="3762852" y="10954"/>
                  </a:lnTo>
                  <a:cubicBezTo>
                    <a:pt x="3760946" y="24289"/>
                    <a:pt x="3760946" y="26194"/>
                    <a:pt x="3757136" y="33814"/>
                  </a:cubicBezTo>
                  <a:cubicBezTo>
                    <a:pt x="3745707" y="30004"/>
                    <a:pt x="3751421" y="31909"/>
                    <a:pt x="3745707" y="28099"/>
                  </a:cubicBezTo>
                  <a:cubicBezTo>
                    <a:pt x="3739991" y="22384"/>
                    <a:pt x="3743802" y="26194"/>
                    <a:pt x="3739991" y="16669"/>
                  </a:cubicBezTo>
                  <a:cubicBezTo>
                    <a:pt x="3743802" y="14764"/>
                    <a:pt x="3743802" y="14764"/>
                    <a:pt x="3745707" y="10954"/>
                  </a:cubicBezTo>
                  <a:lnTo>
                    <a:pt x="3647599" y="10954"/>
                  </a:lnTo>
                  <a:lnTo>
                    <a:pt x="3647599" y="33814"/>
                  </a:lnTo>
                  <a:lnTo>
                    <a:pt x="3628549" y="33814"/>
                  </a:lnTo>
                  <a:cubicBezTo>
                    <a:pt x="3630454" y="20479"/>
                    <a:pt x="3630454" y="18574"/>
                    <a:pt x="3634264" y="10954"/>
                  </a:cubicBezTo>
                  <a:lnTo>
                    <a:pt x="3608546" y="10954"/>
                  </a:lnTo>
                  <a:cubicBezTo>
                    <a:pt x="3610452" y="24289"/>
                    <a:pt x="3612357" y="20479"/>
                    <a:pt x="3608546" y="33814"/>
                  </a:cubicBezTo>
                  <a:cubicBezTo>
                    <a:pt x="3604736" y="31909"/>
                    <a:pt x="3604736" y="31909"/>
                    <a:pt x="3602832" y="28099"/>
                  </a:cubicBezTo>
                  <a:cubicBezTo>
                    <a:pt x="3595211" y="20479"/>
                    <a:pt x="3600927" y="18574"/>
                    <a:pt x="3608546" y="10954"/>
                  </a:cubicBezTo>
                  <a:lnTo>
                    <a:pt x="3094196" y="10954"/>
                  </a:lnTo>
                  <a:cubicBezTo>
                    <a:pt x="3094196" y="12859"/>
                    <a:pt x="3094196" y="14764"/>
                    <a:pt x="3094196" y="16669"/>
                  </a:cubicBezTo>
                  <a:cubicBezTo>
                    <a:pt x="3073241" y="28099"/>
                    <a:pt x="3039904" y="37624"/>
                    <a:pt x="3013234" y="41434"/>
                  </a:cubicBezTo>
                  <a:cubicBezTo>
                    <a:pt x="3009424" y="31909"/>
                    <a:pt x="3009424" y="31909"/>
                    <a:pt x="3007519" y="16669"/>
                  </a:cubicBezTo>
                  <a:cubicBezTo>
                    <a:pt x="3007519" y="14764"/>
                    <a:pt x="3009424" y="12859"/>
                    <a:pt x="3009424" y="10954"/>
                  </a:cubicBezTo>
                  <a:lnTo>
                    <a:pt x="2978944" y="10954"/>
                  </a:lnTo>
                  <a:cubicBezTo>
                    <a:pt x="2978944" y="22384"/>
                    <a:pt x="2977039" y="31909"/>
                    <a:pt x="2977039" y="41434"/>
                  </a:cubicBezTo>
                  <a:cubicBezTo>
                    <a:pt x="2963704" y="49054"/>
                    <a:pt x="2963704" y="50959"/>
                    <a:pt x="2939891" y="52864"/>
                  </a:cubicBezTo>
                  <a:cubicBezTo>
                    <a:pt x="2932271" y="58579"/>
                    <a:pt x="2924652" y="58579"/>
                    <a:pt x="2909411" y="58579"/>
                  </a:cubicBezTo>
                  <a:cubicBezTo>
                    <a:pt x="2905602" y="47149"/>
                    <a:pt x="2903696" y="28099"/>
                    <a:pt x="2903696" y="10001"/>
                  </a:cubicBezTo>
                  <a:lnTo>
                    <a:pt x="2892266" y="10001"/>
                  </a:lnTo>
                  <a:cubicBezTo>
                    <a:pt x="2892266" y="30956"/>
                    <a:pt x="2888457" y="51911"/>
                    <a:pt x="2884646" y="64294"/>
                  </a:cubicBezTo>
                  <a:cubicBezTo>
                    <a:pt x="2880836" y="62389"/>
                    <a:pt x="2880836" y="62389"/>
                    <a:pt x="2878932" y="58579"/>
                  </a:cubicBezTo>
                  <a:cubicBezTo>
                    <a:pt x="2873216" y="49054"/>
                    <a:pt x="2871311" y="30004"/>
                    <a:pt x="2869407" y="10001"/>
                  </a:cubicBezTo>
                  <a:lnTo>
                    <a:pt x="2536984" y="10001"/>
                  </a:lnTo>
                  <a:cubicBezTo>
                    <a:pt x="2535079" y="46196"/>
                    <a:pt x="2536984" y="81439"/>
                    <a:pt x="2544604" y="102394"/>
                  </a:cubicBezTo>
                  <a:cubicBezTo>
                    <a:pt x="2548414" y="117634"/>
                    <a:pt x="2556034" y="127159"/>
                    <a:pt x="2563654" y="138589"/>
                  </a:cubicBezTo>
                  <a:lnTo>
                    <a:pt x="3687604" y="138589"/>
                  </a:lnTo>
                  <a:cubicBezTo>
                    <a:pt x="3728561" y="132874"/>
                    <a:pt x="3768566" y="123349"/>
                    <a:pt x="3809524" y="108109"/>
                  </a:cubicBezTo>
                  <a:cubicBezTo>
                    <a:pt x="3813334" y="117634"/>
                    <a:pt x="3813334" y="127159"/>
                    <a:pt x="3815239" y="138589"/>
                  </a:cubicBezTo>
                  <a:lnTo>
                    <a:pt x="4456272" y="138589"/>
                  </a:lnTo>
                  <a:cubicBezTo>
                    <a:pt x="4461986" y="121444"/>
                    <a:pt x="4465797" y="102394"/>
                    <a:pt x="4467702" y="88106"/>
                  </a:cubicBezTo>
                  <a:lnTo>
                    <a:pt x="4437222" y="93821"/>
                  </a:lnTo>
                  <a:cubicBezTo>
                    <a:pt x="4435316" y="63341"/>
                    <a:pt x="4425791" y="49054"/>
                    <a:pt x="4400074" y="43339"/>
                  </a:cubicBezTo>
                  <a:cubicBezTo>
                    <a:pt x="4390549" y="56674"/>
                    <a:pt x="4390549" y="56674"/>
                    <a:pt x="4381024" y="54769"/>
                  </a:cubicBezTo>
                  <a:cubicBezTo>
                    <a:pt x="4377214" y="49054"/>
                    <a:pt x="4371499" y="31909"/>
                    <a:pt x="4369594" y="24289"/>
                  </a:cubicBezTo>
                  <a:cubicBezTo>
                    <a:pt x="4342924" y="26194"/>
                    <a:pt x="4369594" y="22384"/>
                    <a:pt x="4344829" y="12859"/>
                  </a:cubicBezTo>
                  <a:lnTo>
                    <a:pt x="4238149" y="18574"/>
                  </a:lnTo>
                  <a:cubicBezTo>
                    <a:pt x="4236244" y="14764"/>
                    <a:pt x="4236244" y="10954"/>
                    <a:pt x="4234339" y="7144"/>
                  </a:cubicBezTo>
                  <a:lnTo>
                    <a:pt x="4190524" y="10001"/>
                  </a:lnTo>
                  <a:lnTo>
                    <a:pt x="4190524" y="10001"/>
                  </a:lnTo>
                  <a:lnTo>
                    <a:pt x="4190524" y="10001"/>
                  </a:lnTo>
                  <a:lnTo>
                    <a:pt x="4190524" y="10001"/>
                  </a:lnTo>
                  <a:close/>
                  <a:moveTo>
                    <a:pt x="7144" y="10001"/>
                  </a:moveTo>
                  <a:cubicBezTo>
                    <a:pt x="14764" y="17621"/>
                    <a:pt x="24289" y="21431"/>
                    <a:pt x="35719" y="21431"/>
                  </a:cubicBezTo>
                  <a:cubicBezTo>
                    <a:pt x="43339" y="15716"/>
                    <a:pt x="54769" y="11906"/>
                    <a:pt x="66199" y="10001"/>
                  </a:cubicBezTo>
                  <a:lnTo>
                    <a:pt x="7144" y="10001"/>
                  </a:lnTo>
                  <a:lnTo>
                    <a:pt x="7144" y="10001"/>
                  </a:lnTo>
                  <a:lnTo>
                    <a:pt x="7144" y="10001"/>
                  </a:lnTo>
                  <a:lnTo>
                    <a:pt x="7144" y="10001"/>
                  </a:lnTo>
                  <a:close/>
                  <a:moveTo>
                    <a:pt x="3840957" y="70009"/>
                  </a:moveTo>
                  <a:lnTo>
                    <a:pt x="3840957" y="81439"/>
                  </a:lnTo>
                  <a:lnTo>
                    <a:pt x="3835241" y="81439"/>
                  </a:lnTo>
                  <a:lnTo>
                    <a:pt x="3835241" y="70009"/>
                  </a:lnTo>
                  <a:lnTo>
                    <a:pt x="3840957" y="70009"/>
                  </a:lnTo>
                  <a:lnTo>
                    <a:pt x="3840957" y="70009"/>
                  </a:lnTo>
                  <a:lnTo>
                    <a:pt x="3840957" y="70009"/>
                  </a:lnTo>
                  <a:lnTo>
                    <a:pt x="3840957" y="70009"/>
                  </a:lnTo>
                  <a:close/>
                  <a:moveTo>
                    <a:pt x="4008596" y="58579"/>
                  </a:moveTo>
                  <a:cubicBezTo>
                    <a:pt x="3989546" y="60484"/>
                    <a:pt x="3985736" y="64294"/>
                    <a:pt x="3971449" y="70009"/>
                  </a:cubicBezTo>
                  <a:lnTo>
                    <a:pt x="3971449" y="75724"/>
                  </a:lnTo>
                  <a:lnTo>
                    <a:pt x="3977164" y="75724"/>
                  </a:lnTo>
                  <a:lnTo>
                    <a:pt x="3977164" y="81439"/>
                  </a:lnTo>
                  <a:cubicBezTo>
                    <a:pt x="3986689" y="77629"/>
                    <a:pt x="3992404" y="75724"/>
                    <a:pt x="4007644" y="75724"/>
                  </a:cubicBezTo>
                  <a:lnTo>
                    <a:pt x="4007644" y="58579"/>
                  </a:lnTo>
                  <a:lnTo>
                    <a:pt x="4008596" y="58579"/>
                  </a:lnTo>
                  <a:lnTo>
                    <a:pt x="4008596" y="58579"/>
                  </a:lnTo>
                  <a:lnTo>
                    <a:pt x="4008596" y="58579"/>
                  </a:lnTo>
                  <a:close/>
                  <a:moveTo>
                    <a:pt x="4031457" y="52864"/>
                  </a:moveTo>
                  <a:cubicBezTo>
                    <a:pt x="4023836" y="62389"/>
                    <a:pt x="4020027" y="58579"/>
                    <a:pt x="4031457" y="64294"/>
                  </a:cubicBezTo>
                  <a:lnTo>
                    <a:pt x="4031457" y="52864"/>
                  </a:lnTo>
                  <a:lnTo>
                    <a:pt x="4031457" y="52864"/>
                  </a:lnTo>
                  <a:lnTo>
                    <a:pt x="4031457" y="52864"/>
                  </a:lnTo>
                  <a:lnTo>
                    <a:pt x="4031457" y="52864"/>
                  </a:lnTo>
                  <a:close/>
                  <a:moveTo>
                    <a:pt x="3232309" y="33814"/>
                  </a:moveTo>
                  <a:lnTo>
                    <a:pt x="3238024" y="52864"/>
                  </a:lnTo>
                  <a:lnTo>
                    <a:pt x="3207544" y="52864"/>
                  </a:lnTo>
                  <a:lnTo>
                    <a:pt x="3201829" y="33814"/>
                  </a:lnTo>
                  <a:lnTo>
                    <a:pt x="3232309" y="33814"/>
                  </a:lnTo>
                  <a:lnTo>
                    <a:pt x="3232309" y="33814"/>
                  </a:lnTo>
                  <a:lnTo>
                    <a:pt x="3232309" y="33814"/>
                  </a:lnTo>
                  <a:lnTo>
                    <a:pt x="3232309" y="33814"/>
                  </a:lnTo>
                  <a:close/>
                  <a:moveTo>
                    <a:pt x="3722846" y="28099"/>
                  </a:moveTo>
                  <a:lnTo>
                    <a:pt x="3722846" y="39529"/>
                  </a:lnTo>
                  <a:lnTo>
                    <a:pt x="3711416" y="39529"/>
                  </a:lnTo>
                  <a:lnTo>
                    <a:pt x="3711416" y="33814"/>
                  </a:lnTo>
                  <a:lnTo>
                    <a:pt x="3722846" y="28099"/>
                  </a:lnTo>
                  <a:lnTo>
                    <a:pt x="3722846" y="28099"/>
                  </a:lnTo>
                  <a:lnTo>
                    <a:pt x="3722846" y="28099"/>
                  </a:lnTo>
                  <a:lnTo>
                    <a:pt x="3722846" y="28099"/>
                  </a:lnTo>
                  <a:close/>
                  <a:moveTo>
                    <a:pt x="3585686" y="14764"/>
                  </a:moveTo>
                  <a:lnTo>
                    <a:pt x="3585686" y="26194"/>
                  </a:lnTo>
                  <a:lnTo>
                    <a:pt x="3566636" y="26194"/>
                  </a:lnTo>
                  <a:lnTo>
                    <a:pt x="3566636" y="14764"/>
                  </a:lnTo>
                  <a:lnTo>
                    <a:pt x="3585686" y="14764"/>
                  </a:lnTo>
                  <a:lnTo>
                    <a:pt x="3585686" y="14764"/>
                  </a:lnTo>
                  <a:lnTo>
                    <a:pt x="3585686" y="14764"/>
                  </a:lnTo>
                  <a:lnTo>
                    <a:pt x="3585686" y="14764"/>
                  </a:lnTo>
                  <a:close/>
                  <a:moveTo>
                    <a:pt x="3815239" y="14764"/>
                  </a:moveTo>
                  <a:lnTo>
                    <a:pt x="3815239" y="45244"/>
                  </a:lnTo>
                  <a:lnTo>
                    <a:pt x="3778091" y="39529"/>
                  </a:lnTo>
                  <a:lnTo>
                    <a:pt x="3778091" y="20479"/>
                  </a:lnTo>
                  <a:lnTo>
                    <a:pt x="3789521" y="20479"/>
                  </a:lnTo>
                  <a:cubicBezTo>
                    <a:pt x="3798094" y="16669"/>
                    <a:pt x="3799999" y="16669"/>
                    <a:pt x="3815239" y="14764"/>
                  </a:cubicBezTo>
                  <a:lnTo>
                    <a:pt x="3815239" y="14764"/>
                  </a:lnTo>
                  <a:lnTo>
                    <a:pt x="3815239" y="14764"/>
                  </a:lnTo>
                  <a:lnTo>
                    <a:pt x="3815239" y="1476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6B325CD8-2822-4EEE-82DC-ED3FCA58A9AA}"/>
                </a:ext>
              </a:extLst>
            </p:cNvPr>
            <p:cNvSpPr/>
            <p:nvPr/>
          </p:nvSpPr>
          <p:spPr>
            <a:xfrm>
              <a:off x="2767489" y="6336467"/>
              <a:ext cx="4286250" cy="142875"/>
            </a:xfrm>
            <a:custGeom>
              <a:avLst/>
              <a:gdLst>
                <a:gd name="connsiteX0" fmla="*/ 4009549 w 4286250"/>
                <a:gd name="connsiteY0" fmla="*/ 10954 h 142875"/>
                <a:gd name="connsiteX1" fmla="*/ 4011454 w 4286250"/>
                <a:gd name="connsiteY1" fmla="*/ 33814 h 142875"/>
                <a:gd name="connsiteX2" fmla="*/ 3930492 w 4286250"/>
                <a:gd name="connsiteY2" fmla="*/ 58579 h 142875"/>
                <a:gd name="connsiteX3" fmla="*/ 3900011 w 4286250"/>
                <a:gd name="connsiteY3" fmla="*/ 47149 h 142875"/>
                <a:gd name="connsiteX4" fmla="*/ 3894297 w 4286250"/>
                <a:gd name="connsiteY4" fmla="*/ 16669 h 142875"/>
                <a:gd name="connsiteX5" fmla="*/ 3903822 w 4286250"/>
                <a:gd name="connsiteY5" fmla="*/ 12859 h 142875"/>
                <a:gd name="connsiteX6" fmla="*/ 3778092 w 4286250"/>
                <a:gd name="connsiteY6" fmla="*/ 12859 h 142875"/>
                <a:gd name="connsiteX7" fmla="*/ 3689509 w 4286250"/>
                <a:gd name="connsiteY7" fmla="*/ 41434 h 142875"/>
                <a:gd name="connsiteX8" fmla="*/ 3627597 w 4286250"/>
                <a:gd name="connsiteY8" fmla="*/ 52864 h 142875"/>
                <a:gd name="connsiteX9" fmla="*/ 3616167 w 4286250"/>
                <a:gd name="connsiteY9" fmla="*/ 83344 h 142875"/>
                <a:gd name="connsiteX10" fmla="*/ 3610451 w 4286250"/>
                <a:gd name="connsiteY10" fmla="*/ 83344 h 142875"/>
                <a:gd name="connsiteX11" fmla="*/ 3610451 w 4286250"/>
                <a:gd name="connsiteY11" fmla="*/ 58579 h 142875"/>
                <a:gd name="connsiteX12" fmla="*/ 3610451 w 4286250"/>
                <a:gd name="connsiteY12" fmla="*/ 22384 h 142875"/>
                <a:gd name="connsiteX13" fmla="*/ 3651409 w 4286250"/>
                <a:gd name="connsiteY13" fmla="*/ 10954 h 142875"/>
                <a:gd name="connsiteX14" fmla="*/ 3593306 w 4286250"/>
                <a:gd name="connsiteY14" fmla="*/ 10954 h 142875"/>
                <a:gd name="connsiteX15" fmla="*/ 3585686 w 4286250"/>
                <a:gd name="connsiteY15" fmla="*/ 28099 h 142875"/>
                <a:gd name="connsiteX16" fmla="*/ 3591401 w 4286250"/>
                <a:gd name="connsiteY16" fmla="*/ 39529 h 142875"/>
                <a:gd name="connsiteX17" fmla="*/ 3585686 w 4286250"/>
                <a:gd name="connsiteY17" fmla="*/ 39529 h 142875"/>
                <a:gd name="connsiteX18" fmla="*/ 3518059 w 4286250"/>
                <a:gd name="connsiteY18" fmla="*/ 50959 h 142875"/>
                <a:gd name="connsiteX19" fmla="*/ 3512344 w 4286250"/>
                <a:gd name="connsiteY19" fmla="*/ 26194 h 142875"/>
                <a:gd name="connsiteX20" fmla="*/ 3414236 w 4286250"/>
                <a:gd name="connsiteY20" fmla="*/ 31909 h 142875"/>
                <a:gd name="connsiteX21" fmla="*/ 3408522 w 4286250"/>
                <a:gd name="connsiteY21" fmla="*/ 20479 h 142875"/>
                <a:gd name="connsiteX22" fmla="*/ 3423761 w 4286250"/>
                <a:gd name="connsiteY22" fmla="*/ 9049 h 142875"/>
                <a:gd name="connsiteX23" fmla="*/ 3402806 w 4286250"/>
                <a:gd name="connsiteY23" fmla="*/ 9049 h 142875"/>
                <a:gd name="connsiteX24" fmla="*/ 3402806 w 4286250"/>
                <a:gd name="connsiteY24" fmla="*/ 12859 h 142875"/>
                <a:gd name="connsiteX25" fmla="*/ 3372326 w 4286250"/>
                <a:gd name="connsiteY25" fmla="*/ 7144 h 142875"/>
                <a:gd name="connsiteX26" fmla="*/ 3295174 w 4286250"/>
                <a:gd name="connsiteY26" fmla="*/ 7144 h 142875"/>
                <a:gd name="connsiteX27" fmla="*/ 3316129 w 4286250"/>
                <a:gd name="connsiteY27" fmla="*/ 10954 h 142875"/>
                <a:gd name="connsiteX28" fmla="*/ 3316129 w 4286250"/>
                <a:gd name="connsiteY28" fmla="*/ 16669 h 142875"/>
                <a:gd name="connsiteX29" fmla="*/ 3306604 w 4286250"/>
                <a:gd name="connsiteY29" fmla="*/ 16669 h 142875"/>
                <a:gd name="connsiteX30" fmla="*/ 3269456 w 4286250"/>
                <a:gd name="connsiteY30" fmla="*/ 28099 h 142875"/>
                <a:gd name="connsiteX31" fmla="*/ 3269456 w 4286250"/>
                <a:gd name="connsiteY31" fmla="*/ 26194 h 142875"/>
                <a:gd name="connsiteX32" fmla="*/ 3261836 w 4286250"/>
                <a:gd name="connsiteY32" fmla="*/ 26194 h 142875"/>
                <a:gd name="connsiteX33" fmla="*/ 3261836 w 4286250"/>
                <a:gd name="connsiteY33" fmla="*/ 9049 h 142875"/>
                <a:gd name="connsiteX34" fmla="*/ 2608422 w 4286250"/>
                <a:gd name="connsiteY34" fmla="*/ 9049 h 142875"/>
                <a:gd name="connsiteX35" fmla="*/ 2591276 w 4286250"/>
                <a:gd name="connsiteY35" fmla="*/ 138589 h 142875"/>
                <a:gd name="connsiteX36" fmla="*/ 2923699 w 4286250"/>
                <a:gd name="connsiteY36" fmla="*/ 138589 h 142875"/>
                <a:gd name="connsiteX37" fmla="*/ 2919889 w 4286250"/>
                <a:gd name="connsiteY37" fmla="*/ 63341 h 142875"/>
                <a:gd name="connsiteX38" fmla="*/ 2938939 w 4286250"/>
                <a:gd name="connsiteY38" fmla="*/ 57626 h 142875"/>
                <a:gd name="connsiteX39" fmla="*/ 2946559 w 4286250"/>
                <a:gd name="connsiteY39" fmla="*/ 138589 h 142875"/>
                <a:gd name="connsiteX40" fmla="*/ 2957989 w 4286250"/>
                <a:gd name="connsiteY40" fmla="*/ 138589 h 142875"/>
                <a:gd name="connsiteX41" fmla="*/ 2957989 w 4286250"/>
                <a:gd name="connsiteY41" fmla="*/ 100489 h 142875"/>
                <a:gd name="connsiteX42" fmla="*/ 3008472 w 4286250"/>
                <a:gd name="connsiteY42" fmla="*/ 81439 h 142875"/>
                <a:gd name="connsiteX43" fmla="*/ 2965609 w 4286250"/>
                <a:gd name="connsiteY43" fmla="*/ 81439 h 142875"/>
                <a:gd name="connsiteX44" fmla="*/ 2959894 w 4286250"/>
                <a:gd name="connsiteY44" fmla="*/ 62389 h 142875"/>
                <a:gd name="connsiteX45" fmla="*/ 2969419 w 4286250"/>
                <a:gd name="connsiteY45" fmla="*/ 58579 h 142875"/>
                <a:gd name="connsiteX46" fmla="*/ 2973229 w 4286250"/>
                <a:gd name="connsiteY46" fmla="*/ 49054 h 142875"/>
                <a:gd name="connsiteX47" fmla="*/ 2948464 w 4286250"/>
                <a:gd name="connsiteY47" fmla="*/ 37624 h 142875"/>
                <a:gd name="connsiteX48" fmla="*/ 2954179 w 4286250"/>
                <a:gd name="connsiteY48" fmla="*/ 31909 h 142875"/>
                <a:gd name="connsiteX49" fmla="*/ 3004661 w 4286250"/>
                <a:gd name="connsiteY49" fmla="*/ 31909 h 142875"/>
                <a:gd name="connsiteX50" fmla="*/ 3035142 w 4286250"/>
                <a:gd name="connsiteY50" fmla="*/ 68104 h 142875"/>
                <a:gd name="connsiteX51" fmla="*/ 3037047 w 4286250"/>
                <a:gd name="connsiteY51" fmla="*/ 137636 h 142875"/>
                <a:gd name="connsiteX52" fmla="*/ 3067526 w 4286250"/>
                <a:gd name="connsiteY52" fmla="*/ 137636 h 142875"/>
                <a:gd name="connsiteX53" fmla="*/ 3065622 w 4286250"/>
                <a:gd name="connsiteY53" fmla="*/ 50959 h 142875"/>
                <a:gd name="connsiteX54" fmla="*/ 3146584 w 4286250"/>
                <a:gd name="connsiteY54" fmla="*/ 31909 h 142875"/>
                <a:gd name="connsiteX55" fmla="*/ 3152299 w 4286250"/>
                <a:gd name="connsiteY55" fmla="*/ 137636 h 142875"/>
                <a:gd name="connsiteX56" fmla="*/ 3666649 w 4286250"/>
                <a:gd name="connsiteY56" fmla="*/ 137636 h 142875"/>
                <a:gd name="connsiteX57" fmla="*/ 3666649 w 4286250"/>
                <a:gd name="connsiteY57" fmla="*/ 137636 h 142875"/>
                <a:gd name="connsiteX58" fmla="*/ 3666649 w 4286250"/>
                <a:gd name="connsiteY58" fmla="*/ 137636 h 142875"/>
                <a:gd name="connsiteX59" fmla="*/ 3691414 w 4286250"/>
                <a:gd name="connsiteY59" fmla="*/ 137636 h 142875"/>
                <a:gd name="connsiteX60" fmla="*/ 3691414 w 4286250"/>
                <a:gd name="connsiteY60" fmla="*/ 137636 h 142875"/>
                <a:gd name="connsiteX61" fmla="*/ 3702844 w 4286250"/>
                <a:gd name="connsiteY61" fmla="*/ 137636 h 142875"/>
                <a:gd name="connsiteX62" fmla="*/ 3702844 w 4286250"/>
                <a:gd name="connsiteY62" fmla="*/ 137636 h 142875"/>
                <a:gd name="connsiteX63" fmla="*/ 3800951 w 4286250"/>
                <a:gd name="connsiteY63" fmla="*/ 137636 h 142875"/>
                <a:gd name="connsiteX64" fmla="*/ 3800951 w 4286250"/>
                <a:gd name="connsiteY64" fmla="*/ 137636 h 142875"/>
                <a:gd name="connsiteX65" fmla="*/ 3820001 w 4286250"/>
                <a:gd name="connsiteY65" fmla="*/ 137636 h 142875"/>
                <a:gd name="connsiteX66" fmla="*/ 3820001 w 4286250"/>
                <a:gd name="connsiteY66" fmla="*/ 139541 h 142875"/>
                <a:gd name="connsiteX67" fmla="*/ 3904774 w 4286250"/>
                <a:gd name="connsiteY67" fmla="*/ 139541 h 142875"/>
                <a:gd name="connsiteX68" fmla="*/ 3906679 w 4286250"/>
                <a:gd name="connsiteY68" fmla="*/ 139541 h 142875"/>
                <a:gd name="connsiteX69" fmla="*/ 3906679 w 4286250"/>
                <a:gd name="connsiteY69" fmla="*/ 139541 h 142875"/>
                <a:gd name="connsiteX70" fmla="*/ 4169569 w 4286250"/>
                <a:gd name="connsiteY70" fmla="*/ 139541 h 142875"/>
                <a:gd name="connsiteX71" fmla="*/ 4175284 w 4286250"/>
                <a:gd name="connsiteY71" fmla="*/ 139541 h 142875"/>
                <a:gd name="connsiteX72" fmla="*/ 4175284 w 4286250"/>
                <a:gd name="connsiteY72" fmla="*/ 120491 h 142875"/>
                <a:gd name="connsiteX73" fmla="*/ 4094322 w 4286250"/>
                <a:gd name="connsiteY73" fmla="*/ 114776 h 142875"/>
                <a:gd name="connsiteX74" fmla="*/ 4082892 w 4286250"/>
                <a:gd name="connsiteY74" fmla="*/ 90011 h 142875"/>
                <a:gd name="connsiteX75" fmla="*/ 4045744 w 4286250"/>
                <a:gd name="connsiteY75" fmla="*/ 95726 h 142875"/>
                <a:gd name="connsiteX76" fmla="*/ 4026694 w 4286250"/>
                <a:gd name="connsiteY76" fmla="*/ 126206 h 142875"/>
                <a:gd name="connsiteX77" fmla="*/ 4023836 w 4286250"/>
                <a:gd name="connsiteY77" fmla="*/ 126206 h 142875"/>
                <a:gd name="connsiteX78" fmla="*/ 4023836 w 4286250"/>
                <a:gd name="connsiteY78" fmla="*/ 75724 h 142875"/>
                <a:gd name="connsiteX79" fmla="*/ 4052411 w 4286250"/>
                <a:gd name="connsiteY79" fmla="*/ 8096 h 142875"/>
                <a:gd name="connsiteX80" fmla="*/ 4009549 w 4286250"/>
                <a:gd name="connsiteY80" fmla="*/ 10954 h 142875"/>
                <a:gd name="connsiteX81" fmla="*/ 4009549 w 4286250"/>
                <a:gd name="connsiteY81" fmla="*/ 10954 h 142875"/>
                <a:gd name="connsiteX82" fmla="*/ 4009549 w 4286250"/>
                <a:gd name="connsiteY82" fmla="*/ 10954 h 142875"/>
                <a:gd name="connsiteX83" fmla="*/ 4009549 w 4286250"/>
                <a:gd name="connsiteY83" fmla="*/ 10954 h 142875"/>
                <a:gd name="connsiteX84" fmla="*/ 7144 w 4286250"/>
                <a:gd name="connsiteY84" fmla="*/ 10954 h 142875"/>
                <a:gd name="connsiteX85" fmla="*/ 59531 w 4286250"/>
                <a:gd name="connsiteY85" fmla="*/ 140494 h 142875"/>
                <a:gd name="connsiteX86" fmla="*/ 117634 w 4286250"/>
                <a:gd name="connsiteY86" fmla="*/ 140494 h 142875"/>
                <a:gd name="connsiteX87" fmla="*/ 254794 w 4286250"/>
                <a:gd name="connsiteY87" fmla="*/ 121444 h 142875"/>
                <a:gd name="connsiteX88" fmla="*/ 235744 w 4286250"/>
                <a:gd name="connsiteY88" fmla="*/ 53816 h 142875"/>
                <a:gd name="connsiteX89" fmla="*/ 241459 w 4286250"/>
                <a:gd name="connsiteY89" fmla="*/ 53816 h 142875"/>
                <a:gd name="connsiteX90" fmla="*/ 241459 w 4286250"/>
                <a:gd name="connsiteY90" fmla="*/ 59531 h 142875"/>
                <a:gd name="connsiteX91" fmla="*/ 303371 w 4286250"/>
                <a:gd name="connsiteY91" fmla="*/ 127159 h 142875"/>
                <a:gd name="connsiteX92" fmla="*/ 457676 w 4286250"/>
                <a:gd name="connsiteY92" fmla="*/ 108109 h 142875"/>
                <a:gd name="connsiteX93" fmla="*/ 463391 w 4286250"/>
                <a:gd name="connsiteY93" fmla="*/ 83344 h 142875"/>
                <a:gd name="connsiteX94" fmla="*/ 440531 w 4286250"/>
                <a:gd name="connsiteY94" fmla="*/ 10001 h 142875"/>
                <a:gd name="connsiteX95" fmla="*/ 7144 w 4286250"/>
                <a:gd name="connsiteY95" fmla="*/ 10954 h 142875"/>
                <a:gd name="connsiteX96" fmla="*/ 7144 w 4286250"/>
                <a:gd name="connsiteY96" fmla="*/ 10954 h 142875"/>
                <a:gd name="connsiteX97" fmla="*/ 7144 w 4286250"/>
                <a:gd name="connsiteY97" fmla="*/ 10954 h 142875"/>
                <a:gd name="connsiteX98" fmla="*/ 7144 w 4286250"/>
                <a:gd name="connsiteY98" fmla="*/ 10954 h 142875"/>
                <a:gd name="connsiteX99" fmla="*/ 4287679 w 4286250"/>
                <a:gd name="connsiteY99" fmla="*/ 139541 h 142875"/>
                <a:gd name="connsiteX100" fmla="*/ 4246722 w 4286250"/>
                <a:gd name="connsiteY100" fmla="*/ 114776 h 142875"/>
                <a:gd name="connsiteX101" fmla="*/ 4196239 w 4286250"/>
                <a:gd name="connsiteY101" fmla="*/ 133826 h 142875"/>
                <a:gd name="connsiteX102" fmla="*/ 4196239 w 4286250"/>
                <a:gd name="connsiteY102" fmla="*/ 139541 h 142875"/>
                <a:gd name="connsiteX103" fmla="*/ 4242912 w 4286250"/>
                <a:gd name="connsiteY103" fmla="*/ 139541 h 142875"/>
                <a:gd name="connsiteX104" fmla="*/ 4287679 w 4286250"/>
                <a:gd name="connsiteY104" fmla="*/ 139541 h 142875"/>
                <a:gd name="connsiteX105" fmla="*/ 4287679 w 4286250"/>
                <a:gd name="connsiteY105" fmla="*/ 139541 h 142875"/>
                <a:gd name="connsiteX106" fmla="*/ 4287679 w 4286250"/>
                <a:gd name="connsiteY106" fmla="*/ 139541 h 142875"/>
                <a:gd name="connsiteX107" fmla="*/ 4287679 w 4286250"/>
                <a:gd name="connsiteY107" fmla="*/ 139541 h 142875"/>
                <a:gd name="connsiteX108" fmla="*/ 2800826 w 4286250"/>
                <a:gd name="connsiteY108" fmla="*/ 120491 h 142875"/>
                <a:gd name="connsiteX109" fmla="*/ 2800826 w 4286250"/>
                <a:gd name="connsiteY109" fmla="*/ 131921 h 142875"/>
                <a:gd name="connsiteX110" fmla="*/ 2789397 w 4286250"/>
                <a:gd name="connsiteY110" fmla="*/ 131921 h 142875"/>
                <a:gd name="connsiteX111" fmla="*/ 2789397 w 4286250"/>
                <a:gd name="connsiteY111" fmla="*/ 120491 h 142875"/>
                <a:gd name="connsiteX112" fmla="*/ 2800826 w 4286250"/>
                <a:gd name="connsiteY112" fmla="*/ 120491 h 142875"/>
                <a:gd name="connsiteX113" fmla="*/ 2800826 w 4286250"/>
                <a:gd name="connsiteY113" fmla="*/ 120491 h 142875"/>
                <a:gd name="connsiteX114" fmla="*/ 2800826 w 4286250"/>
                <a:gd name="connsiteY114" fmla="*/ 120491 h 142875"/>
                <a:gd name="connsiteX115" fmla="*/ 2800826 w 4286250"/>
                <a:gd name="connsiteY115" fmla="*/ 120491 h 142875"/>
                <a:gd name="connsiteX116" fmla="*/ 3552349 w 4286250"/>
                <a:gd name="connsiteY116" fmla="*/ 120491 h 142875"/>
                <a:gd name="connsiteX117" fmla="*/ 3540919 w 4286250"/>
                <a:gd name="connsiteY117" fmla="*/ 139541 h 142875"/>
                <a:gd name="connsiteX118" fmla="*/ 3540919 w 4286250"/>
                <a:gd name="connsiteY118" fmla="*/ 128111 h 142875"/>
                <a:gd name="connsiteX119" fmla="*/ 3552349 w 4286250"/>
                <a:gd name="connsiteY119" fmla="*/ 120491 h 142875"/>
                <a:gd name="connsiteX120" fmla="*/ 3552349 w 4286250"/>
                <a:gd name="connsiteY120" fmla="*/ 120491 h 142875"/>
                <a:gd name="connsiteX121" fmla="*/ 3552349 w 4286250"/>
                <a:gd name="connsiteY121" fmla="*/ 120491 h 142875"/>
                <a:gd name="connsiteX122" fmla="*/ 3552349 w 4286250"/>
                <a:gd name="connsiteY122" fmla="*/ 120491 h 142875"/>
                <a:gd name="connsiteX123" fmla="*/ 3409474 w 4286250"/>
                <a:gd name="connsiteY123" fmla="*/ 95726 h 142875"/>
                <a:gd name="connsiteX124" fmla="*/ 3409474 w 4286250"/>
                <a:gd name="connsiteY124" fmla="*/ 107156 h 142875"/>
                <a:gd name="connsiteX125" fmla="*/ 3390424 w 4286250"/>
                <a:gd name="connsiteY125" fmla="*/ 107156 h 142875"/>
                <a:gd name="connsiteX126" fmla="*/ 3390424 w 4286250"/>
                <a:gd name="connsiteY126" fmla="*/ 95726 h 142875"/>
                <a:gd name="connsiteX127" fmla="*/ 3409474 w 4286250"/>
                <a:gd name="connsiteY127" fmla="*/ 95726 h 142875"/>
                <a:gd name="connsiteX128" fmla="*/ 3409474 w 4286250"/>
                <a:gd name="connsiteY128" fmla="*/ 95726 h 142875"/>
                <a:gd name="connsiteX129" fmla="*/ 3409474 w 4286250"/>
                <a:gd name="connsiteY129" fmla="*/ 95726 h 142875"/>
                <a:gd name="connsiteX130" fmla="*/ 3409474 w 4286250"/>
                <a:gd name="connsiteY130" fmla="*/ 95726 h 142875"/>
                <a:gd name="connsiteX131" fmla="*/ 3819049 w 4286250"/>
                <a:gd name="connsiteY131" fmla="*/ 76676 h 142875"/>
                <a:gd name="connsiteX132" fmla="*/ 3838099 w 4286250"/>
                <a:gd name="connsiteY132" fmla="*/ 95726 h 142875"/>
                <a:gd name="connsiteX133" fmla="*/ 3832384 w 4286250"/>
                <a:gd name="connsiteY133" fmla="*/ 95726 h 142875"/>
                <a:gd name="connsiteX134" fmla="*/ 3795236 w 4286250"/>
                <a:gd name="connsiteY134" fmla="*/ 114776 h 142875"/>
                <a:gd name="connsiteX135" fmla="*/ 3795236 w 4286250"/>
                <a:gd name="connsiteY135" fmla="*/ 103346 h 142875"/>
                <a:gd name="connsiteX136" fmla="*/ 3806667 w 4286250"/>
                <a:gd name="connsiteY136" fmla="*/ 84296 h 142875"/>
                <a:gd name="connsiteX137" fmla="*/ 3819049 w 4286250"/>
                <a:gd name="connsiteY137" fmla="*/ 76676 h 142875"/>
                <a:gd name="connsiteX138" fmla="*/ 3819049 w 4286250"/>
                <a:gd name="connsiteY138" fmla="*/ 76676 h 142875"/>
                <a:gd name="connsiteX139" fmla="*/ 3819049 w 4286250"/>
                <a:gd name="connsiteY139" fmla="*/ 76676 h 142875"/>
                <a:gd name="connsiteX140" fmla="*/ 3819049 w 4286250"/>
                <a:gd name="connsiteY140" fmla="*/ 76676 h 142875"/>
                <a:gd name="connsiteX141" fmla="*/ 3880009 w 4286250"/>
                <a:gd name="connsiteY141" fmla="*/ 76676 h 142875"/>
                <a:gd name="connsiteX142" fmla="*/ 3880009 w 4286250"/>
                <a:gd name="connsiteY142" fmla="*/ 118586 h 142875"/>
                <a:gd name="connsiteX143" fmla="*/ 3860959 w 4286250"/>
                <a:gd name="connsiteY143" fmla="*/ 118586 h 142875"/>
                <a:gd name="connsiteX144" fmla="*/ 3849529 w 4286250"/>
                <a:gd name="connsiteY144" fmla="*/ 82391 h 142875"/>
                <a:gd name="connsiteX145" fmla="*/ 3880009 w 4286250"/>
                <a:gd name="connsiteY145" fmla="*/ 76676 h 142875"/>
                <a:gd name="connsiteX146" fmla="*/ 3880009 w 4286250"/>
                <a:gd name="connsiteY146" fmla="*/ 76676 h 142875"/>
                <a:gd name="connsiteX147" fmla="*/ 3880009 w 4286250"/>
                <a:gd name="connsiteY147" fmla="*/ 76676 h 142875"/>
                <a:gd name="connsiteX148" fmla="*/ 3880009 w 4286250"/>
                <a:gd name="connsiteY148" fmla="*/ 76676 h 142875"/>
                <a:gd name="connsiteX149" fmla="*/ 3737134 w 4286250"/>
                <a:gd name="connsiteY149" fmla="*/ 70961 h 142875"/>
                <a:gd name="connsiteX150" fmla="*/ 3731419 w 4286250"/>
                <a:gd name="connsiteY150" fmla="*/ 107156 h 142875"/>
                <a:gd name="connsiteX151" fmla="*/ 3719989 w 4286250"/>
                <a:gd name="connsiteY151" fmla="*/ 107156 h 142875"/>
                <a:gd name="connsiteX152" fmla="*/ 3719989 w 4286250"/>
                <a:gd name="connsiteY152" fmla="*/ 82391 h 142875"/>
                <a:gd name="connsiteX153" fmla="*/ 3725704 w 4286250"/>
                <a:gd name="connsiteY153" fmla="*/ 70961 h 142875"/>
                <a:gd name="connsiteX154" fmla="*/ 3737134 w 4286250"/>
                <a:gd name="connsiteY154" fmla="*/ 70961 h 142875"/>
                <a:gd name="connsiteX155" fmla="*/ 3737134 w 4286250"/>
                <a:gd name="connsiteY155" fmla="*/ 70961 h 142875"/>
                <a:gd name="connsiteX156" fmla="*/ 3737134 w 4286250"/>
                <a:gd name="connsiteY156" fmla="*/ 70961 h 142875"/>
                <a:gd name="connsiteX157" fmla="*/ 3737134 w 4286250"/>
                <a:gd name="connsiteY157" fmla="*/ 70961 h 142875"/>
                <a:gd name="connsiteX158" fmla="*/ 3787617 w 4286250"/>
                <a:gd name="connsiteY158" fmla="*/ 112871 h 142875"/>
                <a:gd name="connsiteX159" fmla="*/ 3762851 w 4286250"/>
                <a:gd name="connsiteY159" fmla="*/ 112871 h 142875"/>
                <a:gd name="connsiteX160" fmla="*/ 3762851 w 4286250"/>
                <a:gd name="connsiteY160" fmla="*/ 101441 h 142875"/>
                <a:gd name="connsiteX161" fmla="*/ 3757136 w 4286250"/>
                <a:gd name="connsiteY161" fmla="*/ 70961 h 142875"/>
                <a:gd name="connsiteX162" fmla="*/ 3781901 w 4286250"/>
                <a:gd name="connsiteY162" fmla="*/ 70961 h 142875"/>
                <a:gd name="connsiteX163" fmla="*/ 3787617 w 4286250"/>
                <a:gd name="connsiteY163" fmla="*/ 112871 h 142875"/>
                <a:gd name="connsiteX164" fmla="*/ 3787617 w 4286250"/>
                <a:gd name="connsiteY164" fmla="*/ 112871 h 142875"/>
                <a:gd name="connsiteX165" fmla="*/ 3787617 w 4286250"/>
                <a:gd name="connsiteY165" fmla="*/ 112871 h 142875"/>
                <a:gd name="connsiteX166" fmla="*/ 3787617 w 4286250"/>
                <a:gd name="connsiteY166" fmla="*/ 112871 h 142875"/>
                <a:gd name="connsiteX167" fmla="*/ 3117056 w 4286250"/>
                <a:gd name="connsiteY167" fmla="*/ 65246 h 142875"/>
                <a:gd name="connsiteX168" fmla="*/ 3079909 w 4286250"/>
                <a:gd name="connsiteY168" fmla="*/ 70961 h 142875"/>
                <a:gd name="connsiteX169" fmla="*/ 3079909 w 4286250"/>
                <a:gd name="connsiteY169" fmla="*/ 76676 h 142875"/>
                <a:gd name="connsiteX170" fmla="*/ 3085624 w 4286250"/>
                <a:gd name="connsiteY170" fmla="*/ 76676 h 142875"/>
                <a:gd name="connsiteX171" fmla="*/ 3104674 w 4286250"/>
                <a:gd name="connsiteY171" fmla="*/ 82391 h 142875"/>
                <a:gd name="connsiteX172" fmla="*/ 3117056 w 4286250"/>
                <a:gd name="connsiteY172" fmla="*/ 65246 h 142875"/>
                <a:gd name="connsiteX173" fmla="*/ 3117056 w 4286250"/>
                <a:gd name="connsiteY173" fmla="*/ 65246 h 142875"/>
                <a:gd name="connsiteX174" fmla="*/ 3117056 w 4286250"/>
                <a:gd name="connsiteY174" fmla="*/ 65246 h 142875"/>
                <a:gd name="connsiteX175" fmla="*/ 3117056 w 4286250"/>
                <a:gd name="connsiteY175" fmla="*/ 65246 h 142875"/>
                <a:gd name="connsiteX176" fmla="*/ 118586 w 4286250"/>
                <a:gd name="connsiteY176" fmla="*/ 57626 h 142875"/>
                <a:gd name="connsiteX177" fmla="*/ 107156 w 4286250"/>
                <a:gd name="connsiteY177" fmla="*/ 57626 h 142875"/>
                <a:gd name="connsiteX178" fmla="*/ 118586 w 4286250"/>
                <a:gd name="connsiteY178" fmla="*/ 57626 h 142875"/>
                <a:gd name="connsiteX179" fmla="*/ 118586 w 4286250"/>
                <a:gd name="connsiteY179" fmla="*/ 57626 h 142875"/>
                <a:gd name="connsiteX180" fmla="*/ 118586 w 4286250"/>
                <a:gd name="connsiteY180" fmla="*/ 57626 h 142875"/>
                <a:gd name="connsiteX181" fmla="*/ 118586 w 4286250"/>
                <a:gd name="connsiteY181" fmla="*/ 57626 h 142875"/>
                <a:gd name="connsiteX182" fmla="*/ 3192304 w 4286250"/>
                <a:gd name="connsiteY182" fmla="*/ 50959 h 142875"/>
                <a:gd name="connsiteX183" fmla="*/ 3198019 w 4286250"/>
                <a:gd name="connsiteY183" fmla="*/ 70009 h 142875"/>
                <a:gd name="connsiteX184" fmla="*/ 3222784 w 4286250"/>
                <a:gd name="connsiteY184" fmla="*/ 64294 h 142875"/>
                <a:gd name="connsiteX185" fmla="*/ 3222784 w 4286250"/>
                <a:gd name="connsiteY185" fmla="*/ 52864 h 142875"/>
                <a:gd name="connsiteX186" fmla="*/ 3192304 w 4286250"/>
                <a:gd name="connsiteY186" fmla="*/ 52864 h 142875"/>
                <a:gd name="connsiteX187" fmla="*/ 3192304 w 4286250"/>
                <a:gd name="connsiteY187" fmla="*/ 50959 h 142875"/>
                <a:gd name="connsiteX188" fmla="*/ 3192304 w 4286250"/>
                <a:gd name="connsiteY188" fmla="*/ 50959 h 142875"/>
                <a:gd name="connsiteX189" fmla="*/ 3192304 w 4286250"/>
                <a:gd name="connsiteY189" fmla="*/ 50959 h 142875"/>
                <a:gd name="connsiteX190" fmla="*/ 3310414 w 4286250"/>
                <a:gd name="connsiteY190" fmla="*/ 45244 h 142875"/>
                <a:gd name="connsiteX191" fmla="*/ 3310414 w 4286250"/>
                <a:gd name="connsiteY191" fmla="*/ 107156 h 142875"/>
                <a:gd name="connsiteX192" fmla="*/ 3291364 w 4286250"/>
                <a:gd name="connsiteY192" fmla="*/ 112871 h 142875"/>
                <a:gd name="connsiteX193" fmla="*/ 3260884 w 4286250"/>
                <a:gd name="connsiteY193" fmla="*/ 118586 h 142875"/>
                <a:gd name="connsiteX194" fmla="*/ 3255169 w 4286250"/>
                <a:gd name="connsiteY194" fmla="*/ 50959 h 142875"/>
                <a:gd name="connsiteX195" fmla="*/ 3260884 w 4286250"/>
                <a:gd name="connsiteY195" fmla="*/ 45244 h 142875"/>
                <a:gd name="connsiteX196" fmla="*/ 3310414 w 4286250"/>
                <a:gd name="connsiteY196" fmla="*/ 45244 h 142875"/>
                <a:gd name="connsiteX197" fmla="*/ 3310414 w 4286250"/>
                <a:gd name="connsiteY197" fmla="*/ 45244 h 142875"/>
                <a:gd name="connsiteX198" fmla="*/ 3310414 w 4286250"/>
                <a:gd name="connsiteY198" fmla="*/ 45244 h 142875"/>
                <a:gd name="connsiteX199" fmla="*/ 3310414 w 4286250"/>
                <a:gd name="connsiteY199" fmla="*/ 45244 h 142875"/>
                <a:gd name="connsiteX200" fmla="*/ 3235167 w 4286250"/>
                <a:gd name="connsiteY200" fmla="*/ 14764 h 142875"/>
                <a:gd name="connsiteX201" fmla="*/ 3240881 w 4286250"/>
                <a:gd name="connsiteY201" fmla="*/ 126206 h 142875"/>
                <a:gd name="connsiteX202" fmla="*/ 3235167 w 4286250"/>
                <a:gd name="connsiteY202" fmla="*/ 131921 h 142875"/>
                <a:gd name="connsiteX203" fmla="*/ 3178969 w 4286250"/>
                <a:gd name="connsiteY203" fmla="*/ 137636 h 142875"/>
                <a:gd name="connsiteX204" fmla="*/ 3167539 w 4286250"/>
                <a:gd name="connsiteY204" fmla="*/ 26194 h 142875"/>
                <a:gd name="connsiteX205" fmla="*/ 3178969 w 4286250"/>
                <a:gd name="connsiteY205" fmla="*/ 26194 h 142875"/>
                <a:gd name="connsiteX206" fmla="*/ 3235167 w 4286250"/>
                <a:gd name="connsiteY206" fmla="*/ 14764 h 142875"/>
                <a:gd name="connsiteX207" fmla="*/ 3235167 w 4286250"/>
                <a:gd name="connsiteY207" fmla="*/ 14764 h 142875"/>
                <a:gd name="connsiteX208" fmla="*/ 3235167 w 4286250"/>
                <a:gd name="connsiteY208" fmla="*/ 14764 h 142875"/>
                <a:gd name="connsiteX209" fmla="*/ 3235167 w 4286250"/>
                <a:gd name="connsiteY209" fmla="*/ 1476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4286250" h="142875">
                  <a:moveTo>
                    <a:pt x="4009549" y="10954"/>
                  </a:moveTo>
                  <a:cubicBezTo>
                    <a:pt x="4009549" y="16669"/>
                    <a:pt x="4011454" y="24289"/>
                    <a:pt x="4011454" y="33814"/>
                  </a:cubicBezTo>
                  <a:cubicBezTo>
                    <a:pt x="3986689" y="50959"/>
                    <a:pt x="3979069" y="58579"/>
                    <a:pt x="3930492" y="58579"/>
                  </a:cubicBezTo>
                  <a:cubicBezTo>
                    <a:pt x="3922872" y="50959"/>
                    <a:pt x="3913347" y="49054"/>
                    <a:pt x="3900011" y="47149"/>
                  </a:cubicBezTo>
                  <a:cubicBezTo>
                    <a:pt x="3896201" y="37624"/>
                    <a:pt x="3894297" y="31909"/>
                    <a:pt x="3894297" y="16669"/>
                  </a:cubicBezTo>
                  <a:cubicBezTo>
                    <a:pt x="3898106" y="14764"/>
                    <a:pt x="3900011" y="12859"/>
                    <a:pt x="3903822" y="12859"/>
                  </a:cubicBezTo>
                  <a:lnTo>
                    <a:pt x="3778092" y="12859"/>
                  </a:lnTo>
                  <a:cubicBezTo>
                    <a:pt x="3749517" y="18574"/>
                    <a:pt x="3721894" y="30004"/>
                    <a:pt x="3689509" y="41434"/>
                  </a:cubicBezTo>
                  <a:cubicBezTo>
                    <a:pt x="3668554" y="49054"/>
                    <a:pt x="3642836" y="43339"/>
                    <a:pt x="3627597" y="52864"/>
                  </a:cubicBezTo>
                  <a:cubicBezTo>
                    <a:pt x="3621881" y="58579"/>
                    <a:pt x="3618072" y="75724"/>
                    <a:pt x="3616167" y="83344"/>
                  </a:cubicBezTo>
                  <a:lnTo>
                    <a:pt x="3610451" y="83344"/>
                  </a:lnTo>
                  <a:lnTo>
                    <a:pt x="3610451" y="58579"/>
                  </a:lnTo>
                  <a:cubicBezTo>
                    <a:pt x="3600926" y="45244"/>
                    <a:pt x="3606642" y="37624"/>
                    <a:pt x="3610451" y="22384"/>
                  </a:cubicBezTo>
                  <a:cubicBezTo>
                    <a:pt x="3635217" y="22384"/>
                    <a:pt x="3645694" y="24289"/>
                    <a:pt x="3651409" y="10954"/>
                  </a:cubicBezTo>
                  <a:lnTo>
                    <a:pt x="3593306" y="10954"/>
                  </a:lnTo>
                  <a:cubicBezTo>
                    <a:pt x="3589497" y="16669"/>
                    <a:pt x="3587592" y="20479"/>
                    <a:pt x="3585686" y="28099"/>
                  </a:cubicBezTo>
                  <a:cubicBezTo>
                    <a:pt x="3589497" y="31909"/>
                    <a:pt x="3595211" y="28099"/>
                    <a:pt x="3591401" y="39529"/>
                  </a:cubicBezTo>
                  <a:lnTo>
                    <a:pt x="3585686" y="39529"/>
                  </a:lnTo>
                  <a:cubicBezTo>
                    <a:pt x="3570447" y="50959"/>
                    <a:pt x="3542824" y="50959"/>
                    <a:pt x="3518059" y="50959"/>
                  </a:cubicBezTo>
                  <a:cubicBezTo>
                    <a:pt x="3516154" y="37624"/>
                    <a:pt x="3516154" y="35719"/>
                    <a:pt x="3512344" y="26194"/>
                  </a:cubicBezTo>
                  <a:cubicBezTo>
                    <a:pt x="3481864" y="35719"/>
                    <a:pt x="3446622" y="30004"/>
                    <a:pt x="3414236" y="31909"/>
                  </a:cubicBezTo>
                  <a:lnTo>
                    <a:pt x="3408522" y="20479"/>
                  </a:lnTo>
                  <a:cubicBezTo>
                    <a:pt x="3414236" y="16669"/>
                    <a:pt x="3418047" y="12859"/>
                    <a:pt x="3423761" y="9049"/>
                  </a:cubicBezTo>
                  <a:lnTo>
                    <a:pt x="3402806" y="9049"/>
                  </a:lnTo>
                  <a:cubicBezTo>
                    <a:pt x="3402806" y="10954"/>
                    <a:pt x="3402806" y="12859"/>
                    <a:pt x="3402806" y="12859"/>
                  </a:cubicBezTo>
                  <a:cubicBezTo>
                    <a:pt x="3391376" y="12859"/>
                    <a:pt x="3381851" y="10954"/>
                    <a:pt x="3372326" y="7144"/>
                  </a:cubicBezTo>
                  <a:lnTo>
                    <a:pt x="3295174" y="7144"/>
                  </a:lnTo>
                  <a:cubicBezTo>
                    <a:pt x="3302794" y="7144"/>
                    <a:pt x="3310414" y="9049"/>
                    <a:pt x="3316129" y="10954"/>
                  </a:cubicBezTo>
                  <a:lnTo>
                    <a:pt x="3316129" y="16669"/>
                  </a:lnTo>
                  <a:lnTo>
                    <a:pt x="3306604" y="16669"/>
                  </a:lnTo>
                  <a:cubicBezTo>
                    <a:pt x="3295174" y="26194"/>
                    <a:pt x="3291364" y="28099"/>
                    <a:pt x="3269456" y="28099"/>
                  </a:cubicBezTo>
                  <a:lnTo>
                    <a:pt x="3269456" y="26194"/>
                  </a:lnTo>
                  <a:lnTo>
                    <a:pt x="3261836" y="26194"/>
                  </a:lnTo>
                  <a:lnTo>
                    <a:pt x="3261836" y="9049"/>
                  </a:lnTo>
                  <a:lnTo>
                    <a:pt x="2608422" y="9049"/>
                  </a:lnTo>
                  <a:cubicBezTo>
                    <a:pt x="2598897" y="49054"/>
                    <a:pt x="2591276" y="95726"/>
                    <a:pt x="2591276" y="138589"/>
                  </a:cubicBezTo>
                  <a:lnTo>
                    <a:pt x="2923699" y="138589"/>
                  </a:lnTo>
                  <a:cubicBezTo>
                    <a:pt x="2921794" y="110014"/>
                    <a:pt x="2923699" y="78581"/>
                    <a:pt x="2919889" y="63341"/>
                  </a:cubicBezTo>
                  <a:lnTo>
                    <a:pt x="2938939" y="57626"/>
                  </a:lnTo>
                  <a:cubicBezTo>
                    <a:pt x="2944654" y="74771"/>
                    <a:pt x="2948464" y="108109"/>
                    <a:pt x="2946559" y="138589"/>
                  </a:cubicBezTo>
                  <a:lnTo>
                    <a:pt x="2957989" y="138589"/>
                  </a:lnTo>
                  <a:cubicBezTo>
                    <a:pt x="2957989" y="125254"/>
                    <a:pt x="2957989" y="113824"/>
                    <a:pt x="2957989" y="100489"/>
                  </a:cubicBezTo>
                  <a:cubicBezTo>
                    <a:pt x="2982754" y="102394"/>
                    <a:pt x="2997042" y="106204"/>
                    <a:pt x="3008472" y="81439"/>
                  </a:cubicBezTo>
                  <a:cubicBezTo>
                    <a:pt x="2989422" y="81439"/>
                    <a:pt x="2969419" y="83344"/>
                    <a:pt x="2965609" y="81439"/>
                  </a:cubicBezTo>
                  <a:cubicBezTo>
                    <a:pt x="2961799" y="75724"/>
                    <a:pt x="2961799" y="75724"/>
                    <a:pt x="2959894" y="62389"/>
                  </a:cubicBezTo>
                  <a:cubicBezTo>
                    <a:pt x="2967514" y="58579"/>
                    <a:pt x="2967514" y="58579"/>
                    <a:pt x="2969419" y="58579"/>
                  </a:cubicBezTo>
                  <a:cubicBezTo>
                    <a:pt x="2969419" y="58579"/>
                    <a:pt x="2969419" y="56674"/>
                    <a:pt x="2973229" y="49054"/>
                  </a:cubicBezTo>
                  <a:cubicBezTo>
                    <a:pt x="2950369" y="47149"/>
                    <a:pt x="2957989" y="52864"/>
                    <a:pt x="2948464" y="37624"/>
                  </a:cubicBezTo>
                  <a:cubicBezTo>
                    <a:pt x="2952274" y="35719"/>
                    <a:pt x="2952274" y="35719"/>
                    <a:pt x="2954179" y="31909"/>
                  </a:cubicBezTo>
                  <a:lnTo>
                    <a:pt x="3004661" y="31909"/>
                  </a:lnTo>
                  <a:cubicBezTo>
                    <a:pt x="3016092" y="49054"/>
                    <a:pt x="3027522" y="49054"/>
                    <a:pt x="3035142" y="68104"/>
                  </a:cubicBezTo>
                  <a:cubicBezTo>
                    <a:pt x="3040856" y="77629"/>
                    <a:pt x="3038951" y="108109"/>
                    <a:pt x="3037047" y="137636"/>
                  </a:cubicBezTo>
                  <a:lnTo>
                    <a:pt x="3067526" y="137636"/>
                  </a:lnTo>
                  <a:cubicBezTo>
                    <a:pt x="3073242" y="116681"/>
                    <a:pt x="3067526" y="81439"/>
                    <a:pt x="3065622" y="50959"/>
                  </a:cubicBezTo>
                  <a:cubicBezTo>
                    <a:pt x="3082767" y="41434"/>
                    <a:pt x="3123724" y="39529"/>
                    <a:pt x="3146584" y="31909"/>
                  </a:cubicBezTo>
                  <a:cubicBezTo>
                    <a:pt x="3156109" y="56674"/>
                    <a:pt x="3154204" y="103346"/>
                    <a:pt x="3152299" y="137636"/>
                  </a:cubicBezTo>
                  <a:lnTo>
                    <a:pt x="3666649" y="137636"/>
                  </a:lnTo>
                  <a:lnTo>
                    <a:pt x="3666649" y="137636"/>
                  </a:lnTo>
                  <a:lnTo>
                    <a:pt x="3666649" y="137636"/>
                  </a:lnTo>
                  <a:lnTo>
                    <a:pt x="3691414" y="137636"/>
                  </a:lnTo>
                  <a:lnTo>
                    <a:pt x="3691414" y="137636"/>
                  </a:lnTo>
                  <a:lnTo>
                    <a:pt x="3702844" y="137636"/>
                  </a:lnTo>
                  <a:lnTo>
                    <a:pt x="3702844" y="137636"/>
                  </a:lnTo>
                  <a:lnTo>
                    <a:pt x="3800951" y="137636"/>
                  </a:lnTo>
                  <a:lnTo>
                    <a:pt x="3800951" y="137636"/>
                  </a:lnTo>
                  <a:lnTo>
                    <a:pt x="3820001" y="137636"/>
                  </a:lnTo>
                  <a:cubicBezTo>
                    <a:pt x="3820001" y="137636"/>
                    <a:pt x="3820001" y="137636"/>
                    <a:pt x="3820001" y="139541"/>
                  </a:cubicBezTo>
                  <a:lnTo>
                    <a:pt x="3904774" y="139541"/>
                  </a:lnTo>
                  <a:lnTo>
                    <a:pt x="3906679" y="139541"/>
                  </a:lnTo>
                  <a:lnTo>
                    <a:pt x="3906679" y="139541"/>
                  </a:lnTo>
                  <a:lnTo>
                    <a:pt x="4169569" y="139541"/>
                  </a:lnTo>
                  <a:cubicBezTo>
                    <a:pt x="4171474" y="139541"/>
                    <a:pt x="4173379" y="139541"/>
                    <a:pt x="4175284" y="139541"/>
                  </a:cubicBezTo>
                  <a:lnTo>
                    <a:pt x="4175284" y="120491"/>
                  </a:lnTo>
                  <a:cubicBezTo>
                    <a:pt x="4140042" y="122396"/>
                    <a:pt x="4122897" y="130016"/>
                    <a:pt x="4094322" y="114776"/>
                  </a:cubicBezTo>
                  <a:lnTo>
                    <a:pt x="4082892" y="90011"/>
                  </a:lnTo>
                  <a:lnTo>
                    <a:pt x="4045744" y="95726"/>
                  </a:lnTo>
                  <a:lnTo>
                    <a:pt x="4026694" y="126206"/>
                  </a:lnTo>
                  <a:lnTo>
                    <a:pt x="4023836" y="126206"/>
                  </a:lnTo>
                  <a:lnTo>
                    <a:pt x="4023836" y="75724"/>
                  </a:lnTo>
                  <a:cubicBezTo>
                    <a:pt x="4039076" y="60484"/>
                    <a:pt x="4048601" y="35719"/>
                    <a:pt x="4052411" y="8096"/>
                  </a:cubicBezTo>
                  <a:lnTo>
                    <a:pt x="4009549" y="10954"/>
                  </a:lnTo>
                  <a:lnTo>
                    <a:pt x="4009549" y="10954"/>
                  </a:lnTo>
                  <a:lnTo>
                    <a:pt x="4009549" y="10954"/>
                  </a:lnTo>
                  <a:lnTo>
                    <a:pt x="4009549" y="10954"/>
                  </a:lnTo>
                  <a:close/>
                  <a:moveTo>
                    <a:pt x="7144" y="10954"/>
                  </a:moveTo>
                  <a:cubicBezTo>
                    <a:pt x="7144" y="49054"/>
                    <a:pt x="28099" y="114776"/>
                    <a:pt x="59531" y="140494"/>
                  </a:cubicBezTo>
                  <a:lnTo>
                    <a:pt x="117634" y="140494"/>
                  </a:lnTo>
                  <a:cubicBezTo>
                    <a:pt x="160496" y="130969"/>
                    <a:pt x="220504" y="134779"/>
                    <a:pt x="254794" y="121444"/>
                  </a:cubicBezTo>
                  <a:cubicBezTo>
                    <a:pt x="247174" y="98584"/>
                    <a:pt x="239554" y="81439"/>
                    <a:pt x="235744" y="53816"/>
                  </a:cubicBezTo>
                  <a:lnTo>
                    <a:pt x="241459" y="53816"/>
                  </a:lnTo>
                  <a:lnTo>
                    <a:pt x="241459" y="59531"/>
                  </a:lnTo>
                  <a:cubicBezTo>
                    <a:pt x="264319" y="93821"/>
                    <a:pt x="245269" y="125254"/>
                    <a:pt x="303371" y="127159"/>
                  </a:cubicBezTo>
                  <a:cubicBezTo>
                    <a:pt x="335756" y="106204"/>
                    <a:pt x="408146" y="108109"/>
                    <a:pt x="457676" y="108109"/>
                  </a:cubicBezTo>
                  <a:cubicBezTo>
                    <a:pt x="461486" y="98584"/>
                    <a:pt x="461486" y="98584"/>
                    <a:pt x="463391" y="83344"/>
                  </a:cubicBezTo>
                  <a:cubicBezTo>
                    <a:pt x="450056" y="66199"/>
                    <a:pt x="446246" y="36671"/>
                    <a:pt x="440531" y="10001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4287679" y="139541"/>
                  </a:moveTo>
                  <a:cubicBezTo>
                    <a:pt x="4281964" y="120491"/>
                    <a:pt x="4280059" y="114776"/>
                    <a:pt x="4246722" y="114776"/>
                  </a:cubicBezTo>
                  <a:lnTo>
                    <a:pt x="4196239" y="133826"/>
                  </a:lnTo>
                  <a:lnTo>
                    <a:pt x="4196239" y="139541"/>
                  </a:lnTo>
                  <a:cubicBezTo>
                    <a:pt x="4213384" y="139541"/>
                    <a:pt x="4228624" y="137636"/>
                    <a:pt x="4242912" y="139541"/>
                  </a:cubicBezTo>
                  <a:lnTo>
                    <a:pt x="4287679" y="139541"/>
                  </a:lnTo>
                  <a:lnTo>
                    <a:pt x="4287679" y="139541"/>
                  </a:lnTo>
                  <a:lnTo>
                    <a:pt x="4287679" y="139541"/>
                  </a:lnTo>
                  <a:lnTo>
                    <a:pt x="4287679" y="139541"/>
                  </a:lnTo>
                  <a:close/>
                  <a:moveTo>
                    <a:pt x="2800826" y="120491"/>
                  </a:moveTo>
                  <a:lnTo>
                    <a:pt x="2800826" y="131921"/>
                  </a:lnTo>
                  <a:lnTo>
                    <a:pt x="2789397" y="131921"/>
                  </a:lnTo>
                  <a:lnTo>
                    <a:pt x="2789397" y="120491"/>
                  </a:lnTo>
                  <a:lnTo>
                    <a:pt x="2800826" y="120491"/>
                  </a:lnTo>
                  <a:lnTo>
                    <a:pt x="2800826" y="120491"/>
                  </a:lnTo>
                  <a:lnTo>
                    <a:pt x="2800826" y="120491"/>
                  </a:lnTo>
                  <a:lnTo>
                    <a:pt x="2800826" y="120491"/>
                  </a:lnTo>
                  <a:close/>
                  <a:moveTo>
                    <a:pt x="3552349" y="120491"/>
                  </a:moveTo>
                  <a:cubicBezTo>
                    <a:pt x="3552349" y="137636"/>
                    <a:pt x="3559969" y="130016"/>
                    <a:pt x="3540919" y="139541"/>
                  </a:cubicBezTo>
                  <a:lnTo>
                    <a:pt x="3540919" y="128111"/>
                  </a:lnTo>
                  <a:lnTo>
                    <a:pt x="3552349" y="120491"/>
                  </a:lnTo>
                  <a:lnTo>
                    <a:pt x="3552349" y="120491"/>
                  </a:lnTo>
                  <a:lnTo>
                    <a:pt x="3552349" y="120491"/>
                  </a:lnTo>
                  <a:lnTo>
                    <a:pt x="3552349" y="120491"/>
                  </a:lnTo>
                  <a:close/>
                  <a:moveTo>
                    <a:pt x="3409474" y="95726"/>
                  </a:moveTo>
                  <a:lnTo>
                    <a:pt x="3409474" y="107156"/>
                  </a:lnTo>
                  <a:lnTo>
                    <a:pt x="3390424" y="107156"/>
                  </a:lnTo>
                  <a:lnTo>
                    <a:pt x="3390424" y="95726"/>
                  </a:lnTo>
                  <a:lnTo>
                    <a:pt x="3409474" y="95726"/>
                  </a:lnTo>
                  <a:lnTo>
                    <a:pt x="3409474" y="95726"/>
                  </a:lnTo>
                  <a:lnTo>
                    <a:pt x="3409474" y="95726"/>
                  </a:lnTo>
                  <a:lnTo>
                    <a:pt x="3409474" y="95726"/>
                  </a:lnTo>
                  <a:close/>
                  <a:moveTo>
                    <a:pt x="3819049" y="76676"/>
                  </a:moveTo>
                  <a:cubicBezTo>
                    <a:pt x="3828574" y="86201"/>
                    <a:pt x="3830479" y="80486"/>
                    <a:pt x="3838099" y="95726"/>
                  </a:cubicBezTo>
                  <a:lnTo>
                    <a:pt x="3832384" y="95726"/>
                  </a:lnTo>
                  <a:cubicBezTo>
                    <a:pt x="3822859" y="103346"/>
                    <a:pt x="3809524" y="109061"/>
                    <a:pt x="3795236" y="114776"/>
                  </a:cubicBezTo>
                  <a:lnTo>
                    <a:pt x="3795236" y="103346"/>
                  </a:lnTo>
                  <a:cubicBezTo>
                    <a:pt x="3799047" y="99536"/>
                    <a:pt x="3802856" y="90011"/>
                    <a:pt x="3806667" y="84296"/>
                  </a:cubicBezTo>
                  <a:cubicBezTo>
                    <a:pt x="3812381" y="78581"/>
                    <a:pt x="3808572" y="80486"/>
                    <a:pt x="3819049" y="76676"/>
                  </a:cubicBezTo>
                  <a:lnTo>
                    <a:pt x="3819049" y="76676"/>
                  </a:lnTo>
                  <a:lnTo>
                    <a:pt x="3819049" y="76676"/>
                  </a:lnTo>
                  <a:lnTo>
                    <a:pt x="3819049" y="76676"/>
                  </a:lnTo>
                  <a:close/>
                  <a:moveTo>
                    <a:pt x="3880009" y="76676"/>
                  </a:moveTo>
                  <a:lnTo>
                    <a:pt x="3880009" y="118586"/>
                  </a:lnTo>
                  <a:lnTo>
                    <a:pt x="3860959" y="118586"/>
                  </a:lnTo>
                  <a:cubicBezTo>
                    <a:pt x="3857149" y="97631"/>
                    <a:pt x="3853339" y="103346"/>
                    <a:pt x="3849529" y="82391"/>
                  </a:cubicBezTo>
                  <a:cubicBezTo>
                    <a:pt x="3859054" y="80486"/>
                    <a:pt x="3864769" y="78581"/>
                    <a:pt x="3880009" y="76676"/>
                  </a:cubicBezTo>
                  <a:lnTo>
                    <a:pt x="3880009" y="76676"/>
                  </a:lnTo>
                  <a:lnTo>
                    <a:pt x="3880009" y="76676"/>
                  </a:lnTo>
                  <a:lnTo>
                    <a:pt x="3880009" y="76676"/>
                  </a:lnTo>
                  <a:close/>
                  <a:moveTo>
                    <a:pt x="3737134" y="70961"/>
                  </a:moveTo>
                  <a:cubicBezTo>
                    <a:pt x="3737134" y="88106"/>
                    <a:pt x="3735229" y="97631"/>
                    <a:pt x="3731419" y="107156"/>
                  </a:cubicBezTo>
                  <a:lnTo>
                    <a:pt x="3719989" y="107156"/>
                  </a:lnTo>
                  <a:lnTo>
                    <a:pt x="3719989" y="82391"/>
                  </a:lnTo>
                  <a:cubicBezTo>
                    <a:pt x="3725704" y="76676"/>
                    <a:pt x="3721894" y="80486"/>
                    <a:pt x="3725704" y="70961"/>
                  </a:cubicBezTo>
                  <a:lnTo>
                    <a:pt x="3737134" y="70961"/>
                  </a:lnTo>
                  <a:lnTo>
                    <a:pt x="3737134" y="70961"/>
                  </a:lnTo>
                  <a:lnTo>
                    <a:pt x="3737134" y="70961"/>
                  </a:lnTo>
                  <a:lnTo>
                    <a:pt x="3737134" y="70961"/>
                  </a:lnTo>
                  <a:close/>
                  <a:moveTo>
                    <a:pt x="3787617" y="112871"/>
                  </a:moveTo>
                  <a:lnTo>
                    <a:pt x="3762851" y="112871"/>
                  </a:lnTo>
                  <a:lnTo>
                    <a:pt x="3762851" y="101441"/>
                  </a:lnTo>
                  <a:cubicBezTo>
                    <a:pt x="3757136" y="93821"/>
                    <a:pt x="3757136" y="86201"/>
                    <a:pt x="3757136" y="70961"/>
                  </a:cubicBezTo>
                  <a:lnTo>
                    <a:pt x="3781901" y="70961"/>
                  </a:lnTo>
                  <a:cubicBezTo>
                    <a:pt x="3785711" y="82391"/>
                    <a:pt x="3787617" y="93821"/>
                    <a:pt x="3787617" y="112871"/>
                  </a:cubicBezTo>
                  <a:lnTo>
                    <a:pt x="3787617" y="112871"/>
                  </a:lnTo>
                  <a:lnTo>
                    <a:pt x="3787617" y="112871"/>
                  </a:lnTo>
                  <a:lnTo>
                    <a:pt x="3787617" y="112871"/>
                  </a:lnTo>
                  <a:close/>
                  <a:moveTo>
                    <a:pt x="3117056" y="65246"/>
                  </a:moveTo>
                  <a:lnTo>
                    <a:pt x="3079909" y="70961"/>
                  </a:lnTo>
                  <a:lnTo>
                    <a:pt x="3079909" y="76676"/>
                  </a:lnTo>
                  <a:lnTo>
                    <a:pt x="3085624" y="76676"/>
                  </a:lnTo>
                  <a:cubicBezTo>
                    <a:pt x="3091339" y="80486"/>
                    <a:pt x="3091339" y="80486"/>
                    <a:pt x="3104674" y="82391"/>
                  </a:cubicBezTo>
                  <a:cubicBezTo>
                    <a:pt x="3111342" y="72866"/>
                    <a:pt x="3111342" y="78581"/>
                    <a:pt x="3117056" y="65246"/>
                  </a:cubicBezTo>
                  <a:lnTo>
                    <a:pt x="3117056" y="65246"/>
                  </a:lnTo>
                  <a:lnTo>
                    <a:pt x="3117056" y="65246"/>
                  </a:lnTo>
                  <a:lnTo>
                    <a:pt x="3117056" y="65246"/>
                  </a:lnTo>
                  <a:close/>
                  <a:moveTo>
                    <a:pt x="118586" y="57626"/>
                  </a:moveTo>
                  <a:cubicBezTo>
                    <a:pt x="109061" y="65246"/>
                    <a:pt x="112871" y="69056"/>
                    <a:pt x="107156" y="57626"/>
                  </a:cubicBezTo>
                  <a:lnTo>
                    <a:pt x="118586" y="57626"/>
                  </a:lnTo>
                  <a:lnTo>
                    <a:pt x="118586" y="57626"/>
                  </a:lnTo>
                  <a:lnTo>
                    <a:pt x="118586" y="57626"/>
                  </a:lnTo>
                  <a:lnTo>
                    <a:pt x="118586" y="57626"/>
                  </a:lnTo>
                  <a:close/>
                  <a:moveTo>
                    <a:pt x="3192304" y="50959"/>
                  </a:moveTo>
                  <a:cubicBezTo>
                    <a:pt x="3194209" y="64294"/>
                    <a:pt x="3194209" y="62389"/>
                    <a:pt x="3198019" y="70009"/>
                  </a:cubicBezTo>
                  <a:cubicBezTo>
                    <a:pt x="3205639" y="64294"/>
                    <a:pt x="3207544" y="66199"/>
                    <a:pt x="3222784" y="64294"/>
                  </a:cubicBezTo>
                  <a:lnTo>
                    <a:pt x="3222784" y="52864"/>
                  </a:lnTo>
                  <a:lnTo>
                    <a:pt x="3192304" y="52864"/>
                  </a:lnTo>
                  <a:lnTo>
                    <a:pt x="3192304" y="50959"/>
                  </a:lnTo>
                  <a:lnTo>
                    <a:pt x="3192304" y="50959"/>
                  </a:lnTo>
                  <a:lnTo>
                    <a:pt x="3192304" y="50959"/>
                  </a:lnTo>
                  <a:close/>
                  <a:moveTo>
                    <a:pt x="3310414" y="45244"/>
                  </a:moveTo>
                  <a:lnTo>
                    <a:pt x="3310414" y="107156"/>
                  </a:lnTo>
                  <a:lnTo>
                    <a:pt x="3291364" y="112871"/>
                  </a:lnTo>
                  <a:cubicBezTo>
                    <a:pt x="3283744" y="118586"/>
                    <a:pt x="3276124" y="118586"/>
                    <a:pt x="3260884" y="118586"/>
                  </a:cubicBezTo>
                  <a:cubicBezTo>
                    <a:pt x="3255169" y="101441"/>
                    <a:pt x="3255169" y="76676"/>
                    <a:pt x="3255169" y="50959"/>
                  </a:cubicBezTo>
                  <a:cubicBezTo>
                    <a:pt x="3258979" y="49054"/>
                    <a:pt x="3258979" y="49054"/>
                    <a:pt x="3260884" y="45244"/>
                  </a:cubicBezTo>
                  <a:cubicBezTo>
                    <a:pt x="3276124" y="49054"/>
                    <a:pt x="3283744" y="47149"/>
                    <a:pt x="3310414" y="45244"/>
                  </a:cubicBezTo>
                  <a:lnTo>
                    <a:pt x="3310414" y="45244"/>
                  </a:lnTo>
                  <a:lnTo>
                    <a:pt x="3310414" y="45244"/>
                  </a:lnTo>
                  <a:lnTo>
                    <a:pt x="3310414" y="45244"/>
                  </a:lnTo>
                  <a:close/>
                  <a:moveTo>
                    <a:pt x="3235167" y="14764"/>
                  </a:moveTo>
                  <a:cubicBezTo>
                    <a:pt x="3244692" y="41434"/>
                    <a:pt x="3240881" y="90011"/>
                    <a:pt x="3240881" y="126206"/>
                  </a:cubicBezTo>
                  <a:cubicBezTo>
                    <a:pt x="3237072" y="128111"/>
                    <a:pt x="3237072" y="128111"/>
                    <a:pt x="3235167" y="131921"/>
                  </a:cubicBezTo>
                  <a:cubicBezTo>
                    <a:pt x="3212306" y="133826"/>
                    <a:pt x="3188494" y="143351"/>
                    <a:pt x="3178969" y="137636"/>
                  </a:cubicBezTo>
                  <a:cubicBezTo>
                    <a:pt x="3159919" y="120491"/>
                    <a:pt x="3165634" y="62389"/>
                    <a:pt x="3167539" y="26194"/>
                  </a:cubicBezTo>
                  <a:lnTo>
                    <a:pt x="3178969" y="26194"/>
                  </a:lnTo>
                  <a:cubicBezTo>
                    <a:pt x="3190399" y="18574"/>
                    <a:pt x="3218022" y="16669"/>
                    <a:pt x="3235167" y="14764"/>
                  </a:cubicBezTo>
                  <a:lnTo>
                    <a:pt x="3235167" y="14764"/>
                  </a:lnTo>
                  <a:lnTo>
                    <a:pt x="3235167" y="14764"/>
                  </a:lnTo>
                  <a:lnTo>
                    <a:pt x="3235167" y="1476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B5B5586C-EDF2-4895-BA6C-EAC550F35CE2}"/>
                </a:ext>
              </a:extLst>
            </p:cNvPr>
            <p:cNvSpPr/>
            <p:nvPr/>
          </p:nvSpPr>
          <p:spPr>
            <a:xfrm>
              <a:off x="2698909" y="6181210"/>
              <a:ext cx="4438650" cy="171450"/>
            </a:xfrm>
            <a:custGeom>
              <a:avLst/>
              <a:gdLst>
                <a:gd name="connsiteX0" fmla="*/ 4430554 w 4438650"/>
                <a:gd name="connsiteY0" fmla="*/ 10001 h 171450"/>
                <a:gd name="connsiteX1" fmla="*/ 4409599 w 4438650"/>
                <a:gd name="connsiteY1" fmla="*/ 32861 h 171450"/>
                <a:gd name="connsiteX2" fmla="*/ 4415314 w 4438650"/>
                <a:gd name="connsiteY2" fmla="*/ 32861 h 171450"/>
                <a:gd name="connsiteX3" fmla="*/ 4434364 w 4438650"/>
                <a:gd name="connsiteY3" fmla="*/ 38576 h 171450"/>
                <a:gd name="connsiteX4" fmla="*/ 4434364 w 4438650"/>
                <a:gd name="connsiteY4" fmla="*/ 8096 h 171450"/>
                <a:gd name="connsiteX5" fmla="*/ 4430554 w 4438650"/>
                <a:gd name="connsiteY5" fmla="*/ 10001 h 171450"/>
                <a:gd name="connsiteX6" fmla="*/ 4430554 w 4438650"/>
                <a:gd name="connsiteY6" fmla="*/ 10001 h 171450"/>
                <a:gd name="connsiteX7" fmla="*/ 4430554 w 4438650"/>
                <a:gd name="connsiteY7" fmla="*/ 10001 h 171450"/>
                <a:gd name="connsiteX8" fmla="*/ 4430554 w 4438650"/>
                <a:gd name="connsiteY8" fmla="*/ 10001 h 171450"/>
                <a:gd name="connsiteX9" fmla="*/ 4354354 w 4438650"/>
                <a:gd name="connsiteY9" fmla="*/ 10001 h 171450"/>
                <a:gd name="connsiteX10" fmla="*/ 4363879 w 4438650"/>
                <a:gd name="connsiteY10" fmla="*/ 15716 h 171450"/>
                <a:gd name="connsiteX11" fmla="*/ 4365784 w 4438650"/>
                <a:gd name="connsiteY11" fmla="*/ 10001 h 171450"/>
                <a:gd name="connsiteX12" fmla="*/ 4354354 w 4438650"/>
                <a:gd name="connsiteY12" fmla="*/ 10001 h 171450"/>
                <a:gd name="connsiteX13" fmla="*/ 4354354 w 4438650"/>
                <a:gd name="connsiteY13" fmla="*/ 10001 h 171450"/>
                <a:gd name="connsiteX14" fmla="*/ 4354354 w 4438650"/>
                <a:gd name="connsiteY14" fmla="*/ 10001 h 171450"/>
                <a:gd name="connsiteX15" fmla="*/ 4354354 w 4438650"/>
                <a:gd name="connsiteY15" fmla="*/ 10001 h 171450"/>
                <a:gd name="connsiteX16" fmla="*/ 3997166 w 4438650"/>
                <a:gd name="connsiteY16" fmla="*/ 10001 h 171450"/>
                <a:gd name="connsiteX17" fmla="*/ 3993356 w 4438650"/>
                <a:gd name="connsiteY17" fmla="*/ 15716 h 171450"/>
                <a:gd name="connsiteX18" fmla="*/ 3942874 w 4438650"/>
                <a:gd name="connsiteY18" fmla="*/ 77629 h 171450"/>
                <a:gd name="connsiteX19" fmla="*/ 3918109 w 4438650"/>
                <a:gd name="connsiteY19" fmla="*/ 77629 h 171450"/>
                <a:gd name="connsiteX20" fmla="*/ 3856196 w 4438650"/>
                <a:gd name="connsiteY20" fmla="*/ 133826 h 171450"/>
                <a:gd name="connsiteX21" fmla="*/ 3856196 w 4438650"/>
                <a:gd name="connsiteY21" fmla="*/ 145256 h 171450"/>
                <a:gd name="connsiteX22" fmla="*/ 3867627 w 4438650"/>
                <a:gd name="connsiteY22" fmla="*/ 145256 h 171450"/>
                <a:gd name="connsiteX23" fmla="*/ 3910489 w 4438650"/>
                <a:gd name="connsiteY23" fmla="*/ 114776 h 171450"/>
                <a:gd name="connsiteX24" fmla="*/ 3910489 w 4438650"/>
                <a:gd name="connsiteY24" fmla="*/ 103346 h 171450"/>
                <a:gd name="connsiteX25" fmla="*/ 3947636 w 4438650"/>
                <a:gd name="connsiteY25" fmla="*/ 109061 h 171450"/>
                <a:gd name="connsiteX26" fmla="*/ 3990499 w 4438650"/>
                <a:gd name="connsiteY26" fmla="*/ 47149 h 171450"/>
                <a:gd name="connsiteX27" fmla="*/ 4065746 w 4438650"/>
                <a:gd name="connsiteY27" fmla="*/ 16669 h 171450"/>
                <a:gd name="connsiteX28" fmla="*/ 4050506 w 4438650"/>
                <a:gd name="connsiteY28" fmla="*/ 10954 h 171450"/>
                <a:gd name="connsiteX29" fmla="*/ 3997166 w 4438650"/>
                <a:gd name="connsiteY29" fmla="*/ 10954 h 171450"/>
                <a:gd name="connsiteX30" fmla="*/ 3997166 w 4438650"/>
                <a:gd name="connsiteY30" fmla="*/ 10001 h 171450"/>
                <a:gd name="connsiteX31" fmla="*/ 3997166 w 4438650"/>
                <a:gd name="connsiteY31" fmla="*/ 10001 h 171450"/>
                <a:gd name="connsiteX32" fmla="*/ 3997166 w 4438650"/>
                <a:gd name="connsiteY32" fmla="*/ 10001 h 171450"/>
                <a:gd name="connsiteX33" fmla="*/ 3657124 w 4438650"/>
                <a:gd name="connsiteY33" fmla="*/ 10001 h 171450"/>
                <a:gd name="connsiteX34" fmla="*/ 3619977 w 4438650"/>
                <a:gd name="connsiteY34" fmla="*/ 21431 h 171450"/>
                <a:gd name="connsiteX35" fmla="*/ 3619977 w 4438650"/>
                <a:gd name="connsiteY35" fmla="*/ 40481 h 171450"/>
                <a:gd name="connsiteX36" fmla="*/ 3799999 w 4438650"/>
                <a:gd name="connsiteY36" fmla="*/ 10001 h 171450"/>
                <a:gd name="connsiteX37" fmla="*/ 3657124 w 4438650"/>
                <a:gd name="connsiteY37" fmla="*/ 10001 h 171450"/>
                <a:gd name="connsiteX38" fmla="*/ 3657124 w 4438650"/>
                <a:gd name="connsiteY38" fmla="*/ 10001 h 171450"/>
                <a:gd name="connsiteX39" fmla="*/ 3657124 w 4438650"/>
                <a:gd name="connsiteY39" fmla="*/ 10001 h 171450"/>
                <a:gd name="connsiteX40" fmla="*/ 3657124 w 4438650"/>
                <a:gd name="connsiteY40" fmla="*/ 10001 h 171450"/>
                <a:gd name="connsiteX41" fmla="*/ 2942749 w 4438650"/>
                <a:gd name="connsiteY41" fmla="*/ 10001 h 171450"/>
                <a:gd name="connsiteX42" fmla="*/ 2899886 w 4438650"/>
                <a:gd name="connsiteY42" fmla="*/ 32861 h 171450"/>
                <a:gd name="connsiteX43" fmla="*/ 2776061 w 4438650"/>
                <a:gd name="connsiteY43" fmla="*/ 44291 h 171450"/>
                <a:gd name="connsiteX44" fmla="*/ 2776061 w 4438650"/>
                <a:gd name="connsiteY44" fmla="*/ 32861 h 171450"/>
                <a:gd name="connsiteX45" fmla="*/ 2851309 w 4438650"/>
                <a:gd name="connsiteY45" fmla="*/ 10001 h 171450"/>
                <a:gd name="connsiteX46" fmla="*/ 2820829 w 4438650"/>
                <a:gd name="connsiteY46" fmla="*/ 10001 h 171450"/>
                <a:gd name="connsiteX47" fmla="*/ 2734152 w 4438650"/>
                <a:gd name="connsiteY47" fmla="*/ 21431 h 171450"/>
                <a:gd name="connsiteX48" fmla="*/ 2739866 w 4438650"/>
                <a:gd name="connsiteY48" fmla="*/ 51911 h 171450"/>
                <a:gd name="connsiteX49" fmla="*/ 2702719 w 4438650"/>
                <a:gd name="connsiteY49" fmla="*/ 63341 h 171450"/>
                <a:gd name="connsiteX50" fmla="*/ 2708434 w 4438650"/>
                <a:gd name="connsiteY50" fmla="*/ 74771 h 171450"/>
                <a:gd name="connsiteX51" fmla="*/ 2727484 w 4438650"/>
                <a:gd name="connsiteY51" fmla="*/ 80486 h 171450"/>
                <a:gd name="connsiteX52" fmla="*/ 2962752 w 4438650"/>
                <a:gd name="connsiteY52" fmla="*/ 30004 h 171450"/>
                <a:gd name="connsiteX53" fmla="*/ 3049429 w 4438650"/>
                <a:gd name="connsiteY53" fmla="*/ 30004 h 171450"/>
                <a:gd name="connsiteX54" fmla="*/ 3213259 w 4438650"/>
                <a:gd name="connsiteY54" fmla="*/ 7144 h 171450"/>
                <a:gd name="connsiteX55" fmla="*/ 2942749 w 4438650"/>
                <a:gd name="connsiteY55" fmla="*/ 10001 h 171450"/>
                <a:gd name="connsiteX56" fmla="*/ 2942749 w 4438650"/>
                <a:gd name="connsiteY56" fmla="*/ 10001 h 171450"/>
                <a:gd name="connsiteX57" fmla="*/ 2942749 w 4438650"/>
                <a:gd name="connsiteY57" fmla="*/ 10001 h 171450"/>
                <a:gd name="connsiteX58" fmla="*/ 2942749 w 4438650"/>
                <a:gd name="connsiteY58" fmla="*/ 10001 h 171450"/>
                <a:gd name="connsiteX59" fmla="*/ 44291 w 4438650"/>
                <a:gd name="connsiteY59" fmla="*/ 10001 h 171450"/>
                <a:gd name="connsiteX60" fmla="*/ 63341 w 4438650"/>
                <a:gd name="connsiteY60" fmla="*/ 77629 h 171450"/>
                <a:gd name="connsiteX61" fmla="*/ 130969 w 4438650"/>
                <a:gd name="connsiteY61" fmla="*/ 96679 h 171450"/>
                <a:gd name="connsiteX62" fmla="*/ 12859 w 4438650"/>
                <a:gd name="connsiteY62" fmla="*/ 96679 h 171450"/>
                <a:gd name="connsiteX63" fmla="*/ 7144 w 4438650"/>
                <a:gd name="connsiteY63" fmla="*/ 102394 h 171450"/>
                <a:gd name="connsiteX64" fmla="*/ 26194 w 4438650"/>
                <a:gd name="connsiteY64" fmla="*/ 158591 h 171450"/>
                <a:gd name="connsiteX65" fmla="*/ 76676 w 4438650"/>
                <a:gd name="connsiteY65" fmla="*/ 164306 h 171450"/>
                <a:gd name="connsiteX66" fmla="*/ 76676 w 4438650"/>
                <a:gd name="connsiteY66" fmla="*/ 166211 h 171450"/>
                <a:gd name="connsiteX67" fmla="*/ 511016 w 4438650"/>
                <a:gd name="connsiteY67" fmla="*/ 166211 h 171450"/>
                <a:gd name="connsiteX68" fmla="*/ 503396 w 4438650"/>
                <a:gd name="connsiteY68" fmla="*/ 139541 h 171450"/>
                <a:gd name="connsiteX69" fmla="*/ 460534 w 4438650"/>
                <a:gd name="connsiteY69" fmla="*/ 133826 h 171450"/>
                <a:gd name="connsiteX70" fmla="*/ 471964 w 4438650"/>
                <a:gd name="connsiteY70" fmla="*/ 133826 h 171450"/>
                <a:gd name="connsiteX71" fmla="*/ 522446 w 4438650"/>
                <a:gd name="connsiteY71" fmla="*/ 122396 h 171450"/>
                <a:gd name="connsiteX72" fmla="*/ 528161 w 4438650"/>
                <a:gd name="connsiteY72" fmla="*/ 97631 h 171450"/>
                <a:gd name="connsiteX73" fmla="*/ 516731 w 4438650"/>
                <a:gd name="connsiteY73" fmla="*/ 72866 h 171450"/>
                <a:gd name="connsiteX74" fmla="*/ 479584 w 4438650"/>
                <a:gd name="connsiteY74" fmla="*/ 61436 h 171450"/>
                <a:gd name="connsiteX75" fmla="*/ 470059 w 4438650"/>
                <a:gd name="connsiteY75" fmla="*/ 12859 h 171450"/>
                <a:gd name="connsiteX76" fmla="*/ 44291 w 4438650"/>
                <a:gd name="connsiteY76" fmla="*/ 10001 h 171450"/>
                <a:gd name="connsiteX77" fmla="*/ 44291 w 4438650"/>
                <a:gd name="connsiteY77" fmla="*/ 10001 h 171450"/>
                <a:gd name="connsiteX78" fmla="*/ 44291 w 4438650"/>
                <a:gd name="connsiteY78" fmla="*/ 10001 h 171450"/>
                <a:gd name="connsiteX79" fmla="*/ 44291 w 4438650"/>
                <a:gd name="connsiteY79" fmla="*/ 10001 h 171450"/>
                <a:gd name="connsiteX80" fmla="*/ 4122896 w 4438650"/>
                <a:gd name="connsiteY80" fmla="*/ 166211 h 171450"/>
                <a:gd name="connsiteX81" fmla="*/ 4130516 w 4438650"/>
                <a:gd name="connsiteY81" fmla="*/ 66199 h 171450"/>
                <a:gd name="connsiteX82" fmla="*/ 4124802 w 4438650"/>
                <a:gd name="connsiteY82" fmla="*/ 66199 h 171450"/>
                <a:gd name="connsiteX83" fmla="*/ 4124802 w 4438650"/>
                <a:gd name="connsiteY83" fmla="*/ 60484 h 171450"/>
                <a:gd name="connsiteX84" fmla="*/ 4113371 w 4438650"/>
                <a:gd name="connsiteY84" fmla="*/ 66199 h 171450"/>
                <a:gd name="connsiteX85" fmla="*/ 4057174 w 4438650"/>
                <a:gd name="connsiteY85" fmla="*/ 133826 h 171450"/>
                <a:gd name="connsiteX86" fmla="*/ 4080034 w 4438650"/>
                <a:gd name="connsiteY86" fmla="*/ 166211 h 171450"/>
                <a:gd name="connsiteX87" fmla="*/ 4122896 w 4438650"/>
                <a:gd name="connsiteY87" fmla="*/ 166211 h 171450"/>
                <a:gd name="connsiteX88" fmla="*/ 4122896 w 4438650"/>
                <a:gd name="connsiteY88" fmla="*/ 166211 h 171450"/>
                <a:gd name="connsiteX89" fmla="*/ 4122896 w 4438650"/>
                <a:gd name="connsiteY89" fmla="*/ 166211 h 171450"/>
                <a:gd name="connsiteX90" fmla="*/ 4122896 w 4438650"/>
                <a:gd name="connsiteY90" fmla="*/ 166211 h 171450"/>
                <a:gd name="connsiteX91" fmla="*/ 3972402 w 4438650"/>
                <a:gd name="connsiteY91" fmla="*/ 166211 h 171450"/>
                <a:gd name="connsiteX92" fmla="*/ 4004786 w 4438650"/>
                <a:gd name="connsiteY92" fmla="*/ 147161 h 171450"/>
                <a:gd name="connsiteX93" fmla="*/ 3954304 w 4438650"/>
                <a:gd name="connsiteY93" fmla="*/ 141446 h 171450"/>
                <a:gd name="connsiteX94" fmla="*/ 3948589 w 4438650"/>
                <a:gd name="connsiteY94" fmla="*/ 166211 h 171450"/>
                <a:gd name="connsiteX95" fmla="*/ 3845719 w 4438650"/>
                <a:gd name="connsiteY95" fmla="*/ 168116 h 171450"/>
                <a:gd name="connsiteX96" fmla="*/ 3972402 w 4438650"/>
                <a:gd name="connsiteY96" fmla="*/ 166211 h 171450"/>
                <a:gd name="connsiteX97" fmla="*/ 3972402 w 4438650"/>
                <a:gd name="connsiteY97" fmla="*/ 166211 h 171450"/>
                <a:gd name="connsiteX98" fmla="*/ 3972402 w 4438650"/>
                <a:gd name="connsiteY98" fmla="*/ 166211 h 171450"/>
                <a:gd name="connsiteX99" fmla="*/ 3972402 w 4438650"/>
                <a:gd name="connsiteY99" fmla="*/ 166211 h 171450"/>
                <a:gd name="connsiteX100" fmla="*/ 3717131 w 4438650"/>
                <a:gd name="connsiteY100" fmla="*/ 166211 h 171450"/>
                <a:gd name="connsiteX101" fmla="*/ 3720941 w 4438650"/>
                <a:gd name="connsiteY101" fmla="*/ 152876 h 171450"/>
                <a:gd name="connsiteX102" fmla="*/ 3690461 w 4438650"/>
                <a:gd name="connsiteY102" fmla="*/ 128111 h 171450"/>
                <a:gd name="connsiteX103" fmla="*/ 3659981 w 4438650"/>
                <a:gd name="connsiteY103" fmla="*/ 166211 h 171450"/>
                <a:gd name="connsiteX104" fmla="*/ 3717131 w 4438650"/>
                <a:gd name="connsiteY104" fmla="*/ 166211 h 171450"/>
                <a:gd name="connsiteX105" fmla="*/ 3717131 w 4438650"/>
                <a:gd name="connsiteY105" fmla="*/ 166211 h 171450"/>
                <a:gd name="connsiteX106" fmla="*/ 3717131 w 4438650"/>
                <a:gd name="connsiteY106" fmla="*/ 166211 h 171450"/>
                <a:gd name="connsiteX107" fmla="*/ 3717131 w 4438650"/>
                <a:gd name="connsiteY107" fmla="*/ 166211 h 171450"/>
                <a:gd name="connsiteX108" fmla="*/ 3487579 w 4438650"/>
                <a:gd name="connsiteY108" fmla="*/ 166211 h 171450"/>
                <a:gd name="connsiteX109" fmla="*/ 3522821 w 4438650"/>
                <a:gd name="connsiteY109" fmla="*/ 121444 h 171450"/>
                <a:gd name="connsiteX110" fmla="*/ 3509486 w 4438650"/>
                <a:gd name="connsiteY110" fmla="*/ 121444 h 171450"/>
                <a:gd name="connsiteX111" fmla="*/ 3466624 w 4438650"/>
                <a:gd name="connsiteY111" fmla="*/ 166211 h 171450"/>
                <a:gd name="connsiteX112" fmla="*/ 3487579 w 4438650"/>
                <a:gd name="connsiteY112" fmla="*/ 166211 h 171450"/>
                <a:gd name="connsiteX113" fmla="*/ 3487579 w 4438650"/>
                <a:gd name="connsiteY113" fmla="*/ 166211 h 171450"/>
                <a:gd name="connsiteX114" fmla="*/ 3487579 w 4438650"/>
                <a:gd name="connsiteY114" fmla="*/ 166211 h 171450"/>
                <a:gd name="connsiteX115" fmla="*/ 3487579 w 4438650"/>
                <a:gd name="connsiteY115" fmla="*/ 166211 h 171450"/>
                <a:gd name="connsiteX116" fmla="*/ 3435191 w 4438650"/>
                <a:gd name="connsiteY116" fmla="*/ 166211 h 171450"/>
                <a:gd name="connsiteX117" fmla="*/ 3328511 w 4438650"/>
                <a:gd name="connsiteY117" fmla="*/ 147161 h 171450"/>
                <a:gd name="connsiteX118" fmla="*/ 3174206 w 4438650"/>
                <a:gd name="connsiteY118" fmla="*/ 158591 h 171450"/>
                <a:gd name="connsiteX119" fmla="*/ 2957989 w 4438650"/>
                <a:gd name="connsiteY119" fmla="*/ 116681 h 171450"/>
                <a:gd name="connsiteX120" fmla="*/ 2938939 w 4438650"/>
                <a:gd name="connsiteY120" fmla="*/ 141446 h 171450"/>
                <a:gd name="connsiteX121" fmla="*/ 2914174 w 4438650"/>
                <a:gd name="connsiteY121" fmla="*/ 116681 h 171450"/>
                <a:gd name="connsiteX122" fmla="*/ 2877027 w 4438650"/>
                <a:gd name="connsiteY122" fmla="*/ 116681 h 171450"/>
                <a:gd name="connsiteX123" fmla="*/ 2877027 w 4438650"/>
                <a:gd name="connsiteY123" fmla="*/ 97631 h 171450"/>
                <a:gd name="connsiteX124" fmla="*/ 2796064 w 4438650"/>
                <a:gd name="connsiteY124" fmla="*/ 122396 h 171450"/>
                <a:gd name="connsiteX125" fmla="*/ 2753202 w 4438650"/>
                <a:gd name="connsiteY125" fmla="*/ 91916 h 171450"/>
                <a:gd name="connsiteX126" fmla="*/ 2702719 w 4438650"/>
                <a:gd name="connsiteY126" fmla="*/ 97631 h 171450"/>
                <a:gd name="connsiteX127" fmla="*/ 2676049 w 4438650"/>
                <a:gd name="connsiteY127" fmla="*/ 167164 h 171450"/>
                <a:gd name="connsiteX128" fmla="*/ 3329464 w 4438650"/>
                <a:gd name="connsiteY128" fmla="*/ 167164 h 171450"/>
                <a:gd name="connsiteX129" fmla="*/ 3329464 w 4438650"/>
                <a:gd name="connsiteY129" fmla="*/ 165259 h 171450"/>
                <a:gd name="connsiteX130" fmla="*/ 3356134 w 4438650"/>
                <a:gd name="connsiteY130" fmla="*/ 167164 h 171450"/>
                <a:gd name="connsiteX131" fmla="*/ 3435191 w 4438650"/>
                <a:gd name="connsiteY131" fmla="*/ 167164 h 171450"/>
                <a:gd name="connsiteX132" fmla="*/ 3435191 w 4438650"/>
                <a:gd name="connsiteY132" fmla="*/ 166211 h 171450"/>
                <a:gd name="connsiteX133" fmla="*/ 3435191 w 4438650"/>
                <a:gd name="connsiteY133" fmla="*/ 166211 h 171450"/>
                <a:gd name="connsiteX134" fmla="*/ 3435191 w 4438650"/>
                <a:gd name="connsiteY134" fmla="*/ 166211 h 171450"/>
                <a:gd name="connsiteX135" fmla="*/ 299561 w 4438650"/>
                <a:gd name="connsiteY135" fmla="*/ 139541 h 171450"/>
                <a:gd name="connsiteX136" fmla="*/ 293846 w 4438650"/>
                <a:gd name="connsiteY136" fmla="*/ 158591 h 171450"/>
                <a:gd name="connsiteX137" fmla="*/ 269081 w 4438650"/>
                <a:gd name="connsiteY137" fmla="*/ 147161 h 171450"/>
                <a:gd name="connsiteX138" fmla="*/ 274796 w 4438650"/>
                <a:gd name="connsiteY138" fmla="*/ 141446 h 171450"/>
                <a:gd name="connsiteX139" fmla="*/ 299561 w 4438650"/>
                <a:gd name="connsiteY139" fmla="*/ 141446 h 171450"/>
                <a:gd name="connsiteX140" fmla="*/ 299561 w 4438650"/>
                <a:gd name="connsiteY140" fmla="*/ 139541 h 171450"/>
                <a:gd name="connsiteX141" fmla="*/ 299561 w 4438650"/>
                <a:gd name="connsiteY141" fmla="*/ 139541 h 171450"/>
                <a:gd name="connsiteX142" fmla="*/ 299561 w 4438650"/>
                <a:gd name="connsiteY142" fmla="*/ 139541 h 171450"/>
                <a:gd name="connsiteX143" fmla="*/ 344329 w 4438650"/>
                <a:gd name="connsiteY143" fmla="*/ 133826 h 171450"/>
                <a:gd name="connsiteX144" fmla="*/ 344329 w 4438650"/>
                <a:gd name="connsiteY144" fmla="*/ 145256 h 171450"/>
                <a:gd name="connsiteX145" fmla="*/ 332899 w 4438650"/>
                <a:gd name="connsiteY145" fmla="*/ 145256 h 171450"/>
                <a:gd name="connsiteX146" fmla="*/ 332899 w 4438650"/>
                <a:gd name="connsiteY146" fmla="*/ 139541 h 171450"/>
                <a:gd name="connsiteX147" fmla="*/ 344329 w 4438650"/>
                <a:gd name="connsiteY147" fmla="*/ 133826 h 171450"/>
                <a:gd name="connsiteX148" fmla="*/ 344329 w 4438650"/>
                <a:gd name="connsiteY148" fmla="*/ 133826 h 171450"/>
                <a:gd name="connsiteX149" fmla="*/ 344329 w 4438650"/>
                <a:gd name="connsiteY149" fmla="*/ 133826 h 171450"/>
                <a:gd name="connsiteX150" fmla="*/ 344329 w 4438650"/>
                <a:gd name="connsiteY150" fmla="*/ 133826 h 171450"/>
                <a:gd name="connsiteX151" fmla="*/ 2796064 w 4438650"/>
                <a:gd name="connsiteY151" fmla="*/ 133826 h 171450"/>
                <a:gd name="connsiteX152" fmla="*/ 2784634 w 4438650"/>
                <a:gd name="connsiteY152" fmla="*/ 139541 h 171450"/>
                <a:gd name="connsiteX153" fmla="*/ 2796064 w 4438650"/>
                <a:gd name="connsiteY153" fmla="*/ 133826 h 171450"/>
                <a:gd name="connsiteX154" fmla="*/ 2796064 w 4438650"/>
                <a:gd name="connsiteY154" fmla="*/ 133826 h 171450"/>
                <a:gd name="connsiteX155" fmla="*/ 2796064 w 4438650"/>
                <a:gd name="connsiteY155" fmla="*/ 133826 h 171450"/>
                <a:gd name="connsiteX156" fmla="*/ 2796064 w 4438650"/>
                <a:gd name="connsiteY156" fmla="*/ 133826 h 171450"/>
                <a:gd name="connsiteX157" fmla="*/ 4036219 w 4438650"/>
                <a:gd name="connsiteY157" fmla="*/ 133826 h 171450"/>
                <a:gd name="connsiteX158" fmla="*/ 4017169 w 4438650"/>
                <a:gd name="connsiteY158" fmla="*/ 139541 h 171450"/>
                <a:gd name="connsiteX159" fmla="*/ 4017169 w 4438650"/>
                <a:gd name="connsiteY159" fmla="*/ 150971 h 171450"/>
                <a:gd name="connsiteX160" fmla="*/ 4030504 w 4438650"/>
                <a:gd name="connsiteY160" fmla="*/ 150971 h 171450"/>
                <a:gd name="connsiteX161" fmla="*/ 4030504 w 4438650"/>
                <a:gd name="connsiteY161" fmla="*/ 145256 h 171450"/>
                <a:gd name="connsiteX162" fmla="*/ 4036219 w 4438650"/>
                <a:gd name="connsiteY162" fmla="*/ 133826 h 171450"/>
                <a:gd name="connsiteX163" fmla="*/ 4036219 w 4438650"/>
                <a:gd name="connsiteY163" fmla="*/ 133826 h 171450"/>
                <a:gd name="connsiteX164" fmla="*/ 4036219 w 4438650"/>
                <a:gd name="connsiteY164" fmla="*/ 133826 h 171450"/>
                <a:gd name="connsiteX165" fmla="*/ 4036219 w 4438650"/>
                <a:gd name="connsiteY165" fmla="*/ 133826 h 171450"/>
                <a:gd name="connsiteX166" fmla="*/ 3726656 w 4438650"/>
                <a:gd name="connsiteY166" fmla="*/ 128111 h 171450"/>
                <a:gd name="connsiteX167" fmla="*/ 3715227 w 4438650"/>
                <a:gd name="connsiteY167" fmla="*/ 128111 h 171450"/>
                <a:gd name="connsiteX168" fmla="*/ 3715227 w 4438650"/>
                <a:gd name="connsiteY168" fmla="*/ 133826 h 171450"/>
                <a:gd name="connsiteX169" fmla="*/ 3726656 w 4438650"/>
                <a:gd name="connsiteY169" fmla="*/ 128111 h 171450"/>
                <a:gd name="connsiteX170" fmla="*/ 3726656 w 4438650"/>
                <a:gd name="connsiteY170" fmla="*/ 128111 h 171450"/>
                <a:gd name="connsiteX171" fmla="*/ 3726656 w 4438650"/>
                <a:gd name="connsiteY171" fmla="*/ 128111 h 171450"/>
                <a:gd name="connsiteX172" fmla="*/ 3726656 w 4438650"/>
                <a:gd name="connsiteY172" fmla="*/ 128111 h 171450"/>
                <a:gd name="connsiteX173" fmla="*/ 4341019 w 4438650"/>
                <a:gd name="connsiteY173" fmla="*/ 113824 h 171450"/>
                <a:gd name="connsiteX174" fmla="*/ 4321969 w 4438650"/>
                <a:gd name="connsiteY174" fmla="*/ 125254 h 171450"/>
                <a:gd name="connsiteX175" fmla="*/ 4341019 w 4438650"/>
                <a:gd name="connsiteY175" fmla="*/ 125254 h 171450"/>
                <a:gd name="connsiteX176" fmla="*/ 4341019 w 4438650"/>
                <a:gd name="connsiteY176" fmla="*/ 113824 h 171450"/>
                <a:gd name="connsiteX177" fmla="*/ 4341019 w 4438650"/>
                <a:gd name="connsiteY177" fmla="*/ 113824 h 171450"/>
                <a:gd name="connsiteX178" fmla="*/ 4341019 w 4438650"/>
                <a:gd name="connsiteY178" fmla="*/ 113824 h 171450"/>
                <a:gd name="connsiteX179" fmla="*/ 4341019 w 4438650"/>
                <a:gd name="connsiteY179" fmla="*/ 113824 h 171450"/>
                <a:gd name="connsiteX180" fmla="*/ 274796 w 4438650"/>
                <a:gd name="connsiteY180" fmla="*/ 58579 h 171450"/>
                <a:gd name="connsiteX181" fmla="*/ 286226 w 4438650"/>
                <a:gd name="connsiteY181" fmla="*/ 83344 h 171450"/>
                <a:gd name="connsiteX182" fmla="*/ 274796 w 4438650"/>
                <a:gd name="connsiteY182" fmla="*/ 83344 h 171450"/>
                <a:gd name="connsiteX183" fmla="*/ 224314 w 4438650"/>
                <a:gd name="connsiteY183" fmla="*/ 89059 h 171450"/>
                <a:gd name="connsiteX184" fmla="*/ 224314 w 4438650"/>
                <a:gd name="connsiteY184" fmla="*/ 77629 h 171450"/>
                <a:gd name="connsiteX185" fmla="*/ 274796 w 4438650"/>
                <a:gd name="connsiteY185" fmla="*/ 58579 h 171450"/>
                <a:gd name="connsiteX186" fmla="*/ 274796 w 4438650"/>
                <a:gd name="connsiteY186" fmla="*/ 58579 h 171450"/>
                <a:gd name="connsiteX187" fmla="*/ 274796 w 4438650"/>
                <a:gd name="connsiteY187" fmla="*/ 58579 h 171450"/>
                <a:gd name="connsiteX188" fmla="*/ 274796 w 4438650"/>
                <a:gd name="connsiteY188" fmla="*/ 58579 h 171450"/>
                <a:gd name="connsiteX189" fmla="*/ 3527584 w 4438650"/>
                <a:gd name="connsiteY189" fmla="*/ 52864 h 171450"/>
                <a:gd name="connsiteX190" fmla="*/ 3508534 w 4438650"/>
                <a:gd name="connsiteY190" fmla="*/ 58579 h 171450"/>
                <a:gd name="connsiteX191" fmla="*/ 3508534 w 4438650"/>
                <a:gd name="connsiteY191" fmla="*/ 64294 h 171450"/>
                <a:gd name="connsiteX192" fmla="*/ 3527584 w 4438650"/>
                <a:gd name="connsiteY192" fmla="*/ 52864 h 171450"/>
                <a:gd name="connsiteX193" fmla="*/ 3527584 w 4438650"/>
                <a:gd name="connsiteY193" fmla="*/ 52864 h 171450"/>
                <a:gd name="connsiteX194" fmla="*/ 3527584 w 4438650"/>
                <a:gd name="connsiteY194" fmla="*/ 52864 h 171450"/>
                <a:gd name="connsiteX195" fmla="*/ 3527584 w 4438650"/>
                <a:gd name="connsiteY195" fmla="*/ 52864 h 171450"/>
                <a:gd name="connsiteX196" fmla="*/ 4402931 w 4438650"/>
                <a:gd name="connsiteY196" fmla="*/ 52864 h 171450"/>
                <a:gd name="connsiteX197" fmla="*/ 4383881 w 4438650"/>
                <a:gd name="connsiteY197" fmla="*/ 64294 h 171450"/>
                <a:gd name="connsiteX198" fmla="*/ 4389597 w 4438650"/>
                <a:gd name="connsiteY198" fmla="*/ 64294 h 171450"/>
                <a:gd name="connsiteX199" fmla="*/ 4402931 w 4438650"/>
                <a:gd name="connsiteY199" fmla="*/ 52864 h 171450"/>
                <a:gd name="connsiteX200" fmla="*/ 4402931 w 4438650"/>
                <a:gd name="connsiteY200" fmla="*/ 52864 h 171450"/>
                <a:gd name="connsiteX201" fmla="*/ 4402931 w 4438650"/>
                <a:gd name="connsiteY201" fmla="*/ 52864 h 171450"/>
                <a:gd name="connsiteX202" fmla="*/ 4402931 w 4438650"/>
                <a:gd name="connsiteY202" fmla="*/ 52864 h 171450"/>
                <a:gd name="connsiteX203" fmla="*/ 262414 w 4438650"/>
                <a:gd name="connsiteY203" fmla="*/ 21431 h 171450"/>
                <a:gd name="connsiteX204" fmla="*/ 268129 w 4438650"/>
                <a:gd name="connsiteY204" fmla="*/ 51911 h 171450"/>
                <a:gd name="connsiteX205" fmla="*/ 262414 w 4438650"/>
                <a:gd name="connsiteY205" fmla="*/ 51911 h 171450"/>
                <a:gd name="connsiteX206" fmla="*/ 250984 w 4438650"/>
                <a:gd name="connsiteY206" fmla="*/ 21431 h 171450"/>
                <a:gd name="connsiteX207" fmla="*/ 262414 w 4438650"/>
                <a:gd name="connsiteY207" fmla="*/ 21431 h 171450"/>
                <a:gd name="connsiteX208" fmla="*/ 262414 w 4438650"/>
                <a:gd name="connsiteY208" fmla="*/ 21431 h 171450"/>
                <a:gd name="connsiteX209" fmla="*/ 262414 w 4438650"/>
                <a:gd name="connsiteY209" fmla="*/ 21431 h 171450"/>
                <a:gd name="connsiteX210" fmla="*/ 262414 w 4438650"/>
                <a:gd name="connsiteY210" fmla="*/ 21431 h 171450"/>
                <a:gd name="connsiteX211" fmla="*/ 4198144 w 4438650"/>
                <a:gd name="connsiteY211" fmla="*/ 21431 h 171450"/>
                <a:gd name="connsiteX212" fmla="*/ 4167664 w 4438650"/>
                <a:gd name="connsiteY212" fmla="*/ 21431 h 171450"/>
                <a:gd name="connsiteX213" fmla="*/ 4156234 w 4438650"/>
                <a:gd name="connsiteY213" fmla="*/ 51911 h 171450"/>
                <a:gd name="connsiteX214" fmla="*/ 4161949 w 4438650"/>
                <a:gd name="connsiteY214" fmla="*/ 51911 h 171450"/>
                <a:gd name="connsiteX215" fmla="*/ 4198144 w 4438650"/>
                <a:gd name="connsiteY215" fmla="*/ 21431 h 171450"/>
                <a:gd name="connsiteX216" fmla="*/ 4198144 w 4438650"/>
                <a:gd name="connsiteY216" fmla="*/ 21431 h 171450"/>
                <a:gd name="connsiteX217" fmla="*/ 4198144 w 4438650"/>
                <a:gd name="connsiteY217" fmla="*/ 21431 h 171450"/>
                <a:gd name="connsiteX218" fmla="*/ 4198144 w 4438650"/>
                <a:gd name="connsiteY218" fmla="*/ 21431 h 171450"/>
                <a:gd name="connsiteX219" fmla="*/ 170021 w 4438650"/>
                <a:gd name="connsiteY219" fmla="*/ 15716 h 171450"/>
                <a:gd name="connsiteX220" fmla="*/ 170021 w 4438650"/>
                <a:gd name="connsiteY220" fmla="*/ 27146 h 171450"/>
                <a:gd name="connsiteX221" fmla="*/ 145256 w 4438650"/>
                <a:gd name="connsiteY221" fmla="*/ 21431 h 171450"/>
                <a:gd name="connsiteX222" fmla="*/ 145256 w 4438650"/>
                <a:gd name="connsiteY222" fmla="*/ 15716 h 171450"/>
                <a:gd name="connsiteX223" fmla="*/ 170021 w 4438650"/>
                <a:gd name="connsiteY223" fmla="*/ 15716 h 171450"/>
                <a:gd name="connsiteX224" fmla="*/ 170021 w 4438650"/>
                <a:gd name="connsiteY224" fmla="*/ 15716 h 171450"/>
                <a:gd name="connsiteX225" fmla="*/ 170021 w 4438650"/>
                <a:gd name="connsiteY225" fmla="*/ 15716 h 171450"/>
                <a:gd name="connsiteX226" fmla="*/ 170021 w 4438650"/>
                <a:gd name="connsiteY226" fmla="*/ 15716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4438650" h="171450">
                  <a:moveTo>
                    <a:pt x="4430554" y="10001"/>
                  </a:moveTo>
                  <a:cubicBezTo>
                    <a:pt x="4415314" y="15716"/>
                    <a:pt x="4415314" y="15716"/>
                    <a:pt x="4409599" y="32861"/>
                  </a:cubicBezTo>
                  <a:lnTo>
                    <a:pt x="4415314" y="32861"/>
                  </a:lnTo>
                  <a:cubicBezTo>
                    <a:pt x="4421029" y="36671"/>
                    <a:pt x="4421029" y="36671"/>
                    <a:pt x="4434364" y="38576"/>
                  </a:cubicBezTo>
                  <a:cubicBezTo>
                    <a:pt x="4438174" y="23336"/>
                    <a:pt x="4438174" y="23336"/>
                    <a:pt x="4434364" y="8096"/>
                  </a:cubicBezTo>
                  <a:lnTo>
                    <a:pt x="4430554" y="10001"/>
                  </a:lnTo>
                  <a:lnTo>
                    <a:pt x="4430554" y="10001"/>
                  </a:lnTo>
                  <a:lnTo>
                    <a:pt x="4430554" y="10001"/>
                  </a:lnTo>
                  <a:lnTo>
                    <a:pt x="4430554" y="10001"/>
                  </a:lnTo>
                  <a:close/>
                  <a:moveTo>
                    <a:pt x="4354354" y="10001"/>
                  </a:moveTo>
                  <a:cubicBezTo>
                    <a:pt x="4352449" y="17621"/>
                    <a:pt x="4354354" y="23336"/>
                    <a:pt x="4363879" y="15716"/>
                  </a:cubicBezTo>
                  <a:cubicBezTo>
                    <a:pt x="4365784" y="13811"/>
                    <a:pt x="4365784" y="11906"/>
                    <a:pt x="4365784" y="10001"/>
                  </a:cubicBezTo>
                  <a:lnTo>
                    <a:pt x="4354354" y="10001"/>
                  </a:lnTo>
                  <a:lnTo>
                    <a:pt x="4354354" y="10001"/>
                  </a:lnTo>
                  <a:lnTo>
                    <a:pt x="4354354" y="10001"/>
                  </a:lnTo>
                  <a:lnTo>
                    <a:pt x="4354354" y="10001"/>
                  </a:lnTo>
                  <a:close/>
                  <a:moveTo>
                    <a:pt x="3997166" y="10001"/>
                  </a:moveTo>
                  <a:cubicBezTo>
                    <a:pt x="3995261" y="11906"/>
                    <a:pt x="3995261" y="13811"/>
                    <a:pt x="3993356" y="15716"/>
                  </a:cubicBezTo>
                  <a:cubicBezTo>
                    <a:pt x="3970496" y="40481"/>
                    <a:pt x="3948589" y="29051"/>
                    <a:pt x="3942874" y="77629"/>
                  </a:cubicBezTo>
                  <a:lnTo>
                    <a:pt x="3918109" y="77629"/>
                  </a:lnTo>
                  <a:cubicBezTo>
                    <a:pt x="3904774" y="100489"/>
                    <a:pt x="3879056" y="122396"/>
                    <a:pt x="3856196" y="133826"/>
                  </a:cubicBezTo>
                  <a:lnTo>
                    <a:pt x="3856196" y="145256"/>
                  </a:lnTo>
                  <a:lnTo>
                    <a:pt x="3867627" y="145256"/>
                  </a:lnTo>
                  <a:cubicBezTo>
                    <a:pt x="3879056" y="131921"/>
                    <a:pt x="3896202" y="126206"/>
                    <a:pt x="3910489" y="114776"/>
                  </a:cubicBezTo>
                  <a:lnTo>
                    <a:pt x="3910489" y="103346"/>
                  </a:lnTo>
                  <a:lnTo>
                    <a:pt x="3947636" y="109061"/>
                  </a:lnTo>
                  <a:cubicBezTo>
                    <a:pt x="3964781" y="99536"/>
                    <a:pt x="3970496" y="58579"/>
                    <a:pt x="3990499" y="47149"/>
                  </a:cubicBezTo>
                  <a:cubicBezTo>
                    <a:pt x="4019074" y="30004"/>
                    <a:pt x="4052411" y="68104"/>
                    <a:pt x="4065746" y="16669"/>
                  </a:cubicBezTo>
                  <a:cubicBezTo>
                    <a:pt x="4061936" y="14764"/>
                    <a:pt x="4054316" y="12859"/>
                    <a:pt x="4050506" y="10954"/>
                  </a:cubicBezTo>
                  <a:lnTo>
                    <a:pt x="3997166" y="10954"/>
                  </a:lnTo>
                  <a:lnTo>
                    <a:pt x="3997166" y="10001"/>
                  </a:lnTo>
                  <a:lnTo>
                    <a:pt x="3997166" y="10001"/>
                  </a:lnTo>
                  <a:lnTo>
                    <a:pt x="3997166" y="10001"/>
                  </a:lnTo>
                  <a:close/>
                  <a:moveTo>
                    <a:pt x="3657124" y="10001"/>
                  </a:moveTo>
                  <a:cubicBezTo>
                    <a:pt x="3645694" y="13811"/>
                    <a:pt x="3634264" y="17621"/>
                    <a:pt x="3619977" y="21431"/>
                  </a:cubicBezTo>
                  <a:lnTo>
                    <a:pt x="3619977" y="40481"/>
                  </a:lnTo>
                  <a:cubicBezTo>
                    <a:pt x="3691414" y="40481"/>
                    <a:pt x="3747611" y="17621"/>
                    <a:pt x="3799999" y="10001"/>
                  </a:cubicBezTo>
                  <a:lnTo>
                    <a:pt x="3657124" y="10001"/>
                  </a:lnTo>
                  <a:lnTo>
                    <a:pt x="3657124" y="10001"/>
                  </a:lnTo>
                  <a:lnTo>
                    <a:pt x="3657124" y="10001"/>
                  </a:lnTo>
                  <a:lnTo>
                    <a:pt x="3657124" y="10001"/>
                  </a:lnTo>
                  <a:close/>
                  <a:moveTo>
                    <a:pt x="2942749" y="10001"/>
                  </a:moveTo>
                  <a:cubicBezTo>
                    <a:pt x="2927509" y="17621"/>
                    <a:pt x="2910364" y="29051"/>
                    <a:pt x="2899886" y="32861"/>
                  </a:cubicBezTo>
                  <a:lnTo>
                    <a:pt x="2776061" y="44291"/>
                  </a:lnTo>
                  <a:lnTo>
                    <a:pt x="2776061" y="32861"/>
                  </a:lnTo>
                  <a:cubicBezTo>
                    <a:pt x="2793206" y="30956"/>
                    <a:pt x="2828449" y="21431"/>
                    <a:pt x="2851309" y="10001"/>
                  </a:cubicBezTo>
                  <a:lnTo>
                    <a:pt x="2820829" y="10001"/>
                  </a:lnTo>
                  <a:cubicBezTo>
                    <a:pt x="2796064" y="17621"/>
                    <a:pt x="2764631" y="21431"/>
                    <a:pt x="2734152" y="21431"/>
                  </a:cubicBezTo>
                  <a:lnTo>
                    <a:pt x="2739866" y="51911"/>
                  </a:lnTo>
                  <a:cubicBezTo>
                    <a:pt x="2720816" y="53816"/>
                    <a:pt x="2717006" y="57626"/>
                    <a:pt x="2702719" y="63341"/>
                  </a:cubicBezTo>
                  <a:cubicBezTo>
                    <a:pt x="2706529" y="74771"/>
                    <a:pt x="2704624" y="69056"/>
                    <a:pt x="2708434" y="74771"/>
                  </a:cubicBezTo>
                  <a:cubicBezTo>
                    <a:pt x="2714149" y="78581"/>
                    <a:pt x="2714149" y="78581"/>
                    <a:pt x="2727484" y="80486"/>
                  </a:cubicBezTo>
                  <a:cubicBezTo>
                    <a:pt x="2770346" y="53816"/>
                    <a:pt x="2909411" y="44291"/>
                    <a:pt x="2962752" y="30004"/>
                  </a:cubicBezTo>
                  <a:lnTo>
                    <a:pt x="3049429" y="30004"/>
                  </a:lnTo>
                  <a:cubicBezTo>
                    <a:pt x="3099911" y="18574"/>
                    <a:pt x="3156109" y="12859"/>
                    <a:pt x="3213259" y="7144"/>
                  </a:cubicBezTo>
                  <a:lnTo>
                    <a:pt x="2942749" y="10001"/>
                  </a:lnTo>
                  <a:lnTo>
                    <a:pt x="2942749" y="10001"/>
                  </a:lnTo>
                  <a:lnTo>
                    <a:pt x="2942749" y="10001"/>
                  </a:lnTo>
                  <a:lnTo>
                    <a:pt x="2942749" y="10001"/>
                  </a:lnTo>
                  <a:close/>
                  <a:moveTo>
                    <a:pt x="44291" y="10001"/>
                  </a:moveTo>
                  <a:lnTo>
                    <a:pt x="63341" y="77629"/>
                  </a:lnTo>
                  <a:cubicBezTo>
                    <a:pt x="82391" y="83344"/>
                    <a:pt x="121444" y="79534"/>
                    <a:pt x="130969" y="96679"/>
                  </a:cubicBezTo>
                  <a:lnTo>
                    <a:pt x="12859" y="96679"/>
                  </a:lnTo>
                  <a:cubicBezTo>
                    <a:pt x="10954" y="100489"/>
                    <a:pt x="10954" y="100489"/>
                    <a:pt x="7144" y="102394"/>
                  </a:cubicBezTo>
                  <a:lnTo>
                    <a:pt x="26194" y="158591"/>
                  </a:lnTo>
                  <a:cubicBezTo>
                    <a:pt x="39529" y="162401"/>
                    <a:pt x="54769" y="164306"/>
                    <a:pt x="76676" y="164306"/>
                  </a:cubicBezTo>
                  <a:cubicBezTo>
                    <a:pt x="76676" y="164306"/>
                    <a:pt x="76676" y="164306"/>
                    <a:pt x="76676" y="166211"/>
                  </a:cubicBezTo>
                  <a:lnTo>
                    <a:pt x="511016" y="166211"/>
                  </a:lnTo>
                  <a:cubicBezTo>
                    <a:pt x="509111" y="156686"/>
                    <a:pt x="507206" y="147161"/>
                    <a:pt x="503396" y="139541"/>
                  </a:cubicBezTo>
                  <a:cubicBezTo>
                    <a:pt x="482441" y="143351"/>
                    <a:pt x="472916" y="152876"/>
                    <a:pt x="460534" y="133826"/>
                  </a:cubicBezTo>
                  <a:lnTo>
                    <a:pt x="471964" y="133826"/>
                  </a:lnTo>
                  <a:cubicBezTo>
                    <a:pt x="481489" y="128111"/>
                    <a:pt x="512921" y="128111"/>
                    <a:pt x="522446" y="122396"/>
                  </a:cubicBezTo>
                  <a:cubicBezTo>
                    <a:pt x="528161" y="114776"/>
                    <a:pt x="526256" y="112871"/>
                    <a:pt x="528161" y="97631"/>
                  </a:cubicBezTo>
                  <a:cubicBezTo>
                    <a:pt x="520541" y="90011"/>
                    <a:pt x="520541" y="86201"/>
                    <a:pt x="516731" y="72866"/>
                  </a:cubicBezTo>
                  <a:lnTo>
                    <a:pt x="479584" y="61436"/>
                  </a:lnTo>
                  <a:cubicBezTo>
                    <a:pt x="479584" y="44291"/>
                    <a:pt x="473869" y="27146"/>
                    <a:pt x="470059" y="12859"/>
                  </a:cubicBezTo>
                  <a:lnTo>
                    <a:pt x="44291" y="10001"/>
                  </a:lnTo>
                  <a:lnTo>
                    <a:pt x="44291" y="10001"/>
                  </a:lnTo>
                  <a:lnTo>
                    <a:pt x="44291" y="10001"/>
                  </a:lnTo>
                  <a:lnTo>
                    <a:pt x="44291" y="10001"/>
                  </a:lnTo>
                  <a:close/>
                  <a:moveTo>
                    <a:pt x="4122896" y="166211"/>
                  </a:moveTo>
                  <a:cubicBezTo>
                    <a:pt x="4128611" y="131921"/>
                    <a:pt x="4130516" y="94774"/>
                    <a:pt x="4130516" y="66199"/>
                  </a:cubicBezTo>
                  <a:lnTo>
                    <a:pt x="4124802" y="66199"/>
                  </a:lnTo>
                  <a:lnTo>
                    <a:pt x="4124802" y="60484"/>
                  </a:lnTo>
                  <a:lnTo>
                    <a:pt x="4113371" y="66199"/>
                  </a:lnTo>
                  <a:cubicBezTo>
                    <a:pt x="4098131" y="108109"/>
                    <a:pt x="4090511" y="110966"/>
                    <a:pt x="4057174" y="133826"/>
                  </a:cubicBezTo>
                  <a:cubicBezTo>
                    <a:pt x="4072414" y="143351"/>
                    <a:pt x="4078129" y="149066"/>
                    <a:pt x="4080034" y="166211"/>
                  </a:cubicBezTo>
                  <a:lnTo>
                    <a:pt x="4122896" y="166211"/>
                  </a:lnTo>
                  <a:lnTo>
                    <a:pt x="4122896" y="166211"/>
                  </a:lnTo>
                  <a:lnTo>
                    <a:pt x="4122896" y="166211"/>
                  </a:lnTo>
                  <a:lnTo>
                    <a:pt x="4122896" y="166211"/>
                  </a:lnTo>
                  <a:close/>
                  <a:moveTo>
                    <a:pt x="3972402" y="166211"/>
                  </a:moveTo>
                  <a:cubicBezTo>
                    <a:pt x="3983831" y="160496"/>
                    <a:pt x="3997166" y="154781"/>
                    <a:pt x="4004786" y="147161"/>
                  </a:cubicBezTo>
                  <a:cubicBezTo>
                    <a:pt x="3978116" y="145256"/>
                    <a:pt x="3967639" y="135731"/>
                    <a:pt x="3954304" y="141446"/>
                  </a:cubicBezTo>
                  <a:cubicBezTo>
                    <a:pt x="3948589" y="149066"/>
                    <a:pt x="3950494" y="150971"/>
                    <a:pt x="3948589" y="166211"/>
                  </a:cubicBezTo>
                  <a:cubicBezTo>
                    <a:pt x="3903821" y="160496"/>
                    <a:pt x="3873341" y="162401"/>
                    <a:pt x="3845719" y="168116"/>
                  </a:cubicBezTo>
                  <a:lnTo>
                    <a:pt x="3972402" y="166211"/>
                  </a:lnTo>
                  <a:lnTo>
                    <a:pt x="3972402" y="166211"/>
                  </a:lnTo>
                  <a:lnTo>
                    <a:pt x="3972402" y="166211"/>
                  </a:lnTo>
                  <a:lnTo>
                    <a:pt x="3972402" y="166211"/>
                  </a:lnTo>
                  <a:close/>
                  <a:moveTo>
                    <a:pt x="3717131" y="166211"/>
                  </a:moveTo>
                  <a:cubicBezTo>
                    <a:pt x="3719036" y="162401"/>
                    <a:pt x="3719036" y="158591"/>
                    <a:pt x="3720941" y="152876"/>
                  </a:cubicBezTo>
                  <a:cubicBezTo>
                    <a:pt x="3701891" y="145256"/>
                    <a:pt x="3707606" y="137636"/>
                    <a:pt x="3690461" y="128111"/>
                  </a:cubicBezTo>
                  <a:cubicBezTo>
                    <a:pt x="3680936" y="143351"/>
                    <a:pt x="3669506" y="152876"/>
                    <a:pt x="3659981" y="166211"/>
                  </a:cubicBezTo>
                  <a:lnTo>
                    <a:pt x="3717131" y="166211"/>
                  </a:lnTo>
                  <a:lnTo>
                    <a:pt x="3717131" y="166211"/>
                  </a:lnTo>
                  <a:lnTo>
                    <a:pt x="3717131" y="166211"/>
                  </a:lnTo>
                  <a:lnTo>
                    <a:pt x="3717131" y="166211"/>
                  </a:lnTo>
                  <a:close/>
                  <a:moveTo>
                    <a:pt x="3487579" y="166211"/>
                  </a:moveTo>
                  <a:cubicBezTo>
                    <a:pt x="3500914" y="154781"/>
                    <a:pt x="3514249" y="139541"/>
                    <a:pt x="3522821" y="121444"/>
                  </a:cubicBezTo>
                  <a:lnTo>
                    <a:pt x="3509486" y="121444"/>
                  </a:lnTo>
                  <a:cubicBezTo>
                    <a:pt x="3488531" y="140494"/>
                    <a:pt x="3470434" y="130969"/>
                    <a:pt x="3466624" y="166211"/>
                  </a:cubicBezTo>
                  <a:lnTo>
                    <a:pt x="3487579" y="166211"/>
                  </a:lnTo>
                  <a:lnTo>
                    <a:pt x="3487579" y="166211"/>
                  </a:lnTo>
                  <a:lnTo>
                    <a:pt x="3487579" y="166211"/>
                  </a:lnTo>
                  <a:lnTo>
                    <a:pt x="3487579" y="166211"/>
                  </a:lnTo>
                  <a:close/>
                  <a:moveTo>
                    <a:pt x="3435191" y="166211"/>
                  </a:moveTo>
                  <a:cubicBezTo>
                    <a:pt x="3402806" y="156686"/>
                    <a:pt x="3380899" y="139541"/>
                    <a:pt x="3328511" y="147161"/>
                  </a:cubicBezTo>
                  <a:cubicBezTo>
                    <a:pt x="3287554" y="152876"/>
                    <a:pt x="3223736" y="171926"/>
                    <a:pt x="3174206" y="158591"/>
                  </a:cubicBezTo>
                  <a:cubicBezTo>
                    <a:pt x="3091339" y="139541"/>
                    <a:pt x="3052286" y="116681"/>
                    <a:pt x="2957989" y="116681"/>
                  </a:cubicBezTo>
                  <a:cubicBezTo>
                    <a:pt x="2952274" y="130016"/>
                    <a:pt x="2954179" y="133826"/>
                    <a:pt x="2938939" y="141446"/>
                  </a:cubicBezTo>
                  <a:cubicBezTo>
                    <a:pt x="2940844" y="120491"/>
                    <a:pt x="2948464" y="118586"/>
                    <a:pt x="2914174" y="116681"/>
                  </a:cubicBezTo>
                  <a:cubicBezTo>
                    <a:pt x="2900839" y="124301"/>
                    <a:pt x="2897029" y="118586"/>
                    <a:pt x="2877027" y="116681"/>
                  </a:cubicBezTo>
                  <a:lnTo>
                    <a:pt x="2877027" y="97631"/>
                  </a:lnTo>
                  <a:cubicBezTo>
                    <a:pt x="2836069" y="97631"/>
                    <a:pt x="2824639" y="112871"/>
                    <a:pt x="2796064" y="122396"/>
                  </a:cubicBezTo>
                  <a:cubicBezTo>
                    <a:pt x="2797969" y="88106"/>
                    <a:pt x="2797969" y="88106"/>
                    <a:pt x="2753202" y="91916"/>
                  </a:cubicBezTo>
                  <a:cubicBezTo>
                    <a:pt x="2743677" y="97631"/>
                    <a:pt x="2726531" y="97631"/>
                    <a:pt x="2702719" y="97631"/>
                  </a:cubicBezTo>
                  <a:cubicBezTo>
                    <a:pt x="2693194" y="114776"/>
                    <a:pt x="2683669" y="137636"/>
                    <a:pt x="2676049" y="167164"/>
                  </a:cubicBezTo>
                  <a:lnTo>
                    <a:pt x="3329464" y="167164"/>
                  </a:lnTo>
                  <a:lnTo>
                    <a:pt x="3329464" y="165259"/>
                  </a:lnTo>
                  <a:cubicBezTo>
                    <a:pt x="3338989" y="165259"/>
                    <a:pt x="3348514" y="165259"/>
                    <a:pt x="3356134" y="167164"/>
                  </a:cubicBezTo>
                  <a:lnTo>
                    <a:pt x="3435191" y="167164"/>
                  </a:lnTo>
                  <a:lnTo>
                    <a:pt x="3435191" y="166211"/>
                  </a:lnTo>
                  <a:lnTo>
                    <a:pt x="3435191" y="166211"/>
                  </a:lnTo>
                  <a:lnTo>
                    <a:pt x="3435191" y="166211"/>
                  </a:lnTo>
                  <a:close/>
                  <a:moveTo>
                    <a:pt x="299561" y="139541"/>
                  </a:moveTo>
                  <a:lnTo>
                    <a:pt x="293846" y="158591"/>
                  </a:lnTo>
                  <a:cubicBezTo>
                    <a:pt x="286226" y="154781"/>
                    <a:pt x="274796" y="150971"/>
                    <a:pt x="269081" y="147161"/>
                  </a:cubicBezTo>
                  <a:cubicBezTo>
                    <a:pt x="272891" y="145256"/>
                    <a:pt x="272891" y="145256"/>
                    <a:pt x="274796" y="141446"/>
                  </a:cubicBezTo>
                  <a:lnTo>
                    <a:pt x="299561" y="141446"/>
                  </a:lnTo>
                  <a:lnTo>
                    <a:pt x="299561" y="139541"/>
                  </a:lnTo>
                  <a:lnTo>
                    <a:pt x="299561" y="139541"/>
                  </a:lnTo>
                  <a:lnTo>
                    <a:pt x="299561" y="139541"/>
                  </a:lnTo>
                  <a:close/>
                  <a:moveTo>
                    <a:pt x="344329" y="133826"/>
                  </a:moveTo>
                  <a:lnTo>
                    <a:pt x="344329" y="145256"/>
                  </a:lnTo>
                  <a:lnTo>
                    <a:pt x="332899" y="145256"/>
                  </a:lnTo>
                  <a:lnTo>
                    <a:pt x="332899" y="139541"/>
                  </a:lnTo>
                  <a:lnTo>
                    <a:pt x="344329" y="133826"/>
                  </a:lnTo>
                  <a:lnTo>
                    <a:pt x="344329" y="133826"/>
                  </a:lnTo>
                  <a:lnTo>
                    <a:pt x="344329" y="133826"/>
                  </a:lnTo>
                  <a:lnTo>
                    <a:pt x="344329" y="133826"/>
                  </a:lnTo>
                  <a:close/>
                  <a:moveTo>
                    <a:pt x="2796064" y="133826"/>
                  </a:moveTo>
                  <a:cubicBezTo>
                    <a:pt x="2790349" y="139541"/>
                    <a:pt x="2794159" y="135731"/>
                    <a:pt x="2784634" y="139541"/>
                  </a:cubicBezTo>
                  <a:cubicBezTo>
                    <a:pt x="2789396" y="133826"/>
                    <a:pt x="2783681" y="137636"/>
                    <a:pt x="2796064" y="133826"/>
                  </a:cubicBezTo>
                  <a:lnTo>
                    <a:pt x="2796064" y="133826"/>
                  </a:lnTo>
                  <a:lnTo>
                    <a:pt x="2796064" y="133826"/>
                  </a:lnTo>
                  <a:lnTo>
                    <a:pt x="2796064" y="133826"/>
                  </a:lnTo>
                  <a:close/>
                  <a:moveTo>
                    <a:pt x="4036219" y="133826"/>
                  </a:moveTo>
                  <a:lnTo>
                    <a:pt x="4017169" y="139541"/>
                  </a:lnTo>
                  <a:lnTo>
                    <a:pt x="4017169" y="150971"/>
                  </a:lnTo>
                  <a:lnTo>
                    <a:pt x="4030504" y="150971"/>
                  </a:lnTo>
                  <a:lnTo>
                    <a:pt x="4030504" y="145256"/>
                  </a:lnTo>
                  <a:cubicBezTo>
                    <a:pt x="4036219" y="139541"/>
                    <a:pt x="4032409" y="143351"/>
                    <a:pt x="4036219" y="133826"/>
                  </a:cubicBezTo>
                  <a:lnTo>
                    <a:pt x="4036219" y="133826"/>
                  </a:lnTo>
                  <a:lnTo>
                    <a:pt x="4036219" y="133826"/>
                  </a:lnTo>
                  <a:lnTo>
                    <a:pt x="4036219" y="133826"/>
                  </a:lnTo>
                  <a:close/>
                  <a:moveTo>
                    <a:pt x="3726656" y="128111"/>
                  </a:moveTo>
                  <a:lnTo>
                    <a:pt x="3715227" y="128111"/>
                  </a:lnTo>
                  <a:lnTo>
                    <a:pt x="3715227" y="133826"/>
                  </a:lnTo>
                  <a:cubicBezTo>
                    <a:pt x="3724752" y="130016"/>
                    <a:pt x="3719036" y="131921"/>
                    <a:pt x="3726656" y="128111"/>
                  </a:cubicBezTo>
                  <a:lnTo>
                    <a:pt x="3726656" y="128111"/>
                  </a:lnTo>
                  <a:lnTo>
                    <a:pt x="3726656" y="128111"/>
                  </a:lnTo>
                  <a:lnTo>
                    <a:pt x="3726656" y="128111"/>
                  </a:lnTo>
                  <a:close/>
                  <a:moveTo>
                    <a:pt x="4341019" y="113824"/>
                  </a:moveTo>
                  <a:cubicBezTo>
                    <a:pt x="4321969" y="119539"/>
                    <a:pt x="4331494" y="110014"/>
                    <a:pt x="4321969" y="125254"/>
                  </a:cubicBezTo>
                  <a:lnTo>
                    <a:pt x="4341019" y="125254"/>
                  </a:lnTo>
                  <a:lnTo>
                    <a:pt x="4341019" y="113824"/>
                  </a:lnTo>
                  <a:lnTo>
                    <a:pt x="4341019" y="113824"/>
                  </a:lnTo>
                  <a:lnTo>
                    <a:pt x="4341019" y="113824"/>
                  </a:lnTo>
                  <a:lnTo>
                    <a:pt x="4341019" y="113824"/>
                  </a:lnTo>
                  <a:close/>
                  <a:moveTo>
                    <a:pt x="274796" y="58579"/>
                  </a:moveTo>
                  <a:cubicBezTo>
                    <a:pt x="280511" y="70009"/>
                    <a:pt x="282416" y="68104"/>
                    <a:pt x="286226" y="83344"/>
                  </a:cubicBezTo>
                  <a:lnTo>
                    <a:pt x="274796" y="83344"/>
                  </a:lnTo>
                  <a:cubicBezTo>
                    <a:pt x="265271" y="90964"/>
                    <a:pt x="244316" y="89059"/>
                    <a:pt x="224314" y="89059"/>
                  </a:cubicBezTo>
                  <a:lnTo>
                    <a:pt x="224314" y="77629"/>
                  </a:lnTo>
                  <a:cubicBezTo>
                    <a:pt x="258604" y="75724"/>
                    <a:pt x="252889" y="68104"/>
                    <a:pt x="274796" y="58579"/>
                  </a:cubicBezTo>
                  <a:lnTo>
                    <a:pt x="274796" y="58579"/>
                  </a:lnTo>
                  <a:lnTo>
                    <a:pt x="274796" y="58579"/>
                  </a:lnTo>
                  <a:lnTo>
                    <a:pt x="274796" y="58579"/>
                  </a:lnTo>
                  <a:close/>
                  <a:moveTo>
                    <a:pt x="3527584" y="52864"/>
                  </a:moveTo>
                  <a:lnTo>
                    <a:pt x="3508534" y="58579"/>
                  </a:lnTo>
                  <a:lnTo>
                    <a:pt x="3508534" y="64294"/>
                  </a:lnTo>
                  <a:cubicBezTo>
                    <a:pt x="3523774" y="60484"/>
                    <a:pt x="3518059" y="62389"/>
                    <a:pt x="3527584" y="52864"/>
                  </a:cubicBezTo>
                  <a:lnTo>
                    <a:pt x="3527584" y="52864"/>
                  </a:lnTo>
                  <a:lnTo>
                    <a:pt x="3527584" y="52864"/>
                  </a:lnTo>
                  <a:lnTo>
                    <a:pt x="3527584" y="52864"/>
                  </a:lnTo>
                  <a:close/>
                  <a:moveTo>
                    <a:pt x="4402931" y="52864"/>
                  </a:moveTo>
                  <a:cubicBezTo>
                    <a:pt x="4383881" y="58579"/>
                    <a:pt x="4393406" y="49054"/>
                    <a:pt x="4383881" y="64294"/>
                  </a:cubicBezTo>
                  <a:lnTo>
                    <a:pt x="4389597" y="64294"/>
                  </a:lnTo>
                  <a:cubicBezTo>
                    <a:pt x="4395311" y="60484"/>
                    <a:pt x="4397216" y="58579"/>
                    <a:pt x="4402931" y="52864"/>
                  </a:cubicBezTo>
                  <a:lnTo>
                    <a:pt x="4402931" y="52864"/>
                  </a:lnTo>
                  <a:lnTo>
                    <a:pt x="4402931" y="52864"/>
                  </a:lnTo>
                  <a:lnTo>
                    <a:pt x="4402931" y="52864"/>
                  </a:lnTo>
                  <a:close/>
                  <a:moveTo>
                    <a:pt x="262414" y="21431"/>
                  </a:moveTo>
                  <a:lnTo>
                    <a:pt x="268129" y="51911"/>
                  </a:lnTo>
                  <a:lnTo>
                    <a:pt x="262414" y="51911"/>
                  </a:lnTo>
                  <a:cubicBezTo>
                    <a:pt x="254794" y="38576"/>
                    <a:pt x="252889" y="40481"/>
                    <a:pt x="250984" y="21431"/>
                  </a:cubicBezTo>
                  <a:lnTo>
                    <a:pt x="262414" y="21431"/>
                  </a:lnTo>
                  <a:lnTo>
                    <a:pt x="262414" y="21431"/>
                  </a:lnTo>
                  <a:lnTo>
                    <a:pt x="262414" y="21431"/>
                  </a:lnTo>
                  <a:lnTo>
                    <a:pt x="262414" y="21431"/>
                  </a:lnTo>
                  <a:close/>
                  <a:moveTo>
                    <a:pt x="4198144" y="21431"/>
                  </a:moveTo>
                  <a:lnTo>
                    <a:pt x="4167664" y="21431"/>
                  </a:lnTo>
                  <a:cubicBezTo>
                    <a:pt x="4160044" y="34766"/>
                    <a:pt x="4158139" y="32861"/>
                    <a:pt x="4156234" y="51911"/>
                  </a:cubicBezTo>
                  <a:lnTo>
                    <a:pt x="4161949" y="51911"/>
                  </a:lnTo>
                  <a:cubicBezTo>
                    <a:pt x="4173379" y="41434"/>
                    <a:pt x="4186714" y="36671"/>
                    <a:pt x="4198144" y="21431"/>
                  </a:cubicBezTo>
                  <a:lnTo>
                    <a:pt x="4198144" y="21431"/>
                  </a:lnTo>
                  <a:lnTo>
                    <a:pt x="4198144" y="21431"/>
                  </a:lnTo>
                  <a:lnTo>
                    <a:pt x="4198144" y="21431"/>
                  </a:lnTo>
                  <a:close/>
                  <a:moveTo>
                    <a:pt x="170021" y="15716"/>
                  </a:moveTo>
                  <a:lnTo>
                    <a:pt x="170021" y="27146"/>
                  </a:lnTo>
                  <a:cubicBezTo>
                    <a:pt x="156686" y="25241"/>
                    <a:pt x="154781" y="25241"/>
                    <a:pt x="145256" y="21431"/>
                  </a:cubicBezTo>
                  <a:lnTo>
                    <a:pt x="145256" y="15716"/>
                  </a:lnTo>
                  <a:lnTo>
                    <a:pt x="170021" y="15716"/>
                  </a:lnTo>
                  <a:lnTo>
                    <a:pt x="170021" y="15716"/>
                  </a:lnTo>
                  <a:lnTo>
                    <a:pt x="170021" y="15716"/>
                  </a:lnTo>
                  <a:lnTo>
                    <a:pt x="170021" y="157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E0AEBEB4-C914-4DFF-B422-1B5DCD0442DA}"/>
                </a:ext>
              </a:extLst>
            </p:cNvPr>
            <p:cNvSpPr/>
            <p:nvPr/>
          </p:nvSpPr>
          <p:spPr>
            <a:xfrm>
              <a:off x="2661761" y="6055480"/>
              <a:ext cx="4600575" cy="142875"/>
            </a:xfrm>
            <a:custGeom>
              <a:avLst/>
              <a:gdLst>
                <a:gd name="connsiteX0" fmla="*/ 4528662 w 4600575"/>
                <a:gd name="connsiteY0" fmla="*/ 7144 h 142875"/>
                <a:gd name="connsiteX1" fmla="*/ 4521041 w 4600575"/>
                <a:gd name="connsiteY1" fmla="*/ 30004 h 142875"/>
                <a:gd name="connsiteX2" fmla="*/ 4526756 w 4600575"/>
                <a:gd name="connsiteY2" fmla="*/ 30004 h 142875"/>
                <a:gd name="connsiteX3" fmla="*/ 4526756 w 4600575"/>
                <a:gd name="connsiteY3" fmla="*/ 35719 h 142875"/>
                <a:gd name="connsiteX4" fmla="*/ 4538187 w 4600575"/>
                <a:gd name="connsiteY4" fmla="*/ 35719 h 142875"/>
                <a:gd name="connsiteX5" fmla="*/ 4549616 w 4600575"/>
                <a:gd name="connsiteY5" fmla="*/ 7144 h 142875"/>
                <a:gd name="connsiteX6" fmla="*/ 4528662 w 4600575"/>
                <a:gd name="connsiteY6" fmla="*/ 7144 h 142875"/>
                <a:gd name="connsiteX7" fmla="*/ 4528662 w 4600575"/>
                <a:gd name="connsiteY7" fmla="*/ 7144 h 142875"/>
                <a:gd name="connsiteX8" fmla="*/ 4528662 w 4600575"/>
                <a:gd name="connsiteY8" fmla="*/ 7144 h 142875"/>
                <a:gd name="connsiteX9" fmla="*/ 4528662 w 4600575"/>
                <a:gd name="connsiteY9" fmla="*/ 7144 h 142875"/>
                <a:gd name="connsiteX10" fmla="*/ 4436269 w 4600575"/>
                <a:gd name="connsiteY10" fmla="*/ 7144 h 142875"/>
                <a:gd name="connsiteX11" fmla="*/ 4464844 w 4600575"/>
                <a:gd name="connsiteY11" fmla="*/ 61436 h 142875"/>
                <a:gd name="connsiteX12" fmla="*/ 4464844 w 4600575"/>
                <a:gd name="connsiteY12" fmla="*/ 55721 h 142875"/>
                <a:gd name="connsiteX13" fmla="*/ 4505801 w 4600575"/>
                <a:gd name="connsiteY13" fmla="*/ 7144 h 142875"/>
                <a:gd name="connsiteX14" fmla="*/ 4436269 w 4600575"/>
                <a:gd name="connsiteY14" fmla="*/ 7144 h 142875"/>
                <a:gd name="connsiteX15" fmla="*/ 4436269 w 4600575"/>
                <a:gd name="connsiteY15" fmla="*/ 7144 h 142875"/>
                <a:gd name="connsiteX16" fmla="*/ 4436269 w 4600575"/>
                <a:gd name="connsiteY16" fmla="*/ 7144 h 142875"/>
                <a:gd name="connsiteX17" fmla="*/ 4436269 w 4600575"/>
                <a:gd name="connsiteY17" fmla="*/ 7144 h 142875"/>
                <a:gd name="connsiteX18" fmla="*/ 4308634 w 4600575"/>
                <a:gd name="connsiteY18" fmla="*/ 7144 h 142875"/>
                <a:gd name="connsiteX19" fmla="*/ 4302919 w 4600575"/>
                <a:gd name="connsiteY19" fmla="*/ 24289 h 142875"/>
                <a:gd name="connsiteX20" fmla="*/ 4321969 w 4600575"/>
                <a:gd name="connsiteY20" fmla="*/ 24289 h 142875"/>
                <a:gd name="connsiteX21" fmla="*/ 4312444 w 4600575"/>
                <a:gd name="connsiteY21" fmla="*/ 7144 h 142875"/>
                <a:gd name="connsiteX22" fmla="*/ 4308634 w 4600575"/>
                <a:gd name="connsiteY22" fmla="*/ 7144 h 142875"/>
                <a:gd name="connsiteX23" fmla="*/ 4308634 w 4600575"/>
                <a:gd name="connsiteY23" fmla="*/ 7144 h 142875"/>
                <a:gd name="connsiteX24" fmla="*/ 4308634 w 4600575"/>
                <a:gd name="connsiteY24" fmla="*/ 7144 h 142875"/>
                <a:gd name="connsiteX25" fmla="*/ 4308634 w 4600575"/>
                <a:gd name="connsiteY25" fmla="*/ 7144 h 142875"/>
                <a:gd name="connsiteX26" fmla="*/ 3489484 w 4600575"/>
                <a:gd name="connsiteY26" fmla="*/ 7144 h 142875"/>
                <a:gd name="connsiteX27" fmla="*/ 3397091 w 4600575"/>
                <a:gd name="connsiteY27" fmla="*/ 43339 h 142875"/>
                <a:gd name="connsiteX28" fmla="*/ 3155156 w 4600575"/>
                <a:gd name="connsiteY28" fmla="*/ 93821 h 142875"/>
                <a:gd name="connsiteX29" fmla="*/ 3098959 w 4600575"/>
                <a:gd name="connsiteY29" fmla="*/ 93821 h 142875"/>
                <a:gd name="connsiteX30" fmla="*/ 3093244 w 4600575"/>
                <a:gd name="connsiteY30" fmla="*/ 112871 h 142875"/>
                <a:gd name="connsiteX31" fmla="*/ 2995136 w 4600575"/>
                <a:gd name="connsiteY31" fmla="*/ 131921 h 142875"/>
                <a:gd name="connsiteX32" fmla="*/ 2981801 w 4600575"/>
                <a:gd name="connsiteY32" fmla="*/ 139541 h 142875"/>
                <a:gd name="connsiteX33" fmla="*/ 3254216 w 4600575"/>
                <a:gd name="connsiteY33" fmla="*/ 139541 h 142875"/>
                <a:gd name="connsiteX34" fmla="*/ 3491389 w 4600575"/>
                <a:gd name="connsiteY34" fmla="*/ 89059 h 142875"/>
                <a:gd name="connsiteX35" fmla="*/ 3497104 w 4600575"/>
                <a:gd name="connsiteY35" fmla="*/ 70009 h 142875"/>
                <a:gd name="connsiteX36" fmla="*/ 3742849 w 4600575"/>
                <a:gd name="connsiteY36" fmla="*/ 8096 h 142875"/>
                <a:gd name="connsiteX37" fmla="*/ 3489484 w 4600575"/>
                <a:gd name="connsiteY37" fmla="*/ 7144 h 142875"/>
                <a:gd name="connsiteX38" fmla="*/ 3489484 w 4600575"/>
                <a:gd name="connsiteY38" fmla="*/ 7144 h 142875"/>
                <a:gd name="connsiteX39" fmla="*/ 3489484 w 4600575"/>
                <a:gd name="connsiteY39" fmla="*/ 7144 h 142875"/>
                <a:gd name="connsiteX40" fmla="*/ 3489484 w 4600575"/>
                <a:gd name="connsiteY40" fmla="*/ 7144 h 142875"/>
                <a:gd name="connsiteX41" fmla="*/ 317659 w 4600575"/>
                <a:gd name="connsiteY41" fmla="*/ 7144 h 142875"/>
                <a:gd name="connsiteX42" fmla="*/ 317659 w 4600575"/>
                <a:gd name="connsiteY42" fmla="*/ 18574 h 142875"/>
                <a:gd name="connsiteX43" fmla="*/ 242411 w 4600575"/>
                <a:gd name="connsiteY43" fmla="*/ 18574 h 142875"/>
                <a:gd name="connsiteX44" fmla="*/ 242411 w 4600575"/>
                <a:gd name="connsiteY44" fmla="*/ 7144 h 142875"/>
                <a:gd name="connsiteX45" fmla="*/ 105251 w 4600575"/>
                <a:gd name="connsiteY45" fmla="*/ 7144 h 142875"/>
                <a:gd name="connsiteX46" fmla="*/ 105251 w 4600575"/>
                <a:gd name="connsiteY46" fmla="*/ 18574 h 142875"/>
                <a:gd name="connsiteX47" fmla="*/ 86201 w 4600575"/>
                <a:gd name="connsiteY47" fmla="*/ 18574 h 142875"/>
                <a:gd name="connsiteX48" fmla="*/ 86201 w 4600575"/>
                <a:gd name="connsiteY48" fmla="*/ 12859 h 142875"/>
                <a:gd name="connsiteX49" fmla="*/ 101441 w 4600575"/>
                <a:gd name="connsiteY49" fmla="*/ 7144 h 142875"/>
                <a:gd name="connsiteX50" fmla="*/ 70961 w 4600575"/>
                <a:gd name="connsiteY50" fmla="*/ 7144 h 142875"/>
                <a:gd name="connsiteX51" fmla="*/ 74771 w 4600575"/>
                <a:gd name="connsiteY51" fmla="*/ 18574 h 142875"/>
                <a:gd name="connsiteX52" fmla="*/ 7144 w 4600575"/>
                <a:gd name="connsiteY52" fmla="*/ 24289 h 142875"/>
                <a:gd name="connsiteX53" fmla="*/ 18574 w 4600575"/>
                <a:gd name="connsiteY53" fmla="*/ 74771 h 142875"/>
                <a:gd name="connsiteX54" fmla="*/ 55721 w 4600575"/>
                <a:gd name="connsiteY54" fmla="*/ 80486 h 142875"/>
                <a:gd name="connsiteX55" fmla="*/ 142399 w 4600575"/>
                <a:gd name="connsiteY55" fmla="*/ 86201 h 142875"/>
                <a:gd name="connsiteX56" fmla="*/ 148114 w 4600575"/>
                <a:gd name="connsiteY56" fmla="*/ 86201 h 142875"/>
                <a:gd name="connsiteX57" fmla="*/ 142399 w 4600575"/>
                <a:gd name="connsiteY57" fmla="*/ 91916 h 142875"/>
                <a:gd name="connsiteX58" fmla="*/ 142399 w 4600575"/>
                <a:gd name="connsiteY58" fmla="*/ 97631 h 142875"/>
                <a:gd name="connsiteX59" fmla="*/ 67151 w 4600575"/>
                <a:gd name="connsiteY59" fmla="*/ 97631 h 142875"/>
                <a:gd name="connsiteX60" fmla="*/ 78581 w 4600575"/>
                <a:gd name="connsiteY60" fmla="*/ 135731 h 142875"/>
                <a:gd name="connsiteX61" fmla="*/ 503396 w 4600575"/>
                <a:gd name="connsiteY61" fmla="*/ 135731 h 142875"/>
                <a:gd name="connsiteX62" fmla="*/ 476726 w 4600575"/>
                <a:gd name="connsiteY62" fmla="*/ 79534 h 142875"/>
                <a:gd name="connsiteX63" fmla="*/ 495776 w 4600575"/>
                <a:gd name="connsiteY63" fmla="*/ 54769 h 142875"/>
                <a:gd name="connsiteX64" fmla="*/ 476726 w 4600575"/>
                <a:gd name="connsiteY64" fmla="*/ 18574 h 142875"/>
                <a:gd name="connsiteX65" fmla="*/ 422434 w 4600575"/>
                <a:gd name="connsiteY65" fmla="*/ 7144 h 142875"/>
                <a:gd name="connsiteX66" fmla="*/ 317659 w 4600575"/>
                <a:gd name="connsiteY66" fmla="*/ 7144 h 142875"/>
                <a:gd name="connsiteX67" fmla="*/ 317659 w 4600575"/>
                <a:gd name="connsiteY67" fmla="*/ 7144 h 142875"/>
                <a:gd name="connsiteX68" fmla="*/ 317659 w 4600575"/>
                <a:gd name="connsiteY68" fmla="*/ 7144 h 142875"/>
                <a:gd name="connsiteX69" fmla="*/ 317659 w 4600575"/>
                <a:gd name="connsiteY69" fmla="*/ 7144 h 142875"/>
                <a:gd name="connsiteX70" fmla="*/ 4471512 w 4600575"/>
                <a:gd name="connsiteY70" fmla="*/ 135731 h 142875"/>
                <a:gd name="connsiteX71" fmla="*/ 4471512 w 4600575"/>
                <a:gd name="connsiteY71" fmla="*/ 135731 h 142875"/>
                <a:gd name="connsiteX72" fmla="*/ 4467701 w 4600575"/>
                <a:gd name="connsiteY72" fmla="*/ 135731 h 142875"/>
                <a:gd name="connsiteX73" fmla="*/ 4471512 w 4600575"/>
                <a:gd name="connsiteY73" fmla="*/ 135731 h 142875"/>
                <a:gd name="connsiteX74" fmla="*/ 4471512 w 4600575"/>
                <a:gd name="connsiteY74" fmla="*/ 135731 h 142875"/>
                <a:gd name="connsiteX75" fmla="*/ 4471512 w 4600575"/>
                <a:gd name="connsiteY75" fmla="*/ 135731 h 142875"/>
                <a:gd name="connsiteX76" fmla="*/ 4471512 w 4600575"/>
                <a:gd name="connsiteY76" fmla="*/ 135731 h 142875"/>
                <a:gd name="connsiteX77" fmla="*/ 4405789 w 4600575"/>
                <a:gd name="connsiteY77" fmla="*/ 135731 h 142875"/>
                <a:gd name="connsiteX78" fmla="*/ 4403884 w 4600575"/>
                <a:gd name="connsiteY78" fmla="*/ 122396 h 142875"/>
                <a:gd name="connsiteX79" fmla="*/ 4394359 w 4600575"/>
                <a:gd name="connsiteY79" fmla="*/ 135731 h 142875"/>
                <a:gd name="connsiteX80" fmla="*/ 4405789 w 4600575"/>
                <a:gd name="connsiteY80" fmla="*/ 135731 h 142875"/>
                <a:gd name="connsiteX81" fmla="*/ 4405789 w 4600575"/>
                <a:gd name="connsiteY81" fmla="*/ 135731 h 142875"/>
                <a:gd name="connsiteX82" fmla="*/ 4405789 w 4600575"/>
                <a:gd name="connsiteY82" fmla="*/ 135731 h 142875"/>
                <a:gd name="connsiteX83" fmla="*/ 4405789 w 4600575"/>
                <a:gd name="connsiteY83" fmla="*/ 135731 h 142875"/>
                <a:gd name="connsiteX84" fmla="*/ 4088606 w 4600575"/>
                <a:gd name="connsiteY84" fmla="*/ 135731 h 142875"/>
                <a:gd name="connsiteX85" fmla="*/ 4092416 w 4600575"/>
                <a:gd name="connsiteY85" fmla="*/ 128111 h 142875"/>
                <a:gd name="connsiteX86" fmla="*/ 4111466 w 4600575"/>
                <a:gd name="connsiteY86" fmla="*/ 97631 h 142875"/>
                <a:gd name="connsiteX87" fmla="*/ 4111466 w 4600575"/>
                <a:gd name="connsiteY87" fmla="*/ 91916 h 142875"/>
                <a:gd name="connsiteX88" fmla="*/ 4105751 w 4600575"/>
                <a:gd name="connsiteY88" fmla="*/ 91916 h 142875"/>
                <a:gd name="connsiteX89" fmla="*/ 4080986 w 4600575"/>
                <a:gd name="connsiteY89" fmla="*/ 61436 h 142875"/>
                <a:gd name="connsiteX90" fmla="*/ 4075271 w 4600575"/>
                <a:gd name="connsiteY90" fmla="*/ 61436 h 142875"/>
                <a:gd name="connsiteX91" fmla="*/ 4075271 w 4600575"/>
                <a:gd name="connsiteY91" fmla="*/ 67151 h 142875"/>
                <a:gd name="connsiteX92" fmla="*/ 4036219 w 4600575"/>
                <a:gd name="connsiteY92" fmla="*/ 136684 h 142875"/>
                <a:gd name="connsiteX93" fmla="*/ 4088606 w 4600575"/>
                <a:gd name="connsiteY93" fmla="*/ 136684 h 142875"/>
                <a:gd name="connsiteX94" fmla="*/ 4088606 w 4600575"/>
                <a:gd name="connsiteY94" fmla="*/ 135731 h 142875"/>
                <a:gd name="connsiteX95" fmla="*/ 4088606 w 4600575"/>
                <a:gd name="connsiteY95" fmla="*/ 135731 h 142875"/>
                <a:gd name="connsiteX96" fmla="*/ 4088606 w 4600575"/>
                <a:gd name="connsiteY96" fmla="*/ 135731 h 142875"/>
                <a:gd name="connsiteX97" fmla="*/ 3837146 w 4600575"/>
                <a:gd name="connsiteY97" fmla="*/ 135731 h 142875"/>
                <a:gd name="connsiteX98" fmla="*/ 3842861 w 4600575"/>
                <a:gd name="connsiteY98" fmla="*/ 135731 h 142875"/>
                <a:gd name="connsiteX99" fmla="*/ 3842861 w 4600575"/>
                <a:gd name="connsiteY99" fmla="*/ 124301 h 142875"/>
                <a:gd name="connsiteX100" fmla="*/ 3692366 w 4600575"/>
                <a:gd name="connsiteY100" fmla="*/ 137636 h 142875"/>
                <a:gd name="connsiteX101" fmla="*/ 3837146 w 4600575"/>
                <a:gd name="connsiteY101" fmla="*/ 135731 h 142875"/>
                <a:gd name="connsiteX102" fmla="*/ 3837146 w 4600575"/>
                <a:gd name="connsiteY102" fmla="*/ 135731 h 142875"/>
                <a:gd name="connsiteX103" fmla="*/ 3837146 w 4600575"/>
                <a:gd name="connsiteY103" fmla="*/ 135731 h 142875"/>
                <a:gd name="connsiteX104" fmla="*/ 3837146 w 4600575"/>
                <a:gd name="connsiteY104" fmla="*/ 135731 h 142875"/>
                <a:gd name="connsiteX105" fmla="*/ 2888456 w 4600575"/>
                <a:gd name="connsiteY105" fmla="*/ 135731 h 142875"/>
                <a:gd name="connsiteX106" fmla="*/ 2907506 w 4600575"/>
                <a:gd name="connsiteY106" fmla="*/ 122396 h 142875"/>
                <a:gd name="connsiteX107" fmla="*/ 2882741 w 4600575"/>
                <a:gd name="connsiteY107" fmla="*/ 122396 h 142875"/>
                <a:gd name="connsiteX108" fmla="*/ 2857976 w 4600575"/>
                <a:gd name="connsiteY108" fmla="*/ 135731 h 142875"/>
                <a:gd name="connsiteX109" fmla="*/ 2888456 w 4600575"/>
                <a:gd name="connsiteY109" fmla="*/ 135731 h 142875"/>
                <a:gd name="connsiteX110" fmla="*/ 2888456 w 4600575"/>
                <a:gd name="connsiteY110" fmla="*/ 135731 h 142875"/>
                <a:gd name="connsiteX111" fmla="*/ 2888456 w 4600575"/>
                <a:gd name="connsiteY111" fmla="*/ 135731 h 142875"/>
                <a:gd name="connsiteX112" fmla="*/ 2888456 w 4600575"/>
                <a:gd name="connsiteY112" fmla="*/ 135731 h 142875"/>
                <a:gd name="connsiteX113" fmla="*/ 3149441 w 4600575"/>
                <a:gd name="connsiteY113" fmla="*/ 116681 h 142875"/>
                <a:gd name="connsiteX114" fmla="*/ 3149441 w 4600575"/>
                <a:gd name="connsiteY114" fmla="*/ 128111 h 142875"/>
                <a:gd name="connsiteX115" fmla="*/ 3124676 w 4600575"/>
                <a:gd name="connsiteY115" fmla="*/ 116681 h 142875"/>
                <a:gd name="connsiteX116" fmla="*/ 3149441 w 4600575"/>
                <a:gd name="connsiteY116" fmla="*/ 116681 h 142875"/>
                <a:gd name="connsiteX117" fmla="*/ 3149441 w 4600575"/>
                <a:gd name="connsiteY117" fmla="*/ 116681 h 142875"/>
                <a:gd name="connsiteX118" fmla="*/ 3149441 w 4600575"/>
                <a:gd name="connsiteY118" fmla="*/ 116681 h 142875"/>
                <a:gd name="connsiteX119" fmla="*/ 3149441 w 4600575"/>
                <a:gd name="connsiteY119" fmla="*/ 116681 h 142875"/>
                <a:gd name="connsiteX120" fmla="*/ 305276 w 4600575"/>
                <a:gd name="connsiteY120" fmla="*/ 79534 h 142875"/>
                <a:gd name="connsiteX121" fmla="*/ 168116 w 4600575"/>
                <a:gd name="connsiteY121" fmla="*/ 90964 h 142875"/>
                <a:gd name="connsiteX122" fmla="*/ 168116 w 4600575"/>
                <a:gd name="connsiteY122" fmla="*/ 85249 h 142875"/>
                <a:gd name="connsiteX123" fmla="*/ 173831 w 4600575"/>
                <a:gd name="connsiteY123" fmla="*/ 79534 h 142875"/>
                <a:gd name="connsiteX124" fmla="*/ 305276 w 4600575"/>
                <a:gd name="connsiteY124" fmla="*/ 79534 h 142875"/>
                <a:gd name="connsiteX125" fmla="*/ 305276 w 4600575"/>
                <a:gd name="connsiteY125" fmla="*/ 79534 h 142875"/>
                <a:gd name="connsiteX126" fmla="*/ 305276 w 4600575"/>
                <a:gd name="connsiteY126" fmla="*/ 79534 h 142875"/>
                <a:gd name="connsiteX127" fmla="*/ 305276 w 4600575"/>
                <a:gd name="connsiteY127" fmla="*/ 79534 h 142875"/>
                <a:gd name="connsiteX128" fmla="*/ 3508534 w 4600575"/>
                <a:gd name="connsiteY128" fmla="*/ 71914 h 142875"/>
                <a:gd name="connsiteX129" fmla="*/ 3497104 w 4600575"/>
                <a:gd name="connsiteY129" fmla="*/ 71914 h 142875"/>
                <a:gd name="connsiteX130" fmla="*/ 3508534 w 4600575"/>
                <a:gd name="connsiteY130" fmla="*/ 71914 h 142875"/>
                <a:gd name="connsiteX131" fmla="*/ 3508534 w 4600575"/>
                <a:gd name="connsiteY131" fmla="*/ 71914 h 142875"/>
                <a:gd name="connsiteX132" fmla="*/ 3508534 w 4600575"/>
                <a:gd name="connsiteY132" fmla="*/ 71914 h 142875"/>
                <a:gd name="connsiteX133" fmla="*/ 3508534 w 4600575"/>
                <a:gd name="connsiteY133" fmla="*/ 71914 h 142875"/>
                <a:gd name="connsiteX134" fmla="*/ 4440079 w 4600575"/>
                <a:gd name="connsiteY134" fmla="*/ 54769 h 142875"/>
                <a:gd name="connsiteX135" fmla="*/ 4421029 w 4600575"/>
                <a:gd name="connsiteY135" fmla="*/ 54769 h 142875"/>
                <a:gd name="connsiteX136" fmla="*/ 4396264 w 4600575"/>
                <a:gd name="connsiteY136" fmla="*/ 105251 h 142875"/>
                <a:gd name="connsiteX137" fmla="*/ 4415314 w 4600575"/>
                <a:gd name="connsiteY137" fmla="*/ 105251 h 142875"/>
                <a:gd name="connsiteX138" fmla="*/ 4440079 w 4600575"/>
                <a:gd name="connsiteY138" fmla="*/ 54769 h 142875"/>
                <a:gd name="connsiteX139" fmla="*/ 4440079 w 4600575"/>
                <a:gd name="connsiteY139" fmla="*/ 54769 h 142875"/>
                <a:gd name="connsiteX140" fmla="*/ 4440079 w 4600575"/>
                <a:gd name="connsiteY140" fmla="*/ 54769 h 142875"/>
                <a:gd name="connsiteX141" fmla="*/ 4440079 w 4600575"/>
                <a:gd name="connsiteY141" fmla="*/ 54769 h 142875"/>
                <a:gd name="connsiteX142" fmla="*/ 4340066 w 4600575"/>
                <a:gd name="connsiteY142" fmla="*/ 41434 h 142875"/>
                <a:gd name="connsiteX143" fmla="*/ 4340066 w 4600575"/>
                <a:gd name="connsiteY143" fmla="*/ 66199 h 142875"/>
                <a:gd name="connsiteX144" fmla="*/ 4302919 w 4600575"/>
                <a:gd name="connsiteY144" fmla="*/ 71914 h 142875"/>
                <a:gd name="connsiteX145" fmla="*/ 4291489 w 4600575"/>
                <a:gd name="connsiteY145" fmla="*/ 47149 h 142875"/>
                <a:gd name="connsiteX146" fmla="*/ 4229576 w 4600575"/>
                <a:gd name="connsiteY146" fmla="*/ 114776 h 142875"/>
                <a:gd name="connsiteX147" fmla="*/ 4266724 w 4600575"/>
                <a:gd name="connsiteY147" fmla="*/ 126206 h 142875"/>
                <a:gd name="connsiteX148" fmla="*/ 4364831 w 4600575"/>
                <a:gd name="connsiteY148" fmla="*/ 45244 h 142875"/>
                <a:gd name="connsiteX149" fmla="*/ 4359116 w 4600575"/>
                <a:gd name="connsiteY149" fmla="*/ 45244 h 142875"/>
                <a:gd name="connsiteX150" fmla="*/ 4359116 w 4600575"/>
                <a:gd name="connsiteY150" fmla="*/ 39529 h 142875"/>
                <a:gd name="connsiteX151" fmla="*/ 4340066 w 4600575"/>
                <a:gd name="connsiteY151" fmla="*/ 39529 h 142875"/>
                <a:gd name="connsiteX152" fmla="*/ 4340066 w 4600575"/>
                <a:gd name="connsiteY152" fmla="*/ 41434 h 142875"/>
                <a:gd name="connsiteX153" fmla="*/ 4340066 w 4600575"/>
                <a:gd name="connsiteY153" fmla="*/ 41434 h 142875"/>
                <a:gd name="connsiteX154" fmla="*/ 4340066 w 4600575"/>
                <a:gd name="connsiteY154" fmla="*/ 41434 h 142875"/>
                <a:gd name="connsiteX155" fmla="*/ 4103846 w 4600575"/>
                <a:gd name="connsiteY155" fmla="*/ 60484 h 142875"/>
                <a:gd name="connsiteX156" fmla="*/ 4128611 w 4600575"/>
                <a:gd name="connsiteY156" fmla="*/ 60484 h 142875"/>
                <a:gd name="connsiteX157" fmla="*/ 4147661 w 4600575"/>
                <a:gd name="connsiteY157" fmla="*/ 35719 h 142875"/>
                <a:gd name="connsiteX158" fmla="*/ 4122896 w 4600575"/>
                <a:gd name="connsiteY158" fmla="*/ 24289 h 142875"/>
                <a:gd name="connsiteX159" fmla="*/ 4122896 w 4600575"/>
                <a:gd name="connsiteY159" fmla="*/ 30004 h 142875"/>
                <a:gd name="connsiteX160" fmla="*/ 4103846 w 4600575"/>
                <a:gd name="connsiteY160" fmla="*/ 60484 h 142875"/>
                <a:gd name="connsiteX161" fmla="*/ 4103846 w 4600575"/>
                <a:gd name="connsiteY161" fmla="*/ 60484 h 142875"/>
                <a:gd name="connsiteX162" fmla="*/ 4103846 w 4600575"/>
                <a:gd name="connsiteY162" fmla="*/ 60484 h 142875"/>
                <a:gd name="connsiteX163" fmla="*/ 4103846 w 4600575"/>
                <a:gd name="connsiteY163" fmla="*/ 60484 h 142875"/>
                <a:gd name="connsiteX164" fmla="*/ 3582829 w 4600575"/>
                <a:gd name="connsiteY164" fmla="*/ 16669 h 142875"/>
                <a:gd name="connsiteX165" fmla="*/ 3582829 w 4600575"/>
                <a:gd name="connsiteY165" fmla="*/ 28099 h 142875"/>
                <a:gd name="connsiteX166" fmla="*/ 3571399 w 4600575"/>
                <a:gd name="connsiteY166" fmla="*/ 28099 h 142875"/>
                <a:gd name="connsiteX167" fmla="*/ 3571399 w 4600575"/>
                <a:gd name="connsiteY167" fmla="*/ 16669 h 142875"/>
                <a:gd name="connsiteX168" fmla="*/ 3582829 w 4600575"/>
                <a:gd name="connsiteY168" fmla="*/ 16669 h 142875"/>
                <a:gd name="connsiteX169" fmla="*/ 3582829 w 4600575"/>
                <a:gd name="connsiteY169" fmla="*/ 16669 h 142875"/>
                <a:gd name="connsiteX170" fmla="*/ 3582829 w 4600575"/>
                <a:gd name="connsiteY170" fmla="*/ 16669 h 142875"/>
                <a:gd name="connsiteX171" fmla="*/ 3582829 w 4600575"/>
                <a:gd name="connsiteY171" fmla="*/ 16669 h 142875"/>
                <a:gd name="connsiteX172" fmla="*/ 4569619 w 4600575"/>
                <a:gd name="connsiteY172" fmla="*/ 54769 h 142875"/>
                <a:gd name="connsiteX173" fmla="*/ 4594384 w 4600575"/>
                <a:gd name="connsiteY173" fmla="*/ 54769 h 142875"/>
                <a:gd name="connsiteX174" fmla="*/ 4600099 w 4600575"/>
                <a:gd name="connsiteY174" fmla="*/ 24289 h 142875"/>
                <a:gd name="connsiteX175" fmla="*/ 4594384 w 4600575"/>
                <a:gd name="connsiteY175" fmla="*/ 24289 h 142875"/>
                <a:gd name="connsiteX176" fmla="*/ 4594384 w 4600575"/>
                <a:gd name="connsiteY176" fmla="*/ 18574 h 142875"/>
                <a:gd name="connsiteX177" fmla="*/ 4575334 w 4600575"/>
                <a:gd name="connsiteY177" fmla="*/ 24289 h 142875"/>
                <a:gd name="connsiteX178" fmla="*/ 4569619 w 4600575"/>
                <a:gd name="connsiteY178" fmla="*/ 54769 h 142875"/>
                <a:gd name="connsiteX179" fmla="*/ 4569619 w 4600575"/>
                <a:gd name="connsiteY179" fmla="*/ 54769 h 142875"/>
                <a:gd name="connsiteX180" fmla="*/ 4569619 w 4600575"/>
                <a:gd name="connsiteY180" fmla="*/ 54769 h 142875"/>
                <a:gd name="connsiteX181" fmla="*/ 4569619 w 4600575"/>
                <a:gd name="connsiteY181" fmla="*/ 54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4600575" h="142875">
                  <a:moveTo>
                    <a:pt x="4528662" y="7144"/>
                  </a:moveTo>
                  <a:cubicBezTo>
                    <a:pt x="4524851" y="12859"/>
                    <a:pt x="4522946" y="16669"/>
                    <a:pt x="4521041" y="30004"/>
                  </a:cubicBezTo>
                  <a:lnTo>
                    <a:pt x="4526756" y="30004"/>
                  </a:lnTo>
                  <a:lnTo>
                    <a:pt x="4526756" y="35719"/>
                  </a:lnTo>
                  <a:lnTo>
                    <a:pt x="4538187" y="35719"/>
                  </a:lnTo>
                  <a:cubicBezTo>
                    <a:pt x="4543901" y="24289"/>
                    <a:pt x="4547712" y="22384"/>
                    <a:pt x="4549616" y="7144"/>
                  </a:cubicBezTo>
                  <a:lnTo>
                    <a:pt x="4528662" y="7144"/>
                  </a:lnTo>
                  <a:lnTo>
                    <a:pt x="4528662" y="7144"/>
                  </a:lnTo>
                  <a:lnTo>
                    <a:pt x="4528662" y="7144"/>
                  </a:lnTo>
                  <a:lnTo>
                    <a:pt x="4528662" y="7144"/>
                  </a:lnTo>
                  <a:close/>
                  <a:moveTo>
                    <a:pt x="4436269" y="7144"/>
                  </a:moveTo>
                  <a:cubicBezTo>
                    <a:pt x="4461034" y="22384"/>
                    <a:pt x="4449604" y="35719"/>
                    <a:pt x="4464844" y="61436"/>
                  </a:cubicBezTo>
                  <a:lnTo>
                    <a:pt x="4464844" y="55721"/>
                  </a:lnTo>
                  <a:cubicBezTo>
                    <a:pt x="4487704" y="42386"/>
                    <a:pt x="4497229" y="25241"/>
                    <a:pt x="4505801" y="7144"/>
                  </a:cubicBezTo>
                  <a:lnTo>
                    <a:pt x="4436269" y="7144"/>
                  </a:lnTo>
                  <a:lnTo>
                    <a:pt x="4436269" y="7144"/>
                  </a:lnTo>
                  <a:lnTo>
                    <a:pt x="4436269" y="7144"/>
                  </a:lnTo>
                  <a:lnTo>
                    <a:pt x="4436269" y="7144"/>
                  </a:lnTo>
                  <a:close/>
                  <a:moveTo>
                    <a:pt x="4308634" y="7144"/>
                  </a:moveTo>
                  <a:lnTo>
                    <a:pt x="4302919" y="24289"/>
                  </a:lnTo>
                  <a:lnTo>
                    <a:pt x="4321969" y="24289"/>
                  </a:lnTo>
                  <a:cubicBezTo>
                    <a:pt x="4316254" y="5239"/>
                    <a:pt x="4323874" y="14764"/>
                    <a:pt x="4312444" y="7144"/>
                  </a:cubicBezTo>
                  <a:lnTo>
                    <a:pt x="4308634" y="7144"/>
                  </a:lnTo>
                  <a:lnTo>
                    <a:pt x="4308634" y="7144"/>
                  </a:lnTo>
                  <a:lnTo>
                    <a:pt x="4308634" y="7144"/>
                  </a:lnTo>
                  <a:lnTo>
                    <a:pt x="4308634" y="7144"/>
                  </a:lnTo>
                  <a:close/>
                  <a:moveTo>
                    <a:pt x="3489484" y="7144"/>
                  </a:moveTo>
                  <a:cubicBezTo>
                    <a:pt x="3459004" y="20479"/>
                    <a:pt x="3427571" y="31909"/>
                    <a:pt x="3397091" y="43339"/>
                  </a:cubicBezTo>
                  <a:cubicBezTo>
                    <a:pt x="3318034" y="68104"/>
                    <a:pt x="3233261" y="73819"/>
                    <a:pt x="3155156" y="93821"/>
                  </a:cubicBezTo>
                  <a:lnTo>
                    <a:pt x="3098959" y="93821"/>
                  </a:lnTo>
                  <a:lnTo>
                    <a:pt x="3093244" y="112871"/>
                  </a:lnTo>
                  <a:cubicBezTo>
                    <a:pt x="3064669" y="130016"/>
                    <a:pt x="3025616" y="120491"/>
                    <a:pt x="2995136" y="131921"/>
                  </a:cubicBezTo>
                  <a:cubicBezTo>
                    <a:pt x="2991326" y="133826"/>
                    <a:pt x="2985611" y="135731"/>
                    <a:pt x="2981801" y="139541"/>
                  </a:cubicBezTo>
                  <a:lnTo>
                    <a:pt x="3254216" y="139541"/>
                  </a:lnTo>
                  <a:cubicBezTo>
                    <a:pt x="3335179" y="130016"/>
                    <a:pt x="3419951" y="118586"/>
                    <a:pt x="3491389" y="89059"/>
                  </a:cubicBezTo>
                  <a:cubicBezTo>
                    <a:pt x="3489484" y="71914"/>
                    <a:pt x="3481864" y="81439"/>
                    <a:pt x="3497104" y="70009"/>
                  </a:cubicBezTo>
                  <a:cubicBezTo>
                    <a:pt x="3549491" y="31909"/>
                    <a:pt x="3669506" y="37624"/>
                    <a:pt x="3742849" y="8096"/>
                  </a:cubicBezTo>
                  <a:lnTo>
                    <a:pt x="3489484" y="7144"/>
                  </a:lnTo>
                  <a:lnTo>
                    <a:pt x="3489484" y="7144"/>
                  </a:lnTo>
                  <a:lnTo>
                    <a:pt x="3489484" y="7144"/>
                  </a:lnTo>
                  <a:lnTo>
                    <a:pt x="3489484" y="7144"/>
                  </a:lnTo>
                  <a:close/>
                  <a:moveTo>
                    <a:pt x="317659" y="7144"/>
                  </a:moveTo>
                  <a:lnTo>
                    <a:pt x="317659" y="18574"/>
                  </a:lnTo>
                  <a:lnTo>
                    <a:pt x="242411" y="18574"/>
                  </a:lnTo>
                  <a:lnTo>
                    <a:pt x="242411" y="7144"/>
                  </a:lnTo>
                  <a:lnTo>
                    <a:pt x="105251" y="7144"/>
                  </a:lnTo>
                  <a:lnTo>
                    <a:pt x="105251" y="18574"/>
                  </a:lnTo>
                  <a:lnTo>
                    <a:pt x="86201" y="18574"/>
                  </a:lnTo>
                  <a:lnTo>
                    <a:pt x="86201" y="12859"/>
                  </a:lnTo>
                  <a:lnTo>
                    <a:pt x="101441" y="7144"/>
                  </a:lnTo>
                  <a:lnTo>
                    <a:pt x="70961" y="7144"/>
                  </a:lnTo>
                  <a:cubicBezTo>
                    <a:pt x="72866" y="12859"/>
                    <a:pt x="74771" y="16669"/>
                    <a:pt x="74771" y="18574"/>
                  </a:cubicBezTo>
                  <a:cubicBezTo>
                    <a:pt x="61436" y="28099"/>
                    <a:pt x="30004" y="26194"/>
                    <a:pt x="7144" y="24289"/>
                  </a:cubicBezTo>
                  <a:cubicBezTo>
                    <a:pt x="9049" y="49054"/>
                    <a:pt x="14764" y="52864"/>
                    <a:pt x="18574" y="74771"/>
                  </a:cubicBezTo>
                  <a:cubicBezTo>
                    <a:pt x="30004" y="78581"/>
                    <a:pt x="37624" y="80486"/>
                    <a:pt x="55721" y="80486"/>
                  </a:cubicBezTo>
                  <a:cubicBezTo>
                    <a:pt x="72866" y="88106"/>
                    <a:pt x="130969" y="78581"/>
                    <a:pt x="142399" y="86201"/>
                  </a:cubicBezTo>
                  <a:lnTo>
                    <a:pt x="148114" y="86201"/>
                  </a:lnTo>
                  <a:cubicBezTo>
                    <a:pt x="146209" y="90011"/>
                    <a:pt x="146209" y="90011"/>
                    <a:pt x="142399" y="91916"/>
                  </a:cubicBezTo>
                  <a:lnTo>
                    <a:pt x="142399" y="97631"/>
                  </a:lnTo>
                  <a:cubicBezTo>
                    <a:pt x="123349" y="91916"/>
                    <a:pt x="99536" y="97631"/>
                    <a:pt x="67151" y="97631"/>
                  </a:cubicBezTo>
                  <a:lnTo>
                    <a:pt x="78581" y="135731"/>
                  </a:lnTo>
                  <a:lnTo>
                    <a:pt x="503396" y="135731"/>
                  </a:lnTo>
                  <a:cubicBezTo>
                    <a:pt x="495776" y="114776"/>
                    <a:pt x="486251" y="97631"/>
                    <a:pt x="476726" y="79534"/>
                  </a:cubicBezTo>
                  <a:cubicBezTo>
                    <a:pt x="491966" y="70009"/>
                    <a:pt x="490061" y="75724"/>
                    <a:pt x="495776" y="54769"/>
                  </a:cubicBezTo>
                  <a:cubicBezTo>
                    <a:pt x="486251" y="45244"/>
                    <a:pt x="482441" y="31909"/>
                    <a:pt x="476726" y="18574"/>
                  </a:cubicBezTo>
                  <a:cubicBezTo>
                    <a:pt x="461486" y="14764"/>
                    <a:pt x="437674" y="14764"/>
                    <a:pt x="422434" y="7144"/>
                  </a:cubicBezTo>
                  <a:lnTo>
                    <a:pt x="317659" y="7144"/>
                  </a:lnTo>
                  <a:lnTo>
                    <a:pt x="317659" y="7144"/>
                  </a:lnTo>
                  <a:lnTo>
                    <a:pt x="317659" y="7144"/>
                  </a:lnTo>
                  <a:lnTo>
                    <a:pt x="317659" y="7144"/>
                  </a:lnTo>
                  <a:close/>
                  <a:moveTo>
                    <a:pt x="4471512" y="135731"/>
                  </a:moveTo>
                  <a:lnTo>
                    <a:pt x="4471512" y="135731"/>
                  </a:lnTo>
                  <a:cubicBezTo>
                    <a:pt x="4469606" y="135731"/>
                    <a:pt x="4469606" y="135731"/>
                    <a:pt x="4467701" y="135731"/>
                  </a:cubicBezTo>
                  <a:lnTo>
                    <a:pt x="4471512" y="135731"/>
                  </a:lnTo>
                  <a:lnTo>
                    <a:pt x="4471512" y="135731"/>
                  </a:lnTo>
                  <a:lnTo>
                    <a:pt x="4471512" y="135731"/>
                  </a:lnTo>
                  <a:lnTo>
                    <a:pt x="4471512" y="135731"/>
                  </a:lnTo>
                  <a:close/>
                  <a:moveTo>
                    <a:pt x="4405789" y="135731"/>
                  </a:moveTo>
                  <a:cubicBezTo>
                    <a:pt x="4407694" y="131921"/>
                    <a:pt x="4405789" y="133826"/>
                    <a:pt x="4403884" y="122396"/>
                  </a:cubicBezTo>
                  <a:cubicBezTo>
                    <a:pt x="4398169" y="126206"/>
                    <a:pt x="4396264" y="131921"/>
                    <a:pt x="4394359" y="135731"/>
                  </a:cubicBezTo>
                  <a:lnTo>
                    <a:pt x="4405789" y="135731"/>
                  </a:lnTo>
                  <a:lnTo>
                    <a:pt x="4405789" y="135731"/>
                  </a:lnTo>
                  <a:lnTo>
                    <a:pt x="4405789" y="135731"/>
                  </a:lnTo>
                  <a:lnTo>
                    <a:pt x="4405789" y="135731"/>
                  </a:lnTo>
                  <a:close/>
                  <a:moveTo>
                    <a:pt x="4088606" y="135731"/>
                  </a:moveTo>
                  <a:cubicBezTo>
                    <a:pt x="4084796" y="133826"/>
                    <a:pt x="4084796" y="131921"/>
                    <a:pt x="4092416" y="128111"/>
                  </a:cubicBezTo>
                  <a:cubicBezTo>
                    <a:pt x="4096226" y="112871"/>
                    <a:pt x="4101941" y="107156"/>
                    <a:pt x="4111466" y="97631"/>
                  </a:cubicBezTo>
                  <a:lnTo>
                    <a:pt x="4111466" y="91916"/>
                  </a:lnTo>
                  <a:lnTo>
                    <a:pt x="4105751" y="91916"/>
                  </a:lnTo>
                  <a:lnTo>
                    <a:pt x="4080986" y="61436"/>
                  </a:lnTo>
                  <a:lnTo>
                    <a:pt x="4075271" y="61436"/>
                  </a:lnTo>
                  <a:lnTo>
                    <a:pt x="4075271" y="67151"/>
                  </a:lnTo>
                  <a:cubicBezTo>
                    <a:pt x="4052411" y="84296"/>
                    <a:pt x="4052411" y="113824"/>
                    <a:pt x="4036219" y="136684"/>
                  </a:cubicBezTo>
                  <a:lnTo>
                    <a:pt x="4088606" y="136684"/>
                  </a:lnTo>
                  <a:lnTo>
                    <a:pt x="4088606" y="135731"/>
                  </a:lnTo>
                  <a:lnTo>
                    <a:pt x="4088606" y="135731"/>
                  </a:lnTo>
                  <a:lnTo>
                    <a:pt x="4088606" y="135731"/>
                  </a:lnTo>
                  <a:close/>
                  <a:moveTo>
                    <a:pt x="3837146" y="135731"/>
                  </a:moveTo>
                  <a:cubicBezTo>
                    <a:pt x="3839051" y="135731"/>
                    <a:pt x="3840956" y="135731"/>
                    <a:pt x="3842861" y="135731"/>
                  </a:cubicBezTo>
                  <a:lnTo>
                    <a:pt x="3842861" y="124301"/>
                  </a:lnTo>
                  <a:cubicBezTo>
                    <a:pt x="3786664" y="124301"/>
                    <a:pt x="3742849" y="124301"/>
                    <a:pt x="3692366" y="137636"/>
                  </a:cubicBezTo>
                  <a:lnTo>
                    <a:pt x="3837146" y="135731"/>
                  </a:lnTo>
                  <a:lnTo>
                    <a:pt x="3837146" y="135731"/>
                  </a:lnTo>
                  <a:lnTo>
                    <a:pt x="3837146" y="135731"/>
                  </a:lnTo>
                  <a:lnTo>
                    <a:pt x="3837146" y="135731"/>
                  </a:lnTo>
                  <a:close/>
                  <a:moveTo>
                    <a:pt x="2888456" y="135731"/>
                  </a:moveTo>
                  <a:cubicBezTo>
                    <a:pt x="2896076" y="131921"/>
                    <a:pt x="2903696" y="126206"/>
                    <a:pt x="2907506" y="122396"/>
                  </a:cubicBezTo>
                  <a:lnTo>
                    <a:pt x="2882741" y="122396"/>
                  </a:lnTo>
                  <a:cubicBezTo>
                    <a:pt x="2875121" y="128111"/>
                    <a:pt x="2867501" y="131921"/>
                    <a:pt x="2857976" y="135731"/>
                  </a:cubicBezTo>
                  <a:lnTo>
                    <a:pt x="2888456" y="135731"/>
                  </a:lnTo>
                  <a:lnTo>
                    <a:pt x="2888456" y="135731"/>
                  </a:lnTo>
                  <a:lnTo>
                    <a:pt x="2888456" y="135731"/>
                  </a:lnTo>
                  <a:lnTo>
                    <a:pt x="2888456" y="135731"/>
                  </a:lnTo>
                  <a:close/>
                  <a:moveTo>
                    <a:pt x="3149441" y="116681"/>
                  </a:moveTo>
                  <a:lnTo>
                    <a:pt x="3149441" y="128111"/>
                  </a:lnTo>
                  <a:cubicBezTo>
                    <a:pt x="3128486" y="126206"/>
                    <a:pt x="3134201" y="131921"/>
                    <a:pt x="3124676" y="116681"/>
                  </a:cubicBezTo>
                  <a:lnTo>
                    <a:pt x="3149441" y="116681"/>
                  </a:lnTo>
                  <a:lnTo>
                    <a:pt x="3149441" y="116681"/>
                  </a:lnTo>
                  <a:lnTo>
                    <a:pt x="3149441" y="116681"/>
                  </a:lnTo>
                  <a:lnTo>
                    <a:pt x="3149441" y="116681"/>
                  </a:lnTo>
                  <a:close/>
                  <a:moveTo>
                    <a:pt x="305276" y="79534"/>
                  </a:moveTo>
                  <a:cubicBezTo>
                    <a:pt x="280511" y="98584"/>
                    <a:pt x="212884" y="92869"/>
                    <a:pt x="168116" y="90964"/>
                  </a:cubicBezTo>
                  <a:lnTo>
                    <a:pt x="168116" y="85249"/>
                  </a:lnTo>
                  <a:cubicBezTo>
                    <a:pt x="171926" y="83344"/>
                    <a:pt x="171926" y="83344"/>
                    <a:pt x="173831" y="79534"/>
                  </a:cubicBezTo>
                  <a:lnTo>
                    <a:pt x="305276" y="79534"/>
                  </a:lnTo>
                  <a:lnTo>
                    <a:pt x="305276" y="79534"/>
                  </a:lnTo>
                  <a:lnTo>
                    <a:pt x="305276" y="79534"/>
                  </a:lnTo>
                  <a:lnTo>
                    <a:pt x="305276" y="79534"/>
                  </a:lnTo>
                  <a:close/>
                  <a:moveTo>
                    <a:pt x="3508534" y="71914"/>
                  </a:moveTo>
                  <a:lnTo>
                    <a:pt x="3497104" y="71914"/>
                  </a:lnTo>
                  <a:cubicBezTo>
                    <a:pt x="3502819" y="84296"/>
                    <a:pt x="3499009" y="79534"/>
                    <a:pt x="3508534" y="71914"/>
                  </a:cubicBezTo>
                  <a:lnTo>
                    <a:pt x="3508534" y="71914"/>
                  </a:lnTo>
                  <a:lnTo>
                    <a:pt x="3508534" y="71914"/>
                  </a:lnTo>
                  <a:lnTo>
                    <a:pt x="3508534" y="71914"/>
                  </a:lnTo>
                  <a:close/>
                  <a:moveTo>
                    <a:pt x="4440079" y="54769"/>
                  </a:moveTo>
                  <a:lnTo>
                    <a:pt x="4421029" y="54769"/>
                  </a:lnTo>
                  <a:cubicBezTo>
                    <a:pt x="4411504" y="70009"/>
                    <a:pt x="4401979" y="85249"/>
                    <a:pt x="4396264" y="105251"/>
                  </a:cubicBezTo>
                  <a:lnTo>
                    <a:pt x="4415314" y="105251"/>
                  </a:lnTo>
                  <a:cubicBezTo>
                    <a:pt x="4432459" y="84296"/>
                    <a:pt x="4445794" y="84296"/>
                    <a:pt x="4440079" y="54769"/>
                  </a:cubicBezTo>
                  <a:lnTo>
                    <a:pt x="4440079" y="54769"/>
                  </a:lnTo>
                  <a:lnTo>
                    <a:pt x="4440079" y="54769"/>
                  </a:lnTo>
                  <a:lnTo>
                    <a:pt x="4440079" y="54769"/>
                  </a:lnTo>
                  <a:close/>
                  <a:moveTo>
                    <a:pt x="4340066" y="41434"/>
                  </a:moveTo>
                  <a:lnTo>
                    <a:pt x="4340066" y="66199"/>
                  </a:lnTo>
                  <a:lnTo>
                    <a:pt x="4302919" y="71914"/>
                  </a:lnTo>
                  <a:cubicBezTo>
                    <a:pt x="4302919" y="47149"/>
                    <a:pt x="4316254" y="56674"/>
                    <a:pt x="4291489" y="47149"/>
                  </a:cubicBezTo>
                  <a:cubicBezTo>
                    <a:pt x="4276249" y="77629"/>
                    <a:pt x="4237196" y="81439"/>
                    <a:pt x="4229576" y="114776"/>
                  </a:cubicBezTo>
                  <a:cubicBezTo>
                    <a:pt x="4246721" y="122396"/>
                    <a:pt x="4252437" y="131921"/>
                    <a:pt x="4266724" y="126206"/>
                  </a:cubicBezTo>
                  <a:cubicBezTo>
                    <a:pt x="4299109" y="116681"/>
                    <a:pt x="4351496" y="75724"/>
                    <a:pt x="4364831" y="45244"/>
                  </a:cubicBezTo>
                  <a:lnTo>
                    <a:pt x="4359116" y="45244"/>
                  </a:lnTo>
                  <a:lnTo>
                    <a:pt x="4359116" y="39529"/>
                  </a:lnTo>
                  <a:lnTo>
                    <a:pt x="4340066" y="39529"/>
                  </a:lnTo>
                  <a:lnTo>
                    <a:pt x="4340066" y="41434"/>
                  </a:lnTo>
                  <a:lnTo>
                    <a:pt x="4340066" y="41434"/>
                  </a:lnTo>
                  <a:lnTo>
                    <a:pt x="4340066" y="41434"/>
                  </a:lnTo>
                  <a:close/>
                  <a:moveTo>
                    <a:pt x="4103846" y="60484"/>
                  </a:moveTo>
                  <a:lnTo>
                    <a:pt x="4128611" y="60484"/>
                  </a:lnTo>
                  <a:lnTo>
                    <a:pt x="4147661" y="35719"/>
                  </a:lnTo>
                  <a:cubicBezTo>
                    <a:pt x="4136231" y="30004"/>
                    <a:pt x="4138136" y="28099"/>
                    <a:pt x="4122896" y="24289"/>
                  </a:cubicBezTo>
                  <a:lnTo>
                    <a:pt x="4122896" y="30004"/>
                  </a:lnTo>
                  <a:cubicBezTo>
                    <a:pt x="4109561" y="39529"/>
                    <a:pt x="4107656" y="39529"/>
                    <a:pt x="4103846" y="60484"/>
                  </a:cubicBezTo>
                  <a:lnTo>
                    <a:pt x="4103846" y="60484"/>
                  </a:lnTo>
                  <a:lnTo>
                    <a:pt x="4103846" y="60484"/>
                  </a:lnTo>
                  <a:lnTo>
                    <a:pt x="4103846" y="60484"/>
                  </a:lnTo>
                  <a:close/>
                  <a:moveTo>
                    <a:pt x="3582829" y="16669"/>
                  </a:moveTo>
                  <a:lnTo>
                    <a:pt x="3582829" y="28099"/>
                  </a:lnTo>
                  <a:lnTo>
                    <a:pt x="3571399" y="28099"/>
                  </a:lnTo>
                  <a:lnTo>
                    <a:pt x="3571399" y="16669"/>
                  </a:lnTo>
                  <a:lnTo>
                    <a:pt x="3582829" y="16669"/>
                  </a:lnTo>
                  <a:lnTo>
                    <a:pt x="3582829" y="16669"/>
                  </a:lnTo>
                  <a:lnTo>
                    <a:pt x="3582829" y="16669"/>
                  </a:lnTo>
                  <a:lnTo>
                    <a:pt x="3582829" y="16669"/>
                  </a:lnTo>
                  <a:close/>
                  <a:moveTo>
                    <a:pt x="4569619" y="54769"/>
                  </a:moveTo>
                  <a:lnTo>
                    <a:pt x="4594384" y="54769"/>
                  </a:lnTo>
                  <a:cubicBezTo>
                    <a:pt x="4598194" y="45244"/>
                    <a:pt x="4600099" y="39529"/>
                    <a:pt x="4600099" y="24289"/>
                  </a:cubicBezTo>
                  <a:lnTo>
                    <a:pt x="4594384" y="24289"/>
                  </a:lnTo>
                  <a:lnTo>
                    <a:pt x="4594384" y="18574"/>
                  </a:lnTo>
                  <a:lnTo>
                    <a:pt x="4575334" y="24289"/>
                  </a:lnTo>
                  <a:cubicBezTo>
                    <a:pt x="4573429" y="33814"/>
                    <a:pt x="4571524" y="37624"/>
                    <a:pt x="4569619" y="54769"/>
                  </a:cubicBezTo>
                  <a:lnTo>
                    <a:pt x="4569619" y="54769"/>
                  </a:lnTo>
                  <a:lnTo>
                    <a:pt x="4569619" y="54769"/>
                  </a:lnTo>
                  <a:lnTo>
                    <a:pt x="4569619" y="5476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3BAFBAE9-FD68-4149-8AE3-7798F8650AC5}"/>
                </a:ext>
              </a:extLst>
            </p:cNvPr>
            <p:cNvSpPr/>
            <p:nvPr/>
          </p:nvSpPr>
          <p:spPr>
            <a:xfrm>
              <a:off x="560546" y="5921177"/>
              <a:ext cx="6781800" cy="142875"/>
            </a:xfrm>
            <a:custGeom>
              <a:avLst/>
              <a:gdLst>
                <a:gd name="connsiteX0" fmla="*/ 6644164 w 6781800"/>
                <a:gd name="connsiteY0" fmla="*/ 11906 h 142875"/>
                <a:gd name="connsiteX1" fmla="*/ 6640354 w 6781800"/>
                <a:gd name="connsiteY1" fmla="*/ 21431 h 142875"/>
                <a:gd name="connsiteX2" fmla="*/ 6632734 w 6781800"/>
                <a:gd name="connsiteY2" fmla="*/ 10001 h 142875"/>
                <a:gd name="connsiteX3" fmla="*/ 6522244 w 6781800"/>
                <a:gd name="connsiteY3" fmla="*/ 10001 h 142875"/>
                <a:gd name="connsiteX4" fmla="*/ 6505099 w 6781800"/>
                <a:gd name="connsiteY4" fmla="*/ 38576 h 142875"/>
                <a:gd name="connsiteX5" fmla="*/ 6510814 w 6781800"/>
                <a:gd name="connsiteY5" fmla="*/ 57626 h 142875"/>
                <a:gd name="connsiteX6" fmla="*/ 6486049 w 6781800"/>
                <a:gd name="connsiteY6" fmla="*/ 99536 h 142875"/>
                <a:gd name="connsiteX7" fmla="*/ 6530817 w 6781800"/>
                <a:gd name="connsiteY7" fmla="*/ 105251 h 142875"/>
                <a:gd name="connsiteX8" fmla="*/ 6592729 w 6781800"/>
                <a:gd name="connsiteY8" fmla="*/ 54769 h 142875"/>
                <a:gd name="connsiteX9" fmla="*/ 6598444 w 6781800"/>
                <a:gd name="connsiteY9" fmla="*/ 105251 h 142875"/>
                <a:gd name="connsiteX10" fmla="*/ 6542247 w 6781800"/>
                <a:gd name="connsiteY10" fmla="*/ 116681 h 142875"/>
                <a:gd name="connsiteX11" fmla="*/ 6536531 w 6781800"/>
                <a:gd name="connsiteY11" fmla="*/ 135731 h 142875"/>
                <a:gd name="connsiteX12" fmla="*/ 6538436 w 6781800"/>
                <a:gd name="connsiteY12" fmla="*/ 137636 h 142875"/>
                <a:gd name="connsiteX13" fmla="*/ 6607969 w 6781800"/>
                <a:gd name="connsiteY13" fmla="*/ 137636 h 142875"/>
                <a:gd name="connsiteX14" fmla="*/ 6704172 w 6781800"/>
                <a:gd name="connsiteY14" fmla="*/ 68104 h 142875"/>
                <a:gd name="connsiteX15" fmla="*/ 6754654 w 6781800"/>
                <a:gd name="connsiteY15" fmla="*/ 49054 h 142875"/>
                <a:gd name="connsiteX16" fmla="*/ 6777514 w 6781800"/>
                <a:gd name="connsiteY16" fmla="*/ 7144 h 142875"/>
                <a:gd name="connsiteX17" fmla="*/ 6644164 w 6781800"/>
                <a:gd name="connsiteY17" fmla="*/ 7144 h 142875"/>
                <a:gd name="connsiteX18" fmla="*/ 6644164 w 6781800"/>
                <a:gd name="connsiteY18" fmla="*/ 11906 h 142875"/>
                <a:gd name="connsiteX19" fmla="*/ 6644164 w 6781800"/>
                <a:gd name="connsiteY19" fmla="*/ 11906 h 142875"/>
                <a:gd name="connsiteX20" fmla="*/ 6644164 w 6781800"/>
                <a:gd name="connsiteY20" fmla="*/ 11906 h 142875"/>
                <a:gd name="connsiteX21" fmla="*/ 5898356 w 6781800"/>
                <a:gd name="connsiteY21" fmla="*/ 11906 h 142875"/>
                <a:gd name="connsiteX22" fmla="*/ 5809774 w 6781800"/>
                <a:gd name="connsiteY22" fmla="*/ 40481 h 142875"/>
                <a:gd name="connsiteX23" fmla="*/ 5591652 w 6781800"/>
                <a:gd name="connsiteY23" fmla="*/ 140494 h 142875"/>
                <a:gd name="connsiteX24" fmla="*/ 5845017 w 6781800"/>
                <a:gd name="connsiteY24" fmla="*/ 140494 h 142875"/>
                <a:gd name="connsiteX25" fmla="*/ 5897404 w 6781800"/>
                <a:gd name="connsiteY25" fmla="*/ 102394 h 142875"/>
                <a:gd name="connsiteX26" fmla="*/ 5835492 w 6781800"/>
                <a:gd name="connsiteY26" fmla="*/ 96679 h 142875"/>
                <a:gd name="connsiteX27" fmla="*/ 5885974 w 6781800"/>
                <a:gd name="connsiteY27" fmla="*/ 66199 h 142875"/>
                <a:gd name="connsiteX28" fmla="*/ 6004084 w 6781800"/>
                <a:gd name="connsiteY28" fmla="*/ 47149 h 142875"/>
                <a:gd name="connsiteX29" fmla="*/ 6143149 w 6781800"/>
                <a:gd name="connsiteY29" fmla="*/ 12859 h 142875"/>
                <a:gd name="connsiteX30" fmla="*/ 5898356 w 6781800"/>
                <a:gd name="connsiteY30" fmla="*/ 12859 h 142875"/>
                <a:gd name="connsiteX31" fmla="*/ 5898356 w 6781800"/>
                <a:gd name="connsiteY31" fmla="*/ 11906 h 142875"/>
                <a:gd name="connsiteX32" fmla="*/ 5898356 w 6781800"/>
                <a:gd name="connsiteY32" fmla="*/ 11906 h 142875"/>
                <a:gd name="connsiteX33" fmla="*/ 5898356 w 6781800"/>
                <a:gd name="connsiteY33" fmla="*/ 11906 h 142875"/>
                <a:gd name="connsiteX34" fmla="*/ 5565934 w 6781800"/>
                <a:gd name="connsiteY34" fmla="*/ 11906 h 142875"/>
                <a:gd name="connsiteX35" fmla="*/ 5511642 w 6781800"/>
                <a:gd name="connsiteY35" fmla="*/ 40481 h 142875"/>
                <a:gd name="connsiteX36" fmla="*/ 5548789 w 6781800"/>
                <a:gd name="connsiteY36" fmla="*/ 40481 h 142875"/>
                <a:gd name="connsiteX37" fmla="*/ 5614511 w 6781800"/>
                <a:gd name="connsiteY37" fmla="*/ 11906 h 142875"/>
                <a:gd name="connsiteX38" fmla="*/ 5565934 w 6781800"/>
                <a:gd name="connsiteY38" fmla="*/ 11906 h 142875"/>
                <a:gd name="connsiteX39" fmla="*/ 5565934 w 6781800"/>
                <a:gd name="connsiteY39" fmla="*/ 11906 h 142875"/>
                <a:gd name="connsiteX40" fmla="*/ 5565934 w 6781800"/>
                <a:gd name="connsiteY40" fmla="*/ 11906 h 142875"/>
                <a:gd name="connsiteX41" fmla="*/ 5565934 w 6781800"/>
                <a:gd name="connsiteY41" fmla="*/ 11906 h 142875"/>
                <a:gd name="connsiteX42" fmla="*/ 4292442 w 6781800"/>
                <a:gd name="connsiteY42" fmla="*/ 11906 h 142875"/>
                <a:gd name="connsiteX43" fmla="*/ 4275297 w 6781800"/>
                <a:gd name="connsiteY43" fmla="*/ 71914 h 142875"/>
                <a:gd name="connsiteX44" fmla="*/ 4281011 w 6781800"/>
                <a:gd name="connsiteY44" fmla="*/ 83344 h 142875"/>
                <a:gd name="connsiteX45" fmla="*/ 4342924 w 6781800"/>
                <a:gd name="connsiteY45" fmla="*/ 94774 h 142875"/>
                <a:gd name="connsiteX46" fmla="*/ 4367689 w 6781800"/>
                <a:gd name="connsiteY46" fmla="*/ 38576 h 142875"/>
                <a:gd name="connsiteX47" fmla="*/ 4348639 w 6781800"/>
                <a:gd name="connsiteY47" fmla="*/ 10001 h 142875"/>
                <a:gd name="connsiteX48" fmla="*/ 4292442 w 6781800"/>
                <a:gd name="connsiteY48" fmla="*/ 11906 h 142875"/>
                <a:gd name="connsiteX49" fmla="*/ 4292442 w 6781800"/>
                <a:gd name="connsiteY49" fmla="*/ 11906 h 142875"/>
                <a:gd name="connsiteX50" fmla="*/ 4292442 w 6781800"/>
                <a:gd name="connsiteY50" fmla="*/ 11906 h 142875"/>
                <a:gd name="connsiteX51" fmla="*/ 4292442 w 6781800"/>
                <a:gd name="connsiteY51" fmla="*/ 11906 h 142875"/>
                <a:gd name="connsiteX52" fmla="*/ 7144 w 6781800"/>
                <a:gd name="connsiteY52" fmla="*/ 11906 h 142875"/>
                <a:gd name="connsiteX53" fmla="*/ 48101 w 6781800"/>
                <a:gd name="connsiteY53" fmla="*/ 40481 h 142875"/>
                <a:gd name="connsiteX54" fmla="*/ 59531 w 6781800"/>
                <a:gd name="connsiteY54" fmla="*/ 11906 h 142875"/>
                <a:gd name="connsiteX55" fmla="*/ 7144 w 6781800"/>
                <a:gd name="connsiteY55" fmla="*/ 11906 h 142875"/>
                <a:gd name="connsiteX56" fmla="*/ 7144 w 6781800"/>
                <a:gd name="connsiteY56" fmla="*/ 11906 h 142875"/>
                <a:gd name="connsiteX57" fmla="*/ 7144 w 6781800"/>
                <a:gd name="connsiteY57" fmla="*/ 11906 h 142875"/>
                <a:gd name="connsiteX58" fmla="*/ 7144 w 6781800"/>
                <a:gd name="connsiteY58" fmla="*/ 11906 h 142875"/>
                <a:gd name="connsiteX59" fmla="*/ 6651784 w 6781800"/>
                <a:gd name="connsiteY59" fmla="*/ 141446 h 142875"/>
                <a:gd name="connsiteX60" fmla="*/ 6651784 w 6781800"/>
                <a:gd name="connsiteY60" fmla="*/ 133826 h 142875"/>
                <a:gd name="connsiteX61" fmla="*/ 6632734 w 6781800"/>
                <a:gd name="connsiteY61" fmla="*/ 133826 h 142875"/>
                <a:gd name="connsiteX62" fmla="*/ 6628924 w 6781800"/>
                <a:gd name="connsiteY62" fmla="*/ 141446 h 142875"/>
                <a:gd name="connsiteX63" fmla="*/ 6651784 w 6781800"/>
                <a:gd name="connsiteY63" fmla="*/ 141446 h 142875"/>
                <a:gd name="connsiteX64" fmla="*/ 6651784 w 6781800"/>
                <a:gd name="connsiteY64" fmla="*/ 141446 h 142875"/>
                <a:gd name="connsiteX65" fmla="*/ 6651784 w 6781800"/>
                <a:gd name="connsiteY65" fmla="*/ 141446 h 142875"/>
                <a:gd name="connsiteX66" fmla="*/ 6651784 w 6781800"/>
                <a:gd name="connsiteY66" fmla="*/ 141446 h 142875"/>
                <a:gd name="connsiteX67" fmla="*/ 6413659 w 6781800"/>
                <a:gd name="connsiteY67" fmla="*/ 141446 h 142875"/>
                <a:gd name="connsiteX68" fmla="*/ 6411754 w 6781800"/>
                <a:gd name="connsiteY68" fmla="*/ 139541 h 142875"/>
                <a:gd name="connsiteX69" fmla="*/ 6411754 w 6781800"/>
                <a:gd name="connsiteY69" fmla="*/ 141446 h 142875"/>
                <a:gd name="connsiteX70" fmla="*/ 6413659 w 6781800"/>
                <a:gd name="connsiteY70" fmla="*/ 141446 h 142875"/>
                <a:gd name="connsiteX71" fmla="*/ 6413659 w 6781800"/>
                <a:gd name="connsiteY71" fmla="*/ 141446 h 142875"/>
                <a:gd name="connsiteX72" fmla="*/ 6413659 w 6781800"/>
                <a:gd name="connsiteY72" fmla="*/ 141446 h 142875"/>
                <a:gd name="connsiteX73" fmla="*/ 6413659 w 6781800"/>
                <a:gd name="connsiteY73" fmla="*/ 141446 h 142875"/>
                <a:gd name="connsiteX74" fmla="*/ 2526506 w 6781800"/>
                <a:gd name="connsiteY74" fmla="*/ 141446 h 142875"/>
                <a:gd name="connsiteX75" fmla="*/ 2518886 w 6781800"/>
                <a:gd name="connsiteY75" fmla="*/ 133826 h 142875"/>
                <a:gd name="connsiteX76" fmla="*/ 2549366 w 6781800"/>
                <a:gd name="connsiteY76" fmla="*/ 133826 h 142875"/>
                <a:gd name="connsiteX77" fmla="*/ 2537936 w 6781800"/>
                <a:gd name="connsiteY77" fmla="*/ 83344 h 142875"/>
                <a:gd name="connsiteX78" fmla="*/ 2408397 w 6781800"/>
                <a:gd name="connsiteY78" fmla="*/ 41434 h 142875"/>
                <a:gd name="connsiteX79" fmla="*/ 2321719 w 6781800"/>
                <a:gd name="connsiteY79" fmla="*/ 71914 h 142875"/>
                <a:gd name="connsiteX80" fmla="*/ 2296954 w 6781800"/>
                <a:gd name="connsiteY80" fmla="*/ 41434 h 142875"/>
                <a:gd name="connsiteX81" fmla="*/ 2240756 w 6781800"/>
                <a:gd name="connsiteY81" fmla="*/ 41434 h 142875"/>
                <a:gd name="connsiteX82" fmla="*/ 2215991 w 6781800"/>
                <a:gd name="connsiteY82" fmla="*/ 71914 h 142875"/>
                <a:gd name="connsiteX83" fmla="*/ 2148364 w 6781800"/>
                <a:gd name="connsiteY83" fmla="*/ 77629 h 142875"/>
                <a:gd name="connsiteX84" fmla="*/ 2175034 w 6781800"/>
                <a:gd name="connsiteY84" fmla="*/ 141446 h 142875"/>
                <a:gd name="connsiteX85" fmla="*/ 2205514 w 6781800"/>
                <a:gd name="connsiteY85" fmla="*/ 141446 h 142875"/>
                <a:gd name="connsiteX86" fmla="*/ 2209324 w 6781800"/>
                <a:gd name="connsiteY86" fmla="*/ 139541 h 142875"/>
                <a:gd name="connsiteX87" fmla="*/ 2209324 w 6781800"/>
                <a:gd name="connsiteY87" fmla="*/ 141446 h 142875"/>
                <a:gd name="connsiteX88" fmla="*/ 2346484 w 6781800"/>
                <a:gd name="connsiteY88" fmla="*/ 141446 h 142875"/>
                <a:gd name="connsiteX89" fmla="*/ 2346484 w 6781800"/>
                <a:gd name="connsiteY89" fmla="*/ 139541 h 142875"/>
                <a:gd name="connsiteX90" fmla="*/ 2421731 w 6781800"/>
                <a:gd name="connsiteY90" fmla="*/ 139541 h 142875"/>
                <a:gd name="connsiteX91" fmla="*/ 2421731 w 6781800"/>
                <a:gd name="connsiteY91" fmla="*/ 141446 h 142875"/>
                <a:gd name="connsiteX92" fmla="*/ 2526506 w 6781800"/>
                <a:gd name="connsiteY92" fmla="*/ 141446 h 142875"/>
                <a:gd name="connsiteX93" fmla="*/ 2526506 w 6781800"/>
                <a:gd name="connsiteY93" fmla="*/ 141446 h 142875"/>
                <a:gd name="connsiteX94" fmla="*/ 2526506 w 6781800"/>
                <a:gd name="connsiteY94" fmla="*/ 141446 h 142875"/>
                <a:gd name="connsiteX95" fmla="*/ 2526506 w 6781800"/>
                <a:gd name="connsiteY95" fmla="*/ 141446 h 142875"/>
                <a:gd name="connsiteX96" fmla="*/ 5697379 w 6781800"/>
                <a:gd name="connsiteY96" fmla="*/ 127159 h 142875"/>
                <a:gd name="connsiteX97" fmla="*/ 5697379 w 6781800"/>
                <a:gd name="connsiteY97" fmla="*/ 138589 h 142875"/>
                <a:gd name="connsiteX98" fmla="*/ 5678329 w 6781800"/>
                <a:gd name="connsiteY98" fmla="*/ 138589 h 142875"/>
                <a:gd name="connsiteX99" fmla="*/ 5678329 w 6781800"/>
                <a:gd name="connsiteY99" fmla="*/ 132874 h 142875"/>
                <a:gd name="connsiteX100" fmla="*/ 5697379 w 6781800"/>
                <a:gd name="connsiteY100" fmla="*/ 127159 h 142875"/>
                <a:gd name="connsiteX101" fmla="*/ 5697379 w 6781800"/>
                <a:gd name="connsiteY101" fmla="*/ 127159 h 142875"/>
                <a:gd name="connsiteX102" fmla="*/ 5697379 w 6781800"/>
                <a:gd name="connsiteY102" fmla="*/ 127159 h 142875"/>
                <a:gd name="connsiteX103" fmla="*/ 5697379 w 6781800"/>
                <a:gd name="connsiteY103" fmla="*/ 127159 h 142875"/>
                <a:gd name="connsiteX104" fmla="*/ 5722144 w 6781800"/>
                <a:gd name="connsiteY104" fmla="*/ 127159 h 142875"/>
                <a:gd name="connsiteX105" fmla="*/ 5710714 w 6781800"/>
                <a:gd name="connsiteY105" fmla="*/ 132874 h 142875"/>
                <a:gd name="connsiteX106" fmla="*/ 5722144 w 6781800"/>
                <a:gd name="connsiteY106" fmla="*/ 127159 h 142875"/>
                <a:gd name="connsiteX107" fmla="*/ 5722144 w 6781800"/>
                <a:gd name="connsiteY107" fmla="*/ 127159 h 142875"/>
                <a:gd name="connsiteX108" fmla="*/ 5722144 w 6781800"/>
                <a:gd name="connsiteY108" fmla="*/ 127159 h 142875"/>
                <a:gd name="connsiteX109" fmla="*/ 5722144 w 6781800"/>
                <a:gd name="connsiteY109" fmla="*/ 127159 h 142875"/>
                <a:gd name="connsiteX110" fmla="*/ 5789772 w 6781800"/>
                <a:gd name="connsiteY110" fmla="*/ 108109 h 142875"/>
                <a:gd name="connsiteX111" fmla="*/ 5739289 w 6781800"/>
                <a:gd name="connsiteY111" fmla="*/ 113824 h 142875"/>
                <a:gd name="connsiteX112" fmla="*/ 5782152 w 6781800"/>
                <a:gd name="connsiteY112" fmla="*/ 113824 h 142875"/>
                <a:gd name="connsiteX113" fmla="*/ 5782152 w 6781800"/>
                <a:gd name="connsiteY113" fmla="*/ 108109 h 142875"/>
                <a:gd name="connsiteX114" fmla="*/ 5789772 w 6781800"/>
                <a:gd name="connsiteY114" fmla="*/ 108109 h 142875"/>
                <a:gd name="connsiteX115" fmla="*/ 5789772 w 6781800"/>
                <a:gd name="connsiteY115" fmla="*/ 108109 h 142875"/>
                <a:gd name="connsiteX116" fmla="*/ 5789772 w 6781800"/>
                <a:gd name="connsiteY116" fmla="*/ 108109 h 142875"/>
                <a:gd name="connsiteX117" fmla="*/ 5789772 w 6781800"/>
                <a:gd name="connsiteY117" fmla="*/ 108109 h 142875"/>
                <a:gd name="connsiteX118" fmla="*/ 5821204 w 6781800"/>
                <a:gd name="connsiteY118" fmla="*/ 102394 h 142875"/>
                <a:gd name="connsiteX119" fmla="*/ 5802154 w 6781800"/>
                <a:gd name="connsiteY119" fmla="*/ 113824 h 142875"/>
                <a:gd name="connsiteX120" fmla="*/ 5802154 w 6781800"/>
                <a:gd name="connsiteY120" fmla="*/ 108109 h 142875"/>
                <a:gd name="connsiteX121" fmla="*/ 5821204 w 6781800"/>
                <a:gd name="connsiteY121" fmla="*/ 102394 h 142875"/>
                <a:gd name="connsiteX122" fmla="*/ 5821204 w 6781800"/>
                <a:gd name="connsiteY122" fmla="*/ 102394 h 142875"/>
                <a:gd name="connsiteX123" fmla="*/ 5821204 w 6781800"/>
                <a:gd name="connsiteY123" fmla="*/ 102394 h 142875"/>
                <a:gd name="connsiteX124" fmla="*/ 5821204 w 6781800"/>
                <a:gd name="connsiteY124" fmla="*/ 102394 h 142875"/>
                <a:gd name="connsiteX125" fmla="*/ 6670834 w 6781800"/>
                <a:gd name="connsiteY125" fmla="*/ 113824 h 142875"/>
                <a:gd name="connsiteX126" fmla="*/ 6689884 w 6781800"/>
                <a:gd name="connsiteY126" fmla="*/ 113824 h 142875"/>
                <a:gd name="connsiteX127" fmla="*/ 6701314 w 6781800"/>
                <a:gd name="connsiteY127" fmla="*/ 89059 h 142875"/>
                <a:gd name="connsiteX128" fmla="*/ 6695599 w 6781800"/>
                <a:gd name="connsiteY128" fmla="*/ 89059 h 142875"/>
                <a:gd name="connsiteX129" fmla="*/ 6695599 w 6781800"/>
                <a:gd name="connsiteY129" fmla="*/ 83344 h 142875"/>
                <a:gd name="connsiteX130" fmla="*/ 6684169 w 6781800"/>
                <a:gd name="connsiteY130" fmla="*/ 89059 h 142875"/>
                <a:gd name="connsiteX131" fmla="*/ 6670834 w 6781800"/>
                <a:gd name="connsiteY131" fmla="*/ 113824 h 142875"/>
                <a:gd name="connsiteX132" fmla="*/ 6670834 w 6781800"/>
                <a:gd name="connsiteY132" fmla="*/ 113824 h 142875"/>
                <a:gd name="connsiteX133" fmla="*/ 6670834 w 6781800"/>
                <a:gd name="connsiteY133" fmla="*/ 113824 h 142875"/>
                <a:gd name="connsiteX134" fmla="*/ 6670834 w 6781800"/>
                <a:gd name="connsiteY134" fmla="*/ 113824 h 142875"/>
                <a:gd name="connsiteX135" fmla="*/ 5896452 w 6781800"/>
                <a:gd name="connsiteY135" fmla="*/ 71914 h 142875"/>
                <a:gd name="connsiteX136" fmla="*/ 5885022 w 6781800"/>
                <a:gd name="connsiteY136" fmla="*/ 71914 h 142875"/>
                <a:gd name="connsiteX137" fmla="*/ 5896452 w 6781800"/>
                <a:gd name="connsiteY137" fmla="*/ 71914 h 142875"/>
                <a:gd name="connsiteX138" fmla="*/ 5896452 w 6781800"/>
                <a:gd name="connsiteY138" fmla="*/ 71914 h 142875"/>
                <a:gd name="connsiteX139" fmla="*/ 5896452 w 6781800"/>
                <a:gd name="connsiteY139" fmla="*/ 71914 h 142875"/>
                <a:gd name="connsiteX140" fmla="*/ 5896452 w 6781800"/>
                <a:gd name="connsiteY140" fmla="*/ 71914 h 142875"/>
                <a:gd name="connsiteX141" fmla="*/ 5511642 w 6781800"/>
                <a:gd name="connsiteY141" fmla="*/ 40481 h 142875"/>
                <a:gd name="connsiteX142" fmla="*/ 5492592 w 6781800"/>
                <a:gd name="connsiteY142" fmla="*/ 46196 h 142875"/>
                <a:gd name="connsiteX143" fmla="*/ 5511642 w 6781800"/>
                <a:gd name="connsiteY143" fmla="*/ 40481 h 142875"/>
                <a:gd name="connsiteX144" fmla="*/ 5511642 w 6781800"/>
                <a:gd name="connsiteY144" fmla="*/ 40481 h 142875"/>
                <a:gd name="connsiteX145" fmla="*/ 5511642 w 6781800"/>
                <a:gd name="connsiteY145" fmla="*/ 40481 h 142875"/>
                <a:gd name="connsiteX146" fmla="*/ 5511642 w 6781800"/>
                <a:gd name="connsiteY146" fmla="*/ 404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6781800" h="142875">
                  <a:moveTo>
                    <a:pt x="6644164" y="11906"/>
                  </a:moveTo>
                  <a:cubicBezTo>
                    <a:pt x="6646069" y="15716"/>
                    <a:pt x="6647974" y="17621"/>
                    <a:pt x="6640354" y="21431"/>
                  </a:cubicBezTo>
                  <a:cubicBezTo>
                    <a:pt x="6640354" y="25241"/>
                    <a:pt x="6634639" y="17621"/>
                    <a:pt x="6632734" y="10001"/>
                  </a:cubicBezTo>
                  <a:lnTo>
                    <a:pt x="6522244" y="10001"/>
                  </a:lnTo>
                  <a:cubicBezTo>
                    <a:pt x="6512719" y="15716"/>
                    <a:pt x="6507004" y="25241"/>
                    <a:pt x="6505099" y="38576"/>
                  </a:cubicBezTo>
                  <a:lnTo>
                    <a:pt x="6510814" y="57626"/>
                  </a:lnTo>
                  <a:cubicBezTo>
                    <a:pt x="6507004" y="69056"/>
                    <a:pt x="6491764" y="82391"/>
                    <a:pt x="6486049" y="99536"/>
                  </a:cubicBezTo>
                  <a:cubicBezTo>
                    <a:pt x="6507004" y="101441"/>
                    <a:pt x="6527006" y="109061"/>
                    <a:pt x="6530817" y="105251"/>
                  </a:cubicBezTo>
                  <a:cubicBezTo>
                    <a:pt x="6553677" y="91916"/>
                    <a:pt x="6567964" y="67151"/>
                    <a:pt x="6592729" y="54769"/>
                  </a:cubicBezTo>
                  <a:cubicBezTo>
                    <a:pt x="6590824" y="71914"/>
                    <a:pt x="6598444" y="105251"/>
                    <a:pt x="6598444" y="105251"/>
                  </a:cubicBezTo>
                  <a:cubicBezTo>
                    <a:pt x="6588919" y="110966"/>
                    <a:pt x="6553677" y="112871"/>
                    <a:pt x="6542247" y="116681"/>
                  </a:cubicBezTo>
                  <a:lnTo>
                    <a:pt x="6536531" y="135731"/>
                  </a:lnTo>
                  <a:cubicBezTo>
                    <a:pt x="6536531" y="135731"/>
                    <a:pt x="6538436" y="135731"/>
                    <a:pt x="6538436" y="137636"/>
                  </a:cubicBezTo>
                  <a:lnTo>
                    <a:pt x="6607969" y="137636"/>
                  </a:lnTo>
                  <a:cubicBezTo>
                    <a:pt x="6625114" y="103346"/>
                    <a:pt x="6628924" y="68104"/>
                    <a:pt x="6704172" y="68104"/>
                  </a:cubicBezTo>
                  <a:cubicBezTo>
                    <a:pt x="6715602" y="56674"/>
                    <a:pt x="6734652" y="52864"/>
                    <a:pt x="6754654" y="49054"/>
                  </a:cubicBezTo>
                  <a:cubicBezTo>
                    <a:pt x="6764179" y="33814"/>
                    <a:pt x="6773704" y="28099"/>
                    <a:pt x="6777514" y="7144"/>
                  </a:cubicBezTo>
                  <a:lnTo>
                    <a:pt x="6644164" y="7144"/>
                  </a:lnTo>
                  <a:lnTo>
                    <a:pt x="6644164" y="11906"/>
                  </a:lnTo>
                  <a:lnTo>
                    <a:pt x="6644164" y="11906"/>
                  </a:lnTo>
                  <a:lnTo>
                    <a:pt x="6644164" y="11906"/>
                  </a:lnTo>
                  <a:close/>
                  <a:moveTo>
                    <a:pt x="5898356" y="11906"/>
                  </a:moveTo>
                  <a:cubicBezTo>
                    <a:pt x="5867877" y="19526"/>
                    <a:pt x="5838349" y="29051"/>
                    <a:pt x="5809774" y="40481"/>
                  </a:cubicBezTo>
                  <a:cubicBezTo>
                    <a:pt x="5738336" y="69056"/>
                    <a:pt x="5666899" y="108109"/>
                    <a:pt x="5591652" y="140494"/>
                  </a:cubicBezTo>
                  <a:lnTo>
                    <a:pt x="5845017" y="140494"/>
                  </a:lnTo>
                  <a:cubicBezTo>
                    <a:pt x="5867877" y="130969"/>
                    <a:pt x="5887879" y="119539"/>
                    <a:pt x="5897404" y="102394"/>
                  </a:cubicBezTo>
                  <a:cubicBezTo>
                    <a:pt x="5868829" y="104299"/>
                    <a:pt x="5846922" y="115729"/>
                    <a:pt x="5835492" y="96679"/>
                  </a:cubicBezTo>
                  <a:cubicBezTo>
                    <a:pt x="5878354" y="90964"/>
                    <a:pt x="5856447" y="77629"/>
                    <a:pt x="5885974" y="66199"/>
                  </a:cubicBezTo>
                  <a:cubicBezTo>
                    <a:pt x="5918359" y="45244"/>
                    <a:pt x="5959317" y="60484"/>
                    <a:pt x="6004084" y="47149"/>
                  </a:cubicBezTo>
                  <a:cubicBezTo>
                    <a:pt x="6032659" y="37624"/>
                    <a:pt x="6112669" y="28099"/>
                    <a:pt x="6143149" y="12859"/>
                  </a:cubicBezTo>
                  <a:lnTo>
                    <a:pt x="5898356" y="12859"/>
                  </a:lnTo>
                  <a:lnTo>
                    <a:pt x="5898356" y="11906"/>
                  </a:lnTo>
                  <a:lnTo>
                    <a:pt x="5898356" y="11906"/>
                  </a:lnTo>
                  <a:lnTo>
                    <a:pt x="5898356" y="11906"/>
                  </a:lnTo>
                  <a:close/>
                  <a:moveTo>
                    <a:pt x="5565934" y="11906"/>
                  </a:moveTo>
                  <a:cubicBezTo>
                    <a:pt x="5544979" y="19526"/>
                    <a:pt x="5526881" y="27146"/>
                    <a:pt x="5511642" y="40481"/>
                  </a:cubicBezTo>
                  <a:lnTo>
                    <a:pt x="5548789" y="40481"/>
                  </a:lnTo>
                  <a:cubicBezTo>
                    <a:pt x="5564029" y="30956"/>
                    <a:pt x="5587842" y="19526"/>
                    <a:pt x="5614511" y="11906"/>
                  </a:cubicBezTo>
                  <a:lnTo>
                    <a:pt x="5565934" y="11906"/>
                  </a:lnTo>
                  <a:lnTo>
                    <a:pt x="5565934" y="11906"/>
                  </a:lnTo>
                  <a:lnTo>
                    <a:pt x="5565934" y="11906"/>
                  </a:lnTo>
                  <a:lnTo>
                    <a:pt x="5565934" y="11906"/>
                  </a:lnTo>
                  <a:close/>
                  <a:moveTo>
                    <a:pt x="4292442" y="11906"/>
                  </a:moveTo>
                  <a:cubicBezTo>
                    <a:pt x="4282917" y="30956"/>
                    <a:pt x="4277201" y="40481"/>
                    <a:pt x="4275297" y="71914"/>
                  </a:cubicBezTo>
                  <a:cubicBezTo>
                    <a:pt x="4281011" y="77629"/>
                    <a:pt x="4277201" y="73819"/>
                    <a:pt x="4281011" y="83344"/>
                  </a:cubicBezTo>
                  <a:cubicBezTo>
                    <a:pt x="4307682" y="96679"/>
                    <a:pt x="4307682" y="96679"/>
                    <a:pt x="4342924" y="94774"/>
                  </a:cubicBezTo>
                  <a:cubicBezTo>
                    <a:pt x="4354354" y="75724"/>
                    <a:pt x="4363879" y="70009"/>
                    <a:pt x="4367689" y="38576"/>
                  </a:cubicBezTo>
                  <a:cubicBezTo>
                    <a:pt x="4360069" y="30956"/>
                    <a:pt x="4354354" y="19526"/>
                    <a:pt x="4348639" y="10001"/>
                  </a:cubicBezTo>
                  <a:lnTo>
                    <a:pt x="4292442" y="11906"/>
                  </a:lnTo>
                  <a:lnTo>
                    <a:pt x="4292442" y="11906"/>
                  </a:lnTo>
                  <a:lnTo>
                    <a:pt x="4292442" y="11906"/>
                  </a:lnTo>
                  <a:lnTo>
                    <a:pt x="4292442" y="11906"/>
                  </a:lnTo>
                  <a:close/>
                  <a:moveTo>
                    <a:pt x="7144" y="11906"/>
                  </a:moveTo>
                  <a:cubicBezTo>
                    <a:pt x="12859" y="27146"/>
                    <a:pt x="28099" y="38576"/>
                    <a:pt x="48101" y="40481"/>
                  </a:cubicBezTo>
                  <a:cubicBezTo>
                    <a:pt x="53816" y="29051"/>
                    <a:pt x="57626" y="23336"/>
                    <a:pt x="59531" y="11906"/>
                  </a:cubicBezTo>
                  <a:lnTo>
                    <a:pt x="7144" y="11906"/>
                  </a:lnTo>
                  <a:lnTo>
                    <a:pt x="7144" y="11906"/>
                  </a:lnTo>
                  <a:lnTo>
                    <a:pt x="7144" y="11906"/>
                  </a:lnTo>
                  <a:lnTo>
                    <a:pt x="7144" y="11906"/>
                  </a:lnTo>
                  <a:close/>
                  <a:moveTo>
                    <a:pt x="6651784" y="141446"/>
                  </a:moveTo>
                  <a:cubicBezTo>
                    <a:pt x="6651784" y="139541"/>
                    <a:pt x="6651784" y="137636"/>
                    <a:pt x="6651784" y="133826"/>
                  </a:cubicBezTo>
                  <a:lnTo>
                    <a:pt x="6632734" y="133826"/>
                  </a:lnTo>
                  <a:cubicBezTo>
                    <a:pt x="6630829" y="137636"/>
                    <a:pt x="6628924" y="139541"/>
                    <a:pt x="6628924" y="141446"/>
                  </a:cubicBezTo>
                  <a:lnTo>
                    <a:pt x="6651784" y="141446"/>
                  </a:lnTo>
                  <a:lnTo>
                    <a:pt x="6651784" y="141446"/>
                  </a:lnTo>
                  <a:lnTo>
                    <a:pt x="6651784" y="141446"/>
                  </a:lnTo>
                  <a:lnTo>
                    <a:pt x="6651784" y="141446"/>
                  </a:lnTo>
                  <a:close/>
                  <a:moveTo>
                    <a:pt x="6413659" y="141446"/>
                  </a:moveTo>
                  <a:cubicBezTo>
                    <a:pt x="6413659" y="141446"/>
                    <a:pt x="6411754" y="141446"/>
                    <a:pt x="6411754" y="139541"/>
                  </a:cubicBezTo>
                  <a:lnTo>
                    <a:pt x="6411754" y="141446"/>
                  </a:lnTo>
                  <a:lnTo>
                    <a:pt x="6413659" y="141446"/>
                  </a:lnTo>
                  <a:lnTo>
                    <a:pt x="6413659" y="141446"/>
                  </a:lnTo>
                  <a:lnTo>
                    <a:pt x="6413659" y="141446"/>
                  </a:lnTo>
                  <a:lnTo>
                    <a:pt x="6413659" y="141446"/>
                  </a:lnTo>
                  <a:close/>
                  <a:moveTo>
                    <a:pt x="2526506" y="141446"/>
                  </a:moveTo>
                  <a:cubicBezTo>
                    <a:pt x="2522697" y="139541"/>
                    <a:pt x="2520791" y="137636"/>
                    <a:pt x="2518886" y="133826"/>
                  </a:cubicBezTo>
                  <a:lnTo>
                    <a:pt x="2549366" y="133826"/>
                  </a:lnTo>
                  <a:cubicBezTo>
                    <a:pt x="2547461" y="110966"/>
                    <a:pt x="2543651" y="101441"/>
                    <a:pt x="2537936" y="83344"/>
                  </a:cubicBezTo>
                  <a:cubicBezTo>
                    <a:pt x="2487454" y="66199"/>
                    <a:pt x="2466499" y="45244"/>
                    <a:pt x="2408397" y="41434"/>
                  </a:cubicBezTo>
                  <a:cubicBezTo>
                    <a:pt x="2393156" y="75724"/>
                    <a:pt x="2371249" y="73819"/>
                    <a:pt x="2321719" y="71914"/>
                  </a:cubicBezTo>
                  <a:cubicBezTo>
                    <a:pt x="2314099" y="56674"/>
                    <a:pt x="2306479" y="52864"/>
                    <a:pt x="2296954" y="41434"/>
                  </a:cubicBezTo>
                  <a:cubicBezTo>
                    <a:pt x="2281714" y="43339"/>
                    <a:pt x="2259806" y="33814"/>
                    <a:pt x="2240756" y="41434"/>
                  </a:cubicBezTo>
                  <a:cubicBezTo>
                    <a:pt x="2231231" y="45244"/>
                    <a:pt x="2227422" y="68104"/>
                    <a:pt x="2215991" y="71914"/>
                  </a:cubicBezTo>
                  <a:cubicBezTo>
                    <a:pt x="2196941" y="79534"/>
                    <a:pt x="2161699" y="73819"/>
                    <a:pt x="2148364" y="77629"/>
                  </a:cubicBezTo>
                  <a:cubicBezTo>
                    <a:pt x="2154079" y="94774"/>
                    <a:pt x="2167414" y="124301"/>
                    <a:pt x="2175034" y="141446"/>
                  </a:cubicBezTo>
                  <a:lnTo>
                    <a:pt x="2205514" y="141446"/>
                  </a:lnTo>
                  <a:lnTo>
                    <a:pt x="2209324" y="139541"/>
                  </a:lnTo>
                  <a:lnTo>
                    <a:pt x="2209324" y="141446"/>
                  </a:lnTo>
                  <a:lnTo>
                    <a:pt x="2346484" y="141446"/>
                  </a:lnTo>
                  <a:lnTo>
                    <a:pt x="2346484" y="139541"/>
                  </a:lnTo>
                  <a:lnTo>
                    <a:pt x="2421731" y="139541"/>
                  </a:lnTo>
                  <a:lnTo>
                    <a:pt x="2421731" y="141446"/>
                  </a:lnTo>
                  <a:lnTo>
                    <a:pt x="2526506" y="141446"/>
                  </a:lnTo>
                  <a:lnTo>
                    <a:pt x="2526506" y="141446"/>
                  </a:lnTo>
                  <a:lnTo>
                    <a:pt x="2526506" y="141446"/>
                  </a:lnTo>
                  <a:lnTo>
                    <a:pt x="2526506" y="141446"/>
                  </a:lnTo>
                  <a:close/>
                  <a:moveTo>
                    <a:pt x="5697379" y="127159"/>
                  </a:moveTo>
                  <a:lnTo>
                    <a:pt x="5697379" y="138589"/>
                  </a:lnTo>
                  <a:lnTo>
                    <a:pt x="5678329" y="138589"/>
                  </a:lnTo>
                  <a:lnTo>
                    <a:pt x="5678329" y="132874"/>
                  </a:lnTo>
                  <a:lnTo>
                    <a:pt x="5697379" y="127159"/>
                  </a:lnTo>
                  <a:lnTo>
                    <a:pt x="5697379" y="127159"/>
                  </a:lnTo>
                  <a:lnTo>
                    <a:pt x="5697379" y="127159"/>
                  </a:lnTo>
                  <a:lnTo>
                    <a:pt x="5697379" y="127159"/>
                  </a:lnTo>
                  <a:close/>
                  <a:moveTo>
                    <a:pt x="5722144" y="127159"/>
                  </a:moveTo>
                  <a:cubicBezTo>
                    <a:pt x="5716429" y="132874"/>
                    <a:pt x="5720239" y="129064"/>
                    <a:pt x="5710714" y="132874"/>
                  </a:cubicBezTo>
                  <a:cubicBezTo>
                    <a:pt x="5716429" y="127159"/>
                    <a:pt x="5710714" y="131921"/>
                    <a:pt x="5722144" y="127159"/>
                  </a:cubicBezTo>
                  <a:lnTo>
                    <a:pt x="5722144" y="127159"/>
                  </a:lnTo>
                  <a:lnTo>
                    <a:pt x="5722144" y="127159"/>
                  </a:lnTo>
                  <a:lnTo>
                    <a:pt x="5722144" y="127159"/>
                  </a:lnTo>
                  <a:close/>
                  <a:moveTo>
                    <a:pt x="5789772" y="108109"/>
                  </a:moveTo>
                  <a:cubicBezTo>
                    <a:pt x="5778342" y="123349"/>
                    <a:pt x="5752624" y="136684"/>
                    <a:pt x="5739289" y="113824"/>
                  </a:cubicBezTo>
                  <a:lnTo>
                    <a:pt x="5782152" y="113824"/>
                  </a:lnTo>
                  <a:lnTo>
                    <a:pt x="5782152" y="108109"/>
                  </a:lnTo>
                  <a:lnTo>
                    <a:pt x="5789772" y="108109"/>
                  </a:lnTo>
                  <a:lnTo>
                    <a:pt x="5789772" y="108109"/>
                  </a:lnTo>
                  <a:lnTo>
                    <a:pt x="5789772" y="108109"/>
                  </a:lnTo>
                  <a:lnTo>
                    <a:pt x="5789772" y="108109"/>
                  </a:lnTo>
                  <a:close/>
                  <a:moveTo>
                    <a:pt x="5821204" y="102394"/>
                  </a:moveTo>
                  <a:cubicBezTo>
                    <a:pt x="5813584" y="111919"/>
                    <a:pt x="5817394" y="110014"/>
                    <a:pt x="5802154" y="113824"/>
                  </a:cubicBezTo>
                  <a:lnTo>
                    <a:pt x="5802154" y="108109"/>
                  </a:lnTo>
                  <a:lnTo>
                    <a:pt x="5821204" y="102394"/>
                  </a:lnTo>
                  <a:lnTo>
                    <a:pt x="5821204" y="102394"/>
                  </a:lnTo>
                  <a:lnTo>
                    <a:pt x="5821204" y="102394"/>
                  </a:lnTo>
                  <a:lnTo>
                    <a:pt x="5821204" y="102394"/>
                  </a:lnTo>
                  <a:close/>
                  <a:moveTo>
                    <a:pt x="6670834" y="113824"/>
                  </a:moveTo>
                  <a:lnTo>
                    <a:pt x="6689884" y="113824"/>
                  </a:lnTo>
                  <a:cubicBezTo>
                    <a:pt x="6695599" y="102394"/>
                    <a:pt x="6697504" y="104299"/>
                    <a:pt x="6701314" y="89059"/>
                  </a:cubicBezTo>
                  <a:lnTo>
                    <a:pt x="6695599" y="89059"/>
                  </a:lnTo>
                  <a:lnTo>
                    <a:pt x="6695599" y="83344"/>
                  </a:lnTo>
                  <a:cubicBezTo>
                    <a:pt x="6684169" y="87154"/>
                    <a:pt x="6689884" y="85249"/>
                    <a:pt x="6684169" y="89059"/>
                  </a:cubicBezTo>
                  <a:cubicBezTo>
                    <a:pt x="6668929" y="98584"/>
                    <a:pt x="6674644" y="92869"/>
                    <a:pt x="6670834" y="113824"/>
                  </a:cubicBezTo>
                  <a:lnTo>
                    <a:pt x="6670834" y="113824"/>
                  </a:lnTo>
                  <a:lnTo>
                    <a:pt x="6670834" y="113824"/>
                  </a:lnTo>
                  <a:lnTo>
                    <a:pt x="6670834" y="113824"/>
                  </a:lnTo>
                  <a:close/>
                  <a:moveTo>
                    <a:pt x="5896452" y="71914"/>
                  </a:moveTo>
                  <a:lnTo>
                    <a:pt x="5885022" y="71914"/>
                  </a:lnTo>
                  <a:cubicBezTo>
                    <a:pt x="5890736" y="81439"/>
                    <a:pt x="5886927" y="79534"/>
                    <a:pt x="5896452" y="71914"/>
                  </a:cubicBezTo>
                  <a:lnTo>
                    <a:pt x="5896452" y="71914"/>
                  </a:lnTo>
                  <a:lnTo>
                    <a:pt x="5896452" y="71914"/>
                  </a:lnTo>
                  <a:lnTo>
                    <a:pt x="5896452" y="71914"/>
                  </a:lnTo>
                  <a:close/>
                  <a:moveTo>
                    <a:pt x="5511642" y="40481"/>
                  </a:moveTo>
                  <a:cubicBezTo>
                    <a:pt x="5498306" y="42386"/>
                    <a:pt x="5500211" y="42386"/>
                    <a:pt x="5492592" y="46196"/>
                  </a:cubicBezTo>
                  <a:cubicBezTo>
                    <a:pt x="5505927" y="44291"/>
                    <a:pt x="5504022" y="44291"/>
                    <a:pt x="5511642" y="40481"/>
                  </a:cubicBezTo>
                  <a:lnTo>
                    <a:pt x="5511642" y="40481"/>
                  </a:lnTo>
                  <a:lnTo>
                    <a:pt x="5511642" y="40481"/>
                  </a:lnTo>
                  <a:lnTo>
                    <a:pt x="5511642" y="4048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7990A36A-971B-482A-B9C2-1282FFED6E6A}"/>
                </a:ext>
              </a:extLst>
            </p:cNvPr>
            <p:cNvSpPr/>
            <p:nvPr/>
          </p:nvSpPr>
          <p:spPr>
            <a:xfrm>
              <a:off x="559716" y="5768777"/>
              <a:ext cx="6791325" cy="171450"/>
            </a:xfrm>
            <a:custGeom>
              <a:avLst/>
              <a:gdLst>
                <a:gd name="connsiteX0" fmla="*/ 6706907 w 6791325"/>
                <a:gd name="connsiteY0" fmla="*/ 8096 h 171450"/>
                <a:gd name="connsiteX1" fmla="*/ 6685952 w 6791325"/>
                <a:gd name="connsiteY1" fmla="*/ 36671 h 171450"/>
                <a:gd name="connsiteX2" fmla="*/ 6648805 w 6791325"/>
                <a:gd name="connsiteY2" fmla="*/ 30956 h 171450"/>
                <a:gd name="connsiteX3" fmla="*/ 6556412 w 6791325"/>
                <a:gd name="connsiteY3" fmla="*/ 98584 h 171450"/>
                <a:gd name="connsiteX4" fmla="*/ 6550697 w 6791325"/>
                <a:gd name="connsiteY4" fmla="*/ 149066 h 171450"/>
                <a:gd name="connsiteX5" fmla="*/ 6524027 w 6791325"/>
                <a:gd name="connsiteY5" fmla="*/ 162401 h 171450"/>
                <a:gd name="connsiteX6" fmla="*/ 6634517 w 6791325"/>
                <a:gd name="connsiteY6" fmla="*/ 162401 h 171450"/>
                <a:gd name="connsiteX7" fmla="*/ 6630707 w 6791325"/>
                <a:gd name="connsiteY7" fmla="*/ 154781 h 171450"/>
                <a:gd name="connsiteX8" fmla="*/ 6642137 w 6791325"/>
                <a:gd name="connsiteY8" fmla="*/ 154781 h 171450"/>
                <a:gd name="connsiteX9" fmla="*/ 6645947 w 6791325"/>
                <a:gd name="connsiteY9" fmla="*/ 162401 h 171450"/>
                <a:gd name="connsiteX10" fmla="*/ 6777392 w 6791325"/>
                <a:gd name="connsiteY10" fmla="*/ 162401 h 171450"/>
                <a:gd name="connsiteX11" fmla="*/ 6779297 w 6791325"/>
                <a:gd name="connsiteY11" fmla="*/ 154781 h 171450"/>
                <a:gd name="connsiteX12" fmla="*/ 6760247 w 6791325"/>
                <a:gd name="connsiteY12" fmla="*/ 124301 h 171450"/>
                <a:gd name="connsiteX13" fmla="*/ 6779297 w 6791325"/>
                <a:gd name="connsiteY13" fmla="*/ 88106 h 171450"/>
                <a:gd name="connsiteX14" fmla="*/ 6760247 w 6791325"/>
                <a:gd name="connsiteY14" fmla="*/ 76676 h 171450"/>
                <a:gd name="connsiteX15" fmla="*/ 6790727 w 6791325"/>
                <a:gd name="connsiteY15" fmla="*/ 40481 h 171450"/>
                <a:gd name="connsiteX16" fmla="*/ 6760247 w 6791325"/>
                <a:gd name="connsiteY16" fmla="*/ 21431 h 171450"/>
                <a:gd name="connsiteX17" fmla="*/ 6777392 w 6791325"/>
                <a:gd name="connsiteY17" fmla="*/ 10001 h 171450"/>
                <a:gd name="connsiteX18" fmla="*/ 6706907 w 6791325"/>
                <a:gd name="connsiteY18" fmla="*/ 10001 h 171450"/>
                <a:gd name="connsiteX19" fmla="*/ 6706907 w 6791325"/>
                <a:gd name="connsiteY19" fmla="*/ 8096 h 171450"/>
                <a:gd name="connsiteX20" fmla="*/ 6706907 w 6791325"/>
                <a:gd name="connsiteY20" fmla="*/ 8096 h 171450"/>
                <a:gd name="connsiteX21" fmla="*/ 6706907 w 6791325"/>
                <a:gd name="connsiteY21" fmla="*/ 8096 h 171450"/>
                <a:gd name="connsiteX22" fmla="*/ 6119215 w 6791325"/>
                <a:gd name="connsiteY22" fmla="*/ 8096 h 171450"/>
                <a:gd name="connsiteX23" fmla="*/ 6119215 w 6791325"/>
                <a:gd name="connsiteY23" fmla="*/ 19526 h 171450"/>
                <a:gd name="connsiteX24" fmla="*/ 6156362 w 6791325"/>
                <a:gd name="connsiteY24" fmla="*/ 30956 h 171450"/>
                <a:gd name="connsiteX25" fmla="*/ 6206845 w 6791325"/>
                <a:gd name="connsiteY25" fmla="*/ 25241 h 171450"/>
                <a:gd name="connsiteX26" fmla="*/ 6257327 w 6791325"/>
                <a:gd name="connsiteY26" fmla="*/ 8096 h 171450"/>
                <a:gd name="connsiteX27" fmla="*/ 6119215 w 6791325"/>
                <a:gd name="connsiteY27" fmla="*/ 8096 h 171450"/>
                <a:gd name="connsiteX28" fmla="*/ 6119215 w 6791325"/>
                <a:gd name="connsiteY28" fmla="*/ 8096 h 171450"/>
                <a:gd name="connsiteX29" fmla="*/ 6119215 w 6791325"/>
                <a:gd name="connsiteY29" fmla="*/ 8096 h 171450"/>
                <a:gd name="connsiteX30" fmla="*/ 6119215 w 6791325"/>
                <a:gd name="connsiteY30" fmla="*/ 8096 h 171450"/>
                <a:gd name="connsiteX31" fmla="*/ 5968720 w 6791325"/>
                <a:gd name="connsiteY31" fmla="*/ 8096 h 171450"/>
                <a:gd name="connsiteX32" fmla="*/ 5841085 w 6791325"/>
                <a:gd name="connsiteY32" fmla="*/ 56674 h 171450"/>
                <a:gd name="connsiteX33" fmla="*/ 5773457 w 6791325"/>
                <a:gd name="connsiteY33" fmla="*/ 50959 h 171450"/>
                <a:gd name="connsiteX34" fmla="*/ 5649632 w 6791325"/>
                <a:gd name="connsiteY34" fmla="*/ 101441 h 171450"/>
                <a:gd name="connsiteX35" fmla="*/ 5643917 w 6791325"/>
                <a:gd name="connsiteY35" fmla="*/ 107156 h 171450"/>
                <a:gd name="connsiteX36" fmla="*/ 5662967 w 6791325"/>
                <a:gd name="connsiteY36" fmla="*/ 107156 h 171450"/>
                <a:gd name="connsiteX37" fmla="*/ 5769647 w 6791325"/>
                <a:gd name="connsiteY37" fmla="*/ 88106 h 171450"/>
                <a:gd name="connsiteX38" fmla="*/ 5769647 w 6791325"/>
                <a:gd name="connsiteY38" fmla="*/ 93821 h 171450"/>
                <a:gd name="connsiteX39" fmla="*/ 5763932 w 6791325"/>
                <a:gd name="connsiteY39" fmla="*/ 93821 h 171450"/>
                <a:gd name="connsiteX40" fmla="*/ 5570575 w 6791325"/>
                <a:gd name="connsiteY40" fmla="*/ 163354 h 171450"/>
                <a:gd name="connsiteX41" fmla="*/ 5619152 w 6791325"/>
                <a:gd name="connsiteY41" fmla="*/ 163354 h 171450"/>
                <a:gd name="connsiteX42" fmla="*/ 5715355 w 6791325"/>
                <a:gd name="connsiteY42" fmla="*/ 136684 h 171450"/>
                <a:gd name="connsiteX43" fmla="*/ 5752502 w 6791325"/>
                <a:gd name="connsiteY43" fmla="*/ 142399 h 171450"/>
                <a:gd name="connsiteX44" fmla="*/ 6019202 w 6791325"/>
                <a:gd name="connsiteY44" fmla="*/ 50006 h 171450"/>
                <a:gd name="connsiteX45" fmla="*/ 6024917 w 6791325"/>
                <a:gd name="connsiteY45" fmla="*/ 13811 h 171450"/>
                <a:gd name="connsiteX46" fmla="*/ 6043967 w 6791325"/>
                <a:gd name="connsiteY46" fmla="*/ 10001 h 171450"/>
                <a:gd name="connsiteX47" fmla="*/ 5968720 w 6791325"/>
                <a:gd name="connsiteY47" fmla="*/ 10001 h 171450"/>
                <a:gd name="connsiteX48" fmla="*/ 5968720 w 6791325"/>
                <a:gd name="connsiteY48" fmla="*/ 8096 h 171450"/>
                <a:gd name="connsiteX49" fmla="*/ 5968720 w 6791325"/>
                <a:gd name="connsiteY49" fmla="*/ 8096 h 171450"/>
                <a:gd name="connsiteX50" fmla="*/ 5968720 w 6791325"/>
                <a:gd name="connsiteY50" fmla="*/ 8096 h 171450"/>
                <a:gd name="connsiteX51" fmla="*/ 3235045 w 6791325"/>
                <a:gd name="connsiteY51" fmla="*/ 8096 h 171450"/>
                <a:gd name="connsiteX52" fmla="*/ 3227425 w 6791325"/>
                <a:gd name="connsiteY52" fmla="*/ 50006 h 171450"/>
                <a:gd name="connsiteX53" fmla="*/ 3283622 w 6791325"/>
                <a:gd name="connsiteY53" fmla="*/ 86201 h 171450"/>
                <a:gd name="connsiteX54" fmla="*/ 3300767 w 6791325"/>
                <a:gd name="connsiteY54" fmla="*/ 7144 h 171450"/>
                <a:gd name="connsiteX55" fmla="*/ 3235045 w 6791325"/>
                <a:gd name="connsiteY55" fmla="*/ 7144 h 171450"/>
                <a:gd name="connsiteX56" fmla="*/ 3235045 w 6791325"/>
                <a:gd name="connsiteY56" fmla="*/ 8096 h 171450"/>
                <a:gd name="connsiteX57" fmla="*/ 3235045 w 6791325"/>
                <a:gd name="connsiteY57" fmla="*/ 8096 h 171450"/>
                <a:gd name="connsiteX58" fmla="*/ 3235045 w 6791325"/>
                <a:gd name="connsiteY58" fmla="*/ 8096 h 171450"/>
                <a:gd name="connsiteX59" fmla="*/ 1636750 w 6791325"/>
                <a:gd name="connsiteY59" fmla="*/ 8096 h 171450"/>
                <a:gd name="connsiteX60" fmla="*/ 1625319 w 6791325"/>
                <a:gd name="connsiteY60" fmla="*/ 50006 h 171450"/>
                <a:gd name="connsiteX61" fmla="*/ 1675802 w 6791325"/>
                <a:gd name="connsiteY61" fmla="*/ 74771 h 171450"/>
                <a:gd name="connsiteX62" fmla="*/ 1702472 w 6791325"/>
                <a:gd name="connsiteY62" fmla="*/ 7144 h 171450"/>
                <a:gd name="connsiteX63" fmla="*/ 1636750 w 6791325"/>
                <a:gd name="connsiteY63" fmla="*/ 7144 h 171450"/>
                <a:gd name="connsiteX64" fmla="*/ 1636750 w 6791325"/>
                <a:gd name="connsiteY64" fmla="*/ 8096 h 171450"/>
                <a:gd name="connsiteX65" fmla="*/ 1636750 w 6791325"/>
                <a:gd name="connsiteY65" fmla="*/ 8096 h 171450"/>
                <a:gd name="connsiteX66" fmla="*/ 1636750 w 6791325"/>
                <a:gd name="connsiteY66" fmla="*/ 8096 h 171450"/>
                <a:gd name="connsiteX67" fmla="*/ 6140170 w 6791325"/>
                <a:gd name="connsiteY67" fmla="*/ 164306 h 171450"/>
                <a:gd name="connsiteX68" fmla="*/ 6143980 w 6791325"/>
                <a:gd name="connsiteY68" fmla="*/ 162401 h 171450"/>
                <a:gd name="connsiteX69" fmla="*/ 6149695 w 6791325"/>
                <a:gd name="connsiteY69" fmla="*/ 143351 h 171450"/>
                <a:gd name="connsiteX70" fmla="*/ 6224942 w 6791325"/>
                <a:gd name="connsiteY70" fmla="*/ 118586 h 171450"/>
                <a:gd name="connsiteX71" fmla="*/ 6205892 w 6791325"/>
                <a:gd name="connsiteY71" fmla="*/ 118586 h 171450"/>
                <a:gd name="connsiteX72" fmla="*/ 6087782 w 6791325"/>
                <a:gd name="connsiteY72" fmla="*/ 149066 h 171450"/>
                <a:gd name="connsiteX73" fmla="*/ 6063017 w 6791325"/>
                <a:gd name="connsiteY73" fmla="*/ 124301 h 171450"/>
                <a:gd name="connsiteX74" fmla="*/ 6020155 w 6791325"/>
                <a:gd name="connsiteY74" fmla="*/ 130016 h 171450"/>
                <a:gd name="connsiteX75" fmla="*/ 5898235 w 6791325"/>
                <a:gd name="connsiteY75" fmla="*/ 162401 h 171450"/>
                <a:gd name="connsiteX76" fmla="*/ 6140170 w 6791325"/>
                <a:gd name="connsiteY76" fmla="*/ 164306 h 171450"/>
                <a:gd name="connsiteX77" fmla="*/ 6140170 w 6791325"/>
                <a:gd name="connsiteY77" fmla="*/ 164306 h 171450"/>
                <a:gd name="connsiteX78" fmla="*/ 6140170 w 6791325"/>
                <a:gd name="connsiteY78" fmla="*/ 164306 h 171450"/>
                <a:gd name="connsiteX79" fmla="*/ 6140170 w 6791325"/>
                <a:gd name="connsiteY79" fmla="*/ 164306 h 171450"/>
                <a:gd name="connsiteX80" fmla="*/ 4349470 w 6791325"/>
                <a:gd name="connsiteY80" fmla="*/ 164306 h 171450"/>
                <a:gd name="connsiteX81" fmla="*/ 4345660 w 6791325"/>
                <a:gd name="connsiteY81" fmla="*/ 156686 h 171450"/>
                <a:gd name="connsiteX82" fmla="*/ 4295177 w 6791325"/>
                <a:gd name="connsiteY82" fmla="*/ 162401 h 171450"/>
                <a:gd name="connsiteX83" fmla="*/ 4295177 w 6791325"/>
                <a:gd name="connsiteY83" fmla="*/ 164306 h 171450"/>
                <a:gd name="connsiteX84" fmla="*/ 4349470 w 6791325"/>
                <a:gd name="connsiteY84" fmla="*/ 164306 h 171450"/>
                <a:gd name="connsiteX85" fmla="*/ 4349470 w 6791325"/>
                <a:gd name="connsiteY85" fmla="*/ 164306 h 171450"/>
                <a:gd name="connsiteX86" fmla="*/ 4349470 w 6791325"/>
                <a:gd name="connsiteY86" fmla="*/ 164306 h 171450"/>
                <a:gd name="connsiteX87" fmla="*/ 4349470 w 6791325"/>
                <a:gd name="connsiteY87" fmla="*/ 164306 h 171450"/>
                <a:gd name="connsiteX88" fmla="*/ 60362 w 6791325"/>
                <a:gd name="connsiteY88" fmla="*/ 164306 h 171450"/>
                <a:gd name="connsiteX89" fmla="*/ 62267 w 6791325"/>
                <a:gd name="connsiteY89" fmla="*/ 143351 h 171450"/>
                <a:gd name="connsiteX90" fmla="*/ 56552 w 6791325"/>
                <a:gd name="connsiteY90" fmla="*/ 131921 h 171450"/>
                <a:gd name="connsiteX91" fmla="*/ 37502 w 6791325"/>
                <a:gd name="connsiteY91" fmla="*/ 120491 h 171450"/>
                <a:gd name="connsiteX92" fmla="*/ 18452 w 6791325"/>
                <a:gd name="connsiteY92" fmla="*/ 126206 h 171450"/>
                <a:gd name="connsiteX93" fmla="*/ 8927 w 6791325"/>
                <a:gd name="connsiteY93" fmla="*/ 164306 h 171450"/>
                <a:gd name="connsiteX94" fmla="*/ 60362 w 6791325"/>
                <a:gd name="connsiteY94" fmla="*/ 164306 h 171450"/>
                <a:gd name="connsiteX95" fmla="*/ 60362 w 6791325"/>
                <a:gd name="connsiteY95" fmla="*/ 164306 h 171450"/>
                <a:gd name="connsiteX96" fmla="*/ 60362 w 6791325"/>
                <a:gd name="connsiteY96" fmla="*/ 164306 h 171450"/>
                <a:gd name="connsiteX97" fmla="*/ 60362 w 6791325"/>
                <a:gd name="connsiteY97" fmla="*/ 164306 h 171450"/>
                <a:gd name="connsiteX98" fmla="*/ 6628802 w 6791325"/>
                <a:gd name="connsiteY98" fmla="*/ 131921 h 171450"/>
                <a:gd name="connsiteX99" fmla="*/ 6628802 w 6791325"/>
                <a:gd name="connsiteY99" fmla="*/ 143351 h 171450"/>
                <a:gd name="connsiteX100" fmla="*/ 6617372 w 6791325"/>
                <a:gd name="connsiteY100" fmla="*/ 143351 h 171450"/>
                <a:gd name="connsiteX101" fmla="*/ 6617372 w 6791325"/>
                <a:gd name="connsiteY101" fmla="*/ 131921 h 171450"/>
                <a:gd name="connsiteX102" fmla="*/ 6628802 w 6791325"/>
                <a:gd name="connsiteY102" fmla="*/ 131921 h 171450"/>
                <a:gd name="connsiteX103" fmla="*/ 6628802 w 6791325"/>
                <a:gd name="connsiteY103" fmla="*/ 131921 h 171450"/>
                <a:gd name="connsiteX104" fmla="*/ 6628802 w 6791325"/>
                <a:gd name="connsiteY104" fmla="*/ 131921 h 171450"/>
                <a:gd name="connsiteX105" fmla="*/ 6628802 w 6791325"/>
                <a:gd name="connsiteY105" fmla="*/ 131921 h 171450"/>
                <a:gd name="connsiteX106" fmla="*/ 1109065 w 6791325"/>
                <a:gd name="connsiteY106" fmla="*/ 75724 h 171450"/>
                <a:gd name="connsiteX107" fmla="*/ 1071917 w 6791325"/>
                <a:gd name="connsiteY107" fmla="*/ 94774 h 171450"/>
                <a:gd name="connsiteX108" fmla="*/ 1102397 w 6791325"/>
                <a:gd name="connsiteY108" fmla="*/ 162401 h 171450"/>
                <a:gd name="connsiteX109" fmla="*/ 1108112 w 6791325"/>
                <a:gd name="connsiteY109" fmla="*/ 150971 h 171450"/>
                <a:gd name="connsiteX110" fmla="*/ 1109065 w 6791325"/>
                <a:gd name="connsiteY110" fmla="*/ 75724 h 171450"/>
                <a:gd name="connsiteX111" fmla="*/ 1109065 w 6791325"/>
                <a:gd name="connsiteY111" fmla="*/ 75724 h 171450"/>
                <a:gd name="connsiteX112" fmla="*/ 1109065 w 6791325"/>
                <a:gd name="connsiteY112" fmla="*/ 75724 h 171450"/>
                <a:gd name="connsiteX113" fmla="*/ 1109065 w 6791325"/>
                <a:gd name="connsiteY113" fmla="*/ 75724 h 171450"/>
                <a:gd name="connsiteX114" fmla="*/ 6716432 w 6791325"/>
                <a:gd name="connsiteY114" fmla="*/ 50959 h 171450"/>
                <a:gd name="connsiteX115" fmla="*/ 6716432 w 6791325"/>
                <a:gd name="connsiteY115" fmla="*/ 70009 h 171450"/>
                <a:gd name="connsiteX116" fmla="*/ 6665950 w 6791325"/>
                <a:gd name="connsiteY116" fmla="*/ 100489 h 171450"/>
                <a:gd name="connsiteX117" fmla="*/ 6654520 w 6791325"/>
                <a:gd name="connsiteY117" fmla="*/ 94774 h 171450"/>
                <a:gd name="connsiteX118" fmla="*/ 6648805 w 6791325"/>
                <a:gd name="connsiteY118" fmla="*/ 83344 h 171450"/>
                <a:gd name="connsiteX119" fmla="*/ 6654520 w 6791325"/>
                <a:gd name="connsiteY119" fmla="*/ 83344 h 171450"/>
                <a:gd name="connsiteX120" fmla="*/ 6716432 w 6791325"/>
                <a:gd name="connsiteY120" fmla="*/ 50959 h 171450"/>
                <a:gd name="connsiteX121" fmla="*/ 6716432 w 6791325"/>
                <a:gd name="connsiteY121" fmla="*/ 50959 h 171450"/>
                <a:gd name="connsiteX122" fmla="*/ 6716432 w 6791325"/>
                <a:gd name="connsiteY122" fmla="*/ 50959 h 171450"/>
                <a:gd name="connsiteX123" fmla="*/ 6716432 w 6791325"/>
                <a:gd name="connsiteY123" fmla="*/ 50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6791325" h="171450">
                  <a:moveTo>
                    <a:pt x="6706907" y="8096"/>
                  </a:moveTo>
                  <a:cubicBezTo>
                    <a:pt x="6703097" y="21431"/>
                    <a:pt x="6697382" y="32861"/>
                    <a:pt x="6685952" y="36671"/>
                  </a:cubicBezTo>
                  <a:cubicBezTo>
                    <a:pt x="6672617" y="21431"/>
                    <a:pt x="6670712" y="27146"/>
                    <a:pt x="6648805" y="30956"/>
                  </a:cubicBezTo>
                  <a:cubicBezTo>
                    <a:pt x="6643090" y="90964"/>
                    <a:pt x="6594512" y="87154"/>
                    <a:pt x="6556412" y="98584"/>
                  </a:cubicBezTo>
                  <a:cubicBezTo>
                    <a:pt x="6546887" y="121444"/>
                    <a:pt x="6546887" y="119539"/>
                    <a:pt x="6550697" y="149066"/>
                  </a:cubicBezTo>
                  <a:cubicBezTo>
                    <a:pt x="6541172" y="152876"/>
                    <a:pt x="6531647" y="156686"/>
                    <a:pt x="6524027" y="162401"/>
                  </a:cubicBezTo>
                  <a:lnTo>
                    <a:pt x="6634517" y="162401"/>
                  </a:lnTo>
                  <a:cubicBezTo>
                    <a:pt x="6632612" y="158591"/>
                    <a:pt x="6630707" y="154781"/>
                    <a:pt x="6630707" y="154781"/>
                  </a:cubicBezTo>
                  <a:lnTo>
                    <a:pt x="6642137" y="154781"/>
                  </a:lnTo>
                  <a:cubicBezTo>
                    <a:pt x="6642137" y="158591"/>
                    <a:pt x="6644042" y="160496"/>
                    <a:pt x="6645947" y="162401"/>
                  </a:cubicBezTo>
                  <a:lnTo>
                    <a:pt x="6777392" y="162401"/>
                  </a:lnTo>
                  <a:cubicBezTo>
                    <a:pt x="6777392" y="160496"/>
                    <a:pt x="6779297" y="156686"/>
                    <a:pt x="6779297" y="154781"/>
                  </a:cubicBezTo>
                  <a:cubicBezTo>
                    <a:pt x="6765962" y="145256"/>
                    <a:pt x="6764057" y="145256"/>
                    <a:pt x="6760247" y="124301"/>
                  </a:cubicBezTo>
                  <a:cubicBezTo>
                    <a:pt x="6771677" y="112871"/>
                    <a:pt x="6775487" y="109061"/>
                    <a:pt x="6779297" y="88106"/>
                  </a:cubicBezTo>
                  <a:cubicBezTo>
                    <a:pt x="6771677" y="84296"/>
                    <a:pt x="6765962" y="80486"/>
                    <a:pt x="6760247" y="76676"/>
                  </a:cubicBezTo>
                  <a:cubicBezTo>
                    <a:pt x="6775487" y="67151"/>
                    <a:pt x="6785012" y="59531"/>
                    <a:pt x="6790727" y="40481"/>
                  </a:cubicBezTo>
                  <a:cubicBezTo>
                    <a:pt x="6781202" y="34766"/>
                    <a:pt x="6767867" y="29051"/>
                    <a:pt x="6760247" y="21431"/>
                  </a:cubicBezTo>
                  <a:cubicBezTo>
                    <a:pt x="6765962" y="19526"/>
                    <a:pt x="6771677" y="15716"/>
                    <a:pt x="6777392" y="10001"/>
                  </a:cubicBezTo>
                  <a:lnTo>
                    <a:pt x="6706907" y="10001"/>
                  </a:lnTo>
                  <a:lnTo>
                    <a:pt x="6706907" y="8096"/>
                  </a:lnTo>
                  <a:lnTo>
                    <a:pt x="6706907" y="8096"/>
                  </a:lnTo>
                  <a:lnTo>
                    <a:pt x="6706907" y="8096"/>
                  </a:lnTo>
                  <a:close/>
                  <a:moveTo>
                    <a:pt x="6119215" y="8096"/>
                  </a:moveTo>
                  <a:lnTo>
                    <a:pt x="6119215" y="19526"/>
                  </a:lnTo>
                  <a:cubicBezTo>
                    <a:pt x="6132550" y="27146"/>
                    <a:pt x="6132550" y="29051"/>
                    <a:pt x="6156362" y="30956"/>
                  </a:cubicBezTo>
                  <a:cubicBezTo>
                    <a:pt x="6167792" y="23336"/>
                    <a:pt x="6186842" y="30956"/>
                    <a:pt x="6206845" y="25241"/>
                  </a:cubicBezTo>
                  <a:cubicBezTo>
                    <a:pt x="6220180" y="21431"/>
                    <a:pt x="6237325" y="15716"/>
                    <a:pt x="6257327" y="8096"/>
                  </a:cubicBezTo>
                  <a:lnTo>
                    <a:pt x="6119215" y="8096"/>
                  </a:lnTo>
                  <a:lnTo>
                    <a:pt x="6119215" y="8096"/>
                  </a:lnTo>
                  <a:lnTo>
                    <a:pt x="6119215" y="8096"/>
                  </a:lnTo>
                  <a:lnTo>
                    <a:pt x="6119215" y="8096"/>
                  </a:lnTo>
                  <a:close/>
                  <a:moveTo>
                    <a:pt x="5968720" y="8096"/>
                  </a:moveTo>
                  <a:cubicBezTo>
                    <a:pt x="5927762" y="25241"/>
                    <a:pt x="5882042" y="46196"/>
                    <a:pt x="5841085" y="56674"/>
                  </a:cubicBezTo>
                  <a:lnTo>
                    <a:pt x="5773457" y="50959"/>
                  </a:lnTo>
                  <a:cubicBezTo>
                    <a:pt x="5736310" y="54769"/>
                    <a:pt x="5668682" y="75724"/>
                    <a:pt x="5649632" y="101441"/>
                  </a:cubicBezTo>
                  <a:cubicBezTo>
                    <a:pt x="5645822" y="103346"/>
                    <a:pt x="5645822" y="103346"/>
                    <a:pt x="5643917" y="107156"/>
                  </a:cubicBezTo>
                  <a:lnTo>
                    <a:pt x="5662967" y="107156"/>
                  </a:lnTo>
                  <a:cubicBezTo>
                    <a:pt x="5693447" y="86201"/>
                    <a:pt x="5740120" y="95726"/>
                    <a:pt x="5769647" y="88106"/>
                  </a:cubicBezTo>
                  <a:lnTo>
                    <a:pt x="5769647" y="93821"/>
                  </a:lnTo>
                  <a:lnTo>
                    <a:pt x="5763932" y="93821"/>
                  </a:lnTo>
                  <a:cubicBezTo>
                    <a:pt x="5715355" y="135731"/>
                    <a:pt x="5634392" y="140494"/>
                    <a:pt x="5570575" y="163354"/>
                  </a:cubicBezTo>
                  <a:lnTo>
                    <a:pt x="5619152" y="163354"/>
                  </a:lnTo>
                  <a:cubicBezTo>
                    <a:pt x="5654395" y="151924"/>
                    <a:pt x="5690590" y="142399"/>
                    <a:pt x="5715355" y="136684"/>
                  </a:cubicBezTo>
                  <a:lnTo>
                    <a:pt x="5752502" y="142399"/>
                  </a:lnTo>
                  <a:cubicBezTo>
                    <a:pt x="5839180" y="123349"/>
                    <a:pt x="5920142" y="63341"/>
                    <a:pt x="6019202" y="50006"/>
                  </a:cubicBezTo>
                  <a:lnTo>
                    <a:pt x="6024917" y="13811"/>
                  </a:lnTo>
                  <a:cubicBezTo>
                    <a:pt x="6030632" y="11906"/>
                    <a:pt x="6038252" y="10001"/>
                    <a:pt x="6043967" y="10001"/>
                  </a:cubicBezTo>
                  <a:lnTo>
                    <a:pt x="5968720" y="10001"/>
                  </a:lnTo>
                  <a:lnTo>
                    <a:pt x="5968720" y="8096"/>
                  </a:lnTo>
                  <a:lnTo>
                    <a:pt x="5968720" y="8096"/>
                  </a:lnTo>
                  <a:lnTo>
                    <a:pt x="5968720" y="8096"/>
                  </a:lnTo>
                  <a:close/>
                  <a:moveTo>
                    <a:pt x="3235045" y="8096"/>
                  </a:moveTo>
                  <a:cubicBezTo>
                    <a:pt x="3229329" y="19526"/>
                    <a:pt x="3227425" y="30956"/>
                    <a:pt x="3227425" y="50006"/>
                  </a:cubicBezTo>
                  <a:cubicBezTo>
                    <a:pt x="3250285" y="69056"/>
                    <a:pt x="3238854" y="84296"/>
                    <a:pt x="3283622" y="86201"/>
                  </a:cubicBezTo>
                  <a:cubicBezTo>
                    <a:pt x="3300767" y="57626"/>
                    <a:pt x="3310292" y="33814"/>
                    <a:pt x="3300767" y="7144"/>
                  </a:cubicBezTo>
                  <a:lnTo>
                    <a:pt x="3235045" y="7144"/>
                  </a:lnTo>
                  <a:lnTo>
                    <a:pt x="3235045" y="8096"/>
                  </a:lnTo>
                  <a:lnTo>
                    <a:pt x="3235045" y="8096"/>
                  </a:lnTo>
                  <a:lnTo>
                    <a:pt x="3235045" y="8096"/>
                  </a:lnTo>
                  <a:close/>
                  <a:moveTo>
                    <a:pt x="1636750" y="8096"/>
                  </a:moveTo>
                  <a:cubicBezTo>
                    <a:pt x="1631035" y="17621"/>
                    <a:pt x="1627225" y="29051"/>
                    <a:pt x="1625319" y="50006"/>
                  </a:cubicBezTo>
                  <a:cubicBezTo>
                    <a:pt x="1644369" y="63341"/>
                    <a:pt x="1642465" y="70961"/>
                    <a:pt x="1675802" y="74771"/>
                  </a:cubicBezTo>
                  <a:cubicBezTo>
                    <a:pt x="1696757" y="53816"/>
                    <a:pt x="1708187" y="36671"/>
                    <a:pt x="1702472" y="7144"/>
                  </a:cubicBezTo>
                  <a:lnTo>
                    <a:pt x="1636750" y="7144"/>
                  </a:lnTo>
                  <a:lnTo>
                    <a:pt x="1636750" y="8096"/>
                  </a:lnTo>
                  <a:lnTo>
                    <a:pt x="1636750" y="8096"/>
                  </a:lnTo>
                  <a:lnTo>
                    <a:pt x="1636750" y="8096"/>
                  </a:lnTo>
                  <a:close/>
                  <a:moveTo>
                    <a:pt x="6140170" y="164306"/>
                  </a:moveTo>
                  <a:cubicBezTo>
                    <a:pt x="6142075" y="164306"/>
                    <a:pt x="6142075" y="162401"/>
                    <a:pt x="6143980" y="162401"/>
                  </a:cubicBezTo>
                  <a:lnTo>
                    <a:pt x="6149695" y="143351"/>
                  </a:lnTo>
                  <a:cubicBezTo>
                    <a:pt x="6180175" y="126206"/>
                    <a:pt x="6203987" y="143351"/>
                    <a:pt x="6224942" y="118586"/>
                  </a:cubicBezTo>
                  <a:lnTo>
                    <a:pt x="6205892" y="118586"/>
                  </a:lnTo>
                  <a:cubicBezTo>
                    <a:pt x="6179222" y="135731"/>
                    <a:pt x="6123025" y="145256"/>
                    <a:pt x="6087782" y="149066"/>
                  </a:cubicBezTo>
                  <a:cubicBezTo>
                    <a:pt x="6080162" y="133826"/>
                    <a:pt x="6080162" y="131921"/>
                    <a:pt x="6063017" y="124301"/>
                  </a:cubicBezTo>
                  <a:cubicBezTo>
                    <a:pt x="6051587" y="130016"/>
                    <a:pt x="6036347" y="126206"/>
                    <a:pt x="6020155" y="130016"/>
                  </a:cubicBezTo>
                  <a:cubicBezTo>
                    <a:pt x="5981102" y="141446"/>
                    <a:pt x="5939192" y="150971"/>
                    <a:pt x="5898235" y="162401"/>
                  </a:cubicBezTo>
                  <a:lnTo>
                    <a:pt x="6140170" y="164306"/>
                  </a:lnTo>
                  <a:lnTo>
                    <a:pt x="6140170" y="164306"/>
                  </a:lnTo>
                  <a:lnTo>
                    <a:pt x="6140170" y="164306"/>
                  </a:lnTo>
                  <a:lnTo>
                    <a:pt x="6140170" y="164306"/>
                  </a:lnTo>
                  <a:close/>
                  <a:moveTo>
                    <a:pt x="4349470" y="164306"/>
                  </a:moveTo>
                  <a:cubicBezTo>
                    <a:pt x="4347565" y="162401"/>
                    <a:pt x="4345660" y="158591"/>
                    <a:pt x="4345660" y="156686"/>
                  </a:cubicBezTo>
                  <a:cubicBezTo>
                    <a:pt x="4322800" y="156686"/>
                    <a:pt x="4313275" y="158591"/>
                    <a:pt x="4295177" y="162401"/>
                  </a:cubicBezTo>
                  <a:lnTo>
                    <a:pt x="4295177" y="164306"/>
                  </a:lnTo>
                  <a:lnTo>
                    <a:pt x="4349470" y="164306"/>
                  </a:lnTo>
                  <a:lnTo>
                    <a:pt x="4349470" y="164306"/>
                  </a:lnTo>
                  <a:lnTo>
                    <a:pt x="4349470" y="164306"/>
                  </a:lnTo>
                  <a:lnTo>
                    <a:pt x="4349470" y="164306"/>
                  </a:lnTo>
                  <a:close/>
                  <a:moveTo>
                    <a:pt x="60362" y="164306"/>
                  </a:moveTo>
                  <a:cubicBezTo>
                    <a:pt x="60362" y="158591"/>
                    <a:pt x="62267" y="152876"/>
                    <a:pt x="62267" y="143351"/>
                  </a:cubicBezTo>
                  <a:cubicBezTo>
                    <a:pt x="56552" y="137636"/>
                    <a:pt x="60362" y="141446"/>
                    <a:pt x="56552" y="131921"/>
                  </a:cubicBezTo>
                  <a:cubicBezTo>
                    <a:pt x="41312" y="126206"/>
                    <a:pt x="47027" y="130016"/>
                    <a:pt x="37502" y="120491"/>
                  </a:cubicBezTo>
                  <a:cubicBezTo>
                    <a:pt x="24167" y="122396"/>
                    <a:pt x="26072" y="122396"/>
                    <a:pt x="18452" y="126206"/>
                  </a:cubicBezTo>
                  <a:cubicBezTo>
                    <a:pt x="7022" y="137636"/>
                    <a:pt x="5117" y="152876"/>
                    <a:pt x="8927" y="164306"/>
                  </a:cubicBezTo>
                  <a:lnTo>
                    <a:pt x="60362" y="164306"/>
                  </a:lnTo>
                  <a:lnTo>
                    <a:pt x="60362" y="164306"/>
                  </a:lnTo>
                  <a:lnTo>
                    <a:pt x="60362" y="164306"/>
                  </a:lnTo>
                  <a:lnTo>
                    <a:pt x="60362" y="164306"/>
                  </a:lnTo>
                  <a:close/>
                  <a:moveTo>
                    <a:pt x="6628802" y="131921"/>
                  </a:moveTo>
                  <a:lnTo>
                    <a:pt x="6628802" y="143351"/>
                  </a:lnTo>
                  <a:lnTo>
                    <a:pt x="6617372" y="143351"/>
                  </a:lnTo>
                  <a:lnTo>
                    <a:pt x="6617372" y="131921"/>
                  </a:lnTo>
                  <a:lnTo>
                    <a:pt x="6628802" y="131921"/>
                  </a:lnTo>
                  <a:lnTo>
                    <a:pt x="6628802" y="131921"/>
                  </a:lnTo>
                  <a:lnTo>
                    <a:pt x="6628802" y="131921"/>
                  </a:lnTo>
                  <a:lnTo>
                    <a:pt x="6628802" y="131921"/>
                  </a:lnTo>
                  <a:close/>
                  <a:moveTo>
                    <a:pt x="1109065" y="75724"/>
                  </a:moveTo>
                  <a:cubicBezTo>
                    <a:pt x="1086205" y="77629"/>
                    <a:pt x="1082394" y="81439"/>
                    <a:pt x="1071917" y="94774"/>
                  </a:cubicBezTo>
                  <a:cubicBezTo>
                    <a:pt x="1047152" y="123349"/>
                    <a:pt x="1062392" y="160496"/>
                    <a:pt x="1102397" y="162401"/>
                  </a:cubicBezTo>
                  <a:lnTo>
                    <a:pt x="1108112" y="150971"/>
                  </a:lnTo>
                  <a:cubicBezTo>
                    <a:pt x="1129067" y="128111"/>
                    <a:pt x="1121447" y="96679"/>
                    <a:pt x="1109065" y="75724"/>
                  </a:cubicBezTo>
                  <a:lnTo>
                    <a:pt x="1109065" y="75724"/>
                  </a:lnTo>
                  <a:lnTo>
                    <a:pt x="1109065" y="75724"/>
                  </a:lnTo>
                  <a:lnTo>
                    <a:pt x="1109065" y="75724"/>
                  </a:lnTo>
                  <a:close/>
                  <a:moveTo>
                    <a:pt x="6716432" y="50959"/>
                  </a:moveTo>
                  <a:cubicBezTo>
                    <a:pt x="6718337" y="64294"/>
                    <a:pt x="6722147" y="56674"/>
                    <a:pt x="6716432" y="70009"/>
                  </a:cubicBezTo>
                  <a:cubicBezTo>
                    <a:pt x="6699287" y="81439"/>
                    <a:pt x="6681190" y="85249"/>
                    <a:pt x="6665950" y="100489"/>
                  </a:cubicBezTo>
                  <a:cubicBezTo>
                    <a:pt x="6654520" y="96679"/>
                    <a:pt x="6660235" y="98584"/>
                    <a:pt x="6654520" y="94774"/>
                  </a:cubicBezTo>
                  <a:cubicBezTo>
                    <a:pt x="6648805" y="89059"/>
                    <a:pt x="6652615" y="92869"/>
                    <a:pt x="6648805" y="83344"/>
                  </a:cubicBezTo>
                  <a:lnTo>
                    <a:pt x="6654520" y="83344"/>
                  </a:lnTo>
                  <a:cubicBezTo>
                    <a:pt x="6664045" y="52864"/>
                    <a:pt x="6692620" y="56674"/>
                    <a:pt x="6716432" y="50959"/>
                  </a:cubicBezTo>
                  <a:lnTo>
                    <a:pt x="6716432" y="50959"/>
                  </a:lnTo>
                  <a:lnTo>
                    <a:pt x="6716432" y="50959"/>
                  </a:lnTo>
                  <a:lnTo>
                    <a:pt x="6716432" y="5095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750428FB-8123-44E6-BC38-D39C29019FA8}"/>
                </a:ext>
              </a:extLst>
            </p:cNvPr>
            <p:cNvSpPr/>
            <p:nvPr/>
          </p:nvSpPr>
          <p:spPr>
            <a:xfrm>
              <a:off x="2381" y="5550655"/>
              <a:ext cx="7372350" cy="219075"/>
            </a:xfrm>
            <a:custGeom>
              <a:avLst/>
              <a:gdLst>
                <a:gd name="connsiteX0" fmla="*/ 7041356 w 7372350"/>
                <a:gd name="connsiteY0" fmla="*/ 9049 h 219075"/>
                <a:gd name="connsiteX1" fmla="*/ 7012781 w 7372350"/>
                <a:gd name="connsiteY1" fmla="*/ 22384 h 219075"/>
                <a:gd name="connsiteX2" fmla="*/ 6956584 w 7372350"/>
                <a:gd name="connsiteY2" fmla="*/ 28099 h 219075"/>
                <a:gd name="connsiteX3" fmla="*/ 6906101 w 7372350"/>
                <a:gd name="connsiteY3" fmla="*/ 78581 h 219075"/>
                <a:gd name="connsiteX4" fmla="*/ 6863239 w 7372350"/>
                <a:gd name="connsiteY4" fmla="*/ 72866 h 219075"/>
                <a:gd name="connsiteX5" fmla="*/ 6745129 w 7372350"/>
                <a:gd name="connsiteY5" fmla="*/ 134779 h 219075"/>
                <a:gd name="connsiteX6" fmla="*/ 6694646 w 7372350"/>
                <a:gd name="connsiteY6" fmla="*/ 140494 h 219075"/>
                <a:gd name="connsiteX7" fmla="*/ 6638449 w 7372350"/>
                <a:gd name="connsiteY7" fmla="*/ 182404 h 219075"/>
                <a:gd name="connsiteX8" fmla="*/ 6557487 w 7372350"/>
                <a:gd name="connsiteY8" fmla="*/ 201454 h 219075"/>
                <a:gd name="connsiteX9" fmla="*/ 6525101 w 7372350"/>
                <a:gd name="connsiteY9" fmla="*/ 214789 h 219075"/>
                <a:gd name="connsiteX10" fmla="*/ 6596539 w 7372350"/>
                <a:gd name="connsiteY10" fmla="*/ 214789 h 219075"/>
                <a:gd name="connsiteX11" fmla="*/ 6701314 w 7372350"/>
                <a:gd name="connsiteY11" fmla="*/ 190024 h 219075"/>
                <a:gd name="connsiteX12" fmla="*/ 6701314 w 7372350"/>
                <a:gd name="connsiteY12" fmla="*/ 195739 h 219075"/>
                <a:gd name="connsiteX13" fmla="*/ 6707029 w 7372350"/>
                <a:gd name="connsiteY13" fmla="*/ 195739 h 219075"/>
                <a:gd name="connsiteX14" fmla="*/ 6707029 w 7372350"/>
                <a:gd name="connsiteY14" fmla="*/ 201454 h 219075"/>
                <a:gd name="connsiteX15" fmla="*/ 6701314 w 7372350"/>
                <a:gd name="connsiteY15" fmla="*/ 201454 h 219075"/>
                <a:gd name="connsiteX16" fmla="*/ 6676549 w 7372350"/>
                <a:gd name="connsiteY16" fmla="*/ 212884 h 219075"/>
                <a:gd name="connsiteX17" fmla="*/ 6676549 w 7372350"/>
                <a:gd name="connsiteY17" fmla="*/ 214789 h 219075"/>
                <a:gd name="connsiteX18" fmla="*/ 6813709 w 7372350"/>
                <a:gd name="connsiteY18" fmla="*/ 214789 h 219075"/>
                <a:gd name="connsiteX19" fmla="*/ 6979444 w 7372350"/>
                <a:gd name="connsiteY19" fmla="*/ 133826 h 219075"/>
                <a:gd name="connsiteX20" fmla="*/ 6861334 w 7372350"/>
                <a:gd name="connsiteY20" fmla="*/ 170021 h 219075"/>
                <a:gd name="connsiteX21" fmla="*/ 6861334 w 7372350"/>
                <a:gd name="connsiteY21" fmla="*/ 158591 h 219075"/>
                <a:gd name="connsiteX22" fmla="*/ 7103269 w 7372350"/>
                <a:gd name="connsiteY22" fmla="*/ 47149 h 219075"/>
                <a:gd name="connsiteX23" fmla="*/ 7060406 w 7372350"/>
                <a:gd name="connsiteY23" fmla="*/ 52864 h 219075"/>
                <a:gd name="connsiteX24" fmla="*/ 7060406 w 7372350"/>
                <a:gd name="connsiteY24" fmla="*/ 33814 h 219075"/>
                <a:gd name="connsiteX25" fmla="*/ 7120414 w 7372350"/>
                <a:gd name="connsiteY25" fmla="*/ 7144 h 219075"/>
                <a:gd name="connsiteX26" fmla="*/ 7041356 w 7372350"/>
                <a:gd name="connsiteY26" fmla="*/ 9049 h 219075"/>
                <a:gd name="connsiteX27" fmla="*/ 7041356 w 7372350"/>
                <a:gd name="connsiteY27" fmla="*/ 9049 h 219075"/>
                <a:gd name="connsiteX28" fmla="*/ 7041356 w 7372350"/>
                <a:gd name="connsiteY28" fmla="*/ 9049 h 219075"/>
                <a:gd name="connsiteX29" fmla="*/ 7041356 w 7372350"/>
                <a:gd name="connsiteY29" fmla="*/ 9049 h 219075"/>
                <a:gd name="connsiteX30" fmla="*/ 4700112 w 7372350"/>
                <a:gd name="connsiteY30" fmla="*/ 9049 h 219075"/>
                <a:gd name="connsiteX31" fmla="*/ 4659154 w 7372350"/>
                <a:gd name="connsiteY31" fmla="*/ 53816 h 219075"/>
                <a:gd name="connsiteX32" fmla="*/ 4634389 w 7372350"/>
                <a:gd name="connsiteY32" fmla="*/ 59531 h 219075"/>
                <a:gd name="connsiteX33" fmla="*/ 4634389 w 7372350"/>
                <a:gd name="connsiteY33" fmla="*/ 127159 h 219075"/>
                <a:gd name="connsiteX34" fmla="*/ 4690587 w 7372350"/>
                <a:gd name="connsiteY34" fmla="*/ 132874 h 219075"/>
                <a:gd name="connsiteX35" fmla="*/ 4920139 w 7372350"/>
                <a:gd name="connsiteY35" fmla="*/ 76676 h 219075"/>
                <a:gd name="connsiteX36" fmla="*/ 4963001 w 7372350"/>
                <a:gd name="connsiteY36" fmla="*/ 14764 h 219075"/>
                <a:gd name="connsiteX37" fmla="*/ 4955381 w 7372350"/>
                <a:gd name="connsiteY37" fmla="*/ 7144 h 219075"/>
                <a:gd name="connsiteX38" fmla="*/ 4700112 w 7372350"/>
                <a:gd name="connsiteY38" fmla="*/ 9049 h 219075"/>
                <a:gd name="connsiteX39" fmla="*/ 4700112 w 7372350"/>
                <a:gd name="connsiteY39" fmla="*/ 9049 h 219075"/>
                <a:gd name="connsiteX40" fmla="*/ 4700112 w 7372350"/>
                <a:gd name="connsiteY40" fmla="*/ 9049 h 219075"/>
                <a:gd name="connsiteX41" fmla="*/ 4700112 w 7372350"/>
                <a:gd name="connsiteY41" fmla="*/ 9049 h 219075"/>
                <a:gd name="connsiteX42" fmla="*/ 4348639 w 7372350"/>
                <a:gd name="connsiteY42" fmla="*/ 9049 h 219075"/>
                <a:gd name="connsiteX43" fmla="*/ 4375309 w 7372350"/>
                <a:gd name="connsiteY43" fmla="*/ 109061 h 219075"/>
                <a:gd name="connsiteX44" fmla="*/ 4437222 w 7372350"/>
                <a:gd name="connsiteY44" fmla="*/ 114776 h 219075"/>
                <a:gd name="connsiteX45" fmla="*/ 4442937 w 7372350"/>
                <a:gd name="connsiteY45" fmla="*/ 78581 h 219075"/>
                <a:gd name="connsiteX46" fmla="*/ 4400074 w 7372350"/>
                <a:gd name="connsiteY46" fmla="*/ 10954 h 219075"/>
                <a:gd name="connsiteX47" fmla="*/ 4401979 w 7372350"/>
                <a:gd name="connsiteY47" fmla="*/ 9049 h 219075"/>
                <a:gd name="connsiteX48" fmla="*/ 4348639 w 7372350"/>
                <a:gd name="connsiteY48" fmla="*/ 9049 h 219075"/>
                <a:gd name="connsiteX49" fmla="*/ 4348639 w 7372350"/>
                <a:gd name="connsiteY49" fmla="*/ 9049 h 219075"/>
                <a:gd name="connsiteX50" fmla="*/ 4348639 w 7372350"/>
                <a:gd name="connsiteY50" fmla="*/ 9049 h 219075"/>
                <a:gd name="connsiteX51" fmla="*/ 4348639 w 7372350"/>
                <a:gd name="connsiteY51" fmla="*/ 9049 h 219075"/>
                <a:gd name="connsiteX52" fmla="*/ 2499836 w 7372350"/>
                <a:gd name="connsiteY52" fmla="*/ 9049 h 219075"/>
                <a:gd name="connsiteX53" fmla="*/ 2530316 w 7372350"/>
                <a:gd name="connsiteY53" fmla="*/ 16669 h 219075"/>
                <a:gd name="connsiteX54" fmla="*/ 2536031 w 7372350"/>
                <a:gd name="connsiteY54" fmla="*/ 9049 h 219075"/>
                <a:gd name="connsiteX55" fmla="*/ 2499836 w 7372350"/>
                <a:gd name="connsiteY55" fmla="*/ 9049 h 219075"/>
                <a:gd name="connsiteX56" fmla="*/ 2499836 w 7372350"/>
                <a:gd name="connsiteY56" fmla="*/ 9049 h 219075"/>
                <a:gd name="connsiteX57" fmla="*/ 2499836 w 7372350"/>
                <a:gd name="connsiteY57" fmla="*/ 9049 h 219075"/>
                <a:gd name="connsiteX58" fmla="*/ 2499836 w 7372350"/>
                <a:gd name="connsiteY58" fmla="*/ 9049 h 219075"/>
                <a:gd name="connsiteX59" fmla="*/ 1440656 w 7372350"/>
                <a:gd name="connsiteY59" fmla="*/ 9049 h 219075"/>
                <a:gd name="connsiteX60" fmla="*/ 1457801 w 7372350"/>
                <a:gd name="connsiteY60" fmla="*/ 28099 h 219075"/>
                <a:gd name="connsiteX61" fmla="*/ 1438751 w 7372350"/>
                <a:gd name="connsiteY61" fmla="*/ 84296 h 219075"/>
                <a:gd name="connsiteX62" fmla="*/ 1469231 w 7372350"/>
                <a:gd name="connsiteY62" fmla="*/ 90011 h 219075"/>
                <a:gd name="connsiteX63" fmla="*/ 1544479 w 7372350"/>
                <a:gd name="connsiteY63" fmla="*/ 78581 h 219075"/>
                <a:gd name="connsiteX64" fmla="*/ 1594961 w 7372350"/>
                <a:gd name="connsiteY64" fmla="*/ 48101 h 219075"/>
                <a:gd name="connsiteX65" fmla="*/ 1625441 w 7372350"/>
                <a:gd name="connsiteY65" fmla="*/ 53816 h 219075"/>
                <a:gd name="connsiteX66" fmla="*/ 1737836 w 7372350"/>
                <a:gd name="connsiteY66" fmla="*/ 48101 h 219075"/>
                <a:gd name="connsiteX67" fmla="*/ 1743551 w 7372350"/>
                <a:gd name="connsiteY67" fmla="*/ 17621 h 219075"/>
                <a:gd name="connsiteX68" fmla="*/ 1730216 w 7372350"/>
                <a:gd name="connsiteY68" fmla="*/ 10001 h 219075"/>
                <a:gd name="connsiteX69" fmla="*/ 1440656 w 7372350"/>
                <a:gd name="connsiteY69" fmla="*/ 10001 h 219075"/>
                <a:gd name="connsiteX70" fmla="*/ 1440656 w 7372350"/>
                <a:gd name="connsiteY70" fmla="*/ 9049 h 219075"/>
                <a:gd name="connsiteX71" fmla="*/ 1440656 w 7372350"/>
                <a:gd name="connsiteY71" fmla="*/ 9049 h 219075"/>
                <a:gd name="connsiteX72" fmla="*/ 1440656 w 7372350"/>
                <a:gd name="connsiteY72" fmla="*/ 9049 h 219075"/>
                <a:gd name="connsiteX73" fmla="*/ 368141 w 7372350"/>
                <a:gd name="connsiteY73" fmla="*/ 9049 h 219075"/>
                <a:gd name="connsiteX74" fmla="*/ 339566 w 7372350"/>
                <a:gd name="connsiteY74" fmla="*/ 53816 h 219075"/>
                <a:gd name="connsiteX75" fmla="*/ 376714 w 7372350"/>
                <a:gd name="connsiteY75" fmla="*/ 78581 h 219075"/>
                <a:gd name="connsiteX76" fmla="*/ 382429 w 7372350"/>
                <a:gd name="connsiteY76" fmla="*/ 109061 h 219075"/>
                <a:gd name="connsiteX77" fmla="*/ 376714 w 7372350"/>
                <a:gd name="connsiteY77" fmla="*/ 109061 h 219075"/>
                <a:gd name="connsiteX78" fmla="*/ 376714 w 7372350"/>
                <a:gd name="connsiteY78" fmla="*/ 114776 h 219075"/>
                <a:gd name="connsiteX79" fmla="*/ 346234 w 7372350"/>
                <a:gd name="connsiteY79" fmla="*/ 109061 h 219075"/>
                <a:gd name="connsiteX80" fmla="*/ 327184 w 7372350"/>
                <a:gd name="connsiteY80" fmla="*/ 150971 h 219075"/>
                <a:gd name="connsiteX81" fmla="*/ 346234 w 7372350"/>
                <a:gd name="connsiteY81" fmla="*/ 162401 h 219075"/>
                <a:gd name="connsiteX82" fmla="*/ 464344 w 7372350"/>
                <a:gd name="connsiteY82" fmla="*/ 131921 h 219075"/>
                <a:gd name="connsiteX83" fmla="*/ 526256 w 7372350"/>
                <a:gd name="connsiteY83" fmla="*/ 26194 h 219075"/>
                <a:gd name="connsiteX84" fmla="*/ 528161 w 7372350"/>
                <a:gd name="connsiteY84" fmla="*/ 7144 h 219075"/>
                <a:gd name="connsiteX85" fmla="*/ 368141 w 7372350"/>
                <a:gd name="connsiteY85" fmla="*/ 9049 h 219075"/>
                <a:gd name="connsiteX86" fmla="*/ 368141 w 7372350"/>
                <a:gd name="connsiteY86" fmla="*/ 9049 h 219075"/>
                <a:gd name="connsiteX87" fmla="*/ 368141 w 7372350"/>
                <a:gd name="connsiteY87" fmla="*/ 9049 h 219075"/>
                <a:gd name="connsiteX88" fmla="*/ 368141 w 7372350"/>
                <a:gd name="connsiteY88" fmla="*/ 9049 h 219075"/>
                <a:gd name="connsiteX89" fmla="*/ 7144 w 7372350"/>
                <a:gd name="connsiteY89" fmla="*/ 9049 h 219075"/>
                <a:gd name="connsiteX90" fmla="*/ 16669 w 7372350"/>
                <a:gd name="connsiteY90" fmla="*/ 140494 h 219075"/>
                <a:gd name="connsiteX91" fmla="*/ 53816 w 7372350"/>
                <a:gd name="connsiteY91" fmla="*/ 146209 h 219075"/>
                <a:gd name="connsiteX92" fmla="*/ 65246 w 7372350"/>
                <a:gd name="connsiteY92" fmla="*/ 151924 h 219075"/>
                <a:gd name="connsiteX93" fmla="*/ 65246 w 7372350"/>
                <a:gd name="connsiteY93" fmla="*/ 148114 h 219075"/>
                <a:gd name="connsiteX94" fmla="*/ 90011 w 7372350"/>
                <a:gd name="connsiteY94" fmla="*/ 91916 h 219075"/>
                <a:gd name="connsiteX95" fmla="*/ 82391 w 7372350"/>
                <a:gd name="connsiteY95" fmla="*/ 9049 h 219075"/>
                <a:gd name="connsiteX96" fmla="*/ 7144 w 7372350"/>
                <a:gd name="connsiteY96" fmla="*/ 9049 h 219075"/>
                <a:gd name="connsiteX97" fmla="*/ 7144 w 7372350"/>
                <a:gd name="connsiteY97" fmla="*/ 9049 h 219075"/>
                <a:gd name="connsiteX98" fmla="*/ 7144 w 7372350"/>
                <a:gd name="connsiteY98" fmla="*/ 9049 h 219075"/>
                <a:gd name="connsiteX99" fmla="*/ 7144 w 7372350"/>
                <a:gd name="connsiteY99" fmla="*/ 9049 h 219075"/>
                <a:gd name="connsiteX100" fmla="*/ 7333774 w 7372350"/>
                <a:gd name="connsiteY100" fmla="*/ 216694 h 219075"/>
                <a:gd name="connsiteX101" fmla="*/ 7360444 w 7372350"/>
                <a:gd name="connsiteY101" fmla="*/ 116681 h 219075"/>
                <a:gd name="connsiteX102" fmla="*/ 7309962 w 7372350"/>
                <a:gd name="connsiteY102" fmla="*/ 172879 h 219075"/>
                <a:gd name="connsiteX103" fmla="*/ 7272814 w 7372350"/>
                <a:gd name="connsiteY103" fmla="*/ 184309 h 219075"/>
                <a:gd name="connsiteX104" fmla="*/ 7263289 w 7372350"/>
                <a:gd name="connsiteY104" fmla="*/ 216694 h 219075"/>
                <a:gd name="connsiteX105" fmla="*/ 7333774 w 7372350"/>
                <a:gd name="connsiteY105" fmla="*/ 216694 h 219075"/>
                <a:gd name="connsiteX106" fmla="*/ 7333774 w 7372350"/>
                <a:gd name="connsiteY106" fmla="*/ 216694 h 219075"/>
                <a:gd name="connsiteX107" fmla="*/ 7333774 w 7372350"/>
                <a:gd name="connsiteY107" fmla="*/ 216694 h 219075"/>
                <a:gd name="connsiteX108" fmla="*/ 7333774 w 7372350"/>
                <a:gd name="connsiteY108" fmla="*/ 216694 h 219075"/>
                <a:gd name="connsiteX109" fmla="*/ 3860006 w 7372350"/>
                <a:gd name="connsiteY109" fmla="*/ 216694 h 219075"/>
                <a:gd name="connsiteX110" fmla="*/ 3848576 w 7372350"/>
                <a:gd name="connsiteY110" fmla="*/ 191929 h 219075"/>
                <a:gd name="connsiteX111" fmla="*/ 3798094 w 7372350"/>
                <a:gd name="connsiteY111" fmla="*/ 210979 h 219075"/>
                <a:gd name="connsiteX112" fmla="*/ 3792379 w 7372350"/>
                <a:gd name="connsiteY112" fmla="*/ 218599 h 219075"/>
                <a:gd name="connsiteX113" fmla="*/ 3860006 w 7372350"/>
                <a:gd name="connsiteY113" fmla="*/ 216694 h 219075"/>
                <a:gd name="connsiteX114" fmla="*/ 3860006 w 7372350"/>
                <a:gd name="connsiteY114" fmla="*/ 216694 h 219075"/>
                <a:gd name="connsiteX115" fmla="*/ 3860006 w 7372350"/>
                <a:gd name="connsiteY115" fmla="*/ 216694 h 219075"/>
                <a:gd name="connsiteX116" fmla="*/ 3860006 w 7372350"/>
                <a:gd name="connsiteY116" fmla="*/ 216694 h 219075"/>
                <a:gd name="connsiteX117" fmla="*/ 2259806 w 7372350"/>
                <a:gd name="connsiteY117" fmla="*/ 216694 h 219075"/>
                <a:gd name="connsiteX118" fmla="*/ 2250281 w 7372350"/>
                <a:gd name="connsiteY118" fmla="*/ 191929 h 219075"/>
                <a:gd name="connsiteX119" fmla="*/ 2213134 w 7372350"/>
                <a:gd name="connsiteY119" fmla="*/ 191929 h 219075"/>
                <a:gd name="connsiteX120" fmla="*/ 2194084 w 7372350"/>
                <a:gd name="connsiteY120" fmla="*/ 218599 h 219075"/>
                <a:gd name="connsiteX121" fmla="*/ 2259806 w 7372350"/>
                <a:gd name="connsiteY121" fmla="*/ 216694 h 219075"/>
                <a:gd name="connsiteX122" fmla="*/ 2259806 w 7372350"/>
                <a:gd name="connsiteY122" fmla="*/ 216694 h 219075"/>
                <a:gd name="connsiteX123" fmla="*/ 2259806 w 7372350"/>
                <a:gd name="connsiteY123" fmla="*/ 216694 h 219075"/>
                <a:gd name="connsiteX124" fmla="*/ 2259806 w 7372350"/>
                <a:gd name="connsiteY124" fmla="*/ 216694 h 219075"/>
                <a:gd name="connsiteX125" fmla="*/ 1158716 w 7372350"/>
                <a:gd name="connsiteY125" fmla="*/ 178594 h 219075"/>
                <a:gd name="connsiteX126" fmla="*/ 1295876 w 7372350"/>
                <a:gd name="connsiteY126" fmla="*/ 142399 h 219075"/>
                <a:gd name="connsiteX127" fmla="*/ 1314926 w 7372350"/>
                <a:gd name="connsiteY127" fmla="*/ 74771 h 219075"/>
                <a:gd name="connsiteX128" fmla="*/ 1172051 w 7372350"/>
                <a:gd name="connsiteY128" fmla="*/ 55721 h 219075"/>
                <a:gd name="connsiteX129" fmla="*/ 1158716 w 7372350"/>
                <a:gd name="connsiteY129" fmla="*/ 178594 h 219075"/>
                <a:gd name="connsiteX130" fmla="*/ 1158716 w 7372350"/>
                <a:gd name="connsiteY130" fmla="*/ 178594 h 219075"/>
                <a:gd name="connsiteX131" fmla="*/ 1158716 w 7372350"/>
                <a:gd name="connsiteY131" fmla="*/ 178594 h 219075"/>
                <a:gd name="connsiteX132" fmla="*/ 1158716 w 7372350"/>
                <a:gd name="connsiteY132" fmla="*/ 178594 h 219075"/>
                <a:gd name="connsiteX133" fmla="*/ 3231356 w 7372350"/>
                <a:gd name="connsiteY133" fmla="*/ 10954 h 219075"/>
                <a:gd name="connsiteX134" fmla="*/ 3200876 w 7372350"/>
                <a:gd name="connsiteY134" fmla="*/ 10954 h 219075"/>
                <a:gd name="connsiteX135" fmla="*/ 3181826 w 7372350"/>
                <a:gd name="connsiteY135" fmla="*/ 72866 h 219075"/>
                <a:gd name="connsiteX136" fmla="*/ 3224689 w 7372350"/>
                <a:gd name="connsiteY136" fmla="*/ 97631 h 219075"/>
                <a:gd name="connsiteX137" fmla="*/ 3249454 w 7372350"/>
                <a:gd name="connsiteY137" fmla="*/ 35719 h 219075"/>
                <a:gd name="connsiteX138" fmla="*/ 3231356 w 7372350"/>
                <a:gd name="connsiteY138" fmla="*/ 10954 h 219075"/>
                <a:gd name="connsiteX139" fmla="*/ 3231356 w 7372350"/>
                <a:gd name="connsiteY139" fmla="*/ 10954 h 219075"/>
                <a:gd name="connsiteX140" fmla="*/ 3231356 w 7372350"/>
                <a:gd name="connsiteY140" fmla="*/ 10954 h 219075"/>
                <a:gd name="connsiteX141" fmla="*/ 3231356 w 7372350"/>
                <a:gd name="connsiteY141" fmla="*/ 1095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7372350" h="219075">
                  <a:moveTo>
                    <a:pt x="7041356" y="9049"/>
                  </a:moveTo>
                  <a:cubicBezTo>
                    <a:pt x="7031831" y="14764"/>
                    <a:pt x="7022306" y="20479"/>
                    <a:pt x="7012781" y="22384"/>
                  </a:cubicBezTo>
                  <a:cubicBezTo>
                    <a:pt x="6991826" y="30004"/>
                    <a:pt x="6971824" y="18574"/>
                    <a:pt x="6956584" y="28099"/>
                  </a:cubicBezTo>
                  <a:cubicBezTo>
                    <a:pt x="6937534" y="39529"/>
                    <a:pt x="6933724" y="70009"/>
                    <a:pt x="6906101" y="78581"/>
                  </a:cubicBezTo>
                  <a:lnTo>
                    <a:pt x="6863239" y="72866"/>
                  </a:lnTo>
                  <a:cubicBezTo>
                    <a:pt x="6824187" y="82391"/>
                    <a:pt x="6778467" y="119539"/>
                    <a:pt x="6745129" y="134779"/>
                  </a:cubicBezTo>
                  <a:lnTo>
                    <a:pt x="6694646" y="140494"/>
                  </a:lnTo>
                  <a:cubicBezTo>
                    <a:pt x="6677501" y="148114"/>
                    <a:pt x="6655594" y="174784"/>
                    <a:pt x="6638449" y="182404"/>
                  </a:cubicBezTo>
                  <a:cubicBezTo>
                    <a:pt x="6609874" y="195739"/>
                    <a:pt x="6586062" y="190024"/>
                    <a:pt x="6557487" y="201454"/>
                  </a:cubicBezTo>
                  <a:cubicBezTo>
                    <a:pt x="6546056" y="205264"/>
                    <a:pt x="6536531" y="210979"/>
                    <a:pt x="6525101" y="214789"/>
                  </a:cubicBezTo>
                  <a:lnTo>
                    <a:pt x="6596539" y="214789"/>
                  </a:lnTo>
                  <a:cubicBezTo>
                    <a:pt x="6628924" y="205264"/>
                    <a:pt x="6664167" y="193834"/>
                    <a:pt x="6701314" y="190024"/>
                  </a:cubicBezTo>
                  <a:lnTo>
                    <a:pt x="6701314" y="195739"/>
                  </a:lnTo>
                  <a:lnTo>
                    <a:pt x="6707029" y="195739"/>
                  </a:lnTo>
                  <a:lnTo>
                    <a:pt x="6707029" y="201454"/>
                  </a:lnTo>
                  <a:lnTo>
                    <a:pt x="6701314" y="201454"/>
                  </a:lnTo>
                  <a:cubicBezTo>
                    <a:pt x="6695599" y="207169"/>
                    <a:pt x="6684169" y="210979"/>
                    <a:pt x="6676549" y="212884"/>
                  </a:cubicBezTo>
                  <a:lnTo>
                    <a:pt x="6676549" y="214789"/>
                  </a:lnTo>
                  <a:lnTo>
                    <a:pt x="6813709" y="214789"/>
                  </a:lnTo>
                  <a:cubicBezTo>
                    <a:pt x="6873717" y="193834"/>
                    <a:pt x="6952774" y="160496"/>
                    <a:pt x="6979444" y="133826"/>
                  </a:cubicBezTo>
                  <a:cubicBezTo>
                    <a:pt x="6932771" y="139541"/>
                    <a:pt x="6902292" y="160496"/>
                    <a:pt x="6861334" y="170021"/>
                  </a:cubicBezTo>
                  <a:lnTo>
                    <a:pt x="6861334" y="158591"/>
                  </a:lnTo>
                  <a:cubicBezTo>
                    <a:pt x="6893719" y="150971"/>
                    <a:pt x="7085171" y="66199"/>
                    <a:pt x="7103269" y="47149"/>
                  </a:cubicBezTo>
                  <a:cubicBezTo>
                    <a:pt x="7082314" y="47149"/>
                    <a:pt x="7074694" y="50959"/>
                    <a:pt x="7060406" y="52864"/>
                  </a:cubicBezTo>
                  <a:lnTo>
                    <a:pt x="7060406" y="33814"/>
                  </a:lnTo>
                  <a:cubicBezTo>
                    <a:pt x="7079456" y="26194"/>
                    <a:pt x="7099459" y="18574"/>
                    <a:pt x="7120414" y="7144"/>
                  </a:cubicBezTo>
                  <a:lnTo>
                    <a:pt x="7041356" y="9049"/>
                  </a:lnTo>
                  <a:lnTo>
                    <a:pt x="7041356" y="9049"/>
                  </a:lnTo>
                  <a:lnTo>
                    <a:pt x="7041356" y="9049"/>
                  </a:lnTo>
                  <a:lnTo>
                    <a:pt x="7041356" y="9049"/>
                  </a:lnTo>
                  <a:close/>
                  <a:moveTo>
                    <a:pt x="4700112" y="9049"/>
                  </a:moveTo>
                  <a:cubicBezTo>
                    <a:pt x="4690587" y="26194"/>
                    <a:pt x="4681062" y="45244"/>
                    <a:pt x="4659154" y="53816"/>
                  </a:cubicBezTo>
                  <a:cubicBezTo>
                    <a:pt x="4651534" y="59531"/>
                    <a:pt x="4649629" y="57626"/>
                    <a:pt x="4634389" y="59531"/>
                  </a:cubicBezTo>
                  <a:lnTo>
                    <a:pt x="4634389" y="127159"/>
                  </a:lnTo>
                  <a:cubicBezTo>
                    <a:pt x="4647724" y="132874"/>
                    <a:pt x="4666774" y="132874"/>
                    <a:pt x="4690587" y="132874"/>
                  </a:cubicBezTo>
                  <a:cubicBezTo>
                    <a:pt x="4748689" y="94774"/>
                    <a:pt x="4870609" y="104299"/>
                    <a:pt x="4920139" y="76676"/>
                  </a:cubicBezTo>
                  <a:cubicBezTo>
                    <a:pt x="4941094" y="63341"/>
                    <a:pt x="4955381" y="40481"/>
                    <a:pt x="4963001" y="14764"/>
                  </a:cubicBezTo>
                  <a:cubicBezTo>
                    <a:pt x="4961096" y="12859"/>
                    <a:pt x="4959192" y="9049"/>
                    <a:pt x="4955381" y="7144"/>
                  </a:cubicBezTo>
                  <a:lnTo>
                    <a:pt x="4700112" y="9049"/>
                  </a:lnTo>
                  <a:lnTo>
                    <a:pt x="4700112" y="9049"/>
                  </a:lnTo>
                  <a:lnTo>
                    <a:pt x="4700112" y="9049"/>
                  </a:lnTo>
                  <a:lnTo>
                    <a:pt x="4700112" y="9049"/>
                  </a:lnTo>
                  <a:close/>
                  <a:moveTo>
                    <a:pt x="4348639" y="9049"/>
                  </a:moveTo>
                  <a:cubicBezTo>
                    <a:pt x="4352449" y="45244"/>
                    <a:pt x="4354354" y="84296"/>
                    <a:pt x="4375309" y="109061"/>
                  </a:cubicBezTo>
                  <a:cubicBezTo>
                    <a:pt x="4386739" y="116681"/>
                    <a:pt x="4416266" y="116681"/>
                    <a:pt x="4437222" y="114776"/>
                  </a:cubicBezTo>
                  <a:cubicBezTo>
                    <a:pt x="4441031" y="103346"/>
                    <a:pt x="4442937" y="95726"/>
                    <a:pt x="4442937" y="78581"/>
                  </a:cubicBezTo>
                  <a:cubicBezTo>
                    <a:pt x="4421981" y="65246"/>
                    <a:pt x="4407694" y="36671"/>
                    <a:pt x="4400074" y="10954"/>
                  </a:cubicBezTo>
                  <a:lnTo>
                    <a:pt x="4401979" y="9049"/>
                  </a:lnTo>
                  <a:lnTo>
                    <a:pt x="4348639" y="9049"/>
                  </a:lnTo>
                  <a:lnTo>
                    <a:pt x="4348639" y="9049"/>
                  </a:lnTo>
                  <a:lnTo>
                    <a:pt x="4348639" y="9049"/>
                  </a:lnTo>
                  <a:lnTo>
                    <a:pt x="4348639" y="9049"/>
                  </a:lnTo>
                  <a:close/>
                  <a:moveTo>
                    <a:pt x="2499836" y="9049"/>
                  </a:moveTo>
                  <a:cubicBezTo>
                    <a:pt x="2507456" y="12859"/>
                    <a:pt x="2515076" y="14764"/>
                    <a:pt x="2530316" y="16669"/>
                  </a:cubicBezTo>
                  <a:cubicBezTo>
                    <a:pt x="2532221" y="14764"/>
                    <a:pt x="2534126" y="10954"/>
                    <a:pt x="2536031" y="9049"/>
                  </a:cubicBezTo>
                  <a:lnTo>
                    <a:pt x="2499836" y="9049"/>
                  </a:lnTo>
                  <a:lnTo>
                    <a:pt x="2499836" y="9049"/>
                  </a:lnTo>
                  <a:lnTo>
                    <a:pt x="2499836" y="9049"/>
                  </a:lnTo>
                  <a:lnTo>
                    <a:pt x="2499836" y="9049"/>
                  </a:lnTo>
                  <a:close/>
                  <a:moveTo>
                    <a:pt x="1440656" y="9049"/>
                  </a:moveTo>
                  <a:cubicBezTo>
                    <a:pt x="1446371" y="16669"/>
                    <a:pt x="1455896" y="22384"/>
                    <a:pt x="1457801" y="28099"/>
                  </a:cubicBezTo>
                  <a:lnTo>
                    <a:pt x="1438751" y="84296"/>
                  </a:lnTo>
                  <a:cubicBezTo>
                    <a:pt x="1448276" y="88106"/>
                    <a:pt x="1453991" y="90011"/>
                    <a:pt x="1469231" y="90011"/>
                  </a:cubicBezTo>
                  <a:cubicBezTo>
                    <a:pt x="1488281" y="70961"/>
                    <a:pt x="1512094" y="86201"/>
                    <a:pt x="1544479" y="78581"/>
                  </a:cubicBezTo>
                  <a:cubicBezTo>
                    <a:pt x="1559719" y="74771"/>
                    <a:pt x="1583531" y="51911"/>
                    <a:pt x="1594961" y="48101"/>
                  </a:cubicBezTo>
                  <a:cubicBezTo>
                    <a:pt x="1596866" y="48101"/>
                    <a:pt x="1615916" y="53816"/>
                    <a:pt x="1625441" y="53816"/>
                  </a:cubicBezTo>
                  <a:lnTo>
                    <a:pt x="1737836" y="48101"/>
                  </a:lnTo>
                  <a:cubicBezTo>
                    <a:pt x="1741646" y="38576"/>
                    <a:pt x="1743551" y="32861"/>
                    <a:pt x="1743551" y="17621"/>
                  </a:cubicBezTo>
                  <a:cubicBezTo>
                    <a:pt x="1739741" y="15716"/>
                    <a:pt x="1734026" y="11906"/>
                    <a:pt x="1730216" y="10001"/>
                  </a:cubicBezTo>
                  <a:lnTo>
                    <a:pt x="1440656" y="10001"/>
                  </a:lnTo>
                  <a:lnTo>
                    <a:pt x="1440656" y="9049"/>
                  </a:lnTo>
                  <a:lnTo>
                    <a:pt x="1440656" y="9049"/>
                  </a:lnTo>
                  <a:lnTo>
                    <a:pt x="1440656" y="9049"/>
                  </a:lnTo>
                  <a:close/>
                  <a:moveTo>
                    <a:pt x="368141" y="9049"/>
                  </a:moveTo>
                  <a:cubicBezTo>
                    <a:pt x="356711" y="16669"/>
                    <a:pt x="343376" y="20479"/>
                    <a:pt x="339566" y="53816"/>
                  </a:cubicBezTo>
                  <a:cubicBezTo>
                    <a:pt x="358616" y="61436"/>
                    <a:pt x="368141" y="57626"/>
                    <a:pt x="376714" y="78581"/>
                  </a:cubicBezTo>
                  <a:cubicBezTo>
                    <a:pt x="382429" y="86201"/>
                    <a:pt x="382429" y="93821"/>
                    <a:pt x="382429" y="109061"/>
                  </a:cubicBezTo>
                  <a:lnTo>
                    <a:pt x="376714" y="109061"/>
                  </a:lnTo>
                  <a:lnTo>
                    <a:pt x="376714" y="114776"/>
                  </a:lnTo>
                  <a:cubicBezTo>
                    <a:pt x="367189" y="110966"/>
                    <a:pt x="361474" y="109061"/>
                    <a:pt x="346234" y="109061"/>
                  </a:cubicBezTo>
                  <a:cubicBezTo>
                    <a:pt x="336709" y="124301"/>
                    <a:pt x="330994" y="128111"/>
                    <a:pt x="327184" y="150971"/>
                  </a:cubicBezTo>
                  <a:cubicBezTo>
                    <a:pt x="334804" y="154781"/>
                    <a:pt x="340519" y="156686"/>
                    <a:pt x="346234" y="162401"/>
                  </a:cubicBezTo>
                  <a:cubicBezTo>
                    <a:pt x="385286" y="154781"/>
                    <a:pt x="421481" y="141446"/>
                    <a:pt x="464344" y="131921"/>
                  </a:cubicBezTo>
                  <a:cubicBezTo>
                    <a:pt x="475774" y="85249"/>
                    <a:pt x="511016" y="64294"/>
                    <a:pt x="526256" y="26194"/>
                  </a:cubicBezTo>
                  <a:cubicBezTo>
                    <a:pt x="530066" y="18574"/>
                    <a:pt x="530066" y="10954"/>
                    <a:pt x="528161" y="7144"/>
                  </a:cubicBezTo>
                  <a:lnTo>
                    <a:pt x="368141" y="9049"/>
                  </a:lnTo>
                  <a:lnTo>
                    <a:pt x="368141" y="9049"/>
                  </a:lnTo>
                  <a:lnTo>
                    <a:pt x="368141" y="9049"/>
                  </a:lnTo>
                  <a:lnTo>
                    <a:pt x="368141" y="9049"/>
                  </a:lnTo>
                  <a:close/>
                  <a:moveTo>
                    <a:pt x="7144" y="9049"/>
                  </a:moveTo>
                  <a:cubicBezTo>
                    <a:pt x="10954" y="69056"/>
                    <a:pt x="16669" y="128111"/>
                    <a:pt x="16669" y="140494"/>
                  </a:cubicBezTo>
                  <a:cubicBezTo>
                    <a:pt x="28099" y="144304"/>
                    <a:pt x="35719" y="146209"/>
                    <a:pt x="53816" y="146209"/>
                  </a:cubicBezTo>
                  <a:cubicBezTo>
                    <a:pt x="57626" y="150019"/>
                    <a:pt x="53816" y="155734"/>
                    <a:pt x="65246" y="151924"/>
                  </a:cubicBezTo>
                  <a:lnTo>
                    <a:pt x="65246" y="148114"/>
                  </a:lnTo>
                  <a:cubicBezTo>
                    <a:pt x="91916" y="138589"/>
                    <a:pt x="91916" y="127159"/>
                    <a:pt x="90011" y="91916"/>
                  </a:cubicBezTo>
                  <a:cubicBezTo>
                    <a:pt x="91916" y="86201"/>
                    <a:pt x="86201" y="41434"/>
                    <a:pt x="82391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7333774" y="216694"/>
                  </a:moveTo>
                  <a:cubicBezTo>
                    <a:pt x="7360444" y="193834"/>
                    <a:pt x="7372826" y="150971"/>
                    <a:pt x="7360444" y="116681"/>
                  </a:cubicBezTo>
                  <a:cubicBezTo>
                    <a:pt x="7319487" y="124301"/>
                    <a:pt x="7333774" y="150971"/>
                    <a:pt x="7309962" y="172879"/>
                  </a:cubicBezTo>
                  <a:cubicBezTo>
                    <a:pt x="7302342" y="178594"/>
                    <a:pt x="7281387" y="182404"/>
                    <a:pt x="7272814" y="184309"/>
                  </a:cubicBezTo>
                  <a:cubicBezTo>
                    <a:pt x="7269004" y="193834"/>
                    <a:pt x="7267099" y="205264"/>
                    <a:pt x="7263289" y="216694"/>
                  </a:cubicBezTo>
                  <a:lnTo>
                    <a:pt x="7333774" y="216694"/>
                  </a:lnTo>
                  <a:lnTo>
                    <a:pt x="7333774" y="216694"/>
                  </a:lnTo>
                  <a:lnTo>
                    <a:pt x="7333774" y="216694"/>
                  </a:lnTo>
                  <a:lnTo>
                    <a:pt x="7333774" y="216694"/>
                  </a:lnTo>
                  <a:close/>
                  <a:moveTo>
                    <a:pt x="3860006" y="216694"/>
                  </a:moveTo>
                  <a:cubicBezTo>
                    <a:pt x="3858101" y="209074"/>
                    <a:pt x="3854291" y="199549"/>
                    <a:pt x="3848576" y="191929"/>
                  </a:cubicBezTo>
                  <a:cubicBezTo>
                    <a:pt x="3820001" y="191929"/>
                    <a:pt x="3811429" y="195739"/>
                    <a:pt x="3798094" y="210979"/>
                  </a:cubicBezTo>
                  <a:cubicBezTo>
                    <a:pt x="3796189" y="212884"/>
                    <a:pt x="3794284" y="214789"/>
                    <a:pt x="3792379" y="218599"/>
                  </a:cubicBezTo>
                  <a:lnTo>
                    <a:pt x="3860006" y="216694"/>
                  </a:lnTo>
                  <a:lnTo>
                    <a:pt x="3860006" y="216694"/>
                  </a:lnTo>
                  <a:lnTo>
                    <a:pt x="3860006" y="216694"/>
                  </a:lnTo>
                  <a:lnTo>
                    <a:pt x="3860006" y="216694"/>
                  </a:lnTo>
                  <a:close/>
                  <a:moveTo>
                    <a:pt x="2259806" y="216694"/>
                  </a:moveTo>
                  <a:cubicBezTo>
                    <a:pt x="2257901" y="209074"/>
                    <a:pt x="2255996" y="201454"/>
                    <a:pt x="2250281" y="191929"/>
                  </a:cubicBezTo>
                  <a:lnTo>
                    <a:pt x="2213134" y="191929"/>
                  </a:lnTo>
                  <a:cubicBezTo>
                    <a:pt x="2205514" y="203359"/>
                    <a:pt x="2199799" y="209074"/>
                    <a:pt x="2194084" y="218599"/>
                  </a:cubicBezTo>
                  <a:lnTo>
                    <a:pt x="2259806" y="216694"/>
                  </a:lnTo>
                  <a:lnTo>
                    <a:pt x="2259806" y="216694"/>
                  </a:lnTo>
                  <a:lnTo>
                    <a:pt x="2259806" y="216694"/>
                  </a:lnTo>
                  <a:lnTo>
                    <a:pt x="2259806" y="216694"/>
                  </a:lnTo>
                  <a:close/>
                  <a:moveTo>
                    <a:pt x="1158716" y="178594"/>
                  </a:moveTo>
                  <a:cubicBezTo>
                    <a:pt x="1213009" y="176689"/>
                    <a:pt x="1253014" y="157639"/>
                    <a:pt x="1295876" y="142399"/>
                  </a:cubicBezTo>
                  <a:lnTo>
                    <a:pt x="1314926" y="74771"/>
                  </a:lnTo>
                  <a:cubicBezTo>
                    <a:pt x="1266349" y="53816"/>
                    <a:pt x="1228249" y="44291"/>
                    <a:pt x="1172051" y="55721"/>
                  </a:cubicBezTo>
                  <a:cubicBezTo>
                    <a:pt x="1154906" y="90011"/>
                    <a:pt x="1153001" y="137636"/>
                    <a:pt x="1158716" y="178594"/>
                  </a:cubicBezTo>
                  <a:lnTo>
                    <a:pt x="1158716" y="178594"/>
                  </a:lnTo>
                  <a:lnTo>
                    <a:pt x="1158716" y="178594"/>
                  </a:lnTo>
                  <a:lnTo>
                    <a:pt x="1158716" y="178594"/>
                  </a:lnTo>
                  <a:close/>
                  <a:moveTo>
                    <a:pt x="3231356" y="10954"/>
                  </a:moveTo>
                  <a:lnTo>
                    <a:pt x="3200876" y="10954"/>
                  </a:lnTo>
                  <a:cubicBezTo>
                    <a:pt x="3189446" y="30004"/>
                    <a:pt x="3183731" y="37624"/>
                    <a:pt x="3181826" y="72866"/>
                  </a:cubicBezTo>
                  <a:cubicBezTo>
                    <a:pt x="3198971" y="84296"/>
                    <a:pt x="3198971" y="91916"/>
                    <a:pt x="3224689" y="97631"/>
                  </a:cubicBezTo>
                  <a:cubicBezTo>
                    <a:pt x="3238024" y="76676"/>
                    <a:pt x="3247549" y="72866"/>
                    <a:pt x="3249454" y="35719"/>
                  </a:cubicBezTo>
                  <a:cubicBezTo>
                    <a:pt x="3241834" y="28099"/>
                    <a:pt x="3237071" y="22384"/>
                    <a:pt x="3231356" y="10954"/>
                  </a:cubicBezTo>
                  <a:lnTo>
                    <a:pt x="3231356" y="10954"/>
                  </a:lnTo>
                  <a:lnTo>
                    <a:pt x="3231356" y="10954"/>
                  </a:lnTo>
                  <a:lnTo>
                    <a:pt x="3231356" y="1095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742D3D30-8EED-4D1D-97E3-76E49C03B6AC}"/>
                </a:ext>
              </a:extLst>
            </p:cNvPr>
            <p:cNvSpPr/>
            <p:nvPr/>
          </p:nvSpPr>
          <p:spPr>
            <a:xfrm>
              <a:off x="-740" y="5353487"/>
              <a:ext cx="7286625" cy="219075"/>
            </a:xfrm>
            <a:custGeom>
              <a:avLst/>
              <a:gdLst>
                <a:gd name="connsiteX0" fmla="*/ 7226405 w 7286625"/>
                <a:gd name="connsiteY0" fmla="*/ 9049 h 219075"/>
                <a:gd name="connsiteX1" fmla="*/ 7220691 w 7286625"/>
                <a:gd name="connsiteY1" fmla="*/ 50959 h 219075"/>
                <a:gd name="connsiteX2" fmla="*/ 7145443 w 7286625"/>
                <a:gd name="connsiteY2" fmla="*/ 143351 h 219075"/>
                <a:gd name="connsiteX3" fmla="*/ 7042573 w 7286625"/>
                <a:gd name="connsiteY3" fmla="*/ 216694 h 219075"/>
                <a:gd name="connsiteX4" fmla="*/ 7123535 w 7286625"/>
                <a:gd name="connsiteY4" fmla="*/ 216694 h 219075"/>
                <a:gd name="connsiteX5" fmla="*/ 7279746 w 7286625"/>
                <a:gd name="connsiteY5" fmla="*/ 64294 h 219075"/>
                <a:gd name="connsiteX6" fmla="*/ 7254980 w 7286625"/>
                <a:gd name="connsiteY6" fmla="*/ 64294 h 219075"/>
                <a:gd name="connsiteX7" fmla="*/ 7239741 w 7286625"/>
                <a:gd name="connsiteY7" fmla="*/ 10001 h 219075"/>
                <a:gd name="connsiteX8" fmla="*/ 7226405 w 7286625"/>
                <a:gd name="connsiteY8" fmla="*/ 9049 h 219075"/>
                <a:gd name="connsiteX9" fmla="*/ 7226405 w 7286625"/>
                <a:gd name="connsiteY9" fmla="*/ 9049 h 219075"/>
                <a:gd name="connsiteX10" fmla="*/ 7226405 w 7286625"/>
                <a:gd name="connsiteY10" fmla="*/ 9049 h 219075"/>
                <a:gd name="connsiteX11" fmla="*/ 7226405 w 7286625"/>
                <a:gd name="connsiteY11" fmla="*/ 9049 h 219075"/>
                <a:gd name="connsiteX12" fmla="*/ 4720378 w 7286625"/>
                <a:gd name="connsiteY12" fmla="*/ 9049 h 219075"/>
                <a:gd name="connsiteX13" fmla="*/ 4718473 w 7286625"/>
                <a:gd name="connsiteY13" fmla="*/ 12859 h 219075"/>
                <a:gd name="connsiteX14" fmla="*/ 4729903 w 7286625"/>
                <a:gd name="connsiteY14" fmla="*/ 69056 h 219075"/>
                <a:gd name="connsiteX15" fmla="*/ 4699423 w 7286625"/>
                <a:gd name="connsiteY15" fmla="*/ 110966 h 219075"/>
                <a:gd name="connsiteX16" fmla="*/ 4724188 w 7286625"/>
                <a:gd name="connsiteY16" fmla="*/ 186214 h 219075"/>
                <a:gd name="connsiteX17" fmla="*/ 4703233 w 7286625"/>
                <a:gd name="connsiteY17" fmla="*/ 214789 h 219075"/>
                <a:gd name="connsiteX18" fmla="*/ 4960408 w 7286625"/>
                <a:gd name="connsiteY18" fmla="*/ 214789 h 219075"/>
                <a:gd name="connsiteX19" fmla="*/ 4964218 w 7286625"/>
                <a:gd name="connsiteY19" fmla="*/ 7144 h 219075"/>
                <a:gd name="connsiteX20" fmla="*/ 4720378 w 7286625"/>
                <a:gd name="connsiteY20" fmla="*/ 9049 h 219075"/>
                <a:gd name="connsiteX21" fmla="*/ 4720378 w 7286625"/>
                <a:gd name="connsiteY21" fmla="*/ 9049 h 219075"/>
                <a:gd name="connsiteX22" fmla="*/ 4720378 w 7286625"/>
                <a:gd name="connsiteY22" fmla="*/ 9049 h 219075"/>
                <a:gd name="connsiteX23" fmla="*/ 4720378 w 7286625"/>
                <a:gd name="connsiteY23" fmla="*/ 9049 h 219075"/>
                <a:gd name="connsiteX24" fmla="*/ 2597256 w 7286625"/>
                <a:gd name="connsiteY24" fmla="*/ 9049 h 219075"/>
                <a:gd name="connsiteX25" fmla="*/ 2640118 w 7286625"/>
                <a:gd name="connsiteY25" fmla="*/ 82391 h 219075"/>
                <a:gd name="connsiteX26" fmla="*/ 2621068 w 7286625"/>
                <a:gd name="connsiteY26" fmla="*/ 188119 h 219075"/>
                <a:gd name="connsiteX27" fmla="*/ 2665835 w 7286625"/>
                <a:gd name="connsiteY27" fmla="*/ 193834 h 219075"/>
                <a:gd name="connsiteX28" fmla="*/ 2741083 w 7286625"/>
                <a:gd name="connsiteY28" fmla="*/ 151924 h 219075"/>
                <a:gd name="connsiteX29" fmla="*/ 2741083 w 7286625"/>
                <a:gd name="connsiteY29" fmla="*/ 22384 h 219075"/>
                <a:gd name="connsiteX30" fmla="*/ 2727748 w 7286625"/>
                <a:gd name="connsiteY30" fmla="*/ 10954 h 219075"/>
                <a:gd name="connsiteX31" fmla="*/ 2598208 w 7286625"/>
                <a:gd name="connsiteY31" fmla="*/ 10954 h 219075"/>
                <a:gd name="connsiteX32" fmla="*/ 2598208 w 7286625"/>
                <a:gd name="connsiteY32" fmla="*/ 9049 h 219075"/>
                <a:gd name="connsiteX33" fmla="*/ 2597256 w 7286625"/>
                <a:gd name="connsiteY33" fmla="*/ 9049 h 219075"/>
                <a:gd name="connsiteX34" fmla="*/ 2597256 w 7286625"/>
                <a:gd name="connsiteY34" fmla="*/ 9049 h 219075"/>
                <a:gd name="connsiteX35" fmla="*/ 2516293 w 7286625"/>
                <a:gd name="connsiteY35" fmla="*/ 9049 h 219075"/>
                <a:gd name="connsiteX36" fmla="*/ 2477240 w 7286625"/>
                <a:gd name="connsiteY36" fmla="*/ 205264 h 219075"/>
                <a:gd name="connsiteX37" fmla="*/ 2502006 w 7286625"/>
                <a:gd name="connsiteY37" fmla="*/ 216694 h 219075"/>
                <a:gd name="connsiteX38" fmla="*/ 2539153 w 7286625"/>
                <a:gd name="connsiteY38" fmla="*/ 216694 h 219075"/>
                <a:gd name="connsiteX39" fmla="*/ 2614400 w 7286625"/>
                <a:gd name="connsiteY39" fmla="*/ 50959 h 219075"/>
                <a:gd name="connsiteX40" fmla="*/ 2542963 w 7286625"/>
                <a:gd name="connsiteY40" fmla="*/ 9049 h 219075"/>
                <a:gd name="connsiteX41" fmla="*/ 2516293 w 7286625"/>
                <a:gd name="connsiteY41" fmla="*/ 9049 h 219075"/>
                <a:gd name="connsiteX42" fmla="*/ 2516293 w 7286625"/>
                <a:gd name="connsiteY42" fmla="*/ 9049 h 219075"/>
                <a:gd name="connsiteX43" fmla="*/ 2516293 w 7286625"/>
                <a:gd name="connsiteY43" fmla="*/ 9049 h 219075"/>
                <a:gd name="connsiteX44" fmla="*/ 2516293 w 7286625"/>
                <a:gd name="connsiteY44" fmla="*/ 9049 h 219075"/>
                <a:gd name="connsiteX45" fmla="*/ 2421043 w 7286625"/>
                <a:gd name="connsiteY45" fmla="*/ 9049 h 219075"/>
                <a:gd name="connsiteX46" fmla="*/ 2398183 w 7286625"/>
                <a:gd name="connsiteY46" fmla="*/ 63341 h 219075"/>
                <a:gd name="connsiteX47" fmla="*/ 2361035 w 7286625"/>
                <a:gd name="connsiteY47" fmla="*/ 82391 h 219075"/>
                <a:gd name="connsiteX48" fmla="*/ 2361035 w 7286625"/>
                <a:gd name="connsiteY48" fmla="*/ 107156 h 219075"/>
                <a:gd name="connsiteX49" fmla="*/ 2422948 w 7286625"/>
                <a:gd name="connsiteY49" fmla="*/ 149066 h 219075"/>
                <a:gd name="connsiteX50" fmla="*/ 2460096 w 7286625"/>
                <a:gd name="connsiteY50" fmla="*/ 8096 h 219075"/>
                <a:gd name="connsiteX51" fmla="*/ 2421043 w 7286625"/>
                <a:gd name="connsiteY51" fmla="*/ 8096 h 219075"/>
                <a:gd name="connsiteX52" fmla="*/ 2421043 w 7286625"/>
                <a:gd name="connsiteY52" fmla="*/ 9049 h 219075"/>
                <a:gd name="connsiteX53" fmla="*/ 2421043 w 7286625"/>
                <a:gd name="connsiteY53" fmla="*/ 9049 h 219075"/>
                <a:gd name="connsiteX54" fmla="*/ 2421043 w 7286625"/>
                <a:gd name="connsiteY54" fmla="*/ 9049 h 219075"/>
                <a:gd name="connsiteX55" fmla="*/ 1530455 w 7286625"/>
                <a:gd name="connsiteY55" fmla="*/ 9049 h 219075"/>
                <a:gd name="connsiteX56" fmla="*/ 1528550 w 7286625"/>
                <a:gd name="connsiteY56" fmla="*/ 12859 h 219075"/>
                <a:gd name="connsiteX57" fmla="*/ 1491403 w 7286625"/>
                <a:gd name="connsiteY57" fmla="*/ 37624 h 219075"/>
                <a:gd name="connsiteX58" fmla="*/ 1485688 w 7286625"/>
                <a:gd name="connsiteY58" fmla="*/ 135731 h 219075"/>
                <a:gd name="connsiteX59" fmla="*/ 1442825 w 7286625"/>
                <a:gd name="connsiteY59" fmla="*/ 191929 h 219075"/>
                <a:gd name="connsiteX60" fmla="*/ 1444730 w 7286625"/>
                <a:gd name="connsiteY60" fmla="*/ 214789 h 219075"/>
                <a:gd name="connsiteX61" fmla="*/ 1732385 w 7286625"/>
                <a:gd name="connsiteY61" fmla="*/ 214789 h 219075"/>
                <a:gd name="connsiteX62" fmla="*/ 1566650 w 7286625"/>
                <a:gd name="connsiteY62" fmla="*/ 99536 h 219075"/>
                <a:gd name="connsiteX63" fmla="*/ 1547600 w 7286625"/>
                <a:gd name="connsiteY63" fmla="*/ 18574 h 219075"/>
                <a:gd name="connsiteX64" fmla="*/ 1549505 w 7286625"/>
                <a:gd name="connsiteY64" fmla="*/ 9049 h 219075"/>
                <a:gd name="connsiteX65" fmla="*/ 1530455 w 7286625"/>
                <a:gd name="connsiteY65" fmla="*/ 9049 h 219075"/>
                <a:gd name="connsiteX66" fmla="*/ 1530455 w 7286625"/>
                <a:gd name="connsiteY66" fmla="*/ 9049 h 219075"/>
                <a:gd name="connsiteX67" fmla="*/ 1530455 w 7286625"/>
                <a:gd name="connsiteY67" fmla="*/ 9049 h 219075"/>
                <a:gd name="connsiteX68" fmla="*/ 1530455 w 7286625"/>
                <a:gd name="connsiteY68" fmla="*/ 9049 h 219075"/>
                <a:gd name="connsiteX69" fmla="*/ 1120880 w 7286625"/>
                <a:gd name="connsiteY69" fmla="*/ 9049 h 219075"/>
                <a:gd name="connsiteX70" fmla="*/ 1130405 w 7286625"/>
                <a:gd name="connsiteY70" fmla="*/ 31909 h 219075"/>
                <a:gd name="connsiteX71" fmla="*/ 1149455 w 7286625"/>
                <a:gd name="connsiteY71" fmla="*/ 37624 h 219075"/>
                <a:gd name="connsiteX72" fmla="*/ 1138025 w 7286625"/>
                <a:gd name="connsiteY72" fmla="*/ 68104 h 219075"/>
                <a:gd name="connsiteX73" fmla="*/ 1143740 w 7286625"/>
                <a:gd name="connsiteY73" fmla="*/ 143351 h 219075"/>
                <a:gd name="connsiteX74" fmla="*/ 1186603 w 7286625"/>
                <a:gd name="connsiteY74" fmla="*/ 168116 h 219075"/>
                <a:gd name="connsiteX75" fmla="*/ 1186603 w 7286625"/>
                <a:gd name="connsiteY75" fmla="*/ 160496 h 219075"/>
                <a:gd name="connsiteX76" fmla="*/ 1211368 w 7286625"/>
                <a:gd name="connsiteY76" fmla="*/ 104299 h 219075"/>
                <a:gd name="connsiteX77" fmla="*/ 1192318 w 7286625"/>
                <a:gd name="connsiteY77" fmla="*/ 8096 h 219075"/>
                <a:gd name="connsiteX78" fmla="*/ 1120880 w 7286625"/>
                <a:gd name="connsiteY78" fmla="*/ 8096 h 219075"/>
                <a:gd name="connsiteX79" fmla="*/ 1120880 w 7286625"/>
                <a:gd name="connsiteY79" fmla="*/ 9049 h 219075"/>
                <a:gd name="connsiteX80" fmla="*/ 1120880 w 7286625"/>
                <a:gd name="connsiteY80" fmla="*/ 9049 h 219075"/>
                <a:gd name="connsiteX81" fmla="*/ 1120880 w 7286625"/>
                <a:gd name="connsiteY81" fmla="*/ 9049 h 219075"/>
                <a:gd name="connsiteX82" fmla="*/ 447463 w 7286625"/>
                <a:gd name="connsiteY82" fmla="*/ 9049 h 219075"/>
                <a:gd name="connsiteX83" fmla="*/ 447463 w 7286625"/>
                <a:gd name="connsiteY83" fmla="*/ 12859 h 219075"/>
                <a:gd name="connsiteX84" fmla="*/ 441748 w 7286625"/>
                <a:gd name="connsiteY84" fmla="*/ 12859 h 219075"/>
                <a:gd name="connsiteX85" fmla="*/ 441748 w 7286625"/>
                <a:gd name="connsiteY85" fmla="*/ 18574 h 219075"/>
                <a:gd name="connsiteX86" fmla="*/ 430318 w 7286625"/>
                <a:gd name="connsiteY86" fmla="*/ 12859 h 219075"/>
                <a:gd name="connsiteX87" fmla="*/ 428413 w 7286625"/>
                <a:gd name="connsiteY87" fmla="*/ 9049 h 219075"/>
                <a:gd name="connsiteX88" fmla="*/ 173143 w 7286625"/>
                <a:gd name="connsiteY88" fmla="*/ 9049 h 219075"/>
                <a:gd name="connsiteX89" fmla="*/ 163618 w 7286625"/>
                <a:gd name="connsiteY89" fmla="*/ 12859 h 219075"/>
                <a:gd name="connsiteX90" fmla="*/ 159808 w 7286625"/>
                <a:gd name="connsiteY90" fmla="*/ 9049 h 219075"/>
                <a:gd name="connsiteX91" fmla="*/ 101705 w 7286625"/>
                <a:gd name="connsiteY91" fmla="*/ 9049 h 219075"/>
                <a:gd name="connsiteX92" fmla="*/ 94085 w 7286625"/>
                <a:gd name="connsiteY92" fmla="*/ 26194 h 219075"/>
                <a:gd name="connsiteX93" fmla="*/ 81703 w 7286625"/>
                <a:gd name="connsiteY93" fmla="*/ 26194 h 219075"/>
                <a:gd name="connsiteX94" fmla="*/ 81703 w 7286625"/>
                <a:gd name="connsiteY94" fmla="*/ 9049 h 219075"/>
                <a:gd name="connsiteX95" fmla="*/ 12170 w 7286625"/>
                <a:gd name="connsiteY95" fmla="*/ 9049 h 219075"/>
                <a:gd name="connsiteX96" fmla="*/ 14075 w 7286625"/>
                <a:gd name="connsiteY96" fmla="*/ 82391 h 219075"/>
                <a:gd name="connsiteX97" fmla="*/ 10265 w 7286625"/>
                <a:gd name="connsiteY97" fmla="*/ 217646 h 219075"/>
                <a:gd name="connsiteX98" fmla="*/ 87418 w 7286625"/>
                <a:gd name="connsiteY98" fmla="*/ 217646 h 219075"/>
                <a:gd name="connsiteX99" fmla="*/ 81703 w 7286625"/>
                <a:gd name="connsiteY99" fmla="*/ 189071 h 219075"/>
                <a:gd name="connsiteX100" fmla="*/ 62653 w 7286625"/>
                <a:gd name="connsiteY100" fmla="*/ 189071 h 219075"/>
                <a:gd name="connsiteX101" fmla="*/ 62653 w 7286625"/>
                <a:gd name="connsiteY101" fmla="*/ 162401 h 219075"/>
                <a:gd name="connsiteX102" fmla="*/ 199813 w 7286625"/>
                <a:gd name="connsiteY102" fmla="*/ 70009 h 219075"/>
                <a:gd name="connsiteX103" fmla="*/ 205528 w 7286625"/>
                <a:gd name="connsiteY103" fmla="*/ 70009 h 219075"/>
                <a:gd name="connsiteX104" fmla="*/ 199813 w 7286625"/>
                <a:gd name="connsiteY104" fmla="*/ 100489 h 219075"/>
                <a:gd name="connsiteX105" fmla="*/ 224578 w 7286625"/>
                <a:gd name="connsiteY105" fmla="*/ 100489 h 219075"/>
                <a:gd name="connsiteX106" fmla="*/ 261725 w 7286625"/>
                <a:gd name="connsiteY106" fmla="*/ 75724 h 219075"/>
                <a:gd name="connsiteX107" fmla="*/ 273155 w 7286625"/>
                <a:gd name="connsiteY107" fmla="*/ 70009 h 219075"/>
                <a:gd name="connsiteX108" fmla="*/ 273155 w 7286625"/>
                <a:gd name="connsiteY108" fmla="*/ 75724 h 219075"/>
                <a:gd name="connsiteX109" fmla="*/ 335068 w 7286625"/>
                <a:gd name="connsiteY109" fmla="*/ 111919 h 219075"/>
                <a:gd name="connsiteX110" fmla="*/ 372215 w 7286625"/>
                <a:gd name="connsiteY110" fmla="*/ 100489 h 219075"/>
                <a:gd name="connsiteX111" fmla="*/ 372215 w 7286625"/>
                <a:gd name="connsiteY111" fmla="*/ 111919 h 219075"/>
                <a:gd name="connsiteX112" fmla="*/ 347450 w 7286625"/>
                <a:gd name="connsiteY112" fmla="*/ 162401 h 219075"/>
                <a:gd name="connsiteX113" fmla="*/ 377930 w 7286625"/>
                <a:gd name="connsiteY113" fmla="*/ 168116 h 219075"/>
                <a:gd name="connsiteX114" fmla="*/ 389360 w 7286625"/>
                <a:gd name="connsiteY114" fmla="*/ 156686 h 219075"/>
                <a:gd name="connsiteX115" fmla="*/ 389360 w 7286625"/>
                <a:gd name="connsiteY115" fmla="*/ 162401 h 219075"/>
                <a:gd name="connsiteX116" fmla="*/ 383645 w 7286625"/>
                <a:gd name="connsiteY116" fmla="*/ 198596 h 219075"/>
                <a:gd name="connsiteX117" fmla="*/ 368405 w 7286625"/>
                <a:gd name="connsiteY117" fmla="*/ 215741 h 219075"/>
                <a:gd name="connsiteX118" fmla="*/ 528425 w 7286625"/>
                <a:gd name="connsiteY118" fmla="*/ 215741 h 219075"/>
                <a:gd name="connsiteX119" fmla="*/ 526520 w 7286625"/>
                <a:gd name="connsiteY119" fmla="*/ 181451 h 219075"/>
                <a:gd name="connsiteX120" fmla="*/ 557000 w 7286625"/>
                <a:gd name="connsiteY120" fmla="*/ 113824 h 219075"/>
                <a:gd name="connsiteX121" fmla="*/ 557000 w 7286625"/>
                <a:gd name="connsiteY121" fmla="*/ 108109 h 219075"/>
                <a:gd name="connsiteX122" fmla="*/ 537950 w 7286625"/>
                <a:gd name="connsiteY122" fmla="*/ 108109 h 219075"/>
                <a:gd name="connsiteX123" fmla="*/ 532235 w 7286625"/>
                <a:gd name="connsiteY123" fmla="*/ 96679 h 219075"/>
                <a:gd name="connsiteX124" fmla="*/ 562715 w 7286625"/>
                <a:gd name="connsiteY124" fmla="*/ 34766 h 219075"/>
                <a:gd name="connsiteX125" fmla="*/ 599863 w 7286625"/>
                <a:gd name="connsiteY125" fmla="*/ 34766 h 219075"/>
                <a:gd name="connsiteX126" fmla="*/ 618913 w 7286625"/>
                <a:gd name="connsiteY126" fmla="*/ 11906 h 219075"/>
                <a:gd name="connsiteX127" fmla="*/ 447463 w 7286625"/>
                <a:gd name="connsiteY127" fmla="*/ 9049 h 219075"/>
                <a:gd name="connsiteX128" fmla="*/ 447463 w 7286625"/>
                <a:gd name="connsiteY128" fmla="*/ 9049 h 219075"/>
                <a:gd name="connsiteX129" fmla="*/ 447463 w 7286625"/>
                <a:gd name="connsiteY129" fmla="*/ 9049 h 219075"/>
                <a:gd name="connsiteX130" fmla="*/ 447463 w 7286625"/>
                <a:gd name="connsiteY130" fmla="*/ 9049 h 219075"/>
                <a:gd name="connsiteX131" fmla="*/ 4404148 w 7286625"/>
                <a:gd name="connsiteY131" fmla="*/ 215741 h 219075"/>
                <a:gd name="connsiteX132" fmla="*/ 4407958 w 7286625"/>
                <a:gd name="connsiteY132" fmla="*/ 211931 h 219075"/>
                <a:gd name="connsiteX133" fmla="*/ 4483206 w 7286625"/>
                <a:gd name="connsiteY133" fmla="*/ 200501 h 219075"/>
                <a:gd name="connsiteX134" fmla="*/ 4477491 w 7286625"/>
                <a:gd name="connsiteY134" fmla="*/ 108109 h 219075"/>
                <a:gd name="connsiteX135" fmla="*/ 4458441 w 7286625"/>
                <a:gd name="connsiteY135" fmla="*/ 102394 h 219075"/>
                <a:gd name="connsiteX136" fmla="*/ 4340331 w 7286625"/>
                <a:gd name="connsiteY136" fmla="*/ 113824 h 219075"/>
                <a:gd name="connsiteX137" fmla="*/ 4334616 w 7286625"/>
                <a:gd name="connsiteY137" fmla="*/ 144304 h 219075"/>
                <a:gd name="connsiteX138" fmla="*/ 4351760 w 7286625"/>
                <a:gd name="connsiteY138" fmla="*/ 217646 h 219075"/>
                <a:gd name="connsiteX139" fmla="*/ 4404148 w 7286625"/>
                <a:gd name="connsiteY139" fmla="*/ 217646 h 219075"/>
                <a:gd name="connsiteX140" fmla="*/ 4404148 w 7286625"/>
                <a:gd name="connsiteY140" fmla="*/ 215741 h 219075"/>
                <a:gd name="connsiteX141" fmla="*/ 4404148 w 7286625"/>
                <a:gd name="connsiteY141" fmla="*/ 215741 h 219075"/>
                <a:gd name="connsiteX142" fmla="*/ 4404148 w 7286625"/>
                <a:gd name="connsiteY142" fmla="*/ 215741 h 219075"/>
                <a:gd name="connsiteX143" fmla="*/ 1534265 w 7286625"/>
                <a:gd name="connsiteY143" fmla="*/ 169069 h 219075"/>
                <a:gd name="connsiteX144" fmla="*/ 1534265 w 7286625"/>
                <a:gd name="connsiteY144" fmla="*/ 174784 h 219075"/>
                <a:gd name="connsiteX145" fmla="*/ 1539980 w 7286625"/>
                <a:gd name="connsiteY145" fmla="*/ 174784 h 219075"/>
                <a:gd name="connsiteX146" fmla="*/ 1528550 w 7286625"/>
                <a:gd name="connsiteY146" fmla="*/ 180499 h 219075"/>
                <a:gd name="connsiteX147" fmla="*/ 1534265 w 7286625"/>
                <a:gd name="connsiteY147" fmla="*/ 169069 h 219075"/>
                <a:gd name="connsiteX148" fmla="*/ 1534265 w 7286625"/>
                <a:gd name="connsiteY148" fmla="*/ 169069 h 219075"/>
                <a:gd name="connsiteX149" fmla="*/ 1534265 w 7286625"/>
                <a:gd name="connsiteY149" fmla="*/ 169069 h 219075"/>
                <a:gd name="connsiteX150" fmla="*/ 1534265 w 7286625"/>
                <a:gd name="connsiteY150" fmla="*/ 169069 h 219075"/>
                <a:gd name="connsiteX151" fmla="*/ 4513685 w 7286625"/>
                <a:gd name="connsiteY151" fmla="*/ 113824 h 219075"/>
                <a:gd name="connsiteX152" fmla="*/ 4507971 w 7286625"/>
                <a:gd name="connsiteY152" fmla="*/ 189071 h 219075"/>
                <a:gd name="connsiteX153" fmla="*/ 4519401 w 7286625"/>
                <a:gd name="connsiteY153" fmla="*/ 189071 h 219075"/>
                <a:gd name="connsiteX154" fmla="*/ 4513685 w 7286625"/>
                <a:gd name="connsiteY154" fmla="*/ 113824 h 219075"/>
                <a:gd name="connsiteX155" fmla="*/ 4513685 w 7286625"/>
                <a:gd name="connsiteY155" fmla="*/ 113824 h 219075"/>
                <a:gd name="connsiteX156" fmla="*/ 4513685 w 7286625"/>
                <a:gd name="connsiteY156" fmla="*/ 113824 h 219075"/>
                <a:gd name="connsiteX157" fmla="*/ 4513685 w 7286625"/>
                <a:gd name="connsiteY157" fmla="*/ 113824 h 219075"/>
                <a:gd name="connsiteX158" fmla="*/ 4575598 w 7286625"/>
                <a:gd name="connsiteY158" fmla="*/ 88106 h 219075"/>
                <a:gd name="connsiteX159" fmla="*/ 4538451 w 7286625"/>
                <a:gd name="connsiteY159" fmla="*/ 112871 h 219075"/>
                <a:gd name="connsiteX160" fmla="*/ 4544166 w 7286625"/>
                <a:gd name="connsiteY160" fmla="*/ 199549 h 219075"/>
                <a:gd name="connsiteX161" fmla="*/ 4555596 w 7286625"/>
                <a:gd name="connsiteY161" fmla="*/ 199549 h 219075"/>
                <a:gd name="connsiteX162" fmla="*/ 4580360 w 7286625"/>
                <a:gd name="connsiteY162" fmla="*/ 205264 h 219075"/>
                <a:gd name="connsiteX163" fmla="*/ 4580360 w 7286625"/>
                <a:gd name="connsiteY163" fmla="*/ 193834 h 219075"/>
                <a:gd name="connsiteX164" fmla="*/ 4591791 w 7286625"/>
                <a:gd name="connsiteY164" fmla="*/ 101441 h 219075"/>
                <a:gd name="connsiteX165" fmla="*/ 4575598 w 7286625"/>
                <a:gd name="connsiteY165" fmla="*/ 88106 h 219075"/>
                <a:gd name="connsiteX166" fmla="*/ 4575598 w 7286625"/>
                <a:gd name="connsiteY166" fmla="*/ 88106 h 219075"/>
                <a:gd name="connsiteX167" fmla="*/ 4575598 w 7286625"/>
                <a:gd name="connsiteY167" fmla="*/ 88106 h 219075"/>
                <a:gd name="connsiteX168" fmla="*/ 4575598 w 7286625"/>
                <a:gd name="connsiteY168" fmla="*/ 88106 h 219075"/>
                <a:gd name="connsiteX169" fmla="*/ 37888 w 7286625"/>
                <a:gd name="connsiteY169" fmla="*/ 63341 h 219075"/>
                <a:gd name="connsiteX170" fmla="*/ 32173 w 7286625"/>
                <a:gd name="connsiteY170" fmla="*/ 82391 h 219075"/>
                <a:gd name="connsiteX171" fmla="*/ 32173 w 7286625"/>
                <a:gd name="connsiteY171" fmla="*/ 76676 h 219075"/>
                <a:gd name="connsiteX172" fmla="*/ 25505 w 7286625"/>
                <a:gd name="connsiteY172" fmla="*/ 76676 h 219075"/>
                <a:gd name="connsiteX173" fmla="*/ 25505 w 7286625"/>
                <a:gd name="connsiteY173" fmla="*/ 70961 h 219075"/>
                <a:gd name="connsiteX174" fmla="*/ 37888 w 7286625"/>
                <a:gd name="connsiteY174" fmla="*/ 63341 h 219075"/>
                <a:gd name="connsiteX175" fmla="*/ 37888 w 7286625"/>
                <a:gd name="connsiteY175" fmla="*/ 63341 h 219075"/>
                <a:gd name="connsiteX176" fmla="*/ 37888 w 7286625"/>
                <a:gd name="connsiteY176" fmla="*/ 63341 h 219075"/>
                <a:gd name="connsiteX177" fmla="*/ 37888 w 7286625"/>
                <a:gd name="connsiteY177" fmla="*/ 6334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7286625" h="219075">
                  <a:moveTo>
                    <a:pt x="7226405" y="9049"/>
                  </a:moveTo>
                  <a:cubicBezTo>
                    <a:pt x="7224501" y="20479"/>
                    <a:pt x="7226405" y="33814"/>
                    <a:pt x="7220691" y="50959"/>
                  </a:cubicBezTo>
                  <a:cubicBezTo>
                    <a:pt x="7211166" y="75724"/>
                    <a:pt x="7168303" y="128111"/>
                    <a:pt x="7145443" y="143351"/>
                  </a:cubicBezTo>
                  <a:cubicBezTo>
                    <a:pt x="7118773" y="162401"/>
                    <a:pt x="7077816" y="195739"/>
                    <a:pt x="7042573" y="216694"/>
                  </a:cubicBezTo>
                  <a:lnTo>
                    <a:pt x="7123535" y="216694"/>
                  </a:lnTo>
                  <a:cubicBezTo>
                    <a:pt x="7193068" y="182404"/>
                    <a:pt x="7266410" y="130016"/>
                    <a:pt x="7279746" y="64294"/>
                  </a:cubicBezTo>
                  <a:cubicBezTo>
                    <a:pt x="7260696" y="66199"/>
                    <a:pt x="7270221" y="68104"/>
                    <a:pt x="7254980" y="64294"/>
                  </a:cubicBezTo>
                  <a:cubicBezTo>
                    <a:pt x="7241646" y="41434"/>
                    <a:pt x="7241646" y="28099"/>
                    <a:pt x="7239741" y="10001"/>
                  </a:cubicBezTo>
                  <a:lnTo>
                    <a:pt x="7226405" y="9049"/>
                  </a:lnTo>
                  <a:lnTo>
                    <a:pt x="7226405" y="9049"/>
                  </a:lnTo>
                  <a:lnTo>
                    <a:pt x="7226405" y="9049"/>
                  </a:lnTo>
                  <a:lnTo>
                    <a:pt x="7226405" y="9049"/>
                  </a:lnTo>
                  <a:close/>
                  <a:moveTo>
                    <a:pt x="4720378" y="9049"/>
                  </a:moveTo>
                  <a:cubicBezTo>
                    <a:pt x="4720378" y="10954"/>
                    <a:pt x="4718473" y="12859"/>
                    <a:pt x="4718473" y="12859"/>
                  </a:cubicBezTo>
                  <a:lnTo>
                    <a:pt x="4729903" y="69056"/>
                  </a:lnTo>
                  <a:cubicBezTo>
                    <a:pt x="4727998" y="78581"/>
                    <a:pt x="4701328" y="103346"/>
                    <a:pt x="4699423" y="110966"/>
                  </a:cubicBezTo>
                  <a:cubicBezTo>
                    <a:pt x="4691803" y="137636"/>
                    <a:pt x="4720378" y="157639"/>
                    <a:pt x="4724188" y="186214"/>
                  </a:cubicBezTo>
                  <a:cubicBezTo>
                    <a:pt x="4714663" y="193834"/>
                    <a:pt x="4708948" y="205264"/>
                    <a:pt x="4703233" y="214789"/>
                  </a:cubicBezTo>
                  <a:lnTo>
                    <a:pt x="4960408" y="214789"/>
                  </a:lnTo>
                  <a:cubicBezTo>
                    <a:pt x="4913735" y="156686"/>
                    <a:pt x="4933738" y="75724"/>
                    <a:pt x="4964218" y="7144"/>
                  </a:cubicBezTo>
                  <a:lnTo>
                    <a:pt x="4720378" y="9049"/>
                  </a:lnTo>
                  <a:lnTo>
                    <a:pt x="4720378" y="9049"/>
                  </a:lnTo>
                  <a:lnTo>
                    <a:pt x="4720378" y="9049"/>
                  </a:lnTo>
                  <a:lnTo>
                    <a:pt x="4720378" y="9049"/>
                  </a:lnTo>
                  <a:close/>
                  <a:moveTo>
                    <a:pt x="2597256" y="9049"/>
                  </a:moveTo>
                  <a:cubicBezTo>
                    <a:pt x="2620115" y="24289"/>
                    <a:pt x="2638213" y="45244"/>
                    <a:pt x="2640118" y="82391"/>
                  </a:cubicBezTo>
                  <a:cubicBezTo>
                    <a:pt x="2626783" y="99536"/>
                    <a:pt x="2615353" y="172879"/>
                    <a:pt x="2621068" y="188119"/>
                  </a:cubicBezTo>
                  <a:cubicBezTo>
                    <a:pt x="2630593" y="193834"/>
                    <a:pt x="2645833" y="193834"/>
                    <a:pt x="2665835" y="193834"/>
                  </a:cubicBezTo>
                  <a:cubicBezTo>
                    <a:pt x="2696315" y="174784"/>
                    <a:pt x="2725843" y="188119"/>
                    <a:pt x="2741083" y="151924"/>
                  </a:cubicBezTo>
                  <a:cubicBezTo>
                    <a:pt x="2714413" y="117634"/>
                    <a:pt x="2733463" y="57626"/>
                    <a:pt x="2741083" y="22384"/>
                  </a:cubicBezTo>
                  <a:cubicBezTo>
                    <a:pt x="2737273" y="18574"/>
                    <a:pt x="2731558" y="14764"/>
                    <a:pt x="2727748" y="10954"/>
                  </a:cubicBezTo>
                  <a:lnTo>
                    <a:pt x="2598208" y="10954"/>
                  </a:lnTo>
                  <a:lnTo>
                    <a:pt x="2598208" y="9049"/>
                  </a:lnTo>
                  <a:lnTo>
                    <a:pt x="2597256" y="9049"/>
                  </a:lnTo>
                  <a:lnTo>
                    <a:pt x="2597256" y="9049"/>
                  </a:lnTo>
                  <a:close/>
                  <a:moveTo>
                    <a:pt x="2516293" y="9049"/>
                  </a:moveTo>
                  <a:cubicBezTo>
                    <a:pt x="2493433" y="50959"/>
                    <a:pt x="2477240" y="153829"/>
                    <a:pt x="2477240" y="205264"/>
                  </a:cubicBezTo>
                  <a:cubicBezTo>
                    <a:pt x="2488671" y="209074"/>
                    <a:pt x="2494385" y="212884"/>
                    <a:pt x="2502006" y="216694"/>
                  </a:cubicBezTo>
                  <a:lnTo>
                    <a:pt x="2539153" y="216694"/>
                  </a:lnTo>
                  <a:cubicBezTo>
                    <a:pt x="2571538" y="166211"/>
                    <a:pt x="2608685" y="133826"/>
                    <a:pt x="2614400" y="50959"/>
                  </a:cubicBezTo>
                  <a:cubicBezTo>
                    <a:pt x="2593446" y="39529"/>
                    <a:pt x="2563918" y="26194"/>
                    <a:pt x="2542963" y="9049"/>
                  </a:cubicBezTo>
                  <a:lnTo>
                    <a:pt x="2516293" y="9049"/>
                  </a:lnTo>
                  <a:lnTo>
                    <a:pt x="2516293" y="9049"/>
                  </a:lnTo>
                  <a:lnTo>
                    <a:pt x="2516293" y="9049"/>
                  </a:lnTo>
                  <a:lnTo>
                    <a:pt x="2516293" y="9049"/>
                  </a:lnTo>
                  <a:close/>
                  <a:moveTo>
                    <a:pt x="2421043" y="9049"/>
                  </a:moveTo>
                  <a:cubicBezTo>
                    <a:pt x="2415328" y="26194"/>
                    <a:pt x="2409613" y="45244"/>
                    <a:pt x="2398183" y="63341"/>
                  </a:cubicBezTo>
                  <a:cubicBezTo>
                    <a:pt x="2390563" y="72866"/>
                    <a:pt x="2365798" y="72866"/>
                    <a:pt x="2361035" y="82391"/>
                  </a:cubicBezTo>
                  <a:lnTo>
                    <a:pt x="2361035" y="107156"/>
                  </a:lnTo>
                  <a:cubicBezTo>
                    <a:pt x="2383895" y="122396"/>
                    <a:pt x="2391515" y="143351"/>
                    <a:pt x="2422948" y="149066"/>
                  </a:cubicBezTo>
                  <a:cubicBezTo>
                    <a:pt x="2422948" y="126206"/>
                    <a:pt x="2441998" y="56674"/>
                    <a:pt x="2460096" y="8096"/>
                  </a:cubicBezTo>
                  <a:lnTo>
                    <a:pt x="2421043" y="8096"/>
                  </a:lnTo>
                  <a:lnTo>
                    <a:pt x="2421043" y="9049"/>
                  </a:lnTo>
                  <a:lnTo>
                    <a:pt x="2421043" y="9049"/>
                  </a:lnTo>
                  <a:lnTo>
                    <a:pt x="2421043" y="9049"/>
                  </a:lnTo>
                  <a:close/>
                  <a:moveTo>
                    <a:pt x="1530455" y="9049"/>
                  </a:moveTo>
                  <a:cubicBezTo>
                    <a:pt x="1530455" y="10954"/>
                    <a:pt x="1528550" y="12859"/>
                    <a:pt x="1528550" y="12859"/>
                  </a:cubicBezTo>
                  <a:lnTo>
                    <a:pt x="1491403" y="37624"/>
                  </a:lnTo>
                  <a:lnTo>
                    <a:pt x="1485688" y="135731"/>
                  </a:lnTo>
                  <a:cubicBezTo>
                    <a:pt x="1478068" y="154781"/>
                    <a:pt x="1448540" y="170021"/>
                    <a:pt x="1442825" y="191929"/>
                  </a:cubicBezTo>
                  <a:cubicBezTo>
                    <a:pt x="1439015" y="201454"/>
                    <a:pt x="1440920" y="209074"/>
                    <a:pt x="1444730" y="214789"/>
                  </a:cubicBezTo>
                  <a:lnTo>
                    <a:pt x="1732385" y="214789"/>
                  </a:lnTo>
                  <a:cubicBezTo>
                    <a:pt x="1674283" y="182404"/>
                    <a:pt x="1627610" y="128111"/>
                    <a:pt x="1566650" y="99536"/>
                  </a:cubicBezTo>
                  <a:lnTo>
                    <a:pt x="1547600" y="18574"/>
                  </a:lnTo>
                  <a:cubicBezTo>
                    <a:pt x="1547600" y="14764"/>
                    <a:pt x="1549505" y="10954"/>
                    <a:pt x="1549505" y="9049"/>
                  </a:cubicBezTo>
                  <a:lnTo>
                    <a:pt x="1530455" y="9049"/>
                  </a:lnTo>
                  <a:lnTo>
                    <a:pt x="1530455" y="9049"/>
                  </a:lnTo>
                  <a:lnTo>
                    <a:pt x="1530455" y="9049"/>
                  </a:lnTo>
                  <a:lnTo>
                    <a:pt x="1530455" y="9049"/>
                  </a:lnTo>
                  <a:close/>
                  <a:moveTo>
                    <a:pt x="1120880" y="9049"/>
                  </a:moveTo>
                  <a:cubicBezTo>
                    <a:pt x="1122785" y="16669"/>
                    <a:pt x="1126595" y="24289"/>
                    <a:pt x="1130405" y="31909"/>
                  </a:cubicBezTo>
                  <a:lnTo>
                    <a:pt x="1149455" y="37624"/>
                  </a:lnTo>
                  <a:cubicBezTo>
                    <a:pt x="1157075" y="52864"/>
                    <a:pt x="1138025" y="62389"/>
                    <a:pt x="1138025" y="68104"/>
                  </a:cubicBezTo>
                  <a:lnTo>
                    <a:pt x="1143740" y="143351"/>
                  </a:lnTo>
                  <a:lnTo>
                    <a:pt x="1186603" y="168116"/>
                  </a:lnTo>
                  <a:lnTo>
                    <a:pt x="1186603" y="160496"/>
                  </a:lnTo>
                  <a:cubicBezTo>
                    <a:pt x="1207558" y="147161"/>
                    <a:pt x="1211368" y="139541"/>
                    <a:pt x="1211368" y="104299"/>
                  </a:cubicBezTo>
                  <a:cubicBezTo>
                    <a:pt x="1184698" y="87154"/>
                    <a:pt x="1182793" y="48101"/>
                    <a:pt x="1192318" y="8096"/>
                  </a:cubicBezTo>
                  <a:lnTo>
                    <a:pt x="1120880" y="8096"/>
                  </a:lnTo>
                  <a:lnTo>
                    <a:pt x="1120880" y="9049"/>
                  </a:lnTo>
                  <a:lnTo>
                    <a:pt x="1120880" y="9049"/>
                  </a:lnTo>
                  <a:lnTo>
                    <a:pt x="1120880" y="9049"/>
                  </a:lnTo>
                  <a:close/>
                  <a:moveTo>
                    <a:pt x="447463" y="9049"/>
                  </a:moveTo>
                  <a:cubicBezTo>
                    <a:pt x="447463" y="10954"/>
                    <a:pt x="447463" y="12859"/>
                    <a:pt x="447463" y="12859"/>
                  </a:cubicBezTo>
                  <a:lnTo>
                    <a:pt x="441748" y="12859"/>
                  </a:lnTo>
                  <a:lnTo>
                    <a:pt x="441748" y="18574"/>
                  </a:lnTo>
                  <a:cubicBezTo>
                    <a:pt x="430318" y="14764"/>
                    <a:pt x="436033" y="16669"/>
                    <a:pt x="430318" y="12859"/>
                  </a:cubicBezTo>
                  <a:cubicBezTo>
                    <a:pt x="430318" y="10954"/>
                    <a:pt x="428413" y="10954"/>
                    <a:pt x="428413" y="9049"/>
                  </a:cubicBezTo>
                  <a:lnTo>
                    <a:pt x="173143" y="9049"/>
                  </a:lnTo>
                  <a:cubicBezTo>
                    <a:pt x="171238" y="10954"/>
                    <a:pt x="167428" y="12859"/>
                    <a:pt x="163618" y="12859"/>
                  </a:cubicBezTo>
                  <a:cubicBezTo>
                    <a:pt x="161713" y="10954"/>
                    <a:pt x="161713" y="9049"/>
                    <a:pt x="159808" y="9049"/>
                  </a:cubicBezTo>
                  <a:lnTo>
                    <a:pt x="101705" y="9049"/>
                  </a:lnTo>
                  <a:cubicBezTo>
                    <a:pt x="101705" y="12859"/>
                    <a:pt x="99800" y="16669"/>
                    <a:pt x="94085" y="26194"/>
                  </a:cubicBezTo>
                  <a:lnTo>
                    <a:pt x="81703" y="26194"/>
                  </a:lnTo>
                  <a:lnTo>
                    <a:pt x="81703" y="9049"/>
                  </a:lnTo>
                  <a:lnTo>
                    <a:pt x="12170" y="9049"/>
                  </a:lnTo>
                  <a:cubicBezTo>
                    <a:pt x="12170" y="33814"/>
                    <a:pt x="14075" y="59531"/>
                    <a:pt x="14075" y="82391"/>
                  </a:cubicBezTo>
                  <a:cubicBezTo>
                    <a:pt x="4550" y="99536"/>
                    <a:pt x="6455" y="159544"/>
                    <a:pt x="10265" y="217646"/>
                  </a:cubicBezTo>
                  <a:lnTo>
                    <a:pt x="87418" y="217646"/>
                  </a:lnTo>
                  <a:cubicBezTo>
                    <a:pt x="85513" y="204311"/>
                    <a:pt x="83608" y="192881"/>
                    <a:pt x="81703" y="189071"/>
                  </a:cubicBezTo>
                  <a:lnTo>
                    <a:pt x="62653" y="189071"/>
                  </a:lnTo>
                  <a:lnTo>
                    <a:pt x="62653" y="162401"/>
                  </a:lnTo>
                  <a:cubicBezTo>
                    <a:pt x="87418" y="149066"/>
                    <a:pt x="182668" y="58579"/>
                    <a:pt x="199813" y="70009"/>
                  </a:cubicBezTo>
                  <a:lnTo>
                    <a:pt x="205528" y="70009"/>
                  </a:lnTo>
                  <a:cubicBezTo>
                    <a:pt x="201718" y="79534"/>
                    <a:pt x="199813" y="85249"/>
                    <a:pt x="199813" y="100489"/>
                  </a:cubicBezTo>
                  <a:lnTo>
                    <a:pt x="224578" y="100489"/>
                  </a:lnTo>
                  <a:cubicBezTo>
                    <a:pt x="230293" y="75724"/>
                    <a:pt x="232198" y="77629"/>
                    <a:pt x="261725" y="75724"/>
                  </a:cubicBezTo>
                  <a:cubicBezTo>
                    <a:pt x="265535" y="71914"/>
                    <a:pt x="261725" y="66199"/>
                    <a:pt x="273155" y="70009"/>
                  </a:cubicBezTo>
                  <a:lnTo>
                    <a:pt x="273155" y="75724"/>
                  </a:lnTo>
                  <a:cubicBezTo>
                    <a:pt x="312208" y="85249"/>
                    <a:pt x="294110" y="106204"/>
                    <a:pt x="335068" y="111919"/>
                  </a:cubicBezTo>
                  <a:cubicBezTo>
                    <a:pt x="346498" y="100489"/>
                    <a:pt x="348403" y="100489"/>
                    <a:pt x="372215" y="100489"/>
                  </a:cubicBezTo>
                  <a:lnTo>
                    <a:pt x="372215" y="111919"/>
                  </a:lnTo>
                  <a:cubicBezTo>
                    <a:pt x="355070" y="123349"/>
                    <a:pt x="349355" y="130969"/>
                    <a:pt x="347450" y="162401"/>
                  </a:cubicBezTo>
                  <a:cubicBezTo>
                    <a:pt x="356975" y="166211"/>
                    <a:pt x="362690" y="168116"/>
                    <a:pt x="377930" y="168116"/>
                  </a:cubicBezTo>
                  <a:cubicBezTo>
                    <a:pt x="383645" y="160496"/>
                    <a:pt x="383645" y="160496"/>
                    <a:pt x="389360" y="156686"/>
                  </a:cubicBezTo>
                  <a:lnTo>
                    <a:pt x="389360" y="162401"/>
                  </a:lnTo>
                  <a:cubicBezTo>
                    <a:pt x="383645" y="171926"/>
                    <a:pt x="389360" y="187166"/>
                    <a:pt x="383645" y="198596"/>
                  </a:cubicBezTo>
                  <a:cubicBezTo>
                    <a:pt x="379835" y="206216"/>
                    <a:pt x="374120" y="211931"/>
                    <a:pt x="368405" y="215741"/>
                  </a:cubicBezTo>
                  <a:lnTo>
                    <a:pt x="528425" y="215741"/>
                  </a:lnTo>
                  <a:cubicBezTo>
                    <a:pt x="526520" y="204311"/>
                    <a:pt x="520805" y="196691"/>
                    <a:pt x="526520" y="181451"/>
                  </a:cubicBezTo>
                  <a:cubicBezTo>
                    <a:pt x="532235" y="166211"/>
                    <a:pt x="569383" y="125254"/>
                    <a:pt x="557000" y="113824"/>
                  </a:cubicBezTo>
                  <a:lnTo>
                    <a:pt x="557000" y="108109"/>
                  </a:lnTo>
                  <a:cubicBezTo>
                    <a:pt x="539855" y="108109"/>
                    <a:pt x="549380" y="113824"/>
                    <a:pt x="537950" y="108109"/>
                  </a:cubicBezTo>
                  <a:cubicBezTo>
                    <a:pt x="532235" y="102394"/>
                    <a:pt x="536045" y="106204"/>
                    <a:pt x="532235" y="96679"/>
                  </a:cubicBezTo>
                  <a:cubicBezTo>
                    <a:pt x="555095" y="79534"/>
                    <a:pt x="547475" y="60484"/>
                    <a:pt x="562715" y="34766"/>
                  </a:cubicBezTo>
                  <a:cubicBezTo>
                    <a:pt x="577955" y="25241"/>
                    <a:pt x="585575" y="40481"/>
                    <a:pt x="599863" y="34766"/>
                  </a:cubicBezTo>
                  <a:cubicBezTo>
                    <a:pt x="607483" y="30956"/>
                    <a:pt x="613198" y="21431"/>
                    <a:pt x="618913" y="11906"/>
                  </a:cubicBezTo>
                  <a:lnTo>
                    <a:pt x="447463" y="9049"/>
                  </a:lnTo>
                  <a:lnTo>
                    <a:pt x="447463" y="9049"/>
                  </a:lnTo>
                  <a:lnTo>
                    <a:pt x="447463" y="9049"/>
                  </a:lnTo>
                  <a:lnTo>
                    <a:pt x="447463" y="9049"/>
                  </a:lnTo>
                  <a:close/>
                  <a:moveTo>
                    <a:pt x="4404148" y="215741"/>
                  </a:moveTo>
                  <a:cubicBezTo>
                    <a:pt x="4406053" y="213836"/>
                    <a:pt x="4406053" y="213836"/>
                    <a:pt x="4407958" y="211931"/>
                  </a:cubicBezTo>
                  <a:cubicBezTo>
                    <a:pt x="4445106" y="211931"/>
                    <a:pt x="4450821" y="202406"/>
                    <a:pt x="4483206" y="200501"/>
                  </a:cubicBezTo>
                  <a:cubicBezTo>
                    <a:pt x="4483206" y="168116"/>
                    <a:pt x="4481301" y="132874"/>
                    <a:pt x="4477491" y="108109"/>
                  </a:cubicBezTo>
                  <a:lnTo>
                    <a:pt x="4458441" y="102394"/>
                  </a:lnTo>
                  <a:cubicBezTo>
                    <a:pt x="4435581" y="83344"/>
                    <a:pt x="4366048" y="96679"/>
                    <a:pt x="4340331" y="113824"/>
                  </a:cubicBezTo>
                  <a:cubicBezTo>
                    <a:pt x="4334616" y="121444"/>
                    <a:pt x="4334616" y="129064"/>
                    <a:pt x="4334616" y="144304"/>
                  </a:cubicBezTo>
                  <a:cubicBezTo>
                    <a:pt x="4346046" y="161449"/>
                    <a:pt x="4347951" y="189071"/>
                    <a:pt x="4351760" y="217646"/>
                  </a:cubicBezTo>
                  <a:lnTo>
                    <a:pt x="4404148" y="217646"/>
                  </a:lnTo>
                  <a:lnTo>
                    <a:pt x="4404148" y="215741"/>
                  </a:lnTo>
                  <a:lnTo>
                    <a:pt x="4404148" y="215741"/>
                  </a:lnTo>
                  <a:lnTo>
                    <a:pt x="4404148" y="215741"/>
                  </a:lnTo>
                  <a:close/>
                  <a:moveTo>
                    <a:pt x="1534265" y="169069"/>
                  </a:moveTo>
                  <a:lnTo>
                    <a:pt x="1534265" y="174784"/>
                  </a:lnTo>
                  <a:lnTo>
                    <a:pt x="1539980" y="174784"/>
                  </a:lnTo>
                  <a:cubicBezTo>
                    <a:pt x="1551410" y="178594"/>
                    <a:pt x="1528550" y="180499"/>
                    <a:pt x="1528550" y="180499"/>
                  </a:cubicBezTo>
                  <a:cubicBezTo>
                    <a:pt x="1532360" y="169069"/>
                    <a:pt x="1528550" y="174784"/>
                    <a:pt x="1534265" y="169069"/>
                  </a:cubicBezTo>
                  <a:lnTo>
                    <a:pt x="1534265" y="169069"/>
                  </a:lnTo>
                  <a:lnTo>
                    <a:pt x="1534265" y="169069"/>
                  </a:lnTo>
                  <a:lnTo>
                    <a:pt x="1534265" y="169069"/>
                  </a:lnTo>
                  <a:close/>
                  <a:moveTo>
                    <a:pt x="4513685" y="113824"/>
                  </a:moveTo>
                  <a:cubicBezTo>
                    <a:pt x="4504160" y="127159"/>
                    <a:pt x="4506066" y="164306"/>
                    <a:pt x="4507971" y="189071"/>
                  </a:cubicBezTo>
                  <a:lnTo>
                    <a:pt x="4519401" y="189071"/>
                  </a:lnTo>
                  <a:cubicBezTo>
                    <a:pt x="4521306" y="159544"/>
                    <a:pt x="4519401" y="130969"/>
                    <a:pt x="4513685" y="113824"/>
                  </a:cubicBezTo>
                  <a:lnTo>
                    <a:pt x="4513685" y="113824"/>
                  </a:lnTo>
                  <a:lnTo>
                    <a:pt x="4513685" y="113824"/>
                  </a:lnTo>
                  <a:lnTo>
                    <a:pt x="4513685" y="113824"/>
                  </a:lnTo>
                  <a:close/>
                  <a:moveTo>
                    <a:pt x="4575598" y="88106"/>
                  </a:moveTo>
                  <a:cubicBezTo>
                    <a:pt x="4548928" y="91916"/>
                    <a:pt x="4552738" y="99536"/>
                    <a:pt x="4538451" y="112871"/>
                  </a:cubicBezTo>
                  <a:cubicBezTo>
                    <a:pt x="4538451" y="143351"/>
                    <a:pt x="4540356" y="176689"/>
                    <a:pt x="4544166" y="199549"/>
                  </a:cubicBezTo>
                  <a:lnTo>
                    <a:pt x="4555596" y="199549"/>
                  </a:lnTo>
                  <a:cubicBezTo>
                    <a:pt x="4563216" y="205264"/>
                    <a:pt x="4565121" y="203359"/>
                    <a:pt x="4580360" y="205264"/>
                  </a:cubicBezTo>
                  <a:lnTo>
                    <a:pt x="4580360" y="193834"/>
                  </a:lnTo>
                  <a:cubicBezTo>
                    <a:pt x="4593696" y="172879"/>
                    <a:pt x="4593696" y="133826"/>
                    <a:pt x="4591791" y="101441"/>
                  </a:cubicBezTo>
                  <a:cubicBezTo>
                    <a:pt x="4587028" y="95726"/>
                    <a:pt x="4581313" y="93821"/>
                    <a:pt x="4575598" y="88106"/>
                  </a:cubicBezTo>
                  <a:lnTo>
                    <a:pt x="4575598" y="88106"/>
                  </a:lnTo>
                  <a:lnTo>
                    <a:pt x="4575598" y="88106"/>
                  </a:lnTo>
                  <a:lnTo>
                    <a:pt x="4575598" y="88106"/>
                  </a:lnTo>
                  <a:close/>
                  <a:moveTo>
                    <a:pt x="37888" y="63341"/>
                  </a:moveTo>
                  <a:cubicBezTo>
                    <a:pt x="35983" y="76676"/>
                    <a:pt x="35983" y="74771"/>
                    <a:pt x="32173" y="82391"/>
                  </a:cubicBezTo>
                  <a:lnTo>
                    <a:pt x="32173" y="76676"/>
                  </a:lnTo>
                  <a:lnTo>
                    <a:pt x="25505" y="76676"/>
                  </a:lnTo>
                  <a:lnTo>
                    <a:pt x="25505" y="70961"/>
                  </a:lnTo>
                  <a:lnTo>
                    <a:pt x="37888" y="63341"/>
                  </a:lnTo>
                  <a:lnTo>
                    <a:pt x="37888" y="63341"/>
                  </a:lnTo>
                  <a:lnTo>
                    <a:pt x="37888" y="63341"/>
                  </a:lnTo>
                  <a:lnTo>
                    <a:pt x="37888" y="6334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4B0E6A64-FD2D-4448-A295-94A8A44E49AA}"/>
                </a:ext>
              </a:extLst>
            </p:cNvPr>
            <p:cNvSpPr/>
            <p:nvPr/>
          </p:nvSpPr>
          <p:spPr>
            <a:xfrm>
              <a:off x="7144" y="5222042"/>
              <a:ext cx="7239000" cy="152400"/>
            </a:xfrm>
            <a:custGeom>
              <a:avLst/>
              <a:gdLst>
                <a:gd name="connsiteX0" fmla="*/ 5164931 w 7239000"/>
                <a:gd name="connsiteY0" fmla="*/ 11906 h 152400"/>
                <a:gd name="connsiteX1" fmla="*/ 5213509 w 7239000"/>
                <a:gd name="connsiteY1" fmla="*/ 21431 h 152400"/>
                <a:gd name="connsiteX2" fmla="*/ 5219224 w 7239000"/>
                <a:gd name="connsiteY2" fmla="*/ 11906 h 152400"/>
                <a:gd name="connsiteX3" fmla="*/ 5164931 w 7239000"/>
                <a:gd name="connsiteY3" fmla="*/ 11906 h 152400"/>
                <a:gd name="connsiteX4" fmla="*/ 5164931 w 7239000"/>
                <a:gd name="connsiteY4" fmla="*/ 11906 h 152400"/>
                <a:gd name="connsiteX5" fmla="*/ 5164931 w 7239000"/>
                <a:gd name="connsiteY5" fmla="*/ 11906 h 152400"/>
                <a:gd name="connsiteX6" fmla="*/ 5164931 w 7239000"/>
                <a:gd name="connsiteY6" fmla="*/ 11906 h 152400"/>
                <a:gd name="connsiteX7" fmla="*/ 4787741 w 7239000"/>
                <a:gd name="connsiteY7" fmla="*/ 11906 h 152400"/>
                <a:gd name="connsiteX8" fmla="*/ 4746784 w 7239000"/>
                <a:gd name="connsiteY8" fmla="*/ 96679 h 152400"/>
                <a:gd name="connsiteX9" fmla="*/ 4711541 w 7239000"/>
                <a:gd name="connsiteY9" fmla="*/ 141446 h 152400"/>
                <a:gd name="connsiteX10" fmla="*/ 4955381 w 7239000"/>
                <a:gd name="connsiteY10" fmla="*/ 141446 h 152400"/>
                <a:gd name="connsiteX11" fmla="*/ 4990624 w 7239000"/>
                <a:gd name="connsiteY11" fmla="*/ 77629 h 152400"/>
                <a:gd name="connsiteX12" fmla="*/ 5097304 w 7239000"/>
                <a:gd name="connsiteY12" fmla="*/ 11906 h 152400"/>
                <a:gd name="connsiteX13" fmla="*/ 4787741 w 7239000"/>
                <a:gd name="connsiteY13" fmla="*/ 11906 h 152400"/>
                <a:gd name="connsiteX14" fmla="*/ 4787741 w 7239000"/>
                <a:gd name="connsiteY14" fmla="*/ 11906 h 152400"/>
                <a:gd name="connsiteX15" fmla="*/ 4787741 w 7239000"/>
                <a:gd name="connsiteY15" fmla="*/ 11906 h 152400"/>
                <a:gd name="connsiteX16" fmla="*/ 4787741 w 7239000"/>
                <a:gd name="connsiteY16" fmla="*/ 11906 h 152400"/>
                <a:gd name="connsiteX17" fmla="*/ 2427446 w 7239000"/>
                <a:gd name="connsiteY17" fmla="*/ 11906 h 152400"/>
                <a:gd name="connsiteX18" fmla="*/ 2446496 w 7239000"/>
                <a:gd name="connsiteY18" fmla="*/ 96679 h 152400"/>
                <a:gd name="connsiteX19" fmla="*/ 2414111 w 7239000"/>
                <a:gd name="connsiteY19" fmla="*/ 141446 h 152400"/>
                <a:gd name="connsiteX20" fmla="*/ 2453164 w 7239000"/>
                <a:gd name="connsiteY20" fmla="*/ 141446 h 152400"/>
                <a:gd name="connsiteX21" fmla="*/ 2477929 w 7239000"/>
                <a:gd name="connsiteY21" fmla="*/ 89059 h 152400"/>
                <a:gd name="connsiteX22" fmla="*/ 2520791 w 7239000"/>
                <a:gd name="connsiteY22" fmla="*/ 89059 h 152400"/>
                <a:gd name="connsiteX23" fmla="*/ 2590324 w 7239000"/>
                <a:gd name="connsiteY23" fmla="*/ 141446 h 152400"/>
                <a:gd name="connsiteX24" fmla="*/ 2717006 w 7239000"/>
                <a:gd name="connsiteY24" fmla="*/ 141446 h 152400"/>
                <a:gd name="connsiteX25" fmla="*/ 2606516 w 7239000"/>
                <a:gd name="connsiteY25" fmla="*/ 16669 h 152400"/>
                <a:gd name="connsiteX26" fmla="*/ 2606516 w 7239000"/>
                <a:gd name="connsiteY26" fmla="*/ 12859 h 152400"/>
                <a:gd name="connsiteX27" fmla="*/ 2427446 w 7239000"/>
                <a:gd name="connsiteY27" fmla="*/ 12859 h 152400"/>
                <a:gd name="connsiteX28" fmla="*/ 2427446 w 7239000"/>
                <a:gd name="connsiteY28" fmla="*/ 11906 h 152400"/>
                <a:gd name="connsiteX29" fmla="*/ 2427446 w 7239000"/>
                <a:gd name="connsiteY29" fmla="*/ 11906 h 152400"/>
                <a:gd name="connsiteX30" fmla="*/ 2427446 w 7239000"/>
                <a:gd name="connsiteY30" fmla="*/ 11906 h 152400"/>
                <a:gd name="connsiteX31" fmla="*/ 1381601 w 7239000"/>
                <a:gd name="connsiteY31" fmla="*/ 11906 h 152400"/>
                <a:gd name="connsiteX32" fmla="*/ 1451134 w 7239000"/>
                <a:gd name="connsiteY32" fmla="*/ 27146 h 152400"/>
                <a:gd name="connsiteX33" fmla="*/ 1451134 w 7239000"/>
                <a:gd name="connsiteY33" fmla="*/ 51911 h 152400"/>
                <a:gd name="connsiteX34" fmla="*/ 1513046 w 7239000"/>
                <a:gd name="connsiteY34" fmla="*/ 76676 h 152400"/>
                <a:gd name="connsiteX35" fmla="*/ 1524476 w 7239000"/>
                <a:gd name="connsiteY35" fmla="*/ 70961 h 152400"/>
                <a:gd name="connsiteX36" fmla="*/ 1530191 w 7239000"/>
                <a:gd name="connsiteY36" fmla="*/ 70961 h 152400"/>
                <a:gd name="connsiteX37" fmla="*/ 1520666 w 7239000"/>
                <a:gd name="connsiteY37" fmla="*/ 140494 h 152400"/>
                <a:gd name="connsiteX38" fmla="*/ 1539716 w 7239000"/>
                <a:gd name="connsiteY38" fmla="*/ 140494 h 152400"/>
                <a:gd name="connsiteX39" fmla="*/ 1568291 w 7239000"/>
                <a:gd name="connsiteY39" fmla="*/ 21431 h 152400"/>
                <a:gd name="connsiteX40" fmla="*/ 1556861 w 7239000"/>
                <a:gd name="connsiteY40" fmla="*/ 11906 h 152400"/>
                <a:gd name="connsiteX41" fmla="*/ 1381601 w 7239000"/>
                <a:gd name="connsiteY41" fmla="*/ 11906 h 152400"/>
                <a:gd name="connsiteX42" fmla="*/ 1381601 w 7239000"/>
                <a:gd name="connsiteY42" fmla="*/ 11906 h 152400"/>
                <a:gd name="connsiteX43" fmla="*/ 1381601 w 7239000"/>
                <a:gd name="connsiteY43" fmla="*/ 11906 h 152400"/>
                <a:gd name="connsiteX44" fmla="*/ 1381601 w 7239000"/>
                <a:gd name="connsiteY44" fmla="*/ 11906 h 152400"/>
                <a:gd name="connsiteX45" fmla="*/ 1210151 w 7239000"/>
                <a:gd name="connsiteY45" fmla="*/ 11906 h 152400"/>
                <a:gd name="connsiteX46" fmla="*/ 1210151 w 7239000"/>
                <a:gd name="connsiteY46" fmla="*/ 27146 h 152400"/>
                <a:gd name="connsiteX47" fmla="*/ 1167289 w 7239000"/>
                <a:gd name="connsiteY47" fmla="*/ 15716 h 152400"/>
                <a:gd name="connsiteX48" fmla="*/ 1165384 w 7239000"/>
                <a:gd name="connsiteY48" fmla="*/ 11906 h 152400"/>
                <a:gd name="connsiteX49" fmla="*/ 1018699 w 7239000"/>
                <a:gd name="connsiteY49" fmla="*/ 11906 h 152400"/>
                <a:gd name="connsiteX50" fmla="*/ 1024414 w 7239000"/>
                <a:gd name="connsiteY50" fmla="*/ 15716 h 152400"/>
                <a:gd name="connsiteX51" fmla="*/ 1043464 w 7239000"/>
                <a:gd name="connsiteY51" fmla="*/ 57626 h 152400"/>
                <a:gd name="connsiteX52" fmla="*/ 1080611 w 7239000"/>
                <a:gd name="connsiteY52" fmla="*/ 51911 h 152400"/>
                <a:gd name="connsiteX53" fmla="*/ 1099661 w 7239000"/>
                <a:gd name="connsiteY53" fmla="*/ 21431 h 152400"/>
                <a:gd name="connsiteX54" fmla="*/ 1105376 w 7239000"/>
                <a:gd name="connsiteY54" fmla="*/ 21431 h 152400"/>
                <a:gd name="connsiteX55" fmla="*/ 1105376 w 7239000"/>
                <a:gd name="connsiteY55" fmla="*/ 32861 h 152400"/>
                <a:gd name="connsiteX56" fmla="*/ 1093946 w 7239000"/>
                <a:gd name="connsiteY56" fmla="*/ 69056 h 152400"/>
                <a:gd name="connsiteX57" fmla="*/ 1099661 w 7239000"/>
                <a:gd name="connsiteY57" fmla="*/ 69056 h 152400"/>
                <a:gd name="connsiteX58" fmla="*/ 1099661 w 7239000"/>
                <a:gd name="connsiteY58" fmla="*/ 74771 h 152400"/>
                <a:gd name="connsiteX59" fmla="*/ 1155859 w 7239000"/>
                <a:gd name="connsiteY59" fmla="*/ 80486 h 152400"/>
                <a:gd name="connsiteX60" fmla="*/ 1155859 w 7239000"/>
                <a:gd name="connsiteY60" fmla="*/ 91916 h 152400"/>
                <a:gd name="connsiteX61" fmla="*/ 1105376 w 7239000"/>
                <a:gd name="connsiteY61" fmla="*/ 97631 h 152400"/>
                <a:gd name="connsiteX62" fmla="*/ 1114901 w 7239000"/>
                <a:gd name="connsiteY62" fmla="*/ 135731 h 152400"/>
                <a:gd name="connsiteX63" fmla="*/ 1186339 w 7239000"/>
                <a:gd name="connsiteY63" fmla="*/ 135731 h 152400"/>
                <a:gd name="connsiteX64" fmla="*/ 1267301 w 7239000"/>
                <a:gd name="connsiteY64" fmla="*/ 16669 h 152400"/>
                <a:gd name="connsiteX65" fmla="*/ 1304449 w 7239000"/>
                <a:gd name="connsiteY65" fmla="*/ 7144 h 152400"/>
                <a:gd name="connsiteX66" fmla="*/ 1210151 w 7239000"/>
                <a:gd name="connsiteY66" fmla="*/ 11906 h 152400"/>
                <a:gd name="connsiteX67" fmla="*/ 1210151 w 7239000"/>
                <a:gd name="connsiteY67" fmla="*/ 11906 h 152400"/>
                <a:gd name="connsiteX68" fmla="*/ 1210151 w 7239000"/>
                <a:gd name="connsiteY68" fmla="*/ 11906 h 152400"/>
                <a:gd name="connsiteX69" fmla="*/ 1210151 w 7239000"/>
                <a:gd name="connsiteY69" fmla="*/ 11906 h 152400"/>
                <a:gd name="connsiteX70" fmla="*/ 669131 w 7239000"/>
                <a:gd name="connsiteY70" fmla="*/ 11906 h 152400"/>
                <a:gd name="connsiteX71" fmla="*/ 671036 w 7239000"/>
                <a:gd name="connsiteY71" fmla="*/ 21431 h 152400"/>
                <a:gd name="connsiteX72" fmla="*/ 659606 w 7239000"/>
                <a:gd name="connsiteY72" fmla="*/ 21431 h 152400"/>
                <a:gd name="connsiteX73" fmla="*/ 659606 w 7239000"/>
                <a:gd name="connsiteY73" fmla="*/ 15716 h 152400"/>
                <a:gd name="connsiteX74" fmla="*/ 653891 w 7239000"/>
                <a:gd name="connsiteY74" fmla="*/ 15716 h 152400"/>
                <a:gd name="connsiteX75" fmla="*/ 655796 w 7239000"/>
                <a:gd name="connsiteY75" fmla="*/ 11906 h 152400"/>
                <a:gd name="connsiteX76" fmla="*/ 152876 w 7239000"/>
                <a:gd name="connsiteY76" fmla="*/ 11906 h 152400"/>
                <a:gd name="connsiteX77" fmla="*/ 126206 w 7239000"/>
                <a:gd name="connsiteY77" fmla="*/ 40481 h 152400"/>
                <a:gd name="connsiteX78" fmla="*/ 83344 w 7239000"/>
                <a:gd name="connsiteY78" fmla="*/ 34766 h 152400"/>
                <a:gd name="connsiteX79" fmla="*/ 83344 w 7239000"/>
                <a:gd name="connsiteY79" fmla="*/ 53816 h 152400"/>
                <a:gd name="connsiteX80" fmla="*/ 113824 w 7239000"/>
                <a:gd name="connsiteY80" fmla="*/ 53816 h 152400"/>
                <a:gd name="connsiteX81" fmla="*/ 119539 w 7239000"/>
                <a:gd name="connsiteY81" fmla="*/ 53816 h 152400"/>
                <a:gd name="connsiteX82" fmla="*/ 113824 w 7239000"/>
                <a:gd name="connsiteY82" fmla="*/ 65246 h 152400"/>
                <a:gd name="connsiteX83" fmla="*/ 76676 w 7239000"/>
                <a:gd name="connsiteY83" fmla="*/ 70961 h 152400"/>
                <a:gd name="connsiteX84" fmla="*/ 14764 w 7239000"/>
                <a:gd name="connsiteY84" fmla="*/ 59531 h 152400"/>
                <a:gd name="connsiteX85" fmla="*/ 7144 w 7239000"/>
                <a:gd name="connsiteY85" fmla="*/ 142399 h 152400"/>
                <a:gd name="connsiteX86" fmla="*/ 76676 w 7239000"/>
                <a:gd name="connsiteY86" fmla="*/ 142399 h 152400"/>
                <a:gd name="connsiteX87" fmla="*/ 76676 w 7239000"/>
                <a:gd name="connsiteY87" fmla="*/ 134779 h 152400"/>
                <a:gd name="connsiteX88" fmla="*/ 95726 w 7239000"/>
                <a:gd name="connsiteY88" fmla="*/ 129064 h 152400"/>
                <a:gd name="connsiteX89" fmla="*/ 95726 w 7239000"/>
                <a:gd name="connsiteY89" fmla="*/ 142399 h 152400"/>
                <a:gd name="connsiteX90" fmla="*/ 154781 w 7239000"/>
                <a:gd name="connsiteY90" fmla="*/ 142399 h 152400"/>
                <a:gd name="connsiteX91" fmla="*/ 113824 w 7239000"/>
                <a:gd name="connsiteY91" fmla="*/ 129064 h 152400"/>
                <a:gd name="connsiteX92" fmla="*/ 113824 w 7239000"/>
                <a:gd name="connsiteY92" fmla="*/ 104299 h 152400"/>
                <a:gd name="connsiteX93" fmla="*/ 132874 w 7239000"/>
                <a:gd name="connsiteY93" fmla="*/ 79534 h 152400"/>
                <a:gd name="connsiteX94" fmla="*/ 145256 w 7239000"/>
                <a:gd name="connsiteY94" fmla="*/ 79534 h 152400"/>
                <a:gd name="connsiteX95" fmla="*/ 190024 w 7239000"/>
                <a:gd name="connsiteY95" fmla="*/ 130016 h 152400"/>
                <a:gd name="connsiteX96" fmla="*/ 184309 w 7239000"/>
                <a:gd name="connsiteY96" fmla="*/ 130016 h 152400"/>
                <a:gd name="connsiteX97" fmla="*/ 169069 w 7239000"/>
                <a:gd name="connsiteY97" fmla="*/ 143351 h 152400"/>
                <a:gd name="connsiteX98" fmla="*/ 424339 w 7239000"/>
                <a:gd name="connsiteY98" fmla="*/ 143351 h 152400"/>
                <a:gd name="connsiteX99" fmla="*/ 420529 w 7239000"/>
                <a:gd name="connsiteY99" fmla="*/ 105251 h 152400"/>
                <a:gd name="connsiteX100" fmla="*/ 439579 w 7239000"/>
                <a:gd name="connsiteY100" fmla="*/ 93821 h 152400"/>
                <a:gd name="connsiteX101" fmla="*/ 445294 w 7239000"/>
                <a:gd name="connsiteY101" fmla="*/ 146209 h 152400"/>
                <a:gd name="connsiteX102" fmla="*/ 619601 w 7239000"/>
                <a:gd name="connsiteY102" fmla="*/ 146209 h 152400"/>
                <a:gd name="connsiteX103" fmla="*/ 656749 w 7239000"/>
                <a:gd name="connsiteY103" fmla="*/ 113824 h 152400"/>
                <a:gd name="connsiteX104" fmla="*/ 662464 w 7239000"/>
                <a:gd name="connsiteY104" fmla="*/ 138589 h 152400"/>
                <a:gd name="connsiteX105" fmla="*/ 673894 w 7239000"/>
                <a:gd name="connsiteY105" fmla="*/ 138589 h 152400"/>
                <a:gd name="connsiteX106" fmla="*/ 711041 w 7239000"/>
                <a:gd name="connsiteY106" fmla="*/ 108109 h 152400"/>
                <a:gd name="connsiteX107" fmla="*/ 741521 w 7239000"/>
                <a:gd name="connsiteY107" fmla="*/ 132874 h 152400"/>
                <a:gd name="connsiteX108" fmla="*/ 797719 w 7239000"/>
                <a:gd name="connsiteY108" fmla="*/ 132874 h 152400"/>
                <a:gd name="connsiteX109" fmla="*/ 809149 w 7239000"/>
                <a:gd name="connsiteY109" fmla="*/ 102394 h 152400"/>
                <a:gd name="connsiteX110" fmla="*/ 859631 w 7239000"/>
                <a:gd name="connsiteY110" fmla="*/ 71914 h 152400"/>
                <a:gd name="connsiteX111" fmla="*/ 859631 w 7239000"/>
                <a:gd name="connsiteY111" fmla="*/ 30004 h 152400"/>
                <a:gd name="connsiteX112" fmla="*/ 884396 w 7239000"/>
                <a:gd name="connsiteY112" fmla="*/ 30004 h 152400"/>
                <a:gd name="connsiteX113" fmla="*/ 884396 w 7239000"/>
                <a:gd name="connsiteY113" fmla="*/ 54769 h 152400"/>
                <a:gd name="connsiteX114" fmla="*/ 991076 w 7239000"/>
                <a:gd name="connsiteY114" fmla="*/ 20479 h 152400"/>
                <a:gd name="connsiteX115" fmla="*/ 669131 w 7239000"/>
                <a:gd name="connsiteY115" fmla="*/ 11906 h 152400"/>
                <a:gd name="connsiteX116" fmla="*/ 669131 w 7239000"/>
                <a:gd name="connsiteY116" fmla="*/ 11906 h 152400"/>
                <a:gd name="connsiteX117" fmla="*/ 669131 w 7239000"/>
                <a:gd name="connsiteY117" fmla="*/ 11906 h 152400"/>
                <a:gd name="connsiteX118" fmla="*/ 669131 w 7239000"/>
                <a:gd name="connsiteY118" fmla="*/ 11906 h 152400"/>
                <a:gd name="connsiteX119" fmla="*/ 7233762 w 7239000"/>
                <a:gd name="connsiteY119" fmla="*/ 140494 h 152400"/>
                <a:gd name="connsiteX120" fmla="*/ 7229951 w 7239000"/>
                <a:gd name="connsiteY120" fmla="*/ 119539 h 152400"/>
                <a:gd name="connsiteX121" fmla="*/ 7224237 w 7239000"/>
                <a:gd name="connsiteY121" fmla="*/ 119539 h 152400"/>
                <a:gd name="connsiteX122" fmla="*/ 7224237 w 7239000"/>
                <a:gd name="connsiteY122" fmla="*/ 125254 h 152400"/>
                <a:gd name="connsiteX123" fmla="*/ 7218521 w 7239000"/>
                <a:gd name="connsiteY123" fmla="*/ 138589 h 152400"/>
                <a:gd name="connsiteX124" fmla="*/ 7233762 w 7239000"/>
                <a:gd name="connsiteY124" fmla="*/ 140494 h 152400"/>
                <a:gd name="connsiteX125" fmla="*/ 7233762 w 7239000"/>
                <a:gd name="connsiteY125" fmla="*/ 140494 h 152400"/>
                <a:gd name="connsiteX126" fmla="*/ 7233762 w 7239000"/>
                <a:gd name="connsiteY126" fmla="*/ 140494 h 152400"/>
                <a:gd name="connsiteX127" fmla="*/ 7233762 w 7239000"/>
                <a:gd name="connsiteY127" fmla="*/ 140494 h 152400"/>
                <a:gd name="connsiteX128" fmla="*/ 2535079 w 7239000"/>
                <a:gd name="connsiteY128" fmla="*/ 140494 h 152400"/>
                <a:gd name="connsiteX129" fmla="*/ 2519839 w 7239000"/>
                <a:gd name="connsiteY129" fmla="*/ 127159 h 152400"/>
                <a:gd name="connsiteX130" fmla="*/ 2508409 w 7239000"/>
                <a:gd name="connsiteY130" fmla="*/ 140494 h 152400"/>
                <a:gd name="connsiteX131" fmla="*/ 2535079 w 7239000"/>
                <a:gd name="connsiteY131" fmla="*/ 140494 h 152400"/>
                <a:gd name="connsiteX132" fmla="*/ 2535079 w 7239000"/>
                <a:gd name="connsiteY132" fmla="*/ 140494 h 152400"/>
                <a:gd name="connsiteX133" fmla="*/ 2535079 w 7239000"/>
                <a:gd name="connsiteY133" fmla="*/ 140494 h 152400"/>
                <a:gd name="connsiteX134" fmla="*/ 2535079 w 7239000"/>
                <a:gd name="connsiteY134" fmla="*/ 140494 h 152400"/>
                <a:gd name="connsiteX135" fmla="*/ 278606 w 7239000"/>
                <a:gd name="connsiteY135" fmla="*/ 113824 h 152400"/>
                <a:gd name="connsiteX136" fmla="*/ 278606 w 7239000"/>
                <a:gd name="connsiteY136" fmla="*/ 125254 h 152400"/>
                <a:gd name="connsiteX137" fmla="*/ 272891 w 7239000"/>
                <a:gd name="connsiteY137" fmla="*/ 125254 h 152400"/>
                <a:gd name="connsiteX138" fmla="*/ 272891 w 7239000"/>
                <a:gd name="connsiteY138" fmla="*/ 113824 h 152400"/>
                <a:gd name="connsiteX139" fmla="*/ 278606 w 7239000"/>
                <a:gd name="connsiteY139" fmla="*/ 113824 h 152400"/>
                <a:gd name="connsiteX140" fmla="*/ 278606 w 7239000"/>
                <a:gd name="connsiteY140" fmla="*/ 113824 h 152400"/>
                <a:gd name="connsiteX141" fmla="*/ 278606 w 7239000"/>
                <a:gd name="connsiteY141" fmla="*/ 113824 h 152400"/>
                <a:gd name="connsiteX142" fmla="*/ 278606 w 7239000"/>
                <a:gd name="connsiteY142" fmla="*/ 113824 h 152400"/>
                <a:gd name="connsiteX143" fmla="*/ 494824 w 7239000"/>
                <a:gd name="connsiteY143" fmla="*/ 96679 h 152400"/>
                <a:gd name="connsiteX144" fmla="*/ 489109 w 7239000"/>
                <a:gd name="connsiteY144" fmla="*/ 115729 h 152400"/>
                <a:gd name="connsiteX145" fmla="*/ 483394 w 7239000"/>
                <a:gd name="connsiteY145" fmla="*/ 115729 h 152400"/>
                <a:gd name="connsiteX146" fmla="*/ 483394 w 7239000"/>
                <a:gd name="connsiteY146" fmla="*/ 110014 h 152400"/>
                <a:gd name="connsiteX147" fmla="*/ 477679 w 7239000"/>
                <a:gd name="connsiteY147" fmla="*/ 110014 h 152400"/>
                <a:gd name="connsiteX148" fmla="*/ 477679 w 7239000"/>
                <a:gd name="connsiteY148" fmla="*/ 104299 h 152400"/>
                <a:gd name="connsiteX149" fmla="*/ 483394 w 7239000"/>
                <a:gd name="connsiteY149" fmla="*/ 104299 h 152400"/>
                <a:gd name="connsiteX150" fmla="*/ 494824 w 7239000"/>
                <a:gd name="connsiteY150" fmla="*/ 96679 h 152400"/>
                <a:gd name="connsiteX151" fmla="*/ 494824 w 7239000"/>
                <a:gd name="connsiteY151" fmla="*/ 96679 h 152400"/>
                <a:gd name="connsiteX152" fmla="*/ 494824 w 7239000"/>
                <a:gd name="connsiteY152" fmla="*/ 96679 h 152400"/>
                <a:gd name="connsiteX153" fmla="*/ 494824 w 7239000"/>
                <a:gd name="connsiteY153" fmla="*/ 96679 h 152400"/>
                <a:gd name="connsiteX154" fmla="*/ 267176 w 7239000"/>
                <a:gd name="connsiteY154" fmla="*/ 77629 h 152400"/>
                <a:gd name="connsiteX155" fmla="*/ 236696 w 7239000"/>
                <a:gd name="connsiteY155" fmla="*/ 96679 h 152400"/>
                <a:gd name="connsiteX156" fmla="*/ 236696 w 7239000"/>
                <a:gd name="connsiteY156" fmla="*/ 85249 h 152400"/>
                <a:gd name="connsiteX157" fmla="*/ 242411 w 7239000"/>
                <a:gd name="connsiteY157" fmla="*/ 85249 h 152400"/>
                <a:gd name="connsiteX158" fmla="*/ 242411 w 7239000"/>
                <a:gd name="connsiteY158" fmla="*/ 79534 h 152400"/>
                <a:gd name="connsiteX159" fmla="*/ 267176 w 7239000"/>
                <a:gd name="connsiteY159" fmla="*/ 79534 h 152400"/>
                <a:gd name="connsiteX160" fmla="*/ 267176 w 7239000"/>
                <a:gd name="connsiteY160" fmla="*/ 77629 h 152400"/>
                <a:gd name="connsiteX161" fmla="*/ 267176 w 7239000"/>
                <a:gd name="connsiteY161" fmla="*/ 77629 h 152400"/>
                <a:gd name="connsiteX162" fmla="*/ 267176 w 7239000"/>
                <a:gd name="connsiteY162" fmla="*/ 77629 h 152400"/>
                <a:gd name="connsiteX163" fmla="*/ 359569 w 7239000"/>
                <a:gd name="connsiteY163" fmla="*/ 77629 h 152400"/>
                <a:gd name="connsiteX164" fmla="*/ 348139 w 7239000"/>
                <a:gd name="connsiteY164" fmla="*/ 113824 h 152400"/>
                <a:gd name="connsiteX165" fmla="*/ 336709 w 7239000"/>
                <a:gd name="connsiteY165" fmla="*/ 108109 h 152400"/>
                <a:gd name="connsiteX166" fmla="*/ 330994 w 7239000"/>
                <a:gd name="connsiteY166" fmla="*/ 108109 h 152400"/>
                <a:gd name="connsiteX167" fmla="*/ 330994 w 7239000"/>
                <a:gd name="connsiteY167" fmla="*/ 102394 h 152400"/>
                <a:gd name="connsiteX168" fmla="*/ 336709 w 7239000"/>
                <a:gd name="connsiteY168" fmla="*/ 102394 h 152400"/>
                <a:gd name="connsiteX169" fmla="*/ 342424 w 7239000"/>
                <a:gd name="connsiteY169" fmla="*/ 77629 h 152400"/>
                <a:gd name="connsiteX170" fmla="*/ 359569 w 7239000"/>
                <a:gd name="connsiteY170" fmla="*/ 77629 h 152400"/>
                <a:gd name="connsiteX171" fmla="*/ 359569 w 7239000"/>
                <a:gd name="connsiteY171" fmla="*/ 77629 h 152400"/>
                <a:gd name="connsiteX172" fmla="*/ 359569 w 7239000"/>
                <a:gd name="connsiteY172" fmla="*/ 77629 h 152400"/>
                <a:gd name="connsiteX173" fmla="*/ 359569 w 7239000"/>
                <a:gd name="connsiteY173" fmla="*/ 77629 h 152400"/>
                <a:gd name="connsiteX174" fmla="*/ 304324 w 7239000"/>
                <a:gd name="connsiteY174" fmla="*/ 71914 h 152400"/>
                <a:gd name="connsiteX175" fmla="*/ 304324 w 7239000"/>
                <a:gd name="connsiteY175" fmla="*/ 96679 h 152400"/>
                <a:gd name="connsiteX176" fmla="*/ 292894 w 7239000"/>
                <a:gd name="connsiteY176" fmla="*/ 96679 h 152400"/>
                <a:gd name="connsiteX177" fmla="*/ 292894 w 7239000"/>
                <a:gd name="connsiteY177" fmla="*/ 90964 h 152400"/>
                <a:gd name="connsiteX178" fmla="*/ 287179 w 7239000"/>
                <a:gd name="connsiteY178" fmla="*/ 71914 h 152400"/>
                <a:gd name="connsiteX179" fmla="*/ 304324 w 7239000"/>
                <a:gd name="connsiteY179" fmla="*/ 71914 h 152400"/>
                <a:gd name="connsiteX180" fmla="*/ 304324 w 7239000"/>
                <a:gd name="connsiteY180" fmla="*/ 71914 h 152400"/>
                <a:gd name="connsiteX181" fmla="*/ 304324 w 7239000"/>
                <a:gd name="connsiteY181" fmla="*/ 71914 h 152400"/>
                <a:gd name="connsiteX182" fmla="*/ 304324 w 7239000"/>
                <a:gd name="connsiteY182" fmla="*/ 71914 h 152400"/>
                <a:gd name="connsiteX183" fmla="*/ 819626 w 7239000"/>
                <a:gd name="connsiteY183" fmla="*/ 66199 h 152400"/>
                <a:gd name="connsiteX184" fmla="*/ 825341 w 7239000"/>
                <a:gd name="connsiteY184" fmla="*/ 85249 h 152400"/>
                <a:gd name="connsiteX185" fmla="*/ 813911 w 7239000"/>
                <a:gd name="connsiteY185" fmla="*/ 85249 h 152400"/>
                <a:gd name="connsiteX186" fmla="*/ 813911 w 7239000"/>
                <a:gd name="connsiteY186" fmla="*/ 79534 h 152400"/>
                <a:gd name="connsiteX187" fmla="*/ 808196 w 7239000"/>
                <a:gd name="connsiteY187" fmla="*/ 79534 h 152400"/>
                <a:gd name="connsiteX188" fmla="*/ 808196 w 7239000"/>
                <a:gd name="connsiteY188" fmla="*/ 73819 h 152400"/>
                <a:gd name="connsiteX189" fmla="*/ 819626 w 7239000"/>
                <a:gd name="connsiteY189" fmla="*/ 66199 h 152400"/>
                <a:gd name="connsiteX190" fmla="*/ 819626 w 7239000"/>
                <a:gd name="connsiteY190" fmla="*/ 66199 h 152400"/>
                <a:gd name="connsiteX191" fmla="*/ 819626 w 7239000"/>
                <a:gd name="connsiteY191" fmla="*/ 66199 h 152400"/>
                <a:gd name="connsiteX192" fmla="*/ 819626 w 7239000"/>
                <a:gd name="connsiteY192" fmla="*/ 66199 h 152400"/>
                <a:gd name="connsiteX193" fmla="*/ 172879 w 7239000"/>
                <a:gd name="connsiteY193" fmla="*/ 57626 h 152400"/>
                <a:gd name="connsiteX194" fmla="*/ 172879 w 7239000"/>
                <a:gd name="connsiteY194" fmla="*/ 69056 h 152400"/>
                <a:gd name="connsiteX195" fmla="*/ 167164 w 7239000"/>
                <a:gd name="connsiteY195" fmla="*/ 69056 h 152400"/>
                <a:gd name="connsiteX196" fmla="*/ 167164 w 7239000"/>
                <a:gd name="connsiteY196" fmla="*/ 57626 h 152400"/>
                <a:gd name="connsiteX197" fmla="*/ 172879 w 7239000"/>
                <a:gd name="connsiteY197" fmla="*/ 57626 h 152400"/>
                <a:gd name="connsiteX198" fmla="*/ 172879 w 7239000"/>
                <a:gd name="connsiteY198" fmla="*/ 57626 h 152400"/>
                <a:gd name="connsiteX199" fmla="*/ 172879 w 7239000"/>
                <a:gd name="connsiteY199" fmla="*/ 57626 h 152400"/>
                <a:gd name="connsiteX200" fmla="*/ 172879 w 7239000"/>
                <a:gd name="connsiteY200" fmla="*/ 57626 h 152400"/>
                <a:gd name="connsiteX201" fmla="*/ 750094 w 7239000"/>
                <a:gd name="connsiteY201" fmla="*/ 51911 h 152400"/>
                <a:gd name="connsiteX202" fmla="*/ 750094 w 7239000"/>
                <a:gd name="connsiteY202" fmla="*/ 63341 h 152400"/>
                <a:gd name="connsiteX203" fmla="*/ 725329 w 7239000"/>
                <a:gd name="connsiteY203" fmla="*/ 51911 h 152400"/>
                <a:gd name="connsiteX204" fmla="*/ 750094 w 7239000"/>
                <a:gd name="connsiteY204" fmla="*/ 51911 h 152400"/>
                <a:gd name="connsiteX205" fmla="*/ 750094 w 7239000"/>
                <a:gd name="connsiteY205" fmla="*/ 51911 h 152400"/>
                <a:gd name="connsiteX206" fmla="*/ 750094 w 7239000"/>
                <a:gd name="connsiteY206" fmla="*/ 51911 h 152400"/>
                <a:gd name="connsiteX207" fmla="*/ 750094 w 7239000"/>
                <a:gd name="connsiteY207" fmla="*/ 51911 h 152400"/>
                <a:gd name="connsiteX208" fmla="*/ 646271 w 7239000"/>
                <a:gd name="connsiteY208" fmla="*/ 40481 h 152400"/>
                <a:gd name="connsiteX209" fmla="*/ 646271 w 7239000"/>
                <a:gd name="connsiteY209" fmla="*/ 70961 h 152400"/>
                <a:gd name="connsiteX210" fmla="*/ 640556 w 7239000"/>
                <a:gd name="connsiteY210" fmla="*/ 70961 h 152400"/>
                <a:gd name="connsiteX211" fmla="*/ 640556 w 7239000"/>
                <a:gd name="connsiteY211" fmla="*/ 76676 h 152400"/>
                <a:gd name="connsiteX212" fmla="*/ 621506 w 7239000"/>
                <a:gd name="connsiteY212" fmla="*/ 76676 h 152400"/>
                <a:gd name="connsiteX213" fmla="*/ 621506 w 7239000"/>
                <a:gd name="connsiteY213" fmla="*/ 46196 h 152400"/>
                <a:gd name="connsiteX214" fmla="*/ 627221 w 7239000"/>
                <a:gd name="connsiteY214" fmla="*/ 46196 h 152400"/>
                <a:gd name="connsiteX215" fmla="*/ 627221 w 7239000"/>
                <a:gd name="connsiteY215" fmla="*/ 40481 h 152400"/>
                <a:gd name="connsiteX216" fmla="*/ 646271 w 7239000"/>
                <a:gd name="connsiteY216" fmla="*/ 40481 h 152400"/>
                <a:gd name="connsiteX217" fmla="*/ 646271 w 7239000"/>
                <a:gd name="connsiteY217" fmla="*/ 40481 h 152400"/>
                <a:gd name="connsiteX218" fmla="*/ 646271 w 7239000"/>
                <a:gd name="connsiteY218" fmla="*/ 40481 h 152400"/>
                <a:gd name="connsiteX219" fmla="*/ 646271 w 7239000"/>
                <a:gd name="connsiteY219" fmla="*/ 40481 h 152400"/>
                <a:gd name="connsiteX220" fmla="*/ 30004 w 7239000"/>
                <a:gd name="connsiteY220" fmla="*/ 15716 h 152400"/>
                <a:gd name="connsiteX221" fmla="*/ 30004 w 7239000"/>
                <a:gd name="connsiteY221" fmla="*/ 34766 h 152400"/>
                <a:gd name="connsiteX222" fmla="*/ 49054 w 7239000"/>
                <a:gd name="connsiteY222" fmla="*/ 29051 h 152400"/>
                <a:gd name="connsiteX223" fmla="*/ 54769 w 7239000"/>
                <a:gd name="connsiteY223" fmla="*/ 29051 h 152400"/>
                <a:gd name="connsiteX224" fmla="*/ 54769 w 7239000"/>
                <a:gd name="connsiteY224" fmla="*/ 23336 h 152400"/>
                <a:gd name="connsiteX225" fmla="*/ 49054 w 7239000"/>
                <a:gd name="connsiteY225" fmla="*/ 23336 h 152400"/>
                <a:gd name="connsiteX226" fmla="*/ 49054 w 7239000"/>
                <a:gd name="connsiteY226" fmla="*/ 17621 h 152400"/>
                <a:gd name="connsiteX227" fmla="*/ 30004 w 7239000"/>
                <a:gd name="connsiteY227" fmla="*/ 17621 h 152400"/>
                <a:gd name="connsiteX228" fmla="*/ 30004 w 7239000"/>
                <a:gd name="connsiteY228" fmla="*/ 15716 h 152400"/>
                <a:gd name="connsiteX229" fmla="*/ 30004 w 7239000"/>
                <a:gd name="connsiteY229" fmla="*/ 15716 h 152400"/>
                <a:gd name="connsiteX230" fmla="*/ 30004 w 7239000"/>
                <a:gd name="connsiteY230" fmla="*/ 15716 h 152400"/>
                <a:gd name="connsiteX231" fmla="*/ 4612481 w 7239000"/>
                <a:gd name="connsiteY231" fmla="*/ 15716 h 152400"/>
                <a:gd name="connsiteX232" fmla="*/ 4587716 w 7239000"/>
                <a:gd name="connsiteY232" fmla="*/ 15716 h 152400"/>
                <a:gd name="connsiteX233" fmla="*/ 4582001 w 7239000"/>
                <a:gd name="connsiteY233" fmla="*/ 46196 h 152400"/>
                <a:gd name="connsiteX234" fmla="*/ 4601051 w 7239000"/>
                <a:gd name="connsiteY234" fmla="*/ 88106 h 152400"/>
                <a:gd name="connsiteX235" fmla="*/ 4612481 w 7239000"/>
                <a:gd name="connsiteY235" fmla="*/ 88106 h 152400"/>
                <a:gd name="connsiteX236" fmla="*/ 4623912 w 7239000"/>
                <a:gd name="connsiteY236" fmla="*/ 69056 h 152400"/>
                <a:gd name="connsiteX237" fmla="*/ 4635341 w 7239000"/>
                <a:gd name="connsiteY237" fmla="*/ 32861 h 152400"/>
                <a:gd name="connsiteX238" fmla="*/ 4612481 w 7239000"/>
                <a:gd name="connsiteY238" fmla="*/ 15716 h 152400"/>
                <a:gd name="connsiteX239" fmla="*/ 4612481 w 7239000"/>
                <a:gd name="connsiteY239" fmla="*/ 15716 h 152400"/>
                <a:gd name="connsiteX240" fmla="*/ 4612481 w 7239000"/>
                <a:gd name="connsiteY240" fmla="*/ 15716 h 152400"/>
                <a:gd name="connsiteX241" fmla="*/ 4612481 w 7239000"/>
                <a:gd name="connsiteY241" fmla="*/ 157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7239000" h="152400">
                  <a:moveTo>
                    <a:pt x="5164931" y="11906"/>
                  </a:moveTo>
                  <a:cubicBezTo>
                    <a:pt x="5180171" y="15716"/>
                    <a:pt x="5195412" y="21431"/>
                    <a:pt x="5213509" y="21431"/>
                  </a:cubicBezTo>
                  <a:cubicBezTo>
                    <a:pt x="5215414" y="17621"/>
                    <a:pt x="5217319" y="13811"/>
                    <a:pt x="5219224" y="11906"/>
                  </a:cubicBezTo>
                  <a:lnTo>
                    <a:pt x="5164931" y="11906"/>
                  </a:lnTo>
                  <a:lnTo>
                    <a:pt x="5164931" y="11906"/>
                  </a:lnTo>
                  <a:lnTo>
                    <a:pt x="5164931" y="11906"/>
                  </a:lnTo>
                  <a:lnTo>
                    <a:pt x="5164931" y="11906"/>
                  </a:lnTo>
                  <a:close/>
                  <a:moveTo>
                    <a:pt x="4787741" y="11906"/>
                  </a:moveTo>
                  <a:cubicBezTo>
                    <a:pt x="4776312" y="40481"/>
                    <a:pt x="4762976" y="68104"/>
                    <a:pt x="4746784" y="96679"/>
                  </a:cubicBezTo>
                  <a:cubicBezTo>
                    <a:pt x="4739164" y="110014"/>
                    <a:pt x="4720114" y="127159"/>
                    <a:pt x="4711541" y="141446"/>
                  </a:cubicBezTo>
                  <a:lnTo>
                    <a:pt x="4955381" y="141446"/>
                  </a:lnTo>
                  <a:cubicBezTo>
                    <a:pt x="4966812" y="118586"/>
                    <a:pt x="4978242" y="96679"/>
                    <a:pt x="4990624" y="77629"/>
                  </a:cubicBezTo>
                  <a:cubicBezTo>
                    <a:pt x="5005864" y="52864"/>
                    <a:pt x="5063967" y="23336"/>
                    <a:pt x="5097304" y="11906"/>
                  </a:cubicBezTo>
                  <a:lnTo>
                    <a:pt x="4787741" y="11906"/>
                  </a:lnTo>
                  <a:lnTo>
                    <a:pt x="4787741" y="11906"/>
                  </a:lnTo>
                  <a:lnTo>
                    <a:pt x="4787741" y="11906"/>
                  </a:lnTo>
                  <a:lnTo>
                    <a:pt x="4787741" y="11906"/>
                  </a:lnTo>
                  <a:close/>
                  <a:moveTo>
                    <a:pt x="2427446" y="11906"/>
                  </a:moveTo>
                  <a:cubicBezTo>
                    <a:pt x="2435066" y="46196"/>
                    <a:pt x="2442686" y="79534"/>
                    <a:pt x="2446496" y="96679"/>
                  </a:cubicBezTo>
                  <a:cubicBezTo>
                    <a:pt x="2427446" y="108109"/>
                    <a:pt x="2421731" y="123349"/>
                    <a:pt x="2414111" y="141446"/>
                  </a:cubicBezTo>
                  <a:lnTo>
                    <a:pt x="2453164" y="141446"/>
                  </a:lnTo>
                  <a:cubicBezTo>
                    <a:pt x="2462689" y="114776"/>
                    <a:pt x="2472214" y="92869"/>
                    <a:pt x="2477929" y="89059"/>
                  </a:cubicBezTo>
                  <a:lnTo>
                    <a:pt x="2520791" y="89059"/>
                  </a:lnTo>
                  <a:cubicBezTo>
                    <a:pt x="2537936" y="110014"/>
                    <a:pt x="2567464" y="123349"/>
                    <a:pt x="2590324" y="141446"/>
                  </a:cubicBezTo>
                  <a:lnTo>
                    <a:pt x="2717006" y="141446"/>
                  </a:lnTo>
                  <a:cubicBezTo>
                    <a:pt x="2676049" y="107156"/>
                    <a:pt x="2645569" y="52864"/>
                    <a:pt x="2606516" y="16669"/>
                  </a:cubicBezTo>
                  <a:cubicBezTo>
                    <a:pt x="2606516" y="14764"/>
                    <a:pt x="2606516" y="14764"/>
                    <a:pt x="2606516" y="12859"/>
                  </a:cubicBezTo>
                  <a:lnTo>
                    <a:pt x="2427446" y="12859"/>
                  </a:lnTo>
                  <a:lnTo>
                    <a:pt x="2427446" y="11906"/>
                  </a:lnTo>
                  <a:lnTo>
                    <a:pt x="2427446" y="11906"/>
                  </a:lnTo>
                  <a:lnTo>
                    <a:pt x="2427446" y="11906"/>
                  </a:lnTo>
                  <a:close/>
                  <a:moveTo>
                    <a:pt x="1381601" y="11906"/>
                  </a:moveTo>
                  <a:cubicBezTo>
                    <a:pt x="1400651" y="19526"/>
                    <a:pt x="1422559" y="27146"/>
                    <a:pt x="1451134" y="27146"/>
                  </a:cubicBezTo>
                  <a:lnTo>
                    <a:pt x="1451134" y="51911"/>
                  </a:lnTo>
                  <a:cubicBezTo>
                    <a:pt x="1472089" y="61436"/>
                    <a:pt x="1488281" y="70961"/>
                    <a:pt x="1513046" y="76676"/>
                  </a:cubicBezTo>
                  <a:cubicBezTo>
                    <a:pt x="1522571" y="67151"/>
                    <a:pt x="1516856" y="70961"/>
                    <a:pt x="1524476" y="70961"/>
                  </a:cubicBezTo>
                  <a:lnTo>
                    <a:pt x="1530191" y="70961"/>
                  </a:lnTo>
                  <a:cubicBezTo>
                    <a:pt x="1518761" y="93821"/>
                    <a:pt x="1530191" y="115729"/>
                    <a:pt x="1520666" y="140494"/>
                  </a:cubicBezTo>
                  <a:lnTo>
                    <a:pt x="1539716" y="140494"/>
                  </a:lnTo>
                  <a:cubicBezTo>
                    <a:pt x="1549241" y="104299"/>
                    <a:pt x="1562576" y="67151"/>
                    <a:pt x="1568291" y="21431"/>
                  </a:cubicBezTo>
                  <a:cubicBezTo>
                    <a:pt x="1562576" y="17621"/>
                    <a:pt x="1558766" y="15716"/>
                    <a:pt x="1556861" y="11906"/>
                  </a:cubicBezTo>
                  <a:lnTo>
                    <a:pt x="1381601" y="11906"/>
                  </a:lnTo>
                  <a:lnTo>
                    <a:pt x="1381601" y="11906"/>
                  </a:lnTo>
                  <a:lnTo>
                    <a:pt x="1381601" y="11906"/>
                  </a:lnTo>
                  <a:lnTo>
                    <a:pt x="1381601" y="11906"/>
                  </a:lnTo>
                  <a:close/>
                  <a:moveTo>
                    <a:pt x="1210151" y="11906"/>
                  </a:moveTo>
                  <a:lnTo>
                    <a:pt x="1210151" y="27146"/>
                  </a:lnTo>
                  <a:cubicBezTo>
                    <a:pt x="1193006" y="25241"/>
                    <a:pt x="1177766" y="23336"/>
                    <a:pt x="1167289" y="15716"/>
                  </a:cubicBezTo>
                  <a:cubicBezTo>
                    <a:pt x="1165384" y="13811"/>
                    <a:pt x="1165384" y="13811"/>
                    <a:pt x="1165384" y="11906"/>
                  </a:cubicBezTo>
                  <a:lnTo>
                    <a:pt x="1018699" y="11906"/>
                  </a:lnTo>
                  <a:cubicBezTo>
                    <a:pt x="1020604" y="11906"/>
                    <a:pt x="1022509" y="13811"/>
                    <a:pt x="1024414" y="15716"/>
                  </a:cubicBezTo>
                  <a:cubicBezTo>
                    <a:pt x="1033939" y="27146"/>
                    <a:pt x="1037749" y="44291"/>
                    <a:pt x="1043464" y="57626"/>
                  </a:cubicBezTo>
                  <a:lnTo>
                    <a:pt x="1080611" y="51911"/>
                  </a:lnTo>
                  <a:lnTo>
                    <a:pt x="1099661" y="21431"/>
                  </a:lnTo>
                  <a:lnTo>
                    <a:pt x="1105376" y="21431"/>
                  </a:lnTo>
                  <a:lnTo>
                    <a:pt x="1105376" y="32861"/>
                  </a:lnTo>
                  <a:cubicBezTo>
                    <a:pt x="1095851" y="44291"/>
                    <a:pt x="1093946" y="48101"/>
                    <a:pt x="1093946" y="69056"/>
                  </a:cubicBezTo>
                  <a:lnTo>
                    <a:pt x="1099661" y="69056"/>
                  </a:lnTo>
                  <a:lnTo>
                    <a:pt x="1099661" y="74771"/>
                  </a:lnTo>
                  <a:cubicBezTo>
                    <a:pt x="1120616" y="74771"/>
                    <a:pt x="1142524" y="76676"/>
                    <a:pt x="1155859" y="80486"/>
                  </a:cubicBezTo>
                  <a:lnTo>
                    <a:pt x="1155859" y="91916"/>
                  </a:lnTo>
                  <a:cubicBezTo>
                    <a:pt x="1134904" y="91916"/>
                    <a:pt x="1118711" y="93821"/>
                    <a:pt x="1105376" y="97631"/>
                  </a:cubicBezTo>
                  <a:cubicBezTo>
                    <a:pt x="1109186" y="110966"/>
                    <a:pt x="1111091" y="122396"/>
                    <a:pt x="1114901" y="135731"/>
                  </a:cubicBezTo>
                  <a:lnTo>
                    <a:pt x="1186339" y="135731"/>
                  </a:lnTo>
                  <a:cubicBezTo>
                    <a:pt x="1199674" y="79534"/>
                    <a:pt x="1236821" y="22384"/>
                    <a:pt x="1267301" y="16669"/>
                  </a:cubicBezTo>
                  <a:cubicBezTo>
                    <a:pt x="1284446" y="24289"/>
                    <a:pt x="1293971" y="16669"/>
                    <a:pt x="1304449" y="7144"/>
                  </a:cubicBezTo>
                  <a:lnTo>
                    <a:pt x="1210151" y="11906"/>
                  </a:lnTo>
                  <a:lnTo>
                    <a:pt x="1210151" y="11906"/>
                  </a:lnTo>
                  <a:lnTo>
                    <a:pt x="1210151" y="11906"/>
                  </a:lnTo>
                  <a:lnTo>
                    <a:pt x="1210151" y="11906"/>
                  </a:lnTo>
                  <a:close/>
                  <a:moveTo>
                    <a:pt x="669131" y="11906"/>
                  </a:moveTo>
                  <a:cubicBezTo>
                    <a:pt x="669131" y="13811"/>
                    <a:pt x="671036" y="17621"/>
                    <a:pt x="671036" y="21431"/>
                  </a:cubicBezTo>
                  <a:lnTo>
                    <a:pt x="659606" y="21431"/>
                  </a:lnTo>
                  <a:lnTo>
                    <a:pt x="659606" y="15716"/>
                  </a:lnTo>
                  <a:lnTo>
                    <a:pt x="653891" y="15716"/>
                  </a:lnTo>
                  <a:cubicBezTo>
                    <a:pt x="653891" y="13811"/>
                    <a:pt x="655796" y="13811"/>
                    <a:pt x="655796" y="11906"/>
                  </a:cubicBezTo>
                  <a:lnTo>
                    <a:pt x="152876" y="11906"/>
                  </a:lnTo>
                  <a:cubicBezTo>
                    <a:pt x="143351" y="19526"/>
                    <a:pt x="131921" y="30956"/>
                    <a:pt x="126206" y="40481"/>
                  </a:cubicBezTo>
                  <a:cubicBezTo>
                    <a:pt x="114776" y="36671"/>
                    <a:pt x="101441" y="34766"/>
                    <a:pt x="83344" y="34766"/>
                  </a:cubicBezTo>
                  <a:lnTo>
                    <a:pt x="83344" y="53816"/>
                  </a:lnTo>
                  <a:cubicBezTo>
                    <a:pt x="102394" y="51911"/>
                    <a:pt x="102394" y="48101"/>
                    <a:pt x="113824" y="53816"/>
                  </a:cubicBezTo>
                  <a:lnTo>
                    <a:pt x="119539" y="53816"/>
                  </a:lnTo>
                  <a:cubicBezTo>
                    <a:pt x="115729" y="65246"/>
                    <a:pt x="117634" y="59531"/>
                    <a:pt x="113824" y="65246"/>
                  </a:cubicBezTo>
                  <a:cubicBezTo>
                    <a:pt x="104299" y="70961"/>
                    <a:pt x="92869" y="70961"/>
                    <a:pt x="76676" y="70961"/>
                  </a:cubicBezTo>
                  <a:cubicBezTo>
                    <a:pt x="63341" y="55721"/>
                    <a:pt x="44291" y="57626"/>
                    <a:pt x="14764" y="59531"/>
                  </a:cubicBezTo>
                  <a:cubicBezTo>
                    <a:pt x="7144" y="80486"/>
                    <a:pt x="7144" y="111919"/>
                    <a:pt x="7144" y="142399"/>
                  </a:cubicBezTo>
                  <a:lnTo>
                    <a:pt x="76676" y="142399"/>
                  </a:lnTo>
                  <a:lnTo>
                    <a:pt x="76676" y="134779"/>
                  </a:lnTo>
                  <a:lnTo>
                    <a:pt x="95726" y="129064"/>
                  </a:lnTo>
                  <a:cubicBezTo>
                    <a:pt x="95726" y="136684"/>
                    <a:pt x="97631" y="138589"/>
                    <a:pt x="95726" y="142399"/>
                  </a:cubicBezTo>
                  <a:lnTo>
                    <a:pt x="154781" y="142399"/>
                  </a:lnTo>
                  <a:cubicBezTo>
                    <a:pt x="145256" y="130969"/>
                    <a:pt x="137636" y="129064"/>
                    <a:pt x="113824" y="129064"/>
                  </a:cubicBezTo>
                  <a:lnTo>
                    <a:pt x="113824" y="104299"/>
                  </a:lnTo>
                  <a:cubicBezTo>
                    <a:pt x="123349" y="96679"/>
                    <a:pt x="125254" y="90964"/>
                    <a:pt x="132874" y="79534"/>
                  </a:cubicBezTo>
                  <a:lnTo>
                    <a:pt x="145256" y="79534"/>
                  </a:lnTo>
                  <a:cubicBezTo>
                    <a:pt x="154781" y="106204"/>
                    <a:pt x="175736" y="106204"/>
                    <a:pt x="190024" y="130016"/>
                  </a:cubicBezTo>
                  <a:lnTo>
                    <a:pt x="184309" y="130016"/>
                  </a:lnTo>
                  <a:cubicBezTo>
                    <a:pt x="178594" y="137636"/>
                    <a:pt x="174784" y="139541"/>
                    <a:pt x="169069" y="143351"/>
                  </a:cubicBezTo>
                  <a:lnTo>
                    <a:pt x="424339" y="143351"/>
                  </a:lnTo>
                  <a:cubicBezTo>
                    <a:pt x="420529" y="133826"/>
                    <a:pt x="420529" y="120491"/>
                    <a:pt x="420529" y="105251"/>
                  </a:cubicBezTo>
                  <a:lnTo>
                    <a:pt x="439579" y="93821"/>
                  </a:lnTo>
                  <a:cubicBezTo>
                    <a:pt x="443389" y="107156"/>
                    <a:pt x="445294" y="124301"/>
                    <a:pt x="445294" y="146209"/>
                  </a:cubicBezTo>
                  <a:lnTo>
                    <a:pt x="619601" y="146209"/>
                  </a:lnTo>
                  <a:cubicBezTo>
                    <a:pt x="627221" y="134779"/>
                    <a:pt x="636746" y="119539"/>
                    <a:pt x="656749" y="113824"/>
                  </a:cubicBezTo>
                  <a:cubicBezTo>
                    <a:pt x="658654" y="127159"/>
                    <a:pt x="658654" y="129064"/>
                    <a:pt x="662464" y="138589"/>
                  </a:cubicBezTo>
                  <a:lnTo>
                    <a:pt x="673894" y="138589"/>
                  </a:lnTo>
                  <a:cubicBezTo>
                    <a:pt x="683419" y="125254"/>
                    <a:pt x="692944" y="113824"/>
                    <a:pt x="711041" y="108109"/>
                  </a:cubicBezTo>
                  <a:cubicBezTo>
                    <a:pt x="720566" y="125254"/>
                    <a:pt x="716756" y="127159"/>
                    <a:pt x="741521" y="132874"/>
                  </a:cubicBezTo>
                  <a:cubicBezTo>
                    <a:pt x="764381" y="108109"/>
                    <a:pt x="778669" y="136684"/>
                    <a:pt x="797719" y="132874"/>
                  </a:cubicBezTo>
                  <a:cubicBezTo>
                    <a:pt x="803434" y="127159"/>
                    <a:pt x="803434" y="106204"/>
                    <a:pt x="809149" y="102394"/>
                  </a:cubicBezTo>
                  <a:cubicBezTo>
                    <a:pt x="837724" y="83344"/>
                    <a:pt x="841534" y="117634"/>
                    <a:pt x="859631" y="71914"/>
                  </a:cubicBezTo>
                  <a:cubicBezTo>
                    <a:pt x="869156" y="56674"/>
                    <a:pt x="863441" y="45244"/>
                    <a:pt x="859631" y="30004"/>
                  </a:cubicBezTo>
                  <a:lnTo>
                    <a:pt x="884396" y="30004"/>
                  </a:lnTo>
                  <a:lnTo>
                    <a:pt x="884396" y="54769"/>
                  </a:lnTo>
                  <a:cubicBezTo>
                    <a:pt x="905351" y="50959"/>
                    <a:pt x="953929" y="28099"/>
                    <a:pt x="991076" y="20479"/>
                  </a:cubicBezTo>
                  <a:lnTo>
                    <a:pt x="669131" y="11906"/>
                  </a:lnTo>
                  <a:lnTo>
                    <a:pt x="669131" y="11906"/>
                  </a:lnTo>
                  <a:lnTo>
                    <a:pt x="669131" y="11906"/>
                  </a:lnTo>
                  <a:lnTo>
                    <a:pt x="669131" y="11906"/>
                  </a:lnTo>
                  <a:close/>
                  <a:moveTo>
                    <a:pt x="7233762" y="140494"/>
                  </a:moveTo>
                  <a:cubicBezTo>
                    <a:pt x="7233762" y="134779"/>
                    <a:pt x="7231856" y="127159"/>
                    <a:pt x="7229951" y="119539"/>
                  </a:cubicBezTo>
                  <a:lnTo>
                    <a:pt x="7224237" y="119539"/>
                  </a:lnTo>
                  <a:lnTo>
                    <a:pt x="7224237" y="125254"/>
                  </a:lnTo>
                  <a:cubicBezTo>
                    <a:pt x="7220426" y="129064"/>
                    <a:pt x="7218521" y="134779"/>
                    <a:pt x="7218521" y="138589"/>
                  </a:cubicBezTo>
                  <a:lnTo>
                    <a:pt x="7233762" y="140494"/>
                  </a:lnTo>
                  <a:lnTo>
                    <a:pt x="7233762" y="140494"/>
                  </a:lnTo>
                  <a:lnTo>
                    <a:pt x="7233762" y="140494"/>
                  </a:lnTo>
                  <a:lnTo>
                    <a:pt x="7233762" y="140494"/>
                  </a:lnTo>
                  <a:close/>
                  <a:moveTo>
                    <a:pt x="2535079" y="140494"/>
                  </a:moveTo>
                  <a:cubicBezTo>
                    <a:pt x="2529364" y="136684"/>
                    <a:pt x="2523649" y="130969"/>
                    <a:pt x="2519839" y="127159"/>
                  </a:cubicBezTo>
                  <a:cubicBezTo>
                    <a:pt x="2516029" y="130969"/>
                    <a:pt x="2512219" y="134779"/>
                    <a:pt x="2508409" y="140494"/>
                  </a:cubicBezTo>
                  <a:lnTo>
                    <a:pt x="2535079" y="140494"/>
                  </a:lnTo>
                  <a:lnTo>
                    <a:pt x="2535079" y="140494"/>
                  </a:lnTo>
                  <a:lnTo>
                    <a:pt x="2535079" y="140494"/>
                  </a:lnTo>
                  <a:lnTo>
                    <a:pt x="2535079" y="140494"/>
                  </a:lnTo>
                  <a:close/>
                  <a:moveTo>
                    <a:pt x="278606" y="113824"/>
                  </a:moveTo>
                  <a:lnTo>
                    <a:pt x="278606" y="125254"/>
                  </a:lnTo>
                  <a:lnTo>
                    <a:pt x="272891" y="125254"/>
                  </a:lnTo>
                  <a:lnTo>
                    <a:pt x="272891" y="113824"/>
                  </a:lnTo>
                  <a:lnTo>
                    <a:pt x="278606" y="113824"/>
                  </a:lnTo>
                  <a:lnTo>
                    <a:pt x="278606" y="113824"/>
                  </a:lnTo>
                  <a:lnTo>
                    <a:pt x="278606" y="113824"/>
                  </a:lnTo>
                  <a:lnTo>
                    <a:pt x="278606" y="113824"/>
                  </a:lnTo>
                  <a:close/>
                  <a:moveTo>
                    <a:pt x="494824" y="96679"/>
                  </a:moveTo>
                  <a:lnTo>
                    <a:pt x="489109" y="115729"/>
                  </a:lnTo>
                  <a:lnTo>
                    <a:pt x="483394" y="115729"/>
                  </a:lnTo>
                  <a:lnTo>
                    <a:pt x="483394" y="110014"/>
                  </a:lnTo>
                  <a:lnTo>
                    <a:pt x="477679" y="110014"/>
                  </a:lnTo>
                  <a:lnTo>
                    <a:pt x="477679" y="104299"/>
                  </a:lnTo>
                  <a:lnTo>
                    <a:pt x="483394" y="104299"/>
                  </a:lnTo>
                  <a:cubicBezTo>
                    <a:pt x="489109" y="96679"/>
                    <a:pt x="485299" y="100489"/>
                    <a:pt x="494824" y="96679"/>
                  </a:cubicBezTo>
                  <a:lnTo>
                    <a:pt x="494824" y="96679"/>
                  </a:lnTo>
                  <a:lnTo>
                    <a:pt x="494824" y="96679"/>
                  </a:lnTo>
                  <a:lnTo>
                    <a:pt x="494824" y="96679"/>
                  </a:lnTo>
                  <a:close/>
                  <a:moveTo>
                    <a:pt x="267176" y="77629"/>
                  </a:moveTo>
                  <a:cubicBezTo>
                    <a:pt x="257651" y="90964"/>
                    <a:pt x="257651" y="92869"/>
                    <a:pt x="236696" y="96679"/>
                  </a:cubicBezTo>
                  <a:lnTo>
                    <a:pt x="236696" y="85249"/>
                  </a:lnTo>
                  <a:lnTo>
                    <a:pt x="242411" y="85249"/>
                  </a:lnTo>
                  <a:lnTo>
                    <a:pt x="242411" y="79534"/>
                  </a:lnTo>
                  <a:lnTo>
                    <a:pt x="267176" y="79534"/>
                  </a:lnTo>
                  <a:lnTo>
                    <a:pt x="267176" y="77629"/>
                  </a:lnTo>
                  <a:lnTo>
                    <a:pt x="267176" y="77629"/>
                  </a:lnTo>
                  <a:lnTo>
                    <a:pt x="267176" y="77629"/>
                  </a:lnTo>
                  <a:close/>
                  <a:moveTo>
                    <a:pt x="359569" y="77629"/>
                  </a:moveTo>
                  <a:cubicBezTo>
                    <a:pt x="357664" y="96679"/>
                    <a:pt x="353854" y="100489"/>
                    <a:pt x="348139" y="113824"/>
                  </a:cubicBezTo>
                  <a:cubicBezTo>
                    <a:pt x="336709" y="110014"/>
                    <a:pt x="342424" y="111919"/>
                    <a:pt x="336709" y="108109"/>
                  </a:cubicBezTo>
                  <a:lnTo>
                    <a:pt x="330994" y="108109"/>
                  </a:lnTo>
                  <a:lnTo>
                    <a:pt x="330994" y="102394"/>
                  </a:lnTo>
                  <a:lnTo>
                    <a:pt x="336709" y="102394"/>
                  </a:lnTo>
                  <a:lnTo>
                    <a:pt x="342424" y="77629"/>
                  </a:lnTo>
                  <a:lnTo>
                    <a:pt x="359569" y="77629"/>
                  </a:lnTo>
                  <a:lnTo>
                    <a:pt x="359569" y="77629"/>
                  </a:lnTo>
                  <a:lnTo>
                    <a:pt x="359569" y="77629"/>
                  </a:lnTo>
                  <a:lnTo>
                    <a:pt x="359569" y="77629"/>
                  </a:lnTo>
                  <a:close/>
                  <a:moveTo>
                    <a:pt x="304324" y="71914"/>
                  </a:moveTo>
                  <a:lnTo>
                    <a:pt x="304324" y="96679"/>
                  </a:lnTo>
                  <a:lnTo>
                    <a:pt x="292894" y="96679"/>
                  </a:lnTo>
                  <a:lnTo>
                    <a:pt x="292894" y="90964"/>
                  </a:lnTo>
                  <a:cubicBezTo>
                    <a:pt x="289084" y="85249"/>
                    <a:pt x="289084" y="85249"/>
                    <a:pt x="287179" y="71914"/>
                  </a:cubicBezTo>
                  <a:lnTo>
                    <a:pt x="304324" y="71914"/>
                  </a:lnTo>
                  <a:lnTo>
                    <a:pt x="304324" y="71914"/>
                  </a:lnTo>
                  <a:lnTo>
                    <a:pt x="304324" y="71914"/>
                  </a:lnTo>
                  <a:lnTo>
                    <a:pt x="304324" y="71914"/>
                  </a:lnTo>
                  <a:close/>
                  <a:moveTo>
                    <a:pt x="819626" y="66199"/>
                  </a:moveTo>
                  <a:lnTo>
                    <a:pt x="825341" y="85249"/>
                  </a:lnTo>
                  <a:lnTo>
                    <a:pt x="813911" y="85249"/>
                  </a:lnTo>
                  <a:lnTo>
                    <a:pt x="813911" y="79534"/>
                  </a:lnTo>
                  <a:lnTo>
                    <a:pt x="808196" y="79534"/>
                  </a:lnTo>
                  <a:lnTo>
                    <a:pt x="808196" y="73819"/>
                  </a:lnTo>
                  <a:lnTo>
                    <a:pt x="819626" y="66199"/>
                  </a:lnTo>
                  <a:lnTo>
                    <a:pt x="819626" y="66199"/>
                  </a:lnTo>
                  <a:lnTo>
                    <a:pt x="819626" y="66199"/>
                  </a:lnTo>
                  <a:lnTo>
                    <a:pt x="819626" y="66199"/>
                  </a:lnTo>
                  <a:close/>
                  <a:moveTo>
                    <a:pt x="172879" y="57626"/>
                  </a:moveTo>
                  <a:lnTo>
                    <a:pt x="172879" y="69056"/>
                  </a:lnTo>
                  <a:lnTo>
                    <a:pt x="167164" y="69056"/>
                  </a:lnTo>
                  <a:lnTo>
                    <a:pt x="167164" y="57626"/>
                  </a:lnTo>
                  <a:lnTo>
                    <a:pt x="172879" y="57626"/>
                  </a:lnTo>
                  <a:lnTo>
                    <a:pt x="172879" y="57626"/>
                  </a:lnTo>
                  <a:lnTo>
                    <a:pt x="172879" y="57626"/>
                  </a:lnTo>
                  <a:lnTo>
                    <a:pt x="172879" y="57626"/>
                  </a:lnTo>
                  <a:close/>
                  <a:moveTo>
                    <a:pt x="750094" y="51911"/>
                  </a:moveTo>
                  <a:lnTo>
                    <a:pt x="750094" y="63341"/>
                  </a:lnTo>
                  <a:cubicBezTo>
                    <a:pt x="742474" y="59531"/>
                    <a:pt x="731044" y="55721"/>
                    <a:pt x="725329" y="51911"/>
                  </a:cubicBezTo>
                  <a:lnTo>
                    <a:pt x="750094" y="51911"/>
                  </a:lnTo>
                  <a:lnTo>
                    <a:pt x="750094" y="51911"/>
                  </a:lnTo>
                  <a:lnTo>
                    <a:pt x="750094" y="51911"/>
                  </a:lnTo>
                  <a:lnTo>
                    <a:pt x="750094" y="51911"/>
                  </a:lnTo>
                  <a:close/>
                  <a:moveTo>
                    <a:pt x="646271" y="40481"/>
                  </a:moveTo>
                  <a:lnTo>
                    <a:pt x="646271" y="70961"/>
                  </a:lnTo>
                  <a:lnTo>
                    <a:pt x="640556" y="70961"/>
                  </a:lnTo>
                  <a:lnTo>
                    <a:pt x="640556" y="76676"/>
                  </a:lnTo>
                  <a:lnTo>
                    <a:pt x="621506" y="76676"/>
                  </a:lnTo>
                  <a:lnTo>
                    <a:pt x="621506" y="46196"/>
                  </a:lnTo>
                  <a:lnTo>
                    <a:pt x="627221" y="46196"/>
                  </a:lnTo>
                  <a:lnTo>
                    <a:pt x="627221" y="40481"/>
                  </a:lnTo>
                  <a:lnTo>
                    <a:pt x="646271" y="40481"/>
                  </a:lnTo>
                  <a:lnTo>
                    <a:pt x="646271" y="40481"/>
                  </a:lnTo>
                  <a:lnTo>
                    <a:pt x="646271" y="40481"/>
                  </a:lnTo>
                  <a:lnTo>
                    <a:pt x="646271" y="40481"/>
                  </a:lnTo>
                  <a:close/>
                  <a:moveTo>
                    <a:pt x="30004" y="15716"/>
                  </a:moveTo>
                  <a:lnTo>
                    <a:pt x="30004" y="34766"/>
                  </a:lnTo>
                  <a:cubicBezTo>
                    <a:pt x="43339" y="32861"/>
                    <a:pt x="41434" y="32861"/>
                    <a:pt x="49054" y="29051"/>
                  </a:cubicBezTo>
                  <a:lnTo>
                    <a:pt x="54769" y="29051"/>
                  </a:lnTo>
                  <a:lnTo>
                    <a:pt x="54769" y="23336"/>
                  </a:lnTo>
                  <a:lnTo>
                    <a:pt x="49054" y="23336"/>
                  </a:lnTo>
                  <a:lnTo>
                    <a:pt x="49054" y="17621"/>
                  </a:lnTo>
                  <a:lnTo>
                    <a:pt x="30004" y="17621"/>
                  </a:lnTo>
                  <a:lnTo>
                    <a:pt x="30004" y="15716"/>
                  </a:lnTo>
                  <a:lnTo>
                    <a:pt x="30004" y="15716"/>
                  </a:lnTo>
                  <a:lnTo>
                    <a:pt x="30004" y="15716"/>
                  </a:lnTo>
                  <a:close/>
                  <a:moveTo>
                    <a:pt x="4612481" y="15716"/>
                  </a:moveTo>
                  <a:lnTo>
                    <a:pt x="4587716" y="15716"/>
                  </a:lnTo>
                  <a:cubicBezTo>
                    <a:pt x="4583906" y="25241"/>
                    <a:pt x="4582001" y="30956"/>
                    <a:pt x="4582001" y="46196"/>
                  </a:cubicBezTo>
                  <a:cubicBezTo>
                    <a:pt x="4591526" y="57626"/>
                    <a:pt x="4595337" y="74771"/>
                    <a:pt x="4601051" y="88106"/>
                  </a:cubicBezTo>
                  <a:lnTo>
                    <a:pt x="4612481" y="88106"/>
                  </a:lnTo>
                  <a:lnTo>
                    <a:pt x="4623912" y="69056"/>
                  </a:lnTo>
                  <a:cubicBezTo>
                    <a:pt x="4631531" y="59531"/>
                    <a:pt x="4633437" y="50006"/>
                    <a:pt x="4635341" y="32861"/>
                  </a:cubicBezTo>
                  <a:cubicBezTo>
                    <a:pt x="4623912" y="27146"/>
                    <a:pt x="4620101" y="25241"/>
                    <a:pt x="4612481" y="15716"/>
                  </a:cubicBezTo>
                  <a:lnTo>
                    <a:pt x="4612481" y="15716"/>
                  </a:lnTo>
                  <a:lnTo>
                    <a:pt x="4612481" y="15716"/>
                  </a:lnTo>
                  <a:lnTo>
                    <a:pt x="4612481" y="157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B947ACAC-6D19-4EED-BB10-0B87358A16DB}"/>
                </a:ext>
              </a:extLst>
            </p:cNvPr>
            <p:cNvSpPr/>
            <p:nvPr/>
          </p:nvSpPr>
          <p:spPr>
            <a:xfrm>
              <a:off x="49054" y="5104885"/>
              <a:ext cx="5686425" cy="142875"/>
            </a:xfrm>
            <a:custGeom>
              <a:avLst/>
              <a:gdLst>
                <a:gd name="connsiteX0" fmla="*/ 5495449 w 5686425"/>
                <a:gd name="connsiteY0" fmla="*/ 9049 h 142875"/>
                <a:gd name="connsiteX1" fmla="*/ 5493544 w 5686425"/>
                <a:gd name="connsiteY1" fmla="*/ 12859 h 142875"/>
                <a:gd name="connsiteX2" fmla="*/ 5487829 w 5686425"/>
                <a:gd name="connsiteY2" fmla="*/ 12859 h 142875"/>
                <a:gd name="connsiteX3" fmla="*/ 5487829 w 5686425"/>
                <a:gd name="connsiteY3" fmla="*/ 9049 h 142875"/>
                <a:gd name="connsiteX4" fmla="*/ 5478304 w 5686425"/>
                <a:gd name="connsiteY4" fmla="*/ 9049 h 142875"/>
                <a:gd name="connsiteX5" fmla="*/ 5476399 w 5686425"/>
                <a:gd name="connsiteY5" fmla="*/ 30004 h 142875"/>
                <a:gd name="connsiteX6" fmla="*/ 5619274 w 5686425"/>
                <a:gd name="connsiteY6" fmla="*/ 97631 h 142875"/>
                <a:gd name="connsiteX7" fmla="*/ 5619274 w 5686425"/>
                <a:gd name="connsiteY7" fmla="*/ 86201 h 142875"/>
                <a:gd name="connsiteX8" fmla="*/ 5506879 w 5686425"/>
                <a:gd name="connsiteY8" fmla="*/ 30004 h 142875"/>
                <a:gd name="connsiteX9" fmla="*/ 5506879 w 5686425"/>
                <a:gd name="connsiteY9" fmla="*/ 25241 h 142875"/>
                <a:gd name="connsiteX10" fmla="*/ 5531644 w 5686425"/>
                <a:gd name="connsiteY10" fmla="*/ 25241 h 142875"/>
                <a:gd name="connsiteX11" fmla="*/ 5674519 w 5686425"/>
                <a:gd name="connsiteY11" fmla="*/ 87154 h 142875"/>
                <a:gd name="connsiteX12" fmla="*/ 5674519 w 5686425"/>
                <a:gd name="connsiteY12" fmla="*/ 81439 h 142875"/>
                <a:gd name="connsiteX13" fmla="*/ 5680234 w 5686425"/>
                <a:gd name="connsiteY13" fmla="*/ 81439 h 142875"/>
                <a:gd name="connsiteX14" fmla="*/ 5687854 w 5686425"/>
                <a:gd name="connsiteY14" fmla="*/ 10001 h 142875"/>
                <a:gd name="connsiteX15" fmla="*/ 5495449 w 5686425"/>
                <a:gd name="connsiteY15" fmla="*/ 10001 h 142875"/>
                <a:gd name="connsiteX16" fmla="*/ 5495449 w 5686425"/>
                <a:gd name="connsiteY16" fmla="*/ 9049 h 142875"/>
                <a:gd name="connsiteX17" fmla="*/ 5495449 w 5686425"/>
                <a:gd name="connsiteY17" fmla="*/ 9049 h 142875"/>
                <a:gd name="connsiteX18" fmla="*/ 5495449 w 5686425"/>
                <a:gd name="connsiteY18" fmla="*/ 9049 h 142875"/>
                <a:gd name="connsiteX19" fmla="*/ 4809649 w 5686425"/>
                <a:gd name="connsiteY19" fmla="*/ 9049 h 142875"/>
                <a:gd name="connsiteX20" fmla="*/ 4745831 w 5686425"/>
                <a:gd name="connsiteY20" fmla="*/ 138589 h 142875"/>
                <a:gd name="connsiteX21" fmla="*/ 5053489 w 5686425"/>
                <a:gd name="connsiteY21" fmla="*/ 138589 h 142875"/>
                <a:gd name="connsiteX22" fmla="*/ 5059204 w 5686425"/>
                <a:gd name="connsiteY22" fmla="*/ 136684 h 142875"/>
                <a:gd name="connsiteX23" fmla="*/ 5123021 w 5686425"/>
                <a:gd name="connsiteY23" fmla="*/ 138589 h 142875"/>
                <a:gd name="connsiteX24" fmla="*/ 5177314 w 5686425"/>
                <a:gd name="connsiteY24" fmla="*/ 138589 h 142875"/>
                <a:gd name="connsiteX25" fmla="*/ 5271611 w 5686425"/>
                <a:gd name="connsiteY25" fmla="*/ 9049 h 142875"/>
                <a:gd name="connsiteX26" fmla="*/ 4809649 w 5686425"/>
                <a:gd name="connsiteY26" fmla="*/ 9049 h 142875"/>
                <a:gd name="connsiteX27" fmla="*/ 4809649 w 5686425"/>
                <a:gd name="connsiteY27" fmla="*/ 9049 h 142875"/>
                <a:gd name="connsiteX28" fmla="*/ 4809649 w 5686425"/>
                <a:gd name="connsiteY28" fmla="*/ 9049 h 142875"/>
                <a:gd name="connsiteX29" fmla="*/ 4809649 w 5686425"/>
                <a:gd name="connsiteY29" fmla="*/ 9049 h 142875"/>
                <a:gd name="connsiteX30" fmla="*/ 4616291 w 5686425"/>
                <a:gd name="connsiteY30" fmla="*/ 9049 h 142875"/>
                <a:gd name="connsiteX31" fmla="*/ 4618196 w 5686425"/>
                <a:gd name="connsiteY31" fmla="*/ 18574 h 142875"/>
                <a:gd name="connsiteX32" fmla="*/ 4561999 w 5686425"/>
                <a:gd name="connsiteY32" fmla="*/ 80486 h 142875"/>
                <a:gd name="connsiteX33" fmla="*/ 4623912 w 5686425"/>
                <a:gd name="connsiteY33" fmla="*/ 99536 h 142875"/>
                <a:gd name="connsiteX34" fmla="*/ 4661059 w 5686425"/>
                <a:gd name="connsiteY34" fmla="*/ 43339 h 142875"/>
                <a:gd name="connsiteX35" fmla="*/ 4703921 w 5686425"/>
                <a:gd name="connsiteY35" fmla="*/ 43339 h 142875"/>
                <a:gd name="connsiteX36" fmla="*/ 4730591 w 5686425"/>
                <a:gd name="connsiteY36" fmla="*/ 9049 h 142875"/>
                <a:gd name="connsiteX37" fmla="*/ 4616291 w 5686425"/>
                <a:gd name="connsiteY37" fmla="*/ 9049 h 142875"/>
                <a:gd name="connsiteX38" fmla="*/ 4616291 w 5686425"/>
                <a:gd name="connsiteY38" fmla="*/ 9049 h 142875"/>
                <a:gd name="connsiteX39" fmla="*/ 4616291 w 5686425"/>
                <a:gd name="connsiteY39" fmla="*/ 9049 h 142875"/>
                <a:gd name="connsiteX40" fmla="*/ 4616291 w 5686425"/>
                <a:gd name="connsiteY40" fmla="*/ 9049 h 142875"/>
                <a:gd name="connsiteX41" fmla="*/ 2340769 w 5686425"/>
                <a:gd name="connsiteY41" fmla="*/ 9049 h 142875"/>
                <a:gd name="connsiteX42" fmla="*/ 2340769 w 5686425"/>
                <a:gd name="connsiteY42" fmla="*/ 12859 h 142875"/>
                <a:gd name="connsiteX43" fmla="*/ 2383631 w 5686425"/>
                <a:gd name="connsiteY43" fmla="*/ 137636 h 142875"/>
                <a:gd name="connsiteX44" fmla="*/ 2565559 w 5686425"/>
                <a:gd name="connsiteY44" fmla="*/ 137636 h 142875"/>
                <a:gd name="connsiteX45" fmla="*/ 2571274 w 5686425"/>
                <a:gd name="connsiteY45" fmla="*/ 85249 h 142875"/>
                <a:gd name="connsiteX46" fmla="*/ 2515076 w 5686425"/>
                <a:gd name="connsiteY46" fmla="*/ 34766 h 142875"/>
                <a:gd name="connsiteX47" fmla="*/ 2472214 w 5686425"/>
                <a:gd name="connsiteY47" fmla="*/ 65246 h 142875"/>
                <a:gd name="connsiteX48" fmla="*/ 2404586 w 5686425"/>
                <a:gd name="connsiteY48" fmla="*/ 59531 h 142875"/>
                <a:gd name="connsiteX49" fmla="*/ 2367439 w 5686425"/>
                <a:gd name="connsiteY49" fmla="*/ 7144 h 142875"/>
                <a:gd name="connsiteX50" fmla="*/ 2340769 w 5686425"/>
                <a:gd name="connsiteY50" fmla="*/ 7144 h 142875"/>
                <a:gd name="connsiteX51" fmla="*/ 2340769 w 5686425"/>
                <a:gd name="connsiteY51" fmla="*/ 9049 h 142875"/>
                <a:gd name="connsiteX52" fmla="*/ 2340769 w 5686425"/>
                <a:gd name="connsiteY52" fmla="*/ 9049 h 142875"/>
                <a:gd name="connsiteX53" fmla="*/ 2340769 w 5686425"/>
                <a:gd name="connsiteY53" fmla="*/ 9049 h 142875"/>
                <a:gd name="connsiteX54" fmla="*/ 1482566 w 5686425"/>
                <a:gd name="connsiteY54" fmla="*/ 9049 h 142875"/>
                <a:gd name="connsiteX55" fmla="*/ 1482566 w 5686425"/>
                <a:gd name="connsiteY55" fmla="*/ 12859 h 142875"/>
                <a:gd name="connsiteX56" fmla="*/ 1471136 w 5686425"/>
                <a:gd name="connsiteY56" fmla="*/ 12859 h 142875"/>
                <a:gd name="connsiteX57" fmla="*/ 1469231 w 5686425"/>
                <a:gd name="connsiteY57" fmla="*/ 9049 h 142875"/>
                <a:gd name="connsiteX58" fmla="*/ 377666 w 5686425"/>
                <a:gd name="connsiteY58" fmla="*/ 9049 h 142875"/>
                <a:gd name="connsiteX59" fmla="*/ 377666 w 5686425"/>
                <a:gd name="connsiteY59" fmla="*/ 37624 h 142875"/>
                <a:gd name="connsiteX60" fmla="*/ 439579 w 5686425"/>
                <a:gd name="connsiteY60" fmla="*/ 68104 h 142875"/>
                <a:gd name="connsiteX61" fmla="*/ 501491 w 5686425"/>
                <a:gd name="connsiteY61" fmla="*/ 43339 h 142875"/>
                <a:gd name="connsiteX62" fmla="*/ 501491 w 5686425"/>
                <a:gd name="connsiteY62" fmla="*/ 49054 h 142875"/>
                <a:gd name="connsiteX63" fmla="*/ 507206 w 5686425"/>
                <a:gd name="connsiteY63" fmla="*/ 49054 h 142875"/>
                <a:gd name="connsiteX64" fmla="*/ 495776 w 5686425"/>
                <a:gd name="connsiteY64" fmla="*/ 90964 h 142875"/>
                <a:gd name="connsiteX65" fmla="*/ 520541 w 5686425"/>
                <a:gd name="connsiteY65" fmla="*/ 121444 h 142875"/>
                <a:gd name="connsiteX66" fmla="*/ 514826 w 5686425"/>
                <a:gd name="connsiteY66" fmla="*/ 121444 h 142875"/>
                <a:gd name="connsiteX67" fmla="*/ 514826 w 5686425"/>
                <a:gd name="connsiteY67" fmla="*/ 127159 h 142875"/>
                <a:gd name="connsiteX68" fmla="*/ 471964 w 5686425"/>
                <a:gd name="connsiteY68" fmla="*/ 127159 h 142875"/>
                <a:gd name="connsiteX69" fmla="*/ 466249 w 5686425"/>
                <a:gd name="connsiteY69" fmla="*/ 96679 h 142875"/>
                <a:gd name="connsiteX70" fmla="*/ 336709 w 5686425"/>
                <a:gd name="connsiteY70" fmla="*/ 108109 h 142875"/>
                <a:gd name="connsiteX71" fmla="*/ 336709 w 5686425"/>
                <a:gd name="connsiteY71" fmla="*/ 89059 h 142875"/>
                <a:gd name="connsiteX72" fmla="*/ 101441 w 5686425"/>
                <a:gd name="connsiteY72" fmla="*/ 94774 h 142875"/>
                <a:gd name="connsiteX73" fmla="*/ 101441 w 5686425"/>
                <a:gd name="connsiteY73" fmla="*/ 113824 h 142875"/>
                <a:gd name="connsiteX74" fmla="*/ 112871 w 5686425"/>
                <a:gd name="connsiteY74" fmla="*/ 132874 h 142875"/>
                <a:gd name="connsiteX75" fmla="*/ 109061 w 5686425"/>
                <a:gd name="connsiteY75" fmla="*/ 134779 h 142875"/>
                <a:gd name="connsiteX76" fmla="*/ 611029 w 5686425"/>
                <a:gd name="connsiteY76" fmla="*/ 134779 h 142875"/>
                <a:gd name="connsiteX77" fmla="*/ 620554 w 5686425"/>
                <a:gd name="connsiteY77" fmla="*/ 119539 h 142875"/>
                <a:gd name="connsiteX78" fmla="*/ 624364 w 5686425"/>
                <a:gd name="connsiteY78" fmla="*/ 134779 h 142875"/>
                <a:gd name="connsiteX79" fmla="*/ 943451 w 5686425"/>
                <a:gd name="connsiteY79" fmla="*/ 134779 h 142875"/>
                <a:gd name="connsiteX80" fmla="*/ 973931 w 5686425"/>
                <a:gd name="connsiteY80" fmla="*/ 134779 h 142875"/>
                <a:gd name="connsiteX81" fmla="*/ 1120616 w 5686425"/>
                <a:gd name="connsiteY81" fmla="*/ 134779 h 142875"/>
                <a:gd name="connsiteX82" fmla="*/ 1116806 w 5686425"/>
                <a:gd name="connsiteY82" fmla="*/ 113824 h 142875"/>
                <a:gd name="connsiteX83" fmla="*/ 1122521 w 5686425"/>
                <a:gd name="connsiteY83" fmla="*/ 113824 h 142875"/>
                <a:gd name="connsiteX84" fmla="*/ 1165384 w 5686425"/>
                <a:gd name="connsiteY84" fmla="*/ 132874 h 142875"/>
                <a:gd name="connsiteX85" fmla="*/ 1165384 w 5686425"/>
                <a:gd name="connsiteY85" fmla="*/ 134779 h 142875"/>
                <a:gd name="connsiteX86" fmla="*/ 1257776 w 5686425"/>
                <a:gd name="connsiteY86" fmla="*/ 134779 h 142875"/>
                <a:gd name="connsiteX87" fmla="*/ 1290161 w 5686425"/>
                <a:gd name="connsiteY87" fmla="*/ 119539 h 142875"/>
                <a:gd name="connsiteX88" fmla="*/ 1338739 w 5686425"/>
                <a:gd name="connsiteY88" fmla="*/ 134779 h 142875"/>
                <a:gd name="connsiteX89" fmla="*/ 1514951 w 5686425"/>
                <a:gd name="connsiteY89" fmla="*/ 134779 h 142875"/>
                <a:gd name="connsiteX90" fmla="*/ 1507331 w 5686425"/>
                <a:gd name="connsiteY90" fmla="*/ 96679 h 142875"/>
                <a:gd name="connsiteX91" fmla="*/ 1594009 w 5686425"/>
                <a:gd name="connsiteY91" fmla="*/ 60484 h 142875"/>
                <a:gd name="connsiteX92" fmla="*/ 1597819 w 5686425"/>
                <a:gd name="connsiteY92" fmla="*/ 8096 h 142875"/>
                <a:gd name="connsiteX93" fmla="*/ 1482566 w 5686425"/>
                <a:gd name="connsiteY93" fmla="*/ 8096 h 142875"/>
                <a:gd name="connsiteX94" fmla="*/ 1482566 w 5686425"/>
                <a:gd name="connsiteY94" fmla="*/ 9049 h 142875"/>
                <a:gd name="connsiteX95" fmla="*/ 1482566 w 5686425"/>
                <a:gd name="connsiteY95" fmla="*/ 9049 h 142875"/>
                <a:gd name="connsiteX96" fmla="*/ 1482566 w 5686425"/>
                <a:gd name="connsiteY96" fmla="*/ 9049 h 142875"/>
                <a:gd name="connsiteX97" fmla="*/ 311944 w 5686425"/>
                <a:gd name="connsiteY97" fmla="*/ 9049 h 142875"/>
                <a:gd name="connsiteX98" fmla="*/ 317659 w 5686425"/>
                <a:gd name="connsiteY98" fmla="*/ 24289 h 142875"/>
                <a:gd name="connsiteX99" fmla="*/ 336709 w 5686425"/>
                <a:gd name="connsiteY99" fmla="*/ 30004 h 142875"/>
                <a:gd name="connsiteX100" fmla="*/ 336709 w 5686425"/>
                <a:gd name="connsiteY100" fmla="*/ 25241 h 142875"/>
                <a:gd name="connsiteX101" fmla="*/ 342424 w 5686425"/>
                <a:gd name="connsiteY101" fmla="*/ 25241 h 142875"/>
                <a:gd name="connsiteX102" fmla="*/ 342424 w 5686425"/>
                <a:gd name="connsiteY102" fmla="*/ 10001 h 142875"/>
                <a:gd name="connsiteX103" fmla="*/ 311944 w 5686425"/>
                <a:gd name="connsiteY103" fmla="*/ 10001 h 142875"/>
                <a:gd name="connsiteX104" fmla="*/ 311944 w 5686425"/>
                <a:gd name="connsiteY104" fmla="*/ 9049 h 142875"/>
                <a:gd name="connsiteX105" fmla="*/ 311944 w 5686425"/>
                <a:gd name="connsiteY105" fmla="*/ 9049 h 142875"/>
                <a:gd name="connsiteX106" fmla="*/ 311944 w 5686425"/>
                <a:gd name="connsiteY106" fmla="*/ 9049 h 142875"/>
                <a:gd name="connsiteX107" fmla="*/ 186214 w 5686425"/>
                <a:gd name="connsiteY107" fmla="*/ 9049 h 142875"/>
                <a:gd name="connsiteX108" fmla="*/ 216694 w 5686425"/>
                <a:gd name="connsiteY108" fmla="*/ 49054 h 142875"/>
                <a:gd name="connsiteX109" fmla="*/ 216694 w 5686425"/>
                <a:gd name="connsiteY109" fmla="*/ 30004 h 142875"/>
                <a:gd name="connsiteX110" fmla="*/ 245269 w 5686425"/>
                <a:gd name="connsiteY110" fmla="*/ 7144 h 142875"/>
                <a:gd name="connsiteX111" fmla="*/ 186214 w 5686425"/>
                <a:gd name="connsiteY111" fmla="*/ 9049 h 142875"/>
                <a:gd name="connsiteX112" fmla="*/ 186214 w 5686425"/>
                <a:gd name="connsiteY112" fmla="*/ 9049 h 142875"/>
                <a:gd name="connsiteX113" fmla="*/ 186214 w 5686425"/>
                <a:gd name="connsiteY113" fmla="*/ 9049 h 142875"/>
                <a:gd name="connsiteX114" fmla="*/ 186214 w 5686425"/>
                <a:gd name="connsiteY114" fmla="*/ 9049 h 142875"/>
                <a:gd name="connsiteX115" fmla="*/ 99536 w 5686425"/>
                <a:gd name="connsiteY115" fmla="*/ 9049 h 142875"/>
                <a:gd name="connsiteX116" fmla="*/ 82391 w 5686425"/>
                <a:gd name="connsiteY116" fmla="*/ 37624 h 142875"/>
                <a:gd name="connsiteX117" fmla="*/ 88106 w 5686425"/>
                <a:gd name="connsiteY117" fmla="*/ 37624 h 142875"/>
                <a:gd name="connsiteX118" fmla="*/ 88106 w 5686425"/>
                <a:gd name="connsiteY118" fmla="*/ 43339 h 142875"/>
                <a:gd name="connsiteX119" fmla="*/ 176689 w 5686425"/>
                <a:gd name="connsiteY119" fmla="*/ 9049 h 142875"/>
                <a:gd name="connsiteX120" fmla="*/ 99536 w 5686425"/>
                <a:gd name="connsiteY120" fmla="*/ 9049 h 142875"/>
                <a:gd name="connsiteX121" fmla="*/ 99536 w 5686425"/>
                <a:gd name="connsiteY121" fmla="*/ 9049 h 142875"/>
                <a:gd name="connsiteX122" fmla="*/ 99536 w 5686425"/>
                <a:gd name="connsiteY122" fmla="*/ 9049 h 142875"/>
                <a:gd name="connsiteX123" fmla="*/ 99536 w 5686425"/>
                <a:gd name="connsiteY123" fmla="*/ 9049 h 142875"/>
                <a:gd name="connsiteX124" fmla="*/ 7144 w 5686425"/>
                <a:gd name="connsiteY124" fmla="*/ 9049 h 142875"/>
                <a:gd name="connsiteX125" fmla="*/ 7144 w 5686425"/>
                <a:gd name="connsiteY125" fmla="*/ 37624 h 142875"/>
                <a:gd name="connsiteX126" fmla="*/ 50006 w 5686425"/>
                <a:gd name="connsiteY126" fmla="*/ 49054 h 142875"/>
                <a:gd name="connsiteX127" fmla="*/ 74771 w 5686425"/>
                <a:gd name="connsiteY127" fmla="*/ 12859 h 142875"/>
                <a:gd name="connsiteX128" fmla="*/ 72866 w 5686425"/>
                <a:gd name="connsiteY128" fmla="*/ 9049 h 142875"/>
                <a:gd name="connsiteX129" fmla="*/ 7144 w 5686425"/>
                <a:gd name="connsiteY129" fmla="*/ 9049 h 142875"/>
                <a:gd name="connsiteX130" fmla="*/ 7144 w 5686425"/>
                <a:gd name="connsiteY130" fmla="*/ 9049 h 142875"/>
                <a:gd name="connsiteX131" fmla="*/ 7144 w 5686425"/>
                <a:gd name="connsiteY131" fmla="*/ 9049 h 142875"/>
                <a:gd name="connsiteX132" fmla="*/ 7144 w 5686425"/>
                <a:gd name="connsiteY132" fmla="*/ 9049 h 142875"/>
                <a:gd name="connsiteX133" fmla="*/ 330041 w 5686425"/>
                <a:gd name="connsiteY133" fmla="*/ 123349 h 142875"/>
                <a:gd name="connsiteX134" fmla="*/ 330041 w 5686425"/>
                <a:gd name="connsiteY134" fmla="*/ 134779 h 142875"/>
                <a:gd name="connsiteX135" fmla="*/ 318611 w 5686425"/>
                <a:gd name="connsiteY135" fmla="*/ 134779 h 142875"/>
                <a:gd name="connsiteX136" fmla="*/ 318611 w 5686425"/>
                <a:gd name="connsiteY136" fmla="*/ 129064 h 142875"/>
                <a:gd name="connsiteX137" fmla="*/ 330041 w 5686425"/>
                <a:gd name="connsiteY137" fmla="*/ 123349 h 142875"/>
                <a:gd name="connsiteX138" fmla="*/ 330041 w 5686425"/>
                <a:gd name="connsiteY138" fmla="*/ 123349 h 142875"/>
                <a:gd name="connsiteX139" fmla="*/ 330041 w 5686425"/>
                <a:gd name="connsiteY139" fmla="*/ 123349 h 142875"/>
                <a:gd name="connsiteX140" fmla="*/ 330041 w 5686425"/>
                <a:gd name="connsiteY140" fmla="*/ 123349 h 142875"/>
                <a:gd name="connsiteX141" fmla="*/ 1061561 w 5686425"/>
                <a:gd name="connsiteY141" fmla="*/ 91916 h 142875"/>
                <a:gd name="connsiteX142" fmla="*/ 1067276 w 5686425"/>
                <a:gd name="connsiteY142" fmla="*/ 116681 h 142875"/>
                <a:gd name="connsiteX143" fmla="*/ 1016794 w 5686425"/>
                <a:gd name="connsiteY143" fmla="*/ 122396 h 142875"/>
                <a:gd name="connsiteX144" fmla="*/ 1011079 w 5686425"/>
                <a:gd name="connsiteY144" fmla="*/ 103346 h 142875"/>
                <a:gd name="connsiteX145" fmla="*/ 1022509 w 5686425"/>
                <a:gd name="connsiteY145" fmla="*/ 103346 h 142875"/>
                <a:gd name="connsiteX146" fmla="*/ 1061561 w 5686425"/>
                <a:gd name="connsiteY146" fmla="*/ 91916 h 142875"/>
                <a:gd name="connsiteX147" fmla="*/ 1061561 w 5686425"/>
                <a:gd name="connsiteY147" fmla="*/ 91916 h 142875"/>
                <a:gd name="connsiteX148" fmla="*/ 1061561 w 5686425"/>
                <a:gd name="connsiteY148" fmla="*/ 91916 h 142875"/>
                <a:gd name="connsiteX149" fmla="*/ 1061561 w 5686425"/>
                <a:gd name="connsiteY149" fmla="*/ 91916 h 142875"/>
                <a:gd name="connsiteX150" fmla="*/ 565309 w 5686425"/>
                <a:gd name="connsiteY150" fmla="*/ 42386 h 142875"/>
                <a:gd name="connsiteX151" fmla="*/ 553879 w 5686425"/>
                <a:gd name="connsiteY151" fmla="*/ 42386 h 142875"/>
                <a:gd name="connsiteX152" fmla="*/ 565309 w 5686425"/>
                <a:gd name="connsiteY152" fmla="*/ 42386 h 142875"/>
                <a:gd name="connsiteX153" fmla="*/ 565309 w 5686425"/>
                <a:gd name="connsiteY153" fmla="*/ 42386 h 142875"/>
                <a:gd name="connsiteX154" fmla="*/ 565309 w 5686425"/>
                <a:gd name="connsiteY154" fmla="*/ 42386 h 142875"/>
                <a:gd name="connsiteX155" fmla="*/ 565309 w 5686425"/>
                <a:gd name="connsiteY155" fmla="*/ 42386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5686425" h="142875">
                  <a:moveTo>
                    <a:pt x="5495449" y="9049"/>
                  </a:moveTo>
                  <a:lnTo>
                    <a:pt x="5493544" y="12859"/>
                  </a:lnTo>
                  <a:lnTo>
                    <a:pt x="5487829" y="12859"/>
                  </a:lnTo>
                  <a:lnTo>
                    <a:pt x="5487829" y="9049"/>
                  </a:lnTo>
                  <a:lnTo>
                    <a:pt x="5478304" y="9049"/>
                  </a:lnTo>
                  <a:cubicBezTo>
                    <a:pt x="5478304" y="14764"/>
                    <a:pt x="5476399" y="20479"/>
                    <a:pt x="5476399" y="30004"/>
                  </a:cubicBezTo>
                  <a:cubicBezTo>
                    <a:pt x="5521166" y="50959"/>
                    <a:pt x="5566886" y="84296"/>
                    <a:pt x="5619274" y="97631"/>
                  </a:cubicBezTo>
                  <a:lnTo>
                    <a:pt x="5619274" y="86201"/>
                  </a:lnTo>
                  <a:cubicBezTo>
                    <a:pt x="5584032" y="67151"/>
                    <a:pt x="5540216" y="50006"/>
                    <a:pt x="5506879" y="30004"/>
                  </a:cubicBezTo>
                  <a:lnTo>
                    <a:pt x="5506879" y="25241"/>
                  </a:lnTo>
                  <a:lnTo>
                    <a:pt x="5531644" y="25241"/>
                  </a:lnTo>
                  <a:cubicBezTo>
                    <a:pt x="5558314" y="53816"/>
                    <a:pt x="5625941" y="83344"/>
                    <a:pt x="5674519" y="87154"/>
                  </a:cubicBezTo>
                  <a:lnTo>
                    <a:pt x="5674519" y="81439"/>
                  </a:lnTo>
                  <a:lnTo>
                    <a:pt x="5680234" y="81439"/>
                  </a:lnTo>
                  <a:lnTo>
                    <a:pt x="5687854" y="10001"/>
                  </a:lnTo>
                  <a:lnTo>
                    <a:pt x="5495449" y="10001"/>
                  </a:lnTo>
                  <a:lnTo>
                    <a:pt x="5495449" y="9049"/>
                  </a:lnTo>
                  <a:lnTo>
                    <a:pt x="5495449" y="9049"/>
                  </a:lnTo>
                  <a:lnTo>
                    <a:pt x="5495449" y="9049"/>
                  </a:lnTo>
                  <a:close/>
                  <a:moveTo>
                    <a:pt x="4809649" y="9049"/>
                  </a:moveTo>
                  <a:cubicBezTo>
                    <a:pt x="4784884" y="50959"/>
                    <a:pt x="4764881" y="95726"/>
                    <a:pt x="4745831" y="138589"/>
                  </a:cubicBezTo>
                  <a:lnTo>
                    <a:pt x="5053489" y="138589"/>
                  </a:lnTo>
                  <a:cubicBezTo>
                    <a:pt x="5055394" y="138589"/>
                    <a:pt x="5057299" y="136684"/>
                    <a:pt x="5059204" y="136684"/>
                  </a:cubicBezTo>
                  <a:cubicBezTo>
                    <a:pt x="5082064" y="129064"/>
                    <a:pt x="5102066" y="132874"/>
                    <a:pt x="5123021" y="138589"/>
                  </a:cubicBezTo>
                  <a:lnTo>
                    <a:pt x="5177314" y="138589"/>
                  </a:lnTo>
                  <a:cubicBezTo>
                    <a:pt x="5202079" y="91916"/>
                    <a:pt x="5237321" y="50006"/>
                    <a:pt x="5271611" y="9049"/>
                  </a:cubicBezTo>
                  <a:lnTo>
                    <a:pt x="4809649" y="9049"/>
                  </a:lnTo>
                  <a:lnTo>
                    <a:pt x="4809649" y="9049"/>
                  </a:lnTo>
                  <a:lnTo>
                    <a:pt x="4809649" y="9049"/>
                  </a:lnTo>
                  <a:lnTo>
                    <a:pt x="4809649" y="9049"/>
                  </a:lnTo>
                  <a:close/>
                  <a:moveTo>
                    <a:pt x="4616291" y="9049"/>
                  </a:moveTo>
                  <a:cubicBezTo>
                    <a:pt x="4616291" y="12859"/>
                    <a:pt x="4618196" y="14764"/>
                    <a:pt x="4618196" y="18574"/>
                  </a:cubicBezTo>
                  <a:cubicBezTo>
                    <a:pt x="4589621" y="31909"/>
                    <a:pt x="4565809" y="39529"/>
                    <a:pt x="4561999" y="80486"/>
                  </a:cubicBezTo>
                  <a:cubicBezTo>
                    <a:pt x="4581049" y="88106"/>
                    <a:pt x="4610577" y="105251"/>
                    <a:pt x="4623912" y="99536"/>
                  </a:cubicBezTo>
                  <a:cubicBezTo>
                    <a:pt x="4644866" y="88106"/>
                    <a:pt x="4641056" y="52864"/>
                    <a:pt x="4661059" y="43339"/>
                  </a:cubicBezTo>
                  <a:lnTo>
                    <a:pt x="4703921" y="43339"/>
                  </a:lnTo>
                  <a:cubicBezTo>
                    <a:pt x="4711541" y="39529"/>
                    <a:pt x="4722971" y="24289"/>
                    <a:pt x="4730591" y="9049"/>
                  </a:cubicBezTo>
                  <a:lnTo>
                    <a:pt x="4616291" y="9049"/>
                  </a:lnTo>
                  <a:lnTo>
                    <a:pt x="4616291" y="9049"/>
                  </a:lnTo>
                  <a:lnTo>
                    <a:pt x="4616291" y="9049"/>
                  </a:lnTo>
                  <a:lnTo>
                    <a:pt x="4616291" y="9049"/>
                  </a:lnTo>
                  <a:close/>
                  <a:moveTo>
                    <a:pt x="2340769" y="9049"/>
                  </a:moveTo>
                  <a:lnTo>
                    <a:pt x="2340769" y="12859"/>
                  </a:lnTo>
                  <a:cubicBezTo>
                    <a:pt x="2356009" y="24289"/>
                    <a:pt x="2371249" y="84296"/>
                    <a:pt x="2383631" y="137636"/>
                  </a:cubicBezTo>
                  <a:lnTo>
                    <a:pt x="2565559" y="137636"/>
                  </a:lnTo>
                  <a:cubicBezTo>
                    <a:pt x="2569369" y="114776"/>
                    <a:pt x="2576989" y="99536"/>
                    <a:pt x="2571274" y="85249"/>
                  </a:cubicBezTo>
                  <a:cubicBezTo>
                    <a:pt x="2563654" y="56674"/>
                    <a:pt x="2550319" y="38576"/>
                    <a:pt x="2515076" y="34766"/>
                  </a:cubicBezTo>
                  <a:cubicBezTo>
                    <a:pt x="2505551" y="55721"/>
                    <a:pt x="2499836" y="61436"/>
                    <a:pt x="2472214" y="65246"/>
                  </a:cubicBezTo>
                  <a:cubicBezTo>
                    <a:pt x="2453164" y="48101"/>
                    <a:pt x="2433161" y="55721"/>
                    <a:pt x="2404586" y="59531"/>
                  </a:cubicBezTo>
                  <a:cubicBezTo>
                    <a:pt x="2395061" y="42386"/>
                    <a:pt x="2383631" y="21431"/>
                    <a:pt x="2367439" y="7144"/>
                  </a:cubicBezTo>
                  <a:lnTo>
                    <a:pt x="2340769" y="7144"/>
                  </a:lnTo>
                  <a:lnTo>
                    <a:pt x="2340769" y="9049"/>
                  </a:lnTo>
                  <a:lnTo>
                    <a:pt x="2340769" y="9049"/>
                  </a:lnTo>
                  <a:lnTo>
                    <a:pt x="2340769" y="9049"/>
                  </a:lnTo>
                  <a:close/>
                  <a:moveTo>
                    <a:pt x="1482566" y="9049"/>
                  </a:moveTo>
                  <a:lnTo>
                    <a:pt x="1482566" y="12859"/>
                  </a:lnTo>
                  <a:lnTo>
                    <a:pt x="1471136" y="12859"/>
                  </a:lnTo>
                  <a:cubicBezTo>
                    <a:pt x="1471136" y="10954"/>
                    <a:pt x="1471136" y="10954"/>
                    <a:pt x="1469231" y="9049"/>
                  </a:cubicBezTo>
                  <a:lnTo>
                    <a:pt x="377666" y="9049"/>
                  </a:lnTo>
                  <a:cubicBezTo>
                    <a:pt x="375761" y="26194"/>
                    <a:pt x="371951" y="26194"/>
                    <a:pt x="377666" y="37624"/>
                  </a:cubicBezTo>
                  <a:cubicBezTo>
                    <a:pt x="383381" y="41434"/>
                    <a:pt x="416719" y="64294"/>
                    <a:pt x="439579" y="68104"/>
                  </a:cubicBezTo>
                  <a:cubicBezTo>
                    <a:pt x="452914" y="43339"/>
                    <a:pt x="462439" y="41434"/>
                    <a:pt x="501491" y="43339"/>
                  </a:cubicBezTo>
                  <a:lnTo>
                    <a:pt x="501491" y="49054"/>
                  </a:lnTo>
                  <a:lnTo>
                    <a:pt x="507206" y="49054"/>
                  </a:lnTo>
                  <a:cubicBezTo>
                    <a:pt x="503396" y="68104"/>
                    <a:pt x="497681" y="70009"/>
                    <a:pt x="495776" y="90964"/>
                  </a:cubicBezTo>
                  <a:cubicBezTo>
                    <a:pt x="512921" y="100489"/>
                    <a:pt x="514826" y="96679"/>
                    <a:pt x="520541" y="121444"/>
                  </a:cubicBezTo>
                  <a:lnTo>
                    <a:pt x="514826" y="121444"/>
                  </a:lnTo>
                  <a:lnTo>
                    <a:pt x="514826" y="127159"/>
                  </a:lnTo>
                  <a:cubicBezTo>
                    <a:pt x="499586" y="123349"/>
                    <a:pt x="475774" y="130969"/>
                    <a:pt x="471964" y="127159"/>
                  </a:cubicBezTo>
                  <a:cubicBezTo>
                    <a:pt x="466249" y="117634"/>
                    <a:pt x="470059" y="110014"/>
                    <a:pt x="466249" y="96679"/>
                  </a:cubicBezTo>
                  <a:cubicBezTo>
                    <a:pt x="439579" y="110014"/>
                    <a:pt x="385286" y="92869"/>
                    <a:pt x="336709" y="108109"/>
                  </a:cubicBezTo>
                  <a:lnTo>
                    <a:pt x="336709" y="89059"/>
                  </a:lnTo>
                  <a:cubicBezTo>
                    <a:pt x="226219" y="89059"/>
                    <a:pt x="182404" y="81439"/>
                    <a:pt x="101441" y="94774"/>
                  </a:cubicBezTo>
                  <a:lnTo>
                    <a:pt x="101441" y="113824"/>
                  </a:lnTo>
                  <a:cubicBezTo>
                    <a:pt x="116681" y="123349"/>
                    <a:pt x="109061" y="111919"/>
                    <a:pt x="112871" y="132874"/>
                  </a:cubicBezTo>
                  <a:cubicBezTo>
                    <a:pt x="110966" y="132874"/>
                    <a:pt x="110966" y="134779"/>
                    <a:pt x="109061" y="134779"/>
                  </a:cubicBezTo>
                  <a:lnTo>
                    <a:pt x="611029" y="134779"/>
                  </a:lnTo>
                  <a:cubicBezTo>
                    <a:pt x="614839" y="129064"/>
                    <a:pt x="616744" y="125254"/>
                    <a:pt x="620554" y="119539"/>
                  </a:cubicBezTo>
                  <a:cubicBezTo>
                    <a:pt x="622459" y="125254"/>
                    <a:pt x="624364" y="129064"/>
                    <a:pt x="624364" y="134779"/>
                  </a:cubicBezTo>
                  <a:lnTo>
                    <a:pt x="943451" y="134779"/>
                  </a:lnTo>
                  <a:cubicBezTo>
                    <a:pt x="954881" y="132874"/>
                    <a:pt x="966311" y="130969"/>
                    <a:pt x="973931" y="134779"/>
                  </a:cubicBezTo>
                  <a:lnTo>
                    <a:pt x="1120616" y="134779"/>
                  </a:lnTo>
                  <a:cubicBezTo>
                    <a:pt x="1118711" y="129064"/>
                    <a:pt x="1118711" y="125254"/>
                    <a:pt x="1116806" y="113824"/>
                  </a:cubicBezTo>
                  <a:lnTo>
                    <a:pt x="1122521" y="113824"/>
                  </a:lnTo>
                  <a:cubicBezTo>
                    <a:pt x="1133951" y="132874"/>
                    <a:pt x="1135856" y="132874"/>
                    <a:pt x="1165384" y="132874"/>
                  </a:cubicBezTo>
                  <a:lnTo>
                    <a:pt x="1165384" y="134779"/>
                  </a:lnTo>
                  <a:lnTo>
                    <a:pt x="1257776" y="134779"/>
                  </a:lnTo>
                  <a:cubicBezTo>
                    <a:pt x="1265396" y="127159"/>
                    <a:pt x="1274921" y="119539"/>
                    <a:pt x="1290161" y="119539"/>
                  </a:cubicBezTo>
                  <a:cubicBezTo>
                    <a:pt x="1307306" y="121444"/>
                    <a:pt x="1322546" y="127159"/>
                    <a:pt x="1338739" y="134779"/>
                  </a:cubicBezTo>
                  <a:lnTo>
                    <a:pt x="1514951" y="134779"/>
                  </a:lnTo>
                  <a:cubicBezTo>
                    <a:pt x="1509236" y="127159"/>
                    <a:pt x="1507331" y="117634"/>
                    <a:pt x="1507331" y="96679"/>
                  </a:cubicBezTo>
                  <a:cubicBezTo>
                    <a:pt x="1544479" y="89059"/>
                    <a:pt x="1565434" y="73819"/>
                    <a:pt x="1594009" y="60484"/>
                  </a:cubicBezTo>
                  <a:lnTo>
                    <a:pt x="1597819" y="8096"/>
                  </a:lnTo>
                  <a:lnTo>
                    <a:pt x="1482566" y="8096"/>
                  </a:lnTo>
                  <a:lnTo>
                    <a:pt x="1482566" y="9049"/>
                  </a:lnTo>
                  <a:lnTo>
                    <a:pt x="1482566" y="9049"/>
                  </a:lnTo>
                  <a:lnTo>
                    <a:pt x="1482566" y="9049"/>
                  </a:lnTo>
                  <a:close/>
                  <a:moveTo>
                    <a:pt x="311944" y="9049"/>
                  </a:moveTo>
                  <a:cubicBezTo>
                    <a:pt x="313849" y="18574"/>
                    <a:pt x="313849" y="18574"/>
                    <a:pt x="317659" y="24289"/>
                  </a:cubicBezTo>
                  <a:cubicBezTo>
                    <a:pt x="323374" y="28099"/>
                    <a:pt x="323374" y="28099"/>
                    <a:pt x="336709" y="30004"/>
                  </a:cubicBezTo>
                  <a:lnTo>
                    <a:pt x="336709" y="25241"/>
                  </a:lnTo>
                  <a:lnTo>
                    <a:pt x="342424" y="25241"/>
                  </a:lnTo>
                  <a:lnTo>
                    <a:pt x="342424" y="10001"/>
                  </a:lnTo>
                  <a:lnTo>
                    <a:pt x="311944" y="10001"/>
                  </a:lnTo>
                  <a:lnTo>
                    <a:pt x="311944" y="9049"/>
                  </a:lnTo>
                  <a:lnTo>
                    <a:pt x="311944" y="9049"/>
                  </a:lnTo>
                  <a:lnTo>
                    <a:pt x="311944" y="9049"/>
                  </a:lnTo>
                  <a:close/>
                  <a:moveTo>
                    <a:pt x="186214" y="9049"/>
                  </a:moveTo>
                  <a:cubicBezTo>
                    <a:pt x="188119" y="33814"/>
                    <a:pt x="191929" y="43339"/>
                    <a:pt x="216694" y="49054"/>
                  </a:cubicBezTo>
                  <a:lnTo>
                    <a:pt x="216694" y="30004"/>
                  </a:lnTo>
                  <a:cubicBezTo>
                    <a:pt x="228124" y="24289"/>
                    <a:pt x="235744" y="14764"/>
                    <a:pt x="245269" y="7144"/>
                  </a:cubicBezTo>
                  <a:lnTo>
                    <a:pt x="186214" y="9049"/>
                  </a:lnTo>
                  <a:lnTo>
                    <a:pt x="186214" y="9049"/>
                  </a:lnTo>
                  <a:lnTo>
                    <a:pt x="186214" y="9049"/>
                  </a:lnTo>
                  <a:lnTo>
                    <a:pt x="186214" y="9049"/>
                  </a:lnTo>
                  <a:close/>
                  <a:moveTo>
                    <a:pt x="99536" y="9049"/>
                  </a:moveTo>
                  <a:cubicBezTo>
                    <a:pt x="91916" y="16669"/>
                    <a:pt x="86201" y="24289"/>
                    <a:pt x="82391" y="37624"/>
                  </a:cubicBezTo>
                  <a:lnTo>
                    <a:pt x="88106" y="37624"/>
                  </a:lnTo>
                  <a:lnTo>
                    <a:pt x="88106" y="43339"/>
                  </a:lnTo>
                  <a:cubicBezTo>
                    <a:pt x="114776" y="33814"/>
                    <a:pt x="146209" y="18574"/>
                    <a:pt x="176689" y="9049"/>
                  </a:cubicBezTo>
                  <a:lnTo>
                    <a:pt x="99536" y="9049"/>
                  </a:lnTo>
                  <a:lnTo>
                    <a:pt x="99536" y="9049"/>
                  </a:lnTo>
                  <a:lnTo>
                    <a:pt x="99536" y="9049"/>
                  </a:lnTo>
                  <a:lnTo>
                    <a:pt x="99536" y="9049"/>
                  </a:lnTo>
                  <a:close/>
                  <a:moveTo>
                    <a:pt x="7144" y="9049"/>
                  </a:moveTo>
                  <a:lnTo>
                    <a:pt x="7144" y="37624"/>
                  </a:lnTo>
                  <a:cubicBezTo>
                    <a:pt x="31909" y="43339"/>
                    <a:pt x="33814" y="54769"/>
                    <a:pt x="50006" y="49054"/>
                  </a:cubicBezTo>
                  <a:cubicBezTo>
                    <a:pt x="67151" y="41434"/>
                    <a:pt x="70961" y="35719"/>
                    <a:pt x="74771" y="12859"/>
                  </a:cubicBezTo>
                  <a:cubicBezTo>
                    <a:pt x="72866" y="10954"/>
                    <a:pt x="72866" y="10954"/>
                    <a:pt x="72866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330041" y="123349"/>
                  </a:moveTo>
                  <a:lnTo>
                    <a:pt x="330041" y="134779"/>
                  </a:lnTo>
                  <a:lnTo>
                    <a:pt x="318611" y="134779"/>
                  </a:lnTo>
                  <a:lnTo>
                    <a:pt x="318611" y="129064"/>
                  </a:lnTo>
                  <a:lnTo>
                    <a:pt x="330041" y="123349"/>
                  </a:lnTo>
                  <a:lnTo>
                    <a:pt x="330041" y="123349"/>
                  </a:lnTo>
                  <a:lnTo>
                    <a:pt x="330041" y="123349"/>
                  </a:lnTo>
                  <a:lnTo>
                    <a:pt x="330041" y="123349"/>
                  </a:lnTo>
                  <a:close/>
                  <a:moveTo>
                    <a:pt x="1061561" y="91916"/>
                  </a:moveTo>
                  <a:cubicBezTo>
                    <a:pt x="1065371" y="101441"/>
                    <a:pt x="1065371" y="101441"/>
                    <a:pt x="1067276" y="116681"/>
                  </a:cubicBezTo>
                  <a:cubicBezTo>
                    <a:pt x="1053941" y="120491"/>
                    <a:pt x="1038701" y="122396"/>
                    <a:pt x="1016794" y="122396"/>
                  </a:cubicBezTo>
                  <a:lnTo>
                    <a:pt x="1011079" y="103346"/>
                  </a:lnTo>
                  <a:lnTo>
                    <a:pt x="1022509" y="103346"/>
                  </a:lnTo>
                  <a:cubicBezTo>
                    <a:pt x="1034891" y="95726"/>
                    <a:pt x="1044416" y="93821"/>
                    <a:pt x="1061561" y="91916"/>
                  </a:cubicBezTo>
                  <a:lnTo>
                    <a:pt x="1061561" y="91916"/>
                  </a:lnTo>
                  <a:lnTo>
                    <a:pt x="1061561" y="91916"/>
                  </a:lnTo>
                  <a:lnTo>
                    <a:pt x="1061561" y="91916"/>
                  </a:lnTo>
                  <a:close/>
                  <a:moveTo>
                    <a:pt x="565309" y="42386"/>
                  </a:moveTo>
                  <a:cubicBezTo>
                    <a:pt x="555784" y="50006"/>
                    <a:pt x="559594" y="53816"/>
                    <a:pt x="553879" y="42386"/>
                  </a:cubicBezTo>
                  <a:lnTo>
                    <a:pt x="565309" y="42386"/>
                  </a:lnTo>
                  <a:lnTo>
                    <a:pt x="565309" y="42386"/>
                  </a:lnTo>
                  <a:lnTo>
                    <a:pt x="565309" y="42386"/>
                  </a:lnTo>
                  <a:lnTo>
                    <a:pt x="565309" y="4238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4F2EF018-C0EB-4BE4-9ED5-1DC9C466BACD}"/>
                </a:ext>
              </a:extLst>
            </p:cNvPr>
            <p:cNvSpPr/>
            <p:nvPr/>
          </p:nvSpPr>
          <p:spPr>
            <a:xfrm>
              <a:off x="18574" y="4953437"/>
              <a:ext cx="5762625" cy="171450"/>
            </a:xfrm>
            <a:custGeom>
              <a:avLst/>
              <a:gdLst>
                <a:gd name="connsiteX0" fmla="*/ 5547837 w 5762625"/>
                <a:gd name="connsiteY0" fmla="*/ 14764 h 171450"/>
                <a:gd name="connsiteX1" fmla="*/ 5532596 w 5762625"/>
                <a:gd name="connsiteY1" fmla="*/ 150019 h 171450"/>
                <a:gd name="connsiteX2" fmla="*/ 5507832 w 5762625"/>
                <a:gd name="connsiteY2" fmla="*/ 150019 h 171450"/>
                <a:gd name="connsiteX3" fmla="*/ 5509737 w 5762625"/>
                <a:gd name="connsiteY3" fmla="*/ 170974 h 171450"/>
                <a:gd name="connsiteX4" fmla="*/ 5519262 w 5762625"/>
                <a:gd name="connsiteY4" fmla="*/ 170974 h 171450"/>
                <a:gd name="connsiteX5" fmla="*/ 5519262 w 5762625"/>
                <a:gd name="connsiteY5" fmla="*/ 155734 h 171450"/>
                <a:gd name="connsiteX6" fmla="*/ 5532596 w 5762625"/>
                <a:gd name="connsiteY6" fmla="*/ 155734 h 171450"/>
                <a:gd name="connsiteX7" fmla="*/ 5526882 w 5762625"/>
                <a:gd name="connsiteY7" fmla="*/ 170974 h 171450"/>
                <a:gd name="connsiteX8" fmla="*/ 5720239 w 5762625"/>
                <a:gd name="connsiteY8" fmla="*/ 170974 h 171450"/>
                <a:gd name="connsiteX9" fmla="*/ 5725954 w 5762625"/>
                <a:gd name="connsiteY9" fmla="*/ 118586 h 171450"/>
                <a:gd name="connsiteX10" fmla="*/ 5756434 w 5762625"/>
                <a:gd name="connsiteY10" fmla="*/ 76676 h 171450"/>
                <a:gd name="connsiteX11" fmla="*/ 5764054 w 5762625"/>
                <a:gd name="connsiteY11" fmla="*/ 16669 h 171450"/>
                <a:gd name="connsiteX12" fmla="*/ 5547837 w 5762625"/>
                <a:gd name="connsiteY12" fmla="*/ 14764 h 171450"/>
                <a:gd name="connsiteX13" fmla="*/ 5547837 w 5762625"/>
                <a:gd name="connsiteY13" fmla="*/ 14764 h 171450"/>
                <a:gd name="connsiteX14" fmla="*/ 5547837 w 5762625"/>
                <a:gd name="connsiteY14" fmla="*/ 14764 h 171450"/>
                <a:gd name="connsiteX15" fmla="*/ 5547837 w 5762625"/>
                <a:gd name="connsiteY15" fmla="*/ 14764 h 171450"/>
                <a:gd name="connsiteX16" fmla="*/ 5522119 w 5762625"/>
                <a:gd name="connsiteY16" fmla="*/ 14764 h 171450"/>
                <a:gd name="connsiteX17" fmla="*/ 5518309 w 5762625"/>
                <a:gd name="connsiteY17" fmla="*/ 86201 h 171450"/>
                <a:gd name="connsiteX18" fmla="*/ 5531644 w 5762625"/>
                <a:gd name="connsiteY18" fmla="*/ 86201 h 171450"/>
                <a:gd name="connsiteX19" fmla="*/ 5533549 w 5762625"/>
                <a:gd name="connsiteY19" fmla="*/ 12859 h 171450"/>
                <a:gd name="connsiteX20" fmla="*/ 5522119 w 5762625"/>
                <a:gd name="connsiteY20" fmla="*/ 14764 h 171450"/>
                <a:gd name="connsiteX21" fmla="*/ 5522119 w 5762625"/>
                <a:gd name="connsiteY21" fmla="*/ 14764 h 171450"/>
                <a:gd name="connsiteX22" fmla="*/ 5522119 w 5762625"/>
                <a:gd name="connsiteY22" fmla="*/ 14764 h 171450"/>
                <a:gd name="connsiteX23" fmla="*/ 5522119 w 5762625"/>
                <a:gd name="connsiteY23" fmla="*/ 14764 h 171450"/>
                <a:gd name="connsiteX24" fmla="*/ 4456271 w 5762625"/>
                <a:gd name="connsiteY24" fmla="*/ 14764 h 171450"/>
                <a:gd name="connsiteX25" fmla="*/ 4439126 w 5762625"/>
                <a:gd name="connsiteY25" fmla="*/ 54769 h 171450"/>
                <a:gd name="connsiteX26" fmla="*/ 4489609 w 5762625"/>
                <a:gd name="connsiteY26" fmla="*/ 96679 h 171450"/>
                <a:gd name="connsiteX27" fmla="*/ 4596289 w 5762625"/>
                <a:gd name="connsiteY27" fmla="*/ 77629 h 171450"/>
                <a:gd name="connsiteX28" fmla="*/ 4650582 w 5762625"/>
                <a:gd name="connsiteY28" fmla="*/ 166211 h 171450"/>
                <a:gd name="connsiteX29" fmla="*/ 4766786 w 5762625"/>
                <a:gd name="connsiteY29" fmla="*/ 166211 h 171450"/>
                <a:gd name="connsiteX30" fmla="*/ 4778217 w 5762625"/>
                <a:gd name="connsiteY30" fmla="*/ 119539 h 171450"/>
                <a:gd name="connsiteX31" fmla="*/ 4733449 w 5762625"/>
                <a:gd name="connsiteY31" fmla="*/ 69056 h 171450"/>
                <a:gd name="connsiteX32" fmla="*/ 4739164 w 5762625"/>
                <a:gd name="connsiteY32" fmla="*/ 69056 h 171450"/>
                <a:gd name="connsiteX33" fmla="*/ 4782026 w 5762625"/>
                <a:gd name="connsiteY33" fmla="*/ 32861 h 171450"/>
                <a:gd name="connsiteX34" fmla="*/ 4849654 w 5762625"/>
                <a:gd name="connsiteY34" fmla="*/ 38576 h 171450"/>
                <a:gd name="connsiteX35" fmla="*/ 4900137 w 5762625"/>
                <a:gd name="connsiteY35" fmla="*/ 63341 h 171450"/>
                <a:gd name="connsiteX36" fmla="*/ 4843939 w 5762625"/>
                <a:gd name="connsiteY36" fmla="*/ 161449 h 171450"/>
                <a:gd name="connsiteX37" fmla="*/ 4842034 w 5762625"/>
                <a:gd name="connsiteY37" fmla="*/ 163354 h 171450"/>
                <a:gd name="connsiteX38" fmla="*/ 5303996 w 5762625"/>
                <a:gd name="connsiteY38" fmla="*/ 163354 h 171450"/>
                <a:gd name="connsiteX39" fmla="*/ 5365909 w 5762625"/>
                <a:gd name="connsiteY39" fmla="*/ 86201 h 171450"/>
                <a:gd name="connsiteX40" fmla="*/ 5420201 w 5762625"/>
                <a:gd name="connsiteY40" fmla="*/ 7144 h 171450"/>
                <a:gd name="connsiteX41" fmla="*/ 4456271 w 5762625"/>
                <a:gd name="connsiteY41" fmla="*/ 14764 h 171450"/>
                <a:gd name="connsiteX42" fmla="*/ 4456271 w 5762625"/>
                <a:gd name="connsiteY42" fmla="*/ 14764 h 171450"/>
                <a:gd name="connsiteX43" fmla="*/ 4456271 w 5762625"/>
                <a:gd name="connsiteY43" fmla="*/ 14764 h 171450"/>
                <a:gd name="connsiteX44" fmla="*/ 4456271 w 5762625"/>
                <a:gd name="connsiteY44" fmla="*/ 14764 h 171450"/>
                <a:gd name="connsiteX45" fmla="*/ 1801654 w 5762625"/>
                <a:gd name="connsiteY45" fmla="*/ 14764 h 171450"/>
                <a:gd name="connsiteX46" fmla="*/ 1801654 w 5762625"/>
                <a:gd name="connsiteY46" fmla="*/ 31909 h 171450"/>
                <a:gd name="connsiteX47" fmla="*/ 1981676 w 5762625"/>
                <a:gd name="connsiteY47" fmla="*/ 20479 h 171450"/>
                <a:gd name="connsiteX48" fmla="*/ 2049304 w 5762625"/>
                <a:gd name="connsiteY48" fmla="*/ 82391 h 171450"/>
                <a:gd name="connsiteX49" fmla="*/ 2086451 w 5762625"/>
                <a:gd name="connsiteY49" fmla="*/ 82391 h 171450"/>
                <a:gd name="connsiteX50" fmla="*/ 2154079 w 5762625"/>
                <a:gd name="connsiteY50" fmla="*/ 163354 h 171450"/>
                <a:gd name="connsiteX51" fmla="*/ 2246471 w 5762625"/>
                <a:gd name="connsiteY51" fmla="*/ 107156 h 171450"/>
                <a:gd name="connsiteX52" fmla="*/ 2209324 w 5762625"/>
                <a:gd name="connsiteY52" fmla="*/ 20479 h 171450"/>
                <a:gd name="connsiteX53" fmla="*/ 2215039 w 5762625"/>
                <a:gd name="connsiteY53" fmla="*/ 16669 h 171450"/>
                <a:gd name="connsiteX54" fmla="*/ 1801654 w 5762625"/>
                <a:gd name="connsiteY54" fmla="*/ 14764 h 171450"/>
                <a:gd name="connsiteX55" fmla="*/ 1801654 w 5762625"/>
                <a:gd name="connsiteY55" fmla="*/ 14764 h 171450"/>
                <a:gd name="connsiteX56" fmla="*/ 1801654 w 5762625"/>
                <a:gd name="connsiteY56" fmla="*/ 14764 h 171450"/>
                <a:gd name="connsiteX57" fmla="*/ 1801654 w 5762625"/>
                <a:gd name="connsiteY57" fmla="*/ 14764 h 171450"/>
                <a:gd name="connsiteX58" fmla="*/ 1193006 w 5762625"/>
                <a:gd name="connsiteY58" fmla="*/ 14764 h 171450"/>
                <a:gd name="connsiteX59" fmla="*/ 1193006 w 5762625"/>
                <a:gd name="connsiteY59" fmla="*/ 31909 h 171450"/>
                <a:gd name="connsiteX60" fmla="*/ 1012984 w 5762625"/>
                <a:gd name="connsiteY60" fmla="*/ 14764 h 171450"/>
                <a:gd name="connsiteX61" fmla="*/ 810101 w 5762625"/>
                <a:gd name="connsiteY61" fmla="*/ 14764 h 171450"/>
                <a:gd name="connsiteX62" fmla="*/ 808196 w 5762625"/>
                <a:gd name="connsiteY62" fmla="*/ 24289 h 171450"/>
                <a:gd name="connsiteX63" fmla="*/ 802481 w 5762625"/>
                <a:gd name="connsiteY63" fmla="*/ 24289 h 171450"/>
                <a:gd name="connsiteX64" fmla="*/ 791051 w 5762625"/>
                <a:gd name="connsiteY64" fmla="*/ 14764 h 171450"/>
                <a:gd name="connsiteX65" fmla="*/ 783431 w 5762625"/>
                <a:gd name="connsiteY65" fmla="*/ 14764 h 171450"/>
                <a:gd name="connsiteX66" fmla="*/ 772001 w 5762625"/>
                <a:gd name="connsiteY66" fmla="*/ 43339 h 171450"/>
                <a:gd name="connsiteX67" fmla="*/ 721519 w 5762625"/>
                <a:gd name="connsiteY67" fmla="*/ 31909 h 171450"/>
                <a:gd name="connsiteX68" fmla="*/ 766286 w 5762625"/>
                <a:gd name="connsiteY68" fmla="*/ 14764 h 171450"/>
                <a:gd name="connsiteX69" fmla="*/ 415766 w 5762625"/>
                <a:gd name="connsiteY69" fmla="*/ 14764 h 171450"/>
                <a:gd name="connsiteX70" fmla="*/ 404336 w 5762625"/>
                <a:gd name="connsiteY70" fmla="*/ 31909 h 171450"/>
                <a:gd name="connsiteX71" fmla="*/ 404336 w 5762625"/>
                <a:gd name="connsiteY71" fmla="*/ 14764 h 171450"/>
                <a:gd name="connsiteX72" fmla="*/ 278606 w 5762625"/>
                <a:gd name="connsiteY72" fmla="*/ 14764 h 171450"/>
                <a:gd name="connsiteX73" fmla="*/ 286226 w 5762625"/>
                <a:gd name="connsiteY73" fmla="*/ 37624 h 171450"/>
                <a:gd name="connsiteX74" fmla="*/ 329089 w 5762625"/>
                <a:gd name="connsiteY74" fmla="*/ 18574 h 171450"/>
                <a:gd name="connsiteX75" fmla="*/ 329089 w 5762625"/>
                <a:gd name="connsiteY75" fmla="*/ 37624 h 171450"/>
                <a:gd name="connsiteX76" fmla="*/ 310039 w 5762625"/>
                <a:gd name="connsiteY76" fmla="*/ 79534 h 171450"/>
                <a:gd name="connsiteX77" fmla="*/ 211931 w 5762625"/>
                <a:gd name="connsiteY77" fmla="*/ 68104 h 171450"/>
                <a:gd name="connsiteX78" fmla="*/ 150019 w 5762625"/>
                <a:gd name="connsiteY78" fmla="*/ 135731 h 171450"/>
                <a:gd name="connsiteX79" fmla="*/ 150019 w 5762625"/>
                <a:gd name="connsiteY79" fmla="*/ 124301 h 171450"/>
                <a:gd name="connsiteX80" fmla="*/ 161449 w 5762625"/>
                <a:gd name="connsiteY80" fmla="*/ 99536 h 171450"/>
                <a:gd name="connsiteX81" fmla="*/ 118586 w 5762625"/>
                <a:gd name="connsiteY81" fmla="*/ 99536 h 171450"/>
                <a:gd name="connsiteX82" fmla="*/ 31909 w 5762625"/>
                <a:gd name="connsiteY82" fmla="*/ 110966 h 171450"/>
                <a:gd name="connsiteX83" fmla="*/ 7144 w 5762625"/>
                <a:gd name="connsiteY83" fmla="*/ 152876 h 171450"/>
                <a:gd name="connsiteX84" fmla="*/ 12859 w 5762625"/>
                <a:gd name="connsiteY84" fmla="*/ 152876 h 171450"/>
                <a:gd name="connsiteX85" fmla="*/ 12859 w 5762625"/>
                <a:gd name="connsiteY85" fmla="*/ 158591 h 171450"/>
                <a:gd name="connsiteX86" fmla="*/ 37624 w 5762625"/>
                <a:gd name="connsiteY86" fmla="*/ 147161 h 171450"/>
                <a:gd name="connsiteX87" fmla="*/ 37624 w 5762625"/>
                <a:gd name="connsiteY87" fmla="*/ 168116 h 171450"/>
                <a:gd name="connsiteX88" fmla="*/ 103346 w 5762625"/>
                <a:gd name="connsiteY88" fmla="*/ 168116 h 171450"/>
                <a:gd name="connsiteX89" fmla="*/ 99536 w 5762625"/>
                <a:gd name="connsiteY89" fmla="*/ 158591 h 171450"/>
                <a:gd name="connsiteX90" fmla="*/ 110966 w 5762625"/>
                <a:gd name="connsiteY90" fmla="*/ 158591 h 171450"/>
                <a:gd name="connsiteX91" fmla="*/ 141446 w 5762625"/>
                <a:gd name="connsiteY91" fmla="*/ 147161 h 171450"/>
                <a:gd name="connsiteX92" fmla="*/ 141446 w 5762625"/>
                <a:gd name="connsiteY92" fmla="*/ 158591 h 171450"/>
                <a:gd name="connsiteX93" fmla="*/ 128111 w 5762625"/>
                <a:gd name="connsiteY93" fmla="*/ 168116 h 171450"/>
                <a:gd name="connsiteX94" fmla="*/ 205264 w 5762625"/>
                <a:gd name="connsiteY94" fmla="*/ 168116 h 171450"/>
                <a:gd name="connsiteX95" fmla="*/ 214789 w 5762625"/>
                <a:gd name="connsiteY95" fmla="*/ 166211 h 171450"/>
                <a:gd name="connsiteX96" fmla="*/ 214789 w 5762625"/>
                <a:gd name="connsiteY96" fmla="*/ 168116 h 171450"/>
                <a:gd name="connsiteX97" fmla="*/ 272891 w 5762625"/>
                <a:gd name="connsiteY97" fmla="*/ 168116 h 171450"/>
                <a:gd name="connsiteX98" fmla="*/ 313849 w 5762625"/>
                <a:gd name="connsiteY98" fmla="*/ 147161 h 171450"/>
                <a:gd name="connsiteX99" fmla="*/ 338614 w 5762625"/>
                <a:gd name="connsiteY99" fmla="*/ 166211 h 171450"/>
                <a:gd name="connsiteX100" fmla="*/ 338614 w 5762625"/>
                <a:gd name="connsiteY100" fmla="*/ 168116 h 171450"/>
                <a:gd name="connsiteX101" fmla="*/ 369094 w 5762625"/>
                <a:gd name="connsiteY101" fmla="*/ 168116 h 171450"/>
                <a:gd name="connsiteX102" fmla="*/ 369094 w 5762625"/>
                <a:gd name="connsiteY102" fmla="*/ 166211 h 171450"/>
                <a:gd name="connsiteX103" fmla="*/ 406241 w 5762625"/>
                <a:gd name="connsiteY103" fmla="*/ 166211 h 171450"/>
                <a:gd name="connsiteX104" fmla="*/ 406241 w 5762625"/>
                <a:gd name="connsiteY104" fmla="*/ 168116 h 171450"/>
                <a:gd name="connsiteX105" fmla="*/ 1497806 w 5762625"/>
                <a:gd name="connsiteY105" fmla="*/ 168116 h 171450"/>
                <a:gd name="connsiteX106" fmla="*/ 1486376 w 5762625"/>
                <a:gd name="connsiteY106" fmla="*/ 147161 h 171450"/>
                <a:gd name="connsiteX107" fmla="*/ 1492091 w 5762625"/>
                <a:gd name="connsiteY107" fmla="*/ 147161 h 171450"/>
                <a:gd name="connsiteX108" fmla="*/ 1503521 w 5762625"/>
                <a:gd name="connsiteY108" fmla="*/ 141446 h 171450"/>
                <a:gd name="connsiteX109" fmla="*/ 1509236 w 5762625"/>
                <a:gd name="connsiteY109" fmla="*/ 168116 h 171450"/>
                <a:gd name="connsiteX110" fmla="*/ 1627346 w 5762625"/>
                <a:gd name="connsiteY110" fmla="*/ 168116 h 171450"/>
                <a:gd name="connsiteX111" fmla="*/ 1629251 w 5762625"/>
                <a:gd name="connsiteY111" fmla="*/ 152876 h 171450"/>
                <a:gd name="connsiteX112" fmla="*/ 1604486 w 5762625"/>
                <a:gd name="connsiteY112" fmla="*/ 147161 h 171450"/>
                <a:gd name="connsiteX113" fmla="*/ 1574006 w 5762625"/>
                <a:gd name="connsiteY113" fmla="*/ 158591 h 171450"/>
                <a:gd name="connsiteX114" fmla="*/ 1568291 w 5762625"/>
                <a:gd name="connsiteY114" fmla="*/ 147161 h 171450"/>
                <a:gd name="connsiteX115" fmla="*/ 1574006 w 5762625"/>
                <a:gd name="connsiteY115" fmla="*/ 128111 h 171450"/>
                <a:gd name="connsiteX116" fmla="*/ 1649254 w 5762625"/>
                <a:gd name="connsiteY116" fmla="*/ 133826 h 171450"/>
                <a:gd name="connsiteX117" fmla="*/ 1724501 w 5762625"/>
                <a:gd name="connsiteY117" fmla="*/ 22384 h 171450"/>
                <a:gd name="connsiteX118" fmla="*/ 1701641 w 5762625"/>
                <a:gd name="connsiteY118" fmla="*/ 12859 h 171450"/>
                <a:gd name="connsiteX119" fmla="*/ 1193006 w 5762625"/>
                <a:gd name="connsiteY119" fmla="*/ 14764 h 171450"/>
                <a:gd name="connsiteX120" fmla="*/ 1193006 w 5762625"/>
                <a:gd name="connsiteY120" fmla="*/ 14764 h 171450"/>
                <a:gd name="connsiteX121" fmla="*/ 1193006 w 5762625"/>
                <a:gd name="connsiteY121" fmla="*/ 14764 h 171450"/>
                <a:gd name="connsiteX122" fmla="*/ 1193006 w 5762625"/>
                <a:gd name="connsiteY122" fmla="*/ 14764 h 171450"/>
                <a:gd name="connsiteX123" fmla="*/ 18574 w 5762625"/>
                <a:gd name="connsiteY123" fmla="*/ 14764 h 171450"/>
                <a:gd name="connsiteX124" fmla="*/ 18574 w 5762625"/>
                <a:gd name="connsiteY124" fmla="*/ 18574 h 171450"/>
                <a:gd name="connsiteX125" fmla="*/ 211931 w 5762625"/>
                <a:gd name="connsiteY125" fmla="*/ 49054 h 171450"/>
                <a:gd name="connsiteX126" fmla="*/ 242411 w 5762625"/>
                <a:gd name="connsiteY126" fmla="*/ 14764 h 171450"/>
                <a:gd name="connsiteX127" fmla="*/ 18574 w 5762625"/>
                <a:gd name="connsiteY127" fmla="*/ 14764 h 171450"/>
                <a:gd name="connsiteX128" fmla="*/ 18574 w 5762625"/>
                <a:gd name="connsiteY128" fmla="*/ 14764 h 171450"/>
                <a:gd name="connsiteX129" fmla="*/ 18574 w 5762625"/>
                <a:gd name="connsiteY129" fmla="*/ 14764 h 171450"/>
                <a:gd name="connsiteX130" fmla="*/ 18574 w 5762625"/>
                <a:gd name="connsiteY130" fmla="*/ 14764 h 171450"/>
                <a:gd name="connsiteX131" fmla="*/ 2396014 w 5762625"/>
                <a:gd name="connsiteY131" fmla="*/ 170021 h 171450"/>
                <a:gd name="connsiteX132" fmla="*/ 2371249 w 5762625"/>
                <a:gd name="connsiteY132" fmla="*/ 154781 h 171450"/>
                <a:gd name="connsiteX133" fmla="*/ 2371249 w 5762625"/>
                <a:gd name="connsiteY133" fmla="*/ 170021 h 171450"/>
                <a:gd name="connsiteX134" fmla="*/ 2396014 w 5762625"/>
                <a:gd name="connsiteY134" fmla="*/ 170021 h 171450"/>
                <a:gd name="connsiteX135" fmla="*/ 2396014 w 5762625"/>
                <a:gd name="connsiteY135" fmla="*/ 170021 h 171450"/>
                <a:gd name="connsiteX136" fmla="*/ 2396014 w 5762625"/>
                <a:gd name="connsiteY136" fmla="*/ 170021 h 171450"/>
                <a:gd name="connsiteX137" fmla="*/ 2396014 w 5762625"/>
                <a:gd name="connsiteY137" fmla="*/ 170021 h 171450"/>
                <a:gd name="connsiteX138" fmla="*/ 1240631 w 5762625"/>
                <a:gd name="connsiteY138" fmla="*/ 135731 h 171450"/>
                <a:gd name="connsiteX139" fmla="*/ 1240631 w 5762625"/>
                <a:gd name="connsiteY139" fmla="*/ 147161 h 171450"/>
                <a:gd name="connsiteX140" fmla="*/ 1229201 w 5762625"/>
                <a:gd name="connsiteY140" fmla="*/ 147161 h 171450"/>
                <a:gd name="connsiteX141" fmla="*/ 1229201 w 5762625"/>
                <a:gd name="connsiteY141" fmla="*/ 135731 h 171450"/>
                <a:gd name="connsiteX142" fmla="*/ 1240631 w 5762625"/>
                <a:gd name="connsiteY142" fmla="*/ 135731 h 171450"/>
                <a:gd name="connsiteX143" fmla="*/ 1240631 w 5762625"/>
                <a:gd name="connsiteY143" fmla="*/ 135731 h 171450"/>
                <a:gd name="connsiteX144" fmla="*/ 1240631 w 5762625"/>
                <a:gd name="connsiteY144" fmla="*/ 135731 h 171450"/>
                <a:gd name="connsiteX145" fmla="*/ 1240631 w 5762625"/>
                <a:gd name="connsiteY145" fmla="*/ 135731 h 171450"/>
                <a:gd name="connsiteX146" fmla="*/ 1478756 w 5762625"/>
                <a:gd name="connsiteY146" fmla="*/ 116681 h 171450"/>
                <a:gd name="connsiteX147" fmla="*/ 1467326 w 5762625"/>
                <a:gd name="connsiteY147" fmla="*/ 128111 h 171450"/>
                <a:gd name="connsiteX148" fmla="*/ 1461611 w 5762625"/>
                <a:gd name="connsiteY148" fmla="*/ 116681 h 171450"/>
                <a:gd name="connsiteX149" fmla="*/ 1478756 w 5762625"/>
                <a:gd name="connsiteY149" fmla="*/ 116681 h 171450"/>
                <a:gd name="connsiteX150" fmla="*/ 1478756 w 5762625"/>
                <a:gd name="connsiteY150" fmla="*/ 116681 h 171450"/>
                <a:gd name="connsiteX151" fmla="*/ 1478756 w 5762625"/>
                <a:gd name="connsiteY151" fmla="*/ 116681 h 171450"/>
                <a:gd name="connsiteX152" fmla="*/ 1478756 w 5762625"/>
                <a:gd name="connsiteY152" fmla="*/ 116681 h 171450"/>
                <a:gd name="connsiteX153" fmla="*/ 1198721 w 5762625"/>
                <a:gd name="connsiteY153" fmla="*/ 110966 h 171450"/>
                <a:gd name="connsiteX154" fmla="*/ 1198721 w 5762625"/>
                <a:gd name="connsiteY154" fmla="*/ 130016 h 171450"/>
                <a:gd name="connsiteX155" fmla="*/ 1179671 w 5762625"/>
                <a:gd name="connsiteY155" fmla="*/ 124301 h 171450"/>
                <a:gd name="connsiteX156" fmla="*/ 1173956 w 5762625"/>
                <a:gd name="connsiteY156" fmla="*/ 118586 h 171450"/>
                <a:gd name="connsiteX157" fmla="*/ 1179671 w 5762625"/>
                <a:gd name="connsiteY157" fmla="*/ 112871 h 171450"/>
                <a:gd name="connsiteX158" fmla="*/ 1198721 w 5762625"/>
                <a:gd name="connsiteY158" fmla="*/ 112871 h 171450"/>
                <a:gd name="connsiteX159" fmla="*/ 1198721 w 5762625"/>
                <a:gd name="connsiteY159" fmla="*/ 110966 h 171450"/>
                <a:gd name="connsiteX160" fmla="*/ 1198721 w 5762625"/>
                <a:gd name="connsiteY160" fmla="*/ 110966 h 171450"/>
                <a:gd name="connsiteX161" fmla="*/ 1198721 w 5762625"/>
                <a:gd name="connsiteY161" fmla="*/ 110966 h 171450"/>
                <a:gd name="connsiteX162" fmla="*/ 1403509 w 5762625"/>
                <a:gd name="connsiteY162" fmla="*/ 110966 h 171450"/>
                <a:gd name="connsiteX163" fmla="*/ 1384459 w 5762625"/>
                <a:gd name="connsiteY163" fmla="*/ 122396 h 171450"/>
                <a:gd name="connsiteX164" fmla="*/ 1384459 w 5762625"/>
                <a:gd name="connsiteY164" fmla="*/ 110966 h 171450"/>
                <a:gd name="connsiteX165" fmla="*/ 1403509 w 5762625"/>
                <a:gd name="connsiteY165" fmla="*/ 110966 h 171450"/>
                <a:gd name="connsiteX166" fmla="*/ 1403509 w 5762625"/>
                <a:gd name="connsiteY166" fmla="*/ 110966 h 171450"/>
                <a:gd name="connsiteX167" fmla="*/ 1403509 w 5762625"/>
                <a:gd name="connsiteY167" fmla="*/ 110966 h 171450"/>
                <a:gd name="connsiteX168" fmla="*/ 1403509 w 5762625"/>
                <a:gd name="connsiteY168" fmla="*/ 110966 h 171450"/>
                <a:gd name="connsiteX169" fmla="*/ 1596866 w 5762625"/>
                <a:gd name="connsiteY169" fmla="*/ 105251 h 171450"/>
                <a:gd name="connsiteX170" fmla="*/ 1596866 w 5762625"/>
                <a:gd name="connsiteY170" fmla="*/ 116681 h 171450"/>
                <a:gd name="connsiteX171" fmla="*/ 1572101 w 5762625"/>
                <a:gd name="connsiteY171" fmla="*/ 116681 h 171450"/>
                <a:gd name="connsiteX172" fmla="*/ 1566386 w 5762625"/>
                <a:gd name="connsiteY172" fmla="*/ 110966 h 171450"/>
                <a:gd name="connsiteX173" fmla="*/ 1566386 w 5762625"/>
                <a:gd name="connsiteY173" fmla="*/ 105251 h 171450"/>
                <a:gd name="connsiteX174" fmla="*/ 1596866 w 5762625"/>
                <a:gd name="connsiteY174" fmla="*/ 105251 h 171450"/>
                <a:gd name="connsiteX175" fmla="*/ 1596866 w 5762625"/>
                <a:gd name="connsiteY175" fmla="*/ 105251 h 171450"/>
                <a:gd name="connsiteX176" fmla="*/ 1596866 w 5762625"/>
                <a:gd name="connsiteY176" fmla="*/ 105251 h 171450"/>
                <a:gd name="connsiteX177" fmla="*/ 1596866 w 5762625"/>
                <a:gd name="connsiteY177" fmla="*/ 105251 h 171450"/>
                <a:gd name="connsiteX178" fmla="*/ 4413409 w 5762625"/>
                <a:gd name="connsiteY178" fmla="*/ 99536 h 171450"/>
                <a:gd name="connsiteX179" fmla="*/ 4407694 w 5762625"/>
                <a:gd name="connsiteY179" fmla="*/ 118586 h 171450"/>
                <a:gd name="connsiteX180" fmla="*/ 4419124 w 5762625"/>
                <a:gd name="connsiteY180" fmla="*/ 118586 h 171450"/>
                <a:gd name="connsiteX181" fmla="*/ 4413409 w 5762625"/>
                <a:gd name="connsiteY181" fmla="*/ 99536 h 171450"/>
                <a:gd name="connsiteX182" fmla="*/ 4413409 w 5762625"/>
                <a:gd name="connsiteY182" fmla="*/ 99536 h 171450"/>
                <a:gd name="connsiteX183" fmla="*/ 4413409 w 5762625"/>
                <a:gd name="connsiteY183" fmla="*/ 99536 h 171450"/>
                <a:gd name="connsiteX184" fmla="*/ 4413409 w 5762625"/>
                <a:gd name="connsiteY184" fmla="*/ 99536 h 171450"/>
                <a:gd name="connsiteX185" fmla="*/ 1377791 w 5762625"/>
                <a:gd name="connsiteY185" fmla="*/ 110966 h 171450"/>
                <a:gd name="connsiteX186" fmla="*/ 1353026 w 5762625"/>
                <a:gd name="connsiteY186" fmla="*/ 110966 h 171450"/>
                <a:gd name="connsiteX187" fmla="*/ 1347311 w 5762625"/>
                <a:gd name="connsiteY187" fmla="*/ 91916 h 171450"/>
                <a:gd name="connsiteX188" fmla="*/ 1358741 w 5762625"/>
                <a:gd name="connsiteY188" fmla="*/ 80486 h 171450"/>
                <a:gd name="connsiteX189" fmla="*/ 1364456 w 5762625"/>
                <a:gd name="connsiteY189" fmla="*/ 86201 h 171450"/>
                <a:gd name="connsiteX190" fmla="*/ 1375886 w 5762625"/>
                <a:gd name="connsiteY190" fmla="*/ 91916 h 171450"/>
                <a:gd name="connsiteX191" fmla="*/ 1375886 w 5762625"/>
                <a:gd name="connsiteY191" fmla="*/ 110966 h 171450"/>
                <a:gd name="connsiteX192" fmla="*/ 1377791 w 5762625"/>
                <a:gd name="connsiteY192" fmla="*/ 110966 h 171450"/>
                <a:gd name="connsiteX193" fmla="*/ 1377791 w 5762625"/>
                <a:gd name="connsiteY193" fmla="*/ 110966 h 171450"/>
                <a:gd name="connsiteX194" fmla="*/ 1377791 w 5762625"/>
                <a:gd name="connsiteY194" fmla="*/ 110966 h 171450"/>
                <a:gd name="connsiteX195" fmla="*/ 1465421 w 5762625"/>
                <a:gd name="connsiteY195" fmla="*/ 110966 h 171450"/>
                <a:gd name="connsiteX196" fmla="*/ 1434941 w 5762625"/>
                <a:gd name="connsiteY196" fmla="*/ 110966 h 171450"/>
                <a:gd name="connsiteX197" fmla="*/ 1434941 w 5762625"/>
                <a:gd name="connsiteY197" fmla="*/ 86201 h 171450"/>
                <a:gd name="connsiteX198" fmla="*/ 1440656 w 5762625"/>
                <a:gd name="connsiteY198" fmla="*/ 80486 h 171450"/>
                <a:gd name="connsiteX199" fmla="*/ 1452086 w 5762625"/>
                <a:gd name="connsiteY199" fmla="*/ 80486 h 171450"/>
                <a:gd name="connsiteX200" fmla="*/ 1465421 w 5762625"/>
                <a:gd name="connsiteY200" fmla="*/ 110966 h 171450"/>
                <a:gd name="connsiteX201" fmla="*/ 1465421 w 5762625"/>
                <a:gd name="connsiteY201" fmla="*/ 110966 h 171450"/>
                <a:gd name="connsiteX202" fmla="*/ 1465421 w 5762625"/>
                <a:gd name="connsiteY202" fmla="*/ 110966 h 171450"/>
                <a:gd name="connsiteX203" fmla="*/ 1465421 w 5762625"/>
                <a:gd name="connsiteY203" fmla="*/ 110966 h 171450"/>
                <a:gd name="connsiteX204" fmla="*/ 1142524 w 5762625"/>
                <a:gd name="connsiteY204" fmla="*/ 73819 h 171450"/>
                <a:gd name="connsiteX205" fmla="*/ 1148239 w 5762625"/>
                <a:gd name="connsiteY205" fmla="*/ 98584 h 171450"/>
                <a:gd name="connsiteX206" fmla="*/ 1142524 w 5762625"/>
                <a:gd name="connsiteY206" fmla="*/ 98584 h 171450"/>
                <a:gd name="connsiteX207" fmla="*/ 1142524 w 5762625"/>
                <a:gd name="connsiteY207" fmla="*/ 104299 h 171450"/>
                <a:gd name="connsiteX208" fmla="*/ 1131094 w 5762625"/>
                <a:gd name="connsiteY208" fmla="*/ 98584 h 171450"/>
                <a:gd name="connsiteX209" fmla="*/ 1125379 w 5762625"/>
                <a:gd name="connsiteY209" fmla="*/ 79534 h 171450"/>
                <a:gd name="connsiteX210" fmla="*/ 1142524 w 5762625"/>
                <a:gd name="connsiteY210" fmla="*/ 73819 h 171450"/>
                <a:gd name="connsiteX211" fmla="*/ 1142524 w 5762625"/>
                <a:gd name="connsiteY211" fmla="*/ 73819 h 171450"/>
                <a:gd name="connsiteX212" fmla="*/ 1142524 w 5762625"/>
                <a:gd name="connsiteY212" fmla="*/ 73819 h 171450"/>
                <a:gd name="connsiteX213" fmla="*/ 1142524 w 5762625"/>
                <a:gd name="connsiteY213" fmla="*/ 73819 h 171450"/>
                <a:gd name="connsiteX214" fmla="*/ 4334351 w 5762625"/>
                <a:gd name="connsiteY214" fmla="*/ 73819 h 171450"/>
                <a:gd name="connsiteX215" fmla="*/ 4309586 w 5762625"/>
                <a:gd name="connsiteY215" fmla="*/ 73819 h 171450"/>
                <a:gd name="connsiteX216" fmla="*/ 4290536 w 5762625"/>
                <a:gd name="connsiteY216" fmla="*/ 92869 h 171450"/>
                <a:gd name="connsiteX217" fmla="*/ 4296251 w 5762625"/>
                <a:gd name="connsiteY217" fmla="*/ 98584 h 171450"/>
                <a:gd name="connsiteX218" fmla="*/ 4371499 w 5762625"/>
                <a:gd name="connsiteY218" fmla="*/ 149066 h 171450"/>
                <a:gd name="connsiteX219" fmla="*/ 4377214 w 5762625"/>
                <a:gd name="connsiteY219" fmla="*/ 107156 h 171450"/>
                <a:gd name="connsiteX220" fmla="*/ 4334351 w 5762625"/>
                <a:gd name="connsiteY220" fmla="*/ 73819 h 171450"/>
                <a:gd name="connsiteX221" fmla="*/ 4334351 w 5762625"/>
                <a:gd name="connsiteY221" fmla="*/ 73819 h 171450"/>
                <a:gd name="connsiteX222" fmla="*/ 4334351 w 5762625"/>
                <a:gd name="connsiteY222" fmla="*/ 73819 h 171450"/>
                <a:gd name="connsiteX223" fmla="*/ 4334351 w 5762625"/>
                <a:gd name="connsiteY223" fmla="*/ 73819 h 171450"/>
                <a:gd name="connsiteX224" fmla="*/ 1272064 w 5762625"/>
                <a:gd name="connsiteY224" fmla="*/ 68104 h 171450"/>
                <a:gd name="connsiteX225" fmla="*/ 1283494 w 5762625"/>
                <a:gd name="connsiteY225" fmla="*/ 98584 h 171450"/>
                <a:gd name="connsiteX226" fmla="*/ 1240631 w 5762625"/>
                <a:gd name="connsiteY226" fmla="*/ 104299 h 171450"/>
                <a:gd name="connsiteX227" fmla="*/ 1234916 w 5762625"/>
                <a:gd name="connsiteY227" fmla="*/ 79534 h 171450"/>
                <a:gd name="connsiteX228" fmla="*/ 1246346 w 5762625"/>
                <a:gd name="connsiteY228" fmla="*/ 68104 h 171450"/>
                <a:gd name="connsiteX229" fmla="*/ 1272064 w 5762625"/>
                <a:gd name="connsiteY229" fmla="*/ 68104 h 171450"/>
                <a:gd name="connsiteX230" fmla="*/ 1272064 w 5762625"/>
                <a:gd name="connsiteY230" fmla="*/ 68104 h 171450"/>
                <a:gd name="connsiteX231" fmla="*/ 1272064 w 5762625"/>
                <a:gd name="connsiteY231" fmla="*/ 68104 h 171450"/>
                <a:gd name="connsiteX232" fmla="*/ 1272064 w 5762625"/>
                <a:gd name="connsiteY232" fmla="*/ 68104 h 171450"/>
                <a:gd name="connsiteX233" fmla="*/ 5661184 w 5762625"/>
                <a:gd name="connsiteY233" fmla="*/ 68104 h 171450"/>
                <a:gd name="connsiteX234" fmla="*/ 5661184 w 5762625"/>
                <a:gd name="connsiteY234" fmla="*/ 87154 h 171450"/>
                <a:gd name="connsiteX235" fmla="*/ 5642134 w 5762625"/>
                <a:gd name="connsiteY235" fmla="*/ 87154 h 171450"/>
                <a:gd name="connsiteX236" fmla="*/ 5642134 w 5762625"/>
                <a:gd name="connsiteY236" fmla="*/ 68104 h 171450"/>
                <a:gd name="connsiteX237" fmla="*/ 5661184 w 5762625"/>
                <a:gd name="connsiteY237" fmla="*/ 68104 h 171450"/>
                <a:gd name="connsiteX238" fmla="*/ 5661184 w 5762625"/>
                <a:gd name="connsiteY238" fmla="*/ 68104 h 171450"/>
                <a:gd name="connsiteX239" fmla="*/ 5661184 w 5762625"/>
                <a:gd name="connsiteY239" fmla="*/ 68104 h 171450"/>
                <a:gd name="connsiteX240" fmla="*/ 5661184 w 5762625"/>
                <a:gd name="connsiteY240" fmla="*/ 68104 h 171450"/>
                <a:gd name="connsiteX241" fmla="*/ 149066 w 5762625"/>
                <a:gd name="connsiteY241" fmla="*/ 62389 h 171450"/>
                <a:gd name="connsiteX242" fmla="*/ 130016 w 5762625"/>
                <a:gd name="connsiteY242" fmla="*/ 73819 h 171450"/>
                <a:gd name="connsiteX243" fmla="*/ 149066 w 5762625"/>
                <a:gd name="connsiteY243" fmla="*/ 62389 h 171450"/>
                <a:gd name="connsiteX244" fmla="*/ 149066 w 5762625"/>
                <a:gd name="connsiteY244" fmla="*/ 62389 h 171450"/>
                <a:gd name="connsiteX245" fmla="*/ 149066 w 5762625"/>
                <a:gd name="connsiteY245" fmla="*/ 62389 h 171450"/>
                <a:gd name="connsiteX246" fmla="*/ 149066 w 5762625"/>
                <a:gd name="connsiteY246" fmla="*/ 62389 h 171450"/>
                <a:gd name="connsiteX247" fmla="*/ 949166 w 5762625"/>
                <a:gd name="connsiteY247" fmla="*/ 62389 h 171450"/>
                <a:gd name="connsiteX248" fmla="*/ 924401 w 5762625"/>
                <a:gd name="connsiteY248" fmla="*/ 73819 h 171450"/>
                <a:gd name="connsiteX249" fmla="*/ 949166 w 5762625"/>
                <a:gd name="connsiteY249" fmla="*/ 62389 h 171450"/>
                <a:gd name="connsiteX250" fmla="*/ 949166 w 5762625"/>
                <a:gd name="connsiteY250" fmla="*/ 62389 h 171450"/>
                <a:gd name="connsiteX251" fmla="*/ 949166 w 5762625"/>
                <a:gd name="connsiteY251" fmla="*/ 62389 h 171450"/>
                <a:gd name="connsiteX252" fmla="*/ 949166 w 5762625"/>
                <a:gd name="connsiteY252" fmla="*/ 62389 h 171450"/>
                <a:gd name="connsiteX253" fmla="*/ 1117759 w 5762625"/>
                <a:gd name="connsiteY253" fmla="*/ 62389 h 171450"/>
                <a:gd name="connsiteX254" fmla="*/ 1106329 w 5762625"/>
                <a:gd name="connsiteY254" fmla="*/ 68104 h 171450"/>
                <a:gd name="connsiteX255" fmla="*/ 1117759 w 5762625"/>
                <a:gd name="connsiteY255" fmla="*/ 62389 h 171450"/>
                <a:gd name="connsiteX256" fmla="*/ 1117759 w 5762625"/>
                <a:gd name="connsiteY256" fmla="*/ 62389 h 171450"/>
                <a:gd name="connsiteX257" fmla="*/ 1117759 w 5762625"/>
                <a:gd name="connsiteY257" fmla="*/ 62389 h 171450"/>
                <a:gd name="connsiteX258" fmla="*/ 1117759 w 5762625"/>
                <a:gd name="connsiteY258" fmla="*/ 62389 h 171450"/>
                <a:gd name="connsiteX259" fmla="*/ 775811 w 5762625"/>
                <a:gd name="connsiteY259" fmla="*/ 49054 h 171450"/>
                <a:gd name="connsiteX260" fmla="*/ 806291 w 5762625"/>
                <a:gd name="connsiteY260" fmla="*/ 85249 h 171450"/>
                <a:gd name="connsiteX261" fmla="*/ 775811 w 5762625"/>
                <a:gd name="connsiteY261" fmla="*/ 85249 h 171450"/>
                <a:gd name="connsiteX262" fmla="*/ 764381 w 5762625"/>
                <a:gd name="connsiteY262" fmla="*/ 79534 h 171450"/>
                <a:gd name="connsiteX263" fmla="*/ 775811 w 5762625"/>
                <a:gd name="connsiteY263" fmla="*/ 49054 h 171450"/>
                <a:gd name="connsiteX264" fmla="*/ 775811 w 5762625"/>
                <a:gd name="connsiteY264" fmla="*/ 49054 h 171450"/>
                <a:gd name="connsiteX265" fmla="*/ 775811 w 5762625"/>
                <a:gd name="connsiteY265" fmla="*/ 49054 h 171450"/>
                <a:gd name="connsiteX266" fmla="*/ 775811 w 5762625"/>
                <a:gd name="connsiteY266" fmla="*/ 49054 h 171450"/>
                <a:gd name="connsiteX267" fmla="*/ 626269 w 5762625"/>
                <a:gd name="connsiteY267" fmla="*/ 24289 h 171450"/>
                <a:gd name="connsiteX268" fmla="*/ 626269 w 5762625"/>
                <a:gd name="connsiteY268" fmla="*/ 43339 h 171450"/>
                <a:gd name="connsiteX269" fmla="*/ 589121 w 5762625"/>
                <a:gd name="connsiteY269" fmla="*/ 24289 h 171450"/>
                <a:gd name="connsiteX270" fmla="*/ 626269 w 5762625"/>
                <a:gd name="connsiteY270" fmla="*/ 24289 h 171450"/>
                <a:gd name="connsiteX271" fmla="*/ 626269 w 5762625"/>
                <a:gd name="connsiteY271" fmla="*/ 24289 h 171450"/>
                <a:gd name="connsiteX272" fmla="*/ 626269 w 5762625"/>
                <a:gd name="connsiteY272" fmla="*/ 24289 h 171450"/>
                <a:gd name="connsiteX273" fmla="*/ 626269 w 5762625"/>
                <a:gd name="connsiteY273" fmla="*/ 24289 h 171450"/>
                <a:gd name="connsiteX274" fmla="*/ 1552099 w 5762625"/>
                <a:gd name="connsiteY274" fmla="*/ 37624 h 171450"/>
                <a:gd name="connsiteX275" fmla="*/ 1552099 w 5762625"/>
                <a:gd name="connsiteY275" fmla="*/ 56674 h 171450"/>
                <a:gd name="connsiteX276" fmla="*/ 1353026 w 5762625"/>
                <a:gd name="connsiteY276" fmla="*/ 45244 h 171450"/>
                <a:gd name="connsiteX277" fmla="*/ 1353026 w 5762625"/>
                <a:gd name="connsiteY277" fmla="*/ 26194 h 171450"/>
                <a:gd name="connsiteX278" fmla="*/ 1552099 w 5762625"/>
                <a:gd name="connsiteY278" fmla="*/ 37624 h 171450"/>
                <a:gd name="connsiteX279" fmla="*/ 1552099 w 5762625"/>
                <a:gd name="connsiteY279" fmla="*/ 37624 h 171450"/>
                <a:gd name="connsiteX280" fmla="*/ 1552099 w 5762625"/>
                <a:gd name="connsiteY280" fmla="*/ 37624 h 171450"/>
                <a:gd name="connsiteX281" fmla="*/ 1552099 w 5762625"/>
                <a:gd name="connsiteY281" fmla="*/ 3762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5762625" h="171450">
                  <a:moveTo>
                    <a:pt x="5547837" y="14764"/>
                  </a:moveTo>
                  <a:cubicBezTo>
                    <a:pt x="5544026" y="65246"/>
                    <a:pt x="5542121" y="116681"/>
                    <a:pt x="5532596" y="150019"/>
                  </a:cubicBezTo>
                  <a:cubicBezTo>
                    <a:pt x="5517357" y="148114"/>
                    <a:pt x="5523071" y="146209"/>
                    <a:pt x="5507832" y="150019"/>
                  </a:cubicBezTo>
                  <a:cubicBezTo>
                    <a:pt x="5509737" y="159544"/>
                    <a:pt x="5511641" y="165259"/>
                    <a:pt x="5509737" y="170974"/>
                  </a:cubicBezTo>
                  <a:lnTo>
                    <a:pt x="5519262" y="170974"/>
                  </a:lnTo>
                  <a:lnTo>
                    <a:pt x="5519262" y="155734"/>
                  </a:lnTo>
                  <a:lnTo>
                    <a:pt x="5532596" y="155734"/>
                  </a:lnTo>
                  <a:lnTo>
                    <a:pt x="5526882" y="170974"/>
                  </a:lnTo>
                  <a:lnTo>
                    <a:pt x="5720239" y="170974"/>
                  </a:lnTo>
                  <a:lnTo>
                    <a:pt x="5725954" y="118586"/>
                  </a:lnTo>
                  <a:cubicBezTo>
                    <a:pt x="5731669" y="105251"/>
                    <a:pt x="5750719" y="95726"/>
                    <a:pt x="5756434" y="76676"/>
                  </a:cubicBezTo>
                  <a:cubicBezTo>
                    <a:pt x="5762149" y="57626"/>
                    <a:pt x="5762149" y="36671"/>
                    <a:pt x="5764054" y="16669"/>
                  </a:cubicBezTo>
                  <a:lnTo>
                    <a:pt x="5547837" y="14764"/>
                  </a:lnTo>
                  <a:lnTo>
                    <a:pt x="5547837" y="14764"/>
                  </a:lnTo>
                  <a:lnTo>
                    <a:pt x="5547837" y="14764"/>
                  </a:lnTo>
                  <a:lnTo>
                    <a:pt x="5547837" y="14764"/>
                  </a:lnTo>
                  <a:close/>
                  <a:moveTo>
                    <a:pt x="5522119" y="14764"/>
                  </a:moveTo>
                  <a:cubicBezTo>
                    <a:pt x="5520214" y="43339"/>
                    <a:pt x="5518309" y="70961"/>
                    <a:pt x="5518309" y="86201"/>
                  </a:cubicBezTo>
                  <a:lnTo>
                    <a:pt x="5531644" y="86201"/>
                  </a:lnTo>
                  <a:cubicBezTo>
                    <a:pt x="5531644" y="67151"/>
                    <a:pt x="5531644" y="41434"/>
                    <a:pt x="5533549" y="12859"/>
                  </a:cubicBezTo>
                  <a:lnTo>
                    <a:pt x="5522119" y="14764"/>
                  </a:lnTo>
                  <a:lnTo>
                    <a:pt x="5522119" y="14764"/>
                  </a:lnTo>
                  <a:lnTo>
                    <a:pt x="5522119" y="14764"/>
                  </a:lnTo>
                  <a:lnTo>
                    <a:pt x="5522119" y="14764"/>
                  </a:lnTo>
                  <a:close/>
                  <a:moveTo>
                    <a:pt x="4456271" y="14764"/>
                  </a:moveTo>
                  <a:cubicBezTo>
                    <a:pt x="4448651" y="28099"/>
                    <a:pt x="4442936" y="41434"/>
                    <a:pt x="4439126" y="54769"/>
                  </a:cubicBezTo>
                  <a:cubicBezTo>
                    <a:pt x="4456271" y="77629"/>
                    <a:pt x="4448651" y="92869"/>
                    <a:pt x="4489609" y="96679"/>
                  </a:cubicBezTo>
                  <a:cubicBezTo>
                    <a:pt x="4497229" y="92869"/>
                    <a:pt x="4574382" y="79534"/>
                    <a:pt x="4596289" y="77629"/>
                  </a:cubicBezTo>
                  <a:cubicBezTo>
                    <a:pt x="4611529" y="110014"/>
                    <a:pt x="4641057" y="130016"/>
                    <a:pt x="4650582" y="166211"/>
                  </a:cubicBezTo>
                  <a:lnTo>
                    <a:pt x="4766786" y="166211"/>
                  </a:lnTo>
                  <a:cubicBezTo>
                    <a:pt x="4776311" y="149066"/>
                    <a:pt x="4780121" y="128111"/>
                    <a:pt x="4778217" y="119539"/>
                  </a:cubicBezTo>
                  <a:cubicBezTo>
                    <a:pt x="4766786" y="96679"/>
                    <a:pt x="4745832" y="98584"/>
                    <a:pt x="4733449" y="69056"/>
                  </a:cubicBezTo>
                  <a:lnTo>
                    <a:pt x="4739164" y="69056"/>
                  </a:lnTo>
                  <a:cubicBezTo>
                    <a:pt x="4746784" y="53816"/>
                    <a:pt x="4762024" y="36671"/>
                    <a:pt x="4782026" y="32861"/>
                  </a:cubicBezTo>
                  <a:cubicBezTo>
                    <a:pt x="4804886" y="48101"/>
                    <a:pt x="4824889" y="34766"/>
                    <a:pt x="4849654" y="38576"/>
                  </a:cubicBezTo>
                  <a:cubicBezTo>
                    <a:pt x="4866799" y="40481"/>
                    <a:pt x="4884896" y="55721"/>
                    <a:pt x="4900137" y="63341"/>
                  </a:cubicBezTo>
                  <a:cubicBezTo>
                    <a:pt x="4888707" y="101441"/>
                    <a:pt x="4862989" y="132874"/>
                    <a:pt x="4843939" y="161449"/>
                  </a:cubicBezTo>
                  <a:lnTo>
                    <a:pt x="4842034" y="163354"/>
                  </a:lnTo>
                  <a:lnTo>
                    <a:pt x="5303996" y="163354"/>
                  </a:lnTo>
                  <a:cubicBezTo>
                    <a:pt x="5324951" y="138589"/>
                    <a:pt x="5346859" y="110966"/>
                    <a:pt x="5365909" y="86201"/>
                  </a:cubicBezTo>
                  <a:cubicBezTo>
                    <a:pt x="5384959" y="59531"/>
                    <a:pt x="5403057" y="33814"/>
                    <a:pt x="5420201" y="7144"/>
                  </a:cubicBezTo>
                  <a:lnTo>
                    <a:pt x="4456271" y="14764"/>
                  </a:lnTo>
                  <a:lnTo>
                    <a:pt x="4456271" y="14764"/>
                  </a:lnTo>
                  <a:lnTo>
                    <a:pt x="4456271" y="14764"/>
                  </a:lnTo>
                  <a:lnTo>
                    <a:pt x="4456271" y="14764"/>
                  </a:lnTo>
                  <a:close/>
                  <a:moveTo>
                    <a:pt x="1801654" y="14764"/>
                  </a:moveTo>
                  <a:lnTo>
                    <a:pt x="1801654" y="31909"/>
                  </a:lnTo>
                  <a:cubicBezTo>
                    <a:pt x="1869281" y="24289"/>
                    <a:pt x="1908334" y="20479"/>
                    <a:pt x="1981676" y="20479"/>
                  </a:cubicBezTo>
                  <a:cubicBezTo>
                    <a:pt x="1995011" y="41434"/>
                    <a:pt x="2026444" y="74771"/>
                    <a:pt x="2049304" y="82391"/>
                  </a:cubicBezTo>
                  <a:lnTo>
                    <a:pt x="2086451" y="82391"/>
                  </a:lnTo>
                  <a:cubicBezTo>
                    <a:pt x="2121694" y="97631"/>
                    <a:pt x="2111216" y="151924"/>
                    <a:pt x="2154079" y="163354"/>
                  </a:cubicBezTo>
                  <a:cubicBezTo>
                    <a:pt x="2176939" y="142399"/>
                    <a:pt x="2233136" y="134779"/>
                    <a:pt x="2246471" y="107156"/>
                  </a:cubicBezTo>
                  <a:cubicBezTo>
                    <a:pt x="2225516" y="90011"/>
                    <a:pt x="2211229" y="54769"/>
                    <a:pt x="2209324" y="20479"/>
                  </a:cubicBezTo>
                  <a:cubicBezTo>
                    <a:pt x="2211229" y="18574"/>
                    <a:pt x="2213134" y="18574"/>
                    <a:pt x="2215039" y="16669"/>
                  </a:cubicBezTo>
                  <a:lnTo>
                    <a:pt x="1801654" y="14764"/>
                  </a:lnTo>
                  <a:lnTo>
                    <a:pt x="1801654" y="14764"/>
                  </a:lnTo>
                  <a:lnTo>
                    <a:pt x="1801654" y="14764"/>
                  </a:lnTo>
                  <a:lnTo>
                    <a:pt x="1801654" y="14764"/>
                  </a:lnTo>
                  <a:close/>
                  <a:moveTo>
                    <a:pt x="1193006" y="14764"/>
                  </a:moveTo>
                  <a:lnTo>
                    <a:pt x="1193006" y="31909"/>
                  </a:lnTo>
                  <a:cubicBezTo>
                    <a:pt x="1152049" y="28099"/>
                    <a:pt x="1052036" y="33814"/>
                    <a:pt x="1012984" y="14764"/>
                  </a:cubicBezTo>
                  <a:lnTo>
                    <a:pt x="810101" y="14764"/>
                  </a:lnTo>
                  <a:cubicBezTo>
                    <a:pt x="810101" y="18574"/>
                    <a:pt x="808196" y="20479"/>
                    <a:pt x="808196" y="24289"/>
                  </a:cubicBezTo>
                  <a:lnTo>
                    <a:pt x="802481" y="24289"/>
                  </a:lnTo>
                  <a:cubicBezTo>
                    <a:pt x="794861" y="16669"/>
                    <a:pt x="796766" y="16669"/>
                    <a:pt x="791051" y="14764"/>
                  </a:cubicBezTo>
                  <a:lnTo>
                    <a:pt x="783431" y="14764"/>
                  </a:lnTo>
                  <a:cubicBezTo>
                    <a:pt x="777716" y="26194"/>
                    <a:pt x="775811" y="24289"/>
                    <a:pt x="772001" y="43339"/>
                  </a:cubicBezTo>
                  <a:cubicBezTo>
                    <a:pt x="747236" y="45244"/>
                    <a:pt x="731044" y="47149"/>
                    <a:pt x="721519" y="31909"/>
                  </a:cubicBezTo>
                  <a:cubicBezTo>
                    <a:pt x="742474" y="30004"/>
                    <a:pt x="756761" y="24289"/>
                    <a:pt x="766286" y="14764"/>
                  </a:cubicBezTo>
                  <a:lnTo>
                    <a:pt x="415766" y="14764"/>
                  </a:lnTo>
                  <a:cubicBezTo>
                    <a:pt x="411956" y="31909"/>
                    <a:pt x="419576" y="22384"/>
                    <a:pt x="404336" y="31909"/>
                  </a:cubicBezTo>
                  <a:lnTo>
                    <a:pt x="404336" y="14764"/>
                  </a:lnTo>
                  <a:lnTo>
                    <a:pt x="278606" y="14764"/>
                  </a:lnTo>
                  <a:cubicBezTo>
                    <a:pt x="282416" y="22384"/>
                    <a:pt x="284321" y="31909"/>
                    <a:pt x="286226" y="37624"/>
                  </a:cubicBezTo>
                  <a:cubicBezTo>
                    <a:pt x="305276" y="31909"/>
                    <a:pt x="309086" y="24289"/>
                    <a:pt x="329089" y="18574"/>
                  </a:cubicBezTo>
                  <a:lnTo>
                    <a:pt x="329089" y="37624"/>
                  </a:lnTo>
                  <a:cubicBezTo>
                    <a:pt x="317659" y="49054"/>
                    <a:pt x="313849" y="58579"/>
                    <a:pt x="310039" y="79534"/>
                  </a:cubicBezTo>
                  <a:cubicBezTo>
                    <a:pt x="267176" y="71914"/>
                    <a:pt x="267176" y="66199"/>
                    <a:pt x="211931" y="68104"/>
                  </a:cubicBezTo>
                  <a:cubicBezTo>
                    <a:pt x="196691" y="96679"/>
                    <a:pt x="183356" y="126206"/>
                    <a:pt x="150019" y="135731"/>
                  </a:cubicBezTo>
                  <a:lnTo>
                    <a:pt x="150019" y="124301"/>
                  </a:lnTo>
                  <a:cubicBezTo>
                    <a:pt x="157639" y="116681"/>
                    <a:pt x="157639" y="112871"/>
                    <a:pt x="161449" y="99536"/>
                  </a:cubicBezTo>
                  <a:lnTo>
                    <a:pt x="118586" y="99536"/>
                  </a:lnTo>
                  <a:cubicBezTo>
                    <a:pt x="97631" y="128111"/>
                    <a:pt x="60484" y="99536"/>
                    <a:pt x="31909" y="110966"/>
                  </a:cubicBezTo>
                  <a:cubicBezTo>
                    <a:pt x="16669" y="122396"/>
                    <a:pt x="10954" y="130016"/>
                    <a:pt x="7144" y="152876"/>
                  </a:cubicBezTo>
                  <a:lnTo>
                    <a:pt x="12859" y="152876"/>
                  </a:lnTo>
                  <a:lnTo>
                    <a:pt x="12859" y="158591"/>
                  </a:lnTo>
                  <a:cubicBezTo>
                    <a:pt x="24289" y="152876"/>
                    <a:pt x="22384" y="150971"/>
                    <a:pt x="37624" y="147161"/>
                  </a:cubicBezTo>
                  <a:lnTo>
                    <a:pt x="37624" y="168116"/>
                  </a:lnTo>
                  <a:lnTo>
                    <a:pt x="103346" y="168116"/>
                  </a:lnTo>
                  <a:cubicBezTo>
                    <a:pt x="101441" y="166211"/>
                    <a:pt x="103346" y="166211"/>
                    <a:pt x="99536" y="158591"/>
                  </a:cubicBezTo>
                  <a:lnTo>
                    <a:pt x="110966" y="158591"/>
                  </a:lnTo>
                  <a:cubicBezTo>
                    <a:pt x="118586" y="150971"/>
                    <a:pt x="128111" y="149066"/>
                    <a:pt x="141446" y="147161"/>
                  </a:cubicBezTo>
                  <a:lnTo>
                    <a:pt x="141446" y="158591"/>
                  </a:lnTo>
                  <a:cubicBezTo>
                    <a:pt x="135731" y="162401"/>
                    <a:pt x="131921" y="164306"/>
                    <a:pt x="128111" y="168116"/>
                  </a:cubicBezTo>
                  <a:lnTo>
                    <a:pt x="205264" y="168116"/>
                  </a:lnTo>
                  <a:cubicBezTo>
                    <a:pt x="209074" y="166211"/>
                    <a:pt x="210979" y="166211"/>
                    <a:pt x="214789" y="166211"/>
                  </a:cubicBezTo>
                  <a:lnTo>
                    <a:pt x="214789" y="168116"/>
                  </a:lnTo>
                  <a:lnTo>
                    <a:pt x="272891" y="168116"/>
                  </a:lnTo>
                  <a:cubicBezTo>
                    <a:pt x="284321" y="158591"/>
                    <a:pt x="295751" y="150971"/>
                    <a:pt x="313849" y="147161"/>
                  </a:cubicBezTo>
                  <a:cubicBezTo>
                    <a:pt x="321469" y="166211"/>
                    <a:pt x="315754" y="160496"/>
                    <a:pt x="338614" y="166211"/>
                  </a:cubicBezTo>
                  <a:cubicBezTo>
                    <a:pt x="338614" y="168116"/>
                    <a:pt x="338614" y="168116"/>
                    <a:pt x="338614" y="168116"/>
                  </a:cubicBezTo>
                  <a:lnTo>
                    <a:pt x="369094" y="168116"/>
                  </a:lnTo>
                  <a:lnTo>
                    <a:pt x="369094" y="166211"/>
                  </a:lnTo>
                  <a:lnTo>
                    <a:pt x="406241" y="166211"/>
                  </a:lnTo>
                  <a:lnTo>
                    <a:pt x="406241" y="168116"/>
                  </a:lnTo>
                  <a:lnTo>
                    <a:pt x="1497806" y="168116"/>
                  </a:lnTo>
                  <a:cubicBezTo>
                    <a:pt x="1493996" y="156686"/>
                    <a:pt x="1492091" y="156686"/>
                    <a:pt x="1486376" y="147161"/>
                  </a:cubicBezTo>
                  <a:lnTo>
                    <a:pt x="1492091" y="147161"/>
                  </a:lnTo>
                  <a:cubicBezTo>
                    <a:pt x="1497806" y="141446"/>
                    <a:pt x="1493996" y="145256"/>
                    <a:pt x="1503521" y="141446"/>
                  </a:cubicBezTo>
                  <a:lnTo>
                    <a:pt x="1509236" y="168116"/>
                  </a:lnTo>
                  <a:lnTo>
                    <a:pt x="1627346" y="168116"/>
                  </a:lnTo>
                  <a:lnTo>
                    <a:pt x="1629251" y="152876"/>
                  </a:lnTo>
                  <a:cubicBezTo>
                    <a:pt x="1619726" y="149066"/>
                    <a:pt x="1619726" y="149066"/>
                    <a:pt x="1604486" y="147161"/>
                  </a:cubicBezTo>
                  <a:cubicBezTo>
                    <a:pt x="1596866" y="154781"/>
                    <a:pt x="1587341" y="156686"/>
                    <a:pt x="1574006" y="158591"/>
                  </a:cubicBezTo>
                  <a:cubicBezTo>
                    <a:pt x="1570196" y="147161"/>
                    <a:pt x="1572101" y="152876"/>
                    <a:pt x="1568291" y="147161"/>
                  </a:cubicBezTo>
                  <a:lnTo>
                    <a:pt x="1574006" y="128111"/>
                  </a:lnTo>
                  <a:cubicBezTo>
                    <a:pt x="1598771" y="135731"/>
                    <a:pt x="1622584" y="131921"/>
                    <a:pt x="1649254" y="133826"/>
                  </a:cubicBezTo>
                  <a:cubicBezTo>
                    <a:pt x="1664494" y="70009"/>
                    <a:pt x="1716881" y="73819"/>
                    <a:pt x="1724501" y="22384"/>
                  </a:cubicBezTo>
                  <a:cubicBezTo>
                    <a:pt x="1714976" y="16669"/>
                    <a:pt x="1711166" y="14764"/>
                    <a:pt x="1701641" y="12859"/>
                  </a:cubicBezTo>
                  <a:lnTo>
                    <a:pt x="1193006" y="14764"/>
                  </a:lnTo>
                  <a:lnTo>
                    <a:pt x="1193006" y="14764"/>
                  </a:lnTo>
                  <a:lnTo>
                    <a:pt x="1193006" y="14764"/>
                  </a:lnTo>
                  <a:lnTo>
                    <a:pt x="1193006" y="14764"/>
                  </a:lnTo>
                  <a:close/>
                  <a:moveTo>
                    <a:pt x="18574" y="14764"/>
                  </a:moveTo>
                  <a:lnTo>
                    <a:pt x="18574" y="18574"/>
                  </a:lnTo>
                  <a:cubicBezTo>
                    <a:pt x="88106" y="7144"/>
                    <a:pt x="134779" y="41434"/>
                    <a:pt x="211931" y="49054"/>
                  </a:cubicBezTo>
                  <a:cubicBezTo>
                    <a:pt x="221456" y="28099"/>
                    <a:pt x="230981" y="22384"/>
                    <a:pt x="242411" y="14764"/>
                  </a:cubicBezTo>
                  <a:lnTo>
                    <a:pt x="18574" y="14764"/>
                  </a:lnTo>
                  <a:lnTo>
                    <a:pt x="18574" y="14764"/>
                  </a:lnTo>
                  <a:lnTo>
                    <a:pt x="18574" y="14764"/>
                  </a:lnTo>
                  <a:lnTo>
                    <a:pt x="18574" y="14764"/>
                  </a:lnTo>
                  <a:close/>
                  <a:moveTo>
                    <a:pt x="2396014" y="170021"/>
                  </a:moveTo>
                  <a:cubicBezTo>
                    <a:pt x="2388394" y="164306"/>
                    <a:pt x="2380774" y="158591"/>
                    <a:pt x="2371249" y="154781"/>
                  </a:cubicBezTo>
                  <a:lnTo>
                    <a:pt x="2371249" y="170021"/>
                  </a:lnTo>
                  <a:lnTo>
                    <a:pt x="2396014" y="170021"/>
                  </a:lnTo>
                  <a:lnTo>
                    <a:pt x="2396014" y="170021"/>
                  </a:lnTo>
                  <a:lnTo>
                    <a:pt x="2396014" y="170021"/>
                  </a:lnTo>
                  <a:lnTo>
                    <a:pt x="2396014" y="170021"/>
                  </a:lnTo>
                  <a:close/>
                  <a:moveTo>
                    <a:pt x="1240631" y="135731"/>
                  </a:moveTo>
                  <a:lnTo>
                    <a:pt x="1240631" y="147161"/>
                  </a:lnTo>
                  <a:lnTo>
                    <a:pt x="1229201" y="147161"/>
                  </a:lnTo>
                  <a:lnTo>
                    <a:pt x="1229201" y="135731"/>
                  </a:lnTo>
                  <a:lnTo>
                    <a:pt x="1240631" y="135731"/>
                  </a:lnTo>
                  <a:lnTo>
                    <a:pt x="1240631" y="135731"/>
                  </a:lnTo>
                  <a:lnTo>
                    <a:pt x="1240631" y="135731"/>
                  </a:lnTo>
                  <a:lnTo>
                    <a:pt x="1240631" y="135731"/>
                  </a:lnTo>
                  <a:close/>
                  <a:moveTo>
                    <a:pt x="1478756" y="116681"/>
                  </a:moveTo>
                  <a:cubicBezTo>
                    <a:pt x="1476851" y="126206"/>
                    <a:pt x="1480661" y="137636"/>
                    <a:pt x="1467326" y="128111"/>
                  </a:cubicBezTo>
                  <a:cubicBezTo>
                    <a:pt x="1461611" y="122396"/>
                    <a:pt x="1465421" y="126206"/>
                    <a:pt x="1461611" y="116681"/>
                  </a:cubicBezTo>
                  <a:lnTo>
                    <a:pt x="1478756" y="116681"/>
                  </a:lnTo>
                  <a:lnTo>
                    <a:pt x="1478756" y="116681"/>
                  </a:lnTo>
                  <a:lnTo>
                    <a:pt x="1478756" y="116681"/>
                  </a:lnTo>
                  <a:lnTo>
                    <a:pt x="1478756" y="116681"/>
                  </a:lnTo>
                  <a:close/>
                  <a:moveTo>
                    <a:pt x="1198721" y="110966"/>
                  </a:moveTo>
                  <a:lnTo>
                    <a:pt x="1198721" y="130016"/>
                  </a:lnTo>
                  <a:cubicBezTo>
                    <a:pt x="1185386" y="128111"/>
                    <a:pt x="1187291" y="128111"/>
                    <a:pt x="1179671" y="124301"/>
                  </a:cubicBezTo>
                  <a:cubicBezTo>
                    <a:pt x="1175861" y="122396"/>
                    <a:pt x="1175861" y="122396"/>
                    <a:pt x="1173956" y="118586"/>
                  </a:cubicBezTo>
                  <a:cubicBezTo>
                    <a:pt x="1177766" y="116681"/>
                    <a:pt x="1177766" y="116681"/>
                    <a:pt x="1179671" y="112871"/>
                  </a:cubicBezTo>
                  <a:lnTo>
                    <a:pt x="1198721" y="112871"/>
                  </a:lnTo>
                  <a:lnTo>
                    <a:pt x="1198721" y="110966"/>
                  </a:lnTo>
                  <a:lnTo>
                    <a:pt x="1198721" y="110966"/>
                  </a:lnTo>
                  <a:lnTo>
                    <a:pt x="1198721" y="110966"/>
                  </a:lnTo>
                  <a:close/>
                  <a:moveTo>
                    <a:pt x="1403509" y="110966"/>
                  </a:moveTo>
                  <a:cubicBezTo>
                    <a:pt x="1401604" y="126206"/>
                    <a:pt x="1407319" y="120491"/>
                    <a:pt x="1384459" y="122396"/>
                  </a:cubicBezTo>
                  <a:lnTo>
                    <a:pt x="1384459" y="110966"/>
                  </a:lnTo>
                  <a:lnTo>
                    <a:pt x="1403509" y="110966"/>
                  </a:lnTo>
                  <a:lnTo>
                    <a:pt x="1403509" y="110966"/>
                  </a:lnTo>
                  <a:lnTo>
                    <a:pt x="1403509" y="110966"/>
                  </a:lnTo>
                  <a:lnTo>
                    <a:pt x="1403509" y="110966"/>
                  </a:lnTo>
                  <a:close/>
                  <a:moveTo>
                    <a:pt x="1596866" y="105251"/>
                  </a:moveTo>
                  <a:lnTo>
                    <a:pt x="1596866" y="116681"/>
                  </a:lnTo>
                  <a:lnTo>
                    <a:pt x="1572101" y="116681"/>
                  </a:lnTo>
                  <a:cubicBezTo>
                    <a:pt x="1570196" y="112871"/>
                    <a:pt x="1570196" y="112871"/>
                    <a:pt x="1566386" y="110966"/>
                  </a:cubicBezTo>
                  <a:lnTo>
                    <a:pt x="1566386" y="105251"/>
                  </a:lnTo>
                  <a:lnTo>
                    <a:pt x="1596866" y="105251"/>
                  </a:lnTo>
                  <a:lnTo>
                    <a:pt x="1596866" y="105251"/>
                  </a:lnTo>
                  <a:lnTo>
                    <a:pt x="1596866" y="105251"/>
                  </a:lnTo>
                  <a:lnTo>
                    <a:pt x="1596866" y="105251"/>
                  </a:lnTo>
                  <a:close/>
                  <a:moveTo>
                    <a:pt x="4413409" y="99536"/>
                  </a:moveTo>
                  <a:cubicBezTo>
                    <a:pt x="4409599" y="105251"/>
                    <a:pt x="4409599" y="105251"/>
                    <a:pt x="4407694" y="118586"/>
                  </a:cubicBezTo>
                  <a:lnTo>
                    <a:pt x="4419124" y="118586"/>
                  </a:lnTo>
                  <a:lnTo>
                    <a:pt x="4413409" y="99536"/>
                  </a:lnTo>
                  <a:lnTo>
                    <a:pt x="4413409" y="99536"/>
                  </a:lnTo>
                  <a:lnTo>
                    <a:pt x="4413409" y="99536"/>
                  </a:lnTo>
                  <a:lnTo>
                    <a:pt x="4413409" y="99536"/>
                  </a:lnTo>
                  <a:close/>
                  <a:moveTo>
                    <a:pt x="1377791" y="110966"/>
                  </a:moveTo>
                  <a:lnTo>
                    <a:pt x="1353026" y="110966"/>
                  </a:lnTo>
                  <a:lnTo>
                    <a:pt x="1347311" y="91916"/>
                  </a:lnTo>
                  <a:cubicBezTo>
                    <a:pt x="1354931" y="86201"/>
                    <a:pt x="1354931" y="86201"/>
                    <a:pt x="1358741" y="80486"/>
                  </a:cubicBezTo>
                  <a:cubicBezTo>
                    <a:pt x="1362551" y="82391"/>
                    <a:pt x="1362551" y="82391"/>
                    <a:pt x="1364456" y="86201"/>
                  </a:cubicBezTo>
                  <a:lnTo>
                    <a:pt x="1375886" y="91916"/>
                  </a:lnTo>
                  <a:lnTo>
                    <a:pt x="1375886" y="110966"/>
                  </a:lnTo>
                  <a:lnTo>
                    <a:pt x="1377791" y="110966"/>
                  </a:lnTo>
                  <a:lnTo>
                    <a:pt x="1377791" y="110966"/>
                  </a:lnTo>
                  <a:lnTo>
                    <a:pt x="1377791" y="110966"/>
                  </a:lnTo>
                  <a:close/>
                  <a:moveTo>
                    <a:pt x="1465421" y="110966"/>
                  </a:moveTo>
                  <a:lnTo>
                    <a:pt x="1434941" y="110966"/>
                  </a:lnTo>
                  <a:lnTo>
                    <a:pt x="1434941" y="86201"/>
                  </a:lnTo>
                  <a:cubicBezTo>
                    <a:pt x="1438751" y="84296"/>
                    <a:pt x="1438751" y="84296"/>
                    <a:pt x="1440656" y="80486"/>
                  </a:cubicBezTo>
                  <a:lnTo>
                    <a:pt x="1452086" y="80486"/>
                  </a:lnTo>
                  <a:cubicBezTo>
                    <a:pt x="1459706" y="92869"/>
                    <a:pt x="1461611" y="90964"/>
                    <a:pt x="1465421" y="110966"/>
                  </a:cubicBezTo>
                  <a:lnTo>
                    <a:pt x="1465421" y="110966"/>
                  </a:lnTo>
                  <a:lnTo>
                    <a:pt x="1465421" y="110966"/>
                  </a:lnTo>
                  <a:lnTo>
                    <a:pt x="1465421" y="110966"/>
                  </a:lnTo>
                  <a:close/>
                  <a:moveTo>
                    <a:pt x="1142524" y="73819"/>
                  </a:moveTo>
                  <a:cubicBezTo>
                    <a:pt x="1146334" y="83344"/>
                    <a:pt x="1146334" y="83344"/>
                    <a:pt x="1148239" y="98584"/>
                  </a:cubicBezTo>
                  <a:lnTo>
                    <a:pt x="1142524" y="98584"/>
                  </a:lnTo>
                  <a:lnTo>
                    <a:pt x="1142524" y="104299"/>
                  </a:lnTo>
                  <a:cubicBezTo>
                    <a:pt x="1131094" y="100489"/>
                    <a:pt x="1136809" y="102394"/>
                    <a:pt x="1131094" y="98584"/>
                  </a:cubicBezTo>
                  <a:cubicBezTo>
                    <a:pt x="1127284" y="92869"/>
                    <a:pt x="1127284" y="92869"/>
                    <a:pt x="1125379" y="79534"/>
                  </a:cubicBezTo>
                  <a:lnTo>
                    <a:pt x="1142524" y="73819"/>
                  </a:lnTo>
                  <a:lnTo>
                    <a:pt x="1142524" y="73819"/>
                  </a:lnTo>
                  <a:lnTo>
                    <a:pt x="1142524" y="73819"/>
                  </a:lnTo>
                  <a:lnTo>
                    <a:pt x="1142524" y="73819"/>
                  </a:lnTo>
                  <a:close/>
                  <a:moveTo>
                    <a:pt x="4334351" y="73819"/>
                  </a:moveTo>
                  <a:lnTo>
                    <a:pt x="4309586" y="73819"/>
                  </a:lnTo>
                  <a:cubicBezTo>
                    <a:pt x="4303871" y="83344"/>
                    <a:pt x="4300061" y="85249"/>
                    <a:pt x="4290536" y="92869"/>
                  </a:cubicBezTo>
                  <a:cubicBezTo>
                    <a:pt x="4292442" y="96679"/>
                    <a:pt x="4292442" y="96679"/>
                    <a:pt x="4296251" y="98584"/>
                  </a:cubicBezTo>
                  <a:cubicBezTo>
                    <a:pt x="4311492" y="123349"/>
                    <a:pt x="4335304" y="143351"/>
                    <a:pt x="4371499" y="149066"/>
                  </a:cubicBezTo>
                  <a:cubicBezTo>
                    <a:pt x="4375309" y="137636"/>
                    <a:pt x="4377214" y="124301"/>
                    <a:pt x="4377214" y="107156"/>
                  </a:cubicBezTo>
                  <a:cubicBezTo>
                    <a:pt x="4361021" y="97631"/>
                    <a:pt x="4343876" y="89059"/>
                    <a:pt x="4334351" y="73819"/>
                  </a:cubicBezTo>
                  <a:lnTo>
                    <a:pt x="4334351" y="73819"/>
                  </a:lnTo>
                  <a:lnTo>
                    <a:pt x="4334351" y="73819"/>
                  </a:lnTo>
                  <a:lnTo>
                    <a:pt x="4334351" y="73819"/>
                  </a:lnTo>
                  <a:close/>
                  <a:moveTo>
                    <a:pt x="1272064" y="68104"/>
                  </a:moveTo>
                  <a:cubicBezTo>
                    <a:pt x="1279684" y="81439"/>
                    <a:pt x="1281589" y="79534"/>
                    <a:pt x="1283494" y="98584"/>
                  </a:cubicBezTo>
                  <a:cubicBezTo>
                    <a:pt x="1272064" y="102394"/>
                    <a:pt x="1258729" y="104299"/>
                    <a:pt x="1240631" y="104299"/>
                  </a:cubicBezTo>
                  <a:cubicBezTo>
                    <a:pt x="1236821" y="94774"/>
                    <a:pt x="1236821" y="94774"/>
                    <a:pt x="1234916" y="79534"/>
                  </a:cubicBezTo>
                  <a:cubicBezTo>
                    <a:pt x="1242536" y="73819"/>
                    <a:pt x="1242536" y="73819"/>
                    <a:pt x="1246346" y="68104"/>
                  </a:cubicBezTo>
                  <a:lnTo>
                    <a:pt x="1272064" y="68104"/>
                  </a:lnTo>
                  <a:lnTo>
                    <a:pt x="1272064" y="68104"/>
                  </a:lnTo>
                  <a:lnTo>
                    <a:pt x="1272064" y="68104"/>
                  </a:lnTo>
                  <a:lnTo>
                    <a:pt x="1272064" y="68104"/>
                  </a:lnTo>
                  <a:close/>
                  <a:moveTo>
                    <a:pt x="5661184" y="68104"/>
                  </a:moveTo>
                  <a:lnTo>
                    <a:pt x="5661184" y="87154"/>
                  </a:lnTo>
                  <a:lnTo>
                    <a:pt x="5642134" y="87154"/>
                  </a:lnTo>
                  <a:lnTo>
                    <a:pt x="5642134" y="68104"/>
                  </a:lnTo>
                  <a:lnTo>
                    <a:pt x="5661184" y="68104"/>
                  </a:lnTo>
                  <a:lnTo>
                    <a:pt x="5661184" y="68104"/>
                  </a:lnTo>
                  <a:lnTo>
                    <a:pt x="5661184" y="68104"/>
                  </a:lnTo>
                  <a:lnTo>
                    <a:pt x="5661184" y="68104"/>
                  </a:lnTo>
                  <a:close/>
                  <a:moveTo>
                    <a:pt x="149066" y="62389"/>
                  </a:moveTo>
                  <a:cubicBezTo>
                    <a:pt x="130016" y="68104"/>
                    <a:pt x="139541" y="58579"/>
                    <a:pt x="130016" y="73819"/>
                  </a:cubicBezTo>
                  <a:cubicBezTo>
                    <a:pt x="145256" y="68104"/>
                    <a:pt x="141446" y="71914"/>
                    <a:pt x="149066" y="62389"/>
                  </a:cubicBezTo>
                  <a:lnTo>
                    <a:pt x="149066" y="62389"/>
                  </a:lnTo>
                  <a:lnTo>
                    <a:pt x="149066" y="62389"/>
                  </a:lnTo>
                  <a:lnTo>
                    <a:pt x="149066" y="62389"/>
                  </a:lnTo>
                  <a:close/>
                  <a:moveTo>
                    <a:pt x="949166" y="62389"/>
                  </a:moveTo>
                  <a:cubicBezTo>
                    <a:pt x="937736" y="77629"/>
                    <a:pt x="941546" y="77629"/>
                    <a:pt x="924401" y="73819"/>
                  </a:cubicBezTo>
                  <a:cubicBezTo>
                    <a:pt x="933926" y="60484"/>
                    <a:pt x="932021" y="66199"/>
                    <a:pt x="949166" y="62389"/>
                  </a:cubicBezTo>
                  <a:lnTo>
                    <a:pt x="949166" y="62389"/>
                  </a:lnTo>
                  <a:lnTo>
                    <a:pt x="949166" y="62389"/>
                  </a:lnTo>
                  <a:lnTo>
                    <a:pt x="949166" y="62389"/>
                  </a:lnTo>
                  <a:close/>
                  <a:moveTo>
                    <a:pt x="1117759" y="62389"/>
                  </a:moveTo>
                  <a:cubicBezTo>
                    <a:pt x="1112044" y="68104"/>
                    <a:pt x="1115854" y="64294"/>
                    <a:pt x="1106329" y="68104"/>
                  </a:cubicBezTo>
                  <a:cubicBezTo>
                    <a:pt x="1112044" y="62389"/>
                    <a:pt x="1108234" y="66199"/>
                    <a:pt x="1117759" y="62389"/>
                  </a:cubicBezTo>
                  <a:lnTo>
                    <a:pt x="1117759" y="62389"/>
                  </a:lnTo>
                  <a:lnTo>
                    <a:pt x="1117759" y="62389"/>
                  </a:lnTo>
                  <a:lnTo>
                    <a:pt x="1117759" y="62389"/>
                  </a:lnTo>
                  <a:close/>
                  <a:moveTo>
                    <a:pt x="775811" y="49054"/>
                  </a:moveTo>
                  <a:cubicBezTo>
                    <a:pt x="787241" y="64294"/>
                    <a:pt x="798671" y="66199"/>
                    <a:pt x="806291" y="85249"/>
                  </a:cubicBezTo>
                  <a:lnTo>
                    <a:pt x="775811" y="85249"/>
                  </a:lnTo>
                  <a:cubicBezTo>
                    <a:pt x="770096" y="79534"/>
                    <a:pt x="773906" y="83344"/>
                    <a:pt x="764381" y="79534"/>
                  </a:cubicBezTo>
                  <a:cubicBezTo>
                    <a:pt x="765334" y="62389"/>
                    <a:pt x="768191" y="58579"/>
                    <a:pt x="775811" y="49054"/>
                  </a:cubicBezTo>
                  <a:lnTo>
                    <a:pt x="775811" y="49054"/>
                  </a:lnTo>
                  <a:lnTo>
                    <a:pt x="775811" y="49054"/>
                  </a:lnTo>
                  <a:lnTo>
                    <a:pt x="775811" y="49054"/>
                  </a:lnTo>
                  <a:close/>
                  <a:moveTo>
                    <a:pt x="626269" y="24289"/>
                  </a:moveTo>
                  <a:lnTo>
                    <a:pt x="626269" y="43339"/>
                  </a:lnTo>
                  <a:cubicBezTo>
                    <a:pt x="601504" y="41434"/>
                    <a:pt x="597694" y="43339"/>
                    <a:pt x="589121" y="24289"/>
                  </a:cubicBezTo>
                  <a:lnTo>
                    <a:pt x="626269" y="24289"/>
                  </a:lnTo>
                  <a:lnTo>
                    <a:pt x="626269" y="24289"/>
                  </a:lnTo>
                  <a:lnTo>
                    <a:pt x="626269" y="24289"/>
                  </a:lnTo>
                  <a:lnTo>
                    <a:pt x="626269" y="24289"/>
                  </a:lnTo>
                  <a:close/>
                  <a:moveTo>
                    <a:pt x="1552099" y="37624"/>
                  </a:moveTo>
                  <a:lnTo>
                    <a:pt x="1552099" y="56674"/>
                  </a:lnTo>
                  <a:lnTo>
                    <a:pt x="1353026" y="45244"/>
                  </a:lnTo>
                  <a:lnTo>
                    <a:pt x="1353026" y="26194"/>
                  </a:lnTo>
                  <a:lnTo>
                    <a:pt x="1552099" y="37624"/>
                  </a:lnTo>
                  <a:lnTo>
                    <a:pt x="1552099" y="37624"/>
                  </a:lnTo>
                  <a:lnTo>
                    <a:pt x="1552099" y="37624"/>
                  </a:lnTo>
                  <a:lnTo>
                    <a:pt x="1552099" y="3762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6E04676B-7093-4882-B821-FC2A21D0CCE0}"/>
                </a:ext>
              </a:extLst>
            </p:cNvPr>
            <p:cNvSpPr/>
            <p:nvPr/>
          </p:nvSpPr>
          <p:spPr>
            <a:xfrm>
              <a:off x="-1429" y="4768251"/>
              <a:ext cx="5791200" cy="219075"/>
            </a:xfrm>
            <a:custGeom>
              <a:avLst/>
              <a:gdLst>
                <a:gd name="connsiteX0" fmla="*/ 4541997 w 5791200"/>
                <a:gd name="connsiteY0" fmla="*/ 10001 h 219075"/>
                <a:gd name="connsiteX1" fmla="*/ 4532472 w 5791200"/>
                <a:gd name="connsiteY1" fmla="*/ 90964 h 219075"/>
                <a:gd name="connsiteX2" fmla="*/ 4476274 w 5791200"/>
                <a:gd name="connsiteY2" fmla="*/ 215741 h 219075"/>
                <a:gd name="connsiteX3" fmla="*/ 5438299 w 5791200"/>
                <a:gd name="connsiteY3" fmla="*/ 215741 h 219075"/>
                <a:gd name="connsiteX4" fmla="*/ 5594509 w 5791200"/>
                <a:gd name="connsiteY4" fmla="*/ 10001 h 219075"/>
                <a:gd name="connsiteX5" fmla="*/ 5594509 w 5791200"/>
                <a:gd name="connsiteY5" fmla="*/ 10001 h 219075"/>
                <a:gd name="connsiteX6" fmla="*/ 4541997 w 5791200"/>
                <a:gd name="connsiteY6" fmla="*/ 10001 h 219075"/>
                <a:gd name="connsiteX7" fmla="*/ 4541997 w 5791200"/>
                <a:gd name="connsiteY7" fmla="*/ 10001 h 219075"/>
                <a:gd name="connsiteX8" fmla="*/ 4541997 w 5791200"/>
                <a:gd name="connsiteY8" fmla="*/ 10001 h 219075"/>
                <a:gd name="connsiteX9" fmla="*/ 4541997 w 5791200"/>
                <a:gd name="connsiteY9" fmla="*/ 10001 h 219075"/>
                <a:gd name="connsiteX10" fmla="*/ 3370421 w 5791200"/>
                <a:gd name="connsiteY10" fmla="*/ 10001 h 219075"/>
                <a:gd name="connsiteX11" fmla="*/ 3415189 w 5791200"/>
                <a:gd name="connsiteY11" fmla="*/ 66199 h 219075"/>
                <a:gd name="connsiteX12" fmla="*/ 3644741 w 5791200"/>
                <a:gd name="connsiteY12" fmla="*/ 116681 h 219075"/>
                <a:gd name="connsiteX13" fmla="*/ 3768566 w 5791200"/>
                <a:gd name="connsiteY13" fmla="*/ 54769 h 219075"/>
                <a:gd name="connsiteX14" fmla="*/ 3917156 w 5791200"/>
                <a:gd name="connsiteY14" fmla="*/ 105251 h 219075"/>
                <a:gd name="connsiteX15" fmla="*/ 4005739 w 5791200"/>
                <a:gd name="connsiteY15" fmla="*/ 110966 h 219075"/>
                <a:gd name="connsiteX16" fmla="*/ 4092416 w 5791200"/>
                <a:gd name="connsiteY16" fmla="*/ 186214 h 219075"/>
                <a:gd name="connsiteX17" fmla="*/ 4184809 w 5791200"/>
                <a:gd name="connsiteY17" fmla="*/ 191929 h 219075"/>
                <a:gd name="connsiteX18" fmla="*/ 4167664 w 5791200"/>
                <a:gd name="connsiteY18" fmla="*/ 12859 h 219075"/>
                <a:gd name="connsiteX19" fmla="*/ 3370421 w 5791200"/>
                <a:gd name="connsiteY19" fmla="*/ 10001 h 219075"/>
                <a:gd name="connsiteX20" fmla="*/ 3370421 w 5791200"/>
                <a:gd name="connsiteY20" fmla="*/ 10001 h 219075"/>
                <a:gd name="connsiteX21" fmla="*/ 3370421 w 5791200"/>
                <a:gd name="connsiteY21" fmla="*/ 10001 h 219075"/>
                <a:gd name="connsiteX22" fmla="*/ 3370421 w 5791200"/>
                <a:gd name="connsiteY22" fmla="*/ 10001 h 219075"/>
                <a:gd name="connsiteX23" fmla="*/ 2060734 w 5791200"/>
                <a:gd name="connsiteY23" fmla="*/ 10001 h 219075"/>
                <a:gd name="connsiteX24" fmla="*/ 1818799 w 5791200"/>
                <a:gd name="connsiteY24" fmla="*/ 213836 h 219075"/>
                <a:gd name="connsiteX25" fmla="*/ 1818799 w 5791200"/>
                <a:gd name="connsiteY25" fmla="*/ 215741 h 219075"/>
                <a:gd name="connsiteX26" fmla="*/ 2234089 w 5791200"/>
                <a:gd name="connsiteY26" fmla="*/ 215741 h 219075"/>
                <a:gd name="connsiteX27" fmla="*/ 2247424 w 5791200"/>
                <a:gd name="connsiteY27" fmla="*/ 96679 h 219075"/>
                <a:gd name="connsiteX28" fmla="*/ 2272189 w 5791200"/>
                <a:gd name="connsiteY28" fmla="*/ 54769 h 219075"/>
                <a:gd name="connsiteX29" fmla="*/ 2215991 w 5791200"/>
                <a:gd name="connsiteY29" fmla="*/ 49054 h 219075"/>
                <a:gd name="connsiteX30" fmla="*/ 2204561 w 5791200"/>
                <a:gd name="connsiteY30" fmla="*/ 30004 h 219075"/>
                <a:gd name="connsiteX31" fmla="*/ 2225516 w 5791200"/>
                <a:gd name="connsiteY31" fmla="*/ 10954 h 219075"/>
                <a:gd name="connsiteX32" fmla="*/ 2060734 w 5791200"/>
                <a:gd name="connsiteY32" fmla="*/ 10954 h 219075"/>
                <a:gd name="connsiteX33" fmla="*/ 2060734 w 5791200"/>
                <a:gd name="connsiteY33" fmla="*/ 10001 h 219075"/>
                <a:gd name="connsiteX34" fmla="*/ 2060734 w 5791200"/>
                <a:gd name="connsiteY34" fmla="*/ 10001 h 219075"/>
                <a:gd name="connsiteX35" fmla="*/ 2060734 w 5791200"/>
                <a:gd name="connsiteY35" fmla="*/ 10001 h 219075"/>
                <a:gd name="connsiteX36" fmla="*/ 366236 w 5791200"/>
                <a:gd name="connsiteY36" fmla="*/ 10001 h 219075"/>
                <a:gd name="connsiteX37" fmla="*/ 349091 w 5791200"/>
                <a:gd name="connsiteY37" fmla="*/ 23336 h 219075"/>
                <a:gd name="connsiteX38" fmla="*/ 230981 w 5791200"/>
                <a:gd name="connsiteY38" fmla="*/ 17621 h 219075"/>
                <a:gd name="connsiteX39" fmla="*/ 232886 w 5791200"/>
                <a:gd name="connsiteY39" fmla="*/ 10001 h 219075"/>
                <a:gd name="connsiteX40" fmla="*/ 9049 w 5791200"/>
                <a:gd name="connsiteY40" fmla="*/ 10001 h 219075"/>
                <a:gd name="connsiteX41" fmla="*/ 7144 w 5791200"/>
                <a:gd name="connsiteY41" fmla="*/ 183356 h 219075"/>
                <a:gd name="connsiteX42" fmla="*/ 37624 w 5791200"/>
                <a:gd name="connsiteY42" fmla="*/ 183356 h 219075"/>
                <a:gd name="connsiteX43" fmla="*/ 37624 w 5791200"/>
                <a:gd name="connsiteY43" fmla="*/ 213836 h 219075"/>
                <a:gd name="connsiteX44" fmla="*/ 37624 w 5791200"/>
                <a:gd name="connsiteY44" fmla="*/ 215741 h 219075"/>
                <a:gd name="connsiteX45" fmla="*/ 261461 w 5791200"/>
                <a:gd name="connsiteY45" fmla="*/ 215741 h 219075"/>
                <a:gd name="connsiteX46" fmla="*/ 280511 w 5791200"/>
                <a:gd name="connsiteY46" fmla="*/ 200501 h 219075"/>
                <a:gd name="connsiteX47" fmla="*/ 291941 w 5791200"/>
                <a:gd name="connsiteY47" fmla="*/ 206216 h 219075"/>
                <a:gd name="connsiteX48" fmla="*/ 295751 w 5791200"/>
                <a:gd name="connsiteY48" fmla="*/ 213836 h 219075"/>
                <a:gd name="connsiteX49" fmla="*/ 421481 w 5791200"/>
                <a:gd name="connsiteY49" fmla="*/ 213836 h 219075"/>
                <a:gd name="connsiteX50" fmla="*/ 421481 w 5791200"/>
                <a:gd name="connsiteY50" fmla="*/ 211931 h 219075"/>
                <a:gd name="connsiteX51" fmla="*/ 432911 w 5791200"/>
                <a:gd name="connsiteY51" fmla="*/ 211931 h 219075"/>
                <a:gd name="connsiteX52" fmla="*/ 432911 w 5791200"/>
                <a:gd name="connsiteY52" fmla="*/ 213836 h 219075"/>
                <a:gd name="connsiteX53" fmla="*/ 782479 w 5791200"/>
                <a:gd name="connsiteY53" fmla="*/ 213836 h 219075"/>
                <a:gd name="connsiteX54" fmla="*/ 842486 w 5791200"/>
                <a:gd name="connsiteY54" fmla="*/ 167164 h 219075"/>
                <a:gd name="connsiteX55" fmla="*/ 842486 w 5791200"/>
                <a:gd name="connsiteY55" fmla="*/ 178594 h 219075"/>
                <a:gd name="connsiteX56" fmla="*/ 827246 w 5791200"/>
                <a:gd name="connsiteY56" fmla="*/ 210979 h 219075"/>
                <a:gd name="connsiteX57" fmla="*/ 1030129 w 5791200"/>
                <a:gd name="connsiteY57" fmla="*/ 210979 h 219075"/>
                <a:gd name="connsiteX58" fmla="*/ 1018699 w 5791200"/>
                <a:gd name="connsiteY58" fmla="*/ 203359 h 219075"/>
                <a:gd name="connsiteX59" fmla="*/ 1069181 w 5791200"/>
                <a:gd name="connsiteY59" fmla="*/ 197644 h 219075"/>
                <a:gd name="connsiteX60" fmla="*/ 1212056 w 5791200"/>
                <a:gd name="connsiteY60" fmla="*/ 209074 h 219075"/>
                <a:gd name="connsiteX61" fmla="*/ 1212056 w 5791200"/>
                <a:gd name="connsiteY61" fmla="*/ 210979 h 219075"/>
                <a:gd name="connsiteX62" fmla="*/ 1724501 w 5791200"/>
                <a:gd name="connsiteY62" fmla="*/ 210979 h 219075"/>
                <a:gd name="connsiteX63" fmla="*/ 1709261 w 5791200"/>
                <a:gd name="connsiteY63" fmla="*/ 209074 h 219075"/>
                <a:gd name="connsiteX64" fmla="*/ 1709261 w 5791200"/>
                <a:gd name="connsiteY64" fmla="*/ 178594 h 219075"/>
                <a:gd name="connsiteX65" fmla="*/ 1703546 w 5791200"/>
                <a:gd name="connsiteY65" fmla="*/ 172879 h 219075"/>
                <a:gd name="connsiteX66" fmla="*/ 1535906 w 5791200"/>
                <a:gd name="connsiteY66" fmla="*/ 167164 h 219075"/>
                <a:gd name="connsiteX67" fmla="*/ 1485424 w 5791200"/>
                <a:gd name="connsiteY67" fmla="*/ 191929 h 219075"/>
                <a:gd name="connsiteX68" fmla="*/ 1479709 w 5791200"/>
                <a:gd name="connsiteY68" fmla="*/ 172879 h 219075"/>
                <a:gd name="connsiteX69" fmla="*/ 1498759 w 5791200"/>
                <a:gd name="connsiteY69" fmla="*/ 142399 h 219075"/>
                <a:gd name="connsiteX70" fmla="*/ 1473994 w 5791200"/>
                <a:gd name="connsiteY70" fmla="*/ 50006 h 219075"/>
                <a:gd name="connsiteX71" fmla="*/ 1232059 w 5791200"/>
                <a:gd name="connsiteY71" fmla="*/ 50006 h 219075"/>
                <a:gd name="connsiteX72" fmla="*/ 1156811 w 5791200"/>
                <a:gd name="connsiteY72" fmla="*/ 38576 h 219075"/>
                <a:gd name="connsiteX73" fmla="*/ 1132046 w 5791200"/>
                <a:gd name="connsiteY73" fmla="*/ 113824 h 219075"/>
                <a:gd name="connsiteX74" fmla="*/ 1101566 w 5791200"/>
                <a:gd name="connsiteY74" fmla="*/ 125254 h 219075"/>
                <a:gd name="connsiteX75" fmla="*/ 1120616 w 5791200"/>
                <a:gd name="connsiteY75" fmla="*/ 167164 h 219075"/>
                <a:gd name="connsiteX76" fmla="*/ 1045369 w 5791200"/>
                <a:gd name="connsiteY76" fmla="*/ 161449 h 219075"/>
                <a:gd name="connsiteX77" fmla="*/ 983456 w 5791200"/>
                <a:gd name="connsiteY77" fmla="*/ 136684 h 219075"/>
                <a:gd name="connsiteX78" fmla="*/ 964406 w 5791200"/>
                <a:gd name="connsiteY78" fmla="*/ 155734 h 219075"/>
                <a:gd name="connsiteX79" fmla="*/ 939641 w 5791200"/>
                <a:gd name="connsiteY79" fmla="*/ 130969 h 219075"/>
                <a:gd name="connsiteX80" fmla="*/ 939641 w 5791200"/>
                <a:gd name="connsiteY80" fmla="*/ 167164 h 219075"/>
                <a:gd name="connsiteX81" fmla="*/ 933926 w 5791200"/>
                <a:gd name="connsiteY81" fmla="*/ 167164 h 219075"/>
                <a:gd name="connsiteX82" fmla="*/ 896779 w 5791200"/>
                <a:gd name="connsiteY82" fmla="*/ 130969 h 219075"/>
                <a:gd name="connsiteX83" fmla="*/ 846296 w 5791200"/>
                <a:gd name="connsiteY83" fmla="*/ 161449 h 219075"/>
                <a:gd name="connsiteX84" fmla="*/ 821531 w 5791200"/>
                <a:gd name="connsiteY84" fmla="*/ 110966 h 219075"/>
                <a:gd name="connsiteX85" fmla="*/ 852011 w 5791200"/>
                <a:gd name="connsiteY85" fmla="*/ 69056 h 219075"/>
                <a:gd name="connsiteX86" fmla="*/ 839629 w 5791200"/>
                <a:gd name="connsiteY86" fmla="*/ 69056 h 219075"/>
                <a:gd name="connsiteX87" fmla="*/ 820579 w 5791200"/>
                <a:gd name="connsiteY87" fmla="*/ 74771 h 219075"/>
                <a:gd name="connsiteX88" fmla="*/ 801529 w 5791200"/>
                <a:gd name="connsiteY88" fmla="*/ 18574 h 219075"/>
                <a:gd name="connsiteX89" fmla="*/ 764381 w 5791200"/>
                <a:gd name="connsiteY89" fmla="*/ 7144 h 219075"/>
                <a:gd name="connsiteX90" fmla="*/ 764381 w 5791200"/>
                <a:gd name="connsiteY90" fmla="*/ 7144 h 219075"/>
                <a:gd name="connsiteX91" fmla="*/ 366236 w 5791200"/>
                <a:gd name="connsiteY91" fmla="*/ 7144 h 219075"/>
                <a:gd name="connsiteX92" fmla="*/ 366236 w 5791200"/>
                <a:gd name="connsiteY92" fmla="*/ 10001 h 219075"/>
                <a:gd name="connsiteX93" fmla="*/ 366236 w 5791200"/>
                <a:gd name="connsiteY93" fmla="*/ 10001 h 219075"/>
                <a:gd name="connsiteX94" fmla="*/ 366236 w 5791200"/>
                <a:gd name="connsiteY94" fmla="*/ 10001 h 219075"/>
                <a:gd name="connsiteX95" fmla="*/ 5782152 w 5791200"/>
                <a:gd name="connsiteY95" fmla="*/ 218599 h 219075"/>
                <a:gd name="connsiteX96" fmla="*/ 5787866 w 5791200"/>
                <a:gd name="connsiteY96" fmla="*/ 141446 h 219075"/>
                <a:gd name="connsiteX97" fmla="*/ 5602129 w 5791200"/>
                <a:gd name="connsiteY97" fmla="*/ 35719 h 219075"/>
                <a:gd name="connsiteX98" fmla="*/ 5564981 w 5791200"/>
                <a:gd name="connsiteY98" fmla="*/ 91916 h 219075"/>
                <a:gd name="connsiteX99" fmla="*/ 5544027 w 5791200"/>
                <a:gd name="connsiteY99" fmla="*/ 216694 h 219075"/>
                <a:gd name="connsiteX100" fmla="*/ 5555456 w 5791200"/>
                <a:gd name="connsiteY100" fmla="*/ 216694 h 219075"/>
                <a:gd name="connsiteX101" fmla="*/ 5584031 w 5791200"/>
                <a:gd name="connsiteY101" fmla="*/ 66199 h 219075"/>
                <a:gd name="connsiteX102" fmla="*/ 5589747 w 5791200"/>
                <a:gd name="connsiteY102" fmla="*/ 66199 h 219075"/>
                <a:gd name="connsiteX103" fmla="*/ 5589747 w 5791200"/>
                <a:gd name="connsiteY103" fmla="*/ 110966 h 219075"/>
                <a:gd name="connsiteX104" fmla="*/ 5568791 w 5791200"/>
                <a:gd name="connsiteY104" fmla="*/ 218599 h 219075"/>
                <a:gd name="connsiteX105" fmla="*/ 5782152 w 5791200"/>
                <a:gd name="connsiteY105" fmla="*/ 218599 h 219075"/>
                <a:gd name="connsiteX106" fmla="*/ 5782152 w 5791200"/>
                <a:gd name="connsiteY106" fmla="*/ 218599 h 219075"/>
                <a:gd name="connsiteX107" fmla="*/ 5782152 w 5791200"/>
                <a:gd name="connsiteY107" fmla="*/ 218599 h 219075"/>
                <a:gd name="connsiteX108" fmla="*/ 5782152 w 5791200"/>
                <a:gd name="connsiteY108" fmla="*/ 218599 h 219075"/>
                <a:gd name="connsiteX109" fmla="*/ 809149 w 5791200"/>
                <a:gd name="connsiteY109" fmla="*/ 218599 h 219075"/>
                <a:gd name="connsiteX110" fmla="*/ 803434 w 5791200"/>
                <a:gd name="connsiteY110" fmla="*/ 216694 h 219075"/>
                <a:gd name="connsiteX111" fmla="*/ 801529 w 5791200"/>
                <a:gd name="connsiteY111" fmla="*/ 218599 h 219075"/>
                <a:gd name="connsiteX112" fmla="*/ 809149 w 5791200"/>
                <a:gd name="connsiteY112" fmla="*/ 218599 h 219075"/>
                <a:gd name="connsiteX113" fmla="*/ 809149 w 5791200"/>
                <a:gd name="connsiteY113" fmla="*/ 218599 h 219075"/>
                <a:gd name="connsiteX114" fmla="*/ 809149 w 5791200"/>
                <a:gd name="connsiteY114" fmla="*/ 218599 h 219075"/>
                <a:gd name="connsiteX115" fmla="*/ 809149 w 5791200"/>
                <a:gd name="connsiteY115" fmla="*/ 218599 h 219075"/>
                <a:gd name="connsiteX116" fmla="*/ 1583531 w 5791200"/>
                <a:gd name="connsiteY116" fmla="*/ 202406 h 219075"/>
                <a:gd name="connsiteX117" fmla="*/ 1572101 w 5791200"/>
                <a:gd name="connsiteY117" fmla="*/ 208121 h 219075"/>
                <a:gd name="connsiteX118" fmla="*/ 1583531 w 5791200"/>
                <a:gd name="connsiteY118" fmla="*/ 202406 h 219075"/>
                <a:gd name="connsiteX119" fmla="*/ 1583531 w 5791200"/>
                <a:gd name="connsiteY119" fmla="*/ 202406 h 219075"/>
                <a:gd name="connsiteX120" fmla="*/ 1583531 w 5791200"/>
                <a:gd name="connsiteY120" fmla="*/ 202406 h 219075"/>
                <a:gd name="connsiteX121" fmla="*/ 1583531 w 5791200"/>
                <a:gd name="connsiteY121" fmla="*/ 202406 h 219075"/>
                <a:gd name="connsiteX122" fmla="*/ 1670209 w 5791200"/>
                <a:gd name="connsiteY122" fmla="*/ 196691 h 219075"/>
                <a:gd name="connsiteX123" fmla="*/ 1664494 w 5791200"/>
                <a:gd name="connsiteY123" fmla="*/ 215741 h 219075"/>
                <a:gd name="connsiteX124" fmla="*/ 1664494 w 5791200"/>
                <a:gd name="connsiteY124" fmla="*/ 210026 h 219075"/>
                <a:gd name="connsiteX125" fmla="*/ 1658779 w 5791200"/>
                <a:gd name="connsiteY125" fmla="*/ 204311 h 219075"/>
                <a:gd name="connsiteX126" fmla="*/ 1670209 w 5791200"/>
                <a:gd name="connsiteY126" fmla="*/ 196691 h 219075"/>
                <a:gd name="connsiteX127" fmla="*/ 1670209 w 5791200"/>
                <a:gd name="connsiteY127" fmla="*/ 196691 h 219075"/>
                <a:gd name="connsiteX128" fmla="*/ 1670209 w 5791200"/>
                <a:gd name="connsiteY128" fmla="*/ 196691 h 219075"/>
                <a:gd name="connsiteX129" fmla="*/ 1670209 w 5791200"/>
                <a:gd name="connsiteY129" fmla="*/ 196691 h 219075"/>
                <a:gd name="connsiteX130" fmla="*/ 230981 w 5791200"/>
                <a:gd name="connsiteY130" fmla="*/ 190976 h 219075"/>
                <a:gd name="connsiteX131" fmla="*/ 225266 w 5791200"/>
                <a:gd name="connsiteY131" fmla="*/ 210026 h 219075"/>
                <a:gd name="connsiteX132" fmla="*/ 206216 w 5791200"/>
                <a:gd name="connsiteY132" fmla="*/ 210026 h 219075"/>
                <a:gd name="connsiteX133" fmla="*/ 206216 w 5791200"/>
                <a:gd name="connsiteY133" fmla="*/ 204311 h 219075"/>
                <a:gd name="connsiteX134" fmla="*/ 230981 w 5791200"/>
                <a:gd name="connsiteY134" fmla="*/ 190976 h 219075"/>
                <a:gd name="connsiteX135" fmla="*/ 230981 w 5791200"/>
                <a:gd name="connsiteY135" fmla="*/ 190976 h 219075"/>
                <a:gd name="connsiteX136" fmla="*/ 230981 w 5791200"/>
                <a:gd name="connsiteY136" fmla="*/ 190976 h 219075"/>
                <a:gd name="connsiteX137" fmla="*/ 230981 w 5791200"/>
                <a:gd name="connsiteY137" fmla="*/ 190976 h 219075"/>
                <a:gd name="connsiteX138" fmla="*/ 752951 w 5791200"/>
                <a:gd name="connsiteY138" fmla="*/ 185261 h 219075"/>
                <a:gd name="connsiteX139" fmla="*/ 741521 w 5791200"/>
                <a:gd name="connsiteY139" fmla="*/ 190976 h 219075"/>
                <a:gd name="connsiteX140" fmla="*/ 752951 w 5791200"/>
                <a:gd name="connsiteY140" fmla="*/ 185261 h 219075"/>
                <a:gd name="connsiteX141" fmla="*/ 752951 w 5791200"/>
                <a:gd name="connsiteY141" fmla="*/ 185261 h 219075"/>
                <a:gd name="connsiteX142" fmla="*/ 752951 w 5791200"/>
                <a:gd name="connsiteY142" fmla="*/ 185261 h 219075"/>
                <a:gd name="connsiteX143" fmla="*/ 752951 w 5791200"/>
                <a:gd name="connsiteY143" fmla="*/ 185261 h 219075"/>
                <a:gd name="connsiteX144" fmla="*/ 1622584 w 5791200"/>
                <a:gd name="connsiteY144" fmla="*/ 185261 h 219075"/>
                <a:gd name="connsiteX145" fmla="*/ 1628299 w 5791200"/>
                <a:gd name="connsiteY145" fmla="*/ 210026 h 219075"/>
                <a:gd name="connsiteX146" fmla="*/ 1616869 w 5791200"/>
                <a:gd name="connsiteY146" fmla="*/ 210026 h 219075"/>
                <a:gd name="connsiteX147" fmla="*/ 1616869 w 5791200"/>
                <a:gd name="connsiteY147" fmla="*/ 204311 h 219075"/>
                <a:gd name="connsiteX148" fmla="*/ 1611154 w 5791200"/>
                <a:gd name="connsiteY148" fmla="*/ 192881 h 219075"/>
                <a:gd name="connsiteX149" fmla="*/ 1622584 w 5791200"/>
                <a:gd name="connsiteY149" fmla="*/ 185261 h 219075"/>
                <a:gd name="connsiteX150" fmla="*/ 1622584 w 5791200"/>
                <a:gd name="connsiteY150" fmla="*/ 185261 h 219075"/>
                <a:gd name="connsiteX151" fmla="*/ 1622584 w 5791200"/>
                <a:gd name="connsiteY151" fmla="*/ 185261 h 219075"/>
                <a:gd name="connsiteX152" fmla="*/ 1622584 w 5791200"/>
                <a:gd name="connsiteY152" fmla="*/ 185261 h 219075"/>
                <a:gd name="connsiteX153" fmla="*/ 5737384 w 5791200"/>
                <a:gd name="connsiteY153" fmla="*/ 185261 h 219075"/>
                <a:gd name="connsiteX154" fmla="*/ 5731669 w 5791200"/>
                <a:gd name="connsiteY154" fmla="*/ 204311 h 219075"/>
                <a:gd name="connsiteX155" fmla="*/ 5725954 w 5791200"/>
                <a:gd name="connsiteY155" fmla="*/ 204311 h 219075"/>
                <a:gd name="connsiteX156" fmla="*/ 5725954 w 5791200"/>
                <a:gd name="connsiteY156" fmla="*/ 185261 h 219075"/>
                <a:gd name="connsiteX157" fmla="*/ 5737384 w 5791200"/>
                <a:gd name="connsiteY157" fmla="*/ 185261 h 219075"/>
                <a:gd name="connsiteX158" fmla="*/ 5737384 w 5791200"/>
                <a:gd name="connsiteY158" fmla="*/ 185261 h 219075"/>
                <a:gd name="connsiteX159" fmla="*/ 5737384 w 5791200"/>
                <a:gd name="connsiteY159" fmla="*/ 185261 h 219075"/>
                <a:gd name="connsiteX160" fmla="*/ 5737384 w 5791200"/>
                <a:gd name="connsiteY160" fmla="*/ 185261 h 219075"/>
                <a:gd name="connsiteX161" fmla="*/ 1417796 w 5791200"/>
                <a:gd name="connsiteY161" fmla="*/ 171926 h 219075"/>
                <a:gd name="connsiteX162" fmla="*/ 1417796 w 5791200"/>
                <a:gd name="connsiteY162" fmla="*/ 183356 h 219075"/>
                <a:gd name="connsiteX163" fmla="*/ 1406366 w 5791200"/>
                <a:gd name="connsiteY163" fmla="*/ 183356 h 219075"/>
                <a:gd name="connsiteX164" fmla="*/ 1406366 w 5791200"/>
                <a:gd name="connsiteY164" fmla="*/ 177641 h 219075"/>
                <a:gd name="connsiteX165" fmla="*/ 1417796 w 5791200"/>
                <a:gd name="connsiteY165" fmla="*/ 171926 h 219075"/>
                <a:gd name="connsiteX166" fmla="*/ 1417796 w 5791200"/>
                <a:gd name="connsiteY166" fmla="*/ 171926 h 219075"/>
                <a:gd name="connsiteX167" fmla="*/ 1417796 w 5791200"/>
                <a:gd name="connsiteY167" fmla="*/ 171926 h 219075"/>
                <a:gd name="connsiteX168" fmla="*/ 1417796 w 5791200"/>
                <a:gd name="connsiteY168" fmla="*/ 171926 h 219075"/>
                <a:gd name="connsiteX169" fmla="*/ 691039 w 5791200"/>
                <a:gd name="connsiteY169" fmla="*/ 166211 h 219075"/>
                <a:gd name="connsiteX170" fmla="*/ 685324 w 5791200"/>
                <a:gd name="connsiteY170" fmla="*/ 202406 h 219075"/>
                <a:gd name="connsiteX171" fmla="*/ 685324 w 5791200"/>
                <a:gd name="connsiteY171" fmla="*/ 196691 h 219075"/>
                <a:gd name="connsiteX172" fmla="*/ 679609 w 5791200"/>
                <a:gd name="connsiteY172" fmla="*/ 171926 h 219075"/>
                <a:gd name="connsiteX173" fmla="*/ 691039 w 5791200"/>
                <a:gd name="connsiteY173" fmla="*/ 166211 h 219075"/>
                <a:gd name="connsiteX174" fmla="*/ 691039 w 5791200"/>
                <a:gd name="connsiteY174" fmla="*/ 166211 h 219075"/>
                <a:gd name="connsiteX175" fmla="*/ 691039 w 5791200"/>
                <a:gd name="connsiteY175" fmla="*/ 166211 h 219075"/>
                <a:gd name="connsiteX176" fmla="*/ 691039 w 5791200"/>
                <a:gd name="connsiteY176" fmla="*/ 166211 h 219075"/>
                <a:gd name="connsiteX177" fmla="*/ 5686902 w 5791200"/>
                <a:gd name="connsiteY177" fmla="*/ 166211 h 219075"/>
                <a:gd name="connsiteX178" fmla="*/ 5686902 w 5791200"/>
                <a:gd name="connsiteY178" fmla="*/ 177641 h 219075"/>
                <a:gd name="connsiteX179" fmla="*/ 5675472 w 5791200"/>
                <a:gd name="connsiteY179" fmla="*/ 177641 h 219075"/>
                <a:gd name="connsiteX180" fmla="*/ 5675472 w 5791200"/>
                <a:gd name="connsiteY180" fmla="*/ 166211 h 219075"/>
                <a:gd name="connsiteX181" fmla="*/ 5686902 w 5791200"/>
                <a:gd name="connsiteY181" fmla="*/ 166211 h 219075"/>
                <a:gd name="connsiteX182" fmla="*/ 5686902 w 5791200"/>
                <a:gd name="connsiteY182" fmla="*/ 166211 h 219075"/>
                <a:gd name="connsiteX183" fmla="*/ 5686902 w 5791200"/>
                <a:gd name="connsiteY183" fmla="*/ 166211 h 219075"/>
                <a:gd name="connsiteX184" fmla="*/ 5686902 w 5791200"/>
                <a:gd name="connsiteY184" fmla="*/ 166211 h 219075"/>
                <a:gd name="connsiteX185" fmla="*/ 1187291 w 5791200"/>
                <a:gd name="connsiteY185" fmla="*/ 160496 h 219075"/>
                <a:gd name="connsiteX186" fmla="*/ 1175861 w 5791200"/>
                <a:gd name="connsiteY186" fmla="*/ 166211 h 219075"/>
                <a:gd name="connsiteX187" fmla="*/ 1187291 w 5791200"/>
                <a:gd name="connsiteY187" fmla="*/ 160496 h 219075"/>
                <a:gd name="connsiteX188" fmla="*/ 1187291 w 5791200"/>
                <a:gd name="connsiteY188" fmla="*/ 160496 h 219075"/>
                <a:gd name="connsiteX189" fmla="*/ 1187291 w 5791200"/>
                <a:gd name="connsiteY189" fmla="*/ 160496 h 219075"/>
                <a:gd name="connsiteX190" fmla="*/ 1187291 w 5791200"/>
                <a:gd name="connsiteY190" fmla="*/ 160496 h 219075"/>
                <a:gd name="connsiteX191" fmla="*/ 5662136 w 5791200"/>
                <a:gd name="connsiteY191" fmla="*/ 149066 h 219075"/>
                <a:gd name="connsiteX192" fmla="*/ 5656422 w 5791200"/>
                <a:gd name="connsiteY192" fmla="*/ 168116 h 219075"/>
                <a:gd name="connsiteX193" fmla="*/ 5650706 w 5791200"/>
                <a:gd name="connsiteY193" fmla="*/ 168116 h 219075"/>
                <a:gd name="connsiteX194" fmla="*/ 5650706 w 5791200"/>
                <a:gd name="connsiteY194" fmla="*/ 149066 h 219075"/>
                <a:gd name="connsiteX195" fmla="*/ 5662136 w 5791200"/>
                <a:gd name="connsiteY195" fmla="*/ 149066 h 219075"/>
                <a:gd name="connsiteX196" fmla="*/ 5662136 w 5791200"/>
                <a:gd name="connsiteY196" fmla="*/ 149066 h 219075"/>
                <a:gd name="connsiteX197" fmla="*/ 5662136 w 5791200"/>
                <a:gd name="connsiteY197" fmla="*/ 149066 h 219075"/>
                <a:gd name="connsiteX198" fmla="*/ 5662136 w 5791200"/>
                <a:gd name="connsiteY198" fmla="*/ 149066 h 219075"/>
                <a:gd name="connsiteX199" fmla="*/ 113824 w 5791200"/>
                <a:gd name="connsiteY199" fmla="*/ 130016 h 219075"/>
                <a:gd name="connsiteX200" fmla="*/ 119539 w 5791200"/>
                <a:gd name="connsiteY200" fmla="*/ 154781 h 219075"/>
                <a:gd name="connsiteX201" fmla="*/ 82391 w 5791200"/>
                <a:gd name="connsiteY201" fmla="*/ 190976 h 219075"/>
                <a:gd name="connsiteX202" fmla="*/ 82391 w 5791200"/>
                <a:gd name="connsiteY202" fmla="*/ 179546 h 219075"/>
                <a:gd name="connsiteX203" fmla="*/ 113824 w 5791200"/>
                <a:gd name="connsiteY203" fmla="*/ 130016 h 219075"/>
                <a:gd name="connsiteX204" fmla="*/ 113824 w 5791200"/>
                <a:gd name="connsiteY204" fmla="*/ 130016 h 219075"/>
                <a:gd name="connsiteX205" fmla="*/ 113824 w 5791200"/>
                <a:gd name="connsiteY205" fmla="*/ 130016 h 219075"/>
                <a:gd name="connsiteX206" fmla="*/ 113824 w 5791200"/>
                <a:gd name="connsiteY206" fmla="*/ 130016 h 219075"/>
                <a:gd name="connsiteX207" fmla="*/ 5639277 w 5791200"/>
                <a:gd name="connsiteY207" fmla="*/ 130016 h 219075"/>
                <a:gd name="connsiteX208" fmla="*/ 5633561 w 5791200"/>
                <a:gd name="connsiteY208" fmla="*/ 149066 h 219075"/>
                <a:gd name="connsiteX209" fmla="*/ 5627847 w 5791200"/>
                <a:gd name="connsiteY209" fmla="*/ 149066 h 219075"/>
                <a:gd name="connsiteX210" fmla="*/ 5627847 w 5791200"/>
                <a:gd name="connsiteY210" fmla="*/ 137636 h 219075"/>
                <a:gd name="connsiteX211" fmla="*/ 5639277 w 5791200"/>
                <a:gd name="connsiteY211" fmla="*/ 130016 h 219075"/>
                <a:gd name="connsiteX212" fmla="*/ 5639277 w 5791200"/>
                <a:gd name="connsiteY212" fmla="*/ 130016 h 219075"/>
                <a:gd name="connsiteX213" fmla="*/ 5639277 w 5791200"/>
                <a:gd name="connsiteY213" fmla="*/ 130016 h 219075"/>
                <a:gd name="connsiteX214" fmla="*/ 5639277 w 5791200"/>
                <a:gd name="connsiteY214" fmla="*/ 130016 h 219075"/>
                <a:gd name="connsiteX215" fmla="*/ 795814 w 5791200"/>
                <a:gd name="connsiteY215" fmla="*/ 123349 h 219075"/>
                <a:gd name="connsiteX216" fmla="*/ 784384 w 5791200"/>
                <a:gd name="connsiteY216" fmla="*/ 179546 h 219075"/>
                <a:gd name="connsiteX217" fmla="*/ 772954 w 5791200"/>
                <a:gd name="connsiteY217" fmla="*/ 173831 h 219075"/>
                <a:gd name="connsiteX218" fmla="*/ 767239 w 5791200"/>
                <a:gd name="connsiteY218" fmla="*/ 154781 h 219075"/>
                <a:gd name="connsiteX219" fmla="*/ 778669 w 5791200"/>
                <a:gd name="connsiteY219" fmla="*/ 130016 h 219075"/>
                <a:gd name="connsiteX220" fmla="*/ 795814 w 5791200"/>
                <a:gd name="connsiteY220" fmla="*/ 123349 h 219075"/>
                <a:gd name="connsiteX221" fmla="*/ 795814 w 5791200"/>
                <a:gd name="connsiteY221" fmla="*/ 123349 h 219075"/>
                <a:gd name="connsiteX222" fmla="*/ 795814 w 5791200"/>
                <a:gd name="connsiteY222" fmla="*/ 123349 h 219075"/>
                <a:gd name="connsiteX223" fmla="*/ 795814 w 5791200"/>
                <a:gd name="connsiteY223" fmla="*/ 123349 h 219075"/>
                <a:gd name="connsiteX224" fmla="*/ 654844 w 5791200"/>
                <a:gd name="connsiteY224" fmla="*/ 110014 h 219075"/>
                <a:gd name="connsiteX225" fmla="*/ 654844 w 5791200"/>
                <a:gd name="connsiteY225" fmla="*/ 121444 h 219075"/>
                <a:gd name="connsiteX226" fmla="*/ 649129 w 5791200"/>
                <a:gd name="connsiteY226" fmla="*/ 121444 h 219075"/>
                <a:gd name="connsiteX227" fmla="*/ 649129 w 5791200"/>
                <a:gd name="connsiteY227" fmla="*/ 110014 h 219075"/>
                <a:gd name="connsiteX228" fmla="*/ 654844 w 5791200"/>
                <a:gd name="connsiteY228" fmla="*/ 110014 h 219075"/>
                <a:gd name="connsiteX229" fmla="*/ 654844 w 5791200"/>
                <a:gd name="connsiteY229" fmla="*/ 110014 h 219075"/>
                <a:gd name="connsiteX230" fmla="*/ 654844 w 5791200"/>
                <a:gd name="connsiteY230" fmla="*/ 110014 h 219075"/>
                <a:gd name="connsiteX231" fmla="*/ 654844 w 5791200"/>
                <a:gd name="connsiteY231" fmla="*/ 110014 h 219075"/>
                <a:gd name="connsiteX232" fmla="*/ 865346 w 5791200"/>
                <a:gd name="connsiteY232" fmla="*/ 123349 h 219075"/>
                <a:gd name="connsiteX233" fmla="*/ 884396 w 5791200"/>
                <a:gd name="connsiteY233" fmla="*/ 117634 h 219075"/>
                <a:gd name="connsiteX234" fmla="*/ 890111 w 5791200"/>
                <a:gd name="connsiteY234" fmla="*/ 98584 h 219075"/>
                <a:gd name="connsiteX235" fmla="*/ 878681 w 5791200"/>
                <a:gd name="connsiteY235" fmla="*/ 98584 h 219075"/>
                <a:gd name="connsiteX236" fmla="*/ 867251 w 5791200"/>
                <a:gd name="connsiteY236" fmla="*/ 104299 h 219075"/>
                <a:gd name="connsiteX237" fmla="*/ 867251 w 5791200"/>
                <a:gd name="connsiteY237" fmla="*/ 123349 h 219075"/>
                <a:gd name="connsiteX238" fmla="*/ 865346 w 5791200"/>
                <a:gd name="connsiteY238" fmla="*/ 123349 h 219075"/>
                <a:gd name="connsiteX239" fmla="*/ 865346 w 5791200"/>
                <a:gd name="connsiteY239" fmla="*/ 123349 h 219075"/>
                <a:gd name="connsiteX240" fmla="*/ 865346 w 5791200"/>
                <a:gd name="connsiteY240" fmla="*/ 123349 h 219075"/>
                <a:gd name="connsiteX241" fmla="*/ 604361 w 5791200"/>
                <a:gd name="connsiteY241" fmla="*/ 110014 h 219075"/>
                <a:gd name="connsiteX242" fmla="*/ 610076 w 5791200"/>
                <a:gd name="connsiteY242" fmla="*/ 73819 h 219075"/>
                <a:gd name="connsiteX243" fmla="*/ 621506 w 5791200"/>
                <a:gd name="connsiteY243" fmla="*/ 110014 h 219075"/>
                <a:gd name="connsiteX244" fmla="*/ 604361 w 5791200"/>
                <a:gd name="connsiteY244" fmla="*/ 110014 h 219075"/>
                <a:gd name="connsiteX245" fmla="*/ 604361 w 5791200"/>
                <a:gd name="connsiteY245" fmla="*/ 110014 h 219075"/>
                <a:gd name="connsiteX246" fmla="*/ 604361 w 5791200"/>
                <a:gd name="connsiteY246" fmla="*/ 110014 h 219075"/>
                <a:gd name="connsiteX247" fmla="*/ 604361 w 5791200"/>
                <a:gd name="connsiteY247" fmla="*/ 110014 h 219075"/>
                <a:gd name="connsiteX248" fmla="*/ 108109 w 5791200"/>
                <a:gd name="connsiteY248" fmla="*/ 36671 h 219075"/>
                <a:gd name="connsiteX249" fmla="*/ 96679 w 5791200"/>
                <a:gd name="connsiteY249" fmla="*/ 36671 h 219075"/>
                <a:gd name="connsiteX250" fmla="*/ 108109 w 5791200"/>
                <a:gd name="connsiteY250" fmla="*/ 36671 h 219075"/>
                <a:gd name="connsiteX251" fmla="*/ 108109 w 5791200"/>
                <a:gd name="connsiteY251" fmla="*/ 36671 h 219075"/>
                <a:gd name="connsiteX252" fmla="*/ 108109 w 5791200"/>
                <a:gd name="connsiteY252" fmla="*/ 36671 h 219075"/>
                <a:gd name="connsiteX253" fmla="*/ 108109 w 5791200"/>
                <a:gd name="connsiteY253" fmla="*/ 3667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5791200" h="219075">
                  <a:moveTo>
                    <a:pt x="4541997" y="10001"/>
                  </a:moveTo>
                  <a:cubicBezTo>
                    <a:pt x="4540091" y="29051"/>
                    <a:pt x="4543901" y="51911"/>
                    <a:pt x="4532472" y="90964"/>
                  </a:cubicBezTo>
                  <a:cubicBezTo>
                    <a:pt x="4521041" y="137636"/>
                    <a:pt x="4495324" y="177641"/>
                    <a:pt x="4476274" y="215741"/>
                  </a:cubicBezTo>
                  <a:lnTo>
                    <a:pt x="5438299" y="215741"/>
                  </a:lnTo>
                  <a:cubicBezTo>
                    <a:pt x="5488781" y="144304"/>
                    <a:pt x="5534502" y="72866"/>
                    <a:pt x="5594509" y="10001"/>
                  </a:cubicBezTo>
                  <a:lnTo>
                    <a:pt x="5594509" y="10001"/>
                  </a:lnTo>
                  <a:lnTo>
                    <a:pt x="4541997" y="10001"/>
                  </a:lnTo>
                  <a:lnTo>
                    <a:pt x="4541997" y="10001"/>
                  </a:lnTo>
                  <a:lnTo>
                    <a:pt x="4541997" y="10001"/>
                  </a:lnTo>
                  <a:lnTo>
                    <a:pt x="4541997" y="10001"/>
                  </a:lnTo>
                  <a:close/>
                  <a:moveTo>
                    <a:pt x="3370421" y="10001"/>
                  </a:moveTo>
                  <a:cubicBezTo>
                    <a:pt x="3383756" y="29051"/>
                    <a:pt x="3398996" y="48101"/>
                    <a:pt x="3415189" y="66199"/>
                  </a:cubicBezTo>
                  <a:cubicBezTo>
                    <a:pt x="3496151" y="54769"/>
                    <a:pt x="3602831" y="70009"/>
                    <a:pt x="3644741" y="116681"/>
                  </a:cubicBezTo>
                  <a:cubicBezTo>
                    <a:pt x="3681889" y="103346"/>
                    <a:pt x="3721894" y="47149"/>
                    <a:pt x="3768566" y="54769"/>
                  </a:cubicBezTo>
                  <a:cubicBezTo>
                    <a:pt x="3819049" y="62389"/>
                    <a:pt x="3875246" y="89059"/>
                    <a:pt x="3917156" y="105251"/>
                  </a:cubicBezTo>
                  <a:lnTo>
                    <a:pt x="4005739" y="110966"/>
                  </a:lnTo>
                  <a:cubicBezTo>
                    <a:pt x="4022884" y="118586"/>
                    <a:pt x="4069556" y="172879"/>
                    <a:pt x="4092416" y="186214"/>
                  </a:cubicBezTo>
                  <a:cubicBezTo>
                    <a:pt x="4107656" y="193834"/>
                    <a:pt x="4184809" y="191929"/>
                    <a:pt x="4184809" y="191929"/>
                  </a:cubicBezTo>
                  <a:cubicBezTo>
                    <a:pt x="4233386" y="139541"/>
                    <a:pt x="4184809" y="76676"/>
                    <a:pt x="4167664" y="12859"/>
                  </a:cubicBezTo>
                  <a:lnTo>
                    <a:pt x="3370421" y="10001"/>
                  </a:lnTo>
                  <a:lnTo>
                    <a:pt x="3370421" y="10001"/>
                  </a:lnTo>
                  <a:lnTo>
                    <a:pt x="3370421" y="10001"/>
                  </a:lnTo>
                  <a:lnTo>
                    <a:pt x="3370421" y="10001"/>
                  </a:lnTo>
                  <a:close/>
                  <a:moveTo>
                    <a:pt x="2060734" y="10001"/>
                  </a:moveTo>
                  <a:cubicBezTo>
                    <a:pt x="2002631" y="87154"/>
                    <a:pt x="1917859" y="194786"/>
                    <a:pt x="1818799" y="213836"/>
                  </a:cubicBezTo>
                  <a:lnTo>
                    <a:pt x="1818799" y="215741"/>
                  </a:lnTo>
                  <a:lnTo>
                    <a:pt x="2234089" y="215741"/>
                  </a:lnTo>
                  <a:cubicBezTo>
                    <a:pt x="2288381" y="169069"/>
                    <a:pt x="2228374" y="146209"/>
                    <a:pt x="2247424" y="96679"/>
                  </a:cubicBezTo>
                  <a:cubicBezTo>
                    <a:pt x="2253139" y="81439"/>
                    <a:pt x="2268379" y="81439"/>
                    <a:pt x="2272189" y="54769"/>
                  </a:cubicBezTo>
                  <a:lnTo>
                    <a:pt x="2215991" y="49054"/>
                  </a:lnTo>
                  <a:lnTo>
                    <a:pt x="2204561" y="30004"/>
                  </a:lnTo>
                  <a:cubicBezTo>
                    <a:pt x="2212181" y="24289"/>
                    <a:pt x="2219801" y="18574"/>
                    <a:pt x="2225516" y="10954"/>
                  </a:cubicBezTo>
                  <a:lnTo>
                    <a:pt x="2060734" y="10954"/>
                  </a:lnTo>
                  <a:lnTo>
                    <a:pt x="2060734" y="10001"/>
                  </a:lnTo>
                  <a:lnTo>
                    <a:pt x="2060734" y="10001"/>
                  </a:lnTo>
                  <a:lnTo>
                    <a:pt x="2060734" y="10001"/>
                  </a:lnTo>
                  <a:close/>
                  <a:moveTo>
                    <a:pt x="366236" y="10001"/>
                  </a:moveTo>
                  <a:cubicBezTo>
                    <a:pt x="360521" y="15716"/>
                    <a:pt x="352901" y="21431"/>
                    <a:pt x="349091" y="23336"/>
                  </a:cubicBezTo>
                  <a:cubicBezTo>
                    <a:pt x="306229" y="40481"/>
                    <a:pt x="264319" y="21431"/>
                    <a:pt x="230981" y="17621"/>
                  </a:cubicBezTo>
                  <a:lnTo>
                    <a:pt x="232886" y="10001"/>
                  </a:lnTo>
                  <a:lnTo>
                    <a:pt x="9049" y="10001"/>
                  </a:lnTo>
                  <a:cubicBezTo>
                    <a:pt x="9049" y="71914"/>
                    <a:pt x="9049" y="129064"/>
                    <a:pt x="7144" y="183356"/>
                  </a:cubicBezTo>
                  <a:lnTo>
                    <a:pt x="37624" y="183356"/>
                  </a:lnTo>
                  <a:cubicBezTo>
                    <a:pt x="35719" y="202406"/>
                    <a:pt x="31909" y="202406"/>
                    <a:pt x="37624" y="213836"/>
                  </a:cubicBezTo>
                  <a:lnTo>
                    <a:pt x="37624" y="215741"/>
                  </a:lnTo>
                  <a:lnTo>
                    <a:pt x="261461" y="215741"/>
                  </a:lnTo>
                  <a:cubicBezTo>
                    <a:pt x="267176" y="211931"/>
                    <a:pt x="272891" y="208121"/>
                    <a:pt x="280511" y="200501"/>
                  </a:cubicBezTo>
                  <a:cubicBezTo>
                    <a:pt x="291941" y="204311"/>
                    <a:pt x="286226" y="202406"/>
                    <a:pt x="291941" y="206216"/>
                  </a:cubicBezTo>
                  <a:cubicBezTo>
                    <a:pt x="293846" y="208121"/>
                    <a:pt x="295751" y="211931"/>
                    <a:pt x="295751" y="213836"/>
                  </a:cubicBezTo>
                  <a:lnTo>
                    <a:pt x="421481" y="213836"/>
                  </a:lnTo>
                  <a:lnTo>
                    <a:pt x="421481" y="211931"/>
                  </a:lnTo>
                  <a:lnTo>
                    <a:pt x="432911" y="211931"/>
                  </a:lnTo>
                  <a:lnTo>
                    <a:pt x="432911" y="213836"/>
                  </a:lnTo>
                  <a:lnTo>
                    <a:pt x="782479" y="213836"/>
                  </a:lnTo>
                  <a:cubicBezTo>
                    <a:pt x="799624" y="198596"/>
                    <a:pt x="809149" y="177641"/>
                    <a:pt x="842486" y="167164"/>
                  </a:cubicBezTo>
                  <a:lnTo>
                    <a:pt x="842486" y="178594"/>
                  </a:lnTo>
                  <a:cubicBezTo>
                    <a:pt x="834866" y="188119"/>
                    <a:pt x="829151" y="197644"/>
                    <a:pt x="827246" y="210979"/>
                  </a:cubicBezTo>
                  <a:lnTo>
                    <a:pt x="1030129" y="210979"/>
                  </a:lnTo>
                  <a:cubicBezTo>
                    <a:pt x="1024414" y="209074"/>
                    <a:pt x="1020604" y="205264"/>
                    <a:pt x="1018699" y="203359"/>
                  </a:cubicBezTo>
                  <a:cubicBezTo>
                    <a:pt x="1032034" y="199549"/>
                    <a:pt x="1047274" y="197644"/>
                    <a:pt x="1069181" y="197644"/>
                  </a:cubicBezTo>
                  <a:cubicBezTo>
                    <a:pt x="1093946" y="212884"/>
                    <a:pt x="1179671" y="209074"/>
                    <a:pt x="1212056" y="209074"/>
                  </a:cubicBezTo>
                  <a:lnTo>
                    <a:pt x="1212056" y="210979"/>
                  </a:lnTo>
                  <a:lnTo>
                    <a:pt x="1724501" y="210979"/>
                  </a:lnTo>
                  <a:cubicBezTo>
                    <a:pt x="1720691" y="210979"/>
                    <a:pt x="1716881" y="209074"/>
                    <a:pt x="1709261" y="209074"/>
                  </a:cubicBezTo>
                  <a:lnTo>
                    <a:pt x="1709261" y="178594"/>
                  </a:lnTo>
                  <a:cubicBezTo>
                    <a:pt x="1705451" y="176689"/>
                    <a:pt x="1705451" y="176689"/>
                    <a:pt x="1703546" y="172879"/>
                  </a:cubicBezTo>
                  <a:cubicBezTo>
                    <a:pt x="1628299" y="172879"/>
                    <a:pt x="1609249" y="167164"/>
                    <a:pt x="1535906" y="167164"/>
                  </a:cubicBezTo>
                  <a:cubicBezTo>
                    <a:pt x="1524476" y="190024"/>
                    <a:pt x="1520666" y="191929"/>
                    <a:pt x="1485424" y="191929"/>
                  </a:cubicBezTo>
                  <a:lnTo>
                    <a:pt x="1479709" y="172879"/>
                  </a:lnTo>
                  <a:cubicBezTo>
                    <a:pt x="1493044" y="163354"/>
                    <a:pt x="1494949" y="163354"/>
                    <a:pt x="1498759" y="142399"/>
                  </a:cubicBezTo>
                  <a:cubicBezTo>
                    <a:pt x="1473994" y="130969"/>
                    <a:pt x="1470184" y="80486"/>
                    <a:pt x="1473994" y="50006"/>
                  </a:cubicBezTo>
                  <a:cubicBezTo>
                    <a:pt x="1421606" y="53816"/>
                    <a:pt x="1292066" y="63341"/>
                    <a:pt x="1232059" y="50006"/>
                  </a:cubicBezTo>
                  <a:cubicBezTo>
                    <a:pt x="1211104" y="46196"/>
                    <a:pt x="1166336" y="34766"/>
                    <a:pt x="1156811" y="38576"/>
                  </a:cubicBezTo>
                  <a:cubicBezTo>
                    <a:pt x="1141571" y="61436"/>
                    <a:pt x="1139666" y="100489"/>
                    <a:pt x="1132046" y="113824"/>
                  </a:cubicBezTo>
                  <a:cubicBezTo>
                    <a:pt x="1122521" y="123349"/>
                    <a:pt x="1118711" y="123349"/>
                    <a:pt x="1101566" y="125254"/>
                  </a:cubicBezTo>
                  <a:cubicBezTo>
                    <a:pt x="1107281" y="150019"/>
                    <a:pt x="1114901" y="142399"/>
                    <a:pt x="1120616" y="167164"/>
                  </a:cubicBezTo>
                  <a:cubicBezTo>
                    <a:pt x="1090136" y="167164"/>
                    <a:pt x="1052989" y="165259"/>
                    <a:pt x="1045369" y="161449"/>
                  </a:cubicBezTo>
                  <a:cubicBezTo>
                    <a:pt x="1026319" y="140494"/>
                    <a:pt x="1028224" y="136684"/>
                    <a:pt x="983456" y="136684"/>
                  </a:cubicBezTo>
                  <a:cubicBezTo>
                    <a:pt x="977741" y="146209"/>
                    <a:pt x="973931" y="148114"/>
                    <a:pt x="964406" y="155734"/>
                  </a:cubicBezTo>
                  <a:cubicBezTo>
                    <a:pt x="960596" y="130969"/>
                    <a:pt x="964406" y="136684"/>
                    <a:pt x="939641" y="130969"/>
                  </a:cubicBezTo>
                  <a:cubicBezTo>
                    <a:pt x="933926" y="148114"/>
                    <a:pt x="935831" y="148114"/>
                    <a:pt x="939641" y="167164"/>
                  </a:cubicBezTo>
                  <a:lnTo>
                    <a:pt x="933926" y="167164"/>
                  </a:lnTo>
                  <a:cubicBezTo>
                    <a:pt x="924401" y="148114"/>
                    <a:pt x="922496" y="136684"/>
                    <a:pt x="896779" y="130969"/>
                  </a:cubicBezTo>
                  <a:cubicBezTo>
                    <a:pt x="887254" y="157639"/>
                    <a:pt x="885349" y="161449"/>
                    <a:pt x="846296" y="161449"/>
                  </a:cubicBezTo>
                  <a:cubicBezTo>
                    <a:pt x="848201" y="125254"/>
                    <a:pt x="834866" y="144304"/>
                    <a:pt x="821531" y="110966"/>
                  </a:cubicBezTo>
                  <a:cubicBezTo>
                    <a:pt x="838676" y="99536"/>
                    <a:pt x="846296" y="90011"/>
                    <a:pt x="852011" y="69056"/>
                  </a:cubicBezTo>
                  <a:lnTo>
                    <a:pt x="839629" y="69056"/>
                  </a:lnTo>
                  <a:cubicBezTo>
                    <a:pt x="833914" y="72866"/>
                    <a:pt x="833914" y="72866"/>
                    <a:pt x="820579" y="74771"/>
                  </a:cubicBezTo>
                  <a:lnTo>
                    <a:pt x="801529" y="18574"/>
                  </a:lnTo>
                  <a:lnTo>
                    <a:pt x="764381" y="7144"/>
                  </a:lnTo>
                  <a:lnTo>
                    <a:pt x="764381" y="7144"/>
                  </a:lnTo>
                  <a:lnTo>
                    <a:pt x="366236" y="7144"/>
                  </a:lnTo>
                  <a:lnTo>
                    <a:pt x="366236" y="10001"/>
                  </a:lnTo>
                  <a:lnTo>
                    <a:pt x="366236" y="10001"/>
                  </a:lnTo>
                  <a:lnTo>
                    <a:pt x="366236" y="10001"/>
                  </a:lnTo>
                  <a:close/>
                  <a:moveTo>
                    <a:pt x="5782152" y="218599"/>
                  </a:moveTo>
                  <a:cubicBezTo>
                    <a:pt x="5782152" y="191929"/>
                    <a:pt x="5782152" y="164306"/>
                    <a:pt x="5787866" y="141446"/>
                  </a:cubicBezTo>
                  <a:cubicBezTo>
                    <a:pt x="5737384" y="118586"/>
                    <a:pt x="5639277" y="71914"/>
                    <a:pt x="5602129" y="35719"/>
                  </a:cubicBezTo>
                  <a:cubicBezTo>
                    <a:pt x="5571649" y="43339"/>
                    <a:pt x="5563077" y="50959"/>
                    <a:pt x="5564981" y="91916"/>
                  </a:cubicBezTo>
                  <a:cubicBezTo>
                    <a:pt x="5553552" y="109061"/>
                    <a:pt x="5547836" y="167164"/>
                    <a:pt x="5544027" y="216694"/>
                  </a:cubicBezTo>
                  <a:lnTo>
                    <a:pt x="5555456" y="216694"/>
                  </a:lnTo>
                  <a:cubicBezTo>
                    <a:pt x="5559266" y="164306"/>
                    <a:pt x="5568791" y="105251"/>
                    <a:pt x="5584031" y="66199"/>
                  </a:cubicBezTo>
                  <a:lnTo>
                    <a:pt x="5589747" y="66199"/>
                  </a:lnTo>
                  <a:lnTo>
                    <a:pt x="5589747" y="110966"/>
                  </a:lnTo>
                  <a:cubicBezTo>
                    <a:pt x="5576411" y="133826"/>
                    <a:pt x="5572602" y="174784"/>
                    <a:pt x="5568791" y="218599"/>
                  </a:cubicBezTo>
                  <a:lnTo>
                    <a:pt x="5782152" y="218599"/>
                  </a:lnTo>
                  <a:lnTo>
                    <a:pt x="5782152" y="218599"/>
                  </a:lnTo>
                  <a:lnTo>
                    <a:pt x="5782152" y="218599"/>
                  </a:lnTo>
                  <a:lnTo>
                    <a:pt x="5782152" y="218599"/>
                  </a:lnTo>
                  <a:close/>
                  <a:moveTo>
                    <a:pt x="809149" y="218599"/>
                  </a:moveTo>
                  <a:cubicBezTo>
                    <a:pt x="807244" y="218599"/>
                    <a:pt x="805339" y="216694"/>
                    <a:pt x="803434" y="216694"/>
                  </a:cubicBezTo>
                  <a:cubicBezTo>
                    <a:pt x="803434" y="216694"/>
                    <a:pt x="803434" y="218599"/>
                    <a:pt x="801529" y="218599"/>
                  </a:cubicBezTo>
                  <a:lnTo>
                    <a:pt x="809149" y="218599"/>
                  </a:lnTo>
                  <a:lnTo>
                    <a:pt x="809149" y="218599"/>
                  </a:lnTo>
                  <a:lnTo>
                    <a:pt x="809149" y="218599"/>
                  </a:lnTo>
                  <a:lnTo>
                    <a:pt x="809149" y="218599"/>
                  </a:lnTo>
                  <a:close/>
                  <a:moveTo>
                    <a:pt x="1583531" y="202406"/>
                  </a:moveTo>
                  <a:cubicBezTo>
                    <a:pt x="1577816" y="208121"/>
                    <a:pt x="1581626" y="204311"/>
                    <a:pt x="1572101" y="208121"/>
                  </a:cubicBezTo>
                  <a:cubicBezTo>
                    <a:pt x="1577816" y="204311"/>
                    <a:pt x="1574006" y="206216"/>
                    <a:pt x="1583531" y="202406"/>
                  </a:cubicBezTo>
                  <a:lnTo>
                    <a:pt x="1583531" y="202406"/>
                  </a:lnTo>
                  <a:lnTo>
                    <a:pt x="1583531" y="202406"/>
                  </a:lnTo>
                  <a:lnTo>
                    <a:pt x="1583531" y="202406"/>
                  </a:lnTo>
                  <a:close/>
                  <a:moveTo>
                    <a:pt x="1670209" y="196691"/>
                  </a:moveTo>
                  <a:cubicBezTo>
                    <a:pt x="1668304" y="210026"/>
                    <a:pt x="1668304" y="208121"/>
                    <a:pt x="1664494" y="215741"/>
                  </a:cubicBezTo>
                  <a:lnTo>
                    <a:pt x="1664494" y="210026"/>
                  </a:lnTo>
                  <a:cubicBezTo>
                    <a:pt x="1660684" y="208121"/>
                    <a:pt x="1660684" y="208121"/>
                    <a:pt x="1658779" y="204311"/>
                  </a:cubicBezTo>
                  <a:lnTo>
                    <a:pt x="1670209" y="196691"/>
                  </a:lnTo>
                  <a:lnTo>
                    <a:pt x="1670209" y="196691"/>
                  </a:lnTo>
                  <a:lnTo>
                    <a:pt x="1670209" y="196691"/>
                  </a:lnTo>
                  <a:lnTo>
                    <a:pt x="1670209" y="196691"/>
                  </a:lnTo>
                  <a:close/>
                  <a:moveTo>
                    <a:pt x="230981" y="190976"/>
                  </a:moveTo>
                  <a:lnTo>
                    <a:pt x="225266" y="210026"/>
                  </a:lnTo>
                  <a:lnTo>
                    <a:pt x="206216" y="210026"/>
                  </a:lnTo>
                  <a:lnTo>
                    <a:pt x="206216" y="204311"/>
                  </a:lnTo>
                  <a:cubicBezTo>
                    <a:pt x="217646" y="196691"/>
                    <a:pt x="217646" y="194786"/>
                    <a:pt x="230981" y="190976"/>
                  </a:cubicBezTo>
                  <a:lnTo>
                    <a:pt x="230981" y="190976"/>
                  </a:lnTo>
                  <a:lnTo>
                    <a:pt x="230981" y="190976"/>
                  </a:lnTo>
                  <a:lnTo>
                    <a:pt x="230981" y="190976"/>
                  </a:lnTo>
                  <a:close/>
                  <a:moveTo>
                    <a:pt x="752951" y="185261"/>
                  </a:moveTo>
                  <a:cubicBezTo>
                    <a:pt x="747236" y="190976"/>
                    <a:pt x="751046" y="187166"/>
                    <a:pt x="741521" y="190976"/>
                  </a:cubicBezTo>
                  <a:cubicBezTo>
                    <a:pt x="747236" y="185261"/>
                    <a:pt x="741521" y="189071"/>
                    <a:pt x="752951" y="185261"/>
                  </a:cubicBezTo>
                  <a:lnTo>
                    <a:pt x="752951" y="185261"/>
                  </a:lnTo>
                  <a:lnTo>
                    <a:pt x="752951" y="185261"/>
                  </a:lnTo>
                  <a:lnTo>
                    <a:pt x="752951" y="185261"/>
                  </a:lnTo>
                  <a:close/>
                  <a:moveTo>
                    <a:pt x="1622584" y="185261"/>
                  </a:moveTo>
                  <a:lnTo>
                    <a:pt x="1628299" y="210026"/>
                  </a:lnTo>
                  <a:lnTo>
                    <a:pt x="1616869" y="210026"/>
                  </a:lnTo>
                  <a:lnTo>
                    <a:pt x="1616869" y="204311"/>
                  </a:lnTo>
                  <a:cubicBezTo>
                    <a:pt x="1611154" y="198596"/>
                    <a:pt x="1614964" y="202406"/>
                    <a:pt x="1611154" y="192881"/>
                  </a:cubicBezTo>
                  <a:lnTo>
                    <a:pt x="1622584" y="185261"/>
                  </a:lnTo>
                  <a:lnTo>
                    <a:pt x="1622584" y="185261"/>
                  </a:lnTo>
                  <a:lnTo>
                    <a:pt x="1622584" y="185261"/>
                  </a:lnTo>
                  <a:lnTo>
                    <a:pt x="1622584" y="185261"/>
                  </a:lnTo>
                  <a:close/>
                  <a:moveTo>
                    <a:pt x="5737384" y="185261"/>
                  </a:moveTo>
                  <a:lnTo>
                    <a:pt x="5731669" y="204311"/>
                  </a:lnTo>
                  <a:lnTo>
                    <a:pt x="5725954" y="204311"/>
                  </a:lnTo>
                  <a:lnTo>
                    <a:pt x="5725954" y="185261"/>
                  </a:lnTo>
                  <a:lnTo>
                    <a:pt x="5737384" y="185261"/>
                  </a:lnTo>
                  <a:lnTo>
                    <a:pt x="5737384" y="185261"/>
                  </a:lnTo>
                  <a:lnTo>
                    <a:pt x="5737384" y="185261"/>
                  </a:lnTo>
                  <a:lnTo>
                    <a:pt x="5737384" y="185261"/>
                  </a:lnTo>
                  <a:close/>
                  <a:moveTo>
                    <a:pt x="1417796" y="171926"/>
                  </a:moveTo>
                  <a:lnTo>
                    <a:pt x="1417796" y="183356"/>
                  </a:lnTo>
                  <a:lnTo>
                    <a:pt x="1406366" y="183356"/>
                  </a:lnTo>
                  <a:lnTo>
                    <a:pt x="1406366" y="177641"/>
                  </a:lnTo>
                  <a:lnTo>
                    <a:pt x="1417796" y="171926"/>
                  </a:lnTo>
                  <a:lnTo>
                    <a:pt x="1417796" y="171926"/>
                  </a:lnTo>
                  <a:lnTo>
                    <a:pt x="1417796" y="171926"/>
                  </a:lnTo>
                  <a:lnTo>
                    <a:pt x="1417796" y="171926"/>
                  </a:lnTo>
                  <a:close/>
                  <a:moveTo>
                    <a:pt x="691039" y="166211"/>
                  </a:moveTo>
                  <a:cubicBezTo>
                    <a:pt x="692944" y="177641"/>
                    <a:pt x="694849" y="189071"/>
                    <a:pt x="685324" y="202406"/>
                  </a:cubicBezTo>
                  <a:lnTo>
                    <a:pt x="685324" y="196691"/>
                  </a:lnTo>
                  <a:cubicBezTo>
                    <a:pt x="679609" y="189071"/>
                    <a:pt x="681514" y="187166"/>
                    <a:pt x="679609" y="171926"/>
                  </a:cubicBezTo>
                  <a:lnTo>
                    <a:pt x="691039" y="166211"/>
                  </a:lnTo>
                  <a:lnTo>
                    <a:pt x="691039" y="166211"/>
                  </a:lnTo>
                  <a:lnTo>
                    <a:pt x="691039" y="166211"/>
                  </a:lnTo>
                  <a:lnTo>
                    <a:pt x="691039" y="166211"/>
                  </a:lnTo>
                  <a:close/>
                  <a:moveTo>
                    <a:pt x="5686902" y="166211"/>
                  </a:moveTo>
                  <a:lnTo>
                    <a:pt x="5686902" y="177641"/>
                  </a:lnTo>
                  <a:lnTo>
                    <a:pt x="5675472" y="177641"/>
                  </a:lnTo>
                  <a:lnTo>
                    <a:pt x="5675472" y="166211"/>
                  </a:lnTo>
                  <a:lnTo>
                    <a:pt x="5686902" y="166211"/>
                  </a:lnTo>
                  <a:lnTo>
                    <a:pt x="5686902" y="166211"/>
                  </a:lnTo>
                  <a:lnTo>
                    <a:pt x="5686902" y="166211"/>
                  </a:lnTo>
                  <a:lnTo>
                    <a:pt x="5686902" y="166211"/>
                  </a:lnTo>
                  <a:close/>
                  <a:moveTo>
                    <a:pt x="1187291" y="160496"/>
                  </a:moveTo>
                  <a:cubicBezTo>
                    <a:pt x="1181576" y="166211"/>
                    <a:pt x="1185386" y="162401"/>
                    <a:pt x="1175861" y="166211"/>
                  </a:cubicBezTo>
                  <a:cubicBezTo>
                    <a:pt x="1181576" y="162401"/>
                    <a:pt x="1175861" y="164306"/>
                    <a:pt x="1187291" y="160496"/>
                  </a:cubicBezTo>
                  <a:lnTo>
                    <a:pt x="1187291" y="160496"/>
                  </a:lnTo>
                  <a:lnTo>
                    <a:pt x="1187291" y="160496"/>
                  </a:lnTo>
                  <a:lnTo>
                    <a:pt x="1187291" y="160496"/>
                  </a:lnTo>
                  <a:close/>
                  <a:moveTo>
                    <a:pt x="5662136" y="149066"/>
                  </a:moveTo>
                  <a:lnTo>
                    <a:pt x="5656422" y="168116"/>
                  </a:lnTo>
                  <a:lnTo>
                    <a:pt x="5650706" y="168116"/>
                  </a:lnTo>
                  <a:lnTo>
                    <a:pt x="5650706" y="149066"/>
                  </a:lnTo>
                  <a:lnTo>
                    <a:pt x="5662136" y="149066"/>
                  </a:lnTo>
                  <a:lnTo>
                    <a:pt x="5662136" y="149066"/>
                  </a:lnTo>
                  <a:lnTo>
                    <a:pt x="5662136" y="149066"/>
                  </a:lnTo>
                  <a:lnTo>
                    <a:pt x="5662136" y="149066"/>
                  </a:lnTo>
                  <a:close/>
                  <a:moveTo>
                    <a:pt x="113824" y="130016"/>
                  </a:moveTo>
                  <a:cubicBezTo>
                    <a:pt x="117634" y="139541"/>
                    <a:pt x="117634" y="139541"/>
                    <a:pt x="119539" y="154781"/>
                  </a:cubicBezTo>
                  <a:cubicBezTo>
                    <a:pt x="104299" y="171926"/>
                    <a:pt x="110014" y="185261"/>
                    <a:pt x="82391" y="190976"/>
                  </a:cubicBezTo>
                  <a:lnTo>
                    <a:pt x="82391" y="179546"/>
                  </a:lnTo>
                  <a:cubicBezTo>
                    <a:pt x="93821" y="164306"/>
                    <a:pt x="97631" y="141446"/>
                    <a:pt x="113824" y="130016"/>
                  </a:cubicBezTo>
                  <a:lnTo>
                    <a:pt x="113824" y="130016"/>
                  </a:lnTo>
                  <a:lnTo>
                    <a:pt x="113824" y="130016"/>
                  </a:lnTo>
                  <a:lnTo>
                    <a:pt x="113824" y="130016"/>
                  </a:lnTo>
                  <a:close/>
                  <a:moveTo>
                    <a:pt x="5639277" y="130016"/>
                  </a:moveTo>
                  <a:lnTo>
                    <a:pt x="5633561" y="149066"/>
                  </a:lnTo>
                  <a:lnTo>
                    <a:pt x="5627847" y="149066"/>
                  </a:lnTo>
                  <a:lnTo>
                    <a:pt x="5627847" y="137636"/>
                  </a:lnTo>
                  <a:lnTo>
                    <a:pt x="5639277" y="130016"/>
                  </a:lnTo>
                  <a:lnTo>
                    <a:pt x="5639277" y="130016"/>
                  </a:lnTo>
                  <a:lnTo>
                    <a:pt x="5639277" y="130016"/>
                  </a:lnTo>
                  <a:lnTo>
                    <a:pt x="5639277" y="130016"/>
                  </a:lnTo>
                  <a:close/>
                  <a:moveTo>
                    <a:pt x="795814" y="123349"/>
                  </a:moveTo>
                  <a:cubicBezTo>
                    <a:pt x="799624" y="142399"/>
                    <a:pt x="793909" y="155734"/>
                    <a:pt x="784384" y="179546"/>
                  </a:cubicBezTo>
                  <a:cubicBezTo>
                    <a:pt x="772954" y="175736"/>
                    <a:pt x="778669" y="177641"/>
                    <a:pt x="772954" y="173831"/>
                  </a:cubicBezTo>
                  <a:cubicBezTo>
                    <a:pt x="769144" y="168116"/>
                    <a:pt x="769144" y="168116"/>
                    <a:pt x="767239" y="154781"/>
                  </a:cubicBezTo>
                  <a:cubicBezTo>
                    <a:pt x="774859" y="147161"/>
                    <a:pt x="774859" y="143351"/>
                    <a:pt x="778669" y="130016"/>
                  </a:cubicBezTo>
                  <a:lnTo>
                    <a:pt x="795814" y="123349"/>
                  </a:lnTo>
                  <a:lnTo>
                    <a:pt x="795814" y="123349"/>
                  </a:lnTo>
                  <a:lnTo>
                    <a:pt x="795814" y="123349"/>
                  </a:lnTo>
                  <a:lnTo>
                    <a:pt x="795814" y="123349"/>
                  </a:lnTo>
                  <a:close/>
                  <a:moveTo>
                    <a:pt x="654844" y="110014"/>
                  </a:moveTo>
                  <a:lnTo>
                    <a:pt x="654844" y="121444"/>
                  </a:lnTo>
                  <a:lnTo>
                    <a:pt x="649129" y="121444"/>
                  </a:lnTo>
                  <a:lnTo>
                    <a:pt x="649129" y="110014"/>
                  </a:lnTo>
                  <a:lnTo>
                    <a:pt x="654844" y="110014"/>
                  </a:lnTo>
                  <a:lnTo>
                    <a:pt x="654844" y="110014"/>
                  </a:lnTo>
                  <a:lnTo>
                    <a:pt x="654844" y="110014"/>
                  </a:lnTo>
                  <a:lnTo>
                    <a:pt x="654844" y="110014"/>
                  </a:lnTo>
                  <a:close/>
                  <a:moveTo>
                    <a:pt x="865346" y="123349"/>
                  </a:moveTo>
                  <a:cubicBezTo>
                    <a:pt x="878681" y="121444"/>
                    <a:pt x="876776" y="121444"/>
                    <a:pt x="884396" y="117634"/>
                  </a:cubicBezTo>
                  <a:cubicBezTo>
                    <a:pt x="888206" y="111919"/>
                    <a:pt x="888206" y="111919"/>
                    <a:pt x="890111" y="98584"/>
                  </a:cubicBezTo>
                  <a:lnTo>
                    <a:pt x="878681" y="98584"/>
                  </a:lnTo>
                  <a:cubicBezTo>
                    <a:pt x="872966" y="104299"/>
                    <a:pt x="876776" y="100489"/>
                    <a:pt x="867251" y="104299"/>
                  </a:cubicBezTo>
                  <a:lnTo>
                    <a:pt x="867251" y="123349"/>
                  </a:lnTo>
                  <a:lnTo>
                    <a:pt x="865346" y="123349"/>
                  </a:lnTo>
                  <a:lnTo>
                    <a:pt x="865346" y="123349"/>
                  </a:lnTo>
                  <a:lnTo>
                    <a:pt x="865346" y="123349"/>
                  </a:lnTo>
                  <a:close/>
                  <a:moveTo>
                    <a:pt x="604361" y="110014"/>
                  </a:moveTo>
                  <a:cubicBezTo>
                    <a:pt x="604361" y="92869"/>
                    <a:pt x="604361" y="81439"/>
                    <a:pt x="610076" y="73819"/>
                  </a:cubicBezTo>
                  <a:cubicBezTo>
                    <a:pt x="611981" y="96679"/>
                    <a:pt x="613886" y="96679"/>
                    <a:pt x="621506" y="110014"/>
                  </a:cubicBezTo>
                  <a:lnTo>
                    <a:pt x="604361" y="110014"/>
                  </a:lnTo>
                  <a:lnTo>
                    <a:pt x="604361" y="110014"/>
                  </a:lnTo>
                  <a:lnTo>
                    <a:pt x="604361" y="110014"/>
                  </a:lnTo>
                  <a:lnTo>
                    <a:pt x="604361" y="110014"/>
                  </a:lnTo>
                  <a:close/>
                  <a:moveTo>
                    <a:pt x="108109" y="36671"/>
                  </a:moveTo>
                  <a:cubicBezTo>
                    <a:pt x="98584" y="44291"/>
                    <a:pt x="102394" y="48101"/>
                    <a:pt x="96679" y="36671"/>
                  </a:cubicBezTo>
                  <a:lnTo>
                    <a:pt x="108109" y="36671"/>
                  </a:lnTo>
                  <a:lnTo>
                    <a:pt x="108109" y="36671"/>
                  </a:lnTo>
                  <a:lnTo>
                    <a:pt x="108109" y="36671"/>
                  </a:lnTo>
                  <a:lnTo>
                    <a:pt x="108109" y="3667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D5ACFAEC-229D-4670-9078-A595F752DC2F}"/>
                </a:ext>
              </a:extLst>
            </p:cNvPr>
            <p:cNvSpPr/>
            <p:nvPr/>
          </p:nvSpPr>
          <p:spPr>
            <a:xfrm>
              <a:off x="-3334" y="4572421"/>
              <a:ext cx="5743575" cy="219075"/>
            </a:xfrm>
            <a:custGeom>
              <a:avLst/>
              <a:gdLst>
                <a:gd name="connsiteX0" fmla="*/ 4441031 w 5743575"/>
                <a:gd name="connsiteY0" fmla="*/ 8096 h 219075"/>
                <a:gd name="connsiteX1" fmla="*/ 4485799 w 5743575"/>
                <a:gd name="connsiteY1" fmla="*/ 23336 h 219075"/>
                <a:gd name="connsiteX2" fmla="*/ 4572477 w 5743575"/>
                <a:gd name="connsiteY2" fmla="*/ 160496 h 219075"/>
                <a:gd name="connsiteX3" fmla="*/ 4543902 w 5743575"/>
                <a:gd name="connsiteY3" fmla="*/ 216694 h 219075"/>
                <a:gd name="connsiteX4" fmla="*/ 5596414 w 5743575"/>
                <a:gd name="connsiteY4" fmla="*/ 216694 h 219075"/>
                <a:gd name="connsiteX5" fmla="*/ 5626894 w 5743575"/>
                <a:gd name="connsiteY5" fmla="*/ 160496 h 219075"/>
                <a:gd name="connsiteX6" fmla="*/ 5739289 w 5743575"/>
                <a:gd name="connsiteY6" fmla="*/ 8096 h 219075"/>
                <a:gd name="connsiteX7" fmla="*/ 4441031 w 5743575"/>
                <a:gd name="connsiteY7" fmla="*/ 8096 h 219075"/>
                <a:gd name="connsiteX8" fmla="*/ 4441031 w 5743575"/>
                <a:gd name="connsiteY8" fmla="*/ 8096 h 219075"/>
                <a:gd name="connsiteX9" fmla="*/ 4441031 w 5743575"/>
                <a:gd name="connsiteY9" fmla="*/ 8096 h 219075"/>
                <a:gd name="connsiteX10" fmla="*/ 4441031 w 5743575"/>
                <a:gd name="connsiteY10" fmla="*/ 8096 h 219075"/>
                <a:gd name="connsiteX11" fmla="*/ 3187541 w 5743575"/>
                <a:gd name="connsiteY11" fmla="*/ 8096 h 219075"/>
                <a:gd name="connsiteX12" fmla="*/ 3224689 w 5743575"/>
                <a:gd name="connsiteY12" fmla="*/ 54769 h 219075"/>
                <a:gd name="connsiteX13" fmla="*/ 3299936 w 5743575"/>
                <a:gd name="connsiteY13" fmla="*/ 110966 h 219075"/>
                <a:gd name="connsiteX14" fmla="*/ 3373279 w 5743575"/>
                <a:gd name="connsiteY14" fmla="*/ 214789 h 219075"/>
                <a:gd name="connsiteX15" fmla="*/ 4171474 w 5743575"/>
                <a:gd name="connsiteY15" fmla="*/ 214789 h 219075"/>
                <a:gd name="connsiteX16" fmla="*/ 4182904 w 5743575"/>
                <a:gd name="connsiteY16" fmla="*/ 116681 h 219075"/>
                <a:gd name="connsiteX17" fmla="*/ 4306729 w 5743575"/>
                <a:gd name="connsiteY17" fmla="*/ 7144 h 219075"/>
                <a:gd name="connsiteX18" fmla="*/ 3187541 w 5743575"/>
                <a:gd name="connsiteY18" fmla="*/ 8096 h 219075"/>
                <a:gd name="connsiteX19" fmla="*/ 3187541 w 5743575"/>
                <a:gd name="connsiteY19" fmla="*/ 8096 h 219075"/>
                <a:gd name="connsiteX20" fmla="*/ 3187541 w 5743575"/>
                <a:gd name="connsiteY20" fmla="*/ 8096 h 219075"/>
                <a:gd name="connsiteX21" fmla="*/ 3187541 w 5743575"/>
                <a:gd name="connsiteY21" fmla="*/ 8096 h 219075"/>
                <a:gd name="connsiteX22" fmla="*/ 2348389 w 5743575"/>
                <a:gd name="connsiteY22" fmla="*/ 8096 h 219075"/>
                <a:gd name="connsiteX23" fmla="*/ 2319814 w 5743575"/>
                <a:gd name="connsiteY23" fmla="*/ 36671 h 219075"/>
                <a:gd name="connsiteX24" fmla="*/ 2077879 w 5743575"/>
                <a:gd name="connsiteY24" fmla="*/ 198596 h 219075"/>
                <a:gd name="connsiteX25" fmla="*/ 2064544 w 5743575"/>
                <a:gd name="connsiteY25" fmla="*/ 215741 h 219075"/>
                <a:gd name="connsiteX26" fmla="*/ 2230279 w 5743575"/>
                <a:gd name="connsiteY26" fmla="*/ 215741 h 219075"/>
                <a:gd name="connsiteX27" fmla="*/ 2296001 w 5743575"/>
                <a:gd name="connsiteY27" fmla="*/ 148114 h 219075"/>
                <a:gd name="connsiteX28" fmla="*/ 2444591 w 5743575"/>
                <a:gd name="connsiteY28" fmla="*/ 91916 h 219075"/>
                <a:gd name="connsiteX29" fmla="*/ 2456021 w 5743575"/>
                <a:gd name="connsiteY29" fmla="*/ 50006 h 219075"/>
                <a:gd name="connsiteX30" fmla="*/ 2529364 w 5743575"/>
                <a:gd name="connsiteY30" fmla="*/ 10001 h 219075"/>
                <a:gd name="connsiteX31" fmla="*/ 2348389 w 5743575"/>
                <a:gd name="connsiteY31" fmla="*/ 8096 h 219075"/>
                <a:gd name="connsiteX32" fmla="*/ 2348389 w 5743575"/>
                <a:gd name="connsiteY32" fmla="*/ 8096 h 219075"/>
                <a:gd name="connsiteX33" fmla="*/ 2348389 w 5743575"/>
                <a:gd name="connsiteY33" fmla="*/ 8096 h 219075"/>
                <a:gd name="connsiteX34" fmla="*/ 2348389 w 5743575"/>
                <a:gd name="connsiteY34" fmla="*/ 8096 h 219075"/>
                <a:gd name="connsiteX35" fmla="*/ 364331 w 5743575"/>
                <a:gd name="connsiteY35" fmla="*/ 8096 h 219075"/>
                <a:gd name="connsiteX36" fmla="*/ 381476 w 5743575"/>
                <a:gd name="connsiteY36" fmla="*/ 42386 h 219075"/>
                <a:gd name="connsiteX37" fmla="*/ 443389 w 5743575"/>
                <a:gd name="connsiteY37" fmla="*/ 42386 h 219075"/>
                <a:gd name="connsiteX38" fmla="*/ 466249 w 5743575"/>
                <a:gd name="connsiteY38" fmla="*/ 8096 h 219075"/>
                <a:gd name="connsiteX39" fmla="*/ 364331 w 5743575"/>
                <a:gd name="connsiteY39" fmla="*/ 8096 h 219075"/>
                <a:gd name="connsiteX40" fmla="*/ 364331 w 5743575"/>
                <a:gd name="connsiteY40" fmla="*/ 8096 h 219075"/>
                <a:gd name="connsiteX41" fmla="*/ 364331 w 5743575"/>
                <a:gd name="connsiteY41" fmla="*/ 8096 h 219075"/>
                <a:gd name="connsiteX42" fmla="*/ 364331 w 5743575"/>
                <a:gd name="connsiteY42" fmla="*/ 8096 h 219075"/>
                <a:gd name="connsiteX43" fmla="*/ 7144 w 5743575"/>
                <a:gd name="connsiteY43" fmla="*/ 8096 h 219075"/>
                <a:gd name="connsiteX44" fmla="*/ 10954 w 5743575"/>
                <a:gd name="connsiteY44" fmla="*/ 73819 h 219075"/>
                <a:gd name="connsiteX45" fmla="*/ 12859 w 5743575"/>
                <a:gd name="connsiteY45" fmla="*/ 214789 h 219075"/>
                <a:gd name="connsiteX46" fmla="*/ 236696 w 5743575"/>
                <a:gd name="connsiteY46" fmla="*/ 214789 h 219075"/>
                <a:gd name="connsiteX47" fmla="*/ 242411 w 5743575"/>
                <a:gd name="connsiteY47" fmla="*/ 184309 h 219075"/>
                <a:gd name="connsiteX48" fmla="*/ 267176 w 5743575"/>
                <a:gd name="connsiteY48" fmla="*/ 178594 h 219075"/>
                <a:gd name="connsiteX49" fmla="*/ 304324 w 5743575"/>
                <a:gd name="connsiteY49" fmla="*/ 203359 h 219075"/>
                <a:gd name="connsiteX50" fmla="*/ 341471 w 5743575"/>
                <a:gd name="connsiteY50" fmla="*/ 141446 h 219075"/>
                <a:gd name="connsiteX51" fmla="*/ 223361 w 5743575"/>
                <a:gd name="connsiteY51" fmla="*/ 130016 h 219075"/>
                <a:gd name="connsiteX52" fmla="*/ 229076 w 5743575"/>
                <a:gd name="connsiteY52" fmla="*/ 105251 h 219075"/>
                <a:gd name="connsiteX53" fmla="*/ 285274 w 5743575"/>
                <a:gd name="connsiteY53" fmla="*/ 63341 h 219075"/>
                <a:gd name="connsiteX54" fmla="*/ 328136 w 5743575"/>
                <a:gd name="connsiteY54" fmla="*/ 63341 h 219075"/>
                <a:gd name="connsiteX55" fmla="*/ 352901 w 5743575"/>
                <a:gd name="connsiteY55" fmla="*/ 27146 h 219075"/>
                <a:gd name="connsiteX56" fmla="*/ 347186 w 5743575"/>
                <a:gd name="connsiteY56" fmla="*/ 11906 h 219075"/>
                <a:gd name="connsiteX57" fmla="*/ 7144 w 5743575"/>
                <a:gd name="connsiteY57" fmla="*/ 8096 h 219075"/>
                <a:gd name="connsiteX58" fmla="*/ 7144 w 5743575"/>
                <a:gd name="connsiteY58" fmla="*/ 8096 h 219075"/>
                <a:gd name="connsiteX59" fmla="*/ 7144 w 5743575"/>
                <a:gd name="connsiteY59" fmla="*/ 8096 h 219075"/>
                <a:gd name="connsiteX60" fmla="*/ 7144 w 5743575"/>
                <a:gd name="connsiteY60" fmla="*/ 8096 h 219075"/>
                <a:gd name="connsiteX61" fmla="*/ 766286 w 5743575"/>
                <a:gd name="connsiteY61" fmla="*/ 213836 h 219075"/>
                <a:gd name="connsiteX62" fmla="*/ 741521 w 5743575"/>
                <a:gd name="connsiteY62" fmla="*/ 183356 h 219075"/>
                <a:gd name="connsiteX63" fmla="*/ 704374 w 5743575"/>
                <a:gd name="connsiteY63" fmla="*/ 179546 h 219075"/>
                <a:gd name="connsiteX64" fmla="*/ 685324 w 5743575"/>
                <a:gd name="connsiteY64" fmla="*/ 149066 h 219075"/>
                <a:gd name="connsiteX65" fmla="*/ 617696 w 5743575"/>
                <a:gd name="connsiteY65" fmla="*/ 143351 h 219075"/>
                <a:gd name="connsiteX66" fmla="*/ 592931 w 5743575"/>
                <a:gd name="connsiteY66" fmla="*/ 81439 h 219075"/>
                <a:gd name="connsiteX67" fmla="*/ 592931 w 5743575"/>
                <a:gd name="connsiteY67" fmla="*/ 87154 h 219075"/>
                <a:gd name="connsiteX68" fmla="*/ 581501 w 5743575"/>
                <a:gd name="connsiteY68" fmla="*/ 143351 h 219075"/>
                <a:gd name="connsiteX69" fmla="*/ 489109 w 5743575"/>
                <a:gd name="connsiteY69" fmla="*/ 162401 h 219075"/>
                <a:gd name="connsiteX70" fmla="*/ 458629 w 5743575"/>
                <a:gd name="connsiteY70" fmla="*/ 204311 h 219075"/>
                <a:gd name="connsiteX71" fmla="*/ 396716 w 5743575"/>
                <a:gd name="connsiteY71" fmla="*/ 198596 h 219075"/>
                <a:gd name="connsiteX72" fmla="*/ 371951 w 5743575"/>
                <a:gd name="connsiteY72" fmla="*/ 215741 h 219075"/>
                <a:gd name="connsiteX73" fmla="*/ 766286 w 5743575"/>
                <a:gd name="connsiteY73" fmla="*/ 213836 h 219075"/>
                <a:gd name="connsiteX74" fmla="*/ 766286 w 5743575"/>
                <a:gd name="connsiteY74" fmla="*/ 213836 h 219075"/>
                <a:gd name="connsiteX75" fmla="*/ 766286 w 5743575"/>
                <a:gd name="connsiteY75" fmla="*/ 213836 h 219075"/>
                <a:gd name="connsiteX76" fmla="*/ 766286 w 5743575"/>
                <a:gd name="connsiteY76" fmla="*/ 213836 h 219075"/>
                <a:gd name="connsiteX77" fmla="*/ 157639 w 5743575"/>
                <a:gd name="connsiteY77" fmla="*/ 153829 h 219075"/>
                <a:gd name="connsiteX78" fmla="*/ 157639 w 5743575"/>
                <a:gd name="connsiteY78" fmla="*/ 172879 h 219075"/>
                <a:gd name="connsiteX79" fmla="*/ 138589 w 5743575"/>
                <a:gd name="connsiteY79" fmla="*/ 172879 h 219075"/>
                <a:gd name="connsiteX80" fmla="*/ 138589 w 5743575"/>
                <a:gd name="connsiteY80" fmla="*/ 153829 h 219075"/>
                <a:gd name="connsiteX81" fmla="*/ 157639 w 5743575"/>
                <a:gd name="connsiteY81" fmla="*/ 153829 h 219075"/>
                <a:gd name="connsiteX82" fmla="*/ 157639 w 5743575"/>
                <a:gd name="connsiteY82" fmla="*/ 153829 h 219075"/>
                <a:gd name="connsiteX83" fmla="*/ 157639 w 5743575"/>
                <a:gd name="connsiteY83" fmla="*/ 153829 h 219075"/>
                <a:gd name="connsiteX84" fmla="*/ 157639 w 5743575"/>
                <a:gd name="connsiteY84" fmla="*/ 153829 h 219075"/>
                <a:gd name="connsiteX85" fmla="*/ 115729 w 5743575"/>
                <a:gd name="connsiteY85" fmla="*/ 115729 h 219075"/>
                <a:gd name="connsiteX86" fmla="*/ 115729 w 5743575"/>
                <a:gd name="connsiteY86" fmla="*/ 127159 h 219075"/>
                <a:gd name="connsiteX87" fmla="*/ 104299 w 5743575"/>
                <a:gd name="connsiteY87" fmla="*/ 127159 h 219075"/>
                <a:gd name="connsiteX88" fmla="*/ 104299 w 5743575"/>
                <a:gd name="connsiteY88" fmla="*/ 115729 h 219075"/>
                <a:gd name="connsiteX89" fmla="*/ 115729 w 5743575"/>
                <a:gd name="connsiteY89" fmla="*/ 115729 h 219075"/>
                <a:gd name="connsiteX90" fmla="*/ 115729 w 5743575"/>
                <a:gd name="connsiteY90" fmla="*/ 115729 h 219075"/>
                <a:gd name="connsiteX91" fmla="*/ 115729 w 5743575"/>
                <a:gd name="connsiteY91" fmla="*/ 115729 h 219075"/>
                <a:gd name="connsiteX92" fmla="*/ 115729 w 5743575"/>
                <a:gd name="connsiteY92" fmla="*/ 115729 h 219075"/>
                <a:gd name="connsiteX93" fmla="*/ 1301591 w 5743575"/>
                <a:gd name="connsiteY93" fmla="*/ 72866 h 219075"/>
                <a:gd name="connsiteX94" fmla="*/ 1271111 w 5743575"/>
                <a:gd name="connsiteY94" fmla="*/ 91916 h 219075"/>
                <a:gd name="connsiteX95" fmla="*/ 1271111 w 5743575"/>
                <a:gd name="connsiteY95" fmla="*/ 103346 h 219075"/>
                <a:gd name="connsiteX96" fmla="*/ 1333024 w 5743575"/>
                <a:gd name="connsiteY96" fmla="*/ 133826 h 219075"/>
                <a:gd name="connsiteX97" fmla="*/ 1338739 w 5743575"/>
                <a:gd name="connsiteY97" fmla="*/ 83344 h 219075"/>
                <a:gd name="connsiteX98" fmla="*/ 1301591 w 5743575"/>
                <a:gd name="connsiteY98" fmla="*/ 72866 h 219075"/>
                <a:gd name="connsiteX99" fmla="*/ 1301591 w 5743575"/>
                <a:gd name="connsiteY99" fmla="*/ 72866 h 219075"/>
                <a:gd name="connsiteX100" fmla="*/ 1301591 w 5743575"/>
                <a:gd name="connsiteY100" fmla="*/ 72866 h 219075"/>
                <a:gd name="connsiteX101" fmla="*/ 1301591 w 5743575"/>
                <a:gd name="connsiteY101" fmla="*/ 72866 h 219075"/>
                <a:gd name="connsiteX102" fmla="*/ 4460081 w 5743575"/>
                <a:gd name="connsiteY102" fmla="*/ 85249 h 219075"/>
                <a:gd name="connsiteX103" fmla="*/ 4454366 w 5743575"/>
                <a:gd name="connsiteY103" fmla="*/ 66199 h 219075"/>
                <a:gd name="connsiteX104" fmla="*/ 4417219 w 5743575"/>
                <a:gd name="connsiteY104" fmla="*/ 60484 h 219075"/>
                <a:gd name="connsiteX105" fmla="*/ 4398169 w 5743575"/>
                <a:gd name="connsiteY105" fmla="*/ 60484 h 219075"/>
                <a:gd name="connsiteX106" fmla="*/ 4398169 w 5743575"/>
                <a:gd name="connsiteY106" fmla="*/ 66199 h 219075"/>
                <a:gd name="connsiteX107" fmla="*/ 4403884 w 5743575"/>
                <a:gd name="connsiteY107" fmla="*/ 66199 h 219075"/>
                <a:gd name="connsiteX108" fmla="*/ 4441031 w 5743575"/>
                <a:gd name="connsiteY108" fmla="*/ 90964 h 219075"/>
                <a:gd name="connsiteX109" fmla="*/ 4460081 w 5743575"/>
                <a:gd name="connsiteY109" fmla="*/ 85249 h 219075"/>
                <a:gd name="connsiteX110" fmla="*/ 4460081 w 5743575"/>
                <a:gd name="connsiteY110" fmla="*/ 85249 h 219075"/>
                <a:gd name="connsiteX111" fmla="*/ 4460081 w 5743575"/>
                <a:gd name="connsiteY111" fmla="*/ 85249 h 219075"/>
                <a:gd name="connsiteX112" fmla="*/ 4460081 w 5743575"/>
                <a:gd name="connsiteY112" fmla="*/ 85249 h 219075"/>
                <a:gd name="connsiteX113" fmla="*/ 606266 w 5743575"/>
                <a:gd name="connsiteY113" fmla="*/ 53816 h 219075"/>
                <a:gd name="connsiteX114" fmla="*/ 606266 w 5743575"/>
                <a:gd name="connsiteY114" fmla="*/ 29051 h 219075"/>
                <a:gd name="connsiteX115" fmla="*/ 575786 w 5743575"/>
                <a:gd name="connsiteY115" fmla="*/ 23336 h 219075"/>
                <a:gd name="connsiteX116" fmla="*/ 564356 w 5743575"/>
                <a:gd name="connsiteY116" fmla="*/ 48101 h 219075"/>
                <a:gd name="connsiteX117" fmla="*/ 570071 w 5743575"/>
                <a:gd name="connsiteY117" fmla="*/ 48101 h 219075"/>
                <a:gd name="connsiteX118" fmla="*/ 606266 w 5743575"/>
                <a:gd name="connsiteY118" fmla="*/ 53816 h 219075"/>
                <a:gd name="connsiteX119" fmla="*/ 606266 w 5743575"/>
                <a:gd name="connsiteY119" fmla="*/ 53816 h 219075"/>
                <a:gd name="connsiteX120" fmla="*/ 606266 w 5743575"/>
                <a:gd name="connsiteY120" fmla="*/ 53816 h 219075"/>
                <a:gd name="connsiteX121" fmla="*/ 606266 w 5743575"/>
                <a:gd name="connsiteY121" fmla="*/ 5381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5743575" h="219075">
                  <a:moveTo>
                    <a:pt x="4441031" y="8096"/>
                  </a:moveTo>
                  <a:cubicBezTo>
                    <a:pt x="4456271" y="11906"/>
                    <a:pt x="4471512" y="13811"/>
                    <a:pt x="4485799" y="23336"/>
                  </a:cubicBezTo>
                  <a:cubicBezTo>
                    <a:pt x="4487704" y="25241"/>
                    <a:pt x="4572477" y="152876"/>
                    <a:pt x="4572477" y="160496"/>
                  </a:cubicBezTo>
                  <a:cubicBezTo>
                    <a:pt x="4551521" y="181451"/>
                    <a:pt x="4545806" y="196691"/>
                    <a:pt x="4543902" y="216694"/>
                  </a:cubicBezTo>
                  <a:lnTo>
                    <a:pt x="5596414" y="216694"/>
                  </a:lnTo>
                  <a:cubicBezTo>
                    <a:pt x="5609749" y="201454"/>
                    <a:pt x="5613559" y="178594"/>
                    <a:pt x="5626894" y="160496"/>
                  </a:cubicBezTo>
                  <a:cubicBezTo>
                    <a:pt x="5664041" y="108109"/>
                    <a:pt x="5702141" y="60484"/>
                    <a:pt x="5739289" y="8096"/>
                  </a:cubicBezTo>
                  <a:lnTo>
                    <a:pt x="4441031" y="8096"/>
                  </a:lnTo>
                  <a:lnTo>
                    <a:pt x="4441031" y="8096"/>
                  </a:lnTo>
                  <a:lnTo>
                    <a:pt x="4441031" y="8096"/>
                  </a:lnTo>
                  <a:lnTo>
                    <a:pt x="4441031" y="8096"/>
                  </a:lnTo>
                  <a:close/>
                  <a:moveTo>
                    <a:pt x="3187541" y="8096"/>
                  </a:moveTo>
                  <a:cubicBezTo>
                    <a:pt x="3200876" y="21431"/>
                    <a:pt x="3212306" y="42386"/>
                    <a:pt x="3224689" y="54769"/>
                  </a:cubicBezTo>
                  <a:cubicBezTo>
                    <a:pt x="3245644" y="75724"/>
                    <a:pt x="3280886" y="87154"/>
                    <a:pt x="3299936" y="110966"/>
                  </a:cubicBezTo>
                  <a:cubicBezTo>
                    <a:pt x="3326606" y="145256"/>
                    <a:pt x="3348514" y="180499"/>
                    <a:pt x="3373279" y="214789"/>
                  </a:cubicBezTo>
                  <a:lnTo>
                    <a:pt x="4171474" y="214789"/>
                  </a:lnTo>
                  <a:cubicBezTo>
                    <a:pt x="4161949" y="182404"/>
                    <a:pt x="4161949" y="149066"/>
                    <a:pt x="4182904" y="116681"/>
                  </a:cubicBezTo>
                  <a:cubicBezTo>
                    <a:pt x="4198144" y="62389"/>
                    <a:pt x="4246721" y="28099"/>
                    <a:pt x="4306729" y="7144"/>
                  </a:cubicBezTo>
                  <a:lnTo>
                    <a:pt x="3187541" y="8096"/>
                  </a:lnTo>
                  <a:lnTo>
                    <a:pt x="3187541" y="8096"/>
                  </a:lnTo>
                  <a:lnTo>
                    <a:pt x="3187541" y="8096"/>
                  </a:lnTo>
                  <a:lnTo>
                    <a:pt x="3187541" y="8096"/>
                  </a:lnTo>
                  <a:close/>
                  <a:moveTo>
                    <a:pt x="2348389" y="8096"/>
                  </a:moveTo>
                  <a:cubicBezTo>
                    <a:pt x="2338864" y="19526"/>
                    <a:pt x="2329339" y="29051"/>
                    <a:pt x="2319814" y="36671"/>
                  </a:cubicBezTo>
                  <a:cubicBezTo>
                    <a:pt x="2240756" y="92869"/>
                    <a:pt x="2135981" y="121444"/>
                    <a:pt x="2077879" y="198596"/>
                  </a:cubicBezTo>
                  <a:cubicBezTo>
                    <a:pt x="2074069" y="204311"/>
                    <a:pt x="2068354" y="210026"/>
                    <a:pt x="2064544" y="215741"/>
                  </a:cubicBezTo>
                  <a:lnTo>
                    <a:pt x="2230279" y="215741"/>
                  </a:lnTo>
                  <a:cubicBezTo>
                    <a:pt x="2251234" y="192881"/>
                    <a:pt x="2269331" y="161449"/>
                    <a:pt x="2296001" y="148114"/>
                  </a:cubicBezTo>
                  <a:cubicBezTo>
                    <a:pt x="2336959" y="129064"/>
                    <a:pt x="2423636" y="125254"/>
                    <a:pt x="2444591" y="91916"/>
                  </a:cubicBezTo>
                  <a:cubicBezTo>
                    <a:pt x="2450306" y="82391"/>
                    <a:pt x="2448401" y="57626"/>
                    <a:pt x="2456021" y="50006"/>
                  </a:cubicBezTo>
                  <a:cubicBezTo>
                    <a:pt x="2473166" y="30956"/>
                    <a:pt x="2508409" y="25241"/>
                    <a:pt x="2529364" y="10001"/>
                  </a:cubicBezTo>
                  <a:lnTo>
                    <a:pt x="2348389" y="8096"/>
                  </a:lnTo>
                  <a:lnTo>
                    <a:pt x="2348389" y="8096"/>
                  </a:lnTo>
                  <a:lnTo>
                    <a:pt x="2348389" y="8096"/>
                  </a:lnTo>
                  <a:lnTo>
                    <a:pt x="2348389" y="8096"/>
                  </a:lnTo>
                  <a:close/>
                  <a:moveTo>
                    <a:pt x="364331" y="8096"/>
                  </a:moveTo>
                  <a:cubicBezTo>
                    <a:pt x="370046" y="19526"/>
                    <a:pt x="375761" y="30956"/>
                    <a:pt x="381476" y="42386"/>
                  </a:cubicBezTo>
                  <a:cubicBezTo>
                    <a:pt x="416719" y="34766"/>
                    <a:pt x="408146" y="38576"/>
                    <a:pt x="443389" y="42386"/>
                  </a:cubicBezTo>
                  <a:cubicBezTo>
                    <a:pt x="447199" y="27146"/>
                    <a:pt x="456724" y="17621"/>
                    <a:pt x="466249" y="8096"/>
                  </a:cubicBezTo>
                  <a:lnTo>
                    <a:pt x="364331" y="8096"/>
                  </a:lnTo>
                  <a:lnTo>
                    <a:pt x="364331" y="8096"/>
                  </a:lnTo>
                  <a:lnTo>
                    <a:pt x="364331" y="8096"/>
                  </a:lnTo>
                  <a:lnTo>
                    <a:pt x="364331" y="8096"/>
                  </a:lnTo>
                  <a:close/>
                  <a:moveTo>
                    <a:pt x="7144" y="8096"/>
                  </a:moveTo>
                  <a:cubicBezTo>
                    <a:pt x="9049" y="30956"/>
                    <a:pt x="10954" y="56674"/>
                    <a:pt x="10954" y="73819"/>
                  </a:cubicBezTo>
                  <a:cubicBezTo>
                    <a:pt x="10954" y="122396"/>
                    <a:pt x="10954" y="168116"/>
                    <a:pt x="12859" y="214789"/>
                  </a:cubicBezTo>
                  <a:lnTo>
                    <a:pt x="236696" y="214789"/>
                  </a:lnTo>
                  <a:lnTo>
                    <a:pt x="242411" y="184309"/>
                  </a:lnTo>
                  <a:cubicBezTo>
                    <a:pt x="251936" y="180499"/>
                    <a:pt x="251936" y="180499"/>
                    <a:pt x="267176" y="178594"/>
                  </a:cubicBezTo>
                  <a:cubicBezTo>
                    <a:pt x="276701" y="193834"/>
                    <a:pt x="280511" y="199549"/>
                    <a:pt x="304324" y="203359"/>
                  </a:cubicBezTo>
                  <a:cubicBezTo>
                    <a:pt x="315754" y="180499"/>
                    <a:pt x="332899" y="167164"/>
                    <a:pt x="341471" y="141446"/>
                  </a:cubicBezTo>
                  <a:cubicBezTo>
                    <a:pt x="277654" y="143351"/>
                    <a:pt x="260509" y="141446"/>
                    <a:pt x="223361" y="130016"/>
                  </a:cubicBezTo>
                  <a:cubicBezTo>
                    <a:pt x="227171" y="120491"/>
                    <a:pt x="227171" y="120491"/>
                    <a:pt x="229076" y="105251"/>
                  </a:cubicBezTo>
                  <a:cubicBezTo>
                    <a:pt x="246221" y="95726"/>
                    <a:pt x="270034" y="69056"/>
                    <a:pt x="285274" y="63341"/>
                  </a:cubicBezTo>
                  <a:cubicBezTo>
                    <a:pt x="306229" y="55721"/>
                    <a:pt x="317659" y="69056"/>
                    <a:pt x="328136" y="63341"/>
                  </a:cubicBezTo>
                  <a:cubicBezTo>
                    <a:pt x="343376" y="53816"/>
                    <a:pt x="349091" y="50006"/>
                    <a:pt x="352901" y="27146"/>
                  </a:cubicBezTo>
                  <a:cubicBezTo>
                    <a:pt x="349091" y="21431"/>
                    <a:pt x="349091" y="21431"/>
                    <a:pt x="347186" y="11906"/>
                  </a:cubicBezTo>
                  <a:lnTo>
                    <a:pt x="7144" y="8096"/>
                  </a:lnTo>
                  <a:lnTo>
                    <a:pt x="7144" y="8096"/>
                  </a:lnTo>
                  <a:lnTo>
                    <a:pt x="7144" y="8096"/>
                  </a:lnTo>
                  <a:lnTo>
                    <a:pt x="7144" y="8096"/>
                  </a:lnTo>
                  <a:close/>
                  <a:moveTo>
                    <a:pt x="766286" y="213836"/>
                  </a:moveTo>
                  <a:lnTo>
                    <a:pt x="741521" y="183356"/>
                  </a:lnTo>
                  <a:lnTo>
                    <a:pt x="704374" y="179546"/>
                  </a:lnTo>
                  <a:lnTo>
                    <a:pt x="685324" y="149066"/>
                  </a:lnTo>
                  <a:lnTo>
                    <a:pt x="617696" y="143351"/>
                  </a:lnTo>
                  <a:cubicBezTo>
                    <a:pt x="600551" y="131921"/>
                    <a:pt x="611981" y="92869"/>
                    <a:pt x="592931" y="81439"/>
                  </a:cubicBezTo>
                  <a:lnTo>
                    <a:pt x="592931" y="87154"/>
                  </a:lnTo>
                  <a:cubicBezTo>
                    <a:pt x="587216" y="96679"/>
                    <a:pt x="585311" y="131921"/>
                    <a:pt x="581501" y="143351"/>
                  </a:cubicBezTo>
                  <a:cubicBezTo>
                    <a:pt x="568166" y="143351"/>
                    <a:pt x="498634" y="156686"/>
                    <a:pt x="489109" y="162401"/>
                  </a:cubicBezTo>
                  <a:lnTo>
                    <a:pt x="458629" y="204311"/>
                  </a:lnTo>
                  <a:lnTo>
                    <a:pt x="396716" y="198596"/>
                  </a:lnTo>
                  <a:cubicBezTo>
                    <a:pt x="389096" y="200501"/>
                    <a:pt x="379571" y="208121"/>
                    <a:pt x="371951" y="215741"/>
                  </a:cubicBezTo>
                  <a:lnTo>
                    <a:pt x="766286" y="213836"/>
                  </a:lnTo>
                  <a:lnTo>
                    <a:pt x="766286" y="213836"/>
                  </a:lnTo>
                  <a:lnTo>
                    <a:pt x="766286" y="213836"/>
                  </a:lnTo>
                  <a:lnTo>
                    <a:pt x="766286" y="213836"/>
                  </a:lnTo>
                  <a:close/>
                  <a:moveTo>
                    <a:pt x="157639" y="153829"/>
                  </a:moveTo>
                  <a:lnTo>
                    <a:pt x="157639" y="172879"/>
                  </a:lnTo>
                  <a:lnTo>
                    <a:pt x="138589" y="172879"/>
                  </a:lnTo>
                  <a:lnTo>
                    <a:pt x="138589" y="153829"/>
                  </a:lnTo>
                  <a:lnTo>
                    <a:pt x="157639" y="153829"/>
                  </a:lnTo>
                  <a:lnTo>
                    <a:pt x="157639" y="153829"/>
                  </a:lnTo>
                  <a:lnTo>
                    <a:pt x="157639" y="153829"/>
                  </a:lnTo>
                  <a:lnTo>
                    <a:pt x="157639" y="153829"/>
                  </a:lnTo>
                  <a:close/>
                  <a:moveTo>
                    <a:pt x="115729" y="115729"/>
                  </a:moveTo>
                  <a:lnTo>
                    <a:pt x="115729" y="127159"/>
                  </a:lnTo>
                  <a:lnTo>
                    <a:pt x="104299" y="127159"/>
                  </a:lnTo>
                  <a:lnTo>
                    <a:pt x="104299" y="115729"/>
                  </a:lnTo>
                  <a:lnTo>
                    <a:pt x="115729" y="115729"/>
                  </a:lnTo>
                  <a:lnTo>
                    <a:pt x="115729" y="115729"/>
                  </a:lnTo>
                  <a:lnTo>
                    <a:pt x="115729" y="115729"/>
                  </a:lnTo>
                  <a:lnTo>
                    <a:pt x="115729" y="115729"/>
                  </a:lnTo>
                  <a:close/>
                  <a:moveTo>
                    <a:pt x="1301591" y="72866"/>
                  </a:moveTo>
                  <a:cubicBezTo>
                    <a:pt x="1284446" y="78581"/>
                    <a:pt x="1284446" y="82391"/>
                    <a:pt x="1271111" y="91916"/>
                  </a:cubicBezTo>
                  <a:lnTo>
                    <a:pt x="1271111" y="103346"/>
                  </a:lnTo>
                  <a:cubicBezTo>
                    <a:pt x="1299686" y="110966"/>
                    <a:pt x="1321594" y="133826"/>
                    <a:pt x="1333024" y="133826"/>
                  </a:cubicBezTo>
                  <a:cubicBezTo>
                    <a:pt x="1340644" y="124301"/>
                    <a:pt x="1338739" y="103346"/>
                    <a:pt x="1338739" y="83344"/>
                  </a:cubicBezTo>
                  <a:cubicBezTo>
                    <a:pt x="1328261" y="83344"/>
                    <a:pt x="1307306" y="79534"/>
                    <a:pt x="1301591" y="72866"/>
                  </a:cubicBezTo>
                  <a:lnTo>
                    <a:pt x="1301591" y="72866"/>
                  </a:lnTo>
                  <a:lnTo>
                    <a:pt x="1301591" y="72866"/>
                  </a:lnTo>
                  <a:lnTo>
                    <a:pt x="1301591" y="72866"/>
                  </a:lnTo>
                  <a:close/>
                  <a:moveTo>
                    <a:pt x="4460081" y="85249"/>
                  </a:moveTo>
                  <a:cubicBezTo>
                    <a:pt x="4458177" y="71914"/>
                    <a:pt x="4458177" y="73819"/>
                    <a:pt x="4454366" y="66199"/>
                  </a:cubicBezTo>
                  <a:cubicBezTo>
                    <a:pt x="4444841" y="60484"/>
                    <a:pt x="4433412" y="60484"/>
                    <a:pt x="4417219" y="60484"/>
                  </a:cubicBezTo>
                  <a:cubicBezTo>
                    <a:pt x="4405789" y="54769"/>
                    <a:pt x="4413409" y="56674"/>
                    <a:pt x="4398169" y="60484"/>
                  </a:cubicBezTo>
                  <a:lnTo>
                    <a:pt x="4398169" y="66199"/>
                  </a:lnTo>
                  <a:lnTo>
                    <a:pt x="4403884" y="66199"/>
                  </a:lnTo>
                  <a:cubicBezTo>
                    <a:pt x="4413409" y="85249"/>
                    <a:pt x="4411504" y="87154"/>
                    <a:pt x="4441031" y="90964"/>
                  </a:cubicBezTo>
                  <a:cubicBezTo>
                    <a:pt x="4448652" y="87154"/>
                    <a:pt x="4448652" y="89059"/>
                    <a:pt x="4460081" y="85249"/>
                  </a:cubicBezTo>
                  <a:lnTo>
                    <a:pt x="4460081" y="85249"/>
                  </a:lnTo>
                  <a:lnTo>
                    <a:pt x="4460081" y="85249"/>
                  </a:lnTo>
                  <a:lnTo>
                    <a:pt x="4460081" y="85249"/>
                  </a:lnTo>
                  <a:close/>
                  <a:moveTo>
                    <a:pt x="606266" y="53816"/>
                  </a:moveTo>
                  <a:lnTo>
                    <a:pt x="606266" y="29051"/>
                  </a:lnTo>
                  <a:cubicBezTo>
                    <a:pt x="596741" y="25241"/>
                    <a:pt x="591026" y="23336"/>
                    <a:pt x="575786" y="23336"/>
                  </a:cubicBezTo>
                  <a:cubicBezTo>
                    <a:pt x="570071" y="34766"/>
                    <a:pt x="568166" y="32861"/>
                    <a:pt x="564356" y="48101"/>
                  </a:cubicBezTo>
                  <a:lnTo>
                    <a:pt x="570071" y="48101"/>
                  </a:lnTo>
                  <a:cubicBezTo>
                    <a:pt x="576739" y="53816"/>
                    <a:pt x="589121" y="53816"/>
                    <a:pt x="606266" y="53816"/>
                  </a:cubicBezTo>
                  <a:lnTo>
                    <a:pt x="606266" y="53816"/>
                  </a:lnTo>
                  <a:lnTo>
                    <a:pt x="606266" y="53816"/>
                  </a:lnTo>
                  <a:lnTo>
                    <a:pt x="606266" y="53816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71C5027B-F9A4-48CE-AEFA-7A01A85A561E}"/>
                </a:ext>
              </a:extLst>
            </p:cNvPr>
            <p:cNvSpPr/>
            <p:nvPr/>
          </p:nvSpPr>
          <p:spPr>
            <a:xfrm>
              <a:off x="-476" y="4370490"/>
              <a:ext cx="5905500" cy="219075"/>
            </a:xfrm>
            <a:custGeom>
              <a:avLst/>
              <a:gdLst>
                <a:gd name="connsiteX0" fmla="*/ 5636419 w 5905500"/>
                <a:gd name="connsiteY0" fmla="*/ 10954 h 219075"/>
                <a:gd name="connsiteX1" fmla="*/ 5638324 w 5905500"/>
                <a:gd name="connsiteY1" fmla="*/ 16669 h 219075"/>
                <a:gd name="connsiteX2" fmla="*/ 5601177 w 5905500"/>
                <a:gd name="connsiteY2" fmla="*/ 35719 h 219075"/>
                <a:gd name="connsiteX3" fmla="*/ 5589746 w 5905500"/>
                <a:gd name="connsiteY3" fmla="*/ 30004 h 219075"/>
                <a:gd name="connsiteX4" fmla="*/ 5582127 w 5905500"/>
                <a:gd name="connsiteY4" fmla="*/ 10954 h 219075"/>
                <a:gd name="connsiteX5" fmla="*/ 2672239 w 5905500"/>
                <a:gd name="connsiteY5" fmla="*/ 10954 h 219075"/>
                <a:gd name="connsiteX6" fmla="*/ 2510314 w 5905500"/>
                <a:gd name="connsiteY6" fmla="*/ 72866 h 219075"/>
                <a:gd name="connsiteX7" fmla="*/ 2356009 w 5905500"/>
                <a:gd name="connsiteY7" fmla="*/ 97631 h 219075"/>
                <a:gd name="connsiteX8" fmla="*/ 2356009 w 5905500"/>
                <a:gd name="connsiteY8" fmla="*/ 109061 h 219075"/>
                <a:gd name="connsiteX9" fmla="*/ 2386489 w 5905500"/>
                <a:gd name="connsiteY9" fmla="*/ 176689 h 219075"/>
                <a:gd name="connsiteX10" fmla="*/ 2347436 w 5905500"/>
                <a:gd name="connsiteY10" fmla="*/ 216694 h 219075"/>
                <a:gd name="connsiteX11" fmla="*/ 2527459 w 5905500"/>
                <a:gd name="connsiteY11" fmla="*/ 216694 h 219075"/>
                <a:gd name="connsiteX12" fmla="*/ 2540794 w 5905500"/>
                <a:gd name="connsiteY12" fmla="*/ 201454 h 219075"/>
                <a:gd name="connsiteX13" fmla="*/ 2571274 w 5905500"/>
                <a:gd name="connsiteY13" fmla="*/ 145256 h 219075"/>
                <a:gd name="connsiteX14" fmla="*/ 2683669 w 5905500"/>
                <a:gd name="connsiteY14" fmla="*/ 145256 h 219075"/>
                <a:gd name="connsiteX15" fmla="*/ 2877026 w 5905500"/>
                <a:gd name="connsiteY15" fmla="*/ 145256 h 219075"/>
                <a:gd name="connsiteX16" fmla="*/ 3076099 w 5905500"/>
                <a:gd name="connsiteY16" fmla="*/ 187166 h 219075"/>
                <a:gd name="connsiteX17" fmla="*/ 3174206 w 5905500"/>
                <a:gd name="connsiteY17" fmla="*/ 206216 h 219075"/>
                <a:gd name="connsiteX18" fmla="*/ 3185636 w 5905500"/>
                <a:gd name="connsiteY18" fmla="*/ 215741 h 219075"/>
                <a:gd name="connsiteX19" fmla="*/ 4301967 w 5905500"/>
                <a:gd name="connsiteY19" fmla="*/ 215741 h 219075"/>
                <a:gd name="connsiteX20" fmla="*/ 4401979 w 5905500"/>
                <a:gd name="connsiteY20" fmla="*/ 194786 h 219075"/>
                <a:gd name="connsiteX21" fmla="*/ 4439127 w 5905500"/>
                <a:gd name="connsiteY21" fmla="*/ 215741 h 219075"/>
                <a:gd name="connsiteX22" fmla="*/ 5737384 w 5905500"/>
                <a:gd name="connsiteY22" fmla="*/ 215741 h 219075"/>
                <a:gd name="connsiteX23" fmla="*/ 5787866 w 5905500"/>
                <a:gd name="connsiteY23" fmla="*/ 144304 h 219075"/>
                <a:gd name="connsiteX24" fmla="*/ 5902166 w 5905500"/>
                <a:gd name="connsiteY24" fmla="*/ 7144 h 219075"/>
                <a:gd name="connsiteX25" fmla="*/ 5636419 w 5905500"/>
                <a:gd name="connsiteY25" fmla="*/ 10954 h 219075"/>
                <a:gd name="connsiteX26" fmla="*/ 5636419 w 5905500"/>
                <a:gd name="connsiteY26" fmla="*/ 10954 h 219075"/>
                <a:gd name="connsiteX27" fmla="*/ 5636419 w 5905500"/>
                <a:gd name="connsiteY27" fmla="*/ 10954 h 219075"/>
                <a:gd name="connsiteX28" fmla="*/ 5636419 w 5905500"/>
                <a:gd name="connsiteY28" fmla="*/ 10954 h 219075"/>
                <a:gd name="connsiteX29" fmla="*/ 355759 w 5905500"/>
                <a:gd name="connsiteY29" fmla="*/ 10954 h 219075"/>
                <a:gd name="connsiteX30" fmla="*/ 372904 w 5905500"/>
                <a:gd name="connsiteY30" fmla="*/ 47149 h 219075"/>
                <a:gd name="connsiteX31" fmla="*/ 372904 w 5905500"/>
                <a:gd name="connsiteY31" fmla="*/ 52864 h 219075"/>
                <a:gd name="connsiteX32" fmla="*/ 361474 w 5905500"/>
                <a:gd name="connsiteY32" fmla="*/ 47149 h 219075"/>
                <a:gd name="connsiteX33" fmla="*/ 340519 w 5905500"/>
                <a:gd name="connsiteY33" fmla="*/ 10954 h 219075"/>
                <a:gd name="connsiteX34" fmla="*/ 272891 w 5905500"/>
                <a:gd name="connsiteY34" fmla="*/ 10954 h 219075"/>
                <a:gd name="connsiteX35" fmla="*/ 220504 w 5905500"/>
                <a:gd name="connsiteY35" fmla="*/ 10954 h 219075"/>
                <a:gd name="connsiteX36" fmla="*/ 120491 w 5905500"/>
                <a:gd name="connsiteY36" fmla="*/ 10954 h 219075"/>
                <a:gd name="connsiteX37" fmla="*/ 22384 w 5905500"/>
                <a:gd name="connsiteY37" fmla="*/ 86201 h 219075"/>
                <a:gd name="connsiteX38" fmla="*/ 41434 w 5905500"/>
                <a:gd name="connsiteY38" fmla="*/ 110966 h 219075"/>
                <a:gd name="connsiteX39" fmla="*/ 16669 w 5905500"/>
                <a:gd name="connsiteY39" fmla="*/ 110966 h 219075"/>
                <a:gd name="connsiteX40" fmla="*/ 10954 w 5905500"/>
                <a:gd name="connsiteY40" fmla="*/ 161449 h 219075"/>
                <a:gd name="connsiteX41" fmla="*/ 7144 w 5905500"/>
                <a:gd name="connsiteY41" fmla="*/ 219551 h 219075"/>
                <a:gd name="connsiteX42" fmla="*/ 345281 w 5905500"/>
                <a:gd name="connsiteY42" fmla="*/ 219551 h 219075"/>
                <a:gd name="connsiteX43" fmla="*/ 345281 w 5905500"/>
                <a:gd name="connsiteY43" fmla="*/ 217646 h 219075"/>
                <a:gd name="connsiteX44" fmla="*/ 364331 w 5905500"/>
                <a:gd name="connsiteY44" fmla="*/ 217646 h 219075"/>
                <a:gd name="connsiteX45" fmla="*/ 366236 w 5905500"/>
                <a:gd name="connsiteY45" fmla="*/ 219551 h 219075"/>
                <a:gd name="connsiteX46" fmla="*/ 469106 w 5905500"/>
                <a:gd name="connsiteY46" fmla="*/ 219551 h 219075"/>
                <a:gd name="connsiteX47" fmla="*/ 515779 w 5905500"/>
                <a:gd name="connsiteY47" fmla="*/ 172879 h 219075"/>
                <a:gd name="connsiteX48" fmla="*/ 534829 w 5905500"/>
                <a:gd name="connsiteY48" fmla="*/ 97631 h 219075"/>
                <a:gd name="connsiteX49" fmla="*/ 596741 w 5905500"/>
                <a:gd name="connsiteY49" fmla="*/ 55721 h 219075"/>
                <a:gd name="connsiteX50" fmla="*/ 602456 w 5905500"/>
                <a:gd name="connsiteY50" fmla="*/ 36671 h 219075"/>
                <a:gd name="connsiteX51" fmla="*/ 591026 w 5905500"/>
                <a:gd name="connsiteY51" fmla="*/ 36671 h 219075"/>
                <a:gd name="connsiteX52" fmla="*/ 510064 w 5905500"/>
                <a:gd name="connsiteY52" fmla="*/ 98584 h 219075"/>
                <a:gd name="connsiteX53" fmla="*/ 498634 w 5905500"/>
                <a:gd name="connsiteY53" fmla="*/ 92869 h 219075"/>
                <a:gd name="connsiteX54" fmla="*/ 492919 w 5905500"/>
                <a:gd name="connsiteY54" fmla="*/ 81439 h 219075"/>
                <a:gd name="connsiteX55" fmla="*/ 549116 w 5905500"/>
                <a:gd name="connsiteY55" fmla="*/ 25241 h 219075"/>
                <a:gd name="connsiteX56" fmla="*/ 535781 w 5905500"/>
                <a:gd name="connsiteY56" fmla="*/ 11906 h 219075"/>
                <a:gd name="connsiteX57" fmla="*/ 355759 w 5905500"/>
                <a:gd name="connsiteY57" fmla="*/ 11906 h 219075"/>
                <a:gd name="connsiteX58" fmla="*/ 355759 w 5905500"/>
                <a:gd name="connsiteY58" fmla="*/ 10954 h 219075"/>
                <a:gd name="connsiteX59" fmla="*/ 355759 w 5905500"/>
                <a:gd name="connsiteY59" fmla="*/ 10954 h 219075"/>
                <a:gd name="connsiteX60" fmla="*/ 355759 w 5905500"/>
                <a:gd name="connsiteY60" fmla="*/ 10954 h 219075"/>
                <a:gd name="connsiteX61" fmla="*/ 385286 w 5905500"/>
                <a:gd name="connsiteY61" fmla="*/ 123349 h 219075"/>
                <a:gd name="connsiteX62" fmla="*/ 385286 w 5905500"/>
                <a:gd name="connsiteY62" fmla="*/ 134779 h 219075"/>
                <a:gd name="connsiteX63" fmla="*/ 379571 w 5905500"/>
                <a:gd name="connsiteY63" fmla="*/ 134779 h 219075"/>
                <a:gd name="connsiteX64" fmla="*/ 379571 w 5905500"/>
                <a:gd name="connsiteY64" fmla="*/ 123349 h 219075"/>
                <a:gd name="connsiteX65" fmla="*/ 385286 w 5905500"/>
                <a:gd name="connsiteY65" fmla="*/ 123349 h 219075"/>
                <a:gd name="connsiteX66" fmla="*/ 385286 w 5905500"/>
                <a:gd name="connsiteY66" fmla="*/ 123349 h 219075"/>
                <a:gd name="connsiteX67" fmla="*/ 385286 w 5905500"/>
                <a:gd name="connsiteY67" fmla="*/ 123349 h 219075"/>
                <a:gd name="connsiteX68" fmla="*/ 385286 w 5905500"/>
                <a:gd name="connsiteY68" fmla="*/ 123349 h 219075"/>
                <a:gd name="connsiteX69" fmla="*/ 751999 w 5905500"/>
                <a:gd name="connsiteY69" fmla="*/ 123349 h 219075"/>
                <a:gd name="connsiteX70" fmla="*/ 732949 w 5905500"/>
                <a:gd name="connsiteY70" fmla="*/ 123349 h 219075"/>
                <a:gd name="connsiteX71" fmla="*/ 727234 w 5905500"/>
                <a:gd name="connsiteY71" fmla="*/ 148114 h 219075"/>
                <a:gd name="connsiteX72" fmla="*/ 746284 w 5905500"/>
                <a:gd name="connsiteY72" fmla="*/ 148114 h 219075"/>
                <a:gd name="connsiteX73" fmla="*/ 751999 w 5905500"/>
                <a:gd name="connsiteY73" fmla="*/ 123349 h 219075"/>
                <a:gd name="connsiteX74" fmla="*/ 751999 w 5905500"/>
                <a:gd name="connsiteY74" fmla="*/ 123349 h 219075"/>
                <a:gd name="connsiteX75" fmla="*/ 751999 w 5905500"/>
                <a:gd name="connsiteY75" fmla="*/ 123349 h 219075"/>
                <a:gd name="connsiteX76" fmla="*/ 751999 w 5905500"/>
                <a:gd name="connsiteY76" fmla="*/ 123349 h 219075"/>
                <a:gd name="connsiteX77" fmla="*/ 707231 w 5905500"/>
                <a:gd name="connsiteY77" fmla="*/ 116681 h 219075"/>
                <a:gd name="connsiteX78" fmla="*/ 695801 w 5905500"/>
                <a:gd name="connsiteY78" fmla="*/ 135731 h 219075"/>
                <a:gd name="connsiteX79" fmla="*/ 701516 w 5905500"/>
                <a:gd name="connsiteY79" fmla="*/ 135731 h 219075"/>
                <a:gd name="connsiteX80" fmla="*/ 701516 w 5905500"/>
                <a:gd name="connsiteY80" fmla="*/ 130016 h 219075"/>
                <a:gd name="connsiteX81" fmla="*/ 707231 w 5905500"/>
                <a:gd name="connsiteY81" fmla="*/ 116681 h 219075"/>
                <a:gd name="connsiteX82" fmla="*/ 707231 w 5905500"/>
                <a:gd name="connsiteY82" fmla="*/ 116681 h 219075"/>
                <a:gd name="connsiteX83" fmla="*/ 707231 w 5905500"/>
                <a:gd name="connsiteY83" fmla="*/ 116681 h 219075"/>
                <a:gd name="connsiteX84" fmla="*/ 707231 w 5905500"/>
                <a:gd name="connsiteY84" fmla="*/ 116681 h 219075"/>
                <a:gd name="connsiteX85" fmla="*/ 392906 w 5905500"/>
                <a:gd name="connsiteY85" fmla="*/ 105251 h 219075"/>
                <a:gd name="connsiteX86" fmla="*/ 381476 w 5905500"/>
                <a:gd name="connsiteY86" fmla="*/ 110966 h 219075"/>
                <a:gd name="connsiteX87" fmla="*/ 392906 w 5905500"/>
                <a:gd name="connsiteY87" fmla="*/ 105251 h 219075"/>
                <a:gd name="connsiteX88" fmla="*/ 392906 w 5905500"/>
                <a:gd name="connsiteY88" fmla="*/ 105251 h 219075"/>
                <a:gd name="connsiteX89" fmla="*/ 392906 w 5905500"/>
                <a:gd name="connsiteY89" fmla="*/ 105251 h 219075"/>
                <a:gd name="connsiteX90" fmla="*/ 392906 w 5905500"/>
                <a:gd name="connsiteY90" fmla="*/ 105251 h 219075"/>
                <a:gd name="connsiteX91" fmla="*/ 423386 w 5905500"/>
                <a:gd name="connsiteY91" fmla="*/ 86201 h 219075"/>
                <a:gd name="connsiteX92" fmla="*/ 411956 w 5905500"/>
                <a:gd name="connsiteY92" fmla="*/ 91916 h 219075"/>
                <a:gd name="connsiteX93" fmla="*/ 423386 w 5905500"/>
                <a:gd name="connsiteY93" fmla="*/ 86201 h 219075"/>
                <a:gd name="connsiteX94" fmla="*/ 423386 w 5905500"/>
                <a:gd name="connsiteY94" fmla="*/ 86201 h 219075"/>
                <a:gd name="connsiteX95" fmla="*/ 423386 w 5905500"/>
                <a:gd name="connsiteY95" fmla="*/ 86201 h 219075"/>
                <a:gd name="connsiteX96" fmla="*/ 423386 w 5905500"/>
                <a:gd name="connsiteY96" fmla="*/ 86201 h 219075"/>
                <a:gd name="connsiteX97" fmla="*/ 676751 w 5905500"/>
                <a:gd name="connsiteY97" fmla="*/ 80486 h 219075"/>
                <a:gd name="connsiteX98" fmla="*/ 558641 w 5905500"/>
                <a:gd name="connsiteY98" fmla="*/ 99536 h 219075"/>
                <a:gd name="connsiteX99" fmla="*/ 528161 w 5905500"/>
                <a:gd name="connsiteY99" fmla="*/ 186214 h 219075"/>
                <a:gd name="connsiteX100" fmla="*/ 528161 w 5905500"/>
                <a:gd name="connsiteY100" fmla="*/ 191929 h 219075"/>
                <a:gd name="connsiteX101" fmla="*/ 571024 w 5905500"/>
                <a:gd name="connsiteY101" fmla="*/ 180499 h 219075"/>
                <a:gd name="connsiteX102" fmla="*/ 608171 w 5905500"/>
                <a:gd name="connsiteY102" fmla="*/ 118586 h 219075"/>
                <a:gd name="connsiteX103" fmla="*/ 651034 w 5905500"/>
                <a:gd name="connsiteY103" fmla="*/ 130016 h 219075"/>
                <a:gd name="connsiteX104" fmla="*/ 676751 w 5905500"/>
                <a:gd name="connsiteY104" fmla="*/ 80486 h 219075"/>
                <a:gd name="connsiteX105" fmla="*/ 676751 w 5905500"/>
                <a:gd name="connsiteY105" fmla="*/ 80486 h 219075"/>
                <a:gd name="connsiteX106" fmla="*/ 676751 w 5905500"/>
                <a:gd name="connsiteY106" fmla="*/ 80486 h 219075"/>
                <a:gd name="connsiteX107" fmla="*/ 676751 w 5905500"/>
                <a:gd name="connsiteY107" fmla="*/ 80486 h 219075"/>
                <a:gd name="connsiteX108" fmla="*/ 404336 w 5905500"/>
                <a:gd name="connsiteY108" fmla="*/ 74771 h 219075"/>
                <a:gd name="connsiteX109" fmla="*/ 385286 w 5905500"/>
                <a:gd name="connsiteY109" fmla="*/ 63341 h 219075"/>
                <a:gd name="connsiteX110" fmla="*/ 392906 w 5905500"/>
                <a:gd name="connsiteY110" fmla="*/ 63341 h 219075"/>
                <a:gd name="connsiteX111" fmla="*/ 392906 w 5905500"/>
                <a:gd name="connsiteY111" fmla="*/ 57626 h 219075"/>
                <a:gd name="connsiteX112" fmla="*/ 404336 w 5905500"/>
                <a:gd name="connsiteY112" fmla="*/ 57626 h 219075"/>
                <a:gd name="connsiteX113" fmla="*/ 404336 w 5905500"/>
                <a:gd name="connsiteY113" fmla="*/ 74771 h 219075"/>
                <a:gd name="connsiteX114" fmla="*/ 404336 w 5905500"/>
                <a:gd name="connsiteY114" fmla="*/ 74771 h 219075"/>
                <a:gd name="connsiteX115" fmla="*/ 404336 w 5905500"/>
                <a:gd name="connsiteY115" fmla="*/ 74771 h 219075"/>
                <a:gd name="connsiteX116" fmla="*/ 404336 w 5905500"/>
                <a:gd name="connsiteY116" fmla="*/ 74771 h 219075"/>
                <a:gd name="connsiteX117" fmla="*/ 193834 w 5905500"/>
                <a:gd name="connsiteY117" fmla="*/ 30004 h 219075"/>
                <a:gd name="connsiteX118" fmla="*/ 193834 w 5905500"/>
                <a:gd name="connsiteY118" fmla="*/ 43339 h 219075"/>
                <a:gd name="connsiteX119" fmla="*/ 182404 w 5905500"/>
                <a:gd name="connsiteY119" fmla="*/ 43339 h 219075"/>
                <a:gd name="connsiteX120" fmla="*/ 182404 w 5905500"/>
                <a:gd name="connsiteY120" fmla="*/ 37624 h 219075"/>
                <a:gd name="connsiteX121" fmla="*/ 193834 w 5905500"/>
                <a:gd name="connsiteY121" fmla="*/ 30004 h 219075"/>
                <a:gd name="connsiteX122" fmla="*/ 193834 w 5905500"/>
                <a:gd name="connsiteY122" fmla="*/ 30004 h 219075"/>
                <a:gd name="connsiteX123" fmla="*/ 193834 w 5905500"/>
                <a:gd name="connsiteY123" fmla="*/ 30004 h 219075"/>
                <a:gd name="connsiteX124" fmla="*/ 193834 w 5905500"/>
                <a:gd name="connsiteY124" fmla="*/ 3000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5905500" h="219075">
                  <a:moveTo>
                    <a:pt x="5636419" y="10954"/>
                  </a:moveTo>
                  <a:cubicBezTo>
                    <a:pt x="5636419" y="12859"/>
                    <a:pt x="5638324" y="14764"/>
                    <a:pt x="5638324" y="16669"/>
                  </a:cubicBezTo>
                  <a:cubicBezTo>
                    <a:pt x="5623084" y="26194"/>
                    <a:pt x="5624989" y="30004"/>
                    <a:pt x="5601177" y="35719"/>
                  </a:cubicBezTo>
                  <a:cubicBezTo>
                    <a:pt x="5595462" y="30004"/>
                    <a:pt x="5599271" y="33814"/>
                    <a:pt x="5589746" y="30004"/>
                  </a:cubicBezTo>
                  <a:cubicBezTo>
                    <a:pt x="5587841" y="24289"/>
                    <a:pt x="5584032" y="18574"/>
                    <a:pt x="5582127" y="10954"/>
                  </a:cubicBezTo>
                  <a:lnTo>
                    <a:pt x="2672239" y="10954"/>
                  </a:lnTo>
                  <a:cubicBezTo>
                    <a:pt x="2617946" y="33814"/>
                    <a:pt x="2565559" y="55721"/>
                    <a:pt x="2510314" y="72866"/>
                  </a:cubicBezTo>
                  <a:cubicBezTo>
                    <a:pt x="2457926" y="90011"/>
                    <a:pt x="2401729" y="80486"/>
                    <a:pt x="2356009" y="97631"/>
                  </a:cubicBezTo>
                  <a:lnTo>
                    <a:pt x="2356009" y="109061"/>
                  </a:lnTo>
                  <a:cubicBezTo>
                    <a:pt x="2382679" y="124301"/>
                    <a:pt x="2388394" y="131921"/>
                    <a:pt x="2386489" y="176689"/>
                  </a:cubicBezTo>
                  <a:cubicBezTo>
                    <a:pt x="2373154" y="186214"/>
                    <a:pt x="2359819" y="201454"/>
                    <a:pt x="2347436" y="216694"/>
                  </a:cubicBezTo>
                  <a:lnTo>
                    <a:pt x="2527459" y="216694"/>
                  </a:lnTo>
                  <a:cubicBezTo>
                    <a:pt x="2533174" y="212884"/>
                    <a:pt x="2536984" y="207169"/>
                    <a:pt x="2540794" y="201454"/>
                  </a:cubicBezTo>
                  <a:cubicBezTo>
                    <a:pt x="2554129" y="178594"/>
                    <a:pt x="2546509" y="156686"/>
                    <a:pt x="2571274" y="145256"/>
                  </a:cubicBezTo>
                  <a:lnTo>
                    <a:pt x="2683669" y="145256"/>
                  </a:lnTo>
                  <a:cubicBezTo>
                    <a:pt x="2737961" y="109061"/>
                    <a:pt x="2811304" y="160496"/>
                    <a:pt x="2877026" y="145256"/>
                  </a:cubicBezTo>
                  <a:cubicBezTo>
                    <a:pt x="2967514" y="124301"/>
                    <a:pt x="3008471" y="158591"/>
                    <a:pt x="3076099" y="187166"/>
                  </a:cubicBezTo>
                  <a:cubicBezTo>
                    <a:pt x="3108484" y="200501"/>
                    <a:pt x="3141821" y="189071"/>
                    <a:pt x="3174206" y="206216"/>
                  </a:cubicBezTo>
                  <a:cubicBezTo>
                    <a:pt x="3178016" y="208121"/>
                    <a:pt x="3181826" y="211931"/>
                    <a:pt x="3185636" y="215741"/>
                  </a:cubicBezTo>
                  <a:lnTo>
                    <a:pt x="4301967" y="215741"/>
                  </a:lnTo>
                  <a:cubicBezTo>
                    <a:pt x="4332446" y="204311"/>
                    <a:pt x="4367689" y="198596"/>
                    <a:pt x="4401979" y="194786"/>
                  </a:cubicBezTo>
                  <a:cubicBezTo>
                    <a:pt x="4413409" y="208121"/>
                    <a:pt x="4424839" y="211931"/>
                    <a:pt x="4439127" y="215741"/>
                  </a:cubicBezTo>
                  <a:lnTo>
                    <a:pt x="5737384" y="215741"/>
                  </a:lnTo>
                  <a:cubicBezTo>
                    <a:pt x="5754529" y="192881"/>
                    <a:pt x="5769769" y="169069"/>
                    <a:pt x="5787866" y="144304"/>
                  </a:cubicBezTo>
                  <a:cubicBezTo>
                    <a:pt x="5820252" y="97631"/>
                    <a:pt x="5865019" y="53816"/>
                    <a:pt x="5902166" y="7144"/>
                  </a:cubicBezTo>
                  <a:lnTo>
                    <a:pt x="5636419" y="10954"/>
                  </a:lnTo>
                  <a:lnTo>
                    <a:pt x="5636419" y="10954"/>
                  </a:lnTo>
                  <a:lnTo>
                    <a:pt x="5636419" y="10954"/>
                  </a:lnTo>
                  <a:lnTo>
                    <a:pt x="5636419" y="10954"/>
                  </a:lnTo>
                  <a:close/>
                  <a:moveTo>
                    <a:pt x="355759" y="10954"/>
                  </a:moveTo>
                  <a:cubicBezTo>
                    <a:pt x="369094" y="22384"/>
                    <a:pt x="380524" y="33814"/>
                    <a:pt x="372904" y="47149"/>
                  </a:cubicBezTo>
                  <a:lnTo>
                    <a:pt x="372904" y="52864"/>
                  </a:lnTo>
                  <a:lnTo>
                    <a:pt x="361474" y="47149"/>
                  </a:lnTo>
                  <a:cubicBezTo>
                    <a:pt x="355759" y="33814"/>
                    <a:pt x="348139" y="20479"/>
                    <a:pt x="340519" y="10954"/>
                  </a:cubicBezTo>
                  <a:lnTo>
                    <a:pt x="272891" y="10954"/>
                  </a:lnTo>
                  <a:cubicBezTo>
                    <a:pt x="255746" y="16669"/>
                    <a:pt x="237649" y="14764"/>
                    <a:pt x="220504" y="10954"/>
                  </a:cubicBezTo>
                  <a:lnTo>
                    <a:pt x="120491" y="10954"/>
                  </a:lnTo>
                  <a:cubicBezTo>
                    <a:pt x="81439" y="30004"/>
                    <a:pt x="54769" y="65246"/>
                    <a:pt x="22384" y="86201"/>
                  </a:cubicBezTo>
                  <a:cubicBezTo>
                    <a:pt x="30004" y="97631"/>
                    <a:pt x="33814" y="95726"/>
                    <a:pt x="41434" y="110966"/>
                  </a:cubicBezTo>
                  <a:cubicBezTo>
                    <a:pt x="28099" y="107156"/>
                    <a:pt x="30004" y="103346"/>
                    <a:pt x="16669" y="110966"/>
                  </a:cubicBezTo>
                  <a:cubicBezTo>
                    <a:pt x="9049" y="120491"/>
                    <a:pt x="10954" y="141446"/>
                    <a:pt x="10954" y="161449"/>
                  </a:cubicBezTo>
                  <a:cubicBezTo>
                    <a:pt x="7144" y="170974"/>
                    <a:pt x="7144" y="193834"/>
                    <a:pt x="7144" y="219551"/>
                  </a:cubicBezTo>
                  <a:lnTo>
                    <a:pt x="345281" y="219551"/>
                  </a:lnTo>
                  <a:lnTo>
                    <a:pt x="345281" y="217646"/>
                  </a:lnTo>
                  <a:lnTo>
                    <a:pt x="364331" y="217646"/>
                  </a:lnTo>
                  <a:lnTo>
                    <a:pt x="366236" y="219551"/>
                  </a:lnTo>
                  <a:lnTo>
                    <a:pt x="469106" y="219551"/>
                  </a:lnTo>
                  <a:cubicBezTo>
                    <a:pt x="484346" y="204311"/>
                    <a:pt x="506254" y="194786"/>
                    <a:pt x="515779" y="172879"/>
                  </a:cubicBezTo>
                  <a:cubicBezTo>
                    <a:pt x="529114" y="144304"/>
                    <a:pt x="515779" y="118586"/>
                    <a:pt x="534829" y="97631"/>
                  </a:cubicBezTo>
                  <a:cubicBezTo>
                    <a:pt x="553879" y="78581"/>
                    <a:pt x="583406" y="80486"/>
                    <a:pt x="596741" y="55721"/>
                  </a:cubicBezTo>
                  <a:cubicBezTo>
                    <a:pt x="600551" y="50006"/>
                    <a:pt x="600551" y="50006"/>
                    <a:pt x="602456" y="36671"/>
                  </a:cubicBezTo>
                  <a:lnTo>
                    <a:pt x="591026" y="36671"/>
                  </a:lnTo>
                  <a:cubicBezTo>
                    <a:pt x="566261" y="57626"/>
                    <a:pt x="534829" y="74771"/>
                    <a:pt x="510064" y="98584"/>
                  </a:cubicBezTo>
                  <a:cubicBezTo>
                    <a:pt x="498634" y="94774"/>
                    <a:pt x="504349" y="96679"/>
                    <a:pt x="498634" y="92869"/>
                  </a:cubicBezTo>
                  <a:cubicBezTo>
                    <a:pt x="492919" y="87154"/>
                    <a:pt x="496729" y="90964"/>
                    <a:pt x="492919" y="81439"/>
                  </a:cubicBezTo>
                  <a:cubicBezTo>
                    <a:pt x="511969" y="70009"/>
                    <a:pt x="541496" y="49054"/>
                    <a:pt x="549116" y="25241"/>
                  </a:cubicBezTo>
                  <a:cubicBezTo>
                    <a:pt x="541496" y="19526"/>
                    <a:pt x="537686" y="17621"/>
                    <a:pt x="535781" y="11906"/>
                  </a:cubicBezTo>
                  <a:lnTo>
                    <a:pt x="355759" y="11906"/>
                  </a:lnTo>
                  <a:lnTo>
                    <a:pt x="355759" y="10954"/>
                  </a:lnTo>
                  <a:lnTo>
                    <a:pt x="355759" y="10954"/>
                  </a:lnTo>
                  <a:lnTo>
                    <a:pt x="355759" y="10954"/>
                  </a:lnTo>
                  <a:close/>
                  <a:moveTo>
                    <a:pt x="385286" y="123349"/>
                  </a:moveTo>
                  <a:lnTo>
                    <a:pt x="385286" y="134779"/>
                  </a:lnTo>
                  <a:lnTo>
                    <a:pt x="379571" y="134779"/>
                  </a:lnTo>
                  <a:lnTo>
                    <a:pt x="379571" y="123349"/>
                  </a:lnTo>
                  <a:lnTo>
                    <a:pt x="385286" y="123349"/>
                  </a:lnTo>
                  <a:lnTo>
                    <a:pt x="385286" y="123349"/>
                  </a:lnTo>
                  <a:lnTo>
                    <a:pt x="385286" y="123349"/>
                  </a:lnTo>
                  <a:lnTo>
                    <a:pt x="385286" y="123349"/>
                  </a:lnTo>
                  <a:close/>
                  <a:moveTo>
                    <a:pt x="751999" y="123349"/>
                  </a:moveTo>
                  <a:lnTo>
                    <a:pt x="732949" y="123349"/>
                  </a:lnTo>
                  <a:lnTo>
                    <a:pt x="727234" y="148114"/>
                  </a:lnTo>
                  <a:lnTo>
                    <a:pt x="746284" y="148114"/>
                  </a:lnTo>
                  <a:lnTo>
                    <a:pt x="751999" y="123349"/>
                  </a:lnTo>
                  <a:lnTo>
                    <a:pt x="751999" y="123349"/>
                  </a:lnTo>
                  <a:lnTo>
                    <a:pt x="751999" y="123349"/>
                  </a:lnTo>
                  <a:lnTo>
                    <a:pt x="751999" y="123349"/>
                  </a:lnTo>
                  <a:close/>
                  <a:moveTo>
                    <a:pt x="707231" y="116681"/>
                  </a:moveTo>
                  <a:cubicBezTo>
                    <a:pt x="691991" y="126206"/>
                    <a:pt x="699611" y="114776"/>
                    <a:pt x="695801" y="135731"/>
                  </a:cubicBezTo>
                  <a:lnTo>
                    <a:pt x="701516" y="135731"/>
                  </a:lnTo>
                  <a:lnTo>
                    <a:pt x="701516" y="130016"/>
                  </a:lnTo>
                  <a:cubicBezTo>
                    <a:pt x="707231" y="123349"/>
                    <a:pt x="703421" y="129064"/>
                    <a:pt x="707231" y="116681"/>
                  </a:cubicBezTo>
                  <a:lnTo>
                    <a:pt x="707231" y="116681"/>
                  </a:lnTo>
                  <a:lnTo>
                    <a:pt x="707231" y="116681"/>
                  </a:lnTo>
                  <a:lnTo>
                    <a:pt x="707231" y="116681"/>
                  </a:lnTo>
                  <a:close/>
                  <a:moveTo>
                    <a:pt x="392906" y="105251"/>
                  </a:moveTo>
                  <a:cubicBezTo>
                    <a:pt x="387191" y="110966"/>
                    <a:pt x="391001" y="107156"/>
                    <a:pt x="381476" y="110966"/>
                  </a:cubicBezTo>
                  <a:cubicBezTo>
                    <a:pt x="385286" y="105251"/>
                    <a:pt x="381476" y="109061"/>
                    <a:pt x="392906" y="105251"/>
                  </a:cubicBezTo>
                  <a:lnTo>
                    <a:pt x="392906" y="105251"/>
                  </a:lnTo>
                  <a:lnTo>
                    <a:pt x="392906" y="105251"/>
                  </a:lnTo>
                  <a:lnTo>
                    <a:pt x="392906" y="105251"/>
                  </a:lnTo>
                  <a:close/>
                  <a:moveTo>
                    <a:pt x="423386" y="86201"/>
                  </a:moveTo>
                  <a:cubicBezTo>
                    <a:pt x="417671" y="91916"/>
                    <a:pt x="421481" y="88106"/>
                    <a:pt x="411956" y="91916"/>
                  </a:cubicBezTo>
                  <a:cubicBezTo>
                    <a:pt x="415766" y="88106"/>
                    <a:pt x="411956" y="90011"/>
                    <a:pt x="423386" y="86201"/>
                  </a:cubicBezTo>
                  <a:lnTo>
                    <a:pt x="423386" y="86201"/>
                  </a:lnTo>
                  <a:lnTo>
                    <a:pt x="423386" y="86201"/>
                  </a:lnTo>
                  <a:lnTo>
                    <a:pt x="423386" y="86201"/>
                  </a:lnTo>
                  <a:close/>
                  <a:moveTo>
                    <a:pt x="676751" y="80486"/>
                  </a:moveTo>
                  <a:cubicBezTo>
                    <a:pt x="626269" y="82391"/>
                    <a:pt x="618649" y="97631"/>
                    <a:pt x="558641" y="99536"/>
                  </a:cubicBezTo>
                  <a:cubicBezTo>
                    <a:pt x="549116" y="126206"/>
                    <a:pt x="513874" y="161449"/>
                    <a:pt x="528161" y="186214"/>
                  </a:cubicBezTo>
                  <a:lnTo>
                    <a:pt x="528161" y="191929"/>
                  </a:lnTo>
                  <a:lnTo>
                    <a:pt x="571024" y="180499"/>
                  </a:lnTo>
                  <a:cubicBezTo>
                    <a:pt x="584359" y="159544"/>
                    <a:pt x="595789" y="146209"/>
                    <a:pt x="608171" y="118586"/>
                  </a:cubicBezTo>
                  <a:cubicBezTo>
                    <a:pt x="623411" y="124301"/>
                    <a:pt x="631031" y="128111"/>
                    <a:pt x="651034" y="130016"/>
                  </a:cubicBezTo>
                  <a:cubicBezTo>
                    <a:pt x="663416" y="110966"/>
                    <a:pt x="672941" y="105251"/>
                    <a:pt x="676751" y="80486"/>
                  </a:cubicBezTo>
                  <a:lnTo>
                    <a:pt x="676751" y="80486"/>
                  </a:lnTo>
                  <a:lnTo>
                    <a:pt x="676751" y="80486"/>
                  </a:lnTo>
                  <a:lnTo>
                    <a:pt x="676751" y="80486"/>
                  </a:lnTo>
                  <a:close/>
                  <a:moveTo>
                    <a:pt x="404336" y="74771"/>
                  </a:moveTo>
                  <a:cubicBezTo>
                    <a:pt x="385286" y="69056"/>
                    <a:pt x="394811" y="78581"/>
                    <a:pt x="385286" y="63341"/>
                  </a:cubicBezTo>
                  <a:lnTo>
                    <a:pt x="392906" y="63341"/>
                  </a:lnTo>
                  <a:lnTo>
                    <a:pt x="392906" y="57626"/>
                  </a:lnTo>
                  <a:lnTo>
                    <a:pt x="404336" y="57626"/>
                  </a:lnTo>
                  <a:lnTo>
                    <a:pt x="404336" y="74771"/>
                  </a:lnTo>
                  <a:lnTo>
                    <a:pt x="404336" y="74771"/>
                  </a:lnTo>
                  <a:lnTo>
                    <a:pt x="404336" y="74771"/>
                  </a:lnTo>
                  <a:lnTo>
                    <a:pt x="404336" y="74771"/>
                  </a:lnTo>
                  <a:close/>
                  <a:moveTo>
                    <a:pt x="193834" y="30004"/>
                  </a:moveTo>
                  <a:lnTo>
                    <a:pt x="193834" y="43339"/>
                  </a:lnTo>
                  <a:lnTo>
                    <a:pt x="182404" y="43339"/>
                  </a:lnTo>
                  <a:lnTo>
                    <a:pt x="182404" y="37624"/>
                  </a:lnTo>
                  <a:lnTo>
                    <a:pt x="193834" y="30004"/>
                  </a:lnTo>
                  <a:lnTo>
                    <a:pt x="193834" y="30004"/>
                  </a:lnTo>
                  <a:lnTo>
                    <a:pt x="193834" y="30004"/>
                  </a:lnTo>
                  <a:lnTo>
                    <a:pt x="193834" y="3000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EAA28E63-19E3-4EA2-BB10-ED7B86DF40C5}"/>
                </a:ext>
              </a:extLst>
            </p:cNvPr>
            <p:cNvSpPr/>
            <p:nvPr/>
          </p:nvSpPr>
          <p:spPr>
            <a:xfrm>
              <a:off x="-7144" y="4174829"/>
              <a:ext cx="6038850" cy="219075"/>
            </a:xfrm>
            <a:custGeom>
              <a:avLst/>
              <a:gdLst>
                <a:gd name="connsiteX0" fmla="*/ 5617369 w 6038850"/>
                <a:gd name="connsiteY0" fmla="*/ 10001 h 219075"/>
                <a:gd name="connsiteX1" fmla="*/ 5576412 w 6038850"/>
                <a:gd name="connsiteY1" fmla="*/ 44291 h 219075"/>
                <a:gd name="connsiteX2" fmla="*/ 5535454 w 6038850"/>
                <a:gd name="connsiteY2" fmla="*/ 10001 h 219075"/>
                <a:gd name="connsiteX3" fmla="*/ 5510689 w 6038850"/>
                <a:gd name="connsiteY3" fmla="*/ 10001 h 219075"/>
                <a:gd name="connsiteX4" fmla="*/ 5358289 w 6038850"/>
                <a:gd name="connsiteY4" fmla="*/ 117634 h 219075"/>
                <a:gd name="connsiteX5" fmla="*/ 5364004 w 6038850"/>
                <a:gd name="connsiteY5" fmla="*/ 129064 h 219075"/>
                <a:gd name="connsiteX6" fmla="*/ 5587842 w 6038850"/>
                <a:gd name="connsiteY6" fmla="*/ 92869 h 219075"/>
                <a:gd name="connsiteX7" fmla="*/ 5599271 w 6038850"/>
                <a:gd name="connsiteY7" fmla="*/ 129064 h 219075"/>
                <a:gd name="connsiteX8" fmla="*/ 5642134 w 6038850"/>
                <a:gd name="connsiteY8" fmla="*/ 215741 h 219075"/>
                <a:gd name="connsiteX9" fmla="*/ 5906929 w 6038850"/>
                <a:gd name="connsiteY9" fmla="*/ 215741 h 219075"/>
                <a:gd name="connsiteX10" fmla="*/ 5929789 w 6038850"/>
                <a:gd name="connsiteY10" fmla="*/ 185261 h 219075"/>
                <a:gd name="connsiteX11" fmla="*/ 5980271 w 6038850"/>
                <a:gd name="connsiteY11" fmla="*/ 92869 h 219075"/>
                <a:gd name="connsiteX12" fmla="*/ 6038374 w 6038850"/>
                <a:gd name="connsiteY12" fmla="*/ 10001 h 219075"/>
                <a:gd name="connsiteX13" fmla="*/ 5617369 w 6038850"/>
                <a:gd name="connsiteY13" fmla="*/ 10001 h 219075"/>
                <a:gd name="connsiteX14" fmla="*/ 5617369 w 6038850"/>
                <a:gd name="connsiteY14" fmla="*/ 10001 h 219075"/>
                <a:gd name="connsiteX15" fmla="*/ 5617369 w 6038850"/>
                <a:gd name="connsiteY15" fmla="*/ 10001 h 219075"/>
                <a:gd name="connsiteX16" fmla="*/ 5617369 w 6038850"/>
                <a:gd name="connsiteY16" fmla="*/ 10001 h 219075"/>
                <a:gd name="connsiteX17" fmla="*/ 5320189 w 6038850"/>
                <a:gd name="connsiteY17" fmla="*/ 10001 h 219075"/>
                <a:gd name="connsiteX18" fmla="*/ 5327809 w 6038850"/>
                <a:gd name="connsiteY18" fmla="*/ 87154 h 219075"/>
                <a:gd name="connsiteX19" fmla="*/ 5339239 w 6038850"/>
                <a:gd name="connsiteY19" fmla="*/ 81439 h 219075"/>
                <a:gd name="connsiteX20" fmla="*/ 5449729 w 6038850"/>
                <a:gd name="connsiteY20" fmla="*/ 10001 h 219075"/>
                <a:gd name="connsiteX21" fmla="*/ 5320189 w 6038850"/>
                <a:gd name="connsiteY21" fmla="*/ 10001 h 219075"/>
                <a:gd name="connsiteX22" fmla="*/ 5320189 w 6038850"/>
                <a:gd name="connsiteY22" fmla="*/ 10001 h 219075"/>
                <a:gd name="connsiteX23" fmla="*/ 5320189 w 6038850"/>
                <a:gd name="connsiteY23" fmla="*/ 10001 h 219075"/>
                <a:gd name="connsiteX24" fmla="*/ 5320189 w 6038850"/>
                <a:gd name="connsiteY24" fmla="*/ 10001 h 219075"/>
                <a:gd name="connsiteX25" fmla="*/ 3276124 w 6038850"/>
                <a:gd name="connsiteY25" fmla="*/ 10001 h 219075"/>
                <a:gd name="connsiteX26" fmla="*/ 2980849 w 6038850"/>
                <a:gd name="connsiteY26" fmla="*/ 92869 h 219075"/>
                <a:gd name="connsiteX27" fmla="*/ 2677954 w 6038850"/>
                <a:gd name="connsiteY27" fmla="*/ 215741 h 219075"/>
                <a:gd name="connsiteX28" fmla="*/ 5587842 w 6038850"/>
                <a:gd name="connsiteY28" fmla="*/ 215741 h 219075"/>
                <a:gd name="connsiteX29" fmla="*/ 5539264 w 6038850"/>
                <a:gd name="connsiteY29" fmla="*/ 165259 h 219075"/>
                <a:gd name="connsiteX30" fmla="*/ 5303996 w 6038850"/>
                <a:gd name="connsiteY30" fmla="*/ 165259 h 219075"/>
                <a:gd name="connsiteX31" fmla="*/ 5242084 w 6038850"/>
                <a:gd name="connsiteY31" fmla="*/ 184309 h 219075"/>
                <a:gd name="connsiteX32" fmla="*/ 5236369 w 6038850"/>
                <a:gd name="connsiteY32" fmla="*/ 153829 h 219075"/>
                <a:gd name="connsiteX33" fmla="*/ 5279231 w 6038850"/>
                <a:gd name="connsiteY33" fmla="*/ 103346 h 219075"/>
                <a:gd name="connsiteX34" fmla="*/ 5275421 w 6038850"/>
                <a:gd name="connsiteY34" fmla="*/ 7144 h 219075"/>
                <a:gd name="connsiteX35" fmla="*/ 3276124 w 6038850"/>
                <a:gd name="connsiteY35" fmla="*/ 10001 h 219075"/>
                <a:gd name="connsiteX36" fmla="*/ 3276124 w 6038850"/>
                <a:gd name="connsiteY36" fmla="*/ 10001 h 219075"/>
                <a:gd name="connsiteX37" fmla="*/ 3276124 w 6038850"/>
                <a:gd name="connsiteY37" fmla="*/ 10001 h 219075"/>
                <a:gd name="connsiteX38" fmla="*/ 3276124 w 6038850"/>
                <a:gd name="connsiteY38" fmla="*/ 10001 h 219075"/>
                <a:gd name="connsiteX39" fmla="*/ 174784 w 6038850"/>
                <a:gd name="connsiteY39" fmla="*/ 10001 h 219075"/>
                <a:gd name="connsiteX40" fmla="*/ 169069 w 6038850"/>
                <a:gd name="connsiteY40" fmla="*/ 13811 h 219075"/>
                <a:gd name="connsiteX41" fmla="*/ 169069 w 6038850"/>
                <a:gd name="connsiteY41" fmla="*/ 10001 h 219075"/>
                <a:gd name="connsiteX42" fmla="*/ 64294 w 6038850"/>
                <a:gd name="connsiteY42" fmla="*/ 10001 h 219075"/>
                <a:gd name="connsiteX43" fmla="*/ 50959 w 6038850"/>
                <a:gd name="connsiteY43" fmla="*/ 13811 h 219075"/>
                <a:gd name="connsiteX44" fmla="*/ 50006 w 6038850"/>
                <a:gd name="connsiteY44" fmla="*/ 10001 h 219075"/>
                <a:gd name="connsiteX45" fmla="*/ 7144 w 6038850"/>
                <a:gd name="connsiteY45" fmla="*/ 10001 h 219075"/>
                <a:gd name="connsiteX46" fmla="*/ 37624 w 6038850"/>
                <a:gd name="connsiteY46" fmla="*/ 36671 h 219075"/>
                <a:gd name="connsiteX47" fmla="*/ 206216 w 6038850"/>
                <a:gd name="connsiteY47" fmla="*/ 48101 h 219075"/>
                <a:gd name="connsiteX48" fmla="*/ 206216 w 6038850"/>
                <a:gd name="connsiteY48" fmla="*/ 55721 h 219075"/>
                <a:gd name="connsiteX49" fmla="*/ 200501 w 6038850"/>
                <a:gd name="connsiteY49" fmla="*/ 55721 h 219075"/>
                <a:gd name="connsiteX50" fmla="*/ 119539 w 6038850"/>
                <a:gd name="connsiteY50" fmla="*/ 67151 h 219075"/>
                <a:gd name="connsiteX51" fmla="*/ 119539 w 6038850"/>
                <a:gd name="connsiteY51" fmla="*/ 78581 h 219075"/>
                <a:gd name="connsiteX52" fmla="*/ 206216 w 6038850"/>
                <a:gd name="connsiteY52" fmla="*/ 97631 h 219075"/>
                <a:gd name="connsiteX53" fmla="*/ 230981 w 6038850"/>
                <a:gd name="connsiteY53" fmla="*/ 55721 h 219075"/>
                <a:gd name="connsiteX54" fmla="*/ 281464 w 6038850"/>
                <a:gd name="connsiteY54" fmla="*/ 55721 h 219075"/>
                <a:gd name="connsiteX55" fmla="*/ 300514 w 6038850"/>
                <a:gd name="connsiteY55" fmla="*/ 74771 h 219075"/>
                <a:gd name="connsiteX56" fmla="*/ 356711 w 6038850"/>
                <a:gd name="connsiteY56" fmla="*/ 55721 h 219075"/>
                <a:gd name="connsiteX57" fmla="*/ 356711 w 6038850"/>
                <a:gd name="connsiteY57" fmla="*/ 80486 h 219075"/>
                <a:gd name="connsiteX58" fmla="*/ 350996 w 6038850"/>
                <a:gd name="connsiteY58" fmla="*/ 148114 h 219075"/>
                <a:gd name="connsiteX59" fmla="*/ 213836 w 6038850"/>
                <a:gd name="connsiteY59" fmla="*/ 159544 h 219075"/>
                <a:gd name="connsiteX60" fmla="*/ 208121 w 6038850"/>
                <a:gd name="connsiteY60" fmla="*/ 178594 h 219075"/>
                <a:gd name="connsiteX61" fmla="*/ 213836 w 6038850"/>
                <a:gd name="connsiteY61" fmla="*/ 178594 h 219075"/>
                <a:gd name="connsiteX62" fmla="*/ 213836 w 6038850"/>
                <a:gd name="connsiteY62" fmla="*/ 184309 h 219075"/>
                <a:gd name="connsiteX63" fmla="*/ 306229 w 6038850"/>
                <a:gd name="connsiteY63" fmla="*/ 195739 h 219075"/>
                <a:gd name="connsiteX64" fmla="*/ 306229 w 6038850"/>
                <a:gd name="connsiteY64" fmla="*/ 201454 h 219075"/>
                <a:gd name="connsiteX65" fmla="*/ 300514 w 6038850"/>
                <a:gd name="connsiteY65" fmla="*/ 201454 h 219075"/>
                <a:gd name="connsiteX66" fmla="*/ 279559 w 6038850"/>
                <a:gd name="connsiteY66" fmla="*/ 212884 h 219075"/>
                <a:gd name="connsiteX67" fmla="*/ 347186 w 6038850"/>
                <a:gd name="connsiteY67" fmla="*/ 212884 h 219075"/>
                <a:gd name="connsiteX68" fmla="*/ 337661 w 6038850"/>
                <a:gd name="connsiteY68" fmla="*/ 201454 h 219075"/>
                <a:gd name="connsiteX69" fmla="*/ 349091 w 6038850"/>
                <a:gd name="connsiteY69" fmla="*/ 201454 h 219075"/>
                <a:gd name="connsiteX70" fmla="*/ 362426 w 6038850"/>
                <a:gd name="connsiteY70" fmla="*/ 212884 h 219075"/>
                <a:gd name="connsiteX71" fmla="*/ 534829 w 6038850"/>
                <a:gd name="connsiteY71" fmla="*/ 212884 h 219075"/>
                <a:gd name="connsiteX72" fmla="*/ 531019 w 6038850"/>
                <a:gd name="connsiteY72" fmla="*/ 201454 h 219075"/>
                <a:gd name="connsiteX73" fmla="*/ 573881 w 6038850"/>
                <a:gd name="connsiteY73" fmla="*/ 182404 h 219075"/>
                <a:gd name="connsiteX74" fmla="*/ 611029 w 6038850"/>
                <a:gd name="connsiteY74" fmla="*/ 188119 h 219075"/>
                <a:gd name="connsiteX75" fmla="*/ 648176 w 6038850"/>
                <a:gd name="connsiteY75" fmla="*/ 199549 h 219075"/>
                <a:gd name="connsiteX76" fmla="*/ 734854 w 6038850"/>
                <a:gd name="connsiteY76" fmla="*/ 137636 h 219075"/>
                <a:gd name="connsiteX77" fmla="*/ 734854 w 6038850"/>
                <a:gd name="connsiteY77" fmla="*/ 143351 h 219075"/>
                <a:gd name="connsiteX78" fmla="*/ 740569 w 6038850"/>
                <a:gd name="connsiteY78" fmla="*/ 143351 h 219075"/>
                <a:gd name="connsiteX79" fmla="*/ 715804 w 6038850"/>
                <a:gd name="connsiteY79" fmla="*/ 193834 h 219075"/>
                <a:gd name="connsiteX80" fmla="*/ 772001 w 6038850"/>
                <a:gd name="connsiteY80" fmla="*/ 193834 h 219075"/>
                <a:gd name="connsiteX81" fmla="*/ 783431 w 6038850"/>
                <a:gd name="connsiteY81" fmla="*/ 163354 h 219075"/>
                <a:gd name="connsiteX82" fmla="*/ 764381 w 6038850"/>
                <a:gd name="connsiteY82" fmla="*/ 151924 h 219075"/>
                <a:gd name="connsiteX83" fmla="*/ 783431 w 6038850"/>
                <a:gd name="connsiteY83" fmla="*/ 151924 h 219075"/>
                <a:gd name="connsiteX84" fmla="*/ 890111 w 6038850"/>
                <a:gd name="connsiteY84" fmla="*/ 157639 h 219075"/>
                <a:gd name="connsiteX85" fmla="*/ 909161 w 6038850"/>
                <a:gd name="connsiteY85" fmla="*/ 132874 h 219075"/>
                <a:gd name="connsiteX86" fmla="*/ 852964 w 6038850"/>
                <a:gd name="connsiteY86" fmla="*/ 96679 h 219075"/>
                <a:gd name="connsiteX87" fmla="*/ 828199 w 6038850"/>
                <a:gd name="connsiteY87" fmla="*/ 90964 h 219075"/>
                <a:gd name="connsiteX88" fmla="*/ 803434 w 6038850"/>
                <a:gd name="connsiteY88" fmla="*/ 60484 h 219075"/>
                <a:gd name="connsiteX89" fmla="*/ 826294 w 6038850"/>
                <a:gd name="connsiteY89" fmla="*/ 60484 h 219075"/>
                <a:gd name="connsiteX90" fmla="*/ 912971 w 6038850"/>
                <a:gd name="connsiteY90" fmla="*/ 79534 h 219075"/>
                <a:gd name="connsiteX91" fmla="*/ 1019651 w 6038850"/>
                <a:gd name="connsiteY91" fmla="*/ 11906 h 219075"/>
                <a:gd name="connsiteX92" fmla="*/ 1019651 w 6038850"/>
                <a:gd name="connsiteY92" fmla="*/ 8096 h 219075"/>
                <a:gd name="connsiteX93" fmla="*/ 174784 w 6038850"/>
                <a:gd name="connsiteY93" fmla="*/ 8096 h 219075"/>
                <a:gd name="connsiteX94" fmla="*/ 174784 w 6038850"/>
                <a:gd name="connsiteY94" fmla="*/ 10001 h 219075"/>
                <a:gd name="connsiteX95" fmla="*/ 174784 w 6038850"/>
                <a:gd name="connsiteY95" fmla="*/ 10001 h 219075"/>
                <a:gd name="connsiteX96" fmla="*/ 174784 w 6038850"/>
                <a:gd name="connsiteY96" fmla="*/ 10001 h 219075"/>
                <a:gd name="connsiteX97" fmla="*/ 225266 w 6038850"/>
                <a:gd name="connsiteY97" fmla="*/ 215741 h 219075"/>
                <a:gd name="connsiteX98" fmla="*/ 163354 w 6038850"/>
                <a:gd name="connsiteY98" fmla="*/ 204311 h 219075"/>
                <a:gd name="connsiteX99" fmla="*/ 126206 w 6038850"/>
                <a:gd name="connsiteY99" fmla="*/ 215741 h 219075"/>
                <a:gd name="connsiteX100" fmla="*/ 225266 w 6038850"/>
                <a:gd name="connsiteY100" fmla="*/ 215741 h 219075"/>
                <a:gd name="connsiteX101" fmla="*/ 225266 w 6038850"/>
                <a:gd name="connsiteY101" fmla="*/ 215741 h 219075"/>
                <a:gd name="connsiteX102" fmla="*/ 225266 w 6038850"/>
                <a:gd name="connsiteY102" fmla="*/ 215741 h 219075"/>
                <a:gd name="connsiteX103" fmla="*/ 225266 w 6038850"/>
                <a:gd name="connsiteY103" fmla="*/ 215741 h 219075"/>
                <a:gd name="connsiteX104" fmla="*/ 161449 w 6038850"/>
                <a:gd name="connsiteY104" fmla="*/ 136684 h 219075"/>
                <a:gd name="connsiteX105" fmla="*/ 142399 w 6038850"/>
                <a:gd name="connsiteY105" fmla="*/ 142399 h 219075"/>
                <a:gd name="connsiteX106" fmla="*/ 142399 w 6038850"/>
                <a:gd name="connsiteY106" fmla="*/ 153829 h 219075"/>
                <a:gd name="connsiteX107" fmla="*/ 172879 w 6038850"/>
                <a:gd name="connsiteY107" fmla="*/ 165259 h 219075"/>
                <a:gd name="connsiteX108" fmla="*/ 178594 w 6038850"/>
                <a:gd name="connsiteY108" fmla="*/ 146209 h 219075"/>
                <a:gd name="connsiteX109" fmla="*/ 161449 w 6038850"/>
                <a:gd name="connsiteY109" fmla="*/ 136684 h 219075"/>
                <a:gd name="connsiteX110" fmla="*/ 161449 w 6038850"/>
                <a:gd name="connsiteY110" fmla="*/ 136684 h 219075"/>
                <a:gd name="connsiteX111" fmla="*/ 161449 w 6038850"/>
                <a:gd name="connsiteY111" fmla="*/ 136684 h 219075"/>
                <a:gd name="connsiteX112" fmla="*/ 161449 w 6038850"/>
                <a:gd name="connsiteY112" fmla="*/ 136684 h 219075"/>
                <a:gd name="connsiteX113" fmla="*/ 405289 w 6038850"/>
                <a:gd name="connsiteY113" fmla="*/ 136684 h 219075"/>
                <a:gd name="connsiteX114" fmla="*/ 405289 w 6038850"/>
                <a:gd name="connsiteY114" fmla="*/ 148114 h 219075"/>
                <a:gd name="connsiteX115" fmla="*/ 399574 w 6038850"/>
                <a:gd name="connsiteY115" fmla="*/ 148114 h 219075"/>
                <a:gd name="connsiteX116" fmla="*/ 399574 w 6038850"/>
                <a:gd name="connsiteY116" fmla="*/ 142399 h 219075"/>
                <a:gd name="connsiteX117" fmla="*/ 393859 w 6038850"/>
                <a:gd name="connsiteY117" fmla="*/ 142399 h 219075"/>
                <a:gd name="connsiteX118" fmla="*/ 405289 w 6038850"/>
                <a:gd name="connsiteY118" fmla="*/ 136684 h 219075"/>
                <a:gd name="connsiteX119" fmla="*/ 405289 w 6038850"/>
                <a:gd name="connsiteY119" fmla="*/ 136684 h 219075"/>
                <a:gd name="connsiteX120" fmla="*/ 405289 w 6038850"/>
                <a:gd name="connsiteY120" fmla="*/ 136684 h 219075"/>
                <a:gd name="connsiteX121" fmla="*/ 405289 w 6038850"/>
                <a:gd name="connsiteY121" fmla="*/ 136684 h 219075"/>
                <a:gd name="connsiteX122" fmla="*/ 447199 w 6038850"/>
                <a:gd name="connsiteY122" fmla="*/ 136684 h 219075"/>
                <a:gd name="connsiteX123" fmla="*/ 435769 w 6038850"/>
                <a:gd name="connsiteY123" fmla="*/ 142399 h 219075"/>
                <a:gd name="connsiteX124" fmla="*/ 447199 w 6038850"/>
                <a:gd name="connsiteY124" fmla="*/ 136684 h 219075"/>
                <a:gd name="connsiteX125" fmla="*/ 447199 w 6038850"/>
                <a:gd name="connsiteY125" fmla="*/ 136684 h 219075"/>
                <a:gd name="connsiteX126" fmla="*/ 447199 w 6038850"/>
                <a:gd name="connsiteY126" fmla="*/ 136684 h 219075"/>
                <a:gd name="connsiteX127" fmla="*/ 447199 w 6038850"/>
                <a:gd name="connsiteY127" fmla="*/ 136684 h 219075"/>
                <a:gd name="connsiteX128" fmla="*/ 578644 w 6038850"/>
                <a:gd name="connsiteY128" fmla="*/ 130969 h 219075"/>
                <a:gd name="connsiteX129" fmla="*/ 567214 w 6038850"/>
                <a:gd name="connsiteY129" fmla="*/ 155734 h 219075"/>
                <a:gd name="connsiteX130" fmla="*/ 578644 w 6038850"/>
                <a:gd name="connsiteY130" fmla="*/ 130969 h 219075"/>
                <a:gd name="connsiteX131" fmla="*/ 578644 w 6038850"/>
                <a:gd name="connsiteY131" fmla="*/ 130969 h 219075"/>
                <a:gd name="connsiteX132" fmla="*/ 578644 w 6038850"/>
                <a:gd name="connsiteY132" fmla="*/ 130969 h 219075"/>
                <a:gd name="connsiteX133" fmla="*/ 578644 w 6038850"/>
                <a:gd name="connsiteY133" fmla="*/ 130969 h 219075"/>
                <a:gd name="connsiteX134" fmla="*/ 548164 w 6038850"/>
                <a:gd name="connsiteY134" fmla="*/ 75724 h 219075"/>
                <a:gd name="connsiteX135" fmla="*/ 542449 w 6038850"/>
                <a:gd name="connsiteY135" fmla="*/ 94774 h 219075"/>
                <a:gd name="connsiteX136" fmla="*/ 536734 w 6038850"/>
                <a:gd name="connsiteY136" fmla="*/ 94774 h 219075"/>
                <a:gd name="connsiteX137" fmla="*/ 536734 w 6038850"/>
                <a:gd name="connsiteY137" fmla="*/ 89059 h 219075"/>
                <a:gd name="connsiteX138" fmla="*/ 531019 w 6038850"/>
                <a:gd name="connsiteY138" fmla="*/ 89059 h 219075"/>
                <a:gd name="connsiteX139" fmla="*/ 531019 w 6038850"/>
                <a:gd name="connsiteY139" fmla="*/ 83344 h 219075"/>
                <a:gd name="connsiteX140" fmla="*/ 534829 w 6038850"/>
                <a:gd name="connsiteY140" fmla="*/ 83344 h 219075"/>
                <a:gd name="connsiteX141" fmla="*/ 548164 w 6038850"/>
                <a:gd name="connsiteY141" fmla="*/ 75724 h 219075"/>
                <a:gd name="connsiteX142" fmla="*/ 548164 w 6038850"/>
                <a:gd name="connsiteY142" fmla="*/ 75724 h 219075"/>
                <a:gd name="connsiteX143" fmla="*/ 548164 w 6038850"/>
                <a:gd name="connsiteY143" fmla="*/ 75724 h 219075"/>
                <a:gd name="connsiteX144" fmla="*/ 548164 w 6038850"/>
                <a:gd name="connsiteY144" fmla="*/ 75724 h 219075"/>
                <a:gd name="connsiteX145" fmla="*/ 399574 w 6038850"/>
                <a:gd name="connsiteY145" fmla="*/ 70009 h 219075"/>
                <a:gd name="connsiteX146" fmla="*/ 388144 w 6038850"/>
                <a:gd name="connsiteY146" fmla="*/ 89059 h 219075"/>
                <a:gd name="connsiteX147" fmla="*/ 388144 w 6038850"/>
                <a:gd name="connsiteY147" fmla="*/ 75724 h 219075"/>
                <a:gd name="connsiteX148" fmla="*/ 399574 w 6038850"/>
                <a:gd name="connsiteY148" fmla="*/ 70009 h 219075"/>
                <a:gd name="connsiteX149" fmla="*/ 399574 w 6038850"/>
                <a:gd name="connsiteY149" fmla="*/ 70009 h 219075"/>
                <a:gd name="connsiteX150" fmla="*/ 399574 w 6038850"/>
                <a:gd name="connsiteY150" fmla="*/ 70009 h 219075"/>
                <a:gd name="connsiteX151" fmla="*/ 399574 w 6038850"/>
                <a:gd name="connsiteY151" fmla="*/ 70009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6038850" h="219075">
                  <a:moveTo>
                    <a:pt x="5617369" y="10001"/>
                  </a:moveTo>
                  <a:cubicBezTo>
                    <a:pt x="5605939" y="25241"/>
                    <a:pt x="5588794" y="30956"/>
                    <a:pt x="5576412" y="44291"/>
                  </a:cubicBezTo>
                  <a:cubicBezTo>
                    <a:pt x="5555456" y="36671"/>
                    <a:pt x="5551646" y="21431"/>
                    <a:pt x="5535454" y="10001"/>
                  </a:cubicBezTo>
                  <a:lnTo>
                    <a:pt x="5510689" y="10001"/>
                  </a:lnTo>
                  <a:cubicBezTo>
                    <a:pt x="5475446" y="46196"/>
                    <a:pt x="5396389" y="98584"/>
                    <a:pt x="5358289" y="117634"/>
                  </a:cubicBezTo>
                  <a:cubicBezTo>
                    <a:pt x="5362099" y="129064"/>
                    <a:pt x="5360194" y="123349"/>
                    <a:pt x="5364004" y="129064"/>
                  </a:cubicBezTo>
                  <a:cubicBezTo>
                    <a:pt x="5439251" y="190976"/>
                    <a:pt x="5524024" y="100489"/>
                    <a:pt x="5587842" y="92869"/>
                  </a:cubicBezTo>
                  <a:cubicBezTo>
                    <a:pt x="5595462" y="106204"/>
                    <a:pt x="5597367" y="106204"/>
                    <a:pt x="5599271" y="129064"/>
                  </a:cubicBezTo>
                  <a:cubicBezTo>
                    <a:pt x="5587842" y="155734"/>
                    <a:pt x="5629751" y="181451"/>
                    <a:pt x="5642134" y="215741"/>
                  </a:cubicBezTo>
                  <a:lnTo>
                    <a:pt x="5906929" y="215741"/>
                  </a:lnTo>
                  <a:cubicBezTo>
                    <a:pt x="5914549" y="206216"/>
                    <a:pt x="5922169" y="194786"/>
                    <a:pt x="5929789" y="185261"/>
                  </a:cubicBezTo>
                  <a:cubicBezTo>
                    <a:pt x="5950744" y="154781"/>
                    <a:pt x="5958364" y="125254"/>
                    <a:pt x="5980271" y="92869"/>
                  </a:cubicBezTo>
                  <a:cubicBezTo>
                    <a:pt x="5997417" y="64294"/>
                    <a:pt x="6017419" y="36671"/>
                    <a:pt x="6038374" y="10001"/>
                  </a:cubicBezTo>
                  <a:lnTo>
                    <a:pt x="5617369" y="10001"/>
                  </a:lnTo>
                  <a:lnTo>
                    <a:pt x="5617369" y="10001"/>
                  </a:lnTo>
                  <a:lnTo>
                    <a:pt x="5617369" y="10001"/>
                  </a:lnTo>
                  <a:lnTo>
                    <a:pt x="5617369" y="10001"/>
                  </a:lnTo>
                  <a:close/>
                  <a:moveTo>
                    <a:pt x="5320189" y="10001"/>
                  </a:moveTo>
                  <a:cubicBezTo>
                    <a:pt x="5316379" y="34766"/>
                    <a:pt x="5318284" y="62389"/>
                    <a:pt x="5327809" y="87154"/>
                  </a:cubicBezTo>
                  <a:cubicBezTo>
                    <a:pt x="5339239" y="83344"/>
                    <a:pt x="5333524" y="85249"/>
                    <a:pt x="5339239" y="81439"/>
                  </a:cubicBezTo>
                  <a:cubicBezTo>
                    <a:pt x="5378292" y="71914"/>
                    <a:pt x="5414487" y="41434"/>
                    <a:pt x="5449729" y="10001"/>
                  </a:cubicBezTo>
                  <a:lnTo>
                    <a:pt x="5320189" y="10001"/>
                  </a:lnTo>
                  <a:lnTo>
                    <a:pt x="5320189" y="10001"/>
                  </a:lnTo>
                  <a:lnTo>
                    <a:pt x="5320189" y="10001"/>
                  </a:lnTo>
                  <a:lnTo>
                    <a:pt x="5320189" y="10001"/>
                  </a:lnTo>
                  <a:close/>
                  <a:moveTo>
                    <a:pt x="3276124" y="10001"/>
                  </a:moveTo>
                  <a:cubicBezTo>
                    <a:pt x="3178016" y="34766"/>
                    <a:pt x="3078956" y="62389"/>
                    <a:pt x="2980849" y="92869"/>
                  </a:cubicBezTo>
                  <a:cubicBezTo>
                    <a:pt x="2876074" y="127159"/>
                    <a:pt x="2776061" y="173831"/>
                    <a:pt x="2677954" y="215741"/>
                  </a:cubicBezTo>
                  <a:lnTo>
                    <a:pt x="5587842" y="215741"/>
                  </a:lnTo>
                  <a:cubicBezTo>
                    <a:pt x="5578317" y="194786"/>
                    <a:pt x="5564981" y="170974"/>
                    <a:pt x="5539264" y="165259"/>
                  </a:cubicBezTo>
                  <a:cubicBezTo>
                    <a:pt x="5467826" y="253841"/>
                    <a:pt x="5336381" y="155734"/>
                    <a:pt x="5303996" y="165259"/>
                  </a:cubicBezTo>
                  <a:cubicBezTo>
                    <a:pt x="5279231" y="172879"/>
                    <a:pt x="5277326" y="182404"/>
                    <a:pt x="5242084" y="184309"/>
                  </a:cubicBezTo>
                  <a:cubicBezTo>
                    <a:pt x="5238274" y="174784"/>
                    <a:pt x="5236369" y="169069"/>
                    <a:pt x="5236369" y="153829"/>
                  </a:cubicBezTo>
                  <a:cubicBezTo>
                    <a:pt x="5255419" y="142399"/>
                    <a:pt x="5275421" y="132874"/>
                    <a:pt x="5279231" y="103346"/>
                  </a:cubicBezTo>
                  <a:cubicBezTo>
                    <a:pt x="5260181" y="78581"/>
                    <a:pt x="5265896" y="37624"/>
                    <a:pt x="5275421" y="7144"/>
                  </a:cubicBezTo>
                  <a:lnTo>
                    <a:pt x="3276124" y="10001"/>
                  </a:lnTo>
                  <a:lnTo>
                    <a:pt x="3276124" y="10001"/>
                  </a:lnTo>
                  <a:lnTo>
                    <a:pt x="3276124" y="10001"/>
                  </a:lnTo>
                  <a:lnTo>
                    <a:pt x="3276124" y="10001"/>
                  </a:lnTo>
                  <a:close/>
                  <a:moveTo>
                    <a:pt x="174784" y="10001"/>
                  </a:moveTo>
                  <a:cubicBezTo>
                    <a:pt x="172879" y="10001"/>
                    <a:pt x="170974" y="11906"/>
                    <a:pt x="169069" y="13811"/>
                  </a:cubicBezTo>
                  <a:lnTo>
                    <a:pt x="169069" y="10001"/>
                  </a:lnTo>
                  <a:lnTo>
                    <a:pt x="64294" y="10001"/>
                  </a:lnTo>
                  <a:cubicBezTo>
                    <a:pt x="62389" y="11906"/>
                    <a:pt x="58579" y="11906"/>
                    <a:pt x="50959" y="13811"/>
                  </a:cubicBezTo>
                  <a:lnTo>
                    <a:pt x="50006" y="10001"/>
                  </a:lnTo>
                  <a:lnTo>
                    <a:pt x="7144" y="10001"/>
                  </a:lnTo>
                  <a:cubicBezTo>
                    <a:pt x="7144" y="23336"/>
                    <a:pt x="18574" y="34766"/>
                    <a:pt x="37624" y="36671"/>
                  </a:cubicBezTo>
                  <a:cubicBezTo>
                    <a:pt x="72866" y="6191"/>
                    <a:pt x="153829" y="29051"/>
                    <a:pt x="206216" y="48101"/>
                  </a:cubicBezTo>
                  <a:lnTo>
                    <a:pt x="206216" y="55721"/>
                  </a:lnTo>
                  <a:lnTo>
                    <a:pt x="200501" y="55721"/>
                  </a:lnTo>
                  <a:cubicBezTo>
                    <a:pt x="175736" y="70961"/>
                    <a:pt x="148114" y="59531"/>
                    <a:pt x="119539" y="67151"/>
                  </a:cubicBezTo>
                  <a:lnTo>
                    <a:pt x="119539" y="78581"/>
                  </a:lnTo>
                  <a:cubicBezTo>
                    <a:pt x="156686" y="80486"/>
                    <a:pt x="171926" y="91916"/>
                    <a:pt x="206216" y="97631"/>
                  </a:cubicBezTo>
                  <a:lnTo>
                    <a:pt x="230981" y="55721"/>
                  </a:lnTo>
                  <a:cubicBezTo>
                    <a:pt x="250031" y="76676"/>
                    <a:pt x="257651" y="57626"/>
                    <a:pt x="281464" y="55721"/>
                  </a:cubicBezTo>
                  <a:cubicBezTo>
                    <a:pt x="300514" y="53816"/>
                    <a:pt x="289084" y="70961"/>
                    <a:pt x="300514" y="74771"/>
                  </a:cubicBezTo>
                  <a:cubicBezTo>
                    <a:pt x="319564" y="82391"/>
                    <a:pt x="343376" y="61436"/>
                    <a:pt x="356711" y="55721"/>
                  </a:cubicBezTo>
                  <a:lnTo>
                    <a:pt x="356711" y="80486"/>
                  </a:lnTo>
                  <a:cubicBezTo>
                    <a:pt x="324326" y="109061"/>
                    <a:pt x="341471" y="109061"/>
                    <a:pt x="350996" y="148114"/>
                  </a:cubicBezTo>
                  <a:cubicBezTo>
                    <a:pt x="313849" y="142399"/>
                    <a:pt x="254794" y="132874"/>
                    <a:pt x="213836" y="159544"/>
                  </a:cubicBezTo>
                  <a:cubicBezTo>
                    <a:pt x="210026" y="165259"/>
                    <a:pt x="210026" y="165259"/>
                    <a:pt x="208121" y="178594"/>
                  </a:cubicBezTo>
                  <a:lnTo>
                    <a:pt x="213836" y="178594"/>
                  </a:lnTo>
                  <a:lnTo>
                    <a:pt x="213836" y="184309"/>
                  </a:lnTo>
                  <a:cubicBezTo>
                    <a:pt x="249079" y="169069"/>
                    <a:pt x="273844" y="178594"/>
                    <a:pt x="306229" y="195739"/>
                  </a:cubicBezTo>
                  <a:lnTo>
                    <a:pt x="306229" y="201454"/>
                  </a:lnTo>
                  <a:lnTo>
                    <a:pt x="300514" y="201454"/>
                  </a:lnTo>
                  <a:cubicBezTo>
                    <a:pt x="294799" y="207169"/>
                    <a:pt x="287179" y="210979"/>
                    <a:pt x="279559" y="212884"/>
                  </a:cubicBezTo>
                  <a:lnTo>
                    <a:pt x="347186" y="212884"/>
                  </a:lnTo>
                  <a:cubicBezTo>
                    <a:pt x="343376" y="209074"/>
                    <a:pt x="341471" y="205264"/>
                    <a:pt x="337661" y="201454"/>
                  </a:cubicBezTo>
                  <a:lnTo>
                    <a:pt x="349091" y="201454"/>
                  </a:lnTo>
                  <a:cubicBezTo>
                    <a:pt x="352901" y="205264"/>
                    <a:pt x="358616" y="209074"/>
                    <a:pt x="362426" y="212884"/>
                  </a:cubicBezTo>
                  <a:lnTo>
                    <a:pt x="534829" y="212884"/>
                  </a:lnTo>
                  <a:cubicBezTo>
                    <a:pt x="532924" y="210979"/>
                    <a:pt x="532924" y="207169"/>
                    <a:pt x="531019" y="201454"/>
                  </a:cubicBezTo>
                  <a:cubicBezTo>
                    <a:pt x="555784" y="197644"/>
                    <a:pt x="553879" y="190024"/>
                    <a:pt x="573881" y="182404"/>
                  </a:cubicBezTo>
                  <a:cubicBezTo>
                    <a:pt x="592931" y="207169"/>
                    <a:pt x="591026" y="193834"/>
                    <a:pt x="611029" y="188119"/>
                  </a:cubicBezTo>
                  <a:lnTo>
                    <a:pt x="648176" y="199549"/>
                  </a:lnTo>
                  <a:cubicBezTo>
                    <a:pt x="683419" y="190024"/>
                    <a:pt x="702469" y="150971"/>
                    <a:pt x="734854" y="137636"/>
                  </a:cubicBezTo>
                  <a:lnTo>
                    <a:pt x="734854" y="143351"/>
                  </a:lnTo>
                  <a:lnTo>
                    <a:pt x="740569" y="143351"/>
                  </a:lnTo>
                  <a:cubicBezTo>
                    <a:pt x="731044" y="162401"/>
                    <a:pt x="721519" y="166211"/>
                    <a:pt x="715804" y="193834"/>
                  </a:cubicBezTo>
                  <a:lnTo>
                    <a:pt x="772001" y="193834"/>
                  </a:lnTo>
                  <a:cubicBezTo>
                    <a:pt x="779621" y="180499"/>
                    <a:pt x="781526" y="182404"/>
                    <a:pt x="783431" y="163354"/>
                  </a:cubicBezTo>
                  <a:cubicBezTo>
                    <a:pt x="764381" y="157639"/>
                    <a:pt x="773906" y="167164"/>
                    <a:pt x="764381" y="151924"/>
                  </a:cubicBezTo>
                  <a:lnTo>
                    <a:pt x="783431" y="151924"/>
                  </a:lnTo>
                  <a:cubicBezTo>
                    <a:pt x="806291" y="138589"/>
                    <a:pt x="843439" y="153829"/>
                    <a:pt x="890111" y="157639"/>
                  </a:cubicBezTo>
                  <a:lnTo>
                    <a:pt x="909161" y="132874"/>
                  </a:lnTo>
                  <a:cubicBezTo>
                    <a:pt x="880586" y="111919"/>
                    <a:pt x="903446" y="98584"/>
                    <a:pt x="852964" y="96679"/>
                  </a:cubicBezTo>
                  <a:cubicBezTo>
                    <a:pt x="843439" y="90964"/>
                    <a:pt x="839629" y="96679"/>
                    <a:pt x="828199" y="90964"/>
                  </a:cubicBezTo>
                  <a:cubicBezTo>
                    <a:pt x="814864" y="81439"/>
                    <a:pt x="809149" y="77629"/>
                    <a:pt x="803434" y="60484"/>
                  </a:cubicBezTo>
                  <a:lnTo>
                    <a:pt x="826294" y="60484"/>
                  </a:lnTo>
                  <a:cubicBezTo>
                    <a:pt x="856774" y="45244"/>
                    <a:pt x="884396" y="68104"/>
                    <a:pt x="912971" y="79534"/>
                  </a:cubicBezTo>
                  <a:cubicBezTo>
                    <a:pt x="941546" y="32861"/>
                    <a:pt x="978694" y="45244"/>
                    <a:pt x="1019651" y="11906"/>
                  </a:cubicBezTo>
                  <a:lnTo>
                    <a:pt x="1019651" y="8096"/>
                  </a:lnTo>
                  <a:lnTo>
                    <a:pt x="174784" y="8096"/>
                  </a:lnTo>
                  <a:lnTo>
                    <a:pt x="174784" y="10001"/>
                  </a:lnTo>
                  <a:lnTo>
                    <a:pt x="174784" y="10001"/>
                  </a:lnTo>
                  <a:lnTo>
                    <a:pt x="174784" y="10001"/>
                  </a:lnTo>
                  <a:close/>
                  <a:moveTo>
                    <a:pt x="225266" y="215741"/>
                  </a:moveTo>
                  <a:cubicBezTo>
                    <a:pt x="198596" y="210026"/>
                    <a:pt x="174784" y="200501"/>
                    <a:pt x="163354" y="204311"/>
                  </a:cubicBezTo>
                  <a:cubicBezTo>
                    <a:pt x="150019" y="206216"/>
                    <a:pt x="136684" y="210026"/>
                    <a:pt x="126206" y="215741"/>
                  </a:cubicBezTo>
                  <a:lnTo>
                    <a:pt x="225266" y="215741"/>
                  </a:lnTo>
                  <a:lnTo>
                    <a:pt x="225266" y="215741"/>
                  </a:lnTo>
                  <a:lnTo>
                    <a:pt x="225266" y="215741"/>
                  </a:lnTo>
                  <a:lnTo>
                    <a:pt x="225266" y="215741"/>
                  </a:lnTo>
                  <a:close/>
                  <a:moveTo>
                    <a:pt x="161449" y="136684"/>
                  </a:moveTo>
                  <a:lnTo>
                    <a:pt x="142399" y="142399"/>
                  </a:lnTo>
                  <a:lnTo>
                    <a:pt x="142399" y="153829"/>
                  </a:lnTo>
                  <a:cubicBezTo>
                    <a:pt x="155734" y="161449"/>
                    <a:pt x="153829" y="163354"/>
                    <a:pt x="172879" y="165259"/>
                  </a:cubicBezTo>
                  <a:lnTo>
                    <a:pt x="178594" y="146209"/>
                  </a:lnTo>
                  <a:cubicBezTo>
                    <a:pt x="172879" y="144304"/>
                    <a:pt x="167164" y="142399"/>
                    <a:pt x="161449" y="136684"/>
                  </a:cubicBezTo>
                  <a:lnTo>
                    <a:pt x="161449" y="136684"/>
                  </a:lnTo>
                  <a:lnTo>
                    <a:pt x="161449" y="136684"/>
                  </a:lnTo>
                  <a:lnTo>
                    <a:pt x="161449" y="136684"/>
                  </a:lnTo>
                  <a:close/>
                  <a:moveTo>
                    <a:pt x="405289" y="136684"/>
                  </a:moveTo>
                  <a:lnTo>
                    <a:pt x="405289" y="148114"/>
                  </a:lnTo>
                  <a:lnTo>
                    <a:pt x="399574" y="148114"/>
                  </a:lnTo>
                  <a:lnTo>
                    <a:pt x="399574" y="142399"/>
                  </a:lnTo>
                  <a:lnTo>
                    <a:pt x="393859" y="142399"/>
                  </a:lnTo>
                  <a:cubicBezTo>
                    <a:pt x="399574" y="138589"/>
                    <a:pt x="393859" y="140494"/>
                    <a:pt x="405289" y="136684"/>
                  </a:cubicBezTo>
                  <a:lnTo>
                    <a:pt x="405289" y="136684"/>
                  </a:lnTo>
                  <a:lnTo>
                    <a:pt x="405289" y="136684"/>
                  </a:lnTo>
                  <a:lnTo>
                    <a:pt x="405289" y="136684"/>
                  </a:lnTo>
                  <a:close/>
                  <a:moveTo>
                    <a:pt x="447199" y="136684"/>
                  </a:moveTo>
                  <a:cubicBezTo>
                    <a:pt x="441484" y="142399"/>
                    <a:pt x="445294" y="138589"/>
                    <a:pt x="435769" y="142399"/>
                  </a:cubicBezTo>
                  <a:cubicBezTo>
                    <a:pt x="441484" y="138589"/>
                    <a:pt x="437674" y="140494"/>
                    <a:pt x="447199" y="136684"/>
                  </a:cubicBezTo>
                  <a:lnTo>
                    <a:pt x="447199" y="136684"/>
                  </a:lnTo>
                  <a:lnTo>
                    <a:pt x="447199" y="136684"/>
                  </a:lnTo>
                  <a:lnTo>
                    <a:pt x="447199" y="136684"/>
                  </a:lnTo>
                  <a:close/>
                  <a:moveTo>
                    <a:pt x="578644" y="130969"/>
                  </a:moveTo>
                  <a:cubicBezTo>
                    <a:pt x="574834" y="146209"/>
                    <a:pt x="580549" y="138589"/>
                    <a:pt x="567214" y="155734"/>
                  </a:cubicBezTo>
                  <a:cubicBezTo>
                    <a:pt x="553879" y="142399"/>
                    <a:pt x="569119" y="138589"/>
                    <a:pt x="578644" y="130969"/>
                  </a:cubicBezTo>
                  <a:lnTo>
                    <a:pt x="578644" y="130969"/>
                  </a:lnTo>
                  <a:lnTo>
                    <a:pt x="578644" y="130969"/>
                  </a:lnTo>
                  <a:lnTo>
                    <a:pt x="578644" y="130969"/>
                  </a:lnTo>
                  <a:close/>
                  <a:moveTo>
                    <a:pt x="548164" y="75724"/>
                  </a:moveTo>
                  <a:lnTo>
                    <a:pt x="542449" y="94774"/>
                  </a:lnTo>
                  <a:lnTo>
                    <a:pt x="536734" y="94774"/>
                  </a:lnTo>
                  <a:lnTo>
                    <a:pt x="536734" y="89059"/>
                  </a:lnTo>
                  <a:lnTo>
                    <a:pt x="531019" y="89059"/>
                  </a:lnTo>
                  <a:lnTo>
                    <a:pt x="531019" y="83344"/>
                  </a:lnTo>
                  <a:lnTo>
                    <a:pt x="534829" y="83344"/>
                  </a:lnTo>
                  <a:cubicBezTo>
                    <a:pt x="542449" y="75724"/>
                    <a:pt x="536734" y="79534"/>
                    <a:pt x="548164" y="75724"/>
                  </a:cubicBezTo>
                  <a:lnTo>
                    <a:pt x="548164" y="75724"/>
                  </a:lnTo>
                  <a:lnTo>
                    <a:pt x="548164" y="75724"/>
                  </a:lnTo>
                  <a:lnTo>
                    <a:pt x="548164" y="75724"/>
                  </a:lnTo>
                  <a:close/>
                  <a:moveTo>
                    <a:pt x="399574" y="70009"/>
                  </a:moveTo>
                  <a:cubicBezTo>
                    <a:pt x="399574" y="87154"/>
                    <a:pt x="407194" y="79534"/>
                    <a:pt x="388144" y="89059"/>
                  </a:cubicBezTo>
                  <a:lnTo>
                    <a:pt x="388144" y="75724"/>
                  </a:lnTo>
                  <a:lnTo>
                    <a:pt x="399574" y="70009"/>
                  </a:lnTo>
                  <a:lnTo>
                    <a:pt x="399574" y="70009"/>
                  </a:lnTo>
                  <a:lnTo>
                    <a:pt x="399574" y="70009"/>
                  </a:lnTo>
                  <a:lnTo>
                    <a:pt x="399574" y="7000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462A8C2C-306C-4CC0-9AA4-AAF46B2AFE40}"/>
                </a:ext>
              </a:extLst>
            </p:cNvPr>
            <p:cNvSpPr/>
            <p:nvPr/>
          </p:nvSpPr>
          <p:spPr>
            <a:xfrm>
              <a:off x="3264694" y="3568085"/>
              <a:ext cx="3219450" cy="638175"/>
            </a:xfrm>
            <a:custGeom>
              <a:avLst/>
              <a:gdLst>
                <a:gd name="connsiteX0" fmla="*/ 2764631 w 3219450"/>
                <a:gd name="connsiteY0" fmla="*/ 635794 h 638175"/>
                <a:gd name="connsiteX1" fmla="*/ 2860834 w 3219450"/>
                <a:gd name="connsiteY1" fmla="*/ 522446 h 638175"/>
                <a:gd name="connsiteX2" fmla="*/ 2911317 w 3219450"/>
                <a:gd name="connsiteY2" fmla="*/ 430054 h 638175"/>
                <a:gd name="connsiteX3" fmla="*/ 2961799 w 3219450"/>
                <a:gd name="connsiteY3" fmla="*/ 379571 h 638175"/>
                <a:gd name="connsiteX4" fmla="*/ 3104674 w 3219450"/>
                <a:gd name="connsiteY4" fmla="*/ 155734 h 638175"/>
                <a:gd name="connsiteX5" fmla="*/ 3217069 w 3219450"/>
                <a:gd name="connsiteY5" fmla="*/ 7144 h 638175"/>
                <a:gd name="connsiteX6" fmla="*/ 3198019 w 3219450"/>
                <a:gd name="connsiteY6" fmla="*/ 7144 h 638175"/>
                <a:gd name="connsiteX7" fmla="*/ 2743676 w 3219450"/>
                <a:gd name="connsiteY7" fmla="*/ 82391 h 638175"/>
                <a:gd name="connsiteX8" fmla="*/ 2514124 w 3219450"/>
                <a:gd name="connsiteY8" fmla="*/ 93821 h 638175"/>
                <a:gd name="connsiteX9" fmla="*/ 2228374 w 3219450"/>
                <a:gd name="connsiteY9" fmla="*/ 88106 h 638175"/>
                <a:gd name="connsiteX10" fmla="*/ 2110264 w 3219450"/>
                <a:gd name="connsiteY10" fmla="*/ 88106 h 638175"/>
                <a:gd name="connsiteX11" fmla="*/ 1843564 w 3219450"/>
                <a:gd name="connsiteY11" fmla="*/ 76676 h 638175"/>
                <a:gd name="connsiteX12" fmla="*/ 1552099 w 3219450"/>
                <a:gd name="connsiteY12" fmla="*/ 82391 h 638175"/>
                <a:gd name="connsiteX13" fmla="*/ 1459706 w 3219450"/>
                <a:gd name="connsiteY13" fmla="*/ 76676 h 638175"/>
                <a:gd name="connsiteX14" fmla="*/ 1173956 w 3219450"/>
                <a:gd name="connsiteY14" fmla="*/ 101441 h 638175"/>
                <a:gd name="connsiteX15" fmla="*/ 764381 w 3219450"/>
                <a:gd name="connsiteY15" fmla="*/ 199549 h 638175"/>
                <a:gd name="connsiteX16" fmla="*/ 640556 w 3219450"/>
                <a:gd name="connsiteY16" fmla="*/ 297656 h 638175"/>
                <a:gd name="connsiteX17" fmla="*/ 629126 w 3219450"/>
                <a:gd name="connsiteY17" fmla="*/ 384334 h 638175"/>
                <a:gd name="connsiteX18" fmla="*/ 474821 w 3219450"/>
                <a:gd name="connsiteY18" fmla="*/ 490061 h 638175"/>
                <a:gd name="connsiteX19" fmla="*/ 7144 w 3219450"/>
                <a:gd name="connsiteY19" fmla="*/ 634841 h 638175"/>
                <a:gd name="connsiteX20" fmla="*/ 2002631 w 3219450"/>
                <a:gd name="connsiteY20" fmla="*/ 634841 h 638175"/>
                <a:gd name="connsiteX21" fmla="*/ 2014061 w 3219450"/>
                <a:gd name="connsiteY21" fmla="*/ 608171 h 638175"/>
                <a:gd name="connsiteX22" fmla="*/ 2230279 w 3219450"/>
                <a:gd name="connsiteY22" fmla="*/ 434816 h 638175"/>
                <a:gd name="connsiteX23" fmla="*/ 2155031 w 3219450"/>
                <a:gd name="connsiteY23" fmla="*/ 485299 h 638175"/>
                <a:gd name="connsiteX24" fmla="*/ 2046446 w 3219450"/>
                <a:gd name="connsiteY24" fmla="*/ 637699 h 638175"/>
                <a:gd name="connsiteX25" fmla="*/ 2175986 w 3219450"/>
                <a:gd name="connsiteY25" fmla="*/ 637699 h 638175"/>
                <a:gd name="connsiteX26" fmla="*/ 2234089 w 3219450"/>
                <a:gd name="connsiteY26" fmla="*/ 591026 h 638175"/>
                <a:gd name="connsiteX27" fmla="*/ 2209324 w 3219450"/>
                <a:gd name="connsiteY27" fmla="*/ 529114 h 638175"/>
                <a:gd name="connsiteX28" fmla="*/ 2246471 w 3219450"/>
                <a:gd name="connsiteY28" fmla="*/ 517684 h 638175"/>
                <a:gd name="connsiteX29" fmla="*/ 2296954 w 3219450"/>
                <a:gd name="connsiteY29" fmla="*/ 542449 h 638175"/>
                <a:gd name="connsiteX30" fmla="*/ 2353151 w 3219450"/>
                <a:gd name="connsiteY30" fmla="*/ 623411 h 638175"/>
                <a:gd name="connsiteX31" fmla="*/ 2347436 w 3219450"/>
                <a:gd name="connsiteY31" fmla="*/ 634841 h 638175"/>
                <a:gd name="connsiteX32" fmla="*/ 2345531 w 3219450"/>
                <a:gd name="connsiteY32" fmla="*/ 636746 h 638175"/>
                <a:gd name="connsiteX33" fmla="*/ 2764631 w 3219450"/>
                <a:gd name="connsiteY33" fmla="*/ 635794 h 638175"/>
                <a:gd name="connsiteX34" fmla="*/ 2764631 w 3219450"/>
                <a:gd name="connsiteY34" fmla="*/ 635794 h 638175"/>
                <a:gd name="connsiteX35" fmla="*/ 2764631 w 3219450"/>
                <a:gd name="connsiteY35" fmla="*/ 635794 h 638175"/>
                <a:gd name="connsiteX36" fmla="*/ 2764631 w 3219450"/>
                <a:gd name="connsiteY36" fmla="*/ 63579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19450" h="638175">
                  <a:moveTo>
                    <a:pt x="2764631" y="635794"/>
                  </a:moveTo>
                  <a:cubicBezTo>
                    <a:pt x="2795111" y="595789"/>
                    <a:pt x="2828449" y="556736"/>
                    <a:pt x="2860834" y="522446"/>
                  </a:cubicBezTo>
                  <a:cubicBezTo>
                    <a:pt x="2883694" y="497681"/>
                    <a:pt x="2889409" y="458629"/>
                    <a:pt x="2911317" y="430054"/>
                  </a:cubicBezTo>
                  <a:cubicBezTo>
                    <a:pt x="2922746" y="412909"/>
                    <a:pt x="2948464" y="397669"/>
                    <a:pt x="2961799" y="379571"/>
                  </a:cubicBezTo>
                  <a:cubicBezTo>
                    <a:pt x="3014186" y="304324"/>
                    <a:pt x="3052286" y="230981"/>
                    <a:pt x="3104674" y="155734"/>
                  </a:cubicBezTo>
                  <a:cubicBezTo>
                    <a:pt x="3137059" y="107156"/>
                    <a:pt x="3195161" y="67151"/>
                    <a:pt x="3217069" y="7144"/>
                  </a:cubicBezTo>
                  <a:lnTo>
                    <a:pt x="3198019" y="7144"/>
                  </a:lnTo>
                  <a:cubicBezTo>
                    <a:pt x="3147536" y="70961"/>
                    <a:pt x="2869406" y="107156"/>
                    <a:pt x="2743676" y="82391"/>
                  </a:cubicBezTo>
                  <a:cubicBezTo>
                    <a:pt x="2676049" y="69056"/>
                    <a:pt x="2579846" y="101441"/>
                    <a:pt x="2514124" y="93821"/>
                  </a:cubicBezTo>
                  <a:cubicBezTo>
                    <a:pt x="2431256" y="86201"/>
                    <a:pt x="2322671" y="88106"/>
                    <a:pt x="2228374" y="88106"/>
                  </a:cubicBezTo>
                  <a:lnTo>
                    <a:pt x="2110264" y="88106"/>
                  </a:lnTo>
                  <a:cubicBezTo>
                    <a:pt x="2065496" y="78581"/>
                    <a:pt x="1888331" y="70961"/>
                    <a:pt x="1843564" y="76676"/>
                  </a:cubicBezTo>
                  <a:cubicBezTo>
                    <a:pt x="1758792" y="88106"/>
                    <a:pt x="1655921" y="86201"/>
                    <a:pt x="1552099" y="82391"/>
                  </a:cubicBezTo>
                  <a:lnTo>
                    <a:pt x="1459706" y="76676"/>
                  </a:lnTo>
                  <a:cubicBezTo>
                    <a:pt x="1369219" y="95726"/>
                    <a:pt x="1268254" y="78581"/>
                    <a:pt x="1173956" y="101441"/>
                  </a:cubicBezTo>
                  <a:cubicBezTo>
                    <a:pt x="1042511" y="131921"/>
                    <a:pt x="890111" y="155734"/>
                    <a:pt x="764381" y="199549"/>
                  </a:cubicBezTo>
                  <a:cubicBezTo>
                    <a:pt x="725329" y="212884"/>
                    <a:pt x="655796" y="261461"/>
                    <a:pt x="640556" y="297656"/>
                  </a:cubicBezTo>
                  <a:lnTo>
                    <a:pt x="629126" y="384334"/>
                  </a:lnTo>
                  <a:cubicBezTo>
                    <a:pt x="606266" y="426244"/>
                    <a:pt x="518636" y="471011"/>
                    <a:pt x="474821" y="490061"/>
                  </a:cubicBezTo>
                  <a:cubicBezTo>
                    <a:pt x="326231" y="553879"/>
                    <a:pt x="167164" y="593884"/>
                    <a:pt x="7144" y="634841"/>
                  </a:cubicBezTo>
                  <a:lnTo>
                    <a:pt x="2002631" y="634841"/>
                  </a:lnTo>
                  <a:cubicBezTo>
                    <a:pt x="2006442" y="623411"/>
                    <a:pt x="2010251" y="613886"/>
                    <a:pt x="2014061" y="608171"/>
                  </a:cubicBezTo>
                  <a:cubicBezTo>
                    <a:pt x="2056924" y="525304"/>
                    <a:pt x="2128361" y="453866"/>
                    <a:pt x="2230279" y="434816"/>
                  </a:cubicBezTo>
                  <a:cubicBezTo>
                    <a:pt x="2216944" y="467201"/>
                    <a:pt x="2183606" y="465296"/>
                    <a:pt x="2155031" y="485299"/>
                  </a:cubicBezTo>
                  <a:cubicBezTo>
                    <a:pt x="2112169" y="513874"/>
                    <a:pt x="2058829" y="570071"/>
                    <a:pt x="2046446" y="637699"/>
                  </a:cubicBezTo>
                  <a:lnTo>
                    <a:pt x="2175986" y="637699"/>
                  </a:lnTo>
                  <a:cubicBezTo>
                    <a:pt x="2195036" y="620554"/>
                    <a:pt x="2215039" y="603409"/>
                    <a:pt x="2234089" y="591026"/>
                  </a:cubicBezTo>
                  <a:cubicBezTo>
                    <a:pt x="2222659" y="568166"/>
                    <a:pt x="2213134" y="562451"/>
                    <a:pt x="2209324" y="529114"/>
                  </a:cubicBezTo>
                  <a:cubicBezTo>
                    <a:pt x="2222659" y="521494"/>
                    <a:pt x="2222659" y="519589"/>
                    <a:pt x="2246471" y="517684"/>
                  </a:cubicBezTo>
                  <a:cubicBezTo>
                    <a:pt x="2259806" y="532924"/>
                    <a:pt x="2278856" y="531019"/>
                    <a:pt x="2296954" y="542449"/>
                  </a:cubicBezTo>
                  <a:cubicBezTo>
                    <a:pt x="2319814" y="565309"/>
                    <a:pt x="2329339" y="600551"/>
                    <a:pt x="2353151" y="623411"/>
                  </a:cubicBezTo>
                  <a:cubicBezTo>
                    <a:pt x="2349342" y="634841"/>
                    <a:pt x="2351246" y="629126"/>
                    <a:pt x="2347436" y="634841"/>
                  </a:cubicBezTo>
                  <a:cubicBezTo>
                    <a:pt x="2347436" y="636746"/>
                    <a:pt x="2345531" y="636746"/>
                    <a:pt x="2345531" y="636746"/>
                  </a:cubicBezTo>
                  <a:lnTo>
                    <a:pt x="2764631" y="635794"/>
                  </a:lnTo>
                  <a:lnTo>
                    <a:pt x="2764631" y="635794"/>
                  </a:lnTo>
                  <a:lnTo>
                    <a:pt x="2764631" y="635794"/>
                  </a:lnTo>
                  <a:lnTo>
                    <a:pt x="2764631" y="63579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11579976-2249-42F8-B8B4-11BD6AFBC838}"/>
                </a:ext>
              </a:extLst>
            </p:cNvPr>
            <p:cNvSpPr/>
            <p:nvPr/>
          </p:nvSpPr>
          <p:spPr>
            <a:xfrm>
              <a:off x="5499259" y="4113332"/>
              <a:ext cx="28575" cy="19050"/>
            </a:xfrm>
            <a:custGeom>
              <a:avLst/>
              <a:gdLst>
                <a:gd name="connsiteX0" fmla="*/ 30004 w 28575"/>
                <a:gd name="connsiteY0" fmla="*/ 16669 h 19050"/>
                <a:gd name="connsiteX1" fmla="*/ 14764 w 28575"/>
                <a:gd name="connsiteY1" fmla="*/ 7144 h 19050"/>
                <a:gd name="connsiteX2" fmla="*/ 7144 w 28575"/>
                <a:gd name="connsiteY2" fmla="*/ 16669 h 19050"/>
                <a:gd name="connsiteX3" fmla="*/ 30004 w 28575"/>
                <a:gd name="connsiteY3" fmla="*/ 16669 h 19050"/>
                <a:gd name="connsiteX4" fmla="*/ 30004 w 28575"/>
                <a:gd name="connsiteY4" fmla="*/ 16669 h 19050"/>
                <a:gd name="connsiteX5" fmla="*/ 30004 w 28575"/>
                <a:gd name="connsiteY5" fmla="*/ 16669 h 19050"/>
                <a:gd name="connsiteX6" fmla="*/ 30004 w 28575"/>
                <a:gd name="connsiteY6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0004" y="16669"/>
                  </a:moveTo>
                  <a:cubicBezTo>
                    <a:pt x="26194" y="12859"/>
                    <a:pt x="20479" y="10954"/>
                    <a:pt x="14764" y="7144"/>
                  </a:cubicBezTo>
                  <a:cubicBezTo>
                    <a:pt x="12859" y="9049"/>
                    <a:pt x="9049" y="12859"/>
                    <a:pt x="7144" y="16669"/>
                  </a:cubicBezTo>
                  <a:lnTo>
                    <a:pt x="30004" y="16669"/>
                  </a:lnTo>
                  <a:lnTo>
                    <a:pt x="30004" y="16669"/>
                  </a:lnTo>
                  <a:lnTo>
                    <a:pt x="30004" y="16669"/>
                  </a:lnTo>
                  <a:lnTo>
                    <a:pt x="30004" y="1666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2C470393-0E01-4166-AAB0-21783B16757D}"/>
                </a:ext>
              </a:extLst>
            </p:cNvPr>
            <p:cNvSpPr/>
            <p:nvPr/>
          </p:nvSpPr>
          <p:spPr>
            <a:xfrm>
              <a:off x="476" y="3763749"/>
              <a:ext cx="1019175" cy="428625"/>
            </a:xfrm>
            <a:custGeom>
              <a:avLst/>
              <a:gdLst>
                <a:gd name="connsiteX0" fmla="*/ 1012031 w 1019175"/>
                <a:gd name="connsiteY0" fmla="*/ 421481 h 428625"/>
                <a:gd name="connsiteX1" fmla="*/ 1012031 w 1019175"/>
                <a:gd name="connsiteY1" fmla="*/ 417671 h 428625"/>
                <a:gd name="connsiteX2" fmla="*/ 1006316 w 1019175"/>
                <a:gd name="connsiteY2" fmla="*/ 417671 h 428625"/>
                <a:gd name="connsiteX3" fmla="*/ 751046 w 1019175"/>
                <a:gd name="connsiteY3" fmla="*/ 398621 h 428625"/>
                <a:gd name="connsiteX4" fmla="*/ 751046 w 1019175"/>
                <a:gd name="connsiteY4" fmla="*/ 379571 h 428625"/>
                <a:gd name="connsiteX5" fmla="*/ 731996 w 1019175"/>
                <a:gd name="connsiteY5" fmla="*/ 379571 h 428625"/>
                <a:gd name="connsiteX6" fmla="*/ 608171 w 1019175"/>
                <a:gd name="connsiteY6" fmla="*/ 273844 h 428625"/>
                <a:gd name="connsiteX7" fmla="*/ 546259 w 1019175"/>
                <a:gd name="connsiteY7" fmla="*/ 360521 h 428625"/>
                <a:gd name="connsiteX8" fmla="*/ 384334 w 1019175"/>
                <a:gd name="connsiteY8" fmla="*/ 402431 h 428625"/>
                <a:gd name="connsiteX9" fmla="*/ 372904 w 1019175"/>
                <a:gd name="connsiteY9" fmla="*/ 366236 h 428625"/>
                <a:gd name="connsiteX10" fmla="*/ 353854 w 1019175"/>
                <a:gd name="connsiteY10" fmla="*/ 371951 h 428625"/>
                <a:gd name="connsiteX11" fmla="*/ 353854 w 1019175"/>
                <a:gd name="connsiteY11" fmla="*/ 360521 h 428625"/>
                <a:gd name="connsiteX12" fmla="*/ 348139 w 1019175"/>
                <a:gd name="connsiteY12" fmla="*/ 354806 h 428625"/>
                <a:gd name="connsiteX13" fmla="*/ 297656 w 1019175"/>
                <a:gd name="connsiteY13" fmla="*/ 360521 h 428625"/>
                <a:gd name="connsiteX14" fmla="*/ 267176 w 1019175"/>
                <a:gd name="connsiteY14" fmla="*/ 385286 h 428625"/>
                <a:gd name="connsiteX15" fmla="*/ 199549 w 1019175"/>
                <a:gd name="connsiteY15" fmla="*/ 360521 h 428625"/>
                <a:gd name="connsiteX16" fmla="*/ 210979 w 1019175"/>
                <a:gd name="connsiteY16" fmla="*/ 360521 h 428625"/>
                <a:gd name="connsiteX17" fmla="*/ 267176 w 1019175"/>
                <a:gd name="connsiteY17" fmla="*/ 354806 h 428625"/>
                <a:gd name="connsiteX18" fmla="*/ 272891 w 1019175"/>
                <a:gd name="connsiteY18" fmla="*/ 343376 h 428625"/>
                <a:gd name="connsiteX19" fmla="*/ 261461 w 1019175"/>
                <a:gd name="connsiteY19" fmla="*/ 312896 h 428625"/>
                <a:gd name="connsiteX20" fmla="*/ 323374 w 1019175"/>
                <a:gd name="connsiteY20" fmla="*/ 318611 h 428625"/>
                <a:gd name="connsiteX21" fmla="*/ 329089 w 1019175"/>
                <a:gd name="connsiteY21" fmla="*/ 299561 h 428625"/>
                <a:gd name="connsiteX22" fmla="*/ 323374 w 1019175"/>
                <a:gd name="connsiteY22" fmla="*/ 299561 h 428625"/>
                <a:gd name="connsiteX23" fmla="*/ 323374 w 1019175"/>
                <a:gd name="connsiteY23" fmla="*/ 295751 h 428625"/>
                <a:gd name="connsiteX24" fmla="*/ 304324 w 1019175"/>
                <a:gd name="connsiteY24" fmla="*/ 295751 h 428625"/>
                <a:gd name="connsiteX25" fmla="*/ 304324 w 1019175"/>
                <a:gd name="connsiteY25" fmla="*/ 276701 h 428625"/>
                <a:gd name="connsiteX26" fmla="*/ 329089 w 1019175"/>
                <a:gd name="connsiteY26" fmla="*/ 265271 h 428625"/>
                <a:gd name="connsiteX27" fmla="*/ 366236 w 1019175"/>
                <a:gd name="connsiteY27" fmla="*/ 284321 h 428625"/>
                <a:gd name="connsiteX28" fmla="*/ 347186 w 1019175"/>
                <a:gd name="connsiteY28" fmla="*/ 248126 h 428625"/>
                <a:gd name="connsiteX29" fmla="*/ 354806 w 1019175"/>
                <a:gd name="connsiteY29" fmla="*/ 248126 h 428625"/>
                <a:gd name="connsiteX30" fmla="*/ 354806 w 1019175"/>
                <a:gd name="connsiteY30" fmla="*/ 240506 h 428625"/>
                <a:gd name="connsiteX31" fmla="*/ 405289 w 1019175"/>
                <a:gd name="connsiteY31" fmla="*/ 240506 h 428625"/>
                <a:gd name="connsiteX32" fmla="*/ 424339 w 1019175"/>
                <a:gd name="connsiteY32" fmla="*/ 259556 h 428625"/>
                <a:gd name="connsiteX33" fmla="*/ 449104 w 1019175"/>
                <a:gd name="connsiteY33" fmla="*/ 217646 h 428625"/>
                <a:gd name="connsiteX34" fmla="*/ 424339 w 1019175"/>
                <a:gd name="connsiteY34" fmla="*/ 198596 h 428625"/>
                <a:gd name="connsiteX35" fmla="*/ 393859 w 1019175"/>
                <a:gd name="connsiteY35" fmla="*/ 217646 h 428625"/>
                <a:gd name="connsiteX36" fmla="*/ 393859 w 1019175"/>
                <a:gd name="connsiteY36" fmla="*/ 211931 h 428625"/>
                <a:gd name="connsiteX37" fmla="*/ 388144 w 1019175"/>
                <a:gd name="connsiteY37" fmla="*/ 211931 h 428625"/>
                <a:gd name="connsiteX38" fmla="*/ 233839 w 1019175"/>
                <a:gd name="connsiteY38" fmla="*/ 74771 h 428625"/>
                <a:gd name="connsiteX39" fmla="*/ 228124 w 1019175"/>
                <a:gd name="connsiteY39" fmla="*/ 12859 h 428625"/>
                <a:gd name="connsiteX40" fmla="*/ 209074 w 1019175"/>
                <a:gd name="connsiteY40" fmla="*/ 7144 h 428625"/>
                <a:gd name="connsiteX41" fmla="*/ 209074 w 1019175"/>
                <a:gd name="connsiteY41" fmla="*/ 12859 h 428625"/>
                <a:gd name="connsiteX42" fmla="*/ 203359 w 1019175"/>
                <a:gd name="connsiteY42" fmla="*/ 12859 h 428625"/>
                <a:gd name="connsiteX43" fmla="*/ 222409 w 1019175"/>
                <a:gd name="connsiteY43" fmla="*/ 63341 h 428625"/>
                <a:gd name="connsiteX44" fmla="*/ 11906 w 1019175"/>
                <a:gd name="connsiteY44" fmla="*/ 174784 h 428625"/>
                <a:gd name="connsiteX45" fmla="*/ 11906 w 1019175"/>
                <a:gd name="connsiteY45" fmla="*/ 255746 h 428625"/>
                <a:gd name="connsiteX46" fmla="*/ 49054 w 1019175"/>
                <a:gd name="connsiteY46" fmla="*/ 286226 h 428625"/>
                <a:gd name="connsiteX47" fmla="*/ 18574 w 1019175"/>
                <a:gd name="connsiteY47" fmla="*/ 322421 h 428625"/>
                <a:gd name="connsiteX48" fmla="*/ 43339 w 1019175"/>
                <a:gd name="connsiteY48" fmla="*/ 390049 h 428625"/>
                <a:gd name="connsiteX49" fmla="*/ 12859 w 1019175"/>
                <a:gd name="connsiteY49" fmla="*/ 409099 h 428625"/>
                <a:gd name="connsiteX50" fmla="*/ 7144 w 1019175"/>
                <a:gd name="connsiteY50" fmla="*/ 424339 h 428625"/>
                <a:gd name="connsiteX51" fmla="*/ 50006 w 1019175"/>
                <a:gd name="connsiteY51" fmla="*/ 424339 h 428625"/>
                <a:gd name="connsiteX52" fmla="*/ 44291 w 1019175"/>
                <a:gd name="connsiteY52" fmla="*/ 409099 h 428625"/>
                <a:gd name="connsiteX53" fmla="*/ 48101 w 1019175"/>
                <a:gd name="connsiteY53" fmla="*/ 409099 h 428625"/>
                <a:gd name="connsiteX54" fmla="*/ 48101 w 1019175"/>
                <a:gd name="connsiteY54" fmla="*/ 403384 h 428625"/>
                <a:gd name="connsiteX55" fmla="*/ 72866 w 1019175"/>
                <a:gd name="connsiteY55" fmla="*/ 403384 h 428625"/>
                <a:gd name="connsiteX56" fmla="*/ 67151 w 1019175"/>
                <a:gd name="connsiteY56" fmla="*/ 422434 h 428625"/>
                <a:gd name="connsiteX57" fmla="*/ 61436 w 1019175"/>
                <a:gd name="connsiteY57" fmla="*/ 426244 h 428625"/>
                <a:gd name="connsiteX58" fmla="*/ 166211 w 1019175"/>
                <a:gd name="connsiteY58" fmla="*/ 426244 h 428625"/>
                <a:gd name="connsiteX59" fmla="*/ 166211 w 1019175"/>
                <a:gd name="connsiteY59" fmla="*/ 411956 h 428625"/>
                <a:gd name="connsiteX60" fmla="*/ 177641 w 1019175"/>
                <a:gd name="connsiteY60" fmla="*/ 411956 h 428625"/>
                <a:gd name="connsiteX61" fmla="*/ 171926 w 1019175"/>
                <a:gd name="connsiteY61" fmla="*/ 427196 h 428625"/>
                <a:gd name="connsiteX62" fmla="*/ 1012031 w 1019175"/>
                <a:gd name="connsiteY62" fmla="*/ 421481 h 428625"/>
                <a:gd name="connsiteX63" fmla="*/ 1012031 w 1019175"/>
                <a:gd name="connsiteY63" fmla="*/ 421481 h 428625"/>
                <a:gd name="connsiteX64" fmla="*/ 1012031 w 1019175"/>
                <a:gd name="connsiteY64" fmla="*/ 421481 h 428625"/>
                <a:gd name="connsiteX65" fmla="*/ 1012031 w 1019175"/>
                <a:gd name="connsiteY65" fmla="*/ 4214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19175" h="428625">
                  <a:moveTo>
                    <a:pt x="1012031" y="421481"/>
                  </a:moveTo>
                  <a:lnTo>
                    <a:pt x="1012031" y="417671"/>
                  </a:lnTo>
                  <a:lnTo>
                    <a:pt x="1006316" y="417671"/>
                  </a:lnTo>
                  <a:cubicBezTo>
                    <a:pt x="994886" y="411956"/>
                    <a:pt x="772954" y="396716"/>
                    <a:pt x="751046" y="398621"/>
                  </a:cubicBezTo>
                  <a:lnTo>
                    <a:pt x="751046" y="379571"/>
                  </a:lnTo>
                  <a:lnTo>
                    <a:pt x="731996" y="379571"/>
                  </a:lnTo>
                  <a:cubicBezTo>
                    <a:pt x="712946" y="349091"/>
                    <a:pt x="645319" y="287179"/>
                    <a:pt x="608171" y="273844"/>
                  </a:cubicBezTo>
                  <a:cubicBezTo>
                    <a:pt x="608171" y="315754"/>
                    <a:pt x="581501" y="354806"/>
                    <a:pt x="546259" y="360521"/>
                  </a:cubicBezTo>
                  <a:cubicBezTo>
                    <a:pt x="495776" y="310039"/>
                    <a:pt x="437674" y="394811"/>
                    <a:pt x="384334" y="402431"/>
                  </a:cubicBezTo>
                  <a:lnTo>
                    <a:pt x="372904" y="366236"/>
                  </a:lnTo>
                  <a:lnTo>
                    <a:pt x="353854" y="371951"/>
                  </a:lnTo>
                  <a:lnTo>
                    <a:pt x="353854" y="360521"/>
                  </a:lnTo>
                  <a:lnTo>
                    <a:pt x="348139" y="354806"/>
                  </a:lnTo>
                  <a:cubicBezTo>
                    <a:pt x="340519" y="352901"/>
                    <a:pt x="315754" y="360521"/>
                    <a:pt x="297656" y="360521"/>
                  </a:cubicBezTo>
                  <a:cubicBezTo>
                    <a:pt x="288131" y="373856"/>
                    <a:pt x="284321" y="379571"/>
                    <a:pt x="267176" y="385286"/>
                  </a:cubicBezTo>
                  <a:cubicBezTo>
                    <a:pt x="250031" y="358616"/>
                    <a:pt x="210979" y="377666"/>
                    <a:pt x="199549" y="360521"/>
                  </a:cubicBezTo>
                  <a:lnTo>
                    <a:pt x="210979" y="360521"/>
                  </a:lnTo>
                  <a:cubicBezTo>
                    <a:pt x="222409" y="352901"/>
                    <a:pt x="246221" y="354806"/>
                    <a:pt x="267176" y="354806"/>
                  </a:cubicBezTo>
                  <a:cubicBezTo>
                    <a:pt x="270986" y="343376"/>
                    <a:pt x="269081" y="349091"/>
                    <a:pt x="272891" y="343376"/>
                  </a:cubicBezTo>
                  <a:cubicBezTo>
                    <a:pt x="265271" y="330041"/>
                    <a:pt x="263366" y="331946"/>
                    <a:pt x="261461" y="312896"/>
                  </a:cubicBezTo>
                  <a:lnTo>
                    <a:pt x="323374" y="318611"/>
                  </a:lnTo>
                  <a:lnTo>
                    <a:pt x="329089" y="299561"/>
                  </a:lnTo>
                  <a:lnTo>
                    <a:pt x="323374" y="299561"/>
                  </a:lnTo>
                  <a:lnTo>
                    <a:pt x="323374" y="295751"/>
                  </a:lnTo>
                  <a:lnTo>
                    <a:pt x="304324" y="295751"/>
                  </a:lnTo>
                  <a:lnTo>
                    <a:pt x="304324" y="276701"/>
                  </a:lnTo>
                  <a:cubicBezTo>
                    <a:pt x="319564" y="270986"/>
                    <a:pt x="313849" y="270986"/>
                    <a:pt x="329089" y="265271"/>
                  </a:cubicBezTo>
                  <a:cubicBezTo>
                    <a:pt x="338614" y="282416"/>
                    <a:pt x="340519" y="282416"/>
                    <a:pt x="366236" y="284321"/>
                  </a:cubicBezTo>
                  <a:cubicBezTo>
                    <a:pt x="360521" y="261461"/>
                    <a:pt x="354806" y="267176"/>
                    <a:pt x="347186" y="248126"/>
                  </a:cubicBezTo>
                  <a:lnTo>
                    <a:pt x="354806" y="248126"/>
                  </a:lnTo>
                  <a:lnTo>
                    <a:pt x="354806" y="240506"/>
                  </a:lnTo>
                  <a:cubicBezTo>
                    <a:pt x="368141" y="242411"/>
                    <a:pt x="393859" y="234791"/>
                    <a:pt x="405289" y="240506"/>
                  </a:cubicBezTo>
                  <a:cubicBezTo>
                    <a:pt x="412909" y="244316"/>
                    <a:pt x="409099" y="253841"/>
                    <a:pt x="424339" y="259556"/>
                  </a:cubicBezTo>
                  <a:cubicBezTo>
                    <a:pt x="433864" y="244316"/>
                    <a:pt x="443389" y="236696"/>
                    <a:pt x="449104" y="217646"/>
                  </a:cubicBezTo>
                  <a:cubicBezTo>
                    <a:pt x="437674" y="211931"/>
                    <a:pt x="433864" y="206216"/>
                    <a:pt x="424339" y="198596"/>
                  </a:cubicBezTo>
                  <a:cubicBezTo>
                    <a:pt x="414814" y="211931"/>
                    <a:pt x="414814" y="213836"/>
                    <a:pt x="393859" y="217646"/>
                  </a:cubicBezTo>
                  <a:lnTo>
                    <a:pt x="393859" y="211931"/>
                  </a:lnTo>
                  <a:lnTo>
                    <a:pt x="388144" y="211931"/>
                  </a:lnTo>
                  <a:cubicBezTo>
                    <a:pt x="395764" y="151924"/>
                    <a:pt x="288131" y="96679"/>
                    <a:pt x="233839" y="74771"/>
                  </a:cubicBezTo>
                  <a:cubicBezTo>
                    <a:pt x="233839" y="53816"/>
                    <a:pt x="235744" y="24289"/>
                    <a:pt x="228124" y="12859"/>
                  </a:cubicBezTo>
                  <a:cubicBezTo>
                    <a:pt x="222409" y="9049"/>
                    <a:pt x="222409" y="9049"/>
                    <a:pt x="209074" y="7144"/>
                  </a:cubicBezTo>
                  <a:lnTo>
                    <a:pt x="209074" y="12859"/>
                  </a:lnTo>
                  <a:lnTo>
                    <a:pt x="203359" y="12859"/>
                  </a:lnTo>
                  <a:cubicBezTo>
                    <a:pt x="210979" y="35719"/>
                    <a:pt x="218599" y="31909"/>
                    <a:pt x="222409" y="63341"/>
                  </a:cubicBezTo>
                  <a:cubicBezTo>
                    <a:pt x="141446" y="95726"/>
                    <a:pt x="70009" y="121444"/>
                    <a:pt x="11906" y="174784"/>
                  </a:cubicBezTo>
                  <a:lnTo>
                    <a:pt x="11906" y="255746"/>
                  </a:lnTo>
                  <a:cubicBezTo>
                    <a:pt x="34766" y="263366"/>
                    <a:pt x="42386" y="259556"/>
                    <a:pt x="49054" y="286226"/>
                  </a:cubicBezTo>
                  <a:cubicBezTo>
                    <a:pt x="24289" y="291941"/>
                    <a:pt x="20479" y="293846"/>
                    <a:pt x="18574" y="322421"/>
                  </a:cubicBezTo>
                  <a:cubicBezTo>
                    <a:pt x="3334" y="349091"/>
                    <a:pt x="33814" y="364331"/>
                    <a:pt x="43339" y="390049"/>
                  </a:cubicBezTo>
                  <a:cubicBezTo>
                    <a:pt x="18574" y="391954"/>
                    <a:pt x="20479" y="388144"/>
                    <a:pt x="12859" y="409099"/>
                  </a:cubicBezTo>
                  <a:cubicBezTo>
                    <a:pt x="9049" y="414814"/>
                    <a:pt x="7144" y="420529"/>
                    <a:pt x="7144" y="424339"/>
                  </a:cubicBezTo>
                  <a:lnTo>
                    <a:pt x="50006" y="424339"/>
                  </a:lnTo>
                  <a:lnTo>
                    <a:pt x="44291" y="409099"/>
                  </a:lnTo>
                  <a:lnTo>
                    <a:pt x="48101" y="409099"/>
                  </a:lnTo>
                  <a:lnTo>
                    <a:pt x="48101" y="403384"/>
                  </a:lnTo>
                  <a:lnTo>
                    <a:pt x="72866" y="403384"/>
                  </a:lnTo>
                  <a:cubicBezTo>
                    <a:pt x="70961" y="416719"/>
                    <a:pt x="70961" y="414814"/>
                    <a:pt x="67151" y="422434"/>
                  </a:cubicBezTo>
                  <a:cubicBezTo>
                    <a:pt x="65246" y="424339"/>
                    <a:pt x="63341" y="424339"/>
                    <a:pt x="61436" y="426244"/>
                  </a:cubicBezTo>
                  <a:lnTo>
                    <a:pt x="166211" y="426244"/>
                  </a:lnTo>
                  <a:lnTo>
                    <a:pt x="166211" y="411956"/>
                  </a:lnTo>
                  <a:lnTo>
                    <a:pt x="177641" y="411956"/>
                  </a:lnTo>
                  <a:cubicBezTo>
                    <a:pt x="173831" y="429101"/>
                    <a:pt x="177641" y="423386"/>
                    <a:pt x="171926" y="427196"/>
                  </a:cubicBezTo>
                  <a:lnTo>
                    <a:pt x="1012031" y="421481"/>
                  </a:lnTo>
                  <a:lnTo>
                    <a:pt x="1012031" y="421481"/>
                  </a:lnTo>
                  <a:lnTo>
                    <a:pt x="1012031" y="421481"/>
                  </a:lnTo>
                  <a:lnTo>
                    <a:pt x="1012031" y="421481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91C8847F-7C61-4CC9-8011-003877FA1F5E}"/>
                </a:ext>
              </a:extLst>
            </p:cNvPr>
            <p:cNvSpPr/>
            <p:nvPr/>
          </p:nvSpPr>
          <p:spPr>
            <a:xfrm>
              <a:off x="105251" y="4115237"/>
              <a:ext cx="19050" cy="19050"/>
            </a:xfrm>
            <a:custGeom>
              <a:avLst/>
              <a:gdLst>
                <a:gd name="connsiteX0" fmla="*/ 18574 w 19050"/>
                <a:gd name="connsiteY0" fmla="*/ 7144 h 19050"/>
                <a:gd name="connsiteX1" fmla="*/ 7144 w 19050"/>
                <a:gd name="connsiteY1" fmla="*/ 12859 h 19050"/>
                <a:gd name="connsiteX2" fmla="*/ 18574 w 19050"/>
                <a:gd name="connsiteY2" fmla="*/ 7144 h 19050"/>
                <a:gd name="connsiteX3" fmla="*/ 18574 w 19050"/>
                <a:gd name="connsiteY3" fmla="*/ 7144 h 19050"/>
                <a:gd name="connsiteX4" fmla="*/ 18574 w 19050"/>
                <a:gd name="connsiteY4" fmla="*/ 7144 h 19050"/>
                <a:gd name="connsiteX5" fmla="*/ 18574 w 19050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19050">
                  <a:moveTo>
                    <a:pt x="18574" y="7144"/>
                  </a:moveTo>
                  <a:cubicBezTo>
                    <a:pt x="12859" y="12859"/>
                    <a:pt x="16669" y="9049"/>
                    <a:pt x="7144" y="12859"/>
                  </a:cubicBezTo>
                  <a:cubicBezTo>
                    <a:pt x="12859" y="7144"/>
                    <a:pt x="9049" y="10954"/>
                    <a:pt x="1857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5A7C93B7-FC4F-49FA-B59D-3E7B963F3318}"/>
                </a:ext>
              </a:extLst>
            </p:cNvPr>
            <p:cNvSpPr/>
            <p:nvPr/>
          </p:nvSpPr>
          <p:spPr>
            <a:xfrm>
              <a:off x="161449" y="4064755"/>
              <a:ext cx="19050" cy="28575"/>
            </a:xfrm>
            <a:custGeom>
              <a:avLst/>
              <a:gdLst>
                <a:gd name="connsiteX0" fmla="*/ 12859 w 19050"/>
                <a:gd name="connsiteY0" fmla="*/ 7144 h 28575"/>
                <a:gd name="connsiteX1" fmla="*/ 18574 w 19050"/>
                <a:gd name="connsiteY1" fmla="*/ 26194 h 28575"/>
                <a:gd name="connsiteX2" fmla="*/ 7144 w 19050"/>
                <a:gd name="connsiteY2" fmla="*/ 26194 h 28575"/>
                <a:gd name="connsiteX3" fmla="*/ 12859 w 19050"/>
                <a:gd name="connsiteY3" fmla="*/ 7144 h 28575"/>
                <a:gd name="connsiteX4" fmla="*/ 12859 w 19050"/>
                <a:gd name="connsiteY4" fmla="*/ 7144 h 28575"/>
                <a:gd name="connsiteX5" fmla="*/ 12859 w 19050"/>
                <a:gd name="connsiteY5" fmla="*/ 7144 h 28575"/>
                <a:gd name="connsiteX6" fmla="*/ 12859 w 19050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28575">
                  <a:moveTo>
                    <a:pt x="12859" y="7144"/>
                  </a:moveTo>
                  <a:lnTo>
                    <a:pt x="18574" y="26194"/>
                  </a:lnTo>
                  <a:lnTo>
                    <a:pt x="7144" y="26194"/>
                  </a:lnTo>
                  <a:cubicBezTo>
                    <a:pt x="8096" y="12859"/>
                    <a:pt x="8096" y="12859"/>
                    <a:pt x="12859" y="7144"/>
                  </a:cubicBezTo>
                  <a:lnTo>
                    <a:pt x="12859" y="7144"/>
                  </a:lnTo>
                  <a:lnTo>
                    <a:pt x="12859" y="7144"/>
                  </a:lnTo>
                  <a:lnTo>
                    <a:pt x="1285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D28F3ECD-D86B-4C8C-B95F-C84B1D65F34D}"/>
                </a:ext>
              </a:extLst>
            </p:cNvPr>
            <p:cNvSpPr/>
            <p:nvPr/>
          </p:nvSpPr>
          <p:spPr>
            <a:xfrm>
              <a:off x="200501" y="4002842"/>
              <a:ext cx="57150" cy="47625"/>
            </a:xfrm>
            <a:custGeom>
              <a:avLst/>
              <a:gdLst>
                <a:gd name="connsiteX0" fmla="*/ 54769 w 57150"/>
                <a:gd name="connsiteY0" fmla="*/ 7144 h 47625"/>
                <a:gd name="connsiteX1" fmla="*/ 43339 w 57150"/>
                <a:gd name="connsiteY1" fmla="*/ 49054 h 47625"/>
                <a:gd name="connsiteX2" fmla="*/ 31909 w 57150"/>
                <a:gd name="connsiteY2" fmla="*/ 49054 h 47625"/>
                <a:gd name="connsiteX3" fmla="*/ 7144 w 57150"/>
                <a:gd name="connsiteY3" fmla="*/ 43339 h 47625"/>
                <a:gd name="connsiteX4" fmla="*/ 7144 w 57150"/>
                <a:gd name="connsiteY4" fmla="*/ 24289 h 47625"/>
                <a:gd name="connsiteX5" fmla="*/ 54769 w 57150"/>
                <a:gd name="connsiteY5" fmla="*/ 7144 h 47625"/>
                <a:gd name="connsiteX6" fmla="*/ 54769 w 57150"/>
                <a:gd name="connsiteY6" fmla="*/ 7144 h 47625"/>
                <a:gd name="connsiteX7" fmla="*/ 54769 w 57150"/>
                <a:gd name="connsiteY7" fmla="*/ 7144 h 47625"/>
                <a:gd name="connsiteX8" fmla="*/ 54769 w 57150"/>
                <a:gd name="connsiteY8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47625">
                  <a:moveTo>
                    <a:pt x="54769" y="7144"/>
                  </a:moveTo>
                  <a:cubicBezTo>
                    <a:pt x="52864" y="28099"/>
                    <a:pt x="47149" y="31909"/>
                    <a:pt x="43339" y="49054"/>
                  </a:cubicBezTo>
                  <a:lnTo>
                    <a:pt x="31909" y="49054"/>
                  </a:lnTo>
                  <a:cubicBezTo>
                    <a:pt x="16669" y="35719"/>
                    <a:pt x="30004" y="41434"/>
                    <a:pt x="7144" y="43339"/>
                  </a:cubicBezTo>
                  <a:lnTo>
                    <a:pt x="7144" y="24289"/>
                  </a:lnTo>
                  <a:cubicBezTo>
                    <a:pt x="30956" y="20479"/>
                    <a:pt x="27146" y="12859"/>
                    <a:pt x="54769" y="7144"/>
                  </a:cubicBezTo>
                  <a:lnTo>
                    <a:pt x="54769" y="7144"/>
                  </a:lnTo>
                  <a:lnTo>
                    <a:pt x="54769" y="7144"/>
                  </a:lnTo>
                  <a:lnTo>
                    <a:pt x="5476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C81EDF09-787C-4D28-BB0B-89DE160C0A5A}"/>
                </a:ext>
              </a:extLst>
            </p:cNvPr>
            <p:cNvSpPr/>
            <p:nvPr/>
          </p:nvSpPr>
          <p:spPr>
            <a:xfrm>
              <a:off x="253841" y="3989507"/>
              <a:ext cx="28575" cy="19050"/>
            </a:xfrm>
            <a:custGeom>
              <a:avLst/>
              <a:gdLst>
                <a:gd name="connsiteX0" fmla="*/ 26194 w 28575"/>
                <a:gd name="connsiteY0" fmla="*/ 7144 h 19050"/>
                <a:gd name="connsiteX1" fmla="*/ 26194 w 28575"/>
                <a:gd name="connsiteY1" fmla="*/ 20479 h 19050"/>
                <a:gd name="connsiteX2" fmla="*/ 7144 w 28575"/>
                <a:gd name="connsiteY2" fmla="*/ 20479 h 19050"/>
                <a:gd name="connsiteX3" fmla="*/ 7144 w 28575"/>
                <a:gd name="connsiteY3" fmla="*/ 7144 h 19050"/>
                <a:gd name="connsiteX4" fmla="*/ 26194 w 28575"/>
                <a:gd name="connsiteY4" fmla="*/ 7144 h 19050"/>
                <a:gd name="connsiteX5" fmla="*/ 26194 w 28575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194" y="7144"/>
                  </a:moveTo>
                  <a:lnTo>
                    <a:pt x="26194" y="20479"/>
                  </a:lnTo>
                  <a:lnTo>
                    <a:pt x="7144" y="20479"/>
                  </a:lnTo>
                  <a:lnTo>
                    <a:pt x="7144" y="7144"/>
                  </a:lnTo>
                  <a:lnTo>
                    <a:pt x="26194" y="7144"/>
                  </a:lnTo>
                  <a:lnTo>
                    <a:pt x="2619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4827DD8F-F8E8-4D68-A2F2-92A204100571}"/>
                </a:ext>
              </a:extLst>
            </p:cNvPr>
            <p:cNvSpPr/>
            <p:nvPr/>
          </p:nvSpPr>
          <p:spPr>
            <a:xfrm>
              <a:off x="576739" y="3941882"/>
              <a:ext cx="47625" cy="47625"/>
            </a:xfrm>
            <a:custGeom>
              <a:avLst/>
              <a:gdLst>
                <a:gd name="connsiteX0" fmla="*/ 43339 w 47625"/>
                <a:gd name="connsiteY0" fmla="*/ 43339 h 47625"/>
                <a:gd name="connsiteX1" fmla="*/ 43339 w 47625"/>
                <a:gd name="connsiteY1" fmla="*/ 18574 h 47625"/>
                <a:gd name="connsiteX2" fmla="*/ 18574 w 47625"/>
                <a:gd name="connsiteY2" fmla="*/ 7144 h 47625"/>
                <a:gd name="connsiteX3" fmla="*/ 7144 w 47625"/>
                <a:gd name="connsiteY3" fmla="*/ 31909 h 47625"/>
                <a:gd name="connsiteX4" fmla="*/ 12859 w 47625"/>
                <a:gd name="connsiteY4" fmla="*/ 31909 h 47625"/>
                <a:gd name="connsiteX5" fmla="*/ 43339 w 47625"/>
                <a:gd name="connsiteY5" fmla="*/ 43339 h 47625"/>
                <a:gd name="connsiteX6" fmla="*/ 43339 w 47625"/>
                <a:gd name="connsiteY6" fmla="*/ 43339 h 47625"/>
                <a:gd name="connsiteX7" fmla="*/ 43339 w 47625"/>
                <a:gd name="connsiteY7" fmla="*/ 43339 h 47625"/>
                <a:gd name="connsiteX8" fmla="*/ 43339 w 47625"/>
                <a:gd name="connsiteY8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47625">
                  <a:moveTo>
                    <a:pt x="43339" y="43339"/>
                  </a:moveTo>
                  <a:lnTo>
                    <a:pt x="43339" y="18574"/>
                  </a:lnTo>
                  <a:cubicBezTo>
                    <a:pt x="31909" y="12859"/>
                    <a:pt x="33814" y="10954"/>
                    <a:pt x="18574" y="7144"/>
                  </a:cubicBezTo>
                  <a:cubicBezTo>
                    <a:pt x="12859" y="18574"/>
                    <a:pt x="10954" y="16669"/>
                    <a:pt x="7144" y="31909"/>
                  </a:cubicBezTo>
                  <a:lnTo>
                    <a:pt x="12859" y="31909"/>
                  </a:lnTo>
                  <a:cubicBezTo>
                    <a:pt x="24289" y="39529"/>
                    <a:pt x="26194" y="39529"/>
                    <a:pt x="43339" y="43339"/>
                  </a:cubicBezTo>
                  <a:lnTo>
                    <a:pt x="43339" y="43339"/>
                  </a:lnTo>
                  <a:lnTo>
                    <a:pt x="43339" y="43339"/>
                  </a:lnTo>
                  <a:lnTo>
                    <a:pt x="43339" y="43339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5B6A6872-5EDC-4948-972E-05F6E4226B8E}"/>
                </a:ext>
              </a:extLst>
            </p:cNvPr>
            <p:cNvSpPr/>
            <p:nvPr/>
          </p:nvSpPr>
          <p:spPr>
            <a:xfrm>
              <a:off x="464344" y="3933310"/>
              <a:ext cx="38100" cy="28575"/>
            </a:xfrm>
            <a:custGeom>
              <a:avLst/>
              <a:gdLst>
                <a:gd name="connsiteX0" fmla="*/ 31909 w 38100"/>
                <a:gd name="connsiteY0" fmla="*/ 7144 h 28575"/>
                <a:gd name="connsiteX1" fmla="*/ 7144 w 38100"/>
                <a:gd name="connsiteY1" fmla="*/ 12859 h 28575"/>
                <a:gd name="connsiteX2" fmla="*/ 7144 w 38100"/>
                <a:gd name="connsiteY2" fmla="*/ 18574 h 28575"/>
                <a:gd name="connsiteX3" fmla="*/ 12859 w 38100"/>
                <a:gd name="connsiteY3" fmla="*/ 18574 h 28575"/>
                <a:gd name="connsiteX4" fmla="*/ 31909 w 38100"/>
                <a:gd name="connsiteY4" fmla="*/ 7144 h 28575"/>
                <a:gd name="connsiteX5" fmla="*/ 31909 w 38100"/>
                <a:gd name="connsiteY5" fmla="*/ 7144 h 28575"/>
                <a:gd name="connsiteX6" fmla="*/ 31909 w 38100"/>
                <a:gd name="connsiteY6" fmla="*/ 7144 h 28575"/>
                <a:gd name="connsiteX7" fmla="*/ 31909 w 38100"/>
                <a:gd name="connsiteY7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28575">
                  <a:moveTo>
                    <a:pt x="31909" y="7144"/>
                  </a:moveTo>
                  <a:cubicBezTo>
                    <a:pt x="18574" y="9049"/>
                    <a:pt x="16669" y="9049"/>
                    <a:pt x="7144" y="12859"/>
                  </a:cubicBezTo>
                  <a:lnTo>
                    <a:pt x="7144" y="18574"/>
                  </a:lnTo>
                  <a:lnTo>
                    <a:pt x="12859" y="18574"/>
                  </a:lnTo>
                  <a:cubicBezTo>
                    <a:pt x="28099" y="38576"/>
                    <a:pt x="31909" y="14764"/>
                    <a:pt x="31909" y="7144"/>
                  </a:cubicBezTo>
                  <a:lnTo>
                    <a:pt x="31909" y="7144"/>
                  </a:lnTo>
                  <a:lnTo>
                    <a:pt x="31909" y="7144"/>
                  </a:lnTo>
                  <a:lnTo>
                    <a:pt x="3190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74FA2277-E1A8-4180-82C3-7F961BED88FA}"/>
                </a:ext>
              </a:extLst>
            </p:cNvPr>
            <p:cNvSpPr/>
            <p:nvPr/>
          </p:nvSpPr>
          <p:spPr>
            <a:xfrm>
              <a:off x="261461" y="3902830"/>
              <a:ext cx="19050" cy="19050"/>
            </a:xfrm>
            <a:custGeom>
              <a:avLst/>
              <a:gdLst>
                <a:gd name="connsiteX0" fmla="*/ 18574 w 19050"/>
                <a:gd name="connsiteY0" fmla="*/ 7144 h 19050"/>
                <a:gd name="connsiteX1" fmla="*/ 7144 w 19050"/>
                <a:gd name="connsiteY1" fmla="*/ 7144 h 19050"/>
                <a:gd name="connsiteX2" fmla="*/ 7144 w 19050"/>
                <a:gd name="connsiteY2" fmla="*/ 12859 h 19050"/>
                <a:gd name="connsiteX3" fmla="*/ 18574 w 19050"/>
                <a:gd name="connsiteY3" fmla="*/ 7144 h 19050"/>
                <a:gd name="connsiteX4" fmla="*/ 18574 w 19050"/>
                <a:gd name="connsiteY4" fmla="*/ 7144 h 19050"/>
                <a:gd name="connsiteX5" fmla="*/ 18574 w 19050"/>
                <a:gd name="connsiteY5" fmla="*/ 7144 h 19050"/>
                <a:gd name="connsiteX6" fmla="*/ 18574 w 19050"/>
                <a:gd name="connsiteY6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19050">
                  <a:moveTo>
                    <a:pt x="18574" y="7144"/>
                  </a:moveTo>
                  <a:lnTo>
                    <a:pt x="7144" y="7144"/>
                  </a:lnTo>
                  <a:lnTo>
                    <a:pt x="7144" y="12859"/>
                  </a:lnTo>
                  <a:cubicBezTo>
                    <a:pt x="16669" y="10954"/>
                    <a:pt x="10954" y="12859"/>
                    <a:pt x="1857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47D02E41-CC97-4F54-9627-EA63A73F7FC0}"/>
                </a:ext>
              </a:extLst>
            </p:cNvPr>
            <p:cNvSpPr/>
            <p:nvPr/>
          </p:nvSpPr>
          <p:spPr>
            <a:xfrm>
              <a:off x="62389" y="3897115"/>
              <a:ext cx="28575" cy="38100"/>
            </a:xfrm>
            <a:custGeom>
              <a:avLst/>
              <a:gdLst>
                <a:gd name="connsiteX0" fmla="*/ 18574 w 28575"/>
                <a:gd name="connsiteY0" fmla="*/ 7144 h 38100"/>
                <a:gd name="connsiteX1" fmla="*/ 30004 w 28575"/>
                <a:gd name="connsiteY1" fmla="*/ 31909 h 38100"/>
                <a:gd name="connsiteX2" fmla="*/ 24289 w 28575"/>
                <a:gd name="connsiteY2" fmla="*/ 31909 h 38100"/>
                <a:gd name="connsiteX3" fmla="*/ 24289 w 28575"/>
                <a:gd name="connsiteY3" fmla="*/ 37624 h 38100"/>
                <a:gd name="connsiteX4" fmla="*/ 12859 w 28575"/>
                <a:gd name="connsiteY4" fmla="*/ 31909 h 38100"/>
                <a:gd name="connsiteX5" fmla="*/ 7144 w 28575"/>
                <a:gd name="connsiteY5" fmla="*/ 7144 h 38100"/>
                <a:gd name="connsiteX6" fmla="*/ 18574 w 28575"/>
                <a:gd name="connsiteY6" fmla="*/ 7144 h 38100"/>
                <a:gd name="connsiteX7" fmla="*/ 18574 w 28575"/>
                <a:gd name="connsiteY7" fmla="*/ 7144 h 38100"/>
                <a:gd name="connsiteX8" fmla="*/ 18574 w 28575"/>
                <a:gd name="connsiteY8" fmla="*/ 7144 h 38100"/>
                <a:gd name="connsiteX9" fmla="*/ 18574 w 28575"/>
                <a:gd name="connsiteY9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38100">
                  <a:moveTo>
                    <a:pt x="18574" y="7144"/>
                  </a:moveTo>
                  <a:cubicBezTo>
                    <a:pt x="24289" y="18574"/>
                    <a:pt x="26194" y="16669"/>
                    <a:pt x="30004" y="31909"/>
                  </a:cubicBezTo>
                  <a:lnTo>
                    <a:pt x="24289" y="31909"/>
                  </a:lnTo>
                  <a:lnTo>
                    <a:pt x="24289" y="37624"/>
                  </a:lnTo>
                  <a:lnTo>
                    <a:pt x="12859" y="31909"/>
                  </a:lnTo>
                  <a:cubicBezTo>
                    <a:pt x="9049" y="22384"/>
                    <a:pt x="9049" y="22384"/>
                    <a:pt x="7144" y="7144"/>
                  </a:cubicBez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lnTo>
                    <a:pt x="18574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122EFE45-341E-4BFD-B2FE-6E7B9A750A3B}"/>
                </a:ext>
              </a:extLst>
            </p:cNvPr>
            <p:cNvSpPr/>
            <p:nvPr/>
          </p:nvSpPr>
          <p:spPr>
            <a:xfrm>
              <a:off x="112871" y="3885685"/>
              <a:ext cx="28575" cy="38100"/>
            </a:xfrm>
            <a:custGeom>
              <a:avLst/>
              <a:gdLst>
                <a:gd name="connsiteX0" fmla="*/ 24289 w 28575"/>
                <a:gd name="connsiteY0" fmla="*/ 7144 h 38100"/>
                <a:gd name="connsiteX1" fmla="*/ 24289 w 28575"/>
                <a:gd name="connsiteY1" fmla="*/ 26194 h 38100"/>
                <a:gd name="connsiteX2" fmla="*/ 24289 w 28575"/>
                <a:gd name="connsiteY2" fmla="*/ 31909 h 38100"/>
                <a:gd name="connsiteX3" fmla="*/ 12859 w 28575"/>
                <a:gd name="connsiteY3" fmla="*/ 26194 h 38100"/>
                <a:gd name="connsiteX4" fmla="*/ 7144 w 28575"/>
                <a:gd name="connsiteY4" fmla="*/ 14764 h 38100"/>
                <a:gd name="connsiteX5" fmla="*/ 24289 w 28575"/>
                <a:gd name="connsiteY5" fmla="*/ 7144 h 38100"/>
                <a:gd name="connsiteX6" fmla="*/ 24289 w 28575"/>
                <a:gd name="connsiteY6" fmla="*/ 7144 h 38100"/>
                <a:gd name="connsiteX7" fmla="*/ 24289 w 28575"/>
                <a:gd name="connsiteY7" fmla="*/ 7144 h 38100"/>
                <a:gd name="connsiteX8" fmla="*/ 24289 w 28575"/>
                <a:gd name="connsiteY8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5" h="38100">
                  <a:moveTo>
                    <a:pt x="24289" y="7144"/>
                  </a:moveTo>
                  <a:cubicBezTo>
                    <a:pt x="26194" y="20479"/>
                    <a:pt x="30004" y="12859"/>
                    <a:pt x="24289" y="26194"/>
                  </a:cubicBezTo>
                  <a:lnTo>
                    <a:pt x="24289" y="31909"/>
                  </a:lnTo>
                  <a:cubicBezTo>
                    <a:pt x="12859" y="28099"/>
                    <a:pt x="18574" y="30004"/>
                    <a:pt x="12859" y="26194"/>
                  </a:cubicBezTo>
                  <a:cubicBezTo>
                    <a:pt x="7144" y="20479"/>
                    <a:pt x="10954" y="24289"/>
                    <a:pt x="7144" y="14764"/>
                  </a:cubicBezTo>
                  <a:lnTo>
                    <a:pt x="24289" y="7144"/>
                  </a:lnTo>
                  <a:lnTo>
                    <a:pt x="24289" y="7144"/>
                  </a:lnTo>
                  <a:lnTo>
                    <a:pt x="24289" y="7144"/>
                  </a:lnTo>
                  <a:lnTo>
                    <a:pt x="2428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3E091607-BF71-43EA-886E-E4AC536B8E09}"/>
                </a:ext>
              </a:extLst>
            </p:cNvPr>
            <p:cNvSpPr/>
            <p:nvPr/>
          </p:nvSpPr>
          <p:spPr>
            <a:xfrm>
              <a:off x="159645" y="3885685"/>
              <a:ext cx="19050" cy="19050"/>
            </a:xfrm>
            <a:custGeom>
              <a:avLst/>
              <a:gdLst>
                <a:gd name="connsiteX0" fmla="*/ 14662 w 19050"/>
                <a:gd name="connsiteY0" fmla="*/ 7144 h 19050"/>
                <a:gd name="connsiteX1" fmla="*/ 8947 w 19050"/>
                <a:gd name="connsiteY1" fmla="*/ 18574 h 19050"/>
                <a:gd name="connsiteX2" fmla="*/ 14662 w 19050"/>
                <a:gd name="connsiteY2" fmla="*/ 7144 h 19050"/>
                <a:gd name="connsiteX3" fmla="*/ 14662 w 19050"/>
                <a:gd name="connsiteY3" fmla="*/ 7144 h 19050"/>
                <a:gd name="connsiteX4" fmla="*/ 14662 w 19050"/>
                <a:gd name="connsiteY4" fmla="*/ 7144 h 19050"/>
                <a:gd name="connsiteX5" fmla="*/ 14662 w 19050"/>
                <a:gd name="connsiteY5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19050">
                  <a:moveTo>
                    <a:pt x="14662" y="7144"/>
                  </a:moveTo>
                  <a:cubicBezTo>
                    <a:pt x="12757" y="9049"/>
                    <a:pt x="3232" y="10954"/>
                    <a:pt x="8947" y="18574"/>
                  </a:cubicBezTo>
                  <a:cubicBezTo>
                    <a:pt x="14662" y="16669"/>
                    <a:pt x="27997" y="7144"/>
                    <a:pt x="14662" y="7144"/>
                  </a:cubicBezTo>
                  <a:lnTo>
                    <a:pt x="14662" y="7144"/>
                  </a:lnTo>
                  <a:lnTo>
                    <a:pt x="14662" y="7144"/>
                  </a:lnTo>
                  <a:lnTo>
                    <a:pt x="14662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C86AFAF8-DE4D-47A9-A67E-3F03B7025E64}"/>
                </a:ext>
              </a:extLst>
            </p:cNvPr>
            <p:cNvSpPr/>
            <p:nvPr/>
          </p:nvSpPr>
          <p:spPr>
            <a:xfrm>
              <a:off x="129064" y="3866635"/>
              <a:ext cx="171450" cy="76200"/>
            </a:xfrm>
            <a:custGeom>
              <a:avLst/>
              <a:gdLst>
                <a:gd name="connsiteX0" fmla="*/ 58579 w 171450"/>
                <a:gd name="connsiteY0" fmla="*/ 7144 h 76200"/>
                <a:gd name="connsiteX1" fmla="*/ 77629 w 171450"/>
                <a:gd name="connsiteY1" fmla="*/ 49054 h 76200"/>
                <a:gd name="connsiteX2" fmla="*/ 114776 w 171450"/>
                <a:gd name="connsiteY2" fmla="*/ 54769 h 76200"/>
                <a:gd name="connsiteX3" fmla="*/ 151924 w 171450"/>
                <a:gd name="connsiteY3" fmla="*/ 18574 h 76200"/>
                <a:gd name="connsiteX4" fmla="*/ 163354 w 171450"/>
                <a:gd name="connsiteY4" fmla="*/ 24289 h 76200"/>
                <a:gd name="connsiteX5" fmla="*/ 169069 w 171450"/>
                <a:gd name="connsiteY5" fmla="*/ 66199 h 76200"/>
                <a:gd name="connsiteX6" fmla="*/ 82391 w 171450"/>
                <a:gd name="connsiteY6" fmla="*/ 71914 h 76200"/>
                <a:gd name="connsiteX7" fmla="*/ 7144 w 171450"/>
                <a:gd name="connsiteY7" fmla="*/ 66199 h 76200"/>
                <a:gd name="connsiteX8" fmla="*/ 7144 w 171450"/>
                <a:gd name="connsiteY8" fmla="*/ 54769 h 76200"/>
                <a:gd name="connsiteX9" fmla="*/ 58579 w 171450"/>
                <a:gd name="connsiteY9" fmla="*/ 7144 h 76200"/>
                <a:gd name="connsiteX10" fmla="*/ 58579 w 171450"/>
                <a:gd name="connsiteY10" fmla="*/ 7144 h 76200"/>
                <a:gd name="connsiteX11" fmla="*/ 58579 w 171450"/>
                <a:gd name="connsiteY11" fmla="*/ 7144 h 76200"/>
                <a:gd name="connsiteX12" fmla="*/ 58579 w 171450"/>
                <a:gd name="connsiteY1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450" h="76200">
                  <a:moveTo>
                    <a:pt x="58579" y="7144"/>
                  </a:moveTo>
                  <a:cubicBezTo>
                    <a:pt x="64294" y="18574"/>
                    <a:pt x="71914" y="35719"/>
                    <a:pt x="77629" y="49054"/>
                  </a:cubicBezTo>
                  <a:lnTo>
                    <a:pt x="114776" y="54769"/>
                  </a:lnTo>
                  <a:cubicBezTo>
                    <a:pt x="120491" y="30004"/>
                    <a:pt x="124301" y="22384"/>
                    <a:pt x="151924" y="18574"/>
                  </a:cubicBezTo>
                  <a:cubicBezTo>
                    <a:pt x="157639" y="24289"/>
                    <a:pt x="153829" y="20479"/>
                    <a:pt x="163354" y="24289"/>
                  </a:cubicBezTo>
                  <a:cubicBezTo>
                    <a:pt x="167164" y="35719"/>
                    <a:pt x="169069" y="49054"/>
                    <a:pt x="169069" y="66199"/>
                  </a:cubicBezTo>
                  <a:cubicBezTo>
                    <a:pt x="148114" y="73819"/>
                    <a:pt x="112871" y="71914"/>
                    <a:pt x="82391" y="71914"/>
                  </a:cubicBezTo>
                  <a:cubicBezTo>
                    <a:pt x="65246" y="60484"/>
                    <a:pt x="22384" y="64294"/>
                    <a:pt x="7144" y="66199"/>
                  </a:cubicBezTo>
                  <a:lnTo>
                    <a:pt x="7144" y="54769"/>
                  </a:lnTo>
                  <a:cubicBezTo>
                    <a:pt x="29051" y="41434"/>
                    <a:pt x="30956" y="16669"/>
                    <a:pt x="58579" y="7144"/>
                  </a:cubicBezTo>
                  <a:lnTo>
                    <a:pt x="58579" y="7144"/>
                  </a:lnTo>
                  <a:lnTo>
                    <a:pt x="58579" y="7144"/>
                  </a:lnTo>
                  <a:lnTo>
                    <a:pt x="58579" y="7144"/>
                  </a:lnTo>
                  <a:close/>
                </a:path>
              </a:pathLst>
            </a:custGeom>
            <a:solidFill>
              <a:srgbClr val="D700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BBADF88B-FA4E-4CC1-B884-9ACEB6AF45E7}"/>
                </a:ext>
              </a:extLst>
            </p:cNvPr>
            <p:cNvSpPr/>
            <p:nvPr/>
          </p:nvSpPr>
          <p:spPr>
            <a:xfrm>
              <a:off x="-1429" y="6833672"/>
              <a:ext cx="5191125" cy="47625"/>
            </a:xfrm>
            <a:custGeom>
              <a:avLst/>
              <a:gdLst>
                <a:gd name="connsiteX0" fmla="*/ 5171599 w 5191125"/>
                <a:gd name="connsiteY0" fmla="*/ 7144 h 47625"/>
                <a:gd name="connsiteX1" fmla="*/ 5171599 w 5191125"/>
                <a:gd name="connsiteY1" fmla="*/ 14764 h 47625"/>
                <a:gd name="connsiteX2" fmla="*/ 5152549 w 5191125"/>
                <a:gd name="connsiteY2" fmla="*/ 14764 h 47625"/>
                <a:gd name="connsiteX3" fmla="*/ 5152549 w 5191125"/>
                <a:gd name="connsiteY3" fmla="*/ 9049 h 47625"/>
                <a:gd name="connsiteX4" fmla="*/ 5156359 w 5191125"/>
                <a:gd name="connsiteY4" fmla="*/ 7144 h 47625"/>
                <a:gd name="connsiteX5" fmla="*/ 4673441 w 5191125"/>
                <a:gd name="connsiteY5" fmla="*/ 7144 h 47625"/>
                <a:gd name="connsiteX6" fmla="*/ 4686776 w 5191125"/>
                <a:gd name="connsiteY6" fmla="*/ 39529 h 47625"/>
                <a:gd name="connsiteX7" fmla="*/ 4779169 w 5191125"/>
                <a:gd name="connsiteY7" fmla="*/ 33814 h 47625"/>
                <a:gd name="connsiteX8" fmla="*/ 4773454 w 5191125"/>
                <a:gd name="connsiteY8" fmla="*/ 22384 h 47625"/>
                <a:gd name="connsiteX9" fmla="*/ 4779169 w 5191125"/>
                <a:gd name="connsiteY9" fmla="*/ 22384 h 47625"/>
                <a:gd name="connsiteX10" fmla="*/ 4779169 w 5191125"/>
                <a:gd name="connsiteY10" fmla="*/ 28099 h 47625"/>
                <a:gd name="connsiteX11" fmla="*/ 4790599 w 5191125"/>
                <a:gd name="connsiteY11" fmla="*/ 22384 h 47625"/>
                <a:gd name="connsiteX12" fmla="*/ 4827747 w 5191125"/>
                <a:gd name="connsiteY12" fmla="*/ 33814 h 47625"/>
                <a:gd name="connsiteX13" fmla="*/ 5051584 w 5191125"/>
                <a:gd name="connsiteY13" fmla="*/ 33814 h 47625"/>
                <a:gd name="connsiteX14" fmla="*/ 5175409 w 5191125"/>
                <a:gd name="connsiteY14" fmla="*/ 22384 h 47625"/>
                <a:gd name="connsiteX15" fmla="*/ 5188744 w 5191125"/>
                <a:gd name="connsiteY15" fmla="*/ 9049 h 47625"/>
                <a:gd name="connsiteX16" fmla="*/ 5171599 w 5191125"/>
                <a:gd name="connsiteY16" fmla="*/ 7144 h 47625"/>
                <a:gd name="connsiteX17" fmla="*/ 5171599 w 5191125"/>
                <a:gd name="connsiteY17" fmla="*/ 7144 h 47625"/>
                <a:gd name="connsiteX18" fmla="*/ 5171599 w 5191125"/>
                <a:gd name="connsiteY18" fmla="*/ 7144 h 47625"/>
                <a:gd name="connsiteX19" fmla="*/ 5171599 w 5191125"/>
                <a:gd name="connsiteY19" fmla="*/ 7144 h 47625"/>
                <a:gd name="connsiteX20" fmla="*/ 4228624 w 5191125"/>
                <a:gd name="connsiteY20" fmla="*/ 7144 h 47625"/>
                <a:gd name="connsiteX21" fmla="*/ 4201954 w 5191125"/>
                <a:gd name="connsiteY21" fmla="*/ 9049 h 47625"/>
                <a:gd name="connsiteX22" fmla="*/ 4201954 w 5191125"/>
                <a:gd name="connsiteY22" fmla="*/ 7144 h 47625"/>
                <a:gd name="connsiteX23" fmla="*/ 3856196 w 5191125"/>
                <a:gd name="connsiteY23" fmla="*/ 7144 h 47625"/>
                <a:gd name="connsiteX24" fmla="*/ 3829526 w 5191125"/>
                <a:gd name="connsiteY24" fmla="*/ 7144 h 47625"/>
                <a:gd name="connsiteX25" fmla="*/ 3742849 w 5191125"/>
                <a:gd name="connsiteY25" fmla="*/ 7144 h 47625"/>
                <a:gd name="connsiteX26" fmla="*/ 3739039 w 5191125"/>
                <a:gd name="connsiteY26" fmla="*/ 9049 h 47625"/>
                <a:gd name="connsiteX27" fmla="*/ 3740944 w 5191125"/>
                <a:gd name="connsiteY27" fmla="*/ 7144 h 47625"/>
                <a:gd name="connsiteX28" fmla="*/ 3721894 w 5191125"/>
                <a:gd name="connsiteY28" fmla="*/ 7144 h 47625"/>
                <a:gd name="connsiteX29" fmla="*/ 3727609 w 5191125"/>
                <a:gd name="connsiteY29" fmla="*/ 26194 h 47625"/>
                <a:gd name="connsiteX30" fmla="*/ 3834289 w 5191125"/>
                <a:gd name="connsiteY30" fmla="*/ 26194 h 47625"/>
                <a:gd name="connsiteX31" fmla="*/ 4238149 w 5191125"/>
                <a:gd name="connsiteY31" fmla="*/ 20479 h 47625"/>
                <a:gd name="connsiteX32" fmla="*/ 4313397 w 5191125"/>
                <a:gd name="connsiteY32" fmla="*/ 14764 h 47625"/>
                <a:gd name="connsiteX33" fmla="*/ 4666774 w 5191125"/>
                <a:gd name="connsiteY33" fmla="*/ 39529 h 47625"/>
                <a:gd name="connsiteX34" fmla="*/ 4666774 w 5191125"/>
                <a:gd name="connsiteY34" fmla="*/ 33814 h 47625"/>
                <a:gd name="connsiteX35" fmla="*/ 4672489 w 5191125"/>
                <a:gd name="connsiteY35" fmla="*/ 33814 h 47625"/>
                <a:gd name="connsiteX36" fmla="*/ 4668679 w 5191125"/>
                <a:gd name="connsiteY36" fmla="*/ 7144 h 47625"/>
                <a:gd name="connsiteX37" fmla="*/ 4228624 w 5191125"/>
                <a:gd name="connsiteY37" fmla="*/ 7144 h 47625"/>
                <a:gd name="connsiteX38" fmla="*/ 4228624 w 5191125"/>
                <a:gd name="connsiteY38" fmla="*/ 7144 h 47625"/>
                <a:gd name="connsiteX39" fmla="*/ 4228624 w 5191125"/>
                <a:gd name="connsiteY39" fmla="*/ 7144 h 47625"/>
                <a:gd name="connsiteX40" fmla="*/ 4228624 w 5191125"/>
                <a:gd name="connsiteY40" fmla="*/ 7144 h 47625"/>
                <a:gd name="connsiteX41" fmla="*/ 3674269 w 5191125"/>
                <a:gd name="connsiteY41" fmla="*/ 7144 h 47625"/>
                <a:gd name="connsiteX42" fmla="*/ 3674269 w 5191125"/>
                <a:gd name="connsiteY42" fmla="*/ 20479 h 47625"/>
                <a:gd name="connsiteX43" fmla="*/ 3711416 w 5191125"/>
                <a:gd name="connsiteY43" fmla="*/ 26194 h 47625"/>
                <a:gd name="connsiteX44" fmla="*/ 3711416 w 5191125"/>
                <a:gd name="connsiteY44" fmla="*/ 7144 h 47625"/>
                <a:gd name="connsiteX45" fmla="*/ 3674269 w 5191125"/>
                <a:gd name="connsiteY45" fmla="*/ 7144 h 47625"/>
                <a:gd name="connsiteX46" fmla="*/ 3674269 w 5191125"/>
                <a:gd name="connsiteY46" fmla="*/ 7144 h 47625"/>
                <a:gd name="connsiteX47" fmla="*/ 3674269 w 5191125"/>
                <a:gd name="connsiteY47" fmla="*/ 7144 h 47625"/>
                <a:gd name="connsiteX48" fmla="*/ 3674269 w 5191125"/>
                <a:gd name="connsiteY48" fmla="*/ 7144 h 47625"/>
                <a:gd name="connsiteX49" fmla="*/ 2825591 w 5191125"/>
                <a:gd name="connsiteY49" fmla="*/ 7144 h 47625"/>
                <a:gd name="connsiteX50" fmla="*/ 2773204 w 5191125"/>
                <a:gd name="connsiteY50" fmla="*/ 14764 h 47625"/>
                <a:gd name="connsiteX51" fmla="*/ 2773204 w 5191125"/>
                <a:gd name="connsiteY51" fmla="*/ 7144 h 47625"/>
                <a:gd name="connsiteX52" fmla="*/ 1459706 w 5191125"/>
                <a:gd name="connsiteY52" fmla="*/ 7144 h 47625"/>
                <a:gd name="connsiteX53" fmla="*/ 1463516 w 5191125"/>
                <a:gd name="connsiteY53" fmla="*/ 9049 h 47625"/>
                <a:gd name="connsiteX54" fmla="*/ 1463516 w 5191125"/>
                <a:gd name="connsiteY54" fmla="*/ 14764 h 47625"/>
                <a:gd name="connsiteX55" fmla="*/ 1433036 w 5191125"/>
                <a:gd name="connsiteY55" fmla="*/ 14764 h 47625"/>
                <a:gd name="connsiteX56" fmla="*/ 1433036 w 5191125"/>
                <a:gd name="connsiteY56" fmla="*/ 7144 h 47625"/>
                <a:gd name="connsiteX57" fmla="*/ 1301591 w 5191125"/>
                <a:gd name="connsiteY57" fmla="*/ 7144 h 47625"/>
                <a:gd name="connsiteX58" fmla="*/ 1297781 w 5191125"/>
                <a:gd name="connsiteY58" fmla="*/ 9049 h 47625"/>
                <a:gd name="connsiteX59" fmla="*/ 1299686 w 5191125"/>
                <a:gd name="connsiteY59" fmla="*/ 7144 h 47625"/>
                <a:gd name="connsiteX60" fmla="*/ 938689 w 5191125"/>
                <a:gd name="connsiteY60" fmla="*/ 7144 h 47625"/>
                <a:gd name="connsiteX61" fmla="*/ 938689 w 5191125"/>
                <a:gd name="connsiteY61" fmla="*/ 9049 h 47625"/>
                <a:gd name="connsiteX62" fmla="*/ 919639 w 5191125"/>
                <a:gd name="connsiteY62" fmla="*/ 9049 h 47625"/>
                <a:gd name="connsiteX63" fmla="*/ 917734 w 5191125"/>
                <a:gd name="connsiteY63" fmla="*/ 7144 h 47625"/>
                <a:gd name="connsiteX64" fmla="*/ 758666 w 5191125"/>
                <a:gd name="connsiteY64" fmla="*/ 7144 h 47625"/>
                <a:gd name="connsiteX65" fmla="*/ 731996 w 5191125"/>
                <a:gd name="connsiteY65" fmla="*/ 14764 h 47625"/>
                <a:gd name="connsiteX66" fmla="*/ 735806 w 5191125"/>
                <a:gd name="connsiteY66" fmla="*/ 7144 h 47625"/>
                <a:gd name="connsiteX67" fmla="*/ 589121 w 5191125"/>
                <a:gd name="connsiteY67" fmla="*/ 7144 h 47625"/>
                <a:gd name="connsiteX68" fmla="*/ 583406 w 5191125"/>
                <a:gd name="connsiteY68" fmla="*/ 14764 h 47625"/>
                <a:gd name="connsiteX69" fmla="*/ 571976 w 5191125"/>
                <a:gd name="connsiteY69" fmla="*/ 7144 h 47625"/>
                <a:gd name="connsiteX70" fmla="*/ 7144 w 5191125"/>
                <a:gd name="connsiteY70" fmla="*/ 7144 h 47625"/>
                <a:gd name="connsiteX71" fmla="*/ 12859 w 5191125"/>
                <a:gd name="connsiteY71" fmla="*/ 33814 h 47625"/>
                <a:gd name="connsiteX72" fmla="*/ 18574 w 5191125"/>
                <a:gd name="connsiteY72" fmla="*/ 33814 h 47625"/>
                <a:gd name="connsiteX73" fmla="*/ 18574 w 5191125"/>
                <a:gd name="connsiteY73" fmla="*/ 28099 h 47625"/>
                <a:gd name="connsiteX74" fmla="*/ 30004 w 5191125"/>
                <a:gd name="connsiteY74" fmla="*/ 9049 h 47625"/>
                <a:gd name="connsiteX75" fmla="*/ 30004 w 5191125"/>
                <a:gd name="connsiteY75" fmla="*/ 14764 h 47625"/>
                <a:gd name="connsiteX76" fmla="*/ 35719 w 5191125"/>
                <a:gd name="connsiteY76" fmla="*/ 14764 h 47625"/>
                <a:gd name="connsiteX77" fmla="*/ 16669 w 5191125"/>
                <a:gd name="connsiteY77" fmla="*/ 39529 h 47625"/>
                <a:gd name="connsiteX78" fmla="*/ 161449 w 5191125"/>
                <a:gd name="connsiteY78" fmla="*/ 39529 h 47625"/>
                <a:gd name="connsiteX79" fmla="*/ 223361 w 5191125"/>
                <a:gd name="connsiteY79" fmla="*/ 33814 h 47625"/>
                <a:gd name="connsiteX80" fmla="*/ 234791 w 5191125"/>
                <a:gd name="connsiteY80" fmla="*/ 22384 h 47625"/>
                <a:gd name="connsiteX81" fmla="*/ 246221 w 5191125"/>
                <a:gd name="connsiteY81" fmla="*/ 41434 h 47625"/>
                <a:gd name="connsiteX82" fmla="*/ 364331 w 5191125"/>
                <a:gd name="connsiteY82" fmla="*/ 35719 h 47625"/>
                <a:gd name="connsiteX83" fmla="*/ 420529 w 5191125"/>
                <a:gd name="connsiteY83" fmla="*/ 41434 h 47625"/>
                <a:gd name="connsiteX84" fmla="*/ 527209 w 5191125"/>
                <a:gd name="connsiteY84" fmla="*/ 35719 h 47625"/>
                <a:gd name="connsiteX85" fmla="*/ 689134 w 5191125"/>
                <a:gd name="connsiteY85" fmla="*/ 24289 h 47625"/>
                <a:gd name="connsiteX86" fmla="*/ 938689 w 5191125"/>
                <a:gd name="connsiteY86" fmla="*/ 18574 h 47625"/>
                <a:gd name="connsiteX87" fmla="*/ 1036796 w 5191125"/>
                <a:gd name="connsiteY87" fmla="*/ 24289 h 47625"/>
                <a:gd name="connsiteX88" fmla="*/ 1328261 w 5191125"/>
                <a:gd name="connsiteY88" fmla="*/ 24289 h 47625"/>
                <a:gd name="connsiteX89" fmla="*/ 1446371 w 5191125"/>
                <a:gd name="connsiteY89" fmla="*/ 30004 h 47625"/>
                <a:gd name="connsiteX90" fmla="*/ 1533049 w 5191125"/>
                <a:gd name="connsiteY90" fmla="*/ 18574 h 47625"/>
                <a:gd name="connsiteX91" fmla="*/ 1749266 w 5191125"/>
                <a:gd name="connsiteY91" fmla="*/ 37624 h 47625"/>
                <a:gd name="connsiteX92" fmla="*/ 1768316 w 5191125"/>
                <a:gd name="connsiteY92" fmla="*/ 18574 h 47625"/>
                <a:gd name="connsiteX93" fmla="*/ 1768316 w 5191125"/>
                <a:gd name="connsiteY93" fmla="*/ 30004 h 47625"/>
                <a:gd name="connsiteX94" fmla="*/ 1756886 w 5191125"/>
                <a:gd name="connsiteY94" fmla="*/ 35719 h 47625"/>
                <a:gd name="connsiteX95" fmla="*/ 1787366 w 5191125"/>
                <a:gd name="connsiteY95" fmla="*/ 35719 h 47625"/>
                <a:gd name="connsiteX96" fmla="*/ 1798796 w 5191125"/>
                <a:gd name="connsiteY96" fmla="*/ 16669 h 47625"/>
                <a:gd name="connsiteX97" fmla="*/ 1798796 w 5191125"/>
                <a:gd name="connsiteY97" fmla="*/ 22384 h 47625"/>
                <a:gd name="connsiteX98" fmla="*/ 1793081 w 5191125"/>
                <a:gd name="connsiteY98" fmla="*/ 22384 h 47625"/>
                <a:gd name="connsiteX99" fmla="*/ 1804511 w 5191125"/>
                <a:gd name="connsiteY99" fmla="*/ 28099 h 47625"/>
                <a:gd name="connsiteX100" fmla="*/ 1823561 w 5191125"/>
                <a:gd name="connsiteY100" fmla="*/ 22384 h 47625"/>
                <a:gd name="connsiteX101" fmla="*/ 1834991 w 5191125"/>
                <a:gd name="connsiteY101" fmla="*/ 22384 h 47625"/>
                <a:gd name="connsiteX102" fmla="*/ 1834991 w 5191125"/>
                <a:gd name="connsiteY102" fmla="*/ 28099 h 47625"/>
                <a:gd name="connsiteX103" fmla="*/ 1815941 w 5191125"/>
                <a:gd name="connsiteY103" fmla="*/ 33814 h 47625"/>
                <a:gd name="connsiteX104" fmla="*/ 2163604 w 5191125"/>
                <a:gd name="connsiteY104" fmla="*/ 28099 h 47625"/>
                <a:gd name="connsiteX105" fmla="*/ 2188369 w 5191125"/>
                <a:gd name="connsiteY105" fmla="*/ 39529 h 47625"/>
                <a:gd name="connsiteX106" fmla="*/ 2295049 w 5191125"/>
                <a:gd name="connsiteY106" fmla="*/ 20479 h 47625"/>
                <a:gd name="connsiteX107" fmla="*/ 2362676 w 5191125"/>
                <a:gd name="connsiteY107" fmla="*/ 39529 h 47625"/>
                <a:gd name="connsiteX108" fmla="*/ 2542699 w 5191125"/>
                <a:gd name="connsiteY108" fmla="*/ 39529 h 47625"/>
                <a:gd name="connsiteX109" fmla="*/ 2531269 w 5191125"/>
                <a:gd name="connsiteY109" fmla="*/ 33814 h 47625"/>
                <a:gd name="connsiteX110" fmla="*/ 3176111 w 5191125"/>
                <a:gd name="connsiteY110" fmla="*/ 28099 h 47625"/>
                <a:gd name="connsiteX111" fmla="*/ 3176111 w 5191125"/>
                <a:gd name="connsiteY111" fmla="*/ 22384 h 47625"/>
                <a:gd name="connsiteX112" fmla="*/ 3170396 w 5191125"/>
                <a:gd name="connsiteY112" fmla="*/ 22384 h 47625"/>
                <a:gd name="connsiteX113" fmla="*/ 3181826 w 5191125"/>
                <a:gd name="connsiteY113" fmla="*/ 16669 h 47625"/>
                <a:gd name="connsiteX114" fmla="*/ 3193256 w 5191125"/>
                <a:gd name="connsiteY114" fmla="*/ 22384 h 47625"/>
                <a:gd name="connsiteX115" fmla="*/ 3181826 w 5191125"/>
                <a:gd name="connsiteY115" fmla="*/ 33814 h 47625"/>
                <a:gd name="connsiteX116" fmla="*/ 3200876 w 5191125"/>
                <a:gd name="connsiteY116" fmla="*/ 33814 h 47625"/>
                <a:gd name="connsiteX117" fmla="*/ 3251359 w 5191125"/>
                <a:gd name="connsiteY117" fmla="*/ 28099 h 47625"/>
                <a:gd name="connsiteX118" fmla="*/ 3232309 w 5191125"/>
                <a:gd name="connsiteY118" fmla="*/ 22384 h 47625"/>
                <a:gd name="connsiteX119" fmla="*/ 3251359 w 5191125"/>
                <a:gd name="connsiteY119" fmla="*/ 22384 h 47625"/>
                <a:gd name="connsiteX120" fmla="*/ 3349466 w 5191125"/>
                <a:gd name="connsiteY120" fmla="*/ 16669 h 47625"/>
                <a:gd name="connsiteX121" fmla="*/ 3660934 w 5191125"/>
                <a:gd name="connsiteY121" fmla="*/ 28099 h 47625"/>
                <a:gd name="connsiteX122" fmla="*/ 3670459 w 5191125"/>
                <a:gd name="connsiteY122" fmla="*/ 9049 h 47625"/>
                <a:gd name="connsiteX123" fmla="*/ 2825591 w 5191125"/>
                <a:gd name="connsiteY123" fmla="*/ 7144 h 47625"/>
                <a:gd name="connsiteX124" fmla="*/ 2825591 w 5191125"/>
                <a:gd name="connsiteY124" fmla="*/ 7144 h 47625"/>
                <a:gd name="connsiteX125" fmla="*/ 2825591 w 5191125"/>
                <a:gd name="connsiteY125" fmla="*/ 7144 h 47625"/>
                <a:gd name="connsiteX126" fmla="*/ 2825591 w 5191125"/>
                <a:gd name="connsiteY126" fmla="*/ 7144 h 47625"/>
                <a:gd name="connsiteX127" fmla="*/ 2526506 w 5191125"/>
                <a:gd name="connsiteY127" fmla="*/ 31909 h 47625"/>
                <a:gd name="connsiteX128" fmla="*/ 2515076 w 5191125"/>
                <a:gd name="connsiteY128" fmla="*/ 37624 h 47625"/>
                <a:gd name="connsiteX129" fmla="*/ 2526506 w 5191125"/>
                <a:gd name="connsiteY129" fmla="*/ 31909 h 47625"/>
                <a:gd name="connsiteX130" fmla="*/ 2526506 w 5191125"/>
                <a:gd name="connsiteY130" fmla="*/ 31909 h 47625"/>
                <a:gd name="connsiteX131" fmla="*/ 2526506 w 5191125"/>
                <a:gd name="connsiteY131" fmla="*/ 31909 h 47625"/>
                <a:gd name="connsiteX132" fmla="*/ 2526506 w 5191125"/>
                <a:gd name="connsiteY132" fmla="*/ 31909 h 47625"/>
                <a:gd name="connsiteX133" fmla="*/ 2761774 w 5191125"/>
                <a:gd name="connsiteY133" fmla="*/ 31909 h 47625"/>
                <a:gd name="connsiteX134" fmla="*/ 2742724 w 5191125"/>
                <a:gd name="connsiteY134" fmla="*/ 31909 h 47625"/>
                <a:gd name="connsiteX135" fmla="*/ 2761774 w 5191125"/>
                <a:gd name="connsiteY135" fmla="*/ 31909 h 47625"/>
                <a:gd name="connsiteX136" fmla="*/ 2761774 w 5191125"/>
                <a:gd name="connsiteY136" fmla="*/ 31909 h 47625"/>
                <a:gd name="connsiteX137" fmla="*/ 2761774 w 5191125"/>
                <a:gd name="connsiteY137" fmla="*/ 31909 h 47625"/>
                <a:gd name="connsiteX138" fmla="*/ 2761774 w 5191125"/>
                <a:gd name="connsiteY138" fmla="*/ 31909 h 47625"/>
                <a:gd name="connsiteX139" fmla="*/ 2787491 w 5191125"/>
                <a:gd name="connsiteY139" fmla="*/ 26194 h 47625"/>
                <a:gd name="connsiteX140" fmla="*/ 2776061 w 5191125"/>
                <a:gd name="connsiteY140" fmla="*/ 31909 h 47625"/>
                <a:gd name="connsiteX141" fmla="*/ 2787491 w 5191125"/>
                <a:gd name="connsiteY141" fmla="*/ 26194 h 47625"/>
                <a:gd name="connsiteX142" fmla="*/ 2787491 w 5191125"/>
                <a:gd name="connsiteY142" fmla="*/ 26194 h 47625"/>
                <a:gd name="connsiteX143" fmla="*/ 2787491 w 5191125"/>
                <a:gd name="connsiteY143" fmla="*/ 26194 h 47625"/>
                <a:gd name="connsiteX144" fmla="*/ 2787491 w 5191125"/>
                <a:gd name="connsiteY144" fmla="*/ 26194 h 47625"/>
                <a:gd name="connsiteX145" fmla="*/ 2855119 w 5191125"/>
                <a:gd name="connsiteY145" fmla="*/ 20479 h 47625"/>
                <a:gd name="connsiteX146" fmla="*/ 2855119 w 5191125"/>
                <a:gd name="connsiteY146" fmla="*/ 31909 h 47625"/>
                <a:gd name="connsiteX147" fmla="*/ 2830354 w 5191125"/>
                <a:gd name="connsiteY147" fmla="*/ 31909 h 47625"/>
                <a:gd name="connsiteX148" fmla="*/ 2830354 w 5191125"/>
                <a:gd name="connsiteY148" fmla="*/ 26194 h 47625"/>
                <a:gd name="connsiteX149" fmla="*/ 2836069 w 5191125"/>
                <a:gd name="connsiteY149" fmla="*/ 20479 h 47625"/>
                <a:gd name="connsiteX150" fmla="*/ 2855119 w 5191125"/>
                <a:gd name="connsiteY150" fmla="*/ 20479 h 47625"/>
                <a:gd name="connsiteX151" fmla="*/ 2855119 w 5191125"/>
                <a:gd name="connsiteY151" fmla="*/ 20479 h 47625"/>
                <a:gd name="connsiteX152" fmla="*/ 2855119 w 5191125"/>
                <a:gd name="connsiteY152" fmla="*/ 20479 h 47625"/>
                <a:gd name="connsiteX153" fmla="*/ 2855119 w 5191125"/>
                <a:gd name="connsiteY153" fmla="*/ 20479 h 47625"/>
                <a:gd name="connsiteX154" fmla="*/ 4966811 w 5191125"/>
                <a:gd name="connsiteY154" fmla="*/ 20479 h 47625"/>
                <a:gd name="connsiteX155" fmla="*/ 4972527 w 5191125"/>
                <a:gd name="connsiteY155" fmla="*/ 31909 h 47625"/>
                <a:gd name="connsiteX156" fmla="*/ 4966811 w 5191125"/>
                <a:gd name="connsiteY156" fmla="*/ 20479 h 47625"/>
                <a:gd name="connsiteX157" fmla="*/ 4966811 w 5191125"/>
                <a:gd name="connsiteY157" fmla="*/ 20479 h 47625"/>
                <a:gd name="connsiteX158" fmla="*/ 4966811 w 5191125"/>
                <a:gd name="connsiteY158" fmla="*/ 20479 h 47625"/>
                <a:gd name="connsiteX159" fmla="*/ 4966811 w 5191125"/>
                <a:gd name="connsiteY159" fmla="*/ 20479 h 47625"/>
                <a:gd name="connsiteX160" fmla="*/ 2748439 w 5191125"/>
                <a:gd name="connsiteY160" fmla="*/ 14764 h 47625"/>
                <a:gd name="connsiteX161" fmla="*/ 2737009 w 5191125"/>
                <a:gd name="connsiteY161" fmla="*/ 20479 h 47625"/>
                <a:gd name="connsiteX162" fmla="*/ 2748439 w 5191125"/>
                <a:gd name="connsiteY162" fmla="*/ 14764 h 47625"/>
                <a:gd name="connsiteX163" fmla="*/ 2748439 w 5191125"/>
                <a:gd name="connsiteY163" fmla="*/ 14764 h 47625"/>
                <a:gd name="connsiteX164" fmla="*/ 2748439 w 5191125"/>
                <a:gd name="connsiteY164" fmla="*/ 14764 h 47625"/>
                <a:gd name="connsiteX165" fmla="*/ 2748439 w 5191125"/>
                <a:gd name="connsiteY165" fmla="*/ 14764 h 47625"/>
                <a:gd name="connsiteX166" fmla="*/ 720566 w 5191125"/>
                <a:gd name="connsiteY166" fmla="*/ 7144 h 47625"/>
                <a:gd name="connsiteX167" fmla="*/ 690086 w 5191125"/>
                <a:gd name="connsiteY167" fmla="*/ 7144 h 47625"/>
                <a:gd name="connsiteX168" fmla="*/ 720566 w 5191125"/>
                <a:gd name="connsiteY168" fmla="*/ 7144 h 47625"/>
                <a:gd name="connsiteX169" fmla="*/ 720566 w 5191125"/>
                <a:gd name="connsiteY169" fmla="*/ 7144 h 47625"/>
                <a:gd name="connsiteX170" fmla="*/ 720566 w 5191125"/>
                <a:gd name="connsiteY170" fmla="*/ 7144 h 47625"/>
                <a:gd name="connsiteX171" fmla="*/ 720566 w 5191125"/>
                <a:gd name="connsiteY171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5191125" h="47625">
                  <a:moveTo>
                    <a:pt x="5171599" y="7144"/>
                  </a:moveTo>
                  <a:lnTo>
                    <a:pt x="5171599" y="14764"/>
                  </a:lnTo>
                  <a:lnTo>
                    <a:pt x="5152549" y="14764"/>
                  </a:lnTo>
                  <a:lnTo>
                    <a:pt x="5152549" y="9049"/>
                  </a:lnTo>
                  <a:lnTo>
                    <a:pt x="5156359" y="7144"/>
                  </a:lnTo>
                  <a:lnTo>
                    <a:pt x="4673441" y="7144"/>
                  </a:lnTo>
                  <a:cubicBezTo>
                    <a:pt x="4681061" y="18574"/>
                    <a:pt x="4684872" y="20479"/>
                    <a:pt x="4686776" y="39529"/>
                  </a:cubicBezTo>
                  <a:cubicBezTo>
                    <a:pt x="4733449" y="39529"/>
                    <a:pt x="4746784" y="37624"/>
                    <a:pt x="4779169" y="33814"/>
                  </a:cubicBezTo>
                  <a:lnTo>
                    <a:pt x="4773454" y="22384"/>
                  </a:lnTo>
                  <a:lnTo>
                    <a:pt x="4779169" y="22384"/>
                  </a:lnTo>
                  <a:lnTo>
                    <a:pt x="4779169" y="28099"/>
                  </a:lnTo>
                  <a:lnTo>
                    <a:pt x="4790599" y="22384"/>
                  </a:lnTo>
                  <a:cubicBezTo>
                    <a:pt x="4792504" y="37624"/>
                    <a:pt x="4796314" y="35719"/>
                    <a:pt x="4827747" y="33814"/>
                  </a:cubicBezTo>
                  <a:cubicBezTo>
                    <a:pt x="4866799" y="50959"/>
                    <a:pt x="4995386" y="35719"/>
                    <a:pt x="5051584" y="33814"/>
                  </a:cubicBezTo>
                  <a:cubicBezTo>
                    <a:pt x="5096352" y="31909"/>
                    <a:pt x="5149691" y="41434"/>
                    <a:pt x="5175409" y="22384"/>
                  </a:cubicBezTo>
                  <a:cubicBezTo>
                    <a:pt x="5179219" y="18574"/>
                    <a:pt x="5184934" y="12859"/>
                    <a:pt x="5188744" y="9049"/>
                  </a:cubicBezTo>
                  <a:lnTo>
                    <a:pt x="5171599" y="7144"/>
                  </a:lnTo>
                  <a:lnTo>
                    <a:pt x="5171599" y="7144"/>
                  </a:lnTo>
                  <a:lnTo>
                    <a:pt x="5171599" y="7144"/>
                  </a:lnTo>
                  <a:lnTo>
                    <a:pt x="5171599" y="7144"/>
                  </a:lnTo>
                  <a:close/>
                  <a:moveTo>
                    <a:pt x="4228624" y="7144"/>
                  </a:moveTo>
                  <a:cubicBezTo>
                    <a:pt x="4221004" y="7144"/>
                    <a:pt x="4211479" y="9049"/>
                    <a:pt x="4201954" y="9049"/>
                  </a:cubicBezTo>
                  <a:lnTo>
                    <a:pt x="4201954" y="7144"/>
                  </a:lnTo>
                  <a:lnTo>
                    <a:pt x="3856196" y="7144"/>
                  </a:lnTo>
                  <a:cubicBezTo>
                    <a:pt x="3848576" y="9049"/>
                    <a:pt x="3837146" y="9049"/>
                    <a:pt x="3829526" y="7144"/>
                  </a:cubicBezTo>
                  <a:lnTo>
                    <a:pt x="3742849" y="7144"/>
                  </a:lnTo>
                  <a:cubicBezTo>
                    <a:pt x="3740944" y="7144"/>
                    <a:pt x="3740944" y="7144"/>
                    <a:pt x="3739039" y="9049"/>
                  </a:cubicBezTo>
                  <a:cubicBezTo>
                    <a:pt x="3739039" y="9049"/>
                    <a:pt x="3740944" y="9049"/>
                    <a:pt x="3740944" y="7144"/>
                  </a:cubicBezTo>
                  <a:lnTo>
                    <a:pt x="3721894" y="7144"/>
                  </a:lnTo>
                  <a:cubicBezTo>
                    <a:pt x="3721894" y="16669"/>
                    <a:pt x="3723799" y="20479"/>
                    <a:pt x="3727609" y="26194"/>
                  </a:cubicBezTo>
                  <a:cubicBezTo>
                    <a:pt x="3746659" y="16669"/>
                    <a:pt x="3797141" y="33814"/>
                    <a:pt x="3834289" y="26194"/>
                  </a:cubicBezTo>
                  <a:cubicBezTo>
                    <a:pt x="3905726" y="10954"/>
                    <a:pt x="4129564" y="35719"/>
                    <a:pt x="4238149" y="20479"/>
                  </a:cubicBezTo>
                  <a:cubicBezTo>
                    <a:pt x="4277201" y="14764"/>
                    <a:pt x="4294347" y="50959"/>
                    <a:pt x="4313397" y="14764"/>
                  </a:cubicBezTo>
                  <a:cubicBezTo>
                    <a:pt x="4361974" y="54769"/>
                    <a:pt x="4570572" y="39529"/>
                    <a:pt x="4666774" y="39529"/>
                  </a:cubicBezTo>
                  <a:lnTo>
                    <a:pt x="4666774" y="33814"/>
                  </a:lnTo>
                  <a:lnTo>
                    <a:pt x="4672489" y="33814"/>
                  </a:lnTo>
                  <a:cubicBezTo>
                    <a:pt x="4670584" y="22384"/>
                    <a:pt x="4668679" y="14764"/>
                    <a:pt x="4668679" y="7144"/>
                  </a:cubicBezTo>
                  <a:lnTo>
                    <a:pt x="4228624" y="7144"/>
                  </a:lnTo>
                  <a:lnTo>
                    <a:pt x="4228624" y="7144"/>
                  </a:lnTo>
                  <a:lnTo>
                    <a:pt x="4228624" y="7144"/>
                  </a:lnTo>
                  <a:lnTo>
                    <a:pt x="4228624" y="7144"/>
                  </a:lnTo>
                  <a:close/>
                  <a:moveTo>
                    <a:pt x="3674269" y="7144"/>
                  </a:moveTo>
                  <a:lnTo>
                    <a:pt x="3674269" y="20479"/>
                  </a:lnTo>
                  <a:lnTo>
                    <a:pt x="3711416" y="26194"/>
                  </a:lnTo>
                  <a:cubicBezTo>
                    <a:pt x="3709511" y="12859"/>
                    <a:pt x="3709511" y="18574"/>
                    <a:pt x="3711416" y="7144"/>
                  </a:cubicBezTo>
                  <a:lnTo>
                    <a:pt x="3674269" y="7144"/>
                  </a:lnTo>
                  <a:lnTo>
                    <a:pt x="3674269" y="7144"/>
                  </a:lnTo>
                  <a:lnTo>
                    <a:pt x="3674269" y="7144"/>
                  </a:lnTo>
                  <a:lnTo>
                    <a:pt x="3674269" y="7144"/>
                  </a:lnTo>
                  <a:close/>
                  <a:moveTo>
                    <a:pt x="2825591" y="7144"/>
                  </a:moveTo>
                  <a:cubicBezTo>
                    <a:pt x="2808446" y="12859"/>
                    <a:pt x="2780824" y="20479"/>
                    <a:pt x="2773204" y="14764"/>
                  </a:cubicBezTo>
                  <a:lnTo>
                    <a:pt x="2773204" y="7144"/>
                  </a:lnTo>
                  <a:lnTo>
                    <a:pt x="1459706" y="7144"/>
                  </a:lnTo>
                  <a:cubicBezTo>
                    <a:pt x="1461611" y="7144"/>
                    <a:pt x="1461611" y="7144"/>
                    <a:pt x="1463516" y="9049"/>
                  </a:cubicBezTo>
                  <a:lnTo>
                    <a:pt x="1463516" y="14764"/>
                  </a:lnTo>
                  <a:lnTo>
                    <a:pt x="1433036" y="14764"/>
                  </a:lnTo>
                  <a:lnTo>
                    <a:pt x="1433036" y="7144"/>
                  </a:lnTo>
                  <a:lnTo>
                    <a:pt x="1301591" y="7144"/>
                  </a:lnTo>
                  <a:cubicBezTo>
                    <a:pt x="1299686" y="7144"/>
                    <a:pt x="1299686" y="7144"/>
                    <a:pt x="1297781" y="9049"/>
                  </a:cubicBezTo>
                  <a:cubicBezTo>
                    <a:pt x="1297781" y="9049"/>
                    <a:pt x="1299686" y="9049"/>
                    <a:pt x="1299686" y="7144"/>
                  </a:cubicBezTo>
                  <a:lnTo>
                    <a:pt x="938689" y="7144"/>
                  </a:lnTo>
                  <a:lnTo>
                    <a:pt x="938689" y="9049"/>
                  </a:lnTo>
                  <a:lnTo>
                    <a:pt x="919639" y="9049"/>
                  </a:lnTo>
                  <a:cubicBezTo>
                    <a:pt x="919639" y="9049"/>
                    <a:pt x="917734" y="9049"/>
                    <a:pt x="917734" y="7144"/>
                  </a:cubicBezTo>
                  <a:lnTo>
                    <a:pt x="758666" y="7144"/>
                  </a:lnTo>
                  <a:cubicBezTo>
                    <a:pt x="749141" y="10954"/>
                    <a:pt x="737711" y="12859"/>
                    <a:pt x="731996" y="14764"/>
                  </a:cubicBezTo>
                  <a:lnTo>
                    <a:pt x="735806" y="7144"/>
                  </a:lnTo>
                  <a:lnTo>
                    <a:pt x="589121" y="7144"/>
                  </a:lnTo>
                  <a:cubicBezTo>
                    <a:pt x="587216" y="9049"/>
                    <a:pt x="585311" y="12859"/>
                    <a:pt x="583406" y="14764"/>
                  </a:cubicBezTo>
                  <a:cubicBezTo>
                    <a:pt x="579596" y="12859"/>
                    <a:pt x="575786" y="9049"/>
                    <a:pt x="571976" y="7144"/>
                  </a:cubicBezTo>
                  <a:lnTo>
                    <a:pt x="7144" y="7144"/>
                  </a:lnTo>
                  <a:cubicBezTo>
                    <a:pt x="9049" y="14764"/>
                    <a:pt x="10954" y="24289"/>
                    <a:pt x="12859" y="33814"/>
                  </a:cubicBezTo>
                  <a:lnTo>
                    <a:pt x="18574" y="33814"/>
                  </a:lnTo>
                  <a:lnTo>
                    <a:pt x="18574" y="28099"/>
                  </a:lnTo>
                  <a:cubicBezTo>
                    <a:pt x="22384" y="24289"/>
                    <a:pt x="26194" y="14764"/>
                    <a:pt x="30004" y="9049"/>
                  </a:cubicBezTo>
                  <a:lnTo>
                    <a:pt x="30004" y="14764"/>
                  </a:lnTo>
                  <a:lnTo>
                    <a:pt x="35719" y="14764"/>
                  </a:lnTo>
                  <a:lnTo>
                    <a:pt x="16669" y="39529"/>
                  </a:lnTo>
                  <a:lnTo>
                    <a:pt x="161449" y="39529"/>
                  </a:lnTo>
                  <a:cubicBezTo>
                    <a:pt x="174784" y="33814"/>
                    <a:pt x="198596" y="39529"/>
                    <a:pt x="223361" y="33814"/>
                  </a:cubicBezTo>
                  <a:lnTo>
                    <a:pt x="234791" y="22384"/>
                  </a:lnTo>
                  <a:cubicBezTo>
                    <a:pt x="236696" y="18574"/>
                    <a:pt x="246221" y="39529"/>
                    <a:pt x="246221" y="41434"/>
                  </a:cubicBezTo>
                  <a:lnTo>
                    <a:pt x="364331" y="35719"/>
                  </a:lnTo>
                  <a:cubicBezTo>
                    <a:pt x="375761" y="37624"/>
                    <a:pt x="399574" y="45244"/>
                    <a:pt x="420529" y="41434"/>
                  </a:cubicBezTo>
                  <a:cubicBezTo>
                    <a:pt x="439579" y="37624"/>
                    <a:pt x="503396" y="24289"/>
                    <a:pt x="527209" y="35719"/>
                  </a:cubicBezTo>
                  <a:cubicBezTo>
                    <a:pt x="542449" y="24289"/>
                    <a:pt x="637699" y="12859"/>
                    <a:pt x="689134" y="24289"/>
                  </a:cubicBezTo>
                  <a:cubicBezTo>
                    <a:pt x="756761" y="39529"/>
                    <a:pt x="861536" y="33814"/>
                    <a:pt x="938689" y="18574"/>
                  </a:cubicBezTo>
                  <a:cubicBezTo>
                    <a:pt x="957739" y="14764"/>
                    <a:pt x="1008221" y="31909"/>
                    <a:pt x="1036796" y="24289"/>
                  </a:cubicBezTo>
                  <a:cubicBezTo>
                    <a:pt x="1131094" y="3334"/>
                    <a:pt x="1216819" y="45244"/>
                    <a:pt x="1328261" y="24289"/>
                  </a:cubicBezTo>
                  <a:cubicBezTo>
                    <a:pt x="1367314" y="16669"/>
                    <a:pt x="1405414" y="20479"/>
                    <a:pt x="1446371" y="30004"/>
                  </a:cubicBezTo>
                  <a:cubicBezTo>
                    <a:pt x="1485424" y="39529"/>
                    <a:pt x="1504474" y="16669"/>
                    <a:pt x="1533049" y="18574"/>
                  </a:cubicBezTo>
                  <a:cubicBezTo>
                    <a:pt x="1575911" y="20479"/>
                    <a:pt x="1687354" y="31909"/>
                    <a:pt x="1749266" y="37624"/>
                  </a:cubicBezTo>
                  <a:cubicBezTo>
                    <a:pt x="1749266" y="18574"/>
                    <a:pt x="1741646" y="22384"/>
                    <a:pt x="1768316" y="18574"/>
                  </a:cubicBezTo>
                  <a:lnTo>
                    <a:pt x="1768316" y="30004"/>
                  </a:lnTo>
                  <a:cubicBezTo>
                    <a:pt x="1756886" y="33814"/>
                    <a:pt x="1762601" y="31909"/>
                    <a:pt x="1756886" y="35719"/>
                  </a:cubicBezTo>
                  <a:lnTo>
                    <a:pt x="1787366" y="35719"/>
                  </a:lnTo>
                  <a:cubicBezTo>
                    <a:pt x="1789271" y="12859"/>
                    <a:pt x="1777841" y="22384"/>
                    <a:pt x="1798796" y="16669"/>
                  </a:cubicBezTo>
                  <a:lnTo>
                    <a:pt x="1798796" y="22384"/>
                  </a:lnTo>
                  <a:lnTo>
                    <a:pt x="1793081" y="22384"/>
                  </a:lnTo>
                  <a:cubicBezTo>
                    <a:pt x="1781651" y="26194"/>
                    <a:pt x="1804511" y="28099"/>
                    <a:pt x="1804511" y="28099"/>
                  </a:cubicBezTo>
                  <a:cubicBezTo>
                    <a:pt x="1815941" y="16669"/>
                    <a:pt x="1810226" y="16669"/>
                    <a:pt x="1823561" y="22384"/>
                  </a:cubicBezTo>
                  <a:lnTo>
                    <a:pt x="1834991" y="22384"/>
                  </a:lnTo>
                  <a:lnTo>
                    <a:pt x="1834991" y="28099"/>
                  </a:lnTo>
                  <a:cubicBezTo>
                    <a:pt x="1821656" y="30004"/>
                    <a:pt x="1823561" y="30004"/>
                    <a:pt x="1815941" y="33814"/>
                  </a:cubicBezTo>
                  <a:cubicBezTo>
                    <a:pt x="1934051" y="35719"/>
                    <a:pt x="2073116" y="50959"/>
                    <a:pt x="2163604" y="28099"/>
                  </a:cubicBezTo>
                  <a:cubicBezTo>
                    <a:pt x="2176939" y="24289"/>
                    <a:pt x="2182654" y="39529"/>
                    <a:pt x="2188369" y="39529"/>
                  </a:cubicBezTo>
                  <a:cubicBezTo>
                    <a:pt x="2211229" y="45244"/>
                    <a:pt x="2280761" y="31909"/>
                    <a:pt x="2295049" y="20479"/>
                  </a:cubicBezTo>
                  <a:cubicBezTo>
                    <a:pt x="2295049" y="20479"/>
                    <a:pt x="2358866" y="37624"/>
                    <a:pt x="2362676" y="39529"/>
                  </a:cubicBezTo>
                  <a:cubicBezTo>
                    <a:pt x="2381726" y="43339"/>
                    <a:pt x="2524601" y="50959"/>
                    <a:pt x="2542699" y="39529"/>
                  </a:cubicBezTo>
                  <a:cubicBezTo>
                    <a:pt x="2531269" y="35719"/>
                    <a:pt x="2536984" y="37624"/>
                    <a:pt x="2531269" y="33814"/>
                  </a:cubicBezTo>
                  <a:cubicBezTo>
                    <a:pt x="2747486" y="58579"/>
                    <a:pt x="2997041" y="20479"/>
                    <a:pt x="3176111" y="28099"/>
                  </a:cubicBezTo>
                  <a:lnTo>
                    <a:pt x="3176111" y="22384"/>
                  </a:lnTo>
                  <a:lnTo>
                    <a:pt x="3170396" y="22384"/>
                  </a:lnTo>
                  <a:cubicBezTo>
                    <a:pt x="3158966" y="18574"/>
                    <a:pt x="3181826" y="16669"/>
                    <a:pt x="3181826" y="16669"/>
                  </a:cubicBezTo>
                  <a:cubicBezTo>
                    <a:pt x="3187541" y="22384"/>
                    <a:pt x="3183731" y="18574"/>
                    <a:pt x="3193256" y="22384"/>
                  </a:cubicBezTo>
                  <a:cubicBezTo>
                    <a:pt x="3189446" y="28099"/>
                    <a:pt x="3185636" y="30004"/>
                    <a:pt x="3181826" y="33814"/>
                  </a:cubicBezTo>
                  <a:lnTo>
                    <a:pt x="3200876" y="33814"/>
                  </a:lnTo>
                  <a:cubicBezTo>
                    <a:pt x="3210401" y="30004"/>
                    <a:pt x="3236119" y="37624"/>
                    <a:pt x="3251359" y="28099"/>
                  </a:cubicBezTo>
                  <a:cubicBezTo>
                    <a:pt x="3238024" y="26194"/>
                    <a:pt x="3239929" y="26194"/>
                    <a:pt x="3232309" y="22384"/>
                  </a:cubicBezTo>
                  <a:cubicBezTo>
                    <a:pt x="3249454" y="22384"/>
                    <a:pt x="3239929" y="16669"/>
                    <a:pt x="3251359" y="22384"/>
                  </a:cubicBezTo>
                  <a:cubicBezTo>
                    <a:pt x="3298031" y="50959"/>
                    <a:pt x="3299936" y="12859"/>
                    <a:pt x="3349466" y="16669"/>
                  </a:cubicBezTo>
                  <a:cubicBezTo>
                    <a:pt x="3424714" y="20479"/>
                    <a:pt x="3544729" y="30004"/>
                    <a:pt x="3660934" y="28099"/>
                  </a:cubicBezTo>
                  <a:cubicBezTo>
                    <a:pt x="3662839" y="22384"/>
                    <a:pt x="3666649" y="14764"/>
                    <a:pt x="3670459" y="9049"/>
                  </a:cubicBezTo>
                  <a:lnTo>
                    <a:pt x="2825591" y="7144"/>
                  </a:lnTo>
                  <a:lnTo>
                    <a:pt x="2825591" y="7144"/>
                  </a:lnTo>
                  <a:lnTo>
                    <a:pt x="2825591" y="7144"/>
                  </a:lnTo>
                  <a:lnTo>
                    <a:pt x="2825591" y="7144"/>
                  </a:lnTo>
                  <a:close/>
                  <a:moveTo>
                    <a:pt x="2526506" y="31909"/>
                  </a:moveTo>
                  <a:cubicBezTo>
                    <a:pt x="2520791" y="37624"/>
                    <a:pt x="2524601" y="33814"/>
                    <a:pt x="2515076" y="37624"/>
                  </a:cubicBezTo>
                  <a:cubicBezTo>
                    <a:pt x="2520791" y="33814"/>
                    <a:pt x="2515076" y="35719"/>
                    <a:pt x="2526506" y="31909"/>
                  </a:cubicBezTo>
                  <a:lnTo>
                    <a:pt x="2526506" y="31909"/>
                  </a:lnTo>
                  <a:lnTo>
                    <a:pt x="2526506" y="31909"/>
                  </a:lnTo>
                  <a:lnTo>
                    <a:pt x="2526506" y="31909"/>
                  </a:lnTo>
                  <a:close/>
                  <a:moveTo>
                    <a:pt x="2761774" y="31909"/>
                  </a:moveTo>
                  <a:cubicBezTo>
                    <a:pt x="2750344" y="37624"/>
                    <a:pt x="2754154" y="37624"/>
                    <a:pt x="2742724" y="31909"/>
                  </a:cubicBezTo>
                  <a:lnTo>
                    <a:pt x="2761774" y="31909"/>
                  </a:lnTo>
                  <a:lnTo>
                    <a:pt x="2761774" y="31909"/>
                  </a:lnTo>
                  <a:lnTo>
                    <a:pt x="2761774" y="31909"/>
                  </a:lnTo>
                  <a:lnTo>
                    <a:pt x="2761774" y="31909"/>
                  </a:lnTo>
                  <a:close/>
                  <a:moveTo>
                    <a:pt x="2787491" y="26194"/>
                  </a:moveTo>
                  <a:cubicBezTo>
                    <a:pt x="2781776" y="31909"/>
                    <a:pt x="2785586" y="28099"/>
                    <a:pt x="2776061" y="31909"/>
                  </a:cubicBezTo>
                  <a:cubicBezTo>
                    <a:pt x="2781776" y="28099"/>
                    <a:pt x="2776061" y="30004"/>
                    <a:pt x="2787491" y="26194"/>
                  </a:cubicBezTo>
                  <a:lnTo>
                    <a:pt x="2787491" y="26194"/>
                  </a:lnTo>
                  <a:lnTo>
                    <a:pt x="2787491" y="26194"/>
                  </a:lnTo>
                  <a:lnTo>
                    <a:pt x="2787491" y="26194"/>
                  </a:lnTo>
                  <a:close/>
                  <a:moveTo>
                    <a:pt x="2855119" y="20479"/>
                  </a:moveTo>
                  <a:lnTo>
                    <a:pt x="2855119" y="31909"/>
                  </a:lnTo>
                  <a:lnTo>
                    <a:pt x="2830354" y="31909"/>
                  </a:lnTo>
                  <a:lnTo>
                    <a:pt x="2830354" y="26194"/>
                  </a:lnTo>
                  <a:cubicBezTo>
                    <a:pt x="2834164" y="24289"/>
                    <a:pt x="2834164" y="24289"/>
                    <a:pt x="2836069" y="20479"/>
                  </a:cubicBezTo>
                  <a:lnTo>
                    <a:pt x="2855119" y="20479"/>
                  </a:lnTo>
                  <a:lnTo>
                    <a:pt x="2855119" y="20479"/>
                  </a:lnTo>
                  <a:lnTo>
                    <a:pt x="2855119" y="20479"/>
                  </a:lnTo>
                  <a:lnTo>
                    <a:pt x="2855119" y="20479"/>
                  </a:lnTo>
                  <a:close/>
                  <a:moveTo>
                    <a:pt x="4966811" y="20479"/>
                  </a:moveTo>
                  <a:lnTo>
                    <a:pt x="4972527" y="31909"/>
                  </a:lnTo>
                  <a:cubicBezTo>
                    <a:pt x="4961097" y="24289"/>
                    <a:pt x="4966811" y="20479"/>
                    <a:pt x="4966811" y="20479"/>
                  </a:cubicBezTo>
                  <a:lnTo>
                    <a:pt x="4966811" y="20479"/>
                  </a:lnTo>
                  <a:lnTo>
                    <a:pt x="4966811" y="20479"/>
                  </a:lnTo>
                  <a:lnTo>
                    <a:pt x="4966811" y="20479"/>
                  </a:lnTo>
                  <a:close/>
                  <a:moveTo>
                    <a:pt x="2748439" y="14764"/>
                  </a:moveTo>
                  <a:cubicBezTo>
                    <a:pt x="2742724" y="20479"/>
                    <a:pt x="2746534" y="16669"/>
                    <a:pt x="2737009" y="20479"/>
                  </a:cubicBezTo>
                  <a:cubicBezTo>
                    <a:pt x="2742724" y="14764"/>
                    <a:pt x="2738914" y="18574"/>
                    <a:pt x="2748439" y="14764"/>
                  </a:cubicBezTo>
                  <a:lnTo>
                    <a:pt x="2748439" y="14764"/>
                  </a:lnTo>
                  <a:lnTo>
                    <a:pt x="2748439" y="14764"/>
                  </a:lnTo>
                  <a:lnTo>
                    <a:pt x="2748439" y="14764"/>
                  </a:lnTo>
                  <a:close/>
                  <a:moveTo>
                    <a:pt x="720566" y="7144"/>
                  </a:moveTo>
                  <a:cubicBezTo>
                    <a:pt x="709136" y="14764"/>
                    <a:pt x="701516" y="14764"/>
                    <a:pt x="690086" y="7144"/>
                  </a:cubicBezTo>
                  <a:lnTo>
                    <a:pt x="720566" y="7144"/>
                  </a:lnTo>
                  <a:lnTo>
                    <a:pt x="720566" y="7144"/>
                  </a:lnTo>
                  <a:lnTo>
                    <a:pt x="720566" y="7144"/>
                  </a:lnTo>
                  <a:lnTo>
                    <a:pt x="720566" y="714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6F80E4AF-7A7E-4A7C-AF2C-8606A2AC65CC}"/>
                </a:ext>
              </a:extLst>
            </p:cNvPr>
            <p:cNvSpPr/>
            <p:nvPr/>
          </p:nvSpPr>
          <p:spPr>
            <a:xfrm>
              <a:off x="-7144" y="6780332"/>
              <a:ext cx="5238750" cy="66675"/>
            </a:xfrm>
            <a:custGeom>
              <a:avLst/>
              <a:gdLst>
                <a:gd name="connsiteX0" fmla="*/ 5221129 w 5238750"/>
                <a:gd name="connsiteY0" fmla="*/ 8096 h 66675"/>
                <a:gd name="connsiteX1" fmla="*/ 5232559 w 5238750"/>
                <a:gd name="connsiteY1" fmla="*/ 8096 h 66675"/>
                <a:gd name="connsiteX2" fmla="*/ 5221129 w 5238750"/>
                <a:gd name="connsiteY2" fmla="*/ 8096 h 66675"/>
                <a:gd name="connsiteX3" fmla="*/ 5221129 w 5238750"/>
                <a:gd name="connsiteY3" fmla="*/ 8096 h 66675"/>
                <a:gd name="connsiteX4" fmla="*/ 5221129 w 5238750"/>
                <a:gd name="connsiteY4" fmla="*/ 8096 h 66675"/>
                <a:gd name="connsiteX5" fmla="*/ 5221129 w 5238750"/>
                <a:gd name="connsiteY5" fmla="*/ 8096 h 66675"/>
                <a:gd name="connsiteX6" fmla="*/ 5100162 w 5238750"/>
                <a:gd name="connsiteY6" fmla="*/ 8096 h 66675"/>
                <a:gd name="connsiteX7" fmla="*/ 5102067 w 5238750"/>
                <a:gd name="connsiteY7" fmla="*/ 11906 h 66675"/>
                <a:gd name="connsiteX8" fmla="*/ 5083017 w 5238750"/>
                <a:gd name="connsiteY8" fmla="*/ 30956 h 66675"/>
                <a:gd name="connsiteX9" fmla="*/ 5077301 w 5238750"/>
                <a:gd name="connsiteY9" fmla="*/ 30956 h 66675"/>
                <a:gd name="connsiteX10" fmla="*/ 5077301 w 5238750"/>
                <a:gd name="connsiteY10" fmla="*/ 8096 h 66675"/>
                <a:gd name="connsiteX11" fmla="*/ 2953226 w 5238750"/>
                <a:gd name="connsiteY11" fmla="*/ 8096 h 66675"/>
                <a:gd name="connsiteX12" fmla="*/ 2846546 w 5238750"/>
                <a:gd name="connsiteY12" fmla="*/ 54769 h 66675"/>
                <a:gd name="connsiteX13" fmla="*/ 2831306 w 5238750"/>
                <a:gd name="connsiteY13" fmla="*/ 58579 h 66675"/>
                <a:gd name="connsiteX14" fmla="*/ 3675221 w 5238750"/>
                <a:gd name="connsiteY14" fmla="*/ 58579 h 66675"/>
                <a:gd name="connsiteX15" fmla="*/ 3679031 w 5238750"/>
                <a:gd name="connsiteY15" fmla="*/ 54769 h 66675"/>
                <a:gd name="connsiteX16" fmla="*/ 3679031 w 5238750"/>
                <a:gd name="connsiteY16" fmla="*/ 58579 h 66675"/>
                <a:gd name="connsiteX17" fmla="*/ 3716179 w 5238750"/>
                <a:gd name="connsiteY17" fmla="*/ 58579 h 66675"/>
                <a:gd name="connsiteX18" fmla="*/ 3716179 w 5238750"/>
                <a:gd name="connsiteY18" fmla="*/ 54769 h 66675"/>
                <a:gd name="connsiteX19" fmla="*/ 3721894 w 5238750"/>
                <a:gd name="connsiteY19" fmla="*/ 54769 h 66675"/>
                <a:gd name="connsiteX20" fmla="*/ 3721894 w 5238750"/>
                <a:gd name="connsiteY20" fmla="*/ 58579 h 66675"/>
                <a:gd name="connsiteX21" fmla="*/ 3740944 w 5238750"/>
                <a:gd name="connsiteY21" fmla="*/ 58579 h 66675"/>
                <a:gd name="connsiteX22" fmla="*/ 3752374 w 5238750"/>
                <a:gd name="connsiteY22" fmla="*/ 54769 h 66675"/>
                <a:gd name="connsiteX23" fmla="*/ 3744754 w 5238750"/>
                <a:gd name="connsiteY23" fmla="*/ 58579 h 66675"/>
                <a:gd name="connsiteX24" fmla="*/ 3831431 w 5238750"/>
                <a:gd name="connsiteY24" fmla="*/ 58579 h 66675"/>
                <a:gd name="connsiteX25" fmla="*/ 3820001 w 5238750"/>
                <a:gd name="connsiteY25" fmla="*/ 54769 h 66675"/>
                <a:gd name="connsiteX26" fmla="*/ 3870484 w 5238750"/>
                <a:gd name="connsiteY26" fmla="*/ 54769 h 66675"/>
                <a:gd name="connsiteX27" fmla="*/ 3859054 w 5238750"/>
                <a:gd name="connsiteY27" fmla="*/ 58579 h 66675"/>
                <a:gd name="connsiteX28" fmla="*/ 4204812 w 5238750"/>
                <a:gd name="connsiteY28" fmla="*/ 58579 h 66675"/>
                <a:gd name="connsiteX29" fmla="*/ 4204812 w 5238750"/>
                <a:gd name="connsiteY29" fmla="*/ 47149 h 66675"/>
                <a:gd name="connsiteX30" fmla="*/ 4266724 w 5238750"/>
                <a:gd name="connsiteY30" fmla="*/ 47149 h 66675"/>
                <a:gd name="connsiteX31" fmla="*/ 4229576 w 5238750"/>
                <a:gd name="connsiteY31" fmla="*/ 58579 h 66675"/>
                <a:gd name="connsiteX32" fmla="*/ 4665822 w 5238750"/>
                <a:gd name="connsiteY32" fmla="*/ 58579 h 66675"/>
                <a:gd name="connsiteX33" fmla="*/ 4669631 w 5238750"/>
                <a:gd name="connsiteY33" fmla="*/ 47149 h 66675"/>
                <a:gd name="connsiteX34" fmla="*/ 4675347 w 5238750"/>
                <a:gd name="connsiteY34" fmla="*/ 58579 h 66675"/>
                <a:gd name="connsiteX35" fmla="*/ 5160169 w 5238750"/>
                <a:gd name="connsiteY35" fmla="*/ 58579 h 66675"/>
                <a:gd name="connsiteX36" fmla="*/ 5173504 w 5238750"/>
                <a:gd name="connsiteY36" fmla="*/ 54769 h 66675"/>
                <a:gd name="connsiteX37" fmla="*/ 5173504 w 5238750"/>
                <a:gd name="connsiteY37" fmla="*/ 58579 h 66675"/>
                <a:gd name="connsiteX38" fmla="*/ 5192554 w 5238750"/>
                <a:gd name="connsiteY38" fmla="*/ 58579 h 66675"/>
                <a:gd name="connsiteX39" fmla="*/ 5223034 w 5238750"/>
                <a:gd name="connsiteY39" fmla="*/ 16669 h 66675"/>
                <a:gd name="connsiteX40" fmla="*/ 5213509 w 5238750"/>
                <a:gd name="connsiteY40" fmla="*/ 12859 h 66675"/>
                <a:gd name="connsiteX41" fmla="*/ 5211604 w 5238750"/>
                <a:gd name="connsiteY41" fmla="*/ 7144 h 66675"/>
                <a:gd name="connsiteX42" fmla="*/ 5100162 w 5238750"/>
                <a:gd name="connsiteY42" fmla="*/ 8096 h 66675"/>
                <a:gd name="connsiteX43" fmla="*/ 5100162 w 5238750"/>
                <a:gd name="connsiteY43" fmla="*/ 8096 h 66675"/>
                <a:gd name="connsiteX44" fmla="*/ 5100162 w 5238750"/>
                <a:gd name="connsiteY44" fmla="*/ 8096 h 66675"/>
                <a:gd name="connsiteX45" fmla="*/ 5100162 w 5238750"/>
                <a:gd name="connsiteY45" fmla="*/ 8096 h 66675"/>
                <a:gd name="connsiteX46" fmla="*/ 1797844 w 5238750"/>
                <a:gd name="connsiteY46" fmla="*/ 8096 h 66675"/>
                <a:gd name="connsiteX47" fmla="*/ 1792129 w 5238750"/>
                <a:gd name="connsiteY47" fmla="*/ 30956 h 66675"/>
                <a:gd name="connsiteX48" fmla="*/ 1780699 w 5238750"/>
                <a:gd name="connsiteY48" fmla="*/ 42386 h 66675"/>
                <a:gd name="connsiteX49" fmla="*/ 1761649 w 5238750"/>
                <a:gd name="connsiteY49" fmla="*/ 36671 h 66675"/>
                <a:gd name="connsiteX50" fmla="*/ 1761649 w 5238750"/>
                <a:gd name="connsiteY50" fmla="*/ 30956 h 66675"/>
                <a:gd name="connsiteX51" fmla="*/ 1788319 w 5238750"/>
                <a:gd name="connsiteY51" fmla="*/ 8096 h 66675"/>
                <a:gd name="connsiteX52" fmla="*/ 1737836 w 5238750"/>
                <a:gd name="connsiteY52" fmla="*/ 8096 h 66675"/>
                <a:gd name="connsiteX53" fmla="*/ 1722596 w 5238750"/>
                <a:gd name="connsiteY53" fmla="*/ 11906 h 66675"/>
                <a:gd name="connsiteX54" fmla="*/ 1726406 w 5238750"/>
                <a:gd name="connsiteY54" fmla="*/ 8096 h 66675"/>
                <a:gd name="connsiteX55" fmla="*/ 1089184 w 5238750"/>
                <a:gd name="connsiteY55" fmla="*/ 8096 h 66675"/>
                <a:gd name="connsiteX56" fmla="*/ 1089184 w 5238750"/>
                <a:gd name="connsiteY56" fmla="*/ 17621 h 66675"/>
                <a:gd name="connsiteX57" fmla="*/ 1083469 w 5238750"/>
                <a:gd name="connsiteY57" fmla="*/ 17621 h 66675"/>
                <a:gd name="connsiteX58" fmla="*/ 1083469 w 5238750"/>
                <a:gd name="connsiteY58" fmla="*/ 8096 h 66675"/>
                <a:gd name="connsiteX59" fmla="*/ 7144 w 5238750"/>
                <a:gd name="connsiteY59" fmla="*/ 8096 h 66675"/>
                <a:gd name="connsiteX60" fmla="*/ 9049 w 5238750"/>
                <a:gd name="connsiteY60" fmla="*/ 60484 h 66675"/>
                <a:gd name="connsiteX61" fmla="*/ 572929 w 5238750"/>
                <a:gd name="connsiteY61" fmla="*/ 60484 h 66675"/>
                <a:gd name="connsiteX62" fmla="*/ 567214 w 5238750"/>
                <a:gd name="connsiteY62" fmla="*/ 56674 h 66675"/>
                <a:gd name="connsiteX63" fmla="*/ 597694 w 5238750"/>
                <a:gd name="connsiteY63" fmla="*/ 50959 h 66675"/>
                <a:gd name="connsiteX64" fmla="*/ 591979 w 5238750"/>
                <a:gd name="connsiteY64" fmla="*/ 62389 h 66675"/>
                <a:gd name="connsiteX65" fmla="*/ 738664 w 5238750"/>
                <a:gd name="connsiteY65" fmla="*/ 62389 h 66675"/>
                <a:gd name="connsiteX66" fmla="*/ 740569 w 5238750"/>
                <a:gd name="connsiteY66" fmla="*/ 58579 h 66675"/>
                <a:gd name="connsiteX67" fmla="*/ 771049 w 5238750"/>
                <a:gd name="connsiteY67" fmla="*/ 58579 h 66675"/>
                <a:gd name="connsiteX68" fmla="*/ 759619 w 5238750"/>
                <a:gd name="connsiteY68" fmla="*/ 62389 h 66675"/>
                <a:gd name="connsiteX69" fmla="*/ 917734 w 5238750"/>
                <a:gd name="connsiteY69" fmla="*/ 62389 h 66675"/>
                <a:gd name="connsiteX70" fmla="*/ 906304 w 5238750"/>
                <a:gd name="connsiteY70" fmla="*/ 58579 h 66675"/>
                <a:gd name="connsiteX71" fmla="*/ 906304 w 5238750"/>
                <a:gd name="connsiteY71" fmla="*/ 52864 h 66675"/>
                <a:gd name="connsiteX72" fmla="*/ 936784 w 5238750"/>
                <a:gd name="connsiteY72" fmla="*/ 52864 h 66675"/>
                <a:gd name="connsiteX73" fmla="*/ 936784 w 5238750"/>
                <a:gd name="connsiteY73" fmla="*/ 64294 h 66675"/>
                <a:gd name="connsiteX74" fmla="*/ 1297781 w 5238750"/>
                <a:gd name="connsiteY74" fmla="*/ 64294 h 66675"/>
                <a:gd name="connsiteX75" fmla="*/ 1309211 w 5238750"/>
                <a:gd name="connsiteY75" fmla="*/ 60484 h 66675"/>
                <a:gd name="connsiteX76" fmla="*/ 1301591 w 5238750"/>
                <a:gd name="connsiteY76" fmla="*/ 64294 h 66675"/>
                <a:gd name="connsiteX77" fmla="*/ 1433036 w 5238750"/>
                <a:gd name="connsiteY77" fmla="*/ 64294 h 66675"/>
                <a:gd name="connsiteX78" fmla="*/ 1433036 w 5238750"/>
                <a:gd name="connsiteY78" fmla="*/ 60484 h 66675"/>
                <a:gd name="connsiteX79" fmla="*/ 1452086 w 5238750"/>
                <a:gd name="connsiteY79" fmla="*/ 60484 h 66675"/>
                <a:gd name="connsiteX80" fmla="*/ 1459706 w 5238750"/>
                <a:gd name="connsiteY80" fmla="*/ 64294 h 66675"/>
                <a:gd name="connsiteX81" fmla="*/ 2773204 w 5238750"/>
                <a:gd name="connsiteY81" fmla="*/ 64294 h 66675"/>
                <a:gd name="connsiteX82" fmla="*/ 2773204 w 5238750"/>
                <a:gd name="connsiteY82" fmla="*/ 60484 h 66675"/>
                <a:gd name="connsiteX83" fmla="*/ 2736056 w 5238750"/>
                <a:gd name="connsiteY83" fmla="*/ 49054 h 66675"/>
                <a:gd name="connsiteX84" fmla="*/ 2730341 w 5238750"/>
                <a:gd name="connsiteY84" fmla="*/ 30004 h 66675"/>
                <a:gd name="connsiteX85" fmla="*/ 2681764 w 5238750"/>
                <a:gd name="connsiteY85" fmla="*/ 14764 h 66675"/>
                <a:gd name="connsiteX86" fmla="*/ 1797844 w 5238750"/>
                <a:gd name="connsiteY86" fmla="*/ 8096 h 66675"/>
                <a:gd name="connsiteX87" fmla="*/ 1797844 w 5238750"/>
                <a:gd name="connsiteY87" fmla="*/ 8096 h 66675"/>
                <a:gd name="connsiteX88" fmla="*/ 1797844 w 5238750"/>
                <a:gd name="connsiteY88" fmla="*/ 8096 h 66675"/>
                <a:gd name="connsiteX89" fmla="*/ 1797844 w 5238750"/>
                <a:gd name="connsiteY89" fmla="*/ 8096 h 66675"/>
                <a:gd name="connsiteX90" fmla="*/ 905351 w 5238750"/>
                <a:gd name="connsiteY90" fmla="*/ 49054 h 66675"/>
                <a:gd name="connsiteX91" fmla="*/ 893921 w 5238750"/>
                <a:gd name="connsiteY91" fmla="*/ 49054 h 66675"/>
                <a:gd name="connsiteX92" fmla="*/ 905351 w 5238750"/>
                <a:gd name="connsiteY92" fmla="*/ 49054 h 66675"/>
                <a:gd name="connsiteX93" fmla="*/ 905351 w 5238750"/>
                <a:gd name="connsiteY93" fmla="*/ 49054 h 66675"/>
                <a:gd name="connsiteX94" fmla="*/ 905351 w 5238750"/>
                <a:gd name="connsiteY94" fmla="*/ 49054 h 66675"/>
                <a:gd name="connsiteX95" fmla="*/ 905351 w 5238750"/>
                <a:gd name="connsiteY95" fmla="*/ 49054 h 66675"/>
                <a:gd name="connsiteX96" fmla="*/ 1290161 w 5238750"/>
                <a:gd name="connsiteY96" fmla="*/ 49054 h 66675"/>
                <a:gd name="connsiteX97" fmla="*/ 1278731 w 5238750"/>
                <a:gd name="connsiteY97" fmla="*/ 54769 h 66675"/>
                <a:gd name="connsiteX98" fmla="*/ 1290161 w 5238750"/>
                <a:gd name="connsiteY98" fmla="*/ 49054 h 66675"/>
                <a:gd name="connsiteX99" fmla="*/ 1290161 w 5238750"/>
                <a:gd name="connsiteY99" fmla="*/ 49054 h 66675"/>
                <a:gd name="connsiteX100" fmla="*/ 1290161 w 5238750"/>
                <a:gd name="connsiteY100" fmla="*/ 49054 h 66675"/>
                <a:gd name="connsiteX101" fmla="*/ 1290161 w 5238750"/>
                <a:gd name="connsiteY101" fmla="*/ 49054 h 66675"/>
                <a:gd name="connsiteX102" fmla="*/ 644366 w 5238750"/>
                <a:gd name="connsiteY102" fmla="*/ 43339 h 66675"/>
                <a:gd name="connsiteX103" fmla="*/ 644366 w 5238750"/>
                <a:gd name="connsiteY103" fmla="*/ 54769 h 66675"/>
                <a:gd name="connsiteX104" fmla="*/ 638651 w 5238750"/>
                <a:gd name="connsiteY104" fmla="*/ 54769 h 66675"/>
                <a:gd name="connsiteX105" fmla="*/ 638651 w 5238750"/>
                <a:gd name="connsiteY105" fmla="*/ 43339 h 66675"/>
                <a:gd name="connsiteX106" fmla="*/ 644366 w 5238750"/>
                <a:gd name="connsiteY106" fmla="*/ 43339 h 66675"/>
                <a:gd name="connsiteX107" fmla="*/ 644366 w 5238750"/>
                <a:gd name="connsiteY107" fmla="*/ 43339 h 66675"/>
                <a:gd name="connsiteX108" fmla="*/ 644366 w 5238750"/>
                <a:gd name="connsiteY108" fmla="*/ 43339 h 66675"/>
                <a:gd name="connsiteX109" fmla="*/ 644366 w 5238750"/>
                <a:gd name="connsiteY109" fmla="*/ 43339 h 66675"/>
                <a:gd name="connsiteX110" fmla="*/ 1004411 w 5238750"/>
                <a:gd name="connsiteY110" fmla="*/ 43339 h 66675"/>
                <a:gd name="connsiteX111" fmla="*/ 1004411 w 5238750"/>
                <a:gd name="connsiteY111" fmla="*/ 54769 h 66675"/>
                <a:gd name="connsiteX112" fmla="*/ 992981 w 5238750"/>
                <a:gd name="connsiteY112" fmla="*/ 54769 h 66675"/>
                <a:gd name="connsiteX113" fmla="*/ 992981 w 5238750"/>
                <a:gd name="connsiteY113" fmla="*/ 43339 h 66675"/>
                <a:gd name="connsiteX114" fmla="*/ 1004411 w 5238750"/>
                <a:gd name="connsiteY114" fmla="*/ 43339 h 66675"/>
                <a:gd name="connsiteX115" fmla="*/ 1004411 w 5238750"/>
                <a:gd name="connsiteY115" fmla="*/ 43339 h 66675"/>
                <a:gd name="connsiteX116" fmla="*/ 1004411 w 5238750"/>
                <a:gd name="connsiteY116" fmla="*/ 43339 h 66675"/>
                <a:gd name="connsiteX117" fmla="*/ 1004411 w 5238750"/>
                <a:gd name="connsiteY117" fmla="*/ 43339 h 66675"/>
                <a:gd name="connsiteX118" fmla="*/ 3637121 w 5238750"/>
                <a:gd name="connsiteY118" fmla="*/ 43339 h 66675"/>
                <a:gd name="connsiteX119" fmla="*/ 3625691 w 5238750"/>
                <a:gd name="connsiteY119" fmla="*/ 49054 h 66675"/>
                <a:gd name="connsiteX120" fmla="*/ 3637121 w 5238750"/>
                <a:gd name="connsiteY120" fmla="*/ 43339 h 66675"/>
                <a:gd name="connsiteX121" fmla="*/ 3637121 w 5238750"/>
                <a:gd name="connsiteY121" fmla="*/ 43339 h 66675"/>
                <a:gd name="connsiteX122" fmla="*/ 3637121 w 5238750"/>
                <a:gd name="connsiteY122" fmla="*/ 43339 h 66675"/>
                <a:gd name="connsiteX123" fmla="*/ 3637121 w 5238750"/>
                <a:gd name="connsiteY123" fmla="*/ 43339 h 66675"/>
                <a:gd name="connsiteX124" fmla="*/ 521494 w 5238750"/>
                <a:gd name="connsiteY124" fmla="*/ 36671 h 66675"/>
                <a:gd name="connsiteX125" fmla="*/ 496729 w 5238750"/>
                <a:gd name="connsiteY125" fmla="*/ 42386 h 66675"/>
                <a:gd name="connsiteX126" fmla="*/ 496729 w 5238750"/>
                <a:gd name="connsiteY126" fmla="*/ 36671 h 66675"/>
                <a:gd name="connsiteX127" fmla="*/ 521494 w 5238750"/>
                <a:gd name="connsiteY127" fmla="*/ 36671 h 66675"/>
                <a:gd name="connsiteX128" fmla="*/ 521494 w 5238750"/>
                <a:gd name="connsiteY128" fmla="*/ 36671 h 66675"/>
                <a:gd name="connsiteX129" fmla="*/ 521494 w 5238750"/>
                <a:gd name="connsiteY129" fmla="*/ 36671 h 66675"/>
                <a:gd name="connsiteX130" fmla="*/ 521494 w 5238750"/>
                <a:gd name="connsiteY130" fmla="*/ 36671 h 66675"/>
                <a:gd name="connsiteX131" fmla="*/ 1469231 w 5238750"/>
                <a:gd name="connsiteY131" fmla="*/ 36671 h 66675"/>
                <a:gd name="connsiteX132" fmla="*/ 1426369 w 5238750"/>
                <a:gd name="connsiteY132" fmla="*/ 55721 h 66675"/>
                <a:gd name="connsiteX133" fmla="*/ 1437799 w 5238750"/>
                <a:gd name="connsiteY133" fmla="*/ 36671 h 66675"/>
                <a:gd name="connsiteX134" fmla="*/ 1469231 w 5238750"/>
                <a:gd name="connsiteY134" fmla="*/ 36671 h 66675"/>
                <a:gd name="connsiteX135" fmla="*/ 1469231 w 5238750"/>
                <a:gd name="connsiteY135" fmla="*/ 36671 h 66675"/>
                <a:gd name="connsiteX136" fmla="*/ 1469231 w 5238750"/>
                <a:gd name="connsiteY136" fmla="*/ 36671 h 66675"/>
                <a:gd name="connsiteX137" fmla="*/ 1469231 w 5238750"/>
                <a:gd name="connsiteY137" fmla="*/ 36671 h 66675"/>
                <a:gd name="connsiteX138" fmla="*/ 1985486 w 5238750"/>
                <a:gd name="connsiteY138" fmla="*/ 36671 h 66675"/>
                <a:gd name="connsiteX139" fmla="*/ 1985486 w 5238750"/>
                <a:gd name="connsiteY139" fmla="*/ 48101 h 66675"/>
                <a:gd name="connsiteX140" fmla="*/ 1974056 w 5238750"/>
                <a:gd name="connsiteY140" fmla="*/ 48101 h 66675"/>
                <a:gd name="connsiteX141" fmla="*/ 1974056 w 5238750"/>
                <a:gd name="connsiteY141" fmla="*/ 36671 h 66675"/>
                <a:gd name="connsiteX142" fmla="*/ 1985486 w 5238750"/>
                <a:gd name="connsiteY142" fmla="*/ 36671 h 66675"/>
                <a:gd name="connsiteX143" fmla="*/ 1985486 w 5238750"/>
                <a:gd name="connsiteY143" fmla="*/ 36671 h 66675"/>
                <a:gd name="connsiteX144" fmla="*/ 1985486 w 5238750"/>
                <a:gd name="connsiteY144" fmla="*/ 36671 h 66675"/>
                <a:gd name="connsiteX145" fmla="*/ 1985486 w 5238750"/>
                <a:gd name="connsiteY145" fmla="*/ 36671 h 66675"/>
                <a:gd name="connsiteX146" fmla="*/ 3109436 w 5238750"/>
                <a:gd name="connsiteY146" fmla="*/ 36671 h 66675"/>
                <a:gd name="connsiteX147" fmla="*/ 3098006 w 5238750"/>
                <a:gd name="connsiteY147" fmla="*/ 42386 h 66675"/>
                <a:gd name="connsiteX148" fmla="*/ 3109436 w 5238750"/>
                <a:gd name="connsiteY148" fmla="*/ 36671 h 66675"/>
                <a:gd name="connsiteX149" fmla="*/ 3109436 w 5238750"/>
                <a:gd name="connsiteY149" fmla="*/ 36671 h 66675"/>
                <a:gd name="connsiteX150" fmla="*/ 3109436 w 5238750"/>
                <a:gd name="connsiteY150" fmla="*/ 36671 h 66675"/>
                <a:gd name="connsiteX151" fmla="*/ 3109436 w 5238750"/>
                <a:gd name="connsiteY151" fmla="*/ 36671 h 66675"/>
                <a:gd name="connsiteX152" fmla="*/ 3772376 w 5238750"/>
                <a:gd name="connsiteY152" fmla="*/ 36671 h 66675"/>
                <a:gd name="connsiteX153" fmla="*/ 3741896 w 5238750"/>
                <a:gd name="connsiteY153" fmla="*/ 36671 h 66675"/>
                <a:gd name="connsiteX154" fmla="*/ 3772376 w 5238750"/>
                <a:gd name="connsiteY154" fmla="*/ 36671 h 66675"/>
                <a:gd name="connsiteX155" fmla="*/ 3772376 w 5238750"/>
                <a:gd name="connsiteY155" fmla="*/ 36671 h 66675"/>
                <a:gd name="connsiteX156" fmla="*/ 3772376 w 5238750"/>
                <a:gd name="connsiteY156" fmla="*/ 36671 h 66675"/>
                <a:gd name="connsiteX157" fmla="*/ 3772376 w 5238750"/>
                <a:gd name="connsiteY157" fmla="*/ 36671 h 66675"/>
                <a:gd name="connsiteX158" fmla="*/ 5200174 w 5238750"/>
                <a:gd name="connsiteY158" fmla="*/ 36671 h 66675"/>
                <a:gd name="connsiteX159" fmla="*/ 5169694 w 5238750"/>
                <a:gd name="connsiteY159" fmla="*/ 36671 h 66675"/>
                <a:gd name="connsiteX160" fmla="*/ 5200174 w 5238750"/>
                <a:gd name="connsiteY160" fmla="*/ 36671 h 66675"/>
                <a:gd name="connsiteX161" fmla="*/ 5200174 w 5238750"/>
                <a:gd name="connsiteY161" fmla="*/ 36671 h 66675"/>
                <a:gd name="connsiteX162" fmla="*/ 5200174 w 5238750"/>
                <a:gd name="connsiteY162" fmla="*/ 36671 h 66675"/>
                <a:gd name="connsiteX163" fmla="*/ 5200174 w 5238750"/>
                <a:gd name="connsiteY163" fmla="*/ 36671 h 66675"/>
                <a:gd name="connsiteX164" fmla="*/ 1718786 w 5238750"/>
                <a:gd name="connsiteY164" fmla="*/ 29051 h 66675"/>
                <a:gd name="connsiteX165" fmla="*/ 1699736 w 5238750"/>
                <a:gd name="connsiteY165" fmla="*/ 40481 h 66675"/>
                <a:gd name="connsiteX166" fmla="*/ 1718786 w 5238750"/>
                <a:gd name="connsiteY166" fmla="*/ 29051 h 66675"/>
                <a:gd name="connsiteX167" fmla="*/ 1718786 w 5238750"/>
                <a:gd name="connsiteY167" fmla="*/ 29051 h 66675"/>
                <a:gd name="connsiteX168" fmla="*/ 1718786 w 5238750"/>
                <a:gd name="connsiteY168" fmla="*/ 29051 h 66675"/>
                <a:gd name="connsiteX169" fmla="*/ 1718786 w 5238750"/>
                <a:gd name="connsiteY169" fmla="*/ 29051 h 66675"/>
                <a:gd name="connsiteX170" fmla="*/ 2928461 w 5238750"/>
                <a:gd name="connsiteY170" fmla="*/ 29051 h 66675"/>
                <a:gd name="connsiteX171" fmla="*/ 2917031 w 5238750"/>
                <a:gd name="connsiteY171" fmla="*/ 34766 h 66675"/>
                <a:gd name="connsiteX172" fmla="*/ 2928461 w 5238750"/>
                <a:gd name="connsiteY172" fmla="*/ 29051 h 66675"/>
                <a:gd name="connsiteX173" fmla="*/ 2928461 w 5238750"/>
                <a:gd name="connsiteY173" fmla="*/ 29051 h 66675"/>
                <a:gd name="connsiteX174" fmla="*/ 2928461 w 5238750"/>
                <a:gd name="connsiteY174" fmla="*/ 29051 h 66675"/>
                <a:gd name="connsiteX175" fmla="*/ 2928461 w 5238750"/>
                <a:gd name="connsiteY175" fmla="*/ 29051 h 66675"/>
                <a:gd name="connsiteX176" fmla="*/ 4773454 w 5238750"/>
                <a:gd name="connsiteY176" fmla="*/ 29051 h 66675"/>
                <a:gd name="connsiteX177" fmla="*/ 4773454 w 5238750"/>
                <a:gd name="connsiteY177" fmla="*/ 40481 h 66675"/>
                <a:gd name="connsiteX178" fmla="*/ 4767739 w 5238750"/>
                <a:gd name="connsiteY178" fmla="*/ 40481 h 66675"/>
                <a:gd name="connsiteX179" fmla="*/ 4767739 w 5238750"/>
                <a:gd name="connsiteY179" fmla="*/ 29051 h 66675"/>
                <a:gd name="connsiteX180" fmla="*/ 4773454 w 5238750"/>
                <a:gd name="connsiteY180" fmla="*/ 29051 h 66675"/>
                <a:gd name="connsiteX181" fmla="*/ 4773454 w 5238750"/>
                <a:gd name="connsiteY181" fmla="*/ 29051 h 66675"/>
                <a:gd name="connsiteX182" fmla="*/ 4773454 w 5238750"/>
                <a:gd name="connsiteY182" fmla="*/ 29051 h 66675"/>
                <a:gd name="connsiteX183" fmla="*/ 4773454 w 5238750"/>
                <a:gd name="connsiteY183" fmla="*/ 29051 h 66675"/>
                <a:gd name="connsiteX184" fmla="*/ 30004 w 5238750"/>
                <a:gd name="connsiteY184" fmla="*/ 23336 h 66675"/>
                <a:gd name="connsiteX185" fmla="*/ 30004 w 5238750"/>
                <a:gd name="connsiteY185" fmla="*/ 34766 h 66675"/>
                <a:gd name="connsiteX186" fmla="*/ 24289 w 5238750"/>
                <a:gd name="connsiteY186" fmla="*/ 34766 h 66675"/>
                <a:gd name="connsiteX187" fmla="*/ 24289 w 5238750"/>
                <a:gd name="connsiteY187" fmla="*/ 23336 h 66675"/>
                <a:gd name="connsiteX188" fmla="*/ 30004 w 5238750"/>
                <a:gd name="connsiteY188" fmla="*/ 23336 h 66675"/>
                <a:gd name="connsiteX189" fmla="*/ 30004 w 5238750"/>
                <a:gd name="connsiteY189" fmla="*/ 23336 h 66675"/>
                <a:gd name="connsiteX190" fmla="*/ 30004 w 5238750"/>
                <a:gd name="connsiteY190" fmla="*/ 23336 h 66675"/>
                <a:gd name="connsiteX191" fmla="*/ 30004 w 5238750"/>
                <a:gd name="connsiteY191" fmla="*/ 23336 h 66675"/>
                <a:gd name="connsiteX192" fmla="*/ 2692241 w 5238750"/>
                <a:gd name="connsiteY192" fmla="*/ 17621 h 66675"/>
                <a:gd name="connsiteX193" fmla="*/ 2667476 w 5238750"/>
                <a:gd name="connsiteY193" fmla="*/ 36671 h 66675"/>
                <a:gd name="connsiteX194" fmla="*/ 2667476 w 5238750"/>
                <a:gd name="connsiteY194" fmla="*/ 30956 h 66675"/>
                <a:gd name="connsiteX195" fmla="*/ 2692241 w 5238750"/>
                <a:gd name="connsiteY195" fmla="*/ 17621 h 66675"/>
                <a:gd name="connsiteX196" fmla="*/ 2692241 w 5238750"/>
                <a:gd name="connsiteY196" fmla="*/ 17621 h 66675"/>
                <a:gd name="connsiteX197" fmla="*/ 2692241 w 5238750"/>
                <a:gd name="connsiteY197" fmla="*/ 17621 h 66675"/>
                <a:gd name="connsiteX198" fmla="*/ 2692241 w 5238750"/>
                <a:gd name="connsiteY198" fmla="*/ 17621 h 66675"/>
                <a:gd name="connsiteX199" fmla="*/ 4170521 w 5238750"/>
                <a:gd name="connsiteY199" fmla="*/ 17621 h 66675"/>
                <a:gd name="connsiteX200" fmla="*/ 4170521 w 5238750"/>
                <a:gd name="connsiteY200" fmla="*/ 42386 h 66675"/>
                <a:gd name="connsiteX201" fmla="*/ 4164806 w 5238750"/>
                <a:gd name="connsiteY201" fmla="*/ 42386 h 66675"/>
                <a:gd name="connsiteX202" fmla="*/ 4164806 w 5238750"/>
                <a:gd name="connsiteY202" fmla="*/ 36671 h 66675"/>
                <a:gd name="connsiteX203" fmla="*/ 4170521 w 5238750"/>
                <a:gd name="connsiteY203" fmla="*/ 17621 h 66675"/>
                <a:gd name="connsiteX204" fmla="*/ 4170521 w 5238750"/>
                <a:gd name="connsiteY204" fmla="*/ 17621 h 66675"/>
                <a:gd name="connsiteX205" fmla="*/ 4170521 w 5238750"/>
                <a:gd name="connsiteY205" fmla="*/ 17621 h 66675"/>
                <a:gd name="connsiteX206" fmla="*/ 4170521 w 5238750"/>
                <a:gd name="connsiteY206" fmla="*/ 1762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38750" h="66675">
                  <a:moveTo>
                    <a:pt x="5221129" y="8096"/>
                  </a:moveTo>
                  <a:cubicBezTo>
                    <a:pt x="5226844" y="10001"/>
                    <a:pt x="5228749" y="10001"/>
                    <a:pt x="5232559" y="8096"/>
                  </a:cubicBezTo>
                  <a:lnTo>
                    <a:pt x="5221129" y="8096"/>
                  </a:lnTo>
                  <a:lnTo>
                    <a:pt x="5221129" y="8096"/>
                  </a:lnTo>
                  <a:lnTo>
                    <a:pt x="5221129" y="8096"/>
                  </a:lnTo>
                  <a:lnTo>
                    <a:pt x="5221129" y="8096"/>
                  </a:lnTo>
                  <a:close/>
                  <a:moveTo>
                    <a:pt x="5100162" y="8096"/>
                  </a:moveTo>
                  <a:cubicBezTo>
                    <a:pt x="5100162" y="10001"/>
                    <a:pt x="5100162" y="10001"/>
                    <a:pt x="5102067" y="11906"/>
                  </a:cubicBezTo>
                  <a:cubicBezTo>
                    <a:pt x="5096351" y="19526"/>
                    <a:pt x="5090637" y="21431"/>
                    <a:pt x="5083017" y="30956"/>
                  </a:cubicBezTo>
                  <a:lnTo>
                    <a:pt x="5077301" y="30956"/>
                  </a:lnTo>
                  <a:lnTo>
                    <a:pt x="5077301" y="8096"/>
                  </a:lnTo>
                  <a:lnTo>
                    <a:pt x="2953226" y="8096"/>
                  </a:lnTo>
                  <a:cubicBezTo>
                    <a:pt x="2912269" y="17621"/>
                    <a:pt x="2860834" y="8096"/>
                    <a:pt x="2846546" y="54769"/>
                  </a:cubicBezTo>
                  <a:cubicBezTo>
                    <a:pt x="2842736" y="54769"/>
                    <a:pt x="2837021" y="56674"/>
                    <a:pt x="2831306" y="58579"/>
                  </a:cubicBezTo>
                  <a:lnTo>
                    <a:pt x="3675221" y="58579"/>
                  </a:lnTo>
                  <a:cubicBezTo>
                    <a:pt x="3677126" y="56674"/>
                    <a:pt x="3677126" y="54769"/>
                    <a:pt x="3679031" y="54769"/>
                  </a:cubicBezTo>
                  <a:lnTo>
                    <a:pt x="3679031" y="58579"/>
                  </a:lnTo>
                  <a:lnTo>
                    <a:pt x="3716179" y="58579"/>
                  </a:lnTo>
                  <a:cubicBezTo>
                    <a:pt x="3716179" y="56674"/>
                    <a:pt x="3716179" y="54769"/>
                    <a:pt x="3716179" y="54769"/>
                  </a:cubicBezTo>
                  <a:lnTo>
                    <a:pt x="3721894" y="54769"/>
                  </a:lnTo>
                  <a:cubicBezTo>
                    <a:pt x="3721894" y="56674"/>
                    <a:pt x="3721894" y="58579"/>
                    <a:pt x="3721894" y="58579"/>
                  </a:cubicBezTo>
                  <a:lnTo>
                    <a:pt x="3740944" y="58579"/>
                  </a:lnTo>
                  <a:cubicBezTo>
                    <a:pt x="3744754" y="54769"/>
                    <a:pt x="3742849" y="56674"/>
                    <a:pt x="3752374" y="54769"/>
                  </a:cubicBezTo>
                  <a:cubicBezTo>
                    <a:pt x="3746659" y="58579"/>
                    <a:pt x="3748564" y="58579"/>
                    <a:pt x="3744754" y="58579"/>
                  </a:cubicBezTo>
                  <a:lnTo>
                    <a:pt x="3831431" y="58579"/>
                  </a:lnTo>
                  <a:cubicBezTo>
                    <a:pt x="3827621" y="56674"/>
                    <a:pt x="3823811" y="56674"/>
                    <a:pt x="3820001" y="54769"/>
                  </a:cubicBezTo>
                  <a:lnTo>
                    <a:pt x="3870484" y="54769"/>
                  </a:lnTo>
                  <a:cubicBezTo>
                    <a:pt x="3866674" y="56674"/>
                    <a:pt x="3862864" y="58579"/>
                    <a:pt x="3859054" y="58579"/>
                  </a:cubicBezTo>
                  <a:lnTo>
                    <a:pt x="4204812" y="58579"/>
                  </a:lnTo>
                  <a:lnTo>
                    <a:pt x="4204812" y="47149"/>
                  </a:lnTo>
                  <a:cubicBezTo>
                    <a:pt x="4216241" y="49054"/>
                    <a:pt x="4240054" y="47149"/>
                    <a:pt x="4266724" y="47149"/>
                  </a:cubicBezTo>
                  <a:cubicBezTo>
                    <a:pt x="4257199" y="52864"/>
                    <a:pt x="4245769" y="56674"/>
                    <a:pt x="4229576" y="58579"/>
                  </a:cubicBezTo>
                  <a:lnTo>
                    <a:pt x="4665822" y="58579"/>
                  </a:lnTo>
                  <a:cubicBezTo>
                    <a:pt x="4665822" y="54769"/>
                    <a:pt x="4665822" y="50959"/>
                    <a:pt x="4669631" y="47149"/>
                  </a:cubicBezTo>
                  <a:cubicBezTo>
                    <a:pt x="4671537" y="50959"/>
                    <a:pt x="4673441" y="54769"/>
                    <a:pt x="4675347" y="58579"/>
                  </a:cubicBezTo>
                  <a:lnTo>
                    <a:pt x="5160169" y="58579"/>
                  </a:lnTo>
                  <a:lnTo>
                    <a:pt x="5173504" y="54769"/>
                  </a:lnTo>
                  <a:lnTo>
                    <a:pt x="5173504" y="58579"/>
                  </a:lnTo>
                  <a:lnTo>
                    <a:pt x="5192554" y="58579"/>
                  </a:lnTo>
                  <a:cubicBezTo>
                    <a:pt x="5203984" y="45244"/>
                    <a:pt x="5213509" y="31909"/>
                    <a:pt x="5223034" y="16669"/>
                  </a:cubicBezTo>
                  <a:cubicBezTo>
                    <a:pt x="5215414" y="12859"/>
                    <a:pt x="5213509" y="12859"/>
                    <a:pt x="5213509" y="12859"/>
                  </a:cubicBezTo>
                  <a:cubicBezTo>
                    <a:pt x="5213509" y="12859"/>
                    <a:pt x="5213509" y="10954"/>
                    <a:pt x="5211604" y="7144"/>
                  </a:cubicBezTo>
                  <a:lnTo>
                    <a:pt x="5100162" y="8096"/>
                  </a:lnTo>
                  <a:lnTo>
                    <a:pt x="5100162" y="8096"/>
                  </a:lnTo>
                  <a:lnTo>
                    <a:pt x="5100162" y="8096"/>
                  </a:lnTo>
                  <a:lnTo>
                    <a:pt x="5100162" y="8096"/>
                  </a:lnTo>
                  <a:close/>
                  <a:moveTo>
                    <a:pt x="1797844" y="8096"/>
                  </a:moveTo>
                  <a:cubicBezTo>
                    <a:pt x="1795939" y="19526"/>
                    <a:pt x="1795939" y="27146"/>
                    <a:pt x="1792129" y="30956"/>
                  </a:cubicBezTo>
                  <a:cubicBezTo>
                    <a:pt x="1788319" y="36671"/>
                    <a:pt x="1784509" y="38576"/>
                    <a:pt x="1780699" y="42386"/>
                  </a:cubicBezTo>
                  <a:lnTo>
                    <a:pt x="1761649" y="36671"/>
                  </a:lnTo>
                  <a:lnTo>
                    <a:pt x="1761649" y="30956"/>
                  </a:lnTo>
                  <a:lnTo>
                    <a:pt x="1788319" y="8096"/>
                  </a:lnTo>
                  <a:lnTo>
                    <a:pt x="1737836" y="8096"/>
                  </a:lnTo>
                  <a:cubicBezTo>
                    <a:pt x="1735931" y="13811"/>
                    <a:pt x="1726406" y="13811"/>
                    <a:pt x="1722596" y="11906"/>
                  </a:cubicBezTo>
                  <a:cubicBezTo>
                    <a:pt x="1722596" y="10001"/>
                    <a:pt x="1724501" y="10001"/>
                    <a:pt x="1726406" y="8096"/>
                  </a:cubicBezTo>
                  <a:lnTo>
                    <a:pt x="1089184" y="8096"/>
                  </a:lnTo>
                  <a:lnTo>
                    <a:pt x="1089184" y="17621"/>
                  </a:lnTo>
                  <a:lnTo>
                    <a:pt x="1083469" y="17621"/>
                  </a:lnTo>
                  <a:lnTo>
                    <a:pt x="1083469" y="8096"/>
                  </a:lnTo>
                  <a:lnTo>
                    <a:pt x="7144" y="8096"/>
                  </a:lnTo>
                  <a:cubicBezTo>
                    <a:pt x="7144" y="27146"/>
                    <a:pt x="7144" y="42386"/>
                    <a:pt x="9049" y="60484"/>
                  </a:cubicBezTo>
                  <a:lnTo>
                    <a:pt x="572929" y="60484"/>
                  </a:lnTo>
                  <a:cubicBezTo>
                    <a:pt x="571024" y="58579"/>
                    <a:pt x="567214" y="56674"/>
                    <a:pt x="567214" y="56674"/>
                  </a:cubicBezTo>
                  <a:cubicBezTo>
                    <a:pt x="582454" y="54769"/>
                    <a:pt x="588169" y="54769"/>
                    <a:pt x="597694" y="50959"/>
                  </a:cubicBezTo>
                  <a:cubicBezTo>
                    <a:pt x="595789" y="54769"/>
                    <a:pt x="593884" y="58579"/>
                    <a:pt x="591979" y="62389"/>
                  </a:cubicBezTo>
                  <a:lnTo>
                    <a:pt x="738664" y="62389"/>
                  </a:lnTo>
                  <a:lnTo>
                    <a:pt x="740569" y="58579"/>
                  </a:lnTo>
                  <a:lnTo>
                    <a:pt x="771049" y="58579"/>
                  </a:lnTo>
                  <a:cubicBezTo>
                    <a:pt x="769144" y="60484"/>
                    <a:pt x="765334" y="62389"/>
                    <a:pt x="759619" y="62389"/>
                  </a:cubicBezTo>
                  <a:lnTo>
                    <a:pt x="917734" y="62389"/>
                  </a:lnTo>
                  <a:cubicBezTo>
                    <a:pt x="913924" y="58579"/>
                    <a:pt x="915829" y="60484"/>
                    <a:pt x="906304" y="58579"/>
                  </a:cubicBezTo>
                  <a:lnTo>
                    <a:pt x="906304" y="52864"/>
                  </a:lnTo>
                  <a:lnTo>
                    <a:pt x="936784" y="52864"/>
                  </a:lnTo>
                  <a:lnTo>
                    <a:pt x="936784" y="64294"/>
                  </a:lnTo>
                  <a:lnTo>
                    <a:pt x="1297781" y="64294"/>
                  </a:lnTo>
                  <a:cubicBezTo>
                    <a:pt x="1301591" y="60484"/>
                    <a:pt x="1299686" y="62389"/>
                    <a:pt x="1309211" y="60484"/>
                  </a:cubicBezTo>
                  <a:cubicBezTo>
                    <a:pt x="1303496" y="64294"/>
                    <a:pt x="1305401" y="64294"/>
                    <a:pt x="1301591" y="64294"/>
                  </a:cubicBezTo>
                  <a:lnTo>
                    <a:pt x="1433036" y="64294"/>
                  </a:lnTo>
                  <a:lnTo>
                    <a:pt x="1433036" y="60484"/>
                  </a:lnTo>
                  <a:lnTo>
                    <a:pt x="1452086" y="60484"/>
                  </a:lnTo>
                  <a:cubicBezTo>
                    <a:pt x="1457801" y="64294"/>
                    <a:pt x="1455896" y="64294"/>
                    <a:pt x="1459706" y="64294"/>
                  </a:cubicBezTo>
                  <a:lnTo>
                    <a:pt x="2773204" y="64294"/>
                  </a:lnTo>
                  <a:lnTo>
                    <a:pt x="2773204" y="60484"/>
                  </a:lnTo>
                  <a:lnTo>
                    <a:pt x="2736056" y="49054"/>
                  </a:lnTo>
                  <a:lnTo>
                    <a:pt x="2730341" y="30004"/>
                  </a:lnTo>
                  <a:cubicBezTo>
                    <a:pt x="2713196" y="20479"/>
                    <a:pt x="2697956" y="18574"/>
                    <a:pt x="2681764" y="14764"/>
                  </a:cubicBezTo>
                  <a:lnTo>
                    <a:pt x="1797844" y="8096"/>
                  </a:lnTo>
                  <a:lnTo>
                    <a:pt x="1797844" y="8096"/>
                  </a:lnTo>
                  <a:lnTo>
                    <a:pt x="1797844" y="8096"/>
                  </a:lnTo>
                  <a:lnTo>
                    <a:pt x="1797844" y="8096"/>
                  </a:lnTo>
                  <a:close/>
                  <a:moveTo>
                    <a:pt x="905351" y="49054"/>
                  </a:moveTo>
                  <a:cubicBezTo>
                    <a:pt x="895826" y="56674"/>
                    <a:pt x="899636" y="60484"/>
                    <a:pt x="893921" y="49054"/>
                  </a:cubicBezTo>
                  <a:lnTo>
                    <a:pt x="905351" y="49054"/>
                  </a:lnTo>
                  <a:lnTo>
                    <a:pt x="905351" y="49054"/>
                  </a:lnTo>
                  <a:lnTo>
                    <a:pt x="905351" y="49054"/>
                  </a:lnTo>
                  <a:lnTo>
                    <a:pt x="905351" y="49054"/>
                  </a:lnTo>
                  <a:close/>
                  <a:moveTo>
                    <a:pt x="1290161" y="49054"/>
                  </a:moveTo>
                  <a:cubicBezTo>
                    <a:pt x="1284446" y="54769"/>
                    <a:pt x="1288256" y="50959"/>
                    <a:pt x="1278731" y="54769"/>
                  </a:cubicBezTo>
                  <a:cubicBezTo>
                    <a:pt x="1284446" y="50959"/>
                    <a:pt x="1280636" y="52864"/>
                    <a:pt x="1290161" y="49054"/>
                  </a:cubicBezTo>
                  <a:lnTo>
                    <a:pt x="1290161" y="49054"/>
                  </a:lnTo>
                  <a:lnTo>
                    <a:pt x="1290161" y="49054"/>
                  </a:lnTo>
                  <a:lnTo>
                    <a:pt x="1290161" y="49054"/>
                  </a:lnTo>
                  <a:close/>
                  <a:moveTo>
                    <a:pt x="644366" y="43339"/>
                  </a:moveTo>
                  <a:lnTo>
                    <a:pt x="644366" y="54769"/>
                  </a:lnTo>
                  <a:lnTo>
                    <a:pt x="638651" y="54769"/>
                  </a:lnTo>
                  <a:lnTo>
                    <a:pt x="638651" y="43339"/>
                  </a:lnTo>
                  <a:lnTo>
                    <a:pt x="644366" y="43339"/>
                  </a:lnTo>
                  <a:lnTo>
                    <a:pt x="644366" y="43339"/>
                  </a:lnTo>
                  <a:lnTo>
                    <a:pt x="644366" y="43339"/>
                  </a:lnTo>
                  <a:lnTo>
                    <a:pt x="644366" y="43339"/>
                  </a:lnTo>
                  <a:close/>
                  <a:moveTo>
                    <a:pt x="1004411" y="43339"/>
                  </a:moveTo>
                  <a:lnTo>
                    <a:pt x="1004411" y="54769"/>
                  </a:lnTo>
                  <a:lnTo>
                    <a:pt x="992981" y="54769"/>
                  </a:lnTo>
                  <a:lnTo>
                    <a:pt x="992981" y="43339"/>
                  </a:lnTo>
                  <a:lnTo>
                    <a:pt x="1004411" y="43339"/>
                  </a:lnTo>
                  <a:lnTo>
                    <a:pt x="1004411" y="43339"/>
                  </a:lnTo>
                  <a:lnTo>
                    <a:pt x="1004411" y="43339"/>
                  </a:lnTo>
                  <a:lnTo>
                    <a:pt x="1004411" y="43339"/>
                  </a:lnTo>
                  <a:close/>
                  <a:moveTo>
                    <a:pt x="3637121" y="43339"/>
                  </a:moveTo>
                  <a:cubicBezTo>
                    <a:pt x="3631406" y="49054"/>
                    <a:pt x="3635216" y="45244"/>
                    <a:pt x="3625691" y="49054"/>
                  </a:cubicBezTo>
                  <a:cubicBezTo>
                    <a:pt x="3631406" y="43339"/>
                    <a:pt x="3625691" y="47149"/>
                    <a:pt x="3637121" y="43339"/>
                  </a:cubicBezTo>
                  <a:lnTo>
                    <a:pt x="3637121" y="43339"/>
                  </a:lnTo>
                  <a:lnTo>
                    <a:pt x="3637121" y="43339"/>
                  </a:lnTo>
                  <a:lnTo>
                    <a:pt x="3637121" y="43339"/>
                  </a:lnTo>
                  <a:close/>
                  <a:moveTo>
                    <a:pt x="521494" y="36671"/>
                  </a:moveTo>
                  <a:cubicBezTo>
                    <a:pt x="506254" y="50006"/>
                    <a:pt x="519589" y="44291"/>
                    <a:pt x="496729" y="42386"/>
                  </a:cubicBezTo>
                  <a:lnTo>
                    <a:pt x="496729" y="36671"/>
                  </a:lnTo>
                  <a:lnTo>
                    <a:pt x="521494" y="36671"/>
                  </a:lnTo>
                  <a:lnTo>
                    <a:pt x="521494" y="36671"/>
                  </a:lnTo>
                  <a:lnTo>
                    <a:pt x="521494" y="36671"/>
                  </a:lnTo>
                  <a:lnTo>
                    <a:pt x="521494" y="36671"/>
                  </a:lnTo>
                  <a:close/>
                  <a:moveTo>
                    <a:pt x="1469231" y="36671"/>
                  </a:moveTo>
                  <a:cubicBezTo>
                    <a:pt x="1459706" y="44291"/>
                    <a:pt x="1436846" y="50006"/>
                    <a:pt x="1426369" y="55721"/>
                  </a:cubicBezTo>
                  <a:lnTo>
                    <a:pt x="1437799" y="36671"/>
                  </a:lnTo>
                  <a:lnTo>
                    <a:pt x="1469231" y="36671"/>
                  </a:lnTo>
                  <a:lnTo>
                    <a:pt x="1469231" y="36671"/>
                  </a:lnTo>
                  <a:lnTo>
                    <a:pt x="1469231" y="36671"/>
                  </a:lnTo>
                  <a:lnTo>
                    <a:pt x="1469231" y="36671"/>
                  </a:lnTo>
                  <a:close/>
                  <a:moveTo>
                    <a:pt x="1985486" y="36671"/>
                  </a:moveTo>
                  <a:lnTo>
                    <a:pt x="1985486" y="48101"/>
                  </a:lnTo>
                  <a:lnTo>
                    <a:pt x="1974056" y="48101"/>
                  </a:lnTo>
                  <a:lnTo>
                    <a:pt x="1974056" y="36671"/>
                  </a:lnTo>
                  <a:lnTo>
                    <a:pt x="1985486" y="36671"/>
                  </a:lnTo>
                  <a:lnTo>
                    <a:pt x="1985486" y="36671"/>
                  </a:lnTo>
                  <a:lnTo>
                    <a:pt x="1985486" y="36671"/>
                  </a:lnTo>
                  <a:lnTo>
                    <a:pt x="1985486" y="36671"/>
                  </a:lnTo>
                  <a:close/>
                  <a:moveTo>
                    <a:pt x="3109436" y="36671"/>
                  </a:moveTo>
                  <a:cubicBezTo>
                    <a:pt x="3103721" y="42386"/>
                    <a:pt x="3107531" y="38576"/>
                    <a:pt x="3098006" y="42386"/>
                  </a:cubicBezTo>
                  <a:cubicBezTo>
                    <a:pt x="3101816" y="36671"/>
                    <a:pt x="3098006" y="41434"/>
                    <a:pt x="3109436" y="36671"/>
                  </a:cubicBezTo>
                  <a:lnTo>
                    <a:pt x="3109436" y="36671"/>
                  </a:lnTo>
                  <a:lnTo>
                    <a:pt x="3109436" y="36671"/>
                  </a:lnTo>
                  <a:lnTo>
                    <a:pt x="3109436" y="36671"/>
                  </a:lnTo>
                  <a:close/>
                  <a:moveTo>
                    <a:pt x="3772376" y="36671"/>
                  </a:moveTo>
                  <a:cubicBezTo>
                    <a:pt x="3760946" y="44291"/>
                    <a:pt x="3753326" y="44291"/>
                    <a:pt x="3741896" y="36671"/>
                  </a:cubicBezTo>
                  <a:lnTo>
                    <a:pt x="3772376" y="36671"/>
                  </a:lnTo>
                  <a:lnTo>
                    <a:pt x="3772376" y="36671"/>
                  </a:lnTo>
                  <a:lnTo>
                    <a:pt x="3772376" y="36671"/>
                  </a:lnTo>
                  <a:lnTo>
                    <a:pt x="3772376" y="36671"/>
                  </a:lnTo>
                  <a:close/>
                  <a:moveTo>
                    <a:pt x="5200174" y="36671"/>
                  </a:moveTo>
                  <a:cubicBezTo>
                    <a:pt x="5188744" y="44291"/>
                    <a:pt x="5181124" y="44291"/>
                    <a:pt x="5169694" y="36671"/>
                  </a:cubicBezTo>
                  <a:lnTo>
                    <a:pt x="5200174" y="36671"/>
                  </a:lnTo>
                  <a:lnTo>
                    <a:pt x="5200174" y="36671"/>
                  </a:lnTo>
                  <a:lnTo>
                    <a:pt x="5200174" y="36671"/>
                  </a:lnTo>
                  <a:lnTo>
                    <a:pt x="5200174" y="36671"/>
                  </a:lnTo>
                  <a:close/>
                  <a:moveTo>
                    <a:pt x="1718786" y="29051"/>
                  </a:moveTo>
                  <a:cubicBezTo>
                    <a:pt x="1713071" y="34766"/>
                    <a:pt x="1707356" y="36671"/>
                    <a:pt x="1699736" y="40481"/>
                  </a:cubicBezTo>
                  <a:cubicBezTo>
                    <a:pt x="1709261" y="32861"/>
                    <a:pt x="1703546" y="34766"/>
                    <a:pt x="1718786" y="29051"/>
                  </a:cubicBezTo>
                  <a:lnTo>
                    <a:pt x="1718786" y="29051"/>
                  </a:lnTo>
                  <a:lnTo>
                    <a:pt x="1718786" y="29051"/>
                  </a:lnTo>
                  <a:lnTo>
                    <a:pt x="1718786" y="29051"/>
                  </a:lnTo>
                  <a:close/>
                  <a:moveTo>
                    <a:pt x="2928461" y="29051"/>
                  </a:moveTo>
                  <a:cubicBezTo>
                    <a:pt x="2922746" y="34766"/>
                    <a:pt x="2926556" y="30956"/>
                    <a:pt x="2917031" y="34766"/>
                  </a:cubicBezTo>
                  <a:cubicBezTo>
                    <a:pt x="2922746" y="30956"/>
                    <a:pt x="2918936" y="32861"/>
                    <a:pt x="2928461" y="29051"/>
                  </a:cubicBezTo>
                  <a:lnTo>
                    <a:pt x="2928461" y="29051"/>
                  </a:lnTo>
                  <a:lnTo>
                    <a:pt x="2928461" y="29051"/>
                  </a:lnTo>
                  <a:lnTo>
                    <a:pt x="2928461" y="29051"/>
                  </a:lnTo>
                  <a:close/>
                  <a:moveTo>
                    <a:pt x="4773454" y="29051"/>
                  </a:moveTo>
                  <a:lnTo>
                    <a:pt x="4773454" y="40481"/>
                  </a:lnTo>
                  <a:lnTo>
                    <a:pt x="4767739" y="40481"/>
                  </a:lnTo>
                  <a:lnTo>
                    <a:pt x="4767739" y="29051"/>
                  </a:lnTo>
                  <a:lnTo>
                    <a:pt x="4773454" y="29051"/>
                  </a:lnTo>
                  <a:lnTo>
                    <a:pt x="4773454" y="29051"/>
                  </a:lnTo>
                  <a:lnTo>
                    <a:pt x="4773454" y="29051"/>
                  </a:lnTo>
                  <a:lnTo>
                    <a:pt x="4773454" y="29051"/>
                  </a:lnTo>
                  <a:close/>
                  <a:moveTo>
                    <a:pt x="30004" y="23336"/>
                  </a:moveTo>
                  <a:lnTo>
                    <a:pt x="30004" y="34766"/>
                  </a:lnTo>
                  <a:lnTo>
                    <a:pt x="24289" y="34766"/>
                  </a:lnTo>
                  <a:lnTo>
                    <a:pt x="24289" y="23336"/>
                  </a:lnTo>
                  <a:lnTo>
                    <a:pt x="30004" y="23336"/>
                  </a:lnTo>
                  <a:lnTo>
                    <a:pt x="30004" y="23336"/>
                  </a:lnTo>
                  <a:lnTo>
                    <a:pt x="30004" y="23336"/>
                  </a:lnTo>
                  <a:lnTo>
                    <a:pt x="30004" y="23336"/>
                  </a:lnTo>
                  <a:close/>
                  <a:moveTo>
                    <a:pt x="2692241" y="17621"/>
                  </a:moveTo>
                  <a:cubicBezTo>
                    <a:pt x="2684621" y="27146"/>
                    <a:pt x="2680811" y="30956"/>
                    <a:pt x="2667476" y="36671"/>
                  </a:cubicBezTo>
                  <a:lnTo>
                    <a:pt x="2667476" y="30956"/>
                  </a:lnTo>
                  <a:cubicBezTo>
                    <a:pt x="2678906" y="23336"/>
                    <a:pt x="2678906" y="21431"/>
                    <a:pt x="2692241" y="17621"/>
                  </a:cubicBezTo>
                  <a:lnTo>
                    <a:pt x="2692241" y="17621"/>
                  </a:lnTo>
                  <a:lnTo>
                    <a:pt x="2692241" y="17621"/>
                  </a:lnTo>
                  <a:lnTo>
                    <a:pt x="2692241" y="17621"/>
                  </a:lnTo>
                  <a:close/>
                  <a:moveTo>
                    <a:pt x="4170521" y="17621"/>
                  </a:moveTo>
                  <a:cubicBezTo>
                    <a:pt x="4168616" y="36671"/>
                    <a:pt x="4166711" y="27146"/>
                    <a:pt x="4170521" y="42386"/>
                  </a:cubicBezTo>
                  <a:lnTo>
                    <a:pt x="4164806" y="42386"/>
                  </a:lnTo>
                  <a:lnTo>
                    <a:pt x="4164806" y="36671"/>
                  </a:lnTo>
                  <a:cubicBezTo>
                    <a:pt x="4157186" y="29051"/>
                    <a:pt x="4162901" y="27146"/>
                    <a:pt x="4170521" y="17621"/>
                  </a:cubicBezTo>
                  <a:lnTo>
                    <a:pt x="4170521" y="17621"/>
                  </a:lnTo>
                  <a:lnTo>
                    <a:pt x="4170521" y="17621"/>
                  </a:lnTo>
                  <a:lnTo>
                    <a:pt x="4170521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7FBDE7A3-1481-4378-836F-F635BB2C03FE}"/>
                </a:ext>
              </a:extLst>
            </p:cNvPr>
            <p:cNvSpPr/>
            <p:nvPr/>
          </p:nvSpPr>
          <p:spPr>
            <a:xfrm>
              <a:off x="-5239" y="6729850"/>
              <a:ext cx="5267325" cy="66675"/>
            </a:xfrm>
            <a:custGeom>
              <a:avLst/>
              <a:gdLst>
                <a:gd name="connsiteX0" fmla="*/ 4959191 w 5267325"/>
                <a:gd name="connsiteY0" fmla="*/ 7144 h 66675"/>
                <a:gd name="connsiteX1" fmla="*/ 4963001 w 5267325"/>
                <a:gd name="connsiteY1" fmla="*/ 20479 h 66675"/>
                <a:gd name="connsiteX2" fmla="*/ 4943951 w 5267325"/>
                <a:gd name="connsiteY2" fmla="*/ 31909 h 66675"/>
                <a:gd name="connsiteX3" fmla="*/ 4943951 w 5267325"/>
                <a:gd name="connsiteY3" fmla="*/ 12859 h 66675"/>
                <a:gd name="connsiteX4" fmla="*/ 4949666 w 5267325"/>
                <a:gd name="connsiteY4" fmla="*/ 7144 h 66675"/>
                <a:gd name="connsiteX5" fmla="*/ 3386614 w 5267325"/>
                <a:gd name="connsiteY5" fmla="*/ 7144 h 66675"/>
                <a:gd name="connsiteX6" fmla="*/ 3384709 w 5267325"/>
                <a:gd name="connsiteY6" fmla="*/ 12859 h 66675"/>
                <a:gd name="connsiteX7" fmla="*/ 3378994 w 5267325"/>
                <a:gd name="connsiteY7" fmla="*/ 12859 h 66675"/>
                <a:gd name="connsiteX8" fmla="*/ 3380899 w 5267325"/>
                <a:gd name="connsiteY8" fmla="*/ 7144 h 66675"/>
                <a:gd name="connsiteX9" fmla="*/ 3174206 w 5267325"/>
                <a:gd name="connsiteY9" fmla="*/ 7144 h 66675"/>
                <a:gd name="connsiteX10" fmla="*/ 3174206 w 5267325"/>
                <a:gd name="connsiteY10" fmla="*/ 7144 h 66675"/>
                <a:gd name="connsiteX11" fmla="*/ 3174206 w 5267325"/>
                <a:gd name="connsiteY11" fmla="*/ 7144 h 66675"/>
                <a:gd name="connsiteX12" fmla="*/ 3067526 w 5267325"/>
                <a:gd name="connsiteY12" fmla="*/ 7144 h 66675"/>
                <a:gd name="connsiteX13" fmla="*/ 3042761 w 5267325"/>
                <a:gd name="connsiteY13" fmla="*/ 31909 h 66675"/>
                <a:gd name="connsiteX14" fmla="*/ 3017996 w 5267325"/>
                <a:gd name="connsiteY14" fmla="*/ 26194 h 66675"/>
                <a:gd name="connsiteX15" fmla="*/ 2975134 w 5267325"/>
                <a:gd name="connsiteY15" fmla="*/ 50959 h 66675"/>
                <a:gd name="connsiteX16" fmla="*/ 2950369 w 5267325"/>
                <a:gd name="connsiteY16" fmla="*/ 60484 h 66675"/>
                <a:gd name="connsiteX17" fmla="*/ 5072539 w 5267325"/>
                <a:gd name="connsiteY17" fmla="*/ 60484 h 66675"/>
                <a:gd name="connsiteX18" fmla="*/ 5072539 w 5267325"/>
                <a:gd name="connsiteY18" fmla="*/ 52864 h 66675"/>
                <a:gd name="connsiteX19" fmla="*/ 5072539 w 5267325"/>
                <a:gd name="connsiteY19" fmla="*/ 47149 h 66675"/>
                <a:gd name="connsiteX20" fmla="*/ 5072539 w 5267325"/>
                <a:gd name="connsiteY20" fmla="*/ 37624 h 66675"/>
                <a:gd name="connsiteX21" fmla="*/ 5097304 w 5267325"/>
                <a:gd name="connsiteY21" fmla="*/ 37624 h 66675"/>
                <a:gd name="connsiteX22" fmla="*/ 5095399 w 5267325"/>
                <a:gd name="connsiteY22" fmla="*/ 58579 h 66675"/>
                <a:gd name="connsiteX23" fmla="*/ 5209699 w 5267325"/>
                <a:gd name="connsiteY23" fmla="*/ 58579 h 66675"/>
                <a:gd name="connsiteX24" fmla="*/ 5207794 w 5267325"/>
                <a:gd name="connsiteY24" fmla="*/ 56674 h 66675"/>
                <a:gd name="connsiteX25" fmla="*/ 5215414 w 5267325"/>
                <a:gd name="connsiteY25" fmla="*/ 58579 h 66675"/>
                <a:gd name="connsiteX26" fmla="*/ 5226844 w 5267325"/>
                <a:gd name="connsiteY26" fmla="*/ 58579 h 66675"/>
                <a:gd name="connsiteX27" fmla="*/ 5230654 w 5267325"/>
                <a:gd name="connsiteY27" fmla="*/ 56674 h 66675"/>
                <a:gd name="connsiteX28" fmla="*/ 5261134 w 5267325"/>
                <a:gd name="connsiteY28" fmla="*/ 20479 h 66675"/>
                <a:gd name="connsiteX29" fmla="*/ 5259229 w 5267325"/>
                <a:gd name="connsiteY29" fmla="*/ 7144 h 66675"/>
                <a:gd name="connsiteX30" fmla="*/ 4959191 w 5267325"/>
                <a:gd name="connsiteY30" fmla="*/ 7144 h 66675"/>
                <a:gd name="connsiteX31" fmla="*/ 4959191 w 5267325"/>
                <a:gd name="connsiteY31" fmla="*/ 7144 h 66675"/>
                <a:gd name="connsiteX32" fmla="*/ 4959191 w 5267325"/>
                <a:gd name="connsiteY32" fmla="*/ 7144 h 66675"/>
                <a:gd name="connsiteX33" fmla="*/ 4959191 w 5267325"/>
                <a:gd name="connsiteY33" fmla="*/ 7144 h 66675"/>
                <a:gd name="connsiteX34" fmla="*/ 2781776 w 5267325"/>
                <a:gd name="connsiteY34" fmla="*/ 7144 h 66675"/>
                <a:gd name="connsiteX35" fmla="*/ 2777966 w 5267325"/>
                <a:gd name="connsiteY35" fmla="*/ 26194 h 66675"/>
                <a:gd name="connsiteX36" fmla="*/ 2795111 w 5267325"/>
                <a:gd name="connsiteY36" fmla="*/ 7144 h 66675"/>
                <a:gd name="connsiteX37" fmla="*/ 2781776 w 5267325"/>
                <a:gd name="connsiteY37" fmla="*/ 7144 h 66675"/>
                <a:gd name="connsiteX38" fmla="*/ 2781776 w 5267325"/>
                <a:gd name="connsiteY38" fmla="*/ 7144 h 66675"/>
                <a:gd name="connsiteX39" fmla="*/ 2781776 w 5267325"/>
                <a:gd name="connsiteY39" fmla="*/ 7144 h 66675"/>
                <a:gd name="connsiteX40" fmla="*/ 2781776 w 5267325"/>
                <a:gd name="connsiteY40" fmla="*/ 7144 h 66675"/>
                <a:gd name="connsiteX41" fmla="*/ 2746534 w 5267325"/>
                <a:gd name="connsiteY41" fmla="*/ 7144 h 66675"/>
                <a:gd name="connsiteX42" fmla="*/ 2740819 w 5267325"/>
                <a:gd name="connsiteY42" fmla="*/ 43339 h 66675"/>
                <a:gd name="connsiteX43" fmla="*/ 2746534 w 5267325"/>
                <a:gd name="connsiteY43" fmla="*/ 43339 h 66675"/>
                <a:gd name="connsiteX44" fmla="*/ 2765584 w 5267325"/>
                <a:gd name="connsiteY44" fmla="*/ 37624 h 66675"/>
                <a:gd name="connsiteX45" fmla="*/ 2771299 w 5267325"/>
                <a:gd name="connsiteY45" fmla="*/ 7144 h 66675"/>
                <a:gd name="connsiteX46" fmla="*/ 2746534 w 5267325"/>
                <a:gd name="connsiteY46" fmla="*/ 7144 h 66675"/>
                <a:gd name="connsiteX47" fmla="*/ 2746534 w 5267325"/>
                <a:gd name="connsiteY47" fmla="*/ 7144 h 66675"/>
                <a:gd name="connsiteX48" fmla="*/ 2746534 w 5267325"/>
                <a:gd name="connsiteY48" fmla="*/ 7144 h 66675"/>
                <a:gd name="connsiteX49" fmla="*/ 2746534 w 5267325"/>
                <a:gd name="connsiteY49" fmla="*/ 7144 h 66675"/>
                <a:gd name="connsiteX50" fmla="*/ 2580799 w 5267325"/>
                <a:gd name="connsiteY50" fmla="*/ 7144 h 66675"/>
                <a:gd name="connsiteX51" fmla="*/ 2580799 w 5267325"/>
                <a:gd name="connsiteY51" fmla="*/ 7144 h 66675"/>
                <a:gd name="connsiteX52" fmla="*/ 2580799 w 5267325"/>
                <a:gd name="connsiteY52" fmla="*/ 7144 h 66675"/>
                <a:gd name="connsiteX53" fmla="*/ 2013109 w 5267325"/>
                <a:gd name="connsiteY53" fmla="*/ 7144 h 66675"/>
                <a:gd name="connsiteX54" fmla="*/ 2003584 w 5267325"/>
                <a:gd name="connsiteY54" fmla="*/ 20479 h 66675"/>
                <a:gd name="connsiteX55" fmla="*/ 1984534 w 5267325"/>
                <a:gd name="connsiteY55" fmla="*/ 14764 h 66675"/>
                <a:gd name="connsiteX56" fmla="*/ 1984534 w 5267325"/>
                <a:gd name="connsiteY56" fmla="*/ 9049 h 66675"/>
                <a:gd name="connsiteX57" fmla="*/ 1757839 w 5267325"/>
                <a:gd name="connsiteY57" fmla="*/ 9049 h 66675"/>
                <a:gd name="connsiteX58" fmla="*/ 1748314 w 5267325"/>
                <a:gd name="connsiteY58" fmla="*/ 22384 h 66675"/>
                <a:gd name="connsiteX59" fmla="*/ 1755934 w 5267325"/>
                <a:gd name="connsiteY59" fmla="*/ 9049 h 66675"/>
                <a:gd name="connsiteX60" fmla="*/ 9049 w 5267325"/>
                <a:gd name="connsiteY60" fmla="*/ 9049 h 66675"/>
                <a:gd name="connsiteX61" fmla="*/ 7144 w 5267325"/>
                <a:gd name="connsiteY61" fmla="*/ 61436 h 66675"/>
                <a:gd name="connsiteX62" fmla="*/ 1083469 w 5267325"/>
                <a:gd name="connsiteY62" fmla="*/ 61436 h 66675"/>
                <a:gd name="connsiteX63" fmla="*/ 1083469 w 5267325"/>
                <a:gd name="connsiteY63" fmla="*/ 57626 h 66675"/>
                <a:gd name="connsiteX64" fmla="*/ 1089184 w 5267325"/>
                <a:gd name="connsiteY64" fmla="*/ 57626 h 66675"/>
                <a:gd name="connsiteX65" fmla="*/ 1089184 w 5267325"/>
                <a:gd name="connsiteY65" fmla="*/ 59531 h 66675"/>
                <a:gd name="connsiteX66" fmla="*/ 1726406 w 5267325"/>
                <a:gd name="connsiteY66" fmla="*/ 59531 h 66675"/>
                <a:gd name="connsiteX67" fmla="*/ 1735931 w 5267325"/>
                <a:gd name="connsiteY67" fmla="*/ 51911 h 66675"/>
                <a:gd name="connsiteX68" fmla="*/ 1737836 w 5267325"/>
                <a:gd name="connsiteY68" fmla="*/ 61436 h 66675"/>
                <a:gd name="connsiteX69" fmla="*/ 1788319 w 5267325"/>
                <a:gd name="connsiteY69" fmla="*/ 61436 h 66675"/>
                <a:gd name="connsiteX70" fmla="*/ 1797844 w 5267325"/>
                <a:gd name="connsiteY70" fmla="*/ 53816 h 66675"/>
                <a:gd name="connsiteX71" fmla="*/ 1795939 w 5267325"/>
                <a:gd name="connsiteY71" fmla="*/ 61436 h 66675"/>
                <a:gd name="connsiteX72" fmla="*/ 2686526 w 5267325"/>
                <a:gd name="connsiteY72" fmla="*/ 61436 h 66675"/>
                <a:gd name="connsiteX73" fmla="*/ 2667476 w 5267325"/>
                <a:gd name="connsiteY73" fmla="*/ 53816 h 66675"/>
                <a:gd name="connsiteX74" fmla="*/ 2656046 w 5267325"/>
                <a:gd name="connsiteY74" fmla="*/ 34766 h 66675"/>
                <a:gd name="connsiteX75" fmla="*/ 2618899 w 5267325"/>
                <a:gd name="connsiteY75" fmla="*/ 40481 h 66675"/>
                <a:gd name="connsiteX76" fmla="*/ 2618899 w 5267325"/>
                <a:gd name="connsiteY76" fmla="*/ 34766 h 66675"/>
                <a:gd name="connsiteX77" fmla="*/ 2637949 w 5267325"/>
                <a:gd name="connsiteY77" fmla="*/ 34766 h 66675"/>
                <a:gd name="connsiteX78" fmla="*/ 2643664 w 5267325"/>
                <a:gd name="connsiteY78" fmla="*/ 23336 h 66675"/>
                <a:gd name="connsiteX79" fmla="*/ 2632234 w 5267325"/>
                <a:gd name="connsiteY79" fmla="*/ 23336 h 66675"/>
                <a:gd name="connsiteX80" fmla="*/ 2601754 w 5267325"/>
                <a:gd name="connsiteY80" fmla="*/ 23336 h 66675"/>
                <a:gd name="connsiteX81" fmla="*/ 2613184 w 5267325"/>
                <a:gd name="connsiteY81" fmla="*/ 11906 h 66675"/>
                <a:gd name="connsiteX82" fmla="*/ 2580799 w 5267325"/>
                <a:gd name="connsiteY82" fmla="*/ 7144 h 66675"/>
                <a:gd name="connsiteX83" fmla="*/ 2580799 w 5267325"/>
                <a:gd name="connsiteY83" fmla="*/ 7144 h 66675"/>
                <a:gd name="connsiteX84" fmla="*/ 2580799 w 5267325"/>
                <a:gd name="connsiteY84" fmla="*/ 7144 h 66675"/>
                <a:gd name="connsiteX85" fmla="*/ 2580799 w 5267325"/>
                <a:gd name="connsiteY85" fmla="*/ 7144 h 66675"/>
                <a:gd name="connsiteX86" fmla="*/ 1089184 w 5267325"/>
                <a:gd name="connsiteY86" fmla="*/ 43339 h 66675"/>
                <a:gd name="connsiteX87" fmla="*/ 1077754 w 5267325"/>
                <a:gd name="connsiteY87" fmla="*/ 49054 h 66675"/>
                <a:gd name="connsiteX88" fmla="*/ 1089184 w 5267325"/>
                <a:gd name="connsiteY88" fmla="*/ 43339 h 66675"/>
                <a:gd name="connsiteX89" fmla="*/ 1089184 w 5267325"/>
                <a:gd name="connsiteY89" fmla="*/ 43339 h 66675"/>
                <a:gd name="connsiteX90" fmla="*/ 1089184 w 5267325"/>
                <a:gd name="connsiteY90" fmla="*/ 43339 h 66675"/>
                <a:gd name="connsiteX91" fmla="*/ 1089184 w 5267325"/>
                <a:gd name="connsiteY91" fmla="*/ 43339 h 66675"/>
                <a:gd name="connsiteX92" fmla="*/ 48101 w 5267325"/>
                <a:gd name="connsiteY92" fmla="*/ 37624 h 66675"/>
                <a:gd name="connsiteX93" fmla="*/ 42386 w 5267325"/>
                <a:gd name="connsiteY93" fmla="*/ 56674 h 66675"/>
                <a:gd name="connsiteX94" fmla="*/ 42386 w 5267325"/>
                <a:gd name="connsiteY94" fmla="*/ 37624 h 66675"/>
                <a:gd name="connsiteX95" fmla="*/ 48101 w 5267325"/>
                <a:gd name="connsiteY95" fmla="*/ 37624 h 66675"/>
                <a:gd name="connsiteX96" fmla="*/ 48101 w 5267325"/>
                <a:gd name="connsiteY96" fmla="*/ 37624 h 66675"/>
                <a:gd name="connsiteX97" fmla="*/ 48101 w 5267325"/>
                <a:gd name="connsiteY97" fmla="*/ 37624 h 66675"/>
                <a:gd name="connsiteX98" fmla="*/ 48101 w 5267325"/>
                <a:gd name="connsiteY98" fmla="*/ 37624 h 66675"/>
                <a:gd name="connsiteX99" fmla="*/ 1741646 w 5267325"/>
                <a:gd name="connsiteY99" fmla="*/ 37624 h 66675"/>
                <a:gd name="connsiteX100" fmla="*/ 1730216 w 5267325"/>
                <a:gd name="connsiteY100" fmla="*/ 43339 h 66675"/>
                <a:gd name="connsiteX101" fmla="*/ 1741646 w 5267325"/>
                <a:gd name="connsiteY101" fmla="*/ 37624 h 66675"/>
                <a:gd name="connsiteX102" fmla="*/ 1741646 w 5267325"/>
                <a:gd name="connsiteY102" fmla="*/ 37624 h 66675"/>
                <a:gd name="connsiteX103" fmla="*/ 1741646 w 5267325"/>
                <a:gd name="connsiteY103" fmla="*/ 37624 h 66675"/>
                <a:gd name="connsiteX104" fmla="*/ 1741646 w 5267325"/>
                <a:gd name="connsiteY104" fmla="*/ 37624 h 66675"/>
                <a:gd name="connsiteX105" fmla="*/ 1815941 w 5267325"/>
                <a:gd name="connsiteY105" fmla="*/ 37624 h 66675"/>
                <a:gd name="connsiteX106" fmla="*/ 1821656 w 5267325"/>
                <a:gd name="connsiteY106" fmla="*/ 49054 h 66675"/>
                <a:gd name="connsiteX107" fmla="*/ 1815941 w 5267325"/>
                <a:gd name="connsiteY107" fmla="*/ 37624 h 66675"/>
                <a:gd name="connsiteX108" fmla="*/ 1815941 w 5267325"/>
                <a:gd name="connsiteY108" fmla="*/ 37624 h 66675"/>
                <a:gd name="connsiteX109" fmla="*/ 1815941 w 5267325"/>
                <a:gd name="connsiteY109" fmla="*/ 37624 h 66675"/>
                <a:gd name="connsiteX110" fmla="*/ 1815941 w 5267325"/>
                <a:gd name="connsiteY110" fmla="*/ 37624 h 66675"/>
                <a:gd name="connsiteX111" fmla="*/ 4664869 w 5267325"/>
                <a:gd name="connsiteY111" fmla="*/ 37624 h 66675"/>
                <a:gd name="connsiteX112" fmla="*/ 4664869 w 5267325"/>
                <a:gd name="connsiteY112" fmla="*/ 49054 h 66675"/>
                <a:gd name="connsiteX113" fmla="*/ 4659154 w 5267325"/>
                <a:gd name="connsiteY113" fmla="*/ 49054 h 66675"/>
                <a:gd name="connsiteX114" fmla="*/ 4659154 w 5267325"/>
                <a:gd name="connsiteY114" fmla="*/ 37624 h 66675"/>
                <a:gd name="connsiteX115" fmla="*/ 4664869 w 5267325"/>
                <a:gd name="connsiteY115" fmla="*/ 37624 h 66675"/>
                <a:gd name="connsiteX116" fmla="*/ 4664869 w 5267325"/>
                <a:gd name="connsiteY116" fmla="*/ 37624 h 66675"/>
                <a:gd name="connsiteX117" fmla="*/ 4664869 w 5267325"/>
                <a:gd name="connsiteY117" fmla="*/ 37624 h 66675"/>
                <a:gd name="connsiteX118" fmla="*/ 4664869 w 5267325"/>
                <a:gd name="connsiteY118" fmla="*/ 37624 h 66675"/>
                <a:gd name="connsiteX119" fmla="*/ 5229701 w 5267325"/>
                <a:gd name="connsiteY119" fmla="*/ 37624 h 66675"/>
                <a:gd name="connsiteX120" fmla="*/ 5210651 w 5267325"/>
                <a:gd name="connsiteY120" fmla="*/ 37624 h 66675"/>
                <a:gd name="connsiteX121" fmla="*/ 5229701 w 5267325"/>
                <a:gd name="connsiteY121" fmla="*/ 37624 h 66675"/>
                <a:gd name="connsiteX122" fmla="*/ 5229701 w 5267325"/>
                <a:gd name="connsiteY122" fmla="*/ 37624 h 66675"/>
                <a:gd name="connsiteX123" fmla="*/ 5229701 w 5267325"/>
                <a:gd name="connsiteY123" fmla="*/ 37624 h 66675"/>
                <a:gd name="connsiteX124" fmla="*/ 5229701 w 5267325"/>
                <a:gd name="connsiteY124" fmla="*/ 37624 h 66675"/>
                <a:gd name="connsiteX125" fmla="*/ 1388269 w 5267325"/>
                <a:gd name="connsiteY125" fmla="*/ 31909 h 66675"/>
                <a:gd name="connsiteX126" fmla="*/ 1376839 w 5267325"/>
                <a:gd name="connsiteY126" fmla="*/ 37624 h 66675"/>
                <a:gd name="connsiteX127" fmla="*/ 1388269 w 5267325"/>
                <a:gd name="connsiteY127" fmla="*/ 31909 h 66675"/>
                <a:gd name="connsiteX128" fmla="*/ 1388269 w 5267325"/>
                <a:gd name="connsiteY128" fmla="*/ 31909 h 66675"/>
                <a:gd name="connsiteX129" fmla="*/ 1388269 w 5267325"/>
                <a:gd name="connsiteY129" fmla="*/ 31909 h 66675"/>
                <a:gd name="connsiteX130" fmla="*/ 1388269 w 5267325"/>
                <a:gd name="connsiteY130" fmla="*/ 31909 h 66675"/>
                <a:gd name="connsiteX131" fmla="*/ 4820126 w 5267325"/>
                <a:gd name="connsiteY131" fmla="*/ 31909 h 66675"/>
                <a:gd name="connsiteX132" fmla="*/ 4808696 w 5267325"/>
                <a:gd name="connsiteY132" fmla="*/ 43339 h 66675"/>
                <a:gd name="connsiteX133" fmla="*/ 4820126 w 5267325"/>
                <a:gd name="connsiteY133" fmla="*/ 31909 h 66675"/>
                <a:gd name="connsiteX134" fmla="*/ 4820126 w 5267325"/>
                <a:gd name="connsiteY134" fmla="*/ 31909 h 66675"/>
                <a:gd name="connsiteX135" fmla="*/ 4820126 w 5267325"/>
                <a:gd name="connsiteY135" fmla="*/ 31909 h 66675"/>
                <a:gd name="connsiteX136" fmla="*/ 4820126 w 5267325"/>
                <a:gd name="connsiteY136" fmla="*/ 31909 h 66675"/>
                <a:gd name="connsiteX137" fmla="*/ 3099911 w 5267325"/>
                <a:gd name="connsiteY137" fmla="*/ 18574 h 66675"/>
                <a:gd name="connsiteX138" fmla="*/ 3099911 w 5267325"/>
                <a:gd name="connsiteY138" fmla="*/ 30004 h 66675"/>
                <a:gd name="connsiteX139" fmla="*/ 3075146 w 5267325"/>
                <a:gd name="connsiteY139" fmla="*/ 24289 h 66675"/>
                <a:gd name="connsiteX140" fmla="*/ 3075146 w 5267325"/>
                <a:gd name="connsiteY140" fmla="*/ 18574 h 66675"/>
                <a:gd name="connsiteX141" fmla="*/ 3099911 w 5267325"/>
                <a:gd name="connsiteY141" fmla="*/ 18574 h 66675"/>
                <a:gd name="connsiteX142" fmla="*/ 3099911 w 5267325"/>
                <a:gd name="connsiteY142" fmla="*/ 18574 h 66675"/>
                <a:gd name="connsiteX143" fmla="*/ 3099911 w 5267325"/>
                <a:gd name="connsiteY143" fmla="*/ 18574 h 66675"/>
                <a:gd name="connsiteX144" fmla="*/ 3099911 w 5267325"/>
                <a:gd name="connsiteY144" fmla="*/ 18574 h 66675"/>
                <a:gd name="connsiteX145" fmla="*/ 3181826 w 5267325"/>
                <a:gd name="connsiteY145" fmla="*/ 18574 h 66675"/>
                <a:gd name="connsiteX146" fmla="*/ 3181826 w 5267325"/>
                <a:gd name="connsiteY146" fmla="*/ 24289 h 66675"/>
                <a:gd name="connsiteX147" fmla="*/ 3187541 w 5267325"/>
                <a:gd name="connsiteY147" fmla="*/ 24289 h 66675"/>
                <a:gd name="connsiteX148" fmla="*/ 3176111 w 5267325"/>
                <a:gd name="connsiteY148" fmla="*/ 30004 h 66675"/>
                <a:gd name="connsiteX149" fmla="*/ 3181826 w 5267325"/>
                <a:gd name="connsiteY149" fmla="*/ 18574 h 66675"/>
                <a:gd name="connsiteX150" fmla="*/ 3181826 w 5267325"/>
                <a:gd name="connsiteY150" fmla="*/ 18574 h 66675"/>
                <a:gd name="connsiteX151" fmla="*/ 3181826 w 5267325"/>
                <a:gd name="connsiteY151" fmla="*/ 18574 h 66675"/>
                <a:gd name="connsiteX152" fmla="*/ 3181826 w 5267325"/>
                <a:gd name="connsiteY152" fmla="*/ 18574 h 66675"/>
                <a:gd name="connsiteX153" fmla="*/ 4087654 w 5267325"/>
                <a:gd name="connsiteY153" fmla="*/ 18574 h 66675"/>
                <a:gd name="connsiteX154" fmla="*/ 4087654 w 5267325"/>
                <a:gd name="connsiteY154" fmla="*/ 30004 h 66675"/>
                <a:gd name="connsiteX155" fmla="*/ 4057174 w 5267325"/>
                <a:gd name="connsiteY155" fmla="*/ 18574 h 66675"/>
                <a:gd name="connsiteX156" fmla="*/ 4087654 w 5267325"/>
                <a:gd name="connsiteY156" fmla="*/ 18574 h 66675"/>
                <a:gd name="connsiteX157" fmla="*/ 4087654 w 5267325"/>
                <a:gd name="connsiteY157" fmla="*/ 18574 h 66675"/>
                <a:gd name="connsiteX158" fmla="*/ 4087654 w 5267325"/>
                <a:gd name="connsiteY158" fmla="*/ 18574 h 66675"/>
                <a:gd name="connsiteX159" fmla="*/ 4087654 w 5267325"/>
                <a:gd name="connsiteY159" fmla="*/ 18574 h 66675"/>
                <a:gd name="connsiteX160" fmla="*/ 1977866 w 5267325"/>
                <a:gd name="connsiteY160" fmla="*/ 7144 h 66675"/>
                <a:gd name="connsiteX161" fmla="*/ 1966436 w 5267325"/>
                <a:gd name="connsiteY161" fmla="*/ 12859 h 66675"/>
                <a:gd name="connsiteX162" fmla="*/ 1977866 w 5267325"/>
                <a:gd name="connsiteY162" fmla="*/ 7144 h 66675"/>
                <a:gd name="connsiteX163" fmla="*/ 1977866 w 5267325"/>
                <a:gd name="connsiteY163" fmla="*/ 7144 h 66675"/>
                <a:gd name="connsiteX164" fmla="*/ 1977866 w 5267325"/>
                <a:gd name="connsiteY164" fmla="*/ 7144 h 66675"/>
                <a:gd name="connsiteX165" fmla="*/ 1977866 w 5267325"/>
                <a:gd name="connsiteY165" fmla="*/ 7144 h 66675"/>
                <a:gd name="connsiteX166" fmla="*/ 3225641 w 5267325"/>
                <a:gd name="connsiteY166" fmla="*/ 7144 h 66675"/>
                <a:gd name="connsiteX167" fmla="*/ 3225641 w 5267325"/>
                <a:gd name="connsiteY167" fmla="*/ 18574 h 66675"/>
                <a:gd name="connsiteX168" fmla="*/ 3214211 w 5267325"/>
                <a:gd name="connsiteY168" fmla="*/ 18574 h 66675"/>
                <a:gd name="connsiteX169" fmla="*/ 3214211 w 5267325"/>
                <a:gd name="connsiteY169" fmla="*/ 7144 h 66675"/>
                <a:gd name="connsiteX170" fmla="*/ 3225641 w 5267325"/>
                <a:gd name="connsiteY170" fmla="*/ 7144 h 66675"/>
                <a:gd name="connsiteX171" fmla="*/ 3225641 w 5267325"/>
                <a:gd name="connsiteY171" fmla="*/ 7144 h 66675"/>
                <a:gd name="connsiteX172" fmla="*/ 3225641 w 5267325"/>
                <a:gd name="connsiteY172" fmla="*/ 7144 h 66675"/>
                <a:gd name="connsiteX173" fmla="*/ 3225641 w 5267325"/>
                <a:gd name="connsiteY173" fmla="*/ 7144 h 66675"/>
                <a:gd name="connsiteX174" fmla="*/ 4118134 w 5267325"/>
                <a:gd name="connsiteY174" fmla="*/ 7144 h 66675"/>
                <a:gd name="connsiteX175" fmla="*/ 4118134 w 5267325"/>
                <a:gd name="connsiteY175" fmla="*/ 18574 h 66675"/>
                <a:gd name="connsiteX176" fmla="*/ 4112419 w 5267325"/>
                <a:gd name="connsiteY176" fmla="*/ 12859 h 66675"/>
                <a:gd name="connsiteX177" fmla="*/ 4106704 w 5267325"/>
                <a:gd name="connsiteY177" fmla="*/ 12859 h 66675"/>
                <a:gd name="connsiteX178" fmla="*/ 4118134 w 5267325"/>
                <a:gd name="connsiteY178" fmla="*/ 7144 h 66675"/>
                <a:gd name="connsiteX179" fmla="*/ 4118134 w 5267325"/>
                <a:gd name="connsiteY179" fmla="*/ 7144 h 66675"/>
                <a:gd name="connsiteX180" fmla="*/ 4118134 w 5267325"/>
                <a:gd name="connsiteY180" fmla="*/ 7144 h 66675"/>
                <a:gd name="connsiteX181" fmla="*/ 4118134 w 5267325"/>
                <a:gd name="connsiteY181" fmla="*/ 7144 h 66675"/>
                <a:gd name="connsiteX182" fmla="*/ 5080159 w 5267325"/>
                <a:gd name="connsiteY182" fmla="*/ 7144 h 66675"/>
                <a:gd name="connsiteX183" fmla="*/ 5080159 w 5267325"/>
                <a:gd name="connsiteY183" fmla="*/ 18574 h 66675"/>
                <a:gd name="connsiteX184" fmla="*/ 5074444 w 5267325"/>
                <a:gd name="connsiteY184" fmla="*/ 18574 h 66675"/>
                <a:gd name="connsiteX185" fmla="*/ 5074444 w 5267325"/>
                <a:gd name="connsiteY185" fmla="*/ 7144 h 66675"/>
                <a:gd name="connsiteX186" fmla="*/ 5080159 w 5267325"/>
                <a:gd name="connsiteY186" fmla="*/ 7144 h 66675"/>
                <a:gd name="connsiteX187" fmla="*/ 5080159 w 5267325"/>
                <a:gd name="connsiteY187" fmla="*/ 7144 h 66675"/>
                <a:gd name="connsiteX188" fmla="*/ 5080159 w 5267325"/>
                <a:gd name="connsiteY188" fmla="*/ 7144 h 66675"/>
                <a:gd name="connsiteX189" fmla="*/ 5080159 w 5267325"/>
                <a:gd name="connsiteY189" fmla="*/ 7144 h 66675"/>
                <a:gd name="connsiteX190" fmla="*/ 5211604 w 5267325"/>
                <a:gd name="connsiteY190" fmla="*/ 7144 h 66675"/>
                <a:gd name="connsiteX191" fmla="*/ 5211604 w 5267325"/>
                <a:gd name="connsiteY191" fmla="*/ 26194 h 66675"/>
                <a:gd name="connsiteX192" fmla="*/ 5205889 w 5267325"/>
                <a:gd name="connsiteY192" fmla="*/ 20479 h 66675"/>
                <a:gd name="connsiteX193" fmla="*/ 5186839 w 5267325"/>
                <a:gd name="connsiteY193" fmla="*/ 26194 h 66675"/>
                <a:gd name="connsiteX194" fmla="*/ 5198269 w 5267325"/>
                <a:gd name="connsiteY194" fmla="*/ 7144 h 66675"/>
                <a:gd name="connsiteX195" fmla="*/ 5198269 w 5267325"/>
                <a:gd name="connsiteY195" fmla="*/ 12859 h 66675"/>
                <a:gd name="connsiteX196" fmla="*/ 5211604 w 5267325"/>
                <a:gd name="connsiteY196" fmla="*/ 7144 h 66675"/>
                <a:gd name="connsiteX197" fmla="*/ 5211604 w 5267325"/>
                <a:gd name="connsiteY197" fmla="*/ 7144 h 66675"/>
                <a:gd name="connsiteX198" fmla="*/ 5211604 w 5267325"/>
                <a:gd name="connsiteY198" fmla="*/ 7144 h 66675"/>
                <a:gd name="connsiteX199" fmla="*/ 5211604 w 5267325"/>
                <a:gd name="connsiteY199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267325" h="66675">
                  <a:moveTo>
                    <a:pt x="4959191" y="7144"/>
                  </a:moveTo>
                  <a:lnTo>
                    <a:pt x="4963001" y="20479"/>
                  </a:lnTo>
                  <a:cubicBezTo>
                    <a:pt x="4943951" y="18574"/>
                    <a:pt x="4959191" y="18574"/>
                    <a:pt x="4943951" y="31909"/>
                  </a:cubicBezTo>
                  <a:lnTo>
                    <a:pt x="4943951" y="12859"/>
                  </a:lnTo>
                  <a:cubicBezTo>
                    <a:pt x="4945857" y="10954"/>
                    <a:pt x="4947762" y="9049"/>
                    <a:pt x="4949666" y="7144"/>
                  </a:cubicBezTo>
                  <a:lnTo>
                    <a:pt x="3386614" y="7144"/>
                  </a:lnTo>
                  <a:lnTo>
                    <a:pt x="3384709" y="12859"/>
                  </a:lnTo>
                  <a:lnTo>
                    <a:pt x="3378994" y="12859"/>
                  </a:lnTo>
                  <a:cubicBezTo>
                    <a:pt x="3380899" y="10954"/>
                    <a:pt x="3380899" y="7144"/>
                    <a:pt x="3380899" y="7144"/>
                  </a:cubicBezTo>
                  <a:lnTo>
                    <a:pt x="3174206" y="7144"/>
                  </a:lnTo>
                  <a:lnTo>
                    <a:pt x="3174206" y="7144"/>
                  </a:lnTo>
                  <a:lnTo>
                    <a:pt x="3174206" y="7144"/>
                  </a:lnTo>
                  <a:lnTo>
                    <a:pt x="3067526" y="7144"/>
                  </a:lnTo>
                  <a:cubicBezTo>
                    <a:pt x="3059906" y="14764"/>
                    <a:pt x="3050381" y="28099"/>
                    <a:pt x="3042761" y="31909"/>
                  </a:cubicBezTo>
                  <a:cubicBezTo>
                    <a:pt x="3037046" y="33814"/>
                    <a:pt x="3031331" y="22384"/>
                    <a:pt x="3017996" y="26194"/>
                  </a:cubicBezTo>
                  <a:cubicBezTo>
                    <a:pt x="3004661" y="30004"/>
                    <a:pt x="2982754" y="45244"/>
                    <a:pt x="2975134" y="50959"/>
                  </a:cubicBezTo>
                  <a:cubicBezTo>
                    <a:pt x="2967514" y="54769"/>
                    <a:pt x="2959894" y="58579"/>
                    <a:pt x="2950369" y="60484"/>
                  </a:cubicBezTo>
                  <a:lnTo>
                    <a:pt x="5072539" y="60484"/>
                  </a:lnTo>
                  <a:lnTo>
                    <a:pt x="5072539" y="52864"/>
                  </a:lnTo>
                  <a:cubicBezTo>
                    <a:pt x="5074444" y="47149"/>
                    <a:pt x="5078254" y="50959"/>
                    <a:pt x="5072539" y="47149"/>
                  </a:cubicBezTo>
                  <a:lnTo>
                    <a:pt x="5072539" y="37624"/>
                  </a:lnTo>
                  <a:lnTo>
                    <a:pt x="5097304" y="37624"/>
                  </a:lnTo>
                  <a:cubicBezTo>
                    <a:pt x="5097304" y="52864"/>
                    <a:pt x="5093494" y="54769"/>
                    <a:pt x="5095399" y="58579"/>
                  </a:cubicBezTo>
                  <a:lnTo>
                    <a:pt x="5209699" y="58579"/>
                  </a:lnTo>
                  <a:cubicBezTo>
                    <a:pt x="5209699" y="58579"/>
                    <a:pt x="5209699" y="56674"/>
                    <a:pt x="5207794" y="56674"/>
                  </a:cubicBezTo>
                  <a:cubicBezTo>
                    <a:pt x="5211604" y="56674"/>
                    <a:pt x="5213509" y="58579"/>
                    <a:pt x="5215414" y="58579"/>
                  </a:cubicBezTo>
                  <a:lnTo>
                    <a:pt x="5226844" y="58579"/>
                  </a:lnTo>
                  <a:cubicBezTo>
                    <a:pt x="5228749" y="58579"/>
                    <a:pt x="5228749" y="56674"/>
                    <a:pt x="5230654" y="56674"/>
                  </a:cubicBezTo>
                  <a:cubicBezTo>
                    <a:pt x="5238274" y="49054"/>
                    <a:pt x="5257324" y="30004"/>
                    <a:pt x="5261134" y="20479"/>
                  </a:cubicBezTo>
                  <a:cubicBezTo>
                    <a:pt x="5263039" y="16669"/>
                    <a:pt x="5261134" y="12859"/>
                    <a:pt x="5259229" y="7144"/>
                  </a:cubicBezTo>
                  <a:lnTo>
                    <a:pt x="4959191" y="7144"/>
                  </a:lnTo>
                  <a:lnTo>
                    <a:pt x="4959191" y="7144"/>
                  </a:lnTo>
                  <a:lnTo>
                    <a:pt x="4959191" y="7144"/>
                  </a:lnTo>
                  <a:lnTo>
                    <a:pt x="4959191" y="7144"/>
                  </a:lnTo>
                  <a:close/>
                  <a:moveTo>
                    <a:pt x="2781776" y="7144"/>
                  </a:moveTo>
                  <a:cubicBezTo>
                    <a:pt x="2781776" y="10954"/>
                    <a:pt x="2781776" y="16669"/>
                    <a:pt x="2777966" y="26194"/>
                  </a:cubicBezTo>
                  <a:cubicBezTo>
                    <a:pt x="2789396" y="22384"/>
                    <a:pt x="2793206" y="14764"/>
                    <a:pt x="2795111" y="7144"/>
                  </a:cubicBezTo>
                  <a:lnTo>
                    <a:pt x="2781776" y="7144"/>
                  </a:lnTo>
                  <a:lnTo>
                    <a:pt x="2781776" y="7144"/>
                  </a:lnTo>
                  <a:lnTo>
                    <a:pt x="2781776" y="7144"/>
                  </a:lnTo>
                  <a:lnTo>
                    <a:pt x="2781776" y="7144"/>
                  </a:lnTo>
                  <a:close/>
                  <a:moveTo>
                    <a:pt x="2746534" y="7144"/>
                  </a:moveTo>
                  <a:cubicBezTo>
                    <a:pt x="2744629" y="18574"/>
                    <a:pt x="2742724" y="30004"/>
                    <a:pt x="2740819" y="43339"/>
                  </a:cubicBezTo>
                  <a:lnTo>
                    <a:pt x="2746534" y="43339"/>
                  </a:lnTo>
                  <a:cubicBezTo>
                    <a:pt x="2757964" y="35719"/>
                    <a:pt x="2757964" y="43339"/>
                    <a:pt x="2765584" y="37624"/>
                  </a:cubicBezTo>
                  <a:cubicBezTo>
                    <a:pt x="2769394" y="30004"/>
                    <a:pt x="2771299" y="18574"/>
                    <a:pt x="2771299" y="7144"/>
                  </a:cubicBezTo>
                  <a:lnTo>
                    <a:pt x="2746534" y="7144"/>
                  </a:lnTo>
                  <a:lnTo>
                    <a:pt x="2746534" y="7144"/>
                  </a:lnTo>
                  <a:lnTo>
                    <a:pt x="2746534" y="7144"/>
                  </a:lnTo>
                  <a:lnTo>
                    <a:pt x="2746534" y="7144"/>
                  </a:lnTo>
                  <a:close/>
                  <a:moveTo>
                    <a:pt x="2580799" y="7144"/>
                  </a:moveTo>
                  <a:lnTo>
                    <a:pt x="2580799" y="7144"/>
                  </a:lnTo>
                  <a:lnTo>
                    <a:pt x="2580799" y="7144"/>
                  </a:lnTo>
                  <a:lnTo>
                    <a:pt x="2013109" y="7144"/>
                  </a:lnTo>
                  <a:cubicBezTo>
                    <a:pt x="2009299" y="10954"/>
                    <a:pt x="2005489" y="16669"/>
                    <a:pt x="2003584" y="20479"/>
                  </a:cubicBezTo>
                  <a:lnTo>
                    <a:pt x="1984534" y="14764"/>
                  </a:lnTo>
                  <a:lnTo>
                    <a:pt x="1984534" y="9049"/>
                  </a:lnTo>
                  <a:lnTo>
                    <a:pt x="1757839" y="9049"/>
                  </a:lnTo>
                  <a:cubicBezTo>
                    <a:pt x="1755934" y="16669"/>
                    <a:pt x="1755934" y="14764"/>
                    <a:pt x="1748314" y="22384"/>
                  </a:cubicBezTo>
                  <a:cubicBezTo>
                    <a:pt x="1750219" y="16669"/>
                    <a:pt x="1752124" y="12859"/>
                    <a:pt x="1755934" y="9049"/>
                  </a:cubicBezTo>
                  <a:lnTo>
                    <a:pt x="9049" y="9049"/>
                  </a:lnTo>
                  <a:cubicBezTo>
                    <a:pt x="9049" y="28099"/>
                    <a:pt x="7144" y="45244"/>
                    <a:pt x="7144" y="61436"/>
                  </a:cubicBezTo>
                  <a:lnTo>
                    <a:pt x="1083469" y="61436"/>
                  </a:lnTo>
                  <a:lnTo>
                    <a:pt x="1083469" y="57626"/>
                  </a:lnTo>
                  <a:lnTo>
                    <a:pt x="1089184" y="57626"/>
                  </a:lnTo>
                  <a:lnTo>
                    <a:pt x="1089184" y="59531"/>
                  </a:lnTo>
                  <a:lnTo>
                    <a:pt x="1726406" y="59531"/>
                  </a:lnTo>
                  <a:cubicBezTo>
                    <a:pt x="1730216" y="55721"/>
                    <a:pt x="1734026" y="53816"/>
                    <a:pt x="1735931" y="51911"/>
                  </a:cubicBezTo>
                  <a:cubicBezTo>
                    <a:pt x="1737836" y="55721"/>
                    <a:pt x="1739741" y="57626"/>
                    <a:pt x="1737836" y="61436"/>
                  </a:cubicBezTo>
                  <a:lnTo>
                    <a:pt x="1788319" y="61436"/>
                  </a:lnTo>
                  <a:lnTo>
                    <a:pt x="1797844" y="53816"/>
                  </a:lnTo>
                  <a:cubicBezTo>
                    <a:pt x="1797844" y="57626"/>
                    <a:pt x="1797844" y="59531"/>
                    <a:pt x="1795939" y="61436"/>
                  </a:cubicBezTo>
                  <a:lnTo>
                    <a:pt x="2686526" y="61436"/>
                  </a:lnTo>
                  <a:cubicBezTo>
                    <a:pt x="2680811" y="59531"/>
                    <a:pt x="2673191" y="57626"/>
                    <a:pt x="2667476" y="53816"/>
                  </a:cubicBezTo>
                  <a:cubicBezTo>
                    <a:pt x="2663666" y="51911"/>
                    <a:pt x="2661761" y="36671"/>
                    <a:pt x="2656046" y="34766"/>
                  </a:cubicBezTo>
                  <a:cubicBezTo>
                    <a:pt x="2642711" y="30956"/>
                    <a:pt x="2640806" y="42386"/>
                    <a:pt x="2618899" y="40481"/>
                  </a:cubicBezTo>
                  <a:lnTo>
                    <a:pt x="2618899" y="34766"/>
                  </a:lnTo>
                  <a:cubicBezTo>
                    <a:pt x="2636044" y="34766"/>
                    <a:pt x="2626519" y="40481"/>
                    <a:pt x="2637949" y="34766"/>
                  </a:cubicBezTo>
                  <a:cubicBezTo>
                    <a:pt x="2643664" y="29051"/>
                    <a:pt x="2639854" y="32861"/>
                    <a:pt x="2643664" y="23336"/>
                  </a:cubicBezTo>
                  <a:lnTo>
                    <a:pt x="2632234" y="23336"/>
                  </a:lnTo>
                  <a:cubicBezTo>
                    <a:pt x="2624614" y="21431"/>
                    <a:pt x="2616994" y="30956"/>
                    <a:pt x="2601754" y="23336"/>
                  </a:cubicBezTo>
                  <a:cubicBezTo>
                    <a:pt x="2615089" y="15716"/>
                    <a:pt x="2611279" y="23336"/>
                    <a:pt x="2613184" y="11906"/>
                  </a:cubicBezTo>
                  <a:lnTo>
                    <a:pt x="2580799" y="7144"/>
                  </a:lnTo>
                  <a:lnTo>
                    <a:pt x="2580799" y="7144"/>
                  </a:lnTo>
                  <a:lnTo>
                    <a:pt x="2580799" y="7144"/>
                  </a:lnTo>
                  <a:lnTo>
                    <a:pt x="2580799" y="7144"/>
                  </a:lnTo>
                  <a:close/>
                  <a:moveTo>
                    <a:pt x="1089184" y="43339"/>
                  </a:moveTo>
                  <a:cubicBezTo>
                    <a:pt x="1083469" y="49054"/>
                    <a:pt x="1087279" y="45244"/>
                    <a:pt x="1077754" y="49054"/>
                  </a:cubicBezTo>
                  <a:cubicBezTo>
                    <a:pt x="1083469" y="45244"/>
                    <a:pt x="1079659" y="47149"/>
                    <a:pt x="1089184" y="43339"/>
                  </a:cubicBezTo>
                  <a:lnTo>
                    <a:pt x="1089184" y="43339"/>
                  </a:lnTo>
                  <a:lnTo>
                    <a:pt x="1089184" y="43339"/>
                  </a:lnTo>
                  <a:lnTo>
                    <a:pt x="1089184" y="43339"/>
                  </a:lnTo>
                  <a:close/>
                  <a:moveTo>
                    <a:pt x="48101" y="37624"/>
                  </a:moveTo>
                  <a:cubicBezTo>
                    <a:pt x="46196" y="50959"/>
                    <a:pt x="46196" y="49054"/>
                    <a:pt x="42386" y="56674"/>
                  </a:cubicBezTo>
                  <a:lnTo>
                    <a:pt x="42386" y="37624"/>
                  </a:lnTo>
                  <a:lnTo>
                    <a:pt x="48101" y="37624"/>
                  </a:lnTo>
                  <a:lnTo>
                    <a:pt x="48101" y="37624"/>
                  </a:lnTo>
                  <a:lnTo>
                    <a:pt x="48101" y="37624"/>
                  </a:lnTo>
                  <a:lnTo>
                    <a:pt x="48101" y="37624"/>
                  </a:lnTo>
                  <a:close/>
                  <a:moveTo>
                    <a:pt x="1741646" y="37624"/>
                  </a:moveTo>
                  <a:cubicBezTo>
                    <a:pt x="1735931" y="43339"/>
                    <a:pt x="1739741" y="39529"/>
                    <a:pt x="1730216" y="43339"/>
                  </a:cubicBezTo>
                  <a:cubicBezTo>
                    <a:pt x="1735931" y="39529"/>
                    <a:pt x="1730216" y="41434"/>
                    <a:pt x="1741646" y="37624"/>
                  </a:cubicBezTo>
                  <a:lnTo>
                    <a:pt x="1741646" y="37624"/>
                  </a:lnTo>
                  <a:lnTo>
                    <a:pt x="1741646" y="37624"/>
                  </a:lnTo>
                  <a:lnTo>
                    <a:pt x="1741646" y="37624"/>
                  </a:lnTo>
                  <a:close/>
                  <a:moveTo>
                    <a:pt x="1815941" y="37624"/>
                  </a:moveTo>
                  <a:lnTo>
                    <a:pt x="1821656" y="49054"/>
                  </a:lnTo>
                  <a:cubicBezTo>
                    <a:pt x="1811179" y="41434"/>
                    <a:pt x="1815941" y="37624"/>
                    <a:pt x="1815941" y="37624"/>
                  </a:cubicBezTo>
                  <a:lnTo>
                    <a:pt x="1815941" y="37624"/>
                  </a:lnTo>
                  <a:lnTo>
                    <a:pt x="1815941" y="37624"/>
                  </a:lnTo>
                  <a:lnTo>
                    <a:pt x="1815941" y="37624"/>
                  </a:lnTo>
                  <a:close/>
                  <a:moveTo>
                    <a:pt x="4664869" y="37624"/>
                  </a:moveTo>
                  <a:lnTo>
                    <a:pt x="4664869" y="49054"/>
                  </a:lnTo>
                  <a:lnTo>
                    <a:pt x="4659154" y="49054"/>
                  </a:lnTo>
                  <a:lnTo>
                    <a:pt x="4659154" y="37624"/>
                  </a:lnTo>
                  <a:lnTo>
                    <a:pt x="4664869" y="37624"/>
                  </a:lnTo>
                  <a:lnTo>
                    <a:pt x="4664869" y="37624"/>
                  </a:lnTo>
                  <a:lnTo>
                    <a:pt x="4664869" y="37624"/>
                  </a:lnTo>
                  <a:lnTo>
                    <a:pt x="4664869" y="37624"/>
                  </a:lnTo>
                  <a:close/>
                  <a:moveTo>
                    <a:pt x="5229701" y="37624"/>
                  </a:moveTo>
                  <a:cubicBezTo>
                    <a:pt x="5218271" y="43339"/>
                    <a:pt x="5222082" y="43339"/>
                    <a:pt x="5210651" y="37624"/>
                  </a:cubicBezTo>
                  <a:lnTo>
                    <a:pt x="5229701" y="37624"/>
                  </a:lnTo>
                  <a:lnTo>
                    <a:pt x="5229701" y="37624"/>
                  </a:lnTo>
                  <a:lnTo>
                    <a:pt x="5229701" y="37624"/>
                  </a:lnTo>
                  <a:lnTo>
                    <a:pt x="5229701" y="37624"/>
                  </a:lnTo>
                  <a:close/>
                  <a:moveTo>
                    <a:pt x="1388269" y="31909"/>
                  </a:moveTo>
                  <a:cubicBezTo>
                    <a:pt x="1382554" y="37624"/>
                    <a:pt x="1386364" y="33814"/>
                    <a:pt x="1376839" y="37624"/>
                  </a:cubicBezTo>
                  <a:cubicBezTo>
                    <a:pt x="1380649" y="31909"/>
                    <a:pt x="1376839" y="35719"/>
                    <a:pt x="1388269" y="31909"/>
                  </a:cubicBezTo>
                  <a:lnTo>
                    <a:pt x="1388269" y="31909"/>
                  </a:lnTo>
                  <a:lnTo>
                    <a:pt x="1388269" y="31909"/>
                  </a:lnTo>
                  <a:lnTo>
                    <a:pt x="1388269" y="31909"/>
                  </a:lnTo>
                  <a:close/>
                  <a:moveTo>
                    <a:pt x="4820126" y="31909"/>
                  </a:moveTo>
                  <a:cubicBezTo>
                    <a:pt x="4822032" y="39529"/>
                    <a:pt x="4810601" y="41434"/>
                    <a:pt x="4808696" y="43339"/>
                  </a:cubicBezTo>
                  <a:cubicBezTo>
                    <a:pt x="4803934" y="37624"/>
                    <a:pt x="4820126" y="33814"/>
                    <a:pt x="4820126" y="31909"/>
                  </a:cubicBezTo>
                  <a:lnTo>
                    <a:pt x="4820126" y="31909"/>
                  </a:lnTo>
                  <a:lnTo>
                    <a:pt x="4820126" y="31909"/>
                  </a:lnTo>
                  <a:lnTo>
                    <a:pt x="4820126" y="31909"/>
                  </a:lnTo>
                  <a:close/>
                  <a:moveTo>
                    <a:pt x="3099911" y="18574"/>
                  </a:moveTo>
                  <a:lnTo>
                    <a:pt x="3099911" y="30004"/>
                  </a:lnTo>
                  <a:lnTo>
                    <a:pt x="3075146" y="24289"/>
                  </a:lnTo>
                  <a:lnTo>
                    <a:pt x="3075146" y="18574"/>
                  </a:lnTo>
                  <a:lnTo>
                    <a:pt x="3099911" y="18574"/>
                  </a:lnTo>
                  <a:lnTo>
                    <a:pt x="3099911" y="18574"/>
                  </a:lnTo>
                  <a:lnTo>
                    <a:pt x="3099911" y="18574"/>
                  </a:lnTo>
                  <a:lnTo>
                    <a:pt x="3099911" y="18574"/>
                  </a:lnTo>
                  <a:close/>
                  <a:moveTo>
                    <a:pt x="3181826" y="18574"/>
                  </a:moveTo>
                  <a:lnTo>
                    <a:pt x="3181826" y="24289"/>
                  </a:lnTo>
                  <a:lnTo>
                    <a:pt x="3187541" y="24289"/>
                  </a:lnTo>
                  <a:cubicBezTo>
                    <a:pt x="3198971" y="28099"/>
                    <a:pt x="3176111" y="30004"/>
                    <a:pt x="3176111" y="30004"/>
                  </a:cubicBezTo>
                  <a:cubicBezTo>
                    <a:pt x="3179921" y="20479"/>
                    <a:pt x="3178016" y="26194"/>
                    <a:pt x="3181826" y="18574"/>
                  </a:cubicBezTo>
                  <a:lnTo>
                    <a:pt x="3181826" y="18574"/>
                  </a:lnTo>
                  <a:lnTo>
                    <a:pt x="3181826" y="18574"/>
                  </a:lnTo>
                  <a:lnTo>
                    <a:pt x="3181826" y="18574"/>
                  </a:lnTo>
                  <a:close/>
                  <a:moveTo>
                    <a:pt x="4087654" y="18574"/>
                  </a:moveTo>
                  <a:lnTo>
                    <a:pt x="4087654" y="30004"/>
                  </a:lnTo>
                  <a:cubicBezTo>
                    <a:pt x="4080034" y="26194"/>
                    <a:pt x="4062889" y="22384"/>
                    <a:pt x="4057174" y="18574"/>
                  </a:cubicBezTo>
                  <a:lnTo>
                    <a:pt x="4087654" y="18574"/>
                  </a:lnTo>
                  <a:lnTo>
                    <a:pt x="4087654" y="18574"/>
                  </a:lnTo>
                  <a:lnTo>
                    <a:pt x="4087654" y="18574"/>
                  </a:lnTo>
                  <a:lnTo>
                    <a:pt x="4087654" y="18574"/>
                  </a:lnTo>
                  <a:close/>
                  <a:moveTo>
                    <a:pt x="1977866" y="7144"/>
                  </a:moveTo>
                  <a:cubicBezTo>
                    <a:pt x="1972151" y="12859"/>
                    <a:pt x="1975961" y="9049"/>
                    <a:pt x="1966436" y="12859"/>
                  </a:cubicBezTo>
                  <a:cubicBezTo>
                    <a:pt x="1972151" y="7144"/>
                    <a:pt x="1966436" y="10954"/>
                    <a:pt x="1977866" y="7144"/>
                  </a:cubicBezTo>
                  <a:lnTo>
                    <a:pt x="1977866" y="7144"/>
                  </a:lnTo>
                  <a:lnTo>
                    <a:pt x="1977866" y="7144"/>
                  </a:lnTo>
                  <a:lnTo>
                    <a:pt x="1977866" y="7144"/>
                  </a:lnTo>
                  <a:close/>
                  <a:moveTo>
                    <a:pt x="3225641" y="7144"/>
                  </a:moveTo>
                  <a:lnTo>
                    <a:pt x="3225641" y="18574"/>
                  </a:lnTo>
                  <a:lnTo>
                    <a:pt x="3214211" y="18574"/>
                  </a:lnTo>
                  <a:lnTo>
                    <a:pt x="3214211" y="7144"/>
                  </a:lnTo>
                  <a:lnTo>
                    <a:pt x="3225641" y="7144"/>
                  </a:lnTo>
                  <a:lnTo>
                    <a:pt x="3225641" y="7144"/>
                  </a:lnTo>
                  <a:lnTo>
                    <a:pt x="3225641" y="7144"/>
                  </a:lnTo>
                  <a:lnTo>
                    <a:pt x="3225641" y="7144"/>
                  </a:lnTo>
                  <a:close/>
                  <a:moveTo>
                    <a:pt x="4118134" y="7144"/>
                  </a:moveTo>
                  <a:lnTo>
                    <a:pt x="4118134" y="18574"/>
                  </a:lnTo>
                  <a:cubicBezTo>
                    <a:pt x="4114324" y="16669"/>
                    <a:pt x="4114324" y="16669"/>
                    <a:pt x="4112419" y="12859"/>
                  </a:cubicBezTo>
                  <a:lnTo>
                    <a:pt x="4106704" y="12859"/>
                  </a:lnTo>
                  <a:cubicBezTo>
                    <a:pt x="4112419" y="7144"/>
                    <a:pt x="4108609" y="10954"/>
                    <a:pt x="4118134" y="7144"/>
                  </a:cubicBezTo>
                  <a:lnTo>
                    <a:pt x="4118134" y="7144"/>
                  </a:lnTo>
                  <a:lnTo>
                    <a:pt x="4118134" y="7144"/>
                  </a:lnTo>
                  <a:lnTo>
                    <a:pt x="4118134" y="7144"/>
                  </a:lnTo>
                  <a:close/>
                  <a:moveTo>
                    <a:pt x="5080159" y="7144"/>
                  </a:moveTo>
                  <a:lnTo>
                    <a:pt x="5080159" y="18574"/>
                  </a:lnTo>
                  <a:lnTo>
                    <a:pt x="5074444" y="18574"/>
                  </a:lnTo>
                  <a:lnTo>
                    <a:pt x="5074444" y="7144"/>
                  </a:lnTo>
                  <a:lnTo>
                    <a:pt x="5080159" y="7144"/>
                  </a:lnTo>
                  <a:lnTo>
                    <a:pt x="5080159" y="7144"/>
                  </a:lnTo>
                  <a:lnTo>
                    <a:pt x="5080159" y="7144"/>
                  </a:lnTo>
                  <a:lnTo>
                    <a:pt x="5080159" y="7144"/>
                  </a:lnTo>
                  <a:close/>
                  <a:moveTo>
                    <a:pt x="5211604" y="7144"/>
                  </a:moveTo>
                  <a:lnTo>
                    <a:pt x="5211604" y="26194"/>
                  </a:lnTo>
                  <a:cubicBezTo>
                    <a:pt x="5207794" y="24289"/>
                    <a:pt x="5207794" y="24289"/>
                    <a:pt x="5205889" y="20479"/>
                  </a:cubicBezTo>
                  <a:lnTo>
                    <a:pt x="5186839" y="26194"/>
                  </a:lnTo>
                  <a:cubicBezTo>
                    <a:pt x="5194459" y="9049"/>
                    <a:pt x="5181124" y="14764"/>
                    <a:pt x="5198269" y="7144"/>
                  </a:cubicBezTo>
                  <a:lnTo>
                    <a:pt x="5198269" y="12859"/>
                  </a:lnTo>
                  <a:lnTo>
                    <a:pt x="5211604" y="7144"/>
                  </a:lnTo>
                  <a:lnTo>
                    <a:pt x="5211604" y="7144"/>
                  </a:lnTo>
                  <a:lnTo>
                    <a:pt x="5211604" y="7144"/>
                  </a:lnTo>
                  <a:lnTo>
                    <a:pt x="5211604" y="714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95FDCD10-5CE1-41F7-8E27-8D461FE5C05B}"/>
                </a:ext>
              </a:extLst>
            </p:cNvPr>
            <p:cNvSpPr/>
            <p:nvPr/>
          </p:nvSpPr>
          <p:spPr>
            <a:xfrm>
              <a:off x="-1429" y="6650792"/>
              <a:ext cx="5334000" cy="85725"/>
            </a:xfrm>
            <a:custGeom>
              <a:avLst/>
              <a:gdLst>
                <a:gd name="connsiteX0" fmla="*/ 5049679 w 5334000"/>
                <a:gd name="connsiteY0" fmla="*/ 9049 h 85725"/>
                <a:gd name="connsiteX1" fmla="*/ 5045869 w 5334000"/>
                <a:gd name="connsiteY1" fmla="*/ 12859 h 85725"/>
                <a:gd name="connsiteX2" fmla="*/ 5045869 w 5334000"/>
                <a:gd name="connsiteY2" fmla="*/ 9049 h 85725"/>
                <a:gd name="connsiteX3" fmla="*/ 5004911 w 5334000"/>
                <a:gd name="connsiteY3" fmla="*/ 9049 h 85725"/>
                <a:gd name="connsiteX4" fmla="*/ 4965859 w 5334000"/>
                <a:gd name="connsiteY4" fmla="*/ 49054 h 85725"/>
                <a:gd name="connsiteX5" fmla="*/ 4965859 w 5334000"/>
                <a:gd name="connsiteY5" fmla="*/ 43339 h 85725"/>
                <a:gd name="connsiteX6" fmla="*/ 4971574 w 5334000"/>
                <a:gd name="connsiteY6" fmla="*/ 12859 h 85725"/>
                <a:gd name="connsiteX7" fmla="*/ 4984909 w 5334000"/>
                <a:gd name="connsiteY7" fmla="*/ 9049 h 85725"/>
                <a:gd name="connsiteX8" fmla="*/ 4960144 w 5334000"/>
                <a:gd name="connsiteY8" fmla="*/ 9049 h 85725"/>
                <a:gd name="connsiteX9" fmla="*/ 4960144 w 5334000"/>
                <a:gd name="connsiteY9" fmla="*/ 24289 h 85725"/>
                <a:gd name="connsiteX10" fmla="*/ 4941094 w 5334000"/>
                <a:gd name="connsiteY10" fmla="*/ 24289 h 85725"/>
                <a:gd name="connsiteX11" fmla="*/ 4929664 w 5334000"/>
                <a:gd name="connsiteY11" fmla="*/ 49054 h 85725"/>
                <a:gd name="connsiteX12" fmla="*/ 4929664 w 5334000"/>
                <a:gd name="connsiteY12" fmla="*/ 43339 h 85725"/>
                <a:gd name="connsiteX13" fmla="*/ 4923949 w 5334000"/>
                <a:gd name="connsiteY13" fmla="*/ 24289 h 85725"/>
                <a:gd name="connsiteX14" fmla="*/ 4933474 w 5334000"/>
                <a:gd name="connsiteY14" fmla="*/ 9049 h 85725"/>
                <a:gd name="connsiteX15" fmla="*/ 4898231 w 5334000"/>
                <a:gd name="connsiteY15" fmla="*/ 9049 h 85725"/>
                <a:gd name="connsiteX16" fmla="*/ 4892516 w 5334000"/>
                <a:gd name="connsiteY16" fmla="*/ 12859 h 85725"/>
                <a:gd name="connsiteX17" fmla="*/ 4892516 w 5334000"/>
                <a:gd name="connsiteY17" fmla="*/ 9049 h 85725"/>
                <a:gd name="connsiteX18" fmla="*/ 4672489 w 5334000"/>
                <a:gd name="connsiteY18" fmla="*/ 9049 h 85725"/>
                <a:gd name="connsiteX19" fmla="*/ 4676299 w 5334000"/>
                <a:gd name="connsiteY19" fmla="*/ 18574 h 85725"/>
                <a:gd name="connsiteX20" fmla="*/ 4664869 w 5334000"/>
                <a:gd name="connsiteY20" fmla="*/ 18574 h 85725"/>
                <a:gd name="connsiteX21" fmla="*/ 4666774 w 5334000"/>
                <a:gd name="connsiteY21" fmla="*/ 9049 h 85725"/>
                <a:gd name="connsiteX22" fmla="*/ 4422934 w 5334000"/>
                <a:gd name="connsiteY22" fmla="*/ 9049 h 85725"/>
                <a:gd name="connsiteX23" fmla="*/ 4417219 w 5334000"/>
                <a:gd name="connsiteY23" fmla="*/ 18574 h 85725"/>
                <a:gd name="connsiteX24" fmla="*/ 4421029 w 5334000"/>
                <a:gd name="connsiteY24" fmla="*/ 9049 h 85725"/>
                <a:gd name="connsiteX25" fmla="*/ 3799046 w 5334000"/>
                <a:gd name="connsiteY25" fmla="*/ 9049 h 85725"/>
                <a:gd name="connsiteX26" fmla="*/ 3673316 w 5334000"/>
                <a:gd name="connsiteY26" fmla="*/ 30004 h 85725"/>
                <a:gd name="connsiteX27" fmla="*/ 3675221 w 5334000"/>
                <a:gd name="connsiteY27" fmla="*/ 9049 h 85725"/>
                <a:gd name="connsiteX28" fmla="*/ 3447574 w 5334000"/>
                <a:gd name="connsiteY28" fmla="*/ 9049 h 85725"/>
                <a:gd name="connsiteX29" fmla="*/ 3424714 w 5334000"/>
                <a:gd name="connsiteY29" fmla="*/ 55721 h 85725"/>
                <a:gd name="connsiteX30" fmla="*/ 3405664 w 5334000"/>
                <a:gd name="connsiteY30" fmla="*/ 44291 h 85725"/>
                <a:gd name="connsiteX31" fmla="*/ 3438049 w 5334000"/>
                <a:gd name="connsiteY31" fmla="*/ 10001 h 85725"/>
                <a:gd name="connsiteX32" fmla="*/ 3254216 w 5334000"/>
                <a:gd name="connsiteY32" fmla="*/ 10001 h 85725"/>
                <a:gd name="connsiteX33" fmla="*/ 3201829 w 5334000"/>
                <a:gd name="connsiteY33" fmla="*/ 44291 h 85725"/>
                <a:gd name="connsiteX34" fmla="*/ 3078004 w 5334000"/>
                <a:gd name="connsiteY34" fmla="*/ 80486 h 85725"/>
                <a:gd name="connsiteX35" fmla="*/ 3072289 w 5334000"/>
                <a:gd name="connsiteY35" fmla="*/ 86201 h 85725"/>
                <a:gd name="connsiteX36" fmla="*/ 3178969 w 5334000"/>
                <a:gd name="connsiteY36" fmla="*/ 86201 h 85725"/>
                <a:gd name="connsiteX37" fmla="*/ 3178969 w 5334000"/>
                <a:gd name="connsiteY37" fmla="*/ 74771 h 85725"/>
                <a:gd name="connsiteX38" fmla="*/ 3198019 w 5334000"/>
                <a:gd name="connsiteY38" fmla="*/ 74771 h 85725"/>
                <a:gd name="connsiteX39" fmla="*/ 3180874 w 5334000"/>
                <a:gd name="connsiteY39" fmla="*/ 86201 h 85725"/>
                <a:gd name="connsiteX40" fmla="*/ 3387566 w 5334000"/>
                <a:gd name="connsiteY40" fmla="*/ 86201 h 85725"/>
                <a:gd name="connsiteX41" fmla="*/ 3397091 w 5334000"/>
                <a:gd name="connsiteY41" fmla="*/ 74771 h 85725"/>
                <a:gd name="connsiteX42" fmla="*/ 3393281 w 5334000"/>
                <a:gd name="connsiteY42" fmla="*/ 86201 h 85725"/>
                <a:gd name="connsiteX43" fmla="*/ 4956334 w 5334000"/>
                <a:gd name="connsiteY43" fmla="*/ 86201 h 85725"/>
                <a:gd name="connsiteX44" fmla="*/ 4962049 w 5334000"/>
                <a:gd name="connsiteY44" fmla="*/ 80486 h 85725"/>
                <a:gd name="connsiteX45" fmla="*/ 4963954 w 5334000"/>
                <a:gd name="connsiteY45" fmla="*/ 86201 h 85725"/>
                <a:gd name="connsiteX46" fmla="*/ 5261134 w 5334000"/>
                <a:gd name="connsiteY46" fmla="*/ 86201 h 85725"/>
                <a:gd name="connsiteX47" fmla="*/ 5263039 w 5334000"/>
                <a:gd name="connsiteY47" fmla="*/ 67151 h 85725"/>
                <a:gd name="connsiteX48" fmla="*/ 5282089 w 5334000"/>
                <a:gd name="connsiteY48" fmla="*/ 78581 h 85725"/>
                <a:gd name="connsiteX49" fmla="*/ 5319236 w 5334000"/>
                <a:gd name="connsiteY49" fmla="*/ 36671 h 85725"/>
                <a:gd name="connsiteX50" fmla="*/ 5319236 w 5334000"/>
                <a:gd name="connsiteY50" fmla="*/ 25241 h 85725"/>
                <a:gd name="connsiteX51" fmla="*/ 5309711 w 5334000"/>
                <a:gd name="connsiteY51" fmla="*/ 21431 h 85725"/>
                <a:gd name="connsiteX52" fmla="*/ 5305902 w 5334000"/>
                <a:gd name="connsiteY52" fmla="*/ 11906 h 85725"/>
                <a:gd name="connsiteX53" fmla="*/ 5311616 w 5334000"/>
                <a:gd name="connsiteY53" fmla="*/ 11906 h 85725"/>
                <a:gd name="connsiteX54" fmla="*/ 5323047 w 5334000"/>
                <a:gd name="connsiteY54" fmla="*/ 17621 h 85725"/>
                <a:gd name="connsiteX55" fmla="*/ 5334477 w 5334000"/>
                <a:gd name="connsiteY55" fmla="*/ 8096 h 85725"/>
                <a:gd name="connsiteX56" fmla="*/ 5049679 w 5334000"/>
                <a:gd name="connsiteY56" fmla="*/ 9049 h 85725"/>
                <a:gd name="connsiteX57" fmla="*/ 5049679 w 5334000"/>
                <a:gd name="connsiteY57" fmla="*/ 9049 h 85725"/>
                <a:gd name="connsiteX58" fmla="*/ 5049679 w 5334000"/>
                <a:gd name="connsiteY58" fmla="*/ 9049 h 85725"/>
                <a:gd name="connsiteX59" fmla="*/ 5049679 w 5334000"/>
                <a:gd name="connsiteY59" fmla="*/ 9049 h 85725"/>
                <a:gd name="connsiteX60" fmla="*/ 2740819 w 5334000"/>
                <a:gd name="connsiteY60" fmla="*/ 9049 h 85725"/>
                <a:gd name="connsiteX61" fmla="*/ 2761774 w 5334000"/>
                <a:gd name="connsiteY61" fmla="*/ 18574 h 85725"/>
                <a:gd name="connsiteX62" fmla="*/ 2742724 w 5334000"/>
                <a:gd name="connsiteY62" fmla="*/ 86201 h 85725"/>
                <a:gd name="connsiteX63" fmla="*/ 2767489 w 5334000"/>
                <a:gd name="connsiteY63" fmla="*/ 86201 h 85725"/>
                <a:gd name="connsiteX64" fmla="*/ 2767489 w 5334000"/>
                <a:gd name="connsiteY64" fmla="*/ 61436 h 85725"/>
                <a:gd name="connsiteX65" fmla="*/ 2792254 w 5334000"/>
                <a:gd name="connsiteY65" fmla="*/ 55721 h 85725"/>
                <a:gd name="connsiteX66" fmla="*/ 2792254 w 5334000"/>
                <a:gd name="connsiteY66" fmla="*/ 61436 h 85725"/>
                <a:gd name="connsiteX67" fmla="*/ 2786539 w 5334000"/>
                <a:gd name="connsiteY67" fmla="*/ 61436 h 85725"/>
                <a:gd name="connsiteX68" fmla="*/ 2797969 w 5334000"/>
                <a:gd name="connsiteY68" fmla="*/ 67151 h 85725"/>
                <a:gd name="connsiteX69" fmla="*/ 2809399 w 5334000"/>
                <a:gd name="connsiteY69" fmla="*/ 16669 h 85725"/>
                <a:gd name="connsiteX70" fmla="*/ 2809399 w 5334000"/>
                <a:gd name="connsiteY70" fmla="*/ 7144 h 85725"/>
                <a:gd name="connsiteX71" fmla="*/ 2740819 w 5334000"/>
                <a:gd name="connsiteY71" fmla="*/ 9049 h 85725"/>
                <a:gd name="connsiteX72" fmla="*/ 2740819 w 5334000"/>
                <a:gd name="connsiteY72" fmla="*/ 9049 h 85725"/>
                <a:gd name="connsiteX73" fmla="*/ 2740819 w 5334000"/>
                <a:gd name="connsiteY73" fmla="*/ 9049 h 85725"/>
                <a:gd name="connsiteX74" fmla="*/ 2740819 w 5334000"/>
                <a:gd name="connsiteY74" fmla="*/ 9049 h 85725"/>
                <a:gd name="connsiteX75" fmla="*/ 2575084 w 5334000"/>
                <a:gd name="connsiteY75" fmla="*/ 9049 h 85725"/>
                <a:gd name="connsiteX76" fmla="*/ 2575084 w 5334000"/>
                <a:gd name="connsiteY76" fmla="*/ 12859 h 85725"/>
                <a:gd name="connsiteX77" fmla="*/ 2578894 w 5334000"/>
                <a:gd name="connsiteY77" fmla="*/ 9049 h 85725"/>
                <a:gd name="connsiteX78" fmla="*/ 2575084 w 5334000"/>
                <a:gd name="connsiteY78" fmla="*/ 9049 h 85725"/>
                <a:gd name="connsiteX79" fmla="*/ 2575084 w 5334000"/>
                <a:gd name="connsiteY79" fmla="*/ 9049 h 85725"/>
                <a:gd name="connsiteX80" fmla="*/ 2575084 w 5334000"/>
                <a:gd name="connsiteY80" fmla="*/ 9049 h 85725"/>
                <a:gd name="connsiteX81" fmla="*/ 2575084 w 5334000"/>
                <a:gd name="connsiteY81" fmla="*/ 9049 h 85725"/>
                <a:gd name="connsiteX82" fmla="*/ 2103596 w 5334000"/>
                <a:gd name="connsiteY82" fmla="*/ 9049 h 85725"/>
                <a:gd name="connsiteX83" fmla="*/ 2060734 w 5334000"/>
                <a:gd name="connsiteY83" fmla="*/ 61436 h 85725"/>
                <a:gd name="connsiteX84" fmla="*/ 2035969 w 5334000"/>
                <a:gd name="connsiteY84" fmla="*/ 61436 h 85725"/>
                <a:gd name="connsiteX85" fmla="*/ 2009299 w 5334000"/>
                <a:gd name="connsiteY85" fmla="*/ 86201 h 85725"/>
                <a:gd name="connsiteX86" fmla="*/ 2576989 w 5334000"/>
                <a:gd name="connsiteY86" fmla="*/ 86201 h 85725"/>
                <a:gd name="connsiteX87" fmla="*/ 2588419 w 5334000"/>
                <a:gd name="connsiteY87" fmla="*/ 80486 h 85725"/>
                <a:gd name="connsiteX88" fmla="*/ 2576989 w 5334000"/>
                <a:gd name="connsiteY88" fmla="*/ 86201 h 85725"/>
                <a:gd name="connsiteX89" fmla="*/ 2605564 w 5334000"/>
                <a:gd name="connsiteY89" fmla="*/ 86201 h 85725"/>
                <a:gd name="connsiteX90" fmla="*/ 2607469 w 5334000"/>
                <a:gd name="connsiteY90" fmla="*/ 80486 h 85725"/>
                <a:gd name="connsiteX91" fmla="*/ 2526506 w 5334000"/>
                <a:gd name="connsiteY91" fmla="*/ 38576 h 85725"/>
                <a:gd name="connsiteX92" fmla="*/ 2526506 w 5334000"/>
                <a:gd name="connsiteY92" fmla="*/ 19526 h 85725"/>
                <a:gd name="connsiteX93" fmla="*/ 2556986 w 5334000"/>
                <a:gd name="connsiteY93" fmla="*/ 10001 h 85725"/>
                <a:gd name="connsiteX94" fmla="*/ 2103596 w 5334000"/>
                <a:gd name="connsiteY94" fmla="*/ 10001 h 85725"/>
                <a:gd name="connsiteX95" fmla="*/ 2103596 w 5334000"/>
                <a:gd name="connsiteY95" fmla="*/ 9049 h 85725"/>
                <a:gd name="connsiteX96" fmla="*/ 2103596 w 5334000"/>
                <a:gd name="connsiteY96" fmla="*/ 9049 h 85725"/>
                <a:gd name="connsiteX97" fmla="*/ 2103596 w 5334000"/>
                <a:gd name="connsiteY97" fmla="*/ 9049 h 85725"/>
                <a:gd name="connsiteX98" fmla="*/ 793909 w 5334000"/>
                <a:gd name="connsiteY98" fmla="*/ 9049 h 85725"/>
                <a:gd name="connsiteX99" fmla="*/ 790099 w 5334000"/>
                <a:gd name="connsiteY99" fmla="*/ 18574 h 85725"/>
                <a:gd name="connsiteX100" fmla="*/ 790099 w 5334000"/>
                <a:gd name="connsiteY100" fmla="*/ 9049 h 85725"/>
                <a:gd name="connsiteX101" fmla="*/ 7144 w 5334000"/>
                <a:gd name="connsiteY101" fmla="*/ 9049 h 85725"/>
                <a:gd name="connsiteX102" fmla="*/ 7144 w 5334000"/>
                <a:gd name="connsiteY102" fmla="*/ 61436 h 85725"/>
                <a:gd name="connsiteX103" fmla="*/ 7144 w 5334000"/>
                <a:gd name="connsiteY103" fmla="*/ 86201 h 85725"/>
                <a:gd name="connsiteX104" fmla="*/ 1754029 w 5334000"/>
                <a:gd name="connsiteY104" fmla="*/ 86201 h 85725"/>
                <a:gd name="connsiteX105" fmla="*/ 1759744 w 5334000"/>
                <a:gd name="connsiteY105" fmla="*/ 80486 h 85725"/>
                <a:gd name="connsiteX106" fmla="*/ 1757839 w 5334000"/>
                <a:gd name="connsiteY106" fmla="*/ 86201 h 85725"/>
                <a:gd name="connsiteX107" fmla="*/ 1983581 w 5334000"/>
                <a:gd name="connsiteY107" fmla="*/ 86201 h 85725"/>
                <a:gd name="connsiteX108" fmla="*/ 1983581 w 5334000"/>
                <a:gd name="connsiteY108" fmla="*/ 79534 h 85725"/>
                <a:gd name="connsiteX109" fmla="*/ 2072164 w 5334000"/>
                <a:gd name="connsiteY109" fmla="*/ 8096 h 85725"/>
                <a:gd name="connsiteX110" fmla="*/ 793909 w 5334000"/>
                <a:gd name="connsiteY110" fmla="*/ 8096 h 85725"/>
                <a:gd name="connsiteX111" fmla="*/ 793909 w 5334000"/>
                <a:gd name="connsiteY111" fmla="*/ 9049 h 85725"/>
                <a:gd name="connsiteX112" fmla="*/ 793909 w 5334000"/>
                <a:gd name="connsiteY112" fmla="*/ 9049 h 85725"/>
                <a:gd name="connsiteX113" fmla="*/ 793909 w 5334000"/>
                <a:gd name="connsiteY113" fmla="*/ 9049 h 85725"/>
                <a:gd name="connsiteX114" fmla="*/ 2791301 w 5334000"/>
                <a:gd name="connsiteY114" fmla="*/ 86201 h 85725"/>
                <a:gd name="connsiteX115" fmla="*/ 2787491 w 5334000"/>
                <a:gd name="connsiteY115" fmla="*/ 67151 h 85725"/>
                <a:gd name="connsiteX116" fmla="*/ 2777966 w 5334000"/>
                <a:gd name="connsiteY116" fmla="*/ 84296 h 85725"/>
                <a:gd name="connsiteX117" fmla="*/ 2791301 w 5334000"/>
                <a:gd name="connsiteY117" fmla="*/ 86201 h 85725"/>
                <a:gd name="connsiteX118" fmla="*/ 2791301 w 5334000"/>
                <a:gd name="connsiteY118" fmla="*/ 86201 h 85725"/>
                <a:gd name="connsiteX119" fmla="*/ 2791301 w 5334000"/>
                <a:gd name="connsiteY119" fmla="*/ 86201 h 85725"/>
                <a:gd name="connsiteX120" fmla="*/ 2791301 w 5334000"/>
                <a:gd name="connsiteY120" fmla="*/ 86201 h 85725"/>
                <a:gd name="connsiteX121" fmla="*/ 1384459 w 5334000"/>
                <a:gd name="connsiteY121" fmla="*/ 66199 h 85725"/>
                <a:gd name="connsiteX122" fmla="*/ 1373029 w 5334000"/>
                <a:gd name="connsiteY122" fmla="*/ 71914 h 85725"/>
                <a:gd name="connsiteX123" fmla="*/ 1384459 w 5334000"/>
                <a:gd name="connsiteY123" fmla="*/ 66199 h 85725"/>
                <a:gd name="connsiteX124" fmla="*/ 1384459 w 5334000"/>
                <a:gd name="connsiteY124" fmla="*/ 66199 h 85725"/>
                <a:gd name="connsiteX125" fmla="*/ 1384459 w 5334000"/>
                <a:gd name="connsiteY125" fmla="*/ 66199 h 85725"/>
                <a:gd name="connsiteX126" fmla="*/ 1384459 w 5334000"/>
                <a:gd name="connsiteY126" fmla="*/ 66199 h 85725"/>
                <a:gd name="connsiteX127" fmla="*/ 1867376 w 5334000"/>
                <a:gd name="connsiteY127" fmla="*/ 66199 h 85725"/>
                <a:gd name="connsiteX128" fmla="*/ 1855946 w 5334000"/>
                <a:gd name="connsiteY128" fmla="*/ 71914 h 85725"/>
                <a:gd name="connsiteX129" fmla="*/ 1867376 w 5334000"/>
                <a:gd name="connsiteY129" fmla="*/ 66199 h 85725"/>
                <a:gd name="connsiteX130" fmla="*/ 1867376 w 5334000"/>
                <a:gd name="connsiteY130" fmla="*/ 66199 h 85725"/>
                <a:gd name="connsiteX131" fmla="*/ 1867376 w 5334000"/>
                <a:gd name="connsiteY131" fmla="*/ 66199 h 85725"/>
                <a:gd name="connsiteX132" fmla="*/ 1867376 w 5334000"/>
                <a:gd name="connsiteY132" fmla="*/ 66199 h 85725"/>
                <a:gd name="connsiteX133" fmla="*/ 2333149 w 5334000"/>
                <a:gd name="connsiteY133" fmla="*/ 66199 h 85725"/>
                <a:gd name="connsiteX134" fmla="*/ 2333149 w 5334000"/>
                <a:gd name="connsiteY134" fmla="*/ 77629 h 85725"/>
                <a:gd name="connsiteX135" fmla="*/ 2327434 w 5334000"/>
                <a:gd name="connsiteY135" fmla="*/ 77629 h 85725"/>
                <a:gd name="connsiteX136" fmla="*/ 2327434 w 5334000"/>
                <a:gd name="connsiteY136" fmla="*/ 66199 h 85725"/>
                <a:gd name="connsiteX137" fmla="*/ 2333149 w 5334000"/>
                <a:gd name="connsiteY137" fmla="*/ 66199 h 85725"/>
                <a:gd name="connsiteX138" fmla="*/ 2333149 w 5334000"/>
                <a:gd name="connsiteY138" fmla="*/ 66199 h 85725"/>
                <a:gd name="connsiteX139" fmla="*/ 2333149 w 5334000"/>
                <a:gd name="connsiteY139" fmla="*/ 66199 h 85725"/>
                <a:gd name="connsiteX140" fmla="*/ 2333149 w 5334000"/>
                <a:gd name="connsiteY140" fmla="*/ 66199 h 85725"/>
                <a:gd name="connsiteX141" fmla="*/ 5194459 w 5334000"/>
                <a:gd name="connsiteY141" fmla="*/ 66199 h 85725"/>
                <a:gd name="connsiteX142" fmla="*/ 5194459 w 5334000"/>
                <a:gd name="connsiteY142" fmla="*/ 77629 h 85725"/>
                <a:gd name="connsiteX143" fmla="*/ 5188744 w 5334000"/>
                <a:gd name="connsiteY143" fmla="*/ 77629 h 85725"/>
                <a:gd name="connsiteX144" fmla="*/ 5188744 w 5334000"/>
                <a:gd name="connsiteY144" fmla="*/ 66199 h 85725"/>
                <a:gd name="connsiteX145" fmla="*/ 5194459 w 5334000"/>
                <a:gd name="connsiteY145" fmla="*/ 66199 h 85725"/>
                <a:gd name="connsiteX146" fmla="*/ 5194459 w 5334000"/>
                <a:gd name="connsiteY146" fmla="*/ 66199 h 85725"/>
                <a:gd name="connsiteX147" fmla="*/ 5194459 w 5334000"/>
                <a:gd name="connsiteY147" fmla="*/ 66199 h 85725"/>
                <a:gd name="connsiteX148" fmla="*/ 5194459 w 5334000"/>
                <a:gd name="connsiteY148" fmla="*/ 66199 h 85725"/>
                <a:gd name="connsiteX149" fmla="*/ 378619 w 5334000"/>
                <a:gd name="connsiteY149" fmla="*/ 54769 h 85725"/>
                <a:gd name="connsiteX150" fmla="*/ 378619 w 5334000"/>
                <a:gd name="connsiteY150" fmla="*/ 66199 h 85725"/>
                <a:gd name="connsiteX151" fmla="*/ 367189 w 5334000"/>
                <a:gd name="connsiteY151" fmla="*/ 66199 h 85725"/>
                <a:gd name="connsiteX152" fmla="*/ 367189 w 5334000"/>
                <a:gd name="connsiteY152" fmla="*/ 60484 h 85725"/>
                <a:gd name="connsiteX153" fmla="*/ 378619 w 5334000"/>
                <a:gd name="connsiteY153" fmla="*/ 54769 h 85725"/>
                <a:gd name="connsiteX154" fmla="*/ 378619 w 5334000"/>
                <a:gd name="connsiteY154" fmla="*/ 54769 h 85725"/>
                <a:gd name="connsiteX155" fmla="*/ 378619 w 5334000"/>
                <a:gd name="connsiteY155" fmla="*/ 54769 h 85725"/>
                <a:gd name="connsiteX156" fmla="*/ 378619 w 5334000"/>
                <a:gd name="connsiteY156" fmla="*/ 54769 h 85725"/>
                <a:gd name="connsiteX157" fmla="*/ 1682591 w 5334000"/>
                <a:gd name="connsiteY157" fmla="*/ 54769 h 85725"/>
                <a:gd name="connsiteX158" fmla="*/ 1682591 w 5334000"/>
                <a:gd name="connsiteY158" fmla="*/ 66199 h 85725"/>
                <a:gd name="connsiteX159" fmla="*/ 1676876 w 5334000"/>
                <a:gd name="connsiteY159" fmla="*/ 66199 h 85725"/>
                <a:gd name="connsiteX160" fmla="*/ 1676876 w 5334000"/>
                <a:gd name="connsiteY160" fmla="*/ 54769 h 85725"/>
                <a:gd name="connsiteX161" fmla="*/ 1682591 w 5334000"/>
                <a:gd name="connsiteY161" fmla="*/ 54769 h 85725"/>
                <a:gd name="connsiteX162" fmla="*/ 1682591 w 5334000"/>
                <a:gd name="connsiteY162" fmla="*/ 54769 h 85725"/>
                <a:gd name="connsiteX163" fmla="*/ 1682591 w 5334000"/>
                <a:gd name="connsiteY163" fmla="*/ 54769 h 85725"/>
                <a:gd name="connsiteX164" fmla="*/ 1682591 w 5334000"/>
                <a:gd name="connsiteY164" fmla="*/ 54769 h 85725"/>
                <a:gd name="connsiteX165" fmla="*/ 2282666 w 5334000"/>
                <a:gd name="connsiteY165" fmla="*/ 54769 h 85725"/>
                <a:gd name="connsiteX166" fmla="*/ 2282666 w 5334000"/>
                <a:gd name="connsiteY166" fmla="*/ 66199 h 85725"/>
                <a:gd name="connsiteX167" fmla="*/ 2276951 w 5334000"/>
                <a:gd name="connsiteY167" fmla="*/ 66199 h 85725"/>
                <a:gd name="connsiteX168" fmla="*/ 2276951 w 5334000"/>
                <a:gd name="connsiteY168" fmla="*/ 54769 h 85725"/>
                <a:gd name="connsiteX169" fmla="*/ 2282666 w 5334000"/>
                <a:gd name="connsiteY169" fmla="*/ 54769 h 85725"/>
                <a:gd name="connsiteX170" fmla="*/ 2282666 w 5334000"/>
                <a:gd name="connsiteY170" fmla="*/ 54769 h 85725"/>
                <a:gd name="connsiteX171" fmla="*/ 2282666 w 5334000"/>
                <a:gd name="connsiteY171" fmla="*/ 54769 h 85725"/>
                <a:gd name="connsiteX172" fmla="*/ 2282666 w 5334000"/>
                <a:gd name="connsiteY172" fmla="*/ 54769 h 85725"/>
                <a:gd name="connsiteX173" fmla="*/ 3401854 w 5334000"/>
                <a:gd name="connsiteY173" fmla="*/ 54769 h 85725"/>
                <a:gd name="connsiteX174" fmla="*/ 3401854 w 5334000"/>
                <a:gd name="connsiteY174" fmla="*/ 66199 h 85725"/>
                <a:gd name="connsiteX175" fmla="*/ 3396139 w 5334000"/>
                <a:gd name="connsiteY175" fmla="*/ 66199 h 85725"/>
                <a:gd name="connsiteX176" fmla="*/ 3396139 w 5334000"/>
                <a:gd name="connsiteY176" fmla="*/ 54769 h 85725"/>
                <a:gd name="connsiteX177" fmla="*/ 3401854 w 5334000"/>
                <a:gd name="connsiteY177" fmla="*/ 54769 h 85725"/>
                <a:gd name="connsiteX178" fmla="*/ 3401854 w 5334000"/>
                <a:gd name="connsiteY178" fmla="*/ 54769 h 85725"/>
                <a:gd name="connsiteX179" fmla="*/ 3401854 w 5334000"/>
                <a:gd name="connsiteY179" fmla="*/ 54769 h 85725"/>
                <a:gd name="connsiteX180" fmla="*/ 3401854 w 5334000"/>
                <a:gd name="connsiteY180" fmla="*/ 54769 h 85725"/>
                <a:gd name="connsiteX181" fmla="*/ 4816316 w 5334000"/>
                <a:gd name="connsiteY181" fmla="*/ 54769 h 85725"/>
                <a:gd name="connsiteX182" fmla="*/ 4816316 w 5334000"/>
                <a:gd name="connsiteY182" fmla="*/ 66199 h 85725"/>
                <a:gd name="connsiteX183" fmla="*/ 4810601 w 5334000"/>
                <a:gd name="connsiteY183" fmla="*/ 66199 h 85725"/>
                <a:gd name="connsiteX184" fmla="*/ 4810601 w 5334000"/>
                <a:gd name="connsiteY184" fmla="*/ 54769 h 85725"/>
                <a:gd name="connsiteX185" fmla="*/ 4816316 w 5334000"/>
                <a:gd name="connsiteY185" fmla="*/ 54769 h 85725"/>
                <a:gd name="connsiteX186" fmla="*/ 4816316 w 5334000"/>
                <a:gd name="connsiteY186" fmla="*/ 54769 h 85725"/>
                <a:gd name="connsiteX187" fmla="*/ 4816316 w 5334000"/>
                <a:gd name="connsiteY187" fmla="*/ 54769 h 85725"/>
                <a:gd name="connsiteX188" fmla="*/ 4816316 w 5334000"/>
                <a:gd name="connsiteY188" fmla="*/ 54769 h 85725"/>
                <a:gd name="connsiteX189" fmla="*/ 2097881 w 5334000"/>
                <a:gd name="connsiteY189" fmla="*/ 49054 h 85725"/>
                <a:gd name="connsiteX190" fmla="*/ 2092166 w 5334000"/>
                <a:gd name="connsiteY190" fmla="*/ 68104 h 85725"/>
                <a:gd name="connsiteX191" fmla="*/ 2092166 w 5334000"/>
                <a:gd name="connsiteY191" fmla="*/ 56674 h 85725"/>
                <a:gd name="connsiteX192" fmla="*/ 2086451 w 5334000"/>
                <a:gd name="connsiteY192" fmla="*/ 50959 h 85725"/>
                <a:gd name="connsiteX193" fmla="*/ 2097881 w 5334000"/>
                <a:gd name="connsiteY193" fmla="*/ 50959 h 85725"/>
                <a:gd name="connsiteX194" fmla="*/ 2097881 w 5334000"/>
                <a:gd name="connsiteY194" fmla="*/ 49054 h 85725"/>
                <a:gd name="connsiteX195" fmla="*/ 2097881 w 5334000"/>
                <a:gd name="connsiteY195" fmla="*/ 49054 h 85725"/>
                <a:gd name="connsiteX196" fmla="*/ 2097881 w 5334000"/>
                <a:gd name="connsiteY196" fmla="*/ 49054 h 85725"/>
                <a:gd name="connsiteX197" fmla="*/ 3221831 w 5334000"/>
                <a:gd name="connsiteY197" fmla="*/ 49054 h 85725"/>
                <a:gd name="connsiteX198" fmla="*/ 3221831 w 5334000"/>
                <a:gd name="connsiteY198" fmla="*/ 60484 h 85725"/>
                <a:gd name="connsiteX199" fmla="*/ 3210401 w 5334000"/>
                <a:gd name="connsiteY199" fmla="*/ 60484 h 85725"/>
                <a:gd name="connsiteX200" fmla="*/ 3210401 w 5334000"/>
                <a:gd name="connsiteY200" fmla="*/ 49054 h 85725"/>
                <a:gd name="connsiteX201" fmla="*/ 3221831 w 5334000"/>
                <a:gd name="connsiteY201" fmla="*/ 49054 h 85725"/>
                <a:gd name="connsiteX202" fmla="*/ 3221831 w 5334000"/>
                <a:gd name="connsiteY202" fmla="*/ 49054 h 85725"/>
                <a:gd name="connsiteX203" fmla="*/ 3221831 w 5334000"/>
                <a:gd name="connsiteY203" fmla="*/ 49054 h 85725"/>
                <a:gd name="connsiteX204" fmla="*/ 3221831 w 5334000"/>
                <a:gd name="connsiteY204" fmla="*/ 49054 h 85725"/>
                <a:gd name="connsiteX205" fmla="*/ 1887379 w 5334000"/>
                <a:gd name="connsiteY205" fmla="*/ 35719 h 85725"/>
                <a:gd name="connsiteX206" fmla="*/ 1893094 w 5334000"/>
                <a:gd name="connsiteY206" fmla="*/ 47149 h 85725"/>
                <a:gd name="connsiteX207" fmla="*/ 1887379 w 5334000"/>
                <a:gd name="connsiteY207" fmla="*/ 35719 h 85725"/>
                <a:gd name="connsiteX208" fmla="*/ 1887379 w 5334000"/>
                <a:gd name="connsiteY208" fmla="*/ 35719 h 85725"/>
                <a:gd name="connsiteX209" fmla="*/ 1887379 w 5334000"/>
                <a:gd name="connsiteY209" fmla="*/ 35719 h 85725"/>
                <a:gd name="connsiteX210" fmla="*/ 1887379 w 5334000"/>
                <a:gd name="connsiteY210" fmla="*/ 35719 h 85725"/>
                <a:gd name="connsiteX211" fmla="*/ 3847624 w 5334000"/>
                <a:gd name="connsiteY211" fmla="*/ 35719 h 85725"/>
                <a:gd name="connsiteX212" fmla="*/ 3836194 w 5334000"/>
                <a:gd name="connsiteY212" fmla="*/ 35719 h 85725"/>
                <a:gd name="connsiteX213" fmla="*/ 3847624 w 5334000"/>
                <a:gd name="connsiteY213" fmla="*/ 35719 h 85725"/>
                <a:gd name="connsiteX214" fmla="*/ 3847624 w 5334000"/>
                <a:gd name="connsiteY214" fmla="*/ 35719 h 85725"/>
                <a:gd name="connsiteX215" fmla="*/ 3847624 w 5334000"/>
                <a:gd name="connsiteY215" fmla="*/ 35719 h 85725"/>
                <a:gd name="connsiteX216" fmla="*/ 3847624 w 5334000"/>
                <a:gd name="connsiteY216" fmla="*/ 35719 h 85725"/>
                <a:gd name="connsiteX217" fmla="*/ 1867376 w 5334000"/>
                <a:gd name="connsiteY217" fmla="*/ 30004 h 85725"/>
                <a:gd name="connsiteX218" fmla="*/ 1861661 w 5334000"/>
                <a:gd name="connsiteY218" fmla="*/ 60484 h 85725"/>
                <a:gd name="connsiteX219" fmla="*/ 1836896 w 5334000"/>
                <a:gd name="connsiteY219" fmla="*/ 49054 h 85725"/>
                <a:gd name="connsiteX220" fmla="*/ 1842611 w 5334000"/>
                <a:gd name="connsiteY220" fmla="*/ 43339 h 85725"/>
                <a:gd name="connsiteX221" fmla="*/ 1842611 w 5334000"/>
                <a:gd name="connsiteY221" fmla="*/ 31909 h 85725"/>
                <a:gd name="connsiteX222" fmla="*/ 1867376 w 5334000"/>
                <a:gd name="connsiteY222" fmla="*/ 31909 h 85725"/>
                <a:gd name="connsiteX223" fmla="*/ 1867376 w 5334000"/>
                <a:gd name="connsiteY223" fmla="*/ 30004 h 85725"/>
                <a:gd name="connsiteX224" fmla="*/ 1867376 w 5334000"/>
                <a:gd name="connsiteY224" fmla="*/ 30004 h 85725"/>
                <a:gd name="connsiteX225" fmla="*/ 1867376 w 5334000"/>
                <a:gd name="connsiteY225" fmla="*/ 30004 h 85725"/>
                <a:gd name="connsiteX226" fmla="*/ 3606641 w 5334000"/>
                <a:gd name="connsiteY226" fmla="*/ 30004 h 85725"/>
                <a:gd name="connsiteX227" fmla="*/ 3587591 w 5334000"/>
                <a:gd name="connsiteY227" fmla="*/ 30004 h 85725"/>
                <a:gd name="connsiteX228" fmla="*/ 3606641 w 5334000"/>
                <a:gd name="connsiteY228" fmla="*/ 30004 h 85725"/>
                <a:gd name="connsiteX229" fmla="*/ 3606641 w 5334000"/>
                <a:gd name="connsiteY229" fmla="*/ 30004 h 85725"/>
                <a:gd name="connsiteX230" fmla="*/ 3606641 w 5334000"/>
                <a:gd name="connsiteY230" fmla="*/ 30004 h 85725"/>
                <a:gd name="connsiteX231" fmla="*/ 3606641 w 5334000"/>
                <a:gd name="connsiteY231" fmla="*/ 30004 h 85725"/>
                <a:gd name="connsiteX232" fmla="*/ 4282916 w 5334000"/>
                <a:gd name="connsiteY232" fmla="*/ 30004 h 85725"/>
                <a:gd name="connsiteX233" fmla="*/ 4282916 w 5334000"/>
                <a:gd name="connsiteY233" fmla="*/ 41434 h 85725"/>
                <a:gd name="connsiteX234" fmla="*/ 4277201 w 5334000"/>
                <a:gd name="connsiteY234" fmla="*/ 35719 h 85725"/>
                <a:gd name="connsiteX235" fmla="*/ 4271486 w 5334000"/>
                <a:gd name="connsiteY235" fmla="*/ 35719 h 85725"/>
                <a:gd name="connsiteX236" fmla="*/ 4282916 w 5334000"/>
                <a:gd name="connsiteY236" fmla="*/ 30004 h 85725"/>
                <a:gd name="connsiteX237" fmla="*/ 4282916 w 5334000"/>
                <a:gd name="connsiteY237" fmla="*/ 30004 h 85725"/>
                <a:gd name="connsiteX238" fmla="*/ 4282916 w 5334000"/>
                <a:gd name="connsiteY238" fmla="*/ 30004 h 85725"/>
                <a:gd name="connsiteX239" fmla="*/ 4282916 w 5334000"/>
                <a:gd name="connsiteY239" fmla="*/ 30004 h 85725"/>
                <a:gd name="connsiteX240" fmla="*/ 4916329 w 5334000"/>
                <a:gd name="connsiteY240" fmla="*/ 30004 h 85725"/>
                <a:gd name="connsiteX241" fmla="*/ 4916329 w 5334000"/>
                <a:gd name="connsiteY241" fmla="*/ 41434 h 85725"/>
                <a:gd name="connsiteX242" fmla="*/ 4910614 w 5334000"/>
                <a:gd name="connsiteY242" fmla="*/ 41434 h 85725"/>
                <a:gd name="connsiteX243" fmla="*/ 4910614 w 5334000"/>
                <a:gd name="connsiteY243" fmla="*/ 30004 h 85725"/>
                <a:gd name="connsiteX244" fmla="*/ 4916329 w 5334000"/>
                <a:gd name="connsiteY244" fmla="*/ 30004 h 85725"/>
                <a:gd name="connsiteX245" fmla="*/ 4916329 w 5334000"/>
                <a:gd name="connsiteY245" fmla="*/ 30004 h 85725"/>
                <a:gd name="connsiteX246" fmla="*/ 4916329 w 5334000"/>
                <a:gd name="connsiteY246" fmla="*/ 30004 h 85725"/>
                <a:gd name="connsiteX247" fmla="*/ 4916329 w 5334000"/>
                <a:gd name="connsiteY247" fmla="*/ 30004 h 85725"/>
                <a:gd name="connsiteX248" fmla="*/ 1750219 w 5334000"/>
                <a:gd name="connsiteY248" fmla="*/ 24289 h 85725"/>
                <a:gd name="connsiteX249" fmla="*/ 1750219 w 5334000"/>
                <a:gd name="connsiteY249" fmla="*/ 35719 h 85725"/>
                <a:gd name="connsiteX250" fmla="*/ 1731169 w 5334000"/>
                <a:gd name="connsiteY250" fmla="*/ 35719 h 85725"/>
                <a:gd name="connsiteX251" fmla="*/ 1750219 w 5334000"/>
                <a:gd name="connsiteY251" fmla="*/ 24289 h 85725"/>
                <a:gd name="connsiteX252" fmla="*/ 1750219 w 5334000"/>
                <a:gd name="connsiteY252" fmla="*/ 24289 h 85725"/>
                <a:gd name="connsiteX253" fmla="*/ 1750219 w 5334000"/>
                <a:gd name="connsiteY253" fmla="*/ 24289 h 85725"/>
                <a:gd name="connsiteX254" fmla="*/ 1750219 w 5334000"/>
                <a:gd name="connsiteY254" fmla="*/ 24289 h 85725"/>
                <a:gd name="connsiteX255" fmla="*/ 2116931 w 5334000"/>
                <a:gd name="connsiteY255" fmla="*/ 24289 h 85725"/>
                <a:gd name="connsiteX256" fmla="*/ 2128361 w 5334000"/>
                <a:gd name="connsiteY256" fmla="*/ 43339 h 85725"/>
                <a:gd name="connsiteX257" fmla="*/ 2122646 w 5334000"/>
                <a:gd name="connsiteY257" fmla="*/ 43339 h 85725"/>
                <a:gd name="connsiteX258" fmla="*/ 2111216 w 5334000"/>
                <a:gd name="connsiteY258" fmla="*/ 37624 h 85725"/>
                <a:gd name="connsiteX259" fmla="*/ 2111216 w 5334000"/>
                <a:gd name="connsiteY259" fmla="*/ 26194 h 85725"/>
                <a:gd name="connsiteX260" fmla="*/ 2116931 w 5334000"/>
                <a:gd name="connsiteY260" fmla="*/ 26194 h 85725"/>
                <a:gd name="connsiteX261" fmla="*/ 2116931 w 5334000"/>
                <a:gd name="connsiteY261" fmla="*/ 24289 h 85725"/>
                <a:gd name="connsiteX262" fmla="*/ 2116931 w 5334000"/>
                <a:gd name="connsiteY262" fmla="*/ 24289 h 85725"/>
                <a:gd name="connsiteX263" fmla="*/ 2116931 w 5334000"/>
                <a:gd name="connsiteY263" fmla="*/ 24289 h 85725"/>
                <a:gd name="connsiteX264" fmla="*/ 5171599 w 5334000"/>
                <a:gd name="connsiteY264" fmla="*/ 24289 h 85725"/>
                <a:gd name="connsiteX265" fmla="*/ 5171599 w 5334000"/>
                <a:gd name="connsiteY265" fmla="*/ 35719 h 85725"/>
                <a:gd name="connsiteX266" fmla="*/ 5165884 w 5334000"/>
                <a:gd name="connsiteY266" fmla="*/ 30004 h 85725"/>
                <a:gd name="connsiteX267" fmla="*/ 5160169 w 5334000"/>
                <a:gd name="connsiteY267" fmla="*/ 30004 h 85725"/>
                <a:gd name="connsiteX268" fmla="*/ 5171599 w 5334000"/>
                <a:gd name="connsiteY268" fmla="*/ 24289 h 85725"/>
                <a:gd name="connsiteX269" fmla="*/ 5171599 w 5334000"/>
                <a:gd name="connsiteY269" fmla="*/ 24289 h 85725"/>
                <a:gd name="connsiteX270" fmla="*/ 5171599 w 5334000"/>
                <a:gd name="connsiteY270" fmla="*/ 24289 h 85725"/>
                <a:gd name="connsiteX271" fmla="*/ 5171599 w 5334000"/>
                <a:gd name="connsiteY271" fmla="*/ 24289 h 85725"/>
                <a:gd name="connsiteX272" fmla="*/ 1110139 w 5334000"/>
                <a:gd name="connsiteY272" fmla="*/ 16669 h 85725"/>
                <a:gd name="connsiteX273" fmla="*/ 1110139 w 5334000"/>
                <a:gd name="connsiteY273" fmla="*/ 28099 h 85725"/>
                <a:gd name="connsiteX274" fmla="*/ 1104424 w 5334000"/>
                <a:gd name="connsiteY274" fmla="*/ 28099 h 85725"/>
                <a:gd name="connsiteX275" fmla="*/ 1104424 w 5334000"/>
                <a:gd name="connsiteY275" fmla="*/ 16669 h 85725"/>
                <a:gd name="connsiteX276" fmla="*/ 1110139 w 5334000"/>
                <a:gd name="connsiteY276" fmla="*/ 16669 h 85725"/>
                <a:gd name="connsiteX277" fmla="*/ 1110139 w 5334000"/>
                <a:gd name="connsiteY277" fmla="*/ 16669 h 85725"/>
                <a:gd name="connsiteX278" fmla="*/ 1110139 w 5334000"/>
                <a:gd name="connsiteY278" fmla="*/ 16669 h 85725"/>
                <a:gd name="connsiteX279" fmla="*/ 1110139 w 5334000"/>
                <a:gd name="connsiteY279" fmla="*/ 16669 h 85725"/>
                <a:gd name="connsiteX280" fmla="*/ 1581626 w 5334000"/>
                <a:gd name="connsiteY280" fmla="*/ 16669 h 85725"/>
                <a:gd name="connsiteX281" fmla="*/ 1581626 w 5334000"/>
                <a:gd name="connsiteY281" fmla="*/ 67151 h 85725"/>
                <a:gd name="connsiteX282" fmla="*/ 1570196 w 5334000"/>
                <a:gd name="connsiteY282" fmla="*/ 67151 h 85725"/>
                <a:gd name="connsiteX283" fmla="*/ 1570196 w 5334000"/>
                <a:gd name="connsiteY283" fmla="*/ 60484 h 85725"/>
                <a:gd name="connsiteX284" fmla="*/ 1558766 w 5334000"/>
                <a:gd name="connsiteY284" fmla="*/ 35719 h 85725"/>
                <a:gd name="connsiteX285" fmla="*/ 1581626 w 5334000"/>
                <a:gd name="connsiteY285" fmla="*/ 16669 h 85725"/>
                <a:gd name="connsiteX286" fmla="*/ 1581626 w 5334000"/>
                <a:gd name="connsiteY286" fmla="*/ 16669 h 85725"/>
                <a:gd name="connsiteX287" fmla="*/ 1581626 w 5334000"/>
                <a:gd name="connsiteY287" fmla="*/ 16669 h 85725"/>
                <a:gd name="connsiteX288" fmla="*/ 1581626 w 5334000"/>
                <a:gd name="connsiteY288" fmla="*/ 16669 h 85725"/>
                <a:gd name="connsiteX289" fmla="*/ 2030254 w 5334000"/>
                <a:gd name="connsiteY289" fmla="*/ 16669 h 85725"/>
                <a:gd name="connsiteX290" fmla="*/ 2018824 w 5334000"/>
                <a:gd name="connsiteY290" fmla="*/ 22384 h 85725"/>
                <a:gd name="connsiteX291" fmla="*/ 2030254 w 5334000"/>
                <a:gd name="connsiteY291" fmla="*/ 16669 h 85725"/>
                <a:gd name="connsiteX292" fmla="*/ 2030254 w 5334000"/>
                <a:gd name="connsiteY292" fmla="*/ 16669 h 85725"/>
                <a:gd name="connsiteX293" fmla="*/ 2030254 w 5334000"/>
                <a:gd name="connsiteY293" fmla="*/ 16669 h 85725"/>
                <a:gd name="connsiteX294" fmla="*/ 2030254 w 5334000"/>
                <a:gd name="connsiteY294" fmla="*/ 16669 h 85725"/>
                <a:gd name="connsiteX295" fmla="*/ 5145881 w 5334000"/>
                <a:gd name="connsiteY295" fmla="*/ 16669 h 85725"/>
                <a:gd name="connsiteX296" fmla="*/ 5151597 w 5334000"/>
                <a:gd name="connsiteY296" fmla="*/ 35719 h 85725"/>
                <a:gd name="connsiteX297" fmla="*/ 5140166 w 5334000"/>
                <a:gd name="connsiteY297" fmla="*/ 35719 h 85725"/>
                <a:gd name="connsiteX298" fmla="*/ 5145881 w 5334000"/>
                <a:gd name="connsiteY298" fmla="*/ 16669 h 85725"/>
                <a:gd name="connsiteX299" fmla="*/ 5145881 w 5334000"/>
                <a:gd name="connsiteY299" fmla="*/ 16669 h 85725"/>
                <a:gd name="connsiteX300" fmla="*/ 5145881 w 5334000"/>
                <a:gd name="connsiteY300" fmla="*/ 16669 h 85725"/>
                <a:gd name="connsiteX301" fmla="*/ 5145881 w 5334000"/>
                <a:gd name="connsiteY301" fmla="*/ 16669 h 85725"/>
                <a:gd name="connsiteX302" fmla="*/ 24289 w 5334000"/>
                <a:gd name="connsiteY302" fmla="*/ 10954 h 85725"/>
                <a:gd name="connsiteX303" fmla="*/ 12859 w 5334000"/>
                <a:gd name="connsiteY303" fmla="*/ 16669 h 85725"/>
                <a:gd name="connsiteX304" fmla="*/ 24289 w 5334000"/>
                <a:gd name="connsiteY304" fmla="*/ 10954 h 85725"/>
                <a:gd name="connsiteX305" fmla="*/ 24289 w 5334000"/>
                <a:gd name="connsiteY305" fmla="*/ 10954 h 85725"/>
                <a:gd name="connsiteX306" fmla="*/ 24289 w 5334000"/>
                <a:gd name="connsiteY306" fmla="*/ 10954 h 85725"/>
                <a:gd name="connsiteX307" fmla="*/ 24289 w 5334000"/>
                <a:gd name="connsiteY307" fmla="*/ 10954 h 85725"/>
                <a:gd name="connsiteX308" fmla="*/ 142399 w 5334000"/>
                <a:gd name="connsiteY308" fmla="*/ 10954 h 85725"/>
                <a:gd name="connsiteX309" fmla="*/ 130969 w 5334000"/>
                <a:gd name="connsiteY309" fmla="*/ 16669 h 85725"/>
                <a:gd name="connsiteX310" fmla="*/ 142399 w 5334000"/>
                <a:gd name="connsiteY310" fmla="*/ 10954 h 85725"/>
                <a:gd name="connsiteX311" fmla="*/ 142399 w 5334000"/>
                <a:gd name="connsiteY311" fmla="*/ 10954 h 85725"/>
                <a:gd name="connsiteX312" fmla="*/ 142399 w 5334000"/>
                <a:gd name="connsiteY312" fmla="*/ 10954 h 85725"/>
                <a:gd name="connsiteX313" fmla="*/ 142399 w 5334000"/>
                <a:gd name="connsiteY313" fmla="*/ 10954 h 85725"/>
                <a:gd name="connsiteX314" fmla="*/ 1637824 w 5334000"/>
                <a:gd name="connsiteY314" fmla="*/ 10954 h 85725"/>
                <a:gd name="connsiteX315" fmla="*/ 1626394 w 5334000"/>
                <a:gd name="connsiteY315" fmla="*/ 35719 h 85725"/>
                <a:gd name="connsiteX316" fmla="*/ 1637824 w 5334000"/>
                <a:gd name="connsiteY316" fmla="*/ 10954 h 85725"/>
                <a:gd name="connsiteX317" fmla="*/ 1637824 w 5334000"/>
                <a:gd name="connsiteY317" fmla="*/ 10954 h 85725"/>
                <a:gd name="connsiteX318" fmla="*/ 1637824 w 5334000"/>
                <a:gd name="connsiteY318" fmla="*/ 10954 h 85725"/>
                <a:gd name="connsiteX319" fmla="*/ 1637824 w 5334000"/>
                <a:gd name="connsiteY319" fmla="*/ 10954 h 85725"/>
                <a:gd name="connsiteX320" fmla="*/ 1929289 w 5334000"/>
                <a:gd name="connsiteY320" fmla="*/ 10954 h 85725"/>
                <a:gd name="connsiteX321" fmla="*/ 1923574 w 5334000"/>
                <a:gd name="connsiteY321" fmla="*/ 30004 h 85725"/>
                <a:gd name="connsiteX322" fmla="*/ 1923574 w 5334000"/>
                <a:gd name="connsiteY322" fmla="*/ 10954 h 85725"/>
                <a:gd name="connsiteX323" fmla="*/ 1929289 w 5334000"/>
                <a:gd name="connsiteY323" fmla="*/ 10954 h 85725"/>
                <a:gd name="connsiteX324" fmla="*/ 1929289 w 5334000"/>
                <a:gd name="connsiteY324" fmla="*/ 10954 h 85725"/>
                <a:gd name="connsiteX325" fmla="*/ 1929289 w 5334000"/>
                <a:gd name="connsiteY325" fmla="*/ 10954 h 85725"/>
                <a:gd name="connsiteX326" fmla="*/ 1929289 w 5334000"/>
                <a:gd name="connsiteY326" fmla="*/ 10954 h 85725"/>
                <a:gd name="connsiteX327" fmla="*/ 2276951 w 5334000"/>
                <a:gd name="connsiteY327" fmla="*/ 10954 h 85725"/>
                <a:gd name="connsiteX328" fmla="*/ 2265521 w 5334000"/>
                <a:gd name="connsiteY328" fmla="*/ 16669 h 85725"/>
                <a:gd name="connsiteX329" fmla="*/ 2265521 w 5334000"/>
                <a:gd name="connsiteY329" fmla="*/ 10954 h 85725"/>
                <a:gd name="connsiteX330" fmla="*/ 2276951 w 5334000"/>
                <a:gd name="connsiteY330" fmla="*/ 10954 h 85725"/>
                <a:gd name="connsiteX331" fmla="*/ 2276951 w 5334000"/>
                <a:gd name="connsiteY331" fmla="*/ 10954 h 85725"/>
                <a:gd name="connsiteX332" fmla="*/ 2276951 w 5334000"/>
                <a:gd name="connsiteY332" fmla="*/ 10954 h 85725"/>
                <a:gd name="connsiteX333" fmla="*/ 2276951 w 5334000"/>
                <a:gd name="connsiteY333" fmla="*/ 10954 h 85725"/>
                <a:gd name="connsiteX334" fmla="*/ 3295174 w 5334000"/>
                <a:gd name="connsiteY334" fmla="*/ 10954 h 85725"/>
                <a:gd name="connsiteX335" fmla="*/ 3276124 w 5334000"/>
                <a:gd name="connsiteY335" fmla="*/ 10954 h 85725"/>
                <a:gd name="connsiteX336" fmla="*/ 3295174 w 5334000"/>
                <a:gd name="connsiteY336" fmla="*/ 10954 h 85725"/>
                <a:gd name="connsiteX337" fmla="*/ 3295174 w 5334000"/>
                <a:gd name="connsiteY337" fmla="*/ 10954 h 85725"/>
                <a:gd name="connsiteX338" fmla="*/ 3295174 w 5334000"/>
                <a:gd name="connsiteY338" fmla="*/ 10954 h 85725"/>
                <a:gd name="connsiteX339" fmla="*/ 3295174 w 5334000"/>
                <a:gd name="connsiteY339" fmla="*/ 10954 h 85725"/>
                <a:gd name="connsiteX340" fmla="*/ 3320891 w 5334000"/>
                <a:gd name="connsiteY340" fmla="*/ 10954 h 85725"/>
                <a:gd name="connsiteX341" fmla="*/ 3326606 w 5334000"/>
                <a:gd name="connsiteY341" fmla="*/ 30004 h 85725"/>
                <a:gd name="connsiteX342" fmla="*/ 3320891 w 5334000"/>
                <a:gd name="connsiteY342" fmla="*/ 30004 h 85725"/>
                <a:gd name="connsiteX343" fmla="*/ 3320891 w 5334000"/>
                <a:gd name="connsiteY343" fmla="*/ 18574 h 85725"/>
                <a:gd name="connsiteX344" fmla="*/ 3315176 w 5334000"/>
                <a:gd name="connsiteY344" fmla="*/ 18574 h 85725"/>
                <a:gd name="connsiteX345" fmla="*/ 3320891 w 5334000"/>
                <a:gd name="connsiteY345" fmla="*/ 10954 h 85725"/>
                <a:gd name="connsiteX346" fmla="*/ 3320891 w 5334000"/>
                <a:gd name="connsiteY346" fmla="*/ 10954 h 85725"/>
                <a:gd name="connsiteX347" fmla="*/ 3320891 w 5334000"/>
                <a:gd name="connsiteY347" fmla="*/ 10954 h 85725"/>
                <a:gd name="connsiteX348" fmla="*/ 3320891 w 5334000"/>
                <a:gd name="connsiteY348" fmla="*/ 10954 h 85725"/>
                <a:gd name="connsiteX349" fmla="*/ 3600926 w 5334000"/>
                <a:gd name="connsiteY349" fmla="*/ 10954 h 85725"/>
                <a:gd name="connsiteX350" fmla="*/ 3581876 w 5334000"/>
                <a:gd name="connsiteY350" fmla="*/ 22384 h 85725"/>
                <a:gd name="connsiteX351" fmla="*/ 3581876 w 5334000"/>
                <a:gd name="connsiteY351" fmla="*/ 16669 h 85725"/>
                <a:gd name="connsiteX352" fmla="*/ 3600926 w 5334000"/>
                <a:gd name="connsiteY352" fmla="*/ 10954 h 85725"/>
                <a:gd name="connsiteX353" fmla="*/ 3600926 w 5334000"/>
                <a:gd name="connsiteY353" fmla="*/ 10954 h 85725"/>
                <a:gd name="connsiteX354" fmla="*/ 3600926 w 5334000"/>
                <a:gd name="connsiteY354" fmla="*/ 10954 h 85725"/>
                <a:gd name="connsiteX355" fmla="*/ 3600926 w 5334000"/>
                <a:gd name="connsiteY355" fmla="*/ 10954 h 85725"/>
                <a:gd name="connsiteX356" fmla="*/ 4487704 w 5334000"/>
                <a:gd name="connsiteY356" fmla="*/ 10954 h 85725"/>
                <a:gd name="connsiteX357" fmla="*/ 4476274 w 5334000"/>
                <a:gd name="connsiteY357" fmla="*/ 16669 h 85725"/>
                <a:gd name="connsiteX358" fmla="*/ 4487704 w 5334000"/>
                <a:gd name="connsiteY358" fmla="*/ 10954 h 85725"/>
                <a:gd name="connsiteX359" fmla="*/ 4487704 w 5334000"/>
                <a:gd name="connsiteY359" fmla="*/ 10954 h 85725"/>
                <a:gd name="connsiteX360" fmla="*/ 4487704 w 5334000"/>
                <a:gd name="connsiteY360" fmla="*/ 10954 h 85725"/>
                <a:gd name="connsiteX361" fmla="*/ 4487704 w 5334000"/>
                <a:gd name="connsiteY361" fmla="*/ 109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5334000" h="85725">
                  <a:moveTo>
                    <a:pt x="5049679" y="9049"/>
                  </a:moveTo>
                  <a:cubicBezTo>
                    <a:pt x="5047774" y="9049"/>
                    <a:pt x="5047774" y="10954"/>
                    <a:pt x="5045869" y="12859"/>
                  </a:cubicBezTo>
                  <a:lnTo>
                    <a:pt x="5045869" y="9049"/>
                  </a:lnTo>
                  <a:lnTo>
                    <a:pt x="5004911" y="9049"/>
                  </a:lnTo>
                  <a:cubicBezTo>
                    <a:pt x="4993481" y="24289"/>
                    <a:pt x="4982052" y="41434"/>
                    <a:pt x="4965859" y="49054"/>
                  </a:cubicBezTo>
                  <a:lnTo>
                    <a:pt x="4965859" y="43339"/>
                  </a:lnTo>
                  <a:cubicBezTo>
                    <a:pt x="4979194" y="30004"/>
                    <a:pt x="4977289" y="30004"/>
                    <a:pt x="4971574" y="12859"/>
                  </a:cubicBezTo>
                  <a:cubicBezTo>
                    <a:pt x="4977289" y="12859"/>
                    <a:pt x="4981099" y="10954"/>
                    <a:pt x="4984909" y="9049"/>
                  </a:cubicBezTo>
                  <a:lnTo>
                    <a:pt x="4960144" y="9049"/>
                  </a:lnTo>
                  <a:lnTo>
                    <a:pt x="4960144" y="24289"/>
                  </a:lnTo>
                  <a:lnTo>
                    <a:pt x="4941094" y="24289"/>
                  </a:lnTo>
                  <a:cubicBezTo>
                    <a:pt x="4937284" y="37624"/>
                    <a:pt x="4933474" y="45244"/>
                    <a:pt x="4929664" y="49054"/>
                  </a:cubicBezTo>
                  <a:lnTo>
                    <a:pt x="4929664" y="43339"/>
                  </a:lnTo>
                  <a:cubicBezTo>
                    <a:pt x="4925854" y="37624"/>
                    <a:pt x="4925854" y="37624"/>
                    <a:pt x="4923949" y="24289"/>
                  </a:cubicBezTo>
                  <a:cubicBezTo>
                    <a:pt x="4927759" y="18574"/>
                    <a:pt x="4931569" y="14764"/>
                    <a:pt x="4933474" y="9049"/>
                  </a:cubicBezTo>
                  <a:lnTo>
                    <a:pt x="4898231" y="9049"/>
                  </a:lnTo>
                  <a:cubicBezTo>
                    <a:pt x="4896327" y="10954"/>
                    <a:pt x="4894422" y="10954"/>
                    <a:pt x="4892516" y="12859"/>
                  </a:cubicBezTo>
                  <a:lnTo>
                    <a:pt x="4892516" y="9049"/>
                  </a:lnTo>
                  <a:lnTo>
                    <a:pt x="4672489" y="9049"/>
                  </a:lnTo>
                  <a:lnTo>
                    <a:pt x="4676299" y="18574"/>
                  </a:lnTo>
                  <a:lnTo>
                    <a:pt x="4664869" y="18574"/>
                  </a:lnTo>
                  <a:cubicBezTo>
                    <a:pt x="4664869" y="14764"/>
                    <a:pt x="4666774" y="10954"/>
                    <a:pt x="4666774" y="9049"/>
                  </a:cubicBezTo>
                  <a:lnTo>
                    <a:pt x="4422934" y="9049"/>
                  </a:lnTo>
                  <a:cubicBezTo>
                    <a:pt x="4422934" y="18574"/>
                    <a:pt x="4428649" y="12859"/>
                    <a:pt x="4417219" y="18574"/>
                  </a:cubicBezTo>
                  <a:cubicBezTo>
                    <a:pt x="4421029" y="10954"/>
                    <a:pt x="4419124" y="10954"/>
                    <a:pt x="4421029" y="9049"/>
                  </a:cubicBezTo>
                  <a:lnTo>
                    <a:pt x="3799046" y="9049"/>
                  </a:lnTo>
                  <a:cubicBezTo>
                    <a:pt x="3754279" y="16669"/>
                    <a:pt x="3699034" y="18574"/>
                    <a:pt x="3673316" y="30004"/>
                  </a:cubicBezTo>
                  <a:cubicBezTo>
                    <a:pt x="3675221" y="24289"/>
                    <a:pt x="3675221" y="16669"/>
                    <a:pt x="3675221" y="9049"/>
                  </a:cubicBezTo>
                  <a:lnTo>
                    <a:pt x="3447574" y="9049"/>
                  </a:lnTo>
                  <a:cubicBezTo>
                    <a:pt x="3443764" y="30004"/>
                    <a:pt x="3436144" y="43339"/>
                    <a:pt x="3424714" y="55721"/>
                  </a:cubicBezTo>
                  <a:cubicBezTo>
                    <a:pt x="3418999" y="50006"/>
                    <a:pt x="3413284" y="48101"/>
                    <a:pt x="3405664" y="44291"/>
                  </a:cubicBezTo>
                  <a:cubicBezTo>
                    <a:pt x="3415189" y="32861"/>
                    <a:pt x="3426619" y="21431"/>
                    <a:pt x="3438049" y="10001"/>
                  </a:cubicBezTo>
                  <a:lnTo>
                    <a:pt x="3254216" y="10001"/>
                  </a:lnTo>
                  <a:cubicBezTo>
                    <a:pt x="3237071" y="21431"/>
                    <a:pt x="3221831" y="34766"/>
                    <a:pt x="3201829" y="44291"/>
                  </a:cubicBezTo>
                  <a:cubicBezTo>
                    <a:pt x="3162776" y="61436"/>
                    <a:pt x="3111341" y="59531"/>
                    <a:pt x="3078004" y="80486"/>
                  </a:cubicBezTo>
                  <a:cubicBezTo>
                    <a:pt x="3076099" y="82391"/>
                    <a:pt x="3074194" y="84296"/>
                    <a:pt x="3072289" y="86201"/>
                  </a:cubicBezTo>
                  <a:lnTo>
                    <a:pt x="3178969" y="86201"/>
                  </a:lnTo>
                  <a:lnTo>
                    <a:pt x="3178969" y="74771"/>
                  </a:lnTo>
                  <a:lnTo>
                    <a:pt x="3198019" y="74771"/>
                  </a:lnTo>
                  <a:cubicBezTo>
                    <a:pt x="3192304" y="80486"/>
                    <a:pt x="3188494" y="82391"/>
                    <a:pt x="3180874" y="86201"/>
                  </a:cubicBezTo>
                  <a:lnTo>
                    <a:pt x="3387566" y="86201"/>
                  </a:lnTo>
                  <a:cubicBezTo>
                    <a:pt x="3389471" y="78581"/>
                    <a:pt x="3389471" y="80486"/>
                    <a:pt x="3397091" y="74771"/>
                  </a:cubicBezTo>
                  <a:lnTo>
                    <a:pt x="3393281" y="86201"/>
                  </a:lnTo>
                  <a:lnTo>
                    <a:pt x="4956334" y="86201"/>
                  </a:lnTo>
                  <a:cubicBezTo>
                    <a:pt x="4958239" y="84296"/>
                    <a:pt x="4960144" y="82391"/>
                    <a:pt x="4962049" y="80486"/>
                  </a:cubicBezTo>
                  <a:lnTo>
                    <a:pt x="4963954" y="86201"/>
                  </a:lnTo>
                  <a:lnTo>
                    <a:pt x="5261134" y="86201"/>
                  </a:lnTo>
                  <a:cubicBezTo>
                    <a:pt x="5259229" y="80486"/>
                    <a:pt x="5259229" y="74771"/>
                    <a:pt x="5263039" y="67151"/>
                  </a:cubicBezTo>
                  <a:cubicBezTo>
                    <a:pt x="5272564" y="82391"/>
                    <a:pt x="5261134" y="74771"/>
                    <a:pt x="5282089" y="78581"/>
                  </a:cubicBezTo>
                  <a:cubicBezTo>
                    <a:pt x="5299234" y="46196"/>
                    <a:pt x="5295424" y="53816"/>
                    <a:pt x="5319236" y="36671"/>
                  </a:cubicBezTo>
                  <a:lnTo>
                    <a:pt x="5319236" y="25241"/>
                  </a:lnTo>
                  <a:cubicBezTo>
                    <a:pt x="5311616" y="21431"/>
                    <a:pt x="5309711" y="21431"/>
                    <a:pt x="5309711" y="21431"/>
                  </a:cubicBezTo>
                  <a:cubicBezTo>
                    <a:pt x="5309711" y="21431"/>
                    <a:pt x="5309711" y="19526"/>
                    <a:pt x="5305902" y="11906"/>
                  </a:cubicBezTo>
                  <a:lnTo>
                    <a:pt x="5311616" y="11906"/>
                  </a:lnTo>
                  <a:cubicBezTo>
                    <a:pt x="5321141" y="21431"/>
                    <a:pt x="5315427" y="17621"/>
                    <a:pt x="5323047" y="17621"/>
                  </a:cubicBezTo>
                  <a:cubicBezTo>
                    <a:pt x="5326856" y="15716"/>
                    <a:pt x="5330666" y="11906"/>
                    <a:pt x="5334477" y="8096"/>
                  </a:cubicBezTo>
                  <a:lnTo>
                    <a:pt x="5049679" y="9049"/>
                  </a:lnTo>
                  <a:lnTo>
                    <a:pt x="5049679" y="9049"/>
                  </a:lnTo>
                  <a:lnTo>
                    <a:pt x="5049679" y="9049"/>
                  </a:lnTo>
                  <a:lnTo>
                    <a:pt x="5049679" y="9049"/>
                  </a:lnTo>
                  <a:close/>
                  <a:moveTo>
                    <a:pt x="2740819" y="9049"/>
                  </a:moveTo>
                  <a:cubicBezTo>
                    <a:pt x="2748439" y="12859"/>
                    <a:pt x="2754154" y="14764"/>
                    <a:pt x="2761774" y="18574"/>
                  </a:cubicBezTo>
                  <a:cubicBezTo>
                    <a:pt x="2754154" y="39529"/>
                    <a:pt x="2748439" y="58579"/>
                    <a:pt x="2742724" y="86201"/>
                  </a:cubicBezTo>
                  <a:lnTo>
                    <a:pt x="2767489" y="86201"/>
                  </a:lnTo>
                  <a:cubicBezTo>
                    <a:pt x="2767489" y="78581"/>
                    <a:pt x="2767489" y="69056"/>
                    <a:pt x="2767489" y="61436"/>
                  </a:cubicBezTo>
                  <a:cubicBezTo>
                    <a:pt x="2782729" y="61436"/>
                    <a:pt x="2775109" y="63341"/>
                    <a:pt x="2792254" y="55721"/>
                  </a:cubicBezTo>
                  <a:lnTo>
                    <a:pt x="2792254" y="61436"/>
                  </a:lnTo>
                  <a:lnTo>
                    <a:pt x="2786539" y="61436"/>
                  </a:lnTo>
                  <a:cubicBezTo>
                    <a:pt x="2775109" y="65246"/>
                    <a:pt x="2797969" y="67151"/>
                    <a:pt x="2797969" y="67151"/>
                  </a:cubicBezTo>
                  <a:cubicBezTo>
                    <a:pt x="2807494" y="53816"/>
                    <a:pt x="2809399" y="46196"/>
                    <a:pt x="2809399" y="16669"/>
                  </a:cubicBezTo>
                  <a:cubicBezTo>
                    <a:pt x="2809399" y="14764"/>
                    <a:pt x="2809399" y="12859"/>
                    <a:pt x="2809399" y="7144"/>
                  </a:cubicBezTo>
                  <a:lnTo>
                    <a:pt x="2740819" y="9049"/>
                  </a:lnTo>
                  <a:lnTo>
                    <a:pt x="2740819" y="9049"/>
                  </a:lnTo>
                  <a:lnTo>
                    <a:pt x="2740819" y="9049"/>
                  </a:lnTo>
                  <a:lnTo>
                    <a:pt x="2740819" y="9049"/>
                  </a:lnTo>
                  <a:close/>
                  <a:moveTo>
                    <a:pt x="2575084" y="9049"/>
                  </a:moveTo>
                  <a:lnTo>
                    <a:pt x="2575084" y="12859"/>
                  </a:lnTo>
                  <a:lnTo>
                    <a:pt x="257889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close/>
                  <a:moveTo>
                    <a:pt x="2103596" y="9049"/>
                  </a:moveTo>
                  <a:cubicBezTo>
                    <a:pt x="2090261" y="28099"/>
                    <a:pt x="2078831" y="49054"/>
                    <a:pt x="2060734" y="61436"/>
                  </a:cubicBezTo>
                  <a:lnTo>
                    <a:pt x="2035969" y="61436"/>
                  </a:lnTo>
                  <a:cubicBezTo>
                    <a:pt x="2028349" y="65246"/>
                    <a:pt x="2016919" y="76676"/>
                    <a:pt x="2009299" y="86201"/>
                  </a:cubicBezTo>
                  <a:lnTo>
                    <a:pt x="2576989" y="86201"/>
                  </a:lnTo>
                  <a:cubicBezTo>
                    <a:pt x="2582704" y="82391"/>
                    <a:pt x="2578894" y="84296"/>
                    <a:pt x="2588419" y="80486"/>
                  </a:cubicBezTo>
                  <a:cubicBezTo>
                    <a:pt x="2582704" y="84296"/>
                    <a:pt x="2586514" y="82391"/>
                    <a:pt x="2576989" y="86201"/>
                  </a:cubicBezTo>
                  <a:lnTo>
                    <a:pt x="2605564" y="86201"/>
                  </a:lnTo>
                  <a:cubicBezTo>
                    <a:pt x="2605564" y="84296"/>
                    <a:pt x="2605564" y="82391"/>
                    <a:pt x="2607469" y="80486"/>
                  </a:cubicBezTo>
                  <a:cubicBezTo>
                    <a:pt x="2566511" y="69056"/>
                    <a:pt x="2562701" y="55721"/>
                    <a:pt x="2526506" y="38576"/>
                  </a:cubicBezTo>
                  <a:lnTo>
                    <a:pt x="2526506" y="19526"/>
                  </a:lnTo>
                  <a:cubicBezTo>
                    <a:pt x="2541746" y="17621"/>
                    <a:pt x="2551271" y="15716"/>
                    <a:pt x="2556986" y="10001"/>
                  </a:cubicBezTo>
                  <a:lnTo>
                    <a:pt x="2103596" y="10001"/>
                  </a:lnTo>
                  <a:lnTo>
                    <a:pt x="2103596" y="9049"/>
                  </a:lnTo>
                  <a:lnTo>
                    <a:pt x="2103596" y="9049"/>
                  </a:lnTo>
                  <a:lnTo>
                    <a:pt x="2103596" y="9049"/>
                  </a:lnTo>
                  <a:close/>
                  <a:moveTo>
                    <a:pt x="793909" y="9049"/>
                  </a:moveTo>
                  <a:cubicBezTo>
                    <a:pt x="793909" y="12859"/>
                    <a:pt x="792004" y="14764"/>
                    <a:pt x="790099" y="18574"/>
                  </a:cubicBezTo>
                  <a:lnTo>
                    <a:pt x="790099" y="9049"/>
                  </a:lnTo>
                  <a:lnTo>
                    <a:pt x="7144" y="9049"/>
                  </a:lnTo>
                  <a:lnTo>
                    <a:pt x="7144" y="61436"/>
                  </a:lnTo>
                  <a:cubicBezTo>
                    <a:pt x="7144" y="69056"/>
                    <a:pt x="7144" y="78581"/>
                    <a:pt x="7144" y="86201"/>
                  </a:cubicBezTo>
                  <a:lnTo>
                    <a:pt x="1754029" y="86201"/>
                  </a:lnTo>
                  <a:cubicBezTo>
                    <a:pt x="1755934" y="84296"/>
                    <a:pt x="1757839" y="82391"/>
                    <a:pt x="1759744" y="80486"/>
                  </a:cubicBezTo>
                  <a:cubicBezTo>
                    <a:pt x="1759744" y="82391"/>
                    <a:pt x="1757839" y="84296"/>
                    <a:pt x="1757839" y="86201"/>
                  </a:cubicBezTo>
                  <a:lnTo>
                    <a:pt x="1983581" y="86201"/>
                  </a:lnTo>
                  <a:lnTo>
                    <a:pt x="1983581" y="79534"/>
                  </a:lnTo>
                  <a:cubicBezTo>
                    <a:pt x="2008346" y="64294"/>
                    <a:pt x="2055019" y="37624"/>
                    <a:pt x="2072164" y="8096"/>
                  </a:cubicBezTo>
                  <a:lnTo>
                    <a:pt x="793909" y="8096"/>
                  </a:lnTo>
                  <a:lnTo>
                    <a:pt x="793909" y="9049"/>
                  </a:lnTo>
                  <a:lnTo>
                    <a:pt x="793909" y="9049"/>
                  </a:lnTo>
                  <a:lnTo>
                    <a:pt x="793909" y="9049"/>
                  </a:lnTo>
                  <a:close/>
                  <a:moveTo>
                    <a:pt x="2791301" y="86201"/>
                  </a:moveTo>
                  <a:cubicBezTo>
                    <a:pt x="2791301" y="80486"/>
                    <a:pt x="2789396" y="74771"/>
                    <a:pt x="2787491" y="67151"/>
                  </a:cubicBezTo>
                  <a:cubicBezTo>
                    <a:pt x="2779871" y="74771"/>
                    <a:pt x="2779871" y="78581"/>
                    <a:pt x="2777966" y="84296"/>
                  </a:cubicBezTo>
                  <a:lnTo>
                    <a:pt x="2791301" y="86201"/>
                  </a:lnTo>
                  <a:lnTo>
                    <a:pt x="2791301" y="86201"/>
                  </a:lnTo>
                  <a:lnTo>
                    <a:pt x="2791301" y="86201"/>
                  </a:lnTo>
                  <a:lnTo>
                    <a:pt x="2791301" y="86201"/>
                  </a:lnTo>
                  <a:close/>
                  <a:moveTo>
                    <a:pt x="1384459" y="66199"/>
                  </a:moveTo>
                  <a:cubicBezTo>
                    <a:pt x="1378744" y="71914"/>
                    <a:pt x="1382554" y="68104"/>
                    <a:pt x="1373029" y="71914"/>
                  </a:cubicBezTo>
                  <a:cubicBezTo>
                    <a:pt x="1376839" y="68104"/>
                    <a:pt x="1373029" y="70009"/>
                    <a:pt x="1384459" y="66199"/>
                  </a:cubicBezTo>
                  <a:lnTo>
                    <a:pt x="1384459" y="66199"/>
                  </a:lnTo>
                  <a:lnTo>
                    <a:pt x="1384459" y="66199"/>
                  </a:lnTo>
                  <a:lnTo>
                    <a:pt x="1384459" y="66199"/>
                  </a:lnTo>
                  <a:close/>
                  <a:moveTo>
                    <a:pt x="1867376" y="66199"/>
                  </a:moveTo>
                  <a:cubicBezTo>
                    <a:pt x="1861661" y="71914"/>
                    <a:pt x="1865471" y="68104"/>
                    <a:pt x="1855946" y="71914"/>
                  </a:cubicBezTo>
                  <a:cubicBezTo>
                    <a:pt x="1861661" y="68104"/>
                    <a:pt x="1857851" y="70009"/>
                    <a:pt x="1867376" y="66199"/>
                  </a:cubicBezTo>
                  <a:lnTo>
                    <a:pt x="1867376" y="66199"/>
                  </a:lnTo>
                  <a:lnTo>
                    <a:pt x="1867376" y="66199"/>
                  </a:lnTo>
                  <a:lnTo>
                    <a:pt x="1867376" y="66199"/>
                  </a:lnTo>
                  <a:close/>
                  <a:moveTo>
                    <a:pt x="2333149" y="66199"/>
                  </a:moveTo>
                  <a:lnTo>
                    <a:pt x="2333149" y="77629"/>
                  </a:lnTo>
                  <a:lnTo>
                    <a:pt x="2327434" y="77629"/>
                  </a:lnTo>
                  <a:lnTo>
                    <a:pt x="2327434" y="66199"/>
                  </a:lnTo>
                  <a:lnTo>
                    <a:pt x="2333149" y="66199"/>
                  </a:lnTo>
                  <a:lnTo>
                    <a:pt x="2333149" y="66199"/>
                  </a:lnTo>
                  <a:lnTo>
                    <a:pt x="2333149" y="66199"/>
                  </a:lnTo>
                  <a:lnTo>
                    <a:pt x="2333149" y="66199"/>
                  </a:lnTo>
                  <a:close/>
                  <a:moveTo>
                    <a:pt x="5194459" y="66199"/>
                  </a:moveTo>
                  <a:lnTo>
                    <a:pt x="5194459" y="77629"/>
                  </a:lnTo>
                  <a:lnTo>
                    <a:pt x="5188744" y="77629"/>
                  </a:lnTo>
                  <a:lnTo>
                    <a:pt x="5188744" y="66199"/>
                  </a:lnTo>
                  <a:lnTo>
                    <a:pt x="5194459" y="66199"/>
                  </a:lnTo>
                  <a:lnTo>
                    <a:pt x="5194459" y="66199"/>
                  </a:lnTo>
                  <a:lnTo>
                    <a:pt x="5194459" y="66199"/>
                  </a:lnTo>
                  <a:lnTo>
                    <a:pt x="5194459" y="66199"/>
                  </a:lnTo>
                  <a:close/>
                  <a:moveTo>
                    <a:pt x="378619" y="54769"/>
                  </a:moveTo>
                  <a:lnTo>
                    <a:pt x="378619" y="66199"/>
                  </a:lnTo>
                  <a:lnTo>
                    <a:pt x="367189" y="66199"/>
                  </a:lnTo>
                  <a:lnTo>
                    <a:pt x="367189" y="60484"/>
                  </a:lnTo>
                  <a:lnTo>
                    <a:pt x="378619" y="54769"/>
                  </a:lnTo>
                  <a:lnTo>
                    <a:pt x="378619" y="54769"/>
                  </a:lnTo>
                  <a:lnTo>
                    <a:pt x="378619" y="54769"/>
                  </a:lnTo>
                  <a:lnTo>
                    <a:pt x="378619" y="54769"/>
                  </a:lnTo>
                  <a:close/>
                  <a:moveTo>
                    <a:pt x="1682591" y="54769"/>
                  </a:moveTo>
                  <a:lnTo>
                    <a:pt x="1682591" y="66199"/>
                  </a:lnTo>
                  <a:lnTo>
                    <a:pt x="1676876" y="66199"/>
                  </a:lnTo>
                  <a:lnTo>
                    <a:pt x="1676876" y="54769"/>
                  </a:lnTo>
                  <a:lnTo>
                    <a:pt x="1682591" y="54769"/>
                  </a:lnTo>
                  <a:lnTo>
                    <a:pt x="1682591" y="54769"/>
                  </a:lnTo>
                  <a:lnTo>
                    <a:pt x="1682591" y="54769"/>
                  </a:lnTo>
                  <a:lnTo>
                    <a:pt x="1682591" y="54769"/>
                  </a:lnTo>
                  <a:close/>
                  <a:moveTo>
                    <a:pt x="2282666" y="54769"/>
                  </a:moveTo>
                  <a:lnTo>
                    <a:pt x="2282666" y="66199"/>
                  </a:lnTo>
                  <a:lnTo>
                    <a:pt x="2276951" y="66199"/>
                  </a:lnTo>
                  <a:lnTo>
                    <a:pt x="2276951" y="54769"/>
                  </a:lnTo>
                  <a:lnTo>
                    <a:pt x="2282666" y="54769"/>
                  </a:lnTo>
                  <a:lnTo>
                    <a:pt x="2282666" y="54769"/>
                  </a:lnTo>
                  <a:lnTo>
                    <a:pt x="2282666" y="54769"/>
                  </a:lnTo>
                  <a:lnTo>
                    <a:pt x="2282666" y="54769"/>
                  </a:lnTo>
                  <a:close/>
                  <a:moveTo>
                    <a:pt x="3401854" y="54769"/>
                  </a:moveTo>
                  <a:lnTo>
                    <a:pt x="3401854" y="66199"/>
                  </a:lnTo>
                  <a:lnTo>
                    <a:pt x="3396139" y="66199"/>
                  </a:lnTo>
                  <a:lnTo>
                    <a:pt x="3396139" y="54769"/>
                  </a:lnTo>
                  <a:lnTo>
                    <a:pt x="3401854" y="54769"/>
                  </a:lnTo>
                  <a:lnTo>
                    <a:pt x="3401854" y="54769"/>
                  </a:lnTo>
                  <a:lnTo>
                    <a:pt x="3401854" y="54769"/>
                  </a:lnTo>
                  <a:lnTo>
                    <a:pt x="3401854" y="54769"/>
                  </a:lnTo>
                  <a:close/>
                  <a:moveTo>
                    <a:pt x="4816316" y="54769"/>
                  </a:moveTo>
                  <a:lnTo>
                    <a:pt x="4816316" y="66199"/>
                  </a:lnTo>
                  <a:lnTo>
                    <a:pt x="4810601" y="66199"/>
                  </a:lnTo>
                  <a:lnTo>
                    <a:pt x="4810601" y="54769"/>
                  </a:lnTo>
                  <a:lnTo>
                    <a:pt x="4816316" y="54769"/>
                  </a:lnTo>
                  <a:lnTo>
                    <a:pt x="4816316" y="54769"/>
                  </a:lnTo>
                  <a:lnTo>
                    <a:pt x="4816316" y="54769"/>
                  </a:lnTo>
                  <a:lnTo>
                    <a:pt x="4816316" y="54769"/>
                  </a:lnTo>
                  <a:close/>
                  <a:moveTo>
                    <a:pt x="2097881" y="49054"/>
                  </a:moveTo>
                  <a:cubicBezTo>
                    <a:pt x="2095976" y="62389"/>
                    <a:pt x="2095976" y="60484"/>
                    <a:pt x="2092166" y="68104"/>
                  </a:cubicBezTo>
                  <a:lnTo>
                    <a:pt x="2092166" y="56674"/>
                  </a:lnTo>
                  <a:lnTo>
                    <a:pt x="2086451" y="50959"/>
                  </a:lnTo>
                  <a:lnTo>
                    <a:pt x="2097881" y="50959"/>
                  </a:lnTo>
                  <a:lnTo>
                    <a:pt x="2097881" y="49054"/>
                  </a:lnTo>
                  <a:lnTo>
                    <a:pt x="2097881" y="49054"/>
                  </a:lnTo>
                  <a:lnTo>
                    <a:pt x="2097881" y="49054"/>
                  </a:lnTo>
                  <a:close/>
                  <a:moveTo>
                    <a:pt x="3221831" y="49054"/>
                  </a:moveTo>
                  <a:lnTo>
                    <a:pt x="3221831" y="60484"/>
                  </a:lnTo>
                  <a:lnTo>
                    <a:pt x="3210401" y="60484"/>
                  </a:lnTo>
                  <a:lnTo>
                    <a:pt x="3210401" y="49054"/>
                  </a:lnTo>
                  <a:lnTo>
                    <a:pt x="3221831" y="49054"/>
                  </a:lnTo>
                  <a:lnTo>
                    <a:pt x="3221831" y="49054"/>
                  </a:lnTo>
                  <a:lnTo>
                    <a:pt x="3221831" y="49054"/>
                  </a:lnTo>
                  <a:lnTo>
                    <a:pt x="3221831" y="49054"/>
                  </a:lnTo>
                  <a:close/>
                  <a:moveTo>
                    <a:pt x="1887379" y="35719"/>
                  </a:moveTo>
                  <a:lnTo>
                    <a:pt x="1893094" y="47149"/>
                  </a:lnTo>
                  <a:cubicBezTo>
                    <a:pt x="1881664" y="39529"/>
                    <a:pt x="1887379" y="35719"/>
                    <a:pt x="1887379" y="35719"/>
                  </a:cubicBezTo>
                  <a:lnTo>
                    <a:pt x="1887379" y="35719"/>
                  </a:lnTo>
                  <a:lnTo>
                    <a:pt x="1887379" y="35719"/>
                  </a:lnTo>
                  <a:lnTo>
                    <a:pt x="1887379" y="35719"/>
                  </a:lnTo>
                  <a:close/>
                  <a:moveTo>
                    <a:pt x="3847624" y="35719"/>
                  </a:moveTo>
                  <a:cubicBezTo>
                    <a:pt x="3838099" y="43339"/>
                    <a:pt x="3841909" y="47149"/>
                    <a:pt x="3836194" y="35719"/>
                  </a:cubicBezTo>
                  <a:lnTo>
                    <a:pt x="3847624" y="35719"/>
                  </a:lnTo>
                  <a:lnTo>
                    <a:pt x="3847624" y="35719"/>
                  </a:lnTo>
                  <a:lnTo>
                    <a:pt x="3847624" y="35719"/>
                  </a:lnTo>
                  <a:lnTo>
                    <a:pt x="3847624" y="35719"/>
                  </a:lnTo>
                  <a:close/>
                  <a:moveTo>
                    <a:pt x="1867376" y="30004"/>
                  </a:moveTo>
                  <a:cubicBezTo>
                    <a:pt x="1865471" y="45244"/>
                    <a:pt x="1865471" y="50959"/>
                    <a:pt x="1861661" y="60484"/>
                  </a:cubicBezTo>
                  <a:lnTo>
                    <a:pt x="1836896" y="49054"/>
                  </a:lnTo>
                  <a:cubicBezTo>
                    <a:pt x="1838801" y="45244"/>
                    <a:pt x="1838801" y="45244"/>
                    <a:pt x="1842611" y="43339"/>
                  </a:cubicBezTo>
                  <a:lnTo>
                    <a:pt x="1842611" y="31909"/>
                  </a:lnTo>
                  <a:lnTo>
                    <a:pt x="1867376" y="31909"/>
                  </a:lnTo>
                  <a:lnTo>
                    <a:pt x="1867376" y="30004"/>
                  </a:lnTo>
                  <a:lnTo>
                    <a:pt x="1867376" y="30004"/>
                  </a:lnTo>
                  <a:lnTo>
                    <a:pt x="1867376" y="30004"/>
                  </a:lnTo>
                  <a:close/>
                  <a:moveTo>
                    <a:pt x="3606641" y="30004"/>
                  </a:moveTo>
                  <a:cubicBezTo>
                    <a:pt x="3595211" y="35719"/>
                    <a:pt x="3599021" y="35719"/>
                    <a:pt x="3587591" y="30004"/>
                  </a:cubicBezTo>
                  <a:lnTo>
                    <a:pt x="3606641" y="30004"/>
                  </a:lnTo>
                  <a:lnTo>
                    <a:pt x="3606641" y="30004"/>
                  </a:lnTo>
                  <a:lnTo>
                    <a:pt x="3606641" y="30004"/>
                  </a:lnTo>
                  <a:lnTo>
                    <a:pt x="3606641" y="30004"/>
                  </a:lnTo>
                  <a:close/>
                  <a:moveTo>
                    <a:pt x="4282916" y="30004"/>
                  </a:moveTo>
                  <a:lnTo>
                    <a:pt x="4282916" y="41434"/>
                  </a:lnTo>
                  <a:cubicBezTo>
                    <a:pt x="4279107" y="39529"/>
                    <a:pt x="4279107" y="39529"/>
                    <a:pt x="4277201" y="35719"/>
                  </a:cubicBezTo>
                  <a:lnTo>
                    <a:pt x="4271486" y="35719"/>
                  </a:lnTo>
                  <a:cubicBezTo>
                    <a:pt x="4277201" y="31909"/>
                    <a:pt x="4273391" y="33814"/>
                    <a:pt x="4282916" y="30004"/>
                  </a:cubicBezTo>
                  <a:lnTo>
                    <a:pt x="4282916" y="30004"/>
                  </a:lnTo>
                  <a:lnTo>
                    <a:pt x="4282916" y="30004"/>
                  </a:lnTo>
                  <a:lnTo>
                    <a:pt x="4282916" y="30004"/>
                  </a:lnTo>
                  <a:close/>
                  <a:moveTo>
                    <a:pt x="4916329" y="30004"/>
                  </a:moveTo>
                  <a:lnTo>
                    <a:pt x="4916329" y="41434"/>
                  </a:lnTo>
                  <a:lnTo>
                    <a:pt x="4910614" y="41434"/>
                  </a:lnTo>
                  <a:lnTo>
                    <a:pt x="4910614" y="30004"/>
                  </a:lnTo>
                  <a:lnTo>
                    <a:pt x="4916329" y="30004"/>
                  </a:lnTo>
                  <a:lnTo>
                    <a:pt x="4916329" y="30004"/>
                  </a:lnTo>
                  <a:lnTo>
                    <a:pt x="4916329" y="30004"/>
                  </a:lnTo>
                  <a:lnTo>
                    <a:pt x="4916329" y="30004"/>
                  </a:lnTo>
                  <a:close/>
                  <a:moveTo>
                    <a:pt x="1750219" y="24289"/>
                  </a:moveTo>
                  <a:lnTo>
                    <a:pt x="1750219" y="35719"/>
                  </a:lnTo>
                  <a:cubicBezTo>
                    <a:pt x="1734979" y="33814"/>
                    <a:pt x="1746409" y="31909"/>
                    <a:pt x="1731169" y="35719"/>
                  </a:cubicBezTo>
                  <a:cubicBezTo>
                    <a:pt x="1739741" y="26194"/>
                    <a:pt x="1735931" y="30004"/>
                    <a:pt x="1750219" y="24289"/>
                  </a:cubicBezTo>
                  <a:lnTo>
                    <a:pt x="1750219" y="24289"/>
                  </a:lnTo>
                  <a:lnTo>
                    <a:pt x="1750219" y="24289"/>
                  </a:lnTo>
                  <a:lnTo>
                    <a:pt x="1750219" y="24289"/>
                  </a:lnTo>
                  <a:close/>
                  <a:moveTo>
                    <a:pt x="2116931" y="24289"/>
                  </a:moveTo>
                  <a:cubicBezTo>
                    <a:pt x="2124551" y="33814"/>
                    <a:pt x="2122646" y="30004"/>
                    <a:pt x="2128361" y="43339"/>
                  </a:cubicBezTo>
                  <a:lnTo>
                    <a:pt x="2122646" y="43339"/>
                  </a:lnTo>
                  <a:cubicBezTo>
                    <a:pt x="2116931" y="37624"/>
                    <a:pt x="2120741" y="41434"/>
                    <a:pt x="2111216" y="37624"/>
                  </a:cubicBezTo>
                  <a:lnTo>
                    <a:pt x="2111216" y="26194"/>
                  </a:lnTo>
                  <a:lnTo>
                    <a:pt x="2116931" y="26194"/>
                  </a:lnTo>
                  <a:lnTo>
                    <a:pt x="2116931" y="24289"/>
                  </a:lnTo>
                  <a:lnTo>
                    <a:pt x="2116931" y="24289"/>
                  </a:lnTo>
                  <a:lnTo>
                    <a:pt x="2116931" y="24289"/>
                  </a:lnTo>
                  <a:close/>
                  <a:moveTo>
                    <a:pt x="5171599" y="24289"/>
                  </a:moveTo>
                  <a:lnTo>
                    <a:pt x="5171599" y="35719"/>
                  </a:lnTo>
                  <a:cubicBezTo>
                    <a:pt x="5167789" y="33814"/>
                    <a:pt x="5167789" y="33814"/>
                    <a:pt x="5165884" y="30004"/>
                  </a:cubicBezTo>
                  <a:lnTo>
                    <a:pt x="5160169" y="30004"/>
                  </a:lnTo>
                  <a:cubicBezTo>
                    <a:pt x="5163979" y="24289"/>
                    <a:pt x="5160169" y="28099"/>
                    <a:pt x="5171599" y="24289"/>
                  </a:cubicBezTo>
                  <a:lnTo>
                    <a:pt x="5171599" y="24289"/>
                  </a:lnTo>
                  <a:lnTo>
                    <a:pt x="5171599" y="24289"/>
                  </a:lnTo>
                  <a:lnTo>
                    <a:pt x="5171599" y="24289"/>
                  </a:lnTo>
                  <a:close/>
                  <a:moveTo>
                    <a:pt x="1110139" y="16669"/>
                  </a:moveTo>
                  <a:lnTo>
                    <a:pt x="1110139" y="28099"/>
                  </a:lnTo>
                  <a:lnTo>
                    <a:pt x="1104424" y="28099"/>
                  </a:lnTo>
                  <a:lnTo>
                    <a:pt x="1104424" y="16669"/>
                  </a:lnTo>
                  <a:lnTo>
                    <a:pt x="1110139" y="16669"/>
                  </a:lnTo>
                  <a:lnTo>
                    <a:pt x="1110139" y="16669"/>
                  </a:lnTo>
                  <a:lnTo>
                    <a:pt x="1110139" y="16669"/>
                  </a:lnTo>
                  <a:lnTo>
                    <a:pt x="1110139" y="16669"/>
                  </a:lnTo>
                  <a:close/>
                  <a:moveTo>
                    <a:pt x="1581626" y="16669"/>
                  </a:moveTo>
                  <a:lnTo>
                    <a:pt x="1581626" y="67151"/>
                  </a:lnTo>
                  <a:lnTo>
                    <a:pt x="1570196" y="67151"/>
                  </a:lnTo>
                  <a:lnTo>
                    <a:pt x="1570196" y="60484"/>
                  </a:lnTo>
                  <a:cubicBezTo>
                    <a:pt x="1562576" y="52864"/>
                    <a:pt x="1562576" y="49054"/>
                    <a:pt x="1558766" y="35719"/>
                  </a:cubicBezTo>
                  <a:lnTo>
                    <a:pt x="1581626" y="16669"/>
                  </a:lnTo>
                  <a:lnTo>
                    <a:pt x="1581626" y="16669"/>
                  </a:lnTo>
                  <a:lnTo>
                    <a:pt x="1581626" y="16669"/>
                  </a:lnTo>
                  <a:lnTo>
                    <a:pt x="1581626" y="16669"/>
                  </a:lnTo>
                  <a:close/>
                  <a:moveTo>
                    <a:pt x="2030254" y="16669"/>
                  </a:moveTo>
                  <a:cubicBezTo>
                    <a:pt x="2024539" y="22384"/>
                    <a:pt x="2028349" y="18574"/>
                    <a:pt x="2018824" y="22384"/>
                  </a:cubicBezTo>
                  <a:cubicBezTo>
                    <a:pt x="2024539" y="18574"/>
                    <a:pt x="2018824" y="22384"/>
                    <a:pt x="2030254" y="16669"/>
                  </a:cubicBezTo>
                  <a:lnTo>
                    <a:pt x="2030254" y="16669"/>
                  </a:lnTo>
                  <a:lnTo>
                    <a:pt x="2030254" y="16669"/>
                  </a:lnTo>
                  <a:lnTo>
                    <a:pt x="2030254" y="16669"/>
                  </a:lnTo>
                  <a:close/>
                  <a:moveTo>
                    <a:pt x="5145881" y="16669"/>
                  </a:moveTo>
                  <a:lnTo>
                    <a:pt x="5151597" y="35719"/>
                  </a:lnTo>
                  <a:lnTo>
                    <a:pt x="5140166" y="35719"/>
                  </a:lnTo>
                  <a:cubicBezTo>
                    <a:pt x="5143977" y="22384"/>
                    <a:pt x="5138261" y="24289"/>
                    <a:pt x="5145881" y="16669"/>
                  </a:cubicBezTo>
                  <a:lnTo>
                    <a:pt x="5145881" y="16669"/>
                  </a:lnTo>
                  <a:lnTo>
                    <a:pt x="5145881" y="16669"/>
                  </a:lnTo>
                  <a:lnTo>
                    <a:pt x="5145881" y="16669"/>
                  </a:lnTo>
                  <a:close/>
                  <a:moveTo>
                    <a:pt x="24289" y="10954"/>
                  </a:moveTo>
                  <a:cubicBezTo>
                    <a:pt x="18574" y="16669"/>
                    <a:pt x="22384" y="12859"/>
                    <a:pt x="12859" y="16669"/>
                  </a:cubicBezTo>
                  <a:cubicBezTo>
                    <a:pt x="18574" y="12859"/>
                    <a:pt x="12859" y="14764"/>
                    <a:pt x="24289" y="10954"/>
                  </a:cubicBezTo>
                  <a:lnTo>
                    <a:pt x="24289" y="10954"/>
                  </a:lnTo>
                  <a:lnTo>
                    <a:pt x="24289" y="10954"/>
                  </a:lnTo>
                  <a:lnTo>
                    <a:pt x="24289" y="10954"/>
                  </a:lnTo>
                  <a:close/>
                  <a:moveTo>
                    <a:pt x="142399" y="10954"/>
                  </a:moveTo>
                  <a:cubicBezTo>
                    <a:pt x="136684" y="16669"/>
                    <a:pt x="140494" y="12859"/>
                    <a:pt x="130969" y="16669"/>
                  </a:cubicBezTo>
                  <a:cubicBezTo>
                    <a:pt x="136684" y="12859"/>
                    <a:pt x="130969" y="14764"/>
                    <a:pt x="142399" y="10954"/>
                  </a:cubicBezTo>
                  <a:lnTo>
                    <a:pt x="142399" y="10954"/>
                  </a:lnTo>
                  <a:lnTo>
                    <a:pt x="142399" y="10954"/>
                  </a:lnTo>
                  <a:lnTo>
                    <a:pt x="142399" y="10954"/>
                  </a:lnTo>
                  <a:close/>
                  <a:moveTo>
                    <a:pt x="1637824" y="10954"/>
                  </a:moveTo>
                  <a:cubicBezTo>
                    <a:pt x="1634014" y="30004"/>
                    <a:pt x="1635919" y="26194"/>
                    <a:pt x="1626394" y="35719"/>
                  </a:cubicBezTo>
                  <a:cubicBezTo>
                    <a:pt x="1630204" y="28099"/>
                    <a:pt x="1634014" y="16669"/>
                    <a:pt x="1637824" y="10954"/>
                  </a:cubicBezTo>
                  <a:lnTo>
                    <a:pt x="1637824" y="10954"/>
                  </a:lnTo>
                  <a:lnTo>
                    <a:pt x="1637824" y="10954"/>
                  </a:lnTo>
                  <a:lnTo>
                    <a:pt x="1637824" y="10954"/>
                  </a:lnTo>
                  <a:close/>
                  <a:moveTo>
                    <a:pt x="1929289" y="10954"/>
                  </a:moveTo>
                  <a:cubicBezTo>
                    <a:pt x="1927384" y="24289"/>
                    <a:pt x="1927384" y="22384"/>
                    <a:pt x="1923574" y="30004"/>
                  </a:cubicBezTo>
                  <a:lnTo>
                    <a:pt x="1923574" y="10954"/>
                  </a:lnTo>
                  <a:lnTo>
                    <a:pt x="1929289" y="10954"/>
                  </a:lnTo>
                  <a:lnTo>
                    <a:pt x="1929289" y="10954"/>
                  </a:lnTo>
                  <a:lnTo>
                    <a:pt x="1929289" y="10954"/>
                  </a:lnTo>
                  <a:lnTo>
                    <a:pt x="1929289" y="10954"/>
                  </a:lnTo>
                  <a:close/>
                  <a:moveTo>
                    <a:pt x="2276951" y="10954"/>
                  </a:moveTo>
                  <a:cubicBezTo>
                    <a:pt x="2276951" y="24289"/>
                    <a:pt x="2278856" y="14764"/>
                    <a:pt x="2265521" y="16669"/>
                  </a:cubicBezTo>
                  <a:lnTo>
                    <a:pt x="226552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close/>
                  <a:moveTo>
                    <a:pt x="3295174" y="10954"/>
                  </a:moveTo>
                  <a:cubicBezTo>
                    <a:pt x="3283744" y="16669"/>
                    <a:pt x="3287554" y="16669"/>
                    <a:pt x="3276124" y="10954"/>
                  </a:cubicBezTo>
                  <a:lnTo>
                    <a:pt x="3295174" y="10954"/>
                  </a:lnTo>
                  <a:lnTo>
                    <a:pt x="3295174" y="10954"/>
                  </a:lnTo>
                  <a:lnTo>
                    <a:pt x="3295174" y="10954"/>
                  </a:lnTo>
                  <a:lnTo>
                    <a:pt x="3295174" y="10954"/>
                  </a:lnTo>
                  <a:close/>
                  <a:moveTo>
                    <a:pt x="3320891" y="10954"/>
                  </a:moveTo>
                  <a:lnTo>
                    <a:pt x="3326606" y="30004"/>
                  </a:lnTo>
                  <a:lnTo>
                    <a:pt x="3320891" y="30004"/>
                  </a:lnTo>
                  <a:lnTo>
                    <a:pt x="3320891" y="18574"/>
                  </a:lnTo>
                  <a:lnTo>
                    <a:pt x="3315176" y="18574"/>
                  </a:lnTo>
                  <a:cubicBezTo>
                    <a:pt x="3308509" y="10954"/>
                    <a:pt x="3320891" y="10954"/>
                    <a:pt x="3320891" y="10954"/>
                  </a:cubicBezTo>
                  <a:lnTo>
                    <a:pt x="3320891" y="10954"/>
                  </a:lnTo>
                  <a:lnTo>
                    <a:pt x="3320891" y="10954"/>
                  </a:lnTo>
                  <a:lnTo>
                    <a:pt x="3320891" y="10954"/>
                  </a:lnTo>
                  <a:close/>
                  <a:moveTo>
                    <a:pt x="3600926" y="10954"/>
                  </a:moveTo>
                  <a:cubicBezTo>
                    <a:pt x="3593306" y="20479"/>
                    <a:pt x="3597116" y="18574"/>
                    <a:pt x="3581876" y="22384"/>
                  </a:cubicBezTo>
                  <a:lnTo>
                    <a:pt x="3581876" y="16669"/>
                  </a:lnTo>
                  <a:lnTo>
                    <a:pt x="3600926" y="10954"/>
                  </a:lnTo>
                  <a:lnTo>
                    <a:pt x="3600926" y="10954"/>
                  </a:lnTo>
                  <a:lnTo>
                    <a:pt x="3600926" y="10954"/>
                  </a:lnTo>
                  <a:lnTo>
                    <a:pt x="3600926" y="10954"/>
                  </a:lnTo>
                  <a:close/>
                  <a:moveTo>
                    <a:pt x="4487704" y="10954"/>
                  </a:moveTo>
                  <a:cubicBezTo>
                    <a:pt x="4481989" y="16669"/>
                    <a:pt x="4485799" y="12859"/>
                    <a:pt x="4476274" y="16669"/>
                  </a:cubicBezTo>
                  <a:cubicBezTo>
                    <a:pt x="4481989" y="12859"/>
                    <a:pt x="4478179" y="14764"/>
                    <a:pt x="4487704" y="10954"/>
                  </a:cubicBezTo>
                  <a:lnTo>
                    <a:pt x="4487704" y="10954"/>
                  </a:lnTo>
                  <a:lnTo>
                    <a:pt x="4487704" y="10954"/>
                  </a:lnTo>
                  <a:lnTo>
                    <a:pt x="448770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BFAC1BF9-CCB8-4812-97D7-AA79B6FF92CD}"/>
                </a:ext>
              </a:extLst>
            </p:cNvPr>
            <p:cNvSpPr/>
            <p:nvPr/>
          </p:nvSpPr>
          <p:spPr>
            <a:xfrm>
              <a:off x="476" y="6595547"/>
              <a:ext cx="5362575" cy="66675"/>
            </a:xfrm>
            <a:custGeom>
              <a:avLst/>
              <a:gdLst>
                <a:gd name="connsiteX0" fmla="*/ 5281136 w 5362575"/>
                <a:gd name="connsiteY0" fmla="*/ 11906 h 66675"/>
                <a:gd name="connsiteX1" fmla="*/ 5284947 w 5362575"/>
                <a:gd name="connsiteY1" fmla="*/ 29051 h 66675"/>
                <a:gd name="connsiteX2" fmla="*/ 5279231 w 5362575"/>
                <a:gd name="connsiteY2" fmla="*/ 29051 h 66675"/>
                <a:gd name="connsiteX3" fmla="*/ 5279231 w 5362575"/>
                <a:gd name="connsiteY3" fmla="*/ 23336 h 66675"/>
                <a:gd name="connsiteX4" fmla="*/ 5275422 w 5362575"/>
                <a:gd name="connsiteY4" fmla="*/ 11906 h 66675"/>
                <a:gd name="connsiteX5" fmla="*/ 4501039 w 5362575"/>
                <a:gd name="connsiteY5" fmla="*/ 11906 h 66675"/>
                <a:gd name="connsiteX6" fmla="*/ 4463892 w 5362575"/>
                <a:gd name="connsiteY6" fmla="*/ 60484 h 66675"/>
                <a:gd name="connsiteX7" fmla="*/ 4458177 w 5362575"/>
                <a:gd name="connsiteY7" fmla="*/ 60484 h 66675"/>
                <a:gd name="connsiteX8" fmla="*/ 4458177 w 5362575"/>
                <a:gd name="connsiteY8" fmla="*/ 41434 h 66675"/>
                <a:gd name="connsiteX9" fmla="*/ 4488656 w 5362575"/>
                <a:gd name="connsiteY9" fmla="*/ 10954 h 66675"/>
                <a:gd name="connsiteX10" fmla="*/ 4415314 w 5362575"/>
                <a:gd name="connsiteY10" fmla="*/ 10954 h 66675"/>
                <a:gd name="connsiteX11" fmla="*/ 4445794 w 5362575"/>
                <a:gd name="connsiteY11" fmla="*/ 16669 h 66675"/>
                <a:gd name="connsiteX12" fmla="*/ 4434364 w 5362575"/>
                <a:gd name="connsiteY12" fmla="*/ 35719 h 66675"/>
                <a:gd name="connsiteX13" fmla="*/ 4395311 w 5362575"/>
                <a:gd name="connsiteY13" fmla="*/ 10954 h 66675"/>
                <a:gd name="connsiteX14" fmla="*/ 4366736 w 5362575"/>
                <a:gd name="connsiteY14" fmla="*/ 10954 h 66675"/>
                <a:gd name="connsiteX15" fmla="*/ 4372452 w 5362575"/>
                <a:gd name="connsiteY15" fmla="*/ 33814 h 66675"/>
                <a:gd name="connsiteX16" fmla="*/ 4366736 w 5362575"/>
                <a:gd name="connsiteY16" fmla="*/ 33814 h 66675"/>
                <a:gd name="connsiteX17" fmla="*/ 4349592 w 5362575"/>
                <a:gd name="connsiteY17" fmla="*/ 10954 h 66675"/>
                <a:gd name="connsiteX18" fmla="*/ 3845719 w 5362575"/>
                <a:gd name="connsiteY18" fmla="*/ 10954 h 66675"/>
                <a:gd name="connsiteX19" fmla="*/ 3853339 w 5362575"/>
                <a:gd name="connsiteY19" fmla="*/ 41434 h 66675"/>
                <a:gd name="connsiteX20" fmla="*/ 3793331 w 5362575"/>
                <a:gd name="connsiteY20" fmla="*/ 62389 h 66675"/>
                <a:gd name="connsiteX21" fmla="*/ 4415314 w 5362575"/>
                <a:gd name="connsiteY21" fmla="*/ 62389 h 66675"/>
                <a:gd name="connsiteX22" fmla="*/ 4417219 w 5362575"/>
                <a:gd name="connsiteY22" fmla="*/ 58579 h 66675"/>
                <a:gd name="connsiteX23" fmla="*/ 4417219 w 5362575"/>
                <a:gd name="connsiteY23" fmla="*/ 60484 h 66675"/>
                <a:gd name="connsiteX24" fmla="*/ 4661059 w 5362575"/>
                <a:gd name="connsiteY24" fmla="*/ 60484 h 66675"/>
                <a:gd name="connsiteX25" fmla="*/ 4664869 w 5362575"/>
                <a:gd name="connsiteY25" fmla="*/ 50959 h 66675"/>
                <a:gd name="connsiteX26" fmla="*/ 4668679 w 5362575"/>
                <a:gd name="connsiteY26" fmla="*/ 60484 h 66675"/>
                <a:gd name="connsiteX27" fmla="*/ 4888706 w 5362575"/>
                <a:gd name="connsiteY27" fmla="*/ 60484 h 66675"/>
                <a:gd name="connsiteX28" fmla="*/ 4888706 w 5362575"/>
                <a:gd name="connsiteY28" fmla="*/ 56674 h 66675"/>
                <a:gd name="connsiteX29" fmla="*/ 4894422 w 5362575"/>
                <a:gd name="connsiteY29" fmla="*/ 56674 h 66675"/>
                <a:gd name="connsiteX30" fmla="*/ 4888706 w 5362575"/>
                <a:gd name="connsiteY30" fmla="*/ 45244 h 66675"/>
                <a:gd name="connsiteX31" fmla="*/ 4894422 w 5362575"/>
                <a:gd name="connsiteY31" fmla="*/ 45244 h 66675"/>
                <a:gd name="connsiteX32" fmla="*/ 4905851 w 5362575"/>
                <a:gd name="connsiteY32" fmla="*/ 39529 h 66675"/>
                <a:gd name="connsiteX33" fmla="*/ 4892517 w 5362575"/>
                <a:gd name="connsiteY33" fmla="*/ 60484 h 66675"/>
                <a:gd name="connsiteX34" fmla="*/ 4927759 w 5362575"/>
                <a:gd name="connsiteY34" fmla="*/ 60484 h 66675"/>
                <a:gd name="connsiteX35" fmla="*/ 4954429 w 5362575"/>
                <a:gd name="connsiteY35" fmla="*/ 20479 h 66675"/>
                <a:gd name="connsiteX36" fmla="*/ 4965859 w 5362575"/>
                <a:gd name="connsiteY36" fmla="*/ 14764 h 66675"/>
                <a:gd name="connsiteX37" fmla="*/ 4965859 w 5362575"/>
                <a:gd name="connsiteY37" fmla="*/ 20479 h 66675"/>
                <a:gd name="connsiteX38" fmla="*/ 4960144 w 5362575"/>
                <a:gd name="connsiteY38" fmla="*/ 26194 h 66675"/>
                <a:gd name="connsiteX39" fmla="*/ 4960144 w 5362575"/>
                <a:gd name="connsiteY39" fmla="*/ 31909 h 66675"/>
                <a:gd name="connsiteX40" fmla="*/ 4990624 w 5362575"/>
                <a:gd name="connsiteY40" fmla="*/ 20479 h 66675"/>
                <a:gd name="connsiteX41" fmla="*/ 4990624 w 5362575"/>
                <a:gd name="connsiteY41" fmla="*/ 26194 h 66675"/>
                <a:gd name="connsiteX42" fmla="*/ 4984909 w 5362575"/>
                <a:gd name="connsiteY42" fmla="*/ 26194 h 66675"/>
                <a:gd name="connsiteX43" fmla="*/ 4954429 w 5362575"/>
                <a:gd name="connsiteY43" fmla="*/ 50959 h 66675"/>
                <a:gd name="connsiteX44" fmla="*/ 4954429 w 5362575"/>
                <a:gd name="connsiteY44" fmla="*/ 60484 h 66675"/>
                <a:gd name="connsiteX45" fmla="*/ 4979194 w 5362575"/>
                <a:gd name="connsiteY45" fmla="*/ 60484 h 66675"/>
                <a:gd name="connsiteX46" fmla="*/ 5009674 w 5362575"/>
                <a:gd name="connsiteY46" fmla="*/ 45244 h 66675"/>
                <a:gd name="connsiteX47" fmla="*/ 5000149 w 5362575"/>
                <a:gd name="connsiteY47" fmla="*/ 60484 h 66675"/>
                <a:gd name="connsiteX48" fmla="*/ 5041106 w 5362575"/>
                <a:gd name="connsiteY48" fmla="*/ 60484 h 66675"/>
                <a:gd name="connsiteX49" fmla="*/ 5041106 w 5362575"/>
                <a:gd name="connsiteY49" fmla="*/ 56674 h 66675"/>
                <a:gd name="connsiteX50" fmla="*/ 5035392 w 5362575"/>
                <a:gd name="connsiteY50" fmla="*/ 37624 h 66675"/>
                <a:gd name="connsiteX51" fmla="*/ 5041106 w 5362575"/>
                <a:gd name="connsiteY51" fmla="*/ 31909 h 66675"/>
                <a:gd name="connsiteX52" fmla="*/ 5060156 w 5362575"/>
                <a:gd name="connsiteY52" fmla="*/ 31909 h 66675"/>
                <a:gd name="connsiteX53" fmla="*/ 5044917 w 5362575"/>
                <a:gd name="connsiteY53" fmla="*/ 58579 h 66675"/>
                <a:gd name="connsiteX54" fmla="*/ 5333524 w 5362575"/>
                <a:gd name="connsiteY54" fmla="*/ 58579 h 66675"/>
                <a:gd name="connsiteX55" fmla="*/ 5358289 w 5362575"/>
                <a:gd name="connsiteY55" fmla="*/ 18574 h 66675"/>
                <a:gd name="connsiteX56" fmla="*/ 5346859 w 5362575"/>
                <a:gd name="connsiteY56" fmla="*/ 7144 h 66675"/>
                <a:gd name="connsiteX57" fmla="*/ 5281136 w 5362575"/>
                <a:gd name="connsiteY57" fmla="*/ 11906 h 66675"/>
                <a:gd name="connsiteX58" fmla="*/ 5281136 w 5362575"/>
                <a:gd name="connsiteY58" fmla="*/ 11906 h 66675"/>
                <a:gd name="connsiteX59" fmla="*/ 5281136 w 5362575"/>
                <a:gd name="connsiteY59" fmla="*/ 11906 h 66675"/>
                <a:gd name="connsiteX60" fmla="*/ 5281136 w 5362575"/>
                <a:gd name="connsiteY60" fmla="*/ 11906 h 66675"/>
                <a:gd name="connsiteX61" fmla="*/ 3287554 w 5362575"/>
                <a:gd name="connsiteY61" fmla="*/ 11906 h 66675"/>
                <a:gd name="connsiteX62" fmla="*/ 3287554 w 5362575"/>
                <a:gd name="connsiteY62" fmla="*/ 29051 h 66675"/>
                <a:gd name="connsiteX63" fmla="*/ 3318034 w 5362575"/>
                <a:gd name="connsiteY63" fmla="*/ 34766 h 66675"/>
                <a:gd name="connsiteX64" fmla="*/ 3318034 w 5362575"/>
                <a:gd name="connsiteY64" fmla="*/ 40481 h 66675"/>
                <a:gd name="connsiteX65" fmla="*/ 3246596 w 5362575"/>
                <a:gd name="connsiteY65" fmla="*/ 61436 h 66675"/>
                <a:gd name="connsiteX66" fmla="*/ 3430429 w 5362575"/>
                <a:gd name="connsiteY66" fmla="*/ 61436 h 66675"/>
                <a:gd name="connsiteX67" fmla="*/ 3441859 w 5362575"/>
                <a:gd name="connsiteY67" fmla="*/ 51911 h 66675"/>
                <a:gd name="connsiteX68" fmla="*/ 3439954 w 5362575"/>
                <a:gd name="connsiteY68" fmla="*/ 61436 h 66675"/>
                <a:gd name="connsiteX69" fmla="*/ 3667601 w 5362575"/>
                <a:gd name="connsiteY69" fmla="*/ 61436 h 66675"/>
                <a:gd name="connsiteX70" fmla="*/ 3669506 w 5362575"/>
                <a:gd name="connsiteY70" fmla="*/ 9049 h 66675"/>
                <a:gd name="connsiteX71" fmla="*/ 3287554 w 5362575"/>
                <a:gd name="connsiteY71" fmla="*/ 11906 h 66675"/>
                <a:gd name="connsiteX72" fmla="*/ 3287554 w 5362575"/>
                <a:gd name="connsiteY72" fmla="*/ 11906 h 66675"/>
                <a:gd name="connsiteX73" fmla="*/ 3287554 w 5362575"/>
                <a:gd name="connsiteY73" fmla="*/ 11906 h 66675"/>
                <a:gd name="connsiteX74" fmla="*/ 3287554 w 5362575"/>
                <a:gd name="connsiteY74" fmla="*/ 11906 h 66675"/>
                <a:gd name="connsiteX75" fmla="*/ 1904524 w 5362575"/>
                <a:gd name="connsiteY75" fmla="*/ 11906 h 66675"/>
                <a:gd name="connsiteX76" fmla="*/ 1891189 w 5362575"/>
                <a:gd name="connsiteY76" fmla="*/ 29051 h 66675"/>
                <a:gd name="connsiteX77" fmla="*/ 1860709 w 5362575"/>
                <a:gd name="connsiteY77" fmla="*/ 23336 h 66675"/>
                <a:gd name="connsiteX78" fmla="*/ 1860709 w 5362575"/>
                <a:gd name="connsiteY78" fmla="*/ 17621 h 66675"/>
                <a:gd name="connsiteX79" fmla="*/ 1866424 w 5362575"/>
                <a:gd name="connsiteY79" fmla="*/ 17621 h 66675"/>
                <a:gd name="connsiteX80" fmla="*/ 1864519 w 5362575"/>
                <a:gd name="connsiteY80" fmla="*/ 11906 h 66675"/>
                <a:gd name="connsiteX81" fmla="*/ 589121 w 5362575"/>
                <a:gd name="connsiteY81" fmla="*/ 11906 h 66675"/>
                <a:gd name="connsiteX82" fmla="*/ 589121 w 5362575"/>
                <a:gd name="connsiteY82" fmla="*/ 23336 h 66675"/>
                <a:gd name="connsiteX83" fmla="*/ 577691 w 5362575"/>
                <a:gd name="connsiteY83" fmla="*/ 23336 h 66675"/>
                <a:gd name="connsiteX84" fmla="*/ 577691 w 5362575"/>
                <a:gd name="connsiteY84" fmla="*/ 17621 h 66675"/>
                <a:gd name="connsiteX85" fmla="*/ 589121 w 5362575"/>
                <a:gd name="connsiteY85" fmla="*/ 11906 h 66675"/>
                <a:gd name="connsiteX86" fmla="*/ 24289 w 5362575"/>
                <a:gd name="connsiteY86" fmla="*/ 11906 h 66675"/>
                <a:gd name="connsiteX87" fmla="*/ 12859 w 5362575"/>
                <a:gd name="connsiteY87" fmla="*/ 29051 h 66675"/>
                <a:gd name="connsiteX88" fmla="*/ 12859 w 5362575"/>
                <a:gd name="connsiteY88" fmla="*/ 23336 h 66675"/>
                <a:gd name="connsiteX89" fmla="*/ 24289 w 5362575"/>
                <a:gd name="connsiteY89" fmla="*/ 11906 h 66675"/>
                <a:gd name="connsiteX90" fmla="*/ 7144 w 5362575"/>
                <a:gd name="connsiteY90" fmla="*/ 11906 h 66675"/>
                <a:gd name="connsiteX91" fmla="*/ 7144 w 5362575"/>
                <a:gd name="connsiteY91" fmla="*/ 42386 h 66675"/>
                <a:gd name="connsiteX92" fmla="*/ 18574 w 5362575"/>
                <a:gd name="connsiteY92" fmla="*/ 42386 h 66675"/>
                <a:gd name="connsiteX93" fmla="*/ 7144 w 5362575"/>
                <a:gd name="connsiteY93" fmla="*/ 48101 h 66675"/>
                <a:gd name="connsiteX94" fmla="*/ 7144 w 5362575"/>
                <a:gd name="connsiteY94" fmla="*/ 63341 h 66675"/>
                <a:gd name="connsiteX95" fmla="*/ 790099 w 5362575"/>
                <a:gd name="connsiteY95" fmla="*/ 63341 h 66675"/>
                <a:gd name="connsiteX96" fmla="*/ 790099 w 5362575"/>
                <a:gd name="connsiteY96" fmla="*/ 53816 h 66675"/>
                <a:gd name="connsiteX97" fmla="*/ 795814 w 5362575"/>
                <a:gd name="connsiteY97" fmla="*/ 53816 h 66675"/>
                <a:gd name="connsiteX98" fmla="*/ 793909 w 5362575"/>
                <a:gd name="connsiteY98" fmla="*/ 63341 h 66675"/>
                <a:gd name="connsiteX99" fmla="*/ 2071211 w 5362575"/>
                <a:gd name="connsiteY99" fmla="*/ 63341 h 66675"/>
                <a:gd name="connsiteX100" fmla="*/ 2075021 w 5362575"/>
                <a:gd name="connsiteY100" fmla="*/ 53816 h 66675"/>
                <a:gd name="connsiteX101" fmla="*/ 2094071 w 5362575"/>
                <a:gd name="connsiteY101" fmla="*/ 53816 h 66675"/>
                <a:gd name="connsiteX102" fmla="*/ 2094071 w 5362575"/>
                <a:gd name="connsiteY102" fmla="*/ 34766 h 66675"/>
                <a:gd name="connsiteX103" fmla="*/ 2099786 w 5362575"/>
                <a:gd name="connsiteY103" fmla="*/ 40481 h 66675"/>
                <a:gd name="connsiteX104" fmla="*/ 2118836 w 5362575"/>
                <a:gd name="connsiteY104" fmla="*/ 34766 h 66675"/>
                <a:gd name="connsiteX105" fmla="*/ 2118836 w 5362575"/>
                <a:gd name="connsiteY105" fmla="*/ 46196 h 66675"/>
                <a:gd name="connsiteX106" fmla="*/ 2107406 w 5362575"/>
                <a:gd name="connsiteY106" fmla="*/ 61436 h 66675"/>
                <a:gd name="connsiteX107" fmla="*/ 2561749 w 5362575"/>
                <a:gd name="connsiteY107" fmla="*/ 61436 h 66675"/>
                <a:gd name="connsiteX108" fmla="*/ 2578894 w 5362575"/>
                <a:gd name="connsiteY108" fmla="*/ 46196 h 66675"/>
                <a:gd name="connsiteX109" fmla="*/ 2578894 w 5362575"/>
                <a:gd name="connsiteY109" fmla="*/ 61436 h 66675"/>
                <a:gd name="connsiteX110" fmla="*/ 2582704 w 5362575"/>
                <a:gd name="connsiteY110" fmla="*/ 61436 h 66675"/>
                <a:gd name="connsiteX111" fmla="*/ 2586514 w 5362575"/>
                <a:gd name="connsiteY111" fmla="*/ 57626 h 66675"/>
                <a:gd name="connsiteX112" fmla="*/ 2673191 w 5362575"/>
                <a:gd name="connsiteY112" fmla="*/ 46196 h 66675"/>
                <a:gd name="connsiteX113" fmla="*/ 2678906 w 5362575"/>
                <a:gd name="connsiteY113" fmla="*/ 34766 h 66675"/>
                <a:gd name="connsiteX114" fmla="*/ 2628424 w 5362575"/>
                <a:gd name="connsiteY114" fmla="*/ 29051 h 66675"/>
                <a:gd name="connsiteX115" fmla="*/ 2684621 w 5362575"/>
                <a:gd name="connsiteY115" fmla="*/ 23336 h 66675"/>
                <a:gd name="connsiteX116" fmla="*/ 2684621 w 5362575"/>
                <a:gd name="connsiteY116" fmla="*/ 48101 h 66675"/>
                <a:gd name="connsiteX117" fmla="*/ 2744629 w 5362575"/>
                <a:gd name="connsiteY117" fmla="*/ 63341 h 66675"/>
                <a:gd name="connsiteX118" fmla="*/ 2816066 w 5362575"/>
                <a:gd name="connsiteY118" fmla="*/ 63341 h 66675"/>
                <a:gd name="connsiteX119" fmla="*/ 2802731 w 5362575"/>
                <a:gd name="connsiteY119" fmla="*/ 10954 h 66675"/>
                <a:gd name="connsiteX120" fmla="*/ 1904524 w 5362575"/>
                <a:gd name="connsiteY120" fmla="*/ 10954 h 66675"/>
                <a:gd name="connsiteX121" fmla="*/ 1904524 w 5362575"/>
                <a:gd name="connsiteY121" fmla="*/ 11906 h 66675"/>
                <a:gd name="connsiteX122" fmla="*/ 1904524 w 5362575"/>
                <a:gd name="connsiteY122" fmla="*/ 11906 h 66675"/>
                <a:gd name="connsiteX123" fmla="*/ 1904524 w 5362575"/>
                <a:gd name="connsiteY123" fmla="*/ 11906 h 66675"/>
                <a:gd name="connsiteX124" fmla="*/ 1643539 w 5362575"/>
                <a:gd name="connsiteY124" fmla="*/ 54769 h 66675"/>
                <a:gd name="connsiteX125" fmla="*/ 1632109 w 5362575"/>
                <a:gd name="connsiteY125" fmla="*/ 60484 h 66675"/>
                <a:gd name="connsiteX126" fmla="*/ 1643539 w 5362575"/>
                <a:gd name="connsiteY126" fmla="*/ 54769 h 66675"/>
                <a:gd name="connsiteX127" fmla="*/ 1643539 w 5362575"/>
                <a:gd name="connsiteY127" fmla="*/ 54769 h 66675"/>
                <a:gd name="connsiteX128" fmla="*/ 1643539 w 5362575"/>
                <a:gd name="connsiteY128" fmla="*/ 54769 h 66675"/>
                <a:gd name="connsiteX129" fmla="*/ 1643539 w 5362575"/>
                <a:gd name="connsiteY129" fmla="*/ 54769 h 66675"/>
                <a:gd name="connsiteX130" fmla="*/ 3871436 w 5362575"/>
                <a:gd name="connsiteY130" fmla="*/ 48101 h 66675"/>
                <a:gd name="connsiteX131" fmla="*/ 3871436 w 5362575"/>
                <a:gd name="connsiteY131" fmla="*/ 59531 h 66675"/>
                <a:gd name="connsiteX132" fmla="*/ 3865721 w 5362575"/>
                <a:gd name="connsiteY132" fmla="*/ 59531 h 66675"/>
                <a:gd name="connsiteX133" fmla="*/ 3865721 w 5362575"/>
                <a:gd name="connsiteY133" fmla="*/ 48101 h 66675"/>
                <a:gd name="connsiteX134" fmla="*/ 3871436 w 5362575"/>
                <a:gd name="connsiteY134" fmla="*/ 48101 h 66675"/>
                <a:gd name="connsiteX135" fmla="*/ 3871436 w 5362575"/>
                <a:gd name="connsiteY135" fmla="*/ 48101 h 66675"/>
                <a:gd name="connsiteX136" fmla="*/ 3871436 w 5362575"/>
                <a:gd name="connsiteY136" fmla="*/ 48101 h 66675"/>
                <a:gd name="connsiteX137" fmla="*/ 3871436 w 5362575"/>
                <a:gd name="connsiteY137" fmla="*/ 48101 h 66675"/>
                <a:gd name="connsiteX138" fmla="*/ 5130642 w 5362575"/>
                <a:gd name="connsiteY138" fmla="*/ 48101 h 66675"/>
                <a:gd name="connsiteX139" fmla="*/ 5136356 w 5362575"/>
                <a:gd name="connsiteY139" fmla="*/ 59531 h 66675"/>
                <a:gd name="connsiteX140" fmla="*/ 5130642 w 5362575"/>
                <a:gd name="connsiteY140" fmla="*/ 48101 h 66675"/>
                <a:gd name="connsiteX141" fmla="*/ 5130642 w 5362575"/>
                <a:gd name="connsiteY141" fmla="*/ 48101 h 66675"/>
                <a:gd name="connsiteX142" fmla="*/ 5130642 w 5362575"/>
                <a:gd name="connsiteY142" fmla="*/ 48101 h 66675"/>
                <a:gd name="connsiteX143" fmla="*/ 5130642 w 5362575"/>
                <a:gd name="connsiteY143" fmla="*/ 48101 h 66675"/>
                <a:gd name="connsiteX144" fmla="*/ 1966436 w 5362575"/>
                <a:gd name="connsiteY144" fmla="*/ 40481 h 66675"/>
                <a:gd name="connsiteX145" fmla="*/ 1955006 w 5362575"/>
                <a:gd name="connsiteY145" fmla="*/ 46196 h 66675"/>
                <a:gd name="connsiteX146" fmla="*/ 1966436 w 5362575"/>
                <a:gd name="connsiteY146" fmla="*/ 40481 h 66675"/>
                <a:gd name="connsiteX147" fmla="*/ 1966436 w 5362575"/>
                <a:gd name="connsiteY147" fmla="*/ 40481 h 66675"/>
                <a:gd name="connsiteX148" fmla="*/ 1966436 w 5362575"/>
                <a:gd name="connsiteY148" fmla="*/ 40481 h 66675"/>
                <a:gd name="connsiteX149" fmla="*/ 1966436 w 5362575"/>
                <a:gd name="connsiteY149" fmla="*/ 40481 h 66675"/>
                <a:gd name="connsiteX150" fmla="*/ 2039779 w 5362575"/>
                <a:gd name="connsiteY150" fmla="*/ 40481 h 66675"/>
                <a:gd name="connsiteX151" fmla="*/ 2034064 w 5362575"/>
                <a:gd name="connsiteY151" fmla="*/ 59531 h 66675"/>
                <a:gd name="connsiteX152" fmla="*/ 2028349 w 5362575"/>
                <a:gd name="connsiteY152" fmla="*/ 59531 h 66675"/>
                <a:gd name="connsiteX153" fmla="*/ 2028349 w 5362575"/>
                <a:gd name="connsiteY153" fmla="*/ 40481 h 66675"/>
                <a:gd name="connsiteX154" fmla="*/ 2039779 w 5362575"/>
                <a:gd name="connsiteY154" fmla="*/ 40481 h 66675"/>
                <a:gd name="connsiteX155" fmla="*/ 2039779 w 5362575"/>
                <a:gd name="connsiteY155" fmla="*/ 40481 h 66675"/>
                <a:gd name="connsiteX156" fmla="*/ 2039779 w 5362575"/>
                <a:gd name="connsiteY156" fmla="*/ 40481 h 66675"/>
                <a:gd name="connsiteX157" fmla="*/ 2039779 w 5362575"/>
                <a:gd name="connsiteY157" fmla="*/ 40481 h 66675"/>
                <a:gd name="connsiteX158" fmla="*/ 2636996 w 5362575"/>
                <a:gd name="connsiteY158" fmla="*/ 40481 h 66675"/>
                <a:gd name="connsiteX159" fmla="*/ 2636996 w 5362575"/>
                <a:gd name="connsiteY159" fmla="*/ 51911 h 66675"/>
                <a:gd name="connsiteX160" fmla="*/ 2625566 w 5362575"/>
                <a:gd name="connsiteY160" fmla="*/ 51911 h 66675"/>
                <a:gd name="connsiteX161" fmla="*/ 2606516 w 5362575"/>
                <a:gd name="connsiteY161" fmla="*/ 40481 h 66675"/>
                <a:gd name="connsiteX162" fmla="*/ 2636996 w 5362575"/>
                <a:gd name="connsiteY162" fmla="*/ 40481 h 66675"/>
                <a:gd name="connsiteX163" fmla="*/ 2636996 w 5362575"/>
                <a:gd name="connsiteY163" fmla="*/ 40481 h 66675"/>
                <a:gd name="connsiteX164" fmla="*/ 2636996 w 5362575"/>
                <a:gd name="connsiteY164" fmla="*/ 40481 h 66675"/>
                <a:gd name="connsiteX165" fmla="*/ 2636996 w 5362575"/>
                <a:gd name="connsiteY165" fmla="*/ 40481 h 66675"/>
                <a:gd name="connsiteX166" fmla="*/ 5211604 w 5362575"/>
                <a:gd name="connsiteY166" fmla="*/ 40481 h 66675"/>
                <a:gd name="connsiteX167" fmla="*/ 5211604 w 5362575"/>
                <a:gd name="connsiteY167" fmla="*/ 51911 h 66675"/>
                <a:gd name="connsiteX168" fmla="*/ 5205889 w 5362575"/>
                <a:gd name="connsiteY168" fmla="*/ 51911 h 66675"/>
                <a:gd name="connsiteX169" fmla="*/ 5205889 w 5362575"/>
                <a:gd name="connsiteY169" fmla="*/ 40481 h 66675"/>
                <a:gd name="connsiteX170" fmla="*/ 5211604 w 5362575"/>
                <a:gd name="connsiteY170" fmla="*/ 40481 h 66675"/>
                <a:gd name="connsiteX171" fmla="*/ 5211604 w 5362575"/>
                <a:gd name="connsiteY171" fmla="*/ 40481 h 66675"/>
                <a:gd name="connsiteX172" fmla="*/ 5211604 w 5362575"/>
                <a:gd name="connsiteY172" fmla="*/ 40481 h 66675"/>
                <a:gd name="connsiteX173" fmla="*/ 5211604 w 5362575"/>
                <a:gd name="connsiteY173" fmla="*/ 40481 h 66675"/>
                <a:gd name="connsiteX174" fmla="*/ 2772251 w 5362575"/>
                <a:gd name="connsiteY174" fmla="*/ 34766 h 66675"/>
                <a:gd name="connsiteX175" fmla="*/ 2760821 w 5362575"/>
                <a:gd name="connsiteY175" fmla="*/ 40481 h 66675"/>
                <a:gd name="connsiteX176" fmla="*/ 2772251 w 5362575"/>
                <a:gd name="connsiteY176" fmla="*/ 34766 h 66675"/>
                <a:gd name="connsiteX177" fmla="*/ 2772251 w 5362575"/>
                <a:gd name="connsiteY177" fmla="*/ 34766 h 66675"/>
                <a:gd name="connsiteX178" fmla="*/ 2772251 w 5362575"/>
                <a:gd name="connsiteY178" fmla="*/ 34766 h 66675"/>
                <a:gd name="connsiteX179" fmla="*/ 2772251 w 5362575"/>
                <a:gd name="connsiteY179" fmla="*/ 34766 h 66675"/>
                <a:gd name="connsiteX180" fmla="*/ 3461861 w 5362575"/>
                <a:gd name="connsiteY180" fmla="*/ 34766 h 66675"/>
                <a:gd name="connsiteX181" fmla="*/ 3450431 w 5362575"/>
                <a:gd name="connsiteY181" fmla="*/ 59531 h 66675"/>
                <a:gd name="connsiteX182" fmla="*/ 3461861 w 5362575"/>
                <a:gd name="connsiteY182" fmla="*/ 34766 h 66675"/>
                <a:gd name="connsiteX183" fmla="*/ 3461861 w 5362575"/>
                <a:gd name="connsiteY183" fmla="*/ 34766 h 66675"/>
                <a:gd name="connsiteX184" fmla="*/ 3461861 w 5362575"/>
                <a:gd name="connsiteY184" fmla="*/ 34766 h 66675"/>
                <a:gd name="connsiteX185" fmla="*/ 3461861 w 5362575"/>
                <a:gd name="connsiteY185" fmla="*/ 34766 h 66675"/>
                <a:gd name="connsiteX186" fmla="*/ 42386 w 5362575"/>
                <a:gd name="connsiteY186" fmla="*/ 29051 h 66675"/>
                <a:gd name="connsiteX187" fmla="*/ 36671 w 5362575"/>
                <a:gd name="connsiteY187" fmla="*/ 53816 h 66675"/>
                <a:gd name="connsiteX188" fmla="*/ 42386 w 5362575"/>
                <a:gd name="connsiteY188" fmla="*/ 29051 h 66675"/>
                <a:gd name="connsiteX189" fmla="*/ 42386 w 5362575"/>
                <a:gd name="connsiteY189" fmla="*/ 29051 h 66675"/>
                <a:gd name="connsiteX190" fmla="*/ 42386 w 5362575"/>
                <a:gd name="connsiteY190" fmla="*/ 29051 h 66675"/>
                <a:gd name="connsiteX191" fmla="*/ 42386 w 5362575"/>
                <a:gd name="connsiteY191" fmla="*/ 29051 h 66675"/>
                <a:gd name="connsiteX192" fmla="*/ 1859756 w 5362575"/>
                <a:gd name="connsiteY192" fmla="*/ 29051 h 66675"/>
                <a:gd name="connsiteX193" fmla="*/ 1848326 w 5362575"/>
                <a:gd name="connsiteY193" fmla="*/ 34766 h 66675"/>
                <a:gd name="connsiteX194" fmla="*/ 1859756 w 5362575"/>
                <a:gd name="connsiteY194" fmla="*/ 29051 h 66675"/>
                <a:gd name="connsiteX195" fmla="*/ 1859756 w 5362575"/>
                <a:gd name="connsiteY195" fmla="*/ 29051 h 66675"/>
                <a:gd name="connsiteX196" fmla="*/ 1859756 w 5362575"/>
                <a:gd name="connsiteY196" fmla="*/ 29051 h 66675"/>
                <a:gd name="connsiteX197" fmla="*/ 1859756 w 5362575"/>
                <a:gd name="connsiteY197" fmla="*/ 29051 h 66675"/>
                <a:gd name="connsiteX198" fmla="*/ 1388269 w 5362575"/>
                <a:gd name="connsiteY198" fmla="*/ 23336 h 66675"/>
                <a:gd name="connsiteX199" fmla="*/ 1388269 w 5362575"/>
                <a:gd name="connsiteY199" fmla="*/ 34766 h 66675"/>
                <a:gd name="connsiteX200" fmla="*/ 1382554 w 5362575"/>
                <a:gd name="connsiteY200" fmla="*/ 34766 h 66675"/>
                <a:gd name="connsiteX201" fmla="*/ 1382554 w 5362575"/>
                <a:gd name="connsiteY201" fmla="*/ 23336 h 66675"/>
                <a:gd name="connsiteX202" fmla="*/ 1388269 w 5362575"/>
                <a:gd name="connsiteY202" fmla="*/ 23336 h 66675"/>
                <a:gd name="connsiteX203" fmla="*/ 1388269 w 5362575"/>
                <a:gd name="connsiteY203" fmla="*/ 23336 h 66675"/>
                <a:gd name="connsiteX204" fmla="*/ 1388269 w 5362575"/>
                <a:gd name="connsiteY204" fmla="*/ 23336 h 66675"/>
                <a:gd name="connsiteX205" fmla="*/ 1388269 w 5362575"/>
                <a:gd name="connsiteY205" fmla="*/ 23336 h 66675"/>
                <a:gd name="connsiteX206" fmla="*/ 1879759 w 5362575"/>
                <a:gd name="connsiteY206" fmla="*/ 60484 h 66675"/>
                <a:gd name="connsiteX207" fmla="*/ 1879759 w 5362575"/>
                <a:gd name="connsiteY207" fmla="*/ 41434 h 66675"/>
                <a:gd name="connsiteX208" fmla="*/ 1930241 w 5362575"/>
                <a:gd name="connsiteY208" fmla="*/ 22384 h 66675"/>
                <a:gd name="connsiteX209" fmla="*/ 1930241 w 5362575"/>
                <a:gd name="connsiteY209" fmla="*/ 33814 h 66675"/>
                <a:gd name="connsiteX210" fmla="*/ 1923574 w 5362575"/>
                <a:gd name="connsiteY210" fmla="*/ 33814 h 66675"/>
                <a:gd name="connsiteX211" fmla="*/ 1923574 w 5362575"/>
                <a:gd name="connsiteY211" fmla="*/ 45244 h 66675"/>
                <a:gd name="connsiteX212" fmla="*/ 1879759 w 5362575"/>
                <a:gd name="connsiteY212" fmla="*/ 60484 h 66675"/>
                <a:gd name="connsiteX213" fmla="*/ 1879759 w 5362575"/>
                <a:gd name="connsiteY213" fmla="*/ 60484 h 66675"/>
                <a:gd name="connsiteX214" fmla="*/ 1879759 w 5362575"/>
                <a:gd name="connsiteY214" fmla="*/ 60484 h 66675"/>
                <a:gd name="connsiteX215" fmla="*/ 1879759 w 5362575"/>
                <a:gd name="connsiteY215" fmla="*/ 60484 h 66675"/>
                <a:gd name="connsiteX216" fmla="*/ 1958816 w 5362575"/>
                <a:gd name="connsiteY216" fmla="*/ 23336 h 66675"/>
                <a:gd name="connsiteX217" fmla="*/ 1958816 w 5362575"/>
                <a:gd name="connsiteY217" fmla="*/ 34766 h 66675"/>
                <a:gd name="connsiteX218" fmla="*/ 1953101 w 5362575"/>
                <a:gd name="connsiteY218" fmla="*/ 34766 h 66675"/>
                <a:gd name="connsiteX219" fmla="*/ 1953101 w 5362575"/>
                <a:gd name="connsiteY219" fmla="*/ 23336 h 66675"/>
                <a:gd name="connsiteX220" fmla="*/ 1958816 w 5362575"/>
                <a:gd name="connsiteY220" fmla="*/ 23336 h 66675"/>
                <a:gd name="connsiteX221" fmla="*/ 1958816 w 5362575"/>
                <a:gd name="connsiteY221" fmla="*/ 23336 h 66675"/>
                <a:gd name="connsiteX222" fmla="*/ 1958816 w 5362575"/>
                <a:gd name="connsiteY222" fmla="*/ 23336 h 66675"/>
                <a:gd name="connsiteX223" fmla="*/ 1958816 w 5362575"/>
                <a:gd name="connsiteY223" fmla="*/ 23336 h 66675"/>
                <a:gd name="connsiteX224" fmla="*/ 2126456 w 5362575"/>
                <a:gd name="connsiteY224" fmla="*/ 23336 h 66675"/>
                <a:gd name="connsiteX225" fmla="*/ 2120741 w 5362575"/>
                <a:gd name="connsiteY225" fmla="*/ 48101 h 66675"/>
                <a:gd name="connsiteX226" fmla="*/ 2126456 w 5362575"/>
                <a:gd name="connsiteY226" fmla="*/ 23336 h 66675"/>
                <a:gd name="connsiteX227" fmla="*/ 2126456 w 5362575"/>
                <a:gd name="connsiteY227" fmla="*/ 23336 h 66675"/>
                <a:gd name="connsiteX228" fmla="*/ 2126456 w 5362575"/>
                <a:gd name="connsiteY228" fmla="*/ 23336 h 66675"/>
                <a:gd name="connsiteX229" fmla="*/ 2126456 w 5362575"/>
                <a:gd name="connsiteY229" fmla="*/ 23336 h 66675"/>
                <a:gd name="connsiteX230" fmla="*/ 2530316 w 5362575"/>
                <a:gd name="connsiteY230" fmla="*/ 23336 h 66675"/>
                <a:gd name="connsiteX231" fmla="*/ 2530316 w 5362575"/>
                <a:gd name="connsiteY231" fmla="*/ 34766 h 66675"/>
                <a:gd name="connsiteX232" fmla="*/ 2524601 w 5362575"/>
                <a:gd name="connsiteY232" fmla="*/ 34766 h 66675"/>
                <a:gd name="connsiteX233" fmla="*/ 2524601 w 5362575"/>
                <a:gd name="connsiteY233" fmla="*/ 23336 h 66675"/>
                <a:gd name="connsiteX234" fmla="*/ 2530316 w 5362575"/>
                <a:gd name="connsiteY234" fmla="*/ 23336 h 66675"/>
                <a:gd name="connsiteX235" fmla="*/ 2530316 w 5362575"/>
                <a:gd name="connsiteY235" fmla="*/ 23336 h 66675"/>
                <a:gd name="connsiteX236" fmla="*/ 2530316 w 5362575"/>
                <a:gd name="connsiteY236" fmla="*/ 23336 h 66675"/>
                <a:gd name="connsiteX237" fmla="*/ 2530316 w 5362575"/>
                <a:gd name="connsiteY237" fmla="*/ 23336 h 66675"/>
                <a:gd name="connsiteX238" fmla="*/ 2101691 w 5362575"/>
                <a:gd name="connsiteY238" fmla="*/ 17621 h 66675"/>
                <a:gd name="connsiteX239" fmla="*/ 2090261 w 5362575"/>
                <a:gd name="connsiteY239" fmla="*/ 23336 h 66675"/>
                <a:gd name="connsiteX240" fmla="*/ 2101691 w 5362575"/>
                <a:gd name="connsiteY240" fmla="*/ 17621 h 66675"/>
                <a:gd name="connsiteX241" fmla="*/ 2101691 w 5362575"/>
                <a:gd name="connsiteY241" fmla="*/ 17621 h 66675"/>
                <a:gd name="connsiteX242" fmla="*/ 2101691 w 5362575"/>
                <a:gd name="connsiteY242" fmla="*/ 17621 h 66675"/>
                <a:gd name="connsiteX243" fmla="*/ 2101691 w 5362575"/>
                <a:gd name="connsiteY243" fmla="*/ 17621 h 66675"/>
                <a:gd name="connsiteX244" fmla="*/ 3368516 w 5362575"/>
                <a:gd name="connsiteY244" fmla="*/ 17621 h 66675"/>
                <a:gd name="connsiteX245" fmla="*/ 3357086 w 5362575"/>
                <a:gd name="connsiteY245" fmla="*/ 17621 h 66675"/>
                <a:gd name="connsiteX246" fmla="*/ 3368516 w 5362575"/>
                <a:gd name="connsiteY246" fmla="*/ 17621 h 66675"/>
                <a:gd name="connsiteX247" fmla="*/ 3368516 w 5362575"/>
                <a:gd name="connsiteY247" fmla="*/ 17621 h 66675"/>
                <a:gd name="connsiteX248" fmla="*/ 3368516 w 5362575"/>
                <a:gd name="connsiteY248" fmla="*/ 17621 h 66675"/>
                <a:gd name="connsiteX249" fmla="*/ 3368516 w 5362575"/>
                <a:gd name="connsiteY249" fmla="*/ 17621 h 66675"/>
                <a:gd name="connsiteX250" fmla="*/ 5243036 w 5362575"/>
                <a:gd name="connsiteY250" fmla="*/ 17621 h 66675"/>
                <a:gd name="connsiteX251" fmla="*/ 5243036 w 5362575"/>
                <a:gd name="connsiteY251" fmla="*/ 29051 h 66675"/>
                <a:gd name="connsiteX252" fmla="*/ 5237322 w 5362575"/>
                <a:gd name="connsiteY252" fmla="*/ 29051 h 66675"/>
                <a:gd name="connsiteX253" fmla="*/ 5237322 w 5362575"/>
                <a:gd name="connsiteY253" fmla="*/ 17621 h 66675"/>
                <a:gd name="connsiteX254" fmla="*/ 5243036 w 5362575"/>
                <a:gd name="connsiteY254" fmla="*/ 17621 h 66675"/>
                <a:gd name="connsiteX255" fmla="*/ 5243036 w 5362575"/>
                <a:gd name="connsiteY255" fmla="*/ 17621 h 66675"/>
                <a:gd name="connsiteX256" fmla="*/ 5243036 w 5362575"/>
                <a:gd name="connsiteY256" fmla="*/ 17621 h 66675"/>
                <a:gd name="connsiteX257" fmla="*/ 5243036 w 5362575"/>
                <a:gd name="connsiteY257" fmla="*/ 1762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5362575" h="66675">
                  <a:moveTo>
                    <a:pt x="5281136" y="11906"/>
                  </a:moveTo>
                  <a:lnTo>
                    <a:pt x="5284947" y="29051"/>
                  </a:lnTo>
                  <a:lnTo>
                    <a:pt x="5279231" y="29051"/>
                  </a:lnTo>
                  <a:lnTo>
                    <a:pt x="5279231" y="23336"/>
                  </a:lnTo>
                  <a:cubicBezTo>
                    <a:pt x="5275422" y="15716"/>
                    <a:pt x="5273517" y="15716"/>
                    <a:pt x="5275422" y="11906"/>
                  </a:cubicBezTo>
                  <a:lnTo>
                    <a:pt x="4501039" y="11906"/>
                  </a:lnTo>
                  <a:cubicBezTo>
                    <a:pt x="4487704" y="25241"/>
                    <a:pt x="4476274" y="40481"/>
                    <a:pt x="4463892" y="60484"/>
                  </a:cubicBezTo>
                  <a:lnTo>
                    <a:pt x="4458177" y="60484"/>
                  </a:lnTo>
                  <a:lnTo>
                    <a:pt x="4458177" y="41434"/>
                  </a:lnTo>
                  <a:cubicBezTo>
                    <a:pt x="4467702" y="33814"/>
                    <a:pt x="4479131" y="24289"/>
                    <a:pt x="4488656" y="10954"/>
                  </a:cubicBezTo>
                  <a:lnTo>
                    <a:pt x="4415314" y="10954"/>
                  </a:lnTo>
                  <a:cubicBezTo>
                    <a:pt x="4422934" y="14764"/>
                    <a:pt x="4430554" y="16669"/>
                    <a:pt x="4445794" y="16669"/>
                  </a:cubicBezTo>
                  <a:cubicBezTo>
                    <a:pt x="4440079" y="35719"/>
                    <a:pt x="4449604" y="26194"/>
                    <a:pt x="4434364" y="35719"/>
                  </a:cubicBezTo>
                  <a:cubicBezTo>
                    <a:pt x="4428649" y="30004"/>
                    <a:pt x="4413409" y="20479"/>
                    <a:pt x="4395311" y="10954"/>
                  </a:cubicBezTo>
                  <a:lnTo>
                    <a:pt x="4366736" y="10954"/>
                  </a:lnTo>
                  <a:cubicBezTo>
                    <a:pt x="4370546" y="20479"/>
                    <a:pt x="4370546" y="20479"/>
                    <a:pt x="4372452" y="33814"/>
                  </a:cubicBezTo>
                  <a:lnTo>
                    <a:pt x="4366736" y="33814"/>
                  </a:lnTo>
                  <a:cubicBezTo>
                    <a:pt x="4359117" y="22384"/>
                    <a:pt x="4355306" y="22384"/>
                    <a:pt x="4349592" y="10954"/>
                  </a:cubicBezTo>
                  <a:lnTo>
                    <a:pt x="3845719" y="10954"/>
                  </a:lnTo>
                  <a:cubicBezTo>
                    <a:pt x="3851434" y="28099"/>
                    <a:pt x="3855244" y="39529"/>
                    <a:pt x="3853339" y="41434"/>
                  </a:cubicBezTo>
                  <a:cubicBezTo>
                    <a:pt x="3840004" y="50959"/>
                    <a:pt x="3818096" y="58579"/>
                    <a:pt x="3793331" y="62389"/>
                  </a:cubicBezTo>
                  <a:lnTo>
                    <a:pt x="4415314" y="62389"/>
                  </a:lnTo>
                  <a:cubicBezTo>
                    <a:pt x="4415314" y="62389"/>
                    <a:pt x="4417219" y="60484"/>
                    <a:pt x="4417219" y="58579"/>
                  </a:cubicBezTo>
                  <a:cubicBezTo>
                    <a:pt x="4417219" y="60484"/>
                    <a:pt x="4417219" y="60484"/>
                    <a:pt x="4417219" y="60484"/>
                  </a:cubicBezTo>
                  <a:lnTo>
                    <a:pt x="4661059" y="60484"/>
                  </a:lnTo>
                  <a:cubicBezTo>
                    <a:pt x="4661059" y="56674"/>
                    <a:pt x="4662964" y="54769"/>
                    <a:pt x="4664869" y="50959"/>
                  </a:cubicBezTo>
                  <a:lnTo>
                    <a:pt x="4668679" y="60484"/>
                  </a:lnTo>
                  <a:lnTo>
                    <a:pt x="4888706" y="60484"/>
                  </a:lnTo>
                  <a:lnTo>
                    <a:pt x="4888706" y="56674"/>
                  </a:lnTo>
                  <a:lnTo>
                    <a:pt x="4894422" y="56674"/>
                  </a:lnTo>
                  <a:lnTo>
                    <a:pt x="4888706" y="45244"/>
                  </a:lnTo>
                  <a:lnTo>
                    <a:pt x="4894422" y="45244"/>
                  </a:lnTo>
                  <a:cubicBezTo>
                    <a:pt x="4900136" y="39529"/>
                    <a:pt x="4896326" y="43339"/>
                    <a:pt x="4905851" y="39529"/>
                  </a:cubicBezTo>
                  <a:cubicBezTo>
                    <a:pt x="4900136" y="50959"/>
                    <a:pt x="4900136" y="54769"/>
                    <a:pt x="4892517" y="60484"/>
                  </a:cubicBezTo>
                  <a:lnTo>
                    <a:pt x="4927759" y="60484"/>
                  </a:lnTo>
                  <a:cubicBezTo>
                    <a:pt x="4935379" y="45244"/>
                    <a:pt x="4939189" y="30004"/>
                    <a:pt x="4954429" y="20479"/>
                  </a:cubicBezTo>
                  <a:cubicBezTo>
                    <a:pt x="4960144" y="14764"/>
                    <a:pt x="4956334" y="18574"/>
                    <a:pt x="4965859" y="14764"/>
                  </a:cubicBezTo>
                  <a:lnTo>
                    <a:pt x="4965859" y="20479"/>
                  </a:lnTo>
                  <a:cubicBezTo>
                    <a:pt x="4958239" y="24289"/>
                    <a:pt x="4962049" y="20479"/>
                    <a:pt x="4960144" y="26194"/>
                  </a:cubicBezTo>
                  <a:lnTo>
                    <a:pt x="4960144" y="31909"/>
                  </a:lnTo>
                  <a:cubicBezTo>
                    <a:pt x="4973479" y="24289"/>
                    <a:pt x="4971574" y="22384"/>
                    <a:pt x="4990624" y="20479"/>
                  </a:cubicBezTo>
                  <a:lnTo>
                    <a:pt x="4990624" y="26194"/>
                  </a:lnTo>
                  <a:lnTo>
                    <a:pt x="4984909" y="26194"/>
                  </a:lnTo>
                  <a:cubicBezTo>
                    <a:pt x="4983004" y="28099"/>
                    <a:pt x="4967764" y="45244"/>
                    <a:pt x="4954429" y="50959"/>
                  </a:cubicBezTo>
                  <a:lnTo>
                    <a:pt x="4954429" y="60484"/>
                  </a:lnTo>
                  <a:lnTo>
                    <a:pt x="4979194" y="60484"/>
                  </a:lnTo>
                  <a:cubicBezTo>
                    <a:pt x="4986814" y="56674"/>
                    <a:pt x="4994434" y="50959"/>
                    <a:pt x="5009674" y="45244"/>
                  </a:cubicBezTo>
                  <a:cubicBezTo>
                    <a:pt x="5005864" y="49054"/>
                    <a:pt x="5003959" y="54769"/>
                    <a:pt x="5000149" y="60484"/>
                  </a:cubicBezTo>
                  <a:lnTo>
                    <a:pt x="5041106" y="60484"/>
                  </a:lnTo>
                  <a:lnTo>
                    <a:pt x="5041106" y="56674"/>
                  </a:lnTo>
                  <a:cubicBezTo>
                    <a:pt x="5048726" y="50959"/>
                    <a:pt x="5039201" y="52864"/>
                    <a:pt x="5035392" y="37624"/>
                  </a:cubicBezTo>
                  <a:cubicBezTo>
                    <a:pt x="5039201" y="35719"/>
                    <a:pt x="5039201" y="35719"/>
                    <a:pt x="5041106" y="31909"/>
                  </a:cubicBezTo>
                  <a:lnTo>
                    <a:pt x="5060156" y="31909"/>
                  </a:lnTo>
                  <a:cubicBezTo>
                    <a:pt x="5056347" y="47149"/>
                    <a:pt x="5054442" y="52864"/>
                    <a:pt x="5044917" y="58579"/>
                  </a:cubicBezTo>
                  <a:lnTo>
                    <a:pt x="5333524" y="58579"/>
                  </a:lnTo>
                  <a:cubicBezTo>
                    <a:pt x="5344954" y="49054"/>
                    <a:pt x="5354479" y="35719"/>
                    <a:pt x="5358289" y="18574"/>
                  </a:cubicBezTo>
                  <a:cubicBezTo>
                    <a:pt x="5352574" y="14764"/>
                    <a:pt x="5348764" y="10954"/>
                    <a:pt x="5346859" y="7144"/>
                  </a:cubicBezTo>
                  <a:lnTo>
                    <a:pt x="5281136" y="11906"/>
                  </a:lnTo>
                  <a:lnTo>
                    <a:pt x="5281136" y="11906"/>
                  </a:lnTo>
                  <a:lnTo>
                    <a:pt x="5281136" y="11906"/>
                  </a:lnTo>
                  <a:lnTo>
                    <a:pt x="5281136" y="11906"/>
                  </a:lnTo>
                  <a:close/>
                  <a:moveTo>
                    <a:pt x="3287554" y="11906"/>
                  </a:moveTo>
                  <a:cubicBezTo>
                    <a:pt x="3287554" y="17621"/>
                    <a:pt x="3287554" y="23336"/>
                    <a:pt x="3287554" y="29051"/>
                  </a:cubicBezTo>
                  <a:lnTo>
                    <a:pt x="3318034" y="34766"/>
                  </a:lnTo>
                  <a:lnTo>
                    <a:pt x="3318034" y="40481"/>
                  </a:lnTo>
                  <a:cubicBezTo>
                    <a:pt x="3287554" y="40481"/>
                    <a:pt x="3265646" y="50006"/>
                    <a:pt x="3246596" y="61436"/>
                  </a:cubicBezTo>
                  <a:lnTo>
                    <a:pt x="3430429" y="61436"/>
                  </a:lnTo>
                  <a:cubicBezTo>
                    <a:pt x="3434239" y="57626"/>
                    <a:pt x="3438049" y="55721"/>
                    <a:pt x="3441859" y="51911"/>
                  </a:cubicBezTo>
                  <a:cubicBezTo>
                    <a:pt x="3441859" y="55721"/>
                    <a:pt x="3441859" y="57626"/>
                    <a:pt x="3439954" y="61436"/>
                  </a:cubicBezTo>
                  <a:lnTo>
                    <a:pt x="3667601" y="61436"/>
                  </a:lnTo>
                  <a:cubicBezTo>
                    <a:pt x="3669506" y="46196"/>
                    <a:pt x="3669506" y="29051"/>
                    <a:pt x="3669506" y="9049"/>
                  </a:cubicBezTo>
                  <a:lnTo>
                    <a:pt x="3287554" y="11906"/>
                  </a:lnTo>
                  <a:lnTo>
                    <a:pt x="3287554" y="11906"/>
                  </a:lnTo>
                  <a:lnTo>
                    <a:pt x="3287554" y="11906"/>
                  </a:lnTo>
                  <a:lnTo>
                    <a:pt x="3287554" y="11906"/>
                  </a:lnTo>
                  <a:close/>
                  <a:moveTo>
                    <a:pt x="1904524" y="11906"/>
                  </a:moveTo>
                  <a:cubicBezTo>
                    <a:pt x="1900714" y="17621"/>
                    <a:pt x="1894999" y="23336"/>
                    <a:pt x="1891189" y="29051"/>
                  </a:cubicBezTo>
                  <a:cubicBezTo>
                    <a:pt x="1870234" y="21431"/>
                    <a:pt x="1881664" y="19526"/>
                    <a:pt x="1860709" y="23336"/>
                  </a:cubicBezTo>
                  <a:lnTo>
                    <a:pt x="1860709" y="17621"/>
                  </a:lnTo>
                  <a:lnTo>
                    <a:pt x="1866424" y="17621"/>
                  </a:lnTo>
                  <a:lnTo>
                    <a:pt x="1864519" y="11906"/>
                  </a:lnTo>
                  <a:lnTo>
                    <a:pt x="589121" y="11906"/>
                  </a:lnTo>
                  <a:lnTo>
                    <a:pt x="589121" y="23336"/>
                  </a:lnTo>
                  <a:lnTo>
                    <a:pt x="577691" y="23336"/>
                  </a:lnTo>
                  <a:lnTo>
                    <a:pt x="577691" y="17621"/>
                  </a:lnTo>
                  <a:lnTo>
                    <a:pt x="589121" y="11906"/>
                  </a:lnTo>
                  <a:lnTo>
                    <a:pt x="24289" y="11906"/>
                  </a:lnTo>
                  <a:cubicBezTo>
                    <a:pt x="20479" y="30956"/>
                    <a:pt x="28099" y="21431"/>
                    <a:pt x="12859" y="29051"/>
                  </a:cubicBezTo>
                  <a:lnTo>
                    <a:pt x="12859" y="23336"/>
                  </a:lnTo>
                  <a:cubicBezTo>
                    <a:pt x="18574" y="19526"/>
                    <a:pt x="20479" y="15716"/>
                    <a:pt x="24289" y="11906"/>
                  </a:cubicBezTo>
                  <a:lnTo>
                    <a:pt x="7144" y="11906"/>
                  </a:lnTo>
                  <a:lnTo>
                    <a:pt x="7144" y="42386"/>
                  </a:lnTo>
                  <a:lnTo>
                    <a:pt x="18574" y="42386"/>
                  </a:lnTo>
                  <a:cubicBezTo>
                    <a:pt x="26194" y="50006"/>
                    <a:pt x="9049" y="48101"/>
                    <a:pt x="7144" y="48101"/>
                  </a:cubicBezTo>
                  <a:lnTo>
                    <a:pt x="7144" y="63341"/>
                  </a:lnTo>
                  <a:lnTo>
                    <a:pt x="790099" y="63341"/>
                  </a:lnTo>
                  <a:lnTo>
                    <a:pt x="790099" y="53816"/>
                  </a:lnTo>
                  <a:lnTo>
                    <a:pt x="795814" y="53816"/>
                  </a:lnTo>
                  <a:cubicBezTo>
                    <a:pt x="795814" y="57626"/>
                    <a:pt x="793909" y="61436"/>
                    <a:pt x="793909" y="63341"/>
                  </a:cubicBezTo>
                  <a:lnTo>
                    <a:pt x="2071211" y="63341"/>
                  </a:lnTo>
                  <a:cubicBezTo>
                    <a:pt x="2073116" y="59531"/>
                    <a:pt x="2075021" y="57626"/>
                    <a:pt x="2075021" y="53816"/>
                  </a:cubicBezTo>
                  <a:lnTo>
                    <a:pt x="2094071" y="53816"/>
                  </a:lnTo>
                  <a:lnTo>
                    <a:pt x="2094071" y="34766"/>
                  </a:lnTo>
                  <a:cubicBezTo>
                    <a:pt x="2097881" y="36671"/>
                    <a:pt x="2097881" y="36671"/>
                    <a:pt x="2099786" y="40481"/>
                  </a:cubicBezTo>
                  <a:lnTo>
                    <a:pt x="2118836" y="34766"/>
                  </a:lnTo>
                  <a:lnTo>
                    <a:pt x="2118836" y="46196"/>
                  </a:lnTo>
                  <a:cubicBezTo>
                    <a:pt x="2115026" y="50006"/>
                    <a:pt x="2111216" y="55721"/>
                    <a:pt x="2107406" y="61436"/>
                  </a:cubicBezTo>
                  <a:lnTo>
                    <a:pt x="2561749" y="61436"/>
                  </a:lnTo>
                  <a:cubicBezTo>
                    <a:pt x="2567464" y="57626"/>
                    <a:pt x="2573179" y="51911"/>
                    <a:pt x="2578894" y="46196"/>
                  </a:cubicBezTo>
                  <a:lnTo>
                    <a:pt x="2578894" y="61436"/>
                  </a:lnTo>
                  <a:lnTo>
                    <a:pt x="2582704" y="61436"/>
                  </a:lnTo>
                  <a:lnTo>
                    <a:pt x="2586514" y="57626"/>
                  </a:lnTo>
                  <a:cubicBezTo>
                    <a:pt x="2601754" y="59531"/>
                    <a:pt x="2654141" y="59531"/>
                    <a:pt x="2673191" y="46196"/>
                  </a:cubicBezTo>
                  <a:cubicBezTo>
                    <a:pt x="2678906" y="40481"/>
                    <a:pt x="2675096" y="44291"/>
                    <a:pt x="2678906" y="34766"/>
                  </a:cubicBezTo>
                  <a:cubicBezTo>
                    <a:pt x="2659856" y="34766"/>
                    <a:pt x="2639854" y="34766"/>
                    <a:pt x="2628424" y="29051"/>
                  </a:cubicBezTo>
                  <a:cubicBezTo>
                    <a:pt x="2649379" y="29051"/>
                    <a:pt x="2671286" y="27146"/>
                    <a:pt x="2684621" y="23336"/>
                  </a:cubicBezTo>
                  <a:lnTo>
                    <a:pt x="2684621" y="48101"/>
                  </a:lnTo>
                  <a:cubicBezTo>
                    <a:pt x="2707481" y="50006"/>
                    <a:pt x="2727484" y="55721"/>
                    <a:pt x="2744629" y="63341"/>
                  </a:cubicBezTo>
                  <a:lnTo>
                    <a:pt x="2816066" y="63341"/>
                  </a:lnTo>
                  <a:cubicBezTo>
                    <a:pt x="2814161" y="51911"/>
                    <a:pt x="2808446" y="32861"/>
                    <a:pt x="2802731" y="10954"/>
                  </a:cubicBezTo>
                  <a:lnTo>
                    <a:pt x="1904524" y="10954"/>
                  </a:lnTo>
                  <a:lnTo>
                    <a:pt x="1904524" y="11906"/>
                  </a:lnTo>
                  <a:lnTo>
                    <a:pt x="1904524" y="11906"/>
                  </a:lnTo>
                  <a:lnTo>
                    <a:pt x="1904524" y="11906"/>
                  </a:lnTo>
                  <a:close/>
                  <a:moveTo>
                    <a:pt x="1643539" y="54769"/>
                  </a:moveTo>
                  <a:cubicBezTo>
                    <a:pt x="1637824" y="60484"/>
                    <a:pt x="1641634" y="56674"/>
                    <a:pt x="1632109" y="60484"/>
                  </a:cubicBezTo>
                  <a:cubicBezTo>
                    <a:pt x="1635919" y="54769"/>
                    <a:pt x="1632109" y="58579"/>
                    <a:pt x="1643539" y="54769"/>
                  </a:cubicBezTo>
                  <a:lnTo>
                    <a:pt x="1643539" y="54769"/>
                  </a:lnTo>
                  <a:lnTo>
                    <a:pt x="1643539" y="54769"/>
                  </a:lnTo>
                  <a:lnTo>
                    <a:pt x="1643539" y="54769"/>
                  </a:lnTo>
                  <a:close/>
                  <a:moveTo>
                    <a:pt x="3871436" y="48101"/>
                  </a:moveTo>
                  <a:lnTo>
                    <a:pt x="3871436" y="59531"/>
                  </a:lnTo>
                  <a:lnTo>
                    <a:pt x="3865721" y="59531"/>
                  </a:lnTo>
                  <a:lnTo>
                    <a:pt x="3865721" y="48101"/>
                  </a:lnTo>
                  <a:lnTo>
                    <a:pt x="3871436" y="48101"/>
                  </a:lnTo>
                  <a:lnTo>
                    <a:pt x="3871436" y="48101"/>
                  </a:lnTo>
                  <a:lnTo>
                    <a:pt x="3871436" y="48101"/>
                  </a:lnTo>
                  <a:lnTo>
                    <a:pt x="3871436" y="48101"/>
                  </a:lnTo>
                  <a:close/>
                  <a:moveTo>
                    <a:pt x="5130642" y="48101"/>
                  </a:moveTo>
                  <a:lnTo>
                    <a:pt x="5136356" y="59531"/>
                  </a:lnTo>
                  <a:cubicBezTo>
                    <a:pt x="5126831" y="52864"/>
                    <a:pt x="5130642" y="48101"/>
                    <a:pt x="5130642" y="48101"/>
                  </a:cubicBezTo>
                  <a:lnTo>
                    <a:pt x="5130642" y="48101"/>
                  </a:lnTo>
                  <a:lnTo>
                    <a:pt x="5130642" y="48101"/>
                  </a:lnTo>
                  <a:lnTo>
                    <a:pt x="5130642" y="48101"/>
                  </a:lnTo>
                  <a:close/>
                  <a:moveTo>
                    <a:pt x="1966436" y="40481"/>
                  </a:moveTo>
                  <a:cubicBezTo>
                    <a:pt x="1960721" y="46196"/>
                    <a:pt x="1964531" y="42386"/>
                    <a:pt x="1955006" y="46196"/>
                  </a:cubicBezTo>
                  <a:cubicBezTo>
                    <a:pt x="1958816" y="42386"/>
                    <a:pt x="1955006" y="46196"/>
                    <a:pt x="1966436" y="40481"/>
                  </a:cubicBezTo>
                  <a:lnTo>
                    <a:pt x="1966436" y="40481"/>
                  </a:lnTo>
                  <a:lnTo>
                    <a:pt x="1966436" y="40481"/>
                  </a:lnTo>
                  <a:lnTo>
                    <a:pt x="1966436" y="40481"/>
                  </a:lnTo>
                  <a:close/>
                  <a:moveTo>
                    <a:pt x="2039779" y="40481"/>
                  </a:moveTo>
                  <a:lnTo>
                    <a:pt x="2034064" y="59531"/>
                  </a:lnTo>
                  <a:lnTo>
                    <a:pt x="2028349" y="59531"/>
                  </a:lnTo>
                  <a:lnTo>
                    <a:pt x="2028349" y="40481"/>
                  </a:lnTo>
                  <a:lnTo>
                    <a:pt x="2039779" y="40481"/>
                  </a:lnTo>
                  <a:lnTo>
                    <a:pt x="2039779" y="40481"/>
                  </a:lnTo>
                  <a:lnTo>
                    <a:pt x="2039779" y="40481"/>
                  </a:lnTo>
                  <a:lnTo>
                    <a:pt x="2039779" y="40481"/>
                  </a:lnTo>
                  <a:close/>
                  <a:moveTo>
                    <a:pt x="2636996" y="40481"/>
                  </a:moveTo>
                  <a:lnTo>
                    <a:pt x="2636996" y="51911"/>
                  </a:lnTo>
                  <a:lnTo>
                    <a:pt x="2625566" y="51911"/>
                  </a:lnTo>
                  <a:cubicBezTo>
                    <a:pt x="2621756" y="48101"/>
                    <a:pt x="2612231" y="44291"/>
                    <a:pt x="2606516" y="40481"/>
                  </a:cubicBezTo>
                  <a:lnTo>
                    <a:pt x="2636996" y="40481"/>
                  </a:lnTo>
                  <a:lnTo>
                    <a:pt x="2636996" y="40481"/>
                  </a:lnTo>
                  <a:lnTo>
                    <a:pt x="2636996" y="40481"/>
                  </a:lnTo>
                  <a:lnTo>
                    <a:pt x="2636996" y="40481"/>
                  </a:lnTo>
                  <a:close/>
                  <a:moveTo>
                    <a:pt x="5211604" y="40481"/>
                  </a:moveTo>
                  <a:lnTo>
                    <a:pt x="5211604" y="51911"/>
                  </a:lnTo>
                  <a:lnTo>
                    <a:pt x="5205889" y="51911"/>
                  </a:lnTo>
                  <a:lnTo>
                    <a:pt x="5205889" y="40481"/>
                  </a:lnTo>
                  <a:lnTo>
                    <a:pt x="5211604" y="40481"/>
                  </a:lnTo>
                  <a:lnTo>
                    <a:pt x="5211604" y="40481"/>
                  </a:lnTo>
                  <a:lnTo>
                    <a:pt x="5211604" y="40481"/>
                  </a:lnTo>
                  <a:lnTo>
                    <a:pt x="5211604" y="40481"/>
                  </a:lnTo>
                  <a:close/>
                  <a:moveTo>
                    <a:pt x="2772251" y="34766"/>
                  </a:moveTo>
                  <a:cubicBezTo>
                    <a:pt x="2766536" y="40481"/>
                    <a:pt x="2770346" y="36671"/>
                    <a:pt x="2760821" y="40481"/>
                  </a:cubicBezTo>
                  <a:cubicBezTo>
                    <a:pt x="2766536" y="36671"/>
                    <a:pt x="2761774" y="38576"/>
                    <a:pt x="2772251" y="34766"/>
                  </a:cubicBezTo>
                  <a:lnTo>
                    <a:pt x="2772251" y="34766"/>
                  </a:lnTo>
                  <a:lnTo>
                    <a:pt x="2772251" y="34766"/>
                  </a:lnTo>
                  <a:lnTo>
                    <a:pt x="2772251" y="34766"/>
                  </a:lnTo>
                  <a:close/>
                  <a:moveTo>
                    <a:pt x="3461861" y="34766"/>
                  </a:moveTo>
                  <a:cubicBezTo>
                    <a:pt x="3456146" y="48101"/>
                    <a:pt x="3450431" y="59531"/>
                    <a:pt x="3450431" y="59531"/>
                  </a:cubicBezTo>
                  <a:cubicBezTo>
                    <a:pt x="3443764" y="52864"/>
                    <a:pt x="3458051" y="40481"/>
                    <a:pt x="3461861" y="34766"/>
                  </a:cubicBezTo>
                  <a:lnTo>
                    <a:pt x="3461861" y="34766"/>
                  </a:lnTo>
                  <a:lnTo>
                    <a:pt x="3461861" y="34766"/>
                  </a:lnTo>
                  <a:lnTo>
                    <a:pt x="3461861" y="34766"/>
                  </a:lnTo>
                  <a:close/>
                  <a:moveTo>
                    <a:pt x="42386" y="29051"/>
                  </a:moveTo>
                  <a:cubicBezTo>
                    <a:pt x="40481" y="42386"/>
                    <a:pt x="40481" y="46196"/>
                    <a:pt x="36671" y="53816"/>
                  </a:cubicBezTo>
                  <a:cubicBezTo>
                    <a:pt x="36671" y="38576"/>
                    <a:pt x="36671" y="36671"/>
                    <a:pt x="42386" y="29051"/>
                  </a:cubicBezTo>
                  <a:lnTo>
                    <a:pt x="42386" y="29051"/>
                  </a:lnTo>
                  <a:lnTo>
                    <a:pt x="42386" y="29051"/>
                  </a:lnTo>
                  <a:lnTo>
                    <a:pt x="42386" y="29051"/>
                  </a:lnTo>
                  <a:close/>
                  <a:moveTo>
                    <a:pt x="1859756" y="29051"/>
                  </a:moveTo>
                  <a:cubicBezTo>
                    <a:pt x="1854041" y="34766"/>
                    <a:pt x="1857851" y="30956"/>
                    <a:pt x="1848326" y="34766"/>
                  </a:cubicBezTo>
                  <a:cubicBezTo>
                    <a:pt x="1854041" y="30956"/>
                    <a:pt x="1848326" y="32861"/>
                    <a:pt x="1859756" y="29051"/>
                  </a:cubicBezTo>
                  <a:lnTo>
                    <a:pt x="1859756" y="29051"/>
                  </a:lnTo>
                  <a:lnTo>
                    <a:pt x="1859756" y="29051"/>
                  </a:lnTo>
                  <a:lnTo>
                    <a:pt x="1859756" y="29051"/>
                  </a:lnTo>
                  <a:close/>
                  <a:moveTo>
                    <a:pt x="1388269" y="23336"/>
                  </a:moveTo>
                  <a:lnTo>
                    <a:pt x="1388269" y="34766"/>
                  </a:lnTo>
                  <a:lnTo>
                    <a:pt x="1382554" y="34766"/>
                  </a:lnTo>
                  <a:lnTo>
                    <a:pt x="1382554" y="23336"/>
                  </a:lnTo>
                  <a:lnTo>
                    <a:pt x="1388269" y="23336"/>
                  </a:lnTo>
                  <a:lnTo>
                    <a:pt x="1388269" y="23336"/>
                  </a:lnTo>
                  <a:lnTo>
                    <a:pt x="1388269" y="23336"/>
                  </a:lnTo>
                  <a:lnTo>
                    <a:pt x="1388269" y="23336"/>
                  </a:lnTo>
                  <a:close/>
                  <a:moveTo>
                    <a:pt x="1879759" y="60484"/>
                  </a:moveTo>
                  <a:lnTo>
                    <a:pt x="1879759" y="41434"/>
                  </a:lnTo>
                  <a:lnTo>
                    <a:pt x="1930241" y="22384"/>
                  </a:lnTo>
                  <a:lnTo>
                    <a:pt x="1930241" y="33814"/>
                  </a:lnTo>
                  <a:lnTo>
                    <a:pt x="1923574" y="33814"/>
                  </a:lnTo>
                  <a:cubicBezTo>
                    <a:pt x="1921669" y="45244"/>
                    <a:pt x="1933099" y="37624"/>
                    <a:pt x="1923574" y="45244"/>
                  </a:cubicBezTo>
                  <a:cubicBezTo>
                    <a:pt x="1910239" y="60484"/>
                    <a:pt x="1904524" y="60484"/>
                    <a:pt x="1879759" y="60484"/>
                  </a:cubicBezTo>
                  <a:lnTo>
                    <a:pt x="1879759" y="60484"/>
                  </a:lnTo>
                  <a:lnTo>
                    <a:pt x="1879759" y="60484"/>
                  </a:lnTo>
                  <a:lnTo>
                    <a:pt x="1879759" y="60484"/>
                  </a:lnTo>
                  <a:close/>
                  <a:moveTo>
                    <a:pt x="1958816" y="23336"/>
                  </a:moveTo>
                  <a:lnTo>
                    <a:pt x="1958816" y="34766"/>
                  </a:lnTo>
                  <a:lnTo>
                    <a:pt x="1953101" y="34766"/>
                  </a:lnTo>
                  <a:lnTo>
                    <a:pt x="1953101" y="23336"/>
                  </a:lnTo>
                  <a:lnTo>
                    <a:pt x="1958816" y="23336"/>
                  </a:lnTo>
                  <a:lnTo>
                    <a:pt x="1958816" y="23336"/>
                  </a:lnTo>
                  <a:lnTo>
                    <a:pt x="1958816" y="23336"/>
                  </a:lnTo>
                  <a:lnTo>
                    <a:pt x="1958816" y="23336"/>
                  </a:lnTo>
                  <a:close/>
                  <a:moveTo>
                    <a:pt x="2126456" y="23336"/>
                  </a:moveTo>
                  <a:cubicBezTo>
                    <a:pt x="2124551" y="36671"/>
                    <a:pt x="2124551" y="40481"/>
                    <a:pt x="2120741" y="48101"/>
                  </a:cubicBezTo>
                  <a:cubicBezTo>
                    <a:pt x="2122646" y="32861"/>
                    <a:pt x="2122646" y="30956"/>
                    <a:pt x="2126456" y="23336"/>
                  </a:cubicBezTo>
                  <a:lnTo>
                    <a:pt x="2126456" y="23336"/>
                  </a:lnTo>
                  <a:lnTo>
                    <a:pt x="2126456" y="23336"/>
                  </a:lnTo>
                  <a:lnTo>
                    <a:pt x="2126456" y="23336"/>
                  </a:lnTo>
                  <a:close/>
                  <a:moveTo>
                    <a:pt x="2530316" y="23336"/>
                  </a:moveTo>
                  <a:lnTo>
                    <a:pt x="2530316" y="34766"/>
                  </a:lnTo>
                  <a:lnTo>
                    <a:pt x="2524601" y="34766"/>
                  </a:lnTo>
                  <a:lnTo>
                    <a:pt x="2524601" y="23336"/>
                  </a:lnTo>
                  <a:lnTo>
                    <a:pt x="2530316" y="23336"/>
                  </a:lnTo>
                  <a:lnTo>
                    <a:pt x="2530316" y="23336"/>
                  </a:lnTo>
                  <a:lnTo>
                    <a:pt x="2530316" y="23336"/>
                  </a:lnTo>
                  <a:lnTo>
                    <a:pt x="2530316" y="23336"/>
                  </a:lnTo>
                  <a:close/>
                  <a:moveTo>
                    <a:pt x="2101691" y="17621"/>
                  </a:moveTo>
                  <a:cubicBezTo>
                    <a:pt x="2095976" y="23336"/>
                    <a:pt x="2099786" y="19526"/>
                    <a:pt x="2090261" y="23336"/>
                  </a:cubicBezTo>
                  <a:cubicBezTo>
                    <a:pt x="2095976" y="17621"/>
                    <a:pt x="2092166" y="21431"/>
                    <a:pt x="2101691" y="17621"/>
                  </a:cubicBezTo>
                  <a:lnTo>
                    <a:pt x="2101691" y="17621"/>
                  </a:lnTo>
                  <a:lnTo>
                    <a:pt x="2101691" y="17621"/>
                  </a:lnTo>
                  <a:lnTo>
                    <a:pt x="2101691" y="17621"/>
                  </a:lnTo>
                  <a:close/>
                  <a:moveTo>
                    <a:pt x="3368516" y="17621"/>
                  </a:moveTo>
                  <a:cubicBezTo>
                    <a:pt x="3358991" y="25241"/>
                    <a:pt x="3362801" y="29051"/>
                    <a:pt x="3357086" y="17621"/>
                  </a:cubicBezTo>
                  <a:lnTo>
                    <a:pt x="3368516" y="17621"/>
                  </a:lnTo>
                  <a:lnTo>
                    <a:pt x="3368516" y="17621"/>
                  </a:lnTo>
                  <a:lnTo>
                    <a:pt x="3368516" y="17621"/>
                  </a:lnTo>
                  <a:lnTo>
                    <a:pt x="3368516" y="17621"/>
                  </a:lnTo>
                  <a:close/>
                  <a:moveTo>
                    <a:pt x="5243036" y="17621"/>
                  </a:moveTo>
                  <a:lnTo>
                    <a:pt x="5243036" y="29051"/>
                  </a:lnTo>
                  <a:lnTo>
                    <a:pt x="5237322" y="29051"/>
                  </a:lnTo>
                  <a:lnTo>
                    <a:pt x="5237322" y="17621"/>
                  </a:lnTo>
                  <a:lnTo>
                    <a:pt x="5243036" y="17621"/>
                  </a:lnTo>
                  <a:lnTo>
                    <a:pt x="5243036" y="17621"/>
                  </a:lnTo>
                  <a:lnTo>
                    <a:pt x="5243036" y="17621"/>
                  </a:lnTo>
                  <a:lnTo>
                    <a:pt x="5243036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5741B483-CFDF-412A-8699-E844B91F3E76}"/>
                </a:ext>
              </a:extLst>
            </p:cNvPr>
            <p:cNvSpPr/>
            <p:nvPr/>
          </p:nvSpPr>
          <p:spPr>
            <a:xfrm>
              <a:off x="-3334" y="6547922"/>
              <a:ext cx="5353050" cy="66675"/>
            </a:xfrm>
            <a:custGeom>
              <a:avLst/>
              <a:gdLst>
                <a:gd name="connsiteX0" fmla="*/ 5314474 w 5353050"/>
                <a:gd name="connsiteY0" fmla="*/ 7144 h 66675"/>
                <a:gd name="connsiteX1" fmla="*/ 5314474 w 5353050"/>
                <a:gd name="connsiteY1" fmla="*/ 7144 h 66675"/>
                <a:gd name="connsiteX2" fmla="*/ 5308759 w 5353050"/>
                <a:gd name="connsiteY2" fmla="*/ 9049 h 66675"/>
                <a:gd name="connsiteX3" fmla="*/ 5308759 w 5353050"/>
                <a:gd name="connsiteY3" fmla="*/ 7144 h 66675"/>
                <a:gd name="connsiteX4" fmla="*/ 4985861 w 5353050"/>
                <a:gd name="connsiteY4" fmla="*/ 7144 h 66675"/>
                <a:gd name="connsiteX5" fmla="*/ 4985861 w 5353050"/>
                <a:gd name="connsiteY5" fmla="*/ 14764 h 66675"/>
                <a:gd name="connsiteX6" fmla="*/ 4974432 w 5353050"/>
                <a:gd name="connsiteY6" fmla="*/ 14764 h 66675"/>
                <a:gd name="connsiteX7" fmla="*/ 4974432 w 5353050"/>
                <a:gd name="connsiteY7" fmla="*/ 7144 h 66675"/>
                <a:gd name="connsiteX8" fmla="*/ 4559141 w 5353050"/>
                <a:gd name="connsiteY8" fmla="*/ 7144 h 66675"/>
                <a:gd name="connsiteX9" fmla="*/ 4553427 w 5353050"/>
                <a:gd name="connsiteY9" fmla="*/ 14764 h 66675"/>
                <a:gd name="connsiteX10" fmla="*/ 4508659 w 5353050"/>
                <a:gd name="connsiteY10" fmla="*/ 59531 h 66675"/>
                <a:gd name="connsiteX11" fmla="*/ 5283041 w 5353050"/>
                <a:gd name="connsiteY11" fmla="*/ 59531 h 66675"/>
                <a:gd name="connsiteX12" fmla="*/ 5286852 w 5353050"/>
                <a:gd name="connsiteY12" fmla="*/ 51911 h 66675"/>
                <a:gd name="connsiteX13" fmla="*/ 5288757 w 5353050"/>
                <a:gd name="connsiteY13" fmla="*/ 59531 h 66675"/>
                <a:gd name="connsiteX14" fmla="*/ 5354479 w 5353050"/>
                <a:gd name="connsiteY14" fmla="*/ 59531 h 66675"/>
                <a:gd name="connsiteX15" fmla="*/ 5335429 w 5353050"/>
                <a:gd name="connsiteY15" fmla="*/ 7144 h 66675"/>
                <a:gd name="connsiteX16" fmla="*/ 5314474 w 5353050"/>
                <a:gd name="connsiteY16" fmla="*/ 7144 h 66675"/>
                <a:gd name="connsiteX17" fmla="*/ 5314474 w 5353050"/>
                <a:gd name="connsiteY17" fmla="*/ 7144 h 66675"/>
                <a:gd name="connsiteX18" fmla="*/ 5314474 w 5353050"/>
                <a:gd name="connsiteY18" fmla="*/ 7144 h 66675"/>
                <a:gd name="connsiteX19" fmla="*/ 5314474 w 5353050"/>
                <a:gd name="connsiteY19" fmla="*/ 7144 h 66675"/>
                <a:gd name="connsiteX20" fmla="*/ 4472464 w 5353050"/>
                <a:gd name="connsiteY20" fmla="*/ 7144 h 66675"/>
                <a:gd name="connsiteX21" fmla="*/ 4433412 w 5353050"/>
                <a:gd name="connsiteY21" fmla="*/ 33814 h 66675"/>
                <a:gd name="connsiteX22" fmla="*/ 4433412 w 5353050"/>
                <a:gd name="connsiteY22" fmla="*/ 22384 h 66675"/>
                <a:gd name="connsiteX23" fmla="*/ 4433412 w 5353050"/>
                <a:gd name="connsiteY23" fmla="*/ 9049 h 66675"/>
                <a:gd name="connsiteX24" fmla="*/ 4404837 w 5353050"/>
                <a:gd name="connsiteY24" fmla="*/ 9049 h 66675"/>
                <a:gd name="connsiteX25" fmla="*/ 4397216 w 5353050"/>
                <a:gd name="connsiteY25" fmla="*/ 10954 h 66675"/>
                <a:gd name="connsiteX26" fmla="*/ 4397216 w 5353050"/>
                <a:gd name="connsiteY26" fmla="*/ 7144 h 66675"/>
                <a:gd name="connsiteX27" fmla="*/ 4341019 w 5353050"/>
                <a:gd name="connsiteY27" fmla="*/ 7144 h 66675"/>
                <a:gd name="connsiteX28" fmla="*/ 4341019 w 5353050"/>
                <a:gd name="connsiteY28" fmla="*/ 14764 h 66675"/>
                <a:gd name="connsiteX29" fmla="*/ 4421981 w 5353050"/>
                <a:gd name="connsiteY29" fmla="*/ 26194 h 66675"/>
                <a:gd name="connsiteX30" fmla="*/ 4421981 w 5353050"/>
                <a:gd name="connsiteY30" fmla="*/ 56674 h 66675"/>
                <a:gd name="connsiteX31" fmla="*/ 4423887 w 5353050"/>
                <a:gd name="connsiteY31" fmla="*/ 56674 h 66675"/>
                <a:gd name="connsiteX32" fmla="*/ 4497229 w 5353050"/>
                <a:gd name="connsiteY32" fmla="*/ 56674 h 66675"/>
                <a:gd name="connsiteX33" fmla="*/ 4510564 w 5353050"/>
                <a:gd name="connsiteY33" fmla="*/ 31909 h 66675"/>
                <a:gd name="connsiteX34" fmla="*/ 4491514 w 5353050"/>
                <a:gd name="connsiteY34" fmla="*/ 31909 h 66675"/>
                <a:gd name="connsiteX35" fmla="*/ 4485799 w 5353050"/>
                <a:gd name="connsiteY35" fmla="*/ 50959 h 66675"/>
                <a:gd name="connsiteX36" fmla="*/ 4466749 w 5353050"/>
                <a:gd name="connsiteY36" fmla="*/ 56674 h 66675"/>
                <a:gd name="connsiteX37" fmla="*/ 4466749 w 5353050"/>
                <a:gd name="connsiteY37" fmla="*/ 50959 h 66675"/>
                <a:gd name="connsiteX38" fmla="*/ 4528662 w 5353050"/>
                <a:gd name="connsiteY38" fmla="*/ 20479 h 66675"/>
                <a:gd name="connsiteX39" fmla="*/ 4534377 w 5353050"/>
                <a:gd name="connsiteY39" fmla="*/ 7144 h 66675"/>
                <a:gd name="connsiteX40" fmla="*/ 4472464 w 5353050"/>
                <a:gd name="connsiteY40" fmla="*/ 7144 h 66675"/>
                <a:gd name="connsiteX41" fmla="*/ 4472464 w 5353050"/>
                <a:gd name="connsiteY41" fmla="*/ 7144 h 66675"/>
                <a:gd name="connsiteX42" fmla="*/ 4472464 w 5353050"/>
                <a:gd name="connsiteY42" fmla="*/ 7144 h 66675"/>
                <a:gd name="connsiteX43" fmla="*/ 4472464 w 5353050"/>
                <a:gd name="connsiteY43" fmla="*/ 7144 h 66675"/>
                <a:gd name="connsiteX44" fmla="*/ 3834289 w 5353050"/>
                <a:gd name="connsiteY44" fmla="*/ 7144 h 66675"/>
                <a:gd name="connsiteX45" fmla="*/ 3849529 w 5353050"/>
                <a:gd name="connsiteY45" fmla="*/ 59531 h 66675"/>
                <a:gd name="connsiteX46" fmla="*/ 4353402 w 5353050"/>
                <a:gd name="connsiteY46" fmla="*/ 59531 h 66675"/>
                <a:gd name="connsiteX47" fmla="*/ 4353402 w 5353050"/>
                <a:gd name="connsiteY47" fmla="*/ 59531 h 66675"/>
                <a:gd name="connsiteX48" fmla="*/ 4347687 w 5353050"/>
                <a:gd name="connsiteY48" fmla="*/ 53816 h 66675"/>
                <a:gd name="connsiteX49" fmla="*/ 4359116 w 5353050"/>
                <a:gd name="connsiteY49" fmla="*/ 53816 h 66675"/>
                <a:gd name="connsiteX50" fmla="*/ 4370546 w 5353050"/>
                <a:gd name="connsiteY50" fmla="*/ 53816 h 66675"/>
                <a:gd name="connsiteX51" fmla="*/ 4376262 w 5353050"/>
                <a:gd name="connsiteY51" fmla="*/ 42386 h 66675"/>
                <a:gd name="connsiteX52" fmla="*/ 4295299 w 5353050"/>
                <a:gd name="connsiteY52" fmla="*/ 11906 h 66675"/>
                <a:gd name="connsiteX53" fmla="*/ 4295299 w 5353050"/>
                <a:gd name="connsiteY53" fmla="*/ 10001 h 66675"/>
                <a:gd name="connsiteX54" fmla="*/ 3834289 w 5353050"/>
                <a:gd name="connsiteY54" fmla="*/ 7144 h 66675"/>
                <a:gd name="connsiteX55" fmla="*/ 3834289 w 5353050"/>
                <a:gd name="connsiteY55" fmla="*/ 7144 h 66675"/>
                <a:gd name="connsiteX56" fmla="*/ 3834289 w 5353050"/>
                <a:gd name="connsiteY56" fmla="*/ 7144 h 66675"/>
                <a:gd name="connsiteX57" fmla="*/ 3834289 w 5353050"/>
                <a:gd name="connsiteY57" fmla="*/ 7144 h 66675"/>
                <a:gd name="connsiteX58" fmla="*/ 3287554 w 5353050"/>
                <a:gd name="connsiteY58" fmla="*/ 7144 h 66675"/>
                <a:gd name="connsiteX59" fmla="*/ 3289459 w 5353050"/>
                <a:gd name="connsiteY59" fmla="*/ 59531 h 66675"/>
                <a:gd name="connsiteX60" fmla="*/ 3674269 w 5353050"/>
                <a:gd name="connsiteY60" fmla="*/ 59531 h 66675"/>
                <a:gd name="connsiteX61" fmla="*/ 3674269 w 5353050"/>
                <a:gd name="connsiteY61" fmla="*/ 7144 h 66675"/>
                <a:gd name="connsiteX62" fmla="*/ 3287554 w 5353050"/>
                <a:gd name="connsiteY62" fmla="*/ 7144 h 66675"/>
                <a:gd name="connsiteX63" fmla="*/ 3287554 w 5353050"/>
                <a:gd name="connsiteY63" fmla="*/ 7144 h 66675"/>
                <a:gd name="connsiteX64" fmla="*/ 3287554 w 5353050"/>
                <a:gd name="connsiteY64" fmla="*/ 7144 h 66675"/>
                <a:gd name="connsiteX65" fmla="*/ 3287554 w 5353050"/>
                <a:gd name="connsiteY65" fmla="*/ 7144 h 66675"/>
                <a:gd name="connsiteX66" fmla="*/ 2124551 w 5353050"/>
                <a:gd name="connsiteY66" fmla="*/ 7144 h 66675"/>
                <a:gd name="connsiteX67" fmla="*/ 2137886 w 5353050"/>
                <a:gd name="connsiteY67" fmla="*/ 51911 h 66675"/>
                <a:gd name="connsiteX68" fmla="*/ 2126456 w 5353050"/>
                <a:gd name="connsiteY68" fmla="*/ 51911 h 66675"/>
                <a:gd name="connsiteX69" fmla="*/ 2126456 w 5353050"/>
                <a:gd name="connsiteY69" fmla="*/ 57626 h 66675"/>
                <a:gd name="connsiteX70" fmla="*/ 2120741 w 5353050"/>
                <a:gd name="connsiteY70" fmla="*/ 57626 h 66675"/>
                <a:gd name="connsiteX71" fmla="*/ 2120741 w 5353050"/>
                <a:gd name="connsiteY71" fmla="*/ 51911 h 66675"/>
                <a:gd name="connsiteX72" fmla="*/ 2088356 w 5353050"/>
                <a:gd name="connsiteY72" fmla="*/ 7144 h 66675"/>
                <a:gd name="connsiteX73" fmla="*/ 1949291 w 5353050"/>
                <a:gd name="connsiteY73" fmla="*/ 7144 h 66675"/>
                <a:gd name="connsiteX74" fmla="*/ 1912144 w 5353050"/>
                <a:gd name="connsiteY74" fmla="*/ 59531 h 66675"/>
                <a:gd name="connsiteX75" fmla="*/ 2802731 w 5353050"/>
                <a:gd name="connsiteY75" fmla="*/ 59531 h 66675"/>
                <a:gd name="connsiteX76" fmla="*/ 2787491 w 5353050"/>
                <a:gd name="connsiteY76" fmla="*/ 7144 h 66675"/>
                <a:gd name="connsiteX77" fmla="*/ 2124551 w 5353050"/>
                <a:gd name="connsiteY77" fmla="*/ 7144 h 66675"/>
                <a:gd name="connsiteX78" fmla="*/ 2124551 w 5353050"/>
                <a:gd name="connsiteY78" fmla="*/ 7144 h 66675"/>
                <a:gd name="connsiteX79" fmla="*/ 2124551 w 5353050"/>
                <a:gd name="connsiteY79" fmla="*/ 7144 h 66675"/>
                <a:gd name="connsiteX80" fmla="*/ 2124551 w 5353050"/>
                <a:gd name="connsiteY80" fmla="*/ 7144 h 66675"/>
                <a:gd name="connsiteX81" fmla="*/ 1857851 w 5353050"/>
                <a:gd name="connsiteY81" fmla="*/ 7144 h 66675"/>
                <a:gd name="connsiteX82" fmla="*/ 1863566 w 5353050"/>
                <a:gd name="connsiteY82" fmla="*/ 20479 h 66675"/>
                <a:gd name="connsiteX83" fmla="*/ 1869281 w 5353050"/>
                <a:gd name="connsiteY83" fmla="*/ 9049 h 66675"/>
                <a:gd name="connsiteX84" fmla="*/ 1871186 w 5353050"/>
                <a:gd name="connsiteY84" fmla="*/ 7144 h 66675"/>
                <a:gd name="connsiteX85" fmla="*/ 1857851 w 5353050"/>
                <a:gd name="connsiteY85" fmla="*/ 7144 h 66675"/>
                <a:gd name="connsiteX86" fmla="*/ 1857851 w 5353050"/>
                <a:gd name="connsiteY86" fmla="*/ 7144 h 66675"/>
                <a:gd name="connsiteX87" fmla="*/ 1857851 w 5353050"/>
                <a:gd name="connsiteY87" fmla="*/ 7144 h 66675"/>
                <a:gd name="connsiteX88" fmla="*/ 1857851 w 5353050"/>
                <a:gd name="connsiteY88" fmla="*/ 7144 h 66675"/>
                <a:gd name="connsiteX89" fmla="*/ 165259 w 5353050"/>
                <a:gd name="connsiteY89" fmla="*/ 7144 h 66675"/>
                <a:gd name="connsiteX90" fmla="*/ 163354 w 5353050"/>
                <a:gd name="connsiteY90" fmla="*/ 20479 h 66675"/>
                <a:gd name="connsiteX91" fmla="*/ 144304 w 5353050"/>
                <a:gd name="connsiteY91" fmla="*/ 20479 h 66675"/>
                <a:gd name="connsiteX92" fmla="*/ 144304 w 5353050"/>
                <a:gd name="connsiteY92" fmla="*/ 7144 h 66675"/>
                <a:gd name="connsiteX93" fmla="*/ 7144 w 5353050"/>
                <a:gd name="connsiteY93" fmla="*/ 7144 h 66675"/>
                <a:gd name="connsiteX94" fmla="*/ 7144 w 5353050"/>
                <a:gd name="connsiteY94" fmla="*/ 59531 h 66675"/>
                <a:gd name="connsiteX95" fmla="*/ 24289 w 5353050"/>
                <a:gd name="connsiteY95" fmla="*/ 59531 h 66675"/>
                <a:gd name="connsiteX96" fmla="*/ 24289 w 5353050"/>
                <a:gd name="connsiteY96" fmla="*/ 59531 h 66675"/>
                <a:gd name="connsiteX97" fmla="*/ 24289 w 5353050"/>
                <a:gd name="connsiteY97" fmla="*/ 59531 h 66675"/>
                <a:gd name="connsiteX98" fmla="*/ 588169 w 5353050"/>
                <a:gd name="connsiteY98" fmla="*/ 59531 h 66675"/>
                <a:gd name="connsiteX99" fmla="*/ 590074 w 5353050"/>
                <a:gd name="connsiteY99" fmla="*/ 59531 h 66675"/>
                <a:gd name="connsiteX100" fmla="*/ 590074 w 5353050"/>
                <a:gd name="connsiteY100" fmla="*/ 59531 h 66675"/>
                <a:gd name="connsiteX101" fmla="*/ 1865471 w 5353050"/>
                <a:gd name="connsiteY101" fmla="*/ 59531 h 66675"/>
                <a:gd name="connsiteX102" fmla="*/ 1861661 w 5353050"/>
                <a:gd name="connsiteY102" fmla="*/ 51911 h 66675"/>
                <a:gd name="connsiteX103" fmla="*/ 1850231 w 5353050"/>
                <a:gd name="connsiteY103" fmla="*/ 57626 h 66675"/>
                <a:gd name="connsiteX104" fmla="*/ 1850231 w 5353050"/>
                <a:gd name="connsiteY104" fmla="*/ 51911 h 66675"/>
                <a:gd name="connsiteX105" fmla="*/ 1840706 w 5353050"/>
                <a:gd name="connsiteY105" fmla="*/ 7144 h 66675"/>
                <a:gd name="connsiteX106" fmla="*/ 165259 w 5353050"/>
                <a:gd name="connsiteY106" fmla="*/ 7144 h 66675"/>
                <a:gd name="connsiteX107" fmla="*/ 165259 w 5353050"/>
                <a:gd name="connsiteY107" fmla="*/ 7144 h 66675"/>
                <a:gd name="connsiteX108" fmla="*/ 165259 w 5353050"/>
                <a:gd name="connsiteY108" fmla="*/ 7144 h 66675"/>
                <a:gd name="connsiteX109" fmla="*/ 165259 w 5353050"/>
                <a:gd name="connsiteY109" fmla="*/ 7144 h 66675"/>
                <a:gd name="connsiteX110" fmla="*/ 150019 w 5353050"/>
                <a:gd name="connsiteY110" fmla="*/ 7144 h 66675"/>
                <a:gd name="connsiteX111" fmla="*/ 155734 w 5353050"/>
                <a:gd name="connsiteY111" fmla="*/ 14764 h 66675"/>
                <a:gd name="connsiteX112" fmla="*/ 155734 w 5353050"/>
                <a:gd name="connsiteY112" fmla="*/ 7144 h 66675"/>
                <a:gd name="connsiteX113" fmla="*/ 150019 w 5353050"/>
                <a:gd name="connsiteY113" fmla="*/ 7144 h 66675"/>
                <a:gd name="connsiteX114" fmla="*/ 150019 w 5353050"/>
                <a:gd name="connsiteY114" fmla="*/ 7144 h 66675"/>
                <a:gd name="connsiteX115" fmla="*/ 150019 w 5353050"/>
                <a:gd name="connsiteY115" fmla="*/ 7144 h 66675"/>
                <a:gd name="connsiteX116" fmla="*/ 150019 w 5353050"/>
                <a:gd name="connsiteY116" fmla="*/ 7144 h 66675"/>
                <a:gd name="connsiteX117" fmla="*/ 4400074 w 5353050"/>
                <a:gd name="connsiteY117" fmla="*/ 59531 h 66675"/>
                <a:gd name="connsiteX118" fmla="*/ 4377214 w 5353050"/>
                <a:gd name="connsiteY118" fmla="*/ 51911 h 66675"/>
                <a:gd name="connsiteX119" fmla="*/ 4377214 w 5353050"/>
                <a:gd name="connsiteY119" fmla="*/ 57626 h 66675"/>
                <a:gd name="connsiteX120" fmla="*/ 4371499 w 5353050"/>
                <a:gd name="connsiteY120" fmla="*/ 57626 h 66675"/>
                <a:gd name="connsiteX121" fmla="*/ 4371499 w 5353050"/>
                <a:gd name="connsiteY121" fmla="*/ 57626 h 66675"/>
                <a:gd name="connsiteX122" fmla="*/ 4400074 w 5353050"/>
                <a:gd name="connsiteY122" fmla="*/ 59531 h 66675"/>
                <a:gd name="connsiteX123" fmla="*/ 4400074 w 5353050"/>
                <a:gd name="connsiteY123" fmla="*/ 59531 h 66675"/>
                <a:gd name="connsiteX124" fmla="*/ 4400074 w 5353050"/>
                <a:gd name="connsiteY124" fmla="*/ 59531 h 66675"/>
                <a:gd name="connsiteX125" fmla="*/ 4400074 w 5353050"/>
                <a:gd name="connsiteY125" fmla="*/ 59531 h 66675"/>
                <a:gd name="connsiteX126" fmla="*/ 4321016 w 5353050"/>
                <a:gd name="connsiteY126" fmla="*/ 46196 h 66675"/>
                <a:gd name="connsiteX127" fmla="*/ 4321016 w 5353050"/>
                <a:gd name="connsiteY127" fmla="*/ 57626 h 66675"/>
                <a:gd name="connsiteX128" fmla="*/ 4315302 w 5353050"/>
                <a:gd name="connsiteY128" fmla="*/ 57626 h 66675"/>
                <a:gd name="connsiteX129" fmla="*/ 4315302 w 5353050"/>
                <a:gd name="connsiteY129" fmla="*/ 46196 h 66675"/>
                <a:gd name="connsiteX130" fmla="*/ 4321016 w 5353050"/>
                <a:gd name="connsiteY130" fmla="*/ 46196 h 66675"/>
                <a:gd name="connsiteX131" fmla="*/ 4321016 w 5353050"/>
                <a:gd name="connsiteY131" fmla="*/ 46196 h 66675"/>
                <a:gd name="connsiteX132" fmla="*/ 4321016 w 5353050"/>
                <a:gd name="connsiteY132" fmla="*/ 46196 h 66675"/>
                <a:gd name="connsiteX133" fmla="*/ 4321016 w 5353050"/>
                <a:gd name="connsiteY133" fmla="*/ 46196 h 66675"/>
                <a:gd name="connsiteX134" fmla="*/ 2453164 w 5353050"/>
                <a:gd name="connsiteY134" fmla="*/ 40481 h 66675"/>
                <a:gd name="connsiteX135" fmla="*/ 2453164 w 5353050"/>
                <a:gd name="connsiteY135" fmla="*/ 51911 h 66675"/>
                <a:gd name="connsiteX136" fmla="*/ 2447449 w 5353050"/>
                <a:gd name="connsiteY136" fmla="*/ 51911 h 66675"/>
                <a:gd name="connsiteX137" fmla="*/ 2447449 w 5353050"/>
                <a:gd name="connsiteY137" fmla="*/ 40481 h 66675"/>
                <a:gd name="connsiteX138" fmla="*/ 2453164 w 5353050"/>
                <a:gd name="connsiteY138" fmla="*/ 40481 h 66675"/>
                <a:gd name="connsiteX139" fmla="*/ 2453164 w 5353050"/>
                <a:gd name="connsiteY139" fmla="*/ 40481 h 66675"/>
                <a:gd name="connsiteX140" fmla="*/ 2453164 w 5353050"/>
                <a:gd name="connsiteY140" fmla="*/ 40481 h 66675"/>
                <a:gd name="connsiteX141" fmla="*/ 2453164 w 5353050"/>
                <a:gd name="connsiteY141" fmla="*/ 40481 h 66675"/>
                <a:gd name="connsiteX142" fmla="*/ 4662964 w 5353050"/>
                <a:gd name="connsiteY142" fmla="*/ 40481 h 66675"/>
                <a:gd name="connsiteX143" fmla="*/ 4657249 w 5353050"/>
                <a:gd name="connsiteY143" fmla="*/ 59531 h 66675"/>
                <a:gd name="connsiteX144" fmla="*/ 4657249 w 5353050"/>
                <a:gd name="connsiteY144" fmla="*/ 40481 h 66675"/>
                <a:gd name="connsiteX145" fmla="*/ 4662964 w 5353050"/>
                <a:gd name="connsiteY145" fmla="*/ 40481 h 66675"/>
                <a:gd name="connsiteX146" fmla="*/ 4662964 w 5353050"/>
                <a:gd name="connsiteY146" fmla="*/ 40481 h 66675"/>
                <a:gd name="connsiteX147" fmla="*/ 4662964 w 5353050"/>
                <a:gd name="connsiteY147" fmla="*/ 40481 h 66675"/>
                <a:gd name="connsiteX148" fmla="*/ 4662964 w 5353050"/>
                <a:gd name="connsiteY148" fmla="*/ 40481 h 66675"/>
                <a:gd name="connsiteX149" fmla="*/ 391954 w 5353050"/>
                <a:gd name="connsiteY149" fmla="*/ 34766 h 66675"/>
                <a:gd name="connsiteX150" fmla="*/ 391954 w 5353050"/>
                <a:gd name="connsiteY150" fmla="*/ 59531 h 66675"/>
                <a:gd name="connsiteX151" fmla="*/ 372904 w 5353050"/>
                <a:gd name="connsiteY151" fmla="*/ 59531 h 66675"/>
                <a:gd name="connsiteX152" fmla="*/ 372904 w 5353050"/>
                <a:gd name="connsiteY152" fmla="*/ 34766 h 66675"/>
                <a:gd name="connsiteX153" fmla="*/ 391954 w 5353050"/>
                <a:gd name="connsiteY153" fmla="*/ 34766 h 66675"/>
                <a:gd name="connsiteX154" fmla="*/ 391954 w 5353050"/>
                <a:gd name="connsiteY154" fmla="*/ 34766 h 66675"/>
                <a:gd name="connsiteX155" fmla="*/ 391954 w 5353050"/>
                <a:gd name="connsiteY155" fmla="*/ 34766 h 66675"/>
                <a:gd name="connsiteX156" fmla="*/ 391954 w 5353050"/>
                <a:gd name="connsiteY156" fmla="*/ 34766 h 66675"/>
                <a:gd name="connsiteX157" fmla="*/ 3322796 w 5353050"/>
                <a:gd name="connsiteY157" fmla="*/ 34766 h 66675"/>
                <a:gd name="connsiteX158" fmla="*/ 3322796 w 5353050"/>
                <a:gd name="connsiteY158" fmla="*/ 59531 h 66675"/>
                <a:gd name="connsiteX159" fmla="*/ 3317081 w 5353050"/>
                <a:gd name="connsiteY159" fmla="*/ 59531 h 66675"/>
                <a:gd name="connsiteX160" fmla="*/ 3317081 w 5353050"/>
                <a:gd name="connsiteY160" fmla="*/ 46196 h 66675"/>
                <a:gd name="connsiteX161" fmla="*/ 3305651 w 5353050"/>
                <a:gd name="connsiteY161" fmla="*/ 34766 h 66675"/>
                <a:gd name="connsiteX162" fmla="*/ 3322796 w 5353050"/>
                <a:gd name="connsiteY162" fmla="*/ 34766 h 66675"/>
                <a:gd name="connsiteX163" fmla="*/ 3322796 w 5353050"/>
                <a:gd name="connsiteY163" fmla="*/ 34766 h 66675"/>
                <a:gd name="connsiteX164" fmla="*/ 3322796 w 5353050"/>
                <a:gd name="connsiteY164" fmla="*/ 34766 h 66675"/>
                <a:gd name="connsiteX165" fmla="*/ 3322796 w 5353050"/>
                <a:gd name="connsiteY165" fmla="*/ 34766 h 66675"/>
                <a:gd name="connsiteX166" fmla="*/ 4160996 w 5353050"/>
                <a:gd name="connsiteY166" fmla="*/ 34766 h 66675"/>
                <a:gd name="connsiteX167" fmla="*/ 4166711 w 5353050"/>
                <a:gd name="connsiteY167" fmla="*/ 53816 h 66675"/>
                <a:gd name="connsiteX168" fmla="*/ 4155281 w 5353050"/>
                <a:gd name="connsiteY168" fmla="*/ 53816 h 66675"/>
                <a:gd name="connsiteX169" fmla="*/ 4155281 w 5353050"/>
                <a:gd name="connsiteY169" fmla="*/ 46196 h 66675"/>
                <a:gd name="connsiteX170" fmla="*/ 4149566 w 5353050"/>
                <a:gd name="connsiteY170" fmla="*/ 40481 h 66675"/>
                <a:gd name="connsiteX171" fmla="*/ 4160996 w 5353050"/>
                <a:gd name="connsiteY171" fmla="*/ 34766 h 66675"/>
                <a:gd name="connsiteX172" fmla="*/ 4160996 w 5353050"/>
                <a:gd name="connsiteY172" fmla="*/ 34766 h 66675"/>
                <a:gd name="connsiteX173" fmla="*/ 4160996 w 5353050"/>
                <a:gd name="connsiteY173" fmla="*/ 34766 h 66675"/>
                <a:gd name="connsiteX174" fmla="*/ 4160996 w 5353050"/>
                <a:gd name="connsiteY174" fmla="*/ 34766 h 66675"/>
                <a:gd name="connsiteX175" fmla="*/ 646271 w 5353050"/>
                <a:gd name="connsiteY175" fmla="*/ 21431 h 66675"/>
                <a:gd name="connsiteX176" fmla="*/ 646271 w 5353050"/>
                <a:gd name="connsiteY176" fmla="*/ 32861 h 66675"/>
                <a:gd name="connsiteX177" fmla="*/ 640556 w 5353050"/>
                <a:gd name="connsiteY177" fmla="*/ 32861 h 66675"/>
                <a:gd name="connsiteX178" fmla="*/ 640556 w 5353050"/>
                <a:gd name="connsiteY178" fmla="*/ 21431 h 66675"/>
                <a:gd name="connsiteX179" fmla="*/ 646271 w 5353050"/>
                <a:gd name="connsiteY179" fmla="*/ 21431 h 66675"/>
                <a:gd name="connsiteX180" fmla="*/ 646271 w 5353050"/>
                <a:gd name="connsiteY180" fmla="*/ 21431 h 66675"/>
                <a:gd name="connsiteX181" fmla="*/ 646271 w 5353050"/>
                <a:gd name="connsiteY181" fmla="*/ 21431 h 66675"/>
                <a:gd name="connsiteX182" fmla="*/ 646271 w 5353050"/>
                <a:gd name="connsiteY182" fmla="*/ 21431 h 66675"/>
                <a:gd name="connsiteX183" fmla="*/ 1795939 w 5353050"/>
                <a:gd name="connsiteY183" fmla="*/ 21431 h 66675"/>
                <a:gd name="connsiteX184" fmla="*/ 1784509 w 5353050"/>
                <a:gd name="connsiteY184" fmla="*/ 27146 h 66675"/>
                <a:gd name="connsiteX185" fmla="*/ 1795939 w 5353050"/>
                <a:gd name="connsiteY185" fmla="*/ 21431 h 66675"/>
                <a:gd name="connsiteX186" fmla="*/ 1795939 w 5353050"/>
                <a:gd name="connsiteY186" fmla="*/ 21431 h 66675"/>
                <a:gd name="connsiteX187" fmla="*/ 1795939 w 5353050"/>
                <a:gd name="connsiteY187" fmla="*/ 21431 h 66675"/>
                <a:gd name="connsiteX188" fmla="*/ 1795939 w 5353050"/>
                <a:gd name="connsiteY188" fmla="*/ 21431 h 66675"/>
                <a:gd name="connsiteX189" fmla="*/ 2192179 w 5353050"/>
                <a:gd name="connsiteY189" fmla="*/ 21431 h 66675"/>
                <a:gd name="connsiteX190" fmla="*/ 2180749 w 5353050"/>
                <a:gd name="connsiteY190" fmla="*/ 27146 h 66675"/>
                <a:gd name="connsiteX191" fmla="*/ 2192179 w 5353050"/>
                <a:gd name="connsiteY191" fmla="*/ 21431 h 66675"/>
                <a:gd name="connsiteX192" fmla="*/ 2192179 w 5353050"/>
                <a:gd name="connsiteY192" fmla="*/ 21431 h 66675"/>
                <a:gd name="connsiteX193" fmla="*/ 2192179 w 5353050"/>
                <a:gd name="connsiteY193" fmla="*/ 21431 h 66675"/>
                <a:gd name="connsiteX194" fmla="*/ 2192179 w 5353050"/>
                <a:gd name="connsiteY194" fmla="*/ 21431 h 66675"/>
                <a:gd name="connsiteX195" fmla="*/ 2254091 w 5353050"/>
                <a:gd name="connsiteY195" fmla="*/ 21431 h 66675"/>
                <a:gd name="connsiteX196" fmla="*/ 2229326 w 5353050"/>
                <a:gd name="connsiteY196" fmla="*/ 21431 h 66675"/>
                <a:gd name="connsiteX197" fmla="*/ 2254091 w 5353050"/>
                <a:gd name="connsiteY197" fmla="*/ 21431 h 66675"/>
                <a:gd name="connsiteX198" fmla="*/ 2254091 w 5353050"/>
                <a:gd name="connsiteY198" fmla="*/ 21431 h 66675"/>
                <a:gd name="connsiteX199" fmla="*/ 2254091 w 5353050"/>
                <a:gd name="connsiteY199" fmla="*/ 21431 h 66675"/>
                <a:gd name="connsiteX200" fmla="*/ 2254091 w 5353050"/>
                <a:gd name="connsiteY200" fmla="*/ 21431 h 66675"/>
                <a:gd name="connsiteX201" fmla="*/ 3347561 w 5353050"/>
                <a:gd name="connsiteY201" fmla="*/ 21431 h 66675"/>
                <a:gd name="connsiteX202" fmla="*/ 3322796 w 5353050"/>
                <a:gd name="connsiteY202" fmla="*/ 21431 h 66675"/>
                <a:gd name="connsiteX203" fmla="*/ 3347561 w 5353050"/>
                <a:gd name="connsiteY203" fmla="*/ 21431 h 66675"/>
                <a:gd name="connsiteX204" fmla="*/ 3347561 w 5353050"/>
                <a:gd name="connsiteY204" fmla="*/ 21431 h 66675"/>
                <a:gd name="connsiteX205" fmla="*/ 3347561 w 5353050"/>
                <a:gd name="connsiteY205" fmla="*/ 21431 h 66675"/>
                <a:gd name="connsiteX206" fmla="*/ 3347561 w 5353050"/>
                <a:gd name="connsiteY206" fmla="*/ 21431 h 66675"/>
                <a:gd name="connsiteX207" fmla="*/ 3403759 w 5353050"/>
                <a:gd name="connsiteY207" fmla="*/ 21431 h 66675"/>
                <a:gd name="connsiteX208" fmla="*/ 3384709 w 5353050"/>
                <a:gd name="connsiteY208" fmla="*/ 32861 h 66675"/>
                <a:gd name="connsiteX209" fmla="*/ 3384709 w 5353050"/>
                <a:gd name="connsiteY209" fmla="*/ 27146 h 66675"/>
                <a:gd name="connsiteX210" fmla="*/ 3403759 w 5353050"/>
                <a:gd name="connsiteY210" fmla="*/ 21431 h 66675"/>
                <a:gd name="connsiteX211" fmla="*/ 3403759 w 5353050"/>
                <a:gd name="connsiteY211" fmla="*/ 21431 h 66675"/>
                <a:gd name="connsiteX212" fmla="*/ 3403759 w 5353050"/>
                <a:gd name="connsiteY212" fmla="*/ 21431 h 66675"/>
                <a:gd name="connsiteX213" fmla="*/ 3403759 w 5353050"/>
                <a:gd name="connsiteY213" fmla="*/ 21431 h 66675"/>
                <a:gd name="connsiteX214" fmla="*/ 138589 w 5353050"/>
                <a:gd name="connsiteY214" fmla="*/ 15716 h 66675"/>
                <a:gd name="connsiteX215" fmla="*/ 127159 w 5353050"/>
                <a:gd name="connsiteY215" fmla="*/ 21431 h 66675"/>
                <a:gd name="connsiteX216" fmla="*/ 138589 w 5353050"/>
                <a:gd name="connsiteY216" fmla="*/ 15716 h 66675"/>
                <a:gd name="connsiteX217" fmla="*/ 138589 w 5353050"/>
                <a:gd name="connsiteY217" fmla="*/ 15716 h 66675"/>
                <a:gd name="connsiteX218" fmla="*/ 138589 w 5353050"/>
                <a:gd name="connsiteY218" fmla="*/ 15716 h 66675"/>
                <a:gd name="connsiteX219" fmla="*/ 138589 w 5353050"/>
                <a:gd name="connsiteY219" fmla="*/ 15716 h 66675"/>
                <a:gd name="connsiteX220" fmla="*/ 1417796 w 5353050"/>
                <a:gd name="connsiteY220" fmla="*/ 15716 h 66675"/>
                <a:gd name="connsiteX221" fmla="*/ 1406366 w 5353050"/>
                <a:gd name="connsiteY221" fmla="*/ 21431 h 66675"/>
                <a:gd name="connsiteX222" fmla="*/ 1417796 w 5353050"/>
                <a:gd name="connsiteY222" fmla="*/ 15716 h 66675"/>
                <a:gd name="connsiteX223" fmla="*/ 1417796 w 5353050"/>
                <a:gd name="connsiteY223" fmla="*/ 15716 h 66675"/>
                <a:gd name="connsiteX224" fmla="*/ 1417796 w 5353050"/>
                <a:gd name="connsiteY224" fmla="*/ 15716 h 66675"/>
                <a:gd name="connsiteX225" fmla="*/ 1417796 w 5353050"/>
                <a:gd name="connsiteY225" fmla="*/ 15716 h 66675"/>
                <a:gd name="connsiteX226" fmla="*/ 4478179 w 5353050"/>
                <a:gd name="connsiteY226" fmla="*/ 15716 h 66675"/>
                <a:gd name="connsiteX227" fmla="*/ 4466749 w 5353050"/>
                <a:gd name="connsiteY227" fmla="*/ 21431 h 66675"/>
                <a:gd name="connsiteX228" fmla="*/ 4478179 w 5353050"/>
                <a:gd name="connsiteY228" fmla="*/ 15716 h 66675"/>
                <a:gd name="connsiteX229" fmla="*/ 4478179 w 5353050"/>
                <a:gd name="connsiteY229" fmla="*/ 15716 h 66675"/>
                <a:gd name="connsiteX230" fmla="*/ 4478179 w 5353050"/>
                <a:gd name="connsiteY230" fmla="*/ 15716 h 66675"/>
                <a:gd name="connsiteX231" fmla="*/ 4478179 w 5353050"/>
                <a:gd name="connsiteY231" fmla="*/ 15716 h 66675"/>
                <a:gd name="connsiteX232" fmla="*/ 4862037 w 5353050"/>
                <a:gd name="connsiteY232" fmla="*/ 15716 h 66675"/>
                <a:gd name="connsiteX233" fmla="*/ 4850606 w 5353050"/>
                <a:gd name="connsiteY233" fmla="*/ 21431 h 66675"/>
                <a:gd name="connsiteX234" fmla="*/ 4862037 w 5353050"/>
                <a:gd name="connsiteY234" fmla="*/ 15716 h 66675"/>
                <a:gd name="connsiteX235" fmla="*/ 4862037 w 5353050"/>
                <a:gd name="connsiteY235" fmla="*/ 15716 h 66675"/>
                <a:gd name="connsiteX236" fmla="*/ 4862037 w 5353050"/>
                <a:gd name="connsiteY236" fmla="*/ 15716 h 66675"/>
                <a:gd name="connsiteX237" fmla="*/ 4862037 w 5353050"/>
                <a:gd name="connsiteY237" fmla="*/ 15716 h 66675"/>
                <a:gd name="connsiteX238" fmla="*/ 26194 w 5353050"/>
                <a:gd name="connsiteY238" fmla="*/ 9049 h 66675"/>
                <a:gd name="connsiteX239" fmla="*/ 26194 w 5353050"/>
                <a:gd name="connsiteY239" fmla="*/ 20479 h 66675"/>
                <a:gd name="connsiteX240" fmla="*/ 20479 w 5353050"/>
                <a:gd name="connsiteY240" fmla="*/ 20479 h 66675"/>
                <a:gd name="connsiteX241" fmla="*/ 20479 w 5353050"/>
                <a:gd name="connsiteY241" fmla="*/ 9049 h 66675"/>
                <a:gd name="connsiteX242" fmla="*/ 26194 w 5353050"/>
                <a:gd name="connsiteY242" fmla="*/ 9049 h 66675"/>
                <a:gd name="connsiteX243" fmla="*/ 26194 w 5353050"/>
                <a:gd name="connsiteY243" fmla="*/ 9049 h 66675"/>
                <a:gd name="connsiteX244" fmla="*/ 26194 w 5353050"/>
                <a:gd name="connsiteY244" fmla="*/ 9049 h 66675"/>
                <a:gd name="connsiteX245" fmla="*/ 26194 w 5353050"/>
                <a:gd name="connsiteY245" fmla="*/ 9049 h 66675"/>
                <a:gd name="connsiteX246" fmla="*/ 46196 w 5353050"/>
                <a:gd name="connsiteY246" fmla="*/ 21431 h 66675"/>
                <a:gd name="connsiteX247" fmla="*/ 40481 w 5353050"/>
                <a:gd name="connsiteY247" fmla="*/ 40481 h 66675"/>
                <a:gd name="connsiteX248" fmla="*/ 40481 w 5353050"/>
                <a:gd name="connsiteY248" fmla="*/ 10001 h 66675"/>
                <a:gd name="connsiteX249" fmla="*/ 46196 w 5353050"/>
                <a:gd name="connsiteY249" fmla="*/ 10001 h 66675"/>
                <a:gd name="connsiteX250" fmla="*/ 65246 w 5353050"/>
                <a:gd name="connsiteY250" fmla="*/ 21431 h 66675"/>
                <a:gd name="connsiteX251" fmla="*/ 46196 w 5353050"/>
                <a:gd name="connsiteY251" fmla="*/ 21431 h 66675"/>
                <a:gd name="connsiteX252" fmla="*/ 46196 w 5353050"/>
                <a:gd name="connsiteY252" fmla="*/ 21431 h 66675"/>
                <a:gd name="connsiteX253" fmla="*/ 46196 w 5353050"/>
                <a:gd name="connsiteY253" fmla="*/ 21431 h 66675"/>
                <a:gd name="connsiteX254" fmla="*/ 46196 w 5353050"/>
                <a:gd name="connsiteY254" fmla="*/ 21431 h 66675"/>
                <a:gd name="connsiteX255" fmla="*/ 491966 w 5353050"/>
                <a:gd name="connsiteY255" fmla="*/ 9049 h 66675"/>
                <a:gd name="connsiteX256" fmla="*/ 491966 w 5353050"/>
                <a:gd name="connsiteY256" fmla="*/ 20479 h 66675"/>
                <a:gd name="connsiteX257" fmla="*/ 486251 w 5353050"/>
                <a:gd name="connsiteY257" fmla="*/ 20479 h 66675"/>
                <a:gd name="connsiteX258" fmla="*/ 486251 w 5353050"/>
                <a:gd name="connsiteY258" fmla="*/ 9049 h 66675"/>
                <a:gd name="connsiteX259" fmla="*/ 491966 w 5353050"/>
                <a:gd name="connsiteY259" fmla="*/ 9049 h 66675"/>
                <a:gd name="connsiteX260" fmla="*/ 491966 w 5353050"/>
                <a:gd name="connsiteY260" fmla="*/ 9049 h 66675"/>
                <a:gd name="connsiteX261" fmla="*/ 491966 w 5353050"/>
                <a:gd name="connsiteY261" fmla="*/ 9049 h 66675"/>
                <a:gd name="connsiteX262" fmla="*/ 491966 w 5353050"/>
                <a:gd name="connsiteY262" fmla="*/ 9049 h 66675"/>
                <a:gd name="connsiteX263" fmla="*/ 604361 w 5353050"/>
                <a:gd name="connsiteY263" fmla="*/ 9049 h 66675"/>
                <a:gd name="connsiteX264" fmla="*/ 604361 w 5353050"/>
                <a:gd name="connsiteY264" fmla="*/ 20479 h 66675"/>
                <a:gd name="connsiteX265" fmla="*/ 592931 w 5353050"/>
                <a:gd name="connsiteY265" fmla="*/ 20479 h 66675"/>
                <a:gd name="connsiteX266" fmla="*/ 592931 w 5353050"/>
                <a:gd name="connsiteY266" fmla="*/ 14764 h 66675"/>
                <a:gd name="connsiteX267" fmla="*/ 604361 w 5353050"/>
                <a:gd name="connsiteY267" fmla="*/ 9049 h 66675"/>
                <a:gd name="connsiteX268" fmla="*/ 604361 w 5353050"/>
                <a:gd name="connsiteY268" fmla="*/ 9049 h 66675"/>
                <a:gd name="connsiteX269" fmla="*/ 604361 w 5353050"/>
                <a:gd name="connsiteY269" fmla="*/ 9049 h 66675"/>
                <a:gd name="connsiteX270" fmla="*/ 604361 w 5353050"/>
                <a:gd name="connsiteY270" fmla="*/ 9049 h 66675"/>
                <a:gd name="connsiteX271" fmla="*/ 988219 w 5353050"/>
                <a:gd name="connsiteY271" fmla="*/ 9049 h 66675"/>
                <a:gd name="connsiteX272" fmla="*/ 988219 w 5353050"/>
                <a:gd name="connsiteY272" fmla="*/ 20479 h 66675"/>
                <a:gd name="connsiteX273" fmla="*/ 982504 w 5353050"/>
                <a:gd name="connsiteY273" fmla="*/ 20479 h 66675"/>
                <a:gd name="connsiteX274" fmla="*/ 982504 w 5353050"/>
                <a:gd name="connsiteY274" fmla="*/ 9049 h 66675"/>
                <a:gd name="connsiteX275" fmla="*/ 988219 w 5353050"/>
                <a:gd name="connsiteY275" fmla="*/ 9049 h 66675"/>
                <a:gd name="connsiteX276" fmla="*/ 988219 w 5353050"/>
                <a:gd name="connsiteY276" fmla="*/ 9049 h 66675"/>
                <a:gd name="connsiteX277" fmla="*/ 988219 w 5353050"/>
                <a:gd name="connsiteY277" fmla="*/ 9049 h 66675"/>
                <a:gd name="connsiteX278" fmla="*/ 988219 w 5353050"/>
                <a:gd name="connsiteY278" fmla="*/ 9049 h 66675"/>
                <a:gd name="connsiteX279" fmla="*/ 4882039 w 5353050"/>
                <a:gd name="connsiteY279" fmla="*/ 9049 h 66675"/>
                <a:gd name="connsiteX280" fmla="*/ 4870609 w 5353050"/>
                <a:gd name="connsiteY280" fmla="*/ 9049 h 66675"/>
                <a:gd name="connsiteX281" fmla="*/ 4882039 w 5353050"/>
                <a:gd name="connsiteY281" fmla="*/ 9049 h 66675"/>
                <a:gd name="connsiteX282" fmla="*/ 4882039 w 5353050"/>
                <a:gd name="connsiteY282" fmla="*/ 9049 h 66675"/>
                <a:gd name="connsiteX283" fmla="*/ 4882039 w 5353050"/>
                <a:gd name="connsiteY283" fmla="*/ 9049 h 66675"/>
                <a:gd name="connsiteX284" fmla="*/ 4882039 w 5353050"/>
                <a:gd name="connsiteY284" fmla="*/ 9049 h 66675"/>
                <a:gd name="connsiteX285" fmla="*/ 5123021 w 5353050"/>
                <a:gd name="connsiteY285" fmla="*/ 9049 h 66675"/>
                <a:gd name="connsiteX286" fmla="*/ 5123021 w 5353050"/>
                <a:gd name="connsiteY286" fmla="*/ 20479 h 66675"/>
                <a:gd name="connsiteX287" fmla="*/ 5111591 w 5353050"/>
                <a:gd name="connsiteY287" fmla="*/ 20479 h 66675"/>
                <a:gd name="connsiteX288" fmla="*/ 5111591 w 5353050"/>
                <a:gd name="connsiteY288" fmla="*/ 9049 h 66675"/>
                <a:gd name="connsiteX289" fmla="*/ 5123021 w 5353050"/>
                <a:gd name="connsiteY289" fmla="*/ 9049 h 66675"/>
                <a:gd name="connsiteX290" fmla="*/ 5123021 w 5353050"/>
                <a:gd name="connsiteY290" fmla="*/ 9049 h 66675"/>
                <a:gd name="connsiteX291" fmla="*/ 5123021 w 5353050"/>
                <a:gd name="connsiteY291" fmla="*/ 9049 h 66675"/>
                <a:gd name="connsiteX292" fmla="*/ 5123021 w 5353050"/>
                <a:gd name="connsiteY292" fmla="*/ 9049 h 66675"/>
                <a:gd name="connsiteX293" fmla="*/ 5209699 w 5353050"/>
                <a:gd name="connsiteY293" fmla="*/ 9049 h 66675"/>
                <a:gd name="connsiteX294" fmla="*/ 5209699 w 5353050"/>
                <a:gd name="connsiteY294" fmla="*/ 20479 h 66675"/>
                <a:gd name="connsiteX295" fmla="*/ 5203984 w 5353050"/>
                <a:gd name="connsiteY295" fmla="*/ 20479 h 66675"/>
                <a:gd name="connsiteX296" fmla="*/ 5203984 w 5353050"/>
                <a:gd name="connsiteY296" fmla="*/ 9049 h 66675"/>
                <a:gd name="connsiteX297" fmla="*/ 5209699 w 5353050"/>
                <a:gd name="connsiteY297" fmla="*/ 9049 h 66675"/>
                <a:gd name="connsiteX298" fmla="*/ 5209699 w 5353050"/>
                <a:gd name="connsiteY298" fmla="*/ 9049 h 66675"/>
                <a:gd name="connsiteX299" fmla="*/ 5209699 w 5353050"/>
                <a:gd name="connsiteY299" fmla="*/ 9049 h 66675"/>
                <a:gd name="connsiteX300" fmla="*/ 5209699 w 5353050"/>
                <a:gd name="connsiteY300" fmla="*/ 904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</a:cxnLst>
              <a:rect l="l" t="t" r="r" b="b"/>
              <a:pathLst>
                <a:path w="5353050" h="66675">
                  <a:moveTo>
                    <a:pt x="5314474" y="7144"/>
                  </a:moveTo>
                  <a:lnTo>
                    <a:pt x="5314474" y="7144"/>
                  </a:lnTo>
                  <a:lnTo>
                    <a:pt x="5308759" y="9049"/>
                  </a:lnTo>
                  <a:lnTo>
                    <a:pt x="5308759" y="7144"/>
                  </a:lnTo>
                  <a:lnTo>
                    <a:pt x="4985861" y="7144"/>
                  </a:lnTo>
                  <a:lnTo>
                    <a:pt x="4985861" y="14764"/>
                  </a:lnTo>
                  <a:lnTo>
                    <a:pt x="4974432" y="14764"/>
                  </a:lnTo>
                  <a:lnTo>
                    <a:pt x="4974432" y="7144"/>
                  </a:lnTo>
                  <a:lnTo>
                    <a:pt x="4559141" y="7144"/>
                  </a:lnTo>
                  <a:cubicBezTo>
                    <a:pt x="4559141" y="9049"/>
                    <a:pt x="4559141" y="10954"/>
                    <a:pt x="4553427" y="14764"/>
                  </a:cubicBezTo>
                  <a:cubicBezTo>
                    <a:pt x="4536281" y="31909"/>
                    <a:pt x="4522946" y="45244"/>
                    <a:pt x="4508659" y="59531"/>
                  </a:cubicBezTo>
                  <a:lnTo>
                    <a:pt x="5283041" y="59531"/>
                  </a:lnTo>
                  <a:cubicBezTo>
                    <a:pt x="5283041" y="57626"/>
                    <a:pt x="5284946" y="55721"/>
                    <a:pt x="5286852" y="51911"/>
                  </a:cubicBezTo>
                  <a:lnTo>
                    <a:pt x="5288757" y="59531"/>
                  </a:lnTo>
                  <a:lnTo>
                    <a:pt x="5354479" y="59531"/>
                  </a:lnTo>
                  <a:cubicBezTo>
                    <a:pt x="5341144" y="44291"/>
                    <a:pt x="5337334" y="27146"/>
                    <a:pt x="5335429" y="7144"/>
                  </a:cubicBezTo>
                  <a:lnTo>
                    <a:pt x="5314474" y="7144"/>
                  </a:lnTo>
                  <a:lnTo>
                    <a:pt x="5314474" y="7144"/>
                  </a:lnTo>
                  <a:lnTo>
                    <a:pt x="5314474" y="7144"/>
                  </a:lnTo>
                  <a:lnTo>
                    <a:pt x="5314474" y="7144"/>
                  </a:lnTo>
                  <a:close/>
                  <a:moveTo>
                    <a:pt x="4472464" y="7144"/>
                  </a:moveTo>
                  <a:cubicBezTo>
                    <a:pt x="4457224" y="18574"/>
                    <a:pt x="4441984" y="30004"/>
                    <a:pt x="4433412" y="33814"/>
                  </a:cubicBezTo>
                  <a:lnTo>
                    <a:pt x="4433412" y="22384"/>
                  </a:lnTo>
                  <a:cubicBezTo>
                    <a:pt x="4433412" y="16669"/>
                    <a:pt x="4431506" y="12859"/>
                    <a:pt x="4433412" y="9049"/>
                  </a:cubicBezTo>
                  <a:lnTo>
                    <a:pt x="4404837" y="9049"/>
                  </a:lnTo>
                  <a:cubicBezTo>
                    <a:pt x="4402931" y="9049"/>
                    <a:pt x="4399121" y="9049"/>
                    <a:pt x="4397216" y="10954"/>
                  </a:cubicBezTo>
                  <a:lnTo>
                    <a:pt x="4397216" y="7144"/>
                  </a:lnTo>
                  <a:lnTo>
                    <a:pt x="4341019" y="7144"/>
                  </a:lnTo>
                  <a:lnTo>
                    <a:pt x="4341019" y="14764"/>
                  </a:lnTo>
                  <a:cubicBezTo>
                    <a:pt x="4381977" y="20479"/>
                    <a:pt x="4380071" y="31909"/>
                    <a:pt x="4421981" y="26194"/>
                  </a:cubicBezTo>
                  <a:cubicBezTo>
                    <a:pt x="4420077" y="37624"/>
                    <a:pt x="4416266" y="49054"/>
                    <a:pt x="4421981" y="56674"/>
                  </a:cubicBezTo>
                  <a:cubicBezTo>
                    <a:pt x="4421981" y="56674"/>
                    <a:pt x="4421981" y="56674"/>
                    <a:pt x="4423887" y="56674"/>
                  </a:cubicBezTo>
                  <a:lnTo>
                    <a:pt x="4497229" y="56674"/>
                  </a:lnTo>
                  <a:cubicBezTo>
                    <a:pt x="4502944" y="49054"/>
                    <a:pt x="4506754" y="39529"/>
                    <a:pt x="4510564" y="31909"/>
                  </a:cubicBezTo>
                  <a:lnTo>
                    <a:pt x="4491514" y="31909"/>
                  </a:lnTo>
                  <a:cubicBezTo>
                    <a:pt x="4489609" y="45244"/>
                    <a:pt x="4489609" y="43339"/>
                    <a:pt x="4485799" y="50959"/>
                  </a:cubicBezTo>
                  <a:cubicBezTo>
                    <a:pt x="4480084" y="54769"/>
                    <a:pt x="4480084" y="54769"/>
                    <a:pt x="4466749" y="56674"/>
                  </a:cubicBezTo>
                  <a:lnTo>
                    <a:pt x="4466749" y="50959"/>
                  </a:lnTo>
                  <a:cubicBezTo>
                    <a:pt x="4503896" y="28099"/>
                    <a:pt x="4476274" y="4286"/>
                    <a:pt x="4528662" y="20479"/>
                  </a:cubicBezTo>
                  <a:cubicBezTo>
                    <a:pt x="4530566" y="14764"/>
                    <a:pt x="4532471" y="10954"/>
                    <a:pt x="4534377" y="7144"/>
                  </a:cubicBezTo>
                  <a:lnTo>
                    <a:pt x="4472464" y="7144"/>
                  </a:lnTo>
                  <a:lnTo>
                    <a:pt x="4472464" y="7144"/>
                  </a:lnTo>
                  <a:lnTo>
                    <a:pt x="4472464" y="7144"/>
                  </a:lnTo>
                  <a:lnTo>
                    <a:pt x="4472464" y="7144"/>
                  </a:lnTo>
                  <a:close/>
                  <a:moveTo>
                    <a:pt x="3834289" y="7144"/>
                  </a:moveTo>
                  <a:cubicBezTo>
                    <a:pt x="3838099" y="24289"/>
                    <a:pt x="3843814" y="43339"/>
                    <a:pt x="3849529" y="59531"/>
                  </a:cubicBezTo>
                  <a:lnTo>
                    <a:pt x="4353402" y="59531"/>
                  </a:lnTo>
                  <a:lnTo>
                    <a:pt x="4353402" y="59531"/>
                  </a:lnTo>
                  <a:lnTo>
                    <a:pt x="4347687" y="53816"/>
                  </a:lnTo>
                  <a:lnTo>
                    <a:pt x="4359116" y="53816"/>
                  </a:lnTo>
                  <a:cubicBezTo>
                    <a:pt x="4368641" y="46196"/>
                    <a:pt x="4361021" y="61436"/>
                    <a:pt x="4370546" y="53816"/>
                  </a:cubicBezTo>
                  <a:cubicBezTo>
                    <a:pt x="4376262" y="48101"/>
                    <a:pt x="4372452" y="51911"/>
                    <a:pt x="4376262" y="42386"/>
                  </a:cubicBezTo>
                  <a:cubicBezTo>
                    <a:pt x="4347687" y="30956"/>
                    <a:pt x="4318159" y="8096"/>
                    <a:pt x="4295299" y="11906"/>
                  </a:cubicBezTo>
                  <a:lnTo>
                    <a:pt x="4295299" y="10001"/>
                  </a:lnTo>
                  <a:lnTo>
                    <a:pt x="3834289" y="7144"/>
                  </a:lnTo>
                  <a:lnTo>
                    <a:pt x="3834289" y="7144"/>
                  </a:lnTo>
                  <a:lnTo>
                    <a:pt x="3834289" y="7144"/>
                  </a:lnTo>
                  <a:lnTo>
                    <a:pt x="3834289" y="7144"/>
                  </a:lnTo>
                  <a:close/>
                  <a:moveTo>
                    <a:pt x="3287554" y="7144"/>
                  </a:moveTo>
                  <a:cubicBezTo>
                    <a:pt x="3289459" y="26194"/>
                    <a:pt x="3289459" y="43339"/>
                    <a:pt x="3289459" y="59531"/>
                  </a:cubicBezTo>
                  <a:lnTo>
                    <a:pt x="3674269" y="59531"/>
                  </a:lnTo>
                  <a:cubicBezTo>
                    <a:pt x="3674269" y="44291"/>
                    <a:pt x="3674269" y="27146"/>
                    <a:pt x="3674269" y="7144"/>
                  </a:cubicBezTo>
                  <a:lnTo>
                    <a:pt x="3287554" y="7144"/>
                  </a:lnTo>
                  <a:lnTo>
                    <a:pt x="3287554" y="7144"/>
                  </a:lnTo>
                  <a:lnTo>
                    <a:pt x="3287554" y="7144"/>
                  </a:lnTo>
                  <a:lnTo>
                    <a:pt x="3287554" y="7144"/>
                  </a:lnTo>
                  <a:close/>
                  <a:moveTo>
                    <a:pt x="2124551" y="7144"/>
                  </a:moveTo>
                  <a:cubicBezTo>
                    <a:pt x="2130266" y="20479"/>
                    <a:pt x="2134076" y="33814"/>
                    <a:pt x="2137886" y="51911"/>
                  </a:cubicBezTo>
                  <a:lnTo>
                    <a:pt x="2126456" y="51911"/>
                  </a:lnTo>
                  <a:lnTo>
                    <a:pt x="2126456" y="57626"/>
                  </a:lnTo>
                  <a:lnTo>
                    <a:pt x="2120741" y="57626"/>
                  </a:lnTo>
                  <a:lnTo>
                    <a:pt x="2120741" y="51911"/>
                  </a:lnTo>
                  <a:cubicBezTo>
                    <a:pt x="2109311" y="48101"/>
                    <a:pt x="2097881" y="30956"/>
                    <a:pt x="2088356" y="7144"/>
                  </a:cubicBezTo>
                  <a:lnTo>
                    <a:pt x="1949291" y="7144"/>
                  </a:lnTo>
                  <a:cubicBezTo>
                    <a:pt x="1937861" y="24289"/>
                    <a:pt x="1924526" y="43339"/>
                    <a:pt x="1912144" y="59531"/>
                  </a:cubicBezTo>
                  <a:lnTo>
                    <a:pt x="2802731" y="59531"/>
                  </a:lnTo>
                  <a:cubicBezTo>
                    <a:pt x="2797016" y="42386"/>
                    <a:pt x="2791301" y="25241"/>
                    <a:pt x="2787491" y="7144"/>
                  </a:cubicBezTo>
                  <a:lnTo>
                    <a:pt x="2124551" y="7144"/>
                  </a:lnTo>
                  <a:lnTo>
                    <a:pt x="2124551" y="7144"/>
                  </a:lnTo>
                  <a:lnTo>
                    <a:pt x="2124551" y="7144"/>
                  </a:lnTo>
                  <a:lnTo>
                    <a:pt x="2124551" y="7144"/>
                  </a:lnTo>
                  <a:close/>
                  <a:moveTo>
                    <a:pt x="1857851" y="7144"/>
                  </a:moveTo>
                  <a:cubicBezTo>
                    <a:pt x="1861661" y="9049"/>
                    <a:pt x="1859756" y="10954"/>
                    <a:pt x="1863566" y="20479"/>
                  </a:cubicBezTo>
                  <a:cubicBezTo>
                    <a:pt x="1869281" y="14764"/>
                    <a:pt x="1865471" y="18574"/>
                    <a:pt x="1869281" y="9049"/>
                  </a:cubicBezTo>
                  <a:cubicBezTo>
                    <a:pt x="1869281" y="9049"/>
                    <a:pt x="1869281" y="9049"/>
                    <a:pt x="1871186" y="7144"/>
                  </a:cubicBezTo>
                  <a:lnTo>
                    <a:pt x="1857851" y="7144"/>
                  </a:lnTo>
                  <a:lnTo>
                    <a:pt x="1857851" y="7144"/>
                  </a:lnTo>
                  <a:lnTo>
                    <a:pt x="1857851" y="7144"/>
                  </a:lnTo>
                  <a:lnTo>
                    <a:pt x="1857851" y="7144"/>
                  </a:lnTo>
                  <a:close/>
                  <a:moveTo>
                    <a:pt x="165259" y="7144"/>
                  </a:moveTo>
                  <a:cubicBezTo>
                    <a:pt x="170974" y="18574"/>
                    <a:pt x="176689" y="12859"/>
                    <a:pt x="163354" y="20479"/>
                  </a:cubicBezTo>
                  <a:cubicBezTo>
                    <a:pt x="153829" y="16669"/>
                    <a:pt x="163354" y="20479"/>
                    <a:pt x="144304" y="20479"/>
                  </a:cubicBezTo>
                  <a:lnTo>
                    <a:pt x="144304" y="7144"/>
                  </a:lnTo>
                  <a:lnTo>
                    <a:pt x="7144" y="7144"/>
                  </a:lnTo>
                  <a:lnTo>
                    <a:pt x="7144" y="59531"/>
                  </a:lnTo>
                  <a:lnTo>
                    <a:pt x="24289" y="59531"/>
                  </a:lnTo>
                  <a:lnTo>
                    <a:pt x="24289" y="59531"/>
                  </a:lnTo>
                  <a:lnTo>
                    <a:pt x="24289" y="59531"/>
                  </a:lnTo>
                  <a:lnTo>
                    <a:pt x="588169" y="59531"/>
                  </a:lnTo>
                  <a:lnTo>
                    <a:pt x="590074" y="59531"/>
                  </a:lnTo>
                  <a:lnTo>
                    <a:pt x="590074" y="59531"/>
                  </a:lnTo>
                  <a:lnTo>
                    <a:pt x="1865471" y="59531"/>
                  </a:lnTo>
                  <a:lnTo>
                    <a:pt x="1861661" y="51911"/>
                  </a:lnTo>
                  <a:lnTo>
                    <a:pt x="1850231" y="57626"/>
                  </a:lnTo>
                  <a:lnTo>
                    <a:pt x="1850231" y="51911"/>
                  </a:lnTo>
                  <a:cubicBezTo>
                    <a:pt x="1838801" y="38576"/>
                    <a:pt x="1836896" y="25241"/>
                    <a:pt x="1840706" y="7144"/>
                  </a:cubicBezTo>
                  <a:lnTo>
                    <a:pt x="165259" y="7144"/>
                  </a:lnTo>
                  <a:lnTo>
                    <a:pt x="165259" y="7144"/>
                  </a:lnTo>
                  <a:lnTo>
                    <a:pt x="165259" y="7144"/>
                  </a:lnTo>
                  <a:lnTo>
                    <a:pt x="165259" y="7144"/>
                  </a:lnTo>
                  <a:close/>
                  <a:moveTo>
                    <a:pt x="150019" y="7144"/>
                  </a:moveTo>
                  <a:cubicBezTo>
                    <a:pt x="150019" y="12859"/>
                    <a:pt x="151924" y="22384"/>
                    <a:pt x="155734" y="14764"/>
                  </a:cubicBezTo>
                  <a:lnTo>
                    <a:pt x="155734" y="7144"/>
                  </a:lnTo>
                  <a:lnTo>
                    <a:pt x="150019" y="7144"/>
                  </a:lnTo>
                  <a:lnTo>
                    <a:pt x="150019" y="7144"/>
                  </a:lnTo>
                  <a:lnTo>
                    <a:pt x="150019" y="7144"/>
                  </a:lnTo>
                  <a:lnTo>
                    <a:pt x="150019" y="7144"/>
                  </a:lnTo>
                  <a:close/>
                  <a:moveTo>
                    <a:pt x="4400074" y="59531"/>
                  </a:moveTo>
                  <a:cubicBezTo>
                    <a:pt x="4392454" y="55721"/>
                    <a:pt x="4384834" y="53816"/>
                    <a:pt x="4377214" y="51911"/>
                  </a:cubicBezTo>
                  <a:lnTo>
                    <a:pt x="4377214" y="57626"/>
                  </a:lnTo>
                  <a:lnTo>
                    <a:pt x="4371499" y="57626"/>
                  </a:lnTo>
                  <a:lnTo>
                    <a:pt x="4371499" y="57626"/>
                  </a:lnTo>
                  <a:lnTo>
                    <a:pt x="4400074" y="59531"/>
                  </a:lnTo>
                  <a:lnTo>
                    <a:pt x="4400074" y="59531"/>
                  </a:lnTo>
                  <a:lnTo>
                    <a:pt x="4400074" y="59531"/>
                  </a:lnTo>
                  <a:lnTo>
                    <a:pt x="4400074" y="59531"/>
                  </a:lnTo>
                  <a:close/>
                  <a:moveTo>
                    <a:pt x="4321016" y="46196"/>
                  </a:moveTo>
                  <a:lnTo>
                    <a:pt x="4321016" y="57626"/>
                  </a:lnTo>
                  <a:lnTo>
                    <a:pt x="4315302" y="57626"/>
                  </a:lnTo>
                  <a:lnTo>
                    <a:pt x="4315302" y="46196"/>
                  </a:lnTo>
                  <a:lnTo>
                    <a:pt x="4321016" y="46196"/>
                  </a:lnTo>
                  <a:lnTo>
                    <a:pt x="4321016" y="46196"/>
                  </a:lnTo>
                  <a:lnTo>
                    <a:pt x="4321016" y="46196"/>
                  </a:lnTo>
                  <a:lnTo>
                    <a:pt x="4321016" y="46196"/>
                  </a:lnTo>
                  <a:close/>
                  <a:moveTo>
                    <a:pt x="2453164" y="40481"/>
                  </a:moveTo>
                  <a:lnTo>
                    <a:pt x="2453164" y="51911"/>
                  </a:lnTo>
                  <a:lnTo>
                    <a:pt x="2447449" y="51911"/>
                  </a:lnTo>
                  <a:lnTo>
                    <a:pt x="2447449" y="40481"/>
                  </a:lnTo>
                  <a:lnTo>
                    <a:pt x="2453164" y="40481"/>
                  </a:lnTo>
                  <a:lnTo>
                    <a:pt x="2453164" y="40481"/>
                  </a:lnTo>
                  <a:lnTo>
                    <a:pt x="2453164" y="40481"/>
                  </a:lnTo>
                  <a:lnTo>
                    <a:pt x="2453164" y="40481"/>
                  </a:lnTo>
                  <a:close/>
                  <a:moveTo>
                    <a:pt x="4662964" y="40481"/>
                  </a:moveTo>
                  <a:cubicBezTo>
                    <a:pt x="4661059" y="53816"/>
                    <a:pt x="4661059" y="51911"/>
                    <a:pt x="4657249" y="59531"/>
                  </a:cubicBezTo>
                  <a:lnTo>
                    <a:pt x="4657249" y="40481"/>
                  </a:lnTo>
                  <a:lnTo>
                    <a:pt x="4662964" y="40481"/>
                  </a:lnTo>
                  <a:lnTo>
                    <a:pt x="4662964" y="40481"/>
                  </a:lnTo>
                  <a:lnTo>
                    <a:pt x="4662964" y="40481"/>
                  </a:lnTo>
                  <a:lnTo>
                    <a:pt x="4662964" y="40481"/>
                  </a:lnTo>
                  <a:close/>
                  <a:moveTo>
                    <a:pt x="391954" y="34766"/>
                  </a:moveTo>
                  <a:lnTo>
                    <a:pt x="391954" y="59531"/>
                  </a:lnTo>
                  <a:cubicBezTo>
                    <a:pt x="376714" y="57626"/>
                    <a:pt x="388144" y="55721"/>
                    <a:pt x="372904" y="59531"/>
                  </a:cubicBezTo>
                  <a:lnTo>
                    <a:pt x="372904" y="34766"/>
                  </a:lnTo>
                  <a:lnTo>
                    <a:pt x="391954" y="34766"/>
                  </a:lnTo>
                  <a:lnTo>
                    <a:pt x="391954" y="34766"/>
                  </a:lnTo>
                  <a:lnTo>
                    <a:pt x="391954" y="34766"/>
                  </a:lnTo>
                  <a:lnTo>
                    <a:pt x="391954" y="34766"/>
                  </a:lnTo>
                  <a:close/>
                  <a:moveTo>
                    <a:pt x="3322796" y="34766"/>
                  </a:moveTo>
                  <a:lnTo>
                    <a:pt x="3322796" y="59531"/>
                  </a:lnTo>
                  <a:lnTo>
                    <a:pt x="3317081" y="59531"/>
                  </a:lnTo>
                  <a:lnTo>
                    <a:pt x="3317081" y="46196"/>
                  </a:lnTo>
                  <a:cubicBezTo>
                    <a:pt x="3309461" y="40481"/>
                    <a:pt x="3309461" y="40481"/>
                    <a:pt x="3305651" y="34766"/>
                  </a:cubicBezTo>
                  <a:lnTo>
                    <a:pt x="3322796" y="34766"/>
                  </a:lnTo>
                  <a:lnTo>
                    <a:pt x="3322796" y="34766"/>
                  </a:lnTo>
                  <a:lnTo>
                    <a:pt x="3322796" y="34766"/>
                  </a:lnTo>
                  <a:lnTo>
                    <a:pt x="3322796" y="34766"/>
                  </a:lnTo>
                  <a:close/>
                  <a:moveTo>
                    <a:pt x="4160996" y="34766"/>
                  </a:moveTo>
                  <a:lnTo>
                    <a:pt x="4166711" y="53816"/>
                  </a:lnTo>
                  <a:lnTo>
                    <a:pt x="4155281" y="53816"/>
                  </a:lnTo>
                  <a:lnTo>
                    <a:pt x="4155281" y="46196"/>
                  </a:lnTo>
                  <a:cubicBezTo>
                    <a:pt x="4151471" y="44291"/>
                    <a:pt x="4151471" y="44291"/>
                    <a:pt x="4149566" y="40481"/>
                  </a:cubicBezTo>
                  <a:lnTo>
                    <a:pt x="4160996" y="34766"/>
                  </a:lnTo>
                  <a:lnTo>
                    <a:pt x="4160996" y="34766"/>
                  </a:lnTo>
                  <a:lnTo>
                    <a:pt x="4160996" y="34766"/>
                  </a:lnTo>
                  <a:lnTo>
                    <a:pt x="4160996" y="34766"/>
                  </a:lnTo>
                  <a:close/>
                  <a:moveTo>
                    <a:pt x="646271" y="21431"/>
                  </a:moveTo>
                  <a:lnTo>
                    <a:pt x="646271" y="32861"/>
                  </a:lnTo>
                  <a:lnTo>
                    <a:pt x="640556" y="32861"/>
                  </a:lnTo>
                  <a:lnTo>
                    <a:pt x="640556" y="21431"/>
                  </a:lnTo>
                  <a:lnTo>
                    <a:pt x="646271" y="21431"/>
                  </a:lnTo>
                  <a:lnTo>
                    <a:pt x="646271" y="21431"/>
                  </a:lnTo>
                  <a:lnTo>
                    <a:pt x="646271" y="21431"/>
                  </a:lnTo>
                  <a:lnTo>
                    <a:pt x="646271" y="21431"/>
                  </a:lnTo>
                  <a:close/>
                  <a:moveTo>
                    <a:pt x="1795939" y="21431"/>
                  </a:moveTo>
                  <a:cubicBezTo>
                    <a:pt x="1790224" y="27146"/>
                    <a:pt x="1794034" y="23336"/>
                    <a:pt x="1784509" y="27146"/>
                  </a:cubicBezTo>
                  <a:cubicBezTo>
                    <a:pt x="1790224" y="23336"/>
                    <a:pt x="1784509" y="25241"/>
                    <a:pt x="1795939" y="21431"/>
                  </a:cubicBezTo>
                  <a:lnTo>
                    <a:pt x="1795939" y="21431"/>
                  </a:lnTo>
                  <a:lnTo>
                    <a:pt x="1795939" y="21431"/>
                  </a:lnTo>
                  <a:lnTo>
                    <a:pt x="1795939" y="21431"/>
                  </a:lnTo>
                  <a:close/>
                  <a:moveTo>
                    <a:pt x="2192179" y="21431"/>
                  </a:moveTo>
                  <a:cubicBezTo>
                    <a:pt x="2186464" y="27146"/>
                    <a:pt x="2190274" y="23336"/>
                    <a:pt x="2180749" y="27146"/>
                  </a:cubicBezTo>
                  <a:cubicBezTo>
                    <a:pt x="2186464" y="23336"/>
                    <a:pt x="2182654" y="25241"/>
                    <a:pt x="2192179" y="21431"/>
                  </a:cubicBezTo>
                  <a:lnTo>
                    <a:pt x="2192179" y="21431"/>
                  </a:lnTo>
                  <a:lnTo>
                    <a:pt x="2192179" y="21431"/>
                  </a:lnTo>
                  <a:lnTo>
                    <a:pt x="2192179" y="21431"/>
                  </a:lnTo>
                  <a:close/>
                  <a:moveTo>
                    <a:pt x="2254091" y="21431"/>
                  </a:moveTo>
                  <a:cubicBezTo>
                    <a:pt x="2242661" y="27146"/>
                    <a:pt x="2240756" y="27146"/>
                    <a:pt x="2229326" y="21431"/>
                  </a:cubicBezTo>
                  <a:lnTo>
                    <a:pt x="2254091" y="21431"/>
                  </a:lnTo>
                  <a:lnTo>
                    <a:pt x="2254091" y="21431"/>
                  </a:lnTo>
                  <a:lnTo>
                    <a:pt x="2254091" y="21431"/>
                  </a:lnTo>
                  <a:lnTo>
                    <a:pt x="2254091" y="21431"/>
                  </a:lnTo>
                  <a:close/>
                  <a:moveTo>
                    <a:pt x="3347561" y="21431"/>
                  </a:moveTo>
                  <a:cubicBezTo>
                    <a:pt x="3336131" y="27146"/>
                    <a:pt x="3334226" y="27146"/>
                    <a:pt x="3322796" y="21431"/>
                  </a:cubicBezTo>
                  <a:lnTo>
                    <a:pt x="3347561" y="21431"/>
                  </a:lnTo>
                  <a:lnTo>
                    <a:pt x="3347561" y="21431"/>
                  </a:lnTo>
                  <a:lnTo>
                    <a:pt x="3347561" y="21431"/>
                  </a:lnTo>
                  <a:lnTo>
                    <a:pt x="3347561" y="21431"/>
                  </a:lnTo>
                  <a:close/>
                  <a:moveTo>
                    <a:pt x="3403759" y="21431"/>
                  </a:moveTo>
                  <a:cubicBezTo>
                    <a:pt x="3396139" y="30956"/>
                    <a:pt x="3399949" y="29051"/>
                    <a:pt x="3384709" y="32861"/>
                  </a:cubicBezTo>
                  <a:lnTo>
                    <a:pt x="3384709" y="27146"/>
                  </a:lnTo>
                  <a:lnTo>
                    <a:pt x="3403759" y="21431"/>
                  </a:lnTo>
                  <a:lnTo>
                    <a:pt x="3403759" y="21431"/>
                  </a:lnTo>
                  <a:lnTo>
                    <a:pt x="3403759" y="21431"/>
                  </a:lnTo>
                  <a:lnTo>
                    <a:pt x="3403759" y="21431"/>
                  </a:lnTo>
                  <a:close/>
                  <a:moveTo>
                    <a:pt x="138589" y="15716"/>
                  </a:moveTo>
                  <a:cubicBezTo>
                    <a:pt x="132874" y="21431"/>
                    <a:pt x="136684" y="17621"/>
                    <a:pt x="127159" y="21431"/>
                  </a:cubicBezTo>
                  <a:cubicBezTo>
                    <a:pt x="132874" y="17621"/>
                    <a:pt x="127159" y="19526"/>
                    <a:pt x="138589" y="15716"/>
                  </a:cubicBezTo>
                  <a:lnTo>
                    <a:pt x="138589" y="15716"/>
                  </a:lnTo>
                  <a:lnTo>
                    <a:pt x="138589" y="15716"/>
                  </a:lnTo>
                  <a:lnTo>
                    <a:pt x="138589" y="15716"/>
                  </a:lnTo>
                  <a:close/>
                  <a:moveTo>
                    <a:pt x="1417796" y="15716"/>
                  </a:moveTo>
                  <a:cubicBezTo>
                    <a:pt x="1412081" y="21431"/>
                    <a:pt x="1415891" y="17621"/>
                    <a:pt x="1406366" y="21431"/>
                  </a:cubicBezTo>
                  <a:cubicBezTo>
                    <a:pt x="1412081" y="17621"/>
                    <a:pt x="1406366" y="19526"/>
                    <a:pt x="1417796" y="15716"/>
                  </a:cubicBezTo>
                  <a:lnTo>
                    <a:pt x="1417796" y="15716"/>
                  </a:lnTo>
                  <a:lnTo>
                    <a:pt x="1417796" y="15716"/>
                  </a:lnTo>
                  <a:lnTo>
                    <a:pt x="1417796" y="15716"/>
                  </a:lnTo>
                  <a:close/>
                  <a:moveTo>
                    <a:pt x="4478179" y="15716"/>
                  </a:moveTo>
                  <a:cubicBezTo>
                    <a:pt x="4472464" y="21431"/>
                    <a:pt x="4476274" y="17621"/>
                    <a:pt x="4466749" y="21431"/>
                  </a:cubicBezTo>
                  <a:cubicBezTo>
                    <a:pt x="4472464" y="17621"/>
                    <a:pt x="4465796" y="19526"/>
                    <a:pt x="4478179" y="15716"/>
                  </a:cubicBezTo>
                  <a:lnTo>
                    <a:pt x="4478179" y="15716"/>
                  </a:lnTo>
                  <a:lnTo>
                    <a:pt x="4478179" y="15716"/>
                  </a:lnTo>
                  <a:lnTo>
                    <a:pt x="4478179" y="15716"/>
                  </a:lnTo>
                  <a:close/>
                  <a:moveTo>
                    <a:pt x="4862037" y="15716"/>
                  </a:moveTo>
                  <a:cubicBezTo>
                    <a:pt x="4856321" y="21431"/>
                    <a:pt x="4860131" y="17621"/>
                    <a:pt x="4850606" y="21431"/>
                  </a:cubicBezTo>
                  <a:cubicBezTo>
                    <a:pt x="4856321" y="17621"/>
                    <a:pt x="4850606" y="19526"/>
                    <a:pt x="4862037" y="15716"/>
                  </a:cubicBezTo>
                  <a:lnTo>
                    <a:pt x="4862037" y="15716"/>
                  </a:lnTo>
                  <a:lnTo>
                    <a:pt x="4862037" y="15716"/>
                  </a:lnTo>
                  <a:lnTo>
                    <a:pt x="4862037" y="15716"/>
                  </a:lnTo>
                  <a:close/>
                  <a:moveTo>
                    <a:pt x="26194" y="9049"/>
                  </a:moveTo>
                  <a:lnTo>
                    <a:pt x="26194" y="20479"/>
                  </a:lnTo>
                  <a:lnTo>
                    <a:pt x="20479" y="20479"/>
                  </a:lnTo>
                  <a:lnTo>
                    <a:pt x="20479" y="9049"/>
                  </a:lnTo>
                  <a:lnTo>
                    <a:pt x="26194" y="9049"/>
                  </a:lnTo>
                  <a:lnTo>
                    <a:pt x="26194" y="9049"/>
                  </a:lnTo>
                  <a:lnTo>
                    <a:pt x="26194" y="9049"/>
                  </a:lnTo>
                  <a:lnTo>
                    <a:pt x="26194" y="9049"/>
                  </a:lnTo>
                  <a:close/>
                  <a:moveTo>
                    <a:pt x="46196" y="21431"/>
                  </a:moveTo>
                  <a:cubicBezTo>
                    <a:pt x="44291" y="34766"/>
                    <a:pt x="44291" y="32861"/>
                    <a:pt x="40481" y="40481"/>
                  </a:cubicBezTo>
                  <a:lnTo>
                    <a:pt x="40481" y="10001"/>
                  </a:lnTo>
                  <a:lnTo>
                    <a:pt x="46196" y="10001"/>
                  </a:lnTo>
                  <a:cubicBezTo>
                    <a:pt x="50006" y="13811"/>
                    <a:pt x="59531" y="17621"/>
                    <a:pt x="65246" y="21431"/>
                  </a:cubicBezTo>
                  <a:lnTo>
                    <a:pt x="46196" y="21431"/>
                  </a:lnTo>
                  <a:lnTo>
                    <a:pt x="46196" y="21431"/>
                  </a:lnTo>
                  <a:lnTo>
                    <a:pt x="46196" y="21431"/>
                  </a:lnTo>
                  <a:lnTo>
                    <a:pt x="46196" y="21431"/>
                  </a:lnTo>
                  <a:close/>
                  <a:moveTo>
                    <a:pt x="491966" y="9049"/>
                  </a:moveTo>
                  <a:lnTo>
                    <a:pt x="491966" y="20479"/>
                  </a:lnTo>
                  <a:lnTo>
                    <a:pt x="486251" y="20479"/>
                  </a:lnTo>
                  <a:lnTo>
                    <a:pt x="486251" y="9049"/>
                  </a:lnTo>
                  <a:lnTo>
                    <a:pt x="491966" y="9049"/>
                  </a:lnTo>
                  <a:lnTo>
                    <a:pt x="491966" y="9049"/>
                  </a:lnTo>
                  <a:lnTo>
                    <a:pt x="491966" y="9049"/>
                  </a:lnTo>
                  <a:lnTo>
                    <a:pt x="491966" y="9049"/>
                  </a:lnTo>
                  <a:close/>
                  <a:moveTo>
                    <a:pt x="604361" y="9049"/>
                  </a:moveTo>
                  <a:lnTo>
                    <a:pt x="604361" y="20479"/>
                  </a:lnTo>
                  <a:lnTo>
                    <a:pt x="592931" y="20479"/>
                  </a:lnTo>
                  <a:lnTo>
                    <a:pt x="592931" y="14764"/>
                  </a:lnTo>
                  <a:lnTo>
                    <a:pt x="604361" y="9049"/>
                  </a:lnTo>
                  <a:lnTo>
                    <a:pt x="604361" y="9049"/>
                  </a:lnTo>
                  <a:lnTo>
                    <a:pt x="604361" y="9049"/>
                  </a:lnTo>
                  <a:lnTo>
                    <a:pt x="604361" y="9049"/>
                  </a:lnTo>
                  <a:close/>
                  <a:moveTo>
                    <a:pt x="988219" y="9049"/>
                  </a:moveTo>
                  <a:lnTo>
                    <a:pt x="988219" y="20479"/>
                  </a:lnTo>
                  <a:lnTo>
                    <a:pt x="982504" y="20479"/>
                  </a:lnTo>
                  <a:lnTo>
                    <a:pt x="982504" y="9049"/>
                  </a:lnTo>
                  <a:lnTo>
                    <a:pt x="988219" y="9049"/>
                  </a:lnTo>
                  <a:lnTo>
                    <a:pt x="988219" y="9049"/>
                  </a:lnTo>
                  <a:lnTo>
                    <a:pt x="988219" y="9049"/>
                  </a:lnTo>
                  <a:lnTo>
                    <a:pt x="988219" y="9049"/>
                  </a:lnTo>
                  <a:close/>
                  <a:moveTo>
                    <a:pt x="4882039" y="9049"/>
                  </a:moveTo>
                  <a:cubicBezTo>
                    <a:pt x="4872514" y="16669"/>
                    <a:pt x="4876324" y="20479"/>
                    <a:pt x="4870609" y="9049"/>
                  </a:cubicBezTo>
                  <a:lnTo>
                    <a:pt x="4882039" y="9049"/>
                  </a:lnTo>
                  <a:lnTo>
                    <a:pt x="4882039" y="9049"/>
                  </a:lnTo>
                  <a:lnTo>
                    <a:pt x="4882039" y="9049"/>
                  </a:lnTo>
                  <a:lnTo>
                    <a:pt x="4882039" y="9049"/>
                  </a:lnTo>
                  <a:close/>
                  <a:moveTo>
                    <a:pt x="5123021" y="9049"/>
                  </a:moveTo>
                  <a:lnTo>
                    <a:pt x="5123021" y="20479"/>
                  </a:lnTo>
                  <a:lnTo>
                    <a:pt x="5111591" y="20479"/>
                  </a:lnTo>
                  <a:lnTo>
                    <a:pt x="511159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close/>
                  <a:moveTo>
                    <a:pt x="5209699" y="9049"/>
                  </a:moveTo>
                  <a:lnTo>
                    <a:pt x="5209699" y="20479"/>
                  </a:lnTo>
                  <a:lnTo>
                    <a:pt x="5203984" y="20479"/>
                  </a:lnTo>
                  <a:lnTo>
                    <a:pt x="5203984" y="9049"/>
                  </a:lnTo>
                  <a:lnTo>
                    <a:pt x="5209699" y="9049"/>
                  </a:lnTo>
                  <a:lnTo>
                    <a:pt x="5209699" y="9049"/>
                  </a:lnTo>
                  <a:lnTo>
                    <a:pt x="5209699" y="9049"/>
                  </a:lnTo>
                  <a:lnTo>
                    <a:pt x="5209699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84E61265-E5A9-4E42-943E-60984CD61F6C}"/>
                </a:ext>
              </a:extLst>
            </p:cNvPr>
            <p:cNvSpPr/>
            <p:nvPr/>
          </p:nvSpPr>
          <p:spPr>
            <a:xfrm>
              <a:off x="-3334" y="6466960"/>
              <a:ext cx="5334000" cy="95250"/>
            </a:xfrm>
            <a:custGeom>
              <a:avLst/>
              <a:gdLst>
                <a:gd name="connsiteX0" fmla="*/ 5113496 w 5334000"/>
                <a:gd name="connsiteY0" fmla="*/ 11906 h 95250"/>
                <a:gd name="connsiteX1" fmla="*/ 5117307 w 5334000"/>
                <a:gd name="connsiteY1" fmla="*/ 40481 h 95250"/>
                <a:gd name="connsiteX2" fmla="*/ 5128736 w 5334000"/>
                <a:gd name="connsiteY2" fmla="*/ 34766 h 95250"/>
                <a:gd name="connsiteX3" fmla="*/ 5128736 w 5334000"/>
                <a:gd name="connsiteY3" fmla="*/ 40481 h 95250"/>
                <a:gd name="connsiteX4" fmla="*/ 5123021 w 5334000"/>
                <a:gd name="connsiteY4" fmla="*/ 59531 h 95250"/>
                <a:gd name="connsiteX5" fmla="*/ 5098257 w 5334000"/>
                <a:gd name="connsiteY5" fmla="*/ 78581 h 95250"/>
                <a:gd name="connsiteX6" fmla="*/ 5073491 w 5334000"/>
                <a:gd name="connsiteY6" fmla="*/ 36671 h 95250"/>
                <a:gd name="connsiteX7" fmla="*/ 5079207 w 5334000"/>
                <a:gd name="connsiteY7" fmla="*/ 30956 h 95250"/>
                <a:gd name="connsiteX8" fmla="*/ 5084921 w 5334000"/>
                <a:gd name="connsiteY8" fmla="*/ 30956 h 95250"/>
                <a:gd name="connsiteX9" fmla="*/ 5090636 w 5334000"/>
                <a:gd name="connsiteY9" fmla="*/ 55721 h 95250"/>
                <a:gd name="connsiteX10" fmla="*/ 5103971 w 5334000"/>
                <a:gd name="connsiteY10" fmla="*/ 13811 h 95250"/>
                <a:gd name="connsiteX11" fmla="*/ 5009674 w 5334000"/>
                <a:gd name="connsiteY11" fmla="*/ 13811 h 95250"/>
                <a:gd name="connsiteX12" fmla="*/ 4977289 w 5334000"/>
                <a:gd name="connsiteY12" fmla="*/ 13811 h 95250"/>
                <a:gd name="connsiteX13" fmla="*/ 4902041 w 5334000"/>
                <a:gd name="connsiteY13" fmla="*/ 13811 h 95250"/>
                <a:gd name="connsiteX14" fmla="*/ 4902041 w 5334000"/>
                <a:gd name="connsiteY14" fmla="*/ 68104 h 95250"/>
                <a:gd name="connsiteX15" fmla="*/ 4882991 w 5334000"/>
                <a:gd name="connsiteY15" fmla="*/ 68104 h 95250"/>
                <a:gd name="connsiteX16" fmla="*/ 4776312 w 5334000"/>
                <a:gd name="connsiteY16" fmla="*/ 17621 h 95250"/>
                <a:gd name="connsiteX17" fmla="*/ 4782027 w 5334000"/>
                <a:gd name="connsiteY17" fmla="*/ 11906 h 95250"/>
                <a:gd name="connsiteX18" fmla="*/ 4768691 w 5334000"/>
                <a:gd name="connsiteY18" fmla="*/ 11906 h 95250"/>
                <a:gd name="connsiteX19" fmla="*/ 4762977 w 5334000"/>
                <a:gd name="connsiteY19" fmla="*/ 17621 h 95250"/>
                <a:gd name="connsiteX20" fmla="*/ 4762977 w 5334000"/>
                <a:gd name="connsiteY20" fmla="*/ 11906 h 95250"/>
                <a:gd name="connsiteX21" fmla="*/ 4558189 w 5334000"/>
                <a:gd name="connsiteY21" fmla="*/ 11906 h 95250"/>
                <a:gd name="connsiteX22" fmla="*/ 4563904 w 5334000"/>
                <a:gd name="connsiteY22" fmla="*/ 29051 h 95250"/>
                <a:gd name="connsiteX23" fmla="*/ 4507706 w 5334000"/>
                <a:gd name="connsiteY23" fmla="*/ 29051 h 95250"/>
                <a:gd name="connsiteX24" fmla="*/ 4528662 w 5334000"/>
                <a:gd name="connsiteY24" fmla="*/ 11906 h 95250"/>
                <a:gd name="connsiteX25" fmla="*/ 3814286 w 5334000"/>
                <a:gd name="connsiteY25" fmla="*/ 11906 h 95250"/>
                <a:gd name="connsiteX26" fmla="*/ 3818096 w 5334000"/>
                <a:gd name="connsiteY26" fmla="*/ 40481 h 95250"/>
                <a:gd name="connsiteX27" fmla="*/ 3829526 w 5334000"/>
                <a:gd name="connsiteY27" fmla="*/ 34766 h 95250"/>
                <a:gd name="connsiteX28" fmla="*/ 3829526 w 5334000"/>
                <a:gd name="connsiteY28" fmla="*/ 40481 h 95250"/>
                <a:gd name="connsiteX29" fmla="*/ 3831431 w 5334000"/>
                <a:gd name="connsiteY29" fmla="*/ 89059 h 95250"/>
                <a:gd name="connsiteX30" fmla="*/ 4295299 w 5334000"/>
                <a:gd name="connsiteY30" fmla="*/ 89059 h 95250"/>
                <a:gd name="connsiteX31" fmla="*/ 4318159 w 5334000"/>
                <a:gd name="connsiteY31" fmla="*/ 71914 h 95250"/>
                <a:gd name="connsiteX32" fmla="*/ 4337209 w 5334000"/>
                <a:gd name="connsiteY32" fmla="*/ 77629 h 95250"/>
                <a:gd name="connsiteX33" fmla="*/ 4337209 w 5334000"/>
                <a:gd name="connsiteY33" fmla="*/ 89059 h 95250"/>
                <a:gd name="connsiteX34" fmla="*/ 4393406 w 5334000"/>
                <a:gd name="connsiteY34" fmla="*/ 89059 h 95250"/>
                <a:gd name="connsiteX35" fmla="*/ 4393406 w 5334000"/>
                <a:gd name="connsiteY35" fmla="*/ 85249 h 95250"/>
                <a:gd name="connsiteX36" fmla="*/ 4418171 w 5334000"/>
                <a:gd name="connsiteY36" fmla="*/ 79534 h 95250"/>
                <a:gd name="connsiteX37" fmla="*/ 4402931 w 5334000"/>
                <a:gd name="connsiteY37" fmla="*/ 90964 h 95250"/>
                <a:gd name="connsiteX38" fmla="*/ 4433412 w 5334000"/>
                <a:gd name="connsiteY38" fmla="*/ 90964 h 95250"/>
                <a:gd name="connsiteX39" fmla="*/ 4444841 w 5334000"/>
                <a:gd name="connsiteY39" fmla="*/ 79534 h 95250"/>
                <a:gd name="connsiteX40" fmla="*/ 4512469 w 5334000"/>
                <a:gd name="connsiteY40" fmla="*/ 54769 h 95250"/>
                <a:gd name="connsiteX41" fmla="*/ 4469606 w 5334000"/>
                <a:gd name="connsiteY41" fmla="*/ 89059 h 95250"/>
                <a:gd name="connsiteX42" fmla="*/ 4531519 w 5334000"/>
                <a:gd name="connsiteY42" fmla="*/ 89059 h 95250"/>
                <a:gd name="connsiteX43" fmla="*/ 4568666 w 5334000"/>
                <a:gd name="connsiteY43" fmla="*/ 60484 h 95250"/>
                <a:gd name="connsiteX44" fmla="*/ 4568666 w 5334000"/>
                <a:gd name="connsiteY44" fmla="*/ 71914 h 95250"/>
                <a:gd name="connsiteX45" fmla="*/ 4557237 w 5334000"/>
                <a:gd name="connsiteY45" fmla="*/ 89059 h 95250"/>
                <a:gd name="connsiteX46" fmla="*/ 4972527 w 5334000"/>
                <a:gd name="connsiteY46" fmla="*/ 89059 h 95250"/>
                <a:gd name="connsiteX47" fmla="*/ 4972527 w 5334000"/>
                <a:gd name="connsiteY47" fmla="*/ 85249 h 95250"/>
                <a:gd name="connsiteX48" fmla="*/ 4983957 w 5334000"/>
                <a:gd name="connsiteY48" fmla="*/ 85249 h 95250"/>
                <a:gd name="connsiteX49" fmla="*/ 4983957 w 5334000"/>
                <a:gd name="connsiteY49" fmla="*/ 89059 h 95250"/>
                <a:gd name="connsiteX50" fmla="*/ 5306854 w 5334000"/>
                <a:gd name="connsiteY50" fmla="*/ 89059 h 95250"/>
                <a:gd name="connsiteX51" fmla="*/ 5306854 w 5334000"/>
                <a:gd name="connsiteY51" fmla="*/ 77629 h 95250"/>
                <a:gd name="connsiteX52" fmla="*/ 5312569 w 5334000"/>
                <a:gd name="connsiteY52" fmla="*/ 77629 h 95250"/>
                <a:gd name="connsiteX53" fmla="*/ 5312569 w 5334000"/>
                <a:gd name="connsiteY53" fmla="*/ 89059 h 95250"/>
                <a:gd name="connsiteX54" fmla="*/ 5329714 w 5334000"/>
                <a:gd name="connsiteY54" fmla="*/ 89059 h 95250"/>
                <a:gd name="connsiteX55" fmla="*/ 5312569 w 5334000"/>
                <a:gd name="connsiteY55" fmla="*/ 15716 h 95250"/>
                <a:gd name="connsiteX56" fmla="*/ 5306854 w 5334000"/>
                <a:gd name="connsiteY56" fmla="*/ 46196 h 95250"/>
                <a:gd name="connsiteX57" fmla="*/ 5308759 w 5334000"/>
                <a:gd name="connsiteY57" fmla="*/ 10001 h 95250"/>
                <a:gd name="connsiteX58" fmla="*/ 5113496 w 5334000"/>
                <a:gd name="connsiteY58" fmla="*/ 11906 h 95250"/>
                <a:gd name="connsiteX59" fmla="*/ 5113496 w 5334000"/>
                <a:gd name="connsiteY59" fmla="*/ 11906 h 95250"/>
                <a:gd name="connsiteX60" fmla="*/ 5113496 w 5334000"/>
                <a:gd name="connsiteY60" fmla="*/ 11906 h 95250"/>
                <a:gd name="connsiteX61" fmla="*/ 5113496 w 5334000"/>
                <a:gd name="connsiteY61" fmla="*/ 11906 h 95250"/>
                <a:gd name="connsiteX62" fmla="*/ 3618071 w 5334000"/>
                <a:gd name="connsiteY62" fmla="*/ 11906 h 95250"/>
                <a:gd name="connsiteX63" fmla="*/ 3625691 w 5334000"/>
                <a:gd name="connsiteY63" fmla="*/ 40481 h 95250"/>
                <a:gd name="connsiteX64" fmla="*/ 3588544 w 5334000"/>
                <a:gd name="connsiteY64" fmla="*/ 51911 h 95250"/>
                <a:gd name="connsiteX65" fmla="*/ 3577114 w 5334000"/>
                <a:gd name="connsiteY65" fmla="*/ 27146 h 95250"/>
                <a:gd name="connsiteX66" fmla="*/ 3601879 w 5334000"/>
                <a:gd name="connsiteY66" fmla="*/ 10001 h 95250"/>
                <a:gd name="connsiteX67" fmla="*/ 3580924 w 5334000"/>
                <a:gd name="connsiteY67" fmla="*/ 10001 h 95250"/>
                <a:gd name="connsiteX68" fmla="*/ 3571399 w 5334000"/>
                <a:gd name="connsiteY68" fmla="*/ 32861 h 95250"/>
                <a:gd name="connsiteX69" fmla="*/ 3565684 w 5334000"/>
                <a:gd name="connsiteY69" fmla="*/ 32861 h 95250"/>
                <a:gd name="connsiteX70" fmla="*/ 3558064 w 5334000"/>
                <a:gd name="connsiteY70" fmla="*/ 10001 h 95250"/>
                <a:gd name="connsiteX71" fmla="*/ 3548539 w 5334000"/>
                <a:gd name="connsiteY71" fmla="*/ 10001 h 95250"/>
                <a:gd name="connsiteX72" fmla="*/ 3548539 w 5334000"/>
                <a:gd name="connsiteY72" fmla="*/ 32861 h 95250"/>
                <a:gd name="connsiteX73" fmla="*/ 3559969 w 5334000"/>
                <a:gd name="connsiteY73" fmla="*/ 74771 h 95250"/>
                <a:gd name="connsiteX74" fmla="*/ 3503771 w 5334000"/>
                <a:gd name="connsiteY74" fmla="*/ 69056 h 95250"/>
                <a:gd name="connsiteX75" fmla="*/ 3513296 w 5334000"/>
                <a:gd name="connsiteY75" fmla="*/ 65246 h 95250"/>
                <a:gd name="connsiteX76" fmla="*/ 3517106 w 5334000"/>
                <a:gd name="connsiteY76" fmla="*/ 55721 h 95250"/>
                <a:gd name="connsiteX77" fmla="*/ 3479959 w 5334000"/>
                <a:gd name="connsiteY77" fmla="*/ 7144 h 95250"/>
                <a:gd name="connsiteX78" fmla="*/ 3325654 w 5334000"/>
                <a:gd name="connsiteY78" fmla="*/ 7144 h 95250"/>
                <a:gd name="connsiteX79" fmla="*/ 3325654 w 5334000"/>
                <a:gd name="connsiteY79" fmla="*/ 18574 h 95250"/>
                <a:gd name="connsiteX80" fmla="*/ 3319939 w 5334000"/>
                <a:gd name="connsiteY80" fmla="*/ 18574 h 95250"/>
                <a:gd name="connsiteX81" fmla="*/ 3319939 w 5334000"/>
                <a:gd name="connsiteY81" fmla="*/ 10954 h 95250"/>
                <a:gd name="connsiteX82" fmla="*/ 3287554 w 5334000"/>
                <a:gd name="connsiteY82" fmla="*/ 10954 h 95250"/>
                <a:gd name="connsiteX83" fmla="*/ 3293269 w 5334000"/>
                <a:gd name="connsiteY83" fmla="*/ 88106 h 95250"/>
                <a:gd name="connsiteX84" fmla="*/ 3679984 w 5334000"/>
                <a:gd name="connsiteY84" fmla="*/ 88106 h 95250"/>
                <a:gd name="connsiteX85" fmla="*/ 3678079 w 5334000"/>
                <a:gd name="connsiteY85" fmla="*/ 10954 h 95250"/>
                <a:gd name="connsiteX86" fmla="*/ 3618071 w 5334000"/>
                <a:gd name="connsiteY86" fmla="*/ 10954 h 95250"/>
                <a:gd name="connsiteX87" fmla="*/ 3618071 w 5334000"/>
                <a:gd name="connsiteY87" fmla="*/ 11906 h 95250"/>
                <a:gd name="connsiteX88" fmla="*/ 3618071 w 5334000"/>
                <a:gd name="connsiteY88" fmla="*/ 11906 h 95250"/>
                <a:gd name="connsiteX89" fmla="*/ 3618071 w 5334000"/>
                <a:gd name="connsiteY89" fmla="*/ 11906 h 95250"/>
                <a:gd name="connsiteX90" fmla="*/ 2079784 w 5334000"/>
                <a:gd name="connsiteY90" fmla="*/ 11906 h 95250"/>
                <a:gd name="connsiteX91" fmla="*/ 2124551 w 5334000"/>
                <a:gd name="connsiteY91" fmla="*/ 89059 h 95250"/>
                <a:gd name="connsiteX92" fmla="*/ 2785586 w 5334000"/>
                <a:gd name="connsiteY92" fmla="*/ 89059 h 95250"/>
                <a:gd name="connsiteX93" fmla="*/ 2772251 w 5334000"/>
                <a:gd name="connsiteY93" fmla="*/ 40481 h 95250"/>
                <a:gd name="connsiteX94" fmla="*/ 2760821 w 5334000"/>
                <a:gd name="connsiteY94" fmla="*/ 46196 h 95250"/>
                <a:gd name="connsiteX95" fmla="*/ 2760821 w 5334000"/>
                <a:gd name="connsiteY95" fmla="*/ 40481 h 95250"/>
                <a:gd name="connsiteX96" fmla="*/ 2758916 w 5334000"/>
                <a:gd name="connsiteY96" fmla="*/ 11906 h 95250"/>
                <a:gd name="connsiteX97" fmla="*/ 2079784 w 5334000"/>
                <a:gd name="connsiteY97" fmla="*/ 11906 h 95250"/>
                <a:gd name="connsiteX98" fmla="*/ 2079784 w 5334000"/>
                <a:gd name="connsiteY98" fmla="*/ 11906 h 95250"/>
                <a:gd name="connsiteX99" fmla="*/ 2079784 w 5334000"/>
                <a:gd name="connsiteY99" fmla="*/ 11906 h 95250"/>
                <a:gd name="connsiteX100" fmla="*/ 2079784 w 5334000"/>
                <a:gd name="connsiteY100" fmla="*/ 11906 h 95250"/>
                <a:gd name="connsiteX101" fmla="*/ 2032159 w 5334000"/>
                <a:gd name="connsiteY101" fmla="*/ 11906 h 95250"/>
                <a:gd name="connsiteX102" fmla="*/ 2032159 w 5334000"/>
                <a:gd name="connsiteY102" fmla="*/ 23336 h 95250"/>
                <a:gd name="connsiteX103" fmla="*/ 2026444 w 5334000"/>
                <a:gd name="connsiteY103" fmla="*/ 23336 h 95250"/>
                <a:gd name="connsiteX104" fmla="*/ 2026444 w 5334000"/>
                <a:gd name="connsiteY104" fmla="*/ 11906 h 95250"/>
                <a:gd name="connsiteX105" fmla="*/ 1999774 w 5334000"/>
                <a:gd name="connsiteY105" fmla="*/ 11906 h 95250"/>
                <a:gd name="connsiteX106" fmla="*/ 1949291 w 5334000"/>
                <a:gd name="connsiteY106" fmla="*/ 89059 h 95250"/>
                <a:gd name="connsiteX107" fmla="*/ 2088356 w 5334000"/>
                <a:gd name="connsiteY107" fmla="*/ 89059 h 95250"/>
                <a:gd name="connsiteX108" fmla="*/ 2063591 w 5334000"/>
                <a:gd name="connsiteY108" fmla="*/ 11906 h 95250"/>
                <a:gd name="connsiteX109" fmla="*/ 2032159 w 5334000"/>
                <a:gd name="connsiteY109" fmla="*/ 11906 h 95250"/>
                <a:gd name="connsiteX110" fmla="*/ 2032159 w 5334000"/>
                <a:gd name="connsiteY110" fmla="*/ 11906 h 95250"/>
                <a:gd name="connsiteX111" fmla="*/ 2032159 w 5334000"/>
                <a:gd name="connsiteY111" fmla="*/ 11906 h 95250"/>
                <a:gd name="connsiteX112" fmla="*/ 2032159 w 5334000"/>
                <a:gd name="connsiteY112" fmla="*/ 11906 h 95250"/>
                <a:gd name="connsiteX113" fmla="*/ 1711166 w 5334000"/>
                <a:gd name="connsiteY113" fmla="*/ 11906 h 95250"/>
                <a:gd name="connsiteX114" fmla="*/ 1664494 w 5334000"/>
                <a:gd name="connsiteY114" fmla="*/ 34766 h 95250"/>
                <a:gd name="connsiteX115" fmla="*/ 1664494 w 5334000"/>
                <a:gd name="connsiteY115" fmla="*/ 23336 h 95250"/>
                <a:gd name="connsiteX116" fmla="*/ 1677829 w 5334000"/>
                <a:gd name="connsiteY116" fmla="*/ 11906 h 95250"/>
                <a:gd name="connsiteX117" fmla="*/ 1082516 w 5334000"/>
                <a:gd name="connsiteY117" fmla="*/ 11906 h 95250"/>
                <a:gd name="connsiteX118" fmla="*/ 1080611 w 5334000"/>
                <a:gd name="connsiteY118" fmla="*/ 17621 h 95250"/>
                <a:gd name="connsiteX119" fmla="*/ 1080611 w 5334000"/>
                <a:gd name="connsiteY119" fmla="*/ 11906 h 95250"/>
                <a:gd name="connsiteX120" fmla="*/ 1055846 w 5334000"/>
                <a:gd name="connsiteY120" fmla="*/ 11906 h 95250"/>
                <a:gd name="connsiteX121" fmla="*/ 1025366 w 5334000"/>
                <a:gd name="connsiteY121" fmla="*/ 29051 h 95250"/>
                <a:gd name="connsiteX122" fmla="*/ 1025366 w 5334000"/>
                <a:gd name="connsiteY122" fmla="*/ 11906 h 95250"/>
                <a:gd name="connsiteX123" fmla="*/ 936784 w 5334000"/>
                <a:gd name="connsiteY123" fmla="*/ 11906 h 95250"/>
                <a:gd name="connsiteX124" fmla="*/ 936784 w 5334000"/>
                <a:gd name="connsiteY124" fmla="*/ 17621 h 95250"/>
                <a:gd name="connsiteX125" fmla="*/ 908209 w 5334000"/>
                <a:gd name="connsiteY125" fmla="*/ 11906 h 95250"/>
                <a:gd name="connsiteX126" fmla="*/ 271939 w 5334000"/>
                <a:gd name="connsiteY126" fmla="*/ 11906 h 95250"/>
                <a:gd name="connsiteX127" fmla="*/ 266224 w 5334000"/>
                <a:gd name="connsiteY127" fmla="*/ 34766 h 95250"/>
                <a:gd name="connsiteX128" fmla="*/ 260509 w 5334000"/>
                <a:gd name="connsiteY128" fmla="*/ 34766 h 95250"/>
                <a:gd name="connsiteX129" fmla="*/ 260509 w 5334000"/>
                <a:gd name="connsiteY129" fmla="*/ 11906 h 95250"/>
                <a:gd name="connsiteX130" fmla="*/ 134779 w 5334000"/>
                <a:gd name="connsiteY130" fmla="*/ 11906 h 95250"/>
                <a:gd name="connsiteX131" fmla="*/ 67151 w 5334000"/>
                <a:gd name="connsiteY131" fmla="*/ 71914 h 95250"/>
                <a:gd name="connsiteX132" fmla="*/ 36671 w 5334000"/>
                <a:gd name="connsiteY132" fmla="*/ 41434 h 95250"/>
                <a:gd name="connsiteX133" fmla="*/ 42386 w 5334000"/>
                <a:gd name="connsiteY133" fmla="*/ 35719 h 95250"/>
                <a:gd name="connsiteX134" fmla="*/ 30004 w 5334000"/>
                <a:gd name="connsiteY134" fmla="*/ 35719 h 95250"/>
                <a:gd name="connsiteX135" fmla="*/ 18574 w 5334000"/>
                <a:gd name="connsiteY135" fmla="*/ 30004 h 95250"/>
                <a:gd name="connsiteX136" fmla="*/ 12859 w 5334000"/>
                <a:gd name="connsiteY136" fmla="*/ 18574 h 95250"/>
                <a:gd name="connsiteX137" fmla="*/ 7144 w 5334000"/>
                <a:gd name="connsiteY137" fmla="*/ 18574 h 95250"/>
                <a:gd name="connsiteX138" fmla="*/ 7144 w 5334000"/>
                <a:gd name="connsiteY138" fmla="*/ 91916 h 95250"/>
                <a:gd name="connsiteX139" fmla="*/ 144304 w 5334000"/>
                <a:gd name="connsiteY139" fmla="*/ 91916 h 95250"/>
                <a:gd name="connsiteX140" fmla="*/ 144304 w 5334000"/>
                <a:gd name="connsiteY140" fmla="*/ 88106 h 95250"/>
                <a:gd name="connsiteX141" fmla="*/ 150019 w 5334000"/>
                <a:gd name="connsiteY141" fmla="*/ 88106 h 95250"/>
                <a:gd name="connsiteX142" fmla="*/ 150019 w 5334000"/>
                <a:gd name="connsiteY142" fmla="*/ 91916 h 95250"/>
                <a:gd name="connsiteX143" fmla="*/ 155734 w 5334000"/>
                <a:gd name="connsiteY143" fmla="*/ 91916 h 95250"/>
                <a:gd name="connsiteX144" fmla="*/ 155734 w 5334000"/>
                <a:gd name="connsiteY144" fmla="*/ 88106 h 95250"/>
                <a:gd name="connsiteX145" fmla="*/ 163354 w 5334000"/>
                <a:gd name="connsiteY145" fmla="*/ 88106 h 95250"/>
                <a:gd name="connsiteX146" fmla="*/ 165259 w 5334000"/>
                <a:gd name="connsiteY146" fmla="*/ 91916 h 95250"/>
                <a:gd name="connsiteX147" fmla="*/ 1842611 w 5334000"/>
                <a:gd name="connsiteY147" fmla="*/ 91916 h 95250"/>
                <a:gd name="connsiteX148" fmla="*/ 1846421 w 5334000"/>
                <a:gd name="connsiteY148" fmla="*/ 74771 h 95250"/>
                <a:gd name="connsiteX149" fmla="*/ 1852136 w 5334000"/>
                <a:gd name="connsiteY149" fmla="*/ 86201 h 95250"/>
                <a:gd name="connsiteX150" fmla="*/ 1857851 w 5334000"/>
                <a:gd name="connsiteY150" fmla="*/ 90011 h 95250"/>
                <a:gd name="connsiteX151" fmla="*/ 1871186 w 5334000"/>
                <a:gd name="connsiteY151" fmla="*/ 90011 h 95250"/>
                <a:gd name="connsiteX152" fmla="*/ 1923574 w 5334000"/>
                <a:gd name="connsiteY152" fmla="*/ 12859 h 95250"/>
                <a:gd name="connsiteX153" fmla="*/ 1711166 w 5334000"/>
                <a:gd name="connsiteY153" fmla="*/ 12859 h 95250"/>
                <a:gd name="connsiteX154" fmla="*/ 1711166 w 5334000"/>
                <a:gd name="connsiteY154" fmla="*/ 11906 h 95250"/>
                <a:gd name="connsiteX155" fmla="*/ 1711166 w 5334000"/>
                <a:gd name="connsiteY155" fmla="*/ 11906 h 95250"/>
                <a:gd name="connsiteX156" fmla="*/ 1711166 w 5334000"/>
                <a:gd name="connsiteY156" fmla="*/ 11906 h 95250"/>
                <a:gd name="connsiteX157" fmla="*/ 845344 w 5334000"/>
                <a:gd name="connsiteY157" fmla="*/ 70961 h 95250"/>
                <a:gd name="connsiteX158" fmla="*/ 833914 w 5334000"/>
                <a:gd name="connsiteY158" fmla="*/ 70961 h 95250"/>
                <a:gd name="connsiteX159" fmla="*/ 845344 w 5334000"/>
                <a:gd name="connsiteY159" fmla="*/ 70961 h 95250"/>
                <a:gd name="connsiteX160" fmla="*/ 845344 w 5334000"/>
                <a:gd name="connsiteY160" fmla="*/ 70961 h 95250"/>
                <a:gd name="connsiteX161" fmla="*/ 845344 w 5334000"/>
                <a:gd name="connsiteY161" fmla="*/ 70961 h 95250"/>
                <a:gd name="connsiteX162" fmla="*/ 845344 w 5334000"/>
                <a:gd name="connsiteY162" fmla="*/ 70961 h 95250"/>
                <a:gd name="connsiteX163" fmla="*/ 4211479 w 5334000"/>
                <a:gd name="connsiteY163" fmla="*/ 70961 h 95250"/>
                <a:gd name="connsiteX164" fmla="*/ 4211479 w 5334000"/>
                <a:gd name="connsiteY164" fmla="*/ 82391 h 95250"/>
                <a:gd name="connsiteX165" fmla="*/ 4205764 w 5334000"/>
                <a:gd name="connsiteY165" fmla="*/ 82391 h 95250"/>
                <a:gd name="connsiteX166" fmla="*/ 4205764 w 5334000"/>
                <a:gd name="connsiteY166" fmla="*/ 70961 h 95250"/>
                <a:gd name="connsiteX167" fmla="*/ 4211479 w 5334000"/>
                <a:gd name="connsiteY167" fmla="*/ 70961 h 95250"/>
                <a:gd name="connsiteX168" fmla="*/ 4211479 w 5334000"/>
                <a:gd name="connsiteY168" fmla="*/ 70961 h 95250"/>
                <a:gd name="connsiteX169" fmla="*/ 4211479 w 5334000"/>
                <a:gd name="connsiteY169" fmla="*/ 70961 h 95250"/>
                <a:gd name="connsiteX170" fmla="*/ 4211479 w 5334000"/>
                <a:gd name="connsiteY170" fmla="*/ 70961 h 95250"/>
                <a:gd name="connsiteX171" fmla="*/ 4290537 w 5334000"/>
                <a:gd name="connsiteY171" fmla="*/ 65246 h 95250"/>
                <a:gd name="connsiteX172" fmla="*/ 4290537 w 5334000"/>
                <a:gd name="connsiteY172" fmla="*/ 76676 h 95250"/>
                <a:gd name="connsiteX173" fmla="*/ 4284821 w 5334000"/>
                <a:gd name="connsiteY173" fmla="*/ 76676 h 95250"/>
                <a:gd name="connsiteX174" fmla="*/ 4284821 w 5334000"/>
                <a:gd name="connsiteY174" fmla="*/ 65246 h 95250"/>
                <a:gd name="connsiteX175" fmla="*/ 4290537 w 5334000"/>
                <a:gd name="connsiteY175" fmla="*/ 65246 h 95250"/>
                <a:gd name="connsiteX176" fmla="*/ 4290537 w 5334000"/>
                <a:gd name="connsiteY176" fmla="*/ 65246 h 95250"/>
                <a:gd name="connsiteX177" fmla="*/ 4290537 w 5334000"/>
                <a:gd name="connsiteY177" fmla="*/ 65246 h 95250"/>
                <a:gd name="connsiteX178" fmla="*/ 4290537 w 5334000"/>
                <a:gd name="connsiteY178" fmla="*/ 65246 h 95250"/>
                <a:gd name="connsiteX179" fmla="*/ 5066824 w 5334000"/>
                <a:gd name="connsiteY179" fmla="*/ 65246 h 95250"/>
                <a:gd name="connsiteX180" fmla="*/ 5072539 w 5334000"/>
                <a:gd name="connsiteY180" fmla="*/ 84296 h 95250"/>
                <a:gd name="connsiteX181" fmla="*/ 5061109 w 5334000"/>
                <a:gd name="connsiteY181" fmla="*/ 84296 h 95250"/>
                <a:gd name="connsiteX182" fmla="*/ 5066824 w 5334000"/>
                <a:gd name="connsiteY182" fmla="*/ 65246 h 95250"/>
                <a:gd name="connsiteX183" fmla="*/ 5066824 w 5334000"/>
                <a:gd name="connsiteY183" fmla="*/ 65246 h 95250"/>
                <a:gd name="connsiteX184" fmla="*/ 5066824 w 5334000"/>
                <a:gd name="connsiteY184" fmla="*/ 65246 h 95250"/>
                <a:gd name="connsiteX185" fmla="*/ 5066824 w 5334000"/>
                <a:gd name="connsiteY185" fmla="*/ 65246 h 95250"/>
                <a:gd name="connsiteX186" fmla="*/ 503396 w 5334000"/>
                <a:gd name="connsiteY186" fmla="*/ 51911 h 95250"/>
                <a:gd name="connsiteX187" fmla="*/ 497681 w 5334000"/>
                <a:gd name="connsiteY187" fmla="*/ 76676 h 95250"/>
                <a:gd name="connsiteX188" fmla="*/ 491966 w 5334000"/>
                <a:gd name="connsiteY188" fmla="*/ 76676 h 95250"/>
                <a:gd name="connsiteX189" fmla="*/ 486251 w 5334000"/>
                <a:gd name="connsiteY189" fmla="*/ 51911 h 95250"/>
                <a:gd name="connsiteX190" fmla="*/ 503396 w 5334000"/>
                <a:gd name="connsiteY190" fmla="*/ 51911 h 95250"/>
                <a:gd name="connsiteX191" fmla="*/ 503396 w 5334000"/>
                <a:gd name="connsiteY191" fmla="*/ 51911 h 95250"/>
                <a:gd name="connsiteX192" fmla="*/ 503396 w 5334000"/>
                <a:gd name="connsiteY192" fmla="*/ 51911 h 95250"/>
                <a:gd name="connsiteX193" fmla="*/ 503396 w 5334000"/>
                <a:gd name="connsiteY193" fmla="*/ 51911 h 95250"/>
                <a:gd name="connsiteX194" fmla="*/ 1019651 w 5334000"/>
                <a:gd name="connsiteY194" fmla="*/ 51911 h 95250"/>
                <a:gd name="connsiteX195" fmla="*/ 1019651 w 5334000"/>
                <a:gd name="connsiteY195" fmla="*/ 63341 h 95250"/>
                <a:gd name="connsiteX196" fmla="*/ 1013936 w 5334000"/>
                <a:gd name="connsiteY196" fmla="*/ 63341 h 95250"/>
                <a:gd name="connsiteX197" fmla="*/ 1013936 w 5334000"/>
                <a:gd name="connsiteY197" fmla="*/ 51911 h 95250"/>
                <a:gd name="connsiteX198" fmla="*/ 1019651 w 5334000"/>
                <a:gd name="connsiteY198" fmla="*/ 51911 h 95250"/>
                <a:gd name="connsiteX199" fmla="*/ 1019651 w 5334000"/>
                <a:gd name="connsiteY199" fmla="*/ 51911 h 95250"/>
                <a:gd name="connsiteX200" fmla="*/ 1019651 w 5334000"/>
                <a:gd name="connsiteY200" fmla="*/ 51911 h 95250"/>
                <a:gd name="connsiteX201" fmla="*/ 1019651 w 5334000"/>
                <a:gd name="connsiteY201" fmla="*/ 51911 h 95250"/>
                <a:gd name="connsiteX202" fmla="*/ 4264819 w 5334000"/>
                <a:gd name="connsiteY202" fmla="*/ 51911 h 95250"/>
                <a:gd name="connsiteX203" fmla="*/ 4253389 w 5334000"/>
                <a:gd name="connsiteY203" fmla="*/ 57626 h 95250"/>
                <a:gd name="connsiteX204" fmla="*/ 4264819 w 5334000"/>
                <a:gd name="connsiteY204" fmla="*/ 51911 h 95250"/>
                <a:gd name="connsiteX205" fmla="*/ 4264819 w 5334000"/>
                <a:gd name="connsiteY205" fmla="*/ 51911 h 95250"/>
                <a:gd name="connsiteX206" fmla="*/ 4264819 w 5334000"/>
                <a:gd name="connsiteY206" fmla="*/ 51911 h 95250"/>
                <a:gd name="connsiteX207" fmla="*/ 4264819 w 5334000"/>
                <a:gd name="connsiteY207" fmla="*/ 51911 h 95250"/>
                <a:gd name="connsiteX208" fmla="*/ 4334352 w 5334000"/>
                <a:gd name="connsiteY208" fmla="*/ 51911 h 95250"/>
                <a:gd name="connsiteX209" fmla="*/ 4322921 w 5334000"/>
                <a:gd name="connsiteY209" fmla="*/ 57626 h 95250"/>
                <a:gd name="connsiteX210" fmla="*/ 4334352 w 5334000"/>
                <a:gd name="connsiteY210" fmla="*/ 51911 h 95250"/>
                <a:gd name="connsiteX211" fmla="*/ 4334352 w 5334000"/>
                <a:gd name="connsiteY211" fmla="*/ 51911 h 95250"/>
                <a:gd name="connsiteX212" fmla="*/ 4334352 w 5334000"/>
                <a:gd name="connsiteY212" fmla="*/ 51911 h 95250"/>
                <a:gd name="connsiteX213" fmla="*/ 4334352 w 5334000"/>
                <a:gd name="connsiteY213" fmla="*/ 51911 h 95250"/>
                <a:gd name="connsiteX214" fmla="*/ 4551521 w 5334000"/>
                <a:gd name="connsiteY214" fmla="*/ 51911 h 95250"/>
                <a:gd name="connsiteX215" fmla="*/ 4526756 w 5334000"/>
                <a:gd name="connsiteY215" fmla="*/ 51911 h 95250"/>
                <a:gd name="connsiteX216" fmla="*/ 4551521 w 5334000"/>
                <a:gd name="connsiteY216" fmla="*/ 51911 h 95250"/>
                <a:gd name="connsiteX217" fmla="*/ 4551521 w 5334000"/>
                <a:gd name="connsiteY217" fmla="*/ 51911 h 95250"/>
                <a:gd name="connsiteX218" fmla="*/ 4551521 w 5334000"/>
                <a:gd name="connsiteY218" fmla="*/ 51911 h 95250"/>
                <a:gd name="connsiteX219" fmla="*/ 4551521 w 5334000"/>
                <a:gd name="connsiteY219" fmla="*/ 51911 h 95250"/>
                <a:gd name="connsiteX220" fmla="*/ 5179219 w 5334000"/>
                <a:gd name="connsiteY220" fmla="*/ 51911 h 95250"/>
                <a:gd name="connsiteX221" fmla="*/ 5167789 w 5334000"/>
                <a:gd name="connsiteY221" fmla="*/ 57626 h 95250"/>
                <a:gd name="connsiteX222" fmla="*/ 5179219 w 5334000"/>
                <a:gd name="connsiteY222" fmla="*/ 51911 h 95250"/>
                <a:gd name="connsiteX223" fmla="*/ 5179219 w 5334000"/>
                <a:gd name="connsiteY223" fmla="*/ 51911 h 95250"/>
                <a:gd name="connsiteX224" fmla="*/ 5179219 w 5334000"/>
                <a:gd name="connsiteY224" fmla="*/ 51911 h 95250"/>
                <a:gd name="connsiteX225" fmla="*/ 5179219 w 5334000"/>
                <a:gd name="connsiteY225" fmla="*/ 51911 h 95250"/>
                <a:gd name="connsiteX226" fmla="*/ 5314474 w 5334000"/>
                <a:gd name="connsiteY226" fmla="*/ 51911 h 95250"/>
                <a:gd name="connsiteX227" fmla="*/ 5314474 w 5334000"/>
                <a:gd name="connsiteY227" fmla="*/ 63341 h 95250"/>
                <a:gd name="connsiteX228" fmla="*/ 5308759 w 5334000"/>
                <a:gd name="connsiteY228" fmla="*/ 63341 h 95250"/>
                <a:gd name="connsiteX229" fmla="*/ 5308759 w 5334000"/>
                <a:gd name="connsiteY229" fmla="*/ 51911 h 95250"/>
                <a:gd name="connsiteX230" fmla="*/ 5314474 w 5334000"/>
                <a:gd name="connsiteY230" fmla="*/ 51911 h 95250"/>
                <a:gd name="connsiteX231" fmla="*/ 5314474 w 5334000"/>
                <a:gd name="connsiteY231" fmla="*/ 51911 h 95250"/>
                <a:gd name="connsiteX232" fmla="*/ 5314474 w 5334000"/>
                <a:gd name="connsiteY232" fmla="*/ 51911 h 95250"/>
                <a:gd name="connsiteX233" fmla="*/ 5314474 w 5334000"/>
                <a:gd name="connsiteY233" fmla="*/ 51911 h 95250"/>
                <a:gd name="connsiteX234" fmla="*/ 26194 w 5334000"/>
                <a:gd name="connsiteY234" fmla="*/ 46196 h 95250"/>
                <a:gd name="connsiteX235" fmla="*/ 14764 w 5334000"/>
                <a:gd name="connsiteY235" fmla="*/ 57626 h 95250"/>
                <a:gd name="connsiteX236" fmla="*/ 26194 w 5334000"/>
                <a:gd name="connsiteY236" fmla="*/ 46196 h 95250"/>
                <a:gd name="connsiteX237" fmla="*/ 26194 w 5334000"/>
                <a:gd name="connsiteY237" fmla="*/ 46196 h 95250"/>
                <a:gd name="connsiteX238" fmla="*/ 26194 w 5334000"/>
                <a:gd name="connsiteY238" fmla="*/ 46196 h 95250"/>
                <a:gd name="connsiteX239" fmla="*/ 26194 w 5334000"/>
                <a:gd name="connsiteY239" fmla="*/ 46196 h 95250"/>
                <a:gd name="connsiteX240" fmla="*/ 138589 w 5334000"/>
                <a:gd name="connsiteY240" fmla="*/ 46196 h 95250"/>
                <a:gd name="connsiteX241" fmla="*/ 127159 w 5334000"/>
                <a:gd name="connsiteY241" fmla="*/ 51911 h 95250"/>
                <a:gd name="connsiteX242" fmla="*/ 127159 w 5334000"/>
                <a:gd name="connsiteY242" fmla="*/ 46196 h 95250"/>
                <a:gd name="connsiteX243" fmla="*/ 138589 w 5334000"/>
                <a:gd name="connsiteY243" fmla="*/ 46196 h 95250"/>
                <a:gd name="connsiteX244" fmla="*/ 138589 w 5334000"/>
                <a:gd name="connsiteY244" fmla="*/ 46196 h 95250"/>
                <a:gd name="connsiteX245" fmla="*/ 138589 w 5334000"/>
                <a:gd name="connsiteY245" fmla="*/ 46196 h 95250"/>
                <a:gd name="connsiteX246" fmla="*/ 138589 w 5334000"/>
                <a:gd name="connsiteY246" fmla="*/ 46196 h 95250"/>
                <a:gd name="connsiteX247" fmla="*/ 938689 w 5334000"/>
                <a:gd name="connsiteY247" fmla="*/ 46196 h 95250"/>
                <a:gd name="connsiteX248" fmla="*/ 919639 w 5334000"/>
                <a:gd name="connsiteY248" fmla="*/ 51911 h 95250"/>
                <a:gd name="connsiteX249" fmla="*/ 938689 w 5334000"/>
                <a:gd name="connsiteY249" fmla="*/ 46196 h 95250"/>
                <a:gd name="connsiteX250" fmla="*/ 938689 w 5334000"/>
                <a:gd name="connsiteY250" fmla="*/ 46196 h 95250"/>
                <a:gd name="connsiteX251" fmla="*/ 938689 w 5334000"/>
                <a:gd name="connsiteY251" fmla="*/ 46196 h 95250"/>
                <a:gd name="connsiteX252" fmla="*/ 938689 w 5334000"/>
                <a:gd name="connsiteY252" fmla="*/ 46196 h 95250"/>
                <a:gd name="connsiteX253" fmla="*/ 1050131 w 5334000"/>
                <a:gd name="connsiteY253" fmla="*/ 46196 h 95250"/>
                <a:gd name="connsiteX254" fmla="*/ 1038701 w 5334000"/>
                <a:gd name="connsiteY254" fmla="*/ 51911 h 95250"/>
                <a:gd name="connsiteX255" fmla="*/ 1050131 w 5334000"/>
                <a:gd name="connsiteY255" fmla="*/ 46196 h 95250"/>
                <a:gd name="connsiteX256" fmla="*/ 1050131 w 5334000"/>
                <a:gd name="connsiteY256" fmla="*/ 46196 h 95250"/>
                <a:gd name="connsiteX257" fmla="*/ 1050131 w 5334000"/>
                <a:gd name="connsiteY257" fmla="*/ 46196 h 95250"/>
                <a:gd name="connsiteX258" fmla="*/ 1050131 w 5334000"/>
                <a:gd name="connsiteY258" fmla="*/ 46196 h 95250"/>
                <a:gd name="connsiteX259" fmla="*/ 5241132 w 5334000"/>
                <a:gd name="connsiteY259" fmla="*/ 46196 h 95250"/>
                <a:gd name="connsiteX260" fmla="*/ 5229702 w 5334000"/>
                <a:gd name="connsiteY260" fmla="*/ 57626 h 95250"/>
                <a:gd name="connsiteX261" fmla="*/ 5229702 w 5334000"/>
                <a:gd name="connsiteY261" fmla="*/ 51911 h 95250"/>
                <a:gd name="connsiteX262" fmla="*/ 5241132 w 5334000"/>
                <a:gd name="connsiteY262" fmla="*/ 46196 h 95250"/>
                <a:gd name="connsiteX263" fmla="*/ 5241132 w 5334000"/>
                <a:gd name="connsiteY263" fmla="*/ 46196 h 95250"/>
                <a:gd name="connsiteX264" fmla="*/ 5241132 w 5334000"/>
                <a:gd name="connsiteY264" fmla="*/ 46196 h 95250"/>
                <a:gd name="connsiteX265" fmla="*/ 5241132 w 5334000"/>
                <a:gd name="connsiteY265" fmla="*/ 46196 h 95250"/>
                <a:gd name="connsiteX266" fmla="*/ 5271611 w 5334000"/>
                <a:gd name="connsiteY266" fmla="*/ 46196 h 95250"/>
                <a:gd name="connsiteX267" fmla="*/ 5265896 w 5334000"/>
                <a:gd name="connsiteY267" fmla="*/ 76676 h 95250"/>
                <a:gd name="connsiteX268" fmla="*/ 5260182 w 5334000"/>
                <a:gd name="connsiteY268" fmla="*/ 76676 h 95250"/>
                <a:gd name="connsiteX269" fmla="*/ 5260182 w 5334000"/>
                <a:gd name="connsiteY269" fmla="*/ 65246 h 95250"/>
                <a:gd name="connsiteX270" fmla="*/ 5260182 w 5334000"/>
                <a:gd name="connsiteY270" fmla="*/ 46196 h 95250"/>
                <a:gd name="connsiteX271" fmla="*/ 5271611 w 5334000"/>
                <a:gd name="connsiteY271" fmla="*/ 46196 h 95250"/>
                <a:gd name="connsiteX272" fmla="*/ 5271611 w 5334000"/>
                <a:gd name="connsiteY272" fmla="*/ 46196 h 95250"/>
                <a:gd name="connsiteX273" fmla="*/ 5271611 w 5334000"/>
                <a:gd name="connsiteY273" fmla="*/ 46196 h 95250"/>
                <a:gd name="connsiteX274" fmla="*/ 5271611 w 5334000"/>
                <a:gd name="connsiteY274" fmla="*/ 46196 h 95250"/>
                <a:gd name="connsiteX275" fmla="*/ 2640806 w 5334000"/>
                <a:gd name="connsiteY275" fmla="*/ 40481 h 95250"/>
                <a:gd name="connsiteX276" fmla="*/ 2640806 w 5334000"/>
                <a:gd name="connsiteY276" fmla="*/ 51911 h 95250"/>
                <a:gd name="connsiteX277" fmla="*/ 2635091 w 5334000"/>
                <a:gd name="connsiteY277" fmla="*/ 51911 h 95250"/>
                <a:gd name="connsiteX278" fmla="*/ 2635091 w 5334000"/>
                <a:gd name="connsiteY278" fmla="*/ 40481 h 95250"/>
                <a:gd name="connsiteX279" fmla="*/ 2640806 w 5334000"/>
                <a:gd name="connsiteY279" fmla="*/ 40481 h 95250"/>
                <a:gd name="connsiteX280" fmla="*/ 2640806 w 5334000"/>
                <a:gd name="connsiteY280" fmla="*/ 40481 h 95250"/>
                <a:gd name="connsiteX281" fmla="*/ 2640806 w 5334000"/>
                <a:gd name="connsiteY281" fmla="*/ 40481 h 95250"/>
                <a:gd name="connsiteX282" fmla="*/ 2640806 w 5334000"/>
                <a:gd name="connsiteY282" fmla="*/ 40481 h 95250"/>
                <a:gd name="connsiteX283" fmla="*/ 4781074 w 5334000"/>
                <a:gd name="connsiteY283" fmla="*/ 40481 h 95250"/>
                <a:gd name="connsiteX284" fmla="*/ 4775359 w 5334000"/>
                <a:gd name="connsiteY284" fmla="*/ 51911 h 95250"/>
                <a:gd name="connsiteX285" fmla="*/ 4781074 w 5334000"/>
                <a:gd name="connsiteY285" fmla="*/ 40481 h 95250"/>
                <a:gd name="connsiteX286" fmla="*/ 4781074 w 5334000"/>
                <a:gd name="connsiteY286" fmla="*/ 40481 h 95250"/>
                <a:gd name="connsiteX287" fmla="*/ 4781074 w 5334000"/>
                <a:gd name="connsiteY287" fmla="*/ 40481 h 95250"/>
                <a:gd name="connsiteX288" fmla="*/ 4781074 w 5334000"/>
                <a:gd name="connsiteY288" fmla="*/ 40481 h 95250"/>
                <a:gd name="connsiteX289" fmla="*/ 219551 w 5334000"/>
                <a:gd name="connsiteY289" fmla="*/ 34766 h 95250"/>
                <a:gd name="connsiteX290" fmla="*/ 213836 w 5334000"/>
                <a:gd name="connsiteY290" fmla="*/ 53816 h 95250"/>
                <a:gd name="connsiteX291" fmla="*/ 213836 w 5334000"/>
                <a:gd name="connsiteY291" fmla="*/ 34766 h 95250"/>
                <a:gd name="connsiteX292" fmla="*/ 219551 w 5334000"/>
                <a:gd name="connsiteY292" fmla="*/ 34766 h 95250"/>
                <a:gd name="connsiteX293" fmla="*/ 219551 w 5334000"/>
                <a:gd name="connsiteY293" fmla="*/ 34766 h 95250"/>
                <a:gd name="connsiteX294" fmla="*/ 219551 w 5334000"/>
                <a:gd name="connsiteY294" fmla="*/ 34766 h 95250"/>
                <a:gd name="connsiteX295" fmla="*/ 219551 w 5334000"/>
                <a:gd name="connsiteY295" fmla="*/ 34766 h 95250"/>
                <a:gd name="connsiteX296" fmla="*/ 2037874 w 5334000"/>
                <a:gd name="connsiteY296" fmla="*/ 34766 h 95250"/>
                <a:gd name="connsiteX297" fmla="*/ 2032159 w 5334000"/>
                <a:gd name="connsiteY297" fmla="*/ 53816 h 95250"/>
                <a:gd name="connsiteX298" fmla="*/ 2032159 w 5334000"/>
                <a:gd name="connsiteY298" fmla="*/ 34766 h 95250"/>
                <a:gd name="connsiteX299" fmla="*/ 2037874 w 5334000"/>
                <a:gd name="connsiteY299" fmla="*/ 34766 h 95250"/>
                <a:gd name="connsiteX300" fmla="*/ 2037874 w 5334000"/>
                <a:gd name="connsiteY300" fmla="*/ 34766 h 95250"/>
                <a:gd name="connsiteX301" fmla="*/ 2037874 w 5334000"/>
                <a:gd name="connsiteY301" fmla="*/ 34766 h 95250"/>
                <a:gd name="connsiteX302" fmla="*/ 2037874 w 5334000"/>
                <a:gd name="connsiteY302" fmla="*/ 34766 h 95250"/>
                <a:gd name="connsiteX303" fmla="*/ 2733199 w 5334000"/>
                <a:gd name="connsiteY303" fmla="*/ 34766 h 95250"/>
                <a:gd name="connsiteX304" fmla="*/ 2733199 w 5334000"/>
                <a:gd name="connsiteY304" fmla="*/ 46196 h 95250"/>
                <a:gd name="connsiteX305" fmla="*/ 2727484 w 5334000"/>
                <a:gd name="connsiteY305" fmla="*/ 46196 h 95250"/>
                <a:gd name="connsiteX306" fmla="*/ 2727484 w 5334000"/>
                <a:gd name="connsiteY306" fmla="*/ 34766 h 95250"/>
                <a:gd name="connsiteX307" fmla="*/ 2733199 w 5334000"/>
                <a:gd name="connsiteY307" fmla="*/ 34766 h 95250"/>
                <a:gd name="connsiteX308" fmla="*/ 2733199 w 5334000"/>
                <a:gd name="connsiteY308" fmla="*/ 34766 h 95250"/>
                <a:gd name="connsiteX309" fmla="*/ 2733199 w 5334000"/>
                <a:gd name="connsiteY309" fmla="*/ 34766 h 95250"/>
                <a:gd name="connsiteX310" fmla="*/ 2733199 w 5334000"/>
                <a:gd name="connsiteY310" fmla="*/ 34766 h 95250"/>
                <a:gd name="connsiteX311" fmla="*/ 4166711 w 5334000"/>
                <a:gd name="connsiteY311" fmla="*/ 34766 h 95250"/>
                <a:gd name="connsiteX312" fmla="*/ 4191476 w 5334000"/>
                <a:gd name="connsiteY312" fmla="*/ 59531 h 95250"/>
                <a:gd name="connsiteX313" fmla="*/ 4197191 w 5334000"/>
                <a:gd name="connsiteY313" fmla="*/ 70961 h 95250"/>
                <a:gd name="connsiteX314" fmla="*/ 4185761 w 5334000"/>
                <a:gd name="connsiteY314" fmla="*/ 70961 h 95250"/>
                <a:gd name="connsiteX315" fmla="*/ 4135279 w 5334000"/>
                <a:gd name="connsiteY315" fmla="*/ 46196 h 95250"/>
                <a:gd name="connsiteX316" fmla="*/ 4140994 w 5334000"/>
                <a:gd name="connsiteY316" fmla="*/ 46196 h 95250"/>
                <a:gd name="connsiteX317" fmla="*/ 4166711 w 5334000"/>
                <a:gd name="connsiteY317" fmla="*/ 34766 h 95250"/>
                <a:gd name="connsiteX318" fmla="*/ 4166711 w 5334000"/>
                <a:gd name="connsiteY318" fmla="*/ 34766 h 95250"/>
                <a:gd name="connsiteX319" fmla="*/ 4166711 w 5334000"/>
                <a:gd name="connsiteY319" fmla="*/ 34766 h 95250"/>
                <a:gd name="connsiteX320" fmla="*/ 4166711 w 5334000"/>
                <a:gd name="connsiteY320" fmla="*/ 34766 h 95250"/>
                <a:gd name="connsiteX321" fmla="*/ 2335054 w 5334000"/>
                <a:gd name="connsiteY321" fmla="*/ 29051 h 95250"/>
                <a:gd name="connsiteX322" fmla="*/ 2335054 w 5334000"/>
                <a:gd name="connsiteY322" fmla="*/ 40481 h 95250"/>
                <a:gd name="connsiteX323" fmla="*/ 2329339 w 5334000"/>
                <a:gd name="connsiteY323" fmla="*/ 40481 h 95250"/>
                <a:gd name="connsiteX324" fmla="*/ 2329339 w 5334000"/>
                <a:gd name="connsiteY324" fmla="*/ 29051 h 95250"/>
                <a:gd name="connsiteX325" fmla="*/ 2335054 w 5334000"/>
                <a:gd name="connsiteY325" fmla="*/ 29051 h 95250"/>
                <a:gd name="connsiteX326" fmla="*/ 2335054 w 5334000"/>
                <a:gd name="connsiteY326" fmla="*/ 29051 h 95250"/>
                <a:gd name="connsiteX327" fmla="*/ 2335054 w 5334000"/>
                <a:gd name="connsiteY327" fmla="*/ 29051 h 95250"/>
                <a:gd name="connsiteX328" fmla="*/ 2335054 w 5334000"/>
                <a:gd name="connsiteY328" fmla="*/ 29051 h 95250"/>
                <a:gd name="connsiteX329" fmla="*/ 4463891 w 5334000"/>
                <a:gd name="connsiteY329" fmla="*/ 29051 h 95250"/>
                <a:gd name="connsiteX330" fmla="*/ 4463891 w 5334000"/>
                <a:gd name="connsiteY330" fmla="*/ 40481 h 95250"/>
                <a:gd name="connsiteX331" fmla="*/ 4444841 w 5334000"/>
                <a:gd name="connsiteY331" fmla="*/ 40481 h 95250"/>
                <a:gd name="connsiteX332" fmla="*/ 4444841 w 5334000"/>
                <a:gd name="connsiteY332" fmla="*/ 29051 h 95250"/>
                <a:gd name="connsiteX333" fmla="*/ 4463891 w 5334000"/>
                <a:gd name="connsiteY333" fmla="*/ 29051 h 95250"/>
                <a:gd name="connsiteX334" fmla="*/ 4463891 w 5334000"/>
                <a:gd name="connsiteY334" fmla="*/ 29051 h 95250"/>
                <a:gd name="connsiteX335" fmla="*/ 4463891 w 5334000"/>
                <a:gd name="connsiteY335" fmla="*/ 29051 h 95250"/>
                <a:gd name="connsiteX336" fmla="*/ 4463891 w 5334000"/>
                <a:gd name="connsiteY336" fmla="*/ 29051 h 95250"/>
                <a:gd name="connsiteX337" fmla="*/ 5055394 w 5334000"/>
                <a:gd name="connsiteY337" fmla="*/ 29051 h 95250"/>
                <a:gd name="connsiteX338" fmla="*/ 5049679 w 5334000"/>
                <a:gd name="connsiteY338" fmla="*/ 53816 h 95250"/>
                <a:gd name="connsiteX339" fmla="*/ 5055394 w 5334000"/>
                <a:gd name="connsiteY339" fmla="*/ 29051 h 95250"/>
                <a:gd name="connsiteX340" fmla="*/ 5055394 w 5334000"/>
                <a:gd name="connsiteY340" fmla="*/ 29051 h 95250"/>
                <a:gd name="connsiteX341" fmla="*/ 5055394 w 5334000"/>
                <a:gd name="connsiteY341" fmla="*/ 29051 h 95250"/>
                <a:gd name="connsiteX342" fmla="*/ 5055394 w 5334000"/>
                <a:gd name="connsiteY342" fmla="*/ 29051 h 95250"/>
                <a:gd name="connsiteX343" fmla="*/ 5160169 w 5334000"/>
                <a:gd name="connsiteY343" fmla="*/ 29051 h 95250"/>
                <a:gd name="connsiteX344" fmla="*/ 5160169 w 5334000"/>
                <a:gd name="connsiteY344" fmla="*/ 40481 h 95250"/>
                <a:gd name="connsiteX345" fmla="*/ 5148739 w 5334000"/>
                <a:gd name="connsiteY345" fmla="*/ 40481 h 95250"/>
                <a:gd name="connsiteX346" fmla="*/ 5148739 w 5334000"/>
                <a:gd name="connsiteY346" fmla="*/ 34766 h 95250"/>
                <a:gd name="connsiteX347" fmla="*/ 5160169 w 5334000"/>
                <a:gd name="connsiteY347" fmla="*/ 29051 h 95250"/>
                <a:gd name="connsiteX348" fmla="*/ 5160169 w 5334000"/>
                <a:gd name="connsiteY348" fmla="*/ 29051 h 95250"/>
                <a:gd name="connsiteX349" fmla="*/ 5160169 w 5334000"/>
                <a:gd name="connsiteY349" fmla="*/ 29051 h 95250"/>
                <a:gd name="connsiteX350" fmla="*/ 5160169 w 5334000"/>
                <a:gd name="connsiteY350" fmla="*/ 29051 h 95250"/>
                <a:gd name="connsiteX351" fmla="*/ 839629 w 5334000"/>
                <a:gd name="connsiteY351" fmla="*/ 21431 h 95250"/>
                <a:gd name="connsiteX352" fmla="*/ 901541 w 5334000"/>
                <a:gd name="connsiteY352" fmla="*/ 51911 h 95250"/>
                <a:gd name="connsiteX353" fmla="*/ 901541 w 5334000"/>
                <a:gd name="connsiteY353" fmla="*/ 57626 h 95250"/>
                <a:gd name="connsiteX354" fmla="*/ 895826 w 5334000"/>
                <a:gd name="connsiteY354" fmla="*/ 57626 h 95250"/>
                <a:gd name="connsiteX355" fmla="*/ 895826 w 5334000"/>
                <a:gd name="connsiteY355" fmla="*/ 63341 h 95250"/>
                <a:gd name="connsiteX356" fmla="*/ 839629 w 5334000"/>
                <a:gd name="connsiteY356" fmla="*/ 51911 h 95250"/>
                <a:gd name="connsiteX357" fmla="*/ 839629 w 5334000"/>
                <a:gd name="connsiteY357" fmla="*/ 21431 h 95250"/>
                <a:gd name="connsiteX358" fmla="*/ 839629 w 5334000"/>
                <a:gd name="connsiteY358" fmla="*/ 21431 h 95250"/>
                <a:gd name="connsiteX359" fmla="*/ 839629 w 5334000"/>
                <a:gd name="connsiteY359" fmla="*/ 21431 h 95250"/>
                <a:gd name="connsiteX360" fmla="*/ 839629 w 5334000"/>
                <a:gd name="connsiteY360" fmla="*/ 21431 h 95250"/>
                <a:gd name="connsiteX361" fmla="*/ 907256 w 5334000"/>
                <a:gd name="connsiteY361" fmla="*/ 21431 h 95250"/>
                <a:gd name="connsiteX362" fmla="*/ 907256 w 5334000"/>
                <a:gd name="connsiteY362" fmla="*/ 32861 h 95250"/>
                <a:gd name="connsiteX363" fmla="*/ 888206 w 5334000"/>
                <a:gd name="connsiteY363" fmla="*/ 32861 h 95250"/>
                <a:gd name="connsiteX364" fmla="*/ 888206 w 5334000"/>
                <a:gd name="connsiteY364" fmla="*/ 21431 h 95250"/>
                <a:gd name="connsiteX365" fmla="*/ 907256 w 5334000"/>
                <a:gd name="connsiteY365" fmla="*/ 21431 h 95250"/>
                <a:gd name="connsiteX366" fmla="*/ 907256 w 5334000"/>
                <a:gd name="connsiteY366" fmla="*/ 21431 h 95250"/>
                <a:gd name="connsiteX367" fmla="*/ 907256 w 5334000"/>
                <a:gd name="connsiteY367" fmla="*/ 21431 h 95250"/>
                <a:gd name="connsiteX368" fmla="*/ 907256 w 5334000"/>
                <a:gd name="connsiteY368" fmla="*/ 21431 h 95250"/>
                <a:gd name="connsiteX369" fmla="*/ 920591 w 5334000"/>
                <a:gd name="connsiteY369" fmla="*/ 21431 h 95250"/>
                <a:gd name="connsiteX370" fmla="*/ 920591 w 5334000"/>
                <a:gd name="connsiteY370" fmla="*/ 32861 h 95250"/>
                <a:gd name="connsiteX371" fmla="*/ 914876 w 5334000"/>
                <a:gd name="connsiteY371" fmla="*/ 32861 h 95250"/>
                <a:gd name="connsiteX372" fmla="*/ 914876 w 5334000"/>
                <a:gd name="connsiteY372" fmla="*/ 21431 h 95250"/>
                <a:gd name="connsiteX373" fmla="*/ 920591 w 5334000"/>
                <a:gd name="connsiteY373" fmla="*/ 21431 h 95250"/>
                <a:gd name="connsiteX374" fmla="*/ 920591 w 5334000"/>
                <a:gd name="connsiteY374" fmla="*/ 21431 h 95250"/>
                <a:gd name="connsiteX375" fmla="*/ 920591 w 5334000"/>
                <a:gd name="connsiteY375" fmla="*/ 21431 h 95250"/>
                <a:gd name="connsiteX376" fmla="*/ 920591 w 5334000"/>
                <a:gd name="connsiteY376" fmla="*/ 21431 h 95250"/>
                <a:gd name="connsiteX377" fmla="*/ 1734026 w 5334000"/>
                <a:gd name="connsiteY377" fmla="*/ 21431 h 95250"/>
                <a:gd name="connsiteX378" fmla="*/ 1784509 w 5334000"/>
                <a:gd name="connsiteY378" fmla="*/ 40481 h 95250"/>
                <a:gd name="connsiteX379" fmla="*/ 1734026 w 5334000"/>
                <a:gd name="connsiteY379" fmla="*/ 29051 h 95250"/>
                <a:gd name="connsiteX380" fmla="*/ 1728311 w 5334000"/>
                <a:gd name="connsiteY380" fmla="*/ 29051 h 95250"/>
                <a:gd name="connsiteX381" fmla="*/ 1734026 w 5334000"/>
                <a:gd name="connsiteY381" fmla="*/ 21431 h 95250"/>
                <a:gd name="connsiteX382" fmla="*/ 1734026 w 5334000"/>
                <a:gd name="connsiteY382" fmla="*/ 21431 h 95250"/>
                <a:gd name="connsiteX383" fmla="*/ 1734026 w 5334000"/>
                <a:gd name="connsiteY383" fmla="*/ 21431 h 95250"/>
                <a:gd name="connsiteX384" fmla="*/ 1734026 w 5334000"/>
                <a:gd name="connsiteY384" fmla="*/ 21431 h 95250"/>
                <a:gd name="connsiteX385" fmla="*/ 3521869 w 5334000"/>
                <a:gd name="connsiteY385" fmla="*/ 21431 h 95250"/>
                <a:gd name="connsiteX386" fmla="*/ 3510439 w 5334000"/>
                <a:gd name="connsiteY386" fmla="*/ 40481 h 95250"/>
                <a:gd name="connsiteX387" fmla="*/ 3521869 w 5334000"/>
                <a:gd name="connsiteY387" fmla="*/ 65246 h 95250"/>
                <a:gd name="connsiteX388" fmla="*/ 3527584 w 5334000"/>
                <a:gd name="connsiteY388" fmla="*/ 65246 h 95250"/>
                <a:gd name="connsiteX389" fmla="*/ 3521869 w 5334000"/>
                <a:gd name="connsiteY389" fmla="*/ 21431 h 95250"/>
                <a:gd name="connsiteX390" fmla="*/ 3521869 w 5334000"/>
                <a:gd name="connsiteY390" fmla="*/ 21431 h 95250"/>
                <a:gd name="connsiteX391" fmla="*/ 3521869 w 5334000"/>
                <a:gd name="connsiteY391" fmla="*/ 21431 h 95250"/>
                <a:gd name="connsiteX392" fmla="*/ 3521869 w 5334000"/>
                <a:gd name="connsiteY392" fmla="*/ 21431 h 95250"/>
                <a:gd name="connsiteX393" fmla="*/ 3639026 w 5334000"/>
                <a:gd name="connsiteY393" fmla="*/ 21431 h 95250"/>
                <a:gd name="connsiteX394" fmla="*/ 3639026 w 5334000"/>
                <a:gd name="connsiteY394" fmla="*/ 32861 h 95250"/>
                <a:gd name="connsiteX395" fmla="*/ 3633311 w 5334000"/>
                <a:gd name="connsiteY395" fmla="*/ 32861 h 95250"/>
                <a:gd name="connsiteX396" fmla="*/ 3633311 w 5334000"/>
                <a:gd name="connsiteY396" fmla="*/ 21431 h 95250"/>
                <a:gd name="connsiteX397" fmla="*/ 3639026 w 5334000"/>
                <a:gd name="connsiteY397" fmla="*/ 21431 h 95250"/>
                <a:gd name="connsiteX398" fmla="*/ 3639026 w 5334000"/>
                <a:gd name="connsiteY398" fmla="*/ 21431 h 95250"/>
                <a:gd name="connsiteX399" fmla="*/ 3639026 w 5334000"/>
                <a:gd name="connsiteY399" fmla="*/ 21431 h 95250"/>
                <a:gd name="connsiteX400" fmla="*/ 3639026 w 5334000"/>
                <a:gd name="connsiteY400" fmla="*/ 21431 h 95250"/>
                <a:gd name="connsiteX401" fmla="*/ 4360069 w 5334000"/>
                <a:gd name="connsiteY401" fmla="*/ 21431 h 95250"/>
                <a:gd name="connsiteX402" fmla="*/ 4348639 w 5334000"/>
                <a:gd name="connsiteY402" fmla="*/ 32861 h 95250"/>
                <a:gd name="connsiteX403" fmla="*/ 4348639 w 5334000"/>
                <a:gd name="connsiteY403" fmla="*/ 27146 h 95250"/>
                <a:gd name="connsiteX404" fmla="*/ 4360069 w 5334000"/>
                <a:gd name="connsiteY404" fmla="*/ 21431 h 95250"/>
                <a:gd name="connsiteX405" fmla="*/ 4360069 w 5334000"/>
                <a:gd name="connsiteY405" fmla="*/ 21431 h 95250"/>
                <a:gd name="connsiteX406" fmla="*/ 4360069 w 5334000"/>
                <a:gd name="connsiteY406" fmla="*/ 21431 h 95250"/>
                <a:gd name="connsiteX407" fmla="*/ 4360069 w 5334000"/>
                <a:gd name="connsiteY407" fmla="*/ 21431 h 95250"/>
                <a:gd name="connsiteX408" fmla="*/ 4416266 w 5334000"/>
                <a:gd name="connsiteY408" fmla="*/ 21431 h 95250"/>
                <a:gd name="connsiteX409" fmla="*/ 4441031 w 5334000"/>
                <a:gd name="connsiteY409" fmla="*/ 32861 h 95250"/>
                <a:gd name="connsiteX410" fmla="*/ 4441031 w 5334000"/>
                <a:gd name="connsiteY410" fmla="*/ 57626 h 95250"/>
                <a:gd name="connsiteX411" fmla="*/ 4429602 w 5334000"/>
                <a:gd name="connsiteY411" fmla="*/ 57626 h 95250"/>
                <a:gd name="connsiteX412" fmla="*/ 4429602 w 5334000"/>
                <a:gd name="connsiteY412" fmla="*/ 51911 h 95250"/>
                <a:gd name="connsiteX413" fmla="*/ 4404837 w 5334000"/>
                <a:gd name="connsiteY413" fmla="*/ 27146 h 95250"/>
                <a:gd name="connsiteX414" fmla="*/ 4416266 w 5334000"/>
                <a:gd name="connsiteY414" fmla="*/ 21431 h 95250"/>
                <a:gd name="connsiteX415" fmla="*/ 4416266 w 5334000"/>
                <a:gd name="connsiteY415" fmla="*/ 21431 h 95250"/>
                <a:gd name="connsiteX416" fmla="*/ 4416266 w 5334000"/>
                <a:gd name="connsiteY416" fmla="*/ 21431 h 95250"/>
                <a:gd name="connsiteX417" fmla="*/ 4416266 w 5334000"/>
                <a:gd name="connsiteY417" fmla="*/ 21431 h 95250"/>
                <a:gd name="connsiteX418" fmla="*/ 461486 w 5334000"/>
                <a:gd name="connsiteY418" fmla="*/ 15716 h 95250"/>
                <a:gd name="connsiteX419" fmla="*/ 480536 w 5334000"/>
                <a:gd name="connsiteY419" fmla="*/ 57626 h 95250"/>
                <a:gd name="connsiteX420" fmla="*/ 474821 w 5334000"/>
                <a:gd name="connsiteY420" fmla="*/ 57626 h 95250"/>
                <a:gd name="connsiteX421" fmla="*/ 474821 w 5334000"/>
                <a:gd name="connsiteY421" fmla="*/ 46196 h 95250"/>
                <a:gd name="connsiteX422" fmla="*/ 455771 w 5334000"/>
                <a:gd name="connsiteY422" fmla="*/ 27146 h 95250"/>
                <a:gd name="connsiteX423" fmla="*/ 461486 w 5334000"/>
                <a:gd name="connsiteY423" fmla="*/ 15716 h 95250"/>
                <a:gd name="connsiteX424" fmla="*/ 461486 w 5334000"/>
                <a:gd name="connsiteY424" fmla="*/ 15716 h 95250"/>
                <a:gd name="connsiteX425" fmla="*/ 461486 w 5334000"/>
                <a:gd name="connsiteY425" fmla="*/ 15716 h 95250"/>
                <a:gd name="connsiteX426" fmla="*/ 461486 w 5334000"/>
                <a:gd name="connsiteY426" fmla="*/ 15716 h 95250"/>
                <a:gd name="connsiteX427" fmla="*/ 652939 w 5334000"/>
                <a:gd name="connsiteY427" fmla="*/ 15716 h 95250"/>
                <a:gd name="connsiteX428" fmla="*/ 641509 w 5334000"/>
                <a:gd name="connsiteY428" fmla="*/ 34766 h 95250"/>
                <a:gd name="connsiteX429" fmla="*/ 641509 w 5334000"/>
                <a:gd name="connsiteY429" fmla="*/ 23336 h 95250"/>
                <a:gd name="connsiteX430" fmla="*/ 652939 w 5334000"/>
                <a:gd name="connsiteY430" fmla="*/ 15716 h 95250"/>
                <a:gd name="connsiteX431" fmla="*/ 652939 w 5334000"/>
                <a:gd name="connsiteY431" fmla="*/ 15716 h 95250"/>
                <a:gd name="connsiteX432" fmla="*/ 652939 w 5334000"/>
                <a:gd name="connsiteY432" fmla="*/ 15716 h 95250"/>
                <a:gd name="connsiteX433" fmla="*/ 652939 w 5334000"/>
                <a:gd name="connsiteY433" fmla="*/ 15716 h 95250"/>
                <a:gd name="connsiteX434" fmla="*/ 1622584 w 5334000"/>
                <a:gd name="connsiteY434" fmla="*/ 15716 h 95250"/>
                <a:gd name="connsiteX435" fmla="*/ 1622584 w 5334000"/>
                <a:gd name="connsiteY435" fmla="*/ 40481 h 95250"/>
                <a:gd name="connsiteX436" fmla="*/ 1603534 w 5334000"/>
                <a:gd name="connsiteY436" fmla="*/ 40481 h 95250"/>
                <a:gd name="connsiteX437" fmla="*/ 1603534 w 5334000"/>
                <a:gd name="connsiteY437" fmla="*/ 15716 h 95250"/>
                <a:gd name="connsiteX438" fmla="*/ 1622584 w 5334000"/>
                <a:gd name="connsiteY438" fmla="*/ 15716 h 95250"/>
                <a:gd name="connsiteX439" fmla="*/ 1622584 w 5334000"/>
                <a:gd name="connsiteY439" fmla="*/ 15716 h 95250"/>
                <a:gd name="connsiteX440" fmla="*/ 1622584 w 5334000"/>
                <a:gd name="connsiteY440" fmla="*/ 15716 h 95250"/>
                <a:gd name="connsiteX441" fmla="*/ 1622584 w 5334000"/>
                <a:gd name="connsiteY441" fmla="*/ 15716 h 95250"/>
                <a:gd name="connsiteX442" fmla="*/ 5010627 w 5334000"/>
                <a:gd name="connsiteY442" fmla="*/ 76676 h 95250"/>
                <a:gd name="connsiteX443" fmla="*/ 4912519 w 5334000"/>
                <a:gd name="connsiteY443" fmla="*/ 76676 h 95250"/>
                <a:gd name="connsiteX444" fmla="*/ 4918234 w 5334000"/>
                <a:gd name="connsiteY444" fmla="*/ 34766 h 95250"/>
                <a:gd name="connsiteX445" fmla="*/ 4912519 w 5334000"/>
                <a:gd name="connsiteY445" fmla="*/ 34766 h 95250"/>
                <a:gd name="connsiteX446" fmla="*/ 4912519 w 5334000"/>
                <a:gd name="connsiteY446" fmla="*/ 40481 h 95250"/>
                <a:gd name="connsiteX447" fmla="*/ 4906804 w 5334000"/>
                <a:gd name="connsiteY447" fmla="*/ 29051 h 95250"/>
                <a:gd name="connsiteX448" fmla="*/ 4957286 w 5334000"/>
                <a:gd name="connsiteY448" fmla="*/ 17621 h 95250"/>
                <a:gd name="connsiteX449" fmla="*/ 5013484 w 5334000"/>
                <a:gd name="connsiteY449" fmla="*/ 29051 h 95250"/>
                <a:gd name="connsiteX450" fmla="*/ 5013484 w 5334000"/>
                <a:gd name="connsiteY450" fmla="*/ 77629 h 95250"/>
                <a:gd name="connsiteX451" fmla="*/ 5010627 w 5334000"/>
                <a:gd name="connsiteY451" fmla="*/ 77629 h 95250"/>
                <a:gd name="connsiteX452" fmla="*/ 5010627 w 5334000"/>
                <a:gd name="connsiteY452" fmla="*/ 76676 h 95250"/>
                <a:gd name="connsiteX453" fmla="*/ 5010627 w 5334000"/>
                <a:gd name="connsiteY453" fmla="*/ 7667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</a:cxnLst>
              <a:rect l="l" t="t" r="r" b="b"/>
              <a:pathLst>
                <a:path w="5334000" h="95250">
                  <a:moveTo>
                    <a:pt x="5113496" y="11906"/>
                  </a:moveTo>
                  <a:cubicBezTo>
                    <a:pt x="5117307" y="25241"/>
                    <a:pt x="5117307" y="15716"/>
                    <a:pt x="5117307" y="40481"/>
                  </a:cubicBezTo>
                  <a:lnTo>
                    <a:pt x="5128736" y="34766"/>
                  </a:lnTo>
                  <a:lnTo>
                    <a:pt x="5128736" y="40481"/>
                  </a:lnTo>
                  <a:cubicBezTo>
                    <a:pt x="5121116" y="51911"/>
                    <a:pt x="5128736" y="51911"/>
                    <a:pt x="5123021" y="59531"/>
                  </a:cubicBezTo>
                  <a:cubicBezTo>
                    <a:pt x="5115402" y="69056"/>
                    <a:pt x="5111591" y="72866"/>
                    <a:pt x="5098257" y="78581"/>
                  </a:cubicBezTo>
                  <a:cubicBezTo>
                    <a:pt x="5090636" y="55721"/>
                    <a:pt x="5081111" y="61436"/>
                    <a:pt x="5073491" y="36671"/>
                  </a:cubicBezTo>
                  <a:cubicBezTo>
                    <a:pt x="5077302" y="34766"/>
                    <a:pt x="5077302" y="34766"/>
                    <a:pt x="5079207" y="30956"/>
                  </a:cubicBezTo>
                  <a:lnTo>
                    <a:pt x="5084921" y="30956"/>
                  </a:lnTo>
                  <a:cubicBezTo>
                    <a:pt x="5086827" y="44291"/>
                    <a:pt x="5086827" y="48101"/>
                    <a:pt x="5090636" y="55721"/>
                  </a:cubicBezTo>
                  <a:cubicBezTo>
                    <a:pt x="5092541" y="38576"/>
                    <a:pt x="5096352" y="25241"/>
                    <a:pt x="5103971" y="13811"/>
                  </a:cubicBezTo>
                  <a:lnTo>
                    <a:pt x="5009674" y="13811"/>
                  </a:lnTo>
                  <a:cubicBezTo>
                    <a:pt x="5000149" y="19526"/>
                    <a:pt x="4986814" y="19526"/>
                    <a:pt x="4977289" y="13811"/>
                  </a:cubicBezTo>
                  <a:lnTo>
                    <a:pt x="4902041" y="13811"/>
                  </a:lnTo>
                  <a:cubicBezTo>
                    <a:pt x="4902041" y="42386"/>
                    <a:pt x="4900136" y="48101"/>
                    <a:pt x="4902041" y="68104"/>
                  </a:cubicBezTo>
                  <a:lnTo>
                    <a:pt x="4882991" y="68104"/>
                  </a:lnTo>
                  <a:cubicBezTo>
                    <a:pt x="4865846" y="83344"/>
                    <a:pt x="4786789" y="35719"/>
                    <a:pt x="4776312" y="17621"/>
                  </a:cubicBezTo>
                  <a:cubicBezTo>
                    <a:pt x="4780121" y="15716"/>
                    <a:pt x="4782027" y="13811"/>
                    <a:pt x="4782027" y="11906"/>
                  </a:cubicBezTo>
                  <a:lnTo>
                    <a:pt x="4768691" y="11906"/>
                  </a:lnTo>
                  <a:cubicBezTo>
                    <a:pt x="4766787" y="13811"/>
                    <a:pt x="4764881" y="15716"/>
                    <a:pt x="4762977" y="17621"/>
                  </a:cubicBezTo>
                  <a:lnTo>
                    <a:pt x="4762977" y="11906"/>
                  </a:lnTo>
                  <a:lnTo>
                    <a:pt x="4558189" y="11906"/>
                  </a:lnTo>
                  <a:cubicBezTo>
                    <a:pt x="4561999" y="17621"/>
                    <a:pt x="4561999" y="17621"/>
                    <a:pt x="4563904" y="29051"/>
                  </a:cubicBezTo>
                  <a:cubicBezTo>
                    <a:pt x="4537234" y="27146"/>
                    <a:pt x="4528662" y="23336"/>
                    <a:pt x="4507706" y="29051"/>
                  </a:cubicBezTo>
                  <a:cubicBezTo>
                    <a:pt x="4513421" y="21431"/>
                    <a:pt x="4521041" y="15716"/>
                    <a:pt x="4528662" y="11906"/>
                  </a:cubicBezTo>
                  <a:lnTo>
                    <a:pt x="3814286" y="11906"/>
                  </a:lnTo>
                  <a:cubicBezTo>
                    <a:pt x="3816191" y="21431"/>
                    <a:pt x="3818096" y="32861"/>
                    <a:pt x="3818096" y="40481"/>
                  </a:cubicBezTo>
                  <a:lnTo>
                    <a:pt x="3829526" y="34766"/>
                  </a:lnTo>
                  <a:lnTo>
                    <a:pt x="3829526" y="40481"/>
                  </a:lnTo>
                  <a:cubicBezTo>
                    <a:pt x="3825716" y="51911"/>
                    <a:pt x="3827621" y="69056"/>
                    <a:pt x="3831431" y="89059"/>
                  </a:cubicBezTo>
                  <a:lnTo>
                    <a:pt x="4295299" y="89059"/>
                  </a:lnTo>
                  <a:cubicBezTo>
                    <a:pt x="4302919" y="75724"/>
                    <a:pt x="4299109" y="77629"/>
                    <a:pt x="4318159" y="71914"/>
                  </a:cubicBezTo>
                  <a:cubicBezTo>
                    <a:pt x="4323874" y="75724"/>
                    <a:pt x="4323874" y="75724"/>
                    <a:pt x="4337209" y="77629"/>
                  </a:cubicBezTo>
                  <a:lnTo>
                    <a:pt x="4337209" y="89059"/>
                  </a:lnTo>
                  <a:lnTo>
                    <a:pt x="4393406" y="89059"/>
                  </a:lnTo>
                  <a:lnTo>
                    <a:pt x="4393406" y="85249"/>
                  </a:lnTo>
                  <a:cubicBezTo>
                    <a:pt x="4406741" y="83344"/>
                    <a:pt x="4408646" y="83344"/>
                    <a:pt x="4418171" y="79534"/>
                  </a:cubicBezTo>
                  <a:cubicBezTo>
                    <a:pt x="4410552" y="89059"/>
                    <a:pt x="4412456" y="89059"/>
                    <a:pt x="4402931" y="90964"/>
                  </a:cubicBezTo>
                  <a:lnTo>
                    <a:pt x="4433412" y="90964"/>
                  </a:lnTo>
                  <a:cubicBezTo>
                    <a:pt x="4435316" y="87154"/>
                    <a:pt x="4439127" y="83344"/>
                    <a:pt x="4444841" y="79534"/>
                  </a:cubicBezTo>
                  <a:cubicBezTo>
                    <a:pt x="4461987" y="68104"/>
                    <a:pt x="4491514" y="60484"/>
                    <a:pt x="4512469" y="54769"/>
                  </a:cubicBezTo>
                  <a:cubicBezTo>
                    <a:pt x="4506754" y="60484"/>
                    <a:pt x="4489609" y="75724"/>
                    <a:pt x="4469606" y="89059"/>
                  </a:cubicBezTo>
                  <a:lnTo>
                    <a:pt x="4531519" y="89059"/>
                  </a:lnTo>
                  <a:cubicBezTo>
                    <a:pt x="4541044" y="75724"/>
                    <a:pt x="4554379" y="70009"/>
                    <a:pt x="4568666" y="60484"/>
                  </a:cubicBezTo>
                  <a:lnTo>
                    <a:pt x="4568666" y="71914"/>
                  </a:lnTo>
                  <a:cubicBezTo>
                    <a:pt x="4551521" y="83344"/>
                    <a:pt x="4557237" y="85249"/>
                    <a:pt x="4557237" y="89059"/>
                  </a:cubicBezTo>
                  <a:lnTo>
                    <a:pt x="4972527" y="89059"/>
                  </a:lnTo>
                  <a:lnTo>
                    <a:pt x="4972527" y="85249"/>
                  </a:lnTo>
                  <a:lnTo>
                    <a:pt x="4983957" y="85249"/>
                  </a:lnTo>
                  <a:lnTo>
                    <a:pt x="4983957" y="89059"/>
                  </a:lnTo>
                  <a:lnTo>
                    <a:pt x="5306854" y="89059"/>
                  </a:lnTo>
                  <a:lnTo>
                    <a:pt x="5306854" y="77629"/>
                  </a:lnTo>
                  <a:lnTo>
                    <a:pt x="5312569" y="77629"/>
                  </a:lnTo>
                  <a:lnTo>
                    <a:pt x="5312569" y="89059"/>
                  </a:lnTo>
                  <a:lnTo>
                    <a:pt x="5329714" y="89059"/>
                  </a:lnTo>
                  <a:cubicBezTo>
                    <a:pt x="5327809" y="66199"/>
                    <a:pt x="5327809" y="40481"/>
                    <a:pt x="5312569" y="15716"/>
                  </a:cubicBezTo>
                  <a:cubicBezTo>
                    <a:pt x="5312569" y="30956"/>
                    <a:pt x="5312569" y="38576"/>
                    <a:pt x="5306854" y="46196"/>
                  </a:cubicBezTo>
                  <a:cubicBezTo>
                    <a:pt x="5306854" y="36671"/>
                    <a:pt x="5306854" y="25241"/>
                    <a:pt x="5308759" y="10001"/>
                  </a:cubicBezTo>
                  <a:lnTo>
                    <a:pt x="5113496" y="11906"/>
                  </a:lnTo>
                  <a:lnTo>
                    <a:pt x="5113496" y="11906"/>
                  </a:lnTo>
                  <a:lnTo>
                    <a:pt x="5113496" y="11906"/>
                  </a:lnTo>
                  <a:lnTo>
                    <a:pt x="5113496" y="11906"/>
                  </a:lnTo>
                  <a:close/>
                  <a:moveTo>
                    <a:pt x="3618071" y="11906"/>
                  </a:moveTo>
                  <a:cubicBezTo>
                    <a:pt x="3621881" y="19526"/>
                    <a:pt x="3623786" y="23336"/>
                    <a:pt x="3625691" y="40481"/>
                  </a:cubicBezTo>
                  <a:cubicBezTo>
                    <a:pt x="3608546" y="48101"/>
                    <a:pt x="3602831" y="57626"/>
                    <a:pt x="3588544" y="51911"/>
                  </a:cubicBezTo>
                  <a:cubicBezTo>
                    <a:pt x="3573304" y="42386"/>
                    <a:pt x="3579019" y="50006"/>
                    <a:pt x="3577114" y="27146"/>
                  </a:cubicBezTo>
                  <a:cubicBezTo>
                    <a:pt x="3592354" y="21431"/>
                    <a:pt x="3594259" y="15716"/>
                    <a:pt x="3601879" y="10001"/>
                  </a:cubicBezTo>
                  <a:lnTo>
                    <a:pt x="3580924" y="10001"/>
                  </a:lnTo>
                  <a:cubicBezTo>
                    <a:pt x="3577114" y="19526"/>
                    <a:pt x="3575209" y="19526"/>
                    <a:pt x="3571399" y="32861"/>
                  </a:cubicBezTo>
                  <a:lnTo>
                    <a:pt x="3565684" y="32861"/>
                  </a:lnTo>
                  <a:cubicBezTo>
                    <a:pt x="3563779" y="17621"/>
                    <a:pt x="3561874" y="13811"/>
                    <a:pt x="3558064" y="10001"/>
                  </a:cubicBezTo>
                  <a:lnTo>
                    <a:pt x="3548539" y="10001"/>
                  </a:lnTo>
                  <a:lnTo>
                    <a:pt x="3548539" y="32861"/>
                  </a:lnTo>
                  <a:cubicBezTo>
                    <a:pt x="3556159" y="44291"/>
                    <a:pt x="3558064" y="59531"/>
                    <a:pt x="3559969" y="74771"/>
                  </a:cubicBezTo>
                  <a:cubicBezTo>
                    <a:pt x="3531394" y="76676"/>
                    <a:pt x="3522821" y="82391"/>
                    <a:pt x="3503771" y="69056"/>
                  </a:cubicBezTo>
                  <a:cubicBezTo>
                    <a:pt x="3511391" y="65246"/>
                    <a:pt x="3513296" y="65246"/>
                    <a:pt x="3513296" y="65246"/>
                  </a:cubicBezTo>
                  <a:cubicBezTo>
                    <a:pt x="3513296" y="65246"/>
                    <a:pt x="3513296" y="63341"/>
                    <a:pt x="3517106" y="55721"/>
                  </a:cubicBezTo>
                  <a:cubicBezTo>
                    <a:pt x="3503771" y="40481"/>
                    <a:pt x="3492341" y="23336"/>
                    <a:pt x="3479959" y="7144"/>
                  </a:cubicBezTo>
                  <a:lnTo>
                    <a:pt x="3325654" y="7144"/>
                  </a:lnTo>
                  <a:lnTo>
                    <a:pt x="3325654" y="18574"/>
                  </a:lnTo>
                  <a:lnTo>
                    <a:pt x="3319939" y="18574"/>
                  </a:lnTo>
                  <a:lnTo>
                    <a:pt x="3319939" y="10954"/>
                  </a:lnTo>
                  <a:lnTo>
                    <a:pt x="3287554" y="10954"/>
                  </a:lnTo>
                  <a:cubicBezTo>
                    <a:pt x="3289459" y="37624"/>
                    <a:pt x="3291364" y="65246"/>
                    <a:pt x="3293269" y="88106"/>
                  </a:cubicBezTo>
                  <a:lnTo>
                    <a:pt x="3679984" y="88106"/>
                  </a:lnTo>
                  <a:cubicBezTo>
                    <a:pt x="3679984" y="63341"/>
                    <a:pt x="3678079" y="35719"/>
                    <a:pt x="3678079" y="10954"/>
                  </a:cubicBezTo>
                  <a:lnTo>
                    <a:pt x="3618071" y="10954"/>
                  </a:lnTo>
                  <a:lnTo>
                    <a:pt x="3618071" y="11906"/>
                  </a:lnTo>
                  <a:lnTo>
                    <a:pt x="3618071" y="11906"/>
                  </a:lnTo>
                  <a:lnTo>
                    <a:pt x="3618071" y="11906"/>
                  </a:lnTo>
                  <a:close/>
                  <a:moveTo>
                    <a:pt x="2079784" y="11906"/>
                  </a:moveTo>
                  <a:cubicBezTo>
                    <a:pt x="2091214" y="38576"/>
                    <a:pt x="2110264" y="60484"/>
                    <a:pt x="2124551" y="89059"/>
                  </a:cubicBezTo>
                  <a:lnTo>
                    <a:pt x="2785586" y="89059"/>
                  </a:lnTo>
                  <a:cubicBezTo>
                    <a:pt x="2779871" y="70009"/>
                    <a:pt x="2774156" y="50959"/>
                    <a:pt x="2772251" y="40481"/>
                  </a:cubicBezTo>
                  <a:lnTo>
                    <a:pt x="2760821" y="46196"/>
                  </a:lnTo>
                  <a:lnTo>
                    <a:pt x="2760821" y="40481"/>
                  </a:lnTo>
                  <a:cubicBezTo>
                    <a:pt x="2764631" y="34766"/>
                    <a:pt x="2762726" y="25241"/>
                    <a:pt x="2758916" y="11906"/>
                  </a:cubicBezTo>
                  <a:lnTo>
                    <a:pt x="2079784" y="11906"/>
                  </a:lnTo>
                  <a:lnTo>
                    <a:pt x="2079784" y="11906"/>
                  </a:lnTo>
                  <a:lnTo>
                    <a:pt x="2079784" y="11906"/>
                  </a:lnTo>
                  <a:lnTo>
                    <a:pt x="2079784" y="11906"/>
                  </a:lnTo>
                  <a:close/>
                  <a:moveTo>
                    <a:pt x="2032159" y="11906"/>
                  </a:moveTo>
                  <a:lnTo>
                    <a:pt x="2032159" y="23336"/>
                  </a:lnTo>
                  <a:lnTo>
                    <a:pt x="2026444" y="23336"/>
                  </a:lnTo>
                  <a:lnTo>
                    <a:pt x="2026444" y="11906"/>
                  </a:lnTo>
                  <a:lnTo>
                    <a:pt x="1999774" y="11906"/>
                  </a:lnTo>
                  <a:cubicBezTo>
                    <a:pt x="1984534" y="36671"/>
                    <a:pt x="1967389" y="64294"/>
                    <a:pt x="1949291" y="89059"/>
                  </a:cubicBezTo>
                  <a:lnTo>
                    <a:pt x="2088356" y="89059"/>
                  </a:lnTo>
                  <a:cubicBezTo>
                    <a:pt x="2076926" y="66199"/>
                    <a:pt x="2069306" y="34766"/>
                    <a:pt x="2063591" y="11906"/>
                  </a:cubicBezTo>
                  <a:lnTo>
                    <a:pt x="2032159" y="11906"/>
                  </a:lnTo>
                  <a:lnTo>
                    <a:pt x="2032159" y="11906"/>
                  </a:lnTo>
                  <a:lnTo>
                    <a:pt x="2032159" y="11906"/>
                  </a:lnTo>
                  <a:lnTo>
                    <a:pt x="2032159" y="11906"/>
                  </a:lnTo>
                  <a:close/>
                  <a:moveTo>
                    <a:pt x="1711166" y="11906"/>
                  </a:moveTo>
                  <a:cubicBezTo>
                    <a:pt x="1688306" y="15716"/>
                    <a:pt x="1680686" y="23336"/>
                    <a:pt x="1664494" y="34766"/>
                  </a:cubicBezTo>
                  <a:lnTo>
                    <a:pt x="1664494" y="23336"/>
                  </a:lnTo>
                  <a:cubicBezTo>
                    <a:pt x="1670209" y="19526"/>
                    <a:pt x="1674019" y="15716"/>
                    <a:pt x="1677829" y="11906"/>
                  </a:cubicBezTo>
                  <a:lnTo>
                    <a:pt x="1082516" y="11906"/>
                  </a:lnTo>
                  <a:cubicBezTo>
                    <a:pt x="1082516" y="13811"/>
                    <a:pt x="1080611" y="15716"/>
                    <a:pt x="1080611" y="17621"/>
                  </a:cubicBezTo>
                  <a:cubicBezTo>
                    <a:pt x="1080611" y="15716"/>
                    <a:pt x="1080611" y="13811"/>
                    <a:pt x="1080611" y="11906"/>
                  </a:cubicBezTo>
                  <a:lnTo>
                    <a:pt x="1055846" y="11906"/>
                  </a:lnTo>
                  <a:cubicBezTo>
                    <a:pt x="1046321" y="19526"/>
                    <a:pt x="1036796" y="25241"/>
                    <a:pt x="1025366" y="29051"/>
                  </a:cubicBezTo>
                  <a:cubicBezTo>
                    <a:pt x="1027271" y="15716"/>
                    <a:pt x="1027271" y="21431"/>
                    <a:pt x="1025366" y="11906"/>
                  </a:cubicBezTo>
                  <a:lnTo>
                    <a:pt x="936784" y="11906"/>
                  </a:lnTo>
                  <a:cubicBezTo>
                    <a:pt x="936784" y="13811"/>
                    <a:pt x="936784" y="15716"/>
                    <a:pt x="936784" y="17621"/>
                  </a:cubicBezTo>
                  <a:cubicBezTo>
                    <a:pt x="931069" y="17621"/>
                    <a:pt x="919639" y="15716"/>
                    <a:pt x="908209" y="11906"/>
                  </a:cubicBezTo>
                  <a:lnTo>
                    <a:pt x="271939" y="11906"/>
                  </a:lnTo>
                  <a:cubicBezTo>
                    <a:pt x="271939" y="17621"/>
                    <a:pt x="270034" y="23336"/>
                    <a:pt x="266224" y="34766"/>
                  </a:cubicBezTo>
                  <a:lnTo>
                    <a:pt x="260509" y="34766"/>
                  </a:lnTo>
                  <a:lnTo>
                    <a:pt x="260509" y="11906"/>
                  </a:lnTo>
                  <a:lnTo>
                    <a:pt x="134779" y="11906"/>
                  </a:lnTo>
                  <a:cubicBezTo>
                    <a:pt x="117634" y="44291"/>
                    <a:pt x="97631" y="71914"/>
                    <a:pt x="67151" y="71914"/>
                  </a:cubicBezTo>
                  <a:cubicBezTo>
                    <a:pt x="53816" y="50959"/>
                    <a:pt x="42386" y="54769"/>
                    <a:pt x="36671" y="41434"/>
                  </a:cubicBezTo>
                  <a:lnTo>
                    <a:pt x="42386" y="35719"/>
                  </a:lnTo>
                  <a:lnTo>
                    <a:pt x="30004" y="35719"/>
                  </a:lnTo>
                  <a:cubicBezTo>
                    <a:pt x="20479" y="26194"/>
                    <a:pt x="24289" y="41434"/>
                    <a:pt x="18574" y="30004"/>
                  </a:cubicBezTo>
                  <a:cubicBezTo>
                    <a:pt x="12859" y="24289"/>
                    <a:pt x="16669" y="28099"/>
                    <a:pt x="12859" y="18574"/>
                  </a:cubicBezTo>
                  <a:lnTo>
                    <a:pt x="7144" y="18574"/>
                  </a:lnTo>
                  <a:lnTo>
                    <a:pt x="7144" y="91916"/>
                  </a:lnTo>
                  <a:lnTo>
                    <a:pt x="144304" y="91916"/>
                  </a:lnTo>
                  <a:lnTo>
                    <a:pt x="144304" y="88106"/>
                  </a:lnTo>
                  <a:lnTo>
                    <a:pt x="150019" y="88106"/>
                  </a:lnTo>
                  <a:cubicBezTo>
                    <a:pt x="150019" y="88106"/>
                    <a:pt x="150019" y="90011"/>
                    <a:pt x="150019" y="91916"/>
                  </a:cubicBezTo>
                  <a:lnTo>
                    <a:pt x="155734" y="91916"/>
                  </a:lnTo>
                  <a:lnTo>
                    <a:pt x="155734" y="88106"/>
                  </a:lnTo>
                  <a:lnTo>
                    <a:pt x="163354" y="88106"/>
                  </a:lnTo>
                  <a:cubicBezTo>
                    <a:pt x="163354" y="90011"/>
                    <a:pt x="165259" y="91916"/>
                    <a:pt x="165259" y="91916"/>
                  </a:cubicBezTo>
                  <a:lnTo>
                    <a:pt x="1842611" y="91916"/>
                  </a:lnTo>
                  <a:cubicBezTo>
                    <a:pt x="1842611" y="86201"/>
                    <a:pt x="1844516" y="80486"/>
                    <a:pt x="1846421" y="74771"/>
                  </a:cubicBezTo>
                  <a:cubicBezTo>
                    <a:pt x="1852136" y="80486"/>
                    <a:pt x="1848326" y="76676"/>
                    <a:pt x="1852136" y="86201"/>
                  </a:cubicBezTo>
                  <a:cubicBezTo>
                    <a:pt x="1854041" y="88106"/>
                    <a:pt x="1855946" y="90011"/>
                    <a:pt x="1857851" y="90011"/>
                  </a:cubicBezTo>
                  <a:lnTo>
                    <a:pt x="1871186" y="90011"/>
                  </a:lnTo>
                  <a:cubicBezTo>
                    <a:pt x="1882616" y="78581"/>
                    <a:pt x="1901666" y="48101"/>
                    <a:pt x="1923574" y="12859"/>
                  </a:cubicBezTo>
                  <a:lnTo>
                    <a:pt x="1711166" y="12859"/>
                  </a:lnTo>
                  <a:lnTo>
                    <a:pt x="1711166" y="11906"/>
                  </a:lnTo>
                  <a:lnTo>
                    <a:pt x="1711166" y="11906"/>
                  </a:lnTo>
                  <a:lnTo>
                    <a:pt x="1711166" y="11906"/>
                  </a:lnTo>
                  <a:close/>
                  <a:moveTo>
                    <a:pt x="845344" y="70961"/>
                  </a:moveTo>
                  <a:cubicBezTo>
                    <a:pt x="835819" y="78581"/>
                    <a:pt x="839629" y="82391"/>
                    <a:pt x="833914" y="70961"/>
                  </a:cubicBezTo>
                  <a:lnTo>
                    <a:pt x="845344" y="70961"/>
                  </a:lnTo>
                  <a:lnTo>
                    <a:pt x="845344" y="70961"/>
                  </a:lnTo>
                  <a:lnTo>
                    <a:pt x="845344" y="70961"/>
                  </a:lnTo>
                  <a:lnTo>
                    <a:pt x="845344" y="70961"/>
                  </a:lnTo>
                  <a:close/>
                  <a:moveTo>
                    <a:pt x="4211479" y="70961"/>
                  </a:moveTo>
                  <a:lnTo>
                    <a:pt x="4211479" y="82391"/>
                  </a:lnTo>
                  <a:lnTo>
                    <a:pt x="4205764" y="82391"/>
                  </a:lnTo>
                  <a:lnTo>
                    <a:pt x="4205764" y="70961"/>
                  </a:lnTo>
                  <a:lnTo>
                    <a:pt x="4211479" y="70961"/>
                  </a:lnTo>
                  <a:lnTo>
                    <a:pt x="4211479" y="70961"/>
                  </a:lnTo>
                  <a:lnTo>
                    <a:pt x="4211479" y="70961"/>
                  </a:lnTo>
                  <a:lnTo>
                    <a:pt x="4211479" y="70961"/>
                  </a:lnTo>
                  <a:close/>
                  <a:moveTo>
                    <a:pt x="4290537" y="65246"/>
                  </a:moveTo>
                  <a:lnTo>
                    <a:pt x="4290537" y="76676"/>
                  </a:lnTo>
                  <a:lnTo>
                    <a:pt x="4284821" y="76676"/>
                  </a:lnTo>
                  <a:lnTo>
                    <a:pt x="4284821" y="65246"/>
                  </a:lnTo>
                  <a:lnTo>
                    <a:pt x="4290537" y="65246"/>
                  </a:lnTo>
                  <a:lnTo>
                    <a:pt x="4290537" y="65246"/>
                  </a:lnTo>
                  <a:lnTo>
                    <a:pt x="4290537" y="65246"/>
                  </a:lnTo>
                  <a:lnTo>
                    <a:pt x="4290537" y="65246"/>
                  </a:lnTo>
                  <a:close/>
                  <a:moveTo>
                    <a:pt x="5066824" y="65246"/>
                  </a:moveTo>
                  <a:lnTo>
                    <a:pt x="5072539" y="84296"/>
                  </a:lnTo>
                  <a:lnTo>
                    <a:pt x="5061109" y="84296"/>
                  </a:lnTo>
                  <a:cubicBezTo>
                    <a:pt x="5063014" y="70961"/>
                    <a:pt x="5061109" y="70961"/>
                    <a:pt x="5066824" y="65246"/>
                  </a:cubicBezTo>
                  <a:lnTo>
                    <a:pt x="5066824" y="65246"/>
                  </a:lnTo>
                  <a:lnTo>
                    <a:pt x="5066824" y="65246"/>
                  </a:lnTo>
                  <a:lnTo>
                    <a:pt x="5066824" y="65246"/>
                  </a:lnTo>
                  <a:close/>
                  <a:moveTo>
                    <a:pt x="503396" y="51911"/>
                  </a:moveTo>
                  <a:lnTo>
                    <a:pt x="497681" y="76676"/>
                  </a:lnTo>
                  <a:lnTo>
                    <a:pt x="491966" y="76676"/>
                  </a:lnTo>
                  <a:cubicBezTo>
                    <a:pt x="490061" y="63341"/>
                    <a:pt x="490061" y="61436"/>
                    <a:pt x="486251" y="51911"/>
                  </a:cubicBezTo>
                  <a:lnTo>
                    <a:pt x="503396" y="51911"/>
                  </a:lnTo>
                  <a:lnTo>
                    <a:pt x="503396" y="51911"/>
                  </a:lnTo>
                  <a:lnTo>
                    <a:pt x="503396" y="51911"/>
                  </a:lnTo>
                  <a:lnTo>
                    <a:pt x="503396" y="51911"/>
                  </a:lnTo>
                  <a:close/>
                  <a:moveTo>
                    <a:pt x="1019651" y="51911"/>
                  </a:moveTo>
                  <a:lnTo>
                    <a:pt x="1019651" y="63341"/>
                  </a:lnTo>
                  <a:lnTo>
                    <a:pt x="1013936" y="63341"/>
                  </a:lnTo>
                  <a:lnTo>
                    <a:pt x="1013936" y="51911"/>
                  </a:lnTo>
                  <a:lnTo>
                    <a:pt x="1019651" y="51911"/>
                  </a:lnTo>
                  <a:lnTo>
                    <a:pt x="1019651" y="51911"/>
                  </a:lnTo>
                  <a:lnTo>
                    <a:pt x="1019651" y="51911"/>
                  </a:lnTo>
                  <a:lnTo>
                    <a:pt x="1019651" y="51911"/>
                  </a:lnTo>
                  <a:close/>
                  <a:moveTo>
                    <a:pt x="4264819" y="51911"/>
                  </a:moveTo>
                  <a:cubicBezTo>
                    <a:pt x="4259104" y="57626"/>
                    <a:pt x="4262914" y="53816"/>
                    <a:pt x="4253389" y="57626"/>
                  </a:cubicBezTo>
                  <a:cubicBezTo>
                    <a:pt x="4259104" y="53816"/>
                    <a:pt x="4255294" y="55721"/>
                    <a:pt x="4264819" y="51911"/>
                  </a:cubicBezTo>
                  <a:lnTo>
                    <a:pt x="4264819" y="51911"/>
                  </a:lnTo>
                  <a:lnTo>
                    <a:pt x="4264819" y="51911"/>
                  </a:lnTo>
                  <a:lnTo>
                    <a:pt x="4264819" y="51911"/>
                  </a:lnTo>
                  <a:close/>
                  <a:moveTo>
                    <a:pt x="4334352" y="51911"/>
                  </a:moveTo>
                  <a:cubicBezTo>
                    <a:pt x="4328637" y="57626"/>
                    <a:pt x="4332446" y="53816"/>
                    <a:pt x="4322921" y="57626"/>
                  </a:cubicBezTo>
                  <a:cubicBezTo>
                    <a:pt x="4328637" y="53816"/>
                    <a:pt x="4322921" y="55721"/>
                    <a:pt x="4334352" y="51911"/>
                  </a:cubicBezTo>
                  <a:lnTo>
                    <a:pt x="4334352" y="51911"/>
                  </a:lnTo>
                  <a:lnTo>
                    <a:pt x="4334352" y="51911"/>
                  </a:lnTo>
                  <a:lnTo>
                    <a:pt x="4334352" y="51911"/>
                  </a:lnTo>
                  <a:close/>
                  <a:moveTo>
                    <a:pt x="4551521" y="51911"/>
                  </a:moveTo>
                  <a:cubicBezTo>
                    <a:pt x="4540091" y="57626"/>
                    <a:pt x="4538187" y="57626"/>
                    <a:pt x="4526756" y="51911"/>
                  </a:cubicBezTo>
                  <a:lnTo>
                    <a:pt x="4551521" y="51911"/>
                  </a:lnTo>
                  <a:lnTo>
                    <a:pt x="4551521" y="51911"/>
                  </a:lnTo>
                  <a:lnTo>
                    <a:pt x="4551521" y="51911"/>
                  </a:lnTo>
                  <a:lnTo>
                    <a:pt x="4551521" y="51911"/>
                  </a:lnTo>
                  <a:close/>
                  <a:moveTo>
                    <a:pt x="5179219" y="51911"/>
                  </a:moveTo>
                  <a:cubicBezTo>
                    <a:pt x="5173504" y="57626"/>
                    <a:pt x="5177314" y="53816"/>
                    <a:pt x="5167789" y="57626"/>
                  </a:cubicBezTo>
                  <a:cubicBezTo>
                    <a:pt x="5173504" y="53816"/>
                    <a:pt x="5167789" y="55721"/>
                    <a:pt x="5179219" y="51911"/>
                  </a:cubicBezTo>
                  <a:lnTo>
                    <a:pt x="5179219" y="51911"/>
                  </a:lnTo>
                  <a:lnTo>
                    <a:pt x="5179219" y="51911"/>
                  </a:lnTo>
                  <a:lnTo>
                    <a:pt x="5179219" y="51911"/>
                  </a:lnTo>
                  <a:close/>
                  <a:moveTo>
                    <a:pt x="5314474" y="51911"/>
                  </a:moveTo>
                  <a:lnTo>
                    <a:pt x="5314474" y="63341"/>
                  </a:lnTo>
                  <a:lnTo>
                    <a:pt x="5308759" y="63341"/>
                  </a:lnTo>
                  <a:lnTo>
                    <a:pt x="5308759" y="51911"/>
                  </a:lnTo>
                  <a:lnTo>
                    <a:pt x="5314474" y="51911"/>
                  </a:lnTo>
                  <a:lnTo>
                    <a:pt x="5314474" y="51911"/>
                  </a:lnTo>
                  <a:lnTo>
                    <a:pt x="5314474" y="51911"/>
                  </a:lnTo>
                  <a:lnTo>
                    <a:pt x="5314474" y="51911"/>
                  </a:lnTo>
                  <a:close/>
                  <a:moveTo>
                    <a:pt x="26194" y="46196"/>
                  </a:moveTo>
                  <a:cubicBezTo>
                    <a:pt x="28099" y="53816"/>
                    <a:pt x="16669" y="55721"/>
                    <a:pt x="14764" y="57626"/>
                  </a:cubicBezTo>
                  <a:cubicBezTo>
                    <a:pt x="9049" y="51911"/>
                    <a:pt x="24289" y="48101"/>
                    <a:pt x="26194" y="46196"/>
                  </a:cubicBezTo>
                  <a:lnTo>
                    <a:pt x="26194" y="46196"/>
                  </a:lnTo>
                  <a:lnTo>
                    <a:pt x="26194" y="46196"/>
                  </a:lnTo>
                  <a:lnTo>
                    <a:pt x="26194" y="46196"/>
                  </a:lnTo>
                  <a:close/>
                  <a:moveTo>
                    <a:pt x="138589" y="46196"/>
                  </a:moveTo>
                  <a:cubicBezTo>
                    <a:pt x="138589" y="59531"/>
                    <a:pt x="140494" y="50006"/>
                    <a:pt x="127159" y="51911"/>
                  </a:cubicBezTo>
                  <a:lnTo>
                    <a:pt x="127159" y="46196"/>
                  </a:lnTo>
                  <a:lnTo>
                    <a:pt x="138589" y="46196"/>
                  </a:lnTo>
                  <a:lnTo>
                    <a:pt x="138589" y="46196"/>
                  </a:lnTo>
                  <a:lnTo>
                    <a:pt x="138589" y="46196"/>
                  </a:lnTo>
                  <a:lnTo>
                    <a:pt x="138589" y="46196"/>
                  </a:lnTo>
                  <a:close/>
                  <a:moveTo>
                    <a:pt x="938689" y="46196"/>
                  </a:moveTo>
                  <a:cubicBezTo>
                    <a:pt x="936784" y="48101"/>
                    <a:pt x="923449" y="69056"/>
                    <a:pt x="919639" y="51911"/>
                  </a:cubicBezTo>
                  <a:cubicBezTo>
                    <a:pt x="918686" y="51911"/>
                    <a:pt x="932974" y="46196"/>
                    <a:pt x="938689" y="46196"/>
                  </a:cubicBezTo>
                  <a:lnTo>
                    <a:pt x="938689" y="46196"/>
                  </a:lnTo>
                  <a:lnTo>
                    <a:pt x="938689" y="46196"/>
                  </a:lnTo>
                  <a:lnTo>
                    <a:pt x="938689" y="46196"/>
                  </a:lnTo>
                  <a:close/>
                  <a:moveTo>
                    <a:pt x="1050131" y="46196"/>
                  </a:moveTo>
                  <a:cubicBezTo>
                    <a:pt x="1044416" y="51911"/>
                    <a:pt x="1048226" y="48101"/>
                    <a:pt x="1038701" y="51911"/>
                  </a:cubicBezTo>
                  <a:cubicBezTo>
                    <a:pt x="1044416" y="48101"/>
                    <a:pt x="1040606" y="50006"/>
                    <a:pt x="1050131" y="46196"/>
                  </a:cubicBezTo>
                  <a:lnTo>
                    <a:pt x="1050131" y="46196"/>
                  </a:lnTo>
                  <a:lnTo>
                    <a:pt x="1050131" y="46196"/>
                  </a:lnTo>
                  <a:lnTo>
                    <a:pt x="1050131" y="46196"/>
                  </a:lnTo>
                  <a:close/>
                  <a:moveTo>
                    <a:pt x="5241132" y="46196"/>
                  </a:moveTo>
                  <a:cubicBezTo>
                    <a:pt x="5239227" y="61436"/>
                    <a:pt x="5244941" y="53816"/>
                    <a:pt x="5229702" y="57626"/>
                  </a:cubicBezTo>
                  <a:lnTo>
                    <a:pt x="5229702" y="51911"/>
                  </a:lnTo>
                  <a:lnTo>
                    <a:pt x="5241132" y="46196"/>
                  </a:lnTo>
                  <a:lnTo>
                    <a:pt x="5241132" y="46196"/>
                  </a:lnTo>
                  <a:lnTo>
                    <a:pt x="5241132" y="46196"/>
                  </a:lnTo>
                  <a:lnTo>
                    <a:pt x="5241132" y="46196"/>
                  </a:lnTo>
                  <a:close/>
                  <a:moveTo>
                    <a:pt x="5271611" y="46196"/>
                  </a:moveTo>
                  <a:cubicBezTo>
                    <a:pt x="5269707" y="61436"/>
                    <a:pt x="5269707" y="67151"/>
                    <a:pt x="5265896" y="76676"/>
                  </a:cubicBezTo>
                  <a:lnTo>
                    <a:pt x="5260182" y="76676"/>
                  </a:lnTo>
                  <a:lnTo>
                    <a:pt x="5260182" y="65246"/>
                  </a:lnTo>
                  <a:cubicBezTo>
                    <a:pt x="5263991" y="55721"/>
                    <a:pt x="5260182" y="65246"/>
                    <a:pt x="5260182" y="46196"/>
                  </a:cubicBezTo>
                  <a:lnTo>
                    <a:pt x="5271611" y="46196"/>
                  </a:lnTo>
                  <a:lnTo>
                    <a:pt x="5271611" y="46196"/>
                  </a:lnTo>
                  <a:lnTo>
                    <a:pt x="5271611" y="46196"/>
                  </a:lnTo>
                  <a:lnTo>
                    <a:pt x="5271611" y="46196"/>
                  </a:lnTo>
                  <a:close/>
                  <a:moveTo>
                    <a:pt x="2640806" y="40481"/>
                  </a:moveTo>
                  <a:lnTo>
                    <a:pt x="2640806" y="51911"/>
                  </a:lnTo>
                  <a:lnTo>
                    <a:pt x="2635091" y="51911"/>
                  </a:lnTo>
                  <a:lnTo>
                    <a:pt x="2635091" y="40481"/>
                  </a:lnTo>
                  <a:lnTo>
                    <a:pt x="2640806" y="40481"/>
                  </a:lnTo>
                  <a:lnTo>
                    <a:pt x="2640806" y="40481"/>
                  </a:lnTo>
                  <a:lnTo>
                    <a:pt x="2640806" y="40481"/>
                  </a:lnTo>
                  <a:lnTo>
                    <a:pt x="2640806" y="40481"/>
                  </a:lnTo>
                  <a:close/>
                  <a:moveTo>
                    <a:pt x="4781074" y="40481"/>
                  </a:moveTo>
                  <a:cubicBezTo>
                    <a:pt x="4779169" y="53816"/>
                    <a:pt x="4786789" y="46196"/>
                    <a:pt x="4775359" y="51911"/>
                  </a:cubicBezTo>
                  <a:cubicBezTo>
                    <a:pt x="4779169" y="42386"/>
                    <a:pt x="4777264" y="46196"/>
                    <a:pt x="4781074" y="40481"/>
                  </a:cubicBezTo>
                  <a:lnTo>
                    <a:pt x="4781074" y="40481"/>
                  </a:lnTo>
                  <a:lnTo>
                    <a:pt x="4781074" y="40481"/>
                  </a:lnTo>
                  <a:lnTo>
                    <a:pt x="4781074" y="40481"/>
                  </a:lnTo>
                  <a:close/>
                  <a:moveTo>
                    <a:pt x="219551" y="34766"/>
                  </a:moveTo>
                  <a:cubicBezTo>
                    <a:pt x="217646" y="48101"/>
                    <a:pt x="217646" y="46196"/>
                    <a:pt x="213836" y="53816"/>
                  </a:cubicBezTo>
                  <a:lnTo>
                    <a:pt x="213836" y="34766"/>
                  </a:lnTo>
                  <a:lnTo>
                    <a:pt x="219551" y="34766"/>
                  </a:lnTo>
                  <a:lnTo>
                    <a:pt x="219551" y="34766"/>
                  </a:lnTo>
                  <a:lnTo>
                    <a:pt x="219551" y="34766"/>
                  </a:lnTo>
                  <a:lnTo>
                    <a:pt x="219551" y="34766"/>
                  </a:lnTo>
                  <a:close/>
                  <a:moveTo>
                    <a:pt x="2037874" y="34766"/>
                  </a:moveTo>
                  <a:cubicBezTo>
                    <a:pt x="2035969" y="48101"/>
                    <a:pt x="2035969" y="46196"/>
                    <a:pt x="2032159" y="53816"/>
                  </a:cubicBezTo>
                  <a:lnTo>
                    <a:pt x="2032159" y="34766"/>
                  </a:lnTo>
                  <a:lnTo>
                    <a:pt x="2037874" y="34766"/>
                  </a:lnTo>
                  <a:lnTo>
                    <a:pt x="2037874" y="34766"/>
                  </a:lnTo>
                  <a:lnTo>
                    <a:pt x="2037874" y="34766"/>
                  </a:lnTo>
                  <a:lnTo>
                    <a:pt x="2037874" y="34766"/>
                  </a:lnTo>
                  <a:close/>
                  <a:moveTo>
                    <a:pt x="2733199" y="34766"/>
                  </a:moveTo>
                  <a:lnTo>
                    <a:pt x="2733199" y="46196"/>
                  </a:lnTo>
                  <a:lnTo>
                    <a:pt x="2727484" y="46196"/>
                  </a:lnTo>
                  <a:lnTo>
                    <a:pt x="2727484" y="34766"/>
                  </a:lnTo>
                  <a:lnTo>
                    <a:pt x="2733199" y="34766"/>
                  </a:lnTo>
                  <a:lnTo>
                    <a:pt x="2733199" y="34766"/>
                  </a:lnTo>
                  <a:lnTo>
                    <a:pt x="2733199" y="34766"/>
                  </a:lnTo>
                  <a:lnTo>
                    <a:pt x="2733199" y="34766"/>
                  </a:lnTo>
                  <a:close/>
                  <a:moveTo>
                    <a:pt x="4166711" y="34766"/>
                  </a:moveTo>
                  <a:cubicBezTo>
                    <a:pt x="4176236" y="55721"/>
                    <a:pt x="4185761" y="51911"/>
                    <a:pt x="4191476" y="59531"/>
                  </a:cubicBezTo>
                  <a:cubicBezTo>
                    <a:pt x="4191476" y="63341"/>
                    <a:pt x="4189571" y="61436"/>
                    <a:pt x="4197191" y="70961"/>
                  </a:cubicBezTo>
                  <a:lnTo>
                    <a:pt x="4185761" y="70961"/>
                  </a:lnTo>
                  <a:cubicBezTo>
                    <a:pt x="4162901" y="55721"/>
                    <a:pt x="4146709" y="70961"/>
                    <a:pt x="4135279" y="46196"/>
                  </a:cubicBezTo>
                  <a:lnTo>
                    <a:pt x="4140994" y="46196"/>
                  </a:lnTo>
                  <a:cubicBezTo>
                    <a:pt x="4151471" y="38576"/>
                    <a:pt x="4153376" y="38576"/>
                    <a:pt x="4166711" y="34766"/>
                  </a:cubicBezTo>
                  <a:lnTo>
                    <a:pt x="4166711" y="34766"/>
                  </a:lnTo>
                  <a:lnTo>
                    <a:pt x="4166711" y="34766"/>
                  </a:lnTo>
                  <a:lnTo>
                    <a:pt x="4166711" y="34766"/>
                  </a:lnTo>
                  <a:close/>
                  <a:moveTo>
                    <a:pt x="2335054" y="29051"/>
                  </a:moveTo>
                  <a:lnTo>
                    <a:pt x="2335054" y="40481"/>
                  </a:lnTo>
                  <a:lnTo>
                    <a:pt x="2329339" y="40481"/>
                  </a:lnTo>
                  <a:lnTo>
                    <a:pt x="2329339" y="29051"/>
                  </a:lnTo>
                  <a:lnTo>
                    <a:pt x="2335054" y="29051"/>
                  </a:lnTo>
                  <a:lnTo>
                    <a:pt x="2335054" y="29051"/>
                  </a:lnTo>
                  <a:lnTo>
                    <a:pt x="2335054" y="29051"/>
                  </a:lnTo>
                  <a:lnTo>
                    <a:pt x="2335054" y="29051"/>
                  </a:lnTo>
                  <a:close/>
                  <a:moveTo>
                    <a:pt x="4463891" y="29051"/>
                  </a:moveTo>
                  <a:lnTo>
                    <a:pt x="4463891" y="40481"/>
                  </a:lnTo>
                  <a:lnTo>
                    <a:pt x="4444841" y="40481"/>
                  </a:lnTo>
                  <a:lnTo>
                    <a:pt x="4444841" y="29051"/>
                  </a:lnTo>
                  <a:lnTo>
                    <a:pt x="4463891" y="29051"/>
                  </a:lnTo>
                  <a:lnTo>
                    <a:pt x="4463891" y="29051"/>
                  </a:lnTo>
                  <a:lnTo>
                    <a:pt x="4463891" y="29051"/>
                  </a:lnTo>
                  <a:lnTo>
                    <a:pt x="4463891" y="29051"/>
                  </a:lnTo>
                  <a:close/>
                  <a:moveTo>
                    <a:pt x="5055394" y="29051"/>
                  </a:moveTo>
                  <a:cubicBezTo>
                    <a:pt x="5053489" y="42386"/>
                    <a:pt x="5053489" y="46196"/>
                    <a:pt x="5049679" y="53816"/>
                  </a:cubicBezTo>
                  <a:cubicBezTo>
                    <a:pt x="5049679" y="38576"/>
                    <a:pt x="5049679" y="34766"/>
                    <a:pt x="5055394" y="29051"/>
                  </a:cubicBezTo>
                  <a:lnTo>
                    <a:pt x="5055394" y="29051"/>
                  </a:lnTo>
                  <a:lnTo>
                    <a:pt x="5055394" y="29051"/>
                  </a:lnTo>
                  <a:lnTo>
                    <a:pt x="5055394" y="29051"/>
                  </a:lnTo>
                  <a:close/>
                  <a:moveTo>
                    <a:pt x="5160169" y="29051"/>
                  </a:moveTo>
                  <a:lnTo>
                    <a:pt x="5160169" y="40481"/>
                  </a:lnTo>
                  <a:lnTo>
                    <a:pt x="5148739" y="40481"/>
                  </a:lnTo>
                  <a:lnTo>
                    <a:pt x="5148739" y="34766"/>
                  </a:lnTo>
                  <a:lnTo>
                    <a:pt x="5160169" y="29051"/>
                  </a:lnTo>
                  <a:lnTo>
                    <a:pt x="5160169" y="29051"/>
                  </a:lnTo>
                  <a:lnTo>
                    <a:pt x="5160169" y="29051"/>
                  </a:lnTo>
                  <a:lnTo>
                    <a:pt x="5160169" y="29051"/>
                  </a:lnTo>
                  <a:close/>
                  <a:moveTo>
                    <a:pt x="839629" y="21431"/>
                  </a:moveTo>
                  <a:cubicBezTo>
                    <a:pt x="852964" y="38576"/>
                    <a:pt x="876776" y="46196"/>
                    <a:pt x="901541" y="51911"/>
                  </a:cubicBezTo>
                  <a:lnTo>
                    <a:pt x="901541" y="57626"/>
                  </a:lnTo>
                  <a:lnTo>
                    <a:pt x="895826" y="57626"/>
                  </a:lnTo>
                  <a:lnTo>
                    <a:pt x="895826" y="63341"/>
                  </a:lnTo>
                  <a:cubicBezTo>
                    <a:pt x="876776" y="48101"/>
                    <a:pt x="867251" y="46196"/>
                    <a:pt x="839629" y="51911"/>
                  </a:cubicBezTo>
                  <a:cubicBezTo>
                    <a:pt x="839629" y="34766"/>
                    <a:pt x="835819" y="29051"/>
                    <a:pt x="839629" y="21431"/>
                  </a:cubicBezTo>
                  <a:lnTo>
                    <a:pt x="839629" y="21431"/>
                  </a:lnTo>
                  <a:lnTo>
                    <a:pt x="839629" y="21431"/>
                  </a:lnTo>
                  <a:lnTo>
                    <a:pt x="839629" y="21431"/>
                  </a:lnTo>
                  <a:close/>
                  <a:moveTo>
                    <a:pt x="907256" y="21431"/>
                  </a:moveTo>
                  <a:lnTo>
                    <a:pt x="907256" y="32861"/>
                  </a:lnTo>
                  <a:lnTo>
                    <a:pt x="888206" y="32861"/>
                  </a:lnTo>
                  <a:lnTo>
                    <a:pt x="888206" y="21431"/>
                  </a:lnTo>
                  <a:lnTo>
                    <a:pt x="907256" y="21431"/>
                  </a:lnTo>
                  <a:lnTo>
                    <a:pt x="907256" y="21431"/>
                  </a:lnTo>
                  <a:lnTo>
                    <a:pt x="907256" y="21431"/>
                  </a:lnTo>
                  <a:lnTo>
                    <a:pt x="907256" y="21431"/>
                  </a:lnTo>
                  <a:close/>
                  <a:moveTo>
                    <a:pt x="920591" y="21431"/>
                  </a:moveTo>
                  <a:lnTo>
                    <a:pt x="920591" y="32861"/>
                  </a:lnTo>
                  <a:lnTo>
                    <a:pt x="914876" y="32861"/>
                  </a:lnTo>
                  <a:lnTo>
                    <a:pt x="914876" y="21431"/>
                  </a:lnTo>
                  <a:lnTo>
                    <a:pt x="920591" y="21431"/>
                  </a:lnTo>
                  <a:lnTo>
                    <a:pt x="920591" y="21431"/>
                  </a:lnTo>
                  <a:lnTo>
                    <a:pt x="920591" y="21431"/>
                  </a:lnTo>
                  <a:lnTo>
                    <a:pt x="920591" y="21431"/>
                  </a:lnTo>
                  <a:close/>
                  <a:moveTo>
                    <a:pt x="1734026" y="21431"/>
                  </a:moveTo>
                  <a:cubicBezTo>
                    <a:pt x="1745456" y="34766"/>
                    <a:pt x="1769269" y="30956"/>
                    <a:pt x="1784509" y="40481"/>
                  </a:cubicBezTo>
                  <a:cubicBezTo>
                    <a:pt x="1759744" y="42386"/>
                    <a:pt x="1743551" y="44291"/>
                    <a:pt x="1734026" y="29051"/>
                  </a:cubicBezTo>
                  <a:lnTo>
                    <a:pt x="1728311" y="29051"/>
                  </a:lnTo>
                  <a:cubicBezTo>
                    <a:pt x="1720691" y="21431"/>
                    <a:pt x="1732121" y="21431"/>
                    <a:pt x="1734026" y="21431"/>
                  </a:cubicBezTo>
                  <a:lnTo>
                    <a:pt x="1734026" y="21431"/>
                  </a:lnTo>
                  <a:lnTo>
                    <a:pt x="1734026" y="21431"/>
                  </a:lnTo>
                  <a:lnTo>
                    <a:pt x="1734026" y="21431"/>
                  </a:lnTo>
                  <a:close/>
                  <a:moveTo>
                    <a:pt x="3521869" y="21431"/>
                  </a:moveTo>
                  <a:cubicBezTo>
                    <a:pt x="3506629" y="30956"/>
                    <a:pt x="3514249" y="19526"/>
                    <a:pt x="3510439" y="40481"/>
                  </a:cubicBezTo>
                  <a:cubicBezTo>
                    <a:pt x="3518059" y="48101"/>
                    <a:pt x="3518059" y="51911"/>
                    <a:pt x="3521869" y="65246"/>
                  </a:cubicBezTo>
                  <a:lnTo>
                    <a:pt x="3527584" y="65246"/>
                  </a:lnTo>
                  <a:cubicBezTo>
                    <a:pt x="3527584" y="25241"/>
                    <a:pt x="3519964" y="38576"/>
                    <a:pt x="3521869" y="21431"/>
                  </a:cubicBezTo>
                  <a:lnTo>
                    <a:pt x="3521869" y="21431"/>
                  </a:lnTo>
                  <a:lnTo>
                    <a:pt x="3521869" y="21431"/>
                  </a:lnTo>
                  <a:lnTo>
                    <a:pt x="3521869" y="21431"/>
                  </a:lnTo>
                  <a:close/>
                  <a:moveTo>
                    <a:pt x="3639026" y="21431"/>
                  </a:moveTo>
                  <a:lnTo>
                    <a:pt x="3639026" y="32861"/>
                  </a:lnTo>
                  <a:lnTo>
                    <a:pt x="3633311" y="32861"/>
                  </a:lnTo>
                  <a:lnTo>
                    <a:pt x="3633311" y="21431"/>
                  </a:lnTo>
                  <a:lnTo>
                    <a:pt x="3639026" y="21431"/>
                  </a:lnTo>
                  <a:lnTo>
                    <a:pt x="3639026" y="21431"/>
                  </a:lnTo>
                  <a:lnTo>
                    <a:pt x="3639026" y="21431"/>
                  </a:lnTo>
                  <a:lnTo>
                    <a:pt x="3639026" y="21431"/>
                  </a:lnTo>
                  <a:close/>
                  <a:moveTo>
                    <a:pt x="4360069" y="21431"/>
                  </a:moveTo>
                  <a:cubicBezTo>
                    <a:pt x="4358164" y="36671"/>
                    <a:pt x="4363879" y="29051"/>
                    <a:pt x="4348639" y="32861"/>
                  </a:cubicBezTo>
                  <a:lnTo>
                    <a:pt x="4348639" y="27146"/>
                  </a:lnTo>
                  <a:lnTo>
                    <a:pt x="4360069" y="21431"/>
                  </a:lnTo>
                  <a:lnTo>
                    <a:pt x="4360069" y="21431"/>
                  </a:lnTo>
                  <a:lnTo>
                    <a:pt x="4360069" y="21431"/>
                  </a:lnTo>
                  <a:lnTo>
                    <a:pt x="4360069" y="21431"/>
                  </a:lnTo>
                  <a:close/>
                  <a:moveTo>
                    <a:pt x="4416266" y="21431"/>
                  </a:moveTo>
                  <a:cubicBezTo>
                    <a:pt x="4421981" y="27146"/>
                    <a:pt x="4433412" y="30956"/>
                    <a:pt x="4441031" y="32861"/>
                  </a:cubicBezTo>
                  <a:cubicBezTo>
                    <a:pt x="4433412" y="55721"/>
                    <a:pt x="4429602" y="38576"/>
                    <a:pt x="4441031" y="57626"/>
                  </a:cubicBezTo>
                  <a:lnTo>
                    <a:pt x="4429602" y="57626"/>
                  </a:lnTo>
                  <a:lnTo>
                    <a:pt x="4429602" y="51911"/>
                  </a:lnTo>
                  <a:cubicBezTo>
                    <a:pt x="4410552" y="46196"/>
                    <a:pt x="4412456" y="46196"/>
                    <a:pt x="4404837" y="27146"/>
                  </a:cubicBezTo>
                  <a:lnTo>
                    <a:pt x="4416266" y="21431"/>
                  </a:lnTo>
                  <a:lnTo>
                    <a:pt x="4416266" y="21431"/>
                  </a:lnTo>
                  <a:lnTo>
                    <a:pt x="4416266" y="21431"/>
                  </a:lnTo>
                  <a:lnTo>
                    <a:pt x="4416266" y="21431"/>
                  </a:lnTo>
                  <a:close/>
                  <a:moveTo>
                    <a:pt x="461486" y="15716"/>
                  </a:moveTo>
                  <a:cubicBezTo>
                    <a:pt x="467201" y="36671"/>
                    <a:pt x="472916" y="40481"/>
                    <a:pt x="480536" y="57626"/>
                  </a:cubicBezTo>
                  <a:lnTo>
                    <a:pt x="474821" y="57626"/>
                  </a:lnTo>
                  <a:lnTo>
                    <a:pt x="474821" y="46196"/>
                  </a:lnTo>
                  <a:cubicBezTo>
                    <a:pt x="467201" y="40481"/>
                    <a:pt x="463391" y="34766"/>
                    <a:pt x="455771" y="27146"/>
                  </a:cubicBezTo>
                  <a:cubicBezTo>
                    <a:pt x="459581" y="17621"/>
                    <a:pt x="455771" y="21431"/>
                    <a:pt x="461486" y="15716"/>
                  </a:cubicBezTo>
                  <a:lnTo>
                    <a:pt x="461486" y="15716"/>
                  </a:lnTo>
                  <a:lnTo>
                    <a:pt x="461486" y="15716"/>
                  </a:lnTo>
                  <a:lnTo>
                    <a:pt x="461486" y="15716"/>
                  </a:lnTo>
                  <a:close/>
                  <a:moveTo>
                    <a:pt x="652939" y="15716"/>
                  </a:moveTo>
                  <a:cubicBezTo>
                    <a:pt x="647224" y="34766"/>
                    <a:pt x="656749" y="25241"/>
                    <a:pt x="641509" y="34766"/>
                  </a:cubicBezTo>
                  <a:lnTo>
                    <a:pt x="641509" y="23336"/>
                  </a:lnTo>
                  <a:lnTo>
                    <a:pt x="652939" y="15716"/>
                  </a:lnTo>
                  <a:lnTo>
                    <a:pt x="652939" y="15716"/>
                  </a:lnTo>
                  <a:lnTo>
                    <a:pt x="652939" y="15716"/>
                  </a:lnTo>
                  <a:lnTo>
                    <a:pt x="652939" y="15716"/>
                  </a:lnTo>
                  <a:close/>
                  <a:moveTo>
                    <a:pt x="1622584" y="15716"/>
                  </a:moveTo>
                  <a:lnTo>
                    <a:pt x="1622584" y="40481"/>
                  </a:lnTo>
                  <a:lnTo>
                    <a:pt x="1603534" y="40481"/>
                  </a:lnTo>
                  <a:lnTo>
                    <a:pt x="1603534" y="15716"/>
                  </a:lnTo>
                  <a:lnTo>
                    <a:pt x="1622584" y="15716"/>
                  </a:lnTo>
                  <a:lnTo>
                    <a:pt x="1622584" y="15716"/>
                  </a:lnTo>
                  <a:lnTo>
                    <a:pt x="1622584" y="15716"/>
                  </a:lnTo>
                  <a:lnTo>
                    <a:pt x="1622584" y="15716"/>
                  </a:lnTo>
                  <a:close/>
                  <a:moveTo>
                    <a:pt x="5010627" y="76676"/>
                  </a:moveTo>
                  <a:lnTo>
                    <a:pt x="4912519" y="76676"/>
                  </a:lnTo>
                  <a:lnTo>
                    <a:pt x="4918234" y="34766"/>
                  </a:lnTo>
                  <a:lnTo>
                    <a:pt x="4912519" y="34766"/>
                  </a:lnTo>
                  <a:lnTo>
                    <a:pt x="4912519" y="40481"/>
                  </a:lnTo>
                  <a:cubicBezTo>
                    <a:pt x="4908709" y="51911"/>
                    <a:pt x="4906804" y="29051"/>
                    <a:pt x="4906804" y="29051"/>
                  </a:cubicBezTo>
                  <a:cubicBezTo>
                    <a:pt x="4922044" y="21431"/>
                    <a:pt x="4927759" y="17621"/>
                    <a:pt x="4957286" y="17621"/>
                  </a:cubicBezTo>
                  <a:cubicBezTo>
                    <a:pt x="4968716" y="25241"/>
                    <a:pt x="5000149" y="27146"/>
                    <a:pt x="5013484" y="29051"/>
                  </a:cubicBezTo>
                  <a:lnTo>
                    <a:pt x="5013484" y="77629"/>
                  </a:lnTo>
                  <a:lnTo>
                    <a:pt x="5010627" y="77629"/>
                  </a:lnTo>
                  <a:lnTo>
                    <a:pt x="5010627" y="76676"/>
                  </a:lnTo>
                  <a:lnTo>
                    <a:pt x="5010627" y="7667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4DF5FC09-F17D-4999-BDF5-956FB05A181D}"/>
                </a:ext>
              </a:extLst>
            </p:cNvPr>
            <p:cNvSpPr/>
            <p:nvPr/>
          </p:nvSpPr>
          <p:spPr>
            <a:xfrm>
              <a:off x="47149" y="6442195"/>
              <a:ext cx="5267325" cy="38100"/>
            </a:xfrm>
            <a:custGeom>
              <a:avLst/>
              <a:gdLst>
                <a:gd name="connsiteX0" fmla="*/ 5123021 w 5267325"/>
                <a:gd name="connsiteY0" fmla="*/ 9049 h 38100"/>
                <a:gd name="connsiteX1" fmla="*/ 5123021 w 5267325"/>
                <a:gd name="connsiteY1" fmla="*/ 14764 h 38100"/>
                <a:gd name="connsiteX2" fmla="*/ 5111591 w 5267325"/>
                <a:gd name="connsiteY2" fmla="*/ 14764 h 38100"/>
                <a:gd name="connsiteX3" fmla="*/ 5111591 w 5267325"/>
                <a:gd name="connsiteY3" fmla="*/ 9049 h 38100"/>
                <a:gd name="connsiteX4" fmla="*/ 4803934 w 5267325"/>
                <a:gd name="connsiteY4" fmla="*/ 9049 h 38100"/>
                <a:gd name="connsiteX5" fmla="*/ 4850607 w 5267325"/>
                <a:gd name="connsiteY5" fmla="*/ 33814 h 38100"/>
                <a:gd name="connsiteX6" fmla="*/ 4850607 w 5267325"/>
                <a:gd name="connsiteY6" fmla="*/ 35719 h 38100"/>
                <a:gd name="connsiteX7" fmla="*/ 4925854 w 5267325"/>
                <a:gd name="connsiteY7" fmla="*/ 35719 h 38100"/>
                <a:gd name="connsiteX8" fmla="*/ 4923949 w 5267325"/>
                <a:gd name="connsiteY8" fmla="*/ 33814 h 38100"/>
                <a:gd name="connsiteX9" fmla="*/ 4961096 w 5267325"/>
                <a:gd name="connsiteY9" fmla="*/ 33814 h 38100"/>
                <a:gd name="connsiteX10" fmla="*/ 4959191 w 5267325"/>
                <a:gd name="connsiteY10" fmla="*/ 35719 h 38100"/>
                <a:gd name="connsiteX11" fmla="*/ 5053489 w 5267325"/>
                <a:gd name="connsiteY11" fmla="*/ 35719 h 38100"/>
                <a:gd name="connsiteX12" fmla="*/ 5059204 w 5267325"/>
                <a:gd name="connsiteY12" fmla="*/ 28099 h 38100"/>
                <a:gd name="connsiteX13" fmla="*/ 5061109 w 5267325"/>
                <a:gd name="connsiteY13" fmla="*/ 35719 h 38100"/>
                <a:gd name="connsiteX14" fmla="*/ 5260182 w 5267325"/>
                <a:gd name="connsiteY14" fmla="*/ 35719 h 38100"/>
                <a:gd name="connsiteX15" fmla="*/ 5263991 w 5267325"/>
                <a:gd name="connsiteY15" fmla="*/ 9049 h 38100"/>
                <a:gd name="connsiteX16" fmla="*/ 5123021 w 5267325"/>
                <a:gd name="connsiteY16" fmla="*/ 9049 h 38100"/>
                <a:gd name="connsiteX17" fmla="*/ 5123021 w 5267325"/>
                <a:gd name="connsiteY17" fmla="*/ 9049 h 38100"/>
                <a:gd name="connsiteX18" fmla="*/ 5123021 w 5267325"/>
                <a:gd name="connsiteY18" fmla="*/ 9049 h 38100"/>
                <a:gd name="connsiteX19" fmla="*/ 5123021 w 5267325"/>
                <a:gd name="connsiteY19" fmla="*/ 9049 h 38100"/>
                <a:gd name="connsiteX20" fmla="*/ 4740117 w 5267325"/>
                <a:gd name="connsiteY20" fmla="*/ 9049 h 38100"/>
                <a:gd name="connsiteX21" fmla="*/ 4738211 w 5267325"/>
                <a:gd name="connsiteY21" fmla="*/ 14764 h 38100"/>
                <a:gd name="connsiteX22" fmla="*/ 4743927 w 5267325"/>
                <a:gd name="connsiteY22" fmla="*/ 14764 h 38100"/>
                <a:gd name="connsiteX23" fmla="*/ 4743927 w 5267325"/>
                <a:gd name="connsiteY23" fmla="*/ 9049 h 38100"/>
                <a:gd name="connsiteX24" fmla="*/ 4740117 w 5267325"/>
                <a:gd name="connsiteY24" fmla="*/ 9049 h 38100"/>
                <a:gd name="connsiteX25" fmla="*/ 4740117 w 5267325"/>
                <a:gd name="connsiteY25" fmla="*/ 9049 h 38100"/>
                <a:gd name="connsiteX26" fmla="*/ 4740117 w 5267325"/>
                <a:gd name="connsiteY26" fmla="*/ 9049 h 38100"/>
                <a:gd name="connsiteX27" fmla="*/ 4740117 w 5267325"/>
                <a:gd name="connsiteY27" fmla="*/ 9049 h 38100"/>
                <a:gd name="connsiteX28" fmla="*/ 4707732 w 5267325"/>
                <a:gd name="connsiteY28" fmla="*/ 9049 h 38100"/>
                <a:gd name="connsiteX29" fmla="*/ 4694396 w 5267325"/>
                <a:gd name="connsiteY29" fmla="*/ 22384 h 38100"/>
                <a:gd name="connsiteX30" fmla="*/ 4684871 w 5267325"/>
                <a:gd name="connsiteY30" fmla="*/ 9049 h 38100"/>
                <a:gd name="connsiteX31" fmla="*/ 4596289 w 5267325"/>
                <a:gd name="connsiteY31" fmla="*/ 9049 h 38100"/>
                <a:gd name="connsiteX32" fmla="*/ 4588669 w 5267325"/>
                <a:gd name="connsiteY32" fmla="*/ 14764 h 38100"/>
                <a:gd name="connsiteX33" fmla="*/ 4592479 w 5267325"/>
                <a:gd name="connsiteY33" fmla="*/ 9049 h 38100"/>
                <a:gd name="connsiteX34" fmla="*/ 4434364 w 5267325"/>
                <a:gd name="connsiteY34" fmla="*/ 9049 h 38100"/>
                <a:gd name="connsiteX35" fmla="*/ 4434364 w 5267325"/>
                <a:gd name="connsiteY35" fmla="*/ 9049 h 38100"/>
                <a:gd name="connsiteX36" fmla="*/ 4415314 w 5267325"/>
                <a:gd name="connsiteY36" fmla="*/ 9049 h 38100"/>
                <a:gd name="connsiteX37" fmla="*/ 4415314 w 5267325"/>
                <a:gd name="connsiteY37" fmla="*/ 9049 h 38100"/>
                <a:gd name="connsiteX38" fmla="*/ 3759994 w 5267325"/>
                <a:gd name="connsiteY38" fmla="*/ 9049 h 38100"/>
                <a:gd name="connsiteX39" fmla="*/ 3765709 w 5267325"/>
                <a:gd name="connsiteY39" fmla="*/ 35719 h 38100"/>
                <a:gd name="connsiteX40" fmla="*/ 4480084 w 5267325"/>
                <a:gd name="connsiteY40" fmla="*/ 35719 h 38100"/>
                <a:gd name="connsiteX41" fmla="*/ 4506754 w 5267325"/>
                <a:gd name="connsiteY41" fmla="*/ 33814 h 38100"/>
                <a:gd name="connsiteX42" fmla="*/ 4506754 w 5267325"/>
                <a:gd name="connsiteY42" fmla="*/ 35719 h 38100"/>
                <a:gd name="connsiteX43" fmla="*/ 4711542 w 5267325"/>
                <a:gd name="connsiteY43" fmla="*/ 35719 h 38100"/>
                <a:gd name="connsiteX44" fmla="*/ 4711542 w 5267325"/>
                <a:gd name="connsiteY44" fmla="*/ 16669 h 38100"/>
                <a:gd name="connsiteX45" fmla="*/ 4715352 w 5267325"/>
                <a:gd name="connsiteY45" fmla="*/ 10954 h 38100"/>
                <a:gd name="connsiteX46" fmla="*/ 4707732 w 5267325"/>
                <a:gd name="connsiteY46" fmla="*/ 9049 h 38100"/>
                <a:gd name="connsiteX47" fmla="*/ 4707732 w 5267325"/>
                <a:gd name="connsiteY47" fmla="*/ 9049 h 38100"/>
                <a:gd name="connsiteX48" fmla="*/ 4707732 w 5267325"/>
                <a:gd name="connsiteY48" fmla="*/ 9049 h 38100"/>
                <a:gd name="connsiteX49" fmla="*/ 4707732 w 5267325"/>
                <a:gd name="connsiteY49" fmla="*/ 9049 h 38100"/>
                <a:gd name="connsiteX50" fmla="*/ 3528536 w 5267325"/>
                <a:gd name="connsiteY50" fmla="*/ 9049 h 38100"/>
                <a:gd name="connsiteX51" fmla="*/ 3532346 w 5267325"/>
                <a:gd name="connsiteY51" fmla="*/ 28099 h 38100"/>
                <a:gd name="connsiteX52" fmla="*/ 3530441 w 5267325"/>
                <a:gd name="connsiteY52" fmla="*/ 35719 h 38100"/>
                <a:gd name="connsiteX53" fmla="*/ 3551396 w 5267325"/>
                <a:gd name="connsiteY53" fmla="*/ 35719 h 38100"/>
                <a:gd name="connsiteX54" fmla="*/ 3562826 w 5267325"/>
                <a:gd name="connsiteY54" fmla="*/ 28099 h 38100"/>
                <a:gd name="connsiteX55" fmla="*/ 3566636 w 5267325"/>
                <a:gd name="connsiteY55" fmla="*/ 35719 h 38100"/>
                <a:gd name="connsiteX56" fmla="*/ 3619024 w 5267325"/>
                <a:gd name="connsiteY56" fmla="*/ 35719 h 38100"/>
                <a:gd name="connsiteX57" fmla="*/ 3619024 w 5267325"/>
                <a:gd name="connsiteY57" fmla="*/ 9049 h 38100"/>
                <a:gd name="connsiteX58" fmla="*/ 3528536 w 5267325"/>
                <a:gd name="connsiteY58" fmla="*/ 9049 h 38100"/>
                <a:gd name="connsiteX59" fmla="*/ 3528536 w 5267325"/>
                <a:gd name="connsiteY59" fmla="*/ 9049 h 38100"/>
                <a:gd name="connsiteX60" fmla="*/ 3528536 w 5267325"/>
                <a:gd name="connsiteY60" fmla="*/ 9049 h 38100"/>
                <a:gd name="connsiteX61" fmla="*/ 3528536 w 5267325"/>
                <a:gd name="connsiteY61" fmla="*/ 9049 h 38100"/>
                <a:gd name="connsiteX62" fmla="*/ 3480911 w 5267325"/>
                <a:gd name="connsiteY62" fmla="*/ 9049 h 38100"/>
                <a:gd name="connsiteX63" fmla="*/ 3490436 w 5267325"/>
                <a:gd name="connsiteY63" fmla="*/ 28099 h 38100"/>
                <a:gd name="connsiteX64" fmla="*/ 3499961 w 5267325"/>
                <a:gd name="connsiteY64" fmla="*/ 9049 h 38100"/>
                <a:gd name="connsiteX65" fmla="*/ 3480911 w 5267325"/>
                <a:gd name="connsiteY65" fmla="*/ 9049 h 38100"/>
                <a:gd name="connsiteX66" fmla="*/ 3480911 w 5267325"/>
                <a:gd name="connsiteY66" fmla="*/ 9049 h 38100"/>
                <a:gd name="connsiteX67" fmla="*/ 3480911 w 5267325"/>
                <a:gd name="connsiteY67" fmla="*/ 9049 h 38100"/>
                <a:gd name="connsiteX68" fmla="*/ 3480911 w 5267325"/>
                <a:gd name="connsiteY68" fmla="*/ 9049 h 38100"/>
                <a:gd name="connsiteX69" fmla="*/ 3259931 w 5267325"/>
                <a:gd name="connsiteY69" fmla="*/ 9049 h 38100"/>
                <a:gd name="connsiteX70" fmla="*/ 3259931 w 5267325"/>
                <a:gd name="connsiteY70" fmla="*/ 9049 h 38100"/>
                <a:gd name="connsiteX71" fmla="*/ 3254216 w 5267325"/>
                <a:gd name="connsiteY71" fmla="*/ 9049 h 38100"/>
                <a:gd name="connsiteX72" fmla="*/ 3254216 w 5267325"/>
                <a:gd name="connsiteY72" fmla="*/ 9049 h 38100"/>
                <a:gd name="connsiteX73" fmla="*/ 3231356 w 5267325"/>
                <a:gd name="connsiteY73" fmla="*/ 9049 h 38100"/>
                <a:gd name="connsiteX74" fmla="*/ 3233261 w 5267325"/>
                <a:gd name="connsiteY74" fmla="*/ 35719 h 38100"/>
                <a:gd name="connsiteX75" fmla="*/ 3265646 w 5267325"/>
                <a:gd name="connsiteY75" fmla="*/ 35719 h 38100"/>
                <a:gd name="connsiteX76" fmla="*/ 3265646 w 5267325"/>
                <a:gd name="connsiteY76" fmla="*/ 33814 h 38100"/>
                <a:gd name="connsiteX77" fmla="*/ 3271361 w 5267325"/>
                <a:gd name="connsiteY77" fmla="*/ 33814 h 38100"/>
                <a:gd name="connsiteX78" fmla="*/ 3271361 w 5267325"/>
                <a:gd name="connsiteY78" fmla="*/ 35719 h 38100"/>
                <a:gd name="connsiteX79" fmla="*/ 3425666 w 5267325"/>
                <a:gd name="connsiteY79" fmla="*/ 35719 h 38100"/>
                <a:gd name="connsiteX80" fmla="*/ 3419951 w 5267325"/>
                <a:gd name="connsiteY80" fmla="*/ 28099 h 38100"/>
                <a:gd name="connsiteX81" fmla="*/ 3444716 w 5267325"/>
                <a:gd name="connsiteY81" fmla="*/ 28099 h 38100"/>
                <a:gd name="connsiteX82" fmla="*/ 3450431 w 5267325"/>
                <a:gd name="connsiteY82" fmla="*/ 9049 h 38100"/>
                <a:gd name="connsiteX83" fmla="*/ 3259931 w 5267325"/>
                <a:gd name="connsiteY83" fmla="*/ 9049 h 38100"/>
                <a:gd name="connsiteX84" fmla="*/ 3259931 w 5267325"/>
                <a:gd name="connsiteY84" fmla="*/ 9049 h 38100"/>
                <a:gd name="connsiteX85" fmla="*/ 3259931 w 5267325"/>
                <a:gd name="connsiteY85" fmla="*/ 9049 h 38100"/>
                <a:gd name="connsiteX86" fmla="*/ 3259931 w 5267325"/>
                <a:gd name="connsiteY86" fmla="*/ 9049 h 38100"/>
                <a:gd name="connsiteX87" fmla="*/ 2453164 w 5267325"/>
                <a:gd name="connsiteY87" fmla="*/ 9049 h 38100"/>
                <a:gd name="connsiteX88" fmla="*/ 2453164 w 5267325"/>
                <a:gd name="connsiteY88" fmla="*/ 9049 h 38100"/>
                <a:gd name="connsiteX89" fmla="*/ 2447449 w 5267325"/>
                <a:gd name="connsiteY89" fmla="*/ 9049 h 38100"/>
                <a:gd name="connsiteX90" fmla="*/ 2447449 w 5267325"/>
                <a:gd name="connsiteY90" fmla="*/ 9049 h 38100"/>
                <a:gd name="connsiteX91" fmla="*/ 2019776 w 5267325"/>
                <a:gd name="connsiteY91" fmla="*/ 9049 h 38100"/>
                <a:gd name="connsiteX92" fmla="*/ 2029301 w 5267325"/>
                <a:gd name="connsiteY92" fmla="*/ 35719 h 38100"/>
                <a:gd name="connsiteX93" fmla="*/ 2705576 w 5267325"/>
                <a:gd name="connsiteY93" fmla="*/ 35719 h 38100"/>
                <a:gd name="connsiteX94" fmla="*/ 2694146 w 5267325"/>
                <a:gd name="connsiteY94" fmla="*/ 9049 h 38100"/>
                <a:gd name="connsiteX95" fmla="*/ 2453164 w 5267325"/>
                <a:gd name="connsiteY95" fmla="*/ 9049 h 38100"/>
                <a:gd name="connsiteX96" fmla="*/ 2453164 w 5267325"/>
                <a:gd name="connsiteY96" fmla="*/ 9049 h 38100"/>
                <a:gd name="connsiteX97" fmla="*/ 2453164 w 5267325"/>
                <a:gd name="connsiteY97" fmla="*/ 9049 h 38100"/>
                <a:gd name="connsiteX98" fmla="*/ 2453164 w 5267325"/>
                <a:gd name="connsiteY98" fmla="*/ 9049 h 38100"/>
                <a:gd name="connsiteX99" fmla="*/ 1963579 w 5267325"/>
                <a:gd name="connsiteY99" fmla="*/ 9049 h 38100"/>
                <a:gd name="connsiteX100" fmla="*/ 1946434 w 5267325"/>
                <a:gd name="connsiteY100" fmla="*/ 35719 h 38100"/>
                <a:gd name="connsiteX101" fmla="*/ 1973104 w 5267325"/>
                <a:gd name="connsiteY101" fmla="*/ 35719 h 38100"/>
                <a:gd name="connsiteX102" fmla="*/ 1973104 w 5267325"/>
                <a:gd name="connsiteY102" fmla="*/ 33814 h 38100"/>
                <a:gd name="connsiteX103" fmla="*/ 1978819 w 5267325"/>
                <a:gd name="connsiteY103" fmla="*/ 33814 h 38100"/>
                <a:gd name="connsiteX104" fmla="*/ 1978819 w 5267325"/>
                <a:gd name="connsiteY104" fmla="*/ 35719 h 38100"/>
                <a:gd name="connsiteX105" fmla="*/ 2007394 w 5267325"/>
                <a:gd name="connsiteY105" fmla="*/ 35719 h 38100"/>
                <a:gd name="connsiteX106" fmla="*/ 2003584 w 5267325"/>
                <a:gd name="connsiteY106" fmla="*/ 9049 h 38100"/>
                <a:gd name="connsiteX107" fmla="*/ 1963579 w 5267325"/>
                <a:gd name="connsiteY107" fmla="*/ 9049 h 38100"/>
                <a:gd name="connsiteX108" fmla="*/ 1963579 w 5267325"/>
                <a:gd name="connsiteY108" fmla="*/ 9049 h 38100"/>
                <a:gd name="connsiteX109" fmla="*/ 1963579 w 5267325"/>
                <a:gd name="connsiteY109" fmla="*/ 9049 h 38100"/>
                <a:gd name="connsiteX110" fmla="*/ 1963579 w 5267325"/>
                <a:gd name="connsiteY110" fmla="*/ 9049 h 38100"/>
                <a:gd name="connsiteX111" fmla="*/ 1672114 w 5267325"/>
                <a:gd name="connsiteY111" fmla="*/ 9049 h 38100"/>
                <a:gd name="connsiteX112" fmla="*/ 1670209 w 5267325"/>
                <a:gd name="connsiteY112" fmla="*/ 22384 h 38100"/>
                <a:gd name="connsiteX113" fmla="*/ 1664494 w 5267325"/>
                <a:gd name="connsiteY113" fmla="*/ 22384 h 38100"/>
                <a:gd name="connsiteX114" fmla="*/ 1670209 w 5267325"/>
                <a:gd name="connsiteY114" fmla="*/ 33814 h 38100"/>
                <a:gd name="connsiteX115" fmla="*/ 1660684 w 5267325"/>
                <a:gd name="connsiteY115" fmla="*/ 35719 h 38100"/>
                <a:gd name="connsiteX116" fmla="*/ 1873091 w 5267325"/>
                <a:gd name="connsiteY116" fmla="*/ 35719 h 38100"/>
                <a:gd name="connsiteX117" fmla="*/ 1888331 w 5267325"/>
                <a:gd name="connsiteY117" fmla="*/ 9049 h 38100"/>
                <a:gd name="connsiteX118" fmla="*/ 1672114 w 5267325"/>
                <a:gd name="connsiteY118" fmla="*/ 9049 h 38100"/>
                <a:gd name="connsiteX119" fmla="*/ 1672114 w 5267325"/>
                <a:gd name="connsiteY119" fmla="*/ 9049 h 38100"/>
                <a:gd name="connsiteX120" fmla="*/ 1672114 w 5267325"/>
                <a:gd name="connsiteY120" fmla="*/ 9049 h 38100"/>
                <a:gd name="connsiteX121" fmla="*/ 1672114 w 5267325"/>
                <a:gd name="connsiteY121" fmla="*/ 9049 h 38100"/>
                <a:gd name="connsiteX122" fmla="*/ 1031081 w 5267325"/>
                <a:gd name="connsiteY122" fmla="*/ 9049 h 38100"/>
                <a:gd name="connsiteX123" fmla="*/ 1008221 w 5267325"/>
                <a:gd name="connsiteY123" fmla="*/ 35719 h 38100"/>
                <a:gd name="connsiteX124" fmla="*/ 1032986 w 5267325"/>
                <a:gd name="connsiteY124" fmla="*/ 35719 h 38100"/>
                <a:gd name="connsiteX125" fmla="*/ 1038701 w 5267325"/>
                <a:gd name="connsiteY125" fmla="*/ 16669 h 38100"/>
                <a:gd name="connsiteX126" fmla="*/ 1034891 w 5267325"/>
                <a:gd name="connsiteY126" fmla="*/ 35719 h 38100"/>
                <a:gd name="connsiteX127" fmla="*/ 1630204 w 5267325"/>
                <a:gd name="connsiteY127" fmla="*/ 35719 h 38100"/>
                <a:gd name="connsiteX128" fmla="*/ 1651159 w 5267325"/>
                <a:gd name="connsiteY128" fmla="*/ 9049 h 38100"/>
                <a:gd name="connsiteX129" fmla="*/ 1031081 w 5267325"/>
                <a:gd name="connsiteY129" fmla="*/ 9049 h 38100"/>
                <a:gd name="connsiteX130" fmla="*/ 1031081 w 5267325"/>
                <a:gd name="connsiteY130" fmla="*/ 9049 h 38100"/>
                <a:gd name="connsiteX131" fmla="*/ 1031081 w 5267325"/>
                <a:gd name="connsiteY131" fmla="*/ 9049 h 38100"/>
                <a:gd name="connsiteX132" fmla="*/ 1031081 w 5267325"/>
                <a:gd name="connsiteY132" fmla="*/ 9049 h 38100"/>
                <a:gd name="connsiteX133" fmla="*/ 872014 w 5267325"/>
                <a:gd name="connsiteY133" fmla="*/ 9049 h 38100"/>
                <a:gd name="connsiteX134" fmla="*/ 870109 w 5267325"/>
                <a:gd name="connsiteY134" fmla="*/ 14764 h 38100"/>
                <a:gd name="connsiteX135" fmla="*/ 887254 w 5267325"/>
                <a:gd name="connsiteY135" fmla="*/ 33814 h 38100"/>
                <a:gd name="connsiteX136" fmla="*/ 975836 w 5267325"/>
                <a:gd name="connsiteY136" fmla="*/ 33814 h 38100"/>
                <a:gd name="connsiteX137" fmla="*/ 975836 w 5267325"/>
                <a:gd name="connsiteY137" fmla="*/ 26194 h 38100"/>
                <a:gd name="connsiteX138" fmla="*/ 951071 w 5267325"/>
                <a:gd name="connsiteY138" fmla="*/ 20479 h 38100"/>
                <a:gd name="connsiteX139" fmla="*/ 993934 w 5267325"/>
                <a:gd name="connsiteY139" fmla="*/ 26194 h 38100"/>
                <a:gd name="connsiteX140" fmla="*/ 1001554 w 5267325"/>
                <a:gd name="connsiteY140" fmla="*/ 7144 h 38100"/>
                <a:gd name="connsiteX141" fmla="*/ 872014 w 5267325"/>
                <a:gd name="connsiteY141" fmla="*/ 9049 h 38100"/>
                <a:gd name="connsiteX142" fmla="*/ 872014 w 5267325"/>
                <a:gd name="connsiteY142" fmla="*/ 9049 h 38100"/>
                <a:gd name="connsiteX143" fmla="*/ 872014 w 5267325"/>
                <a:gd name="connsiteY143" fmla="*/ 9049 h 38100"/>
                <a:gd name="connsiteX144" fmla="*/ 872014 w 5267325"/>
                <a:gd name="connsiteY144" fmla="*/ 9049 h 38100"/>
                <a:gd name="connsiteX145" fmla="*/ 696754 w 5267325"/>
                <a:gd name="connsiteY145" fmla="*/ 9049 h 38100"/>
                <a:gd name="connsiteX146" fmla="*/ 696754 w 5267325"/>
                <a:gd name="connsiteY146" fmla="*/ 9049 h 38100"/>
                <a:gd name="connsiteX147" fmla="*/ 691039 w 5267325"/>
                <a:gd name="connsiteY147" fmla="*/ 9049 h 38100"/>
                <a:gd name="connsiteX148" fmla="*/ 691039 w 5267325"/>
                <a:gd name="connsiteY148" fmla="*/ 9049 h 38100"/>
                <a:gd name="connsiteX149" fmla="*/ 221456 w 5267325"/>
                <a:gd name="connsiteY149" fmla="*/ 9049 h 38100"/>
                <a:gd name="connsiteX150" fmla="*/ 225266 w 5267325"/>
                <a:gd name="connsiteY150" fmla="*/ 14764 h 38100"/>
                <a:gd name="connsiteX151" fmla="*/ 219551 w 5267325"/>
                <a:gd name="connsiteY151" fmla="*/ 9049 h 38100"/>
                <a:gd name="connsiteX152" fmla="*/ 132874 w 5267325"/>
                <a:gd name="connsiteY152" fmla="*/ 9049 h 38100"/>
                <a:gd name="connsiteX153" fmla="*/ 132874 w 5267325"/>
                <a:gd name="connsiteY153" fmla="*/ 28099 h 38100"/>
                <a:gd name="connsiteX154" fmla="*/ 121444 w 5267325"/>
                <a:gd name="connsiteY154" fmla="*/ 28099 h 38100"/>
                <a:gd name="connsiteX155" fmla="*/ 121444 w 5267325"/>
                <a:gd name="connsiteY155" fmla="*/ 9049 h 38100"/>
                <a:gd name="connsiteX156" fmla="*/ 121444 w 5267325"/>
                <a:gd name="connsiteY156" fmla="*/ 9049 h 38100"/>
                <a:gd name="connsiteX157" fmla="*/ 102394 w 5267325"/>
                <a:gd name="connsiteY157" fmla="*/ 9049 h 38100"/>
                <a:gd name="connsiteX158" fmla="*/ 89059 w 5267325"/>
                <a:gd name="connsiteY158" fmla="*/ 35719 h 38100"/>
                <a:gd name="connsiteX159" fmla="*/ 214789 w 5267325"/>
                <a:gd name="connsiteY159" fmla="*/ 35719 h 38100"/>
                <a:gd name="connsiteX160" fmla="*/ 214789 w 5267325"/>
                <a:gd name="connsiteY160" fmla="*/ 28099 h 38100"/>
                <a:gd name="connsiteX161" fmla="*/ 226219 w 5267325"/>
                <a:gd name="connsiteY161" fmla="*/ 22384 h 38100"/>
                <a:gd name="connsiteX162" fmla="*/ 226219 w 5267325"/>
                <a:gd name="connsiteY162" fmla="*/ 35719 h 38100"/>
                <a:gd name="connsiteX163" fmla="*/ 861536 w 5267325"/>
                <a:gd name="connsiteY163" fmla="*/ 35719 h 38100"/>
                <a:gd name="connsiteX164" fmla="*/ 803434 w 5267325"/>
                <a:gd name="connsiteY164" fmla="*/ 22384 h 38100"/>
                <a:gd name="connsiteX165" fmla="*/ 822484 w 5267325"/>
                <a:gd name="connsiteY165" fmla="*/ 10954 h 38100"/>
                <a:gd name="connsiteX166" fmla="*/ 820579 w 5267325"/>
                <a:gd name="connsiteY166" fmla="*/ 10954 h 38100"/>
                <a:gd name="connsiteX167" fmla="*/ 696754 w 5267325"/>
                <a:gd name="connsiteY167" fmla="*/ 9049 h 38100"/>
                <a:gd name="connsiteX168" fmla="*/ 696754 w 5267325"/>
                <a:gd name="connsiteY168" fmla="*/ 9049 h 38100"/>
                <a:gd name="connsiteX169" fmla="*/ 696754 w 5267325"/>
                <a:gd name="connsiteY169" fmla="*/ 9049 h 38100"/>
                <a:gd name="connsiteX170" fmla="*/ 696754 w 5267325"/>
                <a:gd name="connsiteY170" fmla="*/ 9049 h 38100"/>
                <a:gd name="connsiteX171" fmla="*/ 7144 w 5267325"/>
                <a:gd name="connsiteY171" fmla="*/ 9049 h 38100"/>
                <a:gd name="connsiteX172" fmla="*/ 7144 w 5267325"/>
                <a:gd name="connsiteY172" fmla="*/ 9049 h 38100"/>
                <a:gd name="connsiteX173" fmla="*/ 37624 w 5267325"/>
                <a:gd name="connsiteY173" fmla="*/ 9049 h 38100"/>
                <a:gd name="connsiteX174" fmla="*/ 52864 w 5267325"/>
                <a:gd name="connsiteY174" fmla="*/ 9049 h 38100"/>
                <a:gd name="connsiteX175" fmla="*/ 7144 w 5267325"/>
                <a:gd name="connsiteY175" fmla="*/ 9049 h 38100"/>
                <a:gd name="connsiteX176" fmla="*/ 7144 w 5267325"/>
                <a:gd name="connsiteY176" fmla="*/ 9049 h 38100"/>
                <a:gd name="connsiteX177" fmla="*/ 7144 w 5267325"/>
                <a:gd name="connsiteY177" fmla="*/ 9049 h 38100"/>
                <a:gd name="connsiteX178" fmla="*/ 7144 w 5267325"/>
                <a:gd name="connsiteY178" fmla="*/ 9049 h 38100"/>
                <a:gd name="connsiteX179" fmla="*/ 4730592 w 5267325"/>
                <a:gd name="connsiteY179" fmla="*/ 36671 h 38100"/>
                <a:gd name="connsiteX180" fmla="*/ 4736307 w 5267325"/>
                <a:gd name="connsiteY180" fmla="*/ 29051 h 38100"/>
                <a:gd name="connsiteX181" fmla="*/ 4730592 w 5267325"/>
                <a:gd name="connsiteY181" fmla="*/ 23336 h 38100"/>
                <a:gd name="connsiteX182" fmla="*/ 4717257 w 5267325"/>
                <a:gd name="connsiteY182" fmla="*/ 36671 h 38100"/>
                <a:gd name="connsiteX183" fmla="*/ 4730592 w 5267325"/>
                <a:gd name="connsiteY183" fmla="*/ 36671 h 38100"/>
                <a:gd name="connsiteX184" fmla="*/ 4730592 w 5267325"/>
                <a:gd name="connsiteY184" fmla="*/ 36671 h 38100"/>
                <a:gd name="connsiteX185" fmla="*/ 4730592 w 5267325"/>
                <a:gd name="connsiteY185" fmla="*/ 36671 h 38100"/>
                <a:gd name="connsiteX186" fmla="*/ 4730592 w 5267325"/>
                <a:gd name="connsiteY186" fmla="*/ 36671 h 38100"/>
                <a:gd name="connsiteX187" fmla="*/ 3505676 w 5267325"/>
                <a:gd name="connsiteY187" fmla="*/ 36671 h 38100"/>
                <a:gd name="connsiteX188" fmla="*/ 3496151 w 5267325"/>
                <a:gd name="connsiteY188" fmla="*/ 29051 h 38100"/>
                <a:gd name="connsiteX189" fmla="*/ 3496151 w 5267325"/>
                <a:gd name="connsiteY189" fmla="*/ 36671 h 38100"/>
                <a:gd name="connsiteX190" fmla="*/ 3505676 w 5267325"/>
                <a:gd name="connsiteY190" fmla="*/ 36671 h 38100"/>
                <a:gd name="connsiteX191" fmla="*/ 3505676 w 5267325"/>
                <a:gd name="connsiteY191" fmla="*/ 36671 h 38100"/>
                <a:gd name="connsiteX192" fmla="*/ 3505676 w 5267325"/>
                <a:gd name="connsiteY192" fmla="*/ 36671 h 38100"/>
                <a:gd name="connsiteX193" fmla="*/ 3505676 w 5267325"/>
                <a:gd name="connsiteY193" fmla="*/ 36671 h 38100"/>
                <a:gd name="connsiteX194" fmla="*/ 1855946 w 5267325"/>
                <a:gd name="connsiteY194" fmla="*/ 28099 h 38100"/>
                <a:gd name="connsiteX195" fmla="*/ 1844516 w 5267325"/>
                <a:gd name="connsiteY195" fmla="*/ 33814 h 38100"/>
                <a:gd name="connsiteX196" fmla="*/ 1855946 w 5267325"/>
                <a:gd name="connsiteY196" fmla="*/ 28099 h 38100"/>
                <a:gd name="connsiteX197" fmla="*/ 1855946 w 5267325"/>
                <a:gd name="connsiteY197" fmla="*/ 28099 h 38100"/>
                <a:gd name="connsiteX198" fmla="*/ 1855946 w 5267325"/>
                <a:gd name="connsiteY198" fmla="*/ 28099 h 38100"/>
                <a:gd name="connsiteX199" fmla="*/ 1855946 w 5267325"/>
                <a:gd name="connsiteY199" fmla="*/ 28099 h 38100"/>
                <a:gd name="connsiteX200" fmla="*/ 3843814 w 5267325"/>
                <a:gd name="connsiteY200" fmla="*/ 28099 h 38100"/>
                <a:gd name="connsiteX201" fmla="*/ 3832384 w 5267325"/>
                <a:gd name="connsiteY201" fmla="*/ 33814 h 38100"/>
                <a:gd name="connsiteX202" fmla="*/ 3843814 w 5267325"/>
                <a:gd name="connsiteY202" fmla="*/ 28099 h 38100"/>
                <a:gd name="connsiteX203" fmla="*/ 3843814 w 5267325"/>
                <a:gd name="connsiteY203" fmla="*/ 28099 h 38100"/>
                <a:gd name="connsiteX204" fmla="*/ 3843814 w 5267325"/>
                <a:gd name="connsiteY204" fmla="*/ 28099 h 38100"/>
                <a:gd name="connsiteX205" fmla="*/ 3843814 w 5267325"/>
                <a:gd name="connsiteY205" fmla="*/ 28099 h 38100"/>
                <a:gd name="connsiteX206" fmla="*/ 4153376 w 5267325"/>
                <a:gd name="connsiteY206" fmla="*/ 28099 h 38100"/>
                <a:gd name="connsiteX207" fmla="*/ 4134326 w 5267325"/>
                <a:gd name="connsiteY207" fmla="*/ 33814 h 38100"/>
                <a:gd name="connsiteX208" fmla="*/ 4153376 w 5267325"/>
                <a:gd name="connsiteY208" fmla="*/ 28099 h 38100"/>
                <a:gd name="connsiteX209" fmla="*/ 4153376 w 5267325"/>
                <a:gd name="connsiteY209" fmla="*/ 28099 h 38100"/>
                <a:gd name="connsiteX210" fmla="*/ 4153376 w 5267325"/>
                <a:gd name="connsiteY210" fmla="*/ 28099 h 38100"/>
                <a:gd name="connsiteX211" fmla="*/ 4153376 w 5267325"/>
                <a:gd name="connsiteY211" fmla="*/ 28099 h 38100"/>
                <a:gd name="connsiteX212" fmla="*/ 1218724 w 5267325"/>
                <a:gd name="connsiteY212" fmla="*/ 20479 h 38100"/>
                <a:gd name="connsiteX213" fmla="*/ 1207294 w 5267325"/>
                <a:gd name="connsiteY213" fmla="*/ 20479 h 38100"/>
                <a:gd name="connsiteX214" fmla="*/ 1218724 w 5267325"/>
                <a:gd name="connsiteY214" fmla="*/ 20479 h 38100"/>
                <a:gd name="connsiteX215" fmla="*/ 1218724 w 5267325"/>
                <a:gd name="connsiteY215" fmla="*/ 20479 h 38100"/>
                <a:gd name="connsiteX216" fmla="*/ 1218724 w 5267325"/>
                <a:gd name="connsiteY216" fmla="*/ 20479 h 38100"/>
                <a:gd name="connsiteX217" fmla="*/ 1218724 w 5267325"/>
                <a:gd name="connsiteY217" fmla="*/ 20479 h 38100"/>
                <a:gd name="connsiteX218" fmla="*/ 180499 w 5267325"/>
                <a:gd name="connsiteY218" fmla="*/ 14764 h 38100"/>
                <a:gd name="connsiteX219" fmla="*/ 180499 w 5267325"/>
                <a:gd name="connsiteY219" fmla="*/ 26194 h 38100"/>
                <a:gd name="connsiteX220" fmla="*/ 169069 w 5267325"/>
                <a:gd name="connsiteY220" fmla="*/ 26194 h 38100"/>
                <a:gd name="connsiteX221" fmla="*/ 169069 w 5267325"/>
                <a:gd name="connsiteY221" fmla="*/ 20479 h 38100"/>
                <a:gd name="connsiteX222" fmla="*/ 180499 w 5267325"/>
                <a:gd name="connsiteY222" fmla="*/ 14764 h 38100"/>
                <a:gd name="connsiteX223" fmla="*/ 180499 w 5267325"/>
                <a:gd name="connsiteY223" fmla="*/ 14764 h 38100"/>
                <a:gd name="connsiteX224" fmla="*/ 180499 w 5267325"/>
                <a:gd name="connsiteY224" fmla="*/ 14764 h 38100"/>
                <a:gd name="connsiteX225" fmla="*/ 180499 w 5267325"/>
                <a:gd name="connsiteY225" fmla="*/ 14764 h 38100"/>
                <a:gd name="connsiteX226" fmla="*/ 304324 w 5267325"/>
                <a:gd name="connsiteY226" fmla="*/ 14764 h 38100"/>
                <a:gd name="connsiteX227" fmla="*/ 273844 w 5267325"/>
                <a:gd name="connsiteY227" fmla="*/ 26194 h 38100"/>
                <a:gd name="connsiteX228" fmla="*/ 279559 w 5267325"/>
                <a:gd name="connsiteY228" fmla="*/ 14764 h 38100"/>
                <a:gd name="connsiteX229" fmla="*/ 304324 w 5267325"/>
                <a:gd name="connsiteY229" fmla="*/ 14764 h 38100"/>
                <a:gd name="connsiteX230" fmla="*/ 304324 w 5267325"/>
                <a:gd name="connsiteY230" fmla="*/ 14764 h 38100"/>
                <a:gd name="connsiteX231" fmla="*/ 304324 w 5267325"/>
                <a:gd name="connsiteY231" fmla="*/ 14764 h 38100"/>
                <a:gd name="connsiteX232" fmla="*/ 304324 w 5267325"/>
                <a:gd name="connsiteY232" fmla="*/ 14764 h 38100"/>
                <a:gd name="connsiteX233" fmla="*/ 2248376 w 5267325"/>
                <a:gd name="connsiteY233" fmla="*/ 14764 h 38100"/>
                <a:gd name="connsiteX234" fmla="*/ 2229326 w 5267325"/>
                <a:gd name="connsiteY234" fmla="*/ 26194 h 38100"/>
                <a:gd name="connsiteX235" fmla="*/ 2229326 w 5267325"/>
                <a:gd name="connsiteY235" fmla="*/ 14764 h 38100"/>
                <a:gd name="connsiteX236" fmla="*/ 2248376 w 5267325"/>
                <a:gd name="connsiteY236" fmla="*/ 14764 h 38100"/>
                <a:gd name="connsiteX237" fmla="*/ 2248376 w 5267325"/>
                <a:gd name="connsiteY237" fmla="*/ 14764 h 38100"/>
                <a:gd name="connsiteX238" fmla="*/ 2248376 w 5267325"/>
                <a:gd name="connsiteY238" fmla="*/ 14764 h 38100"/>
                <a:gd name="connsiteX239" fmla="*/ 2248376 w 5267325"/>
                <a:gd name="connsiteY239" fmla="*/ 14764 h 38100"/>
                <a:gd name="connsiteX240" fmla="*/ 2335054 w 5267325"/>
                <a:gd name="connsiteY240" fmla="*/ 14764 h 38100"/>
                <a:gd name="connsiteX241" fmla="*/ 2335054 w 5267325"/>
                <a:gd name="connsiteY241" fmla="*/ 26194 h 38100"/>
                <a:gd name="connsiteX242" fmla="*/ 2329339 w 5267325"/>
                <a:gd name="connsiteY242" fmla="*/ 26194 h 38100"/>
                <a:gd name="connsiteX243" fmla="*/ 2329339 w 5267325"/>
                <a:gd name="connsiteY243" fmla="*/ 14764 h 38100"/>
                <a:gd name="connsiteX244" fmla="*/ 2335054 w 5267325"/>
                <a:gd name="connsiteY244" fmla="*/ 14764 h 38100"/>
                <a:gd name="connsiteX245" fmla="*/ 2335054 w 5267325"/>
                <a:gd name="connsiteY245" fmla="*/ 14764 h 38100"/>
                <a:gd name="connsiteX246" fmla="*/ 2335054 w 5267325"/>
                <a:gd name="connsiteY246" fmla="*/ 14764 h 38100"/>
                <a:gd name="connsiteX247" fmla="*/ 2335054 w 5267325"/>
                <a:gd name="connsiteY247" fmla="*/ 14764 h 38100"/>
                <a:gd name="connsiteX248" fmla="*/ 3860959 w 5267325"/>
                <a:gd name="connsiteY248" fmla="*/ 14764 h 38100"/>
                <a:gd name="connsiteX249" fmla="*/ 3849529 w 5267325"/>
                <a:gd name="connsiteY249" fmla="*/ 20479 h 38100"/>
                <a:gd name="connsiteX250" fmla="*/ 3860959 w 5267325"/>
                <a:gd name="connsiteY250" fmla="*/ 14764 h 38100"/>
                <a:gd name="connsiteX251" fmla="*/ 3860959 w 5267325"/>
                <a:gd name="connsiteY251" fmla="*/ 14764 h 38100"/>
                <a:gd name="connsiteX252" fmla="*/ 3860959 w 5267325"/>
                <a:gd name="connsiteY252" fmla="*/ 14764 h 38100"/>
                <a:gd name="connsiteX253" fmla="*/ 3860959 w 5267325"/>
                <a:gd name="connsiteY253" fmla="*/ 14764 h 38100"/>
                <a:gd name="connsiteX254" fmla="*/ 273844 w 5267325"/>
                <a:gd name="connsiteY254" fmla="*/ 9049 h 38100"/>
                <a:gd name="connsiteX255" fmla="*/ 254794 w 5267325"/>
                <a:gd name="connsiteY255" fmla="*/ 20479 h 38100"/>
                <a:gd name="connsiteX256" fmla="*/ 273844 w 5267325"/>
                <a:gd name="connsiteY256" fmla="*/ 9049 h 38100"/>
                <a:gd name="connsiteX257" fmla="*/ 273844 w 5267325"/>
                <a:gd name="connsiteY257" fmla="*/ 9049 h 38100"/>
                <a:gd name="connsiteX258" fmla="*/ 273844 w 5267325"/>
                <a:gd name="connsiteY258" fmla="*/ 9049 h 38100"/>
                <a:gd name="connsiteX259" fmla="*/ 273844 w 5267325"/>
                <a:gd name="connsiteY259" fmla="*/ 9049 h 38100"/>
                <a:gd name="connsiteX260" fmla="*/ 926306 w 5267325"/>
                <a:gd name="connsiteY260" fmla="*/ 9049 h 38100"/>
                <a:gd name="connsiteX261" fmla="*/ 932021 w 5267325"/>
                <a:gd name="connsiteY261" fmla="*/ 20479 h 38100"/>
                <a:gd name="connsiteX262" fmla="*/ 926306 w 5267325"/>
                <a:gd name="connsiteY262" fmla="*/ 9049 h 38100"/>
                <a:gd name="connsiteX263" fmla="*/ 926306 w 5267325"/>
                <a:gd name="connsiteY263" fmla="*/ 9049 h 38100"/>
                <a:gd name="connsiteX264" fmla="*/ 926306 w 5267325"/>
                <a:gd name="connsiteY264" fmla="*/ 9049 h 38100"/>
                <a:gd name="connsiteX265" fmla="*/ 926306 w 5267325"/>
                <a:gd name="connsiteY265" fmla="*/ 9049 h 38100"/>
                <a:gd name="connsiteX266" fmla="*/ 2012156 w 5267325"/>
                <a:gd name="connsiteY266" fmla="*/ 9049 h 38100"/>
                <a:gd name="connsiteX267" fmla="*/ 2006441 w 5267325"/>
                <a:gd name="connsiteY267" fmla="*/ 20479 h 38100"/>
                <a:gd name="connsiteX268" fmla="*/ 2012156 w 5267325"/>
                <a:gd name="connsiteY268" fmla="*/ 20479 h 38100"/>
                <a:gd name="connsiteX269" fmla="*/ 2012156 w 5267325"/>
                <a:gd name="connsiteY269" fmla="*/ 9049 h 38100"/>
                <a:gd name="connsiteX270" fmla="*/ 2012156 w 5267325"/>
                <a:gd name="connsiteY270" fmla="*/ 9049 h 38100"/>
                <a:gd name="connsiteX271" fmla="*/ 2012156 w 5267325"/>
                <a:gd name="connsiteY271" fmla="*/ 9049 h 38100"/>
                <a:gd name="connsiteX272" fmla="*/ 2012156 w 5267325"/>
                <a:gd name="connsiteY272" fmla="*/ 9049 h 38100"/>
                <a:gd name="connsiteX273" fmla="*/ 2135981 w 5267325"/>
                <a:gd name="connsiteY273" fmla="*/ 9049 h 38100"/>
                <a:gd name="connsiteX274" fmla="*/ 2141696 w 5267325"/>
                <a:gd name="connsiteY274" fmla="*/ 28099 h 38100"/>
                <a:gd name="connsiteX275" fmla="*/ 2130266 w 5267325"/>
                <a:gd name="connsiteY275" fmla="*/ 28099 h 38100"/>
                <a:gd name="connsiteX276" fmla="*/ 2135981 w 5267325"/>
                <a:gd name="connsiteY276" fmla="*/ 9049 h 38100"/>
                <a:gd name="connsiteX277" fmla="*/ 2135981 w 5267325"/>
                <a:gd name="connsiteY277" fmla="*/ 9049 h 38100"/>
                <a:gd name="connsiteX278" fmla="*/ 2135981 w 5267325"/>
                <a:gd name="connsiteY278" fmla="*/ 9049 h 38100"/>
                <a:gd name="connsiteX279" fmla="*/ 2135981 w 5267325"/>
                <a:gd name="connsiteY279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5267325" h="38100">
                  <a:moveTo>
                    <a:pt x="5123021" y="9049"/>
                  </a:moveTo>
                  <a:lnTo>
                    <a:pt x="5123021" y="14764"/>
                  </a:lnTo>
                  <a:lnTo>
                    <a:pt x="5111591" y="14764"/>
                  </a:lnTo>
                  <a:lnTo>
                    <a:pt x="5111591" y="9049"/>
                  </a:lnTo>
                  <a:lnTo>
                    <a:pt x="4803934" y="9049"/>
                  </a:lnTo>
                  <a:cubicBezTo>
                    <a:pt x="4817269" y="18574"/>
                    <a:pt x="4830604" y="31909"/>
                    <a:pt x="4850607" y="33814"/>
                  </a:cubicBezTo>
                  <a:cubicBezTo>
                    <a:pt x="4850607" y="33814"/>
                    <a:pt x="4850607" y="33814"/>
                    <a:pt x="4850607" y="35719"/>
                  </a:cubicBezTo>
                  <a:lnTo>
                    <a:pt x="4925854" y="35719"/>
                  </a:lnTo>
                  <a:cubicBezTo>
                    <a:pt x="4925854" y="35719"/>
                    <a:pt x="4923949" y="35719"/>
                    <a:pt x="4923949" y="33814"/>
                  </a:cubicBezTo>
                  <a:lnTo>
                    <a:pt x="4961096" y="33814"/>
                  </a:lnTo>
                  <a:cubicBezTo>
                    <a:pt x="4961096" y="33814"/>
                    <a:pt x="4959191" y="33814"/>
                    <a:pt x="4959191" y="35719"/>
                  </a:cubicBezTo>
                  <a:lnTo>
                    <a:pt x="5053489" y="35719"/>
                  </a:lnTo>
                  <a:cubicBezTo>
                    <a:pt x="5055394" y="33814"/>
                    <a:pt x="5057299" y="30004"/>
                    <a:pt x="5059204" y="28099"/>
                  </a:cubicBezTo>
                  <a:cubicBezTo>
                    <a:pt x="5059204" y="31909"/>
                    <a:pt x="5061109" y="33814"/>
                    <a:pt x="5061109" y="35719"/>
                  </a:cubicBezTo>
                  <a:lnTo>
                    <a:pt x="5260182" y="35719"/>
                  </a:lnTo>
                  <a:cubicBezTo>
                    <a:pt x="5260182" y="28099"/>
                    <a:pt x="5262087" y="18574"/>
                    <a:pt x="5263991" y="9049"/>
                  </a:cubicBez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lnTo>
                    <a:pt x="5123021" y="9049"/>
                  </a:lnTo>
                  <a:close/>
                  <a:moveTo>
                    <a:pt x="4740117" y="9049"/>
                  </a:moveTo>
                  <a:cubicBezTo>
                    <a:pt x="4740117" y="10954"/>
                    <a:pt x="4740117" y="12859"/>
                    <a:pt x="4738211" y="14764"/>
                  </a:cubicBezTo>
                  <a:lnTo>
                    <a:pt x="4743927" y="14764"/>
                  </a:lnTo>
                  <a:lnTo>
                    <a:pt x="4743927" y="9049"/>
                  </a:lnTo>
                  <a:lnTo>
                    <a:pt x="4740117" y="9049"/>
                  </a:lnTo>
                  <a:lnTo>
                    <a:pt x="4740117" y="9049"/>
                  </a:lnTo>
                  <a:lnTo>
                    <a:pt x="4740117" y="9049"/>
                  </a:lnTo>
                  <a:lnTo>
                    <a:pt x="4740117" y="9049"/>
                  </a:lnTo>
                  <a:close/>
                  <a:moveTo>
                    <a:pt x="4707732" y="9049"/>
                  </a:moveTo>
                  <a:cubicBezTo>
                    <a:pt x="4703921" y="18574"/>
                    <a:pt x="4698207" y="30004"/>
                    <a:pt x="4694396" y="22384"/>
                  </a:cubicBezTo>
                  <a:cubicBezTo>
                    <a:pt x="4690586" y="18574"/>
                    <a:pt x="4688682" y="14764"/>
                    <a:pt x="4684871" y="9049"/>
                  </a:cubicBezTo>
                  <a:lnTo>
                    <a:pt x="4596289" y="9049"/>
                  </a:lnTo>
                  <a:cubicBezTo>
                    <a:pt x="4594384" y="10954"/>
                    <a:pt x="4592479" y="12859"/>
                    <a:pt x="4588669" y="14764"/>
                  </a:cubicBezTo>
                  <a:cubicBezTo>
                    <a:pt x="4590574" y="12859"/>
                    <a:pt x="4590574" y="10954"/>
                    <a:pt x="4592479" y="9049"/>
                  </a:cubicBezTo>
                  <a:lnTo>
                    <a:pt x="4434364" y="9049"/>
                  </a:lnTo>
                  <a:lnTo>
                    <a:pt x="4434364" y="9049"/>
                  </a:lnTo>
                  <a:cubicBezTo>
                    <a:pt x="4417219" y="9049"/>
                    <a:pt x="4426744" y="14764"/>
                    <a:pt x="4415314" y="9049"/>
                  </a:cubicBezTo>
                  <a:lnTo>
                    <a:pt x="4415314" y="9049"/>
                  </a:lnTo>
                  <a:lnTo>
                    <a:pt x="3759994" y="9049"/>
                  </a:lnTo>
                  <a:cubicBezTo>
                    <a:pt x="3761899" y="18574"/>
                    <a:pt x="3763804" y="26194"/>
                    <a:pt x="3765709" y="35719"/>
                  </a:cubicBezTo>
                  <a:lnTo>
                    <a:pt x="4480084" y="35719"/>
                  </a:lnTo>
                  <a:cubicBezTo>
                    <a:pt x="4489609" y="31909"/>
                    <a:pt x="4499134" y="30004"/>
                    <a:pt x="4506754" y="33814"/>
                  </a:cubicBezTo>
                  <a:cubicBezTo>
                    <a:pt x="4506754" y="33814"/>
                    <a:pt x="4506754" y="33814"/>
                    <a:pt x="4506754" y="35719"/>
                  </a:cubicBezTo>
                  <a:lnTo>
                    <a:pt x="4711542" y="35719"/>
                  </a:lnTo>
                  <a:lnTo>
                    <a:pt x="4711542" y="16669"/>
                  </a:lnTo>
                  <a:cubicBezTo>
                    <a:pt x="4713446" y="12859"/>
                    <a:pt x="4715352" y="12859"/>
                    <a:pt x="4715352" y="10954"/>
                  </a:cubicBezTo>
                  <a:lnTo>
                    <a:pt x="4707732" y="9049"/>
                  </a:lnTo>
                  <a:lnTo>
                    <a:pt x="4707732" y="9049"/>
                  </a:lnTo>
                  <a:lnTo>
                    <a:pt x="4707732" y="9049"/>
                  </a:lnTo>
                  <a:lnTo>
                    <a:pt x="4707732" y="9049"/>
                  </a:lnTo>
                  <a:close/>
                  <a:moveTo>
                    <a:pt x="3528536" y="9049"/>
                  </a:moveTo>
                  <a:cubicBezTo>
                    <a:pt x="3532346" y="16669"/>
                    <a:pt x="3536156" y="24289"/>
                    <a:pt x="3532346" y="28099"/>
                  </a:cubicBezTo>
                  <a:cubicBezTo>
                    <a:pt x="3532346" y="31909"/>
                    <a:pt x="3530441" y="33814"/>
                    <a:pt x="3530441" y="35719"/>
                  </a:cubicBezTo>
                  <a:lnTo>
                    <a:pt x="3551396" y="35719"/>
                  </a:lnTo>
                  <a:cubicBezTo>
                    <a:pt x="3555206" y="33814"/>
                    <a:pt x="3557111" y="30004"/>
                    <a:pt x="3562826" y="28099"/>
                  </a:cubicBezTo>
                  <a:cubicBezTo>
                    <a:pt x="3564731" y="31909"/>
                    <a:pt x="3566636" y="33814"/>
                    <a:pt x="3566636" y="35719"/>
                  </a:cubicBezTo>
                  <a:lnTo>
                    <a:pt x="3619024" y="35719"/>
                  </a:lnTo>
                  <a:cubicBezTo>
                    <a:pt x="3619024" y="26194"/>
                    <a:pt x="3619024" y="18574"/>
                    <a:pt x="3619024" y="9049"/>
                  </a:cubicBezTo>
                  <a:lnTo>
                    <a:pt x="3528536" y="9049"/>
                  </a:lnTo>
                  <a:lnTo>
                    <a:pt x="3528536" y="9049"/>
                  </a:lnTo>
                  <a:lnTo>
                    <a:pt x="3528536" y="9049"/>
                  </a:lnTo>
                  <a:lnTo>
                    <a:pt x="3528536" y="9049"/>
                  </a:lnTo>
                  <a:close/>
                  <a:moveTo>
                    <a:pt x="3480911" y="9049"/>
                  </a:moveTo>
                  <a:cubicBezTo>
                    <a:pt x="3482816" y="14764"/>
                    <a:pt x="3486626" y="22384"/>
                    <a:pt x="3490436" y="28099"/>
                  </a:cubicBezTo>
                  <a:cubicBezTo>
                    <a:pt x="3494246" y="18574"/>
                    <a:pt x="3498056" y="16669"/>
                    <a:pt x="3499961" y="9049"/>
                  </a:cubicBezTo>
                  <a:lnTo>
                    <a:pt x="3480911" y="9049"/>
                  </a:lnTo>
                  <a:lnTo>
                    <a:pt x="3480911" y="9049"/>
                  </a:lnTo>
                  <a:lnTo>
                    <a:pt x="3480911" y="9049"/>
                  </a:lnTo>
                  <a:lnTo>
                    <a:pt x="3480911" y="9049"/>
                  </a:lnTo>
                  <a:close/>
                  <a:moveTo>
                    <a:pt x="3259931" y="9049"/>
                  </a:moveTo>
                  <a:lnTo>
                    <a:pt x="3259931" y="9049"/>
                  </a:lnTo>
                  <a:lnTo>
                    <a:pt x="3254216" y="9049"/>
                  </a:lnTo>
                  <a:lnTo>
                    <a:pt x="3254216" y="9049"/>
                  </a:lnTo>
                  <a:lnTo>
                    <a:pt x="3231356" y="9049"/>
                  </a:lnTo>
                  <a:cubicBezTo>
                    <a:pt x="3231356" y="16669"/>
                    <a:pt x="3233261" y="26194"/>
                    <a:pt x="3233261" y="35719"/>
                  </a:cubicBezTo>
                  <a:lnTo>
                    <a:pt x="3265646" y="35719"/>
                  </a:lnTo>
                  <a:lnTo>
                    <a:pt x="3265646" y="33814"/>
                  </a:lnTo>
                  <a:lnTo>
                    <a:pt x="3271361" y="33814"/>
                  </a:lnTo>
                  <a:lnTo>
                    <a:pt x="3271361" y="35719"/>
                  </a:lnTo>
                  <a:lnTo>
                    <a:pt x="3425666" y="35719"/>
                  </a:lnTo>
                  <a:cubicBezTo>
                    <a:pt x="3423761" y="33814"/>
                    <a:pt x="3421856" y="30004"/>
                    <a:pt x="3419951" y="28099"/>
                  </a:cubicBezTo>
                  <a:cubicBezTo>
                    <a:pt x="3439001" y="30004"/>
                    <a:pt x="3429476" y="31909"/>
                    <a:pt x="3444716" y="28099"/>
                  </a:cubicBezTo>
                  <a:cubicBezTo>
                    <a:pt x="3446621" y="20479"/>
                    <a:pt x="3448526" y="14764"/>
                    <a:pt x="3450431" y="9049"/>
                  </a:cubicBezTo>
                  <a:lnTo>
                    <a:pt x="3259931" y="9049"/>
                  </a:lnTo>
                  <a:lnTo>
                    <a:pt x="3259931" y="9049"/>
                  </a:lnTo>
                  <a:lnTo>
                    <a:pt x="3259931" y="9049"/>
                  </a:lnTo>
                  <a:lnTo>
                    <a:pt x="3259931" y="9049"/>
                  </a:lnTo>
                  <a:close/>
                  <a:moveTo>
                    <a:pt x="2453164" y="9049"/>
                  </a:moveTo>
                  <a:lnTo>
                    <a:pt x="2453164" y="9049"/>
                  </a:lnTo>
                  <a:lnTo>
                    <a:pt x="2447449" y="9049"/>
                  </a:lnTo>
                  <a:lnTo>
                    <a:pt x="2447449" y="9049"/>
                  </a:lnTo>
                  <a:lnTo>
                    <a:pt x="2019776" y="9049"/>
                  </a:lnTo>
                  <a:cubicBezTo>
                    <a:pt x="2021681" y="18574"/>
                    <a:pt x="2025491" y="26194"/>
                    <a:pt x="2029301" y="35719"/>
                  </a:cubicBezTo>
                  <a:lnTo>
                    <a:pt x="2705576" y="35719"/>
                  </a:lnTo>
                  <a:cubicBezTo>
                    <a:pt x="2701766" y="28099"/>
                    <a:pt x="2697956" y="18574"/>
                    <a:pt x="2694146" y="9049"/>
                  </a:cubicBezTo>
                  <a:lnTo>
                    <a:pt x="2453164" y="9049"/>
                  </a:lnTo>
                  <a:lnTo>
                    <a:pt x="2453164" y="9049"/>
                  </a:lnTo>
                  <a:lnTo>
                    <a:pt x="2453164" y="9049"/>
                  </a:lnTo>
                  <a:lnTo>
                    <a:pt x="2453164" y="9049"/>
                  </a:lnTo>
                  <a:close/>
                  <a:moveTo>
                    <a:pt x="1963579" y="9049"/>
                  </a:moveTo>
                  <a:cubicBezTo>
                    <a:pt x="1957864" y="16669"/>
                    <a:pt x="1952149" y="26194"/>
                    <a:pt x="1946434" y="35719"/>
                  </a:cubicBezTo>
                  <a:lnTo>
                    <a:pt x="1973104" y="35719"/>
                  </a:lnTo>
                  <a:lnTo>
                    <a:pt x="1973104" y="33814"/>
                  </a:lnTo>
                  <a:lnTo>
                    <a:pt x="1978819" y="33814"/>
                  </a:lnTo>
                  <a:lnTo>
                    <a:pt x="1978819" y="35719"/>
                  </a:lnTo>
                  <a:lnTo>
                    <a:pt x="2007394" y="35719"/>
                  </a:lnTo>
                  <a:cubicBezTo>
                    <a:pt x="2005489" y="26194"/>
                    <a:pt x="2003584" y="16669"/>
                    <a:pt x="2003584" y="9049"/>
                  </a:cubicBezTo>
                  <a:lnTo>
                    <a:pt x="1963579" y="9049"/>
                  </a:lnTo>
                  <a:lnTo>
                    <a:pt x="1963579" y="9049"/>
                  </a:lnTo>
                  <a:lnTo>
                    <a:pt x="1963579" y="9049"/>
                  </a:lnTo>
                  <a:lnTo>
                    <a:pt x="1963579" y="9049"/>
                  </a:lnTo>
                  <a:close/>
                  <a:moveTo>
                    <a:pt x="1672114" y="9049"/>
                  </a:moveTo>
                  <a:cubicBezTo>
                    <a:pt x="1672114" y="12859"/>
                    <a:pt x="1670209" y="16669"/>
                    <a:pt x="1670209" y="22384"/>
                  </a:cubicBezTo>
                  <a:lnTo>
                    <a:pt x="1664494" y="22384"/>
                  </a:lnTo>
                  <a:lnTo>
                    <a:pt x="1670209" y="33814"/>
                  </a:lnTo>
                  <a:cubicBezTo>
                    <a:pt x="1666399" y="33814"/>
                    <a:pt x="1664494" y="33814"/>
                    <a:pt x="1660684" y="35719"/>
                  </a:cubicBezTo>
                  <a:lnTo>
                    <a:pt x="1873091" y="35719"/>
                  </a:lnTo>
                  <a:cubicBezTo>
                    <a:pt x="1878806" y="28099"/>
                    <a:pt x="1882616" y="18574"/>
                    <a:pt x="1888331" y="9049"/>
                  </a:cubicBezTo>
                  <a:lnTo>
                    <a:pt x="1672114" y="9049"/>
                  </a:lnTo>
                  <a:lnTo>
                    <a:pt x="1672114" y="9049"/>
                  </a:lnTo>
                  <a:lnTo>
                    <a:pt x="1672114" y="9049"/>
                  </a:lnTo>
                  <a:lnTo>
                    <a:pt x="1672114" y="9049"/>
                  </a:lnTo>
                  <a:close/>
                  <a:moveTo>
                    <a:pt x="1031081" y="9049"/>
                  </a:moveTo>
                  <a:cubicBezTo>
                    <a:pt x="1025366" y="18574"/>
                    <a:pt x="1017746" y="28099"/>
                    <a:pt x="1008221" y="35719"/>
                  </a:cubicBezTo>
                  <a:lnTo>
                    <a:pt x="1032986" y="35719"/>
                  </a:lnTo>
                  <a:cubicBezTo>
                    <a:pt x="1032986" y="26194"/>
                    <a:pt x="1034891" y="22384"/>
                    <a:pt x="1038701" y="16669"/>
                  </a:cubicBezTo>
                  <a:cubicBezTo>
                    <a:pt x="1038701" y="28099"/>
                    <a:pt x="1036796" y="31909"/>
                    <a:pt x="1034891" y="35719"/>
                  </a:cubicBezTo>
                  <a:lnTo>
                    <a:pt x="1630204" y="35719"/>
                  </a:lnTo>
                  <a:cubicBezTo>
                    <a:pt x="1637824" y="28099"/>
                    <a:pt x="1645444" y="18574"/>
                    <a:pt x="1651159" y="9049"/>
                  </a:cubicBez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close/>
                  <a:moveTo>
                    <a:pt x="872014" y="9049"/>
                  </a:moveTo>
                  <a:cubicBezTo>
                    <a:pt x="872014" y="10954"/>
                    <a:pt x="870109" y="12859"/>
                    <a:pt x="870109" y="14764"/>
                  </a:cubicBezTo>
                  <a:cubicBezTo>
                    <a:pt x="887254" y="22384"/>
                    <a:pt x="885349" y="18574"/>
                    <a:pt x="887254" y="33814"/>
                  </a:cubicBezTo>
                  <a:lnTo>
                    <a:pt x="975836" y="33814"/>
                  </a:lnTo>
                  <a:cubicBezTo>
                    <a:pt x="975836" y="31909"/>
                    <a:pt x="975836" y="30004"/>
                    <a:pt x="975836" y="26194"/>
                  </a:cubicBezTo>
                  <a:cubicBezTo>
                    <a:pt x="962501" y="24289"/>
                    <a:pt x="958691" y="24289"/>
                    <a:pt x="951071" y="20479"/>
                  </a:cubicBezTo>
                  <a:lnTo>
                    <a:pt x="993934" y="26194"/>
                  </a:lnTo>
                  <a:cubicBezTo>
                    <a:pt x="995839" y="20479"/>
                    <a:pt x="997744" y="12859"/>
                    <a:pt x="1001554" y="7144"/>
                  </a:cubicBez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close/>
                  <a:moveTo>
                    <a:pt x="696754" y="9049"/>
                  </a:moveTo>
                  <a:lnTo>
                    <a:pt x="696754" y="9049"/>
                  </a:lnTo>
                  <a:lnTo>
                    <a:pt x="691039" y="9049"/>
                  </a:lnTo>
                  <a:lnTo>
                    <a:pt x="691039" y="9049"/>
                  </a:lnTo>
                  <a:lnTo>
                    <a:pt x="221456" y="9049"/>
                  </a:lnTo>
                  <a:lnTo>
                    <a:pt x="225266" y="14764"/>
                  </a:lnTo>
                  <a:cubicBezTo>
                    <a:pt x="221456" y="12859"/>
                    <a:pt x="219551" y="10954"/>
                    <a:pt x="219551" y="9049"/>
                  </a:cubicBezTo>
                  <a:lnTo>
                    <a:pt x="132874" y="9049"/>
                  </a:lnTo>
                  <a:lnTo>
                    <a:pt x="132874" y="28099"/>
                  </a:lnTo>
                  <a:lnTo>
                    <a:pt x="121444" y="28099"/>
                  </a:lnTo>
                  <a:lnTo>
                    <a:pt x="121444" y="9049"/>
                  </a:lnTo>
                  <a:lnTo>
                    <a:pt x="121444" y="9049"/>
                  </a:lnTo>
                  <a:lnTo>
                    <a:pt x="102394" y="9049"/>
                  </a:lnTo>
                  <a:cubicBezTo>
                    <a:pt x="98584" y="18574"/>
                    <a:pt x="92869" y="26194"/>
                    <a:pt x="89059" y="35719"/>
                  </a:cubicBezTo>
                  <a:lnTo>
                    <a:pt x="214789" y="35719"/>
                  </a:lnTo>
                  <a:lnTo>
                    <a:pt x="214789" y="28099"/>
                  </a:lnTo>
                  <a:lnTo>
                    <a:pt x="226219" y="22384"/>
                  </a:lnTo>
                  <a:cubicBezTo>
                    <a:pt x="226219" y="28099"/>
                    <a:pt x="226219" y="31909"/>
                    <a:pt x="226219" y="35719"/>
                  </a:cubicBezTo>
                  <a:lnTo>
                    <a:pt x="861536" y="35719"/>
                  </a:lnTo>
                  <a:cubicBezTo>
                    <a:pt x="834866" y="30004"/>
                    <a:pt x="803434" y="22384"/>
                    <a:pt x="803434" y="22384"/>
                  </a:cubicBezTo>
                  <a:cubicBezTo>
                    <a:pt x="822484" y="16669"/>
                    <a:pt x="812959" y="26194"/>
                    <a:pt x="822484" y="10954"/>
                  </a:cubicBezTo>
                  <a:lnTo>
                    <a:pt x="820579" y="10954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close/>
                  <a:moveTo>
                    <a:pt x="7144" y="9049"/>
                  </a:moveTo>
                  <a:lnTo>
                    <a:pt x="7144" y="9049"/>
                  </a:lnTo>
                  <a:lnTo>
                    <a:pt x="37624" y="9049"/>
                  </a:lnTo>
                  <a:cubicBezTo>
                    <a:pt x="43339" y="12859"/>
                    <a:pt x="49054" y="12859"/>
                    <a:pt x="5286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4730592" y="36671"/>
                  </a:moveTo>
                  <a:cubicBezTo>
                    <a:pt x="4732496" y="34766"/>
                    <a:pt x="4734402" y="32861"/>
                    <a:pt x="4736307" y="29051"/>
                  </a:cubicBezTo>
                  <a:cubicBezTo>
                    <a:pt x="4732496" y="27146"/>
                    <a:pt x="4732496" y="27146"/>
                    <a:pt x="4730592" y="23336"/>
                  </a:cubicBezTo>
                  <a:cubicBezTo>
                    <a:pt x="4724877" y="27146"/>
                    <a:pt x="4722971" y="32861"/>
                    <a:pt x="4717257" y="36671"/>
                  </a:cubicBezTo>
                  <a:lnTo>
                    <a:pt x="4730592" y="36671"/>
                  </a:lnTo>
                  <a:lnTo>
                    <a:pt x="4730592" y="36671"/>
                  </a:lnTo>
                  <a:lnTo>
                    <a:pt x="4730592" y="36671"/>
                  </a:lnTo>
                  <a:lnTo>
                    <a:pt x="4730592" y="36671"/>
                  </a:lnTo>
                  <a:close/>
                  <a:moveTo>
                    <a:pt x="3505676" y="36671"/>
                  </a:moveTo>
                  <a:cubicBezTo>
                    <a:pt x="3503771" y="34766"/>
                    <a:pt x="3499961" y="32861"/>
                    <a:pt x="3496151" y="29051"/>
                  </a:cubicBezTo>
                  <a:lnTo>
                    <a:pt x="3496151" y="36671"/>
                  </a:lnTo>
                  <a:lnTo>
                    <a:pt x="3505676" y="36671"/>
                  </a:lnTo>
                  <a:lnTo>
                    <a:pt x="3505676" y="36671"/>
                  </a:lnTo>
                  <a:lnTo>
                    <a:pt x="3505676" y="36671"/>
                  </a:lnTo>
                  <a:lnTo>
                    <a:pt x="3505676" y="36671"/>
                  </a:lnTo>
                  <a:close/>
                  <a:moveTo>
                    <a:pt x="1855946" y="28099"/>
                  </a:moveTo>
                  <a:cubicBezTo>
                    <a:pt x="1850231" y="33814"/>
                    <a:pt x="1854041" y="30004"/>
                    <a:pt x="1844516" y="33814"/>
                  </a:cubicBezTo>
                  <a:cubicBezTo>
                    <a:pt x="1850231" y="28099"/>
                    <a:pt x="1846421" y="31909"/>
                    <a:pt x="1855946" y="28099"/>
                  </a:cubicBezTo>
                  <a:lnTo>
                    <a:pt x="1855946" y="28099"/>
                  </a:lnTo>
                  <a:lnTo>
                    <a:pt x="1855946" y="28099"/>
                  </a:lnTo>
                  <a:lnTo>
                    <a:pt x="1855946" y="28099"/>
                  </a:lnTo>
                  <a:close/>
                  <a:moveTo>
                    <a:pt x="3843814" y="28099"/>
                  </a:moveTo>
                  <a:cubicBezTo>
                    <a:pt x="3838099" y="33814"/>
                    <a:pt x="3841909" y="30004"/>
                    <a:pt x="3832384" y="33814"/>
                  </a:cubicBezTo>
                  <a:cubicBezTo>
                    <a:pt x="3838099" y="28099"/>
                    <a:pt x="3832384" y="31909"/>
                    <a:pt x="3843814" y="28099"/>
                  </a:cubicBezTo>
                  <a:lnTo>
                    <a:pt x="3843814" y="28099"/>
                  </a:lnTo>
                  <a:lnTo>
                    <a:pt x="3843814" y="28099"/>
                  </a:lnTo>
                  <a:lnTo>
                    <a:pt x="3843814" y="28099"/>
                  </a:lnTo>
                  <a:close/>
                  <a:moveTo>
                    <a:pt x="4153376" y="28099"/>
                  </a:moveTo>
                  <a:cubicBezTo>
                    <a:pt x="4140041" y="43339"/>
                    <a:pt x="4147661" y="30004"/>
                    <a:pt x="4134326" y="33814"/>
                  </a:cubicBezTo>
                  <a:cubicBezTo>
                    <a:pt x="4131469" y="22384"/>
                    <a:pt x="4146709" y="28099"/>
                    <a:pt x="4153376" y="28099"/>
                  </a:cubicBezTo>
                  <a:lnTo>
                    <a:pt x="4153376" y="28099"/>
                  </a:lnTo>
                  <a:lnTo>
                    <a:pt x="4153376" y="28099"/>
                  </a:lnTo>
                  <a:lnTo>
                    <a:pt x="4153376" y="28099"/>
                  </a:lnTo>
                  <a:close/>
                  <a:moveTo>
                    <a:pt x="1218724" y="20479"/>
                  </a:moveTo>
                  <a:cubicBezTo>
                    <a:pt x="1209199" y="28099"/>
                    <a:pt x="1213009" y="31909"/>
                    <a:pt x="1207294" y="20479"/>
                  </a:cubicBezTo>
                  <a:lnTo>
                    <a:pt x="1218724" y="20479"/>
                  </a:lnTo>
                  <a:lnTo>
                    <a:pt x="1218724" y="20479"/>
                  </a:lnTo>
                  <a:lnTo>
                    <a:pt x="1218724" y="20479"/>
                  </a:lnTo>
                  <a:lnTo>
                    <a:pt x="1218724" y="20479"/>
                  </a:lnTo>
                  <a:close/>
                  <a:moveTo>
                    <a:pt x="180499" y="14764"/>
                  </a:moveTo>
                  <a:lnTo>
                    <a:pt x="180499" y="26194"/>
                  </a:lnTo>
                  <a:lnTo>
                    <a:pt x="169069" y="26194"/>
                  </a:lnTo>
                  <a:lnTo>
                    <a:pt x="169069" y="20479"/>
                  </a:lnTo>
                  <a:lnTo>
                    <a:pt x="180499" y="14764"/>
                  </a:lnTo>
                  <a:lnTo>
                    <a:pt x="180499" y="14764"/>
                  </a:lnTo>
                  <a:lnTo>
                    <a:pt x="180499" y="14764"/>
                  </a:lnTo>
                  <a:lnTo>
                    <a:pt x="180499" y="14764"/>
                  </a:lnTo>
                  <a:close/>
                  <a:moveTo>
                    <a:pt x="304324" y="14764"/>
                  </a:moveTo>
                  <a:cubicBezTo>
                    <a:pt x="298609" y="18574"/>
                    <a:pt x="281464" y="24289"/>
                    <a:pt x="273844" y="26194"/>
                  </a:cubicBezTo>
                  <a:lnTo>
                    <a:pt x="279559" y="14764"/>
                  </a:lnTo>
                  <a:lnTo>
                    <a:pt x="304324" y="14764"/>
                  </a:lnTo>
                  <a:lnTo>
                    <a:pt x="304324" y="14764"/>
                  </a:lnTo>
                  <a:lnTo>
                    <a:pt x="304324" y="14764"/>
                  </a:lnTo>
                  <a:lnTo>
                    <a:pt x="304324" y="14764"/>
                  </a:lnTo>
                  <a:close/>
                  <a:moveTo>
                    <a:pt x="2248376" y="14764"/>
                  </a:moveTo>
                  <a:cubicBezTo>
                    <a:pt x="2240756" y="24289"/>
                    <a:pt x="2244566" y="22384"/>
                    <a:pt x="2229326" y="26194"/>
                  </a:cubicBezTo>
                  <a:lnTo>
                    <a:pt x="2229326" y="14764"/>
                  </a:lnTo>
                  <a:lnTo>
                    <a:pt x="2248376" y="14764"/>
                  </a:lnTo>
                  <a:lnTo>
                    <a:pt x="2248376" y="14764"/>
                  </a:lnTo>
                  <a:lnTo>
                    <a:pt x="2248376" y="14764"/>
                  </a:lnTo>
                  <a:lnTo>
                    <a:pt x="2248376" y="14764"/>
                  </a:lnTo>
                  <a:close/>
                  <a:moveTo>
                    <a:pt x="2335054" y="14764"/>
                  </a:moveTo>
                  <a:lnTo>
                    <a:pt x="2335054" y="26194"/>
                  </a:lnTo>
                  <a:lnTo>
                    <a:pt x="2329339" y="26194"/>
                  </a:lnTo>
                  <a:lnTo>
                    <a:pt x="2329339" y="14764"/>
                  </a:lnTo>
                  <a:lnTo>
                    <a:pt x="2335054" y="14764"/>
                  </a:lnTo>
                  <a:lnTo>
                    <a:pt x="2335054" y="14764"/>
                  </a:lnTo>
                  <a:lnTo>
                    <a:pt x="2335054" y="14764"/>
                  </a:lnTo>
                  <a:lnTo>
                    <a:pt x="2335054" y="14764"/>
                  </a:lnTo>
                  <a:close/>
                  <a:moveTo>
                    <a:pt x="3860959" y="14764"/>
                  </a:moveTo>
                  <a:cubicBezTo>
                    <a:pt x="3855244" y="20479"/>
                    <a:pt x="3859054" y="16669"/>
                    <a:pt x="3849529" y="20479"/>
                  </a:cubicBezTo>
                  <a:cubicBezTo>
                    <a:pt x="3855244" y="16669"/>
                    <a:pt x="3851434" y="18574"/>
                    <a:pt x="3860959" y="14764"/>
                  </a:cubicBezTo>
                  <a:lnTo>
                    <a:pt x="3860959" y="14764"/>
                  </a:lnTo>
                  <a:lnTo>
                    <a:pt x="3860959" y="14764"/>
                  </a:lnTo>
                  <a:lnTo>
                    <a:pt x="3860959" y="14764"/>
                  </a:lnTo>
                  <a:close/>
                  <a:moveTo>
                    <a:pt x="273844" y="9049"/>
                  </a:moveTo>
                  <a:cubicBezTo>
                    <a:pt x="266224" y="18574"/>
                    <a:pt x="270034" y="16669"/>
                    <a:pt x="254794" y="20479"/>
                  </a:cubicBezTo>
                  <a:cubicBezTo>
                    <a:pt x="262414" y="16669"/>
                    <a:pt x="266224" y="12859"/>
                    <a:pt x="273844" y="9049"/>
                  </a:cubicBezTo>
                  <a:lnTo>
                    <a:pt x="273844" y="9049"/>
                  </a:lnTo>
                  <a:lnTo>
                    <a:pt x="273844" y="9049"/>
                  </a:lnTo>
                  <a:lnTo>
                    <a:pt x="273844" y="9049"/>
                  </a:lnTo>
                  <a:close/>
                  <a:moveTo>
                    <a:pt x="926306" y="9049"/>
                  </a:moveTo>
                  <a:lnTo>
                    <a:pt x="932021" y="20479"/>
                  </a:lnTo>
                  <a:cubicBezTo>
                    <a:pt x="920591" y="12859"/>
                    <a:pt x="926306" y="9049"/>
                    <a:pt x="926306" y="9049"/>
                  </a:cubicBezTo>
                  <a:lnTo>
                    <a:pt x="926306" y="9049"/>
                  </a:lnTo>
                  <a:lnTo>
                    <a:pt x="926306" y="9049"/>
                  </a:lnTo>
                  <a:lnTo>
                    <a:pt x="926306" y="9049"/>
                  </a:lnTo>
                  <a:close/>
                  <a:moveTo>
                    <a:pt x="2012156" y="9049"/>
                  </a:moveTo>
                  <a:cubicBezTo>
                    <a:pt x="2006441" y="14764"/>
                    <a:pt x="2010251" y="10954"/>
                    <a:pt x="2006441" y="20479"/>
                  </a:cubicBezTo>
                  <a:lnTo>
                    <a:pt x="2012156" y="20479"/>
                  </a:lnTo>
                  <a:lnTo>
                    <a:pt x="2012156" y="9049"/>
                  </a:lnTo>
                  <a:lnTo>
                    <a:pt x="2012156" y="9049"/>
                  </a:lnTo>
                  <a:lnTo>
                    <a:pt x="2012156" y="9049"/>
                  </a:lnTo>
                  <a:lnTo>
                    <a:pt x="2012156" y="9049"/>
                  </a:lnTo>
                  <a:close/>
                  <a:moveTo>
                    <a:pt x="2135981" y="9049"/>
                  </a:moveTo>
                  <a:lnTo>
                    <a:pt x="2141696" y="28099"/>
                  </a:lnTo>
                  <a:lnTo>
                    <a:pt x="2130266" y="28099"/>
                  </a:lnTo>
                  <a:cubicBezTo>
                    <a:pt x="2134076" y="14764"/>
                    <a:pt x="2130266" y="16669"/>
                    <a:pt x="2135981" y="9049"/>
                  </a:cubicBezTo>
                  <a:lnTo>
                    <a:pt x="2135981" y="9049"/>
                  </a:lnTo>
                  <a:lnTo>
                    <a:pt x="2135981" y="9049"/>
                  </a:lnTo>
                  <a:lnTo>
                    <a:pt x="2135981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07EAD8DC-9EB9-407C-975F-88E178F4753D}"/>
                </a:ext>
              </a:extLst>
            </p:cNvPr>
            <p:cNvSpPr/>
            <p:nvPr/>
          </p:nvSpPr>
          <p:spPr>
            <a:xfrm>
              <a:off x="30004" y="6417430"/>
              <a:ext cx="5286375" cy="38100"/>
            </a:xfrm>
            <a:custGeom>
              <a:avLst/>
              <a:gdLst>
                <a:gd name="connsiteX0" fmla="*/ 4770596 w 5286375"/>
                <a:gd name="connsiteY0" fmla="*/ 9049 h 38100"/>
                <a:gd name="connsiteX1" fmla="*/ 4772502 w 5286375"/>
                <a:gd name="connsiteY1" fmla="*/ 22384 h 38100"/>
                <a:gd name="connsiteX2" fmla="*/ 4819174 w 5286375"/>
                <a:gd name="connsiteY2" fmla="*/ 33814 h 38100"/>
                <a:gd name="connsiteX3" fmla="*/ 5126832 w 5286375"/>
                <a:gd name="connsiteY3" fmla="*/ 33814 h 38100"/>
                <a:gd name="connsiteX4" fmla="*/ 5126832 w 5286375"/>
                <a:gd name="connsiteY4" fmla="*/ 28099 h 38100"/>
                <a:gd name="connsiteX5" fmla="*/ 5138261 w 5286375"/>
                <a:gd name="connsiteY5" fmla="*/ 28099 h 38100"/>
                <a:gd name="connsiteX6" fmla="*/ 5138261 w 5286375"/>
                <a:gd name="connsiteY6" fmla="*/ 33814 h 38100"/>
                <a:gd name="connsiteX7" fmla="*/ 5281136 w 5286375"/>
                <a:gd name="connsiteY7" fmla="*/ 33814 h 38100"/>
                <a:gd name="connsiteX8" fmla="*/ 5284946 w 5286375"/>
                <a:gd name="connsiteY8" fmla="*/ 9049 h 38100"/>
                <a:gd name="connsiteX9" fmla="*/ 4770596 w 5286375"/>
                <a:gd name="connsiteY9" fmla="*/ 9049 h 38100"/>
                <a:gd name="connsiteX10" fmla="*/ 4770596 w 5286375"/>
                <a:gd name="connsiteY10" fmla="*/ 9049 h 38100"/>
                <a:gd name="connsiteX11" fmla="*/ 4770596 w 5286375"/>
                <a:gd name="connsiteY11" fmla="*/ 9049 h 38100"/>
                <a:gd name="connsiteX12" fmla="*/ 4770596 w 5286375"/>
                <a:gd name="connsiteY12" fmla="*/ 9049 h 38100"/>
                <a:gd name="connsiteX13" fmla="*/ 4580096 w 5286375"/>
                <a:gd name="connsiteY13" fmla="*/ 9049 h 38100"/>
                <a:gd name="connsiteX14" fmla="*/ 4574381 w 5286375"/>
                <a:gd name="connsiteY14" fmla="*/ 22384 h 38100"/>
                <a:gd name="connsiteX15" fmla="*/ 4574381 w 5286375"/>
                <a:gd name="connsiteY15" fmla="*/ 9049 h 38100"/>
                <a:gd name="connsiteX16" fmla="*/ 4529614 w 5286375"/>
                <a:gd name="connsiteY16" fmla="*/ 9049 h 38100"/>
                <a:gd name="connsiteX17" fmla="*/ 4529614 w 5286375"/>
                <a:gd name="connsiteY17" fmla="*/ 16669 h 38100"/>
                <a:gd name="connsiteX18" fmla="*/ 4523899 w 5286375"/>
                <a:gd name="connsiteY18" fmla="*/ 10954 h 38100"/>
                <a:gd name="connsiteX19" fmla="*/ 4518184 w 5286375"/>
                <a:gd name="connsiteY19" fmla="*/ 10954 h 38100"/>
                <a:gd name="connsiteX20" fmla="*/ 4520089 w 5286375"/>
                <a:gd name="connsiteY20" fmla="*/ 9049 h 38100"/>
                <a:gd name="connsiteX21" fmla="*/ 3768566 w 5286375"/>
                <a:gd name="connsiteY21" fmla="*/ 9049 h 38100"/>
                <a:gd name="connsiteX22" fmla="*/ 3776186 w 5286375"/>
                <a:gd name="connsiteY22" fmla="*/ 33814 h 38100"/>
                <a:gd name="connsiteX23" fmla="*/ 4431506 w 5286375"/>
                <a:gd name="connsiteY23" fmla="*/ 33814 h 38100"/>
                <a:gd name="connsiteX24" fmla="*/ 4425791 w 5286375"/>
                <a:gd name="connsiteY24" fmla="*/ 22384 h 38100"/>
                <a:gd name="connsiteX25" fmla="*/ 4450556 w 5286375"/>
                <a:gd name="connsiteY25" fmla="*/ 22384 h 38100"/>
                <a:gd name="connsiteX26" fmla="*/ 4450556 w 5286375"/>
                <a:gd name="connsiteY26" fmla="*/ 33814 h 38100"/>
                <a:gd name="connsiteX27" fmla="*/ 4608671 w 5286375"/>
                <a:gd name="connsiteY27" fmla="*/ 33814 h 38100"/>
                <a:gd name="connsiteX28" fmla="*/ 4629627 w 5286375"/>
                <a:gd name="connsiteY28" fmla="*/ 9049 h 38100"/>
                <a:gd name="connsiteX29" fmla="*/ 4629627 w 5286375"/>
                <a:gd name="connsiteY29" fmla="*/ 20479 h 38100"/>
                <a:gd name="connsiteX30" fmla="*/ 4612481 w 5286375"/>
                <a:gd name="connsiteY30" fmla="*/ 31909 h 38100"/>
                <a:gd name="connsiteX31" fmla="*/ 4701064 w 5286375"/>
                <a:gd name="connsiteY31" fmla="*/ 31909 h 38100"/>
                <a:gd name="connsiteX32" fmla="*/ 4691539 w 5286375"/>
                <a:gd name="connsiteY32" fmla="*/ 14764 h 38100"/>
                <a:gd name="connsiteX33" fmla="*/ 4702969 w 5286375"/>
                <a:gd name="connsiteY33" fmla="*/ 14764 h 38100"/>
                <a:gd name="connsiteX34" fmla="*/ 4714399 w 5286375"/>
                <a:gd name="connsiteY34" fmla="*/ 26194 h 38100"/>
                <a:gd name="connsiteX35" fmla="*/ 4720114 w 5286375"/>
                <a:gd name="connsiteY35" fmla="*/ 7144 h 38100"/>
                <a:gd name="connsiteX36" fmla="*/ 4580096 w 5286375"/>
                <a:gd name="connsiteY36" fmla="*/ 9049 h 38100"/>
                <a:gd name="connsiteX37" fmla="*/ 4580096 w 5286375"/>
                <a:gd name="connsiteY37" fmla="*/ 9049 h 38100"/>
                <a:gd name="connsiteX38" fmla="*/ 4580096 w 5286375"/>
                <a:gd name="connsiteY38" fmla="*/ 9049 h 38100"/>
                <a:gd name="connsiteX39" fmla="*/ 4580096 w 5286375"/>
                <a:gd name="connsiteY39" fmla="*/ 9049 h 38100"/>
                <a:gd name="connsiteX40" fmla="*/ 3629501 w 5286375"/>
                <a:gd name="connsiteY40" fmla="*/ 9049 h 38100"/>
                <a:gd name="connsiteX41" fmla="*/ 3625691 w 5286375"/>
                <a:gd name="connsiteY41" fmla="*/ 16669 h 38100"/>
                <a:gd name="connsiteX42" fmla="*/ 3625691 w 5286375"/>
                <a:gd name="connsiteY42" fmla="*/ 9049 h 38100"/>
                <a:gd name="connsiteX43" fmla="*/ 3539014 w 5286375"/>
                <a:gd name="connsiteY43" fmla="*/ 9049 h 38100"/>
                <a:gd name="connsiteX44" fmla="*/ 3539014 w 5286375"/>
                <a:gd name="connsiteY44" fmla="*/ 22384 h 38100"/>
                <a:gd name="connsiteX45" fmla="*/ 3546634 w 5286375"/>
                <a:gd name="connsiteY45" fmla="*/ 33814 h 38100"/>
                <a:gd name="connsiteX46" fmla="*/ 3637121 w 5286375"/>
                <a:gd name="connsiteY46" fmla="*/ 33814 h 38100"/>
                <a:gd name="connsiteX47" fmla="*/ 3637121 w 5286375"/>
                <a:gd name="connsiteY47" fmla="*/ 9049 h 38100"/>
                <a:gd name="connsiteX48" fmla="*/ 3629501 w 5286375"/>
                <a:gd name="connsiteY48" fmla="*/ 9049 h 38100"/>
                <a:gd name="connsiteX49" fmla="*/ 3629501 w 5286375"/>
                <a:gd name="connsiteY49" fmla="*/ 9049 h 38100"/>
                <a:gd name="connsiteX50" fmla="*/ 3629501 w 5286375"/>
                <a:gd name="connsiteY50" fmla="*/ 9049 h 38100"/>
                <a:gd name="connsiteX51" fmla="*/ 3629501 w 5286375"/>
                <a:gd name="connsiteY51" fmla="*/ 9049 h 38100"/>
                <a:gd name="connsiteX52" fmla="*/ 3496151 w 5286375"/>
                <a:gd name="connsiteY52" fmla="*/ 9049 h 38100"/>
                <a:gd name="connsiteX53" fmla="*/ 3496151 w 5286375"/>
                <a:gd name="connsiteY53" fmla="*/ 33814 h 38100"/>
                <a:gd name="connsiteX54" fmla="*/ 3515201 w 5286375"/>
                <a:gd name="connsiteY54" fmla="*/ 33814 h 38100"/>
                <a:gd name="connsiteX55" fmla="*/ 3519011 w 5286375"/>
                <a:gd name="connsiteY55" fmla="*/ 16669 h 38100"/>
                <a:gd name="connsiteX56" fmla="*/ 3513296 w 5286375"/>
                <a:gd name="connsiteY56" fmla="*/ 9049 h 38100"/>
                <a:gd name="connsiteX57" fmla="*/ 3496151 w 5286375"/>
                <a:gd name="connsiteY57" fmla="*/ 9049 h 38100"/>
                <a:gd name="connsiteX58" fmla="*/ 3496151 w 5286375"/>
                <a:gd name="connsiteY58" fmla="*/ 9049 h 38100"/>
                <a:gd name="connsiteX59" fmla="*/ 3496151 w 5286375"/>
                <a:gd name="connsiteY59" fmla="*/ 9049 h 38100"/>
                <a:gd name="connsiteX60" fmla="*/ 3496151 w 5286375"/>
                <a:gd name="connsiteY60" fmla="*/ 9049 h 38100"/>
                <a:gd name="connsiteX61" fmla="*/ 3460909 w 5286375"/>
                <a:gd name="connsiteY61" fmla="*/ 9049 h 38100"/>
                <a:gd name="connsiteX62" fmla="*/ 3457099 w 5286375"/>
                <a:gd name="connsiteY62" fmla="*/ 28099 h 38100"/>
                <a:gd name="connsiteX63" fmla="*/ 3419951 w 5286375"/>
                <a:gd name="connsiteY63" fmla="*/ 28099 h 38100"/>
                <a:gd name="connsiteX64" fmla="*/ 3418046 w 5286375"/>
                <a:gd name="connsiteY64" fmla="*/ 9049 h 38100"/>
                <a:gd name="connsiteX65" fmla="*/ 3246596 w 5286375"/>
                <a:gd name="connsiteY65" fmla="*/ 9049 h 38100"/>
                <a:gd name="connsiteX66" fmla="*/ 3248501 w 5286375"/>
                <a:gd name="connsiteY66" fmla="*/ 33814 h 38100"/>
                <a:gd name="connsiteX67" fmla="*/ 3271361 w 5286375"/>
                <a:gd name="connsiteY67" fmla="*/ 33814 h 38100"/>
                <a:gd name="connsiteX68" fmla="*/ 3271361 w 5286375"/>
                <a:gd name="connsiteY68" fmla="*/ 22384 h 38100"/>
                <a:gd name="connsiteX69" fmla="*/ 3277076 w 5286375"/>
                <a:gd name="connsiteY69" fmla="*/ 22384 h 38100"/>
                <a:gd name="connsiteX70" fmla="*/ 3277076 w 5286375"/>
                <a:gd name="connsiteY70" fmla="*/ 33814 h 38100"/>
                <a:gd name="connsiteX71" fmla="*/ 3470434 w 5286375"/>
                <a:gd name="connsiteY71" fmla="*/ 33814 h 38100"/>
                <a:gd name="connsiteX72" fmla="*/ 3483769 w 5286375"/>
                <a:gd name="connsiteY72" fmla="*/ 9049 h 38100"/>
                <a:gd name="connsiteX73" fmla="*/ 3460909 w 5286375"/>
                <a:gd name="connsiteY73" fmla="*/ 9049 h 38100"/>
                <a:gd name="connsiteX74" fmla="*/ 3460909 w 5286375"/>
                <a:gd name="connsiteY74" fmla="*/ 9049 h 38100"/>
                <a:gd name="connsiteX75" fmla="*/ 3460909 w 5286375"/>
                <a:gd name="connsiteY75" fmla="*/ 9049 h 38100"/>
                <a:gd name="connsiteX76" fmla="*/ 3460909 w 5286375"/>
                <a:gd name="connsiteY76" fmla="*/ 9049 h 38100"/>
                <a:gd name="connsiteX77" fmla="*/ 2117884 w 5286375"/>
                <a:gd name="connsiteY77" fmla="*/ 9049 h 38100"/>
                <a:gd name="connsiteX78" fmla="*/ 2108359 w 5286375"/>
                <a:gd name="connsiteY78" fmla="*/ 10954 h 38100"/>
                <a:gd name="connsiteX79" fmla="*/ 2108359 w 5286375"/>
                <a:gd name="connsiteY79" fmla="*/ 9049 h 38100"/>
                <a:gd name="connsiteX80" fmla="*/ 1992154 w 5286375"/>
                <a:gd name="connsiteY80" fmla="*/ 9049 h 38100"/>
                <a:gd name="connsiteX81" fmla="*/ 1982629 w 5286375"/>
                <a:gd name="connsiteY81" fmla="*/ 28099 h 38100"/>
                <a:gd name="connsiteX82" fmla="*/ 1978819 w 5286375"/>
                <a:gd name="connsiteY82" fmla="*/ 33814 h 38100"/>
                <a:gd name="connsiteX83" fmla="*/ 2019776 w 5286375"/>
                <a:gd name="connsiteY83" fmla="*/ 33814 h 38100"/>
                <a:gd name="connsiteX84" fmla="*/ 2019776 w 5286375"/>
                <a:gd name="connsiteY84" fmla="*/ 22384 h 38100"/>
                <a:gd name="connsiteX85" fmla="*/ 2031206 w 5286375"/>
                <a:gd name="connsiteY85" fmla="*/ 22384 h 38100"/>
                <a:gd name="connsiteX86" fmla="*/ 2033111 w 5286375"/>
                <a:gd name="connsiteY86" fmla="*/ 33814 h 38100"/>
                <a:gd name="connsiteX87" fmla="*/ 2459831 w 5286375"/>
                <a:gd name="connsiteY87" fmla="*/ 33814 h 38100"/>
                <a:gd name="connsiteX88" fmla="*/ 2459831 w 5286375"/>
                <a:gd name="connsiteY88" fmla="*/ 22384 h 38100"/>
                <a:gd name="connsiteX89" fmla="*/ 2465546 w 5286375"/>
                <a:gd name="connsiteY89" fmla="*/ 22384 h 38100"/>
                <a:gd name="connsiteX90" fmla="*/ 2465546 w 5286375"/>
                <a:gd name="connsiteY90" fmla="*/ 33814 h 38100"/>
                <a:gd name="connsiteX91" fmla="*/ 2707481 w 5286375"/>
                <a:gd name="connsiteY91" fmla="*/ 33814 h 38100"/>
                <a:gd name="connsiteX92" fmla="*/ 2694146 w 5286375"/>
                <a:gd name="connsiteY92" fmla="*/ 9049 h 38100"/>
                <a:gd name="connsiteX93" fmla="*/ 2117884 w 5286375"/>
                <a:gd name="connsiteY93" fmla="*/ 9049 h 38100"/>
                <a:gd name="connsiteX94" fmla="*/ 2117884 w 5286375"/>
                <a:gd name="connsiteY94" fmla="*/ 9049 h 38100"/>
                <a:gd name="connsiteX95" fmla="*/ 2117884 w 5286375"/>
                <a:gd name="connsiteY95" fmla="*/ 9049 h 38100"/>
                <a:gd name="connsiteX96" fmla="*/ 2117884 w 5286375"/>
                <a:gd name="connsiteY96" fmla="*/ 9049 h 38100"/>
                <a:gd name="connsiteX97" fmla="*/ 1694974 w 5286375"/>
                <a:gd name="connsiteY97" fmla="*/ 9049 h 38100"/>
                <a:gd name="connsiteX98" fmla="*/ 1689259 w 5286375"/>
                <a:gd name="connsiteY98" fmla="*/ 33814 h 38100"/>
                <a:gd name="connsiteX99" fmla="*/ 1905476 w 5286375"/>
                <a:gd name="connsiteY99" fmla="*/ 33814 h 38100"/>
                <a:gd name="connsiteX100" fmla="*/ 1918811 w 5286375"/>
                <a:gd name="connsiteY100" fmla="*/ 9049 h 38100"/>
                <a:gd name="connsiteX101" fmla="*/ 1694974 w 5286375"/>
                <a:gd name="connsiteY101" fmla="*/ 9049 h 38100"/>
                <a:gd name="connsiteX102" fmla="*/ 1694974 w 5286375"/>
                <a:gd name="connsiteY102" fmla="*/ 9049 h 38100"/>
                <a:gd name="connsiteX103" fmla="*/ 1694974 w 5286375"/>
                <a:gd name="connsiteY103" fmla="*/ 9049 h 38100"/>
                <a:gd name="connsiteX104" fmla="*/ 1694974 w 5286375"/>
                <a:gd name="connsiteY104" fmla="*/ 9049 h 38100"/>
                <a:gd name="connsiteX105" fmla="*/ 1061561 w 5286375"/>
                <a:gd name="connsiteY105" fmla="*/ 9049 h 38100"/>
                <a:gd name="connsiteX106" fmla="*/ 1048226 w 5286375"/>
                <a:gd name="connsiteY106" fmla="*/ 33814 h 38100"/>
                <a:gd name="connsiteX107" fmla="*/ 1666399 w 5286375"/>
                <a:gd name="connsiteY107" fmla="*/ 33814 h 38100"/>
                <a:gd name="connsiteX108" fmla="*/ 1675924 w 5286375"/>
                <a:gd name="connsiteY108" fmla="*/ 9049 h 38100"/>
                <a:gd name="connsiteX109" fmla="*/ 1061561 w 5286375"/>
                <a:gd name="connsiteY109" fmla="*/ 9049 h 38100"/>
                <a:gd name="connsiteX110" fmla="*/ 1061561 w 5286375"/>
                <a:gd name="connsiteY110" fmla="*/ 9049 h 38100"/>
                <a:gd name="connsiteX111" fmla="*/ 1061561 w 5286375"/>
                <a:gd name="connsiteY111" fmla="*/ 9049 h 38100"/>
                <a:gd name="connsiteX112" fmla="*/ 1061561 w 5286375"/>
                <a:gd name="connsiteY112" fmla="*/ 9049 h 38100"/>
                <a:gd name="connsiteX113" fmla="*/ 1012984 w 5286375"/>
                <a:gd name="connsiteY113" fmla="*/ 9049 h 38100"/>
                <a:gd name="connsiteX114" fmla="*/ 1003459 w 5286375"/>
                <a:gd name="connsiteY114" fmla="*/ 28099 h 38100"/>
                <a:gd name="connsiteX115" fmla="*/ 997744 w 5286375"/>
                <a:gd name="connsiteY115" fmla="*/ 28099 h 38100"/>
                <a:gd name="connsiteX116" fmla="*/ 993934 w 5286375"/>
                <a:gd name="connsiteY116" fmla="*/ 9049 h 38100"/>
                <a:gd name="connsiteX117" fmla="*/ 978694 w 5286375"/>
                <a:gd name="connsiteY117" fmla="*/ 9049 h 38100"/>
                <a:gd name="connsiteX118" fmla="*/ 967264 w 5286375"/>
                <a:gd name="connsiteY118" fmla="*/ 28099 h 38100"/>
                <a:gd name="connsiteX119" fmla="*/ 967264 w 5286375"/>
                <a:gd name="connsiteY119" fmla="*/ 22384 h 38100"/>
                <a:gd name="connsiteX120" fmla="*/ 961549 w 5286375"/>
                <a:gd name="connsiteY120" fmla="*/ 9049 h 38100"/>
                <a:gd name="connsiteX121" fmla="*/ 909161 w 5286375"/>
                <a:gd name="connsiteY121" fmla="*/ 9049 h 38100"/>
                <a:gd name="connsiteX122" fmla="*/ 911066 w 5286375"/>
                <a:gd name="connsiteY122" fmla="*/ 22384 h 38100"/>
                <a:gd name="connsiteX123" fmla="*/ 890111 w 5286375"/>
                <a:gd name="connsiteY123" fmla="*/ 33814 h 38100"/>
                <a:gd name="connsiteX124" fmla="*/ 1019651 w 5286375"/>
                <a:gd name="connsiteY124" fmla="*/ 33814 h 38100"/>
                <a:gd name="connsiteX125" fmla="*/ 1034891 w 5286375"/>
                <a:gd name="connsiteY125" fmla="*/ 9049 h 38100"/>
                <a:gd name="connsiteX126" fmla="*/ 1012984 w 5286375"/>
                <a:gd name="connsiteY126" fmla="*/ 9049 h 38100"/>
                <a:gd name="connsiteX127" fmla="*/ 1012984 w 5286375"/>
                <a:gd name="connsiteY127" fmla="*/ 9049 h 38100"/>
                <a:gd name="connsiteX128" fmla="*/ 1012984 w 5286375"/>
                <a:gd name="connsiteY128" fmla="*/ 9049 h 38100"/>
                <a:gd name="connsiteX129" fmla="*/ 1012984 w 5286375"/>
                <a:gd name="connsiteY129" fmla="*/ 9049 h 38100"/>
                <a:gd name="connsiteX130" fmla="*/ 843439 w 5286375"/>
                <a:gd name="connsiteY130" fmla="*/ 9049 h 38100"/>
                <a:gd name="connsiteX131" fmla="*/ 843439 w 5286375"/>
                <a:gd name="connsiteY131" fmla="*/ 16669 h 38100"/>
                <a:gd name="connsiteX132" fmla="*/ 854869 w 5286375"/>
                <a:gd name="connsiteY132" fmla="*/ 16669 h 38100"/>
                <a:gd name="connsiteX133" fmla="*/ 854869 w 5286375"/>
                <a:gd name="connsiteY133" fmla="*/ 10954 h 38100"/>
                <a:gd name="connsiteX134" fmla="*/ 860584 w 5286375"/>
                <a:gd name="connsiteY134" fmla="*/ 10954 h 38100"/>
                <a:gd name="connsiteX135" fmla="*/ 860584 w 5286375"/>
                <a:gd name="connsiteY135" fmla="*/ 30004 h 38100"/>
                <a:gd name="connsiteX136" fmla="*/ 879634 w 5286375"/>
                <a:gd name="connsiteY136" fmla="*/ 18574 h 38100"/>
                <a:gd name="connsiteX137" fmla="*/ 873919 w 5286375"/>
                <a:gd name="connsiteY137" fmla="*/ 10954 h 38100"/>
                <a:gd name="connsiteX138" fmla="*/ 843439 w 5286375"/>
                <a:gd name="connsiteY138" fmla="*/ 9049 h 38100"/>
                <a:gd name="connsiteX139" fmla="*/ 843439 w 5286375"/>
                <a:gd name="connsiteY139" fmla="*/ 9049 h 38100"/>
                <a:gd name="connsiteX140" fmla="*/ 843439 w 5286375"/>
                <a:gd name="connsiteY140" fmla="*/ 9049 h 38100"/>
                <a:gd name="connsiteX141" fmla="*/ 843439 w 5286375"/>
                <a:gd name="connsiteY141" fmla="*/ 9049 h 38100"/>
                <a:gd name="connsiteX142" fmla="*/ 644366 w 5286375"/>
                <a:gd name="connsiteY142" fmla="*/ 9049 h 38100"/>
                <a:gd name="connsiteX143" fmla="*/ 644366 w 5286375"/>
                <a:gd name="connsiteY143" fmla="*/ 9049 h 38100"/>
                <a:gd name="connsiteX144" fmla="*/ 613886 w 5286375"/>
                <a:gd name="connsiteY144" fmla="*/ 22384 h 38100"/>
                <a:gd name="connsiteX145" fmla="*/ 585311 w 5286375"/>
                <a:gd name="connsiteY145" fmla="*/ 9049 h 38100"/>
                <a:gd name="connsiteX146" fmla="*/ 219551 w 5286375"/>
                <a:gd name="connsiteY146" fmla="*/ 9049 h 38100"/>
                <a:gd name="connsiteX147" fmla="*/ 217646 w 5286375"/>
                <a:gd name="connsiteY147" fmla="*/ 16669 h 38100"/>
                <a:gd name="connsiteX148" fmla="*/ 206216 w 5286375"/>
                <a:gd name="connsiteY148" fmla="*/ 22384 h 38100"/>
                <a:gd name="connsiteX149" fmla="*/ 206216 w 5286375"/>
                <a:gd name="connsiteY149" fmla="*/ 16669 h 38100"/>
                <a:gd name="connsiteX150" fmla="*/ 200501 w 5286375"/>
                <a:gd name="connsiteY150" fmla="*/ 16669 h 38100"/>
                <a:gd name="connsiteX151" fmla="*/ 202406 w 5286375"/>
                <a:gd name="connsiteY151" fmla="*/ 9049 h 38100"/>
                <a:gd name="connsiteX152" fmla="*/ 134779 w 5286375"/>
                <a:gd name="connsiteY152" fmla="*/ 9049 h 38100"/>
                <a:gd name="connsiteX153" fmla="*/ 121444 w 5286375"/>
                <a:gd name="connsiteY153" fmla="*/ 33814 h 38100"/>
                <a:gd name="connsiteX154" fmla="*/ 140494 w 5286375"/>
                <a:gd name="connsiteY154" fmla="*/ 33814 h 38100"/>
                <a:gd name="connsiteX155" fmla="*/ 151924 w 5286375"/>
                <a:gd name="connsiteY155" fmla="*/ 28099 h 38100"/>
                <a:gd name="connsiteX156" fmla="*/ 151924 w 5286375"/>
                <a:gd name="connsiteY156" fmla="*/ 33814 h 38100"/>
                <a:gd name="connsiteX157" fmla="*/ 238601 w 5286375"/>
                <a:gd name="connsiteY157" fmla="*/ 33814 h 38100"/>
                <a:gd name="connsiteX158" fmla="*/ 238601 w 5286375"/>
                <a:gd name="connsiteY158" fmla="*/ 28099 h 38100"/>
                <a:gd name="connsiteX159" fmla="*/ 242411 w 5286375"/>
                <a:gd name="connsiteY159" fmla="*/ 33814 h 38100"/>
                <a:gd name="connsiteX160" fmla="*/ 711994 w 5286375"/>
                <a:gd name="connsiteY160" fmla="*/ 33814 h 38100"/>
                <a:gd name="connsiteX161" fmla="*/ 711994 w 5286375"/>
                <a:gd name="connsiteY161" fmla="*/ 22384 h 38100"/>
                <a:gd name="connsiteX162" fmla="*/ 717709 w 5286375"/>
                <a:gd name="connsiteY162" fmla="*/ 22384 h 38100"/>
                <a:gd name="connsiteX163" fmla="*/ 717709 w 5286375"/>
                <a:gd name="connsiteY163" fmla="*/ 33814 h 38100"/>
                <a:gd name="connsiteX164" fmla="*/ 839629 w 5286375"/>
                <a:gd name="connsiteY164" fmla="*/ 33814 h 38100"/>
                <a:gd name="connsiteX165" fmla="*/ 762476 w 5286375"/>
                <a:gd name="connsiteY165" fmla="*/ 9049 h 38100"/>
                <a:gd name="connsiteX166" fmla="*/ 644366 w 5286375"/>
                <a:gd name="connsiteY166" fmla="*/ 9049 h 38100"/>
                <a:gd name="connsiteX167" fmla="*/ 644366 w 5286375"/>
                <a:gd name="connsiteY167" fmla="*/ 9049 h 38100"/>
                <a:gd name="connsiteX168" fmla="*/ 644366 w 5286375"/>
                <a:gd name="connsiteY168" fmla="*/ 9049 h 38100"/>
                <a:gd name="connsiteX169" fmla="*/ 644366 w 5286375"/>
                <a:gd name="connsiteY169" fmla="*/ 9049 h 38100"/>
                <a:gd name="connsiteX170" fmla="*/ 80486 w 5286375"/>
                <a:gd name="connsiteY170" fmla="*/ 9049 h 38100"/>
                <a:gd name="connsiteX171" fmla="*/ 61436 w 5286375"/>
                <a:gd name="connsiteY171" fmla="*/ 28099 h 38100"/>
                <a:gd name="connsiteX172" fmla="*/ 24289 w 5286375"/>
                <a:gd name="connsiteY172" fmla="*/ 33814 h 38100"/>
                <a:gd name="connsiteX173" fmla="*/ 70961 w 5286375"/>
                <a:gd name="connsiteY173" fmla="*/ 33814 h 38100"/>
                <a:gd name="connsiteX174" fmla="*/ 93821 w 5286375"/>
                <a:gd name="connsiteY174" fmla="*/ 9049 h 38100"/>
                <a:gd name="connsiteX175" fmla="*/ 80486 w 5286375"/>
                <a:gd name="connsiteY175" fmla="*/ 9049 h 38100"/>
                <a:gd name="connsiteX176" fmla="*/ 80486 w 5286375"/>
                <a:gd name="connsiteY176" fmla="*/ 9049 h 38100"/>
                <a:gd name="connsiteX177" fmla="*/ 80486 w 5286375"/>
                <a:gd name="connsiteY177" fmla="*/ 9049 h 38100"/>
                <a:gd name="connsiteX178" fmla="*/ 80486 w 5286375"/>
                <a:gd name="connsiteY178" fmla="*/ 9049 h 38100"/>
                <a:gd name="connsiteX179" fmla="*/ 9049 w 5286375"/>
                <a:gd name="connsiteY179" fmla="*/ 9049 h 38100"/>
                <a:gd name="connsiteX180" fmla="*/ 7144 w 5286375"/>
                <a:gd name="connsiteY180" fmla="*/ 16669 h 38100"/>
                <a:gd name="connsiteX181" fmla="*/ 12859 w 5286375"/>
                <a:gd name="connsiteY181" fmla="*/ 16669 h 38100"/>
                <a:gd name="connsiteX182" fmla="*/ 12859 w 5286375"/>
                <a:gd name="connsiteY182" fmla="*/ 9049 h 38100"/>
                <a:gd name="connsiteX183" fmla="*/ 9049 w 5286375"/>
                <a:gd name="connsiteY183" fmla="*/ 9049 h 38100"/>
                <a:gd name="connsiteX184" fmla="*/ 9049 w 5286375"/>
                <a:gd name="connsiteY184" fmla="*/ 9049 h 38100"/>
                <a:gd name="connsiteX185" fmla="*/ 9049 w 5286375"/>
                <a:gd name="connsiteY185" fmla="*/ 9049 h 38100"/>
                <a:gd name="connsiteX186" fmla="*/ 9049 w 5286375"/>
                <a:gd name="connsiteY186" fmla="*/ 9049 h 38100"/>
                <a:gd name="connsiteX187" fmla="*/ 4761071 w 5286375"/>
                <a:gd name="connsiteY187" fmla="*/ 33814 h 38100"/>
                <a:gd name="connsiteX188" fmla="*/ 4761071 w 5286375"/>
                <a:gd name="connsiteY188" fmla="*/ 28099 h 38100"/>
                <a:gd name="connsiteX189" fmla="*/ 4757262 w 5286375"/>
                <a:gd name="connsiteY189" fmla="*/ 33814 h 38100"/>
                <a:gd name="connsiteX190" fmla="*/ 4761071 w 5286375"/>
                <a:gd name="connsiteY190" fmla="*/ 33814 h 38100"/>
                <a:gd name="connsiteX191" fmla="*/ 4761071 w 5286375"/>
                <a:gd name="connsiteY191" fmla="*/ 33814 h 38100"/>
                <a:gd name="connsiteX192" fmla="*/ 4761071 w 5286375"/>
                <a:gd name="connsiteY192" fmla="*/ 33814 h 38100"/>
                <a:gd name="connsiteX193" fmla="*/ 4761071 w 5286375"/>
                <a:gd name="connsiteY193" fmla="*/ 33814 h 38100"/>
                <a:gd name="connsiteX194" fmla="*/ 4732496 w 5286375"/>
                <a:gd name="connsiteY194" fmla="*/ 33814 h 38100"/>
                <a:gd name="connsiteX195" fmla="*/ 4734402 w 5286375"/>
                <a:gd name="connsiteY195" fmla="*/ 22384 h 38100"/>
                <a:gd name="connsiteX196" fmla="*/ 4728687 w 5286375"/>
                <a:gd name="connsiteY196" fmla="*/ 22384 h 38100"/>
                <a:gd name="connsiteX197" fmla="*/ 4724877 w 5286375"/>
                <a:gd name="connsiteY197" fmla="*/ 33814 h 38100"/>
                <a:gd name="connsiteX198" fmla="*/ 4732496 w 5286375"/>
                <a:gd name="connsiteY198" fmla="*/ 33814 h 38100"/>
                <a:gd name="connsiteX199" fmla="*/ 4732496 w 5286375"/>
                <a:gd name="connsiteY199" fmla="*/ 33814 h 38100"/>
                <a:gd name="connsiteX200" fmla="*/ 4732496 w 5286375"/>
                <a:gd name="connsiteY200" fmla="*/ 33814 h 38100"/>
                <a:gd name="connsiteX201" fmla="*/ 4732496 w 5286375"/>
                <a:gd name="connsiteY201" fmla="*/ 33814 h 38100"/>
                <a:gd name="connsiteX202" fmla="*/ 2197894 w 5286375"/>
                <a:gd name="connsiteY202" fmla="*/ 14764 h 38100"/>
                <a:gd name="connsiteX203" fmla="*/ 2186464 w 5286375"/>
                <a:gd name="connsiteY203" fmla="*/ 20479 h 38100"/>
                <a:gd name="connsiteX204" fmla="*/ 2197894 w 5286375"/>
                <a:gd name="connsiteY204" fmla="*/ 14764 h 38100"/>
                <a:gd name="connsiteX205" fmla="*/ 2197894 w 5286375"/>
                <a:gd name="connsiteY205" fmla="*/ 14764 h 38100"/>
                <a:gd name="connsiteX206" fmla="*/ 2197894 w 5286375"/>
                <a:gd name="connsiteY206" fmla="*/ 14764 h 38100"/>
                <a:gd name="connsiteX207" fmla="*/ 2197894 w 5286375"/>
                <a:gd name="connsiteY207" fmla="*/ 14764 h 38100"/>
                <a:gd name="connsiteX208" fmla="*/ 1519714 w 5286375"/>
                <a:gd name="connsiteY208" fmla="*/ 9049 h 38100"/>
                <a:gd name="connsiteX209" fmla="*/ 1525429 w 5286375"/>
                <a:gd name="connsiteY209" fmla="*/ 20479 h 38100"/>
                <a:gd name="connsiteX210" fmla="*/ 1519714 w 5286375"/>
                <a:gd name="connsiteY210" fmla="*/ 20479 h 38100"/>
                <a:gd name="connsiteX211" fmla="*/ 1513999 w 5286375"/>
                <a:gd name="connsiteY211" fmla="*/ 26194 h 38100"/>
                <a:gd name="connsiteX212" fmla="*/ 1513999 w 5286375"/>
                <a:gd name="connsiteY212" fmla="*/ 7144 h 38100"/>
                <a:gd name="connsiteX213" fmla="*/ 1519714 w 5286375"/>
                <a:gd name="connsiteY213" fmla="*/ 7144 h 38100"/>
                <a:gd name="connsiteX214" fmla="*/ 1519714 w 5286375"/>
                <a:gd name="connsiteY214" fmla="*/ 9049 h 38100"/>
                <a:gd name="connsiteX215" fmla="*/ 1519714 w 5286375"/>
                <a:gd name="connsiteY215" fmla="*/ 9049 h 38100"/>
                <a:gd name="connsiteX216" fmla="*/ 1519714 w 5286375"/>
                <a:gd name="connsiteY216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5286375" h="38100">
                  <a:moveTo>
                    <a:pt x="4770596" y="9049"/>
                  </a:moveTo>
                  <a:cubicBezTo>
                    <a:pt x="4768691" y="16669"/>
                    <a:pt x="4766787" y="12859"/>
                    <a:pt x="4772502" y="22384"/>
                  </a:cubicBezTo>
                  <a:cubicBezTo>
                    <a:pt x="4791552" y="14764"/>
                    <a:pt x="4804887" y="22384"/>
                    <a:pt x="4819174" y="33814"/>
                  </a:cubicBezTo>
                  <a:lnTo>
                    <a:pt x="5126832" y="33814"/>
                  </a:lnTo>
                  <a:lnTo>
                    <a:pt x="5126832" y="28099"/>
                  </a:lnTo>
                  <a:lnTo>
                    <a:pt x="5138261" y="28099"/>
                  </a:lnTo>
                  <a:lnTo>
                    <a:pt x="5138261" y="33814"/>
                  </a:lnTo>
                  <a:lnTo>
                    <a:pt x="5281136" y="33814"/>
                  </a:lnTo>
                  <a:cubicBezTo>
                    <a:pt x="5283041" y="26194"/>
                    <a:pt x="5283041" y="16669"/>
                    <a:pt x="5284946" y="9049"/>
                  </a:cubicBezTo>
                  <a:lnTo>
                    <a:pt x="4770596" y="9049"/>
                  </a:lnTo>
                  <a:lnTo>
                    <a:pt x="4770596" y="9049"/>
                  </a:lnTo>
                  <a:lnTo>
                    <a:pt x="4770596" y="9049"/>
                  </a:lnTo>
                  <a:lnTo>
                    <a:pt x="4770596" y="9049"/>
                  </a:lnTo>
                  <a:close/>
                  <a:moveTo>
                    <a:pt x="4580096" y="9049"/>
                  </a:moveTo>
                  <a:cubicBezTo>
                    <a:pt x="4580096" y="14764"/>
                    <a:pt x="4578191" y="18574"/>
                    <a:pt x="4574381" y="22384"/>
                  </a:cubicBezTo>
                  <a:cubicBezTo>
                    <a:pt x="4574381" y="16669"/>
                    <a:pt x="4574381" y="12859"/>
                    <a:pt x="4574381" y="9049"/>
                  </a:cubicBezTo>
                  <a:lnTo>
                    <a:pt x="4529614" y="9049"/>
                  </a:lnTo>
                  <a:lnTo>
                    <a:pt x="4529614" y="16669"/>
                  </a:lnTo>
                  <a:cubicBezTo>
                    <a:pt x="4525804" y="14764"/>
                    <a:pt x="4525804" y="14764"/>
                    <a:pt x="4523899" y="10954"/>
                  </a:cubicBezTo>
                  <a:lnTo>
                    <a:pt x="4518184" y="10954"/>
                  </a:lnTo>
                  <a:cubicBezTo>
                    <a:pt x="4518184" y="10954"/>
                    <a:pt x="4518184" y="10954"/>
                    <a:pt x="4520089" y="9049"/>
                  </a:cubicBezTo>
                  <a:lnTo>
                    <a:pt x="3768566" y="9049"/>
                  </a:lnTo>
                  <a:cubicBezTo>
                    <a:pt x="3770471" y="16669"/>
                    <a:pt x="3774281" y="26194"/>
                    <a:pt x="3776186" y="33814"/>
                  </a:cubicBezTo>
                  <a:lnTo>
                    <a:pt x="4431506" y="33814"/>
                  </a:lnTo>
                  <a:cubicBezTo>
                    <a:pt x="4427696" y="28099"/>
                    <a:pt x="4429602" y="31909"/>
                    <a:pt x="4425791" y="22384"/>
                  </a:cubicBezTo>
                  <a:lnTo>
                    <a:pt x="4450556" y="22384"/>
                  </a:lnTo>
                  <a:lnTo>
                    <a:pt x="4450556" y="33814"/>
                  </a:lnTo>
                  <a:lnTo>
                    <a:pt x="4608671" y="33814"/>
                  </a:lnTo>
                  <a:cubicBezTo>
                    <a:pt x="4614387" y="22384"/>
                    <a:pt x="4620102" y="16669"/>
                    <a:pt x="4629627" y="9049"/>
                  </a:cubicBezTo>
                  <a:lnTo>
                    <a:pt x="4629627" y="20479"/>
                  </a:lnTo>
                  <a:cubicBezTo>
                    <a:pt x="4620102" y="24289"/>
                    <a:pt x="4618196" y="28099"/>
                    <a:pt x="4612481" y="31909"/>
                  </a:cubicBezTo>
                  <a:lnTo>
                    <a:pt x="4701064" y="31909"/>
                  </a:lnTo>
                  <a:cubicBezTo>
                    <a:pt x="4697254" y="26194"/>
                    <a:pt x="4695349" y="20479"/>
                    <a:pt x="4691539" y="14764"/>
                  </a:cubicBezTo>
                  <a:lnTo>
                    <a:pt x="4702969" y="14764"/>
                  </a:lnTo>
                  <a:cubicBezTo>
                    <a:pt x="4710589" y="30004"/>
                    <a:pt x="4701064" y="18574"/>
                    <a:pt x="4714399" y="26194"/>
                  </a:cubicBezTo>
                  <a:cubicBezTo>
                    <a:pt x="4716304" y="18574"/>
                    <a:pt x="4718209" y="12859"/>
                    <a:pt x="4720114" y="7144"/>
                  </a:cubicBezTo>
                  <a:lnTo>
                    <a:pt x="4580096" y="9049"/>
                  </a:lnTo>
                  <a:lnTo>
                    <a:pt x="4580096" y="9049"/>
                  </a:lnTo>
                  <a:lnTo>
                    <a:pt x="4580096" y="9049"/>
                  </a:lnTo>
                  <a:lnTo>
                    <a:pt x="4580096" y="9049"/>
                  </a:lnTo>
                  <a:close/>
                  <a:moveTo>
                    <a:pt x="3629501" y="9049"/>
                  </a:moveTo>
                  <a:cubicBezTo>
                    <a:pt x="3627596" y="12859"/>
                    <a:pt x="3629501" y="10954"/>
                    <a:pt x="3625691" y="16669"/>
                  </a:cubicBezTo>
                  <a:lnTo>
                    <a:pt x="3625691" y="9049"/>
                  </a:lnTo>
                  <a:lnTo>
                    <a:pt x="3539014" y="9049"/>
                  </a:lnTo>
                  <a:cubicBezTo>
                    <a:pt x="3539014" y="12859"/>
                    <a:pt x="3539014" y="16669"/>
                    <a:pt x="3539014" y="22384"/>
                  </a:cubicBezTo>
                  <a:cubicBezTo>
                    <a:pt x="3540919" y="26194"/>
                    <a:pt x="3544729" y="30004"/>
                    <a:pt x="3546634" y="33814"/>
                  </a:cubicBezTo>
                  <a:lnTo>
                    <a:pt x="3637121" y="33814"/>
                  </a:lnTo>
                  <a:cubicBezTo>
                    <a:pt x="3637121" y="24289"/>
                    <a:pt x="3637121" y="16669"/>
                    <a:pt x="3637121" y="9049"/>
                  </a:cubicBez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close/>
                  <a:moveTo>
                    <a:pt x="3496151" y="9049"/>
                  </a:moveTo>
                  <a:cubicBezTo>
                    <a:pt x="3494246" y="14764"/>
                    <a:pt x="3494246" y="24289"/>
                    <a:pt x="3496151" y="33814"/>
                  </a:cubicBezTo>
                  <a:lnTo>
                    <a:pt x="3515201" y="33814"/>
                  </a:lnTo>
                  <a:cubicBezTo>
                    <a:pt x="3517106" y="30004"/>
                    <a:pt x="3517106" y="24289"/>
                    <a:pt x="3519011" y="16669"/>
                  </a:cubicBezTo>
                  <a:cubicBezTo>
                    <a:pt x="3517106" y="14764"/>
                    <a:pt x="3515201" y="12859"/>
                    <a:pt x="3513296" y="9049"/>
                  </a:cubicBezTo>
                  <a:lnTo>
                    <a:pt x="3496151" y="9049"/>
                  </a:lnTo>
                  <a:lnTo>
                    <a:pt x="3496151" y="9049"/>
                  </a:lnTo>
                  <a:lnTo>
                    <a:pt x="3496151" y="9049"/>
                  </a:lnTo>
                  <a:lnTo>
                    <a:pt x="3496151" y="9049"/>
                  </a:lnTo>
                  <a:close/>
                  <a:moveTo>
                    <a:pt x="3460909" y="9049"/>
                  </a:moveTo>
                  <a:cubicBezTo>
                    <a:pt x="3459004" y="18574"/>
                    <a:pt x="3457099" y="24289"/>
                    <a:pt x="3457099" y="28099"/>
                  </a:cubicBezTo>
                  <a:lnTo>
                    <a:pt x="3419951" y="28099"/>
                  </a:lnTo>
                  <a:cubicBezTo>
                    <a:pt x="3419951" y="20479"/>
                    <a:pt x="3418046" y="14764"/>
                    <a:pt x="3418046" y="9049"/>
                  </a:cubicBezTo>
                  <a:lnTo>
                    <a:pt x="3246596" y="9049"/>
                  </a:lnTo>
                  <a:cubicBezTo>
                    <a:pt x="3246596" y="16669"/>
                    <a:pt x="3248501" y="26194"/>
                    <a:pt x="3248501" y="33814"/>
                  </a:cubicBezTo>
                  <a:lnTo>
                    <a:pt x="3271361" y="33814"/>
                  </a:lnTo>
                  <a:lnTo>
                    <a:pt x="3271361" y="22384"/>
                  </a:lnTo>
                  <a:lnTo>
                    <a:pt x="3277076" y="22384"/>
                  </a:lnTo>
                  <a:lnTo>
                    <a:pt x="3277076" y="33814"/>
                  </a:lnTo>
                  <a:lnTo>
                    <a:pt x="3470434" y="33814"/>
                  </a:lnTo>
                  <a:cubicBezTo>
                    <a:pt x="3474244" y="24289"/>
                    <a:pt x="3478054" y="18574"/>
                    <a:pt x="3483769" y="9049"/>
                  </a:cubicBezTo>
                  <a:lnTo>
                    <a:pt x="3460909" y="9049"/>
                  </a:lnTo>
                  <a:lnTo>
                    <a:pt x="3460909" y="9049"/>
                  </a:lnTo>
                  <a:lnTo>
                    <a:pt x="3460909" y="9049"/>
                  </a:lnTo>
                  <a:lnTo>
                    <a:pt x="3460909" y="9049"/>
                  </a:lnTo>
                  <a:close/>
                  <a:moveTo>
                    <a:pt x="2117884" y="9049"/>
                  </a:moveTo>
                  <a:cubicBezTo>
                    <a:pt x="2117884" y="10954"/>
                    <a:pt x="2115979" y="10954"/>
                    <a:pt x="2108359" y="10954"/>
                  </a:cubicBezTo>
                  <a:lnTo>
                    <a:pt x="2108359" y="9049"/>
                  </a:lnTo>
                  <a:lnTo>
                    <a:pt x="1992154" y="9049"/>
                  </a:lnTo>
                  <a:cubicBezTo>
                    <a:pt x="1990249" y="16669"/>
                    <a:pt x="1988344" y="22384"/>
                    <a:pt x="1982629" y="28099"/>
                  </a:cubicBezTo>
                  <a:cubicBezTo>
                    <a:pt x="1980724" y="30004"/>
                    <a:pt x="1980724" y="31909"/>
                    <a:pt x="1978819" y="33814"/>
                  </a:cubicBezTo>
                  <a:lnTo>
                    <a:pt x="2019776" y="33814"/>
                  </a:lnTo>
                  <a:cubicBezTo>
                    <a:pt x="2019776" y="28099"/>
                    <a:pt x="2019776" y="24289"/>
                    <a:pt x="2019776" y="22384"/>
                  </a:cubicBezTo>
                  <a:lnTo>
                    <a:pt x="2031206" y="22384"/>
                  </a:lnTo>
                  <a:cubicBezTo>
                    <a:pt x="2031206" y="26194"/>
                    <a:pt x="2033111" y="30004"/>
                    <a:pt x="2033111" y="33814"/>
                  </a:cubicBezTo>
                  <a:lnTo>
                    <a:pt x="2459831" y="33814"/>
                  </a:lnTo>
                  <a:lnTo>
                    <a:pt x="2459831" y="22384"/>
                  </a:lnTo>
                  <a:lnTo>
                    <a:pt x="2465546" y="22384"/>
                  </a:lnTo>
                  <a:lnTo>
                    <a:pt x="2465546" y="33814"/>
                  </a:lnTo>
                  <a:lnTo>
                    <a:pt x="2707481" y="33814"/>
                  </a:lnTo>
                  <a:cubicBezTo>
                    <a:pt x="2703671" y="26194"/>
                    <a:pt x="2697956" y="16669"/>
                    <a:pt x="2694146" y="9049"/>
                  </a:cubicBezTo>
                  <a:lnTo>
                    <a:pt x="2117884" y="9049"/>
                  </a:lnTo>
                  <a:lnTo>
                    <a:pt x="2117884" y="9049"/>
                  </a:lnTo>
                  <a:lnTo>
                    <a:pt x="2117884" y="9049"/>
                  </a:lnTo>
                  <a:lnTo>
                    <a:pt x="2117884" y="9049"/>
                  </a:lnTo>
                  <a:close/>
                  <a:moveTo>
                    <a:pt x="1694974" y="9049"/>
                  </a:moveTo>
                  <a:cubicBezTo>
                    <a:pt x="1698784" y="30004"/>
                    <a:pt x="1693069" y="16669"/>
                    <a:pt x="1689259" y="33814"/>
                  </a:cubicBezTo>
                  <a:lnTo>
                    <a:pt x="1905476" y="33814"/>
                  </a:lnTo>
                  <a:cubicBezTo>
                    <a:pt x="1911191" y="26194"/>
                    <a:pt x="1915001" y="16669"/>
                    <a:pt x="1918811" y="9049"/>
                  </a:cubicBezTo>
                  <a:lnTo>
                    <a:pt x="1694974" y="9049"/>
                  </a:lnTo>
                  <a:lnTo>
                    <a:pt x="1694974" y="9049"/>
                  </a:lnTo>
                  <a:lnTo>
                    <a:pt x="1694974" y="9049"/>
                  </a:lnTo>
                  <a:lnTo>
                    <a:pt x="1694974" y="9049"/>
                  </a:lnTo>
                  <a:close/>
                  <a:moveTo>
                    <a:pt x="1061561" y="9049"/>
                  </a:moveTo>
                  <a:cubicBezTo>
                    <a:pt x="1057751" y="18574"/>
                    <a:pt x="1053941" y="26194"/>
                    <a:pt x="1048226" y="33814"/>
                  </a:cubicBezTo>
                  <a:lnTo>
                    <a:pt x="1666399" y="33814"/>
                  </a:lnTo>
                  <a:cubicBezTo>
                    <a:pt x="1670209" y="26194"/>
                    <a:pt x="1674019" y="16669"/>
                    <a:pt x="1675924" y="9049"/>
                  </a:cubicBezTo>
                  <a:lnTo>
                    <a:pt x="1061561" y="9049"/>
                  </a:lnTo>
                  <a:lnTo>
                    <a:pt x="1061561" y="9049"/>
                  </a:lnTo>
                  <a:lnTo>
                    <a:pt x="1061561" y="9049"/>
                  </a:lnTo>
                  <a:lnTo>
                    <a:pt x="1061561" y="9049"/>
                  </a:lnTo>
                  <a:close/>
                  <a:moveTo>
                    <a:pt x="1012984" y="9049"/>
                  </a:moveTo>
                  <a:cubicBezTo>
                    <a:pt x="1011079" y="16669"/>
                    <a:pt x="1007269" y="20479"/>
                    <a:pt x="1003459" y="28099"/>
                  </a:cubicBezTo>
                  <a:lnTo>
                    <a:pt x="997744" y="28099"/>
                  </a:lnTo>
                  <a:cubicBezTo>
                    <a:pt x="995839" y="16669"/>
                    <a:pt x="995839" y="14764"/>
                    <a:pt x="993934" y="9049"/>
                  </a:cubicBezTo>
                  <a:lnTo>
                    <a:pt x="978694" y="9049"/>
                  </a:lnTo>
                  <a:cubicBezTo>
                    <a:pt x="976789" y="24289"/>
                    <a:pt x="980599" y="20479"/>
                    <a:pt x="967264" y="28099"/>
                  </a:cubicBezTo>
                  <a:lnTo>
                    <a:pt x="967264" y="22384"/>
                  </a:lnTo>
                  <a:cubicBezTo>
                    <a:pt x="965359" y="18574"/>
                    <a:pt x="963454" y="14764"/>
                    <a:pt x="961549" y="9049"/>
                  </a:cubicBezTo>
                  <a:lnTo>
                    <a:pt x="909161" y="9049"/>
                  </a:lnTo>
                  <a:cubicBezTo>
                    <a:pt x="909161" y="12859"/>
                    <a:pt x="909161" y="16669"/>
                    <a:pt x="911066" y="22384"/>
                  </a:cubicBezTo>
                  <a:cubicBezTo>
                    <a:pt x="897731" y="22384"/>
                    <a:pt x="895826" y="20479"/>
                    <a:pt x="890111" y="33814"/>
                  </a:cubicBezTo>
                  <a:lnTo>
                    <a:pt x="1019651" y="33814"/>
                  </a:lnTo>
                  <a:cubicBezTo>
                    <a:pt x="1023461" y="26194"/>
                    <a:pt x="1029176" y="16669"/>
                    <a:pt x="1034891" y="9049"/>
                  </a:cubicBezTo>
                  <a:lnTo>
                    <a:pt x="1012984" y="9049"/>
                  </a:lnTo>
                  <a:lnTo>
                    <a:pt x="1012984" y="9049"/>
                  </a:lnTo>
                  <a:lnTo>
                    <a:pt x="1012984" y="9049"/>
                  </a:lnTo>
                  <a:lnTo>
                    <a:pt x="1012984" y="9049"/>
                  </a:lnTo>
                  <a:close/>
                  <a:moveTo>
                    <a:pt x="843439" y="9049"/>
                  </a:moveTo>
                  <a:cubicBezTo>
                    <a:pt x="843439" y="10954"/>
                    <a:pt x="843439" y="12859"/>
                    <a:pt x="843439" y="16669"/>
                  </a:cubicBezTo>
                  <a:lnTo>
                    <a:pt x="854869" y="16669"/>
                  </a:lnTo>
                  <a:lnTo>
                    <a:pt x="854869" y="10954"/>
                  </a:lnTo>
                  <a:lnTo>
                    <a:pt x="860584" y="10954"/>
                  </a:lnTo>
                  <a:lnTo>
                    <a:pt x="860584" y="30004"/>
                  </a:lnTo>
                  <a:cubicBezTo>
                    <a:pt x="879634" y="24289"/>
                    <a:pt x="870109" y="33814"/>
                    <a:pt x="879634" y="18574"/>
                  </a:cubicBezTo>
                  <a:cubicBezTo>
                    <a:pt x="877729" y="16669"/>
                    <a:pt x="875824" y="14764"/>
                    <a:pt x="873919" y="10954"/>
                  </a:cubicBez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close/>
                  <a:moveTo>
                    <a:pt x="644366" y="9049"/>
                  </a:moveTo>
                  <a:lnTo>
                    <a:pt x="644366" y="9049"/>
                  </a:lnTo>
                  <a:cubicBezTo>
                    <a:pt x="627221" y="12859"/>
                    <a:pt x="623411" y="12859"/>
                    <a:pt x="613886" y="22384"/>
                  </a:cubicBezTo>
                  <a:cubicBezTo>
                    <a:pt x="606266" y="18574"/>
                    <a:pt x="592931" y="14764"/>
                    <a:pt x="585311" y="9049"/>
                  </a:cubicBezTo>
                  <a:lnTo>
                    <a:pt x="219551" y="9049"/>
                  </a:lnTo>
                  <a:cubicBezTo>
                    <a:pt x="219551" y="10954"/>
                    <a:pt x="219551" y="12859"/>
                    <a:pt x="217646" y="16669"/>
                  </a:cubicBezTo>
                  <a:cubicBezTo>
                    <a:pt x="213836" y="20479"/>
                    <a:pt x="217646" y="26194"/>
                    <a:pt x="206216" y="22384"/>
                  </a:cubicBezTo>
                  <a:lnTo>
                    <a:pt x="206216" y="16669"/>
                  </a:lnTo>
                  <a:lnTo>
                    <a:pt x="200501" y="16669"/>
                  </a:lnTo>
                  <a:cubicBezTo>
                    <a:pt x="202406" y="12859"/>
                    <a:pt x="202406" y="10954"/>
                    <a:pt x="202406" y="9049"/>
                  </a:cubicBezTo>
                  <a:lnTo>
                    <a:pt x="134779" y="9049"/>
                  </a:lnTo>
                  <a:cubicBezTo>
                    <a:pt x="129064" y="16669"/>
                    <a:pt x="125254" y="26194"/>
                    <a:pt x="121444" y="33814"/>
                  </a:cubicBezTo>
                  <a:lnTo>
                    <a:pt x="140494" y="33814"/>
                  </a:lnTo>
                  <a:lnTo>
                    <a:pt x="151924" y="28099"/>
                  </a:lnTo>
                  <a:lnTo>
                    <a:pt x="151924" y="33814"/>
                  </a:lnTo>
                  <a:lnTo>
                    <a:pt x="238601" y="33814"/>
                  </a:lnTo>
                  <a:cubicBezTo>
                    <a:pt x="236696" y="30004"/>
                    <a:pt x="238601" y="28099"/>
                    <a:pt x="238601" y="28099"/>
                  </a:cubicBezTo>
                  <a:lnTo>
                    <a:pt x="242411" y="33814"/>
                  </a:lnTo>
                  <a:lnTo>
                    <a:pt x="711994" y="33814"/>
                  </a:lnTo>
                  <a:lnTo>
                    <a:pt x="711994" y="22384"/>
                  </a:lnTo>
                  <a:lnTo>
                    <a:pt x="717709" y="22384"/>
                  </a:lnTo>
                  <a:lnTo>
                    <a:pt x="717709" y="33814"/>
                  </a:lnTo>
                  <a:lnTo>
                    <a:pt x="839629" y="33814"/>
                  </a:lnTo>
                  <a:cubicBezTo>
                    <a:pt x="822484" y="31909"/>
                    <a:pt x="792956" y="20479"/>
                    <a:pt x="762476" y="9049"/>
                  </a:cubicBezTo>
                  <a:lnTo>
                    <a:pt x="644366" y="9049"/>
                  </a:lnTo>
                  <a:lnTo>
                    <a:pt x="644366" y="9049"/>
                  </a:lnTo>
                  <a:lnTo>
                    <a:pt x="644366" y="9049"/>
                  </a:lnTo>
                  <a:lnTo>
                    <a:pt x="644366" y="9049"/>
                  </a:lnTo>
                  <a:close/>
                  <a:moveTo>
                    <a:pt x="80486" y="9049"/>
                  </a:moveTo>
                  <a:cubicBezTo>
                    <a:pt x="72866" y="16669"/>
                    <a:pt x="63341" y="28099"/>
                    <a:pt x="61436" y="28099"/>
                  </a:cubicBezTo>
                  <a:cubicBezTo>
                    <a:pt x="42386" y="37624"/>
                    <a:pt x="44291" y="3334"/>
                    <a:pt x="24289" y="33814"/>
                  </a:cubicBezTo>
                  <a:lnTo>
                    <a:pt x="70961" y="33814"/>
                  </a:lnTo>
                  <a:cubicBezTo>
                    <a:pt x="78581" y="28099"/>
                    <a:pt x="86201" y="16669"/>
                    <a:pt x="93821" y="9049"/>
                  </a:cubicBezTo>
                  <a:lnTo>
                    <a:pt x="80486" y="9049"/>
                  </a:lnTo>
                  <a:lnTo>
                    <a:pt x="80486" y="9049"/>
                  </a:lnTo>
                  <a:lnTo>
                    <a:pt x="80486" y="9049"/>
                  </a:lnTo>
                  <a:lnTo>
                    <a:pt x="80486" y="9049"/>
                  </a:lnTo>
                  <a:close/>
                  <a:moveTo>
                    <a:pt x="9049" y="9049"/>
                  </a:moveTo>
                  <a:cubicBezTo>
                    <a:pt x="9049" y="10954"/>
                    <a:pt x="9049" y="12859"/>
                    <a:pt x="7144" y="16669"/>
                  </a:cubicBezTo>
                  <a:lnTo>
                    <a:pt x="12859" y="16669"/>
                  </a:lnTo>
                  <a:lnTo>
                    <a:pt x="12859" y="9049"/>
                  </a:lnTo>
                  <a:lnTo>
                    <a:pt x="9049" y="9049"/>
                  </a:lnTo>
                  <a:lnTo>
                    <a:pt x="9049" y="9049"/>
                  </a:lnTo>
                  <a:lnTo>
                    <a:pt x="9049" y="9049"/>
                  </a:lnTo>
                  <a:lnTo>
                    <a:pt x="9049" y="9049"/>
                  </a:lnTo>
                  <a:close/>
                  <a:moveTo>
                    <a:pt x="4761071" y="33814"/>
                  </a:moveTo>
                  <a:lnTo>
                    <a:pt x="4761071" y="28099"/>
                  </a:lnTo>
                  <a:cubicBezTo>
                    <a:pt x="4757262" y="31909"/>
                    <a:pt x="4757262" y="31909"/>
                    <a:pt x="4757262" y="33814"/>
                  </a:cubicBezTo>
                  <a:lnTo>
                    <a:pt x="4761071" y="33814"/>
                  </a:lnTo>
                  <a:lnTo>
                    <a:pt x="4761071" y="33814"/>
                  </a:lnTo>
                  <a:lnTo>
                    <a:pt x="4761071" y="33814"/>
                  </a:lnTo>
                  <a:lnTo>
                    <a:pt x="4761071" y="33814"/>
                  </a:lnTo>
                  <a:close/>
                  <a:moveTo>
                    <a:pt x="4732496" y="33814"/>
                  </a:moveTo>
                  <a:cubicBezTo>
                    <a:pt x="4732496" y="31909"/>
                    <a:pt x="4734402" y="28099"/>
                    <a:pt x="4734402" y="22384"/>
                  </a:cubicBezTo>
                  <a:lnTo>
                    <a:pt x="4728687" y="22384"/>
                  </a:lnTo>
                  <a:cubicBezTo>
                    <a:pt x="4728687" y="26194"/>
                    <a:pt x="4726781" y="30004"/>
                    <a:pt x="4724877" y="33814"/>
                  </a:cubicBezTo>
                  <a:lnTo>
                    <a:pt x="4732496" y="33814"/>
                  </a:lnTo>
                  <a:lnTo>
                    <a:pt x="4732496" y="33814"/>
                  </a:lnTo>
                  <a:lnTo>
                    <a:pt x="4732496" y="33814"/>
                  </a:lnTo>
                  <a:lnTo>
                    <a:pt x="4732496" y="33814"/>
                  </a:lnTo>
                  <a:close/>
                  <a:moveTo>
                    <a:pt x="2197894" y="14764"/>
                  </a:moveTo>
                  <a:cubicBezTo>
                    <a:pt x="2192179" y="20479"/>
                    <a:pt x="2195989" y="16669"/>
                    <a:pt x="2186464" y="20479"/>
                  </a:cubicBezTo>
                  <a:cubicBezTo>
                    <a:pt x="2190274" y="16669"/>
                    <a:pt x="2185511" y="20479"/>
                    <a:pt x="2197894" y="14764"/>
                  </a:cubicBezTo>
                  <a:lnTo>
                    <a:pt x="2197894" y="14764"/>
                  </a:lnTo>
                  <a:lnTo>
                    <a:pt x="2197894" y="14764"/>
                  </a:lnTo>
                  <a:lnTo>
                    <a:pt x="2197894" y="14764"/>
                  </a:lnTo>
                  <a:close/>
                  <a:moveTo>
                    <a:pt x="1519714" y="9049"/>
                  </a:moveTo>
                  <a:lnTo>
                    <a:pt x="1525429" y="20479"/>
                  </a:lnTo>
                  <a:lnTo>
                    <a:pt x="1519714" y="20479"/>
                  </a:lnTo>
                  <a:cubicBezTo>
                    <a:pt x="1519714" y="30004"/>
                    <a:pt x="1513999" y="26194"/>
                    <a:pt x="1513999" y="26194"/>
                  </a:cubicBezTo>
                  <a:lnTo>
                    <a:pt x="1513999" y="7144"/>
                  </a:lnTo>
                  <a:lnTo>
                    <a:pt x="1519714" y="7144"/>
                  </a:lnTo>
                  <a:lnTo>
                    <a:pt x="1519714" y="9049"/>
                  </a:lnTo>
                  <a:lnTo>
                    <a:pt x="1519714" y="9049"/>
                  </a:lnTo>
                  <a:lnTo>
                    <a:pt x="1519714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7FBCF8FB-6060-483D-80D0-7A02319F7D42}"/>
                </a:ext>
              </a:extLst>
            </p:cNvPr>
            <p:cNvSpPr/>
            <p:nvPr/>
          </p:nvSpPr>
          <p:spPr>
            <a:xfrm>
              <a:off x="16669" y="6364090"/>
              <a:ext cx="5314950" cy="66675"/>
            </a:xfrm>
            <a:custGeom>
              <a:avLst/>
              <a:gdLst>
                <a:gd name="connsiteX0" fmla="*/ 4693444 w 5314950"/>
                <a:gd name="connsiteY0" fmla="*/ 10001 h 66675"/>
                <a:gd name="connsiteX1" fmla="*/ 4691539 w 5314950"/>
                <a:gd name="connsiteY1" fmla="*/ 13811 h 66675"/>
                <a:gd name="connsiteX2" fmla="*/ 4680109 w 5314950"/>
                <a:gd name="connsiteY2" fmla="*/ 13811 h 66675"/>
                <a:gd name="connsiteX3" fmla="*/ 4680109 w 5314950"/>
                <a:gd name="connsiteY3" fmla="*/ 10001 h 66675"/>
                <a:gd name="connsiteX4" fmla="*/ 4520089 w 5314950"/>
                <a:gd name="connsiteY4" fmla="*/ 10001 h 66675"/>
                <a:gd name="connsiteX5" fmla="*/ 4520089 w 5314950"/>
                <a:gd name="connsiteY5" fmla="*/ 13811 h 66675"/>
                <a:gd name="connsiteX6" fmla="*/ 4507706 w 5314950"/>
                <a:gd name="connsiteY6" fmla="*/ 13811 h 66675"/>
                <a:gd name="connsiteX7" fmla="*/ 4507706 w 5314950"/>
                <a:gd name="connsiteY7" fmla="*/ 10001 h 66675"/>
                <a:gd name="connsiteX8" fmla="*/ 3978116 w 5314950"/>
                <a:gd name="connsiteY8" fmla="*/ 10001 h 66675"/>
                <a:gd name="connsiteX9" fmla="*/ 3972401 w 5314950"/>
                <a:gd name="connsiteY9" fmla="*/ 25241 h 66675"/>
                <a:gd name="connsiteX10" fmla="*/ 3966686 w 5314950"/>
                <a:gd name="connsiteY10" fmla="*/ 13811 h 66675"/>
                <a:gd name="connsiteX11" fmla="*/ 3962876 w 5314950"/>
                <a:gd name="connsiteY11" fmla="*/ 10001 h 66675"/>
                <a:gd name="connsiteX12" fmla="*/ 3763804 w 5314950"/>
                <a:gd name="connsiteY12" fmla="*/ 10001 h 66675"/>
                <a:gd name="connsiteX13" fmla="*/ 3780949 w 5314950"/>
                <a:gd name="connsiteY13" fmla="*/ 62389 h 66675"/>
                <a:gd name="connsiteX14" fmla="*/ 4532472 w 5314950"/>
                <a:gd name="connsiteY14" fmla="*/ 62389 h 66675"/>
                <a:gd name="connsiteX15" fmla="*/ 4543901 w 5314950"/>
                <a:gd name="connsiteY15" fmla="*/ 56674 h 66675"/>
                <a:gd name="connsiteX16" fmla="*/ 4543901 w 5314950"/>
                <a:gd name="connsiteY16" fmla="*/ 62389 h 66675"/>
                <a:gd name="connsiteX17" fmla="*/ 4586764 w 5314950"/>
                <a:gd name="connsiteY17" fmla="*/ 62389 h 66675"/>
                <a:gd name="connsiteX18" fmla="*/ 4592479 w 5314950"/>
                <a:gd name="connsiteY18" fmla="*/ 39529 h 66675"/>
                <a:gd name="connsiteX19" fmla="*/ 4590574 w 5314950"/>
                <a:gd name="connsiteY19" fmla="*/ 62389 h 66675"/>
                <a:gd name="connsiteX20" fmla="*/ 4736306 w 5314950"/>
                <a:gd name="connsiteY20" fmla="*/ 62389 h 66675"/>
                <a:gd name="connsiteX21" fmla="*/ 4747737 w 5314950"/>
                <a:gd name="connsiteY21" fmla="*/ 45244 h 66675"/>
                <a:gd name="connsiteX22" fmla="*/ 4784884 w 5314950"/>
                <a:gd name="connsiteY22" fmla="*/ 56674 h 66675"/>
                <a:gd name="connsiteX23" fmla="*/ 4782979 w 5314950"/>
                <a:gd name="connsiteY23" fmla="*/ 62389 h 66675"/>
                <a:gd name="connsiteX24" fmla="*/ 5297329 w 5314950"/>
                <a:gd name="connsiteY24" fmla="*/ 62389 h 66675"/>
                <a:gd name="connsiteX25" fmla="*/ 5308759 w 5314950"/>
                <a:gd name="connsiteY25" fmla="*/ 10001 h 66675"/>
                <a:gd name="connsiteX26" fmla="*/ 4693444 w 5314950"/>
                <a:gd name="connsiteY26" fmla="*/ 10001 h 66675"/>
                <a:gd name="connsiteX27" fmla="*/ 4693444 w 5314950"/>
                <a:gd name="connsiteY27" fmla="*/ 10001 h 66675"/>
                <a:gd name="connsiteX28" fmla="*/ 4693444 w 5314950"/>
                <a:gd name="connsiteY28" fmla="*/ 10001 h 66675"/>
                <a:gd name="connsiteX29" fmla="*/ 4693444 w 5314950"/>
                <a:gd name="connsiteY29" fmla="*/ 10001 h 66675"/>
                <a:gd name="connsiteX30" fmla="*/ 3601879 w 5314950"/>
                <a:gd name="connsiteY30" fmla="*/ 10001 h 66675"/>
                <a:gd name="connsiteX31" fmla="*/ 3588544 w 5314950"/>
                <a:gd name="connsiteY31" fmla="*/ 25241 h 66675"/>
                <a:gd name="connsiteX32" fmla="*/ 3569494 w 5314950"/>
                <a:gd name="connsiteY32" fmla="*/ 36671 h 66675"/>
                <a:gd name="connsiteX33" fmla="*/ 3569494 w 5314950"/>
                <a:gd name="connsiteY33" fmla="*/ 30956 h 66675"/>
                <a:gd name="connsiteX34" fmla="*/ 3588544 w 5314950"/>
                <a:gd name="connsiteY34" fmla="*/ 10001 h 66675"/>
                <a:gd name="connsiteX35" fmla="*/ 3538061 w 5314950"/>
                <a:gd name="connsiteY35" fmla="*/ 10001 h 66675"/>
                <a:gd name="connsiteX36" fmla="*/ 3549491 w 5314950"/>
                <a:gd name="connsiteY36" fmla="*/ 62389 h 66675"/>
                <a:gd name="connsiteX37" fmla="*/ 3636169 w 5314950"/>
                <a:gd name="connsiteY37" fmla="*/ 62389 h 66675"/>
                <a:gd name="connsiteX38" fmla="*/ 3636169 w 5314950"/>
                <a:gd name="connsiteY38" fmla="*/ 56674 h 66675"/>
                <a:gd name="connsiteX39" fmla="*/ 3645694 w 5314950"/>
                <a:gd name="connsiteY39" fmla="*/ 10001 h 66675"/>
                <a:gd name="connsiteX40" fmla="*/ 3601879 w 5314950"/>
                <a:gd name="connsiteY40" fmla="*/ 10001 h 66675"/>
                <a:gd name="connsiteX41" fmla="*/ 3601879 w 5314950"/>
                <a:gd name="connsiteY41" fmla="*/ 10001 h 66675"/>
                <a:gd name="connsiteX42" fmla="*/ 3601879 w 5314950"/>
                <a:gd name="connsiteY42" fmla="*/ 10001 h 66675"/>
                <a:gd name="connsiteX43" fmla="*/ 3601879 w 5314950"/>
                <a:gd name="connsiteY43" fmla="*/ 10001 h 66675"/>
                <a:gd name="connsiteX44" fmla="*/ 3487579 w 5314950"/>
                <a:gd name="connsiteY44" fmla="*/ 10001 h 66675"/>
                <a:gd name="connsiteX45" fmla="*/ 3474244 w 5314950"/>
                <a:gd name="connsiteY45" fmla="*/ 62389 h 66675"/>
                <a:gd name="connsiteX46" fmla="*/ 3495199 w 5314950"/>
                <a:gd name="connsiteY46" fmla="*/ 62389 h 66675"/>
                <a:gd name="connsiteX47" fmla="*/ 3500914 w 5314950"/>
                <a:gd name="connsiteY47" fmla="*/ 50959 h 66675"/>
                <a:gd name="connsiteX48" fmla="*/ 3512344 w 5314950"/>
                <a:gd name="connsiteY48" fmla="*/ 50959 h 66675"/>
                <a:gd name="connsiteX49" fmla="*/ 3512344 w 5314950"/>
                <a:gd name="connsiteY49" fmla="*/ 56674 h 66675"/>
                <a:gd name="connsiteX50" fmla="*/ 3508534 w 5314950"/>
                <a:gd name="connsiteY50" fmla="*/ 62389 h 66675"/>
                <a:gd name="connsiteX51" fmla="*/ 3525679 w 5314950"/>
                <a:gd name="connsiteY51" fmla="*/ 62389 h 66675"/>
                <a:gd name="connsiteX52" fmla="*/ 3506629 w 5314950"/>
                <a:gd name="connsiteY52" fmla="*/ 20479 h 66675"/>
                <a:gd name="connsiteX53" fmla="*/ 3525679 w 5314950"/>
                <a:gd name="connsiteY53" fmla="*/ 10954 h 66675"/>
                <a:gd name="connsiteX54" fmla="*/ 3487579 w 5314950"/>
                <a:gd name="connsiteY54" fmla="*/ 10954 h 66675"/>
                <a:gd name="connsiteX55" fmla="*/ 3487579 w 5314950"/>
                <a:gd name="connsiteY55" fmla="*/ 10001 h 66675"/>
                <a:gd name="connsiteX56" fmla="*/ 3487579 w 5314950"/>
                <a:gd name="connsiteY56" fmla="*/ 10001 h 66675"/>
                <a:gd name="connsiteX57" fmla="*/ 3487579 w 5314950"/>
                <a:gd name="connsiteY57" fmla="*/ 10001 h 66675"/>
                <a:gd name="connsiteX58" fmla="*/ 3252311 w 5314950"/>
                <a:gd name="connsiteY58" fmla="*/ 10001 h 66675"/>
                <a:gd name="connsiteX59" fmla="*/ 3258026 w 5314950"/>
                <a:gd name="connsiteY59" fmla="*/ 62389 h 66675"/>
                <a:gd name="connsiteX60" fmla="*/ 3430429 w 5314950"/>
                <a:gd name="connsiteY60" fmla="*/ 62389 h 66675"/>
                <a:gd name="connsiteX61" fmla="*/ 3417094 w 5314950"/>
                <a:gd name="connsiteY61" fmla="*/ 10001 h 66675"/>
                <a:gd name="connsiteX62" fmla="*/ 3252311 w 5314950"/>
                <a:gd name="connsiteY62" fmla="*/ 10001 h 66675"/>
                <a:gd name="connsiteX63" fmla="*/ 3252311 w 5314950"/>
                <a:gd name="connsiteY63" fmla="*/ 10001 h 66675"/>
                <a:gd name="connsiteX64" fmla="*/ 3252311 w 5314950"/>
                <a:gd name="connsiteY64" fmla="*/ 10001 h 66675"/>
                <a:gd name="connsiteX65" fmla="*/ 3252311 w 5314950"/>
                <a:gd name="connsiteY65" fmla="*/ 10001 h 66675"/>
                <a:gd name="connsiteX66" fmla="*/ 2203609 w 5314950"/>
                <a:gd name="connsiteY66" fmla="*/ 10001 h 66675"/>
                <a:gd name="connsiteX67" fmla="*/ 2160746 w 5314950"/>
                <a:gd name="connsiteY67" fmla="*/ 25241 h 66675"/>
                <a:gd name="connsiteX68" fmla="*/ 2135981 w 5314950"/>
                <a:gd name="connsiteY68" fmla="*/ 10001 h 66675"/>
                <a:gd name="connsiteX69" fmla="*/ 2023586 w 5314950"/>
                <a:gd name="connsiteY69" fmla="*/ 10001 h 66675"/>
                <a:gd name="connsiteX70" fmla="*/ 2023586 w 5314950"/>
                <a:gd name="connsiteY70" fmla="*/ 13811 h 66675"/>
                <a:gd name="connsiteX71" fmla="*/ 2008346 w 5314950"/>
                <a:gd name="connsiteY71" fmla="*/ 62389 h 66675"/>
                <a:gd name="connsiteX72" fmla="*/ 2124551 w 5314950"/>
                <a:gd name="connsiteY72" fmla="*/ 62389 h 66675"/>
                <a:gd name="connsiteX73" fmla="*/ 2124551 w 5314950"/>
                <a:gd name="connsiteY73" fmla="*/ 56674 h 66675"/>
                <a:gd name="connsiteX74" fmla="*/ 2113121 w 5314950"/>
                <a:gd name="connsiteY74" fmla="*/ 50959 h 66675"/>
                <a:gd name="connsiteX75" fmla="*/ 2124551 w 5314950"/>
                <a:gd name="connsiteY75" fmla="*/ 39529 h 66675"/>
                <a:gd name="connsiteX76" fmla="*/ 2135981 w 5314950"/>
                <a:gd name="connsiteY76" fmla="*/ 58579 h 66675"/>
                <a:gd name="connsiteX77" fmla="*/ 2132171 w 5314950"/>
                <a:gd name="connsiteY77" fmla="*/ 64294 h 66675"/>
                <a:gd name="connsiteX78" fmla="*/ 2709386 w 5314950"/>
                <a:gd name="connsiteY78" fmla="*/ 64294 h 66675"/>
                <a:gd name="connsiteX79" fmla="*/ 2682716 w 5314950"/>
                <a:gd name="connsiteY79" fmla="*/ 11906 h 66675"/>
                <a:gd name="connsiteX80" fmla="*/ 2203609 w 5314950"/>
                <a:gd name="connsiteY80" fmla="*/ 10001 h 66675"/>
                <a:gd name="connsiteX81" fmla="*/ 2203609 w 5314950"/>
                <a:gd name="connsiteY81" fmla="*/ 10001 h 66675"/>
                <a:gd name="connsiteX82" fmla="*/ 2203609 w 5314950"/>
                <a:gd name="connsiteY82" fmla="*/ 10001 h 66675"/>
                <a:gd name="connsiteX83" fmla="*/ 2203609 w 5314950"/>
                <a:gd name="connsiteY83" fmla="*/ 10001 h 66675"/>
                <a:gd name="connsiteX84" fmla="*/ 2010251 w 5314950"/>
                <a:gd name="connsiteY84" fmla="*/ 10001 h 66675"/>
                <a:gd name="connsiteX85" fmla="*/ 2012156 w 5314950"/>
                <a:gd name="connsiteY85" fmla="*/ 13811 h 66675"/>
                <a:gd name="connsiteX86" fmla="*/ 2014061 w 5314950"/>
                <a:gd name="connsiteY86" fmla="*/ 10001 h 66675"/>
                <a:gd name="connsiteX87" fmla="*/ 2010251 w 5314950"/>
                <a:gd name="connsiteY87" fmla="*/ 10001 h 66675"/>
                <a:gd name="connsiteX88" fmla="*/ 2010251 w 5314950"/>
                <a:gd name="connsiteY88" fmla="*/ 10001 h 66675"/>
                <a:gd name="connsiteX89" fmla="*/ 2010251 w 5314950"/>
                <a:gd name="connsiteY89" fmla="*/ 10001 h 66675"/>
                <a:gd name="connsiteX90" fmla="*/ 2010251 w 5314950"/>
                <a:gd name="connsiteY90" fmla="*/ 10001 h 66675"/>
                <a:gd name="connsiteX91" fmla="*/ 1093946 w 5314950"/>
                <a:gd name="connsiteY91" fmla="*/ 10001 h 66675"/>
                <a:gd name="connsiteX92" fmla="*/ 1072991 w 5314950"/>
                <a:gd name="connsiteY92" fmla="*/ 62389 h 66675"/>
                <a:gd name="connsiteX93" fmla="*/ 1687354 w 5314950"/>
                <a:gd name="connsiteY93" fmla="*/ 62389 h 66675"/>
                <a:gd name="connsiteX94" fmla="*/ 1687354 w 5314950"/>
                <a:gd name="connsiteY94" fmla="*/ 56674 h 66675"/>
                <a:gd name="connsiteX95" fmla="*/ 1706404 w 5314950"/>
                <a:gd name="connsiteY95" fmla="*/ 56674 h 66675"/>
                <a:gd name="connsiteX96" fmla="*/ 1706404 w 5314950"/>
                <a:gd name="connsiteY96" fmla="*/ 62389 h 66675"/>
                <a:gd name="connsiteX97" fmla="*/ 1930241 w 5314950"/>
                <a:gd name="connsiteY97" fmla="*/ 62389 h 66675"/>
                <a:gd name="connsiteX98" fmla="*/ 1955006 w 5314950"/>
                <a:gd name="connsiteY98" fmla="*/ 10001 h 66675"/>
                <a:gd name="connsiteX99" fmla="*/ 1093946 w 5314950"/>
                <a:gd name="connsiteY99" fmla="*/ 10001 h 66675"/>
                <a:gd name="connsiteX100" fmla="*/ 1093946 w 5314950"/>
                <a:gd name="connsiteY100" fmla="*/ 10001 h 66675"/>
                <a:gd name="connsiteX101" fmla="*/ 1093946 w 5314950"/>
                <a:gd name="connsiteY101" fmla="*/ 10001 h 66675"/>
                <a:gd name="connsiteX102" fmla="*/ 1093946 w 5314950"/>
                <a:gd name="connsiteY102" fmla="*/ 10001 h 66675"/>
                <a:gd name="connsiteX103" fmla="*/ 1016794 w 5314950"/>
                <a:gd name="connsiteY103" fmla="*/ 10001 h 66675"/>
                <a:gd name="connsiteX104" fmla="*/ 1016794 w 5314950"/>
                <a:gd name="connsiteY104" fmla="*/ 13811 h 66675"/>
                <a:gd name="connsiteX105" fmla="*/ 1011079 w 5314950"/>
                <a:gd name="connsiteY105" fmla="*/ 13811 h 66675"/>
                <a:gd name="connsiteX106" fmla="*/ 1009174 w 5314950"/>
                <a:gd name="connsiteY106" fmla="*/ 10001 h 66675"/>
                <a:gd name="connsiteX107" fmla="*/ 997744 w 5314950"/>
                <a:gd name="connsiteY107" fmla="*/ 10001 h 66675"/>
                <a:gd name="connsiteX108" fmla="*/ 992029 w 5314950"/>
                <a:gd name="connsiteY108" fmla="*/ 44291 h 66675"/>
                <a:gd name="connsiteX109" fmla="*/ 1011079 w 5314950"/>
                <a:gd name="connsiteY109" fmla="*/ 55721 h 66675"/>
                <a:gd name="connsiteX110" fmla="*/ 1022509 w 5314950"/>
                <a:gd name="connsiteY110" fmla="*/ 36671 h 66675"/>
                <a:gd name="connsiteX111" fmla="*/ 1028224 w 5314950"/>
                <a:gd name="connsiteY111" fmla="*/ 48101 h 66675"/>
                <a:gd name="connsiteX112" fmla="*/ 1024414 w 5314950"/>
                <a:gd name="connsiteY112" fmla="*/ 59531 h 66675"/>
                <a:gd name="connsiteX113" fmla="*/ 1043464 w 5314950"/>
                <a:gd name="connsiteY113" fmla="*/ 59531 h 66675"/>
                <a:gd name="connsiteX114" fmla="*/ 1078706 w 5314950"/>
                <a:gd name="connsiteY114" fmla="*/ 7144 h 66675"/>
                <a:gd name="connsiteX115" fmla="*/ 1016794 w 5314950"/>
                <a:gd name="connsiteY115" fmla="*/ 10001 h 66675"/>
                <a:gd name="connsiteX116" fmla="*/ 1016794 w 5314950"/>
                <a:gd name="connsiteY116" fmla="*/ 10001 h 66675"/>
                <a:gd name="connsiteX117" fmla="*/ 1016794 w 5314950"/>
                <a:gd name="connsiteY117" fmla="*/ 10001 h 66675"/>
                <a:gd name="connsiteX118" fmla="*/ 1016794 w 5314950"/>
                <a:gd name="connsiteY118" fmla="*/ 10001 h 66675"/>
                <a:gd name="connsiteX119" fmla="*/ 968216 w 5314950"/>
                <a:gd name="connsiteY119" fmla="*/ 10001 h 66675"/>
                <a:gd name="connsiteX120" fmla="*/ 951071 w 5314950"/>
                <a:gd name="connsiteY120" fmla="*/ 38576 h 66675"/>
                <a:gd name="connsiteX121" fmla="*/ 945356 w 5314950"/>
                <a:gd name="connsiteY121" fmla="*/ 11906 h 66675"/>
                <a:gd name="connsiteX122" fmla="*/ 930116 w 5314950"/>
                <a:gd name="connsiteY122" fmla="*/ 11906 h 66675"/>
                <a:gd name="connsiteX123" fmla="*/ 932021 w 5314950"/>
                <a:gd name="connsiteY123" fmla="*/ 32861 h 66675"/>
                <a:gd name="connsiteX124" fmla="*/ 926306 w 5314950"/>
                <a:gd name="connsiteY124" fmla="*/ 32861 h 66675"/>
                <a:gd name="connsiteX125" fmla="*/ 920591 w 5314950"/>
                <a:gd name="connsiteY125" fmla="*/ 21431 h 66675"/>
                <a:gd name="connsiteX126" fmla="*/ 920591 w 5314950"/>
                <a:gd name="connsiteY126" fmla="*/ 46196 h 66675"/>
                <a:gd name="connsiteX127" fmla="*/ 926306 w 5314950"/>
                <a:gd name="connsiteY127" fmla="*/ 63341 h 66675"/>
                <a:gd name="connsiteX128" fmla="*/ 978694 w 5314950"/>
                <a:gd name="connsiteY128" fmla="*/ 63341 h 66675"/>
                <a:gd name="connsiteX129" fmla="*/ 978694 w 5314950"/>
                <a:gd name="connsiteY129" fmla="*/ 10954 h 66675"/>
                <a:gd name="connsiteX130" fmla="*/ 968216 w 5314950"/>
                <a:gd name="connsiteY130" fmla="*/ 10001 h 66675"/>
                <a:gd name="connsiteX131" fmla="*/ 968216 w 5314950"/>
                <a:gd name="connsiteY131" fmla="*/ 10001 h 66675"/>
                <a:gd name="connsiteX132" fmla="*/ 968216 w 5314950"/>
                <a:gd name="connsiteY132" fmla="*/ 10001 h 66675"/>
                <a:gd name="connsiteX133" fmla="*/ 968216 w 5314950"/>
                <a:gd name="connsiteY133" fmla="*/ 10001 h 66675"/>
                <a:gd name="connsiteX134" fmla="*/ 825341 w 5314950"/>
                <a:gd name="connsiteY134" fmla="*/ 10001 h 66675"/>
                <a:gd name="connsiteX135" fmla="*/ 819626 w 5314950"/>
                <a:gd name="connsiteY135" fmla="*/ 13811 h 66675"/>
                <a:gd name="connsiteX136" fmla="*/ 832961 w 5314950"/>
                <a:gd name="connsiteY136" fmla="*/ 10001 h 66675"/>
                <a:gd name="connsiteX137" fmla="*/ 825341 w 5314950"/>
                <a:gd name="connsiteY137" fmla="*/ 10001 h 66675"/>
                <a:gd name="connsiteX138" fmla="*/ 825341 w 5314950"/>
                <a:gd name="connsiteY138" fmla="*/ 10001 h 66675"/>
                <a:gd name="connsiteX139" fmla="*/ 825341 w 5314950"/>
                <a:gd name="connsiteY139" fmla="*/ 10001 h 66675"/>
                <a:gd name="connsiteX140" fmla="*/ 825341 w 5314950"/>
                <a:gd name="connsiteY140" fmla="*/ 10001 h 66675"/>
                <a:gd name="connsiteX141" fmla="*/ 772001 w 5314950"/>
                <a:gd name="connsiteY141" fmla="*/ 10001 h 66675"/>
                <a:gd name="connsiteX142" fmla="*/ 764381 w 5314950"/>
                <a:gd name="connsiteY142" fmla="*/ 13811 h 66675"/>
                <a:gd name="connsiteX143" fmla="*/ 766286 w 5314950"/>
                <a:gd name="connsiteY143" fmla="*/ 10001 h 66675"/>
                <a:gd name="connsiteX144" fmla="*/ 743426 w 5314950"/>
                <a:gd name="connsiteY144" fmla="*/ 10001 h 66675"/>
                <a:gd name="connsiteX145" fmla="*/ 790099 w 5314950"/>
                <a:gd name="connsiteY145" fmla="*/ 50006 h 66675"/>
                <a:gd name="connsiteX146" fmla="*/ 832961 w 5314950"/>
                <a:gd name="connsiteY146" fmla="*/ 50006 h 66675"/>
                <a:gd name="connsiteX147" fmla="*/ 832961 w 5314950"/>
                <a:gd name="connsiteY147" fmla="*/ 36671 h 66675"/>
                <a:gd name="connsiteX148" fmla="*/ 810101 w 5314950"/>
                <a:gd name="connsiteY148" fmla="*/ 8096 h 66675"/>
                <a:gd name="connsiteX149" fmla="*/ 772001 w 5314950"/>
                <a:gd name="connsiteY149" fmla="*/ 10001 h 66675"/>
                <a:gd name="connsiteX150" fmla="*/ 772001 w 5314950"/>
                <a:gd name="connsiteY150" fmla="*/ 10001 h 66675"/>
                <a:gd name="connsiteX151" fmla="*/ 772001 w 5314950"/>
                <a:gd name="connsiteY151" fmla="*/ 10001 h 66675"/>
                <a:gd name="connsiteX152" fmla="*/ 772001 w 5314950"/>
                <a:gd name="connsiteY152" fmla="*/ 10001 h 66675"/>
                <a:gd name="connsiteX153" fmla="*/ 708184 w 5314950"/>
                <a:gd name="connsiteY153" fmla="*/ 10001 h 66675"/>
                <a:gd name="connsiteX154" fmla="*/ 708184 w 5314950"/>
                <a:gd name="connsiteY154" fmla="*/ 13811 h 66675"/>
                <a:gd name="connsiteX155" fmla="*/ 717709 w 5314950"/>
                <a:gd name="connsiteY155" fmla="*/ 10001 h 66675"/>
                <a:gd name="connsiteX156" fmla="*/ 708184 w 5314950"/>
                <a:gd name="connsiteY156" fmla="*/ 10001 h 66675"/>
                <a:gd name="connsiteX157" fmla="*/ 708184 w 5314950"/>
                <a:gd name="connsiteY157" fmla="*/ 10001 h 66675"/>
                <a:gd name="connsiteX158" fmla="*/ 708184 w 5314950"/>
                <a:gd name="connsiteY158" fmla="*/ 10001 h 66675"/>
                <a:gd name="connsiteX159" fmla="*/ 708184 w 5314950"/>
                <a:gd name="connsiteY159" fmla="*/ 10001 h 66675"/>
                <a:gd name="connsiteX160" fmla="*/ 317659 w 5314950"/>
                <a:gd name="connsiteY160" fmla="*/ 10001 h 66675"/>
                <a:gd name="connsiteX161" fmla="*/ 298609 w 5314950"/>
                <a:gd name="connsiteY161" fmla="*/ 30956 h 66675"/>
                <a:gd name="connsiteX162" fmla="*/ 268129 w 5314950"/>
                <a:gd name="connsiteY162" fmla="*/ 36671 h 66675"/>
                <a:gd name="connsiteX163" fmla="*/ 273844 w 5314950"/>
                <a:gd name="connsiteY163" fmla="*/ 10001 h 66675"/>
                <a:gd name="connsiteX164" fmla="*/ 225266 w 5314950"/>
                <a:gd name="connsiteY164" fmla="*/ 10001 h 66675"/>
                <a:gd name="connsiteX165" fmla="*/ 225266 w 5314950"/>
                <a:gd name="connsiteY165" fmla="*/ 13811 h 66675"/>
                <a:gd name="connsiteX166" fmla="*/ 200501 w 5314950"/>
                <a:gd name="connsiteY166" fmla="*/ 13811 h 66675"/>
                <a:gd name="connsiteX167" fmla="*/ 200501 w 5314950"/>
                <a:gd name="connsiteY167" fmla="*/ 32861 h 66675"/>
                <a:gd name="connsiteX168" fmla="*/ 189071 w 5314950"/>
                <a:gd name="connsiteY168" fmla="*/ 44291 h 66675"/>
                <a:gd name="connsiteX169" fmla="*/ 170021 w 5314950"/>
                <a:gd name="connsiteY169" fmla="*/ 32861 h 66675"/>
                <a:gd name="connsiteX170" fmla="*/ 147161 w 5314950"/>
                <a:gd name="connsiteY170" fmla="*/ 63341 h 66675"/>
                <a:gd name="connsiteX171" fmla="*/ 214789 w 5314950"/>
                <a:gd name="connsiteY171" fmla="*/ 63341 h 66675"/>
                <a:gd name="connsiteX172" fmla="*/ 218599 w 5314950"/>
                <a:gd name="connsiteY172" fmla="*/ 51911 h 66675"/>
                <a:gd name="connsiteX173" fmla="*/ 218599 w 5314950"/>
                <a:gd name="connsiteY173" fmla="*/ 46196 h 66675"/>
                <a:gd name="connsiteX174" fmla="*/ 224314 w 5314950"/>
                <a:gd name="connsiteY174" fmla="*/ 46196 h 66675"/>
                <a:gd name="connsiteX175" fmla="*/ 231934 w 5314950"/>
                <a:gd name="connsiteY175" fmla="*/ 63341 h 66675"/>
                <a:gd name="connsiteX176" fmla="*/ 596741 w 5314950"/>
                <a:gd name="connsiteY176" fmla="*/ 63341 h 66675"/>
                <a:gd name="connsiteX177" fmla="*/ 589121 w 5314950"/>
                <a:gd name="connsiteY177" fmla="*/ 57626 h 66675"/>
                <a:gd name="connsiteX178" fmla="*/ 619601 w 5314950"/>
                <a:gd name="connsiteY178" fmla="*/ 46196 h 66675"/>
                <a:gd name="connsiteX179" fmla="*/ 619601 w 5314950"/>
                <a:gd name="connsiteY179" fmla="*/ 57626 h 66675"/>
                <a:gd name="connsiteX180" fmla="*/ 656749 w 5314950"/>
                <a:gd name="connsiteY180" fmla="*/ 63341 h 66675"/>
                <a:gd name="connsiteX181" fmla="*/ 771049 w 5314950"/>
                <a:gd name="connsiteY181" fmla="*/ 63341 h 66675"/>
                <a:gd name="connsiteX182" fmla="*/ 664369 w 5314950"/>
                <a:gd name="connsiteY182" fmla="*/ 10954 h 66675"/>
                <a:gd name="connsiteX183" fmla="*/ 317659 w 5314950"/>
                <a:gd name="connsiteY183" fmla="*/ 10001 h 66675"/>
                <a:gd name="connsiteX184" fmla="*/ 317659 w 5314950"/>
                <a:gd name="connsiteY184" fmla="*/ 10001 h 66675"/>
                <a:gd name="connsiteX185" fmla="*/ 317659 w 5314950"/>
                <a:gd name="connsiteY185" fmla="*/ 10001 h 66675"/>
                <a:gd name="connsiteX186" fmla="*/ 317659 w 5314950"/>
                <a:gd name="connsiteY186" fmla="*/ 10001 h 66675"/>
                <a:gd name="connsiteX187" fmla="*/ 90011 w 5314950"/>
                <a:gd name="connsiteY187" fmla="*/ 10001 h 66675"/>
                <a:gd name="connsiteX188" fmla="*/ 99536 w 5314950"/>
                <a:gd name="connsiteY188" fmla="*/ 56674 h 66675"/>
                <a:gd name="connsiteX189" fmla="*/ 93821 w 5314950"/>
                <a:gd name="connsiteY189" fmla="*/ 62389 h 66675"/>
                <a:gd name="connsiteX190" fmla="*/ 107156 w 5314950"/>
                <a:gd name="connsiteY190" fmla="*/ 62389 h 66675"/>
                <a:gd name="connsiteX191" fmla="*/ 110966 w 5314950"/>
                <a:gd name="connsiteY191" fmla="*/ 56674 h 66675"/>
                <a:gd name="connsiteX192" fmla="*/ 95726 w 5314950"/>
                <a:gd name="connsiteY192" fmla="*/ 10001 h 66675"/>
                <a:gd name="connsiteX193" fmla="*/ 90011 w 5314950"/>
                <a:gd name="connsiteY193" fmla="*/ 10001 h 66675"/>
                <a:gd name="connsiteX194" fmla="*/ 90011 w 5314950"/>
                <a:gd name="connsiteY194" fmla="*/ 10001 h 66675"/>
                <a:gd name="connsiteX195" fmla="*/ 90011 w 5314950"/>
                <a:gd name="connsiteY195" fmla="*/ 10001 h 66675"/>
                <a:gd name="connsiteX196" fmla="*/ 90011 w 5314950"/>
                <a:gd name="connsiteY196" fmla="*/ 10001 h 66675"/>
                <a:gd name="connsiteX197" fmla="*/ 3650456 w 5314950"/>
                <a:gd name="connsiteY197" fmla="*/ 62389 h 66675"/>
                <a:gd name="connsiteX198" fmla="*/ 3650456 w 5314950"/>
                <a:gd name="connsiteY198" fmla="*/ 56674 h 66675"/>
                <a:gd name="connsiteX199" fmla="*/ 3644741 w 5314950"/>
                <a:gd name="connsiteY199" fmla="*/ 56674 h 66675"/>
                <a:gd name="connsiteX200" fmla="*/ 3642836 w 5314950"/>
                <a:gd name="connsiteY200" fmla="*/ 62389 h 66675"/>
                <a:gd name="connsiteX201" fmla="*/ 3650456 w 5314950"/>
                <a:gd name="connsiteY201" fmla="*/ 62389 h 66675"/>
                <a:gd name="connsiteX202" fmla="*/ 3650456 w 5314950"/>
                <a:gd name="connsiteY202" fmla="*/ 62389 h 66675"/>
                <a:gd name="connsiteX203" fmla="*/ 3650456 w 5314950"/>
                <a:gd name="connsiteY203" fmla="*/ 62389 h 66675"/>
                <a:gd name="connsiteX204" fmla="*/ 3650456 w 5314950"/>
                <a:gd name="connsiteY204" fmla="*/ 62389 h 66675"/>
                <a:gd name="connsiteX205" fmla="*/ 1007269 w 5314950"/>
                <a:gd name="connsiteY205" fmla="*/ 62389 h 66675"/>
                <a:gd name="connsiteX206" fmla="*/ 1005364 w 5314950"/>
                <a:gd name="connsiteY206" fmla="*/ 56674 h 66675"/>
                <a:gd name="connsiteX207" fmla="*/ 993934 w 5314950"/>
                <a:gd name="connsiteY207" fmla="*/ 56674 h 66675"/>
                <a:gd name="connsiteX208" fmla="*/ 993934 w 5314950"/>
                <a:gd name="connsiteY208" fmla="*/ 62389 h 66675"/>
                <a:gd name="connsiteX209" fmla="*/ 1007269 w 5314950"/>
                <a:gd name="connsiteY209" fmla="*/ 62389 h 66675"/>
                <a:gd name="connsiteX210" fmla="*/ 1007269 w 5314950"/>
                <a:gd name="connsiteY210" fmla="*/ 62389 h 66675"/>
                <a:gd name="connsiteX211" fmla="*/ 1007269 w 5314950"/>
                <a:gd name="connsiteY211" fmla="*/ 62389 h 66675"/>
                <a:gd name="connsiteX212" fmla="*/ 1007269 w 5314950"/>
                <a:gd name="connsiteY212" fmla="*/ 62389 h 66675"/>
                <a:gd name="connsiteX213" fmla="*/ 887254 w 5314950"/>
                <a:gd name="connsiteY213" fmla="*/ 62389 h 66675"/>
                <a:gd name="connsiteX214" fmla="*/ 862489 w 5314950"/>
                <a:gd name="connsiteY214" fmla="*/ 20479 h 66675"/>
                <a:gd name="connsiteX215" fmla="*/ 862489 w 5314950"/>
                <a:gd name="connsiteY215" fmla="*/ 26194 h 66675"/>
                <a:gd name="connsiteX216" fmla="*/ 856774 w 5314950"/>
                <a:gd name="connsiteY216" fmla="*/ 26194 h 66675"/>
                <a:gd name="connsiteX217" fmla="*/ 856774 w 5314950"/>
                <a:gd name="connsiteY217" fmla="*/ 62389 h 66675"/>
                <a:gd name="connsiteX218" fmla="*/ 887254 w 5314950"/>
                <a:gd name="connsiteY218" fmla="*/ 62389 h 66675"/>
                <a:gd name="connsiteX219" fmla="*/ 887254 w 5314950"/>
                <a:gd name="connsiteY219" fmla="*/ 62389 h 66675"/>
                <a:gd name="connsiteX220" fmla="*/ 887254 w 5314950"/>
                <a:gd name="connsiteY220" fmla="*/ 62389 h 66675"/>
                <a:gd name="connsiteX221" fmla="*/ 887254 w 5314950"/>
                <a:gd name="connsiteY221" fmla="*/ 62389 h 66675"/>
                <a:gd name="connsiteX222" fmla="*/ 26194 w 5314950"/>
                <a:gd name="connsiteY222" fmla="*/ 62389 h 66675"/>
                <a:gd name="connsiteX223" fmla="*/ 26194 w 5314950"/>
                <a:gd name="connsiteY223" fmla="*/ 56674 h 66675"/>
                <a:gd name="connsiteX224" fmla="*/ 22384 w 5314950"/>
                <a:gd name="connsiteY224" fmla="*/ 62389 h 66675"/>
                <a:gd name="connsiteX225" fmla="*/ 26194 w 5314950"/>
                <a:gd name="connsiteY225" fmla="*/ 62389 h 66675"/>
                <a:gd name="connsiteX226" fmla="*/ 26194 w 5314950"/>
                <a:gd name="connsiteY226" fmla="*/ 62389 h 66675"/>
                <a:gd name="connsiteX227" fmla="*/ 26194 w 5314950"/>
                <a:gd name="connsiteY227" fmla="*/ 62389 h 66675"/>
                <a:gd name="connsiteX228" fmla="*/ 26194 w 5314950"/>
                <a:gd name="connsiteY228" fmla="*/ 62389 h 66675"/>
                <a:gd name="connsiteX229" fmla="*/ 4550569 w 5314950"/>
                <a:gd name="connsiteY229" fmla="*/ 37624 h 66675"/>
                <a:gd name="connsiteX230" fmla="*/ 4550569 w 5314950"/>
                <a:gd name="connsiteY230" fmla="*/ 49054 h 66675"/>
                <a:gd name="connsiteX231" fmla="*/ 4539139 w 5314950"/>
                <a:gd name="connsiteY231" fmla="*/ 49054 h 66675"/>
                <a:gd name="connsiteX232" fmla="*/ 4539139 w 5314950"/>
                <a:gd name="connsiteY232" fmla="*/ 37624 h 66675"/>
                <a:gd name="connsiteX233" fmla="*/ 4550569 w 5314950"/>
                <a:gd name="connsiteY233" fmla="*/ 37624 h 66675"/>
                <a:gd name="connsiteX234" fmla="*/ 4550569 w 5314950"/>
                <a:gd name="connsiteY234" fmla="*/ 37624 h 66675"/>
                <a:gd name="connsiteX235" fmla="*/ 4550569 w 5314950"/>
                <a:gd name="connsiteY235" fmla="*/ 37624 h 66675"/>
                <a:gd name="connsiteX236" fmla="*/ 4550569 w 5314950"/>
                <a:gd name="connsiteY236" fmla="*/ 37624 h 66675"/>
                <a:gd name="connsiteX237" fmla="*/ 4513422 w 5314950"/>
                <a:gd name="connsiteY237" fmla="*/ 31909 h 66675"/>
                <a:gd name="connsiteX238" fmla="*/ 4501991 w 5314950"/>
                <a:gd name="connsiteY238" fmla="*/ 37624 h 66675"/>
                <a:gd name="connsiteX239" fmla="*/ 4513422 w 5314950"/>
                <a:gd name="connsiteY239" fmla="*/ 31909 h 66675"/>
                <a:gd name="connsiteX240" fmla="*/ 4513422 w 5314950"/>
                <a:gd name="connsiteY240" fmla="*/ 31909 h 66675"/>
                <a:gd name="connsiteX241" fmla="*/ 4513422 w 5314950"/>
                <a:gd name="connsiteY241" fmla="*/ 31909 h 66675"/>
                <a:gd name="connsiteX242" fmla="*/ 4513422 w 5314950"/>
                <a:gd name="connsiteY242" fmla="*/ 31909 h 66675"/>
                <a:gd name="connsiteX243" fmla="*/ 4736306 w 5314950"/>
                <a:gd name="connsiteY243" fmla="*/ 31909 h 66675"/>
                <a:gd name="connsiteX244" fmla="*/ 4736306 w 5314950"/>
                <a:gd name="connsiteY244" fmla="*/ 43339 h 66675"/>
                <a:gd name="connsiteX245" fmla="*/ 4717256 w 5314950"/>
                <a:gd name="connsiteY245" fmla="*/ 49054 h 66675"/>
                <a:gd name="connsiteX246" fmla="*/ 4717256 w 5314950"/>
                <a:gd name="connsiteY246" fmla="*/ 37624 h 66675"/>
                <a:gd name="connsiteX247" fmla="*/ 4722972 w 5314950"/>
                <a:gd name="connsiteY247" fmla="*/ 37624 h 66675"/>
                <a:gd name="connsiteX248" fmla="*/ 4736306 w 5314950"/>
                <a:gd name="connsiteY248" fmla="*/ 31909 h 66675"/>
                <a:gd name="connsiteX249" fmla="*/ 4736306 w 5314950"/>
                <a:gd name="connsiteY249" fmla="*/ 31909 h 66675"/>
                <a:gd name="connsiteX250" fmla="*/ 4736306 w 5314950"/>
                <a:gd name="connsiteY250" fmla="*/ 31909 h 66675"/>
                <a:gd name="connsiteX251" fmla="*/ 4736306 w 5314950"/>
                <a:gd name="connsiteY251" fmla="*/ 31909 h 66675"/>
                <a:gd name="connsiteX252" fmla="*/ 845344 w 5314950"/>
                <a:gd name="connsiteY252" fmla="*/ 25241 h 66675"/>
                <a:gd name="connsiteX253" fmla="*/ 826294 w 5314950"/>
                <a:gd name="connsiteY253" fmla="*/ 30956 h 66675"/>
                <a:gd name="connsiteX254" fmla="*/ 837724 w 5314950"/>
                <a:gd name="connsiteY254" fmla="*/ 30956 h 66675"/>
                <a:gd name="connsiteX255" fmla="*/ 845344 w 5314950"/>
                <a:gd name="connsiteY255" fmla="*/ 25241 h 66675"/>
                <a:gd name="connsiteX256" fmla="*/ 845344 w 5314950"/>
                <a:gd name="connsiteY256" fmla="*/ 25241 h 66675"/>
                <a:gd name="connsiteX257" fmla="*/ 845344 w 5314950"/>
                <a:gd name="connsiteY257" fmla="*/ 25241 h 66675"/>
                <a:gd name="connsiteX258" fmla="*/ 845344 w 5314950"/>
                <a:gd name="connsiteY258" fmla="*/ 25241 h 66675"/>
                <a:gd name="connsiteX259" fmla="*/ 1316831 w 5314950"/>
                <a:gd name="connsiteY259" fmla="*/ 25241 h 66675"/>
                <a:gd name="connsiteX260" fmla="*/ 1316831 w 5314950"/>
                <a:gd name="connsiteY260" fmla="*/ 36671 h 66675"/>
                <a:gd name="connsiteX261" fmla="*/ 1305401 w 5314950"/>
                <a:gd name="connsiteY261" fmla="*/ 36671 h 66675"/>
                <a:gd name="connsiteX262" fmla="*/ 1299686 w 5314950"/>
                <a:gd name="connsiteY262" fmla="*/ 30956 h 66675"/>
                <a:gd name="connsiteX263" fmla="*/ 1299686 w 5314950"/>
                <a:gd name="connsiteY263" fmla="*/ 25241 h 66675"/>
                <a:gd name="connsiteX264" fmla="*/ 1316831 w 5314950"/>
                <a:gd name="connsiteY264" fmla="*/ 25241 h 66675"/>
                <a:gd name="connsiteX265" fmla="*/ 1316831 w 5314950"/>
                <a:gd name="connsiteY265" fmla="*/ 25241 h 66675"/>
                <a:gd name="connsiteX266" fmla="*/ 1316831 w 5314950"/>
                <a:gd name="connsiteY266" fmla="*/ 25241 h 66675"/>
                <a:gd name="connsiteX267" fmla="*/ 1316831 w 5314950"/>
                <a:gd name="connsiteY267" fmla="*/ 25241 h 66675"/>
                <a:gd name="connsiteX268" fmla="*/ 1571149 w 5314950"/>
                <a:gd name="connsiteY268" fmla="*/ 25241 h 66675"/>
                <a:gd name="connsiteX269" fmla="*/ 1571149 w 5314950"/>
                <a:gd name="connsiteY269" fmla="*/ 36671 h 66675"/>
                <a:gd name="connsiteX270" fmla="*/ 1565434 w 5314950"/>
                <a:gd name="connsiteY270" fmla="*/ 36671 h 66675"/>
                <a:gd name="connsiteX271" fmla="*/ 1565434 w 5314950"/>
                <a:gd name="connsiteY271" fmla="*/ 25241 h 66675"/>
                <a:gd name="connsiteX272" fmla="*/ 1571149 w 5314950"/>
                <a:gd name="connsiteY272" fmla="*/ 25241 h 66675"/>
                <a:gd name="connsiteX273" fmla="*/ 1571149 w 5314950"/>
                <a:gd name="connsiteY273" fmla="*/ 25241 h 66675"/>
                <a:gd name="connsiteX274" fmla="*/ 1571149 w 5314950"/>
                <a:gd name="connsiteY274" fmla="*/ 25241 h 66675"/>
                <a:gd name="connsiteX275" fmla="*/ 1571149 w 5314950"/>
                <a:gd name="connsiteY275" fmla="*/ 25241 h 66675"/>
                <a:gd name="connsiteX276" fmla="*/ 26194 w 5314950"/>
                <a:gd name="connsiteY276" fmla="*/ 19526 h 66675"/>
                <a:gd name="connsiteX277" fmla="*/ 7144 w 5314950"/>
                <a:gd name="connsiteY277" fmla="*/ 50006 h 66675"/>
                <a:gd name="connsiteX278" fmla="*/ 26194 w 5314950"/>
                <a:gd name="connsiteY278" fmla="*/ 44291 h 66675"/>
                <a:gd name="connsiteX279" fmla="*/ 31909 w 5314950"/>
                <a:gd name="connsiteY279" fmla="*/ 32861 h 66675"/>
                <a:gd name="connsiteX280" fmla="*/ 26194 w 5314950"/>
                <a:gd name="connsiteY280" fmla="*/ 19526 h 66675"/>
                <a:gd name="connsiteX281" fmla="*/ 26194 w 5314950"/>
                <a:gd name="connsiteY281" fmla="*/ 19526 h 66675"/>
                <a:gd name="connsiteX282" fmla="*/ 26194 w 5314950"/>
                <a:gd name="connsiteY282" fmla="*/ 19526 h 66675"/>
                <a:gd name="connsiteX283" fmla="*/ 26194 w 5314950"/>
                <a:gd name="connsiteY283" fmla="*/ 19526 h 66675"/>
                <a:gd name="connsiteX284" fmla="*/ 1787366 w 5314950"/>
                <a:gd name="connsiteY284" fmla="*/ 19526 h 66675"/>
                <a:gd name="connsiteX285" fmla="*/ 1781651 w 5314950"/>
                <a:gd name="connsiteY285" fmla="*/ 44291 h 66675"/>
                <a:gd name="connsiteX286" fmla="*/ 1770221 w 5314950"/>
                <a:gd name="connsiteY286" fmla="*/ 44291 h 66675"/>
                <a:gd name="connsiteX287" fmla="*/ 1770221 w 5314950"/>
                <a:gd name="connsiteY287" fmla="*/ 36671 h 66675"/>
                <a:gd name="connsiteX288" fmla="*/ 1787366 w 5314950"/>
                <a:gd name="connsiteY288" fmla="*/ 19526 h 66675"/>
                <a:gd name="connsiteX289" fmla="*/ 1787366 w 5314950"/>
                <a:gd name="connsiteY289" fmla="*/ 19526 h 66675"/>
                <a:gd name="connsiteX290" fmla="*/ 1787366 w 5314950"/>
                <a:gd name="connsiteY290" fmla="*/ 19526 h 66675"/>
                <a:gd name="connsiteX291" fmla="*/ 1787366 w 5314950"/>
                <a:gd name="connsiteY291" fmla="*/ 19526 h 66675"/>
                <a:gd name="connsiteX292" fmla="*/ 2110264 w 5314950"/>
                <a:gd name="connsiteY292" fmla="*/ 19526 h 66675"/>
                <a:gd name="connsiteX293" fmla="*/ 2115979 w 5314950"/>
                <a:gd name="connsiteY293" fmla="*/ 30956 h 66675"/>
                <a:gd name="connsiteX294" fmla="*/ 2110264 w 5314950"/>
                <a:gd name="connsiteY294" fmla="*/ 30956 h 66675"/>
                <a:gd name="connsiteX295" fmla="*/ 2104549 w 5314950"/>
                <a:gd name="connsiteY295" fmla="*/ 36671 h 66675"/>
                <a:gd name="connsiteX296" fmla="*/ 2104549 w 5314950"/>
                <a:gd name="connsiteY296" fmla="*/ 17621 h 66675"/>
                <a:gd name="connsiteX297" fmla="*/ 2110264 w 5314950"/>
                <a:gd name="connsiteY297" fmla="*/ 17621 h 66675"/>
                <a:gd name="connsiteX298" fmla="*/ 2110264 w 5314950"/>
                <a:gd name="connsiteY298" fmla="*/ 19526 h 66675"/>
                <a:gd name="connsiteX299" fmla="*/ 2110264 w 5314950"/>
                <a:gd name="connsiteY299" fmla="*/ 19526 h 66675"/>
                <a:gd name="connsiteX300" fmla="*/ 2110264 w 5314950"/>
                <a:gd name="connsiteY300" fmla="*/ 19526 h 66675"/>
                <a:gd name="connsiteX301" fmla="*/ 4550569 w 5314950"/>
                <a:gd name="connsiteY301" fmla="*/ 19526 h 66675"/>
                <a:gd name="connsiteX302" fmla="*/ 4544854 w 5314950"/>
                <a:gd name="connsiteY302" fmla="*/ 30956 h 66675"/>
                <a:gd name="connsiteX303" fmla="*/ 4550569 w 5314950"/>
                <a:gd name="connsiteY303" fmla="*/ 19526 h 66675"/>
                <a:gd name="connsiteX304" fmla="*/ 4550569 w 5314950"/>
                <a:gd name="connsiteY304" fmla="*/ 19526 h 66675"/>
                <a:gd name="connsiteX305" fmla="*/ 4550569 w 5314950"/>
                <a:gd name="connsiteY305" fmla="*/ 19526 h 66675"/>
                <a:gd name="connsiteX306" fmla="*/ 4550569 w 5314950"/>
                <a:gd name="connsiteY306" fmla="*/ 1952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314950" h="66675">
                  <a:moveTo>
                    <a:pt x="4693444" y="10001"/>
                  </a:moveTo>
                  <a:cubicBezTo>
                    <a:pt x="4693444" y="10001"/>
                    <a:pt x="4693444" y="11906"/>
                    <a:pt x="4691539" y="13811"/>
                  </a:cubicBezTo>
                  <a:lnTo>
                    <a:pt x="4680109" y="13811"/>
                  </a:lnTo>
                  <a:lnTo>
                    <a:pt x="4680109" y="10001"/>
                  </a:lnTo>
                  <a:lnTo>
                    <a:pt x="4520089" y="10001"/>
                  </a:lnTo>
                  <a:lnTo>
                    <a:pt x="4520089" y="13811"/>
                  </a:lnTo>
                  <a:lnTo>
                    <a:pt x="4507706" y="13811"/>
                  </a:lnTo>
                  <a:lnTo>
                    <a:pt x="4507706" y="10001"/>
                  </a:lnTo>
                  <a:lnTo>
                    <a:pt x="3978116" y="10001"/>
                  </a:lnTo>
                  <a:lnTo>
                    <a:pt x="3972401" y="25241"/>
                  </a:lnTo>
                  <a:cubicBezTo>
                    <a:pt x="3966686" y="19526"/>
                    <a:pt x="3970496" y="23336"/>
                    <a:pt x="3966686" y="13811"/>
                  </a:cubicBezTo>
                  <a:cubicBezTo>
                    <a:pt x="3964781" y="11906"/>
                    <a:pt x="3962876" y="11906"/>
                    <a:pt x="3962876" y="10001"/>
                  </a:cubicBezTo>
                  <a:lnTo>
                    <a:pt x="3763804" y="10001"/>
                  </a:lnTo>
                  <a:cubicBezTo>
                    <a:pt x="3769519" y="27146"/>
                    <a:pt x="3775234" y="44291"/>
                    <a:pt x="3780949" y="62389"/>
                  </a:cubicBezTo>
                  <a:lnTo>
                    <a:pt x="4532472" y="62389"/>
                  </a:lnTo>
                  <a:cubicBezTo>
                    <a:pt x="4536281" y="58579"/>
                    <a:pt x="4534376" y="60484"/>
                    <a:pt x="4543901" y="56674"/>
                  </a:cubicBezTo>
                  <a:lnTo>
                    <a:pt x="4543901" y="62389"/>
                  </a:lnTo>
                  <a:lnTo>
                    <a:pt x="4586764" y="62389"/>
                  </a:lnTo>
                  <a:cubicBezTo>
                    <a:pt x="4586764" y="52864"/>
                    <a:pt x="4588669" y="45244"/>
                    <a:pt x="4592479" y="39529"/>
                  </a:cubicBezTo>
                  <a:cubicBezTo>
                    <a:pt x="4592479" y="49054"/>
                    <a:pt x="4592479" y="56674"/>
                    <a:pt x="4590574" y="62389"/>
                  </a:cubicBezTo>
                  <a:lnTo>
                    <a:pt x="4736306" y="62389"/>
                  </a:lnTo>
                  <a:cubicBezTo>
                    <a:pt x="4740116" y="56674"/>
                    <a:pt x="4743926" y="50959"/>
                    <a:pt x="4747737" y="45244"/>
                  </a:cubicBezTo>
                  <a:cubicBezTo>
                    <a:pt x="4759166" y="60484"/>
                    <a:pt x="4768691" y="60484"/>
                    <a:pt x="4784884" y="56674"/>
                  </a:cubicBezTo>
                  <a:cubicBezTo>
                    <a:pt x="4784884" y="58579"/>
                    <a:pt x="4784884" y="60484"/>
                    <a:pt x="4782979" y="62389"/>
                  </a:cubicBezTo>
                  <a:lnTo>
                    <a:pt x="5297329" y="62389"/>
                  </a:lnTo>
                  <a:cubicBezTo>
                    <a:pt x="5301139" y="45244"/>
                    <a:pt x="5304949" y="26194"/>
                    <a:pt x="5308759" y="10001"/>
                  </a:cubicBezTo>
                  <a:lnTo>
                    <a:pt x="4693444" y="10001"/>
                  </a:lnTo>
                  <a:lnTo>
                    <a:pt x="4693444" y="10001"/>
                  </a:lnTo>
                  <a:lnTo>
                    <a:pt x="4693444" y="10001"/>
                  </a:lnTo>
                  <a:lnTo>
                    <a:pt x="4693444" y="10001"/>
                  </a:lnTo>
                  <a:close/>
                  <a:moveTo>
                    <a:pt x="3601879" y="10001"/>
                  </a:moveTo>
                  <a:cubicBezTo>
                    <a:pt x="3599974" y="17621"/>
                    <a:pt x="3596164" y="21431"/>
                    <a:pt x="3588544" y="25241"/>
                  </a:cubicBezTo>
                  <a:cubicBezTo>
                    <a:pt x="3580924" y="34766"/>
                    <a:pt x="3584734" y="32861"/>
                    <a:pt x="3569494" y="36671"/>
                  </a:cubicBezTo>
                  <a:lnTo>
                    <a:pt x="3569494" y="30956"/>
                  </a:lnTo>
                  <a:cubicBezTo>
                    <a:pt x="3577114" y="23336"/>
                    <a:pt x="3582829" y="17621"/>
                    <a:pt x="3588544" y="10001"/>
                  </a:cubicBezTo>
                  <a:lnTo>
                    <a:pt x="3538061" y="10001"/>
                  </a:lnTo>
                  <a:cubicBezTo>
                    <a:pt x="3545681" y="25241"/>
                    <a:pt x="3547586" y="38576"/>
                    <a:pt x="3549491" y="62389"/>
                  </a:cubicBezTo>
                  <a:lnTo>
                    <a:pt x="3636169" y="62389"/>
                  </a:lnTo>
                  <a:lnTo>
                    <a:pt x="3636169" y="56674"/>
                  </a:lnTo>
                  <a:cubicBezTo>
                    <a:pt x="3645694" y="41434"/>
                    <a:pt x="3647599" y="26194"/>
                    <a:pt x="3645694" y="10001"/>
                  </a:cubicBezTo>
                  <a:lnTo>
                    <a:pt x="3601879" y="10001"/>
                  </a:lnTo>
                  <a:lnTo>
                    <a:pt x="3601879" y="10001"/>
                  </a:lnTo>
                  <a:lnTo>
                    <a:pt x="3601879" y="10001"/>
                  </a:lnTo>
                  <a:lnTo>
                    <a:pt x="3601879" y="10001"/>
                  </a:lnTo>
                  <a:close/>
                  <a:moveTo>
                    <a:pt x="3487579" y="10001"/>
                  </a:moveTo>
                  <a:cubicBezTo>
                    <a:pt x="3483769" y="19526"/>
                    <a:pt x="3478054" y="44291"/>
                    <a:pt x="3474244" y="62389"/>
                  </a:cubicBezTo>
                  <a:lnTo>
                    <a:pt x="3495199" y="62389"/>
                  </a:lnTo>
                  <a:cubicBezTo>
                    <a:pt x="3497104" y="58579"/>
                    <a:pt x="3499009" y="54769"/>
                    <a:pt x="3500914" y="50959"/>
                  </a:cubicBezTo>
                  <a:lnTo>
                    <a:pt x="3512344" y="50959"/>
                  </a:lnTo>
                  <a:lnTo>
                    <a:pt x="3512344" y="56674"/>
                  </a:lnTo>
                  <a:cubicBezTo>
                    <a:pt x="3510439" y="58579"/>
                    <a:pt x="3508534" y="60484"/>
                    <a:pt x="3508534" y="62389"/>
                  </a:cubicBezTo>
                  <a:lnTo>
                    <a:pt x="3525679" y="62389"/>
                  </a:lnTo>
                  <a:cubicBezTo>
                    <a:pt x="3518059" y="50959"/>
                    <a:pt x="3516154" y="37624"/>
                    <a:pt x="3506629" y="20479"/>
                  </a:cubicBezTo>
                  <a:cubicBezTo>
                    <a:pt x="3516154" y="14764"/>
                    <a:pt x="3518059" y="12859"/>
                    <a:pt x="3525679" y="10954"/>
                  </a:cubicBezTo>
                  <a:lnTo>
                    <a:pt x="3487579" y="10954"/>
                  </a:lnTo>
                  <a:lnTo>
                    <a:pt x="3487579" y="10001"/>
                  </a:lnTo>
                  <a:lnTo>
                    <a:pt x="3487579" y="10001"/>
                  </a:lnTo>
                  <a:lnTo>
                    <a:pt x="3487579" y="10001"/>
                  </a:lnTo>
                  <a:close/>
                  <a:moveTo>
                    <a:pt x="3252311" y="10001"/>
                  </a:moveTo>
                  <a:cubicBezTo>
                    <a:pt x="3254216" y="25241"/>
                    <a:pt x="3256121" y="42386"/>
                    <a:pt x="3258026" y="62389"/>
                  </a:cubicBezTo>
                  <a:lnTo>
                    <a:pt x="3430429" y="62389"/>
                  </a:lnTo>
                  <a:cubicBezTo>
                    <a:pt x="3426619" y="43339"/>
                    <a:pt x="3422809" y="28099"/>
                    <a:pt x="3417094" y="10001"/>
                  </a:cubicBezTo>
                  <a:lnTo>
                    <a:pt x="3252311" y="10001"/>
                  </a:lnTo>
                  <a:lnTo>
                    <a:pt x="3252311" y="10001"/>
                  </a:lnTo>
                  <a:lnTo>
                    <a:pt x="3252311" y="10001"/>
                  </a:lnTo>
                  <a:lnTo>
                    <a:pt x="3252311" y="10001"/>
                  </a:lnTo>
                  <a:close/>
                  <a:moveTo>
                    <a:pt x="2203609" y="10001"/>
                  </a:moveTo>
                  <a:cubicBezTo>
                    <a:pt x="2190274" y="15716"/>
                    <a:pt x="2175034" y="21431"/>
                    <a:pt x="2160746" y="25241"/>
                  </a:cubicBezTo>
                  <a:cubicBezTo>
                    <a:pt x="2153126" y="19526"/>
                    <a:pt x="2145506" y="13811"/>
                    <a:pt x="2135981" y="10001"/>
                  </a:cubicBezTo>
                  <a:lnTo>
                    <a:pt x="2023586" y="10001"/>
                  </a:lnTo>
                  <a:lnTo>
                    <a:pt x="2023586" y="13811"/>
                  </a:lnTo>
                  <a:cubicBezTo>
                    <a:pt x="2014061" y="27146"/>
                    <a:pt x="2012156" y="44291"/>
                    <a:pt x="2008346" y="62389"/>
                  </a:cubicBezTo>
                  <a:lnTo>
                    <a:pt x="2124551" y="62389"/>
                  </a:lnTo>
                  <a:lnTo>
                    <a:pt x="2124551" y="56674"/>
                  </a:lnTo>
                  <a:cubicBezTo>
                    <a:pt x="2113121" y="52864"/>
                    <a:pt x="2118836" y="54769"/>
                    <a:pt x="2113121" y="50959"/>
                  </a:cubicBezTo>
                  <a:cubicBezTo>
                    <a:pt x="2118836" y="47149"/>
                    <a:pt x="2120741" y="43339"/>
                    <a:pt x="2124551" y="39529"/>
                  </a:cubicBezTo>
                  <a:cubicBezTo>
                    <a:pt x="2130266" y="49054"/>
                    <a:pt x="2145506" y="52864"/>
                    <a:pt x="2135981" y="58579"/>
                  </a:cubicBezTo>
                  <a:cubicBezTo>
                    <a:pt x="2134076" y="60484"/>
                    <a:pt x="2134076" y="62389"/>
                    <a:pt x="2132171" y="64294"/>
                  </a:cubicBezTo>
                  <a:lnTo>
                    <a:pt x="2709386" y="64294"/>
                  </a:lnTo>
                  <a:cubicBezTo>
                    <a:pt x="2697956" y="41434"/>
                    <a:pt x="2684621" y="19526"/>
                    <a:pt x="2682716" y="11906"/>
                  </a:cubicBezTo>
                  <a:lnTo>
                    <a:pt x="2203609" y="10001"/>
                  </a:lnTo>
                  <a:lnTo>
                    <a:pt x="2203609" y="10001"/>
                  </a:lnTo>
                  <a:lnTo>
                    <a:pt x="2203609" y="10001"/>
                  </a:lnTo>
                  <a:lnTo>
                    <a:pt x="2203609" y="10001"/>
                  </a:lnTo>
                  <a:close/>
                  <a:moveTo>
                    <a:pt x="2010251" y="10001"/>
                  </a:moveTo>
                  <a:cubicBezTo>
                    <a:pt x="2010251" y="11906"/>
                    <a:pt x="2012156" y="11906"/>
                    <a:pt x="2012156" y="13811"/>
                  </a:cubicBezTo>
                  <a:cubicBezTo>
                    <a:pt x="2014061" y="11906"/>
                    <a:pt x="2014061" y="11906"/>
                    <a:pt x="2014061" y="10001"/>
                  </a:cubicBezTo>
                  <a:lnTo>
                    <a:pt x="2010251" y="10001"/>
                  </a:lnTo>
                  <a:lnTo>
                    <a:pt x="2010251" y="10001"/>
                  </a:lnTo>
                  <a:lnTo>
                    <a:pt x="2010251" y="10001"/>
                  </a:lnTo>
                  <a:lnTo>
                    <a:pt x="2010251" y="10001"/>
                  </a:lnTo>
                  <a:close/>
                  <a:moveTo>
                    <a:pt x="1093946" y="10001"/>
                  </a:moveTo>
                  <a:cubicBezTo>
                    <a:pt x="1088231" y="27146"/>
                    <a:pt x="1080611" y="44291"/>
                    <a:pt x="1072991" y="62389"/>
                  </a:cubicBezTo>
                  <a:lnTo>
                    <a:pt x="1687354" y="62389"/>
                  </a:lnTo>
                  <a:cubicBezTo>
                    <a:pt x="1687354" y="60484"/>
                    <a:pt x="1687354" y="58579"/>
                    <a:pt x="1687354" y="56674"/>
                  </a:cubicBezTo>
                  <a:lnTo>
                    <a:pt x="1706404" y="56674"/>
                  </a:lnTo>
                  <a:cubicBezTo>
                    <a:pt x="1706404" y="58579"/>
                    <a:pt x="1706404" y="60484"/>
                    <a:pt x="1706404" y="62389"/>
                  </a:cubicBezTo>
                  <a:lnTo>
                    <a:pt x="1930241" y="62389"/>
                  </a:lnTo>
                  <a:cubicBezTo>
                    <a:pt x="1939766" y="43339"/>
                    <a:pt x="1949291" y="26194"/>
                    <a:pt x="1955006" y="10001"/>
                  </a:cubicBezTo>
                  <a:lnTo>
                    <a:pt x="1093946" y="10001"/>
                  </a:lnTo>
                  <a:lnTo>
                    <a:pt x="1093946" y="10001"/>
                  </a:lnTo>
                  <a:lnTo>
                    <a:pt x="1093946" y="10001"/>
                  </a:lnTo>
                  <a:lnTo>
                    <a:pt x="1093946" y="10001"/>
                  </a:lnTo>
                  <a:close/>
                  <a:moveTo>
                    <a:pt x="1016794" y="10001"/>
                  </a:moveTo>
                  <a:cubicBezTo>
                    <a:pt x="1016794" y="11906"/>
                    <a:pt x="1016794" y="11906"/>
                    <a:pt x="1016794" y="13811"/>
                  </a:cubicBezTo>
                  <a:lnTo>
                    <a:pt x="1011079" y="13811"/>
                  </a:lnTo>
                  <a:cubicBezTo>
                    <a:pt x="1009174" y="11906"/>
                    <a:pt x="1009174" y="11906"/>
                    <a:pt x="1009174" y="10001"/>
                  </a:cubicBezTo>
                  <a:lnTo>
                    <a:pt x="997744" y="10001"/>
                  </a:lnTo>
                  <a:lnTo>
                    <a:pt x="992029" y="44291"/>
                  </a:lnTo>
                  <a:lnTo>
                    <a:pt x="1011079" y="55721"/>
                  </a:lnTo>
                  <a:cubicBezTo>
                    <a:pt x="1016794" y="36671"/>
                    <a:pt x="1007269" y="46196"/>
                    <a:pt x="1022509" y="36671"/>
                  </a:cubicBezTo>
                  <a:cubicBezTo>
                    <a:pt x="1026319" y="48101"/>
                    <a:pt x="1024414" y="42386"/>
                    <a:pt x="1028224" y="48101"/>
                  </a:cubicBezTo>
                  <a:cubicBezTo>
                    <a:pt x="1026319" y="51911"/>
                    <a:pt x="1026319" y="55721"/>
                    <a:pt x="1024414" y="59531"/>
                  </a:cubicBezTo>
                  <a:lnTo>
                    <a:pt x="1043464" y="59531"/>
                  </a:lnTo>
                  <a:cubicBezTo>
                    <a:pt x="1054894" y="42386"/>
                    <a:pt x="1068229" y="25241"/>
                    <a:pt x="1078706" y="7144"/>
                  </a:cubicBezTo>
                  <a:lnTo>
                    <a:pt x="1016794" y="10001"/>
                  </a:lnTo>
                  <a:lnTo>
                    <a:pt x="1016794" y="10001"/>
                  </a:lnTo>
                  <a:lnTo>
                    <a:pt x="1016794" y="10001"/>
                  </a:lnTo>
                  <a:lnTo>
                    <a:pt x="1016794" y="10001"/>
                  </a:lnTo>
                  <a:close/>
                  <a:moveTo>
                    <a:pt x="968216" y="10001"/>
                  </a:moveTo>
                  <a:cubicBezTo>
                    <a:pt x="964406" y="29051"/>
                    <a:pt x="964406" y="29051"/>
                    <a:pt x="951071" y="38576"/>
                  </a:cubicBezTo>
                  <a:cubicBezTo>
                    <a:pt x="949166" y="25241"/>
                    <a:pt x="947261" y="17621"/>
                    <a:pt x="945356" y="11906"/>
                  </a:cubicBezTo>
                  <a:lnTo>
                    <a:pt x="930116" y="11906"/>
                  </a:lnTo>
                  <a:cubicBezTo>
                    <a:pt x="930116" y="19526"/>
                    <a:pt x="930116" y="27146"/>
                    <a:pt x="932021" y="32861"/>
                  </a:cubicBezTo>
                  <a:lnTo>
                    <a:pt x="926306" y="32861"/>
                  </a:lnTo>
                  <a:cubicBezTo>
                    <a:pt x="922496" y="21431"/>
                    <a:pt x="924401" y="27146"/>
                    <a:pt x="920591" y="21431"/>
                  </a:cubicBezTo>
                  <a:lnTo>
                    <a:pt x="920591" y="46196"/>
                  </a:lnTo>
                  <a:cubicBezTo>
                    <a:pt x="928211" y="55721"/>
                    <a:pt x="926306" y="57626"/>
                    <a:pt x="926306" y="63341"/>
                  </a:cubicBezTo>
                  <a:lnTo>
                    <a:pt x="978694" y="63341"/>
                  </a:lnTo>
                  <a:cubicBezTo>
                    <a:pt x="974884" y="48101"/>
                    <a:pt x="978694" y="27146"/>
                    <a:pt x="978694" y="10954"/>
                  </a:cubicBezTo>
                  <a:lnTo>
                    <a:pt x="968216" y="10001"/>
                  </a:lnTo>
                  <a:lnTo>
                    <a:pt x="968216" y="10001"/>
                  </a:lnTo>
                  <a:lnTo>
                    <a:pt x="968216" y="10001"/>
                  </a:lnTo>
                  <a:lnTo>
                    <a:pt x="968216" y="10001"/>
                  </a:lnTo>
                  <a:close/>
                  <a:moveTo>
                    <a:pt x="825341" y="10001"/>
                  </a:moveTo>
                  <a:cubicBezTo>
                    <a:pt x="823436" y="10001"/>
                    <a:pt x="821531" y="11906"/>
                    <a:pt x="819626" y="13811"/>
                  </a:cubicBezTo>
                  <a:cubicBezTo>
                    <a:pt x="829151" y="11906"/>
                    <a:pt x="831056" y="11906"/>
                    <a:pt x="832961" y="10001"/>
                  </a:cubicBezTo>
                  <a:lnTo>
                    <a:pt x="825341" y="10001"/>
                  </a:lnTo>
                  <a:lnTo>
                    <a:pt x="825341" y="10001"/>
                  </a:lnTo>
                  <a:lnTo>
                    <a:pt x="825341" y="10001"/>
                  </a:lnTo>
                  <a:lnTo>
                    <a:pt x="825341" y="10001"/>
                  </a:lnTo>
                  <a:close/>
                  <a:moveTo>
                    <a:pt x="772001" y="10001"/>
                  </a:moveTo>
                  <a:cubicBezTo>
                    <a:pt x="770096" y="11906"/>
                    <a:pt x="768191" y="11906"/>
                    <a:pt x="764381" y="13811"/>
                  </a:cubicBezTo>
                  <a:cubicBezTo>
                    <a:pt x="764381" y="11906"/>
                    <a:pt x="766286" y="11906"/>
                    <a:pt x="766286" y="10001"/>
                  </a:cubicBezTo>
                  <a:lnTo>
                    <a:pt x="743426" y="10001"/>
                  </a:lnTo>
                  <a:cubicBezTo>
                    <a:pt x="760571" y="21431"/>
                    <a:pt x="772001" y="44291"/>
                    <a:pt x="790099" y="50006"/>
                  </a:cubicBezTo>
                  <a:cubicBezTo>
                    <a:pt x="811054" y="57626"/>
                    <a:pt x="797719" y="32861"/>
                    <a:pt x="832961" y="50006"/>
                  </a:cubicBezTo>
                  <a:lnTo>
                    <a:pt x="832961" y="36671"/>
                  </a:lnTo>
                  <a:cubicBezTo>
                    <a:pt x="821531" y="29051"/>
                    <a:pt x="815816" y="21431"/>
                    <a:pt x="810101" y="8096"/>
                  </a:cubicBezTo>
                  <a:lnTo>
                    <a:pt x="772001" y="10001"/>
                  </a:lnTo>
                  <a:lnTo>
                    <a:pt x="772001" y="10001"/>
                  </a:lnTo>
                  <a:lnTo>
                    <a:pt x="772001" y="10001"/>
                  </a:lnTo>
                  <a:lnTo>
                    <a:pt x="772001" y="10001"/>
                  </a:lnTo>
                  <a:close/>
                  <a:moveTo>
                    <a:pt x="708184" y="10001"/>
                  </a:moveTo>
                  <a:lnTo>
                    <a:pt x="708184" y="13811"/>
                  </a:lnTo>
                  <a:cubicBezTo>
                    <a:pt x="715804" y="11906"/>
                    <a:pt x="715804" y="11906"/>
                    <a:pt x="717709" y="10001"/>
                  </a:cubicBezTo>
                  <a:lnTo>
                    <a:pt x="708184" y="10001"/>
                  </a:lnTo>
                  <a:lnTo>
                    <a:pt x="708184" y="10001"/>
                  </a:lnTo>
                  <a:lnTo>
                    <a:pt x="708184" y="10001"/>
                  </a:lnTo>
                  <a:lnTo>
                    <a:pt x="708184" y="10001"/>
                  </a:lnTo>
                  <a:close/>
                  <a:moveTo>
                    <a:pt x="317659" y="10001"/>
                  </a:moveTo>
                  <a:cubicBezTo>
                    <a:pt x="313849" y="15716"/>
                    <a:pt x="310039" y="25241"/>
                    <a:pt x="298609" y="30956"/>
                  </a:cubicBezTo>
                  <a:cubicBezTo>
                    <a:pt x="285274" y="38576"/>
                    <a:pt x="290989" y="21431"/>
                    <a:pt x="268129" y="36671"/>
                  </a:cubicBezTo>
                  <a:cubicBezTo>
                    <a:pt x="270034" y="27146"/>
                    <a:pt x="271939" y="17621"/>
                    <a:pt x="273844" y="10001"/>
                  </a:cubicBezTo>
                  <a:lnTo>
                    <a:pt x="225266" y="10001"/>
                  </a:lnTo>
                  <a:cubicBezTo>
                    <a:pt x="225266" y="11906"/>
                    <a:pt x="225266" y="11906"/>
                    <a:pt x="225266" y="13811"/>
                  </a:cubicBezTo>
                  <a:lnTo>
                    <a:pt x="200501" y="13811"/>
                  </a:lnTo>
                  <a:lnTo>
                    <a:pt x="200501" y="32861"/>
                  </a:lnTo>
                  <a:cubicBezTo>
                    <a:pt x="192881" y="38576"/>
                    <a:pt x="192881" y="38576"/>
                    <a:pt x="189071" y="44291"/>
                  </a:cubicBezTo>
                  <a:cubicBezTo>
                    <a:pt x="179546" y="38576"/>
                    <a:pt x="175736" y="23336"/>
                    <a:pt x="170021" y="32861"/>
                  </a:cubicBezTo>
                  <a:cubicBezTo>
                    <a:pt x="162401" y="40481"/>
                    <a:pt x="154781" y="51911"/>
                    <a:pt x="147161" y="63341"/>
                  </a:cubicBezTo>
                  <a:lnTo>
                    <a:pt x="214789" y="63341"/>
                  </a:lnTo>
                  <a:cubicBezTo>
                    <a:pt x="214789" y="57626"/>
                    <a:pt x="214789" y="57626"/>
                    <a:pt x="218599" y="51911"/>
                  </a:cubicBezTo>
                  <a:lnTo>
                    <a:pt x="218599" y="46196"/>
                  </a:lnTo>
                  <a:lnTo>
                    <a:pt x="224314" y="46196"/>
                  </a:lnTo>
                  <a:cubicBezTo>
                    <a:pt x="228124" y="55721"/>
                    <a:pt x="231934" y="59531"/>
                    <a:pt x="231934" y="63341"/>
                  </a:cubicBezTo>
                  <a:lnTo>
                    <a:pt x="596741" y="63341"/>
                  </a:lnTo>
                  <a:cubicBezTo>
                    <a:pt x="594836" y="61436"/>
                    <a:pt x="591026" y="59531"/>
                    <a:pt x="589121" y="57626"/>
                  </a:cubicBezTo>
                  <a:cubicBezTo>
                    <a:pt x="610076" y="53816"/>
                    <a:pt x="604361" y="51911"/>
                    <a:pt x="619601" y="46196"/>
                  </a:cubicBezTo>
                  <a:lnTo>
                    <a:pt x="619601" y="57626"/>
                  </a:lnTo>
                  <a:cubicBezTo>
                    <a:pt x="640556" y="53816"/>
                    <a:pt x="644366" y="44291"/>
                    <a:pt x="656749" y="63341"/>
                  </a:cubicBezTo>
                  <a:lnTo>
                    <a:pt x="771049" y="63341"/>
                  </a:lnTo>
                  <a:cubicBezTo>
                    <a:pt x="730091" y="48101"/>
                    <a:pt x="688181" y="27146"/>
                    <a:pt x="664369" y="10954"/>
                  </a:cubicBezTo>
                  <a:lnTo>
                    <a:pt x="317659" y="10001"/>
                  </a:lnTo>
                  <a:lnTo>
                    <a:pt x="317659" y="10001"/>
                  </a:lnTo>
                  <a:lnTo>
                    <a:pt x="317659" y="10001"/>
                  </a:lnTo>
                  <a:lnTo>
                    <a:pt x="317659" y="10001"/>
                  </a:lnTo>
                  <a:close/>
                  <a:moveTo>
                    <a:pt x="90011" y="10001"/>
                  </a:moveTo>
                  <a:cubicBezTo>
                    <a:pt x="86201" y="25241"/>
                    <a:pt x="95726" y="36671"/>
                    <a:pt x="99536" y="56674"/>
                  </a:cubicBezTo>
                  <a:cubicBezTo>
                    <a:pt x="97631" y="58579"/>
                    <a:pt x="95726" y="58579"/>
                    <a:pt x="93821" y="62389"/>
                  </a:cubicBezTo>
                  <a:lnTo>
                    <a:pt x="107156" y="62389"/>
                  </a:lnTo>
                  <a:cubicBezTo>
                    <a:pt x="109061" y="60484"/>
                    <a:pt x="110966" y="58579"/>
                    <a:pt x="110966" y="56674"/>
                  </a:cubicBezTo>
                  <a:lnTo>
                    <a:pt x="95726" y="10001"/>
                  </a:lnTo>
                  <a:lnTo>
                    <a:pt x="90011" y="10001"/>
                  </a:lnTo>
                  <a:lnTo>
                    <a:pt x="90011" y="10001"/>
                  </a:lnTo>
                  <a:lnTo>
                    <a:pt x="90011" y="10001"/>
                  </a:lnTo>
                  <a:lnTo>
                    <a:pt x="90011" y="10001"/>
                  </a:lnTo>
                  <a:close/>
                  <a:moveTo>
                    <a:pt x="3650456" y="62389"/>
                  </a:moveTo>
                  <a:cubicBezTo>
                    <a:pt x="3650456" y="60484"/>
                    <a:pt x="3650456" y="58579"/>
                    <a:pt x="3650456" y="56674"/>
                  </a:cubicBezTo>
                  <a:lnTo>
                    <a:pt x="3644741" y="56674"/>
                  </a:lnTo>
                  <a:cubicBezTo>
                    <a:pt x="3644741" y="58579"/>
                    <a:pt x="3642836" y="60484"/>
                    <a:pt x="3642836" y="62389"/>
                  </a:cubicBezTo>
                  <a:lnTo>
                    <a:pt x="3650456" y="62389"/>
                  </a:lnTo>
                  <a:lnTo>
                    <a:pt x="3650456" y="62389"/>
                  </a:lnTo>
                  <a:lnTo>
                    <a:pt x="3650456" y="62389"/>
                  </a:lnTo>
                  <a:lnTo>
                    <a:pt x="3650456" y="62389"/>
                  </a:lnTo>
                  <a:close/>
                  <a:moveTo>
                    <a:pt x="1007269" y="62389"/>
                  </a:moveTo>
                  <a:cubicBezTo>
                    <a:pt x="1007269" y="60484"/>
                    <a:pt x="1005364" y="58579"/>
                    <a:pt x="1005364" y="56674"/>
                  </a:cubicBezTo>
                  <a:lnTo>
                    <a:pt x="993934" y="56674"/>
                  </a:lnTo>
                  <a:cubicBezTo>
                    <a:pt x="993934" y="58579"/>
                    <a:pt x="993934" y="60484"/>
                    <a:pt x="993934" y="62389"/>
                  </a:cubicBezTo>
                  <a:lnTo>
                    <a:pt x="1007269" y="62389"/>
                  </a:lnTo>
                  <a:lnTo>
                    <a:pt x="1007269" y="62389"/>
                  </a:lnTo>
                  <a:lnTo>
                    <a:pt x="1007269" y="62389"/>
                  </a:lnTo>
                  <a:lnTo>
                    <a:pt x="1007269" y="62389"/>
                  </a:lnTo>
                  <a:close/>
                  <a:moveTo>
                    <a:pt x="887254" y="62389"/>
                  </a:moveTo>
                  <a:cubicBezTo>
                    <a:pt x="877729" y="49054"/>
                    <a:pt x="872014" y="31909"/>
                    <a:pt x="862489" y="20479"/>
                  </a:cubicBezTo>
                  <a:lnTo>
                    <a:pt x="862489" y="26194"/>
                  </a:lnTo>
                  <a:lnTo>
                    <a:pt x="856774" y="26194"/>
                  </a:lnTo>
                  <a:cubicBezTo>
                    <a:pt x="858679" y="37624"/>
                    <a:pt x="856774" y="43339"/>
                    <a:pt x="856774" y="62389"/>
                  </a:cubicBezTo>
                  <a:lnTo>
                    <a:pt x="887254" y="62389"/>
                  </a:lnTo>
                  <a:lnTo>
                    <a:pt x="887254" y="62389"/>
                  </a:lnTo>
                  <a:lnTo>
                    <a:pt x="887254" y="62389"/>
                  </a:lnTo>
                  <a:lnTo>
                    <a:pt x="887254" y="62389"/>
                  </a:lnTo>
                  <a:close/>
                  <a:moveTo>
                    <a:pt x="26194" y="62389"/>
                  </a:moveTo>
                  <a:lnTo>
                    <a:pt x="26194" y="56674"/>
                  </a:lnTo>
                  <a:cubicBezTo>
                    <a:pt x="22384" y="60484"/>
                    <a:pt x="22384" y="60484"/>
                    <a:pt x="22384" y="62389"/>
                  </a:cubicBezTo>
                  <a:lnTo>
                    <a:pt x="26194" y="62389"/>
                  </a:lnTo>
                  <a:lnTo>
                    <a:pt x="26194" y="62389"/>
                  </a:lnTo>
                  <a:lnTo>
                    <a:pt x="26194" y="62389"/>
                  </a:lnTo>
                  <a:lnTo>
                    <a:pt x="26194" y="62389"/>
                  </a:lnTo>
                  <a:close/>
                  <a:moveTo>
                    <a:pt x="4550569" y="37624"/>
                  </a:moveTo>
                  <a:lnTo>
                    <a:pt x="4550569" y="49054"/>
                  </a:lnTo>
                  <a:lnTo>
                    <a:pt x="4539139" y="49054"/>
                  </a:lnTo>
                  <a:lnTo>
                    <a:pt x="4539139" y="37624"/>
                  </a:lnTo>
                  <a:lnTo>
                    <a:pt x="4550569" y="37624"/>
                  </a:lnTo>
                  <a:lnTo>
                    <a:pt x="4550569" y="37624"/>
                  </a:lnTo>
                  <a:lnTo>
                    <a:pt x="4550569" y="37624"/>
                  </a:lnTo>
                  <a:lnTo>
                    <a:pt x="4550569" y="37624"/>
                  </a:lnTo>
                  <a:close/>
                  <a:moveTo>
                    <a:pt x="4513422" y="31909"/>
                  </a:moveTo>
                  <a:cubicBezTo>
                    <a:pt x="4507706" y="37624"/>
                    <a:pt x="4511516" y="33814"/>
                    <a:pt x="4501991" y="37624"/>
                  </a:cubicBezTo>
                  <a:cubicBezTo>
                    <a:pt x="4505801" y="33814"/>
                    <a:pt x="4501991" y="35719"/>
                    <a:pt x="4513422" y="31909"/>
                  </a:cubicBezTo>
                  <a:lnTo>
                    <a:pt x="4513422" y="31909"/>
                  </a:lnTo>
                  <a:lnTo>
                    <a:pt x="4513422" y="31909"/>
                  </a:lnTo>
                  <a:lnTo>
                    <a:pt x="4513422" y="31909"/>
                  </a:lnTo>
                  <a:close/>
                  <a:moveTo>
                    <a:pt x="4736306" y="31909"/>
                  </a:moveTo>
                  <a:lnTo>
                    <a:pt x="4736306" y="43339"/>
                  </a:lnTo>
                  <a:lnTo>
                    <a:pt x="4717256" y="49054"/>
                  </a:lnTo>
                  <a:lnTo>
                    <a:pt x="4717256" y="37624"/>
                  </a:lnTo>
                  <a:lnTo>
                    <a:pt x="4722972" y="37624"/>
                  </a:lnTo>
                  <a:cubicBezTo>
                    <a:pt x="4730591" y="33814"/>
                    <a:pt x="4726781" y="35719"/>
                    <a:pt x="4736306" y="31909"/>
                  </a:cubicBezTo>
                  <a:lnTo>
                    <a:pt x="4736306" y="31909"/>
                  </a:lnTo>
                  <a:lnTo>
                    <a:pt x="4736306" y="31909"/>
                  </a:lnTo>
                  <a:lnTo>
                    <a:pt x="4736306" y="31909"/>
                  </a:lnTo>
                  <a:close/>
                  <a:moveTo>
                    <a:pt x="845344" y="25241"/>
                  </a:moveTo>
                  <a:cubicBezTo>
                    <a:pt x="832009" y="27146"/>
                    <a:pt x="833914" y="27146"/>
                    <a:pt x="826294" y="30956"/>
                  </a:cubicBezTo>
                  <a:lnTo>
                    <a:pt x="837724" y="30956"/>
                  </a:lnTo>
                  <a:cubicBezTo>
                    <a:pt x="843439" y="30004"/>
                    <a:pt x="841534" y="33814"/>
                    <a:pt x="845344" y="25241"/>
                  </a:cubicBezTo>
                  <a:lnTo>
                    <a:pt x="845344" y="25241"/>
                  </a:lnTo>
                  <a:lnTo>
                    <a:pt x="845344" y="25241"/>
                  </a:lnTo>
                  <a:lnTo>
                    <a:pt x="845344" y="25241"/>
                  </a:lnTo>
                  <a:close/>
                  <a:moveTo>
                    <a:pt x="1316831" y="25241"/>
                  </a:moveTo>
                  <a:lnTo>
                    <a:pt x="1316831" y="36671"/>
                  </a:lnTo>
                  <a:lnTo>
                    <a:pt x="1305401" y="36671"/>
                  </a:lnTo>
                  <a:cubicBezTo>
                    <a:pt x="1303496" y="32861"/>
                    <a:pt x="1303496" y="32861"/>
                    <a:pt x="1299686" y="30956"/>
                  </a:cubicBezTo>
                  <a:lnTo>
                    <a:pt x="1299686" y="25241"/>
                  </a:lnTo>
                  <a:lnTo>
                    <a:pt x="1316831" y="25241"/>
                  </a:lnTo>
                  <a:lnTo>
                    <a:pt x="1316831" y="25241"/>
                  </a:lnTo>
                  <a:lnTo>
                    <a:pt x="1316831" y="25241"/>
                  </a:lnTo>
                  <a:lnTo>
                    <a:pt x="1316831" y="25241"/>
                  </a:lnTo>
                  <a:close/>
                  <a:moveTo>
                    <a:pt x="1571149" y="25241"/>
                  </a:moveTo>
                  <a:lnTo>
                    <a:pt x="1571149" y="36671"/>
                  </a:lnTo>
                  <a:lnTo>
                    <a:pt x="1565434" y="36671"/>
                  </a:lnTo>
                  <a:lnTo>
                    <a:pt x="1565434" y="25241"/>
                  </a:lnTo>
                  <a:lnTo>
                    <a:pt x="1571149" y="25241"/>
                  </a:lnTo>
                  <a:lnTo>
                    <a:pt x="1571149" y="25241"/>
                  </a:lnTo>
                  <a:lnTo>
                    <a:pt x="1571149" y="25241"/>
                  </a:lnTo>
                  <a:lnTo>
                    <a:pt x="1571149" y="25241"/>
                  </a:lnTo>
                  <a:close/>
                  <a:moveTo>
                    <a:pt x="26194" y="19526"/>
                  </a:moveTo>
                  <a:cubicBezTo>
                    <a:pt x="9049" y="29051"/>
                    <a:pt x="10954" y="25241"/>
                    <a:pt x="7144" y="50006"/>
                  </a:cubicBezTo>
                  <a:cubicBezTo>
                    <a:pt x="20479" y="44291"/>
                    <a:pt x="18574" y="50006"/>
                    <a:pt x="26194" y="44291"/>
                  </a:cubicBezTo>
                  <a:cubicBezTo>
                    <a:pt x="31909" y="38576"/>
                    <a:pt x="28099" y="42386"/>
                    <a:pt x="31909" y="32861"/>
                  </a:cubicBezTo>
                  <a:cubicBezTo>
                    <a:pt x="26194" y="25241"/>
                    <a:pt x="30004" y="30004"/>
                    <a:pt x="26194" y="19526"/>
                  </a:cubicBezTo>
                  <a:lnTo>
                    <a:pt x="26194" y="19526"/>
                  </a:lnTo>
                  <a:lnTo>
                    <a:pt x="26194" y="19526"/>
                  </a:lnTo>
                  <a:lnTo>
                    <a:pt x="26194" y="19526"/>
                  </a:lnTo>
                  <a:close/>
                  <a:moveTo>
                    <a:pt x="1787366" y="19526"/>
                  </a:moveTo>
                  <a:lnTo>
                    <a:pt x="1781651" y="44291"/>
                  </a:lnTo>
                  <a:lnTo>
                    <a:pt x="1770221" y="44291"/>
                  </a:lnTo>
                  <a:lnTo>
                    <a:pt x="1770221" y="36671"/>
                  </a:lnTo>
                  <a:cubicBezTo>
                    <a:pt x="1787366" y="25241"/>
                    <a:pt x="1768316" y="27146"/>
                    <a:pt x="1787366" y="19526"/>
                  </a:cubicBezTo>
                  <a:lnTo>
                    <a:pt x="1787366" y="19526"/>
                  </a:lnTo>
                  <a:lnTo>
                    <a:pt x="1787366" y="19526"/>
                  </a:lnTo>
                  <a:lnTo>
                    <a:pt x="1787366" y="19526"/>
                  </a:lnTo>
                  <a:close/>
                  <a:moveTo>
                    <a:pt x="2110264" y="19526"/>
                  </a:moveTo>
                  <a:lnTo>
                    <a:pt x="2115979" y="30956"/>
                  </a:lnTo>
                  <a:lnTo>
                    <a:pt x="2110264" y="30956"/>
                  </a:lnTo>
                  <a:cubicBezTo>
                    <a:pt x="2110264" y="40481"/>
                    <a:pt x="2104549" y="36671"/>
                    <a:pt x="2104549" y="36671"/>
                  </a:cubicBezTo>
                  <a:lnTo>
                    <a:pt x="2104549" y="17621"/>
                  </a:lnTo>
                  <a:lnTo>
                    <a:pt x="2110264" y="17621"/>
                  </a:lnTo>
                  <a:lnTo>
                    <a:pt x="2110264" y="19526"/>
                  </a:lnTo>
                  <a:lnTo>
                    <a:pt x="2110264" y="19526"/>
                  </a:lnTo>
                  <a:lnTo>
                    <a:pt x="2110264" y="19526"/>
                  </a:lnTo>
                  <a:close/>
                  <a:moveTo>
                    <a:pt x="4550569" y="19526"/>
                  </a:moveTo>
                  <a:cubicBezTo>
                    <a:pt x="4548664" y="32861"/>
                    <a:pt x="4556284" y="25241"/>
                    <a:pt x="4544854" y="30956"/>
                  </a:cubicBezTo>
                  <a:cubicBezTo>
                    <a:pt x="4548664" y="21431"/>
                    <a:pt x="4544854" y="25241"/>
                    <a:pt x="4550569" y="19526"/>
                  </a:cubicBezTo>
                  <a:lnTo>
                    <a:pt x="4550569" y="19526"/>
                  </a:lnTo>
                  <a:lnTo>
                    <a:pt x="4550569" y="19526"/>
                  </a:lnTo>
                  <a:lnTo>
                    <a:pt x="4550569" y="1952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C06F2F65-B6A1-438F-98FC-21DFA5802D63}"/>
                </a:ext>
              </a:extLst>
            </p:cNvPr>
            <p:cNvSpPr/>
            <p:nvPr/>
          </p:nvSpPr>
          <p:spPr>
            <a:xfrm>
              <a:off x="47149" y="6338372"/>
              <a:ext cx="5295900" cy="38100"/>
            </a:xfrm>
            <a:custGeom>
              <a:avLst/>
              <a:gdLst>
                <a:gd name="connsiteX0" fmla="*/ 4792504 w 5295900"/>
                <a:gd name="connsiteY0" fmla="*/ 9049 h 38100"/>
                <a:gd name="connsiteX1" fmla="*/ 4794409 w 5295900"/>
                <a:gd name="connsiteY1" fmla="*/ 12859 h 38100"/>
                <a:gd name="connsiteX2" fmla="*/ 4788694 w 5295900"/>
                <a:gd name="connsiteY2" fmla="*/ 12859 h 38100"/>
                <a:gd name="connsiteX3" fmla="*/ 4788694 w 5295900"/>
                <a:gd name="connsiteY3" fmla="*/ 9049 h 38100"/>
                <a:gd name="connsiteX4" fmla="*/ 4676299 w 5295900"/>
                <a:gd name="connsiteY4" fmla="*/ 9049 h 38100"/>
                <a:gd name="connsiteX5" fmla="*/ 4664869 w 5295900"/>
                <a:gd name="connsiteY5" fmla="*/ 33814 h 38100"/>
                <a:gd name="connsiteX6" fmla="*/ 5281137 w 5295900"/>
                <a:gd name="connsiteY6" fmla="*/ 33814 h 38100"/>
                <a:gd name="connsiteX7" fmla="*/ 5290662 w 5295900"/>
                <a:gd name="connsiteY7" fmla="*/ 9049 h 38100"/>
                <a:gd name="connsiteX8" fmla="*/ 4792504 w 5295900"/>
                <a:gd name="connsiteY8" fmla="*/ 9049 h 38100"/>
                <a:gd name="connsiteX9" fmla="*/ 4792504 w 5295900"/>
                <a:gd name="connsiteY9" fmla="*/ 9049 h 38100"/>
                <a:gd name="connsiteX10" fmla="*/ 4792504 w 5295900"/>
                <a:gd name="connsiteY10" fmla="*/ 9049 h 38100"/>
                <a:gd name="connsiteX11" fmla="*/ 4792504 w 5295900"/>
                <a:gd name="connsiteY11" fmla="*/ 9049 h 38100"/>
                <a:gd name="connsiteX12" fmla="*/ 3723799 w 5295900"/>
                <a:gd name="connsiteY12" fmla="*/ 9049 h 38100"/>
                <a:gd name="connsiteX13" fmla="*/ 3731419 w 5295900"/>
                <a:gd name="connsiteY13" fmla="*/ 33814 h 38100"/>
                <a:gd name="connsiteX14" fmla="*/ 3930491 w 5295900"/>
                <a:gd name="connsiteY14" fmla="*/ 33814 h 38100"/>
                <a:gd name="connsiteX15" fmla="*/ 3928586 w 5295900"/>
                <a:gd name="connsiteY15" fmla="*/ 31909 h 38100"/>
                <a:gd name="connsiteX16" fmla="*/ 3947636 w 5295900"/>
                <a:gd name="connsiteY16" fmla="*/ 31909 h 38100"/>
                <a:gd name="connsiteX17" fmla="*/ 3947636 w 5295900"/>
                <a:gd name="connsiteY17" fmla="*/ 33814 h 38100"/>
                <a:gd name="connsiteX18" fmla="*/ 4477227 w 5295900"/>
                <a:gd name="connsiteY18" fmla="*/ 33814 h 38100"/>
                <a:gd name="connsiteX19" fmla="*/ 4477227 w 5295900"/>
                <a:gd name="connsiteY19" fmla="*/ 24289 h 38100"/>
                <a:gd name="connsiteX20" fmla="*/ 4496277 w 5295900"/>
                <a:gd name="connsiteY20" fmla="*/ 12859 h 38100"/>
                <a:gd name="connsiteX21" fmla="*/ 4490561 w 5295900"/>
                <a:gd name="connsiteY21" fmla="*/ 33814 h 38100"/>
                <a:gd name="connsiteX22" fmla="*/ 4650582 w 5295900"/>
                <a:gd name="connsiteY22" fmla="*/ 33814 h 38100"/>
                <a:gd name="connsiteX23" fmla="*/ 4650582 w 5295900"/>
                <a:gd name="connsiteY23" fmla="*/ 18574 h 38100"/>
                <a:gd name="connsiteX24" fmla="*/ 4669632 w 5295900"/>
                <a:gd name="connsiteY24" fmla="*/ 9049 h 38100"/>
                <a:gd name="connsiteX25" fmla="*/ 3723799 w 5295900"/>
                <a:gd name="connsiteY25" fmla="*/ 9049 h 38100"/>
                <a:gd name="connsiteX26" fmla="*/ 3723799 w 5295900"/>
                <a:gd name="connsiteY26" fmla="*/ 9049 h 38100"/>
                <a:gd name="connsiteX27" fmla="*/ 3723799 w 5295900"/>
                <a:gd name="connsiteY27" fmla="*/ 9049 h 38100"/>
                <a:gd name="connsiteX28" fmla="*/ 3723799 w 5295900"/>
                <a:gd name="connsiteY28" fmla="*/ 9049 h 38100"/>
                <a:gd name="connsiteX29" fmla="*/ 3490436 w 5295900"/>
                <a:gd name="connsiteY29" fmla="*/ 9049 h 38100"/>
                <a:gd name="connsiteX30" fmla="*/ 3458051 w 5295900"/>
                <a:gd name="connsiteY30" fmla="*/ 31909 h 38100"/>
                <a:gd name="connsiteX31" fmla="*/ 3456146 w 5295900"/>
                <a:gd name="connsiteY31" fmla="*/ 35719 h 38100"/>
                <a:gd name="connsiteX32" fmla="*/ 3495199 w 5295900"/>
                <a:gd name="connsiteY32" fmla="*/ 35719 h 38100"/>
                <a:gd name="connsiteX33" fmla="*/ 3506629 w 5295900"/>
                <a:gd name="connsiteY33" fmla="*/ 33814 h 38100"/>
                <a:gd name="connsiteX34" fmla="*/ 3508534 w 5295900"/>
                <a:gd name="connsiteY34" fmla="*/ 35719 h 38100"/>
                <a:gd name="connsiteX35" fmla="*/ 3559016 w 5295900"/>
                <a:gd name="connsiteY35" fmla="*/ 35719 h 38100"/>
                <a:gd name="connsiteX36" fmla="*/ 3576161 w 5295900"/>
                <a:gd name="connsiteY36" fmla="*/ 20479 h 38100"/>
                <a:gd name="connsiteX37" fmla="*/ 3572351 w 5295900"/>
                <a:gd name="connsiteY37" fmla="*/ 35719 h 38100"/>
                <a:gd name="connsiteX38" fmla="*/ 3617119 w 5295900"/>
                <a:gd name="connsiteY38" fmla="*/ 35719 h 38100"/>
                <a:gd name="connsiteX39" fmla="*/ 3609499 w 5295900"/>
                <a:gd name="connsiteY39" fmla="*/ 10954 h 38100"/>
                <a:gd name="connsiteX40" fmla="*/ 3490436 w 5295900"/>
                <a:gd name="connsiteY40" fmla="*/ 9049 h 38100"/>
                <a:gd name="connsiteX41" fmla="*/ 3490436 w 5295900"/>
                <a:gd name="connsiteY41" fmla="*/ 9049 h 38100"/>
                <a:gd name="connsiteX42" fmla="*/ 3490436 w 5295900"/>
                <a:gd name="connsiteY42" fmla="*/ 9049 h 38100"/>
                <a:gd name="connsiteX43" fmla="*/ 3490436 w 5295900"/>
                <a:gd name="connsiteY43" fmla="*/ 9049 h 38100"/>
                <a:gd name="connsiteX44" fmla="*/ 3218021 w 5295900"/>
                <a:gd name="connsiteY44" fmla="*/ 9049 h 38100"/>
                <a:gd name="connsiteX45" fmla="*/ 3221831 w 5295900"/>
                <a:gd name="connsiteY45" fmla="*/ 33814 h 38100"/>
                <a:gd name="connsiteX46" fmla="*/ 3385661 w 5295900"/>
                <a:gd name="connsiteY46" fmla="*/ 33814 h 38100"/>
                <a:gd name="connsiteX47" fmla="*/ 3378041 w 5295900"/>
                <a:gd name="connsiteY47" fmla="*/ 9049 h 38100"/>
                <a:gd name="connsiteX48" fmla="*/ 3218021 w 5295900"/>
                <a:gd name="connsiteY48" fmla="*/ 9049 h 38100"/>
                <a:gd name="connsiteX49" fmla="*/ 3218021 w 5295900"/>
                <a:gd name="connsiteY49" fmla="*/ 9049 h 38100"/>
                <a:gd name="connsiteX50" fmla="*/ 3218021 w 5295900"/>
                <a:gd name="connsiteY50" fmla="*/ 9049 h 38100"/>
                <a:gd name="connsiteX51" fmla="*/ 3218021 w 5295900"/>
                <a:gd name="connsiteY51" fmla="*/ 9049 h 38100"/>
                <a:gd name="connsiteX52" fmla="*/ 2222659 w 5295900"/>
                <a:gd name="connsiteY52" fmla="*/ 9049 h 38100"/>
                <a:gd name="connsiteX53" fmla="*/ 2172176 w 5295900"/>
                <a:gd name="connsiteY53" fmla="*/ 33814 h 38100"/>
                <a:gd name="connsiteX54" fmla="*/ 2651284 w 5295900"/>
                <a:gd name="connsiteY54" fmla="*/ 33814 h 38100"/>
                <a:gd name="connsiteX55" fmla="*/ 2651284 w 5295900"/>
                <a:gd name="connsiteY55" fmla="*/ 31909 h 38100"/>
                <a:gd name="connsiteX56" fmla="*/ 2649379 w 5295900"/>
                <a:gd name="connsiteY56" fmla="*/ 9049 h 38100"/>
                <a:gd name="connsiteX57" fmla="*/ 2222659 w 5295900"/>
                <a:gd name="connsiteY57" fmla="*/ 9049 h 38100"/>
                <a:gd name="connsiteX58" fmla="*/ 2222659 w 5295900"/>
                <a:gd name="connsiteY58" fmla="*/ 9049 h 38100"/>
                <a:gd name="connsiteX59" fmla="*/ 2222659 w 5295900"/>
                <a:gd name="connsiteY59" fmla="*/ 9049 h 38100"/>
                <a:gd name="connsiteX60" fmla="*/ 2222659 w 5295900"/>
                <a:gd name="connsiteY60" fmla="*/ 9049 h 38100"/>
                <a:gd name="connsiteX61" fmla="*/ 2027396 w 5295900"/>
                <a:gd name="connsiteY61" fmla="*/ 9049 h 38100"/>
                <a:gd name="connsiteX62" fmla="*/ 2042636 w 5295900"/>
                <a:gd name="connsiteY62" fmla="*/ 31909 h 38100"/>
                <a:gd name="connsiteX63" fmla="*/ 2031206 w 5295900"/>
                <a:gd name="connsiteY63" fmla="*/ 31909 h 38100"/>
                <a:gd name="connsiteX64" fmla="*/ 2019776 w 5295900"/>
                <a:gd name="connsiteY64" fmla="*/ 9049 h 38100"/>
                <a:gd name="connsiteX65" fmla="*/ 1963579 w 5295900"/>
                <a:gd name="connsiteY65" fmla="*/ 9049 h 38100"/>
                <a:gd name="connsiteX66" fmla="*/ 1978819 w 5295900"/>
                <a:gd name="connsiteY66" fmla="*/ 35719 h 38100"/>
                <a:gd name="connsiteX67" fmla="*/ 1982629 w 5295900"/>
                <a:gd name="connsiteY67" fmla="*/ 35719 h 38100"/>
                <a:gd name="connsiteX68" fmla="*/ 1992154 w 5295900"/>
                <a:gd name="connsiteY68" fmla="*/ 33814 h 38100"/>
                <a:gd name="connsiteX69" fmla="*/ 1992154 w 5295900"/>
                <a:gd name="connsiteY69" fmla="*/ 35719 h 38100"/>
                <a:gd name="connsiteX70" fmla="*/ 2105501 w 5295900"/>
                <a:gd name="connsiteY70" fmla="*/ 35719 h 38100"/>
                <a:gd name="connsiteX71" fmla="*/ 2043589 w 5295900"/>
                <a:gd name="connsiteY71" fmla="*/ 14764 h 38100"/>
                <a:gd name="connsiteX72" fmla="*/ 2043589 w 5295900"/>
                <a:gd name="connsiteY72" fmla="*/ 10954 h 38100"/>
                <a:gd name="connsiteX73" fmla="*/ 2027396 w 5295900"/>
                <a:gd name="connsiteY73" fmla="*/ 9049 h 38100"/>
                <a:gd name="connsiteX74" fmla="*/ 2027396 w 5295900"/>
                <a:gd name="connsiteY74" fmla="*/ 9049 h 38100"/>
                <a:gd name="connsiteX75" fmla="*/ 2027396 w 5295900"/>
                <a:gd name="connsiteY75" fmla="*/ 9049 h 38100"/>
                <a:gd name="connsiteX76" fmla="*/ 2027396 w 5295900"/>
                <a:gd name="connsiteY76" fmla="*/ 9049 h 38100"/>
                <a:gd name="connsiteX77" fmla="*/ 1722596 w 5295900"/>
                <a:gd name="connsiteY77" fmla="*/ 9049 h 38100"/>
                <a:gd name="connsiteX78" fmla="*/ 1726406 w 5295900"/>
                <a:gd name="connsiteY78" fmla="*/ 20479 h 38100"/>
                <a:gd name="connsiteX79" fmla="*/ 1683544 w 5295900"/>
                <a:gd name="connsiteY79" fmla="*/ 26194 h 38100"/>
                <a:gd name="connsiteX80" fmla="*/ 1681639 w 5295900"/>
                <a:gd name="connsiteY80" fmla="*/ 9049 h 38100"/>
                <a:gd name="connsiteX81" fmla="*/ 1134904 w 5295900"/>
                <a:gd name="connsiteY81" fmla="*/ 9049 h 38100"/>
                <a:gd name="connsiteX82" fmla="*/ 1132999 w 5295900"/>
                <a:gd name="connsiteY82" fmla="*/ 12859 h 38100"/>
                <a:gd name="connsiteX83" fmla="*/ 1132999 w 5295900"/>
                <a:gd name="connsiteY83" fmla="*/ 9049 h 38100"/>
                <a:gd name="connsiteX84" fmla="*/ 1078706 w 5295900"/>
                <a:gd name="connsiteY84" fmla="*/ 9049 h 38100"/>
                <a:gd name="connsiteX85" fmla="*/ 1067276 w 5295900"/>
                <a:gd name="connsiteY85" fmla="*/ 33814 h 38100"/>
                <a:gd name="connsiteX86" fmla="*/ 1931194 w 5295900"/>
                <a:gd name="connsiteY86" fmla="*/ 33814 h 38100"/>
                <a:gd name="connsiteX87" fmla="*/ 1940719 w 5295900"/>
                <a:gd name="connsiteY87" fmla="*/ 9049 h 38100"/>
                <a:gd name="connsiteX88" fmla="*/ 1722596 w 5295900"/>
                <a:gd name="connsiteY88" fmla="*/ 9049 h 38100"/>
                <a:gd name="connsiteX89" fmla="*/ 1722596 w 5295900"/>
                <a:gd name="connsiteY89" fmla="*/ 9049 h 38100"/>
                <a:gd name="connsiteX90" fmla="*/ 1722596 w 5295900"/>
                <a:gd name="connsiteY90" fmla="*/ 9049 h 38100"/>
                <a:gd name="connsiteX91" fmla="*/ 1722596 w 5295900"/>
                <a:gd name="connsiteY91" fmla="*/ 9049 h 38100"/>
                <a:gd name="connsiteX92" fmla="*/ 1046321 w 5295900"/>
                <a:gd name="connsiteY92" fmla="*/ 9049 h 38100"/>
                <a:gd name="connsiteX93" fmla="*/ 1038701 w 5295900"/>
                <a:gd name="connsiteY93" fmla="*/ 31909 h 38100"/>
                <a:gd name="connsiteX94" fmla="*/ 1032986 w 5295900"/>
                <a:gd name="connsiteY94" fmla="*/ 31909 h 38100"/>
                <a:gd name="connsiteX95" fmla="*/ 1032986 w 5295900"/>
                <a:gd name="connsiteY95" fmla="*/ 9049 h 38100"/>
                <a:gd name="connsiteX96" fmla="*/ 1021556 w 5295900"/>
                <a:gd name="connsiteY96" fmla="*/ 9049 h 38100"/>
                <a:gd name="connsiteX97" fmla="*/ 1010126 w 5295900"/>
                <a:gd name="connsiteY97" fmla="*/ 31909 h 38100"/>
                <a:gd name="connsiteX98" fmla="*/ 1010126 w 5295900"/>
                <a:gd name="connsiteY98" fmla="*/ 9049 h 38100"/>
                <a:gd name="connsiteX99" fmla="*/ 994886 w 5295900"/>
                <a:gd name="connsiteY99" fmla="*/ 9049 h 38100"/>
                <a:gd name="connsiteX100" fmla="*/ 992981 w 5295900"/>
                <a:gd name="connsiteY100" fmla="*/ 12859 h 38100"/>
                <a:gd name="connsiteX101" fmla="*/ 992981 w 5295900"/>
                <a:gd name="connsiteY101" fmla="*/ 9049 h 38100"/>
                <a:gd name="connsiteX102" fmla="*/ 985361 w 5295900"/>
                <a:gd name="connsiteY102" fmla="*/ 9049 h 38100"/>
                <a:gd name="connsiteX103" fmla="*/ 992981 w 5295900"/>
                <a:gd name="connsiteY103" fmla="*/ 33814 h 38100"/>
                <a:gd name="connsiteX104" fmla="*/ 1056799 w 5295900"/>
                <a:gd name="connsiteY104" fmla="*/ 33814 h 38100"/>
                <a:gd name="connsiteX105" fmla="*/ 1068229 w 5295900"/>
                <a:gd name="connsiteY105" fmla="*/ 12859 h 38100"/>
                <a:gd name="connsiteX106" fmla="*/ 1070134 w 5295900"/>
                <a:gd name="connsiteY106" fmla="*/ 9049 h 38100"/>
                <a:gd name="connsiteX107" fmla="*/ 1046321 w 5295900"/>
                <a:gd name="connsiteY107" fmla="*/ 9049 h 38100"/>
                <a:gd name="connsiteX108" fmla="*/ 1046321 w 5295900"/>
                <a:gd name="connsiteY108" fmla="*/ 9049 h 38100"/>
                <a:gd name="connsiteX109" fmla="*/ 1046321 w 5295900"/>
                <a:gd name="connsiteY109" fmla="*/ 9049 h 38100"/>
                <a:gd name="connsiteX110" fmla="*/ 1046321 w 5295900"/>
                <a:gd name="connsiteY110" fmla="*/ 9049 h 38100"/>
                <a:gd name="connsiteX111" fmla="*/ 912971 w 5295900"/>
                <a:gd name="connsiteY111" fmla="*/ 9049 h 38100"/>
                <a:gd name="connsiteX112" fmla="*/ 918686 w 5295900"/>
                <a:gd name="connsiteY112" fmla="*/ 31909 h 38100"/>
                <a:gd name="connsiteX113" fmla="*/ 920591 w 5295900"/>
                <a:gd name="connsiteY113" fmla="*/ 9049 h 38100"/>
                <a:gd name="connsiteX114" fmla="*/ 912971 w 5295900"/>
                <a:gd name="connsiteY114" fmla="*/ 9049 h 38100"/>
                <a:gd name="connsiteX115" fmla="*/ 912971 w 5295900"/>
                <a:gd name="connsiteY115" fmla="*/ 9049 h 38100"/>
                <a:gd name="connsiteX116" fmla="*/ 912971 w 5295900"/>
                <a:gd name="connsiteY116" fmla="*/ 9049 h 38100"/>
                <a:gd name="connsiteX117" fmla="*/ 912971 w 5295900"/>
                <a:gd name="connsiteY117" fmla="*/ 9049 h 38100"/>
                <a:gd name="connsiteX118" fmla="*/ 899636 w 5295900"/>
                <a:gd name="connsiteY118" fmla="*/ 9049 h 38100"/>
                <a:gd name="connsiteX119" fmla="*/ 897731 w 5295900"/>
                <a:gd name="connsiteY119" fmla="*/ 33814 h 38100"/>
                <a:gd name="connsiteX120" fmla="*/ 912971 w 5295900"/>
                <a:gd name="connsiteY120" fmla="*/ 33814 h 38100"/>
                <a:gd name="connsiteX121" fmla="*/ 907256 w 5295900"/>
                <a:gd name="connsiteY121" fmla="*/ 7144 h 38100"/>
                <a:gd name="connsiteX122" fmla="*/ 899636 w 5295900"/>
                <a:gd name="connsiteY122" fmla="*/ 9049 h 38100"/>
                <a:gd name="connsiteX123" fmla="*/ 899636 w 5295900"/>
                <a:gd name="connsiteY123" fmla="*/ 9049 h 38100"/>
                <a:gd name="connsiteX124" fmla="*/ 899636 w 5295900"/>
                <a:gd name="connsiteY124" fmla="*/ 9049 h 38100"/>
                <a:gd name="connsiteX125" fmla="*/ 899636 w 5295900"/>
                <a:gd name="connsiteY125" fmla="*/ 9049 h 38100"/>
                <a:gd name="connsiteX126" fmla="*/ 659606 w 5295900"/>
                <a:gd name="connsiteY126" fmla="*/ 9049 h 38100"/>
                <a:gd name="connsiteX127" fmla="*/ 663416 w 5295900"/>
                <a:gd name="connsiteY127" fmla="*/ 12859 h 38100"/>
                <a:gd name="connsiteX128" fmla="*/ 669131 w 5295900"/>
                <a:gd name="connsiteY128" fmla="*/ 31909 h 38100"/>
                <a:gd name="connsiteX129" fmla="*/ 710089 w 5295900"/>
                <a:gd name="connsiteY129" fmla="*/ 33814 h 38100"/>
                <a:gd name="connsiteX130" fmla="*/ 732949 w 5295900"/>
                <a:gd name="connsiteY130" fmla="*/ 33814 h 38100"/>
                <a:gd name="connsiteX131" fmla="*/ 742474 w 5295900"/>
                <a:gd name="connsiteY131" fmla="*/ 12859 h 38100"/>
                <a:gd name="connsiteX132" fmla="*/ 725329 w 5295900"/>
                <a:gd name="connsiteY132" fmla="*/ 9049 h 38100"/>
                <a:gd name="connsiteX133" fmla="*/ 659606 w 5295900"/>
                <a:gd name="connsiteY133" fmla="*/ 9049 h 38100"/>
                <a:gd name="connsiteX134" fmla="*/ 659606 w 5295900"/>
                <a:gd name="connsiteY134" fmla="*/ 9049 h 38100"/>
                <a:gd name="connsiteX135" fmla="*/ 659606 w 5295900"/>
                <a:gd name="connsiteY135" fmla="*/ 9049 h 38100"/>
                <a:gd name="connsiteX136" fmla="*/ 659606 w 5295900"/>
                <a:gd name="connsiteY136" fmla="*/ 9049 h 38100"/>
                <a:gd name="connsiteX137" fmla="*/ 343376 w 5295900"/>
                <a:gd name="connsiteY137" fmla="*/ 9049 h 38100"/>
                <a:gd name="connsiteX138" fmla="*/ 349091 w 5295900"/>
                <a:gd name="connsiteY138" fmla="*/ 26194 h 38100"/>
                <a:gd name="connsiteX139" fmla="*/ 343376 w 5295900"/>
                <a:gd name="connsiteY139" fmla="*/ 26194 h 38100"/>
                <a:gd name="connsiteX140" fmla="*/ 343376 w 5295900"/>
                <a:gd name="connsiteY140" fmla="*/ 20479 h 38100"/>
                <a:gd name="connsiteX141" fmla="*/ 337661 w 5295900"/>
                <a:gd name="connsiteY141" fmla="*/ 9049 h 38100"/>
                <a:gd name="connsiteX142" fmla="*/ 324326 w 5295900"/>
                <a:gd name="connsiteY142" fmla="*/ 9049 h 38100"/>
                <a:gd name="connsiteX143" fmla="*/ 320516 w 5295900"/>
                <a:gd name="connsiteY143" fmla="*/ 12859 h 38100"/>
                <a:gd name="connsiteX144" fmla="*/ 331946 w 5295900"/>
                <a:gd name="connsiteY144" fmla="*/ 31909 h 38100"/>
                <a:gd name="connsiteX145" fmla="*/ 289084 w 5295900"/>
                <a:gd name="connsiteY145" fmla="*/ 33814 h 38100"/>
                <a:gd name="connsiteX146" fmla="*/ 636746 w 5295900"/>
                <a:gd name="connsiteY146" fmla="*/ 33814 h 38100"/>
                <a:gd name="connsiteX147" fmla="*/ 617696 w 5295900"/>
                <a:gd name="connsiteY147" fmla="*/ 18574 h 38100"/>
                <a:gd name="connsiteX148" fmla="*/ 613886 w 5295900"/>
                <a:gd name="connsiteY148" fmla="*/ 9049 h 38100"/>
                <a:gd name="connsiteX149" fmla="*/ 343376 w 5295900"/>
                <a:gd name="connsiteY149" fmla="*/ 9049 h 38100"/>
                <a:gd name="connsiteX150" fmla="*/ 343376 w 5295900"/>
                <a:gd name="connsiteY150" fmla="*/ 9049 h 38100"/>
                <a:gd name="connsiteX151" fmla="*/ 343376 w 5295900"/>
                <a:gd name="connsiteY151" fmla="*/ 9049 h 38100"/>
                <a:gd name="connsiteX152" fmla="*/ 343376 w 5295900"/>
                <a:gd name="connsiteY152" fmla="*/ 9049 h 38100"/>
                <a:gd name="connsiteX153" fmla="*/ 184309 w 5295900"/>
                <a:gd name="connsiteY153" fmla="*/ 9049 h 38100"/>
                <a:gd name="connsiteX154" fmla="*/ 191929 w 5295900"/>
                <a:gd name="connsiteY154" fmla="*/ 33814 h 38100"/>
                <a:gd name="connsiteX155" fmla="*/ 240506 w 5295900"/>
                <a:gd name="connsiteY155" fmla="*/ 33814 h 38100"/>
                <a:gd name="connsiteX156" fmla="*/ 244316 w 5295900"/>
                <a:gd name="connsiteY156" fmla="*/ 9049 h 38100"/>
                <a:gd name="connsiteX157" fmla="*/ 184309 w 5295900"/>
                <a:gd name="connsiteY157" fmla="*/ 9049 h 38100"/>
                <a:gd name="connsiteX158" fmla="*/ 184309 w 5295900"/>
                <a:gd name="connsiteY158" fmla="*/ 9049 h 38100"/>
                <a:gd name="connsiteX159" fmla="*/ 184309 w 5295900"/>
                <a:gd name="connsiteY159" fmla="*/ 9049 h 38100"/>
                <a:gd name="connsiteX160" fmla="*/ 184309 w 5295900"/>
                <a:gd name="connsiteY160" fmla="*/ 9049 h 38100"/>
                <a:gd name="connsiteX161" fmla="*/ 159544 w 5295900"/>
                <a:gd name="connsiteY161" fmla="*/ 9049 h 38100"/>
                <a:gd name="connsiteX162" fmla="*/ 163354 w 5295900"/>
                <a:gd name="connsiteY162" fmla="*/ 26194 h 38100"/>
                <a:gd name="connsiteX163" fmla="*/ 163354 w 5295900"/>
                <a:gd name="connsiteY163" fmla="*/ 31909 h 38100"/>
                <a:gd name="connsiteX164" fmla="*/ 169069 w 5295900"/>
                <a:gd name="connsiteY164" fmla="*/ 20479 h 38100"/>
                <a:gd name="connsiteX165" fmla="*/ 172879 w 5295900"/>
                <a:gd name="connsiteY165" fmla="*/ 9049 h 38100"/>
                <a:gd name="connsiteX166" fmla="*/ 159544 w 5295900"/>
                <a:gd name="connsiteY166" fmla="*/ 9049 h 38100"/>
                <a:gd name="connsiteX167" fmla="*/ 159544 w 5295900"/>
                <a:gd name="connsiteY167" fmla="*/ 9049 h 38100"/>
                <a:gd name="connsiteX168" fmla="*/ 159544 w 5295900"/>
                <a:gd name="connsiteY168" fmla="*/ 9049 h 38100"/>
                <a:gd name="connsiteX169" fmla="*/ 159544 w 5295900"/>
                <a:gd name="connsiteY169" fmla="*/ 9049 h 38100"/>
                <a:gd name="connsiteX170" fmla="*/ 978694 w 5295900"/>
                <a:gd name="connsiteY170" fmla="*/ 35719 h 38100"/>
                <a:gd name="connsiteX171" fmla="*/ 969169 w 5295900"/>
                <a:gd name="connsiteY171" fmla="*/ 26194 h 38100"/>
                <a:gd name="connsiteX172" fmla="*/ 967264 w 5295900"/>
                <a:gd name="connsiteY172" fmla="*/ 35719 h 38100"/>
                <a:gd name="connsiteX173" fmla="*/ 978694 w 5295900"/>
                <a:gd name="connsiteY173" fmla="*/ 35719 h 38100"/>
                <a:gd name="connsiteX174" fmla="*/ 978694 w 5295900"/>
                <a:gd name="connsiteY174" fmla="*/ 35719 h 38100"/>
                <a:gd name="connsiteX175" fmla="*/ 978694 w 5295900"/>
                <a:gd name="connsiteY175" fmla="*/ 35719 h 38100"/>
                <a:gd name="connsiteX176" fmla="*/ 978694 w 5295900"/>
                <a:gd name="connsiteY176" fmla="*/ 35719 h 38100"/>
                <a:gd name="connsiteX177" fmla="*/ 944404 w 5295900"/>
                <a:gd name="connsiteY177" fmla="*/ 35719 h 38100"/>
                <a:gd name="connsiteX178" fmla="*/ 944404 w 5295900"/>
                <a:gd name="connsiteY178" fmla="*/ 33814 h 38100"/>
                <a:gd name="connsiteX179" fmla="*/ 938689 w 5295900"/>
                <a:gd name="connsiteY179" fmla="*/ 33814 h 38100"/>
                <a:gd name="connsiteX180" fmla="*/ 938689 w 5295900"/>
                <a:gd name="connsiteY180" fmla="*/ 35719 h 38100"/>
                <a:gd name="connsiteX181" fmla="*/ 944404 w 5295900"/>
                <a:gd name="connsiteY181" fmla="*/ 35719 h 38100"/>
                <a:gd name="connsiteX182" fmla="*/ 944404 w 5295900"/>
                <a:gd name="connsiteY182" fmla="*/ 35719 h 38100"/>
                <a:gd name="connsiteX183" fmla="*/ 944404 w 5295900"/>
                <a:gd name="connsiteY183" fmla="*/ 35719 h 38100"/>
                <a:gd name="connsiteX184" fmla="*/ 944404 w 5295900"/>
                <a:gd name="connsiteY184" fmla="*/ 35719 h 38100"/>
                <a:gd name="connsiteX185" fmla="*/ 802481 w 5295900"/>
                <a:gd name="connsiteY185" fmla="*/ 35719 h 38100"/>
                <a:gd name="connsiteX186" fmla="*/ 806291 w 5295900"/>
                <a:gd name="connsiteY186" fmla="*/ 33814 h 38100"/>
                <a:gd name="connsiteX187" fmla="*/ 792956 w 5295900"/>
                <a:gd name="connsiteY187" fmla="*/ 35719 h 38100"/>
                <a:gd name="connsiteX188" fmla="*/ 802481 w 5295900"/>
                <a:gd name="connsiteY188" fmla="*/ 35719 h 38100"/>
                <a:gd name="connsiteX189" fmla="*/ 802481 w 5295900"/>
                <a:gd name="connsiteY189" fmla="*/ 35719 h 38100"/>
                <a:gd name="connsiteX190" fmla="*/ 802481 w 5295900"/>
                <a:gd name="connsiteY190" fmla="*/ 35719 h 38100"/>
                <a:gd name="connsiteX191" fmla="*/ 802481 w 5295900"/>
                <a:gd name="connsiteY191" fmla="*/ 35719 h 38100"/>
                <a:gd name="connsiteX192" fmla="*/ 777716 w 5295900"/>
                <a:gd name="connsiteY192" fmla="*/ 35719 h 38100"/>
                <a:gd name="connsiteX193" fmla="*/ 775811 w 5295900"/>
                <a:gd name="connsiteY193" fmla="*/ 33814 h 38100"/>
                <a:gd name="connsiteX194" fmla="*/ 787241 w 5295900"/>
                <a:gd name="connsiteY194" fmla="*/ 28099 h 38100"/>
                <a:gd name="connsiteX195" fmla="*/ 738664 w 5295900"/>
                <a:gd name="connsiteY195" fmla="*/ 37624 h 38100"/>
                <a:gd name="connsiteX196" fmla="*/ 777716 w 5295900"/>
                <a:gd name="connsiteY196" fmla="*/ 35719 h 38100"/>
                <a:gd name="connsiteX197" fmla="*/ 777716 w 5295900"/>
                <a:gd name="connsiteY197" fmla="*/ 35719 h 38100"/>
                <a:gd name="connsiteX198" fmla="*/ 777716 w 5295900"/>
                <a:gd name="connsiteY198" fmla="*/ 35719 h 38100"/>
                <a:gd name="connsiteX199" fmla="*/ 777716 w 5295900"/>
                <a:gd name="connsiteY199" fmla="*/ 35719 h 38100"/>
                <a:gd name="connsiteX200" fmla="*/ 687229 w 5295900"/>
                <a:gd name="connsiteY200" fmla="*/ 35719 h 38100"/>
                <a:gd name="connsiteX201" fmla="*/ 691039 w 5295900"/>
                <a:gd name="connsiteY201" fmla="*/ 33814 h 38100"/>
                <a:gd name="connsiteX202" fmla="*/ 679609 w 5295900"/>
                <a:gd name="connsiteY202" fmla="*/ 33814 h 38100"/>
                <a:gd name="connsiteX203" fmla="*/ 679609 w 5295900"/>
                <a:gd name="connsiteY203" fmla="*/ 35719 h 38100"/>
                <a:gd name="connsiteX204" fmla="*/ 687229 w 5295900"/>
                <a:gd name="connsiteY204" fmla="*/ 35719 h 38100"/>
                <a:gd name="connsiteX205" fmla="*/ 687229 w 5295900"/>
                <a:gd name="connsiteY205" fmla="*/ 35719 h 38100"/>
                <a:gd name="connsiteX206" fmla="*/ 687229 w 5295900"/>
                <a:gd name="connsiteY206" fmla="*/ 35719 h 38100"/>
                <a:gd name="connsiteX207" fmla="*/ 687229 w 5295900"/>
                <a:gd name="connsiteY207" fmla="*/ 35719 h 38100"/>
                <a:gd name="connsiteX208" fmla="*/ 65246 w 5295900"/>
                <a:gd name="connsiteY208" fmla="*/ 35719 h 38100"/>
                <a:gd name="connsiteX209" fmla="*/ 61436 w 5295900"/>
                <a:gd name="connsiteY209" fmla="*/ 26194 h 38100"/>
                <a:gd name="connsiteX210" fmla="*/ 57626 w 5295900"/>
                <a:gd name="connsiteY210" fmla="*/ 35719 h 38100"/>
                <a:gd name="connsiteX211" fmla="*/ 65246 w 5295900"/>
                <a:gd name="connsiteY211" fmla="*/ 35719 h 38100"/>
                <a:gd name="connsiteX212" fmla="*/ 65246 w 5295900"/>
                <a:gd name="connsiteY212" fmla="*/ 35719 h 38100"/>
                <a:gd name="connsiteX213" fmla="*/ 65246 w 5295900"/>
                <a:gd name="connsiteY213" fmla="*/ 35719 h 38100"/>
                <a:gd name="connsiteX214" fmla="*/ 65246 w 5295900"/>
                <a:gd name="connsiteY214" fmla="*/ 35719 h 38100"/>
                <a:gd name="connsiteX215" fmla="*/ 255746 w 5295900"/>
                <a:gd name="connsiteY215" fmla="*/ 20479 h 38100"/>
                <a:gd name="connsiteX216" fmla="*/ 244316 w 5295900"/>
                <a:gd name="connsiteY216" fmla="*/ 20479 h 38100"/>
                <a:gd name="connsiteX217" fmla="*/ 244316 w 5295900"/>
                <a:gd name="connsiteY217" fmla="*/ 26194 h 38100"/>
                <a:gd name="connsiteX218" fmla="*/ 248126 w 5295900"/>
                <a:gd name="connsiteY218" fmla="*/ 26194 h 38100"/>
                <a:gd name="connsiteX219" fmla="*/ 248126 w 5295900"/>
                <a:gd name="connsiteY219" fmla="*/ 31909 h 38100"/>
                <a:gd name="connsiteX220" fmla="*/ 255746 w 5295900"/>
                <a:gd name="connsiteY220" fmla="*/ 20479 h 38100"/>
                <a:gd name="connsiteX221" fmla="*/ 255746 w 5295900"/>
                <a:gd name="connsiteY221" fmla="*/ 20479 h 38100"/>
                <a:gd name="connsiteX222" fmla="*/ 255746 w 5295900"/>
                <a:gd name="connsiteY222" fmla="*/ 20479 h 38100"/>
                <a:gd name="connsiteX223" fmla="*/ 255746 w 5295900"/>
                <a:gd name="connsiteY223" fmla="*/ 20479 h 38100"/>
                <a:gd name="connsiteX224" fmla="*/ 950119 w 5295900"/>
                <a:gd name="connsiteY224" fmla="*/ 20479 h 38100"/>
                <a:gd name="connsiteX225" fmla="*/ 944404 w 5295900"/>
                <a:gd name="connsiteY225" fmla="*/ 31909 h 38100"/>
                <a:gd name="connsiteX226" fmla="*/ 950119 w 5295900"/>
                <a:gd name="connsiteY226" fmla="*/ 31909 h 38100"/>
                <a:gd name="connsiteX227" fmla="*/ 950119 w 5295900"/>
                <a:gd name="connsiteY227" fmla="*/ 20479 h 38100"/>
                <a:gd name="connsiteX228" fmla="*/ 950119 w 5295900"/>
                <a:gd name="connsiteY228" fmla="*/ 20479 h 38100"/>
                <a:gd name="connsiteX229" fmla="*/ 950119 w 5295900"/>
                <a:gd name="connsiteY229" fmla="*/ 20479 h 38100"/>
                <a:gd name="connsiteX230" fmla="*/ 950119 w 5295900"/>
                <a:gd name="connsiteY230" fmla="*/ 20479 h 38100"/>
                <a:gd name="connsiteX231" fmla="*/ 1092994 w 5295900"/>
                <a:gd name="connsiteY231" fmla="*/ 20479 h 38100"/>
                <a:gd name="connsiteX232" fmla="*/ 1098709 w 5295900"/>
                <a:gd name="connsiteY232" fmla="*/ 31909 h 38100"/>
                <a:gd name="connsiteX233" fmla="*/ 1092994 w 5295900"/>
                <a:gd name="connsiteY233" fmla="*/ 20479 h 38100"/>
                <a:gd name="connsiteX234" fmla="*/ 1092994 w 5295900"/>
                <a:gd name="connsiteY234" fmla="*/ 20479 h 38100"/>
                <a:gd name="connsiteX235" fmla="*/ 1092994 w 5295900"/>
                <a:gd name="connsiteY235" fmla="*/ 20479 h 38100"/>
                <a:gd name="connsiteX236" fmla="*/ 1092994 w 5295900"/>
                <a:gd name="connsiteY236" fmla="*/ 20479 h 38100"/>
                <a:gd name="connsiteX237" fmla="*/ 4315302 w 5295900"/>
                <a:gd name="connsiteY237" fmla="*/ 20479 h 38100"/>
                <a:gd name="connsiteX238" fmla="*/ 4315302 w 5295900"/>
                <a:gd name="connsiteY238" fmla="*/ 31909 h 38100"/>
                <a:gd name="connsiteX239" fmla="*/ 4303871 w 5295900"/>
                <a:gd name="connsiteY239" fmla="*/ 31909 h 38100"/>
                <a:gd name="connsiteX240" fmla="*/ 4303871 w 5295900"/>
                <a:gd name="connsiteY240" fmla="*/ 20479 h 38100"/>
                <a:gd name="connsiteX241" fmla="*/ 4315302 w 5295900"/>
                <a:gd name="connsiteY241" fmla="*/ 20479 h 38100"/>
                <a:gd name="connsiteX242" fmla="*/ 4315302 w 5295900"/>
                <a:gd name="connsiteY242" fmla="*/ 20479 h 38100"/>
                <a:gd name="connsiteX243" fmla="*/ 4315302 w 5295900"/>
                <a:gd name="connsiteY243" fmla="*/ 20479 h 38100"/>
                <a:gd name="connsiteX244" fmla="*/ 4315302 w 5295900"/>
                <a:gd name="connsiteY244" fmla="*/ 20479 h 38100"/>
                <a:gd name="connsiteX245" fmla="*/ 4612482 w 5295900"/>
                <a:gd name="connsiteY245" fmla="*/ 20479 h 38100"/>
                <a:gd name="connsiteX246" fmla="*/ 4612482 w 5295900"/>
                <a:gd name="connsiteY246" fmla="*/ 31909 h 38100"/>
                <a:gd name="connsiteX247" fmla="*/ 4601052 w 5295900"/>
                <a:gd name="connsiteY247" fmla="*/ 31909 h 38100"/>
                <a:gd name="connsiteX248" fmla="*/ 4601052 w 5295900"/>
                <a:gd name="connsiteY248" fmla="*/ 26194 h 38100"/>
                <a:gd name="connsiteX249" fmla="*/ 4612482 w 5295900"/>
                <a:gd name="connsiteY249" fmla="*/ 20479 h 38100"/>
                <a:gd name="connsiteX250" fmla="*/ 4612482 w 5295900"/>
                <a:gd name="connsiteY250" fmla="*/ 20479 h 38100"/>
                <a:gd name="connsiteX251" fmla="*/ 4612482 w 5295900"/>
                <a:gd name="connsiteY251" fmla="*/ 20479 h 38100"/>
                <a:gd name="connsiteX252" fmla="*/ 4612482 w 5295900"/>
                <a:gd name="connsiteY252" fmla="*/ 20479 h 38100"/>
                <a:gd name="connsiteX253" fmla="*/ 26194 w 5295900"/>
                <a:gd name="connsiteY253" fmla="*/ 14764 h 38100"/>
                <a:gd name="connsiteX254" fmla="*/ 7144 w 5295900"/>
                <a:gd name="connsiteY254" fmla="*/ 20479 h 38100"/>
                <a:gd name="connsiteX255" fmla="*/ 7144 w 5295900"/>
                <a:gd name="connsiteY255" fmla="*/ 26194 h 38100"/>
                <a:gd name="connsiteX256" fmla="*/ 12859 w 5295900"/>
                <a:gd name="connsiteY256" fmla="*/ 26194 h 38100"/>
                <a:gd name="connsiteX257" fmla="*/ 24289 w 5295900"/>
                <a:gd name="connsiteY257" fmla="*/ 31909 h 38100"/>
                <a:gd name="connsiteX258" fmla="*/ 24289 w 5295900"/>
                <a:gd name="connsiteY258" fmla="*/ 14764 h 38100"/>
                <a:gd name="connsiteX259" fmla="*/ 26194 w 5295900"/>
                <a:gd name="connsiteY259" fmla="*/ 14764 h 38100"/>
                <a:gd name="connsiteX260" fmla="*/ 26194 w 5295900"/>
                <a:gd name="connsiteY260" fmla="*/ 14764 h 38100"/>
                <a:gd name="connsiteX261" fmla="*/ 26194 w 5295900"/>
                <a:gd name="connsiteY261" fmla="*/ 14764 h 38100"/>
                <a:gd name="connsiteX262" fmla="*/ 3948589 w 5295900"/>
                <a:gd name="connsiteY262" fmla="*/ 14764 h 38100"/>
                <a:gd name="connsiteX263" fmla="*/ 3937159 w 5295900"/>
                <a:gd name="connsiteY263" fmla="*/ 20479 h 38100"/>
                <a:gd name="connsiteX264" fmla="*/ 3948589 w 5295900"/>
                <a:gd name="connsiteY264" fmla="*/ 14764 h 38100"/>
                <a:gd name="connsiteX265" fmla="*/ 3948589 w 5295900"/>
                <a:gd name="connsiteY265" fmla="*/ 14764 h 38100"/>
                <a:gd name="connsiteX266" fmla="*/ 3948589 w 5295900"/>
                <a:gd name="connsiteY266" fmla="*/ 14764 h 38100"/>
                <a:gd name="connsiteX267" fmla="*/ 3948589 w 5295900"/>
                <a:gd name="connsiteY267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</a:cxnLst>
              <a:rect l="l" t="t" r="r" b="b"/>
              <a:pathLst>
                <a:path w="5295900" h="38100">
                  <a:moveTo>
                    <a:pt x="4792504" y="9049"/>
                  </a:moveTo>
                  <a:lnTo>
                    <a:pt x="4794409" y="12859"/>
                  </a:lnTo>
                  <a:lnTo>
                    <a:pt x="4788694" y="12859"/>
                  </a:lnTo>
                  <a:lnTo>
                    <a:pt x="4788694" y="9049"/>
                  </a:lnTo>
                  <a:lnTo>
                    <a:pt x="4676299" y="9049"/>
                  </a:lnTo>
                  <a:cubicBezTo>
                    <a:pt x="4672489" y="22384"/>
                    <a:pt x="4670584" y="22384"/>
                    <a:pt x="4664869" y="33814"/>
                  </a:cubicBezTo>
                  <a:lnTo>
                    <a:pt x="5281137" y="33814"/>
                  </a:lnTo>
                  <a:cubicBezTo>
                    <a:pt x="5283041" y="24289"/>
                    <a:pt x="5286852" y="14764"/>
                    <a:pt x="5290662" y="9049"/>
                  </a:cubicBezTo>
                  <a:lnTo>
                    <a:pt x="4792504" y="9049"/>
                  </a:lnTo>
                  <a:lnTo>
                    <a:pt x="4792504" y="9049"/>
                  </a:lnTo>
                  <a:lnTo>
                    <a:pt x="4792504" y="9049"/>
                  </a:lnTo>
                  <a:lnTo>
                    <a:pt x="4792504" y="9049"/>
                  </a:lnTo>
                  <a:close/>
                  <a:moveTo>
                    <a:pt x="3723799" y="9049"/>
                  </a:moveTo>
                  <a:cubicBezTo>
                    <a:pt x="3725704" y="16669"/>
                    <a:pt x="3729514" y="26194"/>
                    <a:pt x="3731419" y="33814"/>
                  </a:cubicBezTo>
                  <a:lnTo>
                    <a:pt x="3930491" y="33814"/>
                  </a:lnTo>
                  <a:lnTo>
                    <a:pt x="3928586" y="31909"/>
                  </a:lnTo>
                  <a:lnTo>
                    <a:pt x="3947636" y="31909"/>
                  </a:lnTo>
                  <a:lnTo>
                    <a:pt x="3947636" y="33814"/>
                  </a:lnTo>
                  <a:lnTo>
                    <a:pt x="4477227" y="33814"/>
                  </a:lnTo>
                  <a:lnTo>
                    <a:pt x="4477227" y="24289"/>
                  </a:lnTo>
                  <a:lnTo>
                    <a:pt x="4496277" y="12859"/>
                  </a:lnTo>
                  <a:lnTo>
                    <a:pt x="4490561" y="33814"/>
                  </a:lnTo>
                  <a:lnTo>
                    <a:pt x="4650582" y="33814"/>
                  </a:lnTo>
                  <a:lnTo>
                    <a:pt x="4650582" y="18574"/>
                  </a:lnTo>
                  <a:cubicBezTo>
                    <a:pt x="4660107" y="12859"/>
                    <a:pt x="4660107" y="10954"/>
                    <a:pt x="4669632" y="9049"/>
                  </a:cubicBezTo>
                  <a:lnTo>
                    <a:pt x="3723799" y="9049"/>
                  </a:lnTo>
                  <a:lnTo>
                    <a:pt x="3723799" y="9049"/>
                  </a:lnTo>
                  <a:lnTo>
                    <a:pt x="3723799" y="9049"/>
                  </a:lnTo>
                  <a:lnTo>
                    <a:pt x="3723799" y="9049"/>
                  </a:lnTo>
                  <a:close/>
                  <a:moveTo>
                    <a:pt x="3490436" y="9049"/>
                  </a:moveTo>
                  <a:cubicBezTo>
                    <a:pt x="3480911" y="18574"/>
                    <a:pt x="3463766" y="22384"/>
                    <a:pt x="3458051" y="31909"/>
                  </a:cubicBezTo>
                  <a:cubicBezTo>
                    <a:pt x="3458051" y="31909"/>
                    <a:pt x="3456146" y="33814"/>
                    <a:pt x="3456146" y="35719"/>
                  </a:cubicBezTo>
                  <a:lnTo>
                    <a:pt x="3495199" y="35719"/>
                  </a:lnTo>
                  <a:cubicBezTo>
                    <a:pt x="3499009" y="33814"/>
                    <a:pt x="3502819" y="33814"/>
                    <a:pt x="3506629" y="33814"/>
                  </a:cubicBezTo>
                  <a:lnTo>
                    <a:pt x="3508534" y="35719"/>
                  </a:lnTo>
                  <a:lnTo>
                    <a:pt x="3559016" y="35719"/>
                  </a:lnTo>
                  <a:cubicBezTo>
                    <a:pt x="3562826" y="30004"/>
                    <a:pt x="3568541" y="24289"/>
                    <a:pt x="3576161" y="20479"/>
                  </a:cubicBezTo>
                  <a:cubicBezTo>
                    <a:pt x="3574256" y="26194"/>
                    <a:pt x="3572351" y="31909"/>
                    <a:pt x="3572351" y="35719"/>
                  </a:cubicBezTo>
                  <a:lnTo>
                    <a:pt x="3617119" y="35719"/>
                  </a:lnTo>
                  <a:cubicBezTo>
                    <a:pt x="3615214" y="28099"/>
                    <a:pt x="3613309" y="18574"/>
                    <a:pt x="3609499" y="10954"/>
                  </a:cubicBezTo>
                  <a:lnTo>
                    <a:pt x="3490436" y="9049"/>
                  </a:lnTo>
                  <a:lnTo>
                    <a:pt x="3490436" y="9049"/>
                  </a:lnTo>
                  <a:lnTo>
                    <a:pt x="3490436" y="9049"/>
                  </a:lnTo>
                  <a:lnTo>
                    <a:pt x="3490436" y="9049"/>
                  </a:lnTo>
                  <a:close/>
                  <a:moveTo>
                    <a:pt x="3218021" y="9049"/>
                  </a:moveTo>
                  <a:cubicBezTo>
                    <a:pt x="3219926" y="16669"/>
                    <a:pt x="3219926" y="26194"/>
                    <a:pt x="3221831" y="33814"/>
                  </a:cubicBezTo>
                  <a:lnTo>
                    <a:pt x="3385661" y="33814"/>
                  </a:lnTo>
                  <a:cubicBezTo>
                    <a:pt x="3383756" y="26194"/>
                    <a:pt x="3379946" y="16669"/>
                    <a:pt x="3378041" y="9049"/>
                  </a:cubicBezTo>
                  <a:lnTo>
                    <a:pt x="3218021" y="9049"/>
                  </a:lnTo>
                  <a:lnTo>
                    <a:pt x="3218021" y="9049"/>
                  </a:lnTo>
                  <a:lnTo>
                    <a:pt x="3218021" y="9049"/>
                  </a:lnTo>
                  <a:lnTo>
                    <a:pt x="3218021" y="9049"/>
                  </a:lnTo>
                  <a:close/>
                  <a:moveTo>
                    <a:pt x="2222659" y="9049"/>
                  </a:moveTo>
                  <a:cubicBezTo>
                    <a:pt x="2207419" y="18574"/>
                    <a:pt x="2190274" y="26194"/>
                    <a:pt x="2172176" y="33814"/>
                  </a:cubicBezTo>
                  <a:lnTo>
                    <a:pt x="2651284" y="33814"/>
                  </a:lnTo>
                  <a:cubicBezTo>
                    <a:pt x="2651284" y="31909"/>
                    <a:pt x="2651284" y="31909"/>
                    <a:pt x="2651284" y="31909"/>
                  </a:cubicBezTo>
                  <a:cubicBezTo>
                    <a:pt x="2653189" y="28099"/>
                    <a:pt x="2651284" y="18574"/>
                    <a:pt x="2649379" y="9049"/>
                  </a:cubicBez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close/>
                  <a:moveTo>
                    <a:pt x="2027396" y="9049"/>
                  </a:moveTo>
                  <a:cubicBezTo>
                    <a:pt x="2031206" y="16669"/>
                    <a:pt x="2031206" y="16669"/>
                    <a:pt x="2042636" y="31909"/>
                  </a:cubicBezTo>
                  <a:lnTo>
                    <a:pt x="2031206" y="31909"/>
                  </a:lnTo>
                  <a:cubicBezTo>
                    <a:pt x="2023586" y="20479"/>
                    <a:pt x="2021681" y="22384"/>
                    <a:pt x="2019776" y="9049"/>
                  </a:cubicBezTo>
                  <a:lnTo>
                    <a:pt x="1963579" y="9049"/>
                  </a:lnTo>
                  <a:cubicBezTo>
                    <a:pt x="1967389" y="16669"/>
                    <a:pt x="1973104" y="26194"/>
                    <a:pt x="1978819" y="35719"/>
                  </a:cubicBezTo>
                  <a:lnTo>
                    <a:pt x="1982629" y="35719"/>
                  </a:lnTo>
                  <a:cubicBezTo>
                    <a:pt x="1984534" y="33814"/>
                    <a:pt x="1984534" y="30004"/>
                    <a:pt x="1992154" y="33814"/>
                  </a:cubicBezTo>
                  <a:lnTo>
                    <a:pt x="1992154" y="35719"/>
                  </a:lnTo>
                  <a:lnTo>
                    <a:pt x="2105501" y="35719"/>
                  </a:lnTo>
                  <a:cubicBezTo>
                    <a:pt x="2084546" y="26194"/>
                    <a:pt x="2064544" y="20479"/>
                    <a:pt x="2043589" y="14764"/>
                  </a:cubicBezTo>
                  <a:cubicBezTo>
                    <a:pt x="2043589" y="12859"/>
                    <a:pt x="2043589" y="10954"/>
                    <a:pt x="2043589" y="10954"/>
                  </a:cubicBezTo>
                  <a:lnTo>
                    <a:pt x="2027396" y="9049"/>
                  </a:lnTo>
                  <a:lnTo>
                    <a:pt x="2027396" y="9049"/>
                  </a:lnTo>
                  <a:lnTo>
                    <a:pt x="2027396" y="9049"/>
                  </a:lnTo>
                  <a:lnTo>
                    <a:pt x="2027396" y="9049"/>
                  </a:lnTo>
                  <a:close/>
                  <a:moveTo>
                    <a:pt x="1722596" y="9049"/>
                  </a:moveTo>
                  <a:cubicBezTo>
                    <a:pt x="1722596" y="12859"/>
                    <a:pt x="1724501" y="14764"/>
                    <a:pt x="1726406" y="20479"/>
                  </a:cubicBezTo>
                  <a:cubicBezTo>
                    <a:pt x="1705451" y="20479"/>
                    <a:pt x="1697831" y="24289"/>
                    <a:pt x="1683544" y="26194"/>
                  </a:cubicBezTo>
                  <a:cubicBezTo>
                    <a:pt x="1683544" y="18574"/>
                    <a:pt x="1681639" y="12859"/>
                    <a:pt x="1681639" y="9049"/>
                  </a:cubicBezTo>
                  <a:lnTo>
                    <a:pt x="1134904" y="9049"/>
                  </a:lnTo>
                  <a:cubicBezTo>
                    <a:pt x="1134904" y="10954"/>
                    <a:pt x="1132999" y="10954"/>
                    <a:pt x="1132999" y="12859"/>
                  </a:cubicBezTo>
                  <a:lnTo>
                    <a:pt x="1132999" y="9049"/>
                  </a:lnTo>
                  <a:lnTo>
                    <a:pt x="1078706" y="9049"/>
                  </a:lnTo>
                  <a:cubicBezTo>
                    <a:pt x="1074896" y="16669"/>
                    <a:pt x="1071086" y="26194"/>
                    <a:pt x="1067276" y="33814"/>
                  </a:cubicBezTo>
                  <a:lnTo>
                    <a:pt x="1931194" y="33814"/>
                  </a:lnTo>
                  <a:cubicBezTo>
                    <a:pt x="1935004" y="22384"/>
                    <a:pt x="1938814" y="14764"/>
                    <a:pt x="1940719" y="9049"/>
                  </a:cubicBezTo>
                  <a:lnTo>
                    <a:pt x="1722596" y="9049"/>
                  </a:lnTo>
                  <a:lnTo>
                    <a:pt x="1722596" y="9049"/>
                  </a:lnTo>
                  <a:lnTo>
                    <a:pt x="1722596" y="9049"/>
                  </a:lnTo>
                  <a:lnTo>
                    <a:pt x="1722596" y="9049"/>
                  </a:lnTo>
                  <a:close/>
                  <a:moveTo>
                    <a:pt x="1046321" y="9049"/>
                  </a:moveTo>
                  <a:lnTo>
                    <a:pt x="1038701" y="31909"/>
                  </a:lnTo>
                  <a:lnTo>
                    <a:pt x="1032986" y="31909"/>
                  </a:lnTo>
                  <a:lnTo>
                    <a:pt x="1032986" y="9049"/>
                  </a:lnTo>
                  <a:lnTo>
                    <a:pt x="1021556" y="9049"/>
                  </a:lnTo>
                  <a:cubicBezTo>
                    <a:pt x="1021556" y="22384"/>
                    <a:pt x="1019651" y="28099"/>
                    <a:pt x="1010126" y="31909"/>
                  </a:cubicBezTo>
                  <a:lnTo>
                    <a:pt x="1010126" y="9049"/>
                  </a:lnTo>
                  <a:lnTo>
                    <a:pt x="994886" y="9049"/>
                  </a:lnTo>
                  <a:cubicBezTo>
                    <a:pt x="994886" y="10954"/>
                    <a:pt x="992981" y="10954"/>
                    <a:pt x="992981" y="12859"/>
                  </a:cubicBezTo>
                  <a:lnTo>
                    <a:pt x="992981" y="9049"/>
                  </a:lnTo>
                  <a:lnTo>
                    <a:pt x="985361" y="9049"/>
                  </a:lnTo>
                  <a:cubicBezTo>
                    <a:pt x="987266" y="18574"/>
                    <a:pt x="991076" y="28099"/>
                    <a:pt x="992981" y="33814"/>
                  </a:cubicBezTo>
                  <a:lnTo>
                    <a:pt x="1056799" y="33814"/>
                  </a:lnTo>
                  <a:cubicBezTo>
                    <a:pt x="1060609" y="26194"/>
                    <a:pt x="1064419" y="20479"/>
                    <a:pt x="1068229" y="12859"/>
                  </a:cubicBezTo>
                  <a:cubicBezTo>
                    <a:pt x="1068229" y="10954"/>
                    <a:pt x="1070134" y="10954"/>
                    <a:pt x="1070134" y="9049"/>
                  </a:cubicBezTo>
                  <a:lnTo>
                    <a:pt x="1046321" y="9049"/>
                  </a:lnTo>
                  <a:lnTo>
                    <a:pt x="1046321" y="9049"/>
                  </a:lnTo>
                  <a:lnTo>
                    <a:pt x="1046321" y="9049"/>
                  </a:lnTo>
                  <a:lnTo>
                    <a:pt x="1046321" y="9049"/>
                  </a:lnTo>
                  <a:close/>
                  <a:moveTo>
                    <a:pt x="912971" y="9049"/>
                  </a:moveTo>
                  <a:cubicBezTo>
                    <a:pt x="914876" y="22384"/>
                    <a:pt x="914876" y="24289"/>
                    <a:pt x="918686" y="31909"/>
                  </a:cubicBezTo>
                  <a:cubicBezTo>
                    <a:pt x="918686" y="26194"/>
                    <a:pt x="920591" y="16669"/>
                    <a:pt x="920591" y="9049"/>
                  </a:cubicBezTo>
                  <a:lnTo>
                    <a:pt x="912971" y="9049"/>
                  </a:lnTo>
                  <a:lnTo>
                    <a:pt x="912971" y="9049"/>
                  </a:lnTo>
                  <a:lnTo>
                    <a:pt x="912971" y="9049"/>
                  </a:lnTo>
                  <a:lnTo>
                    <a:pt x="912971" y="9049"/>
                  </a:lnTo>
                  <a:close/>
                  <a:moveTo>
                    <a:pt x="899636" y="9049"/>
                  </a:moveTo>
                  <a:cubicBezTo>
                    <a:pt x="897731" y="18574"/>
                    <a:pt x="897731" y="26194"/>
                    <a:pt x="897731" y="33814"/>
                  </a:cubicBezTo>
                  <a:lnTo>
                    <a:pt x="912971" y="33814"/>
                  </a:lnTo>
                  <a:cubicBezTo>
                    <a:pt x="911066" y="28099"/>
                    <a:pt x="909161" y="20479"/>
                    <a:pt x="907256" y="7144"/>
                  </a:cubicBezTo>
                  <a:lnTo>
                    <a:pt x="899636" y="9049"/>
                  </a:lnTo>
                  <a:lnTo>
                    <a:pt x="899636" y="9049"/>
                  </a:lnTo>
                  <a:lnTo>
                    <a:pt x="899636" y="9049"/>
                  </a:lnTo>
                  <a:lnTo>
                    <a:pt x="899636" y="9049"/>
                  </a:lnTo>
                  <a:close/>
                  <a:moveTo>
                    <a:pt x="659606" y="9049"/>
                  </a:moveTo>
                  <a:cubicBezTo>
                    <a:pt x="659606" y="9049"/>
                    <a:pt x="661511" y="10954"/>
                    <a:pt x="663416" y="12859"/>
                  </a:cubicBezTo>
                  <a:lnTo>
                    <a:pt x="669131" y="31909"/>
                  </a:lnTo>
                  <a:cubicBezTo>
                    <a:pt x="686276" y="24289"/>
                    <a:pt x="697706" y="26194"/>
                    <a:pt x="710089" y="33814"/>
                  </a:cubicBezTo>
                  <a:lnTo>
                    <a:pt x="732949" y="33814"/>
                  </a:lnTo>
                  <a:cubicBezTo>
                    <a:pt x="736759" y="26194"/>
                    <a:pt x="738664" y="24289"/>
                    <a:pt x="742474" y="12859"/>
                  </a:cubicBezTo>
                  <a:cubicBezTo>
                    <a:pt x="738664" y="12859"/>
                    <a:pt x="731044" y="10954"/>
                    <a:pt x="725329" y="9049"/>
                  </a:cubicBez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close/>
                  <a:moveTo>
                    <a:pt x="343376" y="9049"/>
                  </a:moveTo>
                  <a:lnTo>
                    <a:pt x="349091" y="26194"/>
                  </a:lnTo>
                  <a:lnTo>
                    <a:pt x="343376" y="26194"/>
                  </a:lnTo>
                  <a:lnTo>
                    <a:pt x="343376" y="20479"/>
                  </a:lnTo>
                  <a:cubicBezTo>
                    <a:pt x="339566" y="16669"/>
                    <a:pt x="335756" y="20479"/>
                    <a:pt x="337661" y="9049"/>
                  </a:cubicBezTo>
                  <a:lnTo>
                    <a:pt x="324326" y="9049"/>
                  </a:lnTo>
                  <a:cubicBezTo>
                    <a:pt x="322421" y="10954"/>
                    <a:pt x="320516" y="12859"/>
                    <a:pt x="320516" y="12859"/>
                  </a:cubicBezTo>
                  <a:lnTo>
                    <a:pt x="331946" y="31909"/>
                  </a:lnTo>
                  <a:cubicBezTo>
                    <a:pt x="301466" y="22384"/>
                    <a:pt x="294799" y="26194"/>
                    <a:pt x="289084" y="33814"/>
                  </a:cubicBezTo>
                  <a:lnTo>
                    <a:pt x="636746" y="33814"/>
                  </a:lnTo>
                  <a:cubicBezTo>
                    <a:pt x="627221" y="28099"/>
                    <a:pt x="619601" y="22384"/>
                    <a:pt x="617696" y="18574"/>
                  </a:cubicBezTo>
                  <a:cubicBezTo>
                    <a:pt x="615791" y="14764"/>
                    <a:pt x="613886" y="10954"/>
                    <a:pt x="613886" y="9049"/>
                  </a:cubicBezTo>
                  <a:lnTo>
                    <a:pt x="343376" y="9049"/>
                  </a:lnTo>
                  <a:lnTo>
                    <a:pt x="343376" y="9049"/>
                  </a:lnTo>
                  <a:lnTo>
                    <a:pt x="343376" y="9049"/>
                  </a:lnTo>
                  <a:lnTo>
                    <a:pt x="343376" y="9049"/>
                  </a:lnTo>
                  <a:close/>
                  <a:moveTo>
                    <a:pt x="184309" y="9049"/>
                  </a:moveTo>
                  <a:cubicBezTo>
                    <a:pt x="186214" y="16669"/>
                    <a:pt x="190024" y="26194"/>
                    <a:pt x="191929" y="33814"/>
                  </a:cubicBezTo>
                  <a:lnTo>
                    <a:pt x="240506" y="33814"/>
                  </a:lnTo>
                  <a:cubicBezTo>
                    <a:pt x="242411" y="24289"/>
                    <a:pt x="244316" y="16669"/>
                    <a:pt x="244316" y="9049"/>
                  </a:cubicBezTo>
                  <a:lnTo>
                    <a:pt x="184309" y="9049"/>
                  </a:lnTo>
                  <a:lnTo>
                    <a:pt x="184309" y="9049"/>
                  </a:lnTo>
                  <a:lnTo>
                    <a:pt x="184309" y="9049"/>
                  </a:lnTo>
                  <a:lnTo>
                    <a:pt x="184309" y="9049"/>
                  </a:lnTo>
                  <a:close/>
                  <a:moveTo>
                    <a:pt x="159544" y="9049"/>
                  </a:moveTo>
                  <a:cubicBezTo>
                    <a:pt x="161449" y="16669"/>
                    <a:pt x="161449" y="22384"/>
                    <a:pt x="163354" y="26194"/>
                  </a:cubicBezTo>
                  <a:lnTo>
                    <a:pt x="163354" y="31909"/>
                  </a:lnTo>
                  <a:cubicBezTo>
                    <a:pt x="169069" y="26194"/>
                    <a:pt x="165259" y="30004"/>
                    <a:pt x="169069" y="20479"/>
                  </a:cubicBezTo>
                  <a:cubicBezTo>
                    <a:pt x="172879" y="14764"/>
                    <a:pt x="172879" y="12859"/>
                    <a:pt x="172879" y="9049"/>
                  </a:cubicBezTo>
                  <a:lnTo>
                    <a:pt x="159544" y="9049"/>
                  </a:lnTo>
                  <a:lnTo>
                    <a:pt x="159544" y="9049"/>
                  </a:lnTo>
                  <a:lnTo>
                    <a:pt x="159544" y="9049"/>
                  </a:lnTo>
                  <a:lnTo>
                    <a:pt x="159544" y="9049"/>
                  </a:lnTo>
                  <a:close/>
                  <a:moveTo>
                    <a:pt x="978694" y="35719"/>
                  </a:moveTo>
                  <a:cubicBezTo>
                    <a:pt x="974884" y="31909"/>
                    <a:pt x="974884" y="31909"/>
                    <a:pt x="969169" y="26194"/>
                  </a:cubicBezTo>
                  <a:lnTo>
                    <a:pt x="967264" y="35719"/>
                  </a:lnTo>
                  <a:lnTo>
                    <a:pt x="978694" y="35719"/>
                  </a:lnTo>
                  <a:lnTo>
                    <a:pt x="978694" y="35719"/>
                  </a:lnTo>
                  <a:lnTo>
                    <a:pt x="978694" y="35719"/>
                  </a:lnTo>
                  <a:lnTo>
                    <a:pt x="978694" y="35719"/>
                  </a:lnTo>
                  <a:close/>
                  <a:moveTo>
                    <a:pt x="944404" y="35719"/>
                  </a:moveTo>
                  <a:cubicBezTo>
                    <a:pt x="944404" y="33814"/>
                    <a:pt x="944404" y="33814"/>
                    <a:pt x="944404" y="33814"/>
                  </a:cubicBezTo>
                  <a:lnTo>
                    <a:pt x="938689" y="33814"/>
                  </a:lnTo>
                  <a:cubicBezTo>
                    <a:pt x="938689" y="35719"/>
                    <a:pt x="938689" y="35719"/>
                    <a:pt x="938689" y="35719"/>
                  </a:cubicBezTo>
                  <a:lnTo>
                    <a:pt x="944404" y="35719"/>
                  </a:lnTo>
                  <a:lnTo>
                    <a:pt x="944404" y="35719"/>
                  </a:lnTo>
                  <a:lnTo>
                    <a:pt x="944404" y="35719"/>
                  </a:lnTo>
                  <a:lnTo>
                    <a:pt x="944404" y="35719"/>
                  </a:lnTo>
                  <a:close/>
                  <a:moveTo>
                    <a:pt x="802481" y="35719"/>
                  </a:moveTo>
                  <a:cubicBezTo>
                    <a:pt x="804386" y="35719"/>
                    <a:pt x="804386" y="33814"/>
                    <a:pt x="806291" y="33814"/>
                  </a:cubicBezTo>
                  <a:cubicBezTo>
                    <a:pt x="798671" y="35719"/>
                    <a:pt x="794861" y="35719"/>
                    <a:pt x="792956" y="35719"/>
                  </a:cubicBezTo>
                  <a:lnTo>
                    <a:pt x="802481" y="35719"/>
                  </a:lnTo>
                  <a:lnTo>
                    <a:pt x="802481" y="35719"/>
                  </a:lnTo>
                  <a:lnTo>
                    <a:pt x="802481" y="35719"/>
                  </a:lnTo>
                  <a:lnTo>
                    <a:pt x="802481" y="35719"/>
                  </a:lnTo>
                  <a:close/>
                  <a:moveTo>
                    <a:pt x="777716" y="35719"/>
                  </a:moveTo>
                  <a:lnTo>
                    <a:pt x="775811" y="33814"/>
                  </a:lnTo>
                  <a:cubicBezTo>
                    <a:pt x="787241" y="30004"/>
                    <a:pt x="781526" y="31909"/>
                    <a:pt x="787241" y="28099"/>
                  </a:cubicBezTo>
                  <a:cubicBezTo>
                    <a:pt x="762476" y="28099"/>
                    <a:pt x="751999" y="31909"/>
                    <a:pt x="738664" y="37624"/>
                  </a:cubicBezTo>
                  <a:lnTo>
                    <a:pt x="777716" y="35719"/>
                  </a:lnTo>
                  <a:lnTo>
                    <a:pt x="777716" y="35719"/>
                  </a:lnTo>
                  <a:lnTo>
                    <a:pt x="777716" y="35719"/>
                  </a:lnTo>
                  <a:lnTo>
                    <a:pt x="777716" y="35719"/>
                  </a:lnTo>
                  <a:close/>
                  <a:moveTo>
                    <a:pt x="687229" y="35719"/>
                  </a:moveTo>
                  <a:cubicBezTo>
                    <a:pt x="687229" y="35719"/>
                    <a:pt x="689134" y="33814"/>
                    <a:pt x="691039" y="33814"/>
                  </a:cubicBezTo>
                  <a:lnTo>
                    <a:pt x="679609" y="33814"/>
                  </a:lnTo>
                  <a:lnTo>
                    <a:pt x="679609" y="35719"/>
                  </a:lnTo>
                  <a:lnTo>
                    <a:pt x="687229" y="35719"/>
                  </a:lnTo>
                  <a:lnTo>
                    <a:pt x="687229" y="35719"/>
                  </a:lnTo>
                  <a:lnTo>
                    <a:pt x="687229" y="35719"/>
                  </a:lnTo>
                  <a:lnTo>
                    <a:pt x="687229" y="35719"/>
                  </a:lnTo>
                  <a:close/>
                  <a:moveTo>
                    <a:pt x="65246" y="35719"/>
                  </a:moveTo>
                  <a:lnTo>
                    <a:pt x="61436" y="26194"/>
                  </a:lnTo>
                  <a:cubicBezTo>
                    <a:pt x="59531" y="30004"/>
                    <a:pt x="57626" y="31909"/>
                    <a:pt x="57626" y="35719"/>
                  </a:cubicBezTo>
                  <a:lnTo>
                    <a:pt x="65246" y="35719"/>
                  </a:lnTo>
                  <a:lnTo>
                    <a:pt x="65246" y="35719"/>
                  </a:lnTo>
                  <a:lnTo>
                    <a:pt x="65246" y="35719"/>
                  </a:lnTo>
                  <a:lnTo>
                    <a:pt x="65246" y="35719"/>
                  </a:lnTo>
                  <a:close/>
                  <a:moveTo>
                    <a:pt x="255746" y="20479"/>
                  </a:moveTo>
                  <a:lnTo>
                    <a:pt x="244316" y="20479"/>
                  </a:lnTo>
                  <a:lnTo>
                    <a:pt x="244316" y="26194"/>
                  </a:lnTo>
                  <a:lnTo>
                    <a:pt x="248126" y="26194"/>
                  </a:lnTo>
                  <a:lnTo>
                    <a:pt x="248126" y="31909"/>
                  </a:lnTo>
                  <a:cubicBezTo>
                    <a:pt x="253841" y="26194"/>
                    <a:pt x="250031" y="30004"/>
                    <a:pt x="255746" y="20479"/>
                  </a:cubicBezTo>
                  <a:lnTo>
                    <a:pt x="255746" y="20479"/>
                  </a:lnTo>
                  <a:lnTo>
                    <a:pt x="255746" y="20479"/>
                  </a:lnTo>
                  <a:lnTo>
                    <a:pt x="255746" y="20479"/>
                  </a:lnTo>
                  <a:close/>
                  <a:moveTo>
                    <a:pt x="950119" y="20479"/>
                  </a:moveTo>
                  <a:cubicBezTo>
                    <a:pt x="944404" y="26194"/>
                    <a:pt x="948214" y="22384"/>
                    <a:pt x="944404" y="31909"/>
                  </a:cubicBezTo>
                  <a:lnTo>
                    <a:pt x="950119" y="31909"/>
                  </a:lnTo>
                  <a:lnTo>
                    <a:pt x="950119" y="20479"/>
                  </a:lnTo>
                  <a:lnTo>
                    <a:pt x="950119" y="20479"/>
                  </a:lnTo>
                  <a:lnTo>
                    <a:pt x="950119" y="20479"/>
                  </a:lnTo>
                  <a:lnTo>
                    <a:pt x="950119" y="20479"/>
                  </a:lnTo>
                  <a:close/>
                  <a:moveTo>
                    <a:pt x="1092994" y="20479"/>
                  </a:moveTo>
                  <a:lnTo>
                    <a:pt x="1098709" y="31909"/>
                  </a:lnTo>
                  <a:cubicBezTo>
                    <a:pt x="1089184" y="24289"/>
                    <a:pt x="1092994" y="20479"/>
                    <a:pt x="1092994" y="20479"/>
                  </a:cubicBezTo>
                  <a:lnTo>
                    <a:pt x="1092994" y="20479"/>
                  </a:lnTo>
                  <a:lnTo>
                    <a:pt x="1092994" y="20479"/>
                  </a:lnTo>
                  <a:lnTo>
                    <a:pt x="1092994" y="20479"/>
                  </a:lnTo>
                  <a:close/>
                  <a:moveTo>
                    <a:pt x="4315302" y="20479"/>
                  </a:moveTo>
                  <a:lnTo>
                    <a:pt x="4315302" y="31909"/>
                  </a:lnTo>
                  <a:lnTo>
                    <a:pt x="4303871" y="31909"/>
                  </a:lnTo>
                  <a:lnTo>
                    <a:pt x="4303871" y="20479"/>
                  </a:lnTo>
                  <a:lnTo>
                    <a:pt x="4315302" y="20479"/>
                  </a:lnTo>
                  <a:lnTo>
                    <a:pt x="4315302" y="20479"/>
                  </a:lnTo>
                  <a:lnTo>
                    <a:pt x="4315302" y="20479"/>
                  </a:lnTo>
                  <a:lnTo>
                    <a:pt x="4315302" y="20479"/>
                  </a:lnTo>
                  <a:close/>
                  <a:moveTo>
                    <a:pt x="4612482" y="20479"/>
                  </a:moveTo>
                  <a:lnTo>
                    <a:pt x="4612482" y="31909"/>
                  </a:lnTo>
                  <a:lnTo>
                    <a:pt x="4601052" y="31909"/>
                  </a:lnTo>
                  <a:lnTo>
                    <a:pt x="4601052" y="26194"/>
                  </a:lnTo>
                  <a:lnTo>
                    <a:pt x="4612482" y="20479"/>
                  </a:lnTo>
                  <a:lnTo>
                    <a:pt x="4612482" y="20479"/>
                  </a:lnTo>
                  <a:lnTo>
                    <a:pt x="4612482" y="20479"/>
                  </a:lnTo>
                  <a:lnTo>
                    <a:pt x="4612482" y="20479"/>
                  </a:lnTo>
                  <a:close/>
                  <a:moveTo>
                    <a:pt x="26194" y="14764"/>
                  </a:moveTo>
                  <a:lnTo>
                    <a:pt x="7144" y="20479"/>
                  </a:lnTo>
                  <a:lnTo>
                    <a:pt x="7144" y="26194"/>
                  </a:lnTo>
                  <a:lnTo>
                    <a:pt x="12859" y="26194"/>
                  </a:lnTo>
                  <a:cubicBezTo>
                    <a:pt x="18574" y="31909"/>
                    <a:pt x="14764" y="28099"/>
                    <a:pt x="24289" y="31909"/>
                  </a:cubicBezTo>
                  <a:lnTo>
                    <a:pt x="24289" y="14764"/>
                  </a:lnTo>
                  <a:lnTo>
                    <a:pt x="26194" y="14764"/>
                  </a:lnTo>
                  <a:lnTo>
                    <a:pt x="26194" y="14764"/>
                  </a:lnTo>
                  <a:lnTo>
                    <a:pt x="26194" y="14764"/>
                  </a:lnTo>
                  <a:close/>
                  <a:moveTo>
                    <a:pt x="3948589" y="14764"/>
                  </a:moveTo>
                  <a:cubicBezTo>
                    <a:pt x="3942874" y="20479"/>
                    <a:pt x="3946684" y="16669"/>
                    <a:pt x="3937159" y="20479"/>
                  </a:cubicBezTo>
                  <a:cubicBezTo>
                    <a:pt x="3941921" y="14764"/>
                    <a:pt x="3938111" y="18574"/>
                    <a:pt x="3948589" y="14764"/>
                  </a:cubicBezTo>
                  <a:lnTo>
                    <a:pt x="3948589" y="14764"/>
                  </a:lnTo>
                  <a:lnTo>
                    <a:pt x="3948589" y="14764"/>
                  </a:lnTo>
                  <a:lnTo>
                    <a:pt x="394858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ED83BFD2-095A-4CC2-BE86-D0B1E4EF352B}"/>
                </a:ext>
              </a:extLst>
            </p:cNvPr>
            <p:cNvSpPr/>
            <p:nvPr/>
          </p:nvSpPr>
          <p:spPr>
            <a:xfrm>
              <a:off x="-3334" y="6285985"/>
              <a:ext cx="5362575" cy="66675"/>
            </a:xfrm>
            <a:custGeom>
              <a:avLst/>
              <a:gdLst>
                <a:gd name="connsiteX0" fmla="*/ 5293519 w 5362575"/>
                <a:gd name="connsiteY0" fmla="*/ 10954 h 66675"/>
                <a:gd name="connsiteX1" fmla="*/ 5291614 w 5362575"/>
                <a:gd name="connsiteY1" fmla="*/ 16669 h 66675"/>
                <a:gd name="connsiteX2" fmla="*/ 5266849 w 5362575"/>
                <a:gd name="connsiteY2" fmla="*/ 35719 h 66675"/>
                <a:gd name="connsiteX3" fmla="*/ 5266849 w 5362575"/>
                <a:gd name="connsiteY3" fmla="*/ 25241 h 66675"/>
                <a:gd name="connsiteX4" fmla="*/ 5276374 w 5362575"/>
                <a:gd name="connsiteY4" fmla="*/ 11906 h 66675"/>
                <a:gd name="connsiteX5" fmla="*/ 5229702 w 5362575"/>
                <a:gd name="connsiteY5" fmla="*/ 11906 h 66675"/>
                <a:gd name="connsiteX6" fmla="*/ 5229702 w 5362575"/>
                <a:gd name="connsiteY6" fmla="*/ 11906 h 66675"/>
                <a:gd name="connsiteX7" fmla="*/ 5218271 w 5362575"/>
                <a:gd name="connsiteY7" fmla="*/ 11906 h 66675"/>
                <a:gd name="connsiteX8" fmla="*/ 5218271 w 5362575"/>
                <a:gd name="connsiteY8" fmla="*/ 11906 h 66675"/>
                <a:gd name="connsiteX9" fmla="*/ 4682966 w 5362575"/>
                <a:gd name="connsiteY9" fmla="*/ 11906 h 66675"/>
                <a:gd name="connsiteX10" fmla="*/ 4677252 w 5362575"/>
                <a:gd name="connsiteY10" fmla="*/ 25241 h 66675"/>
                <a:gd name="connsiteX11" fmla="*/ 4677252 w 5362575"/>
                <a:gd name="connsiteY11" fmla="*/ 11906 h 66675"/>
                <a:gd name="connsiteX12" fmla="*/ 4611529 w 5362575"/>
                <a:gd name="connsiteY12" fmla="*/ 11906 h 66675"/>
                <a:gd name="connsiteX13" fmla="*/ 4602004 w 5362575"/>
                <a:gd name="connsiteY13" fmla="*/ 17621 h 66675"/>
                <a:gd name="connsiteX14" fmla="*/ 4602004 w 5362575"/>
                <a:gd name="connsiteY14" fmla="*/ 11906 h 66675"/>
                <a:gd name="connsiteX15" fmla="*/ 4602004 w 5362575"/>
                <a:gd name="connsiteY15" fmla="*/ 11906 h 66675"/>
                <a:gd name="connsiteX16" fmla="*/ 4316254 w 5362575"/>
                <a:gd name="connsiteY16" fmla="*/ 11906 h 66675"/>
                <a:gd name="connsiteX17" fmla="*/ 4316254 w 5362575"/>
                <a:gd name="connsiteY17" fmla="*/ 11906 h 66675"/>
                <a:gd name="connsiteX18" fmla="*/ 4304824 w 5362575"/>
                <a:gd name="connsiteY18" fmla="*/ 11906 h 66675"/>
                <a:gd name="connsiteX19" fmla="*/ 4304824 w 5362575"/>
                <a:gd name="connsiteY19" fmla="*/ 11906 h 66675"/>
                <a:gd name="connsiteX20" fmla="*/ 4192429 w 5362575"/>
                <a:gd name="connsiteY20" fmla="*/ 11906 h 66675"/>
                <a:gd name="connsiteX21" fmla="*/ 4182904 w 5362575"/>
                <a:gd name="connsiteY21" fmla="*/ 11906 h 66675"/>
                <a:gd name="connsiteX22" fmla="*/ 4047649 w 5362575"/>
                <a:gd name="connsiteY22" fmla="*/ 11906 h 66675"/>
                <a:gd name="connsiteX23" fmla="*/ 4049554 w 5362575"/>
                <a:gd name="connsiteY23" fmla="*/ 25241 h 66675"/>
                <a:gd name="connsiteX24" fmla="*/ 3968591 w 5362575"/>
                <a:gd name="connsiteY24" fmla="*/ 50006 h 66675"/>
                <a:gd name="connsiteX25" fmla="*/ 3957161 w 5362575"/>
                <a:gd name="connsiteY25" fmla="*/ 25241 h 66675"/>
                <a:gd name="connsiteX26" fmla="*/ 3957161 w 5362575"/>
                <a:gd name="connsiteY26" fmla="*/ 11906 h 66675"/>
                <a:gd name="connsiteX27" fmla="*/ 3891439 w 5362575"/>
                <a:gd name="connsiteY27" fmla="*/ 11906 h 66675"/>
                <a:gd name="connsiteX28" fmla="*/ 3895249 w 5362575"/>
                <a:gd name="connsiteY28" fmla="*/ 17621 h 66675"/>
                <a:gd name="connsiteX29" fmla="*/ 3889534 w 5362575"/>
                <a:gd name="connsiteY29" fmla="*/ 11906 h 66675"/>
                <a:gd name="connsiteX30" fmla="*/ 3765709 w 5362575"/>
                <a:gd name="connsiteY30" fmla="*/ 11906 h 66675"/>
                <a:gd name="connsiteX31" fmla="*/ 3775234 w 5362575"/>
                <a:gd name="connsiteY31" fmla="*/ 64294 h 66675"/>
                <a:gd name="connsiteX32" fmla="*/ 4720114 w 5362575"/>
                <a:gd name="connsiteY32" fmla="*/ 64294 h 66675"/>
                <a:gd name="connsiteX33" fmla="*/ 4725829 w 5362575"/>
                <a:gd name="connsiteY33" fmla="*/ 62389 h 66675"/>
                <a:gd name="connsiteX34" fmla="*/ 4725829 w 5362575"/>
                <a:gd name="connsiteY34" fmla="*/ 64294 h 66675"/>
                <a:gd name="connsiteX35" fmla="*/ 4838224 w 5362575"/>
                <a:gd name="connsiteY35" fmla="*/ 64294 h 66675"/>
                <a:gd name="connsiteX36" fmla="*/ 4838224 w 5362575"/>
                <a:gd name="connsiteY36" fmla="*/ 62389 h 66675"/>
                <a:gd name="connsiteX37" fmla="*/ 4838224 w 5362575"/>
                <a:gd name="connsiteY37" fmla="*/ 43339 h 66675"/>
                <a:gd name="connsiteX38" fmla="*/ 4843939 w 5362575"/>
                <a:gd name="connsiteY38" fmla="*/ 64294 h 66675"/>
                <a:gd name="connsiteX39" fmla="*/ 5340191 w 5362575"/>
                <a:gd name="connsiteY39" fmla="*/ 64294 h 66675"/>
                <a:gd name="connsiteX40" fmla="*/ 5359241 w 5362575"/>
                <a:gd name="connsiteY40" fmla="*/ 37624 h 66675"/>
                <a:gd name="connsiteX41" fmla="*/ 5359241 w 5362575"/>
                <a:gd name="connsiteY41" fmla="*/ 12859 h 66675"/>
                <a:gd name="connsiteX42" fmla="*/ 5293519 w 5362575"/>
                <a:gd name="connsiteY42" fmla="*/ 12859 h 66675"/>
                <a:gd name="connsiteX43" fmla="*/ 5293519 w 5362575"/>
                <a:gd name="connsiteY43" fmla="*/ 10954 h 66675"/>
                <a:gd name="connsiteX44" fmla="*/ 5293519 w 5362575"/>
                <a:gd name="connsiteY44" fmla="*/ 10954 h 66675"/>
                <a:gd name="connsiteX45" fmla="*/ 5293519 w 5362575"/>
                <a:gd name="connsiteY45" fmla="*/ 10954 h 66675"/>
                <a:gd name="connsiteX46" fmla="*/ 4012406 w 5362575"/>
                <a:gd name="connsiteY46" fmla="*/ 10954 h 66675"/>
                <a:gd name="connsiteX47" fmla="*/ 4012406 w 5362575"/>
                <a:gd name="connsiteY47" fmla="*/ 10954 h 66675"/>
                <a:gd name="connsiteX48" fmla="*/ 4006691 w 5362575"/>
                <a:gd name="connsiteY48" fmla="*/ 16669 h 66675"/>
                <a:gd name="connsiteX49" fmla="*/ 3995261 w 5362575"/>
                <a:gd name="connsiteY49" fmla="*/ 10954 h 66675"/>
                <a:gd name="connsiteX50" fmla="*/ 3995261 w 5362575"/>
                <a:gd name="connsiteY50" fmla="*/ 10954 h 66675"/>
                <a:gd name="connsiteX51" fmla="*/ 3980021 w 5362575"/>
                <a:gd name="connsiteY51" fmla="*/ 10954 h 66675"/>
                <a:gd name="connsiteX52" fmla="*/ 3995261 w 5362575"/>
                <a:gd name="connsiteY52" fmla="*/ 30004 h 66675"/>
                <a:gd name="connsiteX53" fmla="*/ 4014311 w 5362575"/>
                <a:gd name="connsiteY53" fmla="*/ 18574 h 66675"/>
                <a:gd name="connsiteX54" fmla="*/ 4020026 w 5362575"/>
                <a:gd name="connsiteY54" fmla="*/ 18574 h 66675"/>
                <a:gd name="connsiteX55" fmla="*/ 4020026 w 5362575"/>
                <a:gd name="connsiteY55" fmla="*/ 12859 h 66675"/>
                <a:gd name="connsiteX56" fmla="*/ 4012406 w 5362575"/>
                <a:gd name="connsiteY56" fmla="*/ 12859 h 66675"/>
                <a:gd name="connsiteX57" fmla="*/ 4012406 w 5362575"/>
                <a:gd name="connsiteY57" fmla="*/ 10954 h 66675"/>
                <a:gd name="connsiteX58" fmla="*/ 4012406 w 5362575"/>
                <a:gd name="connsiteY58" fmla="*/ 10954 h 66675"/>
                <a:gd name="connsiteX59" fmla="*/ 4012406 w 5362575"/>
                <a:gd name="connsiteY59" fmla="*/ 10954 h 66675"/>
                <a:gd name="connsiteX60" fmla="*/ 3606641 w 5362575"/>
                <a:gd name="connsiteY60" fmla="*/ 10954 h 66675"/>
                <a:gd name="connsiteX61" fmla="*/ 3608546 w 5362575"/>
                <a:gd name="connsiteY61" fmla="*/ 16669 h 66675"/>
                <a:gd name="connsiteX62" fmla="*/ 3602831 w 5362575"/>
                <a:gd name="connsiteY62" fmla="*/ 16669 h 66675"/>
                <a:gd name="connsiteX63" fmla="*/ 3602831 w 5362575"/>
                <a:gd name="connsiteY63" fmla="*/ 10954 h 66675"/>
                <a:gd name="connsiteX64" fmla="*/ 3602831 w 5362575"/>
                <a:gd name="connsiteY64" fmla="*/ 10954 h 66675"/>
                <a:gd name="connsiteX65" fmla="*/ 3548539 w 5362575"/>
                <a:gd name="connsiteY65" fmla="*/ 10954 h 66675"/>
                <a:gd name="connsiteX66" fmla="*/ 3546634 w 5362575"/>
                <a:gd name="connsiteY66" fmla="*/ 55721 h 66675"/>
                <a:gd name="connsiteX67" fmla="*/ 3540919 w 5362575"/>
                <a:gd name="connsiteY67" fmla="*/ 63341 h 66675"/>
                <a:gd name="connsiteX68" fmla="*/ 3660934 w 5362575"/>
                <a:gd name="connsiteY68" fmla="*/ 63341 h 66675"/>
                <a:gd name="connsiteX69" fmla="*/ 3639979 w 5362575"/>
                <a:gd name="connsiteY69" fmla="*/ 10954 h 66675"/>
                <a:gd name="connsiteX70" fmla="*/ 3606641 w 5362575"/>
                <a:gd name="connsiteY70" fmla="*/ 10954 h 66675"/>
                <a:gd name="connsiteX71" fmla="*/ 3606641 w 5362575"/>
                <a:gd name="connsiteY71" fmla="*/ 10954 h 66675"/>
                <a:gd name="connsiteX72" fmla="*/ 3606641 w 5362575"/>
                <a:gd name="connsiteY72" fmla="*/ 10954 h 66675"/>
                <a:gd name="connsiteX73" fmla="*/ 3606641 w 5362575"/>
                <a:gd name="connsiteY73" fmla="*/ 10954 h 66675"/>
                <a:gd name="connsiteX74" fmla="*/ 3430429 w 5362575"/>
                <a:gd name="connsiteY74" fmla="*/ 10954 h 66675"/>
                <a:gd name="connsiteX75" fmla="*/ 3439954 w 5362575"/>
                <a:gd name="connsiteY75" fmla="*/ 16669 h 66675"/>
                <a:gd name="connsiteX76" fmla="*/ 3443764 w 5362575"/>
                <a:gd name="connsiteY76" fmla="*/ 10954 h 66675"/>
                <a:gd name="connsiteX77" fmla="*/ 3430429 w 5362575"/>
                <a:gd name="connsiteY77" fmla="*/ 10954 h 66675"/>
                <a:gd name="connsiteX78" fmla="*/ 3430429 w 5362575"/>
                <a:gd name="connsiteY78" fmla="*/ 10954 h 66675"/>
                <a:gd name="connsiteX79" fmla="*/ 3430429 w 5362575"/>
                <a:gd name="connsiteY79" fmla="*/ 10954 h 66675"/>
                <a:gd name="connsiteX80" fmla="*/ 3430429 w 5362575"/>
                <a:gd name="connsiteY80" fmla="*/ 10954 h 66675"/>
                <a:gd name="connsiteX81" fmla="*/ 3257074 w 5362575"/>
                <a:gd name="connsiteY81" fmla="*/ 10954 h 66675"/>
                <a:gd name="connsiteX82" fmla="*/ 3258979 w 5362575"/>
                <a:gd name="connsiteY82" fmla="*/ 24289 h 66675"/>
                <a:gd name="connsiteX83" fmla="*/ 3266599 w 5362575"/>
                <a:gd name="connsiteY83" fmla="*/ 62389 h 66675"/>
                <a:gd name="connsiteX84" fmla="*/ 3428524 w 5362575"/>
                <a:gd name="connsiteY84" fmla="*/ 62389 h 66675"/>
                <a:gd name="connsiteX85" fmla="*/ 3420904 w 5362575"/>
                <a:gd name="connsiteY85" fmla="*/ 10001 h 66675"/>
                <a:gd name="connsiteX86" fmla="*/ 3257074 w 5362575"/>
                <a:gd name="connsiteY86" fmla="*/ 10001 h 66675"/>
                <a:gd name="connsiteX87" fmla="*/ 3257074 w 5362575"/>
                <a:gd name="connsiteY87" fmla="*/ 10954 h 66675"/>
                <a:gd name="connsiteX88" fmla="*/ 3257074 w 5362575"/>
                <a:gd name="connsiteY88" fmla="*/ 10954 h 66675"/>
                <a:gd name="connsiteX89" fmla="*/ 3257074 w 5362575"/>
                <a:gd name="connsiteY89" fmla="*/ 10954 h 66675"/>
                <a:gd name="connsiteX90" fmla="*/ 2430304 w 5362575"/>
                <a:gd name="connsiteY90" fmla="*/ 10954 h 66675"/>
                <a:gd name="connsiteX91" fmla="*/ 2430304 w 5362575"/>
                <a:gd name="connsiteY91" fmla="*/ 10954 h 66675"/>
                <a:gd name="connsiteX92" fmla="*/ 2430304 w 5362575"/>
                <a:gd name="connsiteY92" fmla="*/ 10954 h 66675"/>
                <a:gd name="connsiteX93" fmla="*/ 2385536 w 5362575"/>
                <a:gd name="connsiteY93" fmla="*/ 10954 h 66675"/>
                <a:gd name="connsiteX94" fmla="*/ 2385536 w 5362575"/>
                <a:gd name="connsiteY94" fmla="*/ 10954 h 66675"/>
                <a:gd name="connsiteX95" fmla="*/ 2385536 w 5362575"/>
                <a:gd name="connsiteY95" fmla="*/ 10954 h 66675"/>
                <a:gd name="connsiteX96" fmla="*/ 2280761 w 5362575"/>
                <a:gd name="connsiteY96" fmla="*/ 10954 h 66675"/>
                <a:gd name="connsiteX97" fmla="*/ 2280761 w 5362575"/>
                <a:gd name="connsiteY97" fmla="*/ 16669 h 66675"/>
                <a:gd name="connsiteX98" fmla="*/ 2299811 w 5362575"/>
                <a:gd name="connsiteY98" fmla="*/ 16669 h 66675"/>
                <a:gd name="connsiteX99" fmla="*/ 2294096 w 5362575"/>
                <a:gd name="connsiteY99" fmla="*/ 47149 h 66675"/>
                <a:gd name="connsiteX100" fmla="*/ 2275046 w 5362575"/>
                <a:gd name="connsiteY100" fmla="*/ 60484 h 66675"/>
                <a:gd name="connsiteX101" fmla="*/ 2699861 w 5362575"/>
                <a:gd name="connsiteY101" fmla="*/ 60484 h 66675"/>
                <a:gd name="connsiteX102" fmla="*/ 2678906 w 5362575"/>
                <a:gd name="connsiteY102" fmla="*/ 8096 h 66675"/>
                <a:gd name="connsiteX103" fmla="*/ 2678906 w 5362575"/>
                <a:gd name="connsiteY103" fmla="*/ 8096 h 66675"/>
                <a:gd name="connsiteX104" fmla="*/ 2429351 w 5362575"/>
                <a:gd name="connsiteY104" fmla="*/ 8096 h 66675"/>
                <a:gd name="connsiteX105" fmla="*/ 2429351 w 5362575"/>
                <a:gd name="connsiteY105" fmla="*/ 10954 h 66675"/>
                <a:gd name="connsiteX106" fmla="*/ 2430304 w 5362575"/>
                <a:gd name="connsiteY106" fmla="*/ 10954 h 66675"/>
                <a:gd name="connsiteX107" fmla="*/ 2430304 w 5362575"/>
                <a:gd name="connsiteY107" fmla="*/ 10954 h 66675"/>
                <a:gd name="connsiteX108" fmla="*/ 1878806 w 5362575"/>
                <a:gd name="connsiteY108" fmla="*/ 10954 h 66675"/>
                <a:gd name="connsiteX109" fmla="*/ 1857851 w 5362575"/>
                <a:gd name="connsiteY109" fmla="*/ 55721 h 66675"/>
                <a:gd name="connsiteX110" fmla="*/ 1852136 w 5362575"/>
                <a:gd name="connsiteY110" fmla="*/ 50006 h 66675"/>
                <a:gd name="connsiteX111" fmla="*/ 1846421 w 5362575"/>
                <a:gd name="connsiteY111" fmla="*/ 11906 h 66675"/>
                <a:gd name="connsiteX112" fmla="*/ 1795939 w 5362575"/>
                <a:gd name="connsiteY112" fmla="*/ 11906 h 66675"/>
                <a:gd name="connsiteX113" fmla="*/ 1795939 w 5362575"/>
                <a:gd name="connsiteY113" fmla="*/ 11906 h 66675"/>
                <a:gd name="connsiteX114" fmla="*/ 1790224 w 5362575"/>
                <a:gd name="connsiteY114" fmla="*/ 23336 h 66675"/>
                <a:gd name="connsiteX115" fmla="*/ 1722596 w 5362575"/>
                <a:gd name="connsiteY115" fmla="*/ 29051 h 66675"/>
                <a:gd name="connsiteX116" fmla="*/ 1711166 w 5362575"/>
                <a:gd name="connsiteY116" fmla="*/ 23336 h 66675"/>
                <a:gd name="connsiteX117" fmla="*/ 1711166 w 5362575"/>
                <a:gd name="connsiteY117" fmla="*/ 10001 h 66675"/>
                <a:gd name="connsiteX118" fmla="*/ 1587341 w 5362575"/>
                <a:gd name="connsiteY118" fmla="*/ 10001 h 66675"/>
                <a:gd name="connsiteX119" fmla="*/ 1587341 w 5362575"/>
                <a:gd name="connsiteY119" fmla="*/ 15716 h 66675"/>
                <a:gd name="connsiteX120" fmla="*/ 1581626 w 5362575"/>
                <a:gd name="connsiteY120" fmla="*/ 15716 h 66675"/>
                <a:gd name="connsiteX121" fmla="*/ 1581626 w 5362575"/>
                <a:gd name="connsiteY121" fmla="*/ 10001 h 66675"/>
                <a:gd name="connsiteX122" fmla="*/ 1564481 w 5362575"/>
                <a:gd name="connsiteY122" fmla="*/ 10001 h 66675"/>
                <a:gd name="connsiteX123" fmla="*/ 1562576 w 5362575"/>
                <a:gd name="connsiteY123" fmla="*/ 10001 h 66675"/>
                <a:gd name="connsiteX124" fmla="*/ 1562576 w 5362575"/>
                <a:gd name="connsiteY124" fmla="*/ 10001 h 66675"/>
                <a:gd name="connsiteX125" fmla="*/ 1245394 w 5362575"/>
                <a:gd name="connsiteY125" fmla="*/ 10001 h 66675"/>
                <a:gd name="connsiteX126" fmla="*/ 1245394 w 5362575"/>
                <a:gd name="connsiteY126" fmla="*/ 10001 h 66675"/>
                <a:gd name="connsiteX127" fmla="*/ 1239679 w 5362575"/>
                <a:gd name="connsiteY127" fmla="*/ 10001 h 66675"/>
                <a:gd name="connsiteX128" fmla="*/ 1239679 w 5362575"/>
                <a:gd name="connsiteY128" fmla="*/ 10001 h 66675"/>
                <a:gd name="connsiteX129" fmla="*/ 1166336 w 5362575"/>
                <a:gd name="connsiteY129" fmla="*/ 10001 h 66675"/>
                <a:gd name="connsiteX130" fmla="*/ 1166336 w 5362575"/>
                <a:gd name="connsiteY130" fmla="*/ 15716 h 66675"/>
                <a:gd name="connsiteX131" fmla="*/ 1135856 w 5362575"/>
                <a:gd name="connsiteY131" fmla="*/ 51911 h 66675"/>
                <a:gd name="connsiteX132" fmla="*/ 1132046 w 5362575"/>
                <a:gd name="connsiteY132" fmla="*/ 59531 h 66675"/>
                <a:gd name="connsiteX133" fmla="*/ 1186339 w 5362575"/>
                <a:gd name="connsiteY133" fmla="*/ 59531 h 66675"/>
                <a:gd name="connsiteX134" fmla="*/ 1186339 w 5362575"/>
                <a:gd name="connsiteY134" fmla="*/ 57626 h 66675"/>
                <a:gd name="connsiteX135" fmla="*/ 1180624 w 5362575"/>
                <a:gd name="connsiteY135" fmla="*/ 51911 h 66675"/>
                <a:gd name="connsiteX136" fmla="*/ 1192054 w 5362575"/>
                <a:gd name="connsiteY136" fmla="*/ 46196 h 66675"/>
                <a:gd name="connsiteX137" fmla="*/ 1188244 w 5362575"/>
                <a:gd name="connsiteY137" fmla="*/ 59531 h 66675"/>
                <a:gd name="connsiteX138" fmla="*/ 1734979 w 5362575"/>
                <a:gd name="connsiteY138" fmla="*/ 59531 h 66675"/>
                <a:gd name="connsiteX139" fmla="*/ 1731169 w 5362575"/>
                <a:gd name="connsiteY139" fmla="*/ 46196 h 66675"/>
                <a:gd name="connsiteX140" fmla="*/ 1736884 w 5362575"/>
                <a:gd name="connsiteY140" fmla="*/ 46196 h 66675"/>
                <a:gd name="connsiteX141" fmla="*/ 1774031 w 5362575"/>
                <a:gd name="connsiteY141" fmla="*/ 46196 h 66675"/>
                <a:gd name="connsiteX142" fmla="*/ 1775936 w 5362575"/>
                <a:gd name="connsiteY142" fmla="*/ 59531 h 66675"/>
                <a:gd name="connsiteX143" fmla="*/ 1990249 w 5362575"/>
                <a:gd name="connsiteY143" fmla="*/ 59531 h 66675"/>
                <a:gd name="connsiteX144" fmla="*/ 1990249 w 5362575"/>
                <a:gd name="connsiteY144" fmla="*/ 57626 h 66675"/>
                <a:gd name="connsiteX145" fmla="*/ 2015014 w 5362575"/>
                <a:gd name="connsiteY145" fmla="*/ 57626 h 66675"/>
                <a:gd name="connsiteX146" fmla="*/ 2016919 w 5362575"/>
                <a:gd name="connsiteY146" fmla="*/ 59531 h 66675"/>
                <a:gd name="connsiteX147" fmla="*/ 2073116 w 5362575"/>
                <a:gd name="connsiteY147" fmla="*/ 59531 h 66675"/>
                <a:gd name="connsiteX148" fmla="*/ 2071211 w 5362575"/>
                <a:gd name="connsiteY148" fmla="*/ 51911 h 66675"/>
                <a:gd name="connsiteX149" fmla="*/ 2076926 w 5362575"/>
                <a:gd name="connsiteY149" fmla="*/ 51911 h 66675"/>
                <a:gd name="connsiteX150" fmla="*/ 2080736 w 5362575"/>
                <a:gd name="connsiteY150" fmla="*/ 59531 h 66675"/>
                <a:gd name="connsiteX151" fmla="*/ 2095976 w 5362575"/>
                <a:gd name="connsiteY151" fmla="*/ 59531 h 66675"/>
                <a:gd name="connsiteX152" fmla="*/ 2105501 w 5362575"/>
                <a:gd name="connsiteY152" fmla="*/ 7144 h 66675"/>
                <a:gd name="connsiteX153" fmla="*/ 1878806 w 5362575"/>
                <a:gd name="connsiteY153" fmla="*/ 10954 h 66675"/>
                <a:gd name="connsiteX154" fmla="*/ 1878806 w 5362575"/>
                <a:gd name="connsiteY154" fmla="*/ 10954 h 66675"/>
                <a:gd name="connsiteX155" fmla="*/ 1878806 w 5362575"/>
                <a:gd name="connsiteY155" fmla="*/ 10954 h 66675"/>
                <a:gd name="connsiteX156" fmla="*/ 1878806 w 5362575"/>
                <a:gd name="connsiteY156" fmla="*/ 10954 h 66675"/>
                <a:gd name="connsiteX157" fmla="*/ 1854041 w 5362575"/>
                <a:gd name="connsiteY157" fmla="*/ 10954 h 66675"/>
                <a:gd name="connsiteX158" fmla="*/ 1863566 w 5362575"/>
                <a:gd name="connsiteY158" fmla="*/ 16669 h 66675"/>
                <a:gd name="connsiteX159" fmla="*/ 1869281 w 5362575"/>
                <a:gd name="connsiteY159" fmla="*/ 10954 h 66675"/>
                <a:gd name="connsiteX160" fmla="*/ 1854041 w 5362575"/>
                <a:gd name="connsiteY160" fmla="*/ 10954 h 66675"/>
                <a:gd name="connsiteX161" fmla="*/ 1854041 w 5362575"/>
                <a:gd name="connsiteY161" fmla="*/ 10954 h 66675"/>
                <a:gd name="connsiteX162" fmla="*/ 1854041 w 5362575"/>
                <a:gd name="connsiteY162" fmla="*/ 10954 h 66675"/>
                <a:gd name="connsiteX163" fmla="*/ 1854041 w 5362575"/>
                <a:gd name="connsiteY163" fmla="*/ 10954 h 66675"/>
                <a:gd name="connsiteX164" fmla="*/ 1734026 w 5362575"/>
                <a:gd name="connsiteY164" fmla="*/ 10954 h 66675"/>
                <a:gd name="connsiteX165" fmla="*/ 1739741 w 5362575"/>
                <a:gd name="connsiteY165" fmla="*/ 24289 h 66675"/>
                <a:gd name="connsiteX166" fmla="*/ 1776889 w 5362575"/>
                <a:gd name="connsiteY166" fmla="*/ 12859 h 66675"/>
                <a:gd name="connsiteX167" fmla="*/ 1776889 w 5362575"/>
                <a:gd name="connsiteY167" fmla="*/ 12859 h 66675"/>
                <a:gd name="connsiteX168" fmla="*/ 1734026 w 5362575"/>
                <a:gd name="connsiteY168" fmla="*/ 10954 h 66675"/>
                <a:gd name="connsiteX169" fmla="*/ 1734026 w 5362575"/>
                <a:gd name="connsiteY169" fmla="*/ 10954 h 66675"/>
                <a:gd name="connsiteX170" fmla="*/ 1734026 w 5362575"/>
                <a:gd name="connsiteY170" fmla="*/ 10954 h 66675"/>
                <a:gd name="connsiteX171" fmla="*/ 1734026 w 5362575"/>
                <a:gd name="connsiteY171" fmla="*/ 10954 h 66675"/>
                <a:gd name="connsiteX172" fmla="*/ 1115854 w 5362575"/>
                <a:gd name="connsiteY172" fmla="*/ 10954 h 66675"/>
                <a:gd name="connsiteX173" fmla="*/ 1096804 w 5362575"/>
                <a:gd name="connsiteY173" fmla="*/ 63341 h 66675"/>
                <a:gd name="connsiteX174" fmla="*/ 1113949 w 5362575"/>
                <a:gd name="connsiteY174" fmla="*/ 63341 h 66675"/>
                <a:gd name="connsiteX175" fmla="*/ 1127284 w 5362575"/>
                <a:gd name="connsiteY175" fmla="*/ 10954 h 66675"/>
                <a:gd name="connsiteX176" fmla="*/ 1115854 w 5362575"/>
                <a:gd name="connsiteY176" fmla="*/ 10954 h 66675"/>
                <a:gd name="connsiteX177" fmla="*/ 1115854 w 5362575"/>
                <a:gd name="connsiteY177" fmla="*/ 10954 h 66675"/>
                <a:gd name="connsiteX178" fmla="*/ 1115854 w 5362575"/>
                <a:gd name="connsiteY178" fmla="*/ 10954 h 66675"/>
                <a:gd name="connsiteX179" fmla="*/ 1115854 w 5362575"/>
                <a:gd name="connsiteY179" fmla="*/ 10954 h 66675"/>
                <a:gd name="connsiteX180" fmla="*/ 1081564 w 5362575"/>
                <a:gd name="connsiteY180" fmla="*/ 10954 h 66675"/>
                <a:gd name="connsiteX181" fmla="*/ 1064419 w 5362575"/>
                <a:gd name="connsiteY181" fmla="*/ 35719 h 66675"/>
                <a:gd name="connsiteX182" fmla="*/ 1064419 w 5362575"/>
                <a:gd name="connsiteY182" fmla="*/ 25241 h 66675"/>
                <a:gd name="connsiteX183" fmla="*/ 1068229 w 5362575"/>
                <a:gd name="connsiteY183" fmla="*/ 11906 h 66675"/>
                <a:gd name="connsiteX184" fmla="*/ 1039654 w 5362575"/>
                <a:gd name="connsiteY184" fmla="*/ 11906 h 66675"/>
                <a:gd name="connsiteX185" fmla="*/ 1039654 w 5362575"/>
                <a:gd name="connsiteY185" fmla="*/ 11906 h 66675"/>
                <a:gd name="connsiteX186" fmla="*/ 1032034 w 5362575"/>
                <a:gd name="connsiteY186" fmla="*/ 64294 h 66675"/>
                <a:gd name="connsiteX187" fmla="*/ 1039654 w 5362575"/>
                <a:gd name="connsiteY187" fmla="*/ 64294 h 66675"/>
                <a:gd name="connsiteX188" fmla="*/ 1039654 w 5362575"/>
                <a:gd name="connsiteY188" fmla="*/ 50959 h 66675"/>
                <a:gd name="connsiteX189" fmla="*/ 1045369 w 5362575"/>
                <a:gd name="connsiteY189" fmla="*/ 50959 h 66675"/>
                <a:gd name="connsiteX190" fmla="*/ 1041559 w 5362575"/>
                <a:gd name="connsiteY190" fmla="*/ 64294 h 66675"/>
                <a:gd name="connsiteX191" fmla="*/ 1056799 w 5362575"/>
                <a:gd name="connsiteY191" fmla="*/ 64294 h 66675"/>
                <a:gd name="connsiteX192" fmla="*/ 1056799 w 5362575"/>
                <a:gd name="connsiteY192" fmla="*/ 43339 h 66675"/>
                <a:gd name="connsiteX193" fmla="*/ 1068229 w 5362575"/>
                <a:gd name="connsiteY193" fmla="*/ 43339 h 66675"/>
                <a:gd name="connsiteX194" fmla="*/ 1068229 w 5362575"/>
                <a:gd name="connsiteY194" fmla="*/ 62389 h 66675"/>
                <a:gd name="connsiteX195" fmla="*/ 1079659 w 5362575"/>
                <a:gd name="connsiteY195" fmla="*/ 62389 h 66675"/>
                <a:gd name="connsiteX196" fmla="*/ 1079659 w 5362575"/>
                <a:gd name="connsiteY196" fmla="*/ 49054 h 66675"/>
                <a:gd name="connsiteX197" fmla="*/ 1098709 w 5362575"/>
                <a:gd name="connsiteY197" fmla="*/ 12859 h 66675"/>
                <a:gd name="connsiteX198" fmla="*/ 1081564 w 5362575"/>
                <a:gd name="connsiteY198" fmla="*/ 12859 h 66675"/>
                <a:gd name="connsiteX199" fmla="*/ 1081564 w 5362575"/>
                <a:gd name="connsiteY199" fmla="*/ 10954 h 66675"/>
                <a:gd name="connsiteX200" fmla="*/ 1081564 w 5362575"/>
                <a:gd name="connsiteY200" fmla="*/ 10954 h 66675"/>
                <a:gd name="connsiteX201" fmla="*/ 1081564 w 5362575"/>
                <a:gd name="connsiteY201" fmla="*/ 10954 h 66675"/>
                <a:gd name="connsiteX202" fmla="*/ 1015841 w 5362575"/>
                <a:gd name="connsiteY202" fmla="*/ 10954 h 66675"/>
                <a:gd name="connsiteX203" fmla="*/ 1000601 w 5362575"/>
                <a:gd name="connsiteY203" fmla="*/ 55721 h 66675"/>
                <a:gd name="connsiteX204" fmla="*/ 1013936 w 5362575"/>
                <a:gd name="connsiteY204" fmla="*/ 55721 h 66675"/>
                <a:gd name="connsiteX205" fmla="*/ 1032986 w 5362575"/>
                <a:gd name="connsiteY205" fmla="*/ 13811 h 66675"/>
                <a:gd name="connsiteX206" fmla="*/ 1032986 w 5362575"/>
                <a:gd name="connsiteY206" fmla="*/ 13811 h 66675"/>
                <a:gd name="connsiteX207" fmla="*/ 1015841 w 5362575"/>
                <a:gd name="connsiteY207" fmla="*/ 13811 h 66675"/>
                <a:gd name="connsiteX208" fmla="*/ 1015841 w 5362575"/>
                <a:gd name="connsiteY208" fmla="*/ 10954 h 66675"/>
                <a:gd name="connsiteX209" fmla="*/ 1015841 w 5362575"/>
                <a:gd name="connsiteY209" fmla="*/ 10954 h 66675"/>
                <a:gd name="connsiteX210" fmla="*/ 1015841 w 5362575"/>
                <a:gd name="connsiteY210" fmla="*/ 10954 h 66675"/>
                <a:gd name="connsiteX211" fmla="*/ 963454 w 5362575"/>
                <a:gd name="connsiteY211" fmla="*/ 10954 h 66675"/>
                <a:gd name="connsiteX212" fmla="*/ 952024 w 5362575"/>
                <a:gd name="connsiteY212" fmla="*/ 63341 h 66675"/>
                <a:gd name="connsiteX213" fmla="*/ 959644 w 5362575"/>
                <a:gd name="connsiteY213" fmla="*/ 63341 h 66675"/>
                <a:gd name="connsiteX214" fmla="*/ 959644 w 5362575"/>
                <a:gd name="connsiteY214" fmla="*/ 61436 h 66675"/>
                <a:gd name="connsiteX215" fmla="*/ 965359 w 5362575"/>
                <a:gd name="connsiteY215" fmla="*/ 61436 h 66675"/>
                <a:gd name="connsiteX216" fmla="*/ 965359 w 5362575"/>
                <a:gd name="connsiteY216" fmla="*/ 63341 h 66675"/>
                <a:gd name="connsiteX217" fmla="*/ 972979 w 5362575"/>
                <a:gd name="connsiteY217" fmla="*/ 63341 h 66675"/>
                <a:gd name="connsiteX218" fmla="*/ 982504 w 5362575"/>
                <a:gd name="connsiteY218" fmla="*/ 10954 h 66675"/>
                <a:gd name="connsiteX219" fmla="*/ 963454 w 5362575"/>
                <a:gd name="connsiteY219" fmla="*/ 10954 h 66675"/>
                <a:gd name="connsiteX220" fmla="*/ 963454 w 5362575"/>
                <a:gd name="connsiteY220" fmla="*/ 10954 h 66675"/>
                <a:gd name="connsiteX221" fmla="*/ 963454 w 5362575"/>
                <a:gd name="connsiteY221" fmla="*/ 10954 h 66675"/>
                <a:gd name="connsiteX222" fmla="*/ 963454 w 5362575"/>
                <a:gd name="connsiteY222" fmla="*/ 10954 h 66675"/>
                <a:gd name="connsiteX223" fmla="*/ 747236 w 5362575"/>
                <a:gd name="connsiteY223" fmla="*/ 10954 h 66675"/>
                <a:gd name="connsiteX224" fmla="*/ 747236 w 5362575"/>
                <a:gd name="connsiteY224" fmla="*/ 10954 h 66675"/>
                <a:gd name="connsiteX225" fmla="*/ 747236 w 5362575"/>
                <a:gd name="connsiteY225" fmla="*/ 10954 h 66675"/>
                <a:gd name="connsiteX226" fmla="*/ 747236 w 5362575"/>
                <a:gd name="connsiteY226" fmla="*/ 10954 h 66675"/>
                <a:gd name="connsiteX227" fmla="*/ 747236 w 5362575"/>
                <a:gd name="connsiteY227" fmla="*/ 10954 h 66675"/>
                <a:gd name="connsiteX228" fmla="*/ 747236 w 5362575"/>
                <a:gd name="connsiteY228" fmla="*/ 10954 h 66675"/>
                <a:gd name="connsiteX229" fmla="*/ 747236 w 5362575"/>
                <a:gd name="connsiteY229" fmla="*/ 10954 h 66675"/>
                <a:gd name="connsiteX230" fmla="*/ 722471 w 5362575"/>
                <a:gd name="connsiteY230" fmla="*/ 10954 h 66675"/>
                <a:gd name="connsiteX231" fmla="*/ 722471 w 5362575"/>
                <a:gd name="connsiteY231" fmla="*/ 10954 h 66675"/>
                <a:gd name="connsiteX232" fmla="*/ 728186 w 5362575"/>
                <a:gd name="connsiteY232" fmla="*/ 10954 h 66675"/>
                <a:gd name="connsiteX233" fmla="*/ 739616 w 5362575"/>
                <a:gd name="connsiteY233" fmla="*/ 16669 h 66675"/>
                <a:gd name="connsiteX234" fmla="*/ 739616 w 5362575"/>
                <a:gd name="connsiteY234" fmla="*/ 10954 h 66675"/>
                <a:gd name="connsiteX235" fmla="*/ 722471 w 5362575"/>
                <a:gd name="connsiteY235" fmla="*/ 10954 h 66675"/>
                <a:gd name="connsiteX236" fmla="*/ 722471 w 5362575"/>
                <a:gd name="connsiteY236" fmla="*/ 10954 h 66675"/>
                <a:gd name="connsiteX237" fmla="*/ 722471 w 5362575"/>
                <a:gd name="connsiteY237" fmla="*/ 10954 h 66675"/>
                <a:gd name="connsiteX238" fmla="*/ 722471 w 5362575"/>
                <a:gd name="connsiteY238" fmla="*/ 10954 h 66675"/>
                <a:gd name="connsiteX239" fmla="*/ 455771 w 5362575"/>
                <a:gd name="connsiteY239" fmla="*/ 10954 h 66675"/>
                <a:gd name="connsiteX240" fmla="*/ 411004 w 5362575"/>
                <a:gd name="connsiteY240" fmla="*/ 30004 h 66675"/>
                <a:gd name="connsiteX241" fmla="*/ 411004 w 5362575"/>
                <a:gd name="connsiteY241" fmla="*/ 25241 h 66675"/>
                <a:gd name="connsiteX242" fmla="*/ 405289 w 5362575"/>
                <a:gd name="connsiteY242" fmla="*/ 25241 h 66675"/>
                <a:gd name="connsiteX243" fmla="*/ 405289 w 5362575"/>
                <a:gd name="connsiteY243" fmla="*/ 11906 h 66675"/>
                <a:gd name="connsiteX244" fmla="*/ 388144 w 5362575"/>
                <a:gd name="connsiteY244" fmla="*/ 11906 h 66675"/>
                <a:gd name="connsiteX245" fmla="*/ 372904 w 5362575"/>
                <a:gd name="connsiteY245" fmla="*/ 64294 h 66675"/>
                <a:gd name="connsiteX246" fmla="*/ 386239 w 5362575"/>
                <a:gd name="connsiteY246" fmla="*/ 64294 h 66675"/>
                <a:gd name="connsiteX247" fmla="*/ 386239 w 5362575"/>
                <a:gd name="connsiteY247" fmla="*/ 62389 h 66675"/>
                <a:gd name="connsiteX248" fmla="*/ 391954 w 5362575"/>
                <a:gd name="connsiteY248" fmla="*/ 62389 h 66675"/>
                <a:gd name="connsiteX249" fmla="*/ 391954 w 5362575"/>
                <a:gd name="connsiteY249" fmla="*/ 64294 h 66675"/>
                <a:gd name="connsiteX250" fmla="*/ 660559 w 5362575"/>
                <a:gd name="connsiteY250" fmla="*/ 64294 h 66675"/>
                <a:gd name="connsiteX251" fmla="*/ 670084 w 5362575"/>
                <a:gd name="connsiteY251" fmla="*/ 11906 h 66675"/>
                <a:gd name="connsiteX252" fmla="*/ 455771 w 5362575"/>
                <a:gd name="connsiteY252" fmla="*/ 11906 h 66675"/>
                <a:gd name="connsiteX253" fmla="*/ 455771 w 5362575"/>
                <a:gd name="connsiteY253" fmla="*/ 10954 h 66675"/>
                <a:gd name="connsiteX254" fmla="*/ 455771 w 5362575"/>
                <a:gd name="connsiteY254" fmla="*/ 10954 h 66675"/>
                <a:gd name="connsiteX255" fmla="*/ 455771 w 5362575"/>
                <a:gd name="connsiteY255" fmla="*/ 10954 h 66675"/>
                <a:gd name="connsiteX256" fmla="*/ 281464 w 5362575"/>
                <a:gd name="connsiteY256" fmla="*/ 10954 h 66675"/>
                <a:gd name="connsiteX257" fmla="*/ 281464 w 5362575"/>
                <a:gd name="connsiteY257" fmla="*/ 35719 h 66675"/>
                <a:gd name="connsiteX258" fmla="*/ 281464 w 5362575"/>
                <a:gd name="connsiteY258" fmla="*/ 41434 h 66675"/>
                <a:gd name="connsiteX259" fmla="*/ 275749 w 5362575"/>
                <a:gd name="connsiteY259" fmla="*/ 41434 h 66675"/>
                <a:gd name="connsiteX260" fmla="*/ 250984 w 5362575"/>
                <a:gd name="connsiteY260" fmla="*/ 22384 h 66675"/>
                <a:gd name="connsiteX261" fmla="*/ 239554 w 5362575"/>
                <a:gd name="connsiteY261" fmla="*/ 41434 h 66675"/>
                <a:gd name="connsiteX262" fmla="*/ 239554 w 5362575"/>
                <a:gd name="connsiteY262" fmla="*/ 35719 h 66675"/>
                <a:gd name="connsiteX263" fmla="*/ 245269 w 5362575"/>
                <a:gd name="connsiteY263" fmla="*/ 30004 h 66675"/>
                <a:gd name="connsiteX264" fmla="*/ 233839 w 5362575"/>
                <a:gd name="connsiteY264" fmla="*/ 30004 h 66675"/>
                <a:gd name="connsiteX265" fmla="*/ 233839 w 5362575"/>
                <a:gd name="connsiteY265" fmla="*/ 35719 h 66675"/>
                <a:gd name="connsiteX266" fmla="*/ 228124 w 5362575"/>
                <a:gd name="connsiteY266" fmla="*/ 35719 h 66675"/>
                <a:gd name="connsiteX267" fmla="*/ 237649 w 5362575"/>
                <a:gd name="connsiteY267" fmla="*/ 62389 h 66675"/>
                <a:gd name="connsiteX268" fmla="*/ 298609 w 5362575"/>
                <a:gd name="connsiteY268" fmla="*/ 62389 h 66675"/>
                <a:gd name="connsiteX269" fmla="*/ 302419 w 5362575"/>
                <a:gd name="connsiteY269" fmla="*/ 10001 h 66675"/>
                <a:gd name="connsiteX270" fmla="*/ 281464 w 5362575"/>
                <a:gd name="connsiteY270" fmla="*/ 10001 h 66675"/>
                <a:gd name="connsiteX271" fmla="*/ 281464 w 5362575"/>
                <a:gd name="connsiteY271" fmla="*/ 10954 h 66675"/>
                <a:gd name="connsiteX272" fmla="*/ 281464 w 5362575"/>
                <a:gd name="connsiteY272" fmla="*/ 10954 h 66675"/>
                <a:gd name="connsiteX273" fmla="*/ 281464 w 5362575"/>
                <a:gd name="connsiteY273" fmla="*/ 10954 h 66675"/>
                <a:gd name="connsiteX274" fmla="*/ 125254 w 5362575"/>
                <a:gd name="connsiteY274" fmla="*/ 10954 h 66675"/>
                <a:gd name="connsiteX275" fmla="*/ 125254 w 5362575"/>
                <a:gd name="connsiteY275" fmla="*/ 10954 h 66675"/>
                <a:gd name="connsiteX276" fmla="*/ 130969 w 5362575"/>
                <a:gd name="connsiteY276" fmla="*/ 10954 h 66675"/>
                <a:gd name="connsiteX277" fmla="*/ 155734 w 5362575"/>
                <a:gd name="connsiteY277" fmla="*/ 30004 h 66675"/>
                <a:gd name="connsiteX278" fmla="*/ 167164 w 5362575"/>
                <a:gd name="connsiteY278" fmla="*/ 18574 h 66675"/>
                <a:gd name="connsiteX279" fmla="*/ 167164 w 5362575"/>
                <a:gd name="connsiteY279" fmla="*/ 24289 h 66675"/>
                <a:gd name="connsiteX280" fmla="*/ 155734 w 5362575"/>
                <a:gd name="connsiteY280" fmla="*/ 43339 h 66675"/>
                <a:gd name="connsiteX281" fmla="*/ 186214 w 5362575"/>
                <a:gd name="connsiteY281" fmla="*/ 43339 h 66675"/>
                <a:gd name="connsiteX282" fmla="*/ 191929 w 5362575"/>
                <a:gd name="connsiteY282" fmla="*/ 12859 h 66675"/>
                <a:gd name="connsiteX283" fmla="*/ 182404 w 5362575"/>
                <a:gd name="connsiteY283" fmla="*/ 12859 h 66675"/>
                <a:gd name="connsiteX284" fmla="*/ 125254 w 5362575"/>
                <a:gd name="connsiteY284" fmla="*/ 10954 h 66675"/>
                <a:gd name="connsiteX285" fmla="*/ 125254 w 5362575"/>
                <a:gd name="connsiteY285" fmla="*/ 10954 h 66675"/>
                <a:gd name="connsiteX286" fmla="*/ 125254 w 5362575"/>
                <a:gd name="connsiteY286" fmla="*/ 10954 h 66675"/>
                <a:gd name="connsiteX287" fmla="*/ 125254 w 5362575"/>
                <a:gd name="connsiteY287" fmla="*/ 10954 h 66675"/>
                <a:gd name="connsiteX288" fmla="*/ 69056 w 5362575"/>
                <a:gd name="connsiteY288" fmla="*/ 10954 h 66675"/>
                <a:gd name="connsiteX289" fmla="*/ 69056 w 5362575"/>
                <a:gd name="connsiteY289" fmla="*/ 10954 h 66675"/>
                <a:gd name="connsiteX290" fmla="*/ 70961 w 5362575"/>
                <a:gd name="connsiteY290" fmla="*/ 10954 h 66675"/>
                <a:gd name="connsiteX291" fmla="*/ 69056 w 5362575"/>
                <a:gd name="connsiteY291" fmla="*/ 10954 h 66675"/>
                <a:gd name="connsiteX292" fmla="*/ 69056 w 5362575"/>
                <a:gd name="connsiteY292" fmla="*/ 10954 h 66675"/>
                <a:gd name="connsiteX293" fmla="*/ 69056 w 5362575"/>
                <a:gd name="connsiteY293" fmla="*/ 10954 h 66675"/>
                <a:gd name="connsiteX294" fmla="*/ 69056 w 5362575"/>
                <a:gd name="connsiteY294" fmla="*/ 10954 h 66675"/>
                <a:gd name="connsiteX295" fmla="*/ 7144 w 5362575"/>
                <a:gd name="connsiteY295" fmla="*/ 10954 h 66675"/>
                <a:gd name="connsiteX296" fmla="*/ 7144 w 5362575"/>
                <a:gd name="connsiteY296" fmla="*/ 41434 h 66675"/>
                <a:gd name="connsiteX297" fmla="*/ 18574 w 5362575"/>
                <a:gd name="connsiteY297" fmla="*/ 41434 h 66675"/>
                <a:gd name="connsiteX298" fmla="*/ 18574 w 5362575"/>
                <a:gd name="connsiteY298" fmla="*/ 35719 h 66675"/>
                <a:gd name="connsiteX299" fmla="*/ 24289 w 5362575"/>
                <a:gd name="connsiteY299" fmla="*/ 24289 h 66675"/>
                <a:gd name="connsiteX300" fmla="*/ 12859 w 5362575"/>
                <a:gd name="connsiteY300" fmla="*/ 12859 h 66675"/>
                <a:gd name="connsiteX301" fmla="*/ 12859 w 5362575"/>
                <a:gd name="connsiteY301" fmla="*/ 12859 h 66675"/>
                <a:gd name="connsiteX302" fmla="*/ 7144 w 5362575"/>
                <a:gd name="connsiteY302" fmla="*/ 10954 h 66675"/>
                <a:gd name="connsiteX303" fmla="*/ 7144 w 5362575"/>
                <a:gd name="connsiteY303" fmla="*/ 10954 h 66675"/>
                <a:gd name="connsiteX304" fmla="*/ 7144 w 5362575"/>
                <a:gd name="connsiteY304" fmla="*/ 10954 h 66675"/>
                <a:gd name="connsiteX305" fmla="*/ 7144 w 5362575"/>
                <a:gd name="connsiteY305" fmla="*/ 10954 h 66675"/>
                <a:gd name="connsiteX306" fmla="*/ 777716 w 5362575"/>
                <a:gd name="connsiteY306" fmla="*/ 61436 h 66675"/>
                <a:gd name="connsiteX307" fmla="*/ 721519 w 5362575"/>
                <a:gd name="connsiteY307" fmla="*/ 34766 h 66675"/>
                <a:gd name="connsiteX308" fmla="*/ 702469 w 5362575"/>
                <a:gd name="connsiteY308" fmla="*/ 46196 h 66675"/>
                <a:gd name="connsiteX309" fmla="*/ 721519 w 5362575"/>
                <a:gd name="connsiteY309" fmla="*/ 51911 h 66675"/>
                <a:gd name="connsiteX310" fmla="*/ 710089 w 5362575"/>
                <a:gd name="connsiteY310" fmla="*/ 59531 h 66675"/>
                <a:gd name="connsiteX311" fmla="*/ 777716 w 5362575"/>
                <a:gd name="connsiteY311" fmla="*/ 59531 h 66675"/>
                <a:gd name="connsiteX312" fmla="*/ 777716 w 5362575"/>
                <a:gd name="connsiteY312" fmla="*/ 61436 h 66675"/>
                <a:gd name="connsiteX313" fmla="*/ 777716 w 5362575"/>
                <a:gd name="connsiteY313" fmla="*/ 61436 h 66675"/>
                <a:gd name="connsiteX314" fmla="*/ 777716 w 5362575"/>
                <a:gd name="connsiteY314" fmla="*/ 61436 h 66675"/>
                <a:gd name="connsiteX315" fmla="*/ 223361 w 5362575"/>
                <a:gd name="connsiteY315" fmla="*/ 61436 h 66675"/>
                <a:gd name="connsiteX316" fmla="*/ 219551 w 5362575"/>
                <a:gd name="connsiteY316" fmla="*/ 48101 h 66675"/>
                <a:gd name="connsiteX317" fmla="*/ 208121 w 5362575"/>
                <a:gd name="connsiteY317" fmla="*/ 48101 h 66675"/>
                <a:gd name="connsiteX318" fmla="*/ 211931 w 5362575"/>
                <a:gd name="connsiteY318" fmla="*/ 61436 h 66675"/>
                <a:gd name="connsiteX319" fmla="*/ 223361 w 5362575"/>
                <a:gd name="connsiteY319" fmla="*/ 61436 h 66675"/>
                <a:gd name="connsiteX320" fmla="*/ 223361 w 5362575"/>
                <a:gd name="connsiteY320" fmla="*/ 61436 h 66675"/>
                <a:gd name="connsiteX321" fmla="*/ 223361 w 5362575"/>
                <a:gd name="connsiteY321" fmla="*/ 61436 h 66675"/>
                <a:gd name="connsiteX322" fmla="*/ 223361 w 5362575"/>
                <a:gd name="connsiteY322" fmla="*/ 61436 h 66675"/>
                <a:gd name="connsiteX323" fmla="*/ 517684 w 5362575"/>
                <a:gd name="connsiteY323" fmla="*/ 48101 h 66675"/>
                <a:gd name="connsiteX324" fmla="*/ 506254 w 5362575"/>
                <a:gd name="connsiteY324" fmla="*/ 53816 h 66675"/>
                <a:gd name="connsiteX325" fmla="*/ 517684 w 5362575"/>
                <a:gd name="connsiteY325" fmla="*/ 48101 h 66675"/>
                <a:gd name="connsiteX326" fmla="*/ 517684 w 5362575"/>
                <a:gd name="connsiteY326" fmla="*/ 48101 h 66675"/>
                <a:gd name="connsiteX327" fmla="*/ 517684 w 5362575"/>
                <a:gd name="connsiteY327" fmla="*/ 48101 h 66675"/>
                <a:gd name="connsiteX328" fmla="*/ 517684 w 5362575"/>
                <a:gd name="connsiteY328" fmla="*/ 48101 h 66675"/>
                <a:gd name="connsiteX329" fmla="*/ 4974432 w 5362575"/>
                <a:gd name="connsiteY329" fmla="*/ 48101 h 66675"/>
                <a:gd name="connsiteX330" fmla="*/ 4974432 w 5362575"/>
                <a:gd name="connsiteY330" fmla="*/ 59531 h 66675"/>
                <a:gd name="connsiteX331" fmla="*/ 4968716 w 5362575"/>
                <a:gd name="connsiteY331" fmla="*/ 53816 h 66675"/>
                <a:gd name="connsiteX332" fmla="*/ 4963002 w 5362575"/>
                <a:gd name="connsiteY332" fmla="*/ 53816 h 66675"/>
                <a:gd name="connsiteX333" fmla="*/ 4974432 w 5362575"/>
                <a:gd name="connsiteY333" fmla="*/ 48101 h 66675"/>
                <a:gd name="connsiteX334" fmla="*/ 4974432 w 5362575"/>
                <a:gd name="connsiteY334" fmla="*/ 48101 h 66675"/>
                <a:gd name="connsiteX335" fmla="*/ 4974432 w 5362575"/>
                <a:gd name="connsiteY335" fmla="*/ 48101 h 66675"/>
                <a:gd name="connsiteX336" fmla="*/ 4974432 w 5362575"/>
                <a:gd name="connsiteY336" fmla="*/ 48101 h 66675"/>
                <a:gd name="connsiteX337" fmla="*/ 4613434 w 5362575"/>
                <a:gd name="connsiteY337" fmla="*/ 42386 h 66675"/>
                <a:gd name="connsiteX338" fmla="*/ 4613434 w 5362575"/>
                <a:gd name="connsiteY338" fmla="*/ 53816 h 66675"/>
                <a:gd name="connsiteX339" fmla="*/ 4607719 w 5362575"/>
                <a:gd name="connsiteY339" fmla="*/ 53816 h 66675"/>
                <a:gd name="connsiteX340" fmla="*/ 4607719 w 5362575"/>
                <a:gd name="connsiteY340" fmla="*/ 42386 h 66675"/>
                <a:gd name="connsiteX341" fmla="*/ 4613434 w 5362575"/>
                <a:gd name="connsiteY341" fmla="*/ 42386 h 66675"/>
                <a:gd name="connsiteX342" fmla="*/ 4613434 w 5362575"/>
                <a:gd name="connsiteY342" fmla="*/ 42386 h 66675"/>
                <a:gd name="connsiteX343" fmla="*/ 4613434 w 5362575"/>
                <a:gd name="connsiteY343" fmla="*/ 42386 h 66675"/>
                <a:gd name="connsiteX344" fmla="*/ 4613434 w 5362575"/>
                <a:gd name="connsiteY344" fmla="*/ 42386 h 66675"/>
                <a:gd name="connsiteX345" fmla="*/ 4674394 w 5362575"/>
                <a:gd name="connsiteY345" fmla="*/ 42386 h 66675"/>
                <a:gd name="connsiteX346" fmla="*/ 4662964 w 5362575"/>
                <a:gd name="connsiteY346" fmla="*/ 48101 h 66675"/>
                <a:gd name="connsiteX347" fmla="*/ 4674394 w 5362575"/>
                <a:gd name="connsiteY347" fmla="*/ 42386 h 66675"/>
                <a:gd name="connsiteX348" fmla="*/ 4674394 w 5362575"/>
                <a:gd name="connsiteY348" fmla="*/ 42386 h 66675"/>
                <a:gd name="connsiteX349" fmla="*/ 4674394 w 5362575"/>
                <a:gd name="connsiteY349" fmla="*/ 42386 h 66675"/>
                <a:gd name="connsiteX350" fmla="*/ 4674394 w 5362575"/>
                <a:gd name="connsiteY350" fmla="*/ 42386 h 66675"/>
                <a:gd name="connsiteX351" fmla="*/ 646271 w 5362575"/>
                <a:gd name="connsiteY351" fmla="*/ 36671 h 66675"/>
                <a:gd name="connsiteX352" fmla="*/ 646271 w 5362575"/>
                <a:gd name="connsiteY352" fmla="*/ 48101 h 66675"/>
                <a:gd name="connsiteX353" fmla="*/ 640556 w 5362575"/>
                <a:gd name="connsiteY353" fmla="*/ 48101 h 66675"/>
                <a:gd name="connsiteX354" fmla="*/ 640556 w 5362575"/>
                <a:gd name="connsiteY354" fmla="*/ 36671 h 66675"/>
                <a:gd name="connsiteX355" fmla="*/ 646271 w 5362575"/>
                <a:gd name="connsiteY355" fmla="*/ 36671 h 66675"/>
                <a:gd name="connsiteX356" fmla="*/ 646271 w 5362575"/>
                <a:gd name="connsiteY356" fmla="*/ 36671 h 66675"/>
                <a:gd name="connsiteX357" fmla="*/ 646271 w 5362575"/>
                <a:gd name="connsiteY357" fmla="*/ 36671 h 66675"/>
                <a:gd name="connsiteX358" fmla="*/ 646271 w 5362575"/>
                <a:gd name="connsiteY358" fmla="*/ 36671 h 66675"/>
                <a:gd name="connsiteX359" fmla="*/ 795814 w 5362575"/>
                <a:gd name="connsiteY359" fmla="*/ 29051 h 66675"/>
                <a:gd name="connsiteX360" fmla="*/ 758666 w 5362575"/>
                <a:gd name="connsiteY360" fmla="*/ 34766 h 66675"/>
                <a:gd name="connsiteX361" fmla="*/ 770096 w 5362575"/>
                <a:gd name="connsiteY361" fmla="*/ 34766 h 66675"/>
                <a:gd name="connsiteX362" fmla="*/ 789146 w 5362575"/>
                <a:gd name="connsiteY362" fmla="*/ 46196 h 66675"/>
                <a:gd name="connsiteX363" fmla="*/ 789146 w 5362575"/>
                <a:gd name="connsiteY363" fmla="*/ 40481 h 66675"/>
                <a:gd name="connsiteX364" fmla="*/ 795814 w 5362575"/>
                <a:gd name="connsiteY364" fmla="*/ 29051 h 66675"/>
                <a:gd name="connsiteX365" fmla="*/ 795814 w 5362575"/>
                <a:gd name="connsiteY365" fmla="*/ 29051 h 66675"/>
                <a:gd name="connsiteX366" fmla="*/ 795814 w 5362575"/>
                <a:gd name="connsiteY366" fmla="*/ 29051 h 66675"/>
                <a:gd name="connsiteX367" fmla="*/ 795814 w 5362575"/>
                <a:gd name="connsiteY367" fmla="*/ 29051 h 66675"/>
                <a:gd name="connsiteX368" fmla="*/ 1583531 w 5362575"/>
                <a:gd name="connsiteY368" fmla="*/ 29051 h 66675"/>
                <a:gd name="connsiteX369" fmla="*/ 1572101 w 5362575"/>
                <a:gd name="connsiteY369" fmla="*/ 34766 h 66675"/>
                <a:gd name="connsiteX370" fmla="*/ 1583531 w 5362575"/>
                <a:gd name="connsiteY370" fmla="*/ 29051 h 66675"/>
                <a:gd name="connsiteX371" fmla="*/ 1583531 w 5362575"/>
                <a:gd name="connsiteY371" fmla="*/ 29051 h 66675"/>
                <a:gd name="connsiteX372" fmla="*/ 1583531 w 5362575"/>
                <a:gd name="connsiteY372" fmla="*/ 29051 h 66675"/>
                <a:gd name="connsiteX373" fmla="*/ 1583531 w 5362575"/>
                <a:gd name="connsiteY373" fmla="*/ 29051 h 66675"/>
                <a:gd name="connsiteX374" fmla="*/ 3322796 w 5362575"/>
                <a:gd name="connsiteY374" fmla="*/ 29051 h 66675"/>
                <a:gd name="connsiteX375" fmla="*/ 3322796 w 5362575"/>
                <a:gd name="connsiteY375" fmla="*/ 40481 h 66675"/>
                <a:gd name="connsiteX376" fmla="*/ 3317081 w 5362575"/>
                <a:gd name="connsiteY376" fmla="*/ 40481 h 66675"/>
                <a:gd name="connsiteX377" fmla="*/ 3317081 w 5362575"/>
                <a:gd name="connsiteY377" fmla="*/ 29051 h 66675"/>
                <a:gd name="connsiteX378" fmla="*/ 3322796 w 5362575"/>
                <a:gd name="connsiteY378" fmla="*/ 29051 h 66675"/>
                <a:gd name="connsiteX379" fmla="*/ 3322796 w 5362575"/>
                <a:gd name="connsiteY379" fmla="*/ 29051 h 66675"/>
                <a:gd name="connsiteX380" fmla="*/ 3322796 w 5362575"/>
                <a:gd name="connsiteY380" fmla="*/ 29051 h 66675"/>
                <a:gd name="connsiteX381" fmla="*/ 3322796 w 5362575"/>
                <a:gd name="connsiteY381" fmla="*/ 29051 h 66675"/>
                <a:gd name="connsiteX382" fmla="*/ 4382929 w 5362575"/>
                <a:gd name="connsiteY382" fmla="*/ 29051 h 66675"/>
                <a:gd name="connsiteX383" fmla="*/ 4382929 w 5362575"/>
                <a:gd name="connsiteY383" fmla="*/ 40481 h 66675"/>
                <a:gd name="connsiteX384" fmla="*/ 4377214 w 5362575"/>
                <a:gd name="connsiteY384" fmla="*/ 40481 h 66675"/>
                <a:gd name="connsiteX385" fmla="*/ 4377214 w 5362575"/>
                <a:gd name="connsiteY385" fmla="*/ 29051 h 66675"/>
                <a:gd name="connsiteX386" fmla="*/ 4382929 w 5362575"/>
                <a:gd name="connsiteY386" fmla="*/ 29051 h 66675"/>
                <a:gd name="connsiteX387" fmla="*/ 4382929 w 5362575"/>
                <a:gd name="connsiteY387" fmla="*/ 29051 h 66675"/>
                <a:gd name="connsiteX388" fmla="*/ 4382929 w 5362575"/>
                <a:gd name="connsiteY388" fmla="*/ 29051 h 66675"/>
                <a:gd name="connsiteX389" fmla="*/ 4382929 w 5362575"/>
                <a:gd name="connsiteY389" fmla="*/ 29051 h 66675"/>
                <a:gd name="connsiteX390" fmla="*/ 1658779 w 5362575"/>
                <a:gd name="connsiteY390" fmla="*/ 23336 h 66675"/>
                <a:gd name="connsiteX391" fmla="*/ 1658779 w 5362575"/>
                <a:gd name="connsiteY391" fmla="*/ 34766 h 66675"/>
                <a:gd name="connsiteX392" fmla="*/ 1653064 w 5362575"/>
                <a:gd name="connsiteY392" fmla="*/ 34766 h 66675"/>
                <a:gd name="connsiteX393" fmla="*/ 1653064 w 5362575"/>
                <a:gd name="connsiteY393" fmla="*/ 23336 h 66675"/>
                <a:gd name="connsiteX394" fmla="*/ 1658779 w 5362575"/>
                <a:gd name="connsiteY394" fmla="*/ 23336 h 66675"/>
                <a:gd name="connsiteX395" fmla="*/ 1658779 w 5362575"/>
                <a:gd name="connsiteY395" fmla="*/ 23336 h 66675"/>
                <a:gd name="connsiteX396" fmla="*/ 1658779 w 5362575"/>
                <a:gd name="connsiteY396" fmla="*/ 23336 h 66675"/>
                <a:gd name="connsiteX397" fmla="*/ 1658779 w 5362575"/>
                <a:gd name="connsiteY397" fmla="*/ 23336 h 66675"/>
                <a:gd name="connsiteX398" fmla="*/ 4483894 w 5362575"/>
                <a:gd name="connsiteY398" fmla="*/ 23336 h 66675"/>
                <a:gd name="connsiteX399" fmla="*/ 4483894 w 5362575"/>
                <a:gd name="connsiteY399" fmla="*/ 34766 h 66675"/>
                <a:gd name="connsiteX400" fmla="*/ 4478179 w 5362575"/>
                <a:gd name="connsiteY400" fmla="*/ 34766 h 66675"/>
                <a:gd name="connsiteX401" fmla="*/ 4478179 w 5362575"/>
                <a:gd name="connsiteY401" fmla="*/ 23336 h 66675"/>
                <a:gd name="connsiteX402" fmla="*/ 4483894 w 5362575"/>
                <a:gd name="connsiteY402" fmla="*/ 23336 h 66675"/>
                <a:gd name="connsiteX403" fmla="*/ 4483894 w 5362575"/>
                <a:gd name="connsiteY403" fmla="*/ 23336 h 66675"/>
                <a:gd name="connsiteX404" fmla="*/ 4483894 w 5362575"/>
                <a:gd name="connsiteY404" fmla="*/ 23336 h 66675"/>
                <a:gd name="connsiteX405" fmla="*/ 4483894 w 5362575"/>
                <a:gd name="connsiteY405" fmla="*/ 23336 h 66675"/>
                <a:gd name="connsiteX406" fmla="*/ 4912519 w 5362575"/>
                <a:gd name="connsiteY406" fmla="*/ 23336 h 66675"/>
                <a:gd name="connsiteX407" fmla="*/ 4912519 w 5362575"/>
                <a:gd name="connsiteY407" fmla="*/ 34766 h 66675"/>
                <a:gd name="connsiteX408" fmla="*/ 4906804 w 5362575"/>
                <a:gd name="connsiteY408" fmla="*/ 34766 h 66675"/>
                <a:gd name="connsiteX409" fmla="*/ 4906804 w 5362575"/>
                <a:gd name="connsiteY409" fmla="*/ 23336 h 66675"/>
                <a:gd name="connsiteX410" fmla="*/ 4912519 w 5362575"/>
                <a:gd name="connsiteY410" fmla="*/ 23336 h 66675"/>
                <a:gd name="connsiteX411" fmla="*/ 4912519 w 5362575"/>
                <a:gd name="connsiteY411" fmla="*/ 23336 h 66675"/>
                <a:gd name="connsiteX412" fmla="*/ 4912519 w 5362575"/>
                <a:gd name="connsiteY412" fmla="*/ 23336 h 66675"/>
                <a:gd name="connsiteX413" fmla="*/ 4912519 w 5362575"/>
                <a:gd name="connsiteY413" fmla="*/ 23336 h 66675"/>
                <a:gd name="connsiteX414" fmla="*/ 803434 w 5362575"/>
                <a:gd name="connsiteY414" fmla="*/ 16669 h 66675"/>
                <a:gd name="connsiteX415" fmla="*/ 792004 w 5362575"/>
                <a:gd name="connsiteY415" fmla="*/ 16669 h 66675"/>
                <a:gd name="connsiteX416" fmla="*/ 792004 w 5362575"/>
                <a:gd name="connsiteY416" fmla="*/ 22384 h 66675"/>
                <a:gd name="connsiteX417" fmla="*/ 803434 w 5362575"/>
                <a:gd name="connsiteY417" fmla="*/ 16669 h 66675"/>
                <a:gd name="connsiteX418" fmla="*/ 803434 w 5362575"/>
                <a:gd name="connsiteY418" fmla="*/ 16669 h 66675"/>
                <a:gd name="connsiteX419" fmla="*/ 803434 w 5362575"/>
                <a:gd name="connsiteY419" fmla="*/ 16669 h 66675"/>
                <a:gd name="connsiteX420" fmla="*/ 803434 w 5362575"/>
                <a:gd name="connsiteY420" fmla="*/ 16669 h 66675"/>
                <a:gd name="connsiteX421" fmla="*/ 2079784 w 5362575"/>
                <a:gd name="connsiteY421" fmla="*/ 16669 h 66675"/>
                <a:gd name="connsiteX422" fmla="*/ 2079784 w 5362575"/>
                <a:gd name="connsiteY422" fmla="*/ 28099 h 66675"/>
                <a:gd name="connsiteX423" fmla="*/ 2074069 w 5362575"/>
                <a:gd name="connsiteY423" fmla="*/ 28099 h 66675"/>
                <a:gd name="connsiteX424" fmla="*/ 2074069 w 5362575"/>
                <a:gd name="connsiteY424" fmla="*/ 16669 h 66675"/>
                <a:gd name="connsiteX425" fmla="*/ 2079784 w 5362575"/>
                <a:gd name="connsiteY425" fmla="*/ 16669 h 66675"/>
                <a:gd name="connsiteX426" fmla="*/ 2079784 w 5362575"/>
                <a:gd name="connsiteY426" fmla="*/ 16669 h 66675"/>
                <a:gd name="connsiteX427" fmla="*/ 2079784 w 5362575"/>
                <a:gd name="connsiteY427" fmla="*/ 16669 h 66675"/>
                <a:gd name="connsiteX428" fmla="*/ 2079784 w 5362575"/>
                <a:gd name="connsiteY428" fmla="*/ 16669 h 66675"/>
                <a:gd name="connsiteX429" fmla="*/ 4222909 w 5362575"/>
                <a:gd name="connsiteY429" fmla="*/ 16669 h 66675"/>
                <a:gd name="connsiteX430" fmla="*/ 4222909 w 5362575"/>
                <a:gd name="connsiteY430" fmla="*/ 22384 h 66675"/>
                <a:gd name="connsiteX431" fmla="*/ 4228624 w 5362575"/>
                <a:gd name="connsiteY431" fmla="*/ 22384 h 66675"/>
                <a:gd name="connsiteX432" fmla="*/ 4217194 w 5362575"/>
                <a:gd name="connsiteY432" fmla="*/ 28099 h 66675"/>
                <a:gd name="connsiteX433" fmla="*/ 4222909 w 5362575"/>
                <a:gd name="connsiteY433" fmla="*/ 16669 h 66675"/>
                <a:gd name="connsiteX434" fmla="*/ 4222909 w 5362575"/>
                <a:gd name="connsiteY434" fmla="*/ 16669 h 66675"/>
                <a:gd name="connsiteX435" fmla="*/ 4222909 w 5362575"/>
                <a:gd name="connsiteY435" fmla="*/ 16669 h 66675"/>
                <a:gd name="connsiteX436" fmla="*/ 4222909 w 5362575"/>
                <a:gd name="connsiteY436" fmla="*/ 16669 h 66675"/>
                <a:gd name="connsiteX437" fmla="*/ 4279106 w 5362575"/>
                <a:gd name="connsiteY437" fmla="*/ 16669 h 66675"/>
                <a:gd name="connsiteX438" fmla="*/ 4260056 w 5362575"/>
                <a:gd name="connsiteY438" fmla="*/ 28099 h 66675"/>
                <a:gd name="connsiteX439" fmla="*/ 4260056 w 5362575"/>
                <a:gd name="connsiteY439" fmla="*/ 22384 h 66675"/>
                <a:gd name="connsiteX440" fmla="*/ 4279106 w 5362575"/>
                <a:gd name="connsiteY440" fmla="*/ 16669 h 66675"/>
                <a:gd name="connsiteX441" fmla="*/ 4279106 w 5362575"/>
                <a:gd name="connsiteY441" fmla="*/ 16669 h 66675"/>
                <a:gd name="connsiteX442" fmla="*/ 4279106 w 5362575"/>
                <a:gd name="connsiteY442" fmla="*/ 16669 h 66675"/>
                <a:gd name="connsiteX443" fmla="*/ 4279106 w 5362575"/>
                <a:gd name="connsiteY443" fmla="*/ 16669 h 66675"/>
                <a:gd name="connsiteX444" fmla="*/ 1181576 w 5362575"/>
                <a:gd name="connsiteY444" fmla="*/ 10954 h 66675"/>
                <a:gd name="connsiteX445" fmla="*/ 1181576 w 5362575"/>
                <a:gd name="connsiteY445" fmla="*/ 22384 h 66675"/>
                <a:gd name="connsiteX446" fmla="*/ 1175861 w 5362575"/>
                <a:gd name="connsiteY446" fmla="*/ 22384 h 66675"/>
                <a:gd name="connsiteX447" fmla="*/ 1175861 w 5362575"/>
                <a:gd name="connsiteY447" fmla="*/ 10954 h 66675"/>
                <a:gd name="connsiteX448" fmla="*/ 1181576 w 5362575"/>
                <a:gd name="connsiteY448" fmla="*/ 10954 h 66675"/>
                <a:gd name="connsiteX449" fmla="*/ 1181576 w 5362575"/>
                <a:gd name="connsiteY449" fmla="*/ 10954 h 66675"/>
                <a:gd name="connsiteX450" fmla="*/ 1181576 w 5362575"/>
                <a:gd name="connsiteY450" fmla="*/ 10954 h 66675"/>
                <a:gd name="connsiteX451" fmla="*/ 1181576 w 5362575"/>
                <a:gd name="connsiteY451" fmla="*/ 10954 h 66675"/>
                <a:gd name="connsiteX452" fmla="*/ 5246846 w 5362575"/>
                <a:gd name="connsiteY452" fmla="*/ 10954 h 66675"/>
                <a:gd name="connsiteX453" fmla="*/ 5235416 w 5362575"/>
                <a:gd name="connsiteY453" fmla="*/ 16669 h 66675"/>
                <a:gd name="connsiteX454" fmla="*/ 5246846 w 5362575"/>
                <a:gd name="connsiteY454" fmla="*/ 10954 h 66675"/>
                <a:gd name="connsiteX455" fmla="*/ 5246846 w 5362575"/>
                <a:gd name="connsiteY455" fmla="*/ 10954 h 66675"/>
                <a:gd name="connsiteX456" fmla="*/ 5246846 w 5362575"/>
                <a:gd name="connsiteY456" fmla="*/ 10954 h 66675"/>
                <a:gd name="connsiteX457" fmla="*/ 5246846 w 5362575"/>
                <a:gd name="connsiteY457" fmla="*/ 1095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5362575" h="66675">
                  <a:moveTo>
                    <a:pt x="5293519" y="10954"/>
                  </a:moveTo>
                  <a:cubicBezTo>
                    <a:pt x="5293519" y="12859"/>
                    <a:pt x="5293519" y="14764"/>
                    <a:pt x="5291614" y="16669"/>
                  </a:cubicBezTo>
                  <a:cubicBezTo>
                    <a:pt x="5283994" y="24289"/>
                    <a:pt x="5276374" y="30004"/>
                    <a:pt x="5266849" y="35719"/>
                  </a:cubicBezTo>
                  <a:lnTo>
                    <a:pt x="5266849" y="25241"/>
                  </a:lnTo>
                  <a:cubicBezTo>
                    <a:pt x="5270659" y="21431"/>
                    <a:pt x="5272564" y="15716"/>
                    <a:pt x="5276374" y="11906"/>
                  </a:cubicBezTo>
                  <a:lnTo>
                    <a:pt x="5229702" y="11906"/>
                  </a:lnTo>
                  <a:lnTo>
                    <a:pt x="5229702" y="11906"/>
                  </a:lnTo>
                  <a:lnTo>
                    <a:pt x="5218271" y="11906"/>
                  </a:lnTo>
                  <a:lnTo>
                    <a:pt x="5218271" y="11906"/>
                  </a:lnTo>
                  <a:lnTo>
                    <a:pt x="4682966" y="11906"/>
                  </a:lnTo>
                  <a:cubicBezTo>
                    <a:pt x="4682966" y="17621"/>
                    <a:pt x="4681062" y="21431"/>
                    <a:pt x="4677252" y="25241"/>
                  </a:cubicBezTo>
                  <a:cubicBezTo>
                    <a:pt x="4677252" y="19526"/>
                    <a:pt x="4677252" y="15716"/>
                    <a:pt x="4677252" y="11906"/>
                  </a:cubicBezTo>
                  <a:lnTo>
                    <a:pt x="4611529" y="11906"/>
                  </a:lnTo>
                  <a:cubicBezTo>
                    <a:pt x="4609624" y="13811"/>
                    <a:pt x="4605814" y="15716"/>
                    <a:pt x="4602004" y="17621"/>
                  </a:cubicBezTo>
                  <a:lnTo>
                    <a:pt x="4602004" y="11906"/>
                  </a:lnTo>
                  <a:lnTo>
                    <a:pt x="4602004" y="11906"/>
                  </a:lnTo>
                  <a:lnTo>
                    <a:pt x="4316254" y="11906"/>
                  </a:lnTo>
                  <a:lnTo>
                    <a:pt x="4316254" y="11906"/>
                  </a:lnTo>
                  <a:lnTo>
                    <a:pt x="4304824" y="11906"/>
                  </a:lnTo>
                  <a:lnTo>
                    <a:pt x="4304824" y="11906"/>
                  </a:lnTo>
                  <a:lnTo>
                    <a:pt x="4192429" y="11906"/>
                  </a:lnTo>
                  <a:cubicBezTo>
                    <a:pt x="4188619" y="11906"/>
                    <a:pt x="4184809" y="11906"/>
                    <a:pt x="4182904" y="11906"/>
                  </a:cubicBezTo>
                  <a:lnTo>
                    <a:pt x="4047649" y="11906"/>
                  </a:lnTo>
                  <a:cubicBezTo>
                    <a:pt x="4051459" y="17621"/>
                    <a:pt x="4057174" y="21431"/>
                    <a:pt x="4049554" y="25241"/>
                  </a:cubicBezTo>
                  <a:cubicBezTo>
                    <a:pt x="4038124" y="34766"/>
                    <a:pt x="3995261" y="50006"/>
                    <a:pt x="3968591" y="50006"/>
                  </a:cubicBezTo>
                  <a:cubicBezTo>
                    <a:pt x="3962876" y="34766"/>
                    <a:pt x="3962876" y="40481"/>
                    <a:pt x="3957161" y="25241"/>
                  </a:cubicBezTo>
                  <a:cubicBezTo>
                    <a:pt x="3960971" y="17621"/>
                    <a:pt x="3959066" y="23336"/>
                    <a:pt x="3957161" y="11906"/>
                  </a:cubicBezTo>
                  <a:lnTo>
                    <a:pt x="3891439" y="11906"/>
                  </a:lnTo>
                  <a:lnTo>
                    <a:pt x="3895249" y="17621"/>
                  </a:lnTo>
                  <a:cubicBezTo>
                    <a:pt x="3891439" y="15716"/>
                    <a:pt x="3889534" y="11906"/>
                    <a:pt x="3889534" y="11906"/>
                  </a:cubicBezTo>
                  <a:lnTo>
                    <a:pt x="3765709" y="11906"/>
                  </a:lnTo>
                  <a:cubicBezTo>
                    <a:pt x="3765709" y="27146"/>
                    <a:pt x="3769519" y="44291"/>
                    <a:pt x="3775234" y="64294"/>
                  </a:cubicBezTo>
                  <a:lnTo>
                    <a:pt x="4720114" y="64294"/>
                  </a:lnTo>
                  <a:cubicBezTo>
                    <a:pt x="4722019" y="64294"/>
                    <a:pt x="4723924" y="62389"/>
                    <a:pt x="4725829" y="62389"/>
                  </a:cubicBezTo>
                  <a:lnTo>
                    <a:pt x="4725829" y="64294"/>
                  </a:lnTo>
                  <a:lnTo>
                    <a:pt x="4838224" y="64294"/>
                  </a:lnTo>
                  <a:lnTo>
                    <a:pt x="4838224" y="62389"/>
                  </a:lnTo>
                  <a:cubicBezTo>
                    <a:pt x="4832509" y="50959"/>
                    <a:pt x="4832509" y="54769"/>
                    <a:pt x="4838224" y="43339"/>
                  </a:cubicBezTo>
                  <a:lnTo>
                    <a:pt x="4843939" y="64294"/>
                  </a:lnTo>
                  <a:lnTo>
                    <a:pt x="5340191" y="64294"/>
                  </a:lnTo>
                  <a:cubicBezTo>
                    <a:pt x="5345907" y="49054"/>
                    <a:pt x="5351621" y="39529"/>
                    <a:pt x="5359241" y="37624"/>
                  </a:cubicBezTo>
                  <a:cubicBezTo>
                    <a:pt x="5359241" y="26194"/>
                    <a:pt x="5359241" y="18574"/>
                    <a:pt x="5359241" y="12859"/>
                  </a:cubicBezTo>
                  <a:lnTo>
                    <a:pt x="5293519" y="12859"/>
                  </a:lnTo>
                  <a:lnTo>
                    <a:pt x="5293519" y="10954"/>
                  </a:lnTo>
                  <a:lnTo>
                    <a:pt x="5293519" y="10954"/>
                  </a:lnTo>
                  <a:lnTo>
                    <a:pt x="5293519" y="10954"/>
                  </a:lnTo>
                  <a:close/>
                  <a:moveTo>
                    <a:pt x="4012406" y="10954"/>
                  </a:moveTo>
                  <a:lnTo>
                    <a:pt x="4012406" y="10954"/>
                  </a:lnTo>
                  <a:cubicBezTo>
                    <a:pt x="4008596" y="14764"/>
                    <a:pt x="4008596" y="14764"/>
                    <a:pt x="4006691" y="16669"/>
                  </a:cubicBezTo>
                  <a:cubicBezTo>
                    <a:pt x="3995261" y="12859"/>
                    <a:pt x="4000976" y="14764"/>
                    <a:pt x="3995261" y="10954"/>
                  </a:cubicBezTo>
                  <a:lnTo>
                    <a:pt x="3995261" y="10954"/>
                  </a:lnTo>
                  <a:lnTo>
                    <a:pt x="3980021" y="10954"/>
                  </a:lnTo>
                  <a:cubicBezTo>
                    <a:pt x="3981926" y="20479"/>
                    <a:pt x="3985736" y="24289"/>
                    <a:pt x="3995261" y="30004"/>
                  </a:cubicBezTo>
                  <a:cubicBezTo>
                    <a:pt x="3999071" y="26194"/>
                    <a:pt x="4008596" y="22384"/>
                    <a:pt x="4014311" y="18574"/>
                  </a:cubicBezTo>
                  <a:lnTo>
                    <a:pt x="4020026" y="18574"/>
                  </a:lnTo>
                  <a:lnTo>
                    <a:pt x="4020026" y="12859"/>
                  </a:lnTo>
                  <a:lnTo>
                    <a:pt x="4012406" y="12859"/>
                  </a:lnTo>
                  <a:lnTo>
                    <a:pt x="4012406" y="10954"/>
                  </a:lnTo>
                  <a:lnTo>
                    <a:pt x="4012406" y="10954"/>
                  </a:lnTo>
                  <a:lnTo>
                    <a:pt x="4012406" y="10954"/>
                  </a:lnTo>
                  <a:close/>
                  <a:moveTo>
                    <a:pt x="3606641" y="10954"/>
                  </a:moveTo>
                  <a:lnTo>
                    <a:pt x="3608546" y="16669"/>
                  </a:lnTo>
                  <a:lnTo>
                    <a:pt x="3602831" y="16669"/>
                  </a:lnTo>
                  <a:lnTo>
                    <a:pt x="3602831" y="10954"/>
                  </a:lnTo>
                  <a:lnTo>
                    <a:pt x="3602831" y="10954"/>
                  </a:lnTo>
                  <a:lnTo>
                    <a:pt x="3548539" y="10954"/>
                  </a:lnTo>
                  <a:cubicBezTo>
                    <a:pt x="3544729" y="28099"/>
                    <a:pt x="3556159" y="30004"/>
                    <a:pt x="3546634" y="55721"/>
                  </a:cubicBezTo>
                  <a:cubicBezTo>
                    <a:pt x="3544729" y="59531"/>
                    <a:pt x="3544729" y="61436"/>
                    <a:pt x="3540919" y="63341"/>
                  </a:cubicBezTo>
                  <a:lnTo>
                    <a:pt x="3660934" y="63341"/>
                  </a:lnTo>
                  <a:cubicBezTo>
                    <a:pt x="3655219" y="46196"/>
                    <a:pt x="3647599" y="29051"/>
                    <a:pt x="3639979" y="10954"/>
                  </a:cubicBezTo>
                  <a:lnTo>
                    <a:pt x="3606641" y="10954"/>
                  </a:lnTo>
                  <a:lnTo>
                    <a:pt x="3606641" y="10954"/>
                  </a:lnTo>
                  <a:lnTo>
                    <a:pt x="3606641" y="10954"/>
                  </a:lnTo>
                  <a:lnTo>
                    <a:pt x="3606641" y="10954"/>
                  </a:lnTo>
                  <a:close/>
                  <a:moveTo>
                    <a:pt x="3430429" y="10954"/>
                  </a:moveTo>
                  <a:cubicBezTo>
                    <a:pt x="3432334" y="16669"/>
                    <a:pt x="3428524" y="10954"/>
                    <a:pt x="3439954" y="16669"/>
                  </a:cubicBezTo>
                  <a:cubicBezTo>
                    <a:pt x="3441859" y="14764"/>
                    <a:pt x="3441859" y="12859"/>
                    <a:pt x="3443764" y="10954"/>
                  </a:cubicBezTo>
                  <a:lnTo>
                    <a:pt x="3430429" y="10954"/>
                  </a:lnTo>
                  <a:lnTo>
                    <a:pt x="3430429" y="10954"/>
                  </a:lnTo>
                  <a:lnTo>
                    <a:pt x="3430429" y="10954"/>
                  </a:lnTo>
                  <a:lnTo>
                    <a:pt x="3430429" y="10954"/>
                  </a:lnTo>
                  <a:close/>
                  <a:moveTo>
                    <a:pt x="3257074" y="10954"/>
                  </a:moveTo>
                  <a:cubicBezTo>
                    <a:pt x="3257074" y="14764"/>
                    <a:pt x="3258979" y="18574"/>
                    <a:pt x="3258979" y="24289"/>
                  </a:cubicBezTo>
                  <a:cubicBezTo>
                    <a:pt x="3262789" y="33814"/>
                    <a:pt x="3264694" y="47149"/>
                    <a:pt x="3266599" y="62389"/>
                  </a:cubicBezTo>
                  <a:lnTo>
                    <a:pt x="3428524" y="62389"/>
                  </a:lnTo>
                  <a:cubicBezTo>
                    <a:pt x="3424714" y="47149"/>
                    <a:pt x="3420904" y="30004"/>
                    <a:pt x="3420904" y="10001"/>
                  </a:cubicBezTo>
                  <a:lnTo>
                    <a:pt x="3257074" y="10001"/>
                  </a:lnTo>
                  <a:lnTo>
                    <a:pt x="3257074" y="10954"/>
                  </a:lnTo>
                  <a:lnTo>
                    <a:pt x="3257074" y="10954"/>
                  </a:lnTo>
                  <a:lnTo>
                    <a:pt x="3257074" y="10954"/>
                  </a:lnTo>
                  <a:close/>
                  <a:moveTo>
                    <a:pt x="2430304" y="10954"/>
                  </a:moveTo>
                  <a:lnTo>
                    <a:pt x="2430304" y="10954"/>
                  </a:lnTo>
                  <a:lnTo>
                    <a:pt x="2430304" y="10954"/>
                  </a:lnTo>
                  <a:lnTo>
                    <a:pt x="2385536" y="10954"/>
                  </a:lnTo>
                  <a:lnTo>
                    <a:pt x="2385536" y="10954"/>
                  </a:lnTo>
                  <a:lnTo>
                    <a:pt x="2385536" y="10954"/>
                  </a:lnTo>
                  <a:lnTo>
                    <a:pt x="2280761" y="10954"/>
                  </a:lnTo>
                  <a:cubicBezTo>
                    <a:pt x="2280761" y="12859"/>
                    <a:pt x="2280761" y="14764"/>
                    <a:pt x="2280761" y="16669"/>
                  </a:cubicBezTo>
                  <a:cubicBezTo>
                    <a:pt x="2296001" y="14764"/>
                    <a:pt x="2284571" y="12859"/>
                    <a:pt x="2299811" y="16669"/>
                  </a:cubicBezTo>
                  <a:cubicBezTo>
                    <a:pt x="2296001" y="28099"/>
                    <a:pt x="2296001" y="43339"/>
                    <a:pt x="2294096" y="47149"/>
                  </a:cubicBezTo>
                  <a:cubicBezTo>
                    <a:pt x="2288381" y="52864"/>
                    <a:pt x="2282666" y="56674"/>
                    <a:pt x="2275046" y="60484"/>
                  </a:cubicBezTo>
                  <a:lnTo>
                    <a:pt x="2699861" y="60484"/>
                  </a:lnTo>
                  <a:cubicBezTo>
                    <a:pt x="2694146" y="43339"/>
                    <a:pt x="2682716" y="20479"/>
                    <a:pt x="2678906" y="8096"/>
                  </a:cubicBezTo>
                  <a:lnTo>
                    <a:pt x="2678906" y="8096"/>
                  </a:lnTo>
                  <a:lnTo>
                    <a:pt x="2429351" y="8096"/>
                  </a:lnTo>
                  <a:lnTo>
                    <a:pt x="2429351" y="10954"/>
                  </a:lnTo>
                  <a:lnTo>
                    <a:pt x="2430304" y="10954"/>
                  </a:lnTo>
                  <a:lnTo>
                    <a:pt x="2430304" y="10954"/>
                  </a:lnTo>
                  <a:close/>
                  <a:moveTo>
                    <a:pt x="1878806" y="10954"/>
                  </a:moveTo>
                  <a:cubicBezTo>
                    <a:pt x="1869281" y="28099"/>
                    <a:pt x="1861661" y="37624"/>
                    <a:pt x="1857851" y="55721"/>
                  </a:cubicBezTo>
                  <a:cubicBezTo>
                    <a:pt x="1854041" y="53816"/>
                    <a:pt x="1854041" y="53816"/>
                    <a:pt x="1852136" y="50006"/>
                  </a:cubicBezTo>
                  <a:cubicBezTo>
                    <a:pt x="1846421" y="38576"/>
                    <a:pt x="1848326" y="27146"/>
                    <a:pt x="1846421" y="11906"/>
                  </a:cubicBezTo>
                  <a:lnTo>
                    <a:pt x="1795939" y="11906"/>
                  </a:lnTo>
                  <a:lnTo>
                    <a:pt x="1795939" y="11906"/>
                  </a:lnTo>
                  <a:cubicBezTo>
                    <a:pt x="1790224" y="17621"/>
                    <a:pt x="1794034" y="13811"/>
                    <a:pt x="1790224" y="23336"/>
                  </a:cubicBezTo>
                  <a:cubicBezTo>
                    <a:pt x="1773079" y="29051"/>
                    <a:pt x="1747361" y="29051"/>
                    <a:pt x="1722596" y="29051"/>
                  </a:cubicBezTo>
                  <a:cubicBezTo>
                    <a:pt x="1716881" y="23336"/>
                    <a:pt x="1720691" y="27146"/>
                    <a:pt x="1711166" y="23336"/>
                  </a:cubicBezTo>
                  <a:lnTo>
                    <a:pt x="1711166" y="10001"/>
                  </a:lnTo>
                  <a:lnTo>
                    <a:pt x="1587341" y="10001"/>
                  </a:lnTo>
                  <a:lnTo>
                    <a:pt x="1587341" y="15716"/>
                  </a:lnTo>
                  <a:lnTo>
                    <a:pt x="1581626" y="15716"/>
                  </a:lnTo>
                  <a:lnTo>
                    <a:pt x="1581626" y="10001"/>
                  </a:lnTo>
                  <a:lnTo>
                    <a:pt x="1564481" y="10001"/>
                  </a:lnTo>
                  <a:lnTo>
                    <a:pt x="1562576" y="10001"/>
                  </a:lnTo>
                  <a:lnTo>
                    <a:pt x="1562576" y="10001"/>
                  </a:lnTo>
                  <a:lnTo>
                    <a:pt x="1245394" y="10001"/>
                  </a:lnTo>
                  <a:lnTo>
                    <a:pt x="1245394" y="10001"/>
                  </a:lnTo>
                  <a:lnTo>
                    <a:pt x="1239679" y="10001"/>
                  </a:lnTo>
                  <a:lnTo>
                    <a:pt x="1239679" y="10001"/>
                  </a:lnTo>
                  <a:lnTo>
                    <a:pt x="1166336" y="10001"/>
                  </a:lnTo>
                  <a:cubicBezTo>
                    <a:pt x="1166336" y="11906"/>
                    <a:pt x="1166336" y="13811"/>
                    <a:pt x="1166336" y="15716"/>
                  </a:cubicBezTo>
                  <a:cubicBezTo>
                    <a:pt x="1162526" y="32861"/>
                    <a:pt x="1143476" y="40481"/>
                    <a:pt x="1135856" y="51911"/>
                  </a:cubicBezTo>
                  <a:cubicBezTo>
                    <a:pt x="1133951" y="53816"/>
                    <a:pt x="1132046" y="57626"/>
                    <a:pt x="1132046" y="59531"/>
                  </a:cubicBezTo>
                  <a:lnTo>
                    <a:pt x="1186339" y="59531"/>
                  </a:lnTo>
                  <a:lnTo>
                    <a:pt x="1186339" y="57626"/>
                  </a:lnTo>
                  <a:cubicBezTo>
                    <a:pt x="1182529" y="55721"/>
                    <a:pt x="1182529" y="55721"/>
                    <a:pt x="1180624" y="51911"/>
                  </a:cubicBezTo>
                  <a:lnTo>
                    <a:pt x="1192054" y="46196"/>
                  </a:lnTo>
                  <a:cubicBezTo>
                    <a:pt x="1190149" y="55721"/>
                    <a:pt x="1190149" y="57626"/>
                    <a:pt x="1188244" y="59531"/>
                  </a:cubicBezTo>
                  <a:lnTo>
                    <a:pt x="1734979" y="59531"/>
                  </a:lnTo>
                  <a:cubicBezTo>
                    <a:pt x="1733074" y="53816"/>
                    <a:pt x="1733074" y="50006"/>
                    <a:pt x="1731169" y="46196"/>
                  </a:cubicBezTo>
                  <a:lnTo>
                    <a:pt x="1736884" y="46196"/>
                  </a:lnTo>
                  <a:cubicBezTo>
                    <a:pt x="1746409" y="51911"/>
                    <a:pt x="1752124" y="48101"/>
                    <a:pt x="1774031" y="46196"/>
                  </a:cubicBezTo>
                  <a:cubicBezTo>
                    <a:pt x="1774031" y="53816"/>
                    <a:pt x="1775936" y="57626"/>
                    <a:pt x="1775936" y="59531"/>
                  </a:cubicBezTo>
                  <a:lnTo>
                    <a:pt x="1990249" y="59531"/>
                  </a:lnTo>
                  <a:lnTo>
                    <a:pt x="1990249" y="57626"/>
                  </a:lnTo>
                  <a:cubicBezTo>
                    <a:pt x="2005489" y="59531"/>
                    <a:pt x="1995964" y="59531"/>
                    <a:pt x="2015014" y="57626"/>
                  </a:cubicBezTo>
                  <a:cubicBezTo>
                    <a:pt x="2015014" y="57626"/>
                    <a:pt x="2015014" y="59531"/>
                    <a:pt x="2016919" y="59531"/>
                  </a:cubicBezTo>
                  <a:lnTo>
                    <a:pt x="2073116" y="59531"/>
                  </a:lnTo>
                  <a:cubicBezTo>
                    <a:pt x="2073116" y="57626"/>
                    <a:pt x="2073116" y="55721"/>
                    <a:pt x="2071211" y="51911"/>
                  </a:cubicBezTo>
                  <a:lnTo>
                    <a:pt x="2076926" y="51911"/>
                  </a:lnTo>
                  <a:cubicBezTo>
                    <a:pt x="2078831" y="55721"/>
                    <a:pt x="2078831" y="57626"/>
                    <a:pt x="2080736" y="59531"/>
                  </a:cubicBezTo>
                  <a:lnTo>
                    <a:pt x="2095976" y="59531"/>
                  </a:lnTo>
                  <a:cubicBezTo>
                    <a:pt x="2094071" y="44291"/>
                    <a:pt x="2084546" y="19526"/>
                    <a:pt x="2105501" y="7144"/>
                  </a:cubicBezTo>
                  <a:lnTo>
                    <a:pt x="1878806" y="10954"/>
                  </a:lnTo>
                  <a:lnTo>
                    <a:pt x="1878806" y="10954"/>
                  </a:lnTo>
                  <a:lnTo>
                    <a:pt x="1878806" y="10954"/>
                  </a:lnTo>
                  <a:lnTo>
                    <a:pt x="1878806" y="10954"/>
                  </a:lnTo>
                  <a:close/>
                  <a:moveTo>
                    <a:pt x="1854041" y="10954"/>
                  </a:moveTo>
                  <a:cubicBezTo>
                    <a:pt x="1855946" y="16669"/>
                    <a:pt x="1852136" y="10954"/>
                    <a:pt x="1863566" y="16669"/>
                  </a:cubicBezTo>
                  <a:cubicBezTo>
                    <a:pt x="1865471" y="12859"/>
                    <a:pt x="1867376" y="10954"/>
                    <a:pt x="1869281" y="10954"/>
                  </a:cubicBezTo>
                  <a:lnTo>
                    <a:pt x="1854041" y="10954"/>
                  </a:lnTo>
                  <a:lnTo>
                    <a:pt x="1854041" y="10954"/>
                  </a:lnTo>
                  <a:lnTo>
                    <a:pt x="1854041" y="10954"/>
                  </a:lnTo>
                  <a:lnTo>
                    <a:pt x="1854041" y="10954"/>
                  </a:lnTo>
                  <a:close/>
                  <a:moveTo>
                    <a:pt x="1734026" y="10954"/>
                  </a:moveTo>
                  <a:cubicBezTo>
                    <a:pt x="1735931" y="14764"/>
                    <a:pt x="1737836" y="20479"/>
                    <a:pt x="1739741" y="24289"/>
                  </a:cubicBezTo>
                  <a:cubicBezTo>
                    <a:pt x="1756886" y="18574"/>
                    <a:pt x="1753076" y="14764"/>
                    <a:pt x="1776889" y="12859"/>
                  </a:cubicBezTo>
                  <a:lnTo>
                    <a:pt x="1776889" y="12859"/>
                  </a:lnTo>
                  <a:lnTo>
                    <a:pt x="1734026" y="10954"/>
                  </a:lnTo>
                  <a:lnTo>
                    <a:pt x="1734026" y="10954"/>
                  </a:lnTo>
                  <a:lnTo>
                    <a:pt x="1734026" y="10954"/>
                  </a:lnTo>
                  <a:lnTo>
                    <a:pt x="1734026" y="10954"/>
                  </a:lnTo>
                  <a:close/>
                  <a:moveTo>
                    <a:pt x="1115854" y="10954"/>
                  </a:moveTo>
                  <a:lnTo>
                    <a:pt x="1096804" y="63341"/>
                  </a:lnTo>
                  <a:lnTo>
                    <a:pt x="1113949" y="63341"/>
                  </a:lnTo>
                  <a:cubicBezTo>
                    <a:pt x="1119664" y="46196"/>
                    <a:pt x="1123474" y="29051"/>
                    <a:pt x="1127284" y="10954"/>
                  </a:cubicBezTo>
                  <a:lnTo>
                    <a:pt x="1115854" y="10954"/>
                  </a:lnTo>
                  <a:lnTo>
                    <a:pt x="1115854" y="10954"/>
                  </a:lnTo>
                  <a:lnTo>
                    <a:pt x="1115854" y="10954"/>
                  </a:lnTo>
                  <a:lnTo>
                    <a:pt x="1115854" y="10954"/>
                  </a:lnTo>
                  <a:close/>
                  <a:moveTo>
                    <a:pt x="1081564" y="10954"/>
                  </a:moveTo>
                  <a:cubicBezTo>
                    <a:pt x="1077754" y="22384"/>
                    <a:pt x="1072039" y="31909"/>
                    <a:pt x="1064419" y="35719"/>
                  </a:cubicBezTo>
                  <a:lnTo>
                    <a:pt x="1064419" y="25241"/>
                  </a:lnTo>
                  <a:cubicBezTo>
                    <a:pt x="1066324" y="21431"/>
                    <a:pt x="1068229" y="17621"/>
                    <a:pt x="1068229" y="11906"/>
                  </a:cubicBezTo>
                  <a:lnTo>
                    <a:pt x="1039654" y="11906"/>
                  </a:lnTo>
                  <a:lnTo>
                    <a:pt x="1039654" y="11906"/>
                  </a:lnTo>
                  <a:cubicBezTo>
                    <a:pt x="1028224" y="29051"/>
                    <a:pt x="1028224" y="48101"/>
                    <a:pt x="1032034" y="64294"/>
                  </a:cubicBezTo>
                  <a:lnTo>
                    <a:pt x="1039654" y="64294"/>
                  </a:lnTo>
                  <a:lnTo>
                    <a:pt x="1039654" y="50959"/>
                  </a:lnTo>
                  <a:lnTo>
                    <a:pt x="1045369" y="50959"/>
                  </a:lnTo>
                  <a:cubicBezTo>
                    <a:pt x="1043464" y="60484"/>
                    <a:pt x="1043464" y="62389"/>
                    <a:pt x="1041559" y="64294"/>
                  </a:cubicBezTo>
                  <a:lnTo>
                    <a:pt x="1056799" y="64294"/>
                  </a:lnTo>
                  <a:lnTo>
                    <a:pt x="1056799" y="43339"/>
                  </a:lnTo>
                  <a:lnTo>
                    <a:pt x="1068229" y="43339"/>
                  </a:lnTo>
                  <a:cubicBezTo>
                    <a:pt x="1068229" y="50959"/>
                    <a:pt x="1068229" y="58579"/>
                    <a:pt x="1068229" y="62389"/>
                  </a:cubicBezTo>
                  <a:lnTo>
                    <a:pt x="1079659" y="62389"/>
                  </a:lnTo>
                  <a:lnTo>
                    <a:pt x="1079659" y="49054"/>
                  </a:lnTo>
                  <a:cubicBezTo>
                    <a:pt x="1089184" y="39529"/>
                    <a:pt x="1094899" y="28099"/>
                    <a:pt x="1098709" y="12859"/>
                  </a:cubicBezTo>
                  <a:lnTo>
                    <a:pt x="1081564" y="12859"/>
                  </a:lnTo>
                  <a:lnTo>
                    <a:pt x="1081564" y="10954"/>
                  </a:lnTo>
                  <a:lnTo>
                    <a:pt x="1081564" y="10954"/>
                  </a:lnTo>
                  <a:lnTo>
                    <a:pt x="1081564" y="10954"/>
                  </a:lnTo>
                  <a:close/>
                  <a:moveTo>
                    <a:pt x="1015841" y="10954"/>
                  </a:moveTo>
                  <a:cubicBezTo>
                    <a:pt x="1012031" y="24289"/>
                    <a:pt x="1006316" y="39529"/>
                    <a:pt x="1000601" y="55721"/>
                  </a:cubicBezTo>
                  <a:lnTo>
                    <a:pt x="1013936" y="55721"/>
                  </a:lnTo>
                  <a:cubicBezTo>
                    <a:pt x="1015841" y="34766"/>
                    <a:pt x="1017746" y="21431"/>
                    <a:pt x="1032986" y="13811"/>
                  </a:cubicBezTo>
                  <a:lnTo>
                    <a:pt x="1032986" y="13811"/>
                  </a:lnTo>
                  <a:lnTo>
                    <a:pt x="1015841" y="13811"/>
                  </a:lnTo>
                  <a:lnTo>
                    <a:pt x="1015841" y="10954"/>
                  </a:lnTo>
                  <a:lnTo>
                    <a:pt x="1015841" y="10954"/>
                  </a:lnTo>
                  <a:lnTo>
                    <a:pt x="1015841" y="10954"/>
                  </a:lnTo>
                  <a:close/>
                  <a:moveTo>
                    <a:pt x="963454" y="10954"/>
                  </a:moveTo>
                  <a:cubicBezTo>
                    <a:pt x="957739" y="28099"/>
                    <a:pt x="953929" y="45244"/>
                    <a:pt x="952024" y="63341"/>
                  </a:cubicBezTo>
                  <a:lnTo>
                    <a:pt x="959644" y="63341"/>
                  </a:lnTo>
                  <a:lnTo>
                    <a:pt x="959644" y="61436"/>
                  </a:lnTo>
                  <a:lnTo>
                    <a:pt x="965359" y="61436"/>
                  </a:lnTo>
                  <a:lnTo>
                    <a:pt x="965359" y="63341"/>
                  </a:lnTo>
                  <a:lnTo>
                    <a:pt x="972979" y="63341"/>
                  </a:lnTo>
                  <a:cubicBezTo>
                    <a:pt x="974884" y="46196"/>
                    <a:pt x="978694" y="29051"/>
                    <a:pt x="982504" y="10954"/>
                  </a:cubicBezTo>
                  <a:lnTo>
                    <a:pt x="963454" y="10954"/>
                  </a:lnTo>
                  <a:lnTo>
                    <a:pt x="963454" y="10954"/>
                  </a:lnTo>
                  <a:lnTo>
                    <a:pt x="963454" y="10954"/>
                  </a:lnTo>
                  <a:lnTo>
                    <a:pt x="963454" y="10954"/>
                  </a:lnTo>
                  <a:close/>
                  <a:moveTo>
                    <a:pt x="747236" y="10954"/>
                  </a:move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47236" y="10954"/>
                  </a:lnTo>
                  <a:close/>
                  <a:moveTo>
                    <a:pt x="722471" y="10954"/>
                  </a:moveTo>
                  <a:lnTo>
                    <a:pt x="722471" y="10954"/>
                  </a:lnTo>
                  <a:lnTo>
                    <a:pt x="728186" y="10954"/>
                  </a:lnTo>
                  <a:cubicBezTo>
                    <a:pt x="733901" y="16669"/>
                    <a:pt x="730091" y="12859"/>
                    <a:pt x="739616" y="16669"/>
                  </a:cubicBezTo>
                  <a:lnTo>
                    <a:pt x="739616" y="10954"/>
                  </a:lnTo>
                  <a:lnTo>
                    <a:pt x="722471" y="10954"/>
                  </a:lnTo>
                  <a:lnTo>
                    <a:pt x="722471" y="10954"/>
                  </a:lnTo>
                  <a:lnTo>
                    <a:pt x="722471" y="10954"/>
                  </a:lnTo>
                  <a:lnTo>
                    <a:pt x="722471" y="10954"/>
                  </a:lnTo>
                  <a:close/>
                  <a:moveTo>
                    <a:pt x="455771" y="10954"/>
                  </a:moveTo>
                  <a:cubicBezTo>
                    <a:pt x="442436" y="20479"/>
                    <a:pt x="429101" y="28099"/>
                    <a:pt x="411004" y="30004"/>
                  </a:cubicBezTo>
                  <a:lnTo>
                    <a:pt x="411004" y="25241"/>
                  </a:lnTo>
                  <a:lnTo>
                    <a:pt x="405289" y="25241"/>
                  </a:lnTo>
                  <a:lnTo>
                    <a:pt x="405289" y="11906"/>
                  </a:lnTo>
                  <a:lnTo>
                    <a:pt x="388144" y="11906"/>
                  </a:lnTo>
                  <a:cubicBezTo>
                    <a:pt x="388144" y="29051"/>
                    <a:pt x="388144" y="48101"/>
                    <a:pt x="372904" y="64294"/>
                  </a:cubicBezTo>
                  <a:lnTo>
                    <a:pt x="386239" y="64294"/>
                  </a:lnTo>
                  <a:lnTo>
                    <a:pt x="386239" y="62389"/>
                  </a:lnTo>
                  <a:lnTo>
                    <a:pt x="391954" y="62389"/>
                  </a:lnTo>
                  <a:lnTo>
                    <a:pt x="391954" y="64294"/>
                  </a:lnTo>
                  <a:lnTo>
                    <a:pt x="660559" y="64294"/>
                  </a:lnTo>
                  <a:cubicBezTo>
                    <a:pt x="658654" y="50959"/>
                    <a:pt x="666274" y="35719"/>
                    <a:pt x="670084" y="11906"/>
                  </a:cubicBezTo>
                  <a:lnTo>
                    <a:pt x="455771" y="11906"/>
                  </a:lnTo>
                  <a:lnTo>
                    <a:pt x="455771" y="10954"/>
                  </a:lnTo>
                  <a:lnTo>
                    <a:pt x="455771" y="10954"/>
                  </a:lnTo>
                  <a:lnTo>
                    <a:pt x="455771" y="10954"/>
                  </a:lnTo>
                  <a:close/>
                  <a:moveTo>
                    <a:pt x="281464" y="10954"/>
                  </a:moveTo>
                  <a:cubicBezTo>
                    <a:pt x="285274" y="33814"/>
                    <a:pt x="294799" y="26194"/>
                    <a:pt x="281464" y="35719"/>
                  </a:cubicBezTo>
                  <a:lnTo>
                    <a:pt x="281464" y="41434"/>
                  </a:lnTo>
                  <a:lnTo>
                    <a:pt x="275749" y="41434"/>
                  </a:lnTo>
                  <a:cubicBezTo>
                    <a:pt x="268129" y="22384"/>
                    <a:pt x="273844" y="28099"/>
                    <a:pt x="250984" y="22384"/>
                  </a:cubicBezTo>
                  <a:cubicBezTo>
                    <a:pt x="250984" y="37624"/>
                    <a:pt x="256699" y="30004"/>
                    <a:pt x="239554" y="41434"/>
                  </a:cubicBezTo>
                  <a:lnTo>
                    <a:pt x="239554" y="35719"/>
                  </a:lnTo>
                  <a:lnTo>
                    <a:pt x="245269" y="30004"/>
                  </a:lnTo>
                  <a:lnTo>
                    <a:pt x="233839" y="30004"/>
                  </a:lnTo>
                  <a:lnTo>
                    <a:pt x="233839" y="35719"/>
                  </a:lnTo>
                  <a:lnTo>
                    <a:pt x="228124" y="35719"/>
                  </a:lnTo>
                  <a:cubicBezTo>
                    <a:pt x="231934" y="45244"/>
                    <a:pt x="233839" y="52864"/>
                    <a:pt x="237649" y="62389"/>
                  </a:cubicBezTo>
                  <a:lnTo>
                    <a:pt x="298609" y="62389"/>
                  </a:lnTo>
                  <a:cubicBezTo>
                    <a:pt x="300514" y="47149"/>
                    <a:pt x="302419" y="30004"/>
                    <a:pt x="302419" y="10001"/>
                  </a:cubicBezTo>
                  <a:lnTo>
                    <a:pt x="281464" y="10001"/>
                  </a:lnTo>
                  <a:lnTo>
                    <a:pt x="281464" y="10954"/>
                  </a:lnTo>
                  <a:lnTo>
                    <a:pt x="281464" y="10954"/>
                  </a:lnTo>
                  <a:lnTo>
                    <a:pt x="281464" y="10954"/>
                  </a:lnTo>
                  <a:close/>
                  <a:moveTo>
                    <a:pt x="125254" y="10954"/>
                  </a:moveTo>
                  <a:lnTo>
                    <a:pt x="125254" y="10954"/>
                  </a:lnTo>
                  <a:lnTo>
                    <a:pt x="130969" y="10954"/>
                  </a:lnTo>
                  <a:cubicBezTo>
                    <a:pt x="138589" y="20479"/>
                    <a:pt x="142399" y="24289"/>
                    <a:pt x="155734" y="30004"/>
                  </a:cubicBezTo>
                  <a:cubicBezTo>
                    <a:pt x="161449" y="22384"/>
                    <a:pt x="161449" y="22384"/>
                    <a:pt x="167164" y="18574"/>
                  </a:cubicBezTo>
                  <a:lnTo>
                    <a:pt x="167164" y="24289"/>
                  </a:lnTo>
                  <a:cubicBezTo>
                    <a:pt x="157639" y="31909"/>
                    <a:pt x="159544" y="28099"/>
                    <a:pt x="155734" y="43339"/>
                  </a:cubicBezTo>
                  <a:lnTo>
                    <a:pt x="186214" y="43339"/>
                  </a:lnTo>
                  <a:cubicBezTo>
                    <a:pt x="186214" y="28099"/>
                    <a:pt x="188119" y="35719"/>
                    <a:pt x="191929" y="12859"/>
                  </a:cubicBezTo>
                  <a:cubicBezTo>
                    <a:pt x="188119" y="12859"/>
                    <a:pt x="184309" y="12859"/>
                    <a:pt x="182404" y="12859"/>
                  </a:cubicBezTo>
                  <a:lnTo>
                    <a:pt x="125254" y="10954"/>
                  </a:lnTo>
                  <a:lnTo>
                    <a:pt x="125254" y="10954"/>
                  </a:lnTo>
                  <a:lnTo>
                    <a:pt x="125254" y="10954"/>
                  </a:lnTo>
                  <a:lnTo>
                    <a:pt x="125254" y="10954"/>
                  </a:lnTo>
                  <a:close/>
                  <a:moveTo>
                    <a:pt x="69056" y="10954"/>
                  </a:moveTo>
                  <a:lnTo>
                    <a:pt x="69056" y="10954"/>
                  </a:lnTo>
                  <a:cubicBezTo>
                    <a:pt x="70961" y="10954"/>
                    <a:pt x="70961" y="10954"/>
                    <a:pt x="70961" y="10954"/>
                  </a:cubicBezTo>
                  <a:lnTo>
                    <a:pt x="69056" y="10954"/>
                  </a:lnTo>
                  <a:lnTo>
                    <a:pt x="69056" y="10954"/>
                  </a:lnTo>
                  <a:lnTo>
                    <a:pt x="69056" y="10954"/>
                  </a:lnTo>
                  <a:lnTo>
                    <a:pt x="69056" y="10954"/>
                  </a:lnTo>
                  <a:close/>
                  <a:moveTo>
                    <a:pt x="7144" y="10954"/>
                  </a:moveTo>
                  <a:cubicBezTo>
                    <a:pt x="7144" y="20479"/>
                    <a:pt x="7144" y="31909"/>
                    <a:pt x="7144" y="41434"/>
                  </a:cubicBezTo>
                  <a:lnTo>
                    <a:pt x="18574" y="41434"/>
                  </a:lnTo>
                  <a:lnTo>
                    <a:pt x="18574" y="35719"/>
                  </a:lnTo>
                  <a:cubicBezTo>
                    <a:pt x="24289" y="30004"/>
                    <a:pt x="20479" y="33814"/>
                    <a:pt x="24289" y="24289"/>
                  </a:cubicBezTo>
                  <a:cubicBezTo>
                    <a:pt x="16669" y="18574"/>
                    <a:pt x="16669" y="18574"/>
                    <a:pt x="12859" y="12859"/>
                  </a:cubicBezTo>
                  <a:lnTo>
                    <a:pt x="12859" y="12859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777716" y="61436"/>
                  </a:moveTo>
                  <a:cubicBezTo>
                    <a:pt x="758666" y="55721"/>
                    <a:pt x="731044" y="46196"/>
                    <a:pt x="721519" y="34766"/>
                  </a:cubicBezTo>
                  <a:cubicBezTo>
                    <a:pt x="702469" y="40481"/>
                    <a:pt x="711994" y="30956"/>
                    <a:pt x="702469" y="46196"/>
                  </a:cubicBezTo>
                  <a:lnTo>
                    <a:pt x="721519" y="51911"/>
                  </a:lnTo>
                  <a:cubicBezTo>
                    <a:pt x="717709" y="57626"/>
                    <a:pt x="710089" y="57626"/>
                    <a:pt x="710089" y="59531"/>
                  </a:cubicBezTo>
                  <a:lnTo>
                    <a:pt x="777716" y="59531"/>
                  </a:lnTo>
                  <a:lnTo>
                    <a:pt x="777716" y="61436"/>
                  </a:lnTo>
                  <a:lnTo>
                    <a:pt x="777716" y="61436"/>
                  </a:lnTo>
                  <a:lnTo>
                    <a:pt x="777716" y="61436"/>
                  </a:lnTo>
                  <a:close/>
                  <a:moveTo>
                    <a:pt x="223361" y="61436"/>
                  </a:moveTo>
                  <a:cubicBezTo>
                    <a:pt x="223361" y="57626"/>
                    <a:pt x="221456" y="55721"/>
                    <a:pt x="219551" y="48101"/>
                  </a:cubicBezTo>
                  <a:lnTo>
                    <a:pt x="208121" y="48101"/>
                  </a:lnTo>
                  <a:cubicBezTo>
                    <a:pt x="210026" y="51911"/>
                    <a:pt x="210026" y="57626"/>
                    <a:pt x="211931" y="61436"/>
                  </a:cubicBezTo>
                  <a:lnTo>
                    <a:pt x="223361" y="61436"/>
                  </a:lnTo>
                  <a:lnTo>
                    <a:pt x="223361" y="61436"/>
                  </a:lnTo>
                  <a:lnTo>
                    <a:pt x="223361" y="61436"/>
                  </a:lnTo>
                  <a:lnTo>
                    <a:pt x="223361" y="61436"/>
                  </a:lnTo>
                  <a:close/>
                  <a:moveTo>
                    <a:pt x="517684" y="48101"/>
                  </a:moveTo>
                  <a:cubicBezTo>
                    <a:pt x="511969" y="53816"/>
                    <a:pt x="515779" y="50006"/>
                    <a:pt x="506254" y="53816"/>
                  </a:cubicBezTo>
                  <a:cubicBezTo>
                    <a:pt x="511016" y="50006"/>
                    <a:pt x="505301" y="51911"/>
                    <a:pt x="517684" y="48101"/>
                  </a:cubicBezTo>
                  <a:lnTo>
                    <a:pt x="517684" y="48101"/>
                  </a:lnTo>
                  <a:lnTo>
                    <a:pt x="517684" y="48101"/>
                  </a:lnTo>
                  <a:lnTo>
                    <a:pt x="517684" y="48101"/>
                  </a:lnTo>
                  <a:close/>
                  <a:moveTo>
                    <a:pt x="4974432" y="48101"/>
                  </a:moveTo>
                  <a:lnTo>
                    <a:pt x="4974432" y="59531"/>
                  </a:lnTo>
                  <a:cubicBezTo>
                    <a:pt x="4970621" y="57626"/>
                    <a:pt x="4970621" y="57626"/>
                    <a:pt x="4968716" y="53816"/>
                  </a:cubicBezTo>
                  <a:lnTo>
                    <a:pt x="4963002" y="53816"/>
                  </a:lnTo>
                  <a:cubicBezTo>
                    <a:pt x="4968716" y="50006"/>
                    <a:pt x="4963002" y="51911"/>
                    <a:pt x="4974432" y="48101"/>
                  </a:cubicBezTo>
                  <a:lnTo>
                    <a:pt x="4974432" y="48101"/>
                  </a:lnTo>
                  <a:lnTo>
                    <a:pt x="4974432" y="48101"/>
                  </a:lnTo>
                  <a:lnTo>
                    <a:pt x="4974432" y="48101"/>
                  </a:lnTo>
                  <a:close/>
                  <a:moveTo>
                    <a:pt x="4613434" y="42386"/>
                  </a:moveTo>
                  <a:lnTo>
                    <a:pt x="4613434" y="53816"/>
                  </a:lnTo>
                  <a:lnTo>
                    <a:pt x="4607719" y="53816"/>
                  </a:lnTo>
                  <a:lnTo>
                    <a:pt x="4607719" y="42386"/>
                  </a:lnTo>
                  <a:lnTo>
                    <a:pt x="4613434" y="42386"/>
                  </a:lnTo>
                  <a:lnTo>
                    <a:pt x="4613434" y="42386"/>
                  </a:lnTo>
                  <a:lnTo>
                    <a:pt x="4613434" y="42386"/>
                  </a:lnTo>
                  <a:lnTo>
                    <a:pt x="4613434" y="42386"/>
                  </a:lnTo>
                  <a:close/>
                  <a:moveTo>
                    <a:pt x="4674394" y="42386"/>
                  </a:moveTo>
                  <a:cubicBezTo>
                    <a:pt x="4668679" y="48101"/>
                    <a:pt x="4672489" y="44291"/>
                    <a:pt x="4662964" y="48101"/>
                  </a:cubicBezTo>
                  <a:cubicBezTo>
                    <a:pt x="4668679" y="42386"/>
                    <a:pt x="4664869" y="46196"/>
                    <a:pt x="4674394" y="42386"/>
                  </a:cubicBezTo>
                  <a:lnTo>
                    <a:pt x="4674394" y="42386"/>
                  </a:lnTo>
                  <a:lnTo>
                    <a:pt x="4674394" y="42386"/>
                  </a:lnTo>
                  <a:lnTo>
                    <a:pt x="4674394" y="42386"/>
                  </a:lnTo>
                  <a:close/>
                  <a:moveTo>
                    <a:pt x="646271" y="36671"/>
                  </a:moveTo>
                  <a:lnTo>
                    <a:pt x="646271" y="48101"/>
                  </a:lnTo>
                  <a:lnTo>
                    <a:pt x="640556" y="48101"/>
                  </a:lnTo>
                  <a:lnTo>
                    <a:pt x="640556" y="36671"/>
                  </a:lnTo>
                  <a:lnTo>
                    <a:pt x="646271" y="36671"/>
                  </a:lnTo>
                  <a:lnTo>
                    <a:pt x="646271" y="36671"/>
                  </a:lnTo>
                  <a:lnTo>
                    <a:pt x="646271" y="36671"/>
                  </a:lnTo>
                  <a:lnTo>
                    <a:pt x="646271" y="36671"/>
                  </a:lnTo>
                  <a:close/>
                  <a:moveTo>
                    <a:pt x="795814" y="29051"/>
                  </a:moveTo>
                  <a:cubicBezTo>
                    <a:pt x="786289" y="30956"/>
                    <a:pt x="771049" y="27146"/>
                    <a:pt x="758666" y="34766"/>
                  </a:cubicBezTo>
                  <a:lnTo>
                    <a:pt x="770096" y="34766"/>
                  </a:lnTo>
                  <a:cubicBezTo>
                    <a:pt x="777716" y="44291"/>
                    <a:pt x="773906" y="42386"/>
                    <a:pt x="789146" y="46196"/>
                  </a:cubicBezTo>
                  <a:lnTo>
                    <a:pt x="789146" y="40481"/>
                  </a:lnTo>
                  <a:cubicBezTo>
                    <a:pt x="795814" y="36671"/>
                    <a:pt x="792004" y="40481"/>
                    <a:pt x="795814" y="29051"/>
                  </a:cubicBezTo>
                  <a:lnTo>
                    <a:pt x="795814" y="29051"/>
                  </a:lnTo>
                  <a:lnTo>
                    <a:pt x="795814" y="29051"/>
                  </a:lnTo>
                  <a:lnTo>
                    <a:pt x="795814" y="29051"/>
                  </a:lnTo>
                  <a:close/>
                  <a:moveTo>
                    <a:pt x="1583531" y="29051"/>
                  </a:moveTo>
                  <a:cubicBezTo>
                    <a:pt x="1577816" y="34766"/>
                    <a:pt x="1581626" y="30956"/>
                    <a:pt x="1572101" y="34766"/>
                  </a:cubicBezTo>
                  <a:cubicBezTo>
                    <a:pt x="1577816" y="30956"/>
                    <a:pt x="1574006" y="32861"/>
                    <a:pt x="1583531" y="29051"/>
                  </a:cubicBezTo>
                  <a:lnTo>
                    <a:pt x="1583531" y="29051"/>
                  </a:lnTo>
                  <a:lnTo>
                    <a:pt x="1583531" y="29051"/>
                  </a:lnTo>
                  <a:lnTo>
                    <a:pt x="1583531" y="29051"/>
                  </a:lnTo>
                  <a:close/>
                  <a:moveTo>
                    <a:pt x="3322796" y="29051"/>
                  </a:moveTo>
                  <a:lnTo>
                    <a:pt x="3322796" y="40481"/>
                  </a:lnTo>
                  <a:lnTo>
                    <a:pt x="3317081" y="40481"/>
                  </a:lnTo>
                  <a:lnTo>
                    <a:pt x="3317081" y="29051"/>
                  </a:lnTo>
                  <a:lnTo>
                    <a:pt x="3322796" y="29051"/>
                  </a:lnTo>
                  <a:lnTo>
                    <a:pt x="3322796" y="29051"/>
                  </a:lnTo>
                  <a:lnTo>
                    <a:pt x="3322796" y="29051"/>
                  </a:lnTo>
                  <a:lnTo>
                    <a:pt x="3322796" y="29051"/>
                  </a:lnTo>
                  <a:close/>
                  <a:moveTo>
                    <a:pt x="4382929" y="29051"/>
                  </a:moveTo>
                  <a:lnTo>
                    <a:pt x="4382929" y="40481"/>
                  </a:lnTo>
                  <a:lnTo>
                    <a:pt x="4377214" y="40481"/>
                  </a:lnTo>
                  <a:lnTo>
                    <a:pt x="4377214" y="29051"/>
                  </a:lnTo>
                  <a:lnTo>
                    <a:pt x="4382929" y="29051"/>
                  </a:lnTo>
                  <a:lnTo>
                    <a:pt x="4382929" y="29051"/>
                  </a:lnTo>
                  <a:lnTo>
                    <a:pt x="4382929" y="29051"/>
                  </a:lnTo>
                  <a:lnTo>
                    <a:pt x="4382929" y="29051"/>
                  </a:lnTo>
                  <a:close/>
                  <a:moveTo>
                    <a:pt x="1658779" y="23336"/>
                  </a:moveTo>
                  <a:lnTo>
                    <a:pt x="1658779" y="34766"/>
                  </a:lnTo>
                  <a:lnTo>
                    <a:pt x="1653064" y="34766"/>
                  </a:lnTo>
                  <a:lnTo>
                    <a:pt x="1653064" y="23336"/>
                  </a:lnTo>
                  <a:lnTo>
                    <a:pt x="1658779" y="23336"/>
                  </a:lnTo>
                  <a:lnTo>
                    <a:pt x="1658779" y="23336"/>
                  </a:lnTo>
                  <a:lnTo>
                    <a:pt x="1658779" y="23336"/>
                  </a:lnTo>
                  <a:lnTo>
                    <a:pt x="1658779" y="23336"/>
                  </a:lnTo>
                  <a:close/>
                  <a:moveTo>
                    <a:pt x="4483894" y="23336"/>
                  </a:moveTo>
                  <a:lnTo>
                    <a:pt x="4483894" y="34766"/>
                  </a:lnTo>
                  <a:lnTo>
                    <a:pt x="4478179" y="34766"/>
                  </a:lnTo>
                  <a:lnTo>
                    <a:pt x="4478179" y="23336"/>
                  </a:lnTo>
                  <a:lnTo>
                    <a:pt x="4483894" y="23336"/>
                  </a:lnTo>
                  <a:lnTo>
                    <a:pt x="4483894" y="23336"/>
                  </a:lnTo>
                  <a:lnTo>
                    <a:pt x="4483894" y="23336"/>
                  </a:lnTo>
                  <a:lnTo>
                    <a:pt x="4483894" y="23336"/>
                  </a:lnTo>
                  <a:close/>
                  <a:moveTo>
                    <a:pt x="4912519" y="23336"/>
                  </a:moveTo>
                  <a:lnTo>
                    <a:pt x="4912519" y="34766"/>
                  </a:lnTo>
                  <a:lnTo>
                    <a:pt x="4906804" y="34766"/>
                  </a:lnTo>
                  <a:lnTo>
                    <a:pt x="4906804" y="23336"/>
                  </a:lnTo>
                  <a:lnTo>
                    <a:pt x="4912519" y="23336"/>
                  </a:lnTo>
                  <a:lnTo>
                    <a:pt x="4912519" y="23336"/>
                  </a:lnTo>
                  <a:lnTo>
                    <a:pt x="4912519" y="23336"/>
                  </a:lnTo>
                  <a:lnTo>
                    <a:pt x="4912519" y="23336"/>
                  </a:lnTo>
                  <a:close/>
                  <a:moveTo>
                    <a:pt x="803434" y="16669"/>
                  </a:moveTo>
                  <a:lnTo>
                    <a:pt x="792004" y="16669"/>
                  </a:lnTo>
                  <a:lnTo>
                    <a:pt x="792004" y="22384"/>
                  </a:lnTo>
                  <a:cubicBezTo>
                    <a:pt x="801529" y="18574"/>
                    <a:pt x="795814" y="23336"/>
                    <a:pt x="803434" y="16669"/>
                  </a:cubicBezTo>
                  <a:lnTo>
                    <a:pt x="803434" y="16669"/>
                  </a:lnTo>
                  <a:lnTo>
                    <a:pt x="803434" y="16669"/>
                  </a:lnTo>
                  <a:lnTo>
                    <a:pt x="803434" y="16669"/>
                  </a:lnTo>
                  <a:close/>
                  <a:moveTo>
                    <a:pt x="2079784" y="16669"/>
                  </a:moveTo>
                  <a:lnTo>
                    <a:pt x="2079784" y="28099"/>
                  </a:lnTo>
                  <a:lnTo>
                    <a:pt x="2074069" y="28099"/>
                  </a:lnTo>
                  <a:lnTo>
                    <a:pt x="2074069" y="16669"/>
                  </a:lnTo>
                  <a:lnTo>
                    <a:pt x="2079784" y="16669"/>
                  </a:lnTo>
                  <a:lnTo>
                    <a:pt x="2079784" y="16669"/>
                  </a:lnTo>
                  <a:lnTo>
                    <a:pt x="2079784" y="16669"/>
                  </a:lnTo>
                  <a:lnTo>
                    <a:pt x="2079784" y="16669"/>
                  </a:lnTo>
                  <a:close/>
                  <a:moveTo>
                    <a:pt x="4222909" y="16669"/>
                  </a:moveTo>
                  <a:lnTo>
                    <a:pt x="4222909" y="22384"/>
                  </a:lnTo>
                  <a:lnTo>
                    <a:pt x="4228624" y="22384"/>
                  </a:lnTo>
                  <a:cubicBezTo>
                    <a:pt x="4240054" y="26194"/>
                    <a:pt x="4217194" y="28099"/>
                    <a:pt x="4217194" y="28099"/>
                  </a:cubicBezTo>
                  <a:cubicBezTo>
                    <a:pt x="4221004" y="18574"/>
                    <a:pt x="4217194" y="23336"/>
                    <a:pt x="4222909" y="16669"/>
                  </a:cubicBezTo>
                  <a:lnTo>
                    <a:pt x="4222909" y="16669"/>
                  </a:lnTo>
                  <a:lnTo>
                    <a:pt x="4222909" y="16669"/>
                  </a:lnTo>
                  <a:lnTo>
                    <a:pt x="4222909" y="16669"/>
                  </a:lnTo>
                  <a:close/>
                  <a:moveTo>
                    <a:pt x="4279106" y="16669"/>
                  </a:moveTo>
                  <a:cubicBezTo>
                    <a:pt x="4271487" y="26194"/>
                    <a:pt x="4275296" y="24289"/>
                    <a:pt x="4260056" y="28099"/>
                  </a:cubicBezTo>
                  <a:lnTo>
                    <a:pt x="4260056" y="22384"/>
                  </a:lnTo>
                  <a:lnTo>
                    <a:pt x="4279106" y="16669"/>
                  </a:lnTo>
                  <a:lnTo>
                    <a:pt x="4279106" y="16669"/>
                  </a:lnTo>
                  <a:lnTo>
                    <a:pt x="4279106" y="16669"/>
                  </a:lnTo>
                  <a:lnTo>
                    <a:pt x="4279106" y="16669"/>
                  </a:lnTo>
                  <a:close/>
                  <a:moveTo>
                    <a:pt x="1181576" y="10954"/>
                  </a:moveTo>
                  <a:lnTo>
                    <a:pt x="1181576" y="22384"/>
                  </a:lnTo>
                  <a:lnTo>
                    <a:pt x="1175861" y="22384"/>
                  </a:lnTo>
                  <a:lnTo>
                    <a:pt x="1175861" y="10954"/>
                  </a:lnTo>
                  <a:lnTo>
                    <a:pt x="1181576" y="10954"/>
                  </a:lnTo>
                  <a:lnTo>
                    <a:pt x="1181576" y="10954"/>
                  </a:lnTo>
                  <a:lnTo>
                    <a:pt x="1181576" y="10954"/>
                  </a:lnTo>
                  <a:lnTo>
                    <a:pt x="1181576" y="10954"/>
                  </a:lnTo>
                  <a:close/>
                  <a:moveTo>
                    <a:pt x="5246846" y="10954"/>
                  </a:moveTo>
                  <a:cubicBezTo>
                    <a:pt x="5241132" y="16669"/>
                    <a:pt x="5244941" y="12859"/>
                    <a:pt x="5235416" y="16669"/>
                  </a:cubicBezTo>
                  <a:cubicBezTo>
                    <a:pt x="5241132" y="10954"/>
                    <a:pt x="5237321" y="14764"/>
                    <a:pt x="5246846" y="10954"/>
                  </a:cubicBezTo>
                  <a:lnTo>
                    <a:pt x="5246846" y="10954"/>
                  </a:lnTo>
                  <a:lnTo>
                    <a:pt x="5246846" y="10954"/>
                  </a:lnTo>
                  <a:lnTo>
                    <a:pt x="524684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9F9A3AA3-E4A6-4042-B374-B3AFB740DCA7}"/>
                </a:ext>
              </a:extLst>
            </p:cNvPr>
            <p:cNvSpPr/>
            <p:nvPr/>
          </p:nvSpPr>
          <p:spPr>
            <a:xfrm>
              <a:off x="-3334" y="6261220"/>
              <a:ext cx="5362575" cy="38100"/>
            </a:xfrm>
            <a:custGeom>
              <a:avLst/>
              <a:gdLst>
                <a:gd name="connsiteX0" fmla="*/ 4662964 w 5362575"/>
                <a:gd name="connsiteY0" fmla="*/ 9049 h 38100"/>
                <a:gd name="connsiteX1" fmla="*/ 4657249 w 5362575"/>
                <a:gd name="connsiteY1" fmla="*/ 22384 h 38100"/>
                <a:gd name="connsiteX2" fmla="*/ 4657249 w 5362575"/>
                <a:gd name="connsiteY2" fmla="*/ 9049 h 38100"/>
                <a:gd name="connsiteX3" fmla="*/ 4618196 w 5362575"/>
                <a:gd name="connsiteY3" fmla="*/ 9049 h 38100"/>
                <a:gd name="connsiteX4" fmla="*/ 4608671 w 5362575"/>
                <a:gd name="connsiteY4" fmla="*/ 33814 h 38100"/>
                <a:gd name="connsiteX5" fmla="*/ 4674394 w 5362575"/>
                <a:gd name="connsiteY5" fmla="*/ 33814 h 38100"/>
                <a:gd name="connsiteX6" fmla="*/ 4680109 w 5362575"/>
                <a:gd name="connsiteY6" fmla="*/ 16669 h 38100"/>
                <a:gd name="connsiteX7" fmla="*/ 4678204 w 5362575"/>
                <a:gd name="connsiteY7" fmla="*/ 33814 h 38100"/>
                <a:gd name="connsiteX8" fmla="*/ 5213509 w 5362575"/>
                <a:gd name="connsiteY8" fmla="*/ 33814 h 38100"/>
                <a:gd name="connsiteX9" fmla="*/ 5213509 w 5362575"/>
                <a:gd name="connsiteY9" fmla="*/ 28099 h 38100"/>
                <a:gd name="connsiteX10" fmla="*/ 5224939 w 5362575"/>
                <a:gd name="connsiteY10" fmla="*/ 22384 h 38100"/>
                <a:gd name="connsiteX11" fmla="*/ 5224939 w 5362575"/>
                <a:gd name="connsiteY11" fmla="*/ 33814 h 38100"/>
                <a:gd name="connsiteX12" fmla="*/ 5271611 w 5362575"/>
                <a:gd name="connsiteY12" fmla="*/ 33814 h 38100"/>
                <a:gd name="connsiteX13" fmla="*/ 5286852 w 5362575"/>
                <a:gd name="connsiteY13" fmla="*/ 16669 h 38100"/>
                <a:gd name="connsiteX14" fmla="*/ 5288757 w 5362575"/>
                <a:gd name="connsiteY14" fmla="*/ 33814 h 38100"/>
                <a:gd name="connsiteX15" fmla="*/ 5356384 w 5362575"/>
                <a:gd name="connsiteY15" fmla="*/ 33814 h 38100"/>
                <a:gd name="connsiteX16" fmla="*/ 5356384 w 5362575"/>
                <a:gd name="connsiteY16" fmla="*/ 9049 h 38100"/>
                <a:gd name="connsiteX17" fmla="*/ 4662964 w 5362575"/>
                <a:gd name="connsiteY17" fmla="*/ 9049 h 38100"/>
                <a:gd name="connsiteX18" fmla="*/ 4662964 w 5362575"/>
                <a:gd name="connsiteY18" fmla="*/ 9049 h 38100"/>
                <a:gd name="connsiteX19" fmla="*/ 4662964 w 5362575"/>
                <a:gd name="connsiteY19" fmla="*/ 9049 h 38100"/>
                <a:gd name="connsiteX20" fmla="*/ 4662964 w 5362575"/>
                <a:gd name="connsiteY20" fmla="*/ 9049 h 38100"/>
                <a:gd name="connsiteX21" fmla="*/ 4279106 w 5362575"/>
                <a:gd name="connsiteY21" fmla="*/ 9049 h 38100"/>
                <a:gd name="connsiteX22" fmla="*/ 4192429 w 5362575"/>
                <a:gd name="connsiteY22" fmla="*/ 33814 h 38100"/>
                <a:gd name="connsiteX23" fmla="*/ 4304824 w 5362575"/>
                <a:gd name="connsiteY23" fmla="*/ 33814 h 38100"/>
                <a:gd name="connsiteX24" fmla="*/ 4304824 w 5362575"/>
                <a:gd name="connsiteY24" fmla="*/ 22384 h 38100"/>
                <a:gd name="connsiteX25" fmla="*/ 4316254 w 5362575"/>
                <a:gd name="connsiteY25" fmla="*/ 22384 h 38100"/>
                <a:gd name="connsiteX26" fmla="*/ 4316254 w 5362575"/>
                <a:gd name="connsiteY26" fmla="*/ 33814 h 38100"/>
                <a:gd name="connsiteX27" fmla="*/ 4602004 w 5362575"/>
                <a:gd name="connsiteY27" fmla="*/ 33814 h 38100"/>
                <a:gd name="connsiteX28" fmla="*/ 4596289 w 5362575"/>
                <a:gd name="connsiteY28" fmla="*/ 22384 h 38100"/>
                <a:gd name="connsiteX29" fmla="*/ 4615339 w 5362575"/>
                <a:gd name="connsiteY29" fmla="*/ 9049 h 38100"/>
                <a:gd name="connsiteX30" fmla="*/ 4279106 w 5362575"/>
                <a:gd name="connsiteY30" fmla="*/ 9049 h 38100"/>
                <a:gd name="connsiteX31" fmla="*/ 4279106 w 5362575"/>
                <a:gd name="connsiteY31" fmla="*/ 9049 h 38100"/>
                <a:gd name="connsiteX32" fmla="*/ 4279106 w 5362575"/>
                <a:gd name="connsiteY32" fmla="*/ 9049 h 38100"/>
                <a:gd name="connsiteX33" fmla="*/ 4279106 w 5362575"/>
                <a:gd name="connsiteY33" fmla="*/ 9049 h 38100"/>
                <a:gd name="connsiteX34" fmla="*/ 4211479 w 5362575"/>
                <a:gd name="connsiteY34" fmla="*/ 9049 h 38100"/>
                <a:gd name="connsiteX35" fmla="*/ 4228624 w 5362575"/>
                <a:gd name="connsiteY35" fmla="*/ 10954 h 38100"/>
                <a:gd name="connsiteX36" fmla="*/ 4232434 w 5362575"/>
                <a:gd name="connsiteY36" fmla="*/ 9049 h 38100"/>
                <a:gd name="connsiteX37" fmla="*/ 4211479 w 5362575"/>
                <a:gd name="connsiteY37" fmla="*/ 9049 h 38100"/>
                <a:gd name="connsiteX38" fmla="*/ 4211479 w 5362575"/>
                <a:gd name="connsiteY38" fmla="*/ 9049 h 38100"/>
                <a:gd name="connsiteX39" fmla="*/ 4211479 w 5362575"/>
                <a:gd name="connsiteY39" fmla="*/ 9049 h 38100"/>
                <a:gd name="connsiteX40" fmla="*/ 4211479 w 5362575"/>
                <a:gd name="connsiteY40" fmla="*/ 9049 h 38100"/>
                <a:gd name="connsiteX41" fmla="*/ 4083844 w 5362575"/>
                <a:gd name="connsiteY41" fmla="*/ 9049 h 38100"/>
                <a:gd name="connsiteX42" fmla="*/ 4080034 w 5362575"/>
                <a:gd name="connsiteY42" fmla="*/ 10954 h 38100"/>
                <a:gd name="connsiteX43" fmla="*/ 4081939 w 5362575"/>
                <a:gd name="connsiteY43" fmla="*/ 9049 h 38100"/>
                <a:gd name="connsiteX44" fmla="*/ 4062889 w 5362575"/>
                <a:gd name="connsiteY44" fmla="*/ 9049 h 38100"/>
                <a:gd name="connsiteX45" fmla="*/ 4066699 w 5362575"/>
                <a:gd name="connsiteY45" fmla="*/ 16669 h 38100"/>
                <a:gd name="connsiteX46" fmla="*/ 4060984 w 5362575"/>
                <a:gd name="connsiteY46" fmla="*/ 9049 h 38100"/>
                <a:gd name="connsiteX47" fmla="*/ 3869531 w 5362575"/>
                <a:gd name="connsiteY47" fmla="*/ 9049 h 38100"/>
                <a:gd name="connsiteX48" fmla="*/ 3869531 w 5362575"/>
                <a:gd name="connsiteY48" fmla="*/ 10954 h 38100"/>
                <a:gd name="connsiteX49" fmla="*/ 3863816 w 5362575"/>
                <a:gd name="connsiteY49" fmla="*/ 10954 h 38100"/>
                <a:gd name="connsiteX50" fmla="*/ 3863816 w 5362575"/>
                <a:gd name="connsiteY50" fmla="*/ 9049 h 38100"/>
                <a:gd name="connsiteX51" fmla="*/ 3767614 w 5362575"/>
                <a:gd name="connsiteY51" fmla="*/ 9049 h 38100"/>
                <a:gd name="connsiteX52" fmla="*/ 3771424 w 5362575"/>
                <a:gd name="connsiteY52" fmla="*/ 10954 h 38100"/>
                <a:gd name="connsiteX53" fmla="*/ 3765709 w 5362575"/>
                <a:gd name="connsiteY53" fmla="*/ 35719 h 38100"/>
                <a:gd name="connsiteX54" fmla="*/ 3889534 w 5362575"/>
                <a:gd name="connsiteY54" fmla="*/ 35719 h 38100"/>
                <a:gd name="connsiteX55" fmla="*/ 3889534 w 5362575"/>
                <a:gd name="connsiteY55" fmla="*/ 30004 h 38100"/>
                <a:gd name="connsiteX56" fmla="*/ 3891439 w 5362575"/>
                <a:gd name="connsiteY56" fmla="*/ 35719 h 38100"/>
                <a:gd name="connsiteX57" fmla="*/ 3957161 w 5362575"/>
                <a:gd name="connsiteY57" fmla="*/ 35719 h 38100"/>
                <a:gd name="connsiteX58" fmla="*/ 3957161 w 5362575"/>
                <a:gd name="connsiteY58" fmla="*/ 30004 h 38100"/>
                <a:gd name="connsiteX59" fmla="*/ 3968591 w 5362575"/>
                <a:gd name="connsiteY59" fmla="*/ 30004 h 38100"/>
                <a:gd name="connsiteX60" fmla="*/ 3974306 w 5362575"/>
                <a:gd name="connsiteY60" fmla="*/ 24289 h 38100"/>
                <a:gd name="connsiteX61" fmla="*/ 3976211 w 5362575"/>
                <a:gd name="connsiteY61" fmla="*/ 35719 h 38100"/>
                <a:gd name="connsiteX62" fmla="*/ 3991451 w 5362575"/>
                <a:gd name="connsiteY62" fmla="*/ 35719 h 38100"/>
                <a:gd name="connsiteX63" fmla="*/ 3985736 w 5362575"/>
                <a:gd name="connsiteY63" fmla="*/ 24289 h 38100"/>
                <a:gd name="connsiteX64" fmla="*/ 4004786 w 5362575"/>
                <a:gd name="connsiteY64" fmla="*/ 12859 h 38100"/>
                <a:gd name="connsiteX65" fmla="*/ 4010501 w 5362575"/>
                <a:gd name="connsiteY65" fmla="*/ 37624 h 38100"/>
                <a:gd name="connsiteX66" fmla="*/ 4016216 w 5362575"/>
                <a:gd name="connsiteY66" fmla="*/ 37624 h 38100"/>
                <a:gd name="connsiteX67" fmla="*/ 4016216 w 5362575"/>
                <a:gd name="connsiteY67" fmla="*/ 12859 h 38100"/>
                <a:gd name="connsiteX68" fmla="*/ 4046696 w 5362575"/>
                <a:gd name="connsiteY68" fmla="*/ 12859 h 38100"/>
                <a:gd name="connsiteX69" fmla="*/ 4046696 w 5362575"/>
                <a:gd name="connsiteY69" fmla="*/ 18574 h 38100"/>
                <a:gd name="connsiteX70" fmla="*/ 4044791 w 5362575"/>
                <a:gd name="connsiteY70" fmla="*/ 35719 h 38100"/>
                <a:gd name="connsiteX71" fmla="*/ 4180046 w 5362575"/>
                <a:gd name="connsiteY71" fmla="*/ 35719 h 38100"/>
                <a:gd name="connsiteX72" fmla="*/ 4153376 w 5362575"/>
                <a:gd name="connsiteY72" fmla="*/ 24289 h 38100"/>
                <a:gd name="connsiteX73" fmla="*/ 4138136 w 5362575"/>
                <a:gd name="connsiteY73" fmla="*/ 10954 h 38100"/>
                <a:gd name="connsiteX74" fmla="*/ 4083844 w 5362575"/>
                <a:gd name="connsiteY74" fmla="*/ 9049 h 38100"/>
                <a:gd name="connsiteX75" fmla="*/ 4083844 w 5362575"/>
                <a:gd name="connsiteY75" fmla="*/ 9049 h 38100"/>
                <a:gd name="connsiteX76" fmla="*/ 4083844 w 5362575"/>
                <a:gd name="connsiteY76" fmla="*/ 9049 h 38100"/>
                <a:gd name="connsiteX77" fmla="*/ 4083844 w 5362575"/>
                <a:gd name="connsiteY77" fmla="*/ 9049 h 38100"/>
                <a:gd name="connsiteX78" fmla="*/ 3666649 w 5362575"/>
                <a:gd name="connsiteY78" fmla="*/ 9049 h 38100"/>
                <a:gd name="connsiteX79" fmla="*/ 3670459 w 5362575"/>
                <a:gd name="connsiteY79" fmla="*/ 22384 h 38100"/>
                <a:gd name="connsiteX80" fmla="*/ 3726656 w 5362575"/>
                <a:gd name="connsiteY80" fmla="*/ 9049 h 38100"/>
                <a:gd name="connsiteX81" fmla="*/ 3666649 w 5362575"/>
                <a:gd name="connsiteY81" fmla="*/ 9049 h 38100"/>
                <a:gd name="connsiteX82" fmla="*/ 3666649 w 5362575"/>
                <a:gd name="connsiteY82" fmla="*/ 9049 h 38100"/>
                <a:gd name="connsiteX83" fmla="*/ 3666649 w 5362575"/>
                <a:gd name="connsiteY83" fmla="*/ 9049 h 38100"/>
                <a:gd name="connsiteX84" fmla="*/ 3666649 w 5362575"/>
                <a:gd name="connsiteY84" fmla="*/ 9049 h 38100"/>
                <a:gd name="connsiteX85" fmla="*/ 3567589 w 5362575"/>
                <a:gd name="connsiteY85" fmla="*/ 9049 h 38100"/>
                <a:gd name="connsiteX86" fmla="*/ 3565684 w 5362575"/>
                <a:gd name="connsiteY86" fmla="*/ 10954 h 38100"/>
                <a:gd name="connsiteX87" fmla="*/ 3565684 w 5362575"/>
                <a:gd name="connsiteY87" fmla="*/ 9049 h 38100"/>
                <a:gd name="connsiteX88" fmla="*/ 3537109 w 5362575"/>
                <a:gd name="connsiteY88" fmla="*/ 9049 h 38100"/>
                <a:gd name="connsiteX89" fmla="*/ 3554254 w 5362575"/>
                <a:gd name="connsiteY89" fmla="*/ 22384 h 38100"/>
                <a:gd name="connsiteX90" fmla="*/ 3550444 w 5362575"/>
                <a:gd name="connsiteY90" fmla="*/ 33814 h 38100"/>
                <a:gd name="connsiteX91" fmla="*/ 3604736 w 5362575"/>
                <a:gd name="connsiteY91" fmla="*/ 33814 h 38100"/>
                <a:gd name="connsiteX92" fmla="*/ 3604736 w 5362575"/>
                <a:gd name="connsiteY92" fmla="*/ 22384 h 38100"/>
                <a:gd name="connsiteX93" fmla="*/ 3608546 w 5362575"/>
                <a:gd name="connsiteY93" fmla="*/ 33814 h 38100"/>
                <a:gd name="connsiteX94" fmla="*/ 3640931 w 5362575"/>
                <a:gd name="connsiteY94" fmla="*/ 33814 h 38100"/>
                <a:gd name="connsiteX95" fmla="*/ 3631406 w 5362575"/>
                <a:gd name="connsiteY95" fmla="*/ 9049 h 38100"/>
                <a:gd name="connsiteX96" fmla="*/ 3567589 w 5362575"/>
                <a:gd name="connsiteY96" fmla="*/ 9049 h 38100"/>
                <a:gd name="connsiteX97" fmla="*/ 3567589 w 5362575"/>
                <a:gd name="connsiteY97" fmla="*/ 9049 h 38100"/>
                <a:gd name="connsiteX98" fmla="*/ 3567589 w 5362575"/>
                <a:gd name="connsiteY98" fmla="*/ 9049 h 38100"/>
                <a:gd name="connsiteX99" fmla="*/ 3567589 w 5362575"/>
                <a:gd name="connsiteY99" fmla="*/ 9049 h 38100"/>
                <a:gd name="connsiteX100" fmla="*/ 3434239 w 5362575"/>
                <a:gd name="connsiteY100" fmla="*/ 9049 h 38100"/>
                <a:gd name="connsiteX101" fmla="*/ 3428524 w 5362575"/>
                <a:gd name="connsiteY101" fmla="*/ 22384 h 38100"/>
                <a:gd name="connsiteX102" fmla="*/ 3422809 w 5362575"/>
                <a:gd name="connsiteY102" fmla="*/ 22384 h 38100"/>
                <a:gd name="connsiteX103" fmla="*/ 3422809 w 5362575"/>
                <a:gd name="connsiteY103" fmla="*/ 9049 h 38100"/>
                <a:gd name="connsiteX104" fmla="*/ 3257074 w 5362575"/>
                <a:gd name="connsiteY104" fmla="*/ 9049 h 38100"/>
                <a:gd name="connsiteX105" fmla="*/ 3258979 w 5362575"/>
                <a:gd name="connsiteY105" fmla="*/ 33814 h 38100"/>
                <a:gd name="connsiteX106" fmla="*/ 3422809 w 5362575"/>
                <a:gd name="connsiteY106" fmla="*/ 33814 h 38100"/>
                <a:gd name="connsiteX107" fmla="*/ 3422809 w 5362575"/>
                <a:gd name="connsiteY107" fmla="*/ 28099 h 38100"/>
                <a:gd name="connsiteX108" fmla="*/ 3428524 w 5362575"/>
                <a:gd name="connsiteY108" fmla="*/ 28099 h 38100"/>
                <a:gd name="connsiteX109" fmla="*/ 3430429 w 5362575"/>
                <a:gd name="connsiteY109" fmla="*/ 33814 h 38100"/>
                <a:gd name="connsiteX110" fmla="*/ 3443764 w 5362575"/>
                <a:gd name="connsiteY110" fmla="*/ 33814 h 38100"/>
                <a:gd name="connsiteX111" fmla="*/ 3455194 w 5362575"/>
                <a:gd name="connsiteY111" fmla="*/ 7144 h 38100"/>
                <a:gd name="connsiteX112" fmla="*/ 3434239 w 5362575"/>
                <a:gd name="connsiteY112" fmla="*/ 9049 h 38100"/>
                <a:gd name="connsiteX113" fmla="*/ 3434239 w 5362575"/>
                <a:gd name="connsiteY113" fmla="*/ 9049 h 38100"/>
                <a:gd name="connsiteX114" fmla="*/ 3434239 w 5362575"/>
                <a:gd name="connsiteY114" fmla="*/ 9049 h 38100"/>
                <a:gd name="connsiteX115" fmla="*/ 3434239 w 5362575"/>
                <a:gd name="connsiteY115" fmla="*/ 9049 h 38100"/>
                <a:gd name="connsiteX116" fmla="*/ 2528411 w 5362575"/>
                <a:gd name="connsiteY116" fmla="*/ 9049 h 38100"/>
                <a:gd name="connsiteX117" fmla="*/ 2528411 w 5362575"/>
                <a:gd name="connsiteY117" fmla="*/ 9049 h 38100"/>
                <a:gd name="connsiteX118" fmla="*/ 2522696 w 5362575"/>
                <a:gd name="connsiteY118" fmla="*/ 10954 h 38100"/>
                <a:gd name="connsiteX119" fmla="*/ 2522696 w 5362575"/>
                <a:gd name="connsiteY119" fmla="*/ 9049 h 38100"/>
                <a:gd name="connsiteX120" fmla="*/ 2489359 w 5362575"/>
                <a:gd name="connsiteY120" fmla="*/ 9049 h 38100"/>
                <a:gd name="connsiteX121" fmla="*/ 2491264 w 5362575"/>
                <a:gd name="connsiteY121" fmla="*/ 10954 h 38100"/>
                <a:gd name="connsiteX122" fmla="*/ 2429351 w 5362575"/>
                <a:gd name="connsiteY122" fmla="*/ 35719 h 38100"/>
                <a:gd name="connsiteX123" fmla="*/ 2677001 w 5362575"/>
                <a:gd name="connsiteY123" fmla="*/ 35719 h 38100"/>
                <a:gd name="connsiteX124" fmla="*/ 2677001 w 5362575"/>
                <a:gd name="connsiteY124" fmla="*/ 30004 h 38100"/>
                <a:gd name="connsiteX125" fmla="*/ 2671286 w 5362575"/>
                <a:gd name="connsiteY125" fmla="*/ 30004 h 38100"/>
                <a:gd name="connsiteX126" fmla="*/ 2659856 w 5362575"/>
                <a:gd name="connsiteY126" fmla="*/ 10954 h 38100"/>
                <a:gd name="connsiteX127" fmla="*/ 2528411 w 5362575"/>
                <a:gd name="connsiteY127" fmla="*/ 9049 h 38100"/>
                <a:gd name="connsiteX128" fmla="*/ 2528411 w 5362575"/>
                <a:gd name="connsiteY128" fmla="*/ 9049 h 38100"/>
                <a:gd name="connsiteX129" fmla="*/ 2528411 w 5362575"/>
                <a:gd name="connsiteY129" fmla="*/ 9049 h 38100"/>
                <a:gd name="connsiteX130" fmla="*/ 2528411 w 5362575"/>
                <a:gd name="connsiteY130" fmla="*/ 9049 h 38100"/>
                <a:gd name="connsiteX131" fmla="*/ 2286476 w 5362575"/>
                <a:gd name="connsiteY131" fmla="*/ 9049 h 38100"/>
                <a:gd name="connsiteX132" fmla="*/ 2278856 w 5362575"/>
                <a:gd name="connsiteY132" fmla="*/ 33814 h 38100"/>
                <a:gd name="connsiteX133" fmla="*/ 2385536 w 5362575"/>
                <a:gd name="connsiteY133" fmla="*/ 33814 h 38100"/>
                <a:gd name="connsiteX134" fmla="*/ 2379821 w 5362575"/>
                <a:gd name="connsiteY134" fmla="*/ 28099 h 38100"/>
                <a:gd name="connsiteX135" fmla="*/ 2374106 w 5362575"/>
                <a:gd name="connsiteY135" fmla="*/ 28099 h 38100"/>
                <a:gd name="connsiteX136" fmla="*/ 2385536 w 5362575"/>
                <a:gd name="connsiteY136" fmla="*/ 22384 h 38100"/>
                <a:gd name="connsiteX137" fmla="*/ 2385536 w 5362575"/>
                <a:gd name="connsiteY137" fmla="*/ 33814 h 38100"/>
                <a:gd name="connsiteX138" fmla="*/ 2428399 w 5362575"/>
                <a:gd name="connsiteY138" fmla="*/ 33814 h 38100"/>
                <a:gd name="connsiteX139" fmla="*/ 2428399 w 5362575"/>
                <a:gd name="connsiteY139" fmla="*/ 16669 h 38100"/>
                <a:gd name="connsiteX140" fmla="*/ 2413159 w 5362575"/>
                <a:gd name="connsiteY140" fmla="*/ 9049 h 38100"/>
                <a:gd name="connsiteX141" fmla="*/ 2286476 w 5362575"/>
                <a:gd name="connsiteY141" fmla="*/ 9049 h 38100"/>
                <a:gd name="connsiteX142" fmla="*/ 2286476 w 5362575"/>
                <a:gd name="connsiteY142" fmla="*/ 9049 h 38100"/>
                <a:gd name="connsiteX143" fmla="*/ 2286476 w 5362575"/>
                <a:gd name="connsiteY143" fmla="*/ 9049 h 38100"/>
                <a:gd name="connsiteX144" fmla="*/ 2286476 w 5362575"/>
                <a:gd name="connsiteY144" fmla="*/ 9049 h 38100"/>
                <a:gd name="connsiteX145" fmla="*/ 2074069 w 5362575"/>
                <a:gd name="connsiteY145" fmla="*/ 9049 h 38100"/>
                <a:gd name="connsiteX146" fmla="*/ 2074069 w 5362575"/>
                <a:gd name="connsiteY146" fmla="*/ 9049 h 38100"/>
                <a:gd name="connsiteX147" fmla="*/ 2068354 w 5362575"/>
                <a:gd name="connsiteY147" fmla="*/ 10954 h 38100"/>
                <a:gd name="connsiteX148" fmla="*/ 2068354 w 5362575"/>
                <a:gd name="connsiteY148" fmla="*/ 9049 h 38100"/>
                <a:gd name="connsiteX149" fmla="*/ 1927384 w 5362575"/>
                <a:gd name="connsiteY149" fmla="*/ 9049 h 38100"/>
                <a:gd name="connsiteX150" fmla="*/ 1927384 w 5362575"/>
                <a:gd name="connsiteY150" fmla="*/ 10954 h 38100"/>
                <a:gd name="connsiteX151" fmla="*/ 1925479 w 5362575"/>
                <a:gd name="connsiteY151" fmla="*/ 9049 h 38100"/>
                <a:gd name="connsiteX152" fmla="*/ 1894999 w 5362575"/>
                <a:gd name="connsiteY152" fmla="*/ 9049 h 38100"/>
                <a:gd name="connsiteX153" fmla="*/ 1891189 w 5362575"/>
                <a:gd name="connsiteY153" fmla="*/ 10954 h 38100"/>
                <a:gd name="connsiteX154" fmla="*/ 1893094 w 5362575"/>
                <a:gd name="connsiteY154" fmla="*/ 9049 h 38100"/>
                <a:gd name="connsiteX155" fmla="*/ 1838801 w 5362575"/>
                <a:gd name="connsiteY155" fmla="*/ 9049 h 38100"/>
                <a:gd name="connsiteX156" fmla="*/ 1834991 w 5362575"/>
                <a:gd name="connsiteY156" fmla="*/ 16669 h 38100"/>
                <a:gd name="connsiteX157" fmla="*/ 1834991 w 5362575"/>
                <a:gd name="connsiteY157" fmla="*/ 9049 h 38100"/>
                <a:gd name="connsiteX158" fmla="*/ 1690211 w 5362575"/>
                <a:gd name="connsiteY158" fmla="*/ 9049 h 38100"/>
                <a:gd name="connsiteX159" fmla="*/ 1686401 w 5362575"/>
                <a:gd name="connsiteY159" fmla="*/ 16669 h 38100"/>
                <a:gd name="connsiteX160" fmla="*/ 1661636 w 5362575"/>
                <a:gd name="connsiteY160" fmla="*/ 22384 h 38100"/>
                <a:gd name="connsiteX161" fmla="*/ 1661636 w 5362575"/>
                <a:gd name="connsiteY161" fmla="*/ 16669 h 38100"/>
                <a:gd name="connsiteX162" fmla="*/ 1665446 w 5362575"/>
                <a:gd name="connsiteY162" fmla="*/ 9049 h 38100"/>
                <a:gd name="connsiteX163" fmla="*/ 1651159 w 5362575"/>
                <a:gd name="connsiteY163" fmla="*/ 9049 h 38100"/>
                <a:gd name="connsiteX164" fmla="*/ 1649254 w 5362575"/>
                <a:gd name="connsiteY164" fmla="*/ 10954 h 38100"/>
                <a:gd name="connsiteX165" fmla="*/ 1649254 w 5362575"/>
                <a:gd name="connsiteY165" fmla="*/ 9049 h 38100"/>
                <a:gd name="connsiteX166" fmla="*/ 1634014 w 5362575"/>
                <a:gd name="connsiteY166" fmla="*/ 9049 h 38100"/>
                <a:gd name="connsiteX167" fmla="*/ 1630204 w 5362575"/>
                <a:gd name="connsiteY167" fmla="*/ 10954 h 38100"/>
                <a:gd name="connsiteX168" fmla="*/ 1630204 w 5362575"/>
                <a:gd name="connsiteY168" fmla="*/ 9049 h 38100"/>
                <a:gd name="connsiteX169" fmla="*/ 1624489 w 5362575"/>
                <a:gd name="connsiteY169" fmla="*/ 9049 h 38100"/>
                <a:gd name="connsiteX170" fmla="*/ 1624489 w 5362575"/>
                <a:gd name="connsiteY170" fmla="*/ 10954 h 38100"/>
                <a:gd name="connsiteX171" fmla="*/ 1605439 w 5362575"/>
                <a:gd name="connsiteY171" fmla="*/ 10954 h 38100"/>
                <a:gd name="connsiteX172" fmla="*/ 1601629 w 5362575"/>
                <a:gd name="connsiteY172" fmla="*/ 9049 h 38100"/>
                <a:gd name="connsiteX173" fmla="*/ 1597819 w 5362575"/>
                <a:gd name="connsiteY173" fmla="*/ 9049 h 38100"/>
                <a:gd name="connsiteX174" fmla="*/ 1586389 w 5362575"/>
                <a:gd name="connsiteY174" fmla="*/ 10954 h 38100"/>
                <a:gd name="connsiteX175" fmla="*/ 1586389 w 5362575"/>
                <a:gd name="connsiteY175" fmla="*/ 9049 h 38100"/>
                <a:gd name="connsiteX176" fmla="*/ 1182529 w 5362575"/>
                <a:gd name="connsiteY176" fmla="*/ 9049 h 38100"/>
                <a:gd name="connsiteX177" fmla="*/ 1182529 w 5362575"/>
                <a:gd name="connsiteY177" fmla="*/ 10954 h 38100"/>
                <a:gd name="connsiteX178" fmla="*/ 1176814 w 5362575"/>
                <a:gd name="connsiteY178" fmla="*/ 10954 h 38100"/>
                <a:gd name="connsiteX179" fmla="*/ 1176814 w 5362575"/>
                <a:gd name="connsiteY179" fmla="*/ 9049 h 38100"/>
                <a:gd name="connsiteX180" fmla="*/ 1159669 w 5362575"/>
                <a:gd name="connsiteY180" fmla="*/ 9049 h 38100"/>
                <a:gd name="connsiteX181" fmla="*/ 1165384 w 5362575"/>
                <a:gd name="connsiteY181" fmla="*/ 33814 h 38100"/>
                <a:gd name="connsiteX182" fmla="*/ 1238726 w 5362575"/>
                <a:gd name="connsiteY182" fmla="*/ 33814 h 38100"/>
                <a:gd name="connsiteX183" fmla="*/ 1238726 w 5362575"/>
                <a:gd name="connsiteY183" fmla="*/ 22384 h 38100"/>
                <a:gd name="connsiteX184" fmla="*/ 1244441 w 5362575"/>
                <a:gd name="connsiteY184" fmla="*/ 22384 h 38100"/>
                <a:gd name="connsiteX185" fmla="*/ 1244441 w 5362575"/>
                <a:gd name="connsiteY185" fmla="*/ 33814 h 38100"/>
                <a:gd name="connsiteX186" fmla="*/ 1561624 w 5362575"/>
                <a:gd name="connsiteY186" fmla="*/ 33814 h 38100"/>
                <a:gd name="connsiteX187" fmla="*/ 1573054 w 5362575"/>
                <a:gd name="connsiteY187" fmla="*/ 28099 h 38100"/>
                <a:gd name="connsiteX188" fmla="*/ 1561624 w 5362575"/>
                <a:gd name="connsiteY188" fmla="*/ 33814 h 38100"/>
                <a:gd name="connsiteX189" fmla="*/ 1578769 w 5362575"/>
                <a:gd name="connsiteY189" fmla="*/ 33814 h 38100"/>
                <a:gd name="connsiteX190" fmla="*/ 1578769 w 5362575"/>
                <a:gd name="connsiteY190" fmla="*/ 28099 h 38100"/>
                <a:gd name="connsiteX191" fmla="*/ 1584484 w 5362575"/>
                <a:gd name="connsiteY191" fmla="*/ 28099 h 38100"/>
                <a:gd name="connsiteX192" fmla="*/ 1584484 w 5362575"/>
                <a:gd name="connsiteY192" fmla="*/ 33814 h 38100"/>
                <a:gd name="connsiteX193" fmla="*/ 1710214 w 5362575"/>
                <a:gd name="connsiteY193" fmla="*/ 33814 h 38100"/>
                <a:gd name="connsiteX194" fmla="*/ 1710214 w 5362575"/>
                <a:gd name="connsiteY194" fmla="*/ 28099 h 38100"/>
                <a:gd name="connsiteX195" fmla="*/ 1715929 w 5362575"/>
                <a:gd name="connsiteY195" fmla="*/ 16669 h 38100"/>
                <a:gd name="connsiteX196" fmla="*/ 1746409 w 5362575"/>
                <a:gd name="connsiteY196" fmla="*/ 10954 h 38100"/>
                <a:gd name="connsiteX197" fmla="*/ 1746409 w 5362575"/>
                <a:gd name="connsiteY197" fmla="*/ 16669 h 38100"/>
                <a:gd name="connsiteX198" fmla="*/ 1727359 w 5362575"/>
                <a:gd name="connsiteY198" fmla="*/ 22384 h 38100"/>
                <a:gd name="connsiteX199" fmla="*/ 1734979 w 5362575"/>
                <a:gd name="connsiteY199" fmla="*/ 33814 h 38100"/>
                <a:gd name="connsiteX200" fmla="*/ 1777841 w 5362575"/>
                <a:gd name="connsiteY200" fmla="*/ 33814 h 38100"/>
                <a:gd name="connsiteX201" fmla="*/ 1766411 w 5362575"/>
                <a:gd name="connsiteY201" fmla="*/ 9049 h 38100"/>
                <a:gd name="connsiteX202" fmla="*/ 1796891 w 5362575"/>
                <a:gd name="connsiteY202" fmla="*/ 14764 h 38100"/>
                <a:gd name="connsiteX203" fmla="*/ 1796891 w 5362575"/>
                <a:gd name="connsiteY203" fmla="*/ 31909 h 38100"/>
                <a:gd name="connsiteX204" fmla="*/ 1847374 w 5362575"/>
                <a:gd name="connsiteY204" fmla="*/ 31909 h 38100"/>
                <a:gd name="connsiteX205" fmla="*/ 1847374 w 5362575"/>
                <a:gd name="connsiteY205" fmla="*/ 26194 h 38100"/>
                <a:gd name="connsiteX206" fmla="*/ 1853089 w 5362575"/>
                <a:gd name="connsiteY206" fmla="*/ 26194 h 38100"/>
                <a:gd name="connsiteX207" fmla="*/ 1854994 w 5362575"/>
                <a:gd name="connsiteY207" fmla="*/ 31909 h 38100"/>
                <a:gd name="connsiteX208" fmla="*/ 1870234 w 5362575"/>
                <a:gd name="connsiteY208" fmla="*/ 31909 h 38100"/>
                <a:gd name="connsiteX209" fmla="*/ 1883569 w 5362575"/>
                <a:gd name="connsiteY209" fmla="*/ 26194 h 38100"/>
                <a:gd name="connsiteX210" fmla="*/ 1879759 w 5362575"/>
                <a:gd name="connsiteY210" fmla="*/ 31909 h 38100"/>
                <a:gd name="connsiteX211" fmla="*/ 2103596 w 5362575"/>
                <a:gd name="connsiteY211" fmla="*/ 31909 h 38100"/>
                <a:gd name="connsiteX212" fmla="*/ 2130266 w 5362575"/>
                <a:gd name="connsiteY212" fmla="*/ 26194 h 38100"/>
                <a:gd name="connsiteX213" fmla="*/ 2201704 w 5362575"/>
                <a:gd name="connsiteY213" fmla="*/ 7144 h 38100"/>
                <a:gd name="connsiteX214" fmla="*/ 2074069 w 5362575"/>
                <a:gd name="connsiteY214" fmla="*/ 9049 h 38100"/>
                <a:gd name="connsiteX215" fmla="*/ 2074069 w 5362575"/>
                <a:gd name="connsiteY215" fmla="*/ 9049 h 38100"/>
                <a:gd name="connsiteX216" fmla="*/ 2074069 w 5362575"/>
                <a:gd name="connsiteY216" fmla="*/ 9049 h 38100"/>
                <a:gd name="connsiteX217" fmla="*/ 2074069 w 5362575"/>
                <a:gd name="connsiteY217" fmla="*/ 9049 h 38100"/>
                <a:gd name="connsiteX218" fmla="*/ 1670209 w 5362575"/>
                <a:gd name="connsiteY218" fmla="*/ 9049 h 38100"/>
                <a:gd name="connsiteX219" fmla="*/ 1670209 w 5362575"/>
                <a:gd name="connsiteY219" fmla="*/ 9049 h 38100"/>
                <a:gd name="connsiteX220" fmla="*/ 1674019 w 5362575"/>
                <a:gd name="connsiteY220" fmla="*/ 9049 h 38100"/>
                <a:gd name="connsiteX221" fmla="*/ 1670209 w 5362575"/>
                <a:gd name="connsiteY221" fmla="*/ 9049 h 38100"/>
                <a:gd name="connsiteX222" fmla="*/ 1670209 w 5362575"/>
                <a:gd name="connsiteY222" fmla="*/ 9049 h 38100"/>
                <a:gd name="connsiteX223" fmla="*/ 1670209 w 5362575"/>
                <a:gd name="connsiteY223" fmla="*/ 9049 h 38100"/>
                <a:gd name="connsiteX224" fmla="*/ 1670209 w 5362575"/>
                <a:gd name="connsiteY224" fmla="*/ 9049 h 38100"/>
                <a:gd name="connsiteX225" fmla="*/ 1125379 w 5362575"/>
                <a:gd name="connsiteY225" fmla="*/ 9049 h 38100"/>
                <a:gd name="connsiteX226" fmla="*/ 1125379 w 5362575"/>
                <a:gd name="connsiteY226" fmla="*/ 9049 h 38100"/>
                <a:gd name="connsiteX227" fmla="*/ 1115854 w 5362575"/>
                <a:gd name="connsiteY227" fmla="*/ 33814 h 38100"/>
                <a:gd name="connsiteX228" fmla="*/ 1127284 w 5362575"/>
                <a:gd name="connsiteY228" fmla="*/ 33814 h 38100"/>
                <a:gd name="connsiteX229" fmla="*/ 1134904 w 5362575"/>
                <a:gd name="connsiteY229" fmla="*/ 9049 h 38100"/>
                <a:gd name="connsiteX230" fmla="*/ 1125379 w 5362575"/>
                <a:gd name="connsiteY230" fmla="*/ 9049 h 38100"/>
                <a:gd name="connsiteX231" fmla="*/ 1125379 w 5362575"/>
                <a:gd name="connsiteY231" fmla="*/ 9049 h 38100"/>
                <a:gd name="connsiteX232" fmla="*/ 1125379 w 5362575"/>
                <a:gd name="connsiteY232" fmla="*/ 9049 h 38100"/>
                <a:gd name="connsiteX233" fmla="*/ 1125379 w 5362575"/>
                <a:gd name="connsiteY233" fmla="*/ 9049 h 38100"/>
                <a:gd name="connsiteX234" fmla="*/ 1094899 w 5362575"/>
                <a:gd name="connsiteY234" fmla="*/ 9049 h 38100"/>
                <a:gd name="connsiteX235" fmla="*/ 1094899 w 5362575"/>
                <a:gd name="connsiteY235" fmla="*/ 9049 h 38100"/>
                <a:gd name="connsiteX236" fmla="*/ 1094899 w 5362575"/>
                <a:gd name="connsiteY236" fmla="*/ 9049 h 38100"/>
                <a:gd name="connsiteX237" fmla="*/ 1087279 w 5362575"/>
                <a:gd name="connsiteY237" fmla="*/ 9049 h 38100"/>
                <a:gd name="connsiteX238" fmla="*/ 1081564 w 5362575"/>
                <a:gd name="connsiteY238" fmla="*/ 35719 h 38100"/>
                <a:gd name="connsiteX239" fmla="*/ 1102519 w 5362575"/>
                <a:gd name="connsiteY239" fmla="*/ 35719 h 38100"/>
                <a:gd name="connsiteX240" fmla="*/ 1108234 w 5362575"/>
                <a:gd name="connsiteY240" fmla="*/ 10954 h 38100"/>
                <a:gd name="connsiteX241" fmla="*/ 1094899 w 5362575"/>
                <a:gd name="connsiteY241" fmla="*/ 9049 h 38100"/>
                <a:gd name="connsiteX242" fmla="*/ 1094899 w 5362575"/>
                <a:gd name="connsiteY242" fmla="*/ 9049 h 38100"/>
                <a:gd name="connsiteX243" fmla="*/ 1094899 w 5362575"/>
                <a:gd name="connsiteY243" fmla="*/ 9049 h 38100"/>
                <a:gd name="connsiteX244" fmla="*/ 1094899 w 5362575"/>
                <a:gd name="connsiteY244" fmla="*/ 9049 h 38100"/>
                <a:gd name="connsiteX245" fmla="*/ 1025366 w 5362575"/>
                <a:gd name="connsiteY245" fmla="*/ 9049 h 38100"/>
                <a:gd name="connsiteX246" fmla="*/ 1015841 w 5362575"/>
                <a:gd name="connsiteY246" fmla="*/ 33814 h 38100"/>
                <a:gd name="connsiteX247" fmla="*/ 1031081 w 5362575"/>
                <a:gd name="connsiteY247" fmla="*/ 33814 h 38100"/>
                <a:gd name="connsiteX248" fmla="*/ 1031081 w 5362575"/>
                <a:gd name="connsiteY248" fmla="*/ 28099 h 38100"/>
                <a:gd name="connsiteX249" fmla="*/ 1036796 w 5362575"/>
                <a:gd name="connsiteY249" fmla="*/ 28099 h 38100"/>
                <a:gd name="connsiteX250" fmla="*/ 1036796 w 5362575"/>
                <a:gd name="connsiteY250" fmla="*/ 33814 h 38100"/>
                <a:gd name="connsiteX251" fmla="*/ 1065371 w 5362575"/>
                <a:gd name="connsiteY251" fmla="*/ 33814 h 38100"/>
                <a:gd name="connsiteX252" fmla="*/ 1061561 w 5362575"/>
                <a:gd name="connsiteY252" fmla="*/ 9049 h 38100"/>
                <a:gd name="connsiteX253" fmla="*/ 1067276 w 5362575"/>
                <a:gd name="connsiteY253" fmla="*/ 7144 h 38100"/>
                <a:gd name="connsiteX254" fmla="*/ 1024414 w 5362575"/>
                <a:gd name="connsiteY254" fmla="*/ 7144 h 38100"/>
                <a:gd name="connsiteX255" fmla="*/ 1024414 w 5362575"/>
                <a:gd name="connsiteY255" fmla="*/ 9049 h 38100"/>
                <a:gd name="connsiteX256" fmla="*/ 1025366 w 5362575"/>
                <a:gd name="connsiteY256" fmla="*/ 9049 h 38100"/>
                <a:gd name="connsiteX257" fmla="*/ 1025366 w 5362575"/>
                <a:gd name="connsiteY257" fmla="*/ 9049 h 38100"/>
                <a:gd name="connsiteX258" fmla="*/ 971074 w 5362575"/>
                <a:gd name="connsiteY258" fmla="*/ 9049 h 38100"/>
                <a:gd name="connsiteX259" fmla="*/ 961549 w 5362575"/>
                <a:gd name="connsiteY259" fmla="*/ 33814 h 38100"/>
                <a:gd name="connsiteX260" fmla="*/ 980599 w 5362575"/>
                <a:gd name="connsiteY260" fmla="*/ 33814 h 38100"/>
                <a:gd name="connsiteX261" fmla="*/ 988219 w 5362575"/>
                <a:gd name="connsiteY261" fmla="*/ 9049 h 38100"/>
                <a:gd name="connsiteX262" fmla="*/ 971074 w 5362575"/>
                <a:gd name="connsiteY262" fmla="*/ 9049 h 38100"/>
                <a:gd name="connsiteX263" fmla="*/ 971074 w 5362575"/>
                <a:gd name="connsiteY263" fmla="*/ 9049 h 38100"/>
                <a:gd name="connsiteX264" fmla="*/ 971074 w 5362575"/>
                <a:gd name="connsiteY264" fmla="*/ 9049 h 38100"/>
                <a:gd name="connsiteX265" fmla="*/ 971074 w 5362575"/>
                <a:gd name="connsiteY265" fmla="*/ 9049 h 38100"/>
                <a:gd name="connsiteX266" fmla="*/ 652939 w 5362575"/>
                <a:gd name="connsiteY266" fmla="*/ 9049 h 38100"/>
                <a:gd name="connsiteX267" fmla="*/ 652939 w 5362575"/>
                <a:gd name="connsiteY267" fmla="*/ 9049 h 38100"/>
                <a:gd name="connsiteX268" fmla="*/ 641509 w 5362575"/>
                <a:gd name="connsiteY268" fmla="*/ 10954 h 38100"/>
                <a:gd name="connsiteX269" fmla="*/ 641509 w 5362575"/>
                <a:gd name="connsiteY269" fmla="*/ 9049 h 38100"/>
                <a:gd name="connsiteX270" fmla="*/ 579596 w 5362575"/>
                <a:gd name="connsiteY270" fmla="*/ 9049 h 38100"/>
                <a:gd name="connsiteX271" fmla="*/ 579596 w 5362575"/>
                <a:gd name="connsiteY271" fmla="*/ 16669 h 38100"/>
                <a:gd name="connsiteX272" fmla="*/ 573881 w 5362575"/>
                <a:gd name="connsiteY272" fmla="*/ 16669 h 38100"/>
                <a:gd name="connsiteX273" fmla="*/ 573881 w 5362575"/>
                <a:gd name="connsiteY273" fmla="*/ 9049 h 38100"/>
                <a:gd name="connsiteX274" fmla="*/ 487204 w 5362575"/>
                <a:gd name="connsiteY274" fmla="*/ 9049 h 38100"/>
                <a:gd name="connsiteX275" fmla="*/ 456724 w 5362575"/>
                <a:gd name="connsiteY275" fmla="*/ 33814 h 38100"/>
                <a:gd name="connsiteX276" fmla="*/ 672941 w 5362575"/>
                <a:gd name="connsiteY276" fmla="*/ 33814 h 38100"/>
                <a:gd name="connsiteX277" fmla="*/ 672941 w 5362575"/>
                <a:gd name="connsiteY277" fmla="*/ 28099 h 38100"/>
                <a:gd name="connsiteX278" fmla="*/ 697706 w 5362575"/>
                <a:gd name="connsiteY278" fmla="*/ 28099 h 38100"/>
                <a:gd name="connsiteX279" fmla="*/ 701516 w 5362575"/>
                <a:gd name="connsiteY279" fmla="*/ 9049 h 38100"/>
                <a:gd name="connsiteX280" fmla="*/ 652939 w 5362575"/>
                <a:gd name="connsiteY280" fmla="*/ 9049 h 38100"/>
                <a:gd name="connsiteX281" fmla="*/ 652939 w 5362575"/>
                <a:gd name="connsiteY281" fmla="*/ 9049 h 38100"/>
                <a:gd name="connsiteX282" fmla="*/ 652939 w 5362575"/>
                <a:gd name="connsiteY282" fmla="*/ 9049 h 38100"/>
                <a:gd name="connsiteX283" fmla="*/ 652939 w 5362575"/>
                <a:gd name="connsiteY283" fmla="*/ 9049 h 38100"/>
                <a:gd name="connsiteX284" fmla="*/ 386239 w 5362575"/>
                <a:gd name="connsiteY284" fmla="*/ 9049 h 38100"/>
                <a:gd name="connsiteX285" fmla="*/ 388144 w 5362575"/>
                <a:gd name="connsiteY285" fmla="*/ 33814 h 38100"/>
                <a:gd name="connsiteX286" fmla="*/ 405289 w 5362575"/>
                <a:gd name="connsiteY286" fmla="*/ 33814 h 38100"/>
                <a:gd name="connsiteX287" fmla="*/ 405289 w 5362575"/>
                <a:gd name="connsiteY287" fmla="*/ 22384 h 38100"/>
                <a:gd name="connsiteX288" fmla="*/ 448151 w 5362575"/>
                <a:gd name="connsiteY288" fmla="*/ 10954 h 38100"/>
                <a:gd name="connsiteX289" fmla="*/ 448151 w 5362575"/>
                <a:gd name="connsiteY289" fmla="*/ 9049 h 38100"/>
                <a:gd name="connsiteX290" fmla="*/ 386239 w 5362575"/>
                <a:gd name="connsiteY290" fmla="*/ 9049 h 38100"/>
                <a:gd name="connsiteX291" fmla="*/ 386239 w 5362575"/>
                <a:gd name="connsiteY291" fmla="*/ 9049 h 38100"/>
                <a:gd name="connsiteX292" fmla="*/ 386239 w 5362575"/>
                <a:gd name="connsiteY292" fmla="*/ 9049 h 38100"/>
                <a:gd name="connsiteX293" fmla="*/ 386239 w 5362575"/>
                <a:gd name="connsiteY293" fmla="*/ 9049 h 38100"/>
                <a:gd name="connsiteX294" fmla="*/ 266224 w 5362575"/>
                <a:gd name="connsiteY294" fmla="*/ 9049 h 38100"/>
                <a:gd name="connsiteX295" fmla="*/ 292894 w 5362575"/>
                <a:gd name="connsiteY295" fmla="*/ 22384 h 38100"/>
                <a:gd name="connsiteX296" fmla="*/ 296704 w 5362575"/>
                <a:gd name="connsiteY296" fmla="*/ 9049 h 38100"/>
                <a:gd name="connsiteX297" fmla="*/ 266224 w 5362575"/>
                <a:gd name="connsiteY297" fmla="*/ 9049 h 38100"/>
                <a:gd name="connsiteX298" fmla="*/ 266224 w 5362575"/>
                <a:gd name="connsiteY298" fmla="*/ 9049 h 38100"/>
                <a:gd name="connsiteX299" fmla="*/ 266224 w 5362575"/>
                <a:gd name="connsiteY299" fmla="*/ 9049 h 38100"/>
                <a:gd name="connsiteX300" fmla="*/ 266224 w 5362575"/>
                <a:gd name="connsiteY300" fmla="*/ 9049 h 38100"/>
                <a:gd name="connsiteX301" fmla="*/ 86201 w 5362575"/>
                <a:gd name="connsiteY301" fmla="*/ 9049 h 38100"/>
                <a:gd name="connsiteX302" fmla="*/ 82391 w 5362575"/>
                <a:gd name="connsiteY302" fmla="*/ 22384 h 38100"/>
                <a:gd name="connsiteX303" fmla="*/ 76676 w 5362575"/>
                <a:gd name="connsiteY303" fmla="*/ 22384 h 38100"/>
                <a:gd name="connsiteX304" fmla="*/ 76676 w 5362575"/>
                <a:gd name="connsiteY304" fmla="*/ 16669 h 38100"/>
                <a:gd name="connsiteX305" fmla="*/ 70961 w 5362575"/>
                <a:gd name="connsiteY305" fmla="*/ 16669 h 38100"/>
                <a:gd name="connsiteX306" fmla="*/ 70961 w 5362575"/>
                <a:gd name="connsiteY306" fmla="*/ 10954 h 38100"/>
                <a:gd name="connsiteX307" fmla="*/ 76676 w 5362575"/>
                <a:gd name="connsiteY307" fmla="*/ 10954 h 38100"/>
                <a:gd name="connsiteX308" fmla="*/ 78581 w 5362575"/>
                <a:gd name="connsiteY308" fmla="*/ 9049 h 38100"/>
                <a:gd name="connsiteX309" fmla="*/ 46196 w 5362575"/>
                <a:gd name="connsiteY309" fmla="*/ 9049 h 38100"/>
                <a:gd name="connsiteX310" fmla="*/ 69056 w 5362575"/>
                <a:gd name="connsiteY310" fmla="*/ 33814 h 38100"/>
                <a:gd name="connsiteX311" fmla="*/ 70961 w 5362575"/>
                <a:gd name="connsiteY311" fmla="*/ 33814 h 38100"/>
                <a:gd name="connsiteX312" fmla="*/ 93821 w 5362575"/>
                <a:gd name="connsiteY312" fmla="*/ 28099 h 38100"/>
                <a:gd name="connsiteX313" fmla="*/ 105251 w 5362575"/>
                <a:gd name="connsiteY313" fmla="*/ 7144 h 38100"/>
                <a:gd name="connsiteX314" fmla="*/ 86201 w 5362575"/>
                <a:gd name="connsiteY314" fmla="*/ 9049 h 38100"/>
                <a:gd name="connsiteX315" fmla="*/ 86201 w 5362575"/>
                <a:gd name="connsiteY315" fmla="*/ 9049 h 38100"/>
                <a:gd name="connsiteX316" fmla="*/ 86201 w 5362575"/>
                <a:gd name="connsiteY316" fmla="*/ 9049 h 38100"/>
                <a:gd name="connsiteX317" fmla="*/ 86201 w 5362575"/>
                <a:gd name="connsiteY317" fmla="*/ 9049 h 38100"/>
                <a:gd name="connsiteX318" fmla="*/ 7144 w 5362575"/>
                <a:gd name="connsiteY318" fmla="*/ 9049 h 38100"/>
                <a:gd name="connsiteX319" fmla="*/ 7144 w 5362575"/>
                <a:gd name="connsiteY319" fmla="*/ 33814 h 38100"/>
                <a:gd name="connsiteX320" fmla="*/ 14764 w 5362575"/>
                <a:gd name="connsiteY320" fmla="*/ 33814 h 38100"/>
                <a:gd name="connsiteX321" fmla="*/ 28099 w 5362575"/>
                <a:gd name="connsiteY321" fmla="*/ 9049 h 38100"/>
                <a:gd name="connsiteX322" fmla="*/ 7144 w 5362575"/>
                <a:gd name="connsiteY322" fmla="*/ 9049 h 38100"/>
                <a:gd name="connsiteX323" fmla="*/ 7144 w 5362575"/>
                <a:gd name="connsiteY323" fmla="*/ 9049 h 38100"/>
                <a:gd name="connsiteX324" fmla="*/ 7144 w 5362575"/>
                <a:gd name="connsiteY324" fmla="*/ 9049 h 38100"/>
                <a:gd name="connsiteX325" fmla="*/ 7144 w 5362575"/>
                <a:gd name="connsiteY325" fmla="*/ 9049 h 38100"/>
                <a:gd name="connsiteX326" fmla="*/ 749141 w 5362575"/>
                <a:gd name="connsiteY326" fmla="*/ 35719 h 38100"/>
                <a:gd name="connsiteX327" fmla="*/ 760571 w 5362575"/>
                <a:gd name="connsiteY327" fmla="*/ 30004 h 38100"/>
                <a:gd name="connsiteX328" fmla="*/ 749141 w 5362575"/>
                <a:gd name="connsiteY328" fmla="*/ 30004 h 38100"/>
                <a:gd name="connsiteX329" fmla="*/ 749141 w 5362575"/>
                <a:gd name="connsiteY329" fmla="*/ 35719 h 38100"/>
                <a:gd name="connsiteX330" fmla="*/ 749141 w 5362575"/>
                <a:gd name="connsiteY330" fmla="*/ 35719 h 38100"/>
                <a:gd name="connsiteX331" fmla="*/ 749141 w 5362575"/>
                <a:gd name="connsiteY331" fmla="*/ 35719 h 38100"/>
                <a:gd name="connsiteX332" fmla="*/ 749141 w 5362575"/>
                <a:gd name="connsiteY332" fmla="*/ 35719 h 38100"/>
                <a:gd name="connsiteX333" fmla="*/ 749141 w 5362575"/>
                <a:gd name="connsiteY333" fmla="*/ 35719 h 38100"/>
                <a:gd name="connsiteX334" fmla="*/ 739616 w 5362575"/>
                <a:gd name="connsiteY334" fmla="*/ 35719 h 38100"/>
                <a:gd name="connsiteX335" fmla="*/ 739616 w 5362575"/>
                <a:gd name="connsiteY335" fmla="*/ 30004 h 38100"/>
                <a:gd name="connsiteX336" fmla="*/ 722471 w 5362575"/>
                <a:gd name="connsiteY336" fmla="*/ 35719 h 38100"/>
                <a:gd name="connsiteX337" fmla="*/ 739616 w 5362575"/>
                <a:gd name="connsiteY337" fmla="*/ 35719 h 38100"/>
                <a:gd name="connsiteX338" fmla="*/ 739616 w 5362575"/>
                <a:gd name="connsiteY338" fmla="*/ 35719 h 38100"/>
                <a:gd name="connsiteX339" fmla="*/ 739616 w 5362575"/>
                <a:gd name="connsiteY339" fmla="*/ 35719 h 38100"/>
                <a:gd name="connsiteX340" fmla="*/ 739616 w 5362575"/>
                <a:gd name="connsiteY340" fmla="*/ 35719 h 38100"/>
                <a:gd name="connsiteX341" fmla="*/ 298609 w 5362575"/>
                <a:gd name="connsiteY341" fmla="*/ 35719 h 38100"/>
                <a:gd name="connsiteX342" fmla="*/ 298609 w 5362575"/>
                <a:gd name="connsiteY342" fmla="*/ 30004 h 38100"/>
                <a:gd name="connsiteX343" fmla="*/ 279559 w 5362575"/>
                <a:gd name="connsiteY343" fmla="*/ 30004 h 38100"/>
                <a:gd name="connsiteX344" fmla="*/ 279559 w 5362575"/>
                <a:gd name="connsiteY344" fmla="*/ 35719 h 38100"/>
                <a:gd name="connsiteX345" fmla="*/ 298609 w 5362575"/>
                <a:gd name="connsiteY345" fmla="*/ 35719 h 38100"/>
                <a:gd name="connsiteX346" fmla="*/ 298609 w 5362575"/>
                <a:gd name="connsiteY346" fmla="*/ 35719 h 38100"/>
                <a:gd name="connsiteX347" fmla="*/ 298609 w 5362575"/>
                <a:gd name="connsiteY347" fmla="*/ 35719 h 38100"/>
                <a:gd name="connsiteX348" fmla="*/ 298609 w 5362575"/>
                <a:gd name="connsiteY348" fmla="*/ 35719 h 38100"/>
                <a:gd name="connsiteX349" fmla="*/ 183356 w 5362575"/>
                <a:gd name="connsiteY349" fmla="*/ 35719 h 38100"/>
                <a:gd name="connsiteX350" fmla="*/ 125254 w 5362575"/>
                <a:gd name="connsiteY350" fmla="*/ 24289 h 38100"/>
                <a:gd name="connsiteX351" fmla="*/ 125254 w 5362575"/>
                <a:gd name="connsiteY351" fmla="*/ 35719 h 38100"/>
                <a:gd name="connsiteX352" fmla="*/ 183356 w 5362575"/>
                <a:gd name="connsiteY352" fmla="*/ 35719 h 38100"/>
                <a:gd name="connsiteX353" fmla="*/ 183356 w 5362575"/>
                <a:gd name="connsiteY353" fmla="*/ 35719 h 38100"/>
                <a:gd name="connsiteX354" fmla="*/ 183356 w 5362575"/>
                <a:gd name="connsiteY354" fmla="*/ 35719 h 38100"/>
                <a:gd name="connsiteX355" fmla="*/ 183356 w 5362575"/>
                <a:gd name="connsiteY355" fmla="*/ 35719 h 38100"/>
                <a:gd name="connsiteX356" fmla="*/ 739616 w 5362575"/>
                <a:gd name="connsiteY356" fmla="*/ 16669 h 38100"/>
                <a:gd name="connsiteX357" fmla="*/ 714851 w 5362575"/>
                <a:gd name="connsiteY357" fmla="*/ 22384 h 38100"/>
                <a:gd name="connsiteX358" fmla="*/ 739616 w 5362575"/>
                <a:gd name="connsiteY358" fmla="*/ 16669 h 38100"/>
                <a:gd name="connsiteX359" fmla="*/ 739616 w 5362575"/>
                <a:gd name="connsiteY359" fmla="*/ 16669 h 38100"/>
                <a:gd name="connsiteX360" fmla="*/ 739616 w 5362575"/>
                <a:gd name="connsiteY360" fmla="*/ 16669 h 38100"/>
                <a:gd name="connsiteX361" fmla="*/ 739616 w 5362575"/>
                <a:gd name="connsiteY361" fmla="*/ 16669 h 38100"/>
                <a:gd name="connsiteX362" fmla="*/ 3390424 w 5362575"/>
                <a:gd name="connsiteY362" fmla="*/ 16669 h 38100"/>
                <a:gd name="connsiteX363" fmla="*/ 3390424 w 5362575"/>
                <a:gd name="connsiteY363" fmla="*/ 28099 h 38100"/>
                <a:gd name="connsiteX364" fmla="*/ 3384709 w 5362575"/>
                <a:gd name="connsiteY364" fmla="*/ 28099 h 38100"/>
                <a:gd name="connsiteX365" fmla="*/ 3384709 w 5362575"/>
                <a:gd name="connsiteY365" fmla="*/ 16669 h 38100"/>
                <a:gd name="connsiteX366" fmla="*/ 3390424 w 5362575"/>
                <a:gd name="connsiteY366" fmla="*/ 16669 h 38100"/>
                <a:gd name="connsiteX367" fmla="*/ 3390424 w 5362575"/>
                <a:gd name="connsiteY367" fmla="*/ 16669 h 38100"/>
                <a:gd name="connsiteX368" fmla="*/ 3390424 w 5362575"/>
                <a:gd name="connsiteY368" fmla="*/ 16669 h 38100"/>
                <a:gd name="connsiteX369" fmla="*/ 3390424 w 5362575"/>
                <a:gd name="connsiteY369" fmla="*/ 16669 h 38100"/>
                <a:gd name="connsiteX370" fmla="*/ 1336834 w 5362575"/>
                <a:gd name="connsiteY370" fmla="*/ 10954 h 38100"/>
                <a:gd name="connsiteX371" fmla="*/ 1336834 w 5362575"/>
                <a:gd name="connsiteY371" fmla="*/ 22384 h 38100"/>
                <a:gd name="connsiteX372" fmla="*/ 1331119 w 5362575"/>
                <a:gd name="connsiteY372" fmla="*/ 22384 h 38100"/>
                <a:gd name="connsiteX373" fmla="*/ 1331119 w 5362575"/>
                <a:gd name="connsiteY373" fmla="*/ 10954 h 38100"/>
                <a:gd name="connsiteX374" fmla="*/ 1336834 w 5362575"/>
                <a:gd name="connsiteY374" fmla="*/ 10954 h 38100"/>
                <a:gd name="connsiteX375" fmla="*/ 1336834 w 5362575"/>
                <a:gd name="connsiteY375" fmla="*/ 10954 h 38100"/>
                <a:gd name="connsiteX376" fmla="*/ 1336834 w 5362575"/>
                <a:gd name="connsiteY376" fmla="*/ 10954 h 38100"/>
                <a:gd name="connsiteX377" fmla="*/ 1336834 w 5362575"/>
                <a:gd name="connsiteY377" fmla="*/ 10954 h 38100"/>
                <a:gd name="connsiteX378" fmla="*/ 4595337 w 5362575"/>
                <a:gd name="connsiteY378" fmla="*/ 10954 h 38100"/>
                <a:gd name="connsiteX379" fmla="*/ 4583906 w 5362575"/>
                <a:gd name="connsiteY379" fmla="*/ 16669 h 38100"/>
                <a:gd name="connsiteX380" fmla="*/ 4595337 w 5362575"/>
                <a:gd name="connsiteY380" fmla="*/ 10954 h 38100"/>
                <a:gd name="connsiteX381" fmla="*/ 4595337 w 5362575"/>
                <a:gd name="connsiteY381" fmla="*/ 10954 h 38100"/>
                <a:gd name="connsiteX382" fmla="*/ 4595337 w 5362575"/>
                <a:gd name="connsiteY382" fmla="*/ 10954 h 38100"/>
                <a:gd name="connsiteX383" fmla="*/ 4595337 w 5362575"/>
                <a:gd name="connsiteY38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5362575" h="38100">
                  <a:moveTo>
                    <a:pt x="4662964" y="9049"/>
                  </a:moveTo>
                  <a:cubicBezTo>
                    <a:pt x="4661059" y="16669"/>
                    <a:pt x="4661059" y="16669"/>
                    <a:pt x="4657249" y="22384"/>
                  </a:cubicBezTo>
                  <a:lnTo>
                    <a:pt x="4657249" y="9049"/>
                  </a:lnTo>
                  <a:lnTo>
                    <a:pt x="4618196" y="9049"/>
                  </a:lnTo>
                  <a:cubicBezTo>
                    <a:pt x="4616291" y="22384"/>
                    <a:pt x="4614387" y="30004"/>
                    <a:pt x="4608671" y="33814"/>
                  </a:cubicBezTo>
                  <a:lnTo>
                    <a:pt x="4674394" y="33814"/>
                  </a:lnTo>
                  <a:cubicBezTo>
                    <a:pt x="4674394" y="26194"/>
                    <a:pt x="4676299" y="20479"/>
                    <a:pt x="4680109" y="16669"/>
                  </a:cubicBezTo>
                  <a:cubicBezTo>
                    <a:pt x="4680109" y="24289"/>
                    <a:pt x="4680109" y="30004"/>
                    <a:pt x="4678204" y="33814"/>
                  </a:cubicBezTo>
                  <a:lnTo>
                    <a:pt x="5213509" y="33814"/>
                  </a:lnTo>
                  <a:lnTo>
                    <a:pt x="5213509" y="28099"/>
                  </a:lnTo>
                  <a:lnTo>
                    <a:pt x="5224939" y="22384"/>
                  </a:lnTo>
                  <a:lnTo>
                    <a:pt x="5224939" y="33814"/>
                  </a:lnTo>
                  <a:lnTo>
                    <a:pt x="5271611" y="33814"/>
                  </a:lnTo>
                  <a:cubicBezTo>
                    <a:pt x="5275421" y="28099"/>
                    <a:pt x="5279232" y="22384"/>
                    <a:pt x="5286852" y="16669"/>
                  </a:cubicBezTo>
                  <a:cubicBezTo>
                    <a:pt x="5286852" y="28099"/>
                    <a:pt x="5288757" y="31909"/>
                    <a:pt x="5288757" y="33814"/>
                  </a:cubicBezTo>
                  <a:lnTo>
                    <a:pt x="5356384" y="33814"/>
                  </a:lnTo>
                  <a:cubicBezTo>
                    <a:pt x="5356384" y="24289"/>
                    <a:pt x="5356384" y="16669"/>
                    <a:pt x="5356384" y="9049"/>
                  </a:cubicBezTo>
                  <a:lnTo>
                    <a:pt x="4662964" y="9049"/>
                  </a:lnTo>
                  <a:lnTo>
                    <a:pt x="4662964" y="9049"/>
                  </a:lnTo>
                  <a:lnTo>
                    <a:pt x="4662964" y="9049"/>
                  </a:lnTo>
                  <a:lnTo>
                    <a:pt x="4662964" y="9049"/>
                  </a:lnTo>
                  <a:close/>
                  <a:moveTo>
                    <a:pt x="4279106" y="9049"/>
                  </a:moveTo>
                  <a:cubicBezTo>
                    <a:pt x="4248627" y="20479"/>
                    <a:pt x="4217194" y="33814"/>
                    <a:pt x="4192429" y="33814"/>
                  </a:cubicBezTo>
                  <a:lnTo>
                    <a:pt x="4304824" y="33814"/>
                  </a:lnTo>
                  <a:lnTo>
                    <a:pt x="4304824" y="22384"/>
                  </a:lnTo>
                  <a:lnTo>
                    <a:pt x="4316254" y="22384"/>
                  </a:lnTo>
                  <a:lnTo>
                    <a:pt x="4316254" y="33814"/>
                  </a:lnTo>
                  <a:lnTo>
                    <a:pt x="4602004" y="33814"/>
                  </a:lnTo>
                  <a:cubicBezTo>
                    <a:pt x="4598194" y="28099"/>
                    <a:pt x="4600099" y="31909"/>
                    <a:pt x="4596289" y="22384"/>
                  </a:cubicBezTo>
                  <a:cubicBezTo>
                    <a:pt x="4607719" y="16669"/>
                    <a:pt x="4609624" y="14764"/>
                    <a:pt x="4615339" y="9049"/>
                  </a:cubicBezTo>
                  <a:lnTo>
                    <a:pt x="4279106" y="9049"/>
                  </a:lnTo>
                  <a:lnTo>
                    <a:pt x="4279106" y="9049"/>
                  </a:lnTo>
                  <a:lnTo>
                    <a:pt x="4279106" y="9049"/>
                  </a:lnTo>
                  <a:lnTo>
                    <a:pt x="4279106" y="9049"/>
                  </a:lnTo>
                  <a:close/>
                  <a:moveTo>
                    <a:pt x="4211479" y="9049"/>
                  </a:moveTo>
                  <a:cubicBezTo>
                    <a:pt x="4217194" y="10954"/>
                    <a:pt x="4222909" y="12859"/>
                    <a:pt x="4228624" y="10954"/>
                  </a:cubicBezTo>
                  <a:cubicBezTo>
                    <a:pt x="4230529" y="10954"/>
                    <a:pt x="4230529" y="10954"/>
                    <a:pt x="4232434" y="9049"/>
                  </a:cubicBezTo>
                  <a:lnTo>
                    <a:pt x="4211479" y="9049"/>
                  </a:lnTo>
                  <a:lnTo>
                    <a:pt x="4211479" y="9049"/>
                  </a:lnTo>
                  <a:lnTo>
                    <a:pt x="4211479" y="9049"/>
                  </a:lnTo>
                  <a:lnTo>
                    <a:pt x="4211479" y="9049"/>
                  </a:lnTo>
                  <a:close/>
                  <a:moveTo>
                    <a:pt x="4083844" y="9049"/>
                  </a:moveTo>
                  <a:cubicBezTo>
                    <a:pt x="4081939" y="9049"/>
                    <a:pt x="4081939" y="9049"/>
                    <a:pt x="4080034" y="10954"/>
                  </a:cubicBezTo>
                  <a:lnTo>
                    <a:pt x="4081939" y="9049"/>
                  </a:lnTo>
                  <a:lnTo>
                    <a:pt x="4062889" y="9049"/>
                  </a:lnTo>
                  <a:lnTo>
                    <a:pt x="4066699" y="16669"/>
                  </a:lnTo>
                  <a:cubicBezTo>
                    <a:pt x="4062889" y="12859"/>
                    <a:pt x="4060984" y="10954"/>
                    <a:pt x="4060984" y="9049"/>
                  </a:cubicBezTo>
                  <a:lnTo>
                    <a:pt x="3869531" y="9049"/>
                  </a:lnTo>
                  <a:lnTo>
                    <a:pt x="3869531" y="10954"/>
                  </a:lnTo>
                  <a:lnTo>
                    <a:pt x="3863816" y="10954"/>
                  </a:lnTo>
                  <a:lnTo>
                    <a:pt x="3863816" y="9049"/>
                  </a:lnTo>
                  <a:lnTo>
                    <a:pt x="3767614" y="9049"/>
                  </a:lnTo>
                  <a:cubicBezTo>
                    <a:pt x="3767614" y="9049"/>
                    <a:pt x="3769519" y="10954"/>
                    <a:pt x="3771424" y="10954"/>
                  </a:cubicBezTo>
                  <a:cubicBezTo>
                    <a:pt x="3767614" y="16669"/>
                    <a:pt x="3765709" y="26194"/>
                    <a:pt x="3765709" y="35719"/>
                  </a:cubicBezTo>
                  <a:lnTo>
                    <a:pt x="3889534" y="35719"/>
                  </a:lnTo>
                  <a:cubicBezTo>
                    <a:pt x="3887629" y="31909"/>
                    <a:pt x="3889534" y="30004"/>
                    <a:pt x="3889534" y="30004"/>
                  </a:cubicBezTo>
                  <a:lnTo>
                    <a:pt x="3891439" y="35719"/>
                  </a:lnTo>
                  <a:lnTo>
                    <a:pt x="3957161" y="35719"/>
                  </a:lnTo>
                  <a:cubicBezTo>
                    <a:pt x="3957161" y="33814"/>
                    <a:pt x="3957161" y="31909"/>
                    <a:pt x="3957161" y="30004"/>
                  </a:cubicBezTo>
                  <a:lnTo>
                    <a:pt x="3968591" y="30004"/>
                  </a:lnTo>
                  <a:cubicBezTo>
                    <a:pt x="3970496" y="26194"/>
                    <a:pt x="3970496" y="26194"/>
                    <a:pt x="3974306" y="24289"/>
                  </a:cubicBezTo>
                  <a:cubicBezTo>
                    <a:pt x="3976211" y="30004"/>
                    <a:pt x="3976211" y="33814"/>
                    <a:pt x="3976211" y="35719"/>
                  </a:cubicBezTo>
                  <a:lnTo>
                    <a:pt x="3991451" y="35719"/>
                  </a:lnTo>
                  <a:cubicBezTo>
                    <a:pt x="3987641" y="30004"/>
                    <a:pt x="3989546" y="33814"/>
                    <a:pt x="3985736" y="24289"/>
                  </a:cubicBezTo>
                  <a:lnTo>
                    <a:pt x="4004786" y="12859"/>
                  </a:lnTo>
                  <a:cubicBezTo>
                    <a:pt x="4008596" y="22384"/>
                    <a:pt x="4008596" y="22384"/>
                    <a:pt x="4010501" y="37624"/>
                  </a:cubicBezTo>
                  <a:lnTo>
                    <a:pt x="4016216" y="37624"/>
                  </a:lnTo>
                  <a:lnTo>
                    <a:pt x="4016216" y="12859"/>
                  </a:lnTo>
                  <a:lnTo>
                    <a:pt x="4046696" y="12859"/>
                  </a:lnTo>
                  <a:lnTo>
                    <a:pt x="4046696" y="18574"/>
                  </a:lnTo>
                  <a:cubicBezTo>
                    <a:pt x="4035266" y="26194"/>
                    <a:pt x="4039076" y="31909"/>
                    <a:pt x="4044791" y="35719"/>
                  </a:cubicBezTo>
                  <a:lnTo>
                    <a:pt x="4180046" y="35719"/>
                  </a:lnTo>
                  <a:cubicBezTo>
                    <a:pt x="4168616" y="33814"/>
                    <a:pt x="4160996" y="31909"/>
                    <a:pt x="4153376" y="24289"/>
                  </a:cubicBezTo>
                  <a:cubicBezTo>
                    <a:pt x="4147661" y="20479"/>
                    <a:pt x="4143851" y="14764"/>
                    <a:pt x="4138136" y="10954"/>
                  </a:cubicBez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close/>
                  <a:moveTo>
                    <a:pt x="3666649" y="9049"/>
                  </a:moveTo>
                  <a:cubicBezTo>
                    <a:pt x="3668554" y="12859"/>
                    <a:pt x="3668554" y="18574"/>
                    <a:pt x="3670459" y="22384"/>
                  </a:cubicBezTo>
                  <a:cubicBezTo>
                    <a:pt x="3689509" y="20479"/>
                    <a:pt x="3711416" y="16669"/>
                    <a:pt x="3726656" y="9049"/>
                  </a:cubicBezTo>
                  <a:lnTo>
                    <a:pt x="3666649" y="9049"/>
                  </a:lnTo>
                  <a:lnTo>
                    <a:pt x="3666649" y="9049"/>
                  </a:lnTo>
                  <a:lnTo>
                    <a:pt x="3666649" y="9049"/>
                  </a:lnTo>
                  <a:lnTo>
                    <a:pt x="3666649" y="9049"/>
                  </a:lnTo>
                  <a:close/>
                  <a:moveTo>
                    <a:pt x="3567589" y="9049"/>
                  </a:moveTo>
                  <a:cubicBezTo>
                    <a:pt x="3565684" y="9049"/>
                    <a:pt x="3565684" y="10954"/>
                    <a:pt x="3565684" y="10954"/>
                  </a:cubicBezTo>
                  <a:lnTo>
                    <a:pt x="3565684" y="9049"/>
                  </a:lnTo>
                  <a:lnTo>
                    <a:pt x="3537109" y="9049"/>
                  </a:lnTo>
                  <a:cubicBezTo>
                    <a:pt x="3542824" y="14764"/>
                    <a:pt x="3548539" y="18574"/>
                    <a:pt x="3554254" y="22384"/>
                  </a:cubicBezTo>
                  <a:cubicBezTo>
                    <a:pt x="3552349" y="26194"/>
                    <a:pt x="3550444" y="30004"/>
                    <a:pt x="3550444" y="33814"/>
                  </a:cubicBezTo>
                  <a:lnTo>
                    <a:pt x="3604736" y="33814"/>
                  </a:lnTo>
                  <a:cubicBezTo>
                    <a:pt x="3597116" y="24289"/>
                    <a:pt x="3600926" y="31909"/>
                    <a:pt x="3604736" y="22384"/>
                  </a:cubicBezTo>
                  <a:lnTo>
                    <a:pt x="3608546" y="33814"/>
                  </a:lnTo>
                  <a:lnTo>
                    <a:pt x="3640931" y="33814"/>
                  </a:lnTo>
                  <a:cubicBezTo>
                    <a:pt x="3637121" y="26194"/>
                    <a:pt x="3633311" y="16669"/>
                    <a:pt x="3631406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434239" y="9049"/>
                  </a:moveTo>
                  <a:cubicBezTo>
                    <a:pt x="3432334" y="12859"/>
                    <a:pt x="3430429" y="16669"/>
                    <a:pt x="3428524" y="22384"/>
                  </a:cubicBezTo>
                  <a:lnTo>
                    <a:pt x="3422809" y="22384"/>
                  </a:lnTo>
                  <a:lnTo>
                    <a:pt x="3422809" y="9049"/>
                  </a:lnTo>
                  <a:lnTo>
                    <a:pt x="3257074" y="9049"/>
                  </a:lnTo>
                  <a:cubicBezTo>
                    <a:pt x="3257074" y="16669"/>
                    <a:pt x="3257074" y="24289"/>
                    <a:pt x="3258979" y="33814"/>
                  </a:cubicBezTo>
                  <a:lnTo>
                    <a:pt x="3422809" y="33814"/>
                  </a:lnTo>
                  <a:cubicBezTo>
                    <a:pt x="3422809" y="31909"/>
                    <a:pt x="3422809" y="30004"/>
                    <a:pt x="3422809" y="28099"/>
                  </a:cubicBezTo>
                  <a:lnTo>
                    <a:pt x="3428524" y="28099"/>
                  </a:lnTo>
                  <a:cubicBezTo>
                    <a:pt x="3430429" y="30004"/>
                    <a:pt x="3430429" y="31909"/>
                    <a:pt x="3430429" y="33814"/>
                  </a:cubicBezTo>
                  <a:lnTo>
                    <a:pt x="3443764" y="33814"/>
                  </a:lnTo>
                  <a:cubicBezTo>
                    <a:pt x="3449479" y="22384"/>
                    <a:pt x="3451384" y="14764"/>
                    <a:pt x="3455194" y="7144"/>
                  </a:cubicBezTo>
                  <a:lnTo>
                    <a:pt x="3434239" y="9049"/>
                  </a:lnTo>
                  <a:lnTo>
                    <a:pt x="3434239" y="9049"/>
                  </a:lnTo>
                  <a:lnTo>
                    <a:pt x="3434239" y="9049"/>
                  </a:lnTo>
                  <a:lnTo>
                    <a:pt x="3434239" y="9049"/>
                  </a:lnTo>
                  <a:close/>
                  <a:moveTo>
                    <a:pt x="2528411" y="9049"/>
                  </a:moveTo>
                  <a:lnTo>
                    <a:pt x="2528411" y="9049"/>
                  </a:lnTo>
                  <a:lnTo>
                    <a:pt x="2522696" y="10954"/>
                  </a:lnTo>
                  <a:lnTo>
                    <a:pt x="2522696" y="9049"/>
                  </a:lnTo>
                  <a:lnTo>
                    <a:pt x="2489359" y="9049"/>
                  </a:lnTo>
                  <a:cubicBezTo>
                    <a:pt x="2489359" y="9049"/>
                    <a:pt x="2491264" y="9049"/>
                    <a:pt x="2491264" y="10954"/>
                  </a:cubicBezTo>
                  <a:cubicBezTo>
                    <a:pt x="2454116" y="7144"/>
                    <a:pt x="2456021" y="20479"/>
                    <a:pt x="2429351" y="35719"/>
                  </a:cubicBezTo>
                  <a:lnTo>
                    <a:pt x="2677001" y="35719"/>
                  </a:lnTo>
                  <a:lnTo>
                    <a:pt x="2677001" y="30004"/>
                  </a:lnTo>
                  <a:lnTo>
                    <a:pt x="2671286" y="30004"/>
                  </a:lnTo>
                  <a:cubicBezTo>
                    <a:pt x="2669381" y="35719"/>
                    <a:pt x="2663666" y="24289"/>
                    <a:pt x="2659856" y="10954"/>
                  </a:cubicBezTo>
                  <a:lnTo>
                    <a:pt x="2528411" y="9049"/>
                  </a:lnTo>
                  <a:lnTo>
                    <a:pt x="2528411" y="9049"/>
                  </a:lnTo>
                  <a:lnTo>
                    <a:pt x="2528411" y="9049"/>
                  </a:lnTo>
                  <a:lnTo>
                    <a:pt x="2528411" y="9049"/>
                  </a:lnTo>
                  <a:close/>
                  <a:moveTo>
                    <a:pt x="2286476" y="9049"/>
                  </a:moveTo>
                  <a:cubicBezTo>
                    <a:pt x="2282666" y="14764"/>
                    <a:pt x="2280761" y="22384"/>
                    <a:pt x="2278856" y="33814"/>
                  </a:cubicBezTo>
                  <a:lnTo>
                    <a:pt x="2385536" y="33814"/>
                  </a:lnTo>
                  <a:cubicBezTo>
                    <a:pt x="2383631" y="31909"/>
                    <a:pt x="2383631" y="31909"/>
                    <a:pt x="2379821" y="28099"/>
                  </a:cubicBezTo>
                  <a:lnTo>
                    <a:pt x="2374106" y="28099"/>
                  </a:lnTo>
                  <a:cubicBezTo>
                    <a:pt x="2379821" y="22384"/>
                    <a:pt x="2376011" y="26194"/>
                    <a:pt x="2385536" y="22384"/>
                  </a:cubicBezTo>
                  <a:lnTo>
                    <a:pt x="2385536" y="33814"/>
                  </a:lnTo>
                  <a:lnTo>
                    <a:pt x="2428399" y="33814"/>
                  </a:lnTo>
                  <a:lnTo>
                    <a:pt x="2428399" y="16669"/>
                  </a:lnTo>
                  <a:cubicBezTo>
                    <a:pt x="2411254" y="12859"/>
                    <a:pt x="2416969" y="18574"/>
                    <a:pt x="2413159" y="9049"/>
                  </a:cubicBezTo>
                  <a:lnTo>
                    <a:pt x="2286476" y="9049"/>
                  </a:lnTo>
                  <a:lnTo>
                    <a:pt x="2286476" y="9049"/>
                  </a:lnTo>
                  <a:lnTo>
                    <a:pt x="2286476" y="9049"/>
                  </a:lnTo>
                  <a:lnTo>
                    <a:pt x="2286476" y="9049"/>
                  </a:lnTo>
                  <a:close/>
                  <a:moveTo>
                    <a:pt x="2074069" y="9049"/>
                  </a:moveTo>
                  <a:lnTo>
                    <a:pt x="2074069" y="9049"/>
                  </a:lnTo>
                  <a:lnTo>
                    <a:pt x="2068354" y="10954"/>
                  </a:lnTo>
                  <a:lnTo>
                    <a:pt x="2068354" y="9049"/>
                  </a:lnTo>
                  <a:lnTo>
                    <a:pt x="1927384" y="9049"/>
                  </a:lnTo>
                  <a:lnTo>
                    <a:pt x="1927384" y="10954"/>
                  </a:lnTo>
                  <a:lnTo>
                    <a:pt x="1925479" y="9049"/>
                  </a:lnTo>
                  <a:lnTo>
                    <a:pt x="1894999" y="9049"/>
                  </a:lnTo>
                  <a:cubicBezTo>
                    <a:pt x="1893094" y="9049"/>
                    <a:pt x="1893094" y="9049"/>
                    <a:pt x="1891189" y="10954"/>
                  </a:cubicBezTo>
                  <a:lnTo>
                    <a:pt x="1893094" y="9049"/>
                  </a:lnTo>
                  <a:lnTo>
                    <a:pt x="1838801" y="9049"/>
                  </a:lnTo>
                  <a:cubicBezTo>
                    <a:pt x="1838801" y="10954"/>
                    <a:pt x="1836896" y="12859"/>
                    <a:pt x="1834991" y="16669"/>
                  </a:cubicBezTo>
                  <a:lnTo>
                    <a:pt x="1834991" y="9049"/>
                  </a:lnTo>
                  <a:lnTo>
                    <a:pt x="1690211" y="9049"/>
                  </a:lnTo>
                  <a:cubicBezTo>
                    <a:pt x="1688306" y="14764"/>
                    <a:pt x="1690211" y="10954"/>
                    <a:pt x="1686401" y="16669"/>
                  </a:cubicBezTo>
                  <a:cubicBezTo>
                    <a:pt x="1678781" y="22384"/>
                    <a:pt x="1676876" y="20479"/>
                    <a:pt x="1661636" y="22384"/>
                  </a:cubicBezTo>
                  <a:lnTo>
                    <a:pt x="1661636" y="16669"/>
                  </a:lnTo>
                  <a:cubicBezTo>
                    <a:pt x="1663541" y="12859"/>
                    <a:pt x="1665446" y="10954"/>
                    <a:pt x="1665446" y="9049"/>
                  </a:cubicBezTo>
                  <a:lnTo>
                    <a:pt x="1651159" y="9049"/>
                  </a:lnTo>
                  <a:cubicBezTo>
                    <a:pt x="1649254" y="9049"/>
                    <a:pt x="1649254" y="10954"/>
                    <a:pt x="1649254" y="10954"/>
                  </a:cubicBezTo>
                  <a:lnTo>
                    <a:pt x="1649254" y="9049"/>
                  </a:lnTo>
                  <a:lnTo>
                    <a:pt x="1634014" y="9049"/>
                  </a:lnTo>
                  <a:lnTo>
                    <a:pt x="1630204" y="10954"/>
                  </a:lnTo>
                  <a:lnTo>
                    <a:pt x="1630204" y="9049"/>
                  </a:lnTo>
                  <a:lnTo>
                    <a:pt x="1624489" y="9049"/>
                  </a:lnTo>
                  <a:lnTo>
                    <a:pt x="1624489" y="10954"/>
                  </a:lnTo>
                  <a:lnTo>
                    <a:pt x="1605439" y="10954"/>
                  </a:lnTo>
                  <a:cubicBezTo>
                    <a:pt x="1603534" y="10954"/>
                    <a:pt x="1601629" y="9049"/>
                    <a:pt x="1601629" y="9049"/>
                  </a:cubicBezTo>
                  <a:lnTo>
                    <a:pt x="1597819" y="9049"/>
                  </a:lnTo>
                  <a:cubicBezTo>
                    <a:pt x="1595914" y="9049"/>
                    <a:pt x="1594009" y="10954"/>
                    <a:pt x="1586389" y="10954"/>
                  </a:cubicBezTo>
                  <a:lnTo>
                    <a:pt x="1586389" y="9049"/>
                  </a:lnTo>
                  <a:lnTo>
                    <a:pt x="1182529" y="9049"/>
                  </a:lnTo>
                  <a:lnTo>
                    <a:pt x="1182529" y="10954"/>
                  </a:lnTo>
                  <a:lnTo>
                    <a:pt x="1176814" y="10954"/>
                  </a:lnTo>
                  <a:lnTo>
                    <a:pt x="1176814" y="9049"/>
                  </a:lnTo>
                  <a:lnTo>
                    <a:pt x="1159669" y="9049"/>
                  </a:lnTo>
                  <a:cubicBezTo>
                    <a:pt x="1161574" y="18574"/>
                    <a:pt x="1165384" y="26194"/>
                    <a:pt x="1165384" y="33814"/>
                  </a:cubicBezTo>
                  <a:lnTo>
                    <a:pt x="1238726" y="33814"/>
                  </a:lnTo>
                  <a:lnTo>
                    <a:pt x="1238726" y="22384"/>
                  </a:lnTo>
                  <a:lnTo>
                    <a:pt x="1244441" y="22384"/>
                  </a:lnTo>
                  <a:lnTo>
                    <a:pt x="1244441" y="33814"/>
                  </a:lnTo>
                  <a:lnTo>
                    <a:pt x="1561624" y="33814"/>
                  </a:lnTo>
                  <a:cubicBezTo>
                    <a:pt x="1567339" y="30004"/>
                    <a:pt x="1563529" y="31909"/>
                    <a:pt x="1573054" y="28099"/>
                  </a:cubicBezTo>
                  <a:cubicBezTo>
                    <a:pt x="1567339" y="31909"/>
                    <a:pt x="1571149" y="30004"/>
                    <a:pt x="1561624" y="33814"/>
                  </a:cubicBezTo>
                  <a:lnTo>
                    <a:pt x="1578769" y="33814"/>
                  </a:lnTo>
                  <a:lnTo>
                    <a:pt x="1578769" y="28099"/>
                  </a:lnTo>
                  <a:lnTo>
                    <a:pt x="1584484" y="28099"/>
                  </a:lnTo>
                  <a:lnTo>
                    <a:pt x="1584484" y="33814"/>
                  </a:lnTo>
                  <a:lnTo>
                    <a:pt x="1710214" y="33814"/>
                  </a:lnTo>
                  <a:lnTo>
                    <a:pt x="1710214" y="28099"/>
                  </a:lnTo>
                  <a:cubicBezTo>
                    <a:pt x="1715929" y="22384"/>
                    <a:pt x="1712119" y="26194"/>
                    <a:pt x="1715929" y="16669"/>
                  </a:cubicBezTo>
                  <a:cubicBezTo>
                    <a:pt x="1725454" y="12859"/>
                    <a:pt x="1731169" y="10954"/>
                    <a:pt x="1746409" y="10954"/>
                  </a:cubicBezTo>
                  <a:lnTo>
                    <a:pt x="1746409" y="16669"/>
                  </a:lnTo>
                  <a:cubicBezTo>
                    <a:pt x="1733074" y="18574"/>
                    <a:pt x="1734979" y="18574"/>
                    <a:pt x="1727359" y="22384"/>
                  </a:cubicBezTo>
                  <a:cubicBezTo>
                    <a:pt x="1729264" y="26194"/>
                    <a:pt x="1731169" y="30004"/>
                    <a:pt x="1734979" y="33814"/>
                  </a:cubicBezTo>
                  <a:lnTo>
                    <a:pt x="1777841" y="33814"/>
                  </a:lnTo>
                  <a:cubicBezTo>
                    <a:pt x="1774031" y="14764"/>
                    <a:pt x="1774031" y="20479"/>
                    <a:pt x="1766411" y="9049"/>
                  </a:cubicBezTo>
                  <a:lnTo>
                    <a:pt x="1796891" y="14764"/>
                  </a:lnTo>
                  <a:lnTo>
                    <a:pt x="1796891" y="31909"/>
                  </a:lnTo>
                  <a:lnTo>
                    <a:pt x="1847374" y="31909"/>
                  </a:lnTo>
                  <a:cubicBezTo>
                    <a:pt x="1847374" y="30004"/>
                    <a:pt x="1847374" y="28099"/>
                    <a:pt x="1847374" y="26194"/>
                  </a:cubicBezTo>
                  <a:lnTo>
                    <a:pt x="1853089" y="26194"/>
                  </a:lnTo>
                  <a:cubicBezTo>
                    <a:pt x="1854994" y="28099"/>
                    <a:pt x="1854994" y="30004"/>
                    <a:pt x="1854994" y="31909"/>
                  </a:cubicBezTo>
                  <a:lnTo>
                    <a:pt x="1870234" y="31909"/>
                  </a:lnTo>
                  <a:cubicBezTo>
                    <a:pt x="1872139" y="30004"/>
                    <a:pt x="1874044" y="30004"/>
                    <a:pt x="1883569" y="26194"/>
                  </a:cubicBezTo>
                  <a:cubicBezTo>
                    <a:pt x="1881664" y="28099"/>
                    <a:pt x="1881664" y="30004"/>
                    <a:pt x="1879759" y="31909"/>
                  </a:cubicBezTo>
                  <a:lnTo>
                    <a:pt x="2103596" y="31909"/>
                  </a:lnTo>
                  <a:cubicBezTo>
                    <a:pt x="2109311" y="28099"/>
                    <a:pt x="2118836" y="26194"/>
                    <a:pt x="2130266" y="26194"/>
                  </a:cubicBezTo>
                  <a:cubicBezTo>
                    <a:pt x="2141696" y="30004"/>
                    <a:pt x="2171224" y="20479"/>
                    <a:pt x="2201704" y="7144"/>
                  </a:cubicBezTo>
                  <a:lnTo>
                    <a:pt x="2074069" y="9049"/>
                  </a:lnTo>
                  <a:lnTo>
                    <a:pt x="2074069" y="9049"/>
                  </a:lnTo>
                  <a:lnTo>
                    <a:pt x="2074069" y="9049"/>
                  </a:lnTo>
                  <a:lnTo>
                    <a:pt x="2074069" y="9049"/>
                  </a:lnTo>
                  <a:close/>
                  <a:moveTo>
                    <a:pt x="1670209" y="9049"/>
                  </a:moveTo>
                  <a:lnTo>
                    <a:pt x="1670209" y="9049"/>
                  </a:lnTo>
                  <a:cubicBezTo>
                    <a:pt x="1672114" y="9049"/>
                    <a:pt x="1674019" y="9049"/>
                    <a:pt x="1674019" y="9049"/>
                  </a:cubicBezTo>
                  <a:lnTo>
                    <a:pt x="1670209" y="9049"/>
                  </a:lnTo>
                  <a:lnTo>
                    <a:pt x="1670209" y="9049"/>
                  </a:lnTo>
                  <a:lnTo>
                    <a:pt x="1670209" y="9049"/>
                  </a:lnTo>
                  <a:lnTo>
                    <a:pt x="1670209" y="9049"/>
                  </a:lnTo>
                  <a:close/>
                  <a:moveTo>
                    <a:pt x="1125379" y="9049"/>
                  </a:moveTo>
                  <a:lnTo>
                    <a:pt x="1125379" y="9049"/>
                  </a:lnTo>
                  <a:lnTo>
                    <a:pt x="1115854" y="33814"/>
                  </a:lnTo>
                  <a:lnTo>
                    <a:pt x="1127284" y="33814"/>
                  </a:lnTo>
                  <a:cubicBezTo>
                    <a:pt x="1129189" y="24289"/>
                    <a:pt x="1131094" y="16669"/>
                    <a:pt x="1134904" y="9049"/>
                  </a:cubicBezTo>
                  <a:lnTo>
                    <a:pt x="1125379" y="9049"/>
                  </a:lnTo>
                  <a:lnTo>
                    <a:pt x="1125379" y="9049"/>
                  </a:lnTo>
                  <a:lnTo>
                    <a:pt x="1125379" y="9049"/>
                  </a:lnTo>
                  <a:lnTo>
                    <a:pt x="1125379" y="9049"/>
                  </a:lnTo>
                  <a:close/>
                  <a:moveTo>
                    <a:pt x="1094899" y="9049"/>
                  </a:moveTo>
                  <a:cubicBezTo>
                    <a:pt x="1094899" y="9049"/>
                    <a:pt x="1094899" y="10954"/>
                    <a:pt x="1094899" y="9049"/>
                  </a:cubicBezTo>
                  <a:lnTo>
                    <a:pt x="1094899" y="9049"/>
                  </a:lnTo>
                  <a:lnTo>
                    <a:pt x="1087279" y="9049"/>
                  </a:lnTo>
                  <a:cubicBezTo>
                    <a:pt x="1085374" y="16669"/>
                    <a:pt x="1083469" y="26194"/>
                    <a:pt x="1081564" y="35719"/>
                  </a:cubicBezTo>
                  <a:lnTo>
                    <a:pt x="1102519" y="35719"/>
                  </a:lnTo>
                  <a:cubicBezTo>
                    <a:pt x="1104424" y="28099"/>
                    <a:pt x="1106329" y="18574"/>
                    <a:pt x="1108234" y="10954"/>
                  </a:cubicBez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close/>
                  <a:moveTo>
                    <a:pt x="1025366" y="9049"/>
                  </a:moveTo>
                  <a:cubicBezTo>
                    <a:pt x="1021556" y="16669"/>
                    <a:pt x="1019651" y="24289"/>
                    <a:pt x="1015841" y="33814"/>
                  </a:cubicBezTo>
                  <a:lnTo>
                    <a:pt x="1031081" y="33814"/>
                  </a:lnTo>
                  <a:lnTo>
                    <a:pt x="1031081" y="28099"/>
                  </a:lnTo>
                  <a:lnTo>
                    <a:pt x="1036796" y="28099"/>
                  </a:lnTo>
                  <a:lnTo>
                    <a:pt x="1036796" y="33814"/>
                  </a:lnTo>
                  <a:lnTo>
                    <a:pt x="1065371" y="33814"/>
                  </a:lnTo>
                  <a:cubicBezTo>
                    <a:pt x="1065371" y="28099"/>
                    <a:pt x="1063466" y="20479"/>
                    <a:pt x="1061561" y="9049"/>
                  </a:cubicBezTo>
                  <a:lnTo>
                    <a:pt x="1067276" y="7144"/>
                  </a:lnTo>
                  <a:lnTo>
                    <a:pt x="1024414" y="7144"/>
                  </a:lnTo>
                  <a:lnTo>
                    <a:pt x="1024414" y="9049"/>
                  </a:lnTo>
                  <a:lnTo>
                    <a:pt x="1025366" y="9049"/>
                  </a:lnTo>
                  <a:lnTo>
                    <a:pt x="1025366" y="9049"/>
                  </a:lnTo>
                  <a:close/>
                  <a:moveTo>
                    <a:pt x="971074" y="9049"/>
                  </a:moveTo>
                  <a:cubicBezTo>
                    <a:pt x="967264" y="16669"/>
                    <a:pt x="965359" y="26194"/>
                    <a:pt x="961549" y="33814"/>
                  </a:cubicBezTo>
                  <a:lnTo>
                    <a:pt x="980599" y="33814"/>
                  </a:lnTo>
                  <a:cubicBezTo>
                    <a:pt x="982504" y="24289"/>
                    <a:pt x="986314" y="14764"/>
                    <a:pt x="988219" y="9049"/>
                  </a:cubicBezTo>
                  <a:lnTo>
                    <a:pt x="971074" y="9049"/>
                  </a:lnTo>
                  <a:lnTo>
                    <a:pt x="971074" y="9049"/>
                  </a:lnTo>
                  <a:lnTo>
                    <a:pt x="971074" y="9049"/>
                  </a:lnTo>
                  <a:lnTo>
                    <a:pt x="971074" y="9049"/>
                  </a:lnTo>
                  <a:close/>
                  <a:moveTo>
                    <a:pt x="652939" y="9049"/>
                  </a:moveTo>
                  <a:lnTo>
                    <a:pt x="652939" y="9049"/>
                  </a:lnTo>
                  <a:lnTo>
                    <a:pt x="641509" y="10954"/>
                  </a:lnTo>
                  <a:lnTo>
                    <a:pt x="641509" y="9049"/>
                  </a:lnTo>
                  <a:lnTo>
                    <a:pt x="579596" y="9049"/>
                  </a:lnTo>
                  <a:lnTo>
                    <a:pt x="579596" y="16669"/>
                  </a:lnTo>
                  <a:lnTo>
                    <a:pt x="573881" y="16669"/>
                  </a:lnTo>
                  <a:lnTo>
                    <a:pt x="573881" y="9049"/>
                  </a:lnTo>
                  <a:lnTo>
                    <a:pt x="487204" y="9049"/>
                  </a:lnTo>
                  <a:cubicBezTo>
                    <a:pt x="477679" y="18574"/>
                    <a:pt x="468154" y="28099"/>
                    <a:pt x="456724" y="33814"/>
                  </a:cubicBezTo>
                  <a:lnTo>
                    <a:pt x="672941" y="33814"/>
                  </a:lnTo>
                  <a:cubicBezTo>
                    <a:pt x="672941" y="31909"/>
                    <a:pt x="672941" y="30004"/>
                    <a:pt x="672941" y="28099"/>
                  </a:cubicBezTo>
                  <a:cubicBezTo>
                    <a:pt x="688181" y="30004"/>
                    <a:pt x="678656" y="30004"/>
                    <a:pt x="697706" y="28099"/>
                  </a:cubicBezTo>
                  <a:cubicBezTo>
                    <a:pt x="697706" y="24289"/>
                    <a:pt x="699611" y="18574"/>
                    <a:pt x="701516" y="9049"/>
                  </a:cubicBezTo>
                  <a:lnTo>
                    <a:pt x="652939" y="9049"/>
                  </a:lnTo>
                  <a:lnTo>
                    <a:pt x="652939" y="9049"/>
                  </a:lnTo>
                  <a:lnTo>
                    <a:pt x="652939" y="9049"/>
                  </a:lnTo>
                  <a:lnTo>
                    <a:pt x="652939" y="9049"/>
                  </a:lnTo>
                  <a:close/>
                  <a:moveTo>
                    <a:pt x="386239" y="9049"/>
                  </a:moveTo>
                  <a:cubicBezTo>
                    <a:pt x="386239" y="16669"/>
                    <a:pt x="388144" y="26194"/>
                    <a:pt x="388144" y="33814"/>
                  </a:cubicBezTo>
                  <a:lnTo>
                    <a:pt x="405289" y="33814"/>
                  </a:lnTo>
                  <a:lnTo>
                    <a:pt x="405289" y="22384"/>
                  </a:lnTo>
                  <a:cubicBezTo>
                    <a:pt x="428149" y="18574"/>
                    <a:pt x="426244" y="14764"/>
                    <a:pt x="448151" y="10954"/>
                  </a:cubicBezTo>
                  <a:lnTo>
                    <a:pt x="448151" y="9049"/>
                  </a:lnTo>
                  <a:lnTo>
                    <a:pt x="386239" y="9049"/>
                  </a:lnTo>
                  <a:lnTo>
                    <a:pt x="386239" y="9049"/>
                  </a:lnTo>
                  <a:lnTo>
                    <a:pt x="386239" y="9049"/>
                  </a:lnTo>
                  <a:lnTo>
                    <a:pt x="386239" y="9049"/>
                  </a:lnTo>
                  <a:close/>
                  <a:moveTo>
                    <a:pt x="266224" y="9049"/>
                  </a:moveTo>
                  <a:cubicBezTo>
                    <a:pt x="275749" y="14764"/>
                    <a:pt x="287179" y="20479"/>
                    <a:pt x="292894" y="22384"/>
                  </a:cubicBezTo>
                  <a:cubicBezTo>
                    <a:pt x="294799" y="16669"/>
                    <a:pt x="294799" y="10954"/>
                    <a:pt x="296704" y="9049"/>
                  </a:cubicBezTo>
                  <a:lnTo>
                    <a:pt x="266224" y="9049"/>
                  </a:lnTo>
                  <a:lnTo>
                    <a:pt x="266224" y="9049"/>
                  </a:lnTo>
                  <a:lnTo>
                    <a:pt x="266224" y="9049"/>
                  </a:lnTo>
                  <a:lnTo>
                    <a:pt x="266224" y="9049"/>
                  </a:lnTo>
                  <a:close/>
                  <a:moveTo>
                    <a:pt x="86201" y="9049"/>
                  </a:moveTo>
                  <a:lnTo>
                    <a:pt x="82391" y="22384"/>
                  </a:lnTo>
                  <a:lnTo>
                    <a:pt x="76676" y="22384"/>
                  </a:lnTo>
                  <a:lnTo>
                    <a:pt x="76676" y="16669"/>
                  </a:lnTo>
                  <a:lnTo>
                    <a:pt x="70961" y="16669"/>
                  </a:lnTo>
                  <a:lnTo>
                    <a:pt x="70961" y="10954"/>
                  </a:lnTo>
                  <a:lnTo>
                    <a:pt x="76676" y="10954"/>
                  </a:lnTo>
                  <a:lnTo>
                    <a:pt x="78581" y="9049"/>
                  </a:lnTo>
                  <a:lnTo>
                    <a:pt x="46196" y="9049"/>
                  </a:lnTo>
                  <a:cubicBezTo>
                    <a:pt x="51911" y="16669"/>
                    <a:pt x="59531" y="20479"/>
                    <a:pt x="69056" y="33814"/>
                  </a:cubicBezTo>
                  <a:lnTo>
                    <a:pt x="70961" y="33814"/>
                  </a:lnTo>
                  <a:cubicBezTo>
                    <a:pt x="82391" y="30004"/>
                    <a:pt x="88106" y="31909"/>
                    <a:pt x="93821" y="28099"/>
                  </a:cubicBezTo>
                  <a:cubicBezTo>
                    <a:pt x="101441" y="20479"/>
                    <a:pt x="101441" y="18574"/>
                    <a:pt x="105251" y="7144"/>
                  </a:cubicBezTo>
                  <a:lnTo>
                    <a:pt x="86201" y="9049"/>
                  </a:lnTo>
                  <a:lnTo>
                    <a:pt x="86201" y="9049"/>
                  </a:lnTo>
                  <a:lnTo>
                    <a:pt x="86201" y="9049"/>
                  </a:lnTo>
                  <a:lnTo>
                    <a:pt x="86201" y="9049"/>
                  </a:lnTo>
                  <a:close/>
                  <a:moveTo>
                    <a:pt x="7144" y="9049"/>
                  </a:moveTo>
                  <a:cubicBezTo>
                    <a:pt x="7144" y="16669"/>
                    <a:pt x="7144" y="26194"/>
                    <a:pt x="7144" y="33814"/>
                  </a:cubicBezTo>
                  <a:lnTo>
                    <a:pt x="14764" y="33814"/>
                  </a:lnTo>
                  <a:cubicBezTo>
                    <a:pt x="28099" y="24289"/>
                    <a:pt x="28099" y="16669"/>
                    <a:pt x="28099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749141" y="35719"/>
                  </a:moveTo>
                  <a:cubicBezTo>
                    <a:pt x="756761" y="31909"/>
                    <a:pt x="752951" y="33814"/>
                    <a:pt x="760571" y="30004"/>
                  </a:cubicBezTo>
                  <a:lnTo>
                    <a:pt x="749141" y="30004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lnTo>
                    <a:pt x="749141" y="35719"/>
                  </a:lnTo>
                  <a:close/>
                  <a:moveTo>
                    <a:pt x="739616" y="35719"/>
                  </a:moveTo>
                  <a:lnTo>
                    <a:pt x="739616" y="30004"/>
                  </a:lnTo>
                  <a:cubicBezTo>
                    <a:pt x="728186" y="31909"/>
                    <a:pt x="728186" y="31909"/>
                    <a:pt x="722471" y="35719"/>
                  </a:cubicBezTo>
                  <a:lnTo>
                    <a:pt x="739616" y="35719"/>
                  </a:lnTo>
                  <a:lnTo>
                    <a:pt x="739616" y="35719"/>
                  </a:lnTo>
                  <a:lnTo>
                    <a:pt x="739616" y="35719"/>
                  </a:lnTo>
                  <a:lnTo>
                    <a:pt x="739616" y="35719"/>
                  </a:lnTo>
                  <a:close/>
                  <a:moveTo>
                    <a:pt x="298609" y="35719"/>
                  </a:moveTo>
                  <a:cubicBezTo>
                    <a:pt x="298609" y="33814"/>
                    <a:pt x="298609" y="31909"/>
                    <a:pt x="298609" y="30004"/>
                  </a:cubicBezTo>
                  <a:lnTo>
                    <a:pt x="279559" y="30004"/>
                  </a:lnTo>
                  <a:cubicBezTo>
                    <a:pt x="279559" y="31909"/>
                    <a:pt x="279559" y="33814"/>
                    <a:pt x="279559" y="35719"/>
                  </a:cubicBezTo>
                  <a:lnTo>
                    <a:pt x="298609" y="35719"/>
                  </a:lnTo>
                  <a:lnTo>
                    <a:pt x="298609" y="35719"/>
                  </a:lnTo>
                  <a:lnTo>
                    <a:pt x="298609" y="35719"/>
                  </a:lnTo>
                  <a:lnTo>
                    <a:pt x="298609" y="35719"/>
                  </a:lnTo>
                  <a:close/>
                  <a:moveTo>
                    <a:pt x="183356" y="35719"/>
                  </a:moveTo>
                  <a:cubicBezTo>
                    <a:pt x="160496" y="33814"/>
                    <a:pt x="146209" y="33814"/>
                    <a:pt x="125254" y="24289"/>
                  </a:cubicBezTo>
                  <a:lnTo>
                    <a:pt x="125254" y="35719"/>
                  </a:lnTo>
                  <a:lnTo>
                    <a:pt x="183356" y="35719"/>
                  </a:lnTo>
                  <a:lnTo>
                    <a:pt x="183356" y="35719"/>
                  </a:lnTo>
                  <a:lnTo>
                    <a:pt x="183356" y="35719"/>
                  </a:lnTo>
                  <a:lnTo>
                    <a:pt x="183356" y="35719"/>
                  </a:lnTo>
                  <a:close/>
                  <a:moveTo>
                    <a:pt x="739616" y="16669"/>
                  </a:moveTo>
                  <a:cubicBezTo>
                    <a:pt x="726281" y="18574"/>
                    <a:pt x="722471" y="18574"/>
                    <a:pt x="714851" y="22384"/>
                  </a:cubicBezTo>
                  <a:cubicBezTo>
                    <a:pt x="730091" y="22384"/>
                    <a:pt x="733901" y="22384"/>
                    <a:pt x="739616" y="16669"/>
                  </a:cubicBezTo>
                  <a:lnTo>
                    <a:pt x="739616" y="16669"/>
                  </a:lnTo>
                  <a:lnTo>
                    <a:pt x="739616" y="16669"/>
                  </a:lnTo>
                  <a:lnTo>
                    <a:pt x="739616" y="16669"/>
                  </a:lnTo>
                  <a:close/>
                  <a:moveTo>
                    <a:pt x="3390424" y="16669"/>
                  </a:moveTo>
                  <a:lnTo>
                    <a:pt x="3390424" y="28099"/>
                  </a:lnTo>
                  <a:lnTo>
                    <a:pt x="3384709" y="28099"/>
                  </a:lnTo>
                  <a:lnTo>
                    <a:pt x="3384709" y="16669"/>
                  </a:lnTo>
                  <a:lnTo>
                    <a:pt x="3390424" y="16669"/>
                  </a:lnTo>
                  <a:lnTo>
                    <a:pt x="3390424" y="16669"/>
                  </a:lnTo>
                  <a:lnTo>
                    <a:pt x="3390424" y="16669"/>
                  </a:lnTo>
                  <a:lnTo>
                    <a:pt x="3390424" y="16669"/>
                  </a:lnTo>
                  <a:close/>
                  <a:moveTo>
                    <a:pt x="1336834" y="10954"/>
                  </a:moveTo>
                  <a:lnTo>
                    <a:pt x="1336834" y="22384"/>
                  </a:lnTo>
                  <a:lnTo>
                    <a:pt x="1331119" y="22384"/>
                  </a:lnTo>
                  <a:lnTo>
                    <a:pt x="1331119" y="10954"/>
                  </a:lnTo>
                  <a:lnTo>
                    <a:pt x="1336834" y="10954"/>
                  </a:lnTo>
                  <a:lnTo>
                    <a:pt x="1336834" y="10954"/>
                  </a:lnTo>
                  <a:lnTo>
                    <a:pt x="1336834" y="10954"/>
                  </a:lnTo>
                  <a:lnTo>
                    <a:pt x="1336834" y="10954"/>
                  </a:lnTo>
                  <a:close/>
                  <a:moveTo>
                    <a:pt x="4595337" y="10954"/>
                  </a:moveTo>
                  <a:cubicBezTo>
                    <a:pt x="4589621" y="16669"/>
                    <a:pt x="4593431" y="12859"/>
                    <a:pt x="4583906" y="16669"/>
                  </a:cubicBezTo>
                  <a:cubicBezTo>
                    <a:pt x="4589621" y="12859"/>
                    <a:pt x="4583906" y="14764"/>
                    <a:pt x="4595337" y="10954"/>
                  </a:cubicBezTo>
                  <a:lnTo>
                    <a:pt x="4595337" y="10954"/>
                  </a:lnTo>
                  <a:lnTo>
                    <a:pt x="4595337" y="10954"/>
                  </a:lnTo>
                  <a:lnTo>
                    <a:pt x="4595337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="" xmlns:a16="http://schemas.microsoft.com/office/drawing/2014/main" id="{82C13627-9B73-445E-9D1B-B1C2BD6C8EE4}"/>
                </a:ext>
              </a:extLst>
            </p:cNvPr>
            <p:cNvSpPr/>
            <p:nvPr/>
          </p:nvSpPr>
          <p:spPr>
            <a:xfrm>
              <a:off x="-3334" y="6207880"/>
              <a:ext cx="5391150" cy="66675"/>
            </a:xfrm>
            <a:custGeom>
              <a:avLst/>
              <a:gdLst>
                <a:gd name="connsiteX0" fmla="*/ 5350669 w 5391150"/>
                <a:gd name="connsiteY0" fmla="*/ 10001 h 66675"/>
                <a:gd name="connsiteX1" fmla="*/ 5383054 w 5391150"/>
                <a:gd name="connsiteY1" fmla="*/ 25241 h 66675"/>
                <a:gd name="connsiteX2" fmla="*/ 5386864 w 5391150"/>
                <a:gd name="connsiteY2" fmla="*/ 10001 h 66675"/>
                <a:gd name="connsiteX3" fmla="*/ 5350669 w 5391150"/>
                <a:gd name="connsiteY3" fmla="*/ 10001 h 66675"/>
                <a:gd name="connsiteX4" fmla="*/ 5350669 w 5391150"/>
                <a:gd name="connsiteY4" fmla="*/ 10001 h 66675"/>
                <a:gd name="connsiteX5" fmla="*/ 5350669 w 5391150"/>
                <a:gd name="connsiteY5" fmla="*/ 10001 h 66675"/>
                <a:gd name="connsiteX6" fmla="*/ 5350669 w 5391150"/>
                <a:gd name="connsiteY6" fmla="*/ 10001 h 66675"/>
                <a:gd name="connsiteX7" fmla="*/ 4842987 w 5391150"/>
                <a:gd name="connsiteY7" fmla="*/ 10001 h 66675"/>
                <a:gd name="connsiteX8" fmla="*/ 4842987 w 5391150"/>
                <a:gd name="connsiteY8" fmla="*/ 13811 h 66675"/>
                <a:gd name="connsiteX9" fmla="*/ 4831556 w 5391150"/>
                <a:gd name="connsiteY9" fmla="*/ 13811 h 66675"/>
                <a:gd name="connsiteX10" fmla="*/ 4831556 w 5391150"/>
                <a:gd name="connsiteY10" fmla="*/ 19526 h 66675"/>
                <a:gd name="connsiteX11" fmla="*/ 4825841 w 5391150"/>
                <a:gd name="connsiteY11" fmla="*/ 19526 h 66675"/>
                <a:gd name="connsiteX12" fmla="*/ 4825841 w 5391150"/>
                <a:gd name="connsiteY12" fmla="*/ 13811 h 66675"/>
                <a:gd name="connsiteX13" fmla="*/ 4822031 w 5391150"/>
                <a:gd name="connsiteY13" fmla="*/ 10001 h 66675"/>
                <a:gd name="connsiteX14" fmla="*/ 4782979 w 5391150"/>
                <a:gd name="connsiteY14" fmla="*/ 10001 h 66675"/>
                <a:gd name="connsiteX15" fmla="*/ 4782979 w 5391150"/>
                <a:gd name="connsiteY15" fmla="*/ 19526 h 66675"/>
                <a:gd name="connsiteX16" fmla="*/ 4763929 w 5391150"/>
                <a:gd name="connsiteY16" fmla="*/ 25241 h 66675"/>
                <a:gd name="connsiteX17" fmla="*/ 4763929 w 5391150"/>
                <a:gd name="connsiteY17" fmla="*/ 19526 h 66675"/>
                <a:gd name="connsiteX18" fmla="*/ 4777264 w 5391150"/>
                <a:gd name="connsiteY18" fmla="*/ 10001 h 66675"/>
                <a:gd name="connsiteX19" fmla="*/ 4628674 w 5391150"/>
                <a:gd name="connsiteY19" fmla="*/ 10001 h 66675"/>
                <a:gd name="connsiteX20" fmla="*/ 4628674 w 5391150"/>
                <a:gd name="connsiteY20" fmla="*/ 44291 h 66675"/>
                <a:gd name="connsiteX21" fmla="*/ 4622959 w 5391150"/>
                <a:gd name="connsiteY21" fmla="*/ 32861 h 66675"/>
                <a:gd name="connsiteX22" fmla="*/ 4626769 w 5391150"/>
                <a:gd name="connsiteY22" fmla="*/ 10001 h 66675"/>
                <a:gd name="connsiteX23" fmla="*/ 4292441 w 5391150"/>
                <a:gd name="connsiteY23" fmla="*/ 10001 h 66675"/>
                <a:gd name="connsiteX24" fmla="*/ 4238149 w 5391150"/>
                <a:gd name="connsiteY24" fmla="*/ 32861 h 66675"/>
                <a:gd name="connsiteX25" fmla="*/ 4170521 w 5391150"/>
                <a:gd name="connsiteY25" fmla="*/ 13811 h 66675"/>
                <a:gd name="connsiteX26" fmla="*/ 4170521 w 5391150"/>
                <a:gd name="connsiteY26" fmla="*/ 25241 h 66675"/>
                <a:gd name="connsiteX27" fmla="*/ 4215289 w 5391150"/>
                <a:gd name="connsiteY27" fmla="*/ 59531 h 66675"/>
                <a:gd name="connsiteX28" fmla="*/ 4236244 w 5391150"/>
                <a:gd name="connsiteY28" fmla="*/ 59531 h 66675"/>
                <a:gd name="connsiteX29" fmla="*/ 4324827 w 5391150"/>
                <a:gd name="connsiteY29" fmla="*/ 17621 h 66675"/>
                <a:gd name="connsiteX30" fmla="*/ 4330541 w 5391150"/>
                <a:gd name="connsiteY30" fmla="*/ 42386 h 66675"/>
                <a:gd name="connsiteX31" fmla="*/ 4281964 w 5391150"/>
                <a:gd name="connsiteY31" fmla="*/ 59531 h 66675"/>
                <a:gd name="connsiteX32" fmla="*/ 4616291 w 5391150"/>
                <a:gd name="connsiteY32" fmla="*/ 59531 h 66675"/>
                <a:gd name="connsiteX33" fmla="*/ 4622006 w 5391150"/>
                <a:gd name="connsiteY33" fmla="*/ 55721 h 66675"/>
                <a:gd name="connsiteX34" fmla="*/ 4622006 w 5391150"/>
                <a:gd name="connsiteY34" fmla="*/ 59531 h 66675"/>
                <a:gd name="connsiteX35" fmla="*/ 4661059 w 5391150"/>
                <a:gd name="connsiteY35" fmla="*/ 59531 h 66675"/>
                <a:gd name="connsiteX36" fmla="*/ 4661059 w 5391150"/>
                <a:gd name="connsiteY36" fmla="*/ 57626 h 66675"/>
                <a:gd name="connsiteX37" fmla="*/ 4666774 w 5391150"/>
                <a:gd name="connsiteY37" fmla="*/ 57626 h 66675"/>
                <a:gd name="connsiteX38" fmla="*/ 4666774 w 5391150"/>
                <a:gd name="connsiteY38" fmla="*/ 61436 h 66675"/>
                <a:gd name="connsiteX39" fmla="*/ 5364004 w 5391150"/>
                <a:gd name="connsiteY39" fmla="*/ 61436 h 66675"/>
                <a:gd name="connsiteX40" fmla="*/ 5364004 w 5391150"/>
                <a:gd name="connsiteY40" fmla="*/ 57626 h 66675"/>
                <a:gd name="connsiteX41" fmla="*/ 5383054 w 5391150"/>
                <a:gd name="connsiteY41" fmla="*/ 57626 h 66675"/>
                <a:gd name="connsiteX42" fmla="*/ 5383054 w 5391150"/>
                <a:gd name="connsiteY42" fmla="*/ 38576 h 66675"/>
                <a:gd name="connsiteX43" fmla="*/ 5371624 w 5391150"/>
                <a:gd name="connsiteY43" fmla="*/ 38576 h 66675"/>
                <a:gd name="connsiteX44" fmla="*/ 5352574 w 5391150"/>
                <a:gd name="connsiteY44" fmla="*/ 38576 h 66675"/>
                <a:gd name="connsiteX45" fmla="*/ 5343049 w 5391150"/>
                <a:gd name="connsiteY45" fmla="*/ 10001 h 66675"/>
                <a:gd name="connsiteX46" fmla="*/ 4842987 w 5391150"/>
                <a:gd name="connsiteY46" fmla="*/ 10001 h 66675"/>
                <a:gd name="connsiteX47" fmla="*/ 4842987 w 5391150"/>
                <a:gd name="connsiteY47" fmla="*/ 10001 h 66675"/>
                <a:gd name="connsiteX48" fmla="*/ 4842987 w 5391150"/>
                <a:gd name="connsiteY48" fmla="*/ 10001 h 66675"/>
                <a:gd name="connsiteX49" fmla="*/ 4842987 w 5391150"/>
                <a:gd name="connsiteY49" fmla="*/ 10001 h 66675"/>
                <a:gd name="connsiteX50" fmla="*/ 3646646 w 5391150"/>
                <a:gd name="connsiteY50" fmla="*/ 10001 h 66675"/>
                <a:gd name="connsiteX51" fmla="*/ 3644741 w 5391150"/>
                <a:gd name="connsiteY51" fmla="*/ 19526 h 66675"/>
                <a:gd name="connsiteX52" fmla="*/ 3665696 w 5391150"/>
                <a:gd name="connsiteY52" fmla="*/ 61436 h 66675"/>
                <a:gd name="connsiteX53" fmla="*/ 3725704 w 5391150"/>
                <a:gd name="connsiteY53" fmla="*/ 61436 h 66675"/>
                <a:gd name="connsiteX54" fmla="*/ 3748564 w 5391150"/>
                <a:gd name="connsiteY54" fmla="*/ 44291 h 66675"/>
                <a:gd name="connsiteX55" fmla="*/ 3763804 w 5391150"/>
                <a:gd name="connsiteY55" fmla="*/ 61436 h 66675"/>
                <a:gd name="connsiteX56" fmla="*/ 3860006 w 5391150"/>
                <a:gd name="connsiteY56" fmla="*/ 61436 h 66675"/>
                <a:gd name="connsiteX57" fmla="*/ 3871436 w 5391150"/>
                <a:gd name="connsiteY57" fmla="*/ 44291 h 66675"/>
                <a:gd name="connsiteX58" fmla="*/ 3865721 w 5391150"/>
                <a:gd name="connsiteY58" fmla="*/ 61436 h 66675"/>
                <a:gd name="connsiteX59" fmla="*/ 4057174 w 5391150"/>
                <a:gd name="connsiteY59" fmla="*/ 61436 h 66675"/>
                <a:gd name="connsiteX60" fmla="*/ 4057174 w 5391150"/>
                <a:gd name="connsiteY60" fmla="*/ 57626 h 66675"/>
                <a:gd name="connsiteX61" fmla="*/ 4059079 w 5391150"/>
                <a:gd name="connsiteY61" fmla="*/ 61436 h 66675"/>
                <a:gd name="connsiteX62" fmla="*/ 4078129 w 5391150"/>
                <a:gd name="connsiteY62" fmla="*/ 61436 h 66675"/>
                <a:gd name="connsiteX63" fmla="*/ 4087654 w 5391150"/>
                <a:gd name="connsiteY63" fmla="*/ 57626 h 66675"/>
                <a:gd name="connsiteX64" fmla="*/ 4080034 w 5391150"/>
                <a:gd name="connsiteY64" fmla="*/ 61436 h 66675"/>
                <a:gd name="connsiteX65" fmla="*/ 4134326 w 5391150"/>
                <a:gd name="connsiteY65" fmla="*/ 61436 h 66675"/>
                <a:gd name="connsiteX66" fmla="*/ 4080034 w 5391150"/>
                <a:gd name="connsiteY66" fmla="*/ 9049 h 66675"/>
                <a:gd name="connsiteX67" fmla="*/ 3646646 w 5391150"/>
                <a:gd name="connsiteY67" fmla="*/ 9049 h 66675"/>
                <a:gd name="connsiteX68" fmla="*/ 3646646 w 5391150"/>
                <a:gd name="connsiteY68" fmla="*/ 10001 h 66675"/>
                <a:gd name="connsiteX69" fmla="*/ 3646646 w 5391150"/>
                <a:gd name="connsiteY69" fmla="*/ 10001 h 66675"/>
                <a:gd name="connsiteX70" fmla="*/ 3646646 w 5391150"/>
                <a:gd name="connsiteY70" fmla="*/ 10001 h 66675"/>
                <a:gd name="connsiteX71" fmla="*/ 3587591 w 5391150"/>
                <a:gd name="connsiteY71" fmla="*/ 10001 h 66675"/>
                <a:gd name="connsiteX72" fmla="*/ 3606641 w 5391150"/>
                <a:gd name="connsiteY72" fmla="*/ 25241 h 66675"/>
                <a:gd name="connsiteX73" fmla="*/ 3606641 w 5391150"/>
                <a:gd name="connsiteY73" fmla="*/ 50006 h 66675"/>
                <a:gd name="connsiteX74" fmla="*/ 3544729 w 5391150"/>
                <a:gd name="connsiteY74" fmla="*/ 38576 h 66675"/>
                <a:gd name="connsiteX75" fmla="*/ 3544729 w 5391150"/>
                <a:gd name="connsiteY75" fmla="*/ 32861 h 66675"/>
                <a:gd name="connsiteX76" fmla="*/ 3550444 w 5391150"/>
                <a:gd name="connsiteY76" fmla="*/ 13811 h 66675"/>
                <a:gd name="connsiteX77" fmla="*/ 3539014 w 5391150"/>
                <a:gd name="connsiteY77" fmla="*/ 10001 h 66675"/>
                <a:gd name="connsiteX78" fmla="*/ 3496151 w 5391150"/>
                <a:gd name="connsiteY78" fmla="*/ 10001 h 66675"/>
                <a:gd name="connsiteX79" fmla="*/ 3486626 w 5391150"/>
                <a:gd name="connsiteY79" fmla="*/ 10001 h 66675"/>
                <a:gd name="connsiteX80" fmla="*/ 3451384 w 5391150"/>
                <a:gd name="connsiteY80" fmla="*/ 10001 h 66675"/>
                <a:gd name="connsiteX81" fmla="*/ 3439954 w 5391150"/>
                <a:gd name="connsiteY81" fmla="*/ 13811 h 66675"/>
                <a:gd name="connsiteX82" fmla="*/ 3439954 w 5391150"/>
                <a:gd name="connsiteY82" fmla="*/ 32861 h 66675"/>
                <a:gd name="connsiteX83" fmla="*/ 3449479 w 5391150"/>
                <a:gd name="connsiteY83" fmla="*/ 36671 h 66675"/>
                <a:gd name="connsiteX84" fmla="*/ 3453289 w 5391150"/>
                <a:gd name="connsiteY84" fmla="*/ 46196 h 66675"/>
                <a:gd name="connsiteX85" fmla="*/ 3447574 w 5391150"/>
                <a:gd name="connsiteY85" fmla="*/ 46196 h 66675"/>
                <a:gd name="connsiteX86" fmla="*/ 3422809 w 5391150"/>
                <a:gd name="connsiteY86" fmla="*/ 27146 h 66675"/>
                <a:gd name="connsiteX87" fmla="*/ 3422809 w 5391150"/>
                <a:gd name="connsiteY87" fmla="*/ 46196 h 66675"/>
                <a:gd name="connsiteX88" fmla="*/ 3417094 w 5391150"/>
                <a:gd name="connsiteY88" fmla="*/ 40481 h 66675"/>
                <a:gd name="connsiteX89" fmla="*/ 3398044 w 5391150"/>
                <a:gd name="connsiteY89" fmla="*/ 46196 h 66675"/>
                <a:gd name="connsiteX90" fmla="*/ 3398044 w 5391150"/>
                <a:gd name="connsiteY90" fmla="*/ 11906 h 66675"/>
                <a:gd name="connsiteX91" fmla="*/ 3241834 w 5391150"/>
                <a:gd name="connsiteY91" fmla="*/ 11906 h 66675"/>
                <a:gd name="connsiteX92" fmla="*/ 3241834 w 5391150"/>
                <a:gd name="connsiteY92" fmla="*/ 15716 h 66675"/>
                <a:gd name="connsiteX93" fmla="*/ 3272314 w 5391150"/>
                <a:gd name="connsiteY93" fmla="*/ 21431 h 66675"/>
                <a:gd name="connsiteX94" fmla="*/ 3260884 w 5391150"/>
                <a:gd name="connsiteY94" fmla="*/ 40481 h 66675"/>
                <a:gd name="connsiteX95" fmla="*/ 3249454 w 5391150"/>
                <a:gd name="connsiteY95" fmla="*/ 21431 h 66675"/>
                <a:gd name="connsiteX96" fmla="*/ 3249454 w 5391150"/>
                <a:gd name="connsiteY96" fmla="*/ 40481 h 66675"/>
                <a:gd name="connsiteX97" fmla="*/ 3257074 w 5391150"/>
                <a:gd name="connsiteY97" fmla="*/ 63341 h 66675"/>
                <a:gd name="connsiteX98" fmla="*/ 3422809 w 5391150"/>
                <a:gd name="connsiteY98" fmla="*/ 63341 h 66675"/>
                <a:gd name="connsiteX99" fmla="*/ 3422809 w 5391150"/>
                <a:gd name="connsiteY99" fmla="*/ 57626 h 66675"/>
                <a:gd name="connsiteX100" fmla="*/ 3441859 w 5391150"/>
                <a:gd name="connsiteY100" fmla="*/ 46196 h 66675"/>
                <a:gd name="connsiteX101" fmla="*/ 3436144 w 5391150"/>
                <a:gd name="connsiteY101" fmla="*/ 63341 h 66675"/>
                <a:gd name="connsiteX102" fmla="*/ 3457099 w 5391150"/>
                <a:gd name="connsiteY102" fmla="*/ 63341 h 66675"/>
                <a:gd name="connsiteX103" fmla="*/ 3472339 w 5391150"/>
                <a:gd name="connsiteY103" fmla="*/ 40481 h 66675"/>
                <a:gd name="connsiteX104" fmla="*/ 3460909 w 5391150"/>
                <a:gd name="connsiteY104" fmla="*/ 34766 h 66675"/>
                <a:gd name="connsiteX105" fmla="*/ 3517106 w 5391150"/>
                <a:gd name="connsiteY105" fmla="*/ 29051 h 66675"/>
                <a:gd name="connsiteX106" fmla="*/ 3536156 w 5391150"/>
                <a:gd name="connsiteY106" fmla="*/ 63341 h 66675"/>
                <a:gd name="connsiteX107" fmla="*/ 3564731 w 5391150"/>
                <a:gd name="connsiteY107" fmla="*/ 63341 h 66675"/>
                <a:gd name="connsiteX108" fmla="*/ 3578066 w 5391150"/>
                <a:gd name="connsiteY108" fmla="*/ 51911 h 66675"/>
                <a:gd name="connsiteX109" fmla="*/ 3568541 w 5391150"/>
                <a:gd name="connsiteY109" fmla="*/ 63341 h 66675"/>
                <a:gd name="connsiteX110" fmla="*/ 3630454 w 5391150"/>
                <a:gd name="connsiteY110" fmla="*/ 63341 h 66675"/>
                <a:gd name="connsiteX111" fmla="*/ 3622834 w 5391150"/>
                <a:gd name="connsiteY111" fmla="*/ 34766 h 66675"/>
                <a:gd name="connsiteX112" fmla="*/ 3624739 w 5391150"/>
                <a:gd name="connsiteY112" fmla="*/ 11906 h 66675"/>
                <a:gd name="connsiteX113" fmla="*/ 3587591 w 5391150"/>
                <a:gd name="connsiteY113" fmla="*/ 10001 h 66675"/>
                <a:gd name="connsiteX114" fmla="*/ 3587591 w 5391150"/>
                <a:gd name="connsiteY114" fmla="*/ 10001 h 66675"/>
                <a:gd name="connsiteX115" fmla="*/ 3587591 w 5391150"/>
                <a:gd name="connsiteY115" fmla="*/ 10001 h 66675"/>
                <a:gd name="connsiteX116" fmla="*/ 3587591 w 5391150"/>
                <a:gd name="connsiteY116" fmla="*/ 10001 h 66675"/>
                <a:gd name="connsiteX117" fmla="*/ 2537936 w 5391150"/>
                <a:gd name="connsiteY117" fmla="*/ 10001 h 66675"/>
                <a:gd name="connsiteX118" fmla="*/ 2477929 w 5391150"/>
                <a:gd name="connsiteY118" fmla="*/ 58579 h 66675"/>
                <a:gd name="connsiteX119" fmla="*/ 2487454 w 5391150"/>
                <a:gd name="connsiteY119" fmla="*/ 62389 h 66675"/>
                <a:gd name="connsiteX120" fmla="*/ 2519839 w 5391150"/>
                <a:gd name="connsiteY120" fmla="*/ 62389 h 66675"/>
                <a:gd name="connsiteX121" fmla="*/ 2519839 w 5391150"/>
                <a:gd name="connsiteY121" fmla="*/ 50959 h 66675"/>
                <a:gd name="connsiteX122" fmla="*/ 2525554 w 5391150"/>
                <a:gd name="connsiteY122" fmla="*/ 50959 h 66675"/>
                <a:gd name="connsiteX123" fmla="*/ 2525554 w 5391150"/>
                <a:gd name="connsiteY123" fmla="*/ 62389 h 66675"/>
                <a:gd name="connsiteX124" fmla="*/ 2656999 w 5391150"/>
                <a:gd name="connsiteY124" fmla="*/ 62389 h 66675"/>
                <a:gd name="connsiteX125" fmla="*/ 2641759 w 5391150"/>
                <a:gd name="connsiteY125" fmla="*/ 10001 h 66675"/>
                <a:gd name="connsiteX126" fmla="*/ 2537936 w 5391150"/>
                <a:gd name="connsiteY126" fmla="*/ 10001 h 66675"/>
                <a:gd name="connsiteX127" fmla="*/ 2537936 w 5391150"/>
                <a:gd name="connsiteY127" fmla="*/ 10001 h 66675"/>
                <a:gd name="connsiteX128" fmla="*/ 2537936 w 5391150"/>
                <a:gd name="connsiteY128" fmla="*/ 10001 h 66675"/>
                <a:gd name="connsiteX129" fmla="*/ 2537936 w 5391150"/>
                <a:gd name="connsiteY129" fmla="*/ 10001 h 66675"/>
                <a:gd name="connsiteX130" fmla="*/ 2466499 w 5391150"/>
                <a:gd name="connsiteY130" fmla="*/ 10001 h 66675"/>
                <a:gd name="connsiteX131" fmla="*/ 2453164 w 5391150"/>
                <a:gd name="connsiteY131" fmla="*/ 13811 h 66675"/>
                <a:gd name="connsiteX132" fmla="*/ 2453164 w 5391150"/>
                <a:gd name="connsiteY132" fmla="*/ 10001 h 66675"/>
                <a:gd name="connsiteX133" fmla="*/ 2420779 w 5391150"/>
                <a:gd name="connsiteY133" fmla="*/ 10001 h 66675"/>
                <a:gd name="connsiteX134" fmla="*/ 2439829 w 5391150"/>
                <a:gd name="connsiteY134" fmla="*/ 19526 h 66675"/>
                <a:gd name="connsiteX135" fmla="*/ 2434114 w 5391150"/>
                <a:gd name="connsiteY135" fmla="*/ 25241 h 66675"/>
                <a:gd name="connsiteX136" fmla="*/ 2358866 w 5391150"/>
                <a:gd name="connsiteY136" fmla="*/ 30956 h 66675"/>
                <a:gd name="connsiteX137" fmla="*/ 2345531 w 5391150"/>
                <a:gd name="connsiteY137" fmla="*/ 8096 h 66675"/>
                <a:gd name="connsiteX138" fmla="*/ 1740694 w 5391150"/>
                <a:gd name="connsiteY138" fmla="*/ 8096 h 66675"/>
                <a:gd name="connsiteX139" fmla="*/ 1731169 w 5391150"/>
                <a:gd name="connsiteY139" fmla="*/ 11906 h 66675"/>
                <a:gd name="connsiteX140" fmla="*/ 1736884 w 5391150"/>
                <a:gd name="connsiteY140" fmla="*/ 8096 h 66675"/>
                <a:gd name="connsiteX141" fmla="*/ 1520666 w 5391150"/>
                <a:gd name="connsiteY141" fmla="*/ 8096 h 66675"/>
                <a:gd name="connsiteX142" fmla="*/ 1495901 w 5391150"/>
                <a:gd name="connsiteY142" fmla="*/ 11906 h 66675"/>
                <a:gd name="connsiteX143" fmla="*/ 1495901 w 5391150"/>
                <a:gd name="connsiteY143" fmla="*/ 8096 h 66675"/>
                <a:gd name="connsiteX144" fmla="*/ 1159669 w 5391150"/>
                <a:gd name="connsiteY144" fmla="*/ 8096 h 66675"/>
                <a:gd name="connsiteX145" fmla="*/ 1159669 w 5391150"/>
                <a:gd name="connsiteY145" fmla="*/ 23336 h 66675"/>
                <a:gd name="connsiteX146" fmla="*/ 1155859 w 5391150"/>
                <a:gd name="connsiteY146" fmla="*/ 57626 h 66675"/>
                <a:gd name="connsiteX147" fmla="*/ 1173004 w 5391150"/>
                <a:gd name="connsiteY147" fmla="*/ 57626 h 66675"/>
                <a:gd name="connsiteX148" fmla="*/ 1173004 w 5391150"/>
                <a:gd name="connsiteY148" fmla="*/ 46196 h 66675"/>
                <a:gd name="connsiteX149" fmla="*/ 1178719 w 5391150"/>
                <a:gd name="connsiteY149" fmla="*/ 46196 h 66675"/>
                <a:gd name="connsiteX150" fmla="*/ 1178719 w 5391150"/>
                <a:gd name="connsiteY150" fmla="*/ 57626 h 66675"/>
                <a:gd name="connsiteX151" fmla="*/ 1582579 w 5391150"/>
                <a:gd name="connsiteY151" fmla="*/ 57626 h 66675"/>
                <a:gd name="connsiteX152" fmla="*/ 1582579 w 5391150"/>
                <a:gd name="connsiteY152" fmla="*/ 38576 h 66675"/>
                <a:gd name="connsiteX153" fmla="*/ 1601629 w 5391150"/>
                <a:gd name="connsiteY153" fmla="*/ 27146 h 66675"/>
                <a:gd name="connsiteX154" fmla="*/ 1595914 w 5391150"/>
                <a:gd name="connsiteY154" fmla="*/ 51911 h 66675"/>
                <a:gd name="connsiteX155" fmla="*/ 1607344 w 5391150"/>
                <a:gd name="connsiteY155" fmla="*/ 51911 h 66675"/>
                <a:gd name="connsiteX156" fmla="*/ 1618774 w 5391150"/>
                <a:gd name="connsiteY156" fmla="*/ 32861 h 66675"/>
                <a:gd name="connsiteX157" fmla="*/ 1618774 w 5391150"/>
                <a:gd name="connsiteY157" fmla="*/ 44291 h 66675"/>
                <a:gd name="connsiteX158" fmla="*/ 1618774 w 5391150"/>
                <a:gd name="connsiteY158" fmla="*/ 61436 h 66675"/>
                <a:gd name="connsiteX159" fmla="*/ 1624489 w 5391150"/>
                <a:gd name="connsiteY159" fmla="*/ 61436 h 66675"/>
                <a:gd name="connsiteX160" fmla="*/ 1624489 w 5391150"/>
                <a:gd name="connsiteY160" fmla="*/ 44291 h 66675"/>
                <a:gd name="connsiteX161" fmla="*/ 1643539 w 5391150"/>
                <a:gd name="connsiteY161" fmla="*/ 50006 h 66675"/>
                <a:gd name="connsiteX162" fmla="*/ 1637824 w 5391150"/>
                <a:gd name="connsiteY162" fmla="*/ 55721 h 66675"/>
                <a:gd name="connsiteX163" fmla="*/ 1628299 w 5391150"/>
                <a:gd name="connsiteY163" fmla="*/ 59531 h 66675"/>
                <a:gd name="connsiteX164" fmla="*/ 1643539 w 5391150"/>
                <a:gd name="connsiteY164" fmla="*/ 59531 h 66675"/>
                <a:gd name="connsiteX165" fmla="*/ 1656874 w 5391150"/>
                <a:gd name="connsiteY165" fmla="*/ 48101 h 66675"/>
                <a:gd name="connsiteX166" fmla="*/ 1647349 w 5391150"/>
                <a:gd name="connsiteY166" fmla="*/ 59531 h 66675"/>
                <a:gd name="connsiteX167" fmla="*/ 1660684 w 5391150"/>
                <a:gd name="connsiteY167" fmla="*/ 59531 h 66675"/>
                <a:gd name="connsiteX168" fmla="*/ 1662589 w 5391150"/>
                <a:gd name="connsiteY168" fmla="*/ 48101 h 66675"/>
                <a:gd name="connsiteX169" fmla="*/ 1687354 w 5391150"/>
                <a:gd name="connsiteY169" fmla="*/ 53816 h 66675"/>
                <a:gd name="connsiteX170" fmla="*/ 1685449 w 5391150"/>
                <a:gd name="connsiteY170" fmla="*/ 57626 h 66675"/>
                <a:gd name="connsiteX171" fmla="*/ 1830229 w 5391150"/>
                <a:gd name="connsiteY171" fmla="*/ 57626 h 66675"/>
                <a:gd name="connsiteX172" fmla="*/ 1830229 w 5391150"/>
                <a:gd name="connsiteY172" fmla="*/ 46196 h 66675"/>
                <a:gd name="connsiteX173" fmla="*/ 1835944 w 5391150"/>
                <a:gd name="connsiteY173" fmla="*/ 46196 h 66675"/>
                <a:gd name="connsiteX174" fmla="*/ 1834039 w 5391150"/>
                <a:gd name="connsiteY174" fmla="*/ 57626 h 66675"/>
                <a:gd name="connsiteX175" fmla="*/ 1888331 w 5391150"/>
                <a:gd name="connsiteY175" fmla="*/ 57626 h 66675"/>
                <a:gd name="connsiteX176" fmla="*/ 1897856 w 5391150"/>
                <a:gd name="connsiteY176" fmla="*/ 53816 h 66675"/>
                <a:gd name="connsiteX177" fmla="*/ 1890236 w 5391150"/>
                <a:gd name="connsiteY177" fmla="*/ 57626 h 66675"/>
                <a:gd name="connsiteX178" fmla="*/ 1920716 w 5391150"/>
                <a:gd name="connsiteY178" fmla="*/ 57626 h 66675"/>
                <a:gd name="connsiteX179" fmla="*/ 1916906 w 5391150"/>
                <a:gd name="connsiteY179" fmla="*/ 53816 h 66675"/>
                <a:gd name="connsiteX180" fmla="*/ 1922621 w 5391150"/>
                <a:gd name="connsiteY180" fmla="*/ 23336 h 66675"/>
                <a:gd name="connsiteX181" fmla="*/ 1934051 w 5391150"/>
                <a:gd name="connsiteY181" fmla="*/ 42386 h 66675"/>
                <a:gd name="connsiteX182" fmla="*/ 1922621 w 5391150"/>
                <a:gd name="connsiteY182" fmla="*/ 59531 h 66675"/>
                <a:gd name="connsiteX183" fmla="*/ 2063591 w 5391150"/>
                <a:gd name="connsiteY183" fmla="*/ 59531 h 66675"/>
                <a:gd name="connsiteX184" fmla="*/ 2063591 w 5391150"/>
                <a:gd name="connsiteY184" fmla="*/ 48101 h 66675"/>
                <a:gd name="connsiteX185" fmla="*/ 2069306 w 5391150"/>
                <a:gd name="connsiteY185" fmla="*/ 48101 h 66675"/>
                <a:gd name="connsiteX186" fmla="*/ 2069306 w 5391150"/>
                <a:gd name="connsiteY186" fmla="*/ 59531 h 66675"/>
                <a:gd name="connsiteX187" fmla="*/ 2196941 w 5391150"/>
                <a:gd name="connsiteY187" fmla="*/ 59531 h 66675"/>
                <a:gd name="connsiteX188" fmla="*/ 2279809 w 5391150"/>
                <a:gd name="connsiteY188" fmla="*/ 17621 h 66675"/>
                <a:gd name="connsiteX189" fmla="*/ 2298859 w 5391150"/>
                <a:gd name="connsiteY189" fmla="*/ 29051 h 66675"/>
                <a:gd name="connsiteX190" fmla="*/ 2281714 w 5391150"/>
                <a:gd name="connsiteY190" fmla="*/ 57626 h 66675"/>
                <a:gd name="connsiteX191" fmla="*/ 2407444 w 5391150"/>
                <a:gd name="connsiteY191" fmla="*/ 57626 h 66675"/>
                <a:gd name="connsiteX192" fmla="*/ 2405539 w 5391150"/>
                <a:gd name="connsiteY192" fmla="*/ 53816 h 66675"/>
                <a:gd name="connsiteX193" fmla="*/ 2411254 w 5391150"/>
                <a:gd name="connsiteY193" fmla="*/ 53816 h 66675"/>
                <a:gd name="connsiteX194" fmla="*/ 2505551 w 5391150"/>
                <a:gd name="connsiteY194" fmla="*/ 7144 h 66675"/>
                <a:gd name="connsiteX195" fmla="*/ 2466499 w 5391150"/>
                <a:gd name="connsiteY195" fmla="*/ 10001 h 66675"/>
                <a:gd name="connsiteX196" fmla="*/ 2466499 w 5391150"/>
                <a:gd name="connsiteY196" fmla="*/ 10001 h 66675"/>
                <a:gd name="connsiteX197" fmla="*/ 2466499 w 5391150"/>
                <a:gd name="connsiteY197" fmla="*/ 10001 h 66675"/>
                <a:gd name="connsiteX198" fmla="*/ 2466499 w 5391150"/>
                <a:gd name="connsiteY198" fmla="*/ 10001 h 66675"/>
                <a:gd name="connsiteX199" fmla="*/ 1143476 w 5391150"/>
                <a:gd name="connsiteY199" fmla="*/ 10001 h 66675"/>
                <a:gd name="connsiteX200" fmla="*/ 1143476 w 5391150"/>
                <a:gd name="connsiteY200" fmla="*/ 13811 h 66675"/>
                <a:gd name="connsiteX201" fmla="*/ 1149191 w 5391150"/>
                <a:gd name="connsiteY201" fmla="*/ 13811 h 66675"/>
                <a:gd name="connsiteX202" fmla="*/ 1149191 w 5391150"/>
                <a:gd name="connsiteY202" fmla="*/ 10001 h 66675"/>
                <a:gd name="connsiteX203" fmla="*/ 1143476 w 5391150"/>
                <a:gd name="connsiteY203" fmla="*/ 10001 h 66675"/>
                <a:gd name="connsiteX204" fmla="*/ 1143476 w 5391150"/>
                <a:gd name="connsiteY204" fmla="*/ 10001 h 66675"/>
                <a:gd name="connsiteX205" fmla="*/ 1143476 w 5391150"/>
                <a:gd name="connsiteY205" fmla="*/ 10001 h 66675"/>
                <a:gd name="connsiteX206" fmla="*/ 1143476 w 5391150"/>
                <a:gd name="connsiteY206" fmla="*/ 10001 h 66675"/>
                <a:gd name="connsiteX207" fmla="*/ 1135856 w 5391150"/>
                <a:gd name="connsiteY207" fmla="*/ 10001 h 66675"/>
                <a:gd name="connsiteX208" fmla="*/ 1126331 w 5391150"/>
                <a:gd name="connsiteY208" fmla="*/ 50006 h 66675"/>
                <a:gd name="connsiteX209" fmla="*/ 1137761 w 5391150"/>
                <a:gd name="connsiteY209" fmla="*/ 50006 h 66675"/>
                <a:gd name="connsiteX210" fmla="*/ 1137761 w 5391150"/>
                <a:gd name="connsiteY210" fmla="*/ 44291 h 66675"/>
                <a:gd name="connsiteX211" fmla="*/ 1137761 w 5391150"/>
                <a:gd name="connsiteY211" fmla="*/ 10001 h 66675"/>
                <a:gd name="connsiteX212" fmla="*/ 1135856 w 5391150"/>
                <a:gd name="connsiteY212" fmla="*/ 10001 h 66675"/>
                <a:gd name="connsiteX213" fmla="*/ 1135856 w 5391150"/>
                <a:gd name="connsiteY213" fmla="*/ 10001 h 66675"/>
                <a:gd name="connsiteX214" fmla="*/ 1135856 w 5391150"/>
                <a:gd name="connsiteY214" fmla="*/ 10001 h 66675"/>
                <a:gd name="connsiteX215" fmla="*/ 1135856 w 5391150"/>
                <a:gd name="connsiteY215" fmla="*/ 10001 h 66675"/>
                <a:gd name="connsiteX216" fmla="*/ 1094899 w 5391150"/>
                <a:gd name="connsiteY216" fmla="*/ 10001 h 66675"/>
                <a:gd name="connsiteX217" fmla="*/ 1100614 w 5391150"/>
                <a:gd name="connsiteY217" fmla="*/ 25241 h 66675"/>
                <a:gd name="connsiteX218" fmla="*/ 1094899 w 5391150"/>
                <a:gd name="connsiteY218" fmla="*/ 25241 h 66675"/>
                <a:gd name="connsiteX219" fmla="*/ 1094899 w 5391150"/>
                <a:gd name="connsiteY219" fmla="*/ 13811 h 66675"/>
                <a:gd name="connsiteX220" fmla="*/ 1083469 w 5391150"/>
                <a:gd name="connsiteY220" fmla="*/ 10001 h 66675"/>
                <a:gd name="connsiteX221" fmla="*/ 1062514 w 5391150"/>
                <a:gd name="connsiteY221" fmla="*/ 10001 h 66675"/>
                <a:gd name="connsiteX222" fmla="*/ 1064419 w 5391150"/>
                <a:gd name="connsiteY222" fmla="*/ 25241 h 66675"/>
                <a:gd name="connsiteX223" fmla="*/ 1033939 w 5391150"/>
                <a:gd name="connsiteY223" fmla="*/ 50006 h 66675"/>
                <a:gd name="connsiteX224" fmla="*/ 1028224 w 5391150"/>
                <a:gd name="connsiteY224" fmla="*/ 61436 h 66675"/>
                <a:gd name="connsiteX225" fmla="*/ 1072991 w 5391150"/>
                <a:gd name="connsiteY225" fmla="*/ 61436 h 66675"/>
                <a:gd name="connsiteX226" fmla="*/ 1090136 w 5391150"/>
                <a:gd name="connsiteY226" fmla="*/ 57626 h 66675"/>
                <a:gd name="connsiteX227" fmla="*/ 1090136 w 5391150"/>
                <a:gd name="connsiteY227" fmla="*/ 61436 h 66675"/>
                <a:gd name="connsiteX228" fmla="*/ 1097756 w 5391150"/>
                <a:gd name="connsiteY228" fmla="*/ 61436 h 66675"/>
                <a:gd name="connsiteX229" fmla="*/ 1097756 w 5391150"/>
                <a:gd name="connsiteY229" fmla="*/ 44291 h 66675"/>
                <a:gd name="connsiteX230" fmla="*/ 1103471 w 5391150"/>
                <a:gd name="connsiteY230" fmla="*/ 44291 h 66675"/>
                <a:gd name="connsiteX231" fmla="*/ 1097756 w 5391150"/>
                <a:gd name="connsiteY231" fmla="*/ 61436 h 66675"/>
                <a:gd name="connsiteX232" fmla="*/ 1109186 w 5391150"/>
                <a:gd name="connsiteY232" fmla="*/ 61436 h 66675"/>
                <a:gd name="connsiteX233" fmla="*/ 1114901 w 5391150"/>
                <a:gd name="connsiteY233" fmla="*/ 9049 h 66675"/>
                <a:gd name="connsiteX234" fmla="*/ 1094899 w 5391150"/>
                <a:gd name="connsiteY234" fmla="*/ 9049 h 66675"/>
                <a:gd name="connsiteX235" fmla="*/ 1094899 w 5391150"/>
                <a:gd name="connsiteY235" fmla="*/ 10001 h 66675"/>
                <a:gd name="connsiteX236" fmla="*/ 1094899 w 5391150"/>
                <a:gd name="connsiteY236" fmla="*/ 10001 h 66675"/>
                <a:gd name="connsiteX237" fmla="*/ 1094899 w 5391150"/>
                <a:gd name="connsiteY237" fmla="*/ 10001 h 66675"/>
                <a:gd name="connsiteX238" fmla="*/ 994886 w 5391150"/>
                <a:gd name="connsiteY238" fmla="*/ 10001 h 66675"/>
                <a:gd name="connsiteX239" fmla="*/ 972026 w 5391150"/>
                <a:gd name="connsiteY239" fmla="*/ 62389 h 66675"/>
                <a:gd name="connsiteX240" fmla="*/ 991076 w 5391150"/>
                <a:gd name="connsiteY240" fmla="*/ 62389 h 66675"/>
                <a:gd name="connsiteX241" fmla="*/ 994886 w 5391150"/>
                <a:gd name="connsiteY241" fmla="*/ 50959 h 66675"/>
                <a:gd name="connsiteX242" fmla="*/ 1000601 w 5391150"/>
                <a:gd name="connsiteY242" fmla="*/ 56674 h 66675"/>
                <a:gd name="connsiteX243" fmla="*/ 1027271 w 5391150"/>
                <a:gd name="connsiteY243" fmla="*/ 8096 h 66675"/>
                <a:gd name="connsiteX244" fmla="*/ 994886 w 5391150"/>
                <a:gd name="connsiteY244" fmla="*/ 10001 h 66675"/>
                <a:gd name="connsiteX245" fmla="*/ 994886 w 5391150"/>
                <a:gd name="connsiteY245" fmla="*/ 10001 h 66675"/>
                <a:gd name="connsiteX246" fmla="*/ 994886 w 5391150"/>
                <a:gd name="connsiteY246" fmla="*/ 10001 h 66675"/>
                <a:gd name="connsiteX247" fmla="*/ 994886 w 5391150"/>
                <a:gd name="connsiteY247" fmla="*/ 10001 h 66675"/>
                <a:gd name="connsiteX248" fmla="*/ 692944 w 5391150"/>
                <a:gd name="connsiteY248" fmla="*/ 10001 h 66675"/>
                <a:gd name="connsiteX249" fmla="*/ 696754 w 5391150"/>
                <a:gd name="connsiteY249" fmla="*/ 19526 h 66675"/>
                <a:gd name="connsiteX250" fmla="*/ 691039 w 5391150"/>
                <a:gd name="connsiteY250" fmla="*/ 19526 h 66675"/>
                <a:gd name="connsiteX251" fmla="*/ 679609 w 5391150"/>
                <a:gd name="connsiteY251" fmla="*/ 13811 h 66675"/>
                <a:gd name="connsiteX252" fmla="*/ 679609 w 5391150"/>
                <a:gd name="connsiteY252" fmla="*/ 10001 h 66675"/>
                <a:gd name="connsiteX253" fmla="*/ 576739 w 5391150"/>
                <a:gd name="connsiteY253" fmla="*/ 10001 h 66675"/>
                <a:gd name="connsiteX254" fmla="*/ 578644 w 5391150"/>
                <a:gd name="connsiteY254" fmla="*/ 13811 h 66675"/>
                <a:gd name="connsiteX255" fmla="*/ 486251 w 5391150"/>
                <a:gd name="connsiteY255" fmla="*/ 62389 h 66675"/>
                <a:gd name="connsiteX256" fmla="*/ 572929 w 5391150"/>
                <a:gd name="connsiteY256" fmla="*/ 62389 h 66675"/>
                <a:gd name="connsiteX257" fmla="*/ 572929 w 5391150"/>
                <a:gd name="connsiteY257" fmla="*/ 58579 h 66675"/>
                <a:gd name="connsiteX258" fmla="*/ 578644 w 5391150"/>
                <a:gd name="connsiteY258" fmla="*/ 58579 h 66675"/>
                <a:gd name="connsiteX259" fmla="*/ 578644 w 5391150"/>
                <a:gd name="connsiteY259" fmla="*/ 62389 h 66675"/>
                <a:gd name="connsiteX260" fmla="*/ 640556 w 5391150"/>
                <a:gd name="connsiteY260" fmla="*/ 62389 h 66675"/>
                <a:gd name="connsiteX261" fmla="*/ 646271 w 5391150"/>
                <a:gd name="connsiteY261" fmla="*/ 45244 h 66675"/>
                <a:gd name="connsiteX262" fmla="*/ 651986 w 5391150"/>
                <a:gd name="connsiteY262" fmla="*/ 62389 h 66675"/>
                <a:gd name="connsiteX263" fmla="*/ 700564 w 5391150"/>
                <a:gd name="connsiteY263" fmla="*/ 62389 h 66675"/>
                <a:gd name="connsiteX264" fmla="*/ 719614 w 5391150"/>
                <a:gd name="connsiteY264" fmla="*/ 10001 h 66675"/>
                <a:gd name="connsiteX265" fmla="*/ 692944 w 5391150"/>
                <a:gd name="connsiteY265" fmla="*/ 10001 h 66675"/>
                <a:gd name="connsiteX266" fmla="*/ 692944 w 5391150"/>
                <a:gd name="connsiteY266" fmla="*/ 10001 h 66675"/>
                <a:gd name="connsiteX267" fmla="*/ 692944 w 5391150"/>
                <a:gd name="connsiteY267" fmla="*/ 10001 h 66675"/>
                <a:gd name="connsiteX268" fmla="*/ 692944 w 5391150"/>
                <a:gd name="connsiteY268" fmla="*/ 10001 h 66675"/>
                <a:gd name="connsiteX269" fmla="*/ 347186 w 5391150"/>
                <a:gd name="connsiteY269" fmla="*/ 10001 h 66675"/>
                <a:gd name="connsiteX270" fmla="*/ 362426 w 5391150"/>
                <a:gd name="connsiteY270" fmla="*/ 13811 h 66675"/>
                <a:gd name="connsiteX271" fmla="*/ 362426 w 5391150"/>
                <a:gd name="connsiteY271" fmla="*/ 38576 h 66675"/>
                <a:gd name="connsiteX272" fmla="*/ 387191 w 5391150"/>
                <a:gd name="connsiteY272" fmla="*/ 50006 h 66675"/>
                <a:gd name="connsiteX273" fmla="*/ 387191 w 5391150"/>
                <a:gd name="connsiteY273" fmla="*/ 61436 h 66675"/>
                <a:gd name="connsiteX274" fmla="*/ 449104 w 5391150"/>
                <a:gd name="connsiteY274" fmla="*/ 61436 h 66675"/>
                <a:gd name="connsiteX275" fmla="*/ 443389 w 5391150"/>
                <a:gd name="connsiteY275" fmla="*/ 32861 h 66675"/>
                <a:gd name="connsiteX276" fmla="*/ 449104 w 5391150"/>
                <a:gd name="connsiteY276" fmla="*/ 32861 h 66675"/>
                <a:gd name="connsiteX277" fmla="*/ 449104 w 5391150"/>
                <a:gd name="connsiteY277" fmla="*/ 44291 h 66675"/>
                <a:gd name="connsiteX278" fmla="*/ 460534 w 5391150"/>
                <a:gd name="connsiteY278" fmla="*/ 44291 h 66675"/>
                <a:gd name="connsiteX279" fmla="*/ 460534 w 5391150"/>
                <a:gd name="connsiteY279" fmla="*/ 38576 h 66675"/>
                <a:gd name="connsiteX280" fmla="*/ 511016 w 5391150"/>
                <a:gd name="connsiteY280" fmla="*/ 10001 h 66675"/>
                <a:gd name="connsiteX281" fmla="*/ 347186 w 5391150"/>
                <a:gd name="connsiteY281" fmla="*/ 10001 h 66675"/>
                <a:gd name="connsiteX282" fmla="*/ 347186 w 5391150"/>
                <a:gd name="connsiteY282" fmla="*/ 10001 h 66675"/>
                <a:gd name="connsiteX283" fmla="*/ 347186 w 5391150"/>
                <a:gd name="connsiteY283" fmla="*/ 10001 h 66675"/>
                <a:gd name="connsiteX284" fmla="*/ 347186 w 5391150"/>
                <a:gd name="connsiteY284" fmla="*/ 10001 h 66675"/>
                <a:gd name="connsiteX285" fmla="*/ 187166 w 5391150"/>
                <a:gd name="connsiteY285" fmla="*/ 10001 h 66675"/>
                <a:gd name="connsiteX286" fmla="*/ 175736 w 5391150"/>
                <a:gd name="connsiteY286" fmla="*/ 13811 h 66675"/>
                <a:gd name="connsiteX287" fmla="*/ 175736 w 5391150"/>
                <a:gd name="connsiteY287" fmla="*/ 19526 h 66675"/>
                <a:gd name="connsiteX288" fmla="*/ 206216 w 5391150"/>
                <a:gd name="connsiteY288" fmla="*/ 19526 h 66675"/>
                <a:gd name="connsiteX289" fmla="*/ 206216 w 5391150"/>
                <a:gd name="connsiteY289" fmla="*/ 13811 h 66675"/>
                <a:gd name="connsiteX290" fmla="*/ 196691 w 5391150"/>
                <a:gd name="connsiteY290" fmla="*/ 10001 h 66675"/>
                <a:gd name="connsiteX291" fmla="*/ 187166 w 5391150"/>
                <a:gd name="connsiteY291" fmla="*/ 10001 h 66675"/>
                <a:gd name="connsiteX292" fmla="*/ 187166 w 5391150"/>
                <a:gd name="connsiteY292" fmla="*/ 10001 h 66675"/>
                <a:gd name="connsiteX293" fmla="*/ 187166 w 5391150"/>
                <a:gd name="connsiteY293" fmla="*/ 10001 h 66675"/>
                <a:gd name="connsiteX294" fmla="*/ 187166 w 5391150"/>
                <a:gd name="connsiteY294" fmla="*/ 10001 h 66675"/>
                <a:gd name="connsiteX295" fmla="*/ 159544 w 5391150"/>
                <a:gd name="connsiteY295" fmla="*/ 10001 h 66675"/>
                <a:gd name="connsiteX296" fmla="*/ 174784 w 5391150"/>
                <a:gd name="connsiteY296" fmla="*/ 13811 h 66675"/>
                <a:gd name="connsiteX297" fmla="*/ 176689 w 5391150"/>
                <a:gd name="connsiteY297" fmla="*/ 10001 h 66675"/>
                <a:gd name="connsiteX298" fmla="*/ 159544 w 5391150"/>
                <a:gd name="connsiteY298" fmla="*/ 10001 h 66675"/>
                <a:gd name="connsiteX299" fmla="*/ 159544 w 5391150"/>
                <a:gd name="connsiteY299" fmla="*/ 10001 h 66675"/>
                <a:gd name="connsiteX300" fmla="*/ 159544 w 5391150"/>
                <a:gd name="connsiteY300" fmla="*/ 10001 h 66675"/>
                <a:gd name="connsiteX301" fmla="*/ 159544 w 5391150"/>
                <a:gd name="connsiteY301" fmla="*/ 10001 h 66675"/>
                <a:gd name="connsiteX302" fmla="*/ 16669 w 5391150"/>
                <a:gd name="connsiteY302" fmla="*/ 10001 h 66675"/>
                <a:gd name="connsiteX303" fmla="*/ 7144 w 5391150"/>
                <a:gd name="connsiteY303" fmla="*/ 62389 h 66675"/>
                <a:gd name="connsiteX304" fmla="*/ 28099 w 5391150"/>
                <a:gd name="connsiteY304" fmla="*/ 62389 h 66675"/>
                <a:gd name="connsiteX305" fmla="*/ 37624 w 5391150"/>
                <a:gd name="connsiteY305" fmla="*/ 45244 h 66675"/>
                <a:gd name="connsiteX306" fmla="*/ 45244 w 5391150"/>
                <a:gd name="connsiteY306" fmla="*/ 62389 h 66675"/>
                <a:gd name="connsiteX307" fmla="*/ 77629 w 5391150"/>
                <a:gd name="connsiteY307" fmla="*/ 62389 h 66675"/>
                <a:gd name="connsiteX308" fmla="*/ 87154 w 5391150"/>
                <a:gd name="connsiteY308" fmla="*/ 58579 h 66675"/>
                <a:gd name="connsiteX309" fmla="*/ 85249 w 5391150"/>
                <a:gd name="connsiteY309" fmla="*/ 62389 h 66675"/>
                <a:gd name="connsiteX310" fmla="*/ 104299 w 5391150"/>
                <a:gd name="connsiteY310" fmla="*/ 62389 h 66675"/>
                <a:gd name="connsiteX311" fmla="*/ 106204 w 5391150"/>
                <a:gd name="connsiteY311" fmla="*/ 58579 h 66675"/>
                <a:gd name="connsiteX312" fmla="*/ 95726 w 5391150"/>
                <a:gd name="connsiteY312" fmla="*/ 58579 h 66675"/>
                <a:gd name="connsiteX313" fmla="*/ 50959 w 5391150"/>
                <a:gd name="connsiteY313" fmla="*/ 52864 h 66675"/>
                <a:gd name="connsiteX314" fmla="*/ 50959 w 5391150"/>
                <a:gd name="connsiteY314" fmla="*/ 12859 h 66675"/>
                <a:gd name="connsiteX315" fmla="*/ 16669 w 5391150"/>
                <a:gd name="connsiteY315" fmla="*/ 12859 h 66675"/>
                <a:gd name="connsiteX316" fmla="*/ 16669 w 5391150"/>
                <a:gd name="connsiteY316" fmla="*/ 10001 h 66675"/>
                <a:gd name="connsiteX317" fmla="*/ 16669 w 5391150"/>
                <a:gd name="connsiteY317" fmla="*/ 10001 h 66675"/>
                <a:gd name="connsiteX318" fmla="*/ 16669 w 5391150"/>
                <a:gd name="connsiteY318" fmla="*/ 10001 h 66675"/>
                <a:gd name="connsiteX319" fmla="*/ 1676876 w 5391150"/>
                <a:gd name="connsiteY319" fmla="*/ 62389 h 66675"/>
                <a:gd name="connsiteX320" fmla="*/ 1684496 w 5391150"/>
                <a:gd name="connsiteY320" fmla="*/ 58579 h 66675"/>
                <a:gd name="connsiteX321" fmla="*/ 1673066 w 5391150"/>
                <a:gd name="connsiteY321" fmla="*/ 58579 h 66675"/>
                <a:gd name="connsiteX322" fmla="*/ 1673066 w 5391150"/>
                <a:gd name="connsiteY322" fmla="*/ 62389 h 66675"/>
                <a:gd name="connsiteX323" fmla="*/ 1676876 w 5391150"/>
                <a:gd name="connsiteY323" fmla="*/ 62389 h 66675"/>
                <a:gd name="connsiteX324" fmla="*/ 1676876 w 5391150"/>
                <a:gd name="connsiteY324" fmla="*/ 62389 h 66675"/>
                <a:gd name="connsiteX325" fmla="*/ 1676876 w 5391150"/>
                <a:gd name="connsiteY325" fmla="*/ 62389 h 66675"/>
                <a:gd name="connsiteX326" fmla="*/ 1676876 w 5391150"/>
                <a:gd name="connsiteY326" fmla="*/ 62389 h 66675"/>
                <a:gd name="connsiteX327" fmla="*/ 1598771 w 5391150"/>
                <a:gd name="connsiteY327" fmla="*/ 62389 h 66675"/>
                <a:gd name="connsiteX328" fmla="*/ 1594961 w 5391150"/>
                <a:gd name="connsiteY328" fmla="*/ 62389 h 66675"/>
                <a:gd name="connsiteX329" fmla="*/ 1598771 w 5391150"/>
                <a:gd name="connsiteY329" fmla="*/ 62389 h 66675"/>
                <a:gd name="connsiteX330" fmla="*/ 1598771 w 5391150"/>
                <a:gd name="connsiteY330" fmla="*/ 62389 h 66675"/>
                <a:gd name="connsiteX331" fmla="*/ 1598771 w 5391150"/>
                <a:gd name="connsiteY331" fmla="*/ 62389 h 66675"/>
                <a:gd name="connsiteX332" fmla="*/ 1598771 w 5391150"/>
                <a:gd name="connsiteY332" fmla="*/ 62389 h 66675"/>
                <a:gd name="connsiteX333" fmla="*/ 1135856 w 5391150"/>
                <a:gd name="connsiteY333" fmla="*/ 62389 h 66675"/>
                <a:gd name="connsiteX334" fmla="*/ 1137761 w 5391150"/>
                <a:gd name="connsiteY334" fmla="*/ 58579 h 66675"/>
                <a:gd name="connsiteX335" fmla="*/ 1126331 w 5391150"/>
                <a:gd name="connsiteY335" fmla="*/ 58579 h 66675"/>
                <a:gd name="connsiteX336" fmla="*/ 1126331 w 5391150"/>
                <a:gd name="connsiteY336" fmla="*/ 62389 h 66675"/>
                <a:gd name="connsiteX337" fmla="*/ 1135856 w 5391150"/>
                <a:gd name="connsiteY337" fmla="*/ 62389 h 66675"/>
                <a:gd name="connsiteX338" fmla="*/ 1135856 w 5391150"/>
                <a:gd name="connsiteY338" fmla="*/ 62389 h 66675"/>
                <a:gd name="connsiteX339" fmla="*/ 1135856 w 5391150"/>
                <a:gd name="connsiteY339" fmla="*/ 62389 h 66675"/>
                <a:gd name="connsiteX340" fmla="*/ 1135856 w 5391150"/>
                <a:gd name="connsiteY340" fmla="*/ 62389 h 66675"/>
                <a:gd name="connsiteX341" fmla="*/ 296704 w 5391150"/>
                <a:gd name="connsiteY341" fmla="*/ 62389 h 66675"/>
                <a:gd name="connsiteX342" fmla="*/ 306229 w 5391150"/>
                <a:gd name="connsiteY342" fmla="*/ 45244 h 66675"/>
                <a:gd name="connsiteX343" fmla="*/ 300514 w 5391150"/>
                <a:gd name="connsiteY343" fmla="*/ 45244 h 66675"/>
                <a:gd name="connsiteX344" fmla="*/ 232886 w 5391150"/>
                <a:gd name="connsiteY344" fmla="*/ 20479 h 66675"/>
                <a:gd name="connsiteX345" fmla="*/ 208121 w 5391150"/>
                <a:gd name="connsiteY345" fmla="*/ 20479 h 66675"/>
                <a:gd name="connsiteX346" fmla="*/ 208121 w 5391150"/>
                <a:gd name="connsiteY346" fmla="*/ 26194 h 66675"/>
                <a:gd name="connsiteX347" fmla="*/ 213836 w 5391150"/>
                <a:gd name="connsiteY347" fmla="*/ 26194 h 66675"/>
                <a:gd name="connsiteX348" fmla="*/ 266224 w 5391150"/>
                <a:gd name="connsiteY348" fmla="*/ 60484 h 66675"/>
                <a:gd name="connsiteX349" fmla="*/ 296704 w 5391150"/>
                <a:gd name="connsiteY349" fmla="*/ 62389 h 66675"/>
                <a:gd name="connsiteX350" fmla="*/ 296704 w 5391150"/>
                <a:gd name="connsiteY350" fmla="*/ 62389 h 66675"/>
                <a:gd name="connsiteX351" fmla="*/ 296704 w 5391150"/>
                <a:gd name="connsiteY351" fmla="*/ 62389 h 66675"/>
                <a:gd name="connsiteX352" fmla="*/ 296704 w 5391150"/>
                <a:gd name="connsiteY352" fmla="*/ 62389 h 66675"/>
                <a:gd name="connsiteX353" fmla="*/ 542449 w 5391150"/>
                <a:gd name="connsiteY353" fmla="*/ 45244 h 66675"/>
                <a:gd name="connsiteX354" fmla="*/ 542449 w 5391150"/>
                <a:gd name="connsiteY354" fmla="*/ 56674 h 66675"/>
                <a:gd name="connsiteX355" fmla="*/ 531019 w 5391150"/>
                <a:gd name="connsiteY355" fmla="*/ 56674 h 66675"/>
                <a:gd name="connsiteX356" fmla="*/ 531019 w 5391150"/>
                <a:gd name="connsiteY356" fmla="*/ 50959 h 66675"/>
                <a:gd name="connsiteX357" fmla="*/ 542449 w 5391150"/>
                <a:gd name="connsiteY357" fmla="*/ 45244 h 66675"/>
                <a:gd name="connsiteX358" fmla="*/ 542449 w 5391150"/>
                <a:gd name="connsiteY358" fmla="*/ 45244 h 66675"/>
                <a:gd name="connsiteX359" fmla="*/ 542449 w 5391150"/>
                <a:gd name="connsiteY359" fmla="*/ 45244 h 66675"/>
                <a:gd name="connsiteX360" fmla="*/ 542449 w 5391150"/>
                <a:gd name="connsiteY360" fmla="*/ 45244 h 66675"/>
                <a:gd name="connsiteX361" fmla="*/ 691039 w 5391150"/>
                <a:gd name="connsiteY361" fmla="*/ 45244 h 66675"/>
                <a:gd name="connsiteX362" fmla="*/ 691039 w 5391150"/>
                <a:gd name="connsiteY362" fmla="*/ 56674 h 66675"/>
                <a:gd name="connsiteX363" fmla="*/ 685324 w 5391150"/>
                <a:gd name="connsiteY363" fmla="*/ 56674 h 66675"/>
                <a:gd name="connsiteX364" fmla="*/ 685324 w 5391150"/>
                <a:gd name="connsiteY364" fmla="*/ 45244 h 66675"/>
                <a:gd name="connsiteX365" fmla="*/ 691039 w 5391150"/>
                <a:gd name="connsiteY365" fmla="*/ 45244 h 66675"/>
                <a:gd name="connsiteX366" fmla="*/ 691039 w 5391150"/>
                <a:gd name="connsiteY366" fmla="*/ 45244 h 66675"/>
                <a:gd name="connsiteX367" fmla="*/ 691039 w 5391150"/>
                <a:gd name="connsiteY367" fmla="*/ 45244 h 66675"/>
                <a:gd name="connsiteX368" fmla="*/ 691039 w 5391150"/>
                <a:gd name="connsiteY368" fmla="*/ 45244 h 66675"/>
                <a:gd name="connsiteX369" fmla="*/ 2335054 w 5391150"/>
                <a:gd name="connsiteY369" fmla="*/ 33814 h 66675"/>
                <a:gd name="connsiteX370" fmla="*/ 2335054 w 5391150"/>
                <a:gd name="connsiteY370" fmla="*/ 45244 h 66675"/>
                <a:gd name="connsiteX371" fmla="*/ 2329339 w 5391150"/>
                <a:gd name="connsiteY371" fmla="*/ 45244 h 66675"/>
                <a:gd name="connsiteX372" fmla="*/ 2329339 w 5391150"/>
                <a:gd name="connsiteY372" fmla="*/ 33814 h 66675"/>
                <a:gd name="connsiteX373" fmla="*/ 2335054 w 5391150"/>
                <a:gd name="connsiteY373" fmla="*/ 33814 h 66675"/>
                <a:gd name="connsiteX374" fmla="*/ 2335054 w 5391150"/>
                <a:gd name="connsiteY374" fmla="*/ 33814 h 66675"/>
                <a:gd name="connsiteX375" fmla="*/ 2335054 w 5391150"/>
                <a:gd name="connsiteY375" fmla="*/ 33814 h 66675"/>
                <a:gd name="connsiteX376" fmla="*/ 2335054 w 5391150"/>
                <a:gd name="connsiteY376" fmla="*/ 33814 h 66675"/>
                <a:gd name="connsiteX377" fmla="*/ 1286351 w 5391150"/>
                <a:gd name="connsiteY377" fmla="*/ 20479 h 66675"/>
                <a:gd name="connsiteX378" fmla="*/ 1286351 w 5391150"/>
                <a:gd name="connsiteY378" fmla="*/ 31909 h 66675"/>
                <a:gd name="connsiteX379" fmla="*/ 1274921 w 5391150"/>
                <a:gd name="connsiteY379" fmla="*/ 43339 h 66675"/>
                <a:gd name="connsiteX380" fmla="*/ 1269206 w 5391150"/>
                <a:gd name="connsiteY380" fmla="*/ 31909 h 66675"/>
                <a:gd name="connsiteX381" fmla="*/ 1263491 w 5391150"/>
                <a:gd name="connsiteY381" fmla="*/ 26194 h 66675"/>
                <a:gd name="connsiteX382" fmla="*/ 1286351 w 5391150"/>
                <a:gd name="connsiteY382" fmla="*/ 20479 h 66675"/>
                <a:gd name="connsiteX383" fmla="*/ 1286351 w 5391150"/>
                <a:gd name="connsiteY383" fmla="*/ 20479 h 66675"/>
                <a:gd name="connsiteX384" fmla="*/ 1286351 w 5391150"/>
                <a:gd name="connsiteY384" fmla="*/ 20479 h 66675"/>
                <a:gd name="connsiteX385" fmla="*/ 1286351 w 5391150"/>
                <a:gd name="connsiteY385" fmla="*/ 20479 h 66675"/>
                <a:gd name="connsiteX386" fmla="*/ 3794284 w 5391150"/>
                <a:gd name="connsiteY386" fmla="*/ 20479 h 66675"/>
                <a:gd name="connsiteX387" fmla="*/ 3782854 w 5391150"/>
                <a:gd name="connsiteY387" fmla="*/ 26194 h 66675"/>
                <a:gd name="connsiteX388" fmla="*/ 3794284 w 5391150"/>
                <a:gd name="connsiteY388" fmla="*/ 20479 h 66675"/>
                <a:gd name="connsiteX389" fmla="*/ 3794284 w 5391150"/>
                <a:gd name="connsiteY389" fmla="*/ 20479 h 66675"/>
                <a:gd name="connsiteX390" fmla="*/ 3794284 w 5391150"/>
                <a:gd name="connsiteY390" fmla="*/ 20479 h 66675"/>
                <a:gd name="connsiteX391" fmla="*/ 3794284 w 5391150"/>
                <a:gd name="connsiteY391" fmla="*/ 20479 h 66675"/>
                <a:gd name="connsiteX392" fmla="*/ 455771 w 5391150"/>
                <a:gd name="connsiteY392" fmla="*/ 14764 h 66675"/>
                <a:gd name="connsiteX393" fmla="*/ 444341 w 5391150"/>
                <a:gd name="connsiteY393" fmla="*/ 20479 h 66675"/>
                <a:gd name="connsiteX394" fmla="*/ 455771 w 5391150"/>
                <a:gd name="connsiteY394" fmla="*/ 14764 h 66675"/>
                <a:gd name="connsiteX395" fmla="*/ 455771 w 5391150"/>
                <a:gd name="connsiteY395" fmla="*/ 14764 h 66675"/>
                <a:gd name="connsiteX396" fmla="*/ 455771 w 5391150"/>
                <a:gd name="connsiteY396" fmla="*/ 14764 h 66675"/>
                <a:gd name="connsiteX397" fmla="*/ 455771 w 5391150"/>
                <a:gd name="connsiteY397" fmla="*/ 14764 h 66675"/>
                <a:gd name="connsiteX398" fmla="*/ 1013936 w 5391150"/>
                <a:gd name="connsiteY398" fmla="*/ 14764 h 66675"/>
                <a:gd name="connsiteX399" fmla="*/ 994886 w 5391150"/>
                <a:gd name="connsiteY399" fmla="*/ 45244 h 66675"/>
                <a:gd name="connsiteX400" fmla="*/ 994886 w 5391150"/>
                <a:gd name="connsiteY400" fmla="*/ 33814 h 66675"/>
                <a:gd name="connsiteX401" fmla="*/ 1000601 w 5391150"/>
                <a:gd name="connsiteY401" fmla="*/ 33814 h 66675"/>
                <a:gd name="connsiteX402" fmla="*/ 1013936 w 5391150"/>
                <a:gd name="connsiteY402" fmla="*/ 14764 h 66675"/>
                <a:gd name="connsiteX403" fmla="*/ 1013936 w 5391150"/>
                <a:gd name="connsiteY403" fmla="*/ 14764 h 66675"/>
                <a:gd name="connsiteX404" fmla="*/ 1013936 w 5391150"/>
                <a:gd name="connsiteY404" fmla="*/ 14764 h 66675"/>
                <a:gd name="connsiteX405" fmla="*/ 1013936 w 5391150"/>
                <a:gd name="connsiteY405" fmla="*/ 14764 h 66675"/>
                <a:gd name="connsiteX406" fmla="*/ 1429226 w 5391150"/>
                <a:gd name="connsiteY406" fmla="*/ 14764 h 66675"/>
                <a:gd name="connsiteX407" fmla="*/ 1434941 w 5391150"/>
                <a:gd name="connsiteY407" fmla="*/ 26194 h 66675"/>
                <a:gd name="connsiteX408" fmla="*/ 1429226 w 5391150"/>
                <a:gd name="connsiteY408" fmla="*/ 14764 h 66675"/>
                <a:gd name="connsiteX409" fmla="*/ 1429226 w 5391150"/>
                <a:gd name="connsiteY409" fmla="*/ 14764 h 66675"/>
                <a:gd name="connsiteX410" fmla="*/ 1429226 w 5391150"/>
                <a:gd name="connsiteY410" fmla="*/ 14764 h 66675"/>
                <a:gd name="connsiteX411" fmla="*/ 1429226 w 5391150"/>
                <a:gd name="connsiteY411" fmla="*/ 14764 h 66675"/>
                <a:gd name="connsiteX412" fmla="*/ 2216944 w 5391150"/>
                <a:gd name="connsiteY412" fmla="*/ 14764 h 66675"/>
                <a:gd name="connsiteX413" fmla="*/ 2216944 w 5391150"/>
                <a:gd name="connsiteY413" fmla="*/ 26194 h 66675"/>
                <a:gd name="connsiteX414" fmla="*/ 2211229 w 5391150"/>
                <a:gd name="connsiteY414" fmla="*/ 26194 h 66675"/>
                <a:gd name="connsiteX415" fmla="*/ 2211229 w 5391150"/>
                <a:gd name="connsiteY415" fmla="*/ 14764 h 66675"/>
                <a:gd name="connsiteX416" fmla="*/ 2216944 w 5391150"/>
                <a:gd name="connsiteY416" fmla="*/ 14764 h 66675"/>
                <a:gd name="connsiteX417" fmla="*/ 2216944 w 5391150"/>
                <a:gd name="connsiteY417" fmla="*/ 14764 h 66675"/>
                <a:gd name="connsiteX418" fmla="*/ 2216944 w 5391150"/>
                <a:gd name="connsiteY418" fmla="*/ 14764 h 66675"/>
                <a:gd name="connsiteX419" fmla="*/ 2216944 w 5391150"/>
                <a:gd name="connsiteY419" fmla="*/ 14764 h 66675"/>
                <a:gd name="connsiteX420" fmla="*/ 4160996 w 5391150"/>
                <a:gd name="connsiteY420" fmla="*/ 14764 h 66675"/>
                <a:gd name="connsiteX421" fmla="*/ 4149566 w 5391150"/>
                <a:gd name="connsiteY421" fmla="*/ 14764 h 66675"/>
                <a:gd name="connsiteX422" fmla="*/ 4149566 w 5391150"/>
                <a:gd name="connsiteY422" fmla="*/ 20479 h 66675"/>
                <a:gd name="connsiteX423" fmla="*/ 4160996 w 5391150"/>
                <a:gd name="connsiteY423" fmla="*/ 14764 h 66675"/>
                <a:gd name="connsiteX424" fmla="*/ 4160996 w 5391150"/>
                <a:gd name="connsiteY424" fmla="*/ 14764 h 66675"/>
                <a:gd name="connsiteX425" fmla="*/ 4160996 w 5391150"/>
                <a:gd name="connsiteY425" fmla="*/ 14764 h 66675"/>
                <a:gd name="connsiteX426" fmla="*/ 4160996 w 5391150"/>
                <a:gd name="connsiteY426" fmla="*/ 14764 h 66675"/>
                <a:gd name="connsiteX427" fmla="*/ 4365784 w 5391150"/>
                <a:gd name="connsiteY427" fmla="*/ 14764 h 66675"/>
                <a:gd name="connsiteX428" fmla="*/ 4365784 w 5391150"/>
                <a:gd name="connsiteY428" fmla="*/ 26194 h 66675"/>
                <a:gd name="connsiteX429" fmla="*/ 4360069 w 5391150"/>
                <a:gd name="connsiteY429" fmla="*/ 20479 h 66675"/>
                <a:gd name="connsiteX430" fmla="*/ 4354354 w 5391150"/>
                <a:gd name="connsiteY430" fmla="*/ 20479 h 66675"/>
                <a:gd name="connsiteX431" fmla="*/ 4365784 w 5391150"/>
                <a:gd name="connsiteY431" fmla="*/ 14764 h 66675"/>
                <a:gd name="connsiteX432" fmla="*/ 4365784 w 5391150"/>
                <a:gd name="connsiteY432" fmla="*/ 14764 h 66675"/>
                <a:gd name="connsiteX433" fmla="*/ 4365784 w 5391150"/>
                <a:gd name="connsiteY433" fmla="*/ 14764 h 66675"/>
                <a:gd name="connsiteX434" fmla="*/ 4365784 w 5391150"/>
                <a:gd name="connsiteY434" fmla="*/ 147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</a:cxnLst>
              <a:rect l="l" t="t" r="r" b="b"/>
              <a:pathLst>
                <a:path w="5391150" h="66675">
                  <a:moveTo>
                    <a:pt x="5350669" y="10001"/>
                  </a:moveTo>
                  <a:cubicBezTo>
                    <a:pt x="5360194" y="21431"/>
                    <a:pt x="5375434" y="29051"/>
                    <a:pt x="5383054" y="25241"/>
                  </a:cubicBezTo>
                  <a:cubicBezTo>
                    <a:pt x="5384959" y="21431"/>
                    <a:pt x="5386864" y="15716"/>
                    <a:pt x="5386864" y="10001"/>
                  </a:cubicBezTo>
                  <a:lnTo>
                    <a:pt x="5350669" y="10001"/>
                  </a:lnTo>
                  <a:lnTo>
                    <a:pt x="5350669" y="10001"/>
                  </a:lnTo>
                  <a:lnTo>
                    <a:pt x="5350669" y="10001"/>
                  </a:lnTo>
                  <a:lnTo>
                    <a:pt x="5350669" y="10001"/>
                  </a:lnTo>
                  <a:close/>
                  <a:moveTo>
                    <a:pt x="4842987" y="10001"/>
                  </a:moveTo>
                  <a:cubicBezTo>
                    <a:pt x="4842987" y="11906"/>
                    <a:pt x="4842987" y="11906"/>
                    <a:pt x="4842987" y="13811"/>
                  </a:cubicBezTo>
                  <a:lnTo>
                    <a:pt x="4831556" y="13811"/>
                  </a:lnTo>
                  <a:lnTo>
                    <a:pt x="4831556" y="19526"/>
                  </a:lnTo>
                  <a:lnTo>
                    <a:pt x="4825841" y="19526"/>
                  </a:lnTo>
                  <a:lnTo>
                    <a:pt x="4825841" y="13811"/>
                  </a:lnTo>
                  <a:cubicBezTo>
                    <a:pt x="4823937" y="11906"/>
                    <a:pt x="4822031" y="11906"/>
                    <a:pt x="4822031" y="10001"/>
                  </a:cubicBezTo>
                  <a:lnTo>
                    <a:pt x="4782979" y="10001"/>
                  </a:lnTo>
                  <a:lnTo>
                    <a:pt x="4782979" y="19526"/>
                  </a:lnTo>
                  <a:cubicBezTo>
                    <a:pt x="4767739" y="23336"/>
                    <a:pt x="4771549" y="34766"/>
                    <a:pt x="4763929" y="25241"/>
                  </a:cubicBezTo>
                  <a:cubicBezTo>
                    <a:pt x="4762024" y="19526"/>
                    <a:pt x="4758214" y="23336"/>
                    <a:pt x="4763929" y="19526"/>
                  </a:cubicBezTo>
                  <a:cubicBezTo>
                    <a:pt x="4771549" y="2381"/>
                    <a:pt x="4767739" y="13811"/>
                    <a:pt x="4777264" y="10001"/>
                  </a:cubicBezTo>
                  <a:lnTo>
                    <a:pt x="4628674" y="10001"/>
                  </a:lnTo>
                  <a:cubicBezTo>
                    <a:pt x="4636294" y="30956"/>
                    <a:pt x="4634389" y="17621"/>
                    <a:pt x="4628674" y="44291"/>
                  </a:cubicBezTo>
                  <a:cubicBezTo>
                    <a:pt x="4622959" y="38576"/>
                    <a:pt x="4626769" y="42386"/>
                    <a:pt x="4622959" y="32861"/>
                  </a:cubicBezTo>
                  <a:cubicBezTo>
                    <a:pt x="4619149" y="21431"/>
                    <a:pt x="4619149" y="19526"/>
                    <a:pt x="4626769" y="10001"/>
                  </a:cubicBezTo>
                  <a:lnTo>
                    <a:pt x="4292441" y="10001"/>
                  </a:lnTo>
                  <a:cubicBezTo>
                    <a:pt x="4269581" y="21431"/>
                    <a:pt x="4247674" y="30956"/>
                    <a:pt x="4238149" y="32861"/>
                  </a:cubicBezTo>
                  <a:cubicBezTo>
                    <a:pt x="4215289" y="44291"/>
                    <a:pt x="4199096" y="25241"/>
                    <a:pt x="4170521" y="13811"/>
                  </a:cubicBezTo>
                  <a:lnTo>
                    <a:pt x="4170521" y="25241"/>
                  </a:lnTo>
                  <a:cubicBezTo>
                    <a:pt x="4183856" y="34766"/>
                    <a:pt x="4199096" y="53816"/>
                    <a:pt x="4215289" y="59531"/>
                  </a:cubicBezTo>
                  <a:lnTo>
                    <a:pt x="4236244" y="59531"/>
                  </a:lnTo>
                  <a:cubicBezTo>
                    <a:pt x="4261009" y="50006"/>
                    <a:pt x="4313396" y="7144"/>
                    <a:pt x="4324827" y="17621"/>
                  </a:cubicBezTo>
                  <a:cubicBezTo>
                    <a:pt x="4330541" y="25241"/>
                    <a:pt x="4328637" y="27146"/>
                    <a:pt x="4330541" y="42386"/>
                  </a:cubicBezTo>
                  <a:cubicBezTo>
                    <a:pt x="4315302" y="46196"/>
                    <a:pt x="4298156" y="53816"/>
                    <a:pt x="4281964" y="59531"/>
                  </a:cubicBezTo>
                  <a:lnTo>
                    <a:pt x="4616291" y="59531"/>
                  </a:lnTo>
                  <a:cubicBezTo>
                    <a:pt x="4618196" y="57626"/>
                    <a:pt x="4620102" y="57626"/>
                    <a:pt x="4622006" y="55721"/>
                  </a:cubicBezTo>
                  <a:cubicBezTo>
                    <a:pt x="4622006" y="57626"/>
                    <a:pt x="4622006" y="59531"/>
                    <a:pt x="4622006" y="59531"/>
                  </a:cubicBezTo>
                  <a:lnTo>
                    <a:pt x="4661059" y="59531"/>
                  </a:lnTo>
                  <a:lnTo>
                    <a:pt x="4661059" y="57626"/>
                  </a:lnTo>
                  <a:lnTo>
                    <a:pt x="4666774" y="57626"/>
                  </a:lnTo>
                  <a:cubicBezTo>
                    <a:pt x="4666774" y="59531"/>
                    <a:pt x="4666774" y="61436"/>
                    <a:pt x="4666774" y="61436"/>
                  </a:cubicBezTo>
                  <a:lnTo>
                    <a:pt x="5364004" y="61436"/>
                  </a:lnTo>
                  <a:cubicBezTo>
                    <a:pt x="5364004" y="59531"/>
                    <a:pt x="5364004" y="57626"/>
                    <a:pt x="5364004" y="57626"/>
                  </a:cubicBezTo>
                  <a:lnTo>
                    <a:pt x="5383054" y="57626"/>
                  </a:lnTo>
                  <a:lnTo>
                    <a:pt x="5383054" y="38576"/>
                  </a:lnTo>
                  <a:lnTo>
                    <a:pt x="5371624" y="38576"/>
                  </a:lnTo>
                  <a:cubicBezTo>
                    <a:pt x="5360194" y="32861"/>
                    <a:pt x="5367814" y="48101"/>
                    <a:pt x="5352574" y="38576"/>
                  </a:cubicBezTo>
                  <a:cubicBezTo>
                    <a:pt x="5344954" y="27146"/>
                    <a:pt x="5344954" y="21431"/>
                    <a:pt x="5343049" y="10001"/>
                  </a:cubicBezTo>
                  <a:lnTo>
                    <a:pt x="4842987" y="10001"/>
                  </a:lnTo>
                  <a:lnTo>
                    <a:pt x="4842987" y="10001"/>
                  </a:lnTo>
                  <a:lnTo>
                    <a:pt x="4842987" y="10001"/>
                  </a:lnTo>
                  <a:lnTo>
                    <a:pt x="4842987" y="10001"/>
                  </a:lnTo>
                  <a:close/>
                  <a:moveTo>
                    <a:pt x="3646646" y="10001"/>
                  </a:moveTo>
                  <a:cubicBezTo>
                    <a:pt x="3646646" y="13811"/>
                    <a:pt x="3644741" y="15716"/>
                    <a:pt x="3644741" y="19526"/>
                  </a:cubicBezTo>
                  <a:cubicBezTo>
                    <a:pt x="3652361" y="36671"/>
                    <a:pt x="3661886" y="44291"/>
                    <a:pt x="3665696" y="61436"/>
                  </a:cubicBezTo>
                  <a:lnTo>
                    <a:pt x="3725704" y="61436"/>
                  </a:lnTo>
                  <a:cubicBezTo>
                    <a:pt x="3735229" y="55721"/>
                    <a:pt x="3744754" y="50006"/>
                    <a:pt x="3748564" y="44291"/>
                  </a:cubicBezTo>
                  <a:cubicBezTo>
                    <a:pt x="3756184" y="53816"/>
                    <a:pt x="3754279" y="55721"/>
                    <a:pt x="3763804" y="61436"/>
                  </a:cubicBezTo>
                  <a:lnTo>
                    <a:pt x="3860006" y="61436"/>
                  </a:lnTo>
                  <a:cubicBezTo>
                    <a:pt x="3863816" y="48101"/>
                    <a:pt x="3861911" y="51911"/>
                    <a:pt x="3871436" y="44291"/>
                  </a:cubicBezTo>
                  <a:lnTo>
                    <a:pt x="3865721" y="61436"/>
                  </a:lnTo>
                  <a:lnTo>
                    <a:pt x="4057174" y="61436"/>
                  </a:lnTo>
                  <a:cubicBezTo>
                    <a:pt x="4055269" y="57626"/>
                    <a:pt x="4057174" y="57626"/>
                    <a:pt x="4057174" y="57626"/>
                  </a:cubicBezTo>
                  <a:lnTo>
                    <a:pt x="4059079" y="61436"/>
                  </a:lnTo>
                  <a:lnTo>
                    <a:pt x="4078129" y="61436"/>
                  </a:lnTo>
                  <a:cubicBezTo>
                    <a:pt x="4081939" y="59531"/>
                    <a:pt x="4080034" y="59531"/>
                    <a:pt x="4087654" y="57626"/>
                  </a:cubicBezTo>
                  <a:cubicBezTo>
                    <a:pt x="4081939" y="61436"/>
                    <a:pt x="4083844" y="61436"/>
                    <a:pt x="4080034" y="61436"/>
                  </a:cubicBezTo>
                  <a:lnTo>
                    <a:pt x="4134326" y="61436"/>
                  </a:lnTo>
                  <a:cubicBezTo>
                    <a:pt x="4117181" y="46196"/>
                    <a:pt x="4095274" y="29051"/>
                    <a:pt x="4080034" y="9049"/>
                  </a:cubicBezTo>
                  <a:lnTo>
                    <a:pt x="3646646" y="9049"/>
                  </a:lnTo>
                  <a:lnTo>
                    <a:pt x="3646646" y="10001"/>
                  </a:lnTo>
                  <a:lnTo>
                    <a:pt x="3646646" y="10001"/>
                  </a:lnTo>
                  <a:lnTo>
                    <a:pt x="3646646" y="10001"/>
                  </a:lnTo>
                  <a:close/>
                  <a:moveTo>
                    <a:pt x="3587591" y="10001"/>
                  </a:moveTo>
                  <a:cubicBezTo>
                    <a:pt x="3593306" y="15716"/>
                    <a:pt x="3600926" y="21431"/>
                    <a:pt x="3606641" y="25241"/>
                  </a:cubicBezTo>
                  <a:lnTo>
                    <a:pt x="3606641" y="50006"/>
                  </a:lnTo>
                  <a:cubicBezTo>
                    <a:pt x="3576161" y="44291"/>
                    <a:pt x="3574256" y="30956"/>
                    <a:pt x="3544729" y="38576"/>
                  </a:cubicBezTo>
                  <a:lnTo>
                    <a:pt x="3544729" y="32861"/>
                  </a:lnTo>
                  <a:cubicBezTo>
                    <a:pt x="3548539" y="27146"/>
                    <a:pt x="3548539" y="27146"/>
                    <a:pt x="3550444" y="13811"/>
                  </a:cubicBezTo>
                  <a:cubicBezTo>
                    <a:pt x="3546634" y="11906"/>
                    <a:pt x="3542824" y="11906"/>
                    <a:pt x="3539014" y="10001"/>
                  </a:cubicBezTo>
                  <a:lnTo>
                    <a:pt x="3496151" y="10001"/>
                  </a:lnTo>
                  <a:cubicBezTo>
                    <a:pt x="3492341" y="11906"/>
                    <a:pt x="3490436" y="11906"/>
                    <a:pt x="3486626" y="10001"/>
                  </a:cubicBezTo>
                  <a:lnTo>
                    <a:pt x="3451384" y="10001"/>
                  </a:lnTo>
                  <a:cubicBezTo>
                    <a:pt x="3447574" y="11906"/>
                    <a:pt x="3443764" y="11906"/>
                    <a:pt x="3439954" y="13811"/>
                  </a:cubicBezTo>
                  <a:lnTo>
                    <a:pt x="3439954" y="32861"/>
                  </a:lnTo>
                  <a:cubicBezTo>
                    <a:pt x="3447574" y="36671"/>
                    <a:pt x="3447574" y="36671"/>
                    <a:pt x="3449479" y="36671"/>
                  </a:cubicBezTo>
                  <a:cubicBezTo>
                    <a:pt x="3449479" y="36671"/>
                    <a:pt x="3449479" y="38576"/>
                    <a:pt x="3453289" y="46196"/>
                  </a:cubicBezTo>
                  <a:lnTo>
                    <a:pt x="3447574" y="46196"/>
                  </a:lnTo>
                  <a:cubicBezTo>
                    <a:pt x="3439954" y="34766"/>
                    <a:pt x="3439954" y="32861"/>
                    <a:pt x="3422809" y="27146"/>
                  </a:cubicBezTo>
                  <a:lnTo>
                    <a:pt x="3422809" y="46196"/>
                  </a:lnTo>
                  <a:lnTo>
                    <a:pt x="3417094" y="40481"/>
                  </a:lnTo>
                  <a:lnTo>
                    <a:pt x="3398044" y="46196"/>
                  </a:lnTo>
                  <a:cubicBezTo>
                    <a:pt x="3396139" y="29051"/>
                    <a:pt x="3396139" y="19526"/>
                    <a:pt x="3398044" y="11906"/>
                  </a:cubicBezTo>
                  <a:lnTo>
                    <a:pt x="3241834" y="11906"/>
                  </a:lnTo>
                  <a:cubicBezTo>
                    <a:pt x="3241834" y="13811"/>
                    <a:pt x="3241834" y="13811"/>
                    <a:pt x="3241834" y="15716"/>
                  </a:cubicBezTo>
                  <a:cubicBezTo>
                    <a:pt x="3257074" y="17621"/>
                    <a:pt x="3266599" y="17621"/>
                    <a:pt x="3272314" y="21431"/>
                  </a:cubicBezTo>
                  <a:cubicBezTo>
                    <a:pt x="3268504" y="25241"/>
                    <a:pt x="3264694" y="34766"/>
                    <a:pt x="3260884" y="40481"/>
                  </a:cubicBezTo>
                  <a:cubicBezTo>
                    <a:pt x="3255169" y="25241"/>
                    <a:pt x="3258979" y="30956"/>
                    <a:pt x="3249454" y="21431"/>
                  </a:cubicBezTo>
                  <a:lnTo>
                    <a:pt x="3249454" y="40481"/>
                  </a:lnTo>
                  <a:cubicBezTo>
                    <a:pt x="3255169" y="48101"/>
                    <a:pt x="3257074" y="55721"/>
                    <a:pt x="3257074" y="63341"/>
                  </a:cubicBezTo>
                  <a:lnTo>
                    <a:pt x="3422809" y="63341"/>
                  </a:lnTo>
                  <a:lnTo>
                    <a:pt x="3422809" y="57626"/>
                  </a:lnTo>
                  <a:cubicBezTo>
                    <a:pt x="3436144" y="51911"/>
                    <a:pt x="3432334" y="51911"/>
                    <a:pt x="3441859" y="46196"/>
                  </a:cubicBezTo>
                  <a:cubicBezTo>
                    <a:pt x="3439954" y="53816"/>
                    <a:pt x="3438049" y="57626"/>
                    <a:pt x="3436144" y="63341"/>
                  </a:cubicBezTo>
                  <a:lnTo>
                    <a:pt x="3457099" y="63341"/>
                  </a:lnTo>
                  <a:cubicBezTo>
                    <a:pt x="3460909" y="55721"/>
                    <a:pt x="3464719" y="50006"/>
                    <a:pt x="3472339" y="40481"/>
                  </a:cubicBezTo>
                  <a:cubicBezTo>
                    <a:pt x="3460909" y="36671"/>
                    <a:pt x="3466624" y="38576"/>
                    <a:pt x="3460909" y="34766"/>
                  </a:cubicBezTo>
                  <a:cubicBezTo>
                    <a:pt x="3478054" y="30956"/>
                    <a:pt x="3493294" y="29051"/>
                    <a:pt x="3517106" y="29051"/>
                  </a:cubicBezTo>
                  <a:cubicBezTo>
                    <a:pt x="3517106" y="40481"/>
                    <a:pt x="3526631" y="53816"/>
                    <a:pt x="3536156" y="63341"/>
                  </a:cubicBezTo>
                  <a:lnTo>
                    <a:pt x="3564731" y="63341"/>
                  </a:lnTo>
                  <a:cubicBezTo>
                    <a:pt x="3564731" y="57626"/>
                    <a:pt x="3576161" y="53816"/>
                    <a:pt x="3578066" y="51911"/>
                  </a:cubicBezTo>
                  <a:cubicBezTo>
                    <a:pt x="3579971" y="59531"/>
                    <a:pt x="3572351" y="59531"/>
                    <a:pt x="3568541" y="63341"/>
                  </a:cubicBezTo>
                  <a:lnTo>
                    <a:pt x="3630454" y="63341"/>
                  </a:lnTo>
                  <a:cubicBezTo>
                    <a:pt x="3626644" y="53816"/>
                    <a:pt x="3624739" y="44291"/>
                    <a:pt x="3622834" y="34766"/>
                  </a:cubicBezTo>
                  <a:cubicBezTo>
                    <a:pt x="3620929" y="27146"/>
                    <a:pt x="3622834" y="19526"/>
                    <a:pt x="3624739" y="11906"/>
                  </a:cubicBezTo>
                  <a:lnTo>
                    <a:pt x="3587591" y="10001"/>
                  </a:lnTo>
                  <a:lnTo>
                    <a:pt x="3587591" y="10001"/>
                  </a:lnTo>
                  <a:lnTo>
                    <a:pt x="3587591" y="10001"/>
                  </a:lnTo>
                  <a:lnTo>
                    <a:pt x="3587591" y="10001"/>
                  </a:lnTo>
                  <a:close/>
                  <a:moveTo>
                    <a:pt x="2537936" y="10001"/>
                  </a:moveTo>
                  <a:cubicBezTo>
                    <a:pt x="2516981" y="21431"/>
                    <a:pt x="2487454" y="36671"/>
                    <a:pt x="2477929" y="58579"/>
                  </a:cubicBezTo>
                  <a:cubicBezTo>
                    <a:pt x="2487454" y="62389"/>
                    <a:pt x="2485549" y="60484"/>
                    <a:pt x="2487454" y="62389"/>
                  </a:cubicBezTo>
                  <a:lnTo>
                    <a:pt x="2519839" y="62389"/>
                  </a:lnTo>
                  <a:lnTo>
                    <a:pt x="2519839" y="50959"/>
                  </a:lnTo>
                  <a:lnTo>
                    <a:pt x="2525554" y="50959"/>
                  </a:lnTo>
                  <a:lnTo>
                    <a:pt x="2525554" y="62389"/>
                  </a:lnTo>
                  <a:lnTo>
                    <a:pt x="2656999" y="62389"/>
                  </a:lnTo>
                  <a:cubicBezTo>
                    <a:pt x="2651284" y="45244"/>
                    <a:pt x="2645569" y="24289"/>
                    <a:pt x="2641759" y="10001"/>
                  </a:cubicBezTo>
                  <a:lnTo>
                    <a:pt x="2537936" y="10001"/>
                  </a:lnTo>
                  <a:lnTo>
                    <a:pt x="2537936" y="10001"/>
                  </a:lnTo>
                  <a:lnTo>
                    <a:pt x="2537936" y="10001"/>
                  </a:lnTo>
                  <a:lnTo>
                    <a:pt x="2537936" y="10001"/>
                  </a:lnTo>
                  <a:close/>
                  <a:moveTo>
                    <a:pt x="2466499" y="10001"/>
                  </a:moveTo>
                  <a:cubicBezTo>
                    <a:pt x="2462689" y="11906"/>
                    <a:pt x="2458879" y="11906"/>
                    <a:pt x="2453164" y="13811"/>
                  </a:cubicBezTo>
                  <a:lnTo>
                    <a:pt x="2453164" y="10001"/>
                  </a:lnTo>
                  <a:lnTo>
                    <a:pt x="2420779" y="10001"/>
                  </a:lnTo>
                  <a:cubicBezTo>
                    <a:pt x="2426494" y="13811"/>
                    <a:pt x="2434114" y="17621"/>
                    <a:pt x="2439829" y="19526"/>
                  </a:cubicBezTo>
                  <a:cubicBezTo>
                    <a:pt x="2437924" y="23336"/>
                    <a:pt x="2437924" y="23336"/>
                    <a:pt x="2434114" y="25241"/>
                  </a:cubicBezTo>
                  <a:cubicBezTo>
                    <a:pt x="2413159" y="40481"/>
                    <a:pt x="2387441" y="34766"/>
                    <a:pt x="2358866" y="30956"/>
                  </a:cubicBezTo>
                  <a:cubicBezTo>
                    <a:pt x="2355056" y="19526"/>
                    <a:pt x="2351246" y="15716"/>
                    <a:pt x="2345531" y="8096"/>
                  </a:cubicBezTo>
                  <a:lnTo>
                    <a:pt x="1740694" y="8096"/>
                  </a:lnTo>
                  <a:cubicBezTo>
                    <a:pt x="1738789" y="10001"/>
                    <a:pt x="1738789" y="8096"/>
                    <a:pt x="1731169" y="11906"/>
                  </a:cubicBezTo>
                  <a:cubicBezTo>
                    <a:pt x="1734979" y="8096"/>
                    <a:pt x="1734979" y="8096"/>
                    <a:pt x="1736884" y="8096"/>
                  </a:cubicBezTo>
                  <a:lnTo>
                    <a:pt x="1520666" y="8096"/>
                  </a:lnTo>
                  <a:cubicBezTo>
                    <a:pt x="1520666" y="11906"/>
                    <a:pt x="1516856" y="10001"/>
                    <a:pt x="1495901" y="11906"/>
                  </a:cubicBezTo>
                  <a:lnTo>
                    <a:pt x="1495901" y="8096"/>
                  </a:lnTo>
                  <a:lnTo>
                    <a:pt x="1159669" y="8096"/>
                  </a:lnTo>
                  <a:lnTo>
                    <a:pt x="1159669" y="23336"/>
                  </a:lnTo>
                  <a:cubicBezTo>
                    <a:pt x="1152049" y="36671"/>
                    <a:pt x="1153954" y="48101"/>
                    <a:pt x="1155859" y="57626"/>
                  </a:cubicBezTo>
                  <a:lnTo>
                    <a:pt x="1173004" y="57626"/>
                  </a:lnTo>
                  <a:lnTo>
                    <a:pt x="1173004" y="46196"/>
                  </a:lnTo>
                  <a:lnTo>
                    <a:pt x="1178719" y="46196"/>
                  </a:lnTo>
                  <a:lnTo>
                    <a:pt x="1178719" y="57626"/>
                  </a:lnTo>
                  <a:lnTo>
                    <a:pt x="1582579" y="57626"/>
                  </a:lnTo>
                  <a:lnTo>
                    <a:pt x="1582579" y="38576"/>
                  </a:lnTo>
                  <a:lnTo>
                    <a:pt x="1601629" y="27146"/>
                  </a:lnTo>
                  <a:lnTo>
                    <a:pt x="1595914" y="51911"/>
                  </a:lnTo>
                  <a:lnTo>
                    <a:pt x="1607344" y="51911"/>
                  </a:lnTo>
                  <a:cubicBezTo>
                    <a:pt x="1613059" y="36671"/>
                    <a:pt x="1609249" y="42386"/>
                    <a:pt x="1618774" y="32861"/>
                  </a:cubicBezTo>
                  <a:lnTo>
                    <a:pt x="1618774" y="44291"/>
                  </a:lnTo>
                  <a:cubicBezTo>
                    <a:pt x="1613059" y="55721"/>
                    <a:pt x="1614964" y="50006"/>
                    <a:pt x="1618774" y="61436"/>
                  </a:cubicBezTo>
                  <a:lnTo>
                    <a:pt x="1624489" y="61436"/>
                  </a:lnTo>
                  <a:lnTo>
                    <a:pt x="1624489" y="44291"/>
                  </a:lnTo>
                  <a:cubicBezTo>
                    <a:pt x="1637824" y="46196"/>
                    <a:pt x="1635919" y="46196"/>
                    <a:pt x="1643539" y="50006"/>
                  </a:cubicBezTo>
                  <a:cubicBezTo>
                    <a:pt x="1639729" y="51911"/>
                    <a:pt x="1639729" y="51911"/>
                    <a:pt x="1637824" y="55721"/>
                  </a:cubicBezTo>
                  <a:lnTo>
                    <a:pt x="1628299" y="59531"/>
                  </a:lnTo>
                  <a:lnTo>
                    <a:pt x="1643539" y="59531"/>
                  </a:lnTo>
                  <a:cubicBezTo>
                    <a:pt x="1643539" y="53816"/>
                    <a:pt x="1654969" y="50006"/>
                    <a:pt x="1656874" y="48101"/>
                  </a:cubicBezTo>
                  <a:cubicBezTo>
                    <a:pt x="1658779" y="55721"/>
                    <a:pt x="1651159" y="55721"/>
                    <a:pt x="1647349" y="59531"/>
                  </a:cubicBezTo>
                  <a:lnTo>
                    <a:pt x="1660684" y="59531"/>
                  </a:lnTo>
                  <a:cubicBezTo>
                    <a:pt x="1660684" y="57626"/>
                    <a:pt x="1660684" y="53816"/>
                    <a:pt x="1662589" y="48101"/>
                  </a:cubicBezTo>
                  <a:cubicBezTo>
                    <a:pt x="1675924" y="50006"/>
                    <a:pt x="1677829" y="50006"/>
                    <a:pt x="1687354" y="53816"/>
                  </a:cubicBezTo>
                  <a:cubicBezTo>
                    <a:pt x="1687354" y="55721"/>
                    <a:pt x="1685449" y="57626"/>
                    <a:pt x="1685449" y="57626"/>
                  </a:cubicBezTo>
                  <a:lnTo>
                    <a:pt x="1830229" y="57626"/>
                  </a:lnTo>
                  <a:lnTo>
                    <a:pt x="1830229" y="46196"/>
                  </a:lnTo>
                  <a:lnTo>
                    <a:pt x="1835944" y="46196"/>
                  </a:lnTo>
                  <a:cubicBezTo>
                    <a:pt x="1834039" y="51911"/>
                    <a:pt x="1834039" y="53816"/>
                    <a:pt x="1834039" y="57626"/>
                  </a:cubicBezTo>
                  <a:lnTo>
                    <a:pt x="1888331" y="57626"/>
                  </a:lnTo>
                  <a:cubicBezTo>
                    <a:pt x="1892141" y="55721"/>
                    <a:pt x="1890236" y="55721"/>
                    <a:pt x="1897856" y="53816"/>
                  </a:cubicBezTo>
                  <a:cubicBezTo>
                    <a:pt x="1892141" y="57626"/>
                    <a:pt x="1894046" y="57626"/>
                    <a:pt x="1890236" y="57626"/>
                  </a:cubicBezTo>
                  <a:lnTo>
                    <a:pt x="1920716" y="57626"/>
                  </a:lnTo>
                  <a:cubicBezTo>
                    <a:pt x="1918811" y="55721"/>
                    <a:pt x="1918811" y="55721"/>
                    <a:pt x="1916906" y="53816"/>
                  </a:cubicBezTo>
                  <a:cubicBezTo>
                    <a:pt x="1911191" y="44291"/>
                    <a:pt x="1911191" y="36671"/>
                    <a:pt x="1922621" y="23336"/>
                  </a:cubicBezTo>
                  <a:cubicBezTo>
                    <a:pt x="1930241" y="44291"/>
                    <a:pt x="1930241" y="19526"/>
                    <a:pt x="1934051" y="42386"/>
                  </a:cubicBezTo>
                  <a:cubicBezTo>
                    <a:pt x="1928336" y="48101"/>
                    <a:pt x="1926431" y="51911"/>
                    <a:pt x="1922621" y="59531"/>
                  </a:cubicBezTo>
                  <a:lnTo>
                    <a:pt x="2063591" y="59531"/>
                  </a:lnTo>
                  <a:lnTo>
                    <a:pt x="2063591" y="48101"/>
                  </a:lnTo>
                  <a:lnTo>
                    <a:pt x="2069306" y="48101"/>
                  </a:lnTo>
                  <a:lnTo>
                    <a:pt x="2069306" y="59531"/>
                  </a:lnTo>
                  <a:lnTo>
                    <a:pt x="2196941" y="59531"/>
                  </a:lnTo>
                  <a:cubicBezTo>
                    <a:pt x="2227421" y="46196"/>
                    <a:pt x="2260759" y="27146"/>
                    <a:pt x="2279809" y="17621"/>
                  </a:cubicBezTo>
                  <a:cubicBezTo>
                    <a:pt x="2285524" y="23336"/>
                    <a:pt x="2291239" y="25241"/>
                    <a:pt x="2298859" y="29051"/>
                  </a:cubicBezTo>
                  <a:cubicBezTo>
                    <a:pt x="2293144" y="44291"/>
                    <a:pt x="2285524" y="50006"/>
                    <a:pt x="2281714" y="57626"/>
                  </a:cubicBezTo>
                  <a:lnTo>
                    <a:pt x="2407444" y="57626"/>
                  </a:lnTo>
                  <a:cubicBezTo>
                    <a:pt x="2407444" y="55721"/>
                    <a:pt x="2405539" y="55721"/>
                    <a:pt x="2405539" y="53816"/>
                  </a:cubicBezTo>
                  <a:lnTo>
                    <a:pt x="2411254" y="53816"/>
                  </a:lnTo>
                  <a:cubicBezTo>
                    <a:pt x="2436019" y="32861"/>
                    <a:pt x="2471261" y="19526"/>
                    <a:pt x="2505551" y="7144"/>
                  </a:cubicBezTo>
                  <a:lnTo>
                    <a:pt x="2466499" y="10001"/>
                  </a:lnTo>
                  <a:lnTo>
                    <a:pt x="2466499" y="10001"/>
                  </a:lnTo>
                  <a:lnTo>
                    <a:pt x="2466499" y="10001"/>
                  </a:lnTo>
                  <a:lnTo>
                    <a:pt x="2466499" y="10001"/>
                  </a:lnTo>
                  <a:close/>
                  <a:moveTo>
                    <a:pt x="1143476" y="10001"/>
                  </a:moveTo>
                  <a:lnTo>
                    <a:pt x="1143476" y="13811"/>
                  </a:lnTo>
                  <a:lnTo>
                    <a:pt x="1149191" y="13811"/>
                  </a:lnTo>
                  <a:cubicBezTo>
                    <a:pt x="1149191" y="11906"/>
                    <a:pt x="1149191" y="11906"/>
                    <a:pt x="1149191" y="10001"/>
                  </a:cubicBezTo>
                  <a:lnTo>
                    <a:pt x="1143476" y="10001"/>
                  </a:lnTo>
                  <a:lnTo>
                    <a:pt x="1143476" y="10001"/>
                  </a:lnTo>
                  <a:lnTo>
                    <a:pt x="1143476" y="10001"/>
                  </a:lnTo>
                  <a:lnTo>
                    <a:pt x="1143476" y="10001"/>
                  </a:lnTo>
                  <a:close/>
                  <a:moveTo>
                    <a:pt x="1135856" y="10001"/>
                  </a:moveTo>
                  <a:cubicBezTo>
                    <a:pt x="1126331" y="21431"/>
                    <a:pt x="1126331" y="29051"/>
                    <a:pt x="1126331" y="50006"/>
                  </a:cubicBezTo>
                  <a:lnTo>
                    <a:pt x="1137761" y="50006"/>
                  </a:lnTo>
                  <a:lnTo>
                    <a:pt x="1137761" y="44291"/>
                  </a:lnTo>
                  <a:cubicBezTo>
                    <a:pt x="1145381" y="32861"/>
                    <a:pt x="1143476" y="21431"/>
                    <a:pt x="1137761" y="10001"/>
                  </a:cubicBezTo>
                  <a:lnTo>
                    <a:pt x="1135856" y="10001"/>
                  </a:lnTo>
                  <a:lnTo>
                    <a:pt x="1135856" y="10001"/>
                  </a:lnTo>
                  <a:lnTo>
                    <a:pt x="1135856" y="10001"/>
                  </a:lnTo>
                  <a:lnTo>
                    <a:pt x="1135856" y="10001"/>
                  </a:lnTo>
                  <a:close/>
                  <a:moveTo>
                    <a:pt x="1094899" y="10001"/>
                  </a:moveTo>
                  <a:cubicBezTo>
                    <a:pt x="1096804" y="13811"/>
                    <a:pt x="1098709" y="19526"/>
                    <a:pt x="1100614" y="25241"/>
                  </a:cubicBezTo>
                  <a:lnTo>
                    <a:pt x="1094899" y="25241"/>
                  </a:lnTo>
                  <a:lnTo>
                    <a:pt x="1094899" y="13811"/>
                  </a:lnTo>
                  <a:cubicBezTo>
                    <a:pt x="1089184" y="11906"/>
                    <a:pt x="1085374" y="10001"/>
                    <a:pt x="1083469" y="10001"/>
                  </a:cubicBezTo>
                  <a:lnTo>
                    <a:pt x="1062514" y="10001"/>
                  </a:lnTo>
                  <a:cubicBezTo>
                    <a:pt x="1064419" y="17621"/>
                    <a:pt x="1064419" y="23336"/>
                    <a:pt x="1064419" y="25241"/>
                  </a:cubicBezTo>
                  <a:cubicBezTo>
                    <a:pt x="1049179" y="36671"/>
                    <a:pt x="1043464" y="29051"/>
                    <a:pt x="1033939" y="50006"/>
                  </a:cubicBezTo>
                  <a:cubicBezTo>
                    <a:pt x="1032034" y="53816"/>
                    <a:pt x="1030129" y="55721"/>
                    <a:pt x="1028224" y="61436"/>
                  </a:cubicBezTo>
                  <a:lnTo>
                    <a:pt x="1072991" y="61436"/>
                  </a:lnTo>
                  <a:lnTo>
                    <a:pt x="1090136" y="57626"/>
                  </a:lnTo>
                  <a:cubicBezTo>
                    <a:pt x="1090136" y="59531"/>
                    <a:pt x="1090136" y="61436"/>
                    <a:pt x="1090136" y="61436"/>
                  </a:cubicBezTo>
                  <a:lnTo>
                    <a:pt x="1097756" y="61436"/>
                  </a:lnTo>
                  <a:lnTo>
                    <a:pt x="1097756" y="44291"/>
                  </a:lnTo>
                  <a:lnTo>
                    <a:pt x="1103471" y="44291"/>
                  </a:lnTo>
                  <a:cubicBezTo>
                    <a:pt x="1101566" y="55721"/>
                    <a:pt x="1101566" y="55721"/>
                    <a:pt x="1097756" y="61436"/>
                  </a:cubicBezTo>
                  <a:lnTo>
                    <a:pt x="1109186" y="61436"/>
                  </a:lnTo>
                  <a:cubicBezTo>
                    <a:pt x="1111091" y="44291"/>
                    <a:pt x="1112996" y="27146"/>
                    <a:pt x="1114901" y="9049"/>
                  </a:cubicBezTo>
                  <a:lnTo>
                    <a:pt x="1094899" y="9049"/>
                  </a:lnTo>
                  <a:lnTo>
                    <a:pt x="1094899" y="10001"/>
                  </a:lnTo>
                  <a:lnTo>
                    <a:pt x="1094899" y="10001"/>
                  </a:lnTo>
                  <a:lnTo>
                    <a:pt x="1094899" y="10001"/>
                  </a:lnTo>
                  <a:close/>
                  <a:moveTo>
                    <a:pt x="994886" y="10001"/>
                  </a:moveTo>
                  <a:cubicBezTo>
                    <a:pt x="987266" y="25241"/>
                    <a:pt x="977741" y="42386"/>
                    <a:pt x="972026" y="62389"/>
                  </a:cubicBezTo>
                  <a:lnTo>
                    <a:pt x="991076" y="62389"/>
                  </a:lnTo>
                  <a:cubicBezTo>
                    <a:pt x="992981" y="58579"/>
                    <a:pt x="994886" y="54769"/>
                    <a:pt x="994886" y="50959"/>
                  </a:cubicBezTo>
                  <a:cubicBezTo>
                    <a:pt x="998696" y="58579"/>
                    <a:pt x="994886" y="54769"/>
                    <a:pt x="1000601" y="56674"/>
                  </a:cubicBezTo>
                  <a:cubicBezTo>
                    <a:pt x="1013936" y="45244"/>
                    <a:pt x="1021556" y="28099"/>
                    <a:pt x="1027271" y="8096"/>
                  </a:cubicBezTo>
                  <a:lnTo>
                    <a:pt x="994886" y="10001"/>
                  </a:lnTo>
                  <a:lnTo>
                    <a:pt x="994886" y="10001"/>
                  </a:lnTo>
                  <a:lnTo>
                    <a:pt x="994886" y="10001"/>
                  </a:lnTo>
                  <a:lnTo>
                    <a:pt x="994886" y="10001"/>
                  </a:lnTo>
                  <a:close/>
                  <a:moveTo>
                    <a:pt x="692944" y="10001"/>
                  </a:moveTo>
                  <a:lnTo>
                    <a:pt x="696754" y="19526"/>
                  </a:lnTo>
                  <a:lnTo>
                    <a:pt x="691039" y="19526"/>
                  </a:lnTo>
                  <a:cubicBezTo>
                    <a:pt x="685324" y="13811"/>
                    <a:pt x="689134" y="17621"/>
                    <a:pt x="679609" y="13811"/>
                  </a:cubicBezTo>
                  <a:lnTo>
                    <a:pt x="679609" y="10001"/>
                  </a:lnTo>
                  <a:lnTo>
                    <a:pt x="576739" y="10001"/>
                  </a:lnTo>
                  <a:cubicBezTo>
                    <a:pt x="576739" y="11906"/>
                    <a:pt x="578644" y="11906"/>
                    <a:pt x="578644" y="13811"/>
                  </a:cubicBezTo>
                  <a:cubicBezTo>
                    <a:pt x="539591" y="10001"/>
                    <a:pt x="512921" y="36671"/>
                    <a:pt x="486251" y="62389"/>
                  </a:cubicBezTo>
                  <a:lnTo>
                    <a:pt x="572929" y="62389"/>
                  </a:lnTo>
                  <a:lnTo>
                    <a:pt x="572929" y="58579"/>
                  </a:lnTo>
                  <a:lnTo>
                    <a:pt x="578644" y="58579"/>
                  </a:lnTo>
                  <a:lnTo>
                    <a:pt x="578644" y="62389"/>
                  </a:lnTo>
                  <a:lnTo>
                    <a:pt x="640556" y="62389"/>
                  </a:lnTo>
                  <a:cubicBezTo>
                    <a:pt x="642461" y="50959"/>
                    <a:pt x="642461" y="52864"/>
                    <a:pt x="646271" y="45244"/>
                  </a:cubicBezTo>
                  <a:lnTo>
                    <a:pt x="651986" y="62389"/>
                  </a:lnTo>
                  <a:lnTo>
                    <a:pt x="700564" y="62389"/>
                  </a:lnTo>
                  <a:cubicBezTo>
                    <a:pt x="704374" y="49054"/>
                    <a:pt x="711994" y="31909"/>
                    <a:pt x="719614" y="10001"/>
                  </a:cubicBezTo>
                  <a:lnTo>
                    <a:pt x="692944" y="10001"/>
                  </a:lnTo>
                  <a:lnTo>
                    <a:pt x="692944" y="10001"/>
                  </a:lnTo>
                  <a:lnTo>
                    <a:pt x="692944" y="10001"/>
                  </a:lnTo>
                  <a:lnTo>
                    <a:pt x="692944" y="10001"/>
                  </a:lnTo>
                  <a:close/>
                  <a:moveTo>
                    <a:pt x="347186" y="10001"/>
                  </a:moveTo>
                  <a:cubicBezTo>
                    <a:pt x="350996" y="11906"/>
                    <a:pt x="352901" y="11906"/>
                    <a:pt x="362426" y="13811"/>
                  </a:cubicBezTo>
                  <a:lnTo>
                    <a:pt x="362426" y="38576"/>
                  </a:lnTo>
                  <a:lnTo>
                    <a:pt x="387191" y="50006"/>
                  </a:lnTo>
                  <a:cubicBezTo>
                    <a:pt x="387191" y="53816"/>
                    <a:pt x="387191" y="57626"/>
                    <a:pt x="387191" y="61436"/>
                  </a:cubicBezTo>
                  <a:lnTo>
                    <a:pt x="449104" y="61436"/>
                  </a:lnTo>
                  <a:lnTo>
                    <a:pt x="443389" y="32861"/>
                  </a:lnTo>
                  <a:lnTo>
                    <a:pt x="449104" y="32861"/>
                  </a:lnTo>
                  <a:lnTo>
                    <a:pt x="449104" y="44291"/>
                  </a:lnTo>
                  <a:lnTo>
                    <a:pt x="460534" y="44291"/>
                  </a:lnTo>
                  <a:lnTo>
                    <a:pt x="460534" y="38576"/>
                  </a:lnTo>
                  <a:cubicBezTo>
                    <a:pt x="477679" y="32861"/>
                    <a:pt x="495776" y="23336"/>
                    <a:pt x="511016" y="10001"/>
                  </a:cubicBezTo>
                  <a:lnTo>
                    <a:pt x="347186" y="10001"/>
                  </a:lnTo>
                  <a:lnTo>
                    <a:pt x="347186" y="10001"/>
                  </a:lnTo>
                  <a:lnTo>
                    <a:pt x="347186" y="10001"/>
                  </a:lnTo>
                  <a:lnTo>
                    <a:pt x="347186" y="10001"/>
                  </a:lnTo>
                  <a:close/>
                  <a:moveTo>
                    <a:pt x="187166" y="10001"/>
                  </a:moveTo>
                  <a:lnTo>
                    <a:pt x="175736" y="13811"/>
                  </a:lnTo>
                  <a:lnTo>
                    <a:pt x="175736" y="19526"/>
                  </a:lnTo>
                  <a:lnTo>
                    <a:pt x="206216" y="19526"/>
                  </a:lnTo>
                  <a:lnTo>
                    <a:pt x="206216" y="13811"/>
                  </a:lnTo>
                  <a:cubicBezTo>
                    <a:pt x="196691" y="10001"/>
                    <a:pt x="198596" y="11906"/>
                    <a:pt x="196691" y="10001"/>
                  </a:cubicBezTo>
                  <a:lnTo>
                    <a:pt x="187166" y="10001"/>
                  </a:lnTo>
                  <a:lnTo>
                    <a:pt x="187166" y="10001"/>
                  </a:lnTo>
                  <a:lnTo>
                    <a:pt x="187166" y="10001"/>
                  </a:lnTo>
                  <a:lnTo>
                    <a:pt x="187166" y="10001"/>
                  </a:lnTo>
                  <a:close/>
                  <a:moveTo>
                    <a:pt x="159544" y="10001"/>
                  </a:moveTo>
                  <a:cubicBezTo>
                    <a:pt x="163354" y="11906"/>
                    <a:pt x="165259" y="11906"/>
                    <a:pt x="174784" y="13811"/>
                  </a:cubicBezTo>
                  <a:lnTo>
                    <a:pt x="176689" y="10001"/>
                  </a:lnTo>
                  <a:lnTo>
                    <a:pt x="159544" y="10001"/>
                  </a:lnTo>
                  <a:lnTo>
                    <a:pt x="159544" y="10001"/>
                  </a:lnTo>
                  <a:lnTo>
                    <a:pt x="159544" y="10001"/>
                  </a:lnTo>
                  <a:lnTo>
                    <a:pt x="159544" y="10001"/>
                  </a:lnTo>
                  <a:close/>
                  <a:moveTo>
                    <a:pt x="16669" y="10001"/>
                  </a:moveTo>
                  <a:cubicBezTo>
                    <a:pt x="10954" y="25241"/>
                    <a:pt x="7144" y="42386"/>
                    <a:pt x="7144" y="62389"/>
                  </a:cubicBezTo>
                  <a:lnTo>
                    <a:pt x="28099" y="62389"/>
                  </a:lnTo>
                  <a:cubicBezTo>
                    <a:pt x="28099" y="56674"/>
                    <a:pt x="30004" y="50959"/>
                    <a:pt x="37624" y="45244"/>
                  </a:cubicBezTo>
                  <a:cubicBezTo>
                    <a:pt x="39529" y="52864"/>
                    <a:pt x="41434" y="58579"/>
                    <a:pt x="45244" y="62389"/>
                  </a:cubicBezTo>
                  <a:lnTo>
                    <a:pt x="77629" y="62389"/>
                  </a:lnTo>
                  <a:cubicBezTo>
                    <a:pt x="81439" y="60484"/>
                    <a:pt x="79534" y="60484"/>
                    <a:pt x="87154" y="58579"/>
                  </a:cubicBezTo>
                  <a:lnTo>
                    <a:pt x="85249" y="62389"/>
                  </a:lnTo>
                  <a:lnTo>
                    <a:pt x="104299" y="62389"/>
                  </a:lnTo>
                  <a:cubicBezTo>
                    <a:pt x="104299" y="60484"/>
                    <a:pt x="104299" y="58579"/>
                    <a:pt x="106204" y="58579"/>
                  </a:cubicBezTo>
                  <a:lnTo>
                    <a:pt x="95726" y="58579"/>
                  </a:lnTo>
                  <a:cubicBezTo>
                    <a:pt x="86201" y="52864"/>
                    <a:pt x="70961" y="52864"/>
                    <a:pt x="50959" y="52864"/>
                  </a:cubicBezTo>
                  <a:cubicBezTo>
                    <a:pt x="50959" y="39529"/>
                    <a:pt x="50959" y="24289"/>
                    <a:pt x="50959" y="12859"/>
                  </a:cubicBezTo>
                  <a:lnTo>
                    <a:pt x="16669" y="12859"/>
                  </a:lnTo>
                  <a:lnTo>
                    <a:pt x="16669" y="10001"/>
                  </a:lnTo>
                  <a:lnTo>
                    <a:pt x="16669" y="10001"/>
                  </a:lnTo>
                  <a:lnTo>
                    <a:pt x="16669" y="10001"/>
                  </a:lnTo>
                  <a:close/>
                  <a:moveTo>
                    <a:pt x="1676876" y="62389"/>
                  </a:moveTo>
                  <a:cubicBezTo>
                    <a:pt x="1682591" y="60484"/>
                    <a:pt x="1678781" y="62389"/>
                    <a:pt x="1684496" y="58579"/>
                  </a:cubicBezTo>
                  <a:lnTo>
                    <a:pt x="1673066" y="58579"/>
                  </a:lnTo>
                  <a:lnTo>
                    <a:pt x="1673066" y="62389"/>
                  </a:lnTo>
                  <a:lnTo>
                    <a:pt x="1676876" y="62389"/>
                  </a:lnTo>
                  <a:lnTo>
                    <a:pt x="1676876" y="62389"/>
                  </a:lnTo>
                  <a:lnTo>
                    <a:pt x="1676876" y="62389"/>
                  </a:lnTo>
                  <a:lnTo>
                    <a:pt x="1676876" y="62389"/>
                  </a:lnTo>
                  <a:close/>
                  <a:moveTo>
                    <a:pt x="1598771" y="62389"/>
                  </a:moveTo>
                  <a:cubicBezTo>
                    <a:pt x="1596866" y="62389"/>
                    <a:pt x="1596866" y="62389"/>
                    <a:pt x="1594961" y="62389"/>
                  </a:cubicBezTo>
                  <a:lnTo>
                    <a:pt x="1598771" y="62389"/>
                  </a:lnTo>
                  <a:lnTo>
                    <a:pt x="1598771" y="62389"/>
                  </a:lnTo>
                  <a:lnTo>
                    <a:pt x="1598771" y="62389"/>
                  </a:lnTo>
                  <a:lnTo>
                    <a:pt x="1598771" y="62389"/>
                  </a:lnTo>
                  <a:close/>
                  <a:moveTo>
                    <a:pt x="1135856" y="62389"/>
                  </a:moveTo>
                  <a:cubicBezTo>
                    <a:pt x="1135856" y="60484"/>
                    <a:pt x="1137761" y="58579"/>
                    <a:pt x="1137761" y="58579"/>
                  </a:cubicBezTo>
                  <a:lnTo>
                    <a:pt x="1126331" y="58579"/>
                  </a:lnTo>
                  <a:lnTo>
                    <a:pt x="1126331" y="62389"/>
                  </a:lnTo>
                  <a:lnTo>
                    <a:pt x="1135856" y="62389"/>
                  </a:lnTo>
                  <a:lnTo>
                    <a:pt x="1135856" y="62389"/>
                  </a:lnTo>
                  <a:lnTo>
                    <a:pt x="1135856" y="62389"/>
                  </a:lnTo>
                  <a:lnTo>
                    <a:pt x="1135856" y="62389"/>
                  </a:lnTo>
                  <a:close/>
                  <a:moveTo>
                    <a:pt x="296704" y="62389"/>
                  </a:moveTo>
                  <a:cubicBezTo>
                    <a:pt x="298609" y="56674"/>
                    <a:pt x="300514" y="54769"/>
                    <a:pt x="306229" y="45244"/>
                  </a:cubicBezTo>
                  <a:lnTo>
                    <a:pt x="300514" y="45244"/>
                  </a:lnTo>
                  <a:cubicBezTo>
                    <a:pt x="271939" y="26194"/>
                    <a:pt x="253841" y="45244"/>
                    <a:pt x="232886" y="20479"/>
                  </a:cubicBezTo>
                  <a:lnTo>
                    <a:pt x="208121" y="20479"/>
                  </a:lnTo>
                  <a:lnTo>
                    <a:pt x="208121" y="26194"/>
                  </a:lnTo>
                  <a:lnTo>
                    <a:pt x="213836" y="26194"/>
                  </a:lnTo>
                  <a:cubicBezTo>
                    <a:pt x="225266" y="37624"/>
                    <a:pt x="246221" y="50959"/>
                    <a:pt x="266224" y="60484"/>
                  </a:cubicBezTo>
                  <a:lnTo>
                    <a:pt x="296704" y="62389"/>
                  </a:lnTo>
                  <a:lnTo>
                    <a:pt x="296704" y="62389"/>
                  </a:lnTo>
                  <a:lnTo>
                    <a:pt x="296704" y="62389"/>
                  </a:lnTo>
                  <a:lnTo>
                    <a:pt x="296704" y="62389"/>
                  </a:lnTo>
                  <a:close/>
                  <a:moveTo>
                    <a:pt x="542449" y="45244"/>
                  </a:moveTo>
                  <a:lnTo>
                    <a:pt x="542449" y="56674"/>
                  </a:lnTo>
                  <a:lnTo>
                    <a:pt x="531019" y="56674"/>
                  </a:lnTo>
                  <a:lnTo>
                    <a:pt x="531019" y="50959"/>
                  </a:lnTo>
                  <a:lnTo>
                    <a:pt x="542449" y="45244"/>
                  </a:lnTo>
                  <a:lnTo>
                    <a:pt x="542449" y="45244"/>
                  </a:lnTo>
                  <a:lnTo>
                    <a:pt x="542449" y="45244"/>
                  </a:lnTo>
                  <a:lnTo>
                    <a:pt x="542449" y="45244"/>
                  </a:lnTo>
                  <a:close/>
                  <a:moveTo>
                    <a:pt x="691039" y="45244"/>
                  </a:moveTo>
                  <a:lnTo>
                    <a:pt x="691039" y="56674"/>
                  </a:lnTo>
                  <a:lnTo>
                    <a:pt x="685324" y="56674"/>
                  </a:lnTo>
                  <a:lnTo>
                    <a:pt x="685324" y="45244"/>
                  </a:lnTo>
                  <a:lnTo>
                    <a:pt x="691039" y="45244"/>
                  </a:lnTo>
                  <a:lnTo>
                    <a:pt x="691039" y="45244"/>
                  </a:lnTo>
                  <a:lnTo>
                    <a:pt x="691039" y="45244"/>
                  </a:lnTo>
                  <a:lnTo>
                    <a:pt x="691039" y="45244"/>
                  </a:lnTo>
                  <a:close/>
                  <a:moveTo>
                    <a:pt x="2335054" y="33814"/>
                  </a:moveTo>
                  <a:lnTo>
                    <a:pt x="2335054" y="45244"/>
                  </a:lnTo>
                  <a:lnTo>
                    <a:pt x="2329339" y="45244"/>
                  </a:lnTo>
                  <a:lnTo>
                    <a:pt x="2329339" y="33814"/>
                  </a:lnTo>
                  <a:lnTo>
                    <a:pt x="2335054" y="33814"/>
                  </a:lnTo>
                  <a:lnTo>
                    <a:pt x="2335054" y="33814"/>
                  </a:lnTo>
                  <a:lnTo>
                    <a:pt x="2335054" y="33814"/>
                  </a:lnTo>
                  <a:lnTo>
                    <a:pt x="2335054" y="33814"/>
                  </a:lnTo>
                  <a:close/>
                  <a:moveTo>
                    <a:pt x="1286351" y="20479"/>
                  </a:moveTo>
                  <a:lnTo>
                    <a:pt x="1286351" y="31909"/>
                  </a:lnTo>
                  <a:cubicBezTo>
                    <a:pt x="1278731" y="37624"/>
                    <a:pt x="1278731" y="37624"/>
                    <a:pt x="1274921" y="43339"/>
                  </a:cubicBezTo>
                  <a:cubicBezTo>
                    <a:pt x="1269206" y="37624"/>
                    <a:pt x="1273016" y="41434"/>
                    <a:pt x="1269206" y="31909"/>
                  </a:cubicBezTo>
                  <a:cubicBezTo>
                    <a:pt x="1265396" y="30004"/>
                    <a:pt x="1265396" y="30004"/>
                    <a:pt x="1263491" y="26194"/>
                  </a:cubicBezTo>
                  <a:cubicBezTo>
                    <a:pt x="1278731" y="28099"/>
                    <a:pt x="1264444" y="28099"/>
                    <a:pt x="1286351" y="20479"/>
                  </a:cubicBezTo>
                  <a:lnTo>
                    <a:pt x="1286351" y="20479"/>
                  </a:lnTo>
                  <a:lnTo>
                    <a:pt x="1286351" y="20479"/>
                  </a:lnTo>
                  <a:lnTo>
                    <a:pt x="1286351" y="20479"/>
                  </a:lnTo>
                  <a:close/>
                  <a:moveTo>
                    <a:pt x="3794284" y="20479"/>
                  </a:moveTo>
                  <a:cubicBezTo>
                    <a:pt x="3788569" y="26194"/>
                    <a:pt x="3792379" y="22384"/>
                    <a:pt x="3782854" y="26194"/>
                  </a:cubicBezTo>
                  <a:cubicBezTo>
                    <a:pt x="3787616" y="22384"/>
                    <a:pt x="3783806" y="26194"/>
                    <a:pt x="3794284" y="20479"/>
                  </a:cubicBezTo>
                  <a:lnTo>
                    <a:pt x="3794284" y="20479"/>
                  </a:lnTo>
                  <a:lnTo>
                    <a:pt x="3794284" y="20479"/>
                  </a:lnTo>
                  <a:lnTo>
                    <a:pt x="3794284" y="20479"/>
                  </a:lnTo>
                  <a:close/>
                  <a:moveTo>
                    <a:pt x="455771" y="14764"/>
                  </a:moveTo>
                  <a:cubicBezTo>
                    <a:pt x="450056" y="20479"/>
                    <a:pt x="453866" y="16669"/>
                    <a:pt x="444341" y="20479"/>
                  </a:cubicBezTo>
                  <a:cubicBezTo>
                    <a:pt x="448151" y="16669"/>
                    <a:pt x="443389" y="18574"/>
                    <a:pt x="455771" y="14764"/>
                  </a:cubicBezTo>
                  <a:lnTo>
                    <a:pt x="455771" y="14764"/>
                  </a:lnTo>
                  <a:lnTo>
                    <a:pt x="455771" y="14764"/>
                  </a:lnTo>
                  <a:lnTo>
                    <a:pt x="455771" y="14764"/>
                  </a:lnTo>
                  <a:close/>
                  <a:moveTo>
                    <a:pt x="1013936" y="14764"/>
                  </a:moveTo>
                  <a:cubicBezTo>
                    <a:pt x="1008221" y="30004"/>
                    <a:pt x="1010126" y="37624"/>
                    <a:pt x="994886" y="45244"/>
                  </a:cubicBezTo>
                  <a:lnTo>
                    <a:pt x="994886" y="33814"/>
                  </a:lnTo>
                  <a:lnTo>
                    <a:pt x="1000601" y="33814"/>
                  </a:lnTo>
                  <a:cubicBezTo>
                    <a:pt x="1006316" y="18574"/>
                    <a:pt x="1004411" y="24289"/>
                    <a:pt x="1013936" y="14764"/>
                  </a:cubicBezTo>
                  <a:lnTo>
                    <a:pt x="1013936" y="14764"/>
                  </a:lnTo>
                  <a:lnTo>
                    <a:pt x="1013936" y="14764"/>
                  </a:lnTo>
                  <a:lnTo>
                    <a:pt x="1013936" y="14764"/>
                  </a:lnTo>
                  <a:close/>
                  <a:moveTo>
                    <a:pt x="1429226" y="14764"/>
                  </a:moveTo>
                  <a:lnTo>
                    <a:pt x="1434941" y="26194"/>
                  </a:lnTo>
                  <a:cubicBezTo>
                    <a:pt x="1425416" y="18574"/>
                    <a:pt x="1429226" y="14764"/>
                    <a:pt x="1429226" y="14764"/>
                  </a:cubicBezTo>
                  <a:lnTo>
                    <a:pt x="1429226" y="14764"/>
                  </a:lnTo>
                  <a:lnTo>
                    <a:pt x="1429226" y="14764"/>
                  </a:lnTo>
                  <a:lnTo>
                    <a:pt x="1429226" y="14764"/>
                  </a:lnTo>
                  <a:close/>
                  <a:moveTo>
                    <a:pt x="2216944" y="14764"/>
                  </a:moveTo>
                  <a:lnTo>
                    <a:pt x="2216944" y="26194"/>
                  </a:lnTo>
                  <a:lnTo>
                    <a:pt x="2211229" y="26194"/>
                  </a:lnTo>
                  <a:lnTo>
                    <a:pt x="2211229" y="14764"/>
                  </a:lnTo>
                  <a:lnTo>
                    <a:pt x="2216944" y="14764"/>
                  </a:lnTo>
                  <a:lnTo>
                    <a:pt x="2216944" y="14764"/>
                  </a:lnTo>
                  <a:lnTo>
                    <a:pt x="2216944" y="14764"/>
                  </a:lnTo>
                  <a:lnTo>
                    <a:pt x="2216944" y="14764"/>
                  </a:lnTo>
                  <a:close/>
                  <a:moveTo>
                    <a:pt x="4160996" y="14764"/>
                  </a:moveTo>
                  <a:lnTo>
                    <a:pt x="4149566" y="14764"/>
                  </a:lnTo>
                  <a:lnTo>
                    <a:pt x="4149566" y="20479"/>
                  </a:lnTo>
                  <a:cubicBezTo>
                    <a:pt x="4159091" y="16669"/>
                    <a:pt x="4155281" y="20479"/>
                    <a:pt x="4160996" y="14764"/>
                  </a:cubicBezTo>
                  <a:lnTo>
                    <a:pt x="4160996" y="14764"/>
                  </a:lnTo>
                  <a:lnTo>
                    <a:pt x="4160996" y="14764"/>
                  </a:lnTo>
                  <a:lnTo>
                    <a:pt x="4160996" y="14764"/>
                  </a:lnTo>
                  <a:close/>
                  <a:moveTo>
                    <a:pt x="4365784" y="14764"/>
                  </a:moveTo>
                  <a:lnTo>
                    <a:pt x="4365784" y="26194"/>
                  </a:lnTo>
                  <a:cubicBezTo>
                    <a:pt x="4361974" y="24289"/>
                    <a:pt x="4361974" y="24289"/>
                    <a:pt x="4360069" y="20479"/>
                  </a:cubicBezTo>
                  <a:lnTo>
                    <a:pt x="4354354" y="20479"/>
                  </a:lnTo>
                  <a:cubicBezTo>
                    <a:pt x="4360069" y="16669"/>
                    <a:pt x="4354354" y="18574"/>
                    <a:pt x="4365784" y="14764"/>
                  </a:cubicBezTo>
                  <a:lnTo>
                    <a:pt x="4365784" y="14764"/>
                  </a:lnTo>
                  <a:lnTo>
                    <a:pt x="4365784" y="14764"/>
                  </a:lnTo>
                  <a:lnTo>
                    <a:pt x="4365784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FF8C2151-AC9F-4AE7-8BA2-6701CD383CBC}"/>
                </a:ext>
              </a:extLst>
            </p:cNvPr>
            <p:cNvSpPr/>
            <p:nvPr/>
          </p:nvSpPr>
          <p:spPr>
            <a:xfrm>
              <a:off x="-3334" y="6184067"/>
              <a:ext cx="5400675" cy="38100"/>
            </a:xfrm>
            <a:custGeom>
              <a:avLst/>
              <a:gdLst>
                <a:gd name="connsiteX0" fmla="*/ 5359241 w 5400675"/>
                <a:gd name="connsiteY0" fmla="*/ 9049 h 38100"/>
                <a:gd name="connsiteX1" fmla="*/ 5351621 w 5400675"/>
                <a:gd name="connsiteY1" fmla="*/ 20479 h 38100"/>
                <a:gd name="connsiteX2" fmla="*/ 5349716 w 5400675"/>
                <a:gd name="connsiteY2" fmla="*/ 9049 h 38100"/>
                <a:gd name="connsiteX3" fmla="*/ 5065871 w 5400675"/>
                <a:gd name="connsiteY3" fmla="*/ 9049 h 38100"/>
                <a:gd name="connsiteX4" fmla="*/ 5060157 w 5400675"/>
                <a:gd name="connsiteY4" fmla="*/ 14764 h 38100"/>
                <a:gd name="connsiteX5" fmla="*/ 5062061 w 5400675"/>
                <a:gd name="connsiteY5" fmla="*/ 9049 h 38100"/>
                <a:gd name="connsiteX6" fmla="*/ 4774406 w 5400675"/>
                <a:gd name="connsiteY6" fmla="*/ 9049 h 38100"/>
                <a:gd name="connsiteX7" fmla="*/ 4751546 w 5400675"/>
                <a:gd name="connsiteY7" fmla="*/ 26194 h 38100"/>
                <a:gd name="connsiteX8" fmla="*/ 4751546 w 5400675"/>
                <a:gd name="connsiteY8" fmla="*/ 14764 h 38100"/>
                <a:gd name="connsiteX9" fmla="*/ 4745831 w 5400675"/>
                <a:gd name="connsiteY9" fmla="*/ 9049 h 38100"/>
                <a:gd name="connsiteX10" fmla="*/ 4337209 w 5400675"/>
                <a:gd name="connsiteY10" fmla="*/ 9049 h 38100"/>
                <a:gd name="connsiteX11" fmla="*/ 4290537 w 5400675"/>
                <a:gd name="connsiteY11" fmla="*/ 33814 h 38100"/>
                <a:gd name="connsiteX12" fmla="*/ 4624864 w 5400675"/>
                <a:gd name="connsiteY12" fmla="*/ 33814 h 38100"/>
                <a:gd name="connsiteX13" fmla="*/ 4626769 w 5400675"/>
                <a:gd name="connsiteY13" fmla="*/ 31909 h 38100"/>
                <a:gd name="connsiteX14" fmla="*/ 4626769 w 5400675"/>
                <a:gd name="connsiteY14" fmla="*/ 33814 h 38100"/>
                <a:gd name="connsiteX15" fmla="*/ 4775359 w 5400675"/>
                <a:gd name="connsiteY15" fmla="*/ 33814 h 38100"/>
                <a:gd name="connsiteX16" fmla="*/ 4781074 w 5400675"/>
                <a:gd name="connsiteY16" fmla="*/ 31909 h 38100"/>
                <a:gd name="connsiteX17" fmla="*/ 4781074 w 5400675"/>
                <a:gd name="connsiteY17" fmla="*/ 33814 h 38100"/>
                <a:gd name="connsiteX18" fmla="*/ 4820127 w 5400675"/>
                <a:gd name="connsiteY18" fmla="*/ 33814 h 38100"/>
                <a:gd name="connsiteX19" fmla="*/ 4818221 w 5400675"/>
                <a:gd name="connsiteY19" fmla="*/ 31909 h 38100"/>
                <a:gd name="connsiteX20" fmla="*/ 4837271 w 5400675"/>
                <a:gd name="connsiteY20" fmla="*/ 26194 h 38100"/>
                <a:gd name="connsiteX21" fmla="*/ 4831556 w 5400675"/>
                <a:gd name="connsiteY21" fmla="*/ 14764 h 38100"/>
                <a:gd name="connsiteX22" fmla="*/ 4837271 w 5400675"/>
                <a:gd name="connsiteY22" fmla="*/ 14764 h 38100"/>
                <a:gd name="connsiteX23" fmla="*/ 4842987 w 5400675"/>
                <a:gd name="connsiteY23" fmla="*/ 35719 h 38100"/>
                <a:gd name="connsiteX24" fmla="*/ 5335429 w 5400675"/>
                <a:gd name="connsiteY24" fmla="*/ 35719 h 38100"/>
                <a:gd name="connsiteX25" fmla="*/ 5333524 w 5400675"/>
                <a:gd name="connsiteY25" fmla="*/ 28099 h 38100"/>
                <a:gd name="connsiteX26" fmla="*/ 5344954 w 5400675"/>
                <a:gd name="connsiteY26" fmla="*/ 28099 h 38100"/>
                <a:gd name="connsiteX27" fmla="*/ 5350669 w 5400675"/>
                <a:gd name="connsiteY27" fmla="*/ 35719 h 38100"/>
                <a:gd name="connsiteX28" fmla="*/ 5387816 w 5400675"/>
                <a:gd name="connsiteY28" fmla="*/ 35719 h 38100"/>
                <a:gd name="connsiteX29" fmla="*/ 5389721 w 5400675"/>
                <a:gd name="connsiteY29" fmla="*/ 14764 h 38100"/>
                <a:gd name="connsiteX30" fmla="*/ 5397341 w 5400675"/>
                <a:gd name="connsiteY30" fmla="*/ 9049 h 38100"/>
                <a:gd name="connsiteX31" fmla="*/ 5359241 w 5400675"/>
                <a:gd name="connsiteY31" fmla="*/ 9049 h 38100"/>
                <a:gd name="connsiteX32" fmla="*/ 5359241 w 5400675"/>
                <a:gd name="connsiteY32" fmla="*/ 9049 h 38100"/>
                <a:gd name="connsiteX33" fmla="*/ 5359241 w 5400675"/>
                <a:gd name="connsiteY33" fmla="*/ 9049 h 38100"/>
                <a:gd name="connsiteX34" fmla="*/ 5359241 w 5400675"/>
                <a:gd name="connsiteY34" fmla="*/ 9049 h 38100"/>
                <a:gd name="connsiteX35" fmla="*/ 4185761 w 5400675"/>
                <a:gd name="connsiteY35" fmla="*/ 9049 h 38100"/>
                <a:gd name="connsiteX36" fmla="*/ 4245769 w 5400675"/>
                <a:gd name="connsiteY36" fmla="*/ 9049 h 38100"/>
                <a:gd name="connsiteX37" fmla="*/ 4185761 w 5400675"/>
                <a:gd name="connsiteY37" fmla="*/ 9049 h 38100"/>
                <a:gd name="connsiteX38" fmla="*/ 4185761 w 5400675"/>
                <a:gd name="connsiteY38" fmla="*/ 9049 h 38100"/>
                <a:gd name="connsiteX39" fmla="*/ 4185761 w 5400675"/>
                <a:gd name="connsiteY39" fmla="*/ 9049 h 38100"/>
                <a:gd name="connsiteX40" fmla="*/ 4185761 w 5400675"/>
                <a:gd name="connsiteY40" fmla="*/ 9049 h 38100"/>
                <a:gd name="connsiteX41" fmla="*/ 4159091 w 5400675"/>
                <a:gd name="connsiteY41" fmla="*/ 9049 h 38100"/>
                <a:gd name="connsiteX42" fmla="*/ 4180046 w 5400675"/>
                <a:gd name="connsiteY42" fmla="*/ 26194 h 38100"/>
                <a:gd name="connsiteX43" fmla="*/ 4185761 w 5400675"/>
                <a:gd name="connsiteY43" fmla="*/ 9049 h 38100"/>
                <a:gd name="connsiteX44" fmla="*/ 4159091 w 5400675"/>
                <a:gd name="connsiteY44" fmla="*/ 9049 h 38100"/>
                <a:gd name="connsiteX45" fmla="*/ 4159091 w 5400675"/>
                <a:gd name="connsiteY45" fmla="*/ 9049 h 38100"/>
                <a:gd name="connsiteX46" fmla="*/ 4159091 w 5400675"/>
                <a:gd name="connsiteY46" fmla="*/ 9049 h 38100"/>
                <a:gd name="connsiteX47" fmla="*/ 4159091 w 5400675"/>
                <a:gd name="connsiteY47" fmla="*/ 9049 h 38100"/>
                <a:gd name="connsiteX48" fmla="*/ 3726656 w 5400675"/>
                <a:gd name="connsiteY48" fmla="*/ 9049 h 38100"/>
                <a:gd name="connsiteX49" fmla="*/ 3734276 w 5400675"/>
                <a:gd name="connsiteY49" fmla="*/ 14764 h 38100"/>
                <a:gd name="connsiteX50" fmla="*/ 3734276 w 5400675"/>
                <a:gd name="connsiteY50" fmla="*/ 20479 h 38100"/>
                <a:gd name="connsiteX51" fmla="*/ 3722846 w 5400675"/>
                <a:gd name="connsiteY51" fmla="*/ 20479 h 38100"/>
                <a:gd name="connsiteX52" fmla="*/ 3703796 w 5400675"/>
                <a:gd name="connsiteY52" fmla="*/ 26194 h 38100"/>
                <a:gd name="connsiteX53" fmla="*/ 3692366 w 5400675"/>
                <a:gd name="connsiteY53" fmla="*/ 20479 h 38100"/>
                <a:gd name="connsiteX54" fmla="*/ 3696176 w 5400675"/>
                <a:gd name="connsiteY54" fmla="*/ 9049 h 38100"/>
                <a:gd name="connsiteX55" fmla="*/ 3657124 w 5400675"/>
                <a:gd name="connsiteY55" fmla="*/ 9049 h 38100"/>
                <a:gd name="connsiteX56" fmla="*/ 3649504 w 5400675"/>
                <a:gd name="connsiteY56" fmla="*/ 33814 h 38100"/>
                <a:gd name="connsiteX57" fmla="*/ 4085749 w 5400675"/>
                <a:gd name="connsiteY57" fmla="*/ 33814 h 38100"/>
                <a:gd name="connsiteX58" fmla="*/ 4068604 w 5400675"/>
                <a:gd name="connsiteY58" fmla="*/ 9049 h 38100"/>
                <a:gd name="connsiteX59" fmla="*/ 3726656 w 5400675"/>
                <a:gd name="connsiteY59" fmla="*/ 9049 h 38100"/>
                <a:gd name="connsiteX60" fmla="*/ 3726656 w 5400675"/>
                <a:gd name="connsiteY60" fmla="*/ 9049 h 38100"/>
                <a:gd name="connsiteX61" fmla="*/ 3726656 w 5400675"/>
                <a:gd name="connsiteY61" fmla="*/ 9049 h 38100"/>
                <a:gd name="connsiteX62" fmla="*/ 3726656 w 5400675"/>
                <a:gd name="connsiteY62" fmla="*/ 9049 h 38100"/>
                <a:gd name="connsiteX63" fmla="*/ 3558064 w 5400675"/>
                <a:gd name="connsiteY63" fmla="*/ 9049 h 38100"/>
                <a:gd name="connsiteX64" fmla="*/ 3586639 w 5400675"/>
                <a:gd name="connsiteY64" fmla="*/ 35719 h 38100"/>
                <a:gd name="connsiteX65" fmla="*/ 3621881 w 5400675"/>
                <a:gd name="connsiteY65" fmla="*/ 35719 h 38100"/>
                <a:gd name="connsiteX66" fmla="*/ 3635216 w 5400675"/>
                <a:gd name="connsiteY66" fmla="*/ 10954 h 38100"/>
                <a:gd name="connsiteX67" fmla="*/ 3558064 w 5400675"/>
                <a:gd name="connsiteY67" fmla="*/ 9049 h 38100"/>
                <a:gd name="connsiteX68" fmla="*/ 3558064 w 5400675"/>
                <a:gd name="connsiteY68" fmla="*/ 9049 h 38100"/>
                <a:gd name="connsiteX69" fmla="*/ 3558064 w 5400675"/>
                <a:gd name="connsiteY69" fmla="*/ 9049 h 38100"/>
                <a:gd name="connsiteX70" fmla="*/ 3558064 w 5400675"/>
                <a:gd name="connsiteY70" fmla="*/ 9049 h 38100"/>
                <a:gd name="connsiteX71" fmla="*/ 3260884 w 5400675"/>
                <a:gd name="connsiteY71" fmla="*/ 9049 h 38100"/>
                <a:gd name="connsiteX72" fmla="*/ 3260884 w 5400675"/>
                <a:gd name="connsiteY72" fmla="*/ 20479 h 38100"/>
                <a:gd name="connsiteX73" fmla="*/ 3255169 w 5400675"/>
                <a:gd name="connsiteY73" fmla="*/ 20479 h 38100"/>
                <a:gd name="connsiteX74" fmla="*/ 3255169 w 5400675"/>
                <a:gd name="connsiteY74" fmla="*/ 9049 h 38100"/>
                <a:gd name="connsiteX75" fmla="*/ 3238024 w 5400675"/>
                <a:gd name="connsiteY75" fmla="*/ 9049 h 38100"/>
                <a:gd name="connsiteX76" fmla="*/ 3241834 w 5400675"/>
                <a:gd name="connsiteY76" fmla="*/ 33814 h 38100"/>
                <a:gd name="connsiteX77" fmla="*/ 3398044 w 5400675"/>
                <a:gd name="connsiteY77" fmla="*/ 33814 h 38100"/>
                <a:gd name="connsiteX78" fmla="*/ 3403759 w 5400675"/>
                <a:gd name="connsiteY78" fmla="*/ 9049 h 38100"/>
                <a:gd name="connsiteX79" fmla="*/ 3260884 w 5400675"/>
                <a:gd name="connsiteY79" fmla="*/ 9049 h 38100"/>
                <a:gd name="connsiteX80" fmla="*/ 3260884 w 5400675"/>
                <a:gd name="connsiteY80" fmla="*/ 9049 h 38100"/>
                <a:gd name="connsiteX81" fmla="*/ 3260884 w 5400675"/>
                <a:gd name="connsiteY81" fmla="*/ 9049 h 38100"/>
                <a:gd name="connsiteX82" fmla="*/ 3260884 w 5400675"/>
                <a:gd name="connsiteY82" fmla="*/ 9049 h 38100"/>
                <a:gd name="connsiteX83" fmla="*/ 2569369 w 5400675"/>
                <a:gd name="connsiteY83" fmla="*/ 9049 h 38100"/>
                <a:gd name="connsiteX84" fmla="*/ 2559844 w 5400675"/>
                <a:gd name="connsiteY84" fmla="*/ 9049 h 38100"/>
                <a:gd name="connsiteX85" fmla="*/ 2479834 w 5400675"/>
                <a:gd name="connsiteY85" fmla="*/ 9049 h 38100"/>
                <a:gd name="connsiteX86" fmla="*/ 2477929 w 5400675"/>
                <a:gd name="connsiteY86" fmla="*/ 26194 h 38100"/>
                <a:gd name="connsiteX87" fmla="*/ 2466499 w 5400675"/>
                <a:gd name="connsiteY87" fmla="*/ 33814 h 38100"/>
                <a:gd name="connsiteX88" fmla="*/ 2513171 w 5400675"/>
                <a:gd name="connsiteY88" fmla="*/ 33814 h 38100"/>
                <a:gd name="connsiteX89" fmla="*/ 2554129 w 5400675"/>
                <a:gd name="connsiteY89" fmla="*/ 18574 h 38100"/>
                <a:gd name="connsiteX90" fmla="*/ 2554129 w 5400675"/>
                <a:gd name="connsiteY90" fmla="*/ 24289 h 38100"/>
                <a:gd name="connsiteX91" fmla="*/ 2538889 w 5400675"/>
                <a:gd name="connsiteY91" fmla="*/ 31909 h 38100"/>
                <a:gd name="connsiteX92" fmla="*/ 2643664 w 5400675"/>
                <a:gd name="connsiteY92" fmla="*/ 31909 h 38100"/>
                <a:gd name="connsiteX93" fmla="*/ 2639854 w 5400675"/>
                <a:gd name="connsiteY93" fmla="*/ 24289 h 38100"/>
                <a:gd name="connsiteX94" fmla="*/ 2618899 w 5400675"/>
                <a:gd name="connsiteY94" fmla="*/ 7144 h 38100"/>
                <a:gd name="connsiteX95" fmla="*/ 2570321 w 5400675"/>
                <a:gd name="connsiteY95" fmla="*/ 7144 h 38100"/>
                <a:gd name="connsiteX96" fmla="*/ 2570321 w 5400675"/>
                <a:gd name="connsiteY96" fmla="*/ 9049 h 38100"/>
                <a:gd name="connsiteX97" fmla="*/ 2569369 w 5400675"/>
                <a:gd name="connsiteY97" fmla="*/ 9049 h 38100"/>
                <a:gd name="connsiteX98" fmla="*/ 2569369 w 5400675"/>
                <a:gd name="connsiteY98" fmla="*/ 9049 h 38100"/>
                <a:gd name="connsiteX99" fmla="*/ 2417921 w 5400675"/>
                <a:gd name="connsiteY99" fmla="*/ 9049 h 38100"/>
                <a:gd name="connsiteX100" fmla="*/ 2416016 w 5400675"/>
                <a:gd name="connsiteY100" fmla="*/ 14764 h 38100"/>
                <a:gd name="connsiteX101" fmla="*/ 2416016 w 5400675"/>
                <a:gd name="connsiteY101" fmla="*/ 20479 h 38100"/>
                <a:gd name="connsiteX102" fmla="*/ 2400776 w 5400675"/>
                <a:gd name="connsiteY102" fmla="*/ 9049 h 38100"/>
                <a:gd name="connsiteX103" fmla="*/ 2385536 w 5400675"/>
                <a:gd name="connsiteY103" fmla="*/ 9049 h 38100"/>
                <a:gd name="connsiteX104" fmla="*/ 2420779 w 5400675"/>
                <a:gd name="connsiteY104" fmla="*/ 33814 h 38100"/>
                <a:gd name="connsiteX105" fmla="*/ 2453164 w 5400675"/>
                <a:gd name="connsiteY105" fmla="*/ 33814 h 38100"/>
                <a:gd name="connsiteX106" fmla="*/ 2453164 w 5400675"/>
                <a:gd name="connsiteY106" fmla="*/ 31909 h 38100"/>
                <a:gd name="connsiteX107" fmla="*/ 2472214 w 5400675"/>
                <a:gd name="connsiteY107" fmla="*/ 20479 h 38100"/>
                <a:gd name="connsiteX108" fmla="*/ 2441734 w 5400675"/>
                <a:gd name="connsiteY108" fmla="*/ 9049 h 38100"/>
                <a:gd name="connsiteX109" fmla="*/ 2417921 w 5400675"/>
                <a:gd name="connsiteY109" fmla="*/ 9049 h 38100"/>
                <a:gd name="connsiteX110" fmla="*/ 2417921 w 5400675"/>
                <a:gd name="connsiteY110" fmla="*/ 9049 h 38100"/>
                <a:gd name="connsiteX111" fmla="*/ 2417921 w 5400675"/>
                <a:gd name="connsiteY111" fmla="*/ 9049 h 38100"/>
                <a:gd name="connsiteX112" fmla="*/ 2417921 w 5400675"/>
                <a:gd name="connsiteY112" fmla="*/ 9049 h 38100"/>
                <a:gd name="connsiteX113" fmla="*/ 1369219 w 5400675"/>
                <a:gd name="connsiteY113" fmla="*/ 9049 h 38100"/>
                <a:gd name="connsiteX114" fmla="*/ 1367314 w 5400675"/>
                <a:gd name="connsiteY114" fmla="*/ 26194 h 38100"/>
                <a:gd name="connsiteX115" fmla="*/ 1355884 w 5400675"/>
                <a:gd name="connsiteY115" fmla="*/ 26194 h 38100"/>
                <a:gd name="connsiteX116" fmla="*/ 1355884 w 5400675"/>
                <a:gd name="connsiteY116" fmla="*/ 20479 h 38100"/>
                <a:gd name="connsiteX117" fmla="*/ 1350169 w 5400675"/>
                <a:gd name="connsiteY117" fmla="*/ 20479 h 38100"/>
                <a:gd name="connsiteX118" fmla="*/ 1355884 w 5400675"/>
                <a:gd name="connsiteY118" fmla="*/ 9049 h 38100"/>
                <a:gd name="connsiteX119" fmla="*/ 1193959 w 5400675"/>
                <a:gd name="connsiteY119" fmla="*/ 9049 h 38100"/>
                <a:gd name="connsiteX120" fmla="*/ 1188244 w 5400675"/>
                <a:gd name="connsiteY120" fmla="*/ 20479 h 38100"/>
                <a:gd name="connsiteX121" fmla="*/ 1173004 w 5400675"/>
                <a:gd name="connsiteY121" fmla="*/ 9049 h 38100"/>
                <a:gd name="connsiteX122" fmla="*/ 1142524 w 5400675"/>
                <a:gd name="connsiteY122" fmla="*/ 9049 h 38100"/>
                <a:gd name="connsiteX123" fmla="*/ 1138714 w 5400675"/>
                <a:gd name="connsiteY123" fmla="*/ 31909 h 38100"/>
                <a:gd name="connsiteX124" fmla="*/ 1144429 w 5400675"/>
                <a:gd name="connsiteY124" fmla="*/ 31909 h 38100"/>
                <a:gd name="connsiteX125" fmla="*/ 1144429 w 5400675"/>
                <a:gd name="connsiteY125" fmla="*/ 33814 h 38100"/>
                <a:gd name="connsiteX126" fmla="*/ 1152049 w 5400675"/>
                <a:gd name="connsiteY126" fmla="*/ 33814 h 38100"/>
                <a:gd name="connsiteX127" fmla="*/ 1163479 w 5400675"/>
                <a:gd name="connsiteY127" fmla="*/ 18574 h 38100"/>
                <a:gd name="connsiteX128" fmla="*/ 1163479 w 5400675"/>
                <a:gd name="connsiteY128" fmla="*/ 33814 h 38100"/>
                <a:gd name="connsiteX129" fmla="*/ 1497806 w 5400675"/>
                <a:gd name="connsiteY129" fmla="*/ 33814 h 38100"/>
                <a:gd name="connsiteX130" fmla="*/ 1497806 w 5400675"/>
                <a:gd name="connsiteY130" fmla="*/ 26194 h 38100"/>
                <a:gd name="connsiteX131" fmla="*/ 1522571 w 5400675"/>
                <a:gd name="connsiteY131" fmla="*/ 26194 h 38100"/>
                <a:gd name="connsiteX132" fmla="*/ 1522571 w 5400675"/>
                <a:gd name="connsiteY132" fmla="*/ 33814 h 38100"/>
                <a:gd name="connsiteX133" fmla="*/ 1738789 w 5400675"/>
                <a:gd name="connsiteY133" fmla="*/ 33814 h 38100"/>
                <a:gd name="connsiteX134" fmla="*/ 1746409 w 5400675"/>
                <a:gd name="connsiteY134" fmla="*/ 31909 h 38100"/>
                <a:gd name="connsiteX135" fmla="*/ 1744504 w 5400675"/>
                <a:gd name="connsiteY135" fmla="*/ 33814 h 38100"/>
                <a:gd name="connsiteX136" fmla="*/ 2349341 w 5400675"/>
                <a:gd name="connsiteY136" fmla="*/ 33814 h 38100"/>
                <a:gd name="connsiteX137" fmla="*/ 2343626 w 5400675"/>
                <a:gd name="connsiteY137" fmla="*/ 26194 h 38100"/>
                <a:gd name="connsiteX138" fmla="*/ 2384584 w 5400675"/>
                <a:gd name="connsiteY138" fmla="*/ 9049 h 38100"/>
                <a:gd name="connsiteX139" fmla="*/ 1369219 w 5400675"/>
                <a:gd name="connsiteY139" fmla="*/ 9049 h 38100"/>
                <a:gd name="connsiteX140" fmla="*/ 1369219 w 5400675"/>
                <a:gd name="connsiteY140" fmla="*/ 9049 h 38100"/>
                <a:gd name="connsiteX141" fmla="*/ 1369219 w 5400675"/>
                <a:gd name="connsiteY141" fmla="*/ 9049 h 38100"/>
                <a:gd name="connsiteX142" fmla="*/ 1369219 w 5400675"/>
                <a:gd name="connsiteY142" fmla="*/ 9049 h 38100"/>
                <a:gd name="connsiteX143" fmla="*/ 1059656 w 5400675"/>
                <a:gd name="connsiteY143" fmla="*/ 9049 h 38100"/>
                <a:gd name="connsiteX144" fmla="*/ 1061561 w 5400675"/>
                <a:gd name="connsiteY144" fmla="*/ 33814 h 38100"/>
                <a:gd name="connsiteX145" fmla="*/ 1082516 w 5400675"/>
                <a:gd name="connsiteY145" fmla="*/ 33814 h 38100"/>
                <a:gd name="connsiteX146" fmla="*/ 1074896 w 5400675"/>
                <a:gd name="connsiteY146" fmla="*/ 26194 h 38100"/>
                <a:gd name="connsiteX147" fmla="*/ 1086326 w 5400675"/>
                <a:gd name="connsiteY147" fmla="*/ 20479 h 38100"/>
                <a:gd name="connsiteX148" fmla="*/ 1093946 w 5400675"/>
                <a:gd name="connsiteY148" fmla="*/ 35719 h 38100"/>
                <a:gd name="connsiteX149" fmla="*/ 1111091 w 5400675"/>
                <a:gd name="connsiteY149" fmla="*/ 35719 h 38100"/>
                <a:gd name="connsiteX150" fmla="*/ 1111091 w 5400675"/>
                <a:gd name="connsiteY150" fmla="*/ 20479 h 38100"/>
                <a:gd name="connsiteX151" fmla="*/ 1090136 w 5400675"/>
                <a:gd name="connsiteY151" fmla="*/ 9049 h 38100"/>
                <a:gd name="connsiteX152" fmla="*/ 1059656 w 5400675"/>
                <a:gd name="connsiteY152" fmla="*/ 9049 h 38100"/>
                <a:gd name="connsiteX153" fmla="*/ 1059656 w 5400675"/>
                <a:gd name="connsiteY153" fmla="*/ 9049 h 38100"/>
                <a:gd name="connsiteX154" fmla="*/ 1059656 w 5400675"/>
                <a:gd name="connsiteY154" fmla="*/ 9049 h 38100"/>
                <a:gd name="connsiteX155" fmla="*/ 1059656 w 5400675"/>
                <a:gd name="connsiteY155" fmla="*/ 9049 h 38100"/>
                <a:gd name="connsiteX156" fmla="*/ 1012031 w 5400675"/>
                <a:gd name="connsiteY156" fmla="*/ 9049 h 38100"/>
                <a:gd name="connsiteX157" fmla="*/ 994886 w 5400675"/>
                <a:gd name="connsiteY157" fmla="*/ 33814 h 38100"/>
                <a:gd name="connsiteX158" fmla="*/ 1027271 w 5400675"/>
                <a:gd name="connsiteY158" fmla="*/ 33814 h 38100"/>
                <a:gd name="connsiteX159" fmla="*/ 1036796 w 5400675"/>
                <a:gd name="connsiteY159" fmla="*/ 7144 h 38100"/>
                <a:gd name="connsiteX160" fmla="*/ 1012031 w 5400675"/>
                <a:gd name="connsiteY160" fmla="*/ 9049 h 38100"/>
                <a:gd name="connsiteX161" fmla="*/ 1012031 w 5400675"/>
                <a:gd name="connsiteY161" fmla="*/ 9049 h 38100"/>
                <a:gd name="connsiteX162" fmla="*/ 1012031 w 5400675"/>
                <a:gd name="connsiteY162" fmla="*/ 9049 h 38100"/>
                <a:gd name="connsiteX163" fmla="*/ 1012031 w 5400675"/>
                <a:gd name="connsiteY163" fmla="*/ 9049 h 38100"/>
                <a:gd name="connsiteX164" fmla="*/ 591026 w 5400675"/>
                <a:gd name="connsiteY164" fmla="*/ 9049 h 38100"/>
                <a:gd name="connsiteX165" fmla="*/ 591026 w 5400675"/>
                <a:gd name="connsiteY165" fmla="*/ 14764 h 38100"/>
                <a:gd name="connsiteX166" fmla="*/ 579596 w 5400675"/>
                <a:gd name="connsiteY166" fmla="*/ 14764 h 38100"/>
                <a:gd name="connsiteX167" fmla="*/ 579596 w 5400675"/>
                <a:gd name="connsiteY167" fmla="*/ 9049 h 38100"/>
                <a:gd name="connsiteX168" fmla="*/ 573881 w 5400675"/>
                <a:gd name="connsiteY168" fmla="*/ 9049 h 38100"/>
                <a:gd name="connsiteX169" fmla="*/ 573881 w 5400675"/>
                <a:gd name="connsiteY169" fmla="*/ 26194 h 38100"/>
                <a:gd name="connsiteX170" fmla="*/ 577691 w 5400675"/>
                <a:gd name="connsiteY170" fmla="*/ 33814 h 38100"/>
                <a:gd name="connsiteX171" fmla="*/ 679609 w 5400675"/>
                <a:gd name="connsiteY171" fmla="*/ 33814 h 38100"/>
                <a:gd name="connsiteX172" fmla="*/ 679609 w 5400675"/>
                <a:gd name="connsiteY172" fmla="*/ 31909 h 38100"/>
                <a:gd name="connsiteX173" fmla="*/ 691039 w 5400675"/>
                <a:gd name="connsiteY173" fmla="*/ 26194 h 38100"/>
                <a:gd name="connsiteX174" fmla="*/ 692944 w 5400675"/>
                <a:gd name="connsiteY174" fmla="*/ 33814 h 38100"/>
                <a:gd name="connsiteX175" fmla="*/ 719614 w 5400675"/>
                <a:gd name="connsiteY175" fmla="*/ 33814 h 38100"/>
                <a:gd name="connsiteX176" fmla="*/ 731044 w 5400675"/>
                <a:gd name="connsiteY176" fmla="*/ 9049 h 38100"/>
                <a:gd name="connsiteX177" fmla="*/ 591026 w 5400675"/>
                <a:gd name="connsiteY177" fmla="*/ 9049 h 38100"/>
                <a:gd name="connsiteX178" fmla="*/ 591026 w 5400675"/>
                <a:gd name="connsiteY178" fmla="*/ 9049 h 38100"/>
                <a:gd name="connsiteX179" fmla="*/ 591026 w 5400675"/>
                <a:gd name="connsiteY179" fmla="*/ 9049 h 38100"/>
                <a:gd name="connsiteX180" fmla="*/ 591026 w 5400675"/>
                <a:gd name="connsiteY180" fmla="*/ 9049 h 38100"/>
                <a:gd name="connsiteX181" fmla="*/ 324326 w 5400675"/>
                <a:gd name="connsiteY181" fmla="*/ 9049 h 38100"/>
                <a:gd name="connsiteX182" fmla="*/ 343376 w 5400675"/>
                <a:gd name="connsiteY182" fmla="*/ 26194 h 38100"/>
                <a:gd name="connsiteX183" fmla="*/ 337661 w 5400675"/>
                <a:gd name="connsiteY183" fmla="*/ 26194 h 38100"/>
                <a:gd name="connsiteX184" fmla="*/ 337661 w 5400675"/>
                <a:gd name="connsiteY184" fmla="*/ 31909 h 38100"/>
                <a:gd name="connsiteX185" fmla="*/ 343376 w 5400675"/>
                <a:gd name="connsiteY185" fmla="*/ 31909 h 38100"/>
                <a:gd name="connsiteX186" fmla="*/ 347186 w 5400675"/>
                <a:gd name="connsiteY186" fmla="*/ 33814 h 38100"/>
                <a:gd name="connsiteX187" fmla="*/ 511016 w 5400675"/>
                <a:gd name="connsiteY187" fmla="*/ 33814 h 38100"/>
                <a:gd name="connsiteX188" fmla="*/ 537686 w 5400675"/>
                <a:gd name="connsiteY188" fmla="*/ 9049 h 38100"/>
                <a:gd name="connsiteX189" fmla="*/ 324326 w 5400675"/>
                <a:gd name="connsiteY189" fmla="*/ 9049 h 38100"/>
                <a:gd name="connsiteX190" fmla="*/ 324326 w 5400675"/>
                <a:gd name="connsiteY190" fmla="*/ 9049 h 38100"/>
                <a:gd name="connsiteX191" fmla="*/ 324326 w 5400675"/>
                <a:gd name="connsiteY191" fmla="*/ 9049 h 38100"/>
                <a:gd name="connsiteX192" fmla="*/ 324326 w 5400675"/>
                <a:gd name="connsiteY192" fmla="*/ 9049 h 38100"/>
                <a:gd name="connsiteX193" fmla="*/ 108109 w 5400675"/>
                <a:gd name="connsiteY193" fmla="*/ 9049 h 38100"/>
                <a:gd name="connsiteX194" fmla="*/ 108109 w 5400675"/>
                <a:gd name="connsiteY194" fmla="*/ 20479 h 38100"/>
                <a:gd name="connsiteX195" fmla="*/ 145256 w 5400675"/>
                <a:gd name="connsiteY195" fmla="*/ 26194 h 38100"/>
                <a:gd name="connsiteX196" fmla="*/ 156686 w 5400675"/>
                <a:gd name="connsiteY196" fmla="*/ 9049 h 38100"/>
                <a:gd name="connsiteX197" fmla="*/ 108109 w 5400675"/>
                <a:gd name="connsiteY197" fmla="*/ 9049 h 38100"/>
                <a:gd name="connsiteX198" fmla="*/ 108109 w 5400675"/>
                <a:gd name="connsiteY198" fmla="*/ 9049 h 38100"/>
                <a:gd name="connsiteX199" fmla="*/ 108109 w 5400675"/>
                <a:gd name="connsiteY199" fmla="*/ 9049 h 38100"/>
                <a:gd name="connsiteX200" fmla="*/ 108109 w 5400675"/>
                <a:gd name="connsiteY200" fmla="*/ 9049 h 38100"/>
                <a:gd name="connsiteX201" fmla="*/ 35719 w 5400675"/>
                <a:gd name="connsiteY201" fmla="*/ 9049 h 38100"/>
                <a:gd name="connsiteX202" fmla="*/ 18574 w 5400675"/>
                <a:gd name="connsiteY202" fmla="*/ 33814 h 38100"/>
                <a:gd name="connsiteX203" fmla="*/ 53816 w 5400675"/>
                <a:gd name="connsiteY203" fmla="*/ 33814 h 38100"/>
                <a:gd name="connsiteX204" fmla="*/ 63341 w 5400675"/>
                <a:gd name="connsiteY204" fmla="*/ 7144 h 38100"/>
                <a:gd name="connsiteX205" fmla="*/ 35719 w 5400675"/>
                <a:gd name="connsiteY205" fmla="*/ 9049 h 38100"/>
                <a:gd name="connsiteX206" fmla="*/ 35719 w 5400675"/>
                <a:gd name="connsiteY206" fmla="*/ 9049 h 38100"/>
                <a:gd name="connsiteX207" fmla="*/ 35719 w 5400675"/>
                <a:gd name="connsiteY207" fmla="*/ 9049 h 38100"/>
                <a:gd name="connsiteX208" fmla="*/ 35719 w 5400675"/>
                <a:gd name="connsiteY208" fmla="*/ 9049 h 38100"/>
                <a:gd name="connsiteX209" fmla="*/ 7144 w 5400675"/>
                <a:gd name="connsiteY209" fmla="*/ 9049 h 38100"/>
                <a:gd name="connsiteX210" fmla="*/ 7144 w 5400675"/>
                <a:gd name="connsiteY210" fmla="*/ 20479 h 38100"/>
                <a:gd name="connsiteX211" fmla="*/ 12859 w 5400675"/>
                <a:gd name="connsiteY211" fmla="*/ 20479 h 38100"/>
                <a:gd name="connsiteX212" fmla="*/ 12859 w 5400675"/>
                <a:gd name="connsiteY212" fmla="*/ 14764 h 38100"/>
                <a:gd name="connsiteX213" fmla="*/ 14764 w 5400675"/>
                <a:gd name="connsiteY213" fmla="*/ 9049 h 38100"/>
                <a:gd name="connsiteX214" fmla="*/ 7144 w 5400675"/>
                <a:gd name="connsiteY214" fmla="*/ 9049 h 38100"/>
                <a:gd name="connsiteX215" fmla="*/ 7144 w 5400675"/>
                <a:gd name="connsiteY215" fmla="*/ 9049 h 38100"/>
                <a:gd name="connsiteX216" fmla="*/ 7144 w 5400675"/>
                <a:gd name="connsiteY216" fmla="*/ 9049 h 38100"/>
                <a:gd name="connsiteX217" fmla="*/ 7144 w 5400675"/>
                <a:gd name="connsiteY217" fmla="*/ 9049 h 38100"/>
                <a:gd name="connsiteX218" fmla="*/ 3540919 w 5400675"/>
                <a:gd name="connsiteY218" fmla="*/ 33814 h 38100"/>
                <a:gd name="connsiteX219" fmla="*/ 3508534 w 5400675"/>
                <a:gd name="connsiteY219" fmla="*/ 26194 h 38100"/>
                <a:gd name="connsiteX220" fmla="*/ 3452336 w 5400675"/>
                <a:gd name="connsiteY220" fmla="*/ 33814 h 38100"/>
                <a:gd name="connsiteX221" fmla="*/ 3487579 w 5400675"/>
                <a:gd name="connsiteY221" fmla="*/ 33814 h 38100"/>
                <a:gd name="connsiteX222" fmla="*/ 3483769 w 5400675"/>
                <a:gd name="connsiteY222" fmla="*/ 31909 h 38100"/>
                <a:gd name="connsiteX223" fmla="*/ 3502819 w 5400675"/>
                <a:gd name="connsiteY223" fmla="*/ 31909 h 38100"/>
                <a:gd name="connsiteX224" fmla="*/ 3499009 w 5400675"/>
                <a:gd name="connsiteY224" fmla="*/ 33814 h 38100"/>
                <a:gd name="connsiteX225" fmla="*/ 3540919 w 5400675"/>
                <a:gd name="connsiteY225" fmla="*/ 33814 h 38100"/>
                <a:gd name="connsiteX226" fmla="*/ 3540919 w 5400675"/>
                <a:gd name="connsiteY226" fmla="*/ 33814 h 38100"/>
                <a:gd name="connsiteX227" fmla="*/ 3540919 w 5400675"/>
                <a:gd name="connsiteY227" fmla="*/ 33814 h 38100"/>
                <a:gd name="connsiteX228" fmla="*/ 3540919 w 5400675"/>
                <a:gd name="connsiteY228" fmla="*/ 33814 h 38100"/>
                <a:gd name="connsiteX229" fmla="*/ 1137761 w 5400675"/>
                <a:gd name="connsiteY229" fmla="*/ 33814 h 38100"/>
                <a:gd name="connsiteX230" fmla="*/ 1137761 w 5400675"/>
                <a:gd name="connsiteY230" fmla="*/ 31909 h 38100"/>
                <a:gd name="connsiteX231" fmla="*/ 1135856 w 5400675"/>
                <a:gd name="connsiteY231" fmla="*/ 33814 h 38100"/>
                <a:gd name="connsiteX232" fmla="*/ 1137761 w 5400675"/>
                <a:gd name="connsiteY232" fmla="*/ 33814 h 38100"/>
                <a:gd name="connsiteX233" fmla="*/ 1137761 w 5400675"/>
                <a:gd name="connsiteY233" fmla="*/ 33814 h 38100"/>
                <a:gd name="connsiteX234" fmla="*/ 1137761 w 5400675"/>
                <a:gd name="connsiteY234" fmla="*/ 33814 h 38100"/>
                <a:gd name="connsiteX235" fmla="*/ 1137761 w 5400675"/>
                <a:gd name="connsiteY235" fmla="*/ 33814 h 38100"/>
                <a:gd name="connsiteX236" fmla="*/ 196691 w 5400675"/>
                <a:gd name="connsiteY236" fmla="*/ 33814 h 38100"/>
                <a:gd name="connsiteX237" fmla="*/ 194786 w 5400675"/>
                <a:gd name="connsiteY237" fmla="*/ 31909 h 38100"/>
                <a:gd name="connsiteX238" fmla="*/ 187166 w 5400675"/>
                <a:gd name="connsiteY238" fmla="*/ 33814 h 38100"/>
                <a:gd name="connsiteX239" fmla="*/ 196691 w 5400675"/>
                <a:gd name="connsiteY239" fmla="*/ 33814 h 38100"/>
                <a:gd name="connsiteX240" fmla="*/ 196691 w 5400675"/>
                <a:gd name="connsiteY240" fmla="*/ 33814 h 38100"/>
                <a:gd name="connsiteX241" fmla="*/ 196691 w 5400675"/>
                <a:gd name="connsiteY241" fmla="*/ 33814 h 38100"/>
                <a:gd name="connsiteX242" fmla="*/ 196691 w 5400675"/>
                <a:gd name="connsiteY242" fmla="*/ 33814 h 38100"/>
                <a:gd name="connsiteX243" fmla="*/ 177641 w 5400675"/>
                <a:gd name="connsiteY243" fmla="*/ 33814 h 38100"/>
                <a:gd name="connsiteX244" fmla="*/ 183356 w 5400675"/>
                <a:gd name="connsiteY244" fmla="*/ 18574 h 38100"/>
                <a:gd name="connsiteX245" fmla="*/ 171926 w 5400675"/>
                <a:gd name="connsiteY245" fmla="*/ 12859 h 38100"/>
                <a:gd name="connsiteX246" fmla="*/ 147161 w 5400675"/>
                <a:gd name="connsiteY246" fmla="*/ 24289 h 38100"/>
                <a:gd name="connsiteX247" fmla="*/ 147161 w 5400675"/>
                <a:gd name="connsiteY247" fmla="*/ 30004 h 38100"/>
                <a:gd name="connsiteX248" fmla="*/ 158591 w 5400675"/>
                <a:gd name="connsiteY248" fmla="*/ 30004 h 38100"/>
                <a:gd name="connsiteX249" fmla="*/ 162401 w 5400675"/>
                <a:gd name="connsiteY249" fmla="*/ 31909 h 38100"/>
                <a:gd name="connsiteX250" fmla="*/ 177641 w 5400675"/>
                <a:gd name="connsiteY250" fmla="*/ 31909 h 38100"/>
                <a:gd name="connsiteX251" fmla="*/ 177641 w 5400675"/>
                <a:gd name="connsiteY251" fmla="*/ 33814 h 38100"/>
                <a:gd name="connsiteX252" fmla="*/ 177641 w 5400675"/>
                <a:gd name="connsiteY252" fmla="*/ 33814 h 38100"/>
                <a:gd name="connsiteX253" fmla="*/ 177641 w 5400675"/>
                <a:gd name="connsiteY253" fmla="*/ 33814 h 38100"/>
                <a:gd name="connsiteX254" fmla="*/ 1709261 w 5400675"/>
                <a:gd name="connsiteY254" fmla="*/ 26194 h 38100"/>
                <a:gd name="connsiteX255" fmla="*/ 1697831 w 5400675"/>
                <a:gd name="connsiteY255" fmla="*/ 31909 h 38100"/>
                <a:gd name="connsiteX256" fmla="*/ 1709261 w 5400675"/>
                <a:gd name="connsiteY256" fmla="*/ 26194 h 38100"/>
                <a:gd name="connsiteX257" fmla="*/ 1709261 w 5400675"/>
                <a:gd name="connsiteY257" fmla="*/ 26194 h 38100"/>
                <a:gd name="connsiteX258" fmla="*/ 1709261 w 5400675"/>
                <a:gd name="connsiteY258" fmla="*/ 26194 h 38100"/>
                <a:gd name="connsiteX259" fmla="*/ 1709261 w 5400675"/>
                <a:gd name="connsiteY259" fmla="*/ 26194 h 38100"/>
                <a:gd name="connsiteX260" fmla="*/ 2441734 w 5400675"/>
                <a:gd name="connsiteY260" fmla="*/ 20479 h 38100"/>
                <a:gd name="connsiteX261" fmla="*/ 2430304 w 5400675"/>
                <a:gd name="connsiteY261" fmla="*/ 26194 h 38100"/>
                <a:gd name="connsiteX262" fmla="*/ 2441734 w 5400675"/>
                <a:gd name="connsiteY262" fmla="*/ 20479 h 38100"/>
                <a:gd name="connsiteX263" fmla="*/ 2441734 w 5400675"/>
                <a:gd name="connsiteY263" fmla="*/ 20479 h 38100"/>
                <a:gd name="connsiteX264" fmla="*/ 2441734 w 5400675"/>
                <a:gd name="connsiteY264" fmla="*/ 20479 h 38100"/>
                <a:gd name="connsiteX265" fmla="*/ 2441734 w 5400675"/>
                <a:gd name="connsiteY265" fmla="*/ 20479 h 38100"/>
                <a:gd name="connsiteX266" fmla="*/ 1230154 w 5400675"/>
                <a:gd name="connsiteY266" fmla="*/ 12859 h 38100"/>
                <a:gd name="connsiteX267" fmla="*/ 1218724 w 5400675"/>
                <a:gd name="connsiteY267" fmla="*/ 18574 h 38100"/>
                <a:gd name="connsiteX268" fmla="*/ 1230154 w 5400675"/>
                <a:gd name="connsiteY268" fmla="*/ 12859 h 38100"/>
                <a:gd name="connsiteX269" fmla="*/ 1230154 w 5400675"/>
                <a:gd name="connsiteY269" fmla="*/ 12859 h 38100"/>
                <a:gd name="connsiteX270" fmla="*/ 1230154 w 5400675"/>
                <a:gd name="connsiteY270" fmla="*/ 12859 h 38100"/>
                <a:gd name="connsiteX271" fmla="*/ 1230154 w 5400675"/>
                <a:gd name="connsiteY271" fmla="*/ 12859 h 38100"/>
                <a:gd name="connsiteX272" fmla="*/ 5322094 w 5400675"/>
                <a:gd name="connsiteY272" fmla="*/ 12859 h 38100"/>
                <a:gd name="connsiteX273" fmla="*/ 5322094 w 5400675"/>
                <a:gd name="connsiteY273" fmla="*/ 24289 h 38100"/>
                <a:gd name="connsiteX274" fmla="*/ 5316379 w 5400675"/>
                <a:gd name="connsiteY274" fmla="*/ 24289 h 38100"/>
                <a:gd name="connsiteX275" fmla="*/ 5316379 w 5400675"/>
                <a:gd name="connsiteY275" fmla="*/ 12859 h 38100"/>
                <a:gd name="connsiteX276" fmla="*/ 5322094 w 5400675"/>
                <a:gd name="connsiteY276" fmla="*/ 12859 h 38100"/>
                <a:gd name="connsiteX277" fmla="*/ 5322094 w 5400675"/>
                <a:gd name="connsiteY277" fmla="*/ 12859 h 38100"/>
                <a:gd name="connsiteX278" fmla="*/ 5322094 w 5400675"/>
                <a:gd name="connsiteY278" fmla="*/ 12859 h 38100"/>
                <a:gd name="connsiteX279" fmla="*/ 5322094 w 5400675"/>
                <a:gd name="connsiteY279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5400675" h="38100">
                  <a:moveTo>
                    <a:pt x="5359241" y="9049"/>
                  </a:moveTo>
                  <a:cubicBezTo>
                    <a:pt x="5357336" y="12859"/>
                    <a:pt x="5355432" y="16669"/>
                    <a:pt x="5351621" y="20479"/>
                  </a:cubicBezTo>
                  <a:lnTo>
                    <a:pt x="5349716" y="9049"/>
                  </a:lnTo>
                  <a:lnTo>
                    <a:pt x="5065871" y="9049"/>
                  </a:lnTo>
                  <a:cubicBezTo>
                    <a:pt x="5067777" y="12859"/>
                    <a:pt x="5067777" y="9049"/>
                    <a:pt x="5060157" y="14764"/>
                  </a:cubicBezTo>
                  <a:cubicBezTo>
                    <a:pt x="5060157" y="12859"/>
                    <a:pt x="5062061" y="10954"/>
                    <a:pt x="5062061" y="9049"/>
                  </a:cubicBezTo>
                  <a:lnTo>
                    <a:pt x="4774406" y="9049"/>
                  </a:lnTo>
                  <a:cubicBezTo>
                    <a:pt x="4766787" y="16669"/>
                    <a:pt x="4759166" y="20479"/>
                    <a:pt x="4751546" y="26194"/>
                  </a:cubicBezTo>
                  <a:lnTo>
                    <a:pt x="4751546" y="14764"/>
                  </a:lnTo>
                  <a:cubicBezTo>
                    <a:pt x="4747737" y="12859"/>
                    <a:pt x="4747737" y="12859"/>
                    <a:pt x="4745831" y="9049"/>
                  </a:cubicBezTo>
                  <a:lnTo>
                    <a:pt x="4337209" y="9049"/>
                  </a:lnTo>
                  <a:cubicBezTo>
                    <a:pt x="4325779" y="16669"/>
                    <a:pt x="4308634" y="26194"/>
                    <a:pt x="4290537" y="33814"/>
                  </a:cubicBezTo>
                  <a:lnTo>
                    <a:pt x="4624864" y="33814"/>
                  </a:lnTo>
                  <a:lnTo>
                    <a:pt x="4626769" y="31909"/>
                  </a:lnTo>
                  <a:lnTo>
                    <a:pt x="4626769" y="33814"/>
                  </a:lnTo>
                  <a:lnTo>
                    <a:pt x="4775359" y="33814"/>
                  </a:lnTo>
                  <a:cubicBezTo>
                    <a:pt x="4777264" y="33814"/>
                    <a:pt x="4779169" y="31909"/>
                    <a:pt x="4781074" y="31909"/>
                  </a:cubicBezTo>
                  <a:lnTo>
                    <a:pt x="4781074" y="33814"/>
                  </a:lnTo>
                  <a:lnTo>
                    <a:pt x="4820127" y="33814"/>
                  </a:lnTo>
                  <a:lnTo>
                    <a:pt x="4818221" y="31909"/>
                  </a:lnTo>
                  <a:cubicBezTo>
                    <a:pt x="4835366" y="31909"/>
                    <a:pt x="4820127" y="37624"/>
                    <a:pt x="4837271" y="26194"/>
                  </a:cubicBezTo>
                  <a:lnTo>
                    <a:pt x="4831556" y="14764"/>
                  </a:lnTo>
                  <a:lnTo>
                    <a:pt x="4837271" y="14764"/>
                  </a:lnTo>
                  <a:cubicBezTo>
                    <a:pt x="4841081" y="22384"/>
                    <a:pt x="4841081" y="24289"/>
                    <a:pt x="4842987" y="35719"/>
                  </a:cubicBezTo>
                  <a:lnTo>
                    <a:pt x="5335429" y="35719"/>
                  </a:lnTo>
                  <a:cubicBezTo>
                    <a:pt x="5335429" y="33814"/>
                    <a:pt x="5333524" y="30004"/>
                    <a:pt x="5333524" y="28099"/>
                  </a:cubicBezTo>
                  <a:lnTo>
                    <a:pt x="5344954" y="28099"/>
                  </a:lnTo>
                  <a:cubicBezTo>
                    <a:pt x="5346859" y="31909"/>
                    <a:pt x="5348764" y="33814"/>
                    <a:pt x="5350669" y="35719"/>
                  </a:cubicBezTo>
                  <a:lnTo>
                    <a:pt x="5387816" y="35719"/>
                  </a:lnTo>
                  <a:cubicBezTo>
                    <a:pt x="5389721" y="26194"/>
                    <a:pt x="5389721" y="14764"/>
                    <a:pt x="5389721" y="14764"/>
                  </a:cubicBezTo>
                  <a:cubicBezTo>
                    <a:pt x="5391627" y="12859"/>
                    <a:pt x="5393532" y="10954"/>
                    <a:pt x="5397341" y="9049"/>
                  </a:cubicBezTo>
                  <a:lnTo>
                    <a:pt x="5359241" y="9049"/>
                  </a:lnTo>
                  <a:lnTo>
                    <a:pt x="5359241" y="9049"/>
                  </a:lnTo>
                  <a:lnTo>
                    <a:pt x="5359241" y="9049"/>
                  </a:lnTo>
                  <a:lnTo>
                    <a:pt x="5359241" y="9049"/>
                  </a:lnTo>
                  <a:close/>
                  <a:moveTo>
                    <a:pt x="4185761" y="9049"/>
                  </a:moveTo>
                  <a:cubicBezTo>
                    <a:pt x="4202906" y="20479"/>
                    <a:pt x="4224814" y="16669"/>
                    <a:pt x="4245769" y="9049"/>
                  </a:cubicBezTo>
                  <a:lnTo>
                    <a:pt x="4185761" y="9049"/>
                  </a:lnTo>
                  <a:lnTo>
                    <a:pt x="4185761" y="9049"/>
                  </a:lnTo>
                  <a:lnTo>
                    <a:pt x="4185761" y="9049"/>
                  </a:lnTo>
                  <a:lnTo>
                    <a:pt x="4185761" y="9049"/>
                  </a:lnTo>
                  <a:close/>
                  <a:moveTo>
                    <a:pt x="4159091" y="9049"/>
                  </a:moveTo>
                  <a:cubicBezTo>
                    <a:pt x="4166711" y="14764"/>
                    <a:pt x="4172426" y="20479"/>
                    <a:pt x="4180046" y="26194"/>
                  </a:cubicBezTo>
                  <a:cubicBezTo>
                    <a:pt x="4181951" y="14764"/>
                    <a:pt x="4181951" y="14764"/>
                    <a:pt x="4185761" y="9049"/>
                  </a:cubicBezTo>
                  <a:lnTo>
                    <a:pt x="4159091" y="9049"/>
                  </a:lnTo>
                  <a:lnTo>
                    <a:pt x="4159091" y="9049"/>
                  </a:lnTo>
                  <a:lnTo>
                    <a:pt x="4159091" y="9049"/>
                  </a:lnTo>
                  <a:lnTo>
                    <a:pt x="4159091" y="9049"/>
                  </a:lnTo>
                  <a:close/>
                  <a:moveTo>
                    <a:pt x="3726656" y="9049"/>
                  </a:moveTo>
                  <a:cubicBezTo>
                    <a:pt x="3728561" y="10954"/>
                    <a:pt x="3730466" y="12859"/>
                    <a:pt x="3734276" y="14764"/>
                  </a:cubicBezTo>
                  <a:lnTo>
                    <a:pt x="3734276" y="20479"/>
                  </a:lnTo>
                  <a:lnTo>
                    <a:pt x="3722846" y="20479"/>
                  </a:lnTo>
                  <a:cubicBezTo>
                    <a:pt x="3711416" y="28099"/>
                    <a:pt x="3713321" y="31909"/>
                    <a:pt x="3703796" y="26194"/>
                  </a:cubicBezTo>
                  <a:lnTo>
                    <a:pt x="3692366" y="20479"/>
                  </a:lnTo>
                  <a:cubicBezTo>
                    <a:pt x="3694271" y="14764"/>
                    <a:pt x="3694271" y="12859"/>
                    <a:pt x="3696176" y="9049"/>
                  </a:cubicBezTo>
                  <a:lnTo>
                    <a:pt x="3657124" y="9049"/>
                  </a:lnTo>
                  <a:cubicBezTo>
                    <a:pt x="3657124" y="16669"/>
                    <a:pt x="3653314" y="26194"/>
                    <a:pt x="3649504" y="33814"/>
                  </a:cubicBezTo>
                  <a:lnTo>
                    <a:pt x="4085749" y="33814"/>
                  </a:lnTo>
                  <a:cubicBezTo>
                    <a:pt x="4080034" y="26194"/>
                    <a:pt x="4072414" y="16669"/>
                    <a:pt x="4068604" y="9049"/>
                  </a:cubicBezTo>
                  <a:lnTo>
                    <a:pt x="3726656" y="9049"/>
                  </a:lnTo>
                  <a:lnTo>
                    <a:pt x="3726656" y="9049"/>
                  </a:lnTo>
                  <a:lnTo>
                    <a:pt x="3726656" y="9049"/>
                  </a:lnTo>
                  <a:lnTo>
                    <a:pt x="3726656" y="9049"/>
                  </a:lnTo>
                  <a:close/>
                  <a:moveTo>
                    <a:pt x="3558064" y="9049"/>
                  </a:moveTo>
                  <a:cubicBezTo>
                    <a:pt x="3567589" y="18574"/>
                    <a:pt x="3577114" y="26194"/>
                    <a:pt x="3586639" y="35719"/>
                  </a:cubicBezTo>
                  <a:lnTo>
                    <a:pt x="3621881" y="35719"/>
                  </a:lnTo>
                  <a:cubicBezTo>
                    <a:pt x="3625691" y="26194"/>
                    <a:pt x="3629501" y="18574"/>
                    <a:pt x="3635216" y="10954"/>
                  </a:cubicBezTo>
                  <a:lnTo>
                    <a:pt x="3558064" y="9049"/>
                  </a:lnTo>
                  <a:lnTo>
                    <a:pt x="3558064" y="9049"/>
                  </a:lnTo>
                  <a:lnTo>
                    <a:pt x="3558064" y="9049"/>
                  </a:lnTo>
                  <a:lnTo>
                    <a:pt x="3558064" y="9049"/>
                  </a:lnTo>
                  <a:close/>
                  <a:moveTo>
                    <a:pt x="3260884" y="9049"/>
                  </a:moveTo>
                  <a:lnTo>
                    <a:pt x="3260884" y="20479"/>
                  </a:lnTo>
                  <a:lnTo>
                    <a:pt x="3255169" y="20479"/>
                  </a:lnTo>
                  <a:lnTo>
                    <a:pt x="3255169" y="9049"/>
                  </a:lnTo>
                  <a:lnTo>
                    <a:pt x="3238024" y="9049"/>
                  </a:lnTo>
                  <a:cubicBezTo>
                    <a:pt x="3239929" y="18574"/>
                    <a:pt x="3241834" y="28099"/>
                    <a:pt x="3241834" y="33814"/>
                  </a:cubicBezTo>
                  <a:lnTo>
                    <a:pt x="3398044" y="33814"/>
                  </a:lnTo>
                  <a:cubicBezTo>
                    <a:pt x="3398044" y="26194"/>
                    <a:pt x="3399949" y="20479"/>
                    <a:pt x="3403759" y="9049"/>
                  </a:cubicBezTo>
                  <a:lnTo>
                    <a:pt x="3260884" y="9049"/>
                  </a:lnTo>
                  <a:lnTo>
                    <a:pt x="3260884" y="9049"/>
                  </a:lnTo>
                  <a:lnTo>
                    <a:pt x="3260884" y="9049"/>
                  </a:lnTo>
                  <a:lnTo>
                    <a:pt x="3260884" y="9049"/>
                  </a:lnTo>
                  <a:close/>
                  <a:moveTo>
                    <a:pt x="2569369" y="9049"/>
                  </a:moveTo>
                  <a:cubicBezTo>
                    <a:pt x="2561749" y="14764"/>
                    <a:pt x="2563654" y="18574"/>
                    <a:pt x="2559844" y="9049"/>
                  </a:cubicBezTo>
                  <a:lnTo>
                    <a:pt x="2479834" y="9049"/>
                  </a:lnTo>
                  <a:cubicBezTo>
                    <a:pt x="2481739" y="16669"/>
                    <a:pt x="2481739" y="20479"/>
                    <a:pt x="2477929" y="26194"/>
                  </a:cubicBezTo>
                  <a:cubicBezTo>
                    <a:pt x="2472214" y="30004"/>
                    <a:pt x="2470309" y="31909"/>
                    <a:pt x="2466499" y="33814"/>
                  </a:cubicBezTo>
                  <a:lnTo>
                    <a:pt x="2513171" y="33814"/>
                  </a:lnTo>
                  <a:cubicBezTo>
                    <a:pt x="2526506" y="28099"/>
                    <a:pt x="2541746" y="24289"/>
                    <a:pt x="2554129" y="18574"/>
                  </a:cubicBezTo>
                  <a:lnTo>
                    <a:pt x="2554129" y="24289"/>
                  </a:lnTo>
                  <a:cubicBezTo>
                    <a:pt x="2550319" y="26194"/>
                    <a:pt x="2544604" y="30004"/>
                    <a:pt x="2538889" y="31909"/>
                  </a:cubicBezTo>
                  <a:lnTo>
                    <a:pt x="2643664" y="31909"/>
                  </a:lnTo>
                  <a:cubicBezTo>
                    <a:pt x="2641759" y="28099"/>
                    <a:pt x="2641759" y="26194"/>
                    <a:pt x="2639854" y="24289"/>
                  </a:cubicBezTo>
                  <a:lnTo>
                    <a:pt x="2618899" y="7144"/>
                  </a:lnTo>
                  <a:lnTo>
                    <a:pt x="2570321" y="7144"/>
                  </a:lnTo>
                  <a:lnTo>
                    <a:pt x="2570321" y="9049"/>
                  </a:lnTo>
                  <a:lnTo>
                    <a:pt x="2569369" y="9049"/>
                  </a:lnTo>
                  <a:lnTo>
                    <a:pt x="2569369" y="9049"/>
                  </a:lnTo>
                  <a:close/>
                  <a:moveTo>
                    <a:pt x="2417921" y="9049"/>
                  </a:moveTo>
                  <a:cubicBezTo>
                    <a:pt x="2419826" y="10954"/>
                    <a:pt x="2419826" y="12859"/>
                    <a:pt x="2416016" y="14764"/>
                  </a:cubicBezTo>
                  <a:lnTo>
                    <a:pt x="2416016" y="20479"/>
                  </a:lnTo>
                  <a:lnTo>
                    <a:pt x="2400776" y="9049"/>
                  </a:lnTo>
                  <a:lnTo>
                    <a:pt x="2385536" y="9049"/>
                  </a:lnTo>
                  <a:cubicBezTo>
                    <a:pt x="2395061" y="18574"/>
                    <a:pt x="2406491" y="28099"/>
                    <a:pt x="2420779" y="33814"/>
                  </a:cubicBezTo>
                  <a:lnTo>
                    <a:pt x="2453164" y="33814"/>
                  </a:lnTo>
                  <a:lnTo>
                    <a:pt x="2453164" y="31909"/>
                  </a:lnTo>
                  <a:cubicBezTo>
                    <a:pt x="2468404" y="26194"/>
                    <a:pt x="2462689" y="30004"/>
                    <a:pt x="2472214" y="20479"/>
                  </a:cubicBezTo>
                  <a:cubicBezTo>
                    <a:pt x="2458879" y="18574"/>
                    <a:pt x="2449354" y="14764"/>
                    <a:pt x="2441734" y="9049"/>
                  </a:cubicBezTo>
                  <a:lnTo>
                    <a:pt x="2417921" y="9049"/>
                  </a:lnTo>
                  <a:lnTo>
                    <a:pt x="2417921" y="9049"/>
                  </a:lnTo>
                  <a:lnTo>
                    <a:pt x="2417921" y="9049"/>
                  </a:lnTo>
                  <a:lnTo>
                    <a:pt x="2417921" y="9049"/>
                  </a:lnTo>
                  <a:close/>
                  <a:moveTo>
                    <a:pt x="1369219" y="9049"/>
                  </a:moveTo>
                  <a:cubicBezTo>
                    <a:pt x="1369219" y="12859"/>
                    <a:pt x="1369219" y="12859"/>
                    <a:pt x="1367314" y="26194"/>
                  </a:cubicBezTo>
                  <a:lnTo>
                    <a:pt x="1355884" y="26194"/>
                  </a:lnTo>
                  <a:lnTo>
                    <a:pt x="1355884" y="20479"/>
                  </a:lnTo>
                  <a:lnTo>
                    <a:pt x="1350169" y="20479"/>
                  </a:lnTo>
                  <a:lnTo>
                    <a:pt x="1355884" y="9049"/>
                  </a:lnTo>
                  <a:lnTo>
                    <a:pt x="1193959" y="9049"/>
                  </a:lnTo>
                  <a:cubicBezTo>
                    <a:pt x="1190149" y="12859"/>
                    <a:pt x="1192054" y="10954"/>
                    <a:pt x="1188244" y="20479"/>
                  </a:cubicBezTo>
                  <a:cubicBezTo>
                    <a:pt x="1178719" y="10954"/>
                    <a:pt x="1174909" y="14764"/>
                    <a:pt x="1173004" y="9049"/>
                  </a:cubicBezTo>
                  <a:lnTo>
                    <a:pt x="1142524" y="9049"/>
                  </a:lnTo>
                  <a:cubicBezTo>
                    <a:pt x="1140619" y="14764"/>
                    <a:pt x="1140619" y="22384"/>
                    <a:pt x="1138714" y="31909"/>
                  </a:cubicBezTo>
                  <a:lnTo>
                    <a:pt x="1144429" y="31909"/>
                  </a:lnTo>
                  <a:lnTo>
                    <a:pt x="1144429" y="33814"/>
                  </a:lnTo>
                  <a:lnTo>
                    <a:pt x="1152049" y="33814"/>
                  </a:lnTo>
                  <a:cubicBezTo>
                    <a:pt x="1155859" y="18574"/>
                    <a:pt x="1150144" y="28099"/>
                    <a:pt x="1163479" y="18574"/>
                  </a:cubicBezTo>
                  <a:lnTo>
                    <a:pt x="1163479" y="33814"/>
                  </a:lnTo>
                  <a:lnTo>
                    <a:pt x="1497806" y="33814"/>
                  </a:lnTo>
                  <a:lnTo>
                    <a:pt x="1497806" y="26194"/>
                  </a:lnTo>
                  <a:cubicBezTo>
                    <a:pt x="1513046" y="28099"/>
                    <a:pt x="1503521" y="28099"/>
                    <a:pt x="1522571" y="26194"/>
                  </a:cubicBezTo>
                  <a:cubicBezTo>
                    <a:pt x="1522571" y="30004"/>
                    <a:pt x="1522571" y="33814"/>
                    <a:pt x="1522571" y="33814"/>
                  </a:cubicBezTo>
                  <a:lnTo>
                    <a:pt x="1738789" y="33814"/>
                  </a:lnTo>
                  <a:cubicBezTo>
                    <a:pt x="1740694" y="33814"/>
                    <a:pt x="1742599" y="33814"/>
                    <a:pt x="1746409" y="31909"/>
                  </a:cubicBezTo>
                  <a:cubicBezTo>
                    <a:pt x="1744504" y="33814"/>
                    <a:pt x="1744504" y="33814"/>
                    <a:pt x="1744504" y="33814"/>
                  </a:cubicBezTo>
                  <a:lnTo>
                    <a:pt x="2349341" y="33814"/>
                  </a:lnTo>
                  <a:cubicBezTo>
                    <a:pt x="2347436" y="31909"/>
                    <a:pt x="2345531" y="28099"/>
                    <a:pt x="2343626" y="26194"/>
                  </a:cubicBezTo>
                  <a:lnTo>
                    <a:pt x="2384584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59656" y="9049"/>
                  </a:moveTo>
                  <a:cubicBezTo>
                    <a:pt x="1057751" y="18574"/>
                    <a:pt x="1059656" y="26194"/>
                    <a:pt x="1061561" y="33814"/>
                  </a:cubicBezTo>
                  <a:lnTo>
                    <a:pt x="1082516" y="33814"/>
                  </a:lnTo>
                  <a:cubicBezTo>
                    <a:pt x="1080611" y="31909"/>
                    <a:pt x="1080611" y="30004"/>
                    <a:pt x="1074896" y="26194"/>
                  </a:cubicBezTo>
                  <a:lnTo>
                    <a:pt x="1086326" y="20479"/>
                  </a:lnTo>
                  <a:cubicBezTo>
                    <a:pt x="1088231" y="26194"/>
                    <a:pt x="1092041" y="30004"/>
                    <a:pt x="1093946" y="35719"/>
                  </a:cubicBezTo>
                  <a:lnTo>
                    <a:pt x="1111091" y="35719"/>
                  </a:lnTo>
                  <a:cubicBezTo>
                    <a:pt x="1111091" y="30004"/>
                    <a:pt x="1111091" y="26194"/>
                    <a:pt x="1111091" y="20479"/>
                  </a:cubicBezTo>
                  <a:cubicBezTo>
                    <a:pt x="1099661" y="14764"/>
                    <a:pt x="1095851" y="14764"/>
                    <a:pt x="1090136" y="9049"/>
                  </a:cubicBez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close/>
                  <a:moveTo>
                    <a:pt x="1012031" y="9049"/>
                  </a:moveTo>
                  <a:cubicBezTo>
                    <a:pt x="1006316" y="16669"/>
                    <a:pt x="1000601" y="24289"/>
                    <a:pt x="994886" y="33814"/>
                  </a:cubicBezTo>
                  <a:lnTo>
                    <a:pt x="1027271" y="33814"/>
                  </a:lnTo>
                  <a:cubicBezTo>
                    <a:pt x="1031081" y="24289"/>
                    <a:pt x="1032986" y="16669"/>
                    <a:pt x="1036796" y="7144"/>
                  </a:cubicBez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close/>
                  <a:moveTo>
                    <a:pt x="591026" y="9049"/>
                  </a:moveTo>
                  <a:lnTo>
                    <a:pt x="591026" y="14764"/>
                  </a:lnTo>
                  <a:lnTo>
                    <a:pt x="579596" y="14764"/>
                  </a:lnTo>
                  <a:lnTo>
                    <a:pt x="579596" y="9049"/>
                  </a:lnTo>
                  <a:lnTo>
                    <a:pt x="573881" y="9049"/>
                  </a:lnTo>
                  <a:lnTo>
                    <a:pt x="573881" y="26194"/>
                  </a:lnTo>
                  <a:cubicBezTo>
                    <a:pt x="573881" y="30004"/>
                    <a:pt x="573881" y="28099"/>
                    <a:pt x="577691" y="33814"/>
                  </a:cubicBezTo>
                  <a:lnTo>
                    <a:pt x="679609" y="33814"/>
                  </a:lnTo>
                  <a:lnTo>
                    <a:pt x="679609" y="31909"/>
                  </a:lnTo>
                  <a:lnTo>
                    <a:pt x="691039" y="26194"/>
                  </a:lnTo>
                  <a:lnTo>
                    <a:pt x="692944" y="33814"/>
                  </a:lnTo>
                  <a:lnTo>
                    <a:pt x="719614" y="33814"/>
                  </a:lnTo>
                  <a:cubicBezTo>
                    <a:pt x="723424" y="26194"/>
                    <a:pt x="727234" y="16669"/>
                    <a:pt x="731044" y="9049"/>
                  </a:cubicBezTo>
                  <a:lnTo>
                    <a:pt x="591026" y="9049"/>
                  </a:lnTo>
                  <a:lnTo>
                    <a:pt x="591026" y="9049"/>
                  </a:lnTo>
                  <a:lnTo>
                    <a:pt x="591026" y="9049"/>
                  </a:lnTo>
                  <a:lnTo>
                    <a:pt x="591026" y="9049"/>
                  </a:lnTo>
                  <a:close/>
                  <a:moveTo>
                    <a:pt x="324326" y="9049"/>
                  </a:moveTo>
                  <a:cubicBezTo>
                    <a:pt x="335756" y="18574"/>
                    <a:pt x="343376" y="24289"/>
                    <a:pt x="343376" y="26194"/>
                  </a:cubicBezTo>
                  <a:lnTo>
                    <a:pt x="337661" y="26194"/>
                  </a:lnTo>
                  <a:lnTo>
                    <a:pt x="337661" y="31909"/>
                  </a:lnTo>
                  <a:lnTo>
                    <a:pt x="343376" y="31909"/>
                  </a:lnTo>
                  <a:cubicBezTo>
                    <a:pt x="345281" y="33814"/>
                    <a:pt x="345281" y="33814"/>
                    <a:pt x="347186" y="33814"/>
                  </a:cubicBezTo>
                  <a:lnTo>
                    <a:pt x="511016" y="33814"/>
                  </a:lnTo>
                  <a:cubicBezTo>
                    <a:pt x="520541" y="26194"/>
                    <a:pt x="530066" y="16669"/>
                    <a:pt x="537686" y="9049"/>
                  </a:cubicBezTo>
                  <a:lnTo>
                    <a:pt x="324326" y="9049"/>
                  </a:lnTo>
                  <a:lnTo>
                    <a:pt x="324326" y="9049"/>
                  </a:lnTo>
                  <a:lnTo>
                    <a:pt x="324326" y="9049"/>
                  </a:lnTo>
                  <a:lnTo>
                    <a:pt x="324326" y="9049"/>
                  </a:lnTo>
                  <a:close/>
                  <a:moveTo>
                    <a:pt x="108109" y="9049"/>
                  </a:moveTo>
                  <a:lnTo>
                    <a:pt x="108109" y="20479"/>
                  </a:lnTo>
                  <a:lnTo>
                    <a:pt x="145256" y="26194"/>
                  </a:lnTo>
                  <a:cubicBezTo>
                    <a:pt x="150971" y="12859"/>
                    <a:pt x="150971" y="16669"/>
                    <a:pt x="156686" y="9049"/>
                  </a:cubicBezTo>
                  <a:lnTo>
                    <a:pt x="108109" y="9049"/>
                  </a:lnTo>
                  <a:lnTo>
                    <a:pt x="108109" y="9049"/>
                  </a:lnTo>
                  <a:lnTo>
                    <a:pt x="108109" y="9049"/>
                  </a:lnTo>
                  <a:lnTo>
                    <a:pt x="108109" y="9049"/>
                  </a:lnTo>
                  <a:close/>
                  <a:moveTo>
                    <a:pt x="35719" y="9049"/>
                  </a:moveTo>
                  <a:cubicBezTo>
                    <a:pt x="28099" y="16669"/>
                    <a:pt x="22384" y="24289"/>
                    <a:pt x="18574" y="33814"/>
                  </a:cubicBezTo>
                  <a:lnTo>
                    <a:pt x="53816" y="33814"/>
                  </a:lnTo>
                  <a:cubicBezTo>
                    <a:pt x="55721" y="24289"/>
                    <a:pt x="57626" y="14764"/>
                    <a:pt x="63341" y="7144"/>
                  </a:cubicBezTo>
                  <a:lnTo>
                    <a:pt x="35719" y="9049"/>
                  </a:lnTo>
                  <a:lnTo>
                    <a:pt x="35719" y="9049"/>
                  </a:lnTo>
                  <a:lnTo>
                    <a:pt x="35719" y="9049"/>
                  </a:lnTo>
                  <a:lnTo>
                    <a:pt x="35719" y="9049"/>
                  </a:lnTo>
                  <a:close/>
                  <a:moveTo>
                    <a:pt x="7144" y="9049"/>
                  </a:moveTo>
                  <a:lnTo>
                    <a:pt x="7144" y="20479"/>
                  </a:lnTo>
                  <a:lnTo>
                    <a:pt x="12859" y="20479"/>
                  </a:lnTo>
                  <a:lnTo>
                    <a:pt x="12859" y="14764"/>
                  </a:lnTo>
                  <a:cubicBezTo>
                    <a:pt x="14764" y="12859"/>
                    <a:pt x="14764" y="10954"/>
                    <a:pt x="1476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3540919" y="33814"/>
                  </a:moveTo>
                  <a:cubicBezTo>
                    <a:pt x="3531394" y="30004"/>
                    <a:pt x="3527584" y="28099"/>
                    <a:pt x="3508534" y="26194"/>
                  </a:cubicBezTo>
                  <a:cubicBezTo>
                    <a:pt x="3493294" y="18574"/>
                    <a:pt x="3471386" y="28099"/>
                    <a:pt x="3452336" y="33814"/>
                  </a:cubicBezTo>
                  <a:lnTo>
                    <a:pt x="3487579" y="33814"/>
                  </a:lnTo>
                  <a:cubicBezTo>
                    <a:pt x="3485674" y="33814"/>
                    <a:pt x="3485674" y="31909"/>
                    <a:pt x="3483769" y="31909"/>
                  </a:cubicBezTo>
                  <a:lnTo>
                    <a:pt x="3502819" y="31909"/>
                  </a:lnTo>
                  <a:cubicBezTo>
                    <a:pt x="3500914" y="31909"/>
                    <a:pt x="3499009" y="33814"/>
                    <a:pt x="3499009" y="33814"/>
                  </a:cubicBezTo>
                  <a:lnTo>
                    <a:pt x="3540919" y="33814"/>
                  </a:lnTo>
                  <a:lnTo>
                    <a:pt x="3540919" y="33814"/>
                  </a:lnTo>
                  <a:lnTo>
                    <a:pt x="3540919" y="33814"/>
                  </a:lnTo>
                  <a:lnTo>
                    <a:pt x="3540919" y="33814"/>
                  </a:lnTo>
                  <a:close/>
                  <a:moveTo>
                    <a:pt x="1137761" y="33814"/>
                  </a:moveTo>
                  <a:lnTo>
                    <a:pt x="1137761" y="31909"/>
                  </a:lnTo>
                  <a:lnTo>
                    <a:pt x="1135856" y="33814"/>
                  </a:lnTo>
                  <a:lnTo>
                    <a:pt x="1137761" y="33814"/>
                  </a:lnTo>
                  <a:lnTo>
                    <a:pt x="1137761" y="33814"/>
                  </a:lnTo>
                  <a:lnTo>
                    <a:pt x="1137761" y="33814"/>
                  </a:lnTo>
                  <a:lnTo>
                    <a:pt x="1137761" y="33814"/>
                  </a:lnTo>
                  <a:close/>
                  <a:moveTo>
                    <a:pt x="196691" y="33814"/>
                  </a:moveTo>
                  <a:lnTo>
                    <a:pt x="194786" y="31909"/>
                  </a:lnTo>
                  <a:lnTo>
                    <a:pt x="187166" y="33814"/>
                  </a:lnTo>
                  <a:lnTo>
                    <a:pt x="196691" y="33814"/>
                  </a:lnTo>
                  <a:lnTo>
                    <a:pt x="196691" y="33814"/>
                  </a:lnTo>
                  <a:lnTo>
                    <a:pt x="196691" y="33814"/>
                  </a:lnTo>
                  <a:lnTo>
                    <a:pt x="196691" y="33814"/>
                  </a:lnTo>
                  <a:close/>
                  <a:moveTo>
                    <a:pt x="177641" y="33814"/>
                  </a:moveTo>
                  <a:lnTo>
                    <a:pt x="183356" y="18574"/>
                  </a:lnTo>
                  <a:cubicBezTo>
                    <a:pt x="171926" y="14764"/>
                    <a:pt x="177641" y="16669"/>
                    <a:pt x="171926" y="12859"/>
                  </a:cubicBezTo>
                  <a:cubicBezTo>
                    <a:pt x="156686" y="16669"/>
                    <a:pt x="158591" y="18574"/>
                    <a:pt x="147161" y="24289"/>
                  </a:cubicBezTo>
                  <a:lnTo>
                    <a:pt x="147161" y="30004"/>
                  </a:lnTo>
                  <a:lnTo>
                    <a:pt x="158591" y="30004"/>
                  </a:lnTo>
                  <a:cubicBezTo>
                    <a:pt x="160496" y="31909"/>
                    <a:pt x="160496" y="31909"/>
                    <a:pt x="162401" y="31909"/>
                  </a:cubicBezTo>
                  <a:lnTo>
                    <a:pt x="177641" y="31909"/>
                  </a:lnTo>
                  <a:lnTo>
                    <a:pt x="177641" y="33814"/>
                  </a:lnTo>
                  <a:lnTo>
                    <a:pt x="177641" y="33814"/>
                  </a:lnTo>
                  <a:lnTo>
                    <a:pt x="177641" y="33814"/>
                  </a:lnTo>
                  <a:close/>
                  <a:moveTo>
                    <a:pt x="1709261" y="26194"/>
                  </a:moveTo>
                  <a:cubicBezTo>
                    <a:pt x="1703546" y="31909"/>
                    <a:pt x="1707356" y="28099"/>
                    <a:pt x="1697831" y="31909"/>
                  </a:cubicBezTo>
                  <a:cubicBezTo>
                    <a:pt x="1703546" y="26194"/>
                    <a:pt x="1697831" y="30004"/>
                    <a:pt x="1709261" y="26194"/>
                  </a:cubicBezTo>
                  <a:lnTo>
                    <a:pt x="1709261" y="26194"/>
                  </a:lnTo>
                  <a:lnTo>
                    <a:pt x="1709261" y="26194"/>
                  </a:lnTo>
                  <a:lnTo>
                    <a:pt x="1709261" y="26194"/>
                  </a:lnTo>
                  <a:close/>
                  <a:moveTo>
                    <a:pt x="2441734" y="20479"/>
                  </a:moveTo>
                  <a:cubicBezTo>
                    <a:pt x="2436019" y="26194"/>
                    <a:pt x="2439829" y="22384"/>
                    <a:pt x="2430304" y="26194"/>
                  </a:cubicBezTo>
                  <a:cubicBezTo>
                    <a:pt x="2436019" y="20479"/>
                    <a:pt x="2430304" y="24289"/>
                    <a:pt x="2441734" y="20479"/>
                  </a:cubicBezTo>
                  <a:lnTo>
                    <a:pt x="2441734" y="20479"/>
                  </a:lnTo>
                  <a:lnTo>
                    <a:pt x="2441734" y="20479"/>
                  </a:lnTo>
                  <a:lnTo>
                    <a:pt x="2441734" y="20479"/>
                  </a:lnTo>
                  <a:close/>
                  <a:moveTo>
                    <a:pt x="1230154" y="12859"/>
                  </a:moveTo>
                  <a:cubicBezTo>
                    <a:pt x="1224439" y="18574"/>
                    <a:pt x="1228249" y="14764"/>
                    <a:pt x="1218724" y="18574"/>
                  </a:cubicBezTo>
                  <a:cubicBezTo>
                    <a:pt x="1224439" y="14764"/>
                    <a:pt x="1220629" y="16669"/>
                    <a:pt x="1230154" y="12859"/>
                  </a:cubicBezTo>
                  <a:lnTo>
                    <a:pt x="1230154" y="12859"/>
                  </a:lnTo>
                  <a:lnTo>
                    <a:pt x="1230154" y="12859"/>
                  </a:lnTo>
                  <a:lnTo>
                    <a:pt x="1230154" y="12859"/>
                  </a:lnTo>
                  <a:close/>
                  <a:moveTo>
                    <a:pt x="5322094" y="12859"/>
                  </a:moveTo>
                  <a:lnTo>
                    <a:pt x="5322094" y="24289"/>
                  </a:lnTo>
                  <a:lnTo>
                    <a:pt x="5316379" y="24289"/>
                  </a:lnTo>
                  <a:lnTo>
                    <a:pt x="5316379" y="12859"/>
                  </a:lnTo>
                  <a:lnTo>
                    <a:pt x="5322094" y="12859"/>
                  </a:lnTo>
                  <a:lnTo>
                    <a:pt x="5322094" y="12859"/>
                  </a:lnTo>
                  <a:lnTo>
                    <a:pt x="5322094" y="12859"/>
                  </a:lnTo>
                  <a:lnTo>
                    <a:pt x="532209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9BE34F6B-4FC5-4DEE-93EE-52662ACD0C2A}"/>
                </a:ext>
              </a:extLst>
            </p:cNvPr>
            <p:cNvSpPr/>
            <p:nvPr/>
          </p:nvSpPr>
          <p:spPr>
            <a:xfrm>
              <a:off x="-1429" y="6131680"/>
              <a:ext cx="5467350" cy="66675"/>
            </a:xfrm>
            <a:custGeom>
              <a:avLst/>
              <a:gdLst>
                <a:gd name="connsiteX0" fmla="*/ 5403056 w 5467350"/>
                <a:gd name="connsiteY0" fmla="*/ 10001 h 66675"/>
                <a:gd name="connsiteX1" fmla="*/ 5399247 w 5467350"/>
                <a:gd name="connsiteY1" fmla="*/ 17621 h 66675"/>
                <a:gd name="connsiteX2" fmla="*/ 5399247 w 5467350"/>
                <a:gd name="connsiteY2" fmla="*/ 10001 h 66675"/>
                <a:gd name="connsiteX3" fmla="*/ 5380197 w 5467350"/>
                <a:gd name="connsiteY3" fmla="*/ 10001 h 66675"/>
                <a:gd name="connsiteX4" fmla="*/ 5357336 w 5467350"/>
                <a:gd name="connsiteY4" fmla="*/ 62389 h 66675"/>
                <a:gd name="connsiteX5" fmla="*/ 5394484 w 5467350"/>
                <a:gd name="connsiteY5" fmla="*/ 62389 h 66675"/>
                <a:gd name="connsiteX6" fmla="*/ 5431631 w 5467350"/>
                <a:gd name="connsiteY6" fmla="*/ 43339 h 66675"/>
                <a:gd name="connsiteX7" fmla="*/ 5431631 w 5467350"/>
                <a:gd name="connsiteY7" fmla="*/ 18574 h 66675"/>
                <a:gd name="connsiteX8" fmla="*/ 5456397 w 5467350"/>
                <a:gd name="connsiteY8" fmla="*/ 30004 h 66675"/>
                <a:gd name="connsiteX9" fmla="*/ 5465922 w 5467350"/>
                <a:gd name="connsiteY9" fmla="*/ 10954 h 66675"/>
                <a:gd name="connsiteX10" fmla="*/ 5403056 w 5467350"/>
                <a:gd name="connsiteY10" fmla="*/ 10954 h 66675"/>
                <a:gd name="connsiteX11" fmla="*/ 5403056 w 5467350"/>
                <a:gd name="connsiteY11" fmla="*/ 10001 h 66675"/>
                <a:gd name="connsiteX12" fmla="*/ 5403056 w 5467350"/>
                <a:gd name="connsiteY12" fmla="*/ 10001 h 66675"/>
                <a:gd name="connsiteX13" fmla="*/ 5403056 w 5467350"/>
                <a:gd name="connsiteY13" fmla="*/ 10001 h 66675"/>
                <a:gd name="connsiteX14" fmla="*/ 4835366 w 5467350"/>
                <a:gd name="connsiteY14" fmla="*/ 10001 h 66675"/>
                <a:gd name="connsiteX15" fmla="*/ 4835366 w 5467350"/>
                <a:gd name="connsiteY15" fmla="*/ 10001 h 66675"/>
                <a:gd name="connsiteX16" fmla="*/ 4829651 w 5467350"/>
                <a:gd name="connsiteY16" fmla="*/ 11906 h 66675"/>
                <a:gd name="connsiteX17" fmla="*/ 4829651 w 5467350"/>
                <a:gd name="connsiteY17" fmla="*/ 10001 h 66675"/>
                <a:gd name="connsiteX18" fmla="*/ 4818222 w 5467350"/>
                <a:gd name="connsiteY18" fmla="*/ 10001 h 66675"/>
                <a:gd name="connsiteX19" fmla="*/ 4818222 w 5467350"/>
                <a:gd name="connsiteY19" fmla="*/ 11906 h 66675"/>
                <a:gd name="connsiteX20" fmla="*/ 4812507 w 5467350"/>
                <a:gd name="connsiteY20" fmla="*/ 11906 h 66675"/>
                <a:gd name="connsiteX21" fmla="*/ 4812507 w 5467350"/>
                <a:gd name="connsiteY21" fmla="*/ 10001 h 66675"/>
                <a:gd name="connsiteX22" fmla="*/ 4783932 w 5467350"/>
                <a:gd name="connsiteY22" fmla="*/ 10001 h 66675"/>
                <a:gd name="connsiteX23" fmla="*/ 4776311 w 5467350"/>
                <a:gd name="connsiteY23" fmla="*/ 17621 h 66675"/>
                <a:gd name="connsiteX24" fmla="*/ 4778216 w 5467350"/>
                <a:gd name="connsiteY24" fmla="*/ 10001 h 66675"/>
                <a:gd name="connsiteX25" fmla="*/ 4747736 w 5467350"/>
                <a:gd name="connsiteY25" fmla="*/ 10001 h 66675"/>
                <a:gd name="connsiteX26" fmla="*/ 4751547 w 5467350"/>
                <a:gd name="connsiteY26" fmla="*/ 11906 h 66675"/>
                <a:gd name="connsiteX27" fmla="*/ 4751547 w 5467350"/>
                <a:gd name="connsiteY27" fmla="*/ 42386 h 66675"/>
                <a:gd name="connsiteX28" fmla="*/ 4714399 w 5467350"/>
                <a:gd name="connsiteY28" fmla="*/ 53816 h 66675"/>
                <a:gd name="connsiteX29" fmla="*/ 4714399 w 5467350"/>
                <a:gd name="connsiteY29" fmla="*/ 42386 h 66675"/>
                <a:gd name="connsiteX30" fmla="*/ 4714399 w 5467350"/>
                <a:gd name="connsiteY30" fmla="*/ 10001 h 66675"/>
                <a:gd name="connsiteX31" fmla="*/ 4671536 w 5467350"/>
                <a:gd name="connsiteY31" fmla="*/ 10001 h 66675"/>
                <a:gd name="connsiteX32" fmla="*/ 4660107 w 5467350"/>
                <a:gd name="connsiteY32" fmla="*/ 23336 h 66675"/>
                <a:gd name="connsiteX33" fmla="*/ 4662011 w 5467350"/>
                <a:gd name="connsiteY33" fmla="*/ 10001 h 66675"/>
                <a:gd name="connsiteX34" fmla="*/ 4615339 w 5467350"/>
                <a:gd name="connsiteY34" fmla="*/ 10001 h 66675"/>
                <a:gd name="connsiteX35" fmla="*/ 4615339 w 5467350"/>
                <a:gd name="connsiteY35" fmla="*/ 11906 h 66675"/>
                <a:gd name="connsiteX36" fmla="*/ 4603909 w 5467350"/>
                <a:gd name="connsiteY36" fmla="*/ 11906 h 66675"/>
                <a:gd name="connsiteX37" fmla="*/ 4603909 w 5467350"/>
                <a:gd name="connsiteY37" fmla="*/ 10001 h 66675"/>
                <a:gd name="connsiteX38" fmla="*/ 4489609 w 5467350"/>
                <a:gd name="connsiteY38" fmla="*/ 10001 h 66675"/>
                <a:gd name="connsiteX39" fmla="*/ 4491514 w 5467350"/>
                <a:gd name="connsiteY39" fmla="*/ 23336 h 66675"/>
                <a:gd name="connsiteX40" fmla="*/ 4441032 w 5467350"/>
                <a:gd name="connsiteY40" fmla="*/ 17621 h 66675"/>
                <a:gd name="connsiteX41" fmla="*/ 4465797 w 5467350"/>
                <a:gd name="connsiteY41" fmla="*/ 11906 h 66675"/>
                <a:gd name="connsiteX42" fmla="*/ 4465797 w 5467350"/>
                <a:gd name="connsiteY42" fmla="*/ 10001 h 66675"/>
                <a:gd name="connsiteX43" fmla="*/ 4367689 w 5467350"/>
                <a:gd name="connsiteY43" fmla="*/ 10001 h 66675"/>
                <a:gd name="connsiteX44" fmla="*/ 4348639 w 5467350"/>
                <a:gd name="connsiteY44" fmla="*/ 54769 h 66675"/>
                <a:gd name="connsiteX45" fmla="*/ 4339114 w 5467350"/>
                <a:gd name="connsiteY45" fmla="*/ 62389 h 66675"/>
                <a:gd name="connsiteX46" fmla="*/ 4746784 w 5467350"/>
                <a:gd name="connsiteY46" fmla="*/ 62389 h 66675"/>
                <a:gd name="connsiteX47" fmla="*/ 4744879 w 5467350"/>
                <a:gd name="connsiteY47" fmla="*/ 60484 h 66675"/>
                <a:gd name="connsiteX48" fmla="*/ 4775359 w 5467350"/>
                <a:gd name="connsiteY48" fmla="*/ 60484 h 66675"/>
                <a:gd name="connsiteX49" fmla="*/ 4773454 w 5467350"/>
                <a:gd name="connsiteY49" fmla="*/ 62389 h 66675"/>
                <a:gd name="connsiteX50" fmla="*/ 5061109 w 5467350"/>
                <a:gd name="connsiteY50" fmla="*/ 62389 h 66675"/>
                <a:gd name="connsiteX51" fmla="*/ 5064919 w 5467350"/>
                <a:gd name="connsiteY51" fmla="*/ 54769 h 66675"/>
                <a:gd name="connsiteX52" fmla="*/ 5064919 w 5467350"/>
                <a:gd name="connsiteY52" fmla="*/ 62389 h 66675"/>
                <a:gd name="connsiteX53" fmla="*/ 5348764 w 5467350"/>
                <a:gd name="connsiteY53" fmla="*/ 62389 h 66675"/>
                <a:gd name="connsiteX54" fmla="*/ 5344954 w 5467350"/>
                <a:gd name="connsiteY54" fmla="*/ 36671 h 66675"/>
                <a:gd name="connsiteX55" fmla="*/ 5362099 w 5467350"/>
                <a:gd name="connsiteY55" fmla="*/ 11906 h 66675"/>
                <a:gd name="connsiteX56" fmla="*/ 4835366 w 5467350"/>
                <a:gd name="connsiteY56" fmla="*/ 10001 h 66675"/>
                <a:gd name="connsiteX57" fmla="*/ 4835366 w 5467350"/>
                <a:gd name="connsiteY57" fmla="*/ 10001 h 66675"/>
                <a:gd name="connsiteX58" fmla="*/ 4835366 w 5467350"/>
                <a:gd name="connsiteY58" fmla="*/ 10001 h 66675"/>
                <a:gd name="connsiteX59" fmla="*/ 4835366 w 5467350"/>
                <a:gd name="connsiteY59" fmla="*/ 10001 h 66675"/>
                <a:gd name="connsiteX60" fmla="*/ 4726782 w 5467350"/>
                <a:gd name="connsiteY60" fmla="*/ 10001 h 66675"/>
                <a:gd name="connsiteX61" fmla="*/ 4728686 w 5467350"/>
                <a:gd name="connsiteY61" fmla="*/ 11906 h 66675"/>
                <a:gd name="connsiteX62" fmla="*/ 4730591 w 5467350"/>
                <a:gd name="connsiteY62" fmla="*/ 10001 h 66675"/>
                <a:gd name="connsiteX63" fmla="*/ 4726782 w 5467350"/>
                <a:gd name="connsiteY63" fmla="*/ 10001 h 66675"/>
                <a:gd name="connsiteX64" fmla="*/ 4726782 w 5467350"/>
                <a:gd name="connsiteY64" fmla="*/ 10001 h 66675"/>
                <a:gd name="connsiteX65" fmla="*/ 4726782 w 5467350"/>
                <a:gd name="connsiteY65" fmla="*/ 10001 h 66675"/>
                <a:gd name="connsiteX66" fmla="*/ 4726782 w 5467350"/>
                <a:gd name="connsiteY66" fmla="*/ 10001 h 66675"/>
                <a:gd name="connsiteX67" fmla="*/ 4313397 w 5467350"/>
                <a:gd name="connsiteY67" fmla="*/ 10001 h 66675"/>
                <a:gd name="connsiteX68" fmla="*/ 4313397 w 5467350"/>
                <a:gd name="connsiteY68" fmla="*/ 10001 h 66675"/>
                <a:gd name="connsiteX69" fmla="*/ 4238149 w 5467350"/>
                <a:gd name="connsiteY69" fmla="*/ 23336 h 66675"/>
                <a:gd name="connsiteX70" fmla="*/ 4249579 w 5467350"/>
                <a:gd name="connsiteY70" fmla="*/ 29051 h 66675"/>
                <a:gd name="connsiteX71" fmla="*/ 4268629 w 5467350"/>
                <a:gd name="connsiteY71" fmla="*/ 40481 h 66675"/>
                <a:gd name="connsiteX72" fmla="*/ 4243864 w 5467350"/>
                <a:gd name="connsiteY72" fmla="*/ 40481 h 66675"/>
                <a:gd name="connsiteX73" fmla="*/ 4213384 w 5467350"/>
                <a:gd name="connsiteY73" fmla="*/ 29051 h 66675"/>
                <a:gd name="connsiteX74" fmla="*/ 4213384 w 5467350"/>
                <a:gd name="connsiteY74" fmla="*/ 34766 h 66675"/>
                <a:gd name="connsiteX75" fmla="*/ 4224814 w 5467350"/>
                <a:gd name="connsiteY75" fmla="*/ 46196 h 66675"/>
                <a:gd name="connsiteX76" fmla="*/ 4213384 w 5467350"/>
                <a:gd name="connsiteY76" fmla="*/ 46196 h 66675"/>
                <a:gd name="connsiteX77" fmla="*/ 4138136 w 5467350"/>
                <a:gd name="connsiteY77" fmla="*/ 8096 h 66675"/>
                <a:gd name="connsiteX78" fmla="*/ 4083844 w 5467350"/>
                <a:gd name="connsiteY78" fmla="*/ 8096 h 66675"/>
                <a:gd name="connsiteX79" fmla="*/ 4083844 w 5467350"/>
                <a:gd name="connsiteY79" fmla="*/ 10001 h 66675"/>
                <a:gd name="connsiteX80" fmla="*/ 4157186 w 5467350"/>
                <a:gd name="connsiteY80" fmla="*/ 60484 h 66675"/>
                <a:gd name="connsiteX81" fmla="*/ 4181951 w 5467350"/>
                <a:gd name="connsiteY81" fmla="*/ 60484 h 66675"/>
                <a:gd name="connsiteX82" fmla="*/ 4181951 w 5467350"/>
                <a:gd name="connsiteY82" fmla="*/ 58579 h 66675"/>
                <a:gd name="connsiteX83" fmla="*/ 4183856 w 5467350"/>
                <a:gd name="connsiteY83" fmla="*/ 60484 h 66675"/>
                <a:gd name="connsiteX84" fmla="*/ 4243864 w 5467350"/>
                <a:gd name="connsiteY84" fmla="*/ 60484 h 66675"/>
                <a:gd name="connsiteX85" fmla="*/ 4343876 w 5467350"/>
                <a:gd name="connsiteY85" fmla="*/ 15716 h 66675"/>
                <a:gd name="connsiteX86" fmla="*/ 4345782 w 5467350"/>
                <a:gd name="connsiteY86" fmla="*/ 8096 h 66675"/>
                <a:gd name="connsiteX87" fmla="*/ 4313397 w 5467350"/>
                <a:gd name="connsiteY87" fmla="*/ 10001 h 66675"/>
                <a:gd name="connsiteX88" fmla="*/ 4313397 w 5467350"/>
                <a:gd name="connsiteY88" fmla="*/ 10001 h 66675"/>
                <a:gd name="connsiteX89" fmla="*/ 4313397 w 5467350"/>
                <a:gd name="connsiteY89" fmla="*/ 10001 h 66675"/>
                <a:gd name="connsiteX90" fmla="*/ 4313397 w 5467350"/>
                <a:gd name="connsiteY90" fmla="*/ 10001 h 66675"/>
                <a:gd name="connsiteX91" fmla="*/ 3575209 w 5467350"/>
                <a:gd name="connsiteY91" fmla="*/ 10001 h 66675"/>
                <a:gd name="connsiteX92" fmla="*/ 3619976 w 5467350"/>
                <a:gd name="connsiteY92" fmla="*/ 34766 h 66675"/>
                <a:gd name="connsiteX93" fmla="*/ 3608546 w 5467350"/>
                <a:gd name="connsiteY93" fmla="*/ 46196 h 66675"/>
                <a:gd name="connsiteX94" fmla="*/ 3540919 w 5467350"/>
                <a:gd name="connsiteY94" fmla="*/ 10001 h 66675"/>
                <a:gd name="connsiteX95" fmla="*/ 3540919 w 5467350"/>
                <a:gd name="connsiteY95" fmla="*/ 8096 h 66675"/>
                <a:gd name="connsiteX96" fmla="*/ 3227546 w 5467350"/>
                <a:gd name="connsiteY96" fmla="*/ 8096 h 66675"/>
                <a:gd name="connsiteX97" fmla="*/ 3237071 w 5467350"/>
                <a:gd name="connsiteY97" fmla="*/ 60484 h 66675"/>
                <a:gd name="connsiteX98" fmla="*/ 3254216 w 5467350"/>
                <a:gd name="connsiteY98" fmla="*/ 60484 h 66675"/>
                <a:gd name="connsiteX99" fmla="*/ 3254216 w 5467350"/>
                <a:gd name="connsiteY99" fmla="*/ 58579 h 66675"/>
                <a:gd name="connsiteX100" fmla="*/ 3259931 w 5467350"/>
                <a:gd name="connsiteY100" fmla="*/ 58579 h 66675"/>
                <a:gd name="connsiteX101" fmla="*/ 3259931 w 5467350"/>
                <a:gd name="connsiteY101" fmla="*/ 60484 h 66675"/>
                <a:gd name="connsiteX102" fmla="*/ 3401854 w 5467350"/>
                <a:gd name="connsiteY102" fmla="*/ 60484 h 66675"/>
                <a:gd name="connsiteX103" fmla="*/ 3403759 w 5467350"/>
                <a:gd name="connsiteY103" fmla="*/ 52864 h 66675"/>
                <a:gd name="connsiteX104" fmla="*/ 3446621 w 5467350"/>
                <a:gd name="connsiteY104" fmla="*/ 22384 h 66675"/>
                <a:gd name="connsiteX105" fmla="*/ 3458051 w 5467350"/>
                <a:gd name="connsiteY105" fmla="*/ 33814 h 66675"/>
                <a:gd name="connsiteX106" fmla="*/ 3508534 w 5467350"/>
                <a:gd name="connsiteY106" fmla="*/ 9049 h 66675"/>
                <a:gd name="connsiteX107" fmla="*/ 3559016 w 5467350"/>
                <a:gd name="connsiteY107" fmla="*/ 59531 h 66675"/>
                <a:gd name="connsiteX108" fmla="*/ 3636169 w 5467350"/>
                <a:gd name="connsiteY108" fmla="*/ 59531 h 66675"/>
                <a:gd name="connsiteX109" fmla="*/ 3645694 w 5467350"/>
                <a:gd name="connsiteY109" fmla="*/ 40481 h 66675"/>
                <a:gd name="connsiteX110" fmla="*/ 3651409 w 5467350"/>
                <a:gd name="connsiteY110" fmla="*/ 46196 h 66675"/>
                <a:gd name="connsiteX111" fmla="*/ 3655219 w 5467350"/>
                <a:gd name="connsiteY111" fmla="*/ 59531 h 66675"/>
                <a:gd name="connsiteX112" fmla="*/ 3694271 w 5467350"/>
                <a:gd name="connsiteY112" fmla="*/ 59531 h 66675"/>
                <a:gd name="connsiteX113" fmla="*/ 3696176 w 5467350"/>
                <a:gd name="connsiteY113" fmla="*/ 46196 h 66675"/>
                <a:gd name="connsiteX114" fmla="*/ 3715226 w 5467350"/>
                <a:gd name="connsiteY114" fmla="*/ 46196 h 66675"/>
                <a:gd name="connsiteX115" fmla="*/ 3726656 w 5467350"/>
                <a:gd name="connsiteY115" fmla="*/ 59531 h 66675"/>
                <a:gd name="connsiteX116" fmla="*/ 4068604 w 5467350"/>
                <a:gd name="connsiteY116" fmla="*/ 59531 h 66675"/>
                <a:gd name="connsiteX117" fmla="*/ 4057174 w 5467350"/>
                <a:gd name="connsiteY117" fmla="*/ 21431 h 66675"/>
                <a:gd name="connsiteX118" fmla="*/ 4051459 w 5467350"/>
                <a:gd name="connsiteY118" fmla="*/ 8096 h 66675"/>
                <a:gd name="connsiteX119" fmla="*/ 3576161 w 5467350"/>
                <a:gd name="connsiteY119" fmla="*/ 8096 h 66675"/>
                <a:gd name="connsiteX120" fmla="*/ 3576161 w 5467350"/>
                <a:gd name="connsiteY120" fmla="*/ 10001 h 66675"/>
                <a:gd name="connsiteX121" fmla="*/ 3575209 w 5467350"/>
                <a:gd name="connsiteY121" fmla="*/ 10001 h 66675"/>
                <a:gd name="connsiteX122" fmla="*/ 3575209 w 5467350"/>
                <a:gd name="connsiteY122" fmla="*/ 10001 h 66675"/>
                <a:gd name="connsiteX123" fmla="*/ 2513171 w 5467350"/>
                <a:gd name="connsiteY123" fmla="*/ 10001 h 66675"/>
                <a:gd name="connsiteX124" fmla="*/ 2513171 w 5467350"/>
                <a:gd name="connsiteY124" fmla="*/ 17621 h 66675"/>
                <a:gd name="connsiteX125" fmla="*/ 2501741 w 5467350"/>
                <a:gd name="connsiteY125" fmla="*/ 17621 h 66675"/>
                <a:gd name="connsiteX126" fmla="*/ 2501741 w 5467350"/>
                <a:gd name="connsiteY126" fmla="*/ 10001 h 66675"/>
                <a:gd name="connsiteX127" fmla="*/ 2403634 w 5467350"/>
                <a:gd name="connsiteY127" fmla="*/ 10001 h 66675"/>
                <a:gd name="connsiteX128" fmla="*/ 2403634 w 5467350"/>
                <a:gd name="connsiteY128" fmla="*/ 23336 h 66675"/>
                <a:gd name="connsiteX129" fmla="*/ 2471261 w 5467350"/>
                <a:gd name="connsiteY129" fmla="*/ 59531 h 66675"/>
                <a:gd name="connsiteX130" fmla="*/ 2476976 w 5467350"/>
                <a:gd name="connsiteY130" fmla="*/ 40481 h 66675"/>
                <a:gd name="connsiteX131" fmla="*/ 2478881 w 5467350"/>
                <a:gd name="connsiteY131" fmla="*/ 59531 h 66675"/>
                <a:gd name="connsiteX132" fmla="*/ 2557939 w 5467350"/>
                <a:gd name="connsiteY132" fmla="*/ 59531 h 66675"/>
                <a:gd name="connsiteX133" fmla="*/ 2557939 w 5467350"/>
                <a:gd name="connsiteY133" fmla="*/ 57626 h 66675"/>
                <a:gd name="connsiteX134" fmla="*/ 2569369 w 5467350"/>
                <a:gd name="connsiteY134" fmla="*/ 57626 h 66675"/>
                <a:gd name="connsiteX135" fmla="*/ 2567464 w 5467350"/>
                <a:gd name="connsiteY135" fmla="*/ 59531 h 66675"/>
                <a:gd name="connsiteX136" fmla="*/ 2616041 w 5467350"/>
                <a:gd name="connsiteY136" fmla="*/ 59531 h 66675"/>
                <a:gd name="connsiteX137" fmla="*/ 2606516 w 5467350"/>
                <a:gd name="connsiteY137" fmla="*/ 51911 h 66675"/>
                <a:gd name="connsiteX138" fmla="*/ 2612231 w 5467350"/>
                <a:gd name="connsiteY138" fmla="*/ 32861 h 66675"/>
                <a:gd name="connsiteX139" fmla="*/ 2598896 w 5467350"/>
                <a:gd name="connsiteY139" fmla="*/ 8096 h 66675"/>
                <a:gd name="connsiteX140" fmla="*/ 2513171 w 5467350"/>
                <a:gd name="connsiteY140" fmla="*/ 10001 h 66675"/>
                <a:gd name="connsiteX141" fmla="*/ 2513171 w 5467350"/>
                <a:gd name="connsiteY141" fmla="*/ 10001 h 66675"/>
                <a:gd name="connsiteX142" fmla="*/ 2513171 w 5467350"/>
                <a:gd name="connsiteY142" fmla="*/ 10001 h 66675"/>
                <a:gd name="connsiteX143" fmla="*/ 2513171 w 5467350"/>
                <a:gd name="connsiteY143" fmla="*/ 10001 h 66675"/>
                <a:gd name="connsiteX144" fmla="*/ 1876901 w 5467350"/>
                <a:gd name="connsiteY144" fmla="*/ 10001 h 66675"/>
                <a:gd name="connsiteX145" fmla="*/ 1873091 w 5467350"/>
                <a:gd name="connsiteY145" fmla="*/ 17621 h 66675"/>
                <a:gd name="connsiteX146" fmla="*/ 1861661 w 5467350"/>
                <a:gd name="connsiteY146" fmla="*/ 11906 h 66675"/>
                <a:gd name="connsiteX147" fmla="*/ 1863566 w 5467350"/>
                <a:gd name="connsiteY147" fmla="*/ 10001 h 66675"/>
                <a:gd name="connsiteX148" fmla="*/ 1758791 w 5467350"/>
                <a:gd name="connsiteY148" fmla="*/ 10001 h 66675"/>
                <a:gd name="connsiteX149" fmla="*/ 1756886 w 5467350"/>
                <a:gd name="connsiteY149" fmla="*/ 11906 h 66675"/>
                <a:gd name="connsiteX150" fmla="*/ 1758791 w 5467350"/>
                <a:gd name="connsiteY150" fmla="*/ 10001 h 66675"/>
                <a:gd name="connsiteX151" fmla="*/ 1395889 w 5467350"/>
                <a:gd name="connsiteY151" fmla="*/ 10001 h 66675"/>
                <a:gd name="connsiteX152" fmla="*/ 1397794 w 5467350"/>
                <a:gd name="connsiteY152" fmla="*/ 23336 h 66675"/>
                <a:gd name="connsiteX153" fmla="*/ 1392079 w 5467350"/>
                <a:gd name="connsiteY153" fmla="*/ 29051 h 66675"/>
                <a:gd name="connsiteX154" fmla="*/ 1386364 w 5467350"/>
                <a:gd name="connsiteY154" fmla="*/ 29051 h 66675"/>
                <a:gd name="connsiteX155" fmla="*/ 1382554 w 5467350"/>
                <a:gd name="connsiteY155" fmla="*/ 10001 h 66675"/>
                <a:gd name="connsiteX156" fmla="*/ 1179671 w 5467350"/>
                <a:gd name="connsiteY156" fmla="*/ 10001 h 66675"/>
                <a:gd name="connsiteX157" fmla="*/ 1193006 w 5467350"/>
                <a:gd name="connsiteY157" fmla="*/ 60484 h 66675"/>
                <a:gd name="connsiteX158" fmla="*/ 1191101 w 5467350"/>
                <a:gd name="connsiteY158" fmla="*/ 62389 h 66675"/>
                <a:gd name="connsiteX159" fmla="*/ 1353026 w 5467350"/>
                <a:gd name="connsiteY159" fmla="*/ 62389 h 66675"/>
                <a:gd name="connsiteX160" fmla="*/ 1353026 w 5467350"/>
                <a:gd name="connsiteY160" fmla="*/ 60484 h 66675"/>
                <a:gd name="connsiteX161" fmla="*/ 1347311 w 5467350"/>
                <a:gd name="connsiteY161" fmla="*/ 60484 h 66675"/>
                <a:gd name="connsiteX162" fmla="*/ 1347311 w 5467350"/>
                <a:gd name="connsiteY162" fmla="*/ 54769 h 66675"/>
                <a:gd name="connsiteX163" fmla="*/ 1366361 w 5467350"/>
                <a:gd name="connsiteY163" fmla="*/ 54769 h 66675"/>
                <a:gd name="connsiteX164" fmla="*/ 1368266 w 5467350"/>
                <a:gd name="connsiteY164" fmla="*/ 62389 h 66675"/>
                <a:gd name="connsiteX165" fmla="*/ 2382679 w 5467350"/>
                <a:gd name="connsiteY165" fmla="*/ 62389 h 66675"/>
                <a:gd name="connsiteX166" fmla="*/ 2384584 w 5467350"/>
                <a:gd name="connsiteY166" fmla="*/ 60484 h 66675"/>
                <a:gd name="connsiteX167" fmla="*/ 2386489 w 5467350"/>
                <a:gd name="connsiteY167" fmla="*/ 62389 h 66675"/>
                <a:gd name="connsiteX168" fmla="*/ 2401729 w 5467350"/>
                <a:gd name="connsiteY168" fmla="*/ 62389 h 66675"/>
                <a:gd name="connsiteX169" fmla="*/ 2392204 w 5467350"/>
                <a:gd name="connsiteY169" fmla="*/ 54769 h 66675"/>
                <a:gd name="connsiteX170" fmla="*/ 2403634 w 5467350"/>
                <a:gd name="connsiteY170" fmla="*/ 49054 h 66675"/>
                <a:gd name="connsiteX171" fmla="*/ 2418874 w 5467350"/>
                <a:gd name="connsiteY171" fmla="*/ 62389 h 66675"/>
                <a:gd name="connsiteX172" fmla="*/ 2441734 w 5467350"/>
                <a:gd name="connsiteY172" fmla="*/ 62389 h 66675"/>
                <a:gd name="connsiteX173" fmla="*/ 2404586 w 5467350"/>
                <a:gd name="connsiteY173" fmla="*/ 43339 h 66675"/>
                <a:gd name="connsiteX174" fmla="*/ 2404586 w 5467350"/>
                <a:gd name="connsiteY174" fmla="*/ 36671 h 66675"/>
                <a:gd name="connsiteX175" fmla="*/ 2379821 w 5467350"/>
                <a:gd name="connsiteY175" fmla="*/ 30956 h 66675"/>
                <a:gd name="connsiteX176" fmla="*/ 2281714 w 5467350"/>
                <a:gd name="connsiteY176" fmla="*/ 55721 h 66675"/>
                <a:gd name="connsiteX177" fmla="*/ 2281714 w 5467350"/>
                <a:gd name="connsiteY177" fmla="*/ 30956 h 66675"/>
                <a:gd name="connsiteX178" fmla="*/ 2293144 w 5467350"/>
                <a:gd name="connsiteY178" fmla="*/ 11906 h 66675"/>
                <a:gd name="connsiteX179" fmla="*/ 2291239 w 5467350"/>
                <a:gd name="connsiteY179" fmla="*/ 10001 h 66675"/>
                <a:gd name="connsiteX180" fmla="*/ 1876901 w 5467350"/>
                <a:gd name="connsiteY180" fmla="*/ 10001 h 66675"/>
                <a:gd name="connsiteX181" fmla="*/ 1876901 w 5467350"/>
                <a:gd name="connsiteY181" fmla="*/ 10001 h 66675"/>
                <a:gd name="connsiteX182" fmla="*/ 1876901 w 5467350"/>
                <a:gd name="connsiteY182" fmla="*/ 10001 h 66675"/>
                <a:gd name="connsiteX183" fmla="*/ 1876901 w 5467350"/>
                <a:gd name="connsiteY183" fmla="*/ 10001 h 66675"/>
                <a:gd name="connsiteX184" fmla="*/ 1036796 w 5467350"/>
                <a:gd name="connsiteY184" fmla="*/ 10001 h 66675"/>
                <a:gd name="connsiteX185" fmla="*/ 1036796 w 5467350"/>
                <a:gd name="connsiteY185" fmla="*/ 10001 h 66675"/>
                <a:gd name="connsiteX186" fmla="*/ 1006316 w 5467350"/>
                <a:gd name="connsiteY186" fmla="*/ 17621 h 66675"/>
                <a:gd name="connsiteX187" fmla="*/ 1036796 w 5467350"/>
                <a:gd name="connsiteY187" fmla="*/ 42386 h 66675"/>
                <a:gd name="connsiteX188" fmla="*/ 1012031 w 5467350"/>
                <a:gd name="connsiteY188" fmla="*/ 61436 h 66675"/>
                <a:gd name="connsiteX189" fmla="*/ 1036796 w 5467350"/>
                <a:gd name="connsiteY189" fmla="*/ 61436 h 66675"/>
                <a:gd name="connsiteX190" fmla="*/ 1061561 w 5467350"/>
                <a:gd name="connsiteY190" fmla="*/ 29051 h 66675"/>
                <a:gd name="connsiteX191" fmla="*/ 1092041 w 5467350"/>
                <a:gd name="connsiteY191" fmla="*/ 23336 h 66675"/>
                <a:gd name="connsiteX192" fmla="*/ 1061561 w 5467350"/>
                <a:gd name="connsiteY192" fmla="*/ 53816 h 66675"/>
                <a:gd name="connsiteX193" fmla="*/ 1059656 w 5467350"/>
                <a:gd name="connsiteY193" fmla="*/ 61436 h 66675"/>
                <a:gd name="connsiteX194" fmla="*/ 1090136 w 5467350"/>
                <a:gd name="connsiteY194" fmla="*/ 61436 h 66675"/>
                <a:gd name="connsiteX195" fmla="*/ 1086326 w 5467350"/>
                <a:gd name="connsiteY195" fmla="*/ 53816 h 66675"/>
                <a:gd name="connsiteX196" fmla="*/ 1105376 w 5467350"/>
                <a:gd name="connsiteY196" fmla="*/ 48101 h 66675"/>
                <a:gd name="connsiteX197" fmla="*/ 1142524 w 5467350"/>
                <a:gd name="connsiteY197" fmla="*/ 29051 h 66675"/>
                <a:gd name="connsiteX198" fmla="*/ 1140619 w 5467350"/>
                <a:gd name="connsiteY198" fmla="*/ 61436 h 66675"/>
                <a:gd name="connsiteX199" fmla="*/ 1171099 w 5467350"/>
                <a:gd name="connsiteY199" fmla="*/ 61436 h 66675"/>
                <a:gd name="connsiteX200" fmla="*/ 1169194 w 5467350"/>
                <a:gd name="connsiteY200" fmla="*/ 53816 h 66675"/>
                <a:gd name="connsiteX201" fmla="*/ 1161574 w 5467350"/>
                <a:gd name="connsiteY201" fmla="*/ 9049 h 66675"/>
                <a:gd name="connsiteX202" fmla="*/ 1036796 w 5467350"/>
                <a:gd name="connsiteY202" fmla="*/ 9049 h 66675"/>
                <a:gd name="connsiteX203" fmla="*/ 1036796 w 5467350"/>
                <a:gd name="connsiteY203" fmla="*/ 10001 h 66675"/>
                <a:gd name="connsiteX204" fmla="*/ 1036796 w 5467350"/>
                <a:gd name="connsiteY204" fmla="*/ 10001 h 66675"/>
                <a:gd name="connsiteX205" fmla="*/ 1036796 w 5467350"/>
                <a:gd name="connsiteY205" fmla="*/ 10001 h 66675"/>
                <a:gd name="connsiteX206" fmla="*/ 980599 w 5467350"/>
                <a:gd name="connsiteY206" fmla="*/ 10001 h 66675"/>
                <a:gd name="connsiteX207" fmla="*/ 986314 w 5467350"/>
                <a:gd name="connsiteY207" fmla="*/ 11906 h 66675"/>
                <a:gd name="connsiteX208" fmla="*/ 1001554 w 5467350"/>
                <a:gd name="connsiteY208" fmla="*/ 10001 h 66675"/>
                <a:gd name="connsiteX209" fmla="*/ 980599 w 5467350"/>
                <a:gd name="connsiteY209" fmla="*/ 10001 h 66675"/>
                <a:gd name="connsiteX210" fmla="*/ 980599 w 5467350"/>
                <a:gd name="connsiteY210" fmla="*/ 10001 h 66675"/>
                <a:gd name="connsiteX211" fmla="*/ 980599 w 5467350"/>
                <a:gd name="connsiteY211" fmla="*/ 10001 h 66675"/>
                <a:gd name="connsiteX212" fmla="*/ 980599 w 5467350"/>
                <a:gd name="connsiteY212" fmla="*/ 10001 h 66675"/>
                <a:gd name="connsiteX213" fmla="*/ 632936 w 5467350"/>
                <a:gd name="connsiteY213" fmla="*/ 10001 h 66675"/>
                <a:gd name="connsiteX214" fmla="*/ 621506 w 5467350"/>
                <a:gd name="connsiteY214" fmla="*/ 29051 h 66675"/>
                <a:gd name="connsiteX215" fmla="*/ 606266 w 5467350"/>
                <a:gd name="connsiteY215" fmla="*/ 10001 h 66675"/>
                <a:gd name="connsiteX216" fmla="*/ 592931 w 5467350"/>
                <a:gd name="connsiteY216" fmla="*/ 10001 h 66675"/>
                <a:gd name="connsiteX217" fmla="*/ 596741 w 5467350"/>
                <a:gd name="connsiteY217" fmla="*/ 29051 h 66675"/>
                <a:gd name="connsiteX218" fmla="*/ 591026 w 5467350"/>
                <a:gd name="connsiteY218" fmla="*/ 29051 h 66675"/>
                <a:gd name="connsiteX219" fmla="*/ 587216 w 5467350"/>
                <a:gd name="connsiteY219" fmla="*/ 10001 h 66675"/>
                <a:gd name="connsiteX220" fmla="*/ 548164 w 5467350"/>
                <a:gd name="connsiteY220" fmla="*/ 10001 h 66675"/>
                <a:gd name="connsiteX221" fmla="*/ 546259 w 5467350"/>
                <a:gd name="connsiteY221" fmla="*/ 11906 h 66675"/>
                <a:gd name="connsiteX222" fmla="*/ 540544 w 5467350"/>
                <a:gd name="connsiteY222" fmla="*/ 17621 h 66675"/>
                <a:gd name="connsiteX223" fmla="*/ 540544 w 5467350"/>
                <a:gd name="connsiteY223" fmla="*/ 10001 h 66675"/>
                <a:gd name="connsiteX224" fmla="*/ 262414 w 5467350"/>
                <a:gd name="connsiteY224" fmla="*/ 10001 h 66675"/>
                <a:gd name="connsiteX225" fmla="*/ 266224 w 5467350"/>
                <a:gd name="connsiteY225" fmla="*/ 23336 h 66675"/>
                <a:gd name="connsiteX226" fmla="*/ 322421 w 5467350"/>
                <a:gd name="connsiteY226" fmla="*/ 61436 h 66675"/>
                <a:gd name="connsiteX227" fmla="*/ 536734 w 5467350"/>
                <a:gd name="connsiteY227" fmla="*/ 61436 h 66675"/>
                <a:gd name="connsiteX228" fmla="*/ 559594 w 5467350"/>
                <a:gd name="connsiteY228" fmla="*/ 29051 h 66675"/>
                <a:gd name="connsiteX229" fmla="*/ 590074 w 5467350"/>
                <a:gd name="connsiteY229" fmla="*/ 34766 h 66675"/>
                <a:gd name="connsiteX230" fmla="*/ 590074 w 5467350"/>
                <a:gd name="connsiteY230" fmla="*/ 59531 h 66675"/>
                <a:gd name="connsiteX231" fmla="*/ 729139 w 5467350"/>
                <a:gd name="connsiteY231" fmla="*/ 59531 h 66675"/>
                <a:gd name="connsiteX232" fmla="*/ 753904 w 5467350"/>
                <a:gd name="connsiteY232" fmla="*/ 7144 h 66675"/>
                <a:gd name="connsiteX233" fmla="*/ 632936 w 5467350"/>
                <a:gd name="connsiteY233" fmla="*/ 10001 h 66675"/>
                <a:gd name="connsiteX234" fmla="*/ 632936 w 5467350"/>
                <a:gd name="connsiteY234" fmla="*/ 10001 h 66675"/>
                <a:gd name="connsiteX235" fmla="*/ 632936 w 5467350"/>
                <a:gd name="connsiteY235" fmla="*/ 10001 h 66675"/>
                <a:gd name="connsiteX236" fmla="*/ 632936 w 5467350"/>
                <a:gd name="connsiteY236" fmla="*/ 10001 h 66675"/>
                <a:gd name="connsiteX237" fmla="*/ 151924 w 5467350"/>
                <a:gd name="connsiteY237" fmla="*/ 10001 h 66675"/>
                <a:gd name="connsiteX238" fmla="*/ 142399 w 5467350"/>
                <a:gd name="connsiteY238" fmla="*/ 11906 h 66675"/>
                <a:gd name="connsiteX239" fmla="*/ 142399 w 5467350"/>
                <a:gd name="connsiteY239" fmla="*/ 10001 h 66675"/>
                <a:gd name="connsiteX240" fmla="*/ 10954 w 5467350"/>
                <a:gd name="connsiteY240" fmla="*/ 10001 h 66675"/>
                <a:gd name="connsiteX241" fmla="*/ 10954 w 5467350"/>
                <a:gd name="connsiteY241" fmla="*/ 23336 h 66675"/>
                <a:gd name="connsiteX242" fmla="*/ 41434 w 5467350"/>
                <a:gd name="connsiteY242" fmla="*/ 53816 h 66675"/>
                <a:gd name="connsiteX243" fmla="*/ 31909 w 5467350"/>
                <a:gd name="connsiteY243" fmla="*/ 61436 h 66675"/>
                <a:gd name="connsiteX244" fmla="*/ 56674 w 5467350"/>
                <a:gd name="connsiteY244" fmla="*/ 61436 h 66675"/>
                <a:gd name="connsiteX245" fmla="*/ 66199 w 5467350"/>
                <a:gd name="connsiteY245" fmla="*/ 53816 h 66675"/>
                <a:gd name="connsiteX246" fmla="*/ 103346 w 5467350"/>
                <a:gd name="connsiteY246" fmla="*/ 53816 h 66675"/>
                <a:gd name="connsiteX247" fmla="*/ 103346 w 5467350"/>
                <a:gd name="connsiteY247" fmla="*/ 61436 h 66675"/>
                <a:gd name="connsiteX248" fmla="*/ 151924 w 5467350"/>
                <a:gd name="connsiteY248" fmla="*/ 61436 h 66675"/>
                <a:gd name="connsiteX249" fmla="*/ 151924 w 5467350"/>
                <a:gd name="connsiteY249" fmla="*/ 59531 h 66675"/>
                <a:gd name="connsiteX250" fmla="*/ 121444 w 5467350"/>
                <a:gd name="connsiteY250" fmla="*/ 59531 h 66675"/>
                <a:gd name="connsiteX251" fmla="*/ 121444 w 5467350"/>
                <a:gd name="connsiteY251" fmla="*/ 23336 h 66675"/>
                <a:gd name="connsiteX252" fmla="*/ 162401 w 5467350"/>
                <a:gd name="connsiteY252" fmla="*/ 10001 h 66675"/>
                <a:gd name="connsiteX253" fmla="*/ 151924 w 5467350"/>
                <a:gd name="connsiteY253" fmla="*/ 10001 h 66675"/>
                <a:gd name="connsiteX254" fmla="*/ 151924 w 5467350"/>
                <a:gd name="connsiteY254" fmla="*/ 10001 h 66675"/>
                <a:gd name="connsiteX255" fmla="*/ 151924 w 5467350"/>
                <a:gd name="connsiteY255" fmla="*/ 10001 h 66675"/>
                <a:gd name="connsiteX256" fmla="*/ 151924 w 5467350"/>
                <a:gd name="connsiteY256" fmla="*/ 10001 h 66675"/>
                <a:gd name="connsiteX257" fmla="*/ 576739 w 5467350"/>
                <a:gd name="connsiteY257" fmla="*/ 61436 h 66675"/>
                <a:gd name="connsiteX258" fmla="*/ 576739 w 5467350"/>
                <a:gd name="connsiteY258" fmla="*/ 61436 h 66675"/>
                <a:gd name="connsiteX259" fmla="*/ 571024 w 5467350"/>
                <a:gd name="connsiteY259" fmla="*/ 59531 h 66675"/>
                <a:gd name="connsiteX260" fmla="*/ 571024 w 5467350"/>
                <a:gd name="connsiteY260" fmla="*/ 61436 h 66675"/>
                <a:gd name="connsiteX261" fmla="*/ 576739 w 5467350"/>
                <a:gd name="connsiteY261" fmla="*/ 61436 h 66675"/>
                <a:gd name="connsiteX262" fmla="*/ 576739 w 5467350"/>
                <a:gd name="connsiteY262" fmla="*/ 61436 h 66675"/>
                <a:gd name="connsiteX263" fmla="*/ 576739 w 5467350"/>
                <a:gd name="connsiteY263" fmla="*/ 61436 h 66675"/>
                <a:gd name="connsiteX264" fmla="*/ 576739 w 5467350"/>
                <a:gd name="connsiteY264" fmla="*/ 61436 h 66675"/>
                <a:gd name="connsiteX265" fmla="*/ 14764 w 5467350"/>
                <a:gd name="connsiteY265" fmla="*/ 61436 h 66675"/>
                <a:gd name="connsiteX266" fmla="*/ 18574 w 5467350"/>
                <a:gd name="connsiteY266" fmla="*/ 42386 h 66675"/>
                <a:gd name="connsiteX267" fmla="*/ 7144 w 5467350"/>
                <a:gd name="connsiteY267" fmla="*/ 42386 h 66675"/>
                <a:gd name="connsiteX268" fmla="*/ 7144 w 5467350"/>
                <a:gd name="connsiteY268" fmla="*/ 61436 h 66675"/>
                <a:gd name="connsiteX269" fmla="*/ 14764 w 5467350"/>
                <a:gd name="connsiteY269" fmla="*/ 61436 h 66675"/>
                <a:gd name="connsiteX270" fmla="*/ 14764 w 5467350"/>
                <a:gd name="connsiteY270" fmla="*/ 61436 h 66675"/>
                <a:gd name="connsiteX271" fmla="*/ 14764 w 5467350"/>
                <a:gd name="connsiteY271" fmla="*/ 61436 h 66675"/>
                <a:gd name="connsiteX272" fmla="*/ 14764 w 5467350"/>
                <a:gd name="connsiteY272" fmla="*/ 61436 h 66675"/>
                <a:gd name="connsiteX273" fmla="*/ 2327434 w 5467350"/>
                <a:gd name="connsiteY273" fmla="*/ 53816 h 66675"/>
                <a:gd name="connsiteX274" fmla="*/ 2316004 w 5467350"/>
                <a:gd name="connsiteY274" fmla="*/ 59531 h 66675"/>
                <a:gd name="connsiteX275" fmla="*/ 2327434 w 5467350"/>
                <a:gd name="connsiteY275" fmla="*/ 53816 h 66675"/>
                <a:gd name="connsiteX276" fmla="*/ 2327434 w 5467350"/>
                <a:gd name="connsiteY276" fmla="*/ 53816 h 66675"/>
                <a:gd name="connsiteX277" fmla="*/ 2327434 w 5467350"/>
                <a:gd name="connsiteY277" fmla="*/ 53816 h 66675"/>
                <a:gd name="connsiteX278" fmla="*/ 2327434 w 5467350"/>
                <a:gd name="connsiteY278" fmla="*/ 53816 h 66675"/>
                <a:gd name="connsiteX279" fmla="*/ 1395889 w 5467350"/>
                <a:gd name="connsiteY279" fmla="*/ 48101 h 66675"/>
                <a:gd name="connsiteX280" fmla="*/ 1395889 w 5467350"/>
                <a:gd name="connsiteY280" fmla="*/ 59531 h 66675"/>
                <a:gd name="connsiteX281" fmla="*/ 1390174 w 5467350"/>
                <a:gd name="connsiteY281" fmla="*/ 59531 h 66675"/>
                <a:gd name="connsiteX282" fmla="*/ 1390174 w 5467350"/>
                <a:gd name="connsiteY282" fmla="*/ 48101 h 66675"/>
                <a:gd name="connsiteX283" fmla="*/ 1395889 w 5467350"/>
                <a:gd name="connsiteY283" fmla="*/ 48101 h 66675"/>
                <a:gd name="connsiteX284" fmla="*/ 1395889 w 5467350"/>
                <a:gd name="connsiteY284" fmla="*/ 48101 h 66675"/>
                <a:gd name="connsiteX285" fmla="*/ 1395889 w 5467350"/>
                <a:gd name="connsiteY285" fmla="*/ 48101 h 66675"/>
                <a:gd name="connsiteX286" fmla="*/ 1395889 w 5467350"/>
                <a:gd name="connsiteY286" fmla="*/ 48101 h 66675"/>
                <a:gd name="connsiteX287" fmla="*/ 2501741 w 5467350"/>
                <a:gd name="connsiteY287" fmla="*/ 48101 h 66675"/>
                <a:gd name="connsiteX288" fmla="*/ 2501741 w 5467350"/>
                <a:gd name="connsiteY288" fmla="*/ 59531 h 66675"/>
                <a:gd name="connsiteX289" fmla="*/ 2496026 w 5467350"/>
                <a:gd name="connsiteY289" fmla="*/ 59531 h 66675"/>
                <a:gd name="connsiteX290" fmla="*/ 2496026 w 5467350"/>
                <a:gd name="connsiteY290" fmla="*/ 48101 h 66675"/>
                <a:gd name="connsiteX291" fmla="*/ 2501741 w 5467350"/>
                <a:gd name="connsiteY291" fmla="*/ 48101 h 66675"/>
                <a:gd name="connsiteX292" fmla="*/ 2501741 w 5467350"/>
                <a:gd name="connsiteY292" fmla="*/ 48101 h 66675"/>
                <a:gd name="connsiteX293" fmla="*/ 2501741 w 5467350"/>
                <a:gd name="connsiteY293" fmla="*/ 48101 h 66675"/>
                <a:gd name="connsiteX294" fmla="*/ 2501741 w 5467350"/>
                <a:gd name="connsiteY294" fmla="*/ 48101 h 66675"/>
                <a:gd name="connsiteX295" fmla="*/ 4846797 w 5467350"/>
                <a:gd name="connsiteY295" fmla="*/ 48101 h 66675"/>
                <a:gd name="connsiteX296" fmla="*/ 4846797 w 5467350"/>
                <a:gd name="connsiteY296" fmla="*/ 59531 h 66675"/>
                <a:gd name="connsiteX297" fmla="*/ 4835366 w 5467350"/>
                <a:gd name="connsiteY297" fmla="*/ 59531 h 66675"/>
                <a:gd name="connsiteX298" fmla="*/ 4835366 w 5467350"/>
                <a:gd name="connsiteY298" fmla="*/ 48101 h 66675"/>
                <a:gd name="connsiteX299" fmla="*/ 4846797 w 5467350"/>
                <a:gd name="connsiteY299" fmla="*/ 48101 h 66675"/>
                <a:gd name="connsiteX300" fmla="*/ 4846797 w 5467350"/>
                <a:gd name="connsiteY300" fmla="*/ 48101 h 66675"/>
                <a:gd name="connsiteX301" fmla="*/ 4846797 w 5467350"/>
                <a:gd name="connsiteY301" fmla="*/ 48101 h 66675"/>
                <a:gd name="connsiteX302" fmla="*/ 4846797 w 5467350"/>
                <a:gd name="connsiteY302" fmla="*/ 48101 h 66675"/>
                <a:gd name="connsiteX303" fmla="*/ 1656874 w 5467350"/>
                <a:gd name="connsiteY303" fmla="*/ 42386 h 66675"/>
                <a:gd name="connsiteX304" fmla="*/ 1662589 w 5467350"/>
                <a:gd name="connsiteY304" fmla="*/ 61436 h 66675"/>
                <a:gd name="connsiteX305" fmla="*/ 1656874 w 5467350"/>
                <a:gd name="connsiteY305" fmla="*/ 61436 h 66675"/>
                <a:gd name="connsiteX306" fmla="*/ 1656874 w 5467350"/>
                <a:gd name="connsiteY306" fmla="*/ 55721 h 66675"/>
                <a:gd name="connsiteX307" fmla="*/ 1656874 w 5467350"/>
                <a:gd name="connsiteY307" fmla="*/ 42386 h 66675"/>
                <a:gd name="connsiteX308" fmla="*/ 1656874 w 5467350"/>
                <a:gd name="connsiteY308" fmla="*/ 42386 h 66675"/>
                <a:gd name="connsiteX309" fmla="*/ 1656874 w 5467350"/>
                <a:gd name="connsiteY309" fmla="*/ 42386 h 66675"/>
                <a:gd name="connsiteX310" fmla="*/ 1656874 w 5467350"/>
                <a:gd name="connsiteY310" fmla="*/ 42386 h 66675"/>
                <a:gd name="connsiteX311" fmla="*/ 1968341 w 5467350"/>
                <a:gd name="connsiteY311" fmla="*/ 42386 h 66675"/>
                <a:gd name="connsiteX312" fmla="*/ 1974056 w 5467350"/>
                <a:gd name="connsiteY312" fmla="*/ 53816 h 66675"/>
                <a:gd name="connsiteX313" fmla="*/ 1968341 w 5467350"/>
                <a:gd name="connsiteY313" fmla="*/ 53816 h 66675"/>
                <a:gd name="connsiteX314" fmla="*/ 1962626 w 5467350"/>
                <a:gd name="connsiteY314" fmla="*/ 59531 h 66675"/>
                <a:gd name="connsiteX315" fmla="*/ 1962626 w 5467350"/>
                <a:gd name="connsiteY315" fmla="*/ 40481 h 66675"/>
                <a:gd name="connsiteX316" fmla="*/ 1968341 w 5467350"/>
                <a:gd name="connsiteY316" fmla="*/ 40481 h 66675"/>
                <a:gd name="connsiteX317" fmla="*/ 1968341 w 5467350"/>
                <a:gd name="connsiteY317" fmla="*/ 42386 h 66675"/>
                <a:gd name="connsiteX318" fmla="*/ 1968341 w 5467350"/>
                <a:gd name="connsiteY318" fmla="*/ 42386 h 66675"/>
                <a:gd name="connsiteX319" fmla="*/ 1968341 w 5467350"/>
                <a:gd name="connsiteY319" fmla="*/ 42386 h 66675"/>
                <a:gd name="connsiteX320" fmla="*/ 4021931 w 5467350"/>
                <a:gd name="connsiteY320" fmla="*/ 42386 h 66675"/>
                <a:gd name="connsiteX321" fmla="*/ 4021931 w 5467350"/>
                <a:gd name="connsiteY321" fmla="*/ 53816 h 66675"/>
                <a:gd name="connsiteX322" fmla="*/ 4016216 w 5467350"/>
                <a:gd name="connsiteY322" fmla="*/ 53816 h 66675"/>
                <a:gd name="connsiteX323" fmla="*/ 4016216 w 5467350"/>
                <a:gd name="connsiteY323" fmla="*/ 42386 h 66675"/>
                <a:gd name="connsiteX324" fmla="*/ 4021931 w 5467350"/>
                <a:gd name="connsiteY324" fmla="*/ 42386 h 66675"/>
                <a:gd name="connsiteX325" fmla="*/ 4021931 w 5467350"/>
                <a:gd name="connsiteY325" fmla="*/ 42386 h 66675"/>
                <a:gd name="connsiteX326" fmla="*/ 4021931 w 5467350"/>
                <a:gd name="connsiteY326" fmla="*/ 42386 h 66675"/>
                <a:gd name="connsiteX327" fmla="*/ 4021931 w 5467350"/>
                <a:gd name="connsiteY327" fmla="*/ 42386 h 66675"/>
                <a:gd name="connsiteX328" fmla="*/ 4381024 w 5467350"/>
                <a:gd name="connsiteY328" fmla="*/ 42386 h 66675"/>
                <a:gd name="connsiteX329" fmla="*/ 4381024 w 5467350"/>
                <a:gd name="connsiteY329" fmla="*/ 53816 h 66675"/>
                <a:gd name="connsiteX330" fmla="*/ 4369594 w 5467350"/>
                <a:gd name="connsiteY330" fmla="*/ 53816 h 66675"/>
                <a:gd name="connsiteX331" fmla="*/ 4369594 w 5467350"/>
                <a:gd name="connsiteY331" fmla="*/ 42386 h 66675"/>
                <a:gd name="connsiteX332" fmla="*/ 4381024 w 5467350"/>
                <a:gd name="connsiteY332" fmla="*/ 42386 h 66675"/>
                <a:gd name="connsiteX333" fmla="*/ 4381024 w 5467350"/>
                <a:gd name="connsiteY333" fmla="*/ 42386 h 66675"/>
                <a:gd name="connsiteX334" fmla="*/ 4381024 w 5467350"/>
                <a:gd name="connsiteY334" fmla="*/ 42386 h 66675"/>
                <a:gd name="connsiteX335" fmla="*/ 4381024 w 5467350"/>
                <a:gd name="connsiteY335" fmla="*/ 42386 h 66675"/>
                <a:gd name="connsiteX336" fmla="*/ 453866 w 5467350"/>
                <a:gd name="connsiteY336" fmla="*/ 34766 h 66675"/>
                <a:gd name="connsiteX337" fmla="*/ 442436 w 5467350"/>
                <a:gd name="connsiteY337" fmla="*/ 40481 h 66675"/>
                <a:gd name="connsiteX338" fmla="*/ 453866 w 5467350"/>
                <a:gd name="connsiteY338" fmla="*/ 34766 h 66675"/>
                <a:gd name="connsiteX339" fmla="*/ 453866 w 5467350"/>
                <a:gd name="connsiteY339" fmla="*/ 34766 h 66675"/>
                <a:gd name="connsiteX340" fmla="*/ 453866 w 5467350"/>
                <a:gd name="connsiteY340" fmla="*/ 34766 h 66675"/>
                <a:gd name="connsiteX341" fmla="*/ 453866 w 5467350"/>
                <a:gd name="connsiteY341" fmla="*/ 34766 h 66675"/>
                <a:gd name="connsiteX342" fmla="*/ 4406741 w 5467350"/>
                <a:gd name="connsiteY342" fmla="*/ 34766 h 66675"/>
                <a:gd name="connsiteX343" fmla="*/ 4395311 w 5467350"/>
                <a:gd name="connsiteY343" fmla="*/ 40481 h 66675"/>
                <a:gd name="connsiteX344" fmla="*/ 4406741 w 5467350"/>
                <a:gd name="connsiteY344" fmla="*/ 34766 h 66675"/>
                <a:gd name="connsiteX345" fmla="*/ 4406741 w 5467350"/>
                <a:gd name="connsiteY345" fmla="*/ 34766 h 66675"/>
                <a:gd name="connsiteX346" fmla="*/ 4406741 w 5467350"/>
                <a:gd name="connsiteY346" fmla="*/ 34766 h 66675"/>
                <a:gd name="connsiteX347" fmla="*/ 4406741 w 5467350"/>
                <a:gd name="connsiteY347" fmla="*/ 34766 h 66675"/>
                <a:gd name="connsiteX348" fmla="*/ 1340644 w 5467350"/>
                <a:gd name="connsiteY348" fmla="*/ 29051 h 66675"/>
                <a:gd name="connsiteX349" fmla="*/ 1334929 w 5467350"/>
                <a:gd name="connsiteY349" fmla="*/ 48101 h 66675"/>
                <a:gd name="connsiteX350" fmla="*/ 1334929 w 5467350"/>
                <a:gd name="connsiteY350" fmla="*/ 29051 h 66675"/>
                <a:gd name="connsiteX351" fmla="*/ 1340644 w 5467350"/>
                <a:gd name="connsiteY351" fmla="*/ 29051 h 66675"/>
                <a:gd name="connsiteX352" fmla="*/ 1340644 w 5467350"/>
                <a:gd name="connsiteY352" fmla="*/ 29051 h 66675"/>
                <a:gd name="connsiteX353" fmla="*/ 1340644 w 5467350"/>
                <a:gd name="connsiteY353" fmla="*/ 29051 h 66675"/>
                <a:gd name="connsiteX354" fmla="*/ 1340644 w 5467350"/>
                <a:gd name="connsiteY354" fmla="*/ 29051 h 66675"/>
                <a:gd name="connsiteX355" fmla="*/ 4437222 w 5467350"/>
                <a:gd name="connsiteY355" fmla="*/ 29051 h 66675"/>
                <a:gd name="connsiteX356" fmla="*/ 4437222 w 5467350"/>
                <a:gd name="connsiteY356" fmla="*/ 40481 h 66675"/>
                <a:gd name="connsiteX357" fmla="*/ 4418172 w 5467350"/>
                <a:gd name="connsiteY357" fmla="*/ 40481 h 66675"/>
                <a:gd name="connsiteX358" fmla="*/ 4418172 w 5467350"/>
                <a:gd name="connsiteY358" fmla="*/ 29051 h 66675"/>
                <a:gd name="connsiteX359" fmla="*/ 4437222 w 5467350"/>
                <a:gd name="connsiteY359" fmla="*/ 29051 h 66675"/>
                <a:gd name="connsiteX360" fmla="*/ 4437222 w 5467350"/>
                <a:gd name="connsiteY360" fmla="*/ 29051 h 66675"/>
                <a:gd name="connsiteX361" fmla="*/ 4437222 w 5467350"/>
                <a:gd name="connsiteY361" fmla="*/ 29051 h 66675"/>
                <a:gd name="connsiteX362" fmla="*/ 4437222 w 5467350"/>
                <a:gd name="connsiteY362" fmla="*/ 29051 h 66675"/>
                <a:gd name="connsiteX363" fmla="*/ 1769269 w 5467350"/>
                <a:gd name="connsiteY363" fmla="*/ 23336 h 66675"/>
                <a:gd name="connsiteX364" fmla="*/ 1763554 w 5467350"/>
                <a:gd name="connsiteY364" fmla="*/ 42386 h 66675"/>
                <a:gd name="connsiteX365" fmla="*/ 1763554 w 5467350"/>
                <a:gd name="connsiteY365" fmla="*/ 23336 h 66675"/>
                <a:gd name="connsiteX366" fmla="*/ 1769269 w 5467350"/>
                <a:gd name="connsiteY366" fmla="*/ 23336 h 66675"/>
                <a:gd name="connsiteX367" fmla="*/ 1769269 w 5467350"/>
                <a:gd name="connsiteY367" fmla="*/ 23336 h 66675"/>
                <a:gd name="connsiteX368" fmla="*/ 1769269 w 5467350"/>
                <a:gd name="connsiteY368" fmla="*/ 23336 h 66675"/>
                <a:gd name="connsiteX369" fmla="*/ 1769269 w 5467350"/>
                <a:gd name="connsiteY369" fmla="*/ 23336 h 66675"/>
                <a:gd name="connsiteX370" fmla="*/ 2252186 w 5467350"/>
                <a:gd name="connsiteY370" fmla="*/ 23336 h 66675"/>
                <a:gd name="connsiteX371" fmla="*/ 2240756 w 5467350"/>
                <a:gd name="connsiteY371" fmla="*/ 29051 h 66675"/>
                <a:gd name="connsiteX372" fmla="*/ 2252186 w 5467350"/>
                <a:gd name="connsiteY372" fmla="*/ 23336 h 66675"/>
                <a:gd name="connsiteX373" fmla="*/ 2252186 w 5467350"/>
                <a:gd name="connsiteY373" fmla="*/ 23336 h 66675"/>
                <a:gd name="connsiteX374" fmla="*/ 2252186 w 5467350"/>
                <a:gd name="connsiteY374" fmla="*/ 23336 h 66675"/>
                <a:gd name="connsiteX375" fmla="*/ 2252186 w 5467350"/>
                <a:gd name="connsiteY375" fmla="*/ 23336 h 66675"/>
                <a:gd name="connsiteX376" fmla="*/ 490061 w 5467350"/>
                <a:gd name="connsiteY376" fmla="*/ 17621 h 66675"/>
                <a:gd name="connsiteX377" fmla="*/ 471011 w 5467350"/>
                <a:gd name="connsiteY377" fmla="*/ 29051 h 66675"/>
                <a:gd name="connsiteX378" fmla="*/ 490061 w 5467350"/>
                <a:gd name="connsiteY378" fmla="*/ 17621 h 66675"/>
                <a:gd name="connsiteX379" fmla="*/ 490061 w 5467350"/>
                <a:gd name="connsiteY379" fmla="*/ 17621 h 66675"/>
                <a:gd name="connsiteX380" fmla="*/ 490061 w 5467350"/>
                <a:gd name="connsiteY380" fmla="*/ 17621 h 66675"/>
                <a:gd name="connsiteX381" fmla="*/ 490061 w 5467350"/>
                <a:gd name="connsiteY381" fmla="*/ 17621 h 66675"/>
                <a:gd name="connsiteX382" fmla="*/ 1211104 w 5467350"/>
                <a:gd name="connsiteY382" fmla="*/ 17621 h 66675"/>
                <a:gd name="connsiteX383" fmla="*/ 1205389 w 5467350"/>
                <a:gd name="connsiteY383" fmla="*/ 48101 h 66675"/>
                <a:gd name="connsiteX384" fmla="*/ 1205389 w 5467350"/>
                <a:gd name="connsiteY384" fmla="*/ 53816 h 66675"/>
                <a:gd name="connsiteX385" fmla="*/ 1199674 w 5467350"/>
                <a:gd name="connsiteY385" fmla="*/ 53816 h 66675"/>
                <a:gd name="connsiteX386" fmla="*/ 1199674 w 5467350"/>
                <a:gd name="connsiteY386" fmla="*/ 17621 h 66675"/>
                <a:gd name="connsiteX387" fmla="*/ 1211104 w 5467350"/>
                <a:gd name="connsiteY387" fmla="*/ 17621 h 66675"/>
                <a:gd name="connsiteX388" fmla="*/ 1211104 w 5467350"/>
                <a:gd name="connsiteY388" fmla="*/ 17621 h 66675"/>
                <a:gd name="connsiteX389" fmla="*/ 1211104 w 5467350"/>
                <a:gd name="connsiteY389" fmla="*/ 17621 h 66675"/>
                <a:gd name="connsiteX390" fmla="*/ 1211104 w 5467350"/>
                <a:gd name="connsiteY390" fmla="*/ 17621 h 66675"/>
                <a:gd name="connsiteX391" fmla="*/ 1737836 w 5467350"/>
                <a:gd name="connsiteY391" fmla="*/ 17621 h 66675"/>
                <a:gd name="connsiteX392" fmla="*/ 1732121 w 5467350"/>
                <a:gd name="connsiteY392" fmla="*/ 42386 h 66675"/>
                <a:gd name="connsiteX393" fmla="*/ 1737836 w 5467350"/>
                <a:gd name="connsiteY393" fmla="*/ 17621 h 66675"/>
                <a:gd name="connsiteX394" fmla="*/ 1737836 w 5467350"/>
                <a:gd name="connsiteY394" fmla="*/ 17621 h 66675"/>
                <a:gd name="connsiteX395" fmla="*/ 1737836 w 5467350"/>
                <a:gd name="connsiteY395" fmla="*/ 17621 h 66675"/>
                <a:gd name="connsiteX396" fmla="*/ 1737836 w 5467350"/>
                <a:gd name="connsiteY396" fmla="*/ 17621 h 66675"/>
                <a:gd name="connsiteX397" fmla="*/ 4288632 w 5467350"/>
                <a:gd name="connsiteY397" fmla="*/ 17621 h 66675"/>
                <a:gd name="connsiteX398" fmla="*/ 4277201 w 5467350"/>
                <a:gd name="connsiteY398" fmla="*/ 23336 h 66675"/>
                <a:gd name="connsiteX399" fmla="*/ 4277201 w 5467350"/>
                <a:gd name="connsiteY399" fmla="*/ 17621 h 66675"/>
                <a:gd name="connsiteX400" fmla="*/ 4288632 w 5467350"/>
                <a:gd name="connsiteY400" fmla="*/ 17621 h 66675"/>
                <a:gd name="connsiteX401" fmla="*/ 4288632 w 5467350"/>
                <a:gd name="connsiteY401" fmla="*/ 17621 h 66675"/>
                <a:gd name="connsiteX402" fmla="*/ 4288632 w 5467350"/>
                <a:gd name="connsiteY402" fmla="*/ 17621 h 66675"/>
                <a:gd name="connsiteX403" fmla="*/ 4288632 w 5467350"/>
                <a:gd name="connsiteY403" fmla="*/ 17621 h 66675"/>
                <a:gd name="connsiteX404" fmla="*/ 4823936 w 5467350"/>
                <a:gd name="connsiteY404" fmla="*/ 17621 h 66675"/>
                <a:gd name="connsiteX405" fmla="*/ 4823936 w 5467350"/>
                <a:gd name="connsiteY405" fmla="*/ 29051 h 66675"/>
                <a:gd name="connsiteX406" fmla="*/ 4818222 w 5467350"/>
                <a:gd name="connsiteY406" fmla="*/ 29051 h 66675"/>
                <a:gd name="connsiteX407" fmla="*/ 4818222 w 5467350"/>
                <a:gd name="connsiteY407" fmla="*/ 17621 h 66675"/>
                <a:gd name="connsiteX408" fmla="*/ 4823936 w 5467350"/>
                <a:gd name="connsiteY408" fmla="*/ 17621 h 66675"/>
                <a:gd name="connsiteX409" fmla="*/ 4823936 w 5467350"/>
                <a:gd name="connsiteY409" fmla="*/ 17621 h 66675"/>
                <a:gd name="connsiteX410" fmla="*/ 4823936 w 5467350"/>
                <a:gd name="connsiteY410" fmla="*/ 17621 h 66675"/>
                <a:gd name="connsiteX411" fmla="*/ 4823936 w 5467350"/>
                <a:gd name="connsiteY411" fmla="*/ 17621 h 66675"/>
                <a:gd name="connsiteX412" fmla="*/ 2543651 w 5467350"/>
                <a:gd name="connsiteY412" fmla="*/ 10001 h 66675"/>
                <a:gd name="connsiteX413" fmla="*/ 2532221 w 5467350"/>
                <a:gd name="connsiteY413" fmla="*/ 15716 h 66675"/>
                <a:gd name="connsiteX414" fmla="*/ 2543651 w 5467350"/>
                <a:gd name="connsiteY414" fmla="*/ 10001 h 66675"/>
                <a:gd name="connsiteX415" fmla="*/ 2543651 w 5467350"/>
                <a:gd name="connsiteY415" fmla="*/ 10001 h 66675"/>
                <a:gd name="connsiteX416" fmla="*/ 2543651 w 5467350"/>
                <a:gd name="connsiteY416" fmla="*/ 10001 h 66675"/>
                <a:gd name="connsiteX417" fmla="*/ 2543651 w 5467350"/>
                <a:gd name="connsiteY417" fmla="*/ 100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467350" h="66675">
                  <a:moveTo>
                    <a:pt x="5403056" y="10001"/>
                  </a:moveTo>
                  <a:cubicBezTo>
                    <a:pt x="5403056" y="11906"/>
                    <a:pt x="5401152" y="15716"/>
                    <a:pt x="5399247" y="17621"/>
                  </a:cubicBezTo>
                  <a:cubicBezTo>
                    <a:pt x="5399247" y="15716"/>
                    <a:pt x="5399247" y="11906"/>
                    <a:pt x="5399247" y="10001"/>
                  </a:cubicBezTo>
                  <a:lnTo>
                    <a:pt x="5380197" y="10001"/>
                  </a:lnTo>
                  <a:cubicBezTo>
                    <a:pt x="5372577" y="29051"/>
                    <a:pt x="5364956" y="48101"/>
                    <a:pt x="5357336" y="62389"/>
                  </a:cubicBezTo>
                  <a:lnTo>
                    <a:pt x="5394484" y="62389"/>
                  </a:lnTo>
                  <a:cubicBezTo>
                    <a:pt x="5405914" y="56674"/>
                    <a:pt x="5424964" y="52864"/>
                    <a:pt x="5431631" y="43339"/>
                  </a:cubicBezTo>
                  <a:cubicBezTo>
                    <a:pt x="5437347" y="31909"/>
                    <a:pt x="5425916" y="30004"/>
                    <a:pt x="5431631" y="18574"/>
                  </a:cubicBezTo>
                  <a:cubicBezTo>
                    <a:pt x="5441156" y="33814"/>
                    <a:pt x="5433536" y="28099"/>
                    <a:pt x="5456397" y="30004"/>
                  </a:cubicBezTo>
                  <a:cubicBezTo>
                    <a:pt x="5462111" y="20479"/>
                    <a:pt x="5464016" y="20479"/>
                    <a:pt x="5465922" y="10954"/>
                  </a:cubicBezTo>
                  <a:lnTo>
                    <a:pt x="5403056" y="10954"/>
                  </a:lnTo>
                  <a:lnTo>
                    <a:pt x="5403056" y="10001"/>
                  </a:lnTo>
                  <a:lnTo>
                    <a:pt x="5403056" y="10001"/>
                  </a:lnTo>
                  <a:lnTo>
                    <a:pt x="5403056" y="10001"/>
                  </a:lnTo>
                  <a:close/>
                  <a:moveTo>
                    <a:pt x="4835366" y="10001"/>
                  </a:moveTo>
                  <a:lnTo>
                    <a:pt x="4835366" y="10001"/>
                  </a:lnTo>
                  <a:lnTo>
                    <a:pt x="4829651" y="11906"/>
                  </a:lnTo>
                  <a:lnTo>
                    <a:pt x="4829651" y="10001"/>
                  </a:lnTo>
                  <a:lnTo>
                    <a:pt x="4818222" y="10001"/>
                  </a:lnTo>
                  <a:lnTo>
                    <a:pt x="4818222" y="11906"/>
                  </a:lnTo>
                  <a:lnTo>
                    <a:pt x="4812507" y="11906"/>
                  </a:lnTo>
                  <a:lnTo>
                    <a:pt x="4812507" y="10001"/>
                  </a:lnTo>
                  <a:lnTo>
                    <a:pt x="4783932" y="10001"/>
                  </a:lnTo>
                  <a:cubicBezTo>
                    <a:pt x="4782026" y="11906"/>
                    <a:pt x="4778216" y="15716"/>
                    <a:pt x="4776311" y="17621"/>
                  </a:cubicBezTo>
                  <a:cubicBezTo>
                    <a:pt x="4778216" y="15716"/>
                    <a:pt x="4778216" y="11906"/>
                    <a:pt x="4778216" y="10001"/>
                  </a:cubicBezTo>
                  <a:lnTo>
                    <a:pt x="4747736" y="10001"/>
                  </a:lnTo>
                  <a:cubicBezTo>
                    <a:pt x="4749641" y="10001"/>
                    <a:pt x="4749641" y="10001"/>
                    <a:pt x="4751547" y="11906"/>
                  </a:cubicBezTo>
                  <a:cubicBezTo>
                    <a:pt x="4743926" y="34766"/>
                    <a:pt x="4740116" y="25241"/>
                    <a:pt x="4751547" y="42386"/>
                  </a:cubicBezTo>
                  <a:cubicBezTo>
                    <a:pt x="4726782" y="44291"/>
                    <a:pt x="4728686" y="46196"/>
                    <a:pt x="4714399" y="53816"/>
                  </a:cubicBezTo>
                  <a:lnTo>
                    <a:pt x="4714399" y="42386"/>
                  </a:lnTo>
                  <a:cubicBezTo>
                    <a:pt x="4716304" y="36671"/>
                    <a:pt x="4710589" y="25241"/>
                    <a:pt x="4714399" y="10001"/>
                  </a:cubicBezTo>
                  <a:lnTo>
                    <a:pt x="4671536" y="10001"/>
                  </a:lnTo>
                  <a:cubicBezTo>
                    <a:pt x="4669632" y="13811"/>
                    <a:pt x="4667726" y="17621"/>
                    <a:pt x="4660107" y="23336"/>
                  </a:cubicBezTo>
                  <a:lnTo>
                    <a:pt x="4662011" y="10001"/>
                  </a:lnTo>
                  <a:lnTo>
                    <a:pt x="4615339" y="10001"/>
                  </a:lnTo>
                  <a:lnTo>
                    <a:pt x="4615339" y="11906"/>
                  </a:lnTo>
                  <a:lnTo>
                    <a:pt x="4603909" y="11906"/>
                  </a:lnTo>
                  <a:cubicBezTo>
                    <a:pt x="4603909" y="11906"/>
                    <a:pt x="4603909" y="11906"/>
                    <a:pt x="4603909" y="10001"/>
                  </a:cubicBezTo>
                  <a:lnTo>
                    <a:pt x="4489609" y="10001"/>
                  </a:lnTo>
                  <a:cubicBezTo>
                    <a:pt x="4489609" y="13811"/>
                    <a:pt x="4489609" y="17621"/>
                    <a:pt x="4491514" y="23336"/>
                  </a:cubicBezTo>
                  <a:cubicBezTo>
                    <a:pt x="4472464" y="23336"/>
                    <a:pt x="4456272" y="27146"/>
                    <a:pt x="4441032" y="17621"/>
                  </a:cubicBezTo>
                  <a:cubicBezTo>
                    <a:pt x="4454366" y="15716"/>
                    <a:pt x="4456272" y="15716"/>
                    <a:pt x="4465797" y="11906"/>
                  </a:cubicBezTo>
                  <a:cubicBezTo>
                    <a:pt x="4465797" y="11906"/>
                    <a:pt x="4465797" y="11906"/>
                    <a:pt x="4465797" y="10001"/>
                  </a:cubicBezTo>
                  <a:lnTo>
                    <a:pt x="4367689" y="10001"/>
                  </a:lnTo>
                  <a:cubicBezTo>
                    <a:pt x="4363879" y="27146"/>
                    <a:pt x="4358164" y="42386"/>
                    <a:pt x="4348639" y="54769"/>
                  </a:cubicBezTo>
                  <a:cubicBezTo>
                    <a:pt x="4346734" y="56674"/>
                    <a:pt x="4342924" y="58579"/>
                    <a:pt x="4339114" y="62389"/>
                  </a:cubicBezTo>
                  <a:lnTo>
                    <a:pt x="4746784" y="62389"/>
                  </a:lnTo>
                  <a:cubicBezTo>
                    <a:pt x="4746784" y="62389"/>
                    <a:pt x="4746784" y="62389"/>
                    <a:pt x="4744879" y="60484"/>
                  </a:cubicBezTo>
                  <a:lnTo>
                    <a:pt x="4775359" y="60484"/>
                  </a:lnTo>
                  <a:cubicBezTo>
                    <a:pt x="4775359" y="60484"/>
                    <a:pt x="4775359" y="60484"/>
                    <a:pt x="4773454" y="62389"/>
                  </a:cubicBezTo>
                  <a:lnTo>
                    <a:pt x="5061109" y="62389"/>
                  </a:lnTo>
                  <a:cubicBezTo>
                    <a:pt x="5063014" y="58579"/>
                    <a:pt x="5061109" y="60484"/>
                    <a:pt x="5064919" y="54769"/>
                  </a:cubicBezTo>
                  <a:cubicBezTo>
                    <a:pt x="5064919" y="58579"/>
                    <a:pt x="5064919" y="60484"/>
                    <a:pt x="5064919" y="62389"/>
                  </a:cubicBezTo>
                  <a:lnTo>
                    <a:pt x="5348764" y="62389"/>
                  </a:lnTo>
                  <a:lnTo>
                    <a:pt x="5344954" y="36671"/>
                  </a:lnTo>
                  <a:cubicBezTo>
                    <a:pt x="5350669" y="36671"/>
                    <a:pt x="5356384" y="25241"/>
                    <a:pt x="5362099" y="11906"/>
                  </a:cubicBezTo>
                  <a:lnTo>
                    <a:pt x="4835366" y="10001"/>
                  </a:lnTo>
                  <a:lnTo>
                    <a:pt x="4835366" y="10001"/>
                  </a:lnTo>
                  <a:lnTo>
                    <a:pt x="4835366" y="10001"/>
                  </a:lnTo>
                  <a:lnTo>
                    <a:pt x="4835366" y="10001"/>
                  </a:lnTo>
                  <a:close/>
                  <a:moveTo>
                    <a:pt x="4726782" y="10001"/>
                  </a:moveTo>
                  <a:cubicBezTo>
                    <a:pt x="4726782" y="10001"/>
                    <a:pt x="4728686" y="10001"/>
                    <a:pt x="4728686" y="11906"/>
                  </a:cubicBezTo>
                  <a:cubicBezTo>
                    <a:pt x="4730591" y="11906"/>
                    <a:pt x="4730591" y="11906"/>
                    <a:pt x="4730591" y="10001"/>
                  </a:cubicBezTo>
                  <a:lnTo>
                    <a:pt x="4726782" y="10001"/>
                  </a:lnTo>
                  <a:lnTo>
                    <a:pt x="4726782" y="10001"/>
                  </a:lnTo>
                  <a:lnTo>
                    <a:pt x="4726782" y="10001"/>
                  </a:lnTo>
                  <a:lnTo>
                    <a:pt x="4726782" y="10001"/>
                  </a:lnTo>
                  <a:close/>
                  <a:moveTo>
                    <a:pt x="4313397" y="10001"/>
                  </a:moveTo>
                  <a:lnTo>
                    <a:pt x="4313397" y="10001"/>
                  </a:lnTo>
                  <a:cubicBezTo>
                    <a:pt x="4278154" y="10001"/>
                    <a:pt x="4259104" y="13811"/>
                    <a:pt x="4238149" y="23336"/>
                  </a:cubicBezTo>
                  <a:cubicBezTo>
                    <a:pt x="4243864" y="29051"/>
                    <a:pt x="4240054" y="25241"/>
                    <a:pt x="4249579" y="29051"/>
                  </a:cubicBezTo>
                  <a:cubicBezTo>
                    <a:pt x="4253389" y="32861"/>
                    <a:pt x="4262914" y="36671"/>
                    <a:pt x="4268629" y="40481"/>
                  </a:cubicBezTo>
                  <a:lnTo>
                    <a:pt x="4243864" y="40481"/>
                  </a:lnTo>
                  <a:cubicBezTo>
                    <a:pt x="4228624" y="23336"/>
                    <a:pt x="4234339" y="29051"/>
                    <a:pt x="4213384" y="29051"/>
                  </a:cubicBezTo>
                  <a:lnTo>
                    <a:pt x="4213384" y="34766"/>
                  </a:lnTo>
                  <a:cubicBezTo>
                    <a:pt x="4221004" y="40481"/>
                    <a:pt x="4221004" y="40481"/>
                    <a:pt x="4224814" y="46196"/>
                  </a:cubicBezTo>
                  <a:lnTo>
                    <a:pt x="4213384" y="46196"/>
                  </a:lnTo>
                  <a:cubicBezTo>
                    <a:pt x="4194334" y="19526"/>
                    <a:pt x="4159091" y="29051"/>
                    <a:pt x="4138136" y="8096"/>
                  </a:cubicBezTo>
                  <a:lnTo>
                    <a:pt x="4083844" y="8096"/>
                  </a:lnTo>
                  <a:cubicBezTo>
                    <a:pt x="4083844" y="8096"/>
                    <a:pt x="4083844" y="8096"/>
                    <a:pt x="4083844" y="10001"/>
                  </a:cubicBezTo>
                  <a:cubicBezTo>
                    <a:pt x="4112419" y="19526"/>
                    <a:pt x="4136231" y="40481"/>
                    <a:pt x="4157186" y="60484"/>
                  </a:cubicBezTo>
                  <a:lnTo>
                    <a:pt x="4181951" y="60484"/>
                  </a:lnTo>
                  <a:cubicBezTo>
                    <a:pt x="4181951" y="60484"/>
                    <a:pt x="4181951" y="60484"/>
                    <a:pt x="4181951" y="58579"/>
                  </a:cubicBezTo>
                  <a:cubicBezTo>
                    <a:pt x="4181951" y="58579"/>
                    <a:pt x="4181951" y="58579"/>
                    <a:pt x="4183856" y="60484"/>
                  </a:cubicBezTo>
                  <a:lnTo>
                    <a:pt x="4243864" y="60484"/>
                  </a:lnTo>
                  <a:cubicBezTo>
                    <a:pt x="4282916" y="45244"/>
                    <a:pt x="4324826" y="10001"/>
                    <a:pt x="4343876" y="15716"/>
                  </a:cubicBezTo>
                  <a:cubicBezTo>
                    <a:pt x="4343876" y="13811"/>
                    <a:pt x="4343876" y="10001"/>
                    <a:pt x="4345782" y="8096"/>
                  </a:cubicBezTo>
                  <a:lnTo>
                    <a:pt x="4313397" y="10001"/>
                  </a:lnTo>
                  <a:lnTo>
                    <a:pt x="4313397" y="10001"/>
                  </a:lnTo>
                  <a:lnTo>
                    <a:pt x="4313397" y="10001"/>
                  </a:lnTo>
                  <a:lnTo>
                    <a:pt x="4313397" y="10001"/>
                  </a:lnTo>
                  <a:close/>
                  <a:moveTo>
                    <a:pt x="3575209" y="10001"/>
                  </a:moveTo>
                  <a:cubicBezTo>
                    <a:pt x="3588544" y="19526"/>
                    <a:pt x="3603784" y="29051"/>
                    <a:pt x="3619976" y="34766"/>
                  </a:cubicBezTo>
                  <a:cubicBezTo>
                    <a:pt x="3616166" y="40481"/>
                    <a:pt x="3612356" y="42386"/>
                    <a:pt x="3608546" y="46196"/>
                  </a:cubicBezTo>
                  <a:cubicBezTo>
                    <a:pt x="3585686" y="38576"/>
                    <a:pt x="3559969" y="21431"/>
                    <a:pt x="3540919" y="10001"/>
                  </a:cubicBezTo>
                  <a:lnTo>
                    <a:pt x="3540919" y="8096"/>
                  </a:lnTo>
                  <a:lnTo>
                    <a:pt x="3227546" y="8096"/>
                  </a:lnTo>
                  <a:cubicBezTo>
                    <a:pt x="3231356" y="27146"/>
                    <a:pt x="3235166" y="44291"/>
                    <a:pt x="3237071" y="60484"/>
                  </a:cubicBezTo>
                  <a:lnTo>
                    <a:pt x="3254216" y="60484"/>
                  </a:lnTo>
                  <a:lnTo>
                    <a:pt x="3254216" y="58579"/>
                  </a:lnTo>
                  <a:lnTo>
                    <a:pt x="3259931" y="58579"/>
                  </a:lnTo>
                  <a:lnTo>
                    <a:pt x="3259931" y="60484"/>
                  </a:lnTo>
                  <a:lnTo>
                    <a:pt x="3401854" y="60484"/>
                  </a:lnTo>
                  <a:cubicBezTo>
                    <a:pt x="3401854" y="58579"/>
                    <a:pt x="3403759" y="56674"/>
                    <a:pt x="3403759" y="52864"/>
                  </a:cubicBezTo>
                  <a:cubicBezTo>
                    <a:pt x="3426619" y="45244"/>
                    <a:pt x="3426619" y="31909"/>
                    <a:pt x="3446621" y="22384"/>
                  </a:cubicBezTo>
                  <a:cubicBezTo>
                    <a:pt x="3452336" y="30004"/>
                    <a:pt x="3452336" y="30004"/>
                    <a:pt x="3458051" y="33814"/>
                  </a:cubicBezTo>
                  <a:cubicBezTo>
                    <a:pt x="3463766" y="5239"/>
                    <a:pt x="3473291" y="7144"/>
                    <a:pt x="3508534" y="9049"/>
                  </a:cubicBezTo>
                  <a:cubicBezTo>
                    <a:pt x="3523774" y="26194"/>
                    <a:pt x="3540919" y="43339"/>
                    <a:pt x="3559016" y="59531"/>
                  </a:cubicBezTo>
                  <a:lnTo>
                    <a:pt x="3636169" y="59531"/>
                  </a:lnTo>
                  <a:cubicBezTo>
                    <a:pt x="3639979" y="53816"/>
                    <a:pt x="3643789" y="46196"/>
                    <a:pt x="3645694" y="40481"/>
                  </a:cubicBezTo>
                  <a:cubicBezTo>
                    <a:pt x="3649504" y="42386"/>
                    <a:pt x="3649504" y="42386"/>
                    <a:pt x="3651409" y="46196"/>
                  </a:cubicBezTo>
                  <a:cubicBezTo>
                    <a:pt x="3653314" y="50006"/>
                    <a:pt x="3655219" y="55721"/>
                    <a:pt x="3655219" y="59531"/>
                  </a:cubicBezTo>
                  <a:lnTo>
                    <a:pt x="3694271" y="59531"/>
                  </a:lnTo>
                  <a:cubicBezTo>
                    <a:pt x="3694271" y="55721"/>
                    <a:pt x="3696176" y="51911"/>
                    <a:pt x="3696176" y="46196"/>
                  </a:cubicBezTo>
                  <a:lnTo>
                    <a:pt x="3715226" y="46196"/>
                  </a:lnTo>
                  <a:cubicBezTo>
                    <a:pt x="3719036" y="51911"/>
                    <a:pt x="3722846" y="55721"/>
                    <a:pt x="3726656" y="59531"/>
                  </a:cubicBezTo>
                  <a:lnTo>
                    <a:pt x="4068604" y="59531"/>
                  </a:lnTo>
                  <a:cubicBezTo>
                    <a:pt x="4062889" y="48101"/>
                    <a:pt x="4059079" y="34766"/>
                    <a:pt x="4057174" y="21431"/>
                  </a:cubicBezTo>
                  <a:cubicBezTo>
                    <a:pt x="4055269" y="17621"/>
                    <a:pt x="4051459" y="11906"/>
                    <a:pt x="4051459" y="8096"/>
                  </a:cubicBezTo>
                  <a:lnTo>
                    <a:pt x="3576161" y="8096"/>
                  </a:lnTo>
                  <a:lnTo>
                    <a:pt x="3576161" y="10001"/>
                  </a:lnTo>
                  <a:lnTo>
                    <a:pt x="3575209" y="10001"/>
                  </a:lnTo>
                  <a:lnTo>
                    <a:pt x="3575209" y="10001"/>
                  </a:lnTo>
                  <a:close/>
                  <a:moveTo>
                    <a:pt x="2513171" y="10001"/>
                  </a:moveTo>
                  <a:lnTo>
                    <a:pt x="2513171" y="17621"/>
                  </a:lnTo>
                  <a:lnTo>
                    <a:pt x="2501741" y="17621"/>
                  </a:lnTo>
                  <a:lnTo>
                    <a:pt x="2501741" y="10001"/>
                  </a:lnTo>
                  <a:lnTo>
                    <a:pt x="2403634" y="10001"/>
                  </a:lnTo>
                  <a:lnTo>
                    <a:pt x="2403634" y="23336"/>
                  </a:lnTo>
                  <a:cubicBezTo>
                    <a:pt x="2436019" y="32861"/>
                    <a:pt x="2438876" y="51911"/>
                    <a:pt x="2471261" y="59531"/>
                  </a:cubicBezTo>
                  <a:cubicBezTo>
                    <a:pt x="2471261" y="40481"/>
                    <a:pt x="2461736" y="51911"/>
                    <a:pt x="2476976" y="40481"/>
                  </a:cubicBezTo>
                  <a:cubicBezTo>
                    <a:pt x="2476976" y="50006"/>
                    <a:pt x="2476976" y="55721"/>
                    <a:pt x="2478881" y="59531"/>
                  </a:cubicBezTo>
                  <a:lnTo>
                    <a:pt x="2557939" y="59531"/>
                  </a:lnTo>
                  <a:cubicBezTo>
                    <a:pt x="2557939" y="59531"/>
                    <a:pt x="2557939" y="59531"/>
                    <a:pt x="2557939" y="57626"/>
                  </a:cubicBezTo>
                  <a:lnTo>
                    <a:pt x="2569369" y="57626"/>
                  </a:lnTo>
                  <a:cubicBezTo>
                    <a:pt x="2569369" y="57626"/>
                    <a:pt x="2567464" y="57626"/>
                    <a:pt x="2567464" y="59531"/>
                  </a:cubicBezTo>
                  <a:lnTo>
                    <a:pt x="2616041" y="59531"/>
                  </a:lnTo>
                  <a:lnTo>
                    <a:pt x="2606516" y="51911"/>
                  </a:lnTo>
                  <a:lnTo>
                    <a:pt x="2612231" y="32861"/>
                  </a:lnTo>
                  <a:cubicBezTo>
                    <a:pt x="2608421" y="23336"/>
                    <a:pt x="2604611" y="15716"/>
                    <a:pt x="2598896" y="8096"/>
                  </a:cubicBezTo>
                  <a:lnTo>
                    <a:pt x="2513171" y="10001"/>
                  </a:lnTo>
                  <a:lnTo>
                    <a:pt x="2513171" y="10001"/>
                  </a:lnTo>
                  <a:lnTo>
                    <a:pt x="2513171" y="10001"/>
                  </a:lnTo>
                  <a:lnTo>
                    <a:pt x="2513171" y="10001"/>
                  </a:lnTo>
                  <a:close/>
                  <a:moveTo>
                    <a:pt x="1876901" y="10001"/>
                  </a:moveTo>
                  <a:cubicBezTo>
                    <a:pt x="1876901" y="11906"/>
                    <a:pt x="1874996" y="15716"/>
                    <a:pt x="1873091" y="17621"/>
                  </a:cubicBezTo>
                  <a:cubicBezTo>
                    <a:pt x="1867376" y="11906"/>
                    <a:pt x="1871186" y="15716"/>
                    <a:pt x="1861661" y="11906"/>
                  </a:cubicBezTo>
                  <a:cubicBezTo>
                    <a:pt x="1861661" y="11906"/>
                    <a:pt x="1861661" y="11906"/>
                    <a:pt x="1863566" y="10001"/>
                  </a:cubicBezTo>
                  <a:lnTo>
                    <a:pt x="1758791" y="10001"/>
                  </a:lnTo>
                  <a:cubicBezTo>
                    <a:pt x="1758791" y="10001"/>
                    <a:pt x="1756886" y="10001"/>
                    <a:pt x="1756886" y="11906"/>
                  </a:cubicBezTo>
                  <a:cubicBezTo>
                    <a:pt x="1756886" y="11906"/>
                    <a:pt x="1756886" y="11906"/>
                    <a:pt x="1758791" y="10001"/>
                  </a:cubicBezTo>
                  <a:lnTo>
                    <a:pt x="1395889" y="10001"/>
                  </a:lnTo>
                  <a:cubicBezTo>
                    <a:pt x="1395889" y="13811"/>
                    <a:pt x="1397794" y="17621"/>
                    <a:pt x="1397794" y="23336"/>
                  </a:cubicBezTo>
                  <a:cubicBezTo>
                    <a:pt x="1393984" y="25241"/>
                    <a:pt x="1393984" y="25241"/>
                    <a:pt x="1392079" y="29051"/>
                  </a:cubicBezTo>
                  <a:lnTo>
                    <a:pt x="1386364" y="29051"/>
                  </a:lnTo>
                  <a:lnTo>
                    <a:pt x="1382554" y="10001"/>
                  </a:lnTo>
                  <a:lnTo>
                    <a:pt x="1179671" y="10001"/>
                  </a:lnTo>
                  <a:cubicBezTo>
                    <a:pt x="1181576" y="23336"/>
                    <a:pt x="1189196" y="42386"/>
                    <a:pt x="1193006" y="60484"/>
                  </a:cubicBezTo>
                  <a:cubicBezTo>
                    <a:pt x="1193006" y="60484"/>
                    <a:pt x="1193006" y="60484"/>
                    <a:pt x="1191101" y="62389"/>
                  </a:cubicBezTo>
                  <a:lnTo>
                    <a:pt x="1353026" y="62389"/>
                  </a:lnTo>
                  <a:lnTo>
                    <a:pt x="1353026" y="60484"/>
                  </a:lnTo>
                  <a:lnTo>
                    <a:pt x="1347311" y="60484"/>
                  </a:lnTo>
                  <a:lnTo>
                    <a:pt x="1347311" y="54769"/>
                  </a:lnTo>
                  <a:lnTo>
                    <a:pt x="1366361" y="54769"/>
                  </a:lnTo>
                  <a:cubicBezTo>
                    <a:pt x="1366361" y="58579"/>
                    <a:pt x="1366361" y="60484"/>
                    <a:pt x="1368266" y="62389"/>
                  </a:cubicBezTo>
                  <a:lnTo>
                    <a:pt x="2382679" y="62389"/>
                  </a:lnTo>
                  <a:lnTo>
                    <a:pt x="2384584" y="60484"/>
                  </a:lnTo>
                  <a:cubicBezTo>
                    <a:pt x="2384584" y="60484"/>
                    <a:pt x="2384584" y="60484"/>
                    <a:pt x="2386489" y="62389"/>
                  </a:cubicBezTo>
                  <a:lnTo>
                    <a:pt x="2401729" y="62389"/>
                  </a:lnTo>
                  <a:lnTo>
                    <a:pt x="2392204" y="54769"/>
                  </a:lnTo>
                  <a:cubicBezTo>
                    <a:pt x="2397919" y="49054"/>
                    <a:pt x="2394109" y="52864"/>
                    <a:pt x="2403634" y="49054"/>
                  </a:cubicBezTo>
                  <a:cubicBezTo>
                    <a:pt x="2407444" y="54769"/>
                    <a:pt x="2415064" y="58579"/>
                    <a:pt x="2418874" y="62389"/>
                  </a:cubicBezTo>
                  <a:lnTo>
                    <a:pt x="2441734" y="62389"/>
                  </a:lnTo>
                  <a:cubicBezTo>
                    <a:pt x="2428399" y="54769"/>
                    <a:pt x="2418874" y="43339"/>
                    <a:pt x="2404586" y="43339"/>
                  </a:cubicBezTo>
                  <a:lnTo>
                    <a:pt x="2404586" y="36671"/>
                  </a:lnTo>
                  <a:cubicBezTo>
                    <a:pt x="2402681" y="32861"/>
                    <a:pt x="2404586" y="32861"/>
                    <a:pt x="2379821" y="30956"/>
                  </a:cubicBezTo>
                  <a:cubicBezTo>
                    <a:pt x="2351246" y="13811"/>
                    <a:pt x="2304574" y="46196"/>
                    <a:pt x="2281714" y="55721"/>
                  </a:cubicBezTo>
                  <a:lnTo>
                    <a:pt x="2281714" y="30956"/>
                  </a:lnTo>
                  <a:cubicBezTo>
                    <a:pt x="2289334" y="23336"/>
                    <a:pt x="2302669" y="17621"/>
                    <a:pt x="2293144" y="11906"/>
                  </a:cubicBezTo>
                  <a:cubicBezTo>
                    <a:pt x="2293144" y="11906"/>
                    <a:pt x="2291239" y="11906"/>
                    <a:pt x="2291239" y="10001"/>
                  </a:cubicBezTo>
                  <a:lnTo>
                    <a:pt x="1876901" y="10001"/>
                  </a:lnTo>
                  <a:lnTo>
                    <a:pt x="1876901" y="10001"/>
                  </a:lnTo>
                  <a:lnTo>
                    <a:pt x="1876901" y="10001"/>
                  </a:lnTo>
                  <a:lnTo>
                    <a:pt x="1876901" y="10001"/>
                  </a:lnTo>
                  <a:close/>
                  <a:moveTo>
                    <a:pt x="1036796" y="10001"/>
                  </a:moveTo>
                  <a:lnTo>
                    <a:pt x="1036796" y="10001"/>
                  </a:lnTo>
                  <a:cubicBezTo>
                    <a:pt x="1021556" y="11906"/>
                    <a:pt x="1013936" y="11906"/>
                    <a:pt x="1006316" y="17621"/>
                  </a:cubicBezTo>
                  <a:cubicBezTo>
                    <a:pt x="1027271" y="23336"/>
                    <a:pt x="1027271" y="27146"/>
                    <a:pt x="1036796" y="42386"/>
                  </a:cubicBezTo>
                  <a:cubicBezTo>
                    <a:pt x="1029176" y="44291"/>
                    <a:pt x="1019651" y="51911"/>
                    <a:pt x="1012031" y="61436"/>
                  </a:cubicBezTo>
                  <a:lnTo>
                    <a:pt x="1036796" y="61436"/>
                  </a:lnTo>
                  <a:cubicBezTo>
                    <a:pt x="1042511" y="46196"/>
                    <a:pt x="1050131" y="34766"/>
                    <a:pt x="1061561" y="29051"/>
                  </a:cubicBezTo>
                  <a:cubicBezTo>
                    <a:pt x="1074896" y="21431"/>
                    <a:pt x="1080611" y="27146"/>
                    <a:pt x="1092041" y="23336"/>
                  </a:cubicBezTo>
                  <a:cubicBezTo>
                    <a:pt x="1084421" y="36671"/>
                    <a:pt x="1065371" y="42386"/>
                    <a:pt x="1061561" y="53816"/>
                  </a:cubicBezTo>
                  <a:cubicBezTo>
                    <a:pt x="1059656" y="55721"/>
                    <a:pt x="1059656" y="59531"/>
                    <a:pt x="1059656" y="61436"/>
                  </a:cubicBezTo>
                  <a:lnTo>
                    <a:pt x="1090136" y="61436"/>
                  </a:lnTo>
                  <a:cubicBezTo>
                    <a:pt x="1088231" y="59531"/>
                    <a:pt x="1088231" y="57626"/>
                    <a:pt x="1086326" y="53816"/>
                  </a:cubicBezTo>
                  <a:lnTo>
                    <a:pt x="1105376" y="48101"/>
                  </a:lnTo>
                  <a:cubicBezTo>
                    <a:pt x="1111091" y="44291"/>
                    <a:pt x="1128236" y="38576"/>
                    <a:pt x="1142524" y="29051"/>
                  </a:cubicBezTo>
                  <a:cubicBezTo>
                    <a:pt x="1144429" y="44291"/>
                    <a:pt x="1142524" y="50006"/>
                    <a:pt x="1140619" y="61436"/>
                  </a:cubicBezTo>
                  <a:lnTo>
                    <a:pt x="1171099" y="61436"/>
                  </a:lnTo>
                  <a:cubicBezTo>
                    <a:pt x="1171099" y="59531"/>
                    <a:pt x="1169194" y="57626"/>
                    <a:pt x="1169194" y="53816"/>
                  </a:cubicBezTo>
                  <a:cubicBezTo>
                    <a:pt x="1171099" y="48101"/>
                    <a:pt x="1165384" y="29051"/>
                    <a:pt x="1161574" y="9049"/>
                  </a:cubicBezTo>
                  <a:lnTo>
                    <a:pt x="1036796" y="9049"/>
                  </a:lnTo>
                  <a:lnTo>
                    <a:pt x="1036796" y="10001"/>
                  </a:lnTo>
                  <a:lnTo>
                    <a:pt x="1036796" y="10001"/>
                  </a:lnTo>
                  <a:lnTo>
                    <a:pt x="1036796" y="10001"/>
                  </a:lnTo>
                  <a:close/>
                  <a:moveTo>
                    <a:pt x="980599" y="10001"/>
                  </a:moveTo>
                  <a:cubicBezTo>
                    <a:pt x="982504" y="10001"/>
                    <a:pt x="984409" y="10001"/>
                    <a:pt x="986314" y="11906"/>
                  </a:cubicBezTo>
                  <a:cubicBezTo>
                    <a:pt x="992029" y="11906"/>
                    <a:pt x="997744" y="11906"/>
                    <a:pt x="1001554" y="10001"/>
                  </a:cubicBezTo>
                  <a:lnTo>
                    <a:pt x="980599" y="10001"/>
                  </a:lnTo>
                  <a:lnTo>
                    <a:pt x="980599" y="10001"/>
                  </a:lnTo>
                  <a:lnTo>
                    <a:pt x="980599" y="10001"/>
                  </a:lnTo>
                  <a:lnTo>
                    <a:pt x="980599" y="10001"/>
                  </a:lnTo>
                  <a:close/>
                  <a:moveTo>
                    <a:pt x="632936" y="10001"/>
                  </a:moveTo>
                  <a:cubicBezTo>
                    <a:pt x="631031" y="15716"/>
                    <a:pt x="627221" y="21431"/>
                    <a:pt x="621506" y="29051"/>
                  </a:cubicBezTo>
                  <a:cubicBezTo>
                    <a:pt x="613886" y="19526"/>
                    <a:pt x="610076" y="19526"/>
                    <a:pt x="606266" y="10001"/>
                  </a:cubicBezTo>
                  <a:lnTo>
                    <a:pt x="592931" y="10001"/>
                  </a:lnTo>
                  <a:lnTo>
                    <a:pt x="596741" y="29051"/>
                  </a:lnTo>
                  <a:lnTo>
                    <a:pt x="591026" y="29051"/>
                  </a:lnTo>
                  <a:cubicBezTo>
                    <a:pt x="591026" y="17621"/>
                    <a:pt x="589121" y="13811"/>
                    <a:pt x="587216" y="10001"/>
                  </a:cubicBezTo>
                  <a:lnTo>
                    <a:pt x="548164" y="10001"/>
                  </a:lnTo>
                  <a:cubicBezTo>
                    <a:pt x="548164" y="10001"/>
                    <a:pt x="548164" y="10001"/>
                    <a:pt x="546259" y="11906"/>
                  </a:cubicBezTo>
                  <a:cubicBezTo>
                    <a:pt x="546259" y="21431"/>
                    <a:pt x="540544" y="17621"/>
                    <a:pt x="540544" y="17621"/>
                  </a:cubicBezTo>
                  <a:lnTo>
                    <a:pt x="540544" y="10001"/>
                  </a:lnTo>
                  <a:lnTo>
                    <a:pt x="262414" y="10001"/>
                  </a:lnTo>
                  <a:lnTo>
                    <a:pt x="266224" y="23336"/>
                  </a:lnTo>
                  <a:cubicBezTo>
                    <a:pt x="275749" y="25241"/>
                    <a:pt x="303371" y="46196"/>
                    <a:pt x="322421" y="61436"/>
                  </a:cubicBezTo>
                  <a:lnTo>
                    <a:pt x="536734" y="61436"/>
                  </a:lnTo>
                  <a:cubicBezTo>
                    <a:pt x="546259" y="51911"/>
                    <a:pt x="553879" y="40481"/>
                    <a:pt x="559594" y="29051"/>
                  </a:cubicBezTo>
                  <a:lnTo>
                    <a:pt x="590074" y="34766"/>
                  </a:lnTo>
                  <a:lnTo>
                    <a:pt x="590074" y="59531"/>
                  </a:lnTo>
                  <a:lnTo>
                    <a:pt x="729139" y="59531"/>
                  </a:lnTo>
                  <a:cubicBezTo>
                    <a:pt x="736759" y="42386"/>
                    <a:pt x="746284" y="23336"/>
                    <a:pt x="753904" y="7144"/>
                  </a:cubicBezTo>
                  <a:lnTo>
                    <a:pt x="632936" y="10001"/>
                  </a:lnTo>
                  <a:lnTo>
                    <a:pt x="632936" y="10001"/>
                  </a:lnTo>
                  <a:lnTo>
                    <a:pt x="632936" y="10001"/>
                  </a:lnTo>
                  <a:lnTo>
                    <a:pt x="632936" y="10001"/>
                  </a:lnTo>
                  <a:close/>
                  <a:moveTo>
                    <a:pt x="151924" y="10001"/>
                  </a:moveTo>
                  <a:cubicBezTo>
                    <a:pt x="148114" y="10001"/>
                    <a:pt x="142399" y="11906"/>
                    <a:pt x="142399" y="11906"/>
                  </a:cubicBezTo>
                  <a:cubicBezTo>
                    <a:pt x="142399" y="11906"/>
                    <a:pt x="142399" y="11906"/>
                    <a:pt x="142399" y="10001"/>
                  </a:cubicBezTo>
                  <a:lnTo>
                    <a:pt x="10954" y="10001"/>
                  </a:lnTo>
                  <a:cubicBezTo>
                    <a:pt x="10954" y="13811"/>
                    <a:pt x="10954" y="17621"/>
                    <a:pt x="10954" y="23336"/>
                  </a:cubicBezTo>
                  <a:cubicBezTo>
                    <a:pt x="35719" y="30956"/>
                    <a:pt x="37624" y="25241"/>
                    <a:pt x="41434" y="53816"/>
                  </a:cubicBezTo>
                  <a:cubicBezTo>
                    <a:pt x="37624" y="55721"/>
                    <a:pt x="35719" y="57626"/>
                    <a:pt x="31909" y="61436"/>
                  </a:cubicBezTo>
                  <a:lnTo>
                    <a:pt x="56674" y="61436"/>
                  </a:lnTo>
                  <a:cubicBezTo>
                    <a:pt x="58579" y="57626"/>
                    <a:pt x="62389" y="55721"/>
                    <a:pt x="66199" y="53816"/>
                  </a:cubicBezTo>
                  <a:cubicBezTo>
                    <a:pt x="75724" y="59531"/>
                    <a:pt x="81439" y="55721"/>
                    <a:pt x="103346" y="53816"/>
                  </a:cubicBezTo>
                  <a:lnTo>
                    <a:pt x="103346" y="61436"/>
                  </a:lnTo>
                  <a:lnTo>
                    <a:pt x="151924" y="61436"/>
                  </a:lnTo>
                  <a:cubicBezTo>
                    <a:pt x="151924" y="61436"/>
                    <a:pt x="151924" y="61436"/>
                    <a:pt x="151924" y="59531"/>
                  </a:cubicBezTo>
                  <a:lnTo>
                    <a:pt x="121444" y="59531"/>
                  </a:lnTo>
                  <a:lnTo>
                    <a:pt x="121444" y="23336"/>
                  </a:lnTo>
                  <a:cubicBezTo>
                    <a:pt x="138589" y="21431"/>
                    <a:pt x="150019" y="15716"/>
                    <a:pt x="162401" y="10001"/>
                  </a:cubicBezTo>
                  <a:lnTo>
                    <a:pt x="151924" y="10001"/>
                  </a:lnTo>
                  <a:lnTo>
                    <a:pt x="151924" y="10001"/>
                  </a:lnTo>
                  <a:lnTo>
                    <a:pt x="151924" y="10001"/>
                  </a:lnTo>
                  <a:lnTo>
                    <a:pt x="151924" y="10001"/>
                  </a:lnTo>
                  <a:close/>
                  <a:moveTo>
                    <a:pt x="576739" y="61436"/>
                  </a:moveTo>
                  <a:lnTo>
                    <a:pt x="576739" y="61436"/>
                  </a:lnTo>
                  <a:lnTo>
                    <a:pt x="571024" y="59531"/>
                  </a:lnTo>
                  <a:lnTo>
                    <a:pt x="571024" y="61436"/>
                  </a:lnTo>
                  <a:lnTo>
                    <a:pt x="576739" y="61436"/>
                  </a:lnTo>
                  <a:lnTo>
                    <a:pt x="576739" y="61436"/>
                  </a:lnTo>
                  <a:lnTo>
                    <a:pt x="576739" y="61436"/>
                  </a:lnTo>
                  <a:lnTo>
                    <a:pt x="576739" y="61436"/>
                  </a:lnTo>
                  <a:close/>
                  <a:moveTo>
                    <a:pt x="14764" y="61436"/>
                  </a:moveTo>
                  <a:cubicBezTo>
                    <a:pt x="16669" y="57626"/>
                    <a:pt x="16669" y="51911"/>
                    <a:pt x="18574" y="42386"/>
                  </a:cubicBezTo>
                  <a:lnTo>
                    <a:pt x="7144" y="42386"/>
                  </a:lnTo>
                  <a:lnTo>
                    <a:pt x="7144" y="61436"/>
                  </a:lnTo>
                  <a:lnTo>
                    <a:pt x="14764" y="61436"/>
                  </a:lnTo>
                  <a:lnTo>
                    <a:pt x="14764" y="61436"/>
                  </a:lnTo>
                  <a:lnTo>
                    <a:pt x="14764" y="61436"/>
                  </a:lnTo>
                  <a:lnTo>
                    <a:pt x="14764" y="61436"/>
                  </a:lnTo>
                  <a:close/>
                  <a:moveTo>
                    <a:pt x="2327434" y="53816"/>
                  </a:moveTo>
                  <a:cubicBezTo>
                    <a:pt x="2321719" y="59531"/>
                    <a:pt x="2325529" y="55721"/>
                    <a:pt x="2316004" y="59531"/>
                  </a:cubicBezTo>
                  <a:cubicBezTo>
                    <a:pt x="2321719" y="55721"/>
                    <a:pt x="2316004" y="57626"/>
                    <a:pt x="2327434" y="53816"/>
                  </a:cubicBezTo>
                  <a:lnTo>
                    <a:pt x="2327434" y="53816"/>
                  </a:lnTo>
                  <a:lnTo>
                    <a:pt x="2327434" y="53816"/>
                  </a:lnTo>
                  <a:lnTo>
                    <a:pt x="2327434" y="53816"/>
                  </a:lnTo>
                  <a:close/>
                  <a:moveTo>
                    <a:pt x="1395889" y="48101"/>
                  </a:moveTo>
                  <a:lnTo>
                    <a:pt x="1395889" y="59531"/>
                  </a:lnTo>
                  <a:lnTo>
                    <a:pt x="1390174" y="59531"/>
                  </a:lnTo>
                  <a:lnTo>
                    <a:pt x="1390174" y="48101"/>
                  </a:lnTo>
                  <a:lnTo>
                    <a:pt x="1395889" y="48101"/>
                  </a:lnTo>
                  <a:lnTo>
                    <a:pt x="1395889" y="48101"/>
                  </a:lnTo>
                  <a:lnTo>
                    <a:pt x="1395889" y="48101"/>
                  </a:lnTo>
                  <a:lnTo>
                    <a:pt x="1395889" y="48101"/>
                  </a:lnTo>
                  <a:close/>
                  <a:moveTo>
                    <a:pt x="2501741" y="48101"/>
                  </a:moveTo>
                  <a:lnTo>
                    <a:pt x="2501741" y="59531"/>
                  </a:lnTo>
                  <a:lnTo>
                    <a:pt x="2496026" y="59531"/>
                  </a:lnTo>
                  <a:lnTo>
                    <a:pt x="2496026" y="48101"/>
                  </a:lnTo>
                  <a:lnTo>
                    <a:pt x="2501741" y="48101"/>
                  </a:lnTo>
                  <a:lnTo>
                    <a:pt x="2501741" y="48101"/>
                  </a:lnTo>
                  <a:lnTo>
                    <a:pt x="2501741" y="48101"/>
                  </a:lnTo>
                  <a:lnTo>
                    <a:pt x="2501741" y="48101"/>
                  </a:lnTo>
                  <a:close/>
                  <a:moveTo>
                    <a:pt x="4846797" y="48101"/>
                  </a:moveTo>
                  <a:lnTo>
                    <a:pt x="4846797" y="59531"/>
                  </a:lnTo>
                  <a:lnTo>
                    <a:pt x="4835366" y="59531"/>
                  </a:lnTo>
                  <a:lnTo>
                    <a:pt x="4835366" y="48101"/>
                  </a:lnTo>
                  <a:lnTo>
                    <a:pt x="4846797" y="48101"/>
                  </a:lnTo>
                  <a:lnTo>
                    <a:pt x="4846797" y="48101"/>
                  </a:lnTo>
                  <a:lnTo>
                    <a:pt x="4846797" y="48101"/>
                  </a:lnTo>
                  <a:lnTo>
                    <a:pt x="4846797" y="48101"/>
                  </a:lnTo>
                  <a:close/>
                  <a:moveTo>
                    <a:pt x="1656874" y="42386"/>
                  </a:moveTo>
                  <a:lnTo>
                    <a:pt x="1662589" y="61436"/>
                  </a:lnTo>
                  <a:lnTo>
                    <a:pt x="1656874" y="61436"/>
                  </a:lnTo>
                  <a:lnTo>
                    <a:pt x="1656874" y="55721"/>
                  </a:lnTo>
                  <a:cubicBezTo>
                    <a:pt x="1649254" y="44291"/>
                    <a:pt x="1653064" y="50006"/>
                    <a:pt x="1656874" y="42386"/>
                  </a:cubicBezTo>
                  <a:lnTo>
                    <a:pt x="1656874" y="42386"/>
                  </a:lnTo>
                  <a:lnTo>
                    <a:pt x="1656874" y="42386"/>
                  </a:lnTo>
                  <a:lnTo>
                    <a:pt x="1656874" y="42386"/>
                  </a:lnTo>
                  <a:close/>
                  <a:moveTo>
                    <a:pt x="1968341" y="42386"/>
                  </a:moveTo>
                  <a:lnTo>
                    <a:pt x="1974056" y="53816"/>
                  </a:lnTo>
                  <a:lnTo>
                    <a:pt x="1968341" y="53816"/>
                  </a:lnTo>
                  <a:cubicBezTo>
                    <a:pt x="1968341" y="63341"/>
                    <a:pt x="1962626" y="59531"/>
                    <a:pt x="1962626" y="59531"/>
                  </a:cubicBezTo>
                  <a:lnTo>
                    <a:pt x="1962626" y="40481"/>
                  </a:lnTo>
                  <a:lnTo>
                    <a:pt x="1968341" y="40481"/>
                  </a:lnTo>
                  <a:lnTo>
                    <a:pt x="1968341" y="42386"/>
                  </a:lnTo>
                  <a:lnTo>
                    <a:pt x="1968341" y="42386"/>
                  </a:lnTo>
                  <a:lnTo>
                    <a:pt x="1968341" y="42386"/>
                  </a:lnTo>
                  <a:close/>
                  <a:moveTo>
                    <a:pt x="4021931" y="42386"/>
                  </a:moveTo>
                  <a:lnTo>
                    <a:pt x="4021931" y="53816"/>
                  </a:lnTo>
                  <a:lnTo>
                    <a:pt x="4016216" y="53816"/>
                  </a:lnTo>
                  <a:lnTo>
                    <a:pt x="4016216" y="42386"/>
                  </a:lnTo>
                  <a:lnTo>
                    <a:pt x="4021931" y="42386"/>
                  </a:lnTo>
                  <a:lnTo>
                    <a:pt x="4021931" y="42386"/>
                  </a:lnTo>
                  <a:lnTo>
                    <a:pt x="4021931" y="42386"/>
                  </a:lnTo>
                  <a:lnTo>
                    <a:pt x="4021931" y="42386"/>
                  </a:lnTo>
                  <a:close/>
                  <a:moveTo>
                    <a:pt x="4381024" y="42386"/>
                  </a:moveTo>
                  <a:lnTo>
                    <a:pt x="4381024" y="53816"/>
                  </a:lnTo>
                  <a:lnTo>
                    <a:pt x="4369594" y="53816"/>
                  </a:lnTo>
                  <a:lnTo>
                    <a:pt x="4369594" y="42386"/>
                  </a:lnTo>
                  <a:lnTo>
                    <a:pt x="4381024" y="42386"/>
                  </a:lnTo>
                  <a:lnTo>
                    <a:pt x="4381024" y="42386"/>
                  </a:lnTo>
                  <a:lnTo>
                    <a:pt x="4381024" y="42386"/>
                  </a:lnTo>
                  <a:lnTo>
                    <a:pt x="4381024" y="42386"/>
                  </a:lnTo>
                  <a:close/>
                  <a:moveTo>
                    <a:pt x="453866" y="34766"/>
                  </a:moveTo>
                  <a:cubicBezTo>
                    <a:pt x="448151" y="40481"/>
                    <a:pt x="451961" y="36671"/>
                    <a:pt x="442436" y="40481"/>
                  </a:cubicBezTo>
                  <a:cubicBezTo>
                    <a:pt x="446246" y="36671"/>
                    <a:pt x="441484" y="38576"/>
                    <a:pt x="453866" y="34766"/>
                  </a:cubicBezTo>
                  <a:lnTo>
                    <a:pt x="453866" y="34766"/>
                  </a:lnTo>
                  <a:lnTo>
                    <a:pt x="453866" y="34766"/>
                  </a:lnTo>
                  <a:lnTo>
                    <a:pt x="453866" y="34766"/>
                  </a:lnTo>
                  <a:close/>
                  <a:moveTo>
                    <a:pt x="4406741" y="34766"/>
                  </a:moveTo>
                  <a:cubicBezTo>
                    <a:pt x="4401026" y="40481"/>
                    <a:pt x="4404836" y="36671"/>
                    <a:pt x="4395311" y="40481"/>
                  </a:cubicBezTo>
                  <a:cubicBezTo>
                    <a:pt x="4400074" y="36671"/>
                    <a:pt x="4396264" y="38576"/>
                    <a:pt x="4406741" y="34766"/>
                  </a:cubicBezTo>
                  <a:lnTo>
                    <a:pt x="4406741" y="34766"/>
                  </a:lnTo>
                  <a:lnTo>
                    <a:pt x="4406741" y="34766"/>
                  </a:lnTo>
                  <a:lnTo>
                    <a:pt x="4406741" y="34766"/>
                  </a:lnTo>
                  <a:close/>
                  <a:moveTo>
                    <a:pt x="1340644" y="29051"/>
                  </a:moveTo>
                  <a:cubicBezTo>
                    <a:pt x="1338739" y="42386"/>
                    <a:pt x="1338739" y="40481"/>
                    <a:pt x="1334929" y="48101"/>
                  </a:cubicBezTo>
                  <a:lnTo>
                    <a:pt x="1334929" y="29051"/>
                  </a:lnTo>
                  <a:lnTo>
                    <a:pt x="1340644" y="29051"/>
                  </a:lnTo>
                  <a:lnTo>
                    <a:pt x="1340644" y="29051"/>
                  </a:lnTo>
                  <a:lnTo>
                    <a:pt x="1340644" y="29051"/>
                  </a:lnTo>
                  <a:lnTo>
                    <a:pt x="1340644" y="29051"/>
                  </a:lnTo>
                  <a:close/>
                  <a:moveTo>
                    <a:pt x="4437222" y="29051"/>
                  </a:moveTo>
                  <a:lnTo>
                    <a:pt x="4437222" y="40481"/>
                  </a:lnTo>
                  <a:lnTo>
                    <a:pt x="4418172" y="40481"/>
                  </a:lnTo>
                  <a:lnTo>
                    <a:pt x="4418172" y="29051"/>
                  </a:lnTo>
                  <a:lnTo>
                    <a:pt x="4437222" y="29051"/>
                  </a:lnTo>
                  <a:lnTo>
                    <a:pt x="4437222" y="29051"/>
                  </a:lnTo>
                  <a:lnTo>
                    <a:pt x="4437222" y="29051"/>
                  </a:lnTo>
                  <a:lnTo>
                    <a:pt x="4437222" y="29051"/>
                  </a:lnTo>
                  <a:close/>
                  <a:moveTo>
                    <a:pt x="1769269" y="23336"/>
                  </a:moveTo>
                  <a:cubicBezTo>
                    <a:pt x="1767364" y="36671"/>
                    <a:pt x="1767364" y="34766"/>
                    <a:pt x="1763554" y="42386"/>
                  </a:cubicBezTo>
                  <a:lnTo>
                    <a:pt x="1763554" y="23336"/>
                  </a:lnTo>
                  <a:lnTo>
                    <a:pt x="1769269" y="23336"/>
                  </a:lnTo>
                  <a:lnTo>
                    <a:pt x="1769269" y="23336"/>
                  </a:lnTo>
                  <a:lnTo>
                    <a:pt x="1769269" y="23336"/>
                  </a:lnTo>
                  <a:lnTo>
                    <a:pt x="1769269" y="23336"/>
                  </a:lnTo>
                  <a:close/>
                  <a:moveTo>
                    <a:pt x="2252186" y="23336"/>
                  </a:moveTo>
                  <a:cubicBezTo>
                    <a:pt x="2246471" y="29051"/>
                    <a:pt x="2250281" y="25241"/>
                    <a:pt x="2240756" y="29051"/>
                  </a:cubicBezTo>
                  <a:cubicBezTo>
                    <a:pt x="2246471" y="25241"/>
                    <a:pt x="2242661" y="27146"/>
                    <a:pt x="2252186" y="23336"/>
                  </a:cubicBezTo>
                  <a:lnTo>
                    <a:pt x="2252186" y="23336"/>
                  </a:lnTo>
                  <a:lnTo>
                    <a:pt x="2252186" y="23336"/>
                  </a:lnTo>
                  <a:lnTo>
                    <a:pt x="2252186" y="23336"/>
                  </a:lnTo>
                  <a:close/>
                  <a:moveTo>
                    <a:pt x="490061" y="17621"/>
                  </a:moveTo>
                  <a:cubicBezTo>
                    <a:pt x="484346" y="23336"/>
                    <a:pt x="478631" y="25241"/>
                    <a:pt x="471011" y="29051"/>
                  </a:cubicBezTo>
                  <a:cubicBezTo>
                    <a:pt x="480536" y="19526"/>
                    <a:pt x="474821" y="21431"/>
                    <a:pt x="490061" y="17621"/>
                  </a:cubicBezTo>
                  <a:lnTo>
                    <a:pt x="490061" y="17621"/>
                  </a:lnTo>
                  <a:lnTo>
                    <a:pt x="490061" y="17621"/>
                  </a:lnTo>
                  <a:lnTo>
                    <a:pt x="490061" y="17621"/>
                  </a:lnTo>
                  <a:close/>
                  <a:moveTo>
                    <a:pt x="1211104" y="17621"/>
                  </a:moveTo>
                  <a:cubicBezTo>
                    <a:pt x="1209199" y="36671"/>
                    <a:pt x="1209199" y="42386"/>
                    <a:pt x="1205389" y="48101"/>
                  </a:cubicBezTo>
                  <a:lnTo>
                    <a:pt x="1205389" y="53816"/>
                  </a:lnTo>
                  <a:lnTo>
                    <a:pt x="1199674" y="53816"/>
                  </a:lnTo>
                  <a:lnTo>
                    <a:pt x="1199674" y="17621"/>
                  </a:lnTo>
                  <a:lnTo>
                    <a:pt x="1211104" y="17621"/>
                  </a:lnTo>
                  <a:lnTo>
                    <a:pt x="1211104" y="17621"/>
                  </a:lnTo>
                  <a:lnTo>
                    <a:pt x="1211104" y="17621"/>
                  </a:lnTo>
                  <a:lnTo>
                    <a:pt x="1211104" y="17621"/>
                  </a:lnTo>
                  <a:close/>
                  <a:moveTo>
                    <a:pt x="1737836" y="17621"/>
                  </a:moveTo>
                  <a:cubicBezTo>
                    <a:pt x="1735931" y="30956"/>
                    <a:pt x="1735931" y="34766"/>
                    <a:pt x="1732121" y="42386"/>
                  </a:cubicBezTo>
                  <a:cubicBezTo>
                    <a:pt x="1732121" y="27146"/>
                    <a:pt x="1732121" y="23336"/>
                    <a:pt x="1737836" y="17621"/>
                  </a:cubicBezTo>
                  <a:lnTo>
                    <a:pt x="1737836" y="17621"/>
                  </a:lnTo>
                  <a:lnTo>
                    <a:pt x="1737836" y="17621"/>
                  </a:lnTo>
                  <a:lnTo>
                    <a:pt x="1737836" y="17621"/>
                  </a:lnTo>
                  <a:close/>
                  <a:moveTo>
                    <a:pt x="4288632" y="17621"/>
                  </a:moveTo>
                  <a:cubicBezTo>
                    <a:pt x="4288632" y="30956"/>
                    <a:pt x="4290536" y="21431"/>
                    <a:pt x="4277201" y="23336"/>
                  </a:cubicBezTo>
                  <a:lnTo>
                    <a:pt x="4277201" y="17621"/>
                  </a:lnTo>
                  <a:lnTo>
                    <a:pt x="4288632" y="17621"/>
                  </a:lnTo>
                  <a:lnTo>
                    <a:pt x="4288632" y="17621"/>
                  </a:lnTo>
                  <a:lnTo>
                    <a:pt x="4288632" y="17621"/>
                  </a:lnTo>
                  <a:lnTo>
                    <a:pt x="4288632" y="17621"/>
                  </a:lnTo>
                  <a:close/>
                  <a:moveTo>
                    <a:pt x="4823936" y="17621"/>
                  </a:moveTo>
                  <a:lnTo>
                    <a:pt x="4823936" y="29051"/>
                  </a:lnTo>
                  <a:lnTo>
                    <a:pt x="4818222" y="29051"/>
                  </a:lnTo>
                  <a:lnTo>
                    <a:pt x="4818222" y="17621"/>
                  </a:lnTo>
                  <a:lnTo>
                    <a:pt x="4823936" y="17621"/>
                  </a:lnTo>
                  <a:lnTo>
                    <a:pt x="4823936" y="17621"/>
                  </a:lnTo>
                  <a:lnTo>
                    <a:pt x="4823936" y="17621"/>
                  </a:lnTo>
                  <a:lnTo>
                    <a:pt x="4823936" y="17621"/>
                  </a:lnTo>
                  <a:close/>
                  <a:moveTo>
                    <a:pt x="2543651" y="10001"/>
                  </a:moveTo>
                  <a:cubicBezTo>
                    <a:pt x="2537936" y="15716"/>
                    <a:pt x="2541746" y="11906"/>
                    <a:pt x="2532221" y="15716"/>
                  </a:cubicBezTo>
                  <a:cubicBezTo>
                    <a:pt x="2537936" y="11906"/>
                    <a:pt x="2534126" y="15716"/>
                    <a:pt x="2543651" y="10001"/>
                  </a:cubicBezTo>
                  <a:lnTo>
                    <a:pt x="2543651" y="10001"/>
                  </a:lnTo>
                  <a:lnTo>
                    <a:pt x="2543651" y="10001"/>
                  </a:lnTo>
                  <a:lnTo>
                    <a:pt x="2543651" y="1000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F81CA77F-0069-47A9-808D-4E6210145F5D}"/>
                </a:ext>
              </a:extLst>
            </p:cNvPr>
            <p:cNvSpPr/>
            <p:nvPr/>
          </p:nvSpPr>
          <p:spPr>
            <a:xfrm>
              <a:off x="4286" y="6103105"/>
              <a:ext cx="5505450" cy="38100"/>
            </a:xfrm>
            <a:custGeom>
              <a:avLst/>
              <a:gdLst>
                <a:gd name="connsiteX0" fmla="*/ 5500212 w 5505450"/>
                <a:gd name="connsiteY0" fmla="*/ 10954 h 38100"/>
                <a:gd name="connsiteX1" fmla="*/ 5500212 w 5505450"/>
                <a:gd name="connsiteY1" fmla="*/ 12859 h 38100"/>
                <a:gd name="connsiteX2" fmla="*/ 5505926 w 5505450"/>
                <a:gd name="connsiteY2" fmla="*/ 12859 h 38100"/>
                <a:gd name="connsiteX3" fmla="*/ 5505926 w 5505450"/>
                <a:gd name="connsiteY3" fmla="*/ 10954 h 38100"/>
                <a:gd name="connsiteX4" fmla="*/ 5500212 w 5505450"/>
                <a:gd name="connsiteY4" fmla="*/ 10954 h 38100"/>
                <a:gd name="connsiteX5" fmla="*/ 5500212 w 5505450"/>
                <a:gd name="connsiteY5" fmla="*/ 10954 h 38100"/>
                <a:gd name="connsiteX6" fmla="*/ 5500212 w 5505450"/>
                <a:gd name="connsiteY6" fmla="*/ 10954 h 38100"/>
                <a:gd name="connsiteX7" fmla="*/ 5500212 w 5505450"/>
                <a:gd name="connsiteY7" fmla="*/ 10954 h 38100"/>
                <a:gd name="connsiteX8" fmla="*/ 5401151 w 5505450"/>
                <a:gd name="connsiteY8" fmla="*/ 10954 h 38100"/>
                <a:gd name="connsiteX9" fmla="*/ 5399246 w 5505450"/>
                <a:gd name="connsiteY9" fmla="*/ 35719 h 38100"/>
                <a:gd name="connsiteX10" fmla="*/ 5463064 w 5505450"/>
                <a:gd name="connsiteY10" fmla="*/ 35719 h 38100"/>
                <a:gd name="connsiteX11" fmla="*/ 5464969 w 5505450"/>
                <a:gd name="connsiteY11" fmla="*/ 30004 h 38100"/>
                <a:gd name="connsiteX12" fmla="*/ 5455444 w 5505450"/>
                <a:gd name="connsiteY12" fmla="*/ 26194 h 38100"/>
                <a:gd name="connsiteX13" fmla="*/ 5451634 w 5505450"/>
                <a:gd name="connsiteY13" fmla="*/ 16669 h 38100"/>
                <a:gd name="connsiteX14" fmla="*/ 5470684 w 5505450"/>
                <a:gd name="connsiteY14" fmla="*/ 16669 h 38100"/>
                <a:gd name="connsiteX15" fmla="*/ 5476399 w 5505450"/>
                <a:gd name="connsiteY15" fmla="*/ 28099 h 38100"/>
                <a:gd name="connsiteX16" fmla="*/ 5476399 w 5505450"/>
                <a:gd name="connsiteY16" fmla="*/ 22384 h 38100"/>
                <a:gd name="connsiteX17" fmla="*/ 5493544 w 5505450"/>
                <a:gd name="connsiteY17" fmla="*/ 7144 h 38100"/>
                <a:gd name="connsiteX18" fmla="*/ 5401151 w 5505450"/>
                <a:gd name="connsiteY18" fmla="*/ 10954 h 38100"/>
                <a:gd name="connsiteX19" fmla="*/ 5401151 w 5505450"/>
                <a:gd name="connsiteY19" fmla="*/ 10954 h 38100"/>
                <a:gd name="connsiteX20" fmla="*/ 5401151 w 5505450"/>
                <a:gd name="connsiteY20" fmla="*/ 10954 h 38100"/>
                <a:gd name="connsiteX21" fmla="*/ 5401151 w 5505450"/>
                <a:gd name="connsiteY21" fmla="*/ 10954 h 38100"/>
                <a:gd name="connsiteX22" fmla="*/ 5384007 w 5505450"/>
                <a:gd name="connsiteY22" fmla="*/ 10954 h 38100"/>
                <a:gd name="connsiteX23" fmla="*/ 5374482 w 5505450"/>
                <a:gd name="connsiteY23" fmla="*/ 35719 h 38100"/>
                <a:gd name="connsiteX24" fmla="*/ 5393532 w 5505450"/>
                <a:gd name="connsiteY24" fmla="*/ 35719 h 38100"/>
                <a:gd name="connsiteX25" fmla="*/ 5397341 w 5505450"/>
                <a:gd name="connsiteY25" fmla="*/ 10954 h 38100"/>
                <a:gd name="connsiteX26" fmla="*/ 5384007 w 5505450"/>
                <a:gd name="connsiteY26" fmla="*/ 10954 h 38100"/>
                <a:gd name="connsiteX27" fmla="*/ 5384007 w 5505450"/>
                <a:gd name="connsiteY27" fmla="*/ 10954 h 38100"/>
                <a:gd name="connsiteX28" fmla="*/ 5384007 w 5505450"/>
                <a:gd name="connsiteY28" fmla="*/ 10954 h 38100"/>
                <a:gd name="connsiteX29" fmla="*/ 5384007 w 5505450"/>
                <a:gd name="connsiteY29" fmla="*/ 10954 h 38100"/>
                <a:gd name="connsiteX30" fmla="*/ 5227796 w 5505450"/>
                <a:gd name="connsiteY30" fmla="*/ 10954 h 38100"/>
                <a:gd name="connsiteX31" fmla="*/ 5227796 w 5505450"/>
                <a:gd name="connsiteY31" fmla="*/ 12859 h 38100"/>
                <a:gd name="connsiteX32" fmla="*/ 5222082 w 5505450"/>
                <a:gd name="connsiteY32" fmla="*/ 12859 h 38100"/>
                <a:gd name="connsiteX33" fmla="*/ 5222082 w 5505450"/>
                <a:gd name="connsiteY33" fmla="*/ 10954 h 38100"/>
                <a:gd name="connsiteX34" fmla="*/ 5143024 w 5505450"/>
                <a:gd name="connsiteY34" fmla="*/ 10954 h 38100"/>
                <a:gd name="connsiteX35" fmla="*/ 5103971 w 5505450"/>
                <a:gd name="connsiteY35" fmla="*/ 18574 h 38100"/>
                <a:gd name="connsiteX36" fmla="*/ 5103971 w 5505450"/>
                <a:gd name="connsiteY36" fmla="*/ 10954 h 38100"/>
                <a:gd name="connsiteX37" fmla="*/ 5061109 w 5505450"/>
                <a:gd name="connsiteY37" fmla="*/ 10954 h 38100"/>
                <a:gd name="connsiteX38" fmla="*/ 5047774 w 5505450"/>
                <a:gd name="connsiteY38" fmla="*/ 12859 h 38100"/>
                <a:gd name="connsiteX39" fmla="*/ 5045869 w 5505450"/>
                <a:gd name="connsiteY39" fmla="*/ 10954 h 38100"/>
                <a:gd name="connsiteX40" fmla="*/ 4873466 w 5505450"/>
                <a:gd name="connsiteY40" fmla="*/ 10954 h 38100"/>
                <a:gd name="connsiteX41" fmla="*/ 4862036 w 5505450"/>
                <a:gd name="connsiteY41" fmla="*/ 18574 h 38100"/>
                <a:gd name="connsiteX42" fmla="*/ 4867751 w 5505450"/>
                <a:gd name="connsiteY42" fmla="*/ 10954 h 38100"/>
                <a:gd name="connsiteX43" fmla="*/ 4839176 w 5505450"/>
                <a:gd name="connsiteY43" fmla="*/ 10954 h 38100"/>
                <a:gd name="connsiteX44" fmla="*/ 4831557 w 5505450"/>
                <a:gd name="connsiteY44" fmla="*/ 35719 h 38100"/>
                <a:gd name="connsiteX45" fmla="*/ 5359241 w 5505450"/>
                <a:gd name="connsiteY45" fmla="*/ 35719 h 38100"/>
                <a:gd name="connsiteX46" fmla="*/ 5368766 w 5505450"/>
                <a:gd name="connsiteY46" fmla="*/ 9049 h 38100"/>
                <a:gd name="connsiteX47" fmla="*/ 5227796 w 5505450"/>
                <a:gd name="connsiteY47" fmla="*/ 10954 h 38100"/>
                <a:gd name="connsiteX48" fmla="*/ 5227796 w 5505450"/>
                <a:gd name="connsiteY48" fmla="*/ 10954 h 38100"/>
                <a:gd name="connsiteX49" fmla="*/ 5227796 w 5505450"/>
                <a:gd name="connsiteY49" fmla="*/ 10954 h 38100"/>
                <a:gd name="connsiteX50" fmla="*/ 5227796 w 5505450"/>
                <a:gd name="connsiteY50" fmla="*/ 10954 h 38100"/>
                <a:gd name="connsiteX51" fmla="*/ 4798219 w 5505450"/>
                <a:gd name="connsiteY51" fmla="*/ 10954 h 38100"/>
                <a:gd name="connsiteX52" fmla="*/ 4775359 w 5505450"/>
                <a:gd name="connsiteY52" fmla="*/ 35719 h 38100"/>
                <a:gd name="connsiteX53" fmla="*/ 4803934 w 5505450"/>
                <a:gd name="connsiteY53" fmla="*/ 35719 h 38100"/>
                <a:gd name="connsiteX54" fmla="*/ 4803934 w 5505450"/>
                <a:gd name="connsiteY54" fmla="*/ 24289 h 38100"/>
                <a:gd name="connsiteX55" fmla="*/ 4809649 w 5505450"/>
                <a:gd name="connsiteY55" fmla="*/ 24289 h 38100"/>
                <a:gd name="connsiteX56" fmla="*/ 4809649 w 5505450"/>
                <a:gd name="connsiteY56" fmla="*/ 35719 h 38100"/>
                <a:gd name="connsiteX57" fmla="*/ 4821079 w 5505450"/>
                <a:gd name="connsiteY57" fmla="*/ 35719 h 38100"/>
                <a:gd name="connsiteX58" fmla="*/ 4821079 w 5505450"/>
                <a:gd name="connsiteY58" fmla="*/ 12859 h 38100"/>
                <a:gd name="connsiteX59" fmla="*/ 4821079 w 5505450"/>
                <a:gd name="connsiteY59" fmla="*/ 10954 h 38100"/>
                <a:gd name="connsiteX60" fmla="*/ 4798219 w 5505450"/>
                <a:gd name="connsiteY60" fmla="*/ 10954 h 38100"/>
                <a:gd name="connsiteX61" fmla="*/ 4798219 w 5505450"/>
                <a:gd name="connsiteY61" fmla="*/ 10954 h 38100"/>
                <a:gd name="connsiteX62" fmla="*/ 4798219 w 5505450"/>
                <a:gd name="connsiteY62" fmla="*/ 10954 h 38100"/>
                <a:gd name="connsiteX63" fmla="*/ 4798219 w 5505450"/>
                <a:gd name="connsiteY63" fmla="*/ 10954 h 38100"/>
                <a:gd name="connsiteX64" fmla="*/ 4724876 w 5505450"/>
                <a:gd name="connsiteY64" fmla="*/ 10954 h 38100"/>
                <a:gd name="connsiteX65" fmla="*/ 4717257 w 5505450"/>
                <a:gd name="connsiteY65" fmla="*/ 18574 h 38100"/>
                <a:gd name="connsiteX66" fmla="*/ 4715351 w 5505450"/>
                <a:gd name="connsiteY66" fmla="*/ 10954 h 38100"/>
                <a:gd name="connsiteX67" fmla="*/ 4643914 w 5505450"/>
                <a:gd name="connsiteY67" fmla="*/ 10954 h 38100"/>
                <a:gd name="connsiteX68" fmla="*/ 4642009 w 5505450"/>
                <a:gd name="connsiteY68" fmla="*/ 18574 h 38100"/>
                <a:gd name="connsiteX69" fmla="*/ 4630579 w 5505450"/>
                <a:gd name="connsiteY69" fmla="*/ 18574 h 38100"/>
                <a:gd name="connsiteX70" fmla="*/ 4630579 w 5505450"/>
                <a:gd name="connsiteY70" fmla="*/ 10954 h 38100"/>
                <a:gd name="connsiteX71" fmla="*/ 4523899 w 5505450"/>
                <a:gd name="connsiteY71" fmla="*/ 10954 h 38100"/>
                <a:gd name="connsiteX72" fmla="*/ 4518184 w 5505450"/>
                <a:gd name="connsiteY72" fmla="*/ 18574 h 38100"/>
                <a:gd name="connsiteX73" fmla="*/ 4521994 w 5505450"/>
                <a:gd name="connsiteY73" fmla="*/ 10954 h 38100"/>
                <a:gd name="connsiteX74" fmla="*/ 4475321 w 5505450"/>
                <a:gd name="connsiteY74" fmla="*/ 10954 h 38100"/>
                <a:gd name="connsiteX75" fmla="*/ 4479132 w 5505450"/>
                <a:gd name="connsiteY75" fmla="*/ 37624 h 38100"/>
                <a:gd name="connsiteX76" fmla="*/ 4593432 w 5505450"/>
                <a:gd name="connsiteY76" fmla="*/ 37624 h 38100"/>
                <a:gd name="connsiteX77" fmla="*/ 4599146 w 5505450"/>
                <a:gd name="connsiteY77" fmla="*/ 20479 h 38100"/>
                <a:gd name="connsiteX78" fmla="*/ 4604861 w 5505450"/>
                <a:gd name="connsiteY78" fmla="*/ 37624 h 38100"/>
                <a:gd name="connsiteX79" fmla="*/ 4651534 w 5505450"/>
                <a:gd name="connsiteY79" fmla="*/ 37624 h 38100"/>
                <a:gd name="connsiteX80" fmla="*/ 4655344 w 5505450"/>
                <a:gd name="connsiteY80" fmla="*/ 14764 h 38100"/>
                <a:gd name="connsiteX81" fmla="*/ 4674394 w 5505450"/>
                <a:gd name="connsiteY81" fmla="*/ 26194 h 38100"/>
                <a:gd name="connsiteX82" fmla="*/ 4661059 w 5505450"/>
                <a:gd name="connsiteY82" fmla="*/ 37624 h 38100"/>
                <a:gd name="connsiteX83" fmla="*/ 4703921 w 5505450"/>
                <a:gd name="connsiteY83" fmla="*/ 37624 h 38100"/>
                <a:gd name="connsiteX84" fmla="*/ 4711542 w 5505450"/>
                <a:gd name="connsiteY84" fmla="*/ 20479 h 38100"/>
                <a:gd name="connsiteX85" fmla="*/ 4721067 w 5505450"/>
                <a:gd name="connsiteY85" fmla="*/ 37624 h 38100"/>
                <a:gd name="connsiteX86" fmla="*/ 4726782 w 5505450"/>
                <a:gd name="connsiteY86" fmla="*/ 37624 h 38100"/>
                <a:gd name="connsiteX87" fmla="*/ 4738211 w 5505450"/>
                <a:gd name="connsiteY87" fmla="*/ 37624 h 38100"/>
                <a:gd name="connsiteX88" fmla="*/ 4768692 w 5505450"/>
                <a:gd name="connsiteY88" fmla="*/ 37624 h 38100"/>
                <a:gd name="connsiteX89" fmla="*/ 4774407 w 5505450"/>
                <a:gd name="connsiteY89" fmla="*/ 12859 h 38100"/>
                <a:gd name="connsiteX90" fmla="*/ 4723924 w 5505450"/>
                <a:gd name="connsiteY90" fmla="*/ 12859 h 38100"/>
                <a:gd name="connsiteX91" fmla="*/ 4723924 w 5505450"/>
                <a:gd name="connsiteY91" fmla="*/ 10954 h 38100"/>
                <a:gd name="connsiteX92" fmla="*/ 4724876 w 5505450"/>
                <a:gd name="connsiteY92" fmla="*/ 10954 h 38100"/>
                <a:gd name="connsiteX93" fmla="*/ 4724876 w 5505450"/>
                <a:gd name="connsiteY93" fmla="*/ 10954 h 38100"/>
                <a:gd name="connsiteX94" fmla="*/ 4356259 w 5505450"/>
                <a:gd name="connsiteY94" fmla="*/ 10954 h 38100"/>
                <a:gd name="connsiteX95" fmla="*/ 4356259 w 5505450"/>
                <a:gd name="connsiteY95" fmla="*/ 12859 h 38100"/>
                <a:gd name="connsiteX96" fmla="*/ 4361974 w 5505450"/>
                <a:gd name="connsiteY96" fmla="*/ 12859 h 38100"/>
                <a:gd name="connsiteX97" fmla="*/ 4358164 w 5505450"/>
                <a:gd name="connsiteY97" fmla="*/ 35719 h 38100"/>
                <a:gd name="connsiteX98" fmla="*/ 4456271 w 5505450"/>
                <a:gd name="connsiteY98" fmla="*/ 35719 h 38100"/>
                <a:gd name="connsiteX99" fmla="*/ 4458176 w 5505450"/>
                <a:gd name="connsiteY99" fmla="*/ 10954 h 38100"/>
                <a:gd name="connsiteX100" fmla="*/ 4356259 w 5505450"/>
                <a:gd name="connsiteY100" fmla="*/ 10954 h 38100"/>
                <a:gd name="connsiteX101" fmla="*/ 4356259 w 5505450"/>
                <a:gd name="connsiteY101" fmla="*/ 10954 h 38100"/>
                <a:gd name="connsiteX102" fmla="*/ 4356259 w 5505450"/>
                <a:gd name="connsiteY102" fmla="*/ 10954 h 38100"/>
                <a:gd name="connsiteX103" fmla="*/ 4356259 w 5505450"/>
                <a:gd name="connsiteY103" fmla="*/ 10954 h 38100"/>
                <a:gd name="connsiteX104" fmla="*/ 4315301 w 5505450"/>
                <a:gd name="connsiteY104" fmla="*/ 10954 h 38100"/>
                <a:gd name="connsiteX105" fmla="*/ 4309586 w 5505450"/>
                <a:gd name="connsiteY105" fmla="*/ 35719 h 38100"/>
                <a:gd name="connsiteX106" fmla="*/ 4340067 w 5505450"/>
                <a:gd name="connsiteY106" fmla="*/ 35719 h 38100"/>
                <a:gd name="connsiteX107" fmla="*/ 4347686 w 5505450"/>
                <a:gd name="connsiteY107" fmla="*/ 10954 h 38100"/>
                <a:gd name="connsiteX108" fmla="*/ 4315301 w 5505450"/>
                <a:gd name="connsiteY108" fmla="*/ 10954 h 38100"/>
                <a:gd name="connsiteX109" fmla="*/ 4315301 w 5505450"/>
                <a:gd name="connsiteY109" fmla="*/ 10954 h 38100"/>
                <a:gd name="connsiteX110" fmla="*/ 4315301 w 5505450"/>
                <a:gd name="connsiteY110" fmla="*/ 10954 h 38100"/>
                <a:gd name="connsiteX111" fmla="*/ 4315301 w 5505450"/>
                <a:gd name="connsiteY111" fmla="*/ 10954 h 38100"/>
                <a:gd name="connsiteX112" fmla="*/ 4296251 w 5505450"/>
                <a:gd name="connsiteY112" fmla="*/ 10954 h 38100"/>
                <a:gd name="connsiteX113" fmla="*/ 4296251 w 5505450"/>
                <a:gd name="connsiteY113" fmla="*/ 12859 h 38100"/>
                <a:gd name="connsiteX114" fmla="*/ 4301967 w 5505450"/>
                <a:gd name="connsiteY114" fmla="*/ 12859 h 38100"/>
                <a:gd name="connsiteX115" fmla="*/ 4303871 w 5505450"/>
                <a:gd name="connsiteY115" fmla="*/ 10954 h 38100"/>
                <a:gd name="connsiteX116" fmla="*/ 4296251 w 5505450"/>
                <a:gd name="connsiteY116" fmla="*/ 10954 h 38100"/>
                <a:gd name="connsiteX117" fmla="*/ 4296251 w 5505450"/>
                <a:gd name="connsiteY117" fmla="*/ 10954 h 38100"/>
                <a:gd name="connsiteX118" fmla="*/ 4296251 w 5505450"/>
                <a:gd name="connsiteY118" fmla="*/ 10954 h 38100"/>
                <a:gd name="connsiteX119" fmla="*/ 4296251 w 5505450"/>
                <a:gd name="connsiteY119" fmla="*/ 10954 h 38100"/>
                <a:gd name="connsiteX120" fmla="*/ 4245769 w 5505450"/>
                <a:gd name="connsiteY120" fmla="*/ 10954 h 38100"/>
                <a:gd name="connsiteX121" fmla="*/ 4245769 w 5505450"/>
                <a:gd name="connsiteY121" fmla="*/ 18574 h 38100"/>
                <a:gd name="connsiteX122" fmla="*/ 4266724 w 5505450"/>
                <a:gd name="connsiteY122" fmla="*/ 10954 h 38100"/>
                <a:gd name="connsiteX123" fmla="*/ 4245769 w 5505450"/>
                <a:gd name="connsiteY123" fmla="*/ 10954 h 38100"/>
                <a:gd name="connsiteX124" fmla="*/ 4245769 w 5505450"/>
                <a:gd name="connsiteY124" fmla="*/ 10954 h 38100"/>
                <a:gd name="connsiteX125" fmla="*/ 4245769 w 5505450"/>
                <a:gd name="connsiteY125" fmla="*/ 10954 h 38100"/>
                <a:gd name="connsiteX126" fmla="*/ 4245769 w 5505450"/>
                <a:gd name="connsiteY126" fmla="*/ 10954 h 38100"/>
                <a:gd name="connsiteX127" fmla="*/ 4072414 w 5505450"/>
                <a:gd name="connsiteY127" fmla="*/ 10954 h 38100"/>
                <a:gd name="connsiteX128" fmla="*/ 4072414 w 5505450"/>
                <a:gd name="connsiteY128" fmla="*/ 18574 h 38100"/>
                <a:gd name="connsiteX129" fmla="*/ 4078129 w 5505450"/>
                <a:gd name="connsiteY129" fmla="*/ 35719 h 38100"/>
                <a:gd name="connsiteX130" fmla="*/ 4132421 w 5505450"/>
                <a:gd name="connsiteY130" fmla="*/ 35719 h 38100"/>
                <a:gd name="connsiteX131" fmla="*/ 4117181 w 5505450"/>
                <a:gd name="connsiteY131" fmla="*/ 10954 h 38100"/>
                <a:gd name="connsiteX132" fmla="*/ 4072414 w 5505450"/>
                <a:gd name="connsiteY132" fmla="*/ 10954 h 38100"/>
                <a:gd name="connsiteX133" fmla="*/ 4072414 w 5505450"/>
                <a:gd name="connsiteY133" fmla="*/ 10954 h 38100"/>
                <a:gd name="connsiteX134" fmla="*/ 4072414 w 5505450"/>
                <a:gd name="connsiteY134" fmla="*/ 10954 h 38100"/>
                <a:gd name="connsiteX135" fmla="*/ 4072414 w 5505450"/>
                <a:gd name="connsiteY135" fmla="*/ 10954 h 38100"/>
                <a:gd name="connsiteX136" fmla="*/ 4016216 w 5505450"/>
                <a:gd name="connsiteY136" fmla="*/ 10954 h 38100"/>
                <a:gd name="connsiteX137" fmla="*/ 4016216 w 5505450"/>
                <a:gd name="connsiteY137" fmla="*/ 18574 h 38100"/>
                <a:gd name="connsiteX138" fmla="*/ 4010501 w 5505450"/>
                <a:gd name="connsiteY138" fmla="*/ 18574 h 38100"/>
                <a:gd name="connsiteX139" fmla="*/ 4010501 w 5505450"/>
                <a:gd name="connsiteY139" fmla="*/ 10954 h 38100"/>
                <a:gd name="connsiteX140" fmla="*/ 3647599 w 5505450"/>
                <a:gd name="connsiteY140" fmla="*/ 10954 h 38100"/>
                <a:gd name="connsiteX141" fmla="*/ 3643789 w 5505450"/>
                <a:gd name="connsiteY141" fmla="*/ 12859 h 38100"/>
                <a:gd name="connsiteX142" fmla="*/ 3643789 w 5505450"/>
                <a:gd name="connsiteY142" fmla="*/ 10954 h 38100"/>
                <a:gd name="connsiteX143" fmla="*/ 3497104 w 5505450"/>
                <a:gd name="connsiteY143" fmla="*/ 10954 h 38100"/>
                <a:gd name="connsiteX144" fmla="*/ 3506629 w 5505450"/>
                <a:gd name="connsiteY144" fmla="*/ 26194 h 38100"/>
                <a:gd name="connsiteX145" fmla="*/ 3478054 w 5505450"/>
                <a:gd name="connsiteY145" fmla="*/ 10954 h 38100"/>
                <a:gd name="connsiteX146" fmla="*/ 3213259 w 5505450"/>
                <a:gd name="connsiteY146" fmla="*/ 10954 h 38100"/>
                <a:gd name="connsiteX147" fmla="*/ 3218974 w 5505450"/>
                <a:gd name="connsiteY147" fmla="*/ 35719 h 38100"/>
                <a:gd name="connsiteX148" fmla="*/ 3532346 w 5505450"/>
                <a:gd name="connsiteY148" fmla="*/ 35719 h 38100"/>
                <a:gd name="connsiteX149" fmla="*/ 3532346 w 5505450"/>
                <a:gd name="connsiteY149" fmla="*/ 30004 h 38100"/>
                <a:gd name="connsiteX150" fmla="*/ 3562826 w 5505450"/>
                <a:gd name="connsiteY150" fmla="*/ 30004 h 38100"/>
                <a:gd name="connsiteX151" fmla="*/ 3568541 w 5505450"/>
                <a:gd name="connsiteY151" fmla="*/ 35719 h 38100"/>
                <a:gd name="connsiteX152" fmla="*/ 4040029 w 5505450"/>
                <a:gd name="connsiteY152" fmla="*/ 35719 h 38100"/>
                <a:gd name="connsiteX153" fmla="*/ 4038124 w 5505450"/>
                <a:gd name="connsiteY153" fmla="*/ 10954 h 38100"/>
                <a:gd name="connsiteX154" fmla="*/ 4016216 w 5505450"/>
                <a:gd name="connsiteY154" fmla="*/ 10954 h 38100"/>
                <a:gd name="connsiteX155" fmla="*/ 4016216 w 5505450"/>
                <a:gd name="connsiteY155" fmla="*/ 10954 h 38100"/>
                <a:gd name="connsiteX156" fmla="*/ 4016216 w 5505450"/>
                <a:gd name="connsiteY156" fmla="*/ 10954 h 38100"/>
                <a:gd name="connsiteX157" fmla="*/ 4016216 w 5505450"/>
                <a:gd name="connsiteY157" fmla="*/ 10954 h 38100"/>
                <a:gd name="connsiteX158" fmla="*/ 2505551 w 5505450"/>
                <a:gd name="connsiteY158" fmla="*/ 10954 h 38100"/>
                <a:gd name="connsiteX159" fmla="*/ 2507456 w 5505450"/>
                <a:gd name="connsiteY159" fmla="*/ 35719 h 38100"/>
                <a:gd name="connsiteX160" fmla="*/ 2594134 w 5505450"/>
                <a:gd name="connsiteY160" fmla="*/ 35719 h 38100"/>
                <a:gd name="connsiteX161" fmla="*/ 2576989 w 5505450"/>
                <a:gd name="connsiteY161" fmla="*/ 9049 h 38100"/>
                <a:gd name="connsiteX162" fmla="*/ 2505551 w 5505450"/>
                <a:gd name="connsiteY162" fmla="*/ 10954 h 38100"/>
                <a:gd name="connsiteX163" fmla="*/ 2505551 w 5505450"/>
                <a:gd name="connsiteY163" fmla="*/ 10954 h 38100"/>
                <a:gd name="connsiteX164" fmla="*/ 2505551 w 5505450"/>
                <a:gd name="connsiteY164" fmla="*/ 10954 h 38100"/>
                <a:gd name="connsiteX165" fmla="*/ 2505551 w 5505450"/>
                <a:gd name="connsiteY165" fmla="*/ 10954 h 38100"/>
                <a:gd name="connsiteX166" fmla="*/ 2458879 w 5505450"/>
                <a:gd name="connsiteY166" fmla="*/ 10954 h 38100"/>
                <a:gd name="connsiteX167" fmla="*/ 2458879 w 5505450"/>
                <a:gd name="connsiteY167" fmla="*/ 18574 h 38100"/>
                <a:gd name="connsiteX168" fmla="*/ 2439829 w 5505450"/>
                <a:gd name="connsiteY168" fmla="*/ 24289 h 38100"/>
                <a:gd name="connsiteX169" fmla="*/ 2453164 w 5505450"/>
                <a:gd name="connsiteY169" fmla="*/ 9049 h 38100"/>
                <a:gd name="connsiteX170" fmla="*/ 2432209 w 5505450"/>
                <a:gd name="connsiteY170" fmla="*/ 9049 h 38100"/>
                <a:gd name="connsiteX171" fmla="*/ 2395061 w 5505450"/>
                <a:gd name="connsiteY171" fmla="*/ 30004 h 38100"/>
                <a:gd name="connsiteX172" fmla="*/ 2395061 w 5505450"/>
                <a:gd name="connsiteY172" fmla="*/ 35719 h 38100"/>
                <a:gd name="connsiteX173" fmla="*/ 2493169 w 5505450"/>
                <a:gd name="connsiteY173" fmla="*/ 35719 h 38100"/>
                <a:gd name="connsiteX174" fmla="*/ 2493169 w 5505450"/>
                <a:gd name="connsiteY174" fmla="*/ 10954 h 38100"/>
                <a:gd name="connsiteX175" fmla="*/ 2458879 w 5505450"/>
                <a:gd name="connsiteY175" fmla="*/ 10954 h 38100"/>
                <a:gd name="connsiteX176" fmla="*/ 2458879 w 5505450"/>
                <a:gd name="connsiteY176" fmla="*/ 10954 h 38100"/>
                <a:gd name="connsiteX177" fmla="*/ 2458879 w 5505450"/>
                <a:gd name="connsiteY177" fmla="*/ 10954 h 38100"/>
                <a:gd name="connsiteX178" fmla="*/ 2458879 w 5505450"/>
                <a:gd name="connsiteY178" fmla="*/ 10954 h 38100"/>
                <a:gd name="connsiteX179" fmla="*/ 2281714 w 5505450"/>
                <a:gd name="connsiteY179" fmla="*/ 10954 h 38100"/>
                <a:gd name="connsiteX180" fmla="*/ 2420779 w 5505450"/>
                <a:gd name="connsiteY180" fmla="*/ 18574 h 38100"/>
                <a:gd name="connsiteX181" fmla="*/ 2420779 w 5505450"/>
                <a:gd name="connsiteY181" fmla="*/ 10954 h 38100"/>
                <a:gd name="connsiteX182" fmla="*/ 2281714 w 5505450"/>
                <a:gd name="connsiteY182" fmla="*/ 10954 h 38100"/>
                <a:gd name="connsiteX183" fmla="*/ 2281714 w 5505450"/>
                <a:gd name="connsiteY183" fmla="*/ 10954 h 38100"/>
                <a:gd name="connsiteX184" fmla="*/ 2281714 w 5505450"/>
                <a:gd name="connsiteY184" fmla="*/ 10954 h 38100"/>
                <a:gd name="connsiteX185" fmla="*/ 2281714 w 5505450"/>
                <a:gd name="connsiteY185" fmla="*/ 10954 h 38100"/>
                <a:gd name="connsiteX186" fmla="*/ 2137886 w 5505450"/>
                <a:gd name="connsiteY186" fmla="*/ 10954 h 38100"/>
                <a:gd name="connsiteX187" fmla="*/ 2147411 w 5505450"/>
                <a:gd name="connsiteY187" fmla="*/ 18574 h 38100"/>
                <a:gd name="connsiteX188" fmla="*/ 2116931 w 5505450"/>
                <a:gd name="connsiteY188" fmla="*/ 30004 h 38100"/>
                <a:gd name="connsiteX189" fmla="*/ 2115026 w 5505450"/>
                <a:gd name="connsiteY189" fmla="*/ 9049 h 38100"/>
                <a:gd name="connsiteX190" fmla="*/ 1985486 w 5505450"/>
                <a:gd name="connsiteY190" fmla="*/ 9049 h 38100"/>
                <a:gd name="connsiteX191" fmla="*/ 1981676 w 5505450"/>
                <a:gd name="connsiteY191" fmla="*/ 24289 h 38100"/>
                <a:gd name="connsiteX192" fmla="*/ 1975961 w 5505450"/>
                <a:gd name="connsiteY192" fmla="*/ 24289 h 38100"/>
                <a:gd name="connsiteX193" fmla="*/ 1977866 w 5505450"/>
                <a:gd name="connsiteY193" fmla="*/ 9049 h 38100"/>
                <a:gd name="connsiteX194" fmla="*/ 1956911 w 5505450"/>
                <a:gd name="connsiteY194" fmla="*/ 9049 h 38100"/>
                <a:gd name="connsiteX195" fmla="*/ 1970246 w 5505450"/>
                <a:gd name="connsiteY195" fmla="*/ 16669 h 38100"/>
                <a:gd name="connsiteX196" fmla="*/ 1951196 w 5505450"/>
                <a:gd name="connsiteY196" fmla="*/ 16669 h 38100"/>
                <a:gd name="connsiteX197" fmla="*/ 1947386 w 5505450"/>
                <a:gd name="connsiteY197" fmla="*/ 9049 h 38100"/>
                <a:gd name="connsiteX198" fmla="*/ 1875949 w 5505450"/>
                <a:gd name="connsiteY198" fmla="*/ 9049 h 38100"/>
                <a:gd name="connsiteX199" fmla="*/ 1874044 w 5505450"/>
                <a:gd name="connsiteY199" fmla="*/ 33814 h 38100"/>
                <a:gd name="connsiteX200" fmla="*/ 2285524 w 5505450"/>
                <a:gd name="connsiteY200" fmla="*/ 33814 h 38100"/>
                <a:gd name="connsiteX201" fmla="*/ 2206466 w 5505450"/>
                <a:gd name="connsiteY201" fmla="*/ 22384 h 38100"/>
                <a:gd name="connsiteX202" fmla="*/ 2215991 w 5505450"/>
                <a:gd name="connsiteY202" fmla="*/ 7144 h 38100"/>
                <a:gd name="connsiteX203" fmla="*/ 2138839 w 5505450"/>
                <a:gd name="connsiteY203" fmla="*/ 7144 h 38100"/>
                <a:gd name="connsiteX204" fmla="*/ 2138839 w 5505450"/>
                <a:gd name="connsiteY204" fmla="*/ 10954 h 38100"/>
                <a:gd name="connsiteX205" fmla="*/ 2137886 w 5505450"/>
                <a:gd name="connsiteY205" fmla="*/ 10954 h 38100"/>
                <a:gd name="connsiteX206" fmla="*/ 2137886 w 5505450"/>
                <a:gd name="connsiteY206" fmla="*/ 10954 h 38100"/>
                <a:gd name="connsiteX207" fmla="*/ 1357789 w 5505450"/>
                <a:gd name="connsiteY207" fmla="*/ 10954 h 38100"/>
                <a:gd name="connsiteX208" fmla="*/ 1359694 w 5505450"/>
                <a:gd name="connsiteY208" fmla="*/ 12859 h 38100"/>
                <a:gd name="connsiteX209" fmla="*/ 1309211 w 5505450"/>
                <a:gd name="connsiteY209" fmla="*/ 12859 h 38100"/>
                <a:gd name="connsiteX210" fmla="*/ 1305401 w 5505450"/>
                <a:gd name="connsiteY210" fmla="*/ 10954 h 38100"/>
                <a:gd name="connsiteX211" fmla="*/ 1278731 w 5505450"/>
                <a:gd name="connsiteY211" fmla="*/ 10954 h 38100"/>
                <a:gd name="connsiteX212" fmla="*/ 1267301 w 5505450"/>
                <a:gd name="connsiteY212" fmla="*/ 12859 h 38100"/>
                <a:gd name="connsiteX213" fmla="*/ 1267301 w 5505450"/>
                <a:gd name="connsiteY213" fmla="*/ 10954 h 38100"/>
                <a:gd name="connsiteX214" fmla="*/ 1173004 w 5505450"/>
                <a:gd name="connsiteY214" fmla="*/ 10954 h 38100"/>
                <a:gd name="connsiteX215" fmla="*/ 1173004 w 5505450"/>
                <a:gd name="connsiteY215" fmla="*/ 12859 h 38100"/>
                <a:gd name="connsiteX216" fmla="*/ 1167289 w 5505450"/>
                <a:gd name="connsiteY216" fmla="*/ 12859 h 38100"/>
                <a:gd name="connsiteX217" fmla="*/ 1167289 w 5505450"/>
                <a:gd name="connsiteY217" fmla="*/ 10954 h 38100"/>
                <a:gd name="connsiteX218" fmla="*/ 1144429 w 5505450"/>
                <a:gd name="connsiteY218" fmla="*/ 10954 h 38100"/>
                <a:gd name="connsiteX219" fmla="*/ 1173004 w 5505450"/>
                <a:gd name="connsiteY219" fmla="*/ 26194 h 38100"/>
                <a:gd name="connsiteX220" fmla="*/ 1171099 w 5505450"/>
                <a:gd name="connsiteY220" fmla="*/ 37624 h 38100"/>
                <a:gd name="connsiteX221" fmla="*/ 1373981 w 5505450"/>
                <a:gd name="connsiteY221" fmla="*/ 37624 h 38100"/>
                <a:gd name="connsiteX222" fmla="*/ 1372076 w 5505450"/>
                <a:gd name="connsiteY222" fmla="*/ 26194 h 38100"/>
                <a:gd name="connsiteX223" fmla="*/ 1383506 w 5505450"/>
                <a:gd name="connsiteY223" fmla="*/ 26194 h 38100"/>
                <a:gd name="connsiteX224" fmla="*/ 1387316 w 5505450"/>
                <a:gd name="connsiteY224" fmla="*/ 37624 h 38100"/>
                <a:gd name="connsiteX225" fmla="*/ 1750219 w 5505450"/>
                <a:gd name="connsiteY225" fmla="*/ 37624 h 38100"/>
                <a:gd name="connsiteX226" fmla="*/ 1761649 w 5505450"/>
                <a:gd name="connsiteY226" fmla="*/ 31909 h 38100"/>
                <a:gd name="connsiteX227" fmla="*/ 1752124 w 5505450"/>
                <a:gd name="connsiteY227" fmla="*/ 37624 h 38100"/>
                <a:gd name="connsiteX228" fmla="*/ 1856899 w 5505450"/>
                <a:gd name="connsiteY228" fmla="*/ 37624 h 38100"/>
                <a:gd name="connsiteX229" fmla="*/ 1862614 w 5505450"/>
                <a:gd name="connsiteY229" fmla="*/ 31909 h 38100"/>
                <a:gd name="connsiteX230" fmla="*/ 1856899 w 5505450"/>
                <a:gd name="connsiteY230" fmla="*/ 20479 h 38100"/>
                <a:gd name="connsiteX231" fmla="*/ 1862614 w 5505450"/>
                <a:gd name="connsiteY231" fmla="*/ 20479 h 38100"/>
                <a:gd name="connsiteX232" fmla="*/ 1870234 w 5505450"/>
                <a:gd name="connsiteY232" fmla="*/ 12859 h 38100"/>
                <a:gd name="connsiteX233" fmla="*/ 1357789 w 5505450"/>
                <a:gd name="connsiteY233" fmla="*/ 12859 h 38100"/>
                <a:gd name="connsiteX234" fmla="*/ 1357789 w 5505450"/>
                <a:gd name="connsiteY234" fmla="*/ 10954 h 38100"/>
                <a:gd name="connsiteX235" fmla="*/ 1357789 w 5505450"/>
                <a:gd name="connsiteY235" fmla="*/ 10954 h 38100"/>
                <a:gd name="connsiteX236" fmla="*/ 1357789 w 5505450"/>
                <a:gd name="connsiteY236" fmla="*/ 10954 h 38100"/>
                <a:gd name="connsiteX237" fmla="*/ 1060609 w 5505450"/>
                <a:gd name="connsiteY237" fmla="*/ 10954 h 38100"/>
                <a:gd name="connsiteX238" fmla="*/ 1039654 w 5505450"/>
                <a:gd name="connsiteY238" fmla="*/ 10954 h 38100"/>
                <a:gd name="connsiteX239" fmla="*/ 917734 w 5505450"/>
                <a:gd name="connsiteY239" fmla="*/ 10954 h 38100"/>
                <a:gd name="connsiteX240" fmla="*/ 975836 w 5505450"/>
                <a:gd name="connsiteY240" fmla="*/ 35719 h 38100"/>
                <a:gd name="connsiteX241" fmla="*/ 996791 w 5505450"/>
                <a:gd name="connsiteY241" fmla="*/ 35719 h 38100"/>
                <a:gd name="connsiteX242" fmla="*/ 1032034 w 5505450"/>
                <a:gd name="connsiteY242" fmla="*/ 24289 h 38100"/>
                <a:gd name="connsiteX243" fmla="*/ 1032034 w 5505450"/>
                <a:gd name="connsiteY243" fmla="*/ 35719 h 38100"/>
                <a:gd name="connsiteX244" fmla="*/ 1153954 w 5505450"/>
                <a:gd name="connsiteY244" fmla="*/ 35719 h 38100"/>
                <a:gd name="connsiteX245" fmla="*/ 1150144 w 5505450"/>
                <a:gd name="connsiteY245" fmla="*/ 18574 h 38100"/>
                <a:gd name="connsiteX246" fmla="*/ 1074896 w 5505450"/>
                <a:gd name="connsiteY246" fmla="*/ 24289 h 38100"/>
                <a:gd name="connsiteX247" fmla="*/ 1090136 w 5505450"/>
                <a:gd name="connsiteY247" fmla="*/ 9049 h 38100"/>
                <a:gd name="connsiteX248" fmla="*/ 1060609 w 5505450"/>
                <a:gd name="connsiteY248" fmla="*/ 10954 h 38100"/>
                <a:gd name="connsiteX249" fmla="*/ 1060609 w 5505450"/>
                <a:gd name="connsiteY249" fmla="*/ 10954 h 38100"/>
                <a:gd name="connsiteX250" fmla="*/ 1060609 w 5505450"/>
                <a:gd name="connsiteY250" fmla="*/ 10954 h 38100"/>
                <a:gd name="connsiteX251" fmla="*/ 1060609 w 5505450"/>
                <a:gd name="connsiteY251" fmla="*/ 10954 h 38100"/>
                <a:gd name="connsiteX252" fmla="*/ 309086 w 5505450"/>
                <a:gd name="connsiteY252" fmla="*/ 10954 h 38100"/>
                <a:gd name="connsiteX253" fmla="*/ 305276 w 5505450"/>
                <a:gd name="connsiteY253" fmla="*/ 18574 h 38100"/>
                <a:gd name="connsiteX254" fmla="*/ 299561 w 5505450"/>
                <a:gd name="connsiteY254" fmla="*/ 18574 h 38100"/>
                <a:gd name="connsiteX255" fmla="*/ 299561 w 5505450"/>
                <a:gd name="connsiteY255" fmla="*/ 12859 h 38100"/>
                <a:gd name="connsiteX256" fmla="*/ 297656 w 5505450"/>
                <a:gd name="connsiteY256" fmla="*/ 10954 h 38100"/>
                <a:gd name="connsiteX257" fmla="*/ 274796 w 5505450"/>
                <a:gd name="connsiteY257" fmla="*/ 10954 h 38100"/>
                <a:gd name="connsiteX258" fmla="*/ 272891 w 5505450"/>
                <a:gd name="connsiteY258" fmla="*/ 18574 h 38100"/>
                <a:gd name="connsiteX259" fmla="*/ 253841 w 5505450"/>
                <a:gd name="connsiteY259" fmla="*/ 30004 h 38100"/>
                <a:gd name="connsiteX260" fmla="*/ 255746 w 5505450"/>
                <a:gd name="connsiteY260" fmla="*/ 35719 h 38100"/>
                <a:gd name="connsiteX261" fmla="*/ 533876 w 5505450"/>
                <a:gd name="connsiteY261" fmla="*/ 35719 h 38100"/>
                <a:gd name="connsiteX262" fmla="*/ 533876 w 5505450"/>
                <a:gd name="connsiteY262" fmla="*/ 24289 h 38100"/>
                <a:gd name="connsiteX263" fmla="*/ 538639 w 5505450"/>
                <a:gd name="connsiteY263" fmla="*/ 24289 h 38100"/>
                <a:gd name="connsiteX264" fmla="*/ 540544 w 5505450"/>
                <a:gd name="connsiteY264" fmla="*/ 35719 h 38100"/>
                <a:gd name="connsiteX265" fmla="*/ 579596 w 5505450"/>
                <a:gd name="connsiteY265" fmla="*/ 35719 h 38100"/>
                <a:gd name="connsiteX266" fmla="*/ 583406 w 5505450"/>
                <a:gd name="connsiteY266" fmla="*/ 24289 h 38100"/>
                <a:gd name="connsiteX267" fmla="*/ 585311 w 5505450"/>
                <a:gd name="connsiteY267" fmla="*/ 35719 h 38100"/>
                <a:gd name="connsiteX268" fmla="*/ 598646 w 5505450"/>
                <a:gd name="connsiteY268" fmla="*/ 35719 h 38100"/>
                <a:gd name="connsiteX269" fmla="*/ 596741 w 5505450"/>
                <a:gd name="connsiteY269" fmla="*/ 30004 h 38100"/>
                <a:gd name="connsiteX270" fmla="*/ 602456 w 5505450"/>
                <a:gd name="connsiteY270" fmla="*/ 30004 h 38100"/>
                <a:gd name="connsiteX271" fmla="*/ 627221 w 5505450"/>
                <a:gd name="connsiteY271" fmla="*/ 10954 h 38100"/>
                <a:gd name="connsiteX272" fmla="*/ 627221 w 5505450"/>
                <a:gd name="connsiteY272" fmla="*/ 33814 h 38100"/>
                <a:gd name="connsiteX273" fmla="*/ 749141 w 5505450"/>
                <a:gd name="connsiteY273" fmla="*/ 33814 h 38100"/>
                <a:gd name="connsiteX274" fmla="*/ 764381 w 5505450"/>
                <a:gd name="connsiteY274" fmla="*/ 7144 h 38100"/>
                <a:gd name="connsiteX275" fmla="*/ 309086 w 5505450"/>
                <a:gd name="connsiteY275" fmla="*/ 10954 h 38100"/>
                <a:gd name="connsiteX276" fmla="*/ 309086 w 5505450"/>
                <a:gd name="connsiteY276" fmla="*/ 10954 h 38100"/>
                <a:gd name="connsiteX277" fmla="*/ 309086 w 5505450"/>
                <a:gd name="connsiteY277" fmla="*/ 10954 h 38100"/>
                <a:gd name="connsiteX278" fmla="*/ 309086 w 5505450"/>
                <a:gd name="connsiteY278" fmla="*/ 10954 h 38100"/>
                <a:gd name="connsiteX279" fmla="*/ 86201 w 5505450"/>
                <a:gd name="connsiteY279" fmla="*/ 10954 h 38100"/>
                <a:gd name="connsiteX280" fmla="*/ 86201 w 5505450"/>
                <a:gd name="connsiteY280" fmla="*/ 18574 h 38100"/>
                <a:gd name="connsiteX281" fmla="*/ 74771 w 5505450"/>
                <a:gd name="connsiteY281" fmla="*/ 18574 h 38100"/>
                <a:gd name="connsiteX282" fmla="*/ 74771 w 5505450"/>
                <a:gd name="connsiteY282" fmla="*/ 12859 h 38100"/>
                <a:gd name="connsiteX283" fmla="*/ 78581 w 5505450"/>
                <a:gd name="connsiteY283" fmla="*/ 10954 h 38100"/>
                <a:gd name="connsiteX284" fmla="*/ 44291 w 5505450"/>
                <a:gd name="connsiteY284" fmla="*/ 10954 h 38100"/>
                <a:gd name="connsiteX285" fmla="*/ 44291 w 5505450"/>
                <a:gd name="connsiteY285" fmla="*/ 12859 h 38100"/>
                <a:gd name="connsiteX286" fmla="*/ 50006 w 5505450"/>
                <a:gd name="connsiteY286" fmla="*/ 12859 h 38100"/>
                <a:gd name="connsiteX287" fmla="*/ 38576 w 5505450"/>
                <a:gd name="connsiteY287" fmla="*/ 18574 h 38100"/>
                <a:gd name="connsiteX288" fmla="*/ 38576 w 5505450"/>
                <a:gd name="connsiteY288" fmla="*/ 24289 h 38100"/>
                <a:gd name="connsiteX289" fmla="*/ 32861 w 5505450"/>
                <a:gd name="connsiteY289" fmla="*/ 24289 h 38100"/>
                <a:gd name="connsiteX290" fmla="*/ 32861 w 5505450"/>
                <a:gd name="connsiteY290" fmla="*/ 18574 h 38100"/>
                <a:gd name="connsiteX291" fmla="*/ 26194 w 5505450"/>
                <a:gd name="connsiteY291" fmla="*/ 18574 h 38100"/>
                <a:gd name="connsiteX292" fmla="*/ 26194 w 5505450"/>
                <a:gd name="connsiteY292" fmla="*/ 12859 h 38100"/>
                <a:gd name="connsiteX293" fmla="*/ 39529 w 5505450"/>
                <a:gd name="connsiteY293" fmla="*/ 10954 h 38100"/>
                <a:gd name="connsiteX294" fmla="*/ 9049 w 5505450"/>
                <a:gd name="connsiteY294" fmla="*/ 10954 h 38100"/>
                <a:gd name="connsiteX295" fmla="*/ 7144 w 5505450"/>
                <a:gd name="connsiteY295" fmla="*/ 35719 h 38100"/>
                <a:gd name="connsiteX296" fmla="*/ 138589 w 5505450"/>
                <a:gd name="connsiteY296" fmla="*/ 35719 h 38100"/>
                <a:gd name="connsiteX297" fmla="*/ 144304 w 5505450"/>
                <a:gd name="connsiteY297" fmla="*/ 24289 h 38100"/>
                <a:gd name="connsiteX298" fmla="*/ 144304 w 5505450"/>
                <a:gd name="connsiteY298" fmla="*/ 30004 h 38100"/>
                <a:gd name="connsiteX299" fmla="*/ 150019 w 5505450"/>
                <a:gd name="connsiteY299" fmla="*/ 30004 h 38100"/>
                <a:gd name="connsiteX300" fmla="*/ 146209 w 5505450"/>
                <a:gd name="connsiteY300" fmla="*/ 35719 h 38100"/>
                <a:gd name="connsiteX301" fmla="*/ 159544 w 5505450"/>
                <a:gd name="connsiteY301" fmla="*/ 35719 h 38100"/>
                <a:gd name="connsiteX302" fmla="*/ 225266 w 5505450"/>
                <a:gd name="connsiteY302" fmla="*/ 18574 h 38100"/>
                <a:gd name="connsiteX303" fmla="*/ 255746 w 5505450"/>
                <a:gd name="connsiteY303" fmla="*/ 30004 h 38100"/>
                <a:gd name="connsiteX304" fmla="*/ 261461 w 5505450"/>
                <a:gd name="connsiteY304" fmla="*/ 18574 h 38100"/>
                <a:gd name="connsiteX305" fmla="*/ 255746 w 5505450"/>
                <a:gd name="connsiteY305" fmla="*/ 10954 h 38100"/>
                <a:gd name="connsiteX306" fmla="*/ 86201 w 5505450"/>
                <a:gd name="connsiteY306" fmla="*/ 10954 h 38100"/>
                <a:gd name="connsiteX307" fmla="*/ 86201 w 5505450"/>
                <a:gd name="connsiteY307" fmla="*/ 10954 h 38100"/>
                <a:gd name="connsiteX308" fmla="*/ 86201 w 5505450"/>
                <a:gd name="connsiteY308" fmla="*/ 10954 h 38100"/>
                <a:gd name="connsiteX309" fmla="*/ 86201 w 5505450"/>
                <a:gd name="connsiteY309" fmla="*/ 10954 h 38100"/>
                <a:gd name="connsiteX310" fmla="*/ 3247549 w 5505450"/>
                <a:gd name="connsiteY310" fmla="*/ 26194 h 38100"/>
                <a:gd name="connsiteX311" fmla="*/ 3236119 w 5505450"/>
                <a:gd name="connsiteY311" fmla="*/ 31909 h 38100"/>
                <a:gd name="connsiteX312" fmla="*/ 3247549 w 5505450"/>
                <a:gd name="connsiteY312" fmla="*/ 26194 h 38100"/>
                <a:gd name="connsiteX313" fmla="*/ 3247549 w 5505450"/>
                <a:gd name="connsiteY313" fmla="*/ 26194 h 38100"/>
                <a:gd name="connsiteX314" fmla="*/ 3247549 w 5505450"/>
                <a:gd name="connsiteY314" fmla="*/ 26194 h 38100"/>
                <a:gd name="connsiteX315" fmla="*/ 3247549 w 5505450"/>
                <a:gd name="connsiteY315" fmla="*/ 26194 h 38100"/>
                <a:gd name="connsiteX316" fmla="*/ 3600926 w 5505450"/>
                <a:gd name="connsiteY316" fmla="*/ 20479 h 38100"/>
                <a:gd name="connsiteX317" fmla="*/ 3576161 w 5505450"/>
                <a:gd name="connsiteY317" fmla="*/ 20479 h 38100"/>
                <a:gd name="connsiteX318" fmla="*/ 3600926 w 5505450"/>
                <a:gd name="connsiteY318" fmla="*/ 20479 h 38100"/>
                <a:gd name="connsiteX319" fmla="*/ 3600926 w 5505450"/>
                <a:gd name="connsiteY319" fmla="*/ 20479 h 38100"/>
                <a:gd name="connsiteX320" fmla="*/ 3600926 w 5505450"/>
                <a:gd name="connsiteY320" fmla="*/ 20479 h 38100"/>
                <a:gd name="connsiteX321" fmla="*/ 3600926 w 5505450"/>
                <a:gd name="connsiteY321" fmla="*/ 20479 h 38100"/>
                <a:gd name="connsiteX322" fmla="*/ 3923824 w 5505450"/>
                <a:gd name="connsiteY322" fmla="*/ 20479 h 38100"/>
                <a:gd name="connsiteX323" fmla="*/ 3912394 w 5505450"/>
                <a:gd name="connsiteY323" fmla="*/ 26194 h 38100"/>
                <a:gd name="connsiteX324" fmla="*/ 3923824 w 5505450"/>
                <a:gd name="connsiteY324" fmla="*/ 20479 h 38100"/>
                <a:gd name="connsiteX325" fmla="*/ 3923824 w 5505450"/>
                <a:gd name="connsiteY325" fmla="*/ 20479 h 38100"/>
                <a:gd name="connsiteX326" fmla="*/ 3923824 w 5505450"/>
                <a:gd name="connsiteY326" fmla="*/ 20479 h 38100"/>
                <a:gd name="connsiteX327" fmla="*/ 3923824 w 5505450"/>
                <a:gd name="connsiteY327" fmla="*/ 20479 h 38100"/>
                <a:gd name="connsiteX328" fmla="*/ 4512469 w 5505450"/>
                <a:gd name="connsiteY328" fmla="*/ 20479 h 38100"/>
                <a:gd name="connsiteX329" fmla="*/ 4512469 w 5505450"/>
                <a:gd name="connsiteY329" fmla="*/ 31909 h 38100"/>
                <a:gd name="connsiteX330" fmla="*/ 4506754 w 5505450"/>
                <a:gd name="connsiteY330" fmla="*/ 31909 h 38100"/>
                <a:gd name="connsiteX331" fmla="*/ 4506754 w 5505450"/>
                <a:gd name="connsiteY331" fmla="*/ 20479 h 38100"/>
                <a:gd name="connsiteX332" fmla="*/ 4512469 w 5505450"/>
                <a:gd name="connsiteY332" fmla="*/ 20479 h 38100"/>
                <a:gd name="connsiteX333" fmla="*/ 4512469 w 5505450"/>
                <a:gd name="connsiteY333" fmla="*/ 20479 h 38100"/>
                <a:gd name="connsiteX334" fmla="*/ 4512469 w 5505450"/>
                <a:gd name="connsiteY334" fmla="*/ 20479 h 38100"/>
                <a:gd name="connsiteX335" fmla="*/ 4512469 w 5505450"/>
                <a:gd name="connsiteY335" fmla="*/ 20479 h 38100"/>
                <a:gd name="connsiteX336" fmla="*/ 249079 w 5505450"/>
                <a:gd name="connsiteY336" fmla="*/ 14764 h 38100"/>
                <a:gd name="connsiteX337" fmla="*/ 237649 w 5505450"/>
                <a:gd name="connsiteY337" fmla="*/ 20479 h 38100"/>
                <a:gd name="connsiteX338" fmla="*/ 249079 w 5505450"/>
                <a:gd name="connsiteY338" fmla="*/ 14764 h 38100"/>
                <a:gd name="connsiteX339" fmla="*/ 249079 w 5505450"/>
                <a:gd name="connsiteY339" fmla="*/ 14764 h 38100"/>
                <a:gd name="connsiteX340" fmla="*/ 249079 w 5505450"/>
                <a:gd name="connsiteY340" fmla="*/ 14764 h 38100"/>
                <a:gd name="connsiteX341" fmla="*/ 249079 w 5505450"/>
                <a:gd name="connsiteY341" fmla="*/ 14764 h 38100"/>
                <a:gd name="connsiteX342" fmla="*/ 596741 w 5505450"/>
                <a:gd name="connsiteY342" fmla="*/ 14764 h 38100"/>
                <a:gd name="connsiteX343" fmla="*/ 577691 w 5505450"/>
                <a:gd name="connsiteY343" fmla="*/ 14764 h 38100"/>
                <a:gd name="connsiteX344" fmla="*/ 596741 w 5505450"/>
                <a:gd name="connsiteY344" fmla="*/ 14764 h 38100"/>
                <a:gd name="connsiteX345" fmla="*/ 596741 w 5505450"/>
                <a:gd name="connsiteY345" fmla="*/ 14764 h 38100"/>
                <a:gd name="connsiteX346" fmla="*/ 596741 w 5505450"/>
                <a:gd name="connsiteY346" fmla="*/ 14764 h 38100"/>
                <a:gd name="connsiteX347" fmla="*/ 596741 w 5505450"/>
                <a:gd name="connsiteY347" fmla="*/ 14764 h 38100"/>
                <a:gd name="connsiteX348" fmla="*/ 677704 w 5505450"/>
                <a:gd name="connsiteY348" fmla="*/ 14764 h 38100"/>
                <a:gd name="connsiteX349" fmla="*/ 666274 w 5505450"/>
                <a:gd name="connsiteY349" fmla="*/ 20479 h 38100"/>
                <a:gd name="connsiteX350" fmla="*/ 677704 w 5505450"/>
                <a:gd name="connsiteY350" fmla="*/ 14764 h 38100"/>
                <a:gd name="connsiteX351" fmla="*/ 677704 w 5505450"/>
                <a:gd name="connsiteY351" fmla="*/ 14764 h 38100"/>
                <a:gd name="connsiteX352" fmla="*/ 677704 w 5505450"/>
                <a:gd name="connsiteY352" fmla="*/ 14764 h 38100"/>
                <a:gd name="connsiteX353" fmla="*/ 677704 w 5505450"/>
                <a:gd name="connsiteY353" fmla="*/ 14764 h 38100"/>
                <a:gd name="connsiteX354" fmla="*/ 1384459 w 5505450"/>
                <a:gd name="connsiteY354" fmla="*/ 14764 h 38100"/>
                <a:gd name="connsiteX355" fmla="*/ 1373029 w 5505450"/>
                <a:gd name="connsiteY355" fmla="*/ 20479 h 38100"/>
                <a:gd name="connsiteX356" fmla="*/ 1384459 w 5505450"/>
                <a:gd name="connsiteY356" fmla="*/ 14764 h 38100"/>
                <a:gd name="connsiteX357" fmla="*/ 1384459 w 5505450"/>
                <a:gd name="connsiteY357" fmla="*/ 14764 h 38100"/>
                <a:gd name="connsiteX358" fmla="*/ 1384459 w 5505450"/>
                <a:gd name="connsiteY358" fmla="*/ 14764 h 38100"/>
                <a:gd name="connsiteX359" fmla="*/ 1384459 w 5505450"/>
                <a:gd name="connsiteY359" fmla="*/ 14764 h 38100"/>
                <a:gd name="connsiteX360" fmla="*/ 4102894 w 5505450"/>
                <a:gd name="connsiteY360" fmla="*/ 14764 h 38100"/>
                <a:gd name="connsiteX361" fmla="*/ 4108609 w 5505450"/>
                <a:gd name="connsiteY361" fmla="*/ 33814 h 38100"/>
                <a:gd name="connsiteX362" fmla="*/ 4102894 w 5505450"/>
                <a:gd name="connsiteY362" fmla="*/ 33814 h 38100"/>
                <a:gd name="connsiteX363" fmla="*/ 4102894 w 5505450"/>
                <a:gd name="connsiteY363" fmla="*/ 28099 h 38100"/>
                <a:gd name="connsiteX364" fmla="*/ 4102894 w 5505450"/>
                <a:gd name="connsiteY364" fmla="*/ 14764 h 38100"/>
                <a:gd name="connsiteX365" fmla="*/ 4102894 w 5505450"/>
                <a:gd name="connsiteY365" fmla="*/ 14764 h 38100"/>
                <a:gd name="connsiteX366" fmla="*/ 4102894 w 5505450"/>
                <a:gd name="connsiteY366" fmla="*/ 14764 h 38100"/>
                <a:gd name="connsiteX367" fmla="*/ 4102894 w 5505450"/>
                <a:gd name="connsiteY367" fmla="*/ 14764 h 38100"/>
                <a:gd name="connsiteX368" fmla="*/ 4543901 w 5505450"/>
                <a:gd name="connsiteY368" fmla="*/ 14764 h 38100"/>
                <a:gd name="connsiteX369" fmla="*/ 4555332 w 5505450"/>
                <a:gd name="connsiteY369" fmla="*/ 33814 h 38100"/>
                <a:gd name="connsiteX370" fmla="*/ 4549617 w 5505450"/>
                <a:gd name="connsiteY370" fmla="*/ 33814 h 38100"/>
                <a:gd name="connsiteX371" fmla="*/ 4538186 w 5505450"/>
                <a:gd name="connsiteY371" fmla="*/ 28099 h 38100"/>
                <a:gd name="connsiteX372" fmla="*/ 4538186 w 5505450"/>
                <a:gd name="connsiteY372" fmla="*/ 16669 h 38100"/>
                <a:gd name="connsiteX373" fmla="*/ 4543901 w 5505450"/>
                <a:gd name="connsiteY373" fmla="*/ 16669 h 38100"/>
                <a:gd name="connsiteX374" fmla="*/ 4543901 w 5505450"/>
                <a:gd name="connsiteY374" fmla="*/ 14764 h 38100"/>
                <a:gd name="connsiteX375" fmla="*/ 4543901 w 5505450"/>
                <a:gd name="connsiteY375" fmla="*/ 14764 h 38100"/>
                <a:gd name="connsiteX376" fmla="*/ 4543901 w 5505450"/>
                <a:gd name="connsiteY376" fmla="*/ 14764 h 38100"/>
                <a:gd name="connsiteX377" fmla="*/ 4773454 w 5505450"/>
                <a:gd name="connsiteY377" fmla="*/ 14764 h 38100"/>
                <a:gd name="connsiteX378" fmla="*/ 4762024 w 5505450"/>
                <a:gd name="connsiteY378" fmla="*/ 20479 h 38100"/>
                <a:gd name="connsiteX379" fmla="*/ 4773454 w 5505450"/>
                <a:gd name="connsiteY379" fmla="*/ 14764 h 38100"/>
                <a:gd name="connsiteX380" fmla="*/ 4773454 w 5505450"/>
                <a:gd name="connsiteY380" fmla="*/ 14764 h 38100"/>
                <a:gd name="connsiteX381" fmla="*/ 4773454 w 5505450"/>
                <a:gd name="connsiteY381" fmla="*/ 14764 h 38100"/>
                <a:gd name="connsiteX382" fmla="*/ 4773454 w 5505450"/>
                <a:gd name="connsiteY382" fmla="*/ 14764 h 38100"/>
                <a:gd name="connsiteX383" fmla="*/ 4916329 w 5505450"/>
                <a:gd name="connsiteY383" fmla="*/ 14764 h 38100"/>
                <a:gd name="connsiteX384" fmla="*/ 4904899 w 5505450"/>
                <a:gd name="connsiteY384" fmla="*/ 20479 h 38100"/>
                <a:gd name="connsiteX385" fmla="*/ 4916329 w 5505450"/>
                <a:gd name="connsiteY385" fmla="*/ 14764 h 38100"/>
                <a:gd name="connsiteX386" fmla="*/ 4916329 w 5505450"/>
                <a:gd name="connsiteY386" fmla="*/ 14764 h 38100"/>
                <a:gd name="connsiteX387" fmla="*/ 4916329 w 5505450"/>
                <a:gd name="connsiteY387" fmla="*/ 14764 h 38100"/>
                <a:gd name="connsiteX388" fmla="*/ 4916329 w 5505450"/>
                <a:gd name="connsiteY388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5505450" h="38100">
                  <a:moveTo>
                    <a:pt x="5500212" y="10954"/>
                  </a:moveTo>
                  <a:lnTo>
                    <a:pt x="5500212" y="12859"/>
                  </a:lnTo>
                  <a:lnTo>
                    <a:pt x="5505926" y="12859"/>
                  </a:lnTo>
                  <a:lnTo>
                    <a:pt x="5505926" y="10954"/>
                  </a:lnTo>
                  <a:lnTo>
                    <a:pt x="5500212" y="10954"/>
                  </a:lnTo>
                  <a:lnTo>
                    <a:pt x="5500212" y="10954"/>
                  </a:lnTo>
                  <a:lnTo>
                    <a:pt x="5500212" y="10954"/>
                  </a:lnTo>
                  <a:lnTo>
                    <a:pt x="5500212" y="10954"/>
                  </a:lnTo>
                  <a:close/>
                  <a:moveTo>
                    <a:pt x="5401151" y="10954"/>
                  </a:moveTo>
                  <a:cubicBezTo>
                    <a:pt x="5401151" y="20479"/>
                    <a:pt x="5401151" y="30004"/>
                    <a:pt x="5399246" y="35719"/>
                  </a:cubicBezTo>
                  <a:lnTo>
                    <a:pt x="5463064" y="35719"/>
                  </a:lnTo>
                  <a:cubicBezTo>
                    <a:pt x="5463064" y="33814"/>
                    <a:pt x="5464969" y="31909"/>
                    <a:pt x="5464969" y="30004"/>
                  </a:cubicBezTo>
                  <a:cubicBezTo>
                    <a:pt x="5457349" y="26194"/>
                    <a:pt x="5455444" y="26194"/>
                    <a:pt x="5455444" y="26194"/>
                  </a:cubicBezTo>
                  <a:cubicBezTo>
                    <a:pt x="5455444" y="26194"/>
                    <a:pt x="5455444" y="24289"/>
                    <a:pt x="5451634" y="16669"/>
                  </a:cubicBezTo>
                  <a:lnTo>
                    <a:pt x="5470684" y="16669"/>
                  </a:lnTo>
                  <a:cubicBezTo>
                    <a:pt x="5470684" y="16669"/>
                    <a:pt x="5472589" y="41434"/>
                    <a:pt x="5476399" y="28099"/>
                  </a:cubicBezTo>
                  <a:lnTo>
                    <a:pt x="5476399" y="22384"/>
                  </a:lnTo>
                  <a:cubicBezTo>
                    <a:pt x="5497354" y="14764"/>
                    <a:pt x="5487829" y="12859"/>
                    <a:pt x="5493544" y="7144"/>
                  </a:cubicBez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close/>
                  <a:moveTo>
                    <a:pt x="5384007" y="10954"/>
                  </a:moveTo>
                  <a:cubicBezTo>
                    <a:pt x="5382101" y="18574"/>
                    <a:pt x="5378291" y="28099"/>
                    <a:pt x="5374482" y="35719"/>
                  </a:cubicBezTo>
                  <a:lnTo>
                    <a:pt x="5393532" y="35719"/>
                  </a:lnTo>
                  <a:cubicBezTo>
                    <a:pt x="5393532" y="24289"/>
                    <a:pt x="5393532" y="16669"/>
                    <a:pt x="5397341" y="10954"/>
                  </a:cubicBezTo>
                  <a:lnTo>
                    <a:pt x="5384007" y="10954"/>
                  </a:lnTo>
                  <a:lnTo>
                    <a:pt x="5384007" y="10954"/>
                  </a:lnTo>
                  <a:lnTo>
                    <a:pt x="5384007" y="10954"/>
                  </a:lnTo>
                  <a:lnTo>
                    <a:pt x="5384007" y="10954"/>
                  </a:lnTo>
                  <a:close/>
                  <a:moveTo>
                    <a:pt x="5227796" y="10954"/>
                  </a:moveTo>
                  <a:lnTo>
                    <a:pt x="5227796" y="12859"/>
                  </a:lnTo>
                  <a:lnTo>
                    <a:pt x="5222082" y="12859"/>
                  </a:lnTo>
                  <a:lnTo>
                    <a:pt x="5222082" y="10954"/>
                  </a:lnTo>
                  <a:lnTo>
                    <a:pt x="5143024" y="10954"/>
                  </a:lnTo>
                  <a:cubicBezTo>
                    <a:pt x="5133499" y="16669"/>
                    <a:pt x="5122069" y="18574"/>
                    <a:pt x="5103971" y="18574"/>
                  </a:cubicBezTo>
                  <a:lnTo>
                    <a:pt x="5103971" y="10954"/>
                  </a:lnTo>
                  <a:lnTo>
                    <a:pt x="5061109" y="10954"/>
                  </a:lnTo>
                  <a:cubicBezTo>
                    <a:pt x="5055394" y="16669"/>
                    <a:pt x="5055394" y="16669"/>
                    <a:pt x="5047774" y="12859"/>
                  </a:cubicBezTo>
                  <a:cubicBezTo>
                    <a:pt x="5047774" y="12859"/>
                    <a:pt x="5047774" y="10954"/>
                    <a:pt x="5045869" y="10954"/>
                  </a:cubicBezTo>
                  <a:lnTo>
                    <a:pt x="4873466" y="10954"/>
                  </a:lnTo>
                  <a:cubicBezTo>
                    <a:pt x="4871561" y="16669"/>
                    <a:pt x="4863942" y="16669"/>
                    <a:pt x="4862036" y="18574"/>
                  </a:cubicBezTo>
                  <a:cubicBezTo>
                    <a:pt x="4860132" y="14764"/>
                    <a:pt x="4863942" y="12859"/>
                    <a:pt x="4867751" y="10954"/>
                  </a:cubicBezTo>
                  <a:lnTo>
                    <a:pt x="4839176" y="10954"/>
                  </a:lnTo>
                  <a:cubicBezTo>
                    <a:pt x="4839176" y="16669"/>
                    <a:pt x="4837271" y="24289"/>
                    <a:pt x="4831557" y="35719"/>
                  </a:cubicBezTo>
                  <a:lnTo>
                    <a:pt x="5359241" y="35719"/>
                  </a:lnTo>
                  <a:cubicBezTo>
                    <a:pt x="5363051" y="28099"/>
                    <a:pt x="5364957" y="18574"/>
                    <a:pt x="5368766" y="9049"/>
                  </a:cubicBezTo>
                  <a:lnTo>
                    <a:pt x="5227796" y="10954"/>
                  </a:lnTo>
                  <a:lnTo>
                    <a:pt x="5227796" y="10954"/>
                  </a:lnTo>
                  <a:lnTo>
                    <a:pt x="5227796" y="10954"/>
                  </a:lnTo>
                  <a:lnTo>
                    <a:pt x="5227796" y="10954"/>
                  </a:lnTo>
                  <a:close/>
                  <a:moveTo>
                    <a:pt x="4798219" y="10954"/>
                  </a:moveTo>
                  <a:cubicBezTo>
                    <a:pt x="4790599" y="20479"/>
                    <a:pt x="4782979" y="30004"/>
                    <a:pt x="4775359" y="35719"/>
                  </a:cubicBezTo>
                  <a:lnTo>
                    <a:pt x="4803934" y="35719"/>
                  </a:lnTo>
                  <a:lnTo>
                    <a:pt x="4803934" y="24289"/>
                  </a:lnTo>
                  <a:lnTo>
                    <a:pt x="4809649" y="24289"/>
                  </a:lnTo>
                  <a:lnTo>
                    <a:pt x="4809649" y="35719"/>
                  </a:lnTo>
                  <a:lnTo>
                    <a:pt x="4821079" y="35719"/>
                  </a:lnTo>
                  <a:lnTo>
                    <a:pt x="4821079" y="12859"/>
                  </a:lnTo>
                  <a:cubicBezTo>
                    <a:pt x="4821079" y="10954"/>
                    <a:pt x="4821079" y="10954"/>
                    <a:pt x="4821079" y="10954"/>
                  </a:cubicBezTo>
                  <a:lnTo>
                    <a:pt x="4798219" y="10954"/>
                  </a:lnTo>
                  <a:lnTo>
                    <a:pt x="4798219" y="10954"/>
                  </a:lnTo>
                  <a:lnTo>
                    <a:pt x="4798219" y="10954"/>
                  </a:lnTo>
                  <a:lnTo>
                    <a:pt x="4798219" y="10954"/>
                  </a:lnTo>
                  <a:close/>
                  <a:moveTo>
                    <a:pt x="4724876" y="10954"/>
                  </a:moveTo>
                  <a:cubicBezTo>
                    <a:pt x="4722971" y="14764"/>
                    <a:pt x="4719161" y="18574"/>
                    <a:pt x="4717257" y="18574"/>
                  </a:cubicBezTo>
                  <a:cubicBezTo>
                    <a:pt x="4717257" y="14764"/>
                    <a:pt x="4717257" y="12859"/>
                    <a:pt x="4715351" y="10954"/>
                  </a:cubicBezTo>
                  <a:lnTo>
                    <a:pt x="4643914" y="10954"/>
                  </a:lnTo>
                  <a:lnTo>
                    <a:pt x="4642009" y="18574"/>
                  </a:lnTo>
                  <a:lnTo>
                    <a:pt x="4630579" y="18574"/>
                  </a:lnTo>
                  <a:lnTo>
                    <a:pt x="4630579" y="10954"/>
                  </a:lnTo>
                  <a:lnTo>
                    <a:pt x="4523899" y="10954"/>
                  </a:lnTo>
                  <a:cubicBezTo>
                    <a:pt x="4523899" y="18574"/>
                    <a:pt x="4529614" y="14764"/>
                    <a:pt x="4518184" y="18574"/>
                  </a:cubicBezTo>
                  <a:cubicBezTo>
                    <a:pt x="4520089" y="10954"/>
                    <a:pt x="4520089" y="10954"/>
                    <a:pt x="4521994" y="10954"/>
                  </a:cubicBezTo>
                  <a:lnTo>
                    <a:pt x="4475321" y="10954"/>
                  </a:lnTo>
                  <a:cubicBezTo>
                    <a:pt x="4477226" y="18574"/>
                    <a:pt x="4477226" y="26194"/>
                    <a:pt x="4479132" y="37624"/>
                  </a:cubicBezTo>
                  <a:lnTo>
                    <a:pt x="4593432" y="37624"/>
                  </a:lnTo>
                  <a:cubicBezTo>
                    <a:pt x="4595336" y="26194"/>
                    <a:pt x="4595336" y="26194"/>
                    <a:pt x="4599146" y="20479"/>
                  </a:cubicBezTo>
                  <a:lnTo>
                    <a:pt x="4604861" y="37624"/>
                  </a:lnTo>
                  <a:lnTo>
                    <a:pt x="4651534" y="37624"/>
                  </a:lnTo>
                  <a:lnTo>
                    <a:pt x="4655344" y="14764"/>
                  </a:lnTo>
                  <a:cubicBezTo>
                    <a:pt x="4674394" y="20479"/>
                    <a:pt x="4664869" y="10954"/>
                    <a:pt x="4674394" y="26194"/>
                  </a:cubicBezTo>
                  <a:cubicBezTo>
                    <a:pt x="4661059" y="26194"/>
                    <a:pt x="4662964" y="30004"/>
                    <a:pt x="4661059" y="37624"/>
                  </a:cubicBezTo>
                  <a:lnTo>
                    <a:pt x="4703921" y="37624"/>
                  </a:lnTo>
                  <a:cubicBezTo>
                    <a:pt x="4703921" y="31909"/>
                    <a:pt x="4707732" y="26194"/>
                    <a:pt x="4711542" y="20479"/>
                  </a:cubicBezTo>
                  <a:cubicBezTo>
                    <a:pt x="4717257" y="39529"/>
                    <a:pt x="4709636" y="30004"/>
                    <a:pt x="4721067" y="37624"/>
                  </a:cubicBezTo>
                  <a:lnTo>
                    <a:pt x="4726782" y="37624"/>
                  </a:lnTo>
                  <a:cubicBezTo>
                    <a:pt x="4732496" y="33814"/>
                    <a:pt x="4730592" y="35719"/>
                    <a:pt x="4738211" y="37624"/>
                  </a:cubicBezTo>
                  <a:lnTo>
                    <a:pt x="4768692" y="37624"/>
                  </a:lnTo>
                  <a:cubicBezTo>
                    <a:pt x="4770596" y="28099"/>
                    <a:pt x="4772501" y="20479"/>
                    <a:pt x="4774407" y="12859"/>
                  </a:cubicBezTo>
                  <a:lnTo>
                    <a:pt x="4723924" y="12859"/>
                  </a:lnTo>
                  <a:lnTo>
                    <a:pt x="4723924" y="10954"/>
                  </a:lnTo>
                  <a:lnTo>
                    <a:pt x="4724876" y="10954"/>
                  </a:lnTo>
                  <a:lnTo>
                    <a:pt x="4724876" y="10954"/>
                  </a:lnTo>
                  <a:close/>
                  <a:moveTo>
                    <a:pt x="4356259" y="10954"/>
                  </a:moveTo>
                  <a:lnTo>
                    <a:pt x="4356259" y="12859"/>
                  </a:lnTo>
                  <a:lnTo>
                    <a:pt x="4361974" y="12859"/>
                  </a:lnTo>
                  <a:cubicBezTo>
                    <a:pt x="4360069" y="20479"/>
                    <a:pt x="4360069" y="28099"/>
                    <a:pt x="4358164" y="35719"/>
                  </a:cubicBezTo>
                  <a:lnTo>
                    <a:pt x="4456271" y="35719"/>
                  </a:lnTo>
                  <a:cubicBezTo>
                    <a:pt x="4456271" y="26194"/>
                    <a:pt x="4456271" y="16669"/>
                    <a:pt x="4458176" y="10954"/>
                  </a:cubicBezTo>
                  <a:lnTo>
                    <a:pt x="4356259" y="10954"/>
                  </a:lnTo>
                  <a:lnTo>
                    <a:pt x="4356259" y="10954"/>
                  </a:lnTo>
                  <a:lnTo>
                    <a:pt x="4356259" y="10954"/>
                  </a:lnTo>
                  <a:lnTo>
                    <a:pt x="4356259" y="10954"/>
                  </a:lnTo>
                  <a:close/>
                  <a:moveTo>
                    <a:pt x="4315301" y="10954"/>
                  </a:moveTo>
                  <a:cubicBezTo>
                    <a:pt x="4313396" y="20479"/>
                    <a:pt x="4311492" y="28099"/>
                    <a:pt x="4309586" y="35719"/>
                  </a:cubicBezTo>
                  <a:lnTo>
                    <a:pt x="4340067" y="35719"/>
                  </a:lnTo>
                  <a:cubicBezTo>
                    <a:pt x="4341971" y="24289"/>
                    <a:pt x="4345782" y="18574"/>
                    <a:pt x="4347686" y="10954"/>
                  </a:cubicBezTo>
                  <a:lnTo>
                    <a:pt x="4315301" y="10954"/>
                  </a:lnTo>
                  <a:lnTo>
                    <a:pt x="4315301" y="10954"/>
                  </a:lnTo>
                  <a:lnTo>
                    <a:pt x="4315301" y="10954"/>
                  </a:lnTo>
                  <a:lnTo>
                    <a:pt x="4315301" y="10954"/>
                  </a:lnTo>
                  <a:close/>
                  <a:moveTo>
                    <a:pt x="4296251" y="10954"/>
                  </a:moveTo>
                  <a:lnTo>
                    <a:pt x="4296251" y="12859"/>
                  </a:lnTo>
                  <a:lnTo>
                    <a:pt x="4301967" y="12859"/>
                  </a:lnTo>
                  <a:cubicBezTo>
                    <a:pt x="4301967" y="10954"/>
                    <a:pt x="4303871" y="10954"/>
                    <a:pt x="4303871" y="10954"/>
                  </a:cubicBezTo>
                  <a:lnTo>
                    <a:pt x="4296251" y="10954"/>
                  </a:lnTo>
                  <a:lnTo>
                    <a:pt x="4296251" y="10954"/>
                  </a:lnTo>
                  <a:lnTo>
                    <a:pt x="4296251" y="10954"/>
                  </a:lnTo>
                  <a:lnTo>
                    <a:pt x="4296251" y="10954"/>
                  </a:lnTo>
                  <a:close/>
                  <a:moveTo>
                    <a:pt x="4245769" y="10954"/>
                  </a:moveTo>
                  <a:lnTo>
                    <a:pt x="4245769" y="18574"/>
                  </a:lnTo>
                  <a:cubicBezTo>
                    <a:pt x="4262914" y="14764"/>
                    <a:pt x="4261009" y="16669"/>
                    <a:pt x="4266724" y="10954"/>
                  </a:cubicBezTo>
                  <a:lnTo>
                    <a:pt x="4245769" y="10954"/>
                  </a:lnTo>
                  <a:lnTo>
                    <a:pt x="4245769" y="10954"/>
                  </a:lnTo>
                  <a:lnTo>
                    <a:pt x="4245769" y="10954"/>
                  </a:lnTo>
                  <a:lnTo>
                    <a:pt x="4245769" y="10954"/>
                  </a:lnTo>
                  <a:close/>
                  <a:moveTo>
                    <a:pt x="4072414" y="10954"/>
                  </a:moveTo>
                  <a:cubicBezTo>
                    <a:pt x="4072414" y="12859"/>
                    <a:pt x="4072414" y="16669"/>
                    <a:pt x="4072414" y="18574"/>
                  </a:cubicBezTo>
                  <a:cubicBezTo>
                    <a:pt x="4076224" y="24289"/>
                    <a:pt x="4076224" y="24289"/>
                    <a:pt x="4078129" y="35719"/>
                  </a:cubicBezTo>
                  <a:lnTo>
                    <a:pt x="4132421" y="35719"/>
                  </a:lnTo>
                  <a:cubicBezTo>
                    <a:pt x="4126706" y="30004"/>
                    <a:pt x="4120991" y="22384"/>
                    <a:pt x="4117181" y="10954"/>
                  </a:cubicBezTo>
                  <a:lnTo>
                    <a:pt x="4072414" y="10954"/>
                  </a:lnTo>
                  <a:lnTo>
                    <a:pt x="4072414" y="10954"/>
                  </a:lnTo>
                  <a:lnTo>
                    <a:pt x="4072414" y="10954"/>
                  </a:lnTo>
                  <a:lnTo>
                    <a:pt x="4072414" y="10954"/>
                  </a:lnTo>
                  <a:close/>
                  <a:moveTo>
                    <a:pt x="4016216" y="10954"/>
                  </a:moveTo>
                  <a:lnTo>
                    <a:pt x="4016216" y="18574"/>
                  </a:lnTo>
                  <a:lnTo>
                    <a:pt x="4010501" y="18574"/>
                  </a:lnTo>
                  <a:lnTo>
                    <a:pt x="4010501" y="10954"/>
                  </a:lnTo>
                  <a:lnTo>
                    <a:pt x="3647599" y="10954"/>
                  </a:lnTo>
                  <a:cubicBezTo>
                    <a:pt x="3645694" y="10954"/>
                    <a:pt x="3645694" y="12859"/>
                    <a:pt x="3643789" y="12859"/>
                  </a:cubicBezTo>
                  <a:lnTo>
                    <a:pt x="3643789" y="10954"/>
                  </a:lnTo>
                  <a:lnTo>
                    <a:pt x="3497104" y="10954"/>
                  </a:lnTo>
                  <a:lnTo>
                    <a:pt x="3506629" y="26194"/>
                  </a:lnTo>
                  <a:cubicBezTo>
                    <a:pt x="3502819" y="16669"/>
                    <a:pt x="3489484" y="24289"/>
                    <a:pt x="3478054" y="10954"/>
                  </a:cubicBezTo>
                  <a:lnTo>
                    <a:pt x="3213259" y="10954"/>
                  </a:lnTo>
                  <a:cubicBezTo>
                    <a:pt x="3215164" y="20479"/>
                    <a:pt x="3217069" y="28099"/>
                    <a:pt x="3218974" y="35719"/>
                  </a:cubicBezTo>
                  <a:lnTo>
                    <a:pt x="3532346" y="35719"/>
                  </a:lnTo>
                  <a:lnTo>
                    <a:pt x="3532346" y="30004"/>
                  </a:lnTo>
                  <a:lnTo>
                    <a:pt x="3562826" y="30004"/>
                  </a:lnTo>
                  <a:cubicBezTo>
                    <a:pt x="3564731" y="31909"/>
                    <a:pt x="3566636" y="33814"/>
                    <a:pt x="3568541" y="35719"/>
                  </a:cubicBezTo>
                  <a:lnTo>
                    <a:pt x="4040029" y="35719"/>
                  </a:lnTo>
                  <a:cubicBezTo>
                    <a:pt x="4038124" y="28099"/>
                    <a:pt x="4036219" y="18574"/>
                    <a:pt x="4038124" y="10954"/>
                  </a:cubicBezTo>
                  <a:lnTo>
                    <a:pt x="4016216" y="10954"/>
                  </a:lnTo>
                  <a:lnTo>
                    <a:pt x="4016216" y="10954"/>
                  </a:lnTo>
                  <a:lnTo>
                    <a:pt x="4016216" y="10954"/>
                  </a:lnTo>
                  <a:lnTo>
                    <a:pt x="4016216" y="10954"/>
                  </a:lnTo>
                  <a:close/>
                  <a:moveTo>
                    <a:pt x="2505551" y="10954"/>
                  </a:moveTo>
                  <a:lnTo>
                    <a:pt x="2507456" y="35719"/>
                  </a:lnTo>
                  <a:lnTo>
                    <a:pt x="2594134" y="35719"/>
                  </a:lnTo>
                  <a:cubicBezTo>
                    <a:pt x="2588419" y="26194"/>
                    <a:pt x="2582704" y="18574"/>
                    <a:pt x="2576989" y="9049"/>
                  </a:cubicBezTo>
                  <a:lnTo>
                    <a:pt x="2505551" y="10954"/>
                  </a:lnTo>
                  <a:lnTo>
                    <a:pt x="2505551" y="10954"/>
                  </a:lnTo>
                  <a:lnTo>
                    <a:pt x="2505551" y="10954"/>
                  </a:lnTo>
                  <a:lnTo>
                    <a:pt x="2505551" y="10954"/>
                  </a:lnTo>
                  <a:close/>
                  <a:moveTo>
                    <a:pt x="2458879" y="10954"/>
                  </a:moveTo>
                  <a:lnTo>
                    <a:pt x="2458879" y="18574"/>
                  </a:lnTo>
                  <a:lnTo>
                    <a:pt x="2439829" y="24289"/>
                  </a:lnTo>
                  <a:cubicBezTo>
                    <a:pt x="2445544" y="16669"/>
                    <a:pt x="2447449" y="12859"/>
                    <a:pt x="2453164" y="9049"/>
                  </a:cubicBezTo>
                  <a:lnTo>
                    <a:pt x="2432209" y="9049"/>
                  </a:lnTo>
                  <a:cubicBezTo>
                    <a:pt x="2424589" y="18574"/>
                    <a:pt x="2415064" y="28099"/>
                    <a:pt x="2395061" y="30004"/>
                  </a:cubicBezTo>
                  <a:lnTo>
                    <a:pt x="2395061" y="35719"/>
                  </a:lnTo>
                  <a:lnTo>
                    <a:pt x="2493169" y="35719"/>
                  </a:lnTo>
                  <a:lnTo>
                    <a:pt x="2493169" y="10954"/>
                  </a:lnTo>
                  <a:lnTo>
                    <a:pt x="2458879" y="10954"/>
                  </a:lnTo>
                  <a:lnTo>
                    <a:pt x="2458879" y="10954"/>
                  </a:lnTo>
                  <a:lnTo>
                    <a:pt x="2458879" y="10954"/>
                  </a:lnTo>
                  <a:lnTo>
                    <a:pt x="2458879" y="10954"/>
                  </a:lnTo>
                  <a:close/>
                  <a:moveTo>
                    <a:pt x="2281714" y="10954"/>
                  </a:moveTo>
                  <a:cubicBezTo>
                    <a:pt x="2320766" y="18574"/>
                    <a:pt x="2355056" y="20479"/>
                    <a:pt x="2420779" y="18574"/>
                  </a:cubicBezTo>
                  <a:cubicBezTo>
                    <a:pt x="2420779" y="14764"/>
                    <a:pt x="2420779" y="12859"/>
                    <a:pt x="2420779" y="10954"/>
                  </a:cubicBezTo>
                  <a:lnTo>
                    <a:pt x="2281714" y="10954"/>
                  </a:lnTo>
                  <a:lnTo>
                    <a:pt x="2281714" y="10954"/>
                  </a:lnTo>
                  <a:lnTo>
                    <a:pt x="2281714" y="10954"/>
                  </a:lnTo>
                  <a:lnTo>
                    <a:pt x="2281714" y="10954"/>
                  </a:lnTo>
                  <a:close/>
                  <a:moveTo>
                    <a:pt x="2137886" y="10954"/>
                  </a:moveTo>
                  <a:cubicBezTo>
                    <a:pt x="2141696" y="12859"/>
                    <a:pt x="2143601" y="14764"/>
                    <a:pt x="2147411" y="18574"/>
                  </a:cubicBezTo>
                  <a:cubicBezTo>
                    <a:pt x="2126456" y="22384"/>
                    <a:pt x="2132171" y="24289"/>
                    <a:pt x="2116931" y="30004"/>
                  </a:cubicBezTo>
                  <a:cubicBezTo>
                    <a:pt x="2118836" y="20479"/>
                    <a:pt x="2116931" y="14764"/>
                    <a:pt x="2115026" y="9049"/>
                  </a:cubicBezTo>
                  <a:lnTo>
                    <a:pt x="1985486" y="9049"/>
                  </a:lnTo>
                  <a:cubicBezTo>
                    <a:pt x="1983581" y="12859"/>
                    <a:pt x="1981676" y="16669"/>
                    <a:pt x="1981676" y="24289"/>
                  </a:cubicBezTo>
                  <a:lnTo>
                    <a:pt x="1975961" y="24289"/>
                  </a:lnTo>
                  <a:cubicBezTo>
                    <a:pt x="1977866" y="16669"/>
                    <a:pt x="1977866" y="12859"/>
                    <a:pt x="1977866" y="9049"/>
                  </a:cubicBezTo>
                  <a:lnTo>
                    <a:pt x="1956911" y="9049"/>
                  </a:lnTo>
                  <a:cubicBezTo>
                    <a:pt x="1960721" y="10954"/>
                    <a:pt x="1966436" y="14764"/>
                    <a:pt x="1970246" y="16669"/>
                  </a:cubicBezTo>
                  <a:lnTo>
                    <a:pt x="1951196" y="16669"/>
                  </a:lnTo>
                  <a:lnTo>
                    <a:pt x="1947386" y="9049"/>
                  </a:lnTo>
                  <a:lnTo>
                    <a:pt x="1875949" y="9049"/>
                  </a:lnTo>
                  <a:cubicBezTo>
                    <a:pt x="1875949" y="16669"/>
                    <a:pt x="1875949" y="26194"/>
                    <a:pt x="1874044" y="33814"/>
                  </a:cubicBezTo>
                  <a:lnTo>
                    <a:pt x="2285524" y="33814"/>
                  </a:lnTo>
                  <a:cubicBezTo>
                    <a:pt x="2266474" y="22384"/>
                    <a:pt x="2221706" y="18574"/>
                    <a:pt x="2206466" y="22384"/>
                  </a:cubicBezTo>
                  <a:lnTo>
                    <a:pt x="2215991" y="7144"/>
                  </a:lnTo>
                  <a:lnTo>
                    <a:pt x="2138839" y="7144"/>
                  </a:lnTo>
                  <a:lnTo>
                    <a:pt x="2138839" y="10954"/>
                  </a:lnTo>
                  <a:lnTo>
                    <a:pt x="2137886" y="10954"/>
                  </a:lnTo>
                  <a:lnTo>
                    <a:pt x="2137886" y="10954"/>
                  </a:lnTo>
                  <a:close/>
                  <a:moveTo>
                    <a:pt x="1357789" y="10954"/>
                  </a:moveTo>
                  <a:cubicBezTo>
                    <a:pt x="1357789" y="10954"/>
                    <a:pt x="1357789" y="12859"/>
                    <a:pt x="1359694" y="12859"/>
                  </a:cubicBezTo>
                  <a:lnTo>
                    <a:pt x="1309211" y="12859"/>
                  </a:lnTo>
                  <a:cubicBezTo>
                    <a:pt x="1307306" y="12859"/>
                    <a:pt x="1307306" y="10954"/>
                    <a:pt x="1305401" y="10954"/>
                  </a:cubicBezTo>
                  <a:lnTo>
                    <a:pt x="1278731" y="10954"/>
                  </a:lnTo>
                  <a:cubicBezTo>
                    <a:pt x="1274921" y="10954"/>
                    <a:pt x="1271111" y="12859"/>
                    <a:pt x="1267301" y="12859"/>
                  </a:cubicBezTo>
                  <a:lnTo>
                    <a:pt x="1267301" y="10954"/>
                  </a:lnTo>
                  <a:lnTo>
                    <a:pt x="1173004" y="10954"/>
                  </a:lnTo>
                  <a:lnTo>
                    <a:pt x="1173004" y="12859"/>
                  </a:lnTo>
                  <a:lnTo>
                    <a:pt x="1167289" y="12859"/>
                  </a:lnTo>
                  <a:lnTo>
                    <a:pt x="1167289" y="10954"/>
                  </a:lnTo>
                  <a:lnTo>
                    <a:pt x="1144429" y="10954"/>
                  </a:lnTo>
                  <a:cubicBezTo>
                    <a:pt x="1153954" y="14764"/>
                    <a:pt x="1165384" y="18574"/>
                    <a:pt x="1173004" y="26194"/>
                  </a:cubicBezTo>
                  <a:cubicBezTo>
                    <a:pt x="1171099" y="30004"/>
                    <a:pt x="1171099" y="33814"/>
                    <a:pt x="1171099" y="37624"/>
                  </a:cubicBezTo>
                  <a:lnTo>
                    <a:pt x="1373981" y="37624"/>
                  </a:lnTo>
                  <a:lnTo>
                    <a:pt x="1372076" y="26194"/>
                  </a:lnTo>
                  <a:lnTo>
                    <a:pt x="1383506" y="26194"/>
                  </a:lnTo>
                  <a:cubicBezTo>
                    <a:pt x="1385411" y="31909"/>
                    <a:pt x="1385411" y="33814"/>
                    <a:pt x="1387316" y="37624"/>
                  </a:cubicBezTo>
                  <a:lnTo>
                    <a:pt x="1750219" y="37624"/>
                  </a:lnTo>
                  <a:cubicBezTo>
                    <a:pt x="1754029" y="33814"/>
                    <a:pt x="1752124" y="35719"/>
                    <a:pt x="1761649" y="31909"/>
                  </a:cubicBezTo>
                  <a:cubicBezTo>
                    <a:pt x="1755934" y="35719"/>
                    <a:pt x="1759744" y="33814"/>
                    <a:pt x="1752124" y="37624"/>
                  </a:cubicBezTo>
                  <a:lnTo>
                    <a:pt x="1856899" y="37624"/>
                  </a:lnTo>
                  <a:cubicBezTo>
                    <a:pt x="1858804" y="35719"/>
                    <a:pt x="1858804" y="35719"/>
                    <a:pt x="1862614" y="31909"/>
                  </a:cubicBezTo>
                  <a:lnTo>
                    <a:pt x="1856899" y="20479"/>
                  </a:lnTo>
                  <a:lnTo>
                    <a:pt x="1862614" y="20479"/>
                  </a:lnTo>
                  <a:cubicBezTo>
                    <a:pt x="1866424" y="14764"/>
                    <a:pt x="1866424" y="14764"/>
                    <a:pt x="1870234" y="12859"/>
                  </a:cubicBezTo>
                  <a:lnTo>
                    <a:pt x="1357789" y="12859"/>
                  </a:lnTo>
                  <a:lnTo>
                    <a:pt x="1357789" y="10954"/>
                  </a:lnTo>
                  <a:lnTo>
                    <a:pt x="1357789" y="10954"/>
                  </a:lnTo>
                  <a:lnTo>
                    <a:pt x="1357789" y="10954"/>
                  </a:lnTo>
                  <a:close/>
                  <a:moveTo>
                    <a:pt x="1060609" y="10954"/>
                  </a:moveTo>
                  <a:cubicBezTo>
                    <a:pt x="1052989" y="12859"/>
                    <a:pt x="1045369" y="12859"/>
                    <a:pt x="1039654" y="10954"/>
                  </a:cubicBezTo>
                  <a:lnTo>
                    <a:pt x="917734" y="10954"/>
                  </a:lnTo>
                  <a:cubicBezTo>
                    <a:pt x="934879" y="18574"/>
                    <a:pt x="960596" y="31909"/>
                    <a:pt x="975836" y="35719"/>
                  </a:cubicBezTo>
                  <a:lnTo>
                    <a:pt x="996791" y="35719"/>
                  </a:lnTo>
                  <a:cubicBezTo>
                    <a:pt x="1006316" y="31909"/>
                    <a:pt x="1013936" y="26194"/>
                    <a:pt x="1032034" y="24289"/>
                  </a:cubicBezTo>
                  <a:lnTo>
                    <a:pt x="1032034" y="35719"/>
                  </a:lnTo>
                  <a:lnTo>
                    <a:pt x="1153954" y="35719"/>
                  </a:lnTo>
                  <a:cubicBezTo>
                    <a:pt x="1152049" y="30004"/>
                    <a:pt x="1150144" y="24289"/>
                    <a:pt x="1150144" y="18574"/>
                  </a:cubicBezTo>
                  <a:cubicBezTo>
                    <a:pt x="1131094" y="24289"/>
                    <a:pt x="1099661" y="16669"/>
                    <a:pt x="1074896" y="24289"/>
                  </a:cubicBezTo>
                  <a:cubicBezTo>
                    <a:pt x="1078706" y="18574"/>
                    <a:pt x="1084421" y="12859"/>
                    <a:pt x="1090136" y="9049"/>
                  </a:cubicBezTo>
                  <a:lnTo>
                    <a:pt x="1060609" y="10954"/>
                  </a:lnTo>
                  <a:lnTo>
                    <a:pt x="1060609" y="10954"/>
                  </a:lnTo>
                  <a:lnTo>
                    <a:pt x="1060609" y="10954"/>
                  </a:lnTo>
                  <a:lnTo>
                    <a:pt x="1060609" y="10954"/>
                  </a:lnTo>
                  <a:close/>
                  <a:moveTo>
                    <a:pt x="309086" y="10954"/>
                  </a:moveTo>
                  <a:cubicBezTo>
                    <a:pt x="307181" y="12859"/>
                    <a:pt x="307181" y="16669"/>
                    <a:pt x="305276" y="18574"/>
                  </a:cubicBezTo>
                  <a:lnTo>
                    <a:pt x="299561" y="18574"/>
                  </a:lnTo>
                  <a:lnTo>
                    <a:pt x="299561" y="12859"/>
                  </a:lnTo>
                  <a:cubicBezTo>
                    <a:pt x="299561" y="12859"/>
                    <a:pt x="299561" y="10954"/>
                    <a:pt x="297656" y="10954"/>
                  </a:cubicBezTo>
                  <a:lnTo>
                    <a:pt x="274796" y="10954"/>
                  </a:lnTo>
                  <a:cubicBezTo>
                    <a:pt x="274796" y="14764"/>
                    <a:pt x="274796" y="16669"/>
                    <a:pt x="272891" y="18574"/>
                  </a:cubicBezTo>
                  <a:cubicBezTo>
                    <a:pt x="267176" y="24289"/>
                    <a:pt x="261461" y="26194"/>
                    <a:pt x="253841" y="30004"/>
                  </a:cubicBezTo>
                  <a:lnTo>
                    <a:pt x="255746" y="35719"/>
                  </a:lnTo>
                  <a:lnTo>
                    <a:pt x="533876" y="35719"/>
                  </a:lnTo>
                  <a:lnTo>
                    <a:pt x="533876" y="24289"/>
                  </a:lnTo>
                  <a:lnTo>
                    <a:pt x="538639" y="24289"/>
                  </a:lnTo>
                  <a:cubicBezTo>
                    <a:pt x="538639" y="35719"/>
                    <a:pt x="548164" y="30004"/>
                    <a:pt x="540544" y="35719"/>
                  </a:cubicBezTo>
                  <a:lnTo>
                    <a:pt x="579596" y="35719"/>
                  </a:lnTo>
                  <a:cubicBezTo>
                    <a:pt x="579596" y="31909"/>
                    <a:pt x="579596" y="30004"/>
                    <a:pt x="583406" y="24289"/>
                  </a:cubicBezTo>
                  <a:lnTo>
                    <a:pt x="585311" y="35719"/>
                  </a:lnTo>
                  <a:lnTo>
                    <a:pt x="598646" y="35719"/>
                  </a:lnTo>
                  <a:cubicBezTo>
                    <a:pt x="598646" y="33814"/>
                    <a:pt x="596741" y="31909"/>
                    <a:pt x="596741" y="30004"/>
                  </a:cubicBezTo>
                  <a:lnTo>
                    <a:pt x="602456" y="30004"/>
                  </a:lnTo>
                  <a:cubicBezTo>
                    <a:pt x="610076" y="16669"/>
                    <a:pt x="613886" y="18574"/>
                    <a:pt x="627221" y="10954"/>
                  </a:cubicBezTo>
                  <a:cubicBezTo>
                    <a:pt x="629126" y="20479"/>
                    <a:pt x="629126" y="26194"/>
                    <a:pt x="627221" y="33814"/>
                  </a:cubicBezTo>
                  <a:lnTo>
                    <a:pt x="749141" y="33814"/>
                  </a:lnTo>
                  <a:cubicBezTo>
                    <a:pt x="754856" y="24289"/>
                    <a:pt x="760571" y="14764"/>
                    <a:pt x="764381" y="7144"/>
                  </a:cubicBezTo>
                  <a:lnTo>
                    <a:pt x="309086" y="10954"/>
                  </a:lnTo>
                  <a:lnTo>
                    <a:pt x="309086" y="10954"/>
                  </a:lnTo>
                  <a:lnTo>
                    <a:pt x="309086" y="10954"/>
                  </a:lnTo>
                  <a:lnTo>
                    <a:pt x="309086" y="10954"/>
                  </a:lnTo>
                  <a:close/>
                  <a:moveTo>
                    <a:pt x="86201" y="10954"/>
                  </a:moveTo>
                  <a:lnTo>
                    <a:pt x="86201" y="18574"/>
                  </a:lnTo>
                  <a:lnTo>
                    <a:pt x="74771" y="18574"/>
                  </a:lnTo>
                  <a:lnTo>
                    <a:pt x="74771" y="12859"/>
                  </a:lnTo>
                  <a:lnTo>
                    <a:pt x="78581" y="10954"/>
                  </a:lnTo>
                  <a:lnTo>
                    <a:pt x="44291" y="10954"/>
                  </a:lnTo>
                  <a:lnTo>
                    <a:pt x="44291" y="12859"/>
                  </a:lnTo>
                  <a:lnTo>
                    <a:pt x="50006" y="12859"/>
                  </a:lnTo>
                  <a:cubicBezTo>
                    <a:pt x="61436" y="16669"/>
                    <a:pt x="38576" y="18574"/>
                    <a:pt x="38576" y="18574"/>
                  </a:cubicBezTo>
                  <a:lnTo>
                    <a:pt x="38576" y="24289"/>
                  </a:lnTo>
                  <a:lnTo>
                    <a:pt x="32861" y="24289"/>
                  </a:lnTo>
                  <a:lnTo>
                    <a:pt x="32861" y="18574"/>
                  </a:lnTo>
                  <a:lnTo>
                    <a:pt x="26194" y="18574"/>
                  </a:lnTo>
                  <a:lnTo>
                    <a:pt x="26194" y="12859"/>
                  </a:lnTo>
                  <a:cubicBezTo>
                    <a:pt x="41434" y="12859"/>
                    <a:pt x="31909" y="16669"/>
                    <a:pt x="39529" y="10954"/>
                  </a:cubicBezTo>
                  <a:lnTo>
                    <a:pt x="9049" y="10954"/>
                  </a:lnTo>
                  <a:cubicBezTo>
                    <a:pt x="7144" y="18574"/>
                    <a:pt x="7144" y="26194"/>
                    <a:pt x="7144" y="35719"/>
                  </a:cubicBezTo>
                  <a:lnTo>
                    <a:pt x="138589" y="35719"/>
                  </a:lnTo>
                  <a:cubicBezTo>
                    <a:pt x="142399" y="26194"/>
                    <a:pt x="140494" y="30004"/>
                    <a:pt x="144304" y="24289"/>
                  </a:cubicBezTo>
                  <a:lnTo>
                    <a:pt x="144304" y="30004"/>
                  </a:lnTo>
                  <a:lnTo>
                    <a:pt x="150019" y="30004"/>
                  </a:lnTo>
                  <a:cubicBezTo>
                    <a:pt x="155734" y="31909"/>
                    <a:pt x="151924" y="33814"/>
                    <a:pt x="146209" y="35719"/>
                  </a:cubicBezTo>
                  <a:lnTo>
                    <a:pt x="159544" y="35719"/>
                  </a:lnTo>
                  <a:cubicBezTo>
                    <a:pt x="174784" y="28099"/>
                    <a:pt x="190024" y="18574"/>
                    <a:pt x="225266" y="18574"/>
                  </a:cubicBezTo>
                  <a:cubicBezTo>
                    <a:pt x="234791" y="28099"/>
                    <a:pt x="238601" y="28099"/>
                    <a:pt x="255746" y="30004"/>
                  </a:cubicBezTo>
                  <a:cubicBezTo>
                    <a:pt x="259556" y="18574"/>
                    <a:pt x="257651" y="24289"/>
                    <a:pt x="261461" y="18574"/>
                  </a:cubicBezTo>
                  <a:cubicBezTo>
                    <a:pt x="259556" y="14764"/>
                    <a:pt x="257651" y="12859"/>
                    <a:pt x="255746" y="10954"/>
                  </a:cubicBezTo>
                  <a:lnTo>
                    <a:pt x="86201" y="10954"/>
                  </a:lnTo>
                  <a:lnTo>
                    <a:pt x="86201" y="10954"/>
                  </a:lnTo>
                  <a:lnTo>
                    <a:pt x="86201" y="10954"/>
                  </a:lnTo>
                  <a:lnTo>
                    <a:pt x="86201" y="10954"/>
                  </a:lnTo>
                  <a:close/>
                  <a:moveTo>
                    <a:pt x="3247549" y="26194"/>
                  </a:moveTo>
                  <a:cubicBezTo>
                    <a:pt x="3241834" y="31909"/>
                    <a:pt x="3245644" y="28099"/>
                    <a:pt x="3236119" y="31909"/>
                  </a:cubicBezTo>
                  <a:cubicBezTo>
                    <a:pt x="3241834" y="28099"/>
                    <a:pt x="3235166" y="30004"/>
                    <a:pt x="3247549" y="26194"/>
                  </a:cubicBezTo>
                  <a:lnTo>
                    <a:pt x="3247549" y="26194"/>
                  </a:lnTo>
                  <a:lnTo>
                    <a:pt x="3247549" y="26194"/>
                  </a:lnTo>
                  <a:lnTo>
                    <a:pt x="3247549" y="26194"/>
                  </a:lnTo>
                  <a:close/>
                  <a:moveTo>
                    <a:pt x="3600926" y="20479"/>
                  </a:moveTo>
                  <a:cubicBezTo>
                    <a:pt x="3589496" y="26194"/>
                    <a:pt x="3587591" y="26194"/>
                    <a:pt x="3576161" y="20479"/>
                  </a:cubicBezTo>
                  <a:lnTo>
                    <a:pt x="3600926" y="20479"/>
                  </a:lnTo>
                  <a:lnTo>
                    <a:pt x="3600926" y="20479"/>
                  </a:lnTo>
                  <a:lnTo>
                    <a:pt x="3600926" y="20479"/>
                  </a:lnTo>
                  <a:lnTo>
                    <a:pt x="3600926" y="20479"/>
                  </a:lnTo>
                  <a:close/>
                  <a:moveTo>
                    <a:pt x="3923824" y="20479"/>
                  </a:moveTo>
                  <a:cubicBezTo>
                    <a:pt x="3918109" y="26194"/>
                    <a:pt x="3921919" y="22384"/>
                    <a:pt x="3912394" y="26194"/>
                  </a:cubicBezTo>
                  <a:cubicBezTo>
                    <a:pt x="3917156" y="20479"/>
                    <a:pt x="3911441" y="24289"/>
                    <a:pt x="3923824" y="20479"/>
                  </a:cubicBezTo>
                  <a:lnTo>
                    <a:pt x="3923824" y="20479"/>
                  </a:lnTo>
                  <a:lnTo>
                    <a:pt x="3923824" y="20479"/>
                  </a:lnTo>
                  <a:lnTo>
                    <a:pt x="3923824" y="20479"/>
                  </a:lnTo>
                  <a:close/>
                  <a:moveTo>
                    <a:pt x="4512469" y="20479"/>
                  </a:moveTo>
                  <a:lnTo>
                    <a:pt x="4512469" y="31909"/>
                  </a:lnTo>
                  <a:lnTo>
                    <a:pt x="4506754" y="31909"/>
                  </a:lnTo>
                  <a:lnTo>
                    <a:pt x="4506754" y="20479"/>
                  </a:lnTo>
                  <a:lnTo>
                    <a:pt x="4512469" y="20479"/>
                  </a:lnTo>
                  <a:lnTo>
                    <a:pt x="4512469" y="20479"/>
                  </a:lnTo>
                  <a:lnTo>
                    <a:pt x="4512469" y="20479"/>
                  </a:lnTo>
                  <a:lnTo>
                    <a:pt x="4512469" y="20479"/>
                  </a:lnTo>
                  <a:close/>
                  <a:moveTo>
                    <a:pt x="249079" y="14764"/>
                  </a:moveTo>
                  <a:cubicBezTo>
                    <a:pt x="243364" y="20479"/>
                    <a:pt x="247174" y="16669"/>
                    <a:pt x="237649" y="20479"/>
                  </a:cubicBezTo>
                  <a:cubicBezTo>
                    <a:pt x="243364" y="14764"/>
                    <a:pt x="237649" y="18574"/>
                    <a:pt x="249079" y="14764"/>
                  </a:cubicBezTo>
                  <a:lnTo>
                    <a:pt x="249079" y="14764"/>
                  </a:lnTo>
                  <a:lnTo>
                    <a:pt x="249079" y="14764"/>
                  </a:lnTo>
                  <a:lnTo>
                    <a:pt x="249079" y="14764"/>
                  </a:lnTo>
                  <a:close/>
                  <a:moveTo>
                    <a:pt x="596741" y="14764"/>
                  </a:moveTo>
                  <a:cubicBezTo>
                    <a:pt x="585311" y="20479"/>
                    <a:pt x="589121" y="20479"/>
                    <a:pt x="577691" y="14764"/>
                  </a:cubicBezTo>
                  <a:lnTo>
                    <a:pt x="596741" y="14764"/>
                  </a:lnTo>
                  <a:lnTo>
                    <a:pt x="596741" y="14764"/>
                  </a:lnTo>
                  <a:lnTo>
                    <a:pt x="596741" y="14764"/>
                  </a:lnTo>
                  <a:lnTo>
                    <a:pt x="596741" y="14764"/>
                  </a:lnTo>
                  <a:close/>
                  <a:moveTo>
                    <a:pt x="677704" y="14764"/>
                  </a:moveTo>
                  <a:cubicBezTo>
                    <a:pt x="671989" y="20479"/>
                    <a:pt x="675799" y="16669"/>
                    <a:pt x="666274" y="20479"/>
                  </a:cubicBezTo>
                  <a:cubicBezTo>
                    <a:pt x="670084" y="14764"/>
                    <a:pt x="666274" y="18574"/>
                    <a:pt x="677704" y="14764"/>
                  </a:cubicBezTo>
                  <a:lnTo>
                    <a:pt x="677704" y="14764"/>
                  </a:lnTo>
                  <a:lnTo>
                    <a:pt x="677704" y="14764"/>
                  </a:lnTo>
                  <a:lnTo>
                    <a:pt x="677704" y="14764"/>
                  </a:lnTo>
                  <a:close/>
                  <a:moveTo>
                    <a:pt x="1384459" y="14764"/>
                  </a:moveTo>
                  <a:cubicBezTo>
                    <a:pt x="1378744" y="20479"/>
                    <a:pt x="1382554" y="16669"/>
                    <a:pt x="1373029" y="20479"/>
                  </a:cubicBezTo>
                  <a:cubicBezTo>
                    <a:pt x="1378744" y="14764"/>
                    <a:pt x="1373029" y="18574"/>
                    <a:pt x="1384459" y="14764"/>
                  </a:cubicBezTo>
                  <a:lnTo>
                    <a:pt x="1384459" y="14764"/>
                  </a:lnTo>
                  <a:lnTo>
                    <a:pt x="1384459" y="14764"/>
                  </a:lnTo>
                  <a:lnTo>
                    <a:pt x="1384459" y="14764"/>
                  </a:lnTo>
                  <a:close/>
                  <a:moveTo>
                    <a:pt x="4102894" y="14764"/>
                  </a:moveTo>
                  <a:lnTo>
                    <a:pt x="4108609" y="33814"/>
                  </a:lnTo>
                  <a:lnTo>
                    <a:pt x="4102894" y="33814"/>
                  </a:lnTo>
                  <a:lnTo>
                    <a:pt x="4102894" y="28099"/>
                  </a:lnTo>
                  <a:cubicBezTo>
                    <a:pt x="4095274" y="16669"/>
                    <a:pt x="4099084" y="22384"/>
                    <a:pt x="4102894" y="14764"/>
                  </a:cubicBezTo>
                  <a:lnTo>
                    <a:pt x="4102894" y="14764"/>
                  </a:lnTo>
                  <a:lnTo>
                    <a:pt x="4102894" y="14764"/>
                  </a:lnTo>
                  <a:lnTo>
                    <a:pt x="4102894" y="14764"/>
                  </a:lnTo>
                  <a:close/>
                  <a:moveTo>
                    <a:pt x="4543901" y="14764"/>
                  </a:moveTo>
                  <a:cubicBezTo>
                    <a:pt x="4551521" y="24289"/>
                    <a:pt x="4549617" y="20479"/>
                    <a:pt x="4555332" y="33814"/>
                  </a:cubicBezTo>
                  <a:lnTo>
                    <a:pt x="4549617" y="33814"/>
                  </a:lnTo>
                  <a:cubicBezTo>
                    <a:pt x="4543901" y="28099"/>
                    <a:pt x="4547711" y="31909"/>
                    <a:pt x="4538186" y="28099"/>
                  </a:cubicBezTo>
                  <a:lnTo>
                    <a:pt x="4538186" y="16669"/>
                  </a:lnTo>
                  <a:lnTo>
                    <a:pt x="4543901" y="16669"/>
                  </a:lnTo>
                  <a:lnTo>
                    <a:pt x="4543901" y="14764"/>
                  </a:lnTo>
                  <a:lnTo>
                    <a:pt x="4543901" y="14764"/>
                  </a:lnTo>
                  <a:lnTo>
                    <a:pt x="4543901" y="14764"/>
                  </a:lnTo>
                  <a:close/>
                  <a:moveTo>
                    <a:pt x="4773454" y="14764"/>
                  </a:moveTo>
                  <a:cubicBezTo>
                    <a:pt x="4767739" y="20479"/>
                    <a:pt x="4771549" y="16669"/>
                    <a:pt x="4762024" y="20479"/>
                  </a:cubicBezTo>
                  <a:cubicBezTo>
                    <a:pt x="4767739" y="14764"/>
                    <a:pt x="4763929" y="18574"/>
                    <a:pt x="4773454" y="14764"/>
                  </a:cubicBezTo>
                  <a:lnTo>
                    <a:pt x="4773454" y="14764"/>
                  </a:lnTo>
                  <a:lnTo>
                    <a:pt x="4773454" y="14764"/>
                  </a:lnTo>
                  <a:lnTo>
                    <a:pt x="4773454" y="14764"/>
                  </a:lnTo>
                  <a:close/>
                  <a:moveTo>
                    <a:pt x="4916329" y="14764"/>
                  </a:moveTo>
                  <a:cubicBezTo>
                    <a:pt x="4910614" y="20479"/>
                    <a:pt x="4914424" y="16669"/>
                    <a:pt x="4904899" y="20479"/>
                  </a:cubicBezTo>
                  <a:cubicBezTo>
                    <a:pt x="4910614" y="14764"/>
                    <a:pt x="4904899" y="18574"/>
                    <a:pt x="4916329" y="14764"/>
                  </a:cubicBezTo>
                  <a:lnTo>
                    <a:pt x="4916329" y="14764"/>
                  </a:lnTo>
                  <a:lnTo>
                    <a:pt x="4916329" y="14764"/>
                  </a:lnTo>
                  <a:lnTo>
                    <a:pt x="491632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DFAB81EF-89EC-473B-8CCE-E004CDF51DE1}"/>
                </a:ext>
              </a:extLst>
            </p:cNvPr>
            <p:cNvSpPr/>
            <p:nvPr/>
          </p:nvSpPr>
          <p:spPr>
            <a:xfrm>
              <a:off x="-3334" y="6051670"/>
              <a:ext cx="5581650" cy="66675"/>
            </a:xfrm>
            <a:custGeom>
              <a:avLst/>
              <a:gdLst>
                <a:gd name="connsiteX0" fmla="*/ 5401152 w 5581650"/>
                <a:gd name="connsiteY0" fmla="*/ 12859 h 66675"/>
                <a:gd name="connsiteX1" fmla="*/ 5401152 w 5581650"/>
                <a:gd name="connsiteY1" fmla="*/ 24289 h 66675"/>
                <a:gd name="connsiteX2" fmla="*/ 5391627 w 5581650"/>
                <a:gd name="connsiteY2" fmla="*/ 64294 h 66675"/>
                <a:gd name="connsiteX3" fmla="*/ 5404961 w 5581650"/>
                <a:gd name="connsiteY3" fmla="*/ 64294 h 66675"/>
                <a:gd name="connsiteX4" fmla="*/ 5406866 w 5581650"/>
                <a:gd name="connsiteY4" fmla="*/ 60484 h 66675"/>
                <a:gd name="connsiteX5" fmla="*/ 5406866 w 5581650"/>
                <a:gd name="connsiteY5" fmla="*/ 64294 h 66675"/>
                <a:gd name="connsiteX6" fmla="*/ 5497354 w 5581650"/>
                <a:gd name="connsiteY6" fmla="*/ 64294 h 66675"/>
                <a:gd name="connsiteX7" fmla="*/ 5504974 w 5581650"/>
                <a:gd name="connsiteY7" fmla="*/ 60484 h 66675"/>
                <a:gd name="connsiteX8" fmla="*/ 5504974 w 5581650"/>
                <a:gd name="connsiteY8" fmla="*/ 64294 h 66675"/>
                <a:gd name="connsiteX9" fmla="*/ 5510689 w 5581650"/>
                <a:gd name="connsiteY9" fmla="*/ 64294 h 66675"/>
                <a:gd name="connsiteX10" fmla="*/ 5510689 w 5581650"/>
                <a:gd name="connsiteY10" fmla="*/ 54769 h 66675"/>
                <a:gd name="connsiteX11" fmla="*/ 5504974 w 5581650"/>
                <a:gd name="connsiteY11" fmla="*/ 49054 h 66675"/>
                <a:gd name="connsiteX12" fmla="*/ 5576411 w 5581650"/>
                <a:gd name="connsiteY12" fmla="*/ 14764 h 66675"/>
                <a:gd name="connsiteX13" fmla="*/ 5401152 w 5581650"/>
                <a:gd name="connsiteY13" fmla="*/ 12859 h 66675"/>
                <a:gd name="connsiteX14" fmla="*/ 5401152 w 5581650"/>
                <a:gd name="connsiteY14" fmla="*/ 12859 h 66675"/>
                <a:gd name="connsiteX15" fmla="*/ 5401152 w 5581650"/>
                <a:gd name="connsiteY15" fmla="*/ 12859 h 66675"/>
                <a:gd name="connsiteX16" fmla="*/ 5401152 w 5581650"/>
                <a:gd name="connsiteY16" fmla="*/ 12859 h 66675"/>
                <a:gd name="connsiteX17" fmla="*/ 5366861 w 5581650"/>
                <a:gd name="connsiteY17" fmla="*/ 12859 h 66675"/>
                <a:gd name="connsiteX18" fmla="*/ 5364957 w 5581650"/>
                <a:gd name="connsiteY18" fmla="*/ 24289 h 66675"/>
                <a:gd name="connsiteX19" fmla="*/ 5384007 w 5581650"/>
                <a:gd name="connsiteY19" fmla="*/ 24289 h 66675"/>
                <a:gd name="connsiteX20" fmla="*/ 5378291 w 5581650"/>
                <a:gd name="connsiteY20" fmla="*/ 35719 h 66675"/>
                <a:gd name="connsiteX21" fmla="*/ 5366861 w 5581650"/>
                <a:gd name="connsiteY21" fmla="*/ 35719 h 66675"/>
                <a:gd name="connsiteX22" fmla="*/ 5342096 w 5581650"/>
                <a:gd name="connsiteY22" fmla="*/ 24289 h 66675"/>
                <a:gd name="connsiteX23" fmla="*/ 5330666 w 5581650"/>
                <a:gd name="connsiteY23" fmla="*/ 43339 h 66675"/>
                <a:gd name="connsiteX24" fmla="*/ 5311616 w 5581650"/>
                <a:gd name="connsiteY24" fmla="*/ 43339 h 66675"/>
                <a:gd name="connsiteX25" fmla="*/ 5311616 w 5581650"/>
                <a:gd name="connsiteY25" fmla="*/ 24289 h 66675"/>
                <a:gd name="connsiteX26" fmla="*/ 5323046 w 5581650"/>
                <a:gd name="connsiteY26" fmla="*/ 12859 h 66675"/>
                <a:gd name="connsiteX27" fmla="*/ 5280184 w 5581650"/>
                <a:gd name="connsiteY27" fmla="*/ 12859 h 66675"/>
                <a:gd name="connsiteX28" fmla="*/ 5274469 w 5581650"/>
                <a:gd name="connsiteY28" fmla="*/ 35719 h 66675"/>
                <a:gd name="connsiteX29" fmla="*/ 5268754 w 5581650"/>
                <a:gd name="connsiteY29" fmla="*/ 35719 h 66675"/>
                <a:gd name="connsiteX30" fmla="*/ 5280184 w 5581650"/>
                <a:gd name="connsiteY30" fmla="*/ 12859 h 66675"/>
                <a:gd name="connsiteX31" fmla="*/ 5241132 w 5581650"/>
                <a:gd name="connsiteY31" fmla="*/ 12859 h 66675"/>
                <a:gd name="connsiteX32" fmla="*/ 5237321 w 5581650"/>
                <a:gd name="connsiteY32" fmla="*/ 65246 h 66675"/>
                <a:gd name="connsiteX33" fmla="*/ 5376386 w 5581650"/>
                <a:gd name="connsiteY33" fmla="*/ 65246 h 66675"/>
                <a:gd name="connsiteX34" fmla="*/ 5403057 w 5581650"/>
                <a:gd name="connsiteY34" fmla="*/ 12859 h 66675"/>
                <a:gd name="connsiteX35" fmla="*/ 5366861 w 5581650"/>
                <a:gd name="connsiteY35" fmla="*/ 12859 h 66675"/>
                <a:gd name="connsiteX36" fmla="*/ 5366861 w 5581650"/>
                <a:gd name="connsiteY36" fmla="*/ 12859 h 66675"/>
                <a:gd name="connsiteX37" fmla="*/ 5366861 w 5581650"/>
                <a:gd name="connsiteY37" fmla="*/ 12859 h 66675"/>
                <a:gd name="connsiteX38" fmla="*/ 5366861 w 5581650"/>
                <a:gd name="connsiteY38" fmla="*/ 12859 h 66675"/>
                <a:gd name="connsiteX39" fmla="*/ 5209699 w 5581650"/>
                <a:gd name="connsiteY39" fmla="*/ 12859 h 66675"/>
                <a:gd name="connsiteX40" fmla="*/ 5198269 w 5581650"/>
                <a:gd name="connsiteY40" fmla="*/ 47149 h 66675"/>
                <a:gd name="connsiteX41" fmla="*/ 5192554 w 5581650"/>
                <a:gd name="connsiteY41" fmla="*/ 47149 h 66675"/>
                <a:gd name="connsiteX42" fmla="*/ 5192554 w 5581650"/>
                <a:gd name="connsiteY42" fmla="*/ 22384 h 66675"/>
                <a:gd name="connsiteX43" fmla="*/ 5173504 w 5581650"/>
                <a:gd name="connsiteY43" fmla="*/ 22384 h 66675"/>
                <a:gd name="connsiteX44" fmla="*/ 5150644 w 5581650"/>
                <a:gd name="connsiteY44" fmla="*/ 62389 h 66675"/>
                <a:gd name="connsiteX45" fmla="*/ 5229702 w 5581650"/>
                <a:gd name="connsiteY45" fmla="*/ 62389 h 66675"/>
                <a:gd name="connsiteX46" fmla="*/ 5229702 w 5581650"/>
                <a:gd name="connsiteY46" fmla="*/ 28099 h 66675"/>
                <a:gd name="connsiteX47" fmla="*/ 5233511 w 5581650"/>
                <a:gd name="connsiteY47" fmla="*/ 10954 h 66675"/>
                <a:gd name="connsiteX48" fmla="*/ 5210652 w 5581650"/>
                <a:gd name="connsiteY48" fmla="*/ 10954 h 66675"/>
                <a:gd name="connsiteX49" fmla="*/ 5210652 w 5581650"/>
                <a:gd name="connsiteY49" fmla="*/ 12859 h 66675"/>
                <a:gd name="connsiteX50" fmla="*/ 5209699 w 5581650"/>
                <a:gd name="connsiteY50" fmla="*/ 12859 h 66675"/>
                <a:gd name="connsiteX51" fmla="*/ 5209699 w 5581650"/>
                <a:gd name="connsiteY51" fmla="*/ 12859 h 66675"/>
                <a:gd name="connsiteX52" fmla="*/ 5090636 w 5581650"/>
                <a:gd name="connsiteY52" fmla="*/ 12859 h 66675"/>
                <a:gd name="connsiteX53" fmla="*/ 5073491 w 5581650"/>
                <a:gd name="connsiteY53" fmla="*/ 61436 h 66675"/>
                <a:gd name="connsiteX54" fmla="*/ 5067777 w 5581650"/>
                <a:gd name="connsiteY54" fmla="*/ 65246 h 66675"/>
                <a:gd name="connsiteX55" fmla="*/ 5110639 w 5581650"/>
                <a:gd name="connsiteY55" fmla="*/ 65246 h 66675"/>
                <a:gd name="connsiteX56" fmla="*/ 5110639 w 5581650"/>
                <a:gd name="connsiteY56" fmla="*/ 61436 h 66675"/>
                <a:gd name="connsiteX57" fmla="*/ 5145882 w 5581650"/>
                <a:gd name="connsiteY57" fmla="*/ 12859 h 66675"/>
                <a:gd name="connsiteX58" fmla="*/ 5090636 w 5581650"/>
                <a:gd name="connsiteY58" fmla="*/ 12859 h 66675"/>
                <a:gd name="connsiteX59" fmla="*/ 5090636 w 5581650"/>
                <a:gd name="connsiteY59" fmla="*/ 12859 h 66675"/>
                <a:gd name="connsiteX60" fmla="*/ 5090636 w 5581650"/>
                <a:gd name="connsiteY60" fmla="*/ 12859 h 66675"/>
                <a:gd name="connsiteX61" fmla="*/ 5090636 w 5581650"/>
                <a:gd name="connsiteY61" fmla="*/ 12859 h 66675"/>
                <a:gd name="connsiteX62" fmla="*/ 5043964 w 5581650"/>
                <a:gd name="connsiteY62" fmla="*/ 12859 h 66675"/>
                <a:gd name="connsiteX63" fmla="*/ 5030629 w 5581650"/>
                <a:gd name="connsiteY63" fmla="*/ 16669 h 66675"/>
                <a:gd name="connsiteX64" fmla="*/ 5036344 w 5581650"/>
                <a:gd name="connsiteY64" fmla="*/ 52864 h 66675"/>
                <a:gd name="connsiteX65" fmla="*/ 5011579 w 5581650"/>
                <a:gd name="connsiteY65" fmla="*/ 52864 h 66675"/>
                <a:gd name="connsiteX66" fmla="*/ 5011579 w 5581650"/>
                <a:gd name="connsiteY66" fmla="*/ 33814 h 66675"/>
                <a:gd name="connsiteX67" fmla="*/ 4992529 w 5581650"/>
                <a:gd name="connsiteY67" fmla="*/ 33814 h 66675"/>
                <a:gd name="connsiteX68" fmla="*/ 4998244 w 5581650"/>
                <a:gd name="connsiteY68" fmla="*/ 58579 h 66675"/>
                <a:gd name="connsiteX69" fmla="*/ 4992529 w 5581650"/>
                <a:gd name="connsiteY69" fmla="*/ 58579 h 66675"/>
                <a:gd name="connsiteX70" fmla="*/ 4942046 w 5581650"/>
                <a:gd name="connsiteY70" fmla="*/ 39529 h 66675"/>
                <a:gd name="connsiteX71" fmla="*/ 4961096 w 5581650"/>
                <a:gd name="connsiteY71" fmla="*/ 28099 h 66675"/>
                <a:gd name="connsiteX72" fmla="*/ 4955382 w 5581650"/>
                <a:gd name="connsiteY72" fmla="*/ 22384 h 66675"/>
                <a:gd name="connsiteX73" fmla="*/ 4961096 w 5581650"/>
                <a:gd name="connsiteY73" fmla="*/ 22384 h 66675"/>
                <a:gd name="connsiteX74" fmla="*/ 4961096 w 5581650"/>
                <a:gd name="connsiteY74" fmla="*/ 28099 h 66675"/>
                <a:gd name="connsiteX75" fmla="*/ 4966811 w 5581650"/>
                <a:gd name="connsiteY75" fmla="*/ 28099 h 66675"/>
                <a:gd name="connsiteX76" fmla="*/ 4966811 w 5581650"/>
                <a:gd name="connsiteY76" fmla="*/ 22384 h 66675"/>
                <a:gd name="connsiteX77" fmla="*/ 4978241 w 5581650"/>
                <a:gd name="connsiteY77" fmla="*/ 10954 h 66675"/>
                <a:gd name="connsiteX78" fmla="*/ 4912519 w 5581650"/>
                <a:gd name="connsiteY78" fmla="*/ 10954 h 66675"/>
                <a:gd name="connsiteX79" fmla="*/ 4902994 w 5581650"/>
                <a:gd name="connsiteY79" fmla="*/ 14764 h 66675"/>
                <a:gd name="connsiteX80" fmla="*/ 4902994 w 5581650"/>
                <a:gd name="connsiteY80" fmla="*/ 10954 h 66675"/>
                <a:gd name="connsiteX81" fmla="*/ 4882039 w 5581650"/>
                <a:gd name="connsiteY81" fmla="*/ 10954 h 66675"/>
                <a:gd name="connsiteX82" fmla="*/ 4883944 w 5581650"/>
                <a:gd name="connsiteY82" fmla="*/ 14764 h 66675"/>
                <a:gd name="connsiteX83" fmla="*/ 4859179 w 5581650"/>
                <a:gd name="connsiteY83" fmla="*/ 26194 h 66675"/>
                <a:gd name="connsiteX84" fmla="*/ 4859179 w 5581650"/>
                <a:gd name="connsiteY84" fmla="*/ 45244 h 66675"/>
                <a:gd name="connsiteX85" fmla="*/ 4853464 w 5581650"/>
                <a:gd name="connsiteY85" fmla="*/ 45244 h 66675"/>
                <a:gd name="connsiteX86" fmla="*/ 4847749 w 5581650"/>
                <a:gd name="connsiteY86" fmla="*/ 14764 h 66675"/>
                <a:gd name="connsiteX87" fmla="*/ 4853464 w 5581650"/>
                <a:gd name="connsiteY87" fmla="*/ 10954 h 66675"/>
                <a:gd name="connsiteX88" fmla="*/ 4840129 w 5581650"/>
                <a:gd name="connsiteY88" fmla="*/ 10954 h 66675"/>
                <a:gd name="connsiteX89" fmla="*/ 4804887 w 5581650"/>
                <a:gd name="connsiteY89" fmla="*/ 63341 h 66675"/>
                <a:gd name="connsiteX90" fmla="*/ 4827746 w 5581650"/>
                <a:gd name="connsiteY90" fmla="*/ 63341 h 66675"/>
                <a:gd name="connsiteX91" fmla="*/ 4827746 w 5581650"/>
                <a:gd name="connsiteY91" fmla="*/ 59531 h 66675"/>
                <a:gd name="connsiteX92" fmla="*/ 4846796 w 5581650"/>
                <a:gd name="connsiteY92" fmla="*/ 34766 h 66675"/>
                <a:gd name="connsiteX93" fmla="*/ 4841081 w 5581650"/>
                <a:gd name="connsiteY93" fmla="*/ 63341 h 66675"/>
                <a:gd name="connsiteX94" fmla="*/ 4869656 w 5581650"/>
                <a:gd name="connsiteY94" fmla="*/ 63341 h 66675"/>
                <a:gd name="connsiteX95" fmla="*/ 4877277 w 5581650"/>
                <a:gd name="connsiteY95" fmla="*/ 59531 h 66675"/>
                <a:gd name="connsiteX96" fmla="*/ 4877277 w 5581650"/>
                <a:gd name="connsiteY96" fmla="*/ 63341 h 66675"/>
                <a:gd name="connsiteX97" fmla="*/ 5049679 w 5581650"/>
                <a:gd name="connsiteY97" fmla="*/ 63341 h 66675"/>
                <a:gd name="connsiteX98" fmla="*/ 5045869 w 5581650"/>
                <a:gd name="connsiteY98" fmla="*/ 10954 h 66675"/>
                <a:gd name="connsiteX99" fmla="*/ 5043964 w 5581650"/>
                <a:gd name="connsiteY99" fmla="*/ 12859 h 66675"/>
                <a:gd name="connsiteX100" fmla="*/ 5043964 w 5581650"/>
                <a:gd name="connsiteY100" fmla="*/ 12859 h 66675"/>
                <a:gd name="connsiteX101" fmla="*/ 5043964 w 5581650"/>
                <a:gd name="connsiteY101" fmla="*/ 12859 h 66675"/>
                <a:gd name="connsiteX102" fmla="*/ 5043964 w 5581650"/>
                <a:gd name="connsiteY102" fmla="*/ 12859 h 66675"/>
                <a:gd name="connsiteX103" fmla="*/ 4811554 w 5581650"/>
                <a:gd name="connsiteY103" fmla="*/ 12859 h 66675"/>
                <a:gd name="connsiteX104" fmla="*/ 4811554 w 5581650"/>
                <a:gd name="connsiteY104" fmla="*/ 24289 h 66675"/>
                <a:gd name="connsiteX105" fmla="*/ 4792504 w 5581650"/>
                <a:gd name="connsiteY105" fmla="*/ 54769 h 66675"/>
                <a:gd name="connsiteX106" fmla="*/ 4803934 w 5581650"/>
                <a:gd name="connsiteY106" fmla="*/ 54769 h 66675"/>
                <a:gd name="connsiteX107" fmla="*/ 4826794 w 5581650"/>
                <a:gd name="connsiteY107" fmla="*/ 12859 h 66675"/>
                <a:gd name="connsiteX108" fmla="*/ 4811554 w 5581650"/>
                <a:gd name="connsiteY108" fmla="*/ 12859 h 66675"/>
                <a:gd name="connsiteX109" fmla="*/ 4811554 w 5581650"/>
                <a:gd name="connsiteY109" fmla="*/ 12859 h 66675"/>
                <a:gd name="connsiteX110" fmla="*/ 4811554 w 5581650"/>
                <a:gd name="connsiteY110" fmla="*/ 12859 h 66675"/>
                <a:gd name="connsiteX111" fmla="*/ 4811554 w 5581650"/>
                <a:gd name="connsiteY111" fmla="*/ 12859 h 66675"/>
                <a:gd name="connsiteX112" fmla="*/ 4649629 w 5581650"/>
                <a:gd name="connsiteY112" fmla="*/ 12859 h 66675"/>
                <a:gd name="connsiteX113" fmla="*/ 4651534 w 5581650"/>
                <a:gd name="connsiteY113" fmla="*/ 16669 h 66675"/>
                <a:gd name="connsiteX114" fmla="*/ 4645819 w 5581650"/>
                <a:gd name="connsiteY114" fmla="*/ 16669 h 66675"/>
                <a:gd name="connsiteX115" fmla="*/ 4645819 w 5581650"/>
                <a:gd name="connsiteY115" fmla="*/ 12859 h 66675"/>
                <a:gd name="connsiteX116" fmla="*/ 4553427 w 5581650"/>
                <a:gd name="connsiteY116" fmla="*/ 12859 h 66675"/>
                <a:gd name="connsiteX117" fmla="*/ 4553427 w 5581650"/>
                <a:gd name="connsiteY117" fmla="*/ 16669 h 66675"/>
                <a:gd name="connsiteX118" fmla="*/ 4547712 w 5581650"/>
                <a:gd name="connsiteY118" fmla="*/ 16669 h 66675"/>
                <a:gd name="connsiteX119" fmla="*/ 4547712 w 5581650"/>
                <a:gd name="connsiteY119" fmla="*/ 12859 h 66675"/>
                <a:gd name="connsiteX120" fmla="*/ 4512469 w 5581650"/>
                <a:gd name="connsiteY120" fmla="*/ 12859 h 66675"/>
                <a:gd name="connsiteX121" fmla="*/ 4535329 w 5581650"/>
                <a:gd name="connsiteY121" fmla="*/ 47149 h 66675"/>
                <a:gd name="connsiteX122" fmla="*/ 4516279 w 5581650"/>
                <a:gd name="connsiteY122" fmla="*/ 47149 h 66675"/>
                <a:gd name="connsiteX123" fmla="*/ 4510564 w 5581650"/>
                <a:gd name="connsiteY123" fmla="*/ 28099 h 66675"/>
                <a:gd name="connsiteX124" fmla="*/ 4510564 w 5581650"/>
                <a:gd name="connsiteY124" fmla="*/ 22384 h 66675"/>
                <a:gd name="connsiteX125" fmla="*/ 4499134 w 5581650"/>
                <a:gd name="connsiteY125" fmla="*/ 28099 h 66675"/>
                <a:gd name="connsiteX126" fmla="*/ 4499134 w 5581650"/>
                <a:gd name="connsiteY126" fmla="*/ 22384 h 66675"/>
                <a:gd name="connsiteX127" fmla="*/ 4495324 w 5581650"/>
                <a:gd name="connsiteY127" fmla="*/ 10954 h 66675"/>
                <a:gd name="connsiteX128" fmla="*/ 4476274 w 5581650"/>
                <a:gd name="connsiteY128" fmla="*/ 10954 h 66675"/>
                <a:gd name="connsiteX129" fmla="*/ 4493419 w 5581650"/>
                <a:gd name="connsiteY129" fmla="*/ 22384 h 66675"/>
                <a:gd name="connsiteX130" fmla="*/ 4493419 w 5581650"/>
                <a:gd name="connsiteY130" fmla="*/ 28099 h 66675"/>
                <a:gd name="connsiteX131" fmla="*/ 4481989 w 5581650"/>
                <a:gd name="connsiteY131" fmla="*/ 28099 h 66675"/>
                <a:gd name="connsiteX132" fmla="*/ 4451509 w 5581650"/>
                <a:gd name="connsiteY132" fmla="*/ 28099 h 66675"/>
                <a:gd name="connsiteX133" fmla="*/ 4451509 w 5581650"/>
                <a:gd name="connsiteY133" fmla="*/ 10954 h 66675"/>
                <a:gd name="connsiteX134" fmla="*/ 4402931 w 5581650"/>
                <a:gd name="connsiteY134" fmla="*/ 10954 h 66675"/>
                <a:gd name="connsiteX135" fmla="*/ 4401027 w 5581650"/>
                <a:gd name="connsiteY135" fmla="*/ 22384 h 66675"/>
                <a:gd name="connsiteX136" fmla="*/ 4381977 w 5581650"/>
                <a:gd name="connsiteY136" fmla="*/ 22384 h 66675"/>
                <a:gd name="connsiteX137" fmla="*/ 4381977 w 5581650"/>
                <a:gd name="connsiteY137" fmla="*/ 10954 h 66675"/>
                <a:gd name="connsiteX138" fmla="*/ 4355306 w 5581650"/>
                <a:gd name="connsiteY138" fmla="*/ 10954 h 66675"/>
                <a:gd name="connsiteX139" fmla="*/ 4357212 w 5581650"/>
                <a:gd name="connsiteY139" fmla="*/ 28099 h 66675"/>
                <a:gd name="connsiteX140" fmla="*/ 4332446 w 5581650"/>
                <a:gd name="connsiteY140" fmla="*/ 47149 h 66675"/>
                <a:gd name="connsiteX141" fmla="*/ 4326731 w 5581650"/>
                <a:gd name="connsiteY141" fmla="*/ 62389 h 66675"/>
                <a:gd name="connsiteX142" fmla="*/ 4359116 w 5581650"/>
                <a:gd name="connsiteY142" fmla="*/ 62389 h 66675"/>
                <a:gd name="connsiteX143" fmla="*/ 4362927 w 5581650"/>
                <a:gd name="connsiteY143" fmla="*/ 52864 h 66675"/>
                <a:gd name="connsiteX144" fmla="*/ 4368641 w 5581650"/>
                <a:gd name="connsiteY144" fmla="*/ 62389 h 66675"/>
                <a:gd name="connsiteX145" fmla="*/ 4471512 w 5581650"/>
                <a:gd name="connsiteY145" fmla="*/ 62389 h 66675"/>
                <a:gd name="connsiteX146" fmla="*/ 4475321 w 5581650"/>
                <a:gd name="connsiteY146" fmla="*/ 47149 h 66675"/>
                <a:gd name="connsiteX147" fmla="*/ 4486752 w 5581650"/>
                <a:gd name="connsiteY147" fmla="*/ 47149 h 66675"/>
                <a:gd name="connsiteX148" fmla="*/ 4486752 w 5581650"/>
                <a:gd name="connsiteY148" fmla="*/ 62389 h 66675"/>
                <a:gd name="connsiteX149" fmla="*/ 4533424 w 5581650"/>
                <a:gd name="connsiteY149" fmla="*/ 62389 h 66675"/>
                <a:gd name="connsiteX150" fmla="*/ 4537234 w 5581650"/>
                <a:gd name="connsiteY150" fmla="*/ 58579 h 66675"/>
                <a:gd name="connsiteX151" fmla="*/ 4537234 w 5581650"/>
                <a:gd name="connsiteY151" fmla="*/ 62389 h 66675"/>
                <a:gd name="connsiteX152" fmla="*/ 4642009 w 5581650"/>
                <a:gd name="connsiteY152" fmla="*/ 62389 h 66675"/>
                <a:gd name="connsiteX153" fmla="*/ 4642009 w 5581650"/>
                <a:gd name="connsiteY153" fmla="*/ 33814 h 66675"/>
                <a:gd name="connsiteX154" fmla="*/ 4647724 w 5581650"/>
                <a:gd name="connsiteY154" fmla="*/ 33814 h 66675"/>
                <a:gd name="connsiteX155" fmla="*/ 4659154 w 5581650"/>
                <a:gd name="connsiteY155" fmla="*/ 52864 h 66675"/>
                <a:gd name="connsiteX156" fmla="*/ 4655344 w 5581650"/>
                <a:gd name="connsiteY156" fmla="*/ 62389 h 66675"/>
                <a:gd name="connsiteX157" fmla="*/ 4726781 w 5581650"/>
                <a:gd name="connsiteY157" fmla="*/ 62389 h 66675"/>
                <a:gd name="connsiteX158" fmla="*/ 4715352 w 5581650"/>
                <a:gd name="connsiteY158" fmla="*/ 28099 h 66675"/>
                <a:gd name="connsiteX159" fmla="*/ 4721066 w 5581650"/>
                <a:gd name="connsiteY159" fmla="*/ 28099 h 66675"/>
                <a:gd name="connsiteX160" fmla="*/ 4732496 w 5581650"/>
                <a:gd name="connsiteY160" fmla="*/ 39529 h 66675"/>
                <a:gd name="connsiteX161" fmla="*/ 4751546 w 5581650"/>
                <a:gd name="connsiteY161" fmla="*/ 14764 h 66675"/>
                <a:gd name="connsiteX162" fmla="*/ 4734402 w 5581650"/>
                <a:gd name="connsiteY162" fmla="*/ 63341 h 66675"/>
                <a:gd name="connsiteX163" fmla="*/ 4784884 w 5581650"/>
                <a:gd name="connsiteY163" fmla="*/ 63341 h 66675"/>
                <a:gd name="connsiteX164" fmla="*/ 4807744 w 5581650"/>
                <a:gd name="connsiteY164" fmla="*/ 14764 h 66675"/>
                <a:gd name="connsiteX165" fmla="*/ 4807744 w 5581650"/>
                <a:gd name="connsiteY165" fmla="*/ 10954 h 66675"/>
                <a:gd name="connsiteX166" fmla="*/ 4649629 w 5581650"/>
                <a:gd name="connsiteY166" fmla="*/ 10954 h 66675"/>
                <a:gd name="connsiteX167" fmla="*/ 4649629 w 5581650"/>
                <a:gd name="connsiteY167" fmla="*/ 12859 h 66675"/>
                <a:gd name="connsiteX168" fmla="*/ 4649629 w 5581650"/>
                <a:gd name="connsiteY168" fmla="*/ 12859 h 66675"/>
                <a:gd name="connsiteX169" fmla="*/ 4649629 w 5581650"/>
                <a:gd name="connsiteY169" fmla="*/ 12859 h 66675"/>
                <a:gd name="connsiteX170" fmla="*/ 4080034 w 5581650"/>
                <a:gd name="connsiteY170" fmla="*/ 12859 h 66675"/>
                <a:gd name="connsiteX171" fmla="*/ 4080034 w 5581650"/>
                <a:gd name="connsiteY171" fmla="*/ 65246 h 66675"/>
                <a:gd name="connsiteX172" fmla="*/ 4126706 w 5581650"/>
                <a:gd name="connsiteY172" fmla="*/ 65246 h 66675"/>
                <a:gd name="connsiteX173" fmla="*/ 4124801 w 5581650"/>
                <a:gd name="connsiteY173" fmla="*/ 55721 h 66675"/>
                <a:gd name="connsiteX174" fmla="*/ 4130516 w 5581650"/>
                <a:gd name="connsiteY174" fmla="*/ 44291 h 66675"/>
                <a:gd name="connsiteX175" fmla="*/ 4136231 w 5581650"/>
                <a:gd name="connsiteY175" fmla="*/ 44291 h 66675"/>
                <a:gd name="connsiteX176" fmla="*/ 4147661 w 5581650"/>
                <a:gd name="connsiteY176" fmla="*/ 55721 h 66675"/>
                <a:gd name="connsiteX177" fmla="*/ 4147661 w 5581650"/>
                <a:gd name="connsiteY177" fmla="*/ 50006 h 66675"/>
                <a:gd name="connsiteX178" fmla="*/ 4164806 w 5581650"/>
                <a:gd name="connsiteY178" fmla="*/ 15716 h 66675"/>
                <a:gd name="connsiteX179" fmla="*/ 4080034 w 5581650"/>
                <a:gd name="connsiteY179" fmla="*/ 12859 h 66675"/>
                <a:gd name="connsiteX180" fmla="*/ 4080034 w 5581650"/>
                <a:gd name="connsiteY180" fmla="*/ 12859 h 66675"/>
                <a:gd name="connsiteX181" fmla="*/ 4080034 w 5581650"/>
                <a:gd name="connsiteY181" fmla="*/ 12859 h 66675"/>
                <a:gd name="connsiteX182" fmla="*/ 4080034 w 5581650"/>
                <a:gd name="connsiteY182" fmla="*/ 12859 h 66675"/>
                <a:gd name="connsiteX183" fmla="*/ 3903821 w 5581650"/>
                <a:gd name="connsiteY183" fmla="*/ 12859 h 66675"/>
                <a:gd name="connsiteX184" fmla="*/ 3892391 w 5581650"/>
                <a:gd name="connsiteY184" fmla="*/ 24289 h 66675"/>
                <a:gd name="connsiteX185" fmla="*/ 3892391 w 5581650"/>
                <a:gd name="connsiteY185" fmla="*/ 12859 h 66675"/>
                <a:gd name="connsiteX186" fmla="*/ 3880961 w 5581650"/>
                <a:gd name="connsiteY186" fmla="*/ 12859 h 66675"/>
                <a:gd name="connsiteX187" fmla="*/ 3879056 w 5581650"/>
                <a:gd name="connsiteY187" fmla="*/ 24289 h 66675"/>
                <a:gd name="connsiteX188" fmla="*/ 3860006 w 5581650"/>
                <a:gd name="connsiteY188" fmla="*/ 24289 h 66675"/>
                <a:gd name="connsiteX189" fmla="*/ 3850481 w 5581650"/>
                <a:gd name="connsiteY189" fmla="*/ 12859 h 66675"/>
                <a:gd name="connsiteX190" fmla="*/ 3796189 w 5581650"/>
                <a:gd name="connsiteY190" fmla="*/ 12859 h 66675"/>
                <a:gd name="connsiteX191" fmla="*/ 3803809 w 5581650"/>
                <a:gd name="connsiteY191" fmla="*/ 41434 h 66675"/>
                <a:gd name="connsiteX192" fmla="*/ 3798094 w 5581650"/>
                <a:gd name="connsiteY192" fmla="*/ 41434 h 66675"/>
                <a:gd name="connsiteX193" fmla="*/ 3798094 w 5581650"/>
                <a:gd name="connsiteY193" fmla="*/ 30004 h 66675"/>
                <a:gd name="connsiteX194" fmla="*/ 3786664 w 5581650"/>
                <a:gd name="connsiteY194" fmla="*/ 18574 h 66675"/>
                <a:gd name="connsiteX195" fmla="*/ 3784759 w 5581650"/>
                <a:gd name="connsiteY195" fmla="*/ 14764 h 66675"/>
                <a:gd name="connsiteX196" fmla="*/ 3684746 w 5581650"/>
                <a:gd name="connsiteY196" fmla="*/ 14764 h 66675"/>
                <a:gd name="connsiteX197" fmla="*/ 3654266 w 5581650"/>
                <a:gd name="connsiteY197" fmla="*/ 67151 h 66675"/>
                <a:gd name="connsiteX198" fmla="*/ 4017169 w 5581650"/>
                <a:gd name="connsiteY198" fmla="*/ 67151 h 66675"/>
                <a:gd name="connsiteX199" fmla="*/ 4017169 w 5581650"/>
                <a:gd name="connsiteY199" fmla="*/ 63341 h 66675"/>
                <a:gd name="connsiteX200" fmla="*/ 4022884 w 5581650"/>
                <a:gd name="connsiteY200" fmla="*/ 63341 h 66675"/>
                <a:gd name="connsiteX201" fmla="*/ 4022884 w 5581650"/>
                <a:gd name="connsiteY201" fmla="*/ 67151 h 66675"/>
                <a:gd name="connsiteX202" fmla="*/ 4047649 w 5581650"/>
                <a:gd name="connsiteY202" fmla="*/ 67151 h 66675"/>
                <a:gd name="connsiteX203" fmla="*/ 4059079 w 5581650"/>
                <a:gd name="connsiteY203" fmla="*/ 14764 h 66675"/>
                <a:gd name="connsiteX204" fmla="*/ 3903821 w 5581650"/>
                <a:gd name="connsiteY204" fmla="*/ 12859 h 66675"/>
                <a:gd name="connsiteX205" fmla="*/ 3903821 w 5581650"/>
                <a:gd name="connsiteY205" fmla="*/ 12859 h 66675"/>
                <a:gd name="connsiteX206" fmla="*/ 3903821 w 5581650"/>
                <a:gd name="connsiteY206" fmla="*/ 12859 h 66675"/>
                <a:gd name="connsiteX207" fmla="*/ 3903821 w 5581650"/>
                <a:gd name="connsiteY207" fmla="*/ 12859 h 66675"/>
                <a:gd name="connsiteX208" fmla="*/ 3456146 w 5581650"/>
                <a:gd name="connsiteY208" fmla="*/ 12859 h 66675"/>
                <a:gd name="connsiteX209" fmla="*/ 3427571 w 5581650"/>
                <a:gd name="connsiteY209" fmla="*/ 47149 h 66675"/>
                <a:gd name="connsiteX210" fmla="*/ 3427571 w 5581650"/>
                <a:gd name="connsiteY210" fmla="*/ 41434 h 66675"/>
                <a:gd name="connsiteX211" fmla="*/ 3448526 w 5581650"/>
                <a:gd name="connsiteY211" fmla="*/ 12859 h 66675"/>
                <a:gd name="connsiteX212" fmla="*/ 3206591 w 5581650"/>
                <a:gd name="connsiteY212" fmla="*/ 12859 h 66675"/>
                <a:gd name="connsiteX213" fmla="*/ 3219926 w 5581650"/>
                <a:gd name="connsiteY213" fmla="*/ 65246 h 66675"/>
                <a:gd name="connsiteX214" fmla="*/ 3484721 w 5581650"/>
                <a:gd name="connsiteY214" fmla="*/ 65246 h 66675"/>
                <a:gd name="connsiteX215" fmla="*/ 3482816 w 5581650"/>
                <a:gd name="connsiteY215" fmla="*/ 61436 h 66675"/>
                <a:gd name="connsiteX216" fmla="*/ 3501866 w 5581650"/>
                <a:gd name="connsiteY216" fmla="*/ 61436 h 66675"/>
                <a:gd name="connsiteX217" fmla="*/ 3503771 w 5581650"/>
                <a:gd name="connsiteY217" fmla="*/ 65246 h 66675"/>
                <a:gd name="connsiteX218" fmla="*/ 3650456 w 5581650"/>
                <a:gd name="connsiteY218" fmla="*/ 65246 h 66675"/>
                <a:gd name="connsiteX219" fmla="*/ 3650456 w 5581650"/>
                <a:gd name="connsiteY219" fmla="*/ 61436 h 66675"/>
                <a:gd name="connsiteX220" fmla="*/ 3675221 w 5581650"/>
                <a:gd name="connsiteY220" fmla="*/ 12859 h 66675"/>
                <a:gd name="connsiteX221" fmla="*/ 3456146 w 5581650"/>
                <a:gd name="connsiteY221" fmla="*/ 12859 h 66675"/>
                <a:gd name="connsiteX222" fmla="*/ 3456146 w 5581650"/>
                <a:gd name="connsiteY222" fmla="*/ 12859 h 66675"/>
                <a:gd name="connsiteX223" fmla="*/ 3456146 w 5581650"/>
                <a:gd name="connsiteY223" fmla="*/ 12859 h 66675"/>
                <a:gd name="connsiteX224" fmla="*/ 3456146 w 5581650"/>
                <a:gd name="connsiteY224" fmla="*/ 12859 h 66675"/>
                <a:gd name="connsiteX225" fmla="*/ 2515076 w 5581650"/>
                <a:gd name="connsiteY225" fmla="*/ 12859 h 66675"/>
                <a:gd name="connsiteX226" fmla="*/ 2516981 w 5581650"/>
                <a:gd name="connsiteY226" fmla="*/ 24289 h 66675"/>
                <a:gd name="connsiteX227" fmla="*/ 2511266 w 5581650"/>
                <a:gd name="connsiteY227" fmla="*/ 30004 h 66675"/>
                <a:gd name="connsiteX228" fmla="*/ 2492216 w 5581650"/>
                <a:gd name="connsiteY228" fmla="*/ 30004 h 66675"/>
                <a:gd name="connsiteX229" fmla="*/ 2497931 w 5581650"/>
                <a:gd name="connsiteY229" fmla="*/ 54769 h 66675"/>
                <a:gd name="connsiteX230" fmla="*/ 2492216 w 5581650"/>
                <a:gd name="connsiteY230" fmla="*/ 54769 h 66675"/>
                <a:gd name="connsiteX231" fmla="*/ 2480786 w 5581650"/>
                <a:gd name="connsiteY231" fmla="*/ 24289 h 66675"/>
                <a:gd name="connsiteX232" fmla="*/ 2492216 w 5581650"/>
                <a:gd name="connsiteY232" fmla="*/ 12859 h 66675"/>
                <a:gd name="connsiteX233" fmla="*/ 2473166 w 5581650"/>
                <a:gd name="connsiteY233" fmla="*/ 12859 h 66675"/>
                <a:gd name="connsiteX234" fmla="*/ 2475071 w 5581650"/>
                <a:gd name="connsiteY234" fmla="*/ 16669 h 66675"/>
                <a:gd name="connsiteX235" fmla="*/ 2444591 w 5581650"/>
                <a:gd name="connsiteY235" fmla="*/ 65246 h 66675"/>
                <a:gd name="connsiteX236" fmla="*/ 2465546 w 5581650"/>
                <a:gd name="connsiteY236" fmla="*/ 65246 h 66675"/>
                <a:gd name="connsiteX237" fmla="*/ 2471261 w 5581650"/>
                <a:gd name="connsiteY237" fmla="*/ 61436 h 66675"/>
                <a:gd name="connsiteX238" fmla="*/ 2471261 w 5581650"/>
                <a:gd name="connsiteY238" fmla="*/ 65246 h 66675"/>
                <a:gd name="connsiteX239" fmla="*/ 2508409 w 5581650"/>
                <a:gd name="connsiteY239" fmla="*/ 65246 h 66675"/>
                <a:gd name="connsiteX240" fmla="*/ 2508409 w 5581650"/>
                <a:gd name="connsiteY240" fmla="*/ 36671 h 66675"/>
                <a:gd name="connsiteX241" fmla="*/ 2514124 w 5581650"/>
                <a:gd name="connsiteY241" fmla="*/ 36671 h 66675"/>
                <a:gd name="connsiteX242" fmla="*/ 2516029 w 5581650"/>
                <a:gd name="connsiteY242" fmla="*/ 65246 h 66675"/>
                <a:gd name="connsiteX243" fmla="*/ 2589371 w 5581650"/>
                <a:gd name="connsiteY243" fmla="*/ 65246 h 66675"/>
                <a:gd name="connsiteX244" fmla="*/ 2562701 w 5581650"/>
                <a:gd name="connsiteY244" fmla="*/ 12859 h 66675"/>
                <a:gd name="connsiteX245" fmla="*/ 2515076 w 5581650"/>
                <a:gd name="connsiteY245" fmla="*/ 12859 h 66675"/>
                <a:gd name="connsiteX246" fmla="*/ 2515076 w 5581650"/>
                <a:gd name="connsiteY246" fmla="*/ 12859 h 66675"/>
                <a:gd name="connsiteX247" fmla="*/ 2515076 w 5581650"/>
                <a:gd name="connsiteY247" fmla="*/ 12859 h 66675"/>
                <a:gd name="connsiteX248" fmla="*/ 2515076 w 5581650"/>
                <a:gd name="connsiteY248" fmla="*/ 12859 h 66675"/>
                <a:gd name="connsiteX249" fmla="*/ 2396966 w 5581650"/>
                <a:gd name="connsiteY249" fmla="*/ 12859 h 66675"/>
                <a:gd name="connsiteX250" fmla="*/ 2396966 w 5581650"/>
                <a:gd name="connsiteY250" fmla="*/ 24289 h 66675"/>
                <a:gd name="connsiteX251" fmla="*/ 2354104 w 5581650"/>
                <a:gd name="connsiteY251" fmla="*/ 30004 h 66675"/>
                <a:gd name="connsiteX252" fmla="*/ 2352199 w 5581650"/>
                <a:gd name="connsiteY252" fmla="*/ 12859 h 66675"/>
                <a:gd name="connsiteX253" fmla="*/ 2348389 w 5581650"/>
                <a:gd name="connsiteY253" fmla="*/ 12859 h 66675"/>
                <a:gd name="connsiteX254" fmla="*/ 2348389 w 5581650"/>
                <a:gd name="connsiteY254" fmla="*/ 16669 h 66675"/>
                <a:gd name="connsiteX255" fmla="*/ 2329339 w 5581650"/>
                <a:gd name="connsiteY255" fmla="*/ 28099 h 66675"/>
                <a:gd name="connsiteX256" fmla="*/ 2323624 w 5581650"/>
                <a:gd name="connsiteY256" fmla="*/ 10954 h 66675"/>
                <a:gd name="connsiteX257" fmla="*/ 2161699 w 5581650"/>
                <a:gd name="connsiteY257" fmla="*/ 10954 h 66675"/>
                <a:gd name="connsiteX258" fmla="*/ 2180749 w 5581650"/>
                <a:gd name="connsiteY258" fmla="*/ 22384 h 66675"/>
                <a:gd name="connsiteX259" fmla="*/ 2186464 w 5581650"/>
                <a:gd name="connsiteY259" fmla="*/ 52864 h 66675"/>
                <a:gd name="connsiteX260" fmla="*/ 2175034 w 5581650"/>
                <a:gd name="connsiteY260" fmla="*/ 52864 h 66675"/>
                <a:gd name="connsiteX261" fmla="*/ 2163604 w 5581650"/>
                <a:gd name="connsiteY261" fmla="*/ 33814 h 66675"/>
                <a:gd name="connsiteX262" fmla="*/ 2144554 w 5581650"/>
                <a:gd name="connsiteY262" fmla="*/ 58579 h 66675"/>
                <a:gd name="connsiteX263" fmla="*/ 2148364 w 5581650"/>
                <a:gd name="connsiteY263" fmla="*/ 62389 h 66675"/>
                <a:gd name="connsiteX264" fmla="*/ 2221706 w 5581650"/>
                <a:gd name="connsiteY264" fmla="*/ 62389 h 66675"/>
                <a:gd name="connsiteX265" fmla="*/ 2231231 w 5581650"/>
                <a:gd name="connsiteY265" fmla="*/ 47149 h 66675"/>
                <a:gd name="connsiteX266" fmla="*/ 2291239 w 5581650"/>
                <a:gd name="connsiteY266" fmla="*/ 64294 h 66675"/>
                <a:gd name="connsiteX267" fmla="*/ 2432209 w 5581650"/>
                <a:gd name="connsiteY267" fmla="*/ 64294 h 66675"/>
                <a:gd name="connsiteX268" fmla="*/ 2432209 w 5581650"/>
                <a:gd name="connsiteY268" fmla="*/ 24289 h 66675"/>
                <a:gd name="connsiteX269" fmla="*/ 2443639 w 5581650"/>
                <a:gd name="connsiteY269" fmla="*/ 12859 h 66675"/>
                <a:gd name="connsiteX270" fmla="*/ 2396966 w 5581650"/>
                <a:gd name="connsiteY270" fmla="*/ 12859 h 66675"/>
                <a:gd name="connsiteX271" fmla="*/ 2396966 w 5581650"/>
                <a:gd name="connsiteY271" fmla="*/ 12859 h 66675"/>
                <a:gd name="connsiteX272" fmla="*/ 2396966 w 5581650"/>
                <a:gd name="connsiteY272" fmla="*/ 12859 h 66675"/>
                <a:gd name="connsiteX273" fmla="*/ 2396966 w 5581650"/>
                <a:gd name="connsiteY273" fmla="*/ 12859 h 66675"/>
                <a:gd name="connsiteX274" fmla="*/ 2084546 w 5581650"/>
                <a:gd name="connsiteY274" fmla="*/ 12859 h 66675"/>
                <a:gd name="connsiteX275" fmla="*/ 2082641 w 5581650"/>
                <a:gd name="connsiteY275" fmla="*/ 24289 h 66675"/>
                <a:gd name="connsiteX276" fmla="*/ 2076926 w 5581650"/>
                <a:gd name="connsiteY276" fmla="*/ 24289 h 66675"/>
                <a:gd name="connsiteX277" fmla="*/ 2076926 w 5581650"/>
                <a:gd name="connsiteY277" fmla="*/ 12859 h 66675"/>
                <a:gd name="connsiteX278" fmla="*/ 2032159 w 5581650"/>
                <a:gd name="connsiteY278" fmla="*/ 12859 h 66675"/>
                <a:gd name="connsiteX279" fmla="*/ 2009299 w 5581650"/>
                <a:gd name="connsiteY279" fmla="*/ 30004 h 66675"/>
                <a:gd name="connsiteX280" fmla="*/ 2003584 w 5581650"/>
                <a:gd name="connsiteY280" fmla="*/ 35719 h 66675"/>
                <a:gd name="connsiteX281" fmla="*/ 2003584 w 5581650"/>
                <a:gd name="connsiteY281" fmla="*/ 22384 h 66675"/>
                <a:gd name="connsiteX282" fmla="*/ 2015014 w 5581650"/>
                <a:gd name="connsiteY282" fmla="*/ 10954 h 66675"/>
                <a:gd name="connsiteX283" fmla="*/ 1972151 w 5581650"/>
                <a:gd name="connsiteY283" fmla="*/ 10954 h 66675"/>
                <a:gd name="connsiteX284" fmla="*/ 1947386 w 5581650"/>
                <a:gd name="connsiteY284" fmla="*/ 33814 h 66675"/>
                <a:gd name="connsiteX285" fmla="*/ 1947386 w 5581650"/>
                <a:gd name="connsiteY285" fmla="*/ 39529 h 66675"/>
                <a:gd name="connsiteX286" fmla="*/ 1941671 w 5581650"/>
                <a:gd name="connsiteY286" fmla="*/ 39529 h 66675"/>
                <a:gd name="connsiteX287" fmla="*/ 1941671 w 5581650"/>
                <a:gd name="connsiteY287" fmla="*/ 33814 h 66675"/>
                <a:gd name="connsiteX288" fmla="*/ 1924526 w 5581650"/>
                <a:gd name="connsiteY288" fmla="*/ 10954 h 66675"/>
                <a:gd name="connsiteX289" fmla="*/ 1853089 w 5581650"/>
                <a:gd name="connsiteY289" fmla="*/ 10954 h 66675"/>
                <a:gd name="connsiteX290" fmla="*/ 1847374 w 5581650"/>
                <a:gd name="connsiteY290" fmla="*/ 14764 h 66675"/>
                <a:gd name="connsiteX291" fmla="*/ 1822609 w 5581650"/>
                <a:gd name="connsiteY291" fmla="*/ 20479 h 66675"/>
                <a:gd name="connsiteX292" fmla="*/ 1834039 w 5581650"/>
                <a:gd name="connsiteY292" fmla="*/ 9049 h 66675"/>
                <a:gd name="connsiteX293" fmla="*/ 1696879 w 5581650"/>
                <a:gd name="connsiteY293" fmla="*/ 9049 h 66675"/>
                <a:gd name="connsiteX294" fmla="*/ 1687354 w 5581650"/>
                <a:gd name="connsiteY294" fmla="*/ 31909 h 66675"/>
                <a:gd name="connsiteX295" fmla="*/ 1687354 w 5581650"/>
                <a:gd name="connsiteY295" fmla="*/ 26194 h 66675"/>
                <a:gd name="connsiteX296" fmla="*/ 1691164 w 5581650"/>
                <a:gd name="connsiteY296" fmla="*/ 26194 h 66675"/>
                <a:gd name="connsiteX297" fmla="*/ 1672114 w 5581650"/>
                <a:gd name="connsiteY297" fmla="*/ 9049 h 66675"/>
                <a:gd name="connsiteX298" fmla="*/ 1649254 w 5581650"/>
                <a:gd name="connsiteY298" fmla="*/ 9049 h 66675"/>
                <a:gd name="connsiteX299" fmla="*/ 1635919 w 5581650"/>
                <a:gd name="connsiteY299" fmla="*/ 20479 h 66675"/>
                <a:gd name="connsiteX300" fmla="*/ 1647349 w 5581650"/>
                <a:gd name="connsiteY300" fmla="*/ 9049 h 66675"/>
                <a:gd name="connsiteX301" fmla="*/ 1593056 w 5581650"/>
                <a:gd name="connsiteY301" fmla="*/ 9049 h 66675"/>
                <a:gd name="connsiteX302" fmla="*/ 1593056 w 5581650"/>
                <a:gd name="connsiteY302" fmla="*/ 20479 h 66675"/>
                <a:gd name="connsiteX303" fmla="*/ 1587341 w 5581650"/>
                <a:gd name="connsiteY303" fmla="*/ 20479 h 66675"/>
                <a:gd name="connsiteX304" fmla="*/ 1587341 w 5581650"/>
                <a:gd name="connsiteY304" fmla="*/ 9049 h 66675"/>
                <a:gd name="connsiteX305" fmla="*/ 1478756 w 5581650"/>
                <a:gd name="connsiteY305" fmla="*/ 9049 h 66675"/>
                <a:gd name="connsiteX306" fmla="*/ 1474946 w 5581650"/>
                <a:gd name="connsiteY306" fmla="*/ 12859 h 66675"/>
                <a:gd name="connsiteX307" fmla="*/ 1376839 w 5581650"/>
                <a:gd name="connsiteY307" fmla="*/ 31909 h 66675"/>
                <a:gd name="connsiteX308" fmla="*/ 1353979 w 5581650"/>
                <a:gd name="connsiteY308" fmla="*/ 9049 h 66675"/>
                <a:gd name="connsiteX309" fmla="*/ 1334929 w 5581650"/>
                <a:gd name="connsiteY309" fmla="*/ 9049 h 66675"/>
                <a:gd name="connsiteX310" fmla="*/ 1340644 w 5581650"/>
                <a:gd name="connsiteY310" fmla="*/ 12859 h 66675"/>
                <a:gd name="connsiteX311" fmla="*/ 1321594 w 5581650"/>
                <a:gd name="connsiteY311" fmla="*/ 24289 h 66675"/>
                <a:gd name="connsiteX312" fmla="*/ 1302544 w 5581650"/>
                <a:gd name="connsiteY312" fmla="*/ 7144 h 66675"/>
                <a:gd name="connsiteX313" fmla="*/ 1296829 w 5581650"/>
                <a:gd name="connsiteY313" fmla="*/ 7144 h 66675"/>
                <a:gd name="connsiteX314" fmla="*/ 1285399 w 5581650"/>
                <a:gd name="connsiteY314" fmla="*/ 24289 h 66675"/>
                <a:gd name="connsiteX315" fmla="*/ 1285399 w 5581650"/>
                <a:gd name="connsiteY315" fmla="*/ 22384 h 66675"/>
                <a:gd name="connsiteX316" fmla="*/ 1291114 w 5581650"/>
                <a:gd name="connsiteY316" fmla="*/ 10954 h 66675"/>
                <a:gd name="connsiteX317" fmla="*/ 1241584 w 5581650"/>
                <a:gd name="connsiteY317" fmla="*/ 10954 h 66675"/>
                <a:gd name="connsiteX318" fmla="*/ 1237774 w 5581650"/>
                <a:gd name="connsiteY318" fmla="*/ 22384 h 66675"/>
                <a:gd name="connsiteX319" fmla="*/ 1256824 w 5581650"/>
                <a:gd name="connsiteY319" fmla="*/ 22384 h 66675"/>
                <a:gd name="connsiteX320" fmla="*/ 1268254 w 5581650"/>
                <a:gd name="connsiteY320" fmla="*/ 16669 h 66675"/>
                <a:gd name="connsiteX321" fmla="*/ 1366361 w 5581650"/>
                <a:gd name="connsiteY321" fmla="*/ 65246 h 66675"/>
                <a:gd name="connsiteX322" fmla="*/ 1878806 w 5581650"/>
                <a:gd name="connsiteY322" fmla="*/ 65246 h 66675"/>
                <a:gd name="connsiteX323" fmla="*/ 1884521 w 5581650"/>
                <a:gd name="connsiteY323" fmla="*/ 61436 h 66675"/>
                <a:gd name="connsiteX324" fmla="*/ 1884521 w 5581650"/>
                <a:gd name="connsiteY324" fmla="*/ 65246 h 66675"/>
                <a:gd name="connsiteX325" fmla="*/ 1955959 w 5581650"/>
                <a:gd name="connsiteY325" fmla="*/ 65246 h 66675"/>
                <a:gd name="connsiteX326" fmla="*/ 1954054 w 5581650"/>
                <a:gd name="connsiteY326" fmla="*/ 61436 h 66675"/>
                <a:gd name="connsiteX327" fmla="*/ 1959769 w 5581650"/>
                <a:gd name="connsiteY327" fmla="*/ 61436 h 66675"/>
                <a:gd name="connsiteX328" fmla="*/ 1965484 w 5581650"/>
                <a:gd name="connsiteY328" fmla="*/ 65246 h 66675"/>
                <a:gd name="connsiteX329" fmla="*/ 1986439 w 5581650"/>
                <a:gd name="connsiteY329" fmla="*/ 65246 h 66675"/>
                <a:gd name="connsiteX330" fmla="*/ 2001679 w 5581650"/>
                <a:gd name="connsiteY330" fmla="*/ 50006 h 66675"/>
                <a:gd name="connsiteX331" fmla="*/ 1994059 w 5581650"/>
                <a:gd name="connsiteY331" fmla="*/ 67151 h 66675"/>
                <a:gd name="connsiteX332" fmla="*/ 2123599 w 5581650"/>
                <a:gd name="connsiteY332" fmla="*/ 67151 h 66675"/>
                <a:gd name="connsiteX333" fmla="*/ 2095024 w 5581650"/>
                <a:gd name="connsiteY333" fmla="*/ 18574 h 66675"/>
                <a:gd name="connsiteX334" fmla="*/ 2098834 w 5581650"/>
                <a:gd name="connsiteY334" fmla="*/ 14764 h 66675"/>
                <a:gd name="connsiteX335" fmla="*/ 2084546 w 5581650"/>
                <a:gd name="connsiteY335" fmla="*/ 12859 h 66675"/>
                <a:gd name="connsiteX336" fmla="*/ 2084546 w 5581650"/>
                <a:gd name="connsiteY336" fmla="*/ 12859 h 66675"/>
                <a:gd name="connsiteX337" fmla="*/ 2084546 w 5581650"/>
                <a:gd name="connsiteY337" fmla="*/ 12859 h 66675"/>
                <a:gd name="connsiteX338" fmla="*/ 2084546 w 5581650"/>
                <a:gd name="connsiteY338" fmla="*/ 12859 h 66675"/>
                <a:gd name="connsiteX339" fmla="*/ 1410176 w 5581650"/>
                <a:gd name="connsiteY339" fmla="*/ 12859 h 66675"/>
                <a:gd name="connsiteX340" fmla="*/ 1410176 w 5581650"/>
                <a:gd name="connsiteY340" fmla="*/ 16669 h 66675"/>
                <a:gd name="connsiteX341" fmla="*/ 1421606 w 5581650"/>
                <a:gd name="connsiteY341" fmla="*/ 16669 h 66675"/>
                <a:gd name="connsiteX342" fmla="*/ 1452086 w 5581650"/>
                <a:gd name="connsiteY342" fmla="*/ 12859 h 66675"/>
                <a:gd name="connsiteX343" fmla="*/ 1410176 w 5581650"/>
                <a:gd name="connsiteY343" fmla="*/ 12859 h 66675"/>
                <a:gd name="connsiteX344" fmla="*/ 1410176 w 5581650"/>
                <a:gd name="connsiteY344" fmla="*/ 12859 h 66675"/>
                <a:gd name="connsiteX345" fmla="*/ 1410176 w 5581650"/>
                <a:gd name="connsiteY345" fmla="*/ 12859 h 66675"/>
                <a:gd name="connsiteX346" fmla="*/ 1410176 w 5581650"/>
                <a:gd name="connsiteY346" fmla="*/ 12859 h 66675"/>
                <a:gd name="connsiteX347" fmla="*/ 1213009 w 5581650"/>
                <a:gd name="connsiteY347" fmla="*/ 12859 h 66675"/>
                <a:gd name="connsiteX348" fmla="*/ 1201579 w 5581650"/>
                <a:gd name="connsiteY348" fmla="*/ 35719 h 66675"/>
                <a:gd name="connsiteX349" fmla="*/ 1201579 w 5581650"/>
                <a:gd name="connsiteY349" fmla="*/ 22384 h 66675"/>
                <a:gd name="connsiteX350" fmla="*/ 1192054 w 5581650"/>
                <a:gd name="connsiteY350" fmla="*/ 10954 h 66675"/>
                <a:gd name="connsiteX351" fmla="*/ 1178719 w 5581650"/>
                <a:gd name="connsiteY351" fmla="*/ 10954 h 66675"/>
                <a:gd name="connsiteX352" fmla="*/ 1176814 w 5581650"/>
                <a:gd name="connsiteY352" fmla="*/ 14764 h 66675"/>
                <a:gd name="connsiteX353" fmla="*/ 1126331 w 5581650"/>
                <a:gd name="connsiteY353" fmla="*/ 20479 h 66675"/>
                <a:gd name="connsiteX354" fmla="*/ 1126331 w 5581650"/>
                <a:gd name="connsiteY354" fmla="*/ 14764 h 66675"/>
                <a:gd name="connsiteX355" fmla="*/ 1137761 w 5581650"/>
                <a:gd name="connsiteY355" fmla="*/ 10954 h 66675"/>
                <a:gd name="connsiteX356" fmla="*/ 1045369 w 5581650"/>
                <a:gd name="connsiteY356" fmla="*/ 10954 h 66675"/>
                <a:gd name="connsiteX357" fmla="*/ 1051084 w 5581650"/>
                <a:gd name="connsiteY357" fmla="*/ 39529 h 66675"/>
                <a:gd name="connsiteX358" fmla="*/ 1101566 w 5581650"/>
                <a:gd name="connsiteY358" fmla="*/ 58579 h 66675"/>
                <a:gd name="connsiteX359" fmla="*/ 1076801 w 5581650"/>
                <a:gd name="connsiteY359" fmla="*/ 58579 h 66675"/>
                <a:gd name="connsiteX360" fmla="*/ 1069181 w 5581650"/>
                <a:gd name="connsiteY360" fmla="*/ 62389 h 66675"/>
                <a:gd name="connsiteX361" fmla="*/ 1097756 w 5581650"/>
                <a:gd name="connsiteY361" fmla="*/ 62389 h 66675"/>
                <a:gd name="connsiteX362" fmla="*/ 1132999 w 5581650"/>
                <a:gd name="connsiteY362" fmla="*/ 52864 h 66675"/>
                <a:gd name="connsiteX363" fmla="*/ 1153954 w 5581650"/>
                <a:gd name="connsiteY363" fmla="*/ 62389 h 66675"/>
                <a:gd name="connsiteX364" fmla="*/ 1176814 w 5581650"/>
                <a:gd name="connsiteY364" fmla="*/ 62389 h 66675"/>
                <a:gd name="connsiteX365" fmla="*/ 1176814 w 5581650"/>
                <a:gd name="connsiteY365" fmla="*/ 58579 h 66675"/>
                <a:gd name="connsiteX366" fmla="*/ 1176814 w 5581650"/>
                <a:gd name="connsiteY366" fmla="*/ 47149 h 66675"/>
                <a:gd name="connsiteX367" fmla="*/ 1182529 w 5581650"/>
                <a:gd name="connsiteY367" fmla="*/ 62389 h 66675"/>
                <a:gd name="connsiteX368" fmla="*/ 1276826 w 5581650"/>
                <a:gd name="connsiteY368" fmla="*/ 62389 h 66675"/>
                <a:gd name="connsiteX369" fmla="*/ 1276826 w 5581650"/>
                <a:gd name="connsiteY369" fmla="*/ 58579 h 66675"/>
                <a:gd name="connsiteX370" fmla="*/ 1286351 w 5581650"/>
                <a:gd name="connsiteY370" fmla="*/ 54769 h 66675"/>
                <a:gd name="connsiteX371" fmla="*/ 1290161 w 5581650"/>
                <a:gd name="connsiteY371" fmla="*/ 45244 h 66675"/>
                <a:gd name="connsiteX372" fmla="*/ 1247299 w 5581650"/>
                <a:gd name="connsiteY372" fmla="*/ 39529 h 66675"/>
                <a:gd name="connsiteX373" fmla="*/ 1247299 w 5581650"/>
                <a:gd name="connsiteY373" fmla="*/ 50959 h 66675"/>
                <a:gd name="connsiteX374" fmla="*/ 1258729 w 5581650"/>
                <a:gd name="connsiteY374" fmla="*/ 56674 h 66675"/>
                <a:gd name="connsiteX375" fmla="*/ 1247299 w 5581650"/>
                <a:gd name="connsiteY375" fmla="*/ 56674 h 66675"/>
                <a:gd name="connsiteX376" fmla="*/ 1247299 w 5581650"/>
                <a:gd name="connsiteY376" fmla="*/ 50959 h 66675"/>
                <a:gd name="connsiteX377" fmla="*/ 1230154 w 5581650"/>
                <a:gd name="connsiteY377" fmla="*/ 9049 h 66675"/>
                <a:gd name="connsiteX378" fmla="*/ 1213009 w 5581650"/>
                <a:gd name="connsiteY378" fmla="*/ 12859 h 66675"/>
                <a:gd name="connsiteX379" fmla="*/ 1213009 w 5581650"/>
                <a:gd name="connsiteY379" fmla="*/ 12859 h 66675"/>
                <a:gd name="connsiteX380" fmla="*/ 1213009 w 5581650"/>
                <a:gd name="connsiteY380" fmla="*/ 12859 h 66675"/>
                <a:gd name="connsiteX381" fmla="*/ 1213009 w 5581650"/>
                <a:gd name="connsiteY381" fmla="*/ 12859 h 66675"/>
                <a:gd name="connsiteX382" fmla="*/ 1017746 w 5581650"/>
                <a:gd name="connsiteY382" fmla="*/ 12859 h 66675"/>
                <a:gd name="connsiteX383" fmla="*/ 1008221 w 5581650"/>
                <a:gd name="connsiteY383" fmla="*/ 24289 h 66675"/>
                <a:gd name="connsiteX384" fmla="*/ 1013936 w 5581650"/>
                <a:gd name="connsiteY384" fmla="*/ 12859 h 66675"/>
                <a:gd name="connsiteX385" fmla="*/ 882491 w 5581650"/>
                <a:gd name="connsiteY385" fmla="*/ 12859 h 66675"/>
                <a:gd name="connsiteX386" fmla="*/ 890111 w 5581650"/>
                <a:gd name="connsiteY386" fmla="*/ 24289 h 66675"/>
                <a:gd name="connsiteX387" fmla="*/ 878681 w 5581650"/>
                <a:gd name="connsiteY387" fmla="*/ 24289 h 66675"/>
                <a:gd name="connsiteX388" fmla="*/ 859631 w 5581650"/>
                <a:gd name="connsiteY388" fmla="*/ 24289 h 66675"/>
                <a:gd name="connsiteX389" fmla="*/ 871061 w 5581650"/>
                <a:gd name="connsiteY389" fmla="*/ 12859 h 66675"/>
                <a:gd name="connsiteX390" fmla="*/ 704374 w 5581650"/>
                <a:gd name="connsiteY390" fmla="*/ 12859 h 66675"/>
                <a:gd name="connsiteX391" fmla="*/ 704374 w 5581650"/>
                <a:gd name="connsiteY391" fmla="*/ 35719 h 66675"/>
                <a:gd name="connsiteX392" fmla="*/ 667226 w 5581650"/>
                <a:gd name="connsiteY392" fmla="*/ 60484 h 66675"/>
                <a:gd name="connsiteX393" fmla="*/ 655796 w 5581650"/>
                <a:gd name="connsiteY393" fmla="*/ 54769 h 66675"/>
                <a:gd name="connsiteX394" fmla="*/ 650081 w 5581650"/>
                <a:gd name="connsiteY394" fmla="*/ 54769 h 66675"/>
                <a:gd name="connsiteX395" fmla="*/ 650081 w 5581650"/>
                <a:gd name="connsiteY395" fmla="*/ 49054 h 66675"/>
                <a:gd name="connsiteX396" fmla="*/ 702469 w 5581650"/>
                <a:gd name="connsiteY396" fmla="*/ 14764 h 66675"/>
                <a:gd name="connsiteX397" fmla="*/ 352901 w 5581650"/>
                <a:gd name="connsiteY397" fmla="*/ 14764 h 66675"/>
                <a:gd name="connsiteX398" fmla="*/ 347186 w 5581650"/>
                <a:gd name="connsiteY398" fmla="*/ 49054 h 66675"/>
                <a:gd name="connsiteX399" fmla="*/ 320516 w 5581650"/>
                <a:gd name="connsiteY399" fmla="*/ 66199 h 66675"/>
                <a:gd name="connsiteX400" fmla="*/ 776764 w 5581650"/>
                <a:gd name="connsiteY400" fmla="*/ 66199 h 66675"/>
                <a:gd name="connsiteX401" fmla="*/ 801529 w 5581650"/>
                <a:gd name="connsiteY401" fmla="*/ 43339 h 66675"/>
                <a:gd name="connsiteX402" fmla="*/ 919639 w 5581650"/>
                <a:gd name="connsiteY402" fmla="*/ 62389 h 66675"/>
                <a:gd name="connsiteX403" fmla="*/ 929164 w 5581650"/>
                <a:gd name="connsiteY403" fmla="*/ 66199 h 66675"/>
                <a:gd name="connsiteX404" fmla="*/ 1051084 w 5581650"/>
                <a:gd name="connsiteY404" fmla="*/ 66199 h 66675"/>
                <a:gd name="connsiteX405" fmla="*/ 1032034 w 5581650"/>
                <a:gd name="connsiteY405" fmla="*/ 56674 h 66675"/>
                <a:gd name="connsiteX406" fmla="*/ 1026319 w 5581650"/>
                <a:gd name="connsiteY406" fmla="*/ 56674 h 66675"/>
                <a:gd name="connsiteX407" fmla="*/ 1026319 w 5581650"/>
                <a:gd name="connsiteY407" fmla="*/ 37624 h 66675"/>
                <a:gd name="connsiteX408" fmla="*/ 1045369 w 5581650"/>
                <a:gd name="connsiteY408" fmla="*/ 37624 h 66675"/>
                <a:gd name="connsiteX409" fmla="*/ 1047274 w 5581650"/>
                <a:gd name="connsiteY409" fmla="*/ 14764 h 66675"/>
                <a:gd name="connsiteX410" fmla="*/ 1017746 w 5581650"/>
                <a:gd name="connsiteY410" fmla="*/ 12859 h 66675"/>
                <a:gd name="connsiteX411" fmla="*/ 1017746 w 5581650"/>
                <a:gd name="connsiteY411" fmla="*/ 12859 h 66675"/>
                <a:gd name="connsiteX412" fmla="*/ 1017746 w 5581650"/>
                <a:gd name="connsiteY412" fmla="*/ 12859 h 66675"/>
                <a:gd name="connsiteX413" fmla="*/ 1017746 w 5581650"/>
                <a:gd name="connsiteY413" fmla="*/ 12859 h 66675"/>
                <a:gd name="connsiteX414" fmla="*/ 7144 w 5581650"/>
                <a:gd name="connsiteY414" fmla="*/ 12859 h 66675"/>
                <a:gd name="connsiteX415" fmla="*/ 7144 w 5581650"/>
                <a:gd name="connsiteY415" fmla="*/ 24289 h 66675"/>
                <a:gd name="connsiteX416" fmla="*/ 18574 w 5581650"/>
                <a:gd name="connsiteY416" fmla="*/ 24289 h 66675"/>
                <a:gd name="connsiteX417" fmla="*/ 43339 w 5581650"/>
                <a:gd name="connsiteY417" fmla="*/ 24289 h 66675"/>
                <a:gd name="connsiteX418" fmla="*/ 43339 w 5581650"/>
                <a:gd name="connsiteY418" fmla="*/ 54769 h 66675"/>
                <a:gd name="connsiteX419" fmla="*/ 38576 w 5581650"/>
                <a:gd name="connsiteY419" fmla="*/ 54769 h 66675"/>
                <a:gd name="connsiteX420" fmla="*/ 38576 w 5581650"/>
                <a:gd name="connsiteY420" fmla="*/ 60484 h 66675"/>
                <a:gd name="connsiteX421" fmla="*/ 26194 w 5581650"/>
                <a:gd name="connsiteY421" fmla="*/ 60484 h 66675"/>
                <a:gd name="connsiteX422" fmla="*/ 26194 w 5581650"/>
                <a:gd name="connsiteY422" fmla="*/ 24289 h 66675"/>
                <a:gd name="connsiteX423" fmla="*/ 20479 w 5581650"/>
                <a:gd name="connsiteY423" fmla="*/ 24289 h 66675"/>
                <a:gd name="connsiteX424" fmla="*/ 14764 w 5581650"/>
                <a:gd name="connsiteY424" fmla="*/ 64294 h 66675"/>
                <a:gd name="connsiteX425" fmla="*/ 45244 w 5581650"/>
                <a:gd name="connsiteY425" fmla="*/ 64294 h 66675"/>
                <a:gd name="connsiteX426" fmla="*/ 50959 w 5581650"/>
                <a:gd name="connsiteY426" fmla="*/ 60484 h 66675"/>
                <a:gd name="connsiteX427" fmla="*/ 50959 w 5581650"/>
                <a:gd name="connsiteY427" fmla="*/ 64294 h 66675"/>
                <a:gd name="connsiteX428" fmla="*/ 86201 w 5581650"/>
                <a:gd name="connsiteY428" fmla="*/ 64294 h 66675"/>
                <a:gd name="connsiteX429" fmla="*/ 93821 w 5581650"/>
                <a:gd name="connsiteY429" fmla="*/ 60484 h 66675"/>
                <a:gd name="connsiteX430" fmla="*/ 93821 w 5581650"/>
                <a:gd name="connsiteY430" fmla="*/ 64294 h 66675"/>
                <a:gd name="connsiteX431" fmla="*/ 261461 w 5581650"/>
                <a:gd name="connsiteY431" fmla="*/ 64294 h 66675"/>
                <a:gd name="connsiteX432" fmla="*/ 253841 w 5581650"/>
                <a:gd name="connsiteY432" fmla="*/ 35719 h 66675"/>
                <a:gd name="connsiteX433" fmla="*/ 272891 w 5581650"/>
                <a:gd name="connsiteY433" fmla="*/ 35719 h 66675"/>
                <a:gd name="connsiteX434" fmla="*/ 280511 w 5581650"/>
                <a:gd name="connsiteY434" fmla="*/ 64294 h 66675"/>
                <a:gd name="connsiteX435" fmla="*/ 303371 w 5581650"/>
                <a:gd name="connsiteY435" fmla="*/ 64294 h 66675"/>
                <a:gd name="connsiteX436" fmla="*/ 305276 w 5581650"/>
                <a:gd name="connsiteY436" fmla="*/ 41434 h 66675"/>
                <a:gd name="connsiteX437" fmla="*/ 330041 w 5581650"/>
                <a:gd name="connsiteY437" fmla="*/ 41434 h 66675"/>
                <a:gd name="connsiteX438" fmla="*/ 335756 w 5581650"/>
                <a:gd name="connsiteY438" fmla="*/ 12859 h 66675"/>
                <a:gd name="connsiteX439" fmla="*/ 7144 w 5581650"/>
                <a:gd name="connsiteY439" fmla="*/ 12859 h 66675"/>
                <a:gd name="connsiteX440" fmla="*/ 7144 w 5581650"/>
                <a:gd name="connsiteY440" fmla="*/ 12859 h 66675"/>
                <a:gd name="connsiteX441" fmla="*/ 7144 w 5581650"/>
                <a:gd name="connsiteY441" fmla="*/ 12859 h 66675"/>
                <a:gd name="connsiteX442" fmla="*/ 7144 w 5581650"/>
                <a:gd name="connsiteY442" fmla="*/ 12859 h 66675"/>
                <a:gd name="connsiteX443" fmla="*/ 4311491 w 5581650"/>
                <a:gd name="connsiteY443" fmla="*/ 62389 h 66675"/>
                <a:gd name="connsiteX444" fmla="*/ 4315302 w 5581650"/>
                <a:gd name="connsiteY444" fmla="*/ 58579 h 66675"/>
                <a:gd name="connsiteX445" fmla="*/ 4321016 w 5581650"/>
                <a:gd name="connsiteY445" fmla="*/ 39529 h 66675"/>
                <a:gd name="connsiteX446" fmla="*/ 4301966 w 5581650"/>
                <a:gd name="connsiteY446" fmla="*/ 39529 h 66675"/>
                <a:gd name="connsiteX447" fmla="*/ 4301966 w 5581650"/>
                <a:gd name="connsiteY447" fmla="*/ 62389 h 66675"/>
                <a:gd name="connsiteX448" fmla="*/ 4311491 w 5581650"/>
                <a:gd name="connsiteY448" fmla="*/ 62389 h 66675"/>
                <a:gd name="connsiteX449" fmla="*/ 4311491 w 5581650"/>
                <a:gd name="connsiteY449" fmla="*/ 62389 h 66675"/>
                <a:gd name="connsiteX450" fmla="*/ 4311491 w 5581650"/>
                <a:gd name="connsiteY450" fmla="*/ 62389 h 66675"/>
                <a:gd name="connsiteX451" fmla="*/ 4311491 w 5581650"/>
                <a:gd name="connsiteY451" fmla="*/ 62389 h 66675"/>
                <a:gd name="connsiteX452" fmla="*/ 4275296 w 5581650"/>
                <a:gd name="connsiteY452" fmla="*/ 62389 h 66675"/>
                <a:gd name="connsiteX453" fmla="*/ 4279106 w 5581650"/>
                <a:gd name="connsiteY453" fmla="*/ 58579 h 66675"/>
                <a:gd name="connsiteX454" fmla="*/ 4254341 w 5581650"/>
                <a:gd name="connsiteY454" fmla="*/ 58579 h 66675"/>
                <a:gd name="connsiteX455" fmla="*/ 4254341 w 5581650"/>
                <a:gd name="connsiteY455" fmla="*/ 62389 h 66675"/>
                <a:gd name="connsiteX456" fmla="*/ 4275296 w 5581650"/>
                <a:gd name="connsiteY456" fmla="*/ 62389 h 66675"/>
                <a:gd name="connsiteX457" fmla="*/ 4275296 w 5581650"/>
                <a:gd name="connsiteY457" fmla="*/ 62389 h 66675"/>
                <a:gd name="connsiteX458" fmla="*/ 4275296 w 5581650"/>
                <a:gd name="connsiteY458" fmla="*/ 62389 h 66675"/>
                <a:gd name="connsiteX459" fmla="*/ 4275296 w 5581650"/>
                <a:gd name="connsiteY459" fmla="*/ 62389 h 66675"/>
                <a:gd name="connsiteX460" fmla="*/ 1313021 w 5581650"/>
                <a:gd name="connsiteY460" fmla="*/ 62389 h 66675"/>
                <a:gd name="connsiteX461" fmla="*/ 1286351 w 5581650"/>
                <a:gd name="connsiteY461" fmla="*/ 62389 h 66675"/>
                <a:gd name="connsiteX462" fmla="*/ 1313021 w 5581650"/>
                <a:gd name="connsiteY462" fmla="*/ 62389 h 66675"/>
                <a:gd name="connsiteX463" fmla="*/ 1313021 w 5581650"/>
                <a:gd name="connsiteY463" fmla="*/ 62389 h 66675"/>
                <a:gd name="connsiteX464" fmla="*/ 1313021 w 5581650"/>
                <a:gd name="connsiteY464" fmla="*/ 62389 h 66675"/>
                <a:gd name="connsiteX465" fmla="*/ 1313021 w 5581650"/>
                <a:gd name="connsiteY465" fmla="*/ 62389 h 66675"/>
                <a:gd name="connsiteX466" fmla="*/ 1404461 w 5581650"/>
                <a:gd name="connsiteY466" fmla="*/ 52864 h 66675"/>
                <a:gd name="connsiteX467" fmla="*/ 1379696 w 5581650"/>
                <a:gd name="connsiteY467" fmla="*/ 52864 h 66675"/>
                <a:gd name="connsiteX468" fmla="*/ 1404461 w 5581650"/>
                <a:gd name="connsiteY468" fmla="*/ 52864 h 66675"/>
                <a:gd name="connsiteX469" fmla="*/ 1404461 w 5581650"/>
                <a:gd name="connsiteY469" fmla="*/ 52864 h 66675"/>
                <a:gd name="connsiteX470" fmla="*/ 1404461 w 5581650"/>
                <a:gd name="connsiteY470" fmla="*/ 52864 h 66675"/>
                <a:gd name="connsiteX471" fmla="*/ 1404461 w 5581650"/>
                <a:gd name="connsiteY471" fmla="*/ 52864 h 66675"/>
                <a:gd name="connsiteX472" fmla="*/ 1429226 w 5581650"/>
                <a:gd name="connsiteY472" fmla="*/ 52864 h 66675"/>
                <a:gd name="connsiteX473" fmla="*/ 1410176 w 5581650"/>
                <a:gd name="connsiteY473" fmla="*/ 52864 h 66675"/>
                <a:gd name="connsiteX474" fmla="*/ 1429226 w 5581650"/>
                <a:gd name="connsiteY474" fmla="*/ 52864 h 66675"/>
                <a:gd name="connsiteX475" fmla="*/ 1429226 w 5581650"/>
                <a:gd name="connsiteY475" fmla="*/ 52864 h 66675"/>
                <a:gd name="connsiteX476" fmla="*/ 1429226 w 5581650"/>
                <a:gd name="connsiteY476" fmla="*/ 52864 h 66675"/>
                <a:gd name="connsiteX477" fmla="*/ 1429226 w 5581650"/>
                <a:gd name="connsiteY477" fmla="*/ 52864 h 66675"/>
                <a:gd name="connsiteX478" fmla="*/ 2088356 w 5581650"/>
                <a:gd name="connsiteY478" fmla="*/ 41434 h 66675"/>
                <a:gd name="connsiteX479" fmla="*/ 2082641 w 5581650"/>
                <a:gd name="connsiteY479" fmla="*/ 60484 h 66675"/>
                <a:gd name="connsiteX480" fmla="*/ 2082641 w 5581650"/>
                <a:gd name="connsiteY480" fmla="*/ 41434 h 66675"/>
                <a:gd name="connsiteX481" fmla="*/ 2088356 w 5581650"/>
                <a:gd name="connsiteY481" fmla="*/ 41434 h 66675"/>
                <a:gd name="connsiteX482" fmla="*/ 2088356 w 5581650"/>
                <a:gd name="connsiteY482" fmla="*/ 41434 h 66675"/>
                <a:gd name="connsiteX483" fmla="*/ 2088356 w 5581650"/>
                <a:gd name="connsiteY483" fmla="*/ 41434 h 66675"/>
                <a:gd name="connsiteX484" fmla="*/ 2088356 w 5581650"/>
                <a:gd name="connsiteY484" fmla="*/ 41434 h 66675"/>
                <a:gd name="connsiteX485" fmla="*/ 3832384 w 5581650"/>
                <a:gd name="connsiteY485" fmla="*/ 41434 h 66675"/>
                <a:gd name="connsiteX486" fmla="*/ 3820954 w 5581650"/>
                <a:gd name="connsiteY486" fmla="*/ 47149 h 66675"/>
                <a:gd name="connsiteX487" fmla="*/ 3832384 w 5581650"/>
                <a:gd name="connsiteY487" fmla="*/ 41434 h 66675"/>
                <a:gd name="connsiteX488" fmla="*/ 3832384 w 5581650"/>
                <a:gd name="connsiteY488" fmla="*/ 41434 h 66675"/>
                <a:gd name="connsiteX489" fmla="*/ 3832384 w 5581650"/>
                <a:gd name="connsiteY489" fmla="*/ 41434 h 66675"/>
                <a:gd name="connsiteX490" fmla="*/ 3832384 w 5581650"/>
                <a:gd name="connsiteY490" fmla="*/ 41434 h 66675"/>
                <a:gd name="connsiteX491" fmla="*/ 287179 w 5581650"/>
                <a:gd name="connsiteY491" fmla="*/ 35719 h 66675"/>
                <a:gd name="connsiteX492" fmla="*/ 292894 w 5581650"/>
                <a:gd name="connsiteY492" fmla="*/ 47149 h 66675"/>
                <a:gd name="connsiteX493" fmla="*/ 287179 w 5581650"/>
                <a:gd name="connsiteY493" fmla="*/ 35719 h 66675"/>
                <a:gd name="connsiteX494" fmla="*/ 287179 w 5581650"/>
                <a:gd name="connsiteY494" fmla="*/ 35719 h 66675"/>
                <a:gd name="connsiteX495" fmla="*/ 287179 w 5581650"/>
                <a:gd name="connsiteY495" fmla="*/ 35719 h 66675"/>
                <a:gd name="connsiteX496" fmla="*/ 287179 w 5581650"/>
                <a:gd name="connsiteY496" fmla="*/ 35719 h 66675"/>
                <a:gd name="connsiteX497" fmla="*/ 1547336 w 5581650"/>
                <a:gd name="connsiteY497" fmla="*/ 35719 h 66675"/>
                <a:gd name="connsiteX498" fmla="*/ 1547336 w 5581650"/>
                <a:gd name="connsiteY498" fmla="*/ 47149 h 66675"/>
                <a:gd name="connsiteX499" fmla="*/ 1541621 w 5581650"/>
                <a:gd name="connsiteY499" fmla="*/ 47149 h 66675"/>
                <a:gd name="connsiteX500" fmla="*/ 1541621 w 5581650"/>
                <a:gd name="connsiteY500" fmla="*/ 35719 h 66675"/>
                <a:gd name="connsiteX501" fmla="*/ 1547336 w 5581650"/>
                <a:gd name="connsiteY501" fmla="*/ 35719 h 66675"/>
                <a:gd name="connsiteX502" fmla="*/ 1547336 w 5581650"/>
                <a:gd name="connsiteY502" fmla="*/ 35719 h 66675"/>
                <a:gd name="connsiteX503" fmla="*/ 1547336 w 5581650"/>
                <a:gd name="connsiteY503" fmla="*/ 35719 h 66675"/>
                <a:gd name="connsiteX504" fmla="*/ 1547336 w 5581650"/>
                <a:gd name="connsiteY504" fmla="*/ 35719 h 66675"/>
                <a:gd name="connsiteX505" fmla="*/ 1981676 w 5581650"/>
                <a:gd name="connsiteY505" fmla="*/ 35719 h 66675"/>
                <a:gd name="connsiteX506" fmla="*/ 1962626 w 5581650"/>
                <a:gd name="connsiteY506" fmla="*/ 35719 h 66675"/>
                <a:gd name="connsiteX507" fmla="*/ 1981676 w 5581650"/>
                <a:gd name="connsiteY507" fmla="*/ 35719 h 66675"/>
                <a:gd name="connsiteX508" fmla="*/ 1981676 w 5581650"/>
                <a:gd name="connsiteY508" fmla="*/ 35719 h 66675"/>
                <a:gd name="connsiteX509" fmla="*/ 1981676 w 5581650"/>
                <a:gd name="connsiteY509" fmla="*/ 35719 h 66675"/>
                <a:gd name="connsiteX510" fmla="*/ 1981676 w 5581650"/>
                <a:gd name="connsiteY510" fmla="*/ 35719 h 66675"/>
                <a:gd name="connsiteX511" fmla="*/ 5352574 w 5581650"/>
                <a:gd name="connsiteY511" fmla="*/ 35719 h 66675"/>
                <a:gd name="connsiteX512" fmla="*/ 5341144 w 5581650"/>
                <a:gd name="connsiteY512" fmla="*/ 54769 h 66675"/>
                <a:gd name="connsiteX513" fmla="*/ 5341144 w 5581650"/>
                <a:gd name="connsiteY513" fmla="*/ 49054 h 66675"/>
                <a:gd name="connsiteX514" fmla="*/ 5352574 w 5581650"/>
                <a:gd name="connsiteY514" fmla="*/ 35719 h 66675"/>
                <a:gd name="connsiteX515" fmla="*/ 5352574 w 5581650"/>
                <a:gd name="connsiteY515" fmla="*/ 35719 h 66675"/>
                <a:gd name="connsiteX516" fmla="*/ 5352574 w 5581650"/>
                <a:gd name="connsiteY516" fmla="*/ 35719 h 66675"/>
                <a:gd name="connsiteX517" fmla="*/ 5352574 w 5581650"/>
                <a:gd name="connsiteY517" fmla="*/ 35719 h 66675"/>
                <a:gd name="connsiteX518" fmla="*/ 1906429 w 5581650"/>
                <a:gd name="connsiteY518" fmla="*/ 28099 h 66675"/>
                <a:gd name="connsiteX519" fmla="*/ 1906429 w 5581650"/>
                <a:gd name="connsiteY519" fmla="*/ 39529 h 66675"/>
                <a:gd name="connsiteX520" fmla="*/ 1894999 w 5581650"/>
                <a:gd name="connsiteY520" fmla="*/ 39529 h 66675"/>
                <a:gd name="connsiteX521" fmla="*/ 1894999 w 5581650"/>
                <a:gd name="connsiteY521" fmla="*/ 33814 h 66675"/>
                <a:gd name="connsiteX522" fmla="*/ 1906429 w 5581650"/>
                <a:gd name="connsiteY522" fmla="*/ 28099 h 66675"/>
                <a:gd name="connsiteX523" fmla="*/ 1906429 w 5581650"/>
                <a:gd name="connsiteY523" fmla="*/ 28099 h 66675"/>
                <a:gd name="connsiteX524" fmla="*/ 1906429 w 5581650"/>
                <a:gd name="connsiteY524" fmla="*/ 28099 h 66675"/>
                <a:gd name="connsiteX525" fmla="*/ 1906429 w 5581650"/>
                <a:gd name="connsiteY525" fmla="*/ 28099 h 66675"/>
                <a:gd name="connsiteX526" fmla="*/ 2199799 w 5581650"/>
                <a:gd name="connsiteY526" fmla="*/ 28099 h 66675"/>
                <a:gd name="connsiteX527" fmla="*/ 2205514 w 5581650"/>
                <a:gd name="connsiteY527" fmla="*/ 47149 h 66675"/>
                <a:gd name="connsiteX528" fmla="*/ 2194084 w 5581650"/>
                <a:gd name="connsiteY528" fmla="*/ 47149 h 66675"/>
                <a:gd name="connsiteX529" fmla="*/ 2199799 w 5581650"/>
                <a:gd name="connsiteY529" fmla="*/ 28099 h 66675"/>
                <a:gd name="connsiteX530" fmla="*/ 2199799 w 5581650"/>
                <a:gd name="connsiteY530" fmla="*/ 28099 h 66675"/>
                <a:gd name="connsiteX531" fmla="*/ 2199799 w 5581650"/>
                <a:gd name="connsiteY531" fmla="*/ 28099 h 66675"/>
                <a:gd name="connsiteX532" fmla="*/ 2199799 w 5581650"/>
                <a:gd name="connsiteY532" fmla="*/ 28099 h 66675"/>
                <a:gd name="connsiteX533" fmla="*/ 76676 w 5581650"/>
                <a:gd name="connsiteY533" fmla="*/ 22384 h 66675"/>
                <a:gd name="connsiteX534" fmla="*/ 65246 w 5581650"/>
                <a:gd name="connsiteY534" fmla="*/ 28099 h 66675"/>
                <a:gd name="connsiteX535" fmla="*/ 76676 w 5581650"/>
                <a:gd name="connsiteY535" fmla="*/ 22384 h 66675"/>
                <a:gd name="connsiteX536" fmla="*/ 76676 w 5581650"/>
                <a:gd name="connsiteY536" fmla="*/ 22384 h 66675"/>
                <a:gd name="connsiteX537" fmla="*/ 76676 w 5581650"/>
                <a:gd name="connsiteY537" fmla="*/ 22384 h 66675"/>
                <a:gd name="connsiteX538" fmla="*/ 76676 w 5581650"/>
                <a:gd name="connsiteY538" fmla="*/ 22384 h 66675"/>
                <a:gd name="connsiteX539" fmla="*/ 809149 w 5581650"/>
                <a:gd name="connsiteY539" fmla="*/ 22384 h 66675"/>
                <a:gd name="connsiteX540" fmla="*/ 790099 w 5581650"/>
                <a:gd name="connsiteY540" fmla="*/ 22384 h 66675"/>
                <a:gd name="connsiteX541" fmla="*/ 809149 w 5581650"/>
                <a:gd name="connsiteY541" fmla="*/ 22384 h 66675"/>
                <a:gd name="connsiteX542" fmla="*/ 809149 w 5581650"/>
                <a:gd name="connsiteY542" fmla="*/ 22384 h 66675"/>
                <a:gd name="connsiteX543" fmla="*/ 809149 w 5581650"/>
                <a:gd name="connsiteY543" fmla="*/ 22384 h 66675"/>
                <a:gd name="connsiteX544" fmla="*/ 809149 w 5581650"/>
                <a:gd name="connsiteY544" fmla="*/ 22384 h 66675"/>
                <a:gd name="connsiteX545" fmla="*/ 944404 w 5581650"/>
                <a:gd name="connsiteY545" fmla="*/ 47149 h 66675"/>
                <a:gd name="connsiteX546" fmla="*/ 919639 w 5581650"/>
                <a:gd name="connsiteY546" fmla="*/ 47149 h 66675"/>
                <a:gd name="connsiteX547" fmla="*/ 919639 w 5581650"/>
                <a:gd name="connsiteY547" fmla="*/ 41434 h 66675"/>
                <a:gd name="connsiteX548" fmla="*/ 919639 w 5581650"/>
                <a:gd name="connsiteY548" fmla="*/ 22384 h 66675"/>
                <a:gd name="connsiteX549" fmla="*/ 956786 w 5581650"/>
                <a:gd name="connsiteY549" fmla="*/ 22384 h 66675"/>
                <a:gd name="connsiteX550" fmla="*/ 956786 w 5581650"/>
                <a:gd name="connsiteY550" fmla="*/ 28099 h 66675"/>
                <a:gd name="connsiteX551" fmla="*/ 962501 w 5581650"/>
                <a:gd name="connsiteY551" fmla="*/ 28099 h 66675"/>
                <a:gd name="connsiteX552" fmla="*/ 962501 w 5581650"/>
                <a:gd name="connsiteY552" fmla="*/ 33814 h 66675"/>
                <a:gd name="connsiteX553" fmla="*/ 943451 w 5581650"/>
                <a:gd name="connsiteY553" fmla="*/ 28099 h 66675"/>
                <a:gd name="connsiteX554" fmla="*/ 943451 w 5581650"/>
                <a:gd name="connsiteY554" fmla="*/ 47149 h 66675"/>
                <a:gd name="connsiteX555" fmla="*/ 944404 w 5581650"/>
                <a:gd name="connsiteY555" fmla="*/ 47149 h 66675"/>
                <a:gd name="connsiteX556" fmla="*/ 944404 w 5581650"/>
                <a:gd name="connsiteY556" fmla="*/ 47149 h 66675"/>
                <a:gd name="connsiteX557" fmla="*/ 944404 w 5581650"/>
                <a:gd name="connsiteY557" fmla="*/ 47149 h 66675"/>
                <a:gd name="connsiteX558" fmla="*/ 1117759 w 5581650"/>
                <a:gd name="connsiteY558" fmla="*/ 22384 h 66675"/>
                <a:gd name="connsiteX559" fmla="*/ 1106329 w 5581650"/>
                <a:gd name="connsiteY559" fmla="*/ 22384 h 66675"/>
                <a:gd name="connsiteX560" fmla="*/ 1117759 w 5581650"/>
                <a:gd name="connsiteY560" fmla="*/ 22384 h 66675"/>
                <a:gd name="connsiteX561" fmla="*/ 1117759 w 5581650"/>
                <a:gd name="connsiteY561" fmla="*/ 22384 h 66675"/>
                <a:gd name="connsiteX562" fmla="*/ 1117759 w 5581650"/>
                <a:gd name="connsiteY562" fmla="*/ 22384 h 66675"/>
                <a:gd name="connsiteX563" fmla="*/ 1117759 w 5581650"/>
                <a:gd name="connsiteY563" fmla="*/ 22384 h 66675"/>
                <a:gd name="connsiteX564" fmla="*/ 1788319 w 5581650"/>
                <a:gd name="connsiteY564" fmla="*/ 22384 h 66675"/>
                <a:gd name="connsiteX565" fmla="*/ 1788319 w 5581650"/>
                <a:gd name="connsiteY565" fmla="*/ 33814 h 66675"/>
                <a:gd name="connsiteX566" fmla="*/ 1782604 w 5581650"/>
                <a:gd name="connsiteY566" fmla="*/ 33814 h 66675"/>
                <a:gd name="connsiteX567" fmla="*/ 1782604 w 5581650"/>
                <a:gd name="connsiteY567" fmla="*/ 22384 h 66675"/>
                <a:gd name="connsiteX568" fmla="*/ 1788319 w 5581650"/>
                <a:gd name="connsiteY568" fmla="*/ 22384 h 66675"/>
                <a:gd name="connsiteX569" fmla="*/ 1788319 w 5581650"/>
                <a:gd name="connsiteY569" fmla="*/ 22384 h 66675"/>
                <a:gd name="connsiteX570" fmla="*/ 1788319 w 5581650"/>
                <a:gd name="connsiteY570" fmla="*/ 22384 h 66675"/>
                <a:gd name="connsiteX571" fmla="*/ 1788319 w 5581650"/>
                <a:gd name="connsiteY571" fmla="*/ 22384 h 66675"/>
                <a:gd name="connsiteX572" fmla="*/ 2293144 w 5581650"/>
                <a:gd name="connsiteY572" fmla="*/ 22384 h 66675"/>
                <a:gd name="connsiteX573" fmla="*/ 2298859 w 5581650"/>
                <a:gd name="connsiteY573" fmla="*/ 47149 h 66675"/>
                <a:gd name="connsiteX574" fmla="*/ 2293144 w 5581650"/>
                <a:gd name="connsiteY574" fmla="*/ 47149 h 66675"/>
                <a:gd name="connsiteX575" fmla="*/ 2293144 w 5581650"/>
                <a:gd name="connsiteY575" fmla="*/ 41434 h 66675"/>
                <a:gd name="connsiteX576" fmla="*/ 2281714 w 5581650"/>
                <a:gd name="connsiteY576" fmla="*/ 30004 h 66675"/>
                <a:gd name="connsiteX577" fmla="*/ 2281714 w 5581650"/>
                <a:gd name="connsiteY577" fmla="*/ 35719 h 66675"/>
                <a:gd name="connsiteX578" fmla="*/ 2270284 w 5581650"/>
                <a:gd name="connsiteY578" fmla="*/ 30004 h 66675"/>
                <a:gd name="connsiteX579" fmla="*/ 2270284 w 5581650"/>
                <a:gd name="connsiteY579" fmla="*/ 22384 h 66675"/>
                <a:gd name="connsiteX580" fmla="*/ 2293144 w 5581650"/>
                <a:gd name="connsiteY580" fmla="*/ 22384 h 66675"/>
                <a:gd name="connsiteX581" fmla="*/ 2293144 w 5581650"/>
                <a:gd name="connsiteY581" fmla="*/ 22384 h 66675"/>
                <a:gd name="connsiteX582" fmla="*/ 2293144 w 5581650"/>
                <a:gd name="connsiteY582" fmla="*/ 22384 h 66675"/>
                <a:gd name="connsiteX583" fmla="*/ 2293144 w 5581650"/>
                <a:gd name="connsiteY583" fmla="*/ 22384 h 66675"/>
                <a:gd name="connsiteX584" fmla="*/ 4416266 w 5581650"/>
                <a:gd name="connsiteY584" fmla="*/ 22384 h 66675"/>
                <a:gd name="connsiteX585" fmla="*/ 4404837 w 5581650"/>
                <a:gd name="connsiteY585" fmla="*/ 28099 h 66675"/>
                <a:gd name="connsiteX586" fmla="*/ 4416266 w 5581650"/>
                <a:gd name="connsiteY586" fmla="*/ 22384 h 66675"/>
                <a:gd name="connsiteX587" fmla="*/ 4416266 w 5581650"/>
                <a:gd name="connsiteY587" fmla="*/ 22384 h 66675"/>
                <a:gd name="connsiteX588" fmla="*/ 4416266 w 5581650"/>
                <a:gd name="connsiteY588" fmla="*/ 22384 h 66675"/>
                <a:gd name="connsiteX589" fmla="*/ 4416266 w 5581650"/>
                <a:gd name="connsiteY589" fmla="*/ 22384 h 66675"/>
                <a:gd name="connsiteX590" fmla="*/ 5532596 w 5581650"/>
                <a:gd name="connsiteY590" fmla="*/ 22384 h 66675"/>
                <a:gd name="connsiteX591" fmla="*/ 5521166 w 5581650"/>
                <a:gd name="connsiteY591" fmla="*/ 28099 h 66675"/>
                <a:gd name="connsiteX592" fmla="*/ 5532596 w 5581650"/>
                <a:gd name="connsiteY592" fmla="*/ 22384 h 66675"/>
                <a:gd name="connsiteX593" fmla="*/ 5532596 w 5581650"/>
                <a:gd name="connsiteY593" fmla="*/ 22384 h 66675"/>
                <a:gd name="connsiteX594" fmla="*/ 5532596 w 5581650"/>
                <a:gd name="connsiteY594" fmla="*/ 22384 h 66675"/>
                <a:gd name="connsiteX595" fmla="*/ 5532596 w 5581650"/>
                <a:gd name="connsiteY595" fmla="*/ 22384 h 66675"/>
                <a:gd name="connsiteX596" fmla="*/ 839629 w 5581650"/>
                <a:gd name="connsiteY596" fmla="*/ 16669 h 66675"/>
                <a:gd name="connsiteX597" fmla="*/ 828199 w 5581650"/>
                <a:gd name="connsiteY597" fmla="*/ 22384 h 66675"/>
                <a:gd name="connsiteX598" fmla="*/ 839629 w 5581650"/>
                <a:gd name="connsiteY598" fmla="*/ 16669 h 66675"/>
                <a:gd name="connsiteX599" fmla="*/ 839629 w 5581650"/>
                <a:gd name="connsiteY599" fmla="*/ 16669 h 66675"/>
                <a:gd name="connsiteX600" fmla="*/ 839629 w 5581650"/>
                <a:gd name="connsiteY600" fmla="*/ 16669 h 66675"/>
                <a:gd name="connsiteX601" fmla="*/ 839629 w 5581650"/>
                <a:gd name="connsiteY601" fmla="*/ 16669 h 66675"/>
                <a:gd name="connsiteX602" fmla="*/ 3719989 w 5581650"/>
                <a:gd name="connsiteY602" fmla="*/ 16669 h 66675"/>
                <a:gd name="connsiteX603" fmla="*/ 3719989 w 5581650"/>
                <a:gd name="connsiteY603" fmla="*/ 47149 h 66675"/>
                <a:gd name="connsiteX604" fmla="*/ 3708559 w 5581650"/>
                <a:gd name="connsiteY604" fmla="*/ 47149 h 66675"/>
                <a:gd name="connsiteX605" fmla="*/ 3719989 w 5581650"/>
                <a:gd name="connsiteY605" fmla="*/ 16669 h 66675"/>
                <a:gd name="connsiteX606" fmla="*/ 3719989 w 5581650"/>
                <a:gd name="connsiteY606" fmla="*/ 16669 h 66675"/>
                <a:gd name="connsiteX607" fmla="*/ 3719989 w 5581650"/>
                <a:gd name="connsiteY607" fmla="*/ 16669 h 66675"/>
                <a:gd name="connsiteX608" fmla="*/ 3719989 w 5581650"/>
                <a:gd name="connsiteY608" fmla="*/ 16669 h 66675"/>
                <a:gd name="connsiteX609" fmla="*/ 4595337 w 5581650"/>
                <a:gd name="connsiteY609" fmla="*/ 16669 h 66675"/>
                <a:gd name="connsiteX610" fmla="*/ 4601052 w 5581650"/>
                <a:gd name="connsiteY610" fmla="*/ 41434 h 66675"/>
                <a:gd name="connsiteX611" fmla="*/ 4595337 w 5581650"/>
                <a:gd name="connsiteY611" fmla="*/ 41434 h 66675"/>
                <a:gd name="connsiteX612" fmla="*/ 4595337 w 5581650"/>
                <a:gd name="connsiteY612" fmla="*/ 30004 h 66675"/>
                <a:gd name="connsiteX613" fmla="*/ 4589621 w 5581650"/>
                <a:gd name="connsiteY613" fmla="*/ 18574 h 66675"/>
                <a:gd name="connsiteX614" fmla="*/ 4595337 w 5581650"/>
                <a:gd name="connsiteY614" fmla="*/ 18574 h 66675"/>
                <a:gd name="connsiteX615" fmla="*/ 4595337 w 5581650"/>
                <a:gd name="connsiteY615" fmla="*/ 16669 h 66675"/>
                <a:gd name="connsiteX616" fmla="*/ 4595337 w 5581650"/>
                <a:gd name="connsiteY616" fmla="*/ 16669 h 66675"/>
                <a:gd name="connsiteX617" fmla="*/ 4595337 w 5581650"/>
                <a:gd name="connsiteY617" fmla="*/ 1666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</a:cxnLst>
              <a:rect l="l" t="t" r="r" b="b"/>
              <a:pathLst>
                <a:path w="5581650" h="66675">
                  <a:moveTo>
                    <a:pt x="5401152" y="12859"/>
                  </a:moveTo>
                  <a:lnTo>
                    <a:pt x="5401152" y="24289"/>
                  </a:lnTo>
                  <a:cubicBezTo>
                    <a:pt x="5401152" y="30004"/>
                    <a:pt x="5397341" y="45244"/>
                    <a:pt x="5391627" y="64294"/>
                  </a:cubicBezTo>
                  <a:lnTo>
                    <a:pt x="5404961" y="64294"/>
                  </a:lnTo>
                  <a:cubicBezTo>
                    <a:pt x="5404961" y="62389"/>
                    <a:pt x="5406866" y="62389"/>
                    <a:pt x="5406866" y="60484"/>
                  </a:cubicBezTo>
                  <a:cubicBezTo>
                    <a:pt x="5406866" y="62389"/>
                    <a:pt x="5406866" y="62389"/>
                    <a:pt x="5406866" y="64294"/>
                  </a:cubicBezTo>
                  <a:lnTo>
                    <a:pt x="5497354" y="64294"/>
                  </a:lnTo>
                  <a:cubicBezTo>
                    <a:pt x="5499259" y="62389"/>
                    <a:pt x="5501164" y="62389"/>
                    <a:pt x="5504974" y="60484"/>
                  </a:cubicBezTo>
                  <a:lnTo>
                    <a:pt x="5504974" y="64294"/>
                  </a:lnTo>
                  <a:lnTo>
                    <a:pt x="5510689" y="64294"/>
                  </a:lnTo>
                  <a:lnTo>
                    <a:pt x="5510689" y="54769"/>
                  </a:lnTo>
                  <a:cubicBezTo>
                    <a:pt x="5506879" y="52864"/>
                    <a:pt x="5506879" y="52864"/>
                    <a:pt x="5504974" y="49054"/>
                  </a:cubicBezTo>
                  <a:cubicBezTo>
                    <a:pt x="5520214" y="50959"/>
                    <a:pt x="5547836" y="35719"/>
                    <a:pt x="5576411" y="14764"/>
                  </a:cubicBezTo>
                  <a:lnTo>
                    <a:pt x="5401152" y="12859"/>
                  </a:lnTo>
                  <a:lnTo>
                    <a:pt x="5401152" y="12859"/>
                  </a:lnTo>
                  <a:lnTo>
                    <a:pt x="5401152" y="12859"/>
                  </a:lnTo>
                  <a:lnTo>
                    <a:pt x="5401152" y="12859"/>
                  </a:lnTo>
                  <a:close/>
                  <a:moveTo>
                    <a:pt x="5366861" y="12859"/>
                  </a:moveTo>
                  <a:cubicBezTo>
                    <a:pt x="5366861" y="14764"/>
                    <a:pt x="5366861" y="18574"/>
                    <a:pt x="5364957" y="24289"/>
                  </a:cubicBezTo>
                  <a:cubicBezTo>
                    <a:pt x="5382102" y="24289"/>
                    <a:pt x="5372577" y="18574"/>
                    <a:pt x="5384007" y="24289"/>
                  </a:cubicBezTo>
                  <a:cubicBezTo>
                    <a:pt x="5378291" y="30004"/>
                    <a:pt x="5382102" y="26194"/>
                    <a:pt x="5378291" y="35719"/>
                  </a:cubicBezTo>
                  <a:lnTo>
                    <a:pt x="5366861" y="35719"/>
                  </a:lnTo>
                  <a:cubicBezTo>
                    <a:pt x="5359241" y="18574"/>
                    <a:pt x="5355432" y="16669"/>
                    <a:pt x="5342096" y="24289"/>
                  </a:cubicBezTo>
                  <a:cubicBezTo>
                    <a:pt x="5338286" y="28099"/>
                    <a:pt x="5334477" y="37624"/>
                    <a:pt x="5330666" y="43339"/>
                  </a:cubicBezTo>
                  <a:cubicBezTo>
                    <a:pt x="5319236" y="30004"/>
                    <a:pt x="5328761" y="33814"/>
                    <a:pt x="5311616" y="43339"/>
                  </a:cubicBezTo>
                  <a:lnTo>
                    <a:pt x="5311616" y="24289"/>
                  </a:lnTo>
                  <a:cubicBezTo>
                    <a:pt x="5319236" y="18574"/>
                    <a:pt x="5319236" y="18574"/>
                    <a:pt x="5323046" y="12859"/>
                  </a:cubicBezTo>
                  <a:lnTo>
                    <a:pt x="5280184" y="12859"/>
                  </a:lnTo>
                  <a:lnTo>
                    <a:pt x="5274469" y="35719"/>
                  </a:lnTo>
                  <a:lnTo>
                    <a:pt x="5268754" y="35719"/>
                  </a:lnTo>
                  <a:cubicBezTo>
                    <a:pt x="5272564" y="22384"/>
                    <a:pt x="5272564" y="20479"/>
                    <a:pt x="5280184" y="12859"/>
                  </a:cubicBezTo>
                  <a:lnTo>
                    <a:pt x="5241132" y="12859"/>
                  </a:lnTo>
                  <a:cubicBezTo>
                    <a:pt x="5243036" y="30004"/>
                    <a:pt x="5241132" y="47149"/>
                    <a:pt x="5237321" y="65246"/>
                  </a:cubicBezTo>
                  <a:lnTo>
                    <a:pt x="5376386" y="65246"/>
                  </a:lnTo>
                  <a:cubicBezTo>
                    <a:pt x="5384007" y="46196"/>
                    <a:pt x="5391627" y="27146"/>
                    <a:pt x="5403057" y="12859"/>
                  </a:cubicBezTo>
                  <a:lnTo>
                    <a:pt x="5366861" y="12859"/>
                  </a:lnTo>
                  <a:lnTo>
                    <a:pt x="5366861" y="12859"/>
                  </a:lnTo>
                  <a:lnTo>
                    <a:pt x="5366861" y="12859"/>
                  </a:lnTo>
                  <a:lnTo>
                    <a:pt x="5366861" y="12859"/>
                  </a:lnTo>
                  <a:close/>
                  <a:moveTo>
                    <a:pt x="5209699" y="12859"/>
                  </a:moveTo>
                  <a:cubicBezTo>
                    <a:pt x="5205889" y="24289"/>
                    <a:pt x="5200174" y="35719"/>
                    <a:pt x="5198269" y="47149"/>
                  </a:cubicBezTo>
                  <a:lnTo>
                    <a:pt x="5192554" y="47149"/>
                  </a:lnTo>
                  <a:lnTo>
                    <a:pt x="5192554" y="22384"/>
                  </a:lnTo>
                  <a:lnTo>
                    <a:pt x="5173504" y="22384"/>
                  </a:lnTo>
                  <a:cubicBezTo>
                    <a:pt x="5169694" y="41434"/>
                    <a:pt x="5163979" y="54769"/>
                    <a:pt x="5150644" y="62389"/>
                  </a:cubicBezTo>
                  <a:lnTo>
                    <a:pt x="5229702" y="62389"/>
                  </a:lnTo>
                  <a:lnTo>
                    <a:pt x="5229702" y="28099"/>
                  </a:lnTo>
                  <a:cubicBezTo>
                    <a:pt x="5233511" y="22384"/>
                    <a:pt x="5233511" y="16669"/>
                    <a:pt x="5233511" y="10954"/>
                  </a:cubicBezTo>
                  <a:lnTo>
                    <a:pt x="5210652" y="10954"/>
                  </a:lnTo>
                  <a:lnTo>
                    <a:pt x="5210652" y="12859"/>
                  </a:lnTo>
                  <a:lnTo>
                    <a:pt x="5209699" y="12859"/>
                  </a:lnTo>
                  <a:lnTo>
                    <a:pt x="5209699" y="12859"/>
                  </a:lnTo>
                  <a:close/>
                  <a:moveTo>
                    <a:pt x="5090636" y="12859"/>
                  </a:moveTo>
                  <a:cubicBezTo>
                    <a:pt x="5086827" y="35719"/>
                    <a:pt x="5079207" y="54769"/>
                    <a:pt x="5073491" y="61436"/>
                  </a:cubicBezTo>
                  <a:cubicBezTo>
                    <a:pt x="5071586" y="63341"/>
                    <a:pt x="5069682" y="63341"/>
                    <a:pt x="5067777" y="65246"/>
                  </a:cubicBezTo>
                  <a:lnTo>
                    <a:pt x="5110639" y="65246"/>
                  </a:lnTo>
                  <a:lnTo>
                    <a:pt x="5110639" y="61436"/>
                  </a:lnTo>
                  <a:cubicBezTo>
                    <a:pt x="5123974" y="48101"/>
                    <a:pt x="5135404" y="30956"/>
                    <a:pt x="5145882" y="12859"/>
                  </a:cubicBezTo>
                  <a:lnTo>
                    <a:pt x="5090636" y="12859"/>
                  </a:lnTo>
                  <a:lnTo>
                    <a:pt x="5090636" y="12859"/>
                  </a:lnTo>
                  <a:lnTo>
                    <a:pt x="5090636" y="12859"/>
                  </a:lnTo>
                  <a:lnTo>
                    <a:pt x="5090636" y="12859"/>
                  </a:lnTo>
                  <a:close/>
                  <a:moveTo>
                    <a:pt x="5043964" y="12859"/>
                  </a:moveTo>
                  <a:lnTo>
                    <a:pt x="5030629" y="16669"/>
                  </a:lnTo>
                  <a:cubicBezTo>
                    <a:pt x="5034439" y="28099"/>
                    <a:pt x="5036344" y="35719"/>
                    <a:pt x="5036344" y="52864"/>
                  </a:cubicBezTo>
                  <a:lnTo>
                    <a:pt x="5011579" y="52864"/>
                  </a:lnTo>
                  <a:lnTo>
                    <a:pt x="5011579" y="33814"/>
                  </a:lnTo>
                  <a:lnTo>
                    <a:pt x="4992529" y="33814"/>
                  </a:lnTo>
                  <a:cubicBezTo>
                    <a:pt x="4994434" y="47149"/>
                    <a:pt x="4994434" y="49054"/>
                    <a:pt x="4998244" y="58579"/>
                  </a:cubicBezTo>
                  <a:lnTo>
                    <a:pt x="4992529" y="58579"/>
                  </a:lnTo>
                  <a:cubicBezTo>
                    <a:pt x="4986814" y="54769"/>
                    <a:pt x="4957286" y="52864"/>
                    <a:pt x="4942046" y="39529"/>
                  </a:cubicBezTo>
                  <a:cubicBezTo>
                    <a:pt x="4959191" y="31909"/>
                    <a:pt x="4953477" y="45244"/>
                    <a:pt x="4961096" y="28099"/>
                  </a:cubicBezTo>
                  <a:cubicBezTo>
                    <a:pt x="4957286" y="26194"/>
                    <a:pt x="4957286" y="26194"/>
                    <a:pt x="4955382" y="22384"/>
                  </a:cubicBezTo>
                  <a:lnTo>
                    <a:pt x="4961096" y="22384"/>
                  </a:lnTo>
                  <a:lnTo>
                    <a:pt x="4961096" y="28099"/>
                  </a:lnTo>
                  <a:lnTo>
                    <a:pt x="4966811" y="28099"/>
                  </a:lnTo>
                  <a:lnTo>
                    <a:pt x="4966811" y="22384"/>
                  </a:lnTo>
                  <a:cubicBezTo>
                    <a:pt x="4970621" y="18574"/>
                    <a:pt x="4974432" y="14764"/>
                    <a:pt x="4978241" y="10954"/>
                  </a:cubicBezTo>
                  <a:lnTo>
                    <a:pt x="4912519" y="10954"/>
                  </a:lnTo>
                  <a:cubicBezTo>
                    <a:pt x="4908709" y="12859"/>
                    <a:pt x="4904899" y="12859"/>
                    <a:pt x="4902994" y="14764"/>
                  </a:cubicBezTo>
                  <a:cubicBezTo>
                    <a:pt x="4901089" y="12859"/>
                    <a:pt x="4902994" y="10954"/>
                    <a:pt x="4902994" y="10954"/>
                  </a:cubicBezTo>
                  <a:lnTo>
                    <a:pt x="4882039" y="10954"/>
                  </a:lnTo>
                  <a:cubicBezTo>
                    <a:pt x="4882039" y="12859"/>
                    <a:pt x="4883944" y="12859"/>
                    <a:pt x="4883944" y="14764"/>
                  </a:cubicBezTo>
                  <a:cubicBezTo>
                    <a:pt x="4862989" y="16669"/>
                    <a:pt x="4868704" y="10954"/>
                    <a:pt x="4859179" y="26194"/>
                  </a:cubicBezTo>
                  <a:cubicBezTo>
                    <a:pt x="4864894" y="37624"/>
                    <a:pt x="4862989" y="30004"/>
                    <a:pt x="4859179" y="45244"/>
                  </a:cubicBezTo>
                  <a:lnTo>
                    <a:pt x="4853464" y="45244"/>
                  </a:lnTo>
                  <a:lnTo>
                    <a:pt x="4847749" y="14764"/>
                  </a:lnTo>
                  <a:cubicBezTo>
                    <a:pt x="4849654" y="12859"/>
                    <a:pt x="4851559" y="10954"/>
                    <a:pt x="4853464" y="10954"/>
                  </a:cubicBezTo>
                  <a:lnTo>
                    <a:pt x="4840129" y="10954"/>
                  </a:lnTo>
                  <a:cubicBezTo>
                    <a:pt x="4830604" y="28099"/>
                    <a:pt x="4819174" y="45244"/>
                    <a:pt x="4804887" y="63341"/>
                  </a:cubicBezTo>
                  <a:lnTo>
                    <a:pt x="4827746" y="63341"/>
                  </a:lnTo>
                  <a:cubicBezTo>
                    <a:pt x="4825841" y="61436"/>
                    <a:pt x="4823937" y="63341"/>
                    <a:pt x="4827746" y="59531"/>
                  </a:cubicBezTo>
                  <a:cubicBezTo>
                    <a:pt x="4833462" y="40481"/>
                    <a:pt x="4829652" y="42386"/>
                    <a:pt x="4846796" y="34766"/>
                  </a:cubicBezTo>
                  <a:cubicBezTo>
                    <a:pt x="4841081" y="46196"/>
                    <a:pt x="4842987" y="53816"/>
                    <a:pt x="4841081" y="63341"/>
                  </a:cubicBezTo>
                  <a:lnTo>
                    <a:pt x="4869656" y="63341"/>
                  </a:lnTo>
                  <a:cubicBezTo>
                    <a:pt x="4873466" y="61436"/>
                    <a:pt x="4875371" y="59531"/>
                    <a:pt x="4877277" y="59531"/>
                  </a:cubicBezTo>
                  <a:cubicBezTo>
                    <a:pt x="4877277" y="61436"/>
                    <a:pt x="4877277" y="63341"/>
                    <a:pt x="4877277" y="63341"/>
                  </a:cubicBezTo>
                  <a:lnTo>
                    <a:pt x="5049679" y="63341"/>
                  </a:lnTo>
                  <a:cubicBezTo>
                    <a:pt x="5042059" y="46196"/>
                    <a:pt x="5051584" y="34766"/>
                    <a:pt x="5045869" y="10954"/>
                  </a:cubicBezTo>
                  <a:lnTo>
                    <a:pt x="5043964" y="12859"/>
                  </a:lnTo>
                  <a:lnTo>
                    <a:pt x="5043964" y="12859"/>
                  </a:lnTo>
                  <a:lnTo>
                    <a:pt x="5043964" y="12859"/>
                  </a:lnTo>
                  <a:lnTo>
                    <a:pt x="5043964" y="12859"/>
                  </a:lnTo>
                  <a:close/>
                  <a:moveTo>
                    <a:pt x="4811554" y="12859"/>
                  </a:moveTo>
                  <a:lnTo>
                    <a:pt x="4811554" y="24289"/>
                  </a:lnTo>
                  <a:cubicBezTo>
                    <a:pt x="4802029" y="33814"/>
                    <a:pt x="4798219" y="41434"/>
                    <a:pt x="4792504" y="54769"/>
                  </a:cubicBezTo>
                  <a:lnTo>
                    <a:pt x="4803934" y="54769"/>
                  </a:lnTo>
                  <a:cubicBezTo>
                    <a:pt x="4807744" y="39529"/>
                    <a:pt x="4817269" y="26194"/>
                    <a:pt x="4826794" y="12859"/>
                  </a:cubicBezTo>
                  <a:lnTo>
                    <a:pt x="4811554" y="12859"/>
                  </a:lnTo>
                  <a:lnTo>
                    <a:pt x="4811554" y="12859"/>
                  </a:lnTo>
                  <a:lnTo>
                    <a:pt x="4811554" y="12859"/>
                  </a:lnTo>
                  <a:lnTo>
                    <a:pt x="4811554" y="12859"/>
                  </a:lnTo>
                  <a:close/>
                  <a:moveTo>
                    <a:pt x="4649629" y="12859"/>
                  </a:moveTo>
                  <a:lnTo>
                    <a:pt x="4651534" y="16669"/>
                  </a:lnTo>
                  <a:lnTo>
                    <a:pt x="4645819" y="16669"/>
                  </a:lnTo>
                  <a:lnTo>
                    <a:pt x="4645819" y="12859"/>
                  </a:lnTo>
                  <a:lnTo>
                    <a:pt x="4553427" y="12859"/>
                  </a:lnTo>
                  <a:lnTo>
                    <a:pt x="4553427" y="16669"/>
                  </a:lnTo>
                  <a:lnTo>
                    <a:pt x="4547712" y="16669"/>
                  </a:lnTo>
                  <a:lnTo>
                    <a:pt x="4547712" y="12859"/>
                  </a:lnTo>
                  <a:lnTo>
                    <a:pt x="4512469" y="12859"/>
                  </a:lnTo>
                  <a:cubicBezTo>
                    <a:pt x="4520089" y="22384"/>
                    <a:pt x="4527709" y="33814"/>
                    <a:pt x="4535329" y="47149"/>
                  </a:cubicBezTo>
                  <a:lnTo>
                    <a:pt x="4516279" y="47149"/>
                  </a:lnTo>
                  <a:cubicBezTo>
                    <a:pt x="4516279" y="31909"/>
                    <a:pt x="4523899" y="41434"/>
                    <a:pt x="4510564" y="28099"/>
                  </a:cubicBezTo>
                  <a:lnTo>
                    <a:pt x="4510564" y="22384"/>
                  </a:lnTo>
                  <a:lnTo>
                    <a:pt x="4499134" y="28099"/>
                  </a:lnTo>
                  <a:lnTo>
                    <a:pt x="4499134" y="22384"/>
                  </a:lnTo>
                  <a:cubicBezTo>
                    <a:pt x="4501039" y="20479"/>
                    <a:pt x="4499134" y="16669"/>
                    <a:pt x="4495324" y="10954"/>
                  </a:cubicBezTo>
                  <a:lnTo>
                    <a:pt x="4476274" y="10954"/>
                  </a:lnTo>
                  <a:cubicBezTo>
                    <a:pt x="4480084" y="14764"/>
                    <a:pt x="4485799" y="18574"/>
                    <a:pt x="4493419" y="22384"/>
                  </a:cubicBezTo>
                  <a:lnTo>
                    <a:pt x="4493419" y="28099"/>
                  </a:lnTo>
                  <a:lnTo>
                    <a:pt x="4481989" y="28099"/>
                  </a:lnTo>
                  <a:cubicBezTo>
                    <a:pt x="4466749" y="14764"/>
                    <a:pt x="4472464" y="20479"/>
                    <a:pt x="4451509" y="28099"/>
                  </a:cubicBezTo>
                  <a:lnTo>
                    <a:pt x="4451509" y="10954"/>
                  </a:lnTo>
                  <a:lnTo>
                    <a:pt x="4402931" y="10954"/>
                  </a:lnTo>
                  <a:cubicBezTo>
                    <a:pt x="4402931" y="12859"/>
                    <a:pt x="4402931" y="16669"/>
                    <a:pt x="4401027" y="22384"/>
                  </a:cubicBezTo>
                  <a:lnTo>
                    <a:pt x="4381977" y="22384"/>
                  </a:lnTo>
                  <a:lnTo>
                    <a:pt x="4381977" y="10954"/>
                  </a:lnTo>
                  <a:lnTo>
                    <a:pt x="4355306" y="10954"/>
                  </a:lnTo>
                  <a:cubicBezTo>
                    <a:pt x="4357212" y="16669"/>
                    <a:pt x="4359116" y="22384"/>
                    <a:pt x="4357212" y="28099"/>
                  </a:cubicBezTo>
                  <a:lnTo>
                    <a:pt x="4332446" y="47149"/>
                  </a:lnTo>
                  <a:cubicBezTo>
                    <a:pt x="4330541" y="52864"/>
                    <a:pt x="4328637" y="58579"/>
                    <a:pt x="4326731" y="62389"/>
                  </a:cubicBezTo>
                  <a:lnTo>
                    <a:pt x="4359116" y="62389"/>
                  </a:lnTo>
                  <a:cubicBezTo>
                    <a:pt x="4359116" y="58579"/>
                    <a:pt x="4361021" y="56674"/>
                    <a:pt x="4362927" y="52864"/>
                  </a:cubicBezTo>
                  <a:cubicBezTo>
                    <a:pt x="4366737" y="58579"/>
                    <a:pt x="4364831" y="54769"/>
                    <a:pt x="4368641" y="62389"/>
                  </a:cubicBezTo>
                  <a:lnTo>
                    <a:pt x="4471512" y="62389"/>
                  </a:lnTo>
                  <a:cubicBezTo>
                    <a:pt x="4473416" y="56674"/>
                    <a:pt x="4473416" y="50959"/>
                    <a:pt x="4475321" y="47149"/>
                  </a:cubicBezTo>
                  <a:lnTo>
                    <a:pt x="4486752" y="47149"/>
                  </a:lnTo>
                  <a:cubicBezTo>
                    <a:pt x="4486752" y="52864"/>
                    <a:pt x="4486752" y="58579"/>
                    <a:pt x="4486752" y="62389"/>
                  </a:cubicBezTo>
                  <a:lnTo>
                    <a:pt x="4533424" y="62389"/>
                  </a:lnTo>
                  <a:cubicBezTo>
                    <a:pt x="4533424" y="62389"/>
                    <a:pt x="4535329" y="60484"/>
                    <a:pt x="4537234" y="58579"/>
                  </a:cubicBezTo>
                  <a:cubicBezTo>
                    <a:pt x="4537234" y="60484"/>
                    <a:pt x="4537234" y="60484"/>
                    <a:pt x="4537234" y="62389"/>
                  </a:cubicBezTo>
                  <a:lnTo>
                    <a:pt x="4642009" y="62389"/>
                  </a:lnTo>
                  <a:lnTo>
                    <a:pt x="4642009" y="33814"/>
                  </a:lnTo>
                  <a:lnTo>
                    <a:pt x="4647724" y="33814"/>
                  </a:lnTo>
                  <a:cubicBezTo>
                    <a:pt x="4651534" y="41434"/>
                    <a:pt x="4655344" y="47149"/>
                    <a:pt x="4659154" y="52864"/>
                  </a:cubicBezTo>
                  <a:lnTo>
                    <a:pt x="4655344" y="62389"/>
                  </a:lnTo>
                  <a:lnTo>
                    <a:pt x="4726781" y="62389"/>
                  </a:lnTo>
                  <a:cubicBezTo>
                    <a:pt x="4724877" y="41434"/>
                    <a:pt x="4722971" y="49054"/>
                    <a:pt x="4715352" y="28099"/>
                  </a:cubicBezTo>
                  <a:lnTo>
                    <a:pt x="4721066" y="28099"/>
                  </a:lnTo>
                  <a:cubicBezTo>
                    <a:pt x="4726781" y="35719"/>
                    <a:pt x="4726781" y="35719"/>
                    <a:pt x="4732496" y="39529"/>
                  </a:cubicBezTo>
                  <a:cubicBezTo>
                    <a:pt x="4738212" y="20479"/>
                    <a:pt x="4734402" y="22384"/>
                    <a:pt x="4751546" y="14764"/>
                  </a:cubicBezTo>
                  <a:cubicBezTo>
                    <a:pt x="4751546" y="24289"/>
                    <a:pt x="4742021" y="49054"/>
                    <a:pt x="4734402" y="63341"/>
                  </a:cubicBezTo>
                  <a:lnTo>
                    <a:pt x="4784884" y="63341"/>
                  </a:lnTo>
                  <a:cubicBezTo>
                    <a:pt x="4786789" y="44291"/>
                    <a:pt x="4790599" y="29051"/>
                    <a:pt x="4807744" y="14764"/>
                  </a:cubicBezTo>
                  <a:lnTo>
                    <a:pt x="4807744" y="10954"/>
                  </a:lnTo>
                  <a:lnTo>
                    <a:pt x="4649629" y="10954"/>
                  </a:lnTo>
                  <a:lnTo>
                    <a:pt x="4649629" y="12859"/>
                  </a:lnTo>
                  <a:lnTo>
                    <a:pt x="4649629" y="12859"/>
                  </a:lnTo>
                  <a:lnTo>
                    <a:pt x="4649629" y="12859"/>
                  </a:lnTo>
                  <a:close/>
                  <a:moveTo>
                    <a:pt x="4080034" y="12859"/>
                  </a:moveTo>
                  <a:cubicBezTo>
                    <a:pt x="4078129" y="26194"/>
                    <a:pt x="4078129" y="41434"/>
                    <a:pt x="4080034" y="65246"/>
                  </a:cubicBezTo>
                  <a:lnTo>
                    <a:pt x="4126706" y="65246"/>
                  </a:lnTo>
                  <a:cubicBezTo>
                    <a:pt x="4126706" y="61436"/>
                    <a:pt x="4124801" y="59531"/>
                    <a:pt x="4124801" y="55721"/>
                  </a:cubicBezTo>
                  <a:cubicBezTo>
                    <a:pt x="4130516" y="50006"/>
                    <a:pt x="4126706" y="53816"/>
                    <a:pt x="4130516" y="44291"/>
                  </a:cubicBezTo>
                  <a:lnTo>
                    <a:pt x="4136231" y="44291"/>
                  </a:lnTo>
                  <a:cubicBezTo>
                    <a:pt x="4136231" y="44291"/>
                    <a:pt x="4143851" y="61436"/>
                    <a:pt x="4147661" y="55721"/>
                  </a:cubicBezTo>
                  <a:lnTo>
                    <a:pt x="4147661" y="50006"/>
                  </a:lnTo>
                  <a:cubicBezTo>
                    <a:pt x="4157186" y="40481"/>
                    <a:pt x="4160996" y="29051"/>
                    <a:pt x="4164806" y="15716"/>
                  </a:cubicBezTo>
                  <a:lnTo>
                    <a:pt x="4080034" y="12859"/>
                  </a:lnTo>
                  <a:lnTo>
                    <a:pt x="4080034" y="12859"/>
                  </a:lnTo>
                  <a:lnTo>
                    <a:pt x="4080034" y="12859"/>
                  </a:lnTo>
                  <a:lnTo>
                    <a:pt x="4080034" y="12859"/>
                  </a:lnTo>
                  <a:close/>
                  <a:moveTo>
                    <a:pt x="3903821" y="12859"/>
                  </a:moveTo>
                  <a:cubicBezTo>
                    <a:pt x="3901916" y="22384"/>
                    <a:pt x="3905726" y="16669"/>
                    <a:pt x="3892391" y="24289"/>
                  </a:cubicBezTo>
                  <a:lnTo>
                    <a:pt x="3892391" y="12859"/>
                  </a:lnTo>
                  <a:lnTo>
                    <a:pt x="3880961" y="12859"/>
                  </a:lnTo>
                  <a:cubicBezTo>
                    <a:pt x="3880961" y="16669"/>
                    <a:pt x="3880961" y="20479"/>
                    <a:pt x="3879056" y="24289"/>
                  </a:cubicBezTo>
                  <a:lnTo>
                    <a:pt x="3860006" y="24289"/>
                  </a:lnTo>
                  <a:cubicBezTo>
                    <a:pt x="3856196" y="20479"/>
                    <a:pt x="3852386" y="16669"/>
                    <a:pt x="3850481" y="12859"/>
                  </a:cubicBezTo>
                  <a:lnTo>
                    <a:pt x="3796189" y="12859"/>
                  </a:lnTo>
                  <a:cubicBezTo>
                    <a:pt x="3799999" y="20479"/>
                    <a:pt x="3801904" y="28099"/>
                    <a:pt x="3803809" y="41434"/>
                  </a:cubicBezTo>
                  <a:lnTo>
                    <a:pt x="3798094" y="41434"/>
                  </a:lnTo>
                  <a:lnTo>
                    <a:pt x="3798094" y="30004"/>
                  </a:lnTo>
                  <a:cubicBezTo>
                    <a:pt x="3784759" y="22384"/>
                    <a:pt x="3786664" y="22384"/>
                    <a:pt x="3786664" y="18574"/>
                  </a:cubicBezTo>
                  <a:lnTo>
                    <a:pt x="3784759" y="14764"/>
                  </a:lnTo>
                  <a:lnTo>
                    <a:pt x="3684746" y="14764"/>
                  </a:lnTo>
                  <a:cubicBezTo>
                    <a:pt x="3680936" y="33814"/>
                    <a:pt x="3673316" y="54769"/>
                    <a:pt x="3654266" y="67151"/>
                  </a:cubicBezTo>
                  <a:lnTo>
                    <a:pt x="4017169" y="67151"/>
                  </a:lnTo>
                  <a:lnTo>
                    <a:pt x="4017169" y="63341"/>
                  </a:lnTo>
                  <a:lnTo>
                    <a:pt x="4022884" y="63341"/>
                  </a:lnTo>
                  <a:lnTo>
                    <a:pt x="4022884" y="67151"/>
                  </a:lnTo>
                  <a:lnTo>
                    <a:pt x="4047649" y="67151"/>
                  </a:lnTo>
                  <a:cubicBezTo>
                    <a:pt x="4049554" y="51911"/>
                    <a:pt x="4055269" y="34766"/>
                    <a:pt x="4059079" y="14764"/>
                  </a:cubicBezTo>
                  <a:lnTo>
                    <a:pt x="3903821" y="12859"/>
                  </a:lnTo>
                  <a:lnTo>
                    <a:pt x="3903821" y="12859"/>
                  </a:lnTo>
                  <a:lnTo>
                    <a:pt x="3903821" y="12859"/>
                  </a:lnTo>
                  <a:lnTo>
                    <a:pt x="3903821" y="12859"/>
                  </a:lnTo>
                  <a:close/>
                  <a:moveTo>
                    <a:pt x="3456146" y="12859"/>
                  </a:moveTo>
                  <a:cubicBezTo>
                    <a:pt x="3448526" y="28099"/>
                    <a:pt x="3440906" y="41434"/>
                    <a:pt x="3427571" y="47149"/>
                  </a:cubicBezTo>
                  <a:lnTo>
                    <a:pt x="3427571" y="41434"/>
                  </a:lnTo>
                  <a:cubicBezTo>
                    <a:pt x="3435191" y="33814"/>
                    <a:pt x="3442811" y="24289"/>
                    <a:pt x="3448526" y="12859"/>
                  </a:cubicBezTo>
                  <a:lnTo>
                    <a:pt x="3206591" y="12859"/>
                  </a:lnTo>
                  <a:cubicBezTo>
                    <a:pt x="3210401" y="30004"/>
                    <a:pt x="3216116" y="47149"/>
                    <a:pt x="3219926" y="65246"/>
                  </a:cubicBezTo>
                  <a:lnTo>
                    <a:pt x="3484721" y="65246"/>
                  </a:lnTo>
                  <a:cubicBezTo>
                    <a:pt x="3484721" y="63341"/>
                    <a:pt x="3482816" y="63341"/>
                    <a:pt x="3482816" y="61436"/>
                  </a:cubicBezTo>
                  <a:lnTo>
                    <a:pt x="3501866" y="61436"/>
                  </a:lnTo>
                  <a:lnTo>
                    <a:pt x="3503771" y="65246"/>
                  </a:lnTo>
                  <a:lnTo>
                    <a:pt x="3650456" y="65246"/>
                  </a:lnTo>
                  <a:lnTo>
                    <a:pt x="3650456" y="61436"/>
                  </a:lnTo>
                  <a:cubicBezTo>
                    <a:pt x="3661886" y="48101"/>
                    <a:pt x="3665696" y="29051"/>
                    <a:pt x="3675221" y="12859"/>
                  </a:cubicBezTo>
                  <a:lnTo>
                    <a:pt x="3456146" y="12859"/>
                  </a:lnTo>
                  <a:lnTo>
                    <a:pt x="3456146" y="12859"/>
                  </a:lnTo>
                  <a:lnTo>
                    <a:pt x="3456146" y="12859"/>
                  </a:lnTo>
                  <a:lnTo>
                    <a:pt x="3456146" y="12859"/>
                  </a:lnTo>
                  <a:close/>
                  <a:moveTo>
                    <a:pt x="2515076" y="12859"/>
                  </a:moveTo>
                  <a:cubicBezTo>
                    <a:pt x="2515076" y="14764"/>
                    <a:pt x="2515076" y="18574"/>
                    <a:pt x="2516981" y="24289"/>
                  </a:cubicBezTo>
                  <a:cubicBezTo>
                    <a:pt x="2513171" y="26194"/>
                    <a:pt x="2513171" y="26194"/>
                    <a:pt x="2511266" y="30004"/>
                  </a:cubicBezTo>
                  <a:lnTo>
                    <a:pt x="2492216" y="30004"/>
                  </a:lnTo>
                  <a:cubicBezTo>
                    <a:pt x="2494121" y="43339"/>
                    <a:pt x="2494121" y="45244"/>
                    <a:pt x="2497931" y="54769"/>
                  </a:cubicBezTo>
                  <a:lnTo>
                    <a:pt x="2492216" y="54769"/>
                  </a:lnTo>
                  <a:cubicBezTo>
                    <a:pt x="2484596" y="45244"/>
                    <a:pt x="2480786" y="56674"/>
                    <a:pt x="2480786" y="24289"/>
                  </a:cubicBezTo>
                  <a:cubicBezTo>
                    <a:pt x="2488406" y="20479"/>
                    <a:pt x="2490311" y="18574"/>
                    <a:pt x="2492216" y="12859"/>
                  </a:cubicBezTo>
                  <a:lnTo>
                    <a:pt x="2473166" y="12859"/>
                  </a:lnTo>
                  <a:cubicBezTo>
                    <a:pt x="2473166" y="14764"/>
                    <a:pt x="2475071" y="14764"/>
                    <a:pt x="2475071" y="16669"/>
                  </a:cubicBezTo>
                  <a:cubicBezTo>
                    <a:pt x="2457926" y="30004"/>
                    <a:pt x="2454116" y="49054"/>
                    <a:pt x="2444591" y="65246"/>
                  </a:cubicBezTo>
                  <a:lnTo>
                    <a:pt x="2465546" y="65246"/>
                  </a:lnTo>
                  <a:cubicBezTo>
                    <a:pt x="2467451" y="63341"/>
                    <a:pt x="2469356" y="63341"/>
                    <a:pt x="2471261" y="61436"/>
                  </a:cubicBezTo>
                  <a:lnTo>
                    <a:pt x="2471261" y="65246"/>
                  </a:lnTo>
                  <a:lnTo>
                    <a:pt x="2508409" y="65246"/>
                  </a:lnTo>
                  <a:lnTo>
                    <a:pt x="2508409" y="36671"/>
                  </a:lnTo>
                  <a:lnTo>
                    <a:pt x="2514124" y="36671"/>
                  </a:lnTo>
                  <a:lnTo>
                    <a:pt x="2516029" y="65246"/>
                  </a:lnTo>
                  <a:lnTo>
                    <a:pt x="2589371" y="65246"/>
                  </a:lnTo>
                  <a:cubicBezTo>
                    <a:pt x="2579846" y="50006"/>
                    <a:pt x="2570321" y="32861"/>
                    <a:pt x="2562701" y="12859"/>
                  </a:cubicBezTo>
                  <a:lnTo>
                    <a:pt x="2515076" y="12859"/>
                  </a:lnTo>
                  <a:lnTo>
                    <a:pt x="2515076" y="12859"/>
                  </a:lnTo>
                  <a:lnTo>
                    <a:pt x="2515076" y="12859"/>
                  </a:lnTo>
                  <a:lnTo>
                    <a:pt x="2515076" y="12859"/>
                  </a:lnTo>
                  <a:close/>
                  <a:moveTo>
                    <a:pt x="2396966" y="12859"/>
                  </a:moveTo>
                  <a:cubicBezTo>
                    <a:pt x="2396966" y="16669"/>
                    <a:pt x="2396966" y="20479"/>
                    <a:pt x="2396966" y="24289"/>
                  </a:cubicBezTo>
                  <a:cubicBezTo>
                    <a:pt x="2368391" y="28099"/>
                    <a:pt x="2377916" y="31909"/>
                    <a:pt x="2354104" y="30004"/>
                  </a:cubicBezTo>
                  <a:cubicBezTo>
                    <a:pt x="2354104" y="22384"/>
                    <a:pt x="2352199" y="16669"/>
                    <a:pt x="2352199" y="12859"/>
                  </a:cubicBezTo>
                  <a:lnTo>
                    <a:pt x="2348389" y="12859"/>
                  </a:lnTo>
                  <a:lnTo>
                    <a:pt x="2348389" y="16669"/>
                  </a:lnTo>
                  <a:cubicBezTo>
                    <a:pt x="2336959" y="26194"/>
                    <a:pt x="2352199" y="26194"/>
                    <a:pt x="2329339" y="28099"/>
                  </a:cubicBezTo>
                  <a:lnTo>
                    <a:pt x="2323624" y="10954"/>
                  </a:lnTo>
                  <a:lnTo>
                    <a:pt x="2161699" y="10954"/>
                  </a:lnTo>
                  <a:cubicBezTo>
                    <a:pt x="2169319" y="14764"/>
                    <a:pt x="2175034" y="16669"/>
                    <a:pt x="2180749" y="22384"/>
                  </a:cubicBezTo>
                  <a:cubicBezTo>
                    <a:pt x="2165509" y="33814"/>
                    <a:pt x="2178844" y="30004"/>
                    <a:pt x="2186464" y="52864"/>
                  </a:cubicBezTo>
                  <a:lnTo>
                    <a:pt x="2175034" y="52864"/>
                  </a:lnTo>
                  <a:cubicBezTo>
                    <a:pt x="2169319" y="33814"/>
                    <a:pt x="2178844" y="43339"/>
                    <a:pt x="2163604" y="33814"/>
                  </a:cubicBezTo>
                  <a:cubicBezTo>
                    <a:pt x="2157889" y="43339"/>
                    <a:pt x="2152174" y="50959"/>
                    <a:pt x="2144554" y="58579"/>
                  </a:cubicBezTo>
                  <a:cubicBezTo>
                    <a:pt x="2146459" y="60484"/>
                    <a:pt x="2146459" y="60484"/>
                    <a:pt x="2148364" y="62389"/>
                  </a:cubicBezTo>
                  <a:lnTo>
                    <a:pt x="2221706" y="62389"/>
                  </a:lnTo>
                  <a:lnTo>
                    <a:pt x="2231231" y="47149"/>
                  </a:lnTo>
                  <a:cubicBezTo>
                    <a:pt x="2254091" y="54769"/>
                    <a:pt x="2272189" y="60484"/>
                    <a:pt x="2291239" y="64294"/>
                  </a:cubicBezTo>
                  <a:lnTo>
                    <a:pt x="2432209" y="64294"/>
                  </a:lnTo>
                  <a:cubicBezTo>
                    <a:pt x="2434114" y="47149"/>
                    <a:pt x="2434114" y="43339"/>
                    <a:pt x="2432209" y="24289"/>
                  </a:cubicBezTo>
                  <a:cubicBezTo>
                    <a:pt x="2437924" y="20479"/>
                    <a:pt x="2439829" y="16669"/>
                    <a:pt x="2443639" y="12859"/>
                  </a:cubicBezTo>
                  <a:lnTo>
                    <a:pt x="2396966" y="12859"/>
                  </a:lnTo>
                  <a:lnTo>
                    <a:pt x="2396966" y="12859"/>
                  </a:lnTo>
                  <a:lnTo>
                    <a:pt x="2396966" y="12859"/>
                  </a:lnTo>
                  <a:lnTo>
                    <a:pt x="2396966" y="12859"/>
                  </a:lnTo>
                  <a:close/>
                  <a:moveTo>
                    <a:pt x="2084546" y="12859"/>
                  </a:moveTo>
                  <a:cubicBezTo>
                    <a:pt x="2084546" y="16669"/>
                    <a:pt x="2082641" y="20479"/>
                    <a:pt x="2082641" y="24289"/>
                  </a:cubicBezTo>
                  <a:lnTo>
                    <a:pt x="2076926" y="24289"/>
                  </a:lnTo>
                  <a:lnTo>
                    <a:pt x="2076926" y="12859"/>
                  </a:lnTo>
                  <a:lnTo>
                    <a:pt x="2032159" y="12859"/>
                  </a:lnTo>
                  <a:cubicBezTo>
                    <a:pt x="2026444" y="18574"/>
                    <a:pt x="2018824" y="26194"/>
                    <a:pt x="2009299" y="30004"/>
                  </a:cubicBezTo>
                  <a:cubicBezTo>
                    <a:pt x="2007394" y="33814"/>
                    <a:pt x="2007394" y="33814"/>
                    <a:pt x="2003584" y="35719"/>
                  </a:cubicBezTo>
                  <a:lnTo>
                    <a:pt x="2003584" y="22384"/>
                  </a:lnTo>
                  <a:cubicBezTo>
                    <a:pt x="2007394" y="20479"/>
                    <a:pt x="2011204" y="16669"/>
                    <a:pt x="2015014" y="10954"/>
                  </a:cubicBezTo>
                  <a:lnTo>
                    <a:pt x="1972151" y="10954"/>
                  </a:lnTo>
                  <a:cubicBezTo>
                    <a:pt x="1966436" y="18574"/>
                    <a:pt x="1960721" y="28099"/>
                    <a:pt x="1947386" y="33814"/>
                  </a:cubicBezTo>
                  <a:lnTo>
                    <a:pt x="1947386" y="39529"/>
                  </a:lnTo>
                  <a:lnTo>
                    <a:pt x="1941671" y="39529"/>
                  </a:lnTo>
                  <a:lnTo>
                    <a:pt x="1941671" y="33814"/>
                  </a:lnTo>
                  <a:cubicBezTo>
                    <a:pt x="1934051" y="28099"/>
                    <a:pt x="1930241" y="20479"/>
                    <a:pt x="1924526" y="10954"/>
                  </a:cubicBezTo>
                  <a:lnTo>
                    <a:pt x="1853089" y="10954"/>
                  </a:lnTo>
                  <a:cubicBezTo>
                    <a:pt x="1851184" y="12859"/>
                    <a:pt x="1851184" y="12859"/>
                    <a:pt x="1847374" y="14764"/>
                  </a:cubicBezTo>
                  <a:cubicBezTo>
                    <a:pt x="1841659" y="18574"/>
                    <a:pt x="1835944" y="16669"/>
                    <a:pt x="1822609" y="20479"/>
                  </a:cubicBezTo>
                  <a:cubicBezTo>
                    <a:pt x="1826419" y="16669"/>
                    <a:pt x="1830229" y="12859"/>
                    <a:pt x="1834039" y="9049"/>
                  </a:cubicBezTo>
                  <a:lnTo>
                    <a:pt x="1696879" y="9049"/>
                  </a:lnTo>
                  <a:cubicBezTo>
                    <a:pt x="1696879" y="18574"/>
                    <a:pt x="1693069" y="26194"/>
                    <a:pt x="1687354" y="31909"/>
                  </a:cubicBezTo>
                  <a:lnTo>
                    <a:pt x="1687354" y="26194"/>
                  </a:lnTo>
                  <a:lnTo>
                    <a:pt x="1691164" y="26194"/>
                  </a:lnTo>
                  <a:cubicBezTo>
                    <a:pt x="1687354" y="22384"/>
                    <a:pt x="1679734" y="16669"/>
                    <a:pt x="1672114" y="9049"/>
                  </a:cubicBezTo>
                  <a:lnTo>
                    <a:pt x="1649254" y="9049"/>
                  </a:lnTo>
                  <a:cubicBezTo>
                    <a:pt x="1656874" y="22384"/>
                    <a:pt x="1639729" y="22384"/>
                    <a:pt x="1635919" y="20479"/>
                  </a:cubicBezTo>
                  <a:cubicBezTo>
                    <a:pt x="1637824" y="16669"/>
                    <a:pt x="1643539" y="12859"/>
                    <a:pt x="1647349" y="9049"/>
                  </a:cubicBezTo>
                  <a:lnTo>
                    <a:pt x="1593056" y="9049"/>
                  </a:lnTo>
                  <a:lnTo>
                    <a:pt x="1593056" y="20479"/>
                  </a:lnTo>
                  <a:lnTo>
                    <a:pt x="1587341" y="20479"/>
                  </a:lnTo>
                  <a:lnTo>
                    <a:pt x="1587341" y="9049"/>
                  </a:lnTo>
                  <a:lnTo>
                    <a:pt x="1478756" y="9049"/>
                  </a:lnTo>
                  <a:cubicBezTo>
                    <a:pt x="1476851" y="10954"/>
                    <a:pt x="1476851" y="12859"/>
                    <a:pt x="1474946" y="12859"/>
                  </a:cubicBezTo>
                  <a:cubicBezTo>
                    <a:pt x="1457801" y="30004"/>
                    <a:pt x="1403509" y="45244"/>
                    <a:pt x="1376839" y="31909"/>
                  </a:cubicBezTo>
                  <a:cubicBezTo>
                    <a:pt x="1374934" y="30004"/>
                    <a:pt x="1365409" y="20479"/>
                    <a:pt x="1353979" y="9049"/>
                  </a:cubicBezTo>
                  <a:lnTo>
                    <a:pt x="1334929" y="9049"/>
                  </a:lnTo>
                  <a:cubicBezTo>
                    <a:pt x="1336834" y="10954"/>
                    <a:pt x="1338739" y="10954"/>
                    <a:pt x="1340644" y="12859"/>
                  </a:cubicBezTo>
                  <a:cubicBezTo>
                    <a:pt x="1329214" y="22384"/>
                    <a:pt x="1344454" y="22384"/>
                    <a:pt x="1321594" y="24289"/>
                  </a:cubicBezTo>
                  <a:cubicBezTo>
                    <a:pt x="1313974" y="10954"/>
                    <a:pt x="1315879" y="10954"/>
                    <a:pt x="1302544" y="7144"/>
                  </a:cubicBezTo>
                  <a:lnTo>
                    <a:pt x="1296829" y="7144"/>
                  </a:lnTo>
                  <a:cubicBezTo>
                    <a:pt x="1296829" y="20479"/>
                    <a:pt x="1300639" y="12859"/>
                    <a:pt x="1285399" y="24289"/>
                  </a:cubicBezTo>
                  <a:lnTo>
                    <a:pt x="1285399" y="22384"/>
                  </a:lnTo>
                  <a:cubicBezTo>
                    <a:pt x="1289209" y="16669"/>
                    <a:pt x="1287304" y="20479"/>
                    <a:pt x="1291114" y="10954"/>
                  </a:cubicBezTo>
                  <a:lnTo>
                    <a:pt x="1241584" y="10954"/>
                  </a:lnTo>
                  <a:lnTo>
                    <a:pt x="1237774" y="22384"/>
                  </a:lnTo>
                  <a:lnTo>
                    <a:pt x="1256824" y="22384"/>
                  </a:lnTo>
                  <a:cubicBezTo>
                    <a:pt x="1262539" y="16669"/>
                    <a:pt x="1258729" y="20479"/>
                    <a:pt x="1268254" y="16669"/>
                  </a:cubicBezTo>
                  <a:cubicBezTo>
                    <a:pt x="1270159" y="56674"/>
                    <a:pt x="1341596" y="28099"/>
                    <a:pt x="1366361" y="65246"/>
                  </a:cubicBezTo>
                  <a:lnTo>
                    <a:pt x="1878806" y="65246"/>
                  </a:lnTo>
                  <a:cubicBezTo>
                    <a:pt x="1880711" y="63341"/>
                    <a:pt x="1880711" y="63341"/>
                    <a:pt x="1884521" y="61436"/>
                  </a:cubicBezTo>
                  <a:cubicBezTo>
                    <a:pt x="1884521" y="63341"/>
                    <a:pt x="1884521" y="63341"/>
                    <a:pt x="1884521" y="65246"/>
                  </a:cubicBezTo>
                  <a:lnTo>
                    <a:pt x="1955959" y="65246"/>
                  </a:lnTo>
                  <a:lnTo>
                    <a:pt x="1954054" y="61436"/>
                  </a:lnTo>
                  <a:lnTo>
                    <a:pt x="1959769" y="61436"/>
                  </a:lnTo>
                  <a:cubicBezTo>
                    <a:pt x="1961674" y="63341"/>
                    <a:pt x="1963579" y="63341"/>
                    <a:pt x="1965484" y="65246"/>
                  </a:cubicBezTo>
                  <a:lnTo>
                    <a:pt x="1986439" y="65246"/>
                  </a:lnTo>
                  <a:cubicBezTo>
                    <a:pt x="1986439" y="57626"/>
                    <a:pt x="1988344" y="57626"/>
                    <a:pt x="2001679" y="50006"/>
                  </a:cubicBezTo>
                  <a:cubicBezTo>
                    <a:pt x="1997869" y="55721"/>
                    <a:pt x="1995964" y="61436"/>
                    <a:pt x="1994059" y="67151"/>
                  </a:cubicBezTo>
                  <a:lnTo>
                    <a:pt x="2123599" y="67151"/>
                  </a:lnTo>
                  <a:cubicBezTo>
                    <a:pt x="2117884" y="51911"/>
                    <a:pt x="2100739" y="48101"/>
                    <a:pt x="2095024" y="18574"/>
                  </a:cubicBezTo>
                  <a:cubicBezTo>
                    <a:pt x="2096929" y="16669"/>
                    <a:pt x="2096929" y="14764"/>
                    <a:pt x="2098834" y="14764"/>
                  </a:cubicBezTo>
                  <a:lnTo>
                    <a:pt x="2084546" y="12859"/>
                  </a:lnTo>
                  <a:lnTo>
                    <a:pt x="2084546" y="12859"/>
                  </a:lnTo>
                  <a:lnTo>
                    <a:pt x="2084546" y="12859"/>
                  </a:lnTo>
                  <a:lnTo>
                    <a:pt x="2084546" y="12859"/>
                  </a:lnTo>
                  <a:close/>
                  <a:moveTo>
                    <a:pt x="1410176" y="12859"/>
                  </a:moveTo>
                  <a:lnTo>
                    <a:pt x="1410176" y="16669"/>
                  </a:lnTo>
                  <a:lnTo>
                    <a:pt x="1421606" y="16669"/>
                  </a:lnTo>
                  <a:cubicBezTo>
                    <a:pt x="1434941" y="26194"/>
                    <a:pt x="1442561" y="26194"/>
                    <a:pt x="1452086" y="12859"/>
                  </a:cubicBezTo>
                  <a:lnTo>
                    <a:pt x="1410176" y="12859"/>
                  </a:lnTo>
                  <a:lnTo>
                    <a:pt x="1410176" y="12859"/>
                  </a:lnTo>
                  <a:lnTo>
                    <a:pt x="1410176" y="12859"/>
                  </a:lnTo>
                  <a:lnTo>
                    <a:pt x="1410176" y="12859"/>
                  </a:lnTo>
                  <a:close/>
                  <a:moveTo>
                    <a:pt x="1213009" y="12859"/>
                  </a:moveTo>
                  <a:cubicBezTo>
                    <a:pt x="1213009" y="20479"/>
                    <a:pt x="1211104" y="26194"/>
                    <a:pt x="1201579" y="35719"/>
                  </a:cubicBezTo>
                  <a:lnTo>
                    <a:pt x="1201579" y="22384"/>
                  </a:lnTo>
                  <a:cubicBezTo>
                    <a:pt x="1193959" y="16669"/>
                    <a:pt x="1193959" y="16669"/>
                    <a:pt x="1192054" y="10954"/>
                  </a:cubicBezTo>
                  <a:lnTo>
                    <a:pt x="1178719" y="10954"/>
                  </a:lnTo>
                  <a:cubicBezTo>
                    <a:pt x="1178719" y="12859"/>
                    <a:pt x="1178719" y="12859"/>
                    <a:pt x="1176814" y="14764"/>
                  </a:cubicBezTo>
                  <a:lnTo>
                    <a:pt x="1126331" y="20479"/>
                  </a:lnTo>
                  <a:lnTo>
                    <a:pt x="1126331" y="14764"/>
                  </a:lnTo>
                  <a:cubicBezTo>
                    <a:pt x="1133951" y="12859"/>
                    <a:pt x="1135856" y="10954"/>
                    <a:pt x="1137761" y="10954"/>
                  </a:cubicBezTo>
                  <a:lnTo>
                    <a:pt x="1045369" y="10954"/>
                  </a:lnTo>
                  <a:cubicBezTo>
                    <a:pt x="1045369" y="24289"/>
                    <a:pt x="1047274" y="31909"/>
                    <a:pt x="1051084" y="39529"/>
                  </a:cubicBezTo>
                  <a:cubicBezTo>
                    <a:pt x="1066324" y="30004"/>
                    <a:pt x="1090136" y="35719"/>
                    <a:pt x="1101566" y="58579"/>
                  </a:cubicBezTo>
                  <a:lnTo>
                    <a:pt x="1076801" y="58579"/>
                  </a:lnTo>
                  <a:cubicBezTo>
                    <a:pt x="1074896" y="60484"/>
                    <a:pt x="1071086" y="62389"/>
                    <a:pt x="1069181" y="62389"/>
                  </a:cubicBezTo>
                  <a:lnTo>
                    <a:pt x="1097756" y="62389"/>
                  </a:lnTo>
                  <a:cubicBezTo>
                    <a:pt x="1105376" y="56674"/>
                    <a:pt x="1116806" y="54769"/>
                    <a:pt x="1132999" y="52864"/>
                  </a:cubicBezTo>
                  <a:cubicBezTo>
                    <a:pt x="1138714" y="56674"/>
                    <a:pt x="1146334" y="60484"/>
                    <a:pt x="1153954" y="62389"/>
                  </a:cubicBezTo>
                  <a:lnTo>
                    <a:pt x="1176814" y="62389"/>
                  </a:lnTo>
                  <a:lnTo>
                    <a:pt x="1176814" y="58579"/>
                  </a:lnTo>
                  <a:cubicBezTo>
                    <a:pt x="1169194" y="49054"/>
                    <a:pt x="1173004" y="54769"/>
                    <a:pt x="1176814" y="47149"/>
                  </a:cubicBezTo>
                  <a:lnTo>
                    <a:pt x="1182529" y="62389"/>
                  </a:lnTo>
                  <a:lnTo>
                    <a:pt x="1276826" y="62389"/>
                  </a:lnTo>
                  <a:lnTo>
                    <a:pt x="1276826" y="58579"/>
                  </a:lnTo>
                  <a:cubicBezTo>
                    <a:pt x="1284446" y="54769"/>
                    <a:pt x="1286351" y="54769"/>
                    <a:pt x="1286351" y="54769"/>
                  </a:cubicBezTo>
                  <a:cubicBezTo>
                    <a:pt x="1286351" y="54769"/>
                    <a:pt x="1286351" y="52864"/>
                    <a:pt x="1290161" y="45244"/>
                  </a:cubicBezTo>
                  <a:lnTo>
                    <a:pt x="1247299" y="39529"/>
                  </a:lnTo>
                  <a:lnTo>
                    <a:pt x="1247299" y="50959"/>
                  </a:lnTo>
                  <a:cubicBezTo>
                    <a:pt x="1258729" y="54769"/>
                    <a:pt x="1253014" y="52864"/>
                    <a:pt x="1258729" y="56674"/>
                  </a:cubicBezTo>
                  <a:lnTo>
                    <a:pt x="1247299" y="56674"/>
                  </a:lnTo>
                  <a:lnTo>
                    <a:pt x="1247299" y="50959"/>
                  </a:lnTo>
                  <a:cubicBezTo>
                    <a:pt x="1239679" y="41434"/>
                    <a:pt x="1233964" y="20479"/>
                    <a:pt x="1230154" y="9049"/>
                  </a:cubicBezTo>
                  <a:lnTo>
                    <a:pt x="1213009" y="12859"/>
                  </a:lnTo>
                  <a:lnTo>
                    <a:pt x="1213009" y="12859"/>
                  </a:lnTo>
                  <a:lnTo>
                    <a:pt x="1213009" y="12859"/>
                  </a:lnTo>
                  <a:lnTo>
                    <a:pt x="1213009" y="12859"/>
                  </a:lnTo>
                  <a:close/>
                  <a:moveTo>
                    <a:pt x="1017746" y="12859"/>
                  </a:moveTo>
                  <a:cubicBezTo>
                    <a:pt x="1015841" y="18574"/>
                    <a:pt x="1015841" y="16669"/>
                    <a:pt x="1008221" y="24289"/>
                  </a:cubicBezTo>
                  <a:cubicBezTo>
                    <a:pt x="1010126" y="20479"/>
                    <a:pt x="1012031" y="16669"/>
                    <a:pt x="1013936" y="12859"/>
                  </a:cubicBezTo>
                  <a:lnTo>
                    <a:pt x="882491" y="12859"/>
                  </a:lnTo>
                  <a:cubicBezTo>
                    <a:pt x="884396" y="14764"/>
                    <a:pt x="886301" y="16669"/>
                    <a:pt x="890111" y="24289"/>
                  </a:cubicBezTo>
                  <a:lnTo>
                    <a:pt x="878681" y="24289"/>
                  </a:lnTo>
                  <a:cubicBezTo>
                    <a:pt x="869156" y="20479"/>
                    <a:pt x="878681" y="24289"/>
                    <a:pt x="859631" y="24289"/>
                  </a:cubicBezTo>
                  <a:cubicBezTo>
                    <a:pt x="863441" y="18574"/>
                    <a:pt x="867251" y="18574"/>
                    <a:pt x="871061" y="12859"/>
                  </a:cubicBezTo>
                  <a:lnTo>
                    <a:pt x="704374" y="12859"/>
                  </a:lnTo>
                  <a:lnTo>
                    <a:pt x="704374" y="35719"/>
                  </a:lnTo>
                  <a:cubicBezTo>
                    <a:pt x="692944" y="41434"/>
                    <a:pt x="677704" y="50959"/>
                    <a:pt x="667226" y="60484"/>
                  </a:cubicBezTo>
                  <a:cubicBezTo>
                    <a:pt x="655796" y="56674"/>
                    <a:pt x="661511" y="58579"/>
                    <a:pt x="655796" y="54769"/>
                  </a:cubicBezTo>
                  <a:lnTo>
                    <a:pt x="650081" y="54769"/>
                  </a:lnTo>
                  <a:lnTo>
                    <a:pt x="650081" y="49054"/>
                  </a:lnTo>
                  <a:cubicBezTo>
                    <a:pt x="667226" y="37624"/>
                    <a:pt x="682466" y="24289"/>
                    <a:pt x="702469" y="14764"/>
                  </a:cubicBezTo>
                  <a:lnTo>
                    <a:pt x="352901" y="14764"/>
                  </a:lnTo>
                  <a:cubicBezTo>
                    <a:pt x="347186" y="22384"/>
                    <a:pt x="347186" y="31909"/>
                    <a:pt x="347186" y="49054"/>
                  </a:cubicBezTo>
                  <a:cubicBezTo>
                    <a:pt x="331946" y="49054"/>
                    <a:pt x="328136" y="50959"/>
                    <a:pt x="320516" y="66199"/>
                  </a:cubicBezTo>
                  <a:lnTo>
                    <a:pt x="776764" y="66199"/>
                  </a:lnTo>
                  <a:cubicBezTo>
                    <a:pt x="786289" y="52864"/>
                    <a:pt x="793909" y="45244"/>
                    <a:pt x="801529" y="43339"/>
                  </a:cubicBezTo>
                  <a:cubicBezTo>
                    <a:pt x="820579" y="52864"/>
                    <a:pt x="880586" y="49054"/>
                    <a:pt x="919639" y="62389"/>
                  </a:cubicBezTo>
                  <a:cubicBezTo>
                    <a:pt x="921544" y="64294"/>
                    <a:pt x="925354" y="64294"/>
                    <a:pt x="929164" y="66199"/>
                  </a:cubicBezTo>
                  <a:lnTo>
                    <a:pt x="1051084" y="66199"/>
                  </a:lnTo>
                  <a:cubicBezTo>
                    <a:pt x="1043464" y="64294"/>
                    <a:pt x="1035844" y="60484"/>
                    <a:pt x="1032034" y="56674"/>
                  </a:cubicBezTo>
                  <a:lnTo>
                    <a:pt x="1026319" y="56674"/>
                  </a:lnTo>
                  <a:lnTo>
                    <a:pt x="1026319" y="37624"/>
                  </a:lnTo>
                  <a:lnTo>
                    <a:pt x="1045369" y="37624"/>
                  </a:lnTo>
                  <a:cubicBezTo>
                    <a:pt x="1045369" y="28099"/>
                    <a:pt x="1045369" y="20479"/>
                    <a:pt x="1047274" y="14764"/>
                  </a:cubicBezTo>
                  <a:lnTo>
                    <a:pt x="1017746" y="12859"/>
                  </a:lnTo>
                  <a:lnTo>
                    <a:pt x="1017746" y="12859"/>
                  </a:lnTo>
                  <a:lnTo>
                    <a:pt x="1017746" y="12859"/>
                  </a:lnTo>
                  <a:lnTo>
                    <a:pt x="1017746" y="12859"/>
                  </a:lnTo>
                  <a:close/>
                  <a:moveTo>
                    <a:pt x="7144" y="12859"/>
                  </a:moveTo>
                  <a:lnTo>
                    <a:pt x="7144" y="24289"/>
                  </a:lnTo>
                  <a:lnTo>
                    <a:pt x="18574" y="24289"/>
                  </a:lnTo>
                  <a:cubicBezTo>
                    <a:pt x="26194" y="20479"/>
                    <a:pt x="24289" y="24289"/>
                    <a:pt x="43339" y="24289"/>
                  </a:cubicBezTo>
                  <a:lnTo>
                    <a:pt x="43339" y="54769"/>
                  </a:lnTo>
                  <a:lnTo>
                    <a:pt x="38576" y="54769"/>
                  </a:lnTo>
                  <a:lnTo>
                    <a:pt x="38576" y="60484"/>
                  </a:lnTo>
                  <a:lnTo>
                    <a:pt x="26194" y="60484"/>
                  </a:lnTo>
                  <a:cubicBezTo>
                    <a:pt x="30004" y="41434"/>
                    <a:pt x="31909" y="41434"/>
                    <a:pt x="26194" y="24289"/>
                  </a:cubicBezTo>
                  <a:lnTo>
                    <a:pt x="20479" y="24289"/>
                  </a:lnTo>
                  <a:cubicBezTo>
                    <a:pt x="18574" y="43339"/>
                    <a:pt x="16669" y="52864"/>
                    <a:pt x="14764" y="64294"/>
                  </a:cubicBezTo>
                  <a:lnTo>
                    <a:pt x="45244" y="64294"/>
                  </a:lnTo>
                  <a:cubicBezTo>
                    <a:pt x="47149" y="62389"/>
                    <a:pt x="47149" y="62389"/>
                    <a:pt x="50959" y="60484"/>
                  </a:cubicBezTo>
                  <a:lnTo>
                    <a:pt x="50959" y="64294"/>
                  </a:lnTo>
                  <a:lnTo>
                    <a:pt x="86201" y="64294"/>
                  </a:lnTo>
                  <a:lnTo>
                    <a:pt x="93821" y="60484"/>
                  </a:lnTo>
                  <a:lnTo>
                    <a:pt x="93821" y="64294"/>
                  </a:lnTo>
                  <a:lnTo>
                    <a:pt x="261461" y="64294"/>
                  </a:lnTo>
                  <a:cubicBezTo>
                    <a:pt x="257651" y="56674"/>
                    <a:pt x="255746" y="52864"/>
                    <a:pt x="253841" y="35719"/>
                  </a:cubicBezTo>
                  <a:lnTo>
                    <a:pt x="272891" y="35719"/>
                  </a:lnTo>
                  <a:cubicBezTo>
                    <a:pt x="274796" y="49054"/>
                    <a:pt x="278606" y="58579"/>
                    <a:pt x="280511" y="64294"/>
                  </a:cubicBezTo>
                  <a:lnTo>
                    <a:pt x="303371" y="64294"/>
                  </a:lnTo>
                  <a:cubicBezTo>
                    <a:pt x="301466" y="58579"/>
                    <a:pt x="303371" y="58579"/>
                    <a:pt x="305276" y="41434"/>
                  </a:cubicBezTo>
                  <a:lnTo>
                    <a:pt x="330041" y="41434"/>
                  </a:lnTo>
                  <a:cubicBezTo>
                    <a:pt x="330041" y="35719"/>
                    <a:pt x="331946" y="24289"/>
                    <a:pt x="335756" y="12859"/>
                  </a:cubicBezTo>
                  <a:lnTo>
                    <a:pt x="7144" y="12859"/>
                  </a:lnTo>
                  <a:lnTo>
                    <a:pt x="7144" y="12859"/>
                  </a:lnTo>
                  <a:lnTo>
                    <a:pt x="7144" y="12859"/>
                  </a:lnTo>
                  <a:lnTo>
                    <a:pt x="7144" y="12859"/>
                  </a:lnTo>
                  <a:close/>
                  <a:moveTo>
                    <a:pt x="4311491" y="62389"/>
                  </a:moveTo>
                  <a:cubicBezTo>
                    <a:pt x="4313396" y="60484"/>
                    <a:pt x="4313396" y="60484"/>
                    <a:pt x="4315302" y="58579"/>
                  </a:cubicBezTo>
                  <a:lnTo>
                    <a:pt x="4321016" y="39529"/>
                  </a:lnTo>
                  <a:lnTo>
                    <a:pt x="4301966" y="39529"/>
                  </a:lnTo>
                  <a:lnTo>
                    <a:pt x="4301966" y="62389"/>
                  </a:lnTo>
                  <a:lnTo>
                    <a:pt x="4311491" y="62389"/>
                  </a:lnTo>
                  <a:lnTo>
                    <a:pt x="4311491" y="62389"/>
                  </a:lnTo>
                  <a:lnTo>
                    <a:pt x="4311491" y="62389"/>
                  </a:lnTo>
                  <a:lnTo>
                    <a:pt x="4311491" y="62389"/>
                  </a:lnTo>
                  <a:close/>
                  <a:moveTo>
                    <a:pt x="4275296" y="62389"/>
                  </a:moveTo>
                  <a:cubicBezTo>
                    <a:pt x="4275296" y="60484"/>
                    <a:pt x="4277202" y="60484"/>
                    <a:pt x="4279106" y="58579"/>
                  </a:cubicBezTo>
                  <a:lnTo>
                    <a:pt x="4254341" y="58579"/>
                  </a:lnTo>
                  <a:lnTo>
                    <a:pt x="4254341" y="62389"/>
                  </a:lnTo>
                  <a:lnTo>
                    <a:pt x="4275296" y="62389"/>
                  </a:lnTo>
                  <a:lnTo>
                    <a:pt x="4275296" y="62389"/>
                  </a:lnTo>
                  <a:lnTo>
                    <a:pt x="4275296" y="62389"/>
                  </a:lnTo>
                  <a:lnTo>
                    <a:pt x="4275296" y="62389"/>
                  </a:lnTo>
                  <a:close/>
                  <a:moveTo>
                    <a:pt x="1313021" y="62389"/>
                  </a:moveTo>
                  <a:cubicBezTo>
                    <a:pt x="1305401" y="60484"/>
                    <a:pt x="1297781" y="60484"/>
                    <a:pt x="1286351" y="62389"/>
                  </a:cubicBezTo>
                  <a:lnTo>
                    <a:pt x="1313021" y="62389"/>
                  </a:lnTo>
                  <a:lnTo>
                    <a:pt x="1313021" y="62389"/>
                  </a:lnTo>
                  <a:lnTo>
                    <a:pt x="1313021" y="62389"/>
                  </a:lnTo>
                  <a:lnTo>
                    <a:pt x="1313021" y="62389"/>
                  </a:lnTo>
                  <a:close/>
                  <a:moveTo>
                    <a:pt x="1404461" y="52864"/>
                  </a:moveTo>
                  <a:cubicBezTo>
                    <a:pt x="1393031" y="58579"/>
                    <a:pt x="1391126" y="58579"/>
                    <a:pt x="1379696" y="52864"/>
                  </a:cubicBezTo>
                  <a:lnTo>
                    <a:pt x="1404461" y="52864"/>
                  </a:lnTo>
                  <a:lnTo>
                    <a:pt x="1404461" y="52864"/>
                  </a:lnTo>
                  <a:lnTo>
                    <a:pt x="1404461" y="52864"/>
                  </a:lnTo>
                  <a:lnTo>
                    <a:pt x="1404461" y="52864"/>
                  </a:lnTo>
                  <a:close/>
                  <a:moveTo>
                    <a:pt x="1429226" y="52864"/>
                  </a:moveTo>
                  <a:cubicBezTo>
                    <a:pt x="1417796" y="58579"/>
                    <a:pt x="1421606" y="58579"/>
                    <a:pt x="1410176" y="52864"/>
                  </a:cubicBezTo>
                  <a:lnTo>
                    <a:pt x="1429226" y="52864"/>
                  </a:lnTo>
                  <a:lnTo>
                    <a:pt x="1429226" y="52864"/>
                  </a:lnTo>
                  <a:lnTo>
                    <a:pt x="1429226" y="52864"/>
                  </a:lnTo>
                  <a:lnTo>
                    <a:pt x="1429226" y="52864"/>
                  </a:lnTo>
                  <a:close/>
                  <a:moveTo>
                    <a:pt x="2088356" y="41434"/>
                  </a:moveTo>
                  <a:cubicBezTo>
                    <a:pt x="2086451" y="54769"/>
                    <a:pt x="2086451" y="52864"/>
                    <a:pt x="2082641" y="60484"/>
                  </a:cubicBezTo>
                  <a:lnTo>
                    <a:pt x="2082641" y="41434"/>
                  </a:lnTo>
                  <a:lnTo>
                    <a:pt x="2088356" y="41434"/>
                  </a:lnTo>
                  <a:lnTo>
                    <a:pt x="2088356" y="41434"/>
                  </a:lnTo>
                  <a:lnTo>
                    <a:pt x="2088356" y="41434"/>
                  </a:lnTo>
                  <a:lnTo>
                    <a:pt x="2088356" y="41434"/>
                  </a:lnTo>
                  <a:close/>
                  <a:moveTo>
                    <a:pt x="3832384" y="41434"/>
                  </a:moveTo>
                  <a:cubicBezTo>
                    <a:pt x="3826669" y="47149"/>
                    <a:pt x="3830479" y="43339"/>
                    <a:pt x="3820954" y="47149"/>
                  </a:cubicBezTo>
                  <a:cubicBezTo>
                    <a:pt x="3824764" y="41434"/>
                    <a:pt x="3820954" y="45244"/>
                    <a:pt x="3832384" y="41434"/>
                  </a:cubicBezTo>
                  <a:lnTo>
                    <a:pt x="3832384" y="41434"/>
                  </a:lnTo>
                  <a:lnTo>
                    <a:pt x="3832384" y="41434"/>
                  </a:lnTo>
                  <a:lnTo>
                    <a:pt x="3832384" y="41434"/>
                  </a:lnTo>
                  <a:close/>
                  <a:moveTo>
                    <a:pt x="287179" y="35719"/>
                  </a:moveTo>
                  <a:lnTo>
                    <a:pt x="292894" y="47149"/>
                  </a:lnTo>
                  <a:cubicBezTo>
                    <a:pt x="281464" y="37624"/>
                    <a:pt x="287179" y="35719"/>
                    <a:pt x="287179" y="35719"/>
                  </a:cubicBez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close/>
                  <a:moveTo>
                    <a:pt x="1547336" y="35719"/>
                  </a:moveTo>
                  <a:lnTo>
                    <a:pt x="1547336" y="47149"/>
                  </a:lnTo>
                  <a:lnTo>
                    <a:pt x="1541621" y="47149"/>
                  </a:lnTo>
                  <a:lnTo>
                    <a:pt x="1541621" y="35719"/>
                  </a:lnTo>
                  <a:lnTo>
                    <a:pt x="1547336" y="35719"/>
                  </a:lnTo>
                  <a:lnTo>
                    <a:pt x="1547336" y="35719"/>
                  </a:lnTo>
                  <a:lnTo>
                    <a:pt x="1547336" y="35719"/>
                  </a:lnTo>
                  <a:lnTo>
                    <a:pt x="1547336" y="35719"/>
                  </a:lnTo>
                  <a:close/>
                  <a:moveTo>
                    <a:pt x="1981676" y="35719"/>
                  </a:moveTo>
                  <a:cubicBezTo>
                    <a:pt x="1970246" y="41434"/>
                    <a:pt x="1974056" y="41434"/>
                    <a:pt x="1962626" y="35719"/>
                  </a:cubicBezTo>
                  <a:lnTo>
                    <a:pt x="1981676" y="35719"/>
                  </a:lnTo>
                  <a:lnTo>
                    <a:pt x="1981676" y="35719"/>
                  </a:lnTo>
                  <a:lnTo>
                    <a:pt x="1981676" y="35719"/>
                  </a:lnTo>
                  <a:lnTo>
                    <a:pt x="1981676" y="35719"/>
                  </a:lnTo>
                  <a:close/>
                  <a:moveTo>
                    <a:pt x="5352574" y="35719"/>
                  </a:moveTo>
                  <a:cubicBezTo>
                    <a:pt x="5346859" y="54769"/>
                    <a:pt x="5356384" y="45244"/>
                    <a:pt x="5341144" y="54769"/>
                  </a:cubicBezTo>
                  <a:lnTo>
                    <a:pt x="5341144" y="49054"/>
                  </a:lnTo>
                  <a:cubicBezTo>
                    <a:pt x="5344954" y="43339"/>
                    <a:pt x="5346859" y="39529"/>
                    <a:pt x="5352574" y="35719"/>
                  </a:cubicBezTo>
                  <a:lnTo>
                    <a:pt x="5352574" y="35719"/>
                  </a:lnTo>
                  <a:lnTo>
                    <a:pt x="5352574" y="35719"/>
                  </a:lnTo>
                  <a:lnTo>
                    <a:pt x="5352574" y="35719"/>
                  </a:lnTo>
                  <a:close/>
                  <a:moveTo>
                    <a:pt x="1906429" y="28099"/>
                  </a:moveTo>
                  <a:lnTo>
                    <a:pt x="1906429" y="39529"/>
                  </a:lnTo>
                  <a:lnTo>
                    <a:pt x="1894999" y="39529"/>
                  </a:lnTo>
                  <a:lnTo>
                    <a:pt x="1894999" y="33814"/>
                  </a:lnTo>
                  <a:lnTo>
                    <a:pt x="1906429" y="28099"/>
                  </a:lnTo>
                  <a:lnTo>
                    <a:pt x="1906429" y="28099"/>
                  </a:lnTo>
                  <a:lnTo>
                    <a:pt x="1906429" y="28099"/>
                  </a:lnTo>
                  <a:lnTo>
                    <a:pt x="1906429" y="28099"/>
                  </a:lnTo>
                  <a:close/>
                  <a:moveTo>
                    <a:pt x="2199799" y="28099"/>
                  </a:moveTo>
                  <a:lnTo>
                    <a:pt x="2205514" y="47149"/>
                  </a:lnTo>
                  <a:lnTo>
                    <a:pt x="2194084" y="47149"/>
                  </a:lnTo>
                  <a:cubicBezTo>
                    <a:pt x="2194084" y="33814"/>
                    <a:pt x="2194084" y="35719"/>
                    <a:pt x="2199799" y="28099"/>
                  </a:cubicBezTo>
                  <a:lnTo>
                    <a:pt x="2199799" y="28099"/>
                  </a:lnTo>
                  <a:lnTo>
                    <a:pt x="2199799" y="28099"/>
                  </a:lnTo>
                  <a:lnTo>
                    <a:pt x="2199799" y="28099"/>
                  </a:lnTo>
                  <a:close/>
                  <a:moveTo>
                    <a:pt x="76676" y="22384"/>
                  </a:moveTo>
                  <a:cubicBezTo>
                    <a:pt x="70961" y="28099"/>
                    <a:pt x="74771" y="24289"/>
                    <a:pt x="65246" y="28099"/>
                  </a:cubicBezTo>
                  <a:cubicBezTo>
                    <a:pt x="69056" y="24289"/>
                    <a:pt x="65246" y="26194"/>
                    <a:pt x="76676" y="22384"/>
                  </a:cubicBezTo>
                  <a:lnTo>
                    <a:pt x="76676" y="22384"/>
                  </a:lnTo>
                  <a:lnTo>
                    <a:pt x="76676" y="22384"/>
                  </a:lnTo>
                  <a:lnTo>
                    <a:pt x="76676" y="22384"/>
                  </a:lnTo>
                  <a:close/>
                  <a:moveTo>
                    <a:pt x="809149" y="22384"/>
                  </a:moveTo>
                  <a:cubicBezTo>
                    <a:pt x="797719" y="28099"/>
                    <a:pt x="801529" y="28099"/>
                    <a:pt x="790099" y="22384"/>
                  </a:cubicBezTo>
                  <a:lnTo>
                    <a:pt x="809149" y="22384"/>
                  </a:lnTo>
                  <a:lnTo>
                    <a:pt x="809149" y="22384"/>
                  </a:lnTo>
                  <a:lnTo>
                    <a:pt x="809149" y="22384"/>
                  </a:lnTo>
                  <a:lnTo>
                    <a:pt x="809149" y="22384"/>
                  </a:lnTo>
                  <a:close/>
                  <a:moveTo>
                    <a:pt x="944404" y="47149"/>
                  </a:moveTo>
                  <a:lnTo>
                    <a:pt x="919639" y="47149"/>
                  </a:lnTo>
                  <a:lnTo>
                    <a:pt x="919639" y="41434"/>
                  </a:lnTo>
                  <a:cubicBezTo>
                    <a:pt x="925354" y="30004"/>
                    <a:pt x="923449" y="37624"/>
                    <a:pt x="919639" y="22384"/>
                  </a:cubicBezTo>
                  <a:lnTo>
                    <a:pt x="956786" y="22384"/>
                  </a:lnTo>
                  <a:lnTo>
                    <a:pt x="956786" y="28099"/>
                  </a:lnTo>
                  <a:lnTo>
                    <a:pt x="962501" y="28099"/>
                  </a:lnTo>
                  <a:lnTo>
                    <a:pt x="962501" y="33814"/>
                  </a:lnTo>
                  <a:lnTo>
                    <a:pt x="943451" y="28099"/>
                  </a:lnTo>
                  <a:lnTo>
                    <a:pt x="943451" y="47149"/>
                  </a:lnTo>
                  <a:lnTo>
                    <a:pt x="944404" y="47149"/>
                  </a:lnTo>
                  <a:lnTo>
                    <a:pt x="944404" y="47149"/>
                  </a:lnTo>
                  <a:lnTo>
                    <a:pt x="944404" y="47149"/>
                  </a:lnTo>
                  <a:close/>
                  <a:moveTo>
                    <a:pt x="1117759" y="22384"/>
                  </a:moveTo>
                  <a:cubicBezTo>
                    <a:pt x="1108234" y="30004"/>
                    <a:pt x="1112044" y="33814"/>
                    <a:pt x="1106329" y="22384"/>
                  </a:cubicBezTo>
                  <a:lnTo>
                    <a:pt x="1117759" y="22384"/>
                  </a:lnTo>
                  <a:lnTo>
                    <a:pt x="1117759" y="22384"/>
                  </a:lnTo>
                  <a:lnTo>
                    <a:pt x="1117759" y="22384"/>
                  </a:lnTo>
                  <a:lnTo>
                    <a:pt x="1117759" y="22384"/>
                  </a:lnTo>
                  <a:close/>
                  <a:moveTo>
                    <a:pt x="1788319" y="22384"/>
                  </a:moveTo>
                  <a:lnTo>
                    <a:pt x="1788319" y="33814"/>
                  </a:lnTo>
                  <a:lnTo>
                    <a:pt x="1782604" y="33814"/>
                  </a:lnTo>
                  <a:lnTo>
                    <a:pt x="1782604" y="22384"/>
                  </a:lnTo>
                  <a:lnTo>
                    <a:pt x="1788319" y="22384"/>
                  </a:lnTo>
                  <a:lnTo>
                    <a:pt x="1788319" y="22384"/>
                  </a:lnTo>
                  <a:lnTo>
                    <a:pt x="1788319" y="22384"/>
                  </a:lnTo>
                  <a:lnTo>
                    <a:pt x="1788319" y="22384"/>
                  </a:lnTo>
                  <a:close/>
                  <a:moveTo>
                    <a:pt x="2293144" y="22384"/>
                  </a:moveTo>
                  <a:cubicBezTo>
                    <a:pt x="2296954" y="31909"/>
                    <a:pt x="2296954" y="31909"/>
                    <a:pt x="2298859" y="47149"/>
                  </a:cubicBezTo>
                  <a:lnTo>
                    <a:pt x="2293144" y="47149"/>
                  </a:lnTo>
                  <a:lnTo>
                    <a:pt x="2293144" y="41434"/>
                  </a:lnTo>
                  <a:cubicBezTo>
                    <a:pt x="2279809" y="31909"/>
                    <a:pt x="2296954" y="33814"/>
                    <a:pt x="2281714" y="30004"/>
                  </a:cubicBezTo>
                  <a:lnTo>
                    <a:pt x="2281714" y="35719"/>
                  </a:lnTo>
                  <a:lnTo>
                    <a:pt x="2270284" y="30004"/>
                  </a:lnTo>
                  <a:lnTo>
                    <a:pt x="2270284" y="22384"/>
                  </a:lnTo>
                  <a:lnTo>
                    <a:pt x="2293144" y="22384"/>
                  </a:lnTo>
                  <a:lnTo>
                    <a:pt x="2293144" y="22384"/>
                  </a:lnTo>
                  <a:lnTo>
                    <a:pt x="2293144" y="22384"/>
                  </a:lnTo>
                  <a:lnTo>
                    <a:pt x="2293144" y="22384"/>
                  </a:lnTo>
                  <a:close/>
                  <a:moveTo>
                    <a:pt x="4416266" y="22384"/>
                  </a:moveTo>
                  <a:cubicBezTo>
                    <a:pt x="4410552" y="28099"/>
                    <a:pt x="4414362" y="24289"/>
                    <a:pt x="4404837" y="28099"/>
                  </a:cubicBezTo>
                  <a:cubicBezTo>
                    <a:pt x="4408646" y="24289"/>
                    <a:pt x="4404837" y="26194"/>
                    <a:pt x="4416266" y="22384"/>
                  </a:cubicBezTo>
                  <a:lnTo>
                    <a:pt x="4416266" y="22384"/>
                  </a:lnTo>
                  <a:lnTo>
                    <a:pt x="4416266" y="22384"/>
                  </a:lnTo>
                  <a:lnTo>
                    <a:pt x="4416266" y="22384"/>
                  </a:lnTo>
                  <a:close/>
                  <a:moveTo>
                    <a:pt x="5532596" y="22384"/>
                  </a:moveTo>
                  <a:cubicBezTo>
                    <a:pt x="5526882" y="28099"/>
                    <a:pt x="5530691" y="24289"/>
                    <a:pt x="5521166" y="28099"/>
                  </a:cubicBezTo>
                  <a:cubicBezTo>
                    <a:pt x="5526882" y="24289"/>
                    <a:pt x="5521166" y="26194"/>
                    <a:pt x="5532596" y="22384"/>
                  </a:cubicBezTo>
                  <a:lnTo>
                    <a:pt x="5532596" y="22384"/>
                  </a:lnTo>
                  <a:lnTo>
                    <a:pt x="5532596" y="22384"/>
                  </a:lnTo>
                  <a:lnTo>
                    <a:pt x="5532596" y="22384"/>
                  </a:lnTo>
                  <a:close/>
                  <a:moveTo>
                    <a:pt x="839629" y="16669"/>
                  </a:moveTo>
                  <a:cubicBezTo>
                    <a:pt x="833914" y="22384"/>
                    <a:pt x="837724" y="18574"/>
                    <a:pt x="828199" y="22384"/>
                  </a:cubicBezTo>
                  <a:cubicBezTo>
                    <a:pt x="833914" y="18574"/>
                    <a:pt x="828199" y="20479"/>
                    <a:pt x="839629" y="16669"/>
                  </a:cubicBezTo>
                  <a:lnTo>
                    <a:pt x="839629" y="16669"/>
                  </a:lnTo>
                  <a:lnTo>
                    <a:pt x="839629" y="16669"/>
                  </a:lnTo>
                  <a:lnTo>
                    <a:pt x="839629" y="16669"/>
                  </a:lnTo>
                  <a:close/>
                  <a:moveTo>
                    <a:pt x="3719989" y="16669"/>
                  </a:moveTo>
                  <a:lnTo>
                    <a:pt x="3719989" y="47149"/>
                  </a:lnTo>
                  <a:lnTo>
                    <a:pt x="3708559" y="47149"/>
                  </a:lnTo>
                  <a:cubicBezTo>
                    <a:pt x="3710464" y="28099"/>
                    <a:pt x="3710464" y="26194"/>
                    <a:pt x="3719989" y="16669"/>
                  </a:cubicBezTo>
                  <a:lnTo>
                    <a:pt x="3719989" y="16669"/>
                  </a:lnTo>
                  <a:lnTo>
                    <a:pt x="3719989" y="16669"/>
                  </a:lnTo>
                  <a:lnTo>
                    <a:pt x="3719989" y="16669"/>
                  </a:lnTo>
                  <a:close/>
                  <a:moveTo>
                    <a:pt x="4595337" y="16669"/>
                  </a:moveTo>
                  <a:cubicBezTo>
                    <a:pt x="4599146" y="26194"/>
                    <a:pt x="4599146" y="26194"/>
                    <a:pt x="4601052" y="41434"/>
                  </a:cubicBezTo>
                  <a:lnTo>
                    <a:pt x="4595337" y="41434"/>
                  </a:lnTo>
                  <a:lnTo>
                    <a:pt x="4595337" y="30004"/>
                  </a:lnTo>
                  <a:cubicBezTo>
                    <a:pt x="4591527" y="26194"/>
                    <a:pt x="4585812" y="30004"/>
                    <a:pt x="4589621" y="18574"/>
                  </a:cubicBezTo>
                  <a:lnTo>
                    <a:pt x="4595337" y="18574"/>
                  </a:lnTo>
                  <a:lnTo>
                    <a:pt x="4595337" y="16669"/>
                  </a:lnTo>
                  <a:lnTo>
                    <a:pt x="4595337" y="16669"/>
                  </a:lnTo>
                  <a:lnTo>
                    <a:pt x="4595337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A28D5E52-5257-4AE3-BC4F-4D73E3EBF15C}"/>
                </a:ext>
              </a:extLst>
            </p:cNvPr>
            <p:cNvSpPr/>
            <p:nvPr/>
          </p:nvSpPr>
          <p:spPr>
            <a:xfrm>
              <a:off x="-476" y="4476235"/>
              <a:ext cx="5905500" cy="2409825"/>
            </a:xfrm>
            <a:custGeom>
              <a:avLst/>
              <a:gdLst>
                <a:gd name="connsiteX0" fmla="*/ 5398294 w 5905500"/>
                <a:gd name="connsiteY0" fmla="*/ 1588294 h 2409825"/>
                <a:gd name="connsiteX1" fmla="*/ 5398294 w 5905500"/>
                <a:gd name="connsiteY1" fmla="*/ 1599724 h 2409825"/>
                <a:gd name="connsiteX2" fmla="*/ 5347812 w 5905500"/>
                <a:gd name="connsiteY2" fmla="*/ 1729264 h 2409825"/>
                <a:gd name="connsiteX3" fmla="*/ 5342096 w 5905500"/>
                <a:gd name="connsiteY3" fmla="*/ 1693069 h 2409825"/>
                <a:gd name="connsiteX4" fmla="*/ 5398294 w 5905500"/>
                <a:gd name="connsiteY4" fmla="*/ 1588294 h 2409825"/>
                <a:gd name="connsiteX5" fmla="*/ 5361146 w 5905500"/>
                <a:gd name="connsiteY5" fmla="*/ 1588294 h 2409825"/>
                <a:gd name="connsiteX6" fmla="*/ 5359241 w 5905500"/>
                <a:gd name="connsiteY6" fmla="*/ 1599724 h 2409825"/>
                <a:gd name="connsiteX7" fmla="*/ 5378291 w 5905500"/>
                <a:gd name="connsiteY7" fmla="*/ 1599724 h 2409825"/>
                <a:gd name="connsiteX8" fmla="*/ 5372577 w 5905500"/>
                <a:gd name="connsiteY8" fmla="*/ 1611154 h 2409825"/>
                <a:gd name="connsiteX9" fmla="*/ 5361146 w 5905500"/>
                <a:gd name="connsiteY9" fmla="*/ 1611154 h 2409825"/>
                <a:gd name="connsiteX10" fmla="*/ 5336382 w 5905500"/>
                <a:gd name="connsiteY10" fmla="*/ 1599724 h 2409825"/>
                <a:gd name="connsiteX11" fmla="*/ 5324952 w 5905500"/>
                <a:gd name="connsiteY11" fmla="*/ 1618774 h 2409825"/>
                <a:gd name="connsiteX12" fmla="*/ 5305902 w 5905500"/>
                <a:gd name="connsiteY12" fmla="*/ 1618774 h 2409825"/>
                <a:gd name="connsiteX13" fmla="*/ 5305902 w 5905500"/>
                <a:gd name="connsiteY13" fmla="*/ 1599724 h 2409825"/>
                <a:gd name="connsiteX14" fmla="*/ 5317332 w 5905500"/>
                <a:gd name="connsiteY14" fmla="*/ 1588294 h 2409825"/>
                <a:gd name="connsiteX15" fmla="*/ 5274469 w 5905500"/>
                <a:gd name="connsiteY15" fmla="*/ 1588294 h 2409825"/>
                <a:gd name="connsiteX16" fmla="*/ 5268754 w 5905500"/>
                <a:gd name="connsiteY16" fmla="*/ 1611154 h 2409825"/>
                <a:gd name="connsiteX17" fmla="*/ 5263039 w 5905500"/>
                <a:gd name="connsiteY17" fmla="*/ 1611154 h 2409825"/>
                <a:gd name="connsiteX18" fmla="*/ 5274469 w 5905500"/>
                <a:gd name="connsiteY18" fmla="*/ 1588294 h 2409825"/>
                <a:gd name="connsiteX19" fmla="*/ 5235416 w 5905500"/>
                <a:gd name="connsiteY19" fmla="*/ 1588294 h 2409825"/>
                <a:gd name="connsiteX20" fmla="*/ 5231607 w 5905500"/>
                <a:gd name="connsiteY20" fmla="*/ 1642586 h 2409825"/>
                <a:gd name="connsiteX21" fmla="*/ 5225891 w 5905500"/>
                <a:gd name="connsiteY21" fmla="*/ 1642586 h 2409825"/>
                <a:gd name="connsiteX22" fmla="*/ 5225891 w 5905500"/>
                <a:gd name="connsiteY22" fmla="*/ 1606391 h 2409825"/>
                <a:gd name="connsiteX23" fmla="*/ 5229702 w 5905500"/>
                <a:gd name="connsiteY23" fmla="*/ 1589246 h 2409825"/>
                <a:gd name="connsiteX24" fmla="*/ 5206841 w 5905500"/>
                <a:gd name="connsiteY24" fmla="*/ 1589246 h 2409825"/>
                <a:gd name="connsiteX25" fmla="*/ 5195412 w 5905500"/>
                <a:gd name="connsiteY25" fmla="*/ 1623536 h 2409825"/>
                <a:gd name="connsiteX26" fmla="*/ 5189696 w 5905500"/>
                <a:gd name="connsiteY26" fmla="*/ 1623536 h 2409825"/>
                <a:gd name="connsiteX27" fmla="*/ 5189696 w 5905500"/>
                <a:gd name="connsiteY27" fmla="*/ 1598771 h 2409825"/>
                <a:gd name="connsiteX28" fmla="*/ 5170646 w 5905500"/>
                <a:gd name="connsiteY28" fmla="*/ 1598771 h 2409825"/>
                <a:gd name="connsiteX29" fmla="*/ 5108734 w 5905500"/>
                <a:gd name="connsiteY29" fmla="*/ 1649254 h 2409825"/>
                <a:gd name="connsiteX30" fmla="*/ 5108734 w 5905500"/>
                <a:gd name="connsiteY30" fmla="*/ 1637824 h 2409825"/>
                <a:gd name="connsiteX31" fmla="*/ 5143977 w 5905500"/>
                <a:gd name="connsiteY31" fmla="*/ 1589246 h 2409825"/>
                <a:gd name="connsiteX32" fmla="*/ 5089684 w 5905500"/>
                <a:gd name="connsiteY32" fmla="*/ 1589246 h 2409825"/>
                <a:gd name="connsiteX33" fmla="*/ 5072539 w 5905500"/>
                <a:gd name="connsiteY33" fmla="*/ 1637824 h 2409825"/>
                <a:gd name="connsiteX34" fmla="*/ 5053489 w 5905500"/>
                <a:gd name="connsiteY34" fmla="*/ 1643539 h 2409825"/>
                <a:gd name="connsiteX35" fmla="*/ 5047774 w 5905500"/>
                <a:gd name="connsiteY35" fmla="*/ 1589246 h 2409825"/>
                <a:gd name="connsiteX36" fmla="*/ 5042059 w 5905500"/>
                <a:gd name="connsiteY36" fmla="*/ 1589246 h 2409825"/>
                <a:gd name="connsiteX37" fmla="*/ 5028724 w 5905500"/>
                <a:gd name="connsiteY37" fmla="*/ 1593056 h 2409825"/>
                <a:gd name="connsiteX38" fmla="*/ 5034439 w 5905500"/>
                <a:gd name="connsiteY38" fmla="*/ 1629251 h 2409825"/>
                <a:gd name="connsiteX39" fmla="*/ 5009674 w 5905500"/>
                <a:gd name="connsiteY39" fmla="*/ 1629251 h 2409825"/>
                <a:gd name="connsiteX40" fmla="*/ 5009674 w 5905500"/>
                <a:gd name="connsiteY40" fmla="*/ 1610201 h 2409825"/>
                <a:gd name="connsiteX41" fmla="*/ 4990624 w 5905500"/>
                <a:gd name="connsiteY41" fmla="*/ 1610201 h 2409825"/>
                <a:gd name="connsiteX42" fmla="*/ 4996339 w 5905500"/>
                <a:gd name="connsiteY42" fmla="*/ 1634966 h 2409825"/>
                <a:gd name="connsiteX43" fmla="*/ 4990624 w 5905500"/>
                <a:gd name="connsiteY43" fmla="*/ 1634966 h 2409825"/>
                <a:gd name="connsiteX44" fmla="*/ 4940141 w 5905500"/>
                <a:gd name="connsiteY44" fmla="*/ 1615916 h 2409825"/>
                <a:gd name="connsiteX45" fmla="*/ 4959191 w 5905500"/>
                <a:gd name="connsiteY45" fmla="*/ 1604486 h 2409825"/>
                <a:gd name="connsiteX46" fmla="*/ 4953477 w 5905500"/>
                <a:gd name="connsiteY46" fmla="*/ 1598771 h 2409825"/>
                <a:gd name="connsiteX47" fmla="*/ 4959191 w 5905500"/>
                <a:gd name="connsiteY47" fmla="*/ 1598771 h 2409825"/>
                <a:gd name="connsiteX48" fmla="*/ 4959191 w 5905500"/>
                <a:gd name="connsiteY48" fmla="*/ 1604486 h 2409825"/>
                <a:gd name="connsiteX49" fmla="*/ 4964907 w 5905500"/>
                <a:gd name="connsiteY49" fmla="*/ 1604486 h 2409825"/>
                <a:gd name="connsiteX50" fmla="*/ 4964907 w 5905500"/>
                <a:gd name="connsiteY50" fmla="*/ 1598771 h 2409825"/>
                <a:gd name="connsiteX51" fmla="*/ 4976337 w 5905500"/>
                <a:gd name="connsiteY51" fmla="*/ 1587341 h 2409825"/>
                <a:gd name="connsiteX52" fmla="*/ 4910614 w 5905500"/>
                <a:gd name="connsiteY52" fmla="*/ 1587341 h 2409825"/>
                <a:gd name="connsiteX53" fmla="*/ 4901089 w 5905500"/>
                <a:gd name="connsiteY53" fmla="*/ 1591151 h 2409825"/>
                <a:gd name="connsiteX54" fmla="*/ 4901089 w 5905500"/>
                <a:gd name="connsiteY54" fmla="*/ 1587341 h 2409825"/>
                <a:gd name="connsiteX55" fmla="*/ 4880134 w 5905500"/>
                <a:gd name="connsiteY55" fmla="*/ 1587341 h 2409825"/>
                <a:gd name="connsiteX56" fmla="*/ 4882039 w 5905500"/>
                <a:gd name="connsiteY56" fmla="*/ 1591151 h 2409825"/>
                <a:gd name="connsiteX57" fmla="*/ 4857274 w 5905500"/>
                <a:gd name="connsiteY57" fmla="*/ 1602581 h 2409825"/>
                <a:gd name="connsiteX58" fmla="*/ 4857274 w 5905500"/>
                <a:gd name="connsiteY58" fmla="*/ 1621631 h 2409825"/>
                <a:gd name="connsiteX59" fmla="*/ 4851559 w 5905500"/>
                <a:gd name="connsiteY59" fmla="*/ 1621631 h 2409825"/>
                <a:gd name="connsiteX60" fmla="*/ 4845844 w 5905500"/>
                <a:gd name="connsiteY60" fmla="*/ 1591151 h 2409825"/>
                <a:gd name="connsiteX61" fmla="*/ 4851559 w 5905500"/>
                <a:gd name="connsiteY61" fmla="*/ 1587341 h 2409825"/>
                <a:gd name="connsiteX62" fmla="*/ 4838224 w 5905500"/>
                <a:gd name="connsiteY62" fmla="*/ 1587341 h 2409825"/>
                <a:gd name="connsiteX63" fmla="*/ 4770596 w 5905500"/>
                <a:gd name="connsiteY63" fmla="*/ 1672114 h 2409825"/>
                <a:gd name="connsiteX64" fmla="*/ 4801077 w 5905500"/>
                <a:gd name="connsiteY64" fmla="*/ 1591151 h 2409825"/>
                <a:gd name="connsiteX65" fmla="*/ 4801077 w 5905500"/>
                <a:gd name="connsiteY65" fmla="*/ 1587341 h 2409825"/>
                <a:gd name="connsiteX66" fmla="*/ 4644867 w 5905500"/>
                <a:gd name="connsiteY66" fmla="*/ 1587341 h 2409825"/>
                <a:gd name="connsiteX67" fmla="*/ 4646771 w 5905500"/>
                <a:gd name="connsiteY67" fmla="*/ 1591151 h 2409825"/>
                <a:gd name="connsiteX68" fmla="*/ 4639152 w 5905500"/>
                <a:gd name="connsiteY68" fmla="*/ 1591151 h 2409825"/>
                <a:gd name="connsiteX69" fmla="*/ 4639152 w 5905500"/>
                <a:gd name="connsiteY69" fmla="*/ 1587341 h 2409825"/>
                <a:gd name="connsiteX70" fmla="*/ 4546759 w 5905500"/>
                <a:gd name="connsiteY70" fmla="*/ 1587341 h 2409825"/>
                <a:gd name="connsiteX71" fmla="*/ 4546759 w 5905500"/>
                <a:gd name="connsiteY71" fmla="*/ 1591151 h 2409825"/>
                <a:gd name="connsiteX72" fmla="*/ 4541044 w 5905500"/>
                <a:gd name="connsiteY72" fmla="*/ 1591151 h 2409825"/>
                <a:gd name="connsiteX73" fmla="*/ 4541044 w 5905500"/>
                <a:gd name="connsiteY73" fmla="*/ 1587341 h 2409825"/>
                <a:gd name="connsiteX74" fmla="*/ 4505802 w 5905500"/>
                <a:gd name="connsiteY74" fmla="*/ 1587341 h 2409825"/>
                <a:gd name="connsiteX75" fmla="*/ 4528661 w 5905500"/>
                <a:gd name="connsiteY75" fmla="*/ 1621631 h 2409825"/>
                <a:gd name="connsiteX76" fmla="*/ 4509611 w 5905500"/>
                <a:gd name="connsiteY76" fmla="*/ 1621631 h 2409825"/>
                <a:gd name="connsiteX77" fmla="*/ 4503896 w 5905500"/>
                <a:gd name="connsiteY77" fmla="*/ 1602581 h 2409825"/>
                <a:gd name="connsiteX78" fmla="*/ 4503896 w 5905500"/>
                <a:gd name="connsiteY78" fmla="*/ 1598771 h 2409825"/>
                <a:gd name="connsiteX79" fmla="*/ 4492467 w 5905500"/>
                <a:gd name="connsiteY79" fmla="*/ 1604486 h 2409825"/>
                <a:gd name="connsiteX80" fmla="*/ 4492467 w 5905500"/>
                <a:gd name="connsiteY80" fmla="*/ 1598771 h 2409825"/>
                <a:gd name="connsiteX81" fmla="*/ 4488657 w 5905500"/>
                <a:gd name="connsiteY81" fmla="*/ 1587341 h 2409825"/>
                <a:gd name="connsiteX82" fmla="*/ 4469607 w 5905500"/>
                <a:gd name="connsiteY82" fmla="*/ 1587341 h 2409825"/>
                <a:gd name="connsiteX83" fmla="*/ 4486752 w 5905500"/>
                <a:gd name="connsiteY83" fmla="*/ 1598771 h 2409825"/>
                <a:gd name="connsiteX84" fmla="*/ 4486752 w 5905500"/>
                <a:gd name="connsiteY84" fmla="*/ 1604486 h 2409825"/>
                <a:gd name="connsiteX85" fmla="*/ 4475321 w 5905500"/>
                <a:gd name="connsiteY85" fmla="*/ 1604486 h 2409825"/>
                <a:gd name="connsiteX86" fmla="*/ 4444842 w 5905500"/>
                <a:gd name="connsiteY86" fmla="*/ 1604486 h 2409825"/>
                <a:gd name="connsiteX87" fmla="*/ 4444842 w 5905500"/>
                <a:gd name="connsiteY87" fmla="*/ 1587341 h 2409825"/>
                <a:gd name="connsiteX88" fmla="*/ 4396264 w 5905500"/>
                <a:gd name="connsiteY88" fmla="*/ 1587341 h 2409825"/>
                <a:gd name="connsiteX89" fmla="*/ 4394359 w 5905500"/>
                <a:gd name="connsiteY89" fmla="*/ 1598771 h 2409825"/>
                <a:gd name="connsiteX90" fmla="*/ 4375309 w 5905500"/>
                <a:gd name="connsiteY90" fmla="*/ 1598771 h 2409825"/>
                <a:gd name="connsiteX91" fmla="*/ 4375309 w 5905500"/>
                <a:gd name="connsiteY91" fmla="*/ 1587341 h 2409825"/>
                <a:gd name="connsiteX92" fmla="*/ 4348639 w 5905500"/>
                <a:gd name="connsiteY92" fmla="*/ 1587341 h 2409825"/>
                <a:gd name="connsiteX93" fmla="*/ 4350544 w 5905500"/>
                <a:gd name="connsiteY93" fmla="*/ 1604486 h 2409825"/>
                <a:gd name="connsiteX94" fmla="*/ 4325779 w 5905500"/>
                <a:gd name="connsiteY94" fmla="*/ 1623536 h 2409825"/>
                <a:gd name="connsiteX95" fmla="*/ 4314349 w 5905500"/>
                <a:gd name="connsiteY95" fmla="*/ 1665446 h 2409825"/>
                <a:gd name="connsiteX96" fmla="*/ 4239102 w 5905500"/>
                <a:gd name="connsiteY96" fmla="*/ 1676876 h 2409825"/>
                <a:gd name="connsiteX97" fmla="*/ 4250532 w 5905500"/>
                <a:gd name="connsiteY97" fmla="*/ 1682591 h 2409825"/>
                <a:gd name="connsiteX98" fmla="*/ 4269582 w 5905500"/>
                <a:gd name="connsiteY98" fmla="*/ 1694021 h 2409825"/>
                <a:gd name="connsiteX99" fmla="*/ 4244817 w 5905500"/>
                <a:gd name="connsiteY99" fmla="*/ 1694021 h 2409825"/>
                <a:gd name="connsiteX100" fmla="*/ 4214336 w 5905500"/>
                <a:gd name="connsiteY100" fmla="*/ 1682591 h 2409825"/>
                <a:gd name="connsiteX101" fmla="*/ 4214336 w 5905500"/>
                <a:gd name="connsiteY101" fmla="*/ 1688306 h 2409825"/>
                <a:gd name="connsiteX102" fmla="*/ 4225767 w 5905500"/>
                <a:gd name="connsiteY102" fmla="*/ 1699736 h 2409825"/>
                <a:gd name="connsiteX103" fmla="*/ 4214336 w 5905500"/>
                <a:gd name="connsiteY103" fmla="*/ 1699736 h 2409825"/>
                <a:gd name="connsiteX104" fmla="*/ 4121944 w 5905500"/>
                <a:gd name="connsiteY104" fmla="*/ 1624489 h 2409825"/>
                <a:gd name="connsiteX105" fmla="*/ 4127659 w 5905500"/>
                <a:gd name="connsiteY105" fmla="*/ 1613059 h 2409825"/>
                <a:gd name="connsiteX106" fmla="*/ 4133374 w 5905500"/>
                <a:gd name="connsiteY106" fmla="*/ 1613059 h 2409825"/>
                <a:gd name="connsiteX107" fmla="*/ 4144804 w 5905500"/>
                <a:gd name="connsiteY107" fmla="*/ 1624489 h 2409825"/>
                <a:gd name="connsiteX108" fmla="*/ 4144804 w 5905500"/>
                <a:gd name="connsiteY108" fmla="*/ 1618774 h 2409825"/>
                <a:gd name="connsiteX109" fmla="*/ 4161949 w 5905500"/>
                <a:gd name="connsiteY109" fmla="*/ 1584484 h 2409825"/>
                <a:gd name="connsiteX110" fmla="*/ 4077176 w 5905500"/>
                <a:gd name="connsiteY110" fmla="*/ 1584484 h 2409825"/>
                <a:gd name="connsiteX111" fmla="*/ 4077176 w 5905500"/>
                <a:gd name="connsiteY111" fmla="*/ 1644491 h 2409825"/>
                <a:gd name="connsiteX112" fmla="*/ 4082891 w 5905500"/>
                <a:gd name="connsiteY112" fmla="*/ 1663541 h 2409825"/>
                <a:gd name="connsiteX113" fmla="*/ 4175284 w 5905500"/>
                <a:gd name="connsiteY113" fmla="*/ 1731169 h 2409825"/>
                <a:gd name="connsiteX114" fmla="*/ 4180999 w 5905500"/>
                <a:gd name="connsiteY114" fmla="*/ 1712119 h 2409825"/>
                <a:gd name="connsiteX115" fmla="*/ 4342924 w 5905500"/>
                <a:gd name="connsiteY115" fmla="*/ 1670209 h 2409825"/>
                <a:gd name="connsiteX116" fmla="*/ 4354354 w 5905500"/>
                <a:gd name="connsiteY116" fmla="*/ 1628299 h 2409825"/>
                <a:gd name="connsiteX117" fmla="*/ 4360069 w 5905500"/>
                <a:gd name="connsiteY117" fmla="*/ 1639729 h 2409825"/>
                <a:gd name="connsiteX118" fmla="*/ 4365784 w 5905500"/>
                <a:gd name="connsiteY118" fmla="*/ 1639729 h 2409825"/>
                <a:gd name="connsiteX119" fmla="*/ 4341019 w 5905500"/>
                <a:gd name="connsiteY119" fmla="*/ 1707356 h 2409825"/>
                <a:gd name="connsiteX120" fmla="*/ 4228624 w 5905500"/>
                <a:gd name="connsiteY120" fmla="*/ 1763554 h 2409825"/>
                <a:gd name="connsiteX121" fmla="*/ 4160996 w 5905500"/>
                <a:gd name="connsiteY121" fmla="*/ 1744504 h 2409825"/>
                <a:gd name="connsiteX122" fmla="*/ 4160996 w 5905500"/>
                <a:gd name="connsiteY122" fmla="*/ 1755934 h 2409825"/>
                <a:gd name="connsiteX123" fmla="*/ 4222909 w 5905500"/>
                <a:gd name="connsiteY123" fmla="*/ 1792129 h 2409825"/>
                <a:gd name="connsiteX124" fmla="*/ 4315302 w 5905500"/>
                <a:gd name="connsiteY124" fmla="*/ 1750219 h 2409825"/>
                <a:gd name="connsiteX125" fmla="*/ 4321017 w 5905500"/>
                <a:gd name="connsiteY125" fmla="*/ 1774984 h 2409825"/>
                <a:gd name="connsiteX126" fmla="*/ 4146709 w 5905500"/>
                <a:gd name="connsiteY126" fmla="*/ 1805464 h 2409825"/>
                <a:gd name="connsiteX127" fmla="*/ 4048601 w 5905500"/>
                <a:gd name="connsiteY127" fmla="*/ 1675924 h 2409825"/>
                <a:gd name="connsiteX128" fmla="*/ 4052411 w 5905500"/>
                <a:gd name="connsiteY128" fmla="*/ 1585436 h 2409825"/>
                <a:gd name="connsiteX129" fmla="*/ 3898106 w 5905500"/>
                <a:gd name="connsiteY129" fmla="*/ 1585436 h 2409825"/>
                <a:gd name="connsiteX130" fmla="*/ 3886676 w 5905500"/>
                <a:gd name="connsiteY130" fmla="*/ 1596866 h 2409825"/>
                <a:gd name="connsiteX131" fmla="*/ 3886676 w 5905500"/>
                <a:gd name="connsiteY131" fmla="*/ 1585436 h 2409825"/>
                <a:gd name="connsiteX132" fmla="*/ 3875246 w 5905500"/>
                <a:gd name="connsiteY132" fmla="*/ 1585436 h 2409825"/>
                <a:gd name="connsiteX133" fmla="*/ 3873341 w 5905500"/>
                <a:gd name="connsiteY133" fmla="*/ 1596866 h 2409825"/>
                <a:gd name="connsiteX134" fmla="*/ 3854291 w 5905500"/>
                <a:gd name="connsiteY134" fmla="*/ 1596866 h 2409825"/>
                <a:gd name="connsiteX135" fmla="*/ 3844766 w 5905500"/>
                <a:gd name="connsiteY135" fmla="*/ 1585436 h 2409825"/>
                <a:gd name="connsiteX136" fmla="*/ 3790474 w 5905500"/>
                <a:gd name="connsiteY136" fmla="*/ 1585436 h 2409825"/>
                <a:gd name="connsiteX137" fmla="*/ 3798094 w 5905500"/>
                <a:gd name="connsiteY137" fmla="*/ 1614011 h 2409825"/>
                <a:gd name="connsiteX138" fmla="*/ 3791426 w 5905500"/>
                <a:gd name="connsiteY138" fmla="*/ 1614011 h 2409825"/>
                <a:gd name="connsiteX139" fmla="*/ 3791426 w 5905500"/>
                <a:gd name="connsiteY139" fmla="*/ 1602581 h 2409825"/>
                <a:gd name="connsiteX140" fmla="*/ 3779996 w 5905500"/>
                <a:gd name="connsiteY140" fmla="*/ 1591151 h 2409825"/>
                <a:gd name="connsiteX141" fmla="*/ 3778091 w 5905500"/>
                <a:gd name="connsiteY141" fmla="*/ 1587341 h 2409825"/>
                <a:gd name="connsiteX142" fmla="*/ 3677126 w 5905500"/>
                <a:gd name="connsiteY142" fmla="*/ 1587341 h 2409825"/>
                <a:gd name="connsiteX143" fmla="*/ 3641884 w 5905500"/>
                <a:gd name="connsiteY143" fmla="*/ 1641634 h 2409825"/>
                <a:gd name="connsiteX144" fmla="*/ 3641884 w 5905500"/>
                <a:gd name="connsiteY144" fmla="*/ 1635919 h 2409825"/>
                <a:gd name="connsiteX145" fmla="*/ 3666649 w 5905500"/>
                <a:gd name="connsiteY145" fmla="*/ 1587341 h 2409825"/>
                <a:gd name="connsiteX146" fmla="*/ 3446621 w 5905500"/>
                <a:gd name="connsiteY146" fmla="*/ 1587341 h 2409825"/>
                <a:gd name="connsiteX147" fmla="*/ 3418046 w 5905500"/>
                <a:gd name="connsiteY147" fmla="*/ 1621631 h 2409825"/>
                <a:gd name="connsiteX148" fmla="*/ 3418046 w 5905500"/>
                <a:gd name="connsiteY148" fmla="*/ 1617821 h 2409825"/>
                <a:gd name="connsiteX149" fmla="*/ 3439001 w 5905500"/>
                <a:gd name="connsiteY149" fmla="*/ 1589246 h 2409825"/>
                <a:gd name="connsiteX150" fmla="*/ 3197066 w 5905500"/>
                <a:gd name="connsiteY150" fmla="*/ 1589246 h 2409825"/>
                <a:gd name="connsiteX151" fmla="*/ 3229451 w 5905500"/>
                <a:gd name="connsiteY151" fmla="*/ 1749266 h 2409825"/>
                <a:gd name="connsiteX152" fmla="*/ 3259931 w 5905500"/>
                <a:gd name="connsiteY152" fmla="*/ 1754981 h 2409825"/>
                <a:gd name="connsiteX153" fmla="*/ 3248501 w 5905500"/>
                <a:gd name="connsiteY153" fmla="*/ 1774031 h 2409825"/>
                <a:gd name="connsiteX154" fmla="*/ 3237071 w 5905500"/>
                <a:gd name="connsiteY154" fmla="*/ 1754981 h 2409825"/>
                <a:gd name="connsiteX155" fmla="*/ 3237071 w 5905500"/>
                <a:gd name="connsiteY155" fmla="*/ 1774031 h 2409825"/>
                <a:gd name="connsiteX156" fmla="*/ 3248501 w 5905500"/>
                <a:gd name="connsiteY156" fmla="*/ 1835944 h 2409825"/>
                <a:gd name="connsiteX157" fmla="*/ 3278981 w 5905500"/>
                <a:gd name="connsiteY157" fmla="*/ 2152174 h 2409825"/>
                <a:gd name="connsiteX158" fmla="*/ 3309461 w 5905500"/>
                <a:gd name="connsiteY158" fmla="*/ 2157889 h 2409825"/>
                <a:gd name="connsiteX159" fmla="*/ 3309461 w 5905500"/>
                <a:gd name="connsiteY159" fmla="*/ 2163604 h 2409825"/>
                <a:gd name="connsiteX160" fmla="*/ 3185636 w 5905500"/>
                <a:gd name="connsiteY160" fmla="*/ 2219801 h 2409825"/>
                <a:gd name="connsiteX161" fmla="*/ 3061811 w 5905500"/>
                <a:gd name="connsiteY161" fmla="*/ 2255997 h 2409825"/>
                <a:gd name="connsiteX162" fmla="*/ 3031331 w 5905500"/>
                <a:gd name="connsiteY162" fmla="*/ 2286476 h 2409825"/>
                <a:gd name="connsiteX163" fmla="*/ 3006566 w 5905500"/>
                <a:gd name="connsiteY163" fmla="*/ 2280761 h 2409825"/>
                <a:gd name="connsiteX164" fmla="*/ 2963704 w 5905500"/>
                <a:gd name="connsiteY164" fmla="*/ 2305526 h 2409825"/>
                <a:gd name="connsiteX165" fmla="*/ 2834164 w 5905500"/>
                <a:gd name="connsiteY165" fmla="*/ 2361724 h 2409825"/>
                <a:gd name="connsiteX166" fmla="*/ 2766536 w 5905500"/>
                <a:gd name="connsiteY166" fmla="*/ 2373154 h 2409825"/>
                <a:gd name="connsiteX167" fmla="*/ 2766536 w 5905500"/>
                <a:gd name="connsiteY167" fmla="*/ 2361724 h 2409825"/>
                <a:gd name="connsiteX168" fmla="*/ 2729389 w 5905500"/>
                <a:gd name="connsiteY168" fmla="*/ 2350294 h 2409825"/>
                <a:gd name="connsiteX169" fmla="*/ 2723674 w 5905500"/>
                <a:gd name="connsiteY169" fmla="*/ 2331244 h 2409825"/>
                <a:gd name="connsiteX170" fmla="*/ 2656046 w 5905500"/>
                <a:gd name="connsiteY170" fmla="*/ 2306479 h 2409825"/>
                <a:gd name="connsiteX171" fmla="*/ 2644616 w 5905500"/>
                <a:gd name="connsiteY171" fmla="*/ 2287429 h 2409825"/>
                <a:gd name="connsiteX172" fmla="*/ 2607469 w 5905500"/>
                <a:gd name="connsiteY172" fmla="*/ 2293144 h 2409825"/>
                <a:gd name="connsiteX173" fmla="*/ 2607469 w 5905500"/>
                <a:gd name="connsiteY173" fmla="*/ 2287429 h 2409825"/>
                <a:gd name="connsiteX174" fmla="*/ 2626519 w 5905500"/>
                <a:gd name="connsiteY174" fmla="*/ 2287429 h 2409825"/>
                <a:gd name="connsiteX175" fmla="*/ 2632234 w 5905500"/>
                <a:gd name="connsiteY175" fmla="*/ 2275999 h 2409825"/>
                <a:gd name="connsiteX176" fmla="*/ 2620804 w 5905500"/>
                <a:gd name="connsiteY176" fmla="*/ 2275999 h 2409825"/>
                <a:gd name="connsiteX177" fmla="*/ 2590324 w 5905500"/>
                <a:gd name="connsiteY177" fmla="*/ 2275999 h 2409825"/>
                <a:gd name="connsiteX178" fmla="*/ 2601754 w 5905500"/>
                <a:gd name="connsiteY178" fmla="*/ 2256949 h 2409825"/>
                <a:gd name="connsiteX179" fmla="*/ 2520791 w 5905500"/>
                <a:gd name="connsiteY179" fmla="*/ 2215039 h 2409825"/>
                <a:gd name="connsiteX180" fmla="*/ 2520791 w 5905500"/>
                <a:gd name="connsiteY180" fmla="*/ 2195989 h 2409825"/>
                <a:gd name="connsiteX181" fmla="*/ 2571274 w 5905500"/>
                <a:gd name="connsiteY181" fmla="*/ 2171224 h 2409825"/>
                <a:gd name="connsiteX182" fmla="*/ 2571274 w 5905500"/>
                <a:gd name="connsiteY182" fmla="*/ 2190274 h 2409825"/>
                <a:gd name="connsiteX183" fmla="*/ 2576989 w 5905500"/>
                <a:gd name="connsiteY183" fmla="*/ 2184559 h 2409825"/>
                <a:gd name="connsiteX184" fmla="*/ 2663666 w 5905500"/>
                <a:gd name="connsiteY184" fmla="*/ 2173129 h 2409825"/>
                <a:gd name="connsiteX185" fmla="*/ 2669381 w 5905500"/>
                <a:gd name="connsiteY185" fmla="*/ 2161699 h 2409825"/>
                <a:gd name="connsiteX186" fmla="*/ 2618899 w 5905500"/>
                <a:gd name="connsiteY186" fmla="*/ 2155984 h 2409825"/>
                <a:gd name="connsiteX187" fmla="*/ 2675096 w 5905500"/>
                <a:gd name="connsiteY187" fmla="*/ 2150269 h 2409825"/>
                <a:gd name="connsiteX188" fmla="*/ 2675096 w 5905500"/>
                <a:gd name="connsiteY188" fmla="*/ 2175034 h 2409825"/>
                <a:gd name="connsiteX189" fmla="*/ 2756059 w 5905500"/>
                <a:gd name="connsiteY189" fmla="*/ 2199799 h 2409825"/>
                <a:gd name="connsiteX190" fmla="*/ 2731294 w 5905500"/>
                <a:gd name="connsiteY190" fmla="*/ 2305526 h 2409825"/>
                <a:gd name="connsiteX191" fmla="*/ 2737009 w 5905500"/>
                <a:gd name="connsiteY191" fmla="*/ 2305526 h 2409825"/>
                <a:gd name="connsiteX192" fmla="*/ 2756059 w 5905500"/>
                <a:gd name="connsiteY192" fmla="*/ 2299811 h 2409825"/>
                <a:gd name="connsiteX193" fmla="*/ 2761774 w 5905500"/>
                <a:gd name="connsiteY193" fmla="*/ 2243614 h 2409825"/>
                <a:gd name="connsiteX194" fmla="*/ 2786539 w 5905500"/>
                <a:gd name="connsiteY194" fmla="*/ 2237899 h 2409825"/>
                <a:gd name="connsiteX195" fmla="*/ 2786539 w 5905500"/>
                <a:gd name="connsiteY195" fmla="*/ 2243614 h 2409825"/>
                <a:gd name="connsiteX196" fmla="*/ 2780824 w 5905500"/>
                <a:gd name="connsiteY196" fmla="*/ 2243614 h 2409825"/>
                <a:gd name="connsiteX197" fmla="*/ 2792254 w 5905500"/>
                <a:gd name="connsiteY197" fmla="*/ 2249329 h 2409825"/>
                <a:gd name="connsiteX198" fmla="*/ 2803684 w 5905500"/>
                <a:gd name="connsiteY198" fmla="*/ 2198847 h 2409825"/>
                <a:gd name="connsiteX199" fmla="*/ 2760821 w 5905500"/>
                <a:gd name="connsiteY199" fmla="*/ 2036921 h 2409825"/>
                <a:gd name="connsiteX200" fmla="*/ 2749391 w 5905500"/>
                <a:gd name="connsiteY200" fmla="*/ 2042636 h 2409825"/>
                <a:gd name="connsiteX201" fmla="*/ 2749391 w 5905500"/>
                <a:gd name="connsiteY201" fmla="*/ 2035016 h 2409825"/>
                <a:gd name="connsiteX202" fmla="*/ 2693194 w 5905500"/>
                <a:gd name="connsiteY202" fmla="*/ 1897856 h 2409825"/>
                <a:gd name="connsiteX203" fmla="*/ 2668429 w 5905500"/>
                <a:gd name="connsiteY203" fmla="*/ 1822609 h 2409825"/>
                <a:gd name="connsiteX204" fmla="*/ 2668429 w 5905500"/>
                <a:gd name="connsiteY204" fmla="*/ 1816894 h 2409825"/>
                <a:gd name="connsiteX205" fmla="*/ 2662714 w 5905500"/>
                <a:gd name="connsiteY205" fmla="*/ 1816894 h 2409825"/>
                <a:gd name="connsiteX206" fmla="*/ 2632234 w 5905500"/>
                <a:gd name="connsiteY206" fmla="*/ 1735931 h 2409825"/>
                <a:gd name="connsiteX207" fmla="*/ 2601754 w 5905500"/>
                <a:gd name="connsiteY207" fmla="*/ 1711166 h 2409825"/>
                <a:gd name="connsiteX208" fmla="*/ 2607469 w 5905500"/>
                <a:gd name="connsiteY208" fmla="*/ 1692116 h 2409825"/>
                <a:gd name="connsiteX209" fmla="*/ 2551271 w 5905500"/>
                <a:gd name="connsiteY209" fmla="*/ 1588294 h 2409825"/>
                <a:gd name="connsiteX210" fmla="*/ 2506504 w 5905500"/>
                <a:gd name="connsiteY210" fmla="*/ 1588294 h 2409825"/>
                <a:gd name="connsiteX211" fmla="*/ 2508409 w 5905500"/>
                <a:gd name="connsiteY211" fmla="*/ 1599724 h 2409825"/>
                <a:gd name="connsiteX212" fmla="*/ 2502694 w 5905500"/>
                <a:gd name="connsiteY212" fmla="*/ 1605439 h 2409825"/>
                <a:gd name="connsiteX213" fmla="*/ 2483644 w 5905500"/>
                <a:gd name="connsiteY213" fmla="*/ 1605439 h 2409825"/>
                <a:gd name="connsiteX214" fmla="*/ 2489359 w 5905500"/>
                <a:gd name="connsiteY214" fmla="*/ 1630204 h 2409825"/>
                <a:gd name="connsiteX215" fmla="*/ 2486501 w 5905500"/>
                <a:gd name="connsiteY215" fmla="*/ 1630204 h 2409825"/>
                <a:gd name="connsiteX216" fmla="*/ 2475071 w 5905500"/>
                <a:gd name="connsiteY216" fmla="*/ 1599724 h 2409825"/>
                <a:gd name="connsiteX217" fmla="*/ 2486501 w 5905500"/>
                <a:gd name="connsiteY217" fmla="*/ 1588294 h 2409825"/>
                <a:gd name="connsiteX218" fmla="*/ 2467451 w 5905500"/>
                <a:gd name="connsiteY218" fmla="*/ 1588294 h 2409825"/>
                <a:gd name="connsiteX219" fmla="*/ 2469356 w 5905500"/>
                <a:gd name="connsiteY219" fmla="*/ 1592104 h 2409825"/>
                <a:gd name="connsiteX220" fmla="*/ 2401729 w 5905500"/>
                <a:gd name="connsiteY220" fmla="*/ 1659731 h 2409825"/>
                <a:gd name="connsiteX221" fmla="*/ 2401729 w 5905500"/>
                <a:gd name="connsiteY221" fmla="*/ 1678781 h 2409825"/>
                <a:gd name="connsiteX222" fmla="*/ 2469356 w 5905500"/>
                <a:gd name="connsiteY222" fmla="*/ 1714976 h 2409825"/>
                <a:gd name="connsiteX223" fmla="*/ 2475071 w 5905500"/>
                <a:gd name="connsiteY223" fmla="*/ 1695926 h 2409825"/>
                <a:gd name="connsiteX224" fmla="*/ 2475071 w 5905500"/>
                <a:gd name="connsiteY224" fmla="*/ 1732121 h 2409825"/>
                <a:gd name="connsiteX225" fmla="*/ 2450306 w 5905500"/>
                <a:gd name="connsiteY225" fmla="*/ 1743551 h 2409825"/>
                <a:gd name="connsiteX226" fmla="*/ 2450306 w 5905500"/>
                <a:gd name="connsiteY226" fmla="*/ 1737836 h 2409825"/>
                <a:gd name="connsiteX227" fmla="*/ 2469356 w 5905500"/>
                <a:gd name="connsiteY227" fmla="*/ 1726406 h 2409825"/>
                <a:gd name="connsiteX228" fmla="*/ 2401729 w 5905500"/>
                <a:gd name="connsiteY228" fmla="*/ 1695926 h 2409825"/>
                <a:gd name="connsiteX229" fmla="*/ 2401729 w 5905500"/>
                <a:gd name="connsiteY229" fmla="*/ 1690211 h 2409825"/>
                <a:gd name="connsiteX230" fmla="*/ 2376964 w 5905500"/>
                <a:gd name="connsiteY230" fmla="*/ 1684496 h 2409825"/>
                <a:gd name="connsiteX231" fmla="*/ 2278856 w 5905500"/>
                <a:gd name="connsiteY231" fmla="*/ 1709261 h 2409825"/>
                <a:gd name="connsiteX232" fmla="*/ 2278856 w 5905500"/>
                <a:gd name="connsiteY232" fmla="*/ 1684496 h 2409825"/>
                <a:gd name="connsiteX233" fmla="*/ 2290286 w 5905500"/>
                <a:gd name="connsiteY233" fmla="*/ 1665446 h 2409825"/>
                <a:gd name="connsiteX234" fmla="*/ 2209324 w 5905500"/>
                <a:gd name="connsiteY234" fmla="*/ 1654016 h 2409825"/>
                <a:gd name="connsiteX235" fmla="*/ 2228374 w 5905500"/>
                <a:gd name="connsiteY235" fmla="*/ 1623536 h 2409825"/>
                <a:gd name="connsiteX236" fmla="*/ 2427446 w 5905500"/>
                <a:gd name="connsiteY236" fmla="*/ 1648301 h 2409825"/>
                <a:gd name="connsiteX237" fmla="*/ 2427446 w 5905500"/>
                <a:gd name="connsiteY237" fmla="*/ 1597819 h 2409825"/>
                <a:gd name="connsiteX238" fmla="*/ 2438876 w 5905500"/>
                <a:gd name="connsiteY238" fmla="*/ 1586389 h 2409825"/>
                <a:gd name="connsiteX239" fmla="*/ 2396014 w 5905500"/>
                <a:gd name="connsiteY239" fmla="*/ 1586389 h 2409825"/>
                <a:gd name="connsiteX240" fmla="*/ 2396014 w 5905500"/>
                <a:gd name="connsiteY240" fmla="*/ 1597819 h 2409825"/>
                <a:gd name="connsiteX241" fmla="*/ 2353151 w 5905500"/>
                <a:gd name="connsiteY241" fmla="*/ 1603534 h 2409825"/>
                <a:gd name="connsiteX242" fmla="*/ 2351246 w 5905500"/>
                <a:gd name="connsiteY242" fmla="*/ 1586389 h 2409825"/>
                <a:gd name="connsiteX243" fmla="*/ 2347436 w 5905500"/>
                <a:gd name="connsiteY243" fmla="*/ 1586389 h 2409825"/>
                <a:gd name="connsiteX244" fmla="*/ 2347436 w 5905500"/>
                <a:gd name="connsiteY244" fmla="*/ 1590199 h 2409825"/>
                <a:gd name="connsiteX245" fmla="*/ 2328386 w 5905500"/>
                <a:gd name="connsiteY245" fmla="*/ 1601629 h 2409825"/>
                <a:gd name="connsiteX246" fmla="*/ 2322671 w 5905500"/>
                <a:gd name="connsiteY246" fmla="*/ 1584484 h 2409825"/>
                <a:gd name="connsiteX247" fmla="*/ 2160746 w 5905500"/>
                <a:gd name="connsiteY247" fmla="*/ 1584484 h 2409825"/>
                <a:gd name="connsiteX248" fmla="*/ 2179796 w 5905500"/>
                <a:gd name="connsiteY248" fmla="*/ 1595914 h 2409825"/>
                <a:gd name="connsiteX249" fmla="*/ 2185511 w 5905500"/>
                <a:gd name="connsiteY249" fmla="*/ 1626394 h 2409825"/>
                <a:gd name="connsiteX250" fmla="*/ 2174081 w 5905500"/>
                <a:gd name="connsiteY250" fmla="*/ 1626394 h 2409825"/>
                <a:gd name="connsiteX251" fmla="*/ 2162651 w 5905500"/>
                <a:gd name="connsiteY251" fmla="*/ 1607344 h 2409825"/>
                <a:gd name="connsiteX252" fmla="*/ 2143601 w 5905500"/>
                <a:gd name="connsiteY252" fmla="*/ 1632109 h 2409825"/>
                <a:gd name="connsiteX253" fmla="*/ 2155031 w 5905500"/>
                <a:gd name="connsiteY253" fmla="*/ 1643539 h 2409825"/>
                <a:gd name="connsiteX254" fmla="*/ 2124551 w 5905500"/>
                <a:gd name="connsiteY254" fmla="*/ 1654969 h 2409825"/>
                <a:gd name="connsiteX255" fmla="*/ 2094071 w 5905500"/>
                <a:gd name="connsiteY255" fmla="*/ 1587341 h 2409825"/>
                <a:gd name="connsiteX256" fmla="*/ 2097881 w 5905500"/>
                <a:gd name="connsiteY256" fmla="*/ 1583531 h 2409825"/>
                <a:gd name="connsiteX257" fmla="*/ 2084546 w 5905500"/>
                <a:gd name="connsiteY257" fmla="*/ 1583531 h 2409825"/>
                <a:gd name="connsiteX258" fmla="*/ 2082641 w 5905500"/>
                <a:gd name="connsiteY258" fmla="*/ 1594961 h 2409825"/>
                <a:gd name="connsiteX259" fmla="*/ 2076926 w 5905500"/>
                <a:gd name="connsiteY259" fmla="*/ 1594961 h 2409825"/>
                <a:gd name="connsiteX260" fmla="*/ 2076926 w 5905500"/>
                <a:gd name="connsiteY260" fmla="*/ 1583531 h 2409825"/>
                <a:gd name="connsiteX261" fmla="*/ 2032159 w 5905500"/>
                <a:gd name="connsiteY261" fmla="*/ 1583531 h 2409825"/>
                <a:gd name="connsiteX262" fmla="*/ 2009299 w 5905500"/>
                <a:gd name="connsiteY262" fmla="*/ 1600676 h 2409825"/>
                <a:gd name="connsiteX263" fmla="*/ 2003584 w 5905500"/>
                <a:gd name="connsiteY263" fmla="*/ 1606391 h 2409825"/>
                <a:gd name="connsiteX264" fmla="*/ 2003584 w 5905500"/>
                <a:gd name="connsiteY264" fmla="*/ 1596866 h 2409825"/>
                <a:gd name="connsiteX265" fmla="*/ 2015014 w 5905500"/>
                <a:gd name="connsiteY265" fmla="*/ 1585436 h 2409825"/>
                <a:gd name="connsiteX266" fmla="*/ 1972151 w 5905500"/>
                <a:gd name="connsiteY266" fmla="*/ 1585436 h 2409825"/>
                <a:gd name="connsiteX267" fmla="*/ 1947386 w 5905500"/>
                <a:gd name="connsiteY267" fmla="*/ 1608296 h 2409825"/>
                <a:gd name="connsiteX268" fmla="*/ 1947386 w 5905500"/>
                <a:gd name="connsiteY268" fmla="*/ 1614011 h 2409825"/>
                <a:gd name="connsiteX269" fmla="*/ 1941671 w 5905500"/>
                <a:gd name="connsiteY269" fmla="*/ 1614011 h 2409825"/>
                <a:gd name="connsiteX270" fmla="*/ 1941671 w 5905500"/>
                <a:gd name="connsiteY270" fmla="*/ 1608296 h 2409825"/>
                <a:gd name="connsiteX271" fmla="*/ 1924526 w 5905500"/>
                <a:gd name="connsiteY271" fmla="*/ 1585436 h 2409825"/>
                <a:gd name="connsiteX272" fmla="*/ 1853089 w 5905500"/>
                <a:gd name="connsiteY272" fmla="*/ 1585436 h 2409825"/>
                <a:gd name="connsiteX273" fmla="*/ 1847374 w 5905500"/>
                <a:gd name="connsiteY273" fmla="*/ 1589246 h 2409825"/>
                <a:gd name="connsiteX274" fmla="*/ 1822609 w 5905500"/>
                <a:gd name="connsiteY274" fmla="*/ 1594961 h 2409825"/>
                <a:gd name="connsiteX275" fmla="*/ 1834039 w 5905500"/>
                <a:gd name="connsiteY275" fmla="*/ 1583531 h 2409825"/>
                <a:gd name="connsiteX276" fmla="*/ 1696879 w 5905500"/>
                <a:gd name="connsiteY276" fmla="*/ 1583531 h 2409825"/>
                <a:gd name="connsiteX277" fmla="*/ 1687354 w 5905500"/>
                <a:gd name="connsiteY277" fmla="*/ 1606391 h 2409825"/>
                <a:gd name="connsiteX278" fmla="*/ 1687354 w 5905500"/>
                <a:gd name="connsiteY278" fmla="*/ 1600676 h 2409825"/>
                <a:gd name="connsiteX279" fmla="*/ 1689259 w 5905500"/>
                <a:gd name="connsiteY279" fmla="*/ 1600676 h 2409825"/>
                <a:gd name="connsiteX280" fmla="*/ 1670209 w 5905500"/>
                <a:gd name="connsiteY280" fmla="*/ 1583531 h 2409825"/>
                <a:gd name="connsiteX281" fmla="*/ 1647349 w 5905500"/>
                <a:gd name="connsiteY281" fmla="*/ 1583531 h 2409825"/>
                <a:gd name="connsiteX282" fmla="*/ 1634014 w 5905500"/>
                <a:gd name="connsiteY282" fmla="*/ 1594961 h 2409825"/>
                <a:gd name="connsiteX283" fmla="*/ 1645444 w 5905500"/>
                <a:gd name="connsiteY283" fmla="*/ 1583531 h 2409825"/>
                <a:gd name="connsiteX284" fmla="*/ 1591151 w 5905500"/>
                <a:gd name="connsiteY284" fmla="*/ 1583531 h 2409825"/>
                <a:gd name="connsiteX285" fmla="*/ 1591151 w 5905500"/>
                <a:gd name="connsiteY285" fmla="*/ 1594961 h 2409825"/>
                <a:gd name="connsiteX286" fmla="*/ 1585436 w 5905500"/>
                <a:gd name="connsiteY286" fmla="*/ 1594961 h 2409825"/>
                <a:gd name="connsiteX287" fmla="*/ 1585436 w 5905500"/>
                <a:gd name="connsiteY287" fmla="*/ 1583531 h 2409825"/>
                <a:gd name="connsiteX288" fmla="*/ 1476851 w 5905500"/>
                <a:gd name="connsiteY288" fmla="*/ 1583531 h 2409825"/>
                <a:gd name="connsiteX289" fmla="*/ 1473041 w 5905500"/>
                <a:gd name="connsiteY289" fmla="*/ 1587341 h 2409825"/>
                <a:gd name="connsiteX290" fmla="*/ 1374934 w 5905500"/>
                <a:gd name="connsiteY290" fmla="*/ 1606391 h 2409825"/>
                <a:gd name="connsiteX291" fmla="*/ 1352074 w 5905500"/>
                <a:gd name="connsiteY291" fmla="*/ 1583531 h 2409825"/>
                <a:gd name="connsiteX292" fmla="*/ 1333024 w 5905500"/>
                <a:gd name="connsiteY292" fmla="*/ 1583531 h 2409825"/>
                <a:gd name="connsiteX293" fmla="*/ 1338739 w 5905500"/>
                <a:gd name="connsiteY293" fmla="*/ 1587341 h 2409825"/>
                <a:gd name="connsiteX294" fmla="*/ 1319689 w 5905500"/>
                <a:gd name="connsiteY294" fmla="*/ 1598771 h 2409825"/>
                <a:gd name="connsiteX295" fmla="*/ 1300639 w 5905500"/>
                <a:gd name="connsiteY295" fmla="*/ 1581626 h 2409825"/>
                <a:gd name="connsiteX296" fmla="*/ 1294924 w 5905500"/>
                <a:gd name="connsiteY296" fmla="*/ 1581626 h 2409825"/>
                <a:gd name="connsiteX297" fmla="*/ 1283494 w 5905500"/>
                <a:gd name="connsiteY297" fmla="*/ 1598771 h 2409825"/>
                <a:gd name="connsiteX298" fmla="*/ 1283494 w 5905500"/>
                <a:gd name="connsiteY298" fmla="*/ 1596866 h 2409825"/>
                <a:gd name="connsiteX299" fmla="*/ 1289209 w 5905500"/>
                <a:gd name="connsiteY299" fmla="*/ 1585436 h 2409825"/>
                <a:gd name="connsiteX300" fmla="*/ 1238726 w 5905500"/>
                <a:gd name="connsiteY300" fmla="*/ 1585436 h 2409825"/>
                <a:gd name="connsiteX301" fmla="*/ 1234916 w 5905500"/>
                <a:gd name="connsiteY301" fmla="*/ 1596866 h 2409825"/>
                <a:gd name="connsiteX302" fmla="*/ 1253966 w 5905500"/>
                <a:gd name="connsiteY302" fmla="*/ 1596866 h 2409825"/>
                <a:gd name="connsiteX303" fmla="*/ 1265396 w 5905500"/>
                <a:gd name="connsiteY303" fmla="*/ 1591151 h 2409825"/>
                <a:gd name="connsiteX304" fmla="*/ 1363504 w 5905500"/>
                <a:gd name="connsiteY304" fmla="*/ 1641634 h 2409825"/>
                <a:gd name="connsiteX305" fmla="*/ 1313021 w 5905500"/>
                <a:gd name="connsiteY305" fmla="*/ 1641634 h 2409825"/>
                <a:gd name="connsiteX306" fmla="*/ 1270159 w 5905500"/>
                <a:gd name="connsiteY306" fmla="*/ 1641634 h 2409825"/>
                <a:gd name="connsiteX307" fmla="*/ 1270159 w 5905500"/>
                <a:gd name="connsiteY307" fmla="*/ 1635919 h 2409825"/>
                <a:gd name="connsiteX308" fmla="*/ 1279684 w 5905500"/>
                <a:gd name="connsiteY308" fmla="*/ 1632109 h 2409825"/>
                <a:gd name="connsiteX309" fmla="*/ 1283494 w 5905500"/>
                <a:gd name="connsiteY309" fmla="*/ 1622584 h 2409825"/>
                <a:gd name="connsiteX310" fmla="*/ 1240631 w 5905500"/>
                <a:gd name="connsiteY310" fmla="*/ 1616869 h 2409825"/>
                <a:gd name="connsiteX311" fmla="*/ 1240631 w 5905500"/>
                <a:gd name="connsiteY311" fmla="*/ 1628299 h 2409825"/>
                <a:gd name="connsiteX312" fmla="*/ 1252061 w 5905500"/>
                <a:gd name="connsiteY312" fmla="*/ 1634014 h 2409825"/>
                <a:gd name="connsiteX313" fmla="*/ 1240631 w 5905500"/>
                <a:gd name="connsiteY313" fmla="*/ 1634014 h 2409825"/>
                <a:gd name="connsiteX314" fmla="*/ 1240631 w 5905500"/>
                <a:gd name="connsiteY314" fmla="*/ 1628299 h 2409825"/>
                <a:gd name="connsiteX315" fmla="*/ 1223486 w 5905500"/>
                <a:gd name="connsiteY315" fmla="*/ 1586389 h 2409825"/>
                <a:gd name="connsiteX316" fmla="*/ 1210151 w 5905500"/>
                <a:gd name="connsiteY316" fmla="*/ 1586389 h 2409825"/>
                <a:gd name="connsiteX317" fmla="*/ 1198721 w 5905500"/>
                <a:gd name="connsiteY317" fmla="*/ 1609249 h 2409825"/>
                <a:gd name="connsiteX318" fmla="*/ 1198721 w 5905500"/>
                <a:gd name="connsiteY318" fmla="*/ 1597819 h 2409825"/>
                <a:gd name="connsiteX319" fmla="*/ 1189196 w 5905500"/>
                <a:gd name="connsiteY319" fmla="*/ 1586389 h 2409825"/>
                <a:gd name="connsiteX320" fmla="*/ 1175861 w 5905500"/>
                <a:gd name="connsiteY320" fmla="*/ 1586389 h 2409825"/>
                <a:gd name="connsiteX321" fmla="*/ 1173956 w 5905500"/>
                <a:gd name="connsiteY321" fmla="*/ 1590199 h 2409825"/>
                <a:gd name="connsiteX322" fmla="*/ 1123474 w 5905500"/>
                <a:gd name="connsiteY322" fmla="*/ 1595914 h 2409825"/>
                <a:gd name="connsiteX323" fmla="*/ 1123474 w 5905500"/>
                <a:gd name="connsiteY323" fmla="*/ 1590199 h 2409825"/>
                <a:gd name="connsiteX324" fmla="*/ 1134904 w 5905500"/>
                <a:gd name="connsiteY324" fmla="*/ 1586389 h 2409825"/>
                <a:gd name="connsiteX325" fmla="*/ 1042511 w 5905500"/>
                <a:gd name="connsiteY325" fmla="*/ 1586389 h 2409825"/>
                <a:gd name="connsiteX326" fmla="*/ 1048226 w 5905500"/>
                <a:gd name="connsiteY326" fmla="*/ 1614964 h 2409825"/>
                <a:gd name="connsiteX327" fmla="*/ 1098709 w 5905500"/>
                <a:gd name="connsiteY327" fmla="*/ 1634014 h 2409825"/>
                <a:gd name="connsiteX328" fmla="*/ 1073944 w 5905500"/>
                <a:gd name="connsiteY328" fmla="*/ 1634014 h 2409825"/>
                <a:gd name="connsiteX329" fmla="*/ 1023461 w 5905500"/>
                <a:gd name="connsiteY329" fmla="*/ 1628299 h 2409825"/>
                <a:gd name="connsiteX330" fmla="*/ 1017746 w 5905500"/>
                <a:gd name="connsiteY330" fmla="*/ 1628299 h 2409825"/>
                <a:gd name="connsiteX331" fmla="*/ 1017746 w 5905500"/>
                <a:gd name="connsiteY331" fmla="*/ 1609249 h 2409825"/>
                <a:gd name="connsiteX332" fmla="*/ 1036796 w 5905500"/>
                <a:gd name="connsiteY332" fmla="*/ 1609249 h 2409825"/>
                <a:gd name="connsiteX333" fmla="*/ 1038701 w 5905500"/>
                <a:gd name="connsiteY333" fmla="*/ 1586389 h 2409825"/>
                <a:gd name="connsiteX334" fmla="*/ 1015841 w 5905500"/>
                <a:gd name="connsiteY334" fmla="*/ 1586389 h 2409825"/>
                <a:gd name="connsiteX335" fmla="*/ 1006316 w 5905500"/>
                <a:gd name="connsiteY335" fmla="*/ 1597819 h 2409825"/>
                <a:gd name="connsiteX336" fmla="*/ 1012031 w 5905500"/>
                <a:gd name="connsiteY336" fmla="*/ 1586389 h 2409825"/>
                <a:gd name="connsiteX337" fmla="*/ 881539 w 5905500"/>
                <a:gd name="connsiteY337" fmla="*/ 1586389 h 2409825"/>
                <a:gd name="connsiteX338" fmla="*/ 889159 w 5905500"/>
                <a:gd name="connsiteY338" fmla="*/ 1597819 h 2409825"/>
                <a:gd name="connsiteX339" fmla="*/ 877729 w 5905500"/>
                <a:gd name="connsiteY339" fmla="*/ 1597819 h 2409825"/>
                <a:gd name="connsiteX340" fmla="*/ 858679 w 5905500"/>
                <a:gd name="connsiteY340" fmla="*/ 1597819 h 2409825"/>
                <a:gd name="connsiteX341" fmla="*/ 870109 w 5905500"/>
                <a:gd name="connsiteY341" fmla="*/ 1586389 h 2409825"/>
                <a:gd name="connsiteX342" fmla="*/ 703421 w 5905500"/>
                <a:gd name="connsiteY342" fmla="*/ 1586389 h 2409825"/>
                <a:gd name="connsiteX343" fmla="*/ 703421 w 5905500"/>
                <a:gd name="connsiteY343" fmla="*/ 1609249 h 2409825"/>
                <a:gd name="connsiteX344" fmla="*/ 666274 w 5905500"/>
                <a:gd name="connsiteY344" fmla="*/ 1634014 h 2409825"/>
                <a:gd name="connsiteX345" fmla="*/ 654844 w 5905500"/>
                <a:gd name="connsiteY345" fmla="*/ 1628299 h 2409825"/>
                <a:gd name="connsiteX346" fmla="*/ 649129 w 5905500"/>
                <a:gd name="connsiteY346" fmla="*/ 1628299 h 2409825"/>
                <a:gd name="connsiteX347" fmla="*/ 649129 w 5905500"/>
                <a:gd name="connsiteY347" fmla="*/ 1622584 h 2409825"/>
                <a:gd name="connsiteX348" fmla="*/ 701516 w 5905500"/>
                <a:gd name="connsiteY348" fmla="*/ 1588294 h 2409825"/>
                <a:gd name="connsiteX349" fmla="*/ 351949 w 5905500"/>
                <a:gd name="connsiteY349" fmla="*/ 1588294 h 2409825"/>
                <a:gd name="connsiteX350" fmla="*/ 346234 w 5905500"/>
                <a:gd name="connsiteY350" fmla="*/ 1622584 h 2409825"/>
                <a:gd name="connsiteX351" fmla="*/ 315754 w 5905500"/>
                <a:gd name="connsiteY351" fmla="*/ 1647349 h 2409825"/>
                <a:gd name="connsiteX352" fmla="*/ 310039 w 5905500"/>
                <a:gd name="connsiteY352" fmla="*/ 1647349 h 2409825"/>
                <a:gd name="connsiteX353" fmla="*/ 310039 w 5905500"/>
                <a:gd name="connsiteY353" fmla="*/ 1641634 h 2409825"/>
                <a:gd name="connsiteX354" fmla="*/ 310039 w 5905500"/>
                <a:gd name="connsiteY354" fmla="*/ 1616869 h 2409825"/>
                <a:gd name="connsiteX355" fmla="*/ 334804 w 5905500"/>
                <a:gd name="connsiteY355" fmla="*/ 1616869 h 2409825"/>
                <a:gd name="connsiteX356" fmla="*/ 340519 w 5905500"/>
                <a:gd name="connsiteY356" fmla="*/ 1588294 h 2409825"/>
                <a:gd name="connsiteX357" fmla="*/ 11906 w 5905500"/>
                <a:gd name="connsiteY357" fmla="*/ 1588294 h 2409825"/>
                <a:gd name="connsiteX358" fmla="*/ 11906 w 5905500"/>
                <a:gd name="connsiteY358" fmla="*/ 1599724 h 2409825"/>
                <a:gd name="connsiteX359" fmla="*/ 23336 w 5905500"/>
                <a:gd name="connsiteY359" fmla="*/ 1599724 h 2409825"/>
                <a:gd name="connsiteX360" fmla="*/ 48101 w 5905500"/>
                <a:gd name="connsiteY360" fmla="*/ 1599724 h 2409825"/>
                <a:gd name="connsiteX361" fmla="*/ 48101 w 5905500"/>
                <a:gd name="connsiteY361" fmla="*/ 1630204 h 2409825"/>
                <a:gd name="connsiteX362" fmla="*/ 43339 w 5905500"/>
                <a:gd name="connsiteY362" fmla="*/ 1630204 h 2409825"/>
                <a:gd name="connsiteX363" fmla="*/ 43339 w 5905500"/>
                <a:gd name="connsiteY363" fmla="*/ 1635919 h 2409825"/>
                <a:gd name="connsiteX364" fmla="*/ 30956 w 5905500"/>
                <a:gd name="connsiteY364" fmla="*/ 1635919 h 2409825"/>
                <a:gd name="connsiteX365" fmla="*/ 30956 w 5905500"/>
                <a:gd name="connsiteY365" fmla="*/ 1599724 h 2409825"/>
                <a:gd name="connsiteX366" fmla="*/ 25241 w 5905500"/>
                <a:gd name="connsiteY366" fmla="*/ 1599724 h 2409825"/>
                <a:gd name="connsiteX367" fmla="*/ 19526 w 5905500"/>
                <a:gd name="connsiteY367" fmla="*/ 1680686 h 2409825"/>
                <a:gd name="connsiteX368" fmla="*/ 50006 w 5905500"/>
                <a:gd name="connsiteY368" fmla="*/ 1711166 h 2409825"/>
                <a:gd name="connsiteX369" fmla="*/ 12859 w 5905500"/>
                <a:gd name="connsiteY369" fmla="*/ 1854041 h 2409825"/>
                <a:gd name="connsiteX370" fmla="*/ 24289 w 5905500"/>
                <a:gd name="connsiteY370" fmla="*/ 1854041 h 2409825"/>
                <a:gd name="connsiteX371" fmla="*/ 24289 w 5905500"/>
                <a:gd name="connsiteY371" fmla="*/ 1848326 h 2409825"/>
                <a:gd name="connsiteX372" fmla="*/ 30004 w 5905500"/>
                <a:gd name="connsiteY372" fmla="*/ 1836896 h 2409825"/>
                <a:gd name="connsiteX373" fmla="*/ 18574 w 5905500"/>
                <a:gd name="connsiteY373" fmla="*/ 1825466 h 2409825"/>
                <a:gd name="connsiteX374" fmla="*/ 43339 w 5905500"/>
                <a:gd name="connsiteY374" fmla="*/ 1783556 h 2409825"/>
                <a:gd name="connsiteX375" fmla="*/ 73819 w 5905500"/>
                <a:gd name="connsiteY375" fmla="*/ 1825466 h 2409825"/>
                <a:gd name="connsiteX376" fmla="*/ 98584 w 5905500"/>
                <a:gd name="connsiteY376" fmla="*/ 1819751 h 2409825"/>
                <a:gd name="connsiteX377" fmla="*/ 110014 w 5905500"/>
                <a:gd name="connsiteY377" fmla="*/ 1794986 h 2409825"/>
                <a:gd name="connsiteX378" fmla="*/ 98584 w 5905500"/>
                <a:gd name="connsiteY378" fmla="*/ 1794986 h 2409825"/>
                <a:gd name="connsiteX379" fmla="*/ 53816 w 5905500"/>
                <a:gd name="connsiteY379" fmla="*/ 1789271 h 2409825"/>
                <a:gd name="connsiteX380" fmla="*/ 72866 w 5905500"/>
                <a:gd name="connsiteY380" fmla="*/ 1714024 h 2409825"/>
                <a:gd name="connsiteX381" fmla="*/ 110014 w 5905500"/>
                <a:gd name="connsiteY381" fmla="*/ 1714024 h 2409825"/>
                <a:gd name="connsiteX382" fmla="*/ 110014 w 5905500"/>
                <a:gd name="connsiteY382" fmla="*/ 1733074 h 2409825"/>
                <a:gd name="connsiteX383" fmla="*/ 147161 w 5905500"/>
                <a:gd name="connsiteY383" fmla="*/ 1738789 h 2409825"/>
                <a:gd name="connsiteX384" fmla="*/ 158591 w 5905500"/>
                <a:gd name="connsiteY384" fmla="*/ 1719739 h 2409825"/>
                <a:gd name="connsiteX385" fmla="*/ 128111 w 5905500"/>
                <a:gd name="connsiteY385" fmla="*/ 1719739 h 2409825"/>
                <a:gd name="connsiteX386" fmla="*/ 128111 w 5905500"/>
                <a:gd name="connsiteY386" fmla="*/ 1682591 h 2409825"/>
                <a:gd name="connsiteX387" fmla="*/ 234791 w 5905500"/>
                <a:gd name="connsiteY387" fmla="*/ 1652111 h 2409825"/>
                <a:gd name="connsiteX388" fmla="*/ 265271 w 5905500"/>
                <a:gd name="connsiteY388" fmla="*/ 1663541 h 2409825"/>
                <a:gd name="connsiteX389" fmla="*/ 270986 w 5905500"/>
                <a:gd name="connsiteY389" fmla="*/ 1652111 h 2409825"/>
                <a:gd name="connsiteX390" fmla="*/ 259556 w 5905500"/>
                <a:gd name="connsiteY390" fmla="*/ 1615916 h 2409825"/>
                <a:gd name="connsiteX391" fmla="*/ 278606 w 5905500"/>
                <a:gd name="connsiteY391" fmla="*/ 1615916 h 2409825"/>
                <a:gd name="connsiteX392" fmla="*/ 284321 w 5905500"/>
                <a:gd name="connsiteY392" fmla="*/ 1652111 h 2409825"/>
                <a:gd name="connsiteX393" fmla="*/ 265271 w 5905500"/>
                <a:gd name="connsiteY393" fmla="*/ 1663541 h 2409825"/>
                <a:gd name="connsiteX394" fmla="*/ 270986 w 5905500"/>
                <a:gd name="connsiteY394" fmla="*/ 1682591 h 2409825"/>
                <a:gd name="connsiteX395" fmla="*/ 346234 w 5905500"/>
                <a:gd name="connsiteY395" fmla="*/ 1738789 h 2409825"/>
                <a:gd name="connsiteX396" fmla="*/ 340519 w 5905500"/>
                <a:gd name="connsiteY396" fmla="*/ 1738789 h 2409825"/>
                <a:gd name="connsiteX397" fmla="*/ 340519 w 5905500"/>
                <a:gd name="connsiteY397" fmla="*/ 1744504 h 2409825"/>
                <a:gd name="connsiteX398" fmla="*/ 346234 w 5905500"/>
                <a:gd name="connsiteY398" fmla="*/ 1744504 h 2409825"/>
                <a:gd name="connsiteX399" fmla="*/ 365284 w 5905500"/>
                <a:gd name="connsiteY399" fmla="*/ 1750219 h 2409825"/>
                <a:gd name="connsiteX400" fmla="*/ 365284 w 5905500"/>
                <a:gd name="connsiteY400" fmla="*/ 1774984 h 2409825"/>
                <a:gd name="connsiteX401" fmla="*/ 390049 w 5905500"/>
                <a:gd name="connsiteY401" fmla="*/ 1786414 h 2409825"/>
                <a:gd name="connsiteX402" fmla="*/ 370999 w 5905500"/>
                <a:gd name="connsiteY402" fmla="*/ 1878806 h 2409825"/>
                <a:gd name="connsiteX403" fmla="*/ 382429 w 5905500"/>
                <a:gd name="connsiteY403" fmla="*/ 1897856 h 2409825"/>
                <a:gd name="connsiteX404" fmla="*/ 320516 w 5905500"/>
                <a:gd name="connsiteY404" fmla="*/ 1922621 h 2409825"/>
                <a:gd name="connsiteX405" fmla="*/ 290036 w 5905500"/>
                <a:gd name="connsiteY405" fmla="*/ 1928336 h 2409825"/>
                <a:gd name="connsiteX406" fmla="*/ 301466 w 5905500"/>
                <a:gd name="connsiteY406" fmla="*/ 1816894 h 2409825"/>
                <a:gd name="connsiteX407" fmla="*/ 282416 w 5905500"/>
                <a:gd name="connsiteY407" fmla="*/ 1816894 h 2409825"/>
                <a:gd name="connsiteX408" fmla="*/ 282416 w 5905500"/>
                <a:gd name="connsiteY408" fmla="*/ 1847374 h 2409825"/>
                <a:gd name="connsiteX409" fmla="*/ 282416 w 5905500"/>
                <a:gd name="connsiteY409" fmla="*/ 1853089 h 2409825"/>
                <a:gd name="connsiteX410" fmla="*/ 276701 w 5905500"/>
                <a:gd name="connsiteY410" fmla="*/ 1853089 h 2409825"/>
                <a:gd name="connsiteX411" fmla="*/ 251936 w 5905500"/>
                <a:gd name="connsiteY411" fmla="*/ 1834039 h 2409825"/>
                <a:gd name="connsiteX412" fmla="*/ 240506 w 5905500"/>
                <a:gd name="connsiteY412" fmla="*/ 1853089 h 2409825"/>
                <a:gd name="connsiteX413" fmla="*/ 240506 w 5905500"/>
                <a:gd name="connsiteY413" fmla="*/ 1847374 h 2409825"/>
                <a:gd name="connsiteX414" fmla="*/ 246221 w 5905500"/>
                <a:gd name="connsiteY414" fmla="*/ 1841659 h 2409825"/>
                <a:gd name="connsiteX415" fmla="*/ 234791 w 5905500"/>
                <a:gd name="connsiteY415" fmla="*/ 1841659 h 2409825"/>
                <a:gd name="connsiteX416" fmla="*/ 234791 w 5905500"/>
                <a:gd name="connsiteY416" fmla="*/ 1847374 h 2409825"/>
                <a:gd name="connsiteX417" fmla="*/ 229076 w 5905500"/>
                <a:gd name="connsiteY417" fmla="*/ 1847374 h 2409825"/>
                <a:gd name="connsiteX418" fmla="*/ 248126 w 5905500"/>
                <a:gd name="connsiteY418" fmla="*/ 1903571 h 2409825"/>
                <a:gd name="connsiteX419" fmla="*/ 223361 w 5905500"/>
                <a:gd name="connsiteY419" fmla="*/ 1903571 h 2409825"/>
                <a:gd name="connsiteX420" fmla="*/ 223361 w 5905500"/>
                <a:gd name="connsiteY420" fmla="*/ 1922621 h 2409825"/>
                <a:gd name="connsiteX421" fmla="*/ 211931 w 5905500"/>
                <a:gd name="connsiteY421" fmla="*/ 1934051 h 2409825"/>
                <a:gd name="connsiteX422" fmla="*/ 192881 w 5905500"/>
                <a:gd name="connsiteY422" fmla="*/ 1922621 h 2409825"/>
                <a:gd name="connsiteX423" fmla="*/ 74771 w 5905500"/>
                <a:gd name="connsiteY423" fmla="*/ 2065496 h 2409825"/>
                <a:gd name="connsiteX424" fmla="*/ 44291 w 5905500"/>
                <a:gd name="connsiteY424" fmla="*/ 2035016 h 2409825"/>
                <a:gd name="connsiteX425" fmla="*/ 50006 w 5905500"/>
                <a:gd name="connsiteY425" fmla="*/ 2029301 h 2409825"/>
                <a:gd name="connsiteX426" fmla="*/ 39529 w 5905500"/>
                <a:gd name="connsiteY426" fmla="*/ 2029301 h 2409825"/>
                <a:gd name="connsiteX427" fmla="*/ 28099 w 5905500"/>
                <a:gd name="connsiteY427" fmla="*/ 2023586 h 2409825"/>
                <a:gd name="connsiteX428" fmla="*/ 22384 w 5905500"/>
                <a:gd name="connsiteY428" fmla="*/ 2012156 h 2409825"/>
                <a:gd name="connsiteX429" fmla="*/ 15716 w 5905500"/>
                <a:gd name="connsiteY429" fmla="*/ 2012156 h 2409825"/>
                <a:gd name="connsiteX430" fmla="*/ 15716 w 5905500"/>
                <a:gd name="connsiteY430" fmla="*/ 2166461 h 2409825"/>
                <a:gd name="connsiteX431" fmla="*/ 27146 w 5905500"/>
                <a:gd name="connsiteY431" fmla="*/ 2166461 h 2409825"/>
                <a:gd name="connsiteX432" fmla="*/ 15716 w 5905500"/>
                <a:gd name="connsiteY432" fmla="*/ 2172176 h 2409825"/>
                <a:gd name="connsiteX433" fmla="*/ 15716 w 5905500"/>
                <a:gd name="connsiteY433" fmla="*/ 2239804 h 2409825"/>
                <a:gd name="connsiteX434" fmla="*/ 21431 w 5905500"/>
                <a:gd name="connsiteY434" fmla="*/ 2394109 h 2409825"/>
                <a:gd name="connsiteX435" fmla="*/ 27146 w 5905500"/>
                <a:gd name="connsiteY435" fmla="*/ 2394109 h 2409825"/>
                <a:gd name="connsiteX436" fmla="*/ 27146 w 5905500"/>
                <a:gd name="connsiteY436" fmla="*/ 2387441 h 2409825"/>
                <a:gd name="connsiteX437" fmla="*/ 38576 w 5905500"/>
                <a:gd name="connsiteY437" fmla="*/ 2368391 h 2409825"/>
                <a:gd name="connsiteX438" fmla="*/ 38576 w 5905500"/>
                <a:gd name="connsiteY438" fmla="*/ 2374106 h 2409825"/>
                <a:gd name="connsiteX439" fmla="*/ 44291 w 5905500"/>
                <a:gd name="connsiteY439" fmla="*/ 2374106 h 2409825"/>
                <a:gd name="connsiteX440" fmla="*/ 25241 w 5905500"/>
                <a:gd name="connsiteY440" fmla="*/ 2398872 h 2409825"/>
                <a:gd name="connsiteX441" fmla="*/ 160496 w 5905500"/>
                <a:gd name="connsiteY441" fmla="*/ 2398872 h 2409825"/>
                <a:gd name="connsiteX442" fmla="*/ 222409 w 5905500"/>
                <a:gd name="connsiteY442" fmla="*/ 2393156 h 2409825"/>
                <a:gd name="connsiteX443" fmla="*/ 233839 w 5905500"/>
                <a:gd name="connsiteY443" fmla="*/ 2381726 h 2409825"/>
                <a:gd name="connsiteX444" fmla="*/ 245269 w 5905500"/>
                <a:gd name="connsiteY444" fmla="*/ 2400776 h 2409825"/>
                <a:gd name="connsiteX445" fmla="*/ 363379 w 5905500"/>
                <a:gd name="connsiteY445" fmla="*/ 2395061 h 2409825"/>
                <a:gd name="connsiteX446" fmla="*/ 419576 w 5905500"/>
                <a:gd name="connsiteY446" fmla="*/ 2400776 h 2409825"/>
                <a:gd name="connsiteX447" fmla="*/ 526256 w 5905500"/>
                <a:gd name="connsiteY447" fmla="*/ 2395061 h 2409825"/>
                <a:gd name="connsiteX448" fmla="*/ 688181 w 5905500"/>
                <a:gd name="connsiteY448" fmla="*/ 2383631 h 2409825"/>
                <a:gd name="connsiteX449" fmla="*/ 937736 w 5905500"/>
                <a:gd name="connsiteY449" fmla="*/ 2377916 h 2409825"/>
                <a:gd name="connsiteX450" fmla="*/ 1035844 w 5905500"/>
                <a:gd name="connsiteY450" fmla="*/ 2383631 h 2409825"/>
                <a:gd name="connsiteX451" fmla="*/ 1327309 w 5905500"/>
                <a:gd name="connsiteY451" fmla="*/ 2383631 h 2409825"/>
                <a:gd name="connsiteX452" fmla="*/ 1445419 w 5905500"/>
                <a:gd name="connsiteY452" fmla="*/ 2389347 h 2409825"/>
                <a:gd name="connsiteX453" fmla="*/ 1532096 w 5905500"/>
                <a:gd name="connsiteY453" fmla="*/ 2377916 h 2409825"/>
                <a:gd name="connsiteX454" fmla="*/ 1748314 w 5905500"/>
                <a:gd name="connsiteY454" fmla="*/ 2396966 h 2409825"/>
                <a:gd name="connsiteX455" fmla="*/ 1767364 w 5905500"/>
                <a:gd name="connsiteY455" fmla="*/ 2377916 h 2409825"/>
                <a:gd name="connsiteX456" fmla="*/ 1767364 w 5905500"/>
                <a:gd name="connsiteY456" fmla="*/ 2389347 h 2409825"/>
                <a:gd name="connsiteX457" fmla="*/ 1755934 w 5905500"/>
                <a:gd name="connsiteY457" fmla="*/ 2395061 h 2409825"/>
                <a:gd name="connsiteX458" fmla="*/ 1786414 w 5905500"/>
                <a:gd name="connsiteY458" fmla="*/ 2395061 h 2409825"/>
                <a:gd name="connsiteX459" fmla="*/ 1797844 w 5905500"/>
                <a:gd name="connsiteY459" fmla="*/ 2376011 h 2409825"/>
                <a:gd name="connsiteX460" fmla="*/ 1797844 w 5905500"/>
                <a:gd name="connsiteY460" fmla="*/ 2381726 h 2409825"/>
                <a:gd name="connsiteX461" fmla="*/ 1792129 w 5905500"/>
                <a:gd name="connsiteY461" fmla="*/ 2381726 h 2409825"/>
                <a:gd name="connsiteX462" fmla="*/ 1803559 w 5905500"/>
                <a:gd name="connsiteY462" fmla="*/ 2387441 h 2409825"/>
                <a:gd name="connsiteX463" fmla="*/ 1822609 w 5905500"/>
                <a:gd name="connsiteY463" fmla="*/ 2381726 h 2409825"/>
                <a:gd name="connsiteX464" fmla="*/ 1834039 w 5905500"/>
                <a:gd name="connsiteY464" fmla="*/ 2381726 h 2409825"/>
                <a:gd name="connsiteX465" fmla="*/ 1834039 w 5905500"/>
                <a:gd name="connsiteY465" fmla="*/ 2387441 h 2409825"/>
                <a:gd name="connsiteX466" fmla="*/ 1814989 w 5905500"/>
                <a:gd name="connsiteY466" fmla="*/ 2393156 h 2409825"/>
                <a:gd name="connsiteX467" fmla="*/ 2162651 w 5905500"/>
                <a:gd name="connsiteY467" fmla="*/ 2387441 h 2409825"/>
                <a:gd name="connsiteX468" fmla="*/ 2187416 w 5905500"/>
                <a:gd name="connsiteY468" fmla="*/ 2398872 h 2409825"/>
                <a:gd name="connsiteX469" fmla="*/ 2294096 w 5905500"/>
                <a:gd name="connsiteY469" fmla="*/ 2379822 h 2409825"/>
                <a:gd name="connsiteX470" fmla="*/ 2361724 w 5905500"/>
                <a:gd name="connsiteY470" fmla="*/ 2398872 h 2409825"/>
                <a:gd name="connsiteX471" fmla="*/ 2541746 w 5905500"/>
                <a:gd name="connsiteY471" fmla="*/ 2398872 h 2409825"/>
                <a:gd name="connsiteX472" fmla="*/ 2530316 w 5905500"/>
                <a:gd name="connsiteY472" fmla="*/ 2393156 h 2409825"/>
                <a:gd name="connsiteX473" fmla="*/ 3175159 w 5905500"/>
                <a:gd name="connsiteY473" fmla="*/ 2387441 h 2409825"/>
                <a:gd name="connsiteX474" fmla="*/ 3175159 w 5905500"/>
                <a:gd name="connsiteY474" fmla="*/ 2381726 h 2409825"/>
                <a:gd name="connsiteX475" fmla="*/ 3169444 w 5905500"/>
                <a:gd name="connsiteY475" fmla="*/ 2381726 h 2409825"/>
                <a:gd name="connsiteX476" fmla="*/ 3180874 w 5905500"/>
                <a:gd name="connsiteY476" fmla="*/ 2376011 h 2409825"/>
                <a:gd name="connsiteX477" fmla="*/ 3192304 w 5905500"/>
                <a:gd name="connsiteY477" fmla="*/ 2381726 h 2409825"/>
                <a:gd name="connsiteX478" fmla="*/ 3180874 w 5905500"/>
                <a:gd name="connsiteY478" fmla="*/ 2393156 h 2409825"/>
                <a:gd name="connsiteX479" fmla="*/ 3199924 w 5905500"/>
                <a:gd name="connsiteY479" fmla="*/ 2393156 h 2409825"/>
                <a:gd name="connsiteX480" fmla="*/ 3250406 w 5905500"/>
                <a:gd name="connsiteY480" fmla="*/ 2387441 h 2409825"/>
                <a:gd name="connsiteX481" fmla="*/ 3231356 w 5905500"/>
                <a:gd name="connsiteY481" fmla="*/ 2381726 h 2409825"/>
                <a:gd name="connsiteX482" fmla="*/ 3250406 w 5905500"/>
                <a:gd name="connsiteY482" fmla="*/ 2381726 h 2409825"/>
                <a:gd name="connsiteX483" fmla="*/ 3348514 w 5905500"/>
                <a:gd name="connsiteY483" fmla="*/ 2376011 h 2409825"/>
                <a:gd name="connsiteX484" fmla="*/ 3659981 w 5905500"/>
                <a:gd name="connsiteY484" fmla="*/ 2387441 h 2409825"/>
                <a:gd name="connsiteX485" fmla="*/ 3671411 w 5905500"/>
                <a:gd name="connsiteY485" fmla="*/ 2362676 h 2409825"/>
                <a:gd name="connsiteX486" fmla="*/ 3671411 w 5905500"/>
                <a:gd name="connsiteY486" fmla="*/ 2381726 h 2409825"/>
                <a:gd name="connsiteX487" fmla="*/ 3708559 w 5905500"/>
                <a:gd name="connsiteY487" fmla="*/ 2387441 h 2409825"/>
                <a:gd name="connsiteX488" fmla="*/ 3708559 w 5905500"/>
                <a:gd name="connsiteY488" fmla="*/ 2362676 h 2409825"/>
                <a:gd name="connsiteX489" fmla="*/ 3714274 w 5905500"/>
                <a:gd name="connsiteY489" fmla="*/ 2362676 h 2409825"/>
                <a:gd name="connsiteX490" fmla="*/ 3719989 w 5905500"/>
                <a:gd name="connsiteY490" fmla="*/ 2387441 h 2409825"/>
                <a:gd name="connsiteX491" fmla="*/ 3826669 w 5905500"/>
                <a:gd name="connsiteY491" fmla="*/ 2387441 h 2409825"/>
                <a:gd name="connsiteX492" fmla="*/ 4230529 w 5905500"/>
                <a:gd name="connsiteY492" fmla="*/ 2381726 h 2409825"/>
                <a:gd name="connsiteX493" fmla="*/ 4305777 w 5905500"/>
                <a:gd name="connsiteY493" fmla="*/ 2376011 h 2409825"/>
                <a:gd name="connsiteX494" fmla="*/ 4659154 w 5905500"/>
                <a:gd name="connsiteY494" fmla="*/ 2400776 h 2409825"/>
                <a:gd name="connsiteX495" fmla="*/ 4659154 w 5905500"/>
                <a:gd name="connsiteY495" fmla="*/ 2395061 h 2409825"/>
                <a:gd name="connsiteX496" fmla="*/ 4664869 w 5905500"/>
                <a:gd name="connsiteY496" fmla="*/ 2395061 h 2409825"/>
                <a:gd name="connsiteX497" fmla="*/ 4664869 w 5905500"/>
                <a:gd name="connsiteY497" fmla="*/ 2358866 h 2409825"/>
                <a:gd name="connsiteX498" fmla="*/ 4683919 w 5905500"/>
                <a:gd name="connsiteY498" fmla="*/ 2400776 h 2409825"/>
                <a:gd name="connsiteX499" fmla="*/ 4776311 w 5905500"/>
                <a:gd name="connsiteY499" fmla="*/ 2395061 h 2409825"/>
                <a:gd name="connsiteX500" fmla="*/ 4770596 w 5905500"/>
                <a:gd name="connsiteY500" fmla="*/ 2383631 h 2409825"/>
                <a:gd name="connsiteX501" fmla="*/ 4776311 w 5905500"/>
                <a:gd name="connsiteY501" fmla="*/ 2383631 h 2409825"/>
                <a:gd name="connsiteX502" fmla="*/ 4776311 w 5905500"/>
                <a:gd name="connsiteY502" fmla="*/ 2389347 h 2409825"/>
                <a:gd name="connsiteX503" fmla="*/ 4787742 w 5905500"/>
                <a:gd name="connsiteY503" fmla="*/ 2383631 h 2409825"/>
                <a:gd name="connsiteX504" fmla="*/ 4824889 w 5905500"/>
                <a:gd name="connsiteY504" fmla="*/ 2395061 h 2409825"/>
                <a:gd name="connsiteX505" fmla="*/ 5048727 w 5905500"/>
                <a:gd name="connsiteY505" fmla="*/ 2395061 h 2409825"/>
                <a:gd name="connsiteX506" fmla="*/ 5172552 w 5905500"/>
                <a:gd name="connsiteY506" fmla="*/ 2383631 h 2409825"/>
                <a:gd name="connsiteX507" fmla="*/ 5215414 w 5905500"/>
                <a:gd name="connsiteY507" fmla="*/ 2327434 h 2409825"/>
                <a:gd name="connsiteX508" fmla="*/ 5205889 w 5905500"/>
                <a:gd name="connsiteY508" fmla="*/ 2323624 h 2409825"/>
                <a:gd name="connsiteX509" fmla="*/ 5202079 w 5905500"/>
                <a:gd name="connsiteY509" fmla="*/ 2314099 h 2409825"/>
                <a:gd name="connsiteX510" fmla="*/ 5226844 w 5905500"/>
                <a:gd name="connsiteY510" fmla="*/ 2314099 h 2409825"/>
                <a:gd name="connsiteX511" fmla="*/ 5257324 w 5905500"/>
                <a:gd name="connsiteY511" fmla="*/ 2277904 h 2409825"/>
                <a:gd name="connsiteX512" fmla="*/ 5257324 w 5905500"/>
                <a:gd name="connsiteY512" fmla="*/ 2247424 h 2409825"/>
                <a:gd name="connsiteX513" fmla="*/ 5276374 w 5905500"/>
                <a:gd name="connsiteY513" fmla="*/ 2258854 h 2409825"/>
                <a:gd name="connsiteX514" fmla="*/ 5313521 w 5905500"/>
                <a:gd name="connsiteY514" fmla="*/ 2216944 h 2409825"/>
                <a:gd name="connsiteX515" fmla="*/ 5313521 w 5905500"/>
                <a:gd name="connsiteY515" fmla="*/ 2205514 h 2409825"/>
                <a:gd name="connsiteX516" fmla="*/ 5303996 w 5905500"/>
                <a:gd name="connsiteY516" fmla="*/ 2201704 h 2409825"/>
                <a:gd name="connsiteX517" fmla="*/ 5300187 w 5905500"/>
                <a:gd name="connsiteY517" fmla="*/ 2192179 h 2409825"/>
                <a:gd name="connsiteX518" fmla="*/ 5305902 w 5905500"/>
                <a:gd name="connsiteY518" fmla="*/ 2192179 h 2409825"/>
                <a:gd name="connsiteX519" fmla="*/ 5317332 w 5905500"/>
                <a:gd name="connsiteY519" fmla="*/ 2197894 h 2409825"/>
                <a:gd name="connsiteX520" fmla="*/ 5354479 w 5905500"/>
                <a:gd name="connsiteY520" fmla="*/ 2147411 h 2409825"/>
                <a:gd name="connsiteX521" fmla="*/ 5303996 w 5905500"/>
                <a:gd name="connsiteY521" fmla="*/ 2010251 h 2409825"/>
                <a:gd name="connsiteX522" fmla="*/ 5298282 w 5905500"/>
                <a:gd name="connsiteY522" fmla="*/ 2040731 h 2409825"/>
                <a:gd name="connsiteX523" fmla="*/ 5348764 w 5905500"/>
                <a:gd name="connsiteY523" fmla="*/ 1848326 h 2409825"/>
                <a:gd name="connsiteX524" fmla="*/ 5348764 w 5905500"/>
                <a:gd name="connsiteY524" fmla="*/ 1792129 h 2409825"/>
                <a:gd name="connsiteX525" fmla="*/ 5367814 w 5905500"/>
                <a:gd name="connsiteY525" fmla="*/ 1792129 h 2409825"/>
                <a:gd name="connsiteX526" fmla="*/ 5367814 w 5905500"/>
                <a:gd name="connsiteY526" fmla="*/ 1773079 h 2409825"/>
                <a:gd name="connsiteX527" fmla="*/ 5356384 w 5905500"/>
                <a:gd name="connsiteY527" fmla="*/ 1773079 h 2409825"/>
                <a:gd name="connsiteX528" fmla="*/ 5337334 w 5905500"/>
                <a:gd name="connsiteY528" fmla="*/ 1773079 h 2409825"/>
                <a:gd name="connsiteX529" fmla="*/ 5325904 w 5905500"/>
                <a:gd name="connsiteY529" fmla="*/ 1736884 h 2409825"/>
                <a:gd name="connsiteX530" fmla="*/ 5337334 w 5905500"/>
                <a:gd name="connsiteY530" fmla="*/ 1736884 h 2409825"/>
                <a:gd name="connsiteX531" fmla="*/ 5374482 w 5905500"/>
                <a:gd name="connsiteY531" fmla="*/ 1761649 h 2409825"/>
                <a:gd name="connsiteX532" fmla="*/ 5380196 w 5905500"/>
                <a:gd name="connsiteY532" fmla="*/ 1725454 h 2409825"/>
                <a:gd name="connsiteX533" fmla="*/ 5423059 w 5905500"/>
                <a:gd name="connsiteY533" fmla="*/ 1700689 h 2409825"/>
                <a:gd name="connsiteX534" fmla="*/ 5423059 w 5905500"/>
                <a:gd name="connsiteY534" fmla="*/ 1675924 h 2409825"/>
                <a:gd name="connsiteX535" fmla="*/ 5447824 w 5905500"/>
                <a:gd name="connsiteY535" fmla="*/ 1687354 h 2409825"/>
                <a:gd name="connsiteX536" fmla="*/ 5459254 w 5905500"/>
                <a:gd name="connsiteY536" fmla="*/ 1662589 h 2409825"/>
                <a:gd name="connsiteX537" fmla="*/ 5449729 w 5905500"/>
                <a:gd name="connsiteY537" fmla="*/ 1658779 h 2409825"/>
                <a:gd name="connsiteX538" fmla="*/ 5445919 w 5905500"/>
                <a:gd name="connsiteY538" fmla="*/ 1649254 h 2409825"/>
                <a:gd name="connsiteX539" fmla="*/ 5464969 w 5905500"/>
                <a:gd name="connsiteY539" fmla="*/ 1649254 h 2409825"/>
                <a:gd name="connsiteX540" fmla="*/ 5470684 w 5905500"/>
                <a:gd name="connsiteY540" fmla="*/ 1660684 h 2409825"/>
                <a:gd name="connsiteX541" fmla="*/ 5470684 w 5905500"/>
                <a:gd name="connsiteY541" fmla="*/ 1654969 h 2409825"/>
                <a:gd name="connsiteX542" fmla="*/ 5495449 w 5905500"/>
                <a:gd name="connsiteY542" fmla="*/ 1635919 h 2409825"/>
                <a:gd name="connsiteX543" fmla="*/ 5495449 w 5905500"/>
                <a:gd name="connsiteY543" fmla="*/ 1641634 h 2409825"/>
                <a:gd name="connsiteX544" fmla="*/ 5501164 w 5905500"/>
                <a:gd name="connsiteY544" fmla="*/ 1641634 h 2409825"/>
                <a:gd name="connsiteX545" fmla="*/ 5501164 w 5905500"/>
                <a:gd name="connsiteY545" fmla="*/ 1630204 h 2409825"/>
                <a:gd name="connsiteX546" fmla="*/ 5495449 w 5905500"/>
                <a:gd name="connsiteY546" fmla="*/ 1624489 h 2409825"/>
                <a:gd name="connsiteX547" fmla="*/ 5566887 w 5905500"/>
                <a:gd name="connsiteY547" fmla="*/ 1590199 h 2409825"/>
                <a:gd name="connsiteX548" fmla="*/ 5398294 w 5905500"/>
                <a:gd name="connsiteY548" fmla="*/ 1590199 h 2409825"/>
                <a:gd name="connsiteX549" fmla="*/ 5398294 w 5905500"/>
                <a:gd name="connsiteY549" fmla="*/ 1588294 h 2409825"/>
                <a:gd name="connsiteX550" fmla="*/ 5398294 w 5905500"/>
                <a:gd name="connsiteY550" fmla="*/ 1588294 h 2409825"/>
                <a:gd name="connsiteX551" fmla="*/ 5398294 w 5905500"/>
                <a:gd name="connsiteY551" fmla="*/ 1588294 h 2409825"/>
                <a:gd name="connsiteX552" fmla="*/ 4808696 w 5905500"/>
                <a:gd name="connsiteY552" fmla="*/ 1588294 h 2409825"/>
                <a:gd name="connsiteX553" fmla="*/ 4808696 w 5905500"/>
                <a:gd name="connsiteY553" fmla="*/ 1599724 h 2409825"/>
                <a:gd name="connsiteX554" fmla="*/ 4789646 w 5905500"/>
                <a:gd name="connsiteY554" fmla="*/ 1630204 h 2409825"/>
                <a:gd name="connsiteX555" fmla="*/ 4801077 w 5905500"/>
                <a:gd name="connsiteY555" fmla="*/ 1630204 h 2409825"/>
                <a:gd name="connsiteX556" fmla="*/ 4823936 w 5905500"/>
                <a:gd name="connsiteY556" fmla="*/ 1588294 h 2409825"/>
                <a:gd name="connsiteX557" fmla="*/ 4808696 w 5905500"/>
                <a:gd name="connsiteY557" fmla="*/ 1588294 h 2409825"/>
                <a:gd name="connsiteX558" fmla="*/ 4808696 w 5905500"/>
                <a:gd name="connsiteY558" fmla="*/ 1588294 h 2409825"/>
                <a:gd name="connsiteX559" fmla="*/ 4808696 w 5905500"/>
                <a:gd name="connsiteY559" fmla="*/ 1588294 h 2409825"/>
                <a:gd name="connsiteX560" fmla="*/ 4808696 w 5905500"/>
                <a:gd name="connsiteY560" fmla="*/ 1588294 h 2409825"/>
                <a:gd name="connsiteX561" fmla="*/ 1407319 w 5905500"/>
                <a:gd name="connsiteY561" fmla="*/ 1588294 h 2409825"/>
                <a:gd name="connsiteX562" fmla="*/ 1407319 w 5905500"/>
                <a:gd name="connsiteY562" fmla="*/ 1592104 h 2409825"/>
                <a:gd name="connsiteX563" fmla="*/ 1418749 w 5905500"/>
                <a:gd name="connsiteY563" fmla="*/ 1592104 h 2409825"/>
                <a:gd name="connsiteX564" fmla="*/ 1449229 w 5905500"/>
                <a:gd name="connsiteY564" fmla="*/ 1588294 h 2409825"/>
                <a:gd name="connsiteX565" fmla="*/ 1407319 w 5905500"/>
                <a:gd name="connsiteY565" fmla="*/ 1588294 h 2409825"/>
                <a:gd name="connsiteX566" fmla="*/ 1407319 w 5905500"/>
                <a:gd name="connsiteY566" fmla="*/ 1588294 h 2409825"/>
                <a:gd name="connsiteX567" fmla="*/ 1407319 w 5905500"/>
                <a:gd name="connsiteY567" fmla="*/ 1588294 h 2409825"/>
                <a:gd name="connsiteX568" fmla="*/ 1407319 w 5905500"/>
                <a:gd name="connsiteY568" fmla="*/ 1588294 h 2409825"/>
                <a:gd name="connsiteX569" fmla="*/ 5576412 w 5905500"/>
                <a:gd name="connsiteY569" fmla="*/ 1588294 h 2409825"/>
                <a:gd name="connsiteX570" fmla="*/ 5661184 w 5905500"/>
                <a:gd name="connsiteY570" fmla="*/ 1513046 h 2409825"/>
                <a:gd name="connsiteX571" fmla="*/ 5672614 w 5905500"/>
                <a:gd name="connsiteY571" fmla="*/ 1524476 h 2409825"/>
                <a:gd name="connsiteX572" fmla="*/ 5684044 w 5905500"/>
                <a:gd name="connsiteY572" fmla="*/ 1505426 h 2409825"/>
                <a:gd name="connsiteX573" fmla="*/ 5664994 w 5905500"/>
                <a:gd name="connsiteY573" fmla="*/ 1493996 h 2409825"/>
                <a:gd name="connsiteX574" fmla="*/ 5670709 w 5905500"/>
                <a:gd name="connsiteY574" fmla="*/ 1488281 h 2409825"/>
                <a:gd name="connsiteX575" fmla="*/ 5695474 w 5905500"/>
                <a:gd name="connsiteY575" fmla="*/ 1499711 h 2409825"/>
                <a:gd name="connsiteX576" fmla="*/ 5875496 w 5905500"/>
                <a:gd name="connsiteY576" fmla="*/ 1362551 h 2409825"/>
                <a:gd name="connsiteX577" fmla="*/ 5900262 w 5905500"/>
                <a:gd name="connsiteY577" fmla="*/ 1102519 h 2409825"/>
                <a:gd name="connsiteX578" fmla="*/ 5825014 w 5905500"/>
                <a:gd name="connsiteY578" fmla="*/ 996791 h 2409825"/>
                <a:gd name="connsiteX579" fmla="*/ 5819299 w 5905500"/>
                <a:gd name="connsiteY579" fmla="*/ 910114 h 2409825"/>
                <a:gd name="connsiteX580" fmla="*/ 5813584 w 5905500"/>
                <a:gd name="connsiteY580" fmla="*/ 921544 h 2409825"/>
                <a:gd name="connsiteX581" fmla="*/ 5813584 w 5905500"/>
                <a:gd name="connsiteY581" fmla="*/ 902494 h 2409825"/>
                <a:gd name="connsiteX582" fmla="*/ 5825014 w 5905500"/>
                <a:gd name="connsiteY582" fmla="*/ 883444 h 2409825"/>
                <a:gd name="connsiteX583" fmla="*/ 5813584 w 5905500"/>
                <a:gd name="connsiteY583" fmla="*/ 872014 h 2409825"/>
                <a:gd name="connsiteX584" fmla="*/ 5825014 w 5905500"/>
                <a:gd name="connsiteY584" fmla="*/ 835819 h 2409825"/>
                <a:gd name="connsiteX585" fmla="*/ 5830729 w 5905500"/>
                <a:gd name="connsiteY585" fmla="*/ 805339 h 2409825"/>
                <a:gd name="connsiteX586" fmla="*/ 5825014 w 5905500"/>
                <a:gd name="connsiteY586" fmla="*/ 805339 h 2409825"/>
                <a:gd name="connsiteX587" fmla="*/ 5825014 w 5905500"/>
                <a:gd name="connsiteY587" fmla="*/ 811054 h 2409825"/>
                <a:gd name="connsiteX588" fmla="*/ 5794534 w 5905500"/>
                <a:gd name="connsiteY588" fmla="*/ 841534 h 2409825"/>
                <a:gd name="connsiteX589" fmla="*/ 5794534 w 5905500"/>
                <a:gd name="connsiteY589" fmla="*/ 903446 h 2409825"/>
                <a:gd name="connsiteX590" fmla="*/ 5813584 w 5905500"/>
                <a:gd name="connsiteY590" fmla="*/ 933926 h 2409825"/>
                <a:gd name="connsiteX591" fmla="*/ 5825014 w 5905500"/>
                <a:gd name="connsiteY591" fmla="*/ 1076801 h 2409825"/>
                <a:gd name="connsiteX592" fmla="*/ 5805964 w 5905500"/>
                <a:gd name="connsiteY592" fmla="*/ 1076801 h 2409825"/>
                <a:gd name="connsiteX593" fmla="*/ 5800249 w 5905500"/>
                <a:gd name="connsiteY593" fmla="*/ 1095851 h 2409825"/>
                <a:gd name="connsiteX594" fmla="*/ 5800249 w 5905500"/>
                <a:gd name="connsiteY594" fmla="*/ 1120616 h 2409825"/>
                <a:gd name="connsiteX595" fmla="*/ 5825014 w 5905500"/>
                <a:gd name="connsiteY595" fmla="*/ 1126331 h 2409825"/>
                <a:gd name="connsiteX596" fmla="*/ 5763102 w 5905500"/>
                <a:gd name="connsiteY596" fmla="*/ 1120616 h 2409825"/>
                <a:gd name="connsiteX597" fmla="*/ 5772627 w 5905500"/>
                <a:gd name="connsiteY597" fmla="*/ 1116806 h 2409825"/>
                <a:gd name="connsiteX598" fmla="*/ 5776437 w 5905500"/>
                <a:gd name="connsiteY598" fmla="*/ 1107281 h 2409825"/>
                <a:gd name="connsiteX599" fmla="*/ 5689759 w 5905500"/>
                <a:gd name="connsiteY599" fmla="*/ 1082516 h 2409825"/>
                <a:gd name="connsiteX600" fmla="*/ 5684044 w 5905500"/>
                <a:gd name="connsiteY600" fmla="*/ 1052036 h 2409825"/>
                <a:gd name="connsiteX601" fmla="*/ 5703094 w 5905500"/>
                <a:gd name="connsiteY601" fmla="*/ 929164 h 2409825"/>
                <a:gd name="connsiteX602" fmla="*/ 5697379 w 5905500"/>
                <a:gd name="connsiteY602" fmla="*/ 923449 h 2409825"/>
                <a:gd name="connsiteX603" fmla="*/ 5691664 w 5905500"/>
                <a:gd name="connsiteY603" fmla="*/ 923449 h 2409825"/>
                <a:gd name="connsiteX604" fmla="*/ 5616416 w 5905500"/>
                <a:gd name="connsiteY604" fmla="*/ 1115854 h 2409825"/>
                <a:gd name="connsiteX605" fmla="*/ 5616416 w 5905500"/>
                <a:gd name="connsiteY605" fmla="*/ 1183481 h 2409825"/>
                <a:gd name="connsiteX606" fmla="*/ 5604987 w 5905500"/>
                <a:gd name="connsiteY606" fmla="*/ 1258729 h 2409825"/>
                <a:gd name="connsiteX607" fmla="*/ 5585937 w 5905500"/>
                <a:gd name="connsiteY607" fmla="*/ 1253014 h 2409825"/>
                <a:gd name="connsiteX608" fmla="*/ 5479257 w 5905500"/>
                <a:gd name="connsiteY608" fmla="*/ 1294924 h 2409825"/>
                <a:gd name="connsiteX609" fmla="*/ 5473541 w 5905500"/>
                <a:gd name="connsiteY609" fmla="*/ 1306354 h 2409825"/>
                <a:gd name="connsiteX610" fmla="*/ 5305902 w 5905500"/>
                <a:gd name="connsiteY610" fmla="*/ 1300639 h 2409825"/>
                <a:gd name="connsiteX611" fmla="*/ 5317332 w 5905500"/>
                <a:gd name="connsiteY611" fmla="*/ 1281589 h 2409825"/>
                <a:gd name="connsiteX612" fmla="*/ 5224939 w 5905500"/>
                <a:gd name="connsiteY612" fmla="*/ 1239679 h 2409825"/>
                <a:gd name="connsiteX613" fmla="*/ 5255419 w 5905500"/>
                <a:gd name="connsiteY613" fmla="*/ 1209199 h 2409825"/>
                <a:gd name="connsiteX614" fmla="*/ 5285899 w 5905500"/>
                <a:gd name="connsiteY614" fmla="*/ 1203484 h 2409825"/>
                <a:gd name="connsiteX615" fmla="*/ 5266849 w 5905500"/>
                <a:gd name="connsiteY615" fmla="*/ 1192054 h 2409825"/>
                <a:gd name="connsiteX616" fmla="*/ 5280184 w 5905500"/>
                <a:gd name="connsiteY616" fmla="*/ 1192054 h 2409825"/>
                <a:gd name="connsiteX617" fmla="*/ 5428774 w 5905500"/>
                <a:gd name="connsiteY617" fmla="*/ 1167289 h 2409825"/>
                <a:gd name="connsiteX618" fmla="*/ 5423059 w 5905500"/>
                <a:gd name="connsiteY618" fmla="*/ 1155859 h 2409825"/>
                <a:gd name="connsiteX619" fmla="*/ 5428774 w 5905500"/>
                <a:gd name="connsiteY619" fmla="*/ 1155859 h 2409825"/>
                <a:gd name="connsiteX620" fmla="*/ 5509737 w 5905500"/>
                <a:gd name="connsiteY620" fmla="*/ 1150144 h 2409825"/>
                <a:gd name="connsiteX621" fmla="*/ 5515452 w 5905500"/>
                <a:gd name="connsiteY621" fmla="*/ 1108234 h 2409825"/>
                <a:gd name="connsiteX622" fmla="*/ 5464969 w 5905500"/>
                <a:gd name="connsiteY622" fmla="*/ 1096804 h 2409825"/>
                <a:gd name="connsiteX623" fmla="*/ 5464969 w 5905500"/>
                <a:gd name="connsiteY623" fmla="*/ 1102519 h 2409825"/>
                <a:gd name="connsiteX624" fmla="*/ 5484019 w 5905500"/>
                <a:gd name="connsiteY624" fmla="*/ 1127284 h 2409825"/>
                <a:gd name="connsiteX625" fmla="*/ 5279232 w 5905500"/>
                <a:gd name="connsiteY625" fmla="*/ 1177766 h 2409825"/>
                <a:gd name="connsiteX626" fmla="*/ 5279232 w 5905500"/>
                <a:gd name="connsiteY626" fmla="*/ 1158716 h 2409825"/>
                <a:gd name="connsiteX627" fmla="*/ 5303996 w 5905500"/>
                <a:gd name="connsiteY627" fmla="*/ 1122521 h 2409825"/>
                <a:gd name="connsiteX628" fmla="*/ 5390674 w 5905500"/>
                <a:gd name="connsiteY628" fmla="*/ 1122521 h 2409825"/>
                <a:gd name="connsiteX629" fmla="*/ 5396389 w 5905500"/>
                <a:gd name="connsiteY629" fmla="*/ 1116806 h 2409825"/>
                <a:gd name="connsiteX630" fmla="*/ 5377339 w 5905500"/>
                <a:gd name="connsiteY630" fmla="*/ 1105376 h 2409825"/>
                <a:gd name="connsiteX631" fmla="*/ 5386864 w 5905500"/>
                <a:gd name="connsiteY631" fmla="*/ 1101566 h 2409825"/>
                <a:gd name="connsiteX632" fmla="*/ 5390674 w 5905500"/>
                <a:gd name="connsiteY632" fmla="*/ 1092041 h 2409825"/>
                <a:gd name="connsiteX633" fmla="*/ 5371624 w 5905500"/>
                <a:gd name="connsiteY633" fmla="*/ 1092041 h 2409825"/>
                <a:gd name="connsiteX634" fmla="*/ 5341144 w 5905500"/>
                <a:gd name="connsiteY634" fmla="*/ 1103471 h 2409825"/>
                <a:gd name="connsiteX635" fmla="*/ 5329714 w 5905500"/>
                <a:gd name="connsiteY635" fmla="*/ 1078706 h 2409825"/>
                <a:gd name="connsiteX636" fmla="*/ 5374482 w 5905500"/>
                <a:gd name="connsiteY636" fmla="*/ 961549 h 2409825"/>
                <a:gd name="connsiteX637" fmla="*/ 5256371 w 5905500"/>
                <a:gd name="connsiteY637" fmla="*/ 844391 h 2409825"/>
                <a:gd name="connsiteX638" fmla="*/ 5231607 w 5905500"/>
                <a:gd name="connsiteY638" fmla="*/ 832961 h 2409825"/>
                <a:gd name="connsiteX639" fmla="*/ 5231607 w 5905500"/>
                <a:gd name="connsiteY639" fmla="*/ 813911 h 2409825"/>
                <a:gd name="connsiteX640" fmla="*/ 5156359 w 5905500"/>
                <a:gd name="connsiteY640" fmla="*/ 794861 h 2409825"/>
                <a:gd name="connsiteX641" fmla="*/ 5156359 w 5905500"/>
                <a:gd name="connsiteY641" fmla="*/ 806291 h 2409825"/>
                <a:gd name="connsiteX642" fmla="*/ 5167789 w 5905500"/>
                <a:gd name="connsiteY642" fmla="*/ 817721 h 2409825"/>
                <a:gd name="connsiteX643" fmla="*/ 5105877 w 5905500"/>
                <a:gd name="connsiteY643" fmla="*/ 836771 h 2409825"/>
                <a:gd name="connsiteX644" fmla="*/ 5124927 w 5905500"/>
                <a:gd name="connsiteY644" fmla="*/ 842486 h 2409825"/>
                <a:gd name="connsiteX645" fmla="*/ 5074444 w 5905500"/>
                <a:gd name="connsiteY645" fmla="*/ 842486 h 2409825"/>
                <a:gd name="connsiteX646" fmla="*/ 5068729 w 5905500"/>
                <a:gd name="connsiteY646" fmla="*/ 831056 h 2409825"/>
                <a:gd name="connsiteX647" fmla="*/ 5099209 w 5905500"/>
                <a:gd name="connsiteY647" fmla="*/ 812006 h 2409825"/>
                <a:gd name="connsiteX648" fmla="*/ 5087779 w 5905500"/>
                <a:gd name="connsiteY648" fmla="*/ 812006 h 2409825"/>
                <a:gd name="connsiteX649" fmla="*/ 5012532 w 5905500"/>
                <a:gd name="connsiteY649" fmla="*/ 848201 h 2409825"/>
                <a:gd name="connsiteX650" fmla="*/ 5006816 w 5905500"/>
                <a:gd name="connsiteY650" fmla="*/ 853916 h 2409825"/>
                <a:gd name="connsiteX651" fmla="*/ 5018246 w 5905500"/>
                <a:gd name="connsiteY651" fmla="*/ 853916 h 2409825"/>
                <a:gd name="connsiteX652" fmla="*/ 5055394 w 5905500"/>
                <a:gd name="connsiteY652" fmla="*/ 842486 h 2409825"/>
                <a:gd name="connsiteX653" fmla="*/ 5055394 w 5905500"/>
                <a:gd name="connsiteY653" fmla="*/ 884396 h 2409825"/>
                <a:gd name="connsiteX654" fmla="*/ 5049679 w 5905500"/>
                <a:gd name="connsiteY654" fmla="*/ 884396 h 2409825"/>
                <a:gd name="connsiteX655" fmla="*/ 5006816 w 5905500"/>
                <a:gd name="connsiteY655" fmla="*/ 895826 h 2409825"/>
                <a:gd name="connsiteX656" fmla="*/ 5006816 w 5905500"/>
                <a:gd name="connsiteY656" fmla="*/ 876776 h 2409825"/>
                <a:gd name="connsiteX657" fmla="*/ 5018246 w 5905500"/>
                <a:gd name="connsiteY657" fmla="*/ 857726 h 2409825"/>
                <a:gd name="connsiteX658" fmla="*/ 5006816 w 5905500"/>
                <a:gd name="connsiteY658" fmla="*/ 857726 h 2409825"/>
                <a:gd name="connsiteX659" fmla="*/ 4987766 w 5905500"/>
                <a:gd name="connsiteY659" fmla="*/ 882491 h 2409825"/>
                <a:gd name="connsiteX660" fmla="*/ 4944904 w 5905500"/>
                <a:gd name="connsiteY660" fmla="*/ 1031081 h 2409825"/>
                <a:gd name="connsiteX661" fmla="*/ 4982052 w 5905500"/>
                <a:gd name="connsiteY661" fmla="*/ 1142524 h 2409825"/>
                <a:gd name="connsiteX662" fmla="*/ 4957287 w 5905500"/>
                <a:gd name="connsiteY662" fmla="*/ 1153954 h 2409825"/>
                <a:gd name="connsiteX663" fmla="*/ 4938237 w 5905500"/>
                <a:gd name="connsiteY663" fmla="*/ 1178719 h 2409825"/>
                <a:gd name="connsiteX664" fmla="*/ 4957287 w 5905500"/>
                <a:gd name="connsiteY664" fmla="*/ 1184434 h 2409825"/>
                <a:gd name="connsiteX665" fmla="*/ 4926807 w 5905500"/>
                <a:gd name="connsiteY665" fmla="*/ 1190149 h 2409825"/>
                <a:gd name="connsiteX666" fmla="*/ 4945857 w 5905500"/>
                <a:gd name="connsiteY666" fmla="*/ 1195864 h 2409825"/>
                <a:gd name="connsiteX667" fmla="*/ 4901089 w 5905500"/>
                <a:gd name="connsiteY667" fmla="*/ 1190149 h 2409825"/>
                <a:gd name="connsiteX668" fmla="*/ 4901089 w 5905500"/>
                <a:gd name="connsiteY668" fmla="*/ 1195864 h 2409825"/>
                <a:gd name="connsiteX669" fmla="*/ 4912519 w 5905500"/>
                <a:gd name="connsiteY669" fmla="*/ 1214914 h 2409825"/>
                <a:gd name="connsiteX670" fmla="*/ 4893469 w 5905500"/>
                <a:gd name="connsiteY670" fmla="*/ 1233964 h 2409825"/>
                <a:gd name="connsiteX671" fmla="*/ 4899184 w 5905500"/>
                <a:gd name="connsiteY671" fmla="*/ 1239679 h 2409825"/>
                <a:gd name="connsiteX672" fmla="*/ 4694396 w 5905500"/>
                <a:gd name="connsiteY672" fmla="*/ 1290161 h 2409825"/>
                <a:gd name="connsiteX673" fmla="*/ 4626769 w 5905500"/>
                <a:gd name="connsiteY673" fmla="*/ 1314926 h 2409825"/>
                <a:gd name="connsiteX674" fmla="*/ 4607719 w 5905500"/>
                <a:gd name="connsiteY674" fmla="*/ 1278731 h 2409825"/>
                <a:gd name="connsiteX675" fmla="*/ 4658202 w 5905500"/>
                <a:gd name="connsiteY675" fmla="*/ 1267301 h 2409825"/>
                <a:gd name="connsiteX676" fmla="*/ 4652486 w 5905500"/>
                <a:gd name="connsiteY676" fmla="*/ 1267301 h 2409825"/>
                <a:gd name="connsiteX677" fmla="*/ 4633436 w 5905500"/>
                <a:gd name="connsiteY677" fmla="*/ 1255871 h 2409825"/>
                <a:gd name="connsiteX678" fmla="*/ 4582954 w 5905500"/>
                <a:gd name="connsiteY678" fmla="*/ 1274921 h 2409825"/>
                <a:gd name="connsiteX679" fmla="*/ 4577239 w 5905500"/>
                <a:gd name="connsiteY679" fmla="*/ 1274921 h 2409825"/>
                <a:gd name="connsiteX680" fmla="*/ 4607719 w 5905500"/>
                <a:gd name="connsiteY680" fmla="*/ 1120616 h 2409825"/>
                <a:gd name="connsiteX681" fmla="*/ 4613434 w 5905500"/>
                <a:gd name="connsiteY681" fmla="*/ 1120616 h 2409825"/>
                <a:gd name="connsiteX682" fmla="*/ 4613434 w 5905500"/>
                <a:gd name="connsiteY682" fmla="*/ 1126331 h 2409825"/>
                <a:gd name="connsiteX683" fmla="*/ 4619149 w 5905500"/>
                <a:gd name="connsiteY683" fmla="*/ 1114901 h 2409825"/>
                <a:gd name="connsiteX684" fmla="*/ 4600099 w 5905500"/>
                <a:gd name="connsiteY684" fmla="*/ 1095851 h 2409825"/>
                <a:gd name="connsiteX685" fmla="*/ 4642961 w 5905500"/>
                <a:gd name="connsiteY685" fmla="*/ 1045369 h 2409825"/>
                <a:gd name="connsiteX686" fmla="*/ 4654392 w 5905500"/>
                <a:gd name="connsiteY686" fmla="*/ 1070134 h 2409825"/>
                <a:gd name="connsiteX687" fmla="*/ 4654392 w 5905500"/>
                <a:gd name="connsiteY687" fmla="*/ 1094899 h 2409825"/>
                <a:gd name="connsiteX688" fmla="*/ 4609624 w 5905500"/>
                <a:gd name="connsiteY688" fmla="*/ 1106329 h 2409825"/>
                <a:gd name="connsiteX689" fmla="*/ 4622959 w 5905500"/>
                <a:gd name="connsiteY689" fmla="*/ 1106329 h 2409825"/>
                <a:gd name="connsiteX690" fmla="*/ 4660107 w 5905500"/>
                <a:gd name="connsiteY690" fmla="*/ 1117759 h 2409825"/>
                <a:gd name="connsiteX691" fmla="*/ 4684871 w 5905500"/>
                <a:gd name="connsiteY691" fmla="*/ 1075849 h 2409825"/>
                <a:gd name="connsiteX692" fmla="*/ 4696302 w 5905500"/>
                <a:gd name="connsiteY692" fmla="*/ 1087279 h 2409825"/>
                <a:gd name="connsiteX693" fmla="*/ 4696302 w 5905500"/>
                <a:gd name="connsiteY693" fmla="*/ 1081564 h 2409825"/>
                <a:gd name="connsiteX694" fmla="*/ 4659154 w 5905500"/>
                <a:gd name="connsiteY694" fmla="*/ 1000601 h 2409825"/>
                <a:gd name="connsiteX695" fmla="*/ 4689634 w 5905500"/>
                <a:gd name="connsiteY695" fmla="*/ 883444 h 2409825"/>
                <a:gd name="connsiteX696" fmla="*/ 4708684 w 5905500"/>
                <a:gd name="connsiteY696" fmla="*/ 883444 h 2409825"/>
                <a:gd name="connsiteX697" fmla="*/ 4783932 w 5905500"/>
                <a:gd name="connsiteY697" fmla="*/ 740569 h 2409825"/>
                <a:gd name="connsiteX698" fmla="*/ 4814411 w 5905500"/>
                <a:gd name="connsiteY698" fmla="*/ 659606 h 2409825"/>
                <a:gd name="connsiteX699" fmla="*/ 4814411 w 5905500"/>
                <a:gd name="connsiteY699" fmla="*/ 665321 h 2409825"/>
                <a:gd name="connsiteX700" fmla="*/ 4820127 w 5905500"/>
                <a:gd name="connsiteY700" fmla="*/ 665321 h 2409825"/>
                <a:gd name="connsiteX701" fmla="*/ 4820127 w 5905500"/>
                <a:gd name="connsiteY701" fmla="*/ 659606 h 2409825"/>
                <a:gd name="connsiteX702" fmla="*/ 4831557 w 5905500"/>
                <a:gd name="connsiteY702" fmla="*/ 617696 h 2409825"/>
                <a:gd name="connsiteX703" fmla="*/ 4887754 w 5905500"/>
                <a:gd name="connsiteY703" fmla="*/ 542449 h 2409825"/>
                <a:gd name="connsiteX704" fmla="*/ 4882039 w 5905500"/>
                <a:gd name="connsiteY704" fmla="*/ 536734 h 2409825"/>
                <a:gd name="connsiteX705" fmla="*/ 4870609 w 5905500"/>
                <a:gd name="connsiteY705" fmla="*/ 542449 h 2409825"/>
                <a:gd name="connsiteX706" fmla="*/ 4870609 w 5905500"/>
                <a:gd name="connsiteY706" fmla="*/ 536734 h 2409825"/>
                <a:gd name="connsiteX707" fmla="*/ 4840129 w 5905500"/>
                <a:gd name="connsiteY707" fmla="*/ 531019 h 2409825"/>
                <a:gd name="connsiteX708" fmla="*/ 4840129 w 5905500"/>
                <a:gd name="connsiteY708" fmla="*/ 536734 h 2409825"/>
                <a:gd name="connsiteX709" fmla="*/ 4834414 w 5905500"/>
                <a:gd name="connsiteY709" fmla="*/ 536734 h 2409825"/>
                <a:gd name="connsiteX710" fmla="*/ 4845844 w 5905500"/>
                <a:gd name="connsiteY710" fmla="*/ 548164 h 2409825"/>
                <a:gd name="connsiteX711" fmla="*/ 4826794 w 5905500"/>
                <a:gd name="connsiteY711" fmla="*/ 548164 h 2409825"/>
                <a:gd name="connsiteX712" fmla="*/ 4802029 w 5905500"/>
                <a:gd name="connsiteY712" fmla="*/ 548164 h 2409825"/>
                <a:gd name="connsiteX713" fmla="*/ 4777264 w 5905500"/>
                <a:gd name="connsiteY713" fmla="*/ 529114 h 2409825"/>
                <a:gd name="connsiteX714" fmla="*/ 4765834 w 5905500"/>
                <a:gd name="connsiteY714" fmla="*/ 559594 h 2409825"/>
                <a:gd name="connsiteX715" fmla="*/ 4808696 w 5905500"/>
                <a:gd name="connsiteY715" fmla="*/ 615791 h 2409825"/>
                <a:gd name="connsiteX716" fmla="*/ 4789646 w 5905500"/>
                <a:gd name="connsiteY716" fmla="*/ 621506 h 2409825"/>
                <a:gd name="connsiteX717" fmla="*/ 4708684 w 5905500"/>
                <a:gd name="connsiteY717" fmla="*/ 696754 h 2409825"/>
                <a:gd name="connsiteX718" fmla="*/ 4697254 w 5905500"/>
                <a:gd name="connsiteY718" fmla="*/ 702469 h 2409825"/>
                <a:gd name="connsiteX719" fmla="*/ 4678204 w 5905500"/>
                <a:gd name="connsiteY719" fmla="*/ 752951 h 2409825"/>
                <a:gd name="connsiteX720" fmla="*/ 4610577 w 5905500"/>
                <a:gd name="connsiteY720" fmla="*/ 764381 h 2409825"/>
                <a:gd name="connsiteX721" fmla="*/ 4610577 w 5905500"/>
                <a:gd name="connsiteY721" fmla="*/ 773906 h 2409825"/>
                <a:gd name="connsiteX722" fmla="*/ 4653439 w 5905500"/>
                <a:gd name="connsiteY722" fmla="*/ 792956 h 2409825"/>
                <a:gd name="connsiteX723" fmla="*/ 4622959 w 5905500"/>
                <a:gd name="connsiteY723" fmla="*/ 860584 h 2409825"/>
                <a:gd name="connsiteX724" fmla="*/ 4642009 w 5905500"/>
                <a:gd name="connsiteY724" fmla="*/ 866299 h 2409825"/>
                <a:gd name="connsiteX725" fmla="*/ 4636294 w 5905500"/>
                <a:gd name="connsiteY725" fmla="*/ 885349 h 2409825"/>
                <a:gd name="connsiteX726" fmla="*/ 4629627 w 5905500"/>
                <a:gd name="connsiteY726" fmla="*/ 885349 h 2409825"/>
                <a:gd name="connsiteX727" fmla="*/ 4586764 w 5905500"/>
                <a:gd name="connsiteY727" fmla="*/ 879634 h 2409825"/>
                <a:gd name="connsiteX728" fmla="*/ 4575334 w 5905500"/>
                <a:gd name="connsiteY728" fmla="*/ 868204 h 2409825"/>
                <a:gd name="connsiteX729" fmla="*/ 4563904 w 5905500"/>
                <a:gd name="connsiteY729" fmla="*/ 781526 h 2409825"/>
                <a:gd name="connsiteX730" fmla="*/ 4601052 w 5905500"/>
                <a:gd name="connsiteY730" fmla="*/ 762476 h 2409825"/>
                <a:gd name="connsiteX731" fmla="*/ 4601052 w 5905500"/>
                <a:gd name="connsiteY731" fmla="*/ 768191 h 2409825"/>
                <a:gd name="connsiteX732" fmla="*/ 4612482 w 5905500"/>
                <a:gd name="connsiteY732" fmla="*/ 756761 h 2409825"/>
                <a:gd name="connsiteX733" fmla="*/ 4618196 w 5905500"/>
                <a:gd name="connsiteY733" fmla="*/ 756761 h 2409825"/>
                <a:gd name="connsiteX734" fmla="*/ 4618196 w 5905500"/>
                <a:gd name="connsiteY734" fmla="*/ 751046 h 2409825"/>
                <a:gd name="connsiteX735" fmla="*/ 4581049 w 5905500"/>
                <a:gd name="connsiteY735" fmla="*/ 731996 h 2409825"/>
                <a:gd name="connsiteX736" fmla="*/ 4581049 w 5905500"/>
                <a:gd name="connsiteY736" fmla="*/ 664369 h 2409825"/>
                <a:gd name="connsiteX737" fmla="*/ 4618196 w 5905500"/>
                <a:gd name="connsiteY737" fmla="*/ 652939 h 2409825"/>
                <a:gd name="connsiteX738" fmla="*/ 4606767 w 5905500"/>
                <a:gd name="connsiteY738" fmla="*/ 652939 h 2409825"/>
                <a:gd name="connsiteX739" fmla="*/ 4544854 w 5905500"/>
                <a:gd name="connsiteY739" fmla="*/ 677704 h 2409825"/>
                <a:gd name="connsiteX740" fmla="*/ 4520089 w 5905500"/>
                <a:gd name="connsiteY740" fmla="*/ 666274 h 2409825"/>
                <a:gd name="connsiteX741" fmla="*/ 4514374 w 5905500"/>
                <a:gd name="connsiteY741" fmla="*/ 677704 h 2409825"/>
                <a:gd name="connsiteX742" fmla="*/ 4539139 w 5905500"/>
                <a:gd name="connsiteY742" fmla="*/ 677704 h 2409825"/>
                <a:gd name="connsiteX743" fmla="*/ 4544854 w 5905500"/>
                <a:gd name="connsiteY743" fmla="*/ 696754 h 2409825"/>
                <a:gd name="connsiteX744" fmla="*/ 4544854 w 5905500"/>
                <a:gd name="connsiteY744" fmla="*/ 702469 h 2409825"/>
                <a:gd name="connsiteX745" fmla="*/ 4563904 w 5905500"/>
                <a:gd name="connsiteY745" fmla="*/ 702469 h 2409825"/>
                <a:gd name="connsiteX746" fmla="*/ 4563904 w 5905500"/>
                <a:gd name="connsiteY746" fmla="*/ 744379 h 2409825"/>
                <a:gd name="connsiteX747" fmla="*/ 4526757 w 5905500"/>
                <a:gd name="connsiteY747" fmla="*/ 786289 h 2409825"/>
                <a:gd name="connsiteX748" fmla="*/ 4557236 w 5905500"/>
                <a:gd name="connsiteY748" fmla="*/ 816769 h 2409825"/>
                <a:gd name="connsiteX749" fmla="*/ 4538186 w 5905500"/>
                <a:gd name="connsiteY749" fmla="*/ 822484 h 2409825"/>
                <a:gd name="connsiteX750" fmla="*/ 4547711 w 5905500"/>
                <a:gd name="connsiteY750" fmla="*/ 826294 h 2409825"/>
                <a:gd name="connsiteX751" fmla="*/ 4551521 w 5905500"/>
                <a:gd name="connsiteY751" fmla="*/ 835819 h 2409825"/>
                <a:gd name="connsiteX752" fmla="*/ 4526757 w 5905500"/>
                <a:gd name="connsiteY752" fmla="*/ 835819 h 2409825"/>
                <a:gd name="connsiteX753" fmla="*/ 4515327 w 5905500"/>
                <a:gd name="connsiteY753" fmla="*/ 785336 h 2409825"/>
                <a:gd name="connsiteX754" fmla="*/ 4503896 w 5905500"/>
                <a:gd name="connsiteY754" fmla="*/ 796766 h 2409825"/>
                <a:gd name="connsiteX755" fmla="*/ 4503896 w 5905500"/>
                <a:gd name="connsiteY755" fmla="*/ 791051 h 2409825"/>
                <a:gd name="connsiteX756" fmla="*/ 4498182 w 5905500"/>
                <a:gd name="connsiteY756" fmla="*/ 772001 h 2409825"/>
                <a:gd name="connsiteX757" fmla="*/ 4498182 w 5905500"/>
                <a:gd name="connsiteY757" fmla="*/ 766286 h 2409825"/>
                <a:gd name="connsiteX758" fmla="*/ 4535329 w 5905500"/>
                <a:gd name="connsiteY758" fmla="*/ 715804 h 2409825"/>
                <a:gd name="connsiteX759" fmla="*/ 4498182 w 5905500"/>
                <a:gd name="connsiteY759" fmla="*/ 704374 h 2409825"/>
                <a:gd name="connsiteX760" fmla="*/ 4528661 w 5905500"/>
                <a:gd name="connsiteY760" fmla="*/ 698659 h 2409825"/>
                <a:gd name="connsiteX761" fmla="*/ 4517232 w 5905500"/>
                <a:gd name="connsiteY761" fmla="*/ 698659 h 2409825"/>
                <a:gd name="connsiteX762" fmla="*/ 4492467 w 5905500"/>
                <a:gd name="connsiteY762" fmla="*/ 687229 h 2409825"/>
                <a:gd name="connsiteX763" fmla="*/ 4492467 w 5905500"/>
                <a:gd name="connsiteY763" fmla="*/ 668179 h 2409825"/>
                <a:gd name="connsiteX764" fmla="*/ 4511517 w 5905500"/>
                <a:gd name="connsiteY764" fmla="*/ 662464 h 2409825"/>
                <a:gd name="connsiteX765" fmla="*/ 4517232 w 5905500"/>
                <a:gd name="connsiteY765" fmla="*/ 651034 h 2409825"/>
                <a:gd name="connsiteX766" fmla="*/ 4511517 w 5905500"/>
                <a:gd name="connsiteY766" fmla="*/ 645319 h 2409825"/>
                <a:gd name="connsiteX767" fmla="*/ 4492467 w 5905500"/>
                <a:gd name="connsiteY767" fmla="*/ 651034 h 2409825"/>
                <a:gd name="connsiteX768" fmla="*/ 4511517 w 5905500"/>
                <a:gd name="connsiteY768" fmla="*/ 609124 h 2409825"/>
                <a:gd name="connsiteX769" fmla="*/ 4505802 w 5905500"/>
                <a:gd name="connsiteY769" fmla="*/ 609124 h 2409825"/>
                <a:gd name="connsiteX770" fmla="*/ 4494371 w 5905500"/>
                <a:gd name="connsiteY770" fmla="*/ 614839 h 2409825"/>
                <a:gd name="connsiteX771" fmla="*/ 4494371 w 5905500"/>
                <a:gd name="connsiteY771" fmla="*/ 633889 h 2409825"/>
                <a:gd name="connsiteX772" fmla="*/ 4469607 w 5905500"/>
                <a:gd name="connsiteY772" fmla="*/ 628174 h 2409825"/>
                <a:gd name="connsiteX773" fmla="*/ 4450557 w 5905500"/>
                <a:gd name="connsiteY773" fmla="*/ 633889 h 2409825"/>
                <a:gd name="connsiteX774" fmla="*/ 4450557 w 5905500"/>
                <a:gd name="connsiteY774" fmla="*/ 639604 h 2409825"/>
                <a:gd name="connsiteX775" fmla="*/ 4487704 w 5905500"/>
                <a:gd name="connsiteY775" fmla="*/ 670084 h 2409825"/>
                <a:gd name="connsiteX776" fmla="*/ 4450557 w 5905500"/>
                <a:gd name="connsiteY776" fmla="*/ 675799 h 2409825"/>
                <a:gd name="connsiteX777" fmla="*/ 4425792 w 5905500"/>
                <a:gd name="connsiteY777" fmla="*/ 645319 h 2409825"/>
                <a:gd name="connsiteX778" fmla="*/ 4444842 w 5905500"/>
                <a:gd name="connsiteY778" fmla="*/ 626269 h 2409825"/>
                <a:gd name="connsiteX779" fmla="*/ 4420077 w 5905500"/>
                <a:gd name="connsiteY779" fmla="*/ 620554 h 2409825"/>
                <a:gd name="connsiteX780" fmla="*/ 4439127 w 5905500"/>
                <a:gd name="connsiteY780" fmla="*/ 620554 h 2409825"/>
                <a:gd name="connsiteX781" fmla="*/ 4433411 w 5905500"/>
                <a:gd name="connsiteY781" fmla="*/ 601504 h 2409825"/>
                <a:gd name="connsiteX782" fmla="*/ 4402932 w 5905500"/>
                <a:gd name="connsiteY782" fmla="*/ 607219 h 2409825"/>
                <a:gd name="connsiteX783" fmla="*/ 4402932 w 5905500"/>
                <a:gd name="connsiteY783" fmla="*/ 612934 h 2409825"/>
                <a:gd name="connsiteX784" fmla="*/ 4408646 w 5905500"/>
                <a:gd name="connsiteY784" fmla="*/ 643414 h 2409825"/>
                <a:gd name="connsiteX785" fmla="*/ 3974306 w 5905500"/>
                <a:gd name="connsiteY785" fmla="*/ 631984 h 2409825"/>
                <a:gd name="connsiteX786" fmla="*/ 3974306 w 5905500"/>
                <a:gd name="connsiteY786" fmla="*/ 637699 h 2409825"/>
                <a:gd name="connsiteX787" fmla="*/ 3985736 w 5905500"/>
                <a:gd name="connsiteY787" fmla="*/ 643414 h 2409825"/>
                <a:gd name="connsiteX788" fmla="*/ 3966686 w 5905500"/>
                <a:gd name="connsiteY788" fmla="*/ 643414 h 2409825"/>
                <a:gd name="connsiteX789" fmla="*/ 3854291 w 5905500"/>
                <a:gd name="connsiteY789" fmla="*/ 649129 h 2409825"/>
                <a:gd name="connsiteX790" fmla="*/ 3854291 w 5905500"/>
                <a:gd name="connsiteY790" fmla="*/ 654844 h 2409825"/>
                <a:gd name="connsiteX791" fmla="*/ 3897154 w 5905500"/>
                <a:gd name="connsiteY791" fmla="*/ 654844 h 2409825"/>
                <a:gd name="connsiteX792" fmla="*/ 4040029 w 5905500"/>
                <a:gd name="connsiteY792" fmla="*/ 660559 h 2409825"/>
                <a:gd name="connsiteX793" fmla="*/ 4101941 w 5905500"/>
                <a:gd name="connsiteY793" fmla="*/ 702469 h 2409825"/>
                <a:gd name="connsiteX794" fmla="*/ 4107656 w 5905500"/>
                <a:gd name="connsiteY794" fmla="*/ 696754 h 2409825"/>
                <a:gd name="connsiteX795" fmla="*/ 4045744 w 5905500"/>
                <a:gd name="connsiteY795" fmla="*/ 654844 h 2409825"/>
                <a:gd name="connsiteX796" fmla="*/ 4045744 w 5905500"/>
                <a:gd name="connsiteY796" fmla="*/ 649129 h 2409825"/>
                <a:gd name="connsiteX797" fmla="*/ 4126706 w 5905500"/>
                <a:gd name="connsiteY797" fmla="*/ 716756 h 2409825"/>
                <a:gd name="connsiteX798" fmla="*/ 4107656 w 5905500"/>
                <a:gd name="connsiteY798" fmla="*/ 722471 h 2409825"/>
                <a:gd name="connsiteX799" fmla="*/ 4119086 w 5905500"/>
                <a:gd name="connsiteY799" fmla="*/ 772954 h 2409825"/>
                <a:gd name="connsiteX800" fmla="*/ 4113371 w 5905500"/>
                <a:gd name="connsiteY800" fmla="*/ 772954 h 2409825"/>
                <a:gd name="connsiteX801" fmla="*/ 4088606 w 5905500"/>
                <a:gd name="connsiteY801" fmla="*/ 761524 h 2409825"/>
                <a:gd name="connsiteX802" fmla="*/ 4088606 w 5905500"/>
                <a:gd name="connsiteY802" fmla="*/ 797719 h 2409825"/>
                <a:gd name="connsiteX803" fmla="*/ 4058126 w 5905500"/>
                <a:gd name="connsiteY803" fmla="*/ 848201 h 2409825"/>
                <a:gd name="connsiteX804" fmla="*/ 4082891 w 5905500"/>
                <a:gd name="connsiteY804" fmla="*/ 867251 h 2409825"/>
                <a:gd name="connsiteX805" fmla="*/ 4113371 w 5905500"/>
                <a:gd name="connsiteY805" fmla="*/ 861536 h 2409825"/>
                <a:gd name="connsiteX806" fmla="*/ 4119086 w 5905500"/>
                <a:gd name="connsiteY806" fmla="*/ 948214 h 2409825"/>
                <a:gd name="connsiteX807" fmla="*/ 4081939 w 5905500"/>
                <a:gd name="connsiteY807" fmla="*/ 1053941 h 2409825"/>
                <a:gd name="connsiteX808" fmla="*/ 3983831 w 5905500"/>
                <a:gd name="connsiteY808" fmla="*/ 1053941 h 2409825"/>
                <a:gd name="connsiteX809" fmla="*/ 3891439 w 5905500"/>
                <a:gd name="connsiteY809" fmla="*/ 1023461 h 2409825"/>
                <a:gd name="connsiteX810" fmla="*/ 3835241 w 5905500"/>
                <a:gd name="connsiteY810" fmla="*/ 931069 h 2409825"/>
                <a:gd name="connsiteX811" fmla="*/ 3823811 w 5905500"/>
                <a:gd name="connsiteY811" fmla="*/ 931069 h 2409825"/>
                <a:gd name="connsiteX812" fmla="*/ 3812381 w 5905500"/>
                <a:gd name="connsiteY812" fmla="*/ 942499 h 2409825"/>
                <a:gd name="connsiteX813" fmla="*/ 3831431 w 5905500"/>
                <a:gd name="connsiteY813" fmla="*/ 984409 h 2409825"/>
                <a:gd name="connsiteX814" fmla="*/ 3812381 w 5905500"/>
                <a:gd name="connsiteY814" fmla="*/ 1003459 h 2409825"/>
                <a:gd name="connsiteX815" fmla="*/ 3737134 w 5905500"/>
                <a:gd name="connsiteY815" fmla="*/ 1014889 h 2409825"/>
                <a:gd name="connsiteX816" fmla="*/ 3725704 w 5905500"/>
                <a:gd name="connsiteY816" fmla="*/ 1003459 h 2409825"/>
                <a:gd name="connsiteX817" fmla="*/ 3737134 w 5905500"/>
                <a:gd name="connsiteY817" fmla="*/ 984409 h 2409825"/>
                <a:gd name="connsiteX818" fmla="*/ 3680936 w 5905500"/>
                <a:gd name="connsiteY818" fmla="*/ 928211 h 2409825"/>
                <a:gd name="connsiteX819" fmla="*/ 3699986 w 5905500"/>
                <a:gd name="connsiteY819" fmla="*/ 922496 h 2409825"/>
                <a:gd name="connsiteX820" fmla="*/ 3638074 w 5905500"/>
                <a:gd name="connsiteY820" fmla="*/ 922496 h 2409825"/>
                <a:gd name="connsiteX821" fmla="*/ 3638074 w 5905500"/>
                <a:gd name="connsiteY821" fmla="*/ 933926 h 2409825"/>
                <a:gd name="connsiteX822" fmla="*/ 3688556 w 5905500"/>
                <a:gd name="connsiteY822" fmla="*/ 964406 h 2409825"/>
                <a:gd name="connsiteX823" fmla="*/ 3688556 w 5905500"/>
                <a:gd name="connsiteY823" fmla="*/ 975836 h 2409825"/>
                <a:gd name="connsiteX824" fmla="*/ 3658076 w 5905500"/>
                <a:gd name="connsiteY824" fmla="*/ 987266 h 2409825"/>
                <a:gd name="connsiteX825" fmla="*/ 3708559 w 5905500"/>
                <a:gd name="connsiteY825" fmla="*/ 1073944 h 2409825"/>
                <a:gd name="connsiteX826" fmla="*/ 3702844 w 5905500"/>
                <a:gd name="connsiteY826" fmla="*/ 1073944 h 2409825"/>
                <a:gd name="connsiteX827" fmla="*/ 3702844 w 5905500"/>
                <a:gd name="connsiteY827" fmla="*/ 1062514 h 2409825"/>
                <a:gd name="connsiteX828" fmla="*/ 3683794 w 5905500"/>
                <a:gd name="connsiteY828" fmla="*/ 1043464 h 2409825"/>
                <a:gd name="connsiteX829" fmla="*/ 3678079 w 5905500"/>
                <a:gd name="connsiteY829" fmla="*/ 1054894 h 2409825"/>
                <a:gd name="connsiteX830" fmla="*/ 3678079 w 5905500"/>
                <a:gd name="connsiteY830" fmla="*/ 1043464 h 2409825"/>
                <a:gd name="connsiteX831" fmla="*/ 3640931 w 5905500"/>
                <a:gd name="connsiteY831" fmla="*/ 968216 h 2409825"/>
                <a:gd name="connsiteX832" fmla="*/ 3629501 w 5905500"/>
                <a:gd name="connsiteY832" fmla="*/ 973931 h 2409825"/>
                <a:gd name="connsiteX833" fmla="*/ 3635216 w 5905500"/>
                <a:gd name="connsiteY833" fmla="*/ 954881 h 2409825"/>
                <a:gd name="connsiteX834" fmla="*/ 3616166 w 5905500"/>
                <a:gd name="connsiteY834" fmla="*/ 954881 h 2409825"/>
                <a:gd name="connsiteX835" fmla="*/ 3610451 w 5905500"/>
                <a:gd name="connsiteY835" fmla="*/ 935831 h 2409825"/>
                <a:gd name="connsiteX836" fmla="*/ 3599021 w 5905500"/>
                <a:gd name="connsiteY836" fmla="*/ 941546 h 2409825"/>
                <a:gd name="connsiteX837" fmla="*/ 3599021 w 5905500"/>
                <a:gd name="connsiteY837" fmla="*/ 905351 h 2409825"/>
                <a:gd name="connsiteX838" fmla="*/ 3579971 w 5905500"/>
                <a:gd name="connsiteY838" fmla="*/ 916781 h 2409825"/>
                <a:gd name="connsiteX839" fmla="*/ 3499009 w 5905500"/>
                <a:gd name="connsiteY839" fmla="*/ 768191 h 2409825"/>
                <a:gd name="connsiteX840" fmla="*/ 3504724 w 5905500"/>
                <a:gd name="connsiteY840" fmla="*/ 737711 h 2409825"/>
                <a:gd name="connsiteX841" fmla="*/ 3535204 w 5905500"/>
                <a:gd name="connsiteY841" fmla="*/ 718661 h 2409825"/>
                <a:gd name="connsiteX842" fmla="*/ 3554254 w 5905500"/>
                <a:gd name="connsiteY842" fmla="*/ 724376 h 2409825"/>
                <a:gd name="connsiteX843" fmla="*/ 3554254 w 5905500"/>
                <a:gd name="connsiteY843" fmla="*/ 718661 h 2409825"/>
                <a:gd name="connsiteX844" fmla="*/ 3548539 w 5905500"/>
                <a:gd name="connsiteY844" fmla="*/ 718661 h 2409825"/>
                <a:gd name="connsiteX845" fmla="*/ 3511391 w 5905500"/>
                <a:gd name="connsiteY845" fmla="*/ 699611 h 2409825"/>
                <a:gd name="connsiteX846" fmla="*/ 3505676 w 5905500"/>
                <a:gd name="connsiteY846" fmla="*/ 724376 h 2409825"/>
                <a:gd name="connsiteX847" fmla="*/ 3499961 w 5905500"/>
                <a:gd name="connsiteY847" fmla="*/ 718661 h 2409825"/>
                <a:gd name="connsiteX848" fmla="*/ 3494246 w 5905500"/>
                <a:gd name="connsiteY848" fmla="*/ 718661 h 2409825"/>
                <a:gd name="connsiteX849" fmla="*/ 3482816 w 5905500"/>
                <a:gd name="connsiteY849" fmla="*/ 637699 h 2409825"/>
                <a:gd name="connsiteX850" fmla="*/ 3494246 w 5905500"/>
                <a:gd name="connsiteY850" fmla="*/ 637699 h 2409825"/>
                <a:gd name="connsiteX851" fmla="*/ 3531394 w 5905500"/>
                <a:gd name="connsiteY851" fmla="*/ 626269 h 2409825"/>
                <a:gd name="connsiteX852" fmla="*/ 3519964 w 5905500"/>
                <a:gd name="connsiteY852" fmla="*/ 551021 h 2409825"/>
                <a:gd name="connsiteX853" fmla="*/ 3587591 w 5905500"/>
                <a:gd name="connsiteY853" fmla="*/ 475774 h 2409825"/>
                <a:gd name="connsiteX854" fmla="*/ 3593306 w 5905500"/>
                <a:gd name="connsiteY854" fmla="*/ 494824 h 2409825"/>
                <a:gd name="connsiteX855" fmla="*/ 3630454 w 5905500"/>
                <a:gd name="connsiteY855" fmla="*/ 483394 h 2409825"/>
                <a:gd name="connsiteX856" fmla="*/ 3641884 w 5905500"/>
                <a:gd name="connsiteY856" fmla="*/ 508159 h 2409825"/>
                <a:gd name="connsiteX857" fmla="*/ 3641884 w 5905500"/>
                <a:gd name="connsiteY857" fmla="*/ 502444 h 2409825"/>
                <a:gd name="connsiteX858" fmla="*/ 3647599 w 5905500"/>
                <a:gd name="connsiteY858" fmla="*/ 496729 h 2409825"/>
                <a:gd name="connsiteX859" fmla="*/ 3636169 w 5905500"/>
                <a:gd name="connsiteY859" fmla="*/ 491014 h 2409825"/>
                <a:gd name="connsiteX860" fmla="*/ 3647599 w 5905500"/>
                <a:gd name="connsiteY860" fmla="*/ 485299 h 2409825"/>
                <a:gd name="connsiteX861" fmla="*/ 3659029 w 5905500"/>
                <a:gd name="connsiteY861" fmla="*/ 491014 h 2409825"/>
                <a:gd name="connsiteX862" fmla="*/ 3678079 w 5905500"/>
                <a:gd name="connsiteY862" fmla="*/ 521494 h 2409825"/>
                <a:gd name="connsiteX863" fmla="*/ 3702844 w 5905500"/>
                <a:gd name="connsiteY863" fmla="*/ 521494 h 2409825"/>
                <a:gd name="connsiteX864" fmla="*/ 3708559 w 5905500"/>
                <a:gd name="connsiteY864" fmla="*/ 557689 h 2409825"/>
                <a:gd name="connsiteX865" fmla="*/ 3697129 w 5905500"/>
                <a:gd name="connsiteY865" fmla="*/ 563404 h 2409825"/>
                <a:gd name="connsiteX866" fmla="*/ 3678079 w 5905500"/>
                <a:gd name="connsiteY866" fmla="*/ 569119 h 2409825"/>
                <a:gd name="connsiteX867" fmla="*/ 3666649 w 5905500"/>
                <a:gd name="connsiteY867" fmla="*/ 593884 h 2409825"/>
                <a:gd name="connsiteX868" fmla="*/ 3685699 w 5905500"/>
                <a:gd name="connsiteY868" fmla="*/ 605314 h 2409825"/>
                <a:gd name="connsiteX869" fmla="*/ 3704749 w 5905500"/>
                <a:gd name="connsiteY869" fmla="*/ 599599 h 2409825"/>
                <a:gd name="connsiteX870" fmla="*/ 3735229 w 5905500"/>
                <a:gd name="connsiteY870" fmla="*/ 630079 h 2409825"/>
                <a:gd name="connsiteX871" fmla="*/ 3735229 w 5905500"/>
                <a:gd name="connsiteY871" fmla="*/ 618649 h 2409825"/>
                <a:gd name="connsiteX872" fmla="*/ 3729514 w 5905500"/>
                <a:gd name="connsiteY872" fmla="*/ 507206 h 2409825"/>
                <a:gd name="connsiteX873" fmla="*/ 3667601 w 5905500"/>
                <a:gd name="connsiteY873" fmla="*/ 439579 h 2409825"/>
                <a:gd name="connsiteX874" fmla="*/ 3667601 w 5905500"/>
                <a:gd name="connsiteY874" fmla="*/ 433864 h 2409825"/>
                <a:gd name="connsiteX875" fmla="*/ 3656171 w 5905500"/>
                <a:gd name="connsiteY875" fmla="*/ 439579 h 2409825"/>
                <a:gd name="connsiteX876" fmla="*/ 3675221 w 5905500"/>
                <a:gd name="connsiteY876" fmla="*/ 428149 h 2409825"/>
                <a:gd name="connsiteX877" fmla="*/ 3750469 w 5905500"/>
                <a:gd name="connsiteY877" fmla="*/ 439579 h 2409825"/>
                <a:gd name="connsiteX878" fmla="*/ 3842861 w 5905500"/>
                <a:gd name="connsiteY878" fmla="*/ 470059 h 2409825"/>
                <a:gd name="connsiteX879" fmla="*/ 3842861 w 5905500"/>
                <a:gd name="connsiteY879" fmla="*/ 458629 h 2409825"/>
                <a:gd name="connsiteX880" fmla="*/ 3837146 w 5905500"/>
                <a:gd name="connsiteY880" fmla="*/ 452914 h 2409825"/>
                <a:gd name="connsiteX881" fmla="*/ 3724751 w 5905500"/>
                <a:gd name="connsiteY881" fmla="*/ 402431 h 2409825"/>
                <a:gd name="connsiteX882" fmla="*/ 3792379 w 5905500"/>
                <a:gd name="connsiteY882" fmla="*/ 377666 h 2409825"/>
                <a:gd name="connsiteX883" fmla="*/ 3803809 w 5905500"/>
                <a:gd name="connsiteY883" fmla="*/ 377666 h 2409825"/>
                <a:gd name="connsiteX884" fmla="*/ 3803809 w 5905500"/>
                <a:gd name="connsiteY884" fmla="*/ 383381 h 2409825"/>
                <a:gd name="connsiteX885" fmla="*/ 3779044 w 5905500"/>
                <a:gd name="connsiteY885" fmla="*/ 383381 h 2409825"/>
                <a:gd name="connsiteX886" fmla="*/ 3779044 w 5905500"/>
                <a:gd name="connsiteY886" fmla="*/ 389096 h 2409825"/>
                <a:gd name="connsiteX887" fmla="*/ 3846671 w 5905500"/>
                <a:gd name="connsiteY887" fmla="*/ 408146 h 2409825"/>
                <a:gd name="connsiteX888" fmla="*/ 3852386 w 5905500"/>
                <a:gd name="connsiteY888" fmla="*/ 432911 h 2409825"/>
                <a:gd name="connsiteX889" fmla="*/ 3895249 w 5905500"/>
                <a:gd name="connsiteY889" fmla="*/ 457676 h 2409825"/>
                <a:gd name="connsiteX890" fmla="*/ 3925729 w 5905500"/>
                <a:gd name="connsiteY890" fmla="*/ 427196 h 2409825"/>
                <a:gd name="connsiteX891" fmla="*/ 3914299 w 5905500"/>
                <a:gd name="connsiteY891" fmla="*/ 408146 h 2409825"/>
                <a:gd name="connsiteX892" fmla="*/ 3925729 w 5905500"/>
                <a:gd name="connsiteY892" fmla="*/ 408146 h 2409825"/>
                <a:gd name="connsiteX893" fmla="*/ 3925729 w 5905500"/>
                <a:gd name="connsiteY893" fmla="*/ 413861 h 2409825"/>
                <a:gd name="connsiteX894" fmla="*/ 3937159 w 5905500"/>
                <a:gd name="connsiteY894" fmla="*/ 438626 h 2409825"/>
                <a:gd name="connsiteX895" fmla="*/ 3980021 w 5905500"/>
                <a:gd name="connsiteY895" fmla="*/ 450056 h 2409825"/>
                <a:gd name="connsiteX896" fmla="*/ 3980021 w 5905500"/>
                <a:gd name="connsiteY896" fmla="*/ 438626 h 2409825"/>
                <a:gd name="connsiteX897" fmla="*/ 3970496 w 5905500"/>
                <a:gd name="connsiteY897" fmla="*/ 434816 h 2409825"/>
                <a:gd name="connsiteX898" fmla="*/ 3966686 w 5905500"/>
                <a:gd name="connsiteY898" fmla="*/ 425291 h 2409825"/>
                <a:gd name="connsiteX899" fmla="*/ 3972401 w 5905500"/>
                <a:gd name="connsiteY899" fmla="*/ 419576 h 2409825"/>
                <a:gd name="connsiteX900" fmla="*/ 3978116 w 5905500"/>
                <a:gd name="connsiteY900" fmla="*/ 419576 h 2409825"/>
                <a:gd name="connsiteX901" fmla="*/ 3978116 w 5905500"/>
                <a:gd name="connsiteY901" fmla="*/ 438626 h 2409825"/>
                <a:gd name="connsiteX902" fmla="*/ 4158139 w 5905500"/>
                <a:gd name="connsiteY902" fmla="*/ 513874 h 2409825"/>
                <a:gd name="connsiteX903" fmla="*/ 4163854 w 5905500"/>
                <a:gd name="connsiteY903" fmla="*/ 538639 h 2409825"/>
                <a:gd name="connsiteX904" fmla="*/ 4188619 w 5905500"/>
                <a:gd name="connsiteY904" fmla="*/ 532924 h 2409825"/>
                <a:gd name="connsiteX905" fmla="*/ 4200049 w 5905500"/>
                <a:gd name="connsiteY905" fmla="*/ 569119 h 2409825"/>
                <a:gd name="connsiteX906" fmla="*/ 4267677 w 5905500"/>
                <a:gd name="connsiteY906" fmla="*/ 574834 h 2409825"/>
                <a:gd name="connsiteX907" fmla="*/ 4267677 w 5905500"/>
                <a:gd name="connsiteY907" fmla="*/ 563404 h 2409825"/>
                <a:gd name="connsiteX908" fmla="*/ 4242911 w 5905500"/>
                <a:gd name="connsiteY908" fmla="*/ 557689 h 2409825"/>
                <a:gd name="connsiteX909" fmla="*/ 4254342 w 5905500"/>
                <a:gd name="connsiteY909" fmla="*/ 507206 h 2409825"/>
                <a:gd name="connsiteX910" fmla="*/ 4279107 w 5905500"/>
                <a:gd name="connsiteY910" fmla="*/ 495776 h 2409825"/>
                <a:gd name="connsiteX911" fmla="*/ 4416267 w 5905500"/>
                <a:gd name="connsiteY911" fmla="*/ 571024 h 2409825"/>
                <a:gd name="connsiteX912" fmla="*/ 4421982 w 5905500"/>
                <a:gd name="connsiteY912" fmla="*/ 551974 h 2409825"/>
                <a:gd name="connsiteX913" fmla="*/ 4446746 w 5905500"/>
                <a:gd name="connsiteY913" fmla="*/ 551974 h 2409825"/>
                <a:gd name="connsiteX914" fmla="*/ 4452461 w 5905500"/>
                <a:gd name="connsiteY914" fmla="*/ 546259 h 2409825"/>
                <a:gd name="connsiteX915" fmla="*/ 4433411 w 5905500"/>
                <a:gd name="connsiteY915" fmla="*/ 540544 h 2409825"/>
                <a:gd name="connsiteX916" fmla="*/ 4439127 w 5905500"/>
                <a:gd name="connsiteY916" fmla="*/ 529114 h 2409825"/>
                <a:gd name="connsiteX917" fmla="*/ 4401979 w 5905500"/>
                <a:gd name="connsiteY917" fmla="*/ 510064 h 2409825"/>
                <a:gd name="connsiteX918" fmla="*/ 4390549 w 5905500"/>
                <a:gd name="connsiteY918" fmla="*/ 529114 h 2409825"/>
                <a:gd name="connsiteX919" fmla="*/ 4340067 w 5905500"/>
                <a:gd name="connsiteY919" fmla="*/ 529114 h 2409825"/>
                <a:gd name="connsiteX920" fmla="*/ 4345782 w 5905500"/>
                <a:gd name="connsiteY920" fmla="*/ 504349 h 2409825"/>
                <a:gd name="connsiteX921" fmla="*/ 4421029 w 5905500"/>
                <a:gd name="connsiteY921" fmla="*/ 504349 h 2409825"/>
                <a:gd name="connsiteX922" fmla="*/ 4458177 w 5905500"/>
                <a:gd name="connsiteY922" fmla="*/ 479584 h 2409825"/>
                <a:gd name="connsiteX923" fmla="*/ 4340067 w 5905500"/>
                <a:gd name="connsiteY923" fmla="*/ 460534 h 2409825"/>
                <a:gd name="connsiteX924" fmla="*/ 4315302 w 5905500"/>
                <a:gd name="connsiteY924" fmla="*/ 471964 h 2409825"/>
                <a:gd name="connsiteX925" fmla="*/ 4315302 w 5905500"/>
                <a:gd name="connsiteY925" fmla="*/ 452914 h 2409825"/>
                <a:gd name="connsiteX926" fmla="*/ 4278154 w 5905500"/>
                <a:gd name="connsiteY926" fmla="*/ 433864 h 2409825"/>
                <a:gd name="connsiteX927" fmla="*/ 4283869 w 5905500"/>
                <a:gd name="connsiteY927" fmla="*/ 428149 h 2409825"/>
                <a:gd name="connsiteX928" fmla="*/ 4241007 w 5905500"/>
                <a:gd name="connsiteY928" fmla="*/ 409099 h 2409825"/>
                <a:gd name="connsiteX929" fmla="*/ 4252436 w 5905500"/>
                <a:gd name="connsiteY929" fmla="*/ 372904 h 2409825"/>
                <a:gd name="connsiteX930" fmla="*/ 4233386 w 5905500"/>
                <a:gd name="connsiteY930" fmla="*/ 372904 h 2409825"/>
                <a:gd name="connsiteX931" fmla="*/ 4171474 w 5905500"/>
                <a:gd name="connsiteY931" fmla="*/ 490061 h 2409825"/>
                <a:gd name="connsiteX932" fmla="*/ 4120991 w 5905500"/>
                <a:gd name="connsiteY932" fmla="*/ 465296 h 2409825"/>
                <a:gd name="connsiteX933" fmla="*/ 4064794 w 5905500"/>
                <a:gd name="connsiteY933" fmla="*/ 465296 h 2409825"/>
                <a:gd name="connsiteX934" fmla="*/ 4002881 w 5905500"/>
                <a:gd name="connsiteY934" fmla="*/ 409099 h 2409825"/>
                <a:gd name="connsiteX935" fmla="*/ 4002881 w 5905500"/>
                <a:gd name="connsiteY935" fmla="*/ 428149 h 2409825"/>
                <a:gd name="connsiteX936" fmla="*/ 4014311 w 5905500"/>
                <a:gd name="connsiteY936" fmla="*/ 447199 h 2409825"/>
                <a:gd name="connsiteX937" fmla="*/ 4008596 w 5905500"/>
                <a:gd name="connsiteY937" fmla="*/ 447199 h 2409825"/>
                <a:gd name="connsiteX938" fmla="*/ 4008596 w 5905500"/>
                <a:gd name="connsiteY938" fmla="*/ 441484 h 2409825"/>
                <a:gd name="connsiteX939" fmla="*/ 3989546 w 5905500"/>
                <a:gd name="connsiteY939" fmla="*/ 391001 h 2409825"/>
                <a:gd name="connsiteX940" fmla="*/ 3970496 w 5905500"/>
                <a:gd name="connsiteY940" fmla="*/ 385286 h 2409825"/>
                <a:gd name="connsiteX941" fmla="*/ 3964781 w 5905500"/>
                <a:gd name="connsiteY941" fmla="*/ 391001 h 2409825"/>
                <a:gd name="connsiteX942" fmla="*/ 3970496 w 5905500"/>
                <a:gd name="connsiteY942" fmla="*/ 402431 h 2409825"/>
                <a:gd name="connsiteX943" fmla="*/ 3964781 w 5905500"/>
                <a:gd name="connsiteY943" fmla="*/ 402431 h 2409825"/>
                <a:gd name="connsiteX944" fmla="*/ 3748564 w 5905500"/>
                <a:gd name="connsiteY944" fmla="*/ 334804 h 2409825"/>
                <a:gd name="connsiteX945" fmla="*/ 3748564 w 5905500"/>
                <a:gd name="connsiteY945" fmla="*/ 340519 h 2409825"/>
                <a:gd name="connsiteX946" fmla="*/ 3759994 w 5905500"/>
                <a:gd name="connsiteY946" fmla="*/ 346234 h 2409825"/>
                <a:gd name="connsiteX947" fmla="*/ 3667601 w 5905500"/>
                <a:gd name="connsiteY947" fmla="*/ 382429 h 2409825"/>
                <a:gd name="connsiteX948" fmla="*/ 3538061 w 5905500"/>
                <a:gd name="connsiteY948" fmla="*/ 340519 h 2409825"/>
                <a:gd name="connsiteX949" fmla="*/ 3414236 w 5905500"/>
                <a:gd name="connsiteY949" fmla="*/ 359569 h 2409825"/>
                <a:gd name="connsiteX950" fmla="*/ 3419951 w 5905500"/>
                <a:gd name="connsiteY950" fmla="*/ 410051 h 2409825"/>
                <a:gd name="connsiteX951" fmla="*/ 3425666 w 5905500"/>
                <a:gd name="connsiteY951" fmla="*/ 410051 h 2409825"/>
                <a:gd name="connsiteX952" fmla="*/ 3611404 w 5905500"/>
                <a:gd name="connsiteY952" fmla="*/ 421481 h 2409825"/>
                <a:gd name="connsiteX953" fmla="*/ 3605689 w 5905500"/>
                <a:gd name="connsiteY953" fmla="*/ 427196 h 2409825"/>
                <a:gd name="connsiteX954" fmla="*/ 3575209 w 5905500"/>
                <a:gd name="connsiteY954" fmla="*/ 432911 h 2409825"/>
                <a:gd name="connsiteX955" fmla="*/ 3420904 w 5905500"/>
                <a:gd name="connsiteY955" fmla="*/ 474821 h 2409825"/>
                <a:gd name="connsiteX956" fmla="*/ 3401854 w 5905500"/>
                <a:gd name="connsiteY956" fmla="*/ 438626 h 2409825"/>
                <a:gd name="connsiteX957" fmla="*/ 3396139 w 5905500"/>
                <a:gd name="connsiteY957" fmla="*/ 444341 h 2409825"/>
                <a:gd name="connsiteX958" fmla="*/ 3415189 w 5905500"/>
                <a:gd name="connsiteY958" fmla="*/ 511969 h 2409825"/>
                <a:gd name="connsiteX959" fmla="*/ 3426619 w 5905500"/>
                <a:gd name="connsiteY959" fmla="*/ 506254 h 2409825"/>
                <a:gd name="connsiteX960" fmla="*/ 3426619 w 5905500"/>
                <a:gd name="connsiteY960" fmla="*/ 511969 h 2409825"/>
                <a:gd name="connsiteX961" fmla="*/ 3383756 w 5905500"/>
                <a:gd name="connsiteY961" fmla="*/ 531019 h 2409825"/>
                <a:gd name="connsiteX962" fmla="*/ 3372326 w 5905500"/>
                <a:gd name="connsiteY962" fmla="*/ 525304 h 2409825"/>
                <a:gd name="connsiteX963" fmla="*/ 3329464 w 5905500"/>
                <a:gd name="connsiteY963" fmla="*/ 457676 h 2409825"/>
                <a:gd name="connsiteX964" fmla="*/ 3273266 w 5905500"/>
                <a:gd name="connsiteY964" fmla="*/ 469106 h 2409825"/>
                <a:gd name="connsiteX965" fmla="*/ 3236119 w 5905500"/>
                <a:gd name="connsiteY965" fmla="*/ 438626 h 2409825"/>
                <a:gd name="connsiteX966" fmla="*/ 3247549 w 5905500"/>
                <a:gd name="connsiteY966" fmla="*/ 382429 h 2409825"/>
                <a:gd name="connsiteX967" fmla="*/ 3272314 w 5905500"/>
                <a:gd name="connsiteY967" fmla="*/ 382429 h 2409825"/>
                <a:gd name="connsiteX968" fmla="*/ 3272314 w 5905500"/>
                <a:gd name="connsiteY968" fmla="*/ 363379 h 2409825"/>
                <a:gd name="connsiteX969" fmla="*/ 3328511 w 5905500"/>
                <a:gd name="connsiteY969" fmla="*/ 357664 h 2409825"/>
                <a:gd name="connsiteX970" fmla="*/ 3334226 w 5905500"/>
                <a:gd name="connsiteY970" fmla="*/ 346234 h 2409825"/>
                <a:gd name="connsiteX971" fmla="*/ 3322796 w 5905500"/>
                <a:gd name="connsiteY971" fmla="*/ 346234 h 2409825"/>
                <a:gd name="connsiteX972" fmla="*/ 3317081 w 5905500"/>
                <a:gd name="connsiteY972" fmla="*/ 351949 h 2409825"/>
                <a:gd name="connsiteX973" fmla="*/ 3341846 w 5905500"/>
                <a:gd name="connsiteY973" fmla="*/ 340519 h 2409825"/>
                <a:gd name="connsiteX974" fmla="*/ 3353276 w 5905500"/>
                <a:gd name="connsiteY974" fmla="*/ 346234 h 2409825"/>
                <a:gd name="connsiteX975" fmla="*/ 3353276 w 5905500"/>
                <a:gd name="connsiteY975" fmla="*/ 351949 h 2409825"/>
                <a:gd name="connsiteX976" fmla="*/ 3334226 w 5905500"/>
                <a:gd name="connsiteY976" fmla="*/ 363379 h 2409825"/>
                <a:gd name="connsiteX977" fmla="*/ 3358991 w 5905500"/>
                <a:gd name="connsiteY977" fmla="*/ 431006 h 2409825"/>
                <a:gd name="connsiteX978" fmla="*/ 3383756 w 5905500"/>
                <a:gd name="connsiteY978" fmla="*/ 431006 h 2409825"/>
                <a:gd name="connsiteX979" fmla="*/ 3402806 w 5905500"/>
                <a:gd name="connsiteY979" fmla="*/ 406241 h 2409825"/>
                <a:gd name="connsiteX980" fmla="*/ 3391376 w 5905500"/>
                <a:gd name="connsiteY980" fmla="*/ 355759 h 2409825"/>
                <a:gd name="connsiteX981" fmla="*/ 3372326 w 5905500"/>
                <a:gd name="connsiteY981" fmla="*/ 355759 h 2409825"/>
                <a:gd name="connsiteX982" fmla="*/ 3366611 w 5905500"/>
                <a:gd name="connsiteY982" fmla="*/ 361474 h 2409825"/>
                <a:gd name="connsiteX983" fmla="*/ 3360896 w 5905500"/>
                <a:gd name="connsiteY983" fmla="*/ 361474 h 2409825"/>
                <a:gd name="connsiteX984" fmla="*/ 3379946 w 5905500"/>
                <a:gd name="connsiteY984" fmla="*/ 342424 h 2409825"/>
                <a:gd name="connsiteX985" fmla="*/ 3355181 w 5905500"/>
                <a:gd name="connsiteY985" fmla="*/ 317659 h 2409825"/>
                <a:gd name="connsiteX986" fmla="*/ 3274219 w 5905500"/>
                <a:gd name="connsiteY986" fmla="*/ 311944 h 2409825"/>
                <a:gd name="connsiteX987" fmla="*/ 3274219 w 5905500"/>
                <a:gd name="connsiteY987" fmla="*/ 342424 h 2409825"/>
                <a:gd name="connsiteX988" fmla="*/ 3274219 w 5905500"/>
                <a:gd name="connsiteY988" fmla="*/ 323374 h 2409825"/>
                <a:gd name="connsiteX989" fmla="*/ 3249454 w 5905500"/>
                <a:gd name="connsiteY989" fmla="*/ 323374 h 2409825"/>
                <a:gd name="connsiteX990" fmla="*/ 3187541 w 5905500"/>
                <a:gd name="connsiteY990" fmla="*/ 452914 h 2409825"/>
                <a:gd name="connsiteX991" fmla="*/ 3198971 w 5905500"/>
                <a:gd name="connsiteY991" fmla="*/ 477679 h 2409825"/>
                <a:gd name="connsiteX992" fmla="*/ 3260884 w 5905500"/>
                <a:gd name="connsiteY992" fmla="*/ 508159 h 2409825"/>
                <a:gd name="connsiteX993" fmla="*/ 3322796 w 5905500"/>
                <a:gd name="connsiteY993" fmla="*/ 502444 h 2409825"/>
                <a:gd name="connsiteX994" fmla="*/ 3328511 w 5905500"/>
                <a:gd name="connsiteY994" fmla="*/ 502444 h 2409825"/>
                <a:gd name="connsiteX995" fmla="*/ 3328511 w 5905500"/>
                <a:gd name="connsiteY995" fmla="*/ 508159 h 2409825"/>
                <a:gd name="connsiteX996" fmla="*/ 3191351 w 5905500"/>
                <a:gd name="connsiteY996" fmla="*/ 613886 h 2409825"/>
                <a:gd name="connsiteX997" fmla="*/ 3185636 w 5905500"/>
                <a:gd name="connsiteY997" fmla="*/ 806291 h 2409825"/>
                <a:gd name="connsiteX998" fmla="*/ 3236119 w 5905500"/>
                <a:gd name="connsiteY998" fmla="*/ 904399 h 2409825"/>
                <a:gd name="connsiteX999" fmla="*/ 3217069 w 5905500"/>
                <a:gd name="connsiteY999" fmla="*/ 940594 h 2409825"/>
                <a:gd name="connsiteX1000" fmla="*/ 3217069 w 5905500"/>
                <a:gd name="connsiteY1000" fmla="*/ 942499 h 2409825"/>
                <a:gd name="connsiteX1001" fmla="*/ 3211354 w 5905500"/>
                <a:gd name="connsiteY1001" fmla="*/ 880586 h 2409825"/>
                <a:gd name="connsiteX1002" fmla="*/ 3166586 w 5905500"/>
                <a:gd name="connsiteY1002" fmla="*/ 793909 h 2409825"/>
                <a:gd name="connsiteX1003" fmla="*/ 3147536 w 5905500"/>
                <a:gd name="connsiteY1003" fmla="*/ 788194 h 2409825"/>
                <a:gd name="connsiteX1004" fmla="*/ 3085624 w 5905500"/>
                <a:gd name="connsiteY1004" fmla="*/ 731996 h 2409825"/>
                <a:gd name="connsiteX1005" fmla="*/ 3074194 w 5905500"/>
                <a:gd name="connsiteY1005" fmla="*/ 751046 h 2409825"/>
                <a:gd name="connsiteX1006" fmla="*/ 3062764 w 5905500"/>
                <a:gd name="connsiteY1006" fmla="*/ 720566 h 2409825"/>
                <a:gd name="connsiteX1007" fmla="*/ 3072289 w 5905500"/>
                <a:gd name="connsiteY1007" fmla="*/ 716756 h 2409825"/>
                <a:gd name="connsiteX1008" fmla="*/ 3076099 w 5905500"/>
                <a:gd name="connsiteY1008" fmla="*/ 707231 h 2409825"/>
                <a:gd name="connsiteX1009" fmla="*/ 3057049 w 5905500"/>
                <a:gd name="connsiteY1009" fmla="*/ 688181 h 2409825"/>
                <a:gd name="connsiteX1010" fmla="*/ 3058954 w 5905500"/>
                <a:gd name="connsiteY1010" fmla="*/ 688181 h 2409825"/>
                <a:gd name="connsiteX1011" fmla="*/ 3109436 w 5905500"/>
                <a:gd name="connsiteY1011" fmla="*/ 712946 h 2409825"/>
                <a:gd name="connsiteX1012" fmla="*/ 3120866 w 5905500"/>
                <a:gd name="connsiteY1012" fmla="*/ 701516 h 2409825"/>
                <a:gd name="connsiteX1013" fmla="*/ 3126581 w 5905500"/>
                <a:gd name="connsiteY1013" fmla="*/ 707231 h 2409825"/>
                <a:gd name="connsiteX1014" fmla="*/ 3126581 w 5905500"/>
                <a:gd name="connsiteY1014" fmla="*/ 682466 h 2409825"/>
                <a:gd name="connsiteX1015" fmla="*/ 3083719 w 5905500"/>
                <a:gd name="connsiteY1015" fmla="*/ 640556 h 2409825"/>
                <a:gd name="connsiteX1016" fmla="*/ 3089434 w 5905500"/>
                <a:gd name="connsiteY1016" fmla="*/ 646271 h 2409825"/>
                <a:gd name="connsiteX1017" fmla="*/ 3145631 w 5905500"/>
                <a:gd name="connsiteY1017" fmla="*/ 676751 h 2409825"/>
                <a:gd name="connsiteX1018" fmla="*/ 3157061 w 5905500"/>
                <a:gd name="connsiteY1018" fmla="*/ 651986 h 2409825"/>
                <a:gd name="connsiteX1019" fmla="*/ 3089434 w 5905500"/>
                <a:gd name="connsiteY1019" fmla="*/ 559594 h 2409825"/>
                <a:gd name="connsiteX1020" fmla="*/ 3089434 w 5905500"/>
                <a:gd name="connsiteY1020" fmla="*/ 565309 h 2409825"/>
                <a:gd name="connsiteX1021" fmla="*/ 3070384 w 5905500"/>
                <a:gd name="connsiteY1021" fmla="*/ 595789 h 2409825"/>
                <a:gd name="connsiteX1022" fmla="*/ 3045619 w 5905500"/>
                <a:gd name="connsiteY1022" fmla="*/ 590074 h 2409825"/>
                <a:gd name="connsiteX1023" fmla="*/ 3045619 w 5905500"/>
                <a:gd name="connsiteY1023" fmla="*/ 584359 h 2409825"/>
                <a:gd name="connsiteX1024" fmla="*/ 3064669 w 5905500"/>
                <a:gd name="connsiteY1024" fmla="*/ 559594 h 2409825"/>
                <a:gd name="connsiteX1025" fmla="*/ 3021806 w 5905500"/>
                <a:gd name="connsiteY1025" fmla="*/ 578644 h 2409825"/>
                <a:gd name="connsiteX1026" fmla="*/ 2984659 w 5905500"/>
                <a:gd name="connsiteY1026" fmla="*/ 542449 h 2409825"/>
                <a:gd name="connsiteX1027" fmla="*/ 2996089 w 5905500"/>
                <a:gd name="connsiteY1027" fmla="*/ 542449 h 2409825"/>
                <a:gd name="connsiteX1028" fmla="*/ 3020854 w 5905500"/>
                <a:gd name="connsiteY1028" fmla="*/ 536734 h 2409825"/>
                <a:gd name="connsiteX1029" fmla="*/ 3010376 w 5905500"/>
                <a:gd name="connsiteY1029" fmla="*/ 536734 h 2409825"/>
                <a:gd name="connsiteX1030" fmla="*/ 2897981 w 5905500"/>
                <a:gd name="connsiteY1030" fmla="*/ 500539 h 2409825"/>
                <a:gd name="connsiteX1031" fmla="*/ 2909411 w 5905500"/>
                <a:gd name="connsiteY1031" fmla="*/ 481489 h 2409825"/>
                <a:gd name="connsiteX1032" fmla="*/ 2878931 w 5905500"/>
                <a:gd name="connsiteY1032" fmla="*/ 462439 h 2409825"/>
                <a:gd name="connsiteX1033" fmla="*/ 2867501 w 5905500"/>
                <a:gd name="connsiteY1033" fmla="*/ 456724 h 2409825"/>
                <a:gd name="connsiteX1034" fmla="*/ 2873216 w 5905500"/>
                <a:gd name="connsiteY1034" fmla="*/ 456724 h 2409825"/>
                <a:gd name="connsiteX1035" fmla="*/ 2873216 w 5905500"/>
                <a:gd name="connsiteY1035" fmla="*/ 462439 h 2409825"/>
                <a:gd name="connsiteX1036" fmla="*/ 2878931 w 5905500"/>
                <a:gd name="connsiteY1036" fmla="*/ 451009 h 2409825"/>
                <a:gd name="connsiteX1037" fmla="*/ 2859881 w 5905500"/>
                <a:gd name="connsiteY1037" fmla="*/ 439579 h 2409825"/>
                <a:gd name="connsiteX1038" fmla="*/ 2848451 w 5905500"/>
                <a:gd name="connsiteY1038" fmla="*/ 451009 h 2409825"/>
                <a:gd name="connsiteX1039" fmla="*/ 2817971 w 5905500"/>
                <a:gd name="connsiteY1039" fmla="*/ 414814 h 2409825"/>
                <a:gd name="connsiteX1040" fmla="*/ 2842736 w 5905500"/>
                <a:gd name="connsiteY1040" fmla="*/ 364331 h 2409825"/>
                <a:gd name="connsiteX1041" fmla="*/ 2823686 w 5905500"/>
                <a:gd name="connsiteY1041" fmla="*/ 364331 h 2409825"/>
                <a:gd name="connsiteX1042" fmla="*/ 2798921 w 5905500"/>
                <a:gd name="connsiteY1042" fmla="*/ 394811 h 2409825"/>
                <a:gd name="connsiteX1043" fmla="*/ 2774156 w 5905500"/>
                <a:gd name="connsiteY1043" fmla="*/ 400526 h 2409825"/>
                <a:gd name="connsiteX1044" fmla="*/ 2774156 w 5905500"/>
                <a:gd name="connsiteY1044" fmla="*/ 375761 h 2409825"/>
                <a:gd name="connsiteX1045" fmla="*/ 2768441 w 5905500"/>
                <a:gd name="connsiteY1045" fmla="*/ 375761 h 2409825"/>
                <a:gd name="connsiteX1046" fmla="*/ 2768441 w 5905500"/>
                <a:gd name="connsiteY1046" fmla="*/ 381476 h 2409825"/>
                <a:gd name="connsiteX1047" fmla="*/ 2725579 w 5905500"/>
                <a:gd name="connsiteY1047" fmla="*/ 437674 h 2409825"/>
                <a:gd name="connsiteX1048" fmla="*/ 2657951 w 5905500"/>
                <a:gd name="connsiteY1048" fmla="*/ 499586 h 2409825"/>
                <a:gd name="connsiteX1049" fmla="*/ 2652236 w 5905500"/>
                <a:gd name="connsiteY1049" fmla="*/ 499586 h 2409825"/>
                <a:gd name="connsiteX1050" fmla="*/ 2657951 w 5905500"/>
                <a:gd name="connsiteY1050" fmla="*/ 505301 h 2409825"/>
                <a:gd name="connsiteX1051" fmla="*/ 2677001 w 5905500"/>
                <a:gd name="connsiteY1051" fmla="*/ 516731 h 2409825"/>
                <a:gd name="connsiteX1052" fmla="*/ 2688431 w 5905500"/>
                <a:gd name="connsiteY1052" fmla="*/ 497681 h 2409825"/>
                <a:gd name="connsiteX1053" fmla="*/ 2688431 w 5905500"/>
                <a:gd name="connsiteY1053" fmla="*/ 503396 h 2409825"/>
                <a:gd name="connsiteX1054" fmla="*/ 2694146 w 5905500"/>
                <a:gd name="connsiteY1054" fmla="*/ 533876 h 2409825"/>
                <a:gd name="connsiteX1055" fmla="*/ 2669381 w 5905500"/>
                <a:gd name="connsiteY1055" fmla="*/ 575786 h 2409825"/>
                <a:gd name="connsiteX1056" fmla="*/ 2725579 w 5905500"/>
                <a:gd name="connsiteY1056" fmla="*/ 681514 h 2409825"/>
                <a:gd name="connsiteX1057" fmla="*/ 2719864 w 5905500"/>
                <a:gd name="connsiteY1057" fmla="*/ 681514 h 2409825"/>
                <a:gd name="connsiteX1058" fmla="*/ 2714149 w 5905500"/>
                <a:gd name="connsiteY1058" fmla="*/ 662464 h 2409825"/>
                <a:gd name="connsiteX1059" fmla="*/ 2657951 w 5905500"/>
                <a:gd name="connsiteY1059" fmla="*/ 687229 h 2409825"/>
                <a:gd name="connsiteX1060" fmla="*/ 2633186 w 5905500"/>
                <a:gd name="connsiteY1060" fmla="*/ 662464 h 2409825"/>
                <a:gd name="connsiteX1061" fmla="*/ 2627471 w 5905500"/>
                <a:gd name="connsiteY1061" fmla="*/ 662464 h 2409825"/>
                <a:gd name="connsiteX1062" fmla="*/ 2621756 w 5905500"/>
                <a:gd name="connsiteY1062" fmla="*/ 681514 h 2409825"/>
                <a:gd name="connsiteX1063" fmla="*/ 2602706 w 5905500"/>
                <a:gd name="connsiteY1063" fmla="*/ 594836 h 2409825"/>
                <a:gd name="connsiteX1064" fmla="*/ 2627471 w 5905500"/>
                <a:gd name="connsiteY1064" fmla="*/ 570071 h 2409825"/>
                <a:gd name="connsiteX1065" fmla="*/ 2619851 w 5905500"/>
                <a:gd name="connsiteY1065" fmla="*/ 570071 h 2409825"/>
                <a:gd name="connsiteX1066" fmla="*/ 2614136 w 5905500"/>
                <a:gd name="connsiteY1066" fmla="*/ 558641 h 2409825"/>
                <a:gd name="connsiteX1067" fmla="*/ 2576989 w 5905500"/>
                <a:gd name="connsiteY1067" fmla="*/ 570071 h 2409825"/>
                <a:gd name="connsiteX1068" fmla="*/ 2576989 w 5905500"/>
                <a:gd name="connsiteY1068" fmla="*/ 551021 h 2409825"/>
                <a:gd name="connsiteX1069" fmla="*/ 2596039 w 5905500"/>
                <a:gd name="connsiteY1069" fmla="*/ 531971 h 2409825"/>
                <a:gd name="connsiteX1070" fmla="*/ 2601754 w 5905500"/>
                <a:gd name="connsiteY1070" fmla="*/ 556736 h 2409825"/>
                <a:gd name="connsiteX1071" fmla="*/ 2613184 w 5905500"/>
                <a:gd name="connsiteY1071" fmla="*/ 556736 h 2409825"/>
                <a:gd name="connsiteX1072" fmla="*/ 2624614 w 5905500"/>
                <a:gd name="connsiteY1072" fmla="*/ 481489 h 2409825"/>
                <a:gd name="connsiteX1073" fmla="*/ 2537936 w 5905500"/>
                <a:gd name="connsiteY1073" fmla="*/ 511969 h 2409825"/>
                <a:gd name="connsiteX1074" fmla="*/ 2543651 w 5905500"/>
                <a:gd name="connsiteY1074" fmla="*/ 517684 h 2409825"/>
                <a:gd name="connsiteX1075" fmla="*/ 2524601 w 5905500"/>
                <a:gd name="connsiteY1075" fmla="*/ 529114 h 2409825"/>
                <a:gd name="connsiteX1076" fmla="*/ 2499836 w 5905500"/>
                <a:gd name="connsiteY1076" fmla="*/ 504349 h 2409825"/>
                <a:gd name="connsiteX1077" fmla="*/ 2449354 w 5905500"/>
                <a:gd name="connsiteY1077" fmla="*/ 510064 h 2409825"/>
                <a:gd name="connsiteX1078" fmla="*/ 2424589 w 5905500"/>
                <a:gd name="connsiteY1078" fmla="*/ 336709 h 2409825"/>
                <a:gd name="connsiteX1079" fmla="*/ 2436019 w 5905500"/>
                <a:gd name="connsiteY1079" fmla="*/ 336709 h 2409825"/>
                <a:gd name="connsiteX1080" fmla="*/ 2554129 w 5905500"/>
                <a:gd name="connsiteY1080" fmla="*/ 325279 h 2409825"/>
                <a:gd name="connsiteX1081" fmla="*/ 2584609 w 5905500"/>
                <a:gd name="connsiteY1081" fmla="*/ 294799 h 2409825"/>
                <a:gd name="connsiteX1082" fmla="*/ 2575084 w 5905500"/>
                <a:gd name="connsiteY1082" fmla="*/ 290989 h 2409825"/>
                <a:gd name="connsiteX1083" fmla="*/ 2571274 w 5905500"/>
                <a:gd name="connsiteY1083" fmla="*/ 281464 h 2409825"/>
                <a:gd name="connsiteX1084" fmla="*/ 2576989 w 5905500"/>
                <a:gd name="connsiteY1084" fmla="*/ 281464 h 2409825"/>
                <a:gd name="connsiteX1085" fmla="*/ 2638901 w 5905500"/>
                <a:gd name="connsiteY1085" fmla="*/ 270034 h 2409825"/>
                <a:gd name="connsiteX1086" fmla="*/ 2689384 w 5905500"/>
                <a:gd name="connsiteY1086" fmla="*/ 281464 h 2409825"/>
                <a:gd name="connsiteX1087" fmla="*/ 2700814 w 5905500"/>
                <a:gd name="connsiteY1087" fmla="*/ 323374 h 2409825"/>
                <a:gd name="connsiteX1088" fmla="*/ 2712244 w 5905500"/>
                <a:gd name="connsiteY1088" fmla="*/ 373856 h 2409825"/>
                <a:gd name="connsiteX1089" fmla="*/ 2723674 w 5905500"/>
                <a:gd name="connsiteY1089" fmla="*/ 385286 h 2409825"/>
                <a:gd name="connsiteX1090" fmla="*/ 2791301 w 5905500"/>
                <a:gd name="connsiteY1090" fmla="*/ 360521 h 2409825"/>
                <a:gd name="connsiteX1091" fmla="*/ 2779871 w 5905500"/>
                <a:gd name="connsiteY1091" fmla="*/ 310039 h 2409825"/>
                <a:gd name="connsiteX1092" fmla="*/ 2798921 w 5905500"/>
                <a:gd name="connsiteY1092" fmla="*/ 298609 h 2409825"/>
                <a:gd name="connsiteX1093" fmla="*/ 2768441 w 5905500"/>
                <a:gd name="connsiteY1093" fmla="*/ 298609 h 2409825"/>
                <a:gd name="connsiteX1094" fmla="*/ 2757011 w 5905500"/>
                <a:gd name="connsiteY1094" fmla="*/ 304324 h 2409825"/>
                <a:gd name="connsiteX1095" fmla="*/ 2757011 w 5905500"/>
                <a:gd name="connsiteY1095" fmla="*/ 285274 h 2409825"/>
                <a:gd name="connsiteX1096" fmla="*/ 2732246 w 5905500"/>
                <a:gd name="connsiteY1096" fmla="*/ 279559 h 2409825"/>
                <a:gd name="connsiteX1097" fmla="*/ 2726531 w 5905500"/>
                <a:gd name="connsiteY1097" fmla="*/ 290989 h 2409825"/>
                <a:gd name="connsiteX1098" fmla="*/ 2726531 w 5905500"/>
                <a:gd name="connsiteY1098" fmla="*/ 270034 h 2409825"/>
                <a:gd name="connsiteX1099" fmla="*/ 2763679 w 5905500"/>
                <a:gd name="connsiteY1099" fmla="*/ 270034 h 2409825"/>
                <a:gd name="connsiteX1100" fmla="*/ 2763679 w 5905500"/>
                <a:gd name="connsiteY1100" fmla="*/ 264319 h 2409825"/>
                <a:gd name="connsiteX1101" fmla="*/ 2738914 w 5905500"/>
                <a:gd name="connsiteY1101" fmla="*/ 233839 h 2409825"/>
                <a:gd name="connsiteX1102" fmla="*/ 2714149 w 5905500"/>
                <a:gd name="connsiteY1102" fmla="*/ 264319 h 2409825"/>
                <a:gd name="connsiteX1103" fmla="*/ 2689384 w 5905500"/>
                <a:gd name="connsiteY1103" fmla="*/ 233839 h 2409825"/>
                <a:gd name="connsiteX1104" fmla="*/ 2683669 w 5905500"/>
                <a:gd name="connsiteY1104" fmla="*/ 228124 h 2409825"/>
                <a:gd name="connsiteX1105" fmla="*/ 2672239 w 5905500"/>
                <a:gd name="connsiteY1105" fmla="*/ 252889 h 2409825"/>
                <a:gd name="connsiteX1106" fmla="*/ 2596991 w 5905500"/>
                <a:gd name="connsiteY1106" fmla="*/ 247174 h 2409825"/>
                <a:gd name="connsiteX1107" fmla="*/ 2647474 w 5905500"/>
                <a:gd name="connsiteY1107" fmla="*/ 228124 h 2409825"/>
                <a:gd name="connsiteX1108" fmla="*/ 2647474 w 5905500"/>
                <a:gd name="connsiteY1108" fmla="*/ 222409 h 2409825"/>
                <a:gd name="connsiteX1109" fmla="*/ 2610326 w 5905500"/>
                <a:gd name="connsiteY1109" fmla="*/ 197644 h 2409825"/>
                <a:gd name="connsiteX1110" fmla="*/ 2616041 w 5905500"/>
                <a:gd name="connsiteY1110" fmla="*/ 186214 h 2409825"/>
                <a:gd name="connsiteX1111" fmla="*/ 2559844 w 5905500"/>
                <a:gd name="connsiteY1111" fmla="*/ 155734 h 2409825"/>
                <a:gd name="connsiteX1112" fmla="*/ 2596991 w 5905500"/>
                <a:gd name="connsiteY1112" fmla="*/ 125254 h 2409825"/>
                <a:gd name="connsiteX1113" fmla="*/ 2554129 w 5905500"/>
                <a:gd name="connsiteY1113" fmla="*/ 119539 h 2409825"/>
                <a:gd name="connsiteX1114" fmla="*/ 2629376 w 5905500"/>
                <a:gd name="connsiteY1114" fmla="*/ 100489 h 2409825"/>
                <a:gd name="connsiteX1115" fmla="*/ 2623661 w 5905500"/>
                <a:gd name="connsiteY1115" fmla="*/ 100489 h 2409825"/>
                <a:gd name="connsiteX1116" fmla="*/ 2623661 w 5905500"/>
                <a:gd name="connsiteY1116" fmla="*/ 94774 h 2409825"/>
                <a:gd name="connsiteX1117" fmla="*/ 2567464 w 5905500"/>
                <a:gd name="connsiteY1117" fmla="*/ 106204 h 2409825"/>
                <a:gd name="connsiteX1118" fmla="*/ 2635091 w 5905500"/>
                <a:gd name="connsiteY1118" fmla="*/ 70009 h 2409825"/>
                <a:gd name="connsiteX1119" fmla="*/ 2597944 w 5905500"/>
                <a:gd name="connsiteY1119" fmla="*/ 64294 h 2409825"/>
                <a:gd name="connsiteX1120" fmla="*/ 2609374 w 5905500"/>
                <a:gd name="connsiteY1120" fmla="*/ 45244 h 2409825"/>
                <a:gd name="connsiteX1121" fmla="*/ 2615089 w 5905500"/>
                <a:gd name="connsiteY1121" fmla="*/ 50959 h 2409825"/>
                <a:gd name="connsiteX1122" fmla="*/ 2752249 w 5905500"/>
                <a:gd name="connsiteY1122" fmla="*/ 81439 h 2409825"/>
                <a:gd name="connsiteX1123" fmla="*/ 2740819 w 5905500"/>
                <a:gd name="connsiteY1123" fmla="*/ 81439 h 2409825"/>
                <a:gd name="connsiteX1124" fmla="*/ 2721769 w 5905500"/>
                <a:gd name="connsiteY1124" fmla="*/ 75724 h 2409825"/>
                <a:gd name="connsiteX1125" fmla="*/ 2716054 w 5905500"/>
                <a:gd name="connsiteY1125" fmla="*/ 56674 h 2409825"/>
                <a:gd name="connsiteX1126" fmla="*/ 2697004 w 5905500"/>
                <a:gd name="connsiteY1126" fmla="*/ 62389 h 2409825"/>
                <a:gd name="connsiteX1127" fmla="*/ 2691289 w 5905500"/>
                <a:gd name="connsiteY1127" fmla="*/ 37624 h 2409825"/>
                <a:gd name="connsiteX1128" fmla="*/ 2734151 w 5905500"/>
                <a:gd name="connsiteY1128" fmla="*/ 18574 h 2409825"/>
                <a:gd name="connsiteX1129" fmla="*/ 2734151 w 5905500"/>
                <a:gd name="connsiteY1129" fmla="*/ 24289 h 2409825"/>
                <a:gd name="connsiteX1130" fmla="*/ 2724626 w 5905500"/>
                <a:gd name="connsiteY1130" fmla="*/ 28099 h 2409825"/>
                <a:gd name="connsiteX1131" fmla="*/ 2720816 w 5905500"/>
                <a:gd name="connsiteY1131" fmla="*/ 37624 h 2409825"/>
                <a:gd name="connsiteX1132" fmla="*/ 2739866 w 5905500"/>
                <a:gd name="connsiteY1132" fmla="*/ 43339 h 2409825"/>
                <a:gd name="connsiteX1133" fmla="*/ 2720816 w 5905500"/>
                <a:gd name="connsiteY1133" fmla="*/ 49054 h 2409825"/>
                <a:gd name="connsiteX1134" fmla="*/ 2732246 w 5905500"/>
                <a:gd name="connsiteY1134" fmla="*/ 49054 h 2409825"/>
                <a:gd name="connsiteX1135" fmla="*/ 2737961 w 5905500"/>
                <a:gd name="connsiteY1135" fmla="*/ 60484 h 2409825"/>
                <a:gd name="connsiteX1136" fmla="*/ 2768441 w 5905500"/>
                <a:gd name="connsiteY1136" fmla="*/ 54769 h 2409825"/>
                <a:gd name="connsiteX1137" fmla="*/ 2768441 w 5905500"/>
                <a:gd name="connsiteY1137" fmla="*/ 49054 h 2409825"/>
                <a:gd name="connsiteX1138" fmla="*/ 2757011 w 5905500"/>
                <a:gd name="connsiteY1138" fmla="*/ 37624 h 2409825"/>
                <a:gd name="connsiteX1139" fmla="*/ 2818924 w 5905500"/>
                <a:gd name="connsiteY1139" fmla="*/ 26194 h 2409825"/>
                <a:gd name="connsiteX1140" fmla="*/ 2899886 w 5905500"/>
                <a:gd name="connsiteY1140" fmla="*/ 31909 h 2409825"/>
                <a:gd name="connsiteX1141" fmla="*/ 2992279 w 5905500"/>
                <a:gd name="connsiteY1141" fmla="*/ 73819 h 2409825"/>
                <a:gd name="connsiteX1142" fmla="*/ 2992279 w 5905500"/>
                <a:gd name="connsiteY1142" fmla="*/ 68104 h 2409825"/>
                <a:gd name="connsiteX1143" fmla="*/ 2986564 w 5905500"/>
                <a:gd name="connsiteY1143" fmla="*/ 68104 h 2409825"/>
                <a:gd name="connsiteX1144" fmla="*/ 2997994 w 5905500"/>
                <a:gd name="connsiteY1144" fmla="*/ 62389 h 2409825"/>
                <a:gd name="connsiteX1145" fmla="*/ 3054191 w 5905500"/>
                <a:gd name="connsiteY1145" fmla="*/ 68104 h 2409825"/>
                <a:gd name="connsiteX1146" fmla="*/ 3054191 w 5905500"/>
                <a:gd name="connsiteY1146" fmla="*/ 87154 h 2409825"/>
                <a:gd name="connsiteX1147" fmla="*/ 3091339 w 5905500"/>
                <a:gd name="connsiteY1147" fmla="*/ 68104 h 2409825"/>
                <a:gd name="connsiteX1148" fmla="*/ 2886551 w 5905500"/>
                <a:gd name="connsiteY1148" fmla="*/ 26194 h 2409825"/>
                <a:gd name="connsiteX1149" fmla="*/ 2886551 w 5905500"/>
                <a:gd name="connsiteY1149" fmla="*/ 7144 h 2409825"/>
                <a:gd name="connsiteX1150" fmla="*/ 2861786 w 5905500"/>
                <a:gd name="connsiteY1150" fmla="*/ 7144 h 2409825"/>
                <a:gd name="connsiteX1151" fmla="*/ 2850356 w 5905500"/>
                <a:gd name="connsiteY1151" fmla="*/ 26194 h 2409825"/>
                <a:gd name="connsiteX1152" fmla="*/ 2564606 w 5905500"/>
                <a:gd name="connsiteY1152" fmla="*/ 20479 h 2409825"/>
                <a:gd name="connsiteX1153" fmla="*/ 2521744 w 5905500"/>
                <a:gd name="connsiteY1153" fmla="*/ 107156 h 2409825"/>
                <a:gd name="connsiteX1154" fmla="*/ 2516029 w 5905500"/>
                <a:gd name="connsiteY1154" fmla="*/ 107156 h 2409825"/>
                <a:gd name="connsiteX1155" fmla="*/ 2510314 w 5905500"/>
                <a:gd name="connsiteY1155" fmla="*/ 88106 h 2409825"/>
                <a:gd name="connsiteX1156" fmla="*/ 2459831 w 5905500"/>
                <a:gd name="connsiteY1156" fmla="*/ 130016 h 2409825"/>
                <a:gd name="connsiteX1157" fmla="*/ 2454116 w 5905500"/>
                <a:gd name="connsiteY1157" fmla="*/ 160496 h 2409825"/>
                <a:gd name="connsiteX1158" fmla="*/ 2473166 w 5905500"/>
                <a:gd name="connsiteY1158" fmla="*/ 166211 h 2409825"/>
                <a:gd name="connsiteX1159" fmla="*/ 2436019 w 5905500"/>
                <a:gd name="connsiteY1159" fmla="*/ 190976 h 2409825"/>
                <a:gd name="connsiteX1160" fmla="*/ 2379821 w 5905500"/>
                <a:gd name="connsiteY1160" fmla="*/ 190976 h 2409825"/>
                <a:gd name="connsiteX1161" fmla="*/ 2349341 w 5905500"/>
                <a:gd name="connsiteY1161" fmla="*/ 221456 h 2409825"/>
                <a:gd name="connsiteX1162" fmla="*/ 2274094 w 5905500"/>
                <a:gd name="connsiteY1162" fmla="*/ 240506 h 2409825"/>
                <a:gd name="connsiteX1163" fmla="*/ 2274094 w 5905500"/>
                <a:gd name="connsiteY1163" fmla="*/ 265271 h 2409825"/>
                <a:gd name="connsiteX1164" fmla="*/ 2293144 w 5905500"/>
                <a:gd name="connsiteY1164" fmla="*/ 270986 h 2409825"/>
                <a:gd name="connsiteX1165" fmla="*/ 2274094 w 5905500"/>
                <a:gd name="connsiteY1165" fmla="*/ 270986 h 2409825"/>
                <a:gd name="connsiteX1166" fmla="*/ 2262664 w 5905500"/>
                <a:gd name="connsiteY1166" fmla="*/ 251936 h 2409825"/>
                <a:gd name="connsiteX1167" fmla="*/ 2272189 w 5905500"/>
                <a:gd name="connsiteY1167" fmla="*/ 248126 h 2409825"/>
                <a:gd name="connsiteX1168" fmla="*/ 2275999 w 5905500"/>
                <a:gd name="connsiteY1168" fmla="*/ 238601 h 2409825"/>
                <a:gd name="connsiteX1169" fmla="*/ 2270284 w 5905500"/>
                <a:gd name="connsiteY1169" fmla="*/ 238601 h 2409825"/>
                <a:gd name="connsiteX1170" fmla="*/ 2233136 w 5905500"/>
                <a:gd name="connsiteY1170" fmla="*/ 280511 h 2409825"/>
                <a:gd name="connsiteX1171" fmla="*/ 2263616 w 5905500"/>
                <a:gd name="connsiteY1171" fmla="*/ 280511 h 2409825"/>
                <a:gd name="connsiteX1172" fmla="*/ 2306479 w 5905500"/>
                <a:gd name="connsiteY1172" fmla="*/ 280511 h 2409825"/>
                <a:gd name="connsiteX1173" fmla="*/ 2255996 w 5905500"/>
                <a:gd name="connsiteY1173" fmla="*/ 410051 h 2409825"/>
                <a:gd name="connsiteX1174" fmla="*/ 2275046 w 5905500"/>
                <a:gd name="connsiteY1174" fmla="*/ 415766 h 2409825"/>
                <a:gd name="connsiteX1175" fmla="*/ 2232184 w 5905500"/>
                <a:gd name="connsiteY1175" fmla="*/ 513874 h 2409825"/>
                <a:gd name="connsiteX1176" fmla="*/ 2237899 w 5905500"/>
                <a:gd name="connsiteY1176" fmla="*/ 513874 h 2409825"/>
                <a:gd name="connsiteX1177" fmla="*/ 2256949 w 5905500"/>
                <a:gd name="connsiteY1177" fmla="*/ 502444 h 2409825"/>
                <a:gd name="connsiteX1178" fmla="*/ 2262664 w 5905500"/>
                <a:gd name="connsiteY1178" fmla="*/ 502444 h 2409825"/>
                <a:gd name="connsiteX1179" fmla="*/ 2237899 w 5905500"/>
                <a:gd name="connsiteY1179" fmla="*/ 532924 h 2409825"/>
                <a:gd name="connsiteX1180" fmla="*/ 2249329 w 5905500"/>
                <a:gd name="connsiteY1180" fmla="*/ 557689 h 2409825"/>
                <a:gd name="connsiteX1181" fmla="*/ 2255044 w 5905500"/>
                <a:gd name="connsiteY1181" fmla="*/ 557689 h 2409825"/>
                <a:gd name="connsiteX1182" fmla="*/ 2260759 w 5905500"/>
                <a:gd name="connsiteY1182" fmla="*/ 538639 h 2409825"/>
                <a:gd name="connsiteX1183" fmla="*/ 2260759 w 5905500"/>
                <a:gd name="connsiteY1183" fmla="*/ 589121 h 2409825"/>
                <a:gd name="connsiteX1184" fmla="*/ 2285524 w 5905500"/>
                <a:gd name="connsiteY1184" fmla="*/ 583406 h 2409825"/>
                <a:gd name="connsiteX1185" fmla="*/ 2322671 w 5905500"/>
                <a:gd name="connsiteY1185" fmla="*/ 564356 h 2409825"/>
                <a:gd name="connsiteX1186" fmla="*/ 2322671 w 5905500"/>
                <a:gd name="connsiteY1186" fmla="*/ 570071 h 2409825"/>
                <a:gd name="connsiteX1187" fmla="*/ 2303621 w 5905500"/>
                <a:gd name="connsiteY1187" fmla="*/ 575786 h 2409825"/>
                <a:gd name="connsiteX1188" fmla="*/ 2340769 w 5905500"/>
                <a:gd name="connsiteY1188" fmla="*/ 606266 h 2409825"/>
                <a:gd name="connsiteX1189" fmla="*/ 2377916 w 5905500"/>
                <a:gd name="connsiteY1189" fmla="*/ 600551 h 2409825"/>
                <a:gd name="connsiteX1190" fmla="*/ 2439829 w 5905500"/>
                <a:gd name="connsiteY1190" fmla="*/ 651034 h 2409825"/>
                <a:gd name="connsiteX1191" fmla="*/ 2445544 w 5905500"/>
                <a:gd name="connsiteY1191" fmla="*/ 675799 h 2409825"/>
                <a:gd name="connsiteX1192" fmla="*/ 2482691 w 5905500"/>
                <a:gd name="connsiteY1192" fmla="*/ 675799 h 2409825"/>
                <a:gd name="connsiteX1193" fmla="*/ 2494121 w 5905500"/>
                <a:gd name="connsiteY1193" fmla="*/ 664369 h 2409825"/>
                <a:gd name="connsiteX1194" fmla="*/ 2482691 w 5905500"/>
                <a:gd name="connsiteY1194" fmla="*/ 658654 h 2409825"/>
                <a:gd name="connsiteX1195" fmla="*/ 2513171 w 5905500"/>
                <a:gd name="connsiteY1195" fmla="*/ 670084 h 2409825"/>
                <a:gd name="connsiteX1196" fmla="*/ 2501741 w 5905500"/>
                <a:gd name="connsiteY1196" fmla="*/ 681514 h 2409825"/>
                <a:gd name="connsiteX1197" fmla="*/ 2520791 w 5905500"/>
                <a:gd name="connsiteY1197" fmla="*/ 681514 h 2409825"/>
                <a:gd name="connsiteX1198" fmla="*/ 2588419 w 5905500"/>
                <a:gd name="connsiteY1198" fmla="*/ 651034 h 2409825"/>
                <a:gd name="connsiteX1199" fmla="*/ 2631281 w 5905500"/>
                <a:gd name="connsiteY1199" fmla="*/ 731996 h 2409825"/>
                <a:gd name="connsiteX1200" fmla="*/ 2625566 w 5905500"/>
                <a:gd name="connsiteY1200" fmla="*/ 751046 h 2409825"/>
                <a:gd name="connsiteX1201" fmla="*/ 2656046 w 5905500"/>
                <a:gd name="connsiteY1201" fmla="*/ 756761 h 2409825"/>
                <a:gd name="connsiteX1202" fmla="*/ 2650331 w 5905500"/>
                <a:gd name="connsiteY1202" fmla="*/ 762476 h 2409825"/>
                <a:gd name="connsiteX1203" fmla="*/ 2650331 w 5905500"/>
                <a:gd name="connsiteY1203" fmla="*/ 772001 h 2409825"/>
                <a:gd name="connsiteX1204" fmla="*/ 2613184 w 5905500"/>
                <a:gd name="connsiteY1204" fmla="*/ 760571 h 2409825"/>
                <a:gd name="connsiteX1205" fmla="*/ 2613184 w 5905500"/>
                <a:gd name="connsiteY1205" fmla="*/ 766286 h 2409825"/>
                <a:gd name="connsiteX1206" fmla="*/ 2737009 w 5905500"/>
                <a:gd name="connsiteY1206" fmla="*/ 909161 h 2409825"/>
                <a:gd name="connsiteX1207" fmla="*/ 2717959 w 5905500"/>
                <a:gd name="connsiteY1207" fmla="*/ 1071086 h 2409825"/>
                <a:gd name="connsiteX1208" fmla="*/ 2556034 w 5905500"/>
                <a:gd name="connsiteY1208" fmla="*/ 1121569 h 2409825"/>
                <a:gd name="connsiteX1209" fmla="*/ 2561749 w 5905500"/>
                <a:gd name="connsiteY1209" fmla="*/ 1146334 h 2409825"/>
                <a:gd name="connsiteX1210" fmla="*/ 2573179 w 5905500"/>
                <a:gd name="connsiteY1210" fmla="*/ 1146334 h 2409825"/>
                <a:gd name="connsiteX1211" fmla="*/ 2592229 w 5905500"/>
                <a:gd name="connsiteY1211" fmla="*/ 1208246 h 2409825"/>
                <a:gd name="connsiteX1212" fmla="*/ 2567464 w 5905500"/>
                <a:gd name="connsiteY1212" fmla="*/ 1233011 h 2409825"/>
                <a:gd name="connsiteX1213" fmla="*/ 2548414 w 5905500"/>
                <a:gd name="connsiteY1213" fmla="*/ 1233011 h 2409825"/>
                <a:gd name="connsiteX1214" fmla="*/ 2523649 w 5905500"/>
                <a:gd name="connsiteY1214" fmla="*/ 1140619 h 2409825"/>
                <a:gd name="connsiteX1215" fmla="*/ 2498884 w 5905500"/>
                <a:gd name="connsiteY1215" fmla="*/ 1140619 h 2409825"/>
                <a:gd name="connsiteX1216" fmla="*/ 2474119 w 5905500"/>
                <a:gd name="connsiteY1216" fmla="*/ 1110139 h 2409825"/>
                <a:gd name="connsiteX1217" fmla="*/ 2462689 w 5905500"/>
                <a:gd name="connsiteY1217" fmla="*/ 1121569 h 2409825"/>
                <a:gd name="connsiteX1218" fmla="*/ 2468404 w 5905500"/>
                <a:gd name="connsiteY1218" fmla="*/ 1102519 h 2409825"/>
                <a:gd name="connsiteX1219" fmla="*/ 2449354 w 5905500"/>
                <a:gd name="connsiteY1219" fmla="*/ 1102519 h 2409825"/>
                <a:gd name="connsiteX1220" fmla="*/ 2449354 w 5905500"/>
                <a:gd name="connsiteY1220" fmla="*/ 1083469 h 2409825"/>
                <a:gd name="connsiteX1221" fmla="*/ 2430304 w 5905500"/>
                <a:gd name="connsiteY1221" fmla="*/ 1083469 h 2409825"/>
                <a:gd name="connsiteX1222" fmla="*/ 2449354 w 5905500"/>
                <a:gd name="connsiteY1222" fmla="*/ 960596 h 2409825"/>
                <a:gd name="connsiteX1223" fmla="*/ 2443639 w 5905500"/>
                <a:gd name="connsiteY1223" fmla="*/ 960596 h 2409825"/>
                <a:gd name="connsiteX1224" fmla="*/ 2443639 w 5905500"/>
                <a:gd name="connsiteY1224" fmla="*/ 966311 h 2409825"/>
                <a:gd name="connsiteX1225" fmla="*/ 2413159 w 5905500"/>
                <a:gd name="connsiteY1225" fmla="*/ 1077754 h 2409825"/>
                <a:gd name="connsiteX1226" fmla="*/ 2332196 w 5905500"/>
                <a:gd name="connsiteY1226" fmla="*/ 1027271 h 2409825"/>
                <a:gd name="connsiteX1227" fmla="*/ 2320766 w 5905500"/>
                <a:gd name="connsiteY1227" fmla="*/ 965359 h 2409825"/>
                <a:gd name="connsiteX1228" fmla="*/ 2315051 w 5905500"/>
                <a:gd name="connsiteY1228" fmla="*/ 965359 h 2409825"/>
                <a:gd name="connsiteX1229" fmla="*/ 2315051 w 5905500"/>
                <a:gd name="connsiteY1229" fmla="*/ 971074 h 2409825"/>
                <a:gd name="connsiteX1230" fmla="*/ 2309336 w 5905500"/>
                <a:gd name="connsiteY1230" fmla="*/ 959644 h 2409825"/>
                <a:gd name="connsiteX1231" fmla="*/ 2328386 w 5905500"/>
                <a:gd name="connsiteY1231" fmla="*/ 940594 h 2409825"/>
                <a:gd name="connsiteX1232" fmla="*/ 2316956 w 5905500"/>
                <a:gd name="connsiteY1232" fmla="*/ 946309 h 2409825"/>
                <a:gd name="connsiteX1233" fmla="*/ 2322671 w 5905500"/>
                <a:gd name="connsiteY1233" fmla="*/ 927259 h 2409825"/>
                <a:gd name="connsiteX1234" fmla="*/ 2353151 w 5905500"/>
                <a:gd name="connsiteY1234" fmla="*/ 946309 h 2409825"/>
                <a:gd name="connsiteX1235" fmla="*/ 2420779 w 5905500"/>
                <a:gd name="connsiteY1235" fmla="*/ 840581 h 2409825"/>
                <a:gd name="connsiteX1236" fmla="*/ 2383631 w 5905500"/>
                <a:gd name="connsiteY1236" fmla="*/ 661511 h 2409825"/>
                <a:gd name="connsiteX1237" fmla="*/ 2364581 w 5905500"/>
                <a:gd name="connsiteY1237" fmla="*/ 661511 h 2409825"/>
                <a:gd name="connsiteX1238" fmla="*/ 2353151 w 5905500"/>
                <a:gd name="connsiteY1238" fmla="*/ 625316 h 2409825"/>
                <a:gd name="connsiteX1239" fmla="*/ 2341721 w 5905500"/>
                <a:gd name="connsiteY1239" fmla="*/ 631031 h 2409825"/>
                <a:gd name="connsiteX1240" fmla="*/ 2304574 w 5905500"/>
                <a:gd name="connsiteY1240" fmla="*/ 611981 h 2409825"/>
                <a:gd name="connsiteX1241" fmla="*/ 2274094 w 5905500"/>
                <a:gd name="connsiteY1241" fmla="*/ 623411 h 2409825"/>
                <a:gd name="connsiteX1242" fmla="*/ 2274094 w 5905500"/>
                <a:gd name="connsiteY1242" fmla="*/ 617696 h 2409825"/>
                <a:gd name="connsiteX1243" fmla="*/ 2243614 w 5905500"/>
                <a:gd name="connsiteY1243" fmla="*/ 592931 h 2409825"/>
                <a:gd name="connsiteX1244" fmla="*/ 2232184 w 5905500"/>
                <a:gd name="connsiteY1244" fmla="*/ 611981 h 2409825"/>
                <a:gd name="connsiteX1245" fmla="*/ 2207419 w 5905500"/>
                <a:gd name="connsiteY1245" fmla="*/ 606266 h 2409825"/>
                <a:gd name="connsiteX1246" fmla="*/ 2139791 w 5905500"/>
                <a:gd name="connsiteY1246" fmla="*/ 668179 h 2409825"/>
                <a:gd name="connsiteX1247" fmla="*/ 2096929 w 5905500"/>
                <a:gd name="connsiteY1247" fmla="*/ 570071 h 2409825"/>
                <a:gd name="connsiteX1248" fmla="*/ 2010251 w 5905500"/>
                <a:gd name="connsiteY1248" fmla="*/ 564356 h 2409825"/>
                <a:gd name="connsiteX1249" fmla="*/ 2010251 w 5905500"/>
                <a:gd name="connsiteY1249" fmla="*/ 575786 h 2409825"/>
                <a:gd name="connsiteX1250" fmla="*/ 2029301 w 5905500"/>
                <a:gd name="connsiteY1250" fmla="*/ 600551 h 2409825"/>
                <a:gd name="connsiteX1251" fmla="*/ 2017871 w 5905500"/>
                <a:gd name="connsiteY1251" fmla="*/ 600551 h 2409825"/>
                <a:gd name="connsiteX1252" fmla="*/ 1980724 w 5905500"/>
                <a:gd name="connsiteY1252" fmla="*/ 564356 h 2409825"/>
                <a:gd name="connsiteX1253" fmla="*/ 1969294 w 5905500"/>
                <a:gd name="connsiteY1253" fmla="*/ 639604 h 2409825"/>
                <a:gd name="connsiteX1254" fmla="*/ 1994059 w 5905500"/>
                <a:gd name="connsiteY1254" fmla="*/ 639604 h 2409825"/>
                <a:gd name="connsiteX1255" fmla="*/ 2013109 w 5905500"/>
                <a:gd name="connsiteY1255" fmla="*/ 628174 h 2409825"/>
                <a:gd name="connsiteX1256" fmla="*/ 2024539 w 5905500"/>
                <a:gd name="connsiteY1256" fmla="*/ 664369 h 2409825"/>
                <a:gd name="connsiteX1257" fmla="*/ 2024539 w 5905500"/>
                <a:gd name="connsiteY1257" fmla="*/ 652939 h 2409825"/>
                <a:gd name="connsiteX1258" fmla="*/ 2030254 w 5905500"/>
                <a:gd name="connsiteY1258" fmla="*/ 611029 h 2409825"/>
                <a:gd name="connsiteX1259" fmla="*/ 2067401 w 5905500"/>
                <a:gd name="connsiteY1259" fmla="*/ 599599 h 2409825"/>
                <a:gd name="connsiteX1260" fmla="*/ 2104549 w 5905500"/>
                <a:gd name="connsiteY1260" fmla="*/ 635794 h 2409825"/>
                <a:gd name="connsiteX1261" fmla="*/ 2067401 w 5905500"/>
                <a:gd name="connsiteY1261" fmla="*/ 686276 h 2409825"/>
                <a:gd name="connsiteX1262" fmla="*/ 2078831 w 5905500"/>
                <a:gd name="connsiteY1262" fmla="*/ 705326 h 2409825"/>
                <a:gd name="connsiteX1263" fmla="*/ 2090261 w 5905500"/>
                <a:gd name="connsiteY1263" fmla="*/ 705326 h 2409825"/>
                <a:gd name="connsiteX1264" fmla="*/ 2109311 w 5905500"/>
                <a:gd name="connsiteY1264" fmla="*/ 669131 h 2409825"/>
                <a:gd name="connsiteX1265" fmla="*/ 2103596 w 5905500"/>
                <a:gd name="connsiteY1265" fmla="*/ 669131 h 2409825"/>
                <a:gd name="connsiteX1266" fmla="*/ 2084546 w 5905500"/>
                <a:gd name="connsiteY1266" fmla="*/ 680561 h 2409825"/>
                <a:gd name="connsiteX1267" fmla="*/ 2084546 w 5905500"/>
                <a:gd name="connsiteY1267" fmla="*/ 663416 h 2409825"/>
                <a:gd name="connsiteX1268" fmla="*/ 2115026 w 5905500"/>
                <a:gd name="connsiteY1268" fmla="*/ 657701 h 2409825"/>
                <a:gd name="connsiteX1269" fmla="*/ 2120741 w 5905500"/>
                <a:gd name="connsiteY1269" fmla="*/ 693896 h 2409825"/>
                <a:gd name="connsiteX1270" fmla="*/ 2083594 w 5905500"/>
                <a:gd name="connsiteY1270" fmla="*/ 761524 h 2409825"/>
                <a:gd name="connsiteX1271" fmla="*/ 2083594 w 5905500"/>
                <a:gd name="connsiteY1271" fmla="*/ 767239 h 2409825"/>
                <a:gd name="connsiteX1272" fmla="*/ 2095024 w 5905500"/>
                <a:gd name="connsiteY1272" fmla="*/ 761524 h 2409825"/>
                <a:gd name="connsiteX1273" fmla="*/ 2114074 w 5905500"/>
                <a:gd name="connsiteY1273" fmla="*/ 797719 h 2409825"/>
                <a:gd name="connsiteX1274" fmla="*/ 2114074 w 5905500"/>
                <a:gd name="connsiteY1274" fmla="*/ 878681 h 2409825"/>
                <a:gd name="connsiteX1275" fmla="*/ 2102644 w 5905500"/>
                <a:gd name="connsiteY1275" fmla="*/ 878681 h 2409825"/>
                <a:gd name="connsiteX1276" fmla="*/ 1990249 w 5905500"/>
                <a:gd name="connsiteY1276" fmla="*/ 816769 h 2409825"/>
                <a:gd name="connsiteX1277" fmla="*/ 1984534 w 5905500"/>
                <a:gd name="connsiteY1277" fmla="*/ 816769 h 2409825"/>
                <a:gd name="connsiteX1278" fmla="*/ 1973104 w 5905500"/>
                <a:gd name="connsiteY1278" fmla="*/ 828199 h 2409825"/>
                <a:gd name="connsiteX1279" fmla="*/ 1984534 w 5905500"/>
                <a:gd name="connsiteY1279" fmla="*/ 833914 h 2409825"/>
                <a:gd name="connsiteX1280" fmla="*/ 2065496 w 5905500"/>
                <a:gd name="connsiteY1280" fmla="*/ 956786 h 2409825"/>
                <a:gd name="connsiteX1281" fmla="*/ 2090261 w 5905500"/>
                <a:gd name="connsiteY1281" fmla="*/ 1032034 h 2409825"/>
                <a:gd name="connsiteX1282" fmla="*/ 2022634 w 5905500"/>
                <a:gd name="connsiteY1282" fmla="*/ 1118711 h 2409825"/>
                <a:gd name="connsiteX1283" fmla="*/ 2011204 w 5905500"/>
                <a:gd name="connsiteY1283" fmla="*/ 1112996 h 2409825"/>
                <a:gd name="connsiteX1284" fmla="*/ 2011204 w 5905500"/>
                <a:gd name="connsiteY1284" fmla="*/ 1107281 h 2409825"/>
                <a:gd name="connsiteX1285" fmla="*/ 2022634 w 5905500"/>
                <a:gd name="connsiteY1285" fmla="*/ 1082516 h 2409825"/>
                <a:gd name="connsiteX1286" fmla="*/ 1972151 w 5905500"/>
                <a:gd name="connsiteY1286" fmla="*/ 1046321 h 2409825"/>
                <a:gd name="connsiteX1287" fmla="*/ 1966436 w 5905500"/>
                <a:gd name="connsiteY1287" fmla="*/ 1052036 h 2409825"/>
                <a:gd name="connsiteX1288" fmla="*/ 1996916 w 5905500"/>
                <a:gd name="connsiteY1288" fmla="*/ 1032986 h 2409825"/>
                <a:gd name="connsiteX1289" fmla="*/ 2008346 w 5905500"/>
                <a:gd name="connsiteY1289" fmla="*/ 1052036 h 2409825"/>
                <a:gd name="connsiteX1290" fmla="*/ 2014061 w 5905500"/>
                <a:gd name="connsiteY1290" fmla="*/ 1040606 h 2409825"/>
                <a:gd name="connsiteX1291" fmla="*/ 2025491 w 5905500"/>
                <a:gd name="connsiteY1291" fmla="*/ 1010126 h 2409825"/>
                <a:gd name="connsiteX1292" fmla="*/ 2014061 w 5905500"/>
                <a:gd name="connsiteY1292" fmla="*/ 1010126 h 2409825"/>
                <a:gd name="connsiteX1293" fmla="*/ 1946434 w 5905500"/>
                <a:gd name="connsiteY1293" fmla="*/ 1060609 h 2409825"/>
                <a:gd name="connsiteX1294" fmla="*/ 1996916 w 5905500"/>
                <a:gd name="connsiteY1294" fmla="*/ 1072039 h 2409825"/>
                <a:gd name="connsiteX1295" fmla="*/ 1996916 w 5905500"/>
                <a:gd name="connsiteY1295" fmla="*/ 1128236 h 2409825"/>
                <a:gd name="connsiteX1296" fmla="*/ 1985486 w 5905500"/>
                <a:gd name="connsiteY1296" fmla="*/ 1153001 h 2409825"/>
                <a:gd name="connsiteX1297" fmla="*/ 1929289 w 5905500"/>
                <a:gd name="connsiteY1297" fmla="*/ 1228249 h 2409825"/>
                <a:gd name="connsiteX1298" fmla="*/ 1767364 w 5905500"/>
                <a:gd name="connsiteY1298" fmla="*/ 1130141 h 2409825"/>
                <a:gd name="connsiteX1299" fmla="*/ 1792129 w 5905500"/>
                <a:gd name="connsiteY1299" fmla="*/ 1062514 h 2409825"/>
                <a:gd name="connsiteX1300" fmla="*/ 1780699 w 5905500"/>
                <a:gd name="connsiteY1300" fmla="*/ 1062514 h 2409825"/>
                <a:gd name="connsiteX1301" fmla="*/ 1774984 w 5905500"/>
                <a:gd name="connsiteY1301" fmla="*/ 1092994 h 2409825"/>
                <a:gd name="connsiteX1302" fmla="*/ 1755934 w 5905500"/>
                <a:gd name="connsiteY1302" fmla="*/ 1081564 h 2409825"/>
                <a:gd name="connsiteX1303" fmla="*/ 1744504 w 5905500"/>
                <a:gd name="connsiteY1303" fmla="*/ 1013936 h 2409825"/>
                <a:gd name="connsiteX1304" fmla="*/ 1763554 w 5905500"/>
                <a:gd name="connsiteY1304" fmla="*/ 994886 h 2409825"/>
                <a:gd name="connsiteX1305" fmla="*/ 1774984 w 5905500"/>
                <a:gd name="connsiteY1305" fmla="*/ 1000601 h 2409825"/>
                <a:gd name="connsiteX1306" fmla="*/ 1774984 w 5905500"/>
                <a:gd name="connsiteY1306" fmla="*/ 994886 h 2409825"/>
                <a:gd name="connsiteX1307" fmla="*/ 1780699 w 5905500"/>
                <a:gd name="connsiteY1307" fmla="*/ 994886 h 2409825"/>
                <a:gd name="connsiteX1308" fmla="*/ 1780699 w 5905500"/>
                <a:gd name="connsiteY1308" fmla="*/ 1013936 h 2409825"/>
                <a:gd name="connsiteX1309" fmla="*/ 1799749 w 5905500"/>
                <a:gd name="connsiteY1309" fmla="*/ 1019651 h 2409825"/>
                <a:gd name="connsiteX1310" fmla="*/ 1774984 w 5905500"/>
                <a:gd name="connsiteY1310" fmla="*/ 1031081 h 2409825"/>
                <a:gd name="connsiteX1311" fmla="*/ 1774984 w 5905500"/>
                <a:gd name="connsiteY1311" fmla="*/ 1012031 h 2409825"/>
                <a:gd name="connsiteX1312" fmla="*/ 1750219 w 5905500"/>
                <a:gd name="connsiteY1312" fmla="*/ 1017746 h 2409825"/>
                <a:gd name="connsiteX1313" fmla="*/ 1755934 w 5905500"/>
                <a:gd name="connsiteY1313" fmla="*/ 1053941 h 2409825"/>
                <a:gd name="connsiteX1314" fmla="*/ 1767364 w 5905500"/>
                <a:gd name="connsiteY1314" fmla="*/ 1053941 h 2409825"/>
                <a:gd name="connsiteX1315" fmla="*/ 1797844 w 5905500"/>
                <a:gd name="connsiteY1315" fmla="*/ 1042511 h 2409825"/>
                <a:gd name="connsiteX1316" fmla="*/ 1840706 w 5905500"/>
                <a:gd name="connsiteY1316" fmla="*/ 961549 h 2409825"/>
                <a:gd name="connsiteX1317" fmla="*/ 1810226 w 5905500"/>
                <a:gd name="connsiteY1317" fmla="*/ 961549 h 2409825"/>
                <a:gd name="connsiteX1318" fmla="*/ 1779746 w 5905500"/>
                <a:gd name="connsiteY1318" fmla="*/ 980599 h 2409825"/>
                <a:gd name="connsiteX1319" fmla="*/ 1768316 w 5905500"/>
                <a:gd name="connsiteY1319" fmla="*/ 955834 h 2409825"/>
                <a:gd name="connsiteX1320" fmla="*/ 1818799 w 5905500"/>
                <a:gd name="connsiteY1320" fmla="*/ 905351 h 2409825"/>
                <a:gd name="connsiteX1321" fmla="*/ 1799749 w 5905500"/>
                <a:gd name="connsiteY1321" fmla="*/ 905351 h 2409825"/>
                <a:gd name="connsiteX1322" fmla="*/ 1756886 w 5905500"/>
                <a:gd name="connsiteY1322" fmla="*/ 947261 h 2409825"/>
                <a:gd name="connsiteX1323" fmla="*/ 1726406 w 5905500"/>
                <a:gd name="connsiteY1323" fmla="*/ 1009174 h 2409825"/>
                <a:gd name="connsiteX1324" fmla="*/ 1726406 w 5905500"/>
                <a:gd name="connsiteY1324" fmla="*/ 1003459 h 2409825"/>
                <a:gd name="connsiteX1325" fmla="*/ 1714976 w 5905500"/>
                <a:gd name="connsiteY1325" fmla="*/ 928211 h 2409825"/>
                <a:gd name="connsiteX1326" fmla="*/ 1734026 w 5905500"/>
                <a:gd name="connsiteY1326" fmla="*/ 928211 h 2409825"/>
                <a:gd name="connsiteX1327" fmla="*/ 1734026 w 5905500"/>
                <a:gd name="connsiteY1327" fmla="*/ 903446 h 2409825"/>
                <a:gd name="connsiteX1328" fmla="*/ 1739741 w 5905500"/>
                <a:gd name="connsiteY1328" fmla="*/ 903446 h 2409825"/>
                <a:gd name="connsiteX1329" fmla="*/ 1745456 w 5905500"/>
                <a:gd name="connsiteY1329" fmla="*/ 914876 h 2409825"/>
                <a:gd name="connsiteX1330" fmla="*/ 1745456 w 5905500"/>
                <a:gd name="connsiteY1330" fmla="*/ 903446 h 2409825"/>
                <a:gd name="connsiteX1331" fmla="*/ 1820704 w 5905500"/>
                <a:gd name="connsiteY1331" fmla="*/ 861536 h 2409825"/>
                <a:gd name="connsiteX1332" fmla="*/ 1820704 w 5905500"/>
                <a:gd name="connsiteY1332" fmla="*/ 842486 h 2409825"/>
                <a:gd name="connsiteX1333" fmla="*/ 1944529 w 5905500"/>
                <a:gd name="connsiteY1333" fmla="*/ 842486 h 2409825"/>
                <a:gd name="connsiteX1334" fmla="*/ 1950244 w 5905500"/>
                <a:gd name="connsiteY1334" fmla="*/ 823436 h 2409825"/>
                <a:gd name="connsiteX1335" fmla="*/ 1975009 w 5905500"/>
                <a:gd name="connsiteY1335" fmla="*/ 823436 h 2409825"/>
                <a:gd name="connsiteX1336" fmla="*/ 1980724 w 5905500"/>
                <a:gd name="connsiteY1336" fmla="*/ 812006 h 2409825"/>
                <a:gd name="connsiteX1337" fmla="*/ 1961674 w 5905500"/>
                <a:gd name="connsiteY1337" fmla="*/ 806291 h 2409825"/>
                <a:gd name="connsiteX1338" fmla="*/ 1971199 w 5905500"/>
                <a:gd name="connsiteY1338" fmla="*/ 802481 h 2409825"/>
                <a:gd name="connsiteX1339" fmla="*/ 1975009 w 5905500"/>
                <a:gd name="connsiteY1339" fmla="*/ 792956 h 2409825"/>
                <a:gd name="connsiteX1340" fmla="*/ 1955959 w 5905500"/>
                <a:gd name="connsiteY1340" fmla="*/ 792956 h 2409825"/>
                <a:gd name="connsiteX1341" fmla="*/ 1931194 w 5905500"/>
                <a:gd name="connsiteY1341" fmla="*/ 812006 h 2409825"/>
                <a:gd name="connsiteX1342" fmla="*/ 1942624 w 5905500"/>
                <a:gd name="connsiteY1342" fmla="*/ 792956 h 2409825"/>
                <a:gd name="connsiteX1343" fmla="*/ 1931194 w 5905500"/>
                <a:gd name="connsiteY1343" fmla="*/ 792956 h 2409825"/>
                <a:gd name="connsiteX1344" fmla="*/ 1833086 w 5905500"/>
                <a:gd name="connsiteY1344" fmla="*/ 812006 h 2409825"/>
                <a:gd name="connsiteX1345" fmla="*/ 1833086 w 5905500"/>
                <a:gd name="connsiteY1345" fmla="*/ 806291 h 2409825"/>
                <a:gd name="connsiteX1346" fmla="*/ 1842611 w 5905500"/>
                <a:gd name="connsiteY1346" fmla="*/ 802481 h 2409825"/>
                <a:gd name="connsiteX1347" fmla="*/ 1846421 w 5905500"/>
                <a:gd name="connsiteY1347" fmla="*/ 792956 h 2409825"/>
                <a:gd name="connsiteX1348" fmla="*/ 1834991 w 5905500"/>
                <a:gd name="connsiteY1348" fmla="*/ 725329 h 2409825"/>
                <a:gd name="connsiteX1349" fmla="*/ 1902619 w 5905500"/>
                <a:gd name="connsiteY1349" fmla="*/ 657701 h 2409825"/>
                <a:gd name="connsiteX1350" fmla="*/ 1933099 w 5905500"/>
                <a:gd name="connsiteY1350" fmla="*/ 528161 h 2409825"/>
                <a:gd name="connsiteX1351" fmla="*/ 1975961 w 5905500"/>
                <a:gd name="connsiteY1351" fmla="*/ 528161 h 2409825"/>
                <a:gd name="connsiteX1352" fmla="*/ 2018824 w 5905500"/>
                <a:gd name="connsiteY1352" fmla="*/ 552926 h 2409825"/>
                <a:gd name="connsiteX1353" fmla="*/ 2018824 w 5905500"/>
                <a:gd name="connsiteY1353" fmla="*/ 533876 h 2409825"/>
                <a:gd name="connsiteX1354" fmla="*/ 2013109 w 5905500"/>
                <a:gd name="connsiteY1354" fmla="*/ 522446 h 2409825"/>
                <a:gd name="connsiteX1355" fmla="*/ 1988344 w 5905500"/>
                <a:gd name="connsiteY1355" fmla="*/ 516731 h 2409825"/>
                <a:gd name="connsiteX1356" fmla="*/ 1999774 w 5905500"/>
                <a:gd name="connsiteY1356" fmla="*/ 511016 h 2409825"/>
                <a:gd name="connsiteX1357" fmla="*/ 1988344 w 5905500"/>
                <a:gd name="connsiteY1357" fmla="*/ 511016 h 2409825"/>
                <a:gd name="connsiteX1358" fmla="*/ 1932146 w 5905500"/>
                <a:gd name="connsiteY1358" fmla="*/ 499586 h 2409825"/>
                <a:gd name="connsiteX1359" fmla="*/ 1932146 w 5905500"/>
                <a:gd name="connsiteY1359" fmla="*/ 505301 h 2409825"/>
                <a:gd name="connsiteX1360" fmla="*/ 1962626 w 5905500"/>
                <a:gd name="connsiteY1360" fmla="*/ 511016 h 2409825"/>
                <a:gd name="connsiteX1361" fmla="*/ 1919764 w 5905500"/>
                <a:gd name="connsiteY1361" fmla="*/ 516731 h 2409825"/>
                <a:gd name="connsiteX1362" fmla="*/ 1931194 w 5905500"/>
                <a:gd name="connsiteY1362" fmla="*/ 505301 h 2409825"/>
                <a:gd name="connsiteX1363" fmla="*/ 1720691 w 5905500"/>
                <a:gd name="connsiteY1363" fmla="*/ 541496 h 2409825"/>
                <a:gd name="connsiteX1364" fmla="*/ 1720691 w 5905500"/>
                <a:gd name="connsiteY1364" fmla="*/ 566261 h 2409825"/>
                <a:gd name="connsiteX1365" fmla="*/ 1732121 w 5905500"/>
                <a:gd name="connsiteY1365" fmla="*/ 566261 h 2409825"/>
                <a:gd name="connsiteX1366" fmla="*/ 1813084 w 5905500"/>
                <a:gd name="connsiteY1366" fmla="*/ 547211 h 2409825"/>
                <a:gd name="connsiteX1367" fmla="*/ 1818799 w 5905500"/>
                <a:gd name="connsiteY1367" fmla="*/ 566261 h 2409825"/>
                <a:gd name="connsiteX1368" fmla="*/ 1781651 w 5905500"/>
                <a:gd name="connsiteY1368" fmla="*/ 585311 h 2409825"/>
                <a:gd name="connsiteX1369" fmla="*/ 1683544 w 5905500"/>
                <a:gd name="connsiteY1369" fmla="*/ 722471 h 2409825"/>
                <a:gd name="connsiteX1370" fmla="*/ 1672114 w 5905500"/>
                <a:gd name="connsiteY1370" fmla="*/ 728186 h 2409825"/>
                <a:gd name="connsiteX1371" fmla="*/ 1660684 w 5905500"/>
                <a:gd name="connsiteY1371" fmla="*/ 716756 h 2409825"/>
                <a:gd name="connsiteX1372" fmla="*/ 1722596 w 5905500"/>
                <a:gd name="connsiteY1372" fmla="*/ 605314 h 2409825"/>
                <a:gd name="connsiteX1373" fmla="*/ 1716881 w 5905500"/>
                <a:gd name="connsiteY1373" fmla="*/ 599599 h 2409825"/>
                <a:gd name="connsiteX1374" fmla="*/ 1686401 w 5905500"/>
                <a:gd name="connsiteY1374" fmla="*/ 599599 h 2409825"/>
                <a:gd name="connsiteX1375" fmla="*/ 1655921 w 5905500"/>
                <a:gd name="connsiteY1375" fmla="*/ 630079 h 2409825"/>
                <a:gd name="connsiteX1376" fmla="*/ 1625441 w 5905500"/>
                <a:gd name="connsiteY1376" fmla="*/ 728186 h 2409825"/>
                <a:gd name="connsiteX1377" fmla="*/ 1569244 w 5905500"/>
                <a:gd name="connsiteY1377" fmla="*/ 752951 h 2409825"/>
                <a:gd name="connsiteX1378" fmla="*/ 1563529 w 5905500"/>
                <a:gd name="connsiteY1378" fmla="*/ 758666 h 2409825"/>
                <a:gd name="connsiteX1379" fmla="*/ 1594009 w 5905500"/>
                <a:gd name="connsiteY1379" fmla="*/ 820579 h 2409825"/>
                <a:gd name="connsiteX1380" fmla="*/ 1588294 w 5905500"/>
                <a:gd name="connsiteY1380" fmla="*/ 820579 h 2409825"/>
                <a:gd name="connsiteX1381" fmla="*/ 1582579 w 5905500"/>
                <a:gd name="connsiteY1381" fmla="*/ 809149 h 2409825"/>
                <a:gd name="connsiteX1382" fmla="*/ 1582579 w 5905500"/>
                <a:gd name="connsiteY1382" fmla="*/ 820579 h 2409825"/>
                <a:gd name="connsiteX1383" fmla="*/ 1582579 w 5905500"/>
                <a:gd name="connsiteY1383" fmla="*/ 993934 h 2409825"/>
                <a:gd name="connsiteX1384" fmla="*/ 1689259 w 5905500"/>
                <a:gd name="connsiteY1384" fmla="*/ 1069181 h 2409825"/>
                <a:gd name="connsiteX1385" fmla="*/ 1732121 w 5905500"/>
                <a:gd name="connsiteY1385" fmla="*/ 1074896 h 2409825"/>
                <a:gd name="connsiteX1386" fmla="*/ 1720691 w 5905500"/>
                <a:gd name="connsiteY1386" fmla="*/ 1086326 h 2409825"/>
                <a:gd name="connsiteX1387" fmla="*/ 1726406 w 5905500"/>
                <a:gd name="connsiteY1387" fmla="*/ 1086326 h 2409825"/>
                <a:gd name="connsiteX1388" fmla="*/ 1726406 w 5905500"/>
                <a:gd name="connsiteY1388" fmla="*/ 1092041 h 2409825"/>
                <a:gd name="connsiteX1389" fmla="*/ 1745456 w 5905500"/>
                <a:gd name="connsiteY1389" fmla="*/ 1080611 h 2409825"/>
                <a:gd name="connsiteX1390" fmla="*/ 1756886 w 5905500"/>
                <a:gd name="connsiteY1390" fmla="*/ 1092041 h 2409825"/>
                <a:gd name="connsiteX1391" fmla="*/ 1775936 w 5905500"/>
                <a:gd name="connsiteY1391" fmla="*/ 1153954 h 2409825"/>
                <a:gd name="connsiteX1392" fmla="*/ 1756886 w 5905500"/>
                <a:gd name="connsiteY1392" fmla="*/ 1153954 h 2409825"/>
                <a:gd name="connsiteX1393" fmla="*/ 1658779 w 5905500"/>
                <a:gd name="connsiteY1393" fmla="*/ 1153954 h 2409825"/>
                <a:gd name="connsiteX1394" fmla="*/ 1647349 w 5905500"/>
                <a:gd name="connsiteY1394" fmla="*/ 1165384 h 2409825"/>
                <a:gd name="connsiteX1395" fmla="*/ 1523524 w 5905500"/>
                <a:gd name="connsiteY1395" fmla="*/ 1195864 h 2409825"/>
                <a:gd name="connsiteX1396" fmla="*/ 1523524 w 5905500"/>
                <a:gd name="connsiteY1396" fmla="*/ 1190149 h 2409825"/>
                <a:gd name="connsiteX1397" fmla="*/ 1512094 w 5905500"/>
                <a:gd name="connsiteY1397" fmla="*/ 1184434 h 2409825"/>
                <a:gd name="connsiteX1398" fmla="*/ 1419701 w 5905500"/>
                <a:gd name="connsiteY1398" fmla="*/ 1203484 h 2409825"/>
                <a:gd name="connsiteX1399" fmla="*/ 1382554 w 5905500"/>
                <a:gd name="connsiteY1399" fmla="*/ 1184434 h 2409825"/>
                <a:gd name="connsiteX1400" fmla="*/ 1382554 w 5905500"/>
                <a:gd name="connsiteY1400" fmla="*/ 1178719 h 2409825"/>
                <a:gd name="connsiteX1401" fmla="*/ 1371124 w 5905500"/>
                <a:gd name="connsiteY1401" fmla="*/ 1148239 h 2409825"/>
                <a:gd name="connsiteX1402" fmla="*/ 1413986 w 5905500"/>
                <a:gd name="connsiteY1402" fmla="*/ 1112044 h 2409825"/>
                <a:gd name="connsiteX1403" fmla="*/ 1433036 w 5905500"/>
                <a:gd name="connsiteY1403" fmla="*/ 1070134 h 2409825"/>
                <a:gd name="connsiteX1404" fmla="*/ 1421606 w 5905500"/>
                <a:gd name="connsiteY1404" fmla="*/ 1070134 h 2409825"/>
                <a:gd name="connsiteX1405" fmla="*/ 1396841 w 5905500"/>
                <a:gd name="connsiteY1405" fmla="*/ 1106329 h 2409825"/>
                <a:gd name="connsiteX1406" fmla="*/ 1346359 w 5905500"/>
                <a:gd name="connsiteY1406" fmla="*/ 1106329 h 2409825"/>
                <a:gd name="connsiteX1407" fmla="*/ 1315879 w 5905500"/>
                <a:gd name="connsiteY1407" fmla="*/ 1087279 h 2409825"/>
                <a:gd name="connsiteX1408" fmla="*/ 1296829 w 5905500"/>
                <a:gd name="connsiteY1408" fmla="*/ 1081564 h 2409825"/>
                <a:gd name="connsiteX1409" fmla="*/ 1296829 w 5905500"/>
                <a:gd name="connsiteY1409" fmla="*/ 1062514 h 2409825"/>
                <a:gd name="connsiteX1410" fmla="*/ 1272064 w 5905500"/>
                <a:gd name="connsiteY1410" fmla="*/ 1062514 h 2409825"/>
                <a:gd name="connsiteX1411" fmla="*/ 1253014 w 5905500"/>
                <a:gd name="connsiteY1411" fmla="*/ 1026319 h 2409825"/>
                <a:gd name="connsiteX1412" fmla="*/ 1241584 w 5905500"/>
                <a:gd name="connsiteY1412" fmla="*/ 1037749 h 2409825"/>
                <a:gd name="connsiteX1413" fmla="*/ 1235869 w 5905500"/>
                <a:gd name="connsiteY1413" fmla="*/ 1007269 h 2409825"/>
                <a:gd name="connsiteX1414" fmla="*/ 1230154 w 5905500"/>
                <a:gd name="connsiteY1414" fmla="*/ 1001554 h 2409825"/>
                <a:gd name="connsiteX1415" fmla="*/ 1224439 w 5905500"/>
                <a:gd name="connsiteY1415" fmla="*/ 1052036 h 2409825"/>
                <a:gd name="connsiteX1416" fmla="*/ 1162526 w 5905500"/>
                <a:gd name="connsiteY1416" fmla="*/ 1071086 h 2409825"/>
                <a:gd name="connsiteX1417" fmla="*/ 1119664 w 5905500"/>
                <a:gd name="connsiteY1417" fmla="*/ 1040606 h 2409825"/>
                <a:gd name="connsiteX1418" fmla="*/ 1119664 w 5905500"/>
                <a:gd name="connsiteY1418" fmla="*/ 1059656 h 2409825"/>
                <a:gd name="connsiteX1419" fmla="*/ 1113949 w 5905500"/>
                <a:gd name="connsiteY1419" fmla="*/ 1134904 h 2409825"/>
                <a:gd name="connsiteX1420" fmla="*/ 1102519 w 5905500"/>
                <a:gd name="connsiteY1420" fmla="*/ 1123474 h 2409825"/>
                <a:gd name="connsiteX1421" fmla="*/ 1102519 w 5905500"/>
                <a:gd name="connsiteY1421" fmla="*/ 1142524 h 2409825"/>
                <a:gd name="connsiteX1422" fmla="*/ 909161 w 5905500"/>
                <a:gd name="connsiteY1422" fmla="*/ 1112044 h 2409825"/>
                <a:gd name="connsiteX1423" fmla="*/ 909161 w 5905500"/>
                <a:gd name="connsiteY1423" fmla="*/ 1131094 h 2409825"/>
                <a:gd name="connsiteX1424" fmla="*/ 914876 w 5905500"/>
                <a:gd name="connsiteY1424" fmla="*/ 1161574 h 2409825"/>
                <a:gd name="connsiteX1425" fmla="*/ 852964 w 5905500"/>
                <a:gd name="connsiteY1425" fmla="*/ 1212056 h 2409825"/>
                <a:gd name="connsiteX1426" fmla="*/ 828199 w 5905500"/>
                <a:gd name="connsiteY1426" fmla="*/ 1206341 h 2409825"/>
                <a:gd name="connsiteX1427" fmla="*/ 816769 w 5905500"/>
                <a:gd name="connsiteY1427" fmla="*/ 1175861 h 2409825"/>
                <a:gd name="connsiteX1428" fmla="*/ 835819 w 5905500"/>
                <a:gd name="connsiteY1428" fmla="*/ 1175861 h 2409825"/>
                <a:gd name="connsiteX1429" fmla="*/ 835819 w 5905500"/>
                <a:gd name="connsiteY1429" fmla="*/ 1164431 h 2409825"/>
                <a:gd name="connsiteX1430" fmla="*/ 816769 w 5905500"/>
                <a:gd name="connsiteY1430" fmla="*/ 1153001 h 2409825"/>
                <a:gd name="connsiteX1431" fmla="*/ 822484 w 5905500"/>
                <a:gd name="connsiteY1431" fmla="*/ 1153001 h 2409825"/>
                <a:gd name="connsiteX1432" fmla="*/ 822484 w 5905500"/>
                <a:gd name="connsiteY1432" fmla="*/ 1147286 h 2409825"/>
                <a:gd name="connsiteX1433" fmla="*/ 841534 w 5905500"/>
                <a:gd name="connsiteY1433" fmla="*/ 1166336 h 2409825"/>
                <a:gd name="connsiteX1434" fmla="*/ 847249 w 5905500"/>
                <a:gd name="connsiteY1434" fmla="*/ 1135856 h 2409825"/>
                <a:gd name="connsiteX1435" fmla="*/ 822484 w 5905500"/>
                <a:gd name="connsiteY1435" fmla="*/ 1116806 h 2409825"/>
                <a:gd name="connsiteX1436" fmla="*/ 822484 w 5905500"/>
                <a:gd name="connsiteY1436" fmla="*/ 1099661 h 2409825"/>
                <a:gd name="connsiteX1437" fmla="*/ 810101 w 5905500"/>
                <a:gd name="connsiteY1437" fmla="*/ 1099661 h 2409825"/>
                <a:gd name="connsiteX1438" fmla="*/ 785336 w 5905500"/>
                <a:gd name="connsiteY1438" fmla="*/ 1155859 h 2409825"/>
                <a:gd name="connsiteX1439" fmla="*/ 785336 w 5905500"/>
                <a:gd name="connsiteY1439" fmla="*/ 1223486 h 2409825"/>
                <a:gd name="connsiteX1440" fmla="*/ 723424 w 5905500"/>
                <a:gd name="connsiteY1440" fmla="*/ 1242536 h 2409825"/>
                <a:gd name="connsiteX1441" fmla="*/ 704374 w 5905500"/>
                <a:gd name="connsiteY1441" fmla="*/ 1223486 h 2409825"/>
                <a:gd name="connsiteX1442" fmla="*/ 704374 w 5905500"/>
                <a:gd name="connsiteY1442" fmla="*/ 1234916 h 2409825"/>
                <a:gd name="connsiteX1443" fmla="*/ 698659 w 5905500"/>
                <a:gd name="connsiteY1443" fmla="*/ 1271111 h 2409825"/>
                <a:gd name="connsiteX1444" fmla="*/ 668179 w 5905500"/>
                <a:gd name="connsiteY1444" fmla="*/ 1271111 h 2409825"/>
                <a:gd name="connsiteX1445" fmla="*/ 617696 w 5905500"/>
                <a:gd name="connsiteY1445" fmla="*/ 1220629 h 2409825"/>
                <a:gd name="connsiteX1446" fmla="*/ 617696 w 5905500"/>
                <a:gd name="connsiteY1446" fmla="*/ 1239679 h 2409825"/>
                <a:gd name="connsiteX1447" fmla="*/ 654844 w 5905500"/>
                <a:gd name="connsiteY1447" fmla="*/ 1290161 h 2409825"/>
                <a:gd name="connsiteX1448" fmla="*/ 673894 w 5905500"/>
                <a:gd name="connsiteY1448" fmla="*/ 1295876 h 2409825"/>
                <a:gd name="connsiteX1449" fmla="*/ 698659 w 5905500"/>
                <a:gd name="connsiteY1449" fmla="*/ 1346359 h 2409825"/>
                <a:gd name="connsiteX1450" fmla="*/ 661511 w 5905500"/>
                <a:gd name="connsiteY1450" fmla="*/ 1365409 h 2409825"/>
                <a:gd name="connsiteX1451" fmla="*/ 611029 w 5905500"/>
                <a:gd name="connsiteY1451" fmla="*/ 1303496 h 2409825"/>
                <a:gd name="connsiteX1452" fmla="*/ 591979 w 5905500"/>
                <a:gd name="connsiteY1452" fmla="*/ 1309211 h 2409825"/>
                <a:gd name="connsiteX1453" fmla="*/ 591979 w 5905500"/>
                <a:gd name="connsiteY1453" fmla="*/ 1303496 h 2409825"/>
                <a:gd name="connsiteX1454" fmla="*/ 601504 w 5905500"/>
                <a:gd name="connsiteY1454" fmla="*/ 1299686 h 2409825"/>
                <a:gd name="connsiteX1455" fmla="*/ 605314 w 5905500"/>
                <a:gd name="connsiteY1455" fmla="*/ 1290161 h 2409825"/>
                <a:gd name="connsiteX1456" fmla="*/ 562451 w 5905500"/>
                <a:gd name="connsiteY1456" fmla="*/ 1203484 h 2409825"/>
                <a:gd name="connsiteX1457" fmla="*/ 587216 w 5905500"/>
                <a:gd name="connsiteY1457" fmla="*/ 1203484 h 2409825"/>
                <a:gd name="connsiteX1458" fmla="*/ 606266 w 5905500"/>
                <a:gd name="connsiteY1458" fmla="*/ 1192054 h 2409825"/>
                <a:gd name="connsiteX1459" fmla="*/ 611981 w 5905500"/>
                <a:gd name="connsiteY1459" fmla="*/ 1155859 h 2409825"/>
                <a:gd name="connsiteX1460" fmla="*/ 668179 w 5905500"/>
                <a:gd name="connsiteY1460" fmla="*/ 1125379 h 2409825"/>
                <a:gd name="connsiteX1461" fmla="*/ 649129 w 5905500"/>
                <a:gd name="connsiteY1461" fmla="*/ 1074896 h 2409825"/>
                <a:gd name="connsiteX1462" fmla="*/ 649129 w 5905500"/>
                <a:gd name="connsiteY1462" fmla="*/ 1069181 h 2409825"/>
                <a:gd name="connsiteX1463" fmla="*/ 660559 w 5905500"/>
                <a:gd name="connsiteY1463" fmla="*/ 1074896 h 2409825"/>
                <a:gd name="connsiteX1464" fmla="*/ 666274 w 5905500"/>
                <a:gd name="connsiteY1464" fmla="*/ 1093946 h 2409825"/>
                <a:gd name="connsiteX1465" fmla="*/ 654844 w 5905500"/>
                <a:gd name="connsiteY1465" fmla="*/ 1105376 h 2409825"/>
                <a:gd name="connsiteX1466" fmla="*/ 697706 w 5905500"/>
                <a:gd name="connsiteY1466" fmla="*/ 1111091 h 2409825"/>
                <a:gd name="connsiteX1467" fmla="*/ 753904 w 5905500"/>
                <a:gd name="connsiteY1467" fmla="*/ 1024414 h 2409825"/>
                <a:gd name="connsiteX1468" fmla="*/ 759619 w 5905500"/>
                <a:gd name="connsiteY1468" fmla="*/ 1024414 h 2409825"/>
                <a:gd name="connsiteX1469" fmla="*/ 765334 w 5905500"/>
                <a:gd name="connsiteY1469" fmla="*/ 1049179 h 2409825"/>
                <a:gd name="connsiteX1470" fmla="*/ 802481 w 5905500"/>
                <a:gd name="connsiteY1470" fmla="*/ 987266 h 2409825"/>
                <a:gd name="connsiteX1471" fmla="*/ 813911 w 5905500"/>
                <a:gd name="connsiteY1471" fmla="*/ 987266 h 2409825"/>
                <a:gd name="connsiteX1472" fmla="*/ 813911 w 5905500"/>
                <a:gd name="connsiteY1472" fmla="*/ 998696 h 2409825"/>
                <a:gd name="connsiteX1473" fmla="*/ 789146 w 5905500"/>
                <a:gd name="connsiteY1473" fmla="*/ 1066324 h 2409825"/>
                <a:gd name="connsiteX1474" fmla="*/ 845344 w 5905500"/>
                <a:gd name="connsiteY1474" fmla="*/ 1122521 h 2409825"/>
                <a:gd name="connsiteX1475" fmla="*/ 845344 w 5905500"/>
                <a:gd name="connsiteY1475" fmla="*/ 1024414 h 2409825"/>
                <a:gd name="connsiteX1476" fmla="*/ 856774 w 5905500"/>
                <a:gd name="connsiteY1476" fmla="*/ 1030129 h 2409825"/>
                <a:gd name="connsiteX1477" fmla="*/ 875824 w 5905500"/>
                <a:gd name="connsiteY1477" fmla="*/ 1086326 h 2409825"/>
                <a:gd name="connsiteX1478" fmla="*/ 887254 w 5905500"/>
                <a:gd name="connsiteY1478" fmla="*/ 1086326 h 2409825"/>
                <a:gd name="connsiteX1479" fmla="*/ 906304 w 5905500"/>
                <a:gd name="connsiteY1479" fmla="*/ 1067276 h 2409825"/>
                <a:gd name="connsiteX1480" fmla="*/ 881539 w 5905500"/>
                <a:gd name="connsiteY1480" fmla="*/ 1005364 h 2409825"/>
                <a:gd name="connsiteX1481" fmla="*/ 906304 w 5905500"/>
                <a:gd name="connsiteY1481" fmla="*/ 954881 h 2409825"/>
                <a:gd name="connsiteX1482" fmla="*/ 900589 w 5905500"/>
                <a:gd name="connsiteY1482" fmla="*/ 898684 h 2409825"/>
                <a:gd name="connsiteX1483" fmla="*/ 943451 w 5905500"/>
                <a:gd name="connsiteY1483" fmla="*/ 862489 h 2409825"/>
                <a:gd name="connsiteX1484" fmla="*/ 912971 w 5905500"/>
                <a:gd name="connsiteY1484" fmla="*/ 862489 h 2409825"/>
                <a:gd name="connsiteX1485" fmla="*/ 912971 w 5905500"/>
                <a:gd name="connsiteY1485" fmla="*/ 853916 h 2409825"/>
                <a:gd name="connsiteX1486" fmla="*/ 950119 w 5905500"/>
                <a:gd name="connsiteY1486" fmla="*/ 853916 h 2409825"/>
                <a:gd name="connsiteX1487" fmla="*/ 1006316 w 5905500"/>
                <a:gd name="connsiteY1487" fmla="*/ 853916 h 2409825"/>
                <a:gd name="connsiteX1488" fmla="*/ 1006316 w 5905500"/>
                <a:gd name="connsiteY1488" fmla="*/ 859631 h 2409825"/>
                <a:gd name="connsiteX1489" fmla="*/ 994886 w 5905500"/>
                <a:gd name="connsiteY1489" fmla="*/ 865346 h 2409825"/>
                <a:gd name="connsiteX1490" fmla="*/ 1013936 w 5905500"/>
                <a:gd name="connsiteY1490" fmla="*/ 865346 h 2409825"/>
                <a:gd name="connsiteX1491" fmla="*/ 1064419 w 5905500"/>
                <a:gd name="connsiteY1491" fmla="*/ 865346 h 2409825"/>
                <a:gd name="connsiteX1492" fmla="*/ 1089184 w 5905500"/>
                <a:gd name="connsiteY1492" fmla="*/ 853916 h 2409825"/>
                <a:gd name="connsiteX1493" fmla="*/ 1089184 w 5905500"/>
                <a:gd name="connsiteY1493" fmla="*/ 859631 h 2409825"/>
                <a:gd name="connsiteX1494" fmla="*/ 1070134 w 5905500"/>
                <a:gd name="connsiteY1494" fmla="*/ 859631 h 2409825"/>
                <a:gd name="connsiteX1495" fmla="*/ 1094899 w 5905500"/>
                <a:gd name="connsiteY1495" fmla="*/ 927259 h 2409825"/>
                <a:gd name="connsiteX1496" fmla="*/ 1044416 w 5905500"/>
                <a:gd name="connsiteY1496" fmla="*/ 932974 h 2409825"/>
                <a:gd name="connsiteX1497" fmla="*/ 1055846 w 5905500"/>
                <a:gd name="connsiteY1497" fmla="*/ 969169 h 2409825"/>
                <a:gd name="connsiteX1498" fmla="*/ 1036796 w 5905500"/>
                <a:gd name="connsiteY1498" fmla="*/ 969169 h 2409825"/>
                <a:gd name="connsiteX1499" fmla="*/ 1036796 w 5905500"/>
                <a:gd name="connsiteY1499" fmla="*/ 974884 h 2409825"/>
                <a:gd name="connsiteX1500" fmla="*/ 1042511 w 5905500"/>
                <a:gd name="connsiteY1500" fmla="*/ 974884 h 2409825"/>
                <a:gd name="connsiteX1501" fmla="*/ 1061561 w 5905500"/>
                <a:gd name="connsiteY1501" fmla="*/ 993934 h 2409825"/>
                <a:gd name="connsiteX1502" fmla="*/ 1104424 w 5905500"/>
                <a:gd name="connsiteY1502" fmla="*/ 988219 h 2409825"/>
                <a:gd name="connsiteX1503" fmla="*/ 1115854 w 5905500"/>
                <a:gd name="connsiteY1503" fmla="*/ 1024414 h 2409825"/>
                <a:gd name="connsiteX1504" fmla="*/ 1115854 w 5905500"/>
                <a:gd name="connsiteY1504" fmla="*/ 1018699 h 2409825"/>
                <a:gd name="connsiteX1505" fmla="*/ 1085374 w 5905500"/>
                <a:gd name="connsiteY1505" fmla="*/ 839629 h 2409825"/>
                <a:gd name="connsiteX1506" fmla="*/ 1040606 w 5905500"/>
                <a:gd name="connsiteY1506" fmla="*/ 820579 h 2409825"/>
                <a:gd name="connsiteX1507" fmla="*/ 1065371 w 5905500"/>
                <a:gd name="connsiteY1507" fmla="*/ 814864 h 2409825"/>
                <a:gd name="connsiteX1508" fmla="*/ 1053941 w 5905500"/>
                <a:gd name="connsiteY1508" fmla="*/ 814864 h 2409825"/>
                <a:gd name="connsiteX1509" fmla="*/ 961549 w 5905500"/>
                <a:gd name="connsiteY1509" fmla="*/ 778669 h 2409825"/>
                <a:gd name="connsiteX1510" fmla="*/ 911066 w 5905500"/>
                <a:gd name="connsiteY1510" fmla="*/ 797719 h 2409825"/>
                <a:gd name="connsiteX1511" fmla="*/ 911066 w 5905500"/>
                <a:gd name="connsiteY1511" fmla="*/ 816769 h 2409825"/>
                <a:gd name="connsiteX1512" fmla="*/ 860584 w 5905500"/>
                <a:gd name="connsiteY1512" fmla="*/ 835819 h 2409825"/>
                <a:gd name="connsiteX1513" fmla="*/ 849154 w 5905500"/>
                <a:gd name="connsiteY1513" fmla="*/ 854869 h 2409825"/>
                <a:gd name="connsiteX1514" fmla="*/ 849154 w 5905500"/>
                <a:gd name="connsiteY1514" fmla="*/ 849154 h 2409825"/>
                <a:gd name="connsiteX1515" fmla="*/ 843439 w 5905500"/>
                <a:gd name="connsiteY1515" fmla="*/ 849154 h 2409825"/>
                <a:gd name="connsiteX1516" fmla="*/ 843439 w 5905500"/>
                <a:gd name="connsiteY1516" fmla="*/ 854869 h 2409825"/>
                <a:gd name="connsiteX1517" fmla="*/ 837724 w 5905500"/>
                <a:gd name="connsiteY1517" fmla="*/ 935831 h 2409825"/>
                <a:gd name="connsiteX1518" fmla="*/ 775811 w 5905500"/>
                <a:gd name="connsiteY1518" fmla="*/ 930116 h 2409825"/>
                <a:gd name="connsiteX1519" fmla="*/ 756761 w 5905500"/>
                <a:gd name="connsiteY1519" fmla="*/ 905351 h 2409825"/>
                <a:gd name="connsiteX1520" fmla="*/ 627221 w 5905500"/>
                <a:gd name="connsiteY1520" fmla="*/ 905351 h 2409825"/>
                <a:gd name="connsiteX1521" fmla="*/ 627221 w 5905500"/>
                <a:gd name="connsiteY1521" fmla="*/ 911066 h 2409825"/>
                <a:gd name="connsiteX1522" fmla="*/ 638651 w 5905500"/>
                <a:gd name="connsiteY1522" fmla="*/ 922496 h 2409825"/>
                <a:gd name="connsiteX1523" fmla="*/ 595789 w 5905500"/>
                <a:gd name="connsiteY1523" fmla="*/ 952976 h 2409825"/>
                <a:gd name="connsiteX1524" fmla="*/ 576739 w 5905500"/>
                <a:gd name="connsiteY1524" fmla="*/ 1014889 h 2409825"/>
                <a:gd name="connsiteX1525" fmla="*/ 588169 w 5905500"/>
                <a:gd name="connsiteY1525" fmla="*/ 1014889 h 2409825"/>
                <a:gd name="connsiteX1526" fmla="*/ 588169 w 5905500"/>
                <a:gd name="connsiteY1526" fmla="*/ 1026319 h 2409825"/>
                <a:gd name="connsiteX1527" fmla="*/ 582454 w 5905500"/>
                <a:gd name="connsiteY1527" fmla="*/ 1026319 h 2409825"/>
                <a:gd name="connsiteX1528" fmla="*/ 571024 w 5905500"/>
                <a:gd name="connsiteY1528" fmla="*/ 1014889 h 2409825"/>
                <a:gd name="connsiteX1529" fmla="*/ 559594 w 5905500"/>
                <a:gd name="connsiteY1529" fmla="*/ 1082516 h 2409825"/>
                <a:gd name="connsiteX1530" fmla="*/ 548164 w 5905500"/>
                <a:gd name="connsiteY1530" fmla="*/ 1101566 h 2409825"/>
                <a:gd name="connsiteX1531" fmla="*/ 548164 w 5905500"/>
                <a:gd name="connsiteY1531" fmla="*/ 1132046 h 2409825"/>
                <a:gd name="connsiteX1532" fmla="*/ 486251 w 5905500"/>
                <a:gd name="connsiteY1532" fmla="*/ 1188244 h 2409825"/>
                <a:gd name="connsiteX1533" fmla="*/ 486251 w 5905500"/>
                <a:gd name="connsiteY1533" fmla="*/ 1224439 h 2409825"/>
                <a:gd name="connsiteX1534" fmla="*/ 430054 w 5905500"/>
                <a:gd name="connsiteY1534" fmla="*/ 1266349 h 2409825"/>
                <a:gd name="connsiteX1535" fmla="*/ 300514 w 5905500"/>
                <a:gd name="connsiteY1535" fmla="*/ 1272064 h 2409825"/>
                <a:gd name="connsiteX1536" fmla="*/ 300514 w 5905500"/>
                <a:gd name="connsiteY1536" fmla="*/ 1268254 h 2409825"/>
                <a:gd name="connsiteX1537" fmla="*/ 311944 w 5905500"/>
                <a:gd name="connsiteY1537" fmla="*/ 1256824 h 2409825"/>
                <a:gd name="connsiteX1538" fmla="*/ 261461 w 5905500"/>
                <a:gd name="connsiteY1538" fmla="*/ 1251109 h 2409825"/>
                <a:gd name="connsiteX1539" fmla="*/ 261461 w 5905500"/>
                <a:gd name="connsiteY1539" fmla="*/ 1275874 h 2409825"/>
                <a:gd name="connsiteX1540" fmla="*/ 137636 w 5905500"/>
                <a:gd name="connsiteY1540" fmla="*/ 1251109 h 2409825"/>
                <a:gd name="connsiteX1541" fmla="*/ 126206 w 5905500"/>
                <a:gd name="connsiteY1541" fmla="*/ 1194911 h 2409825"/>
                <a:gd name="connsiteX1542" fmla="*/ 145256 w 5905500"/>
                <a:gd name="connsiteY1542" fmla="*/ 1175861 h 2409825"/>
                <a:gd name="connsiteX1543" fmla="*/ 133826 w 5905500"/>
                <a:gd name="connsiteY1543" fmla="*/ 1119664 h 2409825"/>
                <a:gd name="connsiteX1544" fmla="*/ 152876 w 5905500"/>
                <a:gd name="connsiteY1544" fmla="*/ 1100614 h 2409825"/>
                <a:gd name="connsiteX1545" fmla="*/ 158591 w 5905500"/>
                <a:gd name="connsiteY1545" fmla="*/ 1100614 h 2409825"/>
                <a:gd name="connsiteX1546" fmla="*/ 164306 w 5905500"/>
                <a:gd name="connsiteY1546" fmla="*/ 1131094 h 2409825"/>
                <a:gd name="connsiteX1547" fmla="*/ 160496 w 5905500"/>
                <a:gd name="connsiteY1547" fmla="*/ 1131094 h 2409825"/>
                <a:gd name="connsiteX1548" fmla="*/ 160496 w 5905500"/>
                <a:gd name="connsiteY1548" fmla="*/ 1125379 h 2409825"/>
                <a:gd name="connsiteX1549" fmla="*/ 303371 w 5905500"/>
                <a:gd name="connsiteY1549" fmla="*/ 1083469 h 2409825"/>
                <a:gd name="connsiteX1550" fmla="*/ 291941 w 5905500"/>
                <a:gd name="connsiteY1550" fmla="*/ 1102519 h 2409825"/>
                <a:gd name="connsiteX1551" fmla="*/ 303371 w 5905500"/>
                <a:gd name="connsiteY1551" fmla="*/ 1102519 h 2409825"/>
                <a:gd name="connsiteX1552" fmla="*/ 322421 w 5905500"/>
                <a:gd name="connsiteY1552" fmla="*/ 1102519 h 2409825"/>
                <a:gd name="connsiteX1553" fmla="*/ 341471 w 5905500"/>
                <a:gd name="connsiteY1553" fmla="*/ 1060609 h 2409825"/>
                <a:gd name="connsiteX1554" fmla="*/ 260509 w 5905500"/>
                <a:gd name="connsiteY1554" fmla="*/ 1004411 h 2409825"/>
                <a:gd name="connsiteX1555" fmla="*/ 130969 w 5905500"/>
                <a:gd name="connsiteY1555" fmla="*/ 1004411 h 2409825"/>
                <a:gd name="connsiteX1556" fmla="*/ 142399 w 5905500"/>
                <a:gd name="connsiteY1556" fmla="*/ 1023461 h 2409825"/>
                <a:gd name="connsiteX1557" fmla="*/ 99536 w 5905500"/>
                <a:gd name="connsiteY1557" fmla="*/ 1073944 h 2409825"/>
                <a:gd name="connsiteX1558" fmla="*/ 105251 w 5905500"/>
                <a:gd name="connsiteY1558" fmla="*/ 1185386 h 2409825"/>
                <a:gd name="connsiteX1559" fmla="*/ 93821 w 5905500"/>
                <a:gd name="connsiteY1559" fmla="*/ 1253014 h 2409825"/>
                <a:gd name="connsiteX1560" fmla="*/ 82391 w 5905500"/>
                <a:gd name="connsiteY1560" fmla="*/ 1264444 h 2409825"/>
                <a:gd name="connsiteX1561" fmla="*/ 26194 w 5905500"/>
                <a:gd name="connsiteY1561" fmla="*/ 1258729 h 2409825"/>
                <a:gd name="connsiteX1562" fmla="*/ 26194 w 5905500"/>
                <a:gd name="connsiteY1562" fmla="*/ 1249204 h 2409825"/>
                <a:gd name="connsiteX1563" fmla="*/ 7144 w 5905500"/>
                <a:gd name="connsiteY1563" fmla="*/ 1243489 h 2409825"/>
                <a:gd name="connsiteX1564" fmla="*/ 7144 w 5905500"/>
                <a:gd name="connsiteY1564" fmla="*/ 1586389 h 2409825"/>
                <a:gd name="connsiteX1565" fmla="*/ 335756 w 5905500"/>
                <a:gd name="connsiteY1565" fmla="*/ 1586389 h 2409825"/>
                <a:gd name="connsiteX1566" fmla="*/ 349091 w 5905500"/>
                <a:gd name="connsiteY1566" fmla="*/ 1559719 h 2409825"/>
                <a:gd name="connsiteX1567" fmla="*/ 349091 w 5905500"/>
                <a:gd name="connsiteY1567" fmla="*/ 1565434 h 2409825"/>
                <a:gd name="connsiteX1568" fmla="*/ 354806 w 5905500"/>
                <a:gd name="connsiteY1568" fmla="*/ 1576864 h 2409825"/>
                <a:gd name="connsiteX1569" fmla="*/ 349091 w 5905500"/>
                <a:gd name="connsiteY1569" fmla="*/ 1584484 h 2409825"/>
                <a:gd name="connsiteX1570" fmla="*/ 698659 w 5905500"/>
                <a:gd name="connsiteY1570" fmla="*/ 1584484 h 2409825"/>
                <a:gd name="connsiteX1571" fmla="*/ 702469 w 5905500"/>
                <a:gd name="connsiteY1571" fmla="*/ 1582579 h 2409825"/>
                <a:gd name="connsiteX1572" fmla="*/ 702469 w 5905500"/>
                <a:gd name="connsiteY1572" fmla="*/ 1584484 h 2409825"/>
                <a:gd name="connsiteX1573" fmla="*/ 868204 w 5905500"/>
                <a:gd name="connsiteY1573" fmla="*/ 1584484 h 2409825"/>
                <a:gd name="connsiteX1574" fmla="*/ 870109 w 5905500"/>
                <a:gd name="connsiteY1574" fmla="*/ 1582579 h 2409825"/>
                <a:gd name="connsiteX1575" fmla="*/ 858679 w 5905500"/>
                <a:gd name="connsiteY1575" fmla="*/ 1576864 h 2409825"/>
                <a:gd name="connsiteX1576" fmla="*/ 870109 w 5905500"/>
                <a:gd name="connsiteY1576" fmla="*/ 1576864 h 2409825"/>
                <a:gd name="connsiteX1577" fmla="*/ 881539 w 5905500"/>
                <a:gd name="connsiteY1577" fmla="*/ 1584484 h 2409825"/>
                <a:gd name="connsiteX1578" fmla="*/ 1012984 w 5905500"/>
                <a:gd name="connsiteY1578" fmla="*/ 1584484 h 2409825"/>
                <a:gd name="connsiteX1579" fmla="*/ 1018699 w 5905500"/>
                <a:gd name="connsiteY1579" fmla="*/ 1576864 h 2409825"/>
                <a:gd name="connsiteX1580" fmla="*/ 1016794 w 5905500"/>
                <a:gd name="connsiteY1580" fmla="*/ 1584484 h 2409825"/>
                <a:gd name="connsiteX1581" fmla="*/ 1039654 w 5905500"/>
                <a:gd name="connsiteY1581" fmla="*/ 1584484 h 2409825"/>
                <a:gd name="connsiteX1582" fmla="*/ 1043464 w 5905500"/>
                <a:gd name="connsiteY1582" fmla="*/ 1576864 h 2409825"/>
                <a:gd name="connsiteX1583" fmla="*/ 1043464 w 5905500"/>
                <a:gd name="connsiteY1583" fmla="*/ 1584484 h 2409825"/>
                <a:gd name="connsiteX1584" fmla="*/ 1135856 w 5905500"/>
                <a:gd name="connsiteY1584" fmla="*/ 1584484 h 2409825"/>
                <a:gd name="connsiteX1585" fmla="*/ 1141571 w 5905500"/>
                <a:gd name="connsiteY1585" fmla="*/ 1571149 h 2409825"/>
                <a:gd name="connsiteX1586" fmla="*/ 1104424 w 5905500"/>
                <a:gd name="connsiteY1586" fmla="*/ 1552099 h 2409825"/>
                <a:gd name="connsiteX1587" fmla="*/ 1104424 w 5905500"/>
                <a:gd name="connsiteY1587" fmla="*/ 1557814 h 2409825"/>
                <a:gd name="connsiteX1588" fmla="*/ 1098709 w 5905500"/>
                <a:gd name="connsiteY1588" fmla="*/ 1557814 h 2409825"/>
                <a:gd name="connsiteX1589" fmla="*/ 1110139 w 5905500"/>
                <a:gd name="connsiteY1589" fmla="*/ 1582579 h 2409825"/>
                <a:gd name="connsiteX1590" fmla="*/ 1098709 w 5905500"/>
                <a:gd name="connsiteY1590" fmla="*/ 1582579 h 2409825"/>
                <a:gd name="connsiteX1591" fmla="*/ 1055846 w 5905500"/>
                <a:gd name="connsiteY1591" fmla="*/ 1546384 h 2409825"/>
                <a:gd name="connsiteX1592" fmla="*/ 1080611 w 5905500"/>
                <a:gd name="connsiteY1592" fmla="*/ 1546384 h 2409825"/>
                <a:gd name="connsiteX1593" fmla="*/ 1012984 w 5905500"/>
                <a:gd name="connsiteY1593" fmla="*/ 1448276 h 2409825"/>
                <a:gd name="connsiteX1594" fmla="*/ 1032034 w 5905500"/>
                <a:gd name="connsiteY1594" fmla="*/ 1423511 h 2409825"/>
                <a:gd name="connsiteX1595" fmla="*/ 1026319 w 5905500"/>
                <a:gd name="connsiteY1595" fmla="*/ 1381601 h 2409825"/>
                <a:gd name="connsiteX1596" fmla="*/ 1001554 w 5905500"/>
                <a:gd name="connsiteY1596" fmla="*/ 1362551 h 2409825"/>
                <a:gd name="connsiteX1597" fmla="*/ 995839 w 5905500"/>
                <a:gd name="connsiteY1597" fmla="*/ 1351121 h 2409825"/>
                <a:gd name="connsiteX1598" fmla="*/ 1026319 w 5905500"/>
                <a:gd name="connsiteY1598" fmla="*/ 1351121 h 2409825"/>
                <a:gd name="connsiteX1599" fmla="*/ 1093946 w 5905500"/>
                <a:gd name="connsiteY1599" fmla="*/ 1351121 h 2409825"/>
                <a:gd name="connsiteX1600" fmla="*/ 1150144 w 5905500"/>
                <a:gd name="connsiteY1600" fmla="*/ 1309211 h 2409825"/>
                <a:gd name="connsiteX1601" fmla="*/ 1140619 w 5905500"/>
                <a:gd name="connsiteY1601" fmla="*/ 1305401 h 2409825"/>
                <a:gd name="connsiteX1602" fmla="*/ 1136809 w 5905500"/>
                <a:gd name="connsiteY1602" fmla="*/ 1295876 h 2409825"/>
                <a:gd name="connsiteX1603" fmla="*/ 1142524 w 5905500"/>
                <a:gd name="connsiteY1603" fmla="*/ 1295876 h 2409825"/>
                <a:gd name="connsiteX1604" fmla="*/ 1229201 w 5905500"/>
                <a:gd name="connsiteY1604" fmla="*/ 1307306 h 2409825"/>
                <a:gd name="connsiteX1605" fmla="*/ 1173004 w 5905500"/>
                <a:gd name="connsiteY1605" fmla="*/ 1313021 h 2409825"/>
                <a:gd name="connsiteX1606" fmla="*/ 1248251 w 5905500"/>
                <a:gd name="connsiteY1606" fmla="*/ 1318736 h 2409825"/>
                <a:gd name="connsiteX1607" fmla="*/ 1259681 w 5905500"/>
                <a:gd name="connsiteY1607" fmla="*/ 1349216 h 2409825"/>
                <a:gd name="connsiteX1608" fmla="*/ 1265396 w 5905500"/>
                <a:gd name="connsiteY1608" fmla="*/ 1343501 h 2409825"/>
                <a:gd name="connsiteX1609" fmla="*/ 1271111 w 5905500"/>
                <a:gd name="connsiteY1609" fmla="*/ 1337786 h 2409825"/>
                <a:gd name="connsiteX1610" fmla="*/ 1240631 w 5905500"/>
                <a:gd name="connsiteY1610" fmla="*/ 1301591 h 2409825"/>
                <a:gd name="connsiteX1611" fmla="*/ 1291114 w 5905500"/>
                <a:gd name="connsiteY1611" fmla="*/ 1295876 h 2409825"/>
                <a:gd name="connsiteX1612" fmla="*/ 1279684 w 5905500"/>
                <a:gd name="connsiteY1612" fmla="*/ 1290161 h 2409825"/>
                <a:gd name="connsiteX1613" fmla="*/ 1433989 w 5905500"/>
                <a:gd name="connsiteY1613" fmla="*/ 1284446 h 2409825"/>
                <a:gd name="connsiteX1614" fmla="*/ 1439704 w 5905500"/>
                <a:gd name="connsiteY1614" fmla="*/ 1290161 h 2409825"/>
                <a:gd name="connsiteX1615" fmla="*/ 1439704 w 5905500"/>
                <a:gd name="connsiteY1615" fmla="*/ 1295876 h 2409825"/>
                <a:gd name="connsiteX1616" fmla="*/ 1396841 w 5905500"/>
                <a:gd name="connsiteY1616" fmla="*/ 1295876 h 2409825"/>
                <a:gd name="connsiteX1617" fmla="*/ 1396841 w 5905500"/>
                <a:gd name="connsiteY1617" fmla="*/ 1301591 h 2409825"/>
                <a:gd name="connsiteX1618" fmla="*/ 1453039 w 5905500"/>
                <a:gd name="connsiteY1618" fmla="*/ 1320641 h 2409825"/>
                <a:gd name="connsiteX1619" fmla="*/ 1447324 w 5905500"/>
                <a:gd name="connsiteY1619" fmla="*/ 1326356 h 2409825"/>
                <a:gd name="connsiteX1620" fmla="*/ 1453039 w 5905500"/>
                <a:gd name="connsiteY1620" fmla="*/ 1351121 h 2409825"/>
                <a:gd name="connsiteX1621" fmla="*/ 1428274 w 5905500"/>
                <a:gd name="connsiteY1621" fmla="*/ 1351121 h 2409825"/>
                <a:gd name="connsiteX1622" fmla="*/ 1428274 w 5905500"/>
                <a:gd name="connsiteY1622" fmla="*/ 1332071 h 2409825"/>
                <a:gd name="connsiteX1623" fmla="*/ 1366361 w 5905500"/>
                <a:gd name="connsiteY1623" fmla="*/ 1337786 h 2409825"/>
                <a:gd name="connsiteX1624" fmla="*/ 1354931 w 5905500"/>
                <a:gd name="connsiteY1624" fmla="*/ 1362551 h 2409825"/>
                <a:gd name="connsiteX1625" fmla="*/ 1441609 w 5905500"/>
                <a:gd name="connsiteY1625" fmla="*/ 1393031 h 2409825"/>
                <a:gd name="connsiteX1626" fmla="*/ 1441609 w 5905500"/>
                <a:gd name="connsiteY1626" fmla="*/ 1398746 h 2409825"/>
                <a:gd name="connsiteX1627" fmla="*/ 1349216 w 5905500"/>
                <a:gd name="connsiteY1627" fmla="*/ 1393031 h 2409825"/>
                <a:gd name="connsiteX1628" fmla="*/ 1337786 w 5905500"/>
                <a:gd name="connsiteY1628" fmla="*/ 1412081 h 2409825"/>
                <a:gd name="connsiteX1629" fmla="*/ 1368266 w 5905500"/>
                <a:gd name="connsiteY1629" fmla="*/ 1423511 h 2409825"/>
                <a:gd name="connsiteX1630" fmla="*/ 1430179 w 5905500"/>
                <a:gd name="connsiteY1630" fmla="*/ 1412081 h 2409825"/>
                <a:gd name="connsiteX1631" fmla="*/ 1435894 w 5905500"/>
                <a:gd name="connsiteY1631" fmla="*/ 1417796 h 2409825"/>
                <a:gd name="connsiteX1632" fmla="*/ 1441609 w 5905500"/>
                <a:gd name="connsiteY1632" fmla="*/ 1448276 h 2409825"/>
                <a:gd name="connsiteX1633" fmla="*/ 1416844 w 5905500"/>
                <a:gd name="connsiteY1633" fmla="*/ 1453991 h 2409825"/>
                <a:gd name="connsiteX1634" fmla="*/ 1422559 w 5905500"/>
                <a:gd name="connsiteY1634" fmla="*/ 1453991 h 2409825"/>
                <a:gd name="connsiteX1635" fmla="*/ 1514951 w 5905500"/>
                <a:gd name="connsiteY1635" fmla="*/ 1510189 h 2409825"/>
                <a:gd name="connsiteX1636" fmla="*/ 1520666 w 5905500"/>
                <a:gd name="connsiteY1636" fmla="*/ 1515904 h 2409825"/>
                <a:gd name="connsiteX1637" fmla="*/ 1490186 w 5905500"/>
                <a:gd name="connsiteY1637" fmla="*/ 1521619 h 2409825"/>
                <a:gd name="connsiteX1638" fmla="*/ 1469231 w 5905500"/>
                <a:gd name="connsiteY1638" fmla="*/ 1585436 h 2409825"/>
                <a:gd name="connsiteX1639" fmla="*/ 1577816 w 5905500"/>
                <a:gd name="connsiteY1639" fmla="*/ 1585436 h 2409825"/>
                <a:gd name="connsiteX1640" fmla="*/ 1577816 w 5905500"/>
                <a:gd name="connsiteY1640" fmla="*/ 1583531 h 2409825"/>
                <a:gd name="connsiteX1641" fmla="*/ 1583531 w 5905500"/>
                <a:gd name="connsiteY1641" fmla="*/ 1583531 h 2409825"/>
                <a:gd name="connsiteX1642" fmla="*/ 1583531 w 5905500"/>
                <a:gd name="connsiteY1642" fmla="*/ 1585436 h 2409825"/>
                <a:gd name="connsiteX1643" fmla="*/ 1637824 w 5905500"/>
                <a:gd name="connsiteY1643" fmla="*/ 1585436 h 2409825"/>
                <a:gd name="connsiteX1644" fmla="*/ 1639729 w 5905500"/>
                <a:gd name="connsiteY1644" fmla="*/ 1583531 h 2409825"/>
                <a:gd name="connsiteX1645" fmla="*/ 1639729 w 5905500"/>
                <a:gd name="connsiteY1645" fmla="*/ 1585436 h 2409825"/>
                <a:gd name="connsiteX1646" fmla="*/ 1662589 w 5905500"/>
                <a:gd name="connsiteY1646" fmla="*/ 1585436 h 2409825"/>
                <a:gd name="connsiteX1647" fmla="*/ 1575911 w 5905500"/>
                <a:gd name="connsiteY1647" fmla="*/ 1485424 h 2409825"/>
                <a:gd name="connsiteX1648" fmla="*/ 1575911 w 5905500"/>
                <a:gd name="connsiteY1648" fmla="*/ 1449229 h 2409825"/>
                <a:gd name="connsiteX1649" fmla="*/ 1483519 w 5905500"/>
                <a:gd name="connsiteY1649" fmla="*/ 1300639 h 2409825"/>
                <a:gd name="connsiteX1650" fmla="*/ 1502569 w 5905500"/>
                <a:gd name="connsiteY1650" fmla="*/ 1270159 h 2409825"/>
                <a:gd name="connsiteX1651" fmla="*/ 1508284 w 5905500"/>
                <a:gd name="connsiteY1651" fmla="*/ 1275874 h 2409825"/>
                <a:gd name="connsiteX1652" fmla="*/ 1527334 w 5905500"/>
                <a:gd name="connsiteY1652" fmla="*/ 1233964 h 2409825"/>
                <a:gd name="connsiteX1653" fmla="*/ 1594961 w 5905500"/>
                <a:gd name="connsiteY1653" fmla="*/ 1239679 h 2409825"/>
                <a:gd name="connsiteX1654" fmla="*/ 1625441 w 5905500"/>
                <a:gd name="connsiteY1654" fmla="*/ 1281589 h 2409825"/>
                <a:gd name="connsiteX1655" fmla="*/ 1631156 w 5905500"/>
                <a:gd name="connsiteY1655" fmla="*/ 1281589 h 2409825"/>
                <a:gd name="connsiteX1656" fmla="*/ 1631156 w 5905500"/>
                <a:gd name="connsiteY1656" fmla="*/ 1270159 h 2409825"/>
                <a:gd name="connsiteX1657" fmla="*/ 1619726 w 5905500"/>
                <a:gd name="connsiteY1657" fmla="*/ 1245394 h 2409825"/>
                <a:gd name="connsiteX1658" fmla="*/ 1670209 w 5905500"/>
                <a:gd name="connsiteY1658" fmla="*/ 1226344 h 2409825"/>
                <a:gd name="connsiteX1659" fmla="*/ 1658779 w 5905500"/>
                <a:gd name="connsiteY1659" fmla="*/ 1226344 h 2409825"/>
                <a:gd name="connsiteX1660" fmla="*/ 1614011 w 5905500"/>
                <a:gd name="connsiteY1660" fmla="*/ 1220629 h 2409825"/>
                <a:gd name="connsiteX1661" fmla="*/ 1608296 w 5905500"/>
                <a:gd name="connsiteY1661" fmla="*/ 1195864 h 2409825"/>
                <a:gd name="connsiteX1662" fmla="*/ 1608296 w 5905500"/>
                <a:gd name="connsiteY1662" fmla="*/ 1176814 h 2409825"/>
                <a:gd name="connsiteX1663" fmla="*/ 1627346 w 5905500"/>
                <a:gd name="connsiteY1663" fmla="*/ 1176814 h 2409825"/>
                <a:gd name="connsiteX1664" fmla="*/ 1652111 w 5905500"/>
                <a:gd name="connsiteY1664" fmla="*/ 1182529 h 2409825"/>
                <a:gd name="connsiteX1665" fmla="*/ 1694974 w 5905500"/>
                <a:gd name="connsiteY1665" fmla="*/ 1238726 h 2409825"/>
                <a:gd name="connsiteX1666" fmla="*/ 1694974 w 5905500"/>
                <a:gd name="connsiteY1666" fmla="*/ 1257776 h 2409825"/>
                <a:gd name="connsiteX1667" fmla="*/ 1714024 w 5905500"/>
                <a:gd name="connsiteY1667" fmla="*/ 1257776 h 2409825"/>
                <a:gd name="connsiteX1668" fmla="*/ 1744504 w 5905500"/>
                <a:gd name="connsiteY1668" fmla="*/ 1282541 h 2409825"/>
                <a:gd name="connsiteX1669" fmla="*/ 1774984 w 5905500"/>
                <a:gd name="connsiteY1669" fmla="*/ 1252061 h 2409825"/>
                <a:gd name="connsiteX1670" fmla="*/ 1812131 w 5905500"/>
                <a:gd name="connsiteY1670" fmla="*/ 1308259 h 2409825"/>
                <a:gd name="connsiteX1671" fmla="*/ 1817846 w 5905500"/>
                <a:gd name="connsiteY1671" fmla="*/ 1364456 h 2409825"/>
                <a:gd name="connsiteX1672" fmla="*/ 1823561 w 5905500"/>
                <a:gd name="connsiteY1672" fmla="*/ 1364456 h 2409825"/>
                <a:gd name="connsiteX1673" fmla="*/ 1829276 w 5905500"/>
                <a:gd name="connsiteY1673" fmla="*/ 1328261 h 2409825"/>
                <a:gd name="connsiteX1674" fmla="*/ 1896904 w 5905500"/>
                <a:gd name="connsiteY1674" fmla="*/ 1266349 h 2409825"/>
                <a:gd name="connsiteX1675" fmla="*/ 1921669 w 5905500"/>
                <a:gd name="connsiteY1675" fmla="*/ 1296829 h 2409825"/>
                <a:gd name="connsiteX1676" fmla="*/ 1884521 w 5905500"/>
                <a:gd name="connsiteY1676" fmla="*/ 1308259 h 2409825"/>
                <a:gd name="connsiteX1677" fmla="*/ 1890236 w 5905500"/>
                <a:gd name="connsiteY1677" fmla="*/ 1308259 h 2409825"/>
                <a:gd name="connsiteX1678" fmla="*/ 1890236 w 5905500"/>
                <a:gd name="connsiteY1678" fmla="*/ 1313974 h 2409825"/>
                <a:gd name="connsiteX1679" fmla="*/ 1927384 w 5905500"/>
                <a:gd name="connsiteY1679" fmla="*/ 1302544 h 2409825"/>
                <a:gd name="connsiteX1680" fmla="*/ 1964531 w 5905500"/>
                <a:gd name="connsiteY1680" fmla="*/ 1353026 h 2409825"/>
                <a:gd name="connsiteX1681" fmla="*/ 1983581 w 5905500"/>
                <a:gd name="connsiteY1681" fmla="*/ 1569244 h 2409825"/>
                <a:gd name="connsiteX1682" fmla="*/ 1958816 w 5905500"/>
                <a:gd name="connsiteY1682" fmla="*/ 1588294 h 2409825"/>
                <a:gd name="connsiteX1683" fmla="*/ 2001679 w 5905500"/>
                <a:gd name="connsiteY1683" fmla="*/ 1588294 h 2409825"/>
                <a:gd name="connsiteX1684" fmla="*/ 2040731 w 5905500"/>
                <a:gd name="connsiteY1684" fmla="*/ 1513046 h 2409825"/>
                <a:gd name="connsiteX1685" fmla="*/ 2021681 w 5905500"/>
                <a:gd name="connsiteY1685" fmla="*/ 1375886 h 2409825"/>
                <a:gd name="connsiteX1686" fmla="*/ 2033111 w 5905500"/>
                <a:gd name="connsiteY1686" fmla="*/ 1375886 h 2409825"/>
                <a:gd name="connsiteX1687" fmla="*/ 2052161 w 5905500"/>
                <a:gd name="connsiteY1687" fmla="*/ 1381601 h 2409825"/>
                <a:gd name="connsiteX1688" fmla="*/ 2095024 w 5905500"/>
                <a:gd name="connsiteY1688" fmla="*/ 1270159 h 2409825"/>
                <a:gd name="connsiteX1689" fmla="*/ 2119789 w 5905500"/>
                <a:gd name="connsiteY1689" fmla="*/ 1245394 h 2409825"/>
                <a:gd name="connsiteX1690" fmla="*/ 2076926 w 5905500"/>
                <a:gd name="connsiteY1690" fmla="*/ 1052989 h 2409825"/>
                <a:gd name="connsiteX1691" fmla="*/ 2101691 w 5905500"/>
                <a:gd name="connsiteY1691" fmla="*/ 1022509 h 2409825"/>
                <a:gd name="connsiteX1692" fmla="*/ 2169319 w 5905500"/>
                <a:gd name="connsiteY1692" fmla="*/ 1152049 h 2409825"/>
                <a:gd name="connsiteX1693" fmla="*/ 2188369 w 5905500"/>
                <a:gd name="connsiteY1693" fmla="*/ 1152049 h 2409825"/>
                <a:gd name="connsiteX1694" fmla="*/ 2225516 w 5905500"/>
                <a:gd name="connsiteY1694" fmla="*/ 1233011 h 2409825"/>
                <a:gd name="connsiteX1695" fmla="*/ 2300764 w 5905500"/>
                <a:gd name="connsiteY1695" fmla="*/ 1257776 h 2409825"/>
                <a:gd name="connsiteX1696" fmla="*/ 2368391 w 5905500"/>
                <a:gd name="connsiteY1696" fmla="*/ 1201579 h 2409825"/>
                <a:gd name="connsiteX1697" fmla="*/ 2349341 w 5905500"/>
                <a:gd name="connsiteY1697" fmla="*/ 1064419 h 2409825"/>
                <a:gd name="connsiteX1698" fmla="*/ 2355056 w 5905500"/>
                <a:gd name="connsiteY1698" fmla="*/ 1052989 h 2409825"/>
                <a:gd name="connsiteX1699" fmla="*/ 2355056 w 5905500"/>
                <a:gd name="connsiteY1699" fmla="*/ 1058704 h 2409825"/>
                <a:gd name="connsiteX1700" fmla="*/ 2430304 w 5905500"/>
                <a:gd name="connsiteY1700" fmla="*/ 1237774 h 2409825"/>
                <a:gd name="connsiteX1701" fmla="*/ 2411254 w 5905500"/>
                <a:gd name="connsiteY1701" fmla="*/ 1354931 h 2409825"/>
                <a:gd name="connsiteX1702" fmla="*/ 2336006 w 5905500"/>
                <a:gd name="connsiteY1702" fmla="*/ 1416844 h 2409825"/>
                <a:gd name="connsiteX1703" fmla="*/ 2305526 w 5905500"/>
                <a:gd name="connsiteY1703" fmla="*/ 1416844 h 2409825"/>
                <a:gd name="connsiteX1704" fmla="*/ 2299811 w 5905500"/>
                <a:gd name="connsiteY1704" fmla="*/ 1441609 h 2409825"/>
                <a:gd name="connsiteX1705" fmla="*/ 2213134 w 5905500"/>
                <a:gd name="connsiteY1705" fmla="*/ 1453039 h 2409825"/>
                <a:gd name="connsiteX1706" fmla="*/ 2182654 w 5905500"/>
                <a:gd name="connsiteY1706" fmla="*/ 1545431 h 2409825"/>
                <a:gd name="connsiteX1707" fmla="*/ 2194084 w 5905500"/>
                <a:gd name="connsiteY1707" fmla="*/ 1545431 h 2409825"/>
                <a:gd name="connsiteX1708" fmla="*/ 2205514 w 5905500"/>
                <a:gd name="connsiteY1708" fmla="*/ 1534001 h 2409825"/>
                <a:gd name="connsiteX1709" fmla="*/ 2205514 w 5905500"/>
                <a:gd name="connsiteY1709" fmla="*/ 1539716 h 2409825"/>
                <a:gd name="connsiteX1710" fmla="*/ 2211229 w 5905500"/>
                <a:gd name="connsiteY1710" fmla="*/ 1545431 h 2409825"/>
                <a:gd name="connsiteX1711" fmla="*/ 2168366 w 5905500"/>
                <a:gd name="connsiteY1711" fmla="*/ 1575911 h 2409825"/>
                <a:gd name="connsiteX1712" fmla="*/ 2131219 w 5905500"/>
                <a:gd name="connsiteY1712" fmla="*/ 1556861 h 2409825"/>
                <a:gd name="connsiteX1713" fmla="*/ 2125504 w 5905500"/>
                <a:gd name="connsiteY1713" fmla="*/ 1568291 h 2409825"/>
                <a:gd name="connsiteX1714" fmla="*/ 2119789 w 5905500"/>
                <a:gd name="connsiteY1714" fmla="*/ 1574006 h 2409825"/>
                <a:gd name="connsiteX1715" fmla="*/ 2150269 w 5905500"/>
                <a:gd name="connsiteY1715" fmla="*/ 1581626 h 2409825"/>
                <a:gd name="connsiteX1716" fmla="*/ 2312194 w 5905500"/>
                <a:gd name="connsiteY1716" fmla="*/ 1581626 h 2409825"/>
                <a:gd name="connsiteX1717" fmla="*/ 2312194 w 5905500"/>
                <a:gd name="connsiteY1717" fmla="*/ 1579721 h 2409825"/>
                <a:gd name="connsiteX1718" fmla="*/ 2317909 w 5905500"/>
                <a:gd name="connsiteY1718" fmla="*/ 1468279 h 2409825"/>
                <a:gd name="connsiteX1719" fmla="*/ 2312194 w 5905500"/>
                <a:gd name="connsiteY1719" fmla="*/ 1468279 h 2409825"/>
                <a:gd name="connsiteX1720" fmla="*/ 2300764 w 5905500"/>
                <a:gd name="connsiteY1720" fmla="*/ 1479709 h 2409825"/>
                <a:gd name="connsiteX1721" fmla="*/ 2300764 w 5905500"/>
                <a:gd name="connsiteY1721" fmla="*/ 1454944 h 2409825"/>
                <a:gd name="connsiteX1722" fmla="*/ 2295049 w 5905500"/>
                <a:gd name="connsiteY1722" fmla="*/ 1454944 h 2409825"/>
                <a:gd name="connsiteX1723" fmla="*/ 2252186 w 5905500"/>
                <a:gd name="connsiteY1723" fmla="*/ 1473994 h 2409825"/>
                <a:gd name="connsiteX1724" fmla="*/ 2240756 w 5905500"/>
                <a:gd name="connsiteY1724" fmla="*/ 1493044 h 2409825"/>
                <a:gd name="connsiteX1725" fmla="*/ 2229326 w 5905500"/>
                <a:gd name="connsiteY1725" fmla="*/ 1473994 h 2409825"/>
                <a:gd name="connsiteX1726" fmla="*/ 2254091 w 5905500"/>
                <a:gd name="connsiteY1726" fmla="*/ 1449229 h 2409825"/>
                <a:gd name="connsiteX1727" fmla="*/ 2310289 w 5905500"/>
                <a:gd name="connsiteY1727" fmla="*/ 1449229 h 2409825"/>
                <a:gd name="connsiteX1728" fmla="*/ 2377916 w 5905500"/>
                <a:gd name="connsiteY1728" fmla="*/ 1443514 h 2409825"/>
                <a:gd name="connsiteX1729" fmla="*/ 2389346 w 5905500"/>
                <a:gd name="connsiteY1729" fmla="*/ 1432084 h 2409825"/>
                <a:gd name="connsiteX1730" fmla="*/ 2432209 w 5905500"/>
                <a:gd name="connsiteY1730" fmla="*/ 1456849 h 2409825"/>
                <a:gd name="connsiteX1731" fmla="*/ 2389346 w 5905500"/>
                <a:gd name="connsiteY1731" fmla="*/ 1581626 h 2409825"/>
                <a:gd name="connsiteX1732" fmla="*/ 2432209 w 5905500"/>
                <a:gd name="connsiteY1732" fmla="*/ 1581626 h 2409825"/>
                <a:gd name="connsiteX1733" fmla="*/ 2439829 w 5905500"/>
                <a:gd name="connsiteY1733" fmla="*/ 1568291 h 2409825"/>
                <a:gd name="connsiteX1734" fmla="*/ 2462689 w 5905500"/>
                <a:gd name="connsiteY1734" fmla="*/ 1581626 h 2409825"/>
                <a:gd name="connsiteX1735" fmla="*/ 2481739 w 5905500"/>
                <a:gd name="connsiteY1735" fmla="*/ 1581626 h 2409825"/>
                <a:gd name="connsiteX1736" fmla="*/ 2489359 w 5905500"/>
                <a:gd name="connsiteY1736" fmla="*/ 1560671 h 2409825"/>
                <a:gd name="connsiteX1737" fmla="*/ 2421731 w 5905500"/>
                <a:gd name="connsiteY1737" fmla="*/ 1541621 h 2409825"/>
                <a:gd name="connsiteX1738" fmla="*/ 2421731 w 5905500"/>
                <a:gd name="connsiteY1738" fmla="*/ 1479709 h 2409825"/>
                <a:gd name="connsiteX1739" fmla="*/ 2502694 w 5905500"/>
                <a:gd name="connsiteY1739" fmla="*/ 1468279 h 2409825"/>
                <a:gd name="connsiteX1740" fmla="*/ 2502694 w 5905500"/>
                <a:gd name="connsiteY1740" fmla="*/ 1479709 h 2409825"/>
                <a:gd name="connsiteX1741" fmla="*/ 2521744 w 5905500"/>
                <a:gd name="connsiteY1741" fmla="*/ 1547336 h 2409825"/>
                <a:gd name="connsiteX1742" fmla="*/ 2491264 w 5905500"/>
                <a:gd name="connsiteY1742" fmla="*/ 1553051 h 2409825"/>
                <a:gd name="connsiteX1743" fmla="*/ 2508409 w 5905500"/>
                <a:gd name="connsiteY1743" fmla="*/ 1579721 h 2409825"/>
                <a:gd name="connsiteX1744" fmla="*/ 2553176 w 5905500"/>
                <a:gd name="connsiteY1744" fmla="*/ 1579721 h 2409825"/>
                <a:gd name="connsiteX1745" fmla="*/ 2547461 w 5905500"/>
                <a:gd name="connsiteY1745" fmla="*/ 1547336 h 2409825"/>
                <a:gd name="connsiteX1746" fmla="*/ 2572226 w 5905500"/>
                <a:gd name="connsiteY1746" fmla="*/ 1528286 h 2409825"/>
                <a:gd name="connsiteX1747" fmla="*/ 2560796 w 5905500"/>
                <a:gd name="connsiteY1747" fmla="*/ 1522571 h 2409825"/>
                <a:gd name="connsiteX1748" fmla="*/ 2579846 w 5905500"/>
                <a:gd name="connsiteY1748" fmla="*/ 1516856 h 2409825"/>
                <a:gd name="connsiteX1749" fmla="*/ 2585561 w 5905500"/>
                <a:gd name="connsiteY1749" fmla="*/ 1516856 h 2409825"/>
                <a:gd name="connsiteX1750" fmla="*/ 2579846 w 5905500"/>
                <a:gd name="connsiteY1750" fmla="*/ 1497806 h 2409825"/>
                <a:gd name="connsiteX1751" fmla="*/ 2523649 w 5905500"/>
                <a:gd name="connsiteY1751" fmla="*/ 1503521 h 2409825"/>
                <a:gd name="connsiteX1752" fmla="*/ 2560796 w 5905500"/>
                <a:gd name="connsiteY1752" fmla="*/ 1484471 h 2409825"/>
                <a:gd name="connsiteX1753" fmla="*/ 2523649 w 5905500"/>
                <a:gd name="connsiteY1753" fmla="*/ 1478756 h 2409825"/>
                <a:gd name="connsiteX1754" fmla="*/ 2542699 w 5905500"/>
                <a:gd name="connsiteY1754" fmla="*/ 1467326 h 2409825"/>
                <a:gd name="connsiteX1755" fmla="*/ 2598896 w 5905500"/>
                <a:gd name="connsiteY1755" fmla="*/ 1455896 h 2409825"/>
                <a:gd name="connsiteX1756" fmla="*/ 2623661 w 5905500"/>
                <a:gd name="connsiteY1756" fmla="*/ 1419701 h 2409825"/>
                <a:gd name="connsiteX1757" fmla="*/ 2604611 w 5905500"/>
                <a:gd name="connsiteY1757" fmla="*/ 1408271 h 2409825"/>
                <a:gd name="connsiteX1758" fmla="*/ 2666524 w 5905500"/>
                <a:gd name="connsiteY1758" fmla="*/ 1396841 h 2409825"/>
                <a:gd name="connsiteX1759" fmla="*/ 2753201 w 5905500"/>
                <a:gd name="connsiteY1759" fmla="*/ 1408271 h 2409825"/>
                <a:gd name="connsiteX1760" fmla="*/ 2957989 w 5905500"/>
                <a:gd name="connsiteY1760" fmla="*/ 1408271 h 2409825"/>
                <a:gd name="connsiteX1761" fmla="*/ 3125629 w 5905500"/>
                <a:gd name="connsiteY1761" fmla="*/ 1413986 h 2409825"/>
                <a:gd name="connsiteX1762" fmla="*/ 3137059 w 5905500"/>
                <a:gd name="connsiteY1762" fmla="*/ 1438751 h 2409825"/>
                <a:gd name="connsiteX1763" fmla="*/ 3142774 w 5905500"/>
                <a:gd name="connsiteY1763" fmla="*/ 1433036 h 2409825"/>
                <a:gd name="connsiteX1764" fmla="*/ 3218021 w 5905500"/>
                <a:gd name="connsiteY1764" fmla="*/ 1421606 h 2409825"/>
                <a:gd name="connsiteX1765" fmla="*/ 3237071 w 5905500"/>
                <a:gd name="connsiteY1765" fmla="*/ 1463516 h 2409825"/>
                <a:gd name="connsiteX1766" fmla="*/ 3199924 w 5905500"/>
                <a:gd name="connsiteY1766" fmla="*/ 1505426 h 2409825"/>
                <a:gd name="connsiteX1767" fmla="*/ 3169444 w 5905500"/>
                <a:gd name="connsiteY1767" fmla="*/ 1505426 h 2409825"/>
                <a:gd name="connsiteX1768" fmla="*/ 3204686 w 5905500"/>
                <a:gd name="connsiteY1768" fmla="*/ 1580674 h 2409825"/>
                <a:gd name="connsiteX1769" fmla="*/ 3446621 w 5905500"/>
                <a:gd name="connsiteY1769" fmla="*/ 1580674 h 2409825"/>
                <a:gd name="connsiteX1770" fmla="*/ 3469481 w 5905500"/>
                <a:gd name="connsiteY1770" fmla="*/ 1528286 h 2409825"/>
                <a:gd name="connsiteX1771" fmla="*/ 3450431 w 5905500"/>
                <a:gd name="connsiteY1771" fmla="*/ 1522571 h 2409825"/>
                <a:gd name="connsiteX1772" fmla="*/ 3469481 w 5905500"/>
                <a:gd name="connsiteY1772" fmla="*/ 1511141 h 2409825"/>
                <a:gd name="connsiteX1773" fmla="*/ 3480911 w 5905500"/>
                <a:gd name="connsiteY1773" fmla="*/ 1535906 h 2409825"/>
                <a:gd name="connsiteX1774" fmla="*/ 3454241 w 5905500"/>
                <a:gd name="connsiteY1774" fmla="*/ 1580674 h 2409825"/>
                <a:gd name="connsiteX1775" fmla="*/ 3674269 w 5905500"/>
                <a:gd name="connsiteY1775" fmla="*/ 1580674 h 2409825"/>
                <a:gd name="connsiteX1776" fmla="*/ 3685699 w 5905500"/>
                <a:gd name="connsiteY1776" fmla="*/ 1567339 h 2409825"/>
                <a:gd name="connsiteX1777" fmla="*/ 3683794 w 5905500"/>
                <a:gd name="connsiteY1777" fmla="*/ 1580674 h 2409825"/>
                <a:gd name="connsiteX1778" fmla="*/ 3791426 w 5905500"/>
                <a:gd name="connsiteY1778" fmla="*/ 1580674 h 2409825"/>
                <a:gd name="connsiteX1779" fmla="*/ 3787616 w 5905500"/>
                <a:gd name="connsiteY1779" fmla="*/ 1573054 h 2409825"/>
                <a:gd name="connsiteX1780" fmla="*/ 3793331 w 5905500"/>
                <a:gd name="connsiteY1780" fmla="*/ 1573054 h 2409825"/>
                <a:gd name="connsiteX1781" fmla="*/ 3799046 w 5905500"/>
                <a:gd name="connsiteY1781" fmla="*/ 1567339 h 2409825"/>
                <a:gd name="connsiteX1782" fmla="*/ 3802856 w 5905500"/>
                <a:gd name="connsiteY1782" fmla="*/ 1580674 h 2409825"/>
                <a:gd name="connsiteX1783" fmla="*/ 3857149 w 5905500"/>
                <a:gd name="connsiteY1783" fmla="*/ 1580674 h 2409825"/>
                <a:gd name="connsiteX1784" fmla="*/ 3836194 w 5905500"/>
                <a:gd name="connsiteY1784" fmla="*/ 1554004 h 2409825"/>
                <a:gd name="connsiteX1785" fmla="*/ 3824764 w 5905500"/>
                <a:gd name="connsiteY1785" fmla="*/ 1565434 h 2409825"/>
                <a:gd name="connsiteX1786" fmla="*/ 3824764 w 5905500"/>
                <a:gd name="connsiteY1786" fmla="*/ 1540669 h 2409825"/>
                <a:gd name="connsiteX1787" fmla="*/ 3732371 w 5905500"/>
                <a:gd name="connsiteY1787" fmla="*/ 1442561 h 2409825"/>
                <a:gd name="connsiteX1788" fmla="*/ 3751421 w 5905500"/>
                <a:gd name="connsiteY1788" fmla="*/ 1442561 h 2409825"/>
                <a:gd name="connsiteX1789" fmla="*/ 3751421 w 5905500"/>
                <a:gd name="connsiteY1789" fmla="*/ 1431131 h 2409825"/>
                <a:gd name="connsiteX1790" fmla="*/ 3726656 w 5905500"/>
                <a:gd name="connsiteY1790" fmla="*/ 1425416 h 2409825"/>
                <a:gd name="connsiteX1791" fmla="*/ 3751421 w 5905500"/>
                <a:gd name="connsiteY1791" fmla="*/ 1419701 h 2409825"/>
                <a:gd name="connsiteX1792" fmla="*/ 3745706 w 5905500"/>
                <a:gd name="connsiteY1792" fmla="*/ 1419701 h 2409825"/>
                <a:gd name="connsiteX1793" fmla="*/ 3708559 w 5905500"/>
                <a:gd name="connsiteY1793" fmla="*/ 1394936 h 2409825"/>
                <a:gd name="connsiteX1794" fmla="*/ 3702844 w 5905500"/>
                <a:gd name="connsiteY1794" fmla="*/ 1358741 h 2409825"/>
                <a:gd name="connsiteX1795" fmla="*/ 3683794 w 5905500"/>
                <a:gd name="connsiteY1795" fmla="*/ 1377791 h 2409825"/>
                <a:gd name="connsiteX1796" fmla="*/ 3683794 w 5905500"/>
                <a:gd name="connsiteY1796" fmla="*/ 1296829 h 2409825"/>
                <a:gd name="connsiteX1797" fmla="*/ 3695224 w 5905500"/>
                <a:gd name="connsiteY1797" fmla="*/ 1296829 h 2409825"/>
                <a:gd name="connsiteX1798" fmla="*/ 3700939 w 5905500"/>
                <a:gd name="connsiteY1798" fmla="*/ 1315879 h 2409825"/>
                <a:gd name="connsiteX1799" fmla="*/ 3725704 w 5905500"/>
                <a:gd name="connsiteY1799" fmla="*/ 1229201 h 2409825"/>
                <a:gd name="connsiteX1800" fmla="*/ 3832384 w 5905500"/>
                <a:gd name="connsiteY1800" fmla="*/ 1187291 h 2409825"/>
                <a:gd name="connsiteX1801" fmla="*/ 3832384 w 5905500"/>
                <a:gd name="connsiteY1801" fmla="*/ 1212056 h 2409825"/>
                <a:gd name="connsiteX1802" fmla="*/ 3838099 w 5905500"/>
                <a:gd name="connsiteY1802" fmla="*/ 1206341 h 2409825"/>
                <a:gd name="connsiteX1803" fmla="*/ 3849529 w 5905500"/>
                <a:gd name="connsiteY1803" fmla="*/ 1175861 h 2409825"/>
                <a:gd name="connsiteX1804" fmla="*/ 3880009 w 5905500"/>
                <a:gd name="connsiteY1804" fmla="*/ 1175861 h 2409825"/>
                <a:gd name="connsiteX1805" fmla="*/ 3885724 w 5905500"/>
                <a:gd name="connsiteY1805" fmla="*/ 1181576 h 2409825"/>
                <a:gd name="connsiteX1806" fmla="*/ 3904774 w 5905500"/>
                <a:gd name="connsiteY1806" fmla="*/ 1256824 h 2409825"/>
                <a:gd name="connsiteX1807" fmla="*/ 3904774 w 5905500"/>
                <a:gd name="connsiteY1807" fmla="*/ 1245394 h 2409825"/>
                <a:gd name="connsiteX1808" fmla="*/ 3923824 w 5905500"/>
                <a:gd name="connsiteY1808" fmla="*/ 1214914 h 2409825"/>
                <a:gd name="connsiteX1809" fmla="*/ 3912394 w 5905500"/>
                <a:gd name="connsiteY1809" fmla="*/ 1214914 h 2409825"/>
                <a:gd name="connsiteX1810" fmla="*/ 3906679 w 5905500"/>
                <a:gd name="connsiteY1810" fmla="*/ 1220629 h 2409825"/>
                <a:gd name="connsiteX1811" fmla="*/ 3906679 w 5905500"/>
                <a:gd name="connsiteY1811" fmla="*/ 1209199 h 2409825"/>
                <a:gd name="connsiteX1812" fmla="*/ 3931444 w 5905500"/>
                <a:gd name="connsiteY1812" fmla="*/ 1190149 h 2409825"/>
                <a:gd name="connsiteX1813" fmla="*/ 3981926 w 5905500"/>
                <a:gd name="connsiteY1813" fmla="*/ 1184434 h 2409825"/>
                <a:gd name="connsiteX1814" fmla="*/ 4019074 w 5905500"/>
                <a:gd name="connsiteY1814" fmla="*/ 1159669 h 2409825"/>
                <a:gd name="connsiteX1815" fmla="*/ 4019074 w 5905500"/>
                <a:gd name="connsiteY1815" fmla="*/ 1171099 h 2409825"/>
                <a:gd name="connsiteX1816" fmla="*/ 4007644 w 5905500"/>
                <a:gd name="connsiteY1816" fmla="*/ 1190149 h 2409825"/>
                <a:gd name="connsiteX1817" fmla="*/ 4026694 w 5905500"/>
                <a:gd name="connsiteY1817" fmla="*/ 1190149 h 2409825"/>
                <a:gd name="connsiteX1818" fmla="*/ 4088606 w 5905500"/>
                <a:gd name="connsiteY1818" fmla="*/ 1153954 h 2409825"/>
                <a:gd name="connsiteX1819" fmla="*/ 4088606 w 5905500"/>
                <a:gd name="connsiteY1819" fmla="*/ 1159669 h 2409825"/>
                <a:gd name="connsiteX1820" fmla="*/ 4079081 w 5905500"/>
                <a:gd name="connsiteY1820" fmla="*/ 1163479 h 2409825"/>
                <a:gd name="connsiteX1821" fmla="*/ 4075271 w 5905500"/>
                <a:gd name="connsiteY1821" fmla="*/ 1173004 h 2409825"/>
                <a:gd name="connsiteX1822" fmla="*/ 4094321 w 5905500"/>
                <a:gd name="connsiteY1822" fmla="*/ 1173004 h 2409825"/>
                <a:gd name="connsiteX1823" fmla="*/ 4304824 w 5905500"/>
                <a:gd name="connsiteY1823" fmla="*/ 1111091 h 2409825"/>
                <a:gd name="connsiteX1824" fmla="*/ 4341971 w 5905500"/>
                <a:gd name="connsiteY1824" fmla="*/ 1147286 h 2409825"/>
                <a:gd name="connsiteX1825" fmla="*/ 4317207 w 5905500"/>
                <a:gd name="connsiteY1825" fmla="*/ 1203484 h 2409825"/>
                <a:gd name="connsiteX1826" fmla="*/ 4317207 w 5905500"/>
                <a:gd name="connsiteY1826" fmla="*/ 1209199 h 2409825"/>
                <a:gd name="connsiteX1827" fmla="*/ 4360069 w 5905500"/>
                <a:gd name="connsiteY1827" fmla="*/ 1197769 h 2409825"/>
                <a:gd name="connsiteX1828" fmla="*/ 4360069 w 5905500"/>
                <a:gd name="connsiteY1828" fmla="*/ 1168241 h 2409825"/>
                <a:gd name="connsiteX1829" fmla="*/ 4317207 w 5905500"/>
                <a:gd name="connsiteY1829" fmla="*/ 932974 h 2409825"/>
                <a:gd name="connsiteX1830" fmla="*/ 4336257 w 5905500"/>
                <a:gd name="connsiteY1830" fmla="*/ 913924 h 2409825"/>
                <a:gd name="connsiteX1831" fmla="*/ 4326732 w 5905500"/>
                <a:gd name="connsiteY1831" fmla="*/ 910114 h 2409825"/>
                <a:gd name="connsiteX1832" fmla="*/ 4322921 w 5905500"/>
                <a:gd name="connsiteY1832" fmla="*/ 900589 h 2409825"/>
                <a:gd name="connsiteX1833" fmla="*/ 4328636 w 5905500"/>
                <a:gd name="connsiteY1833" fmla="*/ 900589 h 2409825"/>
                <a:gd name="connsiteX1834" fmla="*/ 4328636 w 5905500"/>
                <a:gd name="connsiteY1834" fmla="*/ 906304 h 2409825"/>
                <a:gd name="connsiteX1835" fmla="*/ 4365784 w 5905500"/>
                <a:gd name="connsiteY1835" fmla="*/ 973931 h 2409825"/>
                <a:gd name="connsiteX1836" fmla="*/ 4502944 w 5905500"/>
                <a:gd name="connsiteY1836" fmla="*/ 968216 h 2409825"/>
                <a:gd name="connsiteX1837" fmla="*/ 4514374 w 5905500"/>
                <a:gd name="connsiteY1837" fmla="*/ 949166 h 2409825"/>
                <a:gd name="connsiteX1838" fmla="*/ 4489609 w 5905500"/>
                <a:gd name="connsiteY1838" fmla="*/ 949166 h 2409825"/>
                <a:gd name="connsiteX1839" fmla="*/ 4489609 w 5905500"/>
                <a:gd name="connsiteY1839" fmla="*/ 924401 h 2409825"/>
                <a:gd name="connsiteX1840" fmla="*/ 4532471 w 5905500"/>
                <a:gd name="connsiteY1840" fmla="*/ 918686 h 2409825"/>
                <a:gd name="connsiteX1841" fmla="*/ 4532471 w 5905500"/>
                <a:gd name="connsiteY1841" fmla="*/ 949166 h 2409825"/>
                <a:gd name="connsiteX1842" fmla="*/ 4538186 w 5905500"/>
                <a:gd name="connsiteY1842" fmla="*/ 949166 h 2409825"/>
                <a:gd name="connsiteX1843" fmla="*/ 4619149 w 5905500"/>
                <a:gd name="connsiteY1843" fmla="*/ 960596 h 2409825"/>
                <a:gd name="connsiteX1844" fmla="*/ 4600099 w 5905500"/>
                <a:gd name="connsiteY1844" fmla="*/ 966311 h 2409825"/>
                <a:gd name="connsiteX1845" fmla="*/ 4600099 w 5905500"/>
                <a:gd name="connsiteY1845" fmla="*/ 1002506 h 2409825"/>
                <a:gd name="connsiteX1846" fmla="*/ 4619149 w 5905500"/>
                <a:gd name="connsiteY1846" fmla="*/ 1008221 h 2409825"/>
                <a:gd name="connsiteX1847" fmla="*/ 4619149 w 5905500"/>
                <a:gd name="connsiteY1847" fmla="*/ 1038701 h 2409825"/>
                <a:gd name="connsiteX1848" fmla="*/ 4594384 w 5905500"/>
                <a:gd name="connsiteY1848" fmla="*/ 1044416 h 2409825"/>
                <a:gd name="connsiteX1849" fmla="*/ 4594384 w 5905500"/>
                <a:gd name="connsiteY1849" fmla="*/ 1050131 h 2409825"/>
                <a:gd name="connsiteX1850" fmla="*/ 4613434 w 5905500"/>
                <a:gd name="connsiteY1850" fmla="*/ 1061561 h 2409825"/>
                <a:gd name="connsiteX1851" fmla="*/ 4576286 w 5905500"/>
                <a:gd name="connsiteY1851" fmla="*/ 1097756 h 2409825"/>
                <a:gd name="connsiteX1852" fmla="*/ 4587717 w 5905500"/>
                <a:gd name="connsiteY1852" fmla="*/ 1128236 h 2409825"/>
                <a:gd name="connsiteX1853" fmla="*/ 4458177 w 5905500"/>
                <a:gd name="connsiteY1853" fmla="*/ 1116806 h 2409825"/>
                <a:gd name="connsiteX1854" fmla="*/ 4469607 w 5905500"/>
                <a:gd name="connsiteY1854" fmla="*/ 1097756 h 2409825"/>
                <a:gd name="connsiteX1855" fmla="*/ 4432459 w 5905500"/>
                <a:gd name="connsiteY1855" fmla="*/ 1097756 h 2409825"/>
                <a:gd name="connsiteX1856" fmla="*/ 4432459 w 5905500"/>
                <a:gd name="connsiteY1856" fmla="*/ 1109186 h 2409825"/>
                <a:gd name="connsiteX1857" fmla="*/ 4451509 w 5905500"/>
                <a:gd name="connsiteY1857" fmla="*/ 1128236 h 2409825"/>
                <a:gd name="connsiteX1858" fmla="*/ 4457224 w 5905500"/>
                <a:gd name="connsiteY1858" fmla="*/ 1209199 h 2409825"/>
                <a:gd name="connsiteX1859" fmla="*/ 4359117 w 5905500"/>
                <a:gd name="connsiteY1859" fmla="*/ 1209199 h 2409825"/>
                <a:gd name="connsiteX1860" fmla="*/ 4347686 w 5905500"/>
                <a:gd name="connsiteY1860" fmla="*/ 1259681 h 2409825"/>
                <a:gd name="connsiteX1861" fmla="*/ 4341971 w 5905500"/>
                <a:gd name="connsiteY1861" fmla="*/ 1259681 h 2409825"/>
                <a:gd name="connsiteX1862" fmla="*/ 4341971 w 5905500"/>
                <a:gd name="connsiteY1862" fmla="*/ 1240631 h 2409825"/>
                <a:gd name="connsiteX1863" fmla="*/ 4317207 w 5905500"/>
                <a:gd name="connsiteY1863" fmla="*/ 1234916 h 2409825"/>
                <a:gd name="connsiteX1864" fmla="*/ 4298157 w 5905500"/>
                <a:gd name="connsiteY1864" fmla="*/ 1265396 h 2409825"/>
                <a:gd name="connsiteX1865" fmla="*/ 4261009 w 5905500"/>
                <a:gd name="connsiteY1865" fmla="*/ 1276826 h 2409825"/>
                <a:gd name="connsiteX1866" fmla="*/ 4241959 w 5905500"/>
                <a:gd name="connsiteY1866" fmla="*/ 1327309 h 2409825"/>
                <a:gd name="connsiteX1867" fmla="*/ 4230529 w 5905500"/>
                <a:gd name="connsiteY1867" fmla="*/ 1321594 h 2409825"/>
                <a:gd name="connsiteX1868" fmla="*/ 4230529 w 5905500"/>
                <a:gd name="connsiteY1868" fmla="*/ 1327309 h 2409825"/>
                <a:gd name="connsiteX1869" fmla="*/ 4193381 w 5905500"/>
                <a:gd name="connsiteY1869" fmla="*/ 1377791 h 2409825"/>
                <a:gd name="connsiteX1870" fmla="*/ 4174331 w 5905500"/>
                <a:gd name="connsiteY1870" fmla="*/ 1377791 h 2409825"/>
                <a:gd name="connsiteX1871" fmla="*/ 4185761 w 5905500"/>
                <a:gd name="connsiteY1871" fmla="*/ 1383506 h 2409825"/>
                <a:gd name="connsiteX1872" fmla="*/ 4379119 w 5905500"/>
                <a:gd name="connsiteY1872" fmla="*/ 1321594 h 2409825"/>
                <a:gd name="connsiteX1873" fmla="*/ 4373404 w 5905500"/>
                <a:gd name="connsiteY1873" fmla="*/ 1340644 h 2409825"/>
                <a:gd name="connsiteX1874" fmla="*/ 4429602 w 5905500"/>
                <a:gd name="connsiteY1874" fmla="*/ 1365409 h 2409825"/>
                <a:gd name="connsiteX1875" fmla="*/ 4429602 w 5905500"/>
                <a:gd name="connsiteY1875" fmla="*/ 1371124 h 2409825"/>
                <a:gd name="connsiteX1876" fmla="*/ 4322921 w 5905500"/>
                <a:gd name="connsiteY1876" fmla="*/ 1395889 h 2409825"/>
                <a:gd name="connsiteX1877" fmla="*/ 4334352 w 5905500"/>
                <a:gd name="connsiteY1877" fmla="*/ 1401604 h 2409825"/>
                <a:gd name="connsiteX1878" fmla="*/ 4322921 w 5905500"/>
                <a:gd name="connsiteY1878" fmla="*/ 1401604 h 2409825"/>
                <a:gd name="connsiteX1879" fmla="*/ 4241959 w 5905500"/>
                <a:gd name="connsiteY1879" fmla="*/ 1401604 h 2409825"/>
                <a:gd name="connsiteX1880" fmla="*/ 4222909 w 5905500"/>
                <a:gd name="connsiteY1880" fmla="*/ 1426369 h 2409825"/>
                <a:gd name="connsiteX1881" fmla="*/ 4124801 w 5905500"/>
                <a:gd name="connsiteY1881" fmla="*/ 1414939 h 2409825"/>
                <a:gd name="connsiteX1882" fmla="*/ 4175284 w 5905500"/>
                <a:gd name="connsiteY1882" fmla="*/ 1384459 h 2409825"/>
                <a:gd name="connsiteX1883" fmla="*/ 4077176 w 5905500"/>
                <a:gd name="connsiteY1883" fmla="*/ 1390174 h 2409825"/>
                <a:gd name="connsiteX1884" fmla="*/ 4077176 w 5905500"/>
                <a:gd name="connsiteY1884" fmla="*/ 1420654 h 2409825"/>
                <a:gd name="connsiteX1885" fmla="*/ 4114324 w 5905500"/>
                <a:gd name="connsiteY1885" fmla="*/ 1432084 h 2409825"/>
                <a:gd name="connsiteX1886" fmla="*/ 4125754 w 5905500"/>
                <a:gd name="connsiteY1886" fmla="*/ 1420654 h 2409825"/>
                <a:gd name="connsiteX1887" fmla="*/ 4137184 w 5905500"/>
                <a:gd name="connsiteY1887" fmla="*/ 1439704 h 2409825"/>
                <a:gd name="connsiteX1888" fmla="*/ 4137184 w 5905500"/>
                <a:gd name="connsiteY1888" fmla="*/ 1451134 h 2409825"/>
                <a:gd name="connsiteX1889" fmla="*/ 4148614 w 5905500"/>
                <a:gd name="connsiteY1889" fmla="*/ 1462564 h 2409825"/>
                <a:gd name="connsiteX1890" fmla="*/ 4173379 w 5905500"/>
                <a:gd name="connsiteY1890" fmla="*/ 1443514 h 2409825"/>
                <a:gd name="connsiteX1891" fmla="*/ 4173379 w 5905500"/>
                <a:gd name="connsiteY1891" fmla="*/ 1462564 h 2409825"/>
                <a:gd name="connsiteX1892" fmla="*/ 4167664 w 5905500"/>
                <a:gd name="connsiteY1892" fmla="*/ 1462564 h 2409825"/>
                <a:gd name="connsiteX1893" fmla="*/ 4092416 w 5905500"/>
                <a:gd name="connsiteY1893" fmla="*/ 1481614 h 2409825"/>
                <a:gd name="connsiteX1894" fmla="*/ 4073366 w 5905500"/>
                <a:gd name="connsiteY1894" fmla="*/ 1512094 h 2409825"/>
                <a:gd name="connsiteX1895" fmla="*/ 3975259 w 5905500"/>
                <a:gd name="connsiteY1895" fmla="*/ 1506379 h 2409825"/>
                <a:gd name="connsiteX1896" fmla="*/ 3975259 w 5905500"/>
                <a:gd name="connsiteY1896" fmla="*/ 1494949 h 2409825"/>
                <a:gd name="connsiteX1897" fmla="*/ 3924776 w 5905500"/>
                <a:gd name="connsiteY1897" fmla="*/ 1464469 h 2409825"/>
                <a:gd name="connsiteX1898" fmla="*/ 3936206 w 5905500"/>
                <a:gd name="connsiteY1898" fmla="*/ 1445419 h 2409825"/>
                <a:gd name="connsiteX1899" fmla="*/ 3930491 w 5905500"/>
                <a:gd name="connsiteY1899" fmla="*/ 1439704 h 2409825"/>
                <a:gd name="connsiteX1900" fmla="*/ 3880009 w 5905500"/>
                <a:gd name="connsiteY1900" fmla="*/ 1445419 h 2409825"/>
                <a:gd name="connsiteX1901" fmla="*/ 3880009 w 5905500"/>
                <a:gd name="connsiteY1901" fmla="*/ 1451134 h 2409825"/>
                <a:gd name="connsiteX1902" fmla="*/ 3887629 w 5905500"/>
                <a:gd name="connsiteY1902" fmla="*/ 1582579 h 2409825"/>
                <a:gd name="connsiteX1903" fmla="*/ 3899059 w 5905500"/>
                <a:gd name="connsiteY1903" fmla="*/ 1582579 h 2409825"/>
                <a:gd name="connsiteX1904" fmla="*/ 3899059 w 5905500"/>
                <a:gd name="connsiteY1904" fmla="*/ 1576864 h 2409825"/>
                <a:gd name="connsiteX1905" fmla="*/ 3910489 w 5905500"/>
                <a:gd name="connsiteY1905" fmla="*/ 1576864 h 2409825"/>
                <a:gd name="connsiteX1906" fmla="*/ 3908584 w 5905500"/>
                <a:gd name="connsiteY1906" fmla="*/ 1584484 h 2409825"/>
                <a:gd name="connsiteX1907" fmla="*/ 4062889 w 5905500"/>
                <a:gd name="connsiteY1907" fmla="*/ 1584484 h 2409825"/>
                <a:gd name="connsiteX1908" fmla="*/ 4072414 w 5905500"/>
                <a:gd name="connsiteY1908" fmla="*/ 1526381 h 2409825"/>
                <a:gd name="connsiteX1909" fmla="*/ 4102894 w 5905500"/>
                <a:gd name="connsiteY1909" fmla="*/ 1495901 h 2409825"/>
                <a:gd name="connsiteX1910" fmla="*/ 4159091 w 5905500"/>
                <a:gd name="connsiteY1910" fmla="*/ 1495901 h 2409825"/>
                <a:gd name="connsiteX1911" fmla="*/ 4085749 w 5905500"/>
                <a:gd name="connsiteY1911" fmla="*/ 1584484 h 2409825"/>
                <a:gd name="connsiteX1912" fmla="*/ 4170521 w 5905500"/>
                <a:gd name="connsiteY1912" fmla="*/ 1584484 h 2409825"/>
                <a:gd name="connsiteX1913" fmla="*/ 4172426 w 5905500"/>
                <a:gd name="connsiteY1913" fmla="*/ 1557814 h 2409825"/>
                <a:gd name="connsiteX1914" fmla="*/ 4166711 w 5905500"/>
                <a:gd name="connsiteY1914" fmla="*/ 1557814 h 2409825"/>
                <a:gd name="connsiteX1915" fmla="*/ 4166711 w 5905500"/>
                <a:gd name="connsiteY1915" fmla="*/ 1563529 h 2409825"/>
                <a:gd name="connsiteX1916" fmla="*/ 4160996 w 5905500"/>
                <a:gd name="connsiteY1916" fmla="*/ 1552099 h 2409825"/>
                <a:gd name="connsiteX1917" fmla="*/ 4172426 w 5905500"/>
                <a:gd name="connsiteY1917" fmla="*/ 1527334 h 2409825"/>
                <a:gd name="connsiteX1918" fmla="*/ 4160996 w 5905500"/>
                <a:gd name="connsiteY1918" fmla="*/ 1515904 h 2409825"/>
                <a:gd name="connsiteX1919" fmla="*/ 4222909 w 5905500"/>
                <a:gd name="connsiteY1919" fmla="*/ 1473994 h 2409825"/>
                <a:gd name="connsiteX1920" fmla="*/ 4241959 w 5905500"/>
                <a:gd name="connsiteY1920" fmla="*/ 1473994 h 2409825"/>
                <a:gd name="connsiteX1921" fmla="*/ 4241959 w 5905500"/>
                <a:gd name="connsiteY1921" fmla="*/ 1454944 h 2409825"/>
                <a:gd name="connsiteX1922" fmla="*/ 4284821 w 5905500"/>
                <a:gd name="connsiteY1922" fmla="*/ 1430179 h 2409825"/>
                <a:gd name="connsiteX1923" fmla="*/ 4421982 w 5905500"/>
                <a:gd name="connsiteY1923" fmla="*/ 1399699 h 2409825"/>
                <a:gd name="connsiteX1924" fmla="*/ 4441032 w 5905500"/>
                <a:gd name="connsiteY1924" fmla="*/ 1418749 h 2409825"/>
                <a:gd name="connsiteX1925" fmla="*/ 4435317 w 5905500"/>
                <a:gd name="connsiteY1925" fmla="*/ 1430179 h 2409825"/>
                <a:gd name="connsiteX1926" fmla="*/ 4404836 w 5905500"/>
                <a:gd name="connsiteY1926" fmla="*/ 1441609 h 2409825"/>
                <a:gd name="connsiteX1927" fmla="*/ 4410552 w 5905500"/>
                <a:gd name="connsiteY1927" fmla="*/ 1453039 h 2409825"/>
                <a:gd name="connsiteX1928" fmla="*/ 4391502 w 5905500"/>
                <a:gd name="connsiteY1928" fmla="*/ 1458754 h 2409825"/>
                <a:gd name="connsiteX1929" fmla="*/ 4410552 w 5905500"/>
                <a:gd name="connsiteY1929" fmla="*/ 1470184 h 2409825"/>
                <a:gd name="connsiteX1930" fmla="*/ 4404836 w 5905500"/>
                <a:gd name="connsiteY1930" fmla="*/ 1500664 h 2409825"/>
                <a:gd name="connsiteX1931" fmla="*/ 4410552 w 5905500"/>
                <a:gd name="connsiteY1931" fmla="*/ 1494949 h 2409825"/>
                <a:gd name="connsiteX1932" fmla="*/ 4429602 w 5905500"/>
                <a:gd name="connsiteY1932" fmla="*/ 1453039 h 2409825"/>
                <a:gd name="connsiteX1933" fmla="*/ 4460082 w 5905500"/>
                <a:gd name="connsiteY1933" fmla="*/ 1458754 h 2409825"/>
                <a:gd name="connsiteX1934" fmla="*/ 4484846 w 5905500"/>
                <a:gd name="connsiteY1934" fmla="*/ 1489234 h 2409825"/>
                <a:gd name="connsiteX1935" fmla="*/ 4479132 w 5905500"/>
                <a:gd name="connsiteY1935" fmla="*/ 1494949 h 2409825"/>
                <a:gd name="connsiteX1936" fmla="*/ 4454367 w 5905500"/>
                <a:gd name="connsiteY1936" fmla="*/ 1494949 h 2409825"/>
                <a:gd name="connsiteX1937" fmla="*/ 4442936 w 5905500"/>
                <a:gd name="connsiteY1937" fmla="*/ 1525429 h 2409825"/>
                <a:gd name="connsiteX1938" fmla="*/ 4442936 w 5905500"/>
                <a:gd name="connsiteY1938" fmla="*/ 1520666 h 2409825"/>
                <a:gd name="connsiteX1939" fmla="*/ 4437221 w 5905500"/>
                <a:gd name="connsiteY1939" fmla="*/ 1495901 h 2409825"/>
                <a:gd name="connsiteX1940" fmla="*/ 4418171 w 5905500"/>
                <a:gd name="connsiteY1940" fmla="*/ 1507331 h 2409825"/>
                <a:gd name="connsiteX1941" fmla="*/ 4429602 w 5905500"/>
                <a:gd name="connsiteY1941" fmla="*/ 1543526 h 2409825"/>
                <a:gd name="connsiteX1942" fmla="*/ 4410552 w 5905500"/>
                <a:gd name="connsiteY1942" fmla="*/ 1543526 h 2409825"/>
                <a:gd name="connsiteX1943" fmla="*/ 4406742 w 5905500"/>
                <a:gd name="connsiteY1943" fmla="*/ 1581626 h 2409825"/>
                <a:gd name="connsiteX1944" fmla="*/ 4455319 w 5905500"/>
                <a:gd name="connsiteY1944" fmla="*/ 1581626 h 2409825"/>
                <a:gd name="connsiteX1945" fmla="*/ 4455319 w 5905500"/>
                <a:gd name="connsiteY1945" fmla="*/ 1577816 h 2409825"/>
                <a:gd name="connsiteX1946" fmla="*/ 4461034 w 5905500"/>
                <a:gd name="connsiteY1946" fmla="*/ 1553051 h 2409825"/>
                <a:gd name="connsiteX1947" fmla="*/ 4480084 w 5905500"/>
                <a:gd name="connsiteY1947" fmla="*/ 1585436 h 2409825"/>
                <a:gd name="connsiteX1948" fmla="*/ 4499134 w 5905500"/>
                <a:gd name="connsiteY1948" fmla="*/ 1585436 h 2409825"/>
                <a:gd name="connsiteX1949" fmla="*/ 4485799 w 5905500"/>
                <a:gd name="connsiteY1949" fmla="*/ 1547336 h 2409825"/>
                <a:gd name="connsiteX1950" fmla="*/ 4497229 w 5905500"/>
                <a:gd name="connsiteY1950" fmla="*/ 1541621 h 2409825"/>
                <a:gd name="connsiteX1951" fmla="*/ 4518184 w 5905500"/>
                <a:gd name="connsiteY1951" fmla="*/ 1586389 h 2409825"/>
                <a:gd name="connsiteX1952" fmla="*/ 4553427 w 5905500"/>
                <a:gd name="connsiteY1952" fmla="*/ 1586389 h 2409825"/>
                <a:gd name="connsiteX1953" fmla="*/ 4553427 w 5905500"/>
                <a:gd name="connsiteY1953" fmla="*/ 1573054 h 2409825"/>
                <a:gd name="connsiteX1954" fmla="*/ 4564857 w 5905500"/>
                <a:gd name="connsiteY1954" fmla="*/ 1561624 h 2409825"/>
                <a:gd name="connsiteX1955" fmla="*/ 4559142 w 5905500"/>
                <a:gd name="connsiteY1955" fmla="*/ 1586389 h 2409825"/>
                <a:gd name="connsiteX1956" fmla="*/ 4559142 w 5905500"/>
                <a:gd name="connsiteY1956" fmla="*/ 1588294 h 2409825"/>
                <a:gd name="connsiteX1957" fmla="*/ 4651534 w 5905500"/>
                <a:gd name="connsiteY1957" fmla="*/ 1588294 h 2409825"/>
                <a:gd name="connsiteX1958" fmla="*/ 4651534 w 5905500"/>
                <a:gd name="connsiteY1958" fmla="*/ 1578769 h 2409825"/>
                <a:gd name="connsiteX1959" fmla="*/ 4640104 w 5905500"/>
                <a:gd name="connsiteY1959" fmla="*/ 1573054 h 2409825"/>
                <a:gd name="connsiteX1960" fmla="*/ 4651534 w 5905500"/>
                <a:gd name="connsiteY1960" fmla="*/ 1567339 h 2409825"/>
                <a:gd name="connsiteX1961" fmla="*/ 4657249 w 5905500"/>
                <a:gd name="connsiteY1961" fmla="*/ 1588294 h 2409825"/>
                <a:gd name="connsiteX1962" fmla="*/ 4813459 w 5905500"/>
                <a:gd name="connsiteY1962" fmla="*/ 1588294 h 2409825"/>
                <a:gd name="connsiteX1963" fmla="*/ 4813459 w 5905500"/>
                <a:gd name="connsiteY1963" fmla="*/ 1586389 h 2409825"/>
                <a:gd name="connsiteX1964" fmla="*/ 4819174 w 5905500"/>
                <a:gd name="connsiteY1964" fmla="*/ 1586389 h 2409825"/>
                <a:gd name="connsiteX1965" fmla="*/ 4819174 w 5905500"/>
                <a:gd name="connsiteY1965" fmla="*/ 1588294 h 2409825"/>
                <a:gd name="connsiteX1966" fmla="*/ 4836319 w 5905500"/>
                <a:gd name="connsiteY1966" fmla="*/ 1588294 h 2409825"/>
                <a:gd name="connsiteX1967" fmla="*/ 4849654 w 5905500"/>
                <a:gd name="connsiteY1967" fmla="*/ 1574959 h 2409825"/>
                <a:gd name="connsiteX1968" fmla="*/ 4806792 w 5905500"/>
                <a:gd name="connsiteY1968" fmla="*/ 1507331 h 2409825"/>
                <a:gd name="connsiteX1969" fmla="*/ 4787742 w 5905500"/>
                <a:gd name="connsiteY1969" fmla="*/ 1532096 h 2409825"/>
                <a:gd name="connsiteX1970" fmla="*/ 4768692 w 5905500"/>
                <a:gd name="connsiteY1970" fmla="*/ 1526381 h 2409825"/>
                <a:gd name="connsiteX1971" fmla="*/ 4768692 w 5905500"/>
                <a:gd name="connsiteY1971" fmla="*/ 1514951 h 2409825"/>
                <a:gd name="connsiteX1972" fmla="*/ 4793457 w 5905500"/>
                <a:gd name="connsiteY1972" fmla="*/ 1453039 h 2409825"/>
                <a:gd name="connsiteX1973" fmla="*/ 4812507 w 5905500"/>
                <a:gd name="connsiteY1973" fmla="*/ 1458754 h 2409825"/>
                <a:gd name="connsiteX1974" fmla="*/ 4801077 w 5905500"/>
                <a:gd name="connsiteY1974" fmla="*/ 1489234 h 2409825"/>
                <a:gd name="connsiteX1975" fmla="*/ 4797267 w 5905500"/>
                <a:gd name="connsiteY1975" fmla="*/ 1489234 h 2409825"/>
                <a:gd name="connsiteX1976" fmla="*/ 4827746 w 5905500"/>
                <a:gd name="connsiteY1976" fmla="*/ 1453039 h 2409825"/>
                <a:gd name="connsiteX1977" fmla="*/ 4827746 w 5905500"/>
                <a:gd name="connsiteY1977" fmla="*/ 1477804 h 2409825"/>
                <a:gd name="connsiteX1978" fmla="*/ 4827746 w 5905500"/>
                <a:gd name="connsiteY1978" fmla="*/ 1472089 h 2409825"/>
                <a:gd name="connsiteX1979" fmla="*/ 4833461 w 5905500"/>
                <a:gd name="connsiteY1979" fmla="*/ 1472089 h 2409825"/>
                <a:gd name="connsiteX1980" fmla="*/ 4844892 w 5905500"/>
                <a:gd name="connsiteY1980" fmla="*/ 1421606 h 2409825"/>
                <a:gd name="connsiteX1981" fmla="*/ 4887754 w 5905500"/>
                <a:gd name="connsiteY1981" fmla="*/ 1421606 h 2409825"/>
                <a:gd name="connsiteX1982" fmla="*/ 4906804 w 5905500"/>
                <a:gd name="connsiteY1982" fmla="*/ 1457801 h 2409825"/>
                <a:gd name="connsiteX1983" fmla="*/ 4957287 w 5905500"/>
                <a:gd name="connsiteY1983" fmla="*/ 1421606 h 2409825"/>
                <a:gd name="connsiteX1984" fmla="*/ 4957287 w 5905500"/>
                <a:gd name="connsiteY1984" fmla="*/ 1410176 h 2409825"/>
                <a:gd name="connsiteX1985" fmla="*/ 4951571 w 5905500"/>
                <a:gd name="connsiteY1985" fmla="*/ 1410176 h 2409825"/>
                <a:gd name="connsiteX1986" fmla="*/ 4908709 w 5905500"/>
                <a:gd name="connsiteY1986" fmla="*/ 1415891 h 2409825"/>
                <a:gd name="connsiteX1987" fmla="*/ 4852511 w 5905500"/>
                <a:gd name="connsiteY1987" fmla="*/ 1323499 h 2409825"/>
                <a:gd name="connsiteX1988" fmla="*/ 4863942 w 5905500"/>
                <a:gd name="connsiteY1988" fmla="*/ 1323499 h 2409825"/>
                <a:gd name="connsiteX1989" fmla="*/ 4925854 w 5905500"/>
                <a:gd name="connsiteY1989" fmla="*/ 1353979 h 2409825"/>
                <a:gd name="connsiteX1990" fmla="*/ 4944904 w 5905500"/>
                <a:gd name="connsiteY1990" fmla="*/ 1323499 h 2409825"/>
                <a:gd name="connsiteX1991" fmla="*/ 5051584 w 5905500"/>
                <a:gd name="connsiteY1991" fmla="*/ 1298734 h 2409825"/>
                <a:gd name="connsiteX1992" fmla="*/ 5057299 w 5905500"/>
                <a:gd name="connsiteY1992" fmla="*/ 1287304 h 2409825"/>
                <a:gd name="connsiteX1993" fmla="*/ 5045869 w 5905500"/>
                <a:gd name="connsiteY1993" fmla="*/ 1287304 h 2409825"/>
                <a:gd name="connsiteX1994" fmla="*/ 5040154 w 5905500"/>
                <a:gd name="connsiteY1994" fmla="*/ 1298734 h 2409825"/>
                <a:gd name="connsiteX1995" fmla="*/ 4997291 w 5905500"/>
                <a:gd name="connsiteY1995" fmla="*/ 1279684 h 2409825"/>
                <a:gd name="connsiteX1996" fmla="*/ 4941094 w 5905500"/>
                <a:gd name="connsiteY1996" fmla="*/ 1285399 h 2409825"/>
                <a:gd name="connsiteX1997" fmla="*/ 4941094 w 5905500"/>
                <a:gd name="connsiteY1997" fmla="*/ 1251109 h 2409825"/>
                <a:gd name="connsiteX1998" fmla="*/ 4935379 w 5905500"/>
                <a:gd name="connsiteY1998" fmla="*/ 1239679 h 2409825"/>
                <a:gd name="connsiteX1999" fmla="*/ 4941094 w 5905500"/>
                <a:gd name="connsiteY1999" fmla="*/ 1239679 h 2409825"/>
                <a:gd name="connsiteX2000" fmla="*/ 4971574 w 5905500"/>
                <a:gd name="connsiteY2000" fmla="*/ 1197769 h 2409825"/>
                <a:gd name="connsiteX2001" fmla="*/ 5083969 w 5905500"/>
                <a:gd name="connsiteY2001" fmla="*/ 1303496 h 2409825"/>
                <a:gd name="connsiteX2002" fmla="*/ 5083969 w 5905500"/>
                <a:gd name="connsiteY2002" fmla="*/ 1322546 h 2409825"/>
                <a:gd name="connsiteX2003" fmla="*/ 4997291 w 5905500"/>
                <a:gd name="connsiteY2003" fmla="*/ 1390174 h 2409825"/>
                <a:gd name="connsiteX2004" fmla="*/ 5006816 w 5905500"/>
                <a:gd name="connsiteY2004" fmla="*/ 1393984 h 2409825"/>
                <a:gd name="connsiteX2005" fmla="*/ 5010627 w 5905500"/>
                <a:gd name="connsiteY2005" fmla="*/ 1403509 h 2409825"/>
                <a:gd name="connsiteX2006" fmla="*/ 4960144 w 5905500"/>
                <a:gd name="connsiteY2006" fmla="*/ 1445419 h 2409825"/>
                <a:gd name="connsiteX2007" fmla="*/ 4917282 w 5905500"/>
                <a:gd name="connsiteY2007" fmla="*/ 1456849 h 2409825"/>
                <a:gd name="connsiteX2008" fmla="*/ 4866799 w 5905500"/>
                <a:gd name="connsiteY2008" fmla="*/ 1579721 h 2409825"/>
                <a:gd name="connsiteX2009" fmla="*/ 4866799 w 5905500"/>
                <a:gd name="connsiteY2009" fmla="*/ 1585436 h 2409825"/>
                <a:gd name="connsiteX2010" fmla="*/ 4882039 w 5905500"/>
                <a:gd name="connsiteY2010" fmla="*/ 1587341 h 2409825"/>
                <a:gd name="connsiteX2011" fmla="*/ 4902994 w 5905500"/>
                <a:gd name="connsiteY2011" fmla="*/ 1587341 h 2409825"/>
                <a:gd name="connsiteX2012" fmla="*/ 4914424 w 5905500"/>
                <a:gd name="connsiteY2012" fmla="*/ 1579721 h 2409825"/>
                <a:gd name="connsiteX2013" fmla="*/ 4910614 w 5905500"/>
                <a:gd name="connsiteY2013" fmla="*/ 1587341 h 2409825"/>
                <a:gd name="connsiteX2014" fmla="*/ 4976337 w 5905500"/>
                <a:gd name="connsiteY2014" fmla="*/ 1587341 h 2409825"/>
                <a:gd name="connsiteX2015" fmla="*/ 4983957 w 5905500"/>
                <a:gd name="connsiteY2015" fmla="*/ 1579721 h 2409825"/>
                <a:gd name="connsiteX2016" fmla="*/ 4972527 w 5905500"/>
                <a:gd name="connsiteY2016" fmla="*/ 1560671 h 2409825"/>
                <a:gd name="connsiteX2017" fmla="*/ 5047774 w 5905500"/>
                <a:gd name="connsiteY2017" fmla="*/ 1498759 h 2409825"/>
                <a:gd name="connsiteX2018" fmla="*/ 5098257 w 5905500"/>
                <a:gd name="connsiteY2018" fmla="*/ 1523524 h 2409825"/>
                <a:gd name="connsiteX2019" fmla="*/ 5090637 w 5905500"/>
                <a:gd name="connsiteY2019" fmla="*/ 1587341 h 2409825"/>
                <a:gd name="connsiteX2020" fmla="*/ 5144929 w 5905500"/>
                <a:gd name="connsiteY2020" fmla="*/ 1587341 h 2409825"/>
                <a:gd name="connsiteX2021" fmla="*/ 5152549 w 5905500"/>
                <a:gd name="connsiteY2021" fmla="*/ 1574006 h 2409825"/>
                <a:gd name="connsiteX2022" fmla="*/ 5115402 w 5905500"/>
                <a:gd name="connsiteY2022" fmla="*/ 1549241 h 2409825"/>
                <a:gd name="connsiteX2023" fmla="*/ 5134452 w 5905500"/>
                <a:gd name="connsiteY2023" fmla="*/ 1530191 h 2409825"/>
                <a:gd name="connsiteX2024" fmla="*/ 5171599 w 5905500"/>
                <a:gd name="connsiteY2024" fmla="*/ 1535906 h 2409825"/>
                <a:gd name="connsiteX2025" fmla="*/ 5202079 w 5905500"/>
                <a:gd name="connsiteY2025" fmla="*/ 1516856 h 2409825"/>
                <a:gd name="connsiteX2026" fmla="*/ 5202079 w 5905500"/>
                <a:gd name="connsiteY2026" fmla="*/ 1547336 h 2409825"/>
                <a:gd name="connsiteX2027" fmla="*/ 5221129 w 5905500"/>
                <a:gd name="connsiteY2027" fmla="*/ 1547336 h 2409825"/>
                <a:gd name="connsiteX2028" fmla="*/ 5226844 w 5905500"/>
                <a:gd name="connsiteY2028" fmla="*/ 1528286 h 2409825"/>
                <a:gd name="connsiteX2029" fmla="*/ 5226844 w 5905500"/>
                <a:gd name="connsiteY2029" fmla="*/ 1534001 h 2409825"/>
                <a:gd name="connsiteX2030" fmla="*/ 5232559 w 5905500"/>
                <a:gd name="connsiteY2030" fmla="*/ 1558766 h 2409825"/>
                <a:gd name="connsiteX2031" fmla="*/ 5226844 w 5905500"/>
                <a:gd name="connsiteY2031" fmla="*/ 1558766 h 2409825"/>
                <a:gd name="connsiteX2032" fmla="*/ 5221129 w 5905500"/>
                <a:gd name="connsiteY2032" fmla="*/ 1547336 h 2409825"/>
                <a:gd name="connsiteX2033" fmla="*/ 5209699 w 5905500"/>
                <a:gd name="connsiteY2033" fmla="*/ 1585436 h 2409825"/>
                <a:gd name="connsiteX2034" fmla="*/ 5232559 w 5905500"/>
                <a:gd name="connsiteY2034" fmla="*/ 1585436 h 2409825"/>
                <a:gd name="connsiteX2035" fmla="*/ 5234464 w 5905500"/>
                <a:gd name="connsiteY2035" fmla="*/ 1572101 h 2409825"/>
                <a:gd name="connsiteX2036" fmla="*/ 5238274 w 5905500"/>
                <a:gd name="connsiteY2036" fmla="*/ 1585436 h 2409825"/>
                <a:gd name="connsiteX2037" fmla="*/ 5277327 w 5905500"/>
                <a:gd name="connsiteY2037" fmla="*/ 1585436 h 2409825"/>
                <a:gd name="connsiteX2038" fmla="*/ 5279232 w 5905500"/>
                <a:gd name="connsiteY2038" fmla="*/ 1583531 h 2409825"/>
                <a:gd name="connsiteX2039" fmla="*/ 5279232 w 5905500"/>
                <a:gd name="connsiteY2039" fmla="*/ 1585436 h 2409825"/>
                <a:gd name="connsiteX2040" fmla="*/ 5322094 w 5905500"/>
                <a:gd name="connsiteY2040" fmla="*/ 1585436 h 2409825"/>
                <a:gd name="connsiteX2041" fmla="*/ 5323999 w 5905500"/>
                <a:gd name="connsiteY2041" fmla="*/ 1583531 h 2409825"/>
                <a:gd name="connsiteX2042" fmla="*/ 5312569 w 5905500"/>
                <a:gd name="connsiteY2042" fmla="*/ 1564481 h 2409825"/>
                <a:gd name="connsiteX2043" fmla="*/ 5318284 w 5905500"/>
                <a:gd name="connsiteY2043" fmla="*/ 1553051 h 2409825"/>
                <a:gd name="connsiteX2044" fmla="*/ 5329714 w 5905500"/>
                <a:gd name="connsiteY2044" fmla="*/ 1547336 h 2409825"/>
                <a:gd name="connsiteX2045" fmla="*/ 5323999 w 5905500"/>
                <a:gd name="connsiteY2045" fmla="*/ 1535906 h 2409825"/>
                <a:gd name="connsiteX2046" fmla="*/ 5329714 w 5905500"/>
                <a:gd name="connsiteY2046" fmla="*/ 1535906 h 2409825"/>
                <a:gd name="connsiteX2047" fmla="*/ 5348764 w 5905500"/>
                <a:gd name="connsiteY2047" fmla="*/ 1541621 h 2409825"/>
                <a:gd name="connsiteX2048" fmla="*/ 5354479 w 5905500"/>
                <a:gd name="connsiteY2048" fmla="*/ 1572101 h 2409825"/>
                <a:gd name="connsiteX2049" fmla="*/ 5360194 w 5905500"/>
                <a:gd name="connsiteY2049" fmla="*/ 1572101 h 2409825"/>
                <a:gd name="connsiteX2050" fmla="*/ 5371624 w 5905500"/>
                <a:gd name="connsiteY2050" fmla="*/ 1547336 h 2409825"/>
                <a:gd name="connsiteX2051" fmla="*/ 5371624 w 5905500"/>
                <a:gd name="connsiteY2051" fmla="*/ 1572101 h 2409825"/>
                <a:gd name="connsiteX2052" fmla="*/ 5365909 w 5905500"/>
                <a:gd name="connsiteY2052" fmla="*/ 1585436 h 2409825"/>
                <a:gd name="connsiteX2053" fmla="*/ 5401152 w 5905500"/>
                <a:gd name="connsiteY2053" fmla="*/ 1585436 h 2409825"/>
                <a:gd name="connsiteX2054" fmla="*/ 5403057 w 5905500"/>
                <a:gd name="connsiteY2054" fmla="*/ 1583531 h 2409825"/>
                <a:gd name="connsiteX2055" fmla="*/ 5403057 w 5905500"/>
                <a:gd name="connsiteY2055" fmla="*/ 1585436 h 2409825"/>
                <a:gd name="connsiteX2056" fmla="*/ 5572602 w 5905500"/>
                <a:gd name="connsiteY2056" fmla="*/ 1585436 h 2409825"/>
                <a:gd name="connsiteX2057" fmla="*/ 5572602 w 5905500"/>
                <a:gd name="connsiteY2057" fmla="*/ 1588294 h 2409825"/>
                <a:gd name="connsiteX2058" fmla="*/ 5576412 w 5905500"/>
                <a:gd name="connsiteY2058" fmla="*/ 1588294 h 2409825"/>
                <a:gd name="connsiteX2059" fmla="*/ 5576412 w 5905500"/>
                <a:gd name="connsiteY2059" fmla="*/ 1588294 h 2409825"/>
                <a:gd name="connsiteX2060" fmla="*/ 5046821 w 5905500"/>
                <a:gd name="connsiteY2060" fmla="*/ 1588294 h 2409825"/>
                <a:gd name="connsiteX2061" fmla="*/ 5046821 w 5905500"/>
                <a:gd name="connsiteY2061" fmla="*/ 1588294 h 2409825"/>
                <a:gd name="connsiteX2062" fmla="*/ 5041107 w 5905500"/>
                <a:gd name="connsiteY2062" fmla="*/ 1588294 h 2409825"/>
                <a:gd name="connsiteX2063" fmla="*/ 5046821 w 5905500"/>
                <a:gd name="connsiteY2063" fmla="*/ 1588294 h 2409825"/>
                <a:gd name="connsiteX2064" fmla="*/ 5046821 w 5905500"/>
                <a:gd name="connsiteY2064" fmla="*/ 1588294 h 2409825"/>
                <a:gd name="connsiteX2065" fmla="*/ 5046821 w 5905500"/>
                <a:gd name="connsiteY2065" fmla="*/ 1588294 h 2409825"/>
                <a:gd name="connsiteX2066" fmla="*/ 5046821 w 5905500"/>
                <a:gd name="connsiteY2066" fmla="*/ 1588294 h 2409825"/>
                <a:gd name="connsiteX2067" fmla="*/ 4853464 w 5905500"/>
                <a:gd name="connsiteY2067" fmla="*/ 1588294 h 2409825"/>
                <a:gd name="connsiteX2068" fmla="*/ 4864894 w 5905500"/>
                <a:gd name="connsiteY2068" fmla="*/ 1574959 h 2409825"/>
                <a:gd name="connsiteX2069" fmla="*/ 4845844 w 5905500"/>
                <a:gd name="connsiteY2069" fmla="*/ 1574959 h 2409825"/>
                <a:gd name="connsiteX2070" fmla="*/ 4838224 w 5905500"/>
                <a:gd name="connsiteY2070" fmla="*/ 1588294 h 2409825"/>
                <a:gd name="connsiteX2071" fmla="*/ 4853464 w 5905500"/>
                <a:gd name="connsiteY2071" fmla="*/ 1588294 h 2409825"/>
                <a:gd name="connsiteX2072" fmla="*/ 4853464 w 5905500"/>
                <a:gd name="connsiteY2072" fmla="*/ 1588294 h 2409825"/>
                <a:gd name="connsiteX2073" fmla="*/ 4853464 w 5905500"/>
                <a:gd name="connsiteY2073" fmla="*/ 1588294 h 2409825"/>
                <a:gd name="connsiteX2074" fmla="*/ 4853464 w 5905500"/>
                <a:gd name="connsiteY2074" fmla="*/ 1588294 h 2409825"/>
                <a:gd name="connsiteX2075" fmla="*/ 4374357 w 5905500"/>
                <a:gd name="connsiteY2075" fmla="*/ 1588294 h 2409825"/>
                <a:gd name="connsiteX2076" fmla="*/ 4374357 w 5905500"/>
                <a:gd name="connsiteY2076" fmla="*/ 1588294 h 2409825"/>
                <a:gd name="connsiteX2077" fmla="*/ 4393407 w 5905500"/>
                <a:gd name="connsiteY2077" fmla="*/ 1505426 h 2409825"/>
                <a:gd name="connsiteX2078" fmla="*/ 4381977 w 5905500"/>
                <a:gd name="connsiteY2078" fmla="*/ 1505426 h 2409825"/>
                <a:gd name="connsiteX2079" fmla="*/ 4381977 w 5905500"/>
                <a:gd name="connsiteY2079" fmla="*/ 1511141 h 2409825"/>
                <a:gd name="connsiteX2080" fmla="*/ 4344829 w 5905500"/>
                <a:gd name="connsiteY2080" fmla="*/ 1578769 h 2409825"/>
                <a:gd name="connsiteX2081" fmla="*/ 4348639 w 5905500"/>
                <a:gd name="connsiteY2081" fmla="*/ 1586389 h 2409825"/>
                <a:gd name="connsiteX2082" fmla="*/ 4374357 w 5905500"/>
                <a:gd name="connsiteY2082" fmla="*/ 1588294 h 2409825"/>
                <a:gd name="connsiteX2083" fmla="*/ 4374357 w 5905500"/>
                <a:gd name="connsiteY2083" fmla="*/ 1588294 h 2409825"/>
                <a:gd name="connsiteX2084" fmla="*/ 4374357 w 5905500"/>
                <a:gd name="connsiteY2084" fmla="*/ 1588294 h 2409825"/>
                <a:gd name="connsiteX2085" fmla="*/ 4374357 w 5905500"/>
                <a:gd name="connsiteY2085" fmla="*/ 1588294 h 2409825"/>
                <a:gd name="connsiteX2086" fmla="*/ 2349341 w 5905500"/>
                <a:gd name="connsiteY2086" fmla="*/ 1588294 h 2409825"/>
                <a:gd name="connsiteX2087" fmla="*/ 2345531 w 5905500"/>
                <a:gd name="connsiteY2087" fmla="*/ 1580674 h 2409825"/>
                <a:gd name="connsiteX2088" fmla="*/ 2345531 w 5905500"/>
                <a:gd name="connsiteY2088" fmla="*/ 1588294 h 2409825"/>
                <a:gd name="connsiteX2089" fmla="*/ 2349341 w 5905500"/>
                <a:gd name="connsiteY2089" fmla="*/ 1588294 h 2409825"/>
                <a:gd name="connsiteX2090" fmla="*/ 2349341 w 5905500"/>
                <a:gd name="connsiteY2090" fmla="*/ 1588294 h 2409825"/>
                <a:gd name="connsiteX2091" fmla="*/ 2349341 w 5905500"/>
                <a:gd name="connsiteY2091" fmla="*/ 1588294 h 2409825"/>
                <a:gd name="connsiteX2092" fmla="*/ 2349341 w 5905500"/>
                <a:gd name="connsiteY2092" fmla="*/ 1588294 h 2409825"/>
                <a:gd name="connsiteX2093" fmla="*/ 2095024 w 5905500"/>
                <a:gd name="connsiteY2093" fmla="*/ 1588294 h 2409825"/>
                <a:gd name="connsiteX2094" fmla="*/ 2104549 w 5905500"/>
                <a:gd name="connsiteY2094" fmla="*/ 1530191 h 2409825"/>
                <a:gd name="connsiteX2095" fmla="*/ 2098834 w 5905500"/>
                <a:gd name="connsiteY2095" fmla="*/ 1524476 h 2409825"/>
                <a:gd name="connsiteX2096" fmla="*/ 2074069 w 5905500"/>
                <a:gd name="connsiteY2096" fmla="*/ 1524476 h 2409825"/>
                <a:gd name="connsiteX2097" fmla="*/ 2029301 w 5905500"/>
                <a:gd name="connsiteY2097" fmla="*/ 1588294 h 2409825"/>
                <a:gd name="connsiteX2098" fmla="*/ 2074069 w 5905500"/>
                <a:gd name="connsiteY2098" fmla="*/ 1588294 h 2409825"/>
                <a:gd name="connsiteX2099" fmla="*/ 2074069 w 5905500"/>
                <a:gd name="connsiteY2099" fmla="*/ 1578769 h 2409825"/>
                <a:gd name="connsiteX2100" fmla="*/ 2079784 w 5905500"/>
                <a:gd name="connsiteY2100" fmla="*/ 1542574 h 2409825"/>
                <a:gd name="connsiteX2101" fmla="*/ 2081689 w 5905500"/>
                <a:gd name="connsiteY2101" fmla="*/ 1587341 h 2409825"/>
                <a:gd name="connsiteX2102" fmla="*/ 2095024 w 5905500"/>
                <a:gd name="connsiteY2102" fmla="*/ 1588294 h 2409825"/>
                <a:gd name="connsiteX2103" fmla="*/ 2095024 w 5905500"/>
                <a:gd name="connsiteY2103" fmla="*/ 1588294 h 2409825"/>
                <a:gd name="connsiteX2104" fmla="*/ 2095024 w 5905500"/>
                <a:gd name="connsiteY2104" fmla="*/ 1588294 h 2409825"/>
                <a:gd name="connsiteX2105" fmla="*/ 2095024 w 5905500"/>
                <a:gd name="connsiteY2105" fmla="*/ 1588294 h 2409825"/>
                <a:gd name="connsiteX2106" fmla="*/ 1918811 w 5905500"/>
                <a:gd name="connsiteY2106" fmla="*/ 1588294 h 2409825"/>
                <a:gd name="connsiteX2107" fmla="*/ 1860709 w 5905500"/>
                <a:gd name="connsiteY2107" fmla="*/ 1413034 h 2409825"/>
                <a:gd name="connsiteX2108" fmla="*/ 1823561 w 5905500"/>
                <a:gd name="connsiteY2108" fmla="*/ 1401604 h 2409825"/>
                <a:gd name="connsiteX2109" fmla="*/ 1823561 w 5905500"/>
                <a:gd name="connsiteY2109" fmla="*/ 1407319 h 2409825"/>
                <a:gd name="connsiteX2110" fmla="*/ 1829276 w 5905500"/>
                <a:gd name="connsiteY2110" fmla="*/ 1407319 h 2409825"/>
                <a:gd name="connsiteX2111" fmla="*/ 1817846 w 5905500"/>
                <a:gd name="connsiteY2111" fmla="*/ 1413034 h 2409825"/>
                <a:gd name="connsiteX2112" fmla="*/ 1787366 w 5905500"/>
                <a:gd name="connsiteY2112" fmla="*/ 1401604 h 2409825"/>
                <a:gd name="connsiteX2113" fmla="*/ 1787366 w 5905500"/>
                <a:gd name="connsiteY2113" fmla="*/ 1407319 h 2409825"/>
                <a:gd name="connsiteX2114" fmla="*/ 1793081 w 5905500"/>
                <a:gd name="connsiteY2114" fmla="*/ 1426369 h 2409825"/>
                <a:gd name="connsiteX2115" fmla="*/ 1817846 w 5905500"/>
                <a:gd name="connsiteY2115" fmla="*/ 1445419 h 2409825"/>
                <a:gd name="connsiteX2116" fmla="*/ 1812131 w 5905500"/>
                <a:gd name="connsiteY2116" fmla="*/ 1426369 h 2409825"/>
                <a:gd name="connsiteX2117" fmla="*/ 1842611 w 5905500"/>
                <a:gd name="connsiteY2117" fmla="*/ 1426369 h 2409825"/>
                <a:gd name="connsiteX2118" fmla="*/ 1852136 w 5905500"/>
                <a:gd name="connsiteY2118" fmla="*/ 1430179 h 2409825"/>
                <a:gd name="connsiteX2119" fmla="*/ 1855946 w 5905500"/>
                <a:gd name="connsiteY2119" fmla="*/ 1439704 h 2409825"/>
                <a:gd name="connsiteX2120" fmla="*/ 1850231 w 5905500"/>
                <a:gd name="connsiteY2120" fmla="*/ 1439704 h 2409825"/>
                <a:gd name="connsiteX2121" fmla="*/ 1743551 w 5905500"/>
                <a:gd name="connsiteY2121" fmla="*/ 1501616 h 2409825"/>
                <a:gd name="connsiteX2122" fmla="*/ 1737836 w 5905500"/>
                <a:gd name="connsiteY2122" fmla="*/ 1451134 h 2409825"/>
                <a:gd name="connsiteX2123" fmla="*/ 1780699 w 5905500"/>
                <a:gd name="connsiteY2123" fmla="*/ 1426369 h 2409825"/>
                <a:gd name="connsiteX2124" fmla="*/ 1718786 w 5905500"/>
                <a:gd name="connsiteY2124" fmla="*/ 1426369 h 2409825"/>
                <a:gd name="connsiteX2125" fmla="*/ 1681639 w 5905500"/>
                <a:gd name="connsiteY2125" fmla="*/ 1351121 h 2409825"/>
                <a:gd name="connsiteX2126" fmla="*/ 1675924 w 5905500"/>
                <a:gd name="connsiteY2126" fmla="*/ 1356836 h 2409825"/>
                <a:gd name="connsiteX2127" fmla="*/ 1675924 w 5905500"/>
                <a:gd name="connsiteY2127" fmla="*/ 1351121 h 2409825"/>
                <a:gd name="connsiteX2128" fmla="*/ 1675924 w 5905500"/>
                <a:gd name="connsiteY2128" fmla="*/ 1300639 h 2409825"/>
                <a:gd name="connsiteX2129" fmla="*/ 1633061 w 5905500"/>
                <a:gd name="connsiteY2129" fmla="*/ 1289209 h 2409825"/>
                <a:gd name="connsiteX2130" fmla="*/ 1683544 w 5905500"/>
                <a:gd name="connsiteY2130" fmla="*/ 1364456 h 2409825"/>
                <a:gd name="connsiteX2131" fmla="*/ 1714024 w 5905500"/>
                <a:gd name="connsiteY2131" fmla="*/ 1501616 h 2409825"/>
                <a:gd name="connsiteX2132" fmla="*/ 1733074 w 5905500"/>
                <a:gd name="connsiteY2132" fmla="*/ 1507331 h 2409825"/>
                <a:gd name="connsiteX2133" fmla="*/ 1714024 w 5905500"/>
                <a:gd name="connsiteY2133" fmla="*/ 1507331 h 2409825"/>
                <a:gd name="connsiteX2134" fmla="*/ 1719739 w 5905500"/>
                <a:gd name="connsiteY2134" fmla="*/ 1569244 h 2409825"/>
                <a:gd name="connsiteX2135" fmla="*/ 1708309 w 5905500"/>
                <a:gd name="connsiteY2135" fmla="*/ 1569244 h 2409825"/>
                <a:gd name="connsiteX2136" fmla="*/ 1696879 w 5905500"/>
                <a:gd name="connsiteY2136" fmla="*/ 1557814 h 2409825"/>
                <a:gd name="connsiteX2137" fmla="*/ 1694974 w 5905500"/>
                <a:gd name="connsiteY2137" fmla="*/ 1590199 h 2409825"/>
                <a:gd name="connsiteX2138" fmla="*/ 1832134 w 5905500"/>
                <a:gd name="connsiteY2138" fmla="*/ 1590199 h 2409825"/>
                <a:gd name="connsiteX2139" fmla="*/ 1858804 w 5905500"/>
                <a:gd name="connsiteY2139" fmla="*/ 1576864 h 2409825"/>
                <a:gd name="connsiteX2140" fmla="*/ 1851184 w 5905500"/>
                <a:gd name="connsiteY2140" fmla="*/ 1590199 h 2409825"/>
                <a:gd name="connsiteX2141" fmla="*/ 1918811 w 5905500"/>
                <a:gd name="connsiteY2141" fmla="*/ 1588294 h 2409825"/>
                <a:gd name="connsiteX2142" fmla="*/ 1918811 w 5905500"/>
                <a:gd name="connsiteY2142" fmla="*/ 1588294 h 2409825"/>
                <a:gd name="connsiteX2143" fmla="*/ 1918811 w 5905500"/>
                <a:gd name="connsiteY2143" fmla="*/ 1588294 h 2409825"/>
                <a:gd name="connsiteX2144" fmla="*/ 1918811 w 5905500"/>
                <a:gd name="connsiteY2144" fmla="*/ 1588294 h 2409825"/>
                <a:gd name="connsiteX2145" fmla="*/ 1449229 w 5905500"/>
                <a:gd name="connsiteY2145" fmla="*/ 1588294 h 2409825"/>
                <a:gd name="connsiteX2146" fmla="*/ 1449229 w 5905500"/>
                <a:gd name="connsiteY2146" fmla="*/ 1588294 h 2409825"/>
                <a:gd name="connsiteX2147" fmla="*/ 1406366 w 5905500"/>
                <a:gd name="connsiteY2147" fmla="*/ 1586389 h 2409825"/>
                <a:gd name="connsiteX2148" fmla="*/ 1406366 w 5905500"/>
                <a:gd name="connsiteY2148" fmla="*/ 1588294 h 2409825"/>
                <a:gd name="connsiteX2149" fmla="*/ 1449229 w 5905500"/>
                <a:gd name="connsiteY2149" fmla="*/ 1588294 h 2409825"/>
                <a:gd name="connsiteX2150" fmla="*/ 1449229 w 5905500"/>
                <a:gd name="connsiteY2150" fmla="*/ 1588294 h 2409825"/>
                <a:gd name="connsiteX2151" fmla="*/ 1449229 w 5905500"/>
                <a:gd name="connsiteY2151" fmla="*/ 1588294 h 2409825"/>
                <a:gd name="connsiteX2152" fmla="*/ 1449229 w 5905500"/>
                <a:gd name="connsiteY2152" fmla="*/ 1588294 h 2409825"/>
                <a:gd name="connsiteX2153" fmla="*/ 1347311 w 5905500"/>
                <a:gd name="connsiteY2153" fmla="*/ 1588294 h 2409825"/>
                <a:gd name="connsiteX2154" fmla="*/ 1316831 w 5905500"/>
                <a:gd name="connsiteY2154" fmla="*/ 1567339 h 2409825"/>
                <a:gd name="connsiteX2155" fmla="*/ 1311116 w 5905500"/>
                <a:gd name="connsiteY2155" fmla="*/ 1573054 h 2409825"/>
                <a:gd name="connsiteX2156" fmla="*/ 1311116 w 5905500"/>
                <a:gd name="connsiteY2156" fmla="*/ 1578769 h 2409825"/>
                <a:gd name="connsiteX2157" fmla="*/ 1330166 w 5905500"/>
                <a:gd name="connsiteY2157" fmla="*/ 1586389 h 2409825"/>
                <a:gd name="connsiteX2158" fmla="*/ 1347311 w 5905500"/>
                <a:gd name="connsiteY2158" fmla="*/ 1588294 h 2409825"/>
                <a:gd name="connsiteX2159" fmla="*/ 1347311 w 5905500"/>
                <a:gd name="connsiteY2159" fmla="*/ 1588294 h 2409825"/>
                <a:gd name="connsiteX2160" fmla="*/ 1347311 w 5905500"/>
                <a:gd name="connsiteY2160" fmla="*/ 1588294 h 2409825"/>
                <a:gd name="connsiteX2161" fmla="*/ 1347311 w 5905500"/>
                <a:gd name="connsiteY2161" fmla="*/ 1588294 h 2409825"/>
                <a:gd name="connsiteX2162" fmla="*/ 1294924 w 5905500"/>
                <a:gd name="connsiteY2162" fmla="*/ 1588294 h 2409825"/>
                <a:gd name="connsiteX2163" fmla="*/ 1289209 w 5905500"/>
                <a:gd name="connsiteY2163" fmla="*/ 1586389 h 2409825"/>
                <a:gd name="connsiteX2164" fmla="*/ 1289209 w 5905500"/>
                <a:gd name="connsiteY2164" fmla="*/ 1588294 h 2409825"/>
                <a:gd name="connsiteX2165" fmla="*/ 1294924 w 5905500"/>
                <a:gd name="connsiteY2165" fmla="*/ 1588294 h 2409825"/>
                <a:gd name="connsiteX2166" fmla="*/ 1294924 w 5905500"/>
                <a:gd name="connsiteY2166" fmla="*/ 1588294 h 2409825"/>
                <a:gd name="connsiteX2167" fmla="*/ 1294924 w 5905500"/>
                <a:gd name="connsiteY2167" fmla="*/ 1588294 h 2409825"/>
                <a:gd name="connsiteX2168" fmla="*/ 1294924 w 5905500"/>
                <a:gd name="connsiteY2168" fmla="*/ 1588294 h 2409825"/>
                <a:gd name="connsiteX2169" fmla="*/ 1283494 w 5905500"/>
                <a:gd name="connsiteY2169" fmla="*/ 1588294 h 2409825"/>
                <a:gd name="connsiteX2170" fmla="*/ 1283494 w 5905500"/>
                <a:gd name="connsiteY2170" fmla="*/ 1588294 h 2409825"/>
                <a:gd name="connsiteX2171" fmla="*/ 1134904 w 5905500"/>
                <a:gd name="connsiteY2171" fmla="*/ 1535906 h 2409825"/>
                <a:gd name="connsiteX2172" fmla="*/ 1129189 w 5905500"/>
                <a:gd name="connsiteY2172" fmla="*/ 1511141 h 2409825"/>
                <a:gd name="connsiteX2173" fmla="*/ 1153954 w 5905500"/>
                <a:gd name="connsiteY2173" fmla="*/ 1492091 h 2409825"/>
                <a:gd name="connsiteX2174" fmla="*/ 1116806 w 5905500"/>
                <a:gd name="connsiteY2174" fmla="*/ 1430179 h 2409825"/>
                <a:gd name="connsiteX2175" fmla="*/ 1086326 w 5905500"/>
                <a:gd name="connsiteY2175" fmla="*/ 1460659 h 2409825"/>
                <a:gd name="connsiteX2176" fmla="*/ 1080611 w 5905500"/>
                <a:gd name="connsiteY2176" fmla="*/ 1454944 h 2409825"/>
                <a:gd name="connsiteX2177" fmla="*/ 1074896 w 5905500"/>
                <a:gd name="connsiteY2177" fmla="*/ 1454944 h 2409825"/>
                <a:gd name="connsiteX2178" fmla="*/ 1112044 w 5905500"/>
                <a:gd name="connsiteY2178" fmla="*/ 1505426 h 2409825"/>
                <a:gd name="connsiteX2179" fmla="*/ 1105376 w 5905500"/>
                <a:gd name="connsiteY2179" fmla="*/ 1505426 h 2409825"/>
                <a:gd name="connsiteX2180" fmla="*/ 1054894 w 5905500"/>
                <a:gd name="connsiteY2180" fmla="*/ 1469231 h 2409825"/>
                <a:gd name="connsiteX2181" fmla="*/ 1054894 w 5905500"/>
                <a:gd name="connsiteY2181" fmla="*/ 1450181 h 2409825"/>
                <a:gd name="connsiteX2182" fmla="*/ 1030129 w 5905500"/>
                <a:gd name="connsiteY2182" fmla="*/ 1438751 h 2409825"/>
                <a:gd name="connsiteX2183" fmla="*/ 1030129 w 5905500"/>
                <a:gd name="connsiteY2183" fmla="*/ 1469231 h 2409825"/>
                <a:gd name="connsiteX2184" fmla="*/ 1054894 w 5905500"/>
                <a:gd name="connsiteY2184" fmla="*/ 1505426 h 2409825"/>
                <a:gd name="connsiteX2185" fmla="*/ 1073944 w 5905500"/>
                <a:gd name="connsiteY2185" fmla="*/ 1524476 h 2409825"/>
                <a:gd name="connsiteX2186" fmla="*/ 1085374 w 5905500"/>
                <a:gd name="connsiteY2186" fmla="*/ 1513046 h 2409825"/>
                <a:gd name="connsiteX2187" fmla="*/ 1085374 w 5905500"/>
                <a:gd name="connsiteY2187" fmla="*/ 1524476 h 2409825"/>
                <a:gd name="connsiteX2188" fmla="*/ 1073944 w 5905500"/>
                <a:gd name="connsiteY2188" fmla="*/ 1530191 h 2409825"/>
                <a:gd name="connsiteX2189" fmla="*/ 1085374 w 5905500"/>
                <a:gd name="connsiteY2189" fmla="*/ 1530191 h 2409825"/>
                <a:gd name="connsiteX2190" fmla="*/ 1177766 w 5905500"/>
                <a:gd name="connsiteY2190" fmla="*/ 1580674 h 2409825"/>
                <a:gd name="connsiteX2191" fmla="*/ 1173956 w 5905500"/>
                <a:gd name="connsiteY2191" fmla="*/ 1588294 h 2409825"/>
                <a:gd name="connsiteX2192" fmla="*/ 1187291 w 5905500"/>
                <a:gd name="connsiteY2192" fmla="*/ 1588294 h 2409825"/>
                <a:gd name="connsiteX2193" fmla="*/ 1185386 w 5905500"/>
                <a:gd name="connsiteY2193" fmla="*/ 1580674 h 2409825"/>
                <a:gd name="connsiteX2194" fmla="*/ 1210151 w 5905500"/>
                <a:gd name="connsiteY2194" fmla="*/ 1580674 h 2409825"/>
                <a:gd name="connsiteX2195" fmla="*/ 1210151 w 5905500"/>
                <a:gd name="connsiteY2195" fmla="*/ 1588294 h 2409825"/>
                <a:gd name="connsiteX2196" fmla="*/ 1223486 w 5905500"/>
                <a:gd name="connsiteY2196" fmla="*/ 1588294 h 2409825"/>
                <a:gd name="connsiteX2197" fmla="*/ 1223486 w 5905500"/>
                <a:gd name="connsiteY2197" fmla="*/ 1586389 h 2409825"/>
                <a:gd name="connsiteX2198" fmla="*/ 1229201 w 5905500"/>
                <a:gd name="connsiteY2198" fmla="*/ 1586389 h 2409825"/>
                <a:gd name="connsiteX2199" fmla="*/ 1240631 w 5905500"/>
                <a:gd name="connsiteY2199" fmla="*/ 1580674 h 2409825"/>
                <a:gd name="connsiteX2200" fmla="*/ 1238726 w 5905500"/>
                <a:gd name="connsiteY2200" fmla="*/ 1588294 h 2409825"/>
                <a:gd name="connsiteX2201" fmla="*/ 1283494 w 5905500"/>
                <a:gd name="connsiteY2201" fmla="*/ 1588294 h 2409825"/>
                <a:gd name="connsiteX2202" fmla="*/ 1283494 w 5905500"/>
                <a:gd name="connsiteY2202" fmla="*/ 1588294 h 2409825"/>
                <a:gd name="connsiteX2203" fmla="*/ 1283494 w 5905500"/>
                <a:gd name="connsiteY2203" fmla="*/ 1588294 h 2409825"/>
                <a:gd name="connsiteX2204" fmla="*/ 1283494 w 5905500"/>
                <a:gd name="connsiteY2204" fmla="*/ 1588294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</a:cxnLst>
              <a:rect l="l" t="t" r="r" b="b"/>
              <a:pathLst>
                <a:path w="5905500" h="2409825">
                  <a:moveTo>
                    <a:pt x="5398294" y="1588294"/>
                  </a:moveTo>
                  <a:lnTo>
                    <a:pt x="5398294" y="1599724"/>
                  </a:lnTo>
                  <a:cubicBezTo>
                    <a:pt x="5400199" y="1614964"/>
                    <a:pt x="5365909" y="1707356"/>
                    <a:pt x="5347812" y="1729264"/>
                  </a:cubicBezTo>
                  <a:lnTo>
                    <a:pt x="5342096" y="1693069"/>
                  </a:lnTo>
                  <a:cubicBezTo>
                    <a:pt x="5360194" y="1690211"/>
                    <a:pt x="5371624" y="1616869"/>
                    <a:pt x="5398294" y="1588294"/>
                  </a:cubicBezTo>
                  <a:lnTo>
                    <a:pt x="5361146" y="1588294"/>
                  </a:lnTo>
                  <a:cubicBezTo>
                    <a:pt x="5361146" y="1590199"/>
                    <a:pt x="5361146" y="1594009"/>
                    <a:pt x="5359241" y="1599724"/>
                  </a:cubicBezTo>
                  <a:cubicBezTo>
                    <a:pt x="5376387" y="1599724"/>
                    <a:pt x="5366862" y="1594009"/>
                    <a:pt x="5378291" y="1599724"/>
                  </a:cubicBezTo>
                  <a:cubicBezTo>
                    <a:pt x="5372577" y="1605439"/>
                    <a:pt x="5376387" y="1601629"/>
                    <a:pt x="5372577" y="1611154"/>
                  </a:cubicBezTo>
                  <a:lnTo>
                    <a:pt x="5361146" y="1611154"/>
                  </a:lnTo>
                  <a:cubicBezTo>
                    <a:pt x="5353527" y="1594009"/>
                    <a:pt x="5349716" y="1592104"/>
                    <a:pt x="5336382" y="1599724"/>
                  </a:cubicBezTo>
                  <a:cubicBezTo>
                    <a:pt x="5332571" y="1603534"/>
                    <a:pt x="5328762" y="1613059"/>
                    <a:pt x="5324952" y="1618774"/>
                  </a:cubicBezTo>
                  <a:cubicBezTo>
                    <a:pt x="5313521" y="1605439"/>
                    <a:pt x="5323046" y="1609249"/>
                    <a:pt x="5305902" y="1618774"/>
                  </a:cubicBezTo>
                  <a:lnTo>
                    <a:pt x="5305902" y="1599724"/>
                  </a:lnTo>
                  <a:cubicBezTo>
                    <a:pt x="5313521" y="1594009"/>
                    <a:pt x="5313521" y="1594009"/>
                    <a:pt x="5317332" y="1588294"/>
                  </a:cubicBezTo>
                  <a:lnTo>
                    <a:pt x="5274469" y="1588294"/>
                  </a:lnTo>
                  <a:lnTo>
                    <a:pt x="5268754" y="1611154"/>
                  </a:lnTo>
                  <a:lnTo>
                    <a:pt x="5263039" y="1611154"/>
                  </a:lnTo>
                  <a:cubicBezTo>
                    <a:pt x="5266849" y="1597819"/>
                    <a:pt x="5266849" y="1595914"/>
                    <a:pt x="5274469" y="1588294"/>
                  </a:cubicBezTo>
                  <a:lnTo>
                    <a:pt x="5235416" y="1588294"/>
                  </a:lnTo>
                  <a:cubicBezTo>
                    <a:pt x="5237321" y="1605439"/>
                    <a:pt x="5235416" y="1624489"/>
                    <a:pt x="5231607" y="1642586"/>
                  </a:cubicBezTo>
                  <a:lnTo>
                    <a:pt x="5225891" y="1642586"/>
                  </a:lnTo>
                  <a:lnTo>
                    <a:pt x="5225891" y="1606391"/>
                  </a:lnTo>
                  <a:cubicBezTo>
                    <a:pt x="5229702" y="1600676"/>
                    <a:pt x="5229702" y="1594961"/>
                    <a:pt x="5229702" y="1589246"/>
                  </a:cubicBezTo>
                  <a:lnTo>
                    <a:pt x="5206841" y="1589246"/>
                  </a:lnTo>
                  <a:cubicBezTo>
                    <a:pt x="5203032" y="1600676"/>
                    <a:pt x="5197316" y="1612106"/>
                    <a:pt x="5195412" y="1623536"/>
                  </a:cubicBezTo>
                  <a:lnTo>
                    <a:pt x="5189696" y="1623536"/>
                  </a:lnTo>
                  <a:lnTo>
                    <a:pt x="5189696" y="1598771"/>
                  </a:lnTo>
                  <a:lnTo>
                    <a:pt x="5170646" y="1598771"/>
                  </a:lnTo>
                  <a:cubicBezTo>
                    <a:pt x="5163027" y="1633061"/>
                    <a:pt x="5151596" y="1649254"/>
                    <a:pt x="5108734" y="1649254"/>
                  </a:cubicBezTo>
                  <a:lnTo>
                    <a:pt x="5108734" y="1637824"/>
                  </a:lnTo>
                  <a:cubicBezTo>
                    <a:pt x="5122069" y="1624489"/>
                    <a:pt x="5133499" y="1607344"/>
                    <a:pt x="5143977" y="1589246"/>
                  </a:cubicBezTo>
                  <a:lnTo>
                    <a:pt x="5089684" y="1589246"/>
                  </a:lnTo>
                  <a:cubicBezTo>
                    <a:pt x="5085874" y="1612106"/>
                    <a:pt x="5078254" y="1631156"/>
                    <a:pt x="5072539" y="1637824"/>
                  </a:cubicBezTo>
                  <a:cubicBezTo>
                    <a:pt x="5061109" y="1645444"/>
                    <a:pt x="5063014" y="1649254"/>
                    <a:pt x="5053489" y="1643539"/>
                  </a:cubicBezTo>
                  <a:cubicBezTo>
                    <a:pt x="5043964" y="1624489"/>
                    <a:pt x="5053489" y="1613059"/>
                    <a:pt x="5047774" y="1589246"/>
                  </a:cubicBezTo>
                  <a:lnTo>
                    <a:pt x="5042059" y="1589246"/>
                  </a:lnTo>
                  <a:lnTo>
                    <a:pt x="5028724" y="1593056"/>
                  </a:lnTo>
                  <a:cubicBezTo>
                    <a:pt x="5032534" y="1604486"/>
                    <a:pt x="5034439" y="1612106"/>
                    <a:pt x="5034439" y="1629251"/>
                  </a:cubicBezTo>
                  <a:lnTo>
                    <a:pt x="5009674" y="1629251"/>
                  </a:lnTo>
                  <a:lnTo>
                    <a:pt x="5009674" y="1610201"/>
                  </a:lnTo>
                  <a:lnTo>
                    <a:pt x="4990624" y="1610201"/>
                  </a:lnTo>
                  <a:cubicBezTo>
                    <a:pt x="4992529" y="1623536"/>
                    <a:pt x="4992529" y="1625441"/>
                    <a:pt x="4996339" y="1634966"/>
                  </a:cubicBezTo>
                  <a:lnTo>
                    <a:pt x="4990624" y="1634966"/>
                  </a:lnTo>
                  <a:cubicBezTo>
                    <a:pt x="4984909" y="1631156"/>
                    <a:pt x="4955382" y="1629251"/>
                    <a:pt x="4940141" y="1615916"/>
                  </a:cubicBezTo>
                  <a:cubicBezTo>
                    <a:pt x="4957287" y="1608296"/>
                    <a:pt x="4951571" y="1621631"/>
                    <a:pt x="4959191" y="1604486"/>
                  </a:cubicBezTo>
                  <a:cubicBezTo>
                    <a:pt x="4955382" y="1602581"/>
                    <a:pt x="4955382" y="1602581"/>
                    <a:pt x="4953477" y="1598771"/>
                  </a:cubicBezTo>
                  <a:lnTo>
                    <a:pt x="4959191" y="1598771"/>
                  </a:lnTo>
                  <a:lnTo>
                    <a:pt x="4959191" y="1604486"/>
                  </a:lnTo>
                  <a:lnTo>
                    <a:pt x="4964907" y="1604486"/>
                  </a:lnTo>
                  <a:lnTo>
                    <a:pt x="4964907" y="1598771"/>
                  </a:lnTo>
                  <a:cubicBezTo>
                    <a:pt x="4968716" y="1594961"/>
                    <a:pt x="4972527" y="1591151"/>
                    <a:pt x="4976337" y="1587341"/>
                  </a:cubicBezTo>
                  <a:lnTo>
                    <a:pt x="4910614" y="1587341"/>
                  </a:lnTo>
                  <a:cubicBezTo>
                    <a:pt x="4906804" y="1589246"/>
                    <a:pt x="4902994" y="1589246"/>
                    <a:pt x="4901089" y="1591151"/>
                  </a:cubicBezTo>
                  <a:cubicBezTo>
                    <a:pt x="4899184" y="1589246"/>
                    <a:pt x="4901089" y="1587341"/>
                    <a:pt x="4901089" y="1587341"/>
                  </a:cubicBezTo>
                  <a:lnTo>
                    <a:pt x="4880134" y="1587341"/>
                  </a:lnTo>
                  <a:cubicBezTo>
                    <a:pt x="4880134" y="1589246"/>
                    <a:pt x="4882039" y="1589246"/>
                    <a:pt x="4882039" y="1591151"/>
                  </a:cubicBezTo>
                  <a:cubicBezTo>
                    <a:pt x="4861084" y="1593056"/>
                    <a:pt x="4866799" y="1587341"/>
                    <a:pt x="4857274" y="1602581"/>
                  </a:cubicBezTo>
                  <a:cubicBezTo>
                    <a:pt x="4862989" y="1614011"/>
                    <a:pt x="4861084" y="1606391"/>
                    <a:pt x="4857274" y="1621631"/>
                  </a:cubicBezTo>
                  <a:lnTo>
                    <a:pt x="4851559" y="1621631"/>
                  </a:lnTo>
                  <a:lnTo>
                    <a:pt x="4845844" y="1591151"/>
                  </a:lnTo>
                  <a:cubicBezTo>
                    <a:pt x="4847749" y="1589246"/>
                    <a:pt x="4849654" y="1587341"/>
                    <a:pt x="4851559" y="1587341"/>
                  </a:cubicBezTo>
                  <a:lnTo>
                    <a:pt x="4838224" y="1587341"/>
                  </a:lnTo>
                  <a:cubicBezTo>
                    <a:pt x="4821079" y="1617821"/>
                    <a:pt x="4795361" y="1653064"/>
                    <a:pt x="4770596" y="1672114"/>
                  </a:cubicBezTo>
                  <a:cubicBezTo>
                    <a:pt x="4783932" y="1639729"/>
                    <a:pt x="4772502" y="1612106"/>
                    <a:pt x="4801077" y="1591151"/>
                  </a:cubicBezTo>
                  <a:lnTo>
                    <a:pt x="4801077" y="1587341"/>
                  </a:lnTo>
                  <a:lnTo>
                    <a:pt x="4644867" y="1587341"/>
                  </a:lnTo>
                  <a:lnTo>
                    <a:pt x="4646771" y="1591151"/>
                  </a:lnTo>
                  <a:lnTo>
                    <a:pt x="4639152" y="1591151"/>
                  </a:lnTo>
                  <a:lnTo>
                    <a:pt x="4639152" y="1587341"/>
                  </a:lnTo>
                  <a:lnTo>
                    <a:pt x="4546759" y="1587341"/>
                  </a:lnTo>
                  <a:lnTo>
                    <a:pt x="4546759" y="1591151"/>
                  </a:lnTo>
                  <a:lnTo>
                    <a:pt x="4541044" y="1591151"/>
                  </a:lnTo>
                  <a:lnTo>
                    <a:pt x="4541044" y="1587341"/>
                  </a:lnTo>
                  <a:lnTo>
                    <a:pt x="4505802" y="1587341"/>
                  </a:lnTo>
                  <a:cubicBezTo>
                    <a:pt x="4513421" y="1596866"/>
                    <a:pt x="4521042" y="1608296"/>
                    <a:pt x="4528661" y="1621631"/>
                  </a:cubicBezTo>
                  <a:lnTo>
                    <a:pt x="4509611" y="1621631"/>
                  </a:lnTo>
                  <a:cubicBezTo>
                    <a:pt x="4509611" y="1606391"/>
                    <a:pt x="4517232" y="1615916"/>
                    <a:pt x="4503896" y="1602581"/>
                  </a:cubicBezTo>
                  <a:lnTo>
                    <a:pt x="4503896" y="1598771"/>
                  </a:lnTo>
                  <a:lnTo>
                    <a:pt x="4492467" y="1604486"/>
                  </a:lnTo>
                  <a:lnTo>
                    <a:pt x="4492467" y="1598771"/>
                  </a:lnTo>
                  <a:cubicBezTo>
                    <a:pt x="4494371" y="1596866"/>
                    <a:pt x="4492467" y="1593056"/>
                    <a:pt x="4488657" y="1587341"/>
                  </a:cubicBezTo>
                  <a:lnTo>
                    <a:pt x="4469607" y="1587341"/>
                  </a:lnTo>
                  <a:cubicBezTo>
                    <a:pt x="4473417" y="1591151"/>
                    <a:pt x="4479132" y="1594961"/>
                    <a:pt x="4486752" y="1598771"/>
                  </a:cubicBezTo>
                  <a:lnTo>
                    <a:pt x="4486752" y="1604486"/>
                  </a:lnTo>
                  <a:lnTo>
                    <a:pt x="4475321" y="1604486"/>
                  </a:lnTo>
                  <a:cubicBezTo>
                    <a:pt x="4460082" y="1591151"/>
                    <a:pt x="4465796" y="1596866"/>
                    <a:pt x="4444842" y="1604486"/>
                  </a:cubicBezTo>
                  <a:lnTo>
                    <a:pt x="4444842" y="1587341"/>
                  </a:lnTo>
                  <a:lnTo>
                    <a:pt x="4396264" y="1587341"/>
                  </a:lnTo>
                  <a:cubicBezTo>
                    <a:pt x="4396264" y="1589246"/>
                    <a:pt x="4396264" y="1593056"/>
                    <a:pt x="4394359" y="1598771"/>
                  </a:cubicBezTo>
                  <a:lnTo>
                    <a:pt x="4375309" y="1598771"/>
                  </a:lnTo>
                  <a:lnTo>
                    <a:pt x="4375309" y="1587341"/>
                  </a:lnTo>
                  <a:lnTo>
                    <a:pt x="4348639" y="1587341"/>
                  </a:lnTo>
                  <a:cubicBezTo>
                    <a:pt x="4350544" y="1593056"/>
                    <a:pt x="4352449" y="1598771"/>
                    <a:pt x="4350544" y="1604486"/>
                  </a:cubicBezTo>
                  <a:lnTo>
                    <a:pt x="4325779" y="1623536"/>
                  </a:lnTo>
                  <a:cubicBezTo>
                    <a:pt x="4318159" y="1638776"/>
                    <a:pt x="4318159" y="1654016"/>
                    <a:pt x="4314349" y="1665446"/>
                  </a:cubicBezTo>
                  <a:cubicBezTo>
                    <a:pt x="4281964" y="1665446"/>
                    <a:pt x="4260057" y="1669256"/>
                    <a:pt x="4239102" y="1676876"/>
                  </a:cubicBezTo>
                  <a:cubicBezTo>
                    <a:pt x="4244817" y="1682591"/>
                    <a:pt x="4241007" y="1678781"/>
                    <a:pt x="4250532" y="1682591"/>
                  </a:cubicBezTo>
                  <a:cubicBezTo>
                    <a:pt x="4254342" y="1686401"/>
                    <a:pt x="4263867" y="1690211"/>
                    <a:pt x="4269582" y="1694021"/>
                  </a:cubicBezTo>
                  <a:lnTo>
                    <a:pt x="4244817" y="1694021"/>
                  </a:lnTo>
                  <a:cubicBezTo>
                    <a:pt x="4229577" y="1676876"/>
                    <a:pt x="4235292" y="1682591"/>
                    <a:pt x="4214336" y="1682591"/>
                  </a:cubicBezTo>
                  <a:lnTo>
                    <a:pt x="4214336" y="1688306"/>
                  </a:lnTo>
                  <a:cubicBezTo>
                    <a:pt x="4221957" y="1694021"/>
                    <a:pt x="4221957" y="1694021"/>
                    <a:pt x="4225767" y="1699736"/>
                  </a:cubicBezTo>
                  <a:lnTo>
                    <a:pt x="4214336" y="1699736"/>
                  </a:lnTo>
                  <a:cubicBezTo>
                    <a:pt x="4189571" y="1663541"/>
                    <a:pt x="4133374" y="1694021"/>
                    <a:pt x="4121944" y="1624489"/>
                  </a:cubicBezTo>
                  <a:cubicBezTo>
                    <a:pt x="4127659" y="1618774"/>
                    <a:pt x="4123849" y="1622584"/>
                    <a:pt x="4127659" y="1613059"/>
                  </a:cubicBezTo>
                  <a:lnTo>
                    <a:pt x="4133374" y="1613059"/>
                  </a:lnTo>
                  <a:cubicBezTo>
                    <a:pt x="4133374" y="1613059"/>
                    <a:pt x="4140994" y="1630204"/>
                    <a:pt x="4144804" y="1624489"/>
                  </a:cubicBezTo>
                  <a:lnTo>
                    <a:pt x="4144804" y="1618774"/>
                  </a:lnTo>
                  <a:cubicBezTo>
                    <a:pt x="4154329" y="1609249"/>
                    <a:pt x="4158139" y="1597819"/>
                    <a:pt x="4161949" y="1584484"/>
                  </a:cubicBezTo>
                  <a:lnTo>
                    <a:pt x="4077176" y="1584484"/>
                  </a:lnTo>
                  <a:cubicBezTo>
                    <a:pt x="4075271" y="1599724"/>
                    <a:pt x="4075271" y="1618774"/>
                    <a:pt x="4077176" y="1644491"/>
                  </a:cubicBezTo>
                  <a:cubicBezTo>
                    <a:pt x="4080986" y="1650206"/>
                    <a:pt x="4080986" y="1650206"/>
                    <a:pt x="4082891" y="1663541"/>
                  </a:cubicBezTo>
                  <a:cubicBezTo>
                    <a:pt x="4121944" y="1674971"/>
                    <a:pt x="4148614" y="1712119"/>
                    <a:pt x="4175284" y="1731169"/>
                  </a:cubicBezTo>
                  <a:cubicBezTo>
                    <a:pt x="4177189" y="1717834"/>
                    <a:pt x="4177189" y="1719739"/>
                    <a:pt x="4180999" y="1712119"/>
                  </a:cubicBezTo>
                  <a:cubicBezTo>
                    <a:pt x="4227671" y="1748314"/>
                    <a:pt x="4312444" y="1661636"/>
                    <a:pt x="4342924" y="1670209"/>
                  </a:cubicBezTo>
                  <a:cubicBezTo>
                    <a:pt x="4344829" y="1649254"/>
                    <a:pt x="4350544" y="1645444"/>
                    <a:pt x="4354354" y="1628299"/>
                  </a:cubicBezTo>
                  <a:cubicBezTo>
                    <a:pt x="4360069" y="1634014"/>
                    <a:pt x="4356259" y="1630204"/>
                    <a:pt x="4360069" y="1639729"/>
                  </a:cubicBezTo>
                  <a:lnTo>
                    <a:pt x="4365784" y="1639729"/>
                  </a:lnTo>
                  <a:cubicBezTo>
                    <a:pt x="4361974" y="1664494"/>
                    <a:pt x="4354354" y="1692116"/>
                    <a:pt x="4341019" y="1707356"/>
                  </a:cubicBezTo>
                  <a:cubicBezTo>
                    <a:pt x="4327684" y="1720691"/>
                    <a:pt x="4250532" y="1759744"/>
                    <a:pt x="4228624" y="1763554"/>
                  </a:cubicBezTo>
                  <a:cubicBezTo>
                    <a:pt x="4205764" y="1774984"/>
                    <a:pt x="4189571" y="1755934"/>
                    <a:pt x="4160996" y="1744504"/>
                  </a:cubicBezTo>
                  <a:lnTo>
                    <a:pt x="4160996" y="1755934"/>
                  </a:lnTo>
                  <a:cubicBezTo>
                    <a:pt x="4178141" y="1769269"/>
                    <a:pt x="4203859" y="1800701"/>
                    <a:pt x="4222909" y="1792129"/>
                  </a:cubicBezTo>
                  <a:cubicBezTo>
                    <a:pt x="4245769" y="1786414"/>
                    <a:pt x="4303871" y="1737836"/>
                    <a:pt x="4315302" y="1750219"/>
                  </a:cubicBezTo>
                  <a:cubicBezTo>
                    <a:pt x="4321017" y="1757839"/>
                    <a:pt x="4319111" y="1759744"/>
                    <a:pt x="4321017" y="1774984"/>
                  </a:cubicBezTo>
                  <a:cubicBezTo>
                    <a:pt x="4257199" y="1792129"/>
                    <a:pt x="4180046" y="1840706"/>
                    <a:pt x="4146709" y="1805464"/>
                  </a:cubicBezTo>
                  <a:cubicBezTo>
                    <a:pt x="4111466" y="1774984"/>
                    <a:pt x="4052411" y="1732121"/>
                    <a:pt x="4048601" y="1675924"/>
                  </a:cubicBezTo>
                  <a:cubicBezTo>
                    <a:pt x="4031456" y="1651159"/>
                    <a:pt x="4042886" y="1621631"/>
                    <a:pt x="4052411" y="1585436"/>
                  </a:cubicBezTo>
                  <a:lnTo>
                    <a:pt x="3898106" y="1585436"/>
                  </a:lnTo>
                  <a:cubicBezTo>
                    <a:pt x="3896201" y="1594961"/>
                    <a:pt x="3900011" y="1589246"/>
                    <a:pt x="3886676" y="1596866"/>
                  </a:cubicBezTo>
                  <a:lnTo>
                    <a:pt x="3886676" y="1585436"/>
                  </a:lnTo>
                  <a:lnTo>
                    <a:pt x="3875246" y="1585436"/>
                  </a:lnTo>
                  <a:cubicBezTo>
                    <a:pt x="3875246" y="1589246"/>
                    <a:pt x="3875246" y="1593056"/>
                    <a:pt x="3873341" y="1596866"/>
                  </a:cubicBezTo>
                  <a:lnTo>
                    <a:pt x="3854291" y="1596866"/>
                  </a:lnTo>
                  <a:cubicBezTo>
                    <a:pt x="3850481" y="1593056"/>
                    <a:pt x="3846671" y="1589246"/>
                    <a:pt x="3844766" y="1585436"/>
                  </a:cubicBezTo>
                  <a:lnTo>
                    <a:pt x="3790474" y="1585436"/>
                  </a:lnTo>
                  <a:cubicBezTo>
                    <a:pt x="3794284" y="1593056"/>
                    <a:pt x="3796189" y="1600676"/>
                    <a:pt x="3798094" y="1614011"/>
                  </a:cubicBezTo>
                  <a:lnTo>
                    <a:pt x="3791426" y="1614011"/>
                  </a:lnTo>
                  <a:lnTo>
                    <a:pt x="3791426" y="1602581"/>
                  </a:lnTo>
                  <a:cubicBezTo>
                    <a:pt x="3778091" y="1594961"/>
                    <a:pt x="3779996" y="1594961"/>
                    <a:pt x="3779996" y="1591151"/>
                  </a:cubicBezTo>
                  <a:lnTo>
                    <a:pt x="3778091" y="1587341"/>
                  </a:lnTo>
                  <a:lnTo>
                    <a:pt x="3677126" y="1587341"/>
                  </a:lnTo>
                  <a:cubicBezTo>
                    <a:pt x="3673316" y="1608296"/>
                    <a:pt x="3663791" y="1629251"/>
                    <a:pt x="3641884" y="1641634"/>
                  </a:cubicBezTo>
                  <a:lnTo>
                    <a:pt x="3641884" y="1635919"/>
                  </a:lnTo>
                  <a:cubicBezTo>
                    <a:pt x="3653314" y="1622584"/>
                    <a:pt x="3657124" y="1603534"/>
                    <a:pt x="3666649" y="1587341"/>
                  </a:cubicBezTo>
                  <a:lnTo>
                    <a:pt x="3446621" y="1587341"/>
                  </a:lnTo>
                  <a:cubicBezTo>
                    <a:pt x="3439001" y="1602581"/>
                    <a:pt x="3431381" y="1615916"/>
                    <a:pt x="3418046" y="1621631"/>
                  </a:cubicBezTo>
                  <a:lnTo>
                    <a:pt x="3418046" y="1617821"/>
                  </a:lnTo>
                  <a:cubicBezTo>
                    <a:pt x="3425666" y="1610201"/>
                    <a:pt x="3433286" y="1600676"/>
                    <a:pt x="3439001" y="1589246"/>
                  </a:cubicBezTo>
                  <a:lnTo>
                    <a:pt x="3197066" y="1589246"/>
                  </a:lnTo>
                  <a:cubicBezTo>
                    <a:pt x="3212306" y="1649254"/>
                    <a:pt x="3225641" y="1722596"/>
                    <a:pt x="3229451" y="1749266"/>
                  </a:cubicBezTo>
                  <a:cubicBezTo>
                    <a:pt x="3244691" y="1751171"/>
                    <a:pt x="3254216" y="1751171"/>
                    <a:pt x="3259931" y="1754981"/>
                  </a:cubicBezTo>
                  <a:cubicBezTo>
                    <a:pt x="3256121" y="1758791"/>
                    <a:pt x="3252311" y="1768316"/>
                    <a:pt x="3248501" y="1774031"/>
                  </a:cubicBezTo>
                  <a:cubicBezTo>
                    <a:pt x="3242786" y="1758791"/>
                    <a:pt x="3246596" y="1764506"/>
                    <a:pt x="3237071" y="1754981"/>
                  </a:cubicBezTo>
                  <a:lnTo>
                    <a:pt x="3237071" y="1774031"/>
                  </a:lnTo>
                  <a:cubicBezTo>
                    <a:pt x="3252311" y="1791176"/>
                    <a:pt x="3240881" y="1806416"/>
                    <a:pt x="3248501" y="1835944"/>
                  </a:cubicBezTo>
                  <a:cubicBezTo>
                    <a:pt x="3267551" y="1903571"/>
                    <a:pt x="3275171" y="2076926"/>
                    <a:pt x="3278981" y="2152174"/>
                  </a:cubicBezTo>
                  <a:lnTo>
                    <a:pt x="3309461" y="2157889"/>
                  </a:lnTo>
                  <a:lnTo>
                    <a:pt x="3309461" y="2163604"/>
                  </a:lnTo>
                  <a:cubicBezTo>
                    <a:pt x="3247549" y="2163604"/>
                    <a:pt x="3226594" y="2199799"/>
                    <a:pt x="3185636" y="2219801"/>
                  </a:cubicBezTo>
                  <a:cubicBezTo>
                    <a:pt x="3146584" y="2236947"/>
                    <a:pt x="3095149" y="2235041"/>
                    <a:pt x="3061811" y="2255997"/>
                  </a:cubicBezTo>
                  <a:cubicBezTo>
                    <a:pt x="3054191" y="2261711"/>
                    <a:pt x="3040856" y="2282666"/>
                    <a:pt x="3031331" y="2286476"/>
                  </a:cubicBezTo>
                  <a:cubicBezTo>
                    <a:pt x="3025616" y="2288381"/>
                    <a:pt x="3019901" y="2276951"/>
                    <a:pt x="3006566" y="2280761"/>
                  </a:cubicBezTo>
                  <a:cubicBezTo>
                    <a:pt x="2993231" y="2284572"/>
                    <a:pt x="2971324" y="2299811"/>
                    <a:pt x="2963704" y="2305526"/>
                  </a:cubicBezTo>
                  <a:cubicBezTo>
                    <a:pt x="2922746" y="2328386"/>
                    <a:pt x="2849404" y="2303622"/>
                    <a:pt x="2834164" y="2361724"/>
                  </a:cubicBezTo>
                  <a:cubicBezTo>
                    <a:pt x="2822734" y="2363629"/>
                    <a:pt x="2776061" y="2382679"/>
                    <a:pt x="2766536" y="2373154"/>
                  </a:cubicBezTo>
                  <a:lnTo>
                    <a:pt x="2766536" y="2361724"/>
                  </a:lnTo>
                  <a:lnTo>
                    <a:pt x="2729389" y="2350294"/>
                  </a:lnTo>
                  <a:lnTo>
                    <a:pt x="2723674" y="2331244"/>
                  </a:lnTo>
                  <a:cubicBezTo>
                    <a:pt x="2700814" y="2316004"/>
                    <a:pt x="2678906" y="2321719"/>
                    <a:pt x="2656046" y="2306479"/>
                  </a:cubicBezTo>
                  <a:cubicBezTo>
                    <a:pt x="2652236" y="2304574"/>
                    <a:pt x="2650331" y="2289334"/>
                    <a:pt x="2644616" y="2287429"/>
                  </a:cubicBezTo>
                  <a:cubicBezTo>
                    <a:pt x="2631281" y="2283619"/>
                    <a:pt x="2629376" y="2295049"/>
                    <a:pt x="2607469" y="2293144"/>
                  </a:cubicBezTo>
                  <a:lnTo>
                    <a:pt x="2607469" y="2287429"/>
                  </a:lnTo>
                  <a:cubicBezTo>
                    <a:pt x="2624614" y="2287429"/>
                    <a:pt x="2615089" y="2293144"/>
                    <a:pt x="2626519" y="2287429"/>
                  </a:cubicBezTo>
                  <a:cubicBezTo>
                    <a:pt x="2632234" y="2281714"/>
                    <a:pt x="2628424" y="2285524"/>
                    <a:pt x="2632234" y="2275999"/>
                  </a:cubicBezTo>
                  <a:lnTo>
                    <a:pt x="2620804" y="2275999"/>
                  </a:lnTo>
                  <a:cubicBezTo>
                    <a:pt x="2613184" y="2274094"/>
                    <a:pt x="2605564" y="2283619"/>
                    <a:pt x="2590324" y="2275999"/>
                  </a:cubicBezTo>
                  <a:cubicBezTo>
                    <a:pt x="2605564" y="2266474"/>
                    <a:pt x="2597944" y="2277904"/>
                    <a:pt x="2601754" y="2256949"/>
                  </a:cubicBezTo>
                  <a:cubicBezTo>
                    <a:pt x="2560796" y="2245519"/>
                    <a:pt x="2556986" y="2232184"/>
                    <a:pt x="2520791" y="2215039"/>
                  </a:cubicBezTo>
                  <a:lnTo>
                    <a:pt x="2520791" y="2195989"/>
                  </a:lnTo>
                  <a:cubicBezTo>
                    <a:pt x="2549366" y="2192179"/>
                    <a:pt x="2553176" y="2184559"/>
                    <a:pt x="2571274" y="2171224"/>
                  </a:cubicBezTo>
                  <a:lnTo>
                    <a:pt x="2571274" y="2190274"/>
                  </a:lnTo>
                  <a:lnTo>
                    <a:pt x="2576989" y="2184559"/>
                  </a:lnTo>
                  <a:cubicBezTo>
                    <a:pt x="2592229" y="2186464"/>
                    <a:pt x="2644616" y="2186464"/>
                    <a:pt x="2663666" y="2173129"/>
                  </a:cubicBezTo>
                  <a:cubicBezTo>
                    <a:pt x="2669381" y="2167414"/>
                    <a:pt x="2665571" y="2171224"/>
                    <a:pt x="2669381" y="2161699"/>
                  </a:cubicBezTo>
                  <a:cubicBezTo>
                    <a:pt x="2650331" y="2161699"/>
                    <a:pt x="2630329" y="2161699"/>
                    <a:pt x="2618899" y="2155984"/>
                  </a:cubicBezTo>
                  <a:cubicBezTo>
                    <a:pt x="2639854" y="2155984"/>
                    <a:pt x="2661761" y="2154079"/>
                    <a:pt x="2675096" y="2150269"/>
                  </a:cubicBezTo>
                  <a:lnTo>
                    <a:pt x="2675096" y="2175034"/>
                  </a:lnTo>
                  <a:cubicBezTo>
                    <a:pt x="2705576" y="2178844"/>
                    <a:pt x="2733199" y="2188369"/>
                    <a:pt x="2756059" y="2199799"/>
                  </a:cubicBezTo>
                  <a:cubicBezTo>
                    <a:pt x="2746534" y="2228374"/>
                    <a:pt x="2737009" y="2255997"/>
                    <a:pt x="2731294" y="2305526"/>
                  </a:cubicBezTo>
                  <a:lnTo>
                    <a:pt x="2737009" y="2305526"/>
                  </a:lnTo>
                  <a:cubicBezTo>
                    <a:pt x="2748439" y="2297906"/>
                    <a:pt x="2748439" y="2305526"/>
                    <a:pt x="2756059" y="2299811"/>
                  </a:cubicBezTo>
                  <a:cubicBezTo>
                    <a:pt x="2763679" y="2288381"/>
                    <a:pt x="2763679" y="2265522"/>
                    <a:pt x="2761774" y="2243614"/>
                  </a:cubicBezTo>
                  <a:cubicBezTo>
                    <a:pt x="2777014" y="2243614"/>
                    <a:pt x="2769394" y="2245519"/>
                    <a:pt x="2786539" y="2237899"/>
                  </a:cubicBezTo>
                  <a:lnTo>
                    <a:pt x="2786539" y="2243614"/>
                  </a:lnTo>
                  <a:lnTo>
                    <a:pt x="2780824" y="2243614"/>
                  </a:lnTo>
                  <a:cubicBezTo>
                    <a:pt x="2769394" y="2247424"/>
                    <a:pt x="2792254" y="2249329"/>
                    <a:pt x="2792254" y="2249329"/>
                  </a:cubicBezTo>
                  <a:cubicBezTo>
                    <a:pt x="2801779" y="2235994"/>
                    <a:pt x="2803684" y="2228374"/>
                    <a:pt x="2803684" y="2198847"/>
                  </a:cubicBezTo>
                  <a:cubicBezTo>
                    <a:pt x="2809399" y="2189322"/>
                    <a:pt x="2768441" y="2072164"/>
                    <a:pt x="2760821" y="2036921"/>
                  </a:cubicBezTo>
                  <a:lnTo>
                    <a:pt x="2749391" y="2042636"/>
                  </a:lnTo>
                  <a:lnTo>
                    <a:pt x="2749391" y="2035016"/>
                  </a:lnTo>
                  <a:cubicBezTo>
                    <a:pt x="2766536" y="2015966"/>
                    <a:pt x="2693194" y="1912144"/>
                    <a:pt x="2693194" y="1897856"/>
                  </a:cubicBezTo>
                  <a:cubicBezTo>
                    <a:pt x="2698909" y="1888331"/>
                    <a:pt x="2676049" y="1841659"/>
                    <a:pt x="2668429" y="1822609"/>
                  </a:cubicBezTo>
                  <a:lnTo>
                    <a:pt x="2668429" y="1816894"/>
                  </a:lnTo>
                  <a:lnTo>
                    <a:pt x="2662714" y="1816894"/>
                  </a:lnTo>
                  <a:cubicBezTo>
                    <a:pt x="2656999" y="1830229"/>
                    <a:pt x="2637949" y="1749266"/>
                    <a:pt x="2632234" y="1735931"/>
                  </a:cubicBezTo>
                  <a:lnTo>
                    <a:pt x="2601754" y="1711166"/>
                  </a:lnTo>
                  <a:lnTo>
                    <a:pt x="2607469" y="1692116"/>
                  </a:lnTo>
                  <a:cubicBezTo>
                    <a:pt x="2592229" y="1654016"/>
                    <a:pt x="2562701" y="1628299"/>
                    <a:pt x="2551271" y="1588294"/>
                  </a:cubicBezTo>
                  <a:lnTo>
                    <a:pt x="2506504" y="1588294"/>
                  </a:lnTo>
                  <a:cubicBezTo>
                    <a:pt x="2506504" y="1590199"/>
                    <a:pt x="2506504" y="1594009"/>
                    <a:pt x="2508409" y="1599724"/>
                  </a:cubicBezTo>
                  <a:cubicBezTo>
                    <a:pt x="2504599" y="1601629"/>
                    <a:pt x="2504599" y="1601629"/>
                    <a:pt x="2502694" y="1605439"/>
                  </a:cubicBezTo>
                  <a:lnTo>
                    <a:pt x="2483644" y="1605439"/>
                  </a:lnTo>
                  <a:cubicBezTo>
                    <a:pt x="2485549" y="1618774"/>
                    <a:pt x="2485549" y="1620679"/>
                    <a:pt x="2489359" y="1630204"/>
                  </a:cubicBezTo>
                  <a:lnTo>
                    <a:pt x="2486501" y="1630204"/>
                  </a:lnTo>
                  <a:cubicBezTo>
                    <a:pt x="2478881" y="1620679"/>
                    <a:pt x="2475071" y="1632109"/>
                    <a:pt x="2475071" y="1599724"/>
                  </a:cubicBezTo>
                  <a:cubicBezTo>
                    <a:pt x="2482691" y="1595914"/>
                    <a:pt x="2484596" y="1594009"/>
                    <a:pt x="2486501" y="1588294"/>
                  </a:cubicBezTo>
                  <a:lnTo>
                    <a:pt x="2467451" y="1588294"/>
                  </a:lnTo>
                  <a:cubicBezTo>
                    <a:pt x="2467451" y="1590199"/>
                    <a:pt x="2469356" y="1590199"/>
                    <a:pt x="2469356" y="1592104"/>
                  </a:cubicBezTo>
                  <a:cubicBezTo>
                    <a:pt x="2440781" y="1614964"/>
                    <a:pt x="2448401" y="1654016"/>
                    <a:pt x="2401729" y="1659731"/>
                  </a:cubicBezTo>
                  <a:lnTo>
                    <a:pt x="2401729" y="1678781"/>
                  </a:lnTo>
                  <a:cubicBezTo>
                    <a:pt x="2434114" y="1688306"/>
                    <a:pt x="2436971" y="1707356"/>
                    <a:pt x="2469356" y="1714976"/>
                  </a:cubicBezTo>
                  <a:cubicBezTo>
                    <a:pt x="2469356" y="1695926"/>
                    <a:pt x="2459831" y="1707356"/>
                    <a:pt x="2475071" y="1695926"/>
                  </a:cubicBezTo>
                  <a:cubicBezTo>
                    <a:pt x="2475071" y="1718786"/>
                    <a:pt x="2480786" y="1722596"/>
                    <a:pt x="2475071" y="1732121"/>
                  </a:cubicBezTo>
                  <a:cubicBezTo>
                    <a:pt x="2467451" y="1739741"/>
                    <a:pt x="2463641" y="1739741"/>
                    <a:pt x="2450306" y="1743551"/>
                  </a:cubicBezTo>
                  <a:lnTo>
                    <a:pt x="2450306" y="1737836"/>
                  </a:lnTo>
                  <a:cubicBezTo>
                    <a:pt x="2465546" y="1732121"/>
                    <a:pt x="2459831" y="1735931"/>
                    <a:pt x="2469356" y="1726406"/>
                  </a:cubicBezTo>
                  <a:cubicBezTo>
                    <a:pt x="2432209" y="1722596"/>
                    <a:pt x="2422684" y="1697831"/>
                    <a:pt x="2401729" y="1695926"/>
                  </a:cubicBezTo>
                  <a:lnTo>
                    <a:pt x="2401729" y="1690211"/>
                  </a:lnTo>
                  <a:cubicBezTo>
                    <a:pt x="2399824" y="1686401"/>
                    <a:pt x="2401729" y="1686401"/>
                    <a:pt x="2376964" y="1684496"/>
                  </a:cubicBezTo>
                  <a:cubicBezTo>
                    <a:pt x="2348389" y="1667351"/>
                    <a:pt x="2301716" y="1699736"/>
                    <a:pt x="2278856" y="1709261"/>
                  </a:cubicBezTo>
                  <a:lnTo>
                    <a:pt x="2278856" y="1684496"/>
                  </a:lnTo>
                  <a:cubicBezTo>
                    <a:pt x="2286476" y="1676876"/>
                    <a:pt x="2299811" y="1671161"/>
                    <a:pt x="2290286" y="1665446"/>
                  </a:cubicBezTo>
                  <a:cubicBezTo>
                    <a:pt x="2271236" y="1652111"/>
                    <a:pt x="2224564" y="1648301"/>
                    <a:pt x="2209324" y="1654016"/>
                  </a:cubicBezTo>
                  <a:lnTo>
                    <a:pt x="2228374" y="1623536"/>
                  </a:lnTo>
                  <a:cubicBezTo>
                    <a:pt x="2297906" y="1646396"/>
                    <a:pt x="2331244" y="1648301"/>
                    <a:pt x="2427446" y="1648301"/>
                  </a:cubicBezTo>
                  <a:cubicBezTo>
                    <a:pt x="2429351" y="1623536"/>
                    <a:pt x="2431256" y="1621631"/>
                    <a:pt x="2427446" y="1597819"/>
                  </a:cubicBezTo>
                  <a:cubicBezTo>
                    <a:pt x="2433161" y="1594009"/>
                    <a:pt x="2435066" y="1590199"/>
                    <a:pt x="2438876" y="1586389"/>
                  </a:cubicBezTo>
                  <a:lnTo>
                    <a:pt x="2396014" y="1586389"/>
                  </a:lnTo>
                  <a:cubicBezTo>
                    <a:pt x="2396014" y="1590199"/>
                    <a:pt x="2396014" y="1594009"/>
                    <a:pt x="2396014" y="1597819"/>
                  </a:cubicBezTo>
                  <a:cubicBezTo>
                    <a:pt x="2367439" y="1601629"/>
                    <a:pt x="2376964" y="1605439"/>
                    <a:pt x="2353151" y="1603534"/>
                  </a:cubicBezTo>
                  <a:cubicBezTo>
                    <a:pt x="2353151" y="1595914"/>
                    <a:pt x="2351246" y="1590199"/>
                    <a:pt x="2351246" y="1586389"/>
                  </a:cubicBezTo>
                  <a:lnTo>
                    <a:pt x="2347436" y="1586389"/>
                  </a:lnTo>
                  <a:lnTo>
                    <a:pt x="2347436" y="1590199"/>
                  </a:lnTo>
                  <a:cubicBezTo>
                    <a:pt x="2336006" y="1599724"/>
                    <a:pt x="2351246" y="1599724"/>
                    <a:pt x="2328386" y="1601629"/>
                  </a:cubicBezTo>
                  <a:lnTo>
                    <a:pt x="2322671" y="1584484"/>
                  </a:lnTo>
                  <a:lnTo>
                    <a:pt x="2160746" y="1584484"/>
                  </a:lnTo>
                  <a:cubicBezTo>
                    <a:pt x="2168366" y="1588294"/>
                    <a:pt x="2174081" y="1590199"/>
                    <a:pt x="2179796" y="1595914"/>
                  </a:cubicBezTo>
                  <a:cubicBezTo>
                    <a:pt x="2164556" y="1607344"/>
                    <a:pt x="2177891" y="1603534"/>
                    <a:pt x="2185511" y="1626394"/>
                  </a:cubicBezTo>
                  <a:lnTo>
                    <a:pt x="2174081" y="1626394"/>
                  </a:lnTo>
                  <a:cubicBezTo>
                    <a:pt x="2168366" y="1607344"/>
                    <a:pt x="2177891" y="1616869"/>
                    <a:pt x="2162651" y="1607344"/>
                  </a:cubicBezTo>
                  <a:cubicBezTo>
                    <a:pt x="2156936" y="1616869"/>
                    <a:pt x="2151221" y="1624489"/>
                    <a:pt x="2143601" y="1632109"/>
                  </a:cubicBezTo>
                  <a:cubicBezTo>
                    <a:pt x="2147411" y="1637824"/>
                    <a:pt x="2151221" y="1639729"/>
                    <a:pt x="2155031" y="1643539"/>
                  </a:cubicBezTo>
                  <a:cubicBezTo>
                    <a:pt x="2134076" y="1647349"/>
                    <a:pt x="2139791" y="1649254"/>
                    <a:pt x="2124551" y="1654969"/>
                  </a:cubicBezTo>
                  <a:cubicBezTo>
                    <a:pt x="2130266" y="1620679"/>
                    <a:pt x="2101691" y="1624489"/>
                    <a:pt x="2094071" y="1587341"/>
                  </a:cubicBezTo>
                  <a:cubicBezTo>
                    <a:pt x="2095976" y="1585436"/>
                    <a:pt x="2095976" y="1583531"/>
                    <a:pt x="2097881" y="1583531"/>
                  </a:cubicBezTo>
                  <a:lnTo>
                    <a:pt x="2084546" y="1583531"/>
                  </a:lnTo>
                  <a:cubicBezTo>
                    <a:pt x="2084546" y="1587341"/>
                    <a:pt x="2082641" y="1591151"/>
                    <a:pt x="2082641" y="1594961"/>
                  </a:cubicBezTo>
                  <a:lnTo>
                    <a:pt x="2076926" y="1594961"/>
                  </a:lnTo>
                  <a:lnTo>
                    <a:pt x="2076926" y="1583531"/>
                  </a:lnTo>
                  <a:lnTo>
                    <a:pt x="2032159" y="1583531"/>
                  </a:lnTo>
                  <a:cubicBezTo>
                    <a:pt x="2026444" y="1589246"/>
                    <a:pt x="2018824" y="1596866"/>
                    <a:pt x="2009299" y="1600676"/>
                  </a:cubicBezTo>
                  <a:cubicBezTo>
                    <a:pt x="2007394" y="1604486"/>
                    <a:pt x="2007394" y="1604486"/>
                    <a:pt x="2003584" y="1606391"/>
                  </a:cubicBezTo>
                  <a:lnTo>
                    <a:pt x="2003584" y="1596866"/>
                  </a:lnTo>
                  <a:cubicBezTo>
                    <a:pt x="2007394" y="1594961"/>
                    <a:pt x="2011204" y="1591151"/>
                    <a:pt x="2015014" y="1585436"/>
                  </a:cubicBezTo>
                  <a:lnTo>
                    <a:pt x="1972151" y="1585436"/>
                  </a:lnTo>
                  <a:cubicBezTo>
                    <a:pt x="1966436" y="1593056"/>
                    <a:pt x="1960721" y="1602581"/>
                    <a:pt x="1947386" y="1608296"/>
                  </a:cubicBezTo>
                  <a:lnTo>
                    <a:pt x="1947386" y="1614011"/>
                  </a:lnTo>
                  <a:lnTo>
                    <a:pt x="1941671" y="1614011"/>
                  </a:lnTo>
                  <a:lnTo>
                    <a:pt x="1941671" y="1608296"/>
                  </a:lnTo>
                  <a:cubicBezTo>
                    <a:pt x="1934051" y="1602581"/>
                    <a:pt x="1930241" y="1594961"/>
                    <a:pt x="1924526" y="1585436"/>
                  </a:cubicBezTo>
                  <a:lnTo>
                    <a:pt x="1853089" y="1585436"/>
                  </a:lnTo>
                  <a:cubicBezTo>
                    <a:pt x="1851184" y="1587341"/>
                    <a:pt x="1851184" y="1587341"/>
                    <a:pt x="1847374" y="1589246"/>
                  </a:cubicBezTo>
                  <a:cubicBezTo>
                    <a:pt x="1841659" y="1593056"/>
                    <a:pt x="1835944" y="1591151"/>
                    <a:pt x="1822609" y="1594961"/>
                  </a:cubicBezTo>
                  <a:cubicBezTo>
                    <a:pt x="1826419" y="1591151"/>
                    <a:pt x="1830229" y="1587341"/>
                    <a:pt x="1834039" y="1583531"/>
                  </a:cubicBezTo>
                  <a:lnTo>
                    <a:pt x="1696879" y="1583531"/>
                  </a:lnTo>
                  <a:cubicBezTo>
                    <a:pt x="1696879" y="1593056"/>
                    <a:pt x="1693069" y="1600676"/>
                    <a:pt x="1687354" y="1606391"/>
                  </a:cubicBezTo>
                  <a:lnTo>
                    <a:pt x="1687354" y="1600676"/>
                  </a:lnTo>
                  <a:lnTo>
                    <a:pt x="1689259" y="1600676"/>
                  </a:lnTo>
                  <a:cubicBezTo>
                    <a:pt x="1685449" y="1596866"/>
                    <a:pt x="1677829" y="1591151"/>
                    <a:pt x="1670209" y="1583531"/>
                  </a:cubicBezTo>
                  <a:lnTo>
                    <a:pt x="1647349" y="1583531"/>
                  </a:lnTo>
                  <a:cubicBezTo>
                    <a:pt x="1654969" y="1596866"/>
                    <a:pt x="1637824" y="1596866"/>
                    <a:pt x="1634014" y="1594961"/>
                  </a:cubicBezTo>
                  <a:cubicBezTo>
                    <a:pt x="1635919" y="1591151"/>
                    <a:pt x="1641634" y="1587341"/>
                    <a:pt x="1645444" y="1583531"/>
                  </a:cubicBezTo>
                  <a:lnTo>
                    <a:pt x="1591151" y="1583531"/>
                  </a:lnTo>
                  <a:lnTo>
                    <a:pt x="1591151" y="1594961"/>
                  </a:lnTo>
                  <a:lnTo>
                    <a:pt x="1585436" y="1594961"/>
                  </a:lnTo>
                  <a:lnTo>
                    <a:pt x="1585436" y="1583531"/>
                  </a:lnTo>
                  <a:lnTo>
                    <a:pt x="1476851" y="1583531"/>
                  </a:lnTo>
                  <a:cubicBezTo>
                    <a:pt x="1474946" y="1585436"/>
                    <a:pt x="1474946" y="1587341"/>
                    <a:pt x="1473041" y="1587341"/>
                  </a:cubicBezTo>
                  <a:cubicBezTo>
                    <a:pt x="1455896" y="1604486"/>
                    <a:pt x="1401604" y="1619726"/>
                    <a:pt x="1374934" y="1606391"/>
                  </a:cubicBezTo>
                  <a:cubicBezTo>
                    <a:pt x="1373029" y="1604486"/>
                    <a:pt x="1363504" y="1594961"/>
                    <a:pt x="1352074" y="1583531"/>
                  </a:cubicBezTo>
                  <a:lnTo>
                    <a:pt x="1333024" y="1583531"/>
                  </a:lnTo>
                  <a:cubicBezTo>
                    <a:pt x="1334929" y="1585436"/>
                    <a:pt x="1336834" y="1585436"/>
                    <a:pt x="1338739" y="1587341"/>
                  </a:cubicBezTo>
                  <a:cubicBezTo>
                    <a:pt x="1327309" y="1596866"/>
                    <a:pt x="1342549" y="1596866"/>
                    <a:pt x="1319689" y="1598771"/>
                  </a:cubicBezTo>
                  <a:cubicBezTo>
                    <a:pt x="1312069" y="1585436"/>
                    <a:pt x="1313974" y="1585436"/>
                    <a:pt x="1300639" y="1581626"/>
                  </a:cubicBezTo>
                  <a:lnTo>
                    <a:pt x="1294924" y="1581626"/>
                  </a:lnTo>
                  <a:cubicBezTo>
                    <a:pt x="1294924" y="1594961"/>
                    <a:pt x="1298734" y="1587341"/>
                    <a:pt x="1283494" y="1598771"/>
                  </a:cubicBezTo>
                  <a:lnTo>
                    <a:pt x="1283494" y="1596866"/>
                  </a:lnTo>
                  <a:cubicBezTo>
                    <a:pt x="1287304" y="1591151"/>
                    <a:pt x="1285399" y="1594961"/>
                    <a:pt x="1289209" y="1585436"/>
                  </a:cubicBezTo>
                  <a:lnTo>
                    <a:pt x="1238726" y="1585436"/>
                  </a:lnTo>
                  <a:lnTo>
                    <a:pt x="1234916" y="1596866"/>
                  </a:lnTo>
                  <a:lnTo>
                    <a:pt x="1253966" y="1596866"/>
                  </a:lnTo>
                  <a:cubicBezTo>
                    <a:pt x="1259681" y="1591151"/>
                    <a:pt x="1255871" y="1594961"/>
                    <a:pt x="1265396" y="1591151"/>
                  </a:cubicBezTo>
                  <a:cubicBezTo>
                    <a:pt x="1267301" y="1631156"/>
                    <a:pt x="1340644" y="1600676"/>
                    <a:pt x="1363504" y="1641634"/>
                  </a:cubicBezTo>
                  <a:lnTo>
                    <a:pt x="1313021" y="1641634"/>
                  </a:lnTo>
                  <a:cubicBezTo>
                    <a:pt x="1303496" y="1635919"/>
                    <a:pt x="1292066" y="1637824"/>
                    <a:pt x="1270159" y="1641634"/>
                  </a:cubicBezTo>
                  <a:lnTo>
                    <a:pt x="1270159" y="1635919"/>
                  </a:lnTo>
                  <a:cubicBezTo>
                    <a:pt x="1277779" y="1632109"/>
                    <a:pt x="1279684" y="1632109"/>
                    <a:pt x="1279684" y="1632109"/>
                  </a:cubicBezTo>
                  <a:cubicBezTo>
                    <a:pt x="1279684" y="1632109"/>
                    <a:pt x="1279684" y="1630204"/>
                    <a:pt x="1283494" y="1622584"/>
                  </a:cubicBezTo>
                  <a:lnTo>
                    <a:pt x="1240631" y="1616869"/>
                  </a:lnTo>
                  <a:lnTo>
                    <a:pt x="1240631" y="1628299"/>
                  </a:lnTo>
                  <a:cubicBezTo>
                    <a:pt x="1252061" y="1632109"/>
                    <a:pt x="1246346" y="1630204"/>
                    <a:pt x="1252061" y="1634014"/>
                  </a:cubicBezTo>
                  <a:lnTo>
                    <a:pt x="1240631" y="1634014"/>
                  </a:lnTo>
                  <a:lnTo>
                    <a:pt x="1240631" y="1628299"/>
                  </a:lnTo>
                  <a:cubicBezTo>
                    <a:pt x="1233011" y="1618774"/>
                    <a:pt x="1227296" y="1597819"/>
                    <a:pt x="1223486" y="1586389"/>
                  </a:cubicBezTo>
                  <a:lnTo>
                    <a:pt x="1210151" y="1586389"/>
                  </a:lnTo>
                  <a:cubicBezTo>
                    <a:pt x="1210151" y="1594009"/>
                    <a:pt x="1208246" y="1599724"/>
                    <a:pt x="1198721" y="1609249"/>
                  </a:cubicBezTo>
                  <a:lnTo>
                    <a:pt x="1198721" y="1597819"/>
                  </a:lnTo>
                  <a:cubicBezTo>
                    <a:pt x="1191101" y="1592104"/>
                    <a:pt x="1191101" y="1592104"/>
                    <a:pt x="1189196" y="1586389"/>
                  </a:cubicBezTo>
                  <a:lnTo>
                    <a:pt x="1175861" y="1586389"/>
                  </a:lnTo>
                  <a:cubicBezTo>
                    <a:pt x="1175861" y="1588294"/>
                    <a:pt x="1175861" y="1588294"/>
                    <a:pt x="1173956" y="1590199"/>
                  </a:cubicBezTo>
                  <a:lnTo>
                    <a:pt x="1123474" y="1595914"/>
                  </a:lnTo>
                  <a:lnTo>
                    <a:pt x="1123474" y="1590199"/>
                  </a:lnTo>
                  <a:cubicBezTo>
                    <a:pt x="1131094" y="1588294"/>
                    <a:pt x="1132999" y="1586389"/>
                    <a:pt x="1134904" y="1586389"/>
                  </a:cubicBezTo>
                  <a:lnTo>
                    <a:pt x="1042511" y="1586389"/>
                  </a:lnTo>
                  <a:cubicBezTo>
                    <a:pt x="1042511" y="1599724"/>
                    <a:pt x="1044416" y="1607344"/>
                    <a:pt x="1048226" y="1614964"/>
                  </a:cubicBezTo>
                  <a:cubicBezTo>
                    <a:pt x="1063466" y="1605439"/>
                    <a:pt x="1087279" y="1611154"/>
                    <a:pt x="1098709" y="1634014"/>
                  </a:cubicBezTo>
                  <a:lnTo>
                    <a:pt x="1073944" y="1634014"/>
                  </a:lnTo>
                  <a:cubicBezTo>
                    <a:pt x="1058704" y="1645444"/>
                    <a:pt x="1036796" y="1637824"/>
                    <a:pt x="1023461" y="1628299"/>
                  </a:cubicBezTo>
                  <a:lnTo>
                    <a:pt x="1017746" y="1628299"/>
                  </a:lnTo>
                  <a:lnTo>
                    <a:pt x="1017746" y="1609249"/>
                  </a:lnTo>
                  <a:lnTo>
                    <a:pt x="1036796" y="1609249"/>
                  </a:lnTo>
                  <a:cubicBezTo>
                    <a:pt x="1036796" y="1599724"/>
                    <a:pt x="1036796" y="1592104"/>
                    <a:pt x="1038701" y="1586389"/>
                  </a:cubicBezTo>
                  <a:lnTo>
                    <a:pt x="1015841" y="1586389"/>
                  </a:lnTo>
                  <a:cubicBezTo>
                    <a:pt x="1013936" y="1592104"/>
                    <a:pt x="1013936" y="1590199"/>
                    <a:pt x="1006316" y="1597819"/>
                  </a:cubicBezTo>
                  <a:cubicBezTo>
                    <a:pt x="1008221" y="1594009"/>
                    <a:pt x="1010126" y="1590199"/>
                    <a:pt x="1012031" y="1586389"/>
                  </a:cubicBezTo>
                  <a:lnTo>
                    <a:pt x="881539" y="1586389"/>
                  </a:lnTo>
                  <a:cubicBezTo>
                    <a:pt x="883444" y="1588294"/>
                    <a:pt x="885349" y="1590199"/>
                    <a:pt x="889159" y="1597819"/>
                  </a:cubicBezTo>
                  <a:lnTo>
                    <a:pt x="877729" y="1597819"/>
                  </a:lnTo>
                  <a:cubicBezTo>
                    <a:pt x="868204" y="1594009"/>
                    <a:pt x="877729" y="1597819"/>
                    <a:pt x="858679" y="1597819"/>
                  </a:cubicBezTo>
                  <a:cubicBezTo>
                    <a:pt x="862489" y="1592104"/>
                    <a:pt x="866299" y="1592104"/>
                    <a:pt x="870109" y="1586389"/>
                  </a:cubicBezTo>
                  <a:lnTo>
                    <a:pt x="703421" y="1586389"/>
                  </a:lnTo>
                  <a:lnTo>
                    <a:pt x="703421" y="1609249"/>
                  </a:lnTo>
                  <a:cubicBezTo>
                    <a:pt x="691991" y="1614964"/>
                    <a:pt x="676751" y="1624489"/>
                    <a:pt x="666274" y="1634014"/>
                  </a:cubicBezTo>
                  <a:cubicBezTo>
                    <a:pt x="654844" y="1630204"/>
                    <a:pt x="660559" y="1632109"/>
                    <a:pt x="654844" y="1628299"/>
                  </a:cubicBezTo>
                  <a:lnTo>
                    <a:pt x="649129" y="1628299"/>
                  </a:lnTo>
                  <a:lnTo>
                    <a:pt x="649129" y="1622584"/>
                  </a:lnTo>
                  <a:cubicBezTo>
                    <a:pt x="666274" y="1611154"/>
                    <a:pt x="681514" y="1597819"/>
                    <a:pt x="701516" y="1588294"/>
                  </a:cubicBezTo>
                  <a:lnTo>
                    <a:pt x="351949" y="1588294"/>
                  </a:lnTo>
                  <a:cubicBezTo>
                    <a:pt x="346234" y="1595914"/>
                    <a:pt x="346234" y="1605439"/>
                    <a:pt x="346234" y="1622584"/>
                  </a:cubicBezTo>
                  <a:cubicBezTo>
                    <a:pt x="327184" y="1622584"/>
                    <a:pt x="327184" y="1624489"/>
                    <a:pt x="315754" y="1647349"/>
                  </a:cubicBezTo>
                  <a:lnTo>
                    <a:pt x="310039" y="1647349"/>
                  </a:lnTo>
                  <a:lnTo>
                    <a:pt x="310039" y="1641634"/>
                  </a:lnTo>
                  <a:cubicBezTo>
                    <a:pt x="306229" y="1634014"/>
                    <a:pt x="310039" y="1635919"/>
                    <a:pt x="310039" y="1616869"/>
                  </a:cubicBezTo>
                  <a:lnTo>
                    <a:pt x="334804" y="1616869"/>
                  </a:lnTo>
                  <a:cubicBezTo>
                    <a:pt x="334804" y="1611154"/>
                    <a:pt x="336709" y="1599724"/>
                    <a:pt x="340519" y="1588294"/>
                  </a:cubicBezTo>
                  <a:lnTo>
                    <a:pt x="11906" y="1588294"/>
                  </a:lnTo>
                  <a:lnTo>
                    <a:pt x="11906" y="1599724"/>
                  </a:lnTo>
                  <a:lnTo>
                    <a:pt x="23336" y="1599724"/>
                  </a:lnTo>
                  <a:cubicBezTo>
                    <a:pt x="30956" y="1595914"/>
                    <a:pt x="29051" y="1599724"/>
                    <a:pt x="48101" y="1599724"/>
                  </a:cubicBezTo>
                  <a:lnTo>
                    <a:pt x="48101" y="1630204"/>
                  </a:lnTo>
                  <a:lnTo>
                    <a:pt x="43339" y="1630204"/>
                  </a:lnTo>
                  <a:lnTo>
                    <a:pt x="43339" y="1635919"/>
                  </a:lnTo>
                  <a:lnTo>
                    <a:pt x="30956" y="1635919"/>
                  </a:lnTo>
                  <a:cubicBezTo>
                    <a:pt x="34766" y="1616869"/>
                    <a:pt x="36671" y="1616869"/>
                    <a:pt x="30956" y="1599724"/>
                  </a:cubicBezTo>
                  <a:lnTo>
                    <a:pt x="25241" y="1599724"/>
                  </a:lnTo>
                  <a:cubicBezTo>
                    <a:pt x="21431" y="1635919"/>
                    <a:pt x="15716" y="1641634"/>
                    <a:pt x="19526" y="1680686"/>
                  </a:cubicBezTo>
                  <a:cubicBezTo>
                    <a:pt x="44291" y="1688306"/>
                    <a:pt x="46196" y="1682591"/>
                    <a:pt x="50006" y="1711166"/>
                  </a:cubicBezTo>
                  <a:cubicBezTo>
                    <a:pt x="7144" y="1737836"/>
                    <a:pt x="10954" y="1795939"/>
                    <a:pt x="12859" y="1854041"/>
                  </a:cubicBezTo>
                  <a:lnTo>
                    <a:pt x="24289" y="1854041"/>
                  </a:lnTo>
                  <a:lnTo>
                    <a:pt x="24289" y="1848326"/>
                  </a:lnTo>
                  <a:cubicBezTo>
                    <a:pt x="30004" y="1842611"/>
                    <a:pt x="26194" y="1846421"/>
                    <a:pt x="30004" y="1836896"/>
                  </a:cubicBezTo>
                  <a:cubicBezTo>
                    <a:pt x="22384" y="1831181"/>
                    <a:pt x="22384" y="1831181"/>
                    <a:pt x="18574" y="1825466"/>
                  </a:cubicBezTo>
                  <a:cubicBezTo>
                    <a:pt x="43339" y="1808321"/>
                    <a:pt x="22384" y="1796891"/>
                    <a:pt x="43339" y="1783556"/>
                  </a:cubicBezTo>
                  <a:cubicBezTo>
                    <a:pt x="47149" y="1806416"/>
                    <a:pt x="58579" y="1804511"/>
                    <a:pt x="73819" y="1825466"/>
                  </a:cubicBezTo>
                  <a:cubicBezTo>
                    <a:pt x="85249" y="1821656"/>
                    <a:pt x="92869" y="1823561"/>
                    <a:pt x="98584" y="1819751"/>
                  </a:cubicBezTo>
                  <a:cubicBezTo>
                    <a:pt x="106204" y="1812131"/>
                    <a:pt x="106204" y="1808321"/>
                    <a:pt x="110014" y="1794986"/>
                  </a:cubicBezTo>
                  <a:lnTo>
                    <a:pt x="98584" y="1794986"/>
                  </a:lnTo>
                  <a:cubicBezTo>
                    <a:pt x="89059" y="1789271"/>
                    <a:pt x="73819" y="1789271"/>
                    <a:pt x="53816" y="1789271"/>
                  </a:cubicBezTo>
                  <a:cubicBezTo>
                    <a:pt x="51911" y="1760696"/>
                    <a:pt x="51911" y="1723549"/>
                    <a:pt x="72866" y="1714024"/>
                  </a:cubicBezTo>
                  <a:cubicBezTo>
                    <a:pt x="82391" y="1719739"/>
                    <a:pt x="88106" y="1715929"/>
                    <a:pt x="110014" y="1714024"/>
                  </a:cubicBezTo>
                  <a:lnTo>
                    <a:pt x="110014" y="1733074"/>
                  </a:lnTo>
                  <a:lnTo>
                    <a:pt x="147161" y="1738789"/>
                  </a:lnTo>
                  <a:cubicBezTo>
                    <a:pt x="152876" y="1725454"/>
                    <a:pt x="152876" y="1729264"/>
                    <a:pt x="158591" y="1719739"/>
                  </a:cubicBezTo>
                  <a:lnTo>
                    <a:pt x="128111" y="1719739"/>
                  </a:lnTo>
                  <a:lnTo>
                    <a:pt x="128111" y="1682591"/>
                  </a:lnTo>
                  <a:cubicBezTo>
                    <a:pt x="172879" y="1674971"/>
                    <a:pt x="178594" y="1654016"/>
                    <a:pt x="234791" y="1652111"/>
                  </a:cubicBezTo>
                  <a:cubicBezTo>
                    <a:pt x="244316" y="1661636"/>
                    <a:pt x="248126" y="1661636"/>
                    <a:pt x="265271" y="1663541"/>
                  </a:cubicBezTo>
                  <a:cubicBezTo>
                    <a:pt x="269081" y="1652111"/>
                    <a:pt x="267176" y="1657826"/>
                    <a:pt x="270986" y="1652111"/>
                  </a:cubicBezTo>
                  <a:cubicBezTo>
                    <a:pt x="263366" y="1638776"/>
                    <a:pt x="261461" y="1638776"/>
                    <a:pt x="259556" y="1615916"/>
                  </a:cubicBezTo>
                  <a:lnTo>
                    <a:pt x="278606" y="1615916"/>
                  </a:lnTo>
                  <a:cubicBezTo>
                    <a:pt x="280511" y="1634966"/>
                    <a:pt x="290036" y="1644491"/>
                    <a:pt x="284321" y="1652111"/>
                  </a:cubicBezTo>
                  <a:cubicBezTo>
                    <a:pt x="278606" y="1657826"/>
                    <a:pt x="272891" y="1659731"/>
                    <a:pt x="265271" y="1663541"/>
                  </a:cubicBezTo>
                  <a:lnTo>
                    <a:pt x="270986" y="1682591"/>
                  </a:lnTo>
                  <a:cubicBezTo>
                    <a:pt x="286226" y="1686401"/>
                    <a:pt x="344329" y="1734979"/>
                    <a:pt x="346234" y="1738789"/>
                  </a:cubicBezTo>
                  <a:lnTo>
                    <a:pt x="340519" y="1738789"/>
                  </a:lnTo>
                  <a:lnTo>
                    <a:pt x="340519" y="1744504"/>
                  </a:lnTo>
                  <a:lnTo>
                    <a:pt x="346234" y="1744504"/>
                  </a:lnTo>
                  <a:cubicBezTo>
                    <a:pt x="351949" y="1748314"/>
                    <a:pt x="351949" y="1748314"/>
                    <a:pt x="365284" y="1750219"/>
                  </a:cubicBezTo>
                  <a:lnTo>
                    <a:pt x="365284" y="1774984"/>
                  </a:lnTo>
                  <a:lnTo>
                    <a:pt x="390049" y="1786414"/>
                  </a:lnTo>
                  <a:cubicBezTo>
                    <a:pt x="388144" y="1814989"/>
                    <a:pt x="403384" y="1852136"/>
                    <a:pt x="370999" y="1878806"/>
                  </a:cubicBezTo>
                  <a:lnTo>
                    <a:pt x="382429" y="1897856"/>
                  </a:lnTo>
                  <a:cubicBezTo>
                    <a:pt x="328136" y="1882616"/>
                    <a:pt x="350044" y="1907381"/>
                    <a:pt x="320516" y="1922621"/>
                  </a:cubicBezTo>
                  <a:cubicBezTo>
                    <a:pt x="307181" y="1930241"/>
                    <a:pt x="312896" y="1913096"/>
                    <a:pt x="290036" y="1928336"/>
                  </a:cubicBezTo>
                  <a:cubicBezTo>
                    <a:pt x="297656" y="1886426"/>
                    <a:pt x="303371" y="1858804"/>
                    <a:pt x="301466" y="1816894"/>
                  </a:cubicBezTo>
                  <a:lnTo>
                    <a:pt x="282416" y="1816894"/>
                  </a:lnTo>
                  <a:cubicBezTo>
                    <a:pt x="284321" y="1845469"/>
                    <a:pt x="297656" y="1837849"/>
                    <a:pt x="282416" y="1847374"/>
                  </a:cubicBezTo>
                  <a:lnTo>
                    <a:pt x="282416" y="1853089"/>
                  </a:lnTo>
                  <a:lnTo>
                    <a:pt x="276701" y="1853089"/>
                  </a:lnTo>
                  <a:cubicBezTo>
                    <a:pt x="269081" y="1834039"/>
                    <a:pt x="274796" y="1839754"/>
                    <a:pt x="251936" y="1834039"/>
                  </a:cubicBezTo>
                  <a:cubicBezTo>
                    <a:pt x="251936" y="1849279"/>
                    <a:pt x="257651" y="1841659"/>
                    <a:pt x="240506" y="1853089"/>
                  </a:cubicBezTo>
                  <a:lnTo>
                    <a:pt x="240506" y="1847374"/>
                  </a:lnTo>
                  <a:lnTo>
                    <a:pt x="246221" y="1841659"/>
                  </a:lnTo>
                  <a:lnTo>
                    <a:pt x="234791" y="1841659"/>
                  </a:lnTo>
                  <a:lnTo>
                    <a:pt x="234791" y="1847374"/>
                  </a:lnTo>
                  <a:lnTo>
                    <a:pt x="229076" y="1847374"/>
                  </a:lnTo>
                  <a:cubicBezTo>
                    <a:pt x="234791" y="1864519"/>
                    <a:pt x="242411" y="1881664"/>
                    <a:pt x="248126" y="1903571"/>
                  </a:cubicBezTo>
                  <a:lnTo>
                    <a:pt x="223361" y="1903571"/>
                  </a:lnTo>
                  <a:lnTo>
                    <a:pt x="223361" y="1922621"/>
                  </a:lnTo>
                  <a:cubicBezTo>
                    <a:pt x="215741" y="1928336"/>
                    <a:pt x="215741" y="1928336"/>
                    <a:pt x="211931" y="1934051"/>
                  </a:cubicBezTo>
                  <a:cubicBezTo>
                    <a:pt x="202406" y="1928336"/>
                    <a:pt x="198596" y="1913096"/>
                    <a:pt x="192881" y="1922621"/>
                  </a:cubicBezTo>
                  <a:cubicBezTo>
                    <a:pt x="150019" y="1962626"/>
                    <a:pt x="132874" y="2063591"/>
                    <a:pt x="74771" y="2065496"/>
                  </a:cubicBezTo>
                  <a:cubicBezTo>
                    <a:pt x="61436" y="2044541"/>
                    <a:pt x="50006" y="2048351"/>
                    <a:pt x="44291" y="2035016"/>
                  </a:cubicBezTo>
                  <a:lnTo>
                    <a:pt x="50006" y="2029301"/>
                  </a:lnTo>
                  <a:lnTo>
                    <a:pt x="39529" y="2029301"/>
                  </a:lnTo>
                  <a:cubicBezTo>
                    <a:pt x="30004" y="2019776"/>
                    <a:pt x="33814" y="2035016"/>
                    <a:pt x="28099" y="2023586"/>
                  </a:cubicBezTo>
                  <a:cubicBezTo>
                    <a:pt x="22384" y="2017871"/>
                    <a:pt x="26194" y="2021681"/>
                    <a:pt x="22384" y="2012156"/>
                  </a:cubicBezTo>
                  <a:lnTo>
                    <a:pt x="15716" y="2012156"/>
                  </a:lnTo>
                  <a:lnTo>
                    <a:pt x="15716" y="2166461"/>
                  </a:lnTo>
                  <a:lnTo>
                    <a:pt x="27146" y="2166461"/>
                  </a:lnTo>
                  <a:cubicBezTo>
                    <a:pt x="34766" y="2174081"/>
                    <a:pt x="17621" y="2172176"/>
                    <a:pt x="15716" y="2172176"/>
                  </a:cubicBezTo>
                  <a:lnTo>
                    <a:pt x="15716" y="2239804"/>
                  </a:lnTo>
                  <a:cubicBezTo>
                    <a:pt x="15716" y="2309336"/>
                    <a:pt x="8096" y="2349341"/>
                    <a:pt x="21431" y="2394109"/>
                  </a:cubicBezTo>
                  <a:lnTo>
                    <a:pt x="27146" y="2394109"/>
                  </a:lnTo>
                  <a:lnTo>
                    <a:pt x="27146" y="2387441"/>
                  </a:lnTo>
                  <a:cubicBezTo>
                    <a:pt x="30956" y="2383631"/>
                    <a:pt x="34766" y="2374106"/>
                    <a:pt x="38576" y="2368391"/>
                  </a:cubicBezTo>
                  <a:lnTo>
                    <a:pt x="38576" y="2374106"/>
                  </a:lnTo>
                  <a:lnTo>
                    <a:pt x="44291" y="2374106"/>
                  </a:lnTo>
                  <a:lnTo>
                    <a:pt x="25241" y="2398872"/>
                  </a:lnTo>
                  <a:lnTo>
                    <a:pt x="160496" y="2398872"/>
                  </a:lnTo>
                  <a:cubicBezTo>
                    <a:pt x="173831" y="2393156"/>
                    <a:pt x="197644" y="2398872"/>
                    <a:pt x="222409" y="2393156"/>
                  </a:cubicBezTo>
                  <a:lnTo>
                    <a:pt x="233839" y="2381726"/>
                  </a:lnTo>
                  <a:cubicBezTo>
                    <a:pt x="235744" y="2377916"/>
                    <a:pt x="245269" y="2398872"/>
                    <a:pt x="245269" y="2400776"/>
                  </a:cubicBezTo>
                  <a:lnTo>
                    <a:pt x="363379" y="2395061"/>
                  </a:lnTo>
                  <a:cubicBezTo>
                    <a:pt x="374809" y="2396966"/>
                    <a:pt x="398621" y="2404586"/>
                    <a:pt x="419576" y="2400776"/>
                  </a:cubicBezTo>
                  <a:cubicBezTo>
                    <a:pt x="438626" y="2396966"/>
                    <a:pt x="502444" y="2383631"/>
                    <a:pt x="526256" y="2395061"/>
                  </a:cubicBezTo>
                  <a:cubicBezTo>
                    <a:pt x="541496" y="2383631"/>
                    <a:pt x="636746" y="2372201"/>
                    <a:pt x="688181" y="2383631"/>
                  </a:cubicBezTo>
                  <a:cubicBezTo>
                    <a:pt x="755809" y="2398872"/>
                    <a:pt x="860584" y="2393156"/>
                    <a:pt x="937736" y="2377916"/>
                  </a:cubicBezTo>
                  <a:cubicBezTo>
                    <a:pt x="956786" y="2374106"/>
                    <a:pt x="1007269" y="2391251"/>
                    <a:pt x="1035844" y="2383631"/>
                  </a:cubicBezTo>
                  <a:cubicBezTo>
                    <a:pt x="1130141" y="2362676"/>
                    <a:pt x="1215866" y="2404586"/>
                    <a:pt x="1327309" y="2383631"/>
                  </a:cubicBezTo>
                  <a:cubicBezTo>
                    <a:pt x="1366361" y="2376011"/>
                    <a:pt x="1404461" y="2379822"/>
                    <a:pt x="1445419" y="2389347"/>
                  </a:cubicBezTo>
                  <a:cubicBezTo>
                    <a:pt x="1484471" y="2398872"/>
                    <a:pt x="1503521" y="2376011"/>
                    <a:pt x="1532096" y="2377916"/>
                  </a:cubicBezTo>
                  <a:cubicBezTo>
                    <a:pt x="1574959" y="2379822"/>
                    <a:pt x="1686401" y="2391251"/>
                    <a:pt x="1748314" y="2396966"/>
                  </a:cubicBezTo>
                  <a:cubicBezTo>
                    <a:pt x="1748314" y="2377916"/>
                    <a:pt x="1740694" y="2381726"/>
                    <a:pt x="1767364" y="2377916"/>
                  </a:cubicBezTo>
                  <a:lnTo>
                    <a:pt x="1767364" y="2389347"/>
                  </a:lnTo>
                  <a:cubicBezTo>
                    <a:pt x="1755934" y="2393156"/>
                    <a:pt x="1761649" y="2391251"/>
                    <a:pt x="1755934" y="2395061"/>
                  </a:cubicBezTo>
                  <a:lnTo>
                    <a:pt x="1786414" y="2395061"/>
                  </a:lnTo>
                  <a:cubicBezTo>
                    <a:pt x="1788319" y="2372201"/>
                    <a:pt x="1776889" y="2381726"/>
                    <a:pt x="1797844" y="2376011"/>
                  </a:cubicBezTo>
                  <a:lnTo>
                    <a:pt x="1797844" y="2381726"/>
                  </a:lnTo>
                  <a:lnTo>
                    <a:pt x="1792129" y="2381726"/>
                  </a:lnTo>
                  <a:cubicBezTo>
                    <a:pt x="1780699" y="2385536"/>
                    <a:pt x="1803559" y="2387441"/>
                    <a:pt x="1803559" y="2387441"/>
                  </a:cubicBezTo>
                  <a:cubicBezTo>
                    <a:pt x="1814989" y="2376011"/>
                    <a:pt x="1809274" y="2376011"/>
                    <a:pt x="1822609" y="2381726"/>
                  </a:cubicBezTo>
                  <a:lnTo>
                    <a:pt x="1834039" y="2381726"/>
                  </a:lnTo>
                  <a:lnTo>
                    <a:pt x="1834039" y="2387441"/>
                  </a:lnTo>
                  <a:cubicBezTo>
                    <a:pt x="1820704" y="2389347"/>
                    <a:pt x="1822609" y="2389347"/>
                    <a:pt x="1814989" y="2393156"/>
                  </a:cubicBezTo>
                  <a:cubicBezTo>
                    <a:pt x="1933099" y="2395061"/>
                    <a:pt x="2072164" y="2410301"/>
                    <a:pt x="2162651" y="2387441"/>
                  </a:cubicBezTo>
                  <a:cubicBezTo>
                    <a:pt x="2175986" y="2383631"/>
                    <a:pt x="2181701" y="2398872"/>
                    <a:pt x="2187416" y="2398872"/>
                  </a:cubicBezTo>
                  <a:cubicBezTo>
                    <a:pt x="2210276" y="2404586"/>
                    <a:pt x="2279809" y="2391251"/>
                    <a:pt x="2294096" y="2379822"/>
                  </a:cubicBezTo>
                  <a:cubicBezTo>
                    <a:pt x="2294096" y="2379822"/>
                    <a:pt x="2357914" y="2396966"/>
                    <a:pt x="2361724" y="2398872"/>
                  </a:cubicBezTo>
                  <a:cubicBezTo>
                    <a:pt x="2380774" y="2402681"/>
                    <a:pt x="2523649" y="2410301"/>
                    <a:pt x="2541746" y="2398872"/>
                  </a:cubicBezTo>
                  <a:cubicBezTo>
                    <a:pt x="2530316" y="2395061"/>
                    <a:pt x="2536031" y="2396966"/>
                    <a:pt x="2530316" y="2393156"/>
                  </a:cubicBezTo>
                  <a:cubicBezTo>
                    <a:pt x="2746534" y="2417922"/>
                    <a:pt x="2996089" y="2379822"/>
                    <a:pt x="3175159" y="2387441"/>
                  </a:cubicBezTo>
                  <a:lnTo>
                    <a:pt x="3175159" y="2381726"/>
                  </a:lnTo>
                  <a:lnTo>
                    <a:pt x="3169444" y="2381726"/>
                  </a:lnTo>
                  <a:cubicBezTo>
                    <a:pt x="3158014" y="2377916"/>
                    <a:pt x="3180874" y="2376011"/>
                    <a:pt x="3180874" y="2376011"/>
                  </a:cubicBezTo>
                  <a:cubicBezTo>
                    <a:pt x="3186589" y="2381726"/>
                    <a:pt x="3182779" y="2377916"/>
                    <a:pt x="3192304" y="2381726"/>
                  </a:cubicBezTo>
                  <a:cubicBezTo>
                    <a:pt x="3188494" y="2387441"/>
                    <a:pt x="3184684" y="2389347"/>
                    <a:pt x="3180874" y="2393156"/>
                  </a:cubicBezTo>
                  <a:lnTo>
                    <a:pt x="3199924" y="2393156"/>
                  </a:lnTo>
                  <a:cubicBezTo>
                    <a:pt x="3209449" y="2389347"/>
                    <a:pt x="3235166" y="2396966"/>
                    <a:pt x="3250406" y="2387441"/>
                  </a:cubicBezTo>
                  <a:cubicBezTo>
                    <a:pt x="3237071" y="2385536"/>
                    <a:pt x="3238976" y="2385536"/>
                    <a:pt x="3231356" y="2381726"/>
                  </a:cubicBezTo>
                  <a:cubicBezTo>
                    <a:pt x="3248501" y="2381726"/>
                    <a:pt x="3238976" y="2376011"/>
                    <a:pt x="3250406" y="2381726"/>
                  </a:cubicBezTo>
                  <a:cubicBezTo>
                    <a:pt x="3297079" y="2410301"/>
                    <a:pt x="3298984" y="2372201"/>
                    <a:pt x="3348514" y="2376011"/>
                  </a:cubicBezTo>
                  <a:cubicBezTo>
                    <a:pt x="3423761" y="2379822"/>
                    <a:pt x="3543776" y="2389347"/>
                    <a:pt x="3659981" y="2387441"/>
                  </a:cubicBezTo>
                  <a:cubicBezTo>
                    <a:pt x="3663791" y="2379822"/>
                    <a:pt x="3667601" y="2368391"/>
                    <a:pt x="3671411" y="2362676"/>
                  </a:cubicBezTo>
                  <a:lnTo>
                    <a:pt x="3671411" y="2381726"/>
                  </a:lnTo>
                  <a:lnTo>
                    <a:pt x="3708559" y="2387441"/>
                  </a:lnTo>
                  <a:cubicBezTo>
                    <a:pt x="3706654" y="2372201"/>
                    <a:pt x="3706654" y="2381726"/>
                    <a:pt x="3708559" y="2362676"/>
                  </a:cubicBezTo>
                  <a:lnTo>
                    <a:pt x="3714274" y="2362676"/>
                  </a:lnTo>
                  <a:cubicBezTo>
                    <a:pt x="3716179" y="2376011"/>
                    <a:pt x="3716179" y="2379822"/>
                    <a:pt x="3719989" y="2387441"/>
                  </a:cubicBezTo>
                  <a:cubicBezTo>
                    <a:pt x="3739039" y="2377916"/>
                    <a:pt x="3789521" y="2395061"/>
                    <a:pt x="3826669" y="2387441"/>
                  </a:cubicBezTo>
                  <a:cubicBezTo>
                    <a:pt x="3898106" y="2372201"/>
                    <a:pt x="4121944" y="2396966"/>
                    <a:pt x="4230529" y="2381726"/>
                  </a:cubicBezTo>
                  <a:cubicBezTo>
                    <a:pt x="4269582" y="2376011"/>
                    <a:pt x="4286727" y="2412206"/>
                    <a:pt x="4305777" y="2376011"/>
                  </a:cubicBezTo>
                  <a:cubicBezTo>
                    <a:pt x="4354354" y="2416016"/>
                    <a:pt x="4562952" y="2400776"/>
                    <a:pt x="4659154" y="2400776"/>
                  </a:cubicBezTo>
                  <a:lnTo>
                    <a:pt x="4659154" y="2395061"/>
                  </a:lnTo>
                  <a:lnTo>
                    <a:pt x="4664869" y="2395061"/>
                  </a:lnTo>
                  <a:cubicBezTo>
                    <a:pt x="4662964" y="2377916"/>
                    <a:pt x="4659154" y="2368391"/>
                    <a:pt x="4664869" y="2358866"/>
                  </a:cubicBezTo>
                  <a:cubicBezTo>
                    <a:pt x="4676299" y="2381726"/>
                    <a:pt x="4682014" y="2377916"/>
                    <a:pt x="4683919" y="2400776"/>
                  </a:cubicBezTo>
                  <a:cubicBezTo>
                    <a:pt x="4730592" y="2400776"/>
                    <a:pt x="4743927" y="2398872"/>
                    <a:pt x="4776311" y="2395061"/>
                  </a:cubicBezTo>
                  <a:lnTo>
                    <a:pt x="4770596" y="2383631"/>
                  </a:lnTo>
                  <a:lnTo>
                    <a:pt x="4776311" y="2383631"/>
                  </a:lnTo>
                  <a:lnTo>
                    <a:pt x="4776311" y="2389347"/>
                  </a:lnTo>
                  <a:lnTo>
                    <a:pt x="4787742" y="2383631"/>
                  </a:lnTo>
                  <a:cubicBezTo>
                    <a:pt x="4789646" y="2398872"/>
                    <a:pt x="4793457" y="2396966"/>
                    <a:pt x="4824889" y="2395061"/>
                  </a:cubicBezTo>
                  <a:cubicBezTo>
                    <a:pt x="4863942" y="2412206"/>
                    <a:pt x="4992529" y="2396966"/>
                    <a:pt x="5048727" y="2395061"/>
                  </a:cubicBezTo>
                  <a:cubicBezTo>
                    <a:pt x="5093494" y="2393156"/>
                    <a:pt x="5146834" y="2402681"/>
                    <a:pt x="5172552" y="2383631"/>
                  </a:cubicBezTo>
                  <a:cubicBezTo>
                    <a:pt x="5189696" y="2368391"/>
                    <a:pt x="5203032" y="2347436"/>
                    <a:pt x="5215414" y="2327434"/>
                  </a:cubicBezTo>
                  <a:cubicBezTo>
                    <a:pt x="5207794" y="2323624"/>
                    <a:pt x="5205889" y="2323624"/>
                    <a:pt x="5205889" y="2323624"/>
                  </a:cubicBezTo>
                  <a:cubicBezTo>
                    <a:pt x="5205889" y="2323624"/>
                    <a:pt x="5205889" y="2321719"/>
                    <a:pt x="5202079" y="2314099"/>
                  </a:cubicBezTo>
                  <a:cubicBezTo>
                    <a:pt x="5215414" y="2317909"/>
                    <a:pt x="5213509" y="2321719"/>
                    <a:pt x="5226844" y="2314099"/>
                  </a:cubicBezTo>
                  <a:cubicBezTo>
                    <a:pt x="5234464" y="2306479"/>
                    <a:pt x="5253514" y="2287429"/>
                    <a:pt x="5257324" y="2277904"/>
                  </a:cubicBezTo>
                  <a:cubicBezTo>
                    <a:pt x="5259229" y="2270284"/>
                    <a:pt x="5249704" y="2258854"/>
                    <a:pt x="5257324" y="2247424"/>
                  </a:cubicBezTo>
                  <a:cubicBezTo>
                    <a:pt x="5266849" y="2262664"/>
                    <a:pt x="5255419" y="2255044"/>
                    <a:pt x="5276374" y="2258854"/>
                  </a:cubicBezTo>
                  <a:cubicBezTo>
                    <a:pt x="5293519" y="2226469"/>
                    <a:pt x="5289709" y="2234089"/>
                    <a:pt x="5313521" y="2216944"/>
                  </a:cubicBezTo>
                  <a:lnTo>
                    <a:pt x="5313521" y="2205514"/>
                  </a:lnTo>
                  <a:cubicBezTo>
                    <a:pt x="5305902" y="2201704"/>
                    <a:pt x="5303996" y="2201704"/>
                    <a:pt x="5303996" y="2201704"/>
                  </a:cubicBezTo>
                  <a:cubicBezTo>
                    <a:pt x="5303996" y="2201704"/>
                    <a:pt x="5303996" y="2199799"/>
                    <a:pt x="5300187" y="2192179"/>
                  </a:cubicBezTo>
                  <a:lnTo>
                    <a:pt x="5305902" y="2192179"/>
                  </a:lnTo>
                  <a:cubicBezTo>
                    <a:pt x="5315427" y="2201704"/>
                    <a:pt x="5309712" y="2197894"/>
                    <a:pt x="5317332" y="2197894"/>
                  </a:cubicBezTo>
                  <a:cubicBezTo>
                    <a:pt x="5332571" y="2186464"/>
                    <a:pt x="5349716" y="2173129"/>
                    <a:pt x="5354479" y="2147411"/>
                  </a:cubicBezTo>
                  <a:cubicBezTo>
                    <a:pt x="5303996" y="2109311"/>
                    <a:pt x="5335429" y="2058829"/>
                    <a:pt x="5303996" y="2010251"/>
                  </a:cubicBezTo>
                  <a:cubicBezTo>
                    <a:pt x="5303996" y="2025491"/>
                    <a:pt x="5303996" y="2033111"/>
                    <a:pt x="5298282" y="2040731"/>
                  </a:cubicBezTo>
                  <a:cubicBezTo>
                    <a:pt x="5296377" y="1992154"/>
                    <a:pt x="5323046" y="1854041"/>
                    <a:pt x="5348764" y="1848326"/>
                  </a:cubicBezTo>
                  <a:cubicBezTo>
                    <a:pt x="5348764" y="1819751"/>
                    <a:pt x="5350669" y="1812131"/>
                    <a:pt x="5348764" y="1792129"/>
                  </a:cubicBezTo>
                  <a:lnTo>
                    <a:pt x="5367814" y="1792129"/>
                  </a:lnTo>
                  <a:lnTo>
                    <a:pt x="5367814" y="1773079"/>
                  </a:lnTo>
                  <a:lnTo>
                    <a:pt x="5356384" y="1773079"/>
                  </a:lnTo>
                  <a:cubicBezTo>
                    <a:pt x="5344954" y="1767364"/>
                    <a:pt x="5352574" y="1782604"/>
                    <a:pt x="5337334" y="1773079"/>
                  </a:cubicBezTo>
                  <a:cubicBezTo>
                    <a:pt x="5327809" y="1759744"/>
                    <a:pt x="5331619" y="1752124"/>
                    <a:pt x="5325904" y="1736884"/>
                  </a:cubicBezTo>
                  <a:lnTo>
                    <a:pt x="5337334" y="1736884"/>
                  </a:lnTo>
                  <a:cubicBezTo>
                    <a:pt x="5344954" y="1752124"/>
                    <a:pt x="5365909" y="1765459"/>
                    <a:pt x="5374482" y="1761649"/>
                  </a:cubicBezTo>
                  <a:cubicBezTo>
                    <a:pt x="5380196" y="1754029"/>
                    <a:pt x="5380196" y="1725454"/>
                    <a:pt x="5380196" y="1725454"/>
                  </a:cubicBezTo>
                  <a:cubicBezTo>
                    <a:pt x="5389721" y="1715929"/>
                    <a:pt x="5417344" y="1712119"/>
                    <a:pt x="5423059" y="1700689"/>
                  </a:cubicBezTo>
                  <a:cubicBezTo>
                    <a:pt x="5428774" y="1689259"/>
                    <a:pt x="5417344" y="1687354"/>
                    <a:pt x="5423059" y="1675924"/>
                  </a:cubicBezTo>
                  <a:cubicBezTo>
                    <a:pt x="5432584" y="1691164"/>
                    <a:pt x="5424964" y="1685449"/>
                    <a:pt x="5447824" y="1687354"/>
                  </a:cubicBezTo>
                  <a:cubicBezTo>
                    <a:pt x="5453539" y="1675924"/>
                    <a:pt x="5455444" y="1677829"/>
                    <a:pt x="5459254" y="1662589"/>
                  </a:cubicBezTo>
                  <a:cubicBezTo>
                    <a:pt x="5451634" y="1658779"/>
                    <a:pt x="5449729" y="1658779"/>
                    <a:pt x="5449729" y="1658779"/>
                  </a:cubicBezTo>
                  <a:cubicBezTo>
                    <a:pt x="5449729" y="1658779"/>
                    <a:pt x="5449729" y="1656874"/>
                    <a:pt x="5445919" y="1649254"/>
                  </a:cubicBezTo>
                  <a:lnTo>
                    <a:pt x="5464969" y="1649254"/>
                  </a:lnTo>
                  <a:cubicBezTo>
                    <a:pt x="5464969" y="1649254"/>
                    <a:pt x="5466874" y="1674019"/>
                    <a:pt x="5470684" y="1660684"/>
                  </a:cubicBezTo>
                  <a:lnTo>
                    <a:pt x="5470684" y="1654969"/>
                  </a:lnTo>
                  <a:cubicBezTo>
                    <a:pt x="5497354" y="1645444"/>
                    <a:pt x="5474494" y="1643539"/>
                    <a:pt x="5495449" y="1635919"/>
                  </a:cubicBezTo>
                  <a:lnTo>
                    <a:pt x="5495449" y="1641634"/>
                  </a:lnTo>
                  <a:lnTo>
                    <a:pt x="5501164" y="1641634"/>
                  </a:lnTo>
                  <a:lnTo>
                    <a:pt x="5501164" y="1630204"/>
                  </a:lnTo>
                  <a:cubicBezTo>
                    <a:pt x="5497354" y="1628299"/>
                    <a:pt x="5497354" y="1628299"/>
                    <a:pt x="5495449" y="1624489"/>
                  </a:cubicBezTo>
                  <a:cubicBezTo>
                    <a:pt x="5510689" y="1626394"/>
                    <a:pt x="5538312" y="1611154"/>
                    <a:pt x="5566887" y="1590199"/>
                  </a:cubicBezTo>
                  <a:lnTo>
                    <a:pt x="5398294" y="1590199"/>
                  </a:lnTo>
                  <a:lnTo>
                    <a:pt x="5398294" y="1588294"/>
                  </a:lnTo>
                  <a:lnTo>
                    <a:pt x="5398294" y="1588294"/>
                  </a:lnTo>
                  <a:lnTo>
                    <a:pt x="5398294" y="1588294"/>
                  </a:lnTo>
                  <a:close/>
                  <a:moveTo>
                    <a:pt x="4808696" y="1588294"/>
                  </a:moveTo>
                  <a:lnTo>
                    <a:pt x="4808696" y="1599724"/>
                  </a:lnTo>
                  <a:cubicBezTo>
                    <a:pt x="4799171" y="1609249"/>
                    <a:pt x="4795361" y="1616869"/>
                    <a:pt x="4789646" y="1630204"/>
                  </a:cubicBezTo>
                  <a:lnTo>
                    <a:pt x="4801077" y="1630204"/>
                  </a:lnTo>
                  <a:cubicBezTo>
                    <a:pt x="4804886" y="1614964"/>
                    <a:pt x="4814411" y="1601629"/>
                    <a:pt x="4823936" y="1588294"/>
                  </a:cubicBezTo>
                  <a:lnTo>
                    <a:pt x="4808696" y="1588294"/>
                  </a:lnTo>
                  <a:lnTo>
                    <a:pt x="4808696" y="1588294"/>
                  </a:lnTo>
                  <a:lnTo>
                    <a:pt x="4808696" y="1588294"/>
                  </a:lnTo>
                  <a:lnTo>
                    <a:pt x="4808696" y="1588294"/>
                  </a:lnTo>
                  <a:close/>
                  <a:moveTo>
                    <a:pt x="1407319" y="1588294"/>
                  </a:moveTo>
                  <a:lnTo>
                    <a:pt x="1407319" y="1592104"/>
                  </a:lnTo>
                  <a:lnTo>
                    <a:pt x="1418749" y="1592104"/>
                  </a:lnTo>
                  <a:cubicBezTo>
                    <a:pt x="1432084" y="1601629"/>
                    <a:pt x="1439704" y="1601629"/>
                    <a:pt x="1449229" y="1588294"/>
                  </a:cubicBezTo>
                  <a:lnTo>
                    <a:pt x="1407319" y="1588294"/>
                  </a:lnTo>
                  <a:lnTo>
                    <a:pt x="1407319" y="1588294"/>
                  </a:lnTo>
                  <a:lnTo>
                    <a:pt x="1407319" y="1588294"/>
                  </a:lnTo>
                  <a:lnTo>
                    <a:pt x="1407319" y="1588294"/>
                  </a:lnTo>
                  <a:close/>
                  <a:moveTo>
                    <a:pt x="5576412" y="1588294"/>
                  </a:moveTo>
                  <a:cubicBezTo>
                    <a:pt x="5613559" y="1561624"/>
                    <a:pt x="5649754" y="1524476"/>
                    <a:pt x="5661184" y="1513046"/>
                  </a:cubicBezTo>
                  <a:cubicBezTo>
                    <a:pt x="5668804" y="1528286"/>
                    <a:pt x="5659279" y="1516856"/>
                    <a:pt x="5672614" y="1524476"/>
                  </a:cubicBezTo>
                  <a:lnTo>
                    <a:pt x="5684044" y="1505426"/>
                  </a:lnTo>
                  <a:cubicBezTo>
                    <a:pt x="5668804" y="1499711"/>
                    <a:pt x="5674519" y="1503521"/>
                    <a:pt x="5664994" y="1493996"/>
                  </a:cubicBezTo>
                  <a:cubicBezTo>
                    <a:pt x="5668804" y="1492091"/>
                    <a:pt x="5668804" y="1492091"/>
                    <a:pt x="5670709" y="1488281"/>
                  </a:cubicBezTo>
                  <a:cubicBezTo>
                    <a:pt x="5680234" y="1493996"/>
                    <a:pt x="5689759" y="1511141"/>
                    <a:pt x="5695474" y="1499711"/>
                  </a:cubicBezTo>
                  <a:cubicBezTo>
                    <a:pt x="5745957" y="1465421"/>
                    <a:pt x="5811679" y="1401604"/>
                    <a:pt x="5875496" y="1362551"/>
                  </a:cubicBezTo>
                  <a:cubicBezTo>
                    <a:pt x="5862162" y="1277779"/>
                    <a:pt x="5912644" y="1204436"/>
                    <a:pt x="5900262" y="1102519"/>
                  </a:cubicBezTo>
                  <a:cubicBezTo>
                    <a:pt x="5861209" y="1077754"/>
                    <a:pt x="5842159" y="1040606"/>
                    <a:pt x="5825014" y="996791"/>
                  </a:cubicBezTo>
                  <a:cubicBezTo>
                    <a:pt x="5813584" y="962501"/>
                    <a:pt x="5845969" y="931069"/>
                    <a:pt x="5819299" y="910114"/>
                  </a:cubicBezTo>
                  <a:cubicBezTo>
                    <a:pt x="5815489" y="921544"/>
                    <a:pt x="5817394" y="915829"/>
                    <a:pt x="5813584" y="921544"/>
                  </a:cubicBezTo>
                  <a:lnTo>
                    <a:pt x="5813584" y="902494"/>
                  </a:lnTo>
                  <a:cubicBezTo>
                    <a:pt x="5828824" y="892969"/>
                    <a:pt x="5821204" y="904399"/>
                    <a:pt x="5825014" y="883444"/>
                  </a:cubicBezTo>
                  <a:cubicBezTo>
                    <a:pt x="5817394" y="877729"/>
                    <a:pt x="5817394" y="877729"/>
                    <a:pt x="5813584" y="872014"/>
                  </a:cubicBezTo>
                  <a:cubicBezTo>
                    <a:pt x="5830729" y="870109"/>
                    <a:pt x="5826919" y="866299"/>
                    <a:pt x="5825014" y="835819"/>
                  </a:cubicBezTo>
                  <a:cubicBezTo>
                    <a:pt x="5830729" y="828199"/>
                    <a:pt x="5830729" y="820579"/>
                    <a:pt x="5830729" y="805339"/>
                  </a:cubicBezTo>
                  <a:lnTo>
                    <a:pt x="5825014" y="805339"/>
                  </a:lnTo>
                  <a:lnTo>
                    <a:pt x="5825014" y="811054"/>
                  </a:lnTo>
                  <a:cubicBezTo>
                    <a:pt x="5813584" y="822484"/>
                    <a:pt x="5807869" y="832009"/>
                    <a:pt x="5794534" y="841534"/>
                  </a:cubicBezTo>
                  <a:cubicBezTo>
                    <a:pt x="5809774" y="881539"/>
                    <a:pt x="5790724" y="883444"/>
                    <a:pt x="5794534" y="903446"/>
                  </a:cubicBezTo>
                  <a:cubicBezTo>
                    <a:pt x="5796439" y="911066"/>
                    <a:pt x="5811679" y="930116"/>
                    <a:pt x="5813584" y="933926"/>
                  </a:cubicBezTo>
                  <a:cubicBezTo>
                    <a:pt x="5823109" y="962501"/>
                    <a:pt x="5821204" y="1037749"/>
                    <a:pt x="5825014" y="1076801"/>
                  </a:cubicBezTo>
                  <a:cubicBezTo>
                    <a:pt x="5807869" y="1076801"/>
                    <a:pt x="5817394" y="1071086"/>
                    <a:pt x="5805964" y="1076801"/>
                  </a:cubicBezTo>
                  <a:cubicBezTo>
                    <a:pt x="5802154" y="1082516"/>
                    <a:pt x="5802154" y="1082516"/>
                    <a:pt x="5800249" y="1095851"/>
                  </a:cubicBezTo>
                  <a:cubicBezTo>
                    <a:pt x="5796439" y="1103471"/>
                    <a:pt x="5802154" y="1107281"/>
                    <a:pt x="5800249" y="1120616"/>
                  </a:cubicBezTo>
                  <a:cubicBezTo>
                    <a:pt x="5813584" y="1122521"/>
                    <a:pt x="5817394" y="1122521"/>
                    <a:pt x="5825014" y="1126331"/>
                  </a:cubicBezTo>
                  <a:cubicBezTo>
                    <a:pt x="5804059" y="1126331"/>
                    <a:pt x="5774532" y="1128236"/>
                    <a:pt x="5763102" y="1120616"/>
                  </a:cubicBezTo>
                  <a:cubicBezTo>
                    <a:pt x="5770721" y="1116806"/>
                    <a:pt x="5770721" y="1116806"/>
                    <a:pt x="5772627" y="1116806"/>
                  </a:cubicBezTo>
                  <a:cubicBezTo>
                    <a:pt x="5772627" y="1116806"/>
                    <a:pt x="5772627" y="1114901"/>
                    <a:pt x="5776437" y="1107281"/>
                  </a:cubicBezTo>
                  <a:cubicBezTo>
                    <a:pt x="5749766" y="1105376"/>
                    <a:pt x="5701189" y="1090136"/>
                    <a:pt x="5689759" y="1082516"/>
                  </a:cubicBezTo>
                  <a:cubicBezTo>
                    <a:pt x="5684044" y="1074896"/>
                    <a:pt x="5684044" y="1067276"/>
                    <a:pt x="5684044" y="1052036"/>
                  </a:cubicBezTo>
                  <a:cubicBezTo>
                    <a:pt x="5674519" y="1029176"/>
                    <a:pt x="5699284" y="965359"/>
                    <a:pt x="5703094" y="929164"/>
                  </a:cubicBezTo>
                  <a:cubicBezTo>
                    <a:pt x="5699284" y="927259"/>
                    <a:pt x="5699284" y="927259"/>
                    <a:pt x="5697379" y="923449"/>
                  </a:cubicBezTo>
                  <a:lnTo>
                    <a:pt x="5691664" y="923449"/>
                  </a:lnTo>
                  <a:cubicBezTo>
                    <a:pt x="5689759" y="1004411"/>
                    <a:pt x="5639277" y="1058704"/>
                    <a:pt x="5616416" y="1115854"/>
                  </a:cubicBezTo>
                  <a:cubicBezTo>
                    <a:pt x="5601177" y="1155859"/>
                    <a:pt x="5635466" y="1152049"/>
                    <a:pt x="5616416" y="1183481"/>
                  </a:cubicBezTo>
                  <a:cubicBezTo>
                    <a:pt x="5612607" y="1189196"/>
                    <a:pt x="5587841" y="1256824"/>
                    <a:pt x="5604987" y="1258729"/>
                  </a:cubicBezTo>
                  <a:lnTo>
                    <a:pt x="5585937" y="1253014"/>
                  </a:lnTo>
                  <a:cubicBezTo>
                    <a:pt x="5550694" y="1273969"/>
                    <a:pt x="5525929" y="1277779"/>
                    <a:pt x="5479257" y="1294924"/>
                  </a:cubicBezTo>
                  <a:cubicBezTo>
                    <a:pt x="5477352" y="1308259"/>
                    <a:pt x="5484971" y="1300639"/>
                    <a:pt x="5473541" y="1306354"/>
                  </a:cubicBezTo>
                  <a:cubicBezTo>
                    <a:pt x="5436394" y="1331119"/>
                    <a:pt x="5324952" y="1313974"/>
                    <a:pt x="5305902" y="1300639"/>
                  </a:cubicBezTo>
                  <a:cubicBezTo>
                    <a:pt x="5321141" y="1291114"/>
                    <a:pt x="5313521" y="1302544"/>
                    <a:pt x="5317332" y="1281589"/>
                  </a:cubicBezTo>
                  <a:cubicBezTo>
                    <a:pt x="5282089" y="1270159"/>
                    <a:pt x="5238274" y="1270159"/>
                    <a:pt x="5224939" y="1239679"/>
                  </a:cubicBezTo>
                  <a:cubicBezTo>
                    <a:pt x="5236369" y="1232059"/>
                    <a:pt x="5245894" y="1214914"/>
                    <a:pt x="5255419" y="1209199"/>
                  </a:cubicBezTo>
                  <a:cubicBezTo>
                    <a:pt x="5266849" y="1203484"/>
                    <a:pt x="5278279" y="1209199"/>
                    <a:pt x="5285899" y="1203484"/>
                  </a:cubicBezTo>
                  <a:cubicBezTo>
                    <a:pt x="5266849" y="1197769"/>
                    <a:pt x="5276374" y="1207294"/>
                    <a:pt x="5266849" y="1192054"/>
                  </a:cubicBezTo>
                  <a:lnTo>
                    <a:pt x="5280184" y="1192054"/>
                  </a:lnTo>
                  <a:cubicBezTo>
                    <a:pt x="5303044" y="1216819"/>
                    <a:pt x="5405914" y="1173004"/>
                    <a:pt x="5428774" y="1167289"/>
                  </a:cubicBezTo>
                  <a:lnTo>
                    <a:pt x="5423059" y="1155859"/>
                  </a:lnTo>
                  <a:lnTo>
                    <a:pt x="5428774" y="1155859"/>
                  </a:lnTo>
                  <a:cubicBezTo>
                    <a:pt x="5438299" y="1161574"/>
                    <a:pt x="5481162" y="1152049"/>
                    <a:pt x="5509737" y="1150144"/>
                  </a:cubicBezTo>
                  <a:cubicBezTo>
                    <a:pt x="5511641" y="1131094"/>
                    <a:pt x="5521166" y="1115854"/>
                    <a:pt x="5515452" y="1108234"/>
                  </a:cubicBezTo>
                  <a:cubicBezTo>
                    <a:pt x="5502116" y="1096804"/>
                    <a:pt x="5492591" y="1096804"/>
                    <a:pt x="5464969" y="1096804"/>
                  </a:cubicBezTo>
                  <a:lnTo>
                    <a:pt x="5464969" y="1102519"/>
                  </a:lnTo>
                  <a:cubicBezTo>
                    <a:pt x="5480209" y="1112044"/>
                    <a:pt x="5478304" y="1106329"/>
                    <a:pt x="5484019" y="1127284"/>
                  </a:cubicBezTo>
                  <a:cubicBezTo>
                    <a:pt x="5403057" y="1127284"/>
                    <a:pt x="5354479" y="1159669"/>
                    <a:pt x="5279232" y="1177766"/>
                  </a:cubicBezTo>
                  <a:lnTo>
                    <a:pt x="5279232" y="1158716"/>
                  </a:lnTo>
                  <a:cubicBezTo>
                    <a:pt x="5290662" y="1149191"/>
                    <a:pt x="5296377" y="1137761"/>
                    <a:pt x="5303996" y="1122521"/>
                  </a:cubicBezTo>
                  <a:cubicBezTo>
                    <a:pt x="5328762" y="1132046"/>
                    <a:pt x="5365909" y="1141571"/>
                    <a:pt x="5390674" y="1122521"/>
                  </a:cubicBezTo>
                  <a:cubicBezTo>
                    <a:pt x="5394484" y="1120616"/>
                    <a:pt x="5394484" y="1120616"/>
                    <a:pt x="5396389" y="1116806"/>
                  </a:cubicBezTo>
                  <a:cubicBezTo>
                    <a:pt x="5388769" y="1112996"/>
                    <a:pt x="5383054" y="1111091"/>
                    <a:pt x="5377339" y="1105376"/>
                  </a:cubicBezTo>
                  <a:cubicBezTo>
                    <a:pt x="5384959" y="1101566"/>
                    <a:pt x="5384959" y="1101566"/>
                    <a:pt x="5386864" y="1101566"/>
                  </a:cubicBezTo>
                  <a:cubicBezTo>
                    <a:pt x="5386864" y="1101566"/>
                    <a:pt x="5386864" y="1099661"/>
                    <a:pt x="5390674" y="1092041"/>
                  </a:cubicBezTo>
                  <a:lnTo>
                    <a:pt x="5371624" y="1092041"/>
                  </a:lnTo>
                  <a:cubicBezTo>
                    <a:pt x="5365909" y="1097756"/>
                    <a:pt x="5348764" y="1101566"/>
                    <a:pt x="5341144" y="1103471"/>
                  </a:cubicBezTo>
                  <a:cubicBezTo>
                    <a:pt x="5337334" y="1088231"/>
                    <a:pt x="5335429" y="1090136"/>
                    <a:pt x="5329714" y="1078706"/>
                  </a:cubicBezTo>
                  <a:cubicBezTo>
                    <a:pt x="5364957" y="1059656"/>
                    <a:pt x="5374482" y="1016794"/>
                    <a:pt x="5374482" y="961549"/>
                  </a:cubicBezTo>
                  <a:cubicBezTo>
                    <a:pt x="5353527" y="942499"/>
                    <a:pt x="5301139" y="811054"/>
                    <a:pt x="5256371" y="844391"/>
                  </a:cubicBezTo>
                  <a:cubicBezTo>
                    <a:pt x="5244941" y="834866"/>
                    <a:pt x="5250657" y="829151"/>
                    <a:pt x="5231607" y="832961"/>
                  </a:cubicBezTo>
                  <a:lnTo>
                    <a:pt x="5231607" y="813911"/>
                  </a:lnTo>
                  <a:cubicBezTo>
                    <a:pt x="5199221" y="813911"/>
                    <a:pt x="5194459" y="800576"/>
                    <a:pt x="5156359" y="794861"/>
                  </a:cubicBezTo>
                  <a:lnTo>
                    <a:pt x="5156359" y="806291"/>
                  </a:lnTo>
                  <a:cubicBezTo>
                    <a:pt x="5163979" y="812006"/>
                    <a:pt x="5163979" y="812006"/>
                    <a:pt x="5167789" y="817721"/>
                  </a:cubicBezTo>
                  <a:cubicBezTo>
                    <a:pt x="5156359" y="817721"/>
                    <a:pt x="5123021" y="823436"/>
                    <a:pt x="5105877" y="836771"/>
                  </a:cubicBezTo>
                  <a:cubicBezTo>
                    <a:pt x="5119212" y="838676"/>
                    <a:pt x="5117307" y="838676"/>
                    <a:pt x="5124927" y="842486"/>
                  </a:cubicBezTo>
                  <a:lnTo>
                    <a:pt x="5074444" y="842486"/>
                  </a:lnTo>
                  <a:lnTo>
                    <a:pt x="5068729" y="831056"/>
                  </a:lnTo>
                  <a:cubicBezTo>
                    <a:pt x="5082064" y="825341"/>
                    <a:pt x="5091589" y="823436"/>
                    <a:pt x="5099209" y="812006"/>
                  </a:cubicBezTo>
                  <a:lnTo>
                    <a:pt x="5087779" y="812006"/>
                  </a:lnTo>
                  <a:cubicBezTo>
                    <a:pt x="5068729" y="806291"/>
                    <a:pt x="5023962" y="817721"/>
                    <a:pt x="5012532" y="848201"/>
                  </a:cubicBezTo>
                  <a:cubicBezTo>
                    <a:pt x="5008721" y="850106"/>
                    <a:pt x="5008721" y="850106"/>
                    <a:pt x="5006816" y="853916"/>
                  </a:cubicBezTo>
                  <a:lnTo>
                    <a:pt x="5018246" y="853916"/>
                  </a:lnTo>
                  <a:cubicBezTo>
                    <a:pt x="5022057" y="859631"/>
                    <a:pt x="5033487" y="844391"/>
                    <a:pt x="5055394" y="842486"/>
                  </a:cubicBezTo>
                  <a:cubicBezTo>
                    <a:pt x="5053489" y="867251"/>
                    <a:pt x="5051584" y="863441"/>
                    <a:pt x="5055394" y="884396"/>
                  </a:cubicBezTo>
                  <a:lnTo>
                    <a:pt x="5049679" y="884396"/>
                  </a:lnTo>
                  <a:cubicBezTo>
                    <a:pt x="5036344" y="865346"/>
                    <a:pt x="5024914" y="884396"/>
                    <a:pt x="5006816" y="895826"/>
                  </a:cubicBezTo>
                  <a:lnTo>
                    <a:pt x="5006816" y="876776"/>
                  </a:lnTo>
                  <a:cubicBezTo>
                    <a:pt x="5012532" y="871061"/>
                    <a:pt x="5014437" y="865346"/>
                    <a:pt x="5018246" y="857726"/>
                  </a:cubicBezTo>
                  <a:lnTo>
                    <a:pt x="5006816" y="857726"/>
                  </a:lnTo>
                  <a:lnTo>
                    <a:pt x="4987766" y="882491"/>
                  </a:lnTo>
                  <a:cubicBezTo>
                    <a:pt x="4982052" y="890111"/>
                    <a:pt x="4933474" y="1007269"/>
                    <a:pt x="4944904" y="1031081"/>
                  </a:cubicBezTo>
                  <a:cubicBezTo>
                    <a:pt x="4948714" y="1040606"/>
                    <a:pt x="4982052" y="1142524"/>
                    <a:pt x="4982052" y="1142524"/>
                  </a:cubicBezTo>
                  <a:cubicBezTo>
                    <a:pt x="4966812" y="1152049"/>
                    <a:pt x="4966812" y="1134904"/>
                    <a:pt x="4957287" y="1153954"/>
                  </a:cubicBezTo>
                  <a:cubicBezTo>
                    <a:pt x="4942046" y="1165384"/>
                    <a:pt x="4949666" y="1163479"/>
                    <a:pt x="4938237" y="1178719"/>
                  </a:cubicBezTo>
                  <a:cubicBezTo>
                    <a:pt x="4951571" y="1180624"/>
                    <a:pt x="4949666" y="1180624"/>
                    <a:pt x="4957287" y="1184434"/>
                  </a:cubicBezTo>
                  <a:cubicBezTo>
                    <a:pt x="4942046" y="1184434"/>
                    <a:pt x="4934427" y="1184434"/>
                    <a:pt x="4926807" y="1190149"/>
                  </a:cubicBezTo>
                  <a:cubicBezTo>
                    <a:pt x="4940141" y="1192054"/>
                    <a:pt x="4938237" y="1192054"/>
                    <a:pt x="4945857" y="1195864"/>
                  </a:cubicBezTo>
                  <a:lnTo>
                    <a:pt x="4901089" y="1190149"/>
                  </a:lnTo>
                  <a:lnTo>
                    <a:pt x="4901089" y="1195864"/>
                  </a:lnTo>
                  <a:cubicBezTo>
                    <a:pt x="4918234" y="1203484"/>
                    <a:pt x="4918234" y="1199674"/>
                    <a:pt x="4912519" y="1214914"/>
                  </a:cubicBezTo>
                  <a:cubicBezTo>
                    <a:pt x="4904899" y="1237774"/>
                    <a:pt x="4904899" y="1209199"/>
                    <a:pt x="4893469" y="1233964"/>
                  </a:cubicBezTo>
                  <a:cubicBezTo>
                    <a:pt x="4901089" y="1237774"/>
                    <a:pt x="4897279" y="1233964"/>
                    <a:pt x="4899184" y="1239679"/>
                  </a:cubicBezTo>
                  <a:cubicBezTo>
                    <a:pt x="4858227" y="1272064"/>
                    <a:pt x="4750594" y="1273969"/>
                    <a:pt x="4694396" y="1290161"/>
                  </a:cubicBezTo>
                  <a:cubicBezTo>
                    <a:pt x="4669632" y="1295876"/>
                    <a:pt x="4640104" y="1318736"/>
                    <a:pt x="4626769" y="1314926"/>
                  </a:cubicBezTo>
                  <a:cubicBezTo>
                    <a:pt x="4617244" y="1305401"/>
                    <a:pt x="4613434" y="1293971"/>
                    <a:pt x="4607719" y="1278731"/>
                  </a:cubicBezTo>
                  <a:cubicBezTo>
                    <a:pt x="4624864" y="1276826"/>
                    <a:pt x="4646771" y="1274921"/>
                    <a:pt x="4658202" y="1267301"/>
                  </a:cubicBezTo>
                  <a:lnTo>
                    <a:pt x="4652486" y="1267301"/>
                  </a:lnTo>
                  <a:cubicBezTo>
                    <a:pt x="4644867" y="1257776"/>
                    <a:pt x="4648677" y="1259681"/>
                    <a:pt x="4633436" y="1255871"/>
                  </a:cubicBezTo>
                  <a:cubicBezTo>
                    <a:pt x="4623911" y="1265396"/>
                    <a:pt x="4586764" y="1278731"/>
                    <a:pt x="4582954" y="1274921"/>
                  </a:cubicBezTo>
                  <a:lnTo>
                    <a:pt x="4577239" y="1274921"/>
                  </a:lnTo>
                  <a:cubicBezTo>
                    <a:pt x="4600099" y="1242536"/>
                    <a:pt x="4622007" y="1169194"/>
                    <a:pt x="4607719" y="1120616"/>
                  </a:cubicBezTo>
                  <a:lnTo>
                    <a:pt x="4613434" y="1120616"/>
                  </a:lnTo>
                  <a:lnTo>
                    <a:pt x="4613434" y="1126331"/>
                  </a:lnTo>
                  <a:cubicBezTo>
                    <a:pt x="4617244" y="1137761"/>
                    <a:pt x="4619149" y="1114901"/>
                    <a:pt x="4619149" y="1114901"/>
                  </a:cubicBezTo>
                  <a:cubicBezTo>
                    <a:pt x="4602004" y="1107281"/>
                    <a:pt x="4607719" y="1112996"/>
                    <a:pt x="4600099" y="1095851"/>
                  </a:cubicBezTo>
                  <a:cubicBezTo>
                    <a:pt x="4624864" y="1095851"/>
                    <a:pt x="4613434" y="1059656"/>
                    <a:pt x="4642961" y="1045369"/>
                  </a:cubicBezTo>
                  <a:cubicBezTo>
                    <a:pt x="4648677" y="1060609"/>
                    <a:pt x="4648677" y="1054894"/>
                    <a:pt x="4654392" y="1070134"/>
                  </a:cubicBezTo>
                  <a:cubicBezTo>
                    <a:pt x="4650582" y="1077754"/>
                    <a:pt x="4654392" y="1075849"/>
                    <a:pt x="4654392" y="1094899"/>
                  </a:cubicBezTo>
                  <a:cubicBezTo>
                    <a:pt x="4637246" y="1098709"/>
                    <a:pt x="4622007" y="1102519"/>
                    <a:pt x="4609624" y="1106329"/>
                  </a:cubicBezTo>
                  <a:lnTo>
                    <a:pt x="4622959" y="1106329"/>
                  </a:lnTo>
                  <a:cubicBezTo>
                    <a:pt x="4634389" y="1115854"/>
                    <a:pt x="4651534" y="1123474"/>
                    <a:pt x="4660107" y="1117759"/>
                  </a:cubicBezTo>
                  <a:cubicBezTo>
                    <a:pt x="4675346" y="1098709"/>
                    <a:pt x="4669632" y="1085374"/>
                    <a:pt x="4684871" y="1075849"/>
                  </a:cubicBezTo>
                  <a:cubicBezTo>
                    <a:pt x="4686777" y="1091089"/>
                    <a:pt x="4681061" y="1083469"/>
                    <a:pt x="4696302" y="1087279"/>
                  </a:cubicBezTo>
                  <a:lnTo>
                    <a:pt x="4696302" y="1081564"/>
                  </a:lnTo>
                  <a:cubicBezTo>
                    <a:pt x="4677252" y="1062514"/>
                    <a:pt x="4661059" y="1036796"/>
                    <a:pt x="4659154" y="1000601"/>
                  </a:cubicBezTo>
                  <a:cubicBezTo>
                    <a:pt x="4696302" y="972026"/>
                    <a:pt x="4691539" y="942499"/>
                    <a:pt x="4689634" y="883444"/>
                  </a:cubicBezTo>
                  <a:lnTo>
                    <a:pt x="4708684" y="883444"/>
                  </a:lnTo>
                  <a:cubicBezTo>
                    <a:pt x="4714399" y="815816"/>
                    <a:pt x="4764882" y="773906"/>
                    <a:pt x="4783932" y="740569"/>
                  </a:cubicBezTo>
                  <a:cubicBezTo>
                    <a:pt x="4795361" y="719614"/>
                    <a:pt x="4802982" y="674846"/>
                    <a:pt x="4814411" y="659606"/>
                  </a:cubicBezTo>
                  <a:lnTo>
                    <a:pt x="4814411" y="665321"/>
                  </a:lnTo>
                  <a:lnTo>
                    <a:pt x="4820127" y="665321"/>
                  </a:lnTo>
                  <a:lnTo>
                    <a:pt x="4820127" y="659606"/>
                  </a:lnTo>
                  <a:cubicBezTo>
                    <a:pt x="4835367" y="642461"/>
                    <a:pt x="4820127" y="638651"/>
                    <a:pt x="4831557" y="617696"/>
                  </a:cubicBezTo>
                  <a:cubicBezTo>
                    <a:pt x="4846796" y="594836"/>
                    <a:pt x="4872514" y="569119"/>
                    <a:pt x="4887754" y="542449"/>
                  </a:cubicBezTo>
                  <a:cubicBezTo>
                    <a:pt x="4883944" y="540544"/>
                    <a:pt x="4883944" y="540544"/>
                    <a:pt x="4882039" y="536734"/>
                  </a:cubicBezTo>
                  <a:lnTo>
                    <a:pt x="4870609" y="542449"/>
                  </a:lnTo>
                  <a:lnTo>
                    <a:pt x="4870609" y="536734"/>
                  </a:lnTo>
                  <a:cubicBezTo>
                    <a:pt x="4866799" y="527209"/>
                    <a:pt x="4868704" y="531019"/>
                    <a:pt x="4840129" y="531019"/>
                  </a:cubicBezTo>
                  <a:lnTo>
                    <a:pt x="4840129" y="536734"/>
                  </a:lnTo>
                  <a:lnTo>
                    <a:pt x="4834414" y="536734"/>
                  </a:lnTo>
                  <a:cubicBezTo>
                    <a:pt x="4838224" y="542449"/>
                    <a:pt x="4842034" y="544354"/>
                    <a:pt x="4845844" y="548164"/>
                  </a:cubicBezTo>
                  <a:lnTo>
                    <a:pt x="4826794" y="548164"/>
                  </a:lnTo>
                  <a:cubicBezTo>
                    <a:pt x="4809649" y="531019"/>
                    <a:pt x="4824889" y="559594"/>
                    <a:pt x="4802029" y="548164"/>
                  </a:cubicBezTo>
                  <a:cubicBezTo>
                    <a:pt x="4794409" y="544354"/>
                    <a:pt x="4788694" y="515779"/>
                    <a:pt x="4777264" y="529114"/>
                  </a:cubicBezTo>
                  <a:cubicBezTo>
                    <a:pt x="4765834" y="538639"/>
                    <a:pt x="4767739" y="538639"/>
                    <a:pt x="4765834" y="559594"/>
                  </a:cubicBezTo>
                  <a:cubicBezTo>
                    <a:pt x="4794409" y="572929"/>
                    <a:pt x="4798219" y="584359"/>
                    <a:pt x="4808696" y="615791"/>
                  </a:cubicBezTo>
                  <a:cubicBezTo>
                    <a:pt x="4791552" y="613886"/>
                    <a:pt x="4801077" y="606266"/>
                    <a:pt x="4789646" y="621506"/>
                  </a:cubicBezTo>
                  <a:cubicBezTo>
                    <a:pt x="4759167" y="657701"/>
                    <a:pt x="4782027" y="696754"/>
                    <a:pt x="4708684" y="696754"/>
                  </a:cubicBezTo>
                  <a:cubicBezTo>
                    <a:pt x="4702969" y="702469"/>
                    <a:pt x="4706779" y="698659"/>
                    <a:pt x="4697254" y="702469"/>
                  </a:cubicBezTo>
                  <a:cubicBezTo>
                    <a:pt x="4689634" y="719614"/>
                    <a:pt x="4682014" y="729139"/>
                    <a:pt x="4678204" y="752951"/>
                  </a:cubicBezTo>
                  <a:cubicBezTo>
                    <a:pt x="4641057" y="754856"/>
                    <a:pt x="4635342" y="760571"/>
                    <a:pt x="4610577" y="764381"/>
                  </a:cubicBezTo>
                  <a:lnTo>
                    <a:pt x="4610577" y="773906"/>
                  </a:lnTo>
                  <a:cubicBezTo>
                    <a:pt x="4637246" y="773906"/>
                    <a:pt x="4645819" y="773906"/>
                    <a:pt x="4653439" y="792956"/>
                  </a:cubicBezTo>
                  <a:cubicBezTo>
                    <a:pt x="4653439" y="806291"/>
                    <a:pt x="4630579" y="834866"/>
                    <a:pt x="4622959" y="860584"/>
                  </a:cubicBezTo>
                  <a:lnTo>
                    <a:pt x="4642009" y="866299"/>
                  </a:lnTo>
                  <a:lnTo>
                    <a:pt x="4636294" y="885349"/>
                  </a:lnTo>
                  <a:lnTo>
                    <a:pt x="4629627" y="885349"/>
                  </a:lnTo>
                  <a:cubicBezTo>
                    <a:pt x="4614386" y="870109"/>
                    <a:pt x="4614386" y="877729"/>
                    <a:pt x="4586764" y="879634"/>
                  </a:cubicBezTo>
                  <a:cubicBezTo>
                    <a:pt x="4581049" y="872014"/>
                    <a:pt x="4581049" y="872014"/>
                    <a:pt x="4575334" y="868204"/>
                  </a:cubicBezTo>
                  <a:cubicBezTo>
                    <a:pt x="4586764" y="832009"/>
                    <a:pt x="4573429" y="812006"/>
                    <a:pt x="4563904" y="781526"/>
                  </a:cubicBezTo>
                  <a:cubicBezTo>
                    <a:pt x="4579144" y="770096"/>
                    <a:pt x="4573429" y="766286"/>
                    <a:pt x="4601052" y="762476"/>
                  </a:cubicBezTo>
                  <a:lnTo>
                    <a:pt x="4601052" y="768191"/>
                  </a:lnTo>
                  <a:cubicBezTo>
                    <a:pt x="4618196" y="772001"/>
                    <a:pt x="4608671" y="764381"/>
                    <a:pt x="4612482" y="756761"/>
                  </a:cubicBezTo>
                  <a:lnTo>
                    <a:pt x="4618196" y="756761"/>
                  </a:lnTo>
                  <a:lnTo>
                    <a:pt x="4618196" y="751046"/>
                  </a:lnTo>
                  <a:cubicBezTo>
                    <a:pt x="4601052" y="747236"/>
                    <a:pt x="4591527" y="741521"/>
                    <a:pt x="4581049" y="731996"/>
                  </a:cubicBezTo>
                  <a:cubicBezTo>
                    <a:pt x="4590574" y="716756"/>
                    <a:pt x="4586764" y="681514"/>
                    <a:pt x="4581049" y="664369"/>
                  </a:cubicBezTo>
                  <a:cubicBezTo>
                    <a:pt x="4605814" y="666274"/>
                    <a:pt x="4602004" y="670084"/>
                    <a:pt x="4618196" y="652939"/>
                  </a:cubicBezTo>
                  <a:lnTo>
                    <a:pt x="4606767" y="652939"/>
                  </a:lnTo>
                  <a:cubicBezTo>
                    <a:pt x="4585811" y="645319"/>
                    <a:pt x="4571524" y="670084"/>
                    <a:pt x="4544854" y="677704"/>
                  </a:cubicBezTo>
                  <a:cubicBezTo>
                    <a:pt x="4537234" y="662464"/>
                    <a:pt x="4529614" y="660559"/>
                    <a:pt x="4520089" y="666274"/>
                  </a:cubicBezTo>
                  <a:cubicBezTo>
                    <a:pt x="4514374" y="671989"/>
                    <a:pt x="4518184" y="668179"/>
                    <a:pt x="4514374" y="677704"/>
                  </a:cubicBezTo>
                  <a:lnTo>
                    <a:pt x="4539139" y="677704"/>
                  </a:lnTo>
                  <a:cubicBezTo>
                    <a:pt x="4541044" y="691039"/>
                    <a:pt x="4541044" y="689134"/>
                    <a:pt x="4544854" y="696754"/>
                  </a:cubicBezTo>
                  <a:lnTo>
                    <a:pt x="4544854" y="702469"/>
                  </a:lnTo>
                  <a:lnTo>
                    <a:pt x="4563904" y="702469"/>
                  </a:lnTo>
                  <a:cubicBezTo>
                    <a:pt x="4565809" y="723424"/>
                    <a:pt x="4569619" y="736759"/>
                    <a:pt x="4563904" y="744379"/>
                  </a:cubicBezTo>
                  <a:cubicBezTo>
                    <a:pt x="4552474" y="761524"/>
                    <a:pt x="4537234" y="769144"/>
                    <a:pt x="4526757" y="786289"/>
                  </a:cubicBezTo>
                  <a:cubicBezTo>
                    <a:pt x="4545807" y="792004"/>
                    <a:pt x="4551521" y="797719"/>
                    <a:pt x="4557236" y="816769"/>
                  </a:cubicBezTo>
                  <a:cubicBezTo>
                    <a:pt x="4543902" y="818674"/>
                    <a:pt x="4545807" y="818674"/>
                    <a:pt x="4538186" y="822484"/>
                  </a:cubicBezTo>
                  <a:cubicBezTo>
                    <a:pt x="4545807" y="826294"/>
                    <a:pt x="4545807" y="826294"/>
                    <a:pt x="4547711" y="826294"/>
                  </a:cubicBezTo>
                  <a:cubicBezTo>
                    <a:pt x="4547711" y="826294"/>
                    <a:pt x="4547711" y="828199"/>
                    <a:pt x="4551521" y="835819"/>
                  </a:cubicBezTo>
                  <a:lnTo>
                    <a:pt x="4526757" y="835819"/>
                  </a:lnTo>
                  <a:cubicBezTo>
                    <a:pt x="4530567" y="820579"/>
                    <a:pt x="4526757" y="793909"/>
                    <a:pt x="4515327" y="785336"/>
                  </a:cubicBezTo>
                  <a:cubicBezTo>
                    <a:pt x="4509611" y="794861"/>
                    <a:pt x="4521042" y="800576"/>
                    <a:pt x="4503896" y="796766"/>
                  </a:cubicBezTo>
                  <a:lnTo>
                    <a:pt x="4503896" y="791051"/>
                  </a:lnTo>
                  <a:cubicBezTo>
                    <a:pt x="4500086" y="785336"/>
                    <a:pt x="4500086" y="785336"/>
                    <a:pt x="4498182" y="772001"/>
                  </a:cubicBezTo>
                  <a:cubicBezTo>
                    <a:pt x="4500086" y="766286"/>
                    <a:pt x="4503896" y="770096"/>
                    <a:pt x="4498182" y="766286"/>
                  </a:cubicBezTo>
                  <a:cubicBezTo>
                    <a:pt x="4509611" y="751046"/>
                    <a:pt x="4526757" y="735806"/>
                    <a:pt x="4535329" y="715804"/>
                  </a:cubicBezTo>
                  <a:cubicBezTo>
                    <a:pt x="4516279" y="715804"/>
                    <a:pt x="4514374" y="717709"/>
                    <a:pt x="4498182" y="704374"/>
                  </a:cubicBezTo>
                  <a:cubicBezTo>
                    <a:pt x="4513421" y="704374"/>
                    <a:pt x="4521042" y="704374"/>
                    <a:pt x="4528661" y="698659"/>
                  </a:cubicBezTo>
                  <a:lnTo>
                    <a:pt x="4517232" y="698659"/>
                  </a:lnTo>
                  <a:cubicBezTo>
                    <a:pt x="4507707" y="687229"/>
                    <a:pt x="4511517" y="691039"/>
                    <a:pt x="4492467" y="687229"/>
                  </a:cubicBezTo>
                  <a:lnTo>
                    <a:pt x="4492467" y="668179"/>
                  </a:lnTo>
                  <a:cubicBezTo>
                    <a:pt x="4505802" y="666274"/>
                    <a:pt x="4503896" y="666274"/>
                    <a:pt x="4511517" y="662464"/>
                  </a:cubicBezTo>
                  <a:cubicBezTo>
                    <a:pt x="4517232" y="656749"/>
                    <a:pt x="4513421" y="660559"/>
                    <a:pt x="4517232" y="651034"/>
                  </a:cubicBezTo>
                  <a:cubicBezTo>
                    <a:pt x="4513421" y="649129"/>
                    <a:pt x="4513421" y="649129"/>
                    <a:pt x="4511517" y="645319"/>
                  </a:cubicBezTo>
                  <a:lnTo>
                    <a:pt x="4492467" y="651034"/>
                  </a:lnTo>
                  <a:cubicBezTo>
                    <a:pt x="4503896" y="633889"/>
                    <a:pt x="4509611" y="639604"/>
                    <a:pt x="4511517" y="609124"/>
                  </a:cubicBezTo>
                  <a:lnTo>
                    <a:pt x="4505802" y="609124"/>
                  </a:lnTo>
                  <a:cubicBezTo>
                    <a:pt x="4500086" y="614839"/>
                    <a:pt x="4503896" y="611029"/>
                    <a:pt x="4494371" y="614839"/>
                  </a:cubicBezTo>
                  <a:cubicBezTo>
                    <a:pt x="4496277" y="630079"/>
                    <a:pt x="4498182" y="618649"/>
                    <a:pt x="4494371" y="633889"/>
                  </a:cubicBezTo>
                  <a:cubicBezTo>
                    <a:pt x="4473417" y="624364"/>
                    <a:pt x="4481036" y="612934"/>
                    <a:pt x="4469607" y="628174"/>
                  </a:cubicBezTo>
                  <a:lnTo>
                    <a:pt x="4450557" y="633889"/>
                  </a:lnTo>
                  <a:lnTo>
                    <a:pt x="4450557" y="639604"/>
                  </a:lnTo>
                  <a:cubicBezTo>
                    <a:pt x="4475321" y="645319"/>
                    <a:pt x="4477227" y="652939"/>
                    <a:pt x="4487704" y="670084"/>
                  </a:cubicBezTo>
                  <a:cubicBezTo>
                    <a:pt x="4476274" y="670084"/>
                    <a:pt x="4457224" y="671989"/>
                    <a:pt x="4450557" y="675799"/>
                  </a:cubicBezTo>
                  <a:cubicBezTo>
                    <a:pt x="4441032" y="668179"/>
                    <a:pt x="4433411" y="656749"/>
                    <a:pt x="4425792" y="645319"/>
                  </a:cubicBezTo>
                  <a:cubicBezTo>
                    <a:pt x="4435317" y="639604"/>
                    <a:pt x="4437221" y="635794"/>
                    <a:pt x="4444842" y="626269"/>
                  </a:cubicBezTo>
                  <a:cubicBezTo>
                    <a:pt x="4431507" y="624364"/>
                    <a:pt x="4427696" y="624364"/>
                    <a:pt x="4420077" y="620554"/>
                  </a:cubicBezTo>
                  <a:lnTo>
                    <a:pt x="4439127" y="620554"/>
                  </a:lnTo>
                  <a:cubicBezTo>
                    <a:pt x="4437221" y="607219"/>
                    <a:pt x="4437221" y="609124"/>
                    <a:pt x="4433411" y="601504"/>
                  </a:cubicBezTo>
                  <a:cubicBezTo>
                    <a:pt x="4418171" y="614839"/>
                    <a:pt x="4427696" y="609124"/>
                    <a:pt x="4402932" y="607219"/>
                  </a:cubicBezTo>
                  <a:lnTo>
                    <a:pt x="4402932" y="612934"/>
                  </a:lnTo>
                  <a:cubicBezTo>
                    <a:pt x="4412457" y="630079"/>
                    <a:pt x="4399121" y="624364"/>
                    <a:pt x="4408646" y="643414"/>
                  </a:cubicBezTo>
                  <a:cubicBezTo>
                    <a:pt x="4292442" y="658654"/>
                    <a:pt x="4153376" y="631984"/>
                    <a:pt x="3974306" y="631984"/>
                  </a:cubicBezTo>
                  <a:lnTo>
                    <a:pt x="3974306" y="637699"/>
                  </a:lnTo>
                  <a:cubicBezTo>
                    <a:pt x="3985736" y="641509"/>
                    <a:pt x="3980021" y="639604"/>
                    <a:pt x="3985736" y="643414"/>
                  </a:cubicBezTo>
                  <a:lnTo>
                    <a:pt x="3966686" y="643414"/>
                  </a:lnTo>
                  <a:cubicBezTo>
                    <a:pt x="3949541" y="631984"/>
                    <a:pt x="3880009" y="641509"/>
                    <a:pt x="3854291" y="649129"/>
                  </a:cubicBezTo>
                  <a:lnTo>
                    <a:pt x="3854291" y="654844"/>
                  </a:lnTo>
                  <a:lnTo>
                    <a:pt x="3897154" y="654844"/>
                  </a:lnTo>
                  <a:cubicBezTo>
                    <a:pt x="3914299" y="647224"/>
                    <a:pt x="4022884" y="651034"/>
                    <a:pt x="4040029" y="660559"/>
                  </a:cubicBezTo>
                  <a:cubicBezTo>
                    <a:pt x="4051459" y="666274"/>
                    <a:pt x="4096226" y="716756"/>
                    <a:pt x="4101941" y="702469"/>
                  </a:cubicBezTo>
                  <a:cubicBezTo>
                    <a:pt x="4105751" y="700564"/>
                    <a:pt x="4105751" y="700564"/>
                    <a:pt x="4107656" y="696754"/>
                  </a:cubicBezTo>
                  <a:cubicBezTo>
                    <a:pt x="4084796" y="683419"/>
                    <a:pt x="4070509" y="662464"/>
                    <a:pt x="4045744" y="654844"/>
                  </a:cubicBezTo>
                  <a:lnTo>
                    <a:pt x="4045744" y="649129"/>
                  </a:lnTo>
                  <a:cubicBezTo>
                    <a:pt x="4094321" y="652939"/>
                    <a:pt x="4109561" y="683419"/>
                    <a:pt x="4126706" y="716756"/>
                  </a:cubicBezTo>
                  <a:cubicBezTo>
                    <a:pt x="4109561" y="714851"/>
                    <a:pt x="4119086" y="707231"/>
                    <a:pt x="4107656" y="722471"/>
                  </a:cubicBezTo>
                  <a:cubicBezTo>
                    <a:pt x="4120991" y="733901"/>
                    <a:pt x="4120991" y="745331"/>
                    <a:pt x="4119086" y="772954"/>
                  </a:cubicBezTo>
                  <a:lnTo>
                    <a:pt x="4113371" y="772954"/>
                  </a:lnTo>
                  <a:cubicBezTo>
                    <a:pt x="4103846" y="761524"/>
                    <a:pt x="4107656" y="765334"/>
                    <a:pt x="4088606" y="761524"/>
                  </a:cubicBezTo>
                  <a:lnTo>
                    <a:pt x="4088606" y="797719"/>
                  </a:lnTo>
                  <a:cubicBezTo>
                    <a:pt x="4061936" y="807244"/>
                    <a:pt x="4058126" y="809149"/>
                    <a:pt x="4058126" y="848201"/>
                  </a:cubicBezTo>
                  <a:cubicBezTo>
                    <a:pt x="4073366" y="855821"/>
                    <a:pt x="4067651" y="859631"/>
                    <a:pt x="4082891" y="867251"/>
                  </a:cubicBezTo>
                  <a:cubicBezTo>
                    <a:pt x="4090511" y="861536"/>
                    <a:pt x="4098131" y="861536"/>
                    <a:pt x="4113371" y="861536"/>
                  </a:cubicBezTo>
                  <a:cubicBezTo>
                    <a:pt x="4120991" y="882491"/>
                    <a:pt x="4119086" y="917734"/>
                    <a:pt x="4119086" y="948214"/>
                  </a:cubicBezTo>
                  <a:cubicBezTo>
                    <a:pt x="4098131" y="976789"/>
                    <a:pt x="4101941" y="1021556"/>
                    <a:pt x="4081939" y="1053941"/>
                  </a:cubicBezTo>
                  <a:cubicBezTo>
                    <a:pt x="4057174" y="1027271"/>
                    <a:pt x="4018121" y="1057751"/>
                    <a:pt x="3983831" y="1053941"/>
                  </a:cubicBezTo>
                  <a:cubicBezTo>
                    <a:pt x="3953351" y="1050131"/>
                    <a:pt x="3929539" y="1027271"/>
                    <a:pt x="3891439" y="1023461"/>
                  </a:cubicBezTo>
                  <a:cubicBezTo>
                    <a:pt x="3881914" y="983456"/>
                    <a:pt x="3852386" y="965359"/>
                    <a:pt x="3835241" y="931069"/>
                  </a:cubicBezTo>
                  <a:lnTo>
                    <a:pt x="3823811" y="931069"/>
                  </a:lnTo>
                  <a:cubicBezTo>
                    <a:pt x="3818096" y="938689"/>
                    <a:pt x="3818096" y="938689"/>
                    <a:pt x="3812381" y="942499"/>
                  </a:cubicBezTo>
                  <a:cubicBezTo>
                    <a:pt x="3825716" y="955834"/>
                    <a:pt x="3839051" y="967264"/>
                    <a:pt x="3831431" y="984409"/>
                  </a:cubicBezTo>
                  <a:cubicBezTo>
                    <a:pt x="3823811" y="1001554"/>
                    <a:pt x="3829526" y="995839"/>
                    <a:pt x="3812381" y="1003459"/>
                  </a:cubicBezTo>
                  <a:cubicBezTo>
                    <a:pt x="3795236" y="1014889"/>
                    <a:pt x="3763804" y="1014889"/>
                    <a:pt x="3737134" y="1014889"/>
                  </a:cubicBezTo>
                  <a:cubicBezTo>
                    <a:pt x="3729514" y="999649"/>
                    <a:pt x="3739039" y="1011079"/>
                    <a:pt x="3725704" y="1003459"/>
                  </a:cubicBezTo>
                  <a:cubicBezTo>
                    <a:pt x="3733324" y="993934"/>
                    <a:pt x="3731419" y="997744"/>
                    <a:pt x="3737134" y="984409"/>
                  </a:cubicBezTo>
                  <a:cubicBezTo>
                    <a:pt x="3719989" y="976789"/>
                    <a:pt x="3688556" y="946309"/>
                    <a:pt x="3680936" y="928211"/>
                  </a:cubicBezTo>
                  <a:cubicBezTo>
                    <a:pt x="3694271" y="926306"/>
                    <a:pt x="3692366" y="926306"/>
                    <a:pt x="3699986" y="922496"/>
                  </a:cubicBezTo>
                  <a:cubicBezTo>
                    <a:pt x="3660934" y="924401"/>
                    <a:pt x="3673316" y="924401"/>
                    <a:pt x="3638074" y="922496"/>
                  </a:cubicBezTo>
                  <a:lnTo>
                    <a:pt x="3638074" y="933926"/>
                  </a:lnTo>
                  <a:cubicBezTo>
                    <a:pt x="3659029" y="939641"/>
                    <a:pt x="3673316" y="952976"/>
                    <a:pt x="3688556" y="964406"/>
                  </a:cubicBezTo>
                  <a:lnTo>
                    <a:pt x="3688556" y="975836"/>
                  </a:lnTo>
                  <a:cubicBezTo>
                    <a:pt x="3667601" y="979646"/>
                    <a:pt x="3665696" y="975836"/>
                    <a:pt x="3658076" y="987266"/>
                  </a:cubicBezTo>
                  <a:cubicBezTo>
                    <a:pt x="3673316" y="996791"/>
                    <a:pt x="3704749" y="1043464"/>
                    <a:pt x="3708559" y="1073944"/>
                  </a:cubicBezTo>
                  <a:lnTo>
                    <a:pt x="3702844" y="1073944"/>
                  </a:lnTo>
                  <a:lnTo>
                    <a:pt x="3702844" y="1062514"/>
                  </a:lnTo>
                  <a:cubicBezTo>
                    <a:pt x="3689509" y="1054894"/>
                    <a:pt x="3693319" y="1052989"/>
                    <a:pt x="3683794" y="1043464"/>
                  </a:cubicBezTo>
                  <a:cubicBezTo>
                    <a:pt x="3679984" y="1054894"/>
                    <a:pt x="3681889" y="1049179"/>
                    <a:pt x="3678079" y="1054894"/>
                  </a:cubicBezTo>
                  <a:lnTo>
                    <a:pt x="3678079" y="1043464"/>
                  </a:lnTo>
                  <a:cubicBezTo>
                    <a:pt x="3685699" y="1037749"/>
                    <a:pt x="3649504" y="985361"/>
                    <a:pt x="3640931" y="968216"/>
                  </a:cubicBezTo>
                  <a:lnTo>
                    <a:pt x="3629501" y="973931"/>
                  </a:lnTo>
                  <a:lnTo>
                    <a:pt x="3635216" y="954881"/>
                  </a:lnTo>
                  <a:lnTo>
                    <a:pt x="3616166" y="954881"/>
                  </a:lnTo>
                  <a:cubicBezTo>
                    <a:pt x="3614261" y="941546"/>
                    <a:pt x="3614261" y="943451"/>
                    <a:pt x="3610451" y="935831"/>
                  </a:cubicBezTo>
                  <a:cubicBezTo>
                    <a:pt x="3604736" y="941546"/>
                    <a:pt x="3608546" y="937736"/>
                    <a:pt x="3599021" y="941546"/>
                  </a:cubicBezTo>
                  <a:cubicBezTo>
                    <a:pt x="3604736" y="926306"/>
                    <a:pt x="3604736" y="920591"/>
                    <a:pt x="3599021" y="905351"/>
                  </a:cubicBezTo>
                  <a:cubicBezTo>
                    <a:pt x="3585686" y="911066"/>
                    <a:pt x="3589496" y="911066"/>
                    <a:pt x="3579971" y="916781"/>
                  </a:cubicBezTo>
                  <a:cubicBezTo>
                    <a:pt x="3581876" y="860584"/>
                    <a:pt x="3539014" y="801529"/>
                    <a:pt x="3499009" y="768191"/>
                  </a:cubicBezTo>
                  <a:cubicBezTo>
                    <a:pt x="3500914" y="752951"/>
                    <a:pt x="3500914" y="743426"/>
                    <a:pt x="3504724" y="737711"/>
                  </a:cubicBezTo>
                  <a:cubicBezTo>
                    <a:pt x="3514249" y="724376"/>
                    <a:pt x="3514249" y="722471"/>
                    <a:pt x="3535204" y="718661"/>
                  </a:cubicBezTo>
                  <a:cubicBezTo>
                    <a:pt x="3540919" y="722471"/>
                    <a:pt x="3540919" y="722471"/>
                    <a:pt x="3554254" y="724376"/>
                  </a:cubicBezTo>
                  <a:lnTo>
                    <a:pt x="3554254" y="718661"/>
                  </a:lnTo>
                  <a:lnTo>
                    <a:pt x="3548539" y="718661"/>
                  </a:lnTo>
                  <a:cubicBezTo>
                    <a:pt x="3539014" y="711041"/>
                    <a:pt x="3525679" y="705326"/>
                    <a:pt x="3511391" y="699611"/>
                  </a:cubicBezTo>
                  <a:cubicBezTo>
                    <a:pt x="3509486" y="712946"/>
                    <a:pt x="3509486" y="714851"/>
                    <a:pt x="3505676" y="724376"/>
                  </a:cubicBezTo>
                  <a:cubicBezTo>
                    <a:pt x="3501866" y="722471"/>
                    <a:pt x="3501866" y="722471"/>
                    <a:pt x="3499961" y="718661"/>
                  </a:cubicBezTo>
                  <a:lnTo>
                    <a:pt x="3494246" y="718661"/>
                  </a:lnTo>
                  <a:cubicBezTo>
                    <a:pt x="3507581" y="697706"/>
                    <a:pt x="3496151" y="666274"/>
                    <a:pt x="3482816" y="637699"/>
                  </a:cubicBezTo>
                  <a:lnTo>
                    <a:pt x="3494246" y="637699"/>
                  </a:lnTo>
                  <a:cubicBezTo>
                    <a:pt x="3505676" y="628174"/>
                    <a:pt x="3509486" y="626269"/>
                    <a:pt x="3531394" y="626269"/>
                  </a:cubicBezTo>
                  <a:cubicBezTo>
                    <a:pt x="3527584" y="597694"/>
                    <a:pt x="3519964" y="588169"/>
                    <a:pt x="3519964" y="551021"/>
                  </a:cubicBezTo>
                  <a:cubicBezTo>
                    <a:pt x="3560921" y="526256"/>
                    <a:pt x="3562826" y="514826"/>
                    <a:pt x="3587591" y="475774"/>
                  </a:cubicBezTo>
                  <a:cubicBezTo>
                    <a:pt x="3589496" y="489109"/>
                    <a:pt x="3589496" y="487204"/>
                    <a:pt x="3593306" y="494824"/>
                  </a:cubicBezTo>
                  <a:cubicBezTo>
                    <a:pt x="3600926" y="489109"/>
                    <a:pt x="3621881" y="485299"/>
                    <a:pt x="3630454" y="483394"/>
                  </a:cubicBezTo>
                  <a:cubicBezTo>
                    <a:pt x="3632359" y="506254"/>
                    <a:pt x="3626644" y="498634"/>
                    <a:pt x="3641884" y="508159"/>
                  </a:cubicBezTo>
                  <a:lnTo>
                    <a:pt x="3641884" y="502444"/>
                  </a:lnTo>
                  <a:cubicBezTo>
                    <a:pt x="3645694" y="500539"/>
                    <a:pt x="3645694" y="500539"/>
                    <a:pt x="3647599" y="496729"/>
                  </a:cubicBezTo>
                  <a:cubicBezTo>
                    <a:pt x="3636169" y="492919"/>
                    <a:pt x="3641884" y="494824"/>
                    <a:pt x="3636169" y="491014"/>
                  </a:cubicBezTo>
                  <a:cubicBezTo>
                    <a:pt x="3647599" y="487204"/>
                    <a:pt x="3641884" y="489109"/>
                    <a:pt x="3647599" y="485299"/>
                  </a:cubicBezTo>
                  <a:cubicBezTo>
                    <a:pt x="3659029" y="489109"/>
                    <a:pt x="3653314" y="487204"/>
                    <a:pt x="3659029" y="491014"/>
                  </a:cubicBezTo>
                  <a:cubicBezTo>
                    <a:pt x="3678079" y="498634"/>
                    <a:pt x="3674269" y="496729"/>
                    <a:pt x="3678079" y="521494"/>
                  </a:cubicBezTo>
                  <a:lnTo>
                    <a:pt x="3702844" y="521494"/>
                  </a:lnTo>
                  <a:cubicBezTo>
                    <a:pt x="3706654" y="532924"/>
                    <a:pt x="3708559" y="540544"/>
                    <a:pt x="3708559" y="557689"/>
                  </a:cubicBezTo>
                  <a:lnTo>
                    <a:pt x="3697129" y="563404"/>
                  </a:lnTo>
                  <a:cubicBezTo>
                    <a:pt x="3689509" y="569119"/>
                    <a:pt x="3689509" y="561499"/>
                    <a:pt x="3678079" y="569119"/>
                  </a:cubicBezTo>
                  <a:cubicBezTo>
                    <a:pt x="3670459" y="576739"/>
                    <a:pt x="3670459" y="580549"/>
                    <a:pt x="3666649" y="593884"/>
                  </a:cubicBezTo>
                  <a:cubicBezTo>
                    <a:pt x="3679984" y="599599"/>
                    <a:pt x="3676174" y="599599"/>
                    <a:pt x="3685699" y="605314"/>
                  </a:cubicBezTo>
                  <a:cubicBezTo>
                    <a:pt x="3697129" y="597694"/>
                    <a:pt x="3695224" y="593884"/>
                    <a:pt x="3704749" y="599599"/>
                  </a:cubicBezTo>
                  <a:cubicBezTo>
                    <a:pt x="3718084" y="618649"/>
                    <a:pt x="3706654" y="624364"/>
                    <a:pt x="3735229" y="630079"/>
                  </a:cubicBezTo>
                  <a:lnTo>
                    <a:pt x="3735229" y="618649"/>
                  </a:lnTo>
                  <a:cubicBezTo>
                    <a:pt x="3712369" y="593884"/>
                    <a:pt x="3752374" y="541496"/>
                    <a:pt x="3729514" y="507206"/>
                  </a:cubicBezTo>
                  <a:cubicBezTo>
                    <a:pt x="3718084" y="480536"/>
                    <a:pt x="3686651" y="451009"/>
                    <a:pt x="3667601" y="439579"/>
                  </a:cubicBezTo>
                  <a:lnTo>
                    <a:pt x="3667601" y="433864"/>
                  </a:lnTo>
                  <a:lnTo>
                    <a:pt x="3656171" y="439579"/>
                  </a:lnTo>
                  <a:cubicBezTo>
                    <a:pt x="3663791" y="430054"/>
                    <a:pt x="3659981" y="431959"/>
                    <a:pt x="3675221" y="428149"/>
                  </a:cubicBezTo>
                  <a:cubicBezTo>
                    <a:pt x="3694271" y="439579"/>
                    <a:pt x="3727609" y="431959"/>
                    <a:pt x="3750469" y="439579"/>
                  </a:cubicBezTo>
                  <a:cubicBezTo>
                    <a:pt x="3782854" y="452914"/>
                    <a:pt x="3800951" y="475774"/>
                    <a:pt x="3842861" y="470059"/>
                  </a:cubicBezTo>
                  <a:lnTo>
                    <a:pt x="3842861" y="458629"/>
                  </a:lnTo>
                  <a:cubicBezTo>
                    <a:pt x="3839051" y="456724"/>
                    <a:pt x="3839051" y="456724"/>
                    <a:pt x="3837146" y="452914"/>
                  </a:cubicBezTo>
                  <a:cubicBezTo>
                    <a:pt x="3814286" y="456724"/>
                    <a:pt x="3742849" y="428149"/>
                    <a:pt x="3724751" y="402431"/>
                  </a:cubicBezTo>
                  <a:cubicBezTo>
                    <a:pt x="3745706" y="404336"/>
                    <a:pt x="3773329" y="373856"/>
                    <a:pt x="3792379" y="377666"/>
                  </a:cubicBezTo>
                  <a:lnTo>
                    <a:pt x="3803809" y="377666"/>
                  </a:lnTo>
                  <a:lnTo>
                    <a:pt x="3803809" y="383381"/>
                  </a:lnTo>
                  <a:cubicBezTo>
                    <a:pt x="3784759" y="381476"/>
                    <a:pt x="3794284" y="379571"/>
                    <a:pt x="3779044" y="383381"/>
                  </a:cubicBezTo>
                  <a:lnTo>
                    <a:pt x="3779044" y="389096"/>
                  </a:lnTo>
                  <a:cubicBezTo>
                    <a:pt x="3811429" y="389096"/>
                    <a:pt x="3840956" y="396716"/>
                    <a:pt x="3846671" y="408146"/>
                  </a:cubicBezTo>
                  <a:cubicBezTo>
                    <a:pt x="3863816" y="417671"/>
                    <a:pt x="3852386" y="408146"/>
                    <a:pt x="3852386" y="432911"/>
                  </a:cubicBezTo>
                  <a:cubicBezTo>
                    <a:pt x="3875246" y="432911"/>
                    <a:pt x="3873341" y="444341"/>
                    <a:pt x="3895249" y="457676"/>
                  </a:cubicBezTo>
                  <a:cubicBezTo>
                    <a:pt x="3902869" y="440531"/>
                    <a:pt x="3914299" y="438626"/>
                    <a:pt x="3925729" y="427196"/>
                  </a:cubicBezTo>
                  <a:cubicBezTo>
                    <a:pt x="3920014" y="421481"/>
                    <a:pt x="3918109" y="415766"/>
                    <a:pt x="3914299" y="408146"/>
                  </a:cubicBezTo>
                  <a:lnTo>
                    <a:pt x="3925729" y="408146"/>
                  </a:lnTo>
                  <a:lnTo>
                    <a:pt x="3925729" y="413861"/>
                  </a:lnTo>
                  <a:cubicBezTo>
                    <a:pt x="3931444" y="419576"/>
                    <a:pt x="3935254" y="431006"/>
                    <a:pt x="3937159" y="438626"/>
                  </a:cubicBezTo>
                  <a:cubicBezTo>
                    <a:pt x="3963829" y="442436"/>
                    <a:pt x="3958114" y="446246"/>
                    <a:pt x="3980021" y="450056"/>
                  </a:cubicBezTo>
                  <a:lnTo>
                    <a:pt x="3980021" y="438626"/>
                  </a:lnTo>
                  <a:cubicBezTo>
                    <a:pt x="3972401" y="434816"/>
                    <a:pt x="3972401" y="434816"/>
                    <a:pt x="3970496" y="434816"/>
                  </a:cubicBezTo>
                  <a:cubicBezTo>
                    <a:pt x="3970496" y="434816"/>
                    <a:pt x="3970496" y="432911"/>
                    <a:pt x="3966686" y="425291"/>
                  </a:cubicBezTo>
                  <a:cubicBezTo>
                    <a:pt x="3970496" y="423386"/>
                    <a:pt x="3970496" y="423386"/>
                    <a:pt x="3972401" y="419576"/>
                  </a:cubicBezTo>
                  <a:lnTo>
                    <a:pt x="3978116" y="419576"/>
                  </a:lnTo>
                  <a:lnTo>
                    <a:pt x="3978116" y="438626"/>
                  </a:lnTo>
                  <a:cubicBezTo>
                    <a:pt x="4015264" y="442436"/>
                    <a:pt x="4098131" y="534829"/>
                    <a:pt x="4158139" y="513874"/>
                  </a:cubicBezTo>
                  <a:cubicBezTo>
                    <a:pt x="4160044" y="527209"/>
                    <a:pt x="4160044" y="529114"/>
                    <a:pt x="4163854" y="538639"/>
                  </a:cubicBezTo>
                  <a:lnTo>
                    <a:pt x="4188619" y="532924"/>
                  </a:lnTo>
                  <a:cubicBezTo>
                    <a:pt x="4188619" y="548164"/>
                    <a:pt x="4190524" y="550069"/>
                    <a:pt x="4200049" y="569119"/>
                  </a:cubicBezTo>
                  <a:lnTo>
                    <a:pt x="4267677" y="574834"/>
                  </a:lnTo>
                  <a:lnTo>
                    <a:pt x="4267677" y="563404"/>
                  </a:lnTo>
                  <a:cubicBezTo>
                    <a:pt x="4254342" y="561499"/>
                    <a:pt x="4250532" y="561499"/>
                    <a:pt x="4242911" y="557689"/>
                  </a:cubicBezTo>
                  <a:cubicBezTo>
                    <a:pt x="4250532" y="544354"/>
                    <a:pt x="4246721" y="529114"/>
                    <a:pt x="4254342" y="507206"/>
                  </a:cubicBezTo>
                  <a:cubicBezTo>
                    <a:pt x="4265771" y="501491"/>
                    <a:pt x="4263867" y="499586"/>
                    <a:pt x="4279107" y="495776"/>
                  </a:cubicBezTo>
                  <a:cubicBezTo>
                    <a:pt x="4309586" y="533876"/>
                    <a:pt x="4377214" y="551974"/>
                    <a:pt x="4416267" y="571024"/>
                  </a:cubicBezTo>
                  <a:cubicBezTo>
                    <a:pt x="4416267" y="551974"/>
                    <a:pt x="4406742" y="563404"/>
                    <a:pt x="4421982" y="551974"/>
                  </a:cubicBezTo>
                  <a:cubicBezTo>
                    <a:pt x="4431507" y="548164"/>
                    <a:pt x="4433411" y="557689"/>
                    <a:pt x="4446746" y="551974"/>
                  </a:cubicBezTo>
                  <a:cubicBezTo>
                    <a:pt x="4450557" y="550069"/>
                    <a:pt x="4450557" y="550069"/>
                    <a:pt x="4452461" y="546259"/>
                  </a:cubicBezTo>
                  <a:lnTo>
                    <a:pt x="4433411" y="540544"/>
                  </a:lnTo>
                  <a:cubicBezTo>
                    <a:pt x="4439127" y="531019"/>
                    <a:pt x="4450557" y="536734"/>
                    <a:pt x="4439127" y="529114"/>
                  </a:cubicBezTo>
                  <a:cubicBezTo>
                    <a:pt x="4423886" y="511969"/>
                    <a:pt x="4425792" y="515779"/>
                    <a:pt x="4401979" y="510064"/>
                  </a:cubicBezTo>
                  <a:cubicBezTo>
                    <a:pt x="4396264" y="529114"/>
                    <a:pt x="4405789" y="519589"/>
                    <a:pt x="4390549" y="529114"/>
                  </a:cubicBezTo>
                  <a:cubicBezTo>
                    <a:pt x="4375309" y="538639"/>
                    <a:pt x="4361974" y="527209"/>
                    <a:pt x="4340067" y="529114"/>
                  </a:cubicBezTo>
                  <a:cubicBezTo>
                    <a:pt x="4343877" y="517684"/>
                    <a:pt x="4341971" y="510064"/>
                    <a:pt x="4345782" y="504349"/>
                  </a:cubicBezTo>
                  <a:cubicBezTo>
                    <a:pt x="4349592" y="506254"/>
                    <a:pt x="4419124" y="504349"/>
                    <a:pt x="4421029" y="504349"/>
                  </a:cubicBezTo>
                  <a:cubicBezTo>
                    <a:pt x="4441984" y="498634"/>
                    <a:pt x="4447699" y="494824"/>
                    <a:pt x="4458177" y="479584"/>
                  </a:cubicBezTo>
                  <a:cubicBezTo>
                    <a:pt x="4429602" y="475774"/>
                    <a:pt x="4373404" y="447199"/>
                    <a:pt x="4340067" y="460534"/>
                  </a:cubicBezTo>
                  <a:cubicBezTo>
                    <a:pt x="4332446" y="464344"/>
                    <a:pt x="4341971" y="470059"/>
                    <a:pt x="4315302" y="471964"/>
                  </a:cubicBezTo>
                  <a:lnTo>
                    <a:pt x="4315302" y="452914"/>
                  </a:lnTo>
                  <a:cubicBezTo>
                    <a:pt x="4294346" y="451009"/>
                    <a:pt x="4286727" y="451009"/>
                    <a:pt x="4278154" y="433864"/>
                  </a:cubicBezTo>
                  <a:cubicBezTo>
                    <a:pt x="4281964" y="431959"/>
                    <a:pt x="4281964" y="431959"/>
                    <a:pt x="4283869" y="428149"/>
                  </a:cubicBezTo>
                  <a:cubicBezTo>
                    <a:pt x="4262914" y="426244"/>
                    <a:pt x="4248627" y="424339"/>
                    <a:pt x="4241007" y="409099"/>
                  </a:cubicBezTo>
                  <a:cubicBezTo>
                    <a:pt x="4244817" y="405289"/>
                    <a:pt x="4250532" y="390049"/>
                    <a:pt x="4252436" y="372904"/>
                  </a:cubicBezTo>
                  <a:lnTo>
                    <a:pt x="4233386" y="372904"/>
                  </a:lnTo>
                  <a:cubicBezTo>
                    <a:pt x="4218146" y="414814"/>
                    <a:pt x="4198144" y="459581"/>
                    <a:pt x="4171474" y="490061"/>
                  </a:cubicBezTo>
                  <a:lnTo>
                    <a:pt x="4120991" y="465296"/>
                  </a:lnTo>
                  <a:cubicBezTo>
                    <a:pt x="4103846" y="461486"/>
                    <a:pt x="4083844" y="478631"/>
                    <a:pt x="4064794" y="465296"/>
                  </a:cubicBezTo>
                  <a:cubicBezTo>
                    <a:pt x="4038124" y="446246"/>
                    <a:pt x="4041934" y="423386"/>
                    <a:pt x="4002881" y="409099"/>
                  </a:cubicBezTo>
                  <a:lnTo>
                    <a:pt x="4002881" y="428149"/>
                  </a:lnTo>
                  <a:cubicBezTo>
                    <a:pt x="4012406" y="435769"/>
                    <a:pt x="4010501" y="431959"/>
                    <a:pt x="4014311" y="447199"/>
                  </a:cubicBezTo>
                  <a:lnTo>
                    <a:pt x="4008596" y="447199"/>
                  </a:lnTo>
                  <a:lnTo>
                    <a:pt x="4008596" y="441484"/>
                  </a:lnTo>
                  <a:cubicBezTo>
                    <a:pt x="3991451" y="422434"/>
                    <a:pt x="4000976" y="409099"/>
                    <a:pt x="3989546" y="391001"/>
                  </a:cubicBezTo>
                  <a:cubicBezTo>
                    <a:pt x="3983831" y="387191"/>
                    <a:pt x="3983831" y="387191"/>
                    <a:pt x="3970496" y="385286"/>
                  </a:cubicBezTo>
                  <a:cubicBezTo>
                    <a:pt x="3968591" y="389096"/>
                    <a:pt x="3968591" y="389096"/>
                    <a:pt x="3964781" y="391001"/>
                  </a:cubicBezTo>
                  <a:lnTo>
                    <a:pt x="3970496" y="402431"/>
                  </a:lnTo>
                  <a:lnTo>
                    <a:pt x="3964781" y="402431"/>
                  </a:lnTo>
                  <a:cubicBezTo>
                    <a:pt x="3953351" y="385286"/>
                    <a:pt x="3771424" y="336709"/>
                    <a:pt x="3748564" y="334804"/>
                  </a:cubicBezTo>
                  <a:lnTo>
                    <a:pt x="3748564" y="340519"/>
                  </a:lnTo>
                  <a:cubicBezTo>
                    <a:pt x="3759994" y="344329"/>
                    <a:pt x="3754279" y="342424"/>
                    <a:pt x="3759994" y="346234"/>
                  </a:cubicBezTo>
                  <a:cubicBezTo>
                    <a:pt x="3715226" y="351949"/>
                    <a:pt x="3694271" y="372904"/>
                    <a:pt x="3667601" y="382429"/>
                  </a:cubicBezTo>
                  <a:cubicBezTo>
                    <a:pt x="3617119" y="401479"/>
                    <a:pt x="3573304" y="351949"/>
                    <a:pt x="3538061" y="340519"/>
                  </a:cubicBezTo>
                  <a:cubicBezTo>
                    <a:pt x="3511391" y="330994"/>
                    <a:pt x="3457099" y="357664"/>
                    <a:pt x="3414236" y="359569"/>
                  </a:cubicBezTo>
                  <a:lnTo>
                    <a:pt x="3419951" y="410051"/>
                  </a:lnTo>
                  <a:lnTo>
                    <a:pt x="3425666" y="410051"/>
                  </a:lnTo>
                  <a:cubicBezTo>
                    <a:pt x="3468529" y="385286"/>
                    <a:pt x="3545681" y="396716"/>
                    <a:pt x="3611404" y="421481"/>
                  </a:cubicBezTo>
                  <a:cubicBezTo>
                    <a:pt x="3609499" y="425291"/>
                    <a:pt x="3609499" y="425291"/>
                    <a:pt x="3605689" y="427196"/>
                  </a:cubicBezTo>
                  <a:cubicBezTo>
                    <a:pt x="3598069" y="432911"/>
                    <a:pt x="3590449" y="432911"/>
                    <a:pt x="3575209" y="432911"/>
                  </a:cubicBezTo>
                  <a:cubicBezTo>
                    <a:pt x="3539966" y="394811"/>
                    <a:pt x="3449479" y="457676"/>
                    <a:pt x="3420904" y="474821"/>
                  </a:cubicBezTo>
                  <a:cubicBezTo>
                    <a:pt x="3418999" y="453866"/>
                    <a:pt x="3418999" y="446246"/>
                    <a:pt x="3401854" y="438626"/>
                  </a:cubicBezTo>
                  <a:cubicBezTo>
                    <a:pt x="3399949" y="442436"/>
                    <a:pt x="3399949" y="442436"/>
                    <a:pt x="3396139" y="444341"/>
                  </a:cubicBezTo>
                  <a:cubicBezTo>
                    <a:pt x="3403759" y="465296"/>
                    <a:pt x="3411379" y="486251"/>
                    <a:pt x="3415189" y="511969"/>
                  </a:cubicBezTo>
                  <a:lnTo>
                    <a:pt x="3426619" y="506254"/>
                  </a:lnTo>
                  <a:lnTo>
                    <a:pt x="3426619" y="511969"/>
                  </a:lnTo>
                  <a:cubicBezTo>
                    <a:pt x="3411379" y="525304"/>
                    <a:pt x="3415189" y="529114"/>
                    <a:pt x="3383756" y="531019"/>
                  </a:cubicBezTo>
                  <a:cubicBezTo>
                    <a:pt x="3378041" y="525304"/>
                    <a:pt x="3381851" y="529114"/>
                    <a:pt x="3372326" y="525304"/>
                  </a:cubicBezTo>
                  <a:cubicBezTo>
                    <a:pt x="3366611" y="510064"/>
                    <a:pt x="3343751" y="465296"/>
                    <a:pt x="3329464" y="457676"/>
                  </a:cubicBezTo>
                  <a:cubicBezTo>
                    <a:pt x="3321844" y="463391"/>
                    <a:pt x="3302794" y="469106"/>
                    <a:pt x="3273266" y="469106"/>
                  </a:cubicBezTo>
                  <a:cubicBezTo>
                    <a:pt x="3265646" y="451961"/>
                    <a:pt x="3254216" y="446246"/>
                    <a:pt x="3236119" y="438626"/>
                  </a:cubicBezTo>
                  <a:cubicBezTo>
                    <a:pt x="3247549" y="415766"/>
                    <a:pt x="3251359" y="406241"/>
                    <a:pt x="3247549" y="382429"/>
                  </a:cubicBezTo>
                  <a:cubicBezTo>
                    <a:pt x="3262789" y="384334"/>
                    <a:pt x="3253264" y="384334"/>
                    <a:pt x="3272314" y="382429"/>
                  </a:cubicBezTo>
                  <a:lnTo>
                    <a:pt x="3272314" y="363379"/>
                  </a:lnTo>
                  <a:lnTo>
                    <a:pt x="3328511" y="357664"/>
                  </a:lnTo>
                  <a:lnTo>
                    <a:pt x="3334226" y="346234"/>
                  </a:lnTo>
                  <a:lnTo>
                    <a:pt x="3322796" y="346234"/>
                  </a:lnTo>
                  <a:cubicBezTo>
                    <a:pt x="3320891" y="350044"/>
                    <a:pt x="3320891" y="350044"/>
                    <a:pt x="3317081" y="351949"/>
                  </a:cubicBezTo>
                  <a:cubicBezTo>
                    <a:pt x="3326606" y="340519"/>
                    <a:pt x="3322796" y="344329"/>
                    <a:pt x="3341846" y="340519"/>
                  </a:cubicBezTo>
                  <a:cubicBezTo>
                    <a:pt x="3347561" y="346234"/>
                    <a:pt x="3343751" y="342424"/>
                    <a:pt x="3353276" y="346234"/>
                  </a:cubicBezTo>
                  <a:lnTo>
                    <a:pt x="3353276" y="351949"/>
                  </a:lnTo>
                  <a:cubicBezTo>
                    <a:pt x="3345656" y="355759"/>
                    <a:pt x="3339941" y="359569"/>
                    <a:pt x="3334226" y="363379"/>
                  </a:cubicBezTo>
                  <a:cubicBezTo>
                    <a:pt x="3347561" y="380524"/>
                    <a:pt x="3355181" y="405289"/>
                    <a:pt x="3358991" y="431006"/>
                  </a:cubicBezTo>
                  <a:lnTo>
                    <a:pt x="3383756" y="431006"/>
                  </a:lnTo>
                  <a:cubicBezTo>
                    <a:pt x="3389471" y="421481"/>
                    <a:pt x="3395186" y="413861"/>
                    <a:pt x="3402806" y="406241"/>
                  </a:cubicBezTo>
                  <a:cubicBezTo>
                    <a:pt x="3398996" y="392906"/>
                    <a:pt x="3393281" y="371951"/>
                    <a:pt x="3391376" y="355759"/>
                  </a:cubicBezTo>
                  <a:lnTo>
                    <a:pt x="3372326" y="355759"/>
                  </a:lnTo>
                  <a:cubicBezTo>
                    <a:pt x="3368516" y="363379"/>
                    <a:pt x="3372326" y="359569"/>
                    <a:pt x="3366611" y="361474"/>
                  </a:cubicBezTo>
                  <a:lnTo>
                    <a:pt x="3360896" y="361474"/>
                  </a:lnTo>
                  <a:cubicBezTo>
                    <a:pt x="3366611" y="353854"/>
                    <a:pt x="3372326" y="351949"/>
                    <a:pt x="3379946" y="342424"/>
                  </a:cubicBezTo>
                  <a:cubicBezTo>
                    <a:pt x="3349466" y="336709"/>
                    <a:pt x="3364706" y="334804"/>
                    <a:pt x="3355181" y="317659"/>
                  </a:cubicBezTo>
                  <a:cubicBezTo>
                    <a:pt x="3330416" y="321469"/>
                    <a:pt x="3312319" y="304324"/>
                    <a:pt x="3274219" y="311944"/>
                  </a:cubicBezTo>
                  <a:cubicBezTo>
                    <a:pt x="3278029" y="325279"/>
                    <a:pt x="3281839" y="329089"/>
                    <a:pt x="3274219" y="342424"/>
                  </a:cubicBezTo>
                  <a:lnTo>
                    <a:pt x="3274219" y="323374"/>
                  </a:lnTo>
                  <a:lnTo>
                    <a:pt x="3249454" y="323374"/>
                  </a:lnTo>
                  <a:cubicBezTo>
                    <a:pt x="3218974" y="375761"/>
                    <a:pt x="3187541" y="370046"/>
                    <a:pt x="3187541" y="452914"/>
                  </a:cubicBezTo>
                  <a:cubicBezTo>
                    <a:pt x="3195161" y="460534"/>
                    <a:pt x="3195161" y="464344"/>
                    <a:pt x="3198971" y="477679"/>
                  </a:cubicBezTo>
                  <a:cubicBezTo>
                    <a:pt x="3216116" y="487204"/>
                    <a:pt x="3239929" y="506254"/>
                    <a:pt x="3260884" y="508159"/>
                  </a:cubicBezTo>
                  <a:cubicBezTo>
                    <a:pt x="3276124" y="510064"/>
                    <a:pt x="3315176" y="498634"/>
                    <a:pt x="3322796" y="502444"/>
                  </a:cubicBezTo>
                  <a:lnTo>
                    <a:pt x="3328511" y="502444"/>
                  </a:lnTo>
                  <a:lnTo>
                    <a:pt x="3328511" y="508159"/>
                  </a:lnTo>
                  <a:cubicBezTo>
                    <a:pt x="3307556" y="510064"/>
                    <a:pt x="3202781" y="585311"/>
                    <a:pt x="3191351" y="613886"/>
                  </a:cubicBezTo>
                  <a:cubicBezTo>
                    <a:pt x="3144679" y="675799"/>
                    <a:pt x="3197066" y="775811"/>
                    <a:pt x="3185636" y="806291"/>
                  </a:cubicBezTo>
                  <a:cubicBezTo>
                    <a:pt x="3204686" y="838676"/>
                    <a:pt x="3245644" y="877729"/>
                    <a:pt x="3236119" y="904399"/>
                  </a:cubicBezTo>
                  <a:cubicBezTo>
                    <a:pt x="3228499" y="915829"/>
                    <a:pt x="3220879" y="938689"/>
                    <a:pt x="3217069" y="940594"/>
                  </a:cubicBezTo>
                  <a:lnTo>
                    <a:pt x="3217069" y="942499"/>
                  </a:lnTo>
                  <a:cubicBezTo>
                    <a:pt x="3205639" y="921544"/>
                    <a:pt x="3222784" y="908209"/>
                    <a:pt x="3211354" y="880586"/>
                  </a:cubicBezTo>
                  <a:cubicBezTo>
                    <a:pt x="3198019" y="848201"/>
                    <a:pt x="3170396" y="844391"/>
                    <a:pt x="3166586" y="793909"/>
                  </a:cubicBezTo>
                  <a:cubicBezTo>
                    <a:pt x="3153251" y="792004"/>
                    <a:pt x="3155156" y="792004"/>
                    <a:pt x="3147536" y="788194"/>
                  </a:cubicBezTo>
                  <a:cubicBezTo>
                    <a:pt x="3126581" y="765334"/>
                    <a:pt x="3115151" y="748189"/>
                    <a:pt x="3085624" y="731996"/>
                  </a:cubicBezTo>
                  <a:cubicBezTo>
                    <a:pt x="3079909" y="747236"/>
                    <a:pt x="3083719" y="741521"/>
                    <a:pt x="3074194" y="751046"/>
                  </a:cubicBezTo>
                  <a:cubicBezTo>
                    <a:pt x="3070384" y="730091"/>
                    <a:pt x="3068479" y="735806"/>
                    <a:pt x="3062764" y="720566"/>
                  </a:cubicBezTo>
                  <a:cubicBezTo>
                    <a:pt x="3070384" y="716756"/>
                    <a:pt x="3072289" y="716756"/>
                    <a:pt x="3072289" y="716756"/>
                  </a:cubicBezTo>
                  <a:cubicBezTo>
                    <a:pt x="3072289" y="716756"/>
                    <a:pt x="3072289" y="714851"/>
                    <a:pt x="3076099" y="707231"/>
                  </a:cubicBezTo>
                  <a:cubicBezTo>
                    <a:pt x="3060859" y="699611"/>
                    <a:pt x="3064669" y="701516"/>
                    <a:pt x="3057049" y="688181"/>
                  </a:cubicBezTo>
                  <a:lnTo>
                    <a:pt x="3058954" y="688181"/>
                  </a:lnTo>
                  <a:cubicBezTo>
                    <a:pt x="3072289" y="701516"/>
                    <a:pt x="3085624" y="709136"/>
                    <a:pt x="3109436" y="712946"/>
                  </a:cubicBezTo>
                  <a:cubicBezTo>
                    <a:pt x="3111341" y="697706"/>
                    <a:pt x="3105626" y="705326"/>
                    <a:pt x="3120866" y="701516"/>
                  </a:cubicBezTo>
                  <a:cubicBezTo>
                    <a:pt x="3122771" y="705326"/>
                    <a:pt x="3122771" y="705326"/>
                    <a:pt x="3126581" y="707231"/>
                  </a:cubicBezTo>
                  <a:lnTo>
                    <a:pt x="3126581" y="682466"/>
                  </a:lnTo>
                  <a:cubicBezTo>
                    <a:pt x="3111341" y="671036"/>
                    <a:pt x="3091339" y="659606"/>
                    <a:pt x="3083719" y="640556"/>
                  </a:cubicBezTo>
                  <a:cubicBezTo>
                    <a:pt x="3087529" y="642461"/>
                    <a:pt x="3087529" y="642461"/>
                    <a:pt x="3089434" y="646271"/>
                  </a:cubicBezTo>
                  <a:cubicBezTo>
                    <a:pt x="3118009" y="642461"/>
                    <a:pt x="3121819" y="661511"/>
                    <a:pt x="3145631" y="676751"/>
                  </a:cubicBezTo>
                  <a:cubicBezTo>
                    <a:pt x="3149441" y="663416"/>
                    <a:pt x="3149441" y="659606"/>
                    <a:pt x="3157061" y="651986"/>
                  </a:cubicBezTo>
                  <a:cubicBezTo>
                    <a:pt x="3139916" y="611981"/>
                    <a:pt x="3126581" y="578644"/>
                    <a:pt x="3089434" y="559594"/>
                  </a:cubicBezTo>
                  <a:lnTo>
                    <a:pt x="3089434" y="565309"/>
                  </a:lnTo>
                  <a:cubicBezTo>
                    <a:pt x="3078004" y="576739"/>
                    <a:pt x="3076099" y="591979"/>
                    <a:pt x="3070384" y="595789"/>
                  </a:cubicBezTo>
                  <a:cubicBezTo>
                    <a:pt x="3062764" y="590074"/>
                    <a:pt x="3062764" y="591979"/>
                    <a:pt x="3045619" y="590074"/>
                  </a:cubicBezTo>
                  <a:lnTo>
                    <a:pt x="3045619" y="584359"/>
                  </a:lnTo>
                  <a:cubicBezTo>
                    <a:pt x="3051334" y="576739"/>
                    <a:pt x="3058954" y="567214"/>
                    <a:pt x="3064669" y="559594"/>
                  </a:cubicBezTo>
                  <a:cubicBezTo>
                    <a:pt x="3041809" y="565309"/>
                    <a:pt x="3043714" y="571024"/>
                    <a:pt x="3021806" y="578644"/>
                  </a:cubicBezTo>
                  <a:cubicBezTo>
                    <a:pt x="3012281" y="557689"/>
                    <a:pt x="2995136" y="559594"/>
                    <a:pt x="2984659" y="542449"/>
                  </a:cubicBezTo>
                  <a:lnTo>
                    <a:pt x="2996089" y="542449"/>
                  </a:lnTo>
                  <a:cubicBezTo>
                    <a:pt x="3007519" y="546259"/>
                    <a:pt x="3009424" y="546259"/>
                    <a:pt x="3020854" y="536734"/>
                  </a:cubicBezTo>
                  <a:lnTo>
                    <a:pt x="3010376" y="536734"/>
                  </a:lnTo>
                  <a:cubicBezTo>
                    <a:pt x="2983706" y="521494"/>
                    <a:pt x="2919889" y="536734"/>
                    <a:pt x="2897981" y="500539"/>
                  </a:cubicBezTo>
                  <a:cubicBezTo>
                    <a:pt x="2903696" y="494824"/>
                    <a:pt x="2905601" y="489109"/>
                    <a:pt x="2909411" y="481489"/>
                  </a:cubicBezTo>
                  <a:cubicBezTo>
                    <a:pt x="2896076" y="471964"/>
                    <a:pt x="2899886" y="468154"/>
                    <a:pt x="2878931" y="462439"/>
                  </a:cubicBezTo>
                  <a:cubicBezTo>
                    <a:pt x="2873216" y="462439"/>
                    <a:pt x="2875121" y="466249"/>
                    <a:pt x="2867501" y="456724"/>
                  </a:cubicBezTo>
                  <a:lnTo>
                    <a:pt x="2873216" y="456724"/>
                  </a:lnTo>
                  <a:lnTo>
                    <a:pt x="2873216" y="462439"/>
                  </a:lnTo>
                  <a:cubicBezTo>
                    <a:pt x="2877026" y="473869"/>
                    <a:pt x="2878931" y="451009"/>
                    <a:pt x="2878931" y="451009"/>
                  </a:cubicBezTo>
                  <a:cubicBezTo>
                    <a:pt x="2869406" y="443389"/>
                    <a:pt x="2873216" y="445294"/>
                    <a:pt x="2859881" y="439579"/>
                  </a:cubicBezTo>
                  <a:cubicBezTo>
                    <a:pt x="2854166" y="447199"/>
                    <a:pt x="2854166" y="447199"/>
                    <a:pt x="2848451" y="451009"/>
                  </a:cubicBezTo>
                  <a:cubicBezTo>
                    <a:pt x="2844641" y="418624"/>
                    <a:pt x="2837021" y="430054"/>
                    <a:pt x="2817971" y="414814"/>
                  </a:cubicBezTo>
                  <a:cubicBezTo>
                    <a:pt x="2837021" y="393859"/>
                    <a:pt x="2835116" y="388144"/>
                    <a:pt x="2842736" y="364331"/>
                  </a:cubicBezTo>
                  <a:lnTo>
                    <a:pt x="2823686" y="364331"/>
                  </a:lnTo>
                  <a:cubicBezTo>
                    <a:pt x="2814161" y="377666"/>
                    <a:pt x="2808446" y="391001"/>
                    <a:pt x="2798921" y="394811"/>
                  </a:cubicBezTo>
                  <a:cubicBezTo>
                    <a:pt x="2791301" y="400526"/>
                    <a:pt x="2789396" y="398621"/>
                    <a:pt x="2774156" y="400526"/>
                  </a:cubicBezTo>
                  <a:cubicBezTo>
                    <a:pt x="2776061" y="381476"/>
                    <a:pt x="2777966" y="391001"/>
                    <a:pt x="2774156" y="375761"/>
                  </a:cubicBezTo>
                  <a:lnTo>
                    <a:pt x="2768441" y="375761"/>
                  </a:lnTo>
                  <a:lnTo>
                    <a:pt x="2768441" y="381476"/>
                  </a:lnTo>
                  <a:cubicBezTo>
                    <a:pt x="2743676" y="394811"/>
                    <a:pt x="2727484" y="400526"/>
                    <a:pt x="2725579" y="437674"/>
                  </a:cubicBezTo>
                  <a:cubicBezTo>
                    <a:pt x="2738914" y="477679"/>
                    <a:pt x="2667476" y="482441"/>
                    <a:pt x="2657951" y="499586"/>
                  </a:cubicBezTo>
                  <a:lnTo>
                    <a:pt x="2652236" y="499586"/>
                  </a:lnTo>
                  <a:cubicBezTo>
                    <a:pt x="2646521" y="505301"/>
                    <a:pt x="2657951" y="505301"/>
                    <a:pt x="2657951" y="505301"/>
                  </a:cubicBezTo>
                  <a:cubicBezTo>
                    <a:pt x="2665571" y="514826"/>
                    <a:pt x="2661761" y="512921"/>
                    <a:pt x="2677001" y="516731"/>
                  </a:cubicBezTo>
                  <a:cubicBezTo>
                    <a:pt x="2682716" y="497681"/>
                    <a:pt x="2673191" y="507206"/>
                    <a:pt x="2688431" y="497681"/>
                  </a:cubicBezTo>
                  <a:lnTo>
                    <a:pt x="2688431" y="503396"/>
                  </a:lnTo>
                  <a:cubicBezTo>
                    <a:pt x="2694146" y="511016"/>
                    <a:pt x="2694146" y="518636"/>
                    <a:pt x="2694146" y="533876"/>
                  </a:cubicBezTo>
                  <a:cubicBezTo>
                    <a:pt x="2677001" y="539591"/>
                    <a:pt x="2665571" y="566261"/>
                    <a:pt x="2669381" y="575786"/>
                  </a:cubicBezTo>
                  <a:cubicBezTo>
                    <a:pt x="2704624" y="626269"/>
                    <a:pt x="2717959" y="624364"/>
                    <a:pt x="2725579" y="681514"/>
                  </a:cubicBezTo>
                  <a:lnTo>
                    <a:pt x="2719864" y="681514"/>
                  </a:lnTo>
                  <a:lnTo>
                    <a:pt x="2714149" y="662464"/>
                  </a:lnTo>
                  <a:cubicBezTo>
                    <a:pt x="2689384" y="675799"/>
                    <a:pt x="2673191" y="694849"/>
                    <a:pt x="2657951" y="687229"/>
                  </a:cubicBezTo>
                  <a:cubicBezTo>
                    <a:pt x="2640806" y="679609"/>
                    <a:pt x="2640806" y="677704"/>
                    <a:pt x="2633186" y="662464"/>
                  </a:cubicBezTo>
                  <a:lnTo>
                    <a:pt x="2627471" y="662464"/>
                  </a:lnTo>
                  <a:cubicBezTo>
                    <a:pt x="2625566" y="675799"/>
                    <a:pt x="2625566" y="673894"/>
                    <a:pt x="2621756" y="681514"/>
                  </a:cubicBezTo>
                  <a:cubicBezTo>
                    <a:pt x="2625566" y="645319"/>
                    <a:pt x="2617946" y="627221"/>
                    <a:pt x="2602706" y="594836"/>
                  </a:cubicBezTo>
                  <a:cubicBezTo>
                    <a:pt x="2616041" y="587216"/>
                    <a:pt x="2619851" y="585311"/>
                    <a:pt x="2627471" y="570071"/>
                  </a:cubicBezTo>
                  <a:lnTo>
                    <a:pt x="2619851" y="570071"/>
                  </a:lnTo>
                  <a:cubicBezTo>
                    <a:pt x="2616041" y="558641"/>
                    <a:pt x="2617946" y="564356"/>
                    <a:pt x="2614136" y="558641"/>
                  </a:cubicBezTo>
                  <a:cubicBezTo>
                    <a:pt x="2604611" y="564356"/>
                    <a:pt x="2589371" y="568166"/>
                    <a:pt x="2576989" y="570071"/>
                  </a:cubicBezTo>
                  <a:lnTo>
                    <a:pt x="2576989" y="551021"/>
                  </a:lnTo>
                  <a:cubicBezTo>
                    <a:pt x="2586514" y="541496"/>
                    <a:pt x="2582704" y="539591"/>
                    <a:pt x="2596039" y="531971"/>
                  </a:cubicBezTo>
                  <a:cubicBezTo>
                    <a:pt x="2597944" y="545306"/>
                    <a:pt x="2597944" y="547211"/>
                    <a:pt x="2601754" y="556736"/>
                  </a:cubicBezTo>
                  <a:lnTo>
                    <a:pt x="2613184" y="556736"/>
                  </a:lnTo>
                  <a:cubicBezTo>
                    <a:pt x="2622709" y="518636"/>
                    <a:pt x="2652236" y="516731"/>
                    <a:pt x="2624614" y="481489"/>
                  </a:cubicBezTo>
                  <a:cubicBezTo>
                    <a:pt x="2611279" y="510064"/>
                    <a:pt x="2568416" y="492919"/>
                    <a:pt x="2537936" y="511969"/>
                  </a:cubicBezTo>
                  <a:cubicBezTo>
                    <a:pt x="2545556" y="515779"/>
                    <a:pt x="2541746" y="511969"/>
                    <a:pt x="2543651" y="517684"/>
                  </a:cubicBezTo>
                  <a:cubicBezTo>
                    <a:pt x="2536031" y="527209"/>
                    <a:pt x="2539841" y="525304"/>
                    <a:pt x="2524601" y="529114"/>
                  </a:cubicBezTo>
                  <a:cubicBezTo>
                    <a:pt x="2518886" y="510064"/>
                    <a:pt x="2518886" y="511969"/>
                    <a:pt x="2499836" y="504349"/>
                  </a:cubicBezTo>
                  <a:cubicBezTo>
                    <a:pt x="2486501" y="523399"/>
                    <a:pt x="2469356" y="525304"/>
                    <a:pt x="2449354" y="510064"/>
                  </a:cubicBezTo>
                  <a:cubicBezTo>
                    <a:pt x="2434114" y="487204"/>
                    <a:pt x="2424589" y="385286"/>
                    <a:pt x="2424589" y="336709"/>
                  </a:cubicBezTo>
                  <a:lnTo>
                    <a:pt x="2436019" y="336709"/>
                  </a:lnTo>
                  <a:cubicBezTo>
                    <a:pt x="2458879" y="319564"/>
                    <a:pt x="2513171" y="323374"/>
                    <a:pt x="2554129" y="325279"/>
                  </a:cubicBezTo>
                  <a:cubicBezTo>
                    <a:pt x="2563654" y="311944"/>
                    <a:pt x="2575084" y="306229"/>
                    <a:pt x="2584609" y="294799"/>
                  </a:cubicBezTo>
                  <a:cubicBezTo>
                    <a:pt x="2576989" y="290989"/>
                    <a:pt x="2576989" y="290989"/>
                    <a:pt x="2575084" y="290989"/>
                  </a:cubicBezTo>
                  <a:cubicBezTo>
                    <a:pt x="2575084" y="290989"/>
                    <a:pt x="2575084" y="289084"/>
                    <a:pt x="2571274" y="281464"/>
                  </a:cubicBezTo>
                  <a:lnTo>
                    <a:pt x="2576989" y="281464"/>
                  </a:lnTo>
                  <a:cubicBezTo>
                    <a:pt x="2596039" y="294799"/>
                    <a:pt x="2617946" y="285274"/>
                    <a:pt x="2638901" y="270034"/>
                  </a:cubicBezTo>
                  <a:cubicBezTo>
                    <a:pt x="2638901" y="270034"/>
                    <a:pt x="2676049" y="281464"/>
                    <a:pt x="2689384" y="281464"/>
                  </a:cubicBezTo>
                  <a:cubicBezTo>
                    <a:pt x="2697004" y="296704"/>
                    <a:pt x="2700814" y="298609"/>
                    <a:pt x="2700814" y="323374"/>
                  </a:cubicBezTo>
                  <a:cubicBezTo>
                    <a:pt x="2708434" y="336709"/>
                    <a:pt x="2704624" y="359569"/>
                    <a:pt x="2712244" y="373856"/>
                  </a:cubicBezTo>
                  <a:cubicBezTo>
                    <a:pt x="2716054" y="379571"/>
                    <a:pt x="2719864" y="381476"/>
                    <a:pt x="2723674" y="385286"/>
                  </a:cubicBezTo>
                  <a:cubicBezTo>
                    <a:pt x="2748439" y="373856"/>
                    <a:pt x="2752249" y="362426"/>
                    <a:pt x="2791301" y="360521"/>
                  </a:cubicBezTo>
                  <a:cubicBezTo>
                    <a:pt x="2789396" y="331946"/>
                    <a:pt x="2783681" y="333851"/>
                    <a:pt x="2779871" y="310039"/>
                  </a:cubicBezTo>
                  <a:cubicBezTo>
                    <a:pt x="2795111" y="304324"/>
                    <a:pt x="2789396" y="308134"/>
                    <a:pt x="2798921" y="298609"/>
                  </a:cubicBezTo>
                  <a:lnTo>
                    <a:pt x="2768441" y="298609"/>
                  </a:lnTo>
                  <a:cubicBezTo>
                    <a:pt x="2762726" y="304324"/>
                    <a:pt x="2766536" y="300514"/>
                    <a:pt x="2757011" y="304324"/>
                  </a:cubicBezTo>
                  <a:cubicBezTo>
                    <a:pt x="2757011" y="287179"/>
                    <a:pt x="2762726" y="296704"/>
                    <a:pt x="2757011" y="285274"/>
                  </a:cubicBezTo>
                  <a:cubicBezTo>
                    <a:pt x="2749391" y="279559"/>
                    <a:pt x="2747486" y="281464"/>
                    <a:pt x="2732246" y="279559"/>
                  </a:cubicBezTo>
                  <a:cubicBezTo>
                    <a:pt x="2728436" y="290989"/>
                    <a:pt x="2730341" y="285274"/>
                    <a:pt x="2726531" y="290989"/>
                  </a:cubicBezTo>
                  <a:lnTo>
                    <a:pt x="2726531" y="270034"/>
                  </a:lnTo>
                  <a:cubicBezTo>
                    <a:pt x="2741771" y="275749"/>
                    <a:pt x="2747486" y="275749"/>
                    <a:pt x="2763679" y="270034"/>
                  </a:cubicBezTo>
                  <a:lnTo>
                    <a:pt x="2763679" y="264319"/>
                  </a:lnTo>
                  <a:cubicBezTo>
                    <a:pt x="2752249" y="254794"/>
                    <a:pt x="2754154" y="241459"/>
                    <a:pt x="2738914" y="233839"/>
                  </a:cubicBezTo>
                  <a:cubicBezTo>
                    <a:pt x="2733199" y="250984"/>
                    <a:pt x="2731294" y="256699"/>
                    <a:pt x="2714149" y="264319"/>
                  </a:cubicBezTo>
                  <a:cubicBezTo>
                    <a:pt x="2717959" y="245269"/>
                    <a:pt x="2714149" y="241459"/>
                    <a:pt x="2689384" y="233839"/>
                  </a:cubicBezTo>
                  <a:cubicBezTo>
                    <a:pt x="2687479" y="230029"/>
                    <a:pt x="2687479" y="230029"/>
                    <a:pt x="2683669" y="228124"/>
                  </a:cubicBezTo>
                  <a:cubicBezTo>
                    <a:pt x="2679859" y="247174"/>
                    <a:pt x="2679859" y="241459"/>
                    <a:pt x="2672239" y="252889"/>
                  </a:cubicBezTo>
                  <a:cubicBezTo>
                    <a:pt x="2651284" y="249079"/>
                    <a:pt x="2612231" y="254794"/>
                    <a:pt x="2596991" y="247174"/>
                  </a:cubicBezTo>
                  <a:cubicBezTo>
                    <a:pt x="2623661" y="245269"/>
                    <a:pt x="2627471" y="237649"/>
                    <a:pt x="2647474" y="228124"/>
                  </a:cubicBezTo>
                  <a:lnTo>
                    <a:pt x="2647474" y="222409"/>
                  </a:lnTo>
                  <a:cubicBezTo>
                    <a:pt x="2632234" y="216694"/>
                    <a:pt x="2618899" y="212884"/>
                    <a:pt x="2610326" y="197644"/>
                  </a:cubicBezTo>
                  <a:cubicBezTo>
                    <a:pt x="2616041" y="191929"/>
                    <a:pt x="2612231" y="195739"/>
                    <a:pt x="2616041" y="186214"/>
                  </a:cubicBezTo>
                  <a:cubicBezTo>
                    <a:pt x="2596991" y="180499"/>
                    <a:pt x="2571274" y="170974"/>
                    <a:pt x="2559844" y="155734"/>
                  </a:cubicBezTo>
                  <a:cubicBezTo>
                    <a:pt x="2580799" y="148114"/>
                    <a:pt x="2588419" y="148114"/>
                    <a:pt x="2596991" y="125254"/>
                  </a:cubicBezTo>
                  <a:cubicBezTo>
                    <a:pt x="2576036" y="127159"/>
                    <a:pt x="2570321" y="132874"/>
                    <a:pt x="2554129" y="119539"/>
                  </a:cubicBezTo>
                  <a:cubicBezTo>
                    <a:pt x="2584609" y="115729"/>
                    <a:pt x="2606516" y="119539"/>
                    <a:pt x="2629376" y="100489"/>
                  </a:cubicBezTo>
                  <a:lnTo>
                    <a:pt x="2623661" y="100489"/>
                  </a:lnTo>
                  <a:lnTo>
                    <a:pt x="2623661" y="94774"/>
                  </a:lnTo>
                  <a:cubicBezTo>
                    <a:pt x="2600801" y="102394"/>
                    <a:pt x="2580799" y="98584"/>
                    <a:pt x="2567464" y="106204"/>
                  </a:cubicBezTo>
                  <a:cubicBezTo>
                    <a:pt x="2584609" y="66199"/>
                    <a:pt x="2612231" y="92869"/>
                    <a:pt x="2635091" y="70009"/>
                  </a:cubicBezTo>
                  <a:cubicBezTo>
                    <a:pt x="2617946" y="70009"/>
                    <a:pt x="2606516" y="70009"/>
                    <a:pt x="2597944" y="64294"/>
                  </a:cubicBezTo>
                  <a:cubicBezTo>
                    <a:pt x="2613184" y="52864"/>
                    <a:pt x="2601754" y="52864"/>
                    <a:pt x="2609374" y="45244"/>
                  </a:cubicBezTo>
                  <a:cubicBezTo>
                    <a:pt x="2616994" y="50959"/>
                    <a:pt x="2607469" y="52864"/>
                    <a:pt x="2615089" y="50959"/>
                  </a:cubicBezTo>
                  <a:cubicBezTo>
                    <a:pt x="2634139" y="49054"/>
                    <a:pt x="2707481" y="109061"/>
                    <a:pt x="2752249" y="81439"/>
                  </a:cubicBezTo>
                  <a:lnTo>
                    <a:pt x="2740819" y="81439"/>
                  </a:lnTo>
                  <a:cubicBezTo>
                    <a:pt x="2735104" y="77629"/>
                    <a:pt x="2735104" y="77629"/>
                    <a:pt x="2721769" y="75724"/>
                  </a:cubicBezTo>
                  <a:cubicBezTo>
                    <a:pt x="2719864" y="62389"/>
                    <a:pt x="2719864" y="64294"/>
                    <a:pt x="2716054" y="56674"/>
                  </a:cubicBezTo>
                  <a:cubicBezTo>
                    <a:pt x="2710339" y="60484"/>
                    <a:pt x="2710339" y="60484"/>
                    <a:pt x="2697004" y="62389"/>
                  </a:cubicBezTo>
                  <a:cubicBezTo>
                    <a:pt x="2697004" y="45244"/>
                    <a:pt x="2698909" y="58579"/>
                    <a:pt x="2691289" y="37624"/>
                  </a:cubicBezTo>
                  <a:cubicBezTo>
                    <a:pt x="2710339" y="31909"/>
                    <a:pt x="2714149" y="24289"/>
                    <a:pt x="2734151" y="18574"/>
                  </a:cubicBezTo>
                  <a:lnTo>
                    <a:pt x="2734151" y="24289"/>
                  </a:lnTo>
                  <a:cubicBezTo>
                    <a:pt x="2726531" y="28099"/>
                    <a:pt x="2724626" y="28099"/>
                    <a:pt x="2724626" y="28099"/>
                  </a:cubicBezTo>
                  <a:cubicBezTo>
                    <a:pt x="2724626" y="28099"/>
                    <a:pt x="2724626" y="30004"/>
                    <a:pt x="2720816" y="37624"/>
                  </a:cubicBezTo>
                  <a:cubicBezTo>
                    <a:pt x="2734151" y="39529"/>
                    <a:pt x="2732246" y="39529"/>
                    <a:pt x="2739866" y="43339"/>
                  </a:cubicBezTo>
                  <a:cubicBezTo>
                    <a:pt x="2726531" y="45244"/>
                    <a:pt x="2728436" y="45244"/>
                    <a:pt x="2720816" y="49054"/>
                  </a:cubicBezTo>
                  <a:lnTo>
                    <a:pt x="2732246" y="49054"/>
                  </a:lnTo>
                  <a:lnTo>
                    <a:pt x="2737961" y="60484"/>
                  </a:lnTo>
                  <a:cubicBezTo>
                    <a:pt x="2747486" y="56674"/>
                    <a:pt x="2753201" y="54769"/>
                    <a:pt x="2768441" y="54769"/>
                  </a:cubicBezTo>
                  <a:lnTo>
                    <a:pt x="2768441" y="49054"/>
                  </a:lnTo>
                  <a:cubicBezTo>
                    <a:pt x="2760821" y="43339"/>
                    <a:pt x="2760821" y="43339"/>
                    <a:pt x="2757011" y="37624"/>
                  </a:cubicBezTo>
                  <a:cubicBezTo>
                    <a:pt x="2776061" y="30004"/>
                    <a:pt x="2785586" y="26194"/>
                    <a:pt x="2818924" y="26194"/>
                  </a:cubicBezTo>
                  <a:cubicBezTo>
                    <a:pt x="2841784" y="39529"/>
                    <a:pt x="2882741" y="28099"/>
                    <a:pt x="2899886" y="31909"/>
                  </a:cubicBezTo>
                  <a:cubicBezTo>
                    <a:pt x="2928461" y="39529"/>
                    <a:pt x="2965609" y="64294"/>
                    <a:pt x="2992279" y="73819"/>
                  </a:cubicBezTo>
                  <a:lnTo>
                    <a:pt x="2992279" y="68104"/>
                  </a:lnTo>
                  <a:lnTo>
                    <a:pt x="2986564" y="68104"/>
                  </a:lnTo>
                  <a:cubicBezTo>
                    <a:pt x="2975134" y="64294"/>
                    <a:pt x="2997994" y="62389"/>
                    <a:pt x="2997994" y="62389"/>
                  </a:cubicBezTo>
                  <a:cubicBezTo>
                    <a:pt x="2999899" y="64294"/>
                    <a:pt x="3038951" y="70009"/>
                    <a:pt x="3054191" y="68104"/>
                  </a:cubicBezTo>
                  <a:cubicBezTo>
                    <a:pt x="3052286" y="83344"/>
                    <a:pt x="3050381" y="71914"/>
                    <a:pt x="3054191" y="87154"/>
                  </a:cubicBezTo>
                  <a:cubicBezTo>
                    <a:pt x="3075146" y="83344"/>
                    <a:pt x="3086576" y="81439"/>
                    <a:pt x="3091339" y="68104"/>
                  </a:cubicBezTo>
                  <a:cubicBezTo>
                    <a:pt x="3033236" y="62389"/>
                    <a:pt x="2963704" y="19526"/>
                    <a:pt x="2886551" y="26194"/>
                  </a:cubicBezTo>
                  <a:cubicBezTo>
                    <a:pt x="2888456" y="10954"/>
                    <a:pt x="2890361" y="22384"/>
                    <a:pt x="2886551" y="7144"/>
                  </a:cubicBezTo>
                  <a:cubicBezTo>
                    <a:pt x="2871311" y="9049"/>
                    <a:pt x="2877026" y="10954"/>
                    <a:pt x="2861786" y="7144"/>
                  </a:cubicBezTo>
                  <a:cubicBezTo>
                    <a:pt x="2859881" y="30004"/>
                    <a:pt x="2871311" y="20479"/>
                    <a:pt x="2850356" y="26194"/>
                  </a:cubicBezTo>
                  <a:cubicBezTo>
                    <a:pt x="2813209" y="-476"/>
                    <a:pt x="2606516" y="10954"/>
                    <a:pt x="2564606" y="20479"/>
                  </a:cubicBezTo>
                  <a:cubicBezTo>
                    <a:pt x="2549366" y="47149"/>
                    <a:pt x="2529364" y="76676"/>
                    <a:pt x="2521744" y="107156"/>
                  </a:cubicBezTo>
                  <a:lnTo>
                    <a:pt x="2516029" y="107156"/>
                  </a:lnTo>
                  <a:cubicBezTo>
                    <a:pt x="2514124" y="93821"/>
                    <a:pt x="2514124" y="95726"/>
                    <a:pt x="2510314" y="88106"/>
                  </a:cubicBezTo>
                  <a:cubicBezTo>
                    <a:pt x="2493169" y="105251"/>
                    <a:pt x="2467451" y="103346"/>
                    <a:pt x="2459831" y="130016"/>
                  </a:cubicBezTo>
                  <a:cubicBezTo>
                    <a:pt x="2475071" y="143351"/>
                    <a:pt x="2463641" y="141446"/>
                    <a:pt x="2454116" y="160496"/>
                  </a:cubicBezTo>
                  <a:cubicBezTo>
                    <a:pt x="2467451" y="162401"/>
                    <a:pt x="2465546" y="162401"/>
                    <a:pt x="2473166" y="166211"/>
                  </a:cubicBezTo>
                  <a:cubicBezTo>
                    <a:pt x="2446496" y="170021"/>
                    <a:pt x="2452211" y="183356"/>
                    <a:pt x="2436019" y="190976"/>
                  </a:cubicBezTo>
                  <a:cubicBezTo>
                    <a:pt x="2416969" y="198596"/>
                    <a:pt x="2405539" y="179546"/>
                    <a:pt x="2379821" y="190976"/>
                  </a:cubicBezTo>
                  <a:cubicBezTo>
                    <a:pt x="2379821" y="190976"/>
                    <a:pt x="2351246" y="221456"/>
                    <a:pt x="2349341" y="221456"/>
                  </a:cubicBezTo>
                  <a:cubicBezTo>
                    <a:pt x="2341721" y="225266"/>
                    <a:pt x="2295049" y="223361"/>
                    <a:pt x="2274094" y="240506"/>
                  </a:cubicBezTo>
                  <a:cubicBezTo>
                    <a:pt x="2279809" y="251936"/>
                    <a:pt x="2275999" y="248126"/>
                    <a:pt x="2274094" y="265271"/>
                  </a:cubicBezTo>
                  <a:cubicBezTo>
                    <a:pt x="2287429" y="267176"/>
                    <a:pt x="2285524" y="267176"/>
                    <a:pt x="2293144" y="270986"/>
                  </a:cubicBezTo>
                  <a:lnTo>
                    <a:pt x="2274094" y="270986"/>
                  </a:lnTo>
                  <a:cubicBezTo>
                    <a:pt x="2266474" y="261461"/>
                    <a:pt x="2268379" y="265271"/>
                    <a:pt x="2262664" y="251936"/>
                  </a:cubicBezTo>
                  <a:cubicBezTo>
                    <a:pt x="2270284" y="248126"/>
                    <a:pt x="2270284" y="248126"/>
                    <a:pt x="2272189" y="248126"/>
                  </a:cubicBezTo>
                  <a:cubicBezTo>
                    <a:pt x="2272189" y="248126"/>
                    <a:pt x="2272189" y="246221"/>
                    <a:pt x="2275999" y="238601"/>
                  </a:cubicBezTo>
                  <a:lnTo>
                    <a:pt x="2270284" y="238601"/>
                  </a:lnTo>
                  <a:cubicBezTo>
                    <a:pt x="2255044" y="253841"/>
                    <a:pt x="2243614" y="257651"/>
                    <a:pt x="2233136" y="280511"/>
                  </a:cubicBezTo>
                  <a:lnTo>
                    <a:pt x="2263616" y="280511"/>
                  </a:lnTo>
                  <a:cubicBezTo>
                    <a:pt x="2273141" y="284321"/>
                    <a:pt x="2284571" y="282416"/>
                    <a:pt x="2306479" y="280511"/>
                  </a:cubicBezTo>
                  <a:cubicBezTo>
                    <a:pt x="2295049" y="344329"/>
                    <a:pt x="2248376" y="342424"/>
                    <a:pt x="2255996" y="410051"/>
                  </a:cubicBezTo>
                  <a:cubicBezTo>
                    <a:pt x="2269331" y="411956"/>
                    <a:pt x="2267426" y="411956"/>
                    <a:pt x="2275046" y="415766"/>
                  </a:cubicBezTo>
                  <a:cubicBezTo>
                    <a:pt x="2244566" y="432911"/>
                    <a:pt x="2232184" y="485299"/>
                    <a:pt x="2232184" y="513874"/>
                  </a:cubicBezTo>
                  <a:lnTo>
                    <a:pt x="2237899" y="513874"/>
                  </a:lnTo>
                  <a:cubicBezTo>
                    <a:pt x="2245519" y="506254"/>
                    <a:pt x="2251234" y="492919"/>
                    <a:pt x="2256949" y="502444"/>
                  </a:cubicBezTo>
                  <a:lnTo>
                    <a:pt x="2262664" y="502444"/>
                  </a:lnTo>
                  <a:cubicBezTo>
                    <a:pt x="2249329" y="515779"/>
                    <a:pt x="2243614" y="510064"/>
                    <a:pt x="2237899" y="532924"/>
                  </a:cubicBezTo>
                  <a:cubicBezTo>
                    <a:pt x="2245519" y="540544"/>
                    <a:pt x="2245519" y="544354"/>
                    <a:pt x="2249329" y="557689"/>
                  </a:cubicBezTo>
                  <a:lnTo>
                    <a:pt x="2255044" y="557689"/>
                  </a:lnTo>
                  <a:cubicBezTo>
                    <a:pt x="2256949" y="544354"/>
                    <a:pt x="2256949" y="546259"/>
                    <a:pt x="2260759" y="538639"/>
                  </a:cubicBezTo>
                  <a:cubicBezTo>
                    <a:pt x="2258854" y="563404"/>
                    <a:pt x="2258854" y="559594"/>
                    <a:pt x="2260759" y="589121"/>
                  </a:cubicBezTo>
                  <a:cubicBezTo>
                    <a:pt x="2274094" y="585311"/>
                    <a:pt x="2274094" y="589121"/>
                    <a:pt x="2285524" y="583406"/>
                  </a:cubicBezTo>
                  <a:cubicBezTo>
                    <a:pt x="2302669" y="577691"/>
                    <a:pt x="2289334" y="570071"/>
                    <a:pt x="2322671" y="564356"/>
                  </a:cubicBezTo>
                  <a:lnTo>
                    <a:pt x="2322671" y="570071"/>
                  </a:lnTo>
                  <a:cubicBezTo>
                    <a:pt x="2309336" y="571976"/>
                    <a:pt x="2311241" y="571976"/>
                    <a:pt x="2303621" y="575786"/>
                  </a:cubicBezTo>
                  <a:cubicBezTo>
                    <a:pt x="2352199" y="581501"/>
                    <a:pt x="2320766" y="592931"/>
                    <a:pt x="2340769" y="606266"/>
                  </a:cubicBezTo>
                  <a:cubicBezTo>
                    <a:pt x="2352199" y="613886"/>
                    <a:pt x="2373154" y="602456"/>
                    <a:pt x="2377916" y="600551"/>
                  </a:cubicBezTo>
                  <a:cubicBezTo>
                    <a:pt x="2396966" y="610076"/>
                    <a:pt x="2428399" y="632936"/>
                    <a:pt x="2439829" y="651034"/>
                  </a:cubicBezTo>
                  <a:cubicBezTo>
                    <a:pt x="2445544" y="658654"/>
                    <a:pt x="2443639" y="658654"/>
                    <a:pt x="2445544" y="675799"/>
                  </a:cubicBezTo>
                  <a:lnTo>
                    <a:pt x="2482691" y="675799"/>
                  </a:lnTo>
                  <a:cubicBezTo>
                    <a:pt x="2492216" y="662464"/>
                    <a:pt x="2490311" y="679609"/>
                    <a:pt x="2494121" y="664369"/>
                  </a:cubicBezTo>
                  <a:cubicBezTo>
                    <a:pt x="2482691" y="660559"/>
                    <a:pt x="2488406" y="662464"/>
                    <a:pt x="2482691" y="658654"/>
                  </a:cubicBezTo>
                  <a:cubicBezTo>
                    <a:pt x="2497931" y="662464"/>
                    <a:pt x="2501741" y="666274"/>
                    <a:pt x="2513171" y="670084"/>
                  </a:cubicBezTo>
                  <a:cubicBezTo>
                    <a:pt x="2509361" y="675799"/>
                    <a:pt x="2505551" y="677704"/>
                    <a:pt x="2501741" y="681514"/>
                  </a:cubicBezTo>
                  <a:lnTo>
                    <a:pt x="2520791" y="681514"/>
                  </a:lnTo>
                  <a:cubicBezTo>
                    <a:pt x="2532221" y="658654"/>
                    <a:pt x="2553176" y="651034"/>
                    <a:pt x="2588419" y="651034"/>
                  </a:cubicBezTo>
                  <a:cubicBezTo>
                    <a:pt x="2599849" y="683419"/>
                    <a:pt x="2625566" y="695801"/>
                    <a:pt x="2631281" y="731996"/>
                  </a:cubicBezTo>
                  <a:cubicBezTo>
                    <a:pt x="2627471" y="737711"/>
                    <a:pt x="2627471" y="737711"/>
                    <a:pt x="2625566" y="751046"/>
                  </a:cubicBezTo>
                  <a:lnTo>
                    <a:pt x="2656046" y="756761"/>
                  </a:lnTo>
                  <a:cubicBezTo>
                    <a:pt x="2654141" y="760571"/>
                    <a:pt x="2654141" y="760571"/>
                    <a:pt x="2650331" y="762476"/>
                  </a:cubicBezTo>
                  <a:lnTo>
                    <a:pt x="2650331" y="772001"/>
                  </a:lnTo>
                  <a:cubicBezTo>
                    <a:pt x="2636996" y="762476"/>
                    <a:pt x="2638901" y="760571"/>
                    <a:pt x="2613184" y="760571"/>
                  </a:cubicBezTo>
                  <a:lnTo>
                    <a:pt x="2613184" y="766286"/>
                  </a:lnTo>
                  <a:cubicBezTo>
                    <a:pt x="2657951" y="811054"/>
                    <a:pt x="2692241" y="864394"/>
                    <a:pt x="2737009" y="909161"/>
                  </a:cubicBezTo>
                  <a:cubicBezTo>
                    <a:pt x="2706529" y="953929"/>
                    <a:pt x="2742724" y="1038701"/>
                    <a:pt x="2717959" y="1071086"/>
                  </a:cubicBezTo>
                  <a:cubicBezTo>
                    <a:pt x="2678906" y="1109186"/>
                    <a:pt x="2615089" y="1123474"/>
                    <a:pt x="2556034" y="1121569"/>
                  </a:cubicBezTo>
                  <a:cubicBezTo>
                    <a:pt x="2557939" y="1134904"/>
                    <a:pt x="2557939" y="1136809"/>
                    <a:pt x="2561749" y="1146334"/>
                  </a:cubicBezTo>
                  <a:cubicBezTo>
                    <a:pt x="2573179" y="1142524"/>
                    <a:pt x="2567464" y="1136809"/>
                    <a:pt x="2573179" y="1146334"/>
                  </a:cubicBezTo>
                  <a:cubicBezTo>
                    <a:pt x="2594134" y="1161574"/>
                    <a:pt x="2597944" y="1200626"/>
                    <a:pt x="2592229" y="1208246"/>
                  </a:cubicBezTo>
                  <a:cubicBezTo>
                    <a:pt x="2584609" y="1221581"/>
                    <a:pt x="2582704" y="1225391"/>
                    <a:pt x="2567464" y="1233011"/>
                  </a:cubicBezTo>
                  <a:cubicBezTo>
                    <a:pt x="2557939" y="1236821"/>
                    <a:pt x="2567464" y="1233011"/>
                    <a:pt x="2548414" y="1233011"/>
                  </a:cubicBezTo>
                  <a:cubicBezTo>
                    <a:pt x="2535079" y="1200626"/>
                    <a:pt x="2531269" y="1171099"/>
                    <a:pt x="2523649" y="1140619"/>
                  </a:cubicBezTo>
                  <a:cubicBezTo>
                    <a:pt x="2508409" y="1142524"/>
                    <a:pt x="2517934" y="1142524"/>
                    <a:pt x="2498884" y="1140619"/>
                  </a:cubicBezTo>
                  <a:cubicBezTo>
                    <a:pt x="2498884" y="1119664"/>
                    <a:pt x="2491264" y="1127284"/>
                    <a:pt x="2474119" y="1110139"/>
                  </a:cubicBezTo>
                  <a:cubicBezTo>
                    <a:pt x="2468404" y="1113949"/>
                    <a:pt x="2466499" y="1117759"/>
                    <a:pt x="2462689" y="1121569"/>
                  </a:cubicBezTo>
                  <a:lnTo>
                    <a:pt x="2468404" y="1102519"/>
                  </a:lnTo>
                  <a:lnTo>
                    <a:pt x="2449354" y="1102519"/>
                  </a:lnTo>
                  <a:lnTo>
                    <a:pt x="2449354" y="1083469"/>
                  </a:lnTo>
                  <a:lnTo>
                    <a:pt x="2430304" y="1083469"/>
                  </a:lnTo>
                  <a:cubicBezTo>
                    <a:pt x="2426494" y="1041559"/>
                    <a:pt x="2443639" y="1010126"/>
                    <a:pt x="2449354" y="960596"/>
                  </a:cubicBezTo>
                  <a:lnTo>
                    <a:pt x="2443639" y="960596"/>
                  </a:lnTo>
                  <a:lnTo>
                    <a:pt x="2443639" y="966311"/>
                  </a:lnTo>
                  <a:cubicBezTo>
                    <a:pt x="2432209" y="979646"/>
                    <a:pt x="2424589" y="1047274"/>
                    <a:pt x="2413159" y="1077754"/>
                  </a:cubicBezTo>
                  <a:cubicBezTo>
                    <a:pt x="2376011" y="1058704"/>
                    <a:pt x="2380774" y="1031081"/>
                    <a:pt x="2332196" y="1027271"/>
                  </a:cubicBezTo>
                  <a:cubicBezTo>
                    <a:pt x="2324576" y="994886"/>
                    <a:pt x="2316956" y="1002506"/>
                    <a:pt x="2320766" y="965359"/>
                  </a:cubicBezTo>
                  <a:lnTo>
                    <a:pt x="2315051" y="965359"/>
                  </a:lnTo>
                  <a:lnTo>
                    <a:pt x="2315051" y="971074"/>
                  </a:lnTo>
                  <a:cubicBezTo>
                    <a:pt x="2311241" y="982504"/>
                    <a:pt x="2309336" y="959644"/>
                    <a:pt x="2309336" y="959644"/>
                  </a:cubicBezTo>
                  <a:cubicBezTo>
                    <a:pt x="2336006" y="957739"/>
                    <a:pt x="2326481" y="967264"/>
                    <a:pt x="2328386" y="940594"/>
                  </a:cubicBezTo>
                  <a:lnTo>
                    <a:pt x="2316956" y="946309"/>
                  </a:lnTo>
                  <a:lnTo>
                    <a:pt x="2322671" y="927259"/>
                  </a:lnTo>
                  <a:cubicBezTo>
                    <a:pt x="2332196" y="934879"/>
                    <a:pt x="2345531" y="955834"/>
                    <a:pt x="2353151" y="946309"/>
                  </a:cubicBezTo>
                  <a:cubicBezTo>
                    <a:pt x="2397919" y="927259"/>
                    <a:pt x="2401729" y="884396"/>
                    <a:pt x="2420779" y="840581"/>
                  </a:cubicBezTo>
                  <a:cubicBezTo>
                    <a:pt x="2396014" y="821531"/>
                    <a:pt x="2383631" y="682466"/>
                    <a:pt x="2383631" y="661511"/>
                  </a:cubicBezTo>
                  <a:lnTo>
                    <a:pt x="2364581" y="661511"/>
                  </a:lnTo>
                  <a:cubicBezTo>
                    <a:pt x="2362676" y="642461"/>
                    <a:pt x="2358866" y="638651"/>
                    <a:pt x="2353151" y="625316"/>
                  </a:cubicBezTo>
                  <a:cubicBezTo>
                    <a:pt x="2343626" y="631031"/>
                    <a:pt x="2349341" y="642461"/>
                    <a:pt x="2341721" y="631031"/>
                  </a:cubicBezTo>
                  <a:cubicBezTo>
                    <a:pt x="2330291" y="613886"/>
                    <a:pt x="2345531" y="613886"/>
                    <a:pt x="2304574" y="611981"/>
                  </a:cubicBezTo>
                  <a:cubicBezTo>
                    <a:pt x="2295049" y="629126"/>
                    <a:pt x="2289334" y="621506"/>
                    <a:pt x="2274094" y="623411"/>
                  </a:cubicBezTo>
                  <a:lnTo>
                    <a:pt x="2274094" y="617696"/>
                  </a:lnTo>
                  <a:cubicBezTo>
                    <a:pt x="2274094" y="617696"/>
                    <a:pt x="2255044" y="600551"/>
                    <a:pt x="2243614" y="592931"/>
                  </a:cubicBezTo>
                  <a:cubicBezTo>
                    <a:pt x="2237899" y="611981"/>
                    <a:pt x="2247424" y="602456"/>
                    <a:pt x="2232184" y="611981"/>
                  </a:cubicBezTo>
                  <a:cubicBezTo>
                    <a:pt x="2222659" y="594836"/>
                    <a:pt x="2232184" y="606266"/>
                    <a:pt x="2207419" y="606266"/>
                  </a:cubicBezTo>
                  <a:cubicBezTo>
                    <a:pt x="2203609" y="613886"/>
                    <a:pt x="2153126" y="662464"/>
                    <a:pt x="2139791" y="668179"/>
                  </a:cubicBezTo>
                  <a:cubicBezTo>
                    <a:pt x="2135981" y="641509"/>
                    <a:pt x="2116931" y="610076"/>
                    <a:pt x="2096929" y="570071"/>
                  </a:cubicBezTo>
                  <a:cubicBezTo>
                    <a:pt x="2061686" y="581501"/>
                    <a:pt x="2046446" y="570071"/>
                    <a:pt x="2010251" y="564356"/>
                  </a:cubicBezTo>
                  <a:lnTo>
                    <a:pt x="2010251" y="575786"/>
                  </a:lnTo>
                  <a:cubicBezTo>
                    <a:pt x="2025491" y="585311"/>
                    <a:pt x="2023586" y="579596"/>
                    <a:pt x="2029301" y="600551"/>
                  </a:cubicBezTo>
                  <a:lnTo>
                    <a:pt x="2017871" y="600551"/>
                  </a:lnTo>
                  <a:cubicBezTo>
                    <a:pt x="2010251" y="579596"/>
                    <a:pt x="2012156" y="568166"/>
                    <a:pt x="1980724" y="564356"/>
                  </a:cubicBezTo>
                  <a:cubicBezTo>
                    <a:pt x="1976914" y="594836"/>
                    <a:pt x="1973104" y="611029"/>
                    <a:pt x="1969294" y="639604"/>
                  </a:cubicBezTo>
                  <a:lnTo>
                    <a:pt x="1994059" y="639604"/>
                  </a:lnTo>
                  <a:cubicBezTo>
                    <a:pt x="2001679" y="630079"/>
                    <a:pt x="1997869" y="631984"/>
                    <a:pt x="2013109" y="628174"/>
                  </a:cubicBezTo>
                  <a:cubicBezTo>
                    <a:pt x="2013109" y="652939"/>
                    <a:pt x="2009299" y="654844"/>
                    <a:pt x="2024539" y="664369"/>
                  </a:cubicBezTo>
                  <a:lnTo>
                    <a:pt x="2024539" y="652939"/>
                  </a:lnTo>
                  <a:cubicBezTo>
                    <a:pt x="2030254" y="643414"/>
                    <a:pt x="2030254" y="628174"/>
                    <a:pt x="2030254" y="611029"/>
                  </a:cubicBezTo>
                  <a:cubicBezTo>
                    <a:pt x="2051209" y="607219"/>
                    <a:pt x="2049304" y="603409"/>
                    <a:pt x="2067401" y="599599"/>
                  </a:cubicBezTo>
                  <a:cubicBezTo>
                    <a:pt x="2076926" y="614839"/>
                    <a:pt x="2090261" y="626269"/>
                    <a:pt x="2104549" y="635794"/>
                  </a:cubicBezTo>
                  <a:cubicBezTo>
                    <a:pt x="2077879" y="660559"/>
                    <a:pt x="2069306" y="649129"/>
                    <a:pt x="2067401" y="686276"/>
                  </a:cubicBezTo>
                  <a:cubicBezTo>
                    <a:pt x="2073116" y="691991"/>
                    <a:pt x="2075021" y="697706"/>
                    <a:pt x="2078831" y="705326"/>
                  </a:cubicBezTo>
                  <a:lnTo>
                    <a:pt x="2090261" y="705326"/>
                  </a:lnTo>
                  <a:cubicBezTo>
                    <a:pt x="2101691" y="690086"/>
                    <a:pt x="2105501" y="695801"/>
                    <a:pt x="2109311" y="669131"/>
                  </a:cubicBezTo>
                  <a:lnTo>
                    <a:pt x="2103596" y="669131"/>
                  </a:lnTo>
                  <a:cubicBezTo>
                    <a:pt x="2094071" y="684371"/>
                    <a:pt x="2105501" y="676751"/>
                    <a:pt x="2084546" y="680561"/>
                  </a:cubicBezTo>
                  <a:lnTo>
                    <a:pt x="2084546" y="663416"/>
                  </a:lnTo>
                  <a:cubicBezTo>
                    <a:pt x="2103596" y="661511"/>
                    <a:pt x="2109311" y="650081"/>
                    <a:pt x="2115026" y="657701"/>
                  </a:cubicBezTo>
                  <a:cubicBezTo>
                    <a:pt x="2120741" y="667226"/>
                    <a:pt x="2120741" y="678656"/>
                    <a:pt x="2120741" y="693896"/>
                  </a:cubicBezTo>
                  <a:cubicBezTo>
                    <a:pt x="2111216" y="709136"/>
                    <a:pt x="2083594" y="761524"/>
                    <a:pt x="2083594" y="761524"/>
                  </a:cubicBezTo>
                  <a:lnTo>
                    <a:pt x="2083594" y="767239"/>
                  </a:lnTo>
                  <a:lnTo>
                    <a:pt x="2095024" y="761524"/>
                  </a:lnTo>
                  <a:cubicBezTo>
                    <a:pt x="2095024" y="780574"/>
                    <a:pt x="2104549" y="778669"/>
                    <a:pt x="2114074" y="797719"/>
                  </a:cubicBezTo>
                  <a:cubicBezTo>
                    <a:pt x="2127409" y="826294"/>
                    <a:pt x="2114074" y="850106"/>
                    <a:pt x="2114074" y="878681"/>
                  </a:cubicBezTo>
                  <a:lnTo>
                    <a:pt x="2102644" y="878681"/>
                  </a:lnTo>
                  <a:cubicBezTo>
                    <a:pt x="2065496" y="901541"/>
                    <a:pt x="2006441" y="838676"/>
                    <a:pt x="1990249" y="816769"/>
                  </a:cubicBezTo>
                  <a:lnTo>
                    <a:pt x="1984534" y="816769"/>
                  </a:lnTo>
                  <a:cubicBezTo>
                    <a:pt x="1976914" y="832009"/>
                    <a:pt x="1986439" y="820579"/>
                    <a:pt x="1973104" y="828199"/>
                  </a:cubicBezTo>
                  <a:cubicBezTo>
                    <a:pt x="1978819" y="833914"/>
                    <a:pt x="1975009" y="830104"/>
                    <a:pt x="1984534" y="833914"/>
                  </a:cubicBezTo>
                  <a:cubicBezTo>
                    <a:pt x="2016919" y="864394"/>
                    <a:pt x="2067401" y="886301"/>
                    <a:pt x="2065496" y="956786"/>
                  </a:cubicBezTo>
                  <a:cubicBezTo>
                    <a:pt x="2076926" y="973931"/>
                    <a:pt x="2086451" y="1011079"/>
                    <a:pt x="2090261" y="1032034"/>
                  </a:cubicBezTo>
                  <a:cubicBezTo>
                    <a:pt x="2057876" y="1064419"/>
                    <a:pt x="2051209" y="1088231"/>
                    <a:pt x="2022634" y="1118711"/>
                  </a:cubicBezTo>
                  <a:cubicBezTo>
                    <a:pt x="2016919" y="1112996"/>
                    <a:pt x="2020729" y="1116806"/>
                    <a:pt x="2011204" y="1112996"/>
                  </a:cubicBezTo>
                  <a:lnTo>
                    <a:pt x="2011204" y="1107281"/>
                  </a:lnTo>
                  <a:cubicBezTo>
                    <a:pt x="2016919" y="1101566"/>
                    <a:pt x="2020729" y="1090136"/>
                    <a:pt x="2022634" y="1082516"/>
                  </a:cubicBezTo>
                  <a:cubicBezTo>
                    <a:pt x="1997869" y="1072991"/>
                    <a:pt x="1999774" y="1055846"/>
                    <a:pt x="1972151" y="1046321"/>
                  </a:cubicBezTo>
                  <a:cubicBezTo>
                    <a:pt x="1970246" y="1050131"/>
                    <a:pt x="1970246" y="1050131"/>
                    <a:pt x="1966436" y="1052036"/>
                  </a:cubicBezTo>
                  <a:cubicBezTo>
                    <a:pt x="1975961" y="1038701"/>
                    <a:pt x="1985486" y="1029176"/>
                    <a:pt x="1996916" y="1032986"/>
                  </a:cubicBezTo>
                  <a:cubicBezTo>
                    <a:pt x="2002631" y="1038701"/>
                    <a:pt x="2004536" y="1044416"/>
                    <a:pt x="2008346" y="1052036"/>
                  </a:cubicBezTo>
                  <a:cubicBezTo>
                    <a:pt x="2014061" y="1046321"/>
                    <a:pt x="2010251" y="1050131"/>
                    <a:pt x="2014061" y="1040606"/>
                  </a:cubicBezTo>
                  <a:cubicBezTo>
                    <a:pt x="2023586" y="1031081"/>
                    <a:pt x="2023586" y="1029176"/>
                    <a:pt x="2025491" y="1010126"/>
                  </a:cubicBezTo>
                  <a:lnTo>
                    <a:pt x="2014061" y="1010126"/>
                  </a:lnTo>
                  <a:cubicBezTo>
                    <a:pt x="1985486" y="1032986"/>
                    <a:pt x="1954054" y="1010126"/>
                    <a:pt x="1946434" y="1060609"/>
                  </a:cubicBezTo>
                  <a:cubicBezTo>
                    <a:pt x="1975009" y="1075849"/>
                    <a:pt x="1965484" y="1075849"/>
                    <a:pt x="1996916" y="1072039"/>
                  </a:cubicBezTo>
                  <a:lnTo>
                    <a:pt x="1996916" y="1128236"/>
                  </a:lnTo>
                  <a:cubicBezTo>
                    <a:pt x="1985486" y="1139666"/>
                    <a:pt x="1991201" y="1147286"/>
                    <a:pt x="1985486" y="1153001"/>
                  </a:cubicBezTo>
                  <a:cubicBezTo>
                    <a:pt x="1966436" y="1173956"/>
                    <a:pt x="1938814" y="1197769"/>
                    <a:pt x="1929289" y="1228249"/>
                  </a:cubicBezTo>
                  <a:cubicBezTo>
                    <a:pt x="1871186" y="1177766"/>
                    <a:pt x="1803559" y="1211104"/>
                    <a:pt x="1767364" y="1130141"/>
                  </a:cubicBezTo>
                  <a:cubicBezTo>
                    <a:pt x="1782604" y="1120616"/>
                    <a:pt x="1786414" y="1090136"/>
                    <a:pt x="1792129" y="1062514"/>
                  </a:cubicBezTo>
                  <a:lnTo>
                    <a:pt x="1780699" y="1062514"/>
                  </a:lnTo>
                  <a:cubicBezTo>
                    <a:pt x="1778794" y="1077754"/>
                    <a:pt x="1778794" y="1083469"/>
                    <a:pt x="1774984" y="1092994"/>
                  </a:cubicBezTo>
                  <a:cubicBezTo>
                    <a:pt x="1757839" y="1085374"/>
                    <a:pt x="1763554" y="1098709"/>
                    <a:pt x="1755934" y="1081564"/>
                  </a:cubicBezTo>
                  <a:cubicBezTo>
                    <a:pt x="1738789" y="1060609"/>
                    <a:pt x="1744504" y="1036796"/>
                    <a:pt x="1744504" y="1013936"/>
                  </a:cubicBezTo>
                  <a:cubicBezTo>
                    <a:pt x="1759744" y="1006316"/>
                    <a:pt x="1755934" y="1008221"/>
                    <a:pt x="1763554" y="994886"/>
                  </a:cubicBezTo>
                  <a:lnTo>
                    <a:pt x="1774984" y="1000601"/>
                  </a:lnTo>
                  <a:lnTo>
                    <a:pt x="1774984" y="994886"/>
                  </a:lnTo>
                  <a:lnTo>
                    <a:pt x="1780699" y="994886"/>
                  </a:lnTo>
                  <a:lnTo>
                    <a:pt x="1780699" y="1013936"/>
                  </a:lnTo>
                  <a:cubicBezTo>
                    <a:pt x="1794034" y="1015841"/>
                    <a:pt x="1792129" y="1015841"/>
                    <a:pt x="1799749" y="1019651"/>
                  </a:cubicBezTo>
                  <a:cubicBezTo>
                    <a:pt x="1780699" y="1023461"/>
                    <a:pt x="1786414" y="1023461"/>
                    <a:pt x="1774984" y="1031081"/>
                  </a:cubicBezTo>
                  <a:lnTo>
                    <a:pt x="1774984" y="1012031"/>
                  </a:lnTo>
                  <a:cubicBezTo>
                    <a:pt x="1761649" y="1013936"/>
                    <a:pt x="1759744" y="1013936"/>
                    <a:pt x="1750219" y="1017746"/>
                  </a:cubicBezTo>
                  <a:cubicBezTo>
                    <a:pt x="1755934" y="1034891"/>
                    <a:pt x="1754029" y="1034891"/>
                    <a:pt x="1755934" y="1053941"/>
                  </a:cubicBezTo>
                  <a:lnTo>
                    <a:pt x="1767364" y="1053941"/>
                  </a:lnTo>
                  <a:cubicBezTo>
                    <a:pt x="1784509" y="1031081"/>
                    <a:pt x="1788319" y="1050131"/>
                    <a:pt x="1797844" y="1042511"/>
                  </a:cubicBezTo>
                  <a:cubicBezTo>
                    <a:pt x="1818799" y="1023461"/>
                    <a:pt x="1814989" y="992029"/>
                    <a:pt x="1840706" y="961549"/>
                  </a:cubicBezTo>
                  <a:cubicBezTo>
                    <a:pt x="1821656" y="961549"/>
                    <a:pt x="1815941" y="957739"/>
                    <a:pt x="1810226" y="961549"/>
                  </a:cubicBezTo>
                  <a:cubicBezTo>
                    <a:pt x="1798796" y="972979"/>
                    <a:pt x="1793081" y="986314"/>
                    <a:pt x="1779746" y="980599"/>
                  </a:cubicBezTo>
                  <a:cubicBezTo>
                    <a:pt x="1768316" y="971074"/>
                    <a:pt x="1772126" y="974884"/>
                    <a:pt x="1768316" y="955834"/>
                  </a:cubicBezTo>
                  <a:cubicBezTo>
                    <a:pt x="1787366" y="944404"/>
                    <a:pt x="1805464" y="925354"/>
                    <a:pt x="1818799" y="905351"/>
                  </a:cubicBezTo>
                  <a:lnTo>
                    <a:pt x="1799749" y="905351"/>
                  </a:lnTo>
                  <a:cubicBezTo>
                    <a:pt x="1788319" y="924401"/>
                    <a:pt x="1767364" y="932021"/>
                    <a:pt x="1756886" y="947261"/>
                  </a:cubicBezTo>
                  <a:cubicBezTo>
                    <a:pt x="1741646" y="968216"/>
                    <a:pt x="1743551" y="992029"/>
                    <a:pt x="1726406" y="1009174"/>
                  </a:cubicBezTo>
                  <a:lnTo>
                    <a:pt x="1726406" y="1003459"/>
                  </a:lnTo>
                  <a:cubicBezTo>
                    <a:pt x="1716881" y="988219"/>
                    <a:pt x="1714976" y="952976"/>
                    <a:pt x="1714976" y="928211"/>
                  </a:cubicBezTo>
                  <a:lnTo>
                    <a:pt x="1734026" y="928211"/>
                  </a:lnTo>
                  <a:lnTo>
                    <a:pt x="1734026" y="903446"/>
                  </a:lnTo>
                  <a:lnTo>
                    <a:pt x="1739741" y="903446"/>
                  </a:lnTo>
                  <a:cubicBezTo>
                    <a:pt x="1739741" y="903446"/>
                    <a:pt x="1741646" y="928211"/>
                    <a:pt x="1745456" y="914876"/>
                  </a:cubicBezTo>
                  <a:lnTo>
                    <a:pt x="1745456" y="903446"/>
                  </a:lnTo>
                  <a:cubicBezTo>
                    <a:pt x="1770221" y="888206"/>
                    <a:pt x="1788319" y="872966"/>
                    <a:pt x="1820704" y="861536"/>
                  </a:cubicBezTo>
                  <a:lnTo>
                    <a:pt x="1820704" y="842486"/>
                  </a:lnTo>
                  <a:cubicBezTo>
                    <a:pt x="1867376" y="842486"/>
                    <a:pt x="1927384" y="823436"/>
                    <a:pt x="1944529" y="842486"/>
                  </a:cubicBezTo>
                  <a:cubicBezTo>
                    <a:pt x="1948339" y="836771"/>
                    <a:pt x="1948339" y="836771"/>
                    <a:pt x="1950244" y="823436"/>
                  </a:cubicBezTo>
                  <a:lnTo>
                    <a:pt x="1975009" y="823436"/>
                  </a:lnTo>
                  <a:lnTo>
                    <a:pt x="1980724" y="812006"/>
                  </a:lnTo>
                  <a:cubicBezTo>
                    <a:pt x="1967389" y="810101"/>
                    <a:pt x="1969294" y="810101"/>
                    <a:pt x="1961674" y="806291"/>
                  </a:cubicBezTo>
                  <a:cubicBezTo>
                    <a:pt x="1969294" y="802481"/>
                    <a:pt x="1971199" y="802481"/>
                    <a:pt x="1971199" y="802481"/>
                  </a:cubicBezTo>
                  <a:cubicBezTo>
                    <a:pt x="1971199" y="802481"/>
                    <a:pt x="1971199" y="800576"/>
                    <a:pt x="1975009" y="792956"/>
                  </a:cubicBezTo>
                  <a:lnTo>
                    <a:pt x="1955959" y="792956"/>
                  </a:lnTo>
                  <a:cubicBezTo>
                    <a:pt x="1948339" y="806291"/>
                    <a:pt x="1944529" y="804386"/>
                    <a:pt x="1931194" y="812006"/>
                  </a:cubicBezTo>
                  <a:lnTo>
                    <a:pt x="1942624" y="792956"/>
                  </a:lnTo>
                  <a:lnTo>
                    <a:pt x="1931194" y="792956"/>
                  </a:lnTo>
                  <a:cubicBezTo>
                    <a:pt x="1908334" y="806291"/>
                    <a:pt x="1859756" y="806291"/>
                    <a:pt x="1833086" y="812006"/>
                  </a:cubicBezTo>
                  <a:lnTo>
                    <a:pt x="1833086" y="806291"/>
                  </a:lnTo>
                  <a:cubicBezTo>
                    <a:pt x="1840706" y="802481"/>
                    <a:pt x="1842611" y="802481"/>
                    <a:pt x="1842611" y="802481"/>
                  </a:cubicBezTo>
                  <a:cubicBezTo>
                    <a:pt x="1842611" y="802481"/>
                    <a:pt x="1842611" y="800576"/>
                    <a:pt x="1846421" y="792956"/>
                  </a:cubicBezTo>
                  <a:cubicBezTo>
                    <a:pt x="1836896" y="777716"/>
                    <a:pt x="1834991" y="748189"/>
                    <a:pt x="1834991" y="725329"/>
                  </a:cubicBezTo>
                  <a:cubicBezTo>
                    <a:pt x="1861661" y="704374"/>
                    <a:pt x="1870234" y="685324"/>
                    <a:pt x="1902619" y="657701"/>
                  </a:cubicBezTo>
                  <a:cubicBezTo>
                    <a:pt x="1881664" y="595789"/>
                    <a:pt x="1908334" y="548164"/>
                    <a:pt x="1933099" y="528161"/>
                  </a:cubicBezTo>
                  <a:cubicBezTo>
                    <a:pt x="1948339" y="535781"/>
                    <a:pt x="1968341" y="522446"/>
                    <a:pt x="1975961" y="528161"/>
                  </a:cubicBezTo>
                  <a:cubicBezTo>
                    <a:pt x="1991201" y="537686"/>
                    <a:pt x="2000726" y="547211"/>
                    <a:pt x="2018824" y="552926"/>
                  </a:cubicBezTo>
                  <a:lnTo>
                    <a:pt x="2018824" y="533876"/>
                  </a:lnTo>
                  <a:cubicBezTo>
                    <a:pt x="2013109" y="528161"/>
                    <a:pt x="2016919" y="531971"/>
                    <a:pt x="2013109" y="522446"/>
                  </a:cubicBezTo>
                  <a:cubicBezTo>
                    <a:pt x="1992154" y="524351"/>
                    <a:pt x="1997869" y="535781"/>
                    <a:pt x="1988344" y="516731"/>
                  </a:cubicBezTo>
                  <a:cubicBezTo>
                    <a:pt x="1988344" y="516731"/>
                    <a:pt x="2013109" y="514826"/>
                    <a:pt x="1999774" y="511016"/>
                  </a:cubicBezTo>
                  <a:lnTo>
                    <a:pt x="1988344" y="511016"/>
                  </a:lnTo>
                  <a:cubicBezTo>
                    <a:pt x="1980724" y="505301"/>
                    <a:pt x="1965484" y="497681"/>
                    <a:pt x="1932146" y="499586"/>
                  </a:cubicBezTo>
                  <a:lnTo>
                    <a:pt x="1932146" y="505301"/>
                  </a:lnTo>
                  <a:cubicBezTo>
                    <a:pt x="1947386" y="505301"/>
                    <a:pt x="1955006" y="505301"/>
                    <a:pt x="1962626" y="511016"/>
                  </a:cubicBezTo>
                  <a:cubicBezTo>
                    <a:pt x="1941671" y="511016"/>
                    <a:pt x="1934051" y="514826"/>
                    <a:pt x="1919764" y="516731"/>
                  </a:cubicBezTo>
                  <a:cubicBezTo>
                    <a:pt x="1923574" y="511016"/>
                    <a:pt x="1927384" y="509111"/>
                    <a:pt x="1931194" y="505301"/>
                  </a:cubicBezTo>
                  <a:cubicBezTo>
                    <a:pt x="1865471" y="511016"/>
                    <a:pt x="1784509" y="533876"/>
                    <a:pt x="1720691" y="541496"/>
                  </a:cubicBezTo>
                  <a:lnTo>
                    <a:pt x="1720691" y="566261"/>
                  </a:lnTo>
                  <a:lnTo>
                    <a:pt x="1732121" y="566261"/>
                  </a:lnTo>
                  <a:cubicBezTo>
                    <a:pt x="1747361" y="539591"/>
                    <a:pt x="1799749" y="556736"/>
                    <a:pt x="1813084" y="547211"/>
                  </a:cubicBezTo>
                  <a:cubicBezTo>
                    <a:pt x="1816894" y="552926"/>
                    <a:pt x="1816894" y="552926"/>
                    <a:pt x="1818799" y="566261"/>
                  </a:cubicBezTo>
                  <a:cubicBezTo>
                    <a:pt x="1807369" y="573881"/>
                    <a:pt x="1794034" y="596741"/>
                    <a:pt x="1781651" y="585311"/>
                  </a:cubicBezTo>
                  <a:cubicBezTo>
                    <a:pt x="1742599" y="639604"/>
                    <a:pt x="1779746" y="722471"/>
                    <a:pt x="1683544" y="722471"/>
                  </a:cubicBezTo>
                  <a:cubicBezTo>
                    <a:pt x="1677829" y="728186"/>
                    <a:pt x="1681639" y="724376"/>
                    <a:pt x="1672114" y="728186"/>
                  </a:cubicBezTo>
                  <a:cubicBezTo>
                    <a:pt x="1666399" y="720566"/>
                    <a:pt x="1666399" y="720566"/>
                    <a:pt x="1660684" y="716756"/>
                  </a:cubicBezTo>
                  <a:cubicBezTo>
                    <a:pt x="1683544" y="686276"/>
                    <a:pt x="1701641" y="637699"/>
                    <a:pt x="1722596" y="605314"/>
                  </a:cubicBezTo>
                  <a:cubicBezTo>
                    <a:pt x="1718786" y="603409"/>
                    <a:pt x="1718786" y="603409"/>
                    <a:pt x="1716881" y="599599"/>
                  </a:cubicBezTo>
                  <a:cubicBezTo>
                    <a:pt x="1697831" y="601504"/>
                    <a:pt x="1701641" y="603409"/>
                    <a:pt x="1686401" y="599599"/>
                  </a:cubicBezTo>
                  <a:cubicBezTo>
                    <a:pt x="1678781" y="614839"/>
                    <a:pt x="1661636" y="616744"/>
                    <a:pt x="1655921" y="630079"/>
                  </a:cubicBezTo>
                  <a:cubicBezTo>
                    <a:pt x="1634966" y="674846"/>
                    <a:pt x="1665446" y="705326"/>
                    <a:pt x="1625441" y="728186"/>
                  </a:cubicBezTo>
                  <a:cubicBezTo>
                    <a:pt x="1614011" y="733901"/>
                    <a:pt x="1580674" y="728186"/>
                    <a:pt x="1569244" y="752951"/>
                  </a:cubicBezTo>
                  <a:cubicBezTo>
                    <a:pt x="1565434" y="754856"/>
                    <a:pt x="1565434" y="754856"/>
                    <a:pt x="1563529" y="758666"/>
                  </a:cubicBezTo>
                  <a:cubicBezTo>
                    <a:pt x="1586389" y="770096"/>
                    <a:pt x="1588294" y="791051"/>
                    <a:pt x="1594009" y="820579"/>
                  </a:cubicBezTo>
                  <a:lnTo>
                    <a:pt x="1588294" y="820579"/>
                  </a:lnTo>
                  <a:cubicBezTo>
                    <a:pt x="1588294" y="820579"/>
                    <a:pt x="1586389" y="795814"/>
                    <a:pt x="1582579" y="809149"/>
                  </a:cubicBezTo>
                  <a:lnTo>
                    <a:pt x="1582579" y="820579"/>
                  </a:lnTo>
                  <a:cubicBezTo>
                    <a:pt x="1547336" y="862489"/>
                    <a:pt x="1559719" y="941546"/>
                    <a:pt x="1582579" y="993934"/>
                  </a:cubicBezTo>
                  <a:cubicBezTo>
                    <a:pt x="1621631" y="993934"/>
                    <a:pt x="1654016" y="1046321"/>
                    <a:pt x="1689259" y="1069181"/>
                  </a:cubicBezTo>
                  <a:cubicBezTo>
                    <a:pt x="1704499" y="1080611"/>
                    <a:pt x="1721644" y="1069181"/>
                    <a:pt x="1732121" y="1074896"/>
                  </a:cubicBezTo>
                  <a:cubicBezTo>
                    <a:pt x="1732121" y="1074896"/>
                    <a:pt x="1714976" y="1082516"/>
                    <a:pt x="1720691" y="1086326"/>
                  </a:cubicBezTo>
                  <a:lnTo>
                    <a:pt x="1726406" y="1086326"/>
                  </a:lnTo>
                  <a:lnTo>
                    <a:pt x="1726406" y="1092041"/>
                  </a:lnTo>
                  <a:cubicBezTo>
                    <a:pt x="1735931" y="1084421"/>
                    <a:pt x="1732121" y="1086326"/>
                    <a:pt x="1745456" y="1080611"/>
                  </a:cubicBezTo>
                  <a:cubicBezTo>
                    <a:pt x="1751171" y="1088231"/>
                    <a:pt x="1751171" y="1088231"/>
                    <a:pt x="1756886" y="1092041"/>
                  </a:cubicBezTo>
                  <a:cubicBezTo>
                    <a:pt x="1754981" y="1120616"/>
                    <a:pt x="1758791" y="1130141"/>
                    <a:pt x="1775936" y="1153954"/>
                  </a:cubicBezTo>
                  <a:lnTo>
                    <a:pt x="1756886" y="1153954"/>
                  </a:lnTo>
                  <a:cubicBezTo>
                    <a:pt x="1735931" y="1152049"/>
                    <a:pt x="1698784" y="1155859"/>
                    <a:pt x="1658779" y="1153954"/>
                  </a:cubicBezTo>
                  <a:cubicBezTo>
                    <a:pt x="1656874" y="1169194"/>
                    <a:pt x="1662589" y="1161574"/>
                    <a:pt x="1647349" y="1165384"/>
                  </a:cubicBezTo>
                  <a:cubicBezTo>
                    <a:pt x="1608296" y="1142524"/>
                    <a:pt x="1536859" y="1188244"/>
                    <a:pt x="1523524" y="1195864"/>
                  </a:cubicBezTo>
                  <a:lnTo>
                    <a:pt x="1523524" y="1190149"/>
                  </a:lnTo>
                  <a:cubicBezTo>
                    <a:pt x="1523524" y="1190149"/>
                    <a:pt x="1523524" y="1188244"/>
                    <a:pt x="1512094" y="1184434"/>
                  </a:cubicBezTo>
                  <a:cubicBezTo>
                    <a:pt x="1491139" y="1171099"/>
                    <a:pt x="1452086" y="1201579"/>
                    <a:pt x="1419701" y="1203484"/>
                  </a:cubicBezTo>
                  <a:cubicBezTo>
                    <a:pt x="1404461" y="1178719"/>
                    <a:pt x="1404461" y="1180624"/>
                    <a:pt x="1382554" y="1184434"/>
                  </a:cubicBezTo>
                  <a:lnTo>
                    <a:pt x="1382554" y="1178719"/>
                  </a:lnTo>
                  <a:cubicBezTo>
                    <a:pt x="1386364" y="1176814"/>
                    <a:pt x="1367314" y="1157764"/>
                    <a:pt x="1371124" y="1148239"/>
                  </a:cubicBezTo>
                  <a:cubicBezTo>
                    <a:pt x="1380649" y="1119664"/>
                    <a:pt x="1403509" y="1119664"/>
                    <a:pt x="1413986" y="1112044"/>
                  </a:cubicBezTo>
                  <a:cubicBezTo>
                    <a:pt x="1421606" y="1102519"/>
                    <a:pt x="1427321" y="1081564"/>
                    <a:pt x="1433036" y="1070134"/>
                  </a:cubicBezTo>
                  <a:lnTo>
                    <a:pt x="1421606" y="1070134"/>
                  </a:lnTo>
                  <a:cubicBezTo>
                    <a:pt x="1415891" y="1087279"/>
                    <a:pt x="1408271" y="1096804"/>
                    <a:pt x="1396841" y="1106329"/>
                  </a:cubicBezTo>
                  <a:cubicBezTo>
                    <a:pt x="1383506" y="1096804"/>
                    <a:pt x="1361599" y="1100614"/>
                    <a:pt x="1346359" y="1106329"/>
                  </a:cubicBezTo>
                  <a:cubicBezTo>
                    <a:pt x="1346359" y="1083469"/>
                    <a:pt x="1350169" y="1087279"/>
                    <a:pt x="1315879" y="1087279"/>
                  </a:cubicBezTo>
                  <a:cubicBezTo>
                    <a:pt x="1302544" y="1073944"/>
                    <a:pt x="1313974" y="1081564"/>
                    <a:pt x="1296829" y="1081564"/>
                  </a:cubicBezTo>
                  <a:lnTo>
                    <a:pt x="1296829" y="1062514"/>
                  </a:lnTo>
                  <a:lnTo>
                    <a:pt x="1272064" y="1062514"/>
                  </a:lnTo>
                  <a:cubicBezTo>
                    <a:pt x="1272064" y="1043464"/>
                    <a:pt x="1266349" y="1045369"/>
                    <a:pt x="1253014" y="1026319"/>
                  </a:cubicBezTo>
                  <a:cubicBezTo>
                    <a:pt x="1247299" y="1030129"/>
                    <a:pt x="1245394" y="1033939"/>
                    <a:pt x="1241584" y="1037749"/>
                  </a:cubicBezTo>
                  <a:cubicBezTo>
                    <a:pt x="1241584" y="1011079"/>
                    <a:pt x="1251109" y="1016794"/>
                    <a:pt x="1235869" y="1007269"/>
                  </a:cubicBezTo>
                  <a:cubicBezTo>
                    <a:pt x="1233964" y="1003459"/>
                    <a:pt x="1233964" y="1003459"/>
                    <a:pt x="1230154" y="1001554"/>
                  </a:cubicBezTo>
                  <a:cubicBezTo>
                    <a:pt x="1230154" y="1022509"/>
                    <a:pt x="1228249" y="1033939"/>
                    <a:pt x="1224439" y="1052036"/>
                  </a:cubicBezTo>
                  <a:cubicBezTo>
                    <a:pt x="1201579" y="1061561"/>
                    <a:pt x="1197769" y="1069181"/>
                    <a:pt x="1162526" y="1071086"/>
                  </a:cubicBezTo>
                  <a:cubicBezTo>
                    <a:pt x="1154906" y="1061561"/>
                    <a:pt x="1139666" y="1048226"/>
                    <a:pt x="1119664" y="1040606"/>
                  </a:cubicBezTo>
                  <a:lnTo>
                    <a:pt x="1119664" y="1059656"/>
                  </a:lnTo>
                  <a:cubicBezTo>
                    <a:pt x="1125379" y="1072991"/>
                    <a:pt x="1115854" y="1117759"/>
                    <a:pt x="1113949" y="1134904"/>
                  </a:cubicBezTo>
                  <a:cubicBezTo>
                    <a:pt x="1108234" y="1131094"/>
                    <a:pt x="1106329" y="1127284"/>
                    <a:pt x="1102519" y="1123474"/>
                  </a:cubicBezTo>
                  <a:lnTo>
                    <a:pt x="1102519" y="1142524"/>
                  </a:lnTo>
                  <a:cubicBezTo>
                    <a:pt x="999649" y="1146334"/>
                    <a:pt x="984409" y="1157764"/>
                    <a:pt x="909161" y="1112044"/>
                  </a:cubicBezTo>
                  <a:lnTo>
                    <a:pt x="909161" y="1131094"/>
                  </a:lnTo>
                  <a:cubicBezTo>
                    <a:pt x="914876" y="1138714"/>
                    <a:pt x="914876" y="1146334"/>
                    <a:pt x="914876" y="1161574"/>
                  </a:cubicBezTo>
                  <a:cubicBezTo>
                    <a:pt x="893921" y="1171099"/>
                    <a:pt x="872014" y="1195864"/>
                    <a:pt x="852964" y="1212056"/>
                  </a:cubicBezTo>
                  <a:cubicBezTo>
                    <a:pt x="843439" y="1206341"/>
                    <a:pt x="839629" y="1212056"/>
                    <a:pt x="828199" y="1206341"/>
                  </a:cubicBezTo>
                  <a:cubicBezTo>
                    <a:pt x="818674" y="1196816"/>
                    <a:pt x="818674" y="1193006"/>
                    <a:pt x="816769" y="1175861"/>
                  </a:cubicBezTo>
                  <a:lnTo>
                    <a:pt x="835819" y="1175861"/>
                  </a:lnTo>
                  <a:lnTo>
                    <a:pt x="835819" y="1164431"/>
                  </a:lnTo>
                  <a:cubicBezTo>
                    <a:pt x="812959" y="1162526"/>
                    <a:pt x="822484" y="1173956"/>
                    <a:pt x="816769" y="1153001"/>
                  </a:cubicBezTo>
                  <a:lnTo>
                    <a:pt x="822484" y="1153001"/>
                  </a:lnTo>
                  <a:lnTo>
                    <a:pt x="822484" y="1147286"/>
                  </a:lnTo>
                  <a:cubicBezTo>
                    <a:pt x="830104" y="1153001"/>
                    <a:pt x="832009" y="1158716"/>
                    <a:pt x="841534" y="1166336"/>
                  </a:cubicBezTo>
                  <a:lnTo>
                    <a:pt x="847249" y="1135856"/>
                  </a:lnTo>
                  <a:cubicBezTo>
                    <a:pt x="826294" y="1124426"/>
                    <a:pt x="839629" y="1122521"/>
                    <a:pt x="822484" y="1116806"/>
                  </a:cubicBezTo>
                  <a:lnTo>
                    <a:pt x="822484" y="1099661"/>
                  </a:lnTo>
                  <a:lnTo>
                    <a:pt x="810101" y="1099661"/>
                  </a:lnTo>
                  <a:cubicBezTo>
                    <a:pt x="806291" y="1126331"/>
                    <a:pt x="792956" y="1137761"/>
                    <a:pt x="785336" y="1155859"/>
                  </a:cubicBezTo>
                  <a:cubicBezTo>
                    <a:pt x="779621" y="1169194"/>
                    <a:pt x="822484" y="1208246"/>
                    <a:pt x="785336" y="1223486"/>
                  </a:cubicBezTo>
                  <a:cubicBezTo>
                    <a:pt x="772001" y="1233011"/>
                    <a:pt x="740569" y="1238726"/>
                    <a:pt x="723424" y="1242536"/>
                  </a:cubicBezTo>
                  <a:cubicBezTo>
                    <a:pt x="715804" y="1227296"/>
                    <a:pt x="717709" y="1231106"/>
                    <a:pt x="704374" y="1223486"/>
                  </a:cubicBezTo>
                  <a:lnTo>
                    <a:pt x="704374" y="1234916"/>
                  </a:lnTo>
                  <a:cubicBezTo>
                    <a:pt x="706279" y="1242536"/>
                    <a:pt x="700564" y="1252061"/>
                    <a:pt x="698659" y="1271111"/>
                  </a:cubicBezTo>
                  <a:cubicBezTo>
                    <a:pt x="679609" y="1273016"/>
                    <a:pt x="679609" y="1276826"/>
                    <a:pt x="668179" y="1271111"/>
                  </a:cubicBezTo>
                  <a:cubicBezTo>
                    <a:pt x="652939" y="1252061"/>
                    <a:pt x="643414" y="1233011"/>
                    <a:pt x="617696" y="1220629"/>
                  </a:cubicBezTo>
                  <a:lnTo>
                    <a:pt x="617696" y="1239679"/>
                  </a:lnTo>
                  <a:cubicBezTo>
                    <a:pt x="638651" y="1251109"/>
                    <a:pt x="636746" y="1273969"/>
                    <a:pt x="654844" y="1290161"/>
                  </a:cubicBezTo>
                  <a:cubicBezTo>
                    <a:pt x="662464" y="1295876"/>
                    <a:pt x="660559" y="1292066"/>
                    <a:pt x="673894" y="1295876"/>
                  </a:cubicBezTo>
                  <a:cubicBezTo>
                    <a:pt x="683419" y="1311116"/>
                    <a:pt x="691039" y="1326356"/>
                    <a:pt x="698659" y="1346359"/>
                  </a:cubicBezTo>
                  <a:cubicBezTo>
                    <a:pt x="679609" y="1352074"/>
                    <a:pt x="677704" y="1357789"/>
                    <a:pt x="661511" y="1365409"/>
                  </a:cubicBezTo>
                  <a:cubicBezTo>
                    <a:pt x="650081" y="1342549"/>
                    <a:pt x="626269" y="1325404"/>
                    <a:pt x="611029" y="1303496"/>
                  </a:cubicBezTo>
                  <a:lnTo>
                    <a:pt x="591979" y="1309211"/>
                  </a:lnTo>
                  <a:lnTo>
                    <a:pt x="591979" y="1303496"/>
                  </a:lnTo>
                  <a:cubicBezTo>
                    <a:pt x="599599" y="1299686"/>
                    <a:pt x="599599" y="1299686"/>
                    <a:pt x="601504" y="1299686"/>
                  </a:cubicBezTo>
                  <a:cubicBezTo>
                    <a:pt x="601504" y="1299686"/>
                    <a:pt x="601504" y="1297781"/>
                    <a:pt x="605314" y="1290161"/>
                  </a:cubicBezTo>
                  <a:cubicBezTo>
                    <a:pt x="574834" y="1267301"/>
                    <a:pt x="562451" y="1252061"/>
                    <a:pt x="562451" y="1203484"/>
                  </a:cubicBezTo>
                  <a:lnTo>
                    <a:pt x="587216" y="1203484"/>
                  </a:lnTo>
                  <a:cubicBezTo>
                    <a:pt x="589121" y="1188244"/>
                    <a:pt x="583406" y="1193959"/>
                    <a:pt x="606266" y="1192054"/>
                  </a:cubicBezTo>
                  <a:lnTo>
                    <a:pt x="611981" y="1155859"/>
                  </a:lnTo>
                  <a:cubicBezTo>
                    <a:pt x="640556" y="1157764"/>
                    <a:pt x="656749" y="1153954"/>
                    <a:pt x="668179" y="1125379"/>
                  </a:cubicBezTo>
                  <a:cubicBezTo>
                    <a:pt x="652939" y="1115854"/>
                    <a:pt x="641509" y="1089184"/>
                    <a:pt x="649129" y="1074896"/>
                  </a:cubicBezTo>
                  <a:lnTo>
                    <a:pt x="649129" y="1069181"/>
                  </a:lnTo>
                  <a:lnTo>
                    <a:pt x="660559" y="1074896"/>
                  </a:lnTo>
                  <a:lnTo>
                    <a:pt x="666274" y="1093946"/>
                  </a:lnTo>
                  <a:cubicBezTo>
                    <a:pt x="658654" y="1099661"/>
                    <a:pt x="658654" y="1099661"/>
                    <a:pt x="654844" y="1105376"/>
                  </a:cubicBezTo>
                  <a:lnTo>
                    <a:pt x="697706" y="1111091"/>
                  </a:lnTo>
                  <a:cubicBezTo>
                    <a:pt x="695801" y="1088231"/>
                    <a:pt x="742474" y="1066324"/>
                    <a:pt x="753904" y="1024414"/>
                  </a:cubicBezTo>
                  <a:lnTo>
                    <a:pt x="759619" y="1024414"/>
                  </a:lnTo>
                  <a:cubicBezTo>
                    <a:pt x="757714" y="1045369"/>
                    <a:pt x="746284" y="1039654"/>
                    <a:pt x="765334" y="1049179"/>
                  </a:cubicBezTo>
                  <a:cubicBezTo>
                    <a:pt x="778669" y="1028224"/>
                    <a:pt x="792004" y="1012984"/>
                    <a:pt x="802481" y="987266"/>
                  </a:cubicBezTo>
                  <a:lnTo>
                    <a:pt x="813911" y="987266"/>
                  </a:lnTo>
                  <a:lnTo>
                    <a:pt x="813911" y="998696"/>
                  </a:lnTo>
                  <a:cubicBezTo>
                    <a:pt x="813911" y="1013936"/>
                    <a:pt x="794861" y="1036796"/>
                    <a:pt x="789146" y="1066324"/>
                  </a:cubicBezTo>
                  <a:cubicBezTo>
                    <a:pt x="824389" y="1077754"/>
                    <a:pt x="826294" y="1096804"/>
                    <a:pt x="845344" y="1122521"/>
                  </a:cubicBezTo>
                  <a:cubicBezTo>
                    <a:pt x="841534" y="1080611"/>
                    <a:pt x="832009" y="1062514"/>
                    <a:pt x="845344" y="1024414"/>
                  </a:cubicBezTo>
                  <a:cubicBezTo>
                    <a:pt x="856774" y="1028224"/>
                    <a:pt x="851059" y="1026319"/>
                    <a:pt x="856774" y="1030129"/>
                  </a:cubicBezTo>
                  <a:cubicBezTo>
                    <a:pt x="870109" y="1047274"/>
                    <a:pt x="866299" y="1062514"/>
                    <a:pt x="875824" y="1086326"/>
                  </a:cubicBezTo>
                  <a:lnTo>
                    <a:pt x="887254" y="1086326"/>
                  </a:lnTo>
                  <a:cubicBezTo>
                    <a:pt x="892969" y="1061561"/>
                    <a:pt x="889159" y="1082516"/>
                    <a:pt x="906304" y="1067276"/>
                  </a:cubicBezTo>
                  <a:cubicBezTo>
                    <a:pt x="892969" y="1050131"/>
                    <a:pt x="896779" y="1027271"/>
                    <a:pt x="881539" y="1005364"/>
                  </a:cubicBezTo>
                  <a:cubicBezTo>
                    <a:pt x="906304" y="995839"/>
                    <a:pt x="906304" y="997744"/>
                    <a:pt x="906304" y="954881"/>
                  </a:cubicBezTo>
                  <a:cubicBezTo>
                    <a:pt x="910114" y="943451"/>
                    <a:pt x="902494" y="928211"/>
                    <a:pt x="900589" y="898684"/>
                  </a:cubicBezTo>
                  <a:cubicBezTo>
                    <a:pt x="917734" y="889159"/>
                    <a:pt x="935831" y="879634"/>
                    <a:pt x="943451" y="862489"/>
                  </a:cubicBezTo>
                  <a:cubicBezTo>
                    <a:pt x="928211" y="866299"/>
                    <a:pt x="928211" y="866299"/>
                    <a:pt x="912971" y="862489"/>
                  </a:cubicBezTo>
                  <a:lnTo>
                    <a:pt x="912971" y="853916"/>
                  </a:lnTo>
                  <a:lnTo>
                    <a:pt x="950119" y="853916"/>
                  </a:lnTo>
                  <a:cubicBezTo>
                    <a:pt x="961549" y="861536"/>
                    <a:pt x="980599" y="857726"/>
                    <a:pt x="1006316" y="853916"/>
                  </a:cubicBezTo>
                  <a:lnTo>
                    <a:pt x="1006316" y="859631"/>
                  </a:lnTo>
                  <a:cubicBezTo>
                    <a:pt x="994886" y="863441"/>
                    <a:pt x="1000601" y="861536"/>
                    <a:pt x="994886" y="865346"/>
                  </a:cubicBezTo>
                  <a:lnTo>
                    <a:pt x="1013936" y="865346"/>
                  </a:lnTo>
                  <a:cubicBezTo>
                    <a:pt x="1027271" y="850106"/>
                    <a:pt x="1046321" y="852011"/>
                    <a:pt x="1064419" y="865346"/>
                  </a:cubicBezTo>
                  <a:cubicBezTo>
                    <a:pt x="1073944" y="853916"/>
                    <a:pt x="1066324" y="853916"/>
                    <a:pt x="1089184" y="853916"/>
                  </a:cubicBezTo>
                  <a:lnTo>
                    <a:pt x="1089184" y="859631"/>
                  </a:lnTo>
                  <a:lnTo>
                    <a:pt x="1070134" y="859631"/>
                  </a:lnTo>
                  <a:cubicBezTo>
                    <a:pt x="1075849" y="893921"/>
                    <a:pt x="1089184" y="892016"/>
                    <a:pt x="1094899" y="927259"/>
                  </a:cubicBezTo>
                  <a:lnTo>
                    <a:pt x="1044416" y="932974"/>
                  </a:lnTo>
                  <a:cubicBezTo>
                    <a:pt x="1046321" y="955834"/>
                    <a:pt x="1050131" y="955834"/>
                    <a:pt x="1055846" y="969169"/>
                  </a:cubicBezTo>
                  <a:cubicBezTo>
                    <a:pt x="1040606" y="967264"/>
                    <a:pt x="1052036" y="965359"/>
                    <a:pt x="1036796" y="969169"/>
                  </a:cubicBezTo>
                  <a:lnTo>
                    <a:pt x="1036796" y="974884"/>
                  </a:lnTo>
                  <a:lnTo>
                    <a:pt x="1042511" y="974884"/>
                  </a:lnTo>
                  <a:cubicBezTo>
                    <a:pt x="1048226" y="982504"/>
                    <a:pt x="1053941" y="984409"/>
                    <a:pt x="1061561" y="993934"/>
                  </a:cubicBezTo>
                  <a:cubicBezTo>
                    <a:pt x="1080611" y="984409"/>
                    <a:pt x="1088231" y="978694"/>
                    <a:pt x="1104424" y="988219"/>
                  </a:cubicBezTo>
                  <a:cubicBezTo>
                    <a:pt x="1108234" y="995839"/>
                    <a:pt x="1112044" y="1016794"/>
                    <a:pt x="1115854" y="1024414"/>
                  </a:cubicBezTo>
                  <a:lnTo>
                    <a:pt x="1115854" y="1018699"/>
                  </a:lnTo>
                  <a:cubicBezTo>
                    <a:pt x="1125379" y="1005364"/>
                    <a:pt x="1106329" y="870109"/>
                    <a:pt x="1085374" y="839629"/>
                  </a:cubicBezTo>
                  <a:cubicBezTo>
                    <a:pt x="1073944" y="830104"/>
                    <a:pt x="1054894" y="830104"/>
                    <a:pt x="1040606" y="820579"/>
                  </a:cubicBezTo>
                  <a:cubicBezTo>
                    <a:pt x="1053941" y="818674"/>
                    <a:pt x="1057751" y="818674"/>
                    <a:pt x="1065371" y="814864"/>
                  </a:cubicBezTo>
                  <a:lnTo>
                    <a:pt x="1053941" y="814864"/>
                  </a:lnTo>
                  <a:cubicBezTo>
                    <a:pt x="1050131" y="812959"/>
                    <a:pt x="965359" y="776764"/>
                    <a:pt x="961549" y="778669"/>
                  </a:cubicBezTo>
                  <a:cubicBezTo>
                    <a:pt x="944404" y="780574"/>
                    <a:pt x="940594" y="793909"/>
                    <a:pt x="911066" y="797719"/>
                  </a:cubicBezTo>
                  <a:lnTo>
                    <a:pt x="911066" y="816769"/>
                  </a:lnTo>
                  <a:cubicBezTo>
                    <a:pt x="893921" y="816769"/>
                    <a:pt x="884396" y="822484"/>
                    <a:pt x="860584" y="835819"/>
                  </a:cubicBezTo>
                  <a:cubicBezTo>
                    <a:pt x="858679" y="858679"/>
                    <a:pt x="870109" y="849154"/>
                    <a:pt x="849154" y="854869"/>
                  </a:cubicBezTo>
                  <a:lnTo>
                    <a:pt x="849154" y="849154"/>
                  </a:lnTo>
                  <a:lnTo>
                    <a:pt x="843439" y="849154"/>
                  </a:lnTo>
                  <a:lnTo>
                    <a:pt x="843439" y="854869"/>
                  </a:lnTo>
                  <a:cubicBezTo>
                    <a:pt x="820579" y="883444"/>
                    <a:pt x="833914" y="899636"/>
                    <a:pt x="837724" y="935831"/>
                  </a:cubicBezTo>
                  <a:lnTo>
                    <a:pt x="775811" y="930116"/>
                  </a:lnTo>
                  <a:lnTo>
                    <a:pt x="756761" y="905351"/>
                  </a:lnTo>
                  <a:cubicBezTo>
                    <a:pt x="719614" y="888206"/>
                    <a:pt x="673894" y="905351"/>
                    <a:pt x="627221" y="905351"/>
                  </a:cubicBezTo>
                  <a:lnTo>
                    <a:pt x="627221" y="911066"/>
                  </a:lnTo>
                  <a:cubicBezTo>
                    <a:pt x="634841" y="916781"/>
                    <a:pt x="634841" y="916781"/>
                    <a:pt x="638651" y="922496"/>
                  </a:cubicBezTo>
                  <a:cubicBezTo>
                    <a:pt x="619601" y="922496"/>
                    <a:pt x="601504" y="924401"/>
                    <a:pt x="595789" y="952976"/>
                  </a:cubicBezTo>
                  <a:cubicBezTo>
                    <a:pt x="578644" y="981551"/>
                    <a:pt x="599599" y="992981"/>
                    <a:pt x="576739" y="1014889"/>
                  </a:cubicBezTo>
                  <a:lnTo>
                    <a:pt x="588169" y="1014889"/>
                  </a:lnTo>
                  <a:lnTo>
                    <a:pt x="588169" y="1026319"/>
                  </a:lnTo>
                  <a:lnTo>
                    <a:pt x="582454" y="1026319"/>
                  </a:lnTo>
                  <a:cubicBezTo>
                    <a:pt x="576739" y="1018699"/>
                    <a:pt x="576739" y="1018699"/>
                    <a:pt x="571024" y="1014889"/>
                  </a:cubicBezTo>
                  <a:cubicBezTo>
                    <a:pt x="567214" y="1049179"/>
                    <a:pt x="551974" y="1054894"/>
                    <a:pt x="559594" y="1082516"/>
                  </a:cubicBezTo>
                  <a:cubicBezTo>
                    <a:pt x="544354" y="1084421"/>
                    <a:pt x="550069" y="1078706"/>
                    <a:pt x="548164" y="1101566"/>
                  </a:cubicBezTo>
                  <a:cubicBezTo>
                    <a:pt x="555784" y="1112996"/>
                    <a:pt x="553879" y="1128236"/>
                    <a:pt x="548164" y="1132046"/>
                  </a:cubicBezTo>
                  <a:cubicBezTo>
                    <a:pt x="534829" y="1143476"/>
                    <a:pt x="493871" y="1173956"/>
                    <a:pt x="486251" y="1188244"/>
                  </a:cubicBezTo>
                  <a:cubicBezTo>
                    <a:pt x="482441" y="1195864"/>
                    <a:pt x="486251" y="1224439"/>
                    <a:pt x="486251" y="1224439"/>
                  </a:cubicBezTo>
                  <a:cubicBezTo>
                    <a:pt x="467201" y="1241584"/>
                    <a:pt x="447199" y="1239679"/>
                    <a:pt x="430054" y="1266349"/>
                  </a:cubicBezTo>
                  <a:cubicBezTo>
                    <a:pt x="375761" y="1254919"/>
                    <a:pt x="356711" y="1270159"/>
                    <a:pt x="300514" y="1272064"/>
                  </a:cubicBezTo>
                  <a:lnTo>
                    <a:pt x="300514" y="1268254"/>
                  </a:lnTo>
                  <a:cubicBezTo>
                    <a:pt x="308134" y="1262539"/>
                    <a:pt x="308134" y="1262539"/>
                    <a:pt x="311944" y="1256824"/>
                  </a:cubicBezTo>
                  <a:cubicBezTo>
                    <a:pt x="296704" y="1258729"/>
                    <a:pt x="261461" y="1251109"/>
                    <a:pt x="261461" y="1251109"/>
                  </a:cubicBezTo>
                  <a:cubicBezTo>
                    <a:pt x="255746" y="1266349"/>
                    <a:pt x="267176" y="1260634"/>
                    <a:pt x="261461" y="1275874"/>
                  </a:cubicBezTo>
                  <a:cubicBezTo>
                    <a:pt x="220504" y="1308259"/>
                    <a:pt x="186214" y="1258729"/>
                    <a:pt x="137636" y="1251109"/>
                  </a:cubicBezTo>
                  <a:cubicBezTo>
                    <a:pt x="137636" y="1237774"/>
                    <a:pt x="130016" y="1220629"/>
                    <a:pt x="126206" y="1194911"/>
                  </a:cubicBezTo>
                  <a:cubicBezTo>
                    <a:pt x="143351" y="1194911"/>
                    <a:pt x="139541" y="1202531"/>
                    <a:pt x="145256" y="1175861"/>
                  </a:cubicBezTo>
                  <a:cubicBezTo>
                    <a:pt x="122396" y="1162526"/>
                    <a:pt x="130016" y="1154906"/>
                    <a:pt x="133826" y="1119664"/>
                  </a:cubicBezTo>
                  <a:cubicBezTo>
                    <a:pt x="147161" y="1112044"/>
                    <a:pt x="145256" y="1115854"/>
                    <a:pt x="152876" y="1100614"/>
                  </a:cubicBezTo>
                  <a:lnTo>
                    <a:pt x="158591" y="1100614"/>
                  </a:lnTo>
                  <a:lnTo>
                    <a:pt x="164306" y="1131094"/>
                  </a:lnTo>
                  <a:lnTo>
                    <a:pt x="160496" y="1131094"/>
                  </a:lnTo>
                  <a:lnTo>
                    <a:pt x="160496" y="1125379"/>
                  </a:lnTo>
                  <a:cubicBezTo>
                    <a:pt x="185261" y="1102519"/>
                    <a:pt x="280511" y="1029176"/>
                    <a:pt x="303371" y="1083469"/>
                  </a:cubicBezTo>
                  <a:cubicBezTo>
                    <a:pt x="288131" y="1092994"/>
                    <a:pt x="295751" y="1081564"/>
                    <a:pt x="291941" y="1102519"/>
                  </a:cubicBezTo>
                  <a:lnTo>
                    <a:pt x="303371" y="1102519"/>
                  </a:lnTo>
                  <a:cubicBezTo>
                    <a:pt x="314801" y="1096804"/>
                    <a:pt x="307181" y="1098709"/>
                    <a:pt x="322421" y="1102519"/>
                  </a:cubicBezTo>
                  <a:cubicBezTo>
                    <a:pt x="330041" y="1083469"/>
                    <a:pt x="335756" y="1085374"/>
                    <a:pt x="341471" y="1060609"/>
                  </a:cubicBezTo>
                  <a:cubicBezTo>
                    <a:pt x="316706" y="1051084"/>
                    <a:pt x="320516" y="1006316"/>
                    <a:pt x="260509" y="1004411"/>
                  </a:cubicBezTo>
                  <a:cubicBezTo>
                    <a:pt x="249079" y="996791"/>
                    <a:pt x="166211" y="991076"/>
                    <a:pt x="130969" y="1004411"/>
                  </a:cubicBezTo>
                  <a:cubicBezTo>
                    <a:pt x="138589" y="1013936"/>
                    <a:pt x="136684" y="1010126"/>
                    <a:pt x="142399" y="1023461"/>
                  </a:cubicBezTo>
                  <a:cubicBezTo>
                    <a:pt x="107156" y="1025366"/>
                    <a:pt x="101441" y="1038701"/>
                    <a:pt x="99536" y="1073944"/>
                  </a:cubicBezTo>
                  <a:cubicBezTo>
                    <a:pt x="78581" y="1104424"/>
                    <a:pt x="105251" y="1175861"/>
                    <a:pt x="105251" y="1185386"/>
                  </a:cubicBezTo>
                  <a:cubicBezTo>
                    <a:pt x="109061" y="1217771"/>
                    <a:pt x="84296" y="1223486"/>
                    <a:pt x="93821" y="1253014"/>
                  </a:cubicBezTo>
                  <a:cubicBezTo>
                    <a:pt x="78581" y="1254919"/>
                    <a:pt x="86201" y="1249204"/>
                    <a:pt x="82391" y="1264444"/>
                  </a:cubicBezTo>
                  <a:cubicBezTo>
                    <a:pt x="53816" y="1260634"/>
                    <a:pt x="53816" y="1251109"/>
                    <a:pt x="26194" y="1258729"/>
                  </a:cubicBezTo>
                  <a:lnTo>
                    <a:pt x="26194" y="1249204"/>
                  </a:lnTo>
                  <a:cubicBezTo>
                    <a:pt x="26194" y="1249204"/>
                    <a:pt x="26194" y="1247299"/>
                    <a:pt x="7144" y="1243489"/>
                  </a:cubicBezTo>
                  <a:lnTo>
                    <a:pt x="7144" y="1586389"/>
                  </a:lnTo>
                  <a:lnTo>
                    <a:pt x="335756" y="1586389"/>
                  </a:lnTo>
                  <a:cubicBezTo>
                    <a:pt x="339566" y="1576864"/>
                    <a:pt x="343376" y="1567339"/>
                    <a:pt x="349091" y="1559719"/>
                  </a:cubicBezTo>
                  <a:lnTo>
                    <a:pt x="349091" y="1565434"/>
                  </a:lnTo>
                  <a:cubicBezTo>
                    <a:pt x="354806" y="1571149"/>
                    <a:pt x="350996" y="1567339"/>
                    <a:pt x="354806" y="1576864"/>
                  </a:cubicBezTo>
                  <a:cubicBezTo>
                    <a:pt x="352901" y="1578769"/>
                    <a:pt x="350996" y="1582579"/>
                    <a:pt x="349091" y="1584484"/>
                  </a:cubicBezTo>
                  <a:lnTo>
                    <a:pt x="698659" y="1584484"/>
                  </a:lnTo>
                  <a:cubicBezTo>
                    <a:pt x="700564" y="1584484"/>
                    <a:pt x="700564" y="1582579"/>
                    <a:pt x="702469" y="1582579"/>
                  </a:cubicBezTo>
                  <a:lnTo>
                    <a:pt x="702469" y="1584484"/>
                  </a:lnTo>
                  <a:lnTo>
                    <a:pt x="868204" y="1584484"/>
                  </a:lnTo>
                  <a:cubicBezTo>
                    <a:pt x="868204" y="1584484"/>
                    <a:pt x="868204" y="1582579"/>
                    <a:pt x="870109" y="1582579"/>
                  </a:cubicBezTo>
                  <a:cubicBezTo>
                    <a:pt x="858679" y="1578769"/>
                    <a:pt x="864394" y="1580674"/>
                    <a:pt x="858679" y="1576864"/>
                  </a:cubicBezTo>
                  <a:lnTo>
                    <a:pt x="870109" y="1576864"/>
                  </a:lnTo>
                  <a:cubicBezTo>
                    <a:pt x="875824" y="1582579"/>
                    <a:pt x="877729" y="1582579"/>
                    <a:pt x="881539" y="1584484"/>
                  </a:cubicBezTo>
                  <a:lnTo>
                    <a:pt x="1012984" y="1584484"/>
                  </a:lnTo>
                  <a:cubicBezTo>
                    <a:pt x="1014889" y="1582579"/>
                    <a:pt x="1016794" y="1578769"/>
                    <a:pt x="1018699" y="1576864"/>
                  </a:cubicBezTo>
                  <a:cubicBezTo>
                    <a:pt x="1016794" y="1580674"/>
                    <a:pt x="1016794" y="1582579"/>
                    <a:pt x="1016794" y="1584484"/>
                  </a:cubicBezTo>
                  <a:lnTo>
                    <a:pt x="1039654" y="1584484"/>
                  </a:lnTo>
                  <a:cubicBezTo>
                    <a:pt x="1039654" y="1582579"/>
                    <a:pt x="1041559" y="1578769"/>
                    <a:pt x="1043464" y="1576864"/>
                  </a:cubicBezTo>
                  <a:cubicBezTo>
                    <a:pt x="1043464" y="1578769"/>
                    <a:pt x="1043464" y="1582579"/>
                    <a:pt x="1043464" y="1584484"/>
                  </a:cubicBezTo>
                  <a:lnTo>
                    <a:pt x="1135856" y="1584484"/>
                  </a:lnTo>
                  <a:cubicBezTo>
                    <a:pt x="1137761" y="1582579"/>
                    <a:pt x="1137761" y="1580674"/>
                    <a:pt x="1141571" y="1571149"/>
                  </a:cubicBezTo>
                  <a:cubicBezTo>
                    <a:pt x="1118711" y="1565434"/>
                    <a:pt x="1124426" y="1559719"/>
                    <a:pt x="1104424" y="1552099"/>
                  </a:cubicBezTo>
                  <a:lnTo>
                    <a:pt x="1104424" y="1557814"/>
                  </a:lnTo>
                  <a:lnTo>
                    <a:pt x="1098709" y="1557814"/>
                  </a:lnTo>
                  <a:cubicBezTo>
                    <a:pt x="1104424" y="1573054"/>
                    <a:pt x="1104424" y="1567339"/>
                    <a:pt x="1110139" y="1582579"/>
                  </a:cubicBezTo>
                  <a:lnTo>
                    <a:pt x="1098709" y="1582579"/>
                  </a:lnTo>
                  <a:cubicBezTo>
                    <a:pt x="1085374" y="1535906"/>
                    <a:pt x="1068229" y="1574959"/>
                    <a:pt x="1055846" y="1546384"/>
                  </a:cubicBezTo>
                  <a:cubicBezTo>
                    <a:pt x="1072991" y="1548289"/>
                    <a:pt x="1069181" y="1552099"/>
                    <a:pt x="1080611" y="1546384"/>
                  </a:cubicBezTo>
                  <a:cubicBezTo>
                    <a:pt x="1048226" y="1527334"/>
                    <a:pt x="1020604" y="1495901"/>
                    <a:pt x="1012984" y="1448276"/>
                  </a:cubicBezTo>
                  <a:cubicBezTo>
                    <a:pt x="1024414" y="1440656"/>
                    <a:pt x="1026319" y="1440656"/>
                    <a:pt x="1032034" y="1423511"/>
                  </a:cubicBezTo>
                  <a:cubicBezTo>
                    <a:pt x="1009174" y="1413986"/>
                    <a:pt x="1032034" y="1396841"/>
                    <a:pt x="1026319" y="1381601"/>
                  </a:cubicBezTo>
                  <a:cubicBezTo>
                    <a:pt x="1014889" y="1372076"/>
                    <a:pt x="1009174" y="1377791"/>
                    <a:pt x="1001554" y="1362551"/>
                  </a:cubicBezTo>
                  <a:cubicBezTo>
                    <a:pt x="995839" y="1356836"/>
                    <a:pt x="999649" y="1360646"/>
                    <a:pt x="995839" y="1351121"/>
                  </a:cubicBezTo>
                  <a:lnTo>
                    <a:pt x="1026319" y="1351121"/>
                  </a:lnTo>
                  <a:cubicBezTo>
                    <a:pt x="1043464" y="1358741"/>
                    <a:pt x="1084421" y="1362551"/>
                    <a:pt x="1093946" y="1351121"/>
                  </a:cubicBezTo>
                  <a:cubicBezTo>
                    <a:pt x="1111091" y="1341596"/>
                    <a:pt x="1134904" y="1322546"/>
                    <a:pt x="1150144" y="1309211"/>
                  </a:cubicBezTo>
                  <a:cubicBezTo>
                    <a:pt x="1142524" y="1305401"/>
                    <a:pt x="1142524" y="1305401"/>
                    <a:pt x="1140619" y="1305401"/>
                  </a:cubicBezTo>
                  <a:cubicBezTo>
                    <a:pt x="1140619" y="1305401"/>
                    <a:pt x="1140619" y="1303496"/>
                    <a:pt x="1136809" y="1295876"/>
                  </a:cubicBezTo>
                  <a:lnTo>
                    <a:pt x="1142524" y="1295876"/>
                  </a:lnTo>
                  <a:cubicBezTo>
                    <a:pt x="1157764" y="1314926"/>
                    <a:pt x="1200626" y="1292066"/>
                    <a:pt x="1229201" y="1307306"/>
                  </a:cubicBezTo>
                  <a:cubicBezTo>
                    <a:pt x="1208246" y="1307306"/>
                    <a:pt x="1184434" y="1305401"/>
                    <a:pt x="1173004" y="1313021"/>
                  </a:cubicBezTo>
                  <a:lnTo>
                    <a:pt x="1248251" y="1318736"/>
                  </a:lnTo>
                  <a:cubicBezTo>
                    <a:pt x="1252061" y="1333976"/>
                    <a:pt x="1255871" y="1337786"/>
                    <a:pt x="1259681" y="1349216"/>
                  </a:cubicBezTo>
                  <a:cubicBezTo>
                    <a:pt x="1263491" y="1347311"/>
                    <a:pt x="1263491" y="1347311"/>
                    <a:pt x="1265396" y="1343501"/>
                  </a:cubicBezTo>
                  <a:cubicBezTo>
                    <a:pt x="1269206" y="1341596"/>
                    <a:pt x="1269206" y="1341596"/>
                    <a:pt x="1271111" y="1337786"/>
                  </a:cubicBezTo>
                  <a:cubicBezTo>
                    <a:pt x="1259681" y="1328261"/>
                    <a:pt x="1250156" y="1311116"/>
                    <a:pt x="1240631" y="1301591"/>
                  </a:cubicBezTo>
                  <a:cubicBezTo>
                    <a:pt x="1259681" y="1301591"/>
                    <a:pt x="1279684" y="1301591"/>
                    <a:pt x="1291114" y="1295876"/>
                  </a:cubicBezTo>
                  <a:cubicBezTo>
                    <a:pt x="1279684" y="1292066"/>
                    <a:pt x="1285399" y="1293971"/>
                    <a:pt x="1279684" y="1290161"/>
                  </a:cubicBezTo>
                  <a:cubicBezTo>
                    <a:pt x="1337786" y="1301591"/>
                    <a:pt x="1384459" y="1288256"/>
                    <a:pt x="1433989" y="1284446"/>
                  </a:cubicBezTo>
                  <a:cubicBezTo>
                    <a:pt x="1435894" y="1288256"/>
                    <a:pt x="1435894" y="1288256"/>
                    <a:pt x="1439704" y="1290161"/>
                  </a:cubicBezTo>
                  <a:lnTo>
                    <a:pt x="1439704" y="1295876"/>
                  </a:lnTo>
                  <a:cubicBezTo>
                    <a:pt x="1413034" y="1295876"/>
                    <a:pt x="1416844" y="1293971"/>
                    <a:pt x="1396841" y="1295876"/>
                  </a:cubicBezTo>
                  <a:lnTo>
                    <a:pt x="1396841" y="1301591"/>
                  </a:lnTo>
                  <a:cubicBezTo>
                    <a:pt x="1419701" y="1303496"/>
                    <a:pt x="1443514" y="1313021"/>
                    <a:pt x="1453039" y="1320641"/>
                  </a:cubicBezTo>
                  <a:cubicBezTo>
                    <a:pt x="1445419" y="1324451"/>
                    <a:pt x="1449229" y="1320641"/>
                    <a:pt x="1447324" y="1326356"/>
                  </a:cubicBezTo>
                  <a:cubicBezTo>
                    <a:pt x="1456849" y="1347311"/>
                    <a:pt x="1468279" y="1339691"/>
                    <a:pt x="1453039" y="1351121"/>
                  </a:cubicBezTo>
                  <a:cubicBezTo>
                    <a:pt x="1445419" y="1354931"/>
                    <a:pt x="1447324" y="1351121"/>
                    <a:pt x="1428274" y="1351121"/>
                  </a:cubicBezTo>
                  <a:lnTo>
                    <a:pt x="1428274" y="1332071"/>
                  </a:lnTo>
                  <a:cubicBezTo>
                    <a:pt x="1399699" y="1333976"/>
                    <a:pt x="1387316" y="1343501"/>
                    <a:pt x="1366361" y="1337786"/>
                  </a:cubicBezTo>
                  <a:cubicBezTo>
                    <a:pt x="1360646" y="1353026"/>
                    <a:pt x="1360646" y="1347311"/>
                    <a:pt x="1354931" y="1362551"/>
                  </a:cubicBezTo>
                  <a:cubicBezTo>
                    <a:pt x="1385411" y="1377791"/>
                    <a:pt x="1414939" y="1389221"/>
                    <a:pt x="1441609" y="1393031"/>
                  </a:cubicBezTo>
                  <a:lnTo>
                    <a:pt x="1441609" y="1398746"/>
                  </a:lnTo>
                  <a:cubicBezTo>
                    <a:pt x="1402556" y="1402556"/>
                    <a:pt x="1393031" y="1398746"/>
                    <a:pt x="1349216" y="1393031"/>
                  </a:cubicBezTo>
                  <a:lnTo>
                    <a:pt x="1337786" y="1412081"/>
                  </a:lnTo>
                  <a:cubicBezTo>
                    <a:pt x="1370171" y="1415891"/>
                    <a:pt x="1347311" y="1417796"/>
                    <a:pt x="1368266" y="1423511"/>
                  </a:cubicBezTo>
                  <a:cubicBezTo>
                    <a:pt x="1383506" y="1412081"/>
                    <a:pt x="1405414" y="1412081"/>
                    <a:pt x="1430179" y="1412081"/>
                  </a:cubicBezTo>
                  <a:cubicBezTo>
                    <a:pt x="1432084" y="1415891"/>
                    <a:pt x="1432084" y="1415891"/>
                    <a:pt x="1435894" y="1417796"/>
                  </a:cubicBezTo>
                  <a:cubicBezTo>
                    <a:pt x="1437799" y="1433036"/>
                    <a:pt x="1437799" y="1438751"/>
                    <a:pt x="1441609" y="1448276"/>
                  </a:cubicBezTo>
                  <a:cubicBezTo>
                    <a:pt x="1428274" y="1450181"/>
                    <a:pt x="1424464" y="1450181"/>
                    <a:pt x="1416844" y="1453991"/>
                  </a:cubicBezTo>
                  <a:lnTo>
                    <a:pt x="1422559" y="1453991"/>
                  </a:lnTo>
                  <a:cubicBezTo>
                    <a:pt x="1454944" y="1480661"/>
                    <a:pt x="1497806" y="1465421"/>
                    <a:pt x="1514951" y="1510189"/>
                  </a:cubicBezTo>
                  <a:cubicBezTo>
                    <a:pt x="1518761" y="1512094"/>
                    <a:pt x="1518761" y="1512094"/>
                    <a:pt x="1520666" y="1515904"/>
                  </a:cubicBezTo>
                  <a:cubicBezTo>
                    <a:pt x="1505426" y="1517809"/>
                    <a:pt x="1499711" y="1517809"/>
                    <a:pt x="1490186" y="1521619"/>
                  </a:cubicBezTo>
                  <a:cubicBezTo>
                    <a:pt x="1488281" y="1540669"/>
                    <a:pt x="1476851" y="1572101"/>
                    <a:pt x="1469231" y="1585436"/>
                  </a:cubicBezTo>
                  <a:lnTo>
                    <a:pt x="1577816" y="1585436"/>
                  </a:lnTo>
                  <a:lnTo>
                    <a:pt x="1577816" y="1583531"/>
                  </a:lnTo>
                  <a:lnTo>
                    <a:pt x="1583531" y="1583531"/>
                  </a:lnTo>
                  <a:lnTo>
                    <a:pt x="1583531" y="1585436"/>
                  </a:lnTo>
                  <a:lnTo>
                    <a:pt x="1637824" y="1585436"/>
                  </a:lnTo>
                  <a:lnTo>
                    <a:pt x="1639729" y="1583531"/>
                  </a:lnTo>
                  <a:lnTo>
                    <a:pt x="1639729" y="1585436"/>
                  </a:lnTo>
                  <a:lnTo>
                    <a:pt x="1662589" y="1585436"/>
                  </a:lnTo>
                  <a:cubicBezTo>
                    <a:pt x="1635919" y="1562576"/>
                    <a:pt x="1594961" y="1521619"/>
                    <a:pt x="1575911" y="1485424"/>
                  </a:cubicBezTo>
                  <a:lnTo>
                    <a:pt x="1575911" y="1449229"/>
                  </a:lnTo>
                  <a:cubicBezTo>
                    <a:pt x="1545431" y="1391126"/>
                    <a:pt x="1519714" y="1343501"/>
                    <a:pt x="1483519" y="1300639"/>
                  </a:cubicBezTo>
                  <a:cubicBezTo>
                    <a:pt x="1487329" y="1281589"/>
                    <a:pt x="1487329" y="1277779"/>
                    <a:pt x="1502569" y="1270159"/>
                  </a:cubicBezTo>
                  <a:cubicBezTo>
                    <a:pt x="1504474" y="1273969"/>
                    <a:pt x="1504474" y="1273969"/>
                    <a:pt x="1508284" y="1275874"/>
                  </a:cubicBezTo>
                  <a:cubicBezTo>
                    <a:pt x="1506379" y="1245394"/>
                    <a:pt x="1500664" y="1243489"/>
                    <a:pt x="1527334" y="1233964"/>
                  </a:cubicBezTo>
                  <a:cubicBezTo>
                    <a:pt x="1546384" y="1243489"/>
                    <a:pt x="1574006" y="1239679"/>
                    <a:pt x="1594961" y="1239679"/>
                  </a:cubicBezTo>
                  <a:cubicBezTo>
                    <a:pt x="1602581" y="1258729"/>
                    <a:pt x="1614011" y="1268254"/>
                    <a:pt x="1625441" y="1281589"/>
                  </a:cubicBezTo>
                  <a:lnTo>
                    <a:pt x="1631156" y="1281589"/>
                  </a:lnTo>
                  <a:lnTo>
                    <a:pt x="1631156" y="1270159"/>
                  </a:lnTo>
                  <a:cubicBezTo>
                    <a:pt x="1623536" y="1262539"/>
                    <a:pt x="1623536" y="1258729"/>
                    <a:pt x="1619726" y="1245394"/>
                  </a:cubicBezTo>
                  <a:cubicBezTo>
                    <a:pt x="1636871" y="1241584"/>
                    <a:pt x="1658779" y="1235869"/>
                    <a:pt x="1670209" y="1226344"/>
                  </a:cubicBezTo>
                  <a:lnTo>
                    <a:pt x="1658779" y="1226344"/>
                  </a:lnTo>
                  <a:cubicBezTo>
                    <a:pt x="1649254" y="1220629"/>
                    <a:pt x="1630204" y="1228249"/>
                    <a:pt x="1614011" y="1220629"/>
                  </a:cubicBezTo>
                  <a:cubicBezTo>
                    <a:pt x="1608296" y="1213009"/>
                    <a:pt x="1610201" y="1211104"/>
                    <a:pt x="1608296" y="1195864"/>
                  </a:cubicBezTo>
                  <a:cubicBezTo>
                    <a:pt x="1614011" y="1184434"/>
                    <a:pt x="1612106" y="1192054"/>
                    <a:pt x="1608296" y="1176814"/>
                  </a:cubicBezTo>
                  <a:lnTo>
                    <a:pt x="1627346" y="1176814"/>
                  </a:lnTo>
                  <a:cubicBezTo>
                    <a:pt x="1634966" y="1182529"/>
                    <a:pt x="1636871" y="1180624"/>
                    <a:pt x="1652111" y="1182529"/>
                  </a:cubicBezTo>
                  <a:cubicBezTo>
                    <a:pt x="1663541" y="1201579"/>
                    <a:pt x="1678781" y="1224439"/>
                    <a:pt x="1694974" y="1238726"/>
                  </a:cubicBezTo>
                  <a:lnTo>
                    <a:pt x="1694974" y="1257776"/>
                  </a:lnTo>
                  <a:lnTo>
                    <a:pt x="1714024" y="1257776"/>
                  </a:lnTo>
                  <a:cubicBezTo>
                    <a:pt x="1721644" y="1284446"/>
                    <a:pt x="1721644" y="1276826"/>
                    <a:pt x="1744504" y="1282541"/>
                  </a:cubicBezTo>
                  <a:cubicBezTo>
                    <a:pt x="1742599" y="1255871"/>
                    <a:pt x="1736884" y="1252061"/>
                    <a:pt x="1774984" y="1252061"/>
                  </a:cubicBezTo>
                  <a:cubicBezTo>
                    <a:pt x="1773079" y="1300639"/>
                    <a:pt x="1797844" y="1278731"/>
                    <a:pt x="1812131" y="1308259"/>
                  </a:cubicBezTo>
                  <a:cubicBezTo>
                    <a:pt x="1817846" y="1319689"/>
                    <a:pt x="1810226" y="1340644"/>
                    <a:pt x="1817846" y="1364456"/>
                  </a:cubicBezTo>
                  <a:lnTo>
                    <a:pt x="1823561" y="1364456"/>
                  </a:lnTo>
                  <a:cubicBezTo>
                    <a:pt x="1821656" y="1343501"/>
                    <a:pt x="1819751" y="1335881"/>
                    <a:pt x="1829276" y="1328261"/>
                  </a:cubicBezTo>
                  <a:cubicBezTo>
                    <a:pt x="1857851" y="1328261"/>
                    <a:pt x="1864519" y="1279684"/>
                    <a:pt x="1896904" y="1266349"/>
                  </a:cubicBezTo>
                  <a:cubicBezTo>
                    <a:pt x="1906429" y="1279684"/>
                    <a:pt x="1914049" y="1281589"/>
                    <a:pt x="1921669" y="1296829"/>
                  </a:cubicBezTo>
                  <a:cubicBezTo>
                    <a:pt x="1900714" y="1291114"/>
                    <a:pt x="1898809" y="1293019"/>
                    <a:pt x="1884521" y="1308259"/>
                  </a:cubicBezTo>
                  <a:lnTo>
                    <a:pt x="1890236" y="1308259"/>
                  </a:lnTo>
                  <a:lnTo>
                    <a:pt x="1890236" y="1313974"/>
                  </a:lnTo>
                  <a:cubicBezTo>
                    <a:pt x="1903571" y="1308259"/>
                    <a:pt x="1907381" y="1304449"/>
                    <a:pt x="1927384" y="1302544"/>
                  </a:cubicBezTo>
                  <a:cubicBezTo>
                    <a:pt x="1935004" y="1315879"/>
                    <a:pt x="1966436" y="1351121"/>
                    <a:pt x="1964531" y="1353026"/>
                  </a:cubicBezTo>
                  <a:cubicBezTo>
                    <a:pt x="1995011" y="1437799"/>
                    <a:pt x="1991201" y="1503521"/>
                    <a:pt x="1983581" y="1569244"/>
                  </a:cubicBezTo>
                  <a:cubicBezTo>
                    <a:pt x="1970246" y="1574959"/>
                    <a:pt x="1964531" y="1582579"/>
                    <a:pt x="1958816" y="1588294"/>
                  </a:cubicBezTo>
                  <a:lnTo>
                    <a:pt x="2001679" y="1588294"/>
                  </a:lnTo>
                  <a:cubicBezTo>
                    <a:pt x="2016919" y="1571149"/>
                    <a:pt x="2034064" y="1541621"/>
                    <a:pt x="2040731" y="1513046"/>
                  </a:cubicBezTo>
                  <a:cubicBezTo>
                    <a:pt x="2017871" y="1482566"/>
                    <a:pt x="2021681" y="1432084"/>
                    <a:pt x="2021681" y="1375886"/>
                  </a:cubicBezTo>
                  <a:lnTo>
                    <a:pt x="2033111" y="1375886"/>
                  </a:lnTo>
                  <a:cubicBezTo>
                    <a:pt x="2038826" y="1379696"/>
                    <a:pt x="2038826" y="1379696"/>
                    <a:pt x="2052161" y="1381601"/>
                  </a:cubicBezTo>
                  <a:cubicBezTo>
                    <a:pt x="2065496" y="1356836"/>
                    <a:pt x="2112169" y="1304449"/>
                    <a:pt x="2095024" y="1270159"/>
                  </a:cubicBezTo>
                  <a:cubicBezTo>
                    <a:pt x="2100739" y="1262539"/>
                    <a:pt x="2115979" y="1254919"/>
                    <a:pt x="2119789" y="1245394"/>
                  </a:cubicBezTo>
                  <a:cubicBezTo>
                    <a:pt x="2131219" y="1214914"/>
                    <a:pt x="2082641" y="1087279"/>
                    <a:pt x="2076926" y="1052989"/>
                  </a:cubicBezTo>
                  <a:cubicBezTo>
                    <a:pt x="2088356" y="1045369"/>
                    <a:pt x="2094071" y="1033939"/>
                    <a:pt x="2101691" y="1022509"/>
                  </a:cubicBezTo>
                  <a:cubicBezTo>
                    <a:pt x="2128361" y="1045369"/>
                    <a:pt x="2161699" y="1107281"/>
                    <a:pt x="2169319" y="1152049"/>
                  </a:cubicBezTo>
                  <a:lnTo>
                    <a:pt x="2188369" y="1152049"/>
                  </a:lnTo>
                  <a:cubicBezTo>
                    <a:pt x="2188369" y="1184434"/>
                    <a:pt x="2203609" y="1221581"/>
                    <a:pt x="2225516" y="1233011"/>
                  </a:cubicBezTo>
                  <a:cubicBezTo>
                    <a:pt x="2242661" y="1250156"/>
                    <a:pt x="2266474" y="1255871"/>
                    <a:pt x="2300764" y="1257776"/>
                  </a:cubicBezTo>
                  <a:cubicBezTo>
                    <a:pt x="2323624" y="1236821"/>
                    <a:pt x="2360771" y="1240631"/>
                    <a:pt x="2368391" y="1201579"/>
                  </a:cubicBezTo>
                  <a:cubicBezTo>
                    <a:pt x="2349341" y="1190149"/>
                    <a:pt x="2349341" y="1064419"/>
                    <a:pt x="2349341" y="1064419"/>
                  </a:cubicBezTo>
                  <a:cubicBezTo>
                    <a:pt x="2349341" y="1064419"/>
                    <a:pt x="2351246" y="1039654"/>
                    <a:pt x="2355056" y="1052989"/>
                  </a:cubicBezTo>
                  <a:lnTo>
                    <a:pt x="2355056" y="1058704"/>
                  </a:lnTo>
                  <a:cubicBezTo>
                    <a:pt x="2374106" y="1079659"/>
                    <a:pt x="2426494" y="1199674"/>
                    <a:pt x="2430304" y="1237774"/>
                  </a:cubicBezTo>
                  <a:cubicBezTo>
                    <a:pt x="2401729" y="1256824"/>
                    <a:pt x="2434114" y="1324451"/>
                    <a:pt x="2411254" y="1354931"/>
                  </a:cubicBezTo>
                  <a:cubicBezTo>
                    <a:pt x="2386489" y="1381601"/>
                    <a:pt x="2368391" y="1396841"/>
                    <a:pt x="2336006" y="1416844"/>
                  </a:cubicBezTo>
                  <a:cubicBezTo>
                    <a:pt x="2332196" y="1418749"/>
                    <a:pt x="2316956" y="1407319"/>
                    <a:pt x="2305526" y="1416844"/>
                  </a:cubicBezTo>
                  <a:lnTo>
                    <a:pt x="2299811" y="1441609"/>
                  </a:lnTo>
                  <a:cubicBezTo>
                    <a:pt x="2271236" y="1462564"/>
                    <a:pt x="2243614" y="1420654"/>
                    <a:pt x="2213134" y="1453039"/>
                  </a:cubicBezTo>
                  <a:cubicBezTo>
                    <a:pt x="2203609" y="1462564"/>
                    <a:pt x="2186464" y="1503521"/>
                    <a:pt x="2182654" y="1545431"/>
                  </a:cubicBezTo>
                  <a:lnTo>
                    <a:pt x="2194084" y="1545431"/>
                  </a:lnTo>
                  <a:cubicBezTo>
                    <a:pt x="2199799" y="1535906"/>
                    <a:pt x="2188369" y="1530191"/>
                    <a:pt x="2205514" y="1534001"/>
                  </a:cubicBezTo>
                  <a:lnTo>
                    <a:pt x="2205514" y="1539716"/>
                  </a:lnTo>
                  <a:cubicBezTo>
                    <a:pt x="2209324" y="1541621"/>
                    <a:pt x="2209324" y="1541621"/>
                    <a:pt x="2211229" y="1545431"/>
                  </a:cubicBezTo>
                  <a:cubicBezTo>
                    <a:pt x="2184559" y="1549241"/>
                    <a:pt x="2188369" y="1556861"/>
                    <a:pt x="2168366" y="1575911"/>
                  </a:cubicBezTo>
                  <a:cubicBezTo>
                    <a:pt x="2160746" y="1560671"/>
                    <a:pt x="2149316" y="1560671"/>
                    <a:pt x="2131219" y="1556861"/>
                  </a:cubicBezTo>
                  <a:lnTo>
                    <a:pt x="2125504" y="1568291"/>
                  </a:lnTo>
                  <a:cubicBezTo>
                    <a:pt x="2121694" y="1570196"/>
                    <a:pt x="2121694" y="1570196"/>
                    <a:pt x="2119789" y="1574006"/>
                  </a:cubicBezTo>
                  <a:cubicBezTo>
                    <a:pt x="2129314" y="1575911"/>
                    <a:pt x="2140744" y="1577816"/>
                    <a:pt x="2150269" y="1581626"/>
                  </a:cubicBezTo>
                  <a:lnTo>
                    <a:pt x="2312194" y="1581626"/>
                  </a:lnTo>
                  <a:lnTo>
                    <a:pt x="2312194" y="1579721"/>
                  </a:lnTo>
                  <a:cubicBezTo>
                    <a:pt x="2287429" y="1545431"/>
                    <a:pt x="2308384" y="1498759"/>
                    <a:pt x="2317909" y="1468279"/>
                  </a:cubicBezTo>
                  <a:lnTo>
                    <a:pt x="2312194" y="1468279"/>
                  </a:lnTo>
                  <a:cubicBezTo>
                    <a:pt x="2306479" y="1475899"/>
                    <a:pt x="2306479" y="1475899"/>
                    <a:pt x="2300764" y="1479709"/>
                  </a:cubicBezTo>
                  <a:cubicBezTo>
                    <a:pt x="2302669" y="1464469"/>
                    <a:pt x="2302669" y="1473994"/>
                    <a:pt x="2300764" y="1454944"/>
                  </a:cubicBezTo>
                  <a:lnTo>
                    <a:pt x="2295049" y="1454944"/>
                  </a:lnTo>
                  <a:cubicBezTo>
                    <a:pt x="2277904" y="1472089"/>
                    <a:pt x="2277904" y="1468279"/>
                    <a:pt x="2252186" y="1473994"/>
                  </a:cubicBezTo>
                  <a:cubicBezTo>
                    <a:pt x="2252186" y="1493044"/>
                    <a:pt x="2261711" y="1485424"/>
                    <a:pt x="2240756" y="1493044"/>
                  </a:cubicBezTo>
                  <a:lnTo>
                    <a:pt x="2229326" y="1473994"/>
                  </a:lnTo>
                  <a:cubicBezTo>
                    <a:pt x="2259806" y="1472089"/>
                    <a:pt x="2233136" y="1460659"/>
                    <a:pt x="2254091" y="1449229"/>
                  </a:cubicBezTo>
                  <a:lnTo>
                    <a:pt x="2310289" y="1449229"/>
                  </a:lnTo>
                  <a:cubicBezTo>
                    <a:pt x="2323624" y="1439704"/>
                    <a:pt x="2355056" y="1441609"/>
                    <a:pt x="2377916" y="1443514"/>
                  </a:cubicBezTo>
                  <a:cubicBezTo>
                    <a:pt x="2379821" y="1428274"/>
                    <a:pt x="2374106" y="1435894"/>
                    <a:pt x="2389346" y="1432084"/>
                  </a:cubicBezTo>
                  <a:cubicBezTo>
                    <a:pt x="2400776" y="1445419"/>
                    <a:pt x="2414111" y="1449229"/>
                    <a:pt x="2432209" y="1456849"/>
                  </a:cubicBezTo>
                  <a:cubicBezTo>
                    <a:pt x="2387441" y="1498759"/>
                    <a:pt x="2387441" y="1516856"/>
                    <a:pt x="2389346" y="1581626"/>
                  </a:cubicBezTo>
                  <a:lnTo>
                    <a:pt x="2432209" y="1581626"/>
                  </a:lnTo>
                  <a:cubicBezTo>
                    <a:pt x="2434114" y="1577816"/>
                    <a:pt x="2436019" y="1574006"/>
                    <a:pt x="2439829" y="1568291"/>
                  </a:cubicBezTo>
                  <a:cubicBezTo>
                    <a:pt x="2453164" y="1577816"/>
                    <a:pt x="2456974" y="1574006"/>
                    <a:pt x="2462689" y="1581626"/>
                  </a:cubicBezTo>
                  <a:lnTo>
                    <a:pt x="2481739" y="1581626"/>
                  </a:lnTo>
                  <a:cubicBezTo>
                    <a:pt x="2483644" y="1575911"/>
                    <a:pt x="2483644" y="1570196"/>
                    <a:pt x="2489359" y="1560671"/>
                  </a:cubicBezTo>
                  <a:cubicBezTo>
                    <a:pt x="2454116" y="1562576"/>
                    <a:pt x="2433161" y="1564481"/>
                    <a:pt x="2421731" y="1541621"/>
                  </a:cubicBezTo>
                  <a:cubicBezTo>
                    <a:pt x="2410301" y="1524476"/>
                    <a:pt x="2417921" y="1496854"/>
                    <a:pt x="2421731" y="1479709"/>
                  </a:cubicBezTo>
                  <a:cubicBezTo>
                    <a:pt x="2436971" y="1479709"/>
                    <a:pt x="2477929" y="1470184"/>
                    <a:pt x="2502694" y="1468279"/>
                  </a:cubicBezTo>
                  <a:lnTo>
                    <a:pt x="2502694" y="1479709"/>
                  </a:lnTo>
                  <a:cubicBezTo>
                    <a:pt x="2483644" y="1493044"/>
                    <a:pt x="2508409" y="1530191"/>
                    <a:pt x="2521744" y="1547336"/>
                  </a:cubicBezTo>
                  <a:cubicBezTo>
                    <a:pt x="2506504" y="1549241"/>
                    <a:pt x="2500789" y="1549241"/>
                    <a:pt x="2491264" y="1553051"/>
                  </a:cubicBezTo>
                  <a:cubicBezTo>
                    <a:pt x="2502694" y="1564481"/>
                    <a:pt x="2506504" y="1562576"/>
                    <a:pt x="2508409" y="1579721"/>
                  </a:cubicBezTo>
                  <a:lnTo>
                    <a:pt x="2553176" y="1579721"/>
                  </a:lnTo>
                  <a:cubicBezTo>
                    <a:pt x="2549366" y="1570196"/>
                    <a:pt x="2547461" y="1558766"/>
                    <a:pt x="2547461" y="1547336"/>
                  </a:cubicBezTo>
                  <a:cubicBezTo>
                    <a:pt x="2556986" y="1541621"/>
                    <a:pt x="2564606" y="1535906"/>
                    <a:pt x="2572226" y="1528286"/>
                  </a:cubicBezTo>
                  <a:cubicBezTo>
                    <a:pt x="2560796" y="1524476"/>
                    <a:pt x="2566511" y="1526381"/>
                    <a:pt x="2560796" y="1522571"/>
                  </a:cubicBezTo>
                  <a:cubicBezTo>
                    <a:pt x="2579846" y="1522571"/>
                    <a:pt x="2568416" y="1532096"/>
                    <a:pt x="2579846" y="1516856"/>
                  </a:cubicBezTo>
                  <a:lnTo>
                    <a:pt x="2585561" y="1516856"/>
                  </a:lnTo>
                  <a:lnTo>
                    <a:pt x="2579846" y="1497806"/>
                  </a:lnTo>
                  <a:cubicBezTo>
                    <a:pt x="2558891" y="1511141"/>
                    <a:pt x="2547461" y="1522571"/>
                    <a:pt x="2523649" y="1503521"/>
                  </a:cubicBezTo>
                  <a:cubicBezTo>
                    <a:pt x="2535079" y="1497806"/>
                    <a:pt x="2552224" y="1492091"/>
                    <a:pt x="2560796" y="1484471"/>
                  </a:cubicBezTo>
                  <a:cubicBezTo>
                    <a:pt x="2534126" y="1486376"/>
                    <a:pt x="2532221" y="1492091"/>
                    <a:pt x="2523649" y="1478756"/>
                  </a:cubicBezTo>
                  <a:cubicBezTo>
                    <a:pt x="2535079" y="1469231"/>
                    <a:pt x="2519839" y="1469231"/>
                    <a:pt x="2542699" y="1467326"/>
                  </a:cubicBezTo>
                  <a:cubicBezTo>
                    <a:pt x="2565559" y="1453991"/>
                    <a:pt x="2585561" y="1465421"/>
                    <a:pt x="2598896" y="1455896"/>
                  </a:cubicBezTo>
                  <a:cubicBezTo>
                    <a:pt x="2608421" y="1444466"/>
                    <a:pt x="2617946" y="1434941"/>
                    <a:pt x="2623661" y="1419701"/>
                  </a:cubicBezTo>
                  <a:cubicBezTo>
                    <a:pt x="2604611" y="1413986"/>
                    <a:pt x="2614136" y="1423511"/>
                    <a:pt x="2604611" y="1408271"/>
                  </a:cubicBezTo>
                  <a:cubicBezTo>
                    <a:pt x="2621756" y="1410176"/>
                    <a:pt x="2641759" y="1396841"/>
                    <a:pt x="2666524" y="1396841"/>
                  </a:cubicBezTo>
                  <a:cubicBezTo>
                    <a:pt x="2681764" y="1396841"/>
                    <a:pt x="2737961" y="1404461"/>
                    <a:pt x="2753201" y="1408271"/>
                  </a:cubicBezTo>
                  <a:cubicBezTo>
                    <a:pt x="2815114" y="1423511"/>
                    <a:pt x="2913221" y="1404461"/>
                    <a:pt x="2957989" y="1408271"/>
                  </a:cubicBezTo>
                  <a:lnTo>
                    <a:pt x="3125629" y="1413986"/>
                  </a:lnTo>
                  <a:cubicBezTo>
                    <a:pt x="3129439" y="1415891"/>
                    <a:pt x="3133249" y="1434941"/>
                    <a:pt x="3137059" y="1438751"/>
                  </a:cubicBezTo>
                  <a:cubicBezTo>
                    <a:pt x="3144679" y="1442561"/>
                    <a:pt x="3140869" y="1434941"/>
                    <a:pt x="3142774" y="1433036"/>
                  </a:cubicBezTo>
                  <a:cubicBezTo>
                    <a:pt x="3156109" y="1423511"/>
                    <a:pt x="3206591" y="1412081"/>
                    <a:pt x="3218021" y="1421606"/>
                  </a:cubicBezTo>
                  <a:cubicBezTo>
                    <a:pt x="3225641" y="1433036"/>
                    <a:pt x="3225641" y="1446371"/>
                    <a:pt x="3237071" y="1463516"/>
                  </a:cubicBezTo>
                  <a:cubicBezTo>
                    <a:pt x="3223736" y="1471136"/>
                    <a:pt x="3208496" y="1493996"/>
                    <a:pt x="3199924" y="1505426"/>
                  </a:cubicBezTo>
                  <a:cubicBezTo>
                    <a:pt x="3182779" y="1503521"/>
                    <a:pt x="3182779" y="1497806"/>
                    <a:pt x="3169444" y="1505426"/>
                  </a:cubicBezTo>
                  <a:cubicBezTo>
                    <a:pt x="3182779" y="1514951"/>
                    <a:pt x="3194209" y="1545431"/>
                    <a:pt x="3204686" y="1580674"/>
                  </a:cubicBezTo>
                  <a:lnTo>
                    <a:pt x="3446621" y="1580674"/>
                  </a:lnTo>
                  <a:cubicBezTo>
                    <a:pt x="3456146" y="1565434"/>
                    <a:pt x="3463766" y="1546384"/>
                    <a:pt x="3469481" y="1528286"/>
                  </a:cubicBezTo>
                  <a:cubicBezTo>
                    <a:pt x="3456146" y="1526381"/>
                    <a:pt x="3458051" y="1526381"/>
                    <a:pt x="3450431" y="1522571"/>
                  </a:cubicBezTo>
                  <a:cubicBezTo>
                    <a:pt x="3459956" y="1514951"/>
                    <a:pt x="3456146" y="1516856"/>
                    <a:pt x="3469481" y="1511141"/>
                  </a:cubicBezTo>
                  <a:cubicBezTo>
                    <a:pt x="3473291" y="1535906"/>
                    <a:pt x="3475196" y="1509236"/>
                    <a:pt x="3480911" y="1535906"/>
                  </a:cubicBezTo>
                  <a:cubicBezTo>
                    <a:pt x="3469481" y="1547336"/>
                    <a:pt x="3461861" y="1564481"/>
                    <a:pt x="3454241" y="1580674"/>
                  </a:cubicBezTo>
                  <a:lnTo>
                    <a:pt x="3674269" y="1580674"/>
                  </a:lnTo>
                  <a:cubicBezTo>
                    <a:pt x="3678079" y="1574959"/>
                    <a:pt x="3681889" y="1571149"/>
                    <a:pt x="3685699" y="1567339"/>
                  </a:cubicBezTo>
                  <a:cubicBezTo>
                    <a:pt x="3685699" y="1571149"/>
                    <a:pt x="3683794" y="1576864"/>
                    <a:pt x="3683794" y="1580674"/>
                  </a:cubicBezTo>
                  <a:lnTo>
                    <a:pt x="3791426" y="1580674"/>
                  </a:lnTo>
                  <a:lnTo>
                    <a:pt x="3787616" y="1573054"/>
                  </a:lnTo>
                  <a:lnTo>
                    <a:pt x="3793331" y="1573054"/>
                  </a:lnTo>
                  <a:cubicBezTo>
                    <a:pt x="3795236" y="1569244"/>
                    <a:pt x="3795236" y="1569244"/>
                    <a:pt x="3799046" y="1567339"/>
                  </a:cubicBezTo>
                  <a:cubicBezTo>
                    <a:pt x="3800951" y="1573054"/>
                    <a:pt x="3800951" y="1576864"/>
                    <a:pt x="3802856" y="1580674"/>
                  </a:cubicBezTo>
                  <a:lnTo>
                    <a:pt x="3857149" y="1580674"/>
                  </a:lnTo>
                  <a:cubicBezTo>
                    <a:pt x="3849529" y="1574959"/>
                    <a:pt x="3841909" y="1569244"/>
                    <a:pt x="3836194" y="1554004"/>
                  </a:cubicBezTo>
                  <a:cubicBezTo>
                    <a:pt x="3830479" y="1557814"/>
                    <a:pt x="3828574" y="1561624"/>
                    <a:pt x="3824764" y="1565434"/>
                  </a:cubicBezTo>
                  <a:lnTo>
                    <a:pt x="3824764" y="1540669"/>
                  </a:lnTo>
                  <a:cubicBezTo>
                    <a:pt x="3787616" y="1536859"/>
                    <a:pt x="3734276" y="1480661"/>
                    <a:pt x="3732371" y="1442561"/>
                  </a:cubicBezTo>
                  <a:lnTo>
                    <a:pt x="3751421" y="1442561"/>
                  </a:lnTo>
                  <a:lnTo>
                    <a:pt x="3751421" y="1431131"/>
                  </a:lnTo>
                  <a:cubicBezTo>
                    <a:pt x="3726656" y="1431131"/>
                    <a:pt x="3736181" y="1440656"/>
                    <a:pt x="3726656" y="1425416"/>
                  </a:cubicBezTo>
                  <a:cubicBezTo>
                    <a:pt x="3739991" y="1423511"/>
                    <a:pt x="3743801" y="1423511"/>
                    <a:pt x="3751421" y="1419701"/>
                  </a:cubicBezTo>
                  <a:lnTo>
                    <a:pt x="3745706" y="1419701"/>
                  </a:lnTo>
                  <a:cubicBezTo>
                    <a:pt x="3736181" y="1400651"/>
                    <a:pt x="3738086" y="1398746"/>
                    <a:pt x="3708559" y="1394936"/>
                  </a:cubicBezTo>
                  <a:cubicBezTo>
                    <a:pt x="3708559" y="1377791"/>
                    <a:pt x="3706654" y="1368266"/>
                    <a:pt x="3702844" y="1358741"/>
                  </a:cubicBezTo>
                  <a:cubicBezTo>
                    <a:pt x="3695224" y="1364456"/>
                    <a:pt x="3693319" y="1370171"/>
                    <a:pt x="3683794" y="1377791"/>
                  </a:cubicBezTo>
                  <a:cubicBezTo>
                    <a:pt x="3681889" y="1351121"/>
                    <a:pt x="3691414" y="1321594"/>
                    <a:pt x="3683794" y="1296829"/>
                  </a:cubicBezTo>
                  <a:lnTo>
                    <a:pt x="3695224" y="1296829"/>
                  </a:lnTo>
                  <a:cubicBezTo>
                    <a:pt x="3697129" y="1310164"/>
                    <a:pt x="3697129" y="1308259"/>
                    <a:pt x="3700939" y="1315879"/>
                  </a:cubicBezTo>
                  <a:cubicBezTo>
                    <a:pt x="3706654" y="1273969"/>
                    <a:pt x="3727609" y="1263491"/>
                    <a:pt x="3725704" y="1229201"/>
                  </a:cubicBezTo>
                  <a:cubicBezTo>
                    <a:pt x="3725704" y="1229201"/>
                    <a:pt x="3828574" y="1189196"/>
                    <a:pt x="3832384" y="1187291"/>
                  </a:cubicBezTo>
                  <a:cubicBezTo>
                    <a:pt x="3830479" y="1206341"/>
                    <a:pt x="3828574" y="1196816"/>
                    <a:pt x="3832384" y="1212056"/>
                  </a:cubicBezTo>
                  <a:cubicBezTo>
                    <a:pt x="3836194" y="1210151"/>
                    <a:pt x="3836194" y="1210151"/>
                    <a:pt x="3838099" y="1206341"/>
                  </a:cubicBezTo>
                  <a:cubicBezTo>
                    <a:pt x="3847624" y="1196816"/>
                    <a:pt x="3847624" y="1193006"/>
                    <a:pt x="3849529" y="1175861"/>
                  </a:cubicBezTo>
                  <a:lnTo>
                    <a:pt x="3880009" y="1175861"/>
                  </a:lnTo>
                  <a:cubicBezTo>
                    <a:pt x="3881914" y="1179671"/>
                    <a:pt x="3881914" y="1179671"/>
                    <a:pt x="3885724" y="1181576"/>
                  </a:cubicBezTo>
                  <a:cubicBezTo>
                    <a:pt x="3885724" y="1210151"/>
                    <a:pt x="3881914" y="1245394"/>
                    <a:pt x="3904774" y="1256824"/>
                  </a:cubicBezTo>
                  <a:lnTo>
                    <a:pt x="3904774" y="1245394"/>
                  </a:lnTo>
                  <a:cubicBezTo>
                    <a:pt x="3916204" y="1235869"/>
                    <a:pt x="3918109" y="1233964"/>
                    <a:pt x="3923824" y="1214914"/>
                  </a:cubicBezTo>
                  <a:lnTo>
                    <a:pt x="3912394" y="1214914"/>
                  </a:lnTo>
                  <a:lnTo>
                    <a:pt x="3906679" y="1220629"/>
                  </a:lnTo>
                  <a:lnTo>
                    <a:pt x="3906679" y="1209199"/>
                  </a:lnTo>
                  <a:cubicBezTo>
                    <a:pt x="3921919" y="1203484"/>
                    <a:pt x="3921919" y="1193959"/>
                    <a:pt x="3931444" y="1190149"/>
                  </a:cubicBezTo>
                  <a:cubicBezTo>
                    <a:pt x="3946684" y="1184434"/>
                    <a:pt x="3958114" y="1193959"/>
                    <a:pt x="3981926" y="1184434"/>
                  </a:cubicBezTo>
                  <a:cubicBezTo>
                    <a:pt x="3999071" y="1176814"/>
                    <a:pt x="3995261" y="1165384"/>
                    <a:pt x="4019074" y="1159669"/>
                  </a:cubicBezTo>
                  <a:lnTo>
                    <a:pt x="4019074" y="1171099"/>
                  </a:lnTo>
                  <a:cubicBezTo>
                    <a:pt x="4009549" y="1178719"/>
                    <a:pt x="4011454" y="1174909"/>
                    <a:pt x="4007644" y="1190149"/>
                  </a:cubicBezTo>
                  <a:lnTo>
                    <a:pt x="4026694" y="1190149"/>
                  </a:lnTo>
                  <a:cubicBezTo>
                    <a:pt x="4040029" y="1171099"/>
                    <a:pt x="4059079" y="1155859"/>
                    <a:pt x="4088606" y="1153954"/>
                  </a:cubicBezTo>
                  <a:lnTo>
                    <a:pt x="4088606" y="1159669"/>
                  </a:lnTo>
                  <a:cubicBezTo>
                    <a:pt x="4080986" y="1163479"/>
                    <a:pt x="4079081" y="1163479"/>
                    <a:pt x="4079081" y="1163479"/>
                  </a:cubicBezTo>
                  <a:cubicBezTo>
                    <a:pt x="4079081" y="1163479"/>
                    <a:pt x="4079081" y="1165384"/>
                    <a:pt x="4075271" y="1173004"/>
                  </a:cubicBezTo>
                  <a:lnTo>
                    <a:pt x="4094321" y="1173004"/>
                  </a:lnTo>
                  <a:cubicBezTo>
                    <a:pt x="4122896" y="1136809"/>
                    <a:pt x="4263867" y="1122521"/>
                    <a:pt x="4304824" y="1111091"/>
                  </a:cubicBezTo>
                  <a:cubicBezTo>
                    <a:pt x="4310539" y="1133951"/>
                    <a:pt x="4323874" y="1137761"/>
                    <a:pt x="4341971" y="1147286"/>
                  </a:cubicBezTo>
                  <a:cubicBezTo>
                    <a:pt x="4336257" y="1162526"/>
                    <a:pt x="4311492" y="1199674"/>
                    <a:pt x="4317207" y="1203484"/>
                  </a:cubicBezTo>
                  <a:lnTo>
                    <a:pt x="4317207" y="1209199"/>
                  </a:lnTo>
                  <a:cubicBezTo>
                    <a:pt x="4345782" y="1193959"/>
                    <a:pt x="4334352" y="1188244"/>
                    <a:pt x="4360069" y="1197769"/>
                  </a:cubicBezTo>
                  <a:lnTo>
                    <a:pt x="4360069" y="1168241"/>
                  </a:lnTo>
                  <a:cubicBezTo>
                    <a:pt x="4337209" y="1132046"/>
                    <a:pt x="4321017" y="962501"/>
                    <a:pt x="4317207" y="932974"/>
                  </a:cubicBezTo>
                  <a:cubicBezTo>
                    <a:pt x="4330542" y="925354"/>
                    <a:pt x="4328636" y="929164"/>
                    <a:pt x="4336257" y="913924"/>
                  </a:cubicBezTo>
                  <a:cubicBezTo>
                    <a:pt x="4328636" y="910114"/>
                    <a:pt x="4326732" y="910114"/>
                    <a:pt x="4326732" y="910114"/>
                  </a:cubicBezTo>
                  <a:cubicBezTo>
                    <a:pt x="4326732" y="910114"/>
                    <a:pt x="4326732" y="908209"/>
                    <a:pt x="4322921" y="900589"/>
                  </a:cubicBezTo>
                  <a:lnTo>
                    <a:pt x="4328636" y="900589"/>
                  </a:lnTo>
                  <a:lnTo>
                    <a:pt x="4328636" y="906304"/>
                  </a:lnTo>
                  <a:cubicBezTo>
                    <a:pt x="4357211" y="923449"/>
                    <a:pt x="4353402" y="938689"/>
                    <a:pt x="4365784" y="973931"/>
                  </a:cubicBezTo>
                  <a:cubicBezTo>
                    <a:pt x="4418171" y="954881"/>
                    <a:pt x="4433411" y="966311"/>
                    <a:pt x="4502944" y="968216"/>
                  </a:cubicBezTo>
                  <a:cubicBezTo>
                    <a:pt x="4508659" y="954881"/>
                    <a:pt x="4508659" y="958691"/>
                    <a:pt x="4514374" y="949166"/>
                  </a:cubicBezTo>
                  <a:lnTo>
                    <a:pt x="4489609" y="949166"/>
                  </a:lnTo>
                  <a:lnTo>
                    <a:pt x="4489609" y="924401"/>
                  </a:lnTo>
                  <a:lnTo>
                    <a:pt x="4532471" y="918686"/>
                  </a:lnTo>
                  <a:lnTo>
                    <a:pt x="4532471" y="949166"/>
                  </a:lnTo>
                  <a:lnTo>
                    <a:pt x="4538186" y="949166"/>
                  </a:lnTo>
                  <a:cubicBezTo>
                    <a:pt x="4555332" y="933926"/>
                    <a:pt x="4598194" y="943451"/>
                    <a:pt x="4619149" y="960596"/>
                  </a:cubicBezTo>
                  <a:cubicBezTo>
                    <a:pt x="4605814" y="962501"/>
                    <a:pt x="4607719" y="962501"/>
                    <a:pt x="4600099" y="966311"/>
                  </a:cubicBezTo>
                  <a:cubicBezTo>
                    <a:pt x="4615339" y="985361"/>
                    <a:pt x="4609624" y="985361"/>
                    <a:pt x="4600099" y="1002506"/>
                  </a:cubicBezTo>
                  <a:cubicBezTo>
                    <a:pt x="4613434" y="1004411"/>
                    <a:pt x="4611529" y="1004411"/>
                    <a:pt x="4619149" y="1008221"/>
                  </a:cubicBezTo>
                  <a:cubicBezTo>
                    <a:pt x="4602004" y="1019651"/>
                    <a:pt x="4611529" y="1019651"/>
                    <a:pt x="4619149" y="1038701"/>
                  </a:cubicBezTo>
                  <a:cubicBezTo>
                    <a:pt x="4605814" y="1040606"/>
                    <a:pt x="4603909" y="1040606"/>
                    <a:pt x="4594384" y="1044416"/>
                  </a:cubicBezTo>
                  <a:lnTo>
                    <a:pt x="4594384" y="1050131"/>
                  </a:lnTo>
                  <a:cubicBezTo>
                    <a:pt x="4617244" y="1052036"/>
                    <a:pt x="4607719" y="1040606"/>
                    <a:pt x="4613434" y="1061561"/>
                  </a:cubicBezTo>
                  <a:cubicBezTo>
                    <a:pt x="4600099" y="1074896"/>
                    <a:pt x="4592479" y="1088231"/>
                    <a:pt x="4576286" y="1097756"/>
                  </a:cubicBezTo>
                  <a:cubicBezTo>
                    <a:pt x="4582002" y="1114901"/>
                    <a:pt x="4580096" y="1109186"/>
                    <a:pt x="4587717" y="1128236"/>
                  </a:cubicBezTo>
                  <a:cubicBezTo>
                    <a:pt x="4542949" y="1135856"/>
                    <a:pt x="4491514" y="1143476"/>
                    <a:pt x="4458177" y="1116806"/>
                  </a:cubicBezTo>
                  <a:cubicBezTo>
                    <a:pt x="4473417" y="1107281"/>
                    <a:pt x="4465796" y="1118711"/>
                    <a:pt x="4469607" y="1097756"/>
                  </a:cubicBezTo>
                  <a:lnTo>
                    <a:pt x="4432459" y="1097756"/>
                  </a:lnTo>
                  <a:lnTo>
                    <a:pt x="4432459" y="1109186"/>
                  </a:lnTo>
                  <a:cubicBezTo>
                    <a:pt x="4436269" y="1124426"/>
                    <a:pt x="4443889" y="1116806"/>
                    <a:pt x="4451509" y="1128236"/>
                  </a:cubicBezTo>
                  <a:cubicBezTo>
                    <a:pt x="4464844" y="1147286"/>
                    <a:pt x="4453414" y="1186339"/>
                    <a:pt x="4457224" y="1209199"/>
                  </a:cubicBezTo>
                  <a:cubicBezTo>
                    <a:pt x="4426744" y="1213009"/>
                    <a:pt x="4389596" y="1214914"/>
                    <a:pt x="4359117" y="1209199"/>
                  </a:cubicBezTo>
                  <a:cubicBezTo>
                    <a:pt x="4366736" y="1235869"/>
                    <a:pt x="4357211" y="1235869"/>
                    <a:pt x="4347686" y="1259681"/>
                  </a:cubicBezTo>
                  <a:lnTo>
                    <a:pt x="4341971" y="1259681"/>
                  </a:lnTo>
                  <a:lnTo>
                    <a:pt x="4341971" y="1240631"/>
                  </a:lnTo>
                  <a:cubicBezTo>
                    <a:pt x="4322921" y="1236821"/>
                    <a:pt x="4322921" y="1229201"/>
                    <a:pt x="4317207" y="1234916"/>
                  </a:cubicBezTo>
                  <a:cubicBezTo>
                    <a:pt x="4309586" y="1240631"/>
                    <a:pt x="4305777" y="1259681"/>
                    <a:pt x="4298157" y="1265396"/>
                  </a:cubicBezTo>
                  <a:cubicBezTo>
                    <a:pt x="4292442" y="1269206"/>
                    <a:pt x="4275296" y="1255871"/>
                    <a:pt x="4261009" y="1276826"/>
                  </a:cubicBezTo>
                  <a:cubicBezTo>
                    <a:pt x="4249579" y="1293971"/>
                    <a:pt x="4247674" y="1318736"/>
                    <a:pt x="4241959" y="1327309"/>
                  </a:cubicBezTo>
                  <a:cubicBezTo>
                    <a:pt x="4238149" y="1323499"/>
                    <a:pt x="4241959" y="1317784"/>
                    <a:pt x="4230529" y="1321594"/>
                  </a:cubicBezTo>
                  <a:lnTo>
                    <a:pt x="4230529" y="1327309"/>
                  </a:lnTo>
                  <a:cubicBezTo>
                    <a:pt x="4215289" y="1342549"/>
                    <a:pt x="4200049" y="1372076"/>
                    <a:pt x="4193381" y="1377791"/>
                  </a:cubicBezTo>
                  <a:cubicBezTo>
                    <a:pt x="4183856" y="1373981"/>
                    <a:pt x="4193381" y="1377791"/>
                    <a:pt x="4174331" y="1377791"/>
                  </a:cubicBezTo>
                  <a:cubicBezTo>
                    <a:pt x="4180046" y="1383506"/>
                    <a:pt x="4176236" y="1379696"/>
                    <a:pt x="4185761" y="1383506"/>
                  </a:cubicBezTo>
                  <a:cubicBezTo>
                    <a:pt x="4208621" y="1394936"/>
                    <a:pt x="4355307" y="1338739"/>
                    <a:pt x="4379119" y="1321594"/>
                  </a:cubicBezTo>
                  <a:lnTo>
                    <a:pt x="4373404" y="1340644"/>
                  </a:lnTo>
                  <a:cubicBezTo>
                    <a:pt x="4403884" y="1344454"/>
                    <a:pt x="4412457" y="1352074"/>
                    <a:pt x="4429602" y="1365409"/>
                  </a:cubicBezTo>
                  <a:lnTo>
                    <a:pt x="4429602" y="1371124"/>
                  </a:lnTo>
                  <a:cubicBezTo>
                    <a:pt x="4397217" y="1371124"/>
                    <a:pt x="4346734" y="1380649"/>
                    <a:pt x="4322921" y="1395889"/>
                  </a:cubicBezTo>
                  <a:cubicBezTo>
                    <a:pt x="4334352" y="1399699"/>
                    <a:pt x="4328636" y="1397794"/>
                    <a:pt x="4334352" y="1401604"/>
                  </a:cubicBezTo>
                  <a:lnTo>
                    <a:pt x="4322921" y="1401604"/>
                  </a:lnTo>
                  <a:cubicBezTo>
                    <a:pt x="4301967" y="1388269"/>
                    <a:pt x="4268629" y="1399699"/>
                    <a:pt x="4241959" y="1401604"/>
                  </a:cubicBezTo>
                  <a:cubicBezTo>
                    <a:pt x="4236244" y="1413034"/>
                    <a:pt x="4222909" y="1426369"/>
                    <a:pt x="4222909" y="1426369"/>
                  </a:cubicBezTo>
                  <a:cubicBezTo>
                    <a:pt x="4219099" y="1424464"/>
                    <a:pt x="4124801" y="1414939"/>
                    <a:pt x="4124801" y="1414939"/>
                  </a:cubicBezTo>
                  <a:cubicBezTo>
                    <a:pt x="4138136" y="1397794"/>
                    <a:pt x="4157186" y="1397794"/>
                    <a:pt x="4175284" y="1384459"/>
                  </a:cubicBezTo>
                  <a:lnTo>
                    <a:pt x="4077176" y="1390174"/>
                  </a:lnTo>
                  <a:lnTo>
                    <a:pt x="4077176" y="1420654"/>
                  </a:lnTo>
                  <a:cubicBezTo>
                    <a:pt x="4094321" y="1426369"/>
                    <a:pt x="4103846" y="1439704"/>
                    <a:pt x="4114324" y="1432084"/>
                  </a:cubicBezTo>
                  <a:cubicBezTo>
                    <a:pt x="4120039" y="1428274"/>
                    <a:pt x="4121944" y="1424464"/>
                    <a:pt x="4125754" y="1420654"/>
                  </a:cubicBezTo>
                  <a:cubicBezTo>
                    <a:pt x="4131469" y="1439704"/>
                    <a:pt x="4121944" y="1430179"/>
                    <a:pt x="4137184" y="1439704"/>
                  </a:cubicBezTo>
                  <a:cubicBezTo>
                    <a:pt x="4133374" y="1451134"/>
                    <a:pt x="4127659" y="1445419"/>
                    <a:pt x="4137184" y="1451134"/>
                  </a:cubicBezTo>
                  <a:cubicBezTo>
                    <a:pt x="4140994" y="1456849"/>
                    <a:pt x="4144804" y="1458754"/>
                    <a:pt x="4148614" y="1462564"/>
                  </a:cubicBezTo>
                  <a:cubicBezTo>
                    <a:pt x="4165759" y="1456849"/>
                    <a:pt x="4161949" y="1453039"/>
                    <a:pt x="4173379" y="1443514"/>
                  </a:cubicBezTo>
                  <a:lnTo>
                    <a:pt x="4173379" y="1462564"/>
                  </a:lnTo>
                  <a:lnTo>
                    <a:pt x="4167664" y="1462564"/>
                  </a:lnTo>
                  <a:cubicBezTo>
                    <a:pt x="4132421" y="1493044"/>
                    <a:pt x="4113371" y="1470184"/>
                    <a:pt x="4092416" y="1481614"/>
                  </a:cubicBezTo>
                  <a:cubicBezTo>
                    <a:pt x="4088606" y="1483519"/>
                    <a:pt x="4079081" y="1510189"/>
                    <a:pt x="4073366" y="1512094"/>
                  </a:cubicBezTo>
                  <a:cubicBezTo>
                    <a:pt x="4067651" y="1513999"/>
                    <a:pt x="3986689" y="1508284"/>
                    <a:pt x="3975259" y="1506379"/>
                  </a:cubicBezTo>
                  <a:cubicBezTo>
                    <a:pt x="3979069" y="1494949"/>
                    <a:pt x="3984784" y="1500664"/>
                    <a:pt x="3975259" y="1494949"/>
                  </a:cubicBezTo>
                  <a:cubicBezTo>
                    <a:pt x="3961924" y="1481614"/>
                    <a:pt x="3942874" y="1472089"/>
                    <a:pt x="3924776" y="1464469"/>
                  </a:cubicBezTo>
                  <a:cubicBezTo>
                    <a:pt x="3932396" y="1454944"/>
                    <a:pt x="3930491" y="1458754"/>
                    <a:pt x="3936206" y="1445419"/>
                  </a:cubicBezTo>
                  <a:cubicBezTo>
                    <a:pt x="3932396" y="1443514"/>
                    <a:pt x="3932396" y="1443514"/>
                    <a:pt x="3930491" y="1439704"/>
                  </a:cubicBezTo>
                  <a:cubicBezTo>
                    <a:pt x="3917156" y="1443514"/>
                    <a:pt x="3901916" y="1445419"/>
                    <a:pt x="3880009" y="1445419"/>
                  </a:cubicBezTo>
                  <a:lnTo>
                    <a:pt x="3880009" y="1451134"/>
                  </a:lnTo>
                  <a:cubicBezTo>
                    <a:pt x="3899059" y="1462564"/>
                    <a:pt x="3891439" y="1539716"/>
                    <a:pt x="3887629" y="1582579"/>
                  </a:cubicBezTo>
                  <a:lnTo>
                    <a:pt x="3899059" y="1582579"/>
                  </a:lnTo>
                  <a:lnTo>
                    <a:pt x="3899059" y="1576864"/>
                  </a:lnTo>
                  <a:lnTo>
                    <a:pt x="3910489" y="1576864"/>
                  </a:lnTo>
                  <a:cubicBezTo>
                    <a:pt x="3910489" y="1580674"/>
                    <a:pt x="3908584" y="1582579"/>
                    <a:pt x="3908584" y="1584484"/>
                  </a:cubicBezTo>
                  <a:lnTo>
                    <a:pt x="4062889" y="1584484"/>
                  </a:lnTo>
                  <a:cubicBezTo>
                    <a:pt x="4066699" y="1567339"/>
                    <a:pt x="4070509" y="1548289"/>
                    <a:pt x="4072414" y="1526381"/>
                  </a:cubicBezTo>
                  <a:cubicBezTo>
                    <a:pt x="4091464" y="1518761"/>
                    <a:pt x="4093369" y="1511141"/>
                    <a:pt x="4102894" y="1495901"/>
                  </a:cubicBezTo>
                  <a:lnTo>
                    <a:pt x="4159091" y="1495901"/>
                  </a:lnTo>
                  <a:cubicBezTo>
                    <a:pt x="4118134" y="1550194"/>
                    <a:pt x="4091464" y="1518761"/>
                    <a:pt x="4085749" y="1584484"/>
                  </a:cubicBezTo>
                  <a:lnTo>
                    <a:pt x="4170521" y="1584484"/>
                  </a:lnTo>
                  <a:cubicBezTo>
                    <a:pt x="4172426" y="1576864"/>
                    <a:pt x="4172426" y="1567339"/>
                    <a:pt x="4172426" y="1557814"/>
                  </a:cubicBezTo>
                  <a:lnTo>
                    <a:pt x="4166711" y="1557814"/>
                  </a:lnTo>
                  <a:lnTo>
                    <a:pt x="4166711" y="1563529"/>
                  </a:lnTo>
                  <a:cubicBezTo>
                    <a:pt x="4162901" y="1574959"/>
                    <a:pt x="4160996" y="1552099"/>
                    <a:pt x="4160996" y="1552099"/>
                  </a:cubicBezTo>
                  <a:cubicBezTo>
                    <a:pt x="4151471" y="1544479"/>
                    <a:pt x="4166711" y="1538764"/>
                    <a:pt x="4172426" y="1527334"/>
                  </a:cubicBezTo>
                  <a:cubicBezTo>
                    <a:pt x="4164806" y="1521619"/>
                    <a:pt x="4164806" y="1521619"/>
                    <a:pt x="4160996" y="1515904"/>
                  </a:cubicBezTo>
                  <a:cubicBezTo>
                    <a:pt x="4196239" y="1512094"/>
                    <a:pt x="4222909" y="1493044"/>
                    <a:pt x="4222909" y="1473994"/>
                  </a:cubicBezTo>
                  <a:lnTo>
                    <a:pt x="4241959" y="1473994"/>
                  </a:lnTo>
                  <a:lnTo>
                    <a:pt x="4241959" y="1454944"/>
                  </a:lnTo>
                  <a:cubicBezTo>
                    <a:pt x="4261009" y="1449229"/>
                    <a:pt x="4270534" y="1435894"/>
                    <a:pt x="4284821" y="1430179"/>
                  </a:cubicBezTo>
                  <a:cubicBezTo>
                    <a:pt x="4335304" y="1413034"/>
                    <a:pt x="4381024" y="1418749"/>
                    <a:pt x="4421982" y="1399699"/>
                  </a:cubicBezTo>
                  <a:cubicBezTo>
                    <a:pt x="4429602" y="1414939"/>
                    <a:pt x="4427696" y="1411129"/>
                    <a:pt x="4441032" y="1418749"/>
                  </a:cubicBezTo>
                  <a:cubicBezTo>
                    <a:pt x="4437221" y="1430179"/>
                    <a:pt x="4439127" y="1424464"/>
                    <a:pt x="4435317" y="1430179"/>
                  </a:cubicBezTo>
                  <a:cubicBezTo>
                    <a:pt x="4423886" y="1447324"/>
                    <a:pt x="4423886" y="1435894"/>
                    <a:pt x="4404836" y="1441609"/>
                  </a:cubicBezTo>
                  <a:lnTo>
                    <a:pt x="4410552" y="1453039"/>
                  </a:lnTo>
                  <a:cubicBezTo>
                    <a:pt x="4393407" y="1451134"/>
                    <a:pt x="4402932" y="1443514"/>
                    <a:pt x="4391502" y="1458754"/>
                  </a:cubicBezTo>
                  <a:cubicBezTo>
                    <a:pt x="4410552" y="1464469"/>
                    <a:pt x="4401027" y="1454944"/>
                    <a:pt x="4410552" y="1470184"/>
                  </a:cubicBezTo>
                  <a:cubicBezTo>
                    <a:pt x="4399121" y="1483519"/>
                    <a:pt x="4401027" y="1483519"/>
                    <a:pt x="4404836" y="1500664"/>
                  </a:cubicBezTo>
                  <a:cubicBezTo>
                    <a:pt x="4408646" y="1498759"/>
                    <a:pt x="4408646" y="1498759"/>
                    <a:pt x="4410552" y="1494949"/>
                  </a:cubicBezTo>
                  <a:cubicBezTo>
                    <a:pt x="4418171" y="1483519"/>
                    <a:pt x="4420077" y="1462564"/>
                    <a:pt x="4429602" y="1453039"/>
                  </a:cubicBezTo>
                  <a:cubicBezTo>
                    <a:pt x="4441032" y="1460659"/>
                    <a:pt x="4450557" y="1453039"/>
                    <a:pt x="4460082" y="1458754"/>
                  </a:cubicBezTo>
                  <a:cubicBezTo>
                    <a:pt x="4482942" y="1464469"/>
                    <a:pt x="4481036" y="1462564"/>
                    <a:pt x="4484846" y="1489234"/>
                  </a:cubicBezTo>
                  <a:cubicBezTo>
                    <a:pt x="4481036" y="1491139"/>
                    <a:pt x="4481036" y="1491139"/>
                    <a:pt x="4479132" y="1494949"/>
                  </a:cubicBezTo>
                  <a:cubicBezTo>
                    <a:pt x="4463892" y="1493044"/>
                    <a:pt x="4473417" y="1493044"/>
                    <a:pt x="4454367" y="1494949"/>
                  </a:cubicBezTo>
                  <a:cubicBezTo>
                    <a:pt x="4448652" y="1504474"/>
                    <a:pt x="4444842" y="1523524"/>
                    <a:pt x="4442936" y="1525429"/>
                  </a:cubicBezTo>
                  <a:lnTo>
                    <a:pt x="4442936" y="1520666"/>
                  </a:lnTo>
                  <a:cubicBezTo>
                    <a:pt x="4437221" y="1513046"/>
                    <a:pt x="4439127" y="1511141"/>
                    <a:pt x="4437221" y="1495901"/>
                  </a:cubicBezTo>
                  <a:cubicBezTo>
                    <a:pt x="4418171" y="1501616"/>
                    <a:pt x="4427696" y="1492091"/>
                    <a:pt x="4418171" y="1507331"/>
                  </a:cubicBezTo>
                  <a:cubicBezTo>
                    <a:pt x="4423886" y="1514951"/>
                    <a:pt x="4427696" y="1535906"/>
                    <a:pt x="4429602" y="1543526"/>
                  </a:cubicBezTo>
                  <a:lnTo>
                    <a:pt x="4410552" y="1543526"/>
                  </a:lnTo>
                  <a:cubicBezTo>
                    <a:pt x="4410552" y="1570196"/>
                    <a:pt x="4408646" y="1562576"/>
                    <a:pt x="4406742" y="1581626"/>
                  </a:cubicBezTo>
                  <a:lnTo>
                    <a:pt x="4455319" y="1581626"/>
                  </a:lnTo>
                  <a:lnTo>
                    <a:pt x="4455319" y="1577816"/>
                  </a:lnTo>
                  <a:cubicBezTo>
                    <a:pt x="4451509" y="1566386"/>
                    <a:pt x="4451509" y="1564481"/>
                    <a:pt x="4461034" y="1553051"/>
                  </a:cubicBezTo>
                  <a:cubicBezTo>
                    <a:pt x="4466749" y="1568291"/>
                    <a:pt x="4470559" y="1577816"/>
                    <a:pt x="4480084" y="1585436"/>
                  </a:cubicBezTo>
                  <a:lnTo>
                    <a:pt x="4499134" y="1585436"/>
                  </a:lnTo>
                  <a:cubicBezTo>
                    <a:pt x="4491514" y="1574006"/>
                    <a:pt x="4480084" y="1556861"/>
                    <a:pt x="4485799" y="1547336"/>
                  </a:cubicBezTo>
                  <a:cubicBezTo>
                    <a:pt x="4491514" y="1541621"/>
                    <a:pt x="4487704" y="1545431"/>
                    <a:pt x="4497229" y="1541621"/>
                  </a:cubicBezTo>
                  <a:cubicBezTo>
                    <a:pt x="4497229" y="1558766"/>
                    <a:pt x="4506754" y="1572101"/>
                    <a:pt x="4518184" y="1586389"/>
                  </a:cubicBezTo>
                  <a:lnTo>
                    <a:pt x="4553427" y="1586389"/>
                  </a:lnTo>
                  <a:lnTo>
                    <a:pt x="4553427" y="1573054"/>
                  </a:lnTo>
                  <a:cubicBezTo>
                    <a:pt x="4559142" y="1569244"/>
                    <a:pt x="4561046" y="1565434"/>
                    <a:pt x="4564857" y="1561624"/>
                  </a:cubicBezTo>
                  <a:cubicBezTo>
                    <a:pt x="4561046" y="1578769"/>
                    <a:pt x="4564857" y="1578769"/>
                    <a:pt x="4559142" y="1586389"/>
                  </a:cubicBezTo>
                  <a:lnTo>
                    <a:pt x="4559142" y="1588294"/>
                  </a:lnTo>
                  <a:lnTo>
                    <a:pt x="4651534" y="1588294"/>
                  </a:lnTo>
                  <a:lnTo>
                    <a:pt x="4651534" y="1578769"/>
                  </a:lnTo>
                  <a:lnTo>
                    <a:pt x="4640104" y="1573054"/>
                  </a:lnTo>
                  <a:cubicBezTo>
                    <a:pt x="4645819" y="1567339"/>
                    <a:pt x="4642009" y="1571149"/>
                    <a:pt x="4651534" y="1567339"/>
                  </a:cubicBezTo>
                  <a:lnTo>
                    <a:pt x="4657249" y="1588294"/>
                  </a:lnTo>
                  <a:lnTo>
                    <a:pt x="4813459" y="1588294"/>
                  </a:lnTo>
                  <a:lnTo>
                    <a:pt x="4813459" y="1586389"/>
                  </a:lnTo>
                  <a:lnTo>
                    <a:pt x="4819174" y="1586389"/>
                  </a:lnTo>
                  <a:lnTo>
                    <a:pt x="4819174" y="1588294"/>
                  </a:lnTo>
                  <a:lnTo>
                    <a:pt x="4836319" y="1588294"/>
                  </a:lnTo>
                  <a:cubicBezTo>
                    <a:pt x="4840129" y="1582579"/>
                    <a:pt x="4845844" y="1578769"/>
                    <a:pt x="4849654" y="1574959"/>
                  </a:cubicBezTo>
                  <a:cubicBezTo>
                    <a:pt x="4838224" y="1552099"/>
                    <a:pt x="4822984" y="1526381"/>
                    <a:pt x="4806792" y="1507331"/>
                  </a:cubicBezTo>
                  <a:cubicBezTo>
                    <a:pt x="4801077" y="1520666"/>
                    <a:pt x="4795361" y="1520666"/>
                    <a:pt x="4787742" y="1532096"/>
                  </a:cubicBezTo>
                  <a:lnTo>
                    <a:pt x="4768692" y="1526381"/>
                  </a:lnTo>
                  <a:lnTo>
                    <a:pt x="4768692" y="1514951"/>
                  </a:lnTo>
                  <a:cubicBezTo>
                    <a:pt x="4782027" y="1499711"/>
                    <a:pt x="4789646" y="1476851"/>
                    <a:pt x="4793457" y="1453039"/>
                  </a:cubicBezTo>
                  <a:cubicBezTo>
                    <a:pt x="4806792" y="1454944"/>
                    <a:pt x="4804886" y="1454944"/>
                    <a:pt x="4812507" y="1458754"/>
                  </a:cubicBezTo>
                  <a:cubicBezTo>
                    <a:pt x="4797267" y="1468279"/>
                    <a:pt x="4801077" y="1466374"/>
                    <a:pt x="4801077" y="1489234"/>
                  </a:cubicBezTo>
                  <a:lnTo>
                    <a:pt x="4797267" y="1489234"/>
                  </a:lnTo>
                  <a:cubicBezTo>
                    <a:pt x="4804886" y="1473994"/>
                    <a:pt x="4814411" y="1462564"/>
                    <a:pt x="4827746" y="1453039"/>
                  </a:cubicBezTo>
                  <a:cubicBezTo>
                    <a:pt x="4825842" y="1470184"/>
                    <a:pt x="4822032" y="1466374"/>
                    <a:pt x="4827746" y="1477804"/>
                  </a:cubicBezTo>
                  <a:lnTo>
                    <a:pt x="4827746" y="1472089"/>
                  </a:lnTo>
                  <a:lnTo>
                    <a:pt x="4833461" y="1472089"/>
                  </a:lnTo>
                  <a:cubicBezTo>
                    <a:pt x="4841082" y="1454944"/>
                    <a:pt x="4844892" y="1449229"/>
                    <a:pt x="4844892" y="1421606"/>
                  </a:cubicBezTo>
                  <a:cubicBezTo>
                    <a:pt x="4871561" y="1421606"/>
                    <a:pt x="4867752" y="1423511"/>
                    <a:pt x="4887754" y="1421606"/>
                  </a:cubicBezTo>
                  <a:cubicBezTo>
                    <a:pt x="4887754" y="1448276"/>
                    <a:pt x="4880134" y="1448276"/>
                    <a:pt x="4906804" y="1457801"/>
                  </a:cubicBezTo>
                  <a:cubicBezTo>
                    <a:pt x="4916329" y="1440656"/>
                    <a:pt x="4939189" y="1429226"/>
                    <a:pt x="4957287" y="1421606"/>
                  </a:cubicBezTo>
                  <a:lnTo>
                    <a:pt x="4957287" y="1410176"/>
                  </a:lnTo>
                  <a:lnTo>
                    <a:pt x="4951571" y="1410176"/>
                  </a:lnTo>
                  <a:cubicBezTo>
                    <a:pt x="4940141" y="1419701"/>
                    <a:pt x="4916329" y="1419701"/>
                    <a:pt x="4908709" y="1415891"/>
                  </a:cubicBezTo>
                  <a:cubicBezTo>
                    <a:pt x="4882039" y="1394936"/>
                    <a:pt x="4858227" y="1363504"/>
                    <a:pt x="4852511" y="1323499"/>
                  </a:cubicBezTo>
                  <a:lnTo>
                    <a:pt x="4863942" y="1323499"/>
                  </a:lnTo>
                  <a:cubicBezTo>
                    <a:pt x="4879182" y="1336834"/>
                    <a:pt x="4902994" y="1348264"/>
                    <a:pt x="4925854" y="1353979"/>
                  </a:cubicBezTo>
                  <a:cubicBezTo>
                    <a:pt x="4925854" y="1338739"/>
                    <a:pt x="4920139" y="1331119"/>
                    <a:pt x="4944904" y="1323499"/>
                  </a:cubicBezTo>
                  <a:cubicBezTo>
                    <a:pt x="4969669" y="1306354"/>
                    <a:pt x="5022057" y="1315879"/>
                    <a:pt x="5051584" y="1298734"/>
                  </a:cubicBezTo>
                  <a:cubicBezTo>
                    <a:pt x="5057299" y="1293019"/>
                    <a:pt x="5053489" y="1296829"/>
                    <a:pt x="5057299" y="1287304"/>
                  </a:cubicBezTo>
                  <a:lnTo>
                    <a:pt x="5045869" y="1287304"/>
                  </a:lnTo>
                  <a:lnTo>
                    <a:pt x="5040154" y="1298734"/>
                  </a:lnTo>
                  <a:cubicBezTo>
                    <a:pt x="5023009" y="1294924"/>
                    <a:pt x="5017294" y="1283494"/>
                    <a:pt x="4997291" y="1279684"/>
                  </a:cubicBezTo>
                  <a:cubicBezTo>
                    <a:pt x="4978241" y="1277779"/>
                    <a:pt x="4966812" y="1291114"/>
                    <a:pt x="4941094" y="1285399"/>
                  </a:cubicBezTo>
                  <a:lnTo>
                    <a:pt x="4941094" y="1251109"/>
                  </a:lnTo>
                  <a:cubicBezTo>
                    <a:pt x="4937284" y="1247299"/>
                    <a:pt x="4931569" y="1251109"/>
                    <a:pt x="4935379" y="1239679"/>
                  </a:cubicBezTo>
                  <a:lnTo>
                    <a:pt x="4941094" y="1239679"/>
                  </a:lnTo>
                  <a:cubicBezTo>
                    <a:pt x="4944904" y="1214914"/>
                    <a:pt x="4952524" y="1205389"/>
                    <a:pt x="4971574" y="1197769"/>
                  </a:cubicBezTo>
                  <a:cubicBezTo>
                    <a:pt x="4988719" y="1253966"/>
                    <a:pt x="5069682" y="1239679"/>
                    <a:pt x="5083969" y="1303496"/>
                  </a:cubicBezTo>
                  <a:cubicBezTo>
                    <a:pt x="5087779" y="1313021"/>
                    <a:pt x="5083969" y="1303496"/>
                    <a:pt x="5083969" y="1322546"/>
                  </a:cubicBezTo>
                  <a:cubicBezTo>
                    <a:pt x="5061109" y="1328261"/>
                    <a:pt x="5006816" y="1371124"/>
                    <a:pt x="4997291" y="1390174"/>
                  </a:cubicBezTo>
                  <a:cubicBezTo>
                    <a:pt x="5004912" y="1393984"/>
                    <a:pt x="5006816" y="1393984"/>
                    <a:pt x="5006816" y="1393984"/>
                  </a:cubicBezTo>
                  <a:cubicBezTo>
                    <a:pt x="5006816" y="1393984"/>
                    <a:pt x="5006816" y="1395889"/>
                    <a:pt x="5010627" y="1403509"/>
                  </a:cubicBezTo>
                  <a:cubicBezTo>
                    <a:pt x="4982052" y="1401604"/>
                    <a:pt x="4963954" y="1409224"/>
                    <a:pt x="4960144" y="1445419"/>
                  </a:cubicBezTo>
                  <a:cubicBezTo>
                    <a:pt x="4941094" y="1447324"/>
                    <a:pt x="4931569" y="1451134"/>
                    <a:pt x="4917282" y="1456849"/>
                  </a:cubicBezTo>
                  <a:cubicBezTo>
                    <a:pt x="4954429" y="1507331"/>
                    <a:pt x="4913471" y="1560671"/>
                    <a:pt x="4866799" y="1579721"/>
                  </a:cubicBezTo>
                  <a:lnTo>
                    <a:pt x="4866799" y="1585436"/>
                  </a:lnTo>
                  <a:cubicBezTo>
                    <a:pt x="4883944" y="1585436"/>
                    <a:pt x="4876324" y="1577816"/>
                    <a:pt x="4882039" y="1587341"/>
                  </a:cubicBezTo>
                  <a:lnTo>
                    <a:pt x="4902994" y="1587341"/>
                  </a:lnTo>
                  <a:cubicBezTo>
                    <a:pt x="4904899" y="1583531"/>
                    <a:pt x="4914424" y="1581626"/>
                    <a:pt x="4914424" y="1579721"/>
                  </a:cubicBezTo>
                  <a:cubicBezTo>
                    <a:pt x="4914424" y="1583531"/>
                    <a:pt x="4914424" y="1585436"/>
                    <a:pt x="4910614" y="1587341"/>
                  </a:cubicBezTo>
                  <a:lnTo>
                    <a:pt x="4976337" y="1587341"/>
                  </a:lnTo>
                  <a:cubicBezTo>
                    <a:pt x="4978241" y="1585436"/>
                    <a:pt x="4980146" y="1581626"/>
                    <a:pt x="4983957" y="1579721"/>
                  </a:cubicBezTo>
                  <a:cubicBezTo>
                    <a:pt x="4974432" y="1572101"/>
                    <a:pt x="4976337" y="1575911"/>
                    <a:pt x="4972527" y="1560671"/>
                  </a:cubicBezTo>
                  <a:cubicBezTo>
                    <a:pt x="5003007" y="1539716"/>
                    <a:pt x="4999196" y="1504474"/>
                    <a:pt x="5047774" y="1498759"/>
                  </a:cubicBezTo>
                  <a:cubicBezTo>
                    <a:pt x="5059204" y="1519714"/>
                    <a:pt x="5064919" y="1523524"/>
                    <a:pt x="5098257" y="1523524"/>
                  </a:cubicBezTo>
                  <a:cubicBezTo>
                    <a:pt x="5098257" y="1540669"/>
                    <a:pt x="5094446" y="1565434"/>
                    <a:pt x="5090637" y="1587341"/>
                  </a:cubicBezTo>
                  <a:lnTo>
                    <a:pt x="5144929" y="1587341"/>
                  </a:lnTo>
                  <a:cubicBezTo>
                    <a:pt x="5146834" y="1583531"/>
                    <a:pt x="5150644" y="1577816"/>
                    <a:pt x="5152549" y="1574006"/>
                  </a:cubicBezTo>
                  <a:cubicBezTo>
                    <a:pt x="5141119" y="1568291"/>
                    <a:pt x="5125879" y="1558766"/>
                    <a:pt x="5115402" y="1549241"/>
                  </a:cubicBezTo>
                  <a:cubicBezTo>
                    <a:pt x="5124927" y="1543526"/>
                    <a:pt x="5126832" y="1539716"/>
                    <a:pt x="5134452" y="1530191"/>
                  </a:cubicBezTo>
                  <a:cubicBezTo>
                    <a:pt x="5143977" y="1532096"/>
                    <a:pt x="5171599" y="1535906"/>
                    <a:pt x="5171599" y="1535906"/>
                  </a:cubicBezTo>
                  <a:cubicBezTo>
                    <a:pt x="5188744" y="1528286"/>
                    <a:pt x="5184934" y="1524476"/>
                    <a:pt x="5202079" y="1516856"/>
                  </a:cubicBezTo>
                  <a:lnTo>
                    <a:pt x="5202079" y="1547336"/>
                  </a:lnTo>
                  <a:lnTo>
                    <a:pt x="5221129" y="1547336"/>
                  </a:lnTo>
                  <a:cubicBezTo>
                    <a:pt x="5223034" y="1534001"/>
                    <a:pt x="5223034" y="1535906"/>
                    <a:pt x="5226844" y="1528286"/>
                  </a:cubicBezTo>
                  <a:lnTo>
                    <a:pt x="5226844" y="1534001"/>
                  </a:lnTo>
                  <a:cubicBezTo>
                    <a:pt x="5232559" y="1541621"/>
                    <a:pt x="5230654" y="1543526"/>
                    <a:pt x="5232559" y="1558766"/>
                  </a:cubicBezTo>
                  <a:lnTo>
                    <a:pt x="5226844" y="1558766"/>
                  </a:lnTo>
                  <a:cubicBezTo>
                    <a:pt x="5223034" y="1547336"/>
                    <a:pt x="5224939" y="1553051"/>
                    <a:pt x="5221129" y="1547336"/>
                  </a:cubicBezTo>
                  <a:cubicBezTo>
                    <a:pt x="5219224" y="1560671"/>
                    <a:pt x="5213509" y="1574006"/>
                    <a:pt x="5209699" y="1585436"/>
                  </a:cubicBezTo>
                  <a:lnTo>
                    <a:pt x="5232559" y="1585436"/>
                  </a:lnTo>
                  <a:cubicBezTo>
                    <a:pt x="5232559" y="1581626"/>
                    <a:pt x="5232559" y="1575911"/>
                    <a:pt x="5234464" y="1572101"/>
                  </a:cubicBezTo>
                  <a:cubicBezTo>
                    <a:pt x="5236369" y="1575911"/>
                    <a:pt x="5236369" y="1581626"/>
                    <a:pt x="5238274" y="1585436"/>
                  </a:cubicBezTo>
                  <a:lnTo>
                    <a:pt x="5277327" y="1585436"/>
                  </a:lnTo>
                  <a:cubicBezTo>
                    <a:pt x="5277327" y="1585436"/>
                    <a:pt x="5277327" y="1583531"/>
                    <a:pt x="5279232" y="1583531"/>
                  </a:cubicBezTo>
                  <a:lnTo>
                    <a:pt x="5279232" y="1585436"/>
                  </a:lnTo>
                  <a:lnTo>
                    <a:pt x="5322094" y="1585436"/>
                  </a:lnTo>
                  <a:cubicBezTo>
                    <a:pt x="5322094" y="1585436"/>
                    <a:pt x="5322094" y="1583531"/>
                    <a:pt x="5323999" y="1583531"/>
                  </a:cubicBezTo>
                  <a:cubicBezTo>
                    <a:pt x="5308759" y="1574006"/>
                    <a:pt x="5316379" y="1585436"/>
                    <a:pt x="5312569" y="1564481"/>
                  </a:cubicBezTo>
                  <a:cubicBezTo>
                    <a:pt x="5318284" y="1558766"/>
                    <a:pt x="5314474" y="1562576"/>
                    <a:pt x="5318284" y="1553051"/>
                  </a:cubicBezTo>
                  <a:cubicBezTo>
                    <a:pt x="5331619" y="1551146"/>
                    <a:pt x="5323999" y="1558766"/>
                    <a:pt x="5329714" y="1547336"/>
                  </a:cubicBezTo>
                  <a:cubicBezTo>
                    <a:pt x="5325904" y="1543526"/>
                    <a:pt x="5320189" y="1547336"/>
                    <a:pt x="5323999" y="1535906"/>
                  </a:cubicBezTo>
                  <a:lnTo>
                    <a:pt x="5329714" y="1535906"/>
                  </a:lnTo>
                  <a:cubicBezTo>
                    <a:pt x="5335429" y="1539716"/>
                    <a:pt x="5335429" y="1539716"/>
                    <a:pt x="5348764" y="1541621"/>
                  </a:cubicBezTo>
                  <a:cubicBezTo>
                    <a:pt x="5346859" y="1556861"/>
                    <a:pt x="5346859" y="1554956"/>
                    <a:pt x="5354479" y="1572101"/>
                  </a:cubicBezTo>
                  <a:lnTo>
                    <a:pt x="5360194" y="1572101"/>
                  </a:lnTo>
                  <a:cubicBezTo>
                    <a:pt x="5362099" y="1551146"/>
                    <a:pt x="5356384" y="1556861"/>
                    <a:pt x="5371624" y="1547336"/>
                  </a:cubicBezTo>
                  <a:lnTo>
                    <a:pt x="5371624" y="1572101"/>
                  </a:lnTo>
                  <a:cubicBezTo>
                    <a:pt x="5367814" y="1577816"/>
                    <a:pt x="5367814" y="1579721"/>
                    <a:pt x="5365909" y="1585436"/>
                  </a:cubicBezTo>
                  <a:lnTo>
                    <a:pt x="5401152" y="1585436"/>
                  </a:lnTo>
                  <a:lnTo>
                    <a:pt x="5403057" y="1583531"/>
                  </a:lnTo>
                  <a:lnTo>
                    <a:pt x="5403057" y="1585436"/>
                  </a:lnTo>
                  <a:lnTo>
                    <a:pt x="5572602" y="1585436"/>
                  </a:lnTo>
                  <a:lnTo>
                    <a:pt x="5572602" y="1588294"/>
                  </a:lnTo>
                  <a:lnTo>
                    <a:pt x="5576412" y="1588294"/>
                  </a:lnTo>
                  <a:lnTo>
                    <a:pt x="5576412" y="1588294"/>
                  </a:lnTo>
                  <a:close/>
                  <a:moveTo>
                    <a:pt x="5046821" y="1588294"/>
                  </a:moveTo>
                  <a:cubicBezTo>
                    <a:pt x="5044916" y="1586389"/>
                    <a:pt x="5044916" y="1586389"/>
                    <a:pt x="5046821" y="1588294"/>
                  </a:cubicBezTo>
                  <a:lnTo>
                    <a:pt x="5041107" y="1588294"/>
                  </a:lnTo>
                  <a:lnTo>
                    <a:pt x="5046821" y="1588294"/>
                  </a:lnTo>
                  <a:lnTo>
                    <a:pt x="5046821" y="1588294"/>
                  </a:lnTo>
                  <a:lnTo>
                    <a:pt x="5046821" y="1588294"/>
                  </a:lnTo>
                  <a:lnTo>
                    <a:pt x="5046821" y="1588294"/>
                  </a:lnTo>
                  <a:close/>
                  <a:moveTo>
                    <a:pt x="4853464" y="1588294"/>
                  </a:moveTo>
                  <a:cubicBezTo>
                    <a:pt x="4859179" y="1584484"/>
                    <a:pt x="4861084" y="1580674"/>
                    <a:pt x="4864894" y="1574959"/>
                  </a:cubicBezTo>
                  <a:lnTo>
                    <a:pt x="4845844" y="1574959"/>
                  </a:lnTo>
                  <a:cubicBezTo>
                    <a:pt x="4843939" y="1578769"/>
                    <a:pt x="4840129" y="1584484"/>
                    <a:pt x="4838224" y="1588294"/>
                  </a:cubicBezTo>
                  <a:lnTo>
                    <a:pt x="4853464" y="1588294"/>
                  </a:lnTo>
                  <a:lnTo>
                    <a:pt x="4853464" y="1588294"/>
                  </a:lnTo>
                  <a:lnTo>
                    <a:pt x="4853464" y="1588294"/>
                  </a:lnTo>
                  <a:lnTo>
                    <a:pt x="4853464" y="1588294"/>
                  </a:lnTo>
                  <a:close/>
                  <a:moveTo>
                    <a:pt x="4374357" y="1588294"/>
                  </a:moveTo>
                  <a:lnTo>
                    <a:pt x="4374357" y="1588294"/>
                  </a:lnTo>
                  <a:cubicBezTo>
                    <a:pt x="4364832" y="1567339"/>
                    <a:pt x="4385786" y="1532096"/>
                    <a:pt x="4393407" y="1505426"/>
                  </a:cubicBezTo>
                  <a:lnTo>
                    <a:pt x="4381977" y="1505426"/>
                  </a:lnTo>
                  <a:lnTo>
                    <a:pt x="4381977" y="1511141"/>
                  </a:lnTo>
                  <a:cubicBezTo>
                    <a:pt x="4368642" y="1524476"/>
                    <a:pt x="4342924" y="1551146"/>
                    <a:pt x="4344829" y="1578769"/>
                  </a:cubicBezTo>
                  <a:cubicBezTo>
                    <a:pt x="4344829" y="1578769"/>
                    <a:pt x="4346734" y="1582579"/>
                    <a:pt x="4348639" y="1586389"/>
                  </a:cubicBezTo>
                  <a:lnTo>
                    <a:pt x="4374357" y="1588294"/>
                  </a:lnTo>
                  <a:lnTo>
                    <a:pt x="4374357" y="1588294"/>
                  </a:lnTo>
                  <a:lnTo>
                    <a:pt x="4374357" y="1588294"/>
                  </a:lnTo>
                  <a:lnTo>
                    <a:pt x="4374357" y="1588294"/>
                  </a:lnTo>
                  <a:close/>
                  <a:moveTo>
                    <a:pt x="2349341" y="1588294"/>
                  </a:moveTo>
                  <a:cubicBezTo>
                    <a:pt x="2349341" y="1586389"/>
                    <a:pt x="2347436" y="1582579"/>
                    <a:pt x="2345531" y="1580674"/>
                  </a:cubicBezTo>
                  <a:lnTo>
                    <a:pt x="234553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lnTo>
                    <a:pt x="2349341" y="1588294"/>
                  </a:lnTo>
                  <a:close/>
                  <a:moveTo>
                    <a:pt x="2095024" y="1588294"/>
                  </a:moveTo>
                  <a:cubicBezTo>
                    <a:pt x="2104549" y="1574959"/>
                    <a:pt x="2104549" y="1557814"/>
                    <a:pt x="2104549" y="1530191"/>
                  </a:cubicBezTo>
                  <a:cubicBezTo>
                    <a:pt x="2100739" y="1528286"/>
                    <a:pt x="2100739" y="1528286"/>
                    <a:pt x="2098834" y="1524476"/>
                  </a:cubicBezTo>
                  <a:cubicBezTo>
                    <a:pt x="2079784" y="1524476"/>
                    <a:pt x="2081689" y="1520666"/>
                    <a:pt x="2074069" y="1524476"/>
                  </a:cubicBezTo>
                  <a:cubicBezTo>
                    <a:pt x="2055019" y="1543526"/>
                    <a:pt x="2047399" y="1569244"/>
                    <a:pt x="2029301" y="1588294"/>
                  </a:cubicBezTo>
                  <a:lnTo>
                    <a:pt x="2074069" y="1588294"/>
                  </a:lnTo>
                  <a:lnTo>
                    <a:pt x="2074069" y="1578769"/>
                  </a:lnTo>
                  <a:cubicBezTo>
                    <a:pt x="2077879" y="1573054"/>
                    <a:pt x="2075974" y="1548289"/>
                    <a:pt x="2079784" y="1542574"/>
                  </a:cubicBezTo>
                  <a:cubicBezTo>
                    <a:pt x="2085499" y="1557814"/>
                    <a:pt x="2085499" y="1571149"/>
                    <a:pt x="2081689" y="1587341"/>
                  </a:cubicBezTo>
                  <a:lnTo>
                    <a:pt x="2095024" y="1588294"/>
                  </a:lnTo>
                  <a:lnTo>
                    <a:pt x="2095024" y="1588294"/>
                  </a:lnTo>
                  <a:lnTo>
                    <a:pt x="2095024" y="1588294"/>
                  </a:lnTo>
                  <a:lnTo>
                    <a:pt x="2095024" y="1588294"/>
                  </a:lnTo>
                  <a:close/>
                  <a:moveTo>
                    <a:pt x="1918811" y="1588294"/>
                  </a:moveTo>
                  <a:cubicBezTo>
                    <a:pt x="1892141" y="1537811"/>
                    <a:pt x="1895951" y="1458754"/>
                    <a:pt x="1860709" y="1413034"/>
                  </a:cubicBezTo>
                  <a:cubicBezTo>
                    <a:pt x="1851184" y="1407319"/>
                    <a:pt x="1835944" y="1403509"/>
                    <a:pt x="1823561" y="1401604"/>
                  </a:cubicBezTo>
                  <a:lnTo>
                    <a:pt x="1823561" y="1407319"/>
                  </a:lnTo>
                  <a:lnTo>
                    <a:pt x="1829276" y="1407319"/>
                  </a:lnTo>
                  <a:cubicBezTo>
                    <a:pt x="1840706" y="1411129"/>
                    <a:pt x="1817846" y="1413034"/>
                    <a:pt x="1817846" y="1413034"/>
                  </a:cubicBezTo>
                  <a:cubicBezTo>
                    <a:pt x="1810226" y="1405414"/>
                    <a:pt x="1800701" y="1403509"/>
                    <a:pt x="1787366" y="1401604"/>
                  </a:cubicBezTo>
                  <a:lnTo>
                    <a:pt x="1787366" y="1407319"/>
                  </a:lnTo>
                  <a:cubicBezTo>
                    <a:pt x="1794986" y="1418749"/>
                    <a:pt x="1787366" y="1418749"/>
                    <a:pt x="1793081" y="1426369"/>
                  </a:cubicBezTo>
                  <a:cubicBezTo>
                    <a:pt x="1800701" y="1437799"/>
                    <a:pt x="1800701" y="1439704"/>
                    <a:pt x="1817846" y="1445419"/>
                  </a:cubicBezTo>
                  <a:lnTo>
                    <a:pt x="1812131" y="1426369"/>
                  </a:lnTo>
                  <a:cubicBezTo>
                    <a:pt x="1831181" y="1424464"/>
                    <a:pt x="1831181" y="1420654"/>
                    <a:pt x="1842611" y="1426369"/>
                  </a:cubicBezTo>
                  <a:cubicBezTo>
                    <a:pt x="1850231" y="1430179"/>
                    <a:pt x="1852136" y="1430179"/>
                    <a:pt x="1852136" y="1430179"/>
                  </a:cubicBezTo>
                  <a:cubicBezTo>
                    <a:pt x="1852136" y="1430179"/>
                    <a:pt x="1852136" y="1432084"/>
                    <a:pt x="1855946" y="1439704"/>
                  </a:cubicBezTo>
                  <a:lnTo>
                    <a:pt x="1850231" y="1439704"/>
                  </a:lnTo>
                  <a:cubicBezTo>
                    <a:pt x="1817846" y="1468279"/>
                    <a:pt x="1795939" y="1492091"/>
                    <a:pt x="1743551" y="1501616"/>
                  </a:cubicBezTo>
                  <a:cubicBezTo>
                    <a:pt x="1747361" y="1480661"/>
                    <a:pt x="1741646" y="1478756"/>
                    <a:pt x="1737836" y="1451134"/>
                  </a:cubicBezTo>
                  <a:cubicBezTo>
                    <a:pt x="1749266" y="1445419"/>
                    <a:pt x="1770221" y="1435894"/>
                    <a:pt x="1780699" y="1426369"/>
                  </a:cubicBezTo>
                  <a:cubicBezTo>
                    <a:pt x="1743551" y="1428274"/>
                    <a:pt x="1750219" y="1432084"/>
                    <a:pt x="1718786" y="1426369"/>
                  </a:cubicBezTo>
                  <a:cubicBezTo>
                    <a:pt x="1709261" y="1397794"/>
                    <a:pt x="1699736" y="1372076"/>
                    <a:pt x="1681639" y="1351121"/>
                  </a:cubicBezTo>
                  <a:cubicBezTo>
                    <a:pt x="1679734" y="1354931"/>
                    <a:pt x="1679734" y="1354931"/>
                    <a:pt x="1675924" y="1356836"/>
                  </a:cubicBezTo>
                  <a:lnTo>
                    <a:pt x="1675924" y="1351121"/>
                  </a:lnTo>
                  <a:cubicBezTo>
                    <a:pt x="1679734" y="1341596"/>
                    <a:pt x="1670209" y="1324451"/>
                    <a:pt x="1675924" y="1300639"/>
                  </a:cubicBezTo>
                  <a:cubicBezTo>
                    <a:pt x="1649254" y="1296829"/>
                    <a:pt x="1654969" y="1293019"/>
                    <a:pt x="1633061" y="1289209"/>
                  </a:cubicBezTo>
                  <a:cubicBezTo>
                    <a:pt x="1636871" y="1317784"/>
                    <a:pt x="1655921" y="1356836"/>
                    <a:pt x="1683544" y="1364456"/>
                  </a:cubicBezTo>
                  <a:cubicBezTo>
                    <a:pt x="1691164" y="1420654"/>
                    <a:pt x="1714024" y="1430179"/>
                    <a:pt x="1714024" y="1501616"/>
                  </a:cubicBezTo>
                  <a:cubicBezTo>
                    <a:pt x="1727359" y="1503521"/>
                    <a:pt x="1725454" y="1503521"/>
                    <a:pt x="1733074" y="1507331"/>
                  </a:cubicBezTo>
                  <a:lnTo>
                    <a:pt x="1714024" y="1507331"/>
                  </a:lnTo>
                  <a:lnTo>
                    <a:pt x="1719739" y="1569244"/>
                  </a:lnTo>
                  <a:lnTo>
                    <a:pt x="1708309" y="1569244"/>
                  </a:lnTo>
                  <a:cubicBezTo>
                    <a:pt x="1700689" y="1555909"/>
                    <a:pt x="1700689" y="1557814"/>
                    <a:pt x="1696879" y="1557814"/>
                  </a:cubicBezTo>
                  <a:cubicBezTo>
                    <a:pt x="1693069" y="1563529"/>
                    <a:pt x="1694974" y="1576864"/>
                    <a:pt x="1694974" y="1590199"/>
                  </a:cubicBezTo>
                  <a:lnTo>
                    <a:pt x="1832134" y="1590199"/>
                  </a:lnTo>
                  <a:cubicBezTo>
                    <a:pt x="1839754" y="1584484"/>
                    <a:pt x="1847374" y="1580674"/>
                    <a:pt x="1858804" y="1576864"/>
                  </a:cubicBezTo>
                  <a:cubicBezTo>
                    <a:pt x="1854994" y="1588294"/>
                    <a:pt x="1854994" y="1588294"/>
                    <a:pt x="1851184" y="1590199"/>
                  </a:cubicBezTo>
                  <a:lnTo>
                    <a:pt x="1918811" y="1588294"/>
                  </a:lnTo>
                  <a:lnTo>
                    <a:pt x="1918811" y="1588294"/>
                  </a:lnTo>
                  <a:lnTo>
                    <a:pt x="1918811" y="1588294"/>
                  </a:lnTo>
                  <a:lnTo>
                    <a:pt x="1918811" y="1588294"/>
                  </a:lnTo>
                  <a:close/>
                  <a:moveTo>
                    <a:pt x="1449229" y="1588294"/>
                  </a:moveTo>
                  <a:cubicBezTo>
                    <a:pt x="1451134" y="1586389"/>
                    <a:pt x="1451134" y="1586389"/>
                    <a:pt x="1449229" y="1588294"/>
                  </a:cubicBezTo>
                  <a:lnTo>
                    <a:pt x="1406366" y="1586389"/>
                  </a:lnTo>
                  <a:lnTo>
                    <a:pt x="1406366" y="1588294"/>
                  </a:lnTo>
                  <a:lnTo>
                    <a:pt x="1449229" y="1588294"/>
                  </a:lnTo>
                  <a:lnTo>
                    <a:pt x="1449229" y="1588294"/>
                  </a:lnTo>
                  <a:lnTo>
                    <a:pt x="1449229" y="1588294"/>
                  </a:lnTo>
                  <a:lnTo>
                    <a:pt x="1449229" y="1588294"/>
                  </a:lnTo>
                  <a:close/>
                  <a:moveTo>
                    <a:pt x="1347311" y="1588294"/>
                  </a:moveTo>
                  <a:cubicBezTo>
                    <a:pt x="1337786" y="1578769"/>
                    <a:pt x="1324451" y="1571149"/>
                    <a:pt x="1316831" y="1567339"/>
                  </a:cubicBezTo>
                  <a:cubicBezTo>
                    <a:pt x="1314926" y="1571149"/>
                    <a:pt x="1314926" y="1571149"/>
                    <a:pt x="1311116" y="1573054"/>
                  </a:cubicBezTo>
                  <a:lnTo>
                    <a:pt x="1311116" y="1578769"/>
                  </a:lnTo>
                  <a:cubicBezTo>
                    <a:pt x="1320641" y="1582579"/>
                    <a:pt x="1326356" y="1584484"/>
                    <a:pt x="1330166" y="1586389"/>
                  </a:cubicBezTo>
                  <a:lnTo>
                    <a:pt x="1347311" y="1588294"/>
                  </a:lnTo>
                  <a:lnTo>
                    <a:pt x="1347311" y="1588294"/>
                  </a:lnTo>
                  <a:lnTo>
                    <a:pt x="1347311" y="1588294"/>
                  </a:lnTo>
                  <a:lnTo>
                    <a:pt x="1347311" y="1588294"/>
                  </a:lnTo>
                  <a:close/>
                  <a:moveTo>
                    <a:pt x="1294924" y="1588294"/>
                  </a:moveTo>
                  <a:cubicBezTo>
                    <a:pt x="1293019" y="1588294"/>
                    <a:pt x="1291114" y="1586389"/>
                    <a:pt x="1289209" y="1586389"/>
                  </a:cubicBezTo>
                  <a:lnTo>
                    <a:pt x="1289209" y="1588294"/>
                  </a:lnTo>
                  <a:lnTo>
                    <a:pt x="1294924" y="1588294"/>
                  </a:lnTo>
                  <a:lnTo>
                    <a:pt x="1294924" y="1588294"/>
                  </a:lnTo>
                  <a:lnTo>
                    <a:pt x="1294924" y="1588294"/>
                  </a:lnTo>
                  <a:lnTo>
                    <a:pt x="1294924" y="1588294"/>
                  </a:lnTo>
                  <a:close/>
                  <a:moveTo>
                    <a:pt x="1283494" y="1588294"/>
                  </a:moveTo>
                  <a:cubicBezTo>
                    <a:pt x="1283494" y="1586389"/>
                    <a:pt x="1283494" y="1586389"/>
                    <a:pt x="1283494" y="1588294"/>
                  </a:cubicBezTo>
                  <a:cubicBezTo>
                    <a:pt x="1229201" y="1565434"/>
                    <a:pt x="1191101" y="1534001"/>
                    <a:pt x="1134904" y="1535906"/>
                  </a:cubicBezTo>
                  <a:cubicBezTo>
                    <a:pt x="1132999" y="1522571"/>
                    <a:pt x="1132999" y="1520666"/>
                    <a:pt x="1129189" y="1511141"/>
                  </a:cubicBezTo>
                  <a:cubicBezTo>
                    <a:pt x="1146334" y="1505426"/>
                    <a:pt x="1144429" y="1505426"/>
                    <a:pt x="1153954" y="1492091"/>
                  </a:cubicBezTo>
                  <a:cubicBezTo>
                    <a:pt x="1114901" y="1465421"/>
                    <a:pt x="1138714" y="1463516"/>
                    <a:pt x="1116806" y="1430179"/>
                  </a:cubicBezTo>
                  <a:cubicBezTo>
                    <a:pt x="1109186" y="1443514"/>
                    <a:pt x="1101566" y="1453039"/>
                    <a:pt x="1086326" y="1460659"/>
                  </a:cubicBezTo>
                  <a:cubicBezTo>
                    <a:pt x="1082516" y="1453039"/>
                    <a:pt x="1086326" y="1456849"/>
                    <a:pt x="1080611" y="1454944"/>
                  </a:cubicBezTo>
                  <a:lnTo>
                    <a:pt x="1074896" y="1454944"/>
                  </a:lnTo>
                  <a:lnTo>
                    <a:pt x="1112044" y="1505426"/>
                  </a:lnTo>
                  <a:lnTo>
                    <a:pt x="1105376" y="1505426"/>
                  </a:lnTo>
                  <a:cubicBezTo>
                    <a:pt x="1090136" y="1492091"/>
                    <a:pt x="1074896" y="1478756"/>
                    <a:pt x="1054894" y="1469231"/>
                  </a:cubicBezTo>
                  <a:lnTo>
                    <a:pt x="1054894" y="1450181"/>
                  </a:lnTo>
                  <a:cubicBezTo>
                    <a:pt x="1035844" y="1446371"/>
                    <a:pt x="1041559" y="1446371"/>
                    <a:pt x="1030129" y="1438751"/>
                  </a:cubicBezTo>
                  <a:lnTo>
                    <a:pt x="1030129" y="1469231"/>
                  </a:lnTo>
                  <a:cubicBezTo>
                    <a:pt x="1047274" y="1484471"/>
                    <a:pt x="1039654" y="1499711"/>
                    <a:pt x="1054894" y="1505426"/>
                  </a:cubicBezTo>
                  <a:cubicBezTo>
                    <a:pt x="1060609" y="1511141"/>
                    <a:pt x="1066324" y="1518761"/>
                    <a:pt x="1073944" y="1524476"/>
                  </a:cubicBezTo>
                  <a:cubicBezTo>
                    <a:pt x="1079659" y="1516856"/>
                    <a:pt x="1079659" y="1516856"/>
                    <a:pt x="1085374" y="1513046"/>
                  </a:cubicBezTo>
                  <a:lnTo>
                    <a:pt x="1085374" y="1524476"/>
                  </a:lnTo>
                  <a:cubicBezTo>
                    <a:pt x="1085374" y="1524476"/>
                    <a:pt x="1060609" y="1526381"/>
                    <a:pt x="1073944" y="1530191"/>
                  </a:cubicBezTo>
                  <a:lnTo>
                    <a:pt x="1085374" y="1530191"/>
                  </a:lnTo>
                  <a:cubicBezTo>
                    <a:pt x="1108234" y="1553051"/>
                    <a:pt x="1153001" y="1556861"/>
                    <a:pt x="1177766" y="1580674"/>
                  </a:cubicBezTo>
                  <a:cubicBezTo>
                    <a:pt x="1173956" y="1586389"/>
                    <a:pt x="1173956" y="1584484"/>
                    <a:pt x="1173956" y="1588294"/>
                  </a:cubicBezTo>
                  <a:lnTo>
                    <a:pt x="1187291" y="1588294"/>
                  </a:lnTo>
                  <a:cubicBezTo>
                    <a:pt x="1187291" y="1586389"/>
                    <a:pt x="1185386" y="1584484"/>
                    <a:pt x="1185386" y="1580674"/>
                  </a:cubicBezTo>
                  <a:lnTo>
                    <a:pt x="1210151" y="1580674"/>
                  </a:lnTo>
                  <a:cubicBezTo>
                    <a:pt x="1210151" y="1582579"/>
                    <a:pt x="1210151" y="1586389"/>
                    <a:pt x="1210151" y="1588294"/>
                  </a:cubicBezTo>
                  <a:lnTo>
                    <a:pt x="1223486" y="1588294"/>
                  </a:lnTo>
                  <a:lnTo>
                    <a:pt x="1223486" y="1586389"/>
                  </a:lnTo>
                  <a:lnTo>
                    <a:pt x="1229201" y="1586389"/>
                  </a:lnTo>
                  <a:cubicBezTo>
                    <a:pt x="1234916" y="1580674"/>
                    <a:pt x="1231106" y="1584484"/>
                    <a:pt x="1240631" y="1580674"/>
                  </a:cubicBezTo>
                  <a:lnTo>
                    <a:pt x="1238726" y="1588294"/>
                  </a:lnTo>
                  <a:lnTo>
                    <a:pt x="1283494" y="1588294"/>
                  </a:lnTo>
                  <a:lnTo>
                    <a:pt x="1283494" y="1588294"/>
                  </a:lnTo>
                  <a:lnTo>
                    <a:pt x="1283494" y="1588294"/>
                  </a:lnTo>
                  <a:lnTo>
                    <a:pt x="1283494" y="158829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6FAB4B74-263F-49CE-A891-7A0F42BB6C9F}"/>
                </a:ext>
              </a:extLst>
            </p:cNvPr>
            <p:cNvSpPr/>
            <p:nvPr/>
          </p:nvSpPr>
          <p:spPr>
            <a:xfrm>
              <a:off x="-3334" y="6027857"/>
              <a:ext cx="5610225" cy="38100"/>
            </a:xfrm>
            <a:custGeom>
              <a:avLst/>
              <a:gdLst>
                <a:gd name="connsiteX0" fmla="*/ 5569744 w 5610225"/>
                <a:gd name="connsiteY0" fmla="*/ 9049 h 38100"/>
                <a:gd name="connsiteX1" fmla="*/ 5564029 w 5610225"/>
                <a:gd name="connsiteY1" fmla="*/ 26194 h 38100"/>
                <a:gd name="connsiteX2" fmla="*/ 5558314 w 5610225"/>
                <a:gd name="connsiteY2" fmla="*/ 26194 h 38100"/>
                <a:gd name="connsiteX3" fmla="*/ 5558314 w 5610225"/>
                <a:gd name="connsiteY3" fmla="*/ 9049 h 38100"/>
                <a:gd name="connsiteX4" fmla="*/ 5407819 w 5610225"/>
                <a:gd name="connsiteY4" fmla="*/ 9049 h 38100"/>
                <a:gd name="connsiteX5" fmla="*/ 5402104 w 5610225"/>
                <a:gd name="connsiteY5" fmla="*/ 26194 h 38100"/>
                <a:gd name="connsiteX6" fmla="*/ 5396389 w 5610225"/>
                <a:gd name="connsiteY6" fmla="*/ 26194 h 38100"/>
                <a:gd name="connsiteX7" fmla="*/ 5396389 w 5610225"/>
                <a:gd name="connsiteY7" fmla="*/ 14764 h 38100"/>
                <a:gd name="connsiteX8" fmla="*/ 5398294 w 5610225"/>
                <a:gd name="connsiteY8" fmla="*/ 9049 h 38100"/>
                <a:gd name="connsiteX9" fmla="*/ 5371624 w 5610225"/>
                <a:gd name="connsiteY9" fmla="*/ 9049 h 38100"/>
                <a:gd name="connsiteX10" fmla="*/ 5371624 w 5610225"/>
                <a:gd name="connsiteY10" fmla="*/ 20479 h 38100"/>
                <a:gd name="connsiteX11" fmla="*/ 5365909 w 5610225"/>
                <a:gd name="connsiteY11" fmla="*/ 33814 h 38100"/>
                <a:gd name="connsiteX12" fmla="*/ 5401152 w 5610225"/>
                <a:gd name="connsiteY12" fmla="*/ 33814 h 38100"/>
                <a:gd name="connsiteX13" fmla="*/ 5403057 w 5610225"/>
                <a:gd name="connsiteY13" fmla="*/ 31909 h 38100"/>
                <a:gd name="connsiteX14" fmla="*/ 5403057 w 5610225"/>
                <a:gd name="connsiteY14" fmla="*/ 33814 h 38100"/>
                <a:gd name="connsiteX15" fmla="*/ 5579269 w 5610225"/>
                <a:gd name="connsiteY15" fmla="*/ 33814 h 38100"/>
                <a:gd name="connsiteX16" fmla="*/ 5609749 w 5610225"/>
                <a:gd name="connsiteY16" fmla="*/ 9049 h 38100"/>
                <a:gd name="connsiteX17" fmla="*/ 5569744 w 5610225"/>
                <a:gd name="connsiteY17" fmla="*/ 9049 h 38100"/>
                <a:gd name="connsiteX18" fmla="*/ 5569744 w 5610225"/>
                <a:gd name="connsiteY18" fmla="*/ 9049 h 38100"/>
                <a:gd name="connsiteX19" fmla="*/ 5569744 w 5610225"/>
                <a:gd name="connsiteY19" fmla="*/ 9049 h 38100"/>
                <a:gd name="connsiteX20" fmla="*/ 5569744 w 5610225"/>
                <a:gd name="connsiteY20" fmla="*/ 9049 h 38100"/>
                <a:gd name="connsiteX21" fmla="*/ 5346859 w 5610225"/>
                <a:gd name="connsiteY21" fmla="*/ 9049 h 38100"/>
                <a:gd name="connsiteX22" fmla="*/ 5352574 w 5610225"/>
                <a:gd name="connsiteY22" fmla="*/ 20479 h 38100"/>
                <a:gd name="connsiteX23" fmla="*/ 5358289 w 5610225"/>
                <a:gd name="connsiteY23" fmla="*/ 20479 h 38100"/>
                <a:gd name="connsiteX24" fmla="*/ 5358289 w 5610225"/>
                <a:gd name="connsiteY24" fmla="*/ 9049 h 38100"/>
                <a:gd name="connsiteX25" fmla="*/ 5346859 w 5610225"/>
                <a:gd name="connsiteY25" fmla="*/ 9049 h 38100"/>
                <a:gd name="connsiteX26" fmla="*/ 5346859 w 5610225"/>
                <a:gd name="connsiteY26" fmla="*/ 9049 h 38100"/>
                <a:gd name="connsiteX27" fmla="*/ 5346859 w 5610225"/>
                <a:gd name="connsiteY27" fmla="*/ 9049 h 38100"/>
                <a:gd name="connsiteX28" fmla="*/ 5346859 w 5610225"/>
                <a:gd name="connsiteY28" fmla="*/ 9049 h 38100"/>
                <a:gd name="connsiteX29" fmla="*/ 5335429 w 5610225"/>
                <a:gd name="connsiteY29" fmla="*/ 9049 h 38100"/>
                <a:gd name="connsiteX30" fmla="*/ 5333524 w 5610225"/>
                <a:gd name="connsiteY30" fmla="*/ 14764 h 38100"/>
                <a:gd name="connsiteX31" fmla="*/ 5339239 w 5610225"/>
                <a:gd name="connsiteY31" fmla="*/ 14764 h 38100"/>
                <a:gd name="connsiteX32" fmla="*/ 5339239 w 5610225"/>
                <a:gd name="connsiteY32" fmla="*/ 9049 h 38100"/>
                <a:gd name="connsiteX33" fmla="*/ 5335429 w 5610225"/>
                <a:gd name="connsiteY33" fmla="*/ 9049 h 38100"/>
                <a:gd name="connsiteX34" fmla="*/ 5335429 w 5610225"/>
                <a:gd name="connsiteY34" fmla="*/ 9049 h 38100"/>
                <a:gd name="connsiteX35" fmla="*/ 5335429 w 5610225"/>
                <a:gd name="connsiteY35" fmla="*/ 9049 h 38100"/>
                <a:gd name="connsiteX36" fmla="*/ 5335429 w 5610225"/>
                <a:gd name="connsiteY36" fmla="*/ 9049 h 38100"/>
                <a:gd name="connsiteX37" fmla="*/ 5219224 w 5610225"/>
                <a:gd name="connsiteY37" fmla="*/ 9049 h 38100"/>
                <a:gd name="connsiteX38" fmla="*/ 5209699 w 5610225"/>
                <a:gd name="connsiteY38" fmla="*/ 33814 h 38100"/>
                <a:gd name="connsiteX39" fmla="*/ 5232559 w 5610225"/>
                <a:gd name="connsiteY39" fmla="*/ 33814 h 38100"/>
                <a:gd name="connsiteX40" fmla="*/ 5234464 w 5610225"/>
                <a:gd name="connsiteY40" fmla="*/ 20479 h 38100"/>
                <a:gd name="connsiteX41" fmla="*/ 5238274 w 5610225"/>
                <a:gd name="connsiteY41" fmla="*/ 33814 h 38100"/>
                <a:gd name="connsiteX42" fmla="*/ 5277327 w 5610225"/>
                <a:gd name="connsiteY42" fmla="*/ 33814 h 38100"/>
                <a:gd name="connsiteX43" fmla="*/ 5279232 w 5610225"/>
                <a:gd name="connsiteY43" fmla="*/ 31909 h 38100"/>
                <a:gd name="connsiteX44" fmla="*/ 5279232 w 5610225"/>
                <a:gd name="connsiteY44" fmla="*/ 33814 h 38100"/>
                <a:gd name="connsiteX45" fmla="*/ 5322094 w 5610225"/>
                <a:gd name="connsiteY45" fmla="*/ 33814 h 38100"/>
                <a:gd name="connsiteX46" fmla="*/ 5323999 w 5610225"/>
                <a:gd name="connsiteY46" fmla="*/ 31909 h 38100"/>
                <a:gd name="connsiteX47" fmla="*/ 5312569 w 5610225"/>
                <a:gd name="connsiteY47" fmla="*/ 12859 h 38100"/>
                <a:gd name="connsiteX48" fmla="*/ 5316379 w 5610225"/>
                <a:gd name="connsiteY48" fmla="*/ 7144 h 38100"/>
                <a:gd name="connsiteX49" fmla="*/ 5219224 w 5610225"/>
                <a:gd name="connsiteY49" fmla="*/ 9049 h 38100"/>
                <a:gd name="connsiteX50" fmla="*/ 5219224 w 5610225"/>
                <a:gd name="connsiteY50" fmla="*/ 9049 h 38100"/>
                <a:gd name="connsiteX51" fmla="*/ 5219224 w 5610225"/>
                <a:gd name="connsiteY51" fmla="*/ 9049 h 38100"/>
                <a:gd name="connsiteX52" fmla="*/ 5219224 w 5610225"/>
                <a:gd name="connsiteY52" fmla="*/ 9049 h 38100"/>
                <a:gd name="connsiteX53" fmla="*/ 5094446 w 5610225"/>
                <a:gd name="connsiteY53" fmla="*/ 9049 h 38100"/>
                <a:gd name="connsiteX54" fmla="*/ 5090636 w 5610225"/>
                <a:gd name="connsiteY54" fmla="*/ 35719 h 38100"/>
                <a:gd name="connsiteX55" fmla="*/ 5144929 w 5610225"/>
                <a:gd name="connsiteY55" fmla="*/ 35719 h 38100"/>
                <a:gd name="connsiteX56" fmla="*/ 5152549 w 5610225"/>
                <a:gd name="connsiteY56" fmla="*/ 22384 h 38100"/>
                <a:gd name="connsiteX57" fmla="*/ 5133499 w 5610225"/>
                <a:gd name="connsiteY57" fmla="*/ 10954 h 38100"/>
                <a:gd name="connsiteX58" fmla="*/ 5094446 w 5610225"/>
                <a:gd name="connsiteY58" fmla="*/ 9049 h 38100"/>
                <a:gd name="connsiteX59" fmla="*/ 5094446 w 5610225"/>
                <a:gd name="connsiteY59" fmla="*/ 9049 h 38100"/>
                <a:gd name="connsiteX60" fmla="*/ 5094446 w 5610225"/>
                <a:gd name="connsiteY60" fmla="*/ 9049 h 38100"/>
                <a:gd name="connsiteX61" fmla="*/ 5094446 w 5610225"/>
                <a:gd name="connsiteY61" fmla="*/ 9049 h 38100"/>
                <a:gd name="connsiteX62" fmla="*/ 4942999 w 5610225"/>
                <a:gd name="connsiteY62" fmla="*/ 9049 h 38100"/>
                <a:gd name="connsiteX63" fmla="*/ 4937284 w 5610225"/>
                <a:gd name="connsiteY63" fmla="*/ 14764 h 38100"/>
                <a:gd name="connsiteX64" fmla="*/ 4925854 w 5610225"/>
                <a:gd name="connsiteY64" fmla="*/ 20479 h 38100"/>
                <a:gd name="connsiteX65" fmla="*/ 4929664 w 5610225"/>
                <a:gd name="connsiteY65" fmla="*/ 9049 h 38100"/>
                <a:gd name="connsiteX66" fmla="*/ 4899184 w 5610225"/>
                <a:gd name="connsiteY66" fmla="*/ 9049 h 38100"/>
                <a:gd name="connsiteX67" fmla="*/ 4870609 w 5610225"/>
                <a:gd name="connsiteY67" fmla="*/ 26194 h 38100"/>
                <a:gd name="connsiteX68" fmla="*/ 4870609 w 5610225"/>
                <a:gd name="connsiteY68" fmla="*/ 31909 h 38100"/>
                <a:gd name="connsiteX69" fmla="*/ 4885849 w 5610225"/>
                <a:gd name="connsiteY69" fmla="*/ 33814 h 38100"/>
                <a:gd name="connsiteX70" fmla="*/ 4906804 w 5610225"/>
                <a:gd name="connsiteY70" fmla="*/ 33814 h 38100"/>
                <a:gd name="connsiteX71" fmla="*/ 4918234 w 5610225"/>
                <a:gd name="connsiteY71" fmla="*/ 26194 h 38100"/>
                <a:gd name="connsiteX72" fmla="*/ 4914424 w 5610225"/>
                <a:gd name="connsiteY72" fmla="*/ 33814 h 38100"/>
                <a:gd name="connsiteX73" fmla="*/ 4980146 w 5610225"/>
                <a:gd name="connsiteY73" fmla="*/ 33814 h 38100"/>
                <a:gd name="connsiteX74" fmla="*/ 4987766 w 5610225"/>
                <a:gd name="connsiteY74" fmla="*/ 26194 h 38100"/>
                <a:gd name="connsiteX75" fmla="*/ 4976336 w 5610225"/>
                <a:gd name="connsiteY75" fmla="*/ 9049 h 38100"/>
                <a:gd name="connsiteX76" fmla="*/ 4942999 w 5610225"/>
                <a:gd name="connsiteY76" fmla="*/ 9049 h 38100"/>
                <a:gd name="connsiteX77" fmla="*/ 4942999 w 5610225"/>
                <a:gd name="connsiteY77" fmla="*/ 9049 h 38100"/>
                <a:gd name="connsiteX78" fmla="*/ 4942999 w 5610225"/>
                <a:gd name="connsiteY78" fmla="*/ 9049 h 38100"/>
                <a:gd name="connsiteX79" fmla="*/ 4942999 w 5610225"/>
                <a:gd name="connsiteY79" fmla="*/ 9049 h 38100"/>
                <a:gd name="connsiteX80" fmla="*/ 4805839 w 5610225"/>
                <a:gd name="connsiteY80" fmla="*/ 9049 h 38100"/>
                <a:gd name="connsiteX81" fmla="*/ 4817269 w 5610225"/>
                <a:gd name="connsiteY81" fmla="*/ 26194 h 38100"/>
                <a:gd name="connsiteX82" fmla="*/ 4798219 w 5610225"/>
                <a:gd name="connsiteY82" fmla="*/ 20479 h 38100"/>
                <a:gd name="connsiteX83" fmla="*/ 4798219 w 5610225"/>
                <a:gd name="connsiteY83" fmla="*/ 9049 h 38100"/>
                <a:gd name="connsiteX84" fmla="*/ 4762977 w 5610225"/>
                <a:gd name="connsiteY84" fmla="*/ 9049 h 38100"/>
                <a:gd name="connsiteX85" fmla="*/ 4753452 w 5610225"/>
                <a:gd name="connsiteY85" fmla="*/ 26194 h 38100"/>
                <a:gd name="connsiteX86" fmla="*/ 4747737 w 5610225"/>
                <a:gd name="connsiteY86" fmla="*/ 26194 h 38100"/>
                <a:gd name="connsiteX87" fmla="*/ 4747737 w 5610225"/>
                <a:gd name="connsiteY87" fmla="*/ 14764 h 38100"/>
                <a:gd name="connsiteX88" fmla="*/ 4753452 w 5610225"/>
                <a:gd name="connsiteY88" fmla="*/ 9049 h 38100"/>
                <a:gd name="connsiteX89" fmla="*/ 4554379 w 5610225"/>
                <a:gd name="connsiteY89" fmla="*/ 9049 h 38100"/>
                <a:gd name="connsiteX90" fmla="*/ 4548664 w 5610225"/>
                <a:gd name="connsiteY90" fmla="*/ 33814 h 38100"/>
                <a:gd name="connsiteX91" fmla="*/ 4548664 w 5610225"/>
                <a:gd name="connsiteY91" fmla="*/ 35719 h 38100"/>
                <a:gd name="connsiteX92" fmla="*/ 4641056 w 5610225"/>
                <a:gd name="connsiteY92" fmla="*/ 35719 h 38100"/>
                <a:gd name="connsiteX93" fmla="*/ 4641056 w 5610225"/>
                <a:gd name="connsiteY93" fmla="*/ 26194 h 38100"/>
                <a:gd name="connsiteX94" fmla="*/ 4629627 w 5610225"/>
                <a:gd name="connsiteY94" fmla="*/ 20479 h 38100"/>
                <a:gd name="connsiteX95" fmla="*/ 4641056 w 5610225"/>
                <a:gd name="connsiteY95" fmla="*/ 14764 h 38100"/>
                <a:gd name="connsiteX96" fmla="*/ 4646771 w 5610225"/>
                <a:gd name="connsiteY96" fmla="*/ 35719 h 38100"/>
                <a:gd name="connsiteX97" fmla="*/ 4803934 w 5610225"/>
                <a:gd name="connsiteY97" fmla="*/ 35719 h 38100"/>
                <a:gd name="connsiteX98" fmla="*/ 4803934 w 5610225"/>
                <a:gd name="connsiteY98" fmla="*/ 33814 h 38100"/>
                <a:gd name="connsiteX99" fmla="*/ 4809649 w 5610225"/>
                <a:gd name="connsiteY99" fmla="*/ 33814 h 38100"/>
                <a:gd name="connsiteX100" fmla="*/ 4809649 w 5610225"/>
                <a:gd name="connsiteY100" fmla="*/ 35719 h 38100"/>
                <a:gd name="connsiteX101" fmla="*/ 4826794 w 5610225"/>
                <a:gd name="connsiteY101" fmla="*/ 35719 h 38100"/>
                <a:gd name="connsiteX102" fmla="*/ 4840129 w 5610225"/>
                <a:gd name="connsiteY102" fmla="*/ 22384 h 38100"/>
                <a:gd name="connsiteX103" fmla="*/ 4834414 w 5610225"/>
                <a:gd name="connsiteY103" fmla="*/ 10954 h 38100"/>
                <a:gd name="connsiteX104" fmla="*/ 4805839 w 5610225"/>
                <a:gd name="connsiteY104" fmla="*/ 9049 h 38100"/>
                <a:gd name="connsiteX105" fmla="*/ 4805839 w 5610225"/>
                <a:gd name="connsiteY105" fmla="*/ 9049 h 38100"/>
                <a:gd name="connsiteX106" fmla="*/ 4805839 w 5610225"/>
                <a:gd name="connsiteY106" fmla="*/ 9049 h 38100"/>
                <a:gd name="connsiteX107" fmla="*/ 4805839 w 5610225"/>
                <a:gd name="connsiteY107" fmla="*/ 9049 h 38100"/>
                <a:gd name="connsiteX108" fmla="*/ 4493419 w 5610225"/>
                <a:gd name="connsiteY108" fmla="*/ 9049 h 38100"/>
                <a:gd name="connsiteX109" fmla="*/ 4508659 w 5610225"/>
                <a:gd name="connsiteY109" fmla="*/ 33814 h 38100"/>
                <a:gd name="connsiteX110" fmla="*/ 4543902 w 5610225"/>
                <a:gd name="connsiteY110" fmla="*/ 33814 h 38100"/>
                <a:gd name="connsiteX111" fmla="*/ 4543902 w 5610225"/>
                <a:gd name="connsiteY111" fmla="*/ 20479 h 38100"/>
                <a:gd name="connsiteX112" fmla="*/ 4555331 w 5610225"/>
                <a:gd name="connsiteY112" fmla="*/ 9049 h 38100"/>
                <a:gd name="connsiteX113" fmla="*/ 4493419 w 5610225"/>
                <a:gd name="connsiteY113" fmla="*/ 9049 h 38100"/>
                <a:gd name="connsiteX114" fmla="*/ 4493419 w 5610225"/>
                <a:gd name="connsiteY114" fmla="*/ 9049 h 38100"/>
                <a:gd name="connsiteX115" fmla="*/ 4493419 w 5610225"/>
                <a:gd name="connsiteY115" fmla="*/ 9049 h 38100"/>
                <a:gd name="connsiteX116" fmla="*/ 4493419 w 5610225"/>
                <a:gd name="connsiteY116" fmla="*/ 9049 h 38100"/>
                <a:gd name="connsiteX117" fmla="*/ 4454366 w 5610225"/>
                <a:gd name="connsiteY117" fmla="*/ 9049 h 38100"/>
                <a:gd name="connsiteX118" fmla="*/ 4469606 w 5610225"/>
                <a:gd name="connsiteY118" fmla="*/ 33814 h 38100"/>
                <a:gd name="connsiteX119" fmla="*/ 4488656 w 5610225"/>
                <a:gd name="connsiteY119" fmla="*/ 33814 h 38100"/>
                <a:gd name="connsiteX120" fmla="*/ 4475321 w 5610225"/>
                <a:gd name="connsiteY120" fmla="*/ 7144 h 38100"/>
                <a:gd name="connsiteX121" fmla="*/ 4454366 w 5610225"/>
                <a:gd name="connsiteY121" fmla="*/ 9049 h 38100"/>
                <a:gd name="connsiteX122" fmla="*/ 4454366 w 5610225"/>
                <a:gd name="connsiteY122" fmla="*/ 9049 h 38100"/>
                <a:gd name="connsiteX123" fmla="*/ 4454366 w 5610225"/>
                <a:gd name="connsiteY123" fmla="*/ 9049 h 38100"/>
                <a:gd name="connsiteX124" fmla="*/ 4454366 w 5610225"/>
                <a:gd name="connsiteY124" fmla="*/ 9049 h 38100"/>
                <a:gd name="connsiteX125" fmla="*/ 4401979 w 5610225"/>
                <a:gd name="connsiteY125" fmla="*/ 9049 h 38100"/>
                <a:gd name="connsiteX126" fmla="*/ 4398169 w 5610225"/>
                <a:gd name="connsiteY126" fmla="*/ 33814 h 38100"/>
                <a:gd name="connsiteX127" fmla="*/ 4446746 w 5610225"/>
                <a:gd name="connsiteY127" fmla="*/ 33814 h 38100"/>
                <a:gd name="connsiteX128" fmla="*/ 4446746 w 5610225"/>
                <a:gd name="connsiteY128" fmla="*/ 26194 h 38100"/>
                <a:gd name="connsiteX129" fmla="*/ 4446746 w 5610225"/>
                <a:gd name="connsiteY129" fmla="*/ 9049 h 38100"/>
                <a:gd name="connsiteX130" fmla="*/ 4401979 w 5610225"/>
                <a:gd name="connsiteY130" fmla="*/ 9049 h 38100"/>
                <a:gd name="connsiteX131" fmla="*/ 4401979 w 5610225"/>
                <a:gd name="connsiteY131" fmla="*/ 9049 h 38100"/>
                <a:gd name="connsiteX132" fmla="*/ 4401979 w 5610225"/>
                <a:gd name="connsiteY132" fmla="*/ 9049 h 38100"/>
                <a:gd name="connsiteX133" fmla="*/ 4401979 w 5610225"/>
                <a:gd name="connsiteY133" fmla="*/ 9049 h 38100"/>
                <a:gd name="connsiteX134" fmla="*/ 4350544 w 5610225"/>
                <a:gd name="connsiteY134" fmla="*/ 9049 h 38100"/>
                <a:gd name="connsiteX135" fmla="*/ 4348639 w 5610225"/>
                <a:gd name="connsiteY135" fmla="*/ 26194 h 38100"/>
                <a:gd name="connsiteX136" fmla="*/ 4352449 w 5610225"/>
                <a:gd name="connsiteY136" fmla="*/ 33814 h 38100"/>
                <a:gd name="connsiteX137" fmla="*/ 4379119 w 5610225"/>
                <a:gd name="connsiteY137" fmla="*/ 33814 h 38100"/>
                <a:gd name="connsiteX138" fmla="*/ 4379119 w 5610225"/>
                <a:gd name="connsiteY138" fmla="*/ 31909 h 38100"/>
                <a:gd name="connsiteX139" fmla="*/ 4377214 w 5610225"/>
                <a:gd name="connsiteY139" fmla="*/ 7144 h 38100"/>
                <a:gd name="connsiteX140" fmla="*/ 4350544 w 5610225"/>
                <a:gd name="connsiteY140" fmla="*/ 9049 h 38100"/>
                <a:gd name="connsiteX141" fmla="*/ 4350544 w 5610225"/>
                <a:gd name="connsiteY141" fmla="*/ 9049 h 38100"/>
                <a:gd name="connsiteX142" fmla="*/ 4350544 w 5610225"/>
                <a:gd name="connsiteY142" fmla="*/ 9049 h 38100"/>
                <a:gd name="connsiteX143" fmla="*/ 4350544 w 5610225"/>
                <a:gd name="connsiteY143" fmla="*/ 9049 h 38100"/>
                <a:gd name="connsiteX144" fmla="*/ 4160996 w 5610225"/>
                <a:gd name="connsiteY144" fmla="*/ 9049 h 38100"/>
                <a:gd name="connsiteX145" fmla="*/ 4160996 w 5610225"/>
                <a:gd name="connsiteY145" fmla="*/ 14764 h 38100"/>
                <a:gd name="connsiteX146" fmla="*/ 4155281 w 5610225"/>
                <a:gd name="connsiteY146" fmla="*/ 9049 h 38100"/>
                <a:gd name="connsiteX147" fmla="*/ 4085749 w 5610225"/>
                <a:gd name="connsiteY147" fmla="*/ 9049 h 38100"/>
                <a:gd name="connsiteX148" fmla="*/ 4081939 w 5610225"/>
                <a:gd name="connsiteY148" fmla="*/ 33814 h 38100"/>
                <a:gd name="connsiteX149" fmla="*/ 4166711 w 5610225"/>
                <a:gd name="connsiteY149" fmla="*/ 33814 h 38100"/>
                <a:gd name="connsiteX150" fmla="*/ 4168616 w 5610225"/>
                <a:gd name="connsiteY150" fmla="*/ 9049 h 38100"/>
                <a:gd name="connsiteX151" fmla="*/ 4160996 w 5610225"/>
                <a:gd name="connsiteY151" fmla="*/ 9049 h 38100"/>
                <a:gd name="connsiteX152" fmla="*/ 4160996 w 5610225"/>
                <a:gd name="connsiteY152" fmla="*/ 9049 h 38100"/>
                <a:gd name="connsiteX153" fmla="*/ 4160996 w 5610225"/>
                <a:gd name="connsiteY153" fmla="*/ 9049 h 38100"/>
                <a:gd name="connsiteX154" fmla="*/ 4160996 w 5610225"/>
                <a:gd name="connsiteY154" fmla="*/ 9049 h 38100"/>
                <a:gd name="connsiteX155" fmla="*/ 3967639 w 5610225"/>
                <a:gd name="connsiteY155" fmla="*/ 9049 h 38100"/>
                <a:gd name="connsiteX156" fmla="*/ 3969544 w 5610225"/>
                <a:gd name="connsiteY156" fmla="*/ 26194 h 38100"/>
                <a:gd name="connsiteX157" fmla="*/ 3963829 w 5610225"/>
                <a:gd name="connsiteY157" fmla="*/ 26194 h 38100"/>
                <a:gd name="connsiteX158" fmla="*/ 3961924 w 5610225"/>
                <a:gd name="connsiteY158" fmla="*/ 9049 h 38100"/>
                <a:gd name="connsiteX159" fmla="*/ 3888581 w 5610225"/>
                <a:gd name="connsiteY159" fmla="*/ 9049 h 38100"/>
                <a:gd name="connsiteX160" fmla="*/ 3886676 w 5610225"/>
                <a:gd name="connsiteY160" fmla="*/ 33814 h 38100"/>
                <a:gd name="connsiteX161" fmla="*/ 3898106 w 5610225"/>
                <a:gd name="connsiteY161" fmla="*/ 33814 h 38100"/>
                <a:gd name="connsiteX162" fmla="*/ 3898106 w 5610225"/>
                <a:gd name="connsiteY162" fmla="*/ 26194 h 38100"/>
                <a:gd name="connsiteX163" fmla="*/ 3909536 w 5610225"/>
                <a:gd name="connsiteY163" fmla="*/ 26194 h 38100"/>
                <a:gd name="connsiteX164" fmla="*/ 3907631 w 5610225"/>
                <a:gd name="connsiteY164" fmla="*/ 33814 h 38100"/>
                <a:gd name="connsiteX165" fmla="*/ 4061936 w 5610225"/>
                <a:gd name="connsiteY165" fmla="*/ 33814 h 38100"/>
                <a:gd name="connsiteX166" fmla="*/ 4067651 w 5610225"/>
                <a:gd name="connsiteY166" fmla="*/ 9049 h 38100"/>
                <a:gd name="connsiteX167" fmla="*/ 3967639 w 5610225"/>
                <a:gd name="connsiteY167" fmla="*/ 9049 h 38100"/>
                <a:gd name="connsiteX168" fmla="*/ 3967639 w 5610225"/>
                <a:gd name="connsiteY168" fmla="*/ 9049 h 38100"/>
                <a:gd name="connsiteX169" fmla="*/ 3967639 w 5610225"/>
                <a:gd name="connsiteY169" fmla="*/ 9049 h 38100"/>
                <a:gd name="connsiteX170" fmla="*/ 3967639 w 5610225"/>
                <a:gd name="connsiteY170" fmla="*/ 9049 h 38100"/>
                <a:gd name="connsiteX171" fmla="*/ 3830479 w 5610225"/>
                <a:gd name="connsiteY171" fmla="*/ 9049 h 38100"/>
                <a:gd name="connsiteX172" fmla="*/ 3819049 w 5610225"/>
                <a:gd name="connsiteY172" fmla="*/ 20479 h 38100"/>
                <a:gd name="connsiteX173" fmla="*/ 3819049 w 5610225"/>
                <a:gd name="connsiteY173" fmla="*/ 9049 h 38100"/>
                <a:gd name="connsiteX174" fmla="*/ 3469481 w 5610225"/>
                <a:gd name="connsiteY174" fmla="*/ 9049 h 38100"/>
                <a:gd name="connsiteX175" fmla="*/ 3456146 w 5610225"/>
                <a:gd name="connsiteY175" fmla="*/ 33814 h 38100"/>
                <a:gd name="connsiteX176" fmla="*/ 3676174 w 5610225"/>
                <a:gd name="connsiteY176" fmla="*/ 33814 h 38100"/>
                <a:gd name="connsiteX177" fmla="*/ 3687604 w 5610225"/>
                <a:gd name="connsiteY177" fmla="*/ 20479 h 38100"/>
                <a:gd name="connsiteX178" fmla="*/ 3685699 w 5610225"/>
                <a:gd name="connsiteY178" fmla="*/ 33814 h 38100"/>
                <a:gd name="connsiteX179" fmla="*/ 3785711 w 5610225"/>
                <a:gd name="connsiteY179" fmla="*/ 33814 h 38100"/>
                <a:gd name="connsiteX180" fmla="*/ 3781901 w 5610225"/>
                <a:gd name="connsiteY180" fmla="*/ 26194 h 38100"/>
                <a:gd name="connsiteX181" fmla="*/ 3787616 w 5610225"/>
                <a:gd name="connsiteY181" fmla="*/ 26194 h 38100"/>
                <a:gd name="connsiteX182" fmla="*/ 3793331 w 5610225"/>
                <a:gd name="connsiteY182" fmla="*/ 20479 h 38100"/>
                <a:gd name="connsiteX183" fmla="*/ 3797141 w 5610225"/>
                <a:gd name="connsiteY183" fmla="*/ 33814 h 38100"/>
                <a:gd name="connsiteX184" fmla="*/ 3851434 w 5610225"/>
                <a:gd name="connsiteY184" fmla="*/ 33814 h 38100"/>
                <a:gd name="connsiteX185" fmla="*/ 3830479 w 5610225"/>
                <a:gd name="connsiteY185" fmla="*/ 9049 h 38100"/>
                <a:gd name="connsiteX186" fmla="*/ 3830479 w 5610225"/>
                <a:gd name="connsiteY186" fmla="*/ 9049 h 38100"/>
                <a:gd name="connsiteX187" fmla="*/ 3830479 w 5610225"/>
                <a:gd name="connsiteY187" fmla="*/ 9049 h 38100"/>
                <a:gd name="connsiteX188" fmla="*/ 3830479 w 5610225"/>
                <a:gd name="connsiteY188" fmla="*/ 9049 h 38100"/>
                <a:gd name="connsiteX189" fmla="*/ 3830479 w 5610225"/>
                <a:gd name="connsiteY189" fmla="*/ 9049 h 38100"/>
                <a:gd name="connsiteX190" fmla="*/ 3200876 w 5610225"/>
                <a:gd name="connsiteY190" fmla="*/ 9049 h 38100"/>
                <a:gd name="connsiteX191" fmla="*/ 3208496 w 5610225"/>
                <a:gd name="connsiteY191" fmla="*/ 33814 h 38100"/>
                <a:gd name="connsiteX192" fmla="*/ 3450431 w 5610225"/>
                <a:gd name="connsiteY192" fmla="*/ 33814 h 38100"/>
                <a:gd name="connsiteX193" fmla="*/ 3463766 w 5610225"/>
                <a:gd name="connsiteY193" fmla="*/ 9049 h 38100"/>
                <a:gd name="connsiteX194" fmla="*/ 3200876 w 5610225"/>
                <a:gd name="connsiteY194" fmla="*/ 9049 h 38100"/>
                <a:gd name="connsiteX195" fmla="*/ 3200876 w 5610225"/>
                <a:gd name="connsiteY195" fmla="*/ 9049 h 38100"/>
                <a:gd name="connsiteX196" fmla="*/ 3200876 w 5610225"/>
                <a:gd name="connsiteY196" fmla="*/ 9049 h 38100"/>
                <a:gd name="connsiteX197" fmla="*/ 3200876 w 5610225"/>
                <a:gd name="connsiteY197" fmla="*/ 9049 h 38100"/>
                <a:gd name="connsiteX198" fmla="*/ 2497931 w 5610225"/>
                <a:gd name="connsiteY198" fmla="*/ 9049 h 38100"/>
                <a:gd name="connsiteX199" fmla="*/ 2515076 w 5610225"/>
                <a:gd name="connsiteY199" fmla="*/ 33814 h 38100"/>
                <a:gd name="connsiteX200" fmla="*/ 2559844 w 5610225"/>
                <a:gd name="connsiteY200" fmla="*/ 33814 h 38100"/>
                <a:gd name="connsiteX201" fmla="*/ 2554129 w 5610225"/>
                <a:gd name="connsiteY201" fmla="*/ 9049 h 38100"/>
                <a:gd name="connsiteX202" fmla="*/ 2497931 w 5610225"/>
                <a:gd name="connsiteY202" fmla="*/ 9049 h 38100"/>
                <a:gd name="connsiteX203" fmla="*/ 2497931 w 5610225"/>
                <a:gd name="connsiteY203" fmla="*/ 9049 h 38100"/>
                <a:gd name="connsiteX204" fmla="*/ 2497931 w 5610225"/>
                <a:gd name="connsiteY204" fmla="*/ 9049 h 38100"/>
                <a:gd name="connsiteX205" fmla="*/ 2497931 w 5610225"/>
                <a:gd name="connsiteY205" fmla="*/ 9049 h 38100"/>
                <a:gd name="connsiteX206" fmla="*/ 2396966 w 5610225"/>
                <a:gd name="connsiteY206" fmla="*/ 9049 h 38100"/>
                <a:gd name="connsiteX207" fmla="*/ 2396966 w 5610225"/>
                <a:gd name="connsiteY207" fmla="*/ 33814 h 38100"/>
                <a:gd name="connsiteX208" fmla="*/ 2439829 w 5610225"/>
                <a:gd name="connsiteY208" fmla="*/ 33814 h 38100"/>
                <a:gd name="connsiteX209" fmla="*/ 2447449 w 5610225"/>
                <a:gd name="connsiteY209" fmla="*/ 20479 h 38100"/>
                <a:gd name="connsiteX210" fmla="*/ 2470309 w 5610225"/>
                <a:gd name="connsiteY210" fmla="*/ 33814 h 38100"/>
                <a:gd name="connsiteX211" fmla="*/ 2489359 w 5610225"/>
                <a:gd name="connsiteY211" fmla="*/ 33814 h 38100"/>
                <a:gd name="connsiteX212" fmla="*/ 2496979 w 5610225"/>
                <a:gd name="connsiteY212" fmla="*/ 12859 h 38100"/>
                <a:gd name="connsiteX213" fmla="*/ 2440781 w 5610225"/>
                <a:gd name="connsiteY213" fmla="*/ 7144 h 38100"/>
                <a:gd name="connsiteX214" fmla="*/ 2396966 w 5610225"/>
                <a:gd name="connsiteY214" fmla="*/ 9049 h 38100"/>
                <a:gd name="connsiteX215" fmla="*/ 2396966 w 5610225"/>
                <a:gd name="connsiteY215" fmla="*/ 9049 h 38100"/>
                <a:gd name="connsiteX216" fmla="*/ 2396966 w 5610225"/>
                <a:gd name="connsiteY216" fmla="*/ 9049 h 38100"/>
                <a:gd name="connsiteX217" fmla="*/ 2396966 w 5610225"/>
                <a:gd name="connsiteY217" fmla="*/ 9049 h 38100"/>
                <a:gd name="connsiteX218" fmla="*/ 2354104 w 5610225"/>
                <a:gd name="connsiteY218" fmla="*/ 9049 h 38100"/>
                <a:gd name="connsiteX219" fmla="*/ 2352199 w 5610225"/>
                <a:gd name="connsiteY219" fmla="*/ 14764 h 38100"/>
                <a:gd name="connsiteX220" fmla="*/ 2357914 w 5610225"/>
                <a:gd name="connsiteY220" fmla="*/ 14764 h 38100"/>
                <a:gd name="connsiteX221" fmla="*/ 2357914 w 5610225"/>
                <a:gd name="connsiteY221" fmla="*/ 9049 h 38100"/>
                <a:gd name="connsiteX222" fmla="*/ 2354104 w 5610225"/>
                <a:gd name="connsiteY222" fmla="*/ 9049 h 38100"/>
                <a:gd name="connsiteX223" fmla="*/ 2354104 w 5610225"/>
                <a:gd name="connsiteY223" fmla="*/ 9049 h 38100"/>
                <a:gd name="connsiteX224" fmla="*/ 2354104 w 5610225"/>
                <a:gd name="connsiteY224" fmla="*/ 9049 h 38100"/>
                <a:gd name="connsiteX225" fmla="*/ 2354104 w 5610225"/>
                <a:gd name="connsiteY225" fmla="*/ 9049 h 38100"/>
                <a:gd name="connsiteX226" fmla="*/ 2195989 w 5610225"/>
                <a:gd name="connsiteY226" fmla="*/ 9049 h 38100"/>
                <a:gd name="connsiteX227" fmla="*/ 2180749 w 5610225"/>
                <a:gd name="connsiteY227" fmla="*/ 26194 h 38100"/>
                <a:gd name="connsiteX228" fmla="*/ 2145506 w 5610225"/>
                <a:gd name="connsiteY228" fmla="*/ 9049 h 38100"/>
                <a:gd name="connsiteX229" fmla="*/ 2141696 w 5610225"/>
                <a:gd name="connsiteY229" fmla="*/ 9049 h 38100"/>
                <a:gd name="connsiteX230" fmla="*/ 2135981 w 5610225"/>
                <a:gd name="connsiteY230" fmla="*/ 20479 h 38100"/>
                <a:gd name="connsiteX231" fmla="*/ 2130266 w 5610225"/>
                <a:gd name="connsiteY231" fmla="*/ 26194 h 38100"/>
                <a:gd name="connsiteX232" fmla="*/ 2160746 w 5610225"/>
                <a:gd name="connsiteY232" fmla="*/ 33814 h 38100"/>
                <a:gd name="connsiteX233" fmla="*/ 2322671 w 5610225"/>
                <a:gd name="connsiteY233" fmla="*/ 33814 h 38100"/>
                <a:gd name="connsiteX234" fmla="*/ 2322671 w 5610225"/>
                <a:gd name="connsiteY234" fmla="*/ 31909 h 38100"/>
                <a:gd name="connsiteX235" fmla="*/ 2313146 w 5610225"/>
                <a:gd name="connsiteY235" fmla="*/ 7144 h 38100"/>
                <a:gd name="connsiteX236" fmla="*/ 2195989 w 5610225"/>
                <a:gd name="connsiteY236" fmla="*/ 9049 h 38100"/>
                <a:gd name="connsiteX237" fmla="*/ 2195989 w 5610225"/>
                <a:gd name="connsiteY237" fmla="*/ 9049 h 38100"/>
                <a:gd name="connsiteX238" fmla="*/ 2195989 w 5610225"/>
                <a:gd name="connsiteY238" fmla="*/ 9049 h 38100"/>
                <a:gd name="connsiteX239" fmla="*/ 2195989 w 5610225"/>
                <a:gd name="connsiteY239" fmla="*/ 9049 h 38100"/>
                <a:gd name="connsiteX240" fmla="*/ 2086451 w 5610225"/>
                <a:gd name="connsiteY240" fmla="*/ 9049 h 38100"/>
                <a:gd name="connsiteX241" fmla="*/ 2084546 w 5610225"/>
                <a:gd name="connsiteY241" fmla="*/ 33814 h 38100"/>
                <a:gd name="connsiteX242" fmla="*/ 2097881 w 5610225"/>
                <a:gd name="connsiteY242" fmla="*/ 33814 h 38100"/>
                <a:gd name="connsiteX243" fmla="*/ 2105501 w 5610225"/>
                <a:gd name="connsiteY243" fmla="*/ 9049 h 38100"/>
                <a:gd name="connsiteX244" fmla="*/ 2086451 w 5610225"/>
                <a:gd name="connsiteY244" fmla="*/ 9049 h 38100"/>
                <a:gd name="connsiteX245" fmla="*/ 2086451 w 5610225"/>
                <a:gd name="connsiteY245" fmla="*/ 9049 h 38100"/>
                <a:gd name="connsiteX246" fmla="*/ 2086451 w 5610225"/>
                <a:gd name="connsiteY246" fmla="*/ 9049 h 38100"/>
                <a:gd name="connsiteX247" fmla="*/ 2086451 w 5610225"/>
                <a:gd name="connsiteY247" fmla="*/ 9049 h 38100"/>
                <a:gd name="connsiteX248" fmla="*/ 2049304 w 5610225"/>
                <a:gd name="connsiteY248" fmla="*/ 9049 h 38100"/>
                <a:gd name="connsiteX249" fmla="*/ 2030254 w 5610225"/>
                <a:gd name="connsiteY249" fmla="*/ 33814 h 38100"/>
                <a:gd name="connsiteX250" fmla="*/ 2075021 w 5610225"/>
                <a:gd name="connsiteY250" fmla="*/ 33814 h 38100"/>
                <a:gd name="connsiteX251" fmla="*/ 2075021 w 5610225"/>
                <a:gd name="connsiteY251" fmla="*/ 26194 h 38100"/>
                <a:gd name="connsiteX252" fmla="*/ 2078831 w 5610225"/>
                <a:gd name="connsiteY252" fmla="*/ 9049 h 38100"/>
                <a:gd name="connsiteX253" fmla="*/ 2049304 w 5610225"/>
                <a:gd name="connsiteY253" fmla="*/ 9049 h 38100"/>
                <a:gd name="connsiteX254" fmla="*/ 2049304 w 5610225"/>
                <a:gd name="connsiteY254" fmla="*/ 9049 h 38100"/>
                <a:gd name="connsiteX255" fmla="*/ 2049304 w 5610225"/>
                <a:gd name="connsiteY255" fmla="*/ 9049 h 38100"/>
                <a:gd name="connsiteX256" fmla="*/ 2049304 w 5610225"/>
                <a:gd name="connsiteY256" fmla="*/ 9049 h 38100"/>
                <a:gd name="connsiteX257" fmla="*/ 1995011 w 5610225"/>
                <a:gd name="connsiteY257" fmla="*/ 9049 h 38100"/>
                <a:gd name="connsiteX258" fmla="*/ 1995011 w 5610225"/>
                <a:gd name="connsiteY258" fmla="*/ 14764 h 38100"/>
                <a:gd name="connsiteX259" fmla="*/ 1970246 w 5610225"/>
                <a:gd name="connsiteY259" fmla="*/ 33814 h 38100"/>
                <a:gd name="connsiteX260" fmla="*/ 2013109 w 5610225"/>
                <a:gd name="connsiteY260" fmla="*/ 33814 h 38100"/>
                <a:gd name="connsiteX261" fmla="*/ 2032159 w 5610225"/>
                <a:gd name="connsiteY261" fmla="*/ 9049 h 38100"/>
                <a:gd name="connsiteX262" fmla="*/ 1995011 w 5610225"/>
                <a:gd name="connsiteY262" fmla="*/ 9049 h 38100"/>
                <a:gd name="connsiteX263" fmla="*/ 1995011 w 5610225"/>
                <a:gd name="connsiteY263" fmla="*/ 9049 h 38100"/>
                <a:gd name="connsiteX264" fmla="*/ 1995011 w 5610225"/>
                <a:gd name="connsiteY264" fmla="*/ 9049 h 38100"/>
                <a:gd name="connsiteX265" fmla="*/ 1995011 w 5610225"/>
                <a:gd name="connsiteY265" fmla="*/ 9049 h 38100"/>
                <a:gd name="connsiteX266" fmla="*/ 1720691 w 5610225"/>
                <a:gd name="connsiteY266" fmla="*/ 9049 h 38100"/>
                <a:gd name="connsiteX267" fmla="*/ 1720691 w 5610225"/>
                <a:gd name="connsiteY267" fmla="*/ 14764 h 38100"/>
                <a:gd name="connsiteX268" fmla="*/ 1709261 w 5610225"/>
                <a:gd name="connsiteY268" fmla="*/ 14764 h 38100"/>
                <a:gd name="connsiteX269" fmla="*/ 1705451 w 5610225"/>
                <a:gd name="connsiteY269" fmla="*/ 9049 h 38100"/>
                <a:gd name="connsiteX270" fmla="*/ 1694021 w 5610225"/>
                <a:gd name="connsiteY270" fmla="*/ 9049 h 38100"/>
                <a:gd name="connsiteX271" fmla="*/ 1694021 w 5610225"/>
                <a:gd name="connsiteY271" fmla="*/ 33814 h 38100"/>
                <a:gd name="connsiteX272" fmla="*/ 1831181 w 5610225"/>
                <a:gd name="connsiteY272" fmla="*/ 33814 h 38100"/>
                <a:gd name="connsiteX273" fmla="*/ 1857851 w 5610225"/>
                <a:gd name="connsiteY273" fmla="*/ 20479 h 38100"/>
                <a:gd name="connsiteX274" fmla="*/ 1850231 w 5610225"/>
                <a:gd name="connsiteY274" fmla="*/ 33814 h 38100"/>
                <a:gd name="connsiteX275" fmla="*/ 1921669 w 5610225"/>
                <a:gd name="connsiteY275" fmla="*/ 33814 h 38100"/>
                <a:gd name="connsiteX276" fmla="*/ 1910239 w 5610225"/>
                <a:gd name="connsiteY276" fmla="*/ 7144 h 38100"/>
                <a:gd name="connsiteX277" fmla="*/ 1720691 w 5610225"/>
                <a:gd name="connsiteY277" fmla="*/ 9049 h 38100"/>
                <a:gd name="connsiteX278" fmla="*/ 1720691 w 5610225"/>
                <a:gd name="connsiteY278" fmla="*/ 9049 h 38100"/>
                <a:gd name="connsiteX279" fmla="*/ 1720691 w 5610225"/>
                <a:gd name="connsiteY279" fmla="*/ 9049 h 38100"/>
                <a:gd name="connsiteX280" fmla="*/ 1720691 w 5610225"/>
                <a:gd name="connsiteY280" fmla="*/ 9049 h 38100"/>
                <a:gd name="connsiteX281" fmla="*/ 1539716 w 5610225"/>
                <a:gd name="connsiteY281" fmla="*/ 9049 h 38100"/>
                <a:gd name="connsiteX282" fmla="*/ 1534001 w 5610225"/>
                <a:gd name="connsiteY282" fmla="*/ 33814 h 38100"/>
                <a:gd name="connsiteX283" fmla="*/ 1528286 w 5610225"/>
                <a:gd name="connsiteY283" fmla="*/ 28099 h 38100"/>
                <a:gd name="connsiteX284" fmla="*/ 1516856 w 5610225"/>
                <a:gd name="connsiteY284" fmla="*/ 10954 h 38100"/>
                <a:gd name="connsiteX285" fmla="*/ 1488281 w 5610225"/>
                <a:gd name="connsiteY285" fmla="*/ 10954 h 38100"/>
                <a:gd name="connsiteX286" fmla="*/ 1476851 w 5610225"/>
                <a:gd name="connsiteY286" fmla="*/ 35719 h 38100"/>
                <a:gd name="connsiteX287" fmla="*/ 1585436 w 5610225"/>
                <a:gd name="connsiteY287" fmla="*/ 35719 h 38100"/>
                <a:gd name="connsiteX288" fmla="*/ 1585436 w 5610225"/>
                <a:gd name="connsiteY288" fmla="*/ 33814 h 38100"/>
                <a:gd name="connsiteX289" fmla="*/ 1591151 w 5610225"/>
                <a:gd name="connsiteY289" fmla="*/ 33814 h 38100"/>
                <a:gd name="connsiteX290" fmla="*/ 1591151 w 5610225"/>
                <a:gd name="connsiteY290" fmla="*/ 35719 h 38100"/>
                <a:gd name="connsiteX291" fmla="*/ 1645444 w 5610225"/>
                <a:gd name="connsiteY291" fmla="*/ 35719 h 38100"/>
                <a:gd name="connsiteX292" fmla="*/ 1647349 w 5610225"/>
                <a:gd name="connsiteY292" fmla="*/ 33814 h 38100"/>
                <a:gd name="connsiteX293" fmla="*/ 1647349 w 5610225"/>
                <a:gd name="connsiteY293" fmla="*/ 35719 h 38100"/>
                <a:gd name="connsiteX294" fmla="*/ 1670209 w 5610225"/>
                <a:gd name="connsiteY294" fmla="*/ 35719 h 38100"/>
                <a:gd name="connsiteX295" fmla="*/ 1643539 w 5610225"/>
                <a:gd name="connsiteY295" fmla="*/ 10954 h 38100"/>
                <a:gd name="connsiteX296" fmla="*/ 1539716 w 5610225"/>
                <a:gd name="connsiteY296" fmla="*/ 9049 h 38100"/>
                <a:gd name="connsiteX297" fmla="*/ 1539716 w 5610225"/>
                <a:gd name="connsiteY297" fmla="*/ 9049 h 38100"/>
                <a:gd name="connsiteX298" fmla="*/ 1539716 w 5610225"/>
                <a:gd name="connsiteY298" fmla="*/ 9049 h 38100"/>
                <a:gd name="connsiteX299" fmla="*/ 1539716 w 5610225"/>
                <a:gd name="connsiteY299" fmla="*/ 9049 h 38100"/>
                <a:gd name="connsiteX300" fmla="*/ 1386364 w 5610225"/>
                <a:gd name="connsiteY300" fmla="*/ 9049 h 38100"/>
                <a:gd name="connsiteX301" fmla="*/ 1392079 w 5610225"/>
                <a:gd name="connsiteY301" fmla="*/ 26194 h 38100"/>
                <a:gd name="connsiteX302" fmla="*/ 1392079 w 5610225"/>
                <a:gd name="connsiteY302" fmla="*/ 9049 h 38100"/>
                <a:gd name="connsiteX303" fmla="*/ 1386364 w 5610225"/>
                <a:gd name="connsiteY303" fmla="*/ 9049 h 38100"/>
                <a:gd name="connsiteX304" fmla="*/ 1386364 w 5610225"/>
                <a:gd name="connsiteY304" fmla="*/ 9049 h 38100"/>
                <a:gd name="connsiteX305" fmla="*/ 1386364 w 5610225"/>
                <a:gd name="connsiteY305" fmla="*/ 9049 h 38100"/>
                <a:gd name="connsiteX306" fmla="*/ 1386364 w 5610225"/>
                <a:gd name="connsiteY306" fmla="*/ 9049 h 38100"/>
                <a:gd name="connsiteX307" fmla="*/ 1365409 w 5610225"/>
                <a:gd name="connsiteY307" fmla="*/ 9049 h 38100"/>
                <a:gd name="connsiteX308" fmla="*/ 1361599 w 5610225"/>
                <a:gd name="connsiteY308" fmla="*/ 26194 h 38100"/>
                <a:gd name="connsiteX309" fmla="*/ 1367314 w 5610225"/>
                <a:gd name="connsiteY309" fmla="*/ 31909 h 38100"/>
                <a:gd name="connsiteX310" fmla="*/ 1373029 w 5610225"/>
                <a:gd name="connsiteY310" fmla="*/ 26194 h 38100"/>
                <a:gd name="connsiteX311" fmla="*/ 1384459 w 5610225"/>
                <a:gd name="connsiteY311" fmla="*/ 9049 h 38100"/>
                <a:gd name="connsiteX312" fmla="*/ 1365409 w 5610225"/>
                <a:gd name="connsiteY312" fmla="*/ 9049 h 38100"/>
                <a:gd name="connsiteX313" fmla="*/ 1365409 w 5610225"/>
                <a:gd name="connsiteY313" fmla="*/ 9049 h 38100"/>
                <a:gd name="connsiteX314" fmla="*/ 1365409 w 5610225"/>
                <a:gd name="connsiteY314" fmla="*/ 9049 h 38100"/>
                <a:gd name="connsiteX315" fmla="*/ 1365409 w 5610225"/>
                <a:gd name="connsiteY315" fmla="*/ 9049 h 38100"/>
                <a:gd name="connsiteX316" fmla="*/ 1313021 w 5610225"/>
                <a:gd name="connsiteY316" fmla="*/ 9049 h 38100"/>
                <a:gd name="connsiteX317" fmla="*/ 1297781 w 5610225"/>
                <a:gd name="connsiteY317" fmla="*/ 14764 h 38100"/>
                <a:gd name="connsiteX318" fmla="*/ 1314926 w 5610225"/>
                <a:gd name="connsiteY318" fmla="*/ 9049 h 38100"/>
                <a:gd name="connsiteX319" fmla="*/ 1313021 w 5610225"/>
                <a:gd name="connsiteY319" fmla="*/ 9049 h 38100"/>
                <a:gd name="connsiteX320" fmla="*/ 1313021 w 5610225"/>
                <a:gd name="connsiteY320" fmla="*/ 9049 h 38100"/>
                <a:gd name="connsiteX321" fmla="*/ 1313021 w 5610225"/>
                <a:gd name="connsiteY321" fmla="*/ 9049 h 38100"/>
                <a:gd name="connsiteX322" fmla="*/ 1313021 w 5610225"/>
                <a:gd name="connsiteY322" fmla="*/ 9049 h 38100"/>
                <a:gd name="connsiteX323" fmla="*/ 1151096 w 5610225"/>
                <a:gd name="connsiteY323" fmla="*/ 9049 h 38100"/>
                <a:gd name="connsiteX324" fmla="*/ 1181576 w 5610225"/>
                <a:gd name="connsiteY324" fmla="*/ 26194 h 38100"/>
                <a:gd name="connsiteX325" fmla="*/ 1177766 w 5610225"/>
                <a:gd name="connsiteY325" fmla="*/ 33814 h 38100"/>
                <a:gd name="connsiteX326" fmla="*/ 1191101 w 5610225"/>
                <a:gd name="connsiteY326" fmla="*/ 33814 h 38100"/>
                <a:gd name="connsiteX327" fmla="*/ 1189196 w 5610225"/>
                <a:gd name="connsiteY327" fmla="*/ 26194 h 38100"/>
                <a:gd name="connsiteX328" fmla="*/ 1213961 w 5610225"/>
                <a:gd name="connsiteY328" fmla="*/ 26194 h 38100"/>
                <a:gd name="connsiteX329" fmla="*/ 1213961 w 5610225"/>
                <a:gd name="connsiteY329" fmla="*/ 33814 h 38100"/>
                <a:gd name="connsiteX330" fmla="*/ 1227296 w 5610225"/>
                <a:gd name="connsiteY330" fmla="*/ 33814 h 38100"/>
                <a:gd name="connsiteX331" fmla="*/ 1227296 w 5610225"/>
                <a:gd name="connsiteY331" fmla="*/ 31909 h 38100"/>
                <a:gd name="connsiteX332" fmla="*/ 1233011 w 5610225"/>
                <a:gd name="connsiteY332" fmla="*/ 31909 h 38100"/>
                <a:gd name="connsiteX333" fmla="*/ 1244441 w 5610225"/>
                <a:gd name="connsiteY333" fmla="*/ 26194 h 38100"/>
                <a:gd name="connsiteX334" fmla="*/ 1242536 w 5610225"/>
                <a:gd name="connsiteY334" fmla="*/ 33814 h 38100"/>
                <a:gd name="connsiteX335" fmla="*/ 1289209 w 5610225"/>
                <a:gd name="connsiteY335" fmla="*/ 33814 h 38100"/>
                <a:gd name="connsiteX336" fmla="*/ 1289209 w 5610225"/>
                <a:gd name="connsiteY336" fmla="*/ 31909 h 38100"/>
                <a:gd name="connsiteX337" fmla="*/ 1236821 w 5610225"/>
                <a:gd name="connsiteY337" fmla="*/ 7144 h 38100"/>
                <a:gd name="connsiteX338" fmla="*/ 1151096 w 5610225"/>
                <a:gd name="connsiteY338" fmla="*/ 9049 h 38100"/>
                <a:gd name="connsiteX339" fmla="*/ 1151096 w 5610225"/>
                <a:gd name="connsiteY339" fmla="*/ 9049 h 38100"/>
                <a:gd name="connsiteX340" fmla="*/ 1151096 w 5610225"/>
                <a:gd name="connsiteY340" fmla="*/ 9049 h 38100"/>
                <a:gd name="connsiteX341" fmla="*/ 1151096 w 5610225"/>
                <a:gd name="connsiteY341" fmla="*/ 9049 h 38100"/>
                <a:gd name="connsiteX342" fmla="*/ 1100614 w 5610225"/>
                <a:gd name="connsiteY342" fmla="*/ 9049 h 38100"/>
                <a:gd name="connsiteX343" fmla="*/ 1112044 w 5610225"/>
                <a:gd name="connsiteY343" fmla="*/ 33814 h 38100"/>
                <a:gd name="connsiteX344" fmla="*/ 1100614 w 5610225"/>
                <a:gd name="connsiteY344" fmla="*/ 33814 h 38100"/>
                <a:gd name="connsiteX345" fmla="*/ 1081564 w 5610225"/>
                <a:gd name="connsiteY345" fmla="*/ 9049 h 38100"/>
                <a:gd name="connsiteX346" fmla="*/ 1040606 w 5610225"/>
                <a:gd name="connsiteY346" fmla="*/ 9049 h 38100"/>
                <a:gd name="connsiteX347" fmla="*/ 1038701 w 5610225"/>
                <a:gd name="connsiteY347" fmla="*/ 14764 h 38100"/>
                <a:gd name="connsiteX348" fmla="*/ 1027271 w 5610225"/>
                <a:gd name="connsiteY348" fmla="*/ 20479 h 38100"/>
                <a:gd name="connsiteX349" fmla="*/ 1027271 w 5610225"/>
                <a:gd name="connsiteY349" fmla="*/ 14764 h 38100"/>
                <a:gd name="connsiteX350" fmla="*/ 1038701 w 5610225"/>
                <a:gd name="connsiteY350" fmla="*/ 9049 h 38100"/>
                <a:gd name="connsiteX351" fmla="*/ 1021556 w 5610225"/>
                <a:gd name="connsiteY351" fmla="*/ 9049 h 38100"/>
                <a:gd name="connsiteX352" fmla="*/ 1021556 w 5610225"/>
                <a:gd name="connsiteY352" fmla="*/ 14764 h 38100"/>
                <a:gd name="connsiteX353" fmla="*/ 1015841 w 5610225"/>
                <a:gd name="connsiteY353" fmla="*/ 14764 h 38100"/>
                <a:gd name="connsiteX354" fmla="*/ 1015841 w 5610225"/>
                <a:gd name="connsiteY354" fmla="*/ 9049 h 38100"/>
                <a:gd name="connsiteX355" fmla="*/ 350996 w 5610225"/>
                <a:gd name="connsiteY355" fmla="*/ 9049 h 38100"/>
                <a:gd name="connsiteX356" fmla="*/ 350996 w 5610225"/>
                <a:gd name="connsiteY356" fmla="*/ 14764 h 38100"/>
                <a:gd name="connsiteX357" fmla="*/ 356711 w 5610225"/>
                <a:gd name="connsiteY357" fmla="*/ 26194 h 38100"/>
                <a:gd name="connsiteX358" fmla="*/ 350996 w 5610225"/>
                <a:gd name="connsiteY358" fmla="*/ 33814 h 38100"/>
                <a:gd name="connsiteX359" fmla="*/ 700564 w 5610225"/>
                <a:gd name="connsiteY359" fmla="*/ 33814 h 38100"/>
                <a:gd name="connsiteX360" fmla="*/ 704374 w 5610225"/>
                <a:gd name="connsiteY360" fmla="*/ 31909 h 38100"/>
                <a:gd name="connsiteX361" fmla="*/ 704374 w 5610225"/>
                <a:gd name="connsiteY361" fmla="*/ 33814 h 38100"/>
                <a:gd name="connsiteX362" fmla="*/ 870109 w 5610225"/>
                <a:gd name="connsiteY362" fmla="*/ 33814 h 38100"/>
                <a:gd name="connsiteX363" fmla="*/ 872014 w 5610225"/>
                <a:gd name="connsiteY363" fmla="*/ 31909 h 38100"/>
                <a:gd name="connsiteX364" fmla="*/ 860584 w 5610225"/>
                <a:gd name="connsiteY364" fmla="*/ 26194 h 38100"/>
                <a:gd name="connsiteX365" fmla="*/ 872014 w 5610225"/>
                <a:gd name="connsiteY365" fmla="*/ 26194 h 38100"/>
                <a:gd name="connsiteX366" fmla="*/ 883444 w 5610225"/>
                <a:gd name="connsiteY366" fmla="*/ 33814 h 38100"/>
                <a:gd name="connsiteX367" fmla="*/ 1014889 w 5610225"/>
                <a:gd name="connsiteY367" fmla="*/ 33814 h 38100"/>
                <a:gd name="connsiteX368" fmla="*/ 1020604 w 5610225"/>
                <a:gd name="connsiteY368" fmla="*/ 26194 h 38100"/>
                <a:gd name="connsiteX369" fmla="*/ 1018699 w 5610225"/>
                <a:gd name="connsiteY369" fmla="*/ 33814 h 38100"/>
                <a:gd name="connsiteX370" fmla="*/ 1041559 w 5610225"/>
                <a:gd name="connsiteY370" fmla="*/ 33814 h 38100"/>
                <a:gd name="connsiteX371" fmla="*/ 1045369 w 5610225"/>
                <a:gd name="connsiteY371" fmla="*/ 26194 h 38100"/>
                <a:gd name="connsiteX372" fmla="*/ 1045369 w 5610225"/>
                <a:gd name="connsiteY372" fmla="*/ 33814 h 38100"/>
                <a:gd name="connsiteX373" fmla="*/ 1137761 w 5610225"/>
                <a:gd name="connsiteY373" fmla="*/ 33814 h 38100"/>
                <a:gd name="connsiteX374" fmla="*/ 1143476 w 5610225"/>
                <a:gd name="connsiteY374" fmla="*/ 20479 h 38100"/>
                <a:gd name="connsiteX375" fmla="*/ 1118711 w 5610225"/>
                <a:gd name="connsiteY375" fmla="*/ 9049 h 38100"/>
                <a:gd name="connsiteX376" fmla="*/ 1100614 w 5610225"/>
                <a:gd name="connsiteY376" fmla="*/ 9049 h 38100"/>
                <a:gd name="connsiteX377" fmla="*/ 1100614 w 5610225"/>
                <a:gd name="connsiteY377" fmla="*/ 9049 h 38100"/>
                <a:gd name="connsiteX378" fmla="*/ 1100614 w 5610225"/>
                <a:gd name="connsiteY378" fmla="*/ 9049 h 38100"/>
                <a:gd name="connsiteX379" fmla="*/ 1100614 w 5610225"/>
                <a:gd name="connsiteY379" fmla="*/ 9049 h 38100"/>
                <a:gd name="connsiteX380" fmla="*/ 7144 w 5610225"/>
                <a:gd name="connsiteY380" fmla="*/ 9049 h 38100"/>
                <a:gd name="connsiteX381" fmla="*/ 7144 w 5610225"/>
                <a:gd name="connsiteY381" fmla="*/ 33814 h 38100"/>
                <a:gd name="connsiteX382" fmla="*/ 335756 w 5610225"/>
                <a:gd name="connsiteY382" fmla="*/ 33814 h 38100"/>
                <a:gd name="connsiteX383" fmla="*/ 349091 w 5610225"/>
                <a:gd name="connsiteY383" fmla="*/ 9049 h 38100"/>
                <a:gd name="connsiteX384" fmla="*/ 7144 w 5610225"/>
                <a:gd name="connsiteY384" fmla="*/ 9049 h 38100"/>
                <a:gd name="connsiteX385" fmla="*/ 7144 w 5610225"/>
                <a:gd name="connsiteY385" fmla="*/ 9049 h 38100"/>
                <a:gd name="connsiteX386" fmla="*/ 7144 w 5610225"/>
                <a:gd name="connsiteY386" fmla="*/ 9049 h 38100"/>
                <a:gd name="connsiteX387" fmla="*/ 7144 w 5610225"/>
                <a:gd name="connsiteY387" fmla="*/ 9049 h 38100"/>
                <a:gd name="connsiteX388" fmla="*/ 5049679 w 5610225"/>
                <a:gd name="connsiteY388" fmla="*/ 36671 h 38100"/>
                <a:gd name="connsiteX389" fmla="*/ 5049679 w 5610225"/>
                <a:gd name="connsiteY389" fmla="*/ 36671 h 38100"/>
                <a:gd name="connsiteX390" fmla="*/ 5043964 w 5610225"/>
                <a:gd name="connsiteY390" fmla="*/ 36671 h 38100"/>
                <a:gd name="connsiteX391" fmla="*/ 5049679 w 5610225"/>
                <a:gd name="connsiteY391" fmla="*/ 36671 h 38100"/>
                <a:gd name="connsiteX392" fmla="*/ 5049679 w 5610225"/>
                <a:gd name="connsiteY392" fmla="*/ 36671 h 38100"/>
                <a:gd name="connsiteX393" fmla="*/ 5049679 w 5610225"/>
                <a:gd name="connsiteY393" fmla="*/ 36671 h 38100"/>
                <a:gd name="connsiteX394" fmla="*/ 5049679 w 5610225"/>
                <a:gd name="connsiteY394" fmla="*/ 36671 h 38100"/>
                <a:gd name="connsiteX395" fmla="*/ 4856321 w 5610225"/>
                <a:gd name="connsiteY395" fmla="*/ 36671 h 38100"/>
                <a:gd name="connsiteX396" fmla="*/ 4867752 w 5610225"/>
                <a:gd name="connsiteY396" fmla="*/ 23336 h 38100"/>
                <a:gd name="connsiteX397" fmla="*/ 4848702 w 5610225"/>
                <a:gd name="connsiteY397" fmla="*/ 23336 h 38100"/>
                <a:gd name="connsiteX398" fmla="*/ 4841081 w 5610225"/>
                <a:gd name="connsiteY398" fmla="*/ 36671 h 38100"/>
                <a:gd name="connsiteX399" fmla="*/ 4856321 w 5610225"/>
                <a:gd name="connsiteY399" fmla="*/ 36671 h 38100"/>
                <a:gd name="connsiteX400" fmla="*/ 4856321 w 5610225"/>
                <a:gd name="connsiteY400" fmla="*/ 36671 h 38100"/>
                <a:gd name="connsiteX401" fmla="*/ 4856321 w 5610225"/>
                <a:gd name="connsiteY401" fmla="*/ 36671 h 38100"/>
                <a:gd name="connsiteX402" fmla="*/ 4856321 w 5610225"/>
                <a:gd name="connsiteY402" fmla="*/ 36671 h 38100"/>
                <a:gd name="connsiteX403" fmla="*/ 2352199 w 5610225"/>
                <a:gd name="connsiteY403" fmla="*/ 36671 h 38100"/>
                <a:gd name="connsiteX404" fmla="*/ 2348389 w 5610225"/>
                <a:gd name="connsiteY404" fmla="*/ 29051 h 38100"/>
                <a:gd name="connsiteX405" fmla="*/ 2348389 w 5610225"/>
                <a:gd name="connsiteY405" fmla="*/ 36671 h 38100"/>
                <a:gd name="connsiteX406" fmla="*/ 2352199 w 5610225"/>
                <a:gd name="connsiteY406" fmla="*/ 36671 h 38100"/>
                <a:gd name="connsiteX407" fmla="*/ 2352199 w 5610225"/>
                <a:gd name="connsiteY407" fmla="*/ 36671 h 38100"/>
                <a:gd name="connsiteX408" fmla="*/ 2352199 w 5610225"/>
                <a:gd name="connsiteY408" fmla="*/ 36671 h 38100"/>
                <a:gd name="connsiteX409" fmla="*/ 2352199 w 5610225"/>
                <a:gd name="connsiteY409" fmla="*/ 36671 h 38100"/>
                <a:gd name="connsiteX410" fmla="*/ 1452086 w 5610225"/>
                <a:gd name="connsiteY410" fmla="*/ 36671 h 38100"/>
                <a:gd name="connsiteX411" fmla="*/ 1452086 w 5610225"/>
                <a:gd name="connsiteY411" fmla="*/ 36671 h 38100"/>
                <a:gd name="connsiteX412" fmla="*/ 1409224 w 5610225"/>
                <a:gd name="connsiteY412" fmla="*/ 34766 h 38100"/>
                <a:gd name="connsiteX413" fmla="*/ 1409224 w 5610225"/>
                <a:gd name="connsiteY413" fmla="*/ 36671 h 38100"/>
                <a:gd name="connsiteX414" fmla="*/ 1452086 w 5610225"/>
                <a:gd name="connsiteY414" fmla="*/ 36671 h 38100"/>
                <a:gd name="connsiteX415" fmla="*/ 1452086 w 5610225"/>
                <a:gd name="connsiteY415" fmla="*/ 36671 h 38100"/>
                <a:gd name="connsiteX416" fmla="*/ 1452086 w 5610225"/>
                <a:gd name="connsiteY416" fmla="*/ 36671 h 38100"/>
                <a:gd name="connsiteX417" fmla="*/ 1452086 w 5610225"/>
                <a:gd name="connsiteY417" fmla="*/ 36671 h 38100"/>
                <a:gd name="connsiteX418" fmla="*/ 1350169 w 5610225"/>
                <a:gd name="connsiteY418" fmla="*/ 36671 h 38100"/>
                <a:gd name="connsiteX419" fmla="*/ 1319689 w 5610225"/>
                <a:gd name="connsiteY419" fmla="*/ 15716 h 38100"/>
                <a:gd name="connsiteX420" fmla="*/ 1313974 w 5610225"/>
                <a:gd name="connsiteY420" fmla="*/ 21431 h 38100"/>
                <a:gd name="connsiteX421" fmla="*/ 1313974 w 5610225"/>
                <a:gd name="connsiteY421" fmla="*/ 27146 h 38100"/>
                <a:gd name="connsiteX422" fmla="*/ 1333024 w 5610225"/>
                <a:gd name="connsiteY422" fmla="*/ 34766 h 38100"/>
                <a:gd name="connsiteX423" fmla="*/ 1350169 w 5610225"/>
                <a:gd name="connsiteY423" fmla="*/ 36671 h 38100"/>
                <a:gd name="connsiteX424" fmla="*/ 1350169 w 5610225"/>
                <a:gd name="connsiteY424" fmla="*/ 36671 h 38100"/>
                <a:gd name="connsiteX425" fmla="*/ 1350169 w 5610225"/>
                <a:gd name="connsiteY425" fmla="*/ 36671 h 38100"/>
                <a:gd name="connsiteX426" fmla="*/ 1350169 w 5610225"/>
                <a:gd name="connsiteY426" fmla="*/ 36671 h 38100"/>
                <a:gd name="connsiteX427" fmla="*/ 1297781 w 5610225"/>
                <a:gd name="connsiteY427" fmla="*/ 36671 h 38100"/>
                <a:gd name="connsiteX428" fmla="*/ 1292066 w 5610225"/>
                <a:gd name="connsiteY428" fmla="*/ 34766 h 38100"/>
                <a:gd name="connsiteX429" fmla="*/ 1292066 w 5610225"/>
                <a:gd name="connsiteY429" fmla="*/ 36671 h 38100"/>
                <a:gd name="connsiteX430" fmla="*/ 1297781 w 5610225"/>
                <a:gd name="connsiteY430" fmla="*/ 36671 h 38100"/>
                <a:gd name="connsiteX431" fmla="*/ 1297781 w 5610225"/>
                <a:gd name="connsiteY431" fmla="*/ 36671 h 38100"/>
                <a:gd name="connsiteX432" fmla="*/ 1297781 w 5610225"/>
                <a:gd name="connsiteY432" fmla="*/ 36671 h 38100"/>
                <a:gd name="connsiteX433" fmla="*/ 1297781 w 5610225"/>
                <a:gd name="connsiteY433" fmla="*/ 36671 h 38100"/>
                <a:gd name="connsiteX434" fmla="*/ 5123021 w 5610225"/>
                <a:gd name="connsiteY434" fmla="*/ 27146 h 38100"/>
                <a:gd name="connsiteX435" fmla="*/ 5111591 w 5610225"/>
                <a:gd name="connsiteY435" fmla="*/ 32861 h 38100"/>
                <a:gd name="connsiteX436" fmla="*/ 5123021 w 5610225"/>
                <a:gd name="connsiteY436" fmla="*/ 27146 h 38100"/>
                <a:gd name="connsiteX437" fmla="*/ 5123021 w 5610225"/>
                <a:gd name="connsiteY437" fmla="*/ 27146 h 38100"/>
                <a:gd name="connsiteX438" fmla="*/ 5123021 w 5610225"/>
                <a:gd name="connsiteY438" fmla="*/ 27146 h 38100"/>
                <a:gd name="connsiteX439" fmla="*/ 5123021 w 5610225"/>
                <a:gd name="connsiteY439" fmla="*/ 27146 h 38100"/>
                <a:gd name="connsiteX440" fmla="*/ 4899184 w 5610225"/>
                <a:gd name="connsiteY440" fmla="*/ 20479 h 38100"/>
                <a:gd name="connsiteX441" fmla="*/ 4899184 w 5610225"/>
                <a:gd name="connsiteY441" fmla="*/ 31909 h 38100"/>
                <a:gd name="connsiteX442" fmla="*/ 4893469 w 5610225"/>
                <a:gd name="connsiteY442" fmla="*/ 31909 h 38100"/>
                <a:gd name="connsiteX443" fmla="*/ 4893469 w 5610225"/>
                <a:gd name="connsiteY443" fmla="*/ 20479 h 38100"/>
                <a:gd name="connsiteX444" fmla="*/ 4899184 w 5610225"/>
                <a:gd name="connsiteY444" fmla="*/ 20479 h 38100"/>
                <a:gd name="connsiteX445" fmla="*/ 4899184 w 5610225"/>
                <a:gd name="connsiteY445" fmla="*/ 20479 h 38100"/>
                <a:gd name="connsiteX446" fmla="*/ 4899184 w 5610225"/>
                <a:gd name="connsiteY446" fmla="*/ 20479 h 38100"/>
                <a:gd name="connsiteX447" fmla="*/ 4899184 w 5610225"/>
                <a:gd name="connsiteY447" fmla="*/ 20479 h 38100"/>
                <a:gd name="connsiteX448" fmla="*/ 5432584 w 5610225"/>
                <a:gd name="connsiteY448" fmla="*/ 14764 h 38100"/>
                <a:gd name="connsiteX449" fmla="*/ 5432584 w 5610225"/>
                <a:gd name="connsiteY449" fmla="*/ 26194 h 38100"/>
                <a:gd name="connsiteX450" fmla="*/ 5426869 w 5610225"/>
                <a:gd name="connsiteY450" fmla="*/ 26194 h 38100"/>
                <a:gd name="connsiteX451" fmla="*/ 5426869 w 5610225"/>
                <a:gd name="connsiteY451" fmla="*/ 14764 h 38100"/>
                <a:gd name="connsiteX452" fmla="*/ 5432584 w 5610225"/>
                <a:gd name="connsiteY452" fmla="*/ 14764 h 38100"/>
                <a:gd name="connsiteX453" fmla="*/ 5432584 w 5610225"/>
                <a:gd name="connsiteY453" fmla="*/ 14764 h 38100"/>
                <a:gd name="connsiteX454" fmla="*/ 5432584 w 5610225"/>
                <a:gd name="connsiteY454" fmla="*/ 14764 h 38100"/>
                <a:gd name="connsiteX455" fmla="*/ 5432584 w 5610225"/>
                <a:gd name="connsiteY455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</a:cxnLst>
              <a:rect l="l" t="t" r="r" b="b"/>
              <a:pathLst>
                <a:path w="5610225" h="38100">
                  <a:moveTo>
                    <a:pt x="5569744" y="9049"/>
                  </a:moveTo>
                  <a:lnTo>
                    <a:pt x="5564029" y="26194"/>
                  </a:lnTo>
                  <a:lnTo>
                    <a:pt x="5558314" y="26194"/>
                  </a:lnTo>
                  <a:lnTo>
                    <a:pt x="5558314" y="9049"/>
                  </a:lnTo>
                  <a:lnTo>
                    <a:pt x="5407819" y="9049"/>
                  </a:lnTo>
                  <a:cubicBezTo>
                    <a:pt x="5405914" y="16669"/>
                    <a:pt x="5404009" y="22384"/>
                    <a:pt x="5402104" y="26194"/>
                  </a:cubicBezTo>
                  <a:lnTo>
                    <a:pt x="5396389" y="26194"/>
                  </a:lnTo>
                  <a:lnTo>
                    <a:pt x="5396389" y="14764"/>
                  </a:lnTo>
                  <a:cubicBezTo>
                    <a:pt x="5396389" y="12859"/>
                    <a:pt x="5398294" y="10954"/>
                    <a:pt x="5398294" y="9049"/>
                  </a:cubicBezTo>
                  <a:lnTo>
                    <a:pt x="5371624" y="9049"/>
                  </a:lnTo>
                  <a:lnTo>
                    <a:pt x="5371624" y="20479"/>
                  </a:lnTo>
                  <a:cubicBezTo>
                    <a:pt x="5367814" y="26194"/>
                    <a:pt x="5367814" y="28099"/>
                    <a:pt x="5365909" y="33814"/>
                  </a:cubicBezTo>
                  <a:lnTo>
                    <a:pt x="5401152" y="33814"/>
                  </a:lnTo>
                  <a:lnTo>
                    <a:pt x="5403057" y="31909"/>
                  </a:lnTo>
                  <a:lnTo>
                    <a:pt x="5403057" y="33814"/>
                  </a:lnTo>
                  <a:lnTo>
                    <a:pt x="5579269" y="33814"/>
                  </a:lnTo>
                  <a:cubicBezTo>
                    <a:pt x="5590699" y="26194"/>
                    <a:pt x="5600224" y="16669"/>
                    <a:pt x="5609749" y="9049"/>
                  </a:cubicBezTo>
                  <a:lnTo>
                    <a:pt x="5569744" y="9049"/>
                  </a:lnTo>
                  <a:lnTo>
                    <a:pt x="5569744" y="9049"/>
                  </a:lnTo>
                  <a:lnTo>
                    <a:pt x="5569744" y="9049"/>
                  </a:lnTo>
                  <a:lnTo>
                    <a:pt x="5569744" y="9049"/>
                  </a:lnTo>
                  <a:close/>
                  <a:moveTo>
                    <a:pt x="5346859" y="9049"/>
                  </a:moveTo>
                  <a:cubicBezTo>
                    <a:pt x="5348764" y="10954"/>
                    <a:pt x="5348764" y="14764"/>
                    <a:pt x="5352574" y="20479"/>
                  </a:cubicBezTo>
                  <a:lnTo>
                    <a:pt x="5358289" y="20479"/>
                  </a:lnTo>
                  <a:cubicBezTo>
                    <a:pt x="5358289" y="14764"/>
                    <a:pt x="5358289" y="10954"/>
                    <a:pt x="5358289" y="9049"/>
                  </a:cubicBezTo>
                  <a:lnTo>
                    <a:pt x="5346859" y="9049"/>
                  </a:lnTo>
                  <a:lnTo>
                    <a:pt x="5346859" y="9049"/>
                  </a:lnTo>
                  <a:lnTo>
                    <a:pt x="5346859" y="9049"/>
                  </a:lnTo>
                  <a:lnTo>
                    <a:pt x="5346859" y="9049"/>
                  </a:lnTo>
                  <a:close/>
                  <a:moveTo>
                    <a:pt x="5335429" y="9049"/>
                  </a:moveTo>
                  <a:cubicBezTo>
                    <a:pt x="5335429" y="10954"/>
                    <a:pt x="5335429" y="12859"/>
                    <a:pt x="5333524" y="14764"/>
                  </a:cubicBezTo>
                  <a:lnTo>
                    <a:pt x="5339239" y="14764"/>
                  </a:lnTo>
                  <a:lnTo>
                    <a:pt x="5339239" y="9049"/>
                  </a:lnTo>
                  <a:lnTo>
                    <a:pt x="5335429" y="9049"/>
                  </a:lnTo>
                  <a:lnTo>
                    <a:pt x="5335429" y="9049"/>
                  </a:lnTo>
                  <a:lnTo>
                    <a:pt x="5335429" y="9049"/>
                  </a:lnTo>
                  <a:lnTo>
                    <a:pt x="5335429" y="9049"/>
                  </a:lnTo>
                  <a:close/>
                  <a:moveTo>
                    <a:pt x="5219224" y="9049"/>
                  </a:moveTo>
                  <a:cubicBezTo>
                    <a:pt x="5217319" y="16669"/>
                    <a:pt x="5213509" y="26194"/>
                    <a:pt x="5209699" y="33814"/>
                  </a:cubicBezTo>
                  <a:lnTo>
                    <a:pt x="5232559" y="33814"/>
                  </a:lnTo>
                  <a:cubicBezTo>
                    <a:pt x="5232559" y="30004"/>
                    <a:pt x="5232559" y="24289"/>
                    <a:pt x="5234464" y="20479"/>
                  </a:cubicBezTo>
                  <a:cubicBezTo>
                    <a:pt x="5236369" y="24289"/>
                    <a:pt x="5236369" y="30004"/>
                    <a:pt x="5238274" y="33814"/>
                  </a:cubicBezTo>
                  <a:lnTo>
                    <a:pt x="5277327" y="33814"/>
                  </a:lnTo>
                  <a:cubicBezTo>
                    <a:pt x="5277327" y="33814"/>
                    <a:pt x="5277327" y="31909"/>
                    <a:pt x="5279232" y="31909"/>
                  </a:cubicBezTo>
                  <a:lnTo>
                    <a:pt x="5279232" y="33814"/>
                  </a:lnTo>
                  <a:lnTo>
                    <a:pt x="5322094" y="33814"/>
                  </a:lnTo>
                  <a:cubicBezTo>
                    <a:pt x="5322094" y="33814"/>
                    <a:pt x="5322094" y="31909"/>
                    <a:pt x="5323999" y="31909"/>
                  </a:cubicBezTo>
                  <a:cubicBezTo>
                    <a:pt x="5308759" y="22384"/>
                    <a:pt x="5316379" y="33814"/>
                    <a:pt x="5312569" y="12859"/>
                  </a:cubicBezTo>
                  <a:cubicBezTo>
                    <a:pt x="5316379" y="9049"/>
                    <a:pt x="5316379" y="9049"/>
                    <a:pt x="5316379" y="7144"/>
                  </a:cubicBezTo>
                  <a:lnTo>
                    <a:pt x="5219224" y="9049"/>
                  </a:lnTo>
                  <a:lnTo>
                    <a:pt x="5219224" y="9049"/>
                  </a:lnTo>
                  <a:lnTo>
                    <a:pt x="5219224" y="9049"/>
                  </a:lnTo>
                  <a:lnTo>
                    <a:pt x="5219224" y="9049"/>
                  </a:lnTo>
                  <a:close/>
                  <a:moveTo>
                    <a:pt x="5094446" y="9049"/>
                  </a:moveTo>
                  <a:cubicBezTo>
                    <a:pt x="5092541" y="16669"/>
                    <a:pt x="5092541" y="26194"/>
                    <a:pt x="5090636" y="35719"/>
                  </a:cubicBezTo>
                  <a:lnTo>
                    <a:pt x="5144929" y="35719"/>
                  </a:lnTo>
                  <a:cubicBezTo>
                    <a:pt x="5146834" y="31909"/>
                    <a:pt x="5150644" y="26194"/>
                    <a:pt x="5152549" y="22384"/>
                  </a:cubicBezTo>
                  <a:cubicBezTo>
                    <a:pt x="5146834" y="18574"/>
                    <a:pt x="5139214" y="14764"/>
                    <a:pt x="5133499" y="10954"/>
                  </a:cubicBezTo>
                  <a:lnTo>
                    <a:pt x="5094446" y="9049"/>
                  </a:lnTo>
                  <a:lnTo>
                    <a:pt x="5094446" y="9049"/>
                  </a:lnTo>
                  <a:lnTo>
                    <a:pt x="5094446" y="9049"/>
                  </a:lnTo>
                  <a:lnTo>
                    <a:pt x="5094446" y="9049"/>
                  </a:lnTo>
                  <a:close/>
                  <a:moveTo>
                    <a:pt x="4942999" y="9049"/>
                  </a:moveTo>
                  <a:cubicBezTo>
                    <a:pt x="4942999" y="10954"/>
                    <a:pt x="4941094" y="12859"/>
                    <a:pt x="4937284" y="14764"/>
                  </a:cubicBezTo>
                  <a:cubicBezTo>
                    <a:pt x="4933474" y="14764"/>
                    <a:pt x="4935379" y="12859"/>
                    <a:pt x="4925854" y="20479"/>
                  </a:cubicBezTo>
                  <a:cubicBezTo>
                    <a:pt x="4925854" y="16669"/>
                    <a:pt x="4927759" y="12859"/>
                    <a:pt x="4929664" y="9049"/>
                  </a:cubicBezTo>
                  <a:lnTo>
                    <a:pt x="4899184" y="9049"/>
                  </a:lnTo>
                  <a:cubicBezTo>
                    <a:pt x="4889659" y="16669"/>
                    <a:pt x="4880134" y="22384"/>
                    <a:pt x="4870609" y="26194"/>
                  </a:cubicBezTo>
                  <a:lnTo>
                    <a:pt x="4870609" y="31909"/>
                  </a:lnTo>
                  <a:cubicBezTo>
                    <a:pt x="4887754" y="31909"/>
                    <a:pt x="4880134" y="24289"/>
                    <a:pt x="4885849" y="33814"/>
                  </a:cubicBezTo>
                  <a:lnTo>
                    <a:pt x="4906804" y="33814"/>
                  </a:lnTo>
                  <a:cubicBezTo>
                    <a:pt x="4908709" y="30004"/>
                    <a:pt x="4918234" y="28099"/>
                    <a:pt x="4918234" y="26194"/>
                  </a:cubicBezTo>
                  <a:cubicBezTo>
                    <a:pt x="4918234" y="30004"/>
                    <a:pt x="4918234" y="31909"/>
                    <a:pt x="4914424" y="33814"/>
                  </a:cubicBezTo>
                  <a:lnTo>
                    <a:pt x="4980146" y="33814"/>
                  </a:lnTo>
                  <a:cubicBezTo>
                    <a:pt x="4982052" y="31909"/>
                    <a:pt x="4983957" y="28099"/>
                    <a:pt x="4987766" y="26194"/>
                  </a:cubicBezTo>
                  <a:cubicBezTo>
                    <a:pt x="4978241" y="18574"/>
                    <a:pt x="4980146" y="22384"/>
                    <a:pt x="4976336" y="9049"/>
                  </a:cubicBezTo>
                  <a:lnTo>
                    <a:pt x="4942999" y="9049"/>
                  </a:lnTo>
                  <a:lnTo>
                    <a:pt x="4942999" y="9049"/>
                  </a:lnTo>
                  <a:lnTo>
                    <a:pt x="4942999" y="9049"/>
                  </a:lnTo>
                  <a:lnTo>
                    <a:pt x="4942999" y="9049"/>
                  </a:lnTo>
                  <a:close/>
                  <a:moveTo>
                    <a:pt x="4805839" y="9049"/>
                  </a:moveTo>
                  <a:lnTo>
                    <a:pt x="4817269" y="26194"/>
                  </a:lnTo>
                  <a:lnTo>
                    <a:pt x="4798219" y="20479"/>
                  </a:lnTo>
                  <a:lnTo>
                    <a:pt x="4798219" y="9049"/>
                  </a:lnTo>
                  <a:lnTo>
                    <a:pt x="4762977" y="9049"/>
                  </a:lnTo>
                  <a:lnTo>
                    <a:pt x="4753452" y="26194"/>
                  </a:lnTo>
                  <a:lnTo>
                    <a:pt x="4747737" y="26194"/>
                  </a:lnTo>
                  <a:lnTo>
                    <a:pt x="4747737" y="14764"/>
                  </a:lnTo>
                  <a:cubicBezTo>
                    <a:pt x="4749641" y="12859"/>
                    <a:pt x="4751546" y="10954"/>
                    <a:pt x="4753452" y="9049"/>
                  </a:cubicBezTo>
                  <a:lnTo>
                    <a:pt x="4554379" y="9049"/>
                  </a:lnTo>
                  <a:cubicBezTo>
                    <a:pt x="4550569" y="24289"/>
                    <a:pt x="4554379" y="26194"/>
                    <a:pt x="4548664" y="33814"/>
                  </a:cubicBezTo>
                  <a:lnTo>
                    <a:pt x="4548664" y="35719"/>
                  </a:lnTo>
                  <a:lnTo>
                    <a:pt x="4641056" y="35719"/>
                  </a:lnTo>
                  <a:lnTo>
                    <a:pt x="4641056" y="26194"/>
                  </a:lnTo>
                  <a:lnTo>
                    <a:pt x="4629627" y="20479"/>
                  </a:lnTo>
                  <a:cubicBezTo>
                    <a:pt x="4635341" y="14764"/>
                    <a:pt x="4631531" y="18574"/>
                    <a:pt x="4641056" y="14764"/>
                  </a:cubicBezTo>
                  <a:lnTo>
                    <a:pt x="4646771" y="35719"/>
                  </a:lnTo>
                  <a:lnTo>
                    <a:pt x="4803934" y="35719"/>
                  </a:lnTo>
                  <a:lnTo>
                    <a:pt x="4803934" y="33814"/>
                  </a:lnTo>
                  <a:lnTo>
                    <a:pt x="4809649" y="33814"/>
                  </a:lnTo>
                  <a:lnTo>
                    <a:pt x="4809649" y="35719"/>
                  </a:lnTo>
                  <a:lnTo>
                    <a:pt x="4826794" y="35719"/>
                  </a:lnTo>
                  <a:cubicBezTo>
                    <a:pt x="4830604" y="30004"/>
                    <a:pt x="4836319" y="26194"/>
                    <a:pt x="4840129" y="22384"/>
                  </a:cubicBezTo>
                  <a:cubicBezTo>
                    <a:pt x="4838224" y="18574"/>
                    <a:pt x="4836319" y="14764"/>
                    <a:pt x="4834414" y="10954"/>
                  </a:cubicBezTo>
                  <a:lnTo>
                    <a:pt x="4805839" y="9049"/>
                  </a:lnTo>
                  <a:lnTo>
                    <a:pt x="4805839" y="9049"/>
                  </a:lnTo>
                  <a:lnTo>
                    <a:pt x="4805839" y="9049"/>
                  </a:lnTo>
                  <a:lnTo>
                    <a:pt x="4805839" y="9049"/>
                  </a:lnTo>
                  <a:close/>
                  <a:moveTo>
                    <a:pt x="4493419" y="9049"/>
                  </a:moveTo>
                  <a:cubicBezTo>
                    <a:pt x="4497229" y="18574"/>
                    <a:pt x="4502944" y="26194"/>
                    <a:pt x="4508659" y="33814"/>
                  </a:cubicBezTo>
                  <a:lnTo>
                    <a:pt x="4543902" y="33814"/>
                  </a:lnTo>
                  <a:lnTo>
                    <a:pt x="4543902" y="20479"/>
                  </a:lnTo>
                  <a:cubicBezTo>
                    <a:pt x="4549616" y="16669"/>
                    <a:pt x="4551521" y="12859"/>
                    <a:pt x="4555331" y="9049"/>
                  </a:cubicBezTo>
                  <a:lnTo>
                    <a:pt x="4493419" y="9049"/>
                  </a:lnTo>
                  <a:lnTo>
                    <a:pt x="4493419" y="9049"/>
                  </a:lnTo>
                  <a:lnTo>
                    <a:pt x="4493419" y="9049"/>
                  </a:lnTo>
                  <a:lnTo>
                    <a:pt x="4493419" y="9049"/>
                  </a:lnTo>
                  <a:close/>
                  <a:moveTo>
                    <a:pt x="4454366" y="9049"/>
                  </a:moveTo>
                  <a:cubicBezTo>
                    <a:pt x="4458177" y="20479"/>
                    <a:pt x="4463891" y="28099"/>
                    <a:pt x="4469606" y="33814"/>
                  </a:cubicBezTo>
                  <a:lnTo>
                    <a:pt x="4488656" y="33814"/>
                  </a:lnTo>
                  <a:cubicBezTo>
                    <a:pt x="4484846" y="26194"/>
                    <a:pt x="4477227" y="16669"/>
                    <a:pt x="4475321" y="7144"/>
                  </a:cubicBezTo>
                  <a:lnTo>
                    <a:pt x="4454366" y="9049"/>
                  </a:lnTo>
                  <a:lnTo>
                    <a:pt x="4454366" y="9049"/>
                  </a:lnTo>
                  <a:lnTo>
                    <a:pt x="4454366" y="9049"/>
                  </a:lnTo>
                  <a:lnTo>
                    <a:pt x="4454366" y="9049"/>
                  </a:lnTo>
                  <a:close/>
                  <a:moveTo>
                    <a:pt x="4401979" y="9049"/>
                  </a:moveTo>
                  <a:cubicBezTo>
                    <a:pt x="4401979" y="20479"/>
                    <a:pt x="4400074" y="18574"/>
                    <a:pt x="4398169" y="33814"/>
                  </a:cubicBezTo>
                  <a:lnTo>
                    <a:pt x="4446746" y="33814"/>
                  </a:lnTo>
                  <a:lnTo>
                    <a:pt x="4446746" y="26194"/>
                  </a:lnTo>
                  <a:cubicBezTo>
                    <a:pt x="4442937" y="16669"/>
                    <a:pt x="4442937" y="14764"/>
                    <a:pt x="4446746" y="9049"/>
                  </a:cubicBez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close/>
                  <a:moveTo>
                    <a:pt x="4350544" y="9049"/>
                  </a:moveTo>
                  <a:cubicBezTo>
                    <a:pt x="4348639" y="14764"/>
                    <a:pt x="4348639" y="20479"/>
                    <a:pt x="4348639" y="26194"/>
                  </a:cubicBezTo>
                  <a:cubicBezTo>
                    <a:pt x="4348639" y="26194"/>
                    <a:pt x="4350544" y="30004"/>
                    <a:pt x="4352449" y="33814"/>
                  </a:cubicBezTo>
                  <a:lnTo>
                    <a:pt x="4379119" y="33814"/>
                  </a:lnTo>
                  <a:lnTo>
                    <a:pt x="4379119" y="31909"/>
                  </a:lnTo>
                  <a:cubicBezTo>
                    <a:pt x="4375309" y="26194"/>
                    <a:pt x="4375309" y="16669"/>
                    <a:pt x="4377214" y="7144"/>
                  </a:cubicBezTo>
                  <a:lnTo>
                    <a:pt x="4350544" y="9049"/>
                  </a:lnTo>
                  <a:lnTo>
                    <a:pt x="4350544" y="9049"/>
                  </a:lnTo>
                  <a:lnTo>
                    <a:pt x="4350544" y="9049"/>
                  </a:lnTo>
                  <a:lnTo>
                    <a:pt x="4350544" y="9049"/>
                  </a:lnTo>
                  <a:close/>
                  <a:moveTo>
                    <a:pt x="4160996" y="9049"/>
                  </a:moveTo>
                  <a:lnTo>
                    <a:pt x="4160996" y="14764"/>
                  </a:lnTo>
                  <a:cubicBezTo>
                    <a:pt x="4157186" y="22384"/>
                    <a:pt x="4157186" y="14764"/>
                    <a:pt x="4155281" y="9049"/>
                  </a:cubicBezTo>
                  <a:lnTo>
                    <a:pt x="4085749" y="9049"/>
                  </a:lnTo>
                  <a:cubicBezTo>
                    <a:pt x="4083844" y="14764"/>
                    <a:pt x="4081939" y="24289"/>
                    <a:pt x="4081939" y="33814"/>
                  </a:cubicBezTo>
                  <a:lnTo>
                    <a:pt x="4166711" y="33814"/>
                  </a:lnTo>
                  <a:cubicBezTo>
                    <a:pt x="4168616" y="26194"/>
                    <a:pt x="4168616" y="18574"/>
                    <a:pt x="4168616" y="9049"/>
                  </a:cubicBezTo>
                  <a:lnTo>
                    <a:pt x="4160996" y="9049"/>
                  </a:lnTo>
                  <a:lnTo>
                    <a:pt x="4160996" y="9049"/>
                  </a:lnTo>
                  <a:lnTo>
                    <a:pt x="4160996" y="9049"/>
                  </a:lnTo>
                  <a:lnTo>
                    <a:pt x="4160996" y="9049"/>
                  </a:lnTo>
                  <a:close/>
                  <a:moveTo>
                    <a:pt x="3967639" y="9049"/>
                  </a:moveTo>
                  <a:cubicBezTo>
                    <a:pt x="3967639" y="14764"/>
                    <a:pt x="3967639" y="20479"/>
                    <a:pt x="3969544" y="26194"/>
                  </a:cubicBezTo>
                  <a:lnTo>
                    <a:pt x="3963829" y="26194"/>
                  </a:lnTo>
                  <a:cubicBezTo>
                    <a:pt x="3963829" y="20479"/>
                    <a:pt x="3961924" y="14764"/>
                    <a:pt x="3961924" y="9049"/>
                  </a:cubicBezTo>
                  <a:lnTo>
                    <a:pt x="3888581" y="9049"/>
                  </a:lnTo>
                  <a:cubicBezTo>
                    <a:pt x="3888581" y="18574"/>
                    <a:pt x="3886676" y="26194"/>
                    <a:pt x="3886676" y="33814"/>
                  </a:cubicBezTo>
                  <a:lnTo>
                    <a:pt x="3898106" y="33814"/>
                  </a:lnTo>
                  <a:lnTo>
                    <a:pt x="3898106" y="26194"/>
                  </a:lnTo>
                  <a:lnTo>
                    <a:pt x="3909536" y="26194"/>
                  </a:lnTo>
                  <a:cubicBezTo>
                    <a:pt x="3909536" y="30004"/>
                    <a:pt x="3907631" y="31909"/>
                    <a:pt x="3907631" y="33814"/>
                  </a:cubicBezTo>
                  <a:lnTo>
                    <a:pt x="4061936" y="33814"/>
                  </a:lnTo>
                  <a:cubicBezTo>
                    <a:pt x="4063841" y="26194"/>
                    <a:pt x="4065746" y="16669"/>
                    <a:pt x="4067651" y="9049"/>
                  </a:cubicBezTo>
                  <a:lnTo>
                    <a:pt x="3967639" y="9049"/>
                  </a:lnTo>
                  <a:lnTo>
                    <a:pt x="3967639" y="9049"/>
                  </a:lnTo>
                  <a:lnTo>
                    <a:pt x="3967639" y="9049"/>
                  </a:lnTo>
                  <a:lnTo>
                    <a:pt x="3967639" y="9049"/>
                  </a:lnTo>
                  <a:close/>
                  <a:moveTo>
                    <a:pt x="3830479" y="9049"/>
                  </a:moveTo>
                  <a:cubicBezTo>
                    <a:pt x="3824764" y="12859"/>
                    <a:pt x="3824764" y="16669"/>
                    <a:pt x="3819049" y="20479"/>
                  </a:cubicBezTo>
                  <a:lnTo>
                    <a:pt x="3819049" y="9049"/>
                  </a:lnTo>
                  <a:lnTo>
                    <a:pt x="3469481" y="9049"/>
                  </a:lnTo>
                  <a:cubicBezTo>
                    <a:pt x="3465671" y="16669"/>
                    <a:pt x="3461861" y="26194"/>
                    <a:pt x="3456146" y="33814"/>
                  </a:cubicBezTo>
                  <a:lnTo>
                    <a:pt x="3676174" y="33814"/>
                  </a:lnTo>
                  <a:cubicBezTo>
                    <a:pt x="3679984" y="28099"/>
                    <a:pt x="3683794" y="24289"/>
                    <a:pt x="3687604" y="20479"/>
                  </a:cubicBezTo>
                  <a:cubicBezTo>
                    <a:pt x="3687604" y="24289"/>
                    <a:pt x="3685699" y="30004"/>
                    <a:pt x="3685699" y="33814"/>
                  </a:cubicBezTo>
                  <a:lnTo>
                    <a:pt x="3785711" y="33814"/>
                  </a:lnTo>
                  <a:lnTo>
                    <a:pt x="3781901" y="26194"/>
                  </a:lnTo>
                  <a:lnTo>
                    <a:pt x="3787616" y="26194"/>
                  </a:lnTo>
                  <a:cubicBezTo>
                    <a:pt x="3789521" y="22384"/>
                    <a:pt x="3789521" y="22384"/>
                    <a:pt x="3793331" y="20479"/>
                  </a:cubicBezTo>
                  <a:cubicBezTo>
                    <a:pt x="3795236" y="26194"/>
                    <a:pt x="3795236" y="30004"/>
                    <a:pt x="3797141" y="33814"/>
                  </a:cubicBezTo>
                  <a:lnTo>
                    <a:pt x="3851434" y="33814"/>
                  </a:lnTo>
                  <a:cubicBezTo>
                    <a:pt x="3843814" y="29051"/>
                    <a:pt x="3838099" y="25241"/>
                    <a:pt x="3830479" y="9049"/>
                  </a:cubicBezTo>
                  <a:lnTo>
                    <a:pt x="3830479" y="9049"/>
                  </a:lnTo>
                  <a:lnTo>
                    <a:pt x="3830479" y="9049"/>
                  </a:lnTo>
                  <a:lnTo>
                    <a:pt x="3830479" y="9049"/>
                  </a:lnTo>
                  <a:lnTo>
                    <a:pt x="3830479" y="9049"/>
                  </a:lnTo>
                  <a:close/>
                  <a:moveTo>
                    <a:pt x="3200876" y="9049"/>
                  </a:moveTo>
                  <a:cubicBezTo>
                    <a:pt x="3202781" y="16669"/>
                    <a:pt x="3206591" y="26194"/>
                    <a:pt x="3208496" y="33814"/>
                  </a:cubicBezTo>
                  <a:lnTo>
                    <a:pt x="3450431" y="33814"/>
                  </a:lnTo>
                  <a:cubicBezTo>
                    <a:pt x="3456146" y="26194"/>
                    <a:pt x="3459956" y="16669"/>
                    <a:pt x="3463766" y="9049"/>
                  </a:cubicBezTo>
                  <a:lnTo>
                    <a:pt x="3200876" y="9049"/>
                  </a:lnTo>
                  <a:lnTo>
                    <a:pt x="3200876" y="9049"/>
                  </a:lnTo>
                  <a:lnTo>
                    <a:pt x="3200876" y="9049"/>
                  </a:lnTo>
                  <a:lnTo>
                    <a:pt x="3200876" y="9049"/>
                  </a:lnTo>
                  <a:close/>
                  <a:moveTo>
                    <a:pt x="2497931" y="9049"/>
                  </a:moveTo>
                  <a:cubicBezTo>
                    <a:pt x="2507456" y="20479"/>
                    <a:pt x="2511266" y="18574"/>
                    <a:pt x="2515076" y="33814"/>
                  </a:cubicBezTo>
                  <a:lnTo>
                    <a:pt x="2559844" y="33814"/>
                  </a:lnTo>
                  <a:cubicBezTo>
                    <a:pt x="2557939" y="26194"/>
                    <a:pt x="2556034" y="16669"/>
                    <a:pt x="2554129" y="9049"/>
                  </a:cubicBezTo>
                  <a:lnTo>
                    <a:pt x="2497931" y="9049"/>
                  </a:lnTo>
                  <a:lnTo>
                    <a:pt x="2497931" y="9049"/>
                  </a:lnTo>
                  <a:lnTo>
                    <a:pt x="2497931" y="9049"/>
                  </a:lnTo>
                  <a:lnTo>
                    <a:pt x="2497931" y="9049"/>
                  </a:lnTo>
                  <a:close/>
                  <a:moveTo>
                    <a:pt x="2396966" y="9049"/>
                  </a:moveTo>
                  <a:cubicBezTo>
                    <a:pt x="2396966" y="16669"/>
                    <a:pt x="2396966" y="24289"/>
                    <a:pt x="2396966" y="33814"/>
                  </a:cubicBezTo>
                  <a:lnTo>
                    <a:pt x="2439829" y="33814"/>
                  </a:lnTo>
                  <a:cubicBezTo>
                    <a:pt x="2441734" y="30004"/>
                    <a:pt x="2443639" y="26194"/>
                    <a:pt x="2447449" y="20479"/>
                  </a:cubicBezTo>
                  <a:cubicBezTo>
                    <a:pt x="2460784" y="30004"/>
                    <a:pt x="2464594" y="26194"/>
                    <a:pt x="2470309" y="33814"/>
                  </a:cubicBezTo>
                  <a:lnTo>
                    <a:pt x="2489359" y="33814"/>
                  </a:lnTo>
                  <a:cubicBezTo>
                    <a:pt x="2491264" y="28099"/>
                    <a:pt x="2491264" y="22384"/>
                    <a:pt x="2496979" y="12859"/>
                  </a:cubicBezTo>
                  <a:cubicBezTo>
                    <a:pt x="2472214" y="14764"/>
                    <a:pt x="2452211" y="14764"/>
                    <a:pt x="2440781" y="7144"/>
                  </a:cubicBezTo>
                  <a:lnTo>
                    <a:pt x="2396966" y="9049"/>
                  </a:lnTo>
                  <a:lnTo>
                    <a:pt x="2396966" y="9049"/>
                  </a:lnTo>
                  <a:lnTo>
                    <a:pt x="2396966" y="9049"/>
                  </a:lnTo>
                  <a:lnTo>
                    <a:pt x="2396966" y="9049"/>
                  </a:lnTo>
                  <a:close/>
                  <a:moveTo>
                    <a:pt x="2354104" y="9049"/>
                  </a:moveTo>
                  <a:cubicBezTo>
                    <a:pt x="2354104" y="10954"/>
                    <a:pt x="2354104" y="12859"/>
                    <a:pt x="2352199" y="14764"/>
                  </a:cubicBezTo>
                  <a:lnTo>
                    <a:pt x="2357914" y="14764"/>
                  </a:lnTo>
                  <a:lnTo>
                    <a:pt x="2357914" y="9049"/>
                  </a:lnTo>
                  <a:lnTo>
                    <a:pt x="2354104" y="9049"/>
                  </a:lnTo>
                  <a:lnTo>
                    <a:pt x="2354104" y="9049"/>
                  </a:lnTo>
                  <a:lnTo>
                    <a:pt x="2354104" y="9049"/>
                  </a:lnTo>
                  <a:lnTo>
                    <a:pt x="2354104" y="9049"/>
                  </a:lnTo>
                  <a:close/>
                  <a:moveTo>
                    <a:pt x="2195989" y="9049"/>
                  </a:moveTo>
                  <a:cubicBezTo>
                    <a:pt x="2192179" y="12859"/>
                    <a:pt x="2188369" y="18574"/>
                    <a:pt x="2180749" y="26194"/>
                  </a:cubicBezTo>
                  <a:cubicBezTo>
                    <a:pt x="2173129" y="12859"/>
                    <a:pt x="2163604" y="10954"/>
                    <a:pt x="2145506" y="9049"/>
                  </a:cubicBezTo>
                  <a:lnTo>
                    <a:pt x="2141696" y="9049"/>
                  </a:lnTo>
                  <a:lnTo>
                    <a:pt x="2135981" y="20479"/>
                  </a:lnTo>
                  <a:cubicBezTo>
                    <a:pt x="2132171" y="22384"/>
                    <a:pt x="2132171" y="22384"/>
                    <a:pt x="2130266" y="26194"/>
                  </a:cubicBezTo>
                  <a:cubicBezTo>
                    <a:pt x="2139791" y="28099"/>
                    <a:pt x="2151221" y="30004"/>
                    <a:pt x="2160746" y="33814"/>
                  </a:cubicBezTo>
                  <a:lnTo>
                    <a:pt x="2322671" y="33814"/>
                  </a:lnTo>
                  <a:lnTo>
                    <a:pt x="2322671" y="31909"/>
                  </a:lnTo>
                  <a:cubicBezTo>
                    <a:pt x="2316956" y="24289"/>
                    <a:pt x="2313146" y="16669"/>
                    <a:pt x="2313146" y="7144"/>
                  </a:cubicBez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close/>
                  <a:moveTo>
                    <a:pt x="2086451" y="9049"/>
                  </a:moveTo>
                  <a:cubicBezTo>
                    <a:pt x="2086451" y="16669"/>
                    <a:pt x="2086451" y="26194"/>
                    <a:pt x="2084546" y="33814"/>
                  </a:cubicBezTo>
                  <a:lnTo>
                    <a:pt x="2097881" y="33814"/>
                  </a:lnTo>
                  <a:cubicBezTo>
                    <a:pt x="2103596" y="26194"/>
                    <a:pt x="2105501" y="18574"/>
                    <a:pt x="2105501" y="9049"/>
                  </a:cubicBezTo>
                  <a:lnTo>
                    <a:pt x="2086451" y="9049"/>
                  </a:lnTo>
                  <a:lnTo>
                    <a:pt x="2086451" y="9049"/>
                  </a:lnTo>
                  <a:lnTo>
                    <a:pt x="2086451" y="9049"/>
                  </a:lnTo>
                  <a:lnTo>
                    <a:pt x="2086451" y="9049"/>
                  </a:lnTo>
                  <a:close/>
                  <a:moveTo>
                    <a:pt x="2049304" y="9049"/>
                  </a:moveTo>
                  <a:cubicBezTo>
                    <a:pt x="2043589" y="18574"/>
                    <a:pt x="2037874" y="26194"/>
                    <a:pt x="2030254" y="33814"/>
                  </a:cubicBezTo>
                  <a:lnTo>
                    <a:pt x="2075021" y="33814"/>
                  </a:lnTo>
                  <a:lnTo>
                    <a:pt x="2075021" y="26194"/>
                  </a:lnTo>
                  <a:cubicBezTo>
                    <a:pt x="2076926" y="22384"/>
                    <a:pt x="2076926" y="16669"/>
                    <a:pt x="2078831" y="9049"/>
                  </a:cubicBezTo>
                  <a:lnTo>
                    <a:pt x="2049304" y="9049"/>
                  </a:lnTo>
                  <a:lnTo>
                    <a:pt x="2049304" y="9049"/>
                  </a:lnTo>
                  <a:lnTo>
                    <a:pt x="2049304" y="9049"/>
                  </a:lnTo>
                  <a:lnTo>
                    <a:pt x="2049304" y="9049"/>
                  </a:lnTo>
                  <a:close/>
                  <a:moveTo>
                    <a:pt x="1995011" y="9049"/>
                  </a:moveTo>
                  <a:cubicBezTo>
                    <a:pt x="1995011" y="10954"/>
                    <a:pt x="1995011" y="12859"/>
                    <a:pt x="1995011" y="14764"/>
                  </a:cubicBezTo>
                  <a:cubicBezTo>
                    <a:pt x="1981676" y="20479"/>
                    <a:pt x="1975961" y="28099"/>
                    <a:pt x="1970246" y="33814"/>
                  </a:cubicBezTo>
                  <a:lnTo>
                    <a:pt x="2013109" y="33814"/>
                  </a:lnTo>
                  <a:cubicBezTo>
                    <a:pt x="2018824" y="26194"/>
                    <a:pt x="2026444" y="18574"/>
                    <a:pt x="2032159" y="9049"/>
                  </a:cubicBez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close/>
                  <a:moveTo>
                    <a:pt x="1720691" y="9049"/>
                  </a:moveTo>
                  <a:lnTo>
                    <a:pt x="1720691" y="14764"/>
                  </a:lnTo>
                  <a:lnTo>
                    <a:pt x="1709261" y="14764"/>
                  </a:lnTo>
                  <a:cubicBezTo>
                    <a:pt x="1707356" y="12859"/>
                    <a:pt x="1707356" y="10954"/>
                    <a:pt x="1705451" y="9049"/>
                  </a:cubicBezTo>
                  <a:lnTo>
                    <a:pt x="1694021" y="9049"/>
                  </a:lnTo>
                  <a:cubicBezTo>
                    <a:pt x="1694021" y="14764"/>
                    <a:pt x="1694021" y="24289"/>
                    <a:pt x="1694021" y="33814"/>
                  </a:cubicBezTo>
                  <a:lnTo>
                    <a:pt x="1831181" y="33814"/>
                  </a:lnTo>
                  <a:cubicBezTo>
                    <a:pt x="1838801" y="28099"/>
                    <a:pt x="1846421" y="24289"/>
                    <a:pt x="1857851" y="20479"/>
                  </a:cubicBezTo>
                  <a:cubicBezTo>
                    <a:pt x="1854041" y="31909"/>
                    <a:pt x="1854041" y="31909"/>
                    <a:pt x="1850231" y="33814"/>
                  </a:cubicBezTo>
                  <a:lnTo>
                    <a:pt x="1921669" y="33814"/>
                  </a:lnTo>
                  <a:cubicBezTo>
                    <a:pt x="1917859" y="26194"/>
                    <a:pt x="1914049" y="16669"/>
                    <a:pt x="1910239" y="7144"/>
                  </a:cubicBezTo>
                  <a:lnTo>
                    <a:pt x="1720691" y="9049"/>
                  </a:lnTo>
                  <a:lnTo>
                    <a:pt x="1720691" y="9049"/>
                  </a:lnTo>
                  <a:lnTo>
                    <a:pt x="1720691" y="9049"/>
                  </a:lnTo>
                  <a:lnTo>
                    <a:pt x="1720691" y="9049"/>
                  </a:lnTo>
                  <a:close/>
                  <a:moveTo>
                    <a:pt x="1539716" y="9049"/>
                  </a:moveTo>
                  <a:lnTo>
                    <a:pt x="1534001" y="33814"/>
                  </a:lnTo>
                  <a:cubicBezTo>
                    <a:pt x="1530191" y="31909"/>
                    <a:pt x="1530191" y="31909"/>
                    <a:pt x="1528286" y="28099"/>
                  </a:cubicBezTo>
                  <a:cubicBezTo>
                    <a:pt x="1513046" y="26194"/>
                    <a:pt x="1518761" y="31909"/>
                    <a:pt x="1516856" y="10954"/>
                  </a:cubicBezTo>
                  <a:lnTo>
                    <a:pt x="1488281" y="10954"/>
                  </a:lnTo>
                  <a:cubicBezTo>
                    <a:pt x="1484471" y="20479"/>
                    <a:pt x="1480661" y="30004"/>
                    <a:pt x="1476851" y="35719"/>
                  </a:cubicBezTo>
                  <a:lnTo>
                    <a:pt x="1585436" y="35719"/>
                  </a:lnTo>
                  <a:lnTo>
                    <a:pt x="1585436" y="33814"/>
                  </a:lnTo>
                  <a:lnTo>
                    <a:pt x="1591151" y="33814"/>
                  </a:lnTo>
                  <a:lnTo>
                    <a:pt x="1591151" y="35719"/>
                  </a:lnTo>
                  <a:lnTo>
                    <a:pt x="1645444" y="35719"/>
                  </a:lnTo>
                  <a:lnTo>
                    <a:pt x="1647349" y="33814"/>
                  </a:lnTo>
                  <a:lnTo>
                    <a:pt x="1647349" y="35719"/>
                  </a:lnTo>
                  <a:lnTo>
                    <a:pt x="1670209" y="35719"/>
                  </a:lnTo>
                  <a:cubicBezTo>
                    <a:pt x="1662589" y="28099"/>
                    <a:pt x="1653064" y="20479"/>
                    <a:pt x="1643539" y="10954"/>
                  </a:cubicBezTo>
                  <a:lnTo>
                    <a:pt x="1539716" y="9049"/>
                  </a:lnTo>
                  <a:lnTo>
                    <a:pt x="1539716" y="9049"/>
                  </a:lnTo>
                  <a:lnTo>
                    <a:pt x="1539716" y="9049"/>
                  </a:lnTo>
                  <a:lnTo>
                    <a:pt x="1539716" y="9049"/>
                  </a:lnTo>
                  <a:close/>
                  <a:moveTo>
                    <a:pt x="1386364" y="9049"/>
                  </a:moveTo>
                  <a:cubicBezTo>
                    <a:pt x="1388269" y="20479"/>
                    <a:pt x="1388269" y="20479"/>
                    <a:pt x="1392079" y="26194"/>
                  </a:cubicBezTo>
                  <a:lnTo>
                    <a:pt x="1392079" y="9049"/>
                  </a:lnTo>
                  <a:lnTo>
                    <a:pt x="1386364" y="9049"/>
                  </a:lnTo>
                  <a:lnTo>
                    <a:pt x="1386364" y="9049"/>
                  </a:lnTo>
                  <a:lnTo>
                    <a:pt x="1386364" y="9049"/>
                  </a:lnTo>
                  <a:lnTo>
                    <a:pt x="1386364" y="9049"/>
                  </a:lnTo>
                  <a:close/>
                  <a:moveTo>
                    <a:pt x="1365409" y="9049"/>
                  </a:moveTo>
                  <a:cubicBezTo>
                    <a:pt x="1363504" y="12859"/>
                    <a:pt x="1363504" y="18574"/>
                    <a:pt x="1361599" y="26194"/>
                  </a:cubicBezTo>
                  <a:cubicBezTo>
                    <a:pt x="1365409" y="28099"/>
                    <a:pt x="1365409" y="28099"/>
                    <a:pt x="1367314" y="31909"/>
                  </a:cubicBezTo>
                  <a:cubicBezTo>
                    <a:pt x="1371124" y="30004"/>
                    <a:pt x="1371124" y="30004"/>
                    <a:pt x="1373029" y="26194"/>
                  </a:cubicBezTo>
                  <a:cubicBezTo>
                    <a:pt x="1376839" y="22384"/>
                    <a:pt x="1380649" y="12859"/>
                    <a:pt x="1384459" y="9049"/>
                  </a:cubicBezTo>
                  <a:lnTo>
                    <a:pt x="1365409" y="9049"/>
                  </a:lnTo>
                  <a:lnTo>
                    <a:pt x="1365409" y="9049"/>
                  </a:lnTo>
                  <a:lnTo>
                    <a:pt x="1365409" y="9049"/>
                  </a:lnTo>
                  <a:lnTo>
                    <a:pt x="1365409" y="9049"/>
                  </a:lnTo>
                  <a:close/>
                  <a:moveTo>
                    <a:pt x="1313021" y="9049"/>
                  </a:moveTo>
                  <a:cubicBezTo>
                    <a:pt x="1303496" y="10954"/>
                    <a:pt x="1303496" y="10954"/>
                    <a:pt x="1297781" y="14764"/>
                  </a:cubicBezTo>
                  <a:cubicBezTo>
                    <a:pt x="1309211" y="12859"/>
                    <a:pt x="1309211" y="12859"/>
                    <a:pt x="1314926" y="9049"/>
                  </a:cubicBezTo>
                  <a:lnTo>
                    <a:pt x="1313021" y="9049"/>
                  </a:lnTo>
                  <a:lnTo>
                    <a:pt x="1313021" y="9049"/>
                  </a:lnTo>
                  <a:lnTo>
                    <a:pt x="1313021" y="9049"/>
                  </a:lnTo>
                  <a:lnTo>
                    <a:pt x="1313021" y="9049"/>
                  </a:lnTo>
                  <a:close/>
                  <a:moveTo>
                    <a:pt x="1151096" y="9049"/>
                  </a:moveTo>
                  <a:cubicBezTo>
                    <a:pt x="1162526" y="12859"/>
                    <a:pt x="1172051" y="18574"/>
                    <a:pt x="1181576" y="26194"/>
                  </a:cubicBezTo>
                  <a:cubicBezTo>
                    <a:pt x="1177766" y="31909"/>
                    <a:pt x="1177766" y="30004"/>
                    <a:pt x="1177766" y="33814"/>
                  </a:cubicBezTo>
                  <a:lnTo>
                    <a:pt x="1191101" y="33814"/>
                  </a:lnTo>
                  <a:cubicBezTo>
                    <a:pt x="1191101" y="31909"/>
                    <a:pt x="1189196" y="30004"/>
                    <a:pt x="1189196" y="26194"/>
                  </a:cubicBezTo>
                  <a:lnTo>
                    <a:pt x="1213961" y="26194"/>
                  </a:lnTo>
                  <a:cubicBezTo>
                    <a:pt x="1213961" y="28099"/>
                    <a:pt x="1213961" y="31909"/>
                    <a:pt x="1213961" y="33814"/>
                  </a:cubicBezTo>
                  <a:lnTo>
                    <a:pt x="1227296" y="33814"/>
                  </a:lnTo>
                  <a:lnTo>
                    <a:pt x="1227296" y="31909"/>
                  </a:lnTo>
                  <a:lnTo>
                    <a:pt x="1233011" y="31909"/>
                  </a:lnTo>
                  <a:cubicBezTo>
                    <a:pt x="1238726" y="26194"/>
                    <a:pt x="1234916" y="30004"/>
                    <a:pt x="1244441" y="26194"/>
                  </a:cubicBezTo>
                  <a:lnTo>
                    <a:pt x="1242536" y="33814"/>
                  </a:lnTo>
                  <a:lnTo>
                    <a:pt x="1289209" y="33814"/>
                  </a:lnTo>
                  <a:lnTo>
                    <a:pt x="1289209" y="31909"/>
                  </a:lnTo>
                  <a:cubicBezTo>
                    <a:pt x="1270159" y="24289"/>
                    <a:pt x="1252061" y="16669"/>
                    <a:pt x="1236821" y="7144"/>
                  </a:cubicBezTo>
                  <a:lnTo>
                    <a:pt x="1151096" y="9049"/>
                  </a:lnTo>
                  <a:lnTo>
                    <a:pt x="1151096" y="9049"/>
                  </a:lnTo>
                  <a:lnTo>
                    <a:pt x="1151096" y="9049"/>
                  </a:lnTo>
                  <a:lnTo>
                    <a:pt x="1151096" y="9049"/>
                  </a:lnTo>
                  <a:close/>
                  <a:moveTo>
                    <a:pt x="1100614" y="9049"/>
                  </a:moveTo>
                  <a:cubicBezTo>
                    <a:pt x="1106329" y="22384"/>
                    <a:pt x="1106329" y="18574"/>
                    <a:pt x="1112044" y="33814"/>
                  </a:cubicBezTo>
                  <a:lnTo>
                    <a:pt x="1100614" y="33814"/>
                  </a:lnTo>
                  <a:cubicBezTo>
                    <a:pt x="1094899" y="14764"/>
                    <a:pt x="1089184" y="10954"/>
                    <a:pt x="1081564" y="9049"/>
                  </a:cubicBezTo>
                  <a:lnTo>
                    <a:pt x="1040606" y="9049"/>
                  </a:lnTo>
                  <a:cubicBezTo>
                    <a:pt x="1040606" y="10954"/>
                    <a:pt x="1040606" y="12859"/>
                    <a:pt x="1038701" y="14764"/>
                  </a:cubicBezTo>
                  <a:cubicBezTo>
                    <a:pt x="1032986" y="20479"/>
                    <a:pt x="1036796" y="16669"/>
                    <a:pt x="1027271" y="20479"/>
                  </a:cubicBezTo>
                  <a:lnTo>
                    <a:pt x="1027271" y="14764"/>
                  </a:lnTo>
                  <a:cubicBezTo>
                    <a:pt x="1036796" y="10954"/>
                    <a:pt x="1032986" y="12859"/>
                    <a:pt x="1038701" y="9049"/>
                  </a:cubicBezTo>
                  <a:lnTo>
                    <a:pt x="1021556" y="9049"/>
                  </a:lnTo>
                  <a:lnTo>
                    <a:pt x="1021556" y="14764"/>
                  </a:lnTo>
                  <a:lnTo>
                    <a:pt x="1015841" y="14764"/>
                  </a:lnTo>
                  <a:lnTo>
                    <a:pt x="1015841" y="9049"/>
                  </a:lnTo>
                  <a:lnTo>
                    <a:pt x="350996" y="9049"/>
                  </a:lnTo>
                  <a:lnTo>
                    <a:pt x="350996" y="14764"/>
                  </a:lnTo>
                  <a:cubicBezTo>
                    <a:pt x="356711" y="20479"/>
                    <a:pt x="352901" y="16669"/>
                    <a:pt x="356711" y="26194"/>
                  </a:cubicBezTo>
                  <a:cubicBezTo>
                    <a:pt x="354806" y="28099"/>
                    <a:pt x="352901" y="31909"/>
                    <a:pt x="350996" y="33814"/>
                  </a:cubicBezTo>
                  <a:lnTo>
                    <a:pt x="700564" y="33814"/>
                  </a:lnTo>
                  <a:cubicBezTo>
                    <a:pt x="702469" y="33814"/>
                    <a:pt x="702469" y="31909"/>
                    <a:pt x="704374" y="31909"/>
                  </a:cubicBezTo>
                  <a:lnTo>
                    <a:pt x="704374" y="33814"/>
                  </a:lnTo>
                  <a:lnTo>
                    <a:pt x="870109" y="33814"/>
                  </a:lnTo>
                  <a:cubicBezTo>
                    <a:pt x="870109" y="33814"/>
                    <a:pt x="870109" y="31909"/>
                    <a:pt x="872014" y="31909"/>
                  </a:cubicBezTo>
                  <a:cubicBezTo>
                    <a:pt x="860584" y="28099"/>
                    <a:pt x="866299" y="30004"/>
                    <a:pt x="860584" y="26194"/>
                  </a:cubicBezTo>
                  <a:lnTo>
                    <a:pt x="872014" y="26194"/>
                  </a:lnTo>
                  <a:cubicBezTo>
                    <a:pt x="877729" y="31909"/>
                    <a:pt x="879634" y="31909"/>
                    <a:pt x="883444" y="33814"/>
                  </a:cubicBezTo>
                  <a:lnTo>
                    <a:pt x="1014889" y="33814"/>
                  </a:lnTo>
                  <a:cubicBezTo>
                    <a:pt x="1016794" y="31909"/>
                    <a:pt x="1018699" y="28099"/>
                    <a:pt x="1020604" y="26194"/>
                  </a:cubicBezTo>
                  <a:cubicBezTo>
                    <a:pt x="1018699" y="30004"/>
                    <a:pt x="1018699" y="31909"/>
                    <a:pt x="1018699" y="33814"/>
                  </a:cubicBezTo>
                  <a:lnTo>
                    <a:pt x="1041559" y="33814"/>
                  </a:lnTo>
                  <a:cubicBezTo>
                    <a:pt x="1041559" y="31909"/>
                    <a:pt x="1043464" y="28099"/>
                    <a:pt x="1045369" y="26194"/>
                  </a:cubicBezTo>
                  <a:cubicBezTo>
                    <a:pt x="1045369" y="28099"/>
                    <a:pt x="1045369" y="31909"/>
                    <a:pt x="1045369" y="33814"/>
                  </a:cubicBezTo>
                  <a:lnTo>
                    <a:pt x="1137761" y="33814"/>
                  </a:lnTo>
                  <a:cubicBezTo>
                    <a:pt x="1139666" y="31909"/>
                    <a:pt x="1139666" y="30004"/>
                    <a:pt x="1143476" y="20479"/>
                  </a:cubicBezTo>
                  <a:cubicBezTo>
                    <a:pt x="1128236" y="16669"/>
                    <a:pt x="1126331" y="12859"/>
                    <a:pt x="1118711" y="9049"/>
                  </a:cubicBez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close/>
                  <a:moveTo>
                    <a:pt x="7144" y="9049"/>
                  </a:moveTo>
                  <a:lnTo>
                    <a:pt x="7144" y="33814"/>
                  </a:lnTo>
                  <a:lnTo>
                    <a:pt x="335756" y="33814"/>
                  </a:lnTo>
                  <a:cubicBezTo>
                    <a:pt x="339566" y="24289"/>
                    <a:pt x="343376" y="14764"/>
                    <a:pt x="349091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049679" y="36671"/>
                  </a:moveTo>
                  <a:cubicBezTo>
                    <a:pt x="5047774" y="34766"/>
                    <a:pt x="5047774" y="34766"/>
                    <a:pt x="5049679" y="36671"/>
                  </a:cubicBezTo>
                  <a:lnTo>
                    <a:pt x="5043964" y="36671"/>
                  </a:lnTo>
                  <a:lnTo>
                    <a:pt x="5049679" y="36671"/>
                  </a:lnTo>
                  <a:lnTo>
                    <a:pt x="5049679" y="36671"/>
                  </a:lnTo>
                  <a:lnTo>
                    <a:pt x="5049679" y="36671"/>
                  </a:lnTo>
                  <a:lnTo>
                    <a:pt x="5049679" y="36671"/>
                  </a:lnTo>
                  <a:close/>
                  <a:moveTo>
                    <a:pt x="4856321" y="36671"/>
                  </a:moveTo>
                  <a:cubicBezTo>
                    <a:pt x="4862037" y="32861"/>
                    <a:pt x="4863941" y="29051"/>
                    <a:pt x="4867752" y="23336"/>
                  </a:cubicBezTo>
                  <a:lnTo>
                    <a:pt x="4848702" y="23336"/>
                  </a:lnTo>
                  <a:cubicBezTo>
                    <a:pt x="4846796" y="27146"/>
                    <a:pt x="4842987" y="32861"/>
                    <a:pt x="4841081" y="36671"/>
                  </a:cubicBezTo>
                  <a:lnTo>
                    <a:pt x="4856321" y="36671"/>
                  </a:lnTo>
                  <a:lnTo>
                    <a:pt x="4856321" y="36671"/>
                  </a:lnTo>
                  <a:lnTo>
                    <a:pt x="4856321" y="36671"/>
                  </a:lnTo>
                  <a:lnTo>
                    <a:pt x="4856321" y="36671"/>
                  </a:lnTo>
                  <a:close/>
                  <a:moveTo>
                    <a:pt x="2352199" y="36671"/>
                  </a:moveTo>
                  <a:cubicBezTo>
                    <a:pt x="2352199" y="34766"/>
                    <a:pt x="2350294" y="30956"/>
                    <a:pt x="2348389" y="29051"/>
                  </a:cubicBezTo>
                  <a:lnTo>
                    <a:pt x="2348389" y="36671"/>
                  </a:lnTo>
                  <a:lnTo>
                    <a:pt x="2352199" y="36671"/>
                  </a:lnTo>
                  <a:lnTo>
                    <a:pt x="2352199" y="36671"/>
                  </a:lnTo>
                  <a:lnTo>
                    <a:pt x="2352199" y="36671"/>
                  </a:lnTo>
                  <a:lnTo>
                    <a:pt x="2352199" y="36671"/>
                  </a:lnTo>
                  <a:close/>
                  <a:moveTo>
                    <a:pt x="1452086" y="36671"/>
                  </a:moveTo>
                  <a:cubicBezTo>
                    <a:pt x="1453991" y="34766"/>
                    <a:pt x="1453991" y="34766"/>
                    <a:pt x="1452086" y="36671"/>
                  </a:cubicBezTo>
                  <a:lnTo>
                    <a:pt x="1409224" y="34766"/>
                  </a:lnTo>
                  <a:lnTo>
                    <a:pt x="1409224" y="36671"/>
                  </a:lnTo>
                  <a:lnTo>
                    <a:pt x="1452086" y="36671"/>
                  </a:lnTo>
                  <a:lnTo>
                    <a:pt x="1452086" y="36671"/>
                  </a:lnTo>
                  <a:lnTo>
                    <a:pt x="1452086" y="36671"/>
                  </a:lnTo>
                  <a:lnTo>
                    <a:pt x="1452086" y="36671"/>
                  </a:lnTo>
                  <a:close/>
                  <a:moveTo>
                    <a:pt x="1350169" y="36671"/>
                  </a:moveTo>
                  <a:cubicBezTo>
                    <a:pt x="1340644" y="27146"/>
                    <a:pt x="1327309" y="19526"/>
                    <a:pt x="1319689" y="15716"/>
                  </a:cubicBezTo>
                  <a:cubicBezTo>
                    <a:pt x="1317784" y="19526"/>
                    <a:pt x="1317784" y="19526"/>
                    <a:pt x="1313974" y="21431"/>
                  </a:cubicBezTo>
                  <a:lnTo>
                    <a:pt x="1313974" y="27146"/>
                  </a:lnTo>
                  <a:cubicBezTo>
                    <a:pt x="1323499" y="30956"/>
                    <a:pt x="1329214" y="32861"/>
                    <a:pt x="1333024" y="34766"/>
                  </a:cubicBezTo>
                  <a:lnTo>
                    <a:pt x="1350169" y="36671"/>
                  </a:lnTo>
                  <a:lnTo>
                    <a:pt x="1350169" y="36671"/>
                  </a:lnTo>
                  <a:lnTo>
                    <a:pt x="1350169" y="36671"/>
                  </a:lnTo>
                  <a:lnTo>
                    <a:pt x="1350169" y="36671"/>
                  </a:lnTo>
                  <a:close/>
                  <a:moveTo>
                    <a:pt x="1297781" y="36671"/>
                  </a:moveTo>
                  <a:cubicBezTo>
                    <a:pt x="1295876" y="36671"/>
                    <a:pt x="1293971" y="34766"/>
                    <a:pt x="1292066" y="34766"/>
                  </a:cubicBezTo>
                  <a:lnTo>
                    <a:pt x="1292066" y="36671"/>
                  </a:lnTo>
                  <a:lnTo>
                    <a:pt x="1297781" y="36671"/>
                  </a:lnTo>
                  <a:lnTo>
                    <a:pt x="1297781" y="36671"/>
                  </a:lnTo>
                  <a:lnTo>
                    <a:pt x="1297781" y="36671"/>
                  </a:lnTo>
                  <a:lnTo>
                    <a:pt x="1297781" y="36671"/>
                  </a:lnTo>
                  <a:close/>
                  <a:moveTo>
                    <a:pt x="5123021" y="27146"/>
                  </a:moveTo>
                  <a:cubicBezTo>
                    <a:pt x="5117307" y="32861"/>
                    <a:pt x="5121116" y="29051"/>
                    <a:pt x="5111591" y="32861"/>
                  </a:cubicBezTo>
                  <a:cubicBezTo>
                    <a:pt x="5117307" y="29051"/>
                    <a:pt x="5111591" y="32861"/>
                    <a:pt x="5123021" y="27146"/>
                  </a:cubicBezTo>
                  <a:lnTo>
                    <a:pt x="5123021" y="27146"/>
                  </a:lnTo>
                  <a:lnTo>
                    <a:pt x="5123021" y="27146"/>
                  </a:lnTo>
                  <a:lnTo>
                    <a:pt x="5123021" y="27146"/>
                  </a:lnTo>
                  <a:close/>
                  <a:moveTo>
                    <a:pt x="4899184" y="20479"/>
                  </a:moveTo>
                  <a:lnTo>
                    <a:pt x="4899184" y="31909"/>
                  </a:lnTo>
                  <a:lnTo>
                    <a:pt x="4893469" y="31909"/>
                  </a:lnTo>
                  <a:lnTo>
                    <a:pt x="4893469" y="20479"/>
                  </a:lnTo>
                  <a:lnTo>
                    <a:pt x="4899184" y="20479"/>
                  </a:lnTo>
                  <a:lnTo>
                    <a:pt x="4899184" y="20479"/>
                  </a:lnTo>
                  <a:lnTo>
                    <a:pt x="4899184" y="20479"/>
                  </a:lnTo>
                  <a:lnTo>
                    <a:pt x="4899184" y="20479"/>
                  </a:lnTo>
                  <a:close/>
                  <a:moveTo>
                    <a:pt x="5432584" y="14764"/>
                  </a:moveTo>
                  <a:lnTo>
                    <a:pt x="5432584" y="26194"/>
                  </a:lnTo>
                  <a:lnTo>
                    <a:pt x="5426869" y="26194"/>
                  </a:lnTo>
                  <a:lnTo>
                    <a:pt x="5426869" y="14764"/>
                  </a:lnTo>
                  <a:lnTo>
                    <a:pt x="5432584" y="14764"/>
                  </a:lnTo>
                  <a:lnTo>
                    <a:pt x="5432584" y="14764"/>
                  </a:lnTo>
                  <a:lnTo>
                    <a:pt x="5432584" y="14764"/>
                  </a:lnTo>
                  <a:lnTo>
                    <a:pt x="5432584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058FB6B1-5159-4672-896A-24475D212C67}"/>
                </a:ext>
              </a:extLst>
            </p:cNvPr>
            <p:cNvSpPr/>
            <p:nvPr/>
          </p:nvSpPr>
          <p:spPr>
            <a:xfrm>
              <a:off x="476" y="6003092"/>
              <a:ext cx="5638800" cy="38100"/>
            </a:xfrm>
            <a:custGeom>
              <a:avLst/>
              <a:gdLst>
                <a:gd name="connsiteX0" fmla="*/ 5562124 w 5638800"/>
                <a:gd name="connsiteY0" fmla="*/ 9049 h 38100"/>
                <a:gd name="connsiteX1" fmla="*/ 5560219 w 5638800"/>
                <a:gd name="connsiteY1" fmla="*/ 9049 h 38100"/>
                <a:gd name="connsiteX2" fmla="*/ 5560219 w 5638800"/>
                <a:gd name="connsiteY2" fmla="*/ 9049 h 38100"/>
                <a:gd name="connsiteX3" fmla="*/ 5502117 w 5638800"/>
                <a:gd name="connsiteY3" fmla="*/ 9049 h 38100"/>
                <a:gd name="connsiteX4" fmla="*/ 5504022 w 5638800"/>
                <a:gd name="connsiteY4" fmla="*/ 16669 h 38100"/>
                <a:gd name="connsiteX5" fmla="*/ 5498306 w 5638800"/>
                <a:gd name="connsiteY5" fmla="*/ 16669 h 38100"/>
                <a:gd name="connsiteX6" fmla="*/ 5498306 w 5638800"/>
                <a:gd name="connsiteY6" fmla="*/ 9049 h 38100"/>
                <a:gd name="connsiteX7" fmla="*/ 5473542 w 5638800"/>
                <a:gd name="connsiteY7" fmla="*/ 9049 h 38100"/>
                <a:gd name="connsiteX8" fmla="*/ 5473542 w 5638800"/>
                <a:gd name="connsiteY8" fmla="*/ 9049 h 38100"/>
                <a:gd name="connsiteX9" fmla="*/ 5462111 w 5638800"/>
                <a:gd name="connsiteY9" fmla="*/ 9049 h 38100"/>
                <a:gd name="connsiteX10" fmla="*/ 5462111 w 5638800"/>
                <a:gd name="connsiteY10" fmla="*/ 9049 h 38100"/>
                <a:gd name="connsiteX11" fmla="*/ 5411629 w 5638800"/>
                <a:gd name="connsiteY11" fmla="*/ 9049 h 38100"/>
                <a:gd name="connsiteX12" fmla="*/ 5405914 w 5638800"/>
                <a:gd name="connsiteY12" fmla="*/ 35719 h 38100"/>
                <a:gd name="connsiteX13" fmla="*/ 5556409 w 5638800"/>
                <a:gd name="connsiteY13" fmla="*/ 35719 h 38100"/>
                <a:gd name="connsiteX14" fmla="*/ 5556409 w 5638800"/>
                <a:gd name="connsiteY14" fmla="*/ 35719 h 38100"/>
                <a:gd name="connsiteX15" fmla="*/ 5567839 w 5638800"/>
                <a:gd name="connsiteY15" fmla="*/ 35719 h 38100"/>
                <a:gd name="connsiteX16" fmla="*/ 5567839 w 5638800"/>
                <a:gd name="connsiteY16" fmla="*/ 35719 h 38100"/>
                <a:gd name="connsiteX17" fmla="*/ 5608797 w 5638800"/>
                <a:gd name="connsiteY17" fmla="*/ 35719 h 38100"/>
                <a:gd name="connsiteX18" fmla="*/ 5637372 w 5638800"/>
                <a:gd name="connsiteY18" fmla="*/ 10954 h 38100"/>
                <a:gd name="connsiteX19" fmla="*/ 5562124 w 5638800"/>
                <a:gd name="connsiteY19" fmla="*/ 9049 h 38100"/>
                <a:gd name="connsiteX20" fmla="*/ 5562124 w 5638800"/>
                <a:gd name="connsiteY20" fmla="*/ 9049 h 38100"/>
                <a:gd name="connsiteX21" fmla="*/ 5562124 w 5638800"/>
                <a:gd name="connsiteY21" fmla="*/ 9049 h 38100"/>
                <a:gd name="connsiteX22" fmla="*/ 5562124 w 5638800"/>
                <a:gd name="connsiteY22" fmla="*/ 9049 h 38100"/>
                <a:gd name="connsiteX23" fmla="*/ 5301139 w 5638800"/>
                <a:gd name="connsiteY23" fmla="*/ 9049 h 38100"/>
                <a:gd name="connsiteX24" fmla="*/ 5301139 w 5638800"/>
                <a:gd name="connsiteY24" fmla="*/ 33814 h 38100"/>
                <a:gd name="connsiteX25" fmla="*/ 5295424 w 5638800"/>
                <a:gd name="connsiteY25" fmla="*/ 33814 h 38100"/>
                <a:gd name="connsiteX26" fmla="*/ 5295424 w 5638800"/>
                <a:gd name="connsiteY26" fmla="*/ 22384 h 38100"/>
                <a:gd name="connsiteX27" fmla="*/ 5291614 w 5638800"/>
                <a:gd name="connsiteY27" fmla="*/ 9049 h 38100"/>
                <a:gd name="connsiteX28" fmla="*/ 5227797 w 5638800"/>
                <a:gd name="connsiteY28" fmla="*/ 9049 h 38100"/>
                <a:gd name="connsiteX29" fmla="*/ 5227797 w 5638800"/>
                <a:gd name="connsiteY29" fmla="*/ 9049 h 38100"/>
                <a:gd name="connsiteX30" fmla="*/ 5233511 w 5638800"/>
                <a:gd name="connsiteY30" fmla="*/ 33814 h 38100"/>
                <a:gd name="connsiteX31" fmla="*/ 5227797 w 5638800"/>
                <a:gd name="connsiteY31" fmla="*/ 33814 h 38100"/>
                <a:gd name="connsiteX32" fmla="*/ 5222081 w 5638800"/>
                <a:gd name="connsiteY32" fmla="*/ 22384 h 38100"/>
                <a:gd name="connsiteX33" fmla="*/ 5218272 w 5638800"/>
                <a:gd name="connsiteY33" fmla="*/ 35719 h 38100"/>
                <a:gd name="connsiteX34" fmla="*/ 5312569 w 5638800"/>
                <a:gd name="connsiteY34" fmla="*/ 35719 h 38100"/>
                <a:gd name="connsiteX35" fmla="*/ 5314474 w 5638800"/>
                <a:gd name="connsiteY35" fmla="*/ 30004 h 38100"/>
                <a:gd name="connsiteX36" fmla="*/ 5325904 w 5638800"/>
                <a:gd name="connsiteY36" fmla="*/ 24289 h 38100"/>
                <a:gd name="connsiteX37" fmla="*/ 5320189 w 5638800"/>
                <a:gd name="connsiteY37" fmla="*/ 12859 h 38100"/>
                <a:gd name="connsiteX38" fmla="*/ 5325904 w 5638800"/>
                <a:gd name="connsiteY38" fmla="*/ 12859 h 38100"/>
                <a:gd name="connsiteX39" fmla="*/ 5344954 w 5638800"/>
                <a:gd name="connsiteY39" fmla="*/ 18574 h 38100"/>
                <a:gd name="connsiteX40" fmla="*/ 5344954 w 5638800"/>
                <a:gd name="connsiteY40" fmla="*/ 37624 h 38100"/>
                <a:gd name="connsiteX41" fmla="*/ 5356384 w 5638800"/>
                <a:gd name="connsiteY41" fmla="*/ 37624 h 38100"/>
                <a:gd name="connsiteX42" fmla="*/ 5367814 w 5638800"/>
                <a:gd name="connsiteY42" fmla="*/ 24289 h 38100"/>
                <a:gd name="connsiteX43" fmla="*/ 5367814 w 5638800"/>
                <a:gd name="connsiteY43" fmla="*/ 37624 h 38100"/>
                <a:gd name="connsiteX44" fmla="*/ 5394484 w 5638800"/>
                <a:gd name="connsiteY44" fmla="*/ 37624 h 38100"/>
                <a:gd name="connsiteX45" fmla="*/ 5400199 w 5638800"/>
                <a:gd name="connsiteY45" fmla="*/ 10954 h 38100"/>
                <a:gd name="connsiteX46" fmla="*/ 5301139 w 5638800"/>
                <a:gd name="connsiteY46" fmla="*/ 9049 h 38100"/>
                <a:gd name="connsiteX47" fmla="*/ 5301139 w 5638800"/>
                <a:gd name="connsiteY47" fmla="*/ 9049 h 38100"/>
                <a:gd name="connsiteX48" fmla="*/ 5301139 w 5638800"/>
                <a:gd name="connsiteY48" fmla="*/ 9049 h 38100"/>
                <a:gd name="connsiteX49" fmla="*/ 5301139 w 5638800"/>
                <a:gd name="connsiteY49" fmla="*/ 9049 h 38100"/>
                <a:gd name="connsiteX50" fmla="*/ 5200174 w 5638800"/>
                <a:gd name="connsiteY50" fmla="*/ 9049 h 38100"/>
                <a:gd name="connsiteX51" fmla="*/ 5200174 w 5638800"/>
                <a:gd name="connsiteY51" fmla="*/ 22384 h 38100"/>
                <a:gd name="connsiteX52" fmla="*/ 5219224 w 5638800"/>
                <a:gd name="connsiteY52" fmla="*/ 22384 h 38100"/>
                <a:gd name="connsiteX53" fmla="*/ 5221129 w 5638800"/>
                <a:gd name="connsiteY53" fmla="*/ 9049 h 38100"/>
                <a:gd name="connsiteX54" fmla="*/ 5200174 w 5638800"/>
                <a:gd name="connsiteY54" fmla="*/ 9049 h 38100"/>
                <a:gd name="connsiteX55" fmla="*/ 5200174 w 5638800"/>
                <a:gd name="connsiteY55" fmla="*/ 9049 h 38100"/>
                <a:gd name="connsiteX56" fmla="*/ 5200174 w 5638800"/>
                <a:gd name="connsiteY56" fmla="*/ 9049 h 38100"/>
                <a:gd name="connsiteX57" fmla="*/ 5200174 w 5638800"/>
                <a:gd name="connsiteY57" fmla="*/ 9049 h 38100"/>
                <a:gd name="connsiteX58" fmla="*/ 5163979 w 5638800"/>
                <a:gd name="connsiteY58" fmla="*/ 9049 h 38100"/>
                <a:gd name="connsiteX59" fmla="*/ 5169694 w 5638800"/>
                <a:gd name="connsiteY59" fmla="*/ 9049 h 38100"/>
                <a:gd name="connsiteX60" fmla="*/ 5171599 w 5638800"/>
                <a:gd name="connsiteY60" fmla="*/ 9049 h 38100"/>
                <a:gd name="connsiteX61" fmla="*/ 5163979 w 5638800"/>
                <a:gd name="connsiteY61" fmla="*/ 9049 h 38100"/>
                <a:gd name="connsiteX62" fmla="*/ 5163979 w 5638800"/>
                <a:gd name="connsiteY62" fmla="*/ 9049 h 38100"/>
                <a:gd name="connsiteX63" fmla="*/ 5163979 w 5638800"/>
                <a:gd name="connsiteY63" fmla="*/ 9049 h 38100"/>
                <a:gd name="connsiteX64" fmla="*/ 5163979 w 5638800"/>
                <a:gd name="connsiteY64" fmla="*/ 9049 h 38100"/>
                <a:gd name="connsiteX65" fmla="*/ 5094447 w 5638800"/>
                <a:gd name="connsiteY65" fmla="*/ 9049 h 38100"/>
                <a:gd name="connsiteX66" fmla="*/ 5092542 w 5638800"/>
                <a:gd name="connsiteY66" fmla="*/ 33814 h 38100"/>
                <a:gd name="connsiteX67" fmla="*/ 5131594 w 5638800"/>
                <a:gd name="connsiteY67" fmla="*/ 33814 h 38100"/>
                <a:gd name="connsiteX68" fmla="*/ 5114449 w 5638800"/>
                <a:gd name="connsiteY68" fmla="*/ 20479 h 38100"/>
                <a:gd name="connsiteX69" fmla="*/ 5129689 w 5638800"/>
                <a:gd name="connsiteY69" fmla="*/ 7144 h 38100"/>
                <a:gd name="connsiteX70" fmla="*/ 5094447 w 5638800"/>
                <a:gd name="connsiteY70" fmla="*/ 9049 h 38100"/>
                <a:gd name="connsiteX71" fmla="*/ 5094447 w 5638800"/>
                <a:gd name="connsiteY71" fmla="*/ 9049 h 38100"/>
                <a:gd name="connsiteX72" fmla="*/ 5094447 w 5638800"/>
                <a:gd name="connsiteY72" fmla="*/ 9049 h 38100"/>
                <a:gd name="connsiteX73" fmla="*/ 5094447 w 5638800"/>
                <a:gd name="connsiteY73" fmla="*/ 9049 h 38100"/>
                <a:gd name="connsiteX74" fmla="*/ 4941094 w 5638800"/>
                <a:gd name="connsiteY74" fmla="*/ 9049 h 38100"/>
                <a:gd name="connsiteX75" fmla="*/ 4944904 w 5638800"/>
                <a:gd name="connsiteY75" fmla="*/ 28099 h 38100"/>
                <a:gd name="connsiteX76" fmla="*/ 4939189 w 5638800"/>
                <a:gd name="connsiteY76" fmla="*/ 35719 h 38100"/>
                <a:gd name="connsiteX77" fmla="*/ 4969669 w 5638800"/>
                <a:gd name="connsiteY77" fmla="*/ 35719 h 38100"/>
                <a:gd name="connsiteX78" fmla="*/ 4969669 w 5638800"/>
                <a:gd name="connsiteY78" fmla="*/ 35719 h 38100"/>
                <a:gd name="connsiteX79" fmla="*/ 4992529 w 5638800"/>
                <a:gd name="connsiteY79" fmla="*/ 10954 h 38100"/>
                <a:gd name="connsiteX80" fmla="*/ 4941094 w 5638800"/>
                <a:gd name="connsiteY80" fmla="*/ 9049 h 38100"/>
                <a:gd name="connsiteX81" fmla="*/ 4941094 w 5638800"/>
                <a:gd name="connsiteY81" fmla="*/ 9049 h 38100"/>
                <a:gd name="connsiteX82" fmla="*/ 4941094 w 5638800"/>
                <a:gd name="connsiteY82" fmla="*/ 9049 h 38100"/>
                <a:gd name="connsiteX83" fmla="*/ 4941094 w 5638800"/>
                <a:gd name="connsiteY83" fmla="*/ 9049 h 38100"/>
                <a:gd name="connsiteX84" fmla="*/ 4916329 w 5638800"/>
                <a:gd name="connsiteY84" fmla="*/ 9049 h 38100"/>
                <a:gd name="connsiteX85" fmla="*/ 4893469 w 5638800"/>
                <a:gd name="connsiteY85" fmla="*/ 33814 h 38100"/>
                <a:gd name="connsiteX86" fmla="*/ 4923949 w 5638800"/>
                <a:gd name="connsiteY86" fmla="*/ 33814 h 38100"/>
                <a:gd name="connsiteX87" fmla="*/ 4935379 w 5638800"/>
                <a:gd name="connsiteY87" fmla="*/ 7144 h 38100"/>
                <a:gd name="connsiteX88" fmla="*/ 4916329 w 5638800"/>
                <a:gd name="connsiteY88" fmla="*/ 9049 h 38100"/>
                <a:gd name="connsiteX89" fmla="*/ 4916329 w 5638800"/>
                <a:gd name="connsiteY89" fmla="*/ 9049 h 38100"/>
                <a:gd name="connsiteX90" fmla="*/ 4916329 w 5638800"/>
                <a:gd name="connsiteY90" fmla="*/ 9049 h 38100"/>
                <a:gd name="connsiteX91" fmla="*/ 4916329 w 5638800"/>
                <a:gd name="connsiteY91" fmla="*/ 9049 h 38100"/>
                <a:gd name="connsiteX92" fmla="*/ 4726781 w 5638800"/>
                <a:gd name="connsiteY92" fmla="*/ 9049 h 38100"/>
                <a:gd name="connsiteX93" fmla="*/ 4726781 w 5638800"/>
                <a:gd name="connsiteY93" fmla="*/ 16669 h 38100"/>
                <a:gd name="connsiteX94" fmla="*/ 4715352 w 5638800"/>
                <a:gd name="connsiteY94" fmla="*/ 16669 h 38100"/>
                <a:gd name="connsiteX95" fmla="*/ 4715352 w 5638800"/>
                <a:gd name="connsiteY95" fmla="*/ 9049 h 38100"/>
                <a:gd name="connsiteX96" fmla="*/ 4485799 w 5638800"/>
                <a:gd name="connsiteY96" fmla="*/ 9049 h 38100"/>
                <a:gd name="connsiteX97" fmla="*/ 4485799 w 5638800"/>
                <a:gd name="connsiteY97" fmla="*/ 9049 h 38100"/>
                <a:gd name="connsiteX98" fmla="*/ 4480084 w 5638800"/>
                <a:gd name="connsiteY98" fmla="*/ 9049 h 38100"/>
                <a:gd name="connsiteX99" fmla="*/ 4480084 w 5638800"/>
                <a:gd name="connsiteY99" fmla="*/ 9049 h 38100"/>
                <a:gd name="connsiteX100" fmla="*/ 4414361 w 5638800"/>
                <a:gd name="connsiteY100" fmla="*/ 9049 h 38100"/>
                <a:gd name="connsiteX101" fmla="*/ 4418171 w 5638800"/>
                <a:gd name="connsiteY101" fmla="*/ 22384 h 38100"/>
                <a:gd name="connsiteX102" fmla="*/ 4399121 w 5638800"/>
                <a:gd name="connsiteY102" fmla="*/ 22384 h 38100"/>
                <a:gd name="connsiteX103" fmla="*/ 4399121 w 5638800"/>
                <a:gd name="connsiteY103" fmla="*/ 35719 h 38100"/>
                <a:gd name="connsiteX104" fmla="*/ 4443889 w 5638800"/>
                <a:gd name="connsiteY104" fmla="*/ 35719 h 38100"/>
                <a:gd name="connsiteX105" fmla="*/ 4449604 w 5638800"/>
                <a:gd name="connsiteY105" fmla="*/ 30004 h 38100"/>
                <a:gd name="connsiteX106" fmla="*/ 4451509 w 5638800"/>
                <a:gd name="connsiteY106" fmla="*/ 35719 h 38100"/>
                <a:gd name="connsiteX107" fmla="*/ 4474369 w 5638800"/>
                <a:gd name="connsiteY107" fmla="*/ 35719 h 38100"/>
                <a:gd name="connsiteX108" fmla="*/ 4474369 w 5638800"/>
                <a:gd name="connsiteY108" fmla="*/ 22384 h 38100"/>
                <a:gd name="connsiteX109" fmla="*/ 4485799 w 5638800"/>
                <a:gd name="connsiteY109" fmla="*/ 16669 h 38100"/>
                <a:gd name="connsiteX110" fmla="*/ 4489609 w 5638800"/>
                <a:gd name="connsiteY110" fmla="*/ 35719 h 38100"/>
                <a:gd name="connsiteX111" fmla="*/ 4553427 w 5638800"/>
                <a:gd name="connsiteY111" fmla="*/ 35719 h 38100"/>
                <a:gd name="connsiteX112" fmla="*/ 4553427 w 5638800"/>
                <a:gd name="connsiteY112" fmla="*/ 35719 h 38100"/>
                <a:gd name="connsiteX113" fmla="*/ 4553427 w 5638800"/>
                <a:gd name="connsiteY113" fmla="*/ 35719 h 38100"/>
                <a:gd name="connsiteX114" fmla="*/ 4752499 w 5638800"/>
                <a:gd name="connsiteY114" fmla="*/ 35719 h 38100"/>
                <a:gd name="connsiteX115" fmla="*/ 4771549 w 5638800"/>
                <a:gd name="connsiteY115" fmla="*/ 16669 h 38100"/>
                <a:gd name="connsiteX116" fmla="*/ 4762024 w 5638800"/>
                <a:gd name="connsiteY116" fmla="*/ 35719 h 38100"/>
                <a:gd name="connsiteX117" fmla="*/ 4797267 w 5638800"/>
                <a:gd name="connsiteY117" fmla="*/ 35719 h 38100"/>
                <a:gd name="connsiteX118" fmla="*/ 4797267 w 5638800"/>
                <a:gd name="connsiteY118" fmla="*/ 35719 h 38100"/>
                <a:gd name="connsiteX119" fmla="*/ 4802981 w 5638800"/>
                <a:gd name="connsiteY119" fmla="*/ 35719 h 38100"/>
                <a:gd name="connsiteX120" fmla="*/ 4802981 w 5638800"/>
                <a:gd name="connsiteY120" fmla="*/ 35719 h 38100"/>
                <a:gd name="connsiteX121" fmla="*/ 4833461 w 5638800"/>
                <a:gd name="connsiteY121" fmla="*/ 35719 h 38100"/>
                <a:gd name="connsiteX122" fmla="*/ 4818221 w 5638800"/>
                <a:gd name="connsiteY122" fmla="*/ 10954 h 38100"/>
                <a:gd name="connsiteX123" fmla="*/ 4726781 w 5638800"/>
                <a:gd name="connsiteY123" fmla="*/ 9049 h 38100"/>
                <a:gd name="connsiteX124" fmla="*/ 4726781 w 5638800"/>
                <a:gd name="connsiteY124" fmla="*/ 9049 h 38100"/>
                <a:gd name="connsiteX125" fmla="*/ 4726781 w 5638800"/>
                <a:gd name="connsiteY125" fmla="*/ 9049 h 38100"/>
                <a:gd name="connsiteX126" fmla="*/ 4726781 w 5638800"/>
                <a:gd name="connsiteY126" fmla="*/ 9049 h 38100"/>
                <a:gd name="connsiteX127" fmla="*/ 4360069 w 5638800"/>
                <a:gd name="connsiteY127" fmla="*/ 9049 h 38100"/>
                <a:gd name="connsiteX128" fmla="*/ 4346734 w 5638800"/>
                <a:gd name="connsiteY128" fmla="*/ 33814 h 38100"/>
                <a:gd name="connsiteX129" fmla="*/ 4373404 w 5638800"/>
                <a:gd name="connsiteY129" fmla="*/ 33814 h 38100"/>
                <a:gd name="connsiteX130" fmla="*/ 4382929 w 5638800"/>
                <a:gd name="connsiteY130" fmla="*/ 7144 h 38100"/>
                <a:gd name="connsiteX131" fmla="*/ 4360069 w 5638800"/>
                <a:gd name="connsiteY131" fmla="*/ 9049 h 38100"/>
                <a:gd name="connsiteX132" fmla="*/ 4360069 w 5638800"/>
                <a:gd name="connsiteY132" fmla="*/ 9049 h 38100"/>
                <a:gd name="connsiteX133" fmla="*/ 4360069 w 5638800"/>
                <a:gd name="connsiteY133" fmla="*/ 9049 h 38100"/>
                <a:gd name="connsiteX134" fmla="*/ 4360069 w 5638800"/>
                <a:gd name="connsiteY134" fmla="*/ 9049 h 38100"/>
                <a:gd name="connsiteX135" fmla="*/ 4104799 w 5638800"/>
                <a:gd name="connsiteY135" fmla="*/ 9049 h 38100"/>
                <a:gd name="connsiteX136" fmla="*/ 4081939 w 5638800"/>
                <a:gd name="connsiteY136" fmla="*/ 33814 h 38100"/>
                <a:gd name="connsiteX137" fmla="*/ 4151471 w 5638800"/>
                <a:gd name="connsiteY137" fmla="*/ 33814 h 38100"/>
                <a:gd name="connsiteX138" fmla="*/ 4151471 w 5638800"/>
                <a:gd name="connsiteY138" fmla="*/ 28099 h 38100"/>
                <a:gd name="connsiteX139" fmla="*/ 4159091 w 5638800"/>
                <a:gd name="connsiteY139" fmla="*/ 9049 h 38100"/>
                <a:gd name="connsiteX140" fmla="*/ 4104799 w 5638800"/>
                <a:gd name="connsiteY140" fmla="*/ 9049 h 38100"/>
                <a:gd name="connsiteX141" fmla="*/ 4104799 w 5638800"/>
                <a:gd name="connsiteY141" fmla="*/ 9049 h 38100"/>
                <a:gd name="connsiteX142" fmla="*/ 4104799 w 5638800"/>
                <a:gd name="connsiteY142" fmla="*/ 9049 h 38100"/>
                <a:gd name="connsiteX143" fmla="*/ 4104799 w 5638800"/>
                <a:gd name="connsiteY143" fmla="*/ 9049 h 38100"/>
                <a:gd name="connsiteX144" fmla="*/ 3958114 w 5638800"/>
                <a:gd name="connsiteY144" fmla="*/ 9049 h 38100"/>
                <a:gd name="connsiteX145" fmla="*/ 3961924 w 5638800"/>
                <a:gd name="connsiteY145" fmla="*/ 33814 h 38100"/>
                <a:gd name="connsiteX146" fmla="*/ 4058126 w 5638800"/>
                <a:gd name="connsiteY146" fmla="*/ 33814 h 38100"/>
                <a:gd name="connsiteX147" fmla="*/ 4061936 w 5638800"/>
                <a:gd name="connsiteY147" fmla="*/ 9049 h 38100"/>
                <a:gd name="connsiteX148" fmla="*/ 3958114 w 5638800"/>
                <a:gd name="connsiteY148" fmla="*/ 9049 h 38100"/>
                <a:gd name="connsiteX149" fmla="*/ 3958114 w 5638800"/>
                <a:gd name="connsiteY149" fmla="*/ 9049 h 38100"/>
                <a:gd name="connsiteX150" fmla="*/ 3958114 w 5638800"/>
                <a:gd name="connsiteY150" fmla="*/ 9049 h 38100"/>
                <a:gd name="connsiteX151" fmla="*/ 3958114 w 5638800"/>
                <a:gd name="connsiteY151" fmla="*/ 9049 h 38100"/>
                <a:gd name="connsiteX152" fmla="*/ 3882866 w 5638800"/>
                <a:gd name="connsiteY152" fmla="*/ 9049 h 38100"/>
                <a:gd name="connsiteX153" fmla="*/ 3880961 w 5638800"/>
                <a:gd name="connsiteY153" fmla="*/ 33814 h 38100"/>
                <a:gd name="connsiteX154" fmla="*/ 3954304 w 5638800"/>
                <a:gd name="connsiteY154" fmla="*/ 33814 h 38100"/>
                <a:gd name="connsiteX155" fmla="*/ 3950494 w 5638800"/>
                <a:gd name="connsiteY155" fmla="*/ 9049 h 38100"/>
                <a:gd name="connsiteX156" fmla="*/ 3882866 w 5638800"/>
                <a:gd name="connsiteY156" fmla="*/ 9049 h 38100"/>
                <a:gd name="connsiteX157" fmla="*/ 3882866 w 5638800"/>
                <a:gd name="connsiteY157" fmla="*/ 9049 h 38100"/>
                <a:gd name="connsiteX158" fmla="*/ 3882866 w 5638800"/>
                <a:gd name="connsiteY158" fmla="*/ 9049 h 38100"/>
                <a:gd name="connsiteX159" fmla="*/ 3882866 w 5638800"/>
                <a:gd name="connsiteY159" fmla="*/ 9049 h 38100"/>
                <a:gd name="connsiteX160" fmla="*/ 3479006 w 5638800"/>
                <a:gd name="connsiteY160" fmla="*/ 9049 h 38100"/>
                <a:gd name="connsiteX161" fmla="*/ 3480911 w 5638800"/>
                <a:gd name="connsiteY161" fmla="*/ 16669 h 38100"/>
                <a:gd name="connsiteX162" fmla="*/ 3465671 w 5638800"/>
                <a:gd name="connsiteY162" fmla="*/ 35719 h 38100"/>
                <a:gd name="connsiteX163" fmla="*/ 3815239 w 5638800"/>
                <a:gd name="connsiteY163" fmla="*/ 35719 h 38100"/>
                <a:gd name="connsiteX164" fmla="*/ 3815239 w 5638800"/>
                <a:gd name="connsiteY164" fmla="*/ 22384 h 38100"/>
                <a:gd name="connsiteX165" fmla="*/ 3782854 w 5638800"/>
                <a:gd name="connsiteY165" fmla="*/ 9049 h 38100"/>
                <a:gd name="connsiteX166" fmla="*/ 3479006 w 5638800"/>
                <a:gd name="connsiteY166" fmla="*/ 9049 h 38100"/>
                <a:gd name="connsiteX167" fmla="*/ 3479006 w 5638800"/>
                <a:gd name="connsiteY167" fmla="*/ 9049 h 38100"/>
                <a:gd name="connsiteX168" fmla="*/ 3479006 w 5638800"/>
                <a:gd name="connsiteY168" fmla="*/ 9049 h 38100"/>
                <a:gd name="connsiteX169" fmla="*/ 3479006 w 5638800"/>
                <a:gd name="connsiteY169" fmla="*/ 9049 h 38100"/>
                <a:gd name="connsiteX170" fmla="*/ 3187541 w 5638800"/>
                <a:gd name="connsiteY170" fmla="*/ 9049 h 38100"/>
                <a:gd name="connsiteX171" fmla="*/ 3197066 w 5638800"/>
                <a:gd name="connsiteY171" fmla="*/ 33814 h 38100"/>
                <a:gd name="connsiteX172" fmla="*/ 3459956 w 5638800"/>
                <a:gd name="connsiteY172" fmla="*/ 33814 h 38100"/>
                <a:gd name="connsiteX173" fmla="*/ 3469481 w 5638800"/>
                <a:gd name="connsiteY173" fmla="*/ 9049 h 38100"/>
                <a:gd name="connsiteX174" fmla="*/ 3465671 w 5638800"/>
                <a:gd name="connsiteY174" fmla="*/ 9049 h 38100"/>
                <a:gd name="connsiteX175" fmla="*/ 3187541 w 5638800"/>
                <a:gd name="connsiteY175" fmla="*/ 9049 h 38100"/>
                <a:gd name="connsiteX176" fmla="*/ 3187541 w 5638800"/>
                <a:gd name="connsiteY176" fmla="*/ 9049 h 38100"/>
                <a:gd name="connsiteX177" fmla="*/ 3187541 w 5638800"/>
                <a:gd name="connsiteY177" fmla="*/ 9049 h 38100"/>
                <a:gd name="connsiteX178" fmla="*/ 3187541 w 5638800"/>
                <a:gd name="connsiteY178" fmla="*/ 9049 h 38100"/>
                <a:gd name="connsiteX179" fmla="*/ 2511266 w 5638800"/>
                <a:gd name="connsiteY179" fmla="*/ 9049 h 38100"/>
                <a:gd name="connsiteX180" fmla="*/ 2524601 w 5638800"/>
                <a:gd name="connsiteY180" fmla="*/ 28099 h 38100"/>
                <a:gd name="connsiteX181" fmla="*/ 2494121 w 5638800"/>
                <a:gd name="connsiteY181" fmla="*/ 33814 h 38100"/>
                <a:gd name="connsiteX182" fmla="*/ 2494121 w 5638800"/>
                <a:gd name="connsiteY182" fmla="*/ 33814 h 38100"/>
                <a:gd name="connsiteX183" fmla="*/ 2550319 w 5638800"/>
                <a:gd name="connsiteY183" fmla="*/ 33814 h 38100"/>
                <a:gd name="connsiteX184" fmla="*/ 2550319 w 5638800"/>
                <a:gd name="connsiteY184" fmla="*/ 28099 h 38100"/>
                <a:gd name="connsiteX185" fmla="*/ 2575084 w 5638800"/>
                <a:gd name="connsiteY185" fmla="*/ 9049 h 38100"/>
                <a:gd name="connsiteX186" fmla="*/ 2573179 w 5638800"/>
                <a:gd name="connsiteY186" fmla="*/ 9049 h 38100"/>
                <a:gd name="connsiteX187" fmla="*/ 2511266 w 5638800"/>
                <a:gd name="connsiteY187" fmla="*/ 9049 h 38100"/>
                <a:gd name="connsiteX188" fmla="*/ 2511266 w 5638800"/>
                <a:gd name="connsiteY188" fmla="*/ 9049 h 38100"/>
                <a:gd name="connsiteX189" fmla="*/ 2511266 w 5638800"/>
                <a:gd name="connsiteY189" fmla="*/ 9049 h 38100"/>
                <a:gd name="connsiteX190" fmla="*/ 2511266 w 5638800"/>
                <a:gd name="connsiteY190" fmla="*/ 9049 h 38100"/>
                <a:gd name="connsiteX191" fmla="*/ 2395061 w 5638800"/>
                <a:gd name="connsiteY191" fmla="*/ 9049 h 38100"/>
                <a:gd name="connsiteX192" fmla="*/ 2393156 w 5638800"/>
                <a:gd name="connsiteY192" fmla="*/ 33814 h 38100"/>
                <a:gd name="connsiteX193" fmla="*/ 2436019 w 5638800"/>
                <a:gd name="connsiteY193" fmla="*/ 33814 h 38100"/>
                <a:gd name="connsiteX194" fmla="*/ 2424589 w 5638800"/>
                <a:gd name="connsiteY194" fmla="*/ 20479 h 38100"/>
                <a:gd name="connsiteX195" fmla="*/ 2418874 w 5638800"/>
                <a:gd name="connsiteY195" fmla="*/ 7144 h 38100"/>
                <a:gd name="connsiteX196" fmla="*/ 2395061 w 5638800"/>
                <a:gd name="connsiteY196" fmla="*/ 9049 h 38100"/>
                <a:gd name="connsiteX197" fmla="*/ 2395061 w 5638800"/>
                <a:gd name="connsiteY197" fmla="*/ 9049 h 38100"/>
                <a:gd name="connsiteX198" fmla="*/ 2395061 w 5638800"/>
                <a:gd name="connsiteY198" fmla="*/ 9049 h 38100"/>
                <a:gd name="connsiteX199" fmla="*/ 2395061 w 5638800"/>
                <a:gd name="connsiteY199" fmla="*/ 9049 h 38100"/>
                <a:gd name="connsiteX200" fmla="*/ 2190274 w 5638800"/>
                <a:gd name="connsiteY200" fmla="*/ 9049 h 38100"/>
                <a:gd name="connsiteX201" fmla="*/ 2188369 w 5638800"/>
                <a:gd name="connsiteY201" fmla="*/ 22384 h 38100"/>
                <a:gd name="connsiteX202" fmla="*/ 2199799 w 5638800"/>
                <a:gd name="connsiteY202" fmla="*/ 22384 h 38100"/>
                <a:gd name="connsiteX203" fmla="*/ 2211229 w 5638800"/>
                <a:gd name="connsiteY203" fmla="*/ 10954 h 38100"/>
                <a:gd name="connsiteX204" fmla="*/ 2211229 w 5638800"/>
                <a:gd name="connsiteY204" fmla="*/ 16669 h 38100"/>
                <a:gd name="connsiteX205" fmla="*/ 2216944 w 5638800"/>
                <a:gd name="connsiteY205" fmla="*/ 22384 h 38100"/>
                <a:gd name="connsiteX206" fmla="*/ 2190274 w 5638800"/>
                <a:gd name="connsiteY206" fmla="*/ 35719 h 38100"/>
                <a:gd name="connsiteX207" fmla="*/ 2306479 w 5638800"/>
                <a:gd name="connsiteY207" fmla="*/ 35719 h 38100"/>
                <a:gd name="connsiteX208" fmla="*/ 2306479 w 5638800"/>
                <a:gd name="connsiteY208" fmla="*/ 10954 h 38100"/>
                <a:gd name="connsiteX209" fmla="*/ 2190274 w 5638800"/>
                <a:gd name="connsiteY209" fmla="*/ 9049 h 38100"/>
                <a:gd name="connsiteX210" fmla="*/ 2190274 w 5638800"/>
                <a:gd name="connsiteY210" fmla="*/ 9049 h 38100"/>
                <a:gd name="connsiteX211" fmla="*/ 2190274 w 5638800"/>
                <a:gd name="connsiteY211" fmla="*/ 9049 h 38100"/>
                <a:gd name="connsiteX212" fmla="*/ 2190274 w 5638800"/>
                <a:gd name="connsiteY212" fmla="*/ 9049 h 38100"/>
                <a:gd name="connsiteX213" fmla="*/ 2060734 w 5638800"/>
                <a:gd name="connsiteY213" fmla="*/ 9049 h 38100"/>
                <a:gd name="connsiteX214" fmla="*/ 2043589 w 5638800"/>
                <a:gd name="connsiteY214" fmla="*/ 33814 h 38100"/>
                <a:gd name="connsiteX215" fmla="*/ 2072164 w 5638800"/>
                <a:gd name="connsiteY215" fmla="*/ 33814 h 38100"/>
                <a:gd name="connsiteX216" fmla="*/ 2075974 w 5638800"/>
                <a:gd name="connsiteY216" fmla="*/ 14764 h 38100"/>
                <a:gd name="connsiteX217" fmla="*/ 2079784 w 5638800"/>
                <a:gd name="connsiteY217" fmla="*/ 33814 h 38100"/>
                <a:gd name="connsiteX218" fmla="*/ 2100739 w 5638800"/>
                <a:gd name="connsiteY218" fmla="*/ 33814 h 38100"/>
                <a:gd name="connsiteX219" fmla="*/ 2100739 w 5638800"/>
                <a:gd name="connsiteY219" fmla="*/ 9049 h 38100"/>
                <a:gd name="connsiteX220" fmla="*/ 2060734 w 5638800"/>
                <a:gd name="connsiteY220" fmla="*/ 9049 h 38100"/>
                <a:gd name="connsiteX221" fmla="*/ 2060734 w 5638800"/>
                <a:gd name="connsiteY221" fmla="*/ 9049 h 38100"/>
                <a:gd name="connsiteX222" fmla="*/ 2060734 w 5638800"/>
                <a:gd name="connsiteY222" fmla="*/ 9049 h 38100"/>
                <a:gd name="connsiteX223" fmla="*/ 2060734 w 5638800"/>
                <a:gd name="connsiteY223" fmla="*/ 9049 h 38100"/>
                <a:gd name="connsiteX224" fmla="*/ 2020729 w 5638800"/>
                <a:gd name="connsiteY224" fmla="*/ 9049 h 38100"/>
                <a:gd name="connsiteX225" fmla="*/ 2009299 w 5638800"/>
                <a:gd name="connsiteY225" fmla="*/ 22384 h 38100"/>
                <a:gd name="connsiteX226" fmla="*/ 2009299 w 5638800"/>
                <a:gd name="connsiteY226" fmla="*/ 10954 h 38100"/>
                <a:gd name="connsiteX227" fmla="*/ 2011204 w 5638800"/>
                <a:gd name="connsiteY227" fmla="*/ 10954 h 38100"/>
                <a:gd name="connsiteX228" fmla="*/ 1994059 w 5638800"/>
                <a:gd name="connsiteY228" fmla="*/ 10954 h 38100"/>
                <a:gd name="connsiteX229" fmla="*/ 1992154 w 5638800"/>
                <a:gd name="connsiteY229" fmla="*/ 35719 h 38100"/>
                <a:gd name="connsiteX230" fmla="*/ 2029301 w 5638800"/>
                <a:gd name="connsiteY230" fmla="*/ 35719 h 38100"/>
                <a:gd name="connsiteX231" fmla="*/ 2040731 w 5638800"/>
                <a:gd name="connsiteY231" fmla="*/ 10954 h 38100"/>
                <a:gd name="connsiteX232" fmla="*/ 2020729 w 5638800"/>
                <a:gd name="connsiteY232" fmla="*/ 9049 h 38100"/>
                <a:gd name="connsiteX233" fmla="*/ 2020729 w 5638800"/>
                <a:gd name="connsiteY233" fmla="*/ 9049 h 38100"/>
                <a:gd name="connsiteX234" fmla="*/ 2020729 w 5638800"/>
                <a:gd name="connsiteY234" fmla="*/ 9049 h 38100"/>
                <a:gd name="connsiteX235" fmla="*/ 2020729 w 5638800"/>
                <a:gd name="connsiteY235" fmla="*/ 9049 h 38100"/>
                <a:gd name="connsiteX236" fmla="*/ 1713071 w 5638800"/>
                <a:gd name="connsiteY236" fmla="*/ 9049 h 38100"/>
                <a:gd name="connsiteX237" fmla="*/ 1714976 w 5638800"/>
                <a:gd name="connsiteY237" fmla="*/ 33814 h 38100"/>
                <a:gd name="connsiteX238" fmla="*/ 1904524 w 5638800"/>
                <a:gd name="connsiteY238" fmla="*/ 33814 h 38100"/>
                <a:gd name="connsiteX239" fmla="*/ 1896904 w 5638800"/>
                <a:gd name="connsiteY239" fmla="*/ 9049 h 38100"/>
                <a:gd name="connsiteX240" fmla="*/ 1713071 w 5638800"/>
                <a:gd name="connsiteY240" fmla="*/ 9049 h 38100"/>
                <a:gd name="connsiteX241" fmla="*/ 1713071 w 5638800"/>
                <a:gd name="connsiteY241" fmla="*/ 9049 h 38100"/>
                <a:gd name="connsiteX242" fmla="*/ 1713071 w 5638800"/>
                <a:gd name="connsiteY242" fmla="*/ 9049 h 38100"/>
                <a:gd name="connsiteX243" fmla="*/ 1713071 w 5638800"/>
                <a:gd name="connsiteY243" fmla="*/ 9049 h 38100"/>
                <a:gd name="connsiteX244" fmla="*/ 1491139 w 5638800"/>
                <a:gd name="connsiteY244" fmla="*/ 9049 h 38100"/>
                <a:gd name="connsiteX245" fmla="*/ 1483519 w 5638800"/>
                <a:gd name="connsiteY245" fmla="*/ 33814 h 38100"/>
                <a:gd name="connsiteX246" fmla="*/ 1512094 w 5638800"/>
                <a:gd name="connsiteY246" fmla="*/ 33814 h 38100"/>
                <a:gd name="connsiteX247" fmla="*/ 1512094 w 5638800"/>
                <a:gd name="connsiteY247" fmla="*/ 33814 h 38100"/>
                <a:gd name="connsiteX248" fmla="*/ 1517809 w 5638800"/>
                <a:gd name="connsiteY248" fmla="*/ 28099 h 38100"/>
                <a:gd name="connsiteX249" fmla="*/ 1536859 w 5638800"/>
                <a:gd name="connsiteY249" fmla="*/ 28099 h 38100"/>
                <a:gd name="connsiteX250" fmla="*/ 1534954 w 5638800"/>
                <a:gd name="connsiteY250" fmla="*/ 33814 h 38100"/>
                <a:gd name="connsiteX251" fmla="*/ 1639729 w 5638800"/>
                <a:gd name="connsiteY251" fmla="*/ 33814 h 38100"/>
                <a:gd name="connsiteX252" fmla="*/ 1614964 w 5638800"/>
                <a:gd name="connsiteY252" fmla="*/ 9049 h 38100"/>
                <a:gd name="connsiteX253" fmla="*/ 1491139 w 5638800"/>
                <a:gd name="connsiteY253" fmla="*/ 9049 h 38100"/>
                <a:gd name="connsiteX254" fmla="*/ 1491139 w 5638800"/>
                <a:gd name="connsiteY254" fmla="*/ 9049 h 38100"/>
                <a:gd name="connsiteX255" fmla="*/ 1491139 w 5638800"/>
                <a:gd name="connsiteY255" fmla="*/ 9049 h 38100"/>
                <a:gd name="connsiteX256" fmla="*/ 1491139 w 5638800"/>
                <a:gd name="connsiteY256" fmla="*/ 9049 h 38100"/>
                <a:gd name="connsiteX257" fmla="*/ 1369219 w 5638800"/>
                <a:gd name="connsiteY257" fmla="*/ 9049 h 38100"/>
                <a:gd name="connsiteX258" fmla="*/ 1369219 w 5638800"/>
                <a:gd name="connsiteY258" fmla="*/ 9049 h 38100"/>
                <a:gd name="connsiteX259" fmla="*/ 1393984 w 5638800"/>
                <a:gd name="connsiteY259" fmla="*/ 9049 h 38100"/>
                <a:gd name="connsiteX260" fmla="*/ 1395889 w 5638800"/>
                <a:gd name="connsiteY260" fmla="*/ 9049 h 38100"/>
                <a:gd name="connsiteX261" fmla="*/ 1369219 w 5638800"/>
                <a:gd name="connsiteY261" fmla="*/ 9049 h 38100"/>
                <a:gd name="connsiteX262" fmla="*/ 1369219 w 5638800"/>
                <a:gd name="connsiteY262" fmla="*/ 9049 h 38100"/>
                <a:gd name="connsiteX263" fmla="*/ 1369219 w 5638800"/>
                <a:gd name="connsiteY263" fmla="*/ 9049 h 38100"/>
                <a:gd name="connsiteX264" fmla="*/ 1369219 w 5638800"/>
                <a:gd name="connsiteY264" fmla="*/ 9049 h 38100"/>
                <a:gd name="connsiteX265" fmla="*/ 1091089 w 5638800"/>
                <a:gd name="connsiteY265" fmla="*/ 9049 h 38100"/>
                <a:gd name="connsiteX266" fmla="*/ 1147286 w 5638800"/>
                <a:gd name="connsiteY266" fmla="*/ 33814 h 38100"/>
                <a:gd name="connsiteX267" fmla="*/ 1230154 w 5638800"/>
                <a:gd name="connsiteY267" fmla="*/ 33814 h 38100"/>
                <a:gd name="connsiteX268" fmla="*/ 1133951 w 5638800"/>
                <a:gd name="connsiteY268" fmla="*/ 9049 h 38100"/>
                <a:gd name="connsiteX269" fmla="*/ 1133951 w 5638800"/>
                <a:gd name="connsiteY269" fmla="*/ 9049 h 38100"/>
                <a:gd name="connsiteX270" fmla="*/ 1091089 w 5638800"/>
                <a:gd name="connsiteY270" fmla="*/ 9049 h 38100"/>
                <a:gd name="connsiteX271" fmla="*/ 1091089 w 5638800"/>
                <a:gd name="connsiteY271" fmla="*/ 9049 h 38100"/>
                <a:gd name="connsiteX272" fmla="*/ 1091089 w 5638800"/>
                <a:gd name="connsiteY272" fmla="*/ 9049 h 38100"/>
                <a:gd name="connsiteX273" fmla="*/ 1091089 w 5638800"/>
                <a:gd name="connsiteY273" fmla="*/ 9049 h 38100"/>
                <a:gd name="connsiteX274" fmla="*/ 940594 w 5638800"/>
                <a:gd name="connsiteY274" fmla="*/ 9049 h 38100"/>
                <a:gd name="connsiteX275" fmla="*/ 929164 w 5638800"/>
                <a:gd name="connsiteY275" fmla="*/ 22384 h 38100"/>
                <a:gd name="connsiteX276" fmla="*/ 929164 w 5638800"/>
                <a:gd name="connsiteY276" fmla="*/ 10954 h 38100"/>
                <a:gd name="connsiteX277" fmla="*/ 931069 w 5638800"/>
                <a:gd name="connsiteY277" fmla="*/ 10954 h 38100"/>
                <a:gd name="connsiteX278" fmla="*/ 912019 w 5638800"/>
                <a:gd name="connsiteY278" fmla="*/ 10954 h 38100"/>
                <a:gd name="connsiteX279" fmla="*/ 912019 w 5638800"/>
                <a:gd name="connsiteY279" fmla="*/ 10954 h 38100"/>
                <a:gd name="connsiteX280" fmla="*/ 896779 w 5638800"/>
                <a:gd name="connsiteY280" fmla="*/ 12859 h 38100"/>
                <a:gd name="connsiteX281" fmla="*/ 881539 w 5638800"/>
                <a:gd name="connsiteY281" fmla="*/ 24289 h 38100"/>
                <a:gd name="connsiteX282" fmla="*/ 881539 w 5638800"/>
                <a:gd name="connsiteY282" fmla="*/ 10954 h 38100"/>
                <a:gd name="connsiteX283" fmla="*/ 378619 w 5638800"/>
                <a:gd name="connsiteY283" fmla="*/ 10954 h 38100"/>
                <a:gd name="connsiteX284" fmla="*/ 378619 w 5638800"/>
                <a:gd name="connsiteY284" fmla="*/ 18574 h 38100"/>
                <a:gd name="connsiteX285" fmla="*/ 359569 w 5638800"/>
                <a:gd name="connsiteY285" fmla="*/ 37624 h 38100"/>
                <a:gd name="connsiteX286" fmla="*/ 353854 w 5638800"/>
                <a:gd name="connsiteY286" fmla="*/ 37624 h 38100"/>
                <a:gd name="connsiteX287" fmla="*/ 369094 w 5638800"/>
                <a:gd name="connsiteY287" fmla="*/ 12859 h 38100"/>
                <a:gd name="connsiteX288" fmla="*/ 111919 w 5638800"/>
                <a:gd name="connsiteY288" fmla="*/ 12859 h 38100"/>
                <a:gd name="connsiteX289" fmla="*/ 111919 w 5638800"/>
                <a:gd name="connsiteY289" fmla="*/ 12859 h 38100"/>
                <a:gd name="connsiteX290" fmla="*/ 111919 w 5638800"/>
                <a:gd name="connsiteY290" fmla="*/ 12859 h 38100"/>
                <a:gd name="connsiteX291" fmla="*/ 7144 w 5638800"/>
                <a:gd name="connsiteY291" fmla="*/ 12859 h 38100"/>
                <a:gd name="connsiteX292" fmla="*/ 7144 w 5638800"/>
                <a:gd name="connsiteY292" fmla="*/ 37624 h 38100"/>
                <a:gd name="connsiteX293" fmla="*/ 347186 w 5638800"/>
                <a:gd name="connsiteY293" fmla="*/ 37624 h 38100"/>
                <a:gd name="connsiteX294" fmla="*/ 347186 w 5638800"/>
                <a:gd name="connsiteY294" fmla="*/ 37624 h 38100"/>
                <a:gd name="connsiteX295" fmla="*/ 347186 w 5638800"/>
                <a:gd name="connsiteY295" fmla="*/ 37624 h 38100"/>
                <a:gd name="connsiteX296" fmla="*/ 1010126 w 5638800"/>
                <a:gd name="connsiteY296" fmla="*/ 37624 h 38100"/>
                <a:gd name="connsiteX297" fmla="*/ 1010126 w 5638800"/>
                <a:gd name="connsiteY297" fmla="*/ 31909 h 38100"/>
                <a:gd name="connsiteX298" fmla="*/ 1015841 w 5638800"/>
                <a:gd name="connsiteY298" fmla="*/ 31909 h 38100"/>
                <a:gd name="connsiteX299" fmla="*/ 1015841 w 5638800"/>
                <a:gd name="connsiteY299" fmla="*/ 37624 h 38100"/>
                <a:gd name="connsiteX300" fmla="*/ 1032986 w 5638800"/>
                <a:gd name="connsiteY300" fmla="*/ 37624 h 38100"/>
                <a:gd name="connsiteX301" fmla="*/ 1032986 w 5638800"/>
                <a:gd name="connsiteY301" fmla="*/ 37624 h 38100"/>
                <a:gd name="connsiteX302" fmla="*/ 1032986 w 5638800"/>
                <a:gd name="connsiteY302" fmla="*/ 18574 h 38100"/>
                <a:gd name="connsiteX303" fmla="*/ 1034891 w 5638800"/>
                <a:gd name="connsiteY303" fmla="*/ 37624 h 38100"/>
                <a:gd name="connsiteX304" fmla="*/ 1075849 w 5638800"/>
                <a:gd name="connsiteY304" fmla="*/ 37624 h 38100"/>
                <a:gd name="connsiteX305" fmla="*/ 1051084 w 5638800"/>
                <a:gd name="connsiteY305" fmla="*/ 24289 h 38100"/>
                <a:gd name="connsiteX306" fmla="*/ 1075849 w 5638800"/>
                <a:gd name="connsiteY306" fmla="*/ 24289 h 38100"/>
                <a:gd name="connsiteX307" fmla="*/ 1056799 w 5638800"/>
                <a:gd name="connsiteY307" fmla="*/ 10954 h 38100"/>
                <a:gd name="connsiteX308" fmla="*/ 940594 w 5638800"/>
                <a:gd name="connsiteY308" fmla="*/ 10954 h 38100"/>
                <a:gd name="connsiteX309" fmla="*/ 940594 w 5638800"/>
                <a:gd name="connsiteY309" fmla="*/ 9049 h 38100"/>
                <a:gd name="connsiteX310" fmla="*/ 940594 w 5638800"/>
                <a:gd name="connsiteY310" fmla="*/ 9049 h 38100"/>
                <a:gd name="connsiteX311" fmla="*/ 940594 w 5638800"/>
                <a:gd name="connsiteY311" fmla="*/ 9049 h 38100"/>
                <a:gd name="connsiteX312" fmla="*/ 5335429 w 5638800"/>
                <a:gd name="connsiteY312" fmla="*/ 33814 h 38100"/>
                <a:gd name="connsiteX313" fmla="*/ 5335429 w 5638800"/>
                <a:gd name="connsiteY313" fmla="*/ 28099 h 38100"/>
                <a:gd name="connsiteX314" fmla="*/ 5331619 w 5638800"/>
                <a:gd name="connsiteY314" fmla="*/ 35719 h 38100"/>
                <a:gd name="connsiteX315" fmla="*/ 5335429 w 5638800"/>
                <a:gd name="connsiteY315" fmla="*/ 33814 h 38100"/>
                <a:gd name="connsiteX316" fmla="*/ 5335429 w 5638800"/>
                <a:gd name="connsiteY316" fmla="*/ 33814 h 38100"/>
                <a:gd name="connsiteX317" fmla="*/ 5335429 w 5638800"/>
                <a:gd name="connsiteY317" fmla="*/ 33814 h 38100"/>
                <a:gd name="connsiteX318" fmla="*/ 5335429 w 5638800"/>
                <a:gd name="connsiteY318" fmla="*/ 33814 h 38100"/>
                <a:gd name="connsiteX319" fmla="*/ 4162901 w 5638800"/>
                <a:gd name="connsiteY319" fmla="*/ 33814 h 38100"/>
                <a:gd name="connsiteX320" fmla="*/ 4162901 w 5638800"/>
                <a:gd name="connsiteY320" fmla="*/ 33814 h 38100"/>
                <a:gd name="connsiteX321" fmla="*/ 4157186 w 5638800"/>
                <a:gd name="connsiteY321" fmla="*/ 33814 h 38100"/>
                <a:gd name="connsiteX322" fmla="*/ 4157186 w 5638800"/>
                <a:gd name="connsiteY322" fmla="*/ 33814 h 38100"/>
                <a:gd name="connsiteX323" fmla="*/ 4162901 w 5638800"/>
                <a:gd name="connsiteY323" fmla="*/ 33814 h 38100"/>
                <a:gd name="connsiteX324" fmla="*/ 4162901 w 5638800"/>
                <a:gd name="connsiteY324" fmla="*/ 33814 h 38100"/>
                <a:gd name="connsiteX325" fmla="*/ 4162901 w 5638800"/>
                <a:gd name="connsiteY325" fmla="*/ 33814 h 38100"/>
                <a:gd name="connsiteX326" fmla="*/ 4162901 w 5638800"/>
                <a:gd name="connsiteY326" fmla="*/ 33814 h 38100"/>
                <a:gd name="connsiteX327" fmla="*/ 3828574 w 5638800"/>
                <a:gd name="connsiteY327" fmla="*/ 33814 h 38100"/>
                <a:gd name="connsiteX328" fmla="*/ 3828574 w 5638800"/>
                <a:gd name="connsiteY328" fmla="*/ 33814 h 38100"/>
                <a:gd name="connsiteX329" fmla="*/ 3828574 w 5638800"/>
                <a:gd name="connsiteY329" fmla="*/ 33814 h 38100"/>
                <a:gd name="connsiteX330" fmla="*/ 3828574 w 5638800"/>
                <a:gd name="connsiteY330" fmla="*/ 33814 h 38100"/>
                <a:gd name="connsiteX331" fmla="*/ 3828574 w 5638800"/>
                <a:gd name="connsiteY331" fmla="*/ 33814 h 38100"/>
                <a:gd name="connsiteX332" fmla="*/ 3828574 w 5638800"/>
                <a:gd name="connsiteY332" fmla="*/ 33814 h 38100"/>
                <a:gd name="connsiteX333" fmla="*/ 3828574 w 5638800"/>
                <a:gd name="connsiteY333" fmla="*/ 33814 h 38100"/>
                <a:gd name="connsiteX334" fmla="*/ 2356961 w 5638800"/>
                <a:gd name="connsiteY334" fmla="*/ 33814 h 38100"/>
                <a:gd name="connsiteX335" fmla="*/ 2356961 w 5638800"/>
                <a:gd name="connsiteY335" fmla="*/ 20479 h 38100"/>
                <a:gd name="connsiteX336" fmla="*/ 2351246 w 5638800"/>
                <a:gd name="connsiteY336" fmla="*/ 33814 h 38100"/>
                <a:gd name="connsiteX337" fmla="*/ 2356961 w 5638800"/>
                <a:gd name="connsiteY337" fmla="*/ 33814 h 38100"/>
                <a:gd name="connsiteX338" fmla="*/ 2356961 w 5638800"/>
                <a:gd name="connsiteY338" fmla="*/ 33814 h 38100"/>
                <a:gd name="connsiteX339" fmla="*/ 2356961 w 5638800"/>
                <a:gd name="connsiteY339" fmla="*/ 33814 h 38100"/>
                <a:gd name="connsiteX340" fmla="*/ 2356961 w 5638800"/>
                <a:gd name="connsiteY340" fmla="*/ 33814 h 38100"/>
                <a:gd name="connsiteX341" fmla="*/ 2141696 w 5638800"/>
                <a:gd name="connsiteY341" fmla="*/ 33814 h 38100"/>
                <a:gd name="connsiteX342" fmla="*/ 2139791 w 5638800"/>
                <a:gd name="connsiteY342" fmla="*/ 33814 h 38100"/>
                <a:gd name="connsiteX343" fmla="*/ 2139791 w 5638800"/>
                <a:gd name="connsiteY343" fmla="*/ 33814 h 38100"/>
                <a:gd name="connsiteX344" fmla="*/ 2141696 w 5638800"/>
                <a:gd name="connsiteY344" fmla="*/ 33814 h 38100"/>
                <a:gd name="connsiteX345" fmla="*/ 2141696 w 5638800"/>
                <a:gd name="connsiteY345" fmla="*/ 33814 h 38100"/>
                <a:gd name="connsiteX346" fmla="*/ 2141696 w 5638800"/>
                <a:gd name="connsiteY346" fmla="*/ 33814 h 38100"/>
                <a:gd name="connsiteX347" fmla="*/ 2141696 w 5638800"/>
                <a:gd name="connsiteY347" fmla="*/ 33814 h 38100"/>
                <a:gd name="connsiteX348" fmla="*/ 1701641 w 5638800"/>
                <a:gd name="connsiteY348" fmla="*/ 33814 h 38100"/>
                <a:gd name="connsiteX349" fmla="*/ 1692116 w 5638800"/>
                <a:gd name="connsiteY349" fmla="*/ 28099 h 38100"/>
                <a:gd name="connsiteX350" fmla="*/ 1690211 w 5638800"/>
                <a:gd name="connsiteY350" fmla="*/ 33814 h 38100"/>
                <a:gd name="connsiteX351" fmla="*/ 1701641 w 5638800"/>
                <a:gd name="connsiteY351" fmla="*/ 33814 h 38100"/>
                <a:gd name="connsiteX352" fmla="*/ 1701641 w 5638800"/>
                <a:gd name="connsiteY352" fmla="*/ 33814 h 38100"/>
                <a:gd name="connsiteX353" fmla="*/ 1701641 w 5638800"/>
                <a:gd name="connsiteY353" fmla="*/ 33814 h 38100"/>
                <a:gd name="connsiteX354" fmla="*/ 1701641 w 5638800"/>
                <a:gd name="connsiteY354" fmla="*/ 33814 h 38100"/>
                <a:gd name="connsiteX355" fmla="*/ 1388269 w 5638800"/>
                <a:gd name="connsiteY355" fmla="*/ 33814 h 38100"/>
                <a:gd name="connsiteX356" fmla="*/ 1388269 w 5638800"/>
                <a:gd name="connsiteY356" fmla="*/ 14764 h 38100"/>
                <a:gd name="connsiteX357" fmla="*/ 1361599 w 5638800"/>
                <a:gd name="connsiteY357" fmla="*/ 33814 h 38100"/>
                <a:gd name="connsiteX358" fmla="*/ 1380649 w 5638800"/>
                <a:gd name="connsiteY358" fmla="*/ 33814 h 38100"/>
                <a:gd name="connsiteX359" fmla="*/ 1380649 w 5638800"/>
                <a:gd name="connsiteY359" fmla="*/ 33814 h 38100"/>
                <a:gd name="connsiteX360" fmla="*/ 1380649 w 5638800"/>
                <a:gd name="connsiteY360" fmla="*/ 33814 h 38100"/>
                <a:gd name="connsiteX361" fmla="*/ 1388269 w 5638800"/>
                <a:gd name="connsiteY361" fmla="*/ 33814 h 38100"/>
                <a:gd name="connsiteX362" fmla="*/ 1388269 w 5638800"/>
                <a:gd name="connsiteY362" fmla="*/ 33814 h 38100"/>
                <a:gd name="connsiteX363" fmla="*/ 1388269 w 5638800"/>
                <a:gd name="connsiteY363" fmla="*/ 33814 h 38100"/>
                <a:gd name="connsiteX364" fmla="*/ 1388269 w 5638800"/>
                <a:gd name="connsiteY364" fmla="*/ 33814 h 38100"/>
                <a:gd name="connsiteX365" fmla="*/ 1313021 w 5638800"/>
                <a:gd name="connsiteY365" fmla="*/ 33814 h 38100"/>
                <a:gd name="connsiteX366" fmla="*/ 1313021 w 5638800"/>
                <a:gd name="connsiteY366" fmla="*/ 33814 h 38100"/>
                <a:gd name="connsiteX367" fmla="*/ 1311116 w 5638800"/>
                <a:gd name="connsiteY367" fmla="*/ 33814 h 38100"/>
                <a:gd name="connsiteX368" fmla="*/ 1313021 w 5638800"/>
                <a:gd name="connsiteY368" fmla="*/ 33814 h 38100"/>
                <a:gd name="connsiteX369" fmla="*/ 1313021 w 5638800"/>
                <a:gd name="connsiteY369" fmla="*/ 33814 h 38100"/>
                <a:gd name="connsiteX370" fmla="*/ 1313021 w 5638800"/>
                <a:gd name="connsiteY370" fmla="*/ 33814 h 38100"/>
                <a:gd name="connsiteX371" fmla="*/ 1313021 w 5638800"/>
                <a:gd name="connsiteY371" fmla="*/ 33814 h 38100"/>
                <a:gd name="connsiteX372" fmla="*/ 1115854 w 5638800"/>
                <a:gd name="connsiteY372" fmla="*/ 33814 h 38100"/>
                <a:gd name="connsiteX373" fmla="*/ 1102519 w 5638800"/>
                <a:gd name="connsiteY373" fmla="*/ 28099 h 38100"/>
                <a:gd name="connsiteX374" fmla="*/ 1102519 w 5638800"/>
                <a:gd name="connsiteY374" fmla="*/ 33814 h 38100"/>
                <a:gd name="connsiteX375" fmla="*/ 1096804 w 5638800"/>
                <a:gd name="connsiteY375" fmla="*/ 33814 h 38100"/>
                <a:gd name="connsiteX376" fmla="*/ 1096804 w 5638800"/>
                <a:gd name="connsiteY376" fmla="*/ 33814 h 38100"/>
                <a:gd name="connsiteX377" fmla="*/ 1115854 w 5638800"/>
                <a:gd name="connsiteY377" fmla="*/ 33814 h 38100"/>
                <a:gd name="connsiteX378" fmla="*/ 1115854 w 5638800"/>
                <a:gd name="connsiteY378" fmla="*/ 33814 h 38100"/>
                <a:gd name="connsiteX379" fmla="*/ 1115854 w 5638800"/>
                <a:gd name="connsiteY379" fmla="*/ 33814 h 38100"/>
                <a:gd name="connsiteX380" fmla="*/ 1115854 w 5638800"/>
                <a:gd name="connsiteY380" fmla="*/ 33814 h 38100"/>
                <a:gd name="connsiteX381" fmla="*/ 1461611 w 5638800"/>
                <a:gd name="connsiteY381" fmla="*/ 28099 h 38100"/>
                <a:gd name="connsiteX382" fmla="*/ 1450181 w 5638800"/>
                <a:gd name="connsiteY382" fmla="*/ 28099 h 38100"/>
                <a:gd name="connsiteX383" fmla="*/ 1450181 w 5638800"/>
                <a:gd name="connsiteY383" fmla="*/ 33814 h 38100"/>
                <a:gd name="connsiteX384" fmla="*/ 1461611 w 5638800"/>
                <a:gd name="connsiteY384" fmla="*/ 28099 h 38100"/>
                <a:gd name="connsiteX385" fmla="*/ 1461611 w 5638800"/>
                <a:gd name="connsiteY385" fmla="*/ 28099 h 38100"/>
                <a:gd name="connsiteX386" fmla="*/ 1461611 w 5638800"/>
                <a:gd name="connsiteY386" fmla="*/ 28099 h 38100"/>
                <a:gd name="connsiteX387" fmla="*/ 1461611 w 5638800"/>
                <a:gd name="connsiteY387" fmla="*/ 28099 h 38100"/>
                <a:gd name="connsiteX388" fmla="*/ 4429602 w 5638800"/>
                <a:gd name="connsiteY388" fmla="*/ 28099 h 38100"/>
                <a:gd name="connsiteX389" fmla="*/ 4418171 w 5638800"/>
                <a:gd name="connsiteY389" fmla="*/ 33814 h 38100"/>
                <a:gd name="connsiteX390" fmla="*/ 4429602 w 5638800"/>
                <a:gd name="connsiteY390" fmla="*/ 28099 h 38100"/>
                <a:gd name="connsiteX391" fmla="*/ 4429602 w 5638800"/>
                <a:gd name="connsiteY391" fmla="*/ 28099 h 38100"/>
                <a:gd name="connsiteX392" fmla="*/ 4429602 w 5638800"/>
                <a:gd name="connsiteY392" fmla="*/ 28099 h 38100"/>
                <a:gd name="connsiteX393" fmla="*/ 4429602 w 5638800"/>
                <a:gd name="connsiteY393" fmla="*/ 28099 h 38100"/>
                <a:gd name="connsiteX394" fmla="*/ 140494 w 5638800"/>
                <a:gd name="connsiteY394" fmla="*/ 20479 h 38100"/>
                <a:gd name="connsiteX395" fmla="*/ 121444 w 5638800"/>
                <a:gd name="connsiteY395" fmla="*/ 20479 h 38100"/>
                <a:gd name="connsiteX396" fmla="*/ 140494 w 5638800"/>
                <a:gd name="connsiteY396" fmla="*/ 20479 h 38100"/>
                <a:gd name="connsiteX397" fmla="*/ 140494 w 5638800"/>
                <a:gd name="connsiteY397" fmla="*/ 20479 h 38100"/>
                <a:gd name="connsiteX398" fmla="*/ 140494 w 5638800"/>
                <a:gd name="connsiteY398" fmla="*/ 20479 h 38100"/>
                <a:gd name="connsiteX399" fmla="*/ 140494 w 5638800"/>
                <a:gd name="connsiteY399" fmla="*/ 20479 h 38100"/>
                <a:gd name="connsiteX400" fmla="*/ 252889 w 5638800"/>
                <a:gd name="connsiteY400" fmla="*/ 20479 h 38100"/>
                <a:gd name="connsiteX401" fmla="*/ 241459 w 5638800"/>
                <a:gd name="connsiteY401" fmla="*/ 20479 h 38100"/>
                <a:gd name="connsiteX402" fmla="*/ 252889 w 5638800"/>
                <a:gd name="connsiteY402" fmla="*/ 20479 h 38100"/>
                <a:gd name="connsiteX403" fmla="*/ 252889 w 5638800"/>
                <a:gd name="connsiteY403" fmla="*/ 20479 h 38100"/>
                <a:gd name="connsiteX404" fmla="*/ 252889 w 5638800"/>
                <a:gd name="connsiteY404" fmla="*/ 20479 h 38100"/>
                <a:gd name="connsiteX405" fmla="*/ 252889 w 5638800"/>
                <a:gd name="connsiteY405" fmla="*/ 20479 h 38100"/>
                <a:gd name="connsiteX406" fmla="*/ 345281 w 5638800"/>
                <a:gd name="connsiteY406" fmla="*/ 20479 h 38100"/>
                <a:gd name="connsiteX407" fmla="*/ 326231 w 5638800"/>
                <a:gd name="connsiteY407" fmla="*/ 20479 h 38100"/>
                <a:gd name="connsiteX408" fmla="*/ 345281 w 5638800"/>
                <a:gd name="connsiteY408" fmla="*/ 20479 h 38100"/>
                <a:gd name="connsiteX409" fmla="*/ 345281 w 5638800"/>
                <a:gd name="connsiteY409" fmla="*/ 20479 h 38100"/>
                <a:gd name="connsiteX410" fmla="*/ 345281 w 5638800"/>
                <a:gd name="connsiteY410" fmla="*/ 20479 h 38100"/>
                <a:gd name="connsiteX411" fmla="*/ 345281 w 5638800"/>
                <a:gd name="connsiteY411" fmla="*/ 20479 h 38100"/>
                <a:gd name="connsiteX412" fmla="*/ 1431131 w 5638800"/>
                <a:gd name="connsiteY412" fmla="*/ 20479 h 38100"/>
                <a:gd name="connsiteX413" fmla="*/ 1419701 w 5638800"/>
                <a:gd name="connsiteY413" fmla="*/ 20479 h 38100"/>
                <a:gd name="connsiteX414" fmla="*/ 1419701 w 5638800"/>
                <a:gd name="connsiteY414" fmla="*/ 26194 h 38100"/>
                <a:gd name="connsiteX415" fmla="*/ 1431131 w 5638800"/>
                <a:gd name="connsiteY415" fmla="*/ 20479 h 38100"/>
                <a:gd name="connsiteX416" fmla="*/ 1431131 w 5638800"/>
                <a:gd name="connsiteY416" fmla="*/ 20479 h 38100"/>
                <a:gd name="connsiteX417" fmla="*/ 1431131 w 5638800"/>
                <a:gd name="connsiteY417" fmla="*/ 20479 h 38100"/>
                <a:gd name="connsiteX418" fmla="*/ 1431131 w 5638800"/>
                <a:gd name="connsiteY418" fmla="*/ 20479 h 38100"/>
                <a:gd name="connsiteX419" fmla="*/ 4504849 w 5638800"/>
                <a:gd name="connsiteY419" fmla="*/ 20479 h 38100"/>
                <a:gd name="connsiteX420" fmla="*/ 4493419 w 5638800"/>
                <a:gd name="connsiteY420" fmla="*/ 26194 h 38100"/>
                <a:gd name="connsiteX421" fmla="*/ 4504849 w 5638800"/>
                <a:gd name="connsiteY421" fmla="*/ 20479 h 38100"/>
                <a:gd name="connsiteX422" fmla="*/ 4504849 w 5638800"/>
                <a:gd name="connsiteY422" fmla="*/ 20479 h 38100"/>
                <a:gd name="connsiteX423" fmla="*/ 4504849 w 5638800"/>
                <a:gd name="connsiteY423" fmla="*/ 20479 h 38100"/>
                <a:gd name="connsiteX424" fmla="*/ 4504849 w 5638800"/>
                <a:gd name="connsiteY424" fmla="*/ 20479 h 38100"/>
                <a:gd name="connsiteX425" fmla="*/ 4547711 w 5638800"/>
                <a:gd name="connsiteY425" fmla="*/ 20479 h 38100"/>
                <a:gd name="connsiteX426" fmla="*/ 4536281 w 5638800"/>
                <a:gd name="connsiteY426" fmla="*/ 31909 h 38100"/>
                <a:gd name="connsiteX427" fmla="*/ 4547711 w 5638800"/>
                <a:gd name="connsiteY427" fmla="*/ 20479 h 38100"/>
                <a:gd name="connsiteX428" fmla="*/ 4547711 w 5638800"/>
                <a:gd name="connsiteY428" fmla="*/ 20479 h 38100"/>
                <a:gd name="connsiteX429" fmla="*/ 4547711 w 5638800"/>
                <a:gd name="connsiteY429" fmla="*/ 20479 h 38100"/>
                <a:gd name="connsiteX430" fmla="*/ 4547711 w 5638800"/>
                <a:gd name="connsiteY430" fmla="*/ 20479 h 38100"/>
                <a:gd name="connsiteX431" fmla="*/ 5590699 w 5638800"/>
                <a:gd name="connsiteY431" fmla="*/ 20479 h 38100"/>
                <a:gd name="connsiteX432" fmla="*/ 5571649 w 5638800"/>
                <a:gd name="connsiteY432" fmla="*/ 26194 h 38100"/>
                <a:gd name="connsiteX433" fmla="*/ 5590699 w 5638800"/>
                <a:gd name="connsiteY433" fmla="*/ 20479 h 38100"/>
                <a:gd name="connsiteX434" fmla="*/ 5590699 w 5638800"/>
                <a:gd name="connsiteY434" fmla="*/ 20479 h 38100"/>
                <a:gd name="connsiteX435" fmla="*/ 5590699 w 5638800"/>
                <a:gd name="connsiteY435" fmla="*/ 20479 h 38100"/>
                <a:gd name="connsiteX436" fmla="*/ 5590699 w 5638800"/>
                <a:gd name="connsiteY436" fmla="*/ 20479 h 38100"/>
                <a:gd name="connsiteX437" fmla="*/ 309086 w 5638800"/>
                <a:gd name="connsiteY437" fmla="*/ 14764 h 38100"/>
                <a:gd name="connsiteX438" fmla="*/ 320516 w 5638800"/>
                <a:gd name="connsiteY438" fmla="*/ 20479 h 38100"/>
                <a:gd name="connsiteX439" fmla="*/ 320516 w 5638800"/>
                <a:gd name="connsiteY439" fmla="*/ 26194 h 38100"/>
                <a:gd name="connsiteX440" fmla="*/ 309086 w 5638800"/>
                <a:gd name="connsiteY440" fmla="*/ 26194 h 38100"/>
                <a:gd name="connsiteX441" fmla="*/ 309086 w 5638800"/>
                <a:gd name="connsiteY441" fmla="*/ 20479 h 38100"/>
                <a:gd name="connsiteX442" fmla="*/ 297656 w 5638800"/>
                <a:gd name="connsiteY442" fmla="*/ 26194 h 38100"/>
                <a:gd name="connsiteX443" fmla="*/ 309086 w 5638800"/>
                <a:gd name="connsiteY443" fmla="*/ 14764 h 38100"/>
                <a:gd name="connsiteX444" fmla="*/ 309086 w 5638800"/>
                <a:gd name="connsiteY444" fmla="*/ 14764 h 38100"/>
                <a:gd name="connsiteX445" fmla="*/ 309086 w 5638800"/>
                <a:gd name="connsiteY445" fmla="*/ 14764 h 38100"/>
                <a:gd name="connsiteX446" fmla="*/ 309086 w 5638800"/>
                <a:gd name="connsiteY446" fmla="*/ 14764 h 38100"/>
                <a:gd name="connsiteX447" fmla="*/ 811054 w 5638800"/>
                <a:gd name="connsiteY447" fmla="*/ 14764 h 38100"/>
                <a:gd name="connsiteX448" fmla="*/ 805339 w 5638800"/>
                <a:gd name="connsiteY448" fmla="*/ 33814 h 38100"/>
                <a:gd name="connsiteX449" fmla="*/ 805339 w 5638800"/>
                <a:gd name="connsiteY449" fmla="*/ 14764 h 38100"/>
                <a:gd name="connsiteX450" fmla="*/ 811054 w 5638800"/>
                <a:gd name="connsiteY450" fmla="*/ 14764 h 38100"/>
                <a:gd name="connsiteX451" fmla="*/ 811054 w 5638800"/>
                <a:gd name="connsiteY451" fmla="*/ 14764 h 38100"/>
                <a:gd name="connsiteX452" fmla="*/ 811054 w 5638800"/>
                <a:gd name="connsiteY452" fmla="*/ 14764 h 38100"/>
                <a:gd name="connsiteX453" fmla="*/ 811054 w 5638800"/>
                <a:gd name="connsiteY453" fmla="*/ 14764 h 38100"/>
                <a:gd name="connsiteX454" fmla="*/ 1523524 w 5638800"/>
                <a:gd name="connsiteY454" fmla="*/ 14764 h 38100"/>
                <a:gd name="connsiteX455" fmla="*/ 1512094 w 5638800"/>
                <a:gd name="connsiteY455" fmla="*/ 20479 h 38100"/>
                <a:gd name="connsiteX456" fmla="*/ 1523524 w 5638800"/>
                <a:gd name="connsiteY456" fmla="*/ 14764 h 38100"/>
                <a:gd name="connsiteX457" fmla="*/ 1523524 w 5638800"/>
                <a:gd name="connsiteY457" fmla="*/ 14764 h 38100"/>
                <a:gd name="connsiteX458" fmla="*/ 1523524 w 5638800"/>
                <a:gd name="connsiteY458" fmla="*/ 14764 h 38100"/>
                <a:gd name="connsiteX459" fmla="*/ 1523524 w 5638800"/>
                <a:gd name="connsiteY459" fmla="*/ 14764 h 38100"/>
                <a:gd name="connsiteX460" fmla="*/ 2289334 w 5638800"/>
                <a:gd name="connsiteY460" fmla="*/ 14764 h 38100"/>
                <a:gd name="connsiteX461" fmla="*/ 2289334 w 5638800"/>
                <a:gd name="connsiteY461" fmla="*/ 20479 h 38100"/>
                <a:gd name="connsiteX462" fmla="*/ 2295049 w 5638800"/>
                <a:gd name="connsiteY462" fmla="*/ 20479 h 38100"/>
                <a:gd name="connsiteX463" fmla="*/ 2283619 w 5638800"/>
                <a:gd name="connsiteY463" fmla="*/ 26194 h 38100"/>
                <a:gd name="connsiteX464" fmla="*/ 2289334 w 5638800"/>
                <a:gd name="connsiteY464" fmla="*/ 14764 h 38100"/>
                <a:gd name="connsiteX465" fmla="*/ 2289334 w 5638800"/>
                <a:gd name="connsiteY465" fmla="*/ 14764 h 38100"/>
                <a:gd name="connsiteX466" fmla="*/ 2289334 w 5638800"/>
                <a:gd name="connsiteY466" fmla="*/ 14764 h 38100"/>
                <a:gd name="connsiteX467" fmla="*/ 2289334 w 5638800"/>
                <a:gd name="connsiteY467" fmla="*/ 14764 h 38100"/>
                <a:gd name="connsiteX468" fmla="*/ 3933349 w 5638800"/>
                <a:gd name="connsiteY468" fmla="*/ 14764 h 38100"/>
                <a:gd name="connsiteX469" fmla="*/ 3933349 w 5638800"/>
                <a:gd name="connsiteY469" fmla="*/ 26194 h 38100"/>
                <a:gd name="connsiteX470" fmla="*/ 3927634 w 5638800"/>
                <a:gd name="connsiteY470" fmla="*/ 26194 h 38100"/>
                <a:gd name="connsiteX471" fmla="*/ 3927634 w 5638800"/>
                <a:gd name="connsiteY471" fmla="*/ 14764 h 38100"/>
                <a:gd name="connsiteX472" fmla="*/ 3933349 w 5638800"/>
                <a:gd name="connsiteY472" fmla="*/ 14764 h 38100"/>
                <a:gd name="connsiteX473" fmla="*/ 3933349 w 5638800"/>
                <a:gd name="connsiteY473" fmla="*/ 14764 h 38100"/>
                <a:gd name="connsiteX474" fmla="*/ 3933349 w 5638800"/>
                <a:gd name="connsiteY474" fmla="*/ 14764 h 38100"/>
                <a:gd name="connsiteX475" fmla="*/ 3933349 w 5638800"/>
                <a:gd name="connsiteY475" fmla="*/ 14764 h 38100"/>
                <a:gd name="connsiteX476" fmla="*/ 294799 w 5638800"/>
                <a:gd name="connsiteY476" fmla="*/ 9049 h 38100"/>
                <a:gd name="connsiteX477" fmla="*/ 283369 w 5638800"/>
                <a:gd name="connsiteY477" fmla="*/ 20479 h 38100"/>
                <a:gd name="connsiteX478" fmla="*/ 294799 w 5638800"/>
                <a:gd name="connsiteY478" fmla="*/ 9049 h 38100"/>
                <a:gd name="connsiteX479" fmla="*/ 294799 w 5638800"/>
                <a:gd name="connsiteY479" fmla="*/ 9049 h 38100"/>
                <a:gd name="connsiteX480" fmla="*/ 294799 w 5638800"/>
                <a:gd name="connsiteY480" fmla="*/ 9049 h 38100"/>
                <a:gd name="connsiteX481" fmla="*/ 294799 w 5638800"/>
                <a:gd name="connsiteY481" fmla="*/ 9049 h 38100"/>
                <a:gd name="connsiteX482" fmla="*/ 861536 w 5638800"/>
                <a:gd name="connsiteY482" fmla="*/ 9049 h 38100"/>
                <a:gd name="connsiteX483" fmla="*/ 861536 w 5638800"/>
                <a:gd name="connsiteY483" fmla="*/ 20479 h 38100"/>
                <a:gd name="connsiteX484" fmla="*/ 842486 w 5638800"/>
                <a:gd name="connsiteY484" fmla="*/ 20479 h 38100"/>
                <a:gd name="connsiteX485" fmla="*/ 842486 w 5638800"/>
                <a:gd name="connsiteY485" fmla="*/ 14764 h 38100"/>
                <a:gd name="connsiteX486" fmla="*/ 861536 w 5638800"/>
                <a:gd name="connsiteY486" fmla="*/ 9049 h 38100"/>
                <a:gd name="connsiteX487" fmla="*/ 861536 w 5638800"/>
                <a:gd name="connsiteY487" fmla="*/ 9049 h 38100"/>
                <a:gd name="connsiteX488" fmla="*/ 861536 w 5638800"/>
                <a:gd name="connsiteY488" fmla="*/ 9049 h 38100"/>
                <a:gd name="connsiteX489" fmla="*/ 861536 w 5638800"/>
                <a:gd name="connsiteY489" fmla="*/ 9049 h 38100"/>
                <a:gd name="connsiteX490" fmla="*/ 3616166 w 5638800"/>
                <a:gd name="connsiteY490" fmla="*/ 9049 h 38100"/>
                <a:gd name="connsiteX491" fmla="*/ 3616166 w 5638800"/>
                <a:gd name="connsiteY491" fmla="*/ 28099 h 38100"/>
                <a:gd name="connsiteX492" fmla="*/ 3597116 w 5638800"/>
                <a:gd name="connsiteY492" fmla="*/ 33814 h 38100"/>
                <a:gd name="connsiteX493" fmla="*/ 3585686 w 5638800"/>
                <a:gd name="connsiteY493" fmla="*/ 28099 h 38100"/>
                <a:gd name="connsiteX494" fmla="*/ 3585686 w 5638800"/>
                <a:gd name="connsiteY494" fmla="*/ 22384 h 38100"/>
                <a:gd name="connsiteX495" fmla="*/ 3616166 w 5638800"/>
                <a:gd name="connsiteY495" fmla="*/ 9049 h 38100"/>
                <a:gd name="connsiteX496" fmla="*/ 3616166 w 5638800"/>
                <a:gd name="connsiteY496" fmla="*/ 9049 h 38100"/>
                <a:gd name="connsiteX497" fmla="*/ 3616166 w 5638800"/>
                <a:gd name="connsiteY497" fmla="*/ 9049 h 38100"/>
                <a:gd name="connsiteX498" fmla="*/ 3616166 w 5638800"/>
                <a:gd name="connsiteY498" fmla="*/ 9049 h 38100"/>
                <a:gd name="connsiteX499" fmla="*/ 4957286 w 5638800"/>
                <a:gd name="connsiteY499" fmla="*/ 9049 h 38100"/>
                <a:gd name="connsiteX500" fmla="*/ 4951572 w 5638800"/>
                <a:gd name="connsiteY500" fmla="*/ 20479 h 38100"/>
                <a:gd name="connsiteX501" fmla="*/ 4957286 w 5638800"/>
                <a:gd name="connsiteY501" fmla="*/ 9049 h 38100"/>
                <a:gd name="connsiteX502" fmla="*/ 4957286 w 5638800"/>
                <a:gd name="connsiteY502" fmla="*/ 9049 h 38100"/>
                <a:gd name="connsiteX503" fmla="*/ 4957286 w 5638800"/>
                <a:gd name="connsiteY503" fmla="*/ 9049 h 38100"/>
                <a:gd name="connsiteX504" fmla="*/ 4957286 w 5638800"/>
                <a:gd name="connsiteY504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</a:cxnLst>
              <a:rect l="l" t="t" r="r" b="b"/>
              <a:pathLst>
                <a:path w="5638800" h="38100">
                  <a:moveTo>
                    <a:pt x="5562124" y="9049"/>
                  </a:moveTo>
                  <a:lnTo>
                    <a:pt x="5560219" y="9049"/>
                  </a:lnTo>
                  <a:lnTo>
                    <a:pt x="5560219" y="9049"/>
                  </a:lnTo>
                  <a:lnTo>
                    <a:pt x="5502117" y="9049"/>
                  </a:lnTo>
                  <a:lnTo>
                    <a:pt x="5504022" y="16669"/>
                  </a:lnTo>
                  <a:lnTo>
                    <a:pt x="5498306" y="16669"/>
                  </a:lnTo>
                  <a:cubicBezTo>
                    <a:pt x="5498306" y="14764"/>
                    <a:pt x="5498306" y="12859"/>
                    <a:pt x="5498306" y="9049"/>
                  </a:cubicBezTo>
                  <a:lnTo>
                    <a:pt x="5473542" y="9049"/>
                  </a:lnTo>
                  <a:lnTo>
                    <a:pt x="5473542" y="9049"/>
                  </a:lnTo>
                  <a:lnTo>
                    <a:pt x="5462111" y="9049"/>
                  </a:lnTo>
                  <a:lnTo>
                    <a:pt x="5462111" y="9049"/>
                  </a:lnTo>
                  <a:lnTo>
                    <a:pt x="5411629" y="9049"/>
                  </a:lnTo>
                  <a:cubicBezTo>
                    <a:pt x="5409724" y="18574"/>
                    <a:pt x="5407819" y="26194"/>
                    <a:pt x="5405914" y="35719"/>
                  </a:cubicBezTo>
                  <a:lnTo>
                    <a:pt x="5556409" y="35719"/>
                  </a:lnTo>
                  <a:lnTo>
                    <a:pt x="5556409" y="35719"/>
                  </a:lnTo>
                  <a:lnTo>
                    <a:pt x="5567839" y="35719"/>
                  </a:lnTo>
                  <a:lnTo>
                    <a:pt x="5567839" y="35719"/>
                  </a:lnTo>
                  <a:lnTo>
                    <a:pt x="5608797" y="35719"/>
                  </a:lnTo>
                  <a:cubicBezTo>
                    <a:pt x="5618322" y="26194"/>
                    <a:pt x="5629751" y="18574"/>
                    <a:pt x="5637372" y="10954"/>
                  </a:cubicBezTo>
                  <a:lnTo>
                    <a:pt x="5562124" y="9049"/>
                  </a:lnTo>
                  <a:lnTo>
                    <a:pt x="5562124" y="9049"/>
                  </a:lnTo>
                  <a:lnTo>
                    <a:pt x="5562124" y="9049"/>
                  </a:lnTo>
                  <a:lnTo>
                    <a:pt x="5562124" y="9049"/>
                  </a:lnTo>
                  <a:close/>
                  <a:moveTo>
                    <a:pt x="5301139" y="9049"/>
                  </a:moveTo>
                  <a:cubicBezTo>
                    <a:pt x="5301139" y="14764"/>
                    <a:pt x="5301139" y="20479"/>
                    <a:pt x="5301139" y="33814"/>
                  </a:cubicBezTo>
                  <a:lnTo>
                    <a:pt x="5295424" y="33814"/>
                  </a:lnTo>
                  <a:lnTo>
                    <a:pt x="5295424" y="22384"/>
                  </a:lnTo>
                  <a:cubicBezTo>
                    <a:pt x="5293519" y="18574"/>
                    <a:pt x="5291614" y="12859"/>
                    <a:pt x="5291614" y="9049"/>
                  </a:cubicBezTo>
                  <a:lnTo>
                    <a:pt x="5227797" y="9049"/>
                  </a:lnTo>
                  <a:lnTo>
                    <a:pt x="5227797" y="9049"/>
                  </a:lnTo>
                  <a:cubicBezTo>
                    <a:pt x="5233511" y="16669"/>
                    <a:pt x="5231606" y="18574"/>
                    <a:pt x="5233511" y="33814"/>
                  </a:cubicBezTo>
                  <a:lnTo>
                    <a:pt x="5227797" y="33814"/>
                  </a:lnTo>
                  <a:cubicBezTo>
                    <a:pt x="5223986" y="22384"/>
                    <a:pt x="5225892" y="28099"/>
                    <a:pt x="5222081" y="22384"/>
                  </a:cubicBezTo>
                  <a:cubicBezTo>
                    <a:pt x="5222081" y="26194"/>
                    <a:pt x="5220176" y="30004"/>
                    <a:pt x="5218272" y="35719"/>
                  </a:cubicBezTo>
                  <a:lnTo>
                    <a:pt x="5312569" y="35719"/>
                  </a:lnTo>
                  <a:cubicBezTo>
                    <a:pt x="5312569" y="33814"/>
                    <a:pt x="5312569" y="31909"/>
                    <a:pt x="5314474" y="30004"/>
                  </a:cubicBezTo>
                  <a:cubicBezTo>
                    <a:pt x="5327809" y="28099"/>
                    <a:pt x="5320189" y="35719"/>
                    <a:pt x="5325904" y="24289"/>
                  </a:cubicBezTo>
                  <a:cubicBezTo>
                    <a:pt x="5322094" y="20479"/>
                    <a:pt x="5316379" y="24289"/>
                    <a:pt x="5320189" y="12859"/>
                  </a:cubicBezTo>
                  <a:lnTo>
                    <a:pt x="5325904" y="12859"/>
                  </a:lnTo>
                  <a:cubicBezTo>
                    <a:pt x="5331619" y="16669"/>
                    <a:pt x="5331619" y="16669"/>
                    <a:pt x="5344954" y="18574"/>
                  </a:cubicBezTo>
                  <a:cubicBezTo>
                    <a:pt x="5344954" y="28099"/>
                    <a:pt x="5343049" y="31909"/>
                    <a:pt x="5344954" y="37624"/>
                  </a:cubicBezTo>
                  <a:lnTo>
                    <a:pt x="5356384" y="37624"/>
                  </a:lnTo>
                  <a:cubicBezTo>
                    <a:pt x="5356384" y="30004"/>
                    <a:pt x="5356384" y="31909"/>
                    <a:pt x="5367814" y="24289"/>
                  </a:cubicBezTo>
                  <a:lnTo>
                    <a:pt x="5367814" y="37624"/>
                  </a:lnTo>
                  <a:lnTo>
                    <a:pt x="5394484" y="37624"/>
                  </a:lnTo>
                  <a:cubicBezTo>
                    <a:pt x="5398294" y="30004"/>
                    <a:pt x="5400199" y="22384"/>
                    <a:pt x="5400199" y="10954"/>
                  </a:cubicBezTo>
                  <a:lnTo>
                    <a:pt x="5301139" y="9049"/>
                  </a:lnTo>
                  <a:lnTo>
                    <a:pt x="5301139" y="9049"/>
                  </a:lnTo>
                  <a:lnTo>
                    <a:pt x="5301139" y="9049"/>
                  </a:lnTo>
                  <a:lnTo>
                    <a:pt x="5301139" y="9049"/>
                  </a:lnTo>
                  <a:close/>
                  <a:moveTo>
                    <a:pt x="5200174" y="9049"/>
                  </a:moveTo>
                  <a:lnTo>
                    <a:pt x="5200174" y="22384"/>
                  </a:lnTo>
                  <a:lnTo>
                    <a:pt x="5219224" y="22384"/>
                  </a:lnTo>
                  <a:cubicBezTo>
                    <a:pt x="5221129" y="14764"/>
                    <a:pt x="5221129" y="10954"/>
                    <a:pt x="5221129" y="9049"/>
                  </a:cubicBezTo>
                  <a:lnTo>
                    <a:pt x="5200174" y="9049"/>
                  </a:lnTo>
                  <a:lnTo>
                    <a:pt x="5200174" y="9049"/>
                  </a:lnTo>
                  <a:lnTo>
                    <a:pt x="5200174" y="9049"/>
                  </a:lnTo>
                  <a:lnTo>
                    <a:pt x="5200174" y="9049"/>
                  </a:lnTo>
                  <a:close/>
                  <a:moveTo>
                    <a:pt x="5163979" y="9049"/>
                  </a:moveTo>
                  <a:cubicBezTo>
                    <a:pt x="5165884" y="9049"/>
                    <a:pt x="5167789" y="9049"/>
                    <a:pt x="5169694" y="9049"/>
                  </a:cubicBezTo>
                  <a:lnTo>
                    <a:pt x="5171599" y="9049"/>
                  </a:lnTo>
                  <a:lnTo>
                    <a:pt x="5163979" y="9049"/>
                  </a:lnTo>
                  <a:lnTo>
                    <a:pt x="5163979" y="9049"/>
                  </a:lnTo>
                  <a:lnTo>
                    <a:pt x="5163979" y="9049"/>
                  </a:lnTo>
                  <a:lnTo>
                    <a:pt x="5163979" y="9049"/>
                  </a:lnTo>
                  <a:close/>
                  <a:moveTo>
                    <a:pt x="5094447" y="9049"/>
                  </a:moveTo>
                  <a:cubicBezTo>
                    <a:pt x="5094447" y="16669"/>
                    <a:pt x="5092542" y="26194"/>
                    <a:pt x="5092542" y="33814"/>
                  </a:cubicBezTo>
                  <a:lnTo>
                    <a:pt x="5131594" y="33814"/>
                  </a:lnTo>
                  <a:cubicBezTo>
                    <a:pt x="5125879" y="30004"/>
                    <a:pt x="5120164" y="26194"/>
                    <a:pt x="5114449" y="20479"/>
                  </a:cubicBezTo>
                  <a:cubicBezTo>
                    <a:pt x="5122069" y="14764"/>
                    <a:pt x="5123974" y="12859"/>
                    <a:pt x="5129689" y="7144"/>
                  </a:cubicBezTo>
                  <a:lnTo>
                    <a:pt x="5094447" y="9049"/>
                  </a:lnTo>
                  <a:lnTo>
                    <a:pt x="5094447" y="9049"/>
                  </a:lnTo>
                  <a:lnTo>
                    <a:pt x="5094447" y="9049"/>
                  </a:lnTo>
                  <a:lnTo>
                    <a:pt x="5094447" y="9049"/>
                  </a:lnTo>
                  <a:close/>
                  <a:moveTo>
                    <a:pt x="4941094" y="9049"/>
                  </a:moveTo>
                  <a:cubicBezTo>
                    <a:pt x="4942999" y="14764"/>
                    <a:pt x="4942999" y="16669"/>
                    <a:pt x="4944904" y="28099"/>
                  </a:cubicBezTo>
                  <a:cubicBezTo>
                    <a:pt x="4933474" y="31909"/>
                    <a:pt x="4939189" y="31909"/>
                    <a:pt x="4939189" y="35719"/>
                  </a:cubicBezTo>
                  <a:lnTo>
                    <a:pt x="4969669" y="35719"/>
                  </a:lnTo>
                  <a:lnTo>
                    <a:pt x="4969669" y="35719"/>
                  </a:lnTo>
                  <a:cubicBezTo>
                    <a:pt x="4981099" y="28099"/>
                    <a:pt x="4986814" y="20479"/>
                    <a:pt x="4992529" y="10954"/>
                  </a:cubicBezTo>
                  <a:lnTo>
                    <a:pt x="4941094" y="9049"/>
                  </a:lnTo>
                  <a:lnTo>
                    <a:pt x="4941094" y="9049"/>
                  </a:lnTo>
                  <a:lnTo>
                    <a:pt x="4941094" y="9049"/>
                  </a:lnTo>
                  <a:lnTo>
                    <a:pt x="4941094" y="9049"/>
                  </a:lnTo>
                  <a:close/>
                  <a:moveTo>
                    <a:pt x="4916329" y="9049"/>
                  </a:moveTo>
                  <a:cubicBezTo>
                    <a:pt x="4910614" y="18574"/>
                    <a:pt x="4902994" y="28099"/>
                    <a:pt x="4893469" y="33814"/>
                  </a:cubicBezTo>
                  <a:lnTo>
                    <a:pt x="4923949" y="33814"/>
                  </a:lnTo>
                  <a:cubicBezTo>
                    <a:pt x="4927759" y="24289"/>
                    <a:pt x="4931569" y="14764"/>
                    <a:pt x="4935379" y="7144"/>
                  </a:cubicBezTo>
                  <a:lnTo>
                    <a:pt x="4916329" y="9049"/>
                  </a:lnTo>
                  <a:lnTo>
                    <a:pt x="4916329" y="9049"/>
                  </a:lnTo>
                  <a:lnTo>
                    <a:pt x="4916329" y="9049"/>
                  </a:lnTo>
                  <a:lnTo>
                    <a:pt x="4916329" y="9049"/>
                  </a:lnTo>
                  <a:close/>
                  <a:moveTo>
                    <a:pt x="4726781" y="9049"/>
                  </a:moveTo>
                  <a:lnTo>
                    <a:pt x="4726781" y="16669"/>
                  </a:lnTo>
                  <a:lnTo>
                    <a:pt x="4715352" y="16669"/>
                  </a:lnTo>
                  <a:lnTo>
                    <a:pt x="4715352" y="9049"/>
                  </a:lnTo>
                  <a:lnTo>
                    <a:pt x="4485799" y="9049"/>
                  </a:lnTo>
                  <a:lnTo>
                    <a:pt x="4485799" y="9049"/>
                  </a:lnTo>
                  <a:lnTo>
                    <a:pt x="4480084" y="9049"/>
                  </a:lnTo>
                  <a:lnTo>
                    <a:pt x="4480084" y="9049"/>
                  </a:lnTo>
                  <a:lnTo>
                    <a:pt x="4414361" y="9049"/>
                  </a:lnTo>
                  <a:cubicBezTo>
                    <a:pt x="4416267" y="14764"/>
                    <a:pt x="4416267" y="18574"/>
                    <a:pt x="4418171" y="22384"/>
                  </a:cubicBezTo>
                  <a:lnTo>
                    <a:pt x="4399121" y="22384"/>
                  </a:lnTo>
                  <a:cubicBezTo>
                    <a:pt x="4399121" y="28099"/>
                    <a:pt x="4399121" y="31909"/>
                    <a:pt x="4399121" y="35719"/>
                  </a:cubicBezTo>
                  <a:lnTo>
                    <a:pt x="4443889" y="35719"/>
                  </a:lnTo>
                  <a:cubicBezTo>
                    <a:pt x="4445794" y="33814"/>
                    <a:pt x="4447699" y="31909"/>
                    <a:pt x="4449604" y="30004"/>
                  </a:cubicBezTo>
                  <a:cubicBezTo>
                    <a:pt x="4449604" y="31909"/>
                    <a:pt x="4451509" y="33814"/>
                    <a:pt x="4451509" y="35719"/>
                  </a:cubicBezTo>
                  <a:lnTo>
                    <a:pt x="4474369" y="35719"/>
                  </a:lnTo>
                  <a:cubicBezTo>
                    <a:pt x="4472464" y="30004"/>
                    <a:pt x="4472464" y="26194"/>
                    <a:pt x="4474369" y="22384"/>
                  </a:cubicBezTo>
                  <a:cubicBezTo>
                    <a:pt x="4480084" y="16669"/>
                    <a:pt x="4476274" y="20479"/>
                    <a:pt x="4485799" y="16669"/>
                  </a:cubicBezTo>
                  <a:cubicBezTo>
                    <a:pt x="4485799" y="24289"/>
                    <a:pt x="4487704" y="30004"/>
                    <a:pt x="4489609" y="35719"/>
                  </a:cubicBezTo>
                  <a:lnTo>
                    <a:pt x="4553427" y="35719"/>
                  </a:lnTo>
                  <a:lnTo>
                    <a:pt x="4553427" y="35719"/>
                  </a:lnTo>
                  <a:lnTo>
                    <a:pt x="4553427" y="35719"/>
                  </a:lnTo>
                  <a:lnTo>
                    <a:pt x="4752499" y="35719"/>
                  </a:lnTo>
                  <a:cubicBezTo>
                    <a:pt x="4758214" y="30004"/>
                    <a:pt x="4762024" y="22384"/>
                    <a:pt x="4771549" y="16669"/>
                  </a:cubicBezTo>
                  <a:lnTo>
                    <a:pt x="4762024" y="35719"/>
                  </a:lnTo>
                  <a:lnTo>
                    <a:pt x="4797267" y="35719"/>
                  </a:lnTo>
                  <a:lnTo>
                    <a:pt x="4797267" y="35719"/>
                  </a:lnTo>
                  <a:lnTo>
                    <a:pt x="4802981" y="35719"/>
                  </a:lnTo>
                  <a:lnTo>
                    <a:pt x="4802981" y="35719"/>
                  </a:lnTo>
                  <a:lnTo>
                    <a:pt x="4833461" y="35719"/>
                  </a:lnTo>
                  <a:cubicBezTo>
                    <a:pt x="4829652" y="28099"/>
                    <a:pt x="4823936" y="18574"/>
                    <a:pt x="4818221" y="10954"/>
                  </a:cubicBezTo>
                  <a:lnTo>
                    <a:pt x="4726781" y="9049"/>
                  </a:lnTo>
                  <a:lnTo>
                    <a:pt x="4726781" y="9049"/>
                  </a:lnTo>
                  <a:lnTo>
                    <a:pt x="4726781" y="9049"/>
                  </a:lnTo>
                  <a:lnTo>
                    <a:pt x="4726781" y="9049"/>
                  </a:lnTo>
                  <a:close/>
                  <a:moveTo>
                    <a:pt x="4360069" y="9049"/>
                  </a:moveTo>
                  <a:cubicBezTo>
                    <a:pt x="4354354" y="16669"/>
                    <a:pt x="4348639" y="26194"/>
                    <a:pt x="4346734" y="33814"/>
                  </a:cubicBezTo>
                  <a:lnTo>
                    <a:pt x="4373404" y="33814"/>
                  </a:lnTo>
                  <a:cubicBezTo>
                    <a:pt x="4375309" y="26194"/>
                    <a:pt x="4379119" y="16669"/>
                    <a:pt x="4382929" y="7144"/>
                  </a:cubicBezTo>
                  <a:lnTo>
                    <a:pt x="4360069" y="9049"/>
                  </a:lnTo>
                  <a:lnTo>
                    <a:pt x="4360069" y="9049"/>
                  </a:lnTo>
                  <a:lnTo>
                    <a:pt x="4360069" y="9049"/>
                  </a:lnTo>
                  <a:lnTo>
                    <a:pt x="4360069" y="9049"/>
                  </a:lnTo>
                  <a:close/>
                  <a:moveTo>
                    <a:pt x="4104799" y="9049"/>
                  </a:moveTo>
                  <a:cubicBezTo>
                    <a:pt x="4093369" y="14764"/>
                    <a:pt x="4085749" y="20479"/>
                    <a:pt x="4081939" y="33814"/>
                  </a:cubicBezTo>
                  <a:lnTo>
                    <a:pt x="4151471" y="33814"/>
                  </a:lnTo>
                  <a:cubicBezTo>
                    <a:pt x="4151471" y="30004"/>
                    <a:pt x="4151471" y="28099"/>
                    <a:pt x="4151471" y="28099"/>
                  </a:cubicBezTo>
                  <a:cubicBezTo>
                    <a:pt x="4143851" y="22384"/>
                    <a:pt x="4153376" y="16669"/>
                    <a:pt x="4159091" y="9049"/>
                  </a:cubicBezTo>
                  <a:lnTo>
                    <a:pt x="4104799" y="9049"/>
                  </a:lnTo>
                  <a:lnTo>
                    <a:pt x="4104799" y="9049"/>
                  </a:lnTo>
                  <a:lnTo>
                    <a:pt x="4104799" y="9049"/>
                  </a:lnTo>
                  <a:lnTo>
                    <a:pt x="4104799" y="9049"/>
                  </a:lnTo>
                  <a:close/>
                  <a:moveTo>
                    <a:pt x="3958114" y="9049"/>
                  </a:moveTo>
                  <a:cubicBezTo>
                    <a:pt x="3960019" y="16669"/>
                    <a:pt x="3961924" y="24289"/>
                    <a:pt x="3961924" y="33814"/>
                  </a:cubicBezTo>
                  <a:lnTo>
                    <a:pt x="4058126" y="33814"/>
                  </a:lnTo>
                  <a:cubicBezTo>
                    <a:pt x="4060031" y="26194"/>
                    <a:pt x="4060031" y="16669"/>
                    <a:pt x="4061936" y="9049"/>
                  </a:cubicBezTo>
                  <a:lnTo>
                    <a:pt x="3958114" y="9049"/>
                  </a:lnTo>
                  <a:lnTo>
                    <a:pt x="3958114" y="9049"/>
                  </a:lnTo>
                  <a:lnTo>
                    <a:pt x="3958114" y="9049"/>
                  </a:lnTo>
                  <a:lnTo>
                    <a:pt x="3958114" y="9049"/>
                  </a:lnTo>
                  <a:close/>
                  <a:moveTo>
                    <a:pt x="3882866" y="9049"/>
                  </a:moveTo>
                  <a:cubicBezTo>
                    <a:pt x="3882866" y="18574"/>
                    <a:pt x="3880961" y="26194"/>
                    <a:pt x="3880961" y="33814"/>
                  </a:cubicBezTo>
                  <a:lnTo>
                    <a:pt x="3954304" y="33814"/>
                  </a:lnTo>
                  <a:cubicBezTo>
                    <a:pt x="3952399" y="26194"/>
                    <a:pt x="3950494" y="16669"/>
                    <a:pt x="3950494" y="9049"/>
                  </a:cubicBezTo>
                  <a:lnTo>
                    <a:pt x="3882866" y="9049"/>
                  </a:lnTo>
                  <a:lnTo>
                    <a:pt x="3882866" y="9049"/>
                  </a:lnTo>
                  <a:lnTo>
                    <a:pt x="3882866" y="9049"/>
                  </a:lnTo>
                  <a:lnTo>
                    <a:pt x="3882866" y="9049"/>
                  </a:lnTo>
                  <a:close/>
                  <a:moveTo>
                    <a:pt x="3479006" y="9049"/>
                  </a:moveTo>
                  <a:cubicBezTo>
                    <a:pt x="3479006" y="10954"/>
                    <a:pt x="3480911" y="12859"/>
                    <a:pt x="3480911" y="16669"/>
                  </a:cubicBezTo>
                  <a:cubicBezTo>
                    <a:pt x="3475196" y="22384"/>
                    <a:pt x="3471386" y="28099"/>
                    <a:pt x="3465671" y="35719"/>
                  </a:cubicBezTo>
                  <a:lnTo>
                    <a:pt x="3815239" y="35719"/>
                  </a:lnTo>
                  <a:lnTo>
                    <a:pt x="3815239" y="22384"/>
                  </a:lnTo>
                  <a:cubicBezTo>
                    <a:pt x="3805714" y="20479"/>
                    <a:pt x="3794284" y="16669"/>
                    <a:pt x="3782854" y="9049"/>
                  </a:cubicBezTo>
                  <a:lnTo>
                    <a:pt x="3479006" y="9049"/>
                  </a:lnTo>
                  <a:lnTo>
                    <a:pt x="3479006" y="9049"/>
                  </a:lnTo>
                  <a:lnTo>
                    <a:pt x="3479006" y="9049"/>
                  </a:lnTo>
                  <a:lnTo>
                    <a:pt x="3479006" y="9049"/>
                  </a:lnTo>
                  <a:close/>
                  <a:moveTo>
                    <a:pt x="3187541" y="9049"/>
                  </a:moveTo>
                  <a:cubicBezTo>
                    <a:pt x="3191351" y="16669"/>
                    <a:pt x="3195161" y="24289"/>
                    <a:pt x="3197066" y="33814"/>
                  </a:cubicBezTo>
                  <a:lnTo>
                    <a:pt x="3459956" y="33814"/>
                  </a:lnTo>
                  <a:cubicBezTo>
                    <a:pt x="3463766" y="26194"/>
                    <a:pt x="3467576" y="16669"/>
                    <a:pt x="3469481" y="9049"/>
                  </a:cubicBezTo>
                  <a:cubicBezTo>
                    <a:pt x="3467576" y="9049"/>
                    <a:pt x="3467576" y="9049"/>
                    <a:pt x="3465671" y="9049"/>
                  </a:cubicBezTo>
                  <a:lnTo>
                    <a:pt x="3187541" y="9049"/>
                  </a:lnTo>
                  <a:lnTo>
                    <a:pt x="3187541" y="9049"/>
                  </a:lnTo>
                  <a:lnTo>
                    <a:pt x="3187541" y="9049"/>
                  </a:lnTo>
                  <a:lnTo>
                    <a:pt x="3187541" y="9049"/>
                  </a:lnTo>
                  <a:close/>
                  <a:moveTo>
                    <a:pt x="2511266" y="9049"/>
                  </a:moveTo>
                  <a:cubicBezTo>
                    <a:pt x="2515076" y="16669"/>
                    <a:pt x="2520791" y="22384"/>
                    <a:pt x="2524601" y="28099"/>
                  </a:cubicBezTo>
                  <a:cubicBezTo>
                    <a:pt x="2509361" y="30004"/>
                    <a:pt x="2503646" y="30004"/>
                    <a:pt x="2494121" y="33814"/>
                  </a:cubicBezTo>
                  <a:lnTo>
                    <a:pt x="2494121" y="33814"/>
                  </a:lnTo>
                  <a:lnTo>
                    <a:pt x="2550319" y="33814"/>
                  </a:lnTo>
                  <a:cubicBezTo>
                    <a:pt x="2550319" y="31909"/>
                    <a:pt x="2550319" y="30004"/>
                    <a:pt x="2550319" y="28099"/>
                  </a:cubicBezTo>
                  <a:cubicBezTo>
                    <a:pt x="2559844" y="22384"/>
                    <a:pt x="2567464" y="16669"/>
                    <a:pt x="2575084" y="9049"/>
                  </a:cubicBezTo>
                  <a:lnTo>
                    <a:pt x="2573179" y="9049"/>
                  </a:lnTo>
                  <a:lnTo>
                    <a:pt x="2511266" y="9049"/>
                  </a:lnTo>
                  <a:lnTo>
                    <a:pt x="2511266" y="9049"/>
                  </a:lnTo>
                  <a:lnTo>
                    <a:pt x="2511266" y="9049"/>
                  </a:lnTo>
                  <a:lnTo>
                    <a:pt x="2511266" y="9049"/>
                  </a:lnTo>
                  <a:close/>
                  <a:moveTo>
                    <a:pt x="2395061" y="9049"/>
                  </a:moveTo>
                  <a:cubicBezTo>
                    <a:pt x="2395061" y="16669"/>
                    <a:pt x="2393156" y="24289"/>
                    <a:pt x="2393156" y="33814"/>
                  </a:cubicBezTo>
                  <a:lnTo>
                    <a:pt x="2436019" y="33814"/>
                  </a:lnTo>
                  <a:cubicBezTo>
                    <a:pt x="2432209" y="30004"/>
                    <a:pt x="2428399" y="26194"/>
                    <a:pt x="2424589" y="20479"/>
                  </a:cubicBezTo>
                  <a:cubicBezTo>
                    <a:pt x="2422684" y="16669"/>
                    <a:pt x="2420779" y="12859"/>
                    <a:pt x="2418874" y="7144"/>
                  </a:cubicBezTo>
                  <a:lnTo>
                    <a:pt x="2395061" y="9049"/>
                  </a:lnTo>
                  <a:lnTo>
                    <a:pt x="2395061" y="9049"/>
                  </a:lnTo>
                  <a:lnTo>
                    <a:pt x="2395061" y="9049"/>
                  </a:lnTo>
                  <a:lnTo>
                    <a:pt x="2395061" y="9049"/>
                  </a:lnTo>
                  <a:close/>
                  <a:moveTo>
                    <a:pt x="2190274" y="9049"/>
                  </a:moveTo>
                  <a:cubicBezTo>
                    <a:pt x="2190274" y="12859"/>
                    <a:pt x="2188369" y="16669"/>
                    <a:pt x="2188369" y="22384"/>
                  </a:cubicBezTo>
                  <a:lnTo>
                    <a:pt x="2199799" y="22384"/>
                  </a:lnTo>
                  <a:cubicBezTo>
                    <a:pt x="2205514" y="12859"/>
                    <a:pt x="2194084" y="7144"/>
                    <a:pt x="2211229" y="10954"/>
                  </a:cubicBezTo>
                  <a:lnTo>
                    <a:pt x="2211229" y="16669"/>
                  </a:lnTo>
                  <a:cubicBezTo>
                    <a:pt x="2215039" y="18574"/>
                    <a:pt x="2215039" y="18574"/>
                    <a:pt x="2216944" y="22384"/>
                  </a:cubicBezTo>
                  <a:cubicBezTo>
                    <a:pt x="2199799" y="24289"/>
                    <a:pt x="2195989" y="28099"/>
                    <a:pt x="2190274" y="35719"/>
                  </a:cubicBezTo>
                  <a:lnTo>
                    <a:pt x="2306479" y="35719"/>
                  </a:lnTo>
                  <a:cubicBezTo>
                    <a:pt x="2304574" y="28099"/>
                    <a:pt x="2304574" y="18574"/>
                    <a:pt x="2306479" y="10954"/>
                  </a:cubicBez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close/>
                  <a:moveTo>
                    <a:pt x="2060734" y="9049"/>
                  </a:moveTo>
                  <a:cubicBezTo>
                    <a:pt x="2055019" y="16669"/>
                    <a:pt x="2049304" y="26194"/>
                    <a:pt x="2043589" y="33814"/>
                  </a:cubicBezTo>
                  <a:lnTo>
                    <a:pt x="2072164" y="33814"/>
                  </a:lnTo>
                  <a:cubicBezTo>
                    <a:pt x="2072164" y="26194"/>
                    <a:pt x="2074069" y="18574"/>
                    <a:pt x="2075974" y="14764"/>
                  </a:cubicBezTo>
                  <a:cubicBezTo>
                    <a:pt x="2077879" y="20479"/>
                    <a:pt x="2079784" y="28099"/>
                    <a:pt x="2079784" y="33814"/>
                  </a:cubicBezTo>
                  <a:lnTo>
                    <a:pt x="2100739" y="33814"/>
                  </a:lnTo>
                  <a:cubicBezTo>
                    <a:pt x="2100739" y="26194"/>
                    <a:pt x="2100739" y="18574"/>
                    <a:pt x="2100739" y="9049"/>
                  </a:cubicBezTo>
                  <a:lnTo>
                    <a:pt x="2060734" y="9049"/>
                  </a:lnTo>
                  <a:lnTo>
                    <a:pt x="2060734" y="9049"/>
                  </a:lnTo>
                  <a:lnTo>
                    <a:pt x="2060734" y="9049"/>
                  </a:lnTo>
                  <a:lnTo>
                    <a:pt x="2060734" y="9049"/>
                  </a:lnTo>
                  <a:close/>
                  <a:moveTo>
                    <a:pt x="2020729" y="9049"/>
                  </a:moveTo>
                  <a:cubicBezTo>
                    <a:pt x="2018824" y="20479"/>
                    <a:pt x="2022634" y="14764"/>
                    <a:pt x="2009299" y="22384"/>
                  </a:cubicBezTo>
                  <a:lnTo>
                    <a:pt x="2009299" y="10954"/>
                  </a:lnTo>
                  <a:lnTo>
                    <a:pt x="2011204" y="10954"/>
                  </a:lnTo>
                  <a:lnTo>
                    <a:pt x="1994059" y="10954"/>
                  </a:lnTo>
                  <a:cubicBezTo>
                    <a:pt x="1994059" y="20479"/>
                    <a:pt x="1992154" y="28099"/>
                    <a:pt x="1992154" y="35719"/>
                  </a:cubicBezTo>
                  <a:lnTo>
                    <a:pt x="2029301" y="35719"/>
                  </a:lnTo>
                  <a:cubicBezTo>
                    <a:pt x="2033111" y="28099"/>
                    <a:pt x="2038826" y="18574"/>
                    <a:pt x="2040731" y="10954"/>
                  </a:cubicBez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close/>
                  <a:moveTo>
                    <a:pt x="1713071" y="9049"/>
                  </a:moveTo>
                  <a:lnTo>
                    <a:pt x="1714976" y="33814"/>
                  </a:lnTo>
                  <a:lnTo>
                    <a:pt x="1904524" y="33814"/>
                  </a:lnTo>
                  <a:cubicBezTo>
                    <a:pt x="1902619" y="26194"/>
                    <a:pt x="1898809" y="16669"/>
                    <a:pt x="1896904" y="9049"/>
                  </a:cubicBezTo>
                  <a:lnTo>
                    <a:pt x="1713071" y="9049"/>
                  </a:lnTo>
                  <a:lnTo>
                    <a:pt x="1713071" y="9049"/>
                  </a:lnTo>
                  <a:lnTo>
                    <a:pt x="1713071" y="9049"/>
                  </a:lnTo>
                  <a:lnTo>
                    <a:pt x="1713071" y="9049"/>
                  </a:lnTo>
                  <a:close/>
                  <a:moveTo>
                    <a:pt x="1491139" y="9049"/>
                  </a:moveTo>
                  <a:cubicBezTo>
                    <a:pt x="1489234" y="16669"/>
                    <a:pt x="1487329" y="26194"/>
                    <a:pt x="1483519" y="33814"/>
                  </a:cubicBezTo>
                  <a:lnTo>
                    <a:pt x="1512094" y="33814"/>
                  </a:lnTo>
                  <a:lnTo>
                    <a:pt x="1512094" y="33814"/>
                  </a:lnTo>
                  <a:cubicBezTo>
                    <a:pt x="1515904" y="31909"/>
                    <a:pt x="1515904" y="31909"/>
                    <a:pt x="1517809" y="28099"/>
                  </a:cubicBezTo>
                  <a:lnTo>
                    <a:pt x="1536859" y="28099"/>
                  </a:lnTo>
                  <a:lnTo>
                    <a:pt x="1534954" y="33814"/>
                  </a:lnTo>
                  <a:lnTo>
                    <a:pt x="1639729" y="33814"/>
                  </a:lnTo>
                  <a:cubicBezTo>
                    <a:pt x="1632109" y="26194"/>
                    <a:pt x="1622584" y="16669"/>
                    <a:pt x="1614964" y="9049"/>
                  </a:cubicBezTo>
                  <a:lnTo>
                    <a:pt x="1491139" y="9049"/>
                  </a:lnTo>
                  <a:lnTo>
                    <a:pt x="1491139" y="9049"/>
                  </a:lnTo>
                  <a:lnTo>
                    <a:pt x="1491139" y="9049"/>
                  </a:lnTo>
                  <a:lnTo>
                    <a:pt x="1491139" y="9049"/>
                  </a:lnTo>
                  <a:close/>
                  <a:moveTo>
                    <a:pt x="1369219" y="9049"/>
                  </a:moveTo>
                  <a:lnTo>
                    <a:pt x="1369219" y="9049"/>
                  </a:lnTo>
                  <a:cubicBezTo>
                    <a:pt x="1388269" y="7144"/>
                    <a:pt x="1388269" y="12859"/>
                    <a:pt x="1393984" y="9049"/>
                  </a:cubicBezTo>
                  <a:lnTo>
                    <a:pt x="139588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91089" y="9049"/>
                  </a:moveTo>
                  <a:cubicBezTo>
                    <a:pt x="1106329" y="20479"/>
                    <a:pt x="1128236" y="26194"/>
                    <a:pt x="1147286" y="33814"/>
                  </a:cubicBezTo>
                  <a:lnTo>
                    <a:pt x="1230154" y="33814"/>
                  </a:lnTo>
                  <a:cubicBezTo>
                    <a:pt x="1199674" y="18574"/>
                    <a:pt x="1170146" y="7144"/>
                    <a:pt x="1133951" y="9049"/>
                  </a:cubicBezTo>
                  <a:lnTo>
                    <a:pt x="1133951" y="9049"/>
                  </a:lnTo>
                  <a:lnTo>
                    <a:pt x="1091089" y="9049"/>
                  </a:lnTo>
                  <a:lnTo>
                    <a:pt x="1091089" y="9049"/>
                  </a:lnTo>
                  <a:lnTo>
                    <a:pt x="1091089" y="9049"/>
                  </a:lnTo>
                  <a:lnTo>
                    <a:pt x="1091089" y="9049"/>
                  </a:lnTo>
                  <a:close/>
                  <a:moveTo>
                    <a:pt x="940594" y="9049"/>
                  </a:moveTo>
                  <a:cubicBezTo>
                    <a:pt x="938689" y="20479"/>
                    <a:pt x="942499" y="14764"/>
                    <a:pt x="929164" y="22384"/>
                  </a:cubicBezTo>
                  <a:lnTo>
                    <a:pt x="929164" y="10954"/>
                  </a:lnTo>
                  <a:lnTo>
                    <a:pt x="931069" y="10954"/>
                  </a:lnTo>
                  <a:lnTo>
                    <a:pt x="912019" y="10954"/>
                  </a:lnTo>
                  <a:lnTo>
                    <a:pt x="912019" y="10954"/>
                  </a:lnTo>
                  <a:cubicBezTo>
                    <a:pt x="904399" y="10954"/>
                    <a:pt x="900589" y="10954"/>
                    <a:pt x="896779" y="12859"/>
                  </a:cubicBezTo>
                  <a:cubicBezTo>
                    <a:pt x="892969" y="14764"/>
                    <a:pt x="889159" y="16669"/>
                    <a:pt x="881539" y="24289"/>
                  </a:cubicBezTo>
                  <a:lnTo>
                    <a:pt x="881539" y="10954"/>
                  </a:lnTo>
                  <a:lnTo>
                    <a:pt x="378619" y="10954"/>
                  </a:lnTo>
                  <a:lnTo>
                    <a:pt x="378619" y="18574"/>
                  </a:lnTo>
                  <a:cubicBezTo>
                    <a:pt x="361474" y="26194"/>
                    <a:pt x="367189" y="20479"/>
                    <a:pt x="359569" y="37624"/>
                  </a:cubicBezTo>
                  <a:lnTo>
                    <a:pt x="353854" y="37624"/>
                  </a:lnTo>
                  <a:cubicBezTo>
                    <a:pt x="357664" y="22384"/>
                    <a:pt x="361474" y="18574"/>
                    <a:pt x="369094" y="12859"/>
                  </a:cubicBezTo>
                  <a:lnTo>
                    <a:pt x="111919" y="12859"/>
                  </a:lnTo>
                  <a:lnTo>
                    <a:pt x="111919" y="12859"/>
                  </a:lnTo>
                  <a:lnTo>
                    <a:pt x="111919" y="12859"/>
                  </a:lnTo>
                  <a:lnTo>
                    <a:pt x="7144" y="12859"/>
                  </a:lnTo>
                  <a:lnTo>
                    <a:pt x="7144" y="37624"/>
                  </a:lnTo>
                  <a:lnTo>
                    <a:pt x="347186" y="37624"/>
                  </a:lnTo>
                  <a:lnTo>
                    <a:pt x="347186" y="37624"/>
                  </a:lnTo>
                  <a:lnTo>
                    <a:pt x="347186" y="37624"/>
                  </a:lnTo>
                  <a:lnTo>
                    <a:pt x="1010126" y="37624"/>
                  </a:lnTo>
                  <a:lnTo>
                    <a:pt x="1010126" y="31909"/>
                  </a:lnTo>
                  <a:lnTo>
                    <a:pt x="1015841" y="31909"/>
                  </a:lnTo>
                  <a:lnTo>
                    <a:pt x="1015841" y="37624"/>
                  </a:lnTo>
                  <a:lnTo>
                    <a:pt x="1032986" y="37624"/>
                  </a:lnTo>
                  <a:lnTo>
                    <a:pt x="1032986" y="37624"/>
                  </a:lnTo>
                  <a:cubicBezTo>
                    <a:pt x="1027271" y="26194"/>
                    <a:pt x="1027271" y="30004"/>
                    <a:pt x="1032986" y="18574"/>
                  </a:cubicBezTo>
                  <a:cubicBezTo>
                    <a:pt x="1032986" y="30004"/>
                    <a:pt x="1034891" y="33814"/>
                    <a:pt x="1034891" y="37624"/>
                  </a:cubicBezTo>
                  <a:lnTo>
                    <a:pt x="1075849" y="37624"/>
                  </a:lnTo>
                  <a:cubicBezTo>
                    <a:pt x="1068229" y="37624"/>
                    <a:pt x="1058704" y="41434"/>
                    <a:pt x="1051084" y="24289"/>
                  </a:cubicBezTo>
                  <a:cubicBezTo>
                    <a:pt x="1068229" y="26194"/>
                    <a:pt x="1064419" y="30004"/>
                    <a:pt x="1075849" y="24289"/>
                  </a:cubicBezTo>
                  <a:cubicBezTo>
                    <a:pt x="1070134" y="20479"/>
                    <a:pt x="1064419" y="16669"/>
                    <a:pt x="1056799" y="10954"/>
                  </a:cubicBezTo>
                  <a:lnTo>
                    <a:pt x="940594" y="10954"/>
                  </a:ln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close/>
                  <a:moveTo>
                    <a:pt x="5335429" y="33814"/>
                  </a:moveTo>
                  <a:lnTo>
                    <a:pt x="5335429" y="28099"/>
                  </a:lnTo>
                  <a:cubicBezTo>
                    <a:pt x="5331619" y="31909"/>
                    <a:pt x="5331619" y="31909"/>
                    <a:pt x="5331619" y="35719"/>
                  </a:cubicBezTo>
                  <a:lnTo>
                    <a:pt x="5335429" y="33814"/>
                  </a:lnTo>
                  <a:lnTo>
                    <a:pt x="5335429" y="33814"/>
                  </a:lnTo>
                  <a:lnTo>
                    <a:pt x="5335429" y="33814"/>
                  </a:lnTo>
                  <a:lnTo>
                    <a:pt x="5335429" y="33814"/>
                  </a:lnTo>
                  <a:close/>
                  <a:moveTo>
                    <a:pt x="4162901" y="33814"/>
                  </a:moveTo>
                  <a:lnTo>
                    <a:pt x="4162901" y="33814"/>
                  </a:lnTo>
                  <a:lnTo>
                    <a:pt x="4157186" y="33814"/>
                  </a:lnTo>
                  <a:lnTo>
                    <a:pt x="4157186" y="33814"/>
                  </a:lnTo>
                  <a:lnTo>
                    <a:pt x="4162901" y="33814"/>
                  </a:lnTo>
                  <a:lnTo>
                    <a:pt x="4162901" y="33814"/>
                  </a:lnTo>
                  <a:lnTo>
                    <a:pt x="4162901" y="33814"/>
                  </a:lnTo>
                  <a:lnTo>
                    <a:pt x="4162901" y="33814"/>
                  </a:lnTo>
                  <a:close/>
                  <a:moveTo>
                    <a:pt x="3828574" y="33814"/>
                  </a:moveTo>
                  <a:lnTo>
                    <a:pt x="3828574" y="33814"/>
                  </a:lnTo>
                  <a:cubicBezTo>
                    <a:pt x="3826669" y="33814"/>
                    <a:pt x="3826669" y="33814"/>
                    <a:pt x="3828574" y="33814"/>
                  </a:cubicBezTo>
                  <a:lnTo>
                    <a:pt x="3828574" y="33814"/>
                  </a:lnTo>
                  <a:lnTo>
                    <a:pt x="3828574" y="33814"/>
                  </a:lnTo>
                  <a:lnTo>
                    <a:pt x="3828574" y="33814"/>
                  </a:lnTo>
                  <a:lnTo>
                    <a:pt x="3828574" y="33814"/>
                  </a:lnTo>
                  <a:close/>
                  <a:moveTo>
                    <a:pt x="2356961" y="33814"/>
                  </a:moveTo>
                  <a:lnTo>
                    <a:pt x="2356961" y="20479"/>
                  </a:lnTo>
                  <a:cubicBezTo>
                    <a:pt x="2353151" y="26194"/>
                    <a:pt x="2353151" y="26194"/>
                    <a:pt x="2351246" y="33814"/>
                  </a:cubicBezTo>
                  <a:lnTo>
                    <a:pt x="2356961" y="33814"/>
                  </a:lnTo>
                  <a:lnTo>
                    <a:pt x="2356961" y="33814"/>
                  </a:lnTo>
                  <a:lnTo>
                    <a:pt x="2356961" y="33814"/>
                  </a:lnTo>
                  <a:lnTo>
                    <a:pt x="2356961" y="33814"/>
                  </a:lnTo>
                  <a:close/>
                  <a:moveTo>
                    <a:pt x="2141696" y="33814"/>
                  </a:moveTo>
                  <a:lnTo>
                    <a:pt x="2139791" y="33814"/>
                  </a:lnTo>
                  <a:lnTo>
                    <a:pt x="2139791" y="33814"/>
                  </a:lnTo>
                  <a:lnTo>
                    <a:pt x="2141696" y="33814"/>
                  </a:lnTo>
                  <a:lnTo>
                    <a:pt x="2141696" y="33814"/>
                  </a:lnTo>
                  <a:lnTo>
                    <a:pt x="2141696" y="33814"/>
                  </a:lnTo>
                  <a:lnTo>
                    <a:pt x="2141696" y="33814"/>
                  </a:lnTo>
                  <a:close/>
                  <a:moveTo>
                    <a:pt x="1701641" y="33814"/>
                  </a:moveTo>
                  <a:cubicBezTo>
                    <a:pt x="1697831" y="26194"/>
                    <a:pt x="1695926" y="28099"/>
                    <a:pt x="1692116" y="28099"/>
                  </a:cubicBezTo>
                  <a:cubicBezTo>
                    <a:pt x="1690211" y="30004"/>
                    <a:pt x="1690211" y="31909"/>
                    <a:pt x="1690211" y="33814"/>
                  </a:cubicBezTo>
                  <a:lnTo>
                    <a:pt x="1701641" y="33814"/>
                  </a:lnTo>
                  <a:lnTo>
                    <a:pt x="1701641" y="33814"/>
                  </a:lnTo>
                  <a:lnTo>
                    <a:pt x="1701641" y="33814"/>
                  </a:lnTo>
                  <a:lnTo>
                    <a:pt x="1701641" y="33814"/>
                  </a:lnTo>
                  <a:close/>
                  <a:moveTo>
                    <a:pt x="1388269" y="33814"/>
                  </a:moveTo>
                  <a:lnTo>
                    <a:pt x="1388269" y="14764"/>
                  </a:lnTo>
                  <a:cubicBezTo>
                    <a:pt x="1373029" y="20479"/>
                    <a:pt x="1365409" y="22384"/>
                    <a:pt x="1361599" y="33814"/>
                  </a:cubicBezTo>
                  <a:lnTo>
                    <a:pt x="1380649" y="33814"/>
                  </a:lnTo>
                  <a:lnTo>
                    <a:pt x="1380649" y="33814"/>
                  </a:lnTo>
                  <a:lnTo>
                    <a:pt x="1380649" y="33814"/>
                  </a:lnTo>
                  <a:lnTo>
                    <a:pt x="1388269" y="33814"/>
                  </a:lnTo>
                  <a:lnTo>
                    <a:pt x="1388269" y="33814"/>
                  </a:lnTo>
                  <a:lnTo>
                    <a:pt x="1388269" y="33814"/>
                  </a:lnTo>
                  <a:lnTo>
                    <a:pt x="1388269" y="33814"/>
                  </a:lnTo>
                  <a:close/>
                  <a:moveTo>
                    <a:pt x="1313021" y="33814"/>
                  </a:moveTo>
                  <a:lnTo>
                    <a:pt x="1313021" y="33814"/>
                  </a:lnTo>
                  <a:lnTo>
                    <a:pt x="1311116" y="33814"/>
                  </a:lnTo>
                  <a:lnTo>
                    <a:pt x="1313021" y="33814"/>
                  </a:lnTo>
                  <a:lnTo>
                    <a:pt x="1313021" y="33814"/>
                  </a:lnTo>
                  <a:lnTo>
                    <a:pt x="1313021" y="33814"/>
                  </a:lnTo>
                  <a:lnTo>
                    <a:pt x="1313021" y="33814"/>
                  </a:lnTo>
                  <a:close/>
                  <a:moveTo>
                    <a:pt x="1115854" y="33814"/>
                  </a:moveTo>
                  <a:cubicBezTo>
                    <a:pt x="1113949" y="31909"/>
                    <a:pt x="1110139" y="30004"/>
                    <a:pt x="1102519" y="28099"/>
                  </a:cubicBezTo>
                  <a:lnTo>
                    <a:pt x="1102519" y="33814"/>
                  </a:lnTo>
                  <a:lnTo>
                    <a:pt x="1096804" y="33814"/>
                  </a:lnTo>
                  <a:lnTo>
                    <a:pt x="1096804" y="33814"/>
                  </a:lnTo>
                  <a:lnTo>
                    <a:pt x="1115854" y="33814"/>
                  </a:lnTo>
                  <a:lnTo>
                    <a:pt x="1115854" y="33814"/>
                  </a:lnTo>
                  <a:lnTo>
                    <a:pt x="1115854" y="33814"/>
                  </a:lnTo>
                  <a:lnTo>
                    <a:pt x="1115854" y="33814"/>
                  </a:lnTo>
                  <a:close/>
                  <a:moveTo>
                    <a:pt x="1461611" y="28099"/>
                  </a:moveTo>
                  <a:lnTo>
                    <a:pt x="1450181" y="28099"/>
                  </a:lnTo>
                  <a:lnTo>
                    <a:pt x="1450181" y="33814"/>
                  </a:lnTo>
                  <a:cubicBezTo>
                    <a:pt x="1461611" y="30004"/>
                    <a:pt x="1455896" y="31909"/>
                    <a:pt x="1461611" y="28099"/>
                  </a:cubicBezTo>
                  <a:lnTo>
                    <a:pt x="1461611" y="28099"/>
                  </a:lnTo>
                  <a:lnTo>
                    <a:pt x="1461611" y="28099"/>
                  </a:lnTo>
                  <a:lnTo>
                    <a:pt x="1461611" y="28099"/>
                  </a:lnTo>
                  <a:close/>
                  <a:moveTo>
                    <a:pt x="4429602" y="28099"/>
                  </a:moveTo>
                  <a:cubicBezTo>
                    <a:pt x="4423886" y="33814"/>
                    <a:pt x="4427696" y="30004"/>
                    <a:pt x="4418171" y="33814"/>
                  </a:cubicBezTo>
                  <a:cubicBezTo>
                    <a:pt x="4423886" y="28099"/>
                    <a:pt x="4420077" y="31909"/>
                    <a:pt x="4429602" y="28099"/>
                  </a:cubicBezTo>
                  <a:lnTo>
                    <a:pt x="4429602" y="28099"/>
                  </a:lnTo>
                  <a:lnTo>
                    <a:pt x="4429602" y="28099"/>
                  </a:lnTo>
                  <a:lnTo>
                    <a:pt x="4429602" y="28099"/>
                  </a:lnTo>
                  <a:close/>
                  <a:moveTo>
                    <a:pt x="140494" y="20479"/>
                  </a:moveTo>
                  <a:cubicBezTo>
                    <a:pt x="129064" y="26194"/>
                    <a:pt x="132874" y="26194"/>
                    <a:pt x="121444" y="20479"/>
                  </a:cubicBezTo>
                  <a:lnTo>
                    <a:pt x="140494" y="20479"/>
                  </a:lnTo>
                  <a:lnTo>
                    <a:pt x="140494" y="20479"/>
                  </a:lnTo>
                  <a:lnTo>
                    <a:pt x="140494" y="20479"/>
                  </a:lnTo>
                  <a:lnTo>
                    <a:pt x="140494" y="20479"/>
                  </a:lnTo>
                  <a:close/>
                  <a:moveTo>
                    <a:pt x="252889" y="20479"/>
                  </a:moveTo>
                  <a:cubicBezTo>
                    <a:pt x="243364" y="28099"/>
                    <a:pt x="247174" y="31909"/>
                    <a:pt x="241459" y="20479"/>
                  </a:cubicBezTo>
                  <a:lnTo>
                    <a:pt x="252889" y="20479"/>
                  </a:lnTo>
                  <a:lnTo>
                    <a:pt x="252889" y="20479"/>
                  </a:lnTo>
                  <a:lnTo>
                    <a:pt x="252889" y="20479"/>
                  </a:lnTo>
                  <a:lnTo>
                    <a:pt x="252889" y="20479"/>
                  </a:lnTo>
                  <a:close/>
                  <a:moveTo>
                    <a:pt x="345281" y="20479"/>
                  </a:moveTo>
                  <a:cubicBezTo>
                    <a:pt x="333851" y="26194"/>
                    <a:pt x="337661" y="26194"/>
                    <a:pt x="326231" y="20479"/>
                  </a:cubicBezTo>
                  <a:lnTo>
                    <a:pt x="345281" y="20479"/>
                  </a:lnTo>
                  <a:lnTo>
                    <a:pt x="345281" y="20479"/>
                  </a:lnTo>
                  <a:lnTo>
                    <a:pt x="345281" y="20479"/>
                  </a:lnTo>
                  <a:lnTo>
                    <a:pt x="345281" y="20479"/>
                  </a:lnTo>
                  <a:close/>
                  <a:moveTo>
                    <a:pt x="1431131" y="20479"/>
                  </a:moveTo>
                  <a:lnTo>
                    <a:pt x="1419701" y="20479"/>
                  </a:lnTo>
                  <a:lnTo>
                    <a:pt x="1419701" y="26194"/>
                  </a:lnTo>
                  <a:cubicBezTo>
                    <a:pt x="1429226" y="24289"/>
                    <a:pt x="1425416" y="26194"/>
                    <a:pt x="1431131" y="20479"/>
                  </a:cubicBezTo>
                  <a:lnTo>
                    <a:pt x="1431131" y="20479"/>
                  </a:lnTo>
                  <a:lnTo>
                    <a:pt x="1431131" y="20479"/>
                  </a:lnTo>
                  <a:lnTo>
                    <a:pt x="1431131" y="20479"/>
                  </a:lnTo>
                  <a:close/>
                  <a:moveTo>
                    <a:pt x="4504849" y="20479"/>
                  </a:moveTo>
                  <a:cubicBezTo>
                    <a:pt x="4499134" y="26194"/>
                    <a:pt x="4502944" y="22384"/>
                    <a:pt x="4493419" y="26194"/>
                  </a:cubicBezTo>
                  <a:cubicBezTo>
                    <a:pt x="4499134" y="22384"/>
                    <a:pt x="4493419" y="26194"/>
                    <a:pt x="4504849" y="20479"/>
                  </a:cubicBezTo>
                  <a:lnTo>
                    <a:pt x="4504849" y="20479"/>
                  </a:lnTo>
                  <a:lnTo>
                    <a:pt x="4504849" y="20479"/>
                  </a:lnTo>
                  <a:lnTo>
                    <a:pt x="4504849" y="20479"/>
                  </a:lnTo>
                  <a:close/>
                  <a:moveTo>
                    <a:pt x="4547711" y="20479"/>
                  </a:moveTo>
                  <a:cubicBezTo>
                    <a:pt x="4549617" y="28099"/>
                    <a:pt x="4538186" y="30004"/>
                    <a:pt x="4536281" y="31909"/>
                  </a:cubicBezTo>
                  <a:cubicBezTo>
                    <a:pt x="4531519" y="26194"/>
                    <a:pt x="4545806" y="22384"/>
                    <a:pt x="4547711" y="20479"/>
                  </a:cubicBezTo>
                  <a:lnTo>
                    <a:pt x="4547711" y="20479"/>
                  </a:lnTo>
                  <a:lnTo>
                    <a:pt x="4547711" y="20479"/>
                  </a:lnTo>
                  <a:lnTo>
                    <a:pt x="4547711" y="20479"/>
                  </a:lnTo>
                  <a:close/>
                  <a:moveTo>
                    <a:pt x="5590699" y="20479"/>
                  </a:moveTo>
                  <a:cubicBezTo>
                    <a:pt x="5577364" y="35719"/>
                    <a:pt x="5584984" y="22384"/>
                    <a:pt x="5571649" y="26194"/>
                  </a:cubicBezTo>
                  <a:cubicBezTo>
                    <a:pt x="5567839" y="16669"/>
                    <a:pt x="5584984" y="22384"/>
                    <a:pt x="5590699" y="20479"/>
                  </a:cubicBezTo>
                  <a:lnTo>
                    <a:pt x="5590699" y="20479"/>
                  </a:lnTo>
                  <a:lnTo>
                    <a:pt x="5590699" y="20479"/>
                  </a:lnTo>
                  <a:lnTo>
                    <a:pt x="5590699" y="20479"/>
                  </a:lnTo>
                  <a:close/>
                  <a:moveTo>
                    <a:pt x="309086" y="14764"/>
                  </a:moveTo>
                  <a:cubicBezTo>
                    <a:pt x="314801" y="20479"/>
                    <a:pt x="310991" y="16669"/>
                    <a:pt x="320516" y="20479"/>
                  </a:cubicBezTo>
                  <a:lnTo>
                    <a:pt x="320516" y="26194"/>
                  </a:lnTo>
                  <a:lnTo>
                    <a:pt x="309086" y="26194"/>
                  </a:lnTo>
                  <a:lnTo>
                    <a:pt x="309086" y="20479"/>
                  </a:lnTo>
                  <a:lnTo>
                    <a:pt x="297656" y="26194"/>
                  </a:lnTo>
                  <a:cubicBezTo>
                    <a:pt x="300514" y="20479"/>
                    <a:pt x="300514" y="20479"/>
                    <a:pt x="309086" y="14764"/>
                  </a:cubicBezTo>
                  <a:lnTo>
                    <a:pt x="309086" y="14764"/>
                  </a:lnTo>
                  <a:lnTo>
                    <a:pt x="309086" y="14764"/>
                  </a:lnTo>
                  <a:lnTo>
                    <a:pt x="309086" y="14764"/>
                  </a:lnTo>
                  <a:close/>
                  <a:moveTo>
                    <a:pt x="811054" y="14764"/>
                  </a:moveTo>
                  <a:cubicBezTo>
                    <a:pt x="809149" y="28099"/>
                    <a:pt x="809149" y="26194"/>
                    <a:pt x="805339" y="33814"/>
                  </a:cubicBezTo>
                  <a:lnTo>
                    <a:pt x="805339" y="14764"/>
                  </a:lnTo>
                  <a:lnTo>
                    <a:pt x="811054" y="14764"/>
                  </a:lnTo>
                  <a:lnTo>
                    <a:pt x="811054" y="14764"/>
                  </a:lnTo>
                  <a:lnTo>
                    <a:pt x="811054" y="14764"/>
                  </a:lnTo>
                  <a:lnTo>
                    <a:pt x="811054" y="14764"/>
                  </a:lnTo>
                  <a:close/>
                  <a:moveTo>
                    <a:pt x="1523524" y="14764"/>
                  </a:moveTo>
                  <a:cubicBezTo>
                    <a:pt x="1517809" y="20479"/>
                    <a:pt x="1521619" y="16669"/>
                    <a:pt x="1512094" y="20479"/>
                  </a:cubicBezTo>
                  <a:cubicBezTo>
                    <a:pt x="1517809" y="16669"/>
                    <a:pt x="1513999" y="18574"/>
                    <a:pt x="1523524" y="14764"/>
                  </a:cubicBezTo>
                  <a:lnTo>
                    <a:pt x="1523524" y="14764"/>
                  </a:lnTo>
                  <a:lnTo>
                    <a:pt x="1523524" y="14764"/>
                  </a:lnTo>
                  <a:lnTo>
                    <a:pt x="1523524" y="14764"/>
                  </a:lnTo>
                  <a:close/>
                  <a:moveTo>
                    <a:pt x="2289334" y="14764"/>
                  </a:moveTo>
                  <a:lnTo>
                    <a:pt x="2289334" y="20479"/>
                  </a:lnTo>
                  <a:lnTo>
                    <a:pt x="2295049" y="20479"/>
                  </a:lnTo>
                  <a:cubicBezTo>
                    <a:pt x="2306479" y="24289"/>
                    <a:pt x="2283619" y="26194"/>
                    <a:pt x="2283619" y="26194"/>
                  </a:cubicBezTo>
                  <a:cubicBezTo>
                    <a:pt x="2287429" y="16669"/>
                    <a:pt x="2282666" y="22384"/>
                    <a:pt x="2289334" y="14764"/>
                  </a:cubicBezTo>
                  <a:lnTo>
                    <a:pt x="2289334" y="14764"/>
                  </a:lnTo>
                  <a:lnTo>
                    <a:pt x="2289334" y="14764"/>
                  </a:lnTo>
                  <a:lnTo>
                    <a:pt x="2289334" y="14764"/>
                  </a:lnTo>
                  <a:close/>
                  <a:moveTo>
                    <a:pt x="3933349" y="14764"/>
                  </a:moveTo>
                  <a:lnTo>
                    <a:pt x="3933349" y="26194"/>
                  </a:lnTo>
                  <a:lnTo>
                    <a:pt x="3927634" y="26194"/>
                  </a:lnTo>
                  <a:lnTo>
                    <a:pt x="3927634" y="14764"/>
                  </a:lnTo>
                  <a:lnTo>
                    <a:pt x="3933349" y="14764"/>
                  </a:lnTo>
                  <a:lnTo>
                    <a:pt x="3933349" y="14764"/>
                  </a:lnTo>
                  <a:lnTo>
                    <a:pt x="3933349" y="14764"/>
                  </a:lnTo>
                  <a:lnTo>
                    <a:pt x="3933349" y="14764"/>
                  </a:lnTo>
                  <a:close/>
                  <a:moveTo>
                    <a:pt x="294799" y="9049"/>
                  </a:moveTo>
                  <a:cubicBezTo>
                    <a:pt x="296704" y="16669"/>
                    <a:pt x="285274" y="18574"/>
                    <a:pt x="283369" y="20479"/>
                  </a:cubicBezTo>
                  <a:cubicBezTo>
                    <a:pt x="279559" y="14764"/>
                    <a:pt x="292894" y="10954"/>
                    <a:pt x="294799" y="9049"/>
                  </a:cubicBezTo>
                  <a:lnTo>
                    <a:pt x="294799" y="9049"/>
                  </a:lnTo>
                  <a:lnTo>
                    <a:pt x="294799" y="9049"/>
                  </a:lnTo>
                  <a:lnTo>
                    <a:pt x="294799" y="9049"/>
                  </a:lnTo>
                  <a:close/>
                  <a:moveTo>
                    <a:pt x="861536" y="9049"/>
                  </a:moveTo>
                  <a:lnTo>
                    <a:pt x="861536" y="20479"/>
                  </a:lnTo>
                  <a:lnTo>
                    <a:pt x="842486" y="20479"/>
                  </a:lnTo>
                  <a:lnTo>
                    <a:pt x="842486" y="14764"/>
                  </a:lnTo>
                  <a:lnTo>
                    <a:pt x="861536" y="9049"/>
                  </a:lnTo>
                  <a:lnTo>
                    <a:pt x="861536" y="9049"/>
                  </a:lnTo>
                  <a:lnTo>
                    <a:pt x="861536" y="9049"/>
                  </a:lnTo>
                  <a:lnTo>
                    <a:pt x="861536" y="9049"/>
                  </a:lnTo>
                  <a:close/>
                  <a:moveTo>
                    <a:pt x="3616166" y="9049"/>
                  </a:moveTo>
                  <a:lnTo>
                    <a:pt x="3616166" y="28099"/>
                  </a:lnTo>
                  <a:cubicBezTo>
                    <a:pt x="3599021" y="28099"/>
                    <a:pt x="3614261" y="22384"/>
                    <a:pt x="3597116" y="33814"/>
                  </a:cubicBezTo>
                  <a:cubicBezTo>
                    <a:pt x="3591401" y="28099"/>
                    <a:pt x="3595211" y="31909"/>
                    <a:pt x="3585686" y="28099"/>
                  </a:cubicBezTo>
                  <a:lnTo>
                    <a:pt x="3585686" y="22384"/>
                  </a:lnTo>
                  <a:lnTo>
                    <a:pt x="3616166" y="9049"/>
                  </a:lnTo>
                  <a:lnTo>
                    <a:pt x="3616166" y="9049"/>
                  </a:lnTo>
                  <a:lnTo>
                    <a:pt x="3616166" y="9049"/>
                  </a:lnTo>
                  <a:lnTo>
                    <a:pt x="3616166" y="9049"/>
                  </a:lnTo>
                  <a:close/>
                  <a:moveTo>
                    <a:pt x="4957286" y="9049"/>
                  </a:moveTo>
                  <a:cubicBezTo>
                    <a:pt x="4955381" y="22384"/>
                    <a:pt x="4963001" y="14764"/>
                    <a:pt x="4951572" y="20479"/>
                  </a:cubicBezTo>
                  <a:cubicBezTo>
                    <a:pt x="4955381" y="10954"/>
                    <a:pt x="4953476" y="14764"/>
                    <a:pt x="4957286" y="9049"/>
                  </a:cubicBezTo>
                  <a:lnTo>
                    <a:pt x="4957286" y="9049"/>
                  </a:lnTo>
                  <a:lnTo>
                    <a:pt x="4957286" y="9049"/>
                  </a:lnTo>
                  <a:lnTo>
                    <a:pt x="4957286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36CFF241-62FF-4472-847F-611C62141E63}"/>
                </a:ext>
              </a:extLst>
            </p:cNvPr>
            <p:cNvSpPr/>
            <p:nvPr/>
          </p:nvSpPr>
          <p:spPr>
            <a:xfrm>
              <a:off x="-3334" y="5976422"/>
              <a:ext cx="5686425" cy="38100"/>
            </a:xfrm>
            <a:custGeom>
              <a:avLst/>
              <a:gdLst>
                <a:gd name="connsiteX0" fmla="*/ 5502116 w 5686425"/>
                <a:gd name="connsiteY0" fmla="*/ 9049 h 38100"/>
                <a:gd name="connsiteX1" fmla="*/ 5505927 w 5686425"/>
                <a:gd name="connsiteY1" fmla="*/ 33814 h 38100"/>
                <a:gd name="connsiteX2" fmla="*/ 5564029 w 5686425"/>
                <a:gd name="connsiteY2" fmla="*/ 33814 h 38100"/>
                <a:gd name="connsiteX3" fmla="*/ 5564029 w 5686425"/>
                <a:gd name="connsiteY3" fmla="*/ 22384 h 38100"/>
                <a:gd name="connsiteX4" fmla="*/ 5569744 w 5686425"/>
                <a:gd name="connsiteY4" fmla="*/ 16669 h 38100"/>
                <a:gd name="connsiteX5" fmla="*/ 5606891 w 5686425"/>
                <a:gd name="connsiteY5" fmla="*/ 10954 h 38100"/>
                <a:gd name="connsiteX6" fmla="*/ 5606891 w 5686425"/>
                <a:gd name="connsiteY6" fmla="*/ 22384 h 38100"/>
                <a:gd name="connsiteX7" fmla="*/ 5565934 w 5686425"/>
                <a:gd name="connsiteY7" fmla="*/ 33814 h 38100"/>
                <a:gd name="connsiteX8" fmla="*/ 5639277 w 5686425"/>
                <a:gd name="connsiteY8" fmla="*/ 33814 h 38100"/>
                <a:gd name="connsiteX9" fmla="*/ 5664041 w 5686425"/>
                <a:gd name="connsiteY9" fmla="*/ 9049 h 38100"/>
                <a:gd name="connsiteX10" fmla="*/ 5675471 w 5686425"/>
                <a:gd name="connsiteY10" fmla="*/ 20479 h 38100"/>
                <a:gd name="connsiteX11" fmla="*/ 5684996 w 5686425"/>
                <a:gd name="connsiteY11" fmla="*/ 7144 h 38100"/>
                <a:gd name="connsiteX12" fmla="*/ 5501164 w 5686425"/>
                <a:gd name="connsiteY12" fmla="*/ 7144 h 38100"/>
                <a:gd name="connsiteX13" fmla="*/ 5501164 w 5686425"/>
                <a:gd name="connsiteY13" fmla="*/ 9049 h 38100"/>
                <a:gd name="connsiteX14" fmla="*/ 5502116 w 5686425"/>
                <a:gd name="connsiteY14" fmla="*/ 9049 h 38100"/>
                <a:gd name="connsiteX15" fmla="*/ 5502116 w 5686425"/>
                <a:gd name="connsiteY15" fmla="*/ 9049 h 38100"/>
                <a:gd name="connsiteX16" fmla="*/ 5484019 w 5686425"/>
                <a:gd name="connsiteY16" fmla="*/ 9049 h 38100"/>
                <a:gd name="connsiteX17" fmla="*/ 5476399 w 5686425"/>
                <a:gd name="connsiteY17" fmla="*/ 33814 h 38100"/>
                <a:gd name="connsiteX18" fmla="*/ 5499259 w 5686425"/>
                <a:gd name="connsiteY18" fmla="*/ 33814 h 38100"/>
                <a:gd name="connsiteX19" fmla="*/ 5489734 w 5686425"/>
                <a:gd name="connsiteY19" fmla="*/ 7144 h 38100"/>
                <a:gd name="connsiteX20" fmla="*/ 5484019 w 5686425"/>
                <a:gd name="connsiteY20" fmla="*/ 9049 h 38100"/>
                <a:gd name="connsiteX21" fmla="*/ 5484019 w 5686425"/>
                <a:gd name="connsiteY21" fmla="*/ 9049 h 38100"/>
                <a:gd name="connsiteX22" fmla="*/ 5484019 w 5686425"/>
                <a:gd name="connsiteY22" fmla="*/ 9049 h 38100"/>
                <a:gd name="connsiteX23" fmla="*/ 5484019 w 5686425"/>
                <a:gd name="connsiteY23" fmla="*/ 9049 h 38100"/>
                <a:gd name="connsiteX24" fmla="*/ 5420202 w 5686425"/>
                <a:gd name="connsiteY24" fmla="*/ 9049 h 38100"/>
                <a:gd name="connsiteX25" fmla="*/ 5414486 w 5686425"/>
                <a:gd name="connsiteY25" fmla="*/ 35719 h 38100"/>
                <a:gd name="connsiteX26" fmla="*/ 5464969 w 5686425"/>
                <a:gd name="connsiteY26" fmla="*/ 35719 h 38100"/>
                <a:gd name="connsiteX27" fmla="*/ 5464969 w 5686425"/>
                <a:gd name="connsiteY27" fmla="*/ 30004 h 38100"/>
                <a:gd name="connsiteX28" fmla="*/ 5470684 w 5686425"/>
                <a:gd name="connsiteY28" fmla="*/ 30004 h 38100"/>
                <a:gd name="connsiteX29" fmla="*/ 5470684 w 5686425"/>
                <a:gd name="connsiteY29" fmla="*/ 9049 h 38100"/>
                <a:gd name="connsiteX30" fmla="*/ 5420202 w 5686425"/>
                <a:gd name="connsiteY30" fmla="*/ 9049 h 38100"/>
                <a:gd name="connsiteX31" fmla="*/ 5420202 w 5686425"/>
                <a:gd name="connsiteY31" fmla="*/ 9049 h 38100"/>
                <a:gd name="connsiteX32" fmla="*/ 5420202 w 5686425"/>
                <a:gd name="connsiteY32" fmla="*/ 9049 h 38100"/>
                <a:gd name="connsiteX33" fmla="*/ 5420202 w 5686425"/>
                <a:gd name="connsiteY33" fmla="*/ 9049 h 38100"/>
                <a:gd name="connsiteX34" fmla="*/ 5262086 w 5686425"/>
                <a:gd name="connsiteY34" fmla="*/ 9049 h 38100"/>
                <a:gd name="connsiteX35" fmla="*/ 5258277 w 5686425"/>
                <a:gd name="connsiteY35" fmla="*/ 16669 h 38100"/>
                <a:gd name="connsiteX36" fmla="*/ 5252561 w 5686425"/>
                <a:gd name="connsiteY36" fmla="*/ 16669 h 38100"/>
                <a:gd name="connsiteX37" fmla="*/ 5252561 w 5686425"/>
                <a:gd name="connsiteY37" fmla="*/ 9049 h 38100"/>
                <a:gd name="connsiteX38" fmla="*/ 5233511 w 5686425"/>
                <a:gd name="connsiteY38" fmla="*/ 9049 h 38100"/>
                <a:gd name="connsiteX39" fmla="*/ 5222082 w 5686425"/>
                <a:gd name="connsiteY39" fmla="*/ 16669 h 38100"/>
                <a:gd name="connsiteX40" fmla="*/ 5218271 w 5686425"/>
                <a:gd name="connsiteY40" fmla="*/ 9049 h 38100"/>
                <a:gd name="connsiteX41" fmla="*/ 5054441 w 5686425"/>
                <a:gd name="connsiteY41" fmla="*/ 9049 h 38100"/>
                <a:gd name="connsiteX42" fmla="*/ 5097304 w 5686425"/>
                <a:gd name="connsiteY42" fmla="*/ 22384 h 38100"/>
                <a:gd name="connsiteX43" fmla="*/ 5097304 w 5686425"/>
                <a:gd name="connsiteY43" fmla="*/ 33814 h 38100"/>
                <a:gd name="connsiteX44" fmla="*/ 5129689 w 5686425"/>
                <a:gd name="connsiteY44" fmla="*/ 33814 h 38100"/>
                <a:gd name="connsiteX45" fmla="*/ 5133499 w 5686425"/>
                <a:gd name="connsiteY45" fmla="*/ 28099 h 38100"/>
                <a:gd name="connsiteX46" fmla="*/ 5165884 w 5686425"/>
                <a:gd name="connsiteY46" fmla="*/ 33814 h 38100"/>
                <a:gd name="connsiteX47" fmla="*/ 5171599 w 5686425"/>
                <a:gd name="connsiteY47" fmla="*/ 33814 h 38100"/>
                <a:gd name="connsiteX48" fmla="*/ 5200174 w 5686425"/>
                <a:gd name="connsiteY48" fmla="*/ 16669 h 38100"/>
                <a:gd name="connsiteX49" fmla="*/ 5200174 w 5686425"/>
                <a:gd name="connsiteY49" fmla="*/ 33814 h 38100"/>
                <a:gd name="connsiteX50" fmla="*/ 5224939 w 5686425"/>
                <a:gd name="connsiteY50" fmla="*/ 33814 h 38100"/>
                <a:gd name="connsiteX51" fmla="*/ 5228749 w 5686425"/>
                <a:gd name="connsiteY51" fmla="*/ 28099 h 38100"/>
                <a:gd name="connsiteX52" fmla="*/ 5228749 w 5686425"/>
                <a:gd name="connsiteY52" fmla="*/ 33814 h 38100"/>
                <a:gd name="connsiteX53" fmla="*/ 5292566 w 5686425"/>
                <a:gd name="connsiteY53" fmla="*/ 33814 h 38100"/>
                <a:gd name="connsiteX54" fmla="*/ 5302091 w 5686425"/>
                <a:gd name="connsiteY54" fmla="*/ 9049 h 38100"/>
                <a:gd name="connsiteX55" fmla="*/ 5302091 w 5686425"/>
                <a:gd name="connsiteY55" fmla="*/ 33814 h 38100"/>
                <a:gd name="connsiteX56" fmla="*/ 5404961 w 5686425"/>
                <a:gd name="connsiteY56" fmla="*/ 33814 h 38100"/>
                <a:gd name="connsiteX57" fmla="*/ 5406866 w 5686425"/>
                <a:gd name="connsiteY57" fmla="*/ 7144 h 38100"/>
                <a:gd name="connsiteX58" fmla="*/ 5262086 w 5686425"/>
                <a:gd name="connsiteY58" fmla="*/ 9049 h 38100"/>
                <a:gd name="connsiteX59" fmla="*/ 5262086 w 5686425"/>
                <a:gd name="connsiteY59" fmla="*/ 9049 h 38100"/>
                <a:gd name="connsiteX60" fmla="*/ 5262086 w 5686425"/>
                <a:gd name="connsiteY60" fmla="*/ 9049 h 38100"/>
                <a:gd name="connsiteX61" fmla="*/ 5262086 w 5686425"/>
                <a:gd name="connsiteY61" fmla="*/ 9049 h 38100"/>
                <a:gd name="connsiteX62" fmla="*/ 4961096 w 5686425"/>
                <a:gd name="connsiteY62" fmla="*/ 9049 h 38100"/>
                <a:gd name="connsiteX63" fmla="*/ 4961096 w 5686425"/>
                <a:gd name="connsiteY63" fmla="*/ 9049 h 38100"/>
                <a:gd name="connsiteX64" fmla="*/ 4955382 w 5686425"/>
                <a:gd name="connsiteY64" fmla="*/ 10954 h 38100"/>
                <a:gd name="connsiteX65" fmla="*/ 4955382 w 5686425"/>
                <a:gd name="connsiteY65" fmla="*/ 9049 h 38100"/>
                <a:gd name="connsiteX66" fmla="*/ 4932521 w 5686425"/>
                <a:gd name="connsiteY66" fmla="*/ 9049 h 38100"/>
                <a:gd name="connsiteX67" fmla="*/ 4921091 w 5686425"/>
                <a:gd name="connsiteY67" fmla="*/ 35719 h 38100"/>
                <a:gd name="connsiteX68" fmla="*/ 4938236 w 5686425"/>
                <a:gd name="connsiteY68" fmla="*/ 35719 h 38100"/>
                <a:gd name="connsiteX69" fmla="*/ 4942046 w 5686425"/>
                <a:gd name="connsiteY69" fmla="*/ 30004 h 38100"/>
                <a:gd name="connsiteX70" fmla="*/ 4943952 w 5686425"/>
                <a:gd name="connsiteY70" fmla="*/ 35719 h 38100"/>
                <a:gd name="connsiteX71" fmla="*/ 4996339 w 5686425"/>
                <a:gd name="connsiteY71" fmla="*/ 35719 h 38100"/>
                <a:gd name="connsiteX72" fmla="*/ 5017294 w 5686425"/>
                <a:gd name="connsiteY72" fmla="*/ 10954 h 38100"/>
                <a:gd name="connsiteX73" fmla="*/ 4961096 w 5686425"/>
                <a:gd name="connsiteY73" fmla="*/ 9049 h 38100"/>
                <a:gd name="connsiteX74" fmla="*/ 4961096 w 5686425"/>
                <a:gd name="connsiteY74" fmla="*/ 9049 h 38100"/>
                <a:gd name="connsiteX75" fmla="*/ 4961096 w 5686425"/>
                <a:gd name="connsiteY75" fmla="*/ 9049 h 38100"/>
                <a:gd name="connsiteX76" fmla="*/ 4961096 w 5686425"/>
                <a:gd name="connsiteY76" fmla="*/ 9049 h 38100"/>
                <a:gd name="connsiteX77" fmla="*/ 4798219 w 5686425"/>
                <a:gd name="connsiteY77" fmla="*/ 9049 h 38100"/>
                <a:gd name="connsiteX78" fmla="*/ 4781074 w 5686425"/>
                <a:gd name="connsiteY78" fmla="*/ 30004 h 38100"/>
                <a:gd name="connsiteX79" fmla="*/ 4762024 w 5686425"/>
                <a:gd name="connsiteY79" fmla="*/ 24289 h 38100"/>
                <a:gd name="connsiteX80" fmla="*/ 4762024 w 5686425"/>
                <a:gd name="connsiteY80" fmla="*/ 12859 h 38100"/>
                <a:gd name="connsiteX81" fmla="*/ 4763929 w 5686425"/>
                <a:gd name="connsiteY81" fmla="*/ 10954 h 38100"/>
                <a:gd name="connsiteX82" fmla="*/ 4705827 w 5686425"/>
                <a:gd name="connsiteY82" fmla="*/ 10954 h 38100"/>
                <a:gd name="connsiteX83" fmla="*/ 4705827 w 5686425"/>
                <a:gd name="connsiteY83" fmla="*/ 12859 h 38100"/>
                <a:gd name="connsiteX84" fmla="*/ 4694396 w 5686425"/>
                <a:gd name="connsiteY84" fmla="*/ 12859 h 38100"/>
                <a:gd name="connsiteX85" fmla="*/ 4694396 w 5686425"/>
                <a:gd name="connsiteY85" fmla="*/ 10954 h 38100"/>
                <a:gd name="connsiteX86" fmla="*/ 4596289 w 5686425"/>
                <a:gd name="connsiteY86" fmla="*/ 10954 h 38100"/>
                <a:gd name="connsiteX87" fmla="*/ 4588669 w 5686425"/>
                <a:gd name="connsiteY87" fmla="*/ 31909 h 38100"/>
                <a:gd name="connsiteX88" fmla="*/ 4588669 w 5686425"/>
                <a:gd name="connsiteY88" fmla="*/ 26194 h 38100"/>
                <a:gd name="connsiteX89" fmla="*/ 4579144 w 5686425"/>
                <a:gd name="connsiteY89" fmla="*/ 12859 h 38100"/>
                <a:gd name="connsiteX90" fmla="*/ 4441984 w 5686425"/>
                <a:gd name="connsiteY90" fmla="*/ 12859 h 38100"/>
                <a:gd name="connsiteX91" fmla="*/ 4434364 w 5686425"/>
                <a:gd name="connsiteY91" fmla="*/ 33814 h 38100"/>
                <a:gd name="connsiteX92" fmla="*/ 4434364 w 5686425"/>
                <a:gd name="connsiteY92" fmla="*/ 28099 h 38100"/>
                <a:gd name="connsiteX93" fmla="*/ 4428649 w 5686425"/>
                <a:gd name="connsiteY93" fmla="*/ 14764 h 38100"/>
                <a:gd name="connsiteX94" fmla="*/ 4409599 w 5686425"/>
                <a:gd name="connsiteY94" fmla="*/ 14764 h 38100"/>
                <a:gd name="connsiteX95" fmla="*/ 4409599 w 5686425"/>
                <a:gd name="connsiteY95" fmla="*/ 16669 h 38100"/>
                <a:gd name="connsiteX96" fmla="*/ 4417219 w 5686425"/>
                <a:gd name="connsiteY96" fmla="*/ 39529 h 38100"/>
                <a:gd name="connsiteX97" fmla="*/ 4482941 w 5686425"/>
                <a:gd name="connsiteY97" fmla="*/ 39529 h 38100"/>
                <a:gd name="connsiteX98" fmla="*/ 4482941 w 5686425"/>
                <a:gd name="connsiteY98" fmla="*/ 28099 h 38100"/>
                <a:gd name="connsiteX99" fmla="*/ 4488656 w 5686425"/>
                <a:gd name="connsiteY99" fmla="*/ 28099 h 38100"/>
                <a:gd name="connsiteX100" fmla="*/ 4488656 w 5686425"/>
                <a:gd name="connsiteY100" fmla="*/ 39529 h 38100"/>
                <a:gd name="connsiteX101" fmla="*/ 4718209 w 5686425"/>
                <a:gd name="connsiteY101" fmla="*/ 39529 h 38100"/>
                <a:gd name="connsiteX102" fmla="*/ 4718209 w 5686425"/>
                <a:gd name="connsiteY102" fmla="*/ 33814 h 38100"/>
                <a:gd name="connsiteX103" fmla="*/ 4729639 w 5686425"/>
                <a:gd name="connsiteY103" fmla="*/ 33814 h 38100"/>
                <a:gd name="connsiteX104" fmla="*/ 4729639 w 5686425"/>
                <a:gd name="connsiteY104" fmla="*/ 39529 h 38100"/>
                <a:gd name="connsiteX105" fmla="*/ 4820127 w 5686425"/>
                <a:gd name="connsiteY105" fmla="*/ 39529 h 38100"/>
                <a:gd name="connsiteX106" fmla="*/ 4801077 w 5686425"/>
                <a:gd name="connsiteY106" fmla="*/ 12859 h 38100"/>
                <a:gd name="connsiteX107" fmla="*/ 4798219 w 5686425"/>
                <a:gd name="connsiteY107" fmla="*/ 9049 h 38100"/>
                <a:gd name="connsiteX108" fmla="*/ 4798219 w 5686425"/>
                <a:gd name="connsiteY108" fmla="*/ 9049 h 38100"/>
                <a:gd name="connsiteX109" fmla="*/ 4798219 w 5686425"/>
                <a:gd name="connsiteY109" fmla="*/ 9049 h 38100"/>
                <a:gd name="connsiteX110" fmla="*/ 4798219 w 5686425"/>
                <a:gd name="connsiteY110" fmla="*/ 9049 h 38100"/>
                <a:gd name="connsiteX111" fmla="*/ 4382929 w 5686425"/>
                <a:gd name="connsiteY111" fmla="*/ 9049 h 38100"/>
                <a:gd name="connsiteX112" fmla="*/ 4382929 w 5686425"/>
                <a:gd name="connsiteY112" fmla="*/ 9049 h 38100"/>
                <a:gd name="connsiteX113" fmla="*/ 4361974 w 5686425"/>
                <a:gd name="connsiteY113" fmla="*/ 33814 h 38100"/>
                <a:gd name="connsiteX114" fmla="*/ 4384834 w 5686425"/>
                <a:gd name="connsiteY114" fmla="*/ 33814 h 38100"/>
                <a:gd name="connsiteX115" fmla="*/ 4394359 w 5686425"/>
                <a:gd name="connsiteY115" fmla="*/ 9049 h 38100"/>
                <a:gd name="connsiteX116" fmla="*/ 4382929 w 5686425"/>
                <a:gd name="connsiteY116" fmla="*/ 9049 h 38100"/>
                <a:gd name="connsiteX117" fmla="*/ 4382929 w 5686425"/>
                <a:gd name="connsiteY117" fmla="*/ 9049 h 38100"/>
                <a:gd name="connsiteX118" fmla="*/ 4382929 w 5686425"/>
                <a:gd name="connsiteY118" fmla="*/ 9049 h 38100"/>
                <a:gd name="connsiteX119" fmla="*/ 4382929 w 5686425"/>
                <a:gd name="connsiteY119" fmla="*/ 9049 h 38100"/>
                <a:gd name="connsiteX120" fmla="*/ 4145756 w 5686425"/>
                <a:gd name="connsiteY120" fmla="*/ 9049 h 38100"/>
                <a:gd name="connsiteX121" fmla="*/ 4108609 w 5686425"/>
                <a:gd name="connsiteY121" fmla="*/ 35719 h 38100"/>
                <a:gd name="connsiteX122" fmla="*/ 4160996 w 5686425"/>
                <a:gd name="connsiteY122" fmla="*/ 35719 h 38100"/>
                <a:gd name="connsiteX123" fmla="*/ 4164806 w 5686425"/>
                <a:gd name="connsiteY123" fmla="*/ 30004 h 38100"/>
                <a:gd name="connsiteX124" fmla="*/ 4153376 w 5686425"/>
                <a:gd name="connsiteY124" fmla="*/ 18574 h 38100"/>
                <a:gd name="connsiteX125" fmla="*/ 4183856 w 5686425"/>
                <a:gd name="connsiteY125" fmla="*/ 10954 h 38100"/>
                <a:gd name="connsiteX126" fmla="*/ 4145756 w 5686425"/>
                <a:gd name="connsiteY126" fmla="*/ 9049 h 38100"/>
                <a:gd name="connsiteX127" fmla="*/ 4145756 w 5686425"/>
                <a:gd name="connsiteY127" fmla="*/ 9049 h 38100"/>
                <a:gd name="connsiteX128" fmla="*/ 4145756 w 5686425"/>
                <a:gd name="connsiteY128" fmla="*/ 9049 h 38100"/>
                <a:gd name="connsiteX129" fmla="*/ 4145756 w 5686425"/>
                <a:gd name="connsiteY129" fmla="*/ 9049 h 38100"/>
                <a:gd name="connsiteX130" fmla="*/ 4074319 w 5686425"/>
                <a:gd name="connsiteY130" fmla="*/ 9049 h 38100"/>
                <a:gd name="connsiteX131" fmla="*/ 4068604 w 5686425"/>
                <a:gd name="connsiteY131" fmla="*/ 16669 h 38100"/>
                <a:gd name="connsiteX132" fmla="*/ 3970496 w 5686425"/>
                <a:gd name="connsiteY132" fmla="*/ 10954 h 38100"/>
                <a:gd name="connsiteX133" fmla="*/ 3970496 w 5686425"/>
                <a:gd name="connsiteY133" fmla="*/ 9049 h 38100"/>
                <a:gd name="connsiteX134" fmla="*/ 3959066 w 5686425"/>
                <a:gd name="connsiteY134" fmla="*/ 9049 h 38100"/>
                <a:gd name="connsiteX135" fmla="*/ 3964781 w 5686425"/>
                <a:gd name="connsiteY135" fmla="*/ 33814 h 38100"/>
                <a:gd name="connsiteX136" fmla="*/ 4069556 w 5686425"/>
                <a:gd name="connsiteY136" fmla="*/ 33814 h 38100"/>
                <a:gd name="connsiteX137" fmla="*/ 4069556 w 5686425"/>
                <a:gd name="connsiteY137" fmla="*/ 28099 h 38100"/>
                <a:gd name="connsiteX138" fmla="*/ 4094321 w 5686425"/>
                <a:gd name="connsiteY138" fmla="*/ 7144 h 38100"/>
                <a:gd name="connsiteX139" fmla="*/ 4074319 w 5686425"/>
                <a:gd name="connsiteY139" fmla="*/ 9049 h 38100"/>
                <a:gd name="connsiteX140" fmla="*/ 4074319 w 5686425"/>
                <a:gd name="connsiteY140" fmla="*/ 9049 h 38100"/>
                <a:gd name="connsiteX141" fmla="*/ 4074319 w 5686425"/>
                <a:gd name="connsiteY141" fmla="*/ 9049 h 38100"/>
                <a:gd name="connsiteX142" fmla="*/ 4074319 w 5686425"/>
                <a:gd name="connsiteY142" fmla="*/ 9049 h 38100"/>
                <a:gd name="connsiteX143" fmla="*/ 3924776 w 5686425"/>
                <a:gd name="connsiteY143" fmla="*/ 9049 h 38100"/>
                <a:gd name="connsiteX144" fmla="*/ 3924776 w 5686425"/>
                <a:gd name="connsiteY144" fmla="*/ 9049 h 38100"/>
                <a:gd name="connsiteX145" fmla="*/ 3917156 w 5686425"/>
                <a:gd name="connsiteY145" fmla="*/ 10954 h 38100"/>
                <a:gd name="connsiteX146" fmla="*/ 3917156 w 5686425"/>
                <a:gd name="connsiteY146" fmla="*/ 9049 h 38100"/>
                <a:gd name="connsiteX147" fmla="*/ 3886676 w 5686425"/>
                <a:gd name="connsiteY147" fmla="*/ 9049 h 38100"/>
                <a:gd name="connsiteX148" fmla="*/ 3886676 w 5686425"/>
                <a:gd name="connsiteY148" fmla="*/ 33814 h 38100"/>
                <a:gd name="connsiteX149" fmla="*/ 3954304 w 5686425"/>
                <a:gd name="connsiteY149" fmla="*/ 33814 h 38100"/>
                <a:gd name="connsiteX150" fmla="*/ 3954304 w 5686425"/>
                <a:gd name="connsiteY150" fmla="*/ 9049 h 38100"/>
                <a:gd name="connsiteX151" fmla="*/ 3924776 w 5686425"/>
                <a:gd name="connsiteY151" fmla="*/ 9049 h 38100"/>
                <a:gd name="connsiteX152" fmla="*/ 3924776 w 5686425"/>
                <a:gd name="connsiteY152" fmla="*/ 9049 h 38100"/>
                <a:gd name="connsiteX153" fmla="*/ 3924776 w 5686425"/>
                <a:gd name="connsiteY153" fmla="*/ 9049 h 38100"/>
                <a:gd name="connsiteX154" fmla="*/ 3924776 w 5686425"/>
                <a:gd name="connsiteY154" fmla="*/ 9049 h 38100"/>
                <a:gd name="connsiteX155" fmla="*/ 3635216 w 5686425"/>
                <a:gd name="connsiteY155" fmla="*/ 9049 h 38100"/>
                <a:gd name="connsiteX156" fmla="*/ 3633311 w 5686425"/>
                <a:gd name="connsiteY156" fmla="*/ 10954 h 38100"/>
                <a:gd name="connsiteX157" fmla="*/ 3633311 w 5686425"/>
                <a:gd name="connsiteY157" fmla="*/ 9049 h 38100"/>
                <a:gd name="connsiteX158" fmla="*/ 3594259 w 5686425"/>
                <a:gd name="connsiteY158" fmla="*/ 9049 h 38100"/>
                <a:gd name="connsiteX159" fmla="*/ 3588544 w 5686425"/>
                <a:gd name="connsiteY159" fmla="*/ 10954 h 38100"/>
                <a:gd name="connsiteX160" fmla="*/ 3588544 w 5686425"/>
                <a:gd name="connsiteY160" fmla="*/ 9049 h 38100"/>
                <a:gd name="connsiteX161" fmla="*/ 3494246 w 5686425"/>
                <a:gd name="connsiteY161" fmla="*/ 9049 h 38100"/>
                <a:gd name="connsiteX162" fmla="*/ 3490436 w 5686425"/>
                <a:gd name="connsiteY162" fmla="*/ 16669 h 38100"/>
                <a:gd name="connsiteX163" fmla="*/ 3486626 w 5686425"/>
                <a:gd name="connsiteY163" fmla="*/ 9049 h 38100"/>
                <a:gd name="connsiteX164" fmla="*/ 3434239 w 5686425"/>
                <a:gd name="connsiteY164" fmla="*/ 9049 h 38100"/>
                <a:gd name="connsiteX165" fmla="*/ 3434239 w 5686425"/>
                <a:gd name="connsiteY165" fmla="*/ 16669 h 38100"/>
                <a:gd name="connsiteX166" fmla="*/ 3422809 w 5686425"/>
                <a:gd name="connsiteY166" fmla="*/ 16669 h 38100"/>
                <a:gd name="connsiteX167" fmla="*/ 3422809 w 5686425"/>
                <a:gd name="connsiteY167" fmla="*/ 9049 h 38100"/>
                <a:gd name="connsiteX168" fmla="*/ 3257074 w 5686425"/>
                <a:gd name="connsiteY168" fmla="*/ 9049 h 38100"/>
                <a:gd name="connsiteX169" fmla="*/ 3255169 w 5686425"/>
                <a:gd name="connsiteY169" fmla="*/ 16669 h 38100"/>
                <a:gd name="connsiteX170" fmla="*/ 3249454 w 5686425"/>
                <a:gd name="connsiteY170" fmla="*/ 16669 h 38100"/>
                <a:gd name="connsiteX171" fmla="*/ 3249454 w 5686425"/>
                <a:gd name="connsiteY171" fmla="*/ 9049 h 38100"/>
                <a:gd name="connsiteX172" fmla="*/ 3206591 w 5686425"/>
                <a:gd name="connsiteY172" fmla="*/ 9049 h 38100"/>
                <a:gd name="connsiteX173" fmla="*/ 3204686 w 5686425"/>
                <a:gd name="connsiteY173" fmla="*/ 10954 h 38100"/>
                <a:gd name="connsiteX174" fmla="*/ 3197066 w 5686425"/>
                <a:gd name="connsiteY174" fmla="*/ 9049 h 38100"/>
                <a:gd name="connsiteX175" fmla="*/ 3178016 w 5686425"/>
                <a:gd name="connsiteY175" fmla="*/ 9049 h 38100"/>
                <a:gd name="connsiteX176" fmla="*/ 3174206 w 5686425"/>
                <a:gd name="connsiteY176" fmla="*/ 10954 h 38100"/>
                <a:gd name="connsiteX177" fmla="*/ 3191351 w 5686425"/>
                <a:gd name="connsiteY177" fmla="*/ 35719 h 38100"/>
                <a:gd name="connsiteX178" fmla="*/ 3469481 w 5686425"/>
                <a:gd name="connsiteY178" fmla="*/ 35719 h 38100"/>
                <a:gd name="connsiteX179" fmla="*/ 3454241 w 5686425"/>
                <a:gd name="connsiteY179" fmla="*/ 30004 h 38100"/>
                <a:gd name="connsiteX180" fmla="*/ 3473291 w 5686425"/>
                <a:gd name="connsiteY180" fmla="*/ 18574 h 38100"/>
                <a:gd name="connsiteX181" fmla="*/ 3482816 w 5686425"/>
                <a:gd name="connsiteY181" fmla="*/ 35719 h 38100"/>
                <a:gd name="connsiteX182" fmla="*/ 3787616 w 5686425"/>
                <a:gd name="connsiteY182" fmla="*/ 35719 h 38100"/>
                <a:gd name="connsiteX183" fmla="*/ 3757136 w 5686425"/>
                <a:gd name="connsiteY183" fmla="*/ 10954 h 38100"/>
                <a:gd name="connsiteX184" fmla="*/ 3635216 w 5686425"/>
                <a:gd name="connsiteY184" fmla="*/ 9049 h 38100"/>
                <a:gd name="connsiteX185" fmla="*/ 3635216 w 5686425"/>
                <a:gd name="connsiteY185" fmla="*/ 9049 h 38100"/>
                <a:gd name="connsiteX186" fmla="*/ 3635216 w 5686425"/>
                <a:gd name="connsiteY186" fmla="*/ 9049 h 38100"/>
                <a:gd name="connsiteX187" fmla="*/ 3635216 w 5686425"/>
                <a:gd name="connsiteY187" fmla="*/ 9049 h 38100"/>
                <a:gd name="connsiteX188" fmla="*/ 3161824 w 5686425"/>
                <a:gd name="connsiteY188" fmla="*/ 9049 h 38100"/>
                <a:gd name="connsiteX189" fmla="*/ 3165634 w 5686425"/>
                <a:gd name="connsiteY189" fmla="*/ 10954 h 38100"/>
                <a:gd name="connsiteX190" fmla="*/ 3165634 w 5686425"/>
                <a:gd name="connsiteY190" fmla="*/ 9049 h 38100"/>
                <a:gd name="connsiteX191" fmla="*/ 3161824 w 5686425"/>
                <a:gd name="connsiteY191" fmla="*/ 9049 h 38100"/>
                <a:gd name="connsiteX192" fmla="*/ 3161824 w 5686425"/>
                <a:gd name="connsiteY192" fmla="*/ 9049 h 38100"/>
                <a:gd name="connsiteX193" fmla="*/ 3161824 w 5686425"/>
                <a:gd name="connsiteY193" fmla="*/ 9049 h 38100"/>
                <a:gd name="connsiteX194" fmla="*/ 3161824 w 5686425"/>
                <a:gd name="connsiteY194" fmla="*/ 9049 h 38100"/>
                <a:gd name="connsiteX195" fmla="*/ 2576989 w 5686425"/>
                <a:gd name="connsiteY195" fmla="*/ 9049 h 38100"/>
                <a:gd name="connsiteX196" fmla="*/ 2528411 w 5686425"/>
                <a:gd name="connsiteY196" fmla="*/ 10954 h 38100"/>
                <a:gd name="connsiteX197" fmla="*/ 2532221 w 5686425"/>
                <a:gd name="connsiteY197" fmla="*/ 9049 h 38100"/>
                <a:gd name="connsiteX198" fmla="*/ 2503646 w 5686425"/>
                <a:gd name="connsiteY198" fmla="*/ 9049 h 38100"/>
                <a:gd name="connsiteX199" fmla="*/ 2515076 w 5686425"/>
                <a:gd name="connsiteY199" fmla="*/ 33814 h 38100"/>
                <a:gd name="connsiteX200" fmla="*/ 2576989 w 5686425"/>
                <a:gd name="connsiteY200" fmla="*/ 33814 h 38100"/>
                <a:gd name="connsiteX201" fmla="*/ 2567464 w 5686425"/>
                <a:gd name="connsiteY201" fmla="*/ 28099 h 38100"/>
                <a:gd name="connsiteX202" fmla="*/ 2586514 w 5686425"/>
                <a:gd name="connsiteY202" fmla="*/ 22384 h 38100"/>
                <a:gd name="connsiteX203" fmla="*/ 2592229 w 5686425"/>
                <a:gd name="connsiteY203" fmla="*/ 22384 h 38100"/>
                <a:gd name="connsiteX204" fmla="*/ 2588419 w 5686425"/>
                <a:gd name="connsiteY204" fmla="*/ 9049 h 38100"/>
                <a:gd name="connsiteX205" fmla="*/ 2576989 w 5686425"/>
                <a:gd name="connsiteY205" fmla="*/ 9049 h 38100"/>
                <a:gd name="connsiteX206" fmla="*/ 2576989 w 5686425"/>
                <a:gd name="connsiteY206" fmla="*/ 9049 h 38100"/>
                <a:gd name="connsiteX207" fmla="*/ 2576989 w 5686425"/>
                <a:gd name="connsiteY207" fmla="*/ 9049 h 38100"/>
                <a:gd name="connsiteX208" fmla="*/ 2576989 w 5686425"/>
                <a:gd name="connsiteY208" fmla="*/ 9049 h 38100"/>
                <a:gd name="connsiteX209" fmla="*/ 2404586 w 5686425"/>
                <a:gd name="connsiteY209" fmla="*/ 9049 h 38100"/>
                <a:gd name="connsiteX210" fmla="*/ 2398871 w 5686425"/>
                <a:gd name="connsiteY210" fmla="*/ 33814 h 38100"/>
                <a:gd name="connsiteX211" fmla="*/ 2423636 w 5686425"/>
                <a:gd name="connsiteY211" fmla="*/ 33814 h 38100"/>
                <a:gd name="connsiteX212" fmla="*/ 2423636 w 5686425"/>
                <a:gd name="connsiteY212" fmla="*/ 9049 h 38100"/>
                <a:gd name="connsiteX213" fmla="*/ 2404586 w 5686425"/>
                <a:gd name="connsiteY213" fmla="*/ 9049 h 38100"/>
                <a:gd name="connsiteX214" fmla="*/ 2404586 w 5686425"/>
                <a:gd name="connsiteY214" fmla="*/ 9049 h 38100"/>
                <a:gd name="connsiteX215" fmla="*/ 2404586 w 5686425"/>
                <a:gd name="connsiteY215" fmla="*/ 9049 h 38100"/>
                <a:gd name="connsiteX216" fmla="*/ 2404586 w 5686425"/>
                <a:gd name="connsiteY216" fmla="*/ 9049 h 38100"/>
                <a:gd name="connsiteX217" fmla="*/ 2302669 w 5686425"/>
                <a:gd name="connsiteY217" fmla="*/ 9049 h 38100"/>
                <a:gd name="connsiteX218" fmla="*/ 2298859 w 5686425"/>
                <a:gd name="connsiteY218" fmla="*/ 22384 h 38100"/>
                <a:gd name="connsiteX219" fmla="*/ 2293144 w 5686425"/>
                <a:gd name="connsiteY219" fmla="*/ 22384 h 38100"/>
                <a:gd name="connsiteX220" fmla="*/ 2296954 w 5686425"/>
                <a:gd name="connsiteY220" fmla="*/ 9049 h 38100"/>
                <a:gd name="connsiteX221" fmla="*/ 2200751 w 5686425"/>
                <a:gd name="connsiteY221" fmla="*/ 9049 h 38100"/>
                <a:gd name="connsiteX222" fmla="*/ 2195036 w 5686425"/>
                <a:gd name="connsiteY222" fmla="*/ 33814 h 38100"/>
                <a:gd name="connsiteX223" fmla="*/ 2313146 w 5686425"/>
                <a:gd name="connsiteY223" fmla="*/ 33814 h 38100"/>
                <a:gd name="connsiteX224" fmla="*/ 2318861 w 5686425"/>
                <a:gd name="connsiteY224" fmla="*/ 9049 h 38100"/>
                <a:gd name="connsiteX225" fmla="*/ 2302669 w 5686425"/>
                <a:gd name="connsiteY225" fmla="*/ 9049 h 38100"/>
                <a:gd name="connsiteX226" fmla="*/ 2302669 w 5686425"/>
                <a:gd name="connsiteY226" fmla="*/ 9049 h 38100"/>
                <a:gd name="connsiteX227" fmla="*/ 2302669 w 5686425"/>
                <a:gd name="connsiteY227" fmla="*/ 9049 h 38100"/>
                <a:gd name="connsiteX228" fmla="*/ 2302669 w 5686425"/>
                <a:gd name="connsiteY228" fmla="*/ 9049 h 38100"/>
                <a:gd name="connsiteX229" fmla="*/ 1998821 w 5686425"/>
                <a:gd name="connsiteY229" fmla="*/ 9049 h 38100"/>
                <a:gd name="connsiteX230" fmla="*/ 1996916 w 5686425"/>
                <a:gd name="connsiteY230" fmla="*/ 33814 h 38100"/>
                <a:gd name="connsiteX231" fmla="*/ 2014061 w 5686425"/>
                <a:gd name="connsiteY231" fmla="*/ 33814 h 38100"/>
                <a:gd name="connsiteX232" fmla="*/ 2025491 w 5686425"/>
                <a:gd name="connsiteY232" fmla="*/ 28099 h 38100"/>
                <a:gd name="connsiteX233" fmla="*/ 2023586 w 5686425"/>
                <a:gd name="connsiteY233" fmla="*/ 33814 h 38100"/>
                <a:gd name="connsiteX234" fmla="*/ 2042636 w 5686425"/>
                <a:gd name="connsiteY234" fmla="*/ 33814 h 38100"/>
                <a:gd name="connsiteX235" fmla="*/ 2048351 w 5686425"/>
                <a:gd name="connsiteY235" fmla="*/ 9049 h 38100"/>
                <a:gd name="connsiteX236" fmla="*/ 2046446 w 5686425"/>
                <a:gd name="connsiteY236" fmla="*/ 7144 h 38100"/>
                <a:gd name="connsiteX237" fmla="*/ 1998821 w 5686425"/>
                <a:gd name="connsiteY237" fmla="*/ 9049 h 38100"/>
                <a:gd name="connsiteX238" fmla="*/ 1998821 w 5686425"/>
                <a:gd name="connsiteY238" fmla="*/ 9049 h 38100"/>
                <a:gd name="connsiteX239" fmla="*/ 1998821 w 5686425"/>
                <a:gd name="connsiteY239" fmla="*/ 9049 h 38100"/>
                <a:gd name="connsiteX240" fmla="*/ 1998821 w 5686425"/>
                <a:gd name="connsiteY240" fmla="*/ 9049 h 38100"/>
                <a:gd name="connsiteX241" fmla="*/ 1881664 w 5686425"/>
                <a:gd name="connsiteY241" fmla="*/ 9049 h 38100"/>
                <a:gd name="connsiteX242" fmla="*/ 1881664 w 5686425"/>
                <a:gd name="connsiteY242" fmla="*/ 9049 h 38100"/>
                <a:gd name="connsiteX243" fmla="*/ 1875949 w 5686425"/>
                <a:gd name="connsiteY243" fmla="*/ 16669 h 38100"/>
                <a:gd name="connsiteX244" fmla="*/ 1870234 w 5686425"/>
                <a:gd name="connsiteY244" fmla="*/ 10954 h 38100"/>
                <a:gd name="connsiteX245" fmla="*/ 1866424 w 5686425"/>
                <a:gd name="connsiteY245" fmla="*/ 9049 h 38100"/>
                <a:gd name="connsiteX246" fmla="*/ 1715929 w 5686425"/>
                <a:gd name="connsiteY246" fmla="*/ 9049 h 38100"/>
                <a:gd name="connsiteX247" fmla="*/ 1717834 w 5686425"/>
                <a:gd name="connsiteY247" fmla="*/ 33814 h 38100"/>
                <a:gd name="connsiteX248" fmla="*/ 1903571 w 5686425"/>
                <a:gd name="connsiteY248" fmla="*/ 33814 h 38100"/>
                <a:gd name="connsiteX249" fmla="*/ 1897856 w 5686425"/>
                <a:gd name="connsiteY249" fmla="*/ 9049 h 38100"/>
                <a:gd name="connsiteX250" fmla="*/ 1881664 w 5686425"/>
                <a:gd name="connsiteY250" fmla="*/ 9049 h 38100"/>
                <a:gd name="connsiteX251" fmla="*/ 1881664 w 5686425"/>
                <a:gd name="connsiteY251" fmla="*/ 9049 h 38100"/>
                <a:gd name="connsiteX252" fmla="*/ 1881664 w 5686425"/>
                <a:gd name="connsiteY252" fmla="*/ 9049 h 38100"/>
                <a:gd name="connsiteX253" fmla="*/ 1881664 w 5686425"/>
                <a:gd name="connsiteY253" fmla="*/ 9049 h 38100"/>
                <a:gd name="connsiteX254" fmla="*/ 1521619 w 5686425"/>
                <a:gd name="connsiteY254" fmla="*/ 9049 h 38100"/>
                <a:gd name="connsiteX255" fmla="*/ 1521619 w 5686425"/>
                <a:gd name="connsiteY255" fmla="*/ 9049 h 38100"/>
                <a:gd name="connsiteX256" fmla="*/ 1529239 w 5686425"/>
                <a:gd name="connsiteY256" fmla="*/ 16669 h 38100"/>
                <a:gd name="connsiteX257" fmla="*/ 1498759 w 5686425"/>
                <a:gd name="connsiteY257" fmla="*/ 22384 h 38100"/>
                <a:gd name="connsiteX258" fmla="*/ 1496854 w 5686425"/>
                <a:gd name="connsiteY258" fmla="*/ 33814 h 38100"/>
                <a:gd name="connsiteX259" fmla="*/ 1620679 w 5686425"/>
                <a:gd name="connsiteY259" fmla="*/ 33814 h 38100"/>
                <a:gd name="connsiteX260" fmla="*/ 1599724 w 5686425"/>
                <a:gd name="connsiteY260" fmla="*/ 9049 h 38100"/>
                <a:gd name="connsiteX261" fmla="*/ 1521619 w 5686425"/>
                <a:gd name="connsiteY261" fmla="*/ 9049 h 38100"/>
                <a:gd name="connsiteX262" fmla="*/ 1521619 w 5686425"/>
                <a:gd name="connsiteY262" fmla="*/ 9049 h 38100"/>
                <a:gd name="connsiteX263" fmla="*/ 1521619 w 5686425"/>
                <a:gd name="connsiteY263" fmla="*/ 9049 h 38100"/>
                <a:gd name="connsiteX264" fmla="*/ 1521619 w 5686425"/>
                <a:gd name="connsiteY264" fmla="*/ 9049 h 38100"/>
                <a:gd name="connsiteX265" fmla="*/ 1444466 w 5686425"/>
                <a:gd name="connsiteY265" fmla="*/ 9049 h 38100"/>
                <a:gd name="connsiteX266" fmla="*/ 1485424 w 5686425"/>
                <a:gd name="connsiteY266" fmla="*/ 16669 h 38100"/>
                <a:gd name="connsiteX267" fmla="*/ 1485424 w 5686425"/>
                <a:gd name="connsiteY267" fmla="*/ 10954 h 38100"/>
                <a:gd name="connsiteX268" fmla="*/ 1479709 w 5686425"/>
                <a:gd name="connsiteY268" fmla="*/ 10954 h 38100"/>
                <a:gd name="connsiteX269" fmla="*/ 1477804 w 5686425"/>
                <a:gd name="connsiteY269" fmla="*/ 9049 h 38100"/>
                <a:gd name="connsiteX270" fmla="*/ 1444466 w 5686425"/>
                <a:gd name="connsiteY270" fmla="*/ 9049 h 38100"/>
                <a:gd name="connsiteX271" fmla="*/ 1444466 w 5686425"/>
                <a:gd name="connsiteY271" fmla="*/ 9049 h 38100"/>
                <a:gd name="connsiteX272" fmla="*/ 1444466 w 5686425"/>
                <a:gd name="connsiteY272" fmla="*/ 9049 h 38100"/>
                <a:gd name="connsiteX273" fmla="*/ 1444466 w 5686425"/>
                <a:gd name="connsiteY273" fmla="*/ 9049 h 38100"/>
                <a:gd name="connsiteX274" fmla="*/ 1369219 w 5686425"/>
                <a:gd name="connsiteY274" fmla="*/ 9049 h 38100"/>
                <a:gd name="connsiteX275" fmla="*/ 1367314 w 5686425"/>
                <a:gd name="connsiteY275" fmla="*/ 30004 h 38100"/>
                <a:gd name="connsiteX276" fmla="*/ 1373029 w 5686425"/>
                <a:gd name="connsiteY276" fmla="*/ 35719 h 38100"/>
                <a:gd name="connsiteX277" fmla="*/ 1399699 w 5686425"/>
                <a:gd name="connsiteY277" fmla="*/ 35719 h 38100"/>
                <a:gd name="connsiteX278" fmla="*/ 1411129 w 5686425"/>
                <a:gd name="connsiteY278" fmla="*/ 30004 h 38100"/>
                <a:gd name="connsiteX279" fmla="*/ 1397794 w 5686425"/>
                <a:gd name="connsiteY279" fmla="*/ 10954 h 38100"/>
                <a:gd name="connsiteX280" fmla="*/ 1369219 w 5686425"/>
                <a:gd name="connsiteY280" fmla="*/ 9049 h 38100"/>
                <a:gd name="connsiteX281" fmla="*/ 1369219 w 5686425"/>
                <a:gd name="connsiteY281" fmla="*/ 9049 h 38100"/>
                <a:gd name="connsiteX282" fmla="*/ 1369219 w 5686425"/>
                <a:gd name="connsiteY282" fmla="*/ 9049 h 38100"/>
                <a:gd name="connsiteX283" fmla="*/ 1369219 w 5686425"/>
                <a:gd name="connsiteY283" fmla="*/ 9049 h 38100"/>
                <a:gd name="connsiteX284" fmla="*/ 1059656 w 5686425"/>
                <a:gd name="connsiteY284" fmla="*/ 9049 h 38100"/>
                <a:gd name="connsiteX285" fmla="*/ 1074896 w 5686425"/>
                <a:gd name="connsiteY285" fmla="*/ 22384 h 38100"/>
                <a:gd name="connsiteX286" fmla="*/ 1086326 w 5686425"/>
                <a:gd name="connsiteY286" fmla="*/ 10954 h 38100"/>
                <a:gd name="connsiteX287" fmla="*/ 1086326 w 5686425"/>
                <a:gd name="connsiteY287" fmla="*/ 22384 h 38100"/>
                <a:gd name="connsiteX288" fmla="*/ 1074896 w 5686425"/>
                <a:gd name="connsiteY288" fmla="*/ 28099 h 38100"/>
                <a:gd name="connsiteX289" fmla="*/ 1086326 w 5686425"/>
                <a:gd name="connsiteY289" fmla="*/ 28099 h 38100"/>
                <a:gd name="connsiteX290" fmla="*/ 1093946 w 5686425"/>
                <a:gd name="connsiteY290" fmla="*/ 33814 h 38100"/>
                <a:gd name="connsiteX291" fmla="*/ 1136809 w 5686425"/>
                <a:gd name="connsiteY291" fmla="*/ 33814 h 38100"/>
                <a:gd name="connsiteX292" fmla="*/ 1131094 w 5686425"/>
                <a:gd name="connsiteY292" fmla="*/ 9049 h 38100"/>
                <a:gd name="connsiteX293" fmla="*/ 1136809 w 5686425"/>
                <a:gd name="connsiteY293" fmla="*/ 7144 h 38100"/>
                <a:gd name="connsiteX294" fmla="*/ 1059656 w 5686425"/>
                <a:gd name="connsiteY294" fmla="*/ 9049 h 38100"/>
                <a:gd name="connsiteX295" fmla="*/ 1059656 w 5686425"/>
                <a:gd name="connsiteY295" fmla="*/ 9049 h 38100"/>
                <a:gd name="connsiteX296" fmla="*/ 1059656 w 5686425"/>
                <a:gd name="connsiteY296" fmla="*/ 9049 h 38100"/>
                <a:gd name="connsiteX297" fmla="*/ 1059656 w 5686425"/>
                <a:gd name="connsiteY297" fmla="*/ 9049 h 38100"/>
                <a:gd name="connsiteX298" fmla="*/ 867251 w 5686425"/>
                <a:gd name="connsiteY298" fmla="*/ 9049 h 38100"/>
                <a:gd name="connsiteX299" fmla="*/ 865346 w 5686425"/>
                <a:gd name="connsiteY299" fmla="*/ 10954 h 38100"/>
                <a:gd name="connsiteX300" fmla="*/ 867251 w 5686425"/>
                <a:gd name="connsiteY300" fmla="*/ 9049 h 38100"/>
                <a:gd name="connsiteX301" fmla="*/ 792004 w 5686425"/>
                <a:gd name="connsiteY301" fmla="*/ 9049 h 38100"/>
                <a:gd name="connsiteX302" fmla="*/ 790099 w 5686425"/>
                <a:gd name="connsiteY302" fmla="*/ 10954 h 38100"/>
                <a:gd name="connsiteX303" fmla="*/ 790099 w 5686425"/>
                <a:gd name="connsiteY303" fmla="*/ 9049 h 38100"/>
                <a:gd name="connsiteX304" fmla="*/ 119539 w 5686425"/>
                <a:gd name="connsiteY304" fmla="*/ 9049 h 38100"/>
                <a:gd name="connsiteX305" fmla="*/ 117634 w 5686425"/>
                <a:gd name="connsiteY305" fmla="*/ 10954 h 38100"/>
                <a:gd name="connsiteX306" fmla="*/ 111919 w 5686425"/>
                <a:gd name="connsiteY306" fmla="*/ 33814 h 38100"/>
                <a:gd name="connsiteX307" fmla="*/ 369094 w 5686425"/>
                <a:gd name="connsiteY307" fmla="*/ 33814 h 38100"/>
                <a:gd name="connsiteX308" fmla="*/ 378619 w 5686425"/>
                <a:gd name="connsiteY308" fmla="*/ 28099 h 38100"/>
                <a:gd name="connsiteX309" fmla="*/ 378619 w 5686425"/>
                <a:gd name="connsiteY309" fmla="*/ 33814 h 38100"/>
                <a:gd name="connsiteX310" fmla="*/ 880586 w 5686425"/>
                <a:gd name="connsiteY310" fmla="*/ 33814 h 38100"/>
                <a:gd name="connsiteX311" fmla="*/ 880586 w 5686425"/>
                <a:gd name="connsiteY311" fmla="*/ 28099 h 38100"/>
                <a:gd name="connsiteX312" fmla="*/ 905351 w 5686425"/>
                <a:gd name="connsiteY312" fmla="*/ 16669 h 38100"/>
                <a:gd name="connsiteX313" fmla="*/ 911066 w 5686425"/>
                <a:gd name="connsiteY313" fmla="*/ 33814 h 38100"/>
                <a:gd name="connsiteX314" fmla="*/ 930116 w 5686425"/>
                <a:gd name="connsiteY314" fmla="*/ 33814 h 38100"/>
                <a:gd name="connsiteX315" fmla="*/ 941546 w 5686425"/>
                <a:gd name="connsiteY315" fmla="*/ 28099 h 38100"/>
                <a:gd name="connsiteX316" fmla="*/ 939641 w 5686425"/>
                <a:gd name="connsiteY316" fmla="*/ 33814 h 38100"/>
                <a:gd name="connsiteX317" fmla="*/ 1059656 w 5686425"/>
                <a:gd name="connsiteY317" fmla="*/ 33814 h 38100"/>
                <a:gd name="connsiteX318" fmla="*/ 1034891 w 5686425"/>
                <a:gd name="connsiteY318" fmla="*/ 7144 h 38100"/>
                <a:gd name="connsiteX319" fmla="*/ 867251 w 5686425"/>
                <a:gd name="connsiteY319" fmla="*/ 9049 h 38100"/>
                <a:gd name="connsiteX320" fmla="*/ 867251 w 5686425"/>
                <a:gd name="connsiteY320" fmla="*/ 9049 h 38100"/>
                <a:gd name="connsiteX321" fmla="*/ 867251 w 5686425"/>
                <a:gd name="connsiteY321" fmla="*/ 9049 h 38100"/>
                <a:gd name="connsiteX322" fmla="*/ 867251 w 5686425"/>
                <a:gd name="connsiteY322" fmla="*/ 9049 h 38100"/>
                <a:gd name="connsiteX323" fmla="*/ 31909 w 5686425"/>
                <a:gd name="connsiteY323" fmla="*/ 9049 h 38100"/>
                <a:gd name="connsiteX324" fmla="*/ 31909 w 5686425"/>
                <a:gd name="connsiteY324" fmla="*/ 9049 h 38100"/>
                <a:gd name="connsiteX325" fmla="*/ 26194 w 5686425"/>
                <a:gd name="connsiteY325" fmla="*/ 10954 h 38100"/>
                <a:gd name="connsiteX326" fmla="*/ 26194 w 5686425"/>
                <a:gd name="connsiteY326" fmla="*/ 9049 h 38100"/>
                <a:gd name="connsiteX327" fmla="*/ 7144 w 5686425"/>
                <a:gd name="connsiteY327" fmla="*/ 9049 h 38100"/>
                <a:gd name="connsiteX328" fmla="*/ 7144 w 5686425"/>
                <a:gd name="connsiteY328" fmla="*/ 33814 h 38100"/>
                <a:gd name="connsiteX329" fmla="*/ 111919 w 5686425"/>
                <a:gd name="connsiteY329" fmla="*/ 33814 h 38100"/>
                <a:gd name="connsiteX330" fmla="*/ 100489 w 5686425"/>
                <a:gd name="connsiteY330" fmla="*/ 28099 h 38100"/>
                <a:gd name="connsiteX331" fmla="*/ 100489 w 5686425"/>
                <a:gd name="connsiteY331" fmla="*/ 16669 h 38100"/>
                <a:gd name="connsiteX332" fmla="*/ 111919 w 5686425"/>
                <a:gd name="connsiteY332" fmla="*/ 9049 h 38100"/>
                <a:gd name="connsiteX333" fmla="*/ 31909 w 5686425"/>
                <a:gd name="connsiteY333" fmla="*/ 9049 h 38100"/>
                <a:gd name="connsiteX334" fmla="*/ 31909 w 5686425"/>
                <a:gd name="connsiteY334" fmla="*/ 9049 h 38100"/>
                <a:gd name="connsiteX335" fmla="*/ 31909 w 5686425"/>
                <a:gd name="connsiteY335" fmla="*/ 9049 h 38100"/>
                <a:gd name="connsiteX336" fmla="*/ 31909 w 5686425"/>
                <a:gd name="connsiteY336" fmla="*/ 9049 h 38100"/>
                <a:gd name="connsiteX337" fmla="*/ 2105501 w 5686425"/>
                <a:gd name="connsiteY337" fmla="*/ 35719 h 38100"/>
                <a:gd name="connsiteX338" fmla="*/ 2105501 w 5686425"/>
                <a:gd name="connsiteY338" fmla="*/ 30004 h 38100"/>
                <a:gd name="connsiteX339" fmla="*/ 2099786 w 5686425"/>
                <a:gd name="connsiteY339" fmla="*/ 24289 h 38100"/>
                <a:gd name="connsiteX340" fmla="*/ 2075021 w 5686425"/>
                <a:gd name="connsiteY340" fmla="*/ 24289 h 38100"/>
                <a:gd name="connsiteX341" fmla="*/ 2065496 w 5686425"/>
                <a:gd name="connsiteY341" fmla="*/ 35719 h 38100"/>
                <a:gd name="connsiteX342" fmla="*/ 2105501 w 5686425"/>
                <a:gd name="connsiteY342" fmla="*/ 35719 h 38100"/>
                <a:gd name="connsiteX343" fmla="*/ 2105501 w 5686425"/>
                <a:gd name="connsiteY343" fmla="*/ 35719 h 38100"/>
                <a:gd name="connsiteX344" fmla="*/ 2105501 w 5686425"/>
                <a:gd name="connsiteY344" fmla="*/ 35719 h 38100"/>
                <a:gd name="connsiteX345" fmla="*/ 2105501 w 5686425"/>
                <a:gd name="connsiteY345" fmla="*/ 35719 h 38100"/>
                <a:gd name="connsiteX346" fmla="*/ 3712369 w 5686425"/>
                <a:gd name="connsiteY346" fmla="*/ 30004 h 38100"/>
                <a:gd name="connsiteX347" fmla="*/ 3687604 w 5686425"/>
                <a:gd name="connsiteY347" fmla="*/ 30004 h 38100"/>
                <a:gd name="connsiteX348" fmla="*/ 3712369 w 5686425"/>
                <a:gd name="connsiteY348" fmla="*/ 30004 h 38100"/>
                <a:gd name="connsiteX349" fmla="*/ 3712369 w 5686425"/>
                <a:gd name="connsiteY349" fmla="*/ 30004 h 38100"/>
                <a:gd name="connsiteX350" fmla="*/ 3712369 w 5686425"/>
                <a:gd name="connsiteY350" fmla="*/ 30004 h 38100"/>
                <a:gd name="connsiteX351" fmla="*/ 3712369 w 5686425"/>
                <a:gd name="connsiteY351" fmla="*/ 30004 h 38100"/>
                <a:gd name="connsiteX352" fmla="*/ 3582829 w 5686425"/>
                <a:gd name="connsiteY352" fmla="*/ 24289 h 38100"/>
                <a:gd name="connsiteX353" fmla="*/ 3571399 w 5686425"/>
                <a:gd name="connsiteY353" fmla="*/ 24289 h 38100"/>
                <a:gd name="connsiteX354" fmla="*/ 3582829 w 5686425"/>
                <a:gd name="connsiteY354" fmla="*/ 24289 h 38100"/>
                <a:gd name="connsiteX355" fmla="*/ 3582829 w 5686425"/>
                <a:gd name="connsiteY355" fmla="*/ 24289 h 38100"/>
                <a:gd name="connsiteX356" fmla="*/ 3582829 w 5686425"/>
                <a:gd name="connsiteY356" fmla="*/ 24289 h 38100"/>
                <a:gd name="connsiteX357" fmla="*/ 3582829 w 5686425"/>
                <a:gd name="connsiteY357" fmla="*/ 24289 h 38100"/>
                <a:gd name="connsiteX358" fmla="*/ 3992404 w 5686425"/>
                <a:gd name="connsiteY358" fmla="*/ 24289 h 38100"/>
                <a:gd name="connsiteX359" fmla="*/ 3967639 w 5686425"/>
                <a:gd name="connsiteY359" fmla="*/ 24289 h 38100"/>
                <a:gd name="connsiteX360" fmla="*/ 3992404 w 5686425"/>
                <a:gd name="connsiteY360" fmla="*/ 24289 h 38100"/>
                <a:gd name="connsiteX361" fmla="*/ 3992404 w 5686425"/>
                <a:gd name="connsiteY361" fmla="*/ 24289 h 38100"/>
                <a:gd name="connsiteX362" fmla="*/ 3992404 w 5686425"/>
                <a:gd name="connsiteY362" fmla="*/ 24289 h 38100"/>
                <a:gd name="connsiteX363" fmla="*/ 3992404 w 5686425"/>
                <a:gd name="connsiteY363" fmla="*/ 24289 h 38100"/>
                <a:gd name="connsiteX364" fmla="*/ 4018121 w 5686425"/>
                <a:gd name="connsiteY364" fmla="*/ 24289 h 38100"/>
                <a:gd name="connsiteX365" fmla="*/ 3999071 w 5686425"/>
                <a:gd name="connsiteY365" fmla="*/ 24289 h 38100"/>
                <a:gd name="connsiteX366" fmla="*/ 4018121 w 5686425"/>
                <a:gd name="connsiteY366" fmla="*/ 24289 h 38100"/>
                <a:gd name="connsiteX367" fmla="*/ 4018121 w 5686425"/>
                <a:gd name="connsiteY367" fmla="*/ 24289 h 38100"/>
                <a:gd name="connsiteX368" fmla="*/ 4018121 w 5686425"/>
                <a:gd name="connsiteY368" fmla="*/ 24289 h 38100"/>
                <a:gd name="connsiteX369" fmla="*/ 4018121 w 5686425"/>
                <a:gd name="connsiteY369" fmla="*/ 24289 h 38100"/>
                <a:gd name="connsiteX370" fmla="*/ 1417796 w 5686425"/>
                <a:gd name="connsiteY370" fmla="*/ 16669 h 38100"/>
                <a:gd name="connsiteX371" fmla="*/ 1406366 w 5686425"/>
                <a:gd name="connsiteY371" fmla="*/ 16669 h 38100"/>
                <a:gd name="connsiteX372" fmla="*/ 1406366 w 5686425"/>
                <a:gd name="connsiteY372" fmla="*/ 22384 h 38100"/>
                <a:gd name="connsiteX373" fmla="*/ 1417796 w 5686425"/>
                <a:gd name="connsiteY373" fmla="*/ 16669 h 38100"/>
                <a:gd name="connsiteX374" fmla="*/ 1417796 w 5686425"/>
                <a:gd name="connsiteY374" fmla="*/ 16669 h 38100"/>
                <a:gd name="connsiteX375" fmla="*/ 1417796 w 5686425"/>
                <a:gd name="connsiteY375" fmla="*/ 16669 h 38100"/>
                <a:gd name="connsiteX376" fmla="*/ 1417796 w 5686425"/>
                <a:gd name="connsiteY376" fmla="*/ 16669 h 38100"/>
                <a:gd name="connsiteX377" fmla="*/ 1591151 w 5686425"/>
                <a:gd name="connsiteY377" fmla="*/ 16669 h 38100"/>
                <a:gd name="connsiteX378" fmla="*/ 1591151 w 5686425"/>
                <a:gd name="connsiteY378" fmla="*/ 28099 h 38100"/>
                <a:gd name="connsiteX379" fmla="*/ 1585436 w 5686425"/>
                <a:gd name="connsiteY379" fmla="*/ 28099 h 38100"/>
                <a:gd name="connsiteX380" fmla="*/ 1585436 w 5686425"/>
                <a:gd name="connsiteY380" fmla="*/ 16669 h 38100"/>
                <a:gd name="connsiteX381" fmla="*/ 1591151 w 5686425"/>
                <a:gd name="connsiteY381" fmla="*/ 16669 h 38100"/>
                <a:gd name="connsiteX382" fmla="*/ 1591151 w 5686425"/>
                <a:gd name="connsiteY382" fmla="*/ 16669 h 38100"/>
                <a:gd name="connsiteX383" fmla="*/ 1591151 w 5686425"/>
                <a:gd name="connsiteY383" fmla="*/ 16669 h 38100"/>
                <a:gd name="connsiteX384" fmla="*/ 1591151 w 5686425"/>
                <a:gd name="connsiteY384" fmla="*/ 16669 h 38100"/>
                <a:gd name="connsiteX385" fmla="*/ 4961096 w 5686425"/>
                <a:gd name="connsiteY385" fmla="*/ 16669 h 38100"/>
                <a:gd name="connsiteX386" fmla="*/ 4966811 w 5686425"/>
                <a:gd name="connsiteY386" fmla="*/ 28099 h 38100"/>
                <a:gd name="connsiteX387" fmla="*/ 4961096 w 5686425"/>
                <a:gd name="connsiteY387" fmla="*/ 16669 h 38100"/>
                <a:gd name="connsiteX388" fmla="*/ 4961096 w 5686425"/>
                <a:gd name="connsiteY388" fmla="*/ 16669 h 38100"/>
                <a:gd name="connsiteX389" fmla="*/ 4961096 w 5686425"/>
                <a:gd name="connsiteY389" fmla="*/ 16669 h 38100"/>
                <a:gd name="connsiteX390" fmla="*/ 4961096 w 5686425"/>
                <a:gd name="connsiteY390" fmla="*/ 16669 h 38100"/>
                <a:gd name="connsiteX391" fmla="*/ 1392079 w 5686425"/>
                <a:gd name="connsiteY391" fmla="*/ 10954 h 38100"/>
                <a:gd name="connsiteX392" fmla="*/ 1392079 w 5686425"/>
                <a:gd name="connsiteY392" fmla="*/ 22384 h 38100"/>
                <a:gd name="connsiteX393" fmla="*/ 1386364 w 5686425"/>
                <a:gd name="connsiteY393" fmla="*/ 22384 h 38100"/>
                <a:gd name="connsiteX394" fmla="*/ 1386364 w 5686425"/>
                <a:gd name="connsiteY394" fmla="*/ 10954 h 38100"/>
                <a:gd name="connsiteX395" fmla="*/ 1392079 w 5686425"/>
                <a:gd name="connsiteY395" fmla="*/ 10954 h 38100"/>
                <a:gd name="connsiteX396" fmla="*/ 1392079 w 5686425"/>
                <a:gd name="connsiteY396" fmla="*/ 10954 h 38100"/>
                <a:gd name="connsiteX397" fmla="*/ 1392079 w 5686425"/>
                <a:gd name="connsiteY397" fmla="*/ 10954 h 38100"/>
                <a:gd name="connsiteX398" fmla="*/ 1392079 w 5686425"/>
                <a:gd name="connsiteY398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</a:cxnLst>
              <a:rect l="l" t="t" r="r" b="b"/>
              <a:pathLst>
                <a:path w="5686425" h="38100">
                  <a:moveTo>
                    <a:pt x="5502116" y="9049"/>
                  </a:moveTo>
                  <a:lnTo>
                    <a:pt x="5505927" y="33814"/>
                  </a:lnTo>
                  <a:lnTo>
                    <a:pt x="5564029" y="33814"/>
                  </a:lnTo>
                  <a:lnTo>
                    <a:pt x="5564029" y="22384"/>
                  </a:lnTo>
                  <a:cubicBezTo>
                    <a:pt x="5567839" y="20479"/>
                    <a:pt x="5567839" y="20479"/>
                    <a:pt x="5569744" y="16669"/>
                  </a:cubicBezTo>
                  <a:lnTo>
                    <a:pt x="5606891" y="10954"/>
                  </a:lnTo>
                  <a:lnTo>
                    <a:pt x="5606891" y="22384"/>
                  </a:lnTo>
                  <a:cubicBezTo>
                    <a:pt x="5582127" y="24289"/>
                    <a:pt x="5582127" y="28099"/>
                    <a:pt x="5565934" y="33814"/>
                  </a:cubicBezTo>
                  <a:lnTo>
                    <a:pt x="5639277" y="33814"/>
                  </a:lnTo>
                  <a:cubicBezTo>
                    <a:pt x="5650707" y="22384"/>
                    <a:pt x="5658327" y="14764"/>
                    <a:pt x="5664041" y="9049"/>
                  </a:cubicBezTo>
                  <a:cubicBezTo>
                    <a:pt x="5671661" y="24289"/>
                    <a:pt x="5662136" y="12859"/>
                    <a:pt x="5675471" y="20479"/>
                  </a:cubicBezTo>
                  <a:lnTo>
                    <a:pt x="5684996" y="7144"/>
                  </a:lnTo>
                  <a:lnTo>
                    <a:pt x="5501164" y="7144"/>
                  </a:lnTo>
                  <a:lnTo>
                    <a:pt x="5501164" y="9049"/>
                  </a:lnTo>
                  <a:lnTo>
                    <a:pt x="5502116" y="9049"/>
                  </a:lnTo>
                  <a:lnTo>
                    <a:pt x="5502116" y="9049"/>
                  </a:lnTo>
                  <a:close/>
                  <a:moveTo>
                    <a:pt x="5484019" y="9049"/>
                  </a:moveTo>
                  <a:cubicBezTo>
                    <a:pt x="5482114" y="16669"/>
                    <a:pt x="5478304" y="26194"/>
                    <a:pt x="5476399" y="33814"/>
                  </a:cubicBezTo>
                  <a:lnTo>
                    <a:pt x="5499259" y="33814"/>
                  </a:lnTo>
                  <a:cubicBezTo>
                    <a:pt x="5497354" y="18574"/>
                    <a:pt x="5493544" y="18574"/>
                    <a:pt x="5489734" y="7144"/>
                  </a:cubicBezTo>
                  <a:lnTo>
                    <a:pt x="5484019" y="9049"/>
                  </a:lnTo>
                  <a:lnTo>
                    <a:pt x="5484019" y="9049"/>
                  </a:lnTo>
                  <a:lnTo>
                    <a:pt x="5484019" y="9049"/>
                  </a:lnTo>
                  <a:lnTo>
                    <a:pt x="5484019" y="9049"/>
                  </a:lnTo>
                  <a:close/>
                  <a:moveTo>
                    <a:pt x="5420202" y="9049"/>
                  </a:moveTo>
                  <a:cubicBezTo>
                    <a:pt x="5418296" y="16669"/>
                    <a:pt x="5416391" y="26194"/>
                    <a:pt x="5414486" y="35719"/>
                  </a:cubicBezTo>
                  <a:lnTo>
                    <a:pt x="5464969" y="35719"/>
                  </a:lnTo>
                  <a:lnTo>
                    <a:pt x="5464969" y="30004"/>
                  </a:lnTo>
                  <a:lnTo>
                    <a:pt x="5470684" y="30004"/>
                  </a:lnTo>
                  <a:cubicBezTo>
                    <a:pt x="5470684" y="26194"/>
                    <a:pt x="5470684" y="18574"/>
                    <a:pt x="5470684" y="9049"/>
                  </a:cubicBezTo>
                  <a:lnTo>
                    <a:pt x="5420202" y="9049"/>
                  </a:lnTo>
                  <a:lnTo>
                    <a:pt x="5420202" y="9049"/>
                  </a:lnTo>
                  <a:lnTo>
                    <a:pt x="5420202" y="9049"/>
                  </a:lnTo>
                  <a:lnTo>
                    <a:pt x="5420202" y="9049"/>
                  </a:lnTo>
                  <a:close/>
                  <a:moveTo>
                    <a:pt x="5262086" y="9049"/>
                  </a:moveTo>
                  <a:cubicBezTo>
                    <a:pt x="5262086" y="10954"/>
                    <a:pt x="5260182" y="14764"/>
                    <a:pt x="5258277" y="16669"/>
                  </a:cubicBezTo>
                  <a:lnTo>
                    <a:pt x="5252561" y="16669"/>
                  </a:lnTo>
                  <a:cubicBezTo>
                    <a:pt x="5252561" y="12859"/>
                    <a:pt x="5252561" y="10954"/>
                    <a:pt x="5252561" y="9049"/>
                  </a:cubicBezTo>
                  <a:lnTo>
                    <a:pt x="5233511" y="9049"/>
                  </a:lnTo>
                  <a:cubicBezTo>
                    <a:pt x="5229702" y="16669"/>
                    <a:pt x="5225891" y="24289"/>
                    <a:pt x="5222082" y="16669"/>
                  </a:cubicBezTo>
                  <a:cubicBezTo>
                    <a:pt x="5220177" y="12859"/>
                    <a:pt x="5218271" y="10954"/>
                    <a:pt x="5218271" y="9049"/>
                  </a:cubicBezTo>
                  <a:lnTo>
                    <a:pt x="5054441" y="9049"/>
                  </a:lnTo>
                  <a:cubicBezTo>
                    <a:pt x="5062061" y="20479"/>
                    <a:pt x="5071586" y="22384"/>
                    <a:pt x="5097304" y="22384"/>
                  </a:cubicBezTo>
                  <a:cubicBezTo>
                    <a:pt x="5097304" y="26194"/>
                    <a:pt x="5097304" y="30004"/>
                    <a:pt x="5097304" y="33814"/>
                  </a:cubicBezTo>
                  <a:lnTo>
                    <a:pt x="5129689" y="33814"/>
                  </a:lnTo>
                  <a:cubicBezTo>
                    <a:pt x="5131594" y="31909"/>
                    <a:pt x="5131594" y="30004"/>
                    <a:pt x="5133499" y="28099"/>
                  </a:cubicBezTo>
                  <a:cubicBezTo>
                    <a:pt x="5141119" y="30004"/>
                    <a:pt x="5156359" y="31909"/>
                    <a:pt x="5165884" y="33814"/>
                  </a:cubicBezTo>
                  <a:lnTo>
                    <a:pt x="5171599" y="33814"/>
                  </a:lnTo>
                  <a:cubicBezTo>
                    <a:pt x="5186839" y="26194"/>
                    <a:pt x="5183029" y="22384"/>
                    <a:pt x="5200174" y="16669"/>
                  </a:cubicBezTo>
                  <a:lnTo>
                    <a:pt x="5200174" y="33814"/>
                  </a:lnTo>
                  <a:lnTo>
                    <a:pt x="5224939" y="33814"/>
                  </a:lnTo>
                  <a:cubicBezTo>
                    <a:pt x="5224939" y="31909"/>
                    <a:pt x="5226844" y="30004"/>
                    <a:pt x="5228749" y="28099"/>
                  </a:cubicBezTo>
                  <a:lnTo>
                    <a:pt x="5228749" y="33814"/>
                  </a:lnTo>
                  <a:lnTo>
                    <a:pt x="5292566" y="33814"/>
                  </a:lnTo>
                  <a:cubicBezTo>
                    <a:pt x="5292566" y="26194"/>
                    <a:pt x="5296377" y="18574"/>
                    <a:pt x="5302091" y="9049"/>
                  </a:cubicBezTo>
                  <a:cubicBezTo>
                    <a:pt x="5302091" y="22384"/>
                    <a:pt x="5303996" y="28099"/>
                    <a:pt x="5302091" y="33814"/>
                  </a:cubicBezTo>
                  <a:lnTo>
                    <a:pt x="5404961" y="33814"/>
                  </a:lnTo>
                  <a:cubicBezTo>
                    <a:pt x="5406866" y="26194"/>
                    <a:pt x="5406866" y="16669"/>
                    <a:pt x="5406866" y="7144"/>
                  </a:cubicBezTo>
                  <a:lnTo>
                    <a:pt x="5262086" y="9049"/>
                  </a:lnTo>
                  <a:lnTo>
                    <a:pt x="5262086" y="9049"/>
                  </a:lnTo>
                  <a:lnTo>
                    <a:pt x="5262086" y="9049"/>
                  </a:lnTo>
                  <a:lnTo>
                    <a:pt x="5262086" y="9049"/>
                  </a:lnTo>
                  <a:close/>
                  <a:moveTo>
                    <a:pt x="4961096" y="9049"/>
                  </a:moveTo>
                  <a:lnTo>
                    <a:pt x="4961096" y="9049"/>
                  </a:lnTo>
                  <a:lnTo>
                    <a:pt x="4955382" y="10954"/>
                  </a:lnTo>
                  <a:lnTo>
                    <a:pt x="4955382" y="9049"/>
                  </a:lnTo>
                  <a:lnTo>
                    <a:pt x="4932521" y="9049"/>
                  </a:lnTo>
                  <a:cubicBezTo>
                    <a:pt x="4930616" y="18574"/>
                    <a:pt x="4926807" y="26194"/>
                    <a:pt x="4921091" y="35719"/>
                  </a:cubicBezTo>
                  <a:lnTo>
                    <a:pt x="4938236" y="35719"/>
                  </a:lnTo>
                  <a:cubicBezTo>
                    <a:pt x="4940141" y="31909"/>
                    <a:pt x="4942046" y="30004"/>
                    <a:pt x="4942046" y="30004"/>
                  </a:cubicBezTo>
                  <a:cubicBezTo>
                    <a:pt x="4942046" y="31909"/>
                    <a:pt x="4943952" y="33814"/>
                    <a:pt x="4943952" y="35719"/>
                  </a:cubicBezTo>
                  <a:lnTo>
                    <a:pt x="4996339" y="35719"/>
                  </a:lnTo>
                  <a:cubicBezTo>
                    <a:pt x="5002054" y="26194"/>
                    <a:pt x="5007769" y="16669"/>
                    <a:pt x="5017294" y="10954"/>
                  </a:cubicBezTo>
                  <a:lnTo>
                    <a:pt x="4961096" y="9049"/>
                  </a:lnTo>
                  <a:lnTo>
                    <a:pt x="4961096" y="9049"/>
                  </a:lnTo>
                  <a:lnTo>
                    <a:pt x="4961096" y="9049"/>
                  </a:lnTo>
                  <a:lnTo>
                    <a:pt x="4961096" y="9049"/>
                  </a:lnTo>
                  <a:close/>
                  <a:moveTo>
                    <a:pt x="4798219" y="9049"/>
                  </a:moveTo>
                  <a:cubicBezTo>
                    <a:pt x="4792504" y="18574"/>
                    <a:pt x="4788694" y="18574"/>
                    <a:pt x="4781074" y="30004"/>
                  </a:cubicBezTo>
                  <a:lnTo>
                    <a:pt x="4762024" y="24289"/>
                  </a:lnTo>
                  <a:lnTo>
                    <a:pt x="4762024" y="12859"/>
                  </a:lnTo>
                  <a:lnTo>
                    <a:pt x="4763929" y="10954"/>
                  </a:lnTo>
                  <a:lnTo>
                    <a:pt x="4705827" y="10954"/>
                  </a:lnTo>
                  <a:lnTo>
                    <a:pt x="4705827" y="12859"/>
                  </a:lnTo>
                  <a:lnTo>
                    <a:pt x="4694396" y="12859"/>
                  </a:lnTo>
                  <a:lnTo>
                    <a:pt x="4694396" y="10954"/>
                  </a:lnTo>
                  <a:lnTo>
                    <a:pt x="4596289" y="10954"/>
                  </a:lnTo>
                  <a:cubicBezTo>
                    <a:pt x="4594384" y="18574"/>
                    <a:pt x="4590574" y="26194"/>
                    <a:pt x="4588669" y="31909"/>
                  </a:cubicBezTo>
                  <a:lnTo>
                    <a:pt x="4588669" y="26194"/>
                  </a:lnTo>
                  <a:cubicBezTo>
                    <a:pt x="4582954" y="20479"/>
                    <a:pt x="4581049" y="18574"/>
                    <a:pt x="4579144" y="12859"/>
                  </a:cubicBezTo>
                  <a:lnTo>
                    <a:pt x="4441984" y="12859"/>
                  </a:lnTo>
                  <a:cubicBezTo>
                    <a:pt x="4438174" y="22384"/>
                    <a:pt x="4436269" y="31909"/>
                    <a:pt x="4434364" y="33814"/>
                  </a:cubicBezTo>
                  <a:lnTo>
                    <a:pt x="4434364" y="28099"/>
                  </a:lnTo>
                  <a:cubicBezTo>
                    <a:pt x="4430554" y="22384"/>
                    <a:pt x="4430554" y="20479"/>
                    <a:pt x="4428649" y="14764"/>
                  </a:cubicBezTo>
                  <a:lnTo>
                    <a:pt x="4409599" y="14764"/>
                  </a:lnTo>
                  <a:lnTo>
                    <a:pt x="4409599" y="16669"/>
                  </a:lnTo>
                  <a:cubicBezTo>
                    <a:pt x="4413409" y="20479"/>
                    <a:pt x="4415314" y="31909"/>
                    <a:pt x="4417219" y="39529"/>
                  </a:cubicBezTo>
                  <a:lnTo>
                    <a:pt x="4482941" y="39529"/>
                  </a:lnTo>
                  <a:lnTo>
                    <a:pt x="4482941" y="28099"/>
                  </a:lnTo>
                  <a:lnTo>
                    <a:pt x="4488656" y="28099"/>
                  </a:lnTo>
                  <a:lnTo>
                    <a:pt x="4488656" y="39529"/>
                  </a:lnTo>
                  <a:lnTo>
                    <a:pt x="4718209" y="39529"/>
                  </a:lnTo>
                  <a:lnTo>
                    <a:pt x="4718209" y="33814"/>
                  </a:lnTo>
                  <a:lnTo>
                    <a:pt x="4729639" y="33814"/>
                  </a:lnTo>
                  <a:lnTo>
                    <a:pt x="4729639" y="39529"/>
                  </a:lnTo>
                  <a:lnTo>
                    <a:pt x="4820127" y="39529"/>
                  </a:lnTo>
                  <a:cubicBezTo>
                    <a:pt x="4814412" y="30004"/>
                    <a:pt x="4808696" y="22384"/>
                    <a:pt x="4801077" y="12859"/>
                  </a:cubicBezTo>
                  <a:lnTo>
                    <a:pt x="4798219" y="9049"/>
                  </a:lnTo>
                  <a:lnTo>
                    <a:pt x="4798219" y="9049"/>
                  </a:lnTo>
                  <a:lnTo>
                    <a:pt x="4798219" y="9049"/>
                  </a:lnTo>
                  <a:lnTo>
                    <a:pt x="4798219" y="9049"/>
                  </a:lnTo>
                  <a:close/>
                  <a:moveTo>
                    <a:pt x="4382929" y="9049"/>
                  </a:moveTo>
                  <a:lnTo>
                    <a:pt x="4382929" y="9049"/>
                  </a:lnTo>
                  <a:cubicBezTo>
                    <a:pt x="4377214" y="16669"/>
                    <a:pt x="4369594" y="24289"/>
                    <a:pt x="4361974" y="33814"/>
                  </a:cubicBezTo>
                  <a:lnTo>
                    <a:pt x="4384834" y="33814"/>
                  </a:lnTo>
                  <a:cubicBezTo>
                    <a:pt x="4388644" y="24289"/>
                    <a:pt x="4392454" y="16669"/>
                    <a:pt x="4394359" y="9049"/>
                  </a:cubicBezTo>
                  <a:lnTo>
                    <a:pt x="4382929" y="9049"/>
                  </a:lnTo>
                  <a:lnTo>
                    <a:pt x="4382929" y="9049"/>
                  </a:lnTo>
                  <a:lnTo>
                    <a:pt x="4382929" y="9049"/>
                  </a:lnTo>
                  <a:lnTo>
                    <a:pt x="4382929" y="9049"/>
                  </a:lnTo>
                  <a:close/>
                  <a:moveTo>
                    <a:pt x="4145756" y="9049"/>
                  </a:moveTo>
                  <a:cubicBezTo>
                    <a:pt x="4132421" y="24289"/>
                    <a:pt x="4120991" y="30004"/>
                    <a:pt x="4108609" y="35719"/>
                  </a:cubicBezTo>
                  <a:lnTo>
                    <a:pt x="4160996" y="35719"/>
                  </a:lnTo>
                  <a:cubicBezTo>
                    <a:pt x="4162901" y="33814"/>
                    <a:pt x="4164806" y="31909"/>
                    <a:pt x="4164806" y="30004"/>
                  </a:cubicBezTo>
                  <a:cubicBezTo>
                    <a:pt x="4157186" y="24289"/>
                    <a:pt x="4157186" y="24289"/>
                    <a:pt x="4153376" y="18574"/>
                  </a:cubicBezTo>
                  <a:cubicBezTo>
                    <a:pt x="4164806" y="16669"/>
                    <a:pt x="4176236" y="14764"/>
                    <a:pt x="4183856" y="10954"/>
                  </a:cubicBezTo>
                  <a:lnTo>
                    <a:pt x="4145756" y="9049"/>
                  </a:lnTo>
                  <a:lnTo>
                    <a:pt x="4145756" y="9049"/>
                  </a:lnTo>
                  <a:lnTo>
                    <a:pt x="4145756" y="9049"/>
                  </a:lnTo>
                  <a:lnTo>
                    <a:pt x="4145756" y="9049"/>
                  </a:lnTo>
                  <a:close/>
                  <a:moveTo>
                    <a:pt x="4074319" y="9049"/>
                  </a:moveTo>
                  <a:cubicBezTo>
                    <a:pt x="4072414" y="12859"/>
                    <a:pt x="4070509" y="16669"/>
                    <a:pt x="4068604" y="16669"/>
                  </a:cubicBezTo>
                  <a:cubicBezTo>
                    <a:pt x="4062889" y="18574"/>
                    <a:pt x="3981926" y="12859"/>
                    <a:pt x="3970496" y="10954"/>
                  </a:cubicBezTo>
                  <a:lnTo>
                    <a:pt x="3970496" y="9049"/>
                  </a:lnTo>
                  <a:lnTo>
                    <a:pt x="3959066" y="9049"/>
                  </a:lnTo>
                  <a:cubicBezTo>
                    <a:pt x="3960971" y="18574"/>
                    <a:pt x="3962876" y="26194"/>
                    <a:pt x="3964781" y="33814"/>
                  </a:cubicBezTo>
                  <a:lnTo>
                    <a:pt x="4069556" y="33814"/>
                  </a:lnTo>
                  <a:cubicBezTo>
                    <a:pt x="4069556" y="31909"/>
                    <a:pt x="4069556" y="30004"/>
                    <a:pt x="4069556" y="28099"/>
                  </a:cubicBezTo>
                  <a:cubicBezTo>
                    <a:pt x="4082891" y="22384"/>
                    <a:pt x="4088606" y="16669"/>
                    <a:pt x="4094321" y="7144"/>
                  </a:cubicBezTo>
                  <a:lnTo>
                    <a:pt x="4074319" y="9049"/>
                  </a:lnTo>
                  <a:lnTo>
                    <a:pt x="4074319" y="9049"/>
                  </a:lnTo>
                  <a:lnTo>
                    <a:pt x="4074319" y="9049"/>
                  </a:lnTo>
                  <a:lnTo>
                    <a:pt x="4074319" y="9049"/>
                  </a:lnTo>
                  <a:close/>
                  <a:moveTo>
                    <a:pt x="3924776" y="9049"/>
                  </a:moveTo>
                  <a:lnTo>
                    <a:pt x="3924776" y="9049"/>
                  </a:lnTo>
                  <a:lnTo>
                    <a:pt x="3917156" y="10954"/>
                  </a:lnTo>
                  <a:lnTo>
                    <a:pt x="3917156" y="9049"/>
                  </a:lnTo>
                  <a:lnTo>
                    <a:pt x="3886676" y="9049"/>
                  </a:lnTo>
                  <a:cubicBezTo>
                    <a:pt x="3886676" y="16669"/>
                    <a:pt x="3886676" y="26194"/>
                    <a:pt x="3886676" y="33814"/>
                  </a:cubicBezTo>
                  <a:lnTo>
                    <a:pt x="3954304" y="33814"/>
                  </a:lnTo>
                  <a:cubicBezTo>
                    <a:pt x="3952399" y="24289"/>
                    <a:pt x="3952399" y="14764"/>
                    <a:pt x="3954304" y="9049"/>
                  </a:cubicBezTo>
                  <a:lnTo>
                    <a:pt x="3924776" y="9049"/>
                  </a:lnTo>
                  <a:lnTo>
                    <a:pt x="3924776" y="9049"/>
                  </a:lnTo>
                  <a:lnTo>
                    <a:pt x="3924776" y="9049"/>
                  </a:lnTo>
                  <a:lnTo>
                    <a:pt x="3924776" y="9049"/>
                  </a:lnTo>
                  <a:close/>
                  <a:moveTo>
                    <a:pt x="3635216" y="9049"/>
                  </a:moveTo>
                  <a:lnTo>
                    <a:pt x="3633311" y="10954"/>
                  </a:lnTo>
                  <a:lnTo>
                    <a:pt x="3633311" y="9049"/>
                  </a:lnTo>
                  <a:lnTo>
                    <a:pt x="3594259" y="9049"/>
                  </a:lnTo>
                  <a:cubicBezTo>
                    <a:pt x="3592354" y="9049"/>
                    <a:pt x="3590449" y="10954"/>
                    <a:pt x="3588544" y="10954"/>
                  </a:cubicBezTo>
                  <a:lnTo>
                    <a:pt x="3588544" y="9049"/>
                  </a:lnTo>
                  <a:lnTo>
                    <a:pt x="3494246" y="9049"/>
                  </a:lnTo>
                  <a:cubicBezTo>
                    <a:pt x="3492341" y="10954"/>
                    <a:pt x="3490436" y="14764"/>
                    <a:pt x="3490436" y="16669"/>
                  </a:cubicBezTo>
                  <a:cubicBezTo>
                    <a:pt x="3486626" y="10954"/>
                    <a:pt x="3486626" y="12859"/>
                    <a:pt x="3486626" y="9049"/>
                  </a:cubicBezTo>
                  <a:lnTo>
                    <a:pt x="3434239" y="9049"/>
                  </a:lnTo>
                  <a:lnTo>
                    <a:pt x="3434239" y="16669"/>
                  </a:lnTo>
                  <a:lnTo>
                    <a:pt x="3422809" y="16669"/>
                  </a:lnTo>
                  <a:lnTo>
                    <a:pt x="3422809" y="9049"/>
                  </a:lnTo>
                  <a:lnTo>
                    <a:pt x="3257074" y="9049"/>
                  </a:lnTo>
                  <a:lnTo>
                    <a:pt x="3255169" y="16669"/>
                  </a:lnTo>
                  <a:lnTo>
                    <a:pt x="3249454" y="16669"/>
                  </a:lnTo>
                  <a:lnTo>
                    <a:pt x="3249454" y="9049"/>
                  </a:lnTo>
                  <a:lnTo>
                    <a:pt x="3206591" y="9049"/>
                  </a:lnTo>
                  <a:cubicBezTo>
                    <a:pt x="3206591" y="9049"/>
                    <a:pt x="3206591" y="10954"/>
                    <a:pt x="3204686" y="10954"/>
                  </a:cubicBezTo>
                  <a:cubicBezTo>
                    <a:pt x="3200876" y="10954"/>
                    <a:pt x="3198971" y="9049"/>
                    <a:pt x="3197066" y="9049"/>
                  </a:cubicBezTo>
                  <a:lnTo>
                    <a:pt x="3178016" y="9049"/>
                  </a:lnTo>
                  <a:cubicBezTo>
                    <a:pt x="3176111" y="9049"/>
                    <a:pt x="3176111" y="10954"/>
                    <a:pt x="3174206" y="10954"/>
                  </a:cubicBezTo>
                  <a:cubicBezTo>
                    <a:pt x="3179921" y="14764"/>
                    <a:pt x="3185636" y="24289"/>
                    <a:pt x="3191351" y="35719"/>
                  </a:cubicBezTo>
                  <a:lnTo>
                    <a:pt x="3469481" y="35719"/>
                  </a:lnTo>
                  <a:cubicBezTo>
                    <a:pt x="3459956" y="33814"/>
                    <a:pt x="3459956" y="33814"/>
                    <a:pt x="3454241" y="30004"/>
                  </a:cubicBezTo>
                  <a:cubicBezTo>
                    <a:pt x="3463766" y="22384"/>
                    <a:pt x="3459956" y="24289"/>
                    <a:pt x="3473291" y="18574"/>
                  </a:cubicBezTo>
                  <a:cubicBezTo>
                    <a:pt x="3475196" y="39529"/>
                    <a:pt x="3479006" y="20479"/>
                    <a:pt x="3482816" y="35719"/>
                  </a:cubicBezTo>
                  <a:lnTo>
                    <a:pt x="3787616" y="35719"/>
                  </a:lnTo>
                  <a:cubicBezTo>
                    <a:pt x="3778091" y="28099"/>
                    <a:pt x="3766661" y="20479"/>
                    <a:pt x="3757136" y="10954"/>
                  </a:cubicBez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close/>
                  <a:moveTo>
                    <a:pt x="3161824" y="9049"/>
                  </a:moveTo>
                  <a:cubicBezTo>
                    <a:pt x="3163729" y="9049"/>
                    <a:pt x="3163729" y="10954"/>
                    <a:pt x="3165634" y="10954"/>
                  </a:cubicBezTo>
                  <a:lnTo>
                    <a:pt x="3165634" y="9049"/>
                  </a:lnTo>
                  <a:lnTo>
                    <a:pt x="3161824" y="9049"/>
                  </a:lnTo>
                  <a:lnTo>
                    <a:pt x="3161824" y="9049"/>
                  </a:lnTo>
                  <a:lnTo>
                    <a:pt x="3161824" y="9049"/>
                  </a:lnTo>
                  <a:lnTo>
                    <a:pt x="3161824" y="9049"/>
                  </a:lnTo>
                  <a:close/>
                  <a:moveTo>
                    <a:pt x="2576989" y="9049"/>
                  </a:moveTo>
                  <a:cubicBezTo>
                    <a:pt x="2559844" y="20479"/>
                    <a:pt x="2548414" y="28099"/>
                    <a:pt x="2528411" y="10954"/>
                  </a:cubicBezTo>
                  <a:cubicBezTo>
                    <a:pt x="2530316" y="10954"/>
                    <a:pt x="2530316" y="9049"/>
                    <a:pt x="2532221" y="9049"/>
                  </a:cubicBezTo>
                  <a:lnTo>
                    <a:pt x="2503646" y="9049"/>
                  </a:lnTo>
                  <a:cubicBezTo>
                    <a:pt x="2505551" y="16669"/>
                    <a:pt x="2509361" y="26194"/>
                    <a:pt x="2515076" y="33814"/>
                  </a:cubicBezTo>
                  <a:lnTo>
                    <a:pt x="2576989" y="33814"/>
                  </a:lnTo>
                  <a:cubicBezTo>
                    <a:pt x="2569369" y="30004"/>
                    <a:pt x="2573179" y="33814"/>
                    <a:pt x="2567464" y="28099"/>
                  </a:cubicBezTo>
                  <a:cubicBezTo>
                    <a:pt x="2586514" y="28099"/>
                    <a:pt x="2575084" y="37624"/>
                    <a:pt x="2586514" y="22384"/>
                  </a:cubicBezTo>
                  <a:lnTo>
                    <a:pt x="2592229" y="22384"/>
                  </a:lnTo>
                  <a:lnTo>
                    <a:pt x="2588419" y="9049"/>
                  </a:lnTo>
                  <a:lnTo>
                    <a:pt x="2576989" y="9049"/>
                  </a:lnTo>
                  <a:lnTo>
                    <a:pt x="2576989" y="9049"/>
                  </a:lnTo>
                  <a:lnTo>
                    <a:pt x="2576989" y="9049"/>
                  </a:lnTo>
                  <a:lnTo>
                    <a:pt x="2576989" y="9049"/>
                  </a:lnTo>
                  <a:close/>
                  <a:moveTo>
                    <a:pt x="2404586" y="9049"/>
                  </a:moveTo>
                  <a:cubicBezTo>
                    <a:pt x="2400776" y="16669"/>
                    <a:pt x="2398871" y="24289"/>
                    <a:pt x="2398871" y="33814"/>
                  </a:cubicBezTo>
                  <a:lnTo>
                    <a:pt x="2423636" y="33814"/>
                  </a:lnTo>
                  <a:cubicBezTo>
                    <a:pt x="2421731" y="26194"/>
                    <a:pt x="2421731" y="16669"/>
                    <a:pt x="2423636" y="9049"/>
                  </a:cubicBezTo>
                  <a:lnTo>
                    <a:pt x="2404586" y="9049"/>
                  </a:lnTo>
                  <a:lnTo>
                    <a:pt x="2404586" y="9049"/>
                  </a:lnTo>
                  <a:lnTo>
                    <a:pt x="2404586" y="9049"/>
                  </a:lnTo>
                  <a:lnTo>
                    <a:pt x="2404586" y="9049"/>
                  </a:lnTo>
                  <a:close/>
                  <a:moveTo>
                    <a:pt x="2302669" y="9049"/>
                  </a:moveTo>
                  <a:lnTo>
                    <a:pt x="2298859" y="22384"/>
                  </a:lnTo>
                  <a:lnTo>
                    <a:pt x="2293144" y="22384"/>
                  </a:lnTo>
                  <a:cubicBezTo>
                    <a:pt x="2295049" y="16669"/>
                    <a:pt x="2296954" y="10954"/>
                    <a:pt x="2296954" y="9049"/>
                  </a:cubicBezTo>
                  <a:lnTo>
                    <a:pt x="2200751" y="9049"/>
                  </a:lnTo>
                  <a:cubicBezTo>
                    <a:pt x="2198846" y="16669"/>
                    <a:pt x="2196941" y="26194"/>
                    <a:pt x="2195036" y="33814"/>
                  </a:cubicBezTo>
                  <a:lnTo>
                    <a:pt x="2313146" y="33814"/>
                  </a:lnTo>
                  <a:cubicBezTo>
                    <a:pt x="2315051" y="26194"/>
                    <a:pt x="2316956" y="16669"/>
                    <a:pt x="2318861" y="9049"/>
                  </a:cubicBezTo>
                  <a:lnTo>
                    <a:pt x="2302669" y="9049"/>
                  </a:lnTo>
                  <a:lnTo>
                    <a:pt x="2302669" y="9049"/>
                  </a:lnTo>
                  <a:lnTo>
                    <a:pt x="2302669" y="9049"/>
                  </a:lnTo>
                  <a:lnTo>
                    <a:pt x="2302669" y="9049"/>
                  </a:lnTo>
                  <a:close/>
                  <a:moveTo>
                    <a:pt x="1998821" y="9049"/>
                  </a:moveTo>
                  <a:cubicBezTo>
                    <a:pt x="1998821" y="18574"/>
                    <a:pt x="1996916" y="26194"/>
                    <a:pt x="1996916" y="33814"/>
                  </a:cubicBezTo>
                  <a:lnTo>
                    <a:pt x="2014061" y="33814"/>
                  </a:lnTo>
                  <a:lnTo>
                    <a:pt x="2025491" y="28099"/>
                  </a:lnTo>
                  <a:cubicBezTo>
                    <a:pt x="2025491" y="30004"/>
                    <a:pt x="2025491" y="31909"/>
                    <a:pt x="2023586" y="33814"/>
                  </a:cubicBezTo>
                  <a:lnTo>
                    <a:pt x="2042636" y="33814"/>
                  </a:lnTo>
                  <a:cubicBezTo>
                    <a:pt x="2046446" y="26194"/>
                    <a:pt x="2048351" y="18574"/>
                    <a:pt x="2048351" y="9049"/>
                  </a:cubicBezTo>
                  <a:cubicBezTo>
                    <a:pt x="2048351" y="9049"/>
                    <a:pt x="2048351" y="7144"/>
                    <a:pt x="2046446" y="7144"/>
                  </a:cubicBez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close/>
                  <a:moveTo>
                    <a:pt x="1881664" y="9049"/>
                  </a:moveTo>
                  <a:cubicBezTo>
                    <a:pt x="1881664" y="10954"/>
                    <a:pt x="1883569" y="10954"/>
                    <a:pt x="1881664" y="9049"/>
                  </a:cubicBezTo>
                  <a:cubicBezTo>
                    <a:pt x="1879759" y="12859"/>
                    <a:pt x="1879759" y="12859"/>
                    <a:pt x="1875949" y="16669"/>
                  </a:cubicBezTo>
                  <a:cubicBezTo>
                    <a:pt x="1872139" y="14764"/>
                    <a:pt x="1872139" y="14764"/>
                    <a:pt x="1870234" y="10954"/>
                  </a:cubicBezTo>
                  <a:cubicBezTo>
                    <a:pt x="1868329" y="10954"/>
                    <a:pt x="1868329" y="9049"/>
                    <a:pt x="1866424" y="9049"/>
                  </a:cubicBezTo>
                  <a:lnTo>
                    <a:pt x="1715929" y="9049"/>
                  </a:lnTo>
                  <a:lnTo>
                    <a:pt x="1717834" y="33814"/>
                  </a:lnTo>
                  <a:lnTo>
                    <a:pt x="1903571" y="33814"/>
                  </a:lnTo>
                  <a:cubicBezTo>
                    <a:pt x="1901666" y="26194"/>
                    <a:pt x="1899761" y="16669"/>
                    <a:pt x="1897856" y="9049"/>
                  </a:cubicBezTo>
                  <a:lnTo>
                    <a:pt x="1881664" y="9049"/>
                  </a:lnTo>
                  <a:lnTo>
                    <a:pt x="1881664" y="9049"/>
                  </a:lnTo>
                  <a:lnTo>
                    <a:pt x="1881664" y="9049"/>
                  </a:lnTo>
                  <a:lnTo>
                    <a:pt x="1881664" y="9049"/>
                  </a:lnTo>
                  <a:close/>
                  <a:moveTo>
                    <a:pt x="1521619" y="9049"/>
                  </a:moveTo>
                  <a:cubicBezTo>
                    <a:pt x="1521619" y="9049"/>
                    <a:pt x="1521619" y="10954"/>
                    <a:pt x="1521619" y="9049"/>
                  </a:cubicBezTo>
                  <a:cubicBezTo>
                    <a:pt x="1525429" y="12859"/>
                    <a:pt x="1525429" y="12859"/>
                    <a:pt x="1529239" y="16669"/>
                  </a:cubicBezTo>
                  <a:cubicBezTo>
                    <a:pt x="1513999" y="18574"/>
                    <a:pt x="1508284" y="18574"/>
                    <a:pt x="1498759" y="22384"/>
                  </a:cubicBezTo>
                  <a:cubicBezTo>
                    <a:pt x="1498759" y="26194"/>
                    <a:pt x="1498759" y="30004"/>
                    <a:pt x="1496854" y="33814"/>
                  </a:cubicBezTo>
                  <a:lnTo>
                    <a:pt x="1620679" y="33814"/>
                  </a:lnTo>
                  <a:cubicBezTo>
                    <a:pt x="1613059" y="26194"/>
                    <a:pt x="1607344" y="16669"/>
                    <a:pt x="1599724" y="9049"/>
                  </a:cubicBezTo>
                  <a:lnTo>
                    <a:pt x="1521619" y="9049"/>
                  </a:lnTo>
                  <a:lnTo>
                    <a:pt x="1521619" y="9049"/>
                  </a:lnTo>
                  <a:lnTo>
                    <a:pt x="1521619" y="9049"/>
                  </a:lnTo>
                  <a:lnTo>
                    <a:pt x="1521619" y="9049"/>
                  </a:lnTo>
                  <a:close/>
                  <a:moveTo>
                    <a:pt x="1444466" y="9049"/>
                  </a:moveTo>
                  <a:cubicBezTo>
                    <a:pt x="1455896" y="12859"/>
                    <a:pt x="1471136" y="14764"/>
                    <a:pt x="1485424" y="16669"/>
                  </a:cubicBezTo>
                  <a:lnTo>
                    <a:pt x="1485424" y="10954"/>
                  </a:lnTo>
                  <a:lnTo>
                    <a:pt x="1479709" y="10954"/>
                  </a:lnTo>
                  <a:lnTo>
                    <a:pt x="1477804" y="9049"/>
                  </a:lnTo>
                  <a:lnTo>
                    <a:pt x="1444466" y="9049"/>
                  </a:lnTo>
                  <a:lnTo>
                    <a:pt x="1444466" y="9049"/>
                  </a:lnTo>
                  <a:lnTo>
                    <a:pt x="1444466" y="9049"/>
                  </a:lnTo>
                  <a:lnTo>
                    <a:pt x="1444466" y="9049"/>
                  </a:lnTo>
                  <a:close/>
                  <a:moveTo>
                    <a:pt x="1369219" y="9049"/>
                  </a:moveTo>
                  <a:cubicBezTo>
                    <a:pt x="1367314" y="14764"/>
                    <a:pt x="1367314" y="20479"/>
                    <a:pt x="1367314" y="30004"/>
                  </a:cubicBezTo>
                  <a:cubicBezTo>
                    <a:pt x="1371124" y="31909"/>
                    <a:pt x="1371124" y="31909"/>
                    <a:pt x="1373029" y="35719"/>
                  </a:cubicBezTo>
                  <a:lnTo>
                    <a:pt x="1399699" y="35719"/>
                  </a:lnTo>
                  <a:cubicBezTo>
                    <a:pt x="1407319" y="31909"/>
                    <a:pt x="1403509" y="35719"/>
                    <a:pt x="1411129" y="30004"/>
                  </a:cubicBezTo>
                  <a:cubicBezTo>
                    <a:pt x="1399699" y="22384"/>
                    <a:pt x="1399699" y="18574"/>
                    <a:pt x="1397794" y="10954"/>
                  </a:cubicBez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059656" y="9049"/>
                  </a:moveTo>
                  <a:cubicBezTo>
                    <a:pt x="1063466" y="14764"/>
                    <a:pt x="1069181" y="18574"/>
                    <a:pt x="1074896" y="22384"/>
                  </a:cubicBezTo>
                  <a:cubicBezTo>
                    <a:pt x="1080611" y="14764"/>
                    <a:pt x="1080611" y="14764"/>
                    <a:pt x="1086326" y="10954"/>
                  </a:cubicBezTo>
                  <a:lnTo>
                    <a:pt x="1086326" y="22384"/>
                  </a:lnTo>
                  <a:cubicBezTo>
                    <a:pt x="1086326" y="22384"/>
                    <a:pt x="1061561" y="24289"/>
                    <a:pt x="1074896" y="28099"/>
                  </a:cubicBezTo>
                  <a:lnTo>
                    <a:pt x="1086326" y="28099"/>
                  </a:lnTo>
                  <a:cubicBezTo>
                    <a:pt x="1088231" y="30004"/>
                    <a:pt x="1090136" y="31909"/>
                    <a:pt x="1093946" y="33814"/>
                  </a:cubicBezTo>
                  <a:lnTo>
                    <a:pt x="1136809" y="33814"/>
                  </a:lnTo>
                  <a:cubicBezTo>
                    <a:pt x="1134904" y="20479"/>
                    <a:pt x="1134904" y="18574"/>
                    <a:pt x="1131094" y="9049"/>
                  </a:cubicBezTo>
                  <a:cubicBezTo>
                    <a:pt x="1132999" y="9049"/>
                    <a:pt x="1134904" y="7144"/>
                    <a:pt x="1136809" y="7144"/>
                  </a:cubicBez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lnTo>
                    <a:pt x="1059656" y="9049"/>
                  </a:lnTo>
                  <a:close/>
                  <a:moveTo>
                    <a:pt x="867251" y="9049"/>
                  </a:moveTo>
                  <a:lnTo>
                    <a:pt x="865346" y="10954"/>
                  </a:lnTo>
                  <a:cubicBezTo>
                    <a:pt x="865346" y="10954"/>
                    <a:pt x="865346" y="10954"/>
                    <a:pt x="867251" y="9049"/>
                  </a:cubicBezTo>
                  <a:lnTo>
                    <a:pt x="792004" y="9049"/>
                  </a:lnTo>
                  <a:cubicBezTo>
                    <a:pt x="792004" y="9049"/>
                    <a:pt x="792004" y="10954"/>
                    <a:pt x="790099" y="10954"/>
                  </a:cubicBezTo>
                  <a:lnTo>
                    <a:pt x="790099" y="9049"/>
                  </a:lnTo>
                  <a:lnTo>
                    <a:pt x="119539" y="9049"/>
                  </a:lnTo>
                  <a:cubicBezTo>
                    <a:pt x="119539" y="9049"/>
                    <a:pt x="119539" y="10954"/>
                    <a:pt x="117634" y="10954"/>
                  </a:cubicBezTo>
                  <a:cubicBezTo>
                    <a:pt x="108109" y="26194"/>
                    <a:pt x="119539" y="28099"/>
                    <a:pt x="111919" y="33814"/>
                  </a:cubicBezTo>
                  <a:lnTo>
                    <a:pt x="369094" y="33814"/>
                  </a:lnTo>
                  <a:cubicBezTo>
                    <a:pt x="370999" y="31909"/>
                    <a:pt x="374809" y="30004"/>
                    <a:pt x="378619" y="28099"/>
                  </a:cubicBezTo>
                  <a:lnTo>
                    <a:pt x="378619" y="33814"/>
                  </a:lnTo>
                  <a:lnTo>
                    <a:pt x="880586" y="33814"/>
                  </a:lnTo>
                  <a:lnTo>
                    <a:pt x="880586" y="28099"/>
                  </a:lnTo>
                  <a:cubicBezTo>
                    <a:pt x="895826" y="24289"/>
                    <a:pt x="893921" y="22384"/>
                    <a:pt x="905351" y="16669"/>
                  </a:cubicBezTo>
                  <a:lnTo>
                    <a:pt x="911066" y="33814"/>
                  </a:lnTo>
                  <a:lnTo>
                    <a:pt x="930116" y="33814"/>
                  </a:lnTo>
                  <a:lnTo>
                    <a:pt x="941546" y="28099"/>
                  </a:lnTo>
                  <a:cubicBezTo>
                    <a:pt x="941546" y="30004"/>
                    <a:pt x="941546" y="31909"/>
                    <a:pt x="939641" y="33814"/>
                  </a:cubicBezTo>
                  <a:lnTo>
                    <a:pt x="1059656" y="33814"/>
                  </a:lnTo>
                  <a:cubicBezTo>
                    <a:pt x="1050131" y="26194"/>
                    <a:pt x="1042511" y="18574"/>
                    <a:pt x="1034891" y="7144"/>
                  </a:cubicBezTo>
                  <a:lnTo>
                    <a:pt x="867251" y="9049"/>
                  </a:lnTo>
                  <a:lnTo>
                    <a:pt x="867251" y="9049"/>
                  </a:lnTo>
                  <a:lnTo>
                    <a:pt x="867251" y="9049"/>
                  </a:lnTo>
                  <a:lnTo>
                    <a:pt x="867251" y="9049"/>
                  </a:lnTo>
                  <a:close/>
                  <a:moveTo>
                    <a:pt x="31909" y="9049"/>
                  </a:moveTo>
                  <a:lnTo>
                    <a:pt x="31909" y="9049"/>
                  </a:lnTo>
                  <a:lnTo>
                    <a:pt x="26194" y="10954"/>
                  </a:lnTo>
                  <a:lnTo>
                    <a:pt x="26194" y="9049"/>
                  </a:lnTo>
                  <a:lnTo>
                    <a:pt x="7144" y="9049"/>
                  </a:lnTo>
                  <a:lnTo>
                    <a:pt x="7144" y="33814"/>
                  </a:lnTo>
                  <a:lnTo>
                    <a:pt x="111919" y="33814"/>
                  </a:lnTo>
                  <a:cubicBezTo>
                    <a:pt x="106204" y="30004"/>
                    <a:pt x="110014" y="31909"/>
                    <a:pt x="100489" y="28099"/>
                  </a:cubicBezTo>
                  <a:lnTo>
                    <a:pt x="100489" y="16669"/>
                  </a:lnTo>
                  <a:cubicBezTo>
                    <a:pt x="104299" y="14764"/>
                    <a:pt x="108109" y="12859"/>
                    <a:pt x="111919" y="9049"/>
                  </a:cubicBez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close/>
                  <a:moveTo>
                    <a:pt x="2105501" y="35719"/>
                  </a:moveTo>
                  <a:cubicBezTo>
                    <a:pt x="2105501" y="33814"/>
                    <a:pt x="2105501" y="31909"/>
                    <a:pt x="2105501" y="30004"/>
                  </a:cubicBezTo>
                  <a:cubicBezTo>
                    <a:pt x="2101691" y="28099"/>
                    <a:pt x="2101691" y="28099"/>
                    <a:pt x="2099786" y="24289"/>
                  </a:cubicBezTo>
                  <a:cubicBezTo>
                    <a:pt x="2080736" y="24289"/>
                    <a:pt x="2082641" y="20479"/>
                    <a:pt x="2075021" y="24289"/>
                  </a:cubicBezTo>
                  <a:cubicBezTo>
                    <a:pt x="2071211" y="28099"/>
                    <a:pt x="2067401" y="31909"/>
                    <a:pt x="2065496" y="35719"/>
                  </a:cubicBezTo>
                  <a:lnTo>
                    <a:pt x="2105501" y="35719"/>
                  </a:lnTo>
                  <a:lnTo>
                    <a:pt x="2105501" y="35719"/>
                  </a:lnTo>
                  <a:lnTo>
                    <a:pt x="2105501" y="35719"/>
                  </a:lnTo>
                  <a:lnTo>
                    <a:pt x="2105501" y="35719"/>
                  </a:lnTo>
                  <a:close/>
                  <a:moveTo>
                    <a:pt x="3712369" y="30004"/>
                  </a:moveTo>
                  <a:cubicBezTo>
                    <a:pt x="3700939" y="35719"/>
                    <a:pt x="3699034" y="35719"/>
                    <a:pt x="3687604" y="30004"/>
                  </a:cubicBezTo>
                  <a:lnTo>
                    <a:pt x="3712369" y="30004"/>
                  </a:lnTo>
                  <a:lnTo>
                    <a:pt x="3712369" y="30004"/>
                  </a:lnTo>
                  <a:lnTo>
                    <a:pt x="3712369" y="30004"/>
                  </a:lnTo>
                  <a:lnTo>
                    <a:pt x="3712369" y="30004"/>
                  </a:lnTo>
                  <a:close/>
                  <a:moveTo>
                    <a:pt x="3582829" y="24289"/>
                  </a:moveTo>
                  <a:cubicBezTo>
                    <a:pt x="3573304" y="31909"/>
                    <a:pt x="3577114" y="35719"/>
                    <a:pt x="3571399" y="24289"/>
                  </a:cubicBezTo>
                  <a:lnTo>
                    <a:pt x="3582829" y="24289"/>
                  </a:lnTo>
                  <a:lnTo>
                    <a:pt x="3582829" y="24289"/>
                  </a:lnTo>
                  <a:lnTo>
                    <a:pt x="3582829" y="24289"/>
                  </a:lnTo>
                  <a:lnTo>
                    <a:pt x="3582829" y="24289"/>
                  </a:lnTo>
                  <a:close/>
                  <a:moveTo>
                    <a:pt x="3992404" y="24289"/>
                  </a:moveTo>
                  <a:cubicBezTo>
                    <a:pt x="3980974" y="30004"/>
                    <a:pt x="3979069" y="30004"/>
                    <a:pt x="3967639" y="24289"/>
                  </a:cubicBezTo>
                  <a:lnTo>
                    <a:pt x="3992404" y="24289"/>
                  </a:lnTo>
                  <a:lnTo>
                    <a:pt x="3992404" y="24289"/>
                  </a:lnTo>
                  <a:lnTo>
                    <a:pt x="3992404" y="24289"/>
                  </a:lnTo>
                  <a:lnTo>
                    <a:pt x="3992404" y="24289"/>
                  </a:lnTo>
                  <a:close/>
                  <a:moveTo>
                    <a:pt x="4018121" y="24289"/>
                  </a:moveTo>
                  <a:cubicBezTo>
                    <a:pt x="4006691" y="30004"/>
                    <a:pt x="4010501" y="30004"/>
                    <a:pt x="3999071" y="24289"/>
                  </a:cubicBezTo>
                  <a:lnTo>
                    <a:pt x="4018121" y="24289"/>
                  </a:lnTo>
                  <a:lnTo>
                    <a:pt x="4018121" y="24289"/>
                  </a:lnTo>
                  <a:lnTo>
                    <a:pt x="4018121" y="24289"/>
                  </a:lnTo>
                  <a:lnTo>
                    <a:pt x="4018121" y="24289"/>
                  </a:lnTo>
                  <a:close/>
                  <a:moveTo>
                    <a:pt x="1417796" y="16669"/>
                  </a:moveTo>
                  <a:lnTo>
                    <a:pt x="1406366" y="16669"/>
                  </a:lnTo>
                  <a:lnTo>
                    <a:pt x="1406366" y="22384"/>
                  </a:lnTo>
                  <a:cubicBezTo>
                    <a:pt x="1415891" y="20479"/>
                    <a:pt x="1410176" y="22384"/>
                    <a:pt x="1417796" y="16669"/>
                  </a:cubicBezTo>
                  <a:lnTo>
                    <a:pt x="1417796" y="16669"/>
                  </a:lnTo>
                  <a:lnTo>
                    <a:pt x="1417796" y="16669"/>
                  </a:lnTo>
                  <a:lnTo>
                    <a:pt x="1417796" y="16669"/>
                  </a:lnTo>
                  <a:close/>
                  <a:moveTo>
                    <a:pt x="1591151" y="16669"/>
                  </a:moveTo>
                  <a:lnTo>
                    <a:pt x="1591151" y="28099"/>
                  </a:lnTo>
                  <a:lnTo>
                    <a:pt x="1585436" y="28099"/>
                  </a:lnTo>
                  <a:lnTo>
                    <a:pt x="1585436" y="16669"/>
                  </a:lnTo>
                  <a:lnTo>
                    <a:pt x="1591151" y="16669"/>
                  </a:lnTo>
                  <a:lnTo>
                    <a:pt x="1591151" y="16669"/>
                  </a:lnTo>
                  <a:lnTo>
                    <a:pt x="1591151" y="16669"/>
                  </a:lnTo>
                  <a:lnTo>
                    <a:pt x="1591151" y="16669"/>
                  </a:lnTo>
                  <a:close/>
                  <a:moveTo>
                    <a:pt x="4961096" y="16669"/>
                  </a:moveTo>
                  <a:lnTo>
                    <a:pt x="4966811" y="28099"/>
                  </a:lnTo>
                  <a:cubicBezTo>
                    <a:pt x="4957286" y="20479"/>
                    <a:pt x="4961096" y="16669"/>
                    <a:pt x="4961096" y="16669"/>
                  </a:cubicBezTo>
                  <a:lnTo>
                    <a:pt x="4961096" y="16669"/>
                  </a:lnTo>
                  <a:lnTo>
                    <a:pt x="4961096" y="16669"/>
                  </a:lnTo>
                  <a:lnTo>
                    <a:pt x="4961096" y="16669"/>
                  </a:lnTo>
                  <a:close/>
                  <a:moveTo>
                    <a:pt x="1392079" y="10954"/>
                  </a:moveTo>
                  <a:lnTo>
                    <a:pt x="1392079" y="22384"/>
                  </a:lnTo>
                  <a:lnTo>
                    <a:pt x="1386364" y="22384"/>
                  </a:lnTo>
                  <a:lnTo>
                    <a:pt x="1386364" y="10954"/>
                  </a:lnTo>
                  <a:lnTo>
                    <a:pt x="1392079" y="10954"/>
                  </a:lnTo>
                  <a:lnTo>
                    <a:pt x="1392079" y="10954"/>
                  </a:lnTo>
                  <a:lnTo>
                    <a:pt x="1392079" y="10954"/>
                  </a:lnTo>
                  <a:lnTo>
                    <a:pt x="139207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3695531D-9708-4456-963B-C242E9729D81}"/>
                </a:ext>
              </a:extLst>
            </p:cNvPr>
            <p:cNvSpPr/>
            <p:nvPr/>
          </p:nvSpPr>
          <p:spPr>
            <a:xfrm>
              <a:off x="-3334" y="5948800"/>
              <a:ext cx="5724525" cy="38100"/>
            </a:xfrm>
            <a:custGeom>
              <a:avLst/>
              <a:gdLst>
                <a:gd name="connsiteX0" fmla="*/ 5652611 w 5724525"/>
                <a:gd name="connsiteY0" fmla="*/ 10954 h 38100"/>
                <a:gd name="connsiteX1" fmla="*/ 5639277 w 5724525"/>
                <a:gd name="connsiteY1" fmla="*/ 12859 h 38100"/>
                <a:gd name="connsiteX2" fmla="*/ 5637371 w 5724525"/>
                <a:gd name="connsiteY2" fmla="*/ 9049 h 38100"/>
                <a:gd name="connsiteX3" fmla="*/ 5602129 w 5724525"/>
                <a:gd name="connsiteY3" fmla="*/ 9049 h 38100"/>
                <a:gd name="connsiteX4" fmla="*/ 5607844 w 5724525"/>
                <a:gd name="connsiteY4" fmla="*/ 18574 h 38100"/>
                <a:gd name="connsiteX5" fmla="*/ 5583079 w 5724525"/>
                <a:gd name="connsiteY5" fmla="*/ 12859 h 38100"/>
                <a:gd name="connsiteX6" fmla="*/ 5577364 w 5724525"/>
                <a:gd name="connsiteY6" fmla="*/ 24289 h 38100"/>
                <a:gd name="connsiteX7" fmla="*/ 5577364 w 5724525"/>
                <a:gd name="connsiteY7" fmla="*/ 19526 h 38100"/>
                <a:gd name="connsiteX8" fmla="*/ 5565934 w 5724525"/>
                <a:gd name="connsiteY8" fmla="*/ 19526 h 38100"/>
                <a:gd name="connsiteX9" fmla="*/ 5567839 w 5724525"/>
                <a:gd name="connsiteY9" fmla="*/ 10001 h 38100"/>
                <a:gd name="connsiteX10" fmla="*/ 5558314 w 5724525"/>
                <a:gd name="connsiteY10" fmla="*/ 10001 h 38100"/>
                <a:gd name="connsiteX11" fmla="*/ 5541169 w 5724525"/>
                <a:gd name="connsiteY11" fmla="*/ 11906 h 38100"/>
                <a:gd name="connsiteX12" fmla="*/ 5541169 w 5724525"/>
                <a:gd name="connsiteY12" fmla="*/ 10001 h 38100"/>
                <a:gd name="connsiteX13" fmla="*/ 5494496 w 5724525"/>
                <a:gd name="connsiteY13" fmla="*/ 10001 h 38100"/>
                <a:gd name="connsiteX14" fmla="*/ 5486877 w 5724525"/>
                <a:gd name="connsiteY14" fmla="*/ 36671 h 38100"/>
                <a:gd name="connsiteX15" fmla="*/ 5492591 w 5724525"/>
                <a:gd name="connsiteY15" fmla="*/ 36671 h 38100"/>
                <a:gd name="connsiteX16" fmla="*/ 5490686 w 5724525"/>
                <a:gd name="connsiteY16" fmla="*/ 32861 h 38100"/>
                <a:gd name="connsiteX17" fmla="*/ 5502116 w 5724525"/>
                <a:gd name="connsiteY17" fmla="*/ 32861 h 38100"/>
                <a:gd name="connsiteX18" fmla="*/ 5502116 w 5724525"/>
                <a:gd name="connsiteY18" fmla="*/ 36671 h 38100"/>
                <a:gd name="connsiteX19" fmla="*/ 5684044 w 5724525"/>
                <a:gd name="connsiteY19" fmla="*/ 36671 h 38100"/>
                <a:gd name="connsiteX20" fmla="*/ 5687854 w 5724525"/>
                <a:gd name="connsiteY20" fmla="*/ 32861 h 38100"/>
                <a:gd name="connsiteX21" fmla="*/ 5668804 w 5724525"/>
                <a:gd name="connsiteY21" fmla="*/ 21431 h 38100"/>
                <a:gd name="connsiteX22" fmla="*/ 5674519 w 5724525"/>
                <a:gd name="connsiteY22" fmla="*/ 15716 h 38100"/>
                <a:gd name="connsiteX23" fmla="*/ 5699284 w 5724525"/>
                <a:gd name="connsiteY23" fmla="*/ 27146 h 38100"/>
                <a:gd name="connsiteX24" fmla="*/ 5720239 w 5724525"/>
                <a:gd name="connsiteY24" fmla="*/ 11906 h 38100"/>
                <a:gd name="connsiteX25" fmla="*/ 5652611 w 5724525"/>
                <a:gd name="connsiteY25" fmla="*/ 11906 h 38100"/>
                <a:gd name="connsiteX26" fmla="*/ 5652611 w 5724525"/>
                <a:gd name="connsiteY26" fmla="*/ 10954 h 38100"/>
                <a:gd name="connsiteX27" fmla="*/ 5652611 w 5724525"/>
                <a:gd name="connsiteY27" fmla="*/ 10954 h 38100"/>
                <a:gd name="connsiteX28" fmla="*/ 5652611 w 5724525"/>
                <a:gd name="connsiteY28" fmla="*/ 10954 h 38100"/>
                <a:gd name="connsiteX29" fmla="*/ 5445919 w 5724525"/>
                <a:gd name="connsiteY29" fmla="*/ 10954 h 38100"/>
                <a:gd name="connsiteX30" fmla="*/ 5438299 w 5724525"/>
                <a:gd name="connsiteY30" fmla="*/ 20479 h 38100"/>
                <a:gd name="connsiteX31" fmla="*/ 5426869 w 5724525"/>
                <a:gd name="connsiteY31" fmla="*/ 14764 h 38100"/>
                <a:gd name="connsiteX32" fmla="*/ 5426869 w 5724525"/>
                <a:gd name="connsiteY32" fmla="*/ 20479 h 38100"/>
                <a:gd name="connsiteX33" fmla="*/ 5419249 w 5724525"/>
                <a:gd name="connsiteY33" fmla="*/ 37624 h 38100"/>
                <a:gd name="connsiteX34" fmla="*/ 5469732 w 5724525"/>
                <a:gd name="connsiteY34" fmla="*/ 37624 h 38100"/>
                <a:gd name="connsiteX35" fmla="*/ 5473541 w 5724525"/>
                <a:gd name="connsiteY35" fmla="*/ 12859 h 38100"/>
                <a:gd name="connsiteX36" fmla="*/ 5445919 w 5724525"/>
                <a:gd name="connsiteY36" fmla="*/ 10954 h 38100"/>
                <a:gd name="connsiteX37" fmla="*/ 5445919 w 5724525"/>
                <a:gd name="connsiteY37" fmla="*/ 10954 h 38100"/>
                <a:gd name="connsiteX38" fmla="*/ 5445919 w 5724525"/>
                <a:gd name="connsiteY38" fmla="*/ 10954 h 38100"/>
                <a:gd name="connsiteX39" fmla="*/ 5445919 w 5724525"/>
                <a:gd name="connsiteY39" fmla="*/ 10954 h 38100"/>
                <a:gd name="connsiteX40" fmla="*/ 5391627 w 5724525"/>
                <a:gd name="connsiteY40" fmla="*/ 10954 h 38100"/>
                <a:gd name="connsiteX41" fmla="*/ 5370671 w 5724525"/>
                <a:gd name="connsiteY41" fmla="*/ 20479 h 38100"/>
                <a:gd name="connsiteX42" fmla="*/ 5370671 w 5724525"/>
                <a:gd name="connsiteY42" fmla="*/ 10954 h 38100"/>
                <a:gd name="connsiteX43" fmla="*/ 5299234 w 5724525"/>
                <a:gd name="connsiteY43" fmla="*/ 10954 h 38100"/>
                <a:gd name="connsiteX44" fmla="*/ 5303044 w 5724525"/>
                <a:gd name="connsiteY44" fmla="*/ 26194 h 38100"/>
                <a:gd name="connsiteX45" fmla="*/ 5291614 w 5724525"/>
                <a:gd name="connsiteY45" fmla="*/ 26194 h 38100"/>
                <a:gd name="connsiteX46" fmla="*/ 5291614 w 5724525"/>
                <a:gd name="connsiteY46" fmla="*/ 20479 h 38100"/>
                <a:gd name="connsiteX47" fmla="*/ 5285899 w 5724525"/>
                <a:gd name="connsiteY47" fmla="*/ 10954 h 38100"/>
                <a:gd name="connsiteX48" fmla="*/ 5272564 w 5724525"/>
                <a:gd name="connsiteY48" fmla="*/ 10954 h 38100"/>
                <a:gd name="connsiteX49" fmla="*/ 5263039 w 5724525"/>
                <a:gd name="connsiteY49" fmla="*/ 35719 h 38100"/>
                <a:gd name="connsiteX50" fmla="*/ 5407819 w 5724525"/>
                <a:gd name="connsiteY50" fmla="*/ 35719 h 38100"/>
                <a:gd name="connsiteX51" fmla="*/ 5407819 w 5724525"/>
                <a:gd name="connsiteY51" fmla="*/ 9049 h 38100"/>
                <a:gd name="connsiteX52" fmla="*/ 5391627 w 5724525"/>
                <a:gd name="connsiteY52" fmla="*/ 10954 h 38100"/>
                <a:gd name="connsiteX53" fmla="*/ 5391627 w 5724525"/>
                <a:gd name="connsiteY53" fmla="*/ 10954 h 38100"/>
                <a:gd name="connsiteX54" fmla="*/ 5391627 w 5724525"/>
                <a:gd name="connsiteY54" fmla="*/ 10954 h 38100"/>
                <a:gd name="connsiteX55" fmla="*/ 5391627 w 5724525"/>
                <a:gd name="connsiteY55" fmla="*/ 10954 h 38100"/>
                <a:gd name="connsiteX56" fmla="*/ 5010627 w 5724525"/>
                <a:gd name="connsiteY56" fmla="*/ 10954 h 38100"/>
                <a:gd name="connsiteX57" fmla="*/ 5010627 w 5724525"/>
                <a:gd name="connsiteY57" fmla="*/ 20479 h 38100"/>
                <a:gd name="connsiteX58" fmla="*/ 4973479 w 5724525"/>
                <a:gd name="connsiteY58" fmla="*/ 26194 h 38100"/>
                <a:gd name="connsiteX59" fmla="*/ 4973479 w 5724525"/>
                <a:gd name="connsiteY59" fmla="*/ 14764 h 38100"/>
                <a:gd name="connsiteX60" fmla="*/ 4977289 w 5724525"/>
                <a:gd name="connsiteY60" fmla="*/ 10954 h 38100"/>
                <a:gd name="connsiteX61" fmla="*/ 4930616 w 5724525"/>
                <a:gd name="connsiteY61" fmla="*/ 10954 h 38100"/>
                <a:gd name="connsiteX62" fmla="*/ 4930616 w 5724525"/>
                <a:gd name="connsiteY62" fmla="*/ 35719 h 38100"/>
                <a:gd name="connsiteX63" fmla="*/ 4953477 w 5724525"/>
                <a:gd name="connsiteY63" fmla="*/ 35719 h 38100"/>
                <a:gd name="connsiteX64" fmla="*/ 4953477 w 5724525"/>
                <a:gd name="connsiteY64" fmla="*/ 24289 h 38100"/>
                <a:gd name="connsiteX65" fmla="*/ 4959191 w 5724525"/>
                <a:gd name="connsiteY65" fmla="*/ 24289 h 38100"/>
                <a:gd name="connsiteX66" fmla="*/ 4959191 w 5724525"/>
                <a:gd name="connsiteY66" fmla="*/ 35719 h 38100"/>
                <a:gd name="connsiteX67" fmla="*/ 5017294 w 5724525"/>
                <a:gd name="connsiteY67" fmla="*/ 35719 h 38100"/>
                <a:gd name="connsiteX68" fmla="*/ 5045869 w 5724525"/>
                <a:gd name="connsiteY68" fmla="*/ 24289 h 38100"/>
                <a:gd name="connsiteX69" fmla="*/ 5051584 w 5724525"/>
                <a:gd name="connsiteY69" fmla="*/ 33814 h 38100"/>
                <a:gd name="connsiteX70" fmla="*/ 5215414 w 5724525"/>
                <a:gd name="connsiteY70" fmla="*/ 33814 h 38100"/>
                <a:gd name="connsiteX71" fmla="*/ 5213509 w 5724525"/>
                <a:gd name="connsiteY71" fmla="*/ 16669 h 38100"/>
                <a:gd name="connsiteX72" fmla="*/ 5219224 w 5724525"/>
                <a:gd name="connsiteY72" fmla="*/ 10954 h 38100"/>
                <a:gd name="connsiteX73" fmla="*/ 5238274 w 5724525"/>
                <a:gd name="connsiteY73" fmla="*/ 7144 h 38100"/>
                <a:gd name="connsiteX74" fmla="*/ 5010627 w 5724525"/>
                <a:gd name="connsiteY74" fmla="*/ 10954 h 38100"/>
                <a:gd name="connsiteX75" fmla="*/ 5010627 w 5724525"/>
                <a:gd name="connsiteY75" fmla="*/ 10954 h 38100"/>
                <a:gd name="connsiteX76" fmla="*/ 5010627 w 5724525"/>
                <a:gd name="connsiteY76" fmla="*/ 10954 h 38100"/>
                <a:gd name="connsiteX77" fmla="*/ 5010627 w 5724525"/>
                <a:gd name="connsiteY77" fmla="*/ 10954 h 38100"/>
                <a:gd name="connsiteX78" fmla="*/ 4820127 w 5724525"/>
                <a:gd name="connsiteY78" fmla="*/ 10954 h 38100"/>
                <a:gd name="connsiteX79" fmla="*/ 4806791 w 5724525"/>
                <a:gd name="connsiteY79" fmla="*/ 26194 h 38100"/>
                <a:gd name="connsiteX80" fmla="*/ 4818221 w 5724525"/>
                <a:gd name="connsiteY80" fmla="*/ 26194 h 38100"/>
                <a:gd name="connsiteX81" fmla="*/ 4818221 w 5724525"/>
                <a:gd name="connsiteY81" fmla="*/ 20479 h 38100"/>
                <a:gd name="connsiteX82" fmla="*/ 4823937 w 5724525"/>
                <a:gd name="connsiteY82" fmla="*/ 10954 h 38100"/>
                <a:gd name="connsiteX83" fmla="*/ 4820127 w 5724525"/>
                <a:gd name="connsiteY83" fmla="*/ 10954 h 38100"/>
                <a:gd name="connsiteX84" fmla="*/ 4820127 w 5724525"/>
                <a:gd name="connsiteY84" fmla="*/ 10954 h 38100"/>
                <a:gd name="connsiteX85" fmla="*/ 4820127 w 5724525"/>
                <a:gd name="connsiteY85" fmla="*/ 10954 h 38100"/>
                <a:gd name="connsiteX86" fmla="*/ 4820127 w 5724525"/>
                <a:gd name="connsiteY86" fmla="*/ 10954 h 38100"/>
                <a:gd name="connsiteX87" fmla="*/ 4794409 w 5724525"/>
                <a:gd name="connsiteY87" fmla="*/ 10954 h 38100"/>
                <a:gd name="connsiteX88" fmla="*/ 4794409 w 5724525"/>
                <a:gd name="connsiteY88" fmla="*/ 12859 h 38100"/>
                <a:gd name="connsiteX89" fmla="*/ 4800124 w 5724525"/>
                <a:gd name="connsiteY89" fmla="*/ 12859 h 38100"/>
                <a:gd name="connsiteX90" fmla="*/ 4802029 w 5724525"/>
                <a:gd name="connsiteY90" fmla="*/ 9049 h 38100"/>
                <a:gd name="connsiteX91" fmla="*/ 4794409 w 5724525"/>
                <a:gd name="connsiteY91" fmla="*/ 10954 h 38100"/>
                <a:gd name="connsiteX92" fmla="*/ 4794409 w 5724525"/>
                <a:gd name="connsiteY92" fmla="*/ 10954 h 38100"/>
                <a:gd name="connsiteX93" fmla="*/ 4794409 w 5724525"/>
                <a:gd name="connsiteY93" fmla="*/ 10954 h 38100"/>
                <a:gd name="connsiteX94" fmla="*/ 4794409 w 5724525"/>
                <a:gd name="connsiteY94" fmla="*/ 10954 h 38100"/>
                <a:gd name="connsiteX95" fmla="*/ 4651534 w 5724525"/>
                <a:gd name="connsiteY95" fmla="*/ 10954 h 38100"/>
                <a:gd name="connsiteX96" fmla="*/ 4638199 w 5724525"/>
                <a:gd name="connsiteY96" fmla="*/ 26194 h 38100"/>
                <a:gd name="connsiteX97" fmla="*/ 4638199 w 5724525"/>
                <a:gd name="connsiteY97" fmla="*/ 10954 h 38100"/>
                <a:gd name="connsiteX98" fmla="*/ 4476274 w 5724525"/>
                <a:gd name="connsiteY98" fmla="*/ 10954 h 38100"/>
                <a:gd name="connsiteX99" fmla="*/ 4478179 w 5724525"/>
                <a:gd name="connsiteY99" fmla="*/ 20479 h 38100"/>
                <a:gd name="connsiteX100" fmla="*/ 4472464 w 5724525"/>
                <a:gd name="connsiteY100" fmla="*/ 26194 h 38100"/>
                <a:gd name="connsiteX101" fmla="*/ 4447699 w 5724525"/>
                <a:gd name="connsiteY101" fmla="*/ 26194 h 38100"/>
                <a:gd name="connsiteX102" fmla="*/ 4443889 w 5724525"/>
                <a:gd name="connsiteY102" fmla="*/ 37624 h 38100"/>
                <a:gd name="connsiteX103" fmla="*/ 4581049 w 5724525"/>
                <a:gd name="connsiteY103" fmla="*/ 37624 h 38100"/>
                <a:gd name="connsiteX104" fmla="*/ 4577239 w 5724525"/>
                <a:gd name="connsiteY104" fmla="*/ 26194 h 38100"/>
                <a:gd name="connsiteX105" fmla="*/ 4582954 w 5724525"/>
                <a:gd name="connsiteY105" fmla="*/ 20479 h 38100"/>
                <a:gd name="connsiteX106" fmla="*/ 4602004 w 5724525"/>
                <a:gd name="connsiteY106" fmla="*/ 20479 h 38100"/>
                <a:gd name="connsiteX107" fmla="*/ 4598194 w 5724525"/>
                <a:gd name="connsiteY107" fmla="*/ 37624 h 38100"/>
                <a:gd name="connsiteX108" fmla="*/ 4696302 w 5724525"/>
                <a:gd name="connsiteY108" fmla="*/ 37624 h 38100"/>
                <a:gd name="connsiteX109" fmla="*/ 4696302 w 5724525"/>
                <a:gd name="connsiteY109" fmla="*/ 33814 h 38100"/>
                <a:gd name="connsiteX110" fmla="*/ 4707731 w 5724525"/>
                <a:gd name="connsiteY110" fmla="*/ 28099 h 38100"/>
                <a:gd name="connsiteX111" fmla="*/ 4707731 w 5724525"/>
                <a:gd name="connsiteY111" fmla="*/ 39529 h 38100"/>
                <a:gd name="connsiteX112" fmla="*/ 4765834 w 5724525"/>
                <a:gd name="connsiteY112" fmla="*/ 39529 h 38100"/>
                <a:gd name="connsiteX113" fmla="*/ 4779169 w 5724525"/>
                <a:gd name="connsiteY113" fmla="*/ 14764 h 38100"/>
                <a:gd name="connsiteX114" fmla="*/ 4651534 w 5724525"/>
                <a:gd name="connsiteY114" fmla="*/ 10954 h 38100"/>
                <a:gd name="connsiteX115" fmla="*/ 4651534 w 5724525"/>
                <a:gd name="connsiteY115" fmla="*/ 10954 h 38100"/>
                <a:gd name="connsiteX116" fmla="*/ 4651534 w 5724525"/>
                <a:gd name="connsiteY116" fmla="*/ 10954 h 38100"/>
                <a:gd name="connsiteX117" fmla="*/ 4651534 w 5724525"/>
                <a:gd name="connsiteY117" fmla="*/ 10954 h 38100"/>
                <a:gd name="connsiteX118" fmla="*/ 4435316 w 5724525"/>
                <a:gd name="connsiteY118" fmla="*/ 10954 h 38100"/>
                <a:gd name="connsiteX119" fmla="*/ 4433412 w 5724525"/>
                <a:gd name="connsiteY119" fmla="*/ 31909 h 38100"/>
                <a:gd name="connsiteX120" fmla="*/ 4439127 w 5724525"/>
                <a:gd name="connsiteY120" fmla="*/ 31909 h 38100"/>
                <a:gd name="connsiteX121" fmla="*/ 4439127 w 5724525"/>
                <a:gd name="connsiteY121" fmla="*/ 26194 h 38100"/>
                <a:gd name="connsiteX122" fmla="*/ 4448652 w 5724525"/>
                <a:gd name="connsiteY122" fmla="*/ 10954 h 38100"/>
                <a:gd name="connsiteX123" fmla="*/ 4435316 w 5724525"/>
                <a:gd name="connsiteY123" fmla="*/ 10954 h 38100"/>
                <a:gd name="connsiteX124" fmla="*/ 4435316 w 5724525"/>
                <a:gd name="connsiteY124" fmla="*/ 10954 h 38100"/>
                <a:gd name="connsiteX125" fmla="*/ 4435316 w 5724525"/>
                <a:gd name="connsiteY125" fmla="*/ 10954 h 38100"/>
                <a:gd name="connsiteX126" fmla="*/ 4435316 w 5724525"/>
                <a:gd name="connsiteY126" fmla="*/ 10954 h 38100"/>
                <a:gd name="connsiteX127" fmla="*/ 4394359 w 5724525"/>
                <a:gd name="connsiteY127" fmla="*/ 10954 h 38100"/>
                <a:gd name="connsiteX128" fmla="*/ 4394359 w 5724525"/>
                <a:gd name="connsiteY128" fmla="*/ 31909 h 38100"/>
                <a:gd name="connsiteX129" fmla="*/ 4400074 w 5724525"/>
                <a:gd name="connsiteY129" fmla="*/ 26194 h 38100"/>
                <a:gd name="connsiteX130" fmla="*/ 4407694 w 5724525"/>
                <a:gd name="connsiteY130" fmla="*/ 10954 h 38100"/>
                <a:gd name="connsiteX131" fmla="*/ 4394359 w 5724525"/>
                <a:gd name="connsiteY131" fmla="*/ 10954 h 38100"/>
                <a:gd name="connsiteX132" fmla="*/ 4394359 w 5724525"/>
                <a:gd name="connsiteY132" fmla="*/ 10954 h 38100"/>
                <a:gd name="connsiteX133" fmla="*/ 4394359 w 5724525"/>
                <a:gd name="connsiteY133" fmla="*/ 10954 h 38100"/>
                <a:gd name="connsiteX134" fmla="*/ 4394359 w 5724525"/>
                <a:gd name="connsiteY134" fmla="*/ 10954 h 38100"/>
                <a:gd name="connsiteX135" fmla="*/ 4332446 w 5724525"/>
                <a:gd name="connsiteY135" fmla="*/ 10954 h 38100"/>
                <a:gd name="connsiteX136" fmla="*/ 4328637 w 5724525"/>
                <a:gd name="connsiteY136" fmla="*/ 20479 h 38100"/>
                <a:gd name="connsiteX137" fmla="*/ 4359116 w 5724525"/>
                <a:gd name="connsiteY137" fmla="*/ 20479 h 38100"/>
                <a:gd name="connsiteX138" fmla="*/ 4368641 w 5724525"/>
                <a:gd name="connsiteY138" fmla="*/ 10954 h 38100"/>
                <a:gd name="connsiteX139" fmla="*/ 4332446 w 5724525"/>
                <a:gd name="connsiteY139" fmla="*/ 10954 h 38100"/>
                <a:gd name="connsiteX140" fmla="*/ 4332446 w 5724525"/>
                <a:gd name="connsiteY140" fmla="*/ 10954 h 38100"/>
                <a:gd name="connsiteX141" fmla="*/ 4332446 w 5724525"/>
                <a:gd name="connsiteY141" fmla="*/ 10954 h 38100"/>
                <a:gd name="connsiteX142" fmla="*/ 4332446 w 5724525"/>
                <a:gd name="connsiteY142" fmla="*/ 10954 h 38100"/>
                <a:gd name="connsiteX143" fmla="*/ 4132421 w 5724525"/>
                <a:gd name="connsiteY143" fmla="*/ 10954 h 38100"/>
                <a:gd name="connsiteX144" fmla="*/ 4111466 w 5724525"/>
                <a:gd name="connsiteY144" fmla="*/ 10954 h 38100"/>
                <a:gd name="connsiteX145" fmla="*/ 4096226 w 5724525"/>
                <a:gd name="connsiteY145" fmla="*/ 10954 h 38100"/>
                <a:gd name="connsiteX146" fmla="*/ 4088606 w 5724525"/>
                <a:gd name="connsiteY146" fmla="*/ 12859 h 38100"/>
                <a:gd name="connsiteX147" fmla="*/ 4075271 w 5724525"/>
                <a:gd name="connsiteY147" fmla="*/ 35719 h 38100"/>
                <a:gd name="connsiteX148" fmla="*/ 4094321 w 5724525"/>
                <a:gd name="connsiteY148" fmla="*/ 35719 h 38100"/>
                <a:gd name="connsiteX149" fmla="*/ 4100036 w 5724525"/>
                <a:gd name="connsiteY149" fmla="*/ 24289 h 38100"/>
                <a:gd name="connsiteX150" fmla="*/ 4156234 w 5724525"/>
                <a:gd name="connsiteY150" fmla="*/ 24289 h 38100"/>
                <a:gd name="connsiteX151" fmla="*/ 4146709 w 5724525"/>
                <a:gd name="connsiteY151" fmla="*/ 35719 h 38100"/>
                <a:gd name="connsiteX152" fmla="*/ 4187666 w 5724525"/>
                <a:gd name="connsiteY152" fmla="*/ 35719 h 38100"/>
                <a:gd name="connsiteX153" fmla="*/ 4216241 w 5724525"/>
                <a:gd name="connsiteY153" fmla="*/ 10954 h 38100"/>
                <a:gd name="connsiteX154" fmla="*/ 4132421 w 5724525"/>
                <a:gd name="connsiteY154" fmla="*/ 10954 h 38100"/>
                <a:gd name="connsiteX155" fmla="*/ 4132421 w 5724525"/>
                <a:gd name="connsiteY155" fmla="*/ 10954 h 38100"/>
                <a:gd name="connsiteX156" fmla="*/ 4132421 w 5724525"/>
                <a:gd name="connsiteY156" fmla="*/ 10954 h 38100"/>
                <a:gd name="connsiteX157" fmla="*/ 4132421 w 5724525"/>
                <a:gd name="connsiteY157" fmla="*/ 10954 h 38100"/>
                <a:gd name="connsiteX158" fmla="*/ 3886676 w 5724525"/>
                <a:gd name="connsiteY158" fmla="*/ 10954 h 38100"/>
                <a:gd name="connsiteX159" fmla="*/ 3888581 w 5724525"/>
                <a:gd name="connsiteY159" fmla="*/ 35719 h 38100"/>
                <a:gd name="connsiteX160" fmla="*/ 3919061 w 5724525"/>
                <a:gd name="connsiteY160" fmla="*/ 35719 h 38100"/>
                <a:gd name="connsiteX161" fmla="*/ 3919061 w 5724525"/>
                <a:gd name="connsiteY161" fmla="*/ 19526 h 38100"/>
                <a:gd name="connsiteX162" fmla="*/ 3930491 w 5724525"/>
                <a:gd name="connsiteY162" fmla="*/ 19526 h 38100"/>
                <a:gd name="connsiteX163" fmla="*/ 3924776 w 5724525"/>
                <a:gd name="connsiteY163" fmla="*/ 36671 h 38100"/>
                <a:gd name="connsiteX164" fmla="*/ 3953351 w 5724525"/>
                <a:gd name="connsiteY164" fmla="*/ 36671 h 38100"/>
                <a:gd name="connsiteX165" fmla="*/ 3955256 w 5724525"/>
                <a:gd name="connsiteY165" fmla="*/ 32861 h 38100"/>
                <a:gd name="connsiteX166" fmla="*/ 3955256 w 5724525"/>
                <a:gd name="connsiteY166" fmla="*/ 36671 h 38100"/>
                <a:gd name="connsiteX167" fmla="*/ 3966686 w 5724525"/>
                <a:gd name="connsiteY167" fmla="*/ 36671 h 38100"/>
                <a:gd name="connsiteX168" fmla="*/ 3966686 w 5724525"/>
                <a:gd name="connsiteY168" fmla="*/ 25241 h 38100"/>
                <a:gd name="connsiteX169" fmla="*/ 3947636 w 5724525"/>
                <a:gd name="connsiteY169" fmla="*/ 10001 h 38100"/>
                <a:gd name="connsiteX170" fmla="*/ 3886676 w 5724525"/>
                <a:gd name="connsiteY170" fmla="*/ 10954 h 38100"/>
                <a:gd name="connsiteX171" fmla="*/ 3886676 w 5724525"/>
                <a:gd name="connsiteY171" fmla="*/ 10954 h 38100"/>
                <a:gd name="connsiteX172" fmla="*/ 3886676 w 5724525"/>
                <a:gd name="connsiteY172" fmla="*/ 10954 h 38100"/>
                <a:gd name="connsiteX173" fmla="*/ 3886676 w 5724525"/>
                <a:gd name="connsiteY173" fmla="*/ 10954 h 38100"/>
                <a:gd name="connsiteX174" fmla="*/ 3716179 w 5724525"/>
                <a:gd name="connsiteY174" fmla="*/ 10954 h 38100"/>
                <a:gd name="connsiteX175" fmla="*/ 3714274 w 5724525"/>
                <a:gd name="connsiteY175" fmla="*/ 12859 h 38100"/>
                <a:gd name="connsiteX176" fmla="*/ 3714274 w 5724525"/>
                <a:gd name="connsiteY176" fmla="*/ 10954 h 38100"/>
                <a:gd name="connsiteX177" fmla="*/ 3509486 w 5724525"/>
                <a:gd name="connsiteY177" fmla="*/ 10954 h 38100"/>
                <a:gd name="connsiteX178" fmla="*/ 3496151 w 5724525"/>
                <a:gd name="connsiteY178" fmla="*/ 35719 h 38100"/>
                <a:gd name="connsiteX179" fmla="*/ 3590449 w 5724525"/>
                <a:gd name="connsiteY179" fmla="*/ 35719 h 38100"/>
                <a:gd name="connsiteX180" fmla="*/ 3590449 w 5724525"/>
                <a:gd name="connsiteY180" fmla="*/ 24289 h 38100"/>
                <a:gd name="connsiteX181" fmla="*/ 3596164 w 5724525"/>
                <a:gd name="connsiteY181" fmla="*/ 18574 h 38100"/>
                <a:gd name="connsiteX182" fmla="*/ 3620929 w 5724525"/>
                <a:gd name="connsiteY182" fmla="*/ 18574 h 38100"/>
                <a:gd name="connsiteX183" fmla="*/ 3596164 w 5724525"/>
                <a:gd name="connsiteY183" fmla="*/ 35719 h 38100"/>
                <a:gd name="connsiteX184" fmla="*/ 3635216 w 5724525"/>
                <a:gd name="connsiteY184" fmla="*/ 35719 h 38100"/>
                <a:gd name="connsiteX185" fmla="*/ 3635216 w 5724525"/>
                <a:gd name="connsiteY185" fmla="*/ 31909 h 38100"/>
                <a:gd name="connsiteX186" fmla="*/ 3640931 w 5724525"/>
                <a:gd name="connsiteY186" fmla="*/ 31909 h 38100"/>
                <a:gd name="connsiteX187" fmla="*/ 3640931 w 5724525"/>
                <a:gd name="connsiteY187" fmla="*/ 20479 h 38100"/>
                <a:gd name="connsiteX188" fmla="*/ 3652361 w 5724525"/>
                <a:gd name="connsiteY188" fmla="*/ 26194 h 38100"/>
                <a:gd name="connsiteX189" fmla="*/ 3640931 w 5724525"/>
                <a:gd name="connsiteY189" fmla="*/ 31909 h 38100"/>
                <a:gd name="connsiteX190" fmla="*/ 3637121 w 5724525"/>
                <a:gd name="connsiteY190" fmla="*/ 35719 h 38100"/>
                <a:gd name="connsiteX191" fmla="*/ 3759041 w 5724525"/>
                <a:gd name="connsiteY191" fmla="*/ 35719 h 38100"/>
                <a:gd name="connsiteX192" fmla="*/ 3739991 w 5724525"/>
                <a:gd name="connsiteY192" fmla="*/ 10954 h 38100"/>
                <a:gd name="connsiteX193" fmla="*/ 3716179 w 5724525"/>
                <a:gd name="connsiteY193" fmla="*/ 10954 h 38100"/>
                <a:gd name="connsiteX194" fmla="*/ 3716179 w 5724525"/>
                <a:gd name="connsiteY194" fmla="*/ 10954 h 38100"/>
                <a:gd name="connsiteX195" fmla="*/ 3716179 w 5724525"/>
                <a:gd name="connsiteY195" fmla="*/ 10954 h 38100"/>
                <a:gd name="connsiteX196" fmla="*/ 3716179 w 5724525"/>
                <a:gd name="connsiteY196" fmla="*/ 10954 h 38100"/>
                <a:gd name="connsiteX197" fmla="*/ 3223736 w 5724525"/>
                <a:gd name="connsiteY197" fmla="*/ 10954 h 38100"/>
                <a:gd name="connsiteX198" fmla="*/ 3204686 w 5724525"/>
                <a:gd name="connsiteY198" fmla="*/ 35719 h 38100"/>
                <a:gd name="connsiteX199" fmla="*/ 3247549 w 5724525"/>
                <a:gd name="connsiteY199" fmla="*/ 35719 h 38100"/>
                <a:gd name="connsiteX200" fmla="*/ 3247549 w 5724525"/>
                <a:gd name="connsiteY200" fmla="*/ 19526 h 38100"/>
                <a:gd name="connsiteX201" fmla="*/ 3258979 w 5724525"/>
                <a:gd name="connsiteY201" fmla="*/ 19526 h 38100"/>
                <a:gd name="connsiteX202" fmla="*/ 3255169 w 5724525"/>
                <a:gd name="connsiteY202" fmla="*/ 36671 h 38100"/>
                <a:gd name="connsiteX203" fmla="*/ 3420904 w 5724525"/>
                <a:gd name="connsiteY203" fmla="*/ 36671 h 38100"/>
                <a:gd name="connsiteX204" fmla="*/ 3420904 w 5724525"/>
                <a:gd name="connsiteY204" fmla="*/ 32861 h 38100"/>
                <a:gd name="connsiteX205" fmla="*/ 3432334 w 5724525"/>
                <a:gd name="connsiteY205" fmla="*/ 32861 h 38100"/>
                <a:gd name="connsiteX206" fmla="*/ 3432334 w 5724525"/>
                <a:gd name="connsiteY206" fmla="*/ 36671 h 38100"/>
                <a:gd name="connsiteX207" fmla="*/ 3484721 w 5724525"/>
                <a:gd name="connsiteY207" fmla="*/ 36671 h 38100"/>
                <a:gd name="connsiteX208" fmla="*/ 3482816 w 5724525"/>
                <a:gd name="connsiteY208" fmla="*/ 32861 h 38100"/>
                <a:gd name="connsiteX209" fmla="*/ 3492341 w 5724525"/>
                <a:gd name="connsiteY209" fmla="*/ 11906 h 38100"/>
                <a:gd name="connsiteX210" fmla="*/ 3223736 w 5724525"/>
                <a:gd name="connsiteY210" fmla="*/ 11906 h 38100"/>
                <a:gd name="connsiteX211" fmla="*/ 3223736 w 5724525"/>
                <a:gd name="connsiteY211" fmla="*/ 10954 h 38100"/>
                <a:gd name="connsiteX212" fmla="*/ 3223736 w 5724525"/>
                <a:gd name="connsiteY212" fmla="*/ 10954 h 38100"/>
                <a:gd name="connsiteX213" fmla="*/ 3223736 w 5724525"/>
                <a:gd name="connsiteY213" fmla="*/ 10954 h 38100"/>
                <a:gd name="connsiteX214" fmla="*/ 2573179 w 5724525"/>
                <a:gd name="connsiteY214" fmla="*/ 10954 h 38100"/>
                <a:gd name="connsiteX215" fmla="*/ 2565559 w 5724525"/>
                <a:gd name="connsiteY215" fmla="*/ 12859 h 38100"/>
                <a:gd name="connsiteX216" fmla="*/ 2565559 w 5724525"/>
                <a:gd name="connsiteY216" fmla="*/ 18574 h 38100"/>
                <a:gd name="connsiteX217" fmla="*/ 2602706 w 5724525"/>
                <a:gd name="connsiteY217" fmla="*/ 30004 h 38100"/>
                <a:gd name="connsiteX218" fmla="*/ 2598896 w 5724525"/>
                <a:gd name="connsiteY218" fmla="*/ 9049 h 38100"/>
                <a:gd name="connsiteX219" fmla="*/ 2573179 w 5724525"/>
                <a:gd name="connsiteY219" fmla="*/ 10954 h 38100"/>
                <a:gd name="connsiteX220" fmla="*/ 2573179 w 5724525"/>
                <a:gd name="connsiteY220" fmla="*/ 10954 h 38100"/>
                <a:gd name="connsiteX221" fmla="*/ 2573179 w 5724525"/>
                <a:gd name="connsiteY221" fmla="*/ 10954 h 38100"/>
                <a:gd name="connsiteX222" fmla="*/ 2573179 w 5724525"/>
                <a:gd name="connsiteY222" fmla="*/ 10954 h 38100"/>
                <a:gd name="connsiteX223" fmla="*/ 2509361 w 5724525"/>
                <a:gd name="connsiteY223" fmla="*/ 10954 h 38100"/>
                <a:gd name="connsiteX224" fmla="*/ 2509361 w 5724525"/>
                <a:gd name="connsiteY224" fmla="*/ 12859 h 38100"/>
                <a:gd name="connsiteX225" fmla="*/ 2503646 w 5724525"/>
                <a:gd name="connsiteY225" fmla="*/ 35719 h 38100"/>
                <a:gd name="connsiteX226" fmla="*/ 2532221 w 5724525"/>
                <a:gd name="connsiteY226" fmla="*/ 35719 h 38100"/>
                <a:gd name="connsiteX227" fmla="*/ 2564606 w 5724525"/>
                <a:gd name="connsiteY227" fmla="*/ 18574 h 38100"/>
                <a:gd name="connsiteX228" fmla="*/ 2527459 w 5724525"/>
                <a:gd name="connsiteY228" fmla="*/ 12859 h 38100"/>
                <a:gd name="connsiteX229" fmla="*/ 2531269 w 5724525"/>
                <a:gd name="connsiteY229" fmla="*/ 9049 h 38100"/>
                <a:gd name="connsiteX230" fmla="*/ 2509361 w 5724525"/>
                <a:gd name="connsiteY230" fmla="*/ 10954 h 38100"/>
                <a:gd name="connsiteX231" fmla="*/ 2509361 w 5724525"/>
                <a:gd name="connsiteY231" fmla="*/ 10954 h 38100"/>
                <a:gd name="connsiteX232" fmla="*/ 2509361 w 5724525"/>
                <a:gd name="connsiteY232" fmla="*/ 10954 h 38100"/>
                <a:gd name="connsiteX233" fmla="*/ 2509361 w 5724525"/>
                <a:gd name="connsiteY233" fmla="*/ 10954 h 38100"/>
                <a:gd name="connsiteX234" fmla="*/ 2419826 w 5724525"/>
                <a:gd name="connsiteY234" fmla="*/ 10954 h 38100"/>
                <a:gd name="connsiteX235" fmla="*/ 2404586 w 5724525"/>
                <a:gd name="connsiteY235" fmla="*/ 37624 h 38100"/>
                <a:gd name="connsiteX236" fmla="*/ 2423636 w 5724525"/>
                <a:gd name="connsiteY236" fmla="*/ 37624 h 38100"/>
                <a:gd name="connsiteX237" fmla="*/ 2427446 w 5724525"/>
                <a:gd name="connsiteY237" fmla="*/ 14764 h 38100"/>
                <a:gd name="connsiteX238" fmla="*/ 2450306 w 5724525"/>
                <a:gd name="connsiteY238" fmla="*/ 12859 h 38100"/>
                <a:gd name="connsiteX239" fmla="*/ 2419826 w 5724525"/>
                <a:gd name="connsiteY239" fmla="*/ 10954 h 38100"/>
                <a:gd name="connsiteX240" fmla="*/ 2419826 w 5724525"/>
                <a:gd name="connsiteY240" fmla="*/ 10954 h 38100"/>
                <a:gd name="connsiteX241" fmla="*/ 2419826 w 5724525"/>
                <a:gd name="connsiteY241" fmla="*/ 10954 h 38100"/>
                <a:gd name="connsiteX242" fmla="*/ 2419826 w 5724525"/>
                <a:gd name="connsiteY242" fmla="*/ 10954 h 38100"/>
                <a:gd name="connsiteX243" fmla="*/ 2314099 w 5724525"/>
                <a:gd name="connsiteY243" fmla="*/ 10954 h 38100"/>
                <a:gd name="connsiteX244" fmla="*/ 2310289 w 5724525"/>
                <a:gd name="connsiteY244" fmla="*/ 12859 h 38100"/>
                <a:gd name="connsiteX245" fmla="*/ 2310289 w 5724525"/>
                <a:gd name="connsiteY245" fmla="*/ 10954 h 38100"/>
                <a:gd name="connsiteX246" fmla="*/ 2259806 w 5724525"/>
                <a:gd name="connsiteY246" fmla="*/ 10954 h 38100"/>
                <a:gd name="connsiteX247" fmla="*/ 2248376 w 5724525"/>
                <a:gd name="connsiteY247" fmla="*/ 26194 h 38100"/>
                <a:gd name="connsiteX248" fmla="*/ 2238851 w 5724525"/>
                <a:gd name="connsiteY248" fmla="*/ 10954 h 38100"/>
                <a:gd name="connsiteX249" fmla="*/ 2210276 w 5724525"/>
                <a:gd name="connsiteY249" fmla="*/ 10954 h 38100"/>
                <a:gd name="connsiteX250" fmla="*/ 2202656 w 5724525"/>
                <a:gd name="connsiteY250" fmla="*/ 35719 h 38100"/>
                <a:gd name="connsiteX251" fmla="*/ 2298859 w 5724525"/>
                <a:gd name="connsiteY251" fmla="*/ 35719 h 38100"/>
                <a:gd name="connsiteX252" fmla="*/ 2306479 w 5724525"/>
                <a:gd name="connsiteY252" fmla="*/ 24289 h 38100"/>
                <a:gd name="connsiteX253" fmla="*/ 2304574 w 5724525"/>
                <a:gd name="connsiteY253" fmla="*/ 35719 h 38100"/>
                <a:gd name="connsiteX254" fmla="*/ 2319814 w 5724525"/>
                <a:gd name="connsiteY254" fmla="*/ 35719 h 38100"/>
                <a:gd name="connsiteX255" fmla="*/ 2327434 w 5724525"/>
                <a:gd name="connsiteY255" fmla="*/ 10954 h 38100"/>
                <a:gd name="connsiteX256" fmla="*/ 2314099 w 5724525"/>
                <a:gd name="connsiteY256" fmla="*/ 10954 h 38100"/>
                <a:gd name="connsiteX257" fmla="*/ 2314099 w 5724525"/>
                <a:gd name="connsiteY257" fmla="*/ 10954 h 38100"/>
                <a:gd name="connsiteX258" fmla="*/ 2314099 w 5724525"/>
                <a:gd name="connsiteY258" fmla="*/ 10954 h 38100"/>
                <a:gd name="connsiteX259" fmla="*/ 2314099 w 5724525"/>
                <a:gd name="connsiteY259" fmla="*/ 10954 h 38100"/>
                <a:gd name="connsiteX260" fmla="*/ 1998821 w 5724525"/>
                <a:gd name="connsiteY260" fmla="*/ 10954 h 38100"/>
                <a:gd name="connsiteX261" fmla="*/ 1998821 w 5724525"/>
                <a:gd name="connsiteY261" fmla="*/ 35719 h 38100"/>
                <a:gd name="connsiteX262" fmla="*/ 2049304 w 5724525"/>
                <a:gd name="connsiteY262" fmla="*/ 35719 h 38100"/>
                <a:gd name="connsiteX263" fmla="*/ 2037874 w 5724525"/>
                <a:gd name="connsiteY263" fmla="*/ 10954 h 38100"/>
                <a:gd name="connsiteX264" fmla="*/ 1998821 w 5724525"/>
                <a:gd name="connsiteY264" fmla="*/ 10954 h 38100"/>
                <a:gd name="connsiteX265" fmla="*/ 1998821 w 5724525"/>
                <a:gd name="connsiteY265" fmla="*/ 10954 h 38100"/>
                <a:gd name="connsiteX266" fmla="*/ 1998821 w 5724525"/>
                <a:gd name="connsiteY266" fmla="*/ 10954 h 38100"/>
                <a:gd name="connsiteX267" fmla="*/ 1998821 w 5724525"/>
                <a:gd name="connsiteY267" fmla="*/ 10954 h 38100"/>
                <a:gd name="connsiteX268" fmla="*/ 1871186 w 5724525"/>
                <a:gd name="connsiteY268" fmla="*/ 10954 h 38100"/>
                <a:gd name="connsiteX269" fmla="*/ 1880711 w 5724525"/>
                <a:gd name="connsiteY269" fmla="*/ 35719 h 38100"/>
                <a:gd name="connsiteX270" fmla="*/ 1895951 w 5724525"/>
                <a:gd name="connsiteY270" fmla="*/ 35719 h 38100"/>
                <a:gd name="connsiteX271" fmla="*/ 1890236 w 5724525"/>
                <a:gd name="connsiteY271" fmla="*/ 9049 h 38100"/>
                <a:gd name="connsiteX272" fmla="*/ 1871186 w 5724525"/>
                <a:gd name="connsiteY272" fmla="*/ 10954 h 38100"/>
                <a:gd name="connsiteX273" fmla="*/ 1871186 w 5724525"/>
                <a:gd name="connsiteY273" fmla="*/ 10954 h 38100"/>
                <a:gd name="connsiteX274" fmla="*/ 1871186 w 5724525"/>
                <a:gd name="connsiteY274" fmla="*/ 10954 h 38100"/>
                <a:gd name="connsiteX275" fmla="*/ 1871186 w 5724525"/>
                <a:gd name="connsiteY275" fmla="*/ 10954 h 38100"/>
                <a:gd name="connsiteX276" fmla="*/ 1790224 w 5724525"/>
                <a:gd name="connsiteY276" fmla="*/ 10954 h 38100"/>
                <a:gd name="connsiteX277" fmla="*/ 1745456 w 5724525"/>
                <a:gd name="connsiteY277" fmla="*/ 26194 h 38100"/>
                <a:gd name="connsiteX278" fmla="*/ 1747361 w 5724525"/>
                <a:gd name="connsiteY278" fmla="*/ 10954 h 38100"/>
                <a:gd name="connsiteX279" fmla="*/ 1714976 w 5724525"/>
                <a:gd name="connsiteY279" fmla="*/ 10954 h 38100"/>
                <a:gd name="connsiteX280" fmla="*/ 1714976 w 5724525"/>
                <a:gd name="connsiteY280" fmla="*/ 26194 h 38100"/>
                <a:gd name="connsiteX281" fmla="*/ 1734026 w 5724525"/>
                <a:gd name="connsiteY281" fmla="*/ 31909 h 38100"/>
                <a:gd name="connsiteX282" fmla="*/ 1714976 w 5724525"/>
                <a:gd name="connsiteY282" fmla="*/ 31909 h 38100"/>
                <a:gd name="connsiteX283" fmla="*/ 1714976 w 5724525"/>
                <a:gd name="connsiteY283" fmla="*/ 35719 h 38100"/>
                <a:gd name="connsiteX284" fmla="*/ 1865471 w 5724525"/>
                <a:gd name="connsiteY284" fmla="*/ 35719 h 38100"/>
                <a:gd name="connsiteX285" fmla="*/ 1836896 w 5724525"/>
                <a:gd name="connsiteY285" fmla="*/ 10954 h 38100"/>
                <a:gd name="connsiteX286" fmla="*/ 1790224 w 5724525"/>
                <a:gd name="connsiteY286" fmla="*/ 10954 h 38100"/>
                <a:gd name="connsiteX287" fmla="*/ 1790224 w 5724525"/>
                <a:gd name="connsiteY287" fmla="*/ 10954 h 38100"/>
                <a:gd name="connsiteX288" fmla="*/ 1790224 w 5724525"/>
                <a:gd name="connsiteY288" fmla="*/ 10954 h 38100"/>
                <a:gd name="connsiteX289" fmla="*/ 1790224 w 5724525"/>
                <a:gd name="connsiteY289" fmla="*/ 10954 h 38100"/>
                <a:gd name="connsiteX290" fmla="*/ 1498759 w 5724525"/>
                <a:gd name="connsiteY290" fmla="*/ 10954 h 38100"/>
                <a:gd name="connsiteX291" fmla="*/ 1521619 w 5724525"/>
                <a:gd name="connsiteY291" fmla="*/ 35719 h 38100"/>
                <a:gd name="connsiteX292" fmla="*/ 1598771 w 5724525"/>
                <a:gd name="connsiteY292" fmla="*/ 35719 h 38100"/>
                <a:gd name="connsiteX293" fmla="*/ 1585436 w 5724525"/>
                <a:gd name="connsiteY293" fmla="*/ 12859 h 38100"/>
                <a:gd name="connsiteX294" fmla="*/ 1585436 w 5724525"/>
                <a:gd name="connsiteY294" fmla="*/ 10954 h 38100"/>
                <a:gd name="connsiteX295" fmla="*/ 1498759 w 5724525"/>
                <a:gd name="connsiteY295" fmla="*/ 10954 h 38100"/>
                <a:gd name="connsiteX296" fmla="*/ 1498759 w 5724525"/>
                <a:gd name="connsiteY296" fmla="*/ 10954 h 38100"/>
                <a:gd name="connsiteX297" fmla="*/ 1498759 w 5724525"/>
                <a:gd name="connsiteY297" fmla="*/ 10954 h 38100"/>
                <a:gd name="connsiteX298" fmla="*/ 1498759 w 5724525"/>
                <a:gd name="connsiteY298" fmla="*/ 10954 h 38100"/>
                <a:gd name="connsiteX299" fmla="*/ 1378744 w 5724525"/>
                <a:gd name="connsiteY299" fmla="*/ 10954 h 38100"/>
                <a:gd name="connsiteX300" fmla="*/ 1369219 w 5724525"/>
                <a:gd name="connsiteY300" fmla="*/ 35719 h 38100"/>
                <a:gd name="connsiteX301" fmla="*/ 1395889 w 5724525"/>
                <a:gd name="connsiteY301" fmla="*/ 35719 h 38100"/>
                <a:gd name="connsiteX302" fmla="*/ 1392079 w 5724525"/>
                <a:gd name="connsiteY302" fmla="*/ 24289 h 38100"/>
                <a:gd name="connsiteX303" fmla="*/ 1416844 w 5724525"/>
                <a:gd name="connsiteY303" fmla="*/ 12859 h 38100"/>
                <a:gd name="connsiteX304" fmla="*/ 1414939 w 5724525"/>
                <a:gd name="connsiteY304" fmla="*/ 9049 h 38100"/>
                <a:gd name="connsiteX305" fmla="*/ 1378744 w 5724525"/>
                <a:gd name="connsiteY305" fmla="*/ 10954 h 38100"/>
                <a:gd name="connsiteX306" fmla="*/ 1378744 w 5724525"/>
                <a:gd name="connsiteY306" fmla="*/ 10954 h 38100"/>
                <a:gd name="connsiteX307" fmla="*/ 1378744 w 5724525"/>
                <a:gd name="connsiteY307" fmla="*/ 10954 h 38100"/>
                <a:gd name="connsiteX308" fmla="*/ 1378744 w 5724525"/>
                <a:gd name="connsiteY308" fmla="*/ 10954 h 38100"/>
                <a:gd name="connsiteX309" fmla="*/ 1330166 w 5724525"/>
                <a:gd name="connsiteY309" fmla="*/ 10954 h 38100"/>
                <a:gd name="connsiteX310" fmla="*/ 1367314 w 5724525"/>
                <a:gd name="connsiteY310" fmla="*/ 20479 h 38100"/>
                <a:gd name="connsiteX311" fmla="*/ 1367314 w 5724525"/>
                <a:gd name="connsiteY311" fmla="*/ 14764 h 38100"/>
                <a:gd name="connsiteX312" fmla="*/ 1359694 w 5724525"/>
                <a:gd name="connsiteY312" fmla="*/ 12859 h 38100"/>
                <a:gd name="connsiteX313" fmla="*/ 1330166 w 5724525"/>
                <a:gd name="connsiteY313" fmla="*/ 10954 h 38100"/>
                <a:gd name="connsiteX314" fmla="*/ 1330166 w 5724525"/>
                <a:gd name="connsiteY314" fmla="*/ 10954 h 38100"/>
                <a:gd name="connsiteX315" fmla="*/ 1330166 w 5724525"/>
                <a:gd name="connsiteY315" fmla="*/ 10954 h 38100"/>
                <a:gd name="connsiteX316" fmla="*/ 1330166 w 5724525"/>
                <a:gd name="connsiteY316" fmla="*/ 10954 h 38100"/>
                <a:gd name="connsiteX317" fmla="*/ 1096804 w 5724525"/>
                <a:gd name="connsiteY317" fmla="*/ 10954 h 38100"/>
                <a:gd name="connsiteX318" fmla="*/ 1112044 w 5724525"/>
                <a:gd name="connsiteY318" fmla="*/ 31909 h 38100"/>
                <a:gd name="connsiteX319" fmla="*/ 1106329 w 5724525"/>
                <a:gd name="connsiteY319" fmla="*/ 31909 h 38100"/>
                <a:gd name="connsiteX320" fmla="*/ 1081564 w 5724525"/>
                <a:gd name="connsiteY320" fmla="*/ 10954 h 38100"/>
                <a:gd name="connsiteX321" fmla="*/ 1042511 w 5724525"/>
                <a:gd name="connsiteY321" fmla="*/ 10954 h 38100"/>
                <a:gd name="connsiteX322" fmla="*/ 1055846 w 5724525"/>
                <a:gd name="connsiteY322" fmla="*/ 31909 h 38100"/>
                <a:gd name="connsiteX323" fmla="*/ 1059656 w 5724525"/>
                <a:gd name="connsiteY323" fmla="*/ 35719 h 38100"/>
                <a:gd name="connsiteX324" fmla="*/ 1134904 w 5724525"/>
                <a:gd name="connsiteY324" fmla="*/ 35719 h 38100"/>
                <a:gd name="connsiteX325" fmla="*/ 1153954 w 5724525"/>
                <a:gd name="connsiteY325" fmla="*/ 18574 h 38100"/>
                <a:gd name="connsiteX326" fmla="*/ 1142524 w 5724525"/>
                <a:gd name="connsiteY326" fmla="*/ 9049 h 38100"/>
                <a:gd name="connsiteX327" fmla="*/ 1096804 w 5724525"/>
                <a:gd name="connsiteY327" fmla="*/ 10954 h 38100"/>
                <a:gd name="connsiteX328" fmla="*/ 1096804 w 5724525"/>
                <a:gd name="connsiteY328" fmla="*/ 10954 h 38100"/>
                <a:gd name="connsiteX329" fmla="*/ 1096804 w 5724525"/>
                <a:gd name="connsiteY329" fmla="*/ 10954 h 38100"/>
                <a:gd name="connsiteX330" fmla="*/ 1096804 w 5724525"/>
                <a:gd name="connsiteY330" fmla="*/ 10954 h 38100"/>
                <a:gd name="connsiteX331" fmla="*/ 976789 w 5724525"/>
                <a:gd name="connsiteY331" fmla="*/ 10954 h 38100"/>
                <a:gd name="connsiteX332" fmla="*/ 986314 w 5724525"/>
                <a:gd name="connsiteY332" fmla="*/ 20479 h 38100"/>
                <a:gd name="connsiteX333" fmla="*/ 961549 w 5724525"/>
                <a:gd name="connsiteY333" fmla="*/ 31909 h 38100"/>
                <a:gd name="connsiteX334" fmla="*/ 955834 w 5724525"/>
                <a:gd name="connsiteY334" fmla="*/ 20479 h 38100"/>
                <a:gd name="connsiteX335" fmla="*/ 965359 w 5724525"/>
                <a:gd name="connsiteY335" fmla="*/ 10954 h 38100"/>
                <a:gd name="connsiteX336" fmla="*/ 924401 w 5724525"/>
                <a:gd name="connsiteY336" fmla="*/ 10954 h 38100"/>
                <a:gd name="connsiteX337" fmla="*/ 924401 w 5724525"/>
                <a:gd name="connsiteY337" fmla="*/ 26194 h 38100"/>
                <a:gd name="connsiteX338" fmla="*/ 893921 w 5724525"/>
                <a:gd name="connsiteY338" fmla="*/ 20479 h 38100"/>
                <a:gd name="connsiteX339" fmla="*/ 909161 w 5724525"/>
                <a:gd name="connsiteY339" fmla="*/ 10954 h 38100"/>
                <a:gd name="connsiteX340" fmla="*/ 835819 w 5724525"/>
                <a:gd name="connsiteY340" fmla="*/ 10954 h 38100"/>
                <a:gd name="connsiteX341" fmla="*/ 835819 w 5724525"/>
                <a:gd name="connsiteY341" fmla="*/ 20479 h 38100"/>
                <a:gd name="connsiteX342" fmla="*/ 811054 w 5724525"/>
                <a:gd name="connsiteY342" fmla="*/ 26194 h 38100"/>
                <a:gd name="connsiteX343" fmla="*/ 811054 w 5724525"/>
                <a:gd name="connsiteY343" fmla="*/ 20479 h 38100"/>
                <a:gd name="connsiteX344" fmla="*/ 805339 w 5724525"/>
                <a:gd name="connsiteY344" fmla="*/ 20479 h 38100"/>
                <a:gd name="connsiteX345" fmla="*/ 807244 w 5724525"/>
                <a:gd name="connsiteY345" fmla="*/ 10954 h 38100"/>
                <a:gd name="connsiteX346" fmla="*/ 611981 w 5724525"/>
                <a:gd name="connsiteY346" fmla="*/ 10954 h 38100"/>
                <a:gd name="connsiteX347" fmla="*/ 574834 w 5724525"/>
                <a:gd name="connsiteY347" fmla="*/ 26194 h 38100"/>
                <a:gd name="connsiteX348" fmla="*/ 565309 w 5724525"/>
                <a:gd name="connsiteY348" fmla="*/ 10954 h 38100"/>
                <a:gd name="connsiteX349" fmla="*/ 138589 w 5724525"/>
                <a:gd name="connsiteY349" fmla="*/ 10954 h 38100"/>
                <a:gd name="connsiteX350" fmla="*/ 115729 w 5724525"/>
                <a:gd name="connsiteY350" fmla="*/ 37624 h 38100"/>
                <a:gd name="connsiteX351" fmla="*/ 786289 w 5724525"/>
                <a:gd name="connsiteY351" fmla="*/ 37624 h 38100"/>
                <a:gd name="connsiteX352" fmla="*/ 792004 w 5724525"/>
                <a:gd name="connsiteY352" fmla="*/ 14764 h 38100"/>
                <a:gd name="connsiteX353" fmla="*/ 786289 w 5724525"/>
                <a:gd name="connsiteY353" fmla="*/ 37624 h 38100"/>
                <a:gd name="connsiteX354" fmla="*/ 859631 w 5724525"/>
                <a:gd name="connsiteY354" fmla="*/ 37624 h 38100"/>
                <a:gd name="connsiteX355" fmla="*/ 871061 w 5724525"/>
                <a:gd name="connsiteY355" fmla="*/ 20479 h 38100"/>
                <a:gd name="connsiteX356" fmla="*/ 861536 w 5724525"/>
                <a:gd name="connsiteY356" fmla="*/ 37624 h 38100"/>
                <a:gd name="connsiteX357" fmla="*/ 1033939 w 5724525"/>
                <a:gd name="connsiteY357" fmla="*/ 37624 h 38100"/>
                <a:gd name="connsiteX358" fmla="*/ 1018699 w 5724525"/>
                <a:gd name="connsiteY358" fmla="*/ 12859 h 38100"/>
                <a:gd name="connsiteX359" fmla="*/ 976789 w 5724525"/>
                <a:gd name="connsiteY359" fmla="*/ 10954 h 38100"/>
                <a:gd name="connsiteX360" fmla="*/ 976789 w 5724525"/>
                <a:gd name="connsiteY360" fmla="*/ 10954 h 38100"/>
                <a:gd name="connsiteX361" fmla="*/ 976789 w 5724525"/>
                <a:gd name="connsiteY361" fmla="*/ 10954 h 38100"/>
                <a:gd name="connsiteX362" fmla="*/ 976789 w 5724525"/>
                <a:gd name="connsiteY362" fmla="*/ 10954 h 38100"/>
                <a:gd name="connsiteX363" fmla="*/ 7144 w 5724525"/>
                <a:gd name="connsiteY363" fmla="*/ 10954 h 38100"/>
                <a:gd name="connsiteX364" fmla="*/ 7144 w 5724525"/>
                <a:gd name="connsiteY364" fmla="*/ 35719 h 38100"/>
                <a:gd name="connsiteX365" fmla="*/ 26194 w 5724525"/>
                <a:gd name="connsiteY365" fmla="*/ 35719 h 38100"/>
                <a:gd name="connsiteX366" fmla="*/ 26194 w 5724525"/>
                <a:gd name="connsiteY366" fmla="*/ 24289 h 38100"/>
                <a:gd name="connsiteX367" fmla="*/ 31909 w 5724525"/>
                <a:gd name="connsiteY367" fmla="*/ 24289 h 38100"/>
                <a:gd name="connsiteX368" fmla="*/ 31909 w 5724525"/>
                <a:gd name="connsiteY368" fmla="*/ 35719 h 38100"/>
                <a:gd name="connsiteX369" fmla="*/ 110966 w 5724525"/>
                <a:gd name="connsiteY369" fmla="*/ 35719 h 38100"/>
                <a:gd name="connsiteX370" fmla="*/ 137636 w 5724525"/>
                <a:gd name="connsiteY370" fmla="*/ 10954 h 38100"/>
                <a:gd name="connsiteX371" fmla="*/ 7144 w 5724525"/>
                <a:gd name="connsiteY371" fmla="*/ 10954 h 38100"/>
                <a:gd name="connsiteX372" fmla="*/ 7144 w 5724525"/>
                <a:gd name="connsiteY372" fmla="*/ 10954 h 38100"/>
                <a:gd name="connsiteX373" fmla="*/ 7144 w 5724525"/>
                <a:gd name="connsiteY373" fmla="*/ 10954 h 38100"/>
                <a:gd name="connsiteX374" fmla="*/ 7144 w 5724525"/>
                <a:gd name="connsiteY374" fmla="*/ 10954 h 38100"/>
                <a:gd name="connsiteX375" fmla="*/ 5254466 w 5724525"/>
                <a:gd name="connsiteY375" fmla="*/ 36671 h 38100"/>
                <a:gd name="connsiteX376" fmla="*/ 5241132 w 5724525"/>
                <a:gd name="connsiteY376" fmla="*/ 19526 h 38100"/>
                <a:gd name="connsiteX377" fmla="*/ 5233511 w 5724525"/>
                <a:gd name="connsiteY377" fmla="*/ 36671 h 38100"/>
                <a:gd name="connsiteX378" fmla="*/ 5254466 w 5724525"/>
                <a:gd name="connsiteY378" fmla="*/ 36671 h 38100"/>
                <a:gd name="connsiteX379" fmla="*/ 5254466 w 5724525"/>
                <a:gd name="connsiteY379" fmla="*/ 36671 h 38100"/>
                <a:gd name="connsiteX380" fmla="*/ 5254466 w 5724525"/>
                <a:gd name="connsiteY380" fmla="*/ 36671 h 38100"/>
                <a:gd name="connsiteX381" fmla="*/ 5254466 w 5724525"/>
                <a:gd name="connsiteY381" fmla="*/ 36671 h 38100"/>
                <a:gd name="connsiteX382" fmla="*/ 4803934 w 5724525"/>
                <a:gd name="connsiteY382" fmla="*/ 36671 h 38100"/>
                <a:gd name="connsiteX383" fmla="*/ 4800124 w 5724525"/>
                <a:gd name="connsiteY383" fmla="*/ 32861 h 38100"/>
                <a:gd name="connsiteX384" fmla="*/ 4798219 w 5724525"/>
                <a:gd name="connsiteY384" fmla="*/ 36671 h 38100"/>
                <a:gd name="connsiteX385" fmla="*/ 4803934 w 5724525"/>
                <a:gd name="connsiteY385" fmla="*/ 36671 h 38100"/>
                <a:gd name="connsiteX386" fmla="*/ 4803934 w 5724525"/>
                <a:gd name="connsiteY386" fmla="*/ 36671 h 38100"/>
                <a:gd name="connsiteX387" fmla="*/ 4803934 w 5724525"/>
                <a:gd name="connsiteY387" fmla="*/ 36671 h 38100"/>
                <a:gd name="connsiteX388" fmla="*/ 4803934 w 5724525"/>
                <a:gd name="connsiteY388" fmla="*/ 36671 h 38100"/>
                <a:gd name="connsiteX389" fmla="*/ 4429602 w 5724525"/>
                <a:gd name="connsiteY389" fmla="*/ 36671 h 38100"/>
                <a:gd name="connsiteX390" fmla="*/ 4427696 w 5724525"/>
                <a:gd name="connsiteY390" fmla="*/ 25241 h 38100"/>
                <a:gd name="connsiteX391" fmla="*/ 4410552 w 5724525"/>
                <a:gd name="connsiteY391" fmla="*/ 36671 h 38100"/>
                <a:gd name="connsiteX392" fmla="*/ 4429602 w 5724525"/>
                <a:gd name="connsiteY392" fmla="*/ 36671 h 38100"/>
                <a:gd name="connsiteX393" fmla="*/ 4429602 w 5724525"/>
                <a:gd name="connsiteY393" fmla="*/ 36671 h 38100"/>
                <a:gd name="connsiteX394" fmla="*/ 4429602 w 5724525"/>
                <a:gd name="connsiteY394" fmla="*/ 36671 h 38100"/>
                <a:gd name="connsiteX395" fmla="*/ 4429602 w 5724525"/>
                <a:gd name="connsiteY395" fmla="*/ 36671 h 38100"/>
                <a:gd name="connsiteX396" fmla="*/ 4394359 w 5724525"/>
                <a:gd name="connsiteY396" fmla="*/ 36671 h 38100"/>
                <a:gd name="connsiteX397" fmla="*/ 4396264 w 5724525"/>
                <a:gd name="connsiteY397" fmla="*/ 32861 h 38100"/>
                <a:gd name="connsiteX398" fmla="*/ 4384834 w 5724525"/>
                <a:gd name="connsiteY398" fmla="*/ 32861 h 38100"/>
                <a:gd name="connsiteX399" fmla="*/ 4384834 w 5724525"/>
                <a:gd name="connsiteY399" fmla="*/ 36671 h 38100"/>
                <a:gd name="connsiteX400" fmla="*/ 4394359 w 5724525"/>
                <a:gd name="connsiteY400" fmla="*/ 36671 h 38100"/>
                <a:gd name="connsiteX401" fmla="*/ 4394359 w 5724525"/>
                <a:gd name="connsiteY401" fmla="*/ 36671 h 38100"/>
                <a:gd name="connsiteX402" fmla="*/ 4394359 w 5724525"/>
                <a:gd name="connsiteY402" fmla="*/ 36671 h 38100"/>
                <a:gd name="connsiteX403" fmla="*/ 4394359 w 5724525"/>
                <a:gd name="connsiteY403" fmla="*/ 36671 h 38100"/>
                <a:gd name="connsiteX404" fmla="*/ 3197066 w 5724525"/>
                <a:gd name="connsiteY404" fmla="*/ 36671 h 38100"/>
                <a:gd name="connsiteX405" fmla="*/ 3178016 w 5724525"/>
                <a:gd name="connsiteY405" fmla="*/ 36671 h 38100"/>
                <a:gd name="connsiteX406" fmla="*/ 3197066 w 5724525"/>
                <a:gd name="connsiteY406" fmla="*/ 36671 h 38100"/>
                <a:gd name="connsiteX407" fmla="*/ 3197066 w 5724525"/>
                <a:gd name="connsiteY407" fmla="*/ 36671 h 38100"/>
                <a:gd name="connsiteX408" fmla="*/ 3197066 w 5724525"/>
                <a:gd name="connsiteY408" fmla="*/ 36671 h 38100"/>
                <a:gd name="connsiteX409" fmla="*/ 3197066 w 5724525"/>
                <a:gd name="connsiteY409" fmla="*/ 36671 h 38100"/>
                <a:gd name="connsiteX410" fmla="*/ 3167539 w 5724525"/>
                <a:gd name="connsiteY410" fmla="*/ 36671 h 38100"/>
                <a:gd name="connsiteX411" fmla="*/ 3167539 w 5724525"/>
                <a:gd name="connsiteY411" fmla="*/ 25241 h 38100"/>
                <a:gd name="connsiteX412" fmla="*/ 3148489 w 5724525"/>
                <a:gd name="connsiteY412" fmla="*/ 30956 h 38100"/>
                <a:gd name="connsiteX413" fmla="*/ 3154204 w 5724525"/>
                <a:gd name="connsiteY413" fmla="*/ 30956 h 38100"/>
                <a:gd name="connsiteX414" fmla="*/ 3161824 w 5724525"/>
                <a:gd name="connsiteY414" fmla="*/ 34766 h 38100"/>
                <a:gd name="connsiteX415" fmla="*/ 3167539 w 5724525"/>
                <a:gd name="connsiteY415" fmla="*/ 36671 h 38100"/>
                <a:gd name="connsiteX416" fmla="*/ 3167539 w 5724525"/>
                <a:gd name="connsiteY416" fmla="*/ 36671 h 38100"/>
                <a:gd name="connsiteX417" fmla="*/ 3167539 w 5724525"/>
                <a:gd name="connsiteY417" fmla="*/ 36671 h 38100"/>
                <a:gd name="connsiteX418" fmla="*/ 3167539 w 5724525"/>
                <a:gd name="connsiteY418" fmla="*/ 36671 h 38100"/>
                <a:gd name="connsiteX419" fmla="*/ 2584609 w 5724525"/>
                <a:gd name="connsiteY419" fmla="*/ 36671 h 38100"/>
                <a:gd name="connsiteX420" fmla="*/ 2582704 w 5724525"/>
                <a:gd name="connsiteY420" fmla="*/ 32861 h 38100"/>
                <a:gd name="connsiteX421" fmla="*/ 2575084 w 5724525"/>
                <a:gd name="connsiteY421" fmla="*/ 36671 h 38100"/>
                <a:gd name="connsiteX422" fmla="*/ 2584609 w 5724525"/>
                <a:gd name="connsiteY422" fmla="*/ 36671 h 38100"/>
                <a:gd name="connsiteX423" fmla="*/ 2584609 w 5724525"/>
                <a:gd name="connsiteY423" fmla="*/ 36671 h 38100"/>
                <a:gd name="connsiteX424" fmla="*/ 2584609 w 5724525"/>
                <a:gd name="connsiteY424" fmla="*/ 36671 h 38100"/>
                <a:gd name="connsiteX425" fmla="*/ 2584609 w 5724525"/>
                <a:gd name="connsiteY425" fmla="*/ 36671 h 38100"/>
                <a:gd name="connsiteX426" fmla="*/ 1475899 w 5724525"/>
                <a:gd name="connsiteY426" fmla="*/ 36671 h 38100"/>
                <a:gd name="connsiteX427" fmla="*/ 1454944 w 5724525"/>
                <a:gd name="connsiteY427" fmla="*/ 25241 h 38100"/>
                <a:gd name="connsiteX428" fmla="*/ 1424464 w 5724525"/>
                <a:gd name="connsiteY428" fmla="*/ 25241 h 38100"/>
                <a:gd name="connsiteX429" fmla="*/ 1424464 w 5724525"/>
                <a:gd name="connsiteY429" fmla="*/ 30956 h 38100"/>
                <a:gd name="connsiteX430" fmla="*/ 1435894 w 5724525"/>
                <a:gd name="connsiteY430" fmla="*/ 30956 h 38100"/>
                <a:gd name="connsiteX431" fmla="*/ 1445419 w 5724525"/>
                <a:gd name="connsiteY431" fmla="*/ 34766 h 38100"/>
                <a:gd name="connsiteX432" fmla="*/ 1475899 w 5724525"/>
                <a:gd name="connsiteY432" fmla="*/ 36671 h 38100"/>
                <a:gd name="connsiteX433" fmla="*/ 1475899 w 5724525"/>
                <a:gd name="connsiteY433" fmla="*/ 36671 h 38100"/>
                <a:gd name="connsiteX434" fmla="*/ 1475899 w 5724525"/>
                <a:gd name="connsiteY434" fmla="*/ 36671 h 38100"/>
                <a:gd name="connsiteX435" fmla="*/ 1475899 w 5724525"/>
                <a:gd name="connsiteY435" fmla="*/ 36671 h 38100"/>
                <a:gd name="connsiteX436" fmla="*/ 1137761 w 5724525"/>
                <a:gd name="connsiteY436" fmla="*/ 27146 h 38100"/>
                <a:gd name="connsiteX437" fmla="*/ 1118711 w 5724525"/>
                <a:gd name="connsiteY437" fmla="*/ 27146 h 38100"/>
                <a:gd name="connsiteX438" fmla="*/ 1137761 w 5724525"/>
                <a:gd name="connsiteY438" fmla="*/ 27146 h 38100"/>
                <a:gd name="connsiteX439" fmla="*/ 1137761 w 5724525"/>
                <a:gd name="connsiteY439" fmla="*/ 27146 h 38100"/>
                <a:gd name="connsiteX440" fmla="*/ 1137761 w 5724525"/>
                <a:gd name="connsiteY440" fmla="*/ 27146 h 38100"/>
                <a:gd name="connsiteX441" fmla="*/ 1137761 w 5724525"/>
                <a:gd name="connsiteY441" fmla="*/ 27146 h 38100"/>
                <a:gd name="connsiteX442" fmla="*/ 4178141 w 5724525"/>
                <a:gd name="connsiteY442" fmla="*/ 27146 h 38100"/>
                <a:gd name="connsiteX443" fmla="*/ 4166711 w 5724525"/>
                <a:gd name="connsiteY443" fmla="*/ 32861 h 38100"/>
                <a:gd name="connsiteX444" fmla="*/ 4178141 w 5724525"/>
                <a:gd name="connsiteY444" fmla="*/ 27146 h 38100"/>
                <a:gd name="connsiteX445" fmla="*/ 4178141 w 5724525"/>
                <a:gd name="connsiteY445" fmla="*/ 27146 h 38100"/>
                <a:gd name="connsiteX446" fmla="*/ 4178141 w 5724525"/>
                <a:gd name="connsiteY446" fmla="*/ 27146 h 38100"/>
                <a:gd name="connsiteX447" fmla="*/ 4178141 w 5724525"/>
                <a:gd name="connsiteY447" fmla="*/ 27146 h 38100"/>
                <a:gd name="connsiteX448" fmla="*/ 5109686 w 5724525"/>
                <a:gd name="connsiteY448" fmla="*/ 27146 h 38100"/>
                <a:gd name="connsiteX449" fmla="*/ 5098257 w 5724525"/>
                <a:gd name="connsiteY449" fmla="*/ 32861 h 38100"/>
                <a:gd name="connsiteX450" fmla="*/ 5109686 w 5724525"/>
                <a:gd name="connsiteY450" fmla="*/ 27146 h 38100"/>
                <a:gd name="connsiteX451" fmla="*/ 5109686 w 5724525"/>
                <a:gd name="connsiteY451" fmla="*/ 27146 h 38100"/>
                <a:gd name="connsiteX452" fmla="*/ 5109686 w 5724525"/>
                <a:gd name="connsiteY452" fmla="*/ 27146 h 38100"/>
                <a:gd name="connsiteX453" fmla="*/ 5109686 w 5724525"/>
                <a:gd name="connsiteY453" fmla="*/ 27146 h 38100"/>
                <a:gd name="connsiteX454" fmla="*/ 4508659 w 5724525"/>
                <a:gd name="connsiteY454" fmla="*/ 21431 h 38100"/>
                <a:gd name="connsiteX455" fmla="*/ 4497229 w 5724525"/>
                <a:gd name="connsiteY455" fmla="*/ 27146 h 38100"/>
                <a:gd name="connsiteX456" fmla="*/ 4508659 w 5724525"/>
                <a:gd name="connsiteY456" fmla="*/ 21431 h 38100"/>
                <a:gd name="connsiteX457" fmla="*/ 4508659 w 5724525"/>
                <a:gd name="connsiteY457" fmla="*/ 21431 h 38100"/>
                <a:gd name="connsiteX458" fmla="*/ 4508659 w 5724525"/>
                <a:gd name="connsiteY458" fmla="*/ 21431 h 38100"/>
                <a:gd name="connsiteX459" fmla="*/ 4508659 w 5724525"/>
                <a:gd name="connsiteY459" fmla="*/ 21431 h 38100"/>
                <a:gd name="connsiteX460" fmla="*/ 5364957 w 5724525"/>
                <a:gd name="connsiteY460" fmla="*/ 21431 h 38100"/>
                <a:gd name="connsiteX461" fmla="*/ 5345907 w 5724525"/>
                <a:gd name="connsiteY461" fmla="*/ 32861 h 38100"/>
                <a:gd name="connsiteX462" fmla="*/ 5345907 w 5724525"/>
                <a:gd name="connsiteY462" fmla="*/ 27146 h 38100"/>
                <a:gd name="connsiteX463" fmla="*/ 5364957 w 5724525"/>
                <a:gd name="connsiteY463" fmla="*/ 21431 h 38100"/>
                <a:gd name="connsiteX464" fmla="*/ 5364957 w 5724525"/>
                <a:gd name="connsiteY464" fmla="*/ 21431 h 38100"/>
                <a:gd name="connsiteX465" fmla="*/ 5364957 w 5724525"/>
                <a:gd name="connsiteY465" fmla="*/ 21431 h 38100"/>
                <a:gd name="connsiteX466" fmla="*/ 5364957 w 5724525"/>
                <a:gd name="connsiteY466" fmla="*/ 21431 h 38100"/>
                <a:gd name="connsiteX467" fmla="*/ 1008221 w 5724525"/>
                <a:gd name="connsiteY467" fmla="*/ 12859 h 38100"/>
                <a:gd name="connsiteX468" fmla="*/ 1008221 w 5724525"/>
                <a:gd name="connsiteY468" fmla="*/ 24289 h 38100"/>
                <a:gd name="connsiteX469" fmla="*/ 996791 w 5724525"/>
                <a:gd name="connsiteY469" fmla="*/ 24289 h 38100"/>
                <a:gd name="connsiteX470" fmla="*/ 996791 w 5724525"/>
                <a:gd name="connsiteY470" fmla="*/ 19526 h 38100"/>
                <a:gd name="connsiteX471" fmla="*/ 1008221 w 5724525"/>
                <a:gd name="connsiteY471" fmla="*/ 12859 h 38100"/>
                <a:gd name="connsiteX472" fmla="*/ 1008221 w 5724525"/>
                <a:gd name="connsiteY472" fmla="*/ 12859 h 38100"/>
                <a:gd name="connsiteX473" fmla="*/ 1008221 w 5724525"/>
                <a:gd name="connsiteY473" fmla="*/ 12859 h 38100"/>
                <a:gd name="connsiteX474" fmla="*/ 1008221 w 5724525"/>
                <a:gd name="connsiteY474" fmla="*/ 12859 h 38100"/>
                <a:gd name="connsiteX475" fmla="*/ 3353276 w 5724525"/>
                <a:gd name="connsiteY475" fmla="*/ 12859 h 38100"/>
                <a:gd name="connsiteX476" fmla="*/ 3334226 w 5724525"/>
                <a:gd name="connsiteY476" fmla="*/ 24289 h 38100"/>
                <a:gd name="connsiteX477" fmla="*/ 3334226 w 5724525"/>
                <a:gd name="connsiteY477" fmla="*/ 19526 h 38100"/>
                <a:gd name="connsiteX478" fmla="*/ 3353276 w 5724525"/>
                <a:gd name="connsiteY478" fmla="*/ 12859 h 38100"/>
                <a:gd name="connsiteX479" fmla="*/ 3353276 w 5724525"/>
                <a:gd name="connsiteY479" fmla="*/ 12859 h 38100"/>
                <a:gd name="connsiteX480" fmla="*/ 3353276 w 5724525"/>
                <a:gd name="connsiteY480" fmla="*/ 12859 h 38100"/>
                <a:gd name="connsiteX481" fmla="*/ 3353276 w 5724525"/>
                <a:gd name="connsiteY481" fmla="*/ 12859 h 38100"/>
                <a:gd name="connsiteX482" fmla="*/ 4794409 w 5724525"/>
                <a:gd name="connsiteY482" fmla="*/ 12859 h 38100"/>
                <a:gd name="connsiteX483" fmla="*/ 4788694 w 5724525"/>
                <a:gd name="connsiteY483" fmla="*/ 24289 h 38100"/>
                <a:gd name="connsiteX484" fmla="*/ 4794409 w 5724525"/>
                <a:gd name="connsiteY484" fmla="*/ 24289 h 38100"/>
                <a:gd name="connsiteX485" fmla="*/ 4794409 w 5724525"/>
                <a:gd name="connsiteY485" fmla="*/ 12859 h 38100"/>
                <a:gd name="connsiteX486" fmla="*/ 4794409 w 5724525"/>
                <a:gd name="connsiteY486" fmla="*/ 12859 h 38100"/>
                <a:gd name="connsiteX487" fmla="*/ 4794409 w 5724525"/>
                <a:gd name="connsiteY487" fmla="*/ 12859 h 38100"/>
                <a:gd name="connsiteX488" fmla="*/ 4794409 w 5724525"/>
                <a:gd name="connsiteY488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</a:cxnLst>
              <a:rect l="l" t="t" r="r" b="b"/>
              <a:pathLst>
                <a:path w="5724525" h="38100">
                  <a:moveTo>
                    <a:pt x="5652611" y="10954"/>
                  </a:moveTo>
                  <a:cubicBezTo>
                    <a:pt x="5648802" y="12859"/>
                    <a:pt x="5643086" y="12859"/>
                    <a:pt x="5639277" y="12859"/>
                  </a:cubicBezTo>
                  <a:cubicBezTo>
                    <a:pt x="5639277" y="10954"/>
                    <a:pt x="5639277" y="10954"/>
                    <a:pt x="5637371" y="9049"/>
                  </a:cubicBezTo>
                  <a:lnTo>
                    <a:pt x="5602129" y="9049"/>
                  </a:lnTo>
                  <a:cubicBezTo>
                    <a:pt x="5604034" y="10954"/>
                    <a:pt x="5604034" y="14764"/>
                    <a:pt x="5607844" y="18574"/>
                  </a:cubicBezTo>
                  <a:lnTo>
                    <a:pt x="5583079" y="12859"/>
                  </a:lnTo>
                  <a:cubicBezTo>
                    <a:pt x="5581174" y="26194"/>
                    <a:pt x="5588794" y="18574"/>
                    <a:pt x="5577364" y="24289"/>
                  </a:cubicBezTo>
                  <a:lnTo>
                    <a:pt x="5577364" y="19526"/>
                  </a:lnTo>
                  <a:lnTo>
                    <a:pt x="5565934" y="19526"/>
                  </a:lnTo>
                  <a:cubicBezTo>
                    <a:pt x="5567839" y="15716"/>
                    <a:pt x="5567839" y="11906"/>
                    <a:pt x="5567839" y="10001"/>
                  </a:cubicBezTo>
                  <a:lnTo>
                    <a:pt x="5558314" y="10001"/>
                  </a:lnTo>
                  <a:cubicBezTo>
                    <a:pt x="5552599" y="11906"/>
                    <a:pt x="5544979" y="15716"/>
                    <a:pt x="5541169" y="11906"/>
                  </a:cubicBezTo>
                  <a:lnTo>
                    <a:pt x="5541169" y="10001"/>
                  </a:lnTo>
                  <a:lnTo>
                    <a:pt x="5494496" y="10001"/>
                  </a:lnTo>
                  <a:cubicBezTo>
                    <a:pt x="5492591" y="17621"/>
                    <a:pt x="5488782" y="27146"/>
                    <a:pt x="5486877" y="36671"/>
                  </a:cubicBezTo>
                  <a:lnTo>
                    <a:pt x="5492591" y="36671"/>
                  </a:lnTo>
                  <a:cubicBezTo>
                    <a:pt x="5492591" y="34766"/>
                    <a:pt x="5490686" y="34766"/>
                    <a:pt x="5490686" y="32861"/>
                  </a:cubicBezTo>
                  <a:lnTo>
                    <a:pt x="5502116" y="32861"/>
                  </a:lnTo>
                  <a:lnTo>
                    <a:pt x="5502116" y="36671"/>
                  </a:lnTo>
                  <a:lnTo>
                    <a:pt x="5684044" y="36671"/>
                  </a:lnTo>
                  <a:lnTo>
                    <a:pt x="5687854" y="32861"/>
                  </a:lnTo>
                  <a:cubicBezTo>
                    <a:pt x="5672614" y="27146"/>
                    <a:pt x="5678329" y="30956"/>
                    <a:pt x="5668804" y="21431"/>
                  </a:cubicBezTo>
                  <a:cubicBezTo>
                    <a:pt x="5672614" y="19526"/>
                    <a:pt x="5672614" y="19526"/>
                    <a:pt x="5674519" y="15716"/>
                  </a:cubicBezTo>
                  <a:cubicBezTo>
                    <a:pt x="5684044" y="21431"/>
                    <a:pt x="5693569" y="38576"/>
                    <a:pt x="5699284" y="27146"/>
                  </a:cubicBezTo>
                  <a:cubicBezTo>
                    <a:pt x="5704999" y="23336"/>
                    <a:pt x="5712619" y="17621"/>
                    <a:pt x="5720239" y="11906"/>
                  </a:cubicBezTo>
                  <a:lnTo>
                    <a:pt x="5652611" y="11906"/>
                  </a:lnTo>
                  <a:lnTo>
                    <a:pt x="5652611" y="10954"/>
                  </a:lnTo>
                  <a:lnTo>
                    <a:pt x="5652611" y="10954"/>
                  </a:lnTo>
                  <a:lnTo>
                    <a:pt x="5652611" y="10954"/>
                  </a:lnTo>
                  <a:close/>
                  <a:moveTo>
                    <a:pt x="5445919" y="10954"/>
                  </a:moveTo>
                  <a:cubicBezTo>
                    <a:pt x="5444014" y="12859"/>
                    <a:pt x="5444014" y="16669"/>
                    <a:pt x="5438299" y="20479"/>
                  </a:cubicBezTo>
                  <a:cubicBezTo>
                    <a:pt x="5434489" y="16669"/>
                    <a:pt x="5438299" y="10954"/>
                    <a:pt x="5426869" y="14764"/>
                  </a:cubicBezTo>
                  <a:lnTo>
                    <a:pt x="5426869" y="20479"/>
                  </a:lnTo>
                  <a:cubicBezTo>
                    <a:pt x="5424964" y="24289"/>
                    <a:pt x="5423059" y="30004"/>
                    <a:pt x="5419249" y="37624"/>
                  </a:cubicBezTo>
                  <a:lnTo>
                    <a:pt x="5469732" y="37624"/>
                  </a:lnTo>
                  <a:cubicBezTo>
                    <a:pt x="5469732" y="30004"/>
                    <a:pt x="5471636" y="20479"/>
                    <a:pt x="5473541" y="12859"/>
                  </a:cubicBezTo>
                  <a:lnTo>
                    <a:pt x="5445919" y="10954"/>
                  </a:lnTo>
                  <a:lnTo>
                    <a:pt x="5445919" y="10954"/>
                  </a:lnTo>
                  <a:lnTo>
                    <a:pt x="5445919" y="10954"/>
                  </a:lnTo>
                  <a:lnTo>
                    <a:pt x="5445919" y="10954"/>
                  </a:lnTo>
                  <a:close/>
                  <a:moveTo>
                    <a:pt x="5391627" y="10954"/>
                  </a:moveTo>
                  <a:cubicBezTo>
                    <a:pt x="5385911" y="14764"/>
                    <a:pt x="5382102" y="16669"/>
                    <a:pt x="5370671" y="20479"/>
                  </a:cubicBezTo>
                  <a:cubicBezTo>
                    <a:pt x="5370671" y="16669"/>
                    <a:pt x="5370671" y="14764"/>
                    <a:pt x="5370671" y="10954"/>
                  </a:cubicBezTo>
                  <a:lnTo>
                    <a:pt x="5299234" y="10954"/>
                  </a:lnTo>
                  <a:lnTo>
                    <a:pt x="5303044" y="26194"/>
                  </a:lnTo>
                  <a:lnTo>
                    <a:pt x="5291614" y="26194"/>
                  </a:lnTo>
                  <a:lnTo>
                    <a:pt x="5291614" y="20479"/>
                  </a:lnTo>
                  <a:cubicBezTo>
                    <a:pt x="5287804" y="14764"/>
                    <a:pt x="5289709" y="18574"/>
                    <a:pt x="5285899" y="10954"/>
                  </a:cubicBezTo>
                  <a:lnTo>
                    <a:pt x="5272564" y="10954"/>
                  </a:lnTo>
                  <a:cubicBezTo>
                    <a:pt x="5270659" y="18574"/>
                    <a:pt x="5266849" y="26194"/>
                    <a:pt x="5263039" y="35719"/>
                  </a:cubicBezTo>
                  <a:lnTo>
                    <a:pt x="5407819" y="35719"/>
                  </a:lnTo>
                  <a:cubicBezTo>
                    <a:pt x="5407819" y="26194"/>
                    <a:pt x="5407819" y="18574"/>
                    <a:pt x="5407819" y="9049"/>
                  </a:cubicBezTo>
                  <a:lnTo>
                    <a:pt x="5391627" y="10954"/>
                  </a:lnTo>
                  <a:lnTo>
                    <a:pt x="5391627" y="10954"/>
                  </a:lnTo>
                  <a:lnTo>
                    <a:pt x="5391627" y="10954"/>
                  </a:lnTo>
                  <a:lnTo>
                    <a:pt x="5391627" y="10954"/>
                  </a:lnTo>
                  <a:close/>
                  <a:moveTo>
                    <a:pt x="5010627" y="10954"/>
                  </a:moveTo>
                  <a:cubicBezTo>
                    <a:pt x="5010627" y="12859"/>
                    <a:pt x="5010627" y="16669"/>
                    <a:pt x="5010627" y="20479"/>
                  </a:cubicBezTo>
                  <a:lnTo>
                    <a:pt x="4973479" y="26194"/>
                  </a:lnTo>
                  <a:lnTo>
                    <a:pt x="4973479" y="14764"/>
                  </a:lnTo>
                  <a:cubicBezTo>
                    <a:pt x="4975384" y="14764"/>
                    <a:pt x="4975384" y="12859"/>
                    <a:pt x="4977289" y="10954"/>
                  </a:cubicBezTo>
                  <a:lnTo>
                    <a:pt x="4930616" y="10954"/>
                  </a:lnTo>
                  <a:cubicBezTo>
                    <a:pt x="4932521" y="20479"/>
                    <a:pt x="4932521" y="28099"/>
                    <a:pt x="4930616" y="35719"/>
                  </a:cubicBezTo>
                  <a:lnTo>
                    <a:pt x="4953477" y="35719"/>
                  </a:lnTo>
                  <a:lnTo>
                    <a:pt x="4953477" y="24289"/>
                  </a:lnTo>
                  <a:lnTo>
                    <a:pt x="4959191" y="24289"/>
                  </a:lnTo>
                  <a:lnTo>
                    <a:pt x="4959191" y="35719"/>
                  </a:lnTo>
                  <a:lnTo>
                    <a:pt x="5017294" y="35719"/>
                  </a:lnTo>
                  <a:cubicBezTo>
                    <a:pt x="5024914" y="30004"/>
                    <a:pt x="5032534" y="26194"/>
                    <a:pt x="5045869" y="24289"/>
                  </a:cubicBezTo>
                  <a:cubicBezTo>
                    <a:pt x="5047774" y="28099"/>
                    <a:pt x="5049679" y="31909"/>
                    <a:pt x="5051584" y="33814"/>
                  </a:cubicBezTo>
                  <a:lnTo>
                    <a:pt x="5215414" y="33814"/>
                  </a:lnTo>
                  <a:cubicBezTo>
                    <a:pt x="5213509" y="30004"/>
                    <a:pt x="5213509" y="26194"/>
                    <a:pt x="5213509" y="16669"/>
                  </a:cubicBezTo>
                  <a:cubicBezTo>
                    <a:pt x="5217319" y="14764"/>
                    <a:pt x="5217319" y="14764"/>
                    <a:pt x="5219224" y="10954"/>
                  </a:cubicBezTo>
                  <a:cubicBezTo>
                    <a:pt x="5228749" y="10954"/>
                    <a:pt x="5234464" y="9049"/>
                    <a:pt x="5238274" y="7144"/>
                  </a:cubicBezTo>
                  <a:lnTo>
                    <a:pt x="5010627" y="10954"/>
                  </a:lnTo>
                  <a:lnTo>
                    <a:pt x="5010627" y="10954"/>
                  </a:lnTo>
                  <a:lnTo>
                    <a:pt x="5010627" y="10954"/>
                  </a:lnTo>
                  <a:lnTo>
                    <a:pt x="5010627" y="10954"/>
                  </a:lnTo>
                  <a:close/>
                  <a:moveTo>
                    <a:pt x="4820127" y="10954"/>
                  </a:moveTo>
                  <a:cubicBezTo>
                    <a:pt x="4812506" y="14764"/>
                    <a:pt x="4812506" y="14764"/>
                    <a:pt x="4806791" y="26194"/>
                  </a:cubicBezTo>
                  <a:lnTo>
                    <a:pt x="4818221" y="26194"/>
                  </a:lnTo>
                  <a:lnTo>
                    <a:pt x="4818221" y="20479"/>
                  </a:lnTo>
                  <a:cubicBezTo>
                    <a:pt x="4822031" y="14764"/>
                    <a:pt x="4820127" y="18574"/>
                    <a:pt x="4823937" y="10954"/>
                  </a:cubicBezTo>
                  <a:lnTo>
                    <a:pt x="4820127" y="10954"/>
                  </a:lnTo>
                  <a:lnTo>
                    <a:pt x="4820127" y="10954"/>
                  </a:lnTo>
                  <a:lnTo>
                    <a:pt x="4820127" y="10954"/>
                  </a:lnTo>
                  <a:lnTo>
                    <a:pt x="4820127" y="10954"/>
                  </a:lnTo>
                  <a:close/>
                  <a:moveTo>
                    <a:pt x="4794409" y="10954"/>
                  </a:moveTo>
                  <a:lnTo>
                    <a:pt x="4794409" y="12859"/>
                  </a:lnTo>
                  <a:lnTo>
                    <a:pt x="4800124" y="12859"/>
                  </a:lnTo>
                  <a:cubicBezTo>
                    <a:pt x="4800124" y="10954"/>
                    <a:pt x="4802029" y="10954"/>
                    <a:pt x="4802029" y="9049"/>
                  </a:cubicBezTo>
                  <a:lnTo>
                    <a:pt x="4794409" y="10954"/>
                  </a:lnTo>
                  <a:lnTo>
                    <a:pt x="4794409" y="10954"/>
                  </a:lnTo>
                  <a:lnTo>
                    <a:pt x="4794409" y="10954"/>
                  </a:lnTo>
                  <a:lnTo>
                    <a:pt x="4794409" y="10954"/>
                  </a:lnTo>
                  <a:close/>
                  <a:moveTo>
                    <a:pt x="4651534" y="10954"/>
                  </a:moveTo>
                  <a:cubicBezTo>
                    <a:pt x="4643914" y="14764"/>
                    <a:pt x="4645819" y="18574"/>
                    <a:pt x="4638199" y="26194"/>
                  </a:cubicBezTo>
                  <a:lnTo>
                    <a:pt x="4638199" y="10954"/>
                  </a:lnTo>
                  <a:lnTo>
                    <a:pt x="4476274" y="10954"/>
                  </a:lnTo>
                  <a:cubicBezTo>
                    <a:pt x="4476274" y="12859"/>
                    <a:pt x="4476274" y="16669"/>
                    <a:pt x="4478179" y="20479"/>
                  </a:cubicBezTo>
                  <a:cubicBezTo>
                    <a:pt x="4474369" y="22384"/>
                    <a:pt x="4474369" y="22384"/>
                    <a:pt x="4472464" y="26194"/>
                  </a:cubicBezTo>
                  <a:cubicBezTo>
                    <a:pt x="4457224" y="24289"/>
                    <a:pt x="4466749" y="24289"/>
                    <a:pt x="4447699" y="26194"/>
                  </a:cubicBezTo>
                  <a:cubicBezTo>
                    <a:pt x="4445794" y="30004"/>
                    <a:pt x="4443889" y="33814"/>
                    <a:pt x="4443889" y="37624"/>
                  </a:cubicBezTo>
                  <a:lnTo>
                    <a:pt x="4581049" y="37624"/>
                  </a:lnTo>
                  <a:cubicBezTo>
                    <a:pt x="4581049" y="35719"/>
                    <a:pt x="4579144" y="31909"/>
                    <a:pt x="4577239" y="26194"/>
                  </a:cubicBezTo>
                  <a:cubicBezTo>
                    <a:pt x="4581049" y="24289"/>
                    <a:pt x="4581049" y="24289"/>
                    <a:pt x="4582954" y="20479"/>
                  </a:cubicBezTo>
                  <a:lnTo>
                    <a:pt x="4602004" y="20479"/>
                  </a:lnTo>
                  <a:cubicBezTo>
                    <a:pt x="4600099" y="24289"/>
                    <a:pt x="4600099" y="30004"/>
                    <a:pt x="4598194" y="37624"/>
                  </a:cubicBezTo>
                  <a:lnTo>
                    <a:pt x="4696302" y="37624"/>
                  </a:lnTo>
                  <a:lnTo>
                    <a:pt x="4696302" y="33814"/>
                  </a:lnTo>
                  <a:lnTo>
                    <a:pt x="4707731" y="28099"/>
                  </a:lnTo>
                  <a:lnTo>
                    <a:pt x="4707731" y="39529"/>
                  </a:lnTo>
                  <a:lnTo>
                    <a:pt x="4765834" y="39529"/>
                  </a:lnTo>
                  <a:cubicBezTo>
                    <a:pt x="4771549" y="31909"/>
                    <a:pt x="4775359" y="24289"/>
                    <a:pt x="4779169" y="14764"/>
                  </a:cubicBezTo>
                  <a:lnTo>
                    <a:pt x="4651534" y="10954"/>
                  </a:lnTo>
                  <a:lnTo>
                    <a:pt x="4651534" y="10954"/>
                  </a:lnTo>
                  <a:lnTo>
                    <a:pt x="4651534" y="10954"/>
                  </a:lnTo>
                  <a:lnTo>
                    <a:pt x="4651534" y="10954"/>
                  </a:lnTo>
                  <a:close/>
                  <a:moveTo>
                    <a:pt x="4435316" y="10954"/>
                  </a:moveTo>
                  <a:cubicBezTo>
                    <a:pt x="4433412" y="14764"/>
                    <a:pt x="4433412" y="20479"/>
                    <a:pt x="4433412" y="31909"/>
                  </a:cubicBezTo>
                  <a:lnTo>
                    <a:pt x="4439127" y="31909"/>
                  </a:lnTo>
                  <a:lnTo>
                    <a:pt x="4439127" y="26194"/>
                  </a:lnTo>
                  <a:cubicBezTo>
                    <a:pt x="4444841" y="20479"/>
                    <a:pt x="4446746" y="16669"/>
                    <a:pt x="4448652" y="10954"/>
                  </a:cubicBezTo>
                  <a:lnTo>
                    <a:pt x="4435316" y="10954"/>
                  </a:lnTo>
                  <a:lnTo>
                    <a:pt x="4435316" y="10954"/>
                  </a:lnTo>
                  <a:lnTo>
                    <a:pt x="4435316" y="10954"/>
                  </a:lnTo>
                  <a:lnTo>
                    <a:pt x="4435316" y="10954"/>
                  </a:lnTo>
                  <a:close/>
                  <a:moveTo>
                    <a:pt x="4394359" y="10954"/>
                  </a:moveTo>
                  <a:cubicBezTo>
                    <a:pt x="4390549" y="16669"/>
                    <a:pt x="4392454" y="20479"/>
                    <a:pt x="4394359" y="31909"/>
                  </a:cubicBezTo>
                  <a:cubicBezTo>
                    <a:pt x="4398169" y="30004"/>
                    <a:pt x="4398169" y="30004"/>
                    <a:pt x="4400074" y="26194"/>
                  </a:cubicBezTo>
                  <a:cubicBezTo>
                    <a:pt x="4403884" y="22384"/>
                    <a:pt x="4405789" y="16669"/>
                    <a:pt x="4407694" y="10954"/>
                  </a:cubicBezTo>
                  <a:lnTo>
                    <a:pt x="4394359" y="10954"/>
                  </a:lnTo>
                  <a:lnTo>
                    <a:pt x="4394359" y="10954"/>
                  </a:lnTo>
                  <a:lnTo>
                    <a:pt x="4394359" y="10954"/>
                  </a:lnTo>
                  <a:lnTo>
                    <a:pt x="4394359" y="10954"/>
                  </a:lnTo>
                  <a:close/>
                  <a:moveTo>
                    <a:pt x="4332446" y="10954"/>
                  </a:moveTo>
                  <a:cubicBezTo>
                    <a:pt x="4330541" y="14764"/>
                    <a:pt x="4330541" y="16669"/>
                    <a:pt x="4328637" y="20479"/>
                  </a:cubicBezTo>
                  <a:cubicBezTo>
                    <a:pt x="4347687" y="20479"/>
                    <a:pt x="4353402" y="24289"/>
                    <a:pt x="4359116" y="20479"/>
                  </a:cubicBezTo>
                  <a:cubicBezTo>
                    <a:pt x="4364831" y="16669"/>
                    <a:pt x="4366737" y="14764"/>
                    <a:pt x="4368641" y="10954"/>
                  </a:cubicBezTo>
                  <a:lnTo>
                    <a:pt x="4332446" y="10954"/>
                  </a:lnTo>
                  <a:lnTo>
                    <a:pt x="4332446" y="10954"/>
                  </a:lnTo>
                  <a:lnTo>
                    <a:pt x="4332446" y="10954"/>
                  </a:lnTo>
                  <a:lnTo>
                    <a:pt x="4332446" y="10954"/>
                  </a:lnTo>
                  <a:close/>
                  <a:moveTo>
                    <a:pt x="4132421" y="10954"/>
                  </a:moveTo>
                  <a:cubicBezTo>
                    <a:pt x="4124801" y="12859"/>
                    <a:pt x="4117181" y="10954"/>
                    <a:pt x="4111466" y="10954"/>
                  </a:cubicBezTo>
                  <a:lnTo>
                    <a:pt x="4096226" y="10954"/>
                  </a:lnTo>
                  <a:cubicBezTo>
                    <a:pt x="4094321" y="10954"/>
                    <a:pt x="4090511" y="12859"/>
                    <a:pt x="4088606" y="12859"/>
                  </a:cubicBezTo>
                  <a:cubicBezTo>
                    <a:pt x="4084796" y="14764"/>
                    <a:pt x="4080986" y="26194"/>
                    <a:pt x="4075271" y="35719"/>
                  </a:cubicBezTo>
                  <a:lnTo>
                    <a:pt x="4094321" y="35719"/>
                  </a:lnTo>
                  <a:cubicBezTo>
                    <a:pt x="4096226" y="31909"/>
                    <a:pt x="4098131" y="30004"/>
                    <a:pt x="4100036" y="24289"/>
                  </a:cubicBezTo>
                  <a:lnTo>
                    <a:pt x="4156234" y="24289"/>
                  </a:lnTo>
                  <a:cubicBezTo>
                    <a:pt x="4152424" y="28099"/>
                    <a:pt x="4150519" y="31909"/>
                    <a:pt x="4146709" y="35719"/>
                  </a:cubicBezTo>
                  <a:lnTo>
                    <a:pt x="4187666" y="35719"/>
                  </a:lnTo>
                  <a:cubicBezTo>
                    <a:pt x="4201002" y="30004"/>
                    <a:pt x="4212431" y="20479"/>
                    <a:pt x="4216241" y="10954"/>
                  </a:cubicBezTo>
                  <a:lnTo>
                    <a:pt x="4132421" y="10954"/>
                  </a:lnTo>
                  <a:lnTo>
                    <a:pt x="4132421" y="10954"/>
                  </a:lnTo>
                  <a:lnTo>
                    <a:pt x="4132421" y="10954"/>
                  </a:lnTo>
                  <a:lnTo>
                    <a:pt x="4132421" y="10954"/>
                  </a:lnTo>
                  <a:close/>
                  <a:moveTo>
                    <a:pt x="3886676" y="10954"/>
                  </a:moveTo>
                  <a:cubicBezTo>
                    <a:pt x="3886676" y="18574"/>
                    <a:pt x="3888581" y="28099"/>
                    <a:pt x="3888581" y="35719"/>
                  </a:cubicBezTo>
                  <a:lnTo>
                    <a:pt x="3919061" y="35719"/>
                  </a:lnTo>
                  <a:lnTo>
                    <a:pt x="3919061" y="19526"/>
                  </a:lnTo>
                  <a:lnTo>
                    <a:pt x="3930491" y="19526"/>
                  </a:lnTo>
                  <a:lnTo>
                    <a:pt x="3924776" y="36671"/>
                  </a:lnTo>
                  <a:lnTo>
                    <a:pt x="3953351" y="36671"/>
                  </a:lnTo>
                  <a:cubicBezTo>
                    <a:pt x="3953351" y="34766"/>
                    <a:pt x="3953351" y="32861"/>
                    <a:pt x="3955256" y="32861"/>
                  </a:cubicBezTo>
                  <a:cubicBezTo>
                    <a:pt x="3955256" y="34766"/>
                    <a:pt x="3955256" y="36671"/>
                    <a:pt x="3955256" y="36671"/>
                  </a:cubicBezTo>
                  <a:lnTo>
                    <a:pt x="3966686" y="36671"/>
                  </a:lnTo>
                  <a:cubicBezTo>
                    <a:pt x="3970496" y="27146"/>
                    <a:pt x="3976211" y="32861"/>
                    <a:pt x="3966686" y="25241"/>
                  </a:cubicBezTo>
                  <a:cubicBezTo>
                    <a:pt x="3960971" y="19526"/>
                    <a:pt x="3953351" y="15716"/>
                    <a:pt x="3947636" y="10001"/>
                  </a:cubicBezTo>
                  <a:lnTo>
                    <a:pt x="3886676" y="10954"/>
                  </a:lnTo>
                  <a:lnTo>
                    <a:pt x="3886676" y="10954"/>
                  </a:lnTo>
                  <a:lnTo>
                    <a:pt x="3886676" y="10954"/>
                  </a:lnTo>
                  <a:lnTo>
                    <a:pt x="3886676" y="10954"/>
                  </a:lnTo>
                  <a:close/>
                  <a:moveTo>
                    <a:pt x="3716179" y="10954"/>
                  </a:moveTo>
                  <a:lnTo>
                    <a:pt x="3714274" y="12859"/>
                  </a:lnTo>
                  <a:lnTo>
                    <a:pt x="3714274" y="10954"/>
                  </a:lnTo>
                  <a:lnTo>
                    <a:pt x="3509486" y="10954"/>
                  </a:lnTo>
                  <a:cubicBezTo>
                    <a:pt x="3505676" y="20479"/>
                    <a:pt x="3499961" y="28099"/>
                    <a:pt x="3496151" y="35719"/>
                  </a:cubicBezTo>
                  <a:lnTo>
                    <a:pt x="3590449" y="35719"/>
                  </a:lnTo>
                  <a:lnTo>
                    <a:pt x="3590449" y="24289"/>
                  </a:lnTo>
                  <a:cubicBezTo>
                    <a:pt x="3594259" y="22384"/>
                    <a:pt x="3594259" y="22384"/>
                    <a:pt x="3596164" y="18574"/>
                  </a:cubicBezTo>
                  <a:lnTo>
                    <a:pt x="3620929" y="18574"/>
                  </a:lnTo>
                  <a:cubicBezTo>
                    <a:pt x="3613309" y="26194"/>
                    <a:pt x="3607594" y="31909"/>
                    <a:pt x="3596164" y="35719"/>
                  </a:cubicBezTo>
                  <a:lnTo>
                    <a:pt x="3635216" y="35719"/>
                  </a:lnTo>
                  <a:lnTo>
                    <a:pt x="3635216" y="31909"/>
                  </a:lnTo>
                  <a:lnTo>
                    <a:pt x="3640931" y="31909"/>
                  </a:lnTo>
                  <a:cubicBezTo>
                    <a:pt x="3642836" y="20479"/>
                    <a:pt x="3631406" y="28099"/>
                    <a:pt x="3640931" y="20479"/>
                  </a:cubicBezTo>
                  <a:cubicBezTo>
                    <a:pt x="3646646" y="26194"/>
                    <a:pt x="3642836" y="22384"/>
                    <a:pt x="3652361" y="26194"/>
                  </a:cubicBezTo>
                  <a:cubicBezTo>
                    <a:pt x="3646646" y="31909"/>
                    <a:pt x="3650456" y="28099"/>
                    <a:pt x="3640931" y="31909"/>
                  </a:cubicBezTo>
                  <a:cubicBezTo>
                    <a:pt x="3639026" y="33814"/>
                    <a:pt x="3639026" y="35719"/>
                    <a:pt x="3637121" y="35719"/>
                  </a:cubicBezTo>
                  <a:lnTo>
                    <a:pt x="3759041" y="35719"/>
                  </a:lnTo>
                  <a:cubicBezTo>
                    <a:pt x="3751421" y="28099"/>
                    <a:pt x="3745706" y="18574"/>
                    <a:pt x="3739991" y="10954"/>
                  </a:cubicBezTo>
                  <a:lnTo>
                    <a:pt x="3716179" y="10954"/>
                  </a:lnTo>
                  <a:lnTo>
                    <a:pt x="3716179" y="10954"/>
                  </a:lnTo>
                  <a:lnTo>
                    <a:pt x="3716179" y="10954"/>
                  </a:lnTo>
                  <a:lnTo>
                    <a:pt x="3716179" y="10954"/>
                  </a:lnTo>
                  <a:close/>
                  <a:moveTo>
                    <a:pt x="3223736" y="10954"/>
                  </a:moveTo>
                  <a:cubicBezTo>
                    <a:pt x="3216116" y="20479"/>
                    <a:pt x="3210401" y="30004"/>
                    <a:pt x="3204686" y="35719"/>
                  </a:cubicBezTo>
                  <a:lnTo>
                    <a:pt x="3247549" y="35719"/>
                  </a:lnTo>
                  <a:lnTo>
                    <a:pt x="3247549" y="19526"/>
                  </a:lnTo>
                  <a:lnTo>
                    <a:pt x="3258979" y="19526"/>
                  </a:lnTo>
                  <a:lnTo>
                    <a:pt x="3255169" y="36671"/>
                  </a:lnTo>
                  <a:lnTo>
                    <a:pt x="3420904" y="36671"/>
                  </a:lnTo>
                  <a:lnTo>
                    <a:pt x="3420904" y="32861"/>
                  </a:lnTo>
                  <a:lnTo>
                    <a:pt x="3432334" y="32861"/>
                  </a:lnTo>
                  <a:lnTo>
                    <a:pt x="3432334" y="36671"/>
                  </a:lnTo>
                  <a:lnTo>
                    <a:pt x="3484721" y="36671"/>
                  </a:lnTo>
                  <a:cubicBezTo>
                    <a:pt x="3484721" y="34766"/>
                    <a:pt x="3484721" y="34766"/>
                    <a:pt x="3482816" y="32861"/>
                  </a:cubicBezTo>
                  <a:cubicBezTo>
                    <a:pt x="3482816" y="29051"/>
                    <a:pt x="3488531" y="25241"/>
                    <a:pt x="3492341" y="11906"/>
                  </a:cubicBezTo>
                  <a:lnTo>
                    <a:pt x="3223736" y="11906"/>
                  </a:ln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close/>
                  <a:moveTo>
                    <a:pt x="2573179" y="10954"/>
                  </a:moveTo>
                  <a:cubicBezTo>
                    <a:pt x="2571274" y="10954"/>
                    <a:pt x="2569369" y="12859"/>
                    <a:pt x="2565559" y="12859"/>
                  </a:cubicBezTo>
                  <a:lnTo>
                    <a:pt x="2565559" y="18574"/>
                  </a:lnTo>
                  <a:cubicBezTo>
                    <a:pt x="2590324" y="20479"/>
                    <a:pt x="2584609" y="24289"/>
                    <a:pt x="2602706" y="30004"/>
                  </a:cubicBezTo>
                  <a:cubicBezTo>
                    <a:pt x="2602706" y="20479"/>
                    <a:pt x="2600801" y="14764"/>
                    <a:pt x="2598896" y="9049"/>
                  </a:cubicBezTo>
                  <a:lnTo>
                    <a:pt x="2573179" y="10954"/>
                  </a:lnTo>
                  <a:lnTo>
                    <a:pt x="2573179" y="10954"/>
                  </a:lnTo>
                  <a:lnTo>
                    <a:pt x="2573179" y="10954"/>
                  </a:lnTo>
                  <a:lnTo>
                    <a:pt x="2573179" y="10954"/>
                  </a:lnTo>
                  <a:close/>
                  <a:moveTo>
                    <a:pt x="2509361" y="10954"/>
                  </a:moveTo>
                  <a:lnTo>
                    <a:pt x="2509361" y="12859"/>
                  </a:lnTo>
                  <a:cubicBezTo>
                    <a:pt x="2501741" y="18574"/>
                    <a:pt x="2501741" y="26194"/>
                    <a:pt x="2503646" y="35719"/>
                  </a:cubicBezTo>
                  <a:lnTo>
                    <a:pt x="2532221" y="35719"/>
                  </a:lnTo>
                  <a:cubicBezTo>
                    <a:pt x="2543651" y="31909"/>
                    <a:pt x="2556986" y="26194"/>
                    <a:pt x="2564606" y="18574"/>
                  </a:cubicBezTo>
                  <a:cubicBezTo>
                    <a:pt x="2537936" y="20479"/>
                    <a:pt x="2536031" y="26194"/>
                    <a:pt x="2527459" y="12859"/>
                  </a:cubicBezTo>
                  <a:cubicBezTo>
                    <a:pt x="2529364" y="10954"/>
                    <a:pt x="2529364" y="10954"/>
                    <a:pt x="2531269" y="9049"/>
                  </a:cubicBezTo>
                  <a:lnTo>
                    <a:pt x="2509361" y="10954"/>
                  </a:lnTo>
                  <a:lnTo>
                    <a:pt x="2509361" y="10954"/>
                  </a:lnTo>
                  <a:lnTo>
                    <a:pt x="2509361" y="10954"/>
                  </a:lnTo>
                  <a:lnTo>
                    <a:pt x="2509361" y="10954"/>
                  </a:lnTo>
                  <a:close/>
                  <a:moveTo>
                    <a:pt x="2419826" y="10954"/>
                  </a:moveTo>
                  <a:cubicBezTo>
                    <a:pt x="2412206" y="20479"/>
                    <a:pt x="2408396" y="28099"/>
                    <a:pt x="2404586" y="37624"/>
                  </a:cubicBezTo>
                  <a:lnTo>
                    <a:pt x="2423636" y="37624"/>
                  </a:lnTo>
                  <a:cubicBezTo>
                    <a:pt x="2425541" y="30004"/>
                    <a:pt x="2427446" y="22384"/>
                    <a:pt x="2427446" y="14764"/>
                  </a:cubicBezTo>
                  <a:cubicBezTo>
                    <a:pt x="2433161" y="14764"/>
                    <a:pt x="2440781" y="12859"/>
                    <a:pt x="2450306" y="12859"/>
                  </a:cubicBezTo>
                  <a:lnTo>
                    <a:pt x="2419826" y="10954"/>
                  </a:lnTo>
                  <a:lnTo>
                    <a:pt x="2419826" y="10954"/>
                  </a:lnTo>
                  <a:lnTo>
                    <a:pt x="2419826" y="10954"/>
                  </a:lnTo>
                  <a:lnTo>
                    <a:pt x="2419826" y="10954"/>
                  </a:lnTo>
                  <a:close/>
                  <a:moveTo>
                    <a:pt x="2314099" y="10954"/>
                  </a:moveTo>
                  <a:cubicBezTo>
                    <a:pt x="2314099" y="10954"/>
                    <a:pt x="2312194" y="12859"/>
                    <a:pt x="2310289" y="12859"/>
                  </a:cubicBezTo>
                  <a:cubicBezTo>
                    <a:pt x="2310289" y="10954"/>
                    <a:pt x="2310289" y="10954"/>
                    <a:pt x="2310289" y="10954"/>
                  </a:cubicBezTo>
                  <a:lnTo>
                    <a:pt x="2259806" y="10954"/>
                  </a:lnTo>
                  <a:cubicBezTo>
                    <a:pt x="2259806" y="26194"/>
                    <a:pt x="2267426" y="18574"/>
                    <a:pt x="2248376" y="26194"/>
                  </a:cubicBezTo>
                  <a:lnTo>
                    <a:pt x="2238851" y="10954"/>
                  </a:lnTo>
                  <a:lnTo>
                    <a:pt x="2210276" y="10954"/>
                  </a:lnTo>
                  <a:cubicBezTo>
                    <a:pt x="2206466" y="18574"/>
                    <a:pt x="2204561" y="28099"/>
                    <a:pt x="2202656" y="35719"/>
                  </a:cubicBezTo>
                  <a:lnTo>
                    <a:pt x="2298859" y="35719"/>
                  </a:lnTo>
                  <a:cubicBezTo>
                    <a:pt x="2300764" y="31909"/>
                    <a:pt x="2302669" y="30004"/>
                    <a:pt x="2306479" y="24289"/>
                  </a:cubicBezTo>
                  <a:lnTo>
                    <a:pt x="2304574" y="35719"/>
                  </a:lnTo>
                  <a:lnTo>
                    <a:pt x="2319814" y="35719"/>
                  </a:lnTo>
                  <a:cubicBezTo>
                    <a:pt x="2321719" y="26194"/>
                    <a:pt x="2325529" y="18574"/>
                    <a:pt x="2327434" y="10954"/>
                  </a:cubicBez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close/>
                  <a:moveTo>
                    <a:pt x="1998821" y="10954"/>
                  </a:moveTo>
                  <a:cubicBezTo>
                    <a:pt x="1998821" y="20479"/>
                    <a:pt x="1998821" y="28099"/>
                    <a:pt x="1998821" y="35719"/>
                  </a:cubicBezTo>
                  <a:lnTo>
                    <a:pt x="2049304" y="35719"/>
                  </a:lnTo>
                  <a:cubicBezTo>
                    <a:pt x="2043589" y="28099"/>
                    <a:pt x="2039779" y="18574"/>
                    <a:pt x="2037874" y="10954"/>
                  </a:cubicBezTo>
                  <a:lnTo>
                    <a:pt x="1998821" y="10954"/>
                  </a:lnTo>
                  <a:lnTo>
                    <a:pt x="1998821" y="10954"/>
                  </a:lnTo>
                  <a:lnTo>
                    <a:pt x="1998821" y="10954"/>
                  </a:lnTo>
                  <a:lnTo>
                    <a:pt x="1998821" y="10954"/>
                  </a:lnTo>
                  <a:close/>
                  <a:moveTo>
                    <a:pt x="1871186" y="10954"/>
                  </a:moveTo>
                  <a:cubicBezTo>
                    <a:pt x="1874996" y="20479"/>
                    <a:pt x="1878806" y="28099"/>
                    <a:pt x="1880711" y="35719"/>
                  </a:cubicBezTo>
                  <a:lnTo>
                    <a:pt x="1895951" y="35719"/>
                  </a:lnTo>
                  <a:cubicBezTo>
                    <a:pt x="1894046" y="26194"/>
                    <a:pt x="1892141" y="18574"/>
                    <a:pt x="1890236" y="9049"/>
                  </a:cubicBezTo>
                  <a:lnTo>
                    <a:pt x="1871186" y="10954"/>
                  </a:lnTo>
                  <a:lnTo>
                    <a:pt x="1871186" y="10954"/>
                  </a:lnTo>
                  <a:lnTo>
                    <a:pt x="1871186" y="10954"/>
                  </a:lnTo>
                  <a:lnTo>
                    <a:pt x="1871186" y="10954"/>
                  </a:lnTo>
                  <a:close/>
                  <a:moveTo>
                    <a:pt x="1790224" y="10954"/>
                  </a:moveTo>
                  <a:cubicBezTo>
                    <a:pt x="1778794" y="16669"/>
                    <a:pt x="1763554" y="22384"/>
                    <a:pt x="1745456" y="26194"/>
                  </a:cubicBezTo>
                  <a:cubicBezTo>
                    <a:pt x="1747361" y="20479"/>
                    <a:pt x="1747361" y="14764"/>
                    <a:pt x="1747361" y="10954"/>
                  </a:cubicBezTo>
                  <a:lnTo>
                    <a:pt x="1714976" y="10954"/>
                  </a:lnTo>
                  <a:cubicBezTo>
                    <a:pt x="1714976" y="14764"/>
                    <a:pt x="1714976" y="20479"/>
                    <a:pt x="1714976" y="26194"/>
                  </a:cubicBezTo>
                  <a:cubicBezTo>
                    <a:pt x="1728311" y="28099"/>
                    <a:pt x="1726406" y="28099"/>
                    <a:pt x="1734026" y="31909"/>
                  </a:cubicBezTo>
                  <a:lnTo>
                    <a:pt x="1714976" y="31909"/>
                  </a:lnTo>
                  <a:lnTo>
                    <a:pt x="1714976" y="35719"/>
                  </a:lnTo>
                  <a:lnTo>
                    <a:pt x="1865471" y="35719"/>
                  </a:lnTo>
                  <a:cubicBezTo>
                    <a:pt x="1852136" y="28099"/>
                    <a:pt x="1842611" y="22384"/>
                    <a:pt x="1836896" y="10954"/>
                  </a:cubicBezTo>
                  <a:lnTo>
                    <a:pt x="1790224" y="10954"/>
                  </a:lnTo>
                  <a:lnTo>
                    <a:pt x="1790224" y="10954"/>
                  </a:lnTo>
                  <a:lnTo>
                    <a:pt x="1790224" y="10954"/>
                  </a:lnTo>
                  <a:lnTo>
                    <a:pt x="1790224" y="10954"/>
                  </a:lnTo>
                  <a:close/>
                  <a:moveTo>
                    <a:pt x="1498759" y="10954"/>
                  </a:moveTo>
                  <a:cubicBezTo>
                    <a:pt x="1508284" y="16669"/>
                    <a:pt x="1515904" y="22384"/>
                    <a:pt x="1521619" y="35719"/>
                  </a:cubicBezTo>
                  <a:lnTo>
                    <a:pt x="1598771" y="35719"/>
                  </a:lnTo>
                  <a:cubicBezTo>
                    <a:pt x="1593056" y="28099"/>
                    <a:pt x="1589246" y="20479"/>
                    <a:pt x="1585436" y="12859"/>
                  </a:cubicBezTo>
                  <a:lnTo>
                    <a:pt x="1585436" y="10954"/>
                  </a:lnTo>
                  <a:lnTo>
                    <a:pt x="1498759" y="10954"/>
                  </a:lnTo>
                  <a:lnTo>
                    <a:pt x="1498759" y="10954"/>
                  </a:lnTo>
                  <a:lnTo>
                    <a:pt x="1498759" y="10954"/>
                  </a:lnTo>
                  <a:lnTo>
                    <a:pt x="1498759" y="10954"/>
                  </a:lnTo>
                  <a:close/>
                  <a:moveTo>
                    <a:pt x="1378744" y="10954"/>
                  </a:moveTo>
                  <a:cubicBezTo>
                    <a:pt x="1374934" y="18574"/>
                    <a:pt x="1371124" y="24289"/>
                    <a:pt x="1369219" y="35719"/>
                  </a:cubicBezTo>
                  <a:lnTo>
                    <a:pt x="1395889" y="35719"/>
                  </a:lnTo>
                  <a:cubicBezTo>
                    <a:pt x="1395889" y="33814"/>
                    <a:pt x="1393984" y="30004"/>
                    <a:pt x="1392079" y="24289"/>
                  </a:cubicBezTo>
                  <a:cubicBezTo>
                    <a:pt x="1411129" y="20479"/>
                    <a:pt x="1405414" y="20479"/>
                    <a:pt x="1416844" y="12859"/>
                  </a:cubicBezTo>
                  <a:cubicBezTo>
                    <a:pt x="1416844" y="10954"/>
                    <a:pt x="1416844" y="10954"/>
                    <a:pt x="1414939" y="9049"/>
                  </a:cubicBezTo>
                  <a:lnTo>
                    <a:pt x="1378744" y="10954"/>
                  </a:lnTo>
                  <a:lnTo>
                    <a:pt x="1378744" y="10954"/>
                  </a:lnTo>
                  <a:lnTo>
                    <a:pt x="1378744" y="10954"/>
                  </a:lnTo>
                  <a:lnTo>
                    <a:pt x="1378744" y="10954"/>
                  </a:lnTo>
                  <a:close/>
                  <a:moveTo>
                    <a:pt x="1330166" y="10954"/>
                  </a:moveTo>
                  <a:cubicBezTo>
                    <a:pt x="1339691" y="14764"/>
                    <a:pt x="1351121" y="18574"/>
                    <a:pt x="1367314" y="20479"/>
                  </a:cubicBezTo>
                  <a:lnTo>
                    <a:pt x="1367314" y="14764"/>
                  </a:lnTo>
                  <a:cubicBezTo>
                    <a:pt x="1365409" y="14764"/>
                    <a:pt x="1361599" y="12859"/>
                    <a:pt x="1359694" y="12859"/>
                  </a:cubicBezTo>
                  <a:lnTo>
                    <a:pt x="1330166" y="10954"/>
                  </a:lnTo>
                  <a:lnTo>
                    <a:pt x="1330166" y="10954"/>
                  </a:lnTo>
                  <a:lnTo>
                    <a:pt x="1330166" y="10954"/>
                  </a:lnTo>
                  <a:lnTo>
                    <a:pt x="1330166" y="10954"/>
                  </a:lnTo>
                  <a:close/>
                  <a:moveTo>
                    <a:pt x="1096804" y="10954"/>
                  </a:moveTo>
                  <a:lnTo>
                    <a:pt x="1112044" y="31909"/>
                  </a:lnTo>
                  <a:lnTo>
                    <a:pt x="1106329" y="31909"/>
                  </a:lnTo>
                  <a:cubicBezTo>
                    <a:pt x="1098709" y="24289"/>
                    <a:pt x="1091089" y="16669"/>
                    <a:pt x="1081564" y="10954"/>
                  </a:cubicBezTo>
                  <a:lnTo>
                    <a:pt x="1042511" y="10954"/>
                  </a:lnTo>
                  <a:cubicBezTo>
                    <a:pt x="1046321" y="20479"/>
                    <a:pt x="1046321" y="28099"/>
                    <a:pt x="1055846" y="31909"/>
                  </a:cubicBezTo>
                  <a:cubicBezTo>
                    <a:pt x="1057751" y="33814"/>
                    <a:pt x="1057751" y="33814"/>
                    <a:pt x="1059656" y="35719"/>
                  </a:cubicBezTo>
                  <a:lnTo>
                    <a:pt x="1134904" y="35719"/>
                  </a:lnTo>
                  <a:cubicBezTo>
                    <a:pt x="1146334" y="31909"/>
                    <a:pt x="1146334" y="30004"/>
                    <a:pt x="1153954" y="18574"/>
                  </a:cubicBezTo>
                  <a:cubicBezTo>
                    <a:pt x="1150144" y="14764"/>
                    <a:pt x="1146334" y="12859"/>
                    <a:pt x="1142524" y="9049"/>
                  </a:cubicBezTo>
                  <a:lnTo>
                    <a:pt x="1096804" y="10954"/>
                  </a:lnTo>
                  <a:lnTo>
                    <a:pt x="1096804" y="10954"/>
                  </a:lnTo>
                  <a:lnTo>
                    <a:pt x="1096804" y="10954"/>
                  </a:lnTo>
                  <a:lnTo>
                    <a:pt x="1096804" y="10954"/>
                  </a:lnTo>
                  <a:close/>
                  <a:moveTo>
                    <a:pt x="976789" y="10954"/>
                  </a:moveTo>
                  <a:cubicBezTo>
                    <a:pt x="980599" y="14764"/>
                    <a:pt x="986314" y="16669"/>
                    <a:pt x="986314" y="20479"/>
                  </a:cubicBezTo>
                  <a:cubicBezTo>
                    <a:pt x="986314" y="20479"/>
                    <a:pt x="967264" y="39529"/>
                    <a:pt x="961549" y="31909"/>
                  </a:cubicBezTo>
                  <a:cubicBezTo>
                    <a:pt x="955834" y="26194"/>
                    <a:pt x="959644" y="30004"/>
                    <a:pt x="955834" y="20479"/>
                  </a:cubicBezTo>
                  <a:cubicBezTo>
                    <a:pt x="971074" y="14764"/>
                    <a:pt x="961549" y="14764"/>
                    <a:pt x="965359" y="10954"/>
                  </a:cubicBezTo>
                  <a:lnTo>
                    <a:pt x="924401" y="10954"/>
                  </a:lnTo>
                  <a:lnTo>
                    <a:pt x="924401" y="26194"/>
                  </a:lnTo>
                  <a:cubicBezTo>
                    <a:pt x="909161" y="26194"/>
                    <a:pt x="901541" y="26194"/>
                    <a:pt x="893921" y="20479"/>
                  </a:cubicBezTo>
                  <a:cubicBezTo>
                    <a:pt x="903446" y="16669"/>
                    <a:pt x="907256" y="14764"/>
                    <a:pt x="909161" y="10954"/>
                  </a:cubicBezTo>
                  <a:lnTo>
                    <a:pt x="835819" y="10954"/>
                  </a:lnTo>
                  <a:cubicBezTo>
                    <a:pt x="835819" y="14764"/>
                    <a:pt x="835819" y="16669"/>
                    <a:pt x="835819" y="20479"/>
                  </a:cubicBezTo>
                  <a:cubicBezTo>
                    <a:pt x="826294" y="24289"/>
                    <a:pt x="826294" y="24289"/>
                    <a:pt x="811054" y="26194"/>
                  </a:cubicBezTo>
                  <a:lnTo>
                    <a:pt x="811054" y="20479"/>
                  </a:lnTo>
                  <a:lnTo>
                    <a:pt x="805339" y="20479"/>
                  </a:lnTo>
                  <a:cubicBezTo>
                    <a:pt x="805339" y="16669"/>
                    <a:pt x="807244" y="14764"/>
                    <a:pt x="807244" y="10954"/>
                  </a:cubicBezTo>
                  <a:lnTo>
                    <a:pt x="611981" y="10954"/>
                  </a:lnTo>
                  <a:cubicBezTo>
                    <a:pt x="608171" y="20479"/>
                    <a:pt x="600551" y="24289"/>
                    <a:pt x="574834" y="26194"/>
                  </a:cubicBezTo>
                  <a:cubicBezTo>
                    <a:pt x="572929" y="20479"/>
                    <a:pt x="569119" y="16669"/>
                    <a:pt x="565309" y="10954"/>
                  </a:cubicBezTo>
                  <a:lnTo>
                    <a:pt x="138589" y="10954"/>
                  </a:lnTo>
                  <a:cubicBezTo>
                    <a:pt x="129064" y="20479"/>
                    <a:pt x="121444" y="30004"/>
                    <a:pt x="115729" y="37624"/>
                  </a:cubicBezTo>
                  <a:lnTo>
                    <a:pt x="786289" y="37624"/>
                  </a:lnTo>
                  <a:cubicBezTo>
                    <a:pt x="788194" y="24289"/>
                    <a:pt x="788194" y="22384"/>
                    <a:pt x="792004" y="14764"/>
                  </a:cubicBezTo>
                  <a:cubicBezTo>
                    <a:pt x="790099" y="28099"/>
                    <a:pt x="790099" y="31909"/>
                    <a:pt x="786289" y="37624"/>
                  </a:cubicBezTo>
                  <a:lnTo>
                    <a:pt x="859631" y="37624"/>
                  </a:lnTo>
                  <a:cubicBezTo>
                    <a:pt x="863441" y="30004"/>
                    <a:pt x="865346" y="26194"/>
                    <a:pt x="871061" y="20479"/>
                  </a:cubicBezTo>
                  <a:cubicBezTo>
                    <a:pt x="867251" y="33814"/>
                    <a:pt x="869156" y="31909"/>
                    <a:pt x="861536" y="37624"/>
                  </a:cubicBezTo>
                  <a:lnTo>
                    <a:pt x="1033939" y="37624"/>
                  </a:lnTo>
                  <a:cubicBezTo>
                    <a:pt x="1028224" y="30004"/>
                    <a:pt x="1022509" y="22384"/>
                    <a:pt x="1018699" y="12859"/>
                  </a:cubicBezTo>
                  <a:lnTo>
                    <a:pt x="976789" y="10954"/>
                  </a:lnTo>
                  <a:lnTo>
                    <a:pt x="976789" y="10954"/>
                  </a:lnTo>
                  <a:lnTo>
                    <a:pt x="976789" y="10954"/>
                  </a:lnTo>
                  <a:lnTo>
                    <a:pt x="976789" y="10954"/>
                  </a:lnTo>
                  <a:close/>
                  <a:moveTo>
                    <a:pt x="7144" y="10954"/>
                  </a:moveTo>
                  <a:lnTo>
                    <a:pt x="7144" y="35719"/>
                  </a:lnTo>
                  <a:lnTo>
                    <a:pt x="26194" y="35719"/>
                  </a:lnTo>
                  <a:lnTo>
                    <a:pt x="26194" y="24289"/>
                  </a:lnTo>
                  <a:lnTo>
                    <a:pt x="31909" y="24289"/>
                  </a:lnTo>
                  <a:lnTo>
                    <a:pt x="31909" y="35719"/>
                  </a:lnTo>
                  <a:lnTo>
                    <a:pt x="110966" y="35719"/>
                  </a:lnTo>
                  <a:cubicBezTo>
                    <a:pt x="118586" y="30004"/>
                    <a:pt x="128111" y="20479"/>
                    <a:pt x="137636" y="10954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5254466" y="36671"/>
                  </a:moveTo>
                  <a:cubicBezTo>
                    <a:pt x="5256371" y="19526"/>
                    <a:pt x="5263991" y="25241"/>
                    <a:pt x="5241132" y="19526"/>
                  </a:cubicBezTo>
                  <a:cubicBezTo>
                    <a:pt x="5239227" y="23336"/>
                    <a:pt x="5237321" y="30956"/>
                    <a:pt x="5233511" y="36671"/>
                  </a:cubicBezTo>
                  <a:lnTo>
                    <a:pt x="5254466" y="36671"/>
                  </a:lnTo>
                  <a:lnTo>
                    <a:pt x="5254466" y="36671"/>
                  </a:lnTo>
                  <a:lnTo>
                    <a:pt x="5254466" y="36671"/>
                  </a:lnTo>
                  <a:lnTo>
                    <a:pt x="5254466" y="36671"/>
                  </a:lnTo>
                  <a:close/>
                  <a:moveTo>
                    <a:pt x="4803934" y="36671"/>
                  </a:moveTo>
                  <a:cubicBezTo>
                    <a:pt x="4802029" y="34766"/>
                    <a:pt x="4802029" y="32861"/>
                    <a:pt x="4800124" y="32861"/>
                  </a:cubicBezTo>
                  <a:cubicBezTo>
                    <a:pt x="4800124" y="34766"/>
                    <a:pt x="4798219" y="36671"/>
                    <a:pt x="4798219" y="36671"/>
                  </a:cubicBezTo>
                  <a:lnTo>
                    <a:pt x="4803934" y="36671"/>
                  </a:lnTo>
                  <a:lnTo>
                    <a:pt x="4803934" y="36671"/>
                  </a:lnTo>
                  <a:lnTo>
                    <a:pt x="4803934" y="36671"/>
                  </a:lnTo>
                  <a:lnTo>
                    <a:pt x="4803934" y="36671"/>
                  </a:lnTo>
                  <a:close/>
                  <a:moveTo>
                    <a:pt x="4429602" y="36671"/>
                  </a:moveTo>
                  <a:cubicBezTo>
                    <a:pt x="4429602" y="34766"/>
                    <a:pt x="4429602" y="30956"/>
                    <a:pt x="4427696" y="25241"/>
                  </a:cubicBezTo>
                  <a:cubicBezTo>
                    <a:pt x="4408646" y="30956"/>
                    <a:pt x="4418171" y="23336"/>
                    <a:pt x="4410552" y="36671"/>
                  </a:cubicBezTo>
                  <a:lnTo>
                    <a:pt x="4429602" y="36671"/>
                  </a:lnTo>
                  <a:lnTo>
                    <a:pt x="4429602" y="36671"/>
                  </a:lnTo>
                  <a:lnTo>
                    <a:pt x="4429602" y="36671"/>
                  </a:lnTo>
                  <a:lnTo>
                    <a:pt x="4429602" y="36671"/>
                  </a:lnTo>
                  <a:close/>
                  <a:moveTo>
                    <a:pt x="4394359" y="36671"/>
                  </a:moveTo>
                  <a:cubicBezTo>
                    <a:pt x="4394359" y="34766"/>
                    <a:pt x="4394359" y="32861"/>
                    <a:pt x="4396264" y="32861"/>
                  </a:cubicBezTo>
                  <a:lnTo>
                    <a:pt x="4384834" y="32861"/>
                  </a:lnTo>
                  <a:lnTo>
                    <a:pt x="4384834" y="36671"/>
                  </a:lnTo>
                  <a:lnTo>
                    <a:pt x="4394359" y="36671"/>
                  </a:lnTo>
                  <a:lnTo>
                    <a:pt x="4394359" y="36671"/>
                  </a:lnTo>
                  <a:lnTo>
                    <a:pt x="4394359" y="36671"/>
                  </a:lnTo>
                  <a:lnTo>
                    <a:pt x="4394359" y="36671"/>
                  </a:lnTo>
                  <a:close/>
                  <a:moveTo>
                    <a:pt x="3197066" y="36671"/>
                  </a:moveTo>
                  <a:cubicBezTo>
                    <a:pt x="3189446" y="34766"/>
                    <a:pt x="3185636" y="32861"/>
                    <a:pt x="3178016" y="36671"/>
                  </a:cubicBezTo>
                  <a:lnTo>
                    <a:pt x="3197066" y="36671"/>
                  </a:lnTo>
                  <a:lnTo>
                    <a:pt x="3197066" y="36671"/>
                  </a:lnTo>
                  <a:lnTo>
                    <a:pt x="3197066" y="36671"/>
                  </a:lnTo>
                  <a:lnTo>
                    <a:pt x="3197066" y="36671"/>
                  </a:lnTo>
                  <a:close/>
                  <a:moveTo>
                    <a:pt x="3167539" y="36671"/>
                  </a:moveTo>
                  <a:lnTo>
                    <a:pt x="3167539" y="25241"/>
                  </a:lnTo>
                  <a:cubicBezTo>
                    <a:pt x="3154204" y="27146"/>
                    <a:pt x="3156109" y="27146"/>
                    <a:pt x="3148489" y="30956"/>
                  </a:cubicBezTo>
                  <a:lnTo>
                    <a:pt x="3154204" y="30956"/>
                  </a:lnTo>
                  <a:cubicBezTo>
                    <a:pt x="3159919" y="34766"/>
                    <a:pt x="3158014" y="34766"/>
                    <a:pt x="3161824" y="34766"/>
                  </a:cubicBezTo>
                  <a:lnTo>
                    <a:pt x="3167539" y="36671"/>
                  </a:lnTo>
                  <a:lnTo>
                    <a:pt x="3167539" y="36671"/>
                  </a:lnTo>
                  <a:lnTo>
                    <a:pt x="3167539" y="36671"/>
                  </a:lnTo>
                  <a:lnTo>
                    <a:pt x="3167539" y="36671"/>
                  </a:lnTo>
                  <a:close/>
                  <a:moveTo>
                    <a:pt x="2584609" y="36671"/>
                  </a:moveTo>
                  <a:lnTo>
                    <a:pt x="2582704" y="32861"/>
                  </a:lnTo>
                  <a:cubicBezTo>
                    <a:pt x="2580799" y="34766"/>
                    <a:pt x="2578894" y="36671"/>
                    <a:pt x="2575084" y="36671"/>
                  </a:cubicBezTo>
                  <a:lnTo>
                    <a:pt x="2584609" y="36671"/>
                  </a:lnTo>
                  <a:lnTo>
                    <a:pt x="2584609" y="36671"/>
                  </a:lnTo>
                  <a:lnTo>
                    <a:pt x="2584609" y="36671"/>
                  </a:lnTo>
                  <a:lnTo>
                    <a:pt x="2584609" y="36671"/>
                  </a:lnTo>
                  <a:close/>
                  <a:moveTo>
                    <a:pt x="1475899" y="36671"/>
                  </a:moveTo>
                  <a:cubicBezTo>
                    <a:pt x="1470184" y="32861"/>
                    <a:pt x="1458754" y="29051"/>
                    <a:pt x="1454944" y="25241"/>
                  </a:cubicBezTo>
                  <a:lnTo>
                    <a:pt x="1424464" y="25241"/>
                  </a:lnTo>
                  <a:lnTo>
                    <a:pt x="1424464" y="30956"/>
                  </a:lnTo>
                  <a:lnTo>
                    <a:pt x="1435894" y="30956"/>
                  </a:lnTo>
                  <a:cubicBezTo>
                    <a:pt x="1437799" y="32861"/>
                    <a:pt x="1441609" y="34766"/>
                    <a:pt x="1445419" y="34766"/>
                  </a:cubicBezTo>
                  <a:lnTo>
                    <a:pt x="1475899" y="36671"/>
                  </a:lnTo>
                  <a:lnTo>
                    <a:pt x="1475899" y="36671"/>
                  </a:lnTo>
                  <a:lnTo>
                    <a:pt x="1475899" y="36671"/>
                  </a:lnTo>
                  <a:lnTo>
                    <a:pt x="1475899" y="36671"/>
                  </a:lnTo>
                  <a:close/>
                  <a:moveTo>
                    <a:pt x="1137761" y="27146"/>
                  </a:moveTo>
                  <a:cubicBezTo>
                    <a:pt x="1126331" y="32861"/>
                    <a:pt x="1130141" y="32861"/>
                    <a:pt x="1118711" y="27146"/>
                  </a:cubicBezTo>
                  <a:lnTo>
                    <a:pt x="1137761" y="27146"/>
                  </a:lnTo>
                  <a:lnTo>
                    <a:pt x="1137761" y="27146"/>
                  </a:lnTo>
                  <a:lnTo>
                    <a:pt x="1137761" y="27146"/>
                  </a:lnTo>
                  <a:lnTo>
                    <a:pt x="1137761" y="27146"/>
                  </a:lnTo>
                  <a:close/>
                  <a:moveTo>
                    <a:pt x="4178141" y="27146"/>
                  </a:moveTo>
                  <a:cubicBezTo>
                    <a:pt x="4172426" y="32861"/>
                    <a:pt x="4176236" y="29051"/>
                    <a:pt x="4166711" y="32861"/>
                  </a:cubicBezTo>
                  <a:cubicBezTo>
                    <a:pt x="4172426" y="27146"/>
                    <a:pt x="4168616" y="30956"/>
                    <a:pt x="4178141" y="27146"/>
                  </a:cubicBezTo>
                  <a:lnTo>
                    <a:pt x="4178141" y="27146"/>
                  </a:lnTo>
                  <a:lnTo>
                    <a:pt x="4178141" y="27146"/>
                  </a:lnTo>
                  <a:lnTo>
                    <a:pt x="4178141" y="27146"/>
                  </a:lnTo>
                  <a:close/>
                  <a:moveTo>
                    <a:pt x="5109686" y="27146"/>
                  </a:moveTo>
                  <a:cubicBezTo>
                    <a:pt x="5103971" y="32861"/>
                    <a:pt x="5107782" y="29051"/>
                    <a:pt x="5098257" y="32861"/>
                  </a:cubicBezTo>
                  <a:cubicBezTo>
                    <a:pt x="5103971" y="27146"/>
                    <a:pt x="5100161" y="30956"/>
                    <a:pt x="5109686" y="27146"/>
                  </a:cubicBezTo>
                  <a:lnTo>
                    <a:pt x="5109686" y="27146"/>
                  </a:lnTo>
                  <a:lnTo>
                    <a:pt x="5109686" y="27146"/>
                  </a:lnTo>
                  <a:lnTo>
                    <a:pt x="5109686" y="27146"/>
                  </a:lnTo>
                  <a:close/>
                  <a:moveTo>
                    <a:pt x="4508659" y="21431"/>
                  </a:moveTo>
                  <a:cubicBezTo>
                    <a:pt x="4502944" y="27146"/>
                    <a:pt x="4506754" y="23336"/>
                    <a:pt x="4497229" y="27146"/>
                  </a:cubicBezTo>
                  <a:cubicBezTo>
                    <a:pt x="4502944" y="21431"/>
                    <a:pt x="4497229" y="25241"/>
                    <a:pt x="4508659" y="21431"/>
                  </a:cubicBezTo>
                  <a:lnTo>
                    <a:pt x="4508659" y="21431"/>
                  </a:lnTo>
                  <a:lnTo>
                    <a:pt x="4508659" y="21431"/>
                  </a:lnTo>
                  <a:lnTo>
                    <a:pt x="4508659" y="21431"/>
                  </a:lnTo>
                  <a:close/>
                  <a:moveTo>
                    <a:pt x="5364957" y="21431"/>
                  </a:moveTo>
                  <a:cubicBezTo>
                    <a:pt x="5364957" y="42386"/>
                    <a:pt x="5368766" y="32861"/>
                    <a:pt x="5345907" y="32861"/>
                  </a:cubicBezTo>
                  <a:lnTo>
                    <a:pt x="5345907" y="27146"/>
                  </a:lnTo>
                  <a:lnTo>
                    <a:pt x="5364957" y="21431"/>
                  </a:lnTo>
                  <a:lnTo>
                    <a:pt x="5364957" y="21431"/>
                  </a:lnTo>
                  <a:lnTo>
                    <a:pt x="5364957" y="21431"/>
                  </a:lnTo>
                  <a:lnTo>
                    <a:pt x="5364957" y="21431"/>
                  </a:lnTo>
                  <a:close/>
                  <a:moveTo>
                    <a:pt x="1008221" y="12859"/>
                  </a:moveTo>
                  <a:lnTo>
                    <a:pt x="1008221" y="24289"/>
                  </a:lnTo>
                  <a:lnTo>
                    <a:pt x="996791" y="24289"/>
                  </a:lnTo>
                  <a:lnTo>
                    <a:pt x="996791" y="19526"/>
                  </a:lnTo>
                  <a:lnTo>
                    <a:pt x="1008221" y="12859"/>
                  </a:lnTo>
                  <a:lnTo>
                    <a:pt x="1008221" y="12859"/>
                  </a:lnTo>
                  <a:lnTo>
                    <a:pt x="1008221" y="12859"/>
                  </a:lnTo>
                  <a:lnTo>
                    <a:pt x="1008221" y="12859"/>
                  </a:lnTo>
                  <a:close/>
                  <a:moveTo>
                    <a:pt x="3353276" y="12859"/>
                  </a:moveTo>
                  <a:cubicBezTo>
                    <a:pt x="3345656" y="22384"/>
                    <a:pt x="3349466" y="20479"/>
                    <a:pt x="3334226" y="24289"/>
                  </a:cubicBezTo>
                  <a:lnTo>
                    <a:pt x="3334226" y="19526"/>
                  </a:lnTo>
                  <a:lnTo>
                    <a:pt x="3353276" y="12859"/>
                  </a:lnTo>
                  <a:lnTo>
                    <a:pt x="3353276" y="12859"/>
                  </a:lnTo>
                  <a:lnTo>
                    <a:pt x="3353276" y="12859"/>
                  </a:lnTo>
                  <a:lnTo>
                    <a:pt x="3353276" y="12859"/>
                  </a:lnTo>
                  <a:close/>
                  <a:moveTo>
                    <a:pt x="4794409" y="12859"/>
                  </a:moveTo>
                  <a:cubicBezTo>
                    <a:pt x="4788694" y="18574"/>
                    <a:pt x="4792504" y="14764"/>
                    <a:pt x="4788694" y="24289"/>
                  </a:cubicBezTo>
                  <a:lnTo>
                    <a:pt x="4794409" y="24289"/>
                  </a:lnTo>
                  <a:lnTo>
                    <a:pt x="4794409" y="12859"/>
                  </a:lnTo>
                  <a:lnTo>
                    <a:pt x="4794409" y="12859"/>
                  </a:lnTo>
                  <a:lnTo>
                    <a:pt x="4794409" y="12859"/>
                  </a:lnTo>
                  <a:lnTo>
                    <a:pt x="479440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23042E7B-C7C4-41F2-A127-42C78A484DC8}"/>
                </a:ext>
              </a:extLst>
            </p:cNvPr>
            <p:cNvSpPr/>
            <p:nvPr/>
          </p:nvSpPr>
          <p:spPr>
            <a:xfrm>
              <a:off x="-3334" y="5924035"/>
              <a:ext cx="5753100" cy="38100"/>
            </a:xfrm>
            <a:custGeom>
              <a:avLst/>
              <a:gdLst>
                <a:gd name="connsiteX0" fmla="*/ 5729764 w 5753100"/>
                <a:gd name="connsiteY0" fmla="*/ 9049 h 38100"/>
                <a:gd name="connsiteX1" fmla="*/ 5725954 w 5753100"/>
                <a:gd name="connsiteY1" fmla="*/ 18574 h 38100"/>
                <a:gd name="connsiteX2" fmla="*/ 5725954 w 5753100"/>
                <a:gd name="connsiteY2" fmla="*/ 12859 h 38100"/>
                <a:gd name="connsiteX3" fmla="*/ 5722144 w 5753100"/>
                <a:gd name="connsiteY3" fmla="*/ 9049 h 38100"/>
                <a:gd name="connsiteX4" fmla="*/ 5695474 w 5753100"/>
                <a:gd name="connsiteY4" fmla="*/ 9049 h 38100"/>
                <a:gd name="connsiteX5" fmla="*/ 5652611 w 5753100"/>
                <a:gd name="connsiteY5" fmla="*/ 35719 h 38100"/>
                <a:gd name="connsiteX6" fmla="*/ 5720239 w 5753100"/>
                <a:gd name="connsiteY6" fmla="*/ 35719 h 38100"/>
                <a:gd name="connsiteX7" fmla="*/ 5752624 w 5753100"/>
                <a:gd name="connsiteY7" fmla="*/ 10954 h 38100"/>
                <a:gd name="connsiteX8" fmla="*/ 5729764 w 5753100"/>
                <a:gd name="connsiteY8" fmla="*/ 9049 h 38100"/>
                <a:gd name="connsiteX9" fmla="*/ 5729764 w 5753100"/>
                <a:gd name="connsiteY9" fmla="*/ 9049 h 38100"/>
                <a:gd name="connsiteX10" fmla="*/ 5729764 w 5753100"/>
                <a:gd name="connsiteY10" fmla="*/ 9049 h 38100"/>
                <a:gd name="connsiteX11" fmla="*/ 5729764 w 5753100"/>
                <a:gd name="connsiteY11" fmla="*/ 9049 h 38100"/>
                <a:gd name="connsiteX12" fmla="*/ 5635466 w 5753100"/>
                <a:gd name="connsiteY12" fmla="*/ 9049 h 38100"/>
                <a:gd name="connsiteX13" fmla="*/ 5667852 w 5753100"/>
                <a:gd name="connsiteY13" fmla="*/ 12859 h 38100"/>
                <a:gd name="connsiteX14" fmla="*/ 5667852 w 5753100"/>
                <a:gd name="connsiteY14" fmla="*/ 9049 h 38100"/>
                <a:gd name="connsiteX15" fmla="*/ 5635466 w 5753100"/>
                <a:gd name="connsiteY15" fmla="*/ 9049 h 38100"/>
                <a:gd name="connsiteX16" fmla="*/ 5635466 w 5753100"/>
                <a:gd name="connsiteY16" fmla="*/ 9049 h 38100"/>
                <a:gd name="connsiteX17" fmla="*/ 5635466 w 5753100"/>
                <a:gd name="connsiteY17" fmla="*/ 9049 h 38100"/>
                <a:gd name="connsiteX18" fmla="*/ 5635466 w 5753100"/>
                <a:gd name="connsiteY18" fmla="*/ 9049 h 38100"/>
                <a:gd name="connsiteX19" fmla="*/ 5586889 w 5753100"/>
                <a:gd name="connsiteY19" fmla="*/ 9049 h 38100"/>
                <a:gd name="connsiteX20" fmla="*/ 5581174 w 5753100"/>
                <a:gd name="connsiteY20" fmla="*/ 24289 h 38100"/>
                <a:gd name="connsiteX21" fmla="*/ 5600224 w 5753100"/>
                <a:gd name="connsiteY21" fmla="*/ 33814 h 38100"/>
                <a:gd name="connsiteX22" fmla="*/ 5635466 w 5753100"/>
                <a:gd name="connsiteY22" fmla="*/ 33814 h 38100"/>
                <a:gd name="connsiteX23" fmla="*/ 5625941 w 5753100"/>
                <a:gd name="connsiteY23" fmla="*/ 9049 h 38100"/>
                <a:gd name="connsiteX24" fmla="*/ 5586889 w 5753100"/>
                <a:gd name="connsiteY24" fmla="*/ 9049 h 38100"/>
                <a:gd name="connsiteX25" fmla="*/ 5586889 w 5753100"/>
                <a:gd name="connsiteY25" fmla="*/ 9049 h 38100"/>
                <a:gd name="connsiteX26" fmla="*/ 5586889 w 5753100"/>
                <a:gd name="connsiteY26" fmla="*/ 9049 h 38100"/>
                <a:gd name="connsiteX27" fmla="*/ 5586889 w 5753100"/>
                <a:gd name="connsiteY27" fmla="*/ 9049 h 38100"/>
                <a:gd name="connsiteX28" fmla="*/ 5517357 w 5753100"/>
                <a:gd name="connsiteY28" fmla="*/ 9049 h 38100"/>
                <a:gd name="connsiteX29" fmla="*/ 5515452 w 5753100"/>
                <a:gd name="connsiteY29" fmla="*/ 18574 h 38100"/>
                <a:gd name="connsiteX30" fmla="*/ 5502116 w 5753100"/>
                <a:gd name="connsiteY30" fmla="*/ 9049 h 38100"/>
                <a:gd name="connsiteX31" fmla="*/ 5421154 w 5753100"/>
                <a:gd name="connsiteY31" fmla="*/ 9049 h 38100"/>
                <a:gd name="connsiteX32" fmla="*/ 5434489 w 5753100"/>
                <a:gd name="connsiteY32" fmla="*/ 24289 h 38100"/>
                <a:gd name="connsiteX33" fmla="*/ 5453539 w 5753100"/>
                <a:gd name="connsiteY33" fmla="*/ 12859 h 38100"/>
                <a:gd name="connsiteX34" fmla="*/ 5459254 w 5753100"/>
                <a:gd name="connsiteY34" fmla="*/ 24289 h 38100"/>
                <a:gd name="connsiteX35" fmla="*/ 5447824 w 5753100"/>
                <a:gd name="connsiteY35" fmla="*/ 33814 h 38100"/>
                <a:gd name="connsiteX36" fmla="*/ 5476399 w 5753100"/>
                <a:gd name="connsiteY36" fmla="*/ 33814 h 38100"/>
                <a:gd name="connsiteX37" fmla="*/ 5484019 w 5753100"/>
                <a:gd name="connsiteY37" fmla="*/ 18574 h 38100"/>
                <a:gd name="connsiteX38" fmla="*/ 5495449 w 5753100"/>
                <a:gd name="connsiteY38" fmla="*/ 12859 h 38100"/>
                <a:gd name="connsiteX39" fmla="*/ 5493544 w 5753100"/>
                <a:gd name="connsiteY39" fmla="*/ 33814 h 38100"/>
                <a:gd name="connsiteX40" fmla="*/ 5540216 w 5753100"/>
                <a:gd name="connsiteY40" fmla="*/ 33814 h 38100"/>
                <a:gd name="connsiteX41" fmla="*/ 5540216 w 5753100"/>
                <a:gd name="connsiteY41" fmla="*/ 24289 h 38100"/>
                <a:gd name="connsiteX42" fmla="*/ 5545932 w 5753100"/>
                <a:gd name="connsiteY42" fmla="*/ 18574 h 38100"/>
                <a:gd name="connsiteX43" fmla="*/ 5583079 w 5753100"/>
                <a:gd name="connsiteY43" fmla="*/ 9049 h 38100"/>
                <a:gd name="connsiteX44" fmla="*/ 5517357 w 5753100"/>
                <a:gd name="connsiteY44" fmla="*/ 9049 h 38100"/>
                <a:gd name="connsiteX45" fmla="*/ 5517357 w 5753100"/>
                <a:gd name="connsiteY45" fmla="*/ 9049 h 38100"/>
                <a:gd name="connsiteX46" fmla="*/ 5517357 w 5753100"/>
                <a:gd name="connsiteY46" fmla="*/ 9049 h 38100"/>
                <a:gd name="connsiteX47" fmla="*/ 5517357 w 5753100"/>
                <a:gd name="connsiteY47" fmla="*/ 9049 h 38100"/>
                <a:gd name="connsiteX48" fmla="*/ 5376386 w 5753100"/>
                <a:gd name="connsiteY48" fmla="*/ 9049 h 38100"/>
                <a:gd name="connsiteX49" fmla="*/ 5389721 w 5753100"/>
                <a:gd name="connsiteY49" fmla="*/ 12859 h 38100"/>
                <a:gd name="connsiteX50" fmla="*/ 5395436 w 5753100"/>
                <a:gd name="connsiteY50" fmla="*/ 9049 h 38100"/>
                <a:gd name="connsiteX51" fmla="*/ 5376386 w 5753100"/>
                <a:gd name="connsiteY51" fmla="*/ 9049 h 38100"/>
                <a:gd name="connsiteX52" fmla="*/ 5376386 w 5753100"/>
                <a:gd name="connsiteY52" fmla="*/ 9049 h 38100"/>
                <a:gd name="connsiteX53" fmla="*/ 5376386 w 5753100"/>
                <a:gd name="connsiteY53" fmla="*/ 9049 h 38100"/>
                <a:gd name="connsiteX54" fmla="*/ 5376386 w 5753100"/>
                <a:gd name="connsiteY54" fmla="*/ 9049 h 38100"/>
                <a:gd name="connsiteX55" fmla="*/ 5337334 w 5753100"/>
                <a:gd name="connsiteY55" fmla="*/ 9049 h 38100"/>
                <a:gd name="connsiteX56" fmla="*/ 5302091 w 5753100"/>
                <a:gd name="connsiteY56" fmla="*/ 24289 h 38100"/>
                <a:gd name="connsiteX57" fmla="*/ 5302091 w 5753100"/>
                <a:gd name="connsiteY57" fmla="*/ 9049 h 38100"/>
                <a:gd name="connsiteX58" fmla="*/ 5284946 w 5753100"/>
                <a:gd name="connsiteY58" fmla="*/ 9049 h 38100"/>
                <a:gd name="connsiteX59" fmla="*/ 5273516 w 5753100"/>
                <a:gd name="connsiteY59" fmla="*/ 35719 h 38100"/>
                <a:gd name="connsiteX60" fmla="*/ 5286852 w 5753100"/>
                <a:gd name="connsiteY60" fmla="*/ 35719 h 38100"/>
                <a:gd name="connsiteX61" fmla="*/ 5284946 w 5753100"/>
                <a:gd name="connsiteY61" fmla="*/ 31909 h 38100"/>
                <a:gd name="connsiteX62" fmla="*/ 5296377 w 5753100"/>
                <a:gd name="connsiteY62" fmla="*/ 26194 h 38100"/>
                <a:gd name="connsiteX63" fmla="*/ 5298282 w 5753100"/>
                <a:gd name="connsiteY63" fmla="*/ 35719 h 38100"/>
                <a:gd name="connsiteX64" fmla="*/ 5369719 w 5753100"/>
                <a:gd name="connsiteY64" fmla="*/ 35719 h 38100"/>
                <a:gd name="connsiteX65" fmla="*/ 5362099 w 5753100"/>
                <a:gd name="connsiteY65" fmla="*/ 10954 h 38100"/>
                <a:gd name="connsiteX66" fmla="*/ 5337334 w 5753100"/>
                <a:gd name="connsiteY66" fmla="*/ 9049 h 38100"/>
                <a:gd name="connsiteX67" fmla="*/ 5337334 w 5753100"/>
                <a:gd name="connsiteY67" fmla="*/ 9049 h 38100"/>
                <a:gd name="connsiteX68" fmla="*/ 5337334 w 5753100"/>
                <a:gd name="connsiteY68" fmla="*/ 9049 h 38100"/>
                <a:gd name="connsiteX69" fmla="*/ 5337334 w 5753100"/>
                <a:gd name="connsiteY69" fmla="*/ 9049 h 38100"/>
                <a:gd name="connsiteX70" fmla="*/ 5227796 w 5753100"/>
                <a:gd name="connsiteY70" fmla="*/ 9049 h 38100"/>
                <a:gd name="connsiteX71" fmla="*/ 5252561 w 5753100"/>
                <a:gd name="connsiteY71" fmla="*/ 24289 h 38100"/>
                <a:gd name="connsiteX72" fmla="*/ 5258277 w 5753100"/>
                <a:gd name="connsiteY72" fmla="*/ 9049 h 38100"/>
                <a:gd name="connsiteX73" fmla="*/ 5227796 w 5753100"/>
                <a:gd name="connsiteY73" fmla="*/ 9049 h 38100"/>
                <a:gd name="connsiteX74" fmla="*/ 5227796 w 5753100"/>
                <a:gd name="connsiteY74" fmla="*/ 9049 h 38100"/>
                <a:gd name="connsiteX75" fmla="*/ 5227796 w 5753100"/>
                <a:gd name="connsiteY75" fmla="*/ 9049 h 38100"/>
                <a:gd name="connsiteX76" fmla="*/ 5227796 w 5753100"/>
                <a:gd name="connsiteY76" fmla="*/ 9049 h 38100"/>
                <a:gd name="connsiteX77" fmla="*/ 4985861 w 5753100"/>
                <a:gd name="connsiteY77" fmla="*/ 9049 h 38100"/>
                <a:gd name="connsiteX78" fmla="*/ 4963002 w 5753100"/>
                <a:gd name="connsiteY78" fmla="*/ 24289 h 38100"/>
                <a:gd name="connsiteX79" fmla="*/ 4963002 w 5753100"/>
                <a:gd name="connsiteY79" fmla="*/ 12859 h 38100"/>
                <a:gd name="connsiteX80" fmla="*/ 4966811 w 5753100"/>
                <a:gd name="connsiteY80" fmla="*/ 9049 h 38100"/>
                <a:gd name="connsiteX81" fmla="*/ 4922044 w 5753100"/>
                <a:gd name="connsiteY81" fmla="*/ 9049 h 38100"/>
                <a:gd name="connsiteX82" fmla="*/ 4933474 w 5753100"/>
                <a:gd name="connsiteY82" fmla="*/ 33814 h 38100"/>
                <a:gd name="connsiteX83" fmla="*/ 4980146 w 5753100"/>
                <a:gd name="connsiteY83" fmla="*/ 33814 h 38100"/>
                <a:gd name="connsiteX84" fmla="*/ 5006816 w 5753100"/>
                <a:gd name="connsiteY84" fmla="*/ 18574 h 38100"/>
                <a:gd name="connsiteX85" fmla="*/ 5012532 w 5753100"/>
                <a:gd name="connsiteY85" fmla="*/ 33814 h 38100"/>
                <a:gd name="connsiteX86" fmla="*/ 5243989 w 5753100"/>
                <a:gd name="connsiteY86" fmla="*/ 33814 h 38100"/>
                <a:gd name="connsiteX87" fmla="*/ 5249704 w 5753100"/>
                <a:gd name="connsiteY87" fmla="*/ 30004 h 38100"/>
                <a:gd name="connsiteX88" fmla="*/ 5212557 w 5753100"/>
                <a:gd name="connsiteY88" fmla="*/ 7144 h 38100"/>
                <a:gd name="connsiteX89" fmla="*/ 4985861 w 5753100"/>
                <a:gd name="connsiteY89" fmla="*/ 9049 h 38100"/>
                <a:gd name="connsiteX90" fmla="*/ 4985861 w 5753100"/>
                <a:gd name="connsiteY90" fmla="*/ 9049 h 38100"/>
                <a:gd name="connsiteX91" fmla="*/ 4985861 w 5753100"/>
                <a:gd name="connsiteY91" fmla="*/ 9049 h 38100"/>
                <a:gd name="connsiteX92" fmla="*/ 4985861 w 5753100"/>
                <a:gd name="connsiteY92" fmla="*/ 9049 h 38100"/>
                <a:gd name="connsiteX93" fmla="*/ 4829652 w 5753100"/>
                <a:gd name="connsiteY93" fmla="*/ 9049 h 38100"/>
                <a:gd name="connsiteX94" fmla="*/ 4831556 w 5753100"/>
                <a:gd name="connsiteY94" fmla="*/ 24289 h 38100"/>
                <a:gd name="connsiteX95" fmla="*/ 4831556 w 5753100"/>
                <a:gd name="connsiteY95" fmla="*/ 18574 h 38100"/>
                <a:gd name="connsiteX96" fmla="*/ 4837271 w 5753100"/>
                <a:gd name="connsiteY96" fmla="*/ 18574 h 38100"/>
                <a:gd name="connsiteX97" fmla="*/ 4841081 w 5753100"/>
                <a:gd name="connsiteY97" fmla="*/ 9049 h 38100"/>
                <a:gd name="connsiteX98" fmla="*/ 4829652 w 5753100"/>
                <a:gd name="connsiteY98" fmla="*/ 9049 h 38100"/>
                <a:gd name="connsiteX99" fmla="*/ 4829652 w 5753100"/>
                <a:gd name="connsiteY99" fmla="*/ 9049 h 38100"/>
                <a:gd name="connsiteX100" fmla="*/ 4829652 w 5753100"/>
                <a:gd name="connsiteY100" fmla="*/ 9049 h 38100"/>
                <a:gd name="connsiteX101" fmla="*/ 4829652 w 5753100"/>
                <a:gd name="connsiteY101" fmla="*/ 9049 h 38100"/>
                <a:gd name="connsiteX102" fmla="*/ 4802029 w 5753100"/>
                <a:gd name="connsiteY102" fmla="*/ 9049 h 38100"/>
                <a:gd name="connsiteX103" fmla="*/ 4794409 w 5753100"/>
                <a:gd name="connsiteY103" fmla="*/ 33814 h 38100"/>
                <a:gd name="connsiteX104" fmla="*/ 4802029 w 5753100"/>
                <a:gd name="connsiteY104" fmla="*/ 33814 h 38100"/>
                <a:gd name="connsiteX105" fmla="*/ 4821079 w 5753100"/>
                <a:gd name="connsiteY105" fmla="*/ 9049 h 38100"/>
                <a:gd name="connsiteX106" fmla="*/ 4802029 w 5753100"/>
                <a:gd name="connsiteY106" fmla="*/ 9049 h 38100"/>
                <a:gd name="connsiteX107" fmla="*/ 4802029 w 5753100"/>
                <a:gd name="connsiteY107" fmla="*/ 9049 h 38100"/>
                <a:gd name="connsiteX108" fmla="*/ 4802029 w 5753100"/>
                <a:gd name="connsiteY108" fmla="*/ 9049 h 38100"/>
                <a:gd name="connsiteX109" fmla="*/ 4802029 w 5753100"/>
                <a:gd name="connsiteY109" fmla="*/ 9049 h 38100"/>
                <a:gd name="connsiteX110" fmla="*/ 4779169 w 5753100"/>
                <a:gd name="connsiteY110" fmla="*/ 9049 h 38100"/>
                <a:gd name="connsiteX111" fmla="*/ 4781074 w 5753100"/>
                <a:gd name="connsiteY111" fmla="*/ 12859 h 38100"/>
                <a:gd name="connsiteX112" fmla="*/ 4775359 w 5753100"/>
                <a:gd name="connsiteY112" fmla="*/ 12859 h 38100"/>
                <a:gd name="connsiteX113" fmla="*/ 4775359 w 5753100"/>
                <a:gd name="connsiteY113" fmla="*/ 9049 h 38100"/>
                <a:gd name="connsiteX114" fmla="*/ 4647724 w 5753100"/>
                <a:gd name="connsiteY114" fmla="*/ 9049 h 38100"/>
                <a:gd name="connsiteX115" fmla="*/ 4645819 w 5753100"/>
                <a:gd name="connsiteY115" fmla="*/ 18574 h 38100"/>
                <a:gd name="connsiteX116" fmla="*/ 4655344 w 5753100"/>
                <a:gd name="connsiteY116" fmla="*/ 22384 h 38100"/>
                <a:gd name="connsiteX117" fmla="*/ 4659154 w 5753100"/>
                <a:gd name="connsiteY117" fmla="*/ 31909 h 38100"/>
                <a:gd name="connsiteX118" fmla="*/ 4653439 w 5753100"/>
                <a:gd name="connsiteY118" fmla="*/ 35719 h 38100"/>
                <a:gd name="connsiteX119" fmla="*/ 4781074 w 5753100"/>
                <a:gd name="connsiteY119" fmla="*/ 35719 h 38100"/>
                <a:gd name="connsiteX120" fmla="*/ 4788694 w 5753100"/>
                <a:gd name="connsiteY120" fmla="*/ 10954 h 38100"/>
                <a:gd name="connsiteX121" fmla="*/ 4779169 w 5753100"/>
                <a:gd name="connsiteY121" fmla="*/ 9049 h 38100"/>
                <a:gd name="connsiteX122" fmla="*/ 4779169 w 5753100"/>
                <a:gd name="connsiteY122" fmla="*/ 9049 h 38100"/>
                <a:gd name="connsiteX123" fmla="*/ 4779169 w 5753100"/>
                <a:gd name="connsiteY123" fmla="*/ 9049 h 38100"/>
                <a:gd name="connsiteX124" fmla="*/ 4779169 w 5753100"/>
                <a:gd name="connsiteY124" fmla="*/ 9049 h 38100"/>
                <a:gd name="connsiteX125" fmla="*/ 4564856 w 5753100"/>
                <a:gd name="connsiteY125" fmla="*/ 9049 h 38100"/>
                <a:gd name="connsiteX126" fmla="*/ 4551521 w 5753100"/>
                <a:gd name="connsiteY126" fmla="*/ 18574 h 38100"/>
                <a:gd name="connsiteX127" fmla="*/ 4551521 w 5753100"/>
                <a:gd name="connsiteY127" fmla="*/ 9049 h 38100"/>
                <a:gd name="connsiteX128" fmla="*/ 4532471 w 5753100"/>
                <a:gd name="connsiteY128" fmla="*/ 9049 h 38100"/>
                <a:gd name="connsiteX129" fmla="*/ 4495324 w 5753100"/>
                <a:gd name="connsiteY129" fmla="*/ 18574 h 38100"/>
                <a:gd name="connsiteX130" fmla="*/ 4495324 w 5753100"/>
                <a:gd name="connsiteY130" fmla="*/ 12859 h 38100"/>
                <a:gd name="connsiteX131" fmla="*/ 4501039 w 5753100"/>
                <a:gd name="connsiteY131" fmla="*/ 9049 h 38100"/>
                <a:gd name="connsiteX132" fmla="*/ 4423887 w 5753100"/>
                <a:gd name="connsiteY132" fmla="*/ 9049 h 38100"/>
                <a:gd name="connsiteX133" fmla="*/ 4450556 w 5753100"/>
                <a:gd name="connsiteY133" fmla="*/ 12859 h 38100"/>
                <a:gd name="connsiteX134" fmla="*/ 4473416 w 5753100"/>
                <a:gd name="connsiteY134" fmla="*/ 33814 h 38100"/>
                <a:gd name="connsiteX135" fmla="*/ 4635341 w 5753100"/>
                <a:gd name="connsiteY135" fmla="*/ 33814 h 38100"/>
                <a:gd name="connsiteX136" fmla="*/ 4635341 w 5753100"/>
                <a:gd name="connsiteY136" fmla="*/ 30004 h 38100"/>
                <a:gd name="connsiteX137" fmla="*/ 4639152 w 5753100"/>
                <a:gd name="connsiteY137" fmla="*/ 7144 h 38100"/>
                <a:gd name="connsiteX138" fmla="*/ 4564856 w 5753100"/>
                <a:gd name="connsiteY138" fmla="*/ 9049 h 38100"/>
                <a:gd name="connsiteX139" fmla="*/ 4564856 w 5753100"/>
                <a:gd name="connsiteY139" fmla="*/ 9049 h 38100"/>
                <a:gd name="connsiteX140" fmla="*/ 4564856 w 5753100"/>
                <a:gd name="connsiteY140" fmla="*/ 9049 h 38100"/>
                <a:gd name="connsiteX141" fmla="*/ 4564856 w 5753100"/>
                <a:gd name="connsiteY141" fmla="*/ 9049 h 38100"/>
                <a:gd name="connsiteX142" fmla="*/ 4386739 w 5753100"/>
                <a:gd name="connsiteY142" fmla="*/ 9049 h 38100"/>
                <a:gd name="connsiteX143" fmla="*/ 4384834 w 5753100"/>
                <a:gd name="connsiteY143" fmla="*/ 12859 h 38100"/>
                <a:gd name="connsiteX144" fmla="*/ 4403884 w 5753100"/>
                <a:gd name="connsiteY144" fmla="*/ 24289 h 38100"/>
                <a:gd name="connsiteX145" fmla="*/ 4396264 w 5753100"/>
                <a:gd name="connsiteY145" fmla="*/ 33814 h 38100"/>
                <a:gd name="connsiteX146" fmla="*/ 4409599 w 5753100"/>
                <a:gd name="connsiteY146" fmla="*/ 33814 h 38100"/>
                <a:gd name="connsiteX147" fmla="*/ 4419124 w 5753100"/>
                <a:gd name="connsiteY147" fmla="*/ 9049 h 38100"/>
                <a:gd name="connsiteX148" fmla="*/ 4386739 w 5753100"/>
                <a:gd name="connsiteY148" fmla="*/ 9049 h 38100"/>
                <a:gd name="connsiteX149" fmla="*/ 4386739 w 5753100"/>
                <a:gd name="connsiteY149" fmla="*/ 9049 h 38100"/>
                <a:gd name="connsiteX150" fmla="*/ 4386739 w 5753100"/>
                <a:gd name="connsiteY150" fmla="*/ 9049 h 38100"/>
                <a:gd name="connsiteX151" fmla="*/ 4386739 w 5753100"/>
                <a:gd name="connsiteY151" fmla="*/ 9049 h 38100"/>
                <a:gd name="connsiteX152" fmla="*/ 4344829 w 5753100"/>
                <a:gd name="connsiteY152" fmla="*/ 9049 h 38100"/>
                <a:gd name="connsiteX153" fmla="*/ 4333399 w 5753100"/>
                <a:gd name="connsiteY153" fmla="*/ 33814 h 38100"/>
                <a:gd name="connsiteX154" fmla="*/ 4370546 w 5753100"/>
                <a:gd name="connsiteY154" fmla="*/ 33814 h 38100"/>
                <a:gd name="connsiteX155" fmla="*/ 4374356 w 5753100"/>
                <a:gd name="connsiteY155" fmla="*/ 12859 h 38100"/>
                <a:gd name="connsiteX156" fmla="*/ 4368641 w 5753100"/>
                <a:gd name="connsiteY156" fmla="*/ 12859 h 38100"/>
                <a:gd name="connsiteX157" fmla="*/ 4357212 w 5753100"/>
                <a:gd name="connsiteY157" fmla="*/ 31909 h 38100"/>
                <a:gd name="connsiteX158" fmla="*/ 4357212 w 5753100"/>
                <a:gd name="connsiteY158" fmla="*/ 20479 h 38100"/>
                <a:gd name="connsiteX159" fmla="*/ 4362927 w 5753100"/>
                <a:gd name="connsiteY159" fmla="*/ 10954 h 38100"/>
                <a:gd name="connsiteX160" fmla="*/ 4344829 w 5753100"/>
                <a:gd name="connsiteY160" fmla="*/ 9049 h 38100"/>
                <a:gd name="connsiteX161" fmla="*/ 4344829 w 5753100"/>
                <a:gd name="connsiteY161" fmla="*/ 9049 h 38100"/>
                <a:gd name="connsiteX162" fmla="*/ 4344829 w 5753100"/>
                <a:gd name="connsiteY162" fmla="*/ 9049 h 38100"/>
                <a:gd name="connsiteX163" fmla="*/ 4344829 w 5753100"/>
                <a:gd name="connsiteY163" fmla="*/ 9049 h 38100"/>
                <a:gd name="connsiteX164" fmla="*/ 4166711 w 5753100"/>
                <a:gd name="connsiteY164" fmla="*/ 9049 h 38100"/>
                <a:gd name="connsiteX165" fmla="*/ 4166711 w 5753100"/>
                <a:gd name="connsiteY165" fmla="*/ 18574 h 38100"/>
                <a:gd name="connsiteX166" fmla="*/ 4160996 w 5753100"/>
                <a:gd name="connsiteY166" fmla="*/ 18574 h 38100"/>
                <a:gd name="connsiteX167" fmla="*/ 4132421 w 5753100"/>
                <a:gd name="connsiteY167" fmla="*/ 33814 h 38100"/>
                <a:gd name="connsiteX168" fmla="*/ 4215289 w 5753100"/>
                <a:gd name="connsiteY168" fmla="*/ 33814 h 38100"/>
                <a:gd name="connsiteX169" fmla="*/ 4217194 w 5753100"/>
                <a:gd name="connsiteY169" fmla="*/ 24289 h 38100"/>
                <a:gd name="connsiteX170" fmla="*/ 4236244 w 5753100"/>
                <a:gd name="connsiteY170" fmla="*/ 24289 h 38100"/>
                <a:gd name="connsiteX171" fmla="*/ 4236244 w 5753100"/>
                <a:gd name="connsiteY171" fmla="*/ 9049 h 38100"/>
                <a:gd name="connsiteX172" fmla="*/ 4166711 w 5753100"/>
                <a:gd name="connsiteY172" fmla="*/ 9049 h 38100"/>
                <a:gd name="connsiteX173" fmla="*/ 4166711 w 5753100"/>
                <a:gd name="connsiteY173" fmla="*/ 9049 h 38100"/>
                <a:gd name="connsiteX174" fmla="*/ 4166711 w 5753100"/>
                <a:gd name="connsiteY174" fmla="*/ 9049 h 38100"/>
                <a:gd name="connsiteX175" fmla="*/ 4166711 w 5753100"/>
                <a:gd name="connsiteY175" fmla="*/ 9049 h 38100"/>
                <a:gd name="connsiteX176" fmla="*/ 4132421 w 5753100"/>
                <a:gd name="connsiteY176" fmla="*/ 9049 h 38100"/>
                <a:gd name="connsiteX177" fmla="*/ 4141946 w 5753100"/>
                <a:gd name="connsiteY177" fmla="*/ 18574 h 38100"/>
                <a:gd name="connsiteX178" fmla="*/ 4159091 w 5753100"/>
                <a:gd name="connsiteY178" fmla="*/ 9049 h 38100"/>
                <a:gd name="connsiteX179" fmla="*/ 4132421 w 5753100"/>
                <a:gd name="connsiteY179" fmla="*/ 9049 h 38100"/>
                <a:gd name="connsiteX180" fmla="*/ 4132421 w 5753100"/>
                <a:gd name="connsiteY180" fmla="*/ 9049 h 38100"/>
                <a:gd name="connsiteX181" fmla="*/ 4132421 w 5753100"/>
                <a:gd name="connsiteY181" fmla="*/ 9049 h 38100"/>
                <a:gd name="connsiteX182" fmla="*/ 4132421 w 5753100"/>
                <a:gd name="connsiteY182" fmla="*/ 9049 h 38100"/>
                <a:gd name="connsiteX183" fmla="*/ 3877151 w 5753100"/>
                <a:gd name="connsiteY183" fmla="*/ 9049 h 38100"/>
                <a:gd name="connsiteX184" fmla="*/ 3884771 w 5753100"/>
                <a:gd name="connsiteY184" fmla="*/ 33814 h 38100"/>
                <a:gd name="connsiteX185" fmla="*/ 3946684 w 5753100"/>
                <a:gd name="connsiteY185" fmla="*/ 33814 h 38100"/>
                <a:gd name="connsiteX186" fmla="*/ 3918109 w 5753100"/>
                <a:gd name="connsiteY186" fmla="*/ 18574 h 38100"/>
                <a:gd name="connsiteX187" fmla="*/ 3925729 w 5753100"/>
                <a:gd name="connsiteY187" fmla="*/ 9049 h 38100"/>
                <a:gd name="connsiteX188" fmla="*/ 3877151 w 5753100"/>
                <a:gd name="connsiteY188" fmla="*/ 9049 h 38100"/>
                <a:gd name="connsiteX189" fmla="*/ 3877151 w 5753100"/>
                <a:gd name="connsiteY189" fmla="*/ 9049 h 38100"/>
                <a:gd name="connsiteX190" fmla="*/ 3877151 w 5753100"/>
                <a:gd name="connsiteY190" fmla="*/ 9049 h 38100"/>
                <a:gd name="connsiteX191" fmla="*/ 3877151 w 5753100"/>
                <a:gd name="connsiteY191" fmla="*/ 9049 h 38100"/>
                <a:gd name="connsiteX192" fmla="*/ 3706654 w 5753100"/>
                <a:gd name="connsiteY192" fmla="*/ 9049 h 38100"/>
                <a:gd name="connsiteX193" fmla="*/ 3706654 w 5753100"/>
                <a:gd name="connsiteY193" fmla="*/ 18574 h 38100"/>
                <a:gd name="connsiteX194" fmla="*/ 3700939 w 5753100"/>
                <a:gd name="connsiteY194" fmla="*/ 18574 h 38100"/>
                <a:gd name="connsiteX195" fmla="*/ 3700939 w 5753100"/>
                <a:gd name="connsiteY195" fmla="*/ 9049 h 38100"/>
                <a:gd name="connsiteX196" fmla="*/ 3520916 w 5753100"/>
                <a:gd name="connsiteY196" fmla="*/ 9049 h 38100"/>
                <a:gd name="connsiteX197" fmla="*/ 3507581 w 5753100"/>
                <a:gd name="connsiteY197" fmla="*/ 33814 h 38100"/>
                <a:gd name="connsiteX198" fmla="*/ 3712369 w 5753100"/>
                <a:gd name="connsiteY198" fmla="*/ 33814 h 38100"/>
                <a:gd name="connsiteX199" fmla="*/ 3712369 w 5753100"/>
                <a:gd name="connsiteY199" fmla="*/ 18574 h 38100"/>
                <a:gd name="connsiteX200" fmla="*/ 3718084 w 5753100"/>
                <a:gd name="connsiteY200" fmla="*/ 18574 h 38100"/>
                <a:gd name="connsiteX201" fmla="*/ 3714274 w 5753100"/>
                <a:gd name="connsiteY201" fmla="*/ 33814 h 38100"/>
                <a:gd name="connsiteX202" fmla="*/ 3735229 w 5753100"/>
                <a:gd name="connsiteY202" fmla="*/ 33814 h 38100"/>
                <a:gd name="connsiteX203" fmla="*/ 3725704 w 5753100"/>
                <a:gd name="connsiteY203" fmla="*/ 9049 h 38100"/>
                <a:gd name="connsiteX204" fmla="*/ 3706654 w 5753100"/>
                <a:gd name="connsiteY204" fmla="*/ 9049 h 38100"/>
                <a:gd name="connsiteX205" fmla="*/ 3706654 w 5753100"/>
                <a:gd name="connsiteY205" fmla="*/ 9049 h 38100"/>
                <a:gd name="connsiteX206" fmla="*/ 3706654 w 5753100"/>
                <a:gd name="connsiteY206" fmla="*/ 9049 h 38100"/>
                <a:gd name="connsiteX207" fmla="*/ 3706654 w 5753100"/>
                <a:gd name="connsiteY207" fmla="*/ 9049 h 38100"/>
                <a:gd name="connsiteX208" fmla="*/ 3484721 w 5753100"/>
                <a:gd name="connsiteY208" fmla="*/ 9049 h 38100"/>
                <a:gd name="connsiteX209" fmla="*/ 3496151 w 5753100"/>
                <a:gd name="connsiteY209" fmla="*/ 12859 h 38100"/>
                <a:gd name="connsiteX210" fmla="*/ 3498056 w 5753100"/>
                <a:gd name="connsiteY210" fmla="*/ 9049 h 38100"/>
                <a:gd name="connsiteX211" fmla="*/ 3484721 w 5753100"/>
                <a:gd name="connsiteY211" fmla="*/ 9049 h 38100"/>
                <a:gd name="connsiteX212" fmla="*/ 3484721 w 5753100"/>
                <a:gd name="connsiteY212" fmla="*/ 9049 h 38100"/>
                <a:gd name="connsiteX213" fmla="*/ 3484721 w 5753100"/>
                <a:gd name="connsiteY213" fmla="*/ 9049 h 38100"/>
                <a:gd name="connsiteX214" fmla="*/ 3484721 w 5753100"/>
                <a:gd name="connsiteY214" fmla="*/ 9049 h 38100"/>
                <a:gd name="connsiteX215" fmla="*/ 3237071 w 5753100"/>
                <a:gd name="connsiteY215" fmla="*/ 9049 h 38100"/>
                <a:gd name="connsiteX216" fmla="*/ 3242786 w 5753100"/>
                <a:gd name="connsiteY216" fmla="*/ 18574 h 38100"/>
                <a:gd name="connsiteX217" fmla="*/ 3225641 w 5753100"/>
                <a:gd name="connsiteY217" fmla="*/ 33814 h 38100"/>
                <a:gd name="connsiteX218" fmla="*/ 3494246 w 5753100"/>
                <a:gd name="connsiteY218" fmla="*/ 33814 h 38100"/>
                <a:gd name="connsiteX219" fmla="*/ 3496151 w 5753100"/>
                <a:gd name="connsiteY219" fmla="*/ 18574 h 38100"/>
                <a:gd name="connsiteX220" fmla="*/ 3465671 w 5753100"/>
                <a:gd name="connsiteY220" fmla="*/ 9049 h 38100"/>
                <a:gd name="connsiteX221" fmla="*/ 3237071 w 5753100"/>
                <a:gd name="connsiteY221" fmla="*/ 9049 h 38100"/>
                <a:gd name="connsiteX222" fmla="*/ 3237071 w 5753100"/>
                <a:gd name="connsiteY222" fmla="*/ 9049 h 38100"/>
                <a:gd name="connsiteX223" fmla="*/ 3237071 w 5753100"/>
                <a:gd name="connsiteY223" fmla="*/ 9049 h 38100"/>
                <a:gd name="connsiteX224" fmla="*/ 3237071 w 5753100"/>
                <a:gd name="connsiteY224" fmla="*/ 9049 h 38100"/>
                <a:gd name="connsiteX225" fmla="*/ 3142774 w 5753100"/>
                <a:gd name="connsiteY225" fmla="*/ 9049 h 38100"/>
                <a:gd name="connsiteX226" fmla="*/ 3142774 w 5753100"/>
                <a:gd name="connsiteY226" fmla="*/ 12859 h 38100"/>
                <a:gd name="connsiteX227" fmla="*/ 3148489 w 5753100"/>
                <a:gd name="connsiteY227" fmla="*/ 12859 h 38100"/>
                <a:gd name="connsiteX228" fmla="*/ 3158014 w 5753100"/>
                <a:gd name="connsiteY228" fmla="*/ 9049 h 38100"/>
                <a:gd name="connsiteX229" fmla="*/ 3142774 w 5753100"/>
                <a:gd name="connsiteY229" fmla="*/ 9049 h 38100"/>
                <a:gd name="connsiteX230" fmla="*/ 3142774 w 5753100"/>
                <a:gd name="connsiteY230" fmla="*/ 9049 h 38100"/>
                <a:gd name="connsiteX231" fmla="*/ 3142774 w 5753100"/>
                <a:gd name="connsiteY231" fmla="*/ 9049 h 38100"/>
                <a:gd name="connsiteX232" fmla="*/ 3142774 w 5753100"/>
                <a:gd name="connsiteY232" fmla="*/ 9049 h 38100"/>
                <a:gd name="connsiteX233" fmla="*/ 2560796 w 5753100"/>
                <a:gd name="connsiteY233" fmla="*/ 9049 h 38100"/>
                <a:gd name="connsiteX234" fmla="*/ 2528411 w 5753100"/>
                <a:gd name="connsiteY234" fmla="*/ 12859 h 38100"/>
                <a:gd name="connsiteX235" fmla="*/ 2524601 w 5753100"/>
                <a:gd name="connsiteY235" fmla="*/ 9049 h 38100"/>
                <a:gd name="connsiteX236" fmla="*/ 2432209 w 5753100"/>
                <a:gd name="connsiteY236" fmla="*/ 9049 h 38100"/>
                <a:gd name="connsiteX237" fmla="*/ 2441734 w 5753100"/>
                <a:gd name="connsiteY237" fmla="*/ 12859 h 38100"/>
                <a:gd name="connsiteX238" fmla="*/ 2420779 w 5753100"/>
                <a:gd name="connsiteY238" fmla="*/ 33814 h 38100"/>
                <a:gd name="connsiteX239" fmla="*/ 2451259 w 5753100"/>
                <a:gd name="connsiteY239" fmla="*/ 33814 h 38100"/>
                <a:gd name="connsiteX240" fmla="*/ 2507456 w 5753100"/>
                <a:gd name="connsiteY240" fmla="*/ 24289 h 38100"/>
                <a:gd name="connsiteX241" fmla="*/ 2507456 w 5753100"/>
                <a:gd name="connsiteY241" fmla="*/ 33814 h 38100"/>
                <a:gd name="connsiteX242" fmla="*/ 2528411 w 5753100"/>
                <a:gd name="connsiteY242" fmla="*/ 33814 h 38100"/>
                <a:gd name="connsiteX243" fmla="*/ 2543651 w 5753100"/>
                <a:gd name="connsiteY243" fmla="*/ 24289 h 38100"/>
                <a:gd name="connsiteX244" fmla="*/ 2599849 w 5753100"/>
                <a:gd name="connsiteY244" fmla="*/ 12859 h 38100"/>
                <a:gd name="connsiteX245" fmla="*/ 2603659 w 5753100"/>
                <a:gd name="connsiteY245" fmla="*/ 9049 h 38100"/>
                <a:gd name="connsiteX246" fmla="*/ 2560796 w 5753100"/>
                <a:gd name="connsiteY246" fmla="*/ 9049 h 38100"/>
                <a:gd name="connsiteX247" fmla="*/ 2560796 w 5753100"/>
                <a:gd name="connsiteY247" fmla="*/ 9049 h 38100"/>
                <a:gd name="connsiteX248" fmla="*/ 2560796 w 5753100"/>
                <a:gd name="connsiteY248" fmla="*/ 9049 h 38100"/>
                <a:gd name="connsiteX249" fmla="*/ 2560796 w 5753100"/>
                <a:gd name="connsiteY249" fmla="*/ 9049 h 38100"/>
                <a:gd name="connsiteX250" fmla="*/ 2221706 w 5753100"/>
                <a:gd name="connsiteY250" fmla="*/ 9049 h 38100"/>
                <a:gd name="connsiteX251" fmla="*/ 2208371 w 5753100"/>
                <a:gd name="connsiteY251" fmla="*/ 35719 h 38100"/>
                <a:gd name="connsiteX252" fmla="*/ 2236946 w 5753100"/>
                <a:gd name="connsiteY252" fmla="*/ 35719 h 38100"/>
                <a:gd name="connsiteX253" fmla="*/ 2235041 w 5753100"/>
                <a:gd name="connsiteY253" fmla="*/ 31909 h 38100"/>
                <a:gd name="connsiteX254" fmla="*/ 2255996 w 5753100"/>
                <a:gd name="connsiteY254" fmla="*/ 9049 h 38100"/>
                <a:gd name="connsiteX255" fmla="*/ 2221706 w 5753100"/>
                <a:gd name="connsiteY255" fmla="*/ 9049 h 38100"/>
                <a:gd name="connsiteX256" fmla="*/ 2221706 w 5753100"/>
                <a:gd name="connsiteY256" fmla="*/ 9049 h 38100"/>
                <a:gd name="connsiteX257" fmla="*/ 2221706 w 5753100"/>
                <a:gd name="connsiteY257" fmla="*/ 9049 h 38100"/>
                <a:gd name="connsiteX258" fmla="*/ 2221706 w 5753100"/>
                <a:gd name="connsiteY258" fmla="*/ 9049 h 38100"/>
                <a:gd name="connsiteX259" fmla="*/ 1998821 w 5753100"/>
                <a:gd name="connsiteY259" fmla="*/ 9049 h 38100"/>
                <a:gd name="connsiteX260" fmla="*/ 2000726 w 5753100"/>
                <a:gd name="connsiteY260" fmla="*/ 33814 h 38100"/>
                <a:gd name="connsiteX261" fmla="*/ 2037874 w 5753100"/>
                <a:gd name="connsiteY261" fmla="*/ 33814 h 38100"/>
                <a:gd name="connsiteX262" fmla="*/ 2034064 w 5753100"/>
                <a:gd name="connsiteY262" fmla="*/ 9049 h 38100"/>
                <a:gd name="connsiteX263" fmla="*/ 1998821 w 5753100"/>
                <a:gd name="connsiteY263" fmla="*/ 9049 h 38100"/>
                <a:gd name="connsiteX264" fmla="*/ 1998821 w 5753100"/>
                <a:gd name="connsiteY264" fmla="*/ 9049 h 38100"/>
                <a:gd name="connsiteX265" fmla="*/ 1998821 w 5753100"/>
                <a:gd name="connsiteY265" fmla="*/ 9049 h 38100"/>
                <a:gd name="connsiteX266" fmla="*/ 1998821 w 5753100"/>
                <a:gd name="connsiteY266" fmla="*/ 9049 h 38100"/>
                <a:gd name="connsiteX267" fmla="*/ 1861661 w 5753100"/>
                <a:gd name="connsiteY267" fmla="*/ 9049 h 38100"/>
                <a:gd name="connsiteX268" fmla="*/ 1871186 w 5753100"/>
                <a:gd name="connsiteY268" fmla="*/ 33814 h 38100"/>
                <a:gd name="connsiteX269" fmla="*/ 1890236 w 5753100"/>
                <a:gd name="connsiteY269" fmla="*/ 33814 h 38100"/>
                <a:gd name="connsiteX270" fmla="*/ 1884521 w 5753100"/>
                <a:gd name="connsiteY270" fmla="*/ 9049 h 38100"/>
                <a:gd name="connsiteX271" fmla="*/ 1861661 w 5753100"/>
                <a:gd name="connsiteY271" fmla="*/ 9049 h 38100"/>
                <a:gd name="connsiteX272" fmla="*/ 1861661 w 5753100"/>
                <a:gd name="connsiteY272" fmla="*/ 9049 h 38100"/>
                <a:gd name="connsiteX273" fmla="*/ 1861661 w 5753100"/>
                <a:gd name="connsiteY273" fmla="*/ 9049 h 38100"/>
                <a:gd name="connsiteX274" fmla="*/ 1861661 w 5753100"/>
                <a:gd name="connsiteY274" fmla="*/ 9049 h 38100"/>
                <a:gd name="connsiteX275" fmla="*/ 1827371 w 5753100"/>
                <a:gd name="connsiteY275" fmla="*/ 9049 h 38100"/>
                <a:gd name="connsiteX276" fmla="*/ 1790224 w 5753100"/>
                <a:gd name="connsiteY276" fmla="*/ 33814 h 38100"/>
                <a:gd name="connsiteX277" fmla="*/ 1836896 w 5753100"/>
                <a:gd name="connsiteY277" fmla="*/ 33814 h 38100"/>
                <a:gd name="connsiteX278" fmla="*/ 1833086 w 5753100"/>
                <a:gd name="connsiteY278" fmla="*/ 12859 h 38100"/>
                <a:gd name="connsiteX279" fmla="*/ 1842611 w 5753100"/>
                <a:gd name="connsiteY279" fmla="*/ 9049 h 38100"/>
                <a:gd name="connsiteX280" fmla="*/ 1827371 w 5753100"/>
                <a:gd name="connsiteY280" fmla="*/ 9049 h 38100"/>
                <a:gd name="connsiteX281" fmla="*/ 1827371 w 5753100"/>
                <a:gd name="connsiteY281" fmla="*/ 9049 h 38100"/>
                <a:gd name="connsiteX282" fmla="*/ 1827371 w 5753100"/>
                <a:gd name="connsiteY282" fmla="*/ 9049 h 38100"/>
                <a:gd name="connsiteX283" fmla="*/ 1827371 w 5753100"/>
                <a:gd name="connsiteY283" fmla="*/ 9049 h 38100"/>
                <a:gd name="connsiteX284" fmla="*/ 1711166 w 5753100"/>
                <a:gd name="connsiteY284" fmla="*/ 9049 h 38100"/>
                <a:gd name="connsiteX285" fmla="*/ 1714976 w 5753100"/>
                <a:gd name="connsiteY285" fmla="*/ 33814 h 38100"/>
                <a:gd name="connsiteX286" fmla="*/ 1747361 w 5753100"/>
                <a:gd name="connsiteY286" fmla="*/ 33814 h 38100"/>
                <a:gd name="connsiteX287" fmla="*/ 1741646 w 5753100"/>
                <a:gd name="connsiteY287" fmla="*/ 9049 h 38100"/>
                <a:gd name="connsiteX288" fmla="*/ 1711166 w 5753100"/>
                <a:gd name="connsiteY288" fmla="*/ 9049 h 38100"/>
                <a:gd name="connsiteX289" fmla="*/ 1711166 w 5753100"/>
                <a:gd name="connsiteY289" fmla="*/ 9049 h 38100"/>
                <a:gd name="connsiteX290" fmla="*/ 1711166 w 5753100"/>
                <a:gd name="connsiteY290" fmla="*/ 9049 h 38100"/>
                <a:gd name="connsiteX291" fmla="*/ 1711166 w 5753100"/>
                <a:gd name="connsiteY291" fmla="*/ 9049 h 38100"/>
                <a:gd name="connsiteX292" fmla="*/ 1431131 w 5753100"/>
                <a:gd name="connsiteY292" fmla="*/ 9049 h 38100"/>
                <a:gd name="connsiteX293" fmla="*/ 1496854 w 5753100"/>
                <a:gd name="connsiteY293" fmla="*/ 33814 h 38100"/>
                <a:gd name="connsiteX294" fmla="*/ 1583531 w 5753100"/>
                <a:gd name="connsiteY294" fmla="*/ 33814 h 38100"/>
                <a:gd name="connsiteX295" fmla="*/ 1583531 w 5753100"/>
                <a:gd name="connsiteY295" fmla="*/ 9049 h 38100"/>
                <a:gd name="connsiteX296" fmla="*/ 1431131 w 5753100"/>
                <a:gd name="connsiteY296" fmla="*/ 9049 h 38100"/>
                <a:gd name="connsiteX297" fmla="*/ 1431131 w 5753100"/>
                <a:gd name="connsiteY297" fmla="*/ 9049 h 38100"/>
                <a:gd name="connsiteX298" fmla="*/ 1431131 w 5753100"/>
                <a:gd name="connsiteY298" fmla="*/ 9049 h 38100"/>
                <a:gd name="connsiteX299" fmla="*/ 1431131 w 5753100"/>
                <a:gd name="connsiteY299" fmla="*/ 9049 h 38100"/>
                <a:gd name="connsiteX300" fmla="*/ 1390174 w 5753100"/>
                <a:gd name="connsiteY300" fmla="*/ 9049 h 38100"/>
                <a:gd name="connsiteX301" fmla="*/ 1378744 w 5753100"/>
                <a:gd name="connsiteY301" fmla="*/ 33814 h 38100"/>
                <a:gd name="connsiteX302" fmla="*/ 1415891 w 5753100"/>
                <a:gd name="connsiteY302" fmla="*/ 33814 h 38100"/>
                <a:gd name="connsiteX303" fmla="*/ 1410176 w 5753100"/>
                <a:gd name="connsiteY303" fmla="*/ 9049 h 38100"/>
                <a:gd name="connsiteX304" fmla="*/ 1390174 w 5753100"/>
                <a:gd name="connsiteY304" fmla="*/ 9049 h 38100"/>
                <a:gd name="connsiteX305" fmla="*/ 1390174 w 5753100"/>
                <a:gd name="connsiteY305" fmla="*/ 9049 h 38100"/>
                <a:gd name="connsiteX306" fmla="*/ 1390174 w 5753100"/>
                <a:gd name="connsiteY306" fmla="*/ 9049 h 38100"/>
                <a:gd name="connsiteX307" fmla="*/ 1390174 w 5753100"/>
                <a:gd name="connsiteY307" fmla="*/ 9049 h 38100"/>
                <a:gd name="connsiteX308" fmla="*/ 1305401 w 5753100"/>
                <a:gd name="connsiteY308" fmla="*/ 9049 h 38100"/>
                <a:gd name="connsiteX309" fmla="*/ 1330166 w 5753100"/>
                <a:gd name="connsiteY309" fmla="*/ 33814 h 38100"/>
                <a:gd name="connsiteX310" fmla="*/ 1358741 w 5753100"/>
                <a:gd name="connsiteY310" fmla="*/ 33814 h 38100"/>
                <a:gd name="connsiteX311" fmla="*/ 1341596 w 5753100"/>
                <a:gd name="connsiteY311" fmla="*/ 12859 h 38100"/>
                <a:gd name="connsiteX312" fmla="*/ 1345406 w 5753100"/>
                <a:gd name="connsiteY312" fmla="*/ 9049 h 38100"/>
                <a:gd name="connsiteX313" fmla="*/ 1305401 w 5753100"/>
                <a:gd name="connsiteY313" fmla="*/ 9049 h 38100"/>
                <a:gd name="connsiteX314" fmla="*/ 1305401 w 5753100"/>
                <a:gd name="connsiteY314" fmla="*/ 9049 h 38100"/>
                <a:gd name="connsiteX315" fmla="*/ 1305401 w 5753100"/>
                <a:gd name="connsiteY315" fmla="*/ 9049 h 38100"/>
                <a:gd name="connsiteX316" fmla="*/ 1305401 w 5753100"/>
                <a:gd name="connsiteY316" fmla="*/ 9049 h 38100"/>
                <a:gd name="connsiteX317" fmla="*/ 1094899 w 5753100"/>
                <a:gd name="connsiteY317" fmla="*/ 9049 h 38100"/>
                <a:gd name="connsiteX318" fmla="*/ 1087279 w 5753100"/>
                <a:gd name="connsiteY318" fmla="*/ 12859 h 38100"/>
                <a:gd name="connsiteX319" fmla="*/ 1085374 w 5753100"/>
                <a:gd name="connsiteY319" fmla="*/ 9049 h 38100"/>
                <a:gd name="connsiteX320" fmla="*/ 1075849 w 5753100"/>
                <a:gd name="connsiteY320" fmla="*/ 9049 h 38100"/>
                <a:gd name="connsiteX321" fmla="*/ 1094899 w 5753100"/>
                <a:gd name="connsiteY321" fmla="*/ 33814 h 38100"/>
                <a:gd name="connsiteX322" fmla="*/ 1143476 w 5753100"/>
                <a:gd name="connsiteY322" fmla="*/ 33814 h 38100"/>
                <a:gd name="connsiteX323" fmla="*/ 1130141 w 5753100"/>
                <a:gd name="connsiteY323" fmla="*/ 9049 h 38100"/>
                <a:gd name="connsiteX324" fmla="*/ 1094899 w 5753100"/>
                <a:gd name="connsiteY324" fmla="*/ 9049 h 38100"/>
                <a:gd name="connsiteX325" fmla="*/ 1094899 w 5753100"/>
                <a:gd name="connsiteY325" fmla="*/ 9049 h 38100"/>
                <a:gd name="connsiteX326" fmla="*/ 1094899 w 5753100"/>
                <a:gd name="connsiteY326" fmla="*/ 9049 h 38100"/>
                <a:gd name="connsiteX327" fmla="*/ 1094899 w 5753100"/>
                <a:gd name="connsiteY327" fmla="*/ 9049 h 38100"/>
                <a:gd name="connsiteX328" fmla="*/ 1031081 w 5753100"/>
                <a:gd name="connsiteY328" fmla="*/ 9049 h 38100"/>
                <a:gd name="connsiteX329" fmla="*/ 1031081 w 5753100"/>
                <a:gd name="connsiteY329" fmla="*/ 18574 h 38100"/>
                <a:gd name="connsiteX330" fmla="*/ 1042511 w 5753100"/>
                <a:gd name="connsiteY330" fmla="*/ 33814 h 38100"/>
                <a:gd name="connsiteX331" fmla="*/ 1081564 w 5753100"/>
                <a:gd name="connsiteY331" fmla="*/ 33814 h 38100"/>
                <a:gd name="connsiteX332" fmla="*/ 1056799 w 5753100"/>
                <a:gd name="connsiteY332" fmla="*/ 18574 h 38100"/>
                <a:gd name="connsiteX333" fmla="*/ 1056799 w 5753100"/>
                <a:gd name="connsiteY333" fmla="*/ 9049 h 38100"/>
                <a:gd name="connsiteX334" fmla="*/ 1031081 w 5753100"/>
                <a:gd name="connsiteY334" fmla="*/ 9049 h 38100"/>
                <a:gd name="connsiteX335" fmla="*/ 1031081 w 5753100"/>
                <a:gd name="connsiteY335" fmla="*/ 9049 h 38100"/>
                <a:gd name="connsiteX336" fmla="*/ 1031081 w 5753100"/>
                <a:gd name="connsiteY336" fmla="*/ 9049 h 38100"/>
                <a:gd name="connsiteX337" fmla="*/ 1031081 w 5753100"/>
                <a:gd name="connsiteY337" fmla="*/ 9049 h 38100"/>
                <a:gd name="connsiteX338" fmla="*/ 994886 w 5753100"/>
                <a:gd name="connsiteY338" fmla="*/ 9049 h 38100"/>
                <a:gd name="connsiteX339" fmla="*/ 994886 w 5753100"/>
                <a:gd name="connsiteY339" fmla="*/ 12859 h 38100"/>
                <a:gd name="connsiteX340" fmla="*/ 989171 w 5753100"/>
                <a:gd name="connsiteY340" fmla="*/ 12859 h 38100"/>
                <a:gd name="connsiteX341" fmla="*/ 989171 w 5753100"/>
                <a:gd name="connsiteY341" fmla="*/ 9049 h 38100"/>
                <a:gd name="connsiteX342" fmla="*/ 953929 w 5753100"/>
                <a:gd name="connsiteY342" fmla="*/ 9049 h 38100"/>
                <a:gd name="connsiteX343" fmla="*/ 952024 w 5753100"/>
                <a:gd name="connsiteY343" fmla="*/ 12859 h 38100"/>
                <a:gd name="connsiteX344" fmla="*/ 952024 w 5753100"/>
                <a:gd name="connsiteY344" fmla="*/ 18574 h 38100"/>
                <a:gd name="connsiteX345" fmla="*/ 946309 w 5753100"/>
                <a:gd name="connsiteY345" fmla="*/ 18574 h 38100"/>
                <a:gd name="connsiteX346" fmla="*/ 946309 w 5753100"/>
                <a:gd name="connsiteY346" fmla="*/ 12859 h 38100"/>
                <a:gd name="connsiteX347" fmla="*/ 944404 w 5753100"/>
                <a:gd name="connsiteY347" fmla="*/ 9049 h 38100"/>
                <a:gd name="connsiteX348" fmla="*/ 890111 w 5753100"/>
                <a:gd name="connsiteY348" fmla="*/ 9049 h 38100"/>
                <a:gd name="connsiteX349" fmla="*/ 903446 w 5753100"/>
                <a:gd name="connsiteY349" fmla="*/ 31909 h 38100"/>
                <a:gd name="connsiteX350" fmla="*/ 897731 w 5753100"/>
                <a:gd name="connsiteY350" fmla="*/ 31909 h 38100"/>
                <a:gd name="connsiteX351" fmla="*/ 897731 w 5753100"/>
                <a:gd name="connsiteY351" fmla="*/ 26194 h 38100"/>
                <a:gd name="connsiteX352" fmla="*/ 884396 w 5753100"/>
                <a:gd name="connsiteY352" fmla="*/ 9049 h 38100"/>
                <a:gd name="connsiteX353" fmla="*/ 861536 w 5753100"/>
                <a:gd name="connsiteY353" fmla="*/ 9049 h 38100"/>
                <a:gd name="connsiteX354" fmla="*/ 867251 w 5753100"/>
                <a:gd name="connsiteY354" fmla="*/ 31909 h 38100"/>
                <a:gd name="connsiteX355" fmla="*/ 861536 w 5753100"/>
                <a:gd name="connsiteY355" fmla="*/ 31909 h 38100"/>
                <a:gd name="connsiteX356" fmla="*/ 861536 w 5753100"/>
                <a:gd name="connsiteY356" fmla="*/ 26194 h 38100"/>
                <a:gd name="connsiteX357" fmla="*/ 855821 w 5753100"/>
                <a:gd name="connsiteY357" fmla="*/ 26194 h 38100"/>
                <a:gd name="connsiteX358" fmla="*/ 850106 w 5753100"/>
                <a:gd name="connsiteY358" fmla="*/ 14764 h 38100"/>
                <a:gd name="connsiteX359" fmla="*/ 857726 w 5753100"/>
                <a:gd name="connsiteY359" fmla="*/ 10954 h 38100"/>
                <a:gd name="connsiteX360" fmla="*/ 838676 w 5753100"/>
                <a:gd name="connsiteY360" fmla="*/ 10954 h 38100"/>
                <a:gd name="connsiteX361" fmla="*/ 842486 w 5753100"/>
                <a:gd name="connsiteY361" fmla="*/ 35719 h 38100"/>
                <a:gd name="connsiteX362" fmla="*/ 915829 w 5753100"/>
                <a:gd name="connsiteY362" fmla="*/ 35719 h 38100"/>
                <a:gd name="connsiteX363" fmla="*/ 931069 w 5753100"/>
                <a:gd name="connsiteY363" fmla="*/ 26194 h 38100"/>
                <a:gd name="connsiteX364" fmla="*/ 931069 w 5753100"/>
                <a:gd name="connsiteY364" fmla="*/ 35719 h 38100"/>
                <a:gd name="connsiteX365" fmla="*/ 972026 w 5753100"/>
                <a:gd name="connsiteY365" fmla="*/ 35719 h 38100"/>
                <a:gd name="connsiteX366" fmla="*/ 981551 w 5753100"/>
                <a:gd name="connsiteY366" fmla="*/ 31909 h 38100"/>
                <a:gd name="connsiteX367" fmla="*/ 983456 w 5753100"/>
                <a:gd name="connsiteY367" fmla="*/ 35719 h 38100"/>
                <a:gd name="connsiteX368" fmla="*/ 1028224 w 5753100"/>
                <a:gd name="connsiteY368" fmla="*/ 35719 h 38100"/>
                <a:gd name="connsiteX369" fmla="*/ 1020604 w 5753100"/>
                <a:gd name="connsiteY369" fmla="*/ 10954 h 38100"/>
                <a:gd name="connsiteX370" fmla="*/ 995839 w 5753100"/>
                <a:gd name="connsiteY370" fmla="*/ 10954 h 38100"/>
                <a:gd name="connsiteX371" fmla="*/ 995839 w 5753100"/>
                <a:gd name="connsiteY371" fmla="*/ 9049 h 38100"/>
                <a:gd name="connsiteX372" fmla="*/ 994886 w 5753100"/>
                <a:gd name="connsiteY372" fmla="*/ 9049 h 38100"/>
                <a:gd name="connsiteX373" fmla="*/ 994886 w 5753100"/>
                <a:gd name="connsiteY373" fmla="*/ 9049 h 38100"/>
                <a:gd name="connsiteX374" fmla="*/ 636746 w 5753100"/>
                <a:gd name="connsiteY374" fmla="*/ 9049 h 38100"/>
                <a:gd name="connsiteX375" fmla="*/ 640556 w 5753100"/>
                <a:gd name="connsiteY375" fmla="*/ 24289 h 38100"/>
                <a:gd name="connsiteX376" fmla="*/ 634841 w 5753100"/>
                <a:gd name="connsiteY376" fmla="*/ 24289 h 38100"/>
                <a:gd name="connsiteX377" fmla="*/ 632936 w 5753100"/>
                <a:gd name="connsiteY377" fmla="*/ 9049 h 38100"/>
                <a:gd name="connsiteX378" fmla="*/ 627221 w 5753100"/>
                <a:gd name="connsiteY378" fmla="*/ 9049 h 38100"/>
                <a:gd name="connsiteX379" fmla="*/ 615791 w 5753100"/>
                <a:gd name="connsiteY379" fmla="*/ 33814 h 38100"/>
                <a:gd name="connsiteX380" fmla="*/ 811054 w 5753100"/>
                <a:gd name="connsiteY380" fmla="*/ 33814 h 38100"/>
                <a:gd name="connsiteX381" fmla="*/ 812959 w 5753100"/>
                <a:gd name="connsiteY381" fmla="*/ 9049 h 38100"/>
                <a:gd name="connsiteX382" fmla="*/ 636746 w 5753100"/>
                <a:gd name="connsiteY382" fmla="*/ 9049 h 38100"/>
                <a:gd name="connsiteX383" fmla="*/ 636746 w 5753100"/>
                <a:gd name="connsiteY383" fmla="*/ 9049 h 38100"/>
                <a:gd name="connsiteX384" fmla="*/ 636746 w 5753100"/>
                <a:gd name="connsiteY384" fmla="*/ 9049 h 38100"/>
                <a:gd name="connsiteX385" fmla="*/ 636746 w 5753100"/>
                <a:gd name="connsiteY385" fmla="*/ 9049 h 38100"/>
                <a:gd name="connsiteX386" fmla="*/ 169069 w 5753100"/>
                <a:gd name="connsiteY386" fmla="*/ 9049 h 38100"/>
                <a:gd name="connsiteX387" fmla="*/ 142399 w 5753100"/>
                <a:gd name="connsiteY387" fmla="*/ 33814 h 38100"/>
                <a:gd name="connsiteX388" fmla="*/ 569119 w 5753100"/>
                <a:gd name="connsiteY388" fmla="*/ 33814 h 38100"/>
                <a:gd name="connsiteX389" fmla="*/ 551974 w 5753100"/>
                <a:gd name="connsiteY389" fmla="*/ 9049 h 38100"/>
                <a:gd name="connsiteX390" fmla="*/ 169069 w 5753100"/>
                <a:gd name="connsiteY390" fmla="*/ 9049 h 38100"/>
                <a:gd name="connsiteX391" fmla="*/ 169069 w 5753100"/>
                <a:gd name="connsiteY391" fmla="*/ 9049 h 38100"/>
                <a:gd name="connsiteX392" fmla="*/ 169069 w 5753100"/>
                <a:gd name="connsiteY392" fmla="*/ 9049 h 38100"/>
                <a:gd name="connsiteX393" fmla="*/ 169069 w 5753100"/>
                <a:gd name="connsiteY393" fmla="*/ 9049 h 38100"/>
                <a:gd name="connsiteX394" fmla="*/ 7144 w 5753100"/>
                <a:gd name="connsiteY394" fmla="*/ 9049 h 38100"/>
                <a:gd name="connsiteX395" fmla="*/ 7144 w 5753100"/>
                <a:gd name="connsiteY395" fmla="*/ 33814 h 38100"/>
                <a:gd name="connsiteX396" fmla="*/ 138589 w 5753100"/>
                <a:gd name="connsiteY396" fmla="*/ 33814 h 38100"/>
                <a:gd name="connsiteX397" fmla="*/ 159544 w 5753100"/>
                <a:gd name="connsiteY397" fmla="*/ 9049 h 38100"/>
                <a:gd name="connsiteX398" fmla="*/ 7144 w 5753100"/>
                <a:gd name="connsiteY398" fmla="*/ 9049 h 38100"/>
                <a:gd name="connsiteX399" fmla="*/ 7144 w 5753100"/>
                <a:gd name="connsiteY399" fmla="*/ 9049 h 38100"/>
                <a:gd name="connsiteX400" fmla="*/ 7144 w 5753100"/>
                <a:gd name="connsiteY400" fmla="*/ 9049 h 38100"/>
                <a:gd name="connsiteX401" fmla="*/ 7144 w 5753100"/>
                <a:gd name="connsiteY401" fmla="*/ 9049 h 38100"/>
                <a:gd name="connsiteX402" fmla="*/ 5565934 w 5753100"/>
                <a:gd name="connsiteY402" fmla="*/ 35719 h 38100"/>
                <a:gd name="connsiteX403" fmla="*/ 5556409 w 5753100"/>
                <a:gd name="connsiteY403" fmla="*/ 35719 h 38100"/>
                <a:gd name="connsiteX404" fmla="*/ 5565934 w 5753100"/>
                <a:gd name="connsiteY404" fmla="*/ 35719 h 38100"/>
                <a:gd name="connsiteX405" fmla="*/ 5565934 w 5753100"/>
                <a:gd name="connsiteY405" fmla="*/ 35719 h 38100"/>
                <a:gd name="connsiteX406" fmla="*/ 5565934 w 5753100"/>
                <a:gd name="connsiteY406" fmla="*/ 35719 h 38100"/>
                <a:gd name="connsiteX407" fmla="*/ 5565934 w 5753100"/>
                <a:gd name="connsiteY407" fmla="*/ 35719 h 38100"/>
                <a:gd name="connsiteX408" fmla="*/ 5408771 w 5753100"/>
                <a:gd name="connsiteY408" fmla="*/ 35719 h 38100"/>
                <a:gd name="connsiteX409" fmla="*/ 5408771 w 5753100"/>
                <a:gd name="connsiteY409" fmla="*/ 14764 h 38100"/>
                <a:gd name="connsiteX410" fmla="*/ 5403057 w 5753100"/>
                <a:gd name="connsiteY410" fmla="*/ 20479 h 38100"/>
                <a:gd name="connsiteX411" fmla="*/ 5397341 w 5753100"/>
                <a:gd name="connsiteY411" fmla="*/ 20479 h 38100"/>
                <a:gd name="connsiteX412" fmla="*/ 5397341 w 5753100"/>
                <a:gd name="connsiteY412" fmla="*/ 31909 h 38100"/>
                <a:gd name="connsiteX413" fmla="*/ 5393532 w 5753100"/>
                <a:gd name="connsiteY413" fmla="*/ 35719 h 38100"/>
                <a:gd name="connsiteX414" fmla="*/ 5408771 w 5753100"/>
                <a:gd name="connsiteY414" fmla="*/ 35719 h 38100"/>
                <a:gd name="connsiteX415" fmla="*/ 5408771 w 5753100"/>
                <a:gd name="connsiteY415" fmla="*/ 35719 h 38100"/>
                <a:gd name="connsiteX416" fmla="*/ 5408771 w 5753100"/>
                <a:gd name="connsiteY416" fmla="*/ 35719 h 38100"/>
                <a:gd name="connsiteX417" fmla="*/ 5408771 w 5753100"/>
                <a:gd name="connsiteY417" fmla="*/ 35719 h 38100"/>
                <a:gd name="connsiteX418" fmla="*/ 4823937 w 5753100"/>
                <a:gd name="connsiteY418" fmla="*/ 35719 h 38100"/>
                <a:gd name="connsiteX419" fmla="*/ 4825841 w 5753100"/>
                <a:gd name="connsiteY419" fmla="*/ 31909 h 38100"/>
                <a:gd name="connsiteX420" fmla="*/ 4820127 w 5753100"/>
                <a:gd name="connsiteY420" fmla="*/ 35719 h 38100"/>
                <a:gd name="connsiteX421" fmla="*/ 4823937 w 5753100"/>
                <a:gd name="connsiteY421" fmla="*/ 35719 h 38100"/>
                <a:gd name="connsiteX422" fmla="*/ 4823937 w 5753100"/>
                <a:gd name="connsiteY422" fmla="*/ 35719 h 38100"/>
                <a:gd name="connsiteX423" fmla="*/ 4823937 w 5753100"/>
                <a:gd name="connsiteY423" fmla="*/ 35719 h 38100"/>
                <a:gd name="connsiteX424" fmla="*/ 4823937 w 5753100"/>
                <a:gd name="connsiteY424" fmla="*/ 35719 h 38100"/>
                <a:gd name="connsiteX425" fmla="*/ 4448652 w 5753100"/>
                <a:gd name="connsiteY425" fmla="*/ 35719 h 38100"/>
                <a:gd name="connsiteX426" fmla="*/ 4450556 w 5753100"/>
                <a:gd name="connsiteY426" fmla="*/ 26194 h 38100"/>
                <a:gd name="connsiteX427" fmla="*/ 4435316 w 5753100"/>
                <a:gd name="connsiteY427" fmla="*/ 35719 h 38100"/>
                <a:gd name="connsiteX428" fmla="*/ 4448652 w 5753100"/>
                <a:gd name="connsiteY428" fmla="*/ 35719 h 38100"/>
                <a:gd name="connsiteX429" fmla="*/ 4448652 w 5753100"/>
                <a:gd name="connsiteY429" fmla="*/ 35719 h 38100"/>
                <a:gd name="connsiteX430" fmla="*/ 4448652 w 5753100"/>
                <a:gd name="connsiteY430" fmla="*/ 35719 h 38100"/>
                <a:gd name="connsiteX431" fmla="*/ 4448652 w 5753100"/>
                <a:gd name="connsiteY431" fmla="*/ 35719 h 38100"/>
                <a:gd name="connsiteX432" fmla="*/ 4108609 w 5753100"/>
                <a:gd name="connsiteY432" fmla="*/ 35719 h 38100"/>
                <a:gd name="connsiteX433" fmla="*/ 4093369 w 5753100"/>
                <a:gd name="connsiteY433" fmla="*/ 35719 h 38100"/>
                <a:gd name="connsiteX434" fmla="*/ 4108609 w 5753100"/>
                <a:gd name="connsiteY434" fmla="*/ 35719 h 38100"/>
                <a:gd name="connsiteX435" fmla="*/ 4108609 w 5753100"/>
                <a:gd name="connsiteY435" fmla="*/ 35719 h 38100"/>
                <a:gd name="connsiteX436" fmla="*/ 4108609 w 5753100"/>
                <a:gd name="connsiteY436" fmla="*/ 35719 h 38100"/>
                <a:gd name="connsiteX437" fmla="*/ 4108609 w 5753100"/>
                <a:gd name="connsiteY437" fmla="*/ 35719 h 38100"/>
                <a:gd name="connsiteX438" fmla="*/ 2599849 w 5753100"/>
                <a:gd name="connsiteY438" fmla="*/ 35719 h 38100"/>
                <a:gd name="connsiteX439" fmla="*/ 2596039 w 5753100"/>
                <a:gd name="connsiteY439" fmla="*/ 26194 h 38100"/>
                <a:gd name="connsiteX440" fmla="*/ 2573179 w 5753100"/>
                <a:gd name="connsiteY440" fmla="*/ 35719 h 38100"/>
                <a:gd name="connsiteX441" fmla="*/ 2599849 w 5753100"/>
                <a:gd name="connsiteY441" fmla="*/ 35719 h 38100"/>
                <a:gd name="connsiteX442" fmla="*/ 2599849 w 5753100"/>
                <a:gd name="connsiteY442" fmla="*/ 35719 h 38100"/>
                <a:gd name="connsiteX443" fmla="*/ 2599849 w 5753100"/>
                <a:gd name="connsiteY443" fmla="*/ 35719 h 38100"/>
                <a:gd name="connsiteX444" fmla="*/ 2599849 w 5753100"/>
                <a:gd name="connsiteY444" fmla="*/ 35719 h 38100"/>
                <a:gd name="connsiteX445" fmla="*/ 2325529 w 5753100"/>
                <a:gd name="connsiteY445" fmla="*/ 35719 h 38100"/>
                <a:gd name="connsiteX446" fmla="*/ 2329339 w 5753100"/>
                <a:gd name="connsiteY446" fmla="*/ 26194 h 38100"/>
                <a:gd name="connsiteX447" fmla="*/ 2323624 w 5753100"/>
                <a:gd name="connsiteY447" fmla="*/ 26194 h 38100"/>
                <a:gd name="connsiteX448" fmla="*/ 2314099 w 5753100"/>
                <a:gd name="connsiteY448" fmla="*/ 35719 h 38100"/>
                <a:gd name="connsiteX449" fmla="*/ 2325529 w 5753100"/>
                <a:gd name="connsiteY449" fmla="*/ 35719 h 38100"/>
                <a:gd name="connsiteX450" fmla="*/ 2325529 w 5753100"/>
                <a:gd name="connsiteY450" fmla="*/ 35719 h 38100"/>
                <a:gd name="connsiteX451" fmla="*/ 2325529 w 5753100"/>
                <a:gd name="connsiteY451" fmla="*/ 35719 h 38100"/>
                <a:gd name="connsiteX452" fmla="*/ 2325529 w 5753100"/>
                <a:gd name="connsiteY452" fmla="*/ 35719 h 38100"/>
                <a:gd name="connsiteX453" fmla="*/ 2312194 w 5753100"/>
                <a:gd name="connsiteY453" fmla="*/ 35719 h 38100"/>
                <a:gd name="connsiteX454" fmla="*/ 2312194 w 5753100"/>
                <a:gd name="connsiteY454" fmla="*/ 14764 h 38100"/>
                <a:gd name="connsiteX455" fmla="*/ 2306479 w 5753100"/>
                <a:gd name="connsiteY455" fmla="*/ 14764 h 38100"/>
                <a:gd name="connsiteX456" fmla="*/ 2263616 w 5753100"/>
                <a:gd name="connsiteY456" fmla="*/ 33814 h 38100"/>
                <a:gd name="connsiteX457" fmla="*/ 2263616 w 5753100"/>
                <a:gd name="connsiteY457" fmla="*/ 37624 h 38100"/>
                <a:gd name="connsiteX458" fmla="*/ 2312194 w 5753100"/>
                <a:gd name="connsiteY458" fmla="*/ 35719 h 38100"/>
                <a:gd name="connsiteX459" fmla="*/ 2312194 w 5753100"/>
                <a:gd name="connsiteY459" fmla="*/ 35719 h 38100"/>
                <a:gd name="connsiteX460" fmla="*/ 2312194 w 5753100"/>
                <a:gd name="connsiteY460" fmla="*/ 35719 h 38100"/>
                <a:gd name="connsiteX461" fmla="*/ 2312194 w 5753100"/>
                <a:gd name="connsiteY461" fmla="*/ 35719 h 38100"/>
                <a:gd name="connsiteX462" fmla="*/ 3161824 w 5753100"/>
                <a:gd name="connsiteY462" fmla="*/ 26194 h 38100"/>
                <a:gd name="connsiteX463" fmla="*/ 3150394 w 5753100"/>
                <a:gd name="connsiteY463" fmla="*/ 26194 h 38100"/>
                <a:gd name="connsiteX464" fmla="*/ 3161824 w 5753100"/>
                <a:gd name="connsiteY464" fmla="*/ 26194 h 38100"/>
                <a:gd name="connsiteX465" fmla="*/ 3161824 w 5753100"/>
                <a:gd name="connsiteY465" fmla="*/ 26194 h 38100"/>
                <a:gd name="connsiteX466" fmla="*/ 3161824 w 5753100"/>
                <a:gd name="connsiteY466" fmla="*/ 26194 h 38100"/>
                <a:gd name="connsiteX467" fmla="*/ 3161824 w 5753100"/>
                <a:gd name="connsiteY467" fmla="*/ 26194 h 38100"/>
                <a:gd name="connsiteX468" fmla="*/ 3185636 w 5753100"/>
                <a:gd name="connsiteY468" fmla="*/ 26194 h 38100"/>
                <a:gd name="connsiteX469" fmla="*/ 3166586 w 5753100"/>
                <a:gd name="connsiteY469" fmla="*/ 31909 h 38100"/>
                <a:gd name="connsiteX470" fmla="*/ 3185636 w 5753100"/>
                <a:gd name="connsiteY470" fmla="*/ 26194 h 38100"/>
                <a:gd name="connsiteX471" fmla="*/ 3185636 w 5753100"/>
                <a:gd name="connsiteY471" fmla="*/ 26194 h 38100"/>
                <a:gd name="connsiteX472" fmla="*/ 3185636 w 5753100"/>
                <a:gd name="connsiteY472" fmla="*/ 26194 h 38100"/>
                <a:gd name="connsiteX473" fmla="*/ 3185636 w 5753100"/>
                <a:gd name="connsiteY473" fmla="*/ 26194 h 38100"/>
                <a:gd name="connsiteX474" fmla="*/ 5583079 w 5753100"/>
                <a:gd name="connsiteY474" fmla="*/ 26194 h 38100"/>
                <a:gd name="connsiteX475" fmla="*/ 5571649 w 5753100"/>
                <a:gd name="connsiteY475" fmla="*/ 26194 h 38100"/>
                <a:gd name="connsiteX476" fmla="*/ 5571649 w 5753100"/>
                <a:gd name="connsiteY476" fmla="*/ 31909 h 38100"/>
                <a:gd name="connsiteX477" fmla="*/ 5583079 w 5753100"/>
                <a:gd name="connsiteY477" fmla="*/ 26194 h 38100"/>
                <a:gd name="connsiteX478" fmla="*/ 5583079 w 5753100"/>
                <a:gd name="connsiteY478" fmla="*/ 26194 h 38100"/>
                <a:gd name="connsiteX479" fmla="*/ 5583079 w 5753100"/>
                <a:gd name="connsiteY479" fmla="*/ 26194 h 38100"/>
                <a:gd name="connsiteX480" fmla="*/ 5583079 w 5753100"/>
                <a:gd name="connsiteY480" fmla="*/ 26194 h 38100"/>
                <a:gd name="connsiteX481" fmla="*/ 4769644 w 5753100"/>
                <a:gd name="connsiteY481" fmla="*/ 12859 h 38100"/>
                <a:gd name="connsiteX482" fmla="*/ 4763929 w 5753100"/>
                <a:gd name="connsiteY482" fmla="*/ 31909 h 38100"/>
                <a:gd name="connsiteX483" fmla="*/ 4763929 w 5753100"/>
                <a:gd name="connsiteY483" fmla="*/ 12859 h 38100"/>
                <a:gd name="connsiteX484" fmla="*/ 4769644 w 5753100"/>
                <a:gd name="connsiteY484" fmla="*/ 12859 h 38100"/>
                <a:gd name="connsiteX485" fmla="*/ 4769644 w 5753100"/>
                <a:gd name="connsiteY485" fmla="*/ 12859 h 38100"/>
                <a:gd name="connsiteX486" fmla="*/ 4769644 w 5753100"/>
                <a:gd name="connsiteY486" fmla="*/ 12859 h 38100"/>
                <a:gd name="connsiteX487" fmla="*/ 4769644 w 5753100"/>
                <a:gd name="connsiteY487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</a:cxnLst>
              <a:rect l="l" t="t" r="r" b="b"/>
              <a:pathLst>
                <a:path w="5753100" h="38100">
                  <a:moveTo>
                    <a:pt x="5729764" y="9049"/>
                  </a:moveTo>
                  <a:cubicBezTo>
                    <a:pt x="5729764" y="12859"/>
                    <a:pt x="5727859" y="14764"/>
                    <a:pt x="5725954" y="18574"/>
                  </a:cubicBezTo>
                  <a:lnTo>
                    <a:pt x="5725954" y="12859"/>
                  </a:lnTo>
                  <a:cubicBezTo>
                    <a:pt x="5724049" y="10954"/>
                    <a:pt x="5724049" y="9049"/>
                    <a:pt x="5722144" y="9049"/>
                  </a:cubicBezTo>
                  <a:lnTo>
                    <a:pt x="5695474" y="9049"/>
                  </a:lnTo>
                  <a:cubicBezTo>
                    <a:pt x="5685949" y="22384"/>
                    <a:pt x="5672614" y="30004"/>
                    <a:pt x="5652611" y="35719"/>
                  </a:cubicBezTo>
                  <a:lnTo>
                    <a:pt x="5720239" y="35719"/>
                  </a:lnTo>
                  <a:cubicBezTo>
                    <a:pt x="5729764" y="28099"/>
                    <a:pt x="5741194" y="18574"/>
                    <a:pt x="5752624" y="10954"/>
                  </a:cubicBez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close/>
                  <a:moveTo>
                    <a:pt x="5635466" y="9049"/>
                  </a:moveTo>
                  <a:cubicBezTo>
                    <a:pt x="5643086" y="12859"/>
                    <a:pt x="5650707" y="10954"/>
                    <a:pt x="5667852" y="12859"/>
                  </a:cubicBezTo>
                  <a:lnTo>
                    <a:pt x="5667852" y="9049"/>
                  </a:lnTo>
                  <a:lnTo>
                    <a:pt x="5635466" y="9049"/>
                  </a:lnTo>
                  <a:lnTo>
                    <a:pt x="5635466" y="9049"/>
                  </a:lnTo>
                  <a:lnTo>
                    <a:pt x="5635466" y="9049"/>
                  </a:lnTo>
                  <a:lnTo>
                    <a:pt x="5635466" y="9049"/>
                  </a:lnTo>
                  <a:close/>
                  <a:moveTo>
                    <a:pt x="5586889" y="9049"/>
                  </a:moveTo>
                  <a:lnTo>
                    <a:pt x="5581174" y="24289"/>
                  </a:lnTo>
                  <a:cubicBezTo>
                    <a:pt x="5596414" y="28099"/>
                    <a:pt x="5598319" y="28099"/>
                    <a:pt x="5600224" y="33814"/>
                  </a:cubicBezTo>
                  <a:lnTo>
                    <a:pt x="5635466" y="33814"/>
                  </a:lnTo>
                  <a:cubicBezTo>
                    <a:pt x="5631657" y="24289"/>
                    <a:pt x="5627846" y="20479"/>
                    <a:pt x="5625941" y="9049"/>
                  </a:cubicBezTo>
                  <a:lnTo>
                    <a:pt x="5586889" y="9049"/>
                  </a:lnTo>
                  <a:lnTo>
                    <a:pt x="5586889" y="9049"/>
                  </a:lnTo>
                  <a:lnTo>
                    <a:pt x="5586889" y="9049"/>
                  </a:lnTo>
                  <a:lnTo>
                    <a:pt x="5586889" y="9049"/>
                  </a:lnTo>
                  <a:close/>
                  <a:moveTo>
                    <a:pt x="5517357" y="9049"/>
                  </a:moveTo>
                  <a:cubicBezTo>
                    <a:pt x="5517357" y="12859"/>
                    <a:pt x="5515452" y="14764"/>
                    <a:pt x="5515452" y="18574"/>
                  </a:cubicBezTo>
                  <a:cubicBezTo>
                    <a:pt x="5511641" y="14764"/>
                    <a:pt x="5507832" y="12859"/>
                    <a:pt x="5502116" y="9049"/>
                  </a:cubicBezTo>
                  <a:lnTo>
                    <a:pt x="5421154" y="9049"/>
                  </a:lnTo>
                  <a:cubicBezTo>
                    <a:pt x="5423059" y="14764"/>
                    <a:pt x="5424964" y="18574"/>
                    <a:pt x="5434489" y="24289"/>
                  </a:cubicBezTo>
                  <a:cubicBezTo>
                    <a:pt x="5445919" y="9049"/>
                    <a:pt x="5445919" y="20479"/>
                    <a:pt x="5453539" y="12859"/>
                  </a:cubicBezTo>
                  <a:cubicBezTo>
                    <a:pt x="5459254" y="18574"/>
                    <a:pt x="5455444" y="14764"/>
                    <a:pt x="5459254" y="24289"/>
                  </a:cubicBezTo>
                  <a:cubicBezTo>
                    <a:pt x="5451634" y="28099"/>
                    <a:pt x="5449729" y="30004"/>
                    <a:pt x="5447824" y="33814"/>
                  </a:cubicBezTo>
                  <a:lnTo>
                    <a:pt x="5476399" y="33814"/>
                  </a:lnTo>
                  <a:cubicBezTo>
                    <a:pt x="5478304" y="28099"/>
                    <a:pt x="5480209" y="22384"/>
                    <a:pt x="5484019" y="18574"/>
                  </a:cubicBezTo>
                  <a:cubicBezTo>
                    <a:pt x="5489734" y="12859"/>
                    <a:pt x="5485924" y="16669"/>
                    <a:pt x="5495449" y="12859"/>
                  </a:cubicBezTo>
                  <a:cubicBezTo>
                    <a:pt x="5495449" y="20479"/>
                    <a:pt x="5495449" y="26194"/>
                    <a:pt x="5493544" y="33814"/>
                  </a:cubicBezTo>
                  <a:lnTo>
                    <a:pt x="5540216" y="33814"/>
                  </a:lnTo>
                  <a:lnTo>
                    <a:pt x="5540216" y="24289"/>
                  </a:lnTo>
                  <a:cubicBezTo>
                    <a:pt x="5544027" y="22384"/>
                    <a:pt x="5544027" y="22384"/>
                    <a:pt x="5545932" y="18574"/>
                  </a:cubicBezTo>
                  <a:cubicBezTo>
                    <a:pt x="5566886" y="16669"/>
                    <a:pt x="5570696" y="12859"/>
                    <a:pt x="5583079" y="9049"/>
                  </a:cubicBezTo>
                  <a:lnTo>
                    <a:pt x="5517357" y="9049"/>
                  </a:lnTo>
                  <a:lnTo>
                    <a:pt x="5517357" y="9049"/>
                  </a:lnTo>
                  <a:lnTo>
                    <a:pt x="5517357" y="9049"/>
                  </a:lnTo>
                  <a:lnTo>
                    <a:pt x="5517357" y="9049"/>
                  </a:lnTo>
                  <a:close/>
                  <a:moveTo>
                    <a:pt x="5376386" y="9049"/>
                  </a:moveTo>
                  <a:cubicBezTo>
                    <a:pt x="5380196" y="10954"/>
                    <a:pt x="5384007" y="10954"/>
                    <a:pt x="5389721" y="12859"/>
                  </a:cubicBezTo>
                  <a:cubicBezTo>
                    <a:pt x="5391627" y="10954"/>
                    <a:pt x="5393532" y="10954"/>
                    <a:pt x="5395436" y="9049"/>
                  </a:cubicBezTo>
                  <a:lnTo>
                    <a:pt x="5376386" y="9049"/>
                  </a:lnTo>
                  <a:lnTo>
                    <a:pt x="5376386" y="9049"/>
                  </a:lnTo>
                  <a:lnTo>
                    <a:pt x="5376386" y="9049"/>
                  </a:lnTo>
                  <a:lnTo>
                    <a:pt x="5376386" y="9049"/>
                  </a:lnTo>
                  <a:close/>
                  <a:moveTo>
                    <a:pt x="5337334" y="9049"/>
                  </a:moveTo>
                  <a:cubicBezTo>
                    <a:pt x="5327809" y="10954"/>
                    <a:pt x="5318284" y="12859"/>
                    <a:pt x="5302091" y="24289"/>
                  </a:cubicBezTo>
                  <a:lnTo>
                    <a:pt x="5302091" y="9049"/>
                  </a:lnTo>
                  <a:lnTo>
                    <a:pt x="5284946" y="9049"/>
                  </a:lnTo>
                  <a:cubicBezTo>
                    <a:pt x="5281136" y="18574"/>
                    <a:pt x="5277327" y="26194"/>
                    <a:pt x="5273516" y="35719"/>
                  </a:cubicBezTo>
                  <a:lnTo>
                    <a:pt x="5286852" y="35719"/>
                  </a:lnTo>
                  <a:cubicBezTo>
                    <a:pt x="5286852" y="33814"/>
                    <a:pt x="5286852" y="33814"/>
                    <a:pt x="5284946" y="31909"/>
                  </a:cubicBezTo>
                  <a:lnTo>
                    <a:pt x="5296377" y="26194"/>
                  </a:lnTo>
                  <a:lnTo>
                    <a:pt x="5298282" y="35719"/>
                  </a:lnTo>
                  <a:lnTo>
                    <a:pt x="5369719" y="35719"/>
                  </a:lnTo>
                  <a:cubicBezTo>
                    <a:pt x="5367814" y="22384"/>
                    <a:pt x="5365909" y="18574"/>
                    <a:pt x="5362099" y="10954"/>
                  </a:cubicBezTo>
                  <a:lnTo>
                    <a:pt x="5337334" y="9049"/>
                  </a:lnTo>
                  <a:lnTo>
                    <a:pt x="5337334" y="9049"/>
                  </a:lnTo>
                  <a:lnTo>
                    <a:pt x="5337334" y="9049"/>
                  </a:lnTo>
                  <a:lnTo>
                    <a:pt x="5337334" y="9049"/>
                  </a:lnTo>
                  <a:close/>
                  <a:moveTo>
                    <a:pt x="5227796" y="9049"/>
                  </a:moveTo>
                  <a:cubicBezTo>
                    <a:pt x="5229702" y="14764"/>
                    <a:pt x="5233511" y="22384"/>
                    <a:pt x="5252561" y="24289"/>
                  </a:cubicBezTo>
                  <a:lnTo>
                    <a:pt x="5258277" y="9049"/>
                  </a:lnTo>
                  <a:lnTo>
                    <a:pt x="5227796" y="9049"/>
                  </a:lnTo>
                  <a:lnTo>
                    <a:pt x="5227796" y="9049"/>
                  </a:lnTo>
                  <a:lnTo>
                    <a:pt x="5227796" y="9049"/>
                  </a:lnTo>
                  <a:lnTo>
                    <a:pt x="5227796" y="9049"/>
                  </a:lnTo>
                  <a:close/>
                  <a:moveTo>
                    <a:pt x="4985861" y="9049"/>
                  </a:moveTo>
                  <a:cubicBezTo>
                    <a:pt x="4980146" y="14764"/>
                    <a:pt x="4974432" y="16669"/>
                    <a:pt x="4963002" y="24289"/>
                  </a:cubicBezTo>
                  <a:lnTo>
                    <a:pt x="4963002" y="12859"/>
                  </a:lnTo>
                  <a:cubicBezTo>
                    <a:pt x="4964907" y="10954"/>
                    <a:pt x="4964907" y="9049"/>
                    <a:pt x="4966811" y="9049"/>
                  </a:cubicBezTo>
                  <a:lnTo>
                    <a:pt x="4922044" y="9049"/>
                  </a:lnTo>
                  <a:cubicBezTo>
                    <a:pt x="4927759" y="16669"/>
                    <a:pt x="4931569" y="26194"/>
                    <a:pt x="4933474" y="33814"/>
                  </a:cubicBezTo>
                  <a:lnTo>
                    <a:pt x="4980146" y="33814"/>
                  </a:lnTo>
                  <a:cubicBezTo>
                    <a:pt x="4989671" y="26194"/>
                    <a:pt x="5001102" y="9049"/>
                    <a:pt x="5006816" y="18574"/>
                  </a:cubicBezTo>
                  <a:cubicBezTo>
                    <a:pt x="5010627" y="24289"/>
                    <a:pt x="5010627" y="26194"/>
                    <a:pt x="5012532" y="33814"/>
                  </a:cubicBezTo>
                  <a:lnTo>
                    <a:pt x="5243989" y="33814"/>
                  </a:lnTo>
                  <a:cubicBezTo>
                    <a:pt x="5245894" y="33814"/>
                    <a:pt x="5247799" y="31909"/>
                    <a:pt x="5249704" y="30004"/>
                  </a:cubicBezTo>
                  <a:cubicBezTo>
                    <a:pt x="5226844" y="26194"/>
                    <a:pt x="5221129" y="24289"/>
                    <a:pt x="5212557" y="7144"/>
                  </a:cubicBez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close/>
                  <a:moveTo>
                    <a:pt x="4829652" y="9049"/>
                  </a:moveTo>
                  <a:cubicBezTo>
                    <a:pt x="4827746" y="16669"/>
                    <a:pt x="4825841" y="16669"/>
                    <a:pt x="4831556" y="24289"/>
                  </a:cubicBezTo>
                  <a:lnTo>
                    <a:pt x="4831556" y="18574"/>
                  </a:lnTo>
                  <a:lnTo>
                    <a:pt x="4837271" y="18574"/>
                  </a:lnTo>
                  <a:cubicBezTo>
                    <a:pt x="4839177" y="14764"/>
                    <a:pt x="4841081" y="10954"/>
                    <a:pt x="4841081" y="9049"/>
                  </a:cubicBezTo>
                  <a:lnTo>
                    <a:pt x="4829652" y="9049"/>
                  </a:lnTo>
                  <a:lnTo>
                    <a:pt x="4829652" y="9049"/>
                  </a:lnTo>
                  <a:lnTo>
                    <a:pt x="4829652" y="9049"/>
                  </a:lnTo>
                  <a:lnTo>
                    <a:pt x="4829652" y="9049"/>
                  </a:lnTo>
                  <a:close/>
                  <a:moveTo>
                    <a:pt x="4802029" y="9049"/>
                  </a:moveTo>
                  <a:cubicBezTo>
                    <a:pt x="4792504" y="14764"/>
                    <a:pt x="4794409" y="16669"/>
                    <a:pt x="4794409" y="33814"/>
                  </a:cubicBezTo>
                  <a:lnTo>
                    <a:pt x="4802029" y="33814"/>
                  </a:lnTo>
                  <a:cubicBezTo>
                    <a:pt x="4807744" y="24289"/>
                    <a:pt x="4813459" y="14764"/>
                    <a:pt x="4821079" y="9049"/>
                  </a:cubicBezTo>
                  <a:lnTo>
                    <a:pt x="4802029" y="9049"/>
                  </a:lnTo>
                  <a:lnTo>
                    <a:pt x="4802029" y="9049"/>
                  </a:lnTo>
                  <a:lnTo>
                    <a:pt x="4802029" y="9049"/>
                  </a:lnTo>
                  <a:lnTo>
                    <a:pt x="4802029" y="9049"/>
                  </a:lnTo>
                  <a:close/>
                  <a:moveTo>
                    <a:pt x="4779169" y="9049"/>
                  </a:moveTo>
                  <a:cubicBezTo>
                    <a:pt x="4779169" y="10954"/>
                    <a:pt x="4779169" y="10954"/>
                    <a:pt x="4781074" y="12859"/>
                  </a:cubicBezTo>
                  <a:lnTo>
                    <a:pt x="4775359" y="12859"/>
                  </a:lnTo>
                  <a:lnTo>
                    <a:pt x="4775359" y="9049"/>
                  </a:lnTo>
                  <a:lnTo>
                    <a:pt x="4647724" y="9049"/>
                  </a:lnTo>
                  <a:cubicBezTo>
                    <a:pt x="4647724" y="10954"/>
                    <a:pt x="4645819" y="14764"/>
                    <a:pt x="4645819" y="18574"/>
                  </a:cubicBezTo>
                  <a:cubicBezTo>
                    <a:pt x="4653439" y="22384"/>
                    <a:pt x="4655344" y="22384"/>
                    <a:pt x="4655344" y="22384"/>
                  </a:cubicBezTo>
                  <a:cubicBezTo>
                    <a:pt x="4655344" y="22384"/>
                    <a:pt x="4655344" y="24289"/>
                    <a:pt x="4659154" y="31909"/>
                  </a:cubicBezTo>
                  <a:cubicBezTo>
                    <a:pt x="4657249" y="33814"/>
                    <a:pt x="4655344" y="33814"/>
                    <a:pt x="4653439" y="35719"/>
                  </a:cubicBezTo>
                  <a:lnTo>
                    <a:pt x="4781074" y="35719"/>
                  </a:lnTo>
                  <a:cubicBezTo>
                    <a:pt x="4784884" y="28099"/>
                    <a:pt x="4786789" y="18574"/>
                    <a:pt x="4788694" y="10954"/>
                  </a:cubicBez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close/>
                  <a:moveTo>
                    <a:pt x="4564856" y="9049"/>
                  </a:moveTo>
                  <a:cubicBezTo>
                    <a:pt x="4562952" y="12859"/>
                    <a:pt x="4557237" y="16669"/>
                    <a:pt x="4551521" y="18574"/>
                  </a:cubicBezTo>
                  <a:cubicBezTo>
                    <a:pt x="4551521" y="14764"/>
                    <a:pt x="4551521" y="10954"/>
                    <a:pt x="4551521" y="9049"/>
                  </a:cubicBezTo>
                  <a:lnTo>
                    <a:pt x="4532471" y="9049"/>
                  </a:lnTo>
                  <a:cubicBezTo>
                    <a:pt x="4526756" y="14764"/>
                    <a:pt x="4515327" y="18574"/>
                    <a:pt x="4495324" y="18574"/>
                  </a:cubicBezTo>
                  <a:lnTo>
                    <a:pt x="4495324" y="12859"/>
                  </a:lnTo>
                  <a:cubicBezTo>
                    <a:pt x="4497229" y="10954"/>
                    <a:pt x="4499134" y="10954"/>
                    <a:pt x="4501039" y="9049"/>
                  </a:cubicBezTo>
                  <a:lnTo>
                    <a:pt x="4423887" y="9049"/>
                  </a:lnTo>
                  <a:cubicBezTo>
                    <a:pt x="4433412" y="12859"/>
                    <a:pt x="4441031" y="9049"/>
                    <a:pt x="4450556" y="12859"/>
                  </a:cubicBezTo>
                  <a:cubicBezTo>
                    <a:pt x="4469606" y="18574"/>
                    <a:pt x="4471512" y="16669"/>
                    <a:pt x="4473416" y="33814"/>
                  </a:cubicBezTo>
                  <a:lnTo>
                    <a:pt x="4635341" y="33814"/>
                  </a:lnTo>
                  <a:lnTo>
                    <a:pt x="4635341" y="30004"/>
                  </a:lnTo>
                  <a:cubicBezTo>
                    <a:pt x="4637246" y="24289"/>
                    <a:pt x="4639152" y="16669"/>
                    <a:pt x="4639152" y="7144"/>
                  </a:cubicBezTo>
                  <a:lnTo>
                    <a:pt x="4564856" y="9049"/>
                  </a:lnTo>
                  <a:lnTo>
                    <a:pt x="4564856" y="9049"/>
                  </a:lnTo>
                  <a:lnTo>
                    <a:pt x="4564856" y="9049"/>
                  </a:lnTo>
                  <a:lnTo>
                    <a:pt x="4564856" y="9049"/>
                  </a:lnTo>
                  <a:close/>
                  <a:moveTo>
                    <a:pt x="4386739" y="9049"/>
                  </a:moveTo>
                  <a:cubicBezTo>
                    <a:pt x="4386739" y="10954"/>
                    <a:pt x="4384834" y="10954"/>
                    <a:pt x="4384834" y="12859"/>
                  </a:cubicBezTo>
                  <a:cubicBezTo>
                    <a:pt x="4403884" y="18574"/>
                    <a:pt x="4394359" y="9049"/>
                    <a:pt x="4403884" y="24289"/>
                  </a:cubicBezTo>
                  <a:cubicBezTo>
                    <a:pt x="4400074" y="28099"/>
                    <a:pt x="4398169" y="31909"/>
                    <a:pt x="4396264" y="33814"/>
                  </a:cubicBezTo>
                  <a:lnTo>
                    <a:pt x="4409599" y="33814"/>
                  </a:lnTo>
                  <a:cubicBezTo>
                    <a:pt x="4413409" y="24289"/>
                    <a:pt x="4415314" y="14764"/>
                    <a:pt x="4419124" y="9049"/>
                  </a:cubicBezTo>
                  <a:lnTo>
                    <a:pt x="4386739" y="9049"/>
                  </a:lnTo>
                  <a:lnTo>
                    <a:pt x="4386739" y="9049"/>
                  </a:lnTo>
                  <a:lnTo>
                    <a:pt x="4386739" y="9049"/>
                  </a:lnTo>
                  <a:lnTo>
                    <a:pt x="4386739" y="9049"/>
                  </a:lnTo>
                  <a:close/>
                  <a:moveTo>
                    <a:pt x="4344829" y="9049"/>
                  </a:moveTo>
                  <a:cubicBezTo>
                    <a:pt x="4341019" y="16669"/>
                    <a:pt x="4337209" y="24289"/>
                    <a:pt x="4333399" y="33814"/>
                  </a:cubicBezTo>
                  <a:lnTo>
                    <a:pt x="4370546" y="33814"/>
                  </a:lnTo>
                  <a:cubicBezTo>
                    <a:pt x="4372452" y="30004"/>
                    <a:pt x="4372452" y="24289"/>
                    <a:pt x="4374356" y="12859"/>
                  </a:cubicBezTo>
                  <a:lnTo>
                    <a:pt x="4368641" y="12859"/>
                  </a:lnTo>
                  <a:cubicBezTo>
                    <a:pt x="4362927" y="31909"/>
                    <a:pt x="4372452" y="22384"/>
                    <a:pt x="4357212" y="31909"/>
                  </a:cubicBezTo>
                  <a:lnTo>
                    <a:pt x="4357212" y="20479"/>
                  </a:lnTo>
                  <a:cubicBezTo>
                    <a:pt x="4359116" y="16669"/>
                    <a:pt x="4361021" y="14764"/>
                    <a:pt x="4362927" y="10954"/>
                  </a:cubicBezTo>
                  <a:lnTo>
                    <a:pt x="4344829" y="9049"/>
                  </a:lnTo>
                  <a:lnTo>
                    <a:pt x="4344829" y="9049"/>
                  </a:lnTo>
                  <a:lnTo>
                    <a:pt x="4344829" y="9049"/>
                  </a:lnTo>
                  <a:lnTo>
                    <a:pt x="4344829" y="9049"/>
                  </a:lnTo>
                  <a:close/>
                  <a:moveTo>
                    <a:pt x="4166711" y="9049"/>
                  </a:moveTo>
                  <a:lnTo>
                    <a:pt x="4166711" y="18574"/>
                  </a:lnTo>
                  <a:lnTo>
                    <a:pt x="4160996" y="18574"/>
                  </a:lnTo>
                  <a:cubicBezTo>
                    <a:pt x="4149566" y="28099"/>
                    <a:pt x="4140041" y="31909"/>
                    <a:pt x="4132421" y="33814"/>
                  </a:cubicBezTo>
                  <a:lnTo>
                    <a:pt x="4215289" y="33814"/>
                  </a:lnTo>
                  <a:cubicBezTo>
                    <a:pt x="4217194" y="30004"/>
                    <a:pt x="4217194" y="28099"/>
                    <a:pt x="4217194" y="24289"/>
                  </a:cubicBezTo>
                  <a:lnTo>
                    <a:pt x="4236244" y="24289"/>
                  </a:lnTo>
                  <a:lnTo>
                    <a:pt x="4236244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close/>
                  <a:moveTo>
                    <a:pt x="4132421" y="9049"/>
                  </a:moveTo>
                  <a:cubicBezTo>
                    <a:pt x="4136231" y="12859"/>
                    <a:pt x="4138136" y="14764"/>
                    <a:pt x="4141946" y="18574"/>
                  </a:cubicBezTo>
                  <a:cubicBezTo>
                    <a:pt x="4153376" y="14764"/>
                    <a:pt x="4155281" y="12859"/>
                    <a:pt x="4159091" y="9049"/>
                  </a:cubicBezTo>
                  <a:lnTo>
                    <a:pt x="4132421" y="9049"/>
                  </a:lnTo>
                  <a:lnTo>
                    <a:pt x="4132421" y="9049"/>
                  </a:lnTo>
                  <a:lnTo>
                    <a:pt x="4132421" y="9049"/>
                  </a:lnTo>
                  <a:lnTo>
                    <a:pt x="4132421" y="9049"/>
                  </a:lnTo>
                  <a:close/>
                  <a:moveTo>
                    <a:pt x="3877151" y="9049"/>
                  </a:moveTo>
                  <a:cubicBezTo>
                    <a:pt x="3880961" y="14764"/>
                    <a:pt x="3884771" y="22384"/>
                    <a:pt x="3884771" y="33814"/>
                  </a:cubicBezTo>
                  <a:lnTo>
                    <a:pt x="3946684" y="33814"/>
                  </a:lnTo>
                  <a:cubicBezTo>
                    <a:pt x="3937159" y="28099"/>
                    <a:pt x="3927634" y="22384"/>
                    <a:pt x="3918109" y="18574"/>
                  </a:cubicBezTo>
                  <a:cubicBezTo>
                    <a:pt x="3921919" y="12859"/>
                    <a:pt x="3923824" y="12859"/>
                    <a:pt x="3925729" y="9049"/>
                  </a:cubicBezTo>
                  <a:lnTo>
                    <a:pt x="3877151" y="9049"/>
                  </a:lnTo>
                  <a:lnTo>
                    <a:pt x="3877151" y="9049"/>
                  </a:lnTo>
                  <a:lnTo>
                    <a:pt x="3877151" y="9049"/>
                  </a:lnTo>
                  <a:lnTo>
                    <a:pt x="3877151" y="9049"/>
                  </a:lnTo>
                  <a:close/>
                  <a:moveTo>
                    <a:pt x="3706654" y="9049"/>
                  </a:moveTo>
                  <a:lnTo>
                    <a:pt x="3706654" y="18574"/>
                  </a:lnTo>
                  <a:lnTo>
                    <a:pt x="3700939" y="18574"/>
                  </a:lnTo>
                  <a:lnTo>
                    <a:pt x="3700939" y="9049"/>
                  </a:lnTo>
                  <a:lnTo>
                    <a:pt x="3520916" y="9049"/>
                  </a:lnTo>
                  <a:cubicBezTo>
                    <a:pt x="3517106" y="18574"/>
                    <a:pt x="3513296" y="26194"/>
                    <a:pt x="3507581" y="33814"/>
                  </a:cubicBezTo>
                  <a:lnTo>
                    <a:pt x="3712369" y="33814"/>
                  </a:lnTo>
                  <a:lnTo>
                    <a:pt x="3712369" y="18574"/>
                  </a:lnTo>
                  <a:lnTo>
                    <a:pt x="3718084" y="18574"/>
                  </a:lnTo>
                  <a:cubicBezTo>
                    <a:pt x="3716179" y="28099"/>
                    <a:pt x="3716179" y="30004"/>
                    <a:pt x="3714274" y="33814"/>
                  </a:cubicBezTo>
                  <a:lnTo>
                    <a:pt x="3735229" y="33814"/>
                  </a:lnTo>
                  <a:cubicBezTo>
                    <a:pt x="3729514" y="26194"/>
                    <a:pt x="3725704" y="16669"/>
                    <a:pt x="3725704" y="9049"/>
                  </a:cubicBez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close/>
                  <a:moveTo>
                    <a:pt x="3484721" y="9049"/>
                  </a:moveTo>
                  <a:cubicBezTo>
                    <a:pt x="3486626" y="10954"/>
                    <a:pt x="3490436" y="10954"/>
                    <a:pt x="3496151" y="12859"/>
                  </a:cubicBezTo>
                  <a:cubicBezTo>
                    <a:pt x="3496151" y="10954"/>
                    <a:pt x="3498056" y="10954"/>
                    <a:pt x="3498056" y="9049"/>
                  </a:cubicBezTo>
                  <a:lnTo>
                    <a:pt x="3484721" y="9049"/>
                  </a:lnTo>
                  <a:lnTo>
                    <a:pt x="3484721" y="9049"/>
                  </a:lnTo>
                  <a:lnTo>
                    <a:pt x="3484721" y="9049"/>
                  </a:lnTo>
                  <a:lnTo>
                    <a:pt x="3484721" y="9049"/>
                  </a:lnTo>
                  <a:close/>
                  <a:moveTo>
                    <a:pt x="3237071" y="9049"/>
                  </a:moveTo>
                  <a:cubicBezTo>
                    <a:pt x="3238976" y="12859"/>
                    <a:pt x="3240881" y="14764"/>
                    <a:pt x="3242786" y="18574"/>
                  </a:cubicBezTo>
                  <a:cubicBezTo>
                    <a:pt x="3237071" y="22384"/>
                    <a:pt x="3231356" y="28099"/>
                    <a:pt x="3225641" y="33814"/>
                  </a:cubicBezTo>
                  <a:lnTo>
                    <a:pt x="3494246" y="33814"/>
                  </a:lnTo>
                  <a:cubicBezTo>
                    <a:pt x="3496151" y="30004"/>
                    <a:pt x="3496151" y="24289"/>
                    <a:pt x="3496151" y="18574"/>
                  </a:cubicBezTo>
                  <a:lnTo>
                    <a:pt x="3465671" y="9049"/>
                  </a:lnTo>
                  <a:lnTo>
                    <a:pt x="3237071" y="9049"/>
                  </a:lnTo>
                  <a:lnTo>
                    <a:pt x="3237071" y="9049"/>
                  </a:lnTo>
                  <a:lnTo>
                    <a:pt x="3237071" y="9049"/>
                  </a:lnTo>
                  <a:lnTo>
                    <a:pt x="3237071" y="9049"/>
                  </a:lnTo>
                  <a:close/>
                  <a:moveTo>
                    <a:pt x="3142774" y="9049"/>
                  </a:moveTo>
                  <a:lnTo>
                    <a:pt x="3142774" y="12859"/>
                  </a:lnTo>
                  <a:lnTo>
                    <a:pt x="3148489" y="12859"/>
                  </a:lnTo>
                  <a:cubicBezTo>
                    <a:pt x="3150394" y="10954"/>
                    <a:pt x="3154204" y="10954"/>
                    <a:pt x="3158014" y="9049"/>
                  </a:cubicBezTo>
                  <a:lnTo>
                    <a:pt x="3142774" y="9049"/>
                  </a:lnTo>
                  <a:lnTo>
                    <a:pt x="3142774" y="9049"/>
                  </a:lnTo>
                  <a:lnTo>
                    <a:pt x="3142774" y="9049"/>
                  </a:lnTo>
                  <a:lnTo>
                    <a:pt x="3142774" y="9049"/>
                  </a:lnTo>
                  <a:close/>
                  <a:moveTo>
                    <a:pt x="2560796" y="9049"/>
                  </a:moveTo>
                  <a:cubicBezTo>
                    <a:pt x="2553176" y="12859"/>
                    <a:pt x="2541746" y="12859"/>
                    <a:pt x="2528411" y="12859"/>
                  </a:cubicBezTo>
                  <a:cubicBezTo>
                    <a:pt x="2526506" y="10954"/>
                    <a:pt x="2526506" y="9049"/>
                    <a:pt x="2524601" y="9049"/>
                  </a:cubicBezTo>
                  <a:lnTo>
                    <a:pt x="2432209" y="9049"/>
                  </a:lnTo>
                  <a:cubicBezTo>
                    <a:pt x="2436019" y="10954"/>
                    <a:pt x="2437924" y="10954"/>
                    <a:pt x="2441734" y="12859"/>
                  </a:cubicBezTo>
                  <a:cubicBezTo>
                    <a:pt x="2434114" y="20479"/>
                    <a:pt x="2426494" y="28099"/>
                    <a:pt x="2420779" y="33814"/>
                  </a:cubicBezTo>
                  <a:lnTo>
                    <a:pt x="2451259" y="33814"/>
                  </a:lnTo>
                  <a:cubicBezTo>
                    <a:pt x="2468404" y="30004"/>
                    <a:pt x="2492216" y="26194"/>
                    <a:pt x="2507456" y="24289"/>
                  </a:cubicBezTo>
                  <a:lnTo>
                    <a:pt x="2507456" y="33814"/>
                  </a:lnTo>
                  <a:lnTo>
                    <a:pt x="2528411" y="33814"/>
                  </a:lnTo>
                  <a:cubicBezTo>
                    <a:pt x="2534126" y="28099"/>
                    <a:pt x="2524601" y="28099"/>
                    <a:pt x="2543651" y="24289"/>
                  </a:cubicBezTo>
                  <a:cubicBezTo>
                    <a:pt x="2566511" y="10954"/>
                    <a:pt x="2586514" y="22384"/>
                    <a:pt x="2599849" y="12859"/>
                  </a:cubicBezTo>
                  <a:cubicBezTo>
                    <a:pt x="2601754" y="10954"/>
                    <a:pt x="2601754" y="10954"/>
                    <a:pt x="2603659" y="9049"/>
                  </a:cubicBezTo>
                  <a:lnTo>
                    <a:pt x="2560796" y="9049"/>
                  </a:lnTo>
                  <a:lnTo>
                    <a:pt x="2560796" y="9049"/>
                  </a:lnTo>
                  <a:lnTo>
                    <a:pt x="2560796" y="9049"/>
                  </a:lnTo>
                  <a:lnTo>
                    <a:pt x="2560796" y="9049"/>
                  </a:lnTo>
                  <a:close/>
                  <a:moveTo>
                    <a:pt x="2221706" y="9049"/>
                  </a:moveTo>
                  <a:cubicBezTo>
                    <a:pt x="2217896" y="14764"/>
                    <a:pt x="2214086" y="22384"/>
                    <a:pt x="2208371" y="35719"/>
                  </a:cubicBezTo>
                  <a:lnTo>
                    <a:pt x="2236946" y="35719"/>
                  </a:lnTo>
                  <a:lnTo>
                    <a:pt x="2235041" y="31909"/>
                  </a:lnTo>
                  <a:cubicBezTo>
                    <a:pt x="2263616" y="30004"/>
                    <a:pt x="2240756" y="20479"/>
                    <a:pt x="2255996" y="9049"/>
                  </a:cubicBezTo>
                  <a:lnTo>
                    <a:pt x="2221706" y="9049"/>
                  </a:lnTo>
                  <a:lnTo>
                    <a:pt x="2221706" y="9049"/>
                  </a:lnTo>
                  <a:lnTo>
                    <a:pt x="2221706" y="9049"/>
                  </a:lnTo>
                  <a:lnTo>
                    <a:pt x="2221706" y="9049"/>
                  </a:lnTo>
                  <a:close/>
                  <a:moveTo>
                    <a:pt x="1998821" y="9049"/>
                  </a:moveTo>
                  <a:cubicBezTo>
                    <a:pt x="1998821" y="18574"/>
                    <a:pt x="1998821" y="26194"/>
                    <a:pt x="2000726" y="33814"/>
                  </a:cubicBezTo>
                  <a:lnTo>
                    <a:pt x="2037874" y="33814"/>
                  </a:lnTo>
                  <a:cubicBezTo>
                    <a:pt x="2035969" y="26194"/>
                    <a:pt x="2034064" y="16669"/>
                    <a:pt x="2034064" y="9049"/>
                  </a:cubicBez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lnTo>
                    <a:pt x="1998821" y="9049"/>
                  </a:lnTo>
                  <a:close/>
                  <a:moveTo>
                    <a:pt x="1861661" y="9049"/>
                  </a:moveTo>
                  <a:cubicBezTo>
                    <a:pt x="1865471" y="16669"/>
                    <a:pt x="1869281" y="26194"/>
                    <a:pt x="1871186" y="33814"/>
                  </a:cubicBezTo>
                  <a:lnTo>
                    <a:pt x="1890236" y="33814"/>
                  </a:lnTo>
                  <a:cubicBezTo>
                    <a:pt x="1888331" y="24289"/>
                    <a:pt x="1886426" y="16669"/>
                    <a:pt x="1884521" y="9049"/>
                  </a:cubicBezTo>
                  <a:lnTo>
                    <a:pt x="1861661" y="9049"/>
                  </a:lnTo>
                  <a:lnTo>
                    <a:pt x="1861661" y="9049"/>
                  </a:lnTo>
                  <a:lnTo>
                    <a:pt x="1861661" y="9049"/>
                  </a:lnTo>
                  <a:lnTo>
                    <a:pt x="1861661" y="9049"/>
                  </a:lnTo>
                  <a:close/>
                  <a:moveTo>
                    <a:pt x="1827371" y="9049"/>
                  </a:moveTo>
                  <a:cubicBezTo>
                    <a:pt x="1815941" y="18574"/>
                    <a:pt x="1804511" y="28099"/>
                    <a:pt x="1790224" y="33814"/>
                  </a:cubicBezTo>
                  <a:lnTo>
                    <a:pt x="1836896" y="33814"/>
                  </a:lnTo>
                  <a:cubicBezTo>
                    <a:pt x="1834991" y="28099"/>
                    <a:pt x="1833086" y="20479"/>
                    <a:pt x="1833086" y="12859"/>
                  </a:cubicBezTo>
                  <a:cubicBezTo>
                    <a:pt x="1836896" y="10954"/>
                    <a:pt x="1840706" y="10954"/>
                    <a:pt x="1842611" y="9049"/>
                  </a:cubicBez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close/>
                  <a:moveTo>
                    <a:pt x="1711166" y="9049"/>
                  </a:moveTo>
                  <a:cubicBezTo>
                    <a:pt x="1713071" y="16669"/>
                    <a:pt x="1713071" y="24289"/>
                    <a:pt x="1714976" y="33814"/>
                  </a:cubicBezTo>
                  <a:lnTo>
                    <a:pt x="1747361" y="33814"/>
                  </a:lnTo>
                  <a:cubicBezTo>
                    <a:pt x="1747361" y="26194"/>
                    <a:pt x="1743551" y="20479"/>
                    <a:pt x="1741646" y="9049"/>
                  </a:cubicBezTo>
                  <a:lnTo>
                    <a:pt x="1711166" y="9049"/>
                  </a:lnTo>
                  <a:lnTo>
                    <a:pt x="1711166" y="9049"/>
                  </a:lnTo>
                  <a:lnTo>
                    <a:pt x="1711166" y="9049"/>
                  </a:lnTo>
                  <a:lnTo>
                    <a:pt x="1711166" y="9049"/>
                  </a:lnTo>
                  <a:close/>
                  <a:moveTo>
                    <a:pt x="1431131" y="9049"/>
                  </a:moveTo>
                  <a:cubicBezTo>
                    <a:pt x="1452086" y="24289"/>
                    <a:pt x="1477804" y="24289"/>
                    <a:pt x="1496854" y="33814"/>
                  </a:cubicBezTo>
                  <a:lnTo>
                    <a:pt x="1583531" y="33814"/>
                  </a:lnTo>
                  <a:lnTo>
                    <a:pt x="1583531" y="9049"/>
                  </a:lnTo>
                  <a:lnTo>
                    <a:pt x="1431131" y="9049"/>
                  </a:lnTo>
                  <a:lnTo>
                    <a:pt x="1431131" y="9049"/>
                  </a:lnTo>
                  <a:lnTo>
                    <a:pt x="1431131" y="9049"/>
                  </a:lnTo>
                  <a:lnTo>
                    <a:pt x="1431131" y="9049"/>
                  </a:lnTo>
                  <a:close/>
                  <a:moveTo>
                    <a:pt x="1390174" y="9049"/>
                  </a:moveTo>
                  <a:cubicBezTo>
                    <a:pt x="1386364" y="20479"/>
                    <a:pt x="1382554" y="28099"/>
                    <a:pt x="1378744" y="33814"/>
                  </a:cubicBezTo>
                  <a:lnTo>
                    <a:pt x="1415891" y="33814"/>
                  </a:lnTo>
                  <a:cubicBezTo>
                    <a:pt x="1410176" y="20479"/>
                    <a:pt x="1408271" y="20479"/>
                    <a:pt x="1410176" y="9049"/>
                  </a:cubicBezTo>
                  <a:lnTo>
                    <a:pt x="1390174" y="9049"/>
                  </a:lnTo>
                  <a:lnTo>
                    <a:pt x="1390174" y="9049"/>
                  </a:lnTo>
                  <a:lnTo>
                    <a:pt x="1390174" y="9049"/>
                  </a:lnTo>
                  <a:lnTo>
                    <a:pt x="1390174" y="9049"/>
                  </a:lnTo>
                  <a:close/>
                  <a:moveTo>
                    <a:pt x="1305401" y="9049"/>
                  </a:moveTo>
                  <a:cubicBezTo>
                    <a:pt x="1309211" y="20479"/>
                    <a:pt x="1316831" y="28099"/>
                    <a:pt x="1330166" y="33814"/>
                  </a:cubicBezTo>
                  <a:lnTo>
                    <a:pt x="1358741" y="33814"/>
                  </a:lnTo>
                  <a:cubicBezTo>
                    <a:pt x="1345406" y="28099"/>
                    <a:pt x="1332071" y="18574"/>
                    <a:pt x="1341596" y="12859"/>
                  </a:cubicBezTo>
                  <a:cubicBezTo>
                    <a:pt x="1341596" y="10954"/>
                    <a:pt x="1343501" y="9049"/>
                    <a:pt x="1345406" y="9049"/>
                  </a:cubicBezTo>
                  <a:lnTo>
                    <a:pt x="1305401" y="9049"/>
                  </a:lnTo>
                  <a:lnTo>
                    <a:pt x="1305401" y="9049"/>
                  </a:lnTo>
                  <a:lnTo>
                    <a:pt x="1305401" y="9049"/>
                  </a:lnTo>
                  <a:lnTo>
                    <a:pt x="1305401" y="9049"/>
                  </a:lnTo>
                  <a:close/>
                  <a:moveTo>
                    <a:pt x="1094899" y="9049"/>
                  </a:moveTo>
                  <a:cubicBezTo>
                    <a:pt x="1092994" y="10954"/>
                    <a:pt x="1091089" y="10954"/>
                    <a:pt x="1087279" y="12859"/>
                  </a:cubicBezTo>
                  <a:cubicBezTo>
                    <a:pt x="1087279" y="10954"/>
                    <a:pt x="1085374" y="9049"/>
                    <a:pt x="1085374" y="9049"/>
                  </a:cubicBezTo>
                  <a:lnTo>
                    <a:pt x="1075849" y="9049"/>
                  </a:lnTo>
                  <a:lnTo>
                    <a:pt x="1094899" y="33814"/>
                  </a:lnTo>
                  <a:lnTo>
                    <a:pt x="1143476" y="33814"/>
                  </a:lnTo>
                  <a:cubicBezTo>
                    <a:pt x="1130141" y="22384"/>
                    <a:pt x="1130141" y="16669"/>
                    <a:pt x="1130141" y="9049"/>
                  </a:cubicBez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lnTo>
                    <a:pt x="1094899" y="9049"/>
                  </a:lnTo>
                  <a:close/>
                  <a:moveTo>
                    <a:pt x="1031081" y="9049"/>
                  </a:moveTo>
                  <a:lnTo>
                    <a:pt x="1031081" y="18574"/>
                  </a:lnTo>
                  <a:cubicBezTo>
                    <a:pt x="1036796" y="24289"/>
                    <a:pt x="1040606" y="30004"/>
                    <a:pt x="1042511" y="33814"/>
                  </a:cubicBezTo>
                  <a:lnTo>
                    <a:pt x="1081564" y="33814"/>
                  </a:lnTo>
                  <a:cubicBezTo>
                    <a:pt x="1073944" y="28099"/>
                    <a:pt x="1066324" y="22384"/>
                    <a:pt x="1056799" y="18574"/>
                  </a:cubicBezTo>
                  <a:lnTo>
                    <a:pt x="1056799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lnTo>
                    <a:pt x="1031081" y="9049"/>
                  </a:lnTo>
                  <a:close/>
                  <a:moveTo>
                    <a:pt x="994886" y="9049"/>
                  </a:moveTo>
                  <a:lnTo>
                    <a:pt x="994886" y="12859"/>
                  </a:lnTo>
                  <a:lnTo>
                    <a:pt x="989171" y="12859"/>
                  </a:lnTo>
                  <a:lnTo>
                    <a:pt x="989171" y="9049"/>
                  </a:lnTo>
                  <a:lnTo>
                    <a:pt x="953929" y="9049"/>
                  </a:lnTo>
                  <a:cubicBezTo>
                    <a:pt x="953929" y="10954"/>
                    <a:pt x="953929" y="10954"/>
                    <a:pt x="952024" y="12859"/>
                  </a:cubicBezTo>
                  <a:lnTo>
                    <a:pt x="952024" y="18574"/>
                  </a:lnTo>
                  <a:lnTo>
                    <a:pt x="946309" y="18574"/>
                  </a:lnTo>
                  <a:lnTo>
                    <a:pt x="946309" y="12859"/>
                  </a:lnTo>
                  <a:cubicBezTo>
                    <a:pt x="946309" y="10954"/>
                    <a:pt x="944404" y="10954"/>
                    <a:pt x="944404" y="9049"/>
                  </a:cubicBezTo>
                  <a:lnTo>
                    <a:pt x="890111" y="9049"/>
                  </a:lnTo>
                  <a:cubicBezTo>
                    <a:pt x="895826" y="14764"/>
                    <a:pt x="897731" y="18574"/>
                    <a:pt x="903446" y="31909"/>
                  </a:cubicBezTo>
                  <a:lnTo>
                    <a:pt x="897731" y="31909"/>
                  </a:lnTo>
                  <a:lnTo>
                    <a:pt x="897731" y="26194"/>
                  </a:lnTo>
                  <a:cubicBezTo>
                    <a:pt x="892016" y="20479"/>
                    <a:pt x="888206" y="16669"/>
                    <a:pt x="884396" y="9049"/>
                  </a:cubicBezTo>
                  <a:lnTo>
                    <a:pt x="861536" y="9049"/>
                  </a:lnTo>
                  <a:cubicBezTo>
                    <a:pt x="863441" y="20479"/>
                    <a:pt x="863441" y="22384"/>
                    <a:pt x="867251" y="31909"/>
                  </a:cubicBezTo>
                  <a:lnTo>
                    <a:pt x="861536" y="31909"/>
                  </a:lnTo>
                  <a:lnTo>
                    <a:pt x="861536" y="26194"/>
                  </a:lnTo>
                  <a:lnTo>
                    <a:pt x="855821" y="26194"/>
                  </a:lnTo>
                  <a:lnTo>
                    <a:pt x="850106" y="14764"/>
                  </a:lnTo>
                  <a:lnTo>
                    <a:pt x="857726" y="10954"/>
                  </a:lnTo>
                  <a:lnTo>
                    <a:pt x="838676" y="10954"/>
                  </a:lnTo>
                  <a:cubicBezTo>
                    <a:pt x="840581" y="18574"/>
                    <a:pt x="842486" y="28099"/>
                    <a:pt x="842486" y="35719"/>
                  </a:cubicBezTo>
                  <a:lnTo>
                    <a:pt x="915829" y="35719"/>
                  </a:lnTo>
                  <a:cubicBezTo>
                    <a:pt x="919639" y="33814"/>
                    <a:pt x="921544" y="30004"/>
                    <a:pt x="931069" y="26194"/>
                  </a:cubicBezTo>
                  <a:lnTo>
                    <a:pt x="931069" y="35719"/>
                  </a:lnTo>
                  <a:lnTo>
                    <a:pt x="972026" y="35719"/>
                  </a:lnTo>
                  <a:cubicBezTo>
                    <a:pt x="973931" y="35719"/>
                    <a:pt x="975836" y="33814"/>
                    <a:pt x="981551" y="31909"/>
                  </a:cubicBezTo>
                  <a:cubicBezTo>
                    <a:pt x="981551" y="33814"/>
                    <a:pt x="983456" y="33814"/>
                    <a:pt x="983456" y="35719"/>
                  </a:cubicBezTo>
                  <a:lnTo>
                    <a:pt x="1028224" y="35719"/>
                  </a:lnTo>
                  <a:cubicBezTo>
                    <a:pt x="1024414" y="28099"/>
                    <a:pt x="1022509" y="18574"/>
                    <a:pt x="1020604" y="10954"/>
                  </a:cubicBezTo>
                  <a:lnTo>
                    <a:pt x="995839" y="10954"/>
                  </a:lnTo>
                  <a:lnTo>
                    <a:pt x="995839" y="9049"/>
                  </a:lnTo>
                  <a:lnTo>
                    <a:pt x="994886" y="9049"/>
                  </a:lnTo>
                  <a:lnTo>
                    <a:pt x="994886" y="9049"/>
                  </a:lnTo>
                  <a:close/>
                  <a:moveTo>
                    <a:pt x="636746" y="9049"/>
                  </a:moveTo>
                  <a:cubicBezTo>
                    <a:pt x="638651" y="12859"/>
                    <a:pt x="640556" y="18574"/>
                    <a:pt x="640556" y="24289"/>
                  </a:cubicBezTo>
                  <a:lnTo>
                    <a:pt x="634841" y="24289"/>
                  </a:lnTo>
                  <a:cubicBezTo>
                    <a:pt x="634841" y="16669"/>
                    <a:pt x="634841" y="10954"/>
                    <a:pt x="632936" y="9049"/>
                  </a:cubicBezTo>
                  <a:lnTo>
                    <a:pt x="627221" y="9049"/>
                  </a:lnTo>
                  <a:cubicBezTo>
                    <a:pt x="621506" y="20479"/>
                    <a:pt x="619601" y="28099"/>
                    <a:pt x="615791" y="33814"/>
                  </a:cubicBezTo>
                  <a:lnTo>
                    <a:pt x="811054" y="33814"/>
                  </a:lnTo>
                  <a:cubicBezTo>
                    <a:pt x="812959" y="24289"/>
                    <a:pt x="812959" y="16669"/>
                    <a:pt x="812959" y="9049"/>
                  </a:cubicBezTo>
                  <a:lnTo>
                    <a:pt x="636746" y="9049"/>
                  </a:lnTo>
                  <a:lnTo>
                    <a:pt x="636746" y="9049"/>
                  </a:lnTo>
                  <a:lnTo>
                    <a:pt x="636746" y="9049"/>
                  </a:lnTo>
                  <a:lnTo>
                    <a:pt x="636746" y="9049"/>
                  </a:lnTo>
                  <a:close/>
                  <a:moveTo>
                    <a:pt x="169069" y="9049"/>
                  </a:moveTo>
                  <a:cubicBezTo>
                    <a:pt x="159544" y="18574"/>
                    <a:pt x="150019" y="26194"/>
                    <a:pt x="142399" y="33814"/>
                  </a:cubicBezTo>
                  <a:lnTo>
                    <a:pt x="569119" y="33814"/>
                  </a:lnTo>
                  <a:cubicBezTo>
                    <a:pt x="563404" y="24289"/>
                    <a:pt x="557689" y="16669"/>
                    <a:pt x="551974" y="9049"/>
                  </a:cubicBezTo>
                  <a:lnTo>
                    <a:pt x="169069" y="9049"/>
                  </a:lnTo>
                  <a:lnTo>
                    <a:pt x="169069" y="9049"/>
                  </a:lnTo>
                  <a:lnTo>
                    <a:pt x="169069" y="9049"/>
                  </a:lnTo>
                  <a:lnTo>
                    <a:pt x="169069" y="9049"/>
                  </a:lnTo>
                  <a:close/>
                  <a:moveTo>
                    <a:pt x="7144" y="9049"/>
                  </a:moveTo>
                  <a:lnTo>
                    <a:pt x="7144" y="33814"/>
                  </a:lnTo>
                  <a:lnTo>
                    <a:pt x="138589" y="33814"/>
                  </a:lnTo>
                  <a:cubicBezTo>
                    <a:pt x="146209" y="26194"/>
                    <a:pt x="153829" y="16669"/>
                    <a:pt x="15954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565934" y="35719"/>
                  </a:moveTo>
                  <a:cubicBezTo>
                    <a:pt x="5564029" y="33814"/>
                    <a:pt x="5560219" y="33814"/>
                    <a:pt x="5556409" y="35719"/>
                  </a:cubicBezTo>
                  <a:lnTo>
                    <a:pt x="5565934" y="35719"/>
                  </a:lnTo>
                  <a:lnTo>
                    <a:pt x="5565934" y="35719"/>
                  </a:lnTo>
                  <a:lnTo>
                    <a:pt x="5565934" y="35719"/>
                  </a:lnTo>
                  <a:lnTo>
                    <a:pt x="5565934" y="35719"/>
                  </a:lnTo>
                  <a:close/>
                  <a:moveTo>
                    <a:pt x="5408771" y="35719"/>
                  </a:moveTo>
                  <a:cubicBezTo>
                    <a:pt x="5408771" y="26194"/>
                    <a:pt x="5408771" y="20479"/>
                    <a:pt x="5408771" y="14764"/>
                  </a:cubicBezTo>
                  <a:cubicBezTo>
                    <a:pt x="5404961" y="16669"/>
                    <a:pt x="5404961" y="16669"/>
                    <a:pt x="5403057" y="20479"/>
                  </a:cubicBezTo>
                  <a:lnTo>
                    <a:pt x="5397341" y="20479"/>
                  </a:lnTo>
                  <a:cubicBezTo>
                    <a:pt x="5395436" y="31909"/>
                    <a:pt x="5406866" y="24289"/>
                    <a:pt x="5397341" y="31909"/>
                  </a:cubicBezTo>
                  <a:cubicBezTo>
                    <a:pt x="5395436" y="33814"/>
                    <a:pt x="5395436" y="33814"/>
                    <a:pt x="5393532" y="35719"/>
                  </a:cubicBezTo>
                  <a:lnTo>
                    <a:pt x="5408771" y="35719"/>
                  </a:lnTo>
                  <a:lnTo>
                    <a:pt x="5408771" y="35719"/>
                  </a:lnTo>
                  <a:lnTo>
                    <a:pt x="5408771" y="35719"/>
                  </a:lnTo>
                  <a:lnTo>
                    <a:pt x="5408771" y="35719"/>
                  </a:lnTo>
                  <a:close/>
                  <a:moveTo>
                    <a:pt x="4823937" y="35719"/>
                  </a:moveTo>
                  <a:cubicBezTo>
                    <a:pt x="4823937" y="33814"/>
                    <a:pt x="4823937" y="33814"/>
                    <a:pt x="4825841" y="31909"/>
                  </a:cubicBezTo>
                  <a:cubicBezTo>
                    <a:pt x="4823937" y="33814"/>
                    <a:pt x="4822031" y="33814"/>
                    <a:pt x="4820127" y="35719"/>
                  </a:cubicBezTo>
                  <a:lnTo>
                    <a:pt x="4823937" y="35719"/>
                  </a:lnTo>
                  <a:lnTo>
                    <a:pt x="4823937" y="35719"/>
                  </a:lnTo>
                  <a:lnTo>
                    <a:pt x="4823937" y="35719"/>
                  </a:lnTo>
                  <a:lnTo>
                    <a:pt x="4823937" y="35719"/>
                  </a:lnTo>
                  <a:close/>
                  <a:moveTo>
                    <a:pt x="4448652" y="35719"/>
                  </a:moveTo>
                  <a:cubicBezTo>
                    <a:pt x="4448652" y="33814"/>
                    <a:pt x="4450556" y="30004"/>
                    <a:pt x="4450556" y="26194"/>
                  </a:cubicBezTo>
                  <a:cubicBezTo>
                    <a:pt x="4439127" y="30004"/>
                    <a:pt x="4435316" y="31909"/>
                    <a:pt x="4435316" y="35719"/>
                  </a:cubicBezTo>
                  <a:lnTo>
                    <a:pt x="4448652" y="35719"/>
                  </a:lnTo>
                  <a:lnTo>
                    <a:pt x="4448652" y="35719"/>
                  </a:lnTo>
                  <a:lnTo>
                    <a:pt x="4448652" y="35719"/>
                  </a:lnTo>
                  <a:lnTo>
                    <a:pt x="4448652" y="35719"/>
                  </a:lnTo>
                  <a:close/>
                  <a:moveTo>
                    <a:pt x="4108609" y="35719"/>
                  </a:moveTo>
                  <a:cubicBezTo>
                    <a:pt x="4102894" y="35719"/>
                    <a:pt x="4097179" y="35719"/>
                    <a:pt x="4093369" y="35719"/>
                  </a:cubicBezTo>
                  <a:lnTo>
                    <a:pt x="4108609" y="35719"/>
                  </a:lnTo>
                  <a:lnTo>
                    <a:pt x="4108609" y="35719"/>
                  </a:lnTo>
                  <a:lnTo>
                    <a:pt x="4108609" y="35719"/>
                  </a:lnTo>
                  <a:lnTo>
                    <a:pt x="4108609" y="35719"/>
                  </a:lnTo>
                  <a:close/>
                  <a:moveTo>
                    <a:pt x="2599849" y="35719"/>
                  </a:moveTo>
                  <a:cubicBezTo>
                    <a:pt x="2599849" y="31909"/>
                    <a:pt x="2597944" y="30004"/>
                    <a:pt x="2596039" y="26194"/>
                  </a:cubicBezTo>
                  <a:cubicBezTo>
                    <a:pt x="2582704" y="30004"/>
                    <a:pt x="2580799" y="31909"/>
                    <a:pt x="2573179" y="35719"/>
                  </a:cubicBezTo>
                  <a:lnTo>
                    <a:pt x="2599849" y="35719"/>
                  </a:lnTo>
                  <a:lnTo>
                    <a:pt x="2599849" y="35719"/>
                  </a:lnTo>
                  <a:lnTo>
                    <a:pt x="2599849" y="35719"/>
                  </a:lnTo>
                  <a:lnTo>
                    <a:pt x="2599849" y="35719"/>
                  </a:lnTo>
                  <a:close/>
                  <a:moveTo>
                    <a:pt x="2325529" y="35719"/>
                  </a:moveTo>
                  <a:cubicBezTo>
                    <a:pt x="2327434" y="31909"/>
                    <a:pt x="2327434" y="30004"/>
                    <a:pt x="2329339" y="26194"/>
                  </a:cubicBezTo>
                  <a:lnTo>
                    <a:pt x="2323624" y="26194"/>
                  </a:lnTo>
                  <a:cubicBezTo>
                    <a:pt x="2319814" y="31909"/>
                    <a:pt x="2317909" y="33814"/>
                    <a:pt x="2314099" y="35719"/>
                  </a:cubicBez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close/>
                  <a:moveTo>
                    <a:pt x="2312194" y="35719"/>
                  </a:moveTo>
                  <a:cubicBezTo>
                    <a:pt x="2314099" y="24289"/>
                    <a:pt x="2314099" y="31909"/>
                    <a:pt x="2312194" y="14764"/>
                  </a:cubicBezTo>
                  <a:lnTo>
                    <a:pt x="2306479" y="14764"/>
                  </a:lnTo>
                  <a:cubicBezTo>
                    <a:pt x="2289334" y="31909"/>
                    <a:pt x="2289334" y="28099"/>
                    <a:pt x="2263616" y="33814"/>
                  </a:cubicBezTo>
                  <a:cubicBezTo>
                    <a:pt x="2263616" y="35719"/>
                    <a:pt x="2263616" y="35719"/>
                    <a:pt x="2263616" y="37624"/>
                  </a:cubicBezTo>
                  <a:lnTo>
                    <a:pt x="2312194" y="35719"/>
                  </a:lnTo>
                  <a:lnTo>
                    <a:pt x="2312194" y="35719"/>
                  </a:lnTo>
                  <a:lnTo>
                    <a:pt x="2312194" y="35719"/>
                  </a:lnTo>
                  <a:lnTo>
                    <a:pt x="2312194" y="35719"/>
                  </a:lnTo>
                  <a:close/>
                  <a:moveTo>
                    <a:pt x="3161824" y="26194"/>
                  </a:moveTo>
                  <a:lnTo>
                    <a:pt x="3150394" y="26194"/>
                  </a:lnTo>
                  <a:cubicBezTo>
                    <a:pt x="3156109" y="35719"/>
                    <a:pt x="3150394" y="33814"/>
                    <a:pt x="3161824" y="26194"/>
                  </a:cubicBezTo>
                  <a:lnTo>
                    <a:pt x="3161824" y="26194"/>
                  </a:lnTo>
                  <a:lnTo>
                    <a:pt x="3161824" y="26194"/>
                  </a:lnTo>
                  <a:lnTo>
                    <a:pt x="3161824" y="26194"/>
                  </a:lnTo>
                  <a:close/>
                  <a:moveTo>
                    <a:pt x="3185636" y="26194"/>
                  </a:moveTo>
                  <a:cubicBezTo>
                    <a:pt x="3172301" y="28099"/>
                    <a:pt x="3174206" y="28099"/>
                    <a:pt x="3166586" y="31909"/>
                  </a:cubicBezTo>
                  <a:cubicBezTo>
                    <a:pt x="3179921" y="30004"/>
                    <a:pt x="3179921" y="30004"/>
                    <a:pt x="3185636" y="26194"/>
                  </a:cubicBezTo>
                  <a:lnTo>
                    <a:pt x="3185636" y="26194"/>
                  </a:lnTo>
                  <a:lnTo>
                    <a:pt x="3185636" y="26194"/>
                  </a:lnTo>
                  <a:lnTo>
                    <a:pt x="3185636" y="26194"/>
                  </a:lnTo>
                  <a:close/>
                  <a:moveTo>
                    <a:pt x="5583079" y="26194"/>
                  </a:moveTo>
                  <a:lnTo>
                    <a:pt x="5571649" y="26194"/>
                  </a:lnTo>
                  <a:lnTo>
                    <a:pt x="5571649" y="31909"/>
                  </a:lnTo>
                  <a:cubicBezTo>
                    <a:pt x="5581174" y="28099"/>
                    <a:pt x="5575459" y="30004"/>
                    <a:pt x="5583079" y="26194"/>
                  </a:cubicBezTo>
                  <a:lnTo>
                    <a:pt x="5583079" y="26194"/>
                  </a:lnTo>
                  <a:lnTo>
                    <a:pt x="5583079" y="26194"/>
                  </a:lnTo>
                  <a:lnTo>
                    <a:pt x="5583079" y="26194"/>
                  </a:lnTo>
                  <a:close/>
                  <a:moveTo>
                    <a:pt x="4769644" y="12859"/>
                  </a:moveTo>
                  <a:cubicBezTo>
                    <a:pt x="4767739" y="26194"/>
                    <a:pt x="4767739" y="24289"/>
                    <a:pt x="4763929" y="31909"/>
                  </a:cubicBezTo>
                  <a:lnTo>
                    <a:pt x="4763929" y="12859"/>
                  </a:lnTo>
                  <a:lnTo>
                    <a:pt x="4769644" y="12859"/>
                  </a:lnTo>
                  <a:lnTo>
                    <a:pt x="4769644" y="12859"/>
                  </a:lnTo>
                  <a:lnTo>
                    <a:pt x="4769644" y="12859"/>
                  </a:lnTo>
                  <a:lnTo>
                    <a:pt x="476964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73325F8D-7B57-4883-83F2-965BB08F87C2}"/>
                </a:ext>
              </a:extLst>
            </p:cNvPr>
            <p:cNvSpPr/>
            <p:nvPr/>
          </p:nvSpPr>
          <p:spPr>
            <a:xfrm>
              <a:off x="-3334" y="5899270"/>
              <a:ext cx="5781675" cy="38100"/>
            </a:xfrm>
            <a:custGeom>
              <a:avLst/>
              <a:gdLst>
                <a:gd name="connsiteX0" fmla="*/ 5694521 w 5781675"/>
                <a:gd name="connsiteY0" fmla="*/ 9049 h 38100"/>
                <a:gd name="connsiteX1" fmla="*/ 5711666 w 5781675"/>
                <a:gd name="connsiteY1" fmla="*/ 20479 h 38100"/>
                <a:gd name="connsiteX2" fmla="*/ 5700236 w 5781675"/>
                <a:gd name="connsiteY2" fmla="*/ 26194 h 38100"/>
                <a:gd name="connsiteX3" fmla="*/ 5694521 w 5781675"/>
                <a:gd name="connsiteY3" fmla="*/ 33814 h 38100"/>
                <a:gd name="connsiteX4" fmla="*/ 5721191 w 5781675"/>
                <a:gd name="connsiteY4" fmla="*/ 33814 h 38100"/>
                <a:gd name="connsiteX5" fmla="*/ 5717382 w 5781675"/>
                <a:gd name="connsiteY5" fmla="*/ 26194 h 38100"/>
                <a:gd name="connsiteX6" fmla="*/ 5728811 w 5781675"/>
                <a:gd name="connsiteY6" fmla="*/ 26194 h 38100"/>
                <a:gd name="connsiteX7" fmla="*/ 5726907 w 5781675"/>
                <a:gd name="connsiteY7" fmla="*/ 33814 h 38100"/>
                <a:gd name="connsiteX8" fmla="*/ 5749766 w 5781675"/>
                <a:gd name="connsiteY8" fmla="*/ 33814 h 38100"/>
                <a:gd name="connsiteX9" fmla="*/ 5780246 w 5781675"/>
                <a:gd name="connsiteY9" fmla="*/ 9049 h 38100"/>
                <a:gd name="connsiteX10" fmla="*/ 5694521 w 5781675"/>
                <a:gd name="connsiteY10" fmla="*/ 9049 h 38100"/>
                <a:gd name="connsiteX11" fmla="*/ 5694521 w 5781675"/>
                <a:gd name="connsiteY11" fmla="*/ 9049 h 38100"/>
                <a:gd name="connsiteX12" fmla="*/ 5694521 w 5781675"/>
                <a:gd name="connsiteY12" fmla="*/ 9049 h 38100"/>
                <a:gd name="connsiteX13" fmla="*/ 5694521 w 5781675"/>
                <a:gd name="connsiteY13" fmla="*/ 9049 h 38100"/>
                <a:gd name="connsiteX14" fmla="*/ 5664041 w 5781675"/>
                <a:gd name="connsiteY14" fmla="*/ 9049 h 38100"/>
                <a:gd name="connsiteX15" fmla="*/ 5694521 w 5781675"/>
                <a:gd name="connsiteY15" fmla="*/ 20479 h 38100"/>
                <a:gd name="connsiteX16" fmla="*/ 5688807 w 5781675"/>
                <a:gd name="connsiteY16" fmla="*/ 9049 h 38100"/>
                <a:gd name="connsiteX17" fmla="*/ 5664041 w 5781675"/>
                <a:gd name="connsiteY17" fmla="*/ 9049 h 38100"/>
                <a:gd name="connsiteX18" fmla="*/ 5664041 w 5781675"/>
                <a:gd name="connsiteY18" fmla="*/ 9049 h 38100"/>
                <a:gd name="connsiteX19" fmla="*/ 5664041 w 5781675"/>
                <a:gd name="connsiteY19" fmla="*/ 9049 h 38100"/>
                <a:gd name="connsiteX20" fmla="*/ 5664041 w 5781675"/>
                <a:gd name="connsiteY20" fmla="*/ 9049 h 38100"/>
                <a:gd name="connsiteX21" fmla="*/ 5519261 w 5781675"/>
                <a:gd name="connsiteY21" fmla="*/ 9049 h 38100"/>
                <a:gd name="connsiteX22" fmla="*/ 5519261 w 5781675"/>
                <a:gd name="connsiteY22" fmla="*/ 20479 h 38100"/>
                <a:gd name="connsiteX23" fmla="*/ 5515452 w 5781675"/>
                <a:gd name="connsiteY23" fmla="*/ 35719 h 38100"/>
                <a:gd name="connsiteX24" fmla="*/ 5581174 w 5781675"/>
                <a:gd name="connsiteY24" fmla="*/ 35719 h 38100"/>
                <a:gd name="connsiteX25" fmla="*/ 5586889 w 5781675"/>
                <a:gd name="connsiteY25" fmla="*/ 33814 h 38100"/>
                <a:gd name="connsiteX26" fmla="*/ 5586889 w 5781675"/>
                <a:gd name="connsiteY26" fmla="*/ 35719 h 38100"/>
                <a:gd name="connsiteX27" fmla="*/ 5625941 w 5781675"/>
                <a:gd name="connsiteY27" fmla="*/ 35719 h 38100"/>
                <a:gd name="connsiteX28" fmla="*/ 5625941 w 5781675"/>
                <a:gd name="connsiteY28" fmla="*/ 33814 h 38100"/>
                <a:gd name="connsiteX29" fmla="*/ 5631657 w 5781675"/>
                <a:gd name="connsiteY29" fmla="*/ 33814 h 38100"/>
                <a:gd name="connsiteX30" fmla="*/ 5635466 w 5781675"/>
                <a:gd name="connsiteY30" fmla="*/ 35719 h 38100"/>
                <a:gd name="connsiteX31" fmla="*/ 5667852 w 5781675"/>
                <a:gd name="connsiteY31" fmla="*/ 35719 h 38100"/>
                <a:gd name="connsiteX32" fmla="*/ 5667852 w 5781675"/>
                <a:gd name="connsiteY32" fmla="*/ 28099 h 38100"/>
                <a:gd name="connsiteX33" fmla="*/ 5656421 w 5781675"/>
                <a:gd name="connsiteY33" fmla="*/ 10954 h 38100"/>
                <a:gd name="connsiteX34" fmla="*/ 5519261 w 5781675"/>
                <a:gd name="connsiteY34" fmla="*/ 9049 h 38100"/>
                <a:gd name="connsiteX35" fmla="*/ 5519261 w 5781675"/>
                <a:gd name="connsiteY35" fmla="*/ 9049 h 38100"/>
                <a:gd name="connsiteX36" fmla="*/ 5519261 w 5781675"/>
                <a:gd name="connsiteY36" fmla="*/ 9049 h 38100"/>
                <a:gd name="connsiteX37" fmla="*/ 5519261 w 5781675"/>
                <a:gd name="connsiteY37" fmla="*/ 9049 h 38100"/>
                <a:gd name="connsiteX38" fmla="*/ 5430679 w 5781675"/>
                <a:gd name="connsiteY38" fmla="*/ 9049 h 38100"/>
                <a:gd name="connsiteX39" fmla="*/ 5434489 w 5781675"/>
                <a:gd name="connsiteY39" fmla="*/ 20479 h 38100"/>
                <a:gd name="connsiteX40" fmla="*/ 5423059 w 5781675"/>
                <a:gd name="connsiteY40" fmla="*/ 20479 h 38100"/>
                <a:gd name="connsiteX41" fmla="*/ 5423059 w 5781675"/>
                <a:gd name="connsiteY41" fmla="*/ 14764 h 38100"/>
                <a:gd name="connsiteX42" fmla="*/ 5419249 w 5781675"/>
                <a:gd name="connsiteY42" fmla="*/ 9049 h 38100"/>
                <a:gd name="connsiteX43" fmla="*/ 5355432 w 5781675"/>
                <a:gd name="connsiteY43" fmla="*/ 9049 h 38100"/>
                <a:gd name="connsiteX44" fmla="*/ 5361146 w 5781675"/>
                <a:gd name="connsiteY44" fmla="*/ 14764 h 38100"/>
                <a:gd name="connsiteX45" fmla="*/ 5378291 w 5781675"/>
                <a:gd name="connsiteY45" fmla="*/ 35719 h 38100"/>
                <a:gd name="connsiteX46" fmla="*/ 5397341 w 5781675"/>
                <a:gd name="connsiteY46" fmla="*/ 35719 h 38100"/>
                <a:gd name="connsiteX47" fmla="*/ 5416391 w 5781675"/>
                <a:gd name="connsiteY47" fmla="*/ 28099 h 38100"/>
                <a:gd name="connsiteX48" fmla="*/ 5422107 w 5781675"/>
                <a:gd name="connsiteY48" fmla="*/ 35719 h 38100"/>
                <a:gd name="connsiteX49" fmla="*/ 5503069 w 5781675"/>
                <a:gd name="connsiteY49" fmla="*/ 35719 h 38100"/>
                <a:gd name="connsiteX50" fmla="*/ 5485924 w 5781675"/>
                <a:gd name="connsiteY50" fmla="*/ 20479 h 38100"/>
                <a:gd name="connsiteX51" fmla="*/ 5489734 w 5781675"/>
                <a:gd name="connsiteY51" fmla="*/ 9049 h 38100"/>
                <a:gd name="connsiteX52" fmla="*/ 5430679 w 5781675"/>
                <a:gd name="connsiteY52" fmla="*/ 9049 h 38100"/>
                <a:gd name="connsiteX53" fmla="*/ 5430679 w 5781675"/>
                <a:gd name="connsiteY53" fmla="*/ 9049 h 38100"/>
                <a:gd name="connsiteX54" fmla="*/ 5430679 w 5781675"/>
                <a:gd name="connsiteY54" fmla="*/ 9049 h 38100"/>
                <a:gd name="connsiteX55" fmla="*/ 5430679 w 5781675"/>
                <a:gd name="connsiteY55" fmla="*/ 9049 h 38100"/>
                <a:gd name="connsiteX56" fmla="*/ 5297329 w 5781675"/>
                <a:gd name="connsiteY56" fmla="*/ 9049 h 38100"/>
                <a:gd name="connsiteX57" fmla="*/ 5285899 w 5781675"/>
                <a:gd name="connsiteY57" fmla="*/ 33814 h 38100"/>
                <a:gd name="connsiteX58" fmla="*/ 5303044 w 5781675"/>
                <a:gd name="connsiteY58" fmla="*/ 33814 h 38100"/>
                <a:gd name="connsiteX59" fmla="*/ 5303044 w 5781675"/>
                <a:gd name="connsiteY59" fmla="*/ 26194 h 38100"/>
                <a:gd name="connsiteX60" fmla="*/ 5314474 w 5781675"/>
                <a:gd name="connsiteY60" fmla="*/ 14764 h 38100"/>
                <a:gd name="connsiteX61" fmla="*/ 5301139 w 5781675"/>
                <a:gd name="connsiteY61" fmla="*/ 9049 h 38100"/>
                <a:gd name="connsiteX62" fmla="*/ 5297329 w 5781675"/>
                <a:gd name="connsiteY62" fmla="*/ 9049 h 38100"/>
                <a:gd name="connsiteX63" fmla="*/ 5297329 w 5781675"/>
                <a:gd name="connsiteY63" fmla="*/ 9049 h 38100"/>
                <a:gd name="connsiteX64" fmla="*/ 5297329 w 5781675"/>
                <a:gd name="connsiteY64" fmla="*/ 9049 h 38100"/>
                <a:gd name="connsiteX65" fmla="*/ 5297329 w 5781675"/>
                <a:gd name="connsiteY65" fmla="*/ 9049 h 38100"/>
                <a:gd name="connsiteX66" fmla="*/ 5109686 w 5781675"/>
                <a:gd name="connsiteY66" fmla="*/ 9049 h 38100"/>
                <a:gd name="connsiteX67" fmla="*/ 5123021 w 5781675"/>
                <a:gd name="connsiteY67" fmla="*/ 26194 h 38100"/>
                <a:gd name="connsiteX68" fmla="*/ 5111591 w 5781675"/>
                <a:gd name="connsiteY68" fmla="*/ 26194 h 38100"/>
                <a:gd name="connsiteX69" fmla="*/ 5096352 w 5781675"/>
                <a:gd name="connsiteY69" fmla="*/ 9049 h 38100"/>
                <a:gd name="connsiteX70" fmla="*/ 4964907 w 5781675"/>
                <a:gd name="connsiteY70" fmla="*/ 9049 h 38100"/>
                <a:gd name="connsiteX71" fmla="*/ 4963002 w 5781675"/>
                <a:gd name="connsiteY71" fmla="*/ 20479 h 38100"/>
                <a:gd name="connsiteX72" fmla="*/ 4920139 w 5781675"/>
                <a:gd name="connsiteY72" fmla="*/ 31909 h 38100"/>
                <a:gd name="connsiteX73" fmla="*/ 4922044 w 5781675"/>
                <a:gd name="connsiteY73" fmla="*/ 33814 h 38100"/>
                <a:gd name="connsiteX74" fmla="*/ 4966811 w 5781675"/>
                <a:gd name="connsiteY74" fmla="*/ 33814 h 38100"/>
                <a:gd name="connsiteX75" fmla="*/ 4970621 w 5781675"/>
                <a:gd name="connsiteY75" fmla="*/ 26194 h 38100"/>
                <a:gd name="connsiteX76" fmla="*/ 4995386 w 5781675"/>
                <a:gd name="connsiteY76" fmla="*/ 26194 h 38100"/>
                <a:gd name="connsiteX77" fmla="*/ 4987766 w 5781675"/>
                <a:gd name="connsiteY77" fmla="*/ 33814 h 38100"/>
                <a:gd name="connsiteX78" fmla="*/ 5213509 w 5781675"/>
                <a:gd name="connsiteY78" fmla="*/ 33814 h 38100"/>
                <a:gd name="connsiteX79" fmla="*/ 5211604 w 5781675"/>
                <a:gd name="connsiteY79" fmla="*/ 31909 h 38100"/>
                <a:gd name="connsiteX80" fmla="*/ 5223034 w 5781675"/>
                <a:gd name="connsiteY80" fmla="*/ 20479 h 38100"/>
                <a:gd name="connsiteX81" fmla="*/ 5223034 w 5781675"/>
                <a:gd name="connsiteY81" fmla="*/ 26194 h 38100"/>
                <a:gd name="connsiteX82" fmla="*/ 5228749 w 5781675"/>
                <a:gd name="connsiteY82" fmla="*/ 33814 h 38100"/>
                <a:gd name="connsiteX83" fmla="*/ 5259229 w 5781675"/>
                <a:gd name="connsiteY83" fmla="*/ 33814 h 38100"/>
                <a:gd name="connsiteX84" fmla="*/ 5259229 w 5781675"/>
                <a:gd name="connsiteY84" fmla="*/ 31909 h 38100"/>
                <a:gd name="connsiteX85" fmla="*/ 5247799 w 5781675"/>
                <a:gd name="connsiteY85" fmla="*/ 26194 h 38100"/>
                <a:gd name="connsiteX86" fmla="*/ 5290661 w 5781675"/>
                <a:gd name="connsiteY86" fmla="*/ 14764 h 38100"/>
                <a:gd name="connsiteX87" fmla="*/ 5290661 w 5781675"/>
                <a:gd name="connsiteY87" fmla="*/ 9049 h 38100"/>
                <a:gd name="connsiteX88" fmla="*/ 5109686 w 5781675"/>
                <a:gd name="connsiteY88" fmla="*/ 9049 h 38100"/>
                <a:gd name="connsiteX89" fmla="*/ 5109686 w 5781675"/>
                <a:gd name="connsiteY89" fmla="*/ 9049 h 38100"/>
                <a:gd name="connsiteX90" fmla="*/ 5109686 w 5781675"/>
                <a:gd name="connsiteY90" fmla="*/ 9049 h 38100"/>
                <a:gd name="connsiteX91" fmla="*/ 5109686 w 5781675"/>
                <a:gd name="connsiteY91" fmla="*/ 9049 h 38100"/>
                <a:gd name="connsiteX92" fmla="*/ 4893469 w 5781675"/>
                <a:gd name="connsiteY92" fmla="*/ 9049 h 38100"/>
                <a:gd name="connsiteX93" fmla="*/ 4912519 w 5781675"/>
                <a:gd name="connsiteY93" fmla="*/ 31909 h 38100"/>
                <a:gd name="connsiteX94" fmla="*/ 4937284 w 5781675"/>
                <a:gd name="connsiteY94" fmla="*/ 9049 h 38100"/>
                <a:gd name="connsiteX95" fmla="*/ 4893469 w 5781675"/>
                <a:gd name="connsiteY95" fmla="*/ 9049 h 38100"/>
                <a:gd name="connsiteX96" fmla="*/ 4893469 w 5781675"/>
                <a:gd name="connsiteY96" fmla="*/ 9049 h 38100"/>
                <a:gd name="connsiteX97" fmla="*/ 4893469 w 5781675"/>
                <a:gd name="connsiteY97" fmla="*/ 9049 h 38100"/>
                <a:gd name="connsiteX98" fmla="*/ 4893469 w 5781675"/>
                <a:gd name="connsiteY98" fmla="*/ 9049 h 38100"/>
                <a:gd name="connsiteX99" fmla="*/ 4765834 w 5781675"/>
                <a:gd name="connsiteY99" fmla="*/ 9049 h 38100"/>
                <a:gd name="connsiteX100" fmla="*/ 4763929 w 5781675"/>
                <a:gd name="connsiteY100" fmla="*/ 14764 h 38100"/>
                <a:gd name="connsiteX101" fmla="*/ 4758214 w 5781675"/>
                <a:gd name="connsiteY101" fmla="*/ 14764 h 38100"/>
                <a:gd name="connsiteX102" fmla="*/ 4758214 w 5781675"/>
                <a:gd name="connsiteY102" fmla="*/ 9049 h 38100"/>
                <a:gd name="connsiteX103" fmla="*/ 4615339 w 5781675"/>
                <a:gd name="connsiteY103" fmla="*/ 9049 h 38100"/>
                <a:gd name="connsiteX104" fmla="*/ 4598194 w 5781675"/>
                <a:gd name="connsiteY104" fmla="*/ 14764 h 38100"/>
                <a:gd name="connsiteX105" fmla="*/ 4598194 w 5781675"/>
                <a:gd name="connsiteY105" fmla="*/ 9049 h 38100"/>
                <a:gd name="connsiteX106" fmla="*/ 4584859 w 5781675"/>
                <a:gd name="connsiteY106" fmla="*/ 9049 h 38100"/>
                <a:gd name="connsiteX107" fmla="*/ 4573429 w 5781675"/>
                <a:gd name="connsiteY107" fmla="*/ 20479 h 38100"/>
                <a:gd name="connsiteX108" fmla="*/ 4567714 w 5781675"/>
                <a:gd name="connsiteY108" fmla="*/ 35719 h 38100"/>
                <a:gd name="connsiteX109" fmla="*/ 4644866 w 5781675"/>
                <a:gd name="connsiteY109" fmla="*/ 35719 h 38100"/>
                <a:gd name="connsiteX110" fmla="*/ 4646771 w 5781675"/>
                <a:gd name="connsiteY110" fmla="*/ 14764 h 38100"/>
                <a:gd name="connsiteX111" fmla="*/ 4658202 w 5781675"/>
                <a:gd name="connsiteY111" fmla="*/ 14764 h 38100"/>
                <a:gd name="connsiteX112" fmla="*/ 4648677 w 5781675"/>
                <a:gd name="connsiteY112" fmla="*/ 35719 h 38100"/>
                <a:gd name="connsiteX113" fmla="*/ 4775359 w 5781675"/>
                <a:gd name="connsiteY113" fmla="*/ 35719 h 38100"/>
                <a:gd name="connsiteX114" fmla="*/ 4775359 w 5781675"/>
                <a:gd name="connsiteY114" fmla="*/ 33814 h 38100"/>
                <a:gd name="connsiteX115" fmla="*/ 4775359 w 5781675"/>
                <a:gd name="connsiteY115" fmla="*/ 14764 h 38100"/>
                <a:gd name="connsiteX116" fmla="*/ 4779169 w 5781675"/>
                <a:gd name="connsiteY116" fmla="*/ 35719 h 38100"/>
                <a:gd name="connsiteX117" fmla="*/ 4784884 w 5781675"/>
                <a:gd name="connsiteY117" fmla="*/ 35719 h 38100"/>
                <a:gd name="connsiteX118" fmla="*/ 4786789 w 5781675"/>
                <a:gd name="connsiteY118" fmla="*/ 28099 h 38100"/>
                <a:gd name="connsiteX119" fmla="*/ 4805839 w 5781675"/>
                <a:gd name="connsiteY119" fmla="*/ 33814 h 38100"/>
                <a:gd name="connsiteX120" fmla="*/ 4802029 w 5781675"/>
                <a:gd name="connsiteY120" fmla="*/ 35719 h 38100"/>
                <a:gd name="connsiteX121" fmla="*/ 4821079 w 5781675"/>
                <a:gd name="connsiteY121" fmla="*/ 35719 h 38100"/>
                <a:gd name="connsiteX122" fmla="*/ 4830604 w 5781675"/>
                <a:gd name="connsiteY122" fmla="*/ 28099 h 38100"/>
                <a:gd name="connsiteX123" fmla="*/ 4828699 w 5781675"/>
                <a:gd name="connsiteY123" fmla="*/ 35719 h 38100"/>
                <a:gd name="connsiteX124" fmla="*/ 4840129 w 5781675"/>
                <a:gd name="connsiteY124" fmla="*/ 35719 h 38100"/>
                <a:gd name="connsiteX125" fmla="*/ 4847749 w 5781675"/>
                <a:gd name="connsiteY125" fmla="*/ 10954 h 38100"/>
                <a:gd name="connsiteX126" fmla="*/ 4765834 w 5781675"/>
                <a:gd name="connsiteY126" fmla="*/ 9049 h 38100"/>
                <a:gd name="connsiteX127" fmla="*/ 4765834 w 5781675"/>
                <a:gd name="connsiteY127" fmla="*/ 9049 h 38100"/>
                <a:gd name="connsiteX128" fmla="*/ 4765834 w 5781675"/>
                <a:gd name="connsiteY128" fmla="*/ 9049 h 38100"/>
                <a:gd name="connsiteX129" fmla="*/ 4765834 w 5781675"/>
                <a:gd name="connsiteY129" fmla="*/ 9049 h 38100"/>
                <a:gd name="connsiteX130" fmla="*/ 4535329 w 5781675"/>
                <a:gd name="connsiteY130" fmla="*/ 9049 h 38100"/>
                <a:gd name="connsiteX131" fmla="*/ 4539139 w 5781675"/>
                <a:gd name="connsiteY131" fmla="*/ 14764 h 38100"/>
                <a:gd name="connsiteX132" fmla="*/ 4541044 w 5781675"/>
                <a:gd name="connsiteY132" fmla="*/ 9049 h 38100"/>
                <a:gd name="connsiteX133" fmla="*/ 4535329 w 5781675"/>
                <a:gd name="connsiteY133" fmla="*/ 9049 h 38100"/>
                <a:gd name="connsiteX134" fmla="*/ 4535329 w 5781675"/>
                <a:gd name="connsiteY134" fmla="*/ 9049 h 38100"/>
                <a:gd name="connsiteX135" fmla="*/ 4535329 w 5781675"/>
                <a:gd name="connsiteY135" fmla="*/ 9049 h 38100"/>
                <a:gd name="connsiteX136" fmla="*/ 4535329 w 5781675"/>
                <a:gd name="connsiteY136" fmla="*/ 9049 h 38100"/>
                <a:gd name="connsiteX137" fmla="*/ 4518184 w 5781675"/>
                <a:gd name="connsiteY137" fmla="*/ 9049 h 38100"/>
                <a:gd name="connsiteX138" fmla="*/ 4477227 w 5781675"/>
                <a:gd name="connsiteY138" fmla="*/ 20479 h 38100"/>
                <a:gd name="connsiteX139" fmla="*/ 4473416 w 5781675"/>
                <a:gd name="connsiteY139" fmla="*/ 9049 h 38100"/>
                <a:gd name="connsiteX140" fmla="*/ 4426744 w 5781675"/>
                <a:gd name="connsiteY140" fmla="*/ 9049 h 38100"/>
                <a:gd name="connsiteX141" fmla="*/ 4396264 w 5781675"/>
                <a:gd name="connsiteY141" fmla="*/ 20479 h 38100"/>
                <a:gd name="connsiteX142" fmla="*/ 4401979 w 5781675"/>
                <a:gd name="connsiteY142" fmla="*/ 31909 h 38100"/>
                <a:gd name="connsiteX143" fmla="*/ 4386739 w 5781675"/>
                <a:gd name="connsiteY143" fmla="*/ 33814 h 38100"/>
                <a:gd name="connsiteX144" fmla="*/ 4419124 w 5781675"/>
                <a:gd name="connsiteY144" fmla="*/ 33814 h 38100"/>
                <a:gd name="connsiteX145" fmla="*/ 4421029 w 5781675"/>
                <a:gd name="connsiteY145" fmla="*/ 31909 h 38100"/>
                <a:gd name="connsiteX146" fmla="*/ 4424839 w 5781675"/>
                <a:gd name="connsiteY146" fmla="*/ 33814 h 38100"/>
                <a:gd name="connsiteX147" fmla="*/ 4501991 w 5781675"/>
                <a:gd name="connsiteY147" fmla="*/ 33814 h 38100"/>
                <a:gd name="connsiteX148" fmla="*/ 4526756 w 5781675"/>
                <a:gd name="connsiteY148" fmla="*/ 12859 h 38100"/>
                <a:gd name="connsiteX149" fmla="*/ 4521041 w 5781675"/>
                <a:gd name="connsiteY149" fmla="*/ 7144 h 38100"/>
                <a:gd name="connsiteX150" fmla="*/ 4518184 w 5781675"/>
                <a:gd name="connsiteY150" fmla="*/ 9049 h 38100"/>
                <a:gd name="connsiteX151" fmla="*/ 4518184 w 5781675"/>
                <a:gd name="connsiteY151" fmla="*/ 9049 h 38100"/>
                <a:gd name="connsiteX152" fmla="*/ 4518184 w 5781675"/>
                <a:gd name="connsiteY152" fmla="*/ 9049 h 38100"/>
                <a:gd name="connsiteX153" fmla="*/ 4518184 w 5781675"/>
                <a:gd name="connsiteY153" fmla="*/ 9049 h 38100"/>
                <a:gd name="connsiteX154" fmla="*/ 4118134 w 5781675"/>
                <a:gd name="connsiteY154" fmla="*/ 9049 h 38100"/>
                <a:gd name="connsiteX155" fmla="*/ 4129564 w 5781675"/>
                <a:gd name="connsiteY155" fmla="*/ 20479 h 38100"/>
                <a:gd name="connsiteX156" fmla="*/ 4129564 w 5781675"/>
                <a:gd name="connsiteY156" fmla="*/ 31909 h 38100"/>
                <a:gd name="connsiteX157" fmla="*/ 4131469 w 5781675"/>
                <a:gd name="connsiteY157" fmla="*/ 33814 h 38100"/>
                <a:gd name="connsiteX158" fmla="*/ 4158139 w 5781675"/>
                <a:gd name="connsiteY158" fmla="*/ 33814 h 38100"/>
                <a:gd name="connsiteX159" fmla="*/ 4165759 w 5781675"/>
                <a:gd name="connsiteY159" fmla="*/ 26194 h 38100"/>
                <a:gd name="connsiteX160" fmla="*/ 4165759 w 5781675"/>
                <a:gd name="connsiteY160" fmla="*/ 33814 h 38100"/>
                <a:gd name="connsiteX161" fmla="*/ 4233387 w 5781675"/>
                <a:gd name="connsiteY161" fmla="*/ 33814 h 38100"/>
                <a:gd name="connsiteX162" fmla="*/ 4233387 w 5781675"/>
                <a:gd name="connsiteY162" fmla="*/ 31909 h 38100"/>
                <a:gd name="connsiteX163" fmla="*/ 4274344 w 5781675"/>
                <a:gd name="connsiteY163" fmla="*/ 9049 h 38100"/>
                <a:gd name="connsiteX164" fmla="*/ 4118134 w 5781675"/>
                <a:gd name="connsiteY164" fmla="*/ 9049 h 38100"/>
                <a:gd name="connsiteX165" fmla="*/ 4118134 w 5781675"/>
                <a:gd name="connsiteY165" fmla="*/ 9049 h 38100"/>
                <a:gd name="connsiteX166" fmla="*/ 4118134 w 5781675"/>
                <a:gd name="connsiteY166" fmla="*/ 9049 h 38100"/>
                <a:gd name="connsiteX167" fmla="*/ 4118134 w 5781675"/>
                <a:gd name="connsiteY167" fmla="*/ 9049 h 38100"/>
                <a:gd name="connsiteX168" fmla="*/ 4083844 w 5781675"/>
                <a:gd name="connsiteY168" fmla="*/ 9049 h 38100"/>
                <a:gd name="connsiteX169" fmla="*/ 4104799 w 5781675"/>
                <a:gd name="connsiteY169" fmla="*/ 14764 h 38100"/>
                <a:gd name="connsiteX170" fmla="*/ 4110514 w 5781675"/>
                <a:gd name="connsiteY170" fmla="*/ 9049 h 38100"/>
                <a:gd name="connsiteX171" fmla="*/ 4083844 w 5781675"/>
                <a:gd name="connsiteY171" fmla="*/ 9049 h 38100"/>
                <a:gd name="connsiteX172" fmla="*/ 4083844 w 5781675"/>
                <a:gd name="connsiteY172" fmla="*/ 9049 h 38100"/>
                <a:gd name="connsiteX173" fmla="*/ 4083844 w 5781675"/>
                <a:gd name="connsiteY173" fmla="*/ 9049 h 38100"/>
                <a:gd name="connsiteX174" fmla="*/ 4083844 w 5781675"/>
                <a:gd name="connsiteY174" fmla="*/ 9049 h 38100"/>
                <a:gd name="connsiteX175" fmla="*/ 3535204 w 5781675"/>
                <a:gd name="connsiteY175" fmla="*/ 9049 h 38100"/>
                <a:gd name="connsiteX176" fmla="*/ 3523774 w 5781675"/>
                <a:gd name="connsiteY176" fmla="*/ 35719 h 38100"/>
                <a:gd name="connsiteX177" fmla="*/ 3703796 w 5781675"/>
                <a:gd name="connsiteY177" fmla="*/ 35719 h 38100"/>
                <a:gd name="connsiteX178" fmla="*/ 3703796 w 5781675"/>
                <a:gd name="connsiteY178" fmla="*/ 33814 h 38100"/>
                <a:gd name="connsiteX179" fmla="*/ 3709511 w 5781675"/>
                <a:gd name="connsiteY179" fmla="*/ 33814 h 38100"/>
                <a:gd name="connsiteX180" fmla="*/ 3709511 w 5781675"/>
                <a:gd name="connsiteY180" fmla="*/ 35719 h 38100"/>
                <a:gd name="connsiteX181" fmla="*/ 3728561 w 5781675"/>
                <a:gd name="connsiteY181" fmla="*/ 35719 h 38100"/>
                <a:gd name="connsiteX182" fmla="*/ 3726656 w 5781675"/>
                <a:gd name="connsiteY182" fmla="*/ 28099 h 38100"/>
                <a:gd name="connsiteX183" fmla="*/ 3745706 w 5781675"/>
                <a:gd name="connsiteY183" fmla="*/ 28099 h 38100"/>
                <a:gd name="connsiteX184" fmla="*/ 3745706 w 5781675"/>
                <a:gd name="connsiteY184" fmla="*/ 16669 h 38100"/>
                <a:gd name="connsiteX185" fmla="*/ 3720941 w 5781675"/>
                <a:gd name="connsiteY185" fmla="*/ 10954 h 38100"/>
                <a:gd name="connsiteX186" fmla="*/ 3535204 w 5781675"/>
                <a:gd name="connsiteY186" fmla="*/ 9049 h 38100"/>
                <a:gd name="connsiteX187" fmla="*/ 3535204 w 5781675"/>
                <a:gd name="connsiteY187" fmla="*/ 9049 h 38100"/>
                <a:gd name="connsiteX188" fmla="*/ 3535204 w 5781675"/>
                <a:gd name="connsiteY188" fmla="*/ 9049 h 38100"/>
                <a:gd name="connsiteX189" fmla="*/ 3535204 w 5781675"/>
                <a:gd name="connsiteY189" fmla="*/ 9049 h 38100"/>
                <a:gd name="connsiteX190" fmla="*/ 3227546 w 5781675"/>
                <a:gd name="connsiteY190" fmla="*/ 9049 h 38100"/>
                <a:gd name="connsiteX191" fmla="*/ 3237071 w 5781675"/>
                <a:gd name="connsiteY191" fmla="*/ 33814 h 38100"/>
                <a:gd name="connsiteX192" fmla="*/ 3466624 w 5781675"/>
                <a:gd name="connsiteY192" fmla="*/ 33814 h 38100"/>
                <a:gd name="connsiteX193" fmla="*/ 3460909 w 5781675"/>
                <a:gd name="connsiteY193" fmla="*/ 31909 h 38100"/>
                <a:gd name="connsiteX194" fmla="*/ 3460909 w 5781675"/>
                <a:gd name="connsiteY194" fmla="*/ 26194 h 38100"/>
                <a:gd name="connsiteX195" fmla="*/ 3487579 w 5781675"/>
                <a:gd name="connsiteY195" fmla="*/ 33814 h 38100"/>
                <a:gd name="connsiteX196" fmla="*/ 3500914 w 5781675"/>
                <a:gd name="connsiteY196" fmla="*/ 33814 h 38100"/>
                <a:gd name="connsiteX197" fmla="*/ 3518059 w 5781675"/>
                <a:gd name="connsiteY197" fmla="*/ 9049 h 38100"/>
                <a:gd name="connsiteX198" fmla="*/ 3227546 w 5781675"/>
                <a:gd name="connsiteY198" fmla="*/ 9049 h 38100"/>
                <a:gd name="connsiteX199" fmla="*/ 3227546 w 5781675"/>
                <a:gd name="connsiteY199" fmla="*/ 9049 h 38100"/>
                <a:gd name="connsiteX200" fmla="*/ 3227546 w 5781675"/>
                <a:gd name="connsiteY200" fmla="*/ 9049 h 38100"/>
                <a:gd name="connsiteX201" fmla="*/ 3227546 w 5781675"/>
                <a:gd name="connsiteY201" fmla="*/ 9049 h 38100"/>
                <a:gd name="connsiteX202" fmla="*/ 3137059 w 5781675"/>
                <a:gd name="connsiteY202" fmla="*/ 9049 h 38100"/>
                <a:gd name="connsiteX203" fmla="*/ 3142774 w 5781675"/>
                <a:gd name="connsiteY203" fmla="*/ 20479 h 38100"/>
                <a:gd name="connsiteX204" fmla="*/ 3148489 w 5781675"/>
                <a:gd name="connsiteY204" fmla="*/ 14764 h 38100"/>
                <a:gd name="connsiteX205" fmla="*/ 3159919 w 5781675"/>
                <a:gd name="connsiteY205" fmla="*/ 9049 h 38100"/>
                <a:gd name="connsiteX206" fmla="*/ 3137059 w 5781675"/>
                <a:gd name="connsiteY206" fmla="*/ 9049 h 38100"/>
                <a:gd name="connsiteX207" fmla="*/ 3137059 w 5781675"/>
                <a:gd name="connsiteY207" fmla="*/ 9049 h 38100"/>
                <a:gd name="connsiteX208" fmla="*/ 3137059 w 5781675"/>
                <a:gd name="connsiteY208" fmla="*/ 9049 h 38100"/>
                <a:gd name="connsiteX209" fmla="*/ 3137059 w 5781675"/>
                <a:gd name="connsiteY209" fmla="*/ 9049 h 38100"/>
                <a:gd name="connsiteX210" fmla="*/ 2526506 w 5781675"/>
                <a:gd name="connsiteY210" fmla="*/ 9049 h 38100"/>
                <a:gd name="connsiteX211" fmla="*/ 2576989 w 5781675"/>
                <a:gd name="connsiteY211" fmla="*/ 14764 h 38100"/>
                <a:gd name="connsiteX212" fmla="*/ 2576989 w 5781675"/>
                <a:gd name="connsiteY212" fmla="*/ 33814 h 38100"/>
                <a:gd name="connsiteX213" fmla="*/ 2565559 w 5781675"/>
                <a:gd name="connsiteY213" fmla="*/ 33814 h 38100"/>
                <a:gd name="connsiteX214" fmla="*/ 2561749 w 5781675"/>
                <a:gd name="connsiteY214" fmla="*/ 35719 h 38100"/>
                <a:gd name="connsiteX215" fmla="*/ 2606516 w 5781675"/>
                <a:gd name="connsiteY215" fmla="*/ 35719 h 38100"/>
                <a:gd name="connsiteX216" fmla="*/ 2623661 w 5781675"/>
                <a:gd name="connsiteY216" fmla="*/ 10954 h 38100"/>
                <a:gd name="connsiteX217" fmla="*/ 2526506 w 5781675"/>
                <a:gd name="connsiteY217" fmla="*/ 9049 h 38100"/>
                <a:gd name="connsiteX218" fmla="*/ 2526506 w 5781675"/>
                <a:gd name="connsiteY218" fmla="*/ 9049 h 38100"/>
                <a:gd name="connsiteX219" fmla="*/ 2526506 w 5781675"/>
                <a:gd name="connsiteY219" fmla="*/ 9049 h 38100"/>
                <a:gd name="connsiteX220" fmla="*/ 2526506 w 5781675"/>
                <a:gd name="connsiteY220" fmla="*/ 9049 h 38100"/>
                <a:gd name="connsiteX221" fmla="*/ 2314099 w 5781675"/>
                <a:gd name="connsiteY221" fmla="*/ 9049 h 38100"/>
                <a:gd name="connsiteX222" fmla="*/ 2312194 w 5781675"/>
                <a:gd name="connsiteY222" fmla="*/ 20479 h 38100"/>
                <a:gd name="connsiteX223" fmla="*/ 2225516 w 5781675"/>
                <a:gd name="connsiteY223" fmla="*/ 31909 h 38100"/>
                <a:gd name="connsiteX224" fmla="*/ 2223611 w 5781675"/>
                <a:gd name="connsiteY224" fmla="*/ 33814 h 38100"/>
                <a:gd name="connsiteX225" fmla="*/ 2258854 w 5781675"/>
                <a:gd name="connsiteY225" fmla="*/ 33814 h 38100"/>
                <a:gd name="connsiteX226" fmla="*/ 2262664 w 5781675"/>
                <a:gd name="connsiteY226" fmla="*/ 31909 h 38100"/>
                <a:gd name="connsiteX227" fmla="*/ 2318861 w 5781675"/>
                <a:gd name="connsiteY227" fmla="*/ 31909 h 38100"/>
                <a:gd name="connsiteX228" fmla="*/ 2386489 w 5781675"/>
                <a:gd name="connsiteY228" fmla="*/ 26194 h 38100"/>
                <a:gd name="connsiteX229" fmla="*/ 2397919 w 5781675"/>
                <a:gd name="connsiteY229" fmla="*/ 14764 h 38100"/>
                <a:gd name="connsiteX230" fmla="*/ 2430304 w 5781675"/>
                <a:gd name="connsiteY230" fmla="*/ 35719 h 38100"/>
                <a:gd name="connsiteX231" fmla="*/ 2522696 w 5781675"/>
                <a:gd name="connsiteY231" fmla="*/ 35719 h 38100"/>
                <a:gd name="connsiteX232" fmla="*/ 2507456 w 5781675"/>
                <a:gd name="connsiteY232" fmla="*/ 20479 h 38100"/>
                <a:gd name="connsiteX233" fmla="*/ 2518886 w 5781675"/>
                <a:gd name="connsiteY233" fmla="*/ 9049 h 38100"/>
                <a:gd name="connsiteX234" fmla="*/ 2314099 w 5781675"/>
                <a:gd name="connsiteY234" fmla="*/ 9049 h 38100"/>
                <a:gd name="connsiteX235" fmla="*/ 2314099 w 5781675"/>
                <a:gd name="connsiteY235" fmla="*/ 9049 h 38100"/>
                <a:gd name="connsiteX236" fmla="*/ 2314099 w 5781675"/>
                <a:gd name="connsiteY236" fmla="*/ 9049 h 38100"/>
                <a:gd name="connsiteX237" fmla="*/ 2314099 w 5781675"/>
                <a:gd name="connsiteY237" fmla="*/ 9049 h 38100"/>
                <a:gd name="connsiteX238" fmla="*/ 1995011 w 5781675"/>
                <a:gd name="connsiteY238" fmla="*/ 9049 h 38100"/>
                <a:gd name="connsiteX239" fmla="*/ 1996916 w 5781675"/>
                <a:gd name="connsiteY239" fmla="*/ 35719 h 38100"/>
                <a:gd name="connsiteX240" fmla="*/ 2029301 w 5781675"/>
                <a:gd name="connsiteY240" fmla="*/ 35719 h 38100"/>
                <a:gd name="connsiteX241" fmla="*/ 2027396 w 5781675"/>
                <a:gd name="connsiteY241" fmla="*/ 10954 h 38100"/>
                <a:gd name="connsiteX242" fmla="*/ 1995011 w 5781675"/>
                <a:gd name="connsiteY242" fmla="*/ 9049 h 38100"/>
                <a:gd name="connsiteX243" fmla="*/ 1995011 w 5781675"/>
                <a:gd name="connsiteY243" fmla="*/ 9049 h 38100"/>
                <a:gd name="connsiteX244" fmla="*/ 1995011 w 5781675"/>
                <a:gd name="connsiteY244" fmla="*/ 9049 h 38100"/>
                <a:gd name="connsiteX245" fmla="*/ 1995011 w 5781675"/>
                <a:gd name="connsiteY245" fmla="*/ 9049 h 38100"/>
                <a:gd name="connsiteX246" fmla="*/ 1855946 w 5781675"/>
                <a:gd name="connsiteY246" fmla="*/ 9049 h 38100"/>
                <a:gd name="connsiteX247" fmla="*/ 1857851 w 5781675"/>
                <a:gd name="connsiteY247" fmla="*/ 14764 h 38100"/>
                <a:gd name="connsiteX248" fmla="*/ 1852136 w 5781675"/>
                <a:gd name="connsiteY248" fmla="*/ 14764 h 38100"/>
                <a:gd name="connsiteX249" fmla="*/ 1829276 w 5781675"/>
                <a:gd name="connsiteY249" fmla="*/ 35719 h 38100"/>
                <a:gd name="connsiteX250" fmla="*/ 1842611 w 5781675"/>
                <a:gd name="connsiteY250" fmla="*/ 35719 h 38100"/>
                <a:gd name="connsiteX251" fmla="*/ 1857851 w 5781675"/>
                <a:gd name="connsiteY251" fmla="*/ 28099 h 38100"/>
                <a:gd name="connsiteX252" fmla="*/ 1861661 w 5781675"/>
                <a:gd name="connsiteY252" fmla="*/ 35719 h 38100"/>
                <a:gd name="connsiteX253" fmla="*/ 1884521 w 5781675"/>
                <a:gd name="connsiteY253" fmla="*/ 35719 h 38100"/>
                <a:gd name="connsiteX254" fmla="*/ 1874996 w 5781675"/>
                <a:gd name="connsiteY254" fmla="*/ 9049 h 38100"/>
                <a:gd name="connsiteX255" fmla="*/ 1855946 w 5781675"/>
                <a:gd name="connsiteY255" fmla="*/ 9049 h 38100"/>
                <a:gd name="connsiteX256" fmla="*/ 1855946 w 5781675"/>
                <a:gd name="connsiteY256" fmla="*/ 9049 h 38100"/>
                <a:gd name="connsiteX257" fmla="*/ 1855946 w 5781675"/>
                <a:gd name="connsiteY257" fmla="*/ 9049 h 38100"/>
                <a:gd name="connsiteX258" fmla="*/ 1855946 w 5781675"/>
                <a:gd name="connsiteY258" fmla="*/ 9049 h 38100"/>
                <a:gd name="connsiteX259" fmla="*/ 1799749 w 5781675"/>
                <a:gd name="connsiteY259" fmla="*/ 9049 h 38100"/>
                <a:gd name="connsiteX260" fmla="*/ 1818799 w 5781675"/>
                <a:gd name="connsiteY260" fmla="*/ 20479 h 38100"/>
                <a:gd name="connsiteX261" fmla="*/ 1814989 w 5781675"/>
                <a:gd name="connsiteY261" fmla="*/ 9049 h 38100"/>
                <a:gd name="connsiteX262" fmla="*/ 1799749 w 5781675"/>
                <a:gd name="connsiteY262" fmla="*/ 9049 h 38100"/>
                <a:gd name="connsiteX263" fmla="*/ 1799749 w 5781675"/>
                <a:gd name="connsiteY263" fmla="*/ 9049 h 38100"/>
                <a:gd name="connsiteX264" fmla="*/ 1799749 w 5781675"/>
                <a:gd name="connsiteY264" fmla="*/ 9049 h 38100"/>
                <a:gd name="connsiteX265" fmla="*/ 1799749 w 5781675"/>
                <a:gd name="connsiteY265" fmla="*/ 9049 h 38100"/>
                <a:gd name="connsiteX266" fmla="*/ 1703546 w 5781675"/>
                <a:gd name="connsiteY266" fmla="*/ 9049 h 38100"/>
                <a:gd name="connsiteX267" fmla="*/ 1711166 w 5781675"/>
                <a:gd name="connsiteY267" fmla="*/ 33814 h 38100"/>
                <a:gd name="connsiteX268" fmla="*/ 1739741 w 5781675"/>
                <a:gd name="connsiteY268" fmla="*/ 33814 h 38100"/>
                <a:gd name="connsiteX269" fmla="*/ 1737836 w 5781675"/>
                <a:gd name="connsiteY269" fmla="*/ 26194 h 38100"/>
                <a:gd name="connsiteX270" fmla="*/ 1770221 w 5781675"/>
                <a:gd name="connsiteY270" fmla="*/ 9049 h 38100"/>
                <a:gd name="connsiteX271" fmla="*/ 1703546 w 5781675"/>
                <a:gd name="connsiteY271" fmla="*/ 9049 h 38100"/>
                <a:gd name="connsiteX272" fmla="*/ 1703546 w 5781675"/>
                <a:gd name="connsiteY272" fmla="*/ 9049 h 38100"/>
                <a:gd name="connsiteX273" fmla="*/ 1703546 w 5781675"/>
                <a:gd name="connsiteY273" fmla="*/ 9049 h 38100"/>
                <a:gd name="connsiteX274" fmla="*/ 1703546 w 5781675"/>
                <a:gd name="connsiteY274" fmla="*/ 9049 h 38100"/>
                <a:gd name="connsiteX275" fmla="*/ 1442561 w 5781675"/>
                <a:gd name="connsiteY275" fmla="*/ 9049 h 38100"/>
                <a:gd name="connsiteX276" fmla="*/ 1448276 w 5781675"/>
                <a:gd name="connsiteY276" fmla="*/ 26194 h 38100"/>
                <a:gd name="connsiteX277" fmla="*/ 1423511 w 5781675"/>
                <a:gd name="connsiteY277" fmla="*/ 31909 h 38100"/>
                <a:gd name="connsiteX278" fmla="*/ 1429226 w 5781675"/>
                <a:gd name="connsiteY278" fmla="*/ 31909 h 38100"/>
                <a:gd name="connsiteX279" fmla="*/ 1431131 w 5781675"/>
                <a:gd name="connsiteY279" fmla="*/ 33814 h 38100"/>
                <a:gd name="connsiteX280" fmla="*/ 1583531 w 5781675"/>
                <a:gd name="connsiteY280" fmla="*/ 33814 h 38100"/>
                <a:gd name="connsiteX281" fmla="*/ 1583531 w 5781675"/>
                <a:gd name="connsiteY281" fmla="*/ 26194 h 38100"/>
                <a:gd name="connsiteX282" fmla="*/ 1574006 w 5781675"/>
                <a:gd name="connsiteY282" fmla="*/ 9049 h 38100"/>
                <a:gd name="connsiteX283" fmla="*/ 1442561 w 5781675"/>
                <a:gd name="connsiteY283" fmla="*/ 9049 h 38100"/>
                <a:gd name="connsiteX284" fmla="*/ 1442561 w 5781675"/>
                <a:gd name="connsiteY284" fmla="*/ 9049 h 38100"/>
                <a:gd name="connsiteX285" fmla="*/ 1442561 w 5781675"/>
                <a:gd name="connsiteY285" fmla="*/ 9049 h 38100"/>
                <a:gd name="connsiteX286" fmla="*/ 1442561 w 5781675"/>
                <a:gd name="connsiteY286" fmla="*/ 9049 h 38100"/>
                <a:gd name="connsiteX287" fmla="*/ 1340644 w 5781675"/>
                <a:gd name="connsiteY287" fmla="*/ 9049 h 38100"/>
                <a:gd name="connsiteX288" fmla="*/ 1317784 w 5781675"/>
                <a:gd name="connsiteY288" fmla="*/ 14764 h 38100"/>
                <a:gd name="connsiteX289" fmla="*/ 1317784 w 5781675"/>
                <a:gd name="connsiteY289" fmla="*/ 9049 h 38100"/>
                <a:gd name="connsiteX290" fmla="*/ 1282541 w 5781675"/>
                <a:gd name="connsiteY290" fmla="*/ 9049 h 38100"/>
                <a:gd name="connsiteX291" fmla="*/ 1286351 w 5781675"/>
                <a:gd name="connsiteY291" fmla="*/ 26194 h 38100"/>
                <a:gd name="connsiteX292" fmla="*/ 1305401 w 5781675"/>
                <a:gd name="connsiteY292" fmla="*/ 26194 h 38100"/>
                <a:gd name="connsiteX293" fmla="*/ 1307306 w 5781675"/>
                <a:gd name="connsiteY293" fmla="*/ 33814 h 38100"/>
                <a:gd name="connsiteX294" fmla="*/ 1348264 w 5781675"/>
                <a:gd name="connsiteY294" fmla="*/ 33814 h 38100"/>
                <a:gd name="connsiteX295" fmla="*/ 1394936 w 5781675"/>
                <a:gd name="connsiteY295" fmla="*/ 12859 h 38100"/>
                <a:gd name="connsiteX296" fmla="*/ 1383506 w 5781675"/>
                <a:gd name="connsiteY296" fmla="*/ 12859 h 38100"/>
                <a:gd name="connsiteX297" fmla="*/ 1373981 w 5781675"/>
                <a:gd name="connsiteY297" fmla="*/ 7144 h 38100"/>
                <a:gd name="connsiteX298" fmla="*/ 1340644 w 5781675"/>
                <a:gd name="connsiteY298" fmla="*/ 9049 h 38100"/>
                <a:gd name="connsiteX299" fmla="*/ 1340644 w 5781675"/>
                <a:gd name="connsiteY299" fmla="*/ 9049 h 38100"/>
                <a:gd name="connsiteX300" fmla="*/ 1340644 w 5781675"/>
                <a:gd name="connsiteY300" fmla="*/ 9049 h 38100"/>
                <a:gd name="connsiteX301" fmla="*/ 1340644 w 5781675"/>
                <a:gd name="connsiteY301" fmla="*/ 9049 h 38100"/>
                <a:gd name="connsiteX302" fmla="*/ 1117759 w 5781675"/>
                <a:gd name="connsiteY302" fmla="*/ 9049 h 38100"/>
                <a:gd name="connsiteX303" fmla="*/ 1094899 w 5781675"/>
                <a:gd name="connsiteY303" fmla="*/ 33814 h 38100"/>
                <a:gd name="connsiteX304" fmla="*/ 1130141 w 5781675"/>
                <a:gd name="connsiteY304" fmla="*/ 33814 h 38100"/>
                <a:gd name="connsiteX305" fmla="*/ 1117759 w 5781675"/>
                <a:gd name="connsiteY305" fmla="*/ 9049 h 38100"/>
                <a:gd name="connsiteX306" fmla="*/ 1117759 w 5781675"/>
                <a:gd name="connsiteY306" fmla="*/ 9049 h 38100"/>
                <a:gd name="connsiteX307" fmla="*/ 1117759 w 5781675"/>
                <a:gd name="connsiteY307" fmla="*/ 9049 h 38100"/>
                <a:gd name="connsiteX308" fmla="*/ 1117759 w 5781675"/>
                <a:gd name="connsiteY308" fmla="*/ 9049 h 38100"/>
                <a:gd name="connsiteX309" fmla="*/ 1117759 w 5781675"/>
                <a:gd name="connsiteY309" fmla="*/ 9049 h 38100"/>
                <a:gd name="connsiteX310" fmla="*/ 1100614 w 5781675"/>
                <a:gd name="connsiteY310" fmla="*/ 9049 h 38100"/>
                <a:gd name="connsiteX311" fmla="*/ 1100614 w 5781675"/>
                <a:gd name="connsiteY311" fmla="*/ 14764 h 38100"/>
                <a:gd name="connsiteX312" fmla="*/ 1112044 w 5781675"/>
                <a:gd name="connsiteY312" fmla="*/ 9049 h 38100"/>
                <a:gd name="connsiteX313" fmla="*/ 1100614 w 5781675"/>
                <a:gd name="connsiteY313" fmla="*/ 9049 h 38100"/>
                <a:gd name="connsiteX314" fmla="*/ 1100614 w 5781675"/>
                <a:gd name="connsiteY314" fmla="*/ 9049 h 38100"/>
                <a:gd name="connsiteX315" fmla="*/ 1100614 w 5781675"/>
                <a:gd name="connsiteY315" fmla="*/ 9049 h 38100"/>
                <a:gd name="connsiteX316" fmla="*/ 1100614 w 5781675"/>
                <a:gd name="connsiteY316" fmla="*/ 9049 h 38100"/>
                <a:gd name="connsiteX317" fmla="*/ 1036796 w 5781675"/>
                <a:gd name="connsiteY317" fmla="*/ 9049 h 38100"/>
                <a:gd name="connsiteX318" fmla="*/ 1036796 w 5781675"/>
                <a:gd name="connsiteY318" fmla="*/ 14764 h 38100"/>
                <a:gd name="connsiteX319" fmla="*/ 1042511 w 5781675"/>
                <a:gd name="connsiteY319" fmla="*/ 14764 h 38100"/>
                <a:gd name="connsiteX320" fmla="*/ 1067276 w 5781675"/>
                <a:gd name="connsiteY320" fmla="*/ 20479 h 38100"/>
                <a:gd name="connsiteX321" fmla="*/ 1063466 w 5781675"/>
                <a:gd name="connsiteY321" fmla="*/ 9049 h 38100"/>
                <a:gd name="connsiteX322" fmla="*/ 1036796 w 5781675"/>
                <a:gd name="connsiteY322" fmla="*/ 9049 h 38100"/>
                <a:gd name="connsiteX323" fmla="*/ 1036796 w 5781675"/>
                <a:gd name="connsiteY323" fmla="*/ 9049 h 38100"/>
                <a:gd name="connsiteX324" fmla="*/ 1036796 w 5781675"/>
                <a:gd name="connsiteY324" fmla="*/ 9049 h 38100"/>
                <a:gd name="connsiteX325" fmla="*/ 1036796 w 5781675"/>
                <a:gd name="connsiteY325" fmla="*/ 9049 h 38100"/>
                <a:gd name="connsiteX326" fmla="*/ 972979 w 5781675"/>
                <a:gd name="connsiteY326" fmla="*/ 9049 h 38100"/>
                <a:gd name="connsiteX327" fmla="*/ 969169 w 5781675"/>
                <a:gd name="connsiteY327" fmla="*/ 14764 h 38100"/>
                <a:gd name="connsiteX328" fmla="*/ 969169 w 5781675"/>
                <a:gd name="connsiteY328" fmla="*/ 9049 h 38100"/>
                <a:gd name="connsiteX329" fmla="*/ 963454 w 5781675"/>
                <a:gd name="connsiteY329" fmla="*/ 9049 h 38100"/>
                <a:gd name="connsiteX330" fmla="*/ 963454 w 5781675"/>
                <a:gd name="connsiteY330" fmla="*/ 14764 h 38100"/>
                <a:gd name="connsiteX331" fmla="*/ 944404 w 5781675"/>
                <a:gd name="connsiteY331" fmla="*/ 20479 h 38100"/>
                <a:gd name="connsiteX332" fmla="*/ 952024 w 5781675"/>
                <a:gd name="connsiteY332" fmla="*/ 35719 h 38100"/>
                <a:gd name="connsiteX333" fmla="*/ 987266 w 5781675"/>
                <a:gd name="connsiteY333" fmla="*/ 35719 h 38100"/>
                <a:gd name="connsiteX334" fmla="*/ 987266 w 5781675"/>
                <a:gd name="connsiteY334" fmla="*/ 28099 h 38100"/>
                <a:gd name="connsiteX335" fmla="*/ 994886 w 5781675"/>
                <a:gd name="connsiteY335" fmla="*/ 28099 h 38100"/>
                <a:gd name="connsiteX336" fmla="*/ 994886 w 5781675"/>
                <a:gd name="connsiteY336" fmla="*/ 35719 h 38100"/>
                <a:gd name="connsiteX337" fmla="*/ 1013936 w 5781675"/>
                <a:gd name="connsiteY337" fmla="*/ 35719 h 38100"/>
                <a:gd name="connsiteX338" fmla="*/ 1012031 w 5781675"/>
                <a:gd name="connsiteY338" fmla="*/ 28099 h 38100"/>
                <a:gd name="connsiteX339" fmla="*/ 1027271 w 5781675"/>
                <a:gd name="connsiteY339" fmla="*/ 10954 h 38100"/>
                <a:gd name="connsiteX340" fmla="*/ 972979 w 5781675"/>
                <a:gd name="connsiteY340" fmla="*/ 10954 h 38100"/>
                <a:gd name="connsiteX341" fmla="*/ 972979 w 5781675"/>
                <a:gd name="connsiteY341" fmla="*/ 9049 h 38100"/>
                <a:gd name="connsiteX342" fmla="*/ 972979 w 5781675"/>
                <a:gd name="connsiteY342" fmla="*/ 9049 h 38100"/>
                <a:gd name="connsiteX343" fmla="*/ 972979 w 5781675"/>
                <a:gd name="connsiteY343" fmla="*/ 9049 h 38100"/>
                <a:gd name="connsiteX344" fmla="*/ 826294 w 5781675"/>
                <a:gd name="connsiteY344" fmla="*/ 9049 h 38100"/>
                <a:gd name="connsiteX345" fmla="*/ 833914 w 5781675"/>
                <a:gd name="connsiteY345" fmla="*/ 33814 h 38100"/>
                <a:gd name="connsiteX346" fmla="*/ 852964 w 5781675"/>
                <a:gd name="connsiteY346" fmla="*/ 33814 h 38100"/>
                <a:gd name="connsiteX347" fmla="*/ 856774 w 5781675"/>
                <a:gd name="connsiteY347" fmla="*/ 31909 h 38100"/>
                <a:gd name="connsiteX348" fmla="*/ 856774 w 5781675"/>
                <a:gd name="connsiteY348" fmla="*/ 33814 h 38100"/>
                <a:gd name="connsiteX349" fmla="*/ 879634 w 5781675"/>
                <a:gd name="connsiteY349" fmla="*/ 33814 h 38100"/>
                <a:gd name="connsiteX350" fmla="*/ 873919 w 5781675"/>
                <a:gd name="connsiteY350" fmla="*/ 26194 h 38100"/>
                <a:gd name="connsiteX351" fmla="*/ 879634 w 5781675"/>
                <a:gd name="connsiteY351" fmla="*/ 26194 h 38100"/>
                <a:gd name="connsiteX352" fmla="*/ 885349 w 5781675"/>
                <a:gd name="connsiteY352" fmla="*/ 33814 h 38100"/>
                <a:gd name="connsiteX353" fmla="*/ 939641 w 5781675"/>
                <a:gd name="connsiteY353" fmla="*/ 33814 h 38100"/>
                <a:gd name="connsiteX354" fmla="*/ 930116 w 5781675"/>
                <a:gd name="connsiteY354" fmla="*/ 9049 h 38100"/>
                <a:gd name="connsiteX355" fmla="*/ 826294 w 5781675"/>
                <a:gd name="connsiteY355" fmla="*/ 9049 h 38100"/>
                <a:gd name="connsiteX356" fmla="*/ 826294 w 5781675"/>
                <a:gd name="connsiteY356" fmla="*/ 9049 h 38100"/>
                <a:gd name="connsiteX357" fmla="*/ 826294 w 5781675"/>
                <a:gd name="connsiteY357" fmla="*/ 9049 h 38100"/>
                <a:gd name="connsiteX358" fmla="*/ 826294 w 5781675"/>
                <a:gd name="connsiteY358" fmla="*/ 9049 h 38100"/>
                <a:gd name="connsiteX359" fmla="*/ 737711 w 5781675"/>
                <a:gd name="connsiteY359" fmla="*/ 9049 h 38100"/>
                <a:gd name="connsiteX360" fmla="*/ 739616 w 5781675"/>
                <a:gd name="connsiteY360" fmla="*/ 20479 h 38100"/>
                <a:gd name="connsiteX361" fmla="*/ 733901 w 5781675"/>
                <a:gd name="connsiteY361" fmla="*/ 20479 h 38100"/>
                <a:gd name="connsiteX362" fmla="*/ 733901 w 5781675"/>
                <a:gd name="connsiteY362" fmla="*/ 14764 h 38100"/>
                <a:gd name="connsiteX363" fmla="*/ 730091 w 5781675"/>
                <a:gd name="connsiteY363" fmla="*/ 9049 h 38100"/>
                <a:gd name="connsiteX364" fmla="*/ 619601 w 5781675"/>
                <a:gd name="connsiteY364" fmla="*/ 9049 h 38100"/>
                <a:gd name="connsiteX365" fmla="*/ 634841 w 5781675"/>
                <a:gd name="connsiteY365" fmla="*/ 33814 h 38100"/>
                <a:gd name="connsiteX366" fmla="*/ 811054 w 5781675"/>
                <a:gd name="connsiteY366" fmla="*/ 33814 h 38100"/>
                <a:gd name="connsiteX367" fmla="*/ 805339 w 5781675"/>
                <a:gd name="connsiteY367" fmla="*/ 9049 h 38100"/>
                <a:gd name="connsiteX368" fmla="*/ 737711 w 5781675"/>
                <a:gd name="connsiteY368" fmla="*/ 9049 h 38100"/>
                <a:gd name="connsiteX369" fmla="*/ 737711 w 5781675"/>
                <a:gd name="connsiteY369" fmla="*/ 9049 h 38100"/>
                <a:gd name="connsiteX370" fmla="*/ 737711 w 5781675"/>
                <a:gd name="connsiteY370" fmla="*/ 9049 h 38100"/>
                <a:gd name="connsiteX371" fmla="*/ 737711 w 5781675"/>
                <a:gd name="connsiteY371" fmla="*/ 9049 h 38100"/>
                <a:gd name="connsiteX372" fmla="*/ 310991 w 5781675"/>
                <a:gd name="connsiteY372" fmla="*/ 9049 h 38100"/>
                <a:gd name="connsiteX373" fmla="*/ 299561 w 5781675"/>
                <a:gd name="connsiteY373" fmla="*/ 14764 h 38100"/>
                <a:gd name="connsiteX374" fmla="*/ 310991 w 5781675"/>
                <a:gd name="connsiteY374" fmla="*/ 9049 h 38100"/>
                <a:gd name="connsiteX375" fmla="*/ 200501 w 5781675"/>
                <a:gd name="connsiteY375" fmla="*/ 9049 h 38100"/>
                <a:gd name="connsiteX376" fmla="*/ 171926 w 5781675"/>
                <a:gd name="connsiteY376" fmla="*/ 33814 h 38100"/>
                <a:gd name="connsiteX377" fmla="*/ 554831 w 5781675"/>
                <a:gd name="connsiteY377" fmla="*/ 33814 h 38100"/>
                <a:gd name="connsiteX378" fmla="*/ 543401 w 5781675"/>
                <a:gd name="connsiteY378" fmla="*/ 18574 h 38100"/>
                <a:gd name="connsiteX379" fmla="*/ 556736 w 5781675"/>
                <a:gd name="connsiteY379" fmla="*/ 7144 h 38100"/>
                <a:gd name="connsiteX380" fmla="*/ 310991 w 5781675"/>
                <a:gd name="connsiteY380" fmla="*/ 9049 h 38100"/>
                <a:gd name="connsiteX381" fmla="*/ 310991 w 5781675"/>
                <a:gd name="connsiteY381" fmla="*/ 9049 h 38100"/>
                <a:gd name="connsiteX382" fmla="*/ 310991 w 5781675"/>
                <a:gd name="connsiteY382" fmla="*/ 9049 h 38100"/>
                <a:gd name="connsiteX383" fmla="*/ 310991 w 5781675"/>
                <a:gd name="connsiteY383" fmla="*/ 9049 h 38100"/>
                <a:gd name="connsiteX384" fmla="*/ 38576 w 5781675"/>
                <a:gd name="connsiteY384" fmla="*/ 9049 h 38100"/>
                <a:gd name="connsiteX385" fmla="*/ 32861 w 5781675"/>
                <a:gd name="connsiteY385" fmla="*/ 26194 h 38100"/>
                <a:gd name="connsiteX386" fmla="*/ 32861 w 5781675"/>
                <a:gd name="connsiteY386" fmla="*/ 9049 h 38100"/>
                <a:gd name="connsiteX387" fmla="*/ 7144 w 5781675"/>
                <a:gd name="connsiteY387" fmla="*/ 9049 h 38100"/>
                <a:gd name="connsiteX388" fmla="*/ 7144 w 5781675"/>
                <a:gd name="connsiteY388" fmla="*/ 33814 h 38100"/>
                <a:gd name="connsiteX389" fmla="*/ 159544 w 5781675"/>
                <a:gd name="connsiteY389" fmla="*/ 33814 h 38100"/>
                <a:gd name="connsiteX390" fmla="*/ 178594 w 5781675"/>
                <a:gd name="connsiteY390" fmla="*/ 9049 h 38100"/>
                <a:gd name="connsiteX391" fmla="*/ 38576 w 5781675"/>
                <a:gd name="connsiteY391" fmla="*/ 9049 h 38100"/>
                <a:gd name="connsiteX392" fmla="*/ 38576 w 5781675"/>
                <a:gd name="connsiteY392" fmla="*/ 9049 h 38100"/>
                <a:gd name="connsiteX393" fmla="*/ 38576 w 5781675"/>
                <a:gd name="connsiteY393" fmla="*/ 9049 h 38100"/>
                <a:gd name="connsiteX394" fmla="*/ 38576 w 5781675"/>
                <a:gd name="connsiteY394" fmla="*/ 9049 h 38100"/>
                <a:gd name="connsiteX395" fmla="*/ 5363052 w 5781675"/>
                <a:gd name="connsiteY395" fmla="*/ 33814 h 38100"/>
                <a:gd name="connsiteX396" fmla="*/ 5359241 w 5781675"/>
                <a:gd name="connsiteY396" fmla="*/ 26194 h 38100"/>
                <a:gd name="connsiteX397" fmla="*/ 5338286 w 5781675"/>
                <a:gd name="connsiteY397" fmla="*/ 33814 h 38100"/>
                <a:gd name="connsiteX398" fmla="*/ 5363052 w 5781675"/>
                <a:gd name="connsiteY398" fmla="*/ 33814 h 38100"/>
                <a:gd name="connsiteX399" fmla="*/ 5363052 w 5781675"/>
                <a:gd name="connsiteY399" fmla="*/ 33814 h 38100"/>
                <a:gd name="connsiteX400" fmla="*/ 5363052 w 5781675"/>
                <a:gd name="connsiteY400" fmla="*/ 33814 h 38100"/>
                <a:gd name="connsiteX401" fmla="*/ 5363052 w 5781675"/>
                <a:gd name="connsiteY401" fmla="*/ 33814 h 38100"/>
                <a:gd name="connsiteX402" fmla="*/ 4551521 w 5781675"/>
                <a:gd name="connsiteY402" fmla="*/ 33814 h 38100"/>
                <a:gd name="connsiteX403" fmla="*/ 4540091 w 5781675"/>
                <a:gd name="connsiteY403" fmla="*/ 12859 h 38100"/>
                <a:gd name="connsiteX404" fmla="*/ 4532471 w 5781675"/>
                <a:gd name="connsiteY404" fmla="*/ 33814 h 38100"/>
                <a:gd name="connsiteX405" fmla="*/ 4551521 w 5781675"/>
                <a:gd name="connsiteY405" fmla="*/ 33814 h 38100"/>
                <a:gd name="connsiteX406" fmla="*/ 4551521 w 5781675"/>
                <a:gd name="connsiteY406" fmla="*/ 33814 h 38100"/>
                <a:gd name="connsiteX407" fmla="*/ 4551521 w 5781675"/>
                <a:gd name="connsiteY407" fmla="*/ 33814 h 38100"/>
                <a:gd name="connsiteX408" fmla="*/ 4551521 w 5781675"/>
                <a:gd name="connsiteY408" fmla="*/ 33814 h 38100"/>
                <a:gd name="connsiteX409" fmla="*/ 4360069 w 5781675"/>
                <a:gd name="connsiteY409" fmla="*/ 33814 h 38100"/>
                <a:gd name="connsiteX410" fmla="*/ 4365784 w 5781675"/>
                <a:gd name="connsiteY410" fmla="*/ 12859 h 38100"/>
                <a:gd name="connsiteX411" fmla="*/ 4344829 w 5781675"/>
                <a:gd name="connsiteY411" fmla="*/ 33814 h 38100"/>
                <a:gd name="connsiteX412" fmla="*/ 4360069 w 5781675"/>
                <a:gd name="connsiteY412" fmla="*/ 33814 h 38100"/>
                <a:gd name="connsiteX413" fmla="*/ 4360069 w 5781675"/>
                <a:gd name="connsiteY413" fmla="*/ 33814 h 38100"/>
                <a:gd name="connsiteX414" fmla="*/ 4360069 w 5781675"/>
                <a:gd name="connsiteY414" fmla="*/ 33814 h 38100"/>
                <a:gd name="connsiteX415" fmla="*/ 4360069 w 5781675"/>
                <a:gd name="connsiteY415" fmla="*/ 33814 h 38100"/>
                <a:gd name="connsiteX416" fmla="*/ 3927634 w 5781675"/>
                <a:gd name="connsiteY416" fmla="*/ 33814 h 38100"/>
                <a:gd name="connsiteX417" fmla="*/ 3931444 w 5781675"/>
                <a:gd name="connsiteY417" fmla="*/ 26194 h 38100"/>
                <a:gd name="connsiteX418" fmla="*/ 3925729 w 5781675"/>
                <a:gd name="connsiteY418" fmla="*/ 20479 h 38100"/>
                <a:gd name="connsiteX419" fmla="*/ 3875246 w 5781675"/>
                <a:gd name="connsiteY419" fmla="*/ 26194 h 38100"/>
                <a:gd name="connsiteX420" fmla="*/ 3875246 w 5781675"/>
                <a:gd name="connsiteY420" fmla="*/ 31909 h 38100"/>
                <a:gd name="connsiteX421" fmla="*/ 3877151 w 5781675"/>
                <a:gd name="connsiteY421" fmla="*/ 33814 h 38100"/>
                <a:gd name="connsiteX422" fmla="*/ 3927634 w 5781675"/>
                <a:gd name="connsiteY422" fmla="*/ 33814 h 38100"/>
                <a:gd name="connsiteX423" fmla="*/ 3927634 w 5781675"/>
                <a:gd name="connsiteY423" fmla="*/ 33814 h 38100"/>
                <a:gd name="connsiteX424" fmla="*/ 3927634 w 5781675"/>
                <a:gd name="connsiteY424" fmla="*/ 33814 h 38100"/>
                <a:gd name="connsiteX425" fmla="*/ 3927634 w 5781675"/>
                <a:gd name="connsiteY425" fmla="*/ 33814 h 38100"/>
                <a:gd name="connsiteX426" fmla="*/ 3158014 w 5781675"/>
                <a:gd name="connsiteY426" fmla="*/ 33814 h 38100"/>
                <a:gd name="connsiteX427" fmla="*/ 3178969 w 5781675"/>
                <a:gd name="connsiteY427" fmla="*/ 26194 h 38100"/>
                <a:gd name="connsiteX428" fmla="*/ 3141821 w 5781675"/>
                <a:gd name="connsiteY428" fmla="*/ 26194 h 38100"/>
                <a:gd name="connsiteX429" fmla="*/ 3141821 w 5781675"/>
                <a:gd name="connsiteY429" fmla="*/ 33814 h 38100"/>
                <a:gd name="connsiteX430" fmla="*/ 3158014 w 5781675"/>
                <a:gd name="connsiteY430" fmla="*/ 33814 h 38100"/>
                <a:gd name="connsiteX431" fmla="*/ 3158014 w 5781675"/>
                <a:gd name="connsiteY431" fmla="*/ 33814 h 38100"/>
                <a:gd name="connsiteX432" fmla="*/ 3158014 w 5781675"/>
                <a:gd name="connsiteY432" fmla="*/ 33814 h 38100"/>
                <a:gd name="connsiteX433" fmla="*/ 3158014 w 5781675"/>
                <a:gd name="connsiteY433" fmla="*/ 33814 h 38100"/>
                <a:gd name="connsiteX434" fmla="*/ 1410176 w 5781675"/>
                <a:gd name="connsiteY434" fmla="*/ 33814 h 38100"/>
                <a:gd name="connsiteX435" fmla="*/ 1410176 w 5781675"/>
                <a:gd name="connsiteY435" fmla="*/ 31909 h 38100"/>
                <a:gd name="connsiteX436" fmla="*/ 1391126 w 5781675"/>
                <a:gd name="connsiteY436" fmla="*/ 31909 h 38100"/>
                <a:gd name="connsiteX437" fmla="*/ 1391126 w 5781675"/>
                <a:gd name="connsiteY437" fmla="*/ 33814 h 38100"/>
                <a:gd name="connsiteX438" fmla="*/ 1410176 w 5781675"/>
                <a:gd name="connsiteY438" fmla="*/ 33814 h 38100"/>
                <a:gd name="connsiteX439" fmla="*/ 1410176 w 5781675"/>
                <a:gd name="connsiteY439" fmla="*/ 33814 h 38100"/>
                <a:gd name="connsiteX440" fmla="*/ 1410176 w 5781675"/>
                <a:gd name="connsiteY440" fmla="*/ 33814 h 38100"/>
                <a:gd name="connsiteX441" fmla="*/ 1410176 w 5781675"/>
                <a:gd name="connsiteY441" fmla="*/ 33814 h 38100"/>
                <a:gd name="connsiteX442" fmla="*/ 1087279 w 5781675"/>
                <a:gd name="connsiteY442" fmla="*/ 33814 h 38100"/>
                <a:gd name="connsiteX443" fmla="*/ 1083469 w 5781675"/>
                <a:gd name="connsiteY443" fmla="*/ 31909 h 38100"/>
                <a:gd name="connsiteX444" fmla="*/ 1077754 w 5781675"/>
                <a:gd name="connsiteY444" fmla="*/ 31909 h 38100"/>
                <a:gd name="connsiteX445" fmla="*/ 1079659 w 5781675"/>
                <a:gd name="connsiteY445" fmla="*/ 33814 h 38100"/>
                <a:gd name="connsiteX446" fmla="*/ 1087279 w 5781675"/>
                <a:gd name="connsiteY446" fmla="*/ 33814 h 38100"/>
                <a:gd name="connsiteX447" fmla="*/ 1087279 w 5781675"/>
                <a:gd name="connsiteY447" fmla="*/ 33814 h 38100"/>
                <a:gd name="connsiteX448" fmla="*/ 1087279 w 5781675"/>
                <a:gd name="connsiteY448" fmla="*/ 33814 h 38100"/>
                <a:gd name="connsiteX449" fmla="*/ 1087279 w 5781675"/>
                <a:gd name="connsiteY449" fmla="*/ 33814 h 38100"/>
                <a:gd name="connsiteX450" fmla="*/ 1055846 w 5781675"/>
                <a:gd name="connsiteY450" fmla="*/ 33814 h 38100"/>
                <a:gd name="connsiteX451" fmla="*/ 1055846 w 5781675"/>
                <a:gd name="connsiteY451" fmla="*/ 26194 h 38100"/>
                <a:gd name="connsiteX452" fmla="*/ 1031081 w 5781675"/>
                <a:gd name="connsiteY452" fmla="*/ 14764 h 38100"/>
                <a:gd name="connsiteX453" fmla="*/ 1031081 w 5781675"/>
                <a:gd name="connsiteY453" fmla="*/ 35719 h 38100"/>
                <a:gd name="connsiteX454" fmla="*/ 1055846 w 5781675"/>
                <a:gd name="connsiteY454" fmla="*/ 35719 h 38100"/>
                <a:gd name="connsiteX455" fmla="*/ 1055846 w 5781675"/>
                <a:gd name="connsiteY455" fmla="*/ 33814 h 38100"/>
                <a:gd name="connsiteX456" fmla="*/ 1055846 w 5781675"/>
                <a:gd name="connsiteY456" fmla="*/ 33814 h 38100"/>
                <a:gd name="connsiteX457" fmla="*/ 1055846 w 5781675"/>
                <a:gd name="connsiteY457" fmla="*/ 33814 h 38100"/>
                <a:gd name="connsiteX458" fmla="*/ 632936 w 5781675"/>
                <a:gd name="connsiteY458" fmla="*/ 33814 h 38100"/>
                <a:gd name="connsiteX459" fmla="*/ 629126 w 5781675"/>
                <a:gd name="connsiteY459" fmla="*/ 26194 h 38100"/>
                <a:gd name="connsiteX460" fmla="*/ 629126 w 5781675"/>
                <a:gd name="connsiteY460" fmla="*/ 31909 h 38100"/>
                <a:gd name="connsiteX461" fmla="*/ 627221 w 5781675"/>
                <a:gd name="connsiteY461" fmla="*/ 33814 h 38100"/>
                <a:gd name="connsiteX462" fmla="*/ 632936 w 5781675"/>
                <a:gd name="connsiteY462" fmla="*/ 33814 h 38100"/>
                <a:gd name="connsiteX463" fmla="*/ 632936 w 5781675"/>
                <a:gd name="connsiteY463" fmla="*/ 33814 h 38100"/>
                <a:gd name="connsiteX464" fmla="*/ 632936 w 5781675"/>
                <a:gd name="connsiteY464" fmla="*/ 33814 h 38100"/>
                <a:gd name="connsiteX465" fmla="*/ 632936 w 5781675"/>
                <a:gd name="connsiteY465" fmla="*/ 33814 h 38100"/>
                <a:gd name="connsiteX466" fmla="*/ 1485424 w 5781675"/>
                <a:gd name="connsiteY466" fmla="*/ 26194 h 38100"/>
                <a:gd name="connsiteX467" fmla="*/ 1473994 w 5781675"/>
                <a:gd name="connsiteY467" fmla="*/ 31909 h 38100"/>
                <a:gd name="connsiteX468" fmla="*/ 1485424 w 5781675"/>
                <a:gd name="connsiteY468" fmla="*/ 26194 h 38100"/>
                <a:gd name="connsiteX469" fmla="*/ 1485424 w 5781675"/>
                <a:gd name="connsiteY469" fmla="*/ 26194 h 38100"/>
                <a:gd name="connsiteX470" fmla="*/ 1485424 w 5781675"/>
                <a:gd name="connsiteY470" fmla="*/ 26194 h 38100"/>
                <a:gd name="connsiteX471" fmla="*/ 1485424 w 5781675"/>
                <a:gd name="connsiteY471" fmla="*/ 26194 h 38100"/>
                <a:gd name="connsiteX472" fmla="*/ 3681889 w 5781675"/>
                <a:gd name="connsiteY472" fmla="*/ 26194 h 38100"/>
                <a:gd name="connsiteX473" fmla="*/ 3670459 w 5781675"/>
                <a:gd name="connsiteY473" fmla="*/ 31909 h 38100"/>
                <a:gd name="connsiteX474" fmla="*/ 3681889 w 5781675"/>
                <a:gd name="connsiteY474" fmla="*/ 26194 h 38100"/>
                <a:gd name="connsiteX475" fmla="*/ 3681889 w 5781675"/>
                <a:gd name="connsiteY475" fmla="*/ 26194 h 38100"/>
                <a:gd name="connsiteX476" fmla="*/ 3681889 w 5781675"/>
                <a:gd name="connsiteY476" fmla="*/ 26194 h 38100"/>
                <a:gd name="connsiteX477" fmla="*/ 3681889 w 5781675"/>
                <a:gd name="connsiteY477" fmla="*/ 26194 h 38100"/>
                <a:gd name="connsiteX478" fmla="*/ 2596039 w 5781675"/>
                <a:gd name="connsiteY478" fmla="*/ 20479 h 38100"/>
                <a:gd name="connsiteX479" fmla="*/ 2596039 w 5781675"/>
                <a:gd name="connsiteY479" fmla="*/ 26194 h 38100"/>
                <a:gd name="connsiteX480" fmla="*/ 2601754 w 5781675"/>
                <a:gd name="connsiteY480" fmla="*/ 26194 h 38100"/>
                <a:gd name="connsiteX481" fmla="*/ 2590324 w 5781675"/>
                <a:gd name="connsiteY481" fmla="*/ 31909 h 38100"/>
                <a:gd name="connsiteX482" fmla="*/ 2584609 w 5781675"/>
                <a:gd name="connsiteY482" fmla="*/ 26194 h 38100"/>
                <a:gd name="connsiteX483" fmla="*/ 2596039 w 5781675"/>
                <a:gd name="connsiteY483" fmla="*/ 20479 h 38100"/>
                <a:gd name="connsiteX484" fmla="*/ 2596039 w 5781675"/>
                <a:gd name="connsiteY484" fmla="*/ 20479 h 38100"/>
                <a:gd name="connsiteX485" fmla="*/ 2596039 w 5781675"/>
                <a:gd name="connsiteY485" fmla="*/ 20479 h 38100"/>
                <a:gd name="connsiteX486" fmla="*/ 2596039 w 5781675"/>
                <a:gd name="connsiteY486" fmla="*/ 20479 h 38100"/>
                <a:gd name="connsiteX487" fmla="*/ 4756309 w 5781675"/>
                <a:gd name="connsiteY487" fmla="*/ 20479 h 38100"/>
                <a:gd name="connsiteX488" fmla="*/ 4756309 w 5781675"/>
                <a:gd name="connsiteY488" fmla="*/ 31909 h 38100"/>
                <a:gd name="connsiteX489" fmla="*/ 4750594 w 5781675"/>
                <a:gd name="connsiteY489" fmla="*/ 31909 h 38100"/>
                <a:gd name="connsiteX490" fmla="*/ 4750594 w 5781675"/>
                <a:gd name="connsiteY490" fmla="*/ 20479 h 38100"/>
                <a:gd name="connsiteX491" fmla="*/ 4756309 w 5781675"/>
                <a:gd name="connsiteY491" fmla="*/ 20479 h 38100"/>
                <a:gd name="connsiteX492" fmla="*/ 4756309 w 5781675"/>
                <a:gd name="connsiteY492" fmla="*/ 20479 h 38100"/>
                <a:gd name="connsiteX493" fmla="*/ 4756309 w 5781675"/>
                <a:gd name="connsiteY493" fmla="*/ 20479 h 38100"/>
                <a:gd name="connsiteX494" fmla="*/ 4756309 w 5781675"/>
                <a:gd name="connsiteY494" fmla="*/ 20479 h 38100"/>
                <a:gd name="connsiteX495" fmla="*/ 5042059 w 5781675"/>
                <a:gd name="connsiteY495" fmla="*/ 20479 h 38100"/>
                <a:gd name="connsiteX496" fmla="*/ 5030629 w 5781675"/>
                <a:gd name="connsiteY496" fmla="*/ 26194 h 38100"/>
                <a:gd name="connsiteX497" fmla="*/ 5042059 w 5781675"/>
                <a:gd name="connsiteY497" fmla="*/ 20479 h 38100"/>
                <a:gd name="connsiteX498" fmla="*/ 5042059 w 5781675"/>
                <a:gd name="connsiteY498" fmla="*/ 20479 h 38100"/>
                <a:gd name="connsiteX499" fmla="*/ 5042059 w 5781675"/>
                <a:gd name="connsiteY499" fmla="*/ 20479 h 38100"/>
                <a:gd name="connsiteX500" fmla="*/ 5042059 w 5781675"/>
                <a:gd name="connsiteY500" fmla="*/ 20479 h 38100"/>
                <a:gd name="connsiteX501" fmla="*/ 5594509 w 5781675"/>
                <a:gd name="connsiteY501" fmla="*/ 20479 h 38100"/>
                <a:gd name="connsiteX502" fmla="*/ 5619274 w 5781675"/>
                <a:gd name="connsiteY502" fmla="*/ 31909 h 38100"/>
                <a:gd name="connsiteX503" fmla="*/ 5563077 w 5781675"/>
                <a:gd name="connsiteY503" fmla="*/ 26194 h 38100"/>
                <a:gd name="connsiteX504" fmla="*/ 5557361 w 5781675"/>
                <a:gd name="connsiteY504" fmla="*/ 26194 h 38100"/>
                <a:gd name="connsiteX505" fmla="*/ 5557361 w 5781675"/>
                <a:gd name="connsiteY505" fmla="*/ 20479 h 38100"/>
                <a:gd name="connsiteX506" fmla="*/ 5594509 w 5781675"/>
                <a:gd name="connsiteY506" fmla="*/ 20479 h 38100"/>
                <a:gd name="connsiteX507" fmla="*/ 5594509 w 5781675"/>
                <a:gd name="connsiteY507" fmla="*/ 20479 h 38100"/>
                <a:gd name="connsiteX508" fmla="*/ 5594509 w 5781675"/>
                <a:gd name="connsiteY508" fmla="*/ 20479 h 38100"/>
                <a:gd name="connsiteX509" fmla="*/ 5594509 w 5781675"/>
                <a:gd name="connsiteY509" fmla="*/ 20479 h 38100"/>
                <a:gd name="connsiteX510" fmla="*/ 4228624 w 5781675"/>
                <a:gd name="connsiteY510" fmla="*/ 14764 h 38100"/>
                <a:gd name="connsiteX511" fmla="*/ 4222909 w 5781675"/>
                <a:gd name="connsiteY511" fmla="*/ 33814 h 38100"/>
                <a:gd name="connsiteX512" fmla="*/ 4198144 w 5781675"/>
                <a:gd name="connsiteY512" fmla="*/ 22384 h 38100"/>
                <a:gd name="connsiteX513" fmla="*/ 4228624 w 5781675"/>
                <a:gd name="connsiteY513" fmla="*/ 14764 h 38100"/>
                <a:gd name="connsiteX514" fmla="*/ 4228624 w 5781675"/>
                <a:gd name="connsiteY514" fmla="*/ 14764 h 38100"/>
                <a:gd name="connsiteX515" fmla="*/ 4228624 w 5781675"/>
                <a:gd name="connsiteY515" fmla="*/ 14764 h 38100"/>
                <a:gd name="connsiteX516" fmla="*/ 4228624 w 5781675"/>
                <a:gd name="connsiteY516" fmla="*/ 14764 h 38100"/>
                <a:gd name="connsiteX517" fmla="*/ 5644991 w 5781675"/>
                <a:gd name="connsiteY517" fmla="*/ 14764 h 38100"/>
                <a:gd name="connsiteX518" fmla="*/ 5633561 w 5781675"/>
                <a:gd name="connsiteY518" fmla="*/ 20479 h 38100"/>
                <a:gd name="connsiteX519" fmla="*/ 5644991 w 5781675"/>
                <a:gd name="connsiteY519" fmla="*/ 14764 h 38100"/>
                <a:gd name="connsiteX520" fmla="*/ 5644991 w 5781675"/>
                <a:gd name="connsiteY520" fmla="*/ 14764 h 38100"/>
                <a:gd name="connsiteX521" fmla="*/ 5644991 w 5781675"/>
                <a:gd name="connsiteY521" fmla="*/ 14764 h 38100"/>
                <a:gd name="connsiteX522" fmla="*/ 5644991 w 5781675"/>
                <a:gd name="connsiteY522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</a:cxnLst>
              <a:rect l="l" t="t" r="r" b="b"/>
              <a:pathLst>
                <a:path w="5781675" h="38100">
                  <a:moveTo>
                    <a:pt x="5694521" y="9049"/>
                  </a:moveTo>
                  <a:cubicBezTo>
                    <a:pt x="5700236" y="14764"/>
                    <a:pt x="5704046" y="16669"/>
                    <a:pt x="5711666" y="20479"/>
                  </a:cubicBezTo>
                  <a:cubicBezTo>
                    <a:pt x="5705952" y="26194"/>
                    <a:pt x="5709761" y="22384"/>
                    <a:pt x="5700236" y="26194"/>
                  </a:cubicBezTo>
                  <a:cubicBezTo>
                    <a:pt x="5698332" y="30004"/>
                    <a:pt x="5696427" y="31909"/>
                    <a:pt x="5694521" y="33814"/>
                  </a:cubicBezTo>
                  <a:lnTo>
                    <a:pt x="5721191" y="33814"/>
                  </a:lnTo>
                  <a:cubicBezTo>
                    <a:pt x="5721191" y="31909"/>
                    <a:pt x="5721191" y="31909"/>
                    <a:pt x="5717382" y="26194"/>
                  </a:cubicBezTo>
                  <a:lnTo>
                    <a:pt x="5728811" y="26194"/>
                  </a:lnTo>
                  <a:cubicBezTo>
                    <a:pt x="5728811" y="30004"/>
                    <a:pt x="5726907" y="31909"/>
                    <a:pt x="5726907" y="33814"/>
                  </a:cubicBezTo>
                  <a:lnTo>
                    <a:pt x="5749766" y="33814"/>
                  </a:lnTo>
                  <a:cubicBezTo>
                    <a:pt x="5759291" y="26194"/>
                    <a:pt x="5770721" y="16669"/>
                    <a:pt x="5780246" y="9049"/>
                  </a:cubicBezTo>
                  <a:lnTo>
                    <a:pt x="5694521" y="9049"/>
                  </a:lnTo>
                  <a:lnTo>
                    <a:pt x="5694521" y="9049"/>
                  </a:lnTo>
                  <a:lnTo>
                    <a:pt x="5694521" y="9049"/>
                  </a:lnTo>
                  <a:lnTo>
                    <a:pt x="5694521" y="9049"/>
                  </a:lnTo>
                  <a:close/>
                  <a:moveTo>
                    <a:pt x="5664041" y="9049"/>
                  </a:moveTo>
                  <a:cubicBezTo>
                    <a:pt x="5677377" y="26194"/>
                    <a:pt x="5671661" y="20479"/>
                    <a:pt x="5694521" y="20479"/>
                  </a:cubicBezTo>
                  <a:lnTo>
                    <a:pt x="5688807" y="9049"/>
                  </a:lnTo>
                  <a:lnTo>
                    <a:pt x="5664041" y="9049"/>
                  </a:lnTo>
                  <a:lnTo>
                    <a:pt x="5664041" y="9049"/>
                  </a:lnTo>
                  <a:lnTo>
                    <a:pt x="5664041" y="9049"/>
                  </a:lnTo>
                  <a:lnTo>
                    <a:pt x="5664041" y="9049"/>
                  </a:lnTo>
                  <a:close/>
                  <a:moveTo>
                    <a:pt x="5519261" y="9049"/>
                  </a:moveTo>
                  <a:lnTo>
                    <a:pt x="5519261" y="20479"/>
                  </a:lnTo>
                  <a:cubicBezTo>
                    <a:pt x="5517357" y="24289"/>
                    <a:pt x="5517357" y="28099"/>
                    <a:pt x="5515452" y="35719"/>
                  </a:cubicBezTo>
                  <a:lnTo>
                    <a:pt x="5581174" y="35719"/>
                  </a:lnTo>
                  <a:cubicBezTo>
                    <a:pt x="5583079" y="35719"/>
                    <a:pt x="5584984" y="33814"/>
                    <a:pt x="5586889" y="33814"/>
                  </a:cubicBezTo>
                  <a:lnTo>
                    <a:pt x="5586889" y="35719"/>
                  </a:lnTo>
                  <a:lnTo>
                    <a:pt x="5625941" y="35719"/>
                  </a:lnTo>
                  <a:lnTo>
                    <a:pt x="5625941" y="33814"/>
                  </a:lnTo>
                  <a:lnTo>
                    <a:pt x="5631657" y="33814"/>
                  </a:lnTo>
                  <a:cubicBezTo>
                    <a:pt x="5633561" y="33814"/>
                    <a:pt x="5633561" y="35719"/>
                    <a:pt x="5635466" y="35719"/>
                  </a:cubicBezTo>
                  <a:lnTo>
                    <a:pt x="5667852" y="35719"/>
                  </a:lnTo>
                  <a:lnTo>
                    <a:pt x="5667852" y="28099"/>
                  </a:lnTo>
                  <a:cubicBezTo>
                    <a:pt x="5652611" y="18574"/>
                    <a:pt x="5660232" y="30004"/>
                    <a:pt x="5656421" y="10954"/>
                  </a:cubicBezTo>
                  <a:lnTo>
                    <a:pt x="5519261" y="9049"/>
                  </a:lnTo>
                  <a:lnTo>
                    <a:pt x="5519261" y="9049"/>
                  </a:lnTo>
                  <a:lnTo>
                    <a:pt x="5519261" y="9049"/>
                  </a:lnTo>
                  <a:lnTo>
                    <a:pt x="5519261" y="9049"/>
                  </a:lnTo>
                  <a:close/>
                  <a:moveTo>
                    <a:pt x="5430679" y="9049"/>
                  </a:moveTo>
                  <a:lnTo>
                    <a:pt x="5434489" y="20479"/>
                  </a:lnTo>
                  <a:lnTo>
                    <a:pt x="5423059" y="20479"/>
                  </a:lnTo>
                  <a:lnTo>
                    <a:pt x="5423059" y="14764"/>
                  </a:lnTo>
                  <a:cubicBezTo>
                    <a:pt x="5421154" y="10954"/>
                    <a:pt x="5419249" y="10954"/>
                    <a:pt x="5419249" y="9049"/>
                  </a:cubicBezTo>
                  <a:lnTo>
                    <a:pt x="5355432" y="9049"/>
                  </a:lnTo>
                  <a:cubicBezTo>
                    <a:pt x="5359241" y="10954"/>
                    <a:pt x="5361146" y="12859"/>
                    <a:pt x="5361146" y="14764"/>
                  </a:cubicBezTo>
                  <a:cubicBezTo>
                    <a:pt x="5370671" y="26194"/>
                    <a:pt x="5368766" y="31909"/>
                    <a:pt x="5378291" y="35719"/>
                  </a:cubicBezTo>
                  <a:lnTo>
                    <a:pt x="5397341" y="35719"/>
                  </a:lnTo>
                  <a:cubicBezTo>
                    <a:pt x="5406866" y="30004"/>
                    <a:pt x="5410677" y="31909"/>
                    <a:pt x="5416391" y="28099"/>
                  </a:cubicBezTo>
                  <a:cubicBezTo>
                    <a:pt x="5418296" y="31909"/>
                    <a:pt x="5420202" y="33814"/>
                    <a:pt x="5422107" y="35719"/>
                  </a:cubicBezTo>
                  <a:lnTo>
                    <a:pt x="5503069" y="35719"/>
                  </a:lnTo>
                  <a:cubicBezTo>
                    <a:pt x="5497354" y="31909"/>
                    <a:pt x="5489734" y="26194"/>
                    <a:pt x="5485924" y="20479"/>
                  </a:cubicBezTo>
                  <a:cubicBezTo>
                    <a:pt x="5489734" y="14764"/>
                    <a:pt x="5489734" y="12859"/>
                    <a:pt x="5489734" y="9049"/>
                  </a:cubicBezTo>
                  <a:lnTo>
                    <a:pt x="5430679" y="9049"/>
                  </a:lnTo>
                  <a:lnTo>
                    <a:pt x="5430679" y="9049"/>
                  </a:lnTo>
                  <a:lnTo>
                    <a:pt x="5430679" y="9049"/>
                  </a:lnTo>
                  <a:lnTo>
                    <a:pt x="5430679" y="9049"/>
                  </a:lnTo>
                  <a:close/>
                  <a:moveTo>
                    <a:pt x="5297329" y="9049"/>
                  </a:moveTo>
                  <a:cubicBezTo>
                    <a:pt x="5293519" y="20479"/>
                    <a:pt x="5289709" y="28099"/>
                    <a:pt x="5285899" y="33814"/>
                  </a:cubicBezTo>
                  <a:lnTo>
                    <a:pt x="5303044" y="33814"/>
                  </a:lnTo>
                  <a:lnTo>
                    <a:pt x="5303044" y="26194"/>
                  </a:lnTo>
                  <a:cubicBezTo>
                    <a:pt x="5320189" y="20479"/>
                    <a:pt x="5301139" y="22384"/>
                    <a:pt x="5314474" y="14764"/>
                  </a:cubicBezTo>
                  <a:cubicBezTo>
                    <a:pt x="5308759" y="10954"/>
                    <a:pt x="5308759" y="10954"/>
                    <a:pt x="5301139" y="9049"/>
                  </a:cubicBezTo>
                  <a:lnTo>
                    <a:pt x="5297329" y="9049"/>
                  </a:lnTo>
                  <a:lnTo>
                    <a:pt x="5297329" y="9049"/>
                  </a:lnTo>
                  <a:lnTo>
                    <a:pt x="5297329" y="9049"/>
                  </a:lnTo>
                  <a:lnTo>
                    <a:pt x="5297329" y="9049"/>
                  </a:lnTo>
                  <a:close/>
                  <a:moveTo>
                    <a:pt x="5109686" y="9049"/>
                  </a:moveTo>
                  <a:cubicBezTo>
                    <a:pt x="5113496" y="14764"/>
                    <a:pt x="5117307" y="16669"/>
                    <a:pt x="5123021" y="26194"/>
                  </a:cubicBezTo>
                  <a:lnTo>
                    <a:pt x="5111591" y="26194"/>
                  </a:lnTo>
                  <a:cubicBezTo>
                    <a:pt x="5105877" y="9049"/>
                    <a:pt x="5109686" y="14764"/>
                    <a:pt x="5096352" y="9049"/>
                  </a:cubicBezTo>
                  <a:lnTo>
                    <a:pt x="4964907" y="9049"/>
                  </a:lnTo>
                  <a:cubicBezTo>
                    <a:pt x="4964907" y="12859"/>
                    <a:pt x="4963002" y="16669"/>
                    <a:pt x="4963002" y="20479"/>
                  </a:cubicBezTo>
                  <a:cubicBezTo>
                    <a:pt x="4943952" y="22384"/>
                    <a:pt x="4934427" y="26194"/>
                    <a:pt x="4920139" y="31909"/>
                  </a:cubicBezTo>
                  <a:cubicBezTo>
                    <a:pt x="4920139" y="31909"/>
                    <a:pt x="4920139" y="33814"/>
                    <a:pt x="4922044" y="33814"/>
                  </a:cubicBezTo>
                  <a:lnTo>
                    <a:pt x="4966811" y="33814"/>
                  </a:lnTo>
                  <a:cubicBezTo>
                    <a:pt x="4966811" y="31909"/>
                    <a:pt x="4966811" y="31909"/>
                    <a:pt x="4970621" y="26194"/>
                  </a:cubicBezTo>
                  <a:lnTo>
                    <a:pt x="4995386" y="26194"/>
                  </a:lnTo>
                  <a:cubicBezTo>
                    <a:pt x="4993482" y="30004"/>
                    <a:pt x="4989671" y="31909"/>
                    <a:pt x="4987766" y="33814"/>
                  </a:cubicBezTo>
                  <a:lnTo>
                    <a:pt x="5213509" y="33814"/>
                  </a:lnTo>
                  <a:cubicBezTo>
                    <a:pt x="5213509" y="33814"/>
                    <a:pt x="5213509" y="31909"/>
                    <a:pt x="5211604" y="31909"/>
                  </a:cubicBezTo>
                  <a:cubicBezTo>
                    <a:pt x="5224939" y="22384"/>
                    <a:pt x="5207794" y="24289"/>
                    <a:pt x="5223034" y="20479"/>
                  </a:cubicBezTo>
                  <a:lnTo>
                    <a:pt x="5223034" y="26194"/>
                  </a:lnTo>
                  <a:cubicBezTo>
                    <a:pt x="5224939" y="28099"/>
                    <a:pt x="5226844" y="31909"/>
                    <a:pt x="5228749" y="33814"/>
                  </a:cubicBezTo>
                  <a:lnTo>
                    <a:pt x="5259229" y="33814"/>
                  </a:lnTo>
                  <a:lnTo>
                    <a:pt x="5259229" y="31909"/>
                  </a:lnTo>
                  <a:cubicBezTo>
                    <a:pt x="5247799" y="28099"/>
                    <a:pt x="5253514" y="30004"/>
                    <a:pt x="5247799" y="26194"/>
                  </a:cubicBezTo>
                  <a:cubicBezTo>
                    <a:pt x="5276374" y="20479"/>
                    <a:pt x="5268754" y="9049"/>
                    <a:pt x="5290661" y="14764"/>
                  </a:cubicBezTo>
                  <a:lnTo>
                    <a:pt x="5290661" y="9049"/>
                  </a:lnTo>
                  <a:lnTo>
                    <a:pt x="5109686" y="9049"/>
                  </a:lnTo>
                  <a:lnTo>
                    <a:pt x="5109686" y="9049"/>
                  </a:lnTo>
                  <a:lnTo>
                    <a:pt x="5109686" y="9049"/>
                  </a:lnTo>
                  <a:lnTo>
                    <a:pt x="5109686" y="9049"/>
                  </a:lnTo>
                  <a:close/>
                  <a:moveTo>
                    <a:pt x="4893469" y="9049"/>
                  </a:moveTo>
                  <a:cubicBezTo>
                    <a:pt x="4891564" y="22384"/>
                    <a:pt x="4891564" y="24289"/>
                    <a:pt x="4912519" y="31909"/>
                  </a:cubicBezTo>
                  <a:cubicBezTo>
                    <a:pt x="4918234" y="22384"/>
                    <a:pt x="4925854" y="14764"/>
                    <a:pt x="4937284" y="9049"/>
                  </a:cubicBezTo>
                  <a:lnTo>
                    <a:pt x="4893469" y="9049"/>
                  </a:lnTo>
                  <a:lnTo>
                    <a:pt x="4893469" y="9049"/>
                  </a:lnTo>
                  <a:lnTo>
                    <a:pt x="4893469" y="9049"/>
                  </a:lnTo>
                  <a:lnTo>
                    <a:pt x="4893469" y="9049"/>
                  </a:lnTo>
                  <a:close/>
                  <a:moveTo>
                    <a:pt x="4765834" y="9049"/>
                  </a:moveTo>
                  <a:cubicBezTo>
                    <a:pt x="4765834" y="10954"/>
                    <a:pt x="4763929" y="12859"/>
                    <a:pt x="4763929" y="14764"/>
                  </a:cubicBezTo>
                  <a:lnTo>
                    <a:pt x="4758214" y="14764"/>
                  </a:lnTo>
                  <a:lnTo>
                    <a:pt x="4758214" y="9049"/>
                  </a:lnTo>
                  <a:lnTo>
                    <a:pt x="4615339" y="9049"/>
                  </a:lnTo>
                  <a:cubicBezTo>
                    <a:pt x="4603909" y="22384"/>
                    <a:pt x="4609624" y="9049"/>
                    <a:pt x="4598194" y="14764"/>
                  </a:cubicBezTo>
                  <a:cubicBezTo>
                    <a:pt x="4598194" y="12859"/>
                    <a:pt x="4598194" y="10954"/>
                    <a:pt x="4598194" y="9049"/>
                  </a:cubicBezTo>
                  <a:lnTo>
                    <a:pt x="4584859" y="9049"/>
                  </a:lnTo>
                  <a:cubicBezTo>
                    <a:pt x="4575334" y="18574"/>
                    <a:pt x="4579144" y="3334"/>
                    <a:pt x="4573429" y="20479"/>
                  </a:cubicBezTo>
                  <a:cubicBezTo>
                    <a:pt x="4573429" y="22384"/>
                    <a:pt x="4571524" y="28099"/>
                    <a:pt x="4567714" y="35719"/>
                  </a:cubicBezTo>
                  <a:lnTo>
                    <a:pt x="4644866" y="35719"/>
                  </a:lnTo>
                  <a:cubicBezTo>
                    <a:pt x="4644866" y="30004"/>
                    <a:pt x="4644866" y="22384"/>
                    <a:pt x="4646771" y="14764"/>
                  </a:cubicBezTo>
                  <a:lnTo>
                    <a:pt x="4658202" y="14764"/>
                  </a:lnTo>
                  <a:cubicBezTo>
                    <a:pt x="4652487" y="24289"/>
                    <a:pt x="4650581" y="26194"/>
                    <a:pt x="4648677" y="35719"/>
                  </a:cubicBezTo>
                  <a:lnTo>
                    <a:pt x="4775359" y="35719"/>
                  </a:lnTo>
                  <a:lnTo>
                    <a:pt x="4775359" y="33814"/>
                  </a:lnTo>
                  <a:cubicBezTo>
                    <a:pt x="4769644" y="22384"/>
                    <a:pt x="4769644" y="26194"/>
                    <a:pt x="4775359" y="14764"/>
                  </a:cubicBezTo>
                  <a:cubicBezTo>
                    <a:pt x="4777264" y="26194"/>
                    <a:pt x="4777264" y="30004"/>
                    <a:pt x="4779169" y="35719"/>
                  </a:cubicBezTo>
                  <a:lnTo>
                    <a:pt x="4784884" y="35719"/>
                  </a:lnTo>
                  <a:cubicBezTo>
                    <a:pt x="4784884" y="33814"/>
                    <a:pt x="4786789" y="30004"/>
                    <a:pt x="4786789" y="28099"/>
                  </a:cubicBezTo>
                  <a:cubicBezTo>
                    <a:pt x="4800124" y="30004"/>
                    <a:pt x="4798219" y="30004"/>
                    <a:pt x="4805839" y="33814"/>
                  </a:cubicBezTo>
                  <a:cubicBezTo>
                    <a:pt x="4803934" y="33814"/>
                    <a:pt x="4803934" y="35719"/>
                    <a:pt x="4802029" y="35719"/>
                  </a:cubicBezTo>
                  <a:lnTo>
                    <a:pt x="4821079" y="35719"/>
                  </a:lnTo>
                  <a:cubicBezTo>
                    <a:pt x="4824889" y="31909"/>
                    <a:pt x="4826794" y="30004"/>
                    <a:pt x="4830604" y="28099"/>
                  </a:cubicBezTo>
                  <a:cubicBezTo>
                    <a:pt x="4830604" y="31909"/>
                    <a:pt x="4830604" y="33814"/>
                    <a:pt x="4828699" y="35719"/>
                  </a:cubicBezTo>
                  <a:lnTo>
                    <a:pt x="4840129" y="35719"/>
                  </a:lnTo>
                  <a:cubicBezTo>
                    <a:pt x="4843939" y="28099"/>
                    <a:pt x="4845844" y="20479"/>
                    <a:pt x="4847749" y="10954"/>
                  </a:cubicBezTo>
                  <a:lnTo>
                    <a:pt x="4765834" y="9049"/>
                  </a:lnTo>
                  <a:lnTo>
                    <a:pt x="4765834" y="9049"/>
                  </a:lnTo>
                  <a:lnTo>
                    <a:pt x="4765834" y="9049"/>
                  </a:lnTo>
                  <a:lnTo>
                    <a:pt x="4765834" y="9049"/>
                  </a:lnTo>
                  <a:close/>
                  <a:moveTo>
                    <a:pt x="4535329" y="9049"/>
                  </a:moveTo>
                  <a:cubicBezTo>
                    <a:pt x="4535329" y="10954"/>
                    <a:pt x="4535329" y="10954"/>
                    <a:pt x="4539139" y="14764"/>
                  </a:cubicBezTo>
                  <a:cubicBezTo>
                    <a:pt x="4539139" y="12859"/>
                    <a:pt x="4541044" y="10954"/>
                    <a:pt x="4541044" y="9049"/>
                  </a:cubicBezTo>
                  <a:lnTo>
                    <a:pt x="4535329" y="9049"/>
                  </a:lnTo>
                  <a:lnTo>
                    <a:pt x="4535329" y="9049"/>
                  </a:lnTo>
                  <a:lnTo>
                    <a:pt x="4535329" y="9049"/>
                  </a:lnTo>
                  <a:lnTo>
                    <a:pt x="4535329" y="9049"/>
                  </a:lnTo>
                  <a:close/>
                  <a:moveTo>
                    <a:pt x="4518184" y="9049"/>
                  </a:moveTo>
                  <a:cubicBezTo>
                    <a:pt x="4504849" y="14764"/>
                    <a:pt x="4499134" y="18574"/>
                    <a:pt x="4477227" y="20479"/>
                  </a:cubicBezTo>
                  <a:cubicBezTo>
                    <a:pt x="4475321" y="14764"/>
                    <a:pt x="4473416" y="10954"/>
                    <a:pt x="4473416" y="9049"/>
                  </a:cubicBezTo>
                  <a:lnTo>
                    <a:pt x="4426744" y="9049"/>
                  </a:lnTo>
                  <a:cubicBezTo>
                    <a:pt x="4417219" y="24289"/>
                    <a:pt x="4415314" y="14764"/>
                    <a:pt x="4396264" y="20479"/>
                  </a:cubicBezTo>
                  <a:lnTo>
                    <a:pt x="4401979" y="31909"/>
                  </a:lnTo>
                  <a:cubicBezTo>
                    <a:pt x="4384834" y="30004"/>
                    <a:pt x="4392454" y="22384"/>
                    <a:pt x="4386739" y="33814"/>
                  </a:cubicBezTo>
                  <a:lnTo>
                    <a:pt x="4419124" y="33814"/>
                  </a:lnTo>
                  <a:cubicBezTo>
                    <a:pt x="4419124" y="33814"/>
                    <a:pt x="4419124" y="31909"/>
                    <a:pt x="4421029" y="31909"/>
                  </a:cubicBezTo>
                  <a:cubicBezTo>
                    <a:pt x="4422934" y="31909"/>
                    <a:pt x="4424839" y="33814"/>
                    <a:pt x="4424839" y="33814"/>
                  </a:cubicBezTo>
                  <a:lnTo>
                    <a:pt x="4501991" y="33814"/>
                  </a:lnTo>
                  <a:cubicBezTo>
                    <a:pt x="4511516" y="28099"/>
                    <a:pt x="4519137" y="22384"/>
                    <a:pt x="4526756" y="12859"/>
                  </a:cubicBezTo>
                  <a:cubicBezTo>
                    <a:pt x="4522946" y="10954"/>
                    <a:pt x="4522946" y="10954"/>
                    <a:pt x="4521041" y="7144"/>
                  </a:cubicBezTo>
                  <a:lnTo>
                    <a:pt x="4518184" y="9049"/>
                  </a:lnTo>
                  <a:lnTo>
                    <a:pt x="4518184" y="9049"/>
                  </a:lnTo>
                  <a:lnTo>
                    <a:pt x="4518184" y="9049"/>
                  </a:lnTo>
                  <a:lnTo>
                    <a:pt x="4518184" y="9049"/>
                  </a:lnTo>
                  <a:close/>
                  <a:moveTo>
                    <a:pt x="4118134" y="9049"/>
                  </a:moveTo>
                  <a:cubicBezTo>
                    <a:pt x="4120039" y="18574"/>
                    <a:pt x="4116229" y="12859"/>
                    <a:pt x="4129564" y="20479"/>
                  </a:cubicBezTo>
                  <a:cubicBezTo>
                    <a:pt x="4125754" y="31909"/>
                    <a:pt x="4120039" y="26194"/>
                    <a:pt x="4129564" y="31909"/>
                  </a:cubicBezTo>
                  <a:lnTo>
                    <a:pt x="4131469" y="33814"/>
                  </a:lnTo>
                  <a:lnTo>
                    <a:pt x="4158139" y="33814"/>
                  </a:lnTo>
                  <a:cubicBezTo>
                    <a:pt x="4160044" y="31909"/>
                    <a:pt x="4161949" y="30004"/>
                    <a:pt x="4165759" y="26194"/>
                  </a:cubicBezTo>
                  <a:lnTo>
                    <a:pt x="4165759" y="33814"/>
                  </a:lnTo>
                  <a:lnTo>
                    <a:pt x="4233387" y="33814"/>
                  </a:lnTo>
                  <a:lnTo>
                    <a:pt x="4233387" y="31909"/>
                  </a:lnTo>
                  <a:cubicBezTo>
                    <a:pt x="4250531" y="26194"/>
                    <a:pt x="4260056" y="14764"/>
                    <a:pt x="4274344" y="9049"/>
                  </a:cubicBezTo>
                  <a:lnTo>
                    <a:pt x="4118134" y="9049"/>
                  </a:lnTo>
                  <a:lnTo>
                    <a:pt x="4118134" y="9049"/>
                  </a:lnTo>
                  <a:lnTo>
                    <a:pt x="4118134" y="9049"/>
                  </a:lnTo>
                  <a:lnTo>
                    <a:pt x="4118134" y="9049"/>
                  </a:lnTo>
                  <a:close/>
                  <a:moveTo>
                    <a:pt x="4083844" y="9049"/>
                  </a:moveTo>
                  <a:cubicBezTo>
                    <a:pt x="4093369" y="14764"/>
                    <a:pt x="4099084" y="18574"/>
                    <a:pt x="4104799" y="14764"/>
                  </a:cubicBezTo>
                  <a:cubicBezTo>
                    <a:pt x="4106704" y="12859"/>
                    <a:pt x="4108609" y="10954"/>
                    <a:pt x="4110514" y="9049"/>
                  </a:cubicBez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lnTo>
                    <a:pt x="4083844" y="9049"/>
                  </a:lnTo>
                  <a:close/>
                  <a:moveTo>
                    <a:pt x="3535204" y="9049"/>
                  </a:moveTo>
                  <a:cubicBezTo>
                    <a:pt x="3531394" y="16669"/>
                    <a:pt x="3527584" y="26194"/>
                    <a:pt x="3523774" y="35719"/>
                  </a:cubicBezTo>
                  <a:lnTo>
                    <a:pt x="3703796" y="35719"/>
                  </a:lnTo>
                  <a:lnTo>
                    <a:pt x="3703796" y="33814"/>
                  </a:lnTo>
                  <a:lnTo>
                    <a:pt x="3709511" y="33814"/>
                  </a:lnTo>
                  <a:lnTo>
                    <a:pt x="3709511" y="35719"/>
                  </a:lnTo>
                  <a:lnTo>
                    <a:pt x="3728561" y="35719"/>
                  </a:lnTo>
                  <a:cubicBezTo>
                    <a:pt x="3728561" y="33814"/>
                    <a:pt x="3726656" y="30004"/>
                    <a:pt x="3726656" y="28099"/>
                  </a:cubicBezTo>
                  <a:lnTo>
                    <a:pt x="3745706" y="28099"/>
                  </a:lnTo>
                  <a:lnTo>
                    <a:pt x="3745706" y="16669"/>
                  </a:lnTo>
                  <a:cubicBezTo>
                    <a:pt x="3720941" y="16669"/>
                    <a:pt x="3730466" y="26194"/>
                    <a:pt x="3720941" y="10954"/>
                  </a:cubicBezTo>
                  <a:lnTo>
                    <a:pt x="3535204" y="9049"/>
                  </a:lnTo>
                  <a:lnTo>
                    <a:pt x="3535204" y="9049"/>
                  </a:lnTo>
                  <a:lnTo>
                    <a:pt x="3535204" y="9049"/>
                  </a:lnTo>
                  <a:lnTo>
                    <a:pt x="3535204" y="9049"/>
                  </a:lnTo>
                  <a:close/>
                  <a:moveTo>
                    <a:pt x="3227546" y="9049"/>
                  </a:moveTo>
                  <a:cubicBezTo>
                    <a:pt x="3231356" y="16669"/>
                    <a:pt x="3231356" y="24289"/>
                    <a:pt x="3237071" y="33814"/>
                  </a:cubicBezTo>
                  <a:lnTo>
                    <a:pt x="3466624" y="33814"/>
                  </a:lnTo>
                  <a:lnTo>
                    <a:pt x="3460909" y="31909"/>
                  </a:lnTo>
                  <a:lnTo>
                    <a:pt x="3460909" y="26194"/>
                  </a:lnTo>
                  <a:cubicBezTo>
                    <a:pt x="3476149" y="28099"/>
                    <a:pt x="3479959" y="31909"/>
                    <a:pt x="3487579" y="33814"/>
                  </a:cubicBezTo>
                  <a:lnTo>
                    <a:pt x="3500914" y="33814"/>
                  </a:lnTo>
                  <a:cubicBezTo>
                    <a:pt x="3504724" y="26194"/>
                    <a:pt x="3510439" y="16669"/>
                    <a:pt x="3518059" y="9049"/>
                  </a:cubicBez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close/>
                  <a:moveTo>
                    <a:pt x="3137059" y="9049"/>
                  </a:moveTo>
                  <a:cubicBezTo>
                    <a:pt x="3138964" y="14764"/>
                    <a:pt x="3140869" y="18574"/>
                    <a:pt x="3142774" y="20479"/>
                  </a:cubicBezTo>
                  <a:cubicBezTo>
                    <a:pt x="3150394" y="24289"/>
                    <a:pt x="3146584" y="16669"/>
                    <a:pt x="3148489" y="14764"/>
                  </a:cubicBezTo>
                  <a:cubicBezTo>
                    <a:pt x="3150394" y="12859"/>
                    <a:pt x="3154204" y="10954"/>
                    <a:pt x="3159919" y="9049"/>
                  </a:cubicBezTo>
                  <a:lnTo>
                    <a:pt x="3137059" y="9049"/>
                  </a:lnTo>
                  <a:lnTo>
                    <a:pt x="3137059" y="9049"/>
                  </a:lnTo>
                  <a:lnTo>
                    <a:pt x="3137059" y="9049"/>
                  </a:lnTo>
                  <a:lnTo>
                    <a:pt x="3137059" y="9049"/>
                  </a:lnTo>
                  <a:close/>
                  <a:moveTo>
                    <a:pt x="2526506" y="9049"/>
                  </a:moveTo>
                  <a:cubicBezTo>
                    <a:pt x="2541746" y="10954"/>
                    <a:pt x="2555081" y="14764"/>
                    <a:pt x="2576989" y="14764"/>
                  </a:cubicBezTo>
                  <a:lnTo>
                    <a:pt x="2576989" y="33814"/>
                  </a:lnTo>
                  <a:lnTo>
                    <a:pt x="2565559" y="33814"/>
                  </a:lnTo>
                  <a:cubicBezTo>
                    <a:pt x="2563654" y="33814"/>
                    <a:pt x="2563654" y="35719"/>
                    <a:pt x="2561749" y="35719"/>
                  </a:cubicBezTo>
                  <a:lnTo>
                    <a:pt x="2606516" y="35719"/>
                  </a:lnTo>
                  <a:cubicBezTo>
                    <a:pt x="2614136" y="28099"/>
                    <a:pt x="2619851" y="20479"/>
                    <a:pt x="2623661" y="10954"/>
                  </a:cubicBezTo>
                  <a:lnTo>
                    <a:pt x="2526506" y="9049"/>
                  </a:lnTo>
                  <a:lnTo>
                    <a:pt x="2526506" y="9049"/>
                  </a:lnTo>
                  <a:lnTo>
                    <a:pt x="2526506" y="9049"/>
                  </a:lnTo>
                  <a:lnTo>
                    <a:pt x="2526506" y="9049"/>
                  </a:lnTo>
                  <a:close/>
                  <a:moveTo>
                    <a:pt x="2314099" y="9049"/>
                  </a:moveTo>
                  <a:lnTo>
                    <a:pt x="2312194" y="20479"/>
                  </a:lnTo>
                  <a:cubicBezTo>
                    <a:pt x="2283619" y="41434"/>
                    <a:pt x="2255996" y="-476"/>
                    <a:pt x="2225516" y="31909"/>
                  </a:cubicBezTo>
                  <a:lnTo>
                    <a:pt x="2223611" y="33814"/>
                  </a:lnTo>
                  <a:lnTo>
                    <a:pt x="2258854" y="33814"/>
                  </a:lnTo>
                  <a:cubicBezTo>
                    <a:pt x="2258854" y="33814"/>
                    <a:pt x="2260759" y="31909"/>
                    <a:pt x="2262664" y="31909"/>
                  </a:cubicBezTo>
                  <a:lnTo>
                    <a:pt x="2318861" y="31909"/>
                  </a:lnTo>
                  <a:cubicBezTo>
                    <a:pt x="2332196" y="22384"/>
                    <a:pt x="2363629" y="24289"/>
                    <a:pt x="2386489" y="26194"/>
                  </a:cubicBezTo>
                  <a:cubicBezTo>
                    <a:pt x="2388394" y="10954"/>
                    <a:pt x="2382679" y="18574"/>
                    <a:pt x="2397919" y="14764"/>
                  </a:cubicBezTo>
                  <a:cubicBezTo>
                    <a:pt x="2407444" y="26194"/>
                    <a:pt x="2416969" y="30004"/>
                    <a:pt x="2430304" y="35719"/>
                  </a:cubicBezTo>
                  <a:lnTo>
                    <a:pt x="2522696" y="35719"/>
                  </a:lnTo>
                  <a:cubicBezTo>
                    <a:pt x="2516981" y="30004"/>
                    <a:pt x="2513171" y="28099"/>
                    <a:pt x="2507456" y="20479"/>
                  </a:cubicBezTo>
                  <a:cubicBezTo>
                    <a:pt x="2515076" y="14764"/>
                    <a:pt x="2515076" y="14764"/>
                    <a:pt x="2518886" y="9049"/>
                  </a:cubicBezTo>
                  <a:lnTo>
                    <a:pt x="2314099" y="9049"/>
                  </a:lnTo>
                  <a:lnTo>
                    <a:pt x="2314099" y="9049"/>
                  </a:lnTo>
                  <a:lnTo>
                    <a:pt x="2314099" y="9049"/>
                  </a:lnTo>
                  <a:lnTo>
                    <a:pt x="2314099" y="9049"/>
                  </a:lnTo>
                  <a:close/>
                  <a:moveTo>
                    <a:pt x="1995011" y="9049"/>
                  </a:moveTo>
                  <a:cubicBezTo>
                    <a:pt x="1996916" y="18574"/>
                    <a:pt x="1996916" y="26194"/>
                    <a:pt x="1996916" y="35719"/>
                  </a:cubicBezTo>
                  <a:lnTo>
                    <a:pt x="2029301" y="35719"/>
                  </a:lnTo>
                  <a:cubicBezTo>
                    <a:pt x="2029301" y="28099"/>
                    <a:pt x="2027396" y="18574"/>
                    <a:pt x="2027396" y="10954"/>
                  </a:cubicBez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lnTo>
                    <a:pt x="1995011" y="9049"/>
                  </a:lnTo>
                  <a:close/>
                  <a:moveTo>
                    <a:pt x="1855946" y="9049"/>
                  </a:moveTo>
                  <a:cubicBezTo>
                    <a:pt x="1855946" y="10954"/>
                    <a:pt x="1857851" y="12859"/>
                    <a:pt x="1857851" y="14764"/>
                  </a:cubicBezTo>
                  <a:lnTo>
                    <a:pt x="1852136" y="14764"/>
                  </a:lnTo>
                  <a:cubicBezTo>
                    <a:pt x="1844516" y="22384"/>
                    <a:pt x="1836896" y="28099"/>
                    <a:pt x="1829276" y="35719"/>
                  </a:cubicBezTo>
                  <a:lnTo>
                    <a:pt x="1842611" y="35719"/>
                  </a:lnTo>
                  <a:cubicBezTo>
                    <a:pt x="1848326" y="33814"/>
                    <a:pt x="1848326" y="31909"/>
                    <a:pt x="1857851" y="28099"/>
                  </a:cubicBezTo>
                  <a:cubicBezTo>
                    <a:pt x="1859756" y="30004"/>
                    <a:pt x="1859756" y="33814"/>
                    <a:pt x="1861661" y="35719"/>
                  </a:cubicBezTo>
                  <a:lnTo>
                    <a:pt x="1884521" y="35719"/>
                  </a:lnTo>
                  <a:cubicBezTo>
                    <a:pt x="1882616" y="26194"/>
                    <a:pt x="1878806" y="18574"/>
                    <a:pt x="1874996" y="9049"/>
                  </a:cubicBezTo>
                  <a:lnTo>
                    <a:pt x="1855946" y="9049"/>
                  </a:lnTo>
                  <a:lnTo>
                    <a:pt x="1855946" y="9049"/>
                  </a:lnTo>
                  <a:lnTo>
                    <a:pt x="1855946" y="9049"/>
                  </a:lnTo>
                  <a:lnTo>
                    <a:pt x="1855946" y="9049"/>
                  </a:lnTo>
                  <a:close/>
                  <a:moveTo>
                    <a:pt x="1799749" y="9049"/>
                  </a:moveTo>
                  <a:cubicBezTo>
                    <a:pt x="1803559" y="14764"/>
                    <a:pt x="1807369" y="16669"/>
                    <a:pt x="1818799" y="20479"/>
                  </a:cubicBezTo>
                  <a:lnTo>
                    <a:pt x="1814989" y="9049"/>
                  </a:lnTo>
                  <a:lnTo>
                    <a:pt x="1799749" y="9049"/>
                  </a:lnTo>
                  <a:lnTo>
                    <a:pt x="1799749" y="9049"/>
                  </a:lnTo>
                  <a:lnTo>
                    <a:pt x="1799749" y="9049"/>
                  </a:lnTo>
                  <a:lnTo>
                    <a:pt x="1799749" y="9049"/>
                  </a:lnTo>
                  <a:close/>
                  <a:moveTo>
                    <a:pt x="1703546" y="9049"/>
                  </a:moveTo>
                  <a:cubicBezTo>
                    <a:pt x="1705451" y="16669"/>
                    <a:pt x="1709261" y="24289"/>
                    <a:pt x="1711166" y="33814"/>
                  </a:cubicBezTo>
                  <a:lnTo>
                    <a:pt x="1739741" y="33814"/>
                  </a:lnTo>
                  <a:cubicBezTo>
                    <a:pt x="1739741" y="31909"/>
                    <a:pt x="1737836" y="28099"/>
                    <a:pt x="1737836" y="26194"/>
                  </a:cubicBezTo>
                  <a:cubicBezTo>
                    <a:pt x="1747361" y="20479"/>
                    <a:pt x="1760696" y="14764"/>
                    <a:pt x="1770221" y="9049"/>
                  </a:cubicBezTo>
                  <a:lnTo>
                    <a:pt x="1703546" y="9049"/>
                  </a:lnTo>
                  <a:lnTo>
                    <a:pt x="1703546" y="9049"/>
                  </a:lnTo>
                  <a:lnTo>
                    <a:pt x="1703546" y="9049"/>
                  </a:lnTo>
                  <a:lnTo>
                    <a:pt x="1703546" y="9049"/>
                  </a:lnTo>
                  <a:close/>
                  <a:moveTo>
                    <a:pt x="1442561" y="9049"/>
                  </a:moveTo>
                  <a:cubicBezTo>
                    <a:pt x="1444466" y="16669"/>
                    <a:pt x="1444466" y="20479"/>
                    <a:pt x="1448276" y="26194"/>
                  </a:cubicBezTo>
                  <a:cubicBezTo>
                    <a:pt x="1434941" y="28099"/>
                    <a:pt x="1431131" y="28099"/>
                    <a:pt x="1423511" y="31909"/>
                  </a:cubicBezTo>
                  <a:lnTo>
                    <a:pt x="1429226" y="31909"/>
                  </a:lnTo>
                  <a:lnTo>
                    <a:pt x="1431131" y="33814"/>
                  </a:lnTo>
                  <a:lnTo>
                    <a:pt x="1583531" y="33814"/>
                  </a:lnTo>
                  <a:lnTo>
                    <a:pt x="1583531" y="26194"/>
                  </a:lnTo>
                  <a:cubicBezTo>
                    <a:pt x="1579721" y="20479"/>
                    <a:pt x="1577816" y="14764"/>
                    <a:pt x="1574006" y="9049"/>
                  </a:cubicBezTo>
                  <a:lnTo>
                    <a:pt x="1442561" y="9049"/>
                  </a:lnTo>
                  <a:lnTo>
                    <a:pt x="1442561" y="9049"/>
                  </a:lnTo>
                  <a:lnTo>
                    <a:pt x="1442561" y="9049"/>
                  </a:lnTo>
                  <a:lnTo>
                    <a:pt x="1442561" y="9049"/>
                  </a:lnTo>
                  <a:close/>
                  <a:moveTo>
                    <a:pt x="1340644" y="9049"/>
                  </a:moveTo>
                  <a:cubicBezTo>
                    <a:pt x="1333024" y="10954"/>
                    <a:pt x="1327309" y="12859"/>
                    <a:pt x="1317784" y="14764"/>
                  </a:cubicBezTo>
                  <a:cubicBezTo>
                    <a:pt x="1317784" y="12859"/>
                    <a:pt x="1317784" y="10954"/>
                    <a:pt x="1317784" y="9049"/>
                  </a:cubicBezTo>
                  <a:lnTo>
                    <a:pt x="1282541" y="9049"/>
                  </a:lnTo>
                  <a:cubicBezTo>
                    <a:pt x="1284446" y="12859"/>
                    <a:pt x="1284446" y="16669"/>
                    <a:pt x="1286351" y="26194"/>
                  </a:cubicBezTo>
                  <a:lnTo>
                    <a:pt x="1305401" y="26194"/>
                  </a:lnTo>
                  <a:cubicBezTo>
                    <a:pt x="1305401" y="30004"/>
                    <a:pt x="1305401" y="31909"/>
                    <a:pt x="1307306" y="33814"/>
                  </a:cubicBezTo>
                  <a:lnTo>
                    <a:pt x="1348264" y="33814"/>
                  </a:lnTo>
                  <a:cubicBezTo>
                    <a:pt x="1357789" y="26194"/>
                    <a:pt x="1380649" y="30004"/>
                    <a:pt x="1394936" y="12859"/>
                  </a:cubicBezTo>
                  <a:lnTo>
                    <a:pt x="1383506" y="12859"/>
                  </a:lnTo>
                  <a:cubicBezTo>
                    <a:pt x="1379696" y="10954"/>
                    <a:pt x="1377791" y="9049"/>
                    <a:pt x="1373981" y="7144"/>
                  </a:cubicBezTo>
                  <a:lnTo>
                    <a:pt x="1340644" y="9049"/>
                  </a:lnTo>
                  <a:lnTo>
                    <a:pt x="1340644" y="9049"/>
                  </a:lnTo>
                  <a:lnTo>
                    <a:pt x="1340644" y="9049"/>
                  </a:lnTo>
                  <a:lnTo>
                    <a:pt x="1340644" y="9049"/>
                  </a:lnTo>
                  <a:close/>
                  <a:moveTo>
                    <a:pt x="1117759" y="9049"/>
                  </a:moveTo>
                  <a:cubicBezTo>
                    <a:pt x="1112044" y="20479"/>
                    <a:pt x="1104424" y="28099"/>
                    <a:pt x="1094899" y="33814"/>
                  </a:cubicBezTo>
                  <a:lnTo>
                    <a:pt x="1130141" y="33814"/>
                  </a:lnTo>
                  <a:cubicBezTo>
                    <a:pt x="1130141" y="28099"/>
                    <a:pt x="1127284" y="20479"/>
                    <a:pt x="1117759" y="9049"/>
                  </a:cubicBezTo>
                  <a:lnTo>
                    <a:pt x="1117759" y="9049"/>
                  </a:lnTo>
                  <a:lnTo>
                    <a:pt x="1117759" y="9049"/>
                  </a:lnTo>
                  <a:lnTo>
                    <a:pt x="1117759" y="9049"/>
                  </a:lnTo>
                  <a:lnTo>
                    <a:pt x="1117759" y="9049"/>
                  </a:lnTo>
                  <a:close/>
                  <a:moveTo>
                    <a:pt x="1100614" y="9049"/>
                  </a:moveTo>
                  <a:lnTo>
                    <a:pt x="1100614" y="14764"/>
                  </a:lnTo>
                  <a:cubicBezTo>
                    <a:pt x="1110139" y="10954"/>
                    <a:pt x="1106329" y="12859"/>
                    <a:pt x="1112044" y="9049"/>
                  </a:cubicBez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lnTo>
                    <a:pt x="1100614" y="9049"/>
                  </a:lnTo>
                  <a:close/>
                  <a:moveTo>
                    <a:pt x="1036796" y="9049"/>
                  </a:moveTo>
                  <a:cubicBezTo>
                    <a:pt x="1036796" y="10954"/>
                    <a:pt x="1036796" y="10954"/>
                    <a:pt x="1036796" y="14764"/>
                  </a:cubicBezTo>
                  <a:lnTo>
                    <a:pt x="1042511" y="14764"/>
                  </a:lnTo>
                  <a:cubicBezTo>
                    <a:pt x="1050131" y="20479"/>
                    <a:pt x="1052036" y="18574"/>
                    <a:pt x="1067276" y="20479"/>
                  </a:cubicBezTo>
                  <a:cubicBezTo>
                    <a:pt x="1065371" y="14764"/>
                    <a:pt x="1065371" y="10954"/>
                    <a:pt x="1063466" y="9049"/>
                  </a:cubicBezTo>
                  <a:lnTo>
                    <a:pt x="1036796" y="9049"/>
                  </a:lnTo>
                  <a:lnTo>
                    <a:pt x="1036796" y="9049"/>
                  </a:lnTo>
                  <a:lnTo>
                    <a:pt x="1036796" y="9049"/>
                  </a:lnTo>
                  <a:lnTo>
                    <a:pt x="1036796" y="9049"/>
                  </a:lnTo>
                  <a:close/>
                  <a:moveTo>
                    <a:pt x="972979" y="9049"/>
                  </a:moveTo>
                  <a:cubicBezTo>
                    <a:pt x="971074" y="10954"/>
                    <a:pt x="971074" y="12859"/>
                    <a:pt x="969169" y="14764"/>
                  </a:cubicBezTo>
                  <a:cubicBezTo>
                    <a:pt x="969169" y="14764"/>
                    <a:pt x="969169" y="12859"/>
                    <a:pt x="969169" y="9049"/>
                  </a:cubicBezTo>
                  <a:lnTo>
                    <a:pt x="963454" y="9049"/>
                  </a:lnTo>
                  <a:lnTo>
                    <a:pt x="963454" y="14764"/>
                  </a:lnTo>
                  <a:cubicBezTo>
                    <a:pt x="950119" y="16669"/>
                    <a:pt x="952024" y="16669"/>
                    <a:pt x="944404" y="20479"/>
                  </a:cubicBezTo>
                  <a:cubicBezTo>
                    <a:pt x="950119" y="30004"/>
                    <a:pt x="953929" y="30004"/>
                    <a:pt x="952024" y="35719"/>
                  </a:cubicBezTo>
                  <a:lnTo>
                    <a:pt x="987266" y="35719"/>
                  </a:lnTo>
                  <a:lnTo>
                    <a:pt x="987266" y="28099"/>
                  </a:lnTo>
                  <a:lnTo>
                    <a:pt x="994886" y="28099"/>
                  </a:lnTo>
                  <a:lnTo>
                    <a:pt x="994886" y="35719"/>
                  </a:lnTo>
                  <a:lnTo>
                    <a:pt x="1013936" y="35719"/>
                  </a:lnTo>
                  <a:cubicBezTo>
                    <a:pt x="1013936" y="33814"/>
                    <a:pt x="1012031" y="30004"/>
                    <a:pt x="1012031" y="28099"/>
                  </a:cubicBezTo>
                  <a:cubicBezTo>
                    <a:pt x="1021556" y="20479"/>
                    <a:pt x="1023461" y="20479"/>
                    <a:pt x="1027271" y="10954"/>
                  </a:cubicBezTo>
                  <a:lnTo>
                    <a:pt x="972979" y="10954"/>
                  </a:lnTo>
                  <a:lnTo>
                    <a:pt x="972979" y="9049"/>
                  </a:lnTo>
                  <a:lnTo>
                    <a:pt x="972979" y="9049"/>
                  </a:lnTo>
                  <a:lnTo>
                    <a:pt x="972979" y="9049"/>
                  </a:lnTo>
                  <a:close/>
                  <a:moveTo>
                    <a:pt x="826294" y="9049"/>
                  </a:moveTo>
                  <a:cubicBezTo>
                    <a:pt x="830104" y="16669"/>
                    <a:pt x="832009" y="26194"/>
                    <a:pt x="833914" y="33814"/>
                  </a:cubicBezTo>
                  <a:lnTo>
                    <a:pt x="852964" y="33814"/>
                  </a:lnTo>
                  <a:lnTo>
                    <a:pt x="856774" y="31909"/>
                  </a:lnTo>
                  <a:lnTo>
                    <a:pt x="856774" y="33814"/>
                  </a:lnTo>
                  <a:lnTo>
                    <a:pt x="879634" y="33814"/>
                  </a:lnTo>
                  <a:cubicBezTo>
                    <a:pt x="877729" y="31909"/>
                    <a:pt x="875824" y="28099"/>
                    <a:pt x="873919" y="26194"/>
                  </a:cubicBezTo>
                  <a:lnTo>
                    <a:pt x="879634" y="26194"/>
                  </a:lnTo>
                  <a:cubicBezTo>
                    <a:pt x="881539" y="30004"/>
                    <a:pt x="883444" y="31909"/>
                    <a:pt x="885349" y="33814"/>
                  </a:cubicBezTo>
                  <a:lnTo>
                    <a:pt x="939641" y="33814"/>
                  </a:lnTo>
                  <a:cubicBezTo>
                    <a:pt x="935831" y="26194"/>
                    <a:pt x="932021" y="14764"/>
                    <a:pt x="930116" y="9049"/>
                  </a:cubicBezTo>
                  <a:lnTo>
                    <a:pt x="826294" y="9049"/>
                  </a:lnTo>
                  <a:lnTo>
                    <a:pt x="826294" y="9049"/>
                  </a:lnTo>
                  <a:lnTo>
                    <a:pt x="826294" y="9049"/>
                  </a:lnTo>
                  <a:lnTo>
                    <a:pt x="826294" y="9049"/>
                  </a:lnTo>
                  <a:close/>
                  <a:moveTo>
                    <a:pt x="737711" y="9049"/>
                  </a:moveTo>
                  <a:lnTo>
                    <a:pt x="739616" y="20479"/>
                  </a:lnTo>
                  <a:lnTo>
                    <a:pt x="733901" y="20479"/>
                  </a:lnTo>
                  <a:lnTo>
                    <a:pt x="733901" y="14764"/>
                  </a:lnTo>
                  <a:cubicBezTo>
                    <a:pt x="731996" y="10954"/>
                    <a:pt x="730091" y="10954"/>
                    <a:pt x="730091" y="9049"/>
                  </a:cubicBezTo>
                  <a:lnTo>
                    <a:pt x="619601" y="9049"/>
                  </a:lnTo>
                  <a:cubicBezTo>
                    <a:pt x="623411" y="16669"/>
                    <a:pt x="631031" y="22384"/>
                    <a:pt x="634841" y="33814"/>
                  </a:cubicBezTo>
                  <a:lnTo>
                    <a:pt x="811054" y="33814"/>
                  </a:lnTo>
                  <a:cubicBezTo>
                    <a:pt x="811054" y="24289"/>
                    <a:pt x="809149" y="16669"/>
                    <a:pt x="805339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310991" y="9049"/>
                  </a:moveTo>
                  <a:cubicBezTo>
                    <a:pt x="307181" y="12859"/>
                    <a:pt x="309086" y="10954"/>
                    <a:pt x="299561" y="14764"/>
                  </a:cubicBezTo>
                  <a:cubicBezTo>
                    <a:pt x="304324" y="9049"/>
                    <a:pt x="302419" y="10954"/>
                    <a:pt x="310991" y="9049"/>
                  </a:cubicBezTo>
                  <a:lnTo>
                    <a:pt x="200501" y="9049"/>
                  </a:lnTo>
                  <a:cubicBezTo>
                    <a:pt x="190976" y="16669"/>
                    <a:pt x="181451" y="26194"/>
                    <a:pt x="171926" y="33814"/>
                  </a:cubicBezTo>
                  <a:lnTo>
                    <a:pt x="554831" y="33814"/>
                  </a:lnTo>
                  <a:cubicBezTo>
                    <a:pt x="551021" y="28099"/>
                    <a:pt x="547211" y="24289"/>
                    <a:pt x="543401" y="18574"/>
                  </a:cubicBezTo>
                  <a:cubicBezTo>
                    <a:pt x="549116" y="14764"/>
                    <a:pt x="552926" y="10954"/>
                    <a:pt x="556736" y="7144"/>
                  </a:cubicBezTo>
                  <a:lnTo>
                    <a:pt x="310991" y="9049"/>
                  </a:lnTo>
                  <a:lnTo>
                    <a:pt x="310991" y="9049"/>
                  </a:lnTo>
                  <a:lnTo>
                    <a:pt x="310991" y="9049"/>
                  </a:lnTo>
                  <a:lnTo>
                    <a:pt x="310991" y="9049"/>
                  </a:lnTo>
                  <a:close/>
                  <a:moveTo>
                    <a:pt x="38576" y="9049"/>
                  </a:moveTo>
                  <a:cubicBezTo>
                    <a:pt x="38576" y="16669"/>
                    <a:pt x="36671" y="22384"/>
                    <a:pt x="32861" y="26194"/>
                  </a:cubicBezTo>
                  <a:cubicBezTo>
                    <a:pt x="32861" y="20479"/>
                    <a:pt x="32861" y="14764"/>
                    <a:pt x="32861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59544" y="33814"/>
                  </a:lnTo>
                  <a:cubicBezTo>
                    <a:pt x="167164" y="24289"/>
                    <a:pt x="172879" y="16669"/>
                    <a:pt x="178594" y="9049"/>
                  </a:cubicBezTo>
                  <a:lnTo>
                    <a:pt x="38576" y="9049"/>
                  </a:lnTo>
                  <a:lnTo>
                    <a:pt x="38576" y="9049"/>
                  </a:lnTo>
                  <a:lnTo>
                    <a:pt x="38576" y="9049"/>
                  </a:lnTo>
                  <a:lnTo>
                    <a:pt x="38576" y="9049"/>
                  </a:lnTo>
                  <a:close/>
                  <a:moveTo>
                    <a:pt x="5363052" y="33814"/>
                  </a:moveTo>
                  <a:cubicBezTo>
                    <a:pt x="5361146" y="31909"/>
                    <a:pt x="5361146" y="28099"/>
                    <a:pt x="5359241" y="26194"/>
                  </a:cubicBezTo>
                  <a:cubicBezTo>
                    <a:pt x="5349716" y="31909"/>
                    <a:pt x="5344002" y="33814"/>
                    <a:pt x="5338286" y="33814"/>
                  </a:cubicBezTo>
                  <a:lnTo>
                    <a:pt x="5363052" y="33814"/>
                  </a:lnTo>
                  <a:lnTo>
                    <a:pt x="5363052" y="33814"/>
                  </a:lnTo>
                  <a:lnTo>
                    <a:pt x="5363052" y="33814"/>
                  </a:lnTo>
                  <a:lnTo>
                    <a:pt x="5363052" y="33814"/>
                  </a:lnTo>
                  <a:close/>
                  <a:moveTo>
                    <a:pt x="4551521" y="33814"/>
                  </a:moveTo>
                  <a:cubicBezTo>
                    <a:pt x="4551521" y="20479"/>
                    <a:pt x="4551521" y="20479"/>
                    <a:pt x="4540091" y="12859"/>
                  </a:cubicBezTo>
                  <a:cubicBezTo>
                    <a:pt x="4540091" y="22384"/>
                    <a:pt x="4538187" y="28099"/>
                    <a:pt x="4532471" y="33814"/>
                  </a:cubicBezTo>
                  <a:lnTo>
                    <a:pt x="4551521" y="33814"/>
                  </a:lnTo>
                  <a:lnTo>
                    <a:pt x="4551521" y="33814"/>
                  </a:lnTo>
                  <a:lnTo>
                    <a:pt x="4551521" y="33814"/>
                  </a:lnTo>
                  <a:lnTo>
                    <a:pt x="4551521" y="33814"/>
                  </a:lnTo>
                  <a:close/>
                  <a:moveTo>
                    <a:pt x="4360069" y="33814"/>
                  </a:moveTo>
                  <a:cubicBezTo>
                    <a:pt x="4361974" y="28099"/>
                    <a:pt x="4363879" y="20479"/>
                    <a:pt x="4365784" y="12859"/>
                  </a:cubicBezTo>
                  <a:cubicBezTo>
                    <a:pt x="4354354" y="20479"/>
                    <a:pt x="4348639" y="26194"/>
                    <a:pt x="4344829" y="33814"/>
                  </a:cubicBezTo>
                  <a:lnTo>
                    <a:pt x="4360069" y="33814"/>
                  </a:lnTo>
                  <a:lnTo>
                    <a:pt x="4360069" y="33814"/>
                  </a:lnTo>
                  <a:lnTo>
                    <a:pt x="4360069" y="33814"/>
                  </a:lnTo>
                  <a:lnTo>
                    <a:pt x="4360069" y="33814"/>
                  </a:lnTo>
                  <a:close/>
                  <a:moveTo>
                    <a:pt x="3927634" y="33814"/>
                  </a:moveTo>
                  <a:cubicBezTo>
                    <a:pt x="3929539" y="31909"/>
                    <a:pt x="3929539" y="30004"/>
                    <a:pt x="3931444" y="26194"/>
                  </a:cubicBezTo>
                  <a:cubicBezTo>
                    <a:pt x="3927634" y="24289"/>
                    <a:pt x="3927634" y="24289"/>
                    <a:pt x="3925729" y="20479"/>
                  </a:cubicBezTo>
                  <a:cubicBezTo>
                    <a:pt x="3912394" y="24289"/>
                    <a:pt x="3897154" y="26194"/>
                    <a:pt x="3875246" y="26194"/>
                  </a:cubicBezTo>
                  <a:lnTo>
                    <a:pt x="3875246" y="31909"/>
                  </a:lnTo>
                  <a:cubicBezTo>
                    <a:pt x="3877151" y="31909"/>
                    <a:pt x="3877151" y="33814"/>
                    <a:pt x="3877151" y="33814"/>
                  </a:cubicBezTo>
                  <a:lnTo>
                    <a:pt x="3927634" y="33814"/>
                  </a:lnTo>
                  <a:lnTo>
                    <a:pt x="3927634" y="33814"/>
                  </a:lnTo>
                  <a:lnTo>
                    <a:pt x="3927634" y="33814"/>
                  </a:lnTo>
                  <a:lnTo>
                    <a:pt x="3927634" y="33814"/>
                  </a:lnTo>
                  <a:close/>
                  <a:moveTo>
                    <a:pt x="3158014" y="33814"/>
                  </a:moveTo>
                  <a:cubicBezTo>
                    <a:pt x="3165634" y="31909"/>
                    <a:pt x="3175159" y="28099"/>
                    <a:pt x="3178969" y="26194"/>
                  </a:cubicBezTo>
                  <a:lnTo>
                    <a:pt x="3141821" y="26194"/>
                  </a:lnTo>
                  <a:lnTo>
                    <a:pt x="3141821" y="33814"/>
                  </a:lnTo>
                  <a:lnTo>
                    <a:pt x="3158014" y="33814"/>
                  </a:lnTo>
                  <a:lnTo>
                    <a:pt x="3158014" y="33814"/>
                  </a:lnTo>
                  <a:lnTo>
                    <a:pt x="3158014" y="33814"/>
                  </a:lnTo>
                  <a:lnTo>
                    <a:pt x="3158014" y="33814"/>
                  </a:lnTo>
                  <a:close/>
                  <a:moveTo>
                    <a:pt x="1410176" y="33814"/>
                  </a:moveTo>
                  <a:lnTo>
                    <a:pt x="1410176" y="31909"/>
                  </a:lnTo>
                  <a:lnTo>
                    <a:pt x="1391126" y="31909"/>
                  </a:lnTo>
                  <a:lnTo>
                    <a:pt x="1391126" y="33814"/>
                  </a:lnTo>
                  <a:lnTo>
                    <a:pt x="1410176" y="33814"/>
                  </a:lnTo>
                  <a:lnTo>
                    <a:pt x="1410176" y="33814"/>
                  </a:lnTo>
                  <a:lnTo>
                    <a:pt x="1410176" y="33814"/>
                  </a:lnTo>
                  <a:lnTo>
                    <a:pt x="1410176" y="33814"/>
                  </a:lnTo>
                  <a:close/>
                  <a:moveTo>
                    <a:pt x="1087279" y="33814"/>
                  </a:moveTo>
                  <a:cubicBezTo>
                    <a:pt x="1087279" y="31909"/>
                    <a:pt x="1087279" y="31909"/>
                    <a:pt x="1083469" y="31909"/>
                  </a:cubicBezTo>
                  <a:lnTo>
                    <a:pt x="1077754" y="31909"/>
                  </a:lnTo>
                  <a:lnTo>
                    <a:pt x="1079659" y="33814"/>
                  </a:lnTo>
                  <a:lnTo>
                    <a:pt x="1087279" y="33814"/>
                  </a:lnTo>
                  <a:lnTo>
                    <a:pt x="1087279" y="33814"/>
                  </a:lnTo>
                  <a:lnTo>
                    <a:pt x="1087279" y="33814"/>
                  </a:lnTo>
                  <a:lnTo>
                    <a:pt x="1087279" y="33814"/>
                  </a:lnTo>
                  <a:close/>
                  <a:moveTo>
                    <a:pt x="1055846" y="33814"/>
                  </a:moveTo>
                  <a:lnTo>
                    <a:pt x="1055846" y="26194"/>
                  </a:lnTo>
                  <a:cubicBezTo>
                    <a:pt x="1036796" y="22384"/>
                    <a:pt x="1042511" y="22384"/>
                    <a:pt x="1031081" y="14764"/>
                  </a:cubicBezTo>
                  <a:lnTo>
                    <a:pt x="1031081" y="35719"/>
                  </a:lnTo>
                  <a:lnTo>
                    <a:pt x="1055846" y="35719"/>
                  </a:lnTo>
                  <a:lnTo>
                    <a:pt x="1055846" y="33814"/>
                  </a:lnTo>
                  <a:lnTo>
                    <a:pt x="1055846" y="33814"/>
                  </a:lnTo>
                  <a:lnTo>
                    <a:pt x="1055846" y="33814"/>
                  </a:lnTo>
                  <a:close/>
                  <a:moveTo>
                    <a:pt x="632936" y="33814"/>
                  </a:moveTo>
                  <a:cubicBezTo>
                    <a:pt x="632936" y="31909"/>
                    <a:pt x="631031" y="28099"/>
                    <a:pt x="629126" y="26194"/>
                  </a:cubicBezTo>
                  <a:lnTo>
                    <a:pt x="629126" y="31909"/>
                  </a:lnTo>
                  <a:lnTo>
                    <a:pt x="627221" y="33814"/>
                  </a:lnTo>
                  <a:lnTo>
                    <a:pt x="632936" y="33814"/>
                  </a:lnTo>
                  <a:lnTo>
                    <a:pt x="632936" y="33814"/>
                  </a:lnTo>
                  <a:lnTo>
                    <a:pt x="632936" y="33814"/>
                  </a:lnTo>
                  <a:lnTo>
                    <a:pt x="632936" y="33814"/>
                  </a:lnTo>
                  <a:close/>
                  <a:moveTo>
                    <a:pt x="1485424" y="26194"/>
                  </a:moveTo>
                  <a:cubicBezTo>
                    <a:pt x="1479709" y="31909"/>
                    <a:pt x="1483519" y="28099"/>
                    <a:pt x="1473994" y="31909"/>
                  </a:cubicBezTo>
                  <a:cubicBezTo>
                    <a:pt x="1479709" y="28099"/>
                    <a:pt x="1473994" y="30004"/>
                    <a:pt x="1485424" y="26194"/>
                  </a:cubicBezTo>
                  <a:lnTo>
                    <a:pt x="1485424" y="26194"/>
                  </a:lnTo>
                  <a:lnTo>
                    <a:pt x="1485424" y="26194"/>
                  </a:lnTo>
                  <a:lnTo>
                    <a:pt x="1485424" y="26194"/>
                  </a:lnTo>
                  <a:close/>
                  <a:moveTo>
                    <a:pt x="3681889" y="26194"/>
                  </a:moveTo>
                  <a:cubicBezTo>
                    <a:pt x="3676174" y="31909"/>
                    <a:pt x="3679984" y="28099"/>
                    <a:pt x="3670459" y="31909"/>
                  </a:cubicBezTo>
                  <a:cubicBezTo>
                    <a:pt x="3676174" y="28099"/>
                    <a:pt x="3672364" y="30004"/>
                    <a:pt x="3681889" y="26194"/>
                  </a:cubicBezTo>
                  <a:lnTo>
                    <a:pt x="3681889" y="26194"/>
                  </a:lnTo>
                  <a:lnTo>
                    <a:pt x="3681889" y="26194"/>
                  </a:lnTo>
                  <a:lnTo>
                    <a:pt x="3681889" y="26194"/>
                  </a:lnTo>
                  <a:close/>
                  <a:moveTo>
                    <a:pt x="2596039" y="20479"/>
                  </a:moveTo>
                  <a:lnTo>
                    <a:pt x="2596039" y="26194"/>
                  </a:lnTo>
                  <a:lnTo>
                    <a:pt x="2601754" y="26194"/>
                  </a:lnTo>
                  <a:cubicBezTo>
                    <a:pt x="2613184" y="30004"/>
                    <a:pt x="2590324" y="31909"/>
                    <a:pt x="2590324" y="31909"/>
                  </a:cubicBezTo>
                  <a:cubicBezTo>
                    <a:pt x="2588419" y="28099"/>
                    <a:pt x="2588419" y="28099"/>
                    <a:pt x="2584609" y="26194"/>
                  </a:cubicBezTo>
                  <a:cubicBezTo>
                    <a:pt x="2590324" y="20479"/>
                    <a:pt x="2586514" y="24289"/>
                    <a:pt x="2596039" y="20479"/>
                  </a:cubicBezTo>
                  <a:lnTo>
                    <a:pt x="2596039" y="20479"/>
                  </a:lnTo>
                  <a:lnTo>
                    <a:pt x="2596039" y="20479"/>
                  </a:lnTo>
                  <a:lnTo>
                    <a:pt x="2596039" y="20479"/>
                  </a:lnTo>
                  <a:close/>
                  <a:moveTo>
                    <a:pt x="4756309" y="20479"/>
                  </a:moveTo>
                  <a:lnTo>
                    <a:pt x="4756309" y="31909"/>
                  </a:lnTo>
                  <a:lnTo>
                    <a:pt x="4750594" y="31909"/>
                  </a:lnTo>
                  <a:lnTo>
                    <a:pt x="4750594" y="20479"/>
                  </a:lnTo>
                  <a:lnTo>
                    <a:pt x="4756309" y="20479"/>
                  </a:lnTo>
                  <a:lnTo>
                    <a:pt x="4756309" y="20479"/>
                  </a:lnTo>
                  <a:lnTo>
                    <a:pt x="4756309" y="20479"/>
                  </a:lnTo>
                  <a:lnTo>
                    <a:pt x="4756309" y="20479"/>
                  </a:lnTo>
                  <a:close/>
                  <a:moveTo>
                    <a:pt x="5042059" y="20479"/>
                  </a:moveTo>
                  <a:cubicBezTo>
                    <a:pt x="5036344" y="26194"/>
                    <a:pt x="5040154" y="22384"/>
                    <a:pt x="5030629" y="26194"/>
                  </a:cubicBezTo>
                  <a:cubicBezTo>
                    <a:pt x="5036344" y="20479"/>
                    <a:pt x="5032534" y="24289"/>
                    <a:pt x="5042059" y="20479"/>
                  </a:cubicBezTo>
                  <a:lnTo>
                    <a:pt x="5042059" y="20479"/>
                  </a:lnTo>
                  <a:lnTo>
                    <a:pt x="5042059" y="20479"/>
                  </a:lnTo>
                  <a:lnTo>
                    <a:pt x="5042059" y="20479"/>
                  </a:lnTo>
                  <a:close/>
                  <a:moveTo>
                    <a:pt x="5594509" y="20479"/>
                  </a:moveTo>
                  <a:cubicBezTo>
                    <a:pt x="5600224" y="24289"/>
                    <a:pt x="5613559" y="28099"/>
                    <a:pt x="5619274" y="31909"/>
                  </a:cubicBezTo>
                  <a:cubicBezTo>
                    <a:pt x="5600224" y="31909"/>
                    <a:pt x="5566886" y="28099"/>
                    <a:pt x="5563077" y="26194"/>
                  </a:cubicBezTo>
                  <a:lnTo>
                    <a:pt x="5557361" y="26194"/>
                  </a:lnTo>
                  <a:lnTo>
                    <a:pt x="5557361" y="20479"/>
                  </a:lnTo>
                  <a:lnTo>
                    <a:pt x="5594509" y="20479"/>
                  </a:lnTo>
                  <a:lnTo>
                    <a:pt x="5594509" y="20479"/>
                  </a:lnTo>
                  <a:lnTo>
                    <a:pt x="5594509" y="20479"/>
                  </a:lnTo>
                  <a:lnTo>
                    <a:pt x="5594509" y="20479"/>
                  </a:lnTo>
                  <a:close/>
                  <a:moveTo>
                    <a:pt x="4228624" y="14764"/>
                  </a:moveTo>
                  <a:cubicBezTo>
                    <a:pt x="4226719" y="28099"/>
                    <a:pt x="4226719" y="26194"/>
                    <a:pt x="4222909" y="33814"/>
                  </a:cubicBezTo>
                  <a:cubicBezTo>
                    <a:pt x="4213384" y="14764"/>
                    <a:pt x="4215289" y="33814"/>
                    <a:pt x="4198144" y="22384"/>
                  </a:cubicBezTo>
                  <a:lnTo>
                    <a:pt x="4228624" y="14764"/>
                  </a:lnTo>
                  <a:lnTo>
                    <a:pt x="4228624" y="14764"/>
                  </a:lnTo>
                  <a:lnTo>
                    <a:pt x="4228624" y="14764"/>
                  </a:lnTo>
                  <a:lnTo>
                    <a:pt x="4228624" y="14764"/>
                  </a:lnTo>
                  <a:close/>
                  <a:moveTo>
                    <a:pt x="5644991" y="14764"/>
                  </a:moveTo>
                  <a:cubicBezTo>
                    <a:pt x="5639277" y="20479"/>
                    <a:pt x="5643086" y="16669"/>
                    <a:pt x="5633561" y="20479"/>
                  </a:cubicBezTo>
                  <a:cubicBezTo>
                    <a:pt x="5639277" y="14764"/>
                    <a:pt x="5633561" y="18574"/>
                    <a:pt x="5644991" y="14764"/>
                  </a:cubicBezTo>
                  <a:lnTo>
                    <a:pt x="5644991" y="14764"/>
                  </a:lnTo>
                  <a:lnTo>
                    <a:pt x="5644991" y="14764"/>
                  </a:lnTo>
                  <a:lnTo>
                    <a:pt x="5644991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F535C52C-D66B-4650-9C26-1FDA4B8854DE}"/>
                </a:ext>
              </a:extLst>
            </p:cNvPr>
            <p:cNvSpPr/>
            <p:nvPr/>
          </p:nvSpPr>
          <p:spPr>
            <a:xfrm>
              <a:off x="-3334" y="5871647"/>
              <a:ext cx="5819775" cy="38100"/>
            </a:xfrm>
            <a:custGeom>
              <a:avLst/>
              <a:gdLst>
                <a:gd name="connsiteX0" fmla="*/ 5799296 w 5819775"/>
                <a:gd name="connsiteY0" fmla="*/ 9049 h 38100"/>
                <a:gd name="connsiteX1" fmla="*/ 5799296 w 5819775"/>
                <a:gd name="connsiteY1" fmla="*/ 9049 h 38100"/>
                <a:gd name="connsiteX2" fmla="*/ 5787866 w 5819775"/>
                <a:gd name="connsiteY2" fmla="*/ 9049 h 38100"/>
                <a:gd name="connsiteX3" fmla="*/ 5787866 w 5819775"/>
                <a:gd name="connsiteY3" fmla="*/ 9049 h 38100"/>
                <a:gd name="connsiteX4" fmla="*/ 5712619 w 5819775"/>
                <a:gd name="connsiteY4" fmla="*/ 9049 h 38100"/>
                <a:gd name="connsiteX5" fmla="*/ 5706904 w 5819775"/>
                <a:gd name="connsiteY5" fmla="*/ 14764 h 38100"/>
                <a:gd name="connsiteX6" fmla="*/ 5693569 w 5819775"/>
                <a:gd name="connsiteY6" fmla="*/ 9049 h 38100"/>
                <a:gd name="connsiteX7" fmla="*/ 5670709 w 5819775"/>
                <a:gd name="connsiteY7" fmla="*/ 9049 h 38100"/>
                <a:gd name="connsiteX8" fmla="*/ 5668804 w 5819775"/>
                <a:gd name="connsiteY8" fmla="*/ 22384 h 38100"/>
                <a:gd name="connsiteX9" fmla="*/ 5642134 w 5819775"/>
                <a:gd name="connsiteY9" fmla="*/ 9049 h 38100"/>
                <a:gd name="connsiteX10" fmla="*/ 5594509 w 5819775"/>
                <a:gd name="connsiteY10" fmla="*/ 9049 h 38100"/>
                <a:gd name="connsiteX11" fmla="*/ 5592604 w 5819775"/>
                <a:gd name="connsiteY11" fmla="*/ 9049 h 38100"/>
                <a:gd name="connsiteX12" fmla="*/ 5592604 w 5819775"/>
                <a:gd name="connsiteY12" fmla="*/ 9049 h 38100"/>
                <a:gd name="connsiteX13" fmla="*/ 5275421 w 5819775"/>
                <a:gd name="connsiteY13" fmla="*/ 9049 h 38100"/>
                <a:gd name="connsiteX14" fmla="*/ 5275421 w 5819775"/>
                <a:gd name="connsiteY14" fmla="*/ 9049 h 38100"/>
                <a:gd name="connsiteX15" fmla="*/ 5244941 w 5819775"/>
                <a:gd name="connsiteY15" fmla="*/ 28099 h 38100"/>
                <a:gd name="connsiteX16" fmla="*/ 5244941 w 5819775"/>
                <a:gd name="connsiteY16" fmla="*/ 22384 h 38100"/>
                <a:gd name="connsiteX17" fmla="*/ 5239227 w 5819775"/>
                <a:gd name="connsiteY17" fmla="*/ 9049 h 38100"/>
                <a:gd name="connsiteX18" fmla="*/ 5183029 w 5819775"/>
                <a:gd name="connsiteY18" fmla="*/ 9049 h 38100"/>
                <a:gd name="connsiteX19" fmla="*/ 5183029 w 5819775"/>
                <a:gd name="connsiteY19" fmla="*/ 14764 h 38100"/>
                <a:gd name="connsiteX20" fmla="*/ 5163979 w 5819775"/>
                <a:gd name="connsiteY20" fmla="*/ 20479 h 38100"/>
                <a:gd name="connsiteX21" fmla="*/ 5175409 w 5819775"/>
                <a:gd name="connsiteY21" fmla="*/ 7144 h 38100"/>
                <a:gd name="connsiteX22" fmla="*/ 5057299 w 5819775"/>
                <a:gd name="connsiteY22" fmla="*/ 7144 h 38100"/>
                <a:gd name="connsiteX23" fmla="*/ 5059204 w 5819775"/>
                <a:gd name="connsiteY23" fmla="*/ 12859 h 38100"/>
                <a:gd name="connsiteX24" fmla="*/ 5053489 w 5819775"/>
                <a:gd name="connsiteY24" fmla="*/ 12859 h 38100"/>
                <a:gd name="connsiteX25" fmla="*/ 5028724 w 5819775"/>
                <a:gd name="connsiteY25" fmla="*/ 7144 h 38100"/>
                <a:gd name="connsiteX26" fmla="*/ 5028724 w 5819775"/>
                <a:gd name="connsiteY26" fmla="*/ 7144 h 38100"/>
                <a:gd name="connsiteX27" fmla="*/ 4976336 w 5819775"/>
                <a:gd name="connsiteY27" fmla="*/ 7144 h 38100"/>
                <a:gd name="connsiteX28" fmla="*/ 4961096 w 5819775"/>
                <a:gd name="connsiteY28" fmla="*/ 33814 h 38100"/>
                <a:gd name="connsiteX29" fmla="*/ 5092541 w 5819775"/>
                <a:gd name="connsiteY29" fmla="*/ 33814 h 38100"/>
                <a:gd name="connsiteX30" fmla="*/ 5090636 w 5819775"/>
                <a:gd name="connsiteY30" fmla="*/ 31909 h 38100"/>
                <a:gd name="connsiteX31" fmla="*/ 5090636 w 5819775"/>
                <a:gd name="connsiteY31" fmla="*/ 28099 h 38100"/>
                <a:gd name="connsiteX32" fmla="*/ 5102066 w 5819775"/>
                <a:gd name="connsiteY32" fmla="*/ 28099 h 38100"/>
                <a:gd name="connsiteX33" fmla="*/ 5107782 w 5819775"/>
                <a:gd name="connsiteY33" fmla="*/ 35719 h 38100"/>
                <a:gd name="connsiteX34" fmla="*/ 5287804 w 5819775"/>
                <a:gd name="connsiteY34" fmla="*/ 35719 h 38100"/>
                <a:gd name="connsiteX35" fmla="*/ 5287804 w 5819775"/>
                <a:gd name="connsiteY35" fmla="*/ 16669 h 38100"/>
                <a:gd name="connsiteX36" fmla="*/ 5349716 w 5819775"/>
                <a:gd name="connsiteY36" fmla="*/ 35719 h 38100"/>
                <a:gd name="connsiteX37" fmla="*/ 5413534 w 5819775"/>
                <a:gd name="connsiteY37" fmla="*/ 35719 h 38100"/>
                <a:gd name="connsiteX38" fmla="*/ 5411629 w 5819775"/>
                <a:gd name="connsiteY38" fmla="*/ 28099 h 38100"/>
                <a:gd name="connsiteX39" fmla="*/ 5423059 w 5819775"/>
                <a:gd name="connsiteY39" fmla="*/ 28099 h 38100"/>
                <a:gd name="connsiteX40" fmla="*/ 5424964 w 5819775"/>
                <a:gd name="connsiteY40" fmla="*/ 35719 h 38100"/>
                <a:gd name="connsiteX41" fmla="*/ 5483066 w 5819775"/>
                <a:gd name="connsiteY41" fmla="*/ 35719 h 38100"/>
                <a:gd name="connsiteX42" fmla="*/ 5479257 w 5819775"/>
                <a:gd name="connsiteY42" fmla="*/ 22384 h 38100"/>
                <a:gd name="connsiteX43" fmla="*/ 5496402 w 5819775"/>
                <a:gd name="connsiteY43" fmla="*/ 22384 h 38100"/>
                <a:gd name="connsiteX44" fmla="*/ 5496402 w 5819775"/>
                <a:gd name="connsiteY44" fmla="*/ 33814 h 38100"/>
                <a:gd name="connsiteX45" fmla="*/ 5521166 w 5819775"/>
                <a:gd name="connsiteY45" fmla="*/ 33814 h 38100"/>
                <a:gd name="connsiteX46" fmla="*/ 5521166 w 5819775"/>
                <a:gd name="connsiteY46" fmla="*/ 35719 h 38100"/>
                <a:gd name="connsiteX47" fmla="*/ 5658327 w 5819775"/>
                <a:gd name="connsiteY47" fmla="*/ 35719 h 38100"/>
                <a:gd name="connsiteX48" fmla="*/ 5658327 w 5819775"/>
                <a:gd name="connsiteY48" fmla="*/ 33814 h 38100"/>
                <a:gd name="connsiteX49" fmla="*/ 5664041 w 5819775"/>
                <a:gd name="connsiteY49" fmla="*/ 33814 h 38100"/>
                <a:gd name="connsiteX50" fmla="*/ 5664041 w 5819775"/>
                <a:gd name="connsiteY50" fmla="*/ 35719 h 38100"/>
                <a:gd name="connsiteX51" fmla="*/ 5688807 w 5819775"/>
                <a:gd name="connsiteY51" fmla="*/ 35719 h 38100"/>
                <a:gd name="connsiteX52" fmla="*/ 5688807 w 5819775"/>
                <a:gd name="connsiteY52" fmla="*/ 33814 h 38100"/>
                <a:gd name="connsiteX53" fmla="*/ 5694521 w 5819775"/>
                <a:gd name="connsiteY53" fmla="*/ 33814 h 38100"/>
                <a:gd name="connsiteX54" fmla="*/ 5696427 w 5819775"/>
                <a:gd name="connsiteY54" fmla="*/ 35719 h 38100"/>
                <a:gd name="connsiteX55" fmla="*/ 5786914 w 5819775"/>
                <a:gd name="connsiteY55" fmla="*/ 35719 h 38100"/>
                <a:gd name="connsiteX56" fmla="*/ 5819299 w 5819775"/>
                <a:gd name="connsiteY56" fmla="*/ 10954 h 38100"/>
                <a:gd name="connsiteX57" fmla="*/ 5799296 w 5819775"/>
                <a:gd name="connsiteY57" fmla="*/ 9049 h 38100"/>
                <a:gd name="connsiteX58" fmla="*/ 5799296 w 5819775"/>
                <a:gd name="connsiteY58" fmla="*/ 9049 h 38100"/>
                <a:gd name="connsiteX59" fmla="*/ 5799296 w 5819775"/>
                <a:gd name="connsiteY59" fmla="*/ 9049 h 38100"/>
                <a:gd name="connsiteX60" fmla="*/ 5799296 w 5819775"/>
                <a:gd name="connsiteY60" fmla="*/ 9049 h 38100"/>
                <a:gd name="connsiteX61" fmla="*/ 4779169 w 5819775"/>
                <a:gd name="connsiteY61" fmla="*/ 9049 h 38100"/>
                <a:gd name="connsiteX62" fmla="*/ 4765834 w 5819775"/>
                <a:gd name="connsiteY62" fmla="*/ 35719 h 38100"/>
                <a:gd name="connsiteX63" fmla="*/ 4848702 w 5819775"/>
                <a:gd name="connsiteY63" fmla="*/ 35719 h 38100"/>
                <a:gd name="connsiteX64" fmla="*/ 4850606 w 5819775"/>
                <a:gd name="connsiteY64" fmla="*/ 22384 h 38100"/>
                <a:gd name="connsiteX65" fmla="*/ 4893469 w 5819775"/>
                <a:gd name="connsiteY65" fmla="*/ 22384 h 38100"/>
                <a:gd name="connsiteX66" fmla="*/ 4893469 w 5819775"/>
                <a:gd name="connsiteY66" fmla="*/ 35719 h 38100"/>
                <a:gd name="connsiteX67" fmla="*/ 4938236 w 5819775"/>
                <a:gd name="connsiteY67" fmla="*/ 35719 h 38100"/>
                <a:gd name="connsiteX68" fmla="*/ 4963002 w 5819775"/>
                <a:gd name="connsiteY68" fmla="*/ 22384 h 38100"/>
                <a:gd name="connsiteX69" fmla="*/ 4963002 w 5819775"/>
                <a:gd name="connsiteY69" fmla="*/ 10954 h 38100"/>
                <a:gd name="connsiteX70" fmla="*/ 4957286 w 5819775"/>
                <a:gd name="connsiteY70" fmla="*/ 10954 h 38100"/>
                <a:gd name="connsiteX71" fmla="*/ 4914424 w 5819775"/>
                <a:gd name="connsiteY71" fmla="*/ 16669 h 38100"/>
                <a:gd name="connsiteX72" fmla="*/ 4906804 w 5819775"/>
                <a:gd name="connsiteY72" fmla="*/ 10954 h 38100"/>
                <a:gd name="connsiteX73" fmla="*/ 4779169 w 5819775"/>
                <a:gd name="connsiteY73" fmla="*/ 9049 h 38100"/>
                <a:gd name="connsiteX74" fmla="*/ 4779169 w 5819775"/>
                <a:gd name="connsiteY74" fmla="*/ 9049 h 38100"/>
                <a:gd name="connsiteX75" fmla="*/ 4779169 w 5819775"/>
                <a:gd name="connsiteY75" fmla="*/ 9049 h 38100"/>
                <a:gd name="connsiteX76" fmla="*/ 4779169 w 5819775"/>
                <a:gd name="connsiteY76" fmla="*/ 9049 h 38100"/>
                <a:gd name="connsiteX77" fmla="*/ 4742021 w 5819775"/>
                <a:gd name="connsiteY77" fmla="*/ 9049 h 38100"/>
                <a:gd name="connsiteX78" fmla="*/ 4738212 w 5819775"/>
                <a:gd name="connsiteY78" fmla="*/ 22384 h 38100"/>
                <a:gd name="connsiteX79" fmla="*/ 4732496 w 5819775"/>
                <a:gd name="connsiteY79" fmla="*/ 22384 h 38100"/>
                <a:gd name="connsiteX80" fmla="*/ 4732496 w 5819775"/>
                <a:gd name="connsiteY80" fmla="*/ 10954 h 38100"/>
                <a:gd name="connsiteX81" fmla="*/ 4732496 w 5819775"/>
                <a:gd name="connsiteY81" fmla="*/ 10954 h 38100"/>
                <a:gd name="connsiteX82" fmla="*/ 4533424 w 5819775"/>
                <a:gd name="connsiteY82" fmla="*/ 10954 h 38100"/>
                <a:gd name="connsiteX83" fmla="*/ 4533424 w 5819775"/>
                <a:gd name="connsiteY83" fmla="*/ 30004 h 38100"/>
                <a:gd name="connsiteX84" fmla="*/ 4535329 w 5819775"/>
                <a:gd name="connsiteY84" fmla="*/ 37624 h 38100"/>
                <a:gd name="connsiteX85" fmla="*/ 4541044 w 5819775"/>
                <a:gd name="connsiteY85" fmla="*/ 37624 h 38100"/>
                <a:gd name="connsiteX86" fmla="*/ 4587716 w 5819775"/>
                <a:gd name="connsiteY86" fmla="*/ 24289 h 38100"/>
                <a:gd name="connsiteX87" fmla="*/ 4587716 w 5819775"/>
                <a:gd name="connsiteY87" fmla="*/ 35719 h 38100"/>
                <a:gd name="connsiteX88" fmla="*/ 4582002 w 5819775"/>
                <a:gd name="connsiteY88" fmla="*/ 35719 h 38100"/>
                <a:gd name="connsiteX89" fmla="*/ 4582002 w 5819775"/>
                <a:gd name="connsiteY89" fmla="*/ 37624 h 38100"/>
                <a:gd name="connsiteX90" fmla="*/ 4595337 w 5819775"/>
                <a:gd name="connsiteY90" fmla="*/ 37624 h 38100"/>
                <a:gd name="connsiteX91" fmla="*/ 4614387 w 5819775"/>
                <a:gd name="connsiteY91" fmla="*/ 35719 h 38100"/>
                <a:gd name="connsiteX92" fmla="*/ 4614387 w 5819775"/>
                <a:gd name="connsiteY92" fmla="*/ 35719 h 38100"/>
                <a:gd name="connsiteX93" fmla="*/ 4757262 w 5819775"/>
                <a:gd name="connsiteY93" fmla="*/ 35719 h 38100"/>
                <a:gd name="connsiteX94" fmla="*/ 4757262 w 5819775"/>
                <a:gd name="connsiteY94" fmla="*/ 22384 h 38100"/>
                <a:gd name="connsiteX95" fmla="*/ 4764881 w 5819775"/>
                <a:gd name="connsiteY95" fmla="*/ 9049 h 38100"/>
                <a:gd name="connsiteX96" fmla="*/ 4742021 w 5819775"/>
                <a:gd name="connsiteY96" fmla="*/ 9049 h 38100"/>
                <a:gd name="connsiteX97" fmla="*/ 4742021 w 5819775"/>
                <a:gd name="connsiteY97" fmla="*/ 9049 h 38100"/>
                <a:gd name="connsiteX98" fmla="*/ 4742021 w 5819775"/>
                <a:gd name="connsiteY98" fmla="*/ 9049 h 38100"/>
                <a:gd name="connsiteX99" fmla="*/ 4742021 w 5819775"/>
                <a:gd name="connsiteY99" fmla="*/ 9049 h 38100"/>
                <a:gd name="connsiteX100" fmla="*/ 4497229 w 5819775"/>
                <a:gd name="connsiteY100" fmla="*/ 9049 h 38100"/>
                <a:gd name="connsiteX101" fmla="*/ 4476274 w 5819775"/>
                <a:gd name="connsiteY101" fmla="*/ 9049 h 38100"/>
                <a:gd name="connsiteX102" fmla="*/ 4476274 w 5819775"/>
                <a:gd name="connsiteY102" fmla="*/ 9049 h 38100"/>
                <a:gd name="connsiteX103" fmla="*/ 4416266 w 5819775"/>
                <a:gd name="connsiteY103" fmla="*/ 9049 h 38100"/>
                <a:gd name="connsiteX104" fmla="*/ 4431506 w 5819775"/>
                <a:gd name="connsiteY104" fmla="*/ 22384 h 38100"/>
                <a:gd name="connsiteX105" fmla="*/ 4425791 w 5819775"/>
                <a:gd name="connsiteY105" fmla="*/ 33814 h 38100"/>
                <a:gd name="connsiteX106" fmla="*/ 4425791 w 5819775"/>
                <a:gd name="connsiteY106" fmla="*/ 35719 h 38100"/>
                <a:gd name="connsiteX107" fmla="*/ 4472464 w 5819775"/>
                <a:gd name="connsiteY107" fmla="*/ 35719 h 38100"/>
                <a:gd name="connsiteX108" fmla="*/ 4464844 w 5819775"/>
                <a:gd name="connsiteY108" fmla="*/ 22384 h 38100"/>
                <a:gd name="connsiteX109" fmla="*/ 4522946 w 5819775"/>
                <a:gd name="connsiteY109" fmla="*/ 9049 h 38100"/>
                <a:gd name="connsiteX110" fmla="*/ 4497229 w 5819775"/>
                <a:gd name="connsiteY110" fmla="*/ 9049 h 38100"/>
                <a:gd name="connsiteX111" fmla="*/ 4497229 w 5819775"/>
                <a:gd name="connsiteY111" fmla="*/ 9049 h 38100"/>
                <a:gd name="connsiteX112" fmla="*/ 4497229 w 5819775"/>
                <a:gd name="connsiteY112" fmla="*/ 9049 h 38100"/>
                <a:gd name="connsiteX113" fmla="*/ 4497229 w 5819775"/>
                <a:gd name="connsiteY113" fmla="*/ 9049 h 38100"/>
                <a:gd name="connsiteX114" fmla="*/ 4326731 w 5819775"/>
                <a:gd name="connsiteY114" fmla="*/ 9049 h 38100"/>
                <a:gd name="connsiteX115" fmla="*/ 4326731 w 5819775"/>
                <a:gd name="connsiteY115" fmla="*/ 9049 h 38100"/>
                <a:gd name="connsiteX116" fmla="*/ 4315302 w 5819775"/>
                <a:gd name="connsiteY116" fmla="*/ 9049 h 38100"/>
                <a:gd name="connsiteX117" fmla="*/ 4315302 w 5819775"/>
                <a:gd name="connsiteY117" fmla="*/ 9049 h 38100"/>
                <a:gd name="connsiteX118" fmla="*/ 4240054 w 5819775"/>
                <a:gd name="connsiteY118" fmla="*/ 9049 h 38100"/>
                <a:gd name="connsiteX119" fmla="*/ 4236244 w 5819775"/>
                <a:gd name="connsiteY119" fmla="*/ 9049 h 38100"/>
                <a:gd name="connsiteX120" fmla="*/ 4217194 w 5819775"/>
                <a:gd name="connsiteY120" fmla="*/ 33814 h 38100"/>
                <a:gd name="connsiteX121" fmla="*/ 4119086 w 5819775"/>
                <a:gd name="connsiteY121" fmla="*/ 22384 h 38100"/>
                <a:gd name="connsiteX122" fmla="*/ 4134326 w 5819775"/>
                <a:gd name="connsiteY122" fmla="*/ 9049 h 38100"/>
                <a:gd name="connsiteX123" fmla="*/ 4095274 w 5819775"/>
                <a:gd name="connsiteY123" fmla="*/ 9049 h 38100"/>
                <a:gd name="connsiteX124" fmla="*/ 4095274 w 5819775"/>
                <a:gd name="connsiteY124" fmla="*/ 14764 h 38100"/>
                <a:gd name="connsiteX125" fmla="*/ 4089559 w 5819775"/>
                <a:gd name="connsiteY125" fmla="*/ 14764 h 38100"/>
                <a:gd name="connsiteX126" fmla="*/ 4089559 w 5819775"/>
                <a:gd name="connsiteY126" fmla="*/ 9049 h 38100"/>
                <a:gd name="connsiteX127" fmla="*/ 4070509 w 5819775"/>
                <a:gd name="connsiteY127" fmla="*/ 9049 h 38100"/>
                <a:gd name="connsiteX128" fmla="*/ 4070509 w 5819775"/>
                <a:gd name="connsiteY128" fmla="*/ 28099 h 38100"/>
                <a:gd name="connsiteX129" fmla="*/ 4085749 w 5819775"/>
                <a:gd name="connsiteY129" fmla="*/ 35719 h 38100"/>
                <a:gd name="connsiteX130" fmla="*/ 4112419 w 5819775"/>
                <a:gd name="connsiteY130" fmla="*/ 35719 h 38100"/>
                <a:gd name="connsiteX131" fmla="*/ 4120039 w 5819775"/>
                <a:gd name="connsiteY131" fmla="*/ 28099 h 38100"/>
                <a:gd name="connsiteX132" fmla="*/ 4121944 w 5819775"/>
                <a:gd name="connsiteY132" fmla="*/ 35719 h 38100"/>
                <a:gd name="connsiteX133" fmla="*/ 4278154 w 5819775"/>
                <a:gd name="connsiteY133" fmla="*/ 35719 h 38100"/>
                <a:gd name="connsiteX134" fmla="*/ 4281964 w 5819775"/>
                <a:gd name="connsiteY134" fmla="*/ 33814 h 38100"/>
                <a:gd name="connsiteX135" fmla="*/ 4403884 w 5819775"/>
                <a:gd name="connsiteY135" fmla="*/ 9049 h 38100"/>
                <a:gd name="connsiteX136" fmla="*/ 4326731 w 5819775"/>
                <a:gd name="connsiteY136" fmla="*/ 9049 h 38100"/>
                <a:gd name="connsiteX137" fmla="*/ 4326731 w 5819775"/>
                <a:gd name="connsiteY137" fmla="*/ 9049 h 38100"/>
                <a:gd name="connsiteX138" fmla="*/ 4326731 w 5819775"/>
                <a:gd name="connsiteY138" fmla="*/ 9049 h 38100"/>
                <a:gd name="connsiteX139" fmla="*/ 4326731 w 5819775"/>
                <a:gd name="connsiteY139" fmla="*/ 9049 h 38100"/>
                <a:gd name="connsiteX140" fmla="*/ 3689509 w 5819775"/>
                <a:gd name="connsiteY140" fmla="*/ 9049 h 38100"/>
                <a:gd name="connsiteX141" fmla="*/ 3689509 w 5819775"/>
                <a:gd name="connsiteY141" fmla="*/ 14764 h 38100"/>
                <a:gd name="connsiteX142" fmla="*/ 3683794 w 5819775"/>
                <a:gd name="connsiteY142" fmla="*/ 14764 h 38100"/>
                <a:gd name="connsiteX143" fmla="*/ 3683794 w 5819775"/>
                <a:gd name="connsiteY143" fmla="*/ 9049 h 38100"/>
                <a:gd name="connsiteX144" fmla="*/ 3376136 w 5819775"/>
                <a:gd name="connsiteY144" fmla="*/ 9049 h 38100"/>
                <a:gd name="connsiteX145" fmla="*/ 3372326 w 5819775"/>
                <a:gd name="connsiteY145" fmla="*/ 28099 h 38100"/>
                <a:gd name="connsiteX146" fmla="*/ 3366611 w 5819775"/>
                <a:gd name="connsiteY146" fmla="*/ 28099 h 38100"/>
                <a:gd name="connsiteX147" fmla="*/ 3366611 w 5819775"/>
                <a:gd name="connsiteY147" fmla="*/ 9049 h 38100"/>
                <a:gd name="connsiteX148" fmla="*/ 3075146 w 5819775"/>
                <a:gd name="connsiteY148" fmla="*/ 9049 h 38100"/>
                <a:gd name="connsiteX149" fmla="*/ 3075146 w 5819775"/>
                <a:gd name="connsiteY149" fmla="*/ 9049 h 38100"/>
                <a:gd name="connsiteX150" fmla="*/ 3056096 w 5819775"/>
                <a:gd name="connsiteY150" fmla="*/ 9049 h 38100"/>
                <a:gd name="connsiteX151" fmla="*/ 3056096 w 5819775"/>
                <a:gd name="connsiteY151" fmla="*/ 9049 h 38100"/>
                <a:gd name="connsiteX152" fmla="*/ 2920841 w 5819775"/>
                <a:gd name="connsiteY152" fmla="*/ 9049 h 38100"/>
                <a:gd name="connsiteX153" fmla="*/ 2920841 w 5819775"/>
                <a:gd name="connsiteY153" fmla="*/ 9049 h 38100"/>
                <a:gd name="connsiteX154" fmla="*/ 2909411 w 5819775"/>
                <a:gd name="connsiteY154" fmla="*/ 9049 h 38100"/>
                <a:gd name="connsiteX155" fmla="*/ 2909411 w 5819775"/>
                <a:gd name="connsiteY155" fmla="*/ 9049 h 38100"/>
                <a:gd name="connsiteX156" fmla="*/ 2878931 w 5819775"/>
                <a:gd name="connsiteY156" fmla="*/ 9049 h 38100"/>
                <a:gd name="connsiteX157" fmla="*/ 2859881 w 5819775"/>
                <a:gd name="connsiteY157" fmla="*/ 9049 h 38100"/>
                <a:gd name="connsiteX158" fmla="*/ 2859881 w 5819775"/>
                <a:gd name="connsiteY158" fmla="*/ 9049 h 38100"/>
                <a:gd name="connsiteX159" fmla="*/ 2726531 w 5819775"/>
                <a:gd name="connsiteY159" fmla="*/ 9049 h 38100"/>
                <a:gd name="connsiteX160" fmla="*/ 2761774 w 5819775"/>
                <a:gd name="connsiteY160" fmla="*/ 14764 h 38100"/>
                <a:gd name="connsiteX161" fmla="*/ 2966561 w 5819775"/>
                <a:gd name="connsiteY161" fmla="*/ 14764 h 38100"/>
                <a:gd name="connsiteX162" fmla="*/ 3134201 w 5819775"/>
                <a:gd name="connsiteY162" fmla="*/ 20479 h 38100"/>
                <a:gd name="connsiteX163" fmla="*/ 3139916 w 5819775"/>
                <a:gd name="connsiteY163" fmla="*/ 33814 h 38100"/>
                <a:gd name="connsiteX164" fmla="*/ 3162776 w 5819775"/>
                <a:gd name="connsiteY164" fmla="*/ 33814 h 38100"/>
                <a:gd name="connsiteX165" fmla="*/ 3226594 w 5819775"/>
                <a:gd name="connsiteY165" fmla="*/ 26194 h 38100"/>
                <a:gd name="connsiteX166" fmla="*/ 3230404 w 5819775"/>
                <a:gd name="connsiteY166" fmla="*/ 33814 h 38100"/>
                <a:gd name="connsiteX167" fmla="*/ 3518059 w 5819775"/>
                <a:gd name="connsiteY167" fmla="*/ 33814 h 38100"/>
                <a:gd name="connsiteX168" fmla="*/ 3548539 w 5819775"/>
                <a:gd name="connsiteY168" fmla="*/ 9049 h 38100"/>
                <a:gd name="connsiteX169" fmla="*/ 3537109 w 5819775"/>
                <a:gd name="connsiteY169" fmla="*/ 33814 h 38100"/>
                <a:gd name="connsiteX170" fmla="*/ 3722846 w 5819775"/>
                <a:gd name="connsiteY170" fmla="*/ 33814 h 38100"/>
                <a:gd name="connsiteX171" fmla="*/ 3722846 w 5819775"/>
                <a:gd name="connsiteY171" fmla="*/ 31909 h 38100"/>
                <a:gd name="connsiteX172" fmla="*/ 3747611 w 5819775"/>
                <a:gd name="connsiteY172" fmla="*/ 26194 h 38100"/>
                <a:gd name="connsiteX173" fmla="*/ 3741896 w 5819775"/>
                <a:gd name="connsiteY173" fmla="*/ 26194 h 38100"/>
                <a:gd name="connsiteX174" fmla="*/ 3730466 w 5819775"/>
                <a:gd name="connsiteY174" fmla="*/ 7144 h 38100"/>
                <a:gd name="connsiteX175" fmla="*/ 3689509 w 5819775"/>
                <a:gd name="connsiteY175" fmla="*/ 9049 h 38100"/>
                <a:gd name="connsiteX176" fmla="*/ 3689509 w 5819775"/>
                <a:gd name="connsiteY176" fmla="*/ 9049 h 38100"/>
                <a:gd name="connsiteX177" fmla="*/ 3689509 w 5819775"/>
                <a:gd name="connsiteY177" fmla="*/ 9049 h 38100"/>
                <a:gd name="connsiteX178" fmla="*/ 3689509 w 5819775"/>
                <a:gd name="connsiteY178" fmla="*/ 9049 h 38100"/>
                <a:gd name="connsiteX179" fmla="*/ 2580799 w 5819775"/>
                <a:gd name="connsiteY179" fmla="*/ 9049 h 38100"/>
                <a:gd name="connsiteX180" fmla="*/ 2596039 w 5819775"/>
                <a:gd name="connsiteY180" fmla="*/ 22384 h 38100"/>
                <a:gd name="connsiteX181" fmla="*/ 2601754 w 5819775"/>
                <a:gd name="connsiteY181" fmla="*/ 22384 h 38100"/>
                <a:gd name="connsiteX182" fmla="*/ 2596039 w 5819775"/>
                <a:gd name="connsiteY182" fmla="*/ 28099 h 38100"/>
                <a:gd name="connsiteX183" fmla="*/ 2576989 w 5819775"/>
                <a:gd name="connsiteY183" fmla="*/ 33814 h 38100"/>
                <a:gd name="connsiteX184" fmla="*/ 2552224 w 5819775"/>
                <a:gd name="connsiteY184" fmla="*/ 14764 h 38100"/>
                <a:gd name="connsiteX185" fmla="*/ 2561749 w 5819775"/>
                <a:gd name="connsiteY185" fmla="*/ 9049 h 38100"/>
                <a:gd name="connsiteX186" fmla="*/ 2503646 w 5819775"/>
                <a:gd name="connsiteY186" fmla="*/ 9049 h 38100"/>
                <a:gd name="connsiteX187" fmla="*/ 2503646 w 5819775"/>
                <a:gd name="connsiteY187" fmla="*/ 9049 h 38100"/>
                <a:gd name="connsiteX188" fmla="*/ 2501741 w 5819775"/>
                <a:gd name="connsiteY188" fmla="*/ 9049 h 38100"/>
                <a:gd name="connsiteX189" fmla="*/ 2368391 w 5819775"/>
                <a:gd name="connsiteY189" fmla="*/ 9049 h 38100"/>
                <a:gd name="connsiteX190" fmla="*/ 2349341 w 5819775"/>
                <a:gd name="connsiteY190" fmla="*/ 22384 h 38100"/>
                <a:gd name="connsiteX191" fmla="*/ 2318861 w 5819775"/>
                <a:gd name="connsiteY191" fmla="*/ 22384 h 38100"/>
                <a:gd name="connsiteX192" fmla="*/ 2315051 w 5819775"/>
                <a:gd name="connsiteY192" fmla="*/ 35719 h 38100"/>
                <a:gd name="connsiteX193" fmla="*/ 2521744 w 5819775"/>
                <a:gd name="connsiteY193" fmla="*/ 35719 h 38100"/>
                <a:gd name="connsiteX194" fmla="*/ 2521744 w 5819775"/>
                <a:gd name="connsiteY194" fmla="*/ 33814 h 38100"/>
                <a:gd name="connsiteX195" fmla="*/ 2527459 w 5819775"/>
                <a:gd name="connsiteY195" fmla="*/ 35719 h 38100"/>
                <a:gd name="connsiteX196" fmla="*/ 2622709 w 5819775"/>
                <a:gd name="connsiteY196" fmla="*/ 35719 h 38100"/>
                <a:gd name="connsiteX197" fmla="*/ 2626519 w 5819775"/>
                <a:gd name="connsiteY197" fmla="*/ 28099 h 38100"/>
                <a:gd name="connsiteX198" fmla="*/ 2607469 w 5819775"/>
                <a:gd name="connsiteY198" fmla="*/ 16669 h 38100"/>
                <a:gd name="connsiteX199" fmla="*/ 2639854 w 5819775"/>
                <a:gd name="connsiteY199" fmla="*/ 10954 h 38100"/>
                <a:gd name="connsiteX200" fmla="*/ 2580799 w 5819775"/>
                <a:gd name="connsiteY200" fmla="*/ 9049 h 38100"/>
                <a:gd name="connsiteX201" fmla="*/ 2580799 w 5819775"/>
                <a:gd name="connsiteY201" fmla="*/ 9049 h 38100"/>
                <a:gd name="connsiteX202" fmla="*/ 2580799 w 5819775"/>
                <a:gd name="connsiteY202" fmla="*/ 9049 h 38100"/>
                <a:gd name="connsiteX203" fmla="*/ 2580799 w 5819775"/>
                <a:gd name="connsiteY203" fmla="*/ 9049 h 38100"/>
                <a:gd name="connsiteX204" fmla="*/ 1991201 w 5819775"/>
                <a:gd name="connsiteY204" fmla="*/ 9049 h 38100"/>
                <a:gd name="connsiteX205" fmla="*/ 1995011 w 5819775"/>
                <a:gd name="connsiteY205" fmla="*/ 33814 h 38100"/>
                <a:gd name="connsiteX206" fmla="*/ 2030254 w 5819775"/>
                <a:gd name="connsiteY206" fmla="*/ 33814 h 38100"/>
                <a:gd name="connsiteX207" fmla="*/ 2030254 w 5819775"/>
                <a:gd name="connsiteY207" fmla="*/ 7144 h 38100"/>
                <a:gd name="connsiteX208" fmla="*/ 1991201 w 5819775"/>
                <a:gd name="connsiteY208" fmla="*/ 7144 h 38100"/>
                <a:gd name="connsiteX209" fmla="*/ 1991201 w 5819775"/>
                <a:gd name="connsiteY209" fmla="*/ 9049 h 38100"/>
                <a:gd name="connsiteX210" fmla="*/ 1991201 w 5819775"/>
                <a:gd name="connsiteY210" fmla="*/ 9049 h 38100"/>
                <a:gd name="connsiteX211" fmla="*/ 1991201 w 5819775"/>
                <a:gd name="connsiteY211" fmla="*/ 9049 h 38100"/>
                <a:gd name="connsiteX212" fmla="*/ 1827371 w 5819775"/>
                <a:gd name="connsiteY212" fmla="*/ 9049 h 38100"/>
                <a:gd name="connsiteX213" fmla="*/ 1827371 w 5819775"/>
                <a:gd name="connsiteY213" fmla="*/ 9049 h 38100"/>
                <a:gd name="connsiteX214" fmla="*/ 1833086 w 5819775"/>
                <a:gd name="connsiteY214" fmla="*/ 9049 h 38100"/>
                <a:gd name="connsiteX215" fmla="*/ 1821656 w 5819775"/>
                <a:gd name="connsiteY215" fmla="*/ 14764 h 38100"/>
                <a:gd name="connsiteX216" fmla="*/ 1812131 w 5819775"/>
                <a:gd name="connsiteY216" fmla="*/ 9049 h 38100"/>
                <a:gd name="connsiteX217" fmla="*/ 1791176 w 5819775"/>
                <a:gd name="connsiteY217" fmla="*/ 9049 h 38100"/>
                <a:gd name="connsiteX218" fmla="*/ 1791176 w 5819775"/>
                <a:gd name="connsiteY218" fmla="*/ 9049 h 38100"/>
                <a:gd name="connsiteX219" fmla="*/ 1796891 w 5819775"/>
                <a:gd name="connsiteY219" fmla="*/ 28099 h 38100"/>
                <a:gd name="connsiteX220" fmla="*/ 1802606 w 5819775"/>
                <a:gd name="connsiteY220" fmla="*/ 35719 h 38100"/>
                <a:gd name="connsiteX221" fmla="*/ 1817846 w 5819775"/>
                <a:gd name="connsiteY221" fmla="*/ 35719 h 38100"/>
                <a:gd name="connsiteX222" fmla="*/ 1815941 w 5819775"/>
                <a:gd name="connsiteY222" fmla="*/ 28099 h 38100"/>
                <a:gd name="connsiteX223" fmla="*/ 1846421 w 5819775"/>
                <a:gd name="connsiteY223" fmla="*/ 28099 h 38100"/>
                <a:gd name="connsiteX224" fmla="*/ 1855946 w 5819775"/>
                <a:gd name="connsiteY224" fmla="*/ 31909 h 38100"/>
                <a:gd name="connsiteX225" fmla="*/ 1857851 w 5819775"/>
                <a:gd name="connsiteY225" fmla="*/ 35719 h 38100"/>
                <a:gd name="connsiteX226" fmla="*/ 1876901 w 5819775"/>
                <a:gd name="connsiteY226" fmla="*/ 35719 h 38100"/>
                <a:gd name="connsiteX227" fmla="*/ 1865471 w 5819775"/>
                <a:gd name="connsiteY227" fmla="*/ 16669 h 38100"/>
                <a:gd name="connsiteX228" fmla="*/ 1852136 w 5819775"/>
                <a:gd name="connsiteY228" fmla="*/ 10954 h 38100"/>
                <a:gd name="connsiteX229" fmla="*/ 1827371 w 5819775"/>
                <a:gd name="connsiteY229" fmla="*/ 9049 h 38100"/>
                <a:gd name="connsiteX230" fmla="*/ 1827371 w 5819775"/>
                <a:gd name="connsiteY230" fmla="*/ 9049 h 38100"/>
                <a:gd name="connsiteX231" fmla="*/ 1827371 w 5819775"/>
                <a:gd name="connsiteY231" fmla="*/ 9049 h 38100"/>
                <a:gd name="connsiteX232" fmla="*/ 1827371 w 5819775"/>
                <a:gd name="connsiteY232" fmla="*/ 9049 h 38100"/>
                <a:gd name="connsiteX233" fmla="*/ 1694021 w 5819775"/>
                <a:gd name="connsiteY233" fmla="*/ 9049 h 38100"/>
                <a:gd name="connsiteX234" fmla="*/ 1703546 w 5819775"/>
                <a:gd name="connsiteY234" fmla="*/ 33814 h 38100"/>
                <a:gd name="connsiteX235" fmla="*/ 1771174 w 5819775"/>
                <a:gd name="connsiteY235" fmla="*/ 33814 h 38100"/>
                <a:gd name="connsiteX236" fmla="*/ 1780699 w 5819775"/>
                <a:gd name="connsiteY236" fmla="*/ 26194 h 38100"/>
                <a:gd name="connsiteX237" fmla="*/ 1718786 w 5819775"/>
                <a:gd name="connsiteY237" fmla="*/ 26194 h 38100"/>
                <a:gd name="connsiteX238" fmla="*/ 1713071 w 5819775"/>
                <a:gd name="connsiteY238" fmla="*/ 7144 h 38100"/>
                <a:gd name="connsiteX239" fmla="*/ 1694021 w 5819775"/>
                <a:gd name="connsiteY239" fmla="*/ 9049 h 38100"/>
                <a:gd name="connsiteX240" fmla="*/ 1694021 w 5819775"/>
                <a:gd name="connsiteY240" fmla="*/ 9049 h 38100"/>
                <a:gd name="connsiteX241" fmla="*/ 1694021 w 5819775"/>
                <a:gd name="connsiteY241" fmla="*/ 9049 h 38100"/>
                <a:gd name="connsiteX242" fmla="*/ 1694021 w 5819775"/>
                <a:gd name="connsiteY242" fmla="*/ 9049 h 38100"/>
                <a:gd name="connsiteX243" fmla="*/ 1346359 w 5819775"/>
                <a:gd name="connsiteY243" fmla="*/ 9049 h 38100"/>
                <a:gd name="connsiteX244" fmla="*/ 1342549 w 5819775"/>
                <a:gd name="connsiteY244" fmla="*/ 14764 h 38100"/>
                <a:gd name="connsiteX245" fmla="*/ 1373029 w 5819775"/>
                <a:gd name="connsiteY245" fmla="*/ 26194 h 38100"/>
                <a:gd name="connsiteX246" fmla="*/ 1434941 w 5819775"/>
                <a:gd name="connsiteY246" fmla="*/ 14764 h 38100"/>
                <a:gd name="connsiteX247" fmla="*/ 1440656 w 5819775"/>
                <a:gd name="connsiteY247" fmla="*/ 20479 h 38100"/>
                <a:gd name="connsiteX248" fmla="*/ 1442561 w 5819775"/>
                <a:gd name="connsiteY248" fmla="*/ 33814 h 38100"/>
                <a:gd name="connsiteX249" fmla="*/ 1574006 w 5819775"/>
                <a:gd name="connsiteY249" fmla="*/ 33814 h 38100"/>
                <a:gd name="connsiteX250" fmla="*/ 1560671 w 5819775"/>
                <a:gd name="connsiteY250" fmla="*/ 7144 h 38100"/>
                <a:gd name="connsiteX251" fmla="*/ 1346359 w 5819775"/>
                <a:gd name="connsiteY251" fmla="*/ 9049 h 38100"/>
                <a:gd name="connsiteX252" fmla="*/ 1346359 w 5819775"/>
                <a:gd name="connsiteY252" fmla="*/ 9049 h 38100"/>
                <a:gd name="connsiteX253" fmla="*/ 1346359 w 5819775"/>
                <a:gd name="connsiteY253" fmla="*/ 9049 h 38100"/>
                <a:gd name="connsiteX254" fmla="*/ 1346359 w 5819775"/>
                <a:gd name="connsiteY254" fmla="*/ 9049 h 38100"/>
                <a:gd name="connsiteX255" fmla="*/ 1297781 w 5819775"/>
                <a:gd name="connsiteY255" fmla="*/ 9049 h 38100"/>
                <a:gd name="connsiteX256" fmla="*/ 1293971 w 5819775"/>
                <a:gd name="connsiteY256" fmla="*/ 22384 h 38100"/>
                <a:gd name="connsiteX257" fmla="*/ 1288256 w 5819775"/>
                <a:gd name="connsiteY257" fmla="*/ 16669 h 38100"/>
                <a:gd name="connsiteX258" fmla="*/ 1282541 w 5819775"/>
                <a:gd name="connsiteY258" fmla="*/ 16669 h 38100"/>
                <a:gd name="connsiteX259" fmla="*/ 1282541 w 5819775"/>
                <a:gd name="connsiteY259" fmla="*/ 10954 h 38100"/>
                <a:gd name="connsiteX260" fmla="*/ 1282541 w 5819775"/>
                <a:gd name="connsiteY260" fmla="*/ 10954 h 38100"/>
                <a:gd name="connsiteX261" fmla="*/ 1263491 w 5819775"/>
                <a:gd name="connsiteY261" fmla="*/ 10954 h 38100"/>
                <a:gd name="connsiteX262" fmla="*/ 1263491 w 5819775"/>
                <a:gd name="connsiteY262" fmla="*/ 10954 h 38100"/>
                <a:gd name="connsiteX263" fmla="*/ 1257776 w 5819775"/>
                <a:gd name="connsiteY263" fmla="*/ 30004 h 38100"/>
                <a:gd name="connsiteX264" fmla="*/ 1284446 w 5819775"/>
                <a:gd name="connsiteY264" fmla="*/ 37624 h 38100"/>
                <a:gd name="connsiteX265" fmla="*/ 1319689 w 5819775"/>
                <a:gd name="connsiteY265" fmla="*/ 37624 h 38100"/>
                <a:gd name="connsiteX266" fmla="*/ 1317784 w 5819775"/>
                <a:gd name="connsiteY266" fmla="*/ 10954 h 38100"/>
                <a:gd name="connsiteX267" fmla="*/ 1298734 w 5819775"/>
                <a:gd name="connsiteY267" fmla="*/ 10954 h 38100"/>
                <a:gd name="connsiteX268" fmla="*/ 1298734 w 5819775"/>
                <a:gd name="connsiteY268" fmla="*/ 9049 h 38100"/>
                <a:gd name="connsiteX269" fmla="*/ 1297781 w 5819775"/>
                <a:gd name="connsiteY269" fmla="*/ 9049 h 38100"/>
                <a:gd name="connsiteX270" fmla="*/ 1297781 w 5819775"/>
                <a:gd name="connsiteY270" fmla="*/ 9049 h 38100"/>
                <a:gd name="connsiteX271" fmla="*/ 1044416 w 5819775"/>
                <a:gd name="connsiteY271" fmla="*/ 9049 h 38100"/>
                <a:gd name="connsiteX272" fmla="*/ 1044416 w 5819775"/>
                <a:gd name="connsiteY272" fmla="*/ 28099 h 38100"/>
                <a:gd name="connsiteX273" fmla="*/ 1036796 w 5819775"/>
                <a:gd name="connsiteY273" fmla="*/ 35719 h 38100"/>
                <a:gd name="connsiteX274" fmla="*/ 1065371 w 5819775"/>
                <a:gd name="connsiteY274" fmla="*/ 35719 h 38100"/>
                <a:gd name="connsiteX275" fmla="*/ 1050131 w 5819775"/>
                <a:gd name="connsiteY275" fmla="*/ 16669 h 38100"/>
                <a:gd name="connsiteX276" fmla="*/ 1061561 w 5819775"/>
                <a:gd name="connsiteY276" fmla="*/ 16669 h 38100"/>
                <a:gd name="connsiteX277" fmla="*/ 1086326 w 5819775"/>
                <a:gd name="connsiteY277" fmla="*/ 22384 h 38100"/>
                <a:gd name="connsiteX278" fmla="*/ 1086326 w 5819775"/>
                <a:gd name="connsiteY278" fmla="*/ 10954 h 38100"/>
                <a:gd name="connsiteX279" fmla="*/ 1084421 w 5819775"/>
                <a:gd name="connsiteY279" fmla="*/ 10954 h 38100"/>
                <a:gd name="connsiteX280" fmla="*/ 1044416 w 5819775"/>
                <a:gd name="connsiteY280" fmla="*/ 9049 h 38100"/>
                <a:gd name="connsiteX281" fmla="*/ 1044416 w 5819775"/>
                <a:gd name="connsiteY281" fmla="*/ 9049 h 38100"/>
                <a:gd name="connsiteX282" fmla="*/ 1044416 w 5819775"/>
                <a:gd name="connsiteY282" fmla="*/ 9049 h 38100"/>
                <a:gd name="connsiteX283" fmla="*/ 1044416 w 5819775"/>
                <a:gd name="connsiteY283" fmla="*/ 9049 h 38100"/>
                <a:gd name="connsiteX284" fmla="*/ 992029 w 5819775"/>
                <a:gd name="connsiteY284" fmla="*/ 9049 h 38100"/>
                <a:gd name="connsiteX285" fmla="*/ 974884 w 5819775"/>
                <a:gd name="connsiteY285" fmla="*/ 35719 h 38100"/>
                <a:gd name="connsiteX286" fmla="*/ 1031081 w 5819775"/>
                <a:gd name="connsiteY286" fmla="*/ 35719 h 38100"/>
                <a:gd name="connsiteX287" fmla="*/ 1032986 w 5819775"/>
                <a:gd name="connsiteY287" fmla="*/ 28099 h 38100"/>
                <a:gd name="connsiteX288" fmla="*/ 1023461 w 5819775"/>
                <a:gd name="connsiteY288" fmla="*/ 9049 h 38100"/>
                <a:gd name="connsiteX289" fmla="*/ 992029 w 5819775"/>
                <a:gd name="connsiteY289" fmla="*/ 9049 h 38100"/>
                <a:gd name="connsiteX290" fmla="*/ 992029 w 5819775"/>
                <a:gd name="connsiteY290" fmla="*/ 9049 h 38100"/>
                <a:gd name="connsiteX291" fmla="*/ 992029 w 5819775"/>
                <a:gd name="connsiteY291" fmla="*/ 9049 h 38100"/>
                <a:gd name="connsiteX292" fmla="*/ 992029 w 5819775"/>
                <a:gd name="connsiteY292" fmla="*/ 9049 h 38100"/>
                <a:gd name="connsiteX293" fmla="*/ 963454 w 5819775"/>
                <a:gd name="connsiteY293" fmla="*/ 9049 h 38100"/>
                <a:gd name="connsiteX294" fmla="*/ 963454 w 5819775"/>
                <a:gd name="connsiteY294" fmla="*/ 9049 h 38100"/>
                <a:gd name="connsiteX295" fmla="*/ 963454 w 5819775"/>
                <a:gd name="connsiteY295" fmla="*/ 9049 h 38100"/>
                <a:gd name="connsiteX296" fmla="*/ 963454 w 5819775"/>
                <a:gd name="connsiteY296" fmla="*/ 9049 h 38100"/>
                <a:gd name="connsiteX297" fmla="*/ 963454 w 5819775"/>
                <a:gd name="connsiteY297" fmla="*/ 9049 h 38100"/>
                <a:gd name="connsiteX298" fmla="*/ 963454 w 5819775"/>
                <a:gd name="connsiteY298" fmla="*/ 9049 h 38100"/>
                <a:gd name="connsiteX299" fmla="*/ 963454 w 5819775"/>
                <a:gd name="connsiteY299" fmla="*/ 9049 h 38100"/>
                <a:gd name="connsiteX300" fmla="*/ 940594 w 5819775"/>
                <a:gd name="connsiteY300" fmla="*/ 9049 h 38100"/>
                <a:gd name="connsiteX301" fmla="*/ 940594 w 5819775"/>
                <a:gd name="connsiteY301" fmla="*/ 9049 h 38100"/>
                <a:gd name="connsiteX302" fmla="*/ 940594 w 5819775"/>
                <a:gd name="connsiteY302" fmla="*/ 22384 h 38100"/>
                <a:gd name="connsiteX303" fmla="*/ 952024 w 5819775"/>
                <a:gd name="connsiteY303" fmla="*/ 16669 h 38100"/>
                <a:gd name="connsiteX304" fmla="*/ 952024 w 5819775"/>
                <a:gd name="connsiteY304" fmla="*/ 22384 h 38100"/>
                <a:gd name="connsiteX305" fmla="*/ 957739 w 5819775"/>
                <a:gd name="connsiteY305" fmla="*/ 9049 h 38100"/>
                <a:gd name="connsiteX306" fmla="*/ 940594 w 5819775"/>
                <a:gd name="connsiteY306" fmla="*/ 9049 h 38100"/>
                <a:gd name="connsiteX307" fmla="*/ 940594 w 5819775"/>
                <a:gd name="connsiteY307" fmla="*/ 9049 h 38100"/>
                <a:gd name="connsiteX308" fmla="*/ 940594 w 5819775"/>
                <a:gd name="connsiteY308" fmla="*/ 9049 h 38100"/>
                <a:gd name="connsiteX309" fmla="*/ 940594 w 5819775"/>
                <a:gd name="connsiteY309" fmla="*/ 9049 h 38100"/>
                <a:gd name="connsiteX310" fmla="*/ 938689 w 5819775"/>
                <a:gd name="connsiteY310" fmla="*/ 9049 h 38100"/>
                <a:gd name="connsiteX311" fmla="*/ 938689 w 5819775"/>
                <a:gd name="connsiteY311" fmla="*/ 9049 h 38100"/>
                <a:gd name="connsiteX312" fmla="*/ 938689 w 5819775"/>
                <a:gd name="connsiteY312" fmla="*/ 9049 h 38100"/>
                <a:gd name="connsiteX313" fmla="*/ 938689 w 5819775"/>
                <a:gd name="connsiteY313" fmla="*/ 9049 h 38100"/>
                <a:gd name="connsiteX314" fmla="*/ 938689 w 5819775"/>
                <a:gd name="connsiteY314" fmla="*/ 9049 h 38100"/>
                <a:gd name="connsiteX315" fmla="*/ 938689 w 5819775"/>
                <a:gd name="connsiteY315" fmla="*/ 9049 h 38100"/>
                <a:gd name="connsiteX316" fmla="*/ 938689 w 5819775"/>
                <a:gd name="connsiteY316" fmla="*/ 9049 h 38100"/>
                <a:gd name="connsiteX317" fmla="*/ 814864 w 5819775"/>
                <a:gd name="connsiteY317" fmla="*/ 9049 h 38100"/>
                <a:gd name="connsiteX318" fmla="*/ 814864 w 5819775"/>
                <a:gd name="connsiteY318" fmla="*/ 14764 h 38100"/>
                <a:gd name="connsiteX319" fmla="*/ 826294 w 5819775"/>
                <a:gd name="connsiteY319" fmla="*/ 33814 h 38100"/>
                <a:gd name="connsiteX320" fmla="*/ 932974 w 5819775"/>
                <a:gd name="connsiteY320" fmla="*/ 33814 h 38100"/>
                <a:gd name="connsiteX321" fmla="*/ 932974 w 5819775"/>
                <a:gd name="connsiteY321" fmla="*/ 31909 h 38100"/>
                <a:gd name="connsiteX322" fmla="*/ 908209 w 5819775"/>
                <a:gd name="connsiteY322" fmla="*/ 31909 h 38100"/>
                <a:gd name="connsiteX323" fmla="*/ 908209 w 5819775"/>
                <a:gd name="connsiteY323" fmla="*/ 28099 h 38100"/>
                <a:gd name="connsiteX324" fmla="*/ 921544 w 5819775"/>
                <a:gd name="connsiteY324" fmla="*/ 9049 h 38100"/>
                <a:gd name="connsiteX325" fmla="*/ 814864 w 5819775"/>
                <a:gd name="connsiteY325" fmla="*/ 9049 h 38100"/>
                <a:gd name="connsiteX326" fmla="*/ 814864 w 5819775"/>
                <a:gd name="connsiteY326" fmla="*/ 9049 h 38100"/>
                <a:gd name="connsiteX327" fmla="*/ 814864 w 5819775"/>
                <a:gd name="connsiteY327" fmla="*/ 9049 h 38100"/>
                <a:gd name="connsiteX328" fmla="*/ 814864 w 5819775"/>
                <a:gd name="connsiteY328" fmla="*/ 9049 h 38100"/>
                <a:gd name="connsiteX329" fmla="*/ 768191 w 5819775"/>
                <a:gd name="connsiteY329" fmla="*/ 9049 h 38100"/>
                <a:gd name="connsiteX330" fmla="*/ 770096 w 5819775"/>
                <a:gd name="connsiteY330" fmla="*/ 28099 h 38100"/>
                <a:gd name="connsiteX331" fmla="*/ 745331 w 5819775"/>
                <a:gd name="connsiteY331" fmla="*/ 33814 h 38100"/>
                <a:gd name="connsiteX332" fmla="*/ 739616 w 5819775"/>
                <a:gd name="connsiteY332" fmla="*/ 9049 h 38100"/>
                <a:gd name="connsiteX333" fmla="*/ 716756 w 5819775"/>
                <a:gd name="connsiteY333" fmla="*/ 9049 h 38100"/>
                <a:gd name="connsiteX334" fmla="*/ 714851 w 5819775"/>
                <a:gd name="connsiteY334" fmla="*/ 14764 h 38100"/>
                <a:gd name="connsiteX335" fmla="*/ 690086 w 5819775"/>
                <a:gd name="connsiteY335" fmla="*/ 20479 h 38100"/>
                <a:gd name="connsiteX336" fmla="*/ 690086 w 5819775"/>
                <a:gd name="connsiteY336" fmla="*/ 9049 h 38100"/>
                <a:gd name="connsiteX337" fmla="*/ 595789 w 5819775"/>
                <a:gd name="connsiteY337" fmla="*/ 9049 h 38100"/>
                <a:gd name="connsiteX338" fmla="*/ 591979 w 5819775"/>
                <a:gd name="connsiteY338" fmla="*/ 22384 h 38100"/>
                <a:gd name="connsiteX339" fmla="*/ 616744 w 5819775"/>
                <a:gd name="connsiteY339" fmla="*/ 16669 h 38100"/>
                <a:gd name="connsiteX340" fmla="*/ 620554 w 5819775"/>
                <a:gd name="connsiteY340" fmla="*/ 35719 h 38100"/>
                <a:gd name="connsiteX341" fmla="*/ 731044 w 5819775"/>
                <a:gd name="connsiteY341" fmla="*/ 35719 h 38100"/>
                <a:gd name="connsiteX342" fmla="*/ 729139 w 5819775"/>
                <a:gd name="connsiteY342" fmla="*/ 28099 h 38100"/>
                <a:gd name="connsiteX343" fmla="*/ 723424 w 5819775"/>
                <a:gd name="connsiteY343" fmla="*/ 28099 h 38100"/>
                <a:gd name="connsiteX344" fmla="*/ 723424 w 5819775"/>
                <a:gd name="connsiteY344" fmla="*/ 22384 h 38100"/>
                <a:gd name="connsiteX345" fmla="*/ 734854 w 5819775"/>
                <a:gd name="connsiteY345" fmla="*/ 22384 h 38100"/>
                <a:gd name="connsiteX346" fmla="*/ 738664 w 5819775"/>
                <a:gd name="connsiteY346" fmla="*/ 35719 h 38100"/>
                <a:gd name="connsiteX347" fmla="*/ 810101 w 5819775"/>
                <a:gd name="connsiteY347" fmla="*/ 35719 h 38100"/>
                <a:gd name="connsiteX348" fmla="*/ 796766 w 5819775"/>
                <a:gd name="connsiteY348" fmla="*/ 9049 h 38100"/>
                <a:gd name="connsiteX349" fmla="*/ 768191 w 5819775"/>
                <a:gd name="connsiteY349" fmla="*/ 9049 h 38100"/>
                <a:gd name="connsiteX350" fmla="*/ 768191 w 5819775"/>
                <a:gd name="connsiteY350" fmla="*/ 9049 h 38100"/>
                <a:gd name="connsiteX351" fmla="*/ 768191 w 5819775"/>
                <a:gd name="connsiteY351" fmla="*/ 9049 h 38100"/>
                <a:gd name="connsiteX352" fmla="*/ 768191 w 5819775"/>
                <a:gd name="connsiteY352" fmla="*/ 9049 h 38100"/>
                <a:gd name="connsiteX353" fmla="*/ 232886 w 5819775"/>
                <a:gd name="connsiteY353" fmla="*/ 9049 h 38100"/>
                <a:gd name="connsiteX354" fmla="*/ 200501 w 5819775"/>
                <a:gd name="connsiteY354" fmla="*/ 33814 h 38100"/>
                <a:gd name="connsiteX355" fmla="*/ 310991 w 5819775"/>
                <a:gd name="connsiteY355" fmla="*/ 33814 h 38100"/>
                <a:gd name="connsiteX356" fmla="*/ 314801 w 5819775"/>
                <a:gd name="connsiteY356" fmla="*/ 31909 h 38100"/>
                <a:gd name="connsiteX357" fmla="*/ 312896 w 5819775"/>
                <a:gd name="connsiteY357" fmla="*/ 33814 h 38100"/>
                <a:gd name="connsiteX358" fmla="*/ 555784 w 5819775"/>
                <a:gd name="connsiteY358" fmla="*/ 33814 h 38100"/>
                <a:gd name="connsiteX359" fmla="*/ 555784 w 5819775"/>
                <a:gd name="connsiteY359" fmla="*/ 9049 h 38100"/>
                <a:gd name="connsiteX360" fmla="*/ 582454 w 5819775"/>
                <a:gd name="connsiteY360" fmla="*/ 9049 h 38100"/>
                <a:gd name="connsiteX361" fmla="*/ 232886 w 5819775"/>
                <a:gd name="connsiteY361" fmla="*/ 9049 h 38100"/>
                <a:gd name="connsiteX362" fmla="*/ 232886 w 5819775"/>
                <a:gd name="connsiteY362" fmla="*/ 9049 h 38100"/>
                <a:gd name="connsiteX363" fmla="*/ 232886 w 5819775"/>
                <a:gd name="connsiteY363" fmla="*/ 9049 h 38100"/>
                <a:gd name="connsiteX364" fmla="*/ 232886 w 5819775"/>
                <a:gd name="connsiteY364" fmla="*/ 9049 h 38100"/>
                <a:gd name="connsiteX365" fmla="*/ 7144 w 5819775"/>
                <a:gd name="connsiteY365" fmla="*/ 9049 h 38100"/>
                <a:gd name="connsiteX366" fmla="*/ 7144 w 5819775"/>
                <a:gd name="connsiteY366" fmla="*/ 35719 h 38100"/>
                <a:gd name="connsiteX367" fmla="*/ 31909 w 5819775"/>
                <a:gd name="connsiteY367" fmla="*/ 35719 h 38100"/>
                <a:gd name="connsiteX368" fmla="*/ 37624 w 5819775"/>
                <a:gd name="connsiteY368" fmla="*/ 16669 h 38100"/>
                <a:gd name="connsiteX369" fmla="*/ 37624 w 5819775"/>
                <a:gd name="connsiteY369" fmla="*/ 35719 h 38100"/>
                <a:gd name="connsiteX370" fmla="*/ 178594 w 5819775"/>
                <a:gd name="connsiteY370" fmla="*/ 35719 h 38100"/>
                <a:gd name="connsiteX371" fmla="*/ 191929 w 5819775"/>
                <a:gd name="connsiteY371" fmla="*/ 10954 h 38100"/>
                <a:gd name="connsiteX372" fmla="*/ 7144 w 5819775"/>
                <a:gd name="connsiteY372" fmla="*/ 9049 h 38100"/>
                <a:gd name="connsiteX373" fmla="*/ 7144 w 5819775"/>
                <a:gd name="connsiteY373" fmla="*/ 9049 h 38100"/>
                <a:gd name="connsiteX374" fmla="*/ 7144 w 5819775"/>
                <a:gd name="connsiteY374" fmla="*/ 9049 h 38100"/>
                <a:gd name="connsiteX375" fmla="*/ 7144 w 5819775"/>
                <a:gd name="connsiteY375" fmla="*/ 9049 h 38100"/>
                <a:gd name="connsiteX376" fmla="*/ 5303044 w 5819775"/>
                <a:gd name="connsiteY376" fmla="*/ 36671 h 38100"/>
                <a:gd name="connsiteX377" fmla="*/ 5297329 w 5819775"/>
                <a:gd name="connsiteY377" fmla="*/ 34766 h 38100"/>
                <a:gd name="connsiteX378" fmla="*/ 5297329 w 5819775"/>
                <a:gd name="connsiteY378" fmla="*/ 34766 h 38100"/>
                <a:gd name="connsiteX379" fmla="*/ 5303044 w 5819775"/>
                <a:gd name="connsiteY379" fmla="*/ 36671 h 38100"/>
                <a:gd name="connsiteX380" fmla="*/ 5303044 w 5819775"/>
                <a:gd name="connsiteY380" fmla="*/ 36671 h 38100"/>
                <a:gd name="connsiteX381" fmla="*/ 5303044 w 5819775"/>
                <a:gd name="connsiteY381" fmla="*/ 36671 h 38100"/>
                <a:gd name="connsiteX382" fmla="*/ 5303044 w 5819775"/>
                <a:gd name="connsiteY382" fmla="*/ 36671 h 38100"/>
                <a:gd name="connsiteX383" fmla="*/ 4521994 w 5819775"/>
                <a:gd name="connsiteY383" fmla="*/ 36671 h 38100"/>
                <a:gd name="connsiteX384" fmla="*/ 4521994 w 5819775"/>
                <a:gd name="connsiteY384" fmla="*/ 36671 h 38100"/>
                <a:gd name="connsiteX385" fmla="*/ 4518184 w 5819775"/>
                <a:gd name="connsiteY385" fmla="*/ 36671 h 38100"/>
                <a:gd name="connsiteX386" fmla="*/ 4521994 w 5819775"/>
                <a:gd name="connsiteY386" fmla="*/ 36671 h 38100"/>
                <a:gd name="connsiteX387" fmla="*/ 4521994 w 5819775"/>
                <a:gd name="connsiteY387" fmla="*/ 36671 h 38100"/>
                <a:gd name="connsiteX388" fmla="*/ 4521994 w 5819775"/>
                <a:gd name="connsiteY388" fmla="*/ 36671 h 38100"/>
                <a:gd name="connsiteX389" fmla="*/ 4521994 w 5819775"/>
                <a:gd name="connsiteY389" fmla="*/ 36671 h 38100"/>
                <a:gd name="connsiteX390" fmla="*/ 1371124 w 5819775"/>
                <a:gd name="connsiteY390" fmla="*/ 36671 h 38100"/>
                <a:gd name="connsiteX391" fmla="*/ 1340644 w 5819775"/>
                <a:gd name="connsiteY391" fmla="*/ 36671 h 38100"/>
                <a:gd name="connsiteX392" fmla="*/ 1371124 w 5819775"/>
                <a:gd name="connsiteY392" fmla="*/ 36671 h 38100"/>
                <a:gd name="connsiteX393" fmla="*/ 1371124 w 5819775"/>
                <a:gd name="connsiteY393" fmla="*/ 36671 h 38100"/>
                <a:gd name="connsiteX394" fmla="*/ 1371124 w 5819775"/>
                <a:gd name="connsiteY394" fmla="*/ 36671 h 38100"/>
                <a:gd name="connsiteX395" fmla="*/ 1371124 w 5819775"/>
                <a:gd name="connsiteY395" fmla="*/ 36671 h 38100"/>
                <a:gd name="connsiteX396" fmla="*/ 1119664 w 5819775"/>
                <a:gd name="connsiteY396" fmla="*/ 36671 h 38100"/>
                <a:gd name="connsiteX397" fmla="*/ 1119664 w 5819775"/>
                <a:gd name="connsiteY397" fmla="*/ 36671 h 38100"/>
                <a:gd name="connsiteX398" fmla="*/ 1119664 w 5819775"/>
                <a:gd name="connsiteY398" fmla="*/ 36671 h 38100"/>
                <a:gd name="connsiteX399" fmla="*/ 1119664 w 5819775"/>
                <a:gd name="connsiteY399" fmla="*/ 36671 h 38100"/>
                <a:gd name="connsiteX400" fmla="*/ 1119664 w 5819775"/>
                <a:gd name="connsiteY400" fmla="*/ 36671 h 38100"/>
                <a:gd name="connsiteX401" fmla="*/ 1119664 w 5819775"/>
                <a:gd name="connsiteY401" fmla="*/ 36671 h 38100"/>
                <a:gd name="connsiteX402" fmla="*/ 1119664 w 5819775"/>
                <a:gd name="connsiteY402" fmla="*/ 36671 h 38100"/>
                <a:gd name="connsiteX403" fmla="*/ 1112044 w 5819775"/>
                <a:gd name="connsiteY403" fmla="*/ 36671 h 38100"/>
                <a:gd name="connsiteX404" fmla="*/ 1112044 w 5819775"/>
                <a:gd name="connsiteY404" fmla="*/ 36671 h 38100"/>
                <a:gd name="connsiteX405" fmla="*/ 1100614 w 5819775"/>
                <a:gd name="connsiteY405" fmla="*/ 34766 h 38100"/>
                <a:gd name="connsiteX406" fmla="*/ 1100614 w 5819775"/>
                <a:gd name="connsiteY406" fmla="*/ 36671 h 38100"/>
                <a:gd name="connsiteX407" fmla="*/ 1112044 w 5819775"/>
                <a:gd name="connsiteY407" fmla="*/ 36671 h 38100"/>
                <a:gd name="connsiteX408" fmla="*/ 1112044 w 5819775"/>
                <a:gd name="connsiteY408" fmla="*/ 36671 h 38100"/>
                <a:gd name="connsiteX409" fmla="*/ 1112044 w 5819775"/>
                <a:gd name="connsiteY409" fmla="*/ 36671 h 38100"/>
                <a:gd name="connsiteX410" fmla="*/ 1112044 w 5819775"/>
                <a:gd name="connsiteY410" fmla="*/ 36671 h 38100"/>
                <a:gd name="connsiteX411" fmla="*/ 969169 w 5819775"/>
                <a:gd name="connsiteY411" fmla="*/ 36671 h 38100"/>
                <a:gd name="connsiteX412" fmla="*/ 963454 w 5819775"/>
                <a:gd name="connsiteY412" fmla="*/ 29051 h 38100"/>
                <a:gd name="connsiteX413" fmla="*/ 963454 w 5819775"/>
                <a:gd name="connsiteY413" fmla="*/ 36671 h 38100"/>
                <a:gd name="connsiteX414" fmla="*/ 969169 w 5819775"/>
                <a:gd name="connsiteY414" fmla="*/ 36671 h 38100"/>
                <a:gd name="connsiteX415" fmla="*/ 969169 w 5819775"/>
                <a:gd name="connsiteY415" fmla="*/ 36671 h 38100"/>
                <a:gd name="connsiteX416" fmla="*/ 969169 w 5819775"/>
                <a:gd name="connsiteY416" fmla="*/ 36671 h 38100"/>
                <a:gd name="connsiteX417" fmla="*/ 969169 w 5819775"/>
                <a:gd name="connsiteY417" fmla="*/ 36671 h 38100"/>
                <a:gd name="connsiteX418" fmla="*/ 952024 w 5819775"/>
                <a:gd name="connsiteY418" fmla="*/ 29051 h 38100"/>
                <a:gd name="connsiteX419" fmla="*/ 940594 w 5819775"/>
                <a:gd name="connsiteY419" fmla="*/ 29051 h 38100"/>
                <a:gd name="connsiteX420" fmla="*/ 952024 w 5819775"/>
                <a:gd name="connsiteY420" fmla="*/ 29051 h 38100"/>
                <a:gd name="connsiteX421" fmla="*/ 952024 w 5819775"/>
                <a:gd name="connsiteY421" fmla="*/ 29051 h 38100"/>
                <a:gd name="connsiteX422" fmla="*/ 952024 w 5819775"/>
                <a:gd name="connsiteY422" fmla="*/ 29051 h 38100"/>
                <a:gd name="connsiteX423" fmla="*/ 952024 w 5819775"/>
                <a:gd name="connsiteY423" fmla="*/ 29051 h 38100"/>
                <a:gd name="connsiteX424" fmla="*/ 4264819 w 5819775"/>
                <a:gd name="connsiteY424" fmla="*/ 29051 h 38100"/>
                <a:gd name="connsiteX425" fmla="*/ 4253389 w 5819775"/>
                <a:gd name="connsiteY425" fmla="*/ 34766 h 38100"/>
                <a:gd name="connsiteX426" fmla="*/ 4264819 w 5819775"/>
                <a:gd name="connsiteY426" fmla="*/ 29051 h 38100"/>
                <a:gd name="connsiteX427" fmla="*/ 4264819 w 5819775"/>
                <a:gd name="connsiteY427" fmla="*/ 29051 h 38100"/>
                <a:gd name="connsiteX428" fmla="*/ 4264819 w 5819775"/>
                <a:gd name="connsiteY428" fmla="*/ 29051 h 38100"/>
                <a:gd name="connsiteX429" fmla="*/ 4264819 w 5819775"/>
                <a:gd name="connsiteY429" fmla="*/ 29051 h 38100"/>
                <a:gd name="connsiteX430" fmla="*/ 132874 w 5819775"/>
                <a:gd name="connsiteY430" fmla="*/ 23336 h 38100"/>
                <a:gd name="connsiteX431" fmla="*/ 132874 w 5819775"/>
                <a:gd name="connsiteY431" fmla="*/ 34766 h 38100"/>
                <a:gd name="connsiteX432" fmla="*/ 127159 w 5819775"/>
                <a:gd name="connsiteY432" fmla="*/ 34766 h 38100"/>
                <a:gd name="connsiteX433" fmla="*/ 127159 w 5819775"/>
                <a:gd name="connsiteY433" fmla="*/ 23336 h 38100"/>
                <a:gd name="connsiteX434" fmla="*/ 132874 w 5819775"/>
                <a:gd name="connsiteY434" fmla="*/ 23336 h 38100"/>
                <a:gd name="connsiteX435" fmla="*/ 132874 w 5819775"/>
                <a:gd name="connsiteY435" fmla="*/ 23336 h 38100"/>
                <a:gd name="connsiteX436" fmla="*/ 132874 w 5819775"/>
                <a:gd name="connsiteY436" fmla="*/ 23336 h 38100"/>
                <a:gd name="connsiteX437" fmla="*/ 132874 w 5819775"/>
                <a:gd name="connsiteY437" fmla="*/ 23336 h 38100"/>
                <a:gd name="connsiteX438" fmla="*/ 2026444 w 5819775"/>
                <a:gd name="connsiteY438" fmla="*/ 23336 h 38100"/>
                <a:gd name="connsiteX439" fmla="*/ 2026444 w 5819775"/>
                <a:gd name="connsiteY439" fmla="*/ 34766 h 38100"/>
                <a:gd name="connsiteX440" fmla="*/ 2015014 w 5819775"/>
                <a:gd name="connsiteY440" fmla="*/ 34766 h 38100"/>
                <a:gd name="connsiteX441" fmla="*/ 2015014 w 5819775"/>
                <a:gd name="connsiteY441" fmla="*/ 29051 h 38100"/>
                <a:gd name="connsiteX442" fmla="*/ 2026444 w 5819775"/>
                <a:gd name="connsiteY442" fmla="*/ 23336 h 38100"/>
                <a:gd name="connsiteX443" fmla="*/ 2026444 w 5819775"/>
                <a:gd name="connsiteY443" fmla="*/ 23336 h 38100"/>
                <a:gd name="connsiteX444" fmla="*/ 2026444 w 5819775"/>
                <a:gd name="connsiteY444" fmla="*/ 23336 h 38100"/>
                <a:gd name="connsiteX445" fmla="*/ 2026444 w 5819775"/>
                <a:gd name="connsiteY445" fmla="*/ 23336 h 38100"/>
                <a:gd name="connsiteX446" fmla="*/ 2509361 w 5819775"/>
                <a:gd name="connsiteY446" fmla="*/ 23336 h 38100"/>
                <a:gd name="connsiteX447" fmla="*/ 2509361 w 5819775"/>
                <a:gd name="connsiteY447" fmla="*/ 34766 h 38100"/>
                <a:gd name="connsiteX448" fmla="*/ 2503646 w 5819775"/>
                <a:gd name="connsiteY448" fmla="*/ 34766 h 38100"/>
                <a:gd name="connsiteX449" fmla="*/ 2503646 w 5819775"/>
                <a:gd name="connsiteY449" fmla="*/ 23336 h 38100"/>
                <a:gd name="connsiteX450" fmla="*/ 2509361 w 5819775"/>
                <a:gd name="connsiteY450" fmla="*/ 23336 h 38100"/>
                <a:gd name="connsiteX451" fmla="*/ 2509361 w 5819775"/>
                <a:gd name="connsiteY451" fmla="*/ 23336 h 38100"/>
                <a:gd name="connsiteX452" fmla="*/ 2509361 w 5819775"/>
                <a:gd name="connsiteY452" fmla="*/ 23336 h 38100"/>
                <a:gd name="connsiteX453" fmla="*/ 2509361 w 5819775"/>
                <a:gd name="connsiteY453" fmla="*/ 23336 h 38100"/>
                <a:gd name="connsiteX454" fmla="*/ 640556 w 5819775"/>
                <a:gd name="connsiteY454" fmla="*/ 17621 h 38100"/>
                <a:gd name="connsiteX455" fmla="*/ 640556 w 5819775"/>
                <a:gd name="connsiteY455" fmla="*/ 29051 h 38100"/>
                <a:gd name="connsiteX456" fmla="*/ 634841 w 5819775"/>
                <a:gd name="connsiteY456" fmla="*/ 29051 h 38100"/>
                <a:gd name="connsiteX457" fmla="*/ 634841 w 5819775"/>
                <a:gd name="connsiteY457" fmla="*/ 17621 h 38100"/>
                <a:gd name="connsiteX458" fmla="*/ 640556 w 5819775"/>
                <a:gd name="connsiteY458" fmla="*/ 17621 h 38100"/>
                <a:gd name="connsiteX459" fmla="*/ 640556 w 5819775"/>
                <a:gd name="connsiteY459" fmla="*/ 17621 h 38100"/>
                <a:gd name="connsiteX460" fmla="*/ 640556 w 5819775"/>
                <a:gd name="connsiteY460" fmla="*/ 17621 h 38100"/>
                <a:gd name="connsiteX461" fmla="*/ 640556 w 5819775"/>
                <a:gd name="connsiteY461" fmla="*/ 17621 h 38100"/>
                <a:gd name="connsiteX462" fmla="*/ 2298859 w 5819775"/>
                <a:gd name="connsiteY462" fmla="*/ 17621 h 38100"/>
                <a:gd name="connsiteX463" fmla="*/ 2287429 w 5819775"/>
                <a:gd name="connsiteY463" fmla="*/ 17621 h 38100"/>
                <a:gd name="connsiteX464" fmla="*/ 2287429 w 5819775"/>
                <a:gd name="connsiteY464" fmla="*/ 23336 h 38100"/>
                <a:gd name="connsiteX465" fmla="*/ 2298859 w 5819775"/>
                <a:gd name="connsiteY465" fmla="*/ 17621 h 38100"/>
                <a:gd name="connsiteX466" fmla="*/ 2298859 w 5819775"/>
                <a:gd name="connsiteY466" fmla="*/ 17621 h 38100"/>
                <a:gd name="connsiteX467" fmla="*/ 2298859 w 5819775"/>
                <a:gd name="connsiteY467" fmla="*/ 17621 h 38100"/>
                <a:gd name="connsiteX468" fmla="*/ 2298859 w 5819775"/>
                <a:gd name="connsiteY468" fmla="*/ 17621 h 38100"/>
                <a:gd name="connsiteX469" fmla="*/ 2477929 w 5819775"/>
                <a:gd name="connsiteY469" fmla="*/ 17621 h 38100"/>
                <a:gd name="connsiteX470" fmla="*/ 2477929 w 5819775"/>
                <a:gd name="connsiteY470" fmla="*/ 29051 h 38100"/>
                <a:gd name="connsiteX471" fmla="*/ 2458879 w 5819775"/>
                <a:gd name="connsiteY471" fmla="*/ 29051 h 38100"/>
                <a:gd name="connsiteX472" fmla="*/ 2458879 w 5819775"/>
                <a:gd name="connsiteY472" fmla="*/ 17621 h 38100"/>
                <a:gd name="connsiteX473" fmla="*/ 2477929 w 5819775"/>
                <a:gd name="connsiteY473" fmla="*/ 17621 h 38100"/>
                <a:gd name="connsiteX474" fmla="*/ 2477929 w 5819775"/>
                <a:gd name="connsiteY474" fmla="*/ 17621 h 38100"/>
                <a:gd name="connsiteX475" fmla="*/ 2477929 w 5819775"/>
                <a:gd name="connsiteY475" fmla="*/ 17621 h 38100"/>
                <a:gd name="connsiteX476" fmla="*/ 2477929 w 5819775"/>
                <a:gd name="connsiteY476" fmla="*/ 17621 h 38100"/>
                <a:gd name="connsiteX477" fmla="*/ 4284821 w 5819775"/>
                <a:gd name="connsiteY477" fmla="*/ 17621 h 38100"/>
                <a:gd name="connsiteX478" fmla="*/ 4265771 w 5819775"/>
                <a:gd name="connsiteY478" fmla="*/ 17621 h 38100"/>
                <a:gd name="connsiteX479" fmla="*/ 4284821 w 5819775"/>
                <a:gd name="connsiteY479" fmla="*/ 17621 h 38100"/>
                <a:gd name="connsiteX480" fmla="*/ 4284821 w 5819775"/>
                <a:gd name="connsiteY480" fmla="*/ 17621 h 38100"/>
                <a:gd name="connsiteX481" fmla="*/ 4284821 w 5819775"/>
                <a:gd name="connsiteY481" fmla="*/ 17621 h 38100"/>
                <a:gd name="connsiteX482" fmla="*/ 4284821 w 5819775"/>
                <a:gd name="connsiteY482" fmla="*/ 17621 h 38100"/>
                <a:gd name="connsiteX483" fmla="*/ 4662964 w 5819775"/>
                <a:gd name="connsiteY483" fmla="*/ 17621 h 38100"/>
                <a:gd name="connsiteX484" fmla="*/ 4662964 w 5819775"/>
                <a:gd name="connsiteY484" fmla="*/ 29051 h 38100"/>
                <a:gd name="connsiteX485" fmla="*/ 4657249 w 5819775"/>
                <a:gd name="connsiteY485" fmla="*/ 29051 h 38100"/>
                <a:gd name="connsiteX486" fmla="*/ 4657249 w 5819775"/>
                <a:gd name="connsiteY486" fmla="*/ 17621 h 38100"/>
                <a:gd name="connsiteX487" fmla="*/ 4662964 w 5819775"/>
                <a:gd name="connsiteY487" fmla="*/ 17621 h 38100"/>
                <a:gd name="connsiteX488" fmla="*/ 4662964 w 5819775"/>
                <a:gd name="connsiteY488" fmla="*/ 17621 h 38100"/>
                <a:gd name="connsiteX489" fmla="*/ 4662964 w 5819775"/>
                <a:gd name="connsiteY489" fmla="*/ 17621 h 38100"/>
                <a:gd name="connsiteX490" fmla="*/ 4662964 w 5819775"/>
                <a:gd name="connsiteY490" fmla="*/ 17621 h 38100"/>
                <a:gd name="connsiteX491" fmla="*/ 5686902 w 5819775"/>
                <a:gd name="connsiteY491" fmla="*/ 17621 h 38100"/>
                <a:gd name="connsiteX492" fmla="*/ 5667852 w 5819775"/>
                <a:gd name="connsiteY492" fmla="*/ 36671 h 38100"/>
                <a:gd name="connsiteX493" fmla="*/ 5667852 w 5819775"/>
                <a:gd name="connsiteY493" fmla="*/ 29051 h 38100"/>
                <a:gd name="connsiteX494" fmla="*/ 5686902 w 5819775"/>
                <a:gd name="connsiteY494" fmla="*/ 17621 h 38100"/>
                <a:gd name="connsiteX495" fmla="*/ 5686902 w 5819775"/>
                <a:gd name="connsiteY495" fmla="*/ 17621 h 38100"/>
                <a:gd name="connsiteX496" fmla="*/ 5686902 w 5819775"/>
                <a:gd name="connsiteY496" fmla="*/ 17621 h 38100"/>
                <a:gd name="connsiteX497" fmla="*/ 5686902 w 5819775"/>
                <a:gd name="connsiteY497" fmla="*/ 17621 h 38100"/>
                <a:gd name="connsiteX498" fmla="*/ 548164 w 5819775"/>
                <a:gd name="connsiteY498" fmla="*/ 11906 h 38100"/>
                <a:gd name="connsiteX499" fmla="*/ 548164 w 5819775"/>
                <a:gd name="connsiteY499" fmla="*/ 23336 h 38100"/>
                <a:gd name="connsiteX500" fmla="*/ 542449 w 5819775"/>
                <a:gd name="connsiteY500" fmla="*/ 23336 h 38100"/>
                <a:gd name="connsiteX501" fmla="*/ 542449 w 5819775"/>
                <a:gd name="connsiteY501" fmla="*/ 11906 h 38100"/>
                <a:gd name="connsiteX502" fmla="*/ 548164 w 5819775"/>
                <a:gd name="connsiteY502" fmla="*/ 11906 h 38100"/>
                <a:gd name="connsiteX503" fmla="*/ 548164 w 5819775"/>
                <a:gd name="connsiteY503" fmla="*/ 11906 h 38100"/>
                <a:gd name="connsiteX504" fmla="*/ 548164 w 5819775"/>
                <a:gd name="connsiteY504" fmla="*/ 11906 h 38100"/>
                <a:gd name="connsiteX505" fmla="*/ 548164 w 5819775"/>
                <a:gd name="connsiteY505" fmla="*/ 11906 h 38100"/>
                <a:gd name="connsiteX506" fmla="*/ 2534126 w 5819775"/>
                <a:gd name="connsiteY506" fmla="*/ 11906 h 38100"/>
                <a:gd name="connsiteX507" fmla="*/ 2539841 w 5819775"/>
                <a:gd name="connsiteY507" fmla="*/ 23336 h 38100"/>
                <a:gd name="connsiteX508" fmla="*/ 2534126 w 5819775"/>
                <a:gd name="connsiteY508" fmla="*/ 11906 h 38100"/>
                <a:gd name="connsiteX509" fmla="*/ 2534126 w 5819775"/>
                <a:gd name="connsiteY509" fmla="*/ 11906 h 38100"/>
                <a:gd name="connsiteX510" fmla="*/ 2534126 w 5819775"/>
                <a:gd name="connsiteY510" fmla="*/ 11906 h 38100"/>
                <a:gd name="connsiteX511" fmla="*/ 2534126 w 5819775"/>
                <a:gd name="connsiteY511" fmla="*/ 11906 h 38100"/>
                <a:gd name="connsiteX512" fmla="*/ 4613434 w 5819775"/>
                <a:gd name="connsiteY512" fmla="*/ 11906 h 38100"/>
                <a:gd name="connsiteX513" fmla="*/ 4613434 w 5819775"/>
                <a:gd name="connsiteY513" fmla="*/ 23336 h 38100"/>
                <a:gd name="connsiteX514" fmla="*/ 4607719 w 5819775"/>
                <a:gd name="connsiteY514" fmla="*/ 17621 h 38100"/>
                <a:gd name="connsiteX515" fmla="*/ 4602004 w 5819775"/>
                <a:gd name="connsiteY515" fmla="*/ 17621 h 38100"/>
                <a:gd name="connsiteX516" fmla="*/ 4613434 w 5819775"/>
                <a:gd name="connsiteY516" fmla="*/ 11906 h 38100"/>
                <a:gd name="connsiteX517" fmla="*/ 4613434 w 5819775"/>
                <a:gd name="connsiteY517" fmla="*/ 11906 h 38100"/>
                <a:gd name="connsiteX518" fmla="*/ 4613434 w 5819775"/>
                <a:gd name="connsiteY518" fmla="*/ 11906 h 38100"/>
                <a:gd name="connsiteX519" fmla="*/ 4613434 w 5819775"/>
                <a:gd name="connsiteY519" fmla="*/ 11906 h 38100"/>
                <a:gd name="connsiteX520" fmla="*/ 5551646 w 5819775"/>
                <a:gd name="connsiteY520" fmla="*/ 29051 h 38100"/>
                <a:gd name="connsiteX521" fmla="*/ 5551646 w 5819775"/>
                <a:gd name="connsiteY521" fmla="*/ 10001 h 38100"/>
                <a:gd name="connsiteX522" fmla="*/ 5588794 w 5819775"/>
                <a:gd name="connsiteY522" fmla="*/ 15716 h 38100"/>
                <a:gd name="connsiteX523" fmla="*/ 5588794 w 5819775"/>
                <a:gd name="connsiteY523" fmla="*/ 21431 h 38100"/>
                <a:gd name="connsiteX524" fmla="*/ 5583079 w 5819775"/>
                <a:gd name="connsiteY524" fmla="*/ 21431 h 38100"/>
                <a:gd name="connsiteX525" fmla="*/ 5551646 w 5819775"/>
                <a:gd name="connsiteY525" fmla="*/ 29051 h 38100"/>
                <a:gd name="connsiteX526" fmla="*/ 5551646 w 5819775"/>
                <a:gd name="connsiteY526" fmla="*/ 29051 h 38100"/>
                <a:gd name="connsiteX527" fmla="*/ 5551646 w 5819775"/>
                <a:gd name="connsiteY527" fmla="*/ 29051 h 38100"/>
                <a:gd name="connsiteX528" fmla="*/ 5551646 w 5819775"/>
                <a:gd name="connsiteY528" fmla="*/ 290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</a:cxnLst>
              <a:rect l="l" t="t" r="r" b="b"/>
              <a:pathLst>
                <a:path w="5819775" h="38100">
                  <a:moveTo>
                    <a:pt x="5799296" y="9049"/>
                  </a:moveTo>
                  <a:lnTo>
                    <a:pt x="5799296" y="9049"/>
                  </a:lnTo>
                  <a:lnTo>
                    <a:pt x="5787866" y="9049"/>
                  </a:lnTo>
                  <a:lnTo>
                    <a:pt x="5787866" y="9049"/>
                  </a:lnTo>
                  <a:lnTo>
                    <a:pt x="5712619" y="9049"/>
                  </a:lnTo>
                  <a:cubicBezTo>
                    <a:pt x="5710714" y="10954"/>
                    <a:pt x="5710714" y="12859"/>
                    <a:pt x="5706904" y="14764"/>
                  </a:cubicBezTo>
                  <a:cubicBezTo>
                    <a:pt x="5701189" y="12859"/>
                    <a:pt x="5697379" y="10954"/>
                    <a:pt x="5693569" y="9049"/>
                  </a:cubicBezTo>
                  <a:lnTo>
                    <a:pt x="5670709" y="9049"/>
                  </a:lnTo>
                  <a:cubicBezTo>
                    <a:pt x="5672614" y="14764"/>
                    <a:pt x="5672614" y="9049"/>
                    <a:pt x="5668804" y="22384"/>
                  </a:cubicBezTo>
                  <a:cubicBezTo>
                    <a:pt x="5663089" y="18574"/>
                    <a:pt x="5649754" y="14764"/>
                    <a:pt x="5642134" y="9049"/>
                  </a:cubicBezTo>
                  <a:lnTo>
                    <a:pt x="5594509" y="9049"/>
                  </a:lnTo>
                  <a:cubicBezTo>
                    <a:pt x="5594509" y="9049"/>
                    <a:pt x="5594509" y="9049"/>
                    <a:pt x="5592604" y="9049"/>
                  </a:cubicBezTo>
                  <a:lnTo>
                    <a:pt x="5592604" y="9049"/>
                  </a:lnTo>
                  <a:lnTo>
                    <a:pt x="5275421" y="9049"/>
                  </a:lnTo>
                  <a:lnTo>
                    <a:pt x="5275421" y="9049"/>
                  </a:lnTo>
                  <a:cubicBezTo>
                    <a:pt x="5262086" y="16669"/>
                    <a:pt x="5258277" y="22384"/>
                    <a:pt x="5244941" y="28099"/>
                  </a:cubicBezTo>
                  <a:lnTo>
                    <a:pt x="5244941" y="22384"/>
                  </a:lnTo>
                  <a:cubicBezTo>
                    <a:pt x="5241132" y="16669"/>
                    <a:pt x="5241132" y="16669"/>
                    <a:pt x="5239227" y="9049"/>
                  </a:cubicBezTo>
                  <a:lnTo>
                    <a:pt x="5183029" y="9049"/>
                  </a:lnTo>
                  <a:lnTo>
                    <a:pt x="5183029" y="14764"/>
                  </a:lnTo>
                  <a:lnTo>
                    <a:pt x="5163979" y="20479"/>
                  </a:lnTo>
                  <a:cubicBezTo>
                    <a:pt x="5167789" y="14764"/>
                    <a:pt x="5171599" y="10954"/>
                    <a:pt x="5175409" y="7144"/>
                  </a:cubicBezTo>
                  <a:lnTo>
                    <a:pt x="5057299" y="7144"/>
                  </a:lnTo>
                  <a:lnTo>
                    <a:pt x="5059204" y="12859"/>
                  </a:lnTo>
                  <a:lnTo>
                    <a:pt x="5053489" y="12859"/>
                  </a:lnTo>
                  <a:cubicBezTo>
                    <a:pt x="5043964" y="7144"/>
                    <a:pt x="5040154" y="12859"/>
                    <a:pt x="5028724" y="7144"/>
                  </a:cubicBezTo>
                  <a:lnTo>
                    <a:pt x="5028724" y="7144"/>
                  </a:lnTo>
                  <a:lnTo>
                    <a:pt x="4976336" y="7144"/>
                  </a:lnTo>
                  <a:cubicBezTo>
                    <a:pt x="4968716" y="10954"/>
                    <a:pt x="4964907" y="20479"/>
                    <a:pt x="4961096" y="33814"/>
                  </a:cubicBezTo>
                  <a:lnTo>
                    <a:pt x="5092541" y="33814"/>
                  </a:lnTo>
                  <a:cubicBezTo>
                    <a:pt x="5092541" y="33814"/>
                    <a:pt x="5090636" y="33814"/>
                    <a:pt x="5090636" y="31909"/>
                  </a:cubicBezTo>
                  <a:lnTo>
                    <a:pt x="5090636" y="28099"/>
                  </a:lnTo>
                  <a:lnTo>
                    <a:pt x="5102066" y="28099"/>
                  </a:lnTo>
                  <a:cubicBezTo>
                    <a:pt x="5103971" y="31909"/>
                    <a:pt x="5105877" y="33814"/>
                    <a:pt x="5107782" y="35719"/>
                  </a:cubicBezTo>
                  <a:lnTo>
                    <a:pt x="5287804" y="35719"/>
                  </a:lnTo>
                  <a:lnTo>
                    <a:pt x="5287804" y="16669"/>
                  </a:lnTo>
                  <a:cubicBezTo>
                    <a:pt x="5304949" y="18574"/>
                    <a:pt x="5336382" y="28099"/>
                    <a:pt x="5349716" y="35719"/>
                  </a:cubicBezTo>
                  <a:lnTo>
                    <a:pt x="5413534" y="35719"/>
                  </a:lnTo>
                  <a:cubicBezTo>
                    <a:pt x="5413534" y="35719"/>
                    <a:pt x="5413534" y="33814"/>
                    <a:pt x="5411629" y="28099"/>
                  </a:cubicBezTo>
                  <a:lnTo>
                    <a:pt x="5423059" y="28099"/>
                  </a:lnTo>
                  <a:lnTo>
                    <a:pt x="5424964" y="35719"/>
                  </a:lnTo>
                  <a:lnTo>
                    <a:pt x="5483066" y="35719"/>
                  </a:lnTo>
                  <a:cubicBezTo>
                    <a:pt x="5483066" y="31909"/>
                    <a:pt x="5481161" y="30004"/>
                    <a:pt x="5479257" y="22384"/>
                  </a:cubicBezTo>
                  <a:lnTo>
                    <a:pt x="5496402" y="22384"/>
                  </a:lnTo>
                  <a:lnTo>
                    <a:pt x="5496402" y="33814"/>
                  </a:lnTo>
                  <a:cubicBezTo>
                    <a:pt x="5511641" y="31909"/>
                    <a:pt x="5502116" y="31909"/>
                    <a:pt x="5521166" y="33814"/>
                  </a:cubicBezTo>
                  <a:lnTo>
                    <a:pt x="5521166" y="35719"/>
                  </a:lnTo>
                  <a:lnTo>
                    <a:pt x="5658327" y="35719"/>
                  </a:lnTo>
                  <a:cubicBezTo>
                    <a:pt x="5658327" y="35719"/>
                    <a:pt x="5658327" y="35719"/>
                    <a:pt x="5658327" y="33814"/>
                  </a:cubicBezTo>
                  <a:lnTo>
                    <a:pt x="5664041" y="33814"/>
                  </a:lnTo>
                  <a:cubicBezTo>
                    <a:pt x="5664041" y="33814"/>
                    <a:pt x="5664041" y="33814"/>
                    <a:pt x="5664041" y="35719"/>
                  </a:cubicBezTo>
                  <a:lnTo>
                    <a:pt x="5688807" y="35719"/>
                  </a:lnTo>
                  <a:lnTo>
                    <a:pt x="5688807" y="33814"/>
                  </a:lnTo>
                  <a:lnTo>
                    <a:pt x="5694521" y="33814"/>
                  </a:lnTo>
                  <a:cubicBezTo>
                    <a:pt x="5694521" y="33814"/>
                    <a:pt x="5694521" y="33814"/>
                    <a:pt x="5696427" y="35719"/>
                  </a:cubicBezTo>
                  <a:lnTo>
                    <a:pt x="5786914" y="35719"/>
                  </a:lnTo>
                  <a:cubicBezTo>
                    <a:pt x="5796439" y="26194"/>
                    <a:pt x="5807869" y="18574"/>
                    <a:pt x="5819299" y="10954"/>
                  </a:cubicBezTo>
                  <a:lnTo>
                    <a:pt x="5799296" y="9049"/>
                  </a:lnTo>
                  <a:lnTo>
                    <a:pt x="5799296" y="9049"/>
                  </a:lnTo>
                  <a:lnTo>
                    <a:pt x="5799296" y="9049"/>
                  </a:lnTo>
                  <a:lnTo>
                    <a:pt x="5799296" y="9049"/>
                  </a:lnTo>
                  <a:close/>
                  <a:moveTo>
                    <a:pt x="4779169" y="9049"/>
                  </a:moveTo>
                  <a:cubicBezTo>
                    <a:pt x="4773454" y="14764"/>
                    <a:pt x="4769644" y="22384"/>
                    <a:pt x="4765834" y="35719"/>
                  </a:cubicBezTo>
                  <a:lnTo>
                    <a:pt x="4848702" y="35719"/>
                  </a:lnTo>
                  <a:cubicBezTo>
                    <a:pt x="4848702" y="31909"/>
                    <a:pt x="4848702" y="28099"/>
                    <a:pt x="4850606" y="22384"/>
                  </a:cubicBezTo>
                  <a:cubicBezTo>
                    <a:pt x="4877277" y="22384"/>
                    <a:pt x="4873466" y="24289"/>
                    <a:pt x="4893469" y="22384"/>
                  </a:cubicBezTo>
                  <a:cubicBezTo>
                    <a:pt x="4893469" y="28099"/>
                    <a:pt x="4893469" y="31909"/>
                    <a:pt x="4893469" y="35719"/>
                  </a:cubicBezTo>
                  <a:lnTo>
                    <a:pt x="4938236" y="35719"/>
                  </a:lnTo>
                  <a:cubicBezTo>
                    <a:pt x="4945857" y="30004"/>
                    <a:pt x="4955382" y="26194"/>
                    <a:pt x="4963002" y="22384"/>
                  </a:cubicBezTo>
                  <a:lnTo>
                    <a:pt x="4963002" y="10954"/>
                  </a:lnTo>
                  <a:lnTo>
                    <a:pt x="4957286" y="10954"/>
                  </a:lnTo>
                  <a:cubicBezTo>
                    <a:pt x="4945857" y="20479"/>
                    <a:pt x="4922044" y="20479"/>
                    <a:pt x="4914424" y="16669"/>
                  </a:cubicBezTo>
                  <a:cubicBezTo>
                    <a:pt x="4912519" y="14764"/>
                    <a:pt x="4908709" y="12859"/>
                    <a:pt x="4906804" y="10954"/>
                  </a:cubicBez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lnTo>
                    <a:pt x="4779169" y="9049"/>
                  </a:lnTo>
                  <a:close/>
                  <a:moveTo>
                    <a:pt x="4742021" y="9049"/>
                  </a:moveTo>
                  <a:lnTo>
                    <a:pt x="4738212" y="22384"/>
                  </a:lnTo>
                  <a:lnTo>
                    <a:pt x="4732496" y="22384"/>
                  </a:lnTo>
                  <a:lnTo>
                    <a:pt x="4732496" y="10954"/>
                  </a:lnTo>
                  <a:lnTo>
                    <a:pt x="4732496" y="10954"/>
                  </a:lnTo>
                  <a:lnTo>
                    <a:pt x="4533424" y="10954"/>
                  </a:lnTo>
                  <a:cubicBezTo>
                    <a:pt x="4533424" y="18574"/>
                    <a:pt x="4527709" y="18574"/>
                    <a:pt x="4533424" y="30004"/>
                  </a:cubicBezTo>
                  <a:cubicBezTo>
                    <a:pt x="4535329" y="33814"/>
                    <a:pt x="4535329" y="35719"/>
                    <a:pt x="4535329" y="37624"/>
                  </a:cubicBezTo>
                  <a:lnTo>
                    <a:pt x="4541044" y="37624"/>
                  </a:lnTo>
                  <a:cubicBezTo>
                    <a:pt x="4552474" y="18574"/>
                    <a:pt x="4560094" y="18574"/>
                    <a:pt x="4587716" y="24289"/>
                  </a:cubicBezTo>
                  <a:lnTo>
                    <a:pt x="4587716" y="35719"/>
                  </a:lnTo>
                  <a:lnTo>
                    <a:pt x="4582002" y="35719"/>
                  </a:lnTo>
                  <a:cubicBezTo>
                    <a:pt x="4582002" y="35719"/>
                    <a:pt x="4582002" y="35719"/>
                    <a:pt x="4582002" y="37624"/>
                  </a:cubicBezTo>
                  <a:lnTo>
                    <a:pt x="4595337" y="37624"/>
                  </a:lnTo>
                  <a:cubicBezTo>
                    <a:pt x="4597241" y="33814"/>
                    <a:pt x="4608671" y="37624"/>
                    <a:pt x="4614387" y="35719"/>
                  </a:cubicBezTo>
                  <a:lnTo>
                    <a:pt x="4614387" y="35719"/>
                  </a:lnTo>
                  <a:lnTo>
                    <a:pt x="4757262" y="35719"/>
                  </a:lnTo>
                  <a:lnTo>
                    <a:pt x="4757262" y="22384"/>
                  </a:lnTo>
                  <a:cubicBezTo>
                    <a:pt x="4761071" y="18574"/>
                    <a:pt x="4762977" y="14764"/>
                    <a:pt x="4764881" y="9049"/>
                  </a:cubicBezTo>
                  <a:lnTo>
                    <a:pt x="4742021" y="9049"/>
                  </a:lnTo>
                  <a:lnTo>
                    <a:pt x="4742021" y="9049"/>
                  </a:lnTo>
                  <a:lnTo>
                    <a:pt x="4742021" y="9049"/>
                  </a:lnTo>
                  <a:lnTo>
                    <a:pt x="4742021" y="9049"/>
                  </a:lnTo>
                  <a:close/>
                  <a:moveTo>
                    <a:pt x="4497229" y="9049"/>
                  </a:moveTo>
                  <a:cubicBezTo>
                    <a:pt x="4499134" y="18574"/>
                    <a:pt x="4487704" y="12859"/>
                    <a:pt x="4476274" y="9049"/>
                  </a:cubicBezTo>
                  <a:lnTo>
                    <a:pt x="4476274" y="9049"/>
                  </a:lnTo>
                  <a:lnTo>
                    <a:pt x="4416266" y="9049"/>
                  </a:lnTo>
                  <a:cubicBezTo>
                    <a:pt x="4420077" y="16669"/>
                    <a:pt x="4421981" y="14764"/>
                    <a:pt x="4431506" y="22384"/>
                  </a:cubicBezTo>
                  <a:cubicBezTo>
                    <a:pt x="4427696" y="33814"/>
                    <a:pt x="4429602" y="28099"/>
                    <a:pt x="4425791" y="33814"/>
                  </a:cubicBezTo>
                  <a:cubicBezTo>
                    <a:pt x="4425791" y="33814"/>
                    <a:pt x="4425791" y="33814"/>
                    <a:pt x="4425791" y="35719"/>
                  </a:cubicBezTo>
                  <a:lnTo>
                    <a:pt x="4472464" y="35719"/>
                  </a:lnTo>
                  <a:cubicBezTo>
                    <a:pt x="4470559" y="31909"/>
                    <a:pt x="4468654" y="30004"/>
                    <a:pt x="4464844" y="22384"/>
                  </a:cubicBezTo>
                  <a:cubicBezTo>
                    <a:pt x="4483894" y="24289"/>
                    <a:pt x="4503896" y="18574"/>
                    <a:pt x="4522946" y="9049"/>
                  </a:cubicBezTo>
                  <a:lnTo>
                    <a:pt x="4497229" y="9049"/>
                  </a:lnTo>
                  <a:lnTo>
                    <a:pt x="4497229" y="9049"/>
                  </a:lnTo>
                  <a:lnTo>
                    <a:pt x="4497229" y="9049"/>
                  </a:lnTo>
                  <a:lnTo>
                    <a:pt x="4497229" y="9049"/>
                  </a:lnTo>
                  <a:close/>
                  <a:moveTo>
                    <a:pt x="4326731" y="9049"/>
                  </a:moveTo>
                  <a:lnTo>
                    <a:pt x="4326731" y="9049"/>
                  </a:lnTo>
                  <a:lnTo>
                    <a:pt x="4315302" y="9049"/>
                  </a:lnTo>
                  <a:lnTo>
                    <a:pt x="4315302" y="9049"/>
                  </a:lnTo>
                  <a:lnTo>
                    <a:pt x="4240054" y="9049"/>
                  </a:lnTo>
                  <a:cubicBezTo>
                    <a:pt x="4238149" y="9049"/>
                    <a:pt x="4238149" y="9049"/>
                    <a:pt x="4236244" y="9049"/>
                  </a:cubicBezTo>
                  <a:cubicBezTo>
                    <a:pt x="4230529" y="20479"/>
                    <a:pt x="4217194" y="33814"/>
                    <a:pt x="4217194" y="33814"/>
                  </a:cubicBezTo>
                  <a:cubicBezTo>
                    <a:pt x="4213384" y="31909"/>
                    <a:pt x="4119086" y="22384"/>
                    <a:pt x="4119086" y="22384"/>
                  </a:cubicBezTo>
                  <a:cubicBezTo>
                    <a:pt x="4122896" y="16669"/>
                    <a:pt x="4128611" y="12859"/>
                    <a:pt x="4134326" y="9049"/>
                  </a:cubicBezTo>
                  <a:lnTo>
                    <a:pt x="4095274" y="9049"/>
                  </a:lnTo>
                  <a:lnTo>
                    <a:pt x="4095274" y="14764"/>
                  </a:lnTo>
                  <a:lnTo>
                    <a:pt x="4089559" y="14764"/>
                  </a:lnTo>
                  <a:lnTo>
                    <a:pt x="4089559" y="9049"/>
                  </a:lnTo>
                  <a:lnTo>
                    <a:pt x="4070509" y="9049"/>
                  </a:lnTo>
                  <a:lnTo>
                    <a:pt x="4070509" y="28099"/>
                  </a:lnTo>
                  <a:cubicBezTo>
                    <a:pt x="4076224" y="30004"/>
                    <a:pt x="4081939" y="31909"/>
                    <a:pt x="4085749" y="35719"/>
                  </a:cubicBezTo>
                  <a:lnTo>
                    <a:pt x="4112419" y="35719"/>
                  </a:lnTo>
                  <a:cubicBezTo>
                    <a:pt x="4114324" y="33814"/>
                    <a:pt x="4116229" y="31909"/>
                    <a:pt x="4120039" y="28099"/>
                  </a:cubicBezTo>
                  <a:cubicBezTo>
                    <a:pt x="4120039" y="31909"/>
                    <a:pt x="4121944" y="33814"/>
                    <a:pt x="4121944" y="35719"/>
                  </a:cubicBezTo>
                  <a:lnTo>
                    <a:pt x="4278154" y="35719"/>
                  </a:lnTo>
                  <a:cubicBezTo>
                    <a:pt x="4280059" y="35719"/>
                    <a:pt x="4280059" y="35719"/>
                    <a:pt x="4281964" y="33814"/>
                  </a:cubicBezTo>
                  <a:cubicBezTo>
                    <a:pt x="4326731" y="18574"/>
                    <a:pt x="4366737" y="20479"/>
                    <a:pt x="4403884" y="9049"/>
                  </a:cubicBezTo>
                  <a:lnTo>
                    <a:pt x="4326731" y="9049"/>
                  </a:lnTo>
                  <a:lnTo>
                    <a:pt x="4326731" y="9049"/>
                  </a:lnTo>
                  <a:lnTo>
                    <a:pt x="4326731" y="9049"/>
                  </a:lnTo>
                  <a:lnTo>
                    <a:pt x="4326731" y="9049"/>
                  </a:lnTo>
                  <a:close/>
                  <a:moveTo>
                    <a:pt x="3689509" y="9049"/>
                  </a:moveTo>
                  <a:lnTo>
                    <a:pt x="3689509" y="14764"/>
                  </a:lnTo>
                  <a:lnTo>
                    <a:pt x="3683794" y="14764"/>
                  </a:lnTo>
                  <a:lnTo>
                    <a:pt x="3683794" y="9049"/>
                  </a:lnTo>
                  <a:lnTo>
                    <a:pt x="3376136" y="9049"/>
                  </a:lnTo>
                  <a:cubicBezTo>
                    <a:pt x="3376136" y="14764"/>
                    <a:pt x="3376136" y="18574"/>
                    <a:pt x="3372326" y="28099"/>
                  </a:cubicBezTo>
                  <a:lnTo>
                    <a:pt x="3366611" y="28099"/>
                  </a:lnTo>
                  <a:lnTo>
                    <a:pt x="3366611" y="9049"/>
                  </a:lnTo>
                  <a:lnTo>
                    <a:pt x="3075146" y="9049"/>
                  </a:lnTo>
                  <a:lnTo>
                    <a:pt x="3075146" y="9049"/>
                  </a:lnTo>
                  <a:lnTo>
                    <a:pt x="3056096" y="9049"/>
                  </a:lnTo>
                  <a:lnTo>
                    <a:pt x="3056096" y="9049"/>
                  </a:lnTo>
                  <a:lnTo>
                    <a:pt x="2920841" y="9049"/>
                  </a:lnTo>
                  <a:lnTo>
                    <a:pt x="2920841" y="9049"/>
                  </a:lnTo>
                  <a:lnTo>
                    <a:pt x="2909411" y="9049"/>
                  </a:lnTo>
                  <a:lnTo>
                    <a:pt x="2909411" y="9049"/>
                  </a:lnTo>
                  <a:lnTo>
                    <a:pt x="2878931" y="9049"/>
                  </a:lnTo>
                  <a:cubicBezTo>
                    <a:pt x="2873216" y="9049"/>
                    <a:pt x="2867501" y="9049"/>
                    <a:pt x="2859881" y="9049"/>
                  </a:cubicBezTo>
                  <a:lnTo>
                    <a:pt x="2859881" y="9049"/>
                  </a:lnTo>
                  <a:lnTo>
                    <a:pt x="2726531" y="9049"/>
                  </a:lnTo>
                  <a:cubicBezTo>
                    <a:pt x="2739866" y="10954"/>
                    <a:pt x="2753201" y="12859"/>
                    <a:pt x="2761774" y="14764"/>
                  </a:cubicBezTo>
                  <a:cubicBezTo>
                    <a:pt x="2823686" y="30004"/>
                    <a:pt x="2921794" y="10954"/>
                    <a:pt x="2966561" y="14764"/>
                  </a:cubicBezTo>
                  <a:lnTo>
                    <a:pt x="3134201" y="20479"/>
                  </a:lnTo>
                  <a:cubicBezTo>
                    <a:pt x="3136106" y="22384"/>
                    <a:pt x="3138011" y="28099"/>
                    <a:pt x="3139916" y="33814"/>
                  </a:cubicBezTo>
                  <a:lnTo>
                    <a:pt x="3162776" y="33814"/>
                  </a:lnTo>
                  <a:cubicBezTo>
                    <a:pt x="3181826" y="26194"/>
                    <a:pt x="3218974" y="20479"/>
                    <a:pt x="3226594" y="26194"/>
                  </a:cubicBezTo>
                  <a:cubicBezTo>
                    <a:pt x="3228499" y="28099"/>
                    <a:pt x="3230404" y="30004"/>
                    <a:pt x="3230404" y="33814"/>
                  </a:cubicBezTo>
                  <a:lnTo>
                    <a:pt x="3518059" y="33814"/>
                  </a:lnTo>
                  <a:cubicBezTo>
                    <a:pt x="3525679" y="22384"/>
                    <a:pt x="3537109" y="12859"/>
                    <a:pt x="3548539" y="9049"/>
                  </a:cubicBezTo>
                  <a:cubicBezTo>
                    <a:pt x="3544729" y="16669"/>
                    <a:pt x="3540919" y="26194"/>
                    <a:pt x="3537109" y="33814"/>
                  </a:cubicBezTo>
                  <a:lnTo>
                    <a:pt x="3722846" y="33814"/>
                  </a:lnTo>
                  <a:cubicBezTo>
                    <a:pt x="3722846" y="33814"/>
                    <a:pt x="3722846" y="33814"/>
                    <a:pt x="3722846" y="31909"/>
                  </a:cubicBezTo>
                  <a:cubicBezTo>
                    <a:pt x="3736181" y="30004"/>
                    <a:pt x="3739991" y="30004"/>
                    <a:pt x="3747611" y="26194"/>
                  </a:cubicBezTo>
                  <a:lnTo>
                    <a:pt x="3741896" y="26194"/>
                  </a:lnTo>
                  <a:cubicBezTo>
                    <a:pt x="3736181" y="16669"/>
                    <a:pt x="3734276" y="10954"/>
                    <a:pt x="3730466" y="7144"/>
                  </a:cubicBezTo>
                  <a:lnTo>
                    <a:pt x="3689509" y="9049"/>
                  </a:lnTo>
                  <a:lnTo>
                    <a:pt x="3689509" y="9049"/>
                  </a:lnTo>
                  <a:lnTo>
                    <a:pt x="3689509" y="9049"/>
                  </a:lnTo>
                  <a:lnTo>
                    <a:pt x="3689509" y="9049"/>
                  </a:lnTo>
                  <a:close/>
                  <a:moveTo>
                    <a:pt x="2580799" y="9049"/>
                  </a:moveTo>
                  <a:cubicBezTo>
                    <a:pt x="2586514" y="12859"/>
                    <a:pt x="2592229" y="14764"/>
                    <a:pt x="2596039" y="22384"/>
                  </a:cubicBezTo>
                  <a:lnTo>
                    <a:pt x="2601754" y="22384"/>
                  </a:lnTo>
                  <a:cubicBezTo>
                    <a:pt x="2607469" y="28099"/>
                    <a:pt x="2596039" y="28099"/>
                    <a:pt x="2596039" y="28099"/>
                  </a:cubicBezTo>
                  <a:cubicBezTo>
                    <a:pt x="2590324" y="31909"/>
                    <a:pt x="2590324" y="31909"/>
                    <a:pt x="2576989" y="33814"/>
                  </a:cubicBezTo>
                  <a:cubicBezTo>
                    <a:pt x="2565559" y="24289"/>
                    <a:pt x="2559844" y="30004"/>
                    <a:pt x="2552224" y="14764"/>
                  </a:cubicBezTo>
                  <a:lnTo>
                    <a:pt x="2561749" y="9049"/>
                  </a:lnTo>
                  <a:lnTo>
                    <a:pt x="2503646" y="9049"/>
                  </a:lnTo>
                  <a:lnTo>
                    <a:pt x="2503646" y="9049"/>
                  </a:lnTo>
                  <a:cubicBezTo>
                    <a:pt x="2503646" y="10954"/>
                    <a:pt x="2501741" y="10954"/>
                    <a:pt x="2501741" y="9049"/>
                  </a:cubicBezTo>
                  <a:lnTo>
                    <a:pt x="2368391" y="9049"/>
                  </a:lnTo>
                  <a:cubicBezTo>
                    <a:pt x="2362676" y="12859"/>
                    <a:pt x="2356961" y="16669"/>
                    <a:pt x="2349341" y="22384"/>
                  </a:cubicBezTo>
                  <a:cubicBezTo>
                    <a:pt x="2345531" y="24289"/>
                    <a:pt x="2330291" y="12859"/>
                    <a:pt x="2318861" y="22384"/>
                  </a:cubicBezTo>
                  <a:lnTo>
                    <a:pt x="2315051" y="35719"/>
                  </a:lnTo>
                  <a:lnTo>
                    <a:pt x="2521744" y="35719"/>
                  </a:lnTo>
                  <a:cubicBezTo>
                    <a:pt x="2521744" y="35719"/>
                    <a:pt x="2521744" y="35719"/>
                    <a:pt x="2521744" y="33814"/>
                  </a:cubicBezTo>
                  <a:cubicBezTo>
                    <a:pt x="2523649" y="33814"/>
                    <a:pt x="2525554" y="33814"/>
                    <a:pt x="2527459" y="35719"/>
                  </a:cubicBezTo>
                  <a:lnTo>
                    <a:pt x="2622709" y="35719"/>
                  </a:lnTo>
                  <a:cubicBezTo>
                    <a:pt x="2624614" y="33814"/>
                    <a:pt x="2624614" y="31909"/>
                    <a:pt x="2626519" y="28099"/>
                  </a:cubicBezTo>
                  <a:cubicBezTo>
                    <a:pt x="2607469" y="22384"/>
                    <a:pt x="2616994" y="31909"/>
                    <a:pt x="2607469" y="16669"/>
                  </a:cubicBezTo>
                  <a:cubicBezTo>
                    <a:pt x="2616994" y="18574"/>
                    <a:pt x="2628424" y="14764"/>
                    <a:pt x="2639854" y="10954"/>
                  </a:cubicBezTo>
                  <a:lnTo>
                    <a:pt x="2580799" y="9049"/>
                  </a:lnTo>
                  <a:lnTo>
                    <a:pt x="2580799" y="9049"/>
                  </a:lnTo>
                  <a:lnTo>
                    <a:pt x="2580799" y="9049"/>
                  </a:lnTo>
                  <a:lnTo>
                    <a:pt x="2580799" y="9049"/>
                  </a:lnTo>
                  <a:close/>
                  <a:moveTo>
                    <a:pt x="1991201" y="9049"/>
                  </a:moveTo>
                  <a:cubicBezTo>
                    <a:pt x="1993106" y="18574"/>
                    <a:pt x="1995011" y="26194"/>
                    <a:pt x="1995011" y="33814"/>
                  </a:cubicBezTo>
                  <a:lnTo>
                    <a:pt x="2030254" y="33814"/>
                  </a:lnTo>
                  <a:cubicBezTo>
                    <a:pt x="2030254" y="26194"/>
                    <a:pt x="2030254" y="16669"/>
                    <a:pt x="2030254" y="7144"/>
                  </a:cubicBezTo>
                  <a:lnTo>
                    <a:pt x="1991201" y="7144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close/>
                  <a:moveTo>
                    <a:pt x="1827371" y="9049"/>
                  </a:moveTo>
                  <a:lnTo>
                    <a:pt x="1827371" y="9049"/>
                  </a:lnTo>
                  <a:lnTo>
                    <a:pt x="1833086" y="9049"/>
                  </a:lnTo>
                  <a:cubicBezTo>
                    <a:pt x="1844516" y="12859"/>
                    <a:pt x="1821656" y="14764"/>
                    <a:pt x="1821656" y="14764"/>
                  </a:cubicBezTo>
                  <a:cubicBezTo>
                    <a:pt x="1817846" y="12859"/>
                    <a:pt x="1814036" y="10954"/>
                    <a:pt x="1812131" y="9049"/>
                  </a:cubicBezTo>
                  <a:lnTo>
                    <a:pt x="1791176" y="9049"/>
                  </a:lnTo>
                  <a:lnTo>
                    <a:pt x="1791176" y="9049"/>
                  </a:lnTo>
                  <a:cubicBezTo>
                    <a:pt x="1798796" y="20479"/>
                    <a:pt x="1791176" y="20479"/>
                    <a:pt x="1796891" y="28099"/>
                  </a:cubicBezTo>
                  <a:cubicBezTo>
                    <a:pt x="1798796" y="31909"/>
                    <a:pt x="1800701" y="33814"/>
                    <a:pt x="1802606" y="35719"/>
                  </a:cubicBezTo>
                  <a:lnTo>
                    <a:pt x="1817846" y="35719"/>
                  </a:lnTo>
                  <a:lnTo>
                    <a:pt x="1815941" y="28099"/>
                  </a:lnTo>
                  <a:cubicBezTo>
                    <a:pt x="1834991" y="26194"/>
                    <a:pt x="1834991" y="22384"/>
                    <a:pt x="1846421" y="28099"/>
                  </a:cubicBezTo>
                  <a:cubicBezTo>
                    <a:pt x="1854041" y="31909"/>
                    <a:pt x="1855946" y="31909"/>
                    <a:pt x="1855946" y="31909"/>
                  </a:cubicBezTo>
                  <a:cubicBezTo>
                    <a:pt x="1855946" y="31909"/>
                    <a:pt x="1855946" y="31909"/>
                    <a:pt x="1857851" y="35719"/>
                  </a:cubicBezTo>
                  <a:lnTo>
                    <a:pt x="1876901" y="35719"/>
                  </a:lnTo>
                  <a:cubicBezTo>
                    <a:pt x="1873091" y="28099"/>
                    <a:pt x="1869281" y="22384"/>
                    <a:pt x="1865471" y="16669"/>
                  </a:cubicBezTo>
                  <a:cubicBezTo>
                    <a:pt x="1861661" y="14764"/>
                    <a:pt x="1857851" y="12859"/>
                    <a:pt x="1852136" y="10954"/>
                  </a:cubicBez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lnTo>
                    <a:pt x="1827371" y="9049"/>
                  </a:lnTo>
                  <a:close/>
                  <a:moveTo>
                    <a:pt x="1694021" y="9049"/>
                  </a:moveTo>
                  <a:cubicBezTo>
                    <a:pt x="1697831" y="18574"/>
                    <a:pt x="1699736" y="26194"/>
                    <a:pt x="1703546" y="33814"/>
                  </a:cubicBezTo>
                  <a:lnTo>
                    <a:pt x="1771174" y="33814"/>
                  </a:lnTo>
                  <a:cubicBezTo>
                    <a:pt x="1774984" y="31909"/>
                    <a:pt x="1778794" y="30004"/>
                    <a:pt x="1780699" y="26194"/>
                  </a:cubicBezTo>
                  <a:cubicBezTo>
                    <a:pt x="1743551" y="28099"/>
                    <a:pt x="1750219" y="31909"/>
                    <a:pt x="1718786" y="26194"/>
                  </a:cubicBezTo>
                  <a:cubicBezTo>
                    <a:pt x="1716881" y="20479"/>
                    <a:pt x="1714976" y="12859"/>
                    <a:pt x="1713071" y="7144"/>
                  </a:cubicBezTo>
                  <a:lnTo>
                    <a:pt x="1694021" y="9049"/>
                  </a:lnTo>
                  <a:lnTo>
                    <a:pt x="1694021" y="9049"/>
                  </a:lnTo>
                  <a:lnTo>
                    <a:pt x="1694021" y="9049"/>
                  </a:lnTo>
                  <a:lnTo>
                    <a:pt x="1694021" y="9049"/>
                  </a:lnTo>
                  <a:close/>
                  <a:moveTo>
                    <a:pt x="1346359" y="9049"/>
                  </a:moveTo>
                  <a:lnTo>
                    <a:pt x="1342549" y="14764"/>
                  </a:lnTo>
                  <a:cubicBezTo>
                    <a:pt x="1374934" y="18574"/>
                    <a:pt x="1352074" y="20479"/>
                    <a:pt x="1373029" y="26194"/>
                  </a:cubicBezTo>
                  <a:cubicBezTo>
                    <a:pt x="1388269" y="14764"/>
                    <a:pt x="1410176" y="14764"/>
                    <a:pt x="1434941" y="14764"/>
                  </a:cubicBezTo>
                  <a:cubicBezTo>
                    <a:pt x="1436846" y="18574"/>
                    <a:pt x="1436846" y="18574"/>
                    <a:pt x="1440656" y="20479"/>
                  </a:cubicBezTo>
                  <a:cubicBezTo>
                    <a:pt x="1440656" y="26194"/>
                    <a:pt x="1440656" y="30004"/>
                    <a:pt x="1442561" y="33814"/>
                  </a:cubicBezTo>
                  <a:lnTo>
                    <a:pt x="1574006" y="33814"/>
                  </a:lnTo>
                  <a:cubicBezTo>
                    <a:pt x="1570196" y="24289"/>
                    <a:pt x="1564481" y="16669"/>
                    <a:pt x="1560671" y="7144"/>
                  </a:cubicBezTo>
                  <a:lnTo>
                    <a:pt x="1346359" y="9049"/>
                  </a:lnTo>
                  <a:lnTo>
                    <a:pt x="1346359" y="9049"/>
                  </a:lnTo>
                  <a:lnTo>
                    <a:pt x="1346359" y="9049"/>
                  </a:lnTo>
                  <a:lnTo>
                    <a:pt x="1346359" y="9049"/>
                  </a:lnTo>
                  <a:close/>
                  <a:moveTo>
                    <a:pt x="1297781" y="9049"/>
                  </a:moveTo>
                  <a:lnTo>
                    <a:pt x="1293971" y="22384"/>
                  </a:lnTo>
                  <a:cubicBezTo>
                    <a:pt x="1290161" y="20479"/>
                    <a:pt x="1290161" y="20479"/>
                    <a:pt x="1288256" y="16669"/>
                  </a:cubicBezTo>
                  <a:lnTo>
                    <a:pt x="1282541" y="16669"/>
                  </a:lnTo>
                  <a:lnTo>
                    <a:pt x="1282541" y="10954"/>
                  </a:lnTo>
                  <a:lnTo>
                    <a:pt x="1282541" y="10954"/>
                  </a:lnTo>
                  <a:lnTo>
                    <a:pt x="1263491" y="10954"/>
                  </a:lnTo>
                  <a:lnTo>
                    <a:pt x="1263491" y="10954"/>
                  </a:lnTo>
                  <a:cubicBezTo>
                    <a:pt x="1246346" y="20479"/>
                    <a:pt x="1257776" y="9049"/>
                    <a:pt x="1257776" y="30004"/>
                  </a:cubicBezTo>
                  <a:cubicBezTo>
                    <a:pt x="1274921" y="35719"/>
                    <a:pt x="1280636" y="30004"/>
                    <a:pt x="1284446" y="37624"/>
                  </a:cubicBezTo>
                  <a:lnTo>
                    <a:pt x="1319689" y="37624"/>
                  </a:lnTo>
                  <a:cubicBezTo>
                    <a:pt x="1319689" y="28099"/>
                    <a:pt x="1319689" y="18574"/>
                    <a:pt x="1317784" y="10954"/>
                  </a:cubicBezTo>
                  <a:lnTo>
                    <a:pt x="1298734" y="10954"/>
                  </a:lnTo>
                  <a:lnTo>
                    <a:pt x="1298734" y="9049"/>
                  </a:lnTo>
                  <a:lnTo>
                    <a:pt x="1297781" y="9049"/>
                  </a:lnTo>
                  <a:lnTo>
                    <a:pt x="1297781" y="9049"/>
                  </a:lnTo>
                  <a:close/>
                  <a:moveTo>
                    <a:pt x="1044416" y="9049"/>
                  </a:moveTo>
                  <a:lnTo>
                    <a:pt x="1044416" y="28099"/>
                  </a:lnTo>
                  <a:cubicBezTo>
                    <a:pt x="1042511" y="31909"/>
                    <a:pt x="1036796" y="30004"/>
                    <a:pt x="1036796" y="35719"/>
                  </a:cubicBezTo>
                  <a:lnTo>
                    <a:pt x="1065371" y="35719"/>
                  </a:lnTo>
                  <a:cubicBezTo>
                    <a:pt x="1061561" y="26194"/>
                    <a:pt x="1057751" y="26194"/>
                    <a:pt x="1050131" y="16669"/>
                  </a:cubicBezTo>
                  <a:lnTo>
                    <a:pt x="1061561" y="16669"/>
                  </a:lnTo>
                  <a:cubicBezTo>
                    <a:pt x="1076801" y="30004"/>
                    <a:pt x="1063466" y="24289"/>
                    <a:pt x="1086326" y="22384"/>
                  </a:cubicBezTo>
                  <a:lnTo>
                    <a:pt x="1086326" y="10954"/>
                  </a:lnTo>
                  <a:cubicBezTo>
                    <a:pt x="1086326" y="10954"/>
                    <a:pt x="1086326" y="10954"/>
                    <a:pt x="1084421" y="10954"/>
                  </a:cubicBezTo>
                  <a:lnTo>
                    <a:pt x="1044416" y="9049"/>
                  </a:lnTo>
                  <a:lnTo>
                    <a:pt x="1044416" y="9049"/>
                  </a:lnTo>
                  <a:lnTo>
                    <a:pt x="1044416" y="9049"/>
                  </a:lnTo>
                  <a:lnTo>
                    <a:pt x="1044416" y="9049"/>
                  </a:lnTo>
                  <a:close/>
                  <a:moveTo>
                    <a:pt x="992029" y="9049"/>
                  </a:moveTo>
                  <a:cubicBezTo>
                    <a:pt x="982504" y="16669"/>
                    <a:pt x="980599" y="24289"/>
                    <a:pt x="974884" y="35719"/>
                  </a:cubicBezTo>
                  <a:lnTo>
                    <a:pt x="1031081" y="35719"/>
                  </a:lnTo>
                  <a:cubicBezTo>
                    <a:pt x="1031081" y="33814"/>
                    <a:pt x="1032986" y="31909"/>
                    <a:pt x="1032986" y="28099"/>
                  </a:cubicBezTo>
                  <a:cubicBezTo>
                    <a:pt x="1021556" y="22384"/>
                    <a:pt x="1021556" y="16669"/>
                    <a:pt x="1023461" y="9049"/>
                  </a:cubicBezTo>
                  <a:lnTo>
                    <a:pt x="992029" y="9049"/>
                  </a:lnTo>
                  <a:lnTo>
                    <a:pt x="992029" y="9049"/>
                  </a:lnTo>
                  <a:lnTo>
                    <a:pt x="992029" y="9049"/>
                  </a:lnTo>
                  <a:lnTo>
                    <a:pt x="992029" y="9049"/>
                  </a:lnTo>
                  <a:close/>
                  <a:moveTo>
                    <a:pt x="963454" y="9049"/>
                  </a:move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lnTo>
                    <a:pt x="963454" y="9049"/>
                  </a:lnTo>
                  <a:close/>
                  <a:moveTo>
                    <a:pt x="940594" y="9049"/>
                  </a:moveTo>
                  <a:lnTo>
                    <a:pt x="940594" y="9049"/>
                  </a:lnTo>
                  <a:lnTo>
                    <a:pt x="940594" y="22384"/>
                  </a:lnTo>
                  <a:lnTo>
                    <a:pt x="952024" y="16669"/>
                  </a:lnTo>
                  <a:lnTo>
                    <a:pt x="952024" y="22384"/>
                  </a:lnTo>
                  <a:cubicBezTo>
                    <a:pt x="955834" y="16669"/>
                    <a:pt x="955834" y="16669"/>
                    <a:pt x="957739" y="9049"/>
                  </a:cubicBez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lnTo>
                    <a:pt x="940594" y="9049"/>
                  </a:lnTo>
                  <a:close/>
                  <a:moveTo>
                    <a:pt x="938689" y="9049"/>
                  </a:move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close/>
                  <a:moveTo>
                    <a:pt x="814864" y="9049"/>
                  </a:moveTo>
                  <a:lnTo>
                    <a:pt x="814864" y="14764"/>
                  </a:lnTo>
                  <a:cubicBezTo>
                    <a:pt x="820579" y="20479"/>
                    <a:pt x="824389" y="26194"/>
                    <a:pt x="826294" y="33814"/>
                  </a:cubicBezTo>
                  <a:lnTo>
                    <a:pt x="932974" y="33814"/>
                  </a:lnTo>
                  <a:cubicBezTo>
                    <a:pt x="932974" y="33814"/>
                    <a:pt x="932974" y="33814"/>
                    <a:pt x="932974" y="31909"/>
                  </a:cubicBezTo>
                  <a:cubicBezTo>
                    <a:pt x="917734" y="33814"/>
                    <a:pt x="927259" y="33814"/>
                    <a:pt x="908209" y="31909"/>
                  </a:cubicBezTo>
                  <a:lnTo>
                    <a:pt x="908209" y="28099"/>
                  </a:lnTo>
                  <a:cubicBezTo>
                    <a:pt x="915829" y="22384"/>
                    <a:pt x="917734" y="16669"/>
                    <a:pt x="921544" y="9049"/>
                  </a:cubicBezTo>
                  <a:lnTo>
                    <a:pt x="814864" y="9049"/>
                  </a:lnTo>
                  <a:lnTo>
                    <a:pt x="814864" y="9049"/>
                  </a:lnTo>
                  <a:lnTo>
                    <a:pt x="814864" y="9049"/>
                  </a:lnTo>
                  <a:lnTo>
                    <a:pt x="814864" y="9049"/>
                  </a:lnTo>
                  <a:close/>
                  <a:moveTo>
                    <a:pt x="768191" y="9049"/>
                  </a:moveTo>
                  <a:cubicBezTo>
                    <a:pt x="770096" y="12859"/>
                    <a:pt x="770096" y="18574"/>
                    <a:pt x="770096" y="28099"/>
                  </a:cubicBezTo>
                  <a:cubicBezTo>
                    <a:pt x="760571" y="31909"/>
                    <a:pt x="760571" y="31909"/>
                    <a:pt x="745331" y="33814"/>
                  </a:cubicBezTo>
                  <a:lnTo>
                    <a:pt x="739616" y="9049"/>
                  </a:lnTo>
                  <a:lnTo>
                    <a:pt x="716756" y="9049"/>
                  </a:lnTo>
                  <a:cubicBezTo>
                    <a:pt x="716756" y="10954"/>
                    <a:pt x="716756" y="12859"/>
                    <a:pt x="714851" y="14764"/>
                  </a:cubicBezTo>
                  <a:cubicBezTo>
                    <a:pt x="707231" y="20479"/>
                    <a:pt x="705326" y="18574"/>
                    <a:pt x="690086" y="20479"/>
                  </a:cubicBezTo>
                  <a:lnTo>
                    <a:pt x="690086" y="9049"/>
                  </a:lnTo>
                  <a:lnTo>
                    <a:pt x="595789" y="9049"/>
                  </a:lnTo>
                  <a:lnTo>
                    <a:pt x="591979" y="22384"/>
                  </a:lnTo>
                  <a:lnTo>
                    <a:pt x="616744" y="16669"/>
                  </a:lnTo>
                  <a:cubicBezTo>
                    <a:pt x="616744" y="26194"/>
                    <a:pt x="618649" y="31909"/>
                    <a:pt x="620554" y="35719"/>
                  </a:cubicBezTo>
                  <a:lnTo>
                    <a:pt x="731044" y="35719"/>
                  </a:lnTo>
                  <a:cubicBezTo>
                    <a:pt x="731044" y="35719"/>
                    <a:pt x="731044" y="33814"/>
                    <a:pt x="729139" y="28099"/>
                  </a:cubicBezTo>
                  <a:lnTo>
                    <a:pt x="723424" y="28099"/>
                  </a:lnTo>
                  <a:lnTo>
                    <a:pt x="723424" y="22384"/>
                  </a:lnTo>
                  <a:lnTo>
                    <a:pt x="734854" y="22384"/>
                  </a:lnTo>
                  <a:lnTo>
                    <a:pt x="738664" y="35719"/>
                  </a:lnTo>
                  <a:lnTo>
                    <a:pt x="810101" y="35719"/>
                  </a:lnTo>
                  <a:cubicBezTo>
                    <a:pt x="806291" y="26194"/>
                    <a:pt x="802481" y="18574"/>
                    <a:pt x="796766" y="9049"/>
                  </a:cubicBezTo>
                  <a:lnTo>
                    <a:pt x="768191" y="9049"/>
                  </a:lnTo>
                  <a:lnTo>
                    <a:pt x="768191" y="9049"/>
                  </a:lnTo>
                  <a:lnTo>
                    <a:pt x="768191" y="9049"/>
                  </a:lnTo>
                  <a:lnTo>
                    <a:pt x="768191" y="9049"/>
                  </a:lnTo>
                  <a:close/>
                  <a:moveTo>
                    <a:pt x="232886" y="9049"/>
                  </a:moveTo>
                  <a:cubicBezTo>
                    <a:pt x="225266" y="14764"/>
                    <a:pt x="213836" y="24289"/>
                    <a:pt x="200501" y="33814"/>
                  </a:cubicBezTo>
                  <a:lnTo>
                    <a:pt x="310991" y="33814"/>
                  </a:lnTo>
                  <a:cubicBezTo>
                    <a:pt x="310991" y="33814"/>
                    <a:pt x="312896" y="33814"/>
                    <a:pt x="314801" y="31909"/>
                  </a:cubicBezTo>
                  <a:cubicBezTo>
                    <a:pt x="314801" y="31909"/>
                    <a:pt x="314801" y="31909"/>
                    <a:pt x="312896" y="33814"/>
                  </a:cubicBezTo>
                  <a:lnTo>
                    <a:pt x="555784" y="33814"/>
                  </a:lnTo>
                  <a:cubicBezTo>
                    <a:pt x="561499" y="26194"/>
                    <a:pt x="559594" y="20479"/>
                    <a:pt x="555784" y="9049"/>
                  </a:cubicBezTo>
                  <a:cubicBezTo>
                    <a:pt x="571024" y="12859"/>
                    <a:pt x="574834" y="10954"/>
                    <a:pt x="582454" y="9049"/>
                  </a:cubicBezTo>
                  <a:lnTo>
                    <a:pt x="232886" y="9049"/>
                  </a:lnTo>
                  <a:lnTo>
                    <a:pt x="232886" y="9049"/>
                  </a:lnTo>
                  <a:lnTo>
                    <a:pt x="232886" y="9049"/>
                  </a:lnTo>
                  <a:lnTo>
                    <a:pt x="232886" y="9049"/>
                  </a:lnTo>
                  <a:close/>
                  <a:moveTo>
                    <a:pt x="7144" y="9049"/>
                  </a:moveTo>
                  <a:lnTo>
                    <a:pt x="7144" y="35719"/>
                  </a:lnTo>
                  <a:lnTo>
                    <a:pt x="31909" y="35719"/>
                  </a:lnTo>
                  <a:cubicBezTo>
                    <a:pt x="31909" y="28099"/>
                    <a:pt x="33814" y="22384"/>
                    <a:pt x="37624" y="16669"/>
                  </a:cubicBezTo>
                  <a:cubicBezTo>
                    <a:pt x="37624" y="24289"/>
                    <a:pt x="37624" y="30004"/>
                    <a:pt x="37624" y="35719"/>
                  </a:cubicBezTo>
                  <a:lnTo>
                    <a:pt x="178594" y="35719"/>
                  </a:lnTo>
                  <a:cubicBezTo>
                    <a:pt x="184309" y="26194"/>
                    <a:pt x="190024" y="16669"/>
                    <a:pt x="191929" y="1095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303044" y="36671"/>
                  </a:moveTo>
                  <a:cubicBezTo>
                    <a:pt x="5301139" y="36671"/>
                    <a:pt x="5299234" y="36671"/>
                    <a:pt x="5297329" y="34766"/>
                  </a:cubicBezTo>
                  <a:lnTo>
                    <a:pt x="5297329" y="34766"/>
                  </a:lnTo>
                  <a:lnTo>
                    <a:pt x="5303044" y="36671"/>
                  </a:lnTo>
                  <a:lnTo>
                    <a:pt x="5303044" y="36671"/>
                  </a:lnTo>
                  <a:lnTo>
                    <a:pt x="5303044" y="36671"/>
                  </a:lnTo>
                  <a:lnTo>
                    <a:pt x="5303044" y="36671"/>
                  </a:lnTo>
                  <a:close/>
                  <a:moveTo>
                    <a:pt x="4521994" y="36671"/>
                  </a:moveTo>
                  <a:cubicBezTo>
                    <a:pt x="4521994" y="36671"/>
                    <a:pt x="4520089" y="36671"/>
                    <a:pt x="4521994" y="36671"/>
                  </a:cubicBezTo>
                  <a:cubicBezTo>
                    <a:pt x="4520089" y="36671"/>
                    <a:pt x="4520089" y="36671"/>
                    <a:pt x="4518184" y="36671"/>
                  </a:cubicBezTo>
                  <a:lnTo>
                    <a:pt x="4521994" y="36671"/>
                  </a:lnTo>
                  <a:lnTo>
                    <a:pt x="4521994" y="36671"/>
                  </a:lnTo>
                  <a:lnTo>
                    <a:pt x="4521994" y="36671"/>
                  </a:lnTo>
                  <a:lnTo>
                    <a:pt x="4521994" y="36671"/>
                  </a:lnTo>
                  <a:close/>
                  <a:moveTo>
                    <a:pt x="1371124" y="36671"/>
                  </a:moveTo>
                  <a:cubicBezTo>
                    <a:pt x="1359694" y="30956"/>
                    <a:pt x="1350169" y="32861"/>
                    <a:pt x="1340644" y="36671"/>
                  </a:cubicBezTo>
                  <a:lnTo>
                    <a:pt x="1371124" y="36671"/>
                  </a:lnTo>
                  <a:lnTo>
                    <a:pt x="1371124" y="36671"/>
                  </a:lnTo>
                  <a:lnTo>
                    <a:pt x="1371124" y="36671"/>
                  </a:lnTo>
                  <a:lnTo>
                    <a:pt x="1371124" y="36671"/>
                  </a:lnTo>
                  <a:close/>
                  <a:moveTo>
                    <a:pt x="1119664" y="36671"/>
                  </a:moveTo>
                  <a:lnTo>
                    <a:pt x="1119664" y="36671"/>
                  </a:lnTo>
                  <a:cubicBezTo>
                    <a:pt x="1117759" y="36671"/>
                    <a:pt x="1117759" y="36671"/>
                    <a:pt x="1119664" y="36671"/>
                  </a:cubicBezTo>
                  <a:lnTo>
                    <a:pt x="1119664" y="36671"/>
                  </a:lnTo>
                  <a:lnTo>
                    <a:pt x="1119664" y="36671"/>
                  </a:lnTo>
                  <a:lnTo>
                    <a:pt x="1119664" y="36671"/>
                  </a:lnTo>
                  <a:lnTo>
                    <a:pt x="1119664" y="36671"/>
                  </a:lnTo>
                  <a:close/>
                  <a:moveTo>
                    <a:pt x="1112044" y="36671"/>
                  </a:moveTo>
                  <a:lnTo>
                    <a:pt x="1112044" y="36671"/>
                  </a:lnTo>
                  <a:lnTo>
                    <a:pt x="1100614" y="34766"/>
                  </a:lnTo>
                  <a:lnTo>
                    <a:pt x="1100614" y="36671"/>
                  </a:lnTo>
                  <a:lnTo>
                    <a:pt x="1112044" y="36671"/>
                  </a:lnTo>
                  <a:lnTo>
                    <a:pt x="1112044" y="36671"/>
                  </a:lnTo>
                  <a:lnTo>
                    <a:pt x="1112044" y="36671"/>
                  </a:lnTo>
                  <a:lnTo>
                    <a:pt x="1112044" y="36671"/>
                  </a:lnTo>
                  <a:close/>
                  <a:moveTo>
                    <a:pt x="969169" y="36671"/>
                  </a:moveTo>
                  <a:cubicBezTo>
                    <a:pt x="969169" y="30956"/>
                    <a:pt x="967264" y="21431"/>
                    <a:pt x="963454" y="29051"/>
                  </a:cubicBezTo>
                  <a:lnTo>
                    <a:pt x="963454" y="36671"/>
                  </a:lnTo>
                  <a:lnTo>
                    <a:pt x="969169" y="36671"/>
                  </a:lnTo>
                  <a:lnTo>
                    <a:pt x="969169" y="36671"/>
                  </a:lnTo>
                  <a:lnTo>
                    <a:pt x="969169" y="36671"/>
                  </a:lnTo>
                  <a:lnTo>
                    <a:pt x="969169" y="36671"/>
                  </a:lnTo>
                  <a:close/>
                  <a:moveTo>
                    <a:pt x="952024" y="29051"/>
                  </a:moveTo>
                  <a:lnTo>
                    <a:pt x="940594" y="29051"/>
                  </a:lnTo>
                  <a:cubicBezTo>
                    <a:pt x="946309" y="38576"/>
                    <a:pt x="942499" y="36671"/>
                    <a:pt x="952024" y="29051"/>
                  </a:cubicBezTo>
                  <a:lnTo>
                    <a:pt x="952024" y="29051"/>
                  </a:lnTo>
                  <a:lnTo>
                    <a:pt x="952024" y="29051"/>
                  </a:lnTo>
                  <a:lnTo>
                    <a:pt x="952024" y="29051"/>
                  </a:lnTo>
                  <a:close/>
                  <a:moveTo>
                    <a:pt x="4264819" y="29051"/>
                  </a:moveTo>
                  <a:cubicBezTo>
                    <a:pt x="4259104" y="34766"/>
                    <a:pt x="4262914" y="30956"/>
                    <a:pt x="4253389" y="34766"/>
                  </a:cubicBezTo>
                  <a:cubicBezTo>
                    <a:pt x="4259104" y="30956"/>
                    <a:pt x="4255294" y="32861"/>
                    <a:pt x="4264819" y="29051"/>
                  </a:cubicBezTo>
                  <a:lnTo>
                    <a:pt x="4264819" y="29051"/>
                  </a:lnTo>
                  <a:lnTo>
                    <a:pt x="4264819" y="29051"/>
                  </a:lnTo>
                  <a:lnTo>
                    <a:pt x="4264819" y="29051"/>
                  </a:lnTo>
                  <a:close/>
                  <a:moveTo>
                    <a:pt x="132874" y="23336"/>
                  </a:moveTo>
                  <a:lnTo>
                    <a:pt x="132874" y="34766"/>
                  </a:lnTo>
                  <a:lnTo>
                    <a:pt x="127159" y="34766"/>
                  </a:lnTo>
                  <a:lnTo>
                    <a:pt x="127159" y="23336"/>
                  </a:lnTo>
                  <a:lnTo>
                    <a:pt x="132874" y="23336"/>
                  </a:lnTo>
                  <a:lnTo>
                    <a:pt x="132874" y="23336"/>
                  </a:lnTo>
                  <a:lnTo>
                    <a:pt x="132874" y="23336"/>
                  </a:lnTo>
                  <a:lnTo>
                    <a:pt x="132874" y="23336"/>
                  </a:lnTo>
                  <a:close/>
                  <a:moveTo>
                    <a:pt x="2026444" y="23336"/>
                  </a:moveTo>
                  <a:lnTo>
                    <a:pt x="2026444" y="34766"/>
                  </a:lnTo>
                  <a:lnTo>
                    <a:pt x="2015014" y="34766"/>
                  </a:lnTo>
                  <a:lnTo>
                    <a:pt x="2015014" y="29051"/>
                  </a:lnTo>
                  <a:lnTo>
                    <a:pt x="2026444" y="23336"/>
                  </a:lnTo>
                  <a:lnTo>
                    <a:pt x="2026444" y="23336"/>
                  </a:lnTo>
                  <a:lnTo>
                    <a:pt x="2026444" y="23336"/>
                  </a:lnTo>
                  <a:lnTo>
                    <a:pt x="2026444" y="23336"/>
                  </a:lnTo>
                  <a:close/>
                  <a:moveTo>
                    <a:pt x="2509361" y="23336"/>
                  </a:moveTo>
                  <a:lnTo>
                    <a:pt x="2509361" y="34766"/>
                  </a:lnTo>
                  <a:lnTo>
                    <a:pt x="2503646" y="34766"/>
                  </a:lnTo>
                  <a:lnTo>
                    <a:pt x="2503646" y="23336"/>
                  </a:lnTo>
                  <a:lnTo>
                    <a:pt x="2509361" y="23336"/>
                  </a:lnTo>
                  <a:lnTo>
                    <a:pt x="2509361" y="23336"/>
                  </a:lnTo>
                  <a:lnTo>
                    <a:pt x="2509361" y="23336"/>
                  </a:lnTo>
                  <a:lnTo>
                    <a:pt x="2509361" y="23336"/>
                  </a:lnTo>
                  <a:close/>
                  <a:moveTo>
                    <a:pt x="640556" y="17621"/>
                  </a:moveTo>
                  <a:lnTo>
                    <a:pt x="640556" y="29051"/>
                  </a:lnTo>
                  <a:lnTo>
                    <a:pt x="634841" y="29051"/>
                  </a:lnTo>
                  <a:lnTo>
                    <a:pt x="634841" y="17621"/>
                  </a:lnTo>
                  <a:lnTo>
                    <a:pt x="640556" y="17621"/>
                  </a:lnTo>
                  <a:lnTo>
                    <a:pt x="640556" y="17621"/>
                  </a:lnTo>
                  <a:lnTo>
                    <a:pt x="640556" y="17621"/>
                  </a:lnTo>
                  <a:lnTo>
                    <a:pt x="640556" y="17621"/>
                  </a:lnTo>
                  <a:close/>
                  <a:moveTo>
                    <a:pt x="2298859" y="17621"/>
                  </a:moveTo>
                  <a:lnTo>
                    <a:pt x="2287429" y="17621"/>
                  </a:lnTo>
                  <a:lnTo>
                    <a:pt x="2287429" y="23336"/>
                  </a:lnTo>
                  <a:cubicBezTo>
                    <a:pt x="2296954" y="19526"/>
                    <a:pt x="2293144" y="21431"/>
                    <a:pt x="2298859" y="17621"/>
                  </a:cubicBezTo>
                  <a:lnTo>
                    <a:pt x="2298859" y="17621"/>
                  </a:lnTo>
                  <a:lnTo>
                    <a:pt x="2298859" y="17621"/>
                  </a:lnTo>
                  <a:lnTo>
                    <a:pt x="2298859" y="17621"/>
                  </a:lnTo>
                  <a:close/>
                  <a:moveTo>
                    <a:pt x="2477929" y="17621"/>
                  </a:moveTo>
                  <a:lnTo>
                    <a:pt x="2477929" y="29051"/>
                  </a:lnTo>
                  <a:lnTo>
                    <a:pt x="2458879" y="29051"/>
                  </a:lnTo>
                  <a:lnTo>
                    <a:pt x="2458879" y="17621"/>
                  </a:lnTo>
                  <a:lnTo>
                    <a:pt x="2477929" y="17621"/>
                  </a:lnTo>
                  <a:lnTo>
                    <a:pt x="2477929" y="17621"/>
                  </a:lnTo>
                  <a:lnTo>
                    <a:pt x="2477929" y="17621"/>
                  </a:lnTo>
                  <a:lnTo>
                    <a:pt x="2477929" y="17621"/>
                  </a:lnTo>
                  <a:close/>
                  <a:moveTo>
                    <a:pt x="4284821" y="17621"/>
                  </a:moveTo>
                  <a:cubicBezTo>
                    <a:pt x="4286727" y="34766"/>
                    <a:pt x="4281012" y="29051"/>
                    <a:pt x="4265771" y="17621"/>
                  </a:cubicBezTo>
                  <a:lnTo>
                    <a:pt x="4284821" y="17621"/>
                  </a:lnTo>
                  <a:lnTo>
                    <a:pt x="4284821" y="17621"/>
                  </a:lnTo>
                  <a:lnTo>
                    <a:pt x="4284821" y="17621"/>
                  </a:lnTo>
                  <a:lnTo>
                    <a:pt x="4284821" y="17621"/>
                  </a:lnTo>
                  <a:close/>
                  <a:moveTo>
                    <a:pt x="4662964" y="17621"/>
                  </a:moveTo>
                  <a:lnTo>
                    <a:pt x="4662964" y="29051"/>
                  </a:lnTo>
                  <a:lnTo>
                    <a:pt x="4657249" y="29051"/>
                  </a:lnTo>
                  <a:lnTo>
                    <a:pt x="4657249" y="17621"/>
                  </a:lnTo>
                  <a:lnTo>
                    <a:pt x="4662964" y="17621"/>
                  </a:lnTo>
                  <a:lnTo>
                    <a:pt x="4662964" y="17621"/>
                  </a:lnTo>
                  <a:lnTo>
                    <a:pt x="4662964" y="17621"/>
                  </a:lnTo>
                  <a:lnTo>
                    <a:pt x="4662964" y="17621"/>
                  </a:lnTo>
                  <a:close/>
                  <a:moveTo>
                    <a:pt x="5686902" y="17621"/>
                  </a:moveTo>
                  <a:cubicBezTo>
                    <a:pt x="5679282" y="30956"/>
                    <a:pt x="5683091" y="29051"/>
                    <a:pt x="5667852" y="36671"/>
                  </a:cubicBezTo>
                  <a:lnTo>
                    <a:pt x="5667852" y="29051"/>
                  </a:lnTo>
                  <a:lnTo>
                    <a:pt x="5686902" y="17621"/>
                  </a:lnTo>
                  <a:lnTo>
                    <a:pt x="5686902" y="17621"/>
                  </a:lnTo>
                  <a:lnTo>
                    <a:pt x="5686902" y="17621"/>
                  </a:lnTo>
                  <a:lnTo>
                    <a:pt x="5686902" y="17621"/>
                  </a:lnTo>
                  <a:close/>
                  <a:moveTo>
                    <a:pt x="548164" y="11906"/>
                  </a:moveTo>
                  <a:lnTo>
                    <a:pt x="548164" y="23336"/>
                  </a:lnTo>
                  <a:lnTo>
                    <a:pt x="542449" y="23336"/>
                  </a:lnTo>
                  <a:lnTo>
                    <a:pt x="542449" y="11906"/>
                  </a:lnTo>
                  <a:lnTo>
                    <a:pt x="548164" y="11906"/>
                  </a:lnTo>
                  <a:lnTo>
                    <a:pt x="548164" y="11906"/>
                  </a:lnTo>
                  <a:lnTo>
                    <a:pt x="548164" y="11906"/>
                  </a:lnTo>
                  <a:lnTo>
                    <a:pt x="548164" y="11906"/>
                  </a:lnTo>
                  <a:close/>
                  <a:moveTo>
                    <a:pt x="2534126" y="11906"/>
                  </a:moveTo>
                  <a:lnTo>
                    <a:pt x="2539841" y="23336"/>
                  </a:lnTo>
                  <a:cubicBezTo>
                    <a:pt x="2530316" y="13811"/>
                    <a:pt x="2534126" y="11906"/>
                    <a:pt x="2534126" y="11906"/>
                  </a:cubicBezTo>
                  <a:lnTo>
                    <a:pt x="2534126" y="11906"/>
                  </a:lnTo>
                  <a:lnTo>
                    <a:pt x="2534126" y="11906"/>
                  </a:lnTo>
                  <a:lnTo>
                    <a:pt x="2534126" y="11906"/>
                  </a:lnTo>
                  <a:close/>
                  <a:moveTo>
                    <a:pt x="4613434" y="11906"/>
                  </a:moveTo>
                  <a:lnTo>
                    <a:pt x="4613434" y="23336"/>
                  </a:lnTo>
                  <a:cubicBezTo>
                    <a:pt x="4609624" y="21431"/>
                    <a:pt x="4609624" y="21431"/>
                    <a:pt x="4607719" y="17621"/>
                  </a:cubicBezTo>
                  <a:lnTo>
                    <a:pt x="4602004" y="17621"/>
                  </a:lnTo>
                  <a:cubicBezTo>
                    <a:pt x="4606766" y="11906"/>
                    <a:pt x="4602956" y="15716"/>
                    <a:pt x="4613434" y="11906"/>
                  </a:cubicBezTo>
                  <a:lnTo>
                    <a:pt x="4613434" y="11906"/>
                  </a:lnTo>
                  <a:lnTo>
                    <a:pt x="4613434" y="11906"/>
                  </a:lnTo>
                  <a:lnTo>
                    <a:pt x="4613434" y="11906"/>
                  </a:lnTo>
                  <a:close/>
                  <a:moveTo>
                    <a:pt x="5551646" y="29051"/>
                  </a:moveTo>
                  <a:lnTo>
                    <a:pt x="5551646" y="10001"/>
                  </a:lnTo>
                  <a:cubicBezTo>
                    <a:pt x="5568791" y="10001"/>
                    <a:pt x="5578316" y="11906"/>
                    <a:pt x="5588794" y="15716"/>
                  </a:cubicBezTo>
                  <a:lnTo>
                    <a:pt x="5588794" y="21431"/>
                  </a:lnTo>
                  <a:lnTo>
                    <a:pt x="5583079" y="21431"/>
                  </a:lnTo>
                  <a:cubicBezTo>
                    <a:pt x="5573554" y="29051"/>
                    <a:pt x="5567839" y="29051"/>
                    <a:pt x="5551646" y="29051"/>
                  </a:cubicBezTo>
                  <a:lnTo>
                    <a:pt x="5551646" y="29051"/>
                  </a:lnTo>
                  <a:lnTo>
                    <a:pt x="5551646" y="29051"/>
                  </a:lnTo>
                  <a:lnTo>
                    <a:pt x="5551646" y="2905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="" xmlns:a16="http://schemas.microsoft.com/office/drawing/2014/main" id="{B67DF3CD-D5E9-4F85-A2DC-32FC5F7EAEE1}"/>
                </a:ext>
              </a:extLst>
            </p:cNvPr>
            <p:cNvSpPr/>
            <p:nvPr/>
          </p:nvSpPr>
          <p:spPr>
            <a:xfrm>
              <a:off x="-3334" y="5844977"/>
              <a:ext cx="5857875" cy="38100"/>
            </a:xfrm>
            <a:custGeom>
              <a:avLst/>
              <a:gdLst>
                <a:gd name="connsiteX0" fmla="*/ 5696427 w 5857875"/>
                <a:gd name="connsiteY0" fmla="*/ 10954 h 38100"/>
                <a:gd name="connsiteX1" fmla="*/ 5688807 w 5857875"/>
                <a:gd name="connsiteY1" fmla="*/ 24289 h 38100"/>
                <a:gd name="connsiteX2" fmla="*/ 5731669 w 5857875"/>
                <a:gd name="connsiteY2" fmla="*/ 24289 h 38100"/>
                <a:gd name="connsiteX3" fmla="*/ 5731669 w 5857875"/>
                <a:gd name="connsiteY3" fmla="*/ 30004 h 38100"/>
                <a:gd name="connsiteX4" fmla="*/ 5712619 w 5857875"/>
                <a:gd name="connsiteY4" fmla="*/ 35719 h 38100"/>
                <a:gd name="connsiteX5" fmla="*/ 5787866 w 5857875"/>
                <a:gd name="connsiteY5" fmla="*/ 35719 h 38100"/>
                <a:gd name="connsiteX6" fmla="*/ 5770721 w 5857875"/>
                <a:gd name="connsiteY6" fmla="*/ 24289 h 38100"/>
                <a:gd name="connsiteX7" fmla="*/ 5770721 w 5857875"/>
                <a:gd name="connsiteY7" fmla="*/ 18574 h 38100"/>
                <a:gd name="connsiteX8" fmla="*/ 5782152 w 5857875"/>
                <a:gd name="connsiteY8" fmla="*/ 18574 h 38100"/>
                <a:gd name="connsiteX9" fmla="*/ 5801202 w 5857875"/>
                <a:gd name="connsiteY9" fmla="*/ 30004 h 38100"/>
                <a:gd name="connsiteX10" fmla="*/ 5801202 w 5857875"/>
                <a:gd name="connsiteY10" fmla="*/ 35719 h 38100"/>
                <a:gd name="connsiteX11" fmla="*/ 5818346 w 5857875"/>
                <a:gd name="connsiteY11" fmla="*/ 35719 h 38100"/>
                <a:gd name="connsiteX12" fmla="*/ 5853589 w 5857875"/>
                <a:gd name="connsiteY12" fmla="*/ 10954 h 38100"/>
                <a:gd name="connsiteX13" fmla="*/ 5696427 w 5857875"/>
                <a:gd name="connsiteY13" fmla="*/ 10954 h 38100"/>
                <a:gd name="connsiteX14" fmla="*/ 5696427 w 5857875"/>
                <a:gd name="connsiteY14" fmla="*/ 10954 h 38100"/>
                <a:gd name="connsiteX15" fmla="*/ 5696427 w 5857875"/>
                <a:gd name="connsiteY15" fmla="*/ 10954 h 38100"/>
                <a:gd name="connsiteX16" fmla="*/ 5696427 w 5857875"/>
                <a:gd name="connsiteY16" fmla="*/ 10954 h 38100"/>
                <a:gd name="connsiteX17" fmla="*/ 5673566 w 5857875"/>
                <a:gd name="connsiteY17" fmla="*/ 10954 h 38100"/>
                <a:gd name="connsiteX18" fmla="*/ 5688807 w 5857875"/>
                <a:gd name="connsiteY18" fmla="*/ 18574 h 38100"/>
                <a:gd name="connsiteX19" fmla="*/ 5688807 w 5857875"/>
                <a:gd name="connsiteY19" fmla="*/ 12859 h 38100"/>
                <a:gd name="connsiteX20" fmla="*/ 5683091 w 5857875"/>
                <a:gd name="connsiteY20" fmla="*/ 12859 h 38100"/>
                <a:gd name="connsiteX21" fmla="*/ 5683091 w 5857875"/>
                <a:gd name="connsiteY21" fmla="*/ 10954 h 38100"/>
                <a:gd name="connsiteX22" fmla="*/ 5673566 w 5857875"/>
                <a:gd name="connsiteY22" fmla="*/ 10954 h 38100"/>
                <a:gd name="connsiteX23" fmla="*/ 5673566 w 5857875"/>
                <a:gd name="connsiteY23" fmla="*/ 10954 h 38100"/>
                <a:gd name="connsiteX24" fmla="*/ 5673566 w 5857875"/>
                <a:gd name="connsiteY24" fmla="*/ 10954 h 38100"/>
                <a:gd name="connsiteX25" fmla="*/ 5673566 w 5857875"/>
                <a:gd name="connsiteY25" fmla="*/ 10954 h 38100"/>
                <a:gd name="connsiteX26" fmla="*/ 5630704 w 5857875"/>
                <a:gd name="connsiteY26" fmla="*/ 10954 h 38100"/>
                <a:gd name="connsiteX27" fmla="*/ 5593557 w 5857875"/>
                <a:gd name="connsiteY27" fmla="*/ 12859 h 38100"/>
                <a:gd name="connsiteX28" fmla="*/ 5601177 w 5857875"/>
                <a:gd name="connsiteY28" fmla="*/ 10954 h 38100"/>
                <a:gd name="connsiteX29" fmla="*/ 5522119 w 5857875"/>
                <a:gd name="connsiteY29" fmla="*/ 10954 h 38100"/>
                <a:gd name="connsiteX30" fmla="*/ 5524024 w 5857875"/>
                <a:gd name="connsiteY30" fmla="*/ 12859 h 38100"/>
                <a:gd name="connsiteX31" fmla="*/ 5524024 w 5857875"/>
                <a:gd name="connsiteY31" fmla="*/ 18574 h 38100"/>
                <a:gd name="connsiteX32" fmla="*/ 5518309 w 5857875"/>
                <a:gd name="connsiteY32" fmla="*/ 18574 h 38100"/>
                <a:gd name="connsiteX33" fmla="*/ 5506879 w 5857875"/>
                <a:gd name="connsiteY33" fmla="*/ 24289 h 38100"/>
                <a:gd name="connsiteX34" fmla="*/ 5495449 w 5857875"/>
                <a:gd name="connsiteY34" fmla="*/ 10954 h 38100"/>
                <a:gd name="connsiteX35" fmla="*/ 5263991 w 5857875"/>
                <a:gd name="connsiteY35" fmla="*/ 10954 h 38100"/>
                <a:gd name="connsiteX36" fmla="*/ 5277327 w 5857875"/>
                <a:gd name="connsiteY36" fmla="*/ 35719 h 38100"/>
                <a:gd name="connsiteX37" fmla="*/ 5594509 w 5857875"/>
                <a:gd name="connsiteY37" fmla="*/ 35719 h 38100"/>
                <a:gd name="connsiteX38" fmla="*/ 5611654 w 5857875"/>
                <a:gd name="connsiteY38" fmla="*/ 24289 h 38100"/>
                <a:gd name="connsiteX39" fmla="*/ 5594509 w 5857875"/>
                <a:gd name="connsiteY39" fmla="*/ 35719 h 38100"/>
                <a:gd name="connsiteX40" fmla="*/ 5641182 w 5857875"/>
                <a:gd name="connsiteY40" fmla="*/ 35719 h 38100"/>
                <a:gd name="connsiteX41" fmla="*/ 5631657 w 5857875"/>
                <a:gd name="connsiteY41" fmla="*/ 30004 h 38100"/>
                <a:gd name="connsiteX42" fmla="*/ 5662136 w 5857875"/>
                <a:gd name="connsiteY42" fmla="*/ 30004 h 38100"/>
                <a:gd name="connsiteX43" fmla="*/ 5660232 w 5857875"/>
                <a:gd name="connsiteY43" fmla="*/ 10954 h 38100"/>
                <a:gd name="connsiteX44" fmla="*/ 5630704 w 5857875"/>
                <a:gd name="connsiteY44" fmla="*/ 10954 h 38100"/>
                <a:gd name="connsiteX45" fmla="*/ 5630704 w 5857875"/>
                <a:gd name="connsiteY45" fmla="*/ 10954 h 38100"/>
                <a:gd name="connsiteX46" fmla="*/ 5630704 w 5857875"/>
                <a:gd name="connsiteY46" fmla="*/ 10954 h 38100"/>
                <a:gd name="connsiteX47" fmla="*/ 5630704 w 5857875"/>
                <a:gd name="connsiteY47" fmla="*/ 10954 h 38100"/>
                <a:gd name="connsiteX48" fmla="*/ 5219224 w 5857875"/>
                <a:gd name="connsiteY48" fmla="*/ 10954 h 38100"/>
                <a:gd name="connsiteX49" fmla="*/ 5228749 w 5857875"/>
                <a:gd name="connsiteY49" fmla="*/ 18574 h 38100"/>
                <a:gd name="connsiteX50" fmla="*/ 5228749 w 5857875"/>
                <a:gd name="connsiteY50" fmla="*/ 10954 h 38100"/>
                <a:gd name="connsiteX51" fmla="*/ 5219224 w 5857875"/>
                <a:gd name="connsiteY51" fmla="*/ 10954 h 38100"/>
                <a:gd name="connsiteX52" fmla="*/ 5219224 w 5857875"/>
                <a:gd name="connsiteY52" fmla="*/ 10954 h 38100"/>
                <a:gd name="connsiteX53" fmla="*/ 5219224 w 5857875"/>
                <a:gd name="connsiteY53" fmla="*/ 10954 h 38100"/>
                <a:gd name="connsiteX54" fmla="*/ 5219224 w 5857875"/>
                <a:gd name="connsiteY54" fmla="*/ 10954 h 38100"/>
                <a:gd name="connsiteX55" fmla="*/ 5140166 w 5857875"/>
                <a:gd name="connsiteY55" fmla="*/ 10954 h 38100"/>
                <a:gd name="connsiteX56" fmla="*/ 5066824 w 5857875"/>
                <a:gd name="connsiteY56" fmla="*/ 30004 h 38100"/>
                <a:gd name="connsiteX57" fmla="*/ 5061109 w 5857875"/>
                <a:gd name="connsiteY57" fmla="*/ 10954 h 38100"/>
                <a:gd name="connsiteX58" fmla="*/ 5066824 w 5857875"/>
                <a:gd name="connsiteY58" fmla="*/ 10954 h 38100"/>
                <a:gd name="connsiteX59" fmla="*/ 5066824 w 5857875"/>
                <a:gd name="connsiteY59" fmla="*/ 9049 h 38100"/>
                <a:gd name="connsiteX60" fmla="*/ 5003007 w 5857875"/>
                <a:gd name="connsiteY60" fmla="*/ 9049 h 38100"/>
                <a:gd name="connsiteX61" fmla="*/ 4999196 w 5857875"/>
                <a:gd name="connsiteY61" fmla="*/ 16669 h 38100"/>
                <a:gd name="connsiteX62" fmla="*/ 5008721 w 5857875"/>
                <a:gd name="connsiteY62" fmla="*/ 20479 h 38100"/>
                <a:gd name="connsiteX63" fmla="*/ 5012532 w 5857875"/>
                <a:gd name="connsiteY63" fmla="*/ 30004 h 38100"/>
                <a:gd name="connsiteX64" fmla="*/ 4980146 w 5857875"/>
                <a:gd name="connsiteY64" fmla="*/ 35719 h 38100"/>
                <a:gd name="connsiteX65" fmla="*/ 5032534 w 5857875"/>
                <a:gd name="connsiteY65" fmla="*/ 35719 h 38100"/>
                <a:gd name="connsiteX66" fmla="*/ 5026819 w 5857875"/>
                <a:gd name="connsiteY66" fmla="*/ 24289 h 38100"/>
                <a:gd name="connsiteX67" fmla="*/ 5057299 w 5857875"/>
                <a:gd name="connsiteY67" fmla="*/ 24289 h 38100"/>
                <a:gd name="connsiteX68" fmla="*/ 5061109 w 5857875"/>
                <a:gd name="connsiteY68" fmla="*/ 35719 h 38100"/>
                <a:gd name="connsiteX69" fmla="*/ 5179219 w 5857875"/>
                <a:gd name="connsiteY69" fmla="*/ 35719 h 38100"/>
                <a:gd name="connsiteX70" fmla="*/ 5186839 w 5857875"/>
                <a:gd name="connsiteY70" fmla="*/ 30004 h 38100"/>
                <a:gd name="connsiteX71" fmla="*/ 5186839 w 5857875"/>
                <a:gd name="connsiteY71" fmla="*/ 35719 h 38100"/>
                <a:gd name="connsiteX72" fmla="*/ 5243036 w 5857875"/>
                <a:gd name="connsiteY72" fmla="*/ 35719 h 38100"/>
                <a:gd name="connsiteX73" fmla="*/ 5241132 w 5857875"/>
                <a:gd name="connsiteY73" fmla="*/ 30004 h 38100"/>
                <a:gd name="connsiteX74" fmla="*/ 5222082 w 5857875"/>
                <a:gd name="connsiteY74" fmla="*/ 30004 h 38100"/>
                <a:gd name="connsiteX75" fmla="*/ 5208746 w 5857875"/>
                <a:gd name="connsiteY75" fmla="*/ 10954 h 38100"/>
                <a:gd name="connsiteX76" fmla="*/ 5140166 w 5857875"/>
                <a:gd name="connsiteY76" fmla="*/ 10954 h 38100"/>
                <a:gd name="connsiteX77" fmla="*/ 5140166 w 5857875"/>
                <a:gd name="connsiteY77" fmla="*/ 10954 h 38100"/>
                <a:gd name="connsiteX78" fmla="*/ 5140166 w 5857875"/>
                <a:gd name="connsiteY78" fmla="*/ 10954 h 38100"/>
                <a:gd name="connsiteX79" fmla="*/ 5140166 w 5857875"/>
                <a:gd name="connsiteY79" fmla="*/ 10954 h 38100"/>
                <a:gd name="connsiteX80" fmla="*/ 4800124 w 5857875"/>
                <a:gd name="connsiteY80" fmla="*/ 10954 h 38100"/>
                <a:gd name="connsiteX81" fmla="*/ 4800124 w 5857875"/>
                <a:gd name="connsiteY81" fmla="*/ 18574 h 38100"/>
                <a:gd name="connsiteX82" fmla="*/ 4779169 w 5857875"/>
                <a:gd name="connsiteY82" fmla="*/ 37624 h 38100"/>
                <a:gd name="connsiteX83" fmla="*/ 4904899 w 5857875"/>
                <a:gd name="connsiteY83" fmla="*/ 37624 h 38100"/>
                <a:gd name="connsiteX84" fmla="*/ 4882039 w 5857875"/>
                <a:gd name="connsiteY84" fmla="*/ 12859 h 38100"/>
                <a:gd name="connsiteX85" fmla="*/ 4800124 w 5857875"/>
                <a:gd name="connsiteY85" fmla="*/ 10954 h 38100"/>
                <a:gd name="connsiteX86" fmla="*/ 4800124 w 5857875"/>
                <a:gd name="connsiteY86" fmla="*/ 10954 h 38100"/>
                <a:gd name="connsiteX87" fmla="*/ 4800124 w 5857875"/>
                <a:gd name="connsiteY87" fmla="*/ 10954 h 38100"/>
                <a:gd name="connsiteX88" fmla="*/ 4800124 w 5857875"/>
                <a:gd name="connsiteY88" fmla="*/ 10954 h 38100"/>
                <a:gd name="connsiteX89" fmla="*/ 4784884 w 5857875"/>
                <a:gd name="connsiteY89" fmla="*/ 10954 h 38100"/>
                <a:gd name="connsiteX90" fmla="*/ 4782979 w 5857875"/>
                <a:gd name="connsiteY90" fmla="*/ 24289 h 38100"/>
                <a:gd name="connsiteX91" fmla="*/ 4788694 w 5857875"/>
                <a:gd name="connsiteY91" fmla="*/ 24289 h 38100"/>
                <a:gd name="connsiteX92" fmla="*/ 4796314 w 5857875"/>
                <a:gd name="connsiteY92" fmla="*/ 10954 h 38100"/>
                <a:gd name="connsiteX93" fmla="*/ 4784884 w 5857875"/>
                <a:gd name="connsiteY93" fmla="*/ 10954 h 38100"/>
                <a:gd name="connsiteX94" fmla="*/ 4784884 w 5857875"/>
                <a:gd name="connsiteY94" fmla="*/ 10954 h 38100"/>
                <a:gd name="connsiteX95" fmla="*/ 4784884 w 5857875"/>
                <a:gd name="connsiteY95" fmla="*/ 10954 h 38100"/>
                <a:gd name="connsiteX96" fmla="*/ 4784884 w 5857875"/>
                <a:gd name="connsiteY96" fmla="*/ 10954 h 38100"/>
                <a:gd name="connsiteX97" fmla="*/ 4686777 w 5857875"/>
                <a:gd name="connsiteY97" fmla="*/ 10954 h 38100"/>
                <a:gd name="connsiteX98" fmla="*/ 4682966 w 5857875"/>
                <a:gd name="connsiteY98" fmla="*/ 18574 h 38100"/>
                <a:gd name="connsiteX99" fmla="*/ 4682966 w 5857875"/>
                <a:gd name="connsiteY99" fmla="*/ 10954 h 38100"/>
                <a:gd name="connsiteX100" fmla="*/ 4611529 w 5857875"/>
                <a:gd name="connsiteY100" fmla="*/ 10954 h 38100"/>
                <a:gd name="connsiteX101" fmla="*/ 4609624 w 5857875"/>
                <a:gd name="connsiteY101" fmla="*/ 24289 h 38100"/>
                <a:gd name="connsiteX102" fmla="*/ 4579144 w 5857875"/>
                <a:gd name="connsiteY102" fmla="*/ 24289 h 38100"/>
                <a:gd name="connsiteX103" fmla="*/ 4571524 w 5857875"/>
                <a:gd name="connsiteY103" fmla="*/ 10954 h 38100"/>
                <a:gd name="connsiteX104" fmla="*/ 4475321 w 5857875"/>
                <a:gd name="connsiteY104" fmla="*/ 10954 h 38100"/>
                <a:gd name="connsiteX105" fmla="*/ 4475321 w 5857875"/>
                <a:gd name="connsiteY105" fmla="*/ 12859 h 38100"/>
                <a:gd name="connsiteX106" fmla="*/ 4463891 w 5857875"/>
                <a:gd name="connsiteY106" fmla="*/ 12859 h 38100"/>
                <a:gd name="connsiteX107" fmla="*/ 4463891 w 5857875"/>
                <a:gd name="connsiteY107" fmla="*/ 10954 h 38100"/>
                <a:gd name="connsiteX108" fmla="*/ 4379119 w 5857875"/>
                <a:gd name="connsiteY108" fmla="*/ 10954 h 38100"/>
                <a:gd name="connsiteX109" fmla="*/ 4321016 w 5857875"/>
                <a:gd name="connsiteY109" fmla="*/ 30004 h 38100"/>
                <a:gd name="connsiteX110" fmla="*/ 4332446 w 5857875"/>
                <a:gd name="connsiteY110" fmla="*/ 35719 h 38100"/>
                <a:gd name="connsiteX111" fmla="*/ 4403884 w 5857875"/>
                <a:gd name="connsiteY111" fmla="*/ 35719 h 38100"/>
                <a:gd name="connsiteX112" fmla="*/ 4419124 w 5857875"/>
                <a:gd name="connsiteY112" fmla="*/ 30004 h 38100"/>
                <a:gd name="connsiteX113" fmla="*/ 4421029 w 5857875"/>
                <a:gd name="connsiteY113" fmla="*/ 35719 h 38100"/>
                <a:gd name="connsiteX114" fmla="*/ 4481037 w 5857875"/>
                <a:gd name="connsiteY114" fmla="*/ 35719 h 38100"/>
                <a:gd name="connsiteX115" fmla="*/ 4498181 w 5857875"/>
                <a:gd name="connsiteY115" fmla="*/ 30004 h 38100"/>
                <a:gd name="connsiteX116" fmla="*/ 4500087 w 5857875"/>
                <a:gd name="connsiteY116" fmla="*/ 35719 h 38100"/>
                <a:gd name="connsiteX117" fmla="*/ 4522946 w 5857875"/>
                <a:gd name="connsiteY117" fmla="*/ 35719 h 38100"/>
                <a:gd name="connsiteX118" fmla="*/ 4534377 w 5857875"/>
                <a:gd name="connsiteY118" fmla="*/ 30004 h 38100"/>
                <a:gd name="connsiteX119" fmla="*/ 4534377 w 5857875"/>
                <a:gd name="connsiteY119" fmla="*/ 35719 h 38100"/>
                <a:gd name="connsiteX120" fmla="*/ 4733449 w 5857875"/>
                <a:gd name="connsiteY120" fmla="*/ 35719 h 38100"/>
                <a:gd name="connsiteX121" fmla="*/ 4744879 w 5857875"/>
                <a:gd name="connsiteY121" fmla="*/ 30004 h 38100"/>
                <a:gd name="connsiteX122" fmla="*/ 4742974 w 5857875"/>
                <a:gd name="connsiteY122" fmla="*/ 35719 h 38100"/>
                <a:gd name="connsiteX123" fmla="*/ 4765834 w 5857875"/>
                <a:gd name="connsiteY123" fmla="*/ 35719 h 38100"/>
                <a:gd name="connsiteX124" fmla="*/ 4777264 w 5857875"/>
                <a:gd name="connsiteY124" fmla="*/ 10954 h 38100"/>
                <a:gd name="connsiteX125" fmla="*/ 4686777 w 5857875"/>
                <a:gd name="connsiteY125" fmla="*/ 10954 h 38100"/>
                <a:gd name="connsiteX126" fmla="*/ 4686777 w 5857875"/>
                <a:gd name="connsiteY126" fmla="*/ 10954 h 38100"/>
                <a:gd name="connsiteX127" fmla="*/ 4686777 w 5857875"/>
                <a:gd name="connsiteY127" fmla="*/ 10954 h 38100"/>
                <a:gd name="connsiteX128" fmla="*/ 4686777 w 5857875"/>
                <a:gd name="connsiteY128" fmla="*/ 10954 h 38100"/>
                <a:gd name="connsiteX129" fmla="*/ 4185761 w 5857875"/>
                <a:gd name="connsiteY129" fmla="*/ 10954 h 38100"/>
                <a:gd name="connsiteX130" fmla="*/ 4185761 w 5857875"/>
                <a:gd name="connsiteY130" fmla="*/ 10954 h 38100"/>
                <a:gd name="connsiteX131" fmla="*/ 4181951 w 5857875"/>
                <a:gd name="connsiteY131" fmla="*/ 10954 h 38100"/>
                <a:gd name="connsiteX132" fmla="*/ 4176236 w 5857875"/>
                <a:gd name="connsiteY132" fmla="*/ 10954 h 38100"/>
                <a:gd name="connsiteX133" fmla="*/ 4166711 w 5857875"/>
                <a:gd name="connsiteY133" fmla="*/ 12859 h 38100"/>
                <a:gd name="connsiteX134" fmla="*/ 4178141 w 5857875"/>
                <a:gd name="connsiteY134" fmla="*/ 18574 h 38100"/>
                <a:gd name="connsiteX135" fmla="*/ 4236244 w 5857875"/>
                <a:gd name="connsiteY135" fmla="*/ 10954 h 38100"/>
                <a:gd name="connsiteX136" fmla="*/ 4185761 w 5857875"/>
                <a:gd name="connsiteY136" fmla="*/ 10954 h 38100"/>
                <a:gd name="connsiteX137" fmla="*/ 4185761 w 5857875"/>
                <a:gd name="connsiteY137" fmla="*/ 10954 h 38100"/>
                <a:gd name="connsiteX138" fmla="*/ 4185761 w 5857875"/>
                <a:gd name="connsiteY138" fmla="*/ 10954 h 38100"/>
                <a:gd name="connsiteX139" fmla="*/ 4185761 w 5857875"/>
                <a:gd name="connsiteY139" fmla="*/ 10954 h 38100"/>
                <a:gd name="connsiteX140" fmla="*/ 3678079 w 5857875"/>
                <a:gd name="connsiteY140" fmla="*/ 10954 h 38100"/>
                <a:gd name="connsiteX141" fmla="*/ 3678079 w 5857875"/>
                <a:gd name="connsiteY141" fmla="*/ 10954 h 38100"/>
                <a:gd name="connsiteX142" fmla="*/ 3678079 w 5857875"/>
                <a:gd name="connsiteY142" fmla="*/ 10954 h 38100"/>
                <a:gd name="connsiteX143" fmla="*/ 3438049 w 5857875"/>
                <a:gd name="connsiteY143" fmla="*/ 10954 h 38100"/>
                <a:gd name="connsiteX144" fmla="*/ 3434239 w 5857875"/>
                <a:gd name="connsiteY144" fmla="*/ 12859 h 38100"/>
                <a:gd name="connsiteX145" fmla="*/ 3434239 w 5857875"/>
                <a:gd name="connsiteY145" fmla="*/ 18574 h 38100"/>
                <a:gd name="connsiteX146" fmla="*/ 3428524 w 5857875"/>
                <a:gd name="connsiteY146" fmla="*/ 18574 h 38100"/>
                <a:gd name="connsiteX147" fmla="*/ 3428524 w 5857875"/>
                <a:gd name="connsiteY147" fmla="*/ 12859 h 38100"/>
                <a:gd name="connsiteX148" fmla="*/ 3428524 w 5857875"/>
                <a:gd name="connsiteY148" fmla="*/ 10954 h 38100"/>
                <a:gd name="connsiteX149" fmla="*/ 3059906 w 5857875"/>
                <a:gd name="connsiteY149" fmla="*/ 10954 h 38100"/>
                <a:gd name="connsiteX150" fmla="*/ 3063716 w 5857875"/>
                <a:gd name="connsiteY150" fmla="*/ 18574 h 38100"/>
                <a:gd name="connsiteX151" fmla="*/ 3082766 w 5857875"/>
                <a:gd name="connsiteY151" fmla="*/ 24289 h 38100"/>
                <a:gd name="connsiteX152" fmla="*/ 3077051 w 5857875"/>
                <a:gd name="connsiteY152" fmla="*/ 35719 h 38100"/>
                <a:gd name="connsiteX153" fmla="*/ 3368516 w 5857875"/>
                <a:gd name="connsiteY153" fmla="*/ 35719 h 38100"/>
                <a:gd name="connsiteX154" fmla="*/ 3368516 w 5857875"/>
                <a:gd name="connsiteY154" fmla="*/ 24289 h 38100"/>
                <a:gd name="connsiteX155" fmla="*/ 3379946 w 5857875"/>
                <a:gd name="connsiteY155" fmla="*/ 24289 h 38100"/>
                <a:gd name="connsiteX156" fmla="*/ 3378041 w 5857875"/>
                <a:gd name="connsiteY156" fmla="*/ 35719 h 38100"/>
                <a:gd name="connsiteX157" fmla="*/ 3685699 w 5857875"/>
                <a:gd name="connsiteY157" fmla="*/ 35719 h 38100"/>
                <a:gd name="connsiteX158" fmla="*/ 3685699 w 5857875"/>
                <a:gd name="connsiteY158" fmla="*/ 30004 h 38100"/>
                <a:gd name="connsiteX159" fmla="*/ 3691414 w 5857875"/>
                <a:gd name="connsiteY159" fmla="*/ 30004 h 38100"/>
                <a:gd name="connsiteX160" fmla="*/ 3691414 w 5857875"/>
                <a:gd name="connsiteY160" fmla="*/ 35719 h 38100"/>
                <a:gd name="connsiteX161" fmla="*/ 3730466 w 5857875"/>
                <a:gd name="connsiteY161" fmla="*/ 35719 h 38100"/>
                <a:gd name="connsiteX162" fmla="*/ 3705701 w 5857875"/>
                <a:gd name="connsiteY162" fmla="*/ 30004 h 38100"/>
                <a:gd name="connsiteX163" fmla="*/ 3703796 w 5857875"/>
                <a:gd name="connsiteY163" fmla="*/ 10954 h 38100"/>
                <a:gd name="connsiteX164" fmla="*/ 3678079 w 5857875"/>
                <a:gd name="connsiteY164" fmla="*/ 10954 h 38100"/>
                <a:gd name="connsiteX165" fmla="*/ 3678079 w 5857875"/>
                <a:gd name="connsiteY165" fmla="*/ 10954 h 38100"/>
                <a:gd name="connsiteX166" fmla="*/ 3678079 w 5857875"/>
                <a:gd name="connsiteY166" fmla="*/ 10954 h 38100"/>
                <a:gd name="connsiteX167" fmla="*/ 3678079 w 5857875"/>
                <a:gd name="connsiteY167" fmla="*/ 10954 h 38100"/>
                <a:gd name="connsiteX168" fmla="*/ 2992279 w 5857875"/>
                <a:gd name="connsiteY168" fmla="*/ 10954 h 38100"/>
                <a:gd name="connsiteX169" fmla="*/ 2986564 w 5857875"/>
                <a:gd name="connsiteY169" fmla="*/ 24289 h 38100"/>
                <a:gd name="connsiteX170" fmla="*/ 2986564 w 5857875"/>
                <a:gd name="connsiteY170" fmla="*/ 10954 h 38100"/>
                <a:gd name="connsiteX171" fmla="*/ 2924651 w 5857875"/>
                <a:gd name="connsiteY171" fmla="*/ 10954 h 38100"/>
                <a:gd name="connsiteX172" fmla="*/ 2924651 w 5857875"/>
                <a:gd name="connsiteY172" fmla="*/ 30004 h 38100"/>
                <a:gd name="connsiteX173" fmla="*/ 2918936 w 5857875"/>
                <a:gd name="connsiteY173" fmla="*/ 35719 h 38100"/>
                <a:gd name="connsiteX174" fmla="*/ 3054191 w 5857875"/>
                <a:gd name="connsiteY174" fmla="*/ 35719 h 38100"/>
                <a:gd name="connsiteX175" fmla="*/ 3005614 w 5857875"/>
                <a:gd name="connsiteY175" fmla="*/ 30004 h 38100"/>
                <a:gd name="connsiteX176" fmla="*/ 3024664 w 5857875"/>
                <a:gd name="connsiteY176" fmla="*/ 10954 h 38100"/>
                <a:gd name="connsiteX177" fmla="*/ 3039904 w 5857875"/>
                <a:gd name="connsiteY177" fmla="*/ 9049 h 38100"/>
                <a:gd name="connsiteX178" fmla="*/ 2992279 w 5857875"/>
                <a:gd name="connsiteY178" fmla="*/ 10954 h 38100"/>
                <a:gd name="connsiteX179" fmla="*/ 2992279 w 5857875"/>
                <a:gd name="connsiteY179" fmla="*/ 10954 h 38100"/>
                <a:gd name="connsiteX180" fmla="*/ 2992279 w 5857875"/>
                <a:gd name="connsiteY180" fmla="*/ 10954 h 38100"/>
                <a:gd name="connsiteX181" fmla="*/ 2992279 w 5857875"/>
                <a:gd name="connsiteY181" fmla="*/ 10954 h 38100"/>
                <a:gd name="connsiteX182" fmla="*/ 2907506 w 5857875"/>
                <a:gd name="connsiteY182" fmla="*/ 10954 h 38100"/>
                <a:gd name="connsiteX183" fmla="*/ 2907506 w 5857875"/>
                <a:gd name="connsiteY183" fmla="*/ 10954 h 38100"/>
                <a:gd name="connsiteX184" fmla="*/ 2907506 w 5857875"/>
                <a:gd name="connsiteY184" fmla="*/ 10954 h 38100"/>
                <a:gd name="connsiteX185" fmla="*/ 2892266 w 5857875"/>
                <a:gd name="connsiteY185" fmla="*/ 10954 h 38100"/>
                <a:gd name="connsiteX186" fmla="*/ 2899886 w 5857875"/>
                <a:gd name="connsiteY186" fmla="*/ 30004 h 38100"/>
                <a:gd name="connsiteX187" fmla="*/ 2875121 w 5857875"/>
                <a:gd name="connsiteY187" fmla="*/ 35719 h 38100"/>
                <a:gd name="connsiteX188" fmla="*/ 2905601 w 5857875"/>
                <a:gd name="connsiteY188" fmla="*/ 35719 h 38100"/>
                <a:gd name="connsiteX189" fmla="*/ 2905601 w 5857875"/>
                <a:gd name="connsiteY189" fmla="*/ 30004 h 38100"/>
                <a:gd name="connsiteX190" fmla="*/ 2917031 w 5857875"/>
                <a:gd name="connsiteY190" fmla="*/ 10954 h 38100"/>
                <a:gd name="connsiteX191" fmla="*/ 2907506 w 5857875"/>
                <a:gd name="connsiteY191" fmla="*/ 10954 h 38100"/>
                <a:gd name="connsiteX192" fmla="*/ 2907506 w 5857875"/>
                <a:gd name="connsiteY192" fmla="*/ 10954 h 38100"/>
                <a:gd name="connsiteX193" fmla="*/ 2907506 w 5857875"/>
                <a:gd name="connsiteY193" fmla="*/ 10954 h 38100"/>
                <a:gd name="connsiteX194" fmla="*/ 2907506 w 5857875"/>
                <a:gd name="connsiteY194" fmla="*/ 10954 h 38100"/>
                <a:gd name="connsiteX195" fmla="*/ 2855119 w 5857875"/>
                <a:gd name="connsiteY195" fmla="*/ 10954 h 38100"/>
                <a:gd name="connsiteX196" fmla="*/ 2845594 w 5857875"/>
                <a:gd name="connsiteY196" fmla="*/ 12859 h 38100"/>
                <a:gd name="connsiteX197" fmla="*/ 2845594 w 5857875"/>
                <a:gd name="connsiteY197" fmla="*/ 10954 h 38100"/>
                <a:gd name="connsiteX198" fmla="*/ 2398871 w 5857875"/>
                <a:gd name="connsiteY198" fmla="*/ 10954 h 38100"/>
                <a:gd name="connsiteX199" fmla="*/ 2368391 w 5857875"/>
                <a:gd name="connsiteY199" fmla="*/ 35719 h 38100"/>
                <a:gd name="connsiteX200" fmla="*/ 2501741 w 5857875"/>
                <a:gd name="connsiteY200" fmla="*/ 35719 h 38100"/>
                <a:gd name="connsiteX201" fmla="*/ 2492216 w 5857875"/>
                <a:gd name="connsiteY201" fmla="*/ 18574 h 38100"/>
                <a:gd name="connsiteX202" fmla="*/ 2503646 w 5857875"/>
                <a:gd name="connsiteY202" fmla="*/ 18574 h 38100"/>
                <a:gd name="connsiteX203" fmla="*/ 2503646 w 5857875"/>
                <a:gd name="connsiteY203" fmla="*/ 35719 h 38100"/>
                <a:gd name="connsiteX204" fmla="*/ 2561749 w 5857875"/>
                <a:gd name="connsiteY204" fmla="*/ 35719 h 38100"/>
                <a:gd name="connsiteX205" fmla="*/ 2571274 w 5857875"/>
                <a:gd name="connsiteY205" fmla="*/ 30004 h 38100"/>
                <a:gd name="connsiteX206" fmla="*/ 2578894 w 5857875"/>
                <a:gd name="connsiteY206" fmla="*/ 35719 h 38100"/>
                <a:gd name="connsiteX207" fmla="*/ 2640806 w 5857875"/>
                <a:gd name="connsiteY207" fmla="*/ 35719 h 38100"/>
                <a:gd name="connsiteX208" fmla="*/ 2669381 w 5857875"/>
                <a:gd name="connsiteY208" fmla="*/ 30004 h 38100"/>
                <a:gd name="connsiteX209" fmla="*/ 2721769 w 5857875"/>
                <a:gd name="connsiteY209" fmla="*/ 35719 h 38100"/>
                <a:gd name="connsiteX210" fmla="*/ 2855119 w 5857875"/>
                <a:gd name="connsiteY210" fmla="*/ 35719 h 38100"/>
                <a:gd name="connsiteX211" fmla="*/ 2855119 w 5857875"/>
                <a:gd name="connsiteY211" fmla="*/ 30004 h 38100"/>
                <a:gd name="connsiteX212" fmla="*/ 2879884 w 5857875"/>
                <a:gd name="connsiteY212" fmla="*/ 30004 h 38100"/>
                <a:gd name="connsiteX213" fmla="*/ 2877979 w 5857875"/>
                <a:gd name="connsiteY213" fmla="*/ 10954 h 38100"/>
                <a:gd name="connsiteX214" fmla="*/ 2855119 w 5857875"/>
                <a:gd name="connsiteY214" fmla="*/ 10954 h 38100"/>
                <a:gd name="connsiteX215" fmla="*/ 2855119 w 5857875"/>
                <a:gd name="connsiteY215" fmla="*/ 10954 h 38100"/>
                <a:gd name="connsiteX216" fmla="*/ 2855119 w 5857875"/>
                <a:gd name="connsiteY216" fmla="*/ 10954 h 38100"/>
                <a:gd name="connsiteX217" fmla="*/ 2855119 w 5857875"/>
                <a:gd name="connsiteY217" fmla="*/ 10954 h 38100"/>
                <a:gd name="connsiteX218" fmla="*/ 2310289 w 5857875"/>
                <a:gd name="connsiteY218" fmla="*/ 10954 h 38100"/>
                <a:gd name="connsiteX219" fmla="*/ 2310289 w 5857875"/>
                <a:gd name="connsiteY219" fmla="*/ 10954 h 38100"/>
                <a:gd name="connsiteX220" fmla="*/ 2312194 w 5857875"/>
                <a:gd name="connsiteY220" fmla="*/ 18574 h 38100"/>
                <a:gd name="connsiteX221" fmla="*/ 2317909 w 5857875"/>
                <a:gd name="connsiteY221" fmla="*/ 12859 h 38100"/>
                <a:gd name="connsiteX222" fmla="*/ 2317909 w 5857875"/>
                <a:gd name="connsiteY222" fmla="*/ 10954 h 38100"/>
                <a:gd name="connsiteX223" fmla="*/ 2310289 w 5857875"/>
                <a:gd name="connsiteY223" fmla="*/ 10954 h 38100"/>
                <a:gd name="connsiteX224" fmla="*/ 2310289 w 5857875"/>
                <a:gd name="connsiteY224" fmla="*/ 10954 h 38100"/>
                <a:gd name="connsiteX225" fmla="*/ 2310289 w 5857875"/>
                <a:gd name="connsiteY225" fmla="*/ 10954 h 38100"/>
                <a:gd name="connsiteX226" fmla="*/ 2310289 w 5857875"/>
                <a:gd name="connsiteY226" fmla="*/ 10954 h 38100"/>
                <a:gd name="connsiteX227" fmla="*/ 2055019 w 5857875"/>
                <a:gd name="connsiteY227" fmla="*/ 10954 h 38100"/>
                <a:gd name="connsiteX228" fmla="*/ 2062639 w 5857875"/>
                <a:gd name="connsiteY228" fmla="*/ 12859 h 38100"/>
                <a:gd name="connsiteX229" fmla="*/ 2062639 w 5857875"/>
                <a:gd name="connsiteY229" fmla="*/ 10954 h 38100"/>
                <a:gd name="connsiteX230" fmla="*/ 2055019 w 5857875"/>
                <a:gd name="connsiteY230" fmla="*/ 10954 h 38100"/>
                <a:gd name="connsiteX231" fmla="*/ 2055019 w 5857875"/>
                <a:gd name="connsiteY231" fmla="*/ 10954 h 38100"/>
                <a:gd name="connsiteX232" fmla="*/ 2055019 w 5857875"/>
                <a:gd name="connsiteY232" fmla="*/ 10954 h 38100"/>
                <a:gd name="connsiteX233" fmla="*/ 2055019 w 5857875"/>
                <a:gd name="connsiteY233" fmla="*/ 10954 h 38100"/>
                <a:gd name="connsiteX234" fmla="*/ 1985486 w 5857875"/>
                <a:gd name="connsiteY234" fmla="*/ 10954 h 38100"/>
                <a:gd name="connsiteX235" fmla="*/ 1991201 w 5857875"/>
                <a:gd name="connsiteY235" fmla="*/ 35719 h 38100"/>
                <a:gd name="connsiteX236" fmla="*/ 2032159 w 5857875"/>
                <a:gd name="connsiteY236" fmla="*/ 35719 h 38100"/>
                <a:gd name="connsiteX237" fmla="*/ 2032159 w 5857875"/>
                <a:gd name="connsiteY237" fmla="*/ 10954 h 38100"/>
                <a:gd name="connsiteX238" fmla="*/ 1985486 w 5857875"/>
                <a:gd name="connsiteY238" fmla="*/ 10954 h 38100"/>
                <a:gd name="connsiteX239" fmla="*/ 1985486 w 5857875"/>
                <a:gd name="connsiteY239" fmla="*/ 10954 h 38100"/>
                <a:gd name="connsiteX240" fmla="*/ 1985486 w 5857875"/>
                <a:gd name="connsiteY240" fmla="*/ 10954 h 38100"/>
                <a:gd name="connsiteX241" fmla="*/ 1985486 w 5857875"/>
                <a:gd name="connsiteY241" fmla="*/ 10954 h 38100"/>
                <a:gd name="connsiteX242" fmla="*/ 1834991 w 5857875"/>
                <a:gd name="connsiteY242" fmla="*/ 10954 h 38100"/>
                <a:gd name="connsiteX243" fmla="*/ 1844516 w 5857875"/>
                <a:gd name="connsiteY243" fmla="*/ 30004 h 38100"/>
                <a:gd name="connsiteX244" fmla="*/ 1855946 w 5857875"/>
                <a:gd name="connsiteY244" fmla="*/ 30004 h 38100"/>
                <a:gd name="connsiteX245" fmla="*/ 1855946 w 5857875"/>
                <a:gd name="connsiteY245" fmla="*/ 18574 h 38100"/>
                <a:gd name="connsiteX246" fmla="*/ 1852136 w 5857875"/>
                <a:gd name="connsiteY246" fmla="*/ 10954 h 38100"/>
                <a:gd name="connsiteX247" fmla="*/ 1834991 w 5857875"/>
                <a:gd name="connsiteY247" fmla="*/ 10954 h 38100"/>
                <a:gd name="connsiteX248" fmla="*/ 1834991 w 5857875"/>
                <a:gd name="connsiteY248" fmla="*/ 10954 h 38100"/>
                <a:gd name="connsiteX249" fmla="*/ 1834991 w 5857875"/>
                <a:gd name="connsiteY249" fmla="*/ 10954 h 38100"/>
                <a:gd name="connsiteX250" fmla="*/ 1834991 w 5857875"/>
                <a:gd name="connsiteY250" fmla="*/ 10954 h 38100"/>
                <a:gd name="connsiteX251" fmla="*/ 1784509 w 5857875"/>
                <a:gd name="connsiteY251" fmla="*/ 10954 h 38100"/>
                <a:gd name="connsiteX252" fmla="*/ 1782604 w 5857875"/>
                <a:gd name="connsiteY252" fmla="*/ 18574 h 38100"/>
                <a:gd name="connsiteX253" fmla="*/ 1801654 w 5857875"/>
                <a:gd name="connsiteY253" fmla="*/ 12859 h 38100"/>
                <a:gd name="connsiteX254" fmla="*/ 1803559 w 5857875"/>
                <a:gd name="connsiteY254" fmla="*/ 10954 h 38100"/>
                <a:gd name="connsiteX255" fmla="*/ 1784509 w 5857875"/>
                <a:gd name="connsiteY255" fmla="*/ 10954 h 38100"/>
                <a:gd name="connsiteX256" fmla="*/ 1784509 w 5857875"/>
                <a:gd name="connsiteY256" fmla="*/ 10954 h 38100"/>
                <a:gd name="connsiteX257" fmla="*/ 1784509 w 5857875"/>
                <a:gd name="connsiteY257" fmla="*/ 10954 h 38100"/>
                <a:gd name="connsiteX258" fmla="*/ 1784509 w 5857875"/>
                <a:gd name="connsiteY258" fmla="*/ 10954 h 38100"/>
                <a:gd name="connsiteX259" fmla="*/ 1686401 w 5857875"/>
                <a:gd name="connsiteY259" fmla="*/ 10954 h 38100"/>
                <a:gd name="connsiteX260" fmla="*/ 1694021 w 5857875"/>
                <a:gd name="connsiteY260" fmla="*/ 35719 h 38100"/>
                <a:gd name="connsiteX261" fmla="*/ 1713071 w 5857875"/>
                <a:gd name="connsiteY261" fmla="*/ 35719 h 38100"/>
                <a:gd name="connsiteX262" fmla="*/ 1701641 w 5857875"/>
                <a:gd name="connsiteY262" fmla="*/ 10954 h 38100"/>
                <a:gd name="connsiteX263" fmla="*/ 1686401 w 5857875"/>
                <a:gd name="connsiteY263" fmla="*/ 10954 h 38100"/>
                <a:gd name="connsiteX264" fmla="*/ 1686401 w 5857875"/>
                <a:gd name="connsiteY264" fmla="*/ 10954 h 38100"/>
                <a:gd name="connsiteX265" fmla="*/ 1686401 w 5857875"/>
                <a:gd name="connsiteY265" fmla="*/ 10954 h 38100"/>
                <a:gd name="connsiteX266" fmla="*/ 1686401 w 5857875"/>
                <a:gd name="connsiteY266" fmla="*/ 10954 h 38100"/>
                <a:gd name="connsiteX267" fmla="*/ 1397794 w 5857875"/>
                <a:gd name="connsiteY267" fmla="*/ 10954 h 38100"/>
                <a:gd name="connsiteX268" fmla="*/ 1446371 w 5857875"/>
                <a:gd name="connsiteY268" fmla="*/ 24289 h 38100"/>
                <a:gd name="connsiteX269" fmla="*/ 1446371 w 5857875"/>
                <a:gd name="connsiteY269" fmla="*/ 30004 h 38100"/>
                <a:gd name="connsiteX270" fmla="*/ 1353979 w 5857875"/>
                <a:gd name="connsiteY270" fmla="*/ 24289 h 38100"/>
                <a:gd name="connsiteX271" fmla="*/ 1346359 w 5857875"/>
                <a:gd name="connsiteY271" fmla="*/ 35719 h 38100"/>
                <a:gd name="connsiteX272" fmla="*/ 1560671 w 5857875"/>
                <a:gd name="connsiteY272" fmla="*/ 35719 h 38100"/>
                <a:gd name="connsiteX273" fmla="*/ 1547336 w 5857875"/>
                <a:gd name="connsiteY273" fmla="*/ 10954 h 38100"/>
                <a:gd name="connsiteX274" fmla="*/ 1397794 w 5857875"/>
                <a:gd name="connsiteY274" fmla="*/ 10954 h 38100"/>
                <a:gd name="connsiteX275" fmla="*/ 1397794 w 5857875"/>
                <a:gd name="connsiteY275" fmla="*/ 10954 h 38100"/>
                <a:gd name="connsiteX276" fmla="*/ 1397794 w 5857875"/>
                <a:gd name="connsiteY276" fmla="*/ 10954 h 38100"/>
                <a:gd name="connsiteX277" fmla="*/ 1397794 w 5857875"/>
                <a:gd name="connsiteY277" fmla="*/ 10954 h 38100"/>
                <a:gd name="connsiteX278" fmla="*/ 1295876 w 5857875"/>
                <a:gd name="connsiteY278" fmla="*/ 10954 h 38100"/>
                <a:gd name="connsiteX279" fmla="*/ 1299686 w 5857875"/>
                <a:gd name="connsiteY279" fmla="*/ 30004 h 38100"/>
                <a:gd name="connsiteX280" fmla="*/ 1297781 w 5857875"/>
                <a:gd name="connsiteY280" fmla="*/ 35719 h 38100"/>
                <a:gd name="connsiteX281" fmla="*/ 1316831 w 5857875"/>
                <a:gd name="connsiteY281" fmla="*/ 35719 h 38100"/>
                <a:gd name="connsiteX282" fmla="*/ 1309211 w 5857875"/>
                <a:gd name="connsiteY282" fmla="*/ 10954 h 38100"/>
                <a:gd name="connsiteX283" fmla="*/ 1295876 w 5857875"/>
                <a:gd name="connsiteY283" fmla="*/ 10954 h 38100"/>
                <a:gd name="connsiteX284" fmla="*/ 1295876 w 5857875"/>
                <a:gd name="connsiteY284" fmla="*/ 10954 h 38100"/>
                <a:gd name="connsiteX285" fmla="*/ 1295876 w 5857875"/>
                <a:gd name="connsiteY285" fmla="*/ 10954 h 38100"/>
                <a:gd name="connsiteX286" fmla="*/ 1295876 w 5857875"/>
                <a:gd name="connsiteY286" fmla="*/ 10954 h 38100"/>
                <a:gd name="connsiteX287" fmla="*/ 1172051 w 5857875"/>
                <a:gd name="connsiteY287" fmla="*/ 10954 h 38100"/>
                <a:gd name="connsiteX288" fmla="*/ 1260634 w 5857875"/>
                <a:gd name="connsiteY288" fmla="*/ 35719 h 38100"/>
                <a:gd name="connsiteX289" fmla="*/ 1279684 w 5857875"/>
                <a:gd name="connsiteY289" fmla="*/ 35719 h 38100"/>
                <a:gd name="connsiteX290" fmla="*/ 1268254 w 5857875"/>
                <a:gd name="connsiteY290" fmla="*/ 30004 h 38100"/>
                <a:gd name="connsiteX291" fmla="*/ 1253014 w 5857875"/>
                <a:gd name="connsiteY291" fmla="*/ 10954 h 38100"/>
                <a:gd name="connsiteX292" fmla="*/ 1172051 w 5857875"/>
                <a:gd name="connsiteY292" fmla="*/ 10954 h 38100"/>
                <a:gd name="connsiteX293" fmla="*/ 1172051 w 5857875"/>
                <a:gd name="connsiteY293" fmla="*/ 10954 h 38100"/>
                <a:gd name="connsiteX294" fmla="*/ 1172051 w 5857875"/>
                <a:gd name="connsiteY294" fmla="*/ 10954 h 38100"/>
                <a:gd name="connsiteX295" fmla="*/ 1172051 w 5857875"/>
                <a:gd name="connsiteY295" fmla="*/ 10954 h 38100"/>
                <a:gd name="connsiteX296" fmla="*/ 1055846 w 5857875"/>
                <a:gd name="connsiteY296" fmla="*/ 10954 h 38100"/>
                <a:gd name="connsiteX297" fmla="*/ 1044416 w 5857875"/>
                <a:gd name="connsiteY297" fmla="*/ 12859 h 38100"/>
                <a:gd name="connsiteX298" fmla="*/ 1044416 w 5857875"/>
                <a:gd name="connsiteY298" fmla="*/ 37624 h 38100"/>
                <a:gd name="connsiteX299" fmla="*/ 1087279 w 5857875"/>
                <a:gd name="connsiteY299" fmla="*/ 37624 h 38100"/>
                <a:gd name="connsiteX300" fmla="*/ 1075849 w 5857875"/>
                <a:gd name="connsiteY300" fmla="*/ 31909 h 38100"/>
                <a:gd name="connsiteX301" fmla="*/ 1120616 w 5857875"/>
                <a:gd name="connsiteY301" fmla="*/ 12859 h 38100"/>
                <a:gd name="connsiteX302" fmla="*/ 1055846 w 5857875"/>
                <a:gd name="connsiteY302" fmla="*/ 10954 h 38100"/>
                <a:gd name="connsiteX303" fmla="*/ 1055846 w 5857875"/>
                <a:gd name="connsiteY303" fmla="*/ 10954 h 38100"/>
                <a:gd name="connsiteX304" fmla="*/ 1055846 w 5857875"/>
                <a:gd name="connsiteY304" fmla="*/ 10954 h 38100"/>
                <a:gd name="connsiteX305" fmla="*/ 1055846 w 5857875"/>
                <a:gd name="connsiteY305" fmla="*/ 10954 h 38100"/>
                <a:gd name="connsiteX306" fmla="*/ 948214 w 5857875"/>
                <a:gd name="connsiteY306" fmla="*/ 10954 h 38100"/>
                <a:gd name="connsiteX307" fmla="*/ 963454 w 5857875"/>
                <a:gd name="connsiteY307" fmla="*/ 35719 h 38100"/>
                <a:gd name="connsiteX308" fmla="*/ 965359 w 5857875"/>
                <a:gd name="connsiteY308" fmla="*/ 35719 h 38100"/>
                <a:gd name="connsiteX309" fmla="*/ 982504 w 5857875"/>
                <a:gd name="connsiteY309" fmla="*/ 30004 h 38100"/>
                <a:gd name="connsiteX310" fmla="*/ 993934 w 5857875"/>
                <a:gd name="connsiteY310" fmla="*/ 10954 h 38100"/>
                <a:gd name="connsiteX311" fmla="*/ 993934 w 5857875"/>
                <a:gd name="connsiteY311" fmla="*/ 22384 h 38100"/>
                <a:gd name="connsiteX312" fmla="*/ 999649 w 5857875"/>
                <a:gd name="connsiteY312" fmla="*/ 22384 h 38100"/>
                <a:gd name="connsiteX313" fmla="*/ 999649 w 5857875"/>
                <a:gd name="connsiteY313" fmla="*/ 28099 h 38100"/>
                <a:gd name="connsiteX314" fmla="*/ 990124 w 5857875"/>
                <a:gd name="connsiteY314" fmla="*/ 33814 h 38100"/>
                <a:gd name="connsiteX315" fmla="*/ 1020604 w 5857875"/>
                <a:gd name="connsiteY315" fmla="*/ 33814 h 38100"/>
                <a:gd name="connsiteX316" fmla="*/ 1024414 w 5857875"/>
                <a:gd name="connsiteY316" fmla="*/ 9049 h 38100"/>
                <a:gd name="connsiteX317" fmla="*/ 1022509 w 5857875"/>
                <a:gd name="connsiteY317" fmla="*/ 7144 h 38100"/>
                <a:gd name="connsiteX318" fmla="*/ 948214 w 5857875"/>
                <a:gd name="connsiteY318" fmla="*/ 10954 h 38100"/>
                <a:gd name="connsiteX319" fmla="*/ 948214 w 5857875"/>
                <a:gd name="connsiteY319" fmla="*/ 10954 h 38100"/>
                <a:gd name="connsiteX320" fmla="*/ 948214 w 5857875"/>
                <a:gd name="connsiteY320" fmla="*/ 10954 h 38100"/>
                <a:gd name="connsiteX321" fmla="*/ 948214 w 5857875"/>
                <a:gd name="connsiteY321" fmla="*/ 10954 h 38100"/>
                <a:gd name="connsiteX322" fmla="*/ 880586 w 5857875"/>
                <a:gd name="connsiteY322" fmla="*/ 10954 h 38100"/>
                <a:gd name="connsiteX323" fmla="*/ 884396 w 5857875"/>
                <a:gd name="connsiteY323" fmla="*/ 12859 h 38100"/>
                <a:gd name="connsiteX324" fmla="*/ 884396 w 5857875"/>
                <a:gd name="connsiteY324" fmla="*/ 31909 h 38100"/>
                <a:gd name="connsiteX325" fmla="*/ 816769 w 5857875"/>
                <a:gd name="connsiteY325" fmla="*/ 20479 h 38100"/>
                <a:gd name="connsiteX326" fmla="*/ 816769 w 5857875"/>
                <a:gd name="connsiteY326" fmla="*/ 37624 h 38100"/>
                <a:gd name="connsiteX327" fmla="*/ 923449 w 5857875"/>
                <a:gd name="connsiteY327" fmla="*/ 37624 h 38100"/>
                <a:gd name="connsiteX328" fmla="*/ 927259 w 5857875"/>
                <a:gd name="connsiteY328" fmla="*/ 31909 h 38100"/>
                <a:gd name="connsiteX329" fmla="*/ 938689 w 5857875"/>
                <a:gd name="connsiteY329" fmla="*/ 37624 h 38100"/>
                <a:gd name="connsiteX330" fmla="*/ 940594 w 5857875"/>
                <a:gd name="connsiteY330" fmla="*/ 37624 h 38100"/>
                <a:gd name="connsiteX331" fmla="*/ 940594 w 5857875"/>
                <a:gd name="connsiteY331" fmla="*/ 12859 h 38100"/>
                <a:gd name="connsiteX332" fmla="*/ 880586 w 5857875"/>
                <a:gd name="connsiteY332" fmla="*/ 10954 h 38100"/>
                <a:gd name="connsiteX333" fmla="*/ 880586 w 5857875"/>
                <a:gd name="connsiteY333" fmla="*/ 10954 h 38100"/>
                <a:gd name="connsiteX334" fmla="*/ 880586 w 5857875"/>
                <a:gd name="connsiteY334" fmla="*/ 10954 h 38100"/>
                <a:gd name="connsiteX335" fmla="*/ 880586 w 5857875"/>
                <a:gd name="connsiteY335" fmla="*/ 10954 h 38100"/>
                <a:gd name="connsiteX336" fmla="*/ 807244 w 5857875"/>
                <a:gd name="connsiteY336" fmla="*/ 10954 h 38100"/>
                <a:gd name="connsiteX337" fmla="*/ 809149 w 5857875"/>
                <a:gd name="connsiteY337" fmla="*/ 18574 h 38100"/>
                <a:gd name="connsiteX338" fmla="*/ 814864 w 5857875"/>
                <a:gd name="connsiteY338" fmla="*/ 18574 h 38100"/>
                <a:gd name="connsiteX339" fmla="*/ 816769 w 5857875"/>
                <a:gd name="connsiteY339" fmla="*/ 10954 h 38100"/>
                <a:gd name="connsiteX340" fmla="*/ 807244 w 5857875"/>
                <a:gd name="connsiteY340" fmla="*/ 10954 h 38100"/>
                <a:gd name="connsiteX341" fmla="*/ 807244 w 5857875"/>
                <a:gd name="connsiteY341" fmla="*/ 10954 h 38100"/>
                <a:gd name="connsiteX342" fmla="*/ 807244 w 5857875"/>
                <a:gd name="connsiteY342" fmla="*/ 10954 h 38100"/>
                <a:gd name="connsiteX343" fmla="*/ 807244 w 5857875"/>
                <a:gd name="connsiteY343" fmla="*/ 10954 h 38100"/>
                <a:gd name="connsiteX344" fmla="*/ 739616 w 5857875"/>
                <a:gd name="connsiteY344" fmla="*/ 10954 h 38100"/>
                <a:gd name="connsiteX345" fmla="*/ 739616 w 5857875"/>
                <a:gd name="connsiteY345" fmla="*/ 18574 h 38100"/>
                <a:gd name="connsiteX346" fmla="*/ 728186 w 5857875"/>
                <a:gd name="connsiteY346" fmla="*/ 18574 h 38100"/>
                <a:gd name="connsiteX347" fmla="*/ 728186 w 5857875"/>
                <a:gd name="connsiteY347" fmla="*/ 12859 h 38100"/>
                <a:gd name="connsiteX348" fmla="*/ 730091 w 5857875"/>
                <a:gd name="connsiteY348" fmla="*/ 10954 h 38100"/>
                <a:gd name="connsiteX349" fmla="*/ 61436 w 5857875"/>
                <a:gd name="connsiteY349" fmla="*/ 10954 h 38100"/>
                <a:gd name="connsiteX350" fmla="*/ 63341 w 5857875"/>
                <a:gd name="connsiteY350" fmla="*/ 24289 h 38100"/>
                <a:gd name="connsiteX351" fmla="*/ 44291 w 5857875"/>
                <a:gd name="connsiteY351" fmla="*/ 30004 h 38100"/>
                <a:gd name="connsiteX352" fmla="*/ 48101 w 5857875"/>
                <a:gd name="connsiteY352" fmla="*/ 10954 h 38100"/>
                <a:gd name="connsiteX353" fmla="*/ 22384 w 5857875"/>
                <a:gd name="connsiteY353" fmla="*/ 10954 h 38100"/>
                <a:gd name="connsiteX354" fmla="*/ 24289 w 5857875"/>
                <a:gd name="connsiteY354" fmla="*/ 24289 h 38100"/>
                <a:gd name="connsiteX355" fmla="*/ 18574 w 5857875"/>
                <a:gd name="connsiteY355" fmla="*/ 24289 h 38100"/>
                <a:gd name="connsiteX356" fmla="*/ 18574 w 5857875"/>
                <a:gd name="connsiteY356" fmla="*/ 18574 h 38100"/>
                <a:gd name="connsiteX357" fmla="*/ 14764 w 5857875"/>
                <a:gd name="connsiteY357" fmla="*/ 10954 h 38100"/>
                <a:gd name="connsiteX358" fmla="*/ 7144 w 5857875"/>
                <a:gd name="connsiteY358" fmla="*/ 10954 h 38100"/>
                <a:gd name="connsiteX359" fmla="*/ 7144 w 5857875"/>
                <a:gd name="connsiteY359" fmla="*/ 35719 h 38100"/>
                <a:gd name="connsiteX360" fmla="*/ 192881 w 5857875"/>
                <a:gd name="connsiteY360" fmla="*/ 35719 h 38100"/>
                <a:gd name="connsiteX361" fmla="*/ 194786 w 5857875"/>
                <a:gd name="connsiteY361" fmla="*/ 30004 h 38100"/>
                <a:gd name="connsiteX362" fmla="*/ 183356 w 5857875"/>
                <a:gd name="connsiteY362" fmla="*/ 24289 h 38100"/>
                <a:gd name="connsiteX363" fmla="*/ 189071 w 5857875"/>
                <a:gd name="connsiteY363" fmla="*/ 24289 h 38100"/>
                <a:gd name="connsiteX364" fmla="*/ 194786 w 5857875"/>
                <a:gd name="connsiteY364" fmla="*/ 18574 h 38100"/>
                <a:gd name="connsiteX365" fmla="*/ 231934 w 5857875"/>
                <a:gd name="connsiteY365" fmla="*/ 24289 h 38100"/>
                <a:gd name="connsiteX366" fmla="*/ 237649 w 5857875"/>
                <a:gd name="connsiteY366" fmla="*/ 12859 h 38100"/>
                <a:gd name="connsiteX367" fmla="*/ 243364 w 5857875"/>
                <a:gd name="connsiteY367" fmla="*/ 31909 h 38100"/>
                <a:gd name="connsiteX368" fmla="*/ 231934 w 5857875"/>
                <a:gd name="connsiteY368" fmla="*/ 37624 h 38100"/>
                <a:gd name="connsiteX369" fmla="*/ 579596 w 5857875"/>
                <a:gd name="connsiteY369" fmla="*/ 37624 h 38100"/>
                <a:gd name="connsiteX370" fmla="*/ 594836 w 5857875"/>
                <a:gd name="connsiteY370" fmla="*/ 31909 h 38100"/>
                <a:gd name="connsiteX371" fmla="*/ 592931 w 5857875"/>
                <a:gd name="connsiteY371" fmla="*/ 37624 h 38100"/>
                <a:gd name="connsiteX372" fmla="*/ 687229 w 5857875"/>
                <a:gd name="connsiteY372" fmla="*/ 37624 h 38100"/>
                <a:gd name="connsiteX373" fmla="*/ 687229 w 5857875"/>
                <a:gd name="connsiteY373" fmla="*/ 31909 h 38100"/>
                <a:gd name="connsiteX374" fmla="*/ 668179 w 5857875"/>
                <a:gd name="connsiteY374" fmla="*/ 26194 h 38100"/>
                <a:gd name="connsiteX375" fmla="*/ 687229 w 5857875"/>
                <a:gd name="connsiteY375" fmla="*/ 14764 h 38100"/>
                <a:gd name="connsiteX376" fmla="*/ 713899 w 5857875"/>
                <a:gd name="connsiteY376" fmla="*/ 39529 h 38100"/>
                <a:gd name="connsiteX377" fmla="*/ 736759 w 5857875"/>
                <a:gd name="connsiteY377" fmla="*/ 39529 h 38100"/>
                <a:gd name="connsiteX378" fmla="*/ 734854 w 5857875"/>
                <a:gd name="connsiteY378" fmla="*/ 33814 h 38100"/>
                <a:gd name="connsiteX379" fmla="*/ 740569 w 5857875"/>
                <a:gd name="connsiteY379" fmla="*/ 33814 h 38100"/>
                <a:gd name="connsiteX380" fmla="*/ 740569 w 5857875"/>
                <a:gd name="connsiteY380" fmla="*/ 28099 h 38100"/>
                <a:gd name="connsiteX381" fmla="*/ 759619 w 5857875"/>
                <a:gd name="connsiteY381" fmla="*/ 28099 h 38100"/>
                <a:gd name="connsiteX382" fmla="*/ 763429 w 5857875"/>
                <a:gd name="connsiteY382" fmla="*/ 39529 h 38100"/>
                <a:gd name="connsiteX383" fmla="*/ 790099 w 5857875"/>
                <a:gd name="connsiteY383" fmla="*/ 39529 h 38100"/>
                <a:gd name="connsiteX384" fmla="*/ 774859 w 5857875"/>
                <a:gd name="connsiteY384" fmla="*/ 14764 h 38100"/>
                <a:gd name="connsiteX385" fmla="*/ 739616 w 5857875"/>
                <a:gd name="connsiteY385" fmla="*/ 10954 h 38100"/>
                <a:gd name="connsiteX386" fmla="*/ 739616 w 5857875"/>
                <a:gd name="connsiteY386" fmla="*/ 10954 h 38100"/>
                <a:gd name="connsiteX387" fmla="*/ 739616 w 5857875"/>
                <a:gd name="connsiteY387" fmla="*/ 10954 h 38100"/>
                <a:gd name="connsiteX388" fmla="*/ 739616 w 5857875"/>
                <a:gd name="connsiteY388" fmla="*/ 10954 h 38100"/>
                <a:gd name="connsiteX389" fmla="*/ 5692616 w 5857875"/>
                <a:gd name="connsiteY389" fmla="*/ 35719 h 38100"/>
                <a:gd name="connsiteX390" fmla="*/ 5669757 w 5857875"/>
                <a:gd name="connsiteY390" fmla="*/ 30004 h 38100"/>
                <a:gd name="connsiteX391" fmla="*/ 5671661 w 5857875"/>
                <a:gd name="connsiteY391" fmla="*/ 35719 h 38100"/>
                <a:gd name="connsiteX392" fmla="*/ 5692616 w 5857875"/>
                <a:gd name="connsiteY392" fmla="*/ 35719 h 38100"/>
                <a:gd name="connsiteX393" fmla="*/ 5692616 w 5857875"/>
                <a:gd name="connsiteY393" fmla="*/ 35719 h 38100"/>
                <a:gd name="connsiteX394" fmla="*/ 5692616 w 5857875"/>
                <a:gd name="connsiteY394" fmla="*/ 35719 h 38100"/>
                <a:gd name="connsiteX395" fmla="*/ 5692616 w 5857875"/>
                <a:gd name="connsiteY395" fmla="*/ 35719 h 38100"/>
                <a:gd name="connsiteX396" fmla="*/ 4315302 w 5857875"/>
                <a:gd name="connsiteY396" fmla="*/ 35719 h 38100"/>
                <a:gd name="connsiteX397" fmla="*/ 4240054 w 5857875"/>
                <a:gd name="connsiteY397" fmla="*/ 35719 h 38100"/>
                <a:gd name="connsiteX398" fmla="*/ 4315302 w 5857875"/>
                <a:gd name="connsiteY398" fmla="*/ 35719 h 38100"/>
                <a:gd name="connsiteX399" fmla="*/ 4315302 w 5857875"/>
                <a:gd name="connsiteY399" fmla="*/ 35719 h 38100"/>
                <a:gd name="connsiteX400" fmla="*/ 4315302 w 5857875"/>
                <a:gd name="connsiteY400" fmla="*/ 35719 h 38100"/>
                <a:gd name="connsiteX401" fmla="*/ 4315302 w 5857875"/>
                <a:gd name="connsiteY401" fmla="*/ 35719 h 38100"/>
                <a:gd name="connsiteX402" fmla="*/ 4132421 w 5857875"/>
                <a:gd name="connsiteY402" fmla="*/ 35719 h 38100"/>
                <a:gd name="connsiteX403" fmla="*/ 4167664 w 5857875"/>
                <a:gd name="connsiteY403" fmla="*/ 18574 h 38100"/>
                <a:gd name="connsiteX404" fmla="*/ 4069556 w 5857875"/>
                <a:gd name="connsiteY404" fmla="*/ 24289 h 38100"/>
                <a:gd name="connsiteX405" fmla="*/ 4069556 w 5857875"/>
                <a:gd name="connsiteY405" fmla="*/ 35719 h 38100"/>
                <a:gd name="connsiteX406" fmla="*/ 4088606 w 5857875"/>
                <a:gd name="connsiteY406" fmla="*/ 35719 h 38100"/>
                <a:gd name="connsiteX407" fmla="*/ 4088606 w 5857875"/>
                <a:gd name="connsiteY407" fmla="*/ 30004 h 38100"/>
                <a:gd name="connsiteX408" fmla="*/ 4094321 w 5857875"/>
                <a:gd name="connsiteY408" fmla="*/ 30004 h 38100"/>
                <a:gd name="connsiteX409" fmla="*/ 4094321 w 5857875"/>
                <a:gd name="connsiteY409" fmla="*/ 35719 h 38100"/>
                <a:gd name="connsiteX410" fmla="*/ 4132421 w 5857875"/>
                <a:gd name="connsiteY410" fmla="*/ 35719 h 38100"/>
                <a:gd name="connsiteX411" fmla="*/ 4132421 w 5857875"/>
                <a:gd name="connsiteY411" fmla="*/ 35719 h 38100"/>
                <a:gd name="connsiteX412" fmla="*/ 4132421 w 5857875"/>
                <a:gd name="connsiteY412" fmla="*/ 35719 h 38100"/>
                <a:gd name="connsiteX413" fmla="*/ 4132421 w 5857875"/>
                <a:gd name="connsiteY413" fmla="*/ 35719 h 38100"/>
                <a:gd name="connsiteX414" fmla="*/ 1850231 w 5857875"/>
                <a:gd name="connsiteY414" fmla="*/ 35719 h 38100"/>
                <a:gd name="connsiteX415" fmla="*/ 1827371 w 5857875"/>
                <a:gd name="connsiteY415" fmla="*/ 30004 h 38100"/>
                <a:gd name="connsiteX416" fmla="*/ 1827371 w 5857875"/>
                <a:gd name="connsiteY416" fmla="*/ 35719 h 38100"/>
                <a:gd name="connsiteX417" fmla="*/ 1850231 w 5857875"/>
                <a:gd name="connsiteY417" fmla="*/ 35719 h 38100"/>
                <a:gd name="connsiteX418" fmla="*/ 1850231 w 5857875"/>
                <a:gd name="connsiteY418" fmla="*/ 35719 h 38100"/>
                <a:gd name="connsiteX419" fmla="*/ 1850231 w 5857875"/>
                <a:gd name="connsiteY419" fmla="*/ 35719 h 38100"/>
                <a:gd name="connsiteX420" fmla="*/ 1850231 w 5857875"/>
                <a:gd name="connsiteY420" fmla="*/ 35719 h 38100"/>
                <a:gd name="connsiteX421" fmla="*/ 1809274 w 5857875"/>
                <a:gd name="connsiteY421" fmla="*/ 35719 h 38100"/>
                <a:gd name="connsiteX422" fmla="*/ 1788319 w 5857875"/>
                <a:gd name="connsiteY422" fmla="*/ 30004 h 38100"/>
                <a:gd name="connsiteX423" fmla="*/ 1788319 w 5857875"/>
                <a:gd name="connsiteY423" fmla="*/ 35719 h 38100"/>
                <a:gd name="connsiteX424" fmla="*/ 1809274 w 5857875"/>
                <a:gd name="connsiteY424" fmla="*/ 35719 h 38100"/>
                <a:gd name="connsiteX425" fmla="*/ 1809274 w 5857875"/>
                <a:gd name="connsiteY425" fmla="*/ 35719 h 38100"/>
                <a:gd name="connsiteX426" fmla="*/ 1809274 w 5857875"/>
                <a:gd name="connsiteY426" fmla="*/ 35719 h 38100"/>
                <a:gd name="connsiteX427" fmla="*/ 1809274 w 5857875"/>
                <a:gd name="connsiteY427" fmla="*/ 35719 h 38100"/>
                <a:gd name="connsiteX428" fmla="*/ 955834 w 5857875"/>
                <a:gd name="connsiteY428" fmla="*/ 35719 h 38100"/>
                <a:gd name="connsiteX429" fmla="*/ 957739 w 5857875"/>
                <a:gd name="connsiteY429" fmla="*/ 30004 h 38100"/>
                <a:gd name="connsiteX430" fmla="*/ 940594 w 5857875"/>
                <a:gd name="connsiteY430" fmla="*/ 35719 h 38100"/>
                <a:gd name="connsiteX431" fmla="*/ 955834 w 5857875"/>
                <a:gd name="connsiteY431" fmla="*/ 35719 h 38100"/>
                <a:gd name="connsiteX432" fmla="*/ 955834 w 5857875"/>
                <a:gd name="connsiteY432" fmla="*/ 35719 h 38100"/>
                <a:gd name="connsiteX433" fmla="*/ 955834 w 5857875"/>
                <a:gd name="connsiteY433" fmla="*/ 35719 h 38100"/>
                <a:gd name="connsiteX434" fmla="*/ 955834 w 5857875"/>
                <a:gd name="connsiteY434" fmla="*/ 35719 h 38100"/>
                <a:gd name="connsiteX435" fmla="*/ 486251 w 5857875"/>
                <a:gd name="connsiteY435" fmla="*/ 24289 h 38100"/>
                <a:gd name="connsiteX436" fmla="*/ 474821 w 5857875"/>
                <a:gd name="connsiteY436" fmla="*/ 30004 h 38100"/>
                <a:gd name="connsiteX437" fmla="*/ 486251 w 5857875"/>
                <a:gd name="connsiteY437" fmla="*/ 24289 h 38100"/>
                <a:gd name="connsiteX438" fmla="*/ 486251 w 5857875"/>
                <a:gd name="connsiteY438" fmla="*/ 24289 h 38100"/>
                <a:gd name="connsiteX439" fmla="*/ 486251 w 5857875"/>
                <a:gd name="connsiteY439" fmla="*/ 24289 h 38100"/>
                <a:gd name="connsiteX440" fmla="*/ 486251 w 5857875"/>
                <a:gd name="connsiteY440" fmla="*/ 24289 h 38100"/>
                <a:gd name="connsiteX441" fmla="*/ 5557361 w 5857875"/>
                <a:gd name="connsiteY441" fmla="*/ 24289 h 38100"/>
                <a:gd name="connsiteX442" fmla="*/ 5532596 w 5857875"/>
                <a:gd name="connsiteY442" fmla="*/ 24289 h 38100"/>
                <a:gd name="connsiteX443" fmla="*/ 5557361 w 5857875"/>
                <a:gd name="connsiteY443" fmla="*/ 24289 h 38100"/>
                <a:gd name="connsiteX444" fmla="*/ 5557361 w 5857875"/>
                <a:gd name="connsiteY444" fmla="*/ 24289 h 38100"/>
                <a:gd name="connsiteX445" fmla="*/ 5557361 w 5857875"/>
                <a:gd name="connsiteY445" fmla="*/ 24289 h 38100"/>
                <a:gd name="connsiteX446" fmla="*/ 5557361 w 5857875"/>
                <a:gd name="connsiteY446" fmla="*/ 24289 h 38100"/>
                <a:gd name="connsiteX447" fmla="*/ 1541621 w 5857875"/>
                <a:gd name="connsiteY447" fmla="*/ 18574 h 38100"/>
                <a:gd name="connsiteX448" fmla="*/ 1541621 w 5857875"/>
                <a:gd name="connsiteY448" fmla="*/ 30004 h 38100"/>
                <a:gd name="connsiteX449" fmla="*/ 1535906 w 5857875"/>
                <a:gd name="connsiteY449" fmla="*/ 30004 h 38100"/>
                <a:gd name="connsiteX450" fmla="*/ 1535906 w 5857875"/>
                <a:gd name="connsiteY450" fmla="*/ 18574 h 38100"/>
                <a:gd name="connsiteX451" fmla="*/ 1541621 w 5857875"/>
                <a:gd name="connsiteY451" fmla="*/ 18574 h 38100"/>
                <a:gd name="connsiteX452" fmla="*/ 1541621 w 5857875"/>
                <a:gd name="connsiteY452" fmla="*/ 18574 h 38100"/>
                <a:gd name="connsiteX453" fmla="*/ 1541621 w 5857875"/>
                <a:gd name="connsiteY453" fmla="*/ 18574 h 38100"/>
                <a:gd name="connsiteX454" fmla="*/ 1541621 w 5857875"/>
                <a:gd name="connsiteY454" fmla="*/ 18574 h 38100"/>
                <a:gd name="connsiteX455" fmla="*/ 2845594 w 5857875"/>
                <a:gd name="connsiteY455" fmla="*/ 18574 h 38100"/>
                <a:gd name="connsiteX456" fmla="*/ 2834164 w 5857875"/>
                <a:gd name="connsiteY456" fmla="*/ 24289 h 38100"/>
                <a:gd name="connsiteX457" fmla="*/ 2845594 w 5857875"/>
                <a:gd name="connsiteY457" fmla="*/ 18574 h 38100"/>
                <a:gd name="connsiteX458" fmla="*/ 2845594 w 5857875"/>
                <a:gd name="connsiteY458" fmla="*/ 18574 h 38100"/>
                <a:gd name="connsiteX459" fmla="*/ 2845594 w 5857875"/>
                <a:gd name="connsiteY459" fmla="*/ 18574 h 38100"/>
                <a:gd name="connsiteX460" fmla="*/ 2845594 w 5857875"/>
                <a:gd name="connsiteY460" fmla="*/ 18574 h 38100"/>
                <a:gd name="connsiteX461" fmla="*/ 4643914 w 5857875"/>
                <a:gd name="connsiteY461" fmla="*/ 18574 h 38100"/>
                <a:gd name="connsiteX462" fmla="*/ 4643914 w 5857875"/>
                <a:gd name="connsiteY462" fmla="*/ 30004 h 38100"/>
                <a:gd name="connsiteX463" fmla="*/ 4638199 w 5857875"/>
                <a:gd name="connsiteY463" fmla="*/ 30004 h 38100"/>
                <a:gd name="connsiteX464" fmla="*/ 4638199 w 5857875"/>
                <a:gd name="connsiteY464" fmla="*/ 18574 h 38100"/>
                <a:gd name="connsiteX465" fmla="*/ 4643914 w 5857875"/>
                <a:gd name="connsiteY465" fmla="*/ 18574 h 38100"/>
                <a:gd name="connsiteX466" fmla="*/ 4643914 w 5857875"/>
                <a:gd name="connsiteY466" fmla="*/ 18574 h 38100"/>
                <a:gd name="connsiteX467" fmla="*/ 4643914 w 5857875"/>
                <a:gd name="connsiteY467" fmla="*/ 18574 h 38100"/>
                <a:gd name="connsiteX468" fmla="*/ 4643914 w 5857875"/>
                <a:gd name="connsiteY468" fmla="*/ 18574 h 38100"/>
                <a:gd name="connsiteX469" fmla="*/ 5339239 w 5857875"/>
                <a:gd name="connsiteY469" fmla="*/ 18574 h 38100"/>
                <a:gd name="connsiteX470" fmla="*/ 5339239 w 5857875"/>
                <a:gd name="connsiteY470" fmla="*/ 30004 h 38100"/>
                <a:gd name="connsiteX471" fmla="*/ 5333524 w 5857875"/>
                <a:gd name="connsiteY471" fmla="*/ 30004 h 38100"/>
                <a:gd name="connsiteX472" fmla="*/ 5333524 w 5857875"/>
                <a:gd name="connsiteY472" fmla="*/ 18574 h 38100"/>
                <a:gd name="connsiteX473" fmla="*/ 5339239 w 5857875"/>
                <a:gd name="connsiteY473" fmla="*/ 18574 h 38100"/>
                <a:gd name="connsiteX474" fmla="*/ 5339239 w 5857875"/>
                <a:gd name="connsiteY474" fmla="*/ 18574 h 38100"/>
                <a:gd name="connsiteX475" fmla="*/ 5339239 w 5857875"/>
                <a:gd name="connsiteY475" fmla="*/ 18574 h 38100"/>
                <a:gd name="connsiteX476" fmla="*/ 5339239 w 5857875"/>
                <a:gd name="connsiteY476" fmla="*/ 18574 h 38100"/>
                <a:gd name="connsiteX477" fmla="*/ 5464969 w 5857875"/>
                <a:gd name="connsiteY477" fmla="*/ 18574 h 38100"/>
                <a:gd name="connsiteX478" fmla="*/ 5464969 w 5857875"/>
                <a:gd name="connsiteY478" fmla="*/ 30004 h 38100"/>
                <a:gd name="connsiteX479" fmla="*/ 5459254 w 5857875"/>
                <a:gd name="connsiteY479" fmla="*/ 24289 h 38100"/>
                <a:gd name="connsiteX480" fmla="*/ 5453539 w 5857875"/>
                <a:gd name="connsiteY480" fmla="*/ 24289 h 38100"/>
                <a:gd name="connsiteX481" fmla="*/ 5464969 w 5857875"/>
                <a:gd name="connsiteY481" fmla="*/ 18574 h 38100"/>
                <a:gd name="connsiteX482" fmla="*/ 5464969 w 5857875"/>
                <a:gd name="connsiteY482" fmla="*/ 18574 h 38100"/>
                <a:gd name="connsiteX483" fmla="*/ 5464969 w 5857875"/>
                <a:gd name="connsiteY483" fmla="*/ 18574 h 38100"/>
                <a:gd name="connsiteX484" fmla="*/ 5464969 w 5857875"/>
                <a:gd name="connsiteY484" fmla="*/ 18574 h 38100"/>
                <a:gd name="connsiteX485" fmla="*/ 5675471 w 5857875"/>
                <a:gd name="connsiteY485" fmla="*/ 18574 h 38100"/>
                <a:gd name="connsiteX486" fmla="*/ 5664041 w 5857875"/>
                <a:gd name="connsiteY486" fmla="*/ 18574 h 38100"/>
                <a:gd name="connsiteX487" fmla="*/ 5664041 w 5857875"/>
                <a:gd name="connsiteY487" fmla="*/ 24289 h 38100"/>
                <a:gd name="connsiteX488" fmla="*/ 5675471 w 5857875"/>
                <a:gd name="connsiteY488" fmla="*/ 18574 h 38100"/>
                <a:gd name="connsiteX489" fmla="*/ 5675471 w 5857875"/>
                <a:gd name="connsiteY489" fmla="*/ 18574 h 38100"/>
                <a:gd name="connsiteX490" fmla="*/ 5675471 w 5857875"/>
                <a:gd name="connsiteY490" fmla="*/ 18574 h 38100"/>
                <a:gd name="connsiteX491" fmla="*/ 5675471 w 5857875"/>
                <a:gd name="connsiteY491" fmla="*/ 18574 h 38100"/>
                <a:gd name="connsiteX492" fmla="*/ 2633186 w 5857875"/>
                <a:gd name="connsiteY492" fmla="*/ 12859 h 38100"/>
                <a:gd name="connsiteX493" fmla="*/ 2627471 w 5857875"/>
                <a:gd name="connsiteY493" fmla="*/ 31909 h 38100"/>
                <a:gd name="connsiteX494" fmla="*/ 2621756 w 5857875"/>
                <a:gd name="connsiteY494" fmla="*/ 31909 h 38100"/>
                <a:gd name="connsiteX495" fmla="*/ 2621756 w 5857875"/>
                <a:gd name="connsiteY495" fmla="*/ 12859 h 38100"/>
                <a:gd name="connsiteX496" fmla="*/ 2633186 w 5857875"/>
                <a:gd name="connsiteY496" fmla="*/ 12859 h 38100"/>
                <a:gd name="connsiteX497" fmla="*/ 2633186 w 5857875"/>
                <a:gd name="connsiteY497" fmla="*/ 12859 h 38100"/>
                <a:gd name="connsiteX498" fmla="*/ 2633186 w 5857875"/>
                <a:gd name="connsiteY498" fmla="*/ 12859 h 38100"/>
                <a:gd name="connsiteX499" fmla="*/ 2633186 w 5857875"/>
                <a:gd name="connsiteY499" fmla="*/ 12859 h 38100"/>
                <a:gd name="connsiteX500" fmla="*/ 2789396 w 5857875"/>
                <a:gd name="connsiteY500" fmla="*/ 12859 h 38100"/>
                <a:gd name="connsiteX501" fmla="*/ 2770346 w 5857875"/>
                <a:gd name="connsiteY501" fmla="*/ 31909 h 38100"/>
                <a:gd name="connsiteX502" fmla="*/ 2770346 w 5857875"/>
                <a:gd name="connsiteY502" fmla="*/ 26194 h 38100"/>
                <a:gd name="connsiteX503" fmla="*/ 2789396 w 5857875"/>
                <a:gd name="connsiteY503" fmla="*/ 12859 h 38100"/>
                <a:gd name="connsiteX504" fmla="*/ 2789396 w 5857875"/>
                <a:gd name="connsiteY504" fmla="*/ 12859 h 38100"/>
                <a:gd name="connsiteX505" fmla="*/ 2789396 w 5857875"/>
                <a:gd name="connsiteY505" fmla="*/ 12859 h 38100"/>
                <a:gd name="connsiteX506" fmla="*/ 2789396 w 5857875"/>
                <a:gd name="connsiteY506" fmla="*/ 12859 h 38100"/>
                <a:gd name="connsiteX507" fmla="*/ 3229451 w 5857875"/>
                <a:gd name="connsiteY507" fmla="*/ 30004 h 38100"/>
                <a:gd name="connsiteX508" fmla="*/ 3148489 w 5857875"/>
                <a:gd name="connsiteY508" fmla="*/ 18574 h 38100"/>
                <a:gd name="connsiteX509" fmla="*/ 3223736 w 5857875"/>
                <a:gd name="connsiteY509" fmla="*/ 12859 h 38100"/>
                <a:gd name="connsiteX510" fmla="*/ 3229451 w 5857875"/>
                <a:gd name="connsiteY510" fmla="*/ 30004 h 38100"/>
                <a:gd name="connsiteX511" fmla="*/ 3229451 w 5857875"/>
                <a:gd name="connsiteY511" fmla="*/ 30004 h 38100"/>
                <a:gd name="connsiteX512" fmla="*/ 3229451 w 5857875"/>
                <a:gd name="connsiteY512" fmla="*/ 30004 h 38100"/>
                <a:gd name="connsiteX513" fmla="*/ 3229451 w 5857875"/>
                <a:gd name="connsiteY513" fmla="*/ 3000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5857875" h="38100">
                  <a:moveTo>
                    <a:pt x="5696427" y="10954"/>
                  </a:moveTo>
                  <a:cubicBezTo>
                    <a:pt x="5694521" y="14764"/>
                    <a:pt x="5690711" y="20479"/>
                    <a:pt x="5688807" y="24289"/>
                  </a:cubicBezTo>
                  <a:cubicBezTo>
                    <a:pt x="5707857" y="20479"/>
                    <a:pt x="5713571" y="18574"/>
                    <a:pt x="5731669" y="24289"/>
                  </a:cubicBezTo>
                  <a:lnTo>
                    <a:pt x="5731669" y="30004"/>
                  </a:lnTo>
                  <a:cubicBezTo>
                    <a:pt x="5714524" y="31909"/>
                    <a:pt x="5714524" y="31909"/>
                    <a:pt x="5712619" y="35719"/>
                  </a:cubicBezTo>
                  <a:lnTo>
                    <a:pt x="5787866" y="35719"/>
                  </a:lnTo>
                  <a:cubicBezTo>
                    <a:pt x="5780246" y="26194"/>
                    <a:pt x="5784057" y="28099"/>
                    <a:pt x="5770721" y="24289"/>
                  </a:cubicBezTo>
                  <a:lnTo>
                    <a:pt x="5770721" y="18574"/>
                  </a:lnTo>
                  <a:lnTo>
                    <a:pt x="5782152" y="18574"/>
                  </a:lnTo>
                  <a:cubicBezTo>
                    <a:pt x="5789771" y="28099"/>
                    <a:pt x="5785961" y="26194"/>
                    <a:pt x="5801202" y="30004"/>
                  </a:cubicBezTo>
                  <a:lnTo>
                    <a:pt x="5801202" y="35719"/>
                  </a:lnTo>
                  <a:lnTo>
                    <a:pt x="5818346" y="35719"/>
                  </a:lnTo>
                  <a:cubicBezTo>
                    <a:pt x="5829777" y="26194"/>
                    <a:pt x="5841207" y="18574"/>
                    <a:pt x="5853589" y="10954"/>
                  </a:cubicBezTo>
                  <a:lnTo>
                    <a:pt x="5696427" y="10954"/>
                  </a:lnTo>
                  <a:lnTo>
                    <a:pt x="5696427" y="10954"/>
                  </a:lnTo>
                  <a:lnTo>
                    <a:pt x="5696427" y="10954"/>
                  </a:lnTo>
                  <a:lnTo>
                    <a:pt x="5696427" y="10954"/>
                  </a:lnTo>
                  <a:close/>
                  <a:moveTo>
                    <a:pt x="5673566" y="10954"/>
                  </a:moveTo>
                  <a:cubicBezTo>
                    <a:pt x="5677377" y="14764"/>
                    <a:pt x="5677377" y="14764"/>
                    <a:pt x="5688807" y="18574"/>
                  </a:cubicBezTo>
                  <a:lnTo>
                    <a:pt x="5688807" y="12859"/>
                  </a:lnTo>
                  <a:lnTo>
                    <a:pt x="5683091" y="12859"/>
                  </a:lnTo>
                  <a:cubicBezTo>
                    <a:pt x="5683091" y="12859"/>
                    <a:pt x="5683091" y="12859"/>
                    <a:pt x="5683091" y="10954"/>
                  </a:cubicBezTo>
                  <a:lnTo>
                    <a:pt x="5673566" y="10954"/>
                  </a:lnTo>
                  <a:lnTo>
                    <a:pt x="5673566" y="10954"/>
                  </a:lnTo>
                  <a:lnTo>
                    <a:pt x="5673566" y="10954"/>
                  </a:lnTo>
                  <a:lnTo>
                    <a:pt x="5673566" y="10954"/>
                  </a:lnTo>
                  <a:close/>
                  <a:moveTo>
                    <a:pt x="5630704" y="10954"/>
                  </a:moveTo>
                  <a:cubicBezTo>
                    <a:pt x="5619274" y="16669"/>
                    <a:pt x="5605939" y="18574"/>
                    <a:pt x="5593557" y="12859"/>
                  </a:cubicBezTo>
                  <a:lnTo>
                    <a:pt x="5601177" y="10954"/>
                  </a:lnTo>
                  <a:lnTo>
                    <a:pt x="5522119" y="10954"/>
                  </a:lnTo>
                  <a:cubicBezTo>
                    <a:pt x="5522119" y="10954"/>
                    <a:pt x="5524024" y="10954"/>
                    <a:pt x="5524024" y="12859"/>
                  </a:cubicBezTo>
                  <a:lnTo>
                    <a:pt x="5524024" y="18574"/>
                  </a:lnTo>
                  <a:lnTo>
                    <a:pt x="5518309" y="18574"/>
                  </a:lnTo>
                  <a:cubicBezTo>
                    <a:pt x="5512594" y="24289"/>
                    <a:pt x="5516404" y="20479"/>
                    <a:pt x="5506879" y="24289"/>
                  </a:cubicBezTo>
                  <a:cubicBezTo>
                    <a:pt x="5503069" y="14764"/>
                    <a:pt x="5499259" y="12859"/>
                    <a:pt x="5495449" y="10954"/>
                  </a:cubicBezTo>
                  <a:lnTo>
                    <a:pt x="5263991" y="10954"/>
                  </a:lnTo>
                  <a:cubicBezTo>
                    <a:pt x="5269707" y="16669"/>
                    <a:pt x="5275421" y="24289"/>
                    <a:pt x="5277327" y="35719"/>
                  </a:cubicBezTo>
                  <a:lnTo>
                    <a:pt x="5594509" y="35719"/>
                  </a:lnTo>
                  <a:cubicBezTo>
                    <a:pt x="5600224" y="30004"/>
                    <a:pt x="5605939" y="28099"/>
                    <a:pt x="5611654" y="24289"/>
                  </a:cubicBezTo>
                  <a:cubicBezTo>
                    <a:pt x="5604034" y="33814"/>
                    <a:pt x="5607844" y="31909"/>
                    <a:pt x="5594509" y="35719"/>
                  </a:cubicBezTo>
                  <a:lnTo>
                    <a:pt x="5641182" y="35719"/>
                  </a:lnTo>
                  <a:cubicBezTo>
                    <a:pt x="5637371" y="33814"/>
                    <a:pt x="5633561" y="31909"/>
                    <a:pt x="5631657" y="30004"/>
                  </a:cubicBezTo>
                  <a:lnTo>
                    <a:pt x="5662136" y="30004"/>
                  </a:lnTo>
                  <a:cubicBezTo>
                    <a:pt x="5660232" y="18574"/>
                    <a:pt x="5654516" y="14764"/>
                    <a:pt x="5660232" y="10954"/>
                  </a:cubicBezTo>
                  <a:lnTo>
                    <a:pt x="5630704" y="10954"/>
                  </a:lnTo>
                  <a:lnTo>
                    <a:pt x="5630704" y="10954"/>
                  </a:lnTo>
                  <a:lnTo>
                    <a:pt x="5630704" y="10954"/>
                  </a:lnTo>
                  <a:lnTo>
                    <a:pt x="5630704" y="10954"/>
                  </a:lnTo>
                  <a:close/>
                  <a:moveTo>
                    <a:pt x="5219224" y="10954"/>
                  </a:moveTo>
                  <a:cubicBezTo>
                    <a:pt x="5221129" y="12859"/>
                    <a:pt x="5224939" y="14764"/>
                    <a:pt x="5228749" y="18574"/>
                  </a:cubicBezTo>
                  <a:cubicBezTo>
                    <a:pt x="5228749" y="16669"/>
                    <a:pt x="5228749" y="12859"/>
                    <a:pt x="5228749" y="10954"/>
                  </a:cubicBezTo>
                  <a:lnTo>
                    <a:pt x="5219224" y="10954"/>
                  </a:lnTo>
                  <a:lnTo>
                    <a:pt x="5219224" y="10954"/>
                  </a:lnTo>
                  <a:lnTo>
                    <a:pt x="5219224" y="10954"/>
                  </a:lnTo>
                  <a:lnTo>
                    <a:pt x="5219224" y="10954"/>
                  </a:lnTo>
                  <a:close/>
                  <a:moveTo>
                    <a:pt x="5140166" y="10954"/>
                  </a:moveTo>
                  <a:cubicBezTo>
                    <a:pt x="5121116" y="24289"/>
                    <a:pt x="5111591" y="31909"/>
                    <a:pt x="5066824" y="30004"/>
                  </a:cubicBezTo>
                  <a:lnTo>
                    <a:pt x="5061109" y="10954"/>
                  </a:lnTo>
                  <a:lnTo>
                    <a:pt x="5066824" y="10954"/>
                  </a:lnTo>
                  <a:cubicBezTo>
                    <a:pt x="5066824" y="10954"/>
                    <a:pt x="5066824" y="10954"/>
                    <a:pt x="5066824" y="9049"/>
                  </a:cubicBezTo>
                  <a:lnTo>
                    <a:pt x="5003007" y="9049"/>
                  </a:lnTo>
                  <a:cubicBezTo>
                    <a:pt x="5001102" y="10954"/>
                    <a:pt x="4999196" y="14764"/>
                    <a:pt x="4999196" y="16669"/>
                  </a:cubicBezTo>
                  <a:cubicBezTo>
                    <a:pt x="5006816" y="20479"/>
                    <a:pt x="5008721" y="20479"/>
                    <a:pt x="5008721" y="20479"/>
                  </a:cubicBezTo>
                  <a:cubicBezTo>
                    <a:pt x="5008721" y="20479"/>
                    <a:pt x="5008721" y="22384"/>
                    <a:pt x="5012532" y="30004"/>
                  </a:cubicBezTo>
                  <a:cubicBezTo>
                    <a:pt x="4999196" y="28099"/>
                    <a:pt x="4987766" y="30004"/>
                    <a:pt x="4980146" y="35719"/>
                  </a:cubicBezTo>
                  <a:lnTo>
                    <a:pt x="5032534" y="35719"/>
                  </a:lnTo>
                  <a:cubicBezTo>
                    <a:pt x="5028724" y="30004"/>
                    <a:pt x="5030629" y="33814"/>
                    <a:pt x="5026819" y="24289"/>
                  </a:cubicBezTo>
                  <a:lnTo>
                    <a:pt x="5057299" y="24289"/>
                  </a:lnTo>
                  <a:lnTo>
                    <a:pt x="5061109" y="35719"/>
                  </a:lnTo>
                  <a:lnTo>
                    <a:pt x="5179219" y="35719"/>
                  </a:lnTo>
                  <a:cubicBezTo>
                    <a:pt x="5181124" y="33814"/>
                    <a:pt x="5183029" y="31909"/>
                    <a:pt x="5186839" y="30004"/>
                  </a:cubicBezTo>
                  <a:lnTo>
                    <a:pt x="5186839" y="35719"/>
                  </a:lnTo>
                  <a:lnTo>
                    <a:pt x="5243036" y="35719"/>
                  </a:lnTo>
                  <a:cubicBezTo>
                    <a:pt x="5243036" y="33814"/>
                    <a:pt x="5243036" y="31909"/>
                    <a:pt x="5241132" y="30004"/>
                  </a:cubicBezTo>
                  <a:lnTo>
                    <a:pt x="5222082" y="30004"/>
                  </a:lnTo>
                  <a:cubicBezTo>
                    <a:pt x="5216366" y="20479"/>
                    <a:pt x="5212557" y="16669"/>
                    <a:pt x="5208746" y="10954"/>
                  </a:cubicBezTo>
                  <a:lnTo>
                    <a:pt x="5140166" y="10954"/>
                  </a:lnTo>
                  <a:lnTo>
                    <a:pt x="5140166" y="10954"/>
                  </a:lnTo>
                  <a:lnTo>
                    <a:pt x="5140166" y="10954"/>
                  </a:lnTo>
                  <a:lnTo>
                    <a:pt x="5140166" y="10954"/>
                  </a:lnTo>
                  <a:close/>
                  <a:moveTo>
                    <a:pt x="4800124" y="10954"/>
                  </a:moveTo>
                  <a:lnTo>
                    <a:pt x="4800124" y="18574"/>
                  </a:lnTo>
                  <a:cubicBezTo>
                    <a:pt x="4790599" y="26194"/>
                    <a:pt x="4784884" y="30004"/>
                    <a:pt x="4779169" y="37624"/>
                  </a:cubicBezTo>
                  <a:lnTo>
                    <a:pt x="4904899" y="37624"/>
                  </a:lnTo>
                  <a:cubicBezTo>
                    <a:pt x="4897279" y="30004"/>
                    <a:pt x="4889659" y="22384"/>
                    <a:pt x="4882039" y="12859"/>
                  </a:cubicBezTo>
                  <a:lnTo>
                    <a:pt x="4800124" y="10954"/>
                  </a:lnTo>
                  <a:lnTo>
                    <a:pt x="4800124" y="10954"/>
                  </a:lnTo>
                  <a:lnTo>
                    <a:pt x="4800124" y="10954"/>
                  </a:lnTo>
                  <a:lnTo>
                    <a:pt x="4800124" y="10954"/>
                  </a:lnTo>
                  <a:close/>
                  <a:moveTo>
                    <a:pt x="4784884" y="10954"/>
                  </a:moveTo>
                  <a:lnTo>
                    <a:pt x="4782979" y="24289"/>
                  </a:lnTo>
                  <a:lnTo>
                    <a:pt x="4788694" y="24289"/>
                  </a:lnTo>
                  <a:cubicBezTo>
                    <a:pt x="4790599" y="18574"/>
                    <a:pt x="4794409" y="14764"/>
                    <a:pt x="4796314" y="10954"/>
                  </a:cubicBezTo>
                  <a:lnTo>
                    <a:pt x="4784884" y="10954"/>
                  </a:lnTo>
                  <a:lnTo>
                    <a:pt x="4784884" y="10954"/>
                  </a:lnTo>
                  <a:lnTo>
                    <a:pt x="4784884" y="10954"/>
                  </a:lnTo>
                  <a:lnTo>
                    <a:pt x="4784884" y="10954"/>
                  </a:lnTo>
                  <a:close/>
                  <a:moveTo>
                    <a:pt x="4686777" y="10954"/>
                  </a:moveTo>
                  <a:cubicBezTo>
                    <a:pt x="4686777" y="12859"/>
                    <a:pt x="4684871" y="14764"/>
                    <a:pt x="4682966" y="18574"/>
                  </a:cubicBezTo>
                  <a:lnTo>
                    <a:pt x="4682966" y="10954"/>
                  </a:lnTo>
                  <a:lnTo>
                    <a:pt x="4611529" y="10954"/>
                  </a:lnTo>
                  <a:cubicBezTo>
                    <a:pt x="4611529" y="14764"/>
                    <a:pt x="4609624" y="18574"/>
                    <a:pt x="4609624" y="24289"/>
                  </a:cubicBezTo>
                  <a:lnTo>
                    <a:pt x="4579144" y="24289"/>
                  </a:lnTo>
                  <a:lnTo>
                    <a:pt x="4571524" y="10954"/>
                  </a:lnTo>
                  <a:lnTo>
                    <a:pt x="4475321" y="10954"/>
                  </a:lnTo>
                  <a:cubicBezTo>
                    <a:pt x="4475321" y="10954"/>
                    <a:pt x="4475321" y="10954"/>
                    <a:pt x="4475321" y="12859"/>
                  </a:cubicBezTo>
                  <a:lnTo>
                    <a:pt x="4463891" y="12859"/>
                  </a:lnTo>
                  <a:cubicBezTo>
                    <a:pt x="4463891" y="12859"/>
                    <a:pt x="4463891" y="12859"/>
                    <a:pt x="4463891" y="10954"/>
                  </a:cubicBezTo>
                  <a:lnTo>
                    <a:pt x="4379119" y="10954"/>
                  </a:lnTo>
                  <a:cubicBezTo>
                    <a:pt x="4356259" y="14764"/>
                    <a:pt x="4334352" y="22384"/>
                    <a:pt x="4321016" y="30004"/>
                  </a:cubicBezTo>
                  <a:cubicBezTo>
                    <a:pt x="4330541" y="33814"/>
                    <a:pt x="4326731" y="31909"/>
                    <a:pt x="4332446" y="35719"/>
                  </a:cubicBezTo>
                  <a:lnTo>
                    <a:pt x="4403884" y="35719"/>
                  </a:lnTo>
                  <a:cubicBezTo>
                    <a:pt x="4409599" y="33814"/>
                    <a:pt x="4413409" y="31909"/>
                    <a:pt x="4419124" y="30004"/>
                  </a:cubicBezTo>
                  <a:cubicBezTo>
                    <a:pt x="4421029" y="31909"/>
                    <a:pt x="4421029" y="33814"/>
                    <a:pt x="4421029" y="35719"/>
                  </a:cubicBezTo>
                  <a:lnTo>
                    <a:pt x="4481037" y="35719"/>
                  </a:lnTo>
                  <a:cubicBezTo>
                    <a:pt x="4484846" y="33814"/>
                    <a:pt x="4486752" y="30004"/>
                    <a:pt x="4498181" y="30004"/>
                  </a:cubicBezTo>
                  <a:cubicBezTo>
                    <a:pt x="4500087" y="31909"/>
                    <a:pt x="4500087" y="33814"/>
                    <a:pt x="4500087" y="35719"/>
                  </a:cubicBezTo>
                  <a:lnTo>
                    <a:pt x="4522946" y="35719"/>
                  </a:lnTo>
                  <a:cubicBezTo>
                    <a:pt x="4526756" y="33814"/>
                    <a:pt x="4530566" y="31909"/>
                    <a:pt x="4534377" y="30004"/>
                  </a:cubicBezTo>
                  <a:cubicBezTo>
                    <a:pt x="4534377" y="31909"/>
                    <a:pt x="4534377" y="33814"/>
                    <a:pt x="4534377" y="35719"/>
                  </a:cubicBezTo>
                  <a:lnTo>
                    <a:pt x="4733449" y="35719"/>
                  </a:lnTo>
                  <a:lnTo>
                    <a:pt x="4744879" y="30004"/>
                  </a:lnTo>
                  <a:lnTo>
                    <a:pt x="4742974" y="35719"/>
                  </a:lnTo>
                  <a:lnTo>
                    <a:pt x="4765834" y="35719"/>
                  </a:lnTo>
                  <a:cubicBezTo>
                    <a:pt x="4769644" y="28099"/>
                    <a:pt x="4773454" y="18574"/>
                    <a:pt x="4777264" y="10954"/>
                  </a:cubicBezTo>
                  <a:lnTo>
                    <a:pt x="4686777" y="10954"/>
                  </a:lnTo>
                  <a:lnTo>
                    <a:pt x="4686777" y="10954"/>
                  </a:lnTo>
                  <a:lnTo>
                    <a:pt x="4686777" y="10954"/>
                  </a:lnTo>
                  <a:lnTo>
                    <a:pt x="4686777" y="10954"/>
                  </a:lnTo>
                  <a:close/>
                  <a:moveTo>
                    <a:pt x="4185761" y="10954"/>
                  </a:moveTo>
                  <a:cubicBezTo>
                    <a:pt x="4185761" y="10954"/>
                    <a:pt x="4185761" y="12859"/>
                    <a:pt x="4185761" y="10954"/>
                  </a:cubicBezTo>
                  <a:cubicBezTo>
                    <a:pt x="4183856" y="10954"/>
                    <a:pt x="4181951" y="10954"/>
                    <a:pt x="4181951" y="10954"/>
                  </a:cubicBezTo>
                  <a:lnTo>
                    <a:pt x="4176236" y="10954"/>
                  </a:lnTo>
                  <a:cubicBezTo>
                    <a:pt x="4174331" y="10954"/>
                    <a:pt x="4172426" y="10954"/>
                    <a:pt x="4166711" y="12859"/>
                  </a:cubicBezTo>
                  <a:cubicBezTo>
                    <a:pt x="4172426" y="18574"/>
                    <a:pt x="4168616" y="14764"/>
                    <a:pt x="4178141" y="18574"/>
                  </a:cubicBezTo>
                  <a:cubicBezTo>
                    <a:pt x="4185761" y="22384"/>
                    <a:pt x="4208621" y="18574"/>
                    <a:pt x="4236244" y="10954"/>
                  </a:cubicBezTo>
                  <a:lnTo>
                    <a:pt x="4185761" y="10954"/>
                  </a:lnTo>
                  <a:lnTo>
                    <a:pt x="4185761" y="10954"/>
                  </a:lnTo>
                  <a:lnTo>
                    <a:pt x="4185761" y="10954"/>
                  </a:lnTo>
                  <a:lnTo>
                    <a:pt x="4185761" y="10954"/>
                  </a:lnTo>
                  <a:close/>
                  <a:moveTo>
                    <a:pt x="3678079" y="10954"/>
                  </a:moveTo>
                  <a:cubicBezTo>
                    <a:pt x="3678079" y="10954"/>
                    <a:pt x="3676174" y="12859"/>
                    <a:pt x="3678079" y="10954"/>
                  </a:cubicBezTo>
                  <a:cubicBezTo>
                    <a:pt x="3676174" y="10954"/>
                    <a:pt x="3676174" y="10954"/>
                    <a:pt x="3678079" y="10954"/>
                  </a:cubicBezTo>
                  <a:lnTo>
                    <a:pt x="3438049" y="10954"/>
                  </a:lnTo>
                  <a:cubicBezTo>
                    <a:pt x="3436144" y="10954"/>
                    <a:pt x="3436144" y="10954"/>
                    <a:pt x="3434239" y="12859"/>
                  </a:cubicBezTo>
                  <a:lnTo>
                    <a:pt x="3434239" y="18574"/>
                  </a:lnTo>
                  <a:lnTo>
                    <a:pt x="3428524" y="18574"/>
                  </a:lnTo>
                  <a:lnTo>
                    <a:pt x="3428524" y="12859"/>
                  </a:lnTo>
                  <a:cubicBezTo>
                    <a:pt x="3428524" y="12859"/>
                    <a:pt x="3428524" y="12859"/>
                    <a:pt x="3428524" y="10954"/>
                  </a:cubicBezTo>
                  <a:lnTo>
                    <a:pt x="3059906" y="10954"/>
                  </a:lnTo>
                  <a:cubicBezTo>
                    <a:pt x="3059906" y="14764"/>
                    <a:pt x="3061811" y="16669"/>
                    <a:pt x="3063716" y="18574"/>
                  </a:cubicBezTo>
                  <a:cubicBezTo>
                    <a:pt x="3075146" y="26194"/>
                    <a:pt x="3075146" y="18574"/>
                    <a:pt x="3082766" y="24289"/>
                  </a:cubicBezTo>
                  <a:cubicBezTo>
                    <a:pt x="3077051" y="30004"/>
                    <a:pt x="3080861" y="26194"/>
                    <a:pt x="3077051" y="35719"/>
                  </a:cubicBezTo>
                  <a:lnTo>
                    <a:pt x="3368516" y="35719"/>
                  </a:lnTo>
                  <a:lnTo>
                    <a:pt x="3368516" y="24289"/>
                  </a:lnTo>
                  <a:lnTo>
                    <a:pt x="3379946" y="24289"/>
                  </a:lnTo>
                  <a:cubicBezTo>
                    <a:pt x="3378041" y="30004"/>
                    <a:pt x="3378041" y="33814"/>
                    <a:pt x="3378041" y="35719"/>
                  </a:cubicBezTo>
                  <a:lnTo>
                    <a:pt x="3685699" y="35719"/>
                  </a:lnTo>
                  <a:lnTo>
                    <a:pt x="3685699" y="30004"/>
                  </a:lnTo>
                  <a:lnTo>
                    <a:pt x="3691414" y="30004"/>
                  </a:lnTo>
                  <a:lnTo>
                    <a:pt x="3691414" y="35719"/>
                  </a:lnTo>
                  <a:lnTo>
                    <a:pt x="3730466" y="35719"/>
                  </a:lnTo>
                  <a:cubicBezTo>
                    <a:pt x="3726656" y="31909"/>
                    <a:pt x="3719036" y="31909"/>
                    <a:pt x="3705701" y="30004"/>
                  </a:cubicBezTo>
                  <a:cubicBezTo>
                    <a:pt x="3705701" y="22384"/>
                    <a:pt x="3705701" y="16669"/>
                    <a:pt x="3703796" y="10954"/>
                  </a:cubicBezTo>
                  <a:lnTo>
                    <a:pt x="3678079" y="10954"/>
                  </a:lnTo>
                  <a:lnTo>
                    <a:pt x="3678079" y="10954"/>
                  </a:lnTo>
                  <a:lnTo>
                    <a:pt x="3678079" y="10954"/>
                  </a:lnTo>
                  <a:lnTo>
                    <a:pt x="3678079" y="10954"/>
                  </a:lnTo>
                  <a:close/>
                  <a:moveTo>
                    <a:pt x="2992279" y="10954"/>
                  </a:moveTo>
                  <a:cubicBezTo>
                    <a:pt x="2990374" y="18574"/>
                    <a:pt x="2990374" y="18574"/>
                    <a:pt x="2986564" y="24289"/>
                  </a:cubicBezTo>
                  <a:lnTo>
                    <a:pt x="2986564" y="10954"/>
                  </a:lnTo>
                  <a:lnTo>
                    <a:pt x="2924651" y="10954"/>
                  </a:lnTo>
                  <a:lnTo>
                    <a:pt x="2924651" y="30004"/>
                  </a:lnTo>
                  <a:cubicBezTo>
                    <a:pt x="2920841" y="31909"/>
                    <a:pt x="2920841" y="31909"/>
                    <a:pt x="2918936" y="35719"/>
                  </a:cubicBezTo>
                  <a:lnTo>
                    <a:pt x="3054191" y="35719"/>
                  </a:lnTo>
                  <a:cubicBezTo>
                    <a:pt x="3044666" y="30004"/>
                    <a:pt x="3021806" y="37624"/>
                    <a:pt x="3005614" y="30004"/>
                  </a:cubicBezTo>
                  <a:cubicBezTo>
                    <a:pt x="3030379" y="24289"/>
                    <a:pt x="3013234" y="28099"/>
                    <a:pt x="3024664" y="10954"/>
                  </a:cubicBezTo>
                  <a:cubicBezTo>
                    <a:pt x="3039904" y="12859"/>
                    <a:pt x="3034189" y="18574"/>
                    <a:pt x="3039904" y="9049"/>
                  </a:cubicBezTo>
                  <a:lnTo>
                    <a:pt x="2992279" y="10954"/>
                  </a:lnTo>
                  <a:lnTo>
                    <a:pt x="2992279" y="10954"/>
                  </a:lnTo>
                  <a:lnTo>
                    <a:pt x="2992279" y="10954"/>
                  </a:lnTo>
                  <a:lnTo>
                    <a:pt x="2992279" y="10954"/>
                  </a:lnTo>
                  <a:close/>
                  <a:moveTo>
                    <a:pt x="2907506" y="10954"/>
                  </a:moveTo>
                  <a:cubicBezTo>
                    <a:pt x="2907506" y="10954"/>
                    <a:pt x="2907506" y="12859"/>
                    <a:pt x="2907506" y="10954"/>
                  </a:cubicBezTo>
                  <a:lnTo>
                    <a:pt x="2907506" y="10954"/>
                  </a:lnTo>
                  <a:lnTo>
                    <a:pt x="2892266" y="10954"/>
                  </a:lnTo>
                  <a:cubicBezTo>
                    <a:pt x="2897981" y="20479"/>
                    <a:pt x="2896076" y="24289"/>
                    <a:pt x="2899886" y="30004"/>
                  </a:cubicBezTo>
                  <a:cubicBezTo>
                    <a:pt x="2894171" y="33814"/>
                    <a:pt x="2886551" y="35719"/>
                    <a:pt x="2875121" y="35719"/>
                  </a:cubicBezTo>
                  <a:lnTo>
                    <a:pt x="2905601" y="35719"/>
                  </a:lnTo>
                  <a:lnTo>
                    <a:pt x="2905601" y="30004"/>
                  </a:lnTo>
                  <a:cubicBezTo>
                    <a:pt x="2918936" y="22384"/>
                    <a:pt x="2915126" y="26194"/>
                    <a:pt x="2917031" y="10954"/>
                  </a:cubicBezTo>
                  <a:lnTo>
                    <a:pt x="2907506" y="10954"/>
                  </a:lnTo>
                  <a:lnTo>
                    <a:pt x="2907506" y="10954"/>
                  </a:lnTo>
                  <a:lnTo>
                    <a:pt x="2907506" y="10954"/>
                  </a:lnTo>
                  <a:lnTo>
                    <a:pt x="2907506" y="10954"/>
                  </a:lnTo>
                  <a:close/>
                  <a:moveTo>
                    <a:pt x="2855119" y="10954"/>
                  </a:moveTo>
                  <a:cubicBezTo>
                    <a:pt x="2851309" y="10954"/>
                    <a:pt x="2845594" y="12859"/>
                    <a:pt x="2845594" y="12859"/>
                  </a:cubicBezTo>
                  <a:cubicBezTo>
                    <a:pt x="2845594" y="12859"/>
                    <a:pt x="2845594" y="12859"/>
                    <a:pt x="2845594" y="10954"/>
                  </a:cubicBezTo>
                  <a:lnTo>
                    <a:pt x="2398871" y="10954"/>
                  </a:lnTo>
                  <a:cubicBezTo>
                    <a:pt x="2389346" y="20479"/>
                    <a:pt x="2379821" y="28099"/>
                    <a:pt x="2368391" y="35719"/>
                  </a:cubicBezTo>
                  <a:lnTo>
                    <a:pt x="2501741" y="35719"/>
                  </a:lnTo>
                  <a:cubicBezTo>
                    <a:pt x="2497931" y="31909"/>
                    <a:pt x="2492216" y="18574"/>
                    <a:pt x="2492216" y="18574"/>
                  </a:cubicBezTo>
                  <a:lnTo>
                    <a:pt x="2503646" y="18574"/>
                  </a:lnTo>
                  <a:cubicBezTo>
                    <a:pt x="2503646" y="26194"/>
                    <a:pt x="2515076" y="30004"/>
                    <a:pt x="2503646" y="35719"/>
                  </a:cubicBezTo>
                  <a:lnTo>
                    <a:pt x="2561749" y="35719"/>
                  </a:lnTo>
                  <a:lnTo>
                    <a:pt x="2571274" y="30004"/>
                  </a:lnTo>
                  <a:cubicBezTo>
                    <a:pt x="2573179" y="31909"/>
                    <a:pt x="2576989" y="33814"/>
                    <a:pt x="2578894" y="35719"/>
                  </a:cubicBezTo>
                  <a:lnTo>
                    <a:pt x="2640806" y="35719"/>
                  </a:lnTo>
                  <a:cubicBezTo>
                    <a:pt x="2650331" y="33814"/>
                    <a:pt x="2659856" y="30004"/>
                    <a:pt x="2669381" y="30004"/>
                  </a:cubicBezTo>
                  <a:cubicBezTo>
                    <a:pt x="2678906" y="30004"/>
                    <a:pt x="2701766" y="31909"/>
                    <a:pt x="2721769" y="35719"/>
                  </a:cubicBezTo>
                  <a:lnTo>
                    <a:pt x="2855119" y="35719"/>
                  </a:lnTo>
                  <a:lnTo>
                    <a:pt x="2855119" y="30004"/>
                  </a:lnTo>
                  <a:lnTo>
                    <a:pt x="2879884" y="30004"/>
                  </a:lnTo>
                  <a:cubicBezTo>
                    <a:pt x="2879884" y="16669"/>
                    <a:pt x="2877979" y="14764"/>
                    <a:pt x="2877979" y="10954"/>
                  </a:cubicBezTo>
                  <a:lnTo>
                    <a:pt x="2855119" y="10954"/>
                  </a:lnTo>
                  <a:lnTo>
                    <a:pt x="2855119" y="10954"/>
                  </a:lnTo>
                  <a:lnTo>
                    <a:pt x="2855119" y="10954"/>
                  </a:lnTo>
                  <a:lnTo>
                    <a:pt x="2855119" y="10954"/>
                  </a:lnTo>
                  <a:close/>
                  <a:moveTo>
                    <a:pt x="2310289" y="10954"/>
                  </a:moveTo>
                  <a:lnTo>
                    <a:pt x="2310289" y="10954"/>
                  </a:lnTo>
                  <a:lnTo>
                    <a:pt x="2312194" y="18574"/>
                  </a:lnTo>
                  <a:cubicBezTo>
                    <a:pt x="2316004" y="16669"/>
                    <a:pt x="2316004" y="16669"/>
                    <a:pt x="2317909" y="12859"/>
                  </a:cubicBezTo>
                  <a:cubicBezTo>
                    <a:pt x="2317909" y="12859"/>
                    <a:pt x="2317909" y="12859"/>
                    <a:pt x="2317909" y="10954"/>
                  </a:cubicBezTo>
                  <a:lnTo>
                    <a:pt x="2310289" y="10954"/>
                  </a:lnTo>
                  <a:lnTo>
                    <a:pt x="2310289" y="10954"/>
                  </a:lnTo>
                  <a:lnTo>
                    <a:pt x="2310289" y="10954"/>
                  </a:lnTo>
                  <a:lnTo>
                    <a:pt x="2310289" y="10954"/>
                  </a:lnTo>
                  <a:close/>
                  <a:moveTo>
                    <a:pt x="2055019" y="10954"/>
                  </a:moveTo>
                  <a:cubicBezTo>
                    <a:pt x="2056924" y="10954"/>
                    <a:pt x="2058829" y="10954"/>
                    <a:pt x="2062639" y="12859"/>
                  </a:cubicBezTo>
                  <a:cubicBezTo>
                    <a:pt x="2062639" y="12859"/>
                    <a:pt x="2062639" y="12859"/>
                    <a:pt x="2062639" y="10954"/>
                  </a:cubicBezTo>
                  <a:lnTo>
                    <a:pt x="2055019" y="10954"/>
                  </a:lnTo>
                  <a:lnTo>
                    <a:pt x="2055019" y="10954"/>
                  </a:lnTo>
                  <a:lnTo>
                    <a:pt x="2055019" y="10954"/>
                  </a:lnTo>
                  <a:lnTo>
                    <a:pt x="2055019" y="10954"/>
                  </a:lnTo>
                  <a:close/>
                  <a:moveTo>
                    <a:pt x="1985486" y="10954"/>
                  </a:moveTo>
                  <a:cubicBezTo>
                    <a:pt x="1987391" y="20479"/>
                    <a:pt x="1989296" y="28099"/>
                    <a:pt x="1991201" y="35719"/>
                  </a:cubicBezTo>
                  <a:lnTo>
                    <a:pt x="2032159" y="35719"/>
                  </a:lnTo>
                  <a:cubicBezTo>
                    <a:pt x="2032159" y="28099"/>
                    <a:pt x="2032159" y="18574"/>
                    <a:pt x="2032159" y="10954"/>
                  </a:cubicBezTo>
                  <a:lnTo>
                    <a:pt x="1985486" y="10954"/>
                  </a:lnTo>
                  <a:lnTo>
                    <a:pt x="1985486" y="10954"/>
                  </a:lnTo>
                  <a:lnTo>
                    <a:pt x="1985486" y="10954"/>
                  </a:lnTo>
                  <a:lnTo>
                    <a:pt x="1985486" y="10954"/>
                  </a:lnTo>
                  <a:close/>
                  <a:moveTo>
                    <a:pt x="1834991" y="10954"/>
                  </a:moveTo>
                  <a:lnTo>
                    <a:pt x="1844516" y="30004"/>
                  </a:lnTo>
                  <a:lnTo>
                    <a:pt x="1855946" y="30004"/>
                  </a:lnTo>
                  <a:lnTo>
                    <a:pt x="1855946" y="18574"/>
                  </a:lnTo>
                  <a:cubicBezTo>
                    <a:pt x="1854041" y="14764"/>
                    <a:pt x="1852136" y="12859"/>
                    <a:pt x="1852136" y="10954"/>
                  </a:cubicBezTo>
                  <a:lnTo>
                    <a:pt x="1834991" y="10954"/>
                  </a:lnTo>
                  <a:lnTo>
                    <a:pt x="1834991" y="10954"/>
                  </a:lnTo>
                  <a:lnTo>
                    <a:pt x="1834991" y="10954"/>
                  </a:lnTo>
                  <a:lnTo>
                    <a:pt x="1834991" y="10954"/>
                  </a:lnTo>
                  <a:close/>
                  <a:moveTo>
                    <a:pt x="1784509" y="10954"/>
                  </a:moveTo>
                  <a:cubicBezTo>
                    <a:pt x="1784509" y="12859"/>
                    <a:pt x="1782604" y="14764"/>
                    <a:pt x="1782604" y="18574"/>
                  </a:cubicBezTo>
                  <a:cubicBezTo>
                    <a:pt x="1795939" y="16669"/>
                    <a:pt x="1794034" y="16669"/>
                    <a:pt x="1801654" y="12859"/>
                  </a:cubicBezTo>
                  <a:cubicBezTo>
                    <a:pt x="1801654" y="12859"/>
                    <a:pt x="1801654" y="12859"/>
                    <a:pt x="1803559" y="10954"/>
                  </a:cubicBezTo>
                  <a:lnTo>
                    <a:pt x="1784509" y="10954"/>
                  </a:lnTo>
                  <a:lnTo>
                    <a:pt x="1784509" y="10954"/>
                  </a:lnTo>
                  <a:lnTo>
                    <a:pt x="1784509" y="10954"/>
                  </a:lnTo>
                  <a:lnTo>
                    <a:pt x="1784509" y="10954"/>
                  </a:lnTo>
                  <a:close/>
                  <a:moveTo>
                    <a:pt x="1686401" y="10954"/>
                  </a:moveTo>
                  <a:cubicBezTo>
                    <a:pt x="1688306" y="20479"/>
                    <a:pt x="1692116" y="28099"/>
                    <a:pt x="1694021" y="35719"/>
                  </a:cubicBezTo>
                  <a:lnTo>
                    <a:pt x="1713071" y="35719"/>
                  </a:lnTo>
                  <a:cubicBezTo>
                    <a:pt x="1709261" y="26194"/>
                    <a:pt x="1705451" y="18574"/>
                    <a:pt x="1701641" y="10954"/>
                  </a:cubicBezTo>
                  <a:lnTo>
                    <a:pt x="1686401" y="10954"/>
                  </a:lnTo>
                  <a:lnTo>
                    <a:pt x="1686401" y="10954"/>
                  </a:lnTo>
                  <a:lnTo>
                    <a:pt x="1686401" y="10954"/>
                  </a:lnTo>
                  <a:lnTo>
                    <a:pt x="1686401" y="10954"/>
                  </a:lnTo>
                  <a:close/>
                  <a:moveTo>
                    <a:pt x="1397794" y="10954"/>
                  </a:moveTo>
                  <a:cubicBezTo>
                    <a:pt x="1414939" y="16669"/>
                    <a:pt x="1430179" y="22384"/>
                    <a:pt x="1446371" y="24289"/>
                  </a:cubicBezTo>
                  <a:lnTo>
                    <a:pt x="1446371" y="30004"/>
                  </a:lnTo>
                  <a:cubicBezTo>
                    <a:pt x="1407319" y="33814"/>
                    <a:pt x="1397794" y="30004"/>
                    <a:pt x="1353979" y="24289"/>
                  </a:cubicBezTo>
                  <a:lnTo>
                    <a:pt x="1346359" y="35719"/>
                  </a:lnTo>
                  <a:lnTo>
                    <a:pt x="1560671" y="35719"/>
                  </a:lnTo>
                  <a:cubicBezTo>
                    <a:pt x="1556861" y="26194"/>
                    <a:pt x="1551146" y="18574"/>
                    <a:pt x="1547336" y="10954"/>
                  </a:cubicBezTo>
                  <a:lnTo>
                    <a:pt x="1397794" y="10954"/>
                  </a:lnTo>
                  <a:lnTo>
                    <a:pt x="1397794" y="10954"/>
                  </a:lnTo>
                  <a:lnTo>
                    <a:pt x="1397794" y="10954"/>
                  </a:lnTo>
                  <a:lnTo>
                    <a:pt x="1397794" y="10954"/>
                  </a:lnTo>
                  <a:close/>
                  <a:moveTo>
                    <a:pt x="1295876" y="10954"/>
                  </a:moveTo>
                  <a:cubicBezTo>
                    <a:pt x="1299686" y="16669"/>
                    <a:pt x="1301591" y="24289"/>
                    <a:pt x="1299686" y="30004"/>
                  </a:cubicBezTo>
                  <a:lnTo>
                    <a:pt x="1297781" y="35719"/>
                  </a:lnTo>
                  <a:lnTo>
                    <a:pt x="1316831" y="35719"/>
                  </a:lnTo>
                  <a:cubicBezTo>
                    <a:pt x="1314926" y="26194"/>
                    <a:pt x="1313021" y="18574"/>
                    <a:pt x="1309211" y="10954"/>
                  </a:cubicBezTo>
                  <a:lnTo>
                    <a:pt x="1295876" y="10954"/>
                  </a:lnTo>
                  <a:lnTo>
                    <a:pt x="1295876" y="10954"/>
                  </a:lnTo>
                  <a:lnTo>
                    <a:pt x="1295876" y="10954"/>
                  </a:lnTo>
                  <a:lnTo>
                    <a:pt x="1295876" y="10954"/>
                  </a:lnTo>
                  <a:close/>
                  <a:moveTo>
                    <a:pt x="1172051" y="10954"/>
                  </a:moveTo>
                  <a:cubicBezTo>
                    <a:pt x="1207294" y="18574"/>
                    <a:pt x="1253014" y="31909"/>
                    <a:pt x="1260634" y="35719"/>
                  </a:cubicBezTo>
                  <a:lnTo>
                    <a:pt x="1279684" y="35719"/>
                  </a:lnTo>
                  <a:cubicBezTo>
                    <a:pt x="1272064" y="30004"/>
                    <a:pt x="1273969" y="39529"/>
                    <a:pt x="1268254" y="30004"/>
                  </a:cubicBezTo>
                  <a:cubicBezTo>
                    <a:pt x="1268254" y="24289"/>
                    <a:pt x="1262539" y="18574"/>
                    <a:pt x="1253014" y="10954"/>
                  </a:cubicBez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close/>
                  <a:moveTo>
                    <a:pt x="1055846" y="10954"/>
                  </a:moveTo>
                  <a:cubicBezTo>
                    <a:pt x="1052036" y="10954"/>
                    <a:pt x="1048226" y="10954"/>
                    <a:pt x="1044416" y="12859"/>
                  </a:cubicBezTo>
                  <a:lnTo>
                    <a:pt x="1044416" y="37624"/>
                  </a:lnTo>
                  <a:lnTo>
                    <a:pt x="1087279" y="37624"/>
                  </a:lnTo>
                  <a:cubicBezTo>
                    <a:pt x="1077754" y="33814"/>
                    <a:pt x="1081564" y="35719"/>
                    <a:pt x="1075849" y="31909"/>
                  </a:cubicBezTo>
                  <a:cubicBezTo>
                    <a:pt x="1098709" y="28099"/>
                    <a:pt x="1108234" y="18574"/>
                    <a:pt x="1120616" y="12859"/>
                  </a:cubicBezTo>
                  <a:lnTo>
                    <a:pt x="1055846" y="10954"/>
                  </a:lnTo>
                  <a:lnTo>
                    <a:pt x="1055846" y="10954"/>
                  </a:lnTo>
                  <a:lnTo>
                    <a:pt x="1055846" y="10954"/>
                  </a:lnTo>
                  <a:lnTo>
                    <a:pt x="1055846" y="10954"/>
                  </a:lnTo>
                  <a:close/>
                  <a:moveTo>
                    <a:pt x="948214" y="10954"/>
                  </a:moveTo>
                  <a:lnTo>
                    <a:pt x="963454" y="35719"/>
                  </a:lnTo>
                  <a:lnTo>
                    <a:pt x="965359" y="35719"/>
                  </a:lnTo>
                  <a:cubicBezTo>
                    <a:pt x="976789" y="31909"/>
                    <a:pt x="974884" y="35719"/>
                    <a:pt x="982504" y="30004"/>
                  </a:cubicBezTo>
                  <a:cubicBezTo>
                    <a:pt x="986314" y="26194"/>
                    <a:pt x="990124" y="16669"/>
                    <a:pt x="993934" y="10954"/>
                  </a:cubicBezTo>
                  <a:lnTo>
                    <a:pt x="993934" y="22384"/>
                  </a:lnTo>
                  <a:lnTo>
                    <a:pt x="999649" y="22384"/>
                  </a:lnTo>
                  <a:lnTo>
                    <a:pt x="999649" y="28099"/>
                  </a:lnTo>
                  <a:cubicBezTo>
                    <a:pt x="995839" y="30004"/>
                    <a:pt x="993934" y="31909"/>
                    <a:pt x="990124" y="33814"/>
                  </a:cubicBezTo>
                  <a:lnTo>
                    <a:pt x="1020604" y="33814"/>
                  </a:lnTo>
                  <a:cubicBezTo>
                    <a:pt x="1022509" y="26194"/>
                    <a:pt x="1026319" y="18574"/>
                    <a:pt x="1024414" y="9049"/>
                  </a:cubicBezTo>
                  <a:cubicBezTo>
                    <a:pt x="1024414" y="9049"/>
                    <a:pt x="1022509" y="9049"/>
                    <a:pt x="1022509" y="7144"/>
                  </a:cubicBezTo>
                  <a:lnTo>
                    <a:pt x="948214" y="10954"/>
                  </a:lnTo>
                  <a:lnTo>
                    <a:pt x="948214" y="10954"/>
                  </a:lnTo>
                  <a:lnTo>
                    <a:pt x="948214" y="10954"/>
                  </a:lnTo>
                  <a:lnTo>
                    <a:pt x="948214" y="10954"/>
                  </a:lnTo>
                  <a:close/>
                  <a:moveTo>
                    <a:pt x="880586" y="10954"/>
                  </a:moveTo>
                  <a:cubicBezTo>
                    <a:pt x="882491" y="10954"/>
                    <a:pt x="882491" y="10954"/>
                    <a:pt x="884396" y="12859"/>
                  </a:cubicBezTo>
                  <a:lnTo>
                    <a:pt x="884396" y="31909"/>
                  </a:lnTo>
                  <a:cubicBezTo>
                    <a:pt x="849154" y="31909"/>
                    <a:pt x="837724" y="26194"/>
                    <a:pt x="816769" y="20479"/>
                  </a:cubicBezTo>
                  <a:lnTo>
                    <a:pt x="816769" y="37624"/>
                  </a:lnTo>
                  <a:lnTo>
                    <a:pt x="923449" y="37624"/>
                  </a:lnTo>
                  <a:cubicBezTo>
                    <a:pt x="925354" y="35719"/>
                    <a:pt x="925354" y="33814"/>
                    <a:pt x="927259" y="31909"/>
                  </a:cubicBezTo>
                  <a:cubicBezTo>
                    <a:pt x="932974" y="35719"/>
                    <a:pt x="929164" y="33814"/>
                    <a:pt x="938689" y="37624"/>
                  </a:cubicBezTo>
                  <a:lnTo>
                    <a:pt x="940594" y="37624"/>
                  </a:lnTo>
                  <a:cubicBezTo>
                    <a:pt x="940594" y="16669"/>
                    <a:pt x="934879" y="18574"/>
                    <a:pt x="940594" y="12859"/>
                  </a:cubicBezTo>
                  <a:lnTo>
                    <a:pt x="880586" y="10954"/>
                  </a:lnTo>
                  <a:lnTo>
                    <a:pt x="880586" y="10954"/>
                  </a:lnTo>
                  <a:lnTo>
                    <a:pt x="880586" y="10954"/>
                  </a:lnTo>
                  <a:lnTo>
                    <a:pt x="880586" y="10954"/>
                  </a:lnTo>
                  <a:close/>
                  <a:moveTo>
                    <a:pt x="807244" y="10954"/>
                  </a:moveTo>
                  <a:cubicBezTo>
                    <a:pt x="807244" y="12859"/>
                    <a:pt x="809149" y="16669"/>
                    <a:pt x="809149" y="18574"/>
                  </a:cubicBezTo>
                  <a:lnTo>
                    <a:pt x="814864" y="18574"/>
                  </a:lnTo>
                  <a:cubicBezTo>
                    <a:pt x="814864" y="14764"/>
                    <a:pt x="814864" y="12859"/>
                    <a:pt x="816769" y="10954"/>
                  </a:cubicBezTo>
                  <a:lnTo>
                    <a:pt x="807244" y="10954"/>
                  </a:lnTo>
                  <a:lnTo>
                    <a:pt x="807244" y="10954"/>
                  </a:lnTo>
                  <a:lnTo>
                    <a:pt x="807244" y="10954"/>
                  </a:lnTo>
                  <a:lnTo>
                    <a:pt x="807244" y="10954"/>
                  </a:lnTo>
                  <a:close/>
                  <a:moveTo>
                    <a:pt x="739616" y="10954"/>
                  </a:moveTo>
                  <a:lnTo>
                    <a:pt x="739616" y="18574"/>
                  </a:lnTo>
                  <a:lnTo>
                    <a:pt x="728186" y="18574"/>
                  </a:lnTo>
                  <a:lnTo>
                    <a:pt x="728186" y="12859"/>
                  </a:lnTo>
                  <a:lnTo>
                    <a:pt x="730091" y="10954"/>
                  </a:lnTo>
                  <a:lnTo>
                    <a:pt x="61436" y="10954"/>
                  </a:lnTo>
                  <a:cubicBezTo>
                    <a:pt x="65246" y="16669"/>
                    <a:pt x="69056" y="20479"/>
                    <a:pt x="63341" y="24289"/>
                  </a:cubicBezTo>
                  <a:cubicBezTo>
                    <a:pt x="57626" y="28099"/>
                    <a:pt x="57626" y="28099"/>
                    <a:pt x="44291" y="30004"/>
                  </a:cubicBezTo>
                  <a:cubicBezTo>
                    <a:pt x="48101" y="20479"/>
                    <a:pt x="46196" y="16669"/>
                    <a:pt x="48101" y="10954"/>
                  </a:cubicBezTo>
                  <a:lnTo>
                    <a:pt x="22384" y="10954"/>
                  </a:lnTo>
                  <a:lnTo>
                    <a:pt x="24289" y="24289"/>
                  </a:lnTo>
                  <a:lnTo>
                    <a:pt x="18574" y="24289"/>
                  </a:lnTo>
                  <a:lnTo>
                    <a:pt x="18574" y="18574"/>
                  </a:lnTo>
                  <a:cubicBezTo>
                    <a:pt x="16669" y="16669"/>
                    <a:pt x="14764" y="12859"/>
                    <a:pt x="14764" y="10954"/>
                  </a:cubicBezTo>
                  <a:lnTo>
                    <a:pt x="7144" y="10954"/>
                  </a:lnTo>
                  <a:lnTo>
                    <a:pt x="7144" y="35719"/>
                  </a:lnTo>
                  <a:lnTo>
                    <a:pt x="192881" y="35719"/>
                  </a:lnTo>
                  <a:cubicBezTo>
                    <a:pt x="192881" y="33814"/>
                    <a:pt x="194786" y="31909"/>
                    <a:pt x="194786" y="30004"/>
                  </a:cubicBezTo>
                  <a:cubicBezTo>
                    <a:pt x="194786" y="30004"/>
                    <a:pt x="170021" y="28099"/>
                    <a:pt x="183356" y="24289"/>
                  </a:cubicBezTo>
                  <a:lnTo>
                    <a:pt x="189071" y="24289"/>
                  </a:lnTo>
                  <a:cubicBezTo>
                    <a:pt x="192881" y="16669"/>
                    <a:pt x="189071" y="20479"/>
                    <a:pt x="194786" y="18574"/>
                  </a:cubicBezTo>
                  <a:cubicBezTo>
                    <a:pt x="211931" y="20479"/>
                    <a:pt x="206216" y="24289"/>
                    <a:pt x="231934" y="24289"/>
                  </a:cubicBezTo>
                  <a:cubicBezTo>
                    <a:pt x="235744" y="12859"/>
                    <a:pt x="233839" y="18574"/>
                    <a:pt x="237649" y="12859"/>
                  </a:cubicBezTo>
                  <a:lnTo>
                    <a:pt x="243364" y="31909"/>
                  </a:lnTo>
                  <a:cubicBezTo>
                    <a:pt x="241459" y="31909"/>
                    <a:pt x="237649" y="33814"/>
                    <a:pt x="231934" y="37624"/>
                  </a:cubicBezTo>
                  <a:lnTo>
                    <a:pt x="579596" y="37624"/>
                  </a:lnTo>
                  <a:cubicBezTo>
                    <a:pt x="583406" y="35719"/>
                    <a:pt x="589121" y="33814"/>
                    <a:pt x="594836" y="31909"/>
                  </a:cubicBezTo>
                  <a:lnTo>
                    <a:pt x="592931" y="37624"/>
                  </a:lnTo>
                  <a:lnTo>
                    <a:pt x="687229" y="37624"/>
                  </a:lnTo>
                  <a:lnTo>
                    <a:pt x="687229" y="31909"/>
                  </a:lnTo>
                  <a:cubicBezTo>
                    <a:pt x="673894" y="30004"/>
                    <a:pt x="675799" y="30004"/>
                    <a:pt x="668179" y="26194"/>
                  </a:cubicBezTo>
                  <a:cubicBezTo>
                    <a:pt x="681514" y="20479"/>
                    <a:pt x="677704" y="20479"/>
                    <a:pt x="687229" y="14764"/>
                  </a:cubicBezTo>
                  <a:cubicBezTo>
                    <a:pt x="692944" y="20479"/>
                    <a:pt x="711994" y="31909"/>
                    <a:pt x="713899" y="39529"/>
                  </a:cubicBezTo>
                  <a:lnTo>
                    <a:pt x="736759" y="39529"/>
                  </a:lnTo>
                  <a:lnTo>
                    <a:pt x="734854" y="33814"/>
                  </a:lnTo>
                  <a:lnTo>
                    <a:pt x="740569" y="33814"/>
                  </a:lnTo>
                  <a:lnTo>
                    <a:pt x="740569" y="28099"/>
                  </a:lnTo>
                  <a:lnTo>
                    <a:pt x="759619" y="28099"/>
                  </a:lnTo>
                  <a:cubicBezTo>
                    <a:pt x="761524" y="31909"/>
                    <a:pt x="761524" y="35719"/>
                    <a:pt x="763429" y="39529"/>
                  </a:cubicBezTo>
                  <a:lnTo>
                    <a:pt x="790099" y="39529"/>
                  </a:lnTo>
                  <a:cubicBezTo>
                    <a:pt x="784384" y="31909"/>
                    <a:pt x="780574" y="22384"/>
                    <a:pt x="774859" y="14764"/>
                  </a:cubicBezTo>
                  <a:lnTo>
                    <a:pt x="739616" y="10954"/>
                  </a:lnTo>
                  <a:lnTo>
                    <a:pt x="739616" y="10954"/>
                  </a:lnTo>
                  <a:lnTo>
                    <a:pt x="739616" y="10954"/>
                  </a:lnTo>
                  <a:lnTo>
                    <a:pt x="739616" y="10954"/>
                  </a:lnTo>
                  <a:close/>
                  <a:moveTo>
                    <a:pt x="5692616" y="35719"/>
                  </a:moveTo>
                  <a:cubicBezTo>
                    <a:pt x="5686902" y="33814"/>
                    <a:pt x="5683091" y="30004"/>
                    <a:pt x="5669757" y="30004"/>
                  </a:cubicBezTo>
                  <a:cubicBezTo>
                    <a:pt x="5669757" y="31909"/>
                    <a:pt x="5669757" y="33814"/>
                    <a:pt x="5671661" y="35719"/>
                  </a:cubicBezTo>
                  <a:lnTo>
                    <a:pt x="5692616" y="35719"/>
                  </a:lnTo>
                  <a:lnTo>
                    <a:pt x="5692616" y="35719"/>
                  </a:lnTo>
                  <a:lnTo>
                    <a:pt x="5692616" y="35719"/>
                  </a:lnTo>
                  <a:lnTo>
                    <a:pt x="5692616" y="35719"/>
                  </a:lnTo>
                  <a:close/>
                  <a:moveTo>
                    <a:pt x="4315302" y="35719"/>
                  </a:moveTo>
                  <a:cubicBezTo>
                    <a:pt x="4296252" y="22384"/>
                    <a:pt x="4264819" y="31909"/>
                    <a:pt x="4240054" y="35719"/>
                  </a:cubicBezTo>
                  <a:lnTo>
                    <a:pt x="4315302" y="35719"/>
                  </a:lnTo>
                  <a:lnTo>
                    <a:pt x="4315302" y="35719"/>
                  </a:lnTo>
                  <a:lnTo>
                    <a:pt x="4315302" y="35719"/>
                  </a:lnTo>
                  <a:lnTo>
                    <a:pt x="4315302" y="35719"/>
                  </a:lnTo>
                  <a:close/>
                  <a:moveTo>
                    <a:pt x="4132421" y="35719"/>
                  </a:moveTo>
                  <a:cubicBezTo>
                    <a:pt x="4143851" y="30004"/>
                    <a:pt x="4155281" y="26194"/>
                    <a:pt x="4167664" y="18574"/>
                  </a:cubicBezTo>
                  <a:lnTo>
                    <a:pt x="4069556" y="24289"/>
                  </a:lnTo>
                  <a:lnTo>
                    <a:pt x="4069556" y="35719"/>
                  </a:lnTo>
                  <a:lnTo>
                    <a:pt x="4088606" y="35719"/>
                  </a:lnTo>
                  <a:lnTo>
                    <a:pt x="4088606" y="30004"/>
                  </a:lnTo>
                  <a:lnTo>
                    <a:pt x="4094321" y="30004"/>
                  </a:lnTo>
                  <a:lnTo>
                    <a:pt x="4094321" y="35719"/>
                  </a:lnTo>
                  <a:lnTo>
                    <a:pt x="4132421" y="35719"/>
                  </a:lnTo>
                  <a:lnTo>
                    <a:pt x="4132421" y="35719"/>
                  </a:lnTo>
                  <a:lnTo>
                    <a:pt x="4132421" y="35719"/>
                  </a:lnTo>
                  <a:lnTo>
                    <a:pt x="4132421" y="35719"/>
                  </a:lnTo>
                  <a:close/>
                  <a:moveTo>
                    <a:pt x="1850231" y="35719"/>
                  </a:moveTo>
                  <a:cubicBezTo>
                    <a:pt x="1842611" y="33814"/>
                    <a:pt x="1834991" y="31909"/>
                    <a:pt x="1827371" y="30004"/>
                  </a:cubicBezTo>
                  <a:lnTo>
                    <a:pt x="182737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close/>
                  <a:moveTo>
                    <a:pt x="1809274" y="35719"/>
                  </a:moveTo>
                  <a:cubicBezTo>
                    <a:pt x="1803559" y="33814"/>
                    <a:pt x="1797844" y="31909"/>
                    <a:pt x="1788319" y="30004"/>
                  </a:cubicBezTo>
                  <a:lnTo>
                    <a:pt x="1788319" y="35719"/>
                  </a:lnTo>
                  <a:lnTo>
                    <a:pt x="1809274" y="35719"/>
                  </a:lnTo>
                  <a:lnTo>
                    <a:pt x="1809274" y="35719"/>
                  </a:lnTo>
                  <a:lnTo>
                    <a:pt x="1809274" y="35719"/>
                  </a:lnTo>
                  <a:lnTo>
                    <a:pt x="1809274" y="35719"/>
                  </a:lnTo>
                  <a:close/>
                  <a:moveTo>
                    <a:pt x="955834" y="35719"/>
                  </a:moveTo>
                  <a:cubicBezTo>
                    <a:pt x="955834" y="33814"/>
                    <a:pt x="955834" y="31909"/>
                    <a:pt x="957739" y="30004"/>
                  </a:cubicBezTo>
                  <a:lnTo>
                    <a:pt x="940594" y="35719"/>
                  </a:lnTo>
                  <a:lnTo>
                    <a:pt x="955834" y="35719"/>
                  </a:lnTo>
                  <a:lnTo>
                    <a:pt x="955834" y="35719"/>
                  </a:lnTo>
                  <a:lnTo>
                    <a:pt x="955834" y="35719"/>
                  </a:lnTo>
                  <a:lnTo>
                    <a:pt x="955834" y="35719"/>
                  </a:lnTo>
                  <a:close/>
                  <a:moveTo>
                    <a:pt x="486251" y="24289"/>
                  </a:moveTo>
                  <a:cubicBezTo>
                    <a:pt x="480536" y="30004"/>
                    <a:pt x="484346" y="26194"/>
                    <a:pt x="474821" y="30004"/>
                  </a:cubicBezTo>
                  <a:cubicBezTo>
                    <a:pt x="480536" y="26194"/>
                    <a:pt x="474821" y="28099"/>
                    <a:pt x="486251" y="24289"/>
                  </a:cubicBezTo>
                  <a:lnTo>
                    <a:pt x="486251" y="24289"/>
                  </a:lnTo>
                  <a:lnTo>
                    <a:pt x="486251" y="24289"/>
                  </a:lnTo>
                  <a:lnTo>
                    <a:pt x="486251" y="24289"/>
                  </a:lnTo>
                  <a:close/>
                  <a:moveTo>
                    <a:pt x="5557361" y="24289"/>
                  </a:moveTo>
                  <a:cubicBezTo>
                    <a:pt x="5545932" y="30004"/>
                    <a:pt x="5544027" y="30004"/>
                    <a:pt x="5532596" y="24289"/>
                  </a:cubicBezTo>
                  <a:lnTo>
                    <a:pt x="5557361" y="24289"/>
                  </a:lnTo>
                  <a:lnTo>
                    <a:pt x="5557361" y="24289"/>
                  </a:lnTo>
                  <a:lnTo>
                    <a:pt x="5557361" y="24289"/>
                  </a:lnTo>
                  <a:lnTo>
                    <a:pt x="5557361" y="24289"/>
                  </a:lnTo>
                  <a:close/>
                  <a:moveTo>
                    <a:pt x="1541621" y="18574"/>
                  </a:moveTo>
                  <a:lnTo>
                    <a:pt x="1541621" y="30004"/>
                  </a:lnTo>
                  <a:lnTo>
                    <a:pt x="1535906" y="30004"/>
                  </a:lnTo>
                  <a:lnTo>
                    <a:pt x="1535906" y="18574"/>
                  </a:lnTo>
                  <a:lnTo>
                    <a:pt x="1541621" y="18574"/>
                  </a:lnTo>
                  <a:lnTo>
                    <a:pt x="1541621" y="18574"/>
                  </a:lnTo>
                  <a:lnTo>
                    <a:pt x="1541621" y="18574"/>
                  </a:lnTo>
                  <a:lnTo>
                    <a:pt x="1541621" y="18574"/>
                  </a:lnTo>
                  <a:close/>
                  <a:moveTo>
                    <a:pt x="2845594" y="18574"/>
                  </a:moveTo>
                  <a:cubicBezTo>
                    <a:pt x="2839879" y="24289"/>
                    <a:pt x="2843689" y="20479"/>
                    <a:pt x="2834164" y="24289"/>
                  </a:cubicBezTo>
                  <a:cubicBezTo>
                    <a:pt x="2839879" y="20479"/>
                    <a:pt x="2833211" y="22384"/>
                    <a:pt x="2845594" y="18574"/>
                  </a:cubicBezTo>
                  <a:lnTo>
                    <a:pt x="2845594" y="18574"/>
                  </a:lnTo>
                  <a:lnTo>
                    <a:pt x="2845594" y="18574"/>
                  </a:lnTo>
                  <a:lnTo>
                    <a:pt x="2845594" y="18574"/>
                  </a:lnTo>
                  <a:close/>
                  <a:moveTo>
                    <a:pt x="4643914" y="18574"/>
                  </a:moveTo>
                  <a:lnTo>
                    <a:pt x="4643914" y="30004"/>
                  </a:lnTo>
                  <a:lnTo>
                    <a:pt x="4638199" y="30004"/>
                  </a:lnTo>
                  <a:lnTo>
                    <a:pt x="4638199" y="18574"/>
                  </a:lnTo>
                  <a:lnTo>
                    <a:pt x="4643914" y="18574"/>
                  </a:lnTo>
                  <a:lnTo>
                    <a:pt x="4643914" y="18574"/>
                  </a:lnTo>
                  <a:lnTo>
                    <a:pt x="4643914" y="18574"/>
                  </a:lnTo>
                  <a:lnTo>
                    <a:pt x="4643914" y="18574"/>
                  </a:lnTo>
                  <a:close/>
                  <a:moveTo>
                    <a:pt x="5339239" y="18574"/>
                  </a:moveTo>
                  <a:lnTo>
                    <a:pt x="5339239" y="30004"/>
                  </a:lnTo>
                  <a:lnTo>
                    <a:pt x="5333524" y="30004"/>
                  </a:lnTo>
                  <a:lnTo>
                    <a:pt x="5333524" y="18574"/>
                  </a:lnTo>
                  <a:lnTo>
                    <a:pt x="5339239" y="18574"/>
                  </a:lnTo>
                  <a:lnTo>
                    <a:pt x="5339239" y="18574"/>
                  </a:lnTo>
                  <a:lnTo>
                    <a:pt x="5339239" y="18574"/>
                  </a:lnTo>
                  <a:lnTo>
                    <a:pt x="5339239" y="18574"/>
                  </a:lnTo>
                  <a:close/>
                  <a:moveTo>
                    <a:pt x="5464969" y="18574"/>
                  </a:moveTo>
                  <a:lnTo>
                    <a:pt x="5464969" y="30004"/>
                  </a:lnTo>
                  <a:cubicBezTo>
                    <a:pt x="5461159" y="28099"/>
                    <a:pt x="5461159" y="28099"/>
                    <a:pt x="5459254" y="24289"/>
                  </a:cubicBezTo>
                  <a:lnTo>
                    <a:pt x="5453539" y="24289"/>
                  </a:lnTo>
                  <a:cubicBezTo>
                    <a:pt x="5457349" y="20479"/>
                    <a:pt x="5453539" y="22384"/>
                    <a:pt x="5464969" y="18574"/>
                  </a:cubicBezTo>
                  <a:lnTo>
                    <a:pt x="5464969" y="18574"/>
                  </a:lnTo>
                  <a:lnTo>
                    <a:pt x="5464969" y="18574"/>
                  </a:lnTo>
                  <a:lnTo>
                    <a:pt x="5464969" y="18574"/>
                  </a:lnTo>
                  <a:close/>
                  <a:moveTo>
                    <a:pt x="5675471" y="18574"/>
                  </a:moveTo>
                  <a:lnTo>
                    <a:pt x="5664041" y="18574"/>
                  </a:lnTo>
                  <a:lnTo>
                    <a:pt x="5664041" y="24289"/>
                  </a:lnTo>
                  <a:cubicBezTo>
                    <a:pt x="5673566" y="20479"/>
                    <a:pt x="5667852" y="24289"/>
                    <a:pt x="5675471" y="18574"/>
                  </a:cubicBezTo>
                  <a:lnTo>
                    <a:pt x="5675471" y="18574"/>
                  </a:lnTo>
                  <a:lnTo>
                    <a:pt x="5675471" y="18574"/>
                  </a:lnTo>
                  <a:lnTo>
                    <a:pt x="5675471" y="18574"/>
                  </a:lnTo>
                  <a:close/>
                  <a:moveTo>
                    <a:pt x="2633186" y="12859"/>
                  </a:moveTo>
                  <a:lnTo>
                    <a:pt x="2627471" y="31909"/>
                  </a:lnTo>
                  <a:lnTo>
                    <a:pt x="2621756" y="31909"/>
                  </a:lnTo>
                  <a:lnTo>
                    <a:pt x="2621756" y="12859"/>
                  </a:lnTo>
                  <a:lnTo>
                    <a:pt x="2633186" y="12859"/>
                  </a:lnTo>
                  <a:lnTo>
                    <a:pt x="2633186" y="12859"/>
                  </a:lnTo>
                  <a:lnTo>
                    <a:pt x="2633186" y="12859"/>
                  </a:lnTo>
                  <a:lnTo>
                    <a:pt x="2633186" y="12859"/>
                  </a:lnTo>
                  <a:close/>
                  <a:moveTo>
                    <a:pt x="2789396" y="12859"/>
                  </a:moveTo>
                  <a:cubicBezTo>
                    <a:pt x="2781776" y="26194"/>
                    <a:pt x="2785586" y="24289"/>
                    <a:pt x="2770346" y="31909"/>
                  </a:cubicBezTo>
                  <a:lnTo>
                    <a:pt x="2770346" y="26194"/>
                  </a:lnTo>
                  <a:lnTo>
                    <a:pt x="2789396" y="12859"/>
                  </a:lnTo>
                  <a:lnTo>
                    <a:pt x="2789396" y="12859"/>
                  </a:lnTo>
                  <a:lnTo>
                    <a:pt x="2789396" y="12859"/>
                  </a:lnTo>
                  <a:lnTo>
                    <a:pt x="2789396" y="12859"/>
                  </a:lnTo>
                  <a:close/>
                  <a:moveTo>
                    <a:pt x="3229451" y="30004"/>
                  </a:moveTo>
                  <a:cubicBezTo>
                    <a:pt x="3198971" y="31909"/>
                    <a:pt x="3169444" y="43339"/>
                    <a:pt x="3148489" y="18574"/>
                  </a:cubicBezTo>
                  <a:cubicBezTo>
                    <a:pt x="3156109" y="18574"/>
                    <a:pt x="3208496" y="5239"/>
                    <a:pt x="3223736" y="12859"/>
                  </a:cubicBezTo>
                  <a:cubicBezTo>
                    <a:pt x="3227546" y="18574"/>
                    <a:pt x="3227546" y="18574"/>
                    <a:pt x="3229451" y="30004"/>
                  </a:cubicBezTo>
                  <a:lnTo>
                    <a:pt x="3229451" y="30004"/>
                  </a:lnTo>
                  <a:lnTo>
                    <a:pt x="3229451" y="30004"/>
                  </a:lnTo>
                  <a:lnTo>
                    <a:pt x="3229451" y="3000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D36D2AC7-97DF-4CEF-BF6D-75A93B04C966}"/>
                </a:ext>
              </a:extLst>
            </p:cNvPr>
            <p:cNvSpPr/>
            <p:nvPr/>
          </p:nvSpPr>
          <p:spPr>
            <a:xfrm>
              <a:off x="-476" y="4476235"/>
              <a:ext cx="5905500" cy="2400300"/>
            </a:xfrm>
            <a:custGeom>
              <a:avLst/>
              <a:gdLst>
                <a:gd name="connsiteX0" fmla="*/ 5693569 w 5905500"/>
                <a:gd name="connsiteY0" fmla="*/ 1379696 h 2400300"/>
                <a:gd name="connsiteX1" fmla="*/ 5685949 w 5905500"/>
                <a:gd name="connsiteY1" fmla="*/ 1393031 h 2400300"/>
                <a:gd name="connsiteX2" fmla="*/ 5728812 w 5905500"/>
                <a:gd name="connsiteY2" fmla="*/ 1393031 h 2400300"/>
                <a:gd name="connsiteX3" fmla="*/ 5728812 w 5905500"/>
                <a:gd name="connsiteY3" fmla="*/ 1398746 h 2400300"/>
                <a:gd name="connsiteX4" fmla="*/ 5704046 w 5905500"/>
                <a:gd name="connsiteY4" fmla="*/ 1410176 h 2400300"/>
                <a:gd name="connsiteX5" fmla="*/ 5666899 w 5905500"/>
                <a:gd name="connsiteY5" fmla="*/ 1398746 h 2400300"/>
                <a:gd name="connsiteX6" fmla="*/ 5666899 w 5905500"/>
                <a:gd name="connsiteY6" fmla="*/ 1417796 h 2400300"/>
                <a:gd name="connsiteX7" fmla="*/ 5629752 w 5905500"/>
                <a:gd name="connsiteY7" fmla="*/ 1398746 h 2400300"/>
                <a:gd name="connsiteX8" fmla="*/ 5660232 w 5905500"/>
                <a:gd name="connsiteY8" fmla="*/ 1398746 h 2400300"/>
                <a:gd name="connsiteX9" fmla="*/ 5658327 w 5905500"/>
                <a:gd name="connsiteY9" fmla="*/ 1379696 h 2400300"/>
                <a:gd name="connsiteX10" fmla="*/ 5629752 w 5905500"/>
                <a:gd name="connsiteY10" fmla="*/ 1379696 h 2400300"/>
                <a:gd name="connsiteX11" fmla="*/ 5592604 w 5905500"/>
                <a:gd name="connsiteY11" fmla="*/ 1381601 h 2400300"/>
                <a:gd name="connsiteX12" fmla="*/ 5600224 w 5905500"/>
                <a:gd name="connsiteY12" fmla="*/ 1379696 h 2400300"/>
                <a:gd name="connsiteX13" fmla="*/ 5521166 w 5905500"/>
                <a:gd name="connsiteY13" fmla="*/ 1379696 h 2400300"/>
                <a:gd name="connsiteX14" fmla="*/ 5523071 w 5905500"/>
                <a:gd name="connsiteY14" fmla="*/ 1381601 h 2400300"/>
                <a:gd name="connsiteX15" fmla="*/ 5523071 w 5905500"/>
                <a:gd name="connsiteY15" fmla="*/ 1387316 h 2400300"/>
                <a:gd name="connsiteX16" fmla="*/ 5517357 w 5905500"/>
                <a:gd name="connsiteY16" fmla="*/ 1387316 h 2400300"/>
                <a:gd name="connsiteX17" fmla="*/ 5505927 w 5905500"/>
                <a:gd name="connsiteY17" fmla="*/ 1393031 h 2400300"/>
                <a:gd name="connsiteX18" fmla="*/ 5494496 w 5905500"/>
                <a:gd name="connsiteY18" fmla="*/ 1379696 h 2400300"/>
                <a:gd name="connsiteX19" fmla="*/ 5263039 w 5905500"/>
                <a:gd name="connsiteY19" fmla="*/ 1379696 h 2400300"/>
                <a:gd name="connsiteX20" fmla="*/ 5276374 w 5905500"/>
                <a:gd name="connsiteY20" fmla="*/ 1404461 h 2400300"/>
                <a:gd name="connsiteX21" fmla="*/ 5245894 w 5905500"/>
                <a:gd name="connsiteY21" fmla="*/ 1423511 h 2400300"/>
                <a:gd name="connsiteX22" fmla="*/ 5245894 w 5905500"/>
                <a:gd name="connsiteY22" fmla="*/ 1417796 h 2400300"/>
                <a:gd name="connsiteX23" fmla="*/ 5240179 w 5905500"/>
                <a:gd name="connsiteY23" fmla="*/ 1398746 h 2400300"/>
                <a:gd name="connsiteX24" fmla="*/ 5221129 w 5905500"/>
                <a:gd name="connsiteY24" fmla="*/ 1398746 h 2400300"/>
                <a:gd name="connsiteX25" fmla="*/ 5207794 w 5905500"/>
                <a:gd name="connsiteY25" fmla="*/ 1379696 h 2400300"/>
                <a:gd name="connsiteX26" fmla="*/ 5140166 w 5905500"/>
                <a:gd name="connsiteY26" fmla="*/ 1379696 h 2400300"/>
                <a:gd name="connsiteX27" fmla="*/ 5066824 w 5905500"/>
                <a:gd name="connsiteY27" fmla="*/ 1398746 h 2400300"/>
                <a:gd name="connsiteX28" fmla="*/ 5061109 w 5905500"/>
                <a:gd name="connsiteY28" fmla="*/ 1379696 h 2400300"/>
                <a:gd name="connsiteX29" fmla="*/ 5066824 w 5905500"/>
                <a:gd name="connsiteY29" fmla="*/ 1379696 h 2400300"/>
                <a:gd name="connsiteX30" fmla="*/ 5066824 w 5905500"/>
                <a:gd name="connsiteY30" fmla="*/ 1377791 h 2400300"/>
                <a:gd name="connsiteX31" fmla="*/ 5003007 w 5905500"/>
                <a:gd name="connsiteY31" fmla="*/ 1377791 h 2400300"/>
                <a:gd name="connsiteX32" fmla="*/ 4999196 w 5905500"/>
                <a:gd name="connsiteY32" fmla="*/ 1385411 h 2400300"/>
                <a:gd name="connsiteX33" fmla="*/ 5008721 w 5905500"/>
                <a:gd name="connsiteY33" fmla="*/ 1389221 h 2400300"/>
                <a:gd name="connsiteX34" fmla="*/ 5012532 w 5905500"/>
                <a:gd name="connsiteY34" fmla="*/ 1398746 h 2400300"/>
                <a:gd name="connsiteX35" fmla="*/ 4962049 w 5905500"/>
                <a:gd name="connsiteY35" fmla="*/ 1440656 h 2400300"/>
                <a:gd name="connsiteX36" fmla="*/ 4919187 w 5905500"/>
                <a:gd name="connsiteY36" fmla="*/ 1452086 h 2400300"/>
                <a:gd name="connsiteX37" fmla="*/ 4868704 w 5905500"/>
                <a:gd name="connsiteY37" fmla="*/ 1574959 h 2400300"/>
                <a:gd name="connsiteX38" fmla="*/ 4868704 w 5905500"/>
                <a:gd name="connsiteY38" fmla="*/ 1580674 h 2400300"/>
                <a:gd name="connsiteX39" fmla="*/ 4887754 w 5905500"/>
                <a:gd name="connsiteY39" fmla="*/ 1586389 h 2400300"/>
                <a:gd name="connsiteX40" fmla="*/ 4862989 w 5905500"/>
                <a:gd name="connsiteY40" fmla="*/ 1597819 h 2400300"/>
                <a:gd name="connsiteX41" fmla="*/ 4862989 w 5905500"/>
                <a:gd name="connsiteY41" fmla="*/ 1616869 h 2400300"/>
                <a:gd name="connsiteX42" fmla="*/ 4857274 w 5905500"/>
                <a:gd name="connsiteY42" fmla="*/ 1616869 h 2400300"/>
                <a:gd name="connsiteX43" fmla="*/ 4851559 w 5905500"/>
                <a:gd name="connsiteY43" fmla="*/ 1586389 h 2400300"/>
                <a:gd name="connsiteX44" fmla="*/ 4870609 w 5905500"/>
                <a:gd name="connsiteY44" fmla="*/ 1567339 h 2400300"/>
                <a:gd name="connsiteX45" fmla="*/ 4851559 w 5905500"/>
                <a:gd name="connsiteY45" fmla="*/ 1567339 h 2400300"/>
                <a:gd name="connsiteX46" fmla="*/ 4776311 w 5905500"/>
                <a:gd name="connsiteY46" fmla="*/ 1665446 h 2400300"/>
                <a:gd name="connsiteX47" fmla="*/ 4806792 w 5905500"/>
                <a:gd name="connsiteY47" fmla="*/ 1584484 h 2400300"/>
                <a:gd name="connsiteX48" fmla="*/ 4806792 w 5905500"/>
                <a:gd name="connsiteY48" fmla="*/ 1578769 h 2400300"/>
                <a:gd name="connsiteX49" fmla="*/ 4812507 w 5905500"/>
                <a:gd name="connsiteY49" fmla="*/ 1578769 h 2400300"/>
                <a:gd name="connsiteX50" fmla="*/ 4812507 w 5905500"/>
                <a:gd name="connsiteY50" fmla="*/ 1590199 h 2400300"/>
                <a:gd name="connsiteX51" fmla="*/ 4793457 w 5905500"/>
                <a:gd name="connsiteY51" fmla="*/ 1620679 h 2400300"/>
                <a:gd name="connsiteX52" fmla="*/ 4804886 w 5905500"/>
                <a:gd name="connsiteY52" fmla="*/ 1620679 h 2400300"/>
                <a:gd name="connsiteX53" fmla="*/ 4842034 w 5905500"/>
                <a:gd name="connsiteY53" fmla="*/ 1564481 h 2400300"/>
                <a:gd name="connsiteX54" fmla="*/ 4799171 w 5905500"/>
                <a:gd name="connsiteY54" fmla="*/ 1496854 h 2400300"/>
                <a:gd name="connsiteX55" fmla="*/ 4780121 w 5905500"/>
                <a:gd name="connsiteY55" fmla="*/ 1521619 h 2400300"/>
                <a:gd name="connsiteX56" fmla="*/ 4761071 w 5905500"/>
                <a:gd name="connsiteY56" fmla="*/ 1515904 h 2400300"/>
                <a:gd name="connsiteX57" fmla="*/ 4761071 w 5905500"/>
                <a:gd name="connsiteY57" fmla="*/ 1504474 h 2400300"/>
                <a:gd name="connsiteX58" fmla="*/ 4785836 w 5905500"/>
                <a:gd name="connsiteY58" fmla="*/ 1442561 h 2400300"/>
                <a:gd name="connsiteX59" fmla="*/ 4804886 w 5905500"/>
                <a:gd name="connsiteY59" fmla="*/ 1448276 h 2400300"/>
                <a:gd name="connsiteX60" fmla="*/ 4793457 w 5905500"/>
                <a:gd name="connsiteY60" fmla="*/ 1478756 h 2400300"/>
                <a:gd name="connsiteX61" fmla="*/ 4797267 w 5905500"/>
                <a:gd name="connsiteY61" fmla="*/ 1478756 h 2400300"/>
                <a:gd name="connsiteX62" fmla="*/ 4827746 w 5905500"/>
                <a:gd name="connsiteY62" fmla="*/ 1442561 h 2400300"/>
                <a:gd name="connsiteX63" fmla="*/ 4827746 w 5905500"/>
                <a:gd name="connsiteY63" fmla="*/ 1467326 h 2400300"/>
                <a:gd name="connsiteX64" fmla="*/ 4827746 w 5905500"/>
                <a:gd name="connsiteY64" fmla="*/ 1461611 h 2400300"/>
                <a:gd name="connsiteX65" fmla="*/ 4833461 w 5905500"/>
                <a:gd name="connsiteY65" fmla="*/ 1461611 h 2400300"/>
                <a:gd name="connsiteX66" fmla="*/ 4844892 w 5905500"/>
                <a:gd name="connsiteY66" fmla="*/ 1411129 h 2400300"/>
                <a:gd name="connsiteX67" fmla="*/ 4887754 w 5905500"/>
                <a:gd name="connsiteY67" fmla="*/ 1411129 h 2400300"/>
                <a:gd name="connsiteX68" fmla="*/ 4906804 w 5905500"/>
                <a:gd name="connsiteY68" fmla="*/ 1447324 h 2400300"/>
                <a:gd name="connsiteX69" fmla="*/ 4957287 w 5905500"/>
                <a:gd name="connsiteY69" fmla="*/ 1411129 h 2400300"/>
                <a:gd name="connsiteX70" fmla="*/ 4957287 w 5905500"/>
                <a:gd name="connsiteY70" fmla="*/ 1399699 h 2400300"/>
                <a:gd name="connsiteX71" fmla="*/ 4951571 w 5905500"/>
                <a:gd name="connsiteY71" fmla="*/ 1399699 h 2400300"/>
                <a:gd name="connsiteX72" fmla="*/ 4908709 w 5905500"/>
                <a:gd name="connsiteY72" fmla="*/ 1405414 h 2400300"/>
                <a:gd name="connsiteX73" fmla="*/ 4878229 w 5905500"/>
                <a:gd name="connsiteY73" fmla="*/ 1373029 h 2400300"/>
                <a:gd name="connsiteX74" fmla="*/ 4797267 w 5905500"/>
                <a:gd name="connsiteY74" fmla="*/ 1373029 h 2400300"/>
                <a:gd name="connsiteX75" fmla="*/ 4797267 w 5905500"/>
                <a:gd name="connsiteY75" fmla="*/ 1380649 h 2400300"/>
                <a:gd name="connsiteX76" fmla="*/ 4760119 w 5905500"/>
                <a:gd name="connsiteY76" fmla="*/ 1431131 h 2400300"/>
                <a:gd name="connsiteX77" fmla="*/ 4754404 w 5905500"/>
                <a:gd name="connsiteY77" fmla="*/ 1431131 h 2400300"/>
                <a:gd name="connsiteX78" fmla="*/ 4754404 w 5905500"/>
                <a:gd name="connsiteY78" fmla="*/ 1412081 h 2400300"/>
                <a:gd name="connsiteX79" fmla="*/ 4773454 w 5905500"/>
                <a:gd name="connsiteY79" fmla="*/ 1373981 h 2400300"/>
                <a:gd name="connsiteX80" fmla="*/ 4682967 w 5905500"/>
                <a:gd name="connsiteY80" fmla="*/ 1373981 h 2400300"/>
                <a:gd name="connsiteX81" fmla="*/ 4679157 w 5905500"/>
                <a:gd name="connsiteY81" fmla="*/ 1381601 h 2400300"/>
                <a:gd name="connsiteX82" fmla="*/ 4679157 w 5905500"/>
                <a:gd name="connsiteY82" fmla="*/ 1373981 h 2400300"/>
                <a:gd name="connsiteX83" fmla="*/ 4607719 w 5905500"/>
                <a:gd name="connsiteY83" fmla="*/ 1373981 h 2400300"/>
                <a:gd name="connsiteX84" fmla="*/ 4605814 w 5905500"/>
                <a:gd name="connsiteY84" fmla="*/ 1387316 h 2400300"/>
                <a:gd name="connsiteX85" fmla="*/ 4575334 w 5905500"/>
                <a:gd name="connsiteY85" fmla="*/ 1387316 h 2400300"/>
                <a:gd name="connsiteX86" fmla="*/ 4567714 w 5905500"/>
                <a:gd name="connsiteY86" fmla="*/ 1373981 h 2400300"/>
                <a:gd name="connsiteX87" fmla="*/ 4471511 w 5905500"/>
                <a:gd name="connsiteY87" fmla="*/ 1373981 h 2400300"/>
                <a:gd name="connsiteX88" fmla="*/ 4471511 w 5905500"/>
                <a:gd name="connsiteY88" fmla="*/ 1375886 h 2400300"/>
                <a:gd name="connsiteX89" fmla="*/ 4460082 w 5905500"/>
                <a:gd name="connsiteY89" fmla="*/ 1375886 h 2400300"/>
                <a:gd name="connsiteX90" fmla="*/ 4460082 w 5905500"/>
                <a:gd name="connsiteY90" fmla="*/ 1373981 h 2400300"/>
                <a:gd name="connsiteX91" fmla="*/ 4375309 w 5905500"/>
                <a:gd name="connsiteY91" fmla="*/ 1373981 h 2400300"/>
                <a:gd name="connsiteX92" fmla="*/ 4317207 w 5905500"/>
                <a:gd name="connsiteY92" fmla="*/ 1393031 h 2400300"/>
                <a:gd name="connsiteX93" fmla="*/ 4328636 w 5905500"/>
                <a:gd name="connsiteY93" fmla="*/ 1398746 h 2400300"/>
                <a:gd name="connsiteX94" fmla="*/ 4317207 w 5905500"/>
                <a:gd name="connsiteY94" fmla="*/ 1398746 h 2400300"/>
                <a:gd name="connsiteX95" fmla="*/ 4236244 w 5905500"/>
                <a:gd name="connsiteY95" fmla="*/ 1398746 h 2400300"/>
                <a:gd name="connsiteX96" fmla="*/ 4217194 w 5905500"/>
                <a:gd name="connsiteY96" fmla="*/ 1423511 h 2400300"/>
                <a:gd name="connsiteX97" fmla="*/ 4119086 w 5905500"/>
                <a:gd name="connsiteY97" fmla="*/ 1412081 h 2400300"/>
                <a:gd name="connsiteX98" fmla="*/ 4169569 w 5905500"/>
                <a:gd name="connsiteY98" fmla="*/ 1381601 h 2400300"/>
                <a:gd name="connsiteX99" fmla="*/ 4071461 w 5905500"/>
                <a:gd name="connsiteY99" fmla="*/ 1387316 h 2400300"/>
                <a:gd name="connsiteX100" fmla="*/ 4071461 w 5905500"/>
                <a:gd name="connsiteY100" fmla="*/ 1417796 h 2400300"/>
                <a:gd name="connsiteX101" fmla="*/ 4108609 w 5905500"/>
                <a:gd name="connsiteY101" fmla="*/ 1429226 h 2400300"/>
                <a:gd name="connsiteX102" fmla="*/ 4120039 w 5905500"/>
                <a:gd name="connsiteY102" fmla="*/ 1417796 h 2400300"/>
                <a:gd name="connsiteX103" fmla="*/ 4131469 w 5905500"/>
                <a:gd name="connsiteY103" fmla="*/ 1436846 h 2400300"/>
                <a:gd name="connsiteX104" fmla="*/ 4131469 w 5905500"/>
                <a:gd name="connsiteY104" fmla="*/ 1448276 h 2400300"/>
                <a:gd name="connsiteX105" fmla="*/ 4142899 w 5905500"/>
                <a:gd name="connsiteY105" fmla="*/ 1459706 h 2400300"/>
                <a:gd name="connsiteX106" fmla="*/ 4167664 w 5905500"/>
                <a:gd name="connsiteY106" fmla="*/ 1440656 h 2400300"/>
                <a:gd name="connsiteX107" fmla="*/ 4167664 w 5905500"/>
                <a:gd name="connsiteY107" fmla="*/ 1459706 h 2400300"/>
                <a:gd name="connsiteX108" fmla="*/ 4161949 w 5905500"/>
                <a:gd name="connsiteY108" fmla="*/ 1459706 h 2400300"/>
                <a:gd name="connsiteX109" fmla="*/ 4086701 w 5905500"/>
                <a:gd name="connsiteY109" fmla="*/ 1478756 h 2400300"/>
                <a:gd name="connsiteX110" fmla="*/ 4067651 w 5905500"/>
                <a:gd name="connsiteY110" fmla="*/ 1509236 h 2400300"/>
                <a:gd name="connsiteX111" fmla="*/ 3969544 w 5905500"/>
                <a:gd name="connsiteY111" fmla="*/ 1503521 h 2400300"/>
                <a:gd name="connsiteX112" fmla="*/ 3969544 w 5905500"/>
                <a:gd name="connsiteY112" fmla="*/ 1492091 h 2400300"/>
                <a:gd name="connsiteX113" fmla="*/ 3919061 w 5905500"/>
                <a:gd name="connsiteY113" fmla="*/ 1461611 h 2400300"/>
                <a:gd name="connsiteX114" fmla="*/ 3930491 w 5905500"/>
                <a:gd name="connsiteY114" fmla="*/ 1442561 h 2400300"/>
                <a:gd name="connsiteX115" fmla="*/ 3924776 w 5905500"/>
                <a:gd name="connsiteY115" fmla="*/ 1436846 h 2400300"/>
                <a:gd name="connsiteX116" fmla="*/ 3874294 w 5905500"/>
                <a:gd name="connsiteY116" fmla="*/ 1442561 h 2400300"/>
                <a:gd name="connsiteX117" fmla="*/ 3874294 w 5905500"/>
                <a:gd name="connsiteY117" fmla="*/ 1448276 h 2400300"/>
                <a:gd name="connsiteX118" fmla="*/ 3880009 w 5905500"/>
                <a:gd name="connsiteY118" fmla="*/ 1591151 h 2400300"/>
                <a:gd name="connsiteX119" fmla="*/ 3860959 w 5905500"/>
                <a:gd name="connsiteY119" fmla="*/ 1591151 h 2400300"/>
                <a:gd name="connsiteX120" fmla="*/ 3830479 w 5905500"/>
                <a:gd name="connsiteY120" fmla="*/ 1554956 h 2400300"/>
                <a:gd name="connsiteX121" fmla="*/ 3819049 w 5905500"/>
                <a:gd name="connsiteY121" fmla="*/ 1566386 h 2400300"/>
                <a:gd name="connsiteX122" fmla="*/ 3819049 w 5905500"/>
                <a:gd name="connsiteY122" fmla="*/ 1541621 h 2400300"/>
                <a:gd name="connsiteX123" fmla="*/ 3726656 w 5905500"/>
                <a:gd name="connsiteY123" fmla="*/ 1443514 h 2400300"/>
                <a:gd name="connsiteX124" fmla="*/ 3745706 w 5905500"/>
                <a:gd name="connsiteY124" fmla="*/ 1443514 h 2400300"/>
                <a:gd name="connsiteX125" fmla="*/ 3745706 w 5905500"/>
                <a:gd name="connsiteY125" fmla="*/ 1432084 h 2400300"/>
                <a:gd name="connsiteX126" fmla="*/ 3720941 w 5905500"/>
                <a:gd name="connsiteY126" fmla="*/ 1426369 h 2400300"/>
                <a:gd name="connsiteX127" fmla="*/ 3745706 w 5905500"/>
                <a:gd name="connsiteY127" fmla="*/ 1420654 h 2400300"/>
                <a:gd name="connsiteX128" fmla="*/ 3739991 w 5905500"/>
                <a:gd name="connsiteY128" fmla="*/ 1420654 h 2400300"/>
                <a:gd name="connsiteX129" fmla="*/ 3702844 w 5905500"/>
                <a:gd name="connsiteY129" fmla="*/ 1395889 h 2400300"/>
                <a:gd name="connsiteX130" fmla="*/ 3700939 w 5905500"/>
                <a:gd name="connsiteY130" fmla="*/ 1376839 h 2400300"/>
                <a:gd name="connsiteX131" fmla="*/ 3677126 w 5905500"/>
                <a:gd name="connsiteY131" fmla="*/ 1376839 h 2400300"/>
                <a:gd name="connsiteX132" fmla="*/ 3675221 w 5905500"/>
                <a:gd name="connsiteY132" fmla="*/ 1378744 h 2400300"/>
                <a:gd name="connsiteX133" fmla="*/ 3675221 w 5905500"/>
                <a:gd name="connsiteY133" fmla="*/ 1376839 h 2400300"/>
                <a:gd name="connsiteX134" fmla="*/ 3438049 w 5905500"/>
                <a:gd name="connsiteY134" fmla="*/ 1376839 h 2400300"/>
                <a:gd name="connsiteX135" fmla="*/ 3434239 w 5905500"/>
                <a:gd name="connsiteY135" fmla="*/ 1378744 h 2400300"/>
                <a:gd name="connsiteX136" fmla="*/ 3434239 w 5905500"/>
                <a:gd name="connsiteY136" fmla="*/ 1384459 h 2400300"/>
                <a:gd name="connsiteX137" fmla="*/ 3428524 w 5905500"/>
                <a:gd name="connsiteY137" fmla="*/ 1384459 h 2400300"/>
                <a:gd name="connsiteX138" fmla="*/ 3428524 w 5905500"/>
                <a:gd name="connsiteY138" fmla="*/ 1378744 h 2400300"/>
                <a:gd name="connsiteX139" fmla="*/ 3428524 w 5905500"/>
                <a:gd name="connsiteY139" fmla="*/ 1376839 h 2400300"/>
                <a:gd name="connsiteX140" fmla="*/ 3059906 w 5905500"/>
                <a:gd name="connsiteY140" fmla="*/ 1376839 h 2400300"/>
                <a:gd name="connsiteX141" fmla="*/ 3063716 w 5905500"/>
                <a:gd name="connsiteY141" fmla="*/ 1384459 h 2400300"/>
                <a:gd name="connsiteX142" fmla="*/ 3082766 w 5905500"/>
                <a:gd name="connsiteY142" fmla="*/ 1390174 h 2400300"/>
                <a:gd name="connsiteX143" fmla="*/ 3077051 w 5905500"/>
                <a:gd name="connsiteY143" fmla="*/ 1401604 h 2400300"/>
                <a:gd name="connsiteX144" fmla="*/ 3058001 w 5905500"/>
                <a:gd name="connsiteY144" fmla="*/ 1401604 h 2400300"/>
                <a:gd name="connsiteX145" fmla="*/ 3007519 w 5905500"/>
                <a:gd name="connsiteY145" fmla="*/ 1395889 h 2400300"/>
                <a:gd name="connsiteX146" fmla="*/ 3026569 w 5905500"/>
                <a:gd name="connsiteY146" fmla="*/ 1376839 h 2400300"/>
                <a:gd name="connsiteX147" fmla="*/ 3041809 w 5905500"/>
                <a:gd name="connsiteY147" fmla="*/ 1374934 h 2400300"/>
                <a:gd name="connsiteX148" fmla="*/ 2993231 w 5905500"/>
                <a:gd name="connsiteY148" fmla="*/ 1374934 h 2400300"/>
                <a:gd name="connsiteX149" fmla="*/ 2987516 w 5905500"/>
                <a:gd name="connsiteY149" fmla="*/ 1388269 h 2400300"/>
                <a:gd name="connsiteX150" fmla="*/ 2987516 w 5905500"/>
                <a:gd name="connsiteY150" fmla="*/ 1374934 h 2400300"/>
                <a:gd name="connsiteX151" fmla="*/ 2925604 w 5905500"/>
                <a:gd name="connsiteY151" fmla="*/ 1374934 h 2400300"/>
                <a:gd name="connsiteX152" fmla="*/ 2925604 w 5905500"/>
                <a:gd name="connsiteY152" fmla="*/ 1393984 h 2400300"/>
                <a:gd name="connsiteX153" fmla="*/ 2919889 w 5905500"/>
                <a:gd name="connsiteY153" fmla="*/ 1399699 h 2400300"/>
                <a:gd name="connsiteX154" fmla="*/ 2908459 w 5905500"/>
                <a:gd name="connsiteY154" fmla="*/ 1399699 h 2400300"/>
                <a:gd name="connsiteX155" fmla="*/ 2908459 w 5905500"/>
                <a:gd name="connsiteY155" fmla="*/ 1393984 h 2400300"/>
                <a:gd name="connsiteX156" fmla="*/ 2919889 w 5905500"/>
                <a:gd name="connsiteY156" fmla="*/ 1374934 h 2400300"/>
                <a:gd name="connsiteX157" fmla="*/ 2908459 w 5905500"/>
                <a:gd name="connsiteY157" fmla="*/ 1374934 h 2400300"/>
                <a:gd name="connsiteX158" fmla="*/ 2908459 w 5905500"/>
                <a:gd name="connsiteY158" fmla="*/ 1376839 h 2400300"/>
                <a:gd name="connsiteX159" fmla="*/ 2908459 w 5905500"/>
                <a:gd name="connsiteY159" fmla="*/ 1374934 h 2400300"/>
                <a:gd name="connsiteX160" fmla="*/ 2893219 w 5905500"/>
                <a:gd name="connsiteY160" fmla="*/ 1374934 h 2400300"/>
                <a:gd name="connsiteX161" fmla="*/ 2900839 w 5905500"/>
                <a:gd name="connsiteY161" fmla="*/ 1393984 h 2400300"/>
                <a:gd name="connsiteX162" fmla="*/ 2857976 w 5905500"/>
                <a:gd name="connsiteY162" fmla="*/ 1399699 h 2400300"/>
                <a:gd name="connsiteX163" fmla="*/ 2857976 w 5905500"/>
                <a:gd name="connsiteY163" fmla="*/ 1393984 h 2400300"/>
                <a:gd name="connsiteX164" fmla="*/ 2882741 w 5905500"/>
                <a:gd name="connsiteY164" fmla="*/ 1393984 h 2400300"/>
                <a:gd name="connsiteX165" fmla="*/ 2880836 w 5905500"/>
                <a:gd name="connsiteY165" fmla="*/ 1374934 h 2400300"/>
                <a:gd name="connsiteX166" fmla="*/ 2854166 w 5905500"/>
                <a:gd name="connsiteY166" fmla="*/ 1374934 h 2400300"/>
                <a:gd name="connsiteX167" fmla="*/ 2844641 w 5905500"/>
                <a:gd name="connsiteY167" fmla="*/ 1376839 h 2400300"/>
                <a:gd name="connsiteX168" fmla="*/ 2844641 w 5905500"/>
                <a:gd name="connsiteY168" fmla="*/ 1374934 h 2400300"/>
                <a:gd name="connsiteX169" fmla="*/ 2397919 w 5905500"/>
                <a:gd name="connsiteY169" fmla="*/ 1374934 h 2400300"/>
                <a:gd name="connsiteX170" fmla="*/ 2347436 w 5905500"/>
                <a:gd name="connsiteY170" fmla="*/ 1413034 h 2400300"/>
                <a:gd name="connsiteX171" fmla="*/ 2316956 w 5905500"/>
                <a:gd name="connsiteY171" fmla="*/ 1413034 h 2400300"/>
                <a:gd name="connsiteX172" fmla="*/ 2311241 w 5905500"/>
                <a:gd name="connsiteY172" fmla="*/ 1437799 h 2400300"/>
                <a:gd name="connsiteX173" fmla="*/ 2224564 w 5905500"/>
                <a:gd name="connsiteY173" fmla="*/ 1449229 h 2400300"/>
                <a:gd name="connsiteX174" fmla="*/ 2194084 w 5905500"/>
                <a:gd name="connsiteY174" fmla="*/ 1541621 h 2400300"/>
                <a:gd name="connsiteX175" fmla="*/ 2205514 w 5905500"/>
                <a:gd name="connsiteY175" fmla="*/ 1541621 h 2400300"/>
                <a:gd name="connsiteX176" fmla="*/ 2216944 w 5905500"/>
                <a:gd name="connsiteY176" fmla="*/ 1530191 h 2400300"/>
                <a:gd name="connsiteX177" fmla="*/ 2216944 w 5905500"/>
                <a:gd name="connsiteY177" fmla="*/ 1535906 h 2400300"/>
                <a:gd name="connsiteX178" fmla="*/ 2222659 w 5905500"/>
                <a:gd name="connsiteY178" fmla="*/ 1541621 h 2400300"/>
                <a:gd name="connsiteX179" fmla="*/ 2179796 w 5905500"/>
                <a:gd name="connsiteY179" fmla="*/ 1572101 h 2400300"/>
                <a:gd name="connsiteX180" fmla="*/ 2142649 w 5905500"/>
                <a:gd name="connsiteY180" fmla="*/ 1553051 h 2400300"/>
                <a:gd name="connsiteX181" fmla="*/ 2136934 w 5905500"/>
                <a:gd name="connsiteY181" fmla="*/ 1564481 h 2400300"/>
                <a:gd name="connsiteX182" fmla="*/ 2131219 w 5905500"/>
                <a:gd name="connsiteY182" fmla="*/ 1570196 h 2400300"/>
                <a:gd name="connsiteX183" fmla="*/ 2181701 w 5905500"/>
                <a:gd name="connsiteY183" fmla="*/ 1589246 h 2400300"/>
                <a:gd name="connsiteX184" fmla="*/ 2187416 w 5905500"/>
                <a:gd name="connsiteY184" fmla="*/ 1619726 h 2400300"/>
                <a:gd name="connsiteX185" fmla="*/ 2175986 w 5905500"/>
                <a:gd name="connsiteY185" fmla="*/ 1619726 h 2400300"/>
                <a:gd name="connsiteX186" fmla="*/ 2164556 w 5905500"/>
                <a:gd name="connsiteY186" fmla="*/ 1600676 h 2400300"/>
                <a:gd name="connsiteX187" fmla="*/ 2145506 w 5905500"/>
                <a:gd name="connsiteY187" fmla="*/ 1625441 h 2400300"/>
                <a:gd name="connsiteX188" fmla="*/ 2156936 w 5905500"/>
                <a:gd name="connsiteY188" fmla="*/ 1636871 h 2400300"/>
                <a:gd name="connsiteX189" fmla="*/ 2126456 w 5905500"/>
                <a:gd name="connsiteY189" fmla="*/ 1648301 h 2400300"/>
                <a:gd name="connsiteX190" fmla="*/ 2095976 w 5905500"/>
                <a:gd name="connsiteY190" fmla="*/ 1580674 h 2400300"/>
                <a:gd name="connsiteX191" fmla="*/ 2107406 w 5905500"/>
                <a:gd name="connsiteY191" fmla="*/ 1518761 h 2400300"/>
                <a:gd name="connsiteX192" fmla="*/ 2101691 w 5905500"/>
                <a:gd name="connsiteY192" fmla="*/ 1513046 h 2400300"/>
                <a:gd name="connsiteX193" fmla="*/ 2076926 w 5905500"/>
                <a:gd name="connsiteY193" fmla="*/ 1513046 h 2400300"/>
                <a:gd name="connsiteX194" fmla="*/ 2009299 w 5905500"/>
                <a:gd name="connsiteY194" fmla="*/ 1594009 h 2400300"/>
                <a:gd name="connsiteX195" fmla="*/ 2003584 w 5905500"/>
                <a:gd name="connsiteY195" fmla="*/ 1599724 h 2400300"/>
                <a:gd name="connsiteX196" fmla="*/ 2003584 w 5905500"/>
                <a:gd name="connsiteY196" fmla="*/ 1594009 h 2400300"/>
                <a:gd name="connsiteX197" fmla="*/ 2054066 w 5905500"/>
                <a:gd name="connsiteY197" fmla="*/ 1507331 h 2400300"/>
                <a:gd name="connsiteX198" fmla="*/ 2035016 w 5905500"/>
                <a:gd name="connsiteY198" fmla="*/ 1375886 h 2400300"/>
                <a:gd name="connsiteX199" fmla="*/ 1988344 w 5905500"/>
                <a:gd name="connsiteY199" fmla="*/ 1375886 h 2400300"/>
                <a:gd name="connsiteX200" fmla="*/ 1997869 w 5905500"/>
                <a:gd name="connsiteY200" fmla="*/ 1562576 h 2400300"/>
                <a:gd name="connsiteX201" fmla="*/ 1947386 w 5905500"/>
                <a:gd name="connsiteY201" fmla="*/ 1604486 h 2400300"/>
                <a:gd name="connsiteX202" fmla="*/ 1947386 w 5905500"/>
                <a:gd name="connsiteY202" fmla="*/ 1610201 h 2400300"/>
                <a:gd name="connsiteX203" fmla="*/ 1941671 w 5905500"/>
                <a:gd name="connsiteY203" fmla="*/ 1610201 h 2400300"/>
                <a:gd name="connsiteX204" fmla="*/ 1941671 w 5905500"/>
                <a:gd name="connsiteY204" fmla="*/ 1604486 h 2400300"/>
                <a:gd name="connsiteX205" fmla="*/ 1866424 w 5905500"/>
                <a:gd name="connsiteY205" fmla="*/ 1406366 h 2400300"/>
                <a:gd name="connsiteX206" fmla="*/ 1829276 w 5905500"/>
                <a:gd name="connsiteY206" fmla="*/ 1394936 h 2400300"/>
                <a:gd name="connsiteX207" fmla="*/ 1829276 w 5905500"/>
                <a:gd name="connsiteY207" fmla="*/ 1400651 h 2400300"/>
                <a:gd name="connsiteX208" fmla="*/ 1834991 w 5905500"/>
                <a:gd name="connsiteY208" fmla="*/ 1400651 h 2400300"/>
                <a:gd name="connsiteX209" fmla="*/ 1823561 w 5905500"/>
                <a:gd name="connsiteY209" fmla="*/ 1406366 h 2400300"/>
                <a:gd name="connsiteX210" fmla="*/ 1793081 w 5905500"/>
                <a:gd name="connsiteY210" fmla="*/ 1394936 h 2400300"/>
                <a:gd name="connsiteX211" fmla="*/ 1793081 w 5905500"/>
                <a:gd name="connsiteY211" fmla="*/ 1400651 h 2400300"/>
                <a:gd name="connsiteX212" fmla="*/ 1798796 w 5905500"/>
                <a:gd name="connsiteY212" fmla="*/ 1419701 h 2400300"/>
                <a:gd name="connsiteX213" fmla="*/ 1823561 w 5905500"/>
                <a:gd name="connsiteY213" fmla="*/ 1438751 h 2400300"/>
                <a:gd name="connsiteX214" fmla="*/ 1817846 w 5905500"/>
                <a:gd name="connsiteY214" fmla="*/ 1419701 h 2400300"/>
                <a:gd name="connsiteX215" fmla="*/ 1848326 w 5905500"/>
                <a:gd name="connsiteY215" fmla="*/ 1419701 h 2400300"/>
                <a:gd name="connsiteX216" fmla="*/ 1857851 w 5905500"/>
                <a:gd name="connsiteY216" fmla="*/ 1423511 h 2400300"/>
                <a:gd name="connsiteX217" fmla="*/ 1861661 w 5905500"/>
                <a:gd name="connsiteY217" fmla="*/ 1433036 h 2400300"/>
                <a:gd name="connsiteX218" fmla="*/ 1855946 w 5905500"/>
                <a:gd name="connsiteY218" fmla="*/ 1433036 h 2400300"/>
                <a:gd name="connsiteX219" fmla="*/ 1749266 w 5905500"/>
                <a:gd name="connsiteY219" fmla="*/ 1494949 h 2400300"/>
                <a:gd name="connsiteX220" fmla="*/ 1743551 w 5905500"/>
                <a:gd name="connsiteY220" fmla="*/ 1444466 h 2400300"/>
                <a:gd name="connsiteX221" fmla="*/ 1786414 w 5905500"/>
                <a:gd name="connsiteY221" fmla="*/ 1419701 h 2400300"/>
                <a:gd name="connsiteX222" fmla="*/ 1724501 w 5905500"/>
                <a:gd name="connsiteY222" fmla="*/ 1419701 h 2400300"/>
                <a:gd name="connsiteX223" fmla="*/ 1707356 w 5905500"/>
                <a:gd name="connsiteY223" fmla="*/ 1374934 h 2400300"/>
                <a:gd name="connsiteX224" fmla="*/ 1690211 w 5905500"/>
                <a:gd name="connsiteY224" fmla="*/ 1374934 h 2400300"/>
                <a:gd name="connsiteX225" fmla="*/ 1718786 w 5905500"/>
                <a:gd name="connsiteY225" fmla="*/ 1493996 h 2400300"/>
                <a:gd name="connsiteX226" fmla="*/ 1737836 w 5905500"/>
                <a:gd name="connsiteY226" fmla="*/ 1499711 h 2400300"/>
                <a:gd name="connsiteX227" fmla="*/ 1718786 w 5905500"/>
                <a:gd name="connsiteY227" fmla="*/ 1499711 h 2400300"/>
                <a:gd name="connsiteX228" fmla="*/ 1724501 w 5905500"/>
                <a:gd name="connsiteY228" fmla="*/ 1561624 h 2400300"/>
                <a:gd name="connsiteX229" fmla="*/ 1713071 w 5905500"/>
                <a:gd name="connsiteY229" fmla="*/ 1561624 h 2400300"/>
                <a:gd name="connsiteX230" fmla="*/ 1701641 w 5905500"/>
                <a:gd name="connsiteY230" fmla="*/ 1550194 h 2400300"/>
                <a:gd name="connsiteX231" fmla="*/ 1690211 w 5905500"/>
                <a:gd name="connsiteY231" fmla="*/ 1606391 h 2400300"/>
                <a:gd name="connsiteX232" fmla="*/ 1690211 w 5905500"/>
                <a:gd name="connsiteY232" fmla="*/ 1600676 h 2400300"/>
                <a:gd name="connsiteX233" fmla="*/ 1688306 w 5905500"/>
                <a:gd name="connsiteY233" fmla="*/ 1600676 h 2400300"/>
                <a:gd name="connsiteX234" fmla="*/ 1581626 w 5905500"/>
                <a:gd name="connsiteY234" fmla="*/ 1483519 h 2400300"/>
                <a:gd name="connsiteX235" fmla="*/ 1581626 w 5905500"/>
                <a:gd name="connsiteY235" fmla="*/ 1447324 h 2400300"/>
                <a:gd name="connsiteX236" fmla="*/ 1544479 w 5905500"/>
                <a:gd name="connsiteY236" fmla="*/ 1377791 h 2400300"/>
                <a:gd name="connsiteX237" fmla="*/ 1395889 w 5905500"/>
                <a:gd name="connsiteY237" fmla="*/ 1377791 h 2400300"/>
                <a:gd name="connsiteX238" fmla="*/ 1444466 w 5905500"/>
                <a:gd name="connsiteY238" fmla="*/ 1391126 h 2400300"/>
                <a:gd name="connsiteX239" fmla="*/ 1444466 w 5905500"/>
                <a:gd name="connsiteY239" fmla="*/ 1396841 h 2400300"/>
                <a:gd name="connsiteX240" fmla="*/ 1352074 w 5905500"/>
                <a:gd name="connsiteY240" fmla="*/ 1391126 h 2400300"/>
                <a:gd name="connsiteX241" fmla="*/ 1340644 w 5905500"/>
                <a:gd name="connsiteY241" fmla="*/ 1410176 h 2400300"/>
                <a:gd name="connsiteX242" fmla="*/ 1371124 w 5905500"/>
                <a:gd name="connsiteY242" fmla="*/ 1421606 h 2400300"/>
                <a:gd name="connsiteX243" fmla="*/ 1433036 w 5905500"/>
                <a:gd name="connsiteY243" fmla="*/ 1410176 h 2400300"/>
                <a:gd name="connsiteX244" fmla="*/ 1438751 w 5905500"/>
                <a:gd name="connsiteY244" fmla="*/ 1415891 h 2400300"/>
                <a:gd name="connsiteX245" fmla="*/ 1444466 w 5905500"/>
                <a:gd name="connsiteY245" fmla="*/ 1446371 h 2400300"/>
                <a:gd name="connsiteX246" fmla="*/ 1419701 w 5905500"/>
                <a:gd name="connsiteY246" fmla="*/ 1452086 h 2400300"/>
                <a:gd name="connsiteX247" fmla="*/ 1425416 w 5905500"/>
                <a:gd name="connsiteY247" fmla="*/ 1452086 h 2400300"/>
                <a:gd name="connsiteX248" fmla="*/ 1517809 w 5905500"/>
                <a:gd name="connsiteY248" fmla="*/ 1508284 h 2400300"/>
                <a:gd name="connsiteX249" fmla="*/ 1523524 w 5905500"/>
                <a:gd name="connsiteY249" fmla="*/ 1513999 h 2400300"/>
                <a:gd name="connsiteX250" fmla="*/ 1493044 w 5905500"/>
                <a:gd name="connsiteY250" fmla="*/ 1519714 h 2400300"/>
                <a:gd name="connsiteX251" fmla="*/ 1468279 w 5905500"/>
                <a:gd name="connsiteY251" fmla="*/ 1587341 h 2400300"/>
                <a:gd name="connsiteX252" fmla="*/ 1370171 w 5905500"/>
                <a:gd name="connsiteY252" fmla="*/ 1606391 h 2400300"/>
                <a:gd name="connsiteX253" fmla="*/ 1313974 w 5905500"/>
                <a:gd name="connsiteY253" fmla="*/ 1564481 h 2400300"/>
                <a:gd name="connsiteX254" fmla="*/ 1308259 w 5905500"/>
                <a:gd name="connsiteY254" fmla="*/ 1570196 h 2400300"/>
                <a:gd name="connsiteX255" fmla="*/ 1308259 w 5905500"/>
                <a:gd name="connsiteY255" fmla="*/ 1575911 h 2400300"/>
                <a:gd name="connsiteX256" fmla="*/ 1333024 w 5905500"/>
                <a:gd name="connsiteY256" fmla="*/ 1587341 h 2400300"/>
                <a:gd name="connsiteX257" fmla="*/ 1313974 w 5905500"/>
                <a:gd name="connsiteY257" fmla="*/ 1598771 h 2400300"/>
                <a:gd name="connsiteX258" fmla="*/ 1289209 w 5905500"/>
                <a:gd name="connsiteY258" fmla="*/ 1579721 h 2400300"/>
                <a:gd name="connsiteX259" fmla="*/ 1277779 w 5905500"/>
                <a:gd name="connsiteY259" fmla="*/ 1598771 h 2400300"/>
                <a:gd name="connsiteX260" fmla="*/ 1277779 w 5905500"/>
                <a:gd name="connsiteY260" fmla="*/ 1593056 h 2400300"/>
                <a:gd name="connsiteX261" fmla="*/ 1283494 w 5905500"/>
                <a:gd name="connsiteY261" fmla="*/ 1581626 h 2400300"/>
                <a:gd name="connsiteX262" fmla="*/ 1134904 w 5905500"/>
                <a:gd name="connsiteY262" fmla="*/ 1531144 h 2400300"/>
                <a:gd name="connsiteX263" fmla="*/ 1129189 w 5905500"/>
                <a:gd name="connsiteY263" fmla="*/ 1506379 h 2400300"/>
                <a:gd name="connsiteX264" fmla="*/ 1153954 w 5905500"/>
                <a:gd name="connsiteY264" fmla="*/ 1487329 h 2400300"/>
                <a:gd name="connsiteX265" fmla="*/ 1116806 w 5905500"/>
                <a:gd name="connsiteY265" fmla="*/ 1425416 h 2400300"/>
                <a:gd name="connsiteX266" fmla="*/ 1086326 w 5905500"/>
                <a:gd name="connsiteY266" fmla="*/ 1455896 h 2400300"/>
                <a:gd name="connsiteX267" fmla="*/ 1080611 w 5905500"/>
                <a:gd name="connsiteY267" fmla="*/ 1450181 h 2400300"/>
                <a:gd name="connsiteX268" fmla="*/ 1074896 w 5905500"/>
                <a:gd name="connsiteY268" fmla="*/ 1450181 h 2400300"/>
                <a:gd name="connsiteX269" fmla="*/ 1112044 w 5905500"/>
                <a:gd name="connsiteY269" fmla="*/ 1500664 h 2400300"/>
                <a:gd name="connsiteX270" fmla="*/ 1106329 w 5905500"/>
                <a:gd name="connsiteY270" fmla="*/ 1500664 h 2400300"/>
                <a:gd name="connsiteX271" fmla="*/ 1055846 w 5905500"/>
                <a:gd name="connsiteY271" fmla="*/ 1464469 h 2400300"/>
                <a:gd name="connsiteX272" fmla="*/ 1055846 w 5905500"/>
                <a:gd name="connsiteY272" fmla="*/ 1445419 h 2400300"/>
                <a:gd name="connsiteX273" fmla="*/ 1031081 w 5905500"/>
                <a:gd name="connsiteY273" fmla="*/ 1433989 h 2400300"/>
                <a:gd name="connsiteX274" fmla="*/ 1031081 w 5905500"/>
                <a:gd name="connsiteY274" fmla="*/ 1464469 h 2400300"/>
                <a:gd name="connsiteX275" fmla="*/ 1055846 w 5905500"/>
                <a:gd name="connsiteY275" fmla="*/ 1500664 h 2400300"/>
                <a:gd name="connsiteX276" fmla="*/ 1074896 w 5905500"/>
                <a:gd name="connsiteY276" fmla="*/ 1519714 h 2400300"/>
                <a:gd name="connsiteX277" fmla="*/ 1086326 w 5905500"/>
                <a:gd name="connsiteY277" fmla="*/ 1508284 h 2400300"/>
                <a:gd name="connsiteX278" fmla="*/ 1086326 w 5905500"/>
                <a:gd name="connsiteY278" fmla="*/ 1519714 h 2400300"/>
                <a:gd name="connsiteX279" fmla="*/ 1074896 w 5905500"/>
                <a:gd name="connsiteY279" fmla="*/ 1525429 h 2400300"/>
                <a:gd name="connsiteX280" fmla="*/ 1086326 w 5905500"/>
                <a:gd name="connsiteY280" fmla="*/ 1525429 h 2400300"/>
                <a:gd name="connsiteX281" fmla="*/ 1178719 w 5905500"/>
                <a:gd name="connsiteY281" fmla="*/ 1575911 h 2400300"/>
                <a:gd name="connsiteX282" fmla="*/ 1173004 w 5905500"/>
                <a:gd name="connsiteY282" fmla="*/ 1587341 h 2400300"/>
                <a:gd name="connsiteX283" fmla="*/ 1122521 w 5905500"/>
                <a:gd name="connsiteY283" fmla="*/ 1593056 h 2400300"/>
                <a:gd name="connsiteX284" fmla="*/ 1122521 w 5905500"/>
                <a:gd name="connsiteY284" fmla="*/ 1587341 h 2400300"/>
                <a:gd name="connsiteX285" fmla="*/ 1141571 w 5905500"/>
                <a:gd name="connsiteY285" fmla="*/ 1568291 h 2400300"/>
                <a:gd name="connsiteX286" fmla="*/ 1104424 w 5905500"/>
                <a:gd name="connsiteY286" fmla="*/ 1549241 h 2400300"/>
                <a:gd name="connsiteX287" fmla="*/ 1104424 w 5905500"/>
                <a:gd name="connsiteY287" fmla="*/ 1554956 h 2400300"/>
                <a:gd name="connsiteX288" fmla="*/ 1098709 w 5905500"/>
                <a:gd name="connsiteY288" fmla="*/ 1554956 h 2400300"/>
                <a:gd name="connsiteX289" fmla="*/ 1110139 w 5905500"/>
                <a:gd name="connsiteY289" fmla="*/ 1579721 h 2400300"/>
                <a:gd name="connsiteX290" fmla="*/ 1098709 w 5905500"/>
                <a:gd name="connsiteY290" fmla="*/ 1579721 h 2400300"/>
                <a:gd name="connsiteX291" fmla="*/ 1055846 w 5905500"/>
                <a:gd name="connsiteY291" fmla="*/ 1543526 h 2400300"/>
                <a:gd name="connsiteX292" fmla="*/ 1080611 w 5905500"/>
                <a:gd name="connsiteY292" fmla="*/ 1543526 h 2400300"/>
                <a:gd name="connsiteX293" fmla="*/ 1012984 w 5905500"/>
                <a:gd name="connsiteY293" fmla="*/ 1445419 h 2400300"/>
                <a:gd name="connsiteX294" fmla="*/ 1032034 w 5905500"/>
                <a:gd name="connsiteY294" fmla="*/ 1420654 h 2400300"/>
                <a:gd name="connsiteX295" fmla="*/ 1026319 w 5905500"/>
                <a:gd name="connsiteY295" fmla="*/ 1378744 h 2400300"/>
                <a:gd name="connsiteX296" fmla="*/ 1024414 w 5905500"/>
                <a:gd name="connsiteY296" fmla="*/ 1376839 h 2400300"/>
                <a:gd name="connsiteX297" fmla="*/ 949166 w 5905500"/>
                <a:gd name="connsiteY297" fmla="*/ 1376839 h 2400300"/>
                <a:gd name="connsiteX298" fmla="*/ 964406 w 5905500"/>
                <a:gd name="connsiteY298" fmla="*/ 1401604 h 2400300"/>
                <a:gd name="connsiteX299" fmla="*/ 983456 w 5905500"/>
                <a:gd name="connsiteY299" fmla="*/ 1395889 h 2400300"/>
                <a:gd name="connsiteX300" fmla="*/ 994886 w 5905500"/>
                <a:gd name="connsiteY300" fmla="*/ 1376839 h 2400300"/>
                <a:gd name="connsiteX301" fmla="*/ 994886 w 5905500"/>
                <a:gd name="connsiteY301" fmla="*/ 1388269 h 2400300"/>
                <a:gd name="connsiteX302" fmla="*/ 1000601 w 5905500"/>
                <a:gd name="connsiteY302" fmla="*/ 1388269 h 2400300"/>
                <a:gd name="connsiteX303" fmla="*/ 1000601 w 5905500"/>
                <a:gd name="connsiteY303" fmla="*/ 1393984 h 2400300"/>
                <a:gd name="connsiteX304" fmla="*/ 970121 w 5905500"/>
                <a:gd name="connsiteY304" fmla="*/ 1430179 h 2400300"/>
                <a:gd name="connsiteX305" fmla="*/ 964406 w 5905500"/>
                <a:gd name="connsiteY305" fmla="*/ 1418749 h 2400300"/>
                <a:gd name="connsiteX306" fmla="*/ 964406 w 5905500"/>
                <a:gd name="connsiteY306" fmla="*/ 1430179 h 2400300"/>
                <a:gd name="connsiteX307" fmla="*/ 945356 w 5905500"/>
                <a:gd name="connsiteY307" fmla="*/ 1435894 h 2400300"/>
                <a:gd name="connsiteX308" fmla="*/ 951071 w 5905500"/>
                <a:gd name="connsiteY308" fmla="*/ 1454944 h 2400300"/>
                <a:gd name="connsiteX309" fmla="*/ 951071 w 5905500"/>
                <a:gd name="connsiteY309" fmla="*/ 1460659 h 2400300"/>
                <a:gd name="connsiteX310" fmla="*/ 945356 w 5905500"/>
                <a:gd name="connsiteY310" fmla="*/ 1460659 h 2400300"/>
                <a:gd name="connsiteX311" fmla="*/ 945356 w 5905500"/>
                <a:gd name="connsiteY311" fmla="*/ 1454944 h 2400300"/>
                <a:gd name="connsiteX312" fmla="*/ 933926 w 5905500"/>
                <a:gd name="connsiteY312" fmla="*/ 1424464 h 2400300"/>
                <a:gd name="connsiteX313" fmla="*/ 909161 w 5905500"/>
                <a:gd name="connsiteY313" fmla="*/ 1424464 h 2400300"/>
                <a:gd name="connsiteX314" fmla="*/ 909161 w 5905500"/>
                <a:gd name="connsiteY314" fmla="*/ 1420654 h 2400300"/>
                <a:gd name="connsiteX315" fmla="*/ 928211 w 5905500"/>
                <a:gd name="connsiteY315" fmla="*/ 1395889 h 2400300"/>
                <a:gd name="connsiteX316" fmla="*/ 939641 w 5905500"/>
                <a:gd name="connsiteY316" fmla="*/ 1401604 h 2400300"/>
                <a:gd name="connsiteX317" fmla="*/ 939641 w 5905500"/>
                <a:gd name="connsiteY317" fmla="*/ 1376839 h 2400300"/>
                <a:gd name="connsiteX318" fmla="*/ 879634 w 5905500"/>
                <a:gd name="connsiteY318" fmla="*/ 1376839 h 2400300"/>
                <a:gd name="connsiteX319" fmla="*/ 883444 w 5905500"/>
                <a:gd name="connsiteY319" fmla="*/ 1378744 h 2400300"/>
                <a:gd name="connsiteX320" fmla="*/ 883444 w 5905500"/>
                <a:gd name="connsiteY320" fmla="*/ 1397794 h 2400300"/>
                <a:gd name="connsiteX321" fmla="*/ 815816 w 5905500"/>
                <a:gd name="connsiteY321" fmla="*/ 1386364 h 2400300"/>
                <a:gd name="connsiteX322" fmla="*/ 815816 w 5905500"/>
                <a:gd name="connsiteY322" fmla="*/ 1411129 h 2400300"/>
                <a:gd name="connsiteX323" fmla="*/ 840581 w 5905500"/>
                <a:gd name="connsiteY323" fmla="*/ 1492091 h 2400300"/>
                <a:gd name="connsiteX324" fmla="*/ 815816 w 5905500"/>
                <a:gd name="connsiteY324" fmla="*/ 1497806 h 2400300"/>
                <a:gd name="connsiteX325" fmla="*/ 815816 w 5905500"/>
                <a:gd name="connsiteY325" fmla="*/ 1492091 h 2400300"/>
                <a:gd name="connsiteX326" fmla="*/ 810101 w 5905500"/>
                <a:gd name="connsiteY326" fmla="*/ 1492091 h 2400300"/>
                <a:gd name="connsiteX327" fmla="*/ 781526 w 5905500"/>
                <a:gd name="connsiteY327" fmla="*/ 1378744 h 2400300"/>
                <a:gd name="connsiteX328" fmla="*/ 740569 w 5905500"/>
                <a:gd name="connsiteY328" fmla="*/ 1378744 h 2400300"/>
                <a:gd name="connsiteX329" fmla="*/ 740569 w 5905500"/>
                <a:gd name="connsiteY329" fmla="*/ 1386364 h 2400300"/>
                <a:gd name="connsiteX330" fmla="*/ 729139 w 5905500"/>
                <a:gd name="connsiteY330" fmla="*/ 1386364 h 2400300"/>
                <a:gd name="connsiteX331" fmla="*/ 729139 w 5905500"/>
                <a:gd name="connsiteY331" fmla="*/ 1380649 h 2400300"/>
                <a:gd name="connsiteX332" fmla="*/ 731044 w 5905500"/>
                <a:gd name="connsiteY332" fmla="*/ 1378744 h 2400300"/>
                <a:gd name="connsiteX333" fmla="*/ 62389 w 5905500"/>
                <a:gd name="connsiteY333" fmla="*/ 1378744 h 2400300"/>
                <a:gd name="connsiteX334" fmla="*/ 64294 w 5905500"/>
                <a:gd name="connsiteY334" fmla="*/ 1392079 h 2400300"/>
                <a:gd name="connsiteX335" fmla="*/ 45244 w 5905500"/>
                <a:gd name="connsiteY335" fmla="*/ 1397794 h 2400300"/>
                <a:gd name="connsiteX336" fmla="*/ 49054 w 5905500"/>
                <a:gd name="connsiteY336" fmla="*/ 1378744 h 2400300"/>
                <a:gd name="connsiteX337" fmla="*/ 23336 w 5905500"/>
                <a:gd name="connsiteY337" fmla="*/ 1378744 h 2400300"/>
                <a:gd name="connsiteX338" fmla="*/ 25241 w 5905500"/>
                <a:gd name="connsiteY338" fmla="*/ 1392079 h 2400300"/>
                <a:gd name="connsiteX339" fmla="*/ 19526 w 5905500"/>
                <a:gd name="connsiteY339" fmla="*/ 1392079 h 2400300"/>
                <a:gd name="connsiteX340" fmla="*/ 19526 w 5905500"/>
                <a:gd name="connsiteY340" fmla="*/ 1386364 h 2400300"/>
                <a:gd name="connsiteX341" fmla="*/ 15716 w 5905500"/>
                <a:gd name="connsiteY341" fmla="*/ 1378744 h 2400300"/>
                <a:gd name="connsiteX342" fmla="*/ 8096 w 5905500"/>
                <a:gd name="connsiteY342" fmla="*/ 1378744 h 2400300"/>
                <a:gd name="connsiteX343" fmla="*/ 8096 w 5905500"/>
                <a:gd name="connsiteY343" fmla="*/ 1594961 h 2400300"/>
                <a:gd name="connsiteX344" fmla="*/ 19526 w 5905500"/>
                <a:gd name="connsiteY344" fmla="*/ 1594961 h 2400300"/>
                <a:gd name="connsiteX345" fmla="*/ 44291 w 5905500"/>
                <a:gd name="connsiteY345" fmla="*/ 1594961 h 2400300"/>
                <a:gd name="connsiteX346" fmla="*/ 44291 w 5905500"/>
                <a:gd name="connsiteY346" fmla="*/ 1625441 h 2400300"/>
                <a:gd name="connsiteX347" fmla="*/ 39529 w 5905500"/>
                <a:gd name="connsiteY347" fmla="*/ 1625441 h 2400300"/>
                <a:gd name="connsiteX348" fmla="*/ 39529 w 5905500"/>
                <a:gd name="connsiteY348" fmla="*/ 1631156 h 2400300"/>
                <a:gd name="connsiteX349" fmla="*/ 27146 w 5905500"/>
                <a:gd name="connsiteY349" fmla="*/ 1631156 h 2400300"/>
                <a:gd name="connsiteX350" fmla="*/ 27146 w 5905500"/>
                <a:gd name="connsiteY350" fmla="*/ 1594961 h 2400300"/>
                <a:gd name="connsiteX351" fmla="*/ 21431 w 5905500"/>
                <a:gd name="connsiteY351" fmla="*/ 1594961 h 2400300"/>
                <a:gd name="connsiteX352" fmla="*/ 15716 w 5905500"/>
                <a:gd name="connsiteY352" fmla="*/ 1675924 h 2400300"/>
                <a:gd name="connsiteX353" fmla="*/ 46196 w 5905500"/>
                <a:gd name="connsiteY353" fmla="*/ 1706404 h 2400300"/>
                <a:gd name="connsiteX354" fmla="*/ 9049 w 5905500"/>
                <a:gd name="connsiteY354" fmla="*/ 1849279 h 2400300"/>
                <a:gd name="connsiteX355" fmla="*/ 20479 w 5905500"/>
                <a:gd name="connsiteY355" fmla="*/ 1849279 h 2400300"/>
                <a:gd name="connsiteX356" fmla="*/ 20479 w 5905500"/>
                <a:gd name="connsiteY356" fmla="*/ 1843564 h 2400300"/>
                <a:gd name="connsiteX357" fmla="*/ 26194 w 5905500"/>
                <a:gd name="connsiteY357" fmla="*/ 1832134 h 2400300"/>
                <a:gd name="connsiteX358" fmla="*/ 14764 w 5905500"/>
                <a:gd name="connsiteY358" fmla="*/ 1820704 h 2400300"/>
                <a:gd name="connsiteX359" fmla="*/ 39529 w 5905500"/>
                <a:gd name="connsiteY359" fmla="*/ 1778794 h 2400300"/>
                <a:gd name="connsiteX360" fmla="*/ 70009 w 5905500"/>
                <a:gd name="connsiteY360" fmla="*/ 1820704 h 2400300"/>
                <a:gd name="connsiteX361" fmla="*/ 94774 w 5905500"/>
                <a:gd name="connsiteY361" fmla="*/ 1814989 h 2400300"/>
                <a:gd name="connsiteX362" fmla="*/ 106204 w 5905500"/>
                <a:gd name="connsiteY362" fmla="*/ 1790224 h 2400300"/>
                <a:gd name="connsiteX363" fmla="*/ 94774 w 5905500"/>
                <a:gd name="connsiteY363" fmla="*/ 1790224 h 2400300"/>
                <a:gd name="connsiteX364" fmla="*/ 50006 w 5905500"/>
                <a:gd name="connsiteY364" fmla="*/ 1784509 h 2400300"/>
                <a:gd name="connsiteX365" fmla="*/ 69056 w 5905500"/>
                <a:gd name="connsiteY365" fmla="*/ 1709261 h 2400300"/>
                <a:gd name="connsiteX366" fmla="*/ 106204 w 5905500"/>
                <a:gd name="connsiteY366" fmla="*/ 1709261 h 2400300"/>
                <a:gd name="connsiteX367" fmla="*/ 106204 w 5905500"/>
                <a:gd name="connsiteY367" fmla="*/ 1728311 h 2400300"/>
                <a:gd name="connsiteX368" fmla="*/ 143351 w 5905500"/>
                <a:gd name="connsiteY368" fmla="*/ 1734026 h 2400300"/>
                <a:gd name="connsiteX369" fmla="*/ 154781 w 5905500"/>
                <a:gd name="connsiteY369" fmla="*/ 1714976 h 2400300"/>
                <a:gd name="connsiteX370" fmla="*/ 124301 w 5905500"/>
                <a:gd name="connsiteY370" fmla="*/ 1714976 h 2400300"/>
                <a:gd name="connsiteX371" fmla="*/ 124301 w 5905500"/>
                <a:gd name="connsiteY371" fmla="*/ 1678781 h 2400300"/>
                <a:gd name="connsiteX372" fmla="*/ 230981 w 5905500"/>
                <a:gd name="connsiteY372" fmla="*/ 1648301 h 2400300"/>
                <a:gd name="connsiteX373" fmla="*/ 261461 w 5905500"/>
                <a:gd name="connsiteY373" fmla="*/ 1659731 h 2400300"/>
                <a:gd name="connsiteX374" fmla="*/ 267176 w 5905500"/>
                <a:gd name="connsiteY374" fmla="*/ 1648301 h 2400300"/>
                <a:gd name="connsiteX375" fmla="*/ 255746 w 5905500"/>
                <a:gd name="connsiteY375" fmla="*/ 1612106 h 2400300"/>
                <a:gd name="connsiteX376" fmla="*/ 274796 w 5905500"/>
                <a:gd name="connsiteY376" fmla="*/ 1612106 h 2400300"/>
                <a:gd name="connsiteX377" fmla="*/ 280511 w 5905500"/>
                <a:gd name="connsiteY377" fmla="*/ 1648301 h 2400300"/>
                <a:gd name="connsiteX378" fmla="*/ 261461 w 5905500"/>
                <a:gd name="connsiteY378" fmla="*/ 1659731 h 2400300"/>
                <a:gd name="connsiteX379" fmla="*/ 267176 w 5905500"/>
                <a:gd name="connsiteY379" fmla="*/ 1678781 h 2400300"/>
                <a:gd name="connsiteX380" fmla="*/ 342424 w 5905500"/>
                <a:gd name="connsiteY380" fmla="*/ 1734979 h 2400300"/>
                <a:gd name="connsiteX381" fmla="*/ 336709 w 5905500"/>
                <a:gd name="connsiteY381" fmla="*/ 1734979 h 2400300"/>
                <a:gd name="connsiteX382" fmla="*/ 336709 w 5905500"/>
                <a:gd name="connsiteY382" fmla="*/ 1740694 h 2400300"/>
                <a:gd name="connsiteX383" fmla="*/ 342424 w 5905500"/>
                <a:gd name="connsiteY383" fmla="*/ 1740694 h 2400300"/>
                <a:gd name="connsiteX384" fmla="*/ 361474 w 5905500"/>
                <a:gd name="connsiteY384" fmla="*/ 1746409 h 2400300"/>
                <a:gd name="connsiteX385" fmla="*/ 361474 w 5905500"/>
                <a:gd name="connsiteY385" fmla="*/ 1771174 h 2400300"/>
                <a:gd name="connsiteX386" fmla="*/ 386239 w 5905500"/>
                <a:gd name="connsiteY386" fmla="*/ 1782604 h 2400300"/>
                <a:gd name="connsiteX387" fmla="*/ 367189 w 5905500"/>
                <a:gd name="connsiteY387" fmla="*/ 1874996 h 2400300"/>
                <a:gd name="connsiteX388" fmla="*/ 378619 w 5905500"/>
                <a:gd name="connsiteY388" fmla="*/ 1894046 h 2400300"/>
                <a:gd name="connsiteX389" fmla="*/ 316706 w 5905500"/>
                <a:gd name="connsiteY389" fmla="*/ 1918811 h 2400300"/>
                <a:gd name="connsiteX390" fmla="*/ 286226 w 5905500"/>
                <a:gd name="connsiteY390" fmla="*/ 1924526 h 2400300"/>
                <a:gd name="connsiteX391" fmla="*/ 297656 w 5905500"/>
                <a:gd name="connsiteY391" fmla="*/ 1813084 h 2400300"/>
                <a:gd name="connsiteX392" fmla="*/ 278606 w 5905500"/>
                <a:gd name="connsiteY392" fmla="*/ 1813084 h 2400300"/>
                <a:gd name="connsiteX393" fmla="*/ 278606 w 5905500"/>
                <a:gd name="connsiteY393" fmla="*/ 1843564 h 2400300"/>
                <a:gd name="connsiteX394" fmla="*/ 278606 w 5905500"/>
                <a:gd name="connsiteY394" fmla="*/ 1849279 h 2400300"/>
                <a:gd name="connsiteX395" fmla="*/ 272891 w 5905500"/>
                <a:gd name="connsiteY395" fmla="*/ 1849279 h 2400300"/>
                <a:gd name="connsiteX396" fmla="*/ 248126 w 5905500"/>
                <a:gd name="connsiteY396" fmla="*/ 1830229 h 2400300"/>
                <a:gd name="connsiteX397" fmla="*/ 236696 w 5905500"/>
                <a:gd name="connsiteY397" fmla="*/ 1849279 h 2400300"/>
                <a:gd name="connsiteX398" fmla="*/ 236696 w 5905500"/>
                <a:gd name="connsiteY398" fmla="*/ 1843564 h 2400300"/>
                <a:gd name="connsiteX399" fmla="*/ 242411 w 5905500"/>
                <a:gd name="connsiteY399" fmla="*/ 1837849 h 2400300"/>
                <a:gd name="connsiteX400" fmla="*/ 230981 w 5905500"/>
                <a:gd name="connsiteY400" fmla="*/ 1837849 h 2400300"/>
                <a:gd name="connsiteX401" fmla="*/ 230981 w 5905500"/>
                <a:gd name="connsiteY401" fmla="*/ 1843564 h 2400300"/>
                <a:gd name="connsiteX402" fmla="*/ 225266 w 5905500"/>
                <a:gd name="connsiteY402" fmla="*/ 1843564 h 2400300"/>
                <a:gd name="connsiteX403" fmla="*/ 244316 w 5905500"/>
                <a:gd name="connsiteY403" fmla="*/ 1899761 h 2400300"/>
                <a:gd name="connsiteX404" fmla="*/ 219551 w 5905500"/>
                <a:gd name="connsiteY404" fmla="*/ 1899761 h 2400300"/>
                <a:gd name="connsiteX405" fmla="*/ 219551 w 5905500"/>
                <a:gd name="connsiteY405" fmla="*/ 1918811 h 2400300"/>
                <a:gd name="connsiteX406" fmla="*/ 208121 w 5905500"/>
                <a:gd name="connsiteY406" fmla="*/ 1930241 h 2400300"/>
                <a:gd name="connsiteX407" fmla="*/ 189071 w 5905500"/>
                <a:gd name="connsiteY407" fmla="*/ 1918811 h 2400300"/>
                <a:gd name="connsiteX408" fmla="*/ 70961 w 5905500"/>
                <a:gd name="connsiteY408" fmla="*/ 2061686 h 2400300"/>
                <a:gd name="connsiteX409" fmla="*/ 40481 w 5905500"/>
                <a:gd name="connsiteY409" fmla="*/ 2031206 h 2400300"/>
                <a:gd name="connsiteX410" fmla="*/ 46196 w 5905500"/>
                <a:gd name="connsiteY410" fmla="*/ 2025491 h 2400300"/>
                <a:gd name="connsiteX411" fmla="*/ 35719 w 5905500"/>
                <a:gd name="connsiteY411" fmla="*/ 2025491 h 2400300"/>
                <a:gd name="connsiteX412" fmla="*/ 24289 w 5905500"/>
                <a:gd name="connsiteY412" fmla="*/ 2019776 h 2400300"/>
                <a:gd name="connsiteX413" fmla="*/ 18574 w 5905500"/>
                <a:gd name="connsiteY413" fmla="*/ 2008346 h 2400300"/>
                <a:gd name="connsiteX414" fmla="*/ 11906 w 5905500"/>
                <a:gd name="connsiteY414" fmla="*/ 2008346 h 2400300"/>
                <a:gd name="connsiteX415" fmla="*/ 11906 w 5905500"/>
                <a:gd name="connsiteY415" fmla="*/ 2162651 h 2400300"/>
                <a:gd name="connsiteX416" fmla="*/ 23336 w 5905500"/>
                <a:gd name="connsiteY416" fmla="*/ 2162651 h 2400300"/>
                <a:gd name="connsiteX417" fmla="*/ 11906 w 5905500"/>
                <a:gd name="connsiteY417" fmla="*/ 2168366 h 2400300"/>
                <a:gd name="connsiteX418" fmla="*/ 11906 w 5905500"/>
                <a:gd name="connsiteY418" fmla="*/ 2235994 h 2400300"/>
                <a:gd name="connsiteX419" fmla="*/ 17621 w 5905500"/>
                <a:gd name="connsiteY419" fmla="*/ 2390299 h 2400300"/>
                <a:gd name="connsiteX420" fmla="*/ 23336 w 5905500"/>
                <a:gd name="connsiteY420" fmla="*/ 2390299 h 2400300"/>
                <a:gd name="connsiteX421" fmla="*/ 23336 w 5905500"/>
                <a:gd name="connsiteY421" fmla="*/ 2384584 h 2400300"/>
                <a:gd name="connsiteX422" fmla="*/ 34766 w 5905500"/>
                <a:gd name="connsiteY422" fmla="*/ 2365534 h 2400300"/>
                <a:gd name="connsiteX423" fmla="*/ 34766 w 5905500"/>
                <a:gd name="connsiteY423" fmla="*/ 2371249 h 2400300"/>
                <a:gd name="connsiteX424" fmla="*/ 40481 w 5905500"/>
                <a:gd name="connsiteY424" fmla="*/ 2371249 h 2400300"/>
                <a:gd name="connsiteX425" fmla="*/ 21431 w 5905500"/>
                <a:gd name="connsiteY425" fmla="*/ 2396014 h 2400300"/>
                <a:gd name="connsiteX426" fmla="*/ 160496 w 5905500"/>
                <a:gd name="connsiteY426" fmla="*/ 2396014 h 2400300"/>
                <a:gd name="connsiteX427" fmla="*/ 222409 w 5905500"/>
                <a:gd name="connsiteY427" fmla="*/ 2390299 h 2400300"/>
                <a:gd name="connsiteX428" fmla="*/ 233839 w 5905500"/>
                <a:gd name="connsiteY428" fmla="*/ 2378869 h 2400300"/>
                <a:gd name="connsiteX429" fmla="*/ 245269 w 5905500"/>
                <a:gd name="connsiteY429" fmla="*/ 2397919 h 2400300"/>
                <a:gd name="connsiteX430" fmla="*/ 363379 w 5905500"/>
                <a:gd name="connsiteY430" fmla="*/ 2392204 h 2400300"/>
                <a:gd name="connsiteX431" fmla="*/ 419576 w 5905500"/>
                <a:gd name="connsiteY431" fmla="*/ 2397919 h 2400300"/>
                <a:gd name="connsiteX432" fmla="*/ 526256 w 5905500"/>
                <a:gd name="connsiteY432" fmla="*/ 2392204 h 2400300"/>
                <a:gd name="connsiteX433" fmla="*/ 688181 w 5905500"/>
                <a:gd name="connsiteY433" fmla="*/ 2380774 h 2400300"/>
                <a:gd name="connsiteX434" fmla="*/ 937736 w 5905500"/>
                <a:gd name="connsiteY434" fmla="*/ 2375059 h 2400300"/>
                <a:gd name="connsiteX435" fmla="*/ 1035844 w 5905500"/>
                <a:gd name="connsiteY435" fmla="*/ 2380774 h 2400300"/>
                <a:gd name="connsiteX436" fmla="*/ 1327309 w 5905500"/>
                <a:gd name="connsiteY436" fmla="*/ 2380774 h 2400300"/>
                <a:gd name="connsiteX437" fmla="*/ 1445419 w 5905500"/>
                <a:gd name="connsiteY437" fmla="*/ 2386489 h 2400300"/>
                <a:gd name="connsiteX438" fmla="*/ 1532096 w 5905500"/>
                <a:gd name="connsiteY438" fmla="*/ 2375059 h 2400300"/>
                <a:gd name="connsiteX439" fmla="*/ 1748314 w 5905500"/>
                <a:gd name="connsiteY439" fmla="*/ 2394109 h 2400300"/>
                <a:gd name="connsiteX440" fmla="*/ 1767364 w 5905500"/>
                <a:gd name="connsiteY440" fmla="*/ 2375059 h 2400300"/>
                <a:gd name="connsiteX441" fmla="*/ 1767364 w 5905500"/>
                <a:gd name="connsiteY441" fmla="*/ 2386489 h 2400300"/>
                <a:gd name="connsiteX442" fmla="*/ 1755934 w 5905500"/>
                <a:gd name="connsiteY442" fmla="*/ 2392204 h 2400300"/>
                <a:gd name="connsiteX443" fmla="*/ 1786414 w 5905500"/>
                <a:gd name="connsiteY443" fmla="*/ 2392204 h 2400300"/>
                <a:gd name="connsiteX444" fmla="*/ 1797844 w 5905500"/>
                <a:gd name="connsiteY444" fmla="*/ 2373154 h 2400300"/>
                <a:gd name="connsiteX445" fmla="*/ 1797844 w 5905500"/>
                <a:gd name="connsiteY445" fmla="*/ 2378869 h 2400300"/>
                <a:gd name="connsiteX446" fmla="*/ 1792129 w 5905500"/>
                <a:gd name="connsiteY446" fmla="*/ 2378869 h 2400300"/>
                <a:gd name="connsiteX447" fmla="*/ 1803559 w 5905500"/>
                <a:gd name="connsiteY447" fmla="*/ 2384584 h 2400300"/>
                <a:gd name="connsiteX448" fmla="*/ 1822609 w 5905500"/>
                <a:gd name="connsiteY448" fmla="*/ 2378869 h 2400300"/>
                <a:gd name="connsiteX449" fmla="*/ 1834039 w 5905500"/>
                <a:gd name="connsiteY449" fmla="*/ 2378869 h 2400300"/>
                <a:gd name="connsiteX450" fmla="*/ 1834039 w 5905500"/>
                <a:gd name="connsiteY450" fmla="*/ 2384584 h 2400300"/>
                <a:gd name="connsiteX451" fmla="*/ 1814989 w 5905500"/>
                <a:gd name="connsiteY451" fmla="*/ 2390299 h 2400300"/>
                <a:gd name="connsiteX452" fmla="*/ 2162651 w 5905500"/>
                <a:gd name="connsiteY452" fmla="*/ 2384584 h 2400300"/>
                <a:gd name="connsiteX453" fmla="*/ 2187416 w 5905500"/>
                <a:gd name="connsiteY453" fmla="*/ 2396014 h 2400300"/>
                <a:gd name="connsiteX454" fmla="*/ 2294096 w 5905500"/>
                <a:gd name="connsiteY454" fmla="*/ 2376964 h 2400300"/>
                <a:gd name="connsiteX455" fmla="*/ 2361724 w 5905500"/>
                <a:gd name="connsiteY455" fmla="*/ 2396014 h 2400300"/>
                <a:gd name="connsiteX456" fmla="*/ 2541746 w 5905500"/>
                <a:gd name="connsiteY456" fmla="*/ 2396014 h 2400300"/>
                <a:gd name="connsiteX457" fmla="*/ 2530316 w 5905500"/>
                <a:gd name="connsiteY457" fmla="*/ 2390299 h 2400300"/>
                <a:gd name="connsiteX458" fmla="*/ 3175159 w 5905500"/>
                <a:gd name="connsiteY458" fmla="*/ 2384584 h 2400300"/>
                <a:gd name="connsiteX459" fmla="*/ 3175159 w 5905500"/>
                <a:gd name="connsiteY459" fmla="*/ 2378869 h 2400300"/>
                <a:gd name="connsiteX460" fmla="*/ 3169444 w 5905500"/>
                <a:gd name="connsiteY460" fmla="*/ 2378869 h 2400300"/>
                <a:gd name="connsiteX461" fmla="*/ 3180874 w 5905500"/>
                <a:gd name="connsiteY461" fmla="*/ 2373154 h 2400300"/>
                <a:gd name="connsiteX462" fmla="*/ 3192304 w 5905500"/>
                <a:gd name="connsiteY462" fmla="*/ 2378869 h 2400300"/>
                <a:gd name="connsiteX463" fmla="*/ 3180874 w 5905500"/>
                <a:gd name="connsiteY463" fmla="*/ 2390299 h 2400300"/>
                <a:gd name="connsiteX464" fmla="*/ 3199924 w 5905500"/>
                <a:gd name="connsiteY464" fmla="*/ 2390299 h 2400300"/>
                <a:gd name="connsiteX465" fmla="*/ 3250406 w 5905500"/>
                <a:gd name="connsiteY465" fmla="*/ 2384584 h 2400300"/>
                <a:gd name="connsiteX466" fmla="*/ 3231356 w 5905500"/>
                <a:gd name="connsiteY466" fmla="*/ 2378869 h 2400300"/>
                <a:gd name="connsiteX467" fmla="*/ 3250406 w 5905500"/>
                <a:gd name="connsiteY467" fmla="*/ 2378869 h 2400300"/>
                <a:gd name="connsiteX468" fmla="*/ 3348514 w 5905500"/>
                <a:gd name="connsiteY468" fmla="*/ 2373154 h 2400300"/>
                <a:gd name="connsiteX469" fmla="*/ 3659981 w 5905500"/>
                <a:gd name="connsiteY469" fmla="*/ 2384584 h 2400300"/>
                <a:gd name="connsiteX470" fmla="*/ 3671411 w 5905500"/>
                <a:gd name="connsiteY470" fmla="*/ 2359819 h 2400300"/>
                <a:gd name="connsiteX471" fmla="*/ 3671411 w 5905500"/>
                <a:gd name="connsiteY471" fmla="*/ 2378869 h 2400300"/>
                <a:gd name="connsiteX472" fmla="*/ 3708559 w 5905500"/>
                <a:gd name="connsiteY472" fmla="*/ 2384584 h 2400300"/>
                <a:gd name="connsiteX473" fmla="*/ 3708559 w 5905500"/>
                <a:gd name="connsiteY473" fmla="*/ 2359819 h 2400300"/>
                <a:gd name="connsiteX474" fmla="*/ 3714274 w 5905500"/>
                <a:gd name="connsiteY474" fmla="*/ 2359819 h 2400300"/>
                <a:gd name="connsiteX475" fmla="*/ 3719989 w 5905500"/>
                <a:gd name="connsiteY475" fmla="*/ 2384584 h 2400300"/>
                <a:gd name="connsiteX476" fmla="*/ 3826669 w 5905500"/>
                <a:gd name="connsiteY476" fmla="*/ 2384584 h 2400300"/>
                <a:gd name="connsiteX477" fmla="*/ 4230529 w 5905500"/>
                <a:gd name="connsiteY477" fmla="*/ 2378869 h 2400300"/>
                <a:gd name="connsiteX478" fmla="*/ 4305777 w 5905500"/>
                <a:gd name="connsiteY478" fmla="*/ 2373154 h 2400300"/>
                <a:gd name="connsiteX479" fmla="*/ 4659154 w 5905500"/>
                <a:gd name="connsiteY479" fmla="*/ 2397919 h 2400300"/>
                <a:gd name="connsiteX480" fmla="*/ 4659154 w 5905500"/>
                <a:gd name="connsiteY480" fmla="*/ 2392204 h 2400300"/>
                <a:gd name="connsiteX481" fmla="*/ 4664869 w 5905500"/>
                <a:gd name="connsiteY481" fmla="*/ 2392204 h 2400300"/>
                <a:gd name="connsiteX482" fmla="*/ 4664869 w 5905500"/>
                <a:gd name="connsiteY482" fmla="*/ 2356009 h 2400300"/>
                <a:gd name="connsiteX483" fmla="*/ 4683919 w 5905500"/>
                <a:gd name="connsiteY483" fmla="*/ 2397919 h 2400300"/>
                <a:gd name="connsiteX484" fmla="*/ 4776311 w 5905500"/>
                <a:gd name="connsiteY484" fmla="*/ 2392204 h 2400300"/>
                <a:gd name="connsiteX485" fmla="*/ 4770596 w 5905500"/>
                <a:gd name="connsiteY485" fmla="*/ 2380774 h 2400300"/>
                <a:gd name="connsiteX486" fmla="*/ 4776311 w 5905500"/>
                <a:gd name="connsiteY486" fmla="*/ 2380774 h 2400300"/>
                <a:gd name="connsiteX487" fmla="*/ 4776311 w 5905500"/>
                <a:gd name="connsiteY487" fmla="*/ 2386489 h 2400300"/>
                <a:gd name="connsiteX488" fmla="*/ 4787742 w 5905500"/>
                <a:gd name="connsiteY488" fmla="*/ 2380774 h 2400300"/>
                <a:gd name="connsiteX489" fmla="*/ 4824889 w 5905500"/>
                <a:gd name="connsiteY489" fmla="*/ 2392204 h 2400300"/>
                <a:gd name="connsiteX490" fmla="*/ 5048727 w 5905500"/>
                <a:gd name="connsiteY490" fmla="*/ 2392204 h 2400300"/>
                <a:gd name="connsiteX491" fmla="*/ 5172552 w 5905500"/>
                <a:gd name="connsiteY491" fmla="*/ 2380774 h 2400300"/>
                <a:gd name="connsiteX492" fmla="*/ 5215414 w 5905500"/>
                <a:gd name="connsiteY492" fmla="*/ 2324576 h 2400300"/>
                <a:gd name="connsiteX493" fmla="*/ 5205889 w 5905500"/>
                <a:gd name="connsiteY493" fmla="*/ 2320766 h 2400300"/>
                <a:gd name="connsiteX494" fmla="*/ 5202079 w 5905500"/>
                <a:gd name="connsiteY494" fmla="*/ 2311241 h 2400300"/>
                <a:gd name="connsiteX495" fmla="*/ 5226844 w 5905500"/>
                <a:gd name="connsiteY495" fmla="*/ 2311241 h 2400300"/>
                <a:gd name="connsiteX496" fmla="*/ 5257324 w 5905500"/>
                <a:gd name="connsiteY496" fmla="*/ 2275047 h 2400300"/>
                <a:gd name="connsiteX497" fmla="*/ 5257324 w 5905500"/>
                <a:gd name="connsiteY497" fmla="*/ 2244566 h 2400300"/>
                <a:gd name="connsiteX498" fmla="*/ 5276374 w 5905500"/>
                <a:gd name="connsiteY498" fmla="*/ 2255997 h 2400300"/>
                <a:gd name="connsiteX499" fmla="*/ 5313521 w 5905500"/>
                <a:gd name="connsiteY499" fmla="*/ 2214086 h 2400300"/>
                <a:gd name="connsiteX500" fmla="*/ 5313521 w 5905500"/>
                <a:gd name="connsiteY500" fmla="*/ 2202656 h 2400300"/>
                <a:gd name="connsiteX501" fmla="*/ 5303996 w 5905500"/>
                <a:gd name="connsiteY501" fmla="*/ 2198847 h 2400300"/>
                <a:gd name="connsiteX502" fmla="*/ 5300187 w 5905500"/>
                <a:gd name="connsiteY502" fmla="*/ 2189322 h 2400300"/>
                <a:gd name="connsiteX503" fmla="*/ 5305902 w 5905500"/>
                <a:gd name="connsiteY503" fmla="*/ 2189322 h 2400300"/>
                <a:gd name="connsiteX504" fmla="*/ 5317332 w 5905500"/>
                <a:gd name="connsiteY504" fmla="*/ 2195036 h 2400300"/>
                <a:gd name="connsiteX505" fmla="*/ 5354479 w 5905500"/>
                <a:gd name="connsiteY505" fmla="*/ 2144554 h 2400300"/>
                <a:gd name="connsiteX506" fmla="*/ 5303996 w 5905500"/>
                <a:gd name="connsiteY506" fmla="*/ 2007394 h 2400300"/>
                <a:gd name="connsiteX507" fmla="*/ 5298282 w 5905500"/>
                <a:gd name="connsiteY507" fmla="*/ 2037874 h 2400300"/>
                <a:gd name="connsiteX508" fmla="*/ 5348764 w 5905500"/>
                <a:gd name="connsiteY508" fmla="*/ 1845469 h 2400300"/>
                <a:gd name="connsiteX509" fmla="*/ 5348764 w 5905500"/>
                <a:gd name="connsiteY509" fmla="*/ 1789271 h 2400300"/>
                <a:gd name="connsiteX510" fmla="*/ 5367814 w 5905500"/>
                <a:gd name="connsiteY510" fmla="*/ 1789271 h 2400300"/>
                <a:gd name="connsiteX511" fmla="*/ 5367814 w 5905500"/>
                <a:gd name="connsiteY511" fmla="*/ 1770221 h 2400300"/>
                <a:gd name="connsiteX512" fmla="*/ 5356384 w 5905500"/>
                <a:gd name="connsiteY512" fmla="*/ 1770221 h 2400300"/>
                <a:gd name="connsiteX513" fmla="*/ 5337334 w 5905500"/>
                <a:gd name="connsiteY513" fmla="*/ 1770221 h 2400300"/>
                <a:gd name="connsiteX514" fmla="*/ 5325904 w 5905500"/>
                <a:gd name="connsiteY514" fmla="*/ 1734026 h 2400300"/>
                <a:gd name="connsiteX515" fmla="*/ 5337334 w 5905500"/>
                <a:gd name="connsiteY515" fmla="*/ 1734026 h 2400300"/>
                <a:gd name="connsiteX516" fmla="*/ 5374482 w 5905500"/>
                <a:gd name="connsiteY516" fmla="*/ 1758791 h 2400300"/>
                <a:gd name="connsiteX517" fmla="*/ 5380196 w 5905500"/>
                <a:gd name="connsiteY517" fmla="*/ 1722596 h 2400300"/>
                <a:gd name="connsiteX518" fmla="*/ 5423059 w 5905500"/>
                <a:gd name="connsiteY518" fmla="*/ 1697831 h 2400300"/>
                <a:gd name="connsiteX519" fmla="*/ 5423059 w 5905500"/>
                <a:gd name="connsiteY519" fmla="*/ 1673066 h 2400300"/>
                <a:gd name="connsiteX520" fmla="*/ 5447824 w 5905500"/>
                <a:gd name="connsiteY520" fmla="*/ 1684496 h 2400300"/>
                <a:gd name="connsiteX521" fmla="*/ 5459254 w 5905500"/>
                <a:gd name="connsiteY521" fmla="*/ 1659731 h 2400300"/>
                <a:gd name="connsiteX522" fmla="*/ 5449729 w 5905500"/>
                <a:gd name="connsiteY522" fmla="*/ 1655921 h 2400300"/>
                <a:gd name="connsiteX523" fmla="*/ 5445919 w 5905500"/>
                <a:gd name="connsiteY523" fmla="*/ 1646396 h 2400300"/>
                <a:gd name="connsiteX524" fmla="*/ 5464969 w 5905500"/>
                <a:gd name="connsiteY524" fmla="*/ 1646396 h 2400300"/>
                <a:gd name="connsiteX525" fmla="*/ 5470684 w 5905500"/>
                <a:gd name="connsiteY525" fmla="*/ 1657826 h 2400300"/>
                <a:gd name="connsiteX526" fmla="*/ 5470684 w 5905500"/>
                <a:gd name="connsiteY526" fmla="*/ 1652111 h 2400300"/>
                <a:gd name="connsiteX527" fmla="*/ 5495449 w 5905500"/>
                <a:gd name="connsiteY527" fmla="*/ 1633061 h 2400300"/>
                <a:gd name="connsiteX528" fmla="*/ 5495449 w 5905500"/>
                <a:gd name="connsiteY528" fmla="*/ 1638776 h 2400300"/>
                <a:gd name="connsiteX529" fmla="*/ 5501164 w 5905500"/>
                <a:gd name="connsiteY529" fmla="*/ 1638776 h 2400300"/>
                <a:gd name="connsiteX530" fmla="*/ 5501164 w 5905500"/>
                <a:gd name="connsiteY530" fmla="*/ 1627346 h 2400300"/>
                <a:gd name="connsiteX531" fmla="*/ 5495449 w 5905500"/>
                <a:gd name="connsiteY531" fmla="*/ 1621631 h 2400300"/>
                <a:gd name="connsiteX532" fmla="*/ 5649754 w 5905500"/>
                <a:gd name="connsiteY532" fmla="*/ 1510189 h 2400300"/>
                <a:gd name="connsiteX533" fmla="*/ 5661184 w 5905500"/>
                <a:gd name="connsiteY533" fmla="*/ 1521619 h 2400300"/>
                <a:gd name="connsiteX534" fmla="*/ 5672614 w 5905500"/>
                <a:gd name="connsiteY534" fmla="*/ 1502569 h 2400300"/>
                <a:gd name="connsiteX535" fmla="*/ 5653564 w 5905500"/>
                <a:gd name="connsiteY535" fmla="*/ 1491139 h 2400300"/>
                <a:gd name="connsiteX536" fmla="*/ 5659279 w 5905500"/>
                <a:gd name="connsiteY536" fmla="*/ 1485424 h 2400300"/>
                <a:gd name="connsiteX537" fmla="*/ 5684044 w 5905500"/>
                <a:gd name="connsiteY537" fmla="*/ 1496854 h 2400300"/>
                <a:gd name="connsiteX538" fmla="*/ 5836444 w 5905500"/>
                <a:gd name="connsiteY538" fmla="*/ 1377791 h 2400300"/>
                <a:gd name="connsiteX539" fmla="*/ 5693569 w 5905500"/>
                <a:gd name="connsiteY539" fmla="*/ 1379696 h 2400300"/>
                <a:gd name="connsiteX540" fmla="*/ 5693569 w 5905500"/>
                <a:gd name="connsiteY540" fmla="*/ 1379696 h 2400300"/>
                <a:gd name="connsiteX541" fmla="*/ 5693569 w 5905500"/>
                <a:gd name="connsiteY541" fmla="*/ 1379696 h 2400300"/>
                <a:gd name="connsiteX542" fmla="*/ 5693569 w 5905500"/>
                <a:gd name="connsiteY542" fmla="*/ 1379696 h 2400300"/>
                <a:gd name="connsiteX543" fmla="*/ 5670709 w 5905500"/>
                <a:gd name="connsiteY543" fmla="*/ 1379696 h 2400300"/>
                <a:gd name="connsiteX544" fmla="*/ 5685949 w 5905500"/>
                <a:gd name="connsiteY544" fmla="*/ 1387316 h 2400300"/>
                <a:gd name="connsiteX545" fmla="*/ 5685949 w 5905500"/>
                <a:gd name="connsiteY545" fmla="*/ 1381601 h 2400300"/>
                <a:gd name="connsiteX546" fmla="*/ 5680234 w 5905500"/>
                <a:gd name="connsiteY546" fmla="*/ 1381601 h 2400300"/>
                <a:gd name="connsiteX547" fmla="*/ 5680234 w 5905500"/>
                <a:gd name="connsiteY547" fmla="*/ 1379696 h 2400300"/>
                <a:gd name="connsiteX548" fmla="*/ 5670709 w 5905500"/>
                <a:gd name="connsiteY548" fmla="*/ 1379696 h 2400300"/>
                <a:gd name="connsiteX549" fmla="*/ 5670709 w 5905500"/>
                <a:gd name="connsiteY549" fmla="*/ 1379696 h 2400300"/>
                <a:gd name="connsiteX550" fmla="*/ 5670709 w 5905500"/>
                <a:gd name="connsiteY550" fmla="*/ 1379696 h 2400300"/>
                <a:gd name="connsiteX551" fmla="*/ 5670709 w 5905500"/>
                <a:gd name="connsiteY551" fmla="*/ 1379696 h 2400300"/>
                <a:gd name="connsiteX552" fmla="*/ 5216366 w 5905500"/>
                <a:gd name="connsiteY552" fmla="*/ 1379696 h 2400300"/>
                <a:gd name="connsiteX553" fmla="*/ 5225891 w 5905500"/>
                <a:gd name="connsiteY553" fmla="*/ 1387316 h 2400300"/>
                <a:gd name="connsiteX554" fmla="*/ 5225891 w 5905500"/>
                <a:gd name="connsiteY554" fmla="*/ 1379696 h 2400300"/>
                <a:gd name="connsiteX555" fmla="*/ 5216366 w 5905500"/>
                <a:gd name="connsiteY555" fmla="*/ 1379696 h 2400300"/>
                <a:gd name="connsiteX556" fmla="*/ 5216366 w 5905500"/>
                <a:gd name="connsiteY556" fmla="*/ 1379696 h 2400300"/>
                <a:gd name="connsiteX557" fmla="*/ 5216366 w 5905500"/>
                <a:gd name="connsiteY557" fmla="*/ 1379696 h 2400300"/>
                <a:gd name="connsiteX558" fmla="*/ 5216366 w 5905500"/>
                <a:gd name="connsiteY558" fmla="*/ 1379696 h 2400300"/>
                <a:gd name="connsiteX559" fmla="*/ 4782027 w 5905500"/>
                <a:gd name="connsiteY559" fmla="*/ 1379696 h 2400300"/>
                <a:gd name="connsiteX560" fmla="*/ 4780121 w 5905500"/>
                <a:gd name="connsiteY560" fmla="*/ 1393031 h 2400300"/>
                <a:gd name="connsiteX561" fmla="*/ 4785836 w 5905500"/>
                <a:gd name="connsiteY561" fmla="*/ 1393031 h 2400300"/>
                <a:gd name="connsiteX562" fmla="*/ 4793457 w 5905500"/>
                <a:gd name="connsiteY562" fmla="*/ 1379696 h 2400300"/>
                <a:gd name="connsiteX563" fmla="*/ 4782027 w 5905500"/>
                <a:gd name="connsiteY563" fmla="*/ 1379696 h 2400300"/>
                <a:gd name="connsiteX564" fmla="*/ 4782027 w 5905500"/>
                <a:gd name="connsiteY564" fmla="*/ 1379696 h 2400300"/>
                <a:gd name="connsiteX565" fmla="*/ 4782027 w 5905500"/>
                <a:gd name="connsiteY565" fmla="*/ 1379696 h 2400300"/>
                <a:gd name="connsiteX566" fmla="*/ 4782027 w 5905500"/>
                <a:gd name="connsiteY566" fmla="*/ 1379696 h 2400300"/>
                <a:gd name="connsiteX567" fmla="*/ 4182904 w 5905500"/>
                <a:gd name="connsiteY567" fmla="*/ 1379696 h 2400300"/>
                <a:gd name="connsiteX568" fmla="*/ 4182904 w 5905500"/>
                <a:gd name="connsiteY568" fmla="*/ 1379696 h 2400300"/>
                <a:gd name="connsiteX569" fmla="*/ 4179094 w 5905500"/>
                <a:gd name="connsiteY569" fmla="*/ 1379696 h 2400300"/>
                <a:gd name="connsiteX570" fmla="*/ 4173379 w 5905500"/>
                <a:gd name="connsiteY570" fmla="*/ 1379696 h 2400300"/>
                <a:gd name="connsiteX571" fmla="*/ 4163854 w 5905500"/>
                <a:gd name="connsiteY571" fmla="*/ 1381601 h 2400300"/>
                <a:gd name="connsiteX572" fmla="*/ 4175284 w 5905500"/>
                <a:gd name="connsiteY572" fmla="*/ 1387316 h 2400300"/>
                <a:gd name="connsiteX573" fmla="*/ 4233386 w 5905500"/>
                <a:gd name="connsiteY573" fmla="*/ 1379696 h 2400300"/>
                <a:gd name="connsiteX574" fmla="*/ 4182904 w 5905500"/>
                <a:gd name="connsiteY574" fmla="*/ 1379696 h 2400300"/>
                <a:gd name="connsiteX575" fmla="*/ 4182904 w 5905500"/>
                <a:gd name="connsiteY575" fmla="*/ 1379696 h 2400300"/>
                <a:gd name="connsiteX576" fmla="*/ 4182904 w 5905500"/>
                <a:gd name="connsiteY576" fmla="*/ 1379696 h 2400300"/>
                <a:gd name="connsiteX577" fmla="*/ 4182904 w 5905500"/>
                <a:gd name="connsiteY577" fmla="*/ 1379696 h 2400300"/>
                <a:gd name="connsiteX578" fmla="*/ 2307431 w 5905500"/>
                <a:gd name="connsiteY578" fmla="*/ 1379696 h 2400300"/>
                <a:gd name="connsiteX579" fmla="*/ 2307431 w 5905500"/>
                <a:gd name="connsiteY579" fmla="*/ 1379696 h 2400300"/>
                <a:gd name="connsiteX580" fmla="*/ 2309336 w 5905500"/>
                <a:gd name="connsiteY580" fmla="*/ 1387316 h 2400300"/>
                <a:gd name="connsiteX581" fmla="*/ 2315051 w 5905500"/>
                <a:gd name="connsiteY581" fmla="*/ 1381601 h 2400300"/>
                <a:gd name="connsiteX582" fmla="*/ 2315051 w 5905500"/>
                <a:gd name="connsiteY582" fmla="*/ 1379696 h 2400300"/>
                <a:gd name="connsiteX583" fmla="*/ 2307431 w 5905500"/>
                <a:gd name="connsiteY583" fmla="*/ 1379696 h 2400300"/>
                <a:gd name="connsiteX584" fmla="*/ 2307431 w 5905500"/>
                <a:gd name="connsiteY584" fmla="*/ 1379696 h 2400300"/>
                <a:gd name="connsiteX585" fmla="*/ 2307431 w 5905500"/>
                <a:gd name="connsiteY585" fmla="*/ 1379696 h 2400300"/>
                <a:gd name="connsiteX586" fmla="*/ 2307431 w 5905500"/>
                <a:gd name="connsiteY586" fmla="*/ 1379696 h 2400300"/>
                <a:gd name="connsiteX587" fmla="*/ 2052161 w 5905500"/>
                <a:gd name="connsiteY587" fmla="*/ 1379696 h 2400300"/>
                <a:gd name="connsiteX588" fmla="*/ 2059781 w 5905500"/>
                <a:gd name="connsiteY588" fmla="*/ 1381601 h 2400300"/>
                <a:gd name="connsiteX589" fmla="*/ 2059781 w 5905500"/>
                <a:gd name="connsiteY589" fmla="*/ 1379696 h 2400300"/>
                <a:gd name="connsiteX590" fmla="*/ 2052161 w 5905500"/>
                <a:gd name="connsiteY590" fmla="*/ 1379696 h 2400300"/>
                <a:gd name="connsiteX591" fmla="*/ 2052161 w 5905500"/>
                <a:gd name="connsiteY591" fmla="*/ 1379696 h 2400300"/>
                <a:gd name="connsiteX592" fmla="*/ 2052161 w 5905500"/>
                <a:gd name="connsiteY592" fmla="*/ 1379696 h 2400300"/>
                <a:gd name="connsiteX593" fmla="*/ 2052161 w 5905500"/>
                <a:gd name="connsiteY593" fmla="*/ 1379696 h 2400300"/>
                <a:gd name="connsiteX594" fmla="*/ 1832134 w 5905500"/>
                <a:gd name="connsiteY594" fmla="*/ 1379696 h 2400300"/>
                <a:gd name="connsiteX595" fmla="*/ 1841659 w 5905500"/>
                <a:gd name="connsiteY595" fmla="*/ 1398746 h 2400300"/>
                <a:gd name="connsiteX596" fmla="*/ 1853089 w 5905500"/>
                <a:gd name="connsiteY596" fmla="*/ 1398746 h 2400300"/>
                <a:gd name="connsiteX597" fmla="*/ 1853089 w 5905500"/>
                <a:gd name="connsiteY597" fmla="*/ 1387316 h 2400300"/>
                <a:gd name="connsiteX598" fmla="*/ 1849279 w 5905500"/>
                <a:gd name="connsiteY598" fmla="*/ 1379696 h 2400300"/>
                <a:gd name="connsiteX599" fmla="*/ 1832134 w 5905500"/>
                <a:gd name="connsiteY599" fmla="*/ 1379696 h 2400300"/>
                <a:gd name="connsiteX600" fmla="*/ 1832134 w 5905500"/>
                <a:gd name="connsiteY600" fmla="*/ 1379696 h 2400300"/>
                <a:gd name="connsiteX601" fmla="*/ 1832134 w 5905500"/>
                <a:gd name="connsiteY601" fmla="*/ 1379696 h 2400300"/>
                <a:gd name="connsiteX602" fmla="*/ 1832134 w 5905500"/>
                <a:gd name="connsiteY602" fmla="*/ 1379696 h 2400300"/>
                <a:gd name="connsiteX603" fmla="*/ 1781651 w 5905500"/>
                <a:gd name="connsiteY603" fmla="*/ 1379696 h 2400300"/>
                <a:gd name="connsiteX604" fmla="*/ 1779746 w 5905500"/>
                <a:gd name="connsiteY604" fmla="*/ 1387316 h 2400300"/>
                <a:gd name="connsiteX605" fmla="*/ 1798796 w 5905500"/>
                <a:gd name="connsiteY605" fmla="*/ 1381601 h 2400300"/>
                <a:gd name="connsiteX606" fmla="*/ 1800701 w 5905500"/>
                <a:gd name="connsiteY606" fmla="*/ 1379696 h 2400300"/>
                <a:gd name="connsiteX607" fmla="*/ 1781651 w 5905500"/>
                <a:gd name="connsiteY607" fmla="*/ 1379696 h 2400300"/>
                <a:gd name="connsiteX608" fmla="*/ 1781651 w 5905500"/>
                <a:gd name="connsiteY608" fmla="*/ 1379696 h 2400300"/>
                <a:gd name="connsiteX609" fmla="*/ 1781651 w 5905500"/>
                <a:gd name="connsiteY609" fmla="*/ 1379696 h 2400300"/>
                <a:gd name="connsiteX610" fmla="*/ 1781651 w 5905500"/>
                <a:gd name="connsiteY610" fmla="*/ 1379696 h 2400300"/>
                <a:gd name="connsiteX611" fmla="*/ 1293019 w 5905500"/>
                <a:gd name="connsiteY611" fmla="*/ 1379696 h 2400300"/>
                <a:gd name="connsiteX612" fmla="*/ 1296829 w 5905500"/>
                <a:gd name="connsiteY612" fmla="*/ 1398746 h 2400300"/>
                <a:gd name="connsiteX613" fmla="*/ 1291114 w 5905500"/>
                <a:gd name="connsiteY613" fmla="*/ 1417796 h 2400300"/>
                <a:gd name="connsiteX614" fmla="*/ 1285399 w 5905500"/>
                <a:gd name="connsiteY614" fmla="*/ 1412081 h 2400300"/>
                <a:gd name="connsiteX615" fmla="*/ 1279684 w 5905500"/>
                <a:gd name="connsiteY615" fmla="*/ 1412081 h 2400300"/>
                <a:gd name="connsiteX616" fmla="*/ 1279684 w 5905500"/>
                <a:gd name="connsiteY616" fmla="*/ 1406366 h 2400300"/>
                <a:gd name="connsiteX617" fmla="*/ 1268254 w 5905500"/>
                <a:gd name="connsiteY617" fmla="*/ 1400651 h 2400300"/>
                <a:gd name="connsiteX618" fmla="*/ 1253014 w 5905500"/>
                <a:gd name="connsiteY618" fmla="*/ 1381601 h 2400300"/>
                <a:gd name="connsiteX619" fmla="*/ 1172051 w 5905500"/>
                <a:gd name="connsiteY619" fmla="*/ 1381601 h 2400300"/>
                <a:gd name="connsiteX620" fmla="*/ 1262539 w 5905500"/>
                <a:gd name="connsiteY620" fmla="*/ 1406366 h 2400300"/>
                <a:gd name="connsiteX621" fmla="*/ 1256824 w 5905500"/>
                <a:gd name="connsiteY621" fmla="*/ 1425416 h 2400300"/>
                <a:gd name="connsiteX622" fmla="*/ 1287304 w 5905500"/>
                <a:gd name="connsiteY622" fmla="*/ 1450181 h 2400300"/>
                <a:gd name="connsiteX623" fmla="*/ 1306354 w 5905500"/>
                <a:gd name="connsiteY623" fmla="*/ 1450181 h 2400300"/>
                <a:gd name="connsiteX624" fmla="*/ 1368266 w 5905500"/>
                <a:gd name="connsiteY624" fmla="*/ 1492091 h 2400300"/>
                <a:gd name="connsiteX625" fmla="*/ 1368266 w 5905500"/>
                <a:gd name="connsiteY625" fmla="*/ 1486376 h 2400300"/>
                <a:gd name="connsiteX626" fmla="*/ 1343501 w 5905500"/>
                <a:gd name="connsiteY626" fmla="*/ 1461611 h 2400300"/>
                <a:gd name="connsiteX627" fmla="*/ 1393984 w 5905500"/>
                <a:gd name="connsiteY627" fmla="*/ 1436846 h 2400300"/>
                <a:gd name="connsiteX628" fmla="*/ 1381601 w 5905500"/>
                <a:gd name="connsiteY628" fmla="*/ 1436846 h 2400300"/>
                <a:gd name="connsiteX629" fmla="*/ 1319689 w 5905500"/>
                <a:gd name="connsiteY629" fmla="*/ 1436846 h 2400300"/>
                <a:gd name="connsiteX630" fmla="*/ 1310164 w 5905500"/>
                <a:gd name="connsiteY630" fmla="*/ 1378744 h 2400300"/>
                <a:gd name="connsiteX631" fmla="*/ 1293019 w 5905500"/>
                <a:gd name="connsiteY631" fmla="*/ 1378744 h 2400300"/>
                <a:gd name="connsiteX632" fmla="*/ 1293019 w 5905500"/>
                <a:gd name="connsiteY632" fmla="*/ 1379696 h 2400300"/>
                <a:gd name="connsiteX633" fmla="*/ 1293019 w 5905500"/>
                <a:gd name="connsiteY633" fmla="*/ 1379696 h 2400300"/>
                <a:gd name="connsiteX634" fmla="*/ 1293019 w 5905500"/>
                <a:gd name="connsiteY634" fmla="*/ 1379696 h 2400300"/>
                <a:gd name="connsiteX635" fmla="*/ 1052989 w 5905500"/>
                <a:gd name="connsiteY635" fmla="*/ 1379696 h 2400300"/>
                <a:gd name="connsiteX636" fmla="*/ 1041559 w 5905500"/>
                <a:gd name="connsiteY636" fmla="*/ 1381601 h 2400300"/>
                <a:gd name="connsiteX637" fmla="*/ 1041559 w 5905500"/>
                <a:gd name="connsiteY637" fmla="*/ 1423511 h 2400300"/>
                <a:gd name="connsiteX638" fmla="*/ 1035844 w 5905500"/>
                <a:gd name="connsiteY638" fmla="*/ 1434941 h 2400300"/>
                <a:gd name="connsiteX639" fmla="*/ 1041559 w 5905500"/>
                <a:gd name="connsiteY639" fmla="*/ 1434941 h 2400300"/>
                <a:gd name="connsiteX640" fmla="*/ 1066324 w 5905500"/>
                <a:gd name="connsiteY640" fmla="*/ 1440656 h 2400300"/>
                <a:gd name="connsiteX641" fmla="*/ 1047274 w 5905500"/>
                <a:gd name="connsiteY641" fmla="*/ 1410176 h 2400300"/>
                <a:gd name="connsiteX642" fmla="*/ 1058704 w 5905500"/>
                <a:gd name="connsiteY642" fmla="*/ 1410176 h 2400300"/>
                <a:gd name="connsiteX643" fmla="*/ 1083469 w 5905500"/>
                <a:gd name="connsiteY643" fmla="*/ 1415891 h 2400300"/>
                <a:gd name="connsiteX644" fmla="*/ 1083469 w 5905500"/>
                <a:gd name="connsiteY644" fmla="*/ 1404461 h 2400300"/>
                <a:gd name="connsiteX645" fmla="*/ 1072039 w 5905500"/>
                <a:gd name="connsiteY645" fmla="*/ 1398746 h 2400300"/>
                <a:gd name="connsiteX646" fmla="*/ 1116806 w 5905500"/>
                <a:gd name="connsiteY646" fmla="*/ 1379696 h 2400300"/>
                <a:gd name="connsiteX647" fmla="*/ 1052989 w 5905500"/>
                <a:gd name="connsiteY647" fmla="*/ 1379696 h 2400300"/>
                <a:gd name="connsiteX648" fmla="*/ 1052989 w 5905500"/>
                <a:gd name="connsiteY648" fmla="*/ 1379696 h 2400300"/>
                <a:gd name="connsiteX649" fmla="*/ 1052989 w 5905500"/>
                <a:gd name="connsiteY649" fmla="*/ 1379696 h 2400300"/>
                <a:gd name="connsiteX650" fmla="*/ 1052989 w 5905500"/>
                <a:gd name="connsiteY650" fmla="*/ 1379696 h 2400300"/>
                <a:gd name="connsiteX651" fmla="*/ 804386 w 5905500"/>
                <a:gd name="connsiteY651" fmla="*/ 1379696 h 2400300"/>
                <a:gd name="connsiteX652" fmla="*/ 806291 w 5905500"/>
                <a:gd name="connsiteY652" fmla="*/ 1387316 h 2400300"/>
                <a:gd name="connsiteX653" fmla="*/ 812006 w 5905500"/>
                <a:gd name="connsiteY653" fmla="*/ 1387316 h 2400300"/>
                <a:gd name="connsiteX654" fmla="*/ 813911 w 5905500"/>
                <a:gd name="connsiteY654" fmla="*/ 1379696 h 2400300"/>
                <a:gd name="connsiteX655" fmla="*/ 804386 w 5905500"/>
                <a:gd name="connsiteY655" fmla="*/ 1379696 h 2400300"/>
                <a:gd name="connsiteX656" fmla="*/ 804386 w 5905500"/>
                <a:gd name="connsiteY656" fmla="*/ 1379696 h 2400300"/>
                <a:gd name="connsiteX657" fmla="*/ 804386 w 5905500"/>
                <a:gd name="connsiteY657" fmla="*/ 1379696 h 2400300"/>
                <a:gd name="connsiteX658" fmla="*/ 804386 w 5905500"/>
                <a:gd name="connsiteY658" fmla="*/ 1379696 h 2400300"/>
                <a:gd name="connsiteX659" fmla="*/ 5850732 w 5905500"/>
                <a:gd name="connsiteY659" fmla="*/ 1379696 h 2400300"/>
                <a:gd name="connsiteX660" fmla="*/ 5877402 w 5905500"/>
                <a:gd name="connsiteY660" fmla="*/ 1362551 h 2400300"/>
                <a:gd name="connsiteX661" fmla="*/ 5902166 w 5905500"/>
                <a:gd name="connsiteY661" fmla="*/ 1102519 h 2400300"/>
                <a:gd name="connsiteX662" fmla="*/ 5826919 w 5905500"/>
                <a:gd name="connsiteY662" fmla="*/ 996791 h 2400300"/>
                <a:gd name="connsiteX663" fmla="*/ 5821204 w 5905500"/>
                <a:gd name="connsiteY663" fmla="*/ 910114 h 2400300"/>
                <a:gd name="connsiteX664" fmla="*/ 5815489 w 5905500"/>
                <a:gd name="connsiteY664" fmla="*/ 921544 h 2400300"/>
                <a:gd name="connsiteX665" fmla="*/ 5815489 w 5905500"/>
                <a:gd name="connsiteY665" fmla="*/ 902494 h 2400300"/>
                <a:gd name="connsiteX666" fmla="*/ 5826919 w 5905500"/>
                <a:gd name="connsiteY666" fmla="*/ 883444 h 2400300"/>
                <a:gd name="connsiteX667" fmla="*/ 5815489 w 5905500"/>
                <a:gd name="connsiteY667" fmla="*/ 872014 h 2400300"/>
                <a:gd name="connsiteX668" fmla="*/ 5826919 w 5905500"/>
                <a:gd name="connsiteY668" fmla="*/ 835819 h 2400300"/>
                <a:gd name="connsiteX669" fmla="*/ 5832634 w 5905500"/>
                <a:gd name="connsiteY669" fmla="*/ 805339 h 2400300"/>
                <a:gd name="connsiteX670" fmla="*/ 5826919 w 5905500"/>
                <a:gd name="connsiteY670" fmla="*/ 805339 h 2400300"/>
                <a:gd name="connsiteX671" fmla="*/ 5826919 w 5905500"/>
                <a:gd name="connsiteY671" fmla="*/ 811054 h 2400300"/>
                <a:gd name="connsiteX672" fmla="*/ 5796439 w 5905500"/>
                <a:gd name="connsiteY672" fmla="*/ 841534 h 2400300"/>
                <a:gd name="connsiteX673" fmla="*/ 5796439 w 5905500"/>
                <a:gd name="connsiteY673" fmla="*/ 903446 h 2400300"/>
                <a:gd name="connsiteX674" fmla="*/ 5815489 w 5905500"/>
                <a:gd name="connsiteY674" fmla="*/ 933926 h 2400300"/>
                <a:gd name="connsiteX675" fmla="*/ 5826919 w 5905500"/>
                <a:gd name="connsiteY675" fmla="*/ 1076801 h 2400300"/>
                <a:gd name="connsiteX676" fmla="*/ 5807869 w 5905500"/>
                <a:gd name="connsiteY676" fmla="*/ 1076801 h 2400300"/>
                <a:gd name="connsiteX677" fmla="*/ 5802154 w 5905500"/>
                <a:gd name="connsiteY677" fmla="*/ 1095851 h 2400300"/>
                <a:gd name="connsiteX678" fmla="*/ 5802154 w 5905500"/>
                <a:gd name="connsiteY678" fmla="*/ 1120616 h 2400300"/>
                <a:gd name="connsiteX679" fmla="*/ 5826919 w 5905500"/>
                <a:gd name="connsiteY679" fmla="*/ 1126331 h 2400300"/>
                <a:gd name="connsiteX680" fmla="*/ 5765007 w 5905500"/>
                <a:gd name="connsiteY680" fmla="*/ 1120616 h 2400300"/>
                <a:gd name="connsiteX681" fmla="*/ 5774532 w 5905500"/>
                <a:gd name="connsiteY681" fmla="*/ 1116806 h 2400300"/>
                <a:gd name="connsiteX682" fmla="*/ 5778341 w 5905500"/>
                <a:gd name="connsiteY682" fmla="*/ 1107281 h 2400300"/>
                <a:gd name="connsiteX683" fmla="*/ 5691664 w 5905500"/>
                <a:gd name="connsiteY683" fmla="*/ 1082516 h 2400300"/>
                <a:gd name="connsiteX684" fmla="*/ 5685949 w 5905500"/>
                <a:gd name="connsiteY684" fmla="*/ 1052036 h 2400300"/>
                <a:gd name="connsiteX685" fmla="*/ 5704999 w 5905500"/>
                <a:gd name="connsiteY685" fmla="*/ 929164 h 2400300"/>
                <a:gd name="connsiteX686" fmla="*/ 5699284 w 5905500"/>
                <a:gd name="connsiteY686" fmla="*/ 923449 h 2400300"/>
                <a:gd name="connsiteX687" fmla="*/ 5693569 w 5905500"/>
                <a:gd name="connsiteY687" fmla="*/ 923449 h 2400300"/>
                <a:gd name="connsiteX688" fmla="*/ 5618321 w 5905500"/>
                <a:gd name="connsiteY688" fmla="*/ 1115854 h 2400300"/>
                <a:gd name="connsiteX689" fmla="*/ 5618321 w 5905500"/>
                <a:gd name="connsiteY689" fmla="*/ 1183481 h 2400300"/>
                <a:gd name="connsiteX690" fmla="*/ 5606891 w 5905500"/>
                <a:gd name="connsiteY690" fmla="*/ 1258729 h 2400300"/>
                <a:gd name="connsiteX691" fmla="*/ 5587841 w 5905500"/>
                <a:gd name="connsiteY691" fmla="*/ 1253014 h 2400300"/>
                <a:gd name="connsiteX692" fmla="*/ 5481162 w 5905500"/>
                <a:gd name="connsiteY692" fmla="*/ 1294924 h 2400300"/>
                <a:gd name="connsiteX693" fmla="*/ 5475446 w 5905500"/>
                <a:gd name="connsiteY693" fmla="*/ 1306354 h 2400300"/>
                <a:gd name="connsiteX694" fmla="*/ 5307807 w 5905500"/>
                <a:gd name="connsiteY694" fmla="*/ 1300639 h 2400300"/>
                <a:gd name="connsiteX695" fmla="*/ 5319237 w 5905500"/>
                <a:gd name="connsiteY695" fmla="*/ 1281589 h 2400300"/>
                <a:gd name="connsiteX696" fmla="*/ 5226844 w 5905500"/>
                <a:gd name="connsiteY696" fmla="*/ 1239679 h 2400300"/>
                <a:gd name="connsiteX697" fmla="*/ 5257324 w 5905500"/>
                <a:gd name="connsiteY697" fmla="*/ 1209199 h 2400300"/>
                <a:gd name="connsiteX698" fmla="*/ 5287804 w 5905500"/>
                <a:gd name="connsiteY698" fmla="*/ 1203484 h 2400300"/>
                <a:gd name="connsiteX699" fmla="*/ 5268754 w 5905500"/>
                <a:gd name="connsiteY699" fmla="*/ 1192054 h 2400300"/>
                <a:gd name="connsiteX700" fmla="*/ 5280184 w 5905500"/>
                <a:gd name="connsiteY700" fmla="*/ 1192054 h 2400300"/>
                <a:gd name="connsiteX701" fmla="*/ 5428774 w 5905500"/>
                <a:gd name="connsiteY701" fmla="*/ 1167289 h 2400300"/>
                <a:gd name="connsiteX702" fmla="*/ 5423059 w 5905500"/>
                <a:gd name="connsiteY702" fmla="*/ 1155859 h 2400300"/>
                <a:gd name="connsiteX703" fmla="*/ 5428774 w 5905500"/>
                <a:gd name="connsiteY703" fmla="*/ 1155859 h 2400300"/>
                <a:gd name="connsiteX704" fmla="*/ 5509737 w 5905500"/>
                <a:gd name="connsiteY704" fmla="*/ 1150144 h 2400300"/>
                <a:gd name="connsiteX705" fmla="*/ 5515452 w 5905500"/>
                <a:gd name="connsiteY705" fmla="*/ 1108234 h 2400300"/>
                <a:gd name="connsiteX706" fmla="*/ 5464969 w 5905500"/>
                <a:gd name="connsiteY706" fmla="*/ 1096804 h 2400300"/>
                <a:gd name="connsiteX707" fmla="*/ 5464969 w 5905500"/>
                <a:gd name="connsiteY707" fmla="*/ 1102519 h 2400300"/>
                <a:gd name="connsiteX708" fmla="*/ 5484019 w 5905500"/>
                <a:gd name="connsiteY708" fmla="*/ 1127284 h 2400300"/>
                <a:gd name="connsiteX709" fmla="*/ 5279232 w 5905500"/>
                <a:gd name="connsiteY709" fmla="*/ 1177766 h 2400300"/>
                <a:gd name="connsiteX710" fmla="*/ 5279232 w 5905500"/>
                <a:gd name="connsiteY710" fmla="*/ 1158716 h 2400300"/>
                <a:gd name="connsiteX711" fmla="*/ 5303996 w 5905500"/>
                <a:gd name="connsiteY711" fmla="*/ 1122521 h 2400300"/>
                <a:gd name="connsiteX712" fmla="*/ 5390674 w 5905500"/>
                <a:gd name="connsiteY712" fmla="*/ 1122521 h 2400300"/>
                <a:gd name="connsiteX713" fmla="*/ 5396389 w 5905500"/>
                <a:gd name="connsiteY713" fmla="*/ 1116806 h 2400300"/>
                <a:gd name="connsiteX714" fmla="*/ 5377339 w 5905500"/>
                <a:gd name="connsiteY714" fmla="*/ 1105376 h 2400300"/>
                <a:gd name="connsiteX715" fmla="*/ 5386864 w 5905500"/>
                <a:gd name="connsiteY715" fmla="*/ 1101566 h 2400300"/>
                <a:gd name="connsiteX716" fmla="*/ 5390674 w 5905500"/>
                <a:gd name="connsiteY716" fmla="*/ 1092041 h 2400300"/>
                <a:gd name="connsiteX717" fmla="*/ 5371624 w 5905500"/>
                <a:gd name="connsiteY717" fmla="*/ 1092041 h 2400300"/>
                <a:gd name="connsiteX718" fmla="*/ 5341144 w 5905500"/>
                <a:gd name="connsiteY718" fmla="*/ 1103471 h 2400300"/>
                <a:gd name="connsiteX719" fmla="*/ 5329714 w 5905500"/>
                <a:gd name="connsiteY719" fmla="*/ 1078706 h 2400300"/>
                <a:gd name="connsiteX720" fmla="*/ 5374482 w 5905500"/>
                <a:gd name="connsiteY720" fmla="*/ 961549 h 2400300"/>
                <a:gd name="connsiteX721" fmla="*/ 5256371 w 5905500"/>
                <a:gd name="connsiteY721" fmla="*/ 844391 h 2400300"/>
                <a:gd name="connsiteX722" fmla="*/ 5231607 w 5905500"/>
                <a:gd name="connsiteY722" fmla="*/ 832961 h 2400300"/>
                <a:gd name="connsiteX723" fmla="*/ 5231607 w 5905500"/>
                <a:gd name="connsiteY723" fmla="*/ 813911 h 2400300"/>
                <a:gd name="connsiteX724" fmla="*/ 5156359 w 5905500"/>
                <a:gd name="connsiteY724" fmla="*/ 794861 h 2400300"/>
                <a:gd name="connsiteX725" fmla="*/ 5156359 w 5905500"/>
                <a:gd name="connsiteY725" fmla="*/ 806291 h 2400300"/>
                <a:gd name="connsiteX726" fmla="*/ 5167789 w 5905500"/>
                <a:gd name="connsiteY726" fmla="*/ 817721 h 2400300"/>
                <a:gd name="connsiteX727" fmla="*/ 5105877 w 5905500"/>
                <a:gd name="connsiteY727" fmla="*/ 836771 h 2400300"/>
                <a:gd name="connsiteX728" fmla="*/ 5124927 w 5905500"/>
                <a:gd name="connsiteY728" fmla="*/ 842486 h 2400300"/>
                <a:gd name="connsiteX729" fmla="*/ 5074444 w 5905500"/>
                <a:gd name="connsiteY729" fmla="*/ 842486 h 2400300"/>
                <a:gd name="connsiteX730" fmla="*/ 5068729 w 5905500"/>
                <a:gd name="connsiteY730" fmla="*/ 831056 h 2400300"/>
                <a:gd name="connsiteX731" fmla="*/ 5099209 w 5905500"/>
                <a:gd name="connsiteY731" fmla="*/ 812006 h 2400300"/>
                <a:gd name="connsiteX732" fmla="*/ 5087779 w 5905500"/>
                <a:gd name="connsiteY732" fmla="*/ 812006 h 2400300"/>
                <a:gd name="connsiteX733" fmla="*/ 5012532 w 5905500"/>
                <a:gd name="connsiteY733" fmla="*/ 848201 h 2400300"/>
                <a:gd name="connsiteX734" fmla="*/ 5006816 w 5905500"/>
                <a:gd name="connsiteY734" fmla="*/ 853916 h 2400300"/>
                <a:gd name="connsiteX735" fmla="*/ 5018246 w 5905500"/>
                <a:gd name="connsiteY735" fmla="*/ 853916 h 2400300"/>
                <a:gd name="connsiteX736" fmla="*/ 5055394 w 5905500"/>
                <a:gd name="connsiteY736" fmla="*/ 842486 h 2400300"/>
                <a:gd name="connsiteX737" fmla="*/ 5055394 w 5905500"/>
                <a:gd name="connsiteY737" fmla="*/ 884396 h 2400300"/>
                <a:gd name="connsiteX738" fmla="*/ 5049679 w 5905500"/>
                <a:gd name="connsiteY738" fmla="*/ 884396 h 2400300"/>
                <a:gd name="connsiteX739" fmla="*/ 5006816 w 5905500"/>
                <a:gd name="connsiteY739" fmla="*/ 895826 h 2400300"/>
                <a:gd name="connsiteX740" fmla="*/ 5006816 w 5905500"/>
                <a:gd name="connsiteY740" fmla="*/ 876776 h 2400300"/>
                <a:gd name="connsiteX741" fmla="*/ 5018246 w 5905500"/>
                <a:gd name="connsiteY741" fmla="*/ 857726 h 2400300"/>
                <a:gd name="connsiteX742" fmla="*/ 5006816 w 5905500"/>
                <a:gd name="connsiteY742" fmla="*/ 857726 h 2400300"/>
                <a:gd name="connsiteX743" fmla="*/ 4987766 w 5905500"/>
                <a:gd name="connsiteY743" fmla="*/ 882491 h 2400300"/>
                <a:gd name="connsiteX744" fmla="*/ 4944904 w 5905500"/>
                <a:gd name="connsiteY744" fmla="*/ 1031081 h 2400300"/>
                <a:gd name="connsiteX745" fmla="*/ 4982052 w 5905500"/>
                <a:gd name="connsiteY745" fmla="*/ 1142524 h 2400300"/>
                <a:gd name="connsiteX746" fmla="*/ 4957287 w 5905500"/>
                <a:gd name="connsiteY746" fmla="*/ 1153954 h 2400300"/>
                <a:gd name="connsiteX747" fmla="*/ 4938237 w 5905500"/>
                <a:gd name="connsiteY747" fmla="*/ 1178719 h 2400300"/>
                <a:gd name="connsiteX748" fmla="*/ 4957287 w 5905500"/>
                <a:gd name="connsiteY748" fmla="*/ 1184434 h 2400300"/>
                <a:gd name="connsiteX749" fmla="*/ 4926807 w 5905500"/>
                <a:gd name="connsiteY749" fmla="*/ 1190149 h 2400300"/>
                <a:gd name="connsiteX750" fmla="*/ 4945857 w 5905500"/>
                <a:gd name="connsiteY750" fmla="*/ 1195864 h 2400300"/>
                <a:gd name="connsiteX751" fmla="*/ 4901089 w 5905500"/>
                <a:gd name="connsiteY751" fmla="*/ 1190149 h 2400300"/>
                <a:gd name="connsiteX752" fmla="*/ 4901089 w 5905500"/>
                <a:gd name="connsiteY752" fmla="*/ 1195864 h 2400300"/>
                <a:gd name="connsiteX753" fmla="*/ 4912519 w 5905500"/>
                <a:gd name="connsiteY753" fmla="*/ 1214914 h 2400300"/>
                <a:gd name="connsiteX754" fmla="*/ 4893469 w 5905500"/>
                <a:gd name="connsiteY754" fmla="*/ 1233964 h 2400300"/>
                <a:gd name="connsiteX755" fmla="*/ 4899184 w 5905500"/>
                <a:gd name="connsiteY755" fmla="*/ 1239679 h 2400300"/>
                <a:gd name="connsiteX756" fmla="*/ 4694396 w 5905500"/>
                <a:gd name="connsiteY756" fmla="*/ 1290161 h 2400300"/>
                <a:gd name="connsiteX757" fmla="*/ 4626769 w 5905500"/>
                <a:gd name="connsiteY757" fmla="*/ 1314926 h 2400300"/>
                <a:gd name="connsiteX758" fmla="*/ 4607719 w 5905500"/>
                <a:gd name="connsiteY758" fmla="*/ 1278731 h 2400300"/>
                <a:gd name="connsiteX759" fmla="*/ 4658202 w 5905500"/>
                <a:gd name="connsiteY759" fmla="*/ 1267301 h 2400300"/>
                <a:gd name="connsiteX760" fmla="*/ 4652486 w 5905500"/>
                <a:gd name="connsiteY760" fmla="*/ 1267301 h 2400300"/>
                <a:gd name="connsiteX761" fmla="*/ 4633436 w 5905500"/>
                <a:gd name="connsiteY761" fmla="*/ 1255871 h 2400300"/>
                <a:gd name="connsiteX762" fmla="*/ 4582954 w 5905500"/>
                <a:gd name="connsiteY762" fmla="*/ 1274921 h 2400300"/>
                <a:gd name="connsiteX763" fmla="*/ 4577239 w 5905500"/>
                <a:gd name="connsiteY763" fmla="*/ 1274921 h 2400300"/>
                <a:gd name="connsiteX764" fmla="*/ 4607719 w 5905500"/>
                <a:gd name="connsiteY764" fmla="*/ 1120616 h 2400300"/>
                <a:gd name="connsiteX765" fmla="*/ 4613434 w 5905500"/>
                <a:gd name="connsiteY765" fmla="*/ 1120616 h 2400300"/>
                <a:gd name="connsiteX766" fmla="*/ 4613434 w 5905500"/>
                <a:gd name="connsiteY766" fmla="*/ 1126331 h 2400300"/>
                <a:gd name="connsiteX767" fmla="*/ 4619149 w 5905500"/>
                <a:gd name="connsiteY767" fmla="*/ 1114901 h 2400300"/>
                <a:gd name="connsiteX768" fmla="*/ 4600099 w 5905500"/>
                <a:gd name="connsiteY768" fmla="*/ 1095851 h 2400300"/>
                <a:gd name="connsiteX769" fmla="*/ 4642961 w 5905500"/>
                <a:gd name="connsiteY769" fmla="*/ 1045369 h 2400300"/>
                <a:gd name="connsiteX770" fmla="*/ 4654392 w 5905500"/>
                <a:gd name="connsiteY770" fmla="*/ 1070134 h 2400300"/>
                <a:gd name="connsiteX771" fmla="*/ 4654392 w 5905500"/>
                <a:gd name="connsiteY771" fmla="*/ 1094899 h 2400300"/>
                <a:gd name="connsiteX772" fmla="*/ 4609624 w 5905500"/>
                <a:gd name="connsiteY772" fmla="*/ 1106329 h 2400300"/>
                <a:gd name="connsiteX773" fmla="*/ 4622959 w 5905500"/>
                <a:gd name="connsiteY773" fmla="*/ 1106329 h 2400300"/>
                <a:gd name="connsiteX774" fmla="*/ 4660107 w 5905500"/>
                <a:gd name="connsiteY774" fmla="*/ 1117759 h 2400300"/>
                <a:gd name="connsiteX775" fmla="*/ 4684871 w 5905500"/>
                <a:gd name="connsiteY775" fmla="*/ 1075849 h 2400300"/>
                <a:gd name="connsiteX776" fmla="*/ 4696302 w 5905500"/>
                <a:gd name="connsiteY776" fmla="*/ 1087279 h 2400300"/>
                <a:gd name="connsiteX777" fmla="*/ 4696302 w 5905500"/>
                <a:gd name="connsiteY777" fmla="*/ 1081564 h 2400300"/>
                <a:gd name="connsiteX778" fmla="*/ 4659154 w 5905500"/>
                <a:gd name="connsiteY778" fmla="*/ 1000601 h 2400300"/>
                <a:gd name="connsiteX779" fmla="*/ 4689634 w 5905500"/>
                <a:gd name="connsiteY779" fmla="*/ 883444 h 2400300"/>
                <a:gd name="connsiteX780" fmla="*/ 4708684 w 5905500"/>
                <a:gd name="connsiteY780" fmla="*/ 883444 h 2400300"/>
                <a:gd name="connsiteX781" fmla="*/ 4783932 w 5905500"/>
                <a:gd name="connsiteY781" fmla="*/ 740569 h 2400300"/>
                <a:gd name="connsiteX782" fmla="*/ 4814411 w 5905500"/>
                <a:gd name="connsiteY782" fmla="*/ 659606 h 2400300"/>
                <a:gd name="connsiteX783" fmla="*/ 4814411 w 5905500"/>
                <a:gd name="connsiteY783" fmla="*/ 665321 h 2400300"/>
                <a:gd name="connsiteX784" fmla="*/ 4820127 w 5905500"/>
                <a:gd name="connsiteY784" fmla="*/ 665321 h 2400300"/>
                <a:gd name="connsiteX785" fmla="*/ 4820127 w 5905500"/>
                <a:gd name="connsiteY785" fmla="*/ 659606 h 2400300"/>
                <a:gd name="connsiteX786" fmla="*/ 4831557 w 5905500"/>
                <a:gd name="connsiteY786" fmla="*/ 617696 h 2400300"/>
                <a:gd name="connsiteX787" fmla="*/ 4887754 w 5905500"/>
                <a:gd name="connsiteY787" fmla="*/ 542449 h 2400300"/>
                <a:gd name="connsiteX788" fmla="*/ 4882039 w 5905500"/>
                <a:gd name="connsiteY788" fmla="*/ 536734 h 2400300"/>
                <a:gd name="connsiteX789" fmla="*/ 4870609 w 5905500"/>
                <a:gd name="connsiteY789" fmla="*/ 542449 h 2400300"/>
                <a:gd name="connsiteX790" fmla="*/ 4870609 w 5905500"/>
                <a:gd name="connsiteY790" fmla="*/ 536734 h 2400300"/>
                <a:gd name="connsiteX791" fmla="*/ 4840129 w 5905500"/>
                <a:gd name="connsiteY791" fmla="*/ 531019 h 2400300"/>
                <a:gd name="connsiteX792" fmla="*/ 4840129 w 5905500"/>
                <a:gd name="connsiteY792" fmla="*/ 536734 h 2400300"/>
                <a:gd name="connsiteX793" fmla="*/ 4834414 w 5905500"/>
                <a:gd name="connsiteY793" fmla="*/ 536734 h 2400300"/>
                <a:gd name="connsiteX794" fmla="*/ 4845844 w 5905500"/>
                <a:gd name="connsiteY794" fmla="*/ 548164 h 2400300"/>
                <a:gd name="connsiteX795" fmla="*/ 4826794 w 5905500"/>
                <a:gd name="connsiteY795" fmla="*/ 548164 h 2400300"/>
                <a:gd name="connsiteX796" fmla="*/ 4802029 w 5905500"/>
                <a:gd name="connsiteY796" fmla="*/ 548164 h 2400300"/>
                <a:gd name="connsiteX797" fmla="*/ 4777264 w 5905500"/>
                <a:gd name="connsiteY797" fmla="*/ 529114 h 2400300"/>
                <a:gd name="connsiteX798" fmla="*/ 4765834 w 5905500"/>
                <a:gd name="connsiteY798" fmla="*/ 559594 h 2400300"/>
                <a:gd name="connsiteX799" fmla="*/ 4808696 w 5905500"/>
                <a:gd name="connsiteY799" fmla="*/ 615791 h 2400300"/>
                <a:gd name="connsiteX800" fmla="*/ 4789646 w 5905500"/>
                <a:gd name="connsiteY800" fmla="*/ 621506 h 2400300"/>
                <a:gd name="connsiteX801" fmla="*/ 4708684 w 5905500"/>
                <a:gd name="connsiteY801" fmla="*/ 696754 h 2400300"/>
                <a:gd name="connsiteX802" fmla="*/ 4697254 w 5905500"/>
                <a:gd name="connsiteY802" fmla="*/ 702469 h 2400300"/>
                <a:gd name="connsiteX803" fmla="*/ 4678204 w 5905500"/>
                <a:gd name="connsiteY803" fmla="*/ 752951 h 2400300"/>
                <a:gd name="connsiteX804" fmla="*/ 4610577 w 5905500"/>
                <a:gd name="connsiteY804" fmla="*/ 764381 h 2400300"/>
                <a:gd name="connsiteX805" fmla="*/ 4610577 w 5905500"/>
                <a:gd name="connsiteY805" fmla="*/ 773906 h 2400300"/>
                <a:gd name="connsiteX806" fmla="*/ 4653439 w 5905500"/>
                <a:gd name="connsiteY806" fmla="*/ 792956 h 2400300"/>
                <a:gd name="connsiteX807" fmla="*/ 4622959 w 5905500"/>
                <a:gd name="connsiteY807" fmla="*/ 860584 h 2400300"/>
                <a:gd name="connsiteX808" fmla="*/ 4642009 w 5905500"/>
                <a:gd name="connsiteY808" fmla="*/ 866299 h 2400300"/>
                <a:gd name="connsiteX809" fmla="*/ 4636294 w 5905500"/>
                <a:gd name="connsiteY809" fmla="*/ 885349 h 2400300"/>
                <a:gd name="connsiteX810" fmla="*/ 4629627 w 5905500"/>
                <a:gd name="connsiteY810" fmla="*/ 885349 h 2400300"/>
                <a:gd name="connsiteX811" fmla="*/ 4586764 w 5905500"/>
                <a:gd name="connsiteY811" fmla="*/ 879634 h 2400300"/>
                <a:gd name="connsiteX812" fmla="*/ 4575334 w 5905500"/>
                <a:gd name="connsiteY812" fmla="*/ 868204 h 2400300"/>
                <a:gd name="connsiteX813" fmla="*/ 4563904 w 5905500"/>
                <a:gd name="connsiteY813" fmla="*/ 781526 h 2400300"/>
                <a:gd name="connsiteX814" fmla="*/ 4601052 w 5905500"/>
                <a:gd name="connsiteY814" fmla="*/ 762476 h 2400300"/>
                <a:gd name="connsiteX815" fmla="*/ 4601052 w 5905500"/>
                <a:gd name="connsiteY815" fmla="*/ 768191 h 2400300"/>
                <a:gd name="connsiteX816" fmla="*/ 4612482 w 5905500"/>
                <a:gd name="connsiteY816" fmla="*/ 756761 h 2400300"/>
                <a:gd name="connsiteX817" fmla="*/ 4618196 w 5905500"/>
                <a:gd name="connsiteY817" fmla="*/ 756761 h 2400300"/>
                <a:gd name="connsiteX818" fmla="*/ 4618196 w 5905500"/>
                <a:gd name="connsiteY818" fmla="*/ 751046 h 2400300"/>
                <a:gd name="connsiteX819" fmla="*/ 4581049 w 5905500"/>
                <a:gd name="connsiteY819" fmla="*/ 731996 h 2400300"/>
                <a:gd name="connsiteX820" fmla="*/ 4581049 w 5905500"/>
                <a:gd name="connsiteY820" fmla="*/ 664369 h 2400300"/>
                <a:gd name="connsiteX821" fmla="*/ 4618196 w 5905500"/>
                <a:gd name="connsiteY821" fmla="*/ 652939 h 2400300"/>
                <a:gd name="connsiteX822" fmla="*/ 4606767 w 5905500"/>
                <a:gd name="connsiteY822" fmla="*/ 652939 h 2400300"/>
                <a:gd name="connsiteX823" fmla="*/ 4544854 w 5905500"/>
                <a:gd name="connsiteY823" fmla="*/ 677704 h 2400300"/>
                <a:gd name="connsiteX824" fmla="*/ 4520089 w 5905500"/>
                <a:gd name="connsiteY824" fmla="*/ 666274 h 2400300"/>
                <a:gd name="connsiteX825" fmla="*/ 4514374 w 5905500"/>
                <a:gd name="connsiteY825" fmla="*/ 677704 h 2400300"/>
                <a:gd name="connsiteX826" fmla="*/ 4539139 w 5905500"/>
                <a:gd name="connsiteY826" fmla="*/ 677704 h 2400300"/>
                <a:gd name="connsiteX827" fmla="*/ 4544854 w 5905500"/>
                <a:gd name="connsiteY827" fmla="*/ 696754 h 2400300"/>
                <a:gd name="connsiteX828" fmla="*/ 4544854 w 5905500"/>
                <a:gd name="connsiteY828" fmla="*/ 702469 h 2400300"/>
                <a:gd name="connsiteX829" fmla="*/ 4563904 w 5905500"/>
                <a:gd name="connsiteY829" fmla="*/ 702469 h 2400300"/>
                <a:gd name="connsiteX830" fmla="*/ 4563904 w 5905500"/>
                <a:gd name="connsiteY830" fmla="*/ 744379 h 2400300"/>
                <a:gd name="connsiteX831" fmla="*/ 4526757 w 5905500"/>
                <a:gd name="connsiteY831" fmla="*/ 786289 h 2400300"/>
                <a:gd name="connsiteX832" fmla="*/ 4557236 w 5905500"/>
                <a:gd name="connsiteY832" fmla="*/ 816769 h 2400300"/>
                <a:gd name="connsiteX833" fmla="*/ 4538186 w 5905500"/>
                <a:gd name="connsiteY833" fmla="*/ 822484 h 2400300"/>
                <a:gd name="connsiteX834" fmla="*/ 4547711 w 5905500"/>
                <a:gd name="connsiteY834" fmla="*/ 826294 h 2400300"/>
                <a:gd name="connsiteX835" fmla="*/ 4551521 w 5905500"/>
                <a:gd name="connsiteY835" fmla="*/ 835819 h 2400300"/>
                <a:gd name="connsiteX836" fmla="*/ 4526757 w 5905500"/>
                <a:gd name="connsiteY836" fmla="*/ 835819 h 2400300"/>
                <a:gd name="connsiteX837" fmla="*/ 4515327 w 5905500"/>
                <a:gd name="connsiteY837" fmla="*/ 785336 h 2400300"/>
                <a:gd name="connsiteX838" fmla="*/ 4503896 w 5905500"/>
                <a:gd name="connsiteY838" fmla="*/ 796766 h 2400300"/>
                <a:gd name="connsiteX839" fmla="*/ 4503896 w 5905500"/>
                <a:gd name="connsiteY839" fmla="*/ 791051 h 2400300"/>
                <a:gd name="connsiteX840" fmla="*/ 4498182 w 5905500"/>
                <a:gd name="connsiteY840" fmla="*/ 772001 h 2400300"/>
                <a:gd name="connsiteX841" fmla="*/ 4498182 w 5905500"/>
                <a:gd name="connsiteY841" fmla="*/ 766286 h 2400300"/>
                <a:gd name="connsiteX842" fmla="*/ 4535329 w 5905500"/>
                <a:gd name="connsiteY842" fmla="*/ 715804 h 2400300"/>
                <a:gd name="connsiteX843" fmla="*/ 4498182 w 5905500"/>
                <a:gd name="connsiteY843" fmla="*/ 704374 h 2400300"/>
                <a:gd name="connsiteX844" fmla="*/ 4528661 w 5905500"/>
                <a:gd name="connsiteY844" fmla="*/ 698659 h 2400300"/>
                <a:gd name="connsiteX845" fmla="*/ 4517232 w 5905500"/>
                <a:gd name="connsiteY845" fmla="*/ 698659 h 2400300"/>
                <a:gd name="connsiteX846" fmla="*/ 4492467 w 5905500"/>
                <a:gd name="connsiteY846" fmla="*/ 687229 h 2400300"/>
                <a:gd name="connsiteX847" fmla="*/ 4492467 w 5905500"/>
                <a:gd name="connsiteY847" fmla="*/ 668179 h 2400300"/>
                <a:gd name="connsiteX848" fmla="*/ 4511517 w 5905500"/>
                <a:gd name="connsiteY848" fmla="*/ 662464 h 2400300"/>
                <a:gd name="connsiteX849" fmla="*/ 4517232 w 5905500"/>
                <a:gd name="connsiteY849" fmla="*/ 651034 h 2400300"/>
                <a:gd name="connsiteX850" fmla="*/ 4511517 w 5905500"/>
                <a:gd name="connsiteY850" fmla="*/ 645319 h 2400300"/>
                <a:gd name="connsiteX851" fmla="*/ 4492467 w 5905500"/>
                <a:gd name="connsiteY851" fmla="*/ 651034 h 2400300"/>
                <a:gd name="connsiteX852" fmla="*/ 4511517 w 5905500"/>
                <a:gd name="connsiteY852" fmla="*/ 609124 h 2400300"/>
                <a:gd name="connsiteX853" fmla="*/ 4505802 w 5905500"/>
                <a:gd name="connsiteY853" fmla="*/ 609124 h 2400300"/>
                <a:gd name="connsiteX854" fmla="*/ 4494371 w 5905500"/>
                <a:gd name="connsiteY854" fmla="*/ 614839 h 2400300"/>
                <a:gd name="connsiteX855" fmla="*/ 4494371 w 5905500"/>
                <a:gd name="connsiteY855" fmla="*/ 633889 h 2400300"/>
                <a:gd name="connsiteX856" fmla="*/ 4469607 w 5905500"/>
                <a:gd name="connsiteY856" fmla="*/ 628174 h 2400300"/>
                <a:gd name="connsiteX857" fmla="*/ 4450557 w 5905500"/>
                <a:gd name="connsiteY857" fmla="*/ 633889 h 2400300"/>
                <a:gd name="connsiteX858" fmla="*/ 4450557 w 5905500"/>
                <a:gd name="connsiteY858" fmla="*/ 639604 h 2400300"/>
                <a:gd name="connsiteX859" fmla="*/ 4487704 w 5905500"/>
                <a:gd name="connsiteY859" fmla="*/ 670084 h 2400300"/>
                <a:gd name="connsiteX860" fmla="*/ 4450557 w 5905500"/>
                <a:gd name="connsiteY860" fmla="*/ 675799 h 2400300"/>
                <a:gd name="connsiteX861" fmla="*/ 4425792 w 5905500"/>
                <a:gd name="connsiteY861" fmla="*/ 645319 h 2400300"/>
                <a:gd name="connsiteX862" fmla="*/ 4444842 w 5905500"/>
                <a:gd name="connsiteY862" fmla="*/ 626269 h 2400300"/>
                <a:gd name="connsiteX863" fmla="*/ 4420077 w 5905500"/>
                <a:gd name="connsiteY863" fmla="*/ 620554 h 2400300"/>
                <a:gd name="connsiteX864" fmla="*/ 4439127 w 5905500"/>
                <a:gd name="connsiteY864" fmla="*/ 620554 h 2400300"/>
                <a:gd name="connsiteX865" fmla="*/ 4433411 w 5905500"/>
                <a:gd name="connsiteY865" fmla="*/ 601504 h 2400300"/>
                <a:gd name="connsiteX866" fmla="*/ 4402932 w 5905500"/>
                <a:gd name="connsiteY866" fmla="*/ 607219 h 2400300"/>
                <a:gd name="connsiteX867" fmla="*/ 4402932 w 5905500"/>
                <a:gd name="connsiteY867" fmla="*/ 612934 h 2400300"/>
                <a:gd name="connsiteX868" fmla="*/ 4408646 w 5905500"/>
                <a:gd name="connsiteY868" fmla="*/ 643414 h 2400300"/>
                <a:gd name="connsiteX869" fmla="*/ 3974306 w 5905500"/>
                <a:gd name="connsiteY869" fmla="*/ 631984 h 2400300"/>
                <a:gd name="connsiteX870" fmla="*/ 3974306 w 5905500"/>
                <a:gd name="connsiteY870" fmla="*/ 637699 h 2400300"/>
                <a:gd name="connsiteX871" fmla="*/ 3985736 w 5905500"/>
                <a:gd name="connsiteY871" fmla="*/ 643414 h 2400300"/>
                <a:gd name="connsiteX872" fmla="*/ 3966686 w 5905500"/>
                <a:gd name="connsiteY872" fmla="*/ 643414 h 2400300"/>
                <a:gd name="connsiteX873" fmla="*/ 3854291 w 5905500"/>
                <a:gd name="connsiteY873" fmla="*/ 649129 h 2400300"/>
                <a:gd name="connsiteX874" fmla="*/ 3854291 w 5905500"/>
                <a:gd name="connsiteY874" fmla="*/ 654844 h 2400300"/>
                <a:gd name="connsiteX875" fmla="*/ 3897154 w 5905500"/>
                <a:gd name="connsiteY875" fmla="*/ 654844 h 2400300"/>
                <a:gd name="connsiteX876" fmla="*/ 4040029 w 5905500"/>
                <a:gd name="connsiteY876" fmla="*/ 660559 h 2400300"/>
                <a:gd name="connsiteX877" fmla="*/ 4101941 w 5905500"/>
                <a:gd name="connsiteY877" fmla="*/ 702469 h 2400300"/>
                <a:gd name="connsiteX878" fmla="*/ 4107656 w 5905500"/>
                <a:gd name="connsiteY878" fmla="*/ 696754 h 2400300"/>
                <a:gd name="connsiteX879" fmla="*/ 4045744 w 5905500"/>
                <a:gd name="connsiteY879" fmla="*/ 654844 h 2400300"/>
                <a:gd name="connsiteX880" fmla="*/ 4045744 w 5905500"/>
                <a:gd name="connsiteY880" fmla="*/ 649129 h 2400300"/>
                <a:gd name="connsiteX881" fmla="*/ 4126706 w 5905500"/>
                <a:gd name="connsiteY881" fmla="*/ 716756 h 2400300"/>
                <a:gd name="connsiteX882" fmla="*/ 4107656 w 5905500"/>
                <a:gd name="connsiteY882" fmla="*/ 722471 h 2400300"/>
                <a:gd name="connsiteX883" fmla="*/ 4119086 w 5905500"/>
                <a:gd name="connsiteY883" fmla="*/ 772954 h 2400300"/>
                <a:gd name="connsiteX884" fmla="*/ 4113371 w 5905500"/>
                <a:gd name="connsiteY884" fmla="*/ 772954 h 2400300"/>
                <a:gd name="connsiteX885" fmla="*/ 4088606 w 5905500"/>
                <a:gd name="connsiteY885" fmla="*/ 761524 h 2400300"/>
                <a:gd name="connsiteX886" fmla="*/ 4088606 w 5905500"/>
                <a:gd name="connsiteY886" fmla="*/ 797719 h 2400300"/>
                <a:gd name="connsiteX887" fmla="*/ 4058126 w 5905500"/>
                <a:gd name="connsiteY887" fmla="*/ 848201 h 2400300"/>
                <a:gd name="connsiteX888" fmla="*/ 4082891 w 5905500"/>
                <a:gd name="connsiteY888" fmla="*/ 867251 h 2400300"/>
                <a:gd name="connsiteX889" fmla="*/ 4113371 w 5905500"/>
                <a:gd name="connsiteY889" fmla="*/ 861536 h 2400300"/>
                <a:gd name="connsiteX890" fmla="*/ 4119086 w 5905500"/>
                <a:gd name="connsiteY890" fmla="*/ 948214 h 2400300"/>
                <a:gd name="connsiteX891" fmla="*/ 4081939 w 5905500"/>
                <a:gd name="connsiteY891" fmla="*/ 1053941 h 2400300"/>
                <a:gd name="connsiteX892" fmla="*/ 3983831 w 5905500"/>
                <a:gd name="connsiteY892" fmla="*/ 1053941 h 2400300"/>
                <a:gd name="connsiteX893" fmla="*/ 3891439 w 5905500"/>
                <a:gd name="connsiteY893" fmla="*/ 1023461 h 2400300"/>
                <a:gd name="connsiteX894" fmla="*/ 3835241 w 5905500"/>
                <a:gd name="connsiteY894" fmla="*/ 931069 h 2400300"/>
                <a:gd name="connsiteX895" fmla="*/ 3823811 w 5905500"/>
                <a:gd name="connsiteY895" fmla="*/ 931069 h 2400300"/>
                <a:gd name="connsiteX896" fmla="*/ 3812381 w 5905500"/>
                <a:gd name="connsiteY896" fmla="*/ 942499 h 2400300"/>
                <a:gd name="connsiteX897" fmla="*/ 3831431 w 5905500"/>
                <a:gd name="connsiteY897" fmla="*/ 984409 h 2400300"/>
                <a:gd name="connsiteX898" fmla="*/ 3812381 w 5905500"/>
                <a:gd name="connsiteY898" fmla="*/ 1003459 h 2400300"/>
                <a:gd name="connsiteX899" fmla="*/ 3737134 w 5905500"/>
                <a:gd name="connsiteY899" fmla="*/ 1014889 h 2400300"/>
                <a:gd name="connsiteX900" fmla="*/ 3725704 w 5905500"/>
                <a:gd name="connsiteY900" fmla="*/ 1003459 h 2400300"/>
                <a:gd name="connsiteX901" fmla="*/ 3737134 w 5905500"/>
                <a:gd name="connsiteY901" fmla="*/ 984409 h 2400300"/>
                <a:gd name="connsiteX902" fmla="*/ 3680936 w 5905500"/>
                <a:gd name="connsiteY902" fmla="*/ 928211 h 2400300"/>
                <a:gd name="connsiteX903" fmla="*/ 3699986 w 5905500"/>
                <a:gd name="connsiteY903" fmla="*/ 922496 h 2400300"/>
                <a:gd name="connsiteX904" fmla="*/ 3638074 w 5905500"/>
                <a:gd name="connsiteY904" fmla="*/ 922496 h 2400300"/>
                <a:gd name="connsiteX905" fmla="*/ 3638074 w 5905500"/>
                <a:gd name="connsiteY905" fmla="*/ 933926 h 2400300"/>
                <a:gd name="connsiteX906" fmla="*/ 3688556 w 5905500"/>
                <a:gd name="connsiteY906" fmla="*/ 964406 h 2400300"/>
                <a:gd name="connsiteX907" fmla="*/ 3688556 w 5905500"/>
                <a:gd name="connsiteY907" fmla="*/ 975836 h 2400300"/>
                <a:gd name="connsiteX908" fmla="*/ 3658076 w 5905500"/>
                <a:gd name="connsiteY908" fmla="*/ 987266 h 2400300"/>
                <a:gd name="connsiteX909" fmla="*/ 3708559 w 5905500"/>
                <a:gd name="connsiteY909" fmla="*/ 1073944 h 2400300"/>
                <a:gd name="connsiteX910" fmla="*/ 3702844 w 5905500"/>
                <a:gd name="connsiteY910" fmla="*/ 1073944 h 2400300"/>
                <a:gd name="connsiteX911" fmla="*/ 3702844 w 5905500"/>
                <a:gd name="connsiteY911" fmla="*/ 1062514 h 2400300"/>
                <a:gd name="connsiteX912" fmla="*/ 3683794 w 5905500"/>
                <a:gd name="connsiteY912" fmla="*/ 1043464 h 2400300"/>
                <a:gd name="connsiteX913" fmla="*/ 3678079 w 5905500"/>
                <a:gd name="connsiteY913" fmla="*/ 1054894 h 2400300"/>
                <a:gd name="connsiteX914" fmla="*/ 3678079 w 5905500"/>
                <a:gd name="connsiteY914" fmla="*/ 1043464 h 2400300"/>
                <a:gd name="connsiteX915" fmla="*/ 3640931 w 5905500"/>
                <a:gd name="connsiteY915" fmla="*/ 968216 h 2400300"/>
                <a:gd name="connsiteX916" fmla="*/ 3629501 w 5905500"/>
                <a:gd name="connsiteY916" fmla="*/ 973931 h 2400300"/>
                <a:gd name="connsiteX917" fmla="*/ 3635216 w 5905500"/>
                <a:gd name="connsiteY917" fmla="*/ 954881 h 2400300"/>
                <a:gd name="connsiteX918" fmla="*/ 3616166 w 5905500"/>
                <a:gd name="connsiteY918" fmla="*/ 954881 h 2400300"/>
                <a:gd name="connsiteX919" fmla="*/ 3610451 w 5905500"/>
                <a:gd name="connsiteY919" fmla="*/ 935831 h 2400300"/>
                <a:gd name="connsiteX920" fmla="*/ 3599021 w 5905500"/>
                <a:gd name="connsiteY920" fmla="*/ 941546 h 2400300"/>
                <a:gd name="connsiteX921" fmla="*/ 3599021 w 5905500"/>
                <a:gd name="connsiteY921" fmla="*/ 905351 h 2400300"/>
                <a:gd name="connsiteX922" fmla="*/ 3579971 w 5905500"/>
                <a:gd name="connsiteY922" fmla="*/ 916781 h 2400300"/>
                <a:gd name="connsiteX923" fmla="*/ 3499009 w 5905500"/>
                <a:gd name="connsiteY923" fmla="*/ 768191 h 2400300"/>
                <a:gd name="connsiteX924" fmla="*/ 3504724 w 5905500"/>
                <a:gd name="connsiteY924" fmla="*/ 737711 h 2400300"/>
                <a:gd name="connsiteX925" fmla="*/ 3535204 w 5905500"/>
                <a:gd name="connsiteY925" fmla="*/ 718661 h 2400300"/>
                <a:gd name="connsiteX926" fmla="*/ 3554254 w 5905500"/>
                <a:gd name="connsiteY926" fmla="*/ 724376 h 2400300"/>
                <a:gd name="connsiteX927" fmla="*/ 3554254 w 5905500"/>
                <a:gd name="connsiteY927" fmla="*/ 718661 h 2400300"/>
                <a:gd name="connsiteX928" fmla="*/ 3548539 w 5905500"/>
                <a:gd name="connsiteY928" fmla="*/ 718661 h 2400300"/>
                <a:gd name="connsiteX929" fmla="*/ 3511391 w 5905500"/>
                <a:gd name="connsiteY929" fmla="*/ 699611 h 2400300"/>
                <a:gd name="connsiteX930" fmla="*/ 3505676 w 5905500"/>
                <a:gd name="connsiteY930" fmla="*/ 724376 h 2400300"/>
                <a:gd name="connsiteX931" fmla="*/ 3499961 w 5905500"/>
                <a:gd name="connsiteY931" fmla="*/ 718661 h 2400300"/>
                <a:gd name="connsiteX932" fmla="*/ 3494246 w 5905500"/>
                <a:gd name="connsiteY932" fmla="*/ 718661 h 2400300"/>
                <a:gd name="connsiteX933" fmla="*/ 3482816 w 5905500"/>
                <a:gd name="connsiteY933" fmla="*/ 637699 h 2400300"/>
                <a:gd name="connsiteX934" fmla="*/ 3494246 w 5905500"/>
                <a:gd name="connsiteY934" fmla="*/ 637699 h 2400300"/>
                <a:gd name="connsiteX935" fmla="*/ 3531394 w 5905500"/>
                <a:gd name="connsiteY935" fmla="*/ 626269 h 2400300"/>
                <a:gd name="connsiteX936" fmla="*/ 3519964 w 5905500"/>
                <a:gd name="connsiteY936" fmla="*/ 551021 h 2400300"/>
                <a:gd name="connsiteX937" fmla="*/ 3587591 w 5905500"/>
                <a:gd name="connsiteY937" fmla="*/ 475774 h 2400300"/>
                <a:gd name="connsiteX938" fmla="*/ 3593306 w 5905500"/>
                <a:gd name="connsiteY938" fmla="*/ 494824 h 2400300"/>
                <a:gd name="connsiteX939" fmla="*/ 3630454 w 5905500"/>
                <a:gd name="connsiteY939" fmla="*/ 483394 h 2400300"/>
                <a:gd name="connsiteX940" fmla="*/ 3641884 w 5905500"/>
                <a:gd name="connsiteY940" fmla="*/ 508159 h 2400300"/>
                <a:gd name="connsiteX941" fmla="*/ 3641884 w 5905500"/>
                <a:gd name="connsiteY941" fmla="*/ 502444 h 2400300"/>
                <a:gd name="connsiteX942" fmla="*/ 3647599 w 5905500"/>
                <a:gd name="connsiteY942" fmla="*/ 496729 h 2400300"/>
                <a:gd name="connsiteX943" fmla="*/ 3636169 w 5905500"/>
                <a:gd name="connsiteY943" fmla="*/ 491014 h 2400300"/>
                <a:gd name="connsiteX944" fmla="*/ 3647599 w 5905500"/>
                <a:gd name="connsiteY944" fmla="*/ 485299 h 2400300"/>
                <a:gd name="connsiteX945" fmla="*/ 3659029 w 5905500"/>
                <a:gd name="connsiteY945" fmla="*/ 491014 h 2400300"/>
                <a:gd name="connsiteX946" fmla="*/ 3678079 w 5905500"/>
                <a:gd name="connsiteY946" fmla="*/ 521494 h 2400300"/>
                <a:gd name="connsiteX947" fmla="*/ 3702844 w 5905500"/>
                <a:gd name="connsiteY947" fmla="*/ 521494 h 2400300"/>
                <a:gd name="connsiteX948" fmla="*/ 3708559 w 5905500"/>
                <a:gd name="connsiteY948" fmla="*/ 557689 h 2400300"/>
                <a:gd name="connsiteX949" fmla="*/ 3697129 w 5905500"/>
                <a:gd name="connsiteY949" fmla="*/ 563404 h 2400300"/>
                <a:gd name="connsiteX950" fmla="*/ 3678079 w 5905500"/>
                <a:gd name="connsiteY950" fmla="*/ 569119 h 2400300"/>
                <a:gd name="connsiteX951" fmla="*/ 3666649 w 5905500"/>
                <a:gd name="connsiteY951" fmla="*/ 593884 h 2400300"/>
                <a:gd name="connsiteX952" fmla="*/ 3685699 w 5905500"/>
                <a:gd name="connsiteY952" fmla="*/ 605314 h 2400300"/>
                <a:gd name="connsiteX953" fmla="*/ 3704749 w 5905500"/>
                <a:gd name="connsiteY953" fmla="*/ 599599 h 2400300"/>
                <a:gd name="connsiteX954" fmla="*/ 3735229 w 5905500"/>
                <a:gd name="connsiteY954" fmla="*/ 630079 h 2400300"/>
                <a:gd name="connsiteX955" fmla="*/ 3735229 w 5905500"/>
                <a:gd name="connsiteY955" fmla="*/ 618649 h 2400300"/>
                <a:gd name="connsiteX956" fmla="*/ 3729514 w 5905500"/>
                <a:gd name="connsiteY956" fmla="*/ 507206 h 2400300"/>
                <a:gd name="connsiteX957" fmla="*/ 3667601 w 5905500"/>
                <a:gd name="connsiteY957" fmla="*/ 439579 h 2400300"/>
                <a:gd name="connsiteX958" fmla="*/ 3667601 w 5905500"/>
                <a:gd name="connsiteY958" fmla="*/ 433864 h 2400300"/>
                <a:gd name="connsiteX959" fmla="*/ 3656171 w 5905500"/>
                <a:gd name="connsiteY959" fmla="*/ 439579 h 2400300"/>
                <a:gd name="connsiteX960" fmla="*/ 3675221 w 5905500"/>
                <a:gd name="connsiteY960" fmla="*/ 428149 h 2400300"/>
                <a:gd name="connsiteX961" fmla="*/ 3750469 w 5905500"/>
                <a:gd name="connsiteY961" fmla="*/ 439579 h 2400300"/>
                <a:gd name="connsiteX962" fmla="*/ 3842861 w 5905500"/>
                <a:gd name="connsiteY962" fmla="*/ 470059 h 2400300"/>
                <a:gd name="connsiteX963" fmla="*/ 3842861 w 5905500"/>
                <a:gd name="connsiteY963" fmla="*/ 458629 h 2400300"/>
                <a:gd name="connsiteX964" fmla="*/ 3837146 w 5905500"/>
                <a:gd name="connsiteY964" fmla="*/ 452914 h 2400300"/>
                <a:gd name="connsiteX965" fmla="*/ 3724751 w 5905500"/>
                <a:gd name="connsiteY965" fmla="*/ 402431 h 2400300"/>
                <a:gd name="connsiteX966" fmla="*/ 3792379 w 5905500"/>
                <a:gd name="connsiteY966" fmla="*/ 377666 h 2400300"/>
                <a:gd name="connsiteX967" fmla="*/ 3803809 w 5905500"/>
                <a:gd name="connsiteY967" fmla="*/ 377666 h 2400300"/>
                <a:gd name="connsiteX968" fmla="*/ 3803809 w 5905500"/>
                <a:gd name="connsiteY968" fmla="*/ 383381 h 2400300"/>
                <a:gd name="connsiteX969" fmla="*/ 3779044 w 5905500"/>
                <a:gd name="connsiteY969" fmla="*/ 383381 h 2400300"/>
                <a:gd name="connsiteX970" fmla="*/ 3779044 w 5905500"/>
                <a:gd name="connsiteY970" fmla="*/ 389096 h 2400300"/>
                <a:gd name="connsiteX971" fmla="*/ 3846671 w 5905500"/>
                <a:gd name="connsiteY971" fmla="*/ 408146 h 2400300"/>
                <a:gd name="connsiteX972" fmla="*/ 3852386 w 5905500"/>
                <a:gd name="connsiteY972" fmla="*/ 432911 h 2400300"/>
                <a:gd name="connsiteX973" fmla="*/ 3895249 w 5905500"/>
                <a:gd name="connsiteY973" fmla="*/ 457676 h 2400300"/>
                <a:gd name="connsiteX974" fmla="*/ 3925729 w 5905500"/>
                <a:gd name="connsiteY974" fmla="*/ 427196 h 2400300"/>
                <a:gd name="connsiteX975" fmla="*/ 3914299 w 5905500"/>
                <a:gd name="connsiteY975" fmla="*/ 408146 h 2400300"/>
                <a:gd name="connsiteX976" fmla="*/ 3925729 w 5905500"/>
                <a:gd name="connsiteY976" fmla="*/ 408146 h 2400300"/>
                <a:gd name="connsiteX977" fmla="*/ 3925729 w 5905500"/>
                <a:gd name="connsiteY977" fmla="*/ 413861 h 2400300"/>
                <a:gd name="connsiteX978" fmla="*/ 3937159 w 5905500"/>
                <a:gd name="connsiteY978" fmla="*/ 438626 h 2400300"/>
                <a:gd name="connsiteX979" fmla="*/ 3980021 w 5905500"/>
                <a:gd name="connsiteY979" fmla="*/ 450056 h 2400300"/>
                <a:gd name="connsiteX980" fmla="*/ 3980021 w 5905500"/>
                <a:gd name="connsiteY980" fmla="*/ 438626 h 2400300"/>
                <a:gd name="connsiteX981" fmla="*/ 3970496 w 5905500"/>
                <a:gd name="connsiteY981" fmla="*/ 434816 h 2400300"/>
                <a:gd name="connsiteX982" fmla="*/ 3966686 w 5905500"/>
                <a:gd name="connsiteY982" fmla="*/ 425291 h 2400300"/>
                <a:gd name="connsiteX983" fmla="*/ 3972401 w 5905500"/>
                <a:gd name="connsiteY983" fmla="*/ 419576 h 2400300"/>
                <a:gd name="connsiteX984" fmla="*/ 3978116 w 5905500"/>
                <a:gd name="connsiteY984" fmla="*/ 419576 h 2400300"/>
                <a:gd name="connsiteX985" fmla="*/ 3978116 w 5905500"/>
                <a:gd name="connsiteY985" fmla="*/ 438626 h 2400300"/>
                <a:gd name="connsiteX986" fmla="*/ 4158139 w 5905500"/>
                <a:gd name="connsiteY986" fmla="*/ 513874 h 2400300"/>
                <a:gd name="connsiteX987" fmla="*/ 4163854 w 5905500"/>
                <a:gd name="connsiteY987" fmla="*/ 538639 h 2400300"/>
                <a:gd name="connsiteX988" fmla="*/ 4188619 w 5905500"/>
                <a:gd name="connsiteY988" fmla="*/ 532924 h 2400300"/>
                <a:gd name="connsiteX989" fmla="*/ 4200049 w 5905500"/>
                <a:gd name="connsiteY989" fmla="*/ 569119 h 2400300"/>
                <a:gd name="connsiteX990" fmla="*/ 4267677 w 5905500"/>
                <a:gd name="connsiteY990" fmla="*/ 574834 h 2400300"/>
                <a:gd name="connsiteX991" fmla="*/ 4267677 w 5905500"/>
                <a:gd name="connsiteY991" fmla="*/ 563404 h 2400300"/>
                <a:gd name="connsiteX992" fmla="*/ 4242911 w 5905500"/>
                <a:gd name="connsiteY992" fmla="*/ 557689 h 2400300"/>
                <a:gd name="connsiteX993" fmla="*/ 4254342 w 5905500"/>
                <a:gd name="connsiteY993" fmla="*/ 507206 h 2400300"/>
                <a:gd name="connsiteX994" fmla="*/ 4279107 w 5905500"/>
                <a:gd name="connsiteY994" fmla="*/ 495776 h 2400300"/>
                <a:gd name="connsiteX995" fmla="*/ 4416267 w 5905500"/>
                <a:gd name="connsiteY995" fmla="*/ 571024 h 2400300"/>
                <a:gd name="connsiteX996" fmla="*/ 4421982 w 5905500"/>
                <a:gd name="connsiteY996" fmla="*/ 551974 h 2400300"/>
                <a:gd name="connsiteX997" fmla="*/ 4446746 w 5905500"/>
                <a:gd name="connsiteY997" fmla="*/ 551974 h 2400300"/>
                <a:gd name="connsiteX998" fmla="*/ 4452461 w 5905500"/>
                <a:gd name="connsiteY998" fmla="*/ 546259 h 2400300"/>
                <a:gd name="connsiteX999" fmla="*/ 4433411 w 5905500"/>
                <a:gd name="connsiteY999" fmla="*/ 540544 h 2400300"/>
                <a:gd name="connsiteX1000" fmla="*/ 4439127 w 5905500"/>
                <a:gd name="connsiteY1000" fmla="*/ 529114 h 2400300"/>
                <a:gd name="connsiteX1001" fmla="*/ 4401979 w 5905500"/>
                <a:gd name="connsiteY1001" fmla="*/ 510064 h 2400300"/>
                <a:gd name="connsiteX1002" fmla="*/ 4390549 w 5905500"/>
                <a:gd name="connsiteY1002" fmla="*/ 529114 h 2400300"/>
                <a:gd name="connsiteX1003" fmla="*/ 4340067 w 5905500"/>
                <a:gd name="connsiteY1003" fmla="*/ 529114 h 2400300"/>
                <a:gd name="connsiteX1004" fmla="*/ 4345782 w 5905500"/>
                <a:gd name="connsiteY1004" fmla="*/ 504349 h 2400300"/>
                <a:gd name="connsiteX1005" fmla="*/ 4421029 w 5905500"/>
                <a:gd name="connsiteY1005" fmla="*/ 504349 h 2400300"/>
                <a:gd name="connsiteX1006" fmla="*/ 4458177 w 5905500"/>
                <a:gd name="connsiteY1006" fmla="*/ 479584 h 2400300"/>
                <a:gd name="connsiteX1007" fmla="*/ 4340067 w 5905500"/>
                <a:gd name="connsiteY1007" fmla="*/ 460534 h 2400300"/>
                <a:gd name="connsiteX1008" fmla="*/ 4315302 w 5905500"/>
                <a:gd name="connsiteY1008" fmla="*/ 471964 h 2400300"/>
                <a:gd name="connsiteX1009" fmla="*/ 4315302 w 5905500"/>
                <a:gd name="connsiteY1009" fmla="*/ 452914 h 2400300"/>
                <a:gd name="connsiteX1010" fmla="*/ 4278154 w 5905500"/>
                <a:gd name="connsiteY1010" fmla="*/ 433864 h 2400300"/>
                <a:gd name="connsiteX1011" fmla="*/ 4283869 w 5905500"/>
                <a:gd name="connsiteY1011" fmla="*/ 428149 h 2400300"/>
                <a:gd name="connsiteX1012" fmla="*/ 4241007 w 5905500"/>
                <a:gd name="connsiteY1012" fmla="*/ 409099 h 2400300"/>
                <a:gd name="connsiteX1013" fmla="*/ 4252436 w 5905500"/>
                <a:gd name="connsiteY1013" fmla="*/ 372904 h 2400300"/>
                <a:gd name="connsiteX1014" fmla="*/ 4233386 w 5905500"/>
                <a:gd name="connsiteY1014" fmla="*/ 372904 h 2400300"/>
                <a:gd name="connsiteX1015" fmla="*/ 4171474 w 5905500"/>
                <a:gd name="connsiteY1015" fmla="*/ 490061 h 2400300"/>
                <a:gd name="connsiteX1016" fmla="*/ 4120991 w 5905500"/>
                <a:gd name="connsiteY1016" fmla="*/ 465296 h 2400300"/>
                <a:gd name="connsiteX1017" fmla="*/ 4064794 w 5905500"/>
                <a:gd name="connsiteY1017" fmla="*/ 465296 h 2400300"/>
                <a:gd name="connsiteX1018" fmla="*/ 4002881 w 5905500"/>
                <a:gd name="connsiteY1018" fmla="*/ 409099 h 2400300"/>
                <a:gd name="connsiteX1019" fmla="*/ 4002881 w 5905500"/>
                <a:gd name="connsiteY1019" fmla="*/ 428149 h 2400300"/>
                <a:gd name="connsiteX1020" fmla="*/ 4014311 w 5905500"/>
                <a:gd name="connsiteY1020" fmla="*/ 447199 h 2400300"/>
                <a:gd name="connsiteX1021" fmla="*/ 4008596 w 5905500"/>
                <a:gd name="connsiteY1021" fmla="*/ 447199 h 2400300"/>
                <a:gd name="connsiteX1022" fmla="*/ 4008596 w 5905500"/>
                <a:gd name="connsiteY1022" fmla="*/ 441484 h 2400300"/>
                <a:gd name="connsiteX1023" fmla="*/ 3989546 w 5905500"/>
                <a:gd name="connsiteY1023" fmla="*/ 391001 h 2400300"/>
                <a:gd name="connsiteX1024" fmla="*/ 3970496 w 5905500"/>
                <a:gd name="connsiteY1024" fmla="*/ 385286 h 2400300"/>
                <a:gd name="connsiteX1025" fmla="*/ 3964781 w 5905500"/>
                <a:gd name="connsiteY1025" fmla="*/ 391001 h 2400300"/>
                <a:gd name="connsiteX1026" fmla="*/ 3970496 w 5905500"/>
                <a:gd name="connsiteY1026" fmla="*/ 402431 h 2400300"/>
                <a:gd name="connsiteX1027" fmla="*/ 3964781 w 5905500"/>
                <a:gd name="connsiteY1027" fmla="*/ 402431 h 2400300"/>
                <a:gd name="connsiteX1028" fmla="*/ 3748564 w 5905500"/>
                <a:gd name="connsiteY1028" fmla="*/ 334804 h 2400300"/>
                <a:gd name="connsiteX1029" fmla="*/ 3748564 w 5905500"/>
                <a:gd name="connsiteY1029" fmla="*/ 340519 h 2400300"/>
                <a:gd name="connsiteX1030" fmla="*/ 3759994 w 5905500"/>
                <a:gd name="connsiteY1030" fmla="*/ 346234 h 2400300"/>
                <a:gd name="connsiteX1031" fmla="*/ 3667601 w 5905500"/>
                <a:gd name="connsiteY1031" fmla="*/ 382429 h 2400300"/>
                <a:gd name="connsiteX1032" fmla="*/ 3538061 w 5905500"/>
                <a:gd name="connsiteY1032" fmla="*/ 340519 h 2400300"/>
                <a:gd name="connsiteX1033" fmla="*/ 3414236 w 5905500"/>
                <a:gd name="connsiteY1033" fmla="*/ 359569 h 2400300"/>
                <a:gd name="connsiteX1034" fmla="*/ 3419951 w 5905500"/>
                <a:gd name="connsiteY1034" fmla="*/ 410051 h 2400300"/>
                <a:gd name="connsiteX1035" fmla="*/ 3425666 w 5905500"/>
                <a:gd name="connsiteY1035" fmla="*/ 410051 h 2400300"/>
                <a:gd name="connsiteX1036" fmla="*/ 3611404 w 5905500"/>
                <a:gd name="connsiteY1036" fmla="*/ 421481 h 2400300"/>
                <a:gd name="connsiteX1037" fmla="*/ 3605689 w 5905500"/>
                <a:gd name="connsiteY1037" fmla="*/ 427196 h 2400300"/>
                <a:gd name="connsiteX1038" fmla="*/ 3575209 w 5905500"/>
                <a:gd name="connsiteY1038" fmla="*/ 432911 h 2400300"/>
                <a:gd name="connsiteX1039" fmla="*/ 3420904 w 5905500"/>
                <a:gd name="connsiteY1039" fmla="*/ 474821 h 2400300"/>
                <a:gd name="connsiteX1040" fmla="*/ 3401854 w 5905500"/>
                <a:gd name="connsiteY1040" fmla="*/ 438626 h 2400300"/>
                <a:gd name="connsiteX1041" fmla="*/ 3396139 w 5905500"/>
                <a:gd name="connsiteY1041" fmla="*/ 444341 h 2400300"/>
                <a:gd name="connsiteX1042" fmla="*/ 3415189 w 5905500"/>
                <a:gd name="connsiteY1042" fmla="*/ 511969 h 2400300"/>
                <a:gd name="connsiteX1043" fmla="*/ 3426619 w 5905500"/>
                <a:gd name="connsiteY1043" fmla="*/ 506254 h 2400300"/>
                <a:gd name="connsiteX1044" fmla="*/ 3426619 w 5905500"/>
                <a:gd name="connsiteY1044" fmla="*/ 511969 h 2400300"/>
                <a:gd name="connsiteX1045" fmla="*/ 3383756 w 5905500"/>
                <a:gd name="connsiteY1045" fmla="*/ 531019 h 2400300"/>
                <a:gd name="connsiteX1046" fmla="*/ 3372326 w 5905500"/>
                <a:gd name="connsiteY1046" fmla="*/ 525304 h 2400300"/>
                <a:gd name="connsiteX1047" fmla="*/ 3329464 w 5905500"/>
                <a:gd name="connsiteY1047" fmla="*/ 457676 h 2400300"/>
                <a:gd name="connsiteX1048" fmla="*/ 3273266 w 5905500"/>
                <a:gd name="connsiteY1048" fmla="*/ 469106 h 2400300"/>
                <a:gd name="connsiteX1049" fmla="*/ 3236119 w 5905500"/>
                <a:gd name="connsiteY1049" fmla="*/ 438626 h 2400300"/>
                <a:gd name="connsiteX1050" fmla="*/ 3247549 w 5905500"/>
                <a:gd name="connsiteY1050" fmla="*/ 382429 h 2400300"/>
                <a:gd name="connsiteX1051" fmla="*/ 3272314 w 5905500"/>
                <a:gd name="connsiteY1051" fmla="*/ 382429 h 2400300"/>
                <a:gd name="connsiteX1052" fmla="*/ 3272314 w 5905500"/>
                <a:gd name="connsiteY1052" fmla="*/ 363379 h 2400300"/>
                <a:gd name="connsiteX1053" fmla="*/ 3328511 w 5905500"/>
                <a:gd name="connsiteY1053" fmla="*/ 357664 h 2400300"/>
                <a:gd name="connsiteX1054" fmla="*/ 3334226 w 5905500"/>
                <a:gd name="connsiteY1054" fmla="*/ 346234 h 2400300"/>
                <a:gd name="connsiteX1055" fmla="*/ 3322796 w 5905500"/>
                <a:gd name="connsiteY1055" fmla="*/ 346234 h 2400300"/>
                <a:gd name="connsiteX1056" fmla="*/ 3317081 w 5905500"/>
                <a:gd name="connsiteY1056" fmla="*/ 351949 h 2400300"/>
                <a:gd name="connsiteX1057" fmla="*/ 3341846 w 5905500"/>
                <a:gd name="connsiteY1057" fmla="*/ 340519 h 2400300"/>
                <a:gd name="connsiteX1058" fmla="*/ 3353276 w 5905500"/>
                <a:gd name="connsiteY1058" fmla="*/ 346234 h 2400300"/>
                <a:gd name="connsiteX1059" fmla="*/ 3353276 w 5905500"/>
                <a:gd name="connsiteY1059" fmla="*/ 351949 h 2400300"/>
                <a:gd name="connsiteX1060" fmla="*/ 3334226 w 5905500"/>
                <a:gd name="connsiteY1060" fmla="*/ 363379 h 2400300"/>
                <a:gd name="connsiteX1061" fmla="*/ 3358991 w 5905500"/>
                <a:gd name="connsiteY1061" fmla="*/ 431006 h 2400300"/>
                <a:gd name="connsiteX1062" fmla="*/ 3383756 w 5905500"/>
                <a:gd name="connsiteY1062" fmla="*/ 431006 h 2400300"/>
                <a:gd name="connsiteX1063" fmla="*/ 3402806 w 5905500"/>
                <a:gd name="connsiteY1063" fmla="*/ 406241 h 2400300"/>
                <a:gd name="connsiteX1064" fmla="*/ 3391376 w 5905500"/>
                <a:gd name="connsiteY1064" fmla="*/ 355759 h 2400300"/>
                <a:gd name="connsiteX1065" fmla="*/ 3372326 w 5905500"/>
                <a:gd name="connsiteY1065" fmla="*/ 355759 h 2400300"/>
                <a:gd name="connsiteX1066" fmla="*/ 3366611 w 5905500"/>
                <a:gd name="connsiteY1066" fmla="*/ 361474 h 2400300"/>
                <a:gd name="connsiteX1067" fmla="*/ 3360896 w 5905500"/>
                <a:gd name="connsiteY1067" fmla="*/ 361474 h 2400300"/>
                <a:gd name="connsiteX1068" fmla="*/ 3379946 w 5905500"/>
                <a:gd name="connsiteY1068" fmla="*/ 342424 h 2400300"/>
                <a:gd name="connsiteX1069" fmla="*/ 3355181 w 5905500"/>
                <a:gd name="connsiteY1069" fmla="*/ 317659 h 2400300"/>
                <a:gd name="connsiteX1070" fmla="*/ 3274219 w 5905500"/>
                <a:gd name="connsiteY1070" fmla="*/ 311944 h 2400300"/>
                <a:gd name="connsiteX1071" fmla="*/ 3274219 w 5905500"/>
                <a:gd name="connsiteY1071" fmla="*/ 342424 h 2400300"/>
                <a:gd name="connsiteX1072" fmla="*/ 3274219 w 5905500"/>
                <a:gd name="connsiteY1072" fmla="*/ 323374 h 2400300"/>
                <a:gd name="connsiteX1073" fmla="*/ 3249454 w 5905500"/>
                <a:gd name="connsiteY1073" fmla="*/ 323374 h 2400300"/>
                <a:gd name="connsiteX1074" fmla="*/ 3187541 w 5905500"/>
                <a:gd name="connsiteY1074" fmla="*/ 452914 h 2400300"/>
                <a:gd name="connsiteX1075" fmla="*/ 3198971 w 5905500"/>
                <a:gd name="connsiteY1075" fmla="*/ 477679 h 2400300"/>
                <a:gd name="connsiteX1076" fmla="*/ 3260884 w 5905500"/>
                <a:gd name="connsiteY1076" fmla="*/ 508159 h 2400300"/>
                <a:gd name="connsiteX1077" fmla="*/ 3322796 w 5905500"/>
                <a:gd name="connsiteY1077" fmla="*/ 502444 h 2400300"/>
                <a:gd name="connsiteX1078" fmla="*/ 3328511 w 5905500"/>
                <a:gd name="connsiteY1078" fmla="*/ 502444 h 2400300"/>
                <a:gd name="connsiteX1079" fmla="*/ 3328511 w 5905500"/>
                <a:gd name="connsiteY1079" fmla="*/ 508159 h 2400300"/>
                <a:gd name="connsiteX1080" fmla="*/ 3191351 w 5905500"/>
                <a:gd name="connsiteY1080" fmla="*/ 613886 h 2400300"/>
                <a:gd name="connsiteX1081" fmla="*/ 3185636 w 5905500"/>
                <a:gd name="connsiteY1081" fmla="*/ 806291 h 2400300"/>
                <a:gd name="connsiteX1082" fmla="*/ 3236119 w 5905500"/>
                <a:gd name="connsiteY1082" fmla="*/ 904399 h 2400300"/>
                <a:gd name="connsiteX1083" fmla="*/ 3217069 w 5905500"/>
                <a:gd name="connsiteY1083" fmla="*/ 940594 h 2400300"/>
                <a:gd name="connsiteX1084" fmla="*/ 3217069 w 5905500"/>
                <a:gd name="connsiteY1084" fmla="*/ 942499 h 2400300"/>
                <a:gd name="connsiteX1085" fmla="*/ 3211354 w 5905500"/>
                <a:gd name="connsiteY1085" fmla="*/ 880586 h 2400300"/>
                <a:gd name="connsiteX1086" fmla="*/ 3166586 w 5905500"/>
                <a:gd name="connsiteY1086" fmla="*/ 793909 h 2400300"/>
                <a:gd name="connsiteX1087" fmla="*/ 3147536 w 5905500"/>
                <a:gd name="connsiteY1087" fmla="*/ 788194 h 2400300"/>
                <a:gd name="connsiteX1088" fmla="*/ 3085624 w 5905500"/>
                <a:gd name="connsiteY1088" fmla="*/ 731996 h 2400300"/>
                <a:gd name="connsiteX1089" fmla="*/ 3074194 w 5905500"/>
                <a:gd name="connsiteY1089" fmla="*/ 751046 h 2400300"/>
                <a:gd name="connsiteX1090" fmla="*/ 3062764 w 5905500"/>
                <a:gd name="connsiteY1090" fmla="*/ 720566 h 2400300"/>
                <a:gd name="connsiteX1091" fmla="*/ 3072289 w 5905500"/>
                <a:gd name="connsiteY1091" fmla="*/ 716756 h 2400300"/>
                <a:gd name="connsiteX1092" fmla="*/ 3076099 w 5905500"/>
                <a:gd name="connsiteY1092" fmla="*/ 707231 h 2400300"/>
                <a:gd name="connsiteX1093" fmla="*/ 3057049 w 5905500"/>
                <a:gd name="connsiteY1093" fmla="*/ 688181 h 2400300"/>
                <a:gd name="connsiteX1094" fmla="*/ 3058954 w 5905500"/>
                <a:gd name="connsiteY1094" fmla="*/ 688181 h 2400300"/>
                <a:gd name="connsiteX1095" fmla="*/ 3109436 w 5905500"/>
                <a:gd name="connsiteY1095" fmla="*/ 712946 h 2400300"/>
                <a:gd name="connsiteX1096" fmla="*/ 3120866 w 5905500"/>
                <a:gd name="connsiteY1096" fmla="*/ 701516 h 2400300"/>
                <a:gd name="connsiteX1097" fmla="*/ 3126581 w 5905500"/>
                <a:gd name="connsiteY1097" fmla="*/ 707231 h 2400300"/>
                <a:gd name="connsiteX1098" fmla="*/ 3126581 w 5905500"/>
                <a:gd name="connsiteY1098" fmla="*/ 682466 h 2400300"/>
                <a:gd name="connsiteX1099" fmla="*/ 3083719 w 5905500"/>
                <a:gd name="connsiteY1099" fmla="*/ 640556 h 2400300"/>
                <a:gd name="connsiteX1100" fmla="*/ 3089434 w 5905500"/>
                <a:gd name="connsiteY1100" fmla="*/ 646271 h 2400300"/>
                <a:gd name="connsiteX1101" fmla="*/ 3145631 w 5905500"/>
                <a:gd name="connsiteY1101" fmla="*/ 676751 h 2400300"/>
                <a:gd name="connsiteX1102" fmla="*/ 3157061 w 5905500"/>
                <a:gd name="connsiteY1102" fmla="*/ 651986 h 2400300"/>
                <a:gd name="connsiteX1103" fmla="*/ 3089434 w 5905500"/>
                <a:gd name="connsiteY1103" fmla="*/ 559594 h 2400300"/>
                <a:gd name="connsiteX1104" fmla="*/ 3089434 w 5905500"/>
                <a:gd name="connsiteY1104" fmla="*/ 565309 h 2400300"/>
                <a:gd name="connsiteX1105" fmla="*/ 3070384 w 5905500"/>
                <a:gd name="connsiteY1105" fmla="*/ 595789 h 2400300"/>
                <a:gd name="connsiteX1106" fmla="*/ 3045619 w 5905500"/>
                <a:gd name="connsiteY1106" fmla="*/ 590074 h 2400300"/>
                <a:gd name="connsiteX1107" fmla="*/ 3045619 w 5905500"/>
                <a:gd name="connsiteY1107" fmla="*/ 584359 h 2400300"/>
                <a:gd name="connsiteX1108" fmla="*/ 3064669 w 5905500"/>
                <a:gd name="connsiteY1108" fmla="*/ 559594 h 2400300"/>
                <a:gd name="connsiteX1109" fmla="*/ 3021806 w 5905500"/>
                <a:gd name="connsiteY1109" fmla="*/ 578644 h 2400300"/>
                <a:gd name="connsiteX1110" fmla="*/ 2984659 w 5905500"/>
                <a:gd name="connsiteY1110" fmla="*/ 542449 h 2400300"/>
                <a:gd name="connsiteX1111" fmla="*/ 2996089 w 5905500"/>
                <a:gd name="connsiteY1111" fmla="*/ 542449 h 2400300"/>
                <a:gd name="connsiteX1112" fmla="*/ 3020854 w 5905500"/>
                <a:gd name="connsiteY1112" fmla="*/ 536734 h 2400300"/>
                <a:gd name="connsiteX1113" fmla="*/ 3010376 w 5905500"/>
                <a:gd name="connsiteY1113" fmla="*/ 536734 h 2400300"/>
                <a:gd name="connsiteX1114" fmla="*/ 2897981 w 5905500"/>
                <a:gd name="connsiteY1114" fmla="*/ 500539 h 2400300"/>
                <a:gd name="connsiteX1115" fmla="*/ 2909411 w 5905500"/>
                <a:gd name="connsiteY1115" fmla="*/ 481489 h 2400300"/>
                <a:gd name="connsiteX1116" fmla="*/ 2878931 w 5905500"/>
                <a:gd name="connsiteY1116" fmla="*/ 462439 h 2400300"/>
                <a:gd name="connsiteX1117" fmla="*/ 2867501 w 5905500"/>
                <a:gd name="connsiteY1117" fmla="*/ 456724 h 2400300"/>
                <a:gd name="connsiteX1118" fmla="*/ 2873216 w 5905500"/>
                <a:gd name="connsiteY1118" fmla="*/ 456724 h 2400300"/>
                <a:gd name="connsiteX1119" fmla="*/ 2873216 w 5905500"/>
                <a:gd name="connsiteY1119" fmla="*/ 462439 h 2400300"/>
                <a:gd name="connsiteX1120" fmla="*/ 2878931 w 5905500"/>
                <a:gd name="connsiteY1120" fmla="*/ 451009 h 2400300"/>
                <a:gd name="connsiteX1121" fmla="*/ 2859881 w 5905500"/>
                <a:gd name="connsiteY1121" fmla="*/ 439579 h 2400300"/>
                <a:gd name="connsiteX1122" fmla="*/ 2848451 w 5905500"/>
                <a:gd name="connsiteY1122" fmla="*/ 451009 h 2400300"/>
                <a:gd name="connsiteX1123" fmla="*/ 2817971 w 5905500"/>
                <a:gd name="connsiteY1123" fmla="*/ 414814 h 2400300"/>
                <a:gd name="connsiteX1124" fmla="*/ 2842736 w 5905500"/>
                <a:gd name="connsiteY1124" fmla="*/ 364331 h 2400300"/>
                <a:gd name="connsiteX1125" fmla="*/ 2823686 w 5905500"/>
                <a:gd name="connsiteY1125" fmla="*/ 364331 h 2400300"/>
                <a:gd name="connsiteX1126" fmla="*/ 2798921 w 5905500"/>
                <a:gd name="connsiteY1126" fmla="*/ 394811 h 2400300"/>
                <a:gd name="connsiteX1127" fmla="*/ 2774156 w 5905500"/>
                <a:gd name="connsiteY1127" fmla="*/ 400526 h 2400300"/>
                <a:gd name="connsiteX1128" fmla="*/ 2774156 w 5905500"/>
                <a:gd name="connsiteY1128" fmla="*/ 375761 h 2400300"/>
                <a:gd name="connsiteX1129" fmla="*/ 2768441 w 5905500"/>
                <a:gd name="connsiteY1129" fmla="*/ 375761 h 2400300"/>
                <a:gd name="connsiteX1130" fmla="*/ 2768441 w 5905500"/>
                <a:gd name="connsiteY1130" fmla="*/ 381476 h 2400300"/>
                <a:gd name="connsiteX1131" fmla="*/ 2725579 w 5905500"/>
                <a:gd name="connsiteY1131" fmla="*/ 437674 h 2400300"/>
                <a:gd name="connsiteX1132" fmla="*/ 2657951 w 5905500"/>
                <a:gd name="connsiteY1132" fmla="*/ 499586 h 2400300"/>
                <a:gd name="connsiteX1133" fmla="*/ 2652236 w 5905500"/>
                <a:gd name="connsiteY1133" fmla="*/ 499586 h 2400300"/>
                <a:gd name="connsiteX1134" fmla="*/ 2657951 w 5905500"/>
                <a:gd name="connsiteY1134" fmla="*/ 505301 h 2400300"/>
                <a:gd name="connsiteX1135" fmla="*/ 2677001 w 5905500"/>
                <a:gd name="connsiteY1135" fmla="*/ 516731 h 2400300"/>
                <a:gd name="connsiteX1136" fmla="*/ 2688431 w 5905500"/>
                <a:gd name="connsiteY1136" fmla="*/ 497681 h 2400300"/>
                <a:gd name="connsiteX1137" fmla="*/ 2688431 w 5905500"/>
                <a:gd name="connsiteY1137" fmla="*/ 503396 h 2400300"/>
                <a:gd name="connsiteX1138" fmla="*/ 2694146 w 5905500"/>
                <a:gd name="connsiteY1138" fmla="*/ 533876 h 2400300"/>
                <a:gd name="connsiteX1139" fmla="*/ 2669381 w 5905500"/>
                <a:gd name="connsiteY1139" fmla="*/ 575786 h 2400300"/>
                <a:gd name="connsiteX1140" fmla="*/ 2725579 w 5905500"/>
                <a:gd name="connsiteY1140" fmla="*/ 681514 h 2400300"/>
                <a:gd name="connsiteX1141" fmla="*/ 2719864 w 5905500"/>
                <a:gd name="connsiteY1141" fmla="*/ 681514 h 2400300"/>
                <a:gd name="connsiteX1142" fmla="*/ 2714149 w 5905500"/>
                <a:gd name="connsiteY1142" fmla="*/ 662464 h 2400300"/>
                <a:gd name="connsiteX1143" fmla="*/ 2657951 w 5905500"/>
                <a:gd name="connsiteY1143" fmla="*/ 687229 h 2400300"/>
                <a:gd name="connsiteX1144" fmla="*/ 2633186 w 5905500"/>
                <a:gd name="connsiteY1144" fmla="*/ 662464 h 2400300"/>
                <a:gd name="connsiteX1145" fmla="*/ 2627471 w 5905500"/>
                <a:gd name="connsiteY1145" fmla="*/ 662464 h 2400300"/>
                <a:gd name="connsiteX1146" fmla="*/ 2621756 w 5905500"/>
                <a:gd name="connsiteY1146" fmla="*/ 681514 h 2400300"/>
                <a:gd name="connsiteX1147" fmla="*/ 2602706 w 5905500"/>
                <a:gd name="connsiteY1147" fmla="*/ 594836 h 2400300"/>
                <a:gd name="connsiteX1148" fmla="*/ 2627471 w 5905500"/>
                <a:gd name="connsiteY1148" fmla="*/ 570071 h 2400300"/>
                <a:gd name="connsiteX1149" fmla="*/ 2619851 w 5905500"/>
                <a:gd name="connsiteY1149" fmla="*/ 570071 h 2400300"/>
                <a:gd name="connsiteX1150" fmla="*/ 2614136 w 5905500"/>
                <a:gd name="connsiteY1150" fmla="*/ 558641 h 2400300"/>
                <a:gd name="connsiteX1151" fmla="*/ 2576989 w 5905500"/>
                <a:gd name="connsiteY1151" fmla="*/ 570071 h 2400300"/>
                <a:gd name="connsiteX1152" fmla="*/ 2576989 w 5905500"/>
                <a:gd name="connsiteY1152" fmla="*/ 551021 h 2400300"/>
                <a:gd name="connsiteX1153" fmla="*/ 2596039 w 5905500"/>
                <a:gd name="connsiteY1153" fmla="*/ 531971 h 2400300"/>
                <a:gd name="connsiteX1154" fmla="*/ 2601754 w 5905500"/>
                <a:gd name="connsiteY1154" fmla="*/ 556736 h 2400300"/>
                <a:gd name="connsiteX1155" fmla="*/ 2613184 w 5905500"/>
                <a:gd name="connsiteY1155" fmla="*/ 556736 h 2400300"/>
                <a:gd name="connsiteX1156" fmla="*/ 2624614 w 5905500"/>
                <a:gd name="connsiteY1156" fmla="*/ 481489 h 2400300"/>
                <a:gd name="connsiteX1157" fmla="*/ 2537936 w 5905500"/>
                <a:gd name="connsiteY1157" fmla="*/ 511969 h 2400300"/>
                <a:gd name="connsiteX1158" fmla="*/ 2543651 w 5905500"/>
                <a:gd name="connsiteY1158" fmla="*/ 517684 h 2400300"/>
                <a:gd name="connsiteX1159" fmla="*/ 2524601 w 5905500"/>
                <a:gd name="connsiteY1159" fmla="*/ 529114 h 2400300"/>
                <a:gd name="connsiteX1160" fmla="*/ 2499836 w 5905500"/>
                <a:gd name="connsiteY1160" fmla="*/ 504349 h 2400300"/>
                <a:gd name="connsiteX1161" fmla="*/ 2449354 w 5905500"/>
                <a:gd name="connsiteY1161" fmla="*/ 510064 h 2400300"/>
                <a:gd name="connsiteX1162" fmla="*/ 2424589 w 5905500"/>
                <a:gd name="connsiteY1162" fmla="*/ 336709 h 2400300"/>
                <a:gd name="connsiteX1163" fmla="*/ 2436019 w 5905500"/>
                <a:gd name="connsiteY1163" fmla="*/ 336709 h 2400300"/>
                <a:gd name="connsiteX1164" fmla="*/ 2554129 w 5905500"/>
                <a:gd name="connsiteY1164" fmla="*/ 325279 h 2400300"/>
                <a:gd name="connsiteX1165" fmla="*/ 2584609 w 5905500"/>
                <a:gd name="connsiteY1165" fmla="*/ 294799 h 2400300"/>
                <a:gd name="connsiteX1166" fmla="*/ 2575084 w 5905500"/>
                <a:gd name="connsiteY1166" fmla="*/ 290989 h 2400300"/>
                <a:gd name="connsiteX1167" fmla="*/ 2571274 w 5905500"/>
                <a:gd name="connsiteY1167" fmla="*/ 281464 h 2400300"/>
                <a:gd name="connsiteX1168" fmla="*/ 2576989 w 5905500"/>
                <a:gd name="connsiteY1168" fmla="*/ 281464 h 2400300"/>
                <a:gd name="connsiteX1169" fmla="*/ 2638901 w 5905500"/>
                <a:gd name="connsiteY1169" fmla="*/ 270034 h 2400300"/>
                <a:gd name="connsiteX1170" fmla="*/ 2689384 w 5905500"/>
                <a:gd name="connsiteY1170" fmla="*/ 281464 h 2400300"/>
                <a:gd name="connsiteX1171" fmla="*/ 2700814 w 5905500"/>
                <a:gd name="connsiteY1171" fmla="*/ 323374 h 2400300"/>
                <a:gd name="connsiteX1172" fmla="*/ 2712244 w 5905500"/>
                <a:gd name="connsiteY1172" fmla="*/ 373856 h 2400300"/>
                <a:gd name="connsiteX1173" fmla="*/ 2723674 w 5905500"/>
                <a:gd name="connsiteY1173" fmla="*/ 385286 h 2400300"/>
                <a:gd name="connsiteX1174" fmla="*/ 2791301 w 5905500"/>
                <a:gd name="connsiteY1174" fmla="*/ 360521 h 2400300"/>
                <a:gd name="connsiteX1175" fmla="*/ 2779871 w 5905500"/>
                <a:gd name="connsiteY1175" fmla="*/ 310039 h 2400300"/>
                <a:gd name="connsiteX1176" fmla="*/ 2798921 w 5905500"/>
                <a:gd name="connsiteY1176" fmla="*/ 298609 h 2400300"/>
                <a:gd name="connsiteX1177" fmla="*/ 2768441 w 5905500"/>
                <a:gd name="connsiteY1177" fmla="*/ 298609 h 2400300"/>
                <a:gd name="connsiteX1178" fmla="*/ 2757011 w 5905500"/>
                <a:gd name="connsiteY1178" fmla="*/ 304324 h 2400300"/>
                <a:gd name="connsiteX1179" fmla="*/ 2757011 w 5905500"/>
                <a:gd name="connsiteY1179" fmla="*/ 285274 h 2400300"/>
                <a:gd name="connsiteX1180" fmla="*/ 2732246 w 5905500"/>
                <a:gd name="connsiteY1180" fmla="*/ 279559 h 2400300"/>
                <a:gd name="connsiteX1181" fmla="*/ 2726531 w 5905500"/>
                <a:gd name="connsiteY1181" fmla="*/ 290989 h 2400300"/>
                <a:gd name="connsiteX1182" fmla="*/ 2726531 w 5905500"/>
                <a:gd name="connsiteY1182" fmla="*/ 270034 h 2400300"/>
                <a:gd name="connsiteX1183" fmla="*/ 2763679 w 5905500"/>
                <a:gd name="connsiteY1183" fmla="*/ 270034 h 2400300"/>
                <a:gd name="connsiteX1184" fmla="*/ 2763679 w 5905500"/>
                <a:gd name="connsiteY1184" fmla="*/ 264319 h 2400300"/>
                <a:gd name="connsiteX1185" fmla="*/ 2738914 w 5905500"/>
                <a:gd name="connsiteY1185" fmla="*/ 233839 h 2400300"/>
                <a:gd name="connsiteX1186" fmla="*/ 2714149 w 5905500"/>
                <a:gd name="connsiteY1186" fmla="*/ 264319 h 2400300"/>
                <a:gd name="connsiteX1187" fmla="*/ 2689384 w 5905500"/>
                <a:gd name="connsiteY1187" fmla="*/ 233839 h 2400300"/>
                <a:gd name="connsiteX1188" fmla="*/ 2683669 w 5905500"/>
                <a:gd name="connsiteY1188" fmla="*/ 228124 h 2400300"/>
                <a:gd name="connsiteX1189" fmla="*/ 2672239 w 5905500"/>
                <a:gd name="connsiteY1189" fmla="*/ 252889 h 2400300"/>
                <a:gd name="connsiteX1190" fmla="*/ 2596991 w 5905500"/>
                <a:gd name="connsiteY1190" fmla="*/ 247174 h 2400300"/>
                <a:gd name="connsiteX1191" fmla="*/ 2647474 w 5905500"/>
                <a:gd name="connsiteY1191" fmla="*/ 228124 h 2400300"/>
                <a:gd name="connsiteX1192" fmla="*/ 2647474 w 5905500"/>
                <a:gd name="connsiteY1192" fmla="*/ 222409 h 2400300"/>
                <a:gd name="connsiteX1193" fmla="*/ 2610326 w 5905500"/>
                <a:gd name="connsiteY1193" fmla="*/ 197644 h 2400300"/>
                <a:gd name="connsiteX1194" fmla="*/ 2616041 w 5905500"/>
                <a:gd name="connsiteY1194" fmla="*/ 186214 h 2400300"/>
                <a:gd name="connsiteX1195" fmla="*/ 2559844 w 5905500"/>
                <a:gd name="connsiteY1195" fmla="*/ 155734 h 2400300"/>
                <a:gd name="connsiteX1196" fmla="*/ 2596991 w 5905500"/>
                <a:gd name="connsiteY1196" fmla="*/ 125254 h 2400300"/>
                <a:gd name="connsiteX1197" fmla="*/ 2554129 w 5905500"/>
                <a:gd name="connsiteY1197" fmla="*/ 119539 h 2400300"/>
                <a:gd name="connsiteX1198" fmla="*/ 2629376 w 5905500"/>
                <a:gd name="connsiteY1198" fmla="*/ 100489 h 2400300"/>
                <a:gd name="connsiteX1199" fmla="*/ 2623661 w 5905500"/>
                <a:gd name="connsiteY1199" fmla="*/ 100489 h 2400300"/>
                <a:gd name="connsiteX1200" fmla="*/ 2623661 w 5905500"/>
                <a:gd name="connsiteY1200" fmla="*/ 94774 h 2400300"/>
                <a:gd name="connsiteX1201" fmla="*/ 2567464 w 5905500"/>
                <a:gd name="connsiteY1201" fmla="*/ 106204 h 2400300"/>
                <a:gd name="connsiteX1202" fmla="*/ 2635091 w 5905500"/>
                <a:gd name="connsiteY1202" fmla="*/ 70009 h 2400300"/>
                <a:gd name="connsiteX1203" fmla="*/ 2597944 w 5905500"/>
                <a:gd name="connsiteY1203" fmla="*/ 64294 h 2400300"/>
                <a:gd name="connsiteX1204" fmla="*/ 2609374 w 5905500"/>
                <a:gd name="connsiteY1204" fmla="*/ 45244 h 2400300"/>
                <a:gd name="connsiteX1205" fmla="*/ 2615089 w 5905500"/>
                <a:gd name="connsiteY1205" fmla="*/ 50959 h 2400300"/>
                <a:gd name="connsiteX1206" fmla="*/ 2752249 w 5905500"/>
                <a:gd name="connsiteY1206" fmla="*/ 81439 h 2400300"/>
                <a:gd name="connsiteX1207" fmla="*/ 2740819 w 5905500"/>
                <a:gd name="connsiteY1207" fmla="*/ 81439 h 2400300"/>
                <a:gd name="connsiteX1208" fmla="*/ 2721769 w 5905500"/>
                <a:gd name="connsiteY1208" fmla="*/ 75724 h 2400300"/>
                <a:gd name="connsiteX1209" fmla="*/ 2716054 w 5905500"/>
                <a:gd name="connsiteY1209" fmla="*/ 56674 h 2400300"/>
                <a:gd name="connsiteX1210" fmla="*/ 2697004 w 5905500"/>
                <a:gd name="connsiteY1210" fmla="*/ 62389 h 2400300"/>
                <a:gd name="connsiteX1211" fmla="*/ 2691289 w 5905500"/>
                <a:gd name="connsiteY1211" fmla="*/ 37624 h 2400300"/>
                <a:gd name="connsiteX1212" fmla="*/ 2734151 w 5905500"/>
                <a:gd name="connsiteY1212" fmla="*/ 18574 h 2400300"/>
                <a:gd name="connsiteX1213" fmla="*/ 2734151 w 5905500"/>
                <a:gd name="connsiteY1213" fmla="*/ 24289 h 2400300"/>
                <a:gd name="connsiteX1214" fmla="*/ 2724626 w 5905500"/>
                <a:gd name="connsiteY1214" fmla="*/ 28099 h 2400300"/>
                <a:gd name="connsiteX1215" fmla="*/ 2720816 w 5905500"/>
                <a:gd name="connsiteY1215" fmla="*/ 37624 h 2400300"/>
                <a:gd name="connsiteX1216" fmla="*/ 2739866 w 5905500"/>
                <a:gd name="connsiteY1216" fmla="*/ 43339 h 2400300"/>
                <a:gd name="connsiteX1217" fmla="*/ 2720816 w 5905500"/>
                <a:gd name="connsiteY1217" fmla="*/ 49054 h 2400300"/>
                <a:gd name="connsiteX1218" fmla="*/ 2732246 w 5905500"/>
                <a:gd name="connsiteY1218" fmla="*/ 49054 h 2400300"/>
                <a:gd name="connsiteX1219" fmla="*/ 2737961 w 5905500"/>
                <a:gd name="connsiteY1219" fmla="*/ 60484 h 2400300"/>
                <a:gd name="connsiteX1220" fmla="*/ 2768441 w 5905500"/>
                <a:gd name="connsiteY1220" fmla="*/ 54769 h 2400300"/>
                <a:gd name="connsiteX1221" fmla="*/ 2768441 w 5905500"/>
                <a:gd name="connsiteY1221" fmla="*/ 49054 h 2400300"/>
                <a:gd name="connsiteX1222" fmla="*/ 2757011 w 5905500"/>
                <a:gd name="connsiteY1222" fmla="*/ 37624 h 2400300"/>
                <a:gd name="connsiteX1223" fmla="*/ 2818924 w 5905500"/>
                <a:gd name="connsiteY1223" fmla="*/ 26194 h 2400300"/>
                <a:gd name="connsiteX1224" fmla="*/ 2899886 w 5905500"/>
                <a:gd name="connsiteY1224" fmla="*/ 31909 h 2400300"/>
                <a:gd name="connsiteX1225" fmla="*/ 2992279 w 5905500"/>
                <a:gd name="connsiteY1225" fmla="*/ 73819 h 2400300"/>
                <a:gd name="connsiteX1226" fmla="*/ 2992279 w 5905500"/>
                <a:gd name="connsiteY1226" fmla="*/ 68104 h 2400300"/>
                <a:gd name="connsiteX1227" fmla="*/ 2986564 w 5905500"/>
                <a:gd name="connsiteY1227" fmla="*/ 68104 h 2400300"/>
                <a:gd name="connsiteX1228" fmla="*/ 2997994 w 5905500"/>
                <a:gd name="connsiteY1228" fmla="*/ 62389 h 2400300"/>
                <a:gd name="connsiteX1229" fmla="*/ 3054191 w 5905500"/>
                <a:gd name="connsiteY1229" fmla="*/ 68104 h 2400300"/>
                <a:gd name="connsiteX1230" fmla="*/ 3054191 w 5905500"/>
                <a:gd name="connsiteY1230" fmla="*/ 87154 h 2400300"/>
                <a:gd name="connsiteX1231" fmla="*/ 3091339 w 5905500"/>
                <a:gd name="connsiteY1231" fmla="*/ 68104 h 2400300"/>
                <a:gd name="connsiteX1232" fmla="*/ 2886551 w 5905500"/>
                <a:gd name="connsiteY1232" fmla="*/ 26194 h 2400300"/>
                <a:gd name="connsiteX1233" fmla="*/ 2886551 w 5905500"/>
                <a:gd name="connsiteY1233" fmla="*/ 7144 h 2400300"/>
                <a:gd name="connsiteX1234" fmla="*/ 2861786 w 5905500"/>
                <a:gd name="connsiteY1234" fmla="*/ 7144 h 2400300"/>
                <a:gd name="connsiteX1235" fmla="*/ 2850356 w 5905500"/>
                <a:gd name="connsiteY1235" fmla="*/ 26194 h 2400300"/>
                <a:gd name="connsiteX1236" fmla="*/ 2564606 w 5905500"/>
                <a:gd name="connsiteY1236" fmla="*/ 20479 h 2400300"/>
                <a:gd name="connsiteX1237" fmla="*/ 2521744 w 5905500"/>
                <a:gd name="connsiteY1237" fmla="*/ 107156 h 2400300"/>
                <a:gd name="connsiteX1238" fmla="*/ 2516029 w 5905500"/>
                <a:gd name="connsiteY1238" fmla="*/ 107156 h 2400300"/>
                <a:gd name="connsiteX1239" fmla="*/ 2510314 w 5905500"/>
                <a:gd name="connsiteY1239" fmla="*/ 88106 h 2400300"/>
                <a:gd name="connsiteX1240" fmla="*/ 2459831 w 5905500"/>
                <a:gd name="connsiteY1240" fmla="*/ 130016 h 2400300"/>
                <a:gd name="connsiteX1241" fmla="*/ 2454116 w 5905500"/>
                <a:gd name="connsiteY1241" fmla="*/ 160496 h 2400300"/>
                <a:gd name="connsiteX1242" fmla="*/ 2473166 w 5905500"/>
                <a:gd name="connsiteY1242" fmla="*/ 166211 h 2400300"/>
                <a:gd name="connsiteX1243" fmla="*/ 2436019 w 5905500"/>
                <a:gd name="connsiteY1243" fmla="*/ 190976 h 2400300"/>
                <a:gd name="connsiteX1244" fmla="*/ 2379821 w 5905500"/>
                <a:gd name="connsiteY1244" fmla="*/ 190976 h 2400300"/>
                <a:gd name="connsiteX1245" fmla="*/ 2349341 w 5905500"/>
                <a:gd name="connsiteY1245" fmla="*/ 221456 h 2400300"/>
                <a:gd name="connsiteX1246" fmla="*/ 2274094 w 5905500"/>
                <a:gd name="connsiteY1246" fmla="*/ 240506 h 2400300"/>
                <a:gd name="connsiteX1247" fmla="*/ 2274094 w 5905500"/>
                <a:gd name="connsiteY1247" fmla="*/ 265271 h 2400300"/>
                <a:gd name="connsiteX1248" fmla="*/ 2293144 w 5905500"/>
                <a:gd name="connsiteY1248" fmla="*/ 270986 h 2400300"/>
                <a:gd name="connsiteX1249" fmla="*/ 2274094 w 5905500"/>
                <a:gd name="connsiteY1249" fmla="*/ 270986 h 2400300"/>
                <a:gd name="connsiteX1250" fmla="*/ 2262664 w 5905500"/>
                <a:gd name="connsiteY1250" fmla="*/ 251936 h 2400300"/>
                <a:gd name="connsiteX1251" fmla="*/ 2272189 w 5905500"/>
                <a:gd name="connsiteY1251" fmla="*/ 248126 h 2400300"/>
                <a:gd name="connsiteX1252" fmla="*/ 2275999 w 5905500"/>
                <a:gd name="connsiteY1252" fmla="*/ 238601 h 2400300"/>
                <a:gd name="connsiteX1253" fmla="*/ 2270284 w 5905500"/>
                <a:gd name="connsiteY1253" fmla="*/ 238601 h 2400300"/>
                <a:gd name="connsiteX1254" fmla="*/ 2233136 w 5905500"/>
                <a:gd name="connsiteY1254" fmla="*/ 280511 h 2400300"/>
                <a:gd name="connsiteX1255" fmla="*/ 2263616 w 5905500"/>
                <a:gd name="connsiteY1255" fmla="*/ 280511 h 2400300"/>
                <a:gd name="connsiteX1256" fmla="*/ 2306479 w 5905500"/>
                <a:gd name="connsiteY1256" fmla="*/ 280511 h 2400300"/>
                <a:gd name="connsiteX1257" fmla="*/ 2255996 w 5905500"/>
                <a:gd name="connsiteY1257" fmla="*/ 410051 h 2400300"/>
                <a:gd name="connsiteX1258" fmla="*/ 2275046 w 5905500"/>
                <a:gd name="connsiteY1258" fmla="*/ 415766 h 2400300"/>
                <a:gd name="connsiteX1259" fmla="*/ 2232184 w 5905500"/>
                <a:gd name="connsiteY1259" fmla="*/ 513874 h 2400300"/>
                <a:gd name="connsiteX1260" fmla="*/ 2237899 w 5905500"/>
                <a:gd name="connsiteY1260" fmla="*/ 513874 h 2400300"/>
                <a:gd name="connsiteX1261" fmla="*/ 2256949 w 5905500"/>
                <a:gd name="connsiteY1261" fmla="*/ 502444 h 2400300"/>
                <a:gd name="connsiteX1262" fmla="*/ 2262664 w 5905500"/>
                <a:gd name="connsiteY1262" fmla="*/ 502444 h 2400300"/>
                <a:gd name="connsiteX1263" fmla="*/ 2237899 w 5905500"/>
                <a:gd name="connsiteY1263" fmla="*/ 532924 h 2400300"/>
                <a:gd name="connsiteX1264" fmla="*/ 2249329 w 5905500"/>
                <a:gd name="connsiteY1264" fmla="*/ 557689 h 2400300"/>
                <a:gd name="connsiteX1265" fmla="*/ 2255044 w 5905500"/>
                <a:gd name="connsiteY1265" fmla="*/ 557689 h 2400300"/>
                <a:gd name="connsiteX1266" fmla="*/ 2260759 w 5905500"/>
                <a:gd name="connsiteY1266" fmla="*/ 538639 h 2400300"/>
                <a:gd name="connsiteX1267" fmla="*/ 2260759 w 5905500"/>
                <a:gd name="connsiteY1267" fmla="*/ 589121 h 2400300"/>
                <a:gd name="connsiteX1268" fmla="*/ 2285524 w 5905500"/>
                <a:gd name="connsiteY1268" fmla="*/ 583406 h 2400300"/>
                <a:gd name="connsiteX1269" fmla="*/ 2322671 w 5905500"/>
                <a:gd name="connsiteY1269" fmla="*/ 564356 h 2400300"/>
                <a:gd name="connsiteX1270" fmla="*/ 2322671 w 5905500"/>
                <a:gd name="connsiteY1270" fmla="*/ 570071 h 2400300"/>
                <a:gd name="connsiteX1271" fmla="*/ 2303621 w 5905500"/>
                <a:gd name="connsiteY1271" fmla="*/ 575786 h 2400300"/>
                <a:gd name="connsiteX1272" fmla="*/ 2340769 w 5905500"/>
                <a:gd name="connsiteY1272" fmla="*/ 606266 h 2400300"/>
                <a:gd name="connsiteX1273" fmla="*/ 2377916 w 5905500"/>
                <a:gd name="connsiteY1273" fmla="*/ 600551 h 2400300"/>
                <a:gd name="connsiteX1274" fmla="*/ 2439829 w 5905500"/>
                <a:gd name="connsiteY1274" fmla="*/ 651034 h 2400300"/>
                <a:gd name="connsiteX1275" fmla="*/ 2445544 w 5905500"/>
                <a:gd name="connsiteY1275" fmla="*/ 675799 h 2400300"/>
                <a:gd name="connsiteX1276" fmla="*/ 2482691 w 5905500"/>
                <a:gd name="connsiteY1276" fmla="*/ 675799 h 2400300"/>
                <a:gd name="connsiteX1277" fmla="*/ 2494121 w 5905500"/>
                <a:gd name="connsiteY1277" fmla="*/ 664369 h 2400300"/>
                <a:gd name="connsiteX1278" fmla="*/ 2482691 w 5905500"/>
                <a:gd name="connsiteY1278" fmla="*/ 658654 h 2400300"/>
                <a:gd name="connsiteX1279" fmla="*/ 2513171 w 5905500"/>
                <a:gd name="connsiteY1279" fmla="*/ 670084 h 2400300"/>
                <a:gd name="connsiteX1280" fmla="*/ 2501741 w 5905500"/>
                <a:gd name="connsiteY1280" fmla="*/ 681514 h 2400300"/>
                <a:gd name="connsiteX1281" fmla="*/ 2520791 w 5905500"/>
                <a:gd name="connsiteY1281" fmla="*/ 681514 h 2400300"/>
                <a:gd name="connsiteX1282" fmla="*/ 2588419 w 5905500"/>
                <a:gd name="connsiteY1282" fmla="*/ 651034 h 2400300"/>
                <a:gd name="connsiteX1283" fmla="*/ 2631281 w 5905500"/>
                <a:gd name="connsiteY1283" fmla="*/ 731996 h 2400300"/>
                <a:gd name="connsiteX1284" fmla="*/ 2625566 w 5905500"/>
                <a:gd name="connsiteY1284" fmla="*/ 751046 h 2400300"/>
                <a:gd name="connsiteX1285" fmla="*/ 2656046 w 5905500"/>
                <a:gd name="connsiteY1285" fmla="*/ 756761 h 2400300"/>
                <a:gd name="connsiteX1286" fmla="*/ 2650331 w 5905500"/>
                <a:gd name="connsiteY1286" fmla="*/ 762476 h 2400300"/>
                <a:gd name="connsiteX1287" fmla="*/ 2650331 w 5905500"/>
                <a:gd name="connsiteY1287" fmla="*/ 772001 h 2400300"/>
                <a:gd name="connsiteX1288" fmla="*/ 2613184 w 5905500"/>
                <a:gd name="connsiteY1288" fmla="*/ 760571 h 2400300"/>
                <a:gd name="connsiteX1289" fmla="*/ 2613184 w 5905500"/>
                <a:gd name="connsiteY1289" fmla="*/ 766286 h 2400300"/>
                <a:gd name="connsiteX1290" fmla="*/ 2737009 w 5905500"/>
                <a:gd name="connsiteY1290" fmla="*/ 909161 h 2400300"/>
                <a:gd name="connsiteX1291" fmla="*/ 2717959 w 5905500"/>
                <a:gd name="connsiteY1291" fmla="*/ 1071086 h 2400300"/>
                <a:gd name="connsiteX1292" fmla="*/ 2556034 w 5905500"/>
                <a:gd name="connsiteY1292" fmla="*/ 1121569 h 2400300"/>
                <a:gd name="connsiteX1293" fmla="*/ 2561749 w 5905500"/>
                <a:gd name="connsiteY1293" fmla="*/ 1146334 h 2400300"/>
                <a:gd name="connsiteX1294" fmla="*/ 2573179 w 5905500"/>
                <a:gd name="connsiteY1294" fmla="*/ 1146334 h 2400300"/>
                <a:gd name="connsiteX1295" fmla="*/ 2592229 w 5905500"/>
                <a:gd name="connsiteY1295" fmla="*/ 1208246 h 2400300"/>
                <a:gd name="connsiteX1296" fmla="*/ 2567464 w 5905500"/>
                <a:gd name="connsiteY1296" fmla="*/ 1233011 h 2400300"/>
                <a:gd name="connsiteX1297" fmla="*/ 2548414 w 5905500"/>
                <a:gd name="connsiteY1297" fmla="*/ 1233011 h 2400300"/>
                <a:gd name="connsiteX1298" fmla="*/ 2523649 w 5905500"/>
                <a:gd name="connsiteY1298" fmla="*/ 1140619 h 2400300"/>
                <a:gd name="connsiteX1299" fmla="*/ 2498884 w 5905500"/>
                <a:gd name="connsiteY1299" fmla="*/ 1140619 h 2400300"/>
                <a:gd name="connsiteX1300" fmla="*/ 2474119 w 5905500"/>
                <a:gd name="connsiteY1300" fmla="*/ 1110139 h 2400300"/>
                <a:gd name="connsiteX1301" fmla="*/ 2462689 w 5905500"/>
                <a:gd name="connsiteY1301" fmla="*/ 1121569 h 2400300"/>
                <a:gd name="connsiteX1302" fmla="*/ 2468404 w 5905500"/>
                <a:gd name="connsiteY1302" fmla="*/ 1102519 h 2400300"/>
                <a:gd name="connsiteX1303" fmla="*/ 2449354 w 5905500"/>
                <a:gd name="connsiteY1303" fmla="*/ 1102519 h 2400300"/>
                <a:gd name="connsiteX1304" fmla="*/ 2449354 w 5905500"/>
                <a:gd name="connsiteY1304" fmla="*/ 1083469 h 2400300"/>
                <a:gd name="connsiteX1305" fmla="*/ 2430304 w 5905500"/>
                <a:gd name="connsiteY1305" fmla="*/ 1083469 h 2400300"/>
                <a:gd name="connsiteX1306" fmla="*/ 2449354 w 5905500"/>
                <a:gd name="connsiteY1306" fmla="*/ 960596 h 2400300"/>
                <a:gd name="connsiteX1307" fmla="*/ 2443639 w 5905500"/>
                <a:gd name="connsiteY1307" fmla="*/ 960596 h 2400300"/>
                <a:gd name="connsiteX1308" fmla="*/ 2443639 w 5905500"/>
                <a:gd name="connsiteY1308" fmla="*/ 966311 h 2400300"/>
                <a:gd name="connsiteX1309" fmla="*/ 2413159 w 5905500"/>
                <a:gd name="connsiteY1309" fmla="*/ 1077754 h 2400300"/>
                <a:gd name="connsiteX1310" fmla="*/ 2332196 w 5905500"/>
                <a:gd name="connsiteY1310" fmla="*/ 1027271 h 2400300"/>
                <a:gd name="connsiteX1311" fmla="*/ 2320766 w 5905500"/>
                <a:gd name="connsiteY1311" fmla="*/ 965359 h 2400300"/>
                <a:gd name="connsiteX1312" fmla="*/ 2315051 w 5905500"/>
                <a:gd name="connsiteY1312" fmla="*/ 965359 h 2400300"/>
                <a:gd name="connsiteX1313" fmla="*/ 2315051 w 5905500"/>
                <a:gd name="connsiteY1313" fmla="*/ 971074 h 2400300"/>
                <a:gd name="connsiteX1314" fmla="*/ 2309336 w 5905500"/>
                <a:gd name="connsiteY1314" fmla="*/ 959644 h 2400300"/>
                <a:gd name="connsiteX1315" fmla="*/ 2328386 w 5905500"/>
                <a:gd name="connsiteY1315" fmla="*/ 940594 h 2400300"/>
                <a:gd name="connsiteX1316" fmla="*/ 2316956 w 5905500"/>
                <a:gd name="connsiteY1316" fmla="*/ 946309 h 2400300"/>
                <a:gd name="connsiteX1317" fmla="*/ 2322671 w 5905500"/>
                <a:gd name="connsiteY1317" fmla="*/ 927259 h 2400300"/>
                <a:gd name="connsiteX1318" fmla="*/ 2353151 w 5905500"/>
                <a:gd name="connsiteY1318" fmla="*/ 946309 h 2400300"/>
                <a:gd name="connsiteX1319" fmla="*/ 2420779 w 5905500"/>
                <a:gd name="connsiteY1319" fmla="*/ 840581 h 2400300"/>
                <a:gd name="connsiteX1320" fmla="*/ 2383631 w 5905500"/>
                <a:gd name="connsiteY1320" fmla="*/ 661511 h 2400300"/>
                <a:gd name="connsiteX1321" fmla="*/ 2364581 w 5905500"/>
                <a:gd name="connsiteY1321" fmla="*/ 661511 h 2400300"/>
                <a:gd name="connsiteX1322" fmla="*/ 2353151 w 5905500"/>
                <a:gd name="connsiteY1322" fmla="*/ 625316 h 2400300"/>
                <a:gd name="connsiteX1323" fmla="*/ 2341721 w 5905500"/>
                <a:gd name="connsiteY1323" fmla="*/ 631031 h 2400300"/>
                <a:gd name="connsiteX1324" fmla="*/ 2304574 w 5905500"/>
                <a:gd name="connsiteY1324" fmla="*/ 611981 h 2400300"/>
                <a:gd name="connsiteX1325" fmla="*/ 2274094 w 5905500"/>
                <a:gd name="connsiteY1325" fmla="*/ 623411 h 2400300"/>
                <a:gd name="connsiteX1326" fmla="*/ 2274094 w 5905500"/>
                <a:gd name="connsiteY1326" fmla="*/ 617696 h 2400300"/>
                <a:gd name="connsiteX1327" fmla="*/ 2243614 w 5905500"/>
                <a:gd name="connsiteY1327" fmla="*/ 592931 h 2400300"/>
                <a:gd name="connsiteX1328" fmla="*/ 2232184 w 5905500"/>
                <a:gd name="connsiteY1328" fmla="*/ 611981 h 2400300"/>
                <a:gd name="connsiteX1329" fmla="*/ 2207419 w 5905500"/>
                <a:gd name="connsiteY1329" fmla="*/ 606266 h 2400300"/>
                <a:gd name="connsiteX1330" fmla="*/ 2139791 w 5905500"/>
                <a:gd name="connsiteY1330" fmla="*/ 668179 h 2400300"/>
                <a:gd name="connsiteX1331" fmla="*/ 2096929 w 5905500"/>
                <a:gd name="connsiteY1331" fmla="*/ 570071 h 2400300"/>
                <a:gd name="connsiteX1332" fmla="*/ 2010251 w 5905500"/>
                <a:gd name="connsiteY1332" fmla="*/ 564356 h 2400300"/>
                <a:gd name="connsiteX1333" fmla="*/ 2010251 w 5905500"/>
                <a:gd name="connsiteY1333" fmla="*/ 575786 h 2400300"/>
                <a:gd name="connsiteX1334" fmla="*/ 2029301 w 5905500"/>
                <a:gd name="connsiteY1334" fmla="*/ 600551 h 2400300"/>
                <a:gd name="connsiteX1335" fmla="*/ 2017871 w 5905500"/>
                <a:gd name="connsiteY1335" fmla="*/ 600551 h 2400300"/>
                <a:gd name="connsiteX1336" fmla="*/ 1980724 w 5905500"/>
                <a:gd name="connsiteY1336" fmla="*/ 564356 h 2400300"/>
                <a:gd name="connsiteX1337" fmla="*/ 1969294 w 5905500"/>
                <a:gd name="connsiteY1337" fmla="*/ 639604 h 2400300"/>
                <a:gd name="connsiteX1338" fmla="*/ 1994059 w 5905500"/>
                <a:gd name="connsiteY1338" fmla="*/ 639604 h 2400300"/>
                <a:gd name="connsiteX1339" fmla="*/ 2013109 w 5905500"/>
                <a:gd name="connsiteY1339" fmla="*/ 628174 h 2400300"/>
                <a:gd name="connsiteX1340" fmla="*/ 2024539 w 5905500"/>
                <a:gd name="connsiteY1340" fmla="*/ 664369 h 2400300"/>
                <a:gd name="connsiteX1341" fmla="*/ 2024539 w 5905500"/>
                <a:gd name="connsiteY1341" fmla="*/ 652939 h 2400300"/>
                <a:gd name="connsiteX1342" fmla="*/ 2030254 w 5905500"/>
                <a:gd name="connsiteY1342" fmla="*/ 611029 h 2400300"/>
                <a:gd name="connsiteX1343" fmla="*/ 2067401 w 5905500"/>
                <a:gd name="connsiteY1343" fmla="*/ 599599 h 2400300"/>
                <a:gd name="connsiteX1344" fmla="*/ 2104549 w 5905500"/>
                <a:gd name="connsiteY1344" fmla="*/ 635794 h 2400300"/>
                <a:gd name="connsiteX1345" fmla="*/ 2067401 w 5905500"/>
                <a:gd name="connsiteY1345" fmla="*/ 686276 h 2400300"/>
                <a:gd name="connsiteX1346" fmla="*/ 2078831 w 5905500"/>
                <a:gd name="connsiteY1346" fmla="*/ 705326 h 2400300"/>
                <a:gd name="connsiteX1347" fmla="*/ 2090261 w 5905500"/>
                <a:gd name="connsiteY1347" fmla="*/ 705326 h 2400300"/>
                <a:gd name="connsiteX1348" fmla="*/ 2109311 w 5905500"/>
                <a:gd name="connsiteY1348" fmla="*/ 669131 h 2400300"/>
                <a:gd name="connsiteX1349" fmla="*/ 2103596 w 5905500"/>
                <a:gd name="connsiteY1349" fmla="*/ 669131 h 2400300"/>
                <a:gd name="connsiteX1350" fmla="*/ 2084546 w 5905500"/>
                <a:gd name="connsiteY1350" fmla="*/ 680561 h 2400300"/>
                <a:gd name="connsiteX1351" fmla="*/ 2084546 w 5905500"/>
                <a:gd name="connsiteY1351" fmla="*/ 663416 h 2400300"/>
                <a:gd name="connsiteX1352" fmla="*/ 2115026 w 5905500"/>
                <a:gd name="connsiteY1352" fmla="*/ 657701 h 2400300"/>
                <a:gd name="connsiteX1353" fmla="*/ 2120741 w 5905500"/>
                <a:gd name="connsiteY1353" fmla="*/ 693896 h 2400300"/>
                <a:gd name="connsiteX1354" fmla="*/ 2083594 w 5905500"/>
                <a:gd name="connsiteY1354" fmla="*/ 761524 h 2400300"/>
                <a:gd name="connsiteX1355" fmla="*/ 2083594 w 5905500"/>
                <a:gd name="connsiteY1355" fmla="*/ 767239 h 2400300"/>
                <a:gd name="connsiteX1356" fmla="*/ 2095024 w 5905500"/>
                <a:gd name="connsiteY1356" fmla="*/ 761524 h 2400300"/>
                <a:gd name="connsiteX1357" fmla="*/ 2114074 w 5905500"/>
                <a:gd name="connsiteY1357" fmla="*/ 797719 h 2400300"/>
                <a:gd name="connsiteX1358" fmla="*/ 2114074 w 5905500"/>
                <a:gd name="connsiteY1358" fmla="*/ 878681 h 2400300"/>
                <a:gd name="connsiteX1359" fmla="*/ 2102644 w 5905500"/>
                <a:gd name="connsiteY1359" fmla="*/ 878681 h 2400300"/>
                <a:gd name="connsiteX1360" fmla="*/ 1990249 w 5905500"/>
                <a:gd name="connsiteY1360" fmla="*/ 816769 h 2400300"/>
                <a:gd name="connsiteX1361" fmla="*/ 1984534 w 5905500"/>
                <a:gd name="connsiteY1361" fmla="*/ 816769 h 2400300"/>
                <a:gd name="connsiteX1362" fmla="*/ 1973104 w 5905500"/>
                <a:gd name="connsiteY1362" fmla="*/ 828199 h 2400300"/>
                <a:gd name="connsiteX1363" fmla="*/ 1984534 w 5905500"/>
                <a:gd name="connsiteY1363" fmla="*/ 833914 h 2400300"/>
                <a:gd name="connsiteX1364" fmla="*/ 2065496 w 5905500"/>
                <a:gd name="connsiteY1364" fmla="*/ 956786 h 2400300"/>
                <a:gd name="connsiteX1365" fmla="*/ 2090261 w 5905500"/>
                <a:gd name="connsiteY1365" fmla="*/ 1032034 h 2400300"/>
                <a:gd name="connsiteX1366" fmla="*/ 2022634 w 5905500"/>
                <a:gd name="connsiteY1366" fmla="*/ 1118711 h 2400300"/>
                <a:gd name="connsiteX1367" fmla="*/ 2011204 w 5905500"/>
                <a:gd name="connsiteY1367" fmla="*/ 1112996 h 2400300"/>
                <a:gd name="connsiteX1368" fmla="*/ 2011204 w 5905500"/>
                <a:gd name="connsiteY1368" fmla="*/ 1107281 h 2400300"/>
                <a:gd name="connsiteX1369" fmla="*/ 2022634 w 5905500"/>
                <a:gd name="connsiteY1369" fmla="*/ 1082516 h 2400300"/>
                <a:gd name="connsiteX1370" fmla="*/ 1972151 w 5905500"/>
                <a:gd name="connsiteY1370" fmla="*/ 1046321 h 2400300"/>
                <a:gd name="connsiteX1371" fmla="*/ 1966436 w 5905500"/>
                <a:gd name="connsiteY1371" fmla="*/ 1052036 h 2400300"/>
                <a:gd name="connsiteX1372" fmla="*/ 1996916 w 5905500"/>
                <a:gd name="connsiteY1372" fmla="*/ 1032986 h 2400300"/>
                <a:gd name="connsiteX1373" fmla="*/ 2008346 w 5905500"/>
                <a:gd name="connsiteY1373" fmla="*/ 1052036 h 2400300"/>
                <a:gd name="connsiteX1374" fmla="*/ 2014061 w 5905500"/>
                <a:gd name="connsiteY1374" fmla="*/ 1040606 h 2400300"/>
                <a:gd name="connsiteX1375" fmla="*/ 2025491 w 5905500"/>
                <a:gd name="connsiteY1375" fmla="*/ 1010126 h 2400300"/>
                <a:gd name="connsiteX1376" fmla="*/ 2014061 w 5905500"/>
                <a:gd name="connsiteY1376" fmla="*/ 1010126 h 2400300"/>
                <a:gd name="connsiteX1377" fmla="*/ 1946434 w 5905500"/>
                <a:gd name="connsiteY1377" fmla="*/ 1060609 h 2400300"/>
                <a:gd name="connsiteX1378" fmla="*/ 1996916 w 5905500"/>
                <a:gd name="connsiteY1378" fmla="*/ 1072039 h 2400300"/>
                <a:gd name="connsiteX1379" fmla="*/ 1996916 w 5905500"/>
                <a:gd name="connsiteY1379" fmla="*/ 1128236 h 2400300"/>
                <a:gd name="connsiteX1380" fmla="*/ 1985486 w 5905500"/>
                <a:gd name="connsiteY1380" fmla="*/ 1153001 h 2400300"/>
                <a:gd name="connsiteX1381" fmla="*/ 1929289 w 5905500"/>
                <a:gd name="connsiteY1381" fmla="*/ 1228249 h 2400300"/>
                <a:gd name="connsiteX1382" fmla="*/ 1767364 w 5905500"/>
                <a:gd name="connsiteY1382" fmla="*/ 1130141 h 2400300"/>
                <a:gd name="connsiteX1383" fmla="*/ 1792129 w 5905500"/>
                <a:gd name="connsiteY1383" fmla="*/ 1062514 h 2400300"/>
                <a:gd name="connsiteX1384" fmla="*/ 1780699 w 5905500"/>
                <a:gd name="connsiteY1384" fmla="*/ 1062514 h 2400300"/>
                <a:gd name="connsiteX1385" fmla="*/ 1774984 w 5905500"/>
                <a:gd name="connsiteY1385" fmla="*/ 1092994 h 2400300"/>
                <a:gd name="connsiteX1386" fmla="*/ 1755934 w 5905500"/>
                <a:gd name="connsiteY1386" fmla="*/ 1081564 h 2400300"/>
                <a:gd name="connsiteX1387" fmla="*/ 1744504 w 5905500"/>
                <a:gd name="connsiteY1387" fmla="*/ 1013936 h 2400300"/>
                <a:gd name="connsiteX1388" fmla="*/ 1763554 w 5905500"/>
                <a:gd name="connsiteY1388" fmla="*/ 994886 h 2400300"/>
                <a:gd name="connsiteX1389" fmla="*/ 1774984 w 5905500"/>
                <a:gd name="connsiteY1389" fmla="*/ 1000601 h 2400300"/>
                <a:gd name="connsiteX1390" fmla="*/ 1774984 w 5905500"/>
                <a:gd name="connsiteY1390" fmla="*/ 994886 h 2400300"/>
                <a:gd name="connsiteX1391" fmla="*/ 1780699 w 5905500"/>
                <a:gd name="connsiteY1391" fmla="*/ 994886 h 2400300"/>
                <a:gd name="connsiteX1392" fmla="*/ 1780699 w 5905500"/>
                <a:gd name="connsiteY1392" fmla="*/ 1013936 h 2400300"/>
                <a:gd name="connsiteX1393" fmla="*/ 1799749 w 5905500"/>
                <a:gd name="connsiteY1393" fmla="*/ 1019651 h 2400300"/>
                <a:gd name="connsiteX1394" fmla="*/ 1774984 w 5905500"/>
                <a:gd name="connsiteY1394" fmla="*/ 1031081 h 2400300"/>
                <a:gd name="connsiteX1395" fmla="*/ 1774984 w 5905500"/>
                <a:gd name="connsiteY1395" fmla="*/ 1012031 h 2400300"/>
                <a:gd name="connsiteX1396" fmla="*/ 1750219 w 5905500"/>
                <a:gd name="connsiteY1396" fmla="*/ 1017746 h 2400300"/>
                <a:gd name="connsiteX1397" fmla="*/ 1755934 w 5905500"/>
                <a:gd name="connsiteY1397" fmla="*/ 1053941 h 2400300"/>
                <a:gd name="connsiteX1398" fmla="*/ 1767364 w 5905500"/>
                <a:gd name="connsiteY1398" fmla="*/ 1053941 h 2400300"/>
                <a:gd name="connsiteX1399" fmla="*/ 1797844 w 5905500"/>
                <a:gd name="connsiteY1399" fmla="*/ 1042511 h 2400300"/>
                <a:gd name="connsiteX1400" fmla="*/ 1840706 w 5905500"/>
                <a:gd name="connsiteY1400" fmla="*/ 961549 h 2400300"/>
                <a:gd name="connsiteX1401" fmla="*/ 1810226 w 5905500"/>
                <a:gd name="connsiteY1401" fmla="*/ 961549 h 2400300"/>
                <a:gd name="connsiteX1402" fmla="*/ 1779746 w 5905500"/>
                <a:gd name="connsiteY1402" fmla="*/ 980599 h 2400300"/>
                <a:gd name="connsiteX1403" fmla="*/ 1768316 w 5905500"/>
                <a:gd name="connsiteY1403" fmla="*/ 955834 h 2400300"/>
                <a:gd name="connsiteX1404" fmla="*/ 1818799 w 5905500"/>
                <a:gd name="connsiteY1404" fmla="*/ 905351 h 2400300"/>
                <a:gd name="connsiteX1405" fmla="*/ 1799749 w 5905500"/>
                <a:gd name="connsiteY1405" fmla="*/ 905351 h 2400300"/>
                <a:gd name="connsiteX1406" fmla="*/ 1756886 w 5905500"/>
                <a:gd name="connsiteY1406" fmla="*/ 947261 h 2400300"/>
                <a:gd name="connsiteX1407" fmla="*/ 1726406 w 5905500"/>
                <a:gd name="connsiteY1407" fmla="*/ 1009174 h 2400300"/>
                <a:gd name="connsiteX1408" fmla="*/ 1726406 w 5905500"/>
                <a:gd name="connsiteY1408" fmla="*/ 1003459 h 2400300"/>
                <a:gd name="connsiteX1409" fmla="*/ 1714976 w 5905500"/>
                <a:gd name="connsiteY1409" fmla="*/ 928211 h 2400300"/>
                <a:gd name="connsiteX1410" fmla="*/ 1734026 w 5905500"/>
                <a:gd name="connsiteY1410" fmla="*/ 928211 h 2400300"/>
                <a:gd name="connsiteX1411" fmla="*/ 1734026 w 5905500"/>
                <a:gd name="connsiteY1411" fmla="*/ 903446 h 2400300"/>
                <a:gd name="connsiteX1412" fmla="*/ 1739741 w 5905500"/>
                <a:gd name="connsiteY1412" fmla="*/ 903446 h 2400300"/>
                <a:gd name="connsiteX1413" fmla="*/ 1745456 w 5905500"/>
                <a:gd name="connsiteY1413" fmla="*/ 914876 h 2400300"/>
                <a:gd name="connsiteX1414" fmla="*/ 1745456 w 5905500"/>
                <a:gd name="connsiteY1414" fmla="*/ 903446 h 2400300"/>
                <a:gd name="connsiteX1415" fmla="*/ 1820704 w 5905500"/>
                <a:gd name="connsiteY1415" fmla="*/ 861536 h 2400300"/>
                <a:gd name="connsiteX1416" fmla="*/ 1820704 w 5905500"/>
                <a:gd name="connsiteY1416" fmla="*/ 842486 h 2400300"/>
                <a:gd name="connsiteX1417" fmla="*/ 1944529 w 5905500"/>
                <a:gd name="connsiteY1417" fmla="*/ 842486 h 2400300"/>
                <a:gd name="connsiteX1418" fmla="*/ 1950244 w 5905500"/>
                <a:gd name="connsiteY1418" fmla="*/ 823436 h 2400300"/>
                <a:gd name="connsiteX1419" fmla="*/ 1975009 w 5905500"/>
                <a:gd name="connsiteY1419" fmla="*/ 823436 h 2400300"/>
                <a:gd name="connsiteX1420" fmla="*/ 1980724 w 5905500"/>
                <a:gd name="connsiteY1420" fmla="*/ 812006 h 2400300"/>
                <a:gd name="connsiteX1421" fmla="*/ 1961674 w 5905500"/>
                <a:gd name="connsiteY1421" fmla="*/ 806291 h 2400300"/>
                <a:gd name="connsiteX1422" fmla="*/ 1971199 w 5905500"/>
                <a:gd name="connsiteY1422" fmla="*/ 802481 h 2400300"/>
                <a:gd name="connsiteX1423" fmla="*/ 1975009 w 5905500"/>
                <a:gd name="connsiteY1423" fmla="*/ 792956 h 2400300"/>
                <a:gd name="connsiteX1424" fmla="*/ 1955959 w 5905500"/>
                <a:gd name="connsiteY1424" fmla="*/ 792956 h 2400300"/>
                <a:gd name="connsiteX1425" fmla="*/ 1931194 w 5905500"/>
                <a:gd name="connsiteY1425" fmla="*/ 812006 h 2400300"/>
                <a:gd name="connsiteX1426" fmla="*/ 1942624 w 5905500"/>
                <a:gd name="connsiteY1426" fmla="*/ 792956 h 2400300"/>
                <a:gd name="connsiteX1427" fmla="*/ 1931194 w 5905500"/>
                <a:gd name="connsiteY1427" fmla="*/ 792956 h 2400300"/>
                <a:gd name="connsiteX1428" fmla="*/ 1833086 w 5905500"/>
                <a:gd name="connsiteY1428" fmla="*/ 812006 h 2400300"/>
                <a:gd name="connsiteX1429" fmla="*/ 1833086 w 5905500"/>
                <a:gd name="connsiteY1429" fmla="*/ 806291 h 2400300"/>
                <a:gd name="connsiteX1430" fmla="*/ 1842611 w 5905500"/>
                <a:gd name="connsiteY1430" fmla="*/ 802481 h 2400300"/>
                <a:gd name="connsiteX1431" fmla="*/ 1846421 w 5905500"/>
                <a:gd name="connsiteY1431" fmla="*/ 792956 h 2400300"/>
                <a:gd name="connsiteX1432" fmla="*/ 1834991 w 5905500"/>
                <a:gd name="connsiteY1432" fmla="*/ 725329 h 2400300"/>
                <a:gd name="connsiteX1433" fmla="*/ 1902619 w 5905500"/>
                <a:gd name="connsiteY1433" fmla="*/ 657701 h 2400300"/>
                <a:gd name="connsiteX1434" fmla="*/ 1933099 w 5905500"/>
                <a:gd name="connsiteY1434" fmla="*/ 528161 h 2400300"/>
                <a:gd name="connsiteX1435" fmla="*/ 1975961 w 5905500"/>
                <a:gd name="connsiteY1435" fmla="*/ 528161 h 2400300"/>
                <a:gd name="connsiteX1436" fmla="*/ 2018824 w 5905500"/>
                <a:gd name="connsiteY1436" fmla="*/ 552926 h 2400300"/>
                <a:gd name="connsiteX1437" fmla="*/ 2018824 w 5905500"/>
                <a:gd name="connsiteY1437" fmla="*/ 533876 h 2400300"/>
                <a:gd name="connsiteX1438" fmla="*/ 2013109 w 5905500"/>
                <a:gd name="connsiteY1438" fmla="*/ 522446 h 2400300"/>
                <a:gd name="connsiteX1439" fmla="*/ 1988344 w 5905500"/>
                <a:gd name="connsiteY1439" fmla="*/ 516731 h 2400300"/>
                <a:gd name="connsiteX1440" fmla="*/ 1999774 w 5905500"/>
                <a:gd name="connsiteY1440" fmla="*/ 511016 h 2400300"/>
                <a:gd name="connsiteX1441" fmla="*/ 1988344 w 5905500"/>
                <a:gd name="connsiteY1441" fmla="*/ 511016 h 2400300"/>
                <a:gd name="connsiteX1442" fmla="*/ 1932146 w 5905500"/>
                <a:gd name="connsiteY1442" fmla="*/ 499586 h 2400300"/>
                <a:gd name="connsiteX1443" fmla="*/ 1932146 w 5905500"/>
                <a:gd name="connsiteY1443" fmla="*/ 505301 h 2400300"/>
                <a:gd name="connsiteX1444" fmla="*/ 1962626 w 5905500"/>
                <a:gd name="connsiteY1444" fmla="*/ 511016 h 2400300"/>
                <a:gd name="connsiteX1445" fmla="*/ 1919764 w 5905500"/>
                <a:gd name="connsiteY1445" fmla="*/ 516731 h 2400300"/>
                <a:gd name="connsiteX1446" fmla="*/ 1931194 w 5905500"/>
                <a:gd name="connsiteY1446" fmla="*/ 505301 h 2400300"/>
                <a:gd name="connsiteX1447" fmla="*/ 1720691 w 5905500"/>
                <a:gd name="connsiteY1447" fmla="*/ 541496 h 2400300"/>
                <a:gd name="connsiteX1448" fmla="*/ 1720691 w 5905500"/>
                <a:gd name="connsiteY1448" fmla="*/ 566261 h 2400300"/>
                <a:gd name="connsiteX1449" fmla="*/ 1732121 w 5905500"/>
                <a:gd name="connsiteY1449" fmla="*/ 566261 h 2400300"/>
                <a:gd name="connsiteX1450" fmla="*/ 1813084 w 5905500"/>
                <a:gd name="connsiteY1450" fmla="*/ 547211 h 2400300"/>
                <a:gd name="connsiteX1451" fmla="*/ 1818799 w 5905500"/>
                <a:gd name="connsiteY1451" fmla="*/ 566261 h 2400300"/>
                <a:gd name="connsiteX1452" fmla="*/ 1781651 w 5905500"/>
                <a:gd name="connsiteY1452" fmla="*/ 585311 h 2400300"/>
                <a:gd name="connsiteX1453" fmla="*/ 1683544 w 5905500"/>
                <a:gd name="connsiteY1453" fmla="*/ 722471 h 2400300"/>
                <a:gd name="connsiteX1454" fmla="*/ 1672114 w 5905500"/>
                <a:gd name="connsiteY1454" fmla="*/ 728186 h 2400300"/>
                <a:gd name="connsiteX1455" fmla="*/ 1660684 w 5905500"/>
                <a:gd name="connsiteY1455" fmla="*/ 716756 h 2400300"/>
                <a:gd name="connsiteX1456" fmla="*/ 1722596 w 5905500"/>
                <a:gd name="connsiteY1456" fmla="*/ 605314 h 2400300"/>
                <a:gd name="connsiteX1457" fmla="*/ 1716881 w 5905500"/>
                <a:gd name="connsiteY1457" fmla="*/ 599599 h 2400300"/>
                <a:gd name="connsiteX1458" fmla="*/ 1686401 w 5905500"/>
                <a:gd name="connsiteY1458" fmla="*/ 599599 h 2400300"/>
                <a:gd name="connsiteX1459" fmla="*/ 1655921 w 5905500"/>
                <a:gd name="connsiteY1459" fmla="*/ 630079 h 2400300"/>
                <a:gd name="connsiteX1460" fmla="*/ 1625441 w 5905500"/>
                <a:gd name="connsiteY1460" fmla="*/ 728186 h 2400300"/>
                <a:gd name="connsiteX1461" fmla="*/ 1569244 w 5905500"/>
                <a:gd name="connsiteY1461" fmla="*/ 752951 h 2400300"/>
                <a:gd name="connsiteX1462" fmla="*/ 1563529 w 5905500"/>
                <a:gd name="connsiteY1462" fmla="*/ 758666 h 2400300"/>
                <a:gd name="connsiteX1463" fmla="*/ 1594009 w 5905500"/>
                <a:gd name="connsiteY1463" fmla="*/ 820579 h 2400300"/>
                <a:gd name="connsiteX1464" fmla="*/ 1588294 w 5905500"/>
                <a:gd name="connsiteY1464" fmla="*/ 820579 h 2400300"/>
                <a:gd name="connsiteX1465" fmla="*/ 1582579 w 5905500"/>
                <a:gd name="connsiteY1465" fmla="*/ 809149 h 2400300"/>
                <a:gd name="connsiteX1466" fmla="*/ 1582579 w 5905500"/>
                <a:gd name="connsiteY1466" fmla="*/ 820579 h 2400300"/>
                <a:gd name="connsiteX1467" fmla="*/ 1582579 w 5905500"/>
                <a:gd name="connsiteY1467" fmla="*/ 993934 h 2400300"/>
                <a:gd name="connsiteX1468" fmla="*/ 1689259 w 5905500"/>
                <a:gd name="connsiteY1468" fmla="*/ 1069181 h 2400300"/>
                <a:gd name="connsiteX1469" fmla="*/ 1732121 w 5905500"/>
                <a:gd name="connsiteY1469" fmla="*/ 1074896 h 2400300"/>
                <a:gd name="connsiteX1470" fmla="*/ 1720691 w 5905500"/>
                <a:gd name="connsiteY1470" fmla="*/ 1086326 h 2400300"/>
                <a:gd name="connsiteX1471" fmla="*/ 1726406 w 5905500"/>
                <a:gd name="connsiteY1471" fmla="*/ 1086326 h 2400300"/>
                <a:gd name="connsiteX1472" fmla="*/ 1726406 w 5905500"/>
                <a:gd name="connsiteY1472" fmla="*/ 1092041 h 2400300"/>
                <a:gd name="connsiteX1473" fmla="*/ 1745456 w 5905500"/>
                <a:gd name="connsiteY1473" fmla="*/ 1080611 h 2400300"/>
                <a:gd name="connsiteX1474" fmla="*/ 1756886 w 5905500"/>
                <a:gd name="connsiteY1474" fmla="*/ 1092041 h 2400300"/>
                <a:gd name="connsiteX1475" fmla="*/ 1775936 w 5905500"/>
                <a:gd name="connsiteY1475" fmla="*/ 1153954 h 2400300"/>
                <a:gd name="connsiteX1476" fmla="*/ 1756886 w 5905500"/>
                <a:gd name="connsiteY1476" fmla="*/ 1153954 h 2400300"/>
                <a:gd name="connsiteX1477" fmla="*/ 1658779 w 5905500"/>
                <a:gd name="connsiteY1477" fmla="*/ 1153954 h 2400300"/>
                <a:gd name="connsiteX1478" fmla="*/ 1647349 w 5905500"/>
                <a:gd name="connsiteY1478" fmla="*/ 1165384 h 2400300"/>
                <a:gd name="connsiteX1479" fmla="*/ 1523524 w 5905500"/>
                <a:gd name="connsiteY1479" fmla="*/ 1195864 h 2400300"/>
                <a:gd name="connsiteX1480" fmla="*/ 1523524 w 5905500"/>
                <a:gd name="connsiteY1480" fmla="*/ 1190149 h 2400300"/>
                <a:gd name="connsiteX1481" fmla="*/ 1512094 w 5905500"/>
                <a:gd name="connsiteY1481" fmla="*/ 1184434 h 2400300"/>
                <a:gd name="connsiteX1482" fmla="*/ 1419701 w 5905500"/>
                <a:gd name="connsiteY1482" fmla="*/ 1203484 h 2400300"/>
                <a:gd name="connsiteX1483" fmla="*/ 1382554 w 5905500"/>
                <a:gd name="connsiteY1483" fmla="*/ 1184434 h 2400300"/>
                <a:gd name="connsiteX1484" fmla="*/ 1382554 w 5905500"/>
                <a:gd name="connsiteY1484" fmla="*/ 1178719 h 2400300"/>
                <a:gd name="connsiteX1485" fmla="*/ 1371124 w 5905500"/>
                <a:gd name="connsiteY1485" fmla="*/ 1148239 h 2400300"/>
                <a:gd name="connsiteX1486" fmla="*/ 1413986 w 5905500"/>
                <a:gd name="connsiteY1486" fmla="*/ 1112044 h 2400300"/>
                <a:gd name="connsiteX1487" fmla="*/ 1433036 w 5905500"/>
                <a:gd name="connsiteY1487" fmla="*/ 1070134 h 2400300"/>
                <a:gd name="connsiteX1488" fmla="*/ 1421606 w 5905500"/>
                <a:gd name="connsiteY1488" fmla="*/ 1070134 h 2400300"/>
                <a:gd name="connsiteX1489" fmla="*/ 1396841 w 5905500"/>
                <a:gd name="connsiteY1489" fmla="*/ 1106329 h 2400300"/>
                <a:gd name="connsiteX1490" fmla="*/ 1346359 w 5905500"/>
                <a:gd name="connsiteY1490" fmla="*/ 1106329 h 2400300"/>
                <a:gd name="connsiteX1491" fmla="*/ 1315879 w 5905500"/>
                <a:gd name="connsiteY1491" fmla="*/ 1087279 h 2400300"/>
                <a:gd name="connsiteX1492" fmla="*/ 1296829 w 5905500"/>
                <a:gd name="connsiteY1492" fmla="*/ 1081564 h 2400300"/>
                <a:gd name="connsiteX1493" fmla="*/ 1296829 w 5905500"/>
                <a:gd name="connsiteY1493" fmla="*/ 1062514 h 2400300"/>
                <a:gd name="connsiteX1494" fmla="*/ 1272064 w 5905500"/>
                <a:gd name="connsiteY1494" fmla="*/ 1062514 h 2400300"/>
                <a:gd name="connsiteX1495" fmla="*/ 1253014 w 5905500"/>
                <a:gd name="connsiteY1495" fmla="*/ 1026319 h 2400300"/>
                <a:gd name="connsiteX1496" fmla="*/ 1241584 w 5905500"/>
                <a:gd name="connsiteY1496" fmla="*/ 1037749 h 2400300"/>
                <a:gd name="connsiteX1497" fmla="*/ 1235869 w 5905500"/>
                <a:gd name="connsiteY1497" fmla="*/ 1007269 h 2400300"/>
                <a:gd name="connsiteX1498" fmla="*/ 1230154 w 5905500"/>
                <a:gd name="connsiteY1498" fmla="*/ 1001554 h 2400300"/>
                <a:gd name="connsiteX1499" fmla="*/ 1224439 w 5905500"/>
                <a:gd name="connsiteY1499" fmla="*/ 1052036 h 2400300"/>
                <a:gd name="connsiteX1500" fmla="*/ 1162526 w 5905500"/>
                <a:gd name="connsiteY1500" fmla="*/ 1071086 h 2400300"/>
                <a:gd name="connsiteX1501" fmla="*/ 1119664 w 5905500"/>
                <a:gd name="connsiteY1501" fmla="*/ 1040606 h 2400300"/>
                <a:gd name="connsiteX1502" fmla="*/ 1119664 w 5905500"/>
                <a:gd name="connsiteY1502" fmla="*/ 1059656 h 2400300"/>
                <a:gd name="connsiteX1503" fmla="*/ 1113949 w 5905500"/>
                <a:gd name="connsiteY1503" fmla="*/ 1134904 h 2400300"/>
                <a:gd name="connsiteX1504" fmla="*/ 1102519 w 5905500"/>
                <a:gd name="connsiteY1504" fmla="*/ 1123474 h 2400300"/>
                <a:gd name="connsiteX1505" fmla="*/ 1102519 w 5905500"/>
                <a:gd name="connsiteY1505" fmla="*/ 1142524 h 2400300"/>
                <a:gd name="connsiteX1506" fmla="*/ 909161 w 5905500"/>
                <a:gd name="connsiteY1506" fmla="*/ 1112044 h 2400300"/>
                <a:gd name="connsiteX1507" fmla="*/ 909161 w 5905500"/>
                <a:gd name="connsiteY1507" fmla="*/ 1131094 h 2400300"/>
                <a:gd name="connsiteX1508" fmla="*/ 914876 w 5905500"/>
                <a:gd name="connsiteY1508" fmla="*/ 1161574 h 2400300"/>
                <a:gd name="connsiteX1509" fmla="*/ 852964 w 5905500"/>
                <a:gd name="connsiteY1509" fmla="*/ 1212056 h 2400300"/>
                <a:gd name="connsiteX1510" fmla="*/ 828199 w 5905500"/>
                <a:gd name="connsiteY1510" fmla="*/ 1206341 h 2400300"/>
                <a:gd name="connsiteX1511" fmla="*/ 816769 w 5905500"/>
                <a:gd name="connsiteY1511" fmla="*/ 1175861 h 2400300"/>
                <a:gd name="connsiteX1512" fmla="*/ 835819 w 5905500"/>
                <a:gd name="connsiteY1512" fmla="*/ 1175861 h 2400300"/>
                <a:gd name="connsiteX1513" fmla="*/ 835819 w 5905500"/>
                <a:gd name="connsiteY1513" fmla="*/ 1164431 h 2400300"/>
                <a:gd name="connsiteX1514" fmla="*/ 816769 w 5905500"/>
                <a:gd name="connsiteY1514" fmla="*/ 1153001 h 2400300"/>
                <a:gd name="connsiteX1515" fmla="*/ 822484 w 5905500"/>
                <a:gd name="connsiteY1515" fmla="*/ 1153001 h 2400300"/>
                <a:gd name="connsiteX1516" fmla="*/ 822484 w 5905500"/>
                <a:gd name="connsiteY1516" fmla="*/ 1147286 h 2400300"/>
                <a:gd name="connsiteX1517" fmla="*/ 841534 w 5905500"/>
                <a:gd name="connsiteY1517" fmla="*/ 1166336 h 2400300"/>
                <a:gd name="connsiteX1518" fmla="*/ 847249 w 5905500"/>
                <a:gd name="connsiteY1518" fmla="*/ 1135856 h 2400300"/>
                <a:gd name="connsiteX1519" fmla="*/ 822484 w 5905500"/>
                <a:gd name="connsiteY1519" fmla="*/ 1116806 h 2400300"/>
                <a:gd name="connsiteX1520" fmla="*/ 822484 w 5905500"/>
                <a:gd name="connsiteY1520" fmla="*/ 1099661 h 2400300"/>
                <a:gd name="connsiteX1521" fmla="*/ 810101 w 5905500"/>
                <a:gd name="connsiteY1521" fmla="*/ 1099661 h 2400300"/>
                <a:gd name="connsiteX1522" fmla="*/ 785336 w 5905500"/>
                <a:gd name="connsiteY1522" fmla="*/ 1155859 h 2400300"/>
                <a:gd name="connsiteX1523" fmla="*/ 785336 w 5905500"/>
                <a:gd name="connsiteY1523" fmla="*/ 1223486 h 2400300"/>
                <a:gd name="connsiteX1524" fmla="*/ 723424 w 5905500"/>
                <a:gd name="connsiteY1524" fmla="*/ 1242536 h 2400300"/>
                <a:gd name="connsiteX1525" fmla="*/ 704374 w 5905500"/>
                <a:gd name="connsiteY1525" fmla="*/ 1223486 h 2400300"/>
                <a:gd name="connsiteX1526" fmla="*/ 704374 w 5905500"/>
                <a:gd name="connsiteY1526" fmla="*/ 1234916 h 2400300"/>
                <a:gd name="connsiteX1527" fmla="*/ 698659 w 5905500"/>
                <a:gd name="connsiteY1527" fmla="*/ 1271111 h 2400300"/>
                <a:gd name="connsiteX1528" fmla="*/ 668179 w 5905500"/>
                <a:gd name="connsiteY1528" fmla="*/ 1271111 h 2400300"/>
                <a:gd name="connsiteX1529" fmla="*/ 617696 w 5905500"/>
                <a:gd name="connsiteY1529" fmla="*/ 1220629 h 2400300"/>
                <a:gd name="connsiteX1530" fmla="*/ 617696 w 5905500"/>
                <a:gd name="connsiteY1530" fmla="*/ 1239679 h 2400300"/>
                <a:gd name="connsiteX1531" fmla="*/ 654844 w 5905500"/>
                <a:gd name="connsiteY1531" fmla="*/ 1290161 h 2400300"/>
                <a:gd name="connsiteX1532" fmla="*/ 673894 w 5905500"/>
                <a:gd name="connsiteY1532" fmla="*/ 1295876 h 2400300"/>
                <a:gd name="connsiteX1533" fmla="*/ 698659 w 5905500"/>
                <a:gd name="connsiteY1533" fmla="*/ 1346359 h 2400300"/>
                <a:gd name="connsiteX1534" fmla="*/ 661511 w 5905500"/>
                <a:gd name="connsiteY1534" fmla="*/ 1365409 h 2400300"/>
                <a:gd name="connsiteX1535" fmla="*/ 611029 w 5905500"/>
                <a:gd name="connsiteY1535" fmla="*/ 1303496 h 2400300"/>
                <a:gd name="connsiteX1536" fmla="*/ 591979 w 5905500"/>
                <a:gd name="connsiteY1536" fmla="*/ 1309211 h 2400300"/>
                <a:gd name="connsiteX1537" fmla="*/ 591979 w 5905500"/>
                <a:gd name="connsiteY1537" fmla="*/ 1303496 h 2400300"/>
                <a:gd name="connsiteX1538" fmla="*/ 601504 w 5905500"/>
                <a:gd name="connsiteY1538" fmla="*/ 1299686 h 2400300"/>
                <a:gd name="connsiteX1539" fmla="*/ 605314 w 5905500"/>
                <a:gd name="connsiteY1539" fmla="*/ 1290161 h 2400300"/>
                <a:gd name="connsiteX1540" fmla="*/ 562451 w 5905500"/>
                <a:gd name="connsiteY1540" fmla="*/ 1203484 h 2400300"/>
                <a:gd name="connsiteX1541" fmla="*/ 587216 w 5905500"/>
                <a:gd name="connsiteY1541" fmla="*/ 1203484 h 2400300"/>
                <a:gd name="connsiteX1542" fmla="*/ 606266 w 5905500"/>
                <a:gd name="connsiteY1542" fmla="*/ 1192054 h 2400300"/>
                <a:gd name="connsiteX1543" fmla="*/ 611981 w 5905500"/>
                <a:gd name="connsiteY1543" fmla="*/ 1155859 h 2400300"/>
                <a:gd name="connsiteX1544" fmla="*/ 668179 w 5905500"/>
                <a:gd name="connsiteY1544" fmla="*/ 1125379 h 2400300"/>
                <a:gd name="connsiteX1545" fmla="*/ 649129 w 5905500"/>
                <a:gd name="connsiteY1545" fmla="*/ 1074896 h 2400300"/>
                <a:gd name="connsiteX1546" fmla="*/ 649129 w 5905500"/>
                <a:gd name="connsiteY1546" fmla="*/ 1069181 h 2400300"/>
                <a:gd name="connsiteX1547" fmla="*/ 660559 w 5905500"/>
                <a:gd name="connsiteY1547" fmla="*/ 1074896 h 2400300"/>
                <a:gd name="connsiteX1548" fmla="*/ 666274 w 5905500"/>
                <a:gd name="connsiteY1548" fmla="*/ 1093946 h 2400300"/>
                <a:gd name="connsiteX1549" fmla="*/ 654844 w 5905500"/>
                <a:gd name="connsiteY1549" fmla="*/ 1105376 h 2400300"/>
                <a:gd name="connsiteX1550" fmla="*/ 697706 w 5905500"/>
                <a:gd name="connsiteY1550" fmla="*/ 1111091 h 2400300"/>
                <a:gd name="connsiteX1551" fmla="*/ 753904 w 5905500"/>
                <a:gd name="connsiteY1551" fmla="*/ 1024414 h 2400300"/>
                <a:gd name="connsiteX1552" fmla="*/ 759619 w 5905500"/>
                <a:gd name="connsiteY1552" fmla="*/ 1024414 h 2400300"/>
                <a:gd name="connsiteX1553" fmla="*/ 765334 w 5905500"/>
                <a:gd name="connsiteY1553" fmla="*/ 1049179 h 2400300"/>
                <a:gd name="connsiteX1554" fmla="*/ 802481 w 5905500"/>
                <a:gd name="connsiteY1554" fmla="*/ 987266 h 2400300"/>
                <a:gd name="connsiteX1555" fmla="*/ 813911 w 5905500"/>
                <a:gd name="connsiteY1555" fmla="*/ 987266 h 2400300"/>
                <a:gd name="connsiteX1556" fmla="*/ 813911 w 5905500"/>
                <a:gd name="connsiteY1556" fmla="*/ 998696 h 2400300"/>
                <a:gd name="connsiteX1557" fmla="*/ 789146 w 5905500"/>
                <a:gd name="connsiteY1557" fmla="*/ 1066324 h 2400300"/>
                <a:gd name="connsiteX1558" fmla="*/ 845344 w 5905500"/>
                <a:gd name="connsiteY1558" fmla="*/ 1122521 h 2400300"/>
                <a:gd name="connsiteX1559" fmla="*/ 845344 w 5905500"/>
                <a:gd name="connsiteY1559" fmla="*/ 1024414 h 2400300"/>
                <a:gd name="connsiteX1560" fmla="*/ 856774 w 5905500"/>
                <a:gd name="connsiteY1560" fmla="*/ 1030129 h 2400300"/>
                <a:gd name="connsiteX1561" fmla="*/ 875824 w 5905500"/>
                <a:gd name="connsiteY1561" fmla="*/ 1086326 h 2400300"/>
                <a:gd name="connsiteX1562" fmla="*/ 887254 w 5905500"/>
                <a:gd name="connsiteY1562" fmla="*/ 1086326 h 2400300"/>
                <a:gd name="connsiteX1563" fmla="*/ 906304 w 5905500"/>
                <a:gd name="connsiteY1563" fmla="*/ 1067276 h 2400300"/>
                <a:gd name="connsiteX1564" fmla="*/ 881539 w 5905500"/>
                <a:gd name="connsiteY1564" fmla="*/ 1005364 h 2400300"/>
                <a:gd name="connsiteX1565" fmla="*/ 906304 w 5905500"/>
                <a:gd name="connsiteY1565" fmla="*/ 954881 h 2400300"/>
                <a:gd name="connsiteX1566" fmla="*/ 900589 w 5905500"/>
                <a:gd name="connsiteY1566" fmla="*/ 898684 h 2400300"/>
                <a:gd name="connsiteX1567" fmla="*/ 943451 w 5905500"/>
                <a:gd name="connsiteY1567" fmla="*/ 862489 h 2400300"/>
                <a:gd name="connsiteX1568" fmla="*/ 912971 w 5905500"/>
                <a:gd name="connsiteY1568" fmla="*/ 862489 h 2400300"/>
                <a:gd name="connsiteX1569" fmla="*/ 912971 w 5905500"/>
                <a:gd name="connsiteY1569" fmla="*/ 853916 h 2400300"/>
                <a:gd name="connsiteX1570" fmla="*/ 950119 w 5905500"/>
                <a:gd name="connsiteY1570" fmla="*/ 853916 h 2400300"/>
                <a:gd name="connsiteX1571" fmla="*/ 1006316 w 5905500"/>
                <a:gd name="connsiteY1571" fmla="*/ 853916 h 2400300"/>
                <a:gd name="connsiteX1572" fmla="*/ 1006316 w 5905500"/>
                <a:gd name="connsiteY1572" fmla="*/ 859631 h 2400300"/>
                <a:gd name="connsiteX1573" fmla="*/ 994886 w 5905500"/>
                <a:gd name="connsiteY1573" fmla="*/ 865346 h 2400300"/>
                <a:gd name="connsiteX1574" fmla="*/ 1013936 w 5905500"/>
                <a:gd name="connsiteY1574" fmla="*/ 865346 h 2400300"/>
                <a:gd name="connsiteX1575" fmla="*/ 1064419 w 5905500"/>
                <a:gd name="connsiteY1575" fmla="*/ 865346 h 2400300"/>
                <a:gd name="connsiteX1576" fmla="*/ 1089184 w 5905500"/>
                <a:gd name="connsiteY1576" fmla="*/ 853916 h 2400300"/>
                <a:gd name="connsiteX1577" fmla="*/ 1089184 w 5905500"/>
                <a:gd name="connsiteY1577" fmla="*/ 859631 h 2400300"/>
                <a:gd name="connsiteX1578" fmla="*/ 1070134 w 5905500"/>
                <a:gd name="connsiteY1578" fmla="*/ 859631 h 2400300"/>
                <a:gd name="connsiteX1579" fmla="*/ 1094899 w 5905500"/>
                <a:gd name="connsiteY1579" fmla="*/ 927259 h 2400300"/>
                <a:gd name="connsiteX1580" fmla="*/ 1044416 w 5905500"/>
                <a:gd name="connsiteY1580" fmla="*/ 932974 h 2400300"/>
                <a:gd name="connsiteX1581" fmla="*/ 1055846 w 5905500"/>
                <a:gd name="connsiteY1581" fmla="*/ 969169 h 2400300"/>
                <a:gd name="connsiteX1582" fmla="*/ 1036796 w 5905500"/>
                <a:gd name="connsiteY1582" fmla="*/ 969169 h 2400300"/>
                <a:gd name="connsiteX1583" fmla="*/ 1036796 w 5905500"/>
                <a:gd name="connsiteY1583" fmla="*/ 974884 h 2400300"/>
                <a:gd name="connsiteX1584" fmla="*/ 1042511 w 5905500"/>
                <a:gd name="connsiteY1584" fmla="*/ 974884 h 2400300"/>
                <a:gd name="connsiteX1585" fmla="*/ 1061561 w 5905500"/>
                <a:gd name="connsiteY1585" fmla="*/ 993934 h 2400300"/>
                <a:gd name="connsiteX1586" fmla="*/ 1104424 w 5905500"/>
                <a:gd name="connsiteY1586" fmla="*/ 988219 h 2400300"/>
                <a:gd name="connsiteX1587" fmla="*/ 1115854 w 5905500"/>
                <a:gd name="connsiteY1587" fmla="*/ 1024414 h 2400300"/>
                <a:gd name="connsiteX1588" fmla="*/ 1115854 w 5905500"/>
                <a:gd name="connsiteY1588" fmla="*/ 1018699 h 2400300"/>
                <a:gd name="connsiteX1589" fmla="*/ 1085374 w 5905500"/>
                <a:gd name="connsiteY1589" fmla="*/ 839629 h 2400300"/>
                <a:gd name="connsiteX1590" fmla="*/ 1040606 w 5905500"/>
                <a:gd name="connsiteY1590" fmla="*/ 820579 h 2400300"/>
                <a:gd name="connsiteX1591" fmla="*/ 1065371 w 5905500"/>
                <a:gd name="connsiteY1591" fmla="*/ 814864 h 2400300"/>
                <a:gd name="connsiteX1592" fmla="*/ 1053941 w 5905500"/>
                <a:gd name="connsiteY1592" fmla="*/ 814864 h 2400300"/>
                <a:gd name="connsiteX1593" fmla="*/ 961549 w 5905500"/>
                <a:gd name="connsiteY1593" fmla="*/ 778669 h 2400300"/>
                <a:gd name="connsiteX1594" fmla="*/ 911066 w 5905500"/>
                <a:gd name="connsiteY1594" fmla="*/ 797719 h 2400300"/>
                <a:gd name="connsiteX1595" fmla="*/ 911066 w 5905500"/>
                <a:gd name="connsiteY1595" fmla="*/ 816769 h 2400300"/>
                <a:gd name="connsiteX1596" fmla="*/ 860584 w 5905500"/>
                <a:gd name="connsiteY1596" fmla="*/ 835819 h 2400300"/>
                <a:gd name="connsiteX1597" fmla="*/ 849154 w 5905500"/>
                <a:gd name="connsiteY1597" fmla="*/ 854869 h 2400300"/>
                <a:gd name="connsiteX1598" fmla="*/ 849154 w 5905500"/>
                <a:gd name="connsiteY1598" fmla="*/ 849154 h 2400300"/>
                <a:gd name="connsiteX1599" fmla="*/ 843439 w 5905500"/>
                <a:gd name="connsiteY1599" fmla="*/ 849154 h 2400300"/>
                <a:gd name="connsiteX1600" fmla="*/ 843439 w 5905500"/>
                <a:gd name="connsiteY1600" fmla="*/ 854869 h 2400300"/>
                <a:gd name="connsiteX1601" fmla="*/ 837724 w 5905500"/>
                <a:gd name="connsiteY1601" fmla="*/ 935831 h 2400300"/>
                <a:gd name="connsiteX1602" fmla="*/ 775811 w 5905500"/>
                <a:gd name="connsiteY1602" fmla="*/ 930116 h 2400300"/>
                <a:gd name="connsiteX1603" fmla="*/ 756761 w 5905500"/>
                <a:gd name="connsiteY1603" fmla="*/ 905351 h 2400300"/>
                <a:gd name="connsiteX1604" fmla="*/ 627221 w 5905500"/>
                <a:gd name="connsiteY1604" fmla="*/ 905351 h 2400300"/>
                <a:gd name="connsiteX1605" fmla="*/ 627221 w 5905500"/>
                <a:gd name="connsiteY1605" fmla="*/ 911066 h 2400300"/>
                <a:gd name="connsiteX1606" fmla="*/ 638651 w 5905500"/>
                <a:gd name="connsiteY1606" fmla="*/ 922496 h 2400300"/>
                <a:gd name="connsiteX1607" fmla="*/ 595789 w 5905500"/>
                <a:gd name="connsiteY1607" fmla="*/ 952976 h 2400300"/>
                <a:gd name="connsiteX1608" fmla="*/ 576739 w 5905500"/>
                <a:gd name="connsiteY1608" fmla="*/ 1014889 h 2400300"/>
                <a:gd name="connsiteX1609" fmla="*/ 588169 w 5905500"/>
                <a:gd name="connsiteY1609" fmla="*/ 1014889 h 2400300"/>
                <a:gd name="connsiteX1610" fmla="*/ 588169 w 5905500"/>
                <a:gd name="connsiteY1610" fmla="*/ 1026319 h 2400300"/>
                <a:gd name="connsiteX1611" fmla="*/ 582454 w 5905500"/>
                <a:gd name="connsiteY1611" fmla="*/ 1026319 h 2400300"/>
                <a:gd name="connsiteX1612" fmla="*/ 571024 w 5905500"/>
                <a:gd name="connsiteY1612" fmla="*/ 1014889 h 2400300"/>
                <a:gd name="connsiteX1613" fmla="*/ 559594 w 5905500"/>
                <a:gd name="connsiteY1613" fmla="*/ 1082516 h 2400300"/>
                <a:gd name="connsiteX1614" fmla="*/ 548164 w 5905500"/>
                <a:gd name="connsiteY1614" fmla="*/ 1101566 h 2400300"/>
                <a:gd name="connsiteX1615" fmla="*/ 548164 w 5905500"/>
                <a:gd name="connsiteY1615" fmla="*/ 1132046 h 2400300"/>
                <a:gd name="connsiteX1616" fmla="*/ 486251 w 5905500"/>
                <a:gd name="connsiteY1616" fmla="*/ 1188244 h 2400300"/>
                <a:gd name="connsiteX1617" fmla="*/ 486251 w 5905500"/>
                <a:gd name="connsiteY1617" fmla="*/ 1224439 h 2400300"/>
                <a:gd name="connsiteX1618" fmla="*/ 430054 w 5905500"/>
                <a:gd name="connsiteY1618" fmla="*/ 1266349 h 2400300"/>
                <a:gd name="connsiteX1619" fmla="*/ 300514 w 5905500"/>
                <a:gd name="connsiteY1619" fmla="*/ 1272064 h 2400300"/>
                <a:gd name="connsiteX1620" fmla="*/ 300514 w 5905500"/>
                <a:gd name="connsiteY1620" fmla="*/ 1268254 h 2400300"/>
                <a:gd name="connsiteX1621" fmla="*/ 311944 w 5905500"/>
                <a:gd name="connsiteY1621" fmla="*/ 1256824 h 2400300"/>
                <a:gd name="connsiteX1622" fmla="*/ 261461 w 5905500"/>
                <a:gd name="connsiteY1622" fmla="*/ 1251109 h 2400300"/>
                <a:gd name="connsiteX1623" fmla="*/ 261461 w 5905500"/>
                <a:gd name="connsiteY1623" fmla="*/ 1275874 h 2400300"/>
                <a:gd name="connsiteX1624" fmla="*/ 137636 w 5905500"/>
                <a:gd name="connsiteY1624" fmla="*/ 1251109 h 2400300"/>
                <a:gd name="connsiteX1625" fmla="*/ 126206 w 5905500"/>
                <a:gd name="connsiteY1625" fmla="*/ 1194911 h 2400300"/>
                <a:gd name="connsiteX1626" fmla="*/ 145256 w 5905500"/>
                <a:gd name="connsiteY1626" fmla="*/ 1175861 h 2400300"/>
                <a:gd name="connsiteX1627" fmla="*/ 133826 w 5905500"/>
                <a:gd name="connsiteY1627" fmla="*/ 1119664 h 2400300"/>
                <a:gd name="connsiteX1628" fmla="*/ 152876 w 5905500"/>
                <a:gd name="connsiteY1628" fmla="*/ 1100614 h 2400300"/>
                <a:gd name="connsiteX1629" fmla="*/ 158591 w 5905500"/>
                <a:gd name="connsiteY1629" fmla="*/ 1100614 h 2400300"/>
                <a:gd name="connsiteX1630" fmla="*/ 164306 w 5905500"/>
                <a:gd name="connsiteY1630" fmla="*/ 1131094 h 2400300"/>
                <a:gd name="connsiteX1631" fmla="*/ 160496 w 5905500"/>
                <a:gd name="connsiteY1631" fmla="*/ 1131094 h 2400300"/>
                <a:gd name="connsiteX1632" fmla="*/ 160496 w 5905500"/>
                <a:gd name="connsiteY1632" fmla="*/ 1125379 h 2400300"/>
                <a:gd name="connsiteX1633" fmla="*/ 303371 w 5905500"/>
                <a:gd name="connsiteY1633" fmla="*/ 1083469 h 2400300"/>
                <a:gd name="connsiteX1634" fmla="*/ 291941 w 5905500"/>
                <a:gd name="connsiteY1634" fmla="*/ 1102519 h 2400300"/>
                <a:gd name="connsiteX1635" fmla="*/ 303371 w 5905500"/>
                <a:gd name="connsiteY1635" fmla="*/ 1102519 h 2400300"/>
                <a:gd name="connsiteX1636" fmla="*/ 322421 w 5905500"/>
                <a:gd name="connsiteY1636" fmla="*/ 1102519 h 2400300"/>
                <a:gd name="connsiteX1637" fmla="*/ 341471 w 5905500"/>
                <a:gd name="connsiteY1637" fmla="*/ 1060609 h 2400300"/>
                <a:gd name="connsiteX1638" fmla="*/ 260509 w 5905500"/>
                <a:gd name="connsiteY1638" fmla="*/ 1004411 h 2400300"/>
                <a:gd name="connsiteX1639" fmla="*/ 130969 w 5905500"/>
                <a:gd name="connsiteY1639" fmla="*/ 1004411 h 2400300"/>
                <a:gd name="connsiteX1640" fmla="*/ 142399 w 5905500"/>
                <a:gd name="connsiteY1640" fmla="*/ 1023461 h 2400300"/>
                <a:gd name="connsiteX1641" fmla="*/ 99536 w 5905500"/>
                <a:gd name="connsiteY1641" fmla="*/ 1073944 h 2400300"/>
                <a:gd name="connsiteX1642" fmla="*/ 105251 w 5905500"/>
                <a:gd name="connsiteY1642" fmla="*/ 1185386 h 2400300"/>
                <a:gd name="connsiteX1643" fmla="*/ 93821 w 5905500"/>
                <a:gd name="connsiteY1643" fmla="*/ 1253014 h 2400300"/>
                <a:gd name="connsiteX1644" fmla="*/ 82391 w 5905500"/>
                <a:gd name="connsiteY1644" fmla="*/ 1264444 h 2400300"/>
                <a:gd name="connsiteX1645" fmla="*/ 26194 w 5905500"/>
                <a:gd name="connsiteY1645" fmla="*/ 1258729 h 2400300"/>
                <a:gd name="connsiteX1646" fmla="*/ 26194 w 5905500"/>
                <a:gd name="connsiteY1646" fmla="*/ 1249204 h 2400300"/>
                <a:gd name="connsiteX1647" fmla="*/ 7144 w 5905500"/>
                <a:gd name="connsiteY1647" fmla="*/ 1243489 h 2400300"/>
                <a:gd name="connsiteX1648" fmla="*/ 7144 w 5905500"/>
                <a:gd name="connsiteY1648" fmla="*/ 1378744 h 2400300"/>
                <a:gd name="connsiteX1649" fmla="*/ 14764 w 5905500"/>
                <a:gd name="connsiteY1649" fmla="*/ 1378744 h 2400300"/>
                <a:gd name="connsiteX1650" fmla="*/ 18574 w 5905500"/>
                <a:gd name="connsiteY1650" fmla="*/ 1355884 h 2400300"/>
                <a:gd name="connsiteX1651" fmla="*/ 22384 w 5905500"/>
                <a:gd name="connsiteY1651" fmla="*/ 1378744 h 2400300"/>
                <a:gd name="connsiteX1652" fmla="*/ 47149 w 5905500"/>
                <a:gd name="connsiteY1652" fmla="*/ 1378744 h 2400300"/>
                <a:gd name="connsiteX1653" fmla="*/ 54769 w 5905500"/>
                <a:gd name="connsiteY1653" fmla="*/ 1367314 h 2400300"/>
                <a:gd name="connsiteX1654" fmla="*/ 58579 w 5905500"/>
                <a:gd name="connsiteY1654" fmla="*/ 1378744 h 2400300"/>
                <a:gd name="connsiteX1655" fmla="*/ 727234 w 5905500"/>
                <a:gd name="connsiteY1655" fmla="*/ 1378744 h 2400300"/>
                <a:gd name="connsiteX1656" fmla="*/ 736759 w 5905500"/>
                <a:gd name="connsiteY1656" fmla="*/ 1373029 h 2400300"/>
                <a:gd name="connsiteX1657" fmla="*/ 736759 w 5905500"/>
                <a:gd name="connsiteY1657" fmla="*/ 1378744 h 2400300"/>
                <a:gd name="connsiteX1658" fmla="*/ 777716 w 5905500"/>
                <a:gd name="connsiteY1658" fmla="*/ 1378744 h 2400300"/>
                <a:gd name="connsiteX1659" fmla="*/ 775811 w 5905500"/>
                <a:gd name="connsiteY1659" fmla="*/ 1373029 h 2400300"/>
                <a:gd name="connsiteX1660" fmla="*/ 764381 w 5905500"/>
                <a:gd name="connsiteY1660" fmla="*/ 1311116 h 2400300"/>
                <a:gd name="connsiteX1661" fmla="*/ 783431 w 5905500"/>
                <a:gd name="connsiteY1661" fmla="*/ 1311116 h 2400300"/>
                <a:gd name="connsiteX1662" fmla="*/ 806291 w 5905500"/>
                <a:gd name="connsiteY1662" fmla="*/ 1378744 h 2400300"/>
                <a:gd name="connsiteX1663" fmla="*/ 815816 w 5905500"/>
                <a:gd name="connsiteY1663" fmla="*/ 1378744 h 2400300"/>
                <a:gd name="connsiteX1664" fmla="*/ 821531 w 5905500"/>
                <a:gd name="connsiteY1664" fmla="*/ 1361599 h 2400300"/>
                <a:gd name="connsiteX1665" fmla="*/ 840581 w 5905500"/>
                <a:gd name="connsiteY1665" fmla="*/ 1367314 h 2400300"/>
                <a:gd name="connsiteX1666" fmla="*/ 848201 w 5905500"/>
                <a:gd name="connsiteY1666" fmla="*/ 1367314 h 2400300"/>
                <a:gd name="connsiteX1667" fmla="*/ 848201 w 5905500"/>
                <a:gd name="connsiteY1667" fmla="*/ 1361599 h 2400300"/>
                <a:gd name="connsiteX1668" fmla="*/ 829151 w 5905500"/>
                <a:gd name="connsiteY1668" fmla="*/ 1342549 h 2400300"/>
                <a:gd name="connsiteX1669" fmla="*/ 836771 w 5905500"/>
                <a:gd name="connsiteY1669" fmla="*/ 1342549 h 2400300"/>
                <a:gd name="connsiteX1670" fmla="*/ 836771 w 5905500"/>
                <a:gd name="connsiteY1670" fmla="*/ 1348264 h 2400300"/>
                <a:gd name="connsiteX1671" fmla="*/ 877729 w 5905500"/>
                <a:gd name="connsiteY1671" fmla="*/ 1376839 h 2400300"/>
                <a:gd name="connsiteX1672" fmla="*/ 937736 w 5905500"/>
                <a:gd name="connsiteY1672" fmla="*/ 1376839 h 2400300"/>
                <a:gd name="connsiteX1673" fmla="*/ 943451 w 5905500"/>
                <a:gd name="connsiteY1673" fmla="*/ 1371124 h 2400300"/>
                <a:gd name="connsiteX1674" fmla="*/ 947261 w 5905500"/>
                <a:gd name="connsiteY1674" fmla="*/ 1376839 h 2400300"/>
                <a:gd name="connsiteX1675" fmla="*/ 1022509 w 5905500"/>
                <a:gd name="connsiteY1675" fmla="*/ 1376839 h 2400300"/>
                <a:gd name="connsiteX1676" fmla="*/ 999649 w 5905500"/>
                <a:gd name="connsiteY1676" fmla="*/ 1359694 h 2400300"/>
                <a:gd name="connsiteX1677" fmla="*/ 993934 w 5905500"/>
                <a:gd name="connsiteY1677" fmla="*/ 1348264 h 2400300"/>
                <a:gd name="connsiteX1678" fmla="*/ 1024414 w 5905500"/>
                <a:gd name="connsiteY1678" fmla="*/ 1348264 h 2400300"/>
                <a:gd name="connsiteX1679" fmla="*/ 1092041 w 5905500"/>
                <a:gd name="connsiteY1679" fmla="*/ 1348264 h 2400300"/>
                <a:gd name="connsiteX1680" fmla="*/ 1148239 w 5905500"/>
                <a:gd name="connsiteY1680" fmla="*/ 1306354 h 2400300"/>
                <a:gd name="connsiteX1681" fmla="*/ 1138714 w 5905500"/>
                <a:gd name="connsiteY1681" fmla="*/ 1302544 h 2400300"/>
                <a:gd name="connsiteX1682" fmla="*/ 1134904 w 5905500"/>
                <a:gd name="connsiteY1682" fmla="*/ 1293019 h 2400300"/>
                <a:gd name="connsiteX1683" fmla="*/ 1146334 w 5905500"/>
                <a:gd name="connsiteY1683" fmla="*/ 1293019 h 2400300"/>
                <a:gd name="connsiteX1684" fmla="*/ 1233011 w 5905500"/>
                <a:gd name="connsiteY1684" fmla="*/ 1304449 h 2400300"/>
                <a:gd name="connsiteX1685" fmla="*/ 1176814 w 5905500"/>
                <a:gd name="connsiteY1685" fmla="*/ 1310164 h 2400300"/>
                <a:gd name="connsiteX1686" fmla="*/ 1252061 w 5905500"/>
                <a:gd name="connsiteY1686" fmla="*/ 1315879 h 2400300"/>
                <a:gd name="connsiteX1687" fmla="*/ 1263491 w 5905500"/>
                <a:gd name="connsiteY1687" fmla="*/ 1346359 h 2400300"/>
                <a:gd name="connsiteX1688" fmla="*/ 1269206 w 5905500"/>
                <a:gd name="connsiteY1688" fmla="*/ 1340644 h 2400300"/>
                <a:gd name="connsiteX1689" fmla="*/ 1274921 w 5905500"/>
                <a:gd name="connsiteY1689" fmla="*/ 1334929 h 2400300"/>
                <a:gd name="connsiteX1690" fmla="*/ 1244441 w 5905500"/>
                <a:gd name="connsiteY1690" fmla="*/ 1298734 h 2400300"/>
                <a:gd name="connsiteX1691" fmla="*/ 1294924 w 5905500"/>
                <a:gd name="connsiteY1691" fmla="*/ 1293019 h 2400300"/>
                <a:gd name="connsiteX1692" fmla="*/ 1283494 w 5905500"/>
                <a:gd name="connsiteY1692" fmla="*/ 1287304 h 2400300"/>
                <a:gd name="connsiteX1693" fmla="*/ 1437799 w 5905500"/>
                <a:gd name="connsiteY1693" fmla="*/ 1281589 h 2400300"/>
                <a:gd name="connsiteX1694" fmla="*/ 1443514 w 5905500"/>
                <a:gd name="connsiteY1694" fmla="*/ 1287304 h 2400300"/>
                <a:gd name="connsiteX1695" fmla="*/ 1443514 w 5905500"/>
                <a:gd name="connsiteY1695" fmla="*/ 1293019 h 2400300"/>
                <a:gd name="connsiteX1696" fmla="*/ 1400651 w 5905500"/>
                <a:gd name="connsiteY1696" fmla="*/ 1293019 h 2400300"/>
                <a:gd name="connsiteX1697" fmla="*/ 1400651 w 5905500"/>
                <a:gd name="connsiteY1697" fmla="*/ 1298734 h 2400300"/>
                <a:gd name="connsiteX1698" fmla="*/ 1456849 w 5905500"/>
                <a:gd name="connsiteY1698" fmla="*/ 1317784 h 2400300"/>
                <a:gd name="connsiteX1699" fmla="*/ 1451134 w 5905500"/>
                <a:gd name="connsiteY1699" fmla="*/ 1323499 h 2400300"/>
                <a:gd name="connsiteX1700" fmla="*/ 1456849 w 5905500"/>
                <a:gd name="connsiteY1700" fmla="*/ 1348264 h 2400300"/>
                <a:gd name="connsiteX1701" fmla="*/ 1432084 w 5905500"/>
                <a:gd name="connsiteY1701" fmla="*/ 1348264 h 2400300"/>
                <a:gd name="connsiteX1702" fmla="*/ 1432084 w 5905500"/>
                <a:gd name="connsiteY1702" fmla="*/ 1329214 h 2400300"/>
                <a:gd name="connsiteX1703" fmla="*/ 1370171 w 5905500"/>
                <a:gd name="connsiteY1703" fmla="*/ 1334929 h 2400300"/>
                <a:gd name="connsiteX1704" fmla="*/ 1358741 w 5905500"/>
                <a:gd name="connsiteY1704" fmla="*/ 1359694 h 2400300"/>
                <a:gd name="connsiteX1705" fmla="*/ 1397794 w 5905500"/>
                <a:gd name="connsiteY1705" fmla="*/ 1376839 h 2400300"/>
                <a:gd name="connsiteX1706" fmla="*/ 1546384 w 5905500"/>
                <a:gd name="connsiteY1706" fmla="*/ 1376839 h 2400300"/>
                <a:gd name="connsiteX1707" fmla="*/ 1490186 w 5905500"/>
                <a:gd name="connsiteY1707" fmla="*/ 1297781 h 2400300"/>
                <a:gd name="connsiteX1708" fmla="*/ 1509236 w 5905500"/>
                <a:gd name="connsiteY1708" fmla="*/ 1267301 h 2400300"/>
                <a:gd name="connsiteX1709" fmla="*/ 1514951 w 5905500"/>
                <a:gd name="connsiteY1709" fmla="*/ 1273016 h 2400300"/>
                <a:gd name="connsiteX1710" fmla="*/ 1534001 w 5905500"/>
                <a:gd name="connsiteY1710" fmla="*/ 1231106 h 2400300"/>
                <a:gd name="connsiteX1711" fmla="*/ 1601629 w 5905500"/>
                <a:gd name="connsiteY1711" fmla="*/ 1236821 h 2400300"/>
                <a:gd name="connsiteX1712" fmla="*/ 1632109 w 5905500"/>
                <a:gd name="connsiteY1712" fmla="*/ 1278731 h 2400300"/>
                <a:gd name="connsiteX1713" fmla="*/ 1637824 w 5905500"/>
                <a:gd name="connsiteY1713" fmla="*/ 1278731 h 2400300"/>
                <a:gd name="connsiteX1714" fmla="*/ 1637824 w 5905500"/>
                <a:gd name="connsiteY1714" fmla="*/ 1269206 h 2400300"/>
                <a:gd name="connsiteX1715" fmla="*/ 1626394 w 5905500"/>
                <a:gd name="connsiteY1715" fmla="*/ 1244441 h 2400300"/>
                <a:gd name="connsiteX1716" fmla="*/ 1676876 w 5905500"/>
                <a:gd name="connsiteY1716" fmla="*/ 1225391 h 2400300"/>
                <a:gd name="connsiteX1717" fmla="*/ 1665446 w 5905500"/>
                <a:gd name="connsiteY1717" fmla="*/ 1225391 h 2400300"/>
                <a:gd name="connsiteX1718" fmla="*/ 1620679 w 5905500"/>
                <a:gd name="connsiteY1718" fmla="*/ 1219676 h 2400300"/>
                <a:gd name="connsiteX1719" fmla="*/ 1614964 w 5905500"/>
                <a:gd name="connsiteY1719" fmla="*/ 1194911 h 2400300"/>
                <a:gd name="connsiteX1720" fmla="*/ 1614964 w 5905500"/>
                <a:gd name="connsiteY1720" fmla="*/ 1175861 h 2400300"/>
                <a:gd name="connsiteX1721" fmla="*/ 1634014 w 5905500"/>
                <a:gd name="connsiteY1721" fmla="*/ 1175861 h 2400300"/>
                <a:gd name="connsiteX1722" fmla="*/ 1658779 w 5905500"/>
                <a:gd name="connsiteY1722" fmla="*/ 1181576 h 2400300"/>
                <a:gd name="connsiteX1723" fmla="*/ 1701641 w 5905500"/>
                <a:gd name="connsiteY1723" fmla="*/ 1237774 h 2400300"/>
                <a:gd name="connsiteX1724" fmla="*/ 1701641 w 5905500"/>
                <a:gd name="connsiteY1724" fmla="*/ 1256824 h 2400300"/>
                <a:gd name="connsiteX1725" fmla="*/ 1720691 w 5905500"/>
                <a:gd name="connsiteY1725" fmla="*/ 1256824 h 2400300"/>
                <a:gd name="connsiteX1726" fmla="*/ 1751171 w 5905500"/>
                <a:gd name="connsiteY1726" fmla="*/ 1281589 h 2400300"/>
                <a:gd name="connsiteX1727" fmla="*/ 1781651 w 5905500"/>
                <a:gd name="connsiteY1727" fmla="*/ 1251109 h 2400300"/>
                <a:gd name="connsiteX1728" fmla="*/ 1818799 w 5905500"/>
                <a:gd name="connsiteY1728" fmla="*/ 1307306 h 2400300"/>
                <a:gd name="connsiteX1729" fmla="*/ 1824514 w 5905500"/>
                <a:gd name="connsiteY1729" fmla="*/ 1363504 h 2400300"/>
                <a:gd name="connsiteX1730" fmla="*/ 1830229 w 5905500"/>
                <a:gd name="connsiteY1730" fmla="*/ 1363504 h 2400300"/>
                <a:gd name="connsiteX1731" fmla="*/ 1835944 w 5905500"/>
                <a:gd name="connsiteY1731" fmla="*/ 1327309 h 2400300"/>
                <a:gd name="connsiteX1732" fmla="*/ 1903571 w 5905500"/>
                <a:gd name="connsiteY1732" fmla="*/ 1265396 h 2400300"/>
                <a:gd name="connsiteX1733" fmla="*/ 1928336 w 5905500"/>
                <a:gd name="connsiteY1733" fmla="*/ 1295876 h 2400300"/>
                <a:gd name="connsiteX1734" fmla="*/ 1891189 w 5905500"/>
                <a:gd name="connsiteY1734" fmla="*/ 1307306 h 2400300"/>
                <a:gd name="connsiteX1735" fmla="*/ 1896904 w 5905500"/>
                <a:gd name="connsiteY1735" fmla="*/ 1307306 h 2400300"/>
                <a:gd name="connsiteX1736" fmla="*/ 1896904 w 5905500"/>
                <a:gd name="connsiteY1736" fmla="*/ 1313021 h 2400300"/>
                <a:gd name="connsiteX1737" fmla="*/ 1934051 w 5905500"/>
                <a:gd name="connsiteY1737" fmla="*/ 1301591 h 2400300"/>
                <a:gd name="connsiteX1738" fmla="*/ 1971199 w 5905500"/>
                <a:gd name="connsiteY1738" fmla="*/ 1352074 h 2400300"/>
                <a:gd name="connsiteX1739" fmla="*/ 1980724 w 5905500"/>
                <a:gd name="connsiteY1739" fmla="*/ 1382554 h 2400300"/>
                <a:gd name="connsiteX1740" fmla="*/ 2027396 w 5905500"/>
                <a:gd name="connsiteY1740" fmla="*/ 1382554 h 2400300"/>
                <a:gd name="connsiteX1741" fmla="*/ 2027396 w 5905500"/>
                <a:gd name="connsiteY1741" fmla="*/ 1376839 h 2400300"/>
                <a:gd name="connsiteX1742" fmla="*/ 2038826 w 5905500"/>
                <a:gd name="connsiteY1742" fmla="*/ 1376839 h 2400300"/>
                <a:gd name="connsiteX1743" fmla="*/ 2050256 w 5905500"/>
                <a:gd name="connsiteY1743" fmla="*/ 1382554 h 2400300"/>
                <a:gd name="connsiteX1744" fmla="*/ 2057876 w 5905500"/>
                <a:gd name="connsiteY1744" fmla="*/ 1382554 h 2400300"/>
                <a:gd name="connsiteX1745" fmla="*/ 2100739 w 5905500"/>
                <a:gd name="connsiteY1745" fmla="*/ 1273016 h 2400300"/>
                <a:gd name="connsiteX1746" fmla="*/ 2125504 w 5905500"/>
                <a:gd name="connsiteY1746" fmla="*/ 1248251 h 2400300"/>
                <a:gd name="connsiteX1747" fmla="*/ 2082641 w 5905500"/>
                <a:gd name="connsiteY1747" fmla="*/ 1055846 h 2400300"/>
                <a:gd name="connsiteX1748" fmla="*/ 2107406 w 5905500"/>
                <a:gd name="connsiteY1748" fmla="*/ 1025366 h 2400300"/>
                <a:gd name="connsiteX1749" fmla="*/ 2175034 w 5905500"/>
                <a:gd name="connsiteY1749" fmla="*/ 1154906 h 2400300"/>
                <a:gd name="connsiteX1750" fmla="*/ 2194084 w 5905500"/>
                <a:gd name="connsiteY1750" fmla="*/ 1154906 h 2400300"/>
                <a:gd name="connsiteX1751" fmla="*/ 2231231 w 5905500"/>
                <a:gd name="connsiteY1751" fmla="*/ 1235869 h 2400300"/>
                <a:gd name="connsiteX1752" fmla="*/ 2306479 w 5905500"/>
                <a:gd name="connsiteY1752" fmla="*/ 1260634 h 2400300"/>
                <a:gd name="connsiteX1753" fmla="*/ 2374106 w 5905500"/>
                <a:gd name="connsiteY1753" fmla="*/ 1204436 h 2400300"/>
                <a:gd name="connsiteX1754" fmla="*/ 2355056 w 5905500"/>
                <a:gd name="connsiteY1754" fmla="*/ 1067276 h 2400300"/>
                <a:gd name="connsiteX1755" fmla="*/ 2360771 w 5905500"/>
                <a:gd name="connsiteY1755" fmla="*/ 1055846 h 2400300"/>
                <a:gd name="connsiteX1756" fmla="*/ 2360771 w 5905500"/>
                <a:gd name="connsiteY1756" fmla="*/ 1061561 h 2400300"/>
                <a:gd name="connsiteX1757" fmla="*/ 2436019 w 5905500"/>
                <a:gd name="connsiteY1757" fmla="*/ 1240631 h 2400300"/>
                <a:gd name="connsiteX1758" fmla="*/ 2416969 w 5905500"/>
                <a:gd name="connsiteY1758" fmla="*/ 1357789 h 2400300"/>
                <a:gd name="connsiteX1759" fmla="*/ 2394109 w 5905500"/>
                <a:gd name="connsiteY1759" fmla="*/ 1380649 h 2400300"/>
                <a:gd name="connsiteX1760" fmla="*/ 2840831 w 5905500"/>
                <a:gd name="connsiteY1760" fmla="*/ 1380649 h 2400300"/>
                <a:gd name="connsiteX1761" fmla="*/ 2846546 w 5905500"/>
                <a:gd name="connsiteY1761" fmla="*/ 1369219 h 2400300"/>
                <a:gd name="connsiteX1762" fmla="*/ 2846546 w 5905500"/>
                <a:gd name="connsiteY1762" fmla="*/ 1374934 h 2400300"/>
                <a:gd name="connsiteX1763" fmla="*/ 2852261 w 5905500"/>
                <a:gd name="connsiteY1763" fmla="*/ 1374934 h 2400300"/>
                <a:gd name="connsiteX1764" fmla="*/ 2850356 w 5905500"/>
                <a:gd name="connsiteY1764" fmla="*/ 1380649 h 2400300"/>
                <a:gd name="connsiteX1765" fmla="*/ 2877026 w 5905500"/>
                <a:gd name="connsiteY1765" fmla="*/ 1380649 h 2400300"/>
                <a:gd name="connsiteX1766" fmla="*/ 2878931 w 5905500"/>
                <a:gd name="connsiteY1766" fmla="*/ 1369219 h 2400300"/>
                <a:gd name="connsiteX1767" fmla="*/ 2884646 w 5905500"/>
                <a:gd name="connsiteY1767" fmla="*/ 1374934 h 2400300"/>
                <a:gd name="connsiteX1768" fmla="*/ 2888456 w 5905500"/>
                <a:gd name="connsiteY1768" fmla="*/ 1380649 h 2400300"/>
                <a:gd name="connsiteX1769" fmla="*/ 2903696 w 5905500"/>
                <a:gd name="connsiteY1769" fmla="*/ 1380649 h 2400300"/>
                <a:gd name="connsiteX1770" fmla="*/ 2903696 w 5905500"/>
                <a:gd name="connsiteY1770" fmla="*/ 1374934 h 2400300"/>
                <a:gd name="connsiteX1771" fmla="*/ 2897981 w 5905500"/>
                <a:gd name="connsiteY1771" fmla="*/ 1369219 h 2400300"/>
                <a:gd name="connsiteX1772" fmla="*/ 2909411 w 5905500"/>
                <a:gd name="connsiteY1772" fmla="*/ 1363504 h 2400300"/>
                <a:gd name="connsiteX1773" fmla="*/ 2903696 w 5905500"/>
                <a:gd name="connsiteY1773" fmla="*/ 1380649 h 2400300"/>
                <a:gd name="connsiteX1774" fmla="*/ 2915126 w 5905500"/>
                <a:gd name="connsiteY1774" fmla="*/ 1380649 h 2400300"/>
                <a:gd name="connsiteX1775" fmla="*/ 2915126 w 5905500"/>
                <a:gd name="connsiteY1775" fmla="*/ 1374934 h 2400300"/>
                <a:gd name="connsiteX1776" fmla="*/ 2920841 w 5905500"/>
                <a:gd name="connsiteY1776" fmla="*/ 1374934 h 2400300"/>
                <a:gd name="connsiteX1777" fmla="*/ 2920841 w 5905500"/>
                <a:gd name="connsiteY1777" fmla="*/ 1380649 h 2400300"/>
                <a:gd name="connsiteX1778" fmla="*/ 2982754 w 5905500"/>
                <a:gd name="connsiteY1778" fmla="*/ 1380649 h 2400300"/>
                <a:gd name="connsiteX1779" fmla="*/ 2982754 w 5905500"/>
                <a:gd name="connsiteY1779" fmla="*/ 1374934 h 2400300"/>
                <a:gd name="connsiteX1780" fmla="*/ 2988469 w 5905500"/>
                <a:gd name="connsiteY1780" fmla="*/ 1374934 h 2400300"/>
                <a:gd name="connsiteX1781" fmla="*/ 2988469 w 5905500"/>
                <a:gd name="connsiteY1781" fmla="*/ 1380649 h 2400300"/>
                <a:gd name="connsiteX1782" fmla="*/ 3037046 w 5905500"/>
                <a:gd name="connsiteY1782" fmla="*/ 1380649 h 2400300"/>
                <a:gd name="connsiteX1783" fmla="*/ 3040856 w 5905500"/>
                <a:gd name="connsiteY1783" fmla="*/ 1374934 h 2400300"/>
                <a:gd name="connsiteX1784" fmla="*/ 3052286 w 5905500"/>
                <a:gd name="connsiteY1784" fmla="*/ 1333024 h 2400300"/>
                <a:gd name="connsiteX1785" fmla="*/ 3056096 w 5905500"/>
                <a:gd name="connsiteY1785" fmla="*/ 1381601 h 2400300"/>
                <a:gd name="connsiteX1786" fmla="*/ 3424714 w 5905500"/>
                <a:gd name="connsiteY1786" fmla="*/ 1381601 h 2400300"/>
                <a:gd name="connsiteX1787" fmla="*/ 3418999 w 5905500"/>
                <a:gd name="connsiteY1787" fmla="*/ 1358741 h 2400300"/>
                <a:gd name="connsiteX1788" fmla="*/ 3430429 w 5905500"/>
                <a:gd name="connsiteY1788" fmla="*/ 1358741 h 2400300"/>
                <a:gd name="connsiteX1789" fmla="*/ 3430429 w 5905500"/>
                <a:gd name="connsiteY1789" fmla="*/ 1370171 h 2400300"/>
                <a:gd name="connsiteX1790" fmla="*/ 3441859 w 5905500"/>
                <a:gd name="connsiteY1790" fmla="*/ 1364456 h 2400300"/>
                <a:gd name="connsiteX1791" fmla="*/ 3441859 w 5905500"/>
                <a:gd name="connsiteY1791" fmla="*/ 1370171 h 2400300"/>
                <a:gd name="connsiteX1792" fmla="*/ 3434239 w 5905500"/>
                <a:gd name="connsiteY1792" fmla="*/ 1381601 h 2400300"/>
                <a:gd name="connsiteX1793" fmla="*/ 3671411 w 5905500"/>
                <a:gd name="connsiteY1793" fmla="*/ 1381601 h 2400300"/>
                <a:gd name="connsiteX1794" fmla="*/ 3671411 w 5905500"/>
                <a:gd name="connsiteY1794" fmla="*/ 1302544 h 2400300"/>
                <a:gd name="connsiteX1795" fmla="*/ 3682841 w 5905500"/>
                <a:gd name="connsiteY1795" fmla="*/ 1302544 h 2400300"/>
                <a:gd name="connsiteX1796" fmla="*/ 3688556 w 5905500"/>
                <a:gd name="connsiteY1796" fmla="*/ 1321594 h 2400300"/>
                <a:gd name="connsiteX1797" fmla="*/ 3713321 w 5905500"/>
                <a:gd name="connsiteY1797" fmla="*/ 1234916 h 2400300"/>
                <a:gd name="connsiteX1798" fmla="*/ 3820001 w 5905500"/>
                <a:gd name="connsiteY1798" fmla="*/ 1193006 h 2400300"/>
                <a:gd name="connsiteX1799" fmla="*/ 3820001 w 5905500"/>
                <a:gd name="connsiteY1799" fmla="*/ 1217771 h 2400300"/>
                <a:gd name="connsiteX1800" fmla="*/ 3825716 w 5905500"/>
                <a:gd name="connsiteY1800" fmla="*/ 1212056 h 2400300"/>
                <a:gd name="connsiteX1801" fmla="*/ 3837146 w 5905500"/>
                <a:gd name="connsiteY1801" fmla="*/ 1181576 h 2400300"/>
                <a:gd name="connsiteX1802" fmla="*/ 3867626 w 5905500"/>
                <a:gd name="connsiteY1802" fmla="*/ 1181576 h 2400300"/>
                <a:gd name="connsiteX1803" fmla="*/ 3873341 w 5905500"/>
                <a:gd name="connsiteY1803" fmla="*/ 1187291 h 2400300"/>
                <a:gd name="connsiteX1804" fmla="*/ 3892391 w 5905500"/>
                <a:gd name="connsiteY1804" fmla="*/ 1262539 h 2400300"/>
                <a:gd name="connsiteX1805" fmla="*/ 3892391 w 5905500"/>
                <a:gd name="connsiteY1805" fmla="*/ 1251109 h 2400300"/>
                <a:gd name="connsiteX1806" fmla="*/ 3911441 w 5905500"/>
                <a:gd name="connsiteY1806" fmla="*/ 1220629 h 2400300"/>
                <a:gd name="connsiteX1807" fmla="*/ 3900011 w 5905500"/>
                <a:gd name="connsiteY1807" fmla="*/ 1220629 h 2400300"/>
                <a:gd name="connsiteX1808" fmla="*/ 3894296 w 5905500"/>
                <a:gd name="connsiteY1808" fmla="*/ 1226344 h 2400300"/>
                <a:gd name="connsiteX1809" fmla="*/ 3894296 w 5905500"/>
                <a:gd name="connsiteY1809" fmla="*/ 1214914 h 2400300"/>
                <a:gd name="connsiteX1810" fmla="*/ 3919061 w 5905500"/>
                <a:gd name="connsiteY1810" fmla="*/ 1195864 h 2400300"/>
                <a:gd name="connsiteX1811" fmla="*/ 3969544 w 5905500"/>
                <a:gd name="connsiteY1811" fmla="*/ 1190149 h 2400300"/>
                <a:gd name="connsiteX1812" fmla="*/ 4006691 w 5905500"/>
                <a:gd name="connsiteY1812" fmla="*/ 1165384 h 2400300"/>
                <a:gd name="connsiteX1813" fmla="*/ 4006691 w 5905500"/>
                <a:gd name="connsiteY1813" fmla="*/ 1176814 h 2400300"/>
                <a:gd name="connsiteX1814" fmla="*/ 3995261 w 5905500"/>
                <a:gd name="connsiteY1814" fmla="*/ 1195864 h 2400300"/>
                <a:gd name="connsiteX1815" fmla="*/ 4014311 w 5905500"/>
                <a:gd name="connsiteY1815" fmla="*/ 1195864 h 2400300"/>
                <a:gd name="connsiteX1816" fmla="*/ 4076224 w 5905500"/>
                <a:gd name="connsiteY1816" fmla="*/ 1159669 h 2400300"/>
                <a:gd name="connsiteX1817" fmla="*/ 4076224 w 5905500"/>
                <a:gd name="connsiteY1817" fmla="*/ 1165384 h 2400300"/>
                <a:gd name="connsiteX1818" fmla="*/ 4066699 w 5905500"/>
                <a:gd name="connsiteY1818" fmla="*/ 1169194 h 2400300"/>
                <a:gd name="connsiteX1819" fmla="*/ 4062889 w 5905500"/>
                <a:gd name="connsiteY1819" fmla="*/ 1178719 h 2400300"/>
                <a:gd name="connsiteX1820" fmla="*/ 4081939 w 5905500"/>
                <a:gd name="connsiteY1820" fmla="*/ 1178719 h 2400300"/>
                <a:gd name="connsiteX1821" fmla="*/ 4292442 w 5905500"/>
                <a:gd name="connsiteY1821" fmla="*/ 1116806 h 2400300"/>
                <a:gd name="connsiteX1822" fmla="*/ 4329589 w 5905500"/>
                <a:gd name="connsiteY1822" fmla="*/ 1153001 h 2400300"/>
                <a:gd name="connsiteX1823" fmla="*/ 4304824 w 5905500"/>
                <a:gd name="connsiteY1823" fmla="*/ 1209199 h 2400300"/>
                <a:gd name="connsiteX1824" fmla="*/ 4304824 w 5905500"/>
                <a:gd name="connsiteY1824" fmla="*/ 1214914 h 2400300"/>
                <a:gd name="connsiteX1825" fmla="*/ 4347686 w 5905500"/>
                <a:gd name="connsiteY1825" fmla="*/ 1203484 h 2400300"/>
                <a:gd name="connsiteX1826" fmla="*/ 4347686 w 5905500"/>
                <a:gd name="connsiteY1826" fmla="*/ 1178719 h 2400300"/>
                <a:gd name="connsiteX1827" fmla="*/ 4304824 w 5905500"/>
                <a:gd name="connsiteY1827" fmla="*/ 943451 h 2400300"/>
                <a:gd name="connsiteX1828" fmla="*/ 4323874 w 5905500"/>
                <a:gd name="connsiteY1828" fmla="*/ 924401 h 2400300"/>
                <a:gd name="connsiteX1829" fmla="*/ 4314349 w 5905500"/>
                <a:gd name="connsiteY1829" fmla="*/ 920591 h 2400300"/>
                <a:gd name="connsiteX1830" fmla="*/ 4310539 w 5905500"/>
                <a:gd name="connsiteY1830" fmla="*/ 911066 h 2400300"/>
                <a:gd name="connsiteX1831" fmla="*/ 4316254 w 5905500"/>
                <a:gd name="connsiteY1831" fmla="*/ 911066 h 2400300"/>
                <a:gd name="connsiteX1832" fmla="*/ 4316254 w 5905500"/>
                <a:gd name="connsiteY1832" fmla="*/ 916781 h 2400300"/>
                <a:gd name="connsiteX1833" fmla="*/ 4353402 w 5905500"/>
                <a:gd name="connsiteY1833" fmla="*/ 984409 h 2400300"/>
                <a:gd name="connsiteX1834" fmla="*/ 4490561 w 5905500"/>
                <a:gd name="connsiteY1834" fmla="*/ 978694 h 2400300"/>
                <a:gd name="connsiteX1835" fmla="*/ 4501992 w 5905500"/>
                <a:gd name="connsiteY1835" fmla="*/ 959644 h 2400300"/>
                <a:gd name="connsiteX1836" fmla="*/ 4477227 w 5905500"/>
                <a:gd name="connsiteY1836" fmla="*/ 959644 h 2400300"/>
                <a:gd name="connsiteX1837" fmla="*/ 4477227 w 5905500"/>
                <a:gd name="connsiteY1837" fmla="*/ 927259 h 2400300"/>
                <a:gd name="connsiteX1838" fmla="*/ 4520089 w 5905500"/>
                <a:gd name="connsiteY1838" fmla="*/ 921544 h 2400300"/>
                <a:gd name="connsiteX1839" fmla="*/ 4520089 w 5905500"/>
                <a:gd name="connsiteY1839" fmla="*/ 952024 h 2400300"/>
                <a:gd name="connsiteX1840" fmla="*/ 4525804 w 5905500"/>
                <a:gd name="connsiteY1840" fmla="*/ 952024 h 2400300"/>
                <a:gd name="connsiteX1841" fmla="*/ 4606767 w 5905500"/>
                <a:gd name="connsiteY1841" fmla="*/ 963454 h 2400300"/>
                <a:gd name="connsiteX1842" fmla="*/ 4587717 w 5905500"/>
                <a:gd name="connsiteY1842" fmla="*/ 969169 h 2400300"/>
                <a:gd name="connsiteX1843" fmla="*/ 4587717 w 5905500"/>
                <a:gd name="connsiteY1843" fmla="*/ 1005364 h 2400300"/>
                <a:gd name="connsiteX1844" fmla="*/ 4606767 w 5905500"/>
                <a:gd name="connsiteY1844" fmla="*/ 1011079 h 2400300"/>
                <a:gd name="connsiteX1845" fmla="*/ 4606767 w 5905500"/>
                <a:gd name="connsiteY1845" fmla="*/ 1041559 h 2400300"/>
                <a:gd name="connsiteX1846" fmla="*/ 4582002 w 5905500"/>
                <a:gd name="connsiteY1846" fmla="*/ 1047274 h 2400300"/>
                <a:gd name="connsiteX1847" fmla="*/ 4582002 w 5905500"/>
                <a:gd name="connsiteY1847" fmla="*/ 1052989 h 2400300"/>
                <a:gd name="connsiteX1848" fmla="*/ 4601052 w 5905500"/>
                <a:gd name="connsiteY1848" fmla="*/ 1064419 h 2400300"/>
                <a:gd name="connsiteX1849" fmla="*/ 4563904 w 5905500"/>
                <a:gd name="connsiteY1849" fmla="*/ 1100614 h 2400300"/>
                <a:gd name="connsiteX1850" fmla="*/ 4575334 w 5905500"/>
                <a:gd name="connsiteY1850" fmla="*/ 1131094 h 2400300"/>
                <a:gd name="connsiteX1851" fmla="*/ 4445794 w 5905500"/>
                <a:gd name="connsiteY1851" fmla="*/ 1119664 h 2400300"/>
                <a:gd name="connsiteX1852" fmla="*/ 4457224 w 5905500"/>
                <a:gd name="connsiteY1852" fmla="*/ 1100614 h 2400300"/>
                <a:gd name="connsiteX1853" fmla="*/ 4420077 w 5905500"/>
                <a:gd name="connsiteY1853" fmla="*/ 1100614 h 2400300"/>
                <a:gd name="connsiteX1854" fmla="*/ 4420077 w 5905500"/>
                <a:gd name="connsiteY1854" fmla="*/ 1112044 h 2400300"/>
                <a:gd name="connsiteX1855" fmla="*/ 4439127 w 5905500"/>
                <a:gd name="connsiteY1855" fmla="*/ 1131094 h 2400300"/>
                <a:gd name="connsiteX1856" fmla="*/ 4444842 w 5905500"/>
                <a:gd name="connsiteY1856" fmla="*/ 1212056 h 2400300"/>
                <a:gd name="connsiteX1857" fmla="*/ 4346734 w 5905500"/>
                <a:gd name="connsiteY1857" fmla="*/ 1212056 h 2400300"/>
                <a:gd name="connsiteX1858" fmla="*/ 4335304 w 5905500"/>
                <a:gd name="connsiteY1858" fmla="*/ 1262539 h 2400300"/>
                <a:gd name="connsiteX1859" fmla="*/ 4334352 w 5905500"/>
                <a:gd name="connsiteY1859" fmla="*/ 1262539 h 2400300"/>
                <a:gd name="connsiteX1860" fmla="*/ 4334352 w 5905500"/>
                <a:gd name="connsiteY1860" fmla="*/ 1243489 h 2400300"/>
                <a:gd name="connsiteX1861" fmla="*/ 4309586 w 5905500"/>
                <a:gd name="connsiteY1861" fmla="*/ 1237774 h 2400300"/>
                <a:gd name="connsiteX1862" fmla="*/ 4290536 w 5905500"/>
                <a:gd name="connsiteY1862" fmla="*/ 1268254 h 2400300"/>
                <a:gd name="connsiteX1863" fmla="*/ 4253389 w 5905500"/>
                <a:gd name="connsiteY1863" fmla="*/ 1279684 h 2400300"/>
                <a:gd name="connsiteX1864" fmla="*/ 4234339 w 5905500"/>
                <a:gd name="connsiteY1864" fmla="*/ 1330166 h 2400300"/>
                <a:gd name="connsiteX1865" fmla="*/ 4222909 w 5905500"/>
                <a:gd name="connsiteY1865" fmla="*/ 1324451 h 2400300"/>
                <a:gd name="connsiteX1866" fmla="*/ 4222909 w 5905500"/>
                <a:gd name="connsiteY1866" fmla="*/ 1330166 h 2400300"/>
                <a:gd name="connsiteX1867" fmla="*/ 4185761 w 5905500"/>
                <a:gd name="connsiteY1867" fmla="*/ 1378744 h 2400300"/>
                <a:gd name="connsiteX1868" fmla="*/ 4236244 w 5905500"/>
                <a:gd name="connsiteY1868" fmla="*/ 1378744 h 2400300"/>
                <a:gd name="connsiteX1869" fmla="*/ 4371499 w 5905500"/>
                <a:gd name="connsiteY1869" fmla="*/ 1324451 h 2400300"/>
                <a:gd name="connsiteX1870" fmla="*/ 4365784 w 5905500"/>
                <a:gd name="connsiteY1870" fmla="*/ 1343501 h 2400300"/>
                <a:gd name="connsiteX1871" fmla="*/ 4421982 w 5905500"/>
                <a:gd name="connsiteY1871" fmla="*/ 1368266 h 2400300"/>
                <a:gd name="connsiteX1872" fmla="*/ 4421982 w 5905500"/>
                <a:gd name="connsiteY1872" fmla="*/ 1373981 h 2400300"/>
                <a:gd name="connsiteX1873" fmla="*/ 4373404 w 5905500"/>
                <a:gd name="connsiteY1873" fmla="*/ 1379696 h 2400300"/>
                <a:gd name="connsiteX1874" fmla="*/ 4458177 w 5905500"/>
                <a:gd name="connsiteY1874" fmla="*/ 1379696 h 2400300"/>
                <a:gd name="connsiteX1875" fmla="*/ 4396264 w 5905500"/>
                <a:gd name="connsiteY1875" fmla="*/ 1337786 h 2400300"/>
                <a:gd name="connsiteX1876" fmla="*/ 4384834 w 5905500"/>
                <a:gd name="connsiteY1876" fmla="*/ 1313021 h 2400300"/>
                <a:gd name="connsiteX1877" fmla="*/ 4452461 w 5905500"/>
                <a:gd name="connsiteY1877" fmla="*/ 1256824 h 2400300"/>
                <a:gd name="connsiteX1878" fmla="*/ 4441032 w 5905500"/>
                <a:gd name="connsiteY1878" fmla="*/ 1251109 h 2400300"/>
                <a:gd name="connsiteX1879" fmla="*/ 4502944 w 5905500"/>
                <a:gd name="connsiteY1879" fmla="*/ 1256824 h 2400300"/>
                <a:gd name="connsiteX1880" fmla="*/ 4502944 w 5905500"/>
                <a:gd name="connsiteY1880" fmla="*/ 1275874 h 2400300"/>
                <a:gd name="connsiteX1881" fmla="*/ 4527709 w 5905500"/>
                <a:gd name="connsiteY1881" fmla="*/ 1281589 h 2400300"/>
                <a:gd name="connsiteX1882" fmla="*/ 4527709 w 5905500"/>
                <a:gd name="connsiteY1882" fmla="*/ 1275874 h 2400300"/>
                <a:gd name="connsiteX1883" fmla="*/ 4516279 w 5905500"/>
                <a:gd name="connsiteY1883" fmla="*/ 1233964 h 2400300"/>
                <a:gd name="connsiteX1884" fmla="*/ 4485799 w 5905500"/>
                <a:gd name="connsiteY1884" fmla="*/ 1253014 h 2400300"/>
                <a:gd name="connsiteX1885" fmla="*/ 4474369 w 5905500"/>
                <a:gd name="connsiteY1885" fmla="*/ 1233964 h 2400300"/>
                <a:gd name="connsiteX1886" fmla="*/ 4485799 w 5905500"/>
                <a:gd name="connsiteY1886" fmla="*/ 1209199 h 2400300"/>
                <a:gd name="connsiteX1887" fmla="*/ 4466749 w 5905500"/>
                <a:gd name="connsiteY1887" fmla="*/ 1203484 h 2400300"/>
                <a:gd name="connsiteX1888" fmla="*/ 4541996 w 5905500"/>
                <a:gd name="connsiteY1888" fmla="*/ 1192054 h 2400300"/>
                <a:gd name="connsiteX1889" fmla="*/ 4466749 w 5905500"/>
                <a:gd name="connsiteY1889" fmla="*/ 1192054 h 2400300"/>
                <a:gd name="connsiteX1890" fmla="*/ 4466749 w 5905500"/>
                <a:gd name="connsiteY1890" fmla="*/ 1177766 h 2400300"/>
                <a:gd name="connsiteX1891" fmla="*/ 4579144 w 5905500"/>
                <a:gd name="connsiteY1891" fmla="*/ 1153001 h 2400300"/>
                <a:gd name="connsiteX1892" fmla="*/ 4588669 w 5905500"/>
                <a:gd name="connsiteY1892" fmla="*/ 1156811 h 2400300"/>
                <a:gd name="connsiteX1893" fmla="*/ 4592479 w 5905500"/>
                <a:gd name="connsiteY1893" fmla="*/ 1166336 h 2400300"/>
                <a:gd name="connsiteX1894" fmla="*/ 4592479 w 5905500"/>
                <a:gd name="connsiteY1894" fmla="*/ 1172051 h 2400300"/>
                <a:gd name="connsiteX1895" fmla="*/ 4549617 w 5905500"/>
                <a:gd name="connsiteY1895" fmla="*/ 1196816 h 2400300"/>
                <a:gd name="connsiteX1896" fmla="*/ 4586764 w 5905500"/>
                <a:gd name="connsiteY1896" fmla="*/ 1202531 h 2400300"/>
                <a:gd name="connsiteX1897" fmla="*/ 4567714 w 5905500"/>
                <a:gd name="connsiteY1897" fmla="*/ 1213961 h 2400300"/>
                <a:gd name="connsiteX1898" fmla="*/ 4586764 w 5905500"/>
                <a:gd name="connsiteY1898" fmla="*/ 1213961 h 2400300"/>
                <a:gd name="connsiteX1899" fmla="*/ 4567714 w 5905500"/>
                <a:gd name="connsiteY1899" fmla="*/ 1233011 h 2400300"/>
                <a:gd name="connsiteX1900" fmla="*/ 4542949 w 5905500"/>
                <a:gd name="connsiteY1900" fmla="*/ 1238726 h 2400300"/>
                <a:gd name="connsiteX1901" fmla="*/ 4534377 w 5905500"/>
                <a:gd name="connsiteY1901" fmla="*/ 1238726 h 2400300"/>
                <a:gd name="connsiteX1902" fmla="*/ 4534377 w 5905500"/>
                <a:gd name="connsiteY1902" fmla="*/ 1250156 h 2400300"/>
                <a:gd name="connsiteX1903" fmla="*/ 4602004 w 5905500"/>
                <a:gd name="connsiteY1903" fmla="*/ 1312069 h 2400300"/>
                <a:gd name="connsiteX1904" fmla="*/ 4590574 w 5905500"/>
                <a:gd name="connsiteY1904" fmla="*/ 1323499 h 2400300"/>
                <a:gd name="connsiteX1905" fmla="*/ 4584859 w 5905500"/>
                <a:gd name="connsiteY1905" fmla="*/ 1323499 h 2400300"/>
                <a:gd name="connsiteX1906" fmla="*/ 4554379 w 5905500"/>
                <a:gd name="connsiteY1906" fmla="*/ 1293019 h 2400300"/>
                <a:gd name="connsiteX1907" fmla="*/ 4554379 w 5905500"/>
                <a:gd name="connsiteY1907" fmla="*/ 1304449 h 2400300"/>
                <a:gd name="connsiteX1908" fmla="*/ 4560094 w 5905500"/>
                <a:gd name="connsiteY1908" fmla="*/ 1354931 h 2400300"/>
                <a:gd name="connsiteX1909" fmla="*/ 4565809 w 5905500"/>
                <a:gd name="connsiteY1909" fmla="*/ 1366361 h 2400300"/>
                <a:gd name="connsiteX1910" fmla="*/ 4602957 w 5905500"/>
                <a:gd name="connsiteY1910" fmla="*/ 1347311 h 2400300"/>
                <a:gd name="connsiteX1911" fmla="*/ 4614386 w 5905500"/>
                <a:gd name="connsiteY1911" fmla="*/ 1366361 h 2400300"/>
                <a:gd name="connsiteX1912" fmla="*/ 4610577 w 5905500"/>
                <a:gd name="connsiteY1912" fmla="*/ 1377791 h 2400300"/>
                <a:gd name="connsiteX1913" fmla="*/ 4682014 w 5905500"/>
                <a:gd name="connsiteY1913" fmla="*/ 1377791 h 2400300"/>
                <a:gd name="connsiteX1914" fmla="*/ 4682014 w 5905500"/>
                <a:gd name="connsiteY1914" fmla="*/ 1366361 h 2400300"/>
                <a:gd name="connsiteX1915" fmla="*/ 4687729 w 5905500"/>
                <a:gd name="connsiteY1915" fmla="*/ 1366361 h 2400300"/>
                <a:gd name="connsiteX1916" fmla="*/ 4685824 w 5905500"/>
                <a:gd name="connsiteY1916" fmla="*/ 1377791 h 2400300"/>
                <a:gd name="connsiteX1917" fmla="*/ 4776311 w 5905500"/>
                <a:gd name="connsiteY1917" fmla="*/ 1377791 h 2400300"/>
                <a:gd name="connsiteX1918" fmla="*/ 4787742 w 5905500"/>
                <a:gd name="connsiteY1918" fmla="*/ 1360646 h 2400300"/>
                <a:gd name="connsiteX1919" fmla="*/ 4783932 w 5905500"/>
                <a:gd name="connsiteY1919" fmla="*/ 1377791 h 2400300"/>
                <a:gd name="connsiteX1920" fmla="*/ 4795361 w 5905500"/>
                <a:gd name="connsiteY1920" fmla="*/ 1377791 h 2400300"/>
                <a:gd name="connsiteX1921" fmla="*/ 4799171 w 5905500"/>
                <a:gd name="connsiteY1921" fmla="*/ 1372076 h 2400300"/>
                <a:gd name="connsiteX1922" fmla="*/ 4799171 w 5905500"/>
                <a:gd name="connsiteY1922" fmla="*/ 1377791 h 2400300"/>
                <a:gd name="connsiteX1923" fmla="*/ 4880134 w 5905500"/>
                <a:gd name="connsiteY1923" fmla="*/ 1377791 h 2400300"/>
                <a:gd name="connsiteX1924" fmla="*/ 4855369 w 5905500"/>
                <a:gd name="connsiteY1924" fmla="*/ 1317784 h 2400300"/>
                <a:gd name="connsiteX1925" fmla="*/ 4866799 w 5905500"/>
                <a:gd name="connsiteY1925" fmla="*/ 1317784 h 2400300"/>
                <a:gd name="connsiteX1926" fmla="*/ 4928712 w 5905500"/>
                <a:gd name="connsiteY1926" fmla="*/ 1348264 h 2400300"/>
                <a:gd name="connsiteX1927" fmla="*/ 4947762 w 5905500"/>
                <a:gd name="connsiteY1927" fmla="*/ 1317784 h 2400300"/>
                <a:gd name="connsiteX1928" fmla="*/ 5054441 w 5905500"/>
                <a:gd name="connsiteY1928" fmla="*/ 1293019 h 2400300"/>
                <a:gd name="connsiteX1929" fmla="*/ 5060157 w 5905500"/>
                <a:gd name="connsiteY1929" fmla="*/ 1281589 h 2400300"/>
                <a:gd name="connsiteX1930" fmla="*/ 5048727 w 5905500"/>
                <a:gd name="connsiteY1930" fmla="*/ 1281589 h 2400300"/>
                <a:gd name="connsiteX1931" fmla="*/ 5043012 w 5905500"/>
                <a:gd name="connsiteY1931" fmla="*/ 1293019 h 2400300"/>
                <a:gd name="connsiteX1932" fmla="*/ 5000149 w 5905500"/>
                <a:gd name="connsiteY1932" fmla="*/ 1273969 h 2400300"/>
                <a:gd name="connsiteX1933" fmla="*/ 4943952 w 5905500"/>
                <a:gd name="connsiteY1933" fmla="*/ 1279684 h 2400300"/>
                <a:gd name="connsiteX1934" fmla="*/ 4943952 w 5905500"/>
                <a:gd name="connsiteY1934" fmla="*/ 1251109 h 2400300"/>
                <a:gd name="connsiteX1935" fmla="*/ 4938237 w 5905500"/>
                <a:gd name="connsiteY1935" fmla="*/ 1239679 h 2400300"/>
                <a:gd name="connsiteX1936" fmla="*/ 4943952 w 5905500"/>
                <a:gd name="connsiteY1936" fmla="*/ 1239679 h 2400300"/>
                <a:gd name="connsiteX1937" fmla="*/ 4974432 w 5905500"/>
                <a:gd name="connsiteY1937" fmla="*/ 1197769 h 2400300"/>
                <a:gd name="connsiteX1938" fmla="*/ 5086827 w 5905500"/>
                <a:gd name="connsiteY1938" fmla="*/ 1303496 h 2400300"/>
                <a:gd name="connsiteX1939" fmla="*/ 5086827 w 5905500"/>
                <a:gd name="connsiteY1939" fmla="*/ 1322546 h 2400300"/>
                <a:gd name="connsiteX1940" fmla="*/ 5003959 w 5905500"/>
                <a:gd name="connsiteY1940" fmla="*/ 1384459 h 2400300"/>
                <a:gd name="connsiteX1941" fmla="*/ 5067777 w 5905500"/>
                <a:gd name="connsiteY1941" fmla="*/ 1384459 h 2400300"/>
                <a:gd name="connsiteX1942" fmla="*/ 5123974 w 5905500"/>
                <a:gd name="connsiteY1942" fmla="*/ 1316831 h 2400300"/>
                <a:gd name="connsiteX1943" fmla="*/ 5123974 w 5905500"/>
                <a:gd name="connsiteY1943" fmla="*/ 1305401 h 2400300"/>
                <a:gd name="connsiteX1944" fmla="*/ 5093494 w 5905500"/>
                <a:gd name="connsiteY1944" fmla="*/ 1269206 h 2400300"/>
                <a:gd name="connsiteX1945" fmla="*/ 5112544 w 5905500"/>
                <a:gd name="connsiteY1945" fmla="*/ 1269206 h 2400300"/>
                <a:gd name="connsiteX1946" fmla="*/ 5149691 w 5905500"/>
                <a:gd name="connsiteY1946" fmla="*/ 1299686 h 2400300"/>
                <a:gd name="connsiteX1947" fmla="*/ 5149691 w 5905500"/>
                <a:gd name="connsiteY1947" fmla="*/ 1305401 h 2400300"/>
                <a:gd name="connsiteX1948" fmla="*/ 5168741 w 5905500"/>
                <a:gd name="connsiteY1948" fmla="*/ 1311116 h 2400300"/>
                <a:gd name="connsiteX1949" fmla="*/ 5149691 w 5905500"/>
                <a:gd name="connsiteY1949" fmla="*/ 1378744 h 2400300"/>
                <a:gd name="connsiteX1950" fmla="*/ 5142071 w 5905500"/>
                <a:gd name="connsiteY1950" fmla="*/ 1384459 h 2400300"/>
                <a:gd name="connsiteX1951" fmla="*/ 5209699 w 5905500"/>
                <a:gd name="connsiteY1951" fmla="*/ 1384459 h 2400300"/>
                <a:gd name="connsiteX1952" fmla="*/ 5205889 w 5905500"/>
                <a:gd name="connsiteY1952" fmla="*/ 1373029 h 2400300"/>
                <a:gd name="connsiteX1953" fmla="*/ 5211604 w 5905500"/>
                <a:gd name="connsiteY1953" fmla="*/ 1373029 h 2400300"/>
                <a:gd name="connsiteX1954" fmla="*/ 5221129 w 5905500"/>
                <a:gd name="connsiteY1954" fmla="*/ 1384459 h 2400300"/>
                <a:gd name="connsiteX1955" fmla="*/ 5230654 w 5905500"/>
                <a:gd name="connsiteY1955" fmla="*/ 1384459 h 2400300"/>
                <a:gd name="connsiteX1956" fmla="*/ 5236369 w 5905500"/>
                <a:gd name="connsiteY1956" fmla="*/ 1361599 h 2400300"/>
                <a:gd name="connsiteX1957" fmla="*/ 5264944 w 5905500"/>
                <a:gd name="connsiteY1957" fmla="*/ 1384459 h 2400300"/>
                <a:gd name="connsiteX1958" fmla="*/ 5496402 w 5905500"/>
                <a:gd name="connsiteY1958" fmla="*/ 1384459 h 2400300"/>
                <a:gd name="connsiteX1959" fmla="*/ 5488782 w 5905500"/>
                <a:gd name="connsiteY1959" fmla="*/ 1373029 h 2400300"/>
                <a:gd name="connsiteX1960" fmla="*/ 5507832 w 5905500"/>
                <a:gd name="connsiteY1960" fmla="*/ 1373029 h 2400300"/>
                <a:gd name="connsiteX1961" fmla="*/ 5523071 w 5905500"/>
                <a:gd name="connsiteY1961" fmla="*/ 1384459 h 2400300"/>
                <a:gd name="connsiteX1962" fmla="*/ 5602129 w 5905500"/>
                <a:gd name="connsiteY1962" fmla="*/ 1384459 h 2400300"/>
                <a:gd name="connsiteX1963" fmla="*/ 5637371 w 5905500"/>
                <a:gd name="connsiteY1963" fmla="*/ 1378744 h 2400300"/>
                <a:gd name="connsiteX1964" fmla="*/ 5629752 w 5905500"/>
                <a:gd name="connsiteY1964" fmla="*/ 1384459 h 2400300"/>
                <a:gd name="connsiteX1965" fmla="*/ 5658327 w 5905500"/>
                <a:gd name="connsiteY1965" fmla="*/ 1384459 h 2400300"/>
                <a:gd name="connsiteX1966" fmla="*/ 5667852 w 5905500"/>
                <a:gd name="connsiteY1966" fmla="*/ 1378744 h 2400300"/>
                <a:gd name="connsiteX1967" fmla="*/ 5671662 w 5905500"/>
                <a:gd name="connsiteY1967" fmla="*/ 1382554 h 2400300"/>
                <a:gd name="connsiteX1968" fmla="*/ 5679282 w 5905500"/>
                <a:gd name="connsiteY1968" fmla="*/ 1382554 h 2400300"/>
                <a:gd name="connsiteX1969" fmla="*/ 5605939 w 5905500"/>
                <a:gd name="connsiteY1969" fmla="*/ 1353979 h 2400300"/>
                <a:gd name="connsiteX1970" fmla="*/ 5549741 w 5905500"/>
                <a:gd name="connsiteY1970" fmla="*/ 1378744 h 2400300"/>
                <a:gd name="connsiteX1971" fmla="*/ 5544027 w 5905500"/>
                <a:gd name="connsiteY1971" fmla="*/ 1367314 h 2400300"/>
                <a:gd name="connsiteX1972" fmla="*/ 5549741 w 5905500"/>
                <a:gd name="connsiteY1972" fmla="*/ 1361599 h 2400300"/>
                <a:gd name="connsiteX1973" fmla="*/ 5574507 w 5905500"/>
                <a:gd name="connsiteY1973" fmla="*/ 1355884 h 2400300"/>
                <a:gd name="connsiteX1974" fmla="*/ 5555457 w 5905500"/>
                <a:gd name="connsiteY1974" fmla="*/ 1355884 h 2400300"/>
                <a:gd name="connsiteX1975" fmla="*/ 5555457 w 5905500"/>
                <a:gd name="connsiteY1975" fmla="*/ 1336834 h 2400300"/>
                <a:gd name="connsiteX1976" fmla="*/ 5574507 w 5905500"/>
                <a:gd name="connsiteY1976" fmla="*/ 1331119 h 2400300"/>
                <a:gd name="connsiteX1977" fmla="*/ 5555457 w 5905500"/>
                <a:gd name="connsiteY1977" fmla="*/ 1325404 h 2400300"/>
                <a:gd name="connsiteX1978" fmla="*/ 5704046 w 5905500"/>
                <a:gd name="connsiteY1978" fmla="*/ 1319689 h 2400300"/>
                <a:gd name="connsiteX1979" fmla="*/ 5704046 w 5905500"/>
                <a:gd name="connsiteY1979" fmla="*/ 1313974 h 2400300"/>
                <a:gd name="connsiteX1980" fmla="*/ 5698332 w 5905500"/>
                <a:gd name="connsiteY1980" fmla="*/ 1313974 h 2400300"/>
                <a:gd name="connsiteX1981" fmla="*/ 5661184 w 5905500"/>
                <a:gd name="connsiteY1981" fmla="*/ 1302544 h 2400300"/>
                <a:gd name="connsiteX1982" fmla="*/ 5672614 w 5905500"/>
                <a:gd name="connsiteY1982" fmla="*/ 1296829 h 2400300"/>
                <a:gd name="connsiteX1983" fmla="*/ 5715477 w 5905500"/>
                <a:gd name="connsiteY1983" fmla="*/ 1302544 h 2400300"/>
                <a:gd name="connsiteX1984" fmla="*/ 5745957 w 5905500"/>
                <a:gd name="connsiteY1984" fmla="*/ 1364456 h 2400300"/>
                <a:gd name="connsiteX1985" fmla="*/ 5708809 w 5905500"/>
                <a:gd name="connsiteY1985" fmla="*/ 1370171 h 2400300"/>
                <a:gd name="connsiteX1986" fmla="*/ 5714524 w 5905500"/>
                <a:gd name="connsiteY1986" fmla="*/ 1364456 h 2400300"/>
                <a:gd name="connsiteX1987" fmla="*/ 5703094 w 5905500"/>
                <a:gd name="connsiteY1987" fmla="*/ 1358741 h 2400300"/>
                <a:gd name="connsiteX1988" fmla="*/ 5703094 w 5905500"/>
                <a:gd name="connsiteY1988" fmla="*/ 1370171 h 2400300"/>
                <a:gd name="connsiteX1989" fmla="*/ 5693569 w 5905500"/>
                <a:gd name="connsiteY1989" fmla="*/ 1387316 h 2400300"/>
                <a:gd name="connsiteX1990" fmla="*/ 5850732 w 5905500"/>
                <a:gd name="connsiteY1990" fmla="*/ 1379696 h 2400300"/>
                <a:gd name="connsiteX1991" fmla="*/ 5850732 w 5905500"/>
                <a:gd name="connsiteY1991" fmla="*/ 1379696 h 2400300"/>
                <a:gd name="connsiteX1992" fmla="*/ 5850732 w 5905500"/>
                <a:gd name="connsiteY1992" fmla="*/ 1379696 h 2400300"/>
                <a:gd name="connsiteX1993" fmla="*/ 5850732 w 5905500"/>
                <a:gd name="connsiteY1993" fmla="*/ 1379696 h 2400300"/>
                <a:gd name="connsiteX1994" fmla="*/ 4565809 w 5905500"/>
                <a:gd name="connsiteY1994" fmla="*/ 1379696 h 2400300"/>
                <a:gd name="connsiteX1995" fmla="*/ 4556284 w 5905500"/>
                <a:gd name="connsiteY1995" fmla="*/ 1362551 h 2400300"/>
                <a:gd name="connsiteX1996" fmla="*/ 4494371 w 5905500"/>
                <a:gd name="connsiteY1996" fmla="*/ 1373981 h 2400300"/>
                <a:gd name="connsiteX1997" fmla="*/ 4482942 w 5905500"/>
                <a:gd name="connsiteY1997" fmla="*/ 1368266 h 2400300"/>
                <a:gd name="connsiteX1998" fmla="*/ 4482942 w 5905500"/>
                <a:gd name="connsiteY1998" fmla="*/ 1362551 h 2400300"/>
                <a:gd name="connsiteX1999" fmla="*/ 4488657 w 5905500"/>
                <a:gd name="connsiteY1999" fmla="*/ 1362551 h 2400300"/>
                <a:gd name="connsiteX2000" fmla="*/ 4494371 w 5905500"/>
                <a:gd name="connsiteY2000" fmla="*/ 1343501 h 2400300"/>
                <a:gd name="connsiteX2001" fmla="*/ 4451509 w 5905500"/>
                <a:gd name="connsiteY2001" fmla="*/ 1324451 h 2400300"/>
                <a:gd name="connsiteX2002" fmla="*/ 4451509 w 5905500"/>
                <a:gd name="connsiteY2002" fmla="*/ 1330166 h 2400300"/>
                <a:gd name="connsiteX2003" fmla="*/ 4457224 w 5905500"/>
                <a:gd name="connsiteY2003" fmla="*/ 1330166 h 2400300"/>
                <a:gd name="connsiteX2004" fmla="*/ 4481989 w 5905500"/>
                <a:gd name="connsiteY2004" fmla="*/ 1354931 h 2400300"/>
                <a:gd name="connsiteX2005" fmla="*/ 4470559 w 5905500"/>
                <a:gd name="connsiteY2005" fmla="*/ 1377791 h 2400300"/>
                <a:gd name="connsiteX2006" fmla="*/ 4565809 w 5905500"/>
                <a:gd name="connsiteY2006" fmla="*/ 1379696 h 2400300"/>
                <a:gd name="connsiteX2007" fmla="*/ 4565809 w 5905500"/>
                <a:gd name="connsiteY2007" fmla="*/ 1379696 h 2400300"/>
                <a:gd name="connsiteX2008" fmla="*/ 4565809 w 5905500"/>
                <a:gd name="connsiteY2008" fmla="*/ 1379696 h 2400300"/>
                <a:gd name="connsiteX2009" fmla="*/ 4565809 w 5905500"/>
                <a:gd name="connsiteY2009" fmla="*/ 1379696 h 2400300"/>
                <a:gd name="connsiteX2010" fmla="*/ 4179094 w 5905500"/>
                <a:gd name="connsiteY2010" fmla="*/ 1379696 h 2400300"/>
                <a:gd name="connsiteX2011" fmla="*/ 4173379 w 5905500"/>
                <a:gd name="connsiteY2011" fmla="*/ 1379696 h 2400300"/>
                <a:gd name="connsiteX2012" fmla="*/ 4179094 w 5905500"/>
                <a:gd name="connsiteY2012" fmla="*/ 1379696 h 2400300"/>
                <a:gd name="connsiteX2013" fmla="*/ 4179094 w 5905500"/>
                <a:gd name="connsiteY2013" fmla="*/ 1379696 h 2400300"/>
                <a:gd name="connsiteX2014" fmla="*/ 4179094 w 5905500"/>
                <a:gd name="connsiteY2014" fmla="*/ 1379696 h 2400300"/>
                <a:gd name="connsiteX2015" fmla="*/ 4179094 w 5905500"/>
                <a:gd name="connsiteY2015" fmla="*/ 1379696 h 2400300"/>
                <a:gd name="connsiteX2016" fmla="*/ 3696176 w 5905500"/>
                <a:gd name="connsiteY2016" fmla="*/ 1379696 h 2400300"/>
                <a:gd name="connsiteX2017" fmla="*/ 3692366 w 5905500"/>
                <a:gd name="connsiteY2017" fmla="*/ 1362551 h 2400300"/>
                <a:gd name="connsiteX2018" fmla="*/ 3675221 w 5905500"/>
                <a:gd name="connsiteY2018" fmla="*/ 1379696 h 2400300"/>
                <a:gd name="connsiteX2019" fmla="*/ 3696176 w 5905500"/>
                <a:gd name="connsiteY2019" fmla="*/ 1379696 h 2400300"/>
                <a:gd name="connsiteX2020" fmla="*/ 3696176 w 5905500"/>
                <a:gd name="connsiteY2020" fmla="*/ 1379696 h 2400300"/>
                <a:gd name="connsiteX2021" fmla="*/ 3696176 w 5905500"/>
                <a:gd name="connsiteY2021" fmla="*/ 1379696 h 2400300"/>
                <a:gd name="connsiteX2022" fmla="*/ 3696176 w 5905500"/>
                <a:gd name="connsiteY2022" fmla="*/ 1379696 h 2400300"/>
                <a:gd name="connsiteX2023" fmla="*/ 2315051 w 5905500"/>
                <a:gd name="connsiteY2023" fmla="*/ 1379696 h 2400300"/>
                <a:gd name="connsiteX2024" fmla="*/ 2326481 w 5905500"/>
                <a:gd name="connsiteY2024" fmla="*/ 1351121 h 2400300"/>
                <a:gd name="connsiteX2025" fmla="*/ 2301716 w 5905500"/>
                <a:gd name="connsiteY2025" fmla="*/ 1375886 h 2400300"/>
                <a:gd name="connsiteX2026" fmla="*/ 2305526 w 5905500"/>
                <a:gd name="connsiteY2026" fmla="*/ 1381601 h 2400300"/>
                <a:gd name="connsiteX2027" fmla="*/ 2315051 w 5905500"/>
                <a:gd name="connsiteY2027" fmla="*/ 1379696 h 2400300"/>
                <a:gd name="connsiteX2028" fmla="*/ 2315051 w 5905500"/>
                <a:gd name="connsiteY2028" fmla="*/ 1379696 h 2400300"/>
                <a:gd name="connsiteX2029" fmla="*/ 2315051 w 5905500"/>
                <a:gd name="connsiteY2029" fmla="*/ 1379696 h 2400300"/>
                <a:gd name="connsiteX2030" fmla="*/ 2315051 w 5905500"/>
                <a:gd name="connsiteY2030" fmla="*/ 1379696 h 2400300"/>
                <a:gd name="connsiteX2031" fmla="*/ 1851184 w 5905500"/>
                <a:gd name="connsiteY2031" fmla="*/ 1379696 h 2400300"/>
                <a:gd name="connsiteX2032" fmla="*/ 1849279 w 5905500"/>
                <a:gd name="connsiteY2032" fmla="*/ 1368266 h 2400300"/>
                <a:gd name="connsiteX2033" fmla="*/ 1830229 w 5905500"/>
                <a:gd name="connsiteY2033" fmla="*/ 1373981 h 2400300"/>
                <a:gd name="connsiteX2034" fmla="*/ 1832134 w 5905500"/>
                <a:gd name="connsiteY2034" fmla="*/ 1379696 h 2400300"/>
                <a:gd name="connsiteX2035" fmla="*/ 1851184 w 5905500"/>
                <a:gd name="connsiteY2035" fmla="*/ 1379696 h 2400300"/>
                <a:gd name="connsiteX2036" fmla="*/ 1851184 w 5905500"/>
                <a:gd name="connsiteY2036" fmla="*/ 1379696 h 2400300"/>
                <a:gd name="connsiteX2037" fmla="*/ 1851184 w 5905500"/>
                <a:gd name="connsiteY2037" fmla="*/ 1379696 h 2400300"/>
                <a:gd name="connsiteX2038" fmla="*/ 1851184 w 5905500"/>
                <a:gd name="connsiteY2038" fmla="*/ 1379696 h 2400300"/>
                <a:gd name="connsiteX2039" fmla="*/ 1800701 w 5905500"/>
                <a:gd name="connsiteY2039" fmla="*/ 1379696 h 2400300"/>
                <a:gd name="connsiteX2040" fmla="*/ 1817846 w 5905500"/>
                <a:gd name="connsiteY2040" fmla="*/ 1356836 h 2400300"/>
                <a:gd name="connsiteX2041" fmla="*/ 1787366 w 5905500"/>
                <a:gd name="connsiteY2041" fmla="*/ 1351121 h 2400300"/>
                <a:gd name="connsiteX2042" fmla="*/ 1783556 w 5905500"/>
                <a:gd name="connsiteY2042" fmla="*/ 1379696 h 2400300"/>
                <a:gd name="connsiteX2043" fmla="*/ 1800701 w 5905500"/>
                <a:gd name="connsiteY2043" fmla="*/ 1379696 h 2400300"/>
                <a:gd name="connsiteX2044" fmla="*/ 1800701 w 5905500"/>
                <a:gd name="connsiteY2044" fmla="*/ 1379696 h 2400300"/>
                <a:gd name="connsiteX2045" fmla="*/ 1800701 w 5905500"/>
                <a:gd name="connsiteY2045" fmla="*/ 1379696 h 2400300"/>
                <a:gd name="connsiteX2046" fmla="*/ 1800701 w 5905500"/>
                <a:gd name="connsiteY2046" fmla="*/ 1379696 h 2400300"/>
                <a:gd name="connsiteX2047" fmla="*/ 1700689 w 5905500"/>
                <a:gd name="connsiteY2047" fmla="*/ 1379696 h 2400300"/>
                <a:gd name="connsiteX2048" fmla="*/ 1681639 w 5905500"/>
                <a:gd name="connsiteY2048" fmla="*/ 1351121 h 2400300"/>
                <a:gd name="connsiteX2049" fmla="*/ 1675924 w 5905500"/>
                <a:gd name="connsiteY2049" fmla="*/ 1356836 h 2400300"/>
                <a:gd name="connsiteX2050" fmla="*/ 1675924 w 5905500"/>
                <a:gd name="connsiteY2050" fmla="*/ 1351121 h 2400300"/>
                <a:gd name="connsiteX2051" fmla="*/ 1675924 w 5905500"/>
                <a:gd name="connsiteY2051" fmla="*/ 1300639 h 2400300"/>
                <a:gd name="connsiteX2052" fmla="*/ 1633061 w 5905500"/>
                <a:gd name="connsiteY2052" fmla="*/ 1289209 h 2400300"/>
                <a:gd name="connsiteX2053" fmla="*/ 1683544 w 5905500"/>
                <a:gd name="connsiteY2053" fmla="*/ 1364456 h 2400300"/>
                <a:gd name="connsiteX2054" fmla="*/ 1687354 w 5905500"/>
                <a:gd name="connsiteY2054" fmla="*/ 1381601 h 2400300"/>
                <a:gd name="connsiteX2055" fmla="*/ 1700689 w 5905500"/>
                <a:gd name="connsiteY2055" fmla="*/ 1379696 h 2400300"/>
                <a:gd name="connsiteX2056" fmla="*/ 1700689 w 5905500"/>
                <a:gd name="connsiteY2056" fmla="*/ 1379696 h 2400300"/>
                <a:gd name="connsiteX2057" fmla="*/ 1700689 w 5905500"/>
                <a:gd name="connsiteY2057" fmla="*/ 1379696 h 2400300"/>
                <a:gd name="connsiteX2058" fmla="*/ 1700689 w 5905500"/>
                <a:gd name="connsiteY2058" fmla="*/ 1379696 h 2400300"/>
                <a:gd name="connsiteX2059" fmla="*/ 1304449 w 5905500"/>
                <a:gd name="connsiteY2059" fmla="*/ 1379696 h 2400300"/>
                <a:gd name="connsiteX2060" fmla="*/ 1277779 w 5905500"/>
                <a:gd name="connsiteY2060" fmla="*/ 1343501 h 2400300"/>
                <a:gd name="connsiteX2061" fmla="*/ 1277779 w 5905500"/>
                <a:gd name="connsiteY2061" fmla="*/ 1349216 h 2400300"/>
                <a:gd name="connsiteX2062" fmla="*/ 1272064 w 5905500"/>
                <a:gd name="connsiteY2062" fmla="*/ 1360646 h 2400300"/>
                <a:gd name="connsiteX2063" fmla="*/ 1293019 w 5905500"/>
                <a:gd name="connsiteY2063" fmla="*/ 1377791 h 2400300"/>
                <a:gd name="connsiteX2064" fmla="*/ 1304449 w 5905500"/>
                <a:gd name="connsiteY2064" fmla="*/ 1379696 h 2400300"/>
                <a:gd name="connsiteX2065" fmla="*/ 1304449 w 5905500"/>
                <a:gd name="connsiteY2065" fmla="*/ 1379696 h 2400300"/>
                <a:gd name="connsiteX2066" fmla="*/ 1304449 w 5905500"/>
                <a:gd name="connsiteY2066" fmla="*/ 1379696 h 2400300"/>
                <a:gd name="connsiteX2067" fmla="*/ 1304449 w 5905500"/>
                <a:gd name="connsiteY2067" fmla="*/ 1379696 h 2400300"/>
                <a:gd name="connsiteX2068" fmla="*/ 1248251 w 5905500"/>
                <a:gd name="connsiteY2068" fmla="*/ 1379696 h 2400300"/>
                <a:gd name="connsiteX2069" fmla="*/ 1159669 w 5905500"/>
                <a:gd name="connsiteY2069" fmla="*/ 1351121 h 2400300"/>
                <a:gd name="connsiteX2070" fmla="*/ 1052989 w 5905500"/>
                <a:gd name="connsiteY2070" fmla="*/ 1379696 h 2400300"/>
                <a:gd name="connsiteX2071" fmla="*/ 1116806 w 5905500"/>
                <a:gd name="connsiteY2071" fmla="*/ 1379696 h 2400300"/>
                <a:gd name="connsiteX2072" fmla="*/ 1128236 w 5905500"/>
                <a:gd name="connsiteY2072" fmla="*/ 1373981 h 2400300"/>
                <a:gd name="connsiteX2073" fmla="*/ 1169194 w 5905500"/>
                <a:gd name="connsiteY2073" fmla="*/ 1379696 h 2400300"/>
                <a:gd name="connsiteX2074" fmla="*/ 1248251 w 5905500"/>
                <a:gd name="connsiteY2074" fmla="*/ 1379696 h 2400300"/>
                <a:gd name="connsiteX2075" fmla="*/ 1248251 w 5905500"/>
                <a:gd name="connsiteY2075" fmla="*/ 1379696 h 2400300"/>
                <a:gd name="connsiteX2076" fmla="*/ 1248251 w 5905500"/>
                <a:gd name="connsiteY2076" fmla="*/ 1379696 h 2400300"/>
                <a:gd name="connsiteX2077" fmla="*/ 1248251 w 5905500"/>
                <a:gd name="connsiteY2077" fmla="*/ 1379696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</a:cxnLst>
              <a:rect l="l" t="t" r="r" b="b"/>
              <a:pathLst>
                <a:path w="5905500" h="2400300">
                  <a:moveTo>
                    <a:pt x="5693569" y="1379696"/>
                  </a:moveTo>
                  <a:cubicBezTo>
                    <a:pt x="5691664" y="1383506"/>
                    <a:pt x="5687854" y="1389221"/>
                    <a:pt x="5685949" y="1393031"/>
                  </a:cubicBezTo>
                  <a:cubicBezTo>
                    <a:pt x="5704999" y="1389221"/>
                    <a:pt x="5710714" y="1387316"/>
                    <a:pt x="5728812" y="1393031"/>
                  </a:cubicBezTo>
                  <a:lnTo>
                    <a:pt x="5728812" y="1398746"/>
                  </a:lnTo>
                  <a:cubicBezTo>
                    <a:pt x="5705952" y="1400651"/>
                    <a:pt x="5715477" y="1400651"/>
                    <a:pt x="5704046" y="1410176"/>
                  </a:cubicBezTo>
                  <a:cubicBezTo>
                    <a:pt x="5688807" y="1404461"/>
                    <a:pt x="5690712" y="1398746"/>
                    <a:pt x="5666899" y="1398746"/>
                  </a:cubicBezTo>
                  <a:cubicBezTo>
                    <a:pt x="5668804" y="1413986"/>
                    <a:pt x="5670709" y="1402556"/>
                    <a:pt x="5666899" y="1417796"/>
                  </a:cubicBezTo>
                  <a:cubicBezTo>
                    <a:pt x="5657374" y="1413986"/>
                    <a:pt x="5638324" y="1406366"/>
                    <a:pt x="5629752" y="1398746"/>
                  </a:cubicBezTo>
                  <a:lnTo>
                    <a:pt x="5660232" y="1398746"/>
                  </a:lnTo>
                  <a:cubicBezTo>
                    <a:pt x="5658327" y="1387316"/>
                    <a:pt x="5652612" y="1383506"/>
                    <a:pt x="5658327" y="1379696"/>
                  </a:cubicBezTo>
                  <a:lnTo>
                    <a:pt x="5629752" y="1379696"/>
                  </a:lnTo>
                  <a:cubicBezTo>
                    <a:pt x="5618321" y="1385411"/>
                    <a:pt x="5604987" y="1387316"/>
                    <a:pt x="5592604" y="1381601"/>
                  </a:cubicBezTo>
                  <a:lnTo>
                    <a:pt x="5600224" y="1379696"/>
                  </a:lnTo>
                  <a:lnTo>
                    <a:pt x="5521166" y="1379696"/>
                  </a:lnTo>
                  <a:cubicBezTo>
                    <a:pt x="5521166" y="1379696"/>
                    <a:pt x="5523071" y="1379696"/>
                    <a:pt x="5523071" y="1381601"/>
                  </a:cubicBezTo>
                  <a:lnTo>
                    <a:pt x="5523071" y="1387316"/>
                  </a:lnTo>
                  <a:lnTo>
                    <a:pt x="5517357" y="1387316"/>
                  </a:lnTo>
                  <a:cubicBezTo>
                    <a:pt x="5511641" y="1393031"/>
                    <a:pt x="5515452" y="1389221"/>
                    <a:pt x="5505927" y="1393031"/>
                  </a:cubicBezTo>
                  <a:cubicBezTo>
                    <a:pt x="5502116" y="1383506"/>
                    <a:pt x="5498307" y="1381601"/>
                    <a:pt x="5494496" y="1379696"/>
                  </a:cubicBezTo>
                  <a:lnTo>
                    <a:pt x="5263039" y="1379696"/>
                  </a:lnTo>
                  <a:cubicBezTo>
                    <a:pt x="5268754" y="1385411"/>
                    <a:pt x="5274469" y="1393031"/>
                    <a:pt x="5276374" y="1404461"/>
                  </a:cubicBezTo>
                  <a:cubicBezTo>
                    <a:pt x="5263039" y="1412081"/>
                    <a:pt x="5259229" y="1417796"/>
                    <a:pt x="5245894" y="1423511"/>
                  </a:cubicBezTo>
                  <a:lnTo>
                    <a:pt x="5245894" y="1417796"/>
                  </a:lnTo>
                  <a:cubicBezTo>
                    <a:pt x="5242084" y="1412081"/>
                    <a:pt x="5242084" y="1412081"/>
                    <a:pt x="5240179" y="1398746"/>
                  </a:cubicBezTo>
                  <a:lnTo>
                    <a:pt x="5221129" y="1398746"/>
                  </a:lnTo>
                  <a:cubicBezTo>
                    <a:pt x="5215414" y="1389221"/>
                    <a:pt x="5211604" y="1385411"/>
                    <a:pt x="5207794" y="1379696"/>
                  </a:cubicBezTo>
                  <a:lnTo>
                    <a:pt x="5140166" y="1379696"/>
                  </a:lnTo>
                  <a:cubicBezTo>
                    <a:pt x="5121116" y="1393031"/>
                    <a:pt x="5111591" y="1400651"/>
                    <a:pt x="5066824" y="1398746"/>
                  </a:cubicBezTo>
                  <a:lnTo>
                    <a:pt x="5061109" y="1379696"/>
                  </a:lnTo>
                  <a:lnTo>
                    <a:pt x="5066824" y="1379696"/>
                  </a:lnTo>
                  <a:cubicBezTo>
                    <a:pt x="5066824" y="1379696"/>
                    <a:pt x="5066824" y="1379696"/>
                    <a:pt x="5066824" y="1377791"/>
                  </a:cubicBezTo>
                  <a:lnTo>
                    <a:pt x="5003007" y="1377791"/>
                  </a:lnTo>
                  <a:cubicBezTo>
                    <a:pt x="5001102" y="1379696"/>
                    <a:pt x="4999196" y="1383506"/>
                    <a:pt x="4999196" y="1385411"/>
                  </a:cubicBezTo>
                  <a:cubicBezTo>
                    <a:pt x="5006816" y="1389221"/>
                    <a:pt x="5008721" y="1389221"/>
                    <a:pt x="5008721" y="1389221"/>
                  </a:cubicBezTo>
                  <a:cubicBezTo>
                    <a:pt x="5008721" y="1389221"/>
                    <a:pt x="5008721" y="1391126"/>
                    <a:pt x="5012532" y="1398746"/>
                  </a:cubicBezTo>
                  <a:cubicBezTo>
                    <a:pt x="4983957" y="1396841"/>
                    <a:pt x="4965859" y="1404461"/>
                    <a:pt x="4962049" y="1440656"/>
                  </a:cubicBezTo>
                  <a:cubicBezTo>
                    <a:pt x="4942999" y="1442561"/>
                    <a:pt x="4933474" y="1446371"/>
                    <a:pt x="4919187" y="1452086"/>
                  </a:cubicBezTo>
                  <a:cubicBezTo>
                    <a:pt x="4956334" y="1502569"/>
                    <a:pt x="4915377" y="1555909"/>
                    <a:pt x="4868704" y="1574959"/>
                  </a:cubicBezTo>
                  <a:lnTo>
                    <a:pt x="4868704" y="1580674"/>
                  </a:lnTo>
                  <a:cubicBezTo>
                    <a:pt x="4887754" y="1580674"/>
                    <a:pt x="4876324" y="1571149"/>
                    <a:pt x="4887754" y="1586389"/>
                  </a:cubicBezTo>
                  <a:cubicBezTo>
                    <a:pt x="4866799" y="1588294"/>
                    <a:pt x="4872514" y="1582579"/>
                    <a:pt x="4862989" y="1597819"/>
                  </a:cubicBezTo>
                  <a:cubicBezTo>
                    <a:pt x="4868704" y="1609249"/>
                    <a:pt x="4866799" y="1601629"/>
                    <a:pt x="4862989" y="1616869"/>
                  </a:cubicBezTo>
                  <a:lnTo>
                    <a:pt x="4857274" y="1616869"/>
                  </a:lnTo>
                  <a:lnTo>
                    <a:pt x="4851559" y="1586389"/>
                  </a:lnTo>
                  <a:cubicBezTo>
                    <a:pt x="4861084" y="1580674"/>
                    <a:pt x="4862989" y="1576864"/>
                    <a:pt x="4870609" y="1567339"/>
                  </a:cubicBezTo>
                  <a:lnTo>
                    <a:pt x="4851559" y="1567339"/>
                  </a:lnTo>
                  <a:cubicBezTo>
                    <a:pt x="4832509" y="1601629"/>
                    <a:pt x="4804886" y="1644491"/>
                    <a:pt x="4776311" y="1665446"/>
                  </a:cubicBezTo>
                  <a:cubicBezTo>
                    <a:pt x="4789646" y="1633061"/>
                    <a:pt x="4778217" y="1605439"/>
                    <a:pt x="4806792" y="1584484"/>
                  </a:cubicBezTo>
                  <a:lnTo>
                    <a:pt x="4806792" y="1578769"/>
                  </a:lnTo>
                  <a:lnTo>
                    <a:pt x="4812507" y="1578769"/>
                  </a:lnTo>
                  <a:lnTo>
                    <a:pt x="4812507" y="1590199"/>
                  </a:lnTo>
                  <a:cubicBezTo>
                    <a:pt x="4802982" y="1599724"/>
                    <a:pt x="4799171" y="1607344"/>
                    <a:pt x="4793457" y="1620679"/>
                  </a:cubicBezTo>
                  <a:lnTo>
                    <a:pt x="4804886" y="1620679"/>
                  </a:lnTo>
                  <a:cubicBezTo>
                    <a:pt x="4810602" y="1597819"/>
                    <a:pt x="4825842" y="1578769"/>
                    <a:pt x="4842034" y="1564481"/>
                  </a:cubicBezTo>
                  <a:cubicBezTo>
                    <a:pt x="4830604" y="1541621"/>
                    <a:pt x="4815364" y="1515904"/>
                    <a:pt x="4799171" y="1496854"/>
                  </a:cubicBezTo>
                  <a:cubicBezTo>
                    <a:pt x="4793457" y="1510189"/>
                    <a:pt x="4787742" y="1510189"/>
                    <a:pt x="4780121" y="1521619"/>
                  </a:cubicBezTo>
                  <a:lnTo>
                    <a:pt x="4761071" y="1515904"/>
                  </a:lnTo>
                  <a:lnTo>
                    <a:pt x="4761071" y="1504474"/>
                  </a:lnTo>
                  <a:cubicBezTo>
                    <a:pt x="4774407" y="1489234"/>
                    <a:pt x="4782027" y="1466374"/>
                    <a:pt x="4785836" y="1442561"/>
                  </a:cubicBezTo>
                  <a:cubicBezTo>
                    <a:pt x="4799171" y="1444466"/>
                    <a:pt x="4797267" y="1444466"/>
                    <a:pt x="4804886" y="1448276"/>
                  </a:cubicBezTo>
                  <a:cubicBezTo>
                    <a:pt x="4789646" y="1457801"/>
                    <a:pt x="4793457" y="1455896"/>
                    <a:pt x="4793457" y="1478756"/>
                  </a:cubicBezTo>
                  <a:lnTo>
                    <a:pt x="4797267" y="1478756"/>
                  </a:lnTo>
                  <a:cubicBezTo>
                    <a:pt x="4804886" y="1463516"/>
                    <a:pt x="4814411" y="1452086"/>
                    <a:pt x="4827746" y="1442561"/>
                  </a:cubicBezTo>
                  <a:cubicBezTo>
                    <a:pt x="4825842" y="1459706"/>
                    <a:pt x="4822032" y="1455896"/>
                    <a:pt x="4827746" y="1467326"/>
                  </a:cubicBezTo>
                  <a:lnTo>
                    <a:pt x="4827746" y="1461611"/>
                  </a:lnTo>
                  <a:lnTo>
                    <a:pt x="4833461" y="1461611"/>
                  </a:lnTo>
                  <a:cubicBezTo>
                    <a:pt x="4841082" y="1444466"/>
                    <a:pt x="4844892" y="1438751"/>
                    <a:pt x="4844892" y="1411129"/>
                  </a:cubicBezTo>
                  <a:cubicBezTo>
                    <a:pt x="4871561" y="1411129"/>
                    <a:pt x="4867752" y="1413034"/>
                    <a:pt x="4887754" y="1411129"/>
                  </a:cubicBezTo>
                  <a:cubicBezTo>
                    <a:pt x="4887754" y="1437799"/>
                    <a:pt x="4880134" y="1437799"/>
                    <a:pt x="4906804" y="1447324"/>
                  </a:cubicBezTo>
                  <a:cubicBezTo>
                    <a:pt x="4916329" y="1430179"/>
                    <a:pt x="4939189" y="1418749"/>
                    <a:pt x="4957287" y="1411129"/>
                  </a:cubicBezTo>
                  <a:lnTo>
                    <a:pt x="4957287" y="1399699"/>
                  </a:lnTo>
                  <a:lnTo>
                    <a:pt x="4951571" y="1399699"/>
                  </a:lnTo>
                  <a:cubicBezTo>
                    <a:pt x="4940141" y="1409224"/>
                    <a:pt x="4916329" y="1409224"/>
                    <a:pt x="4908709" y="1405414"/>
                  </a:cubicBezTo>
                  <a:cubicBezTo>
                    <a:pt x="4897279" y="1395889"/>
                    <a:pt x="4887754" y="1386364"/>
                    <a:pt x="4878229" y="1373029"/>
                  </a:cubicBezTo>
                  <a:lnTo>
                    <a:pt x="4797267" y="1373029"/>
                  </a:lnTo>
                  <a:lnTo>
                    <a:pt x="4797267" y="1380649"/>
                  </a:lnTo>
                  <a:cubicBezTo>
                    <a:pt x="4776311" y="1395889"/>
                    <a:pt x="4770596" y="1401604"/>
                    <a:pt x="4760119" y="1431131"/>
                  </a:cubicBezTo>
                  <a:lnTo>
                    <a:pt x="4754404" y="1431131"/>
                  </a:lnTo>
                  <a:lnTo>
                    <a:pt x="4754404" y="1412081"/>
                  </a:lnTo>
                  <a:cubicBezTo>
                    <a:pt x="4763929" y="1402556"/>
                    <a:pt x="4767739" y="1387316"/>
                    <a:pt x="4773454" y="1373981"/>
                  </a:cubicBezTo>
                  <a:lnTo>
                    <a:pt x="4682967" y="1373981"/>
                  </a:lnTo>
                  <a:cubicBezTo>
                    <a:pt x="4682967" y="1375886"/>
                    <a:pt x="4681061" y="1377791"/>
                    <a:pt x="4679157" y="1381601"/>
                  </a:cubicBezTo>
                  <a:lnTo>
                    <a:pt x="4679157" y="1373981"/>
                  </a:lnTo>
                  <a:lnTo>
                    <a:pt x="4607719" y="1373981"/>
                  </a:lnTo>
                  <a:cubicBezTo>
                    <a:pt x="4607719" y="1377791"/>
                    <a:pt x="4605814" y="1381601"/>
                    <a:pt x="4605814" y="1387316"/>
                  </a:cubicBezTo>
                  <a:lnTo>
                    <a:pt x="4575334" y="1387316"/>
                  </a:lnTo>
                  <a:lnTo>
                    <a:pt x="4567714" y="1373981"/>
                  </a:lnTo>
                  <a:lnTo>
                    <a:pt x="4471511" y="1373981"/>
                  </a:lnTo>
                  <a:cubicBezTo>
                    <a:pt x="4471511" y="1373981"/>
                    <a:pt x="4471511" y="1373981"/>
                    <a:pt x="4471511" y="1375886"/>
                  </a:cubicBezTo>
                  <a:lnTo>
                    <a:pt x="4460082" y="1375886"/>
                  </a:lnTo>
                  <a:cubicBezTo>
                    <a:pt x="4460082" y="1375886"/>
                    <a:pt x="4460082" y="1375886"/>
                    <a:pt x="4460082" y="1373981"/>
                  </a:cubicBezTo>
                  <a:lnTo>
                    <a:pt x="4375309" y="1373981"/>
                  </a:lnTo>
                  <a:cubicBezTo>
                    <a:pt x="4352449" y="1377791"/>
                    <a:pt x="4330542" y="1385411"/>
                    <a:pt x="4317207" y="1393031"/>
                  </a:cubicBezTo>
                  <a:cubicBezTo>
                    <a:pt x="4328636" y="1396841"/>
                    <a:pt x="4322921" y="1394936"/>
                    <a:pt x="4328636" y="1398746"/>
                  </a:cubicBezTo>
                  <a:lnTo>
                    <a:pt x="4317207" y="1398746"/>
                  </a:lnTo>
                  <a:cubicBezTo>
                    <a:pt x="4296252" y="1385411"/>
                    <a:pt x="4262914" y="1396841"/>
                    <a:pt x="4236244" y="1398746"/>
                  </a:cubicBezTo>
                  <a:cubicBezTo>
                    <a:pt x="4230529" y="1410176"/>
                    <a:pt x="4217194" y="1423511"/>
                    <a:pt x="4217194" y="1423511"/>
                  </a:cubicBezTo>
                  <a:cubicBezTo>
                    <a:pt x="4213384" y="1421606"/>
                    <a:pt x="4119086" y="1412081"/>
                    <a:pt x="4119086" y="1412081"/>
                  </a:cubicBezTo>
                  <a:cubicBezTo>
                    <a:pt x="4132421" y="1394936"/>
                    <a:pt x="4151471" y="1394936"/>
                    <a:pt x="4169569" y="1381601"/>
                  </a:cubicBezTo>
                  <a:lnTo>
                    <a:pt x="4071461" y="1387316"/>
                  </a:lnTo>
                  <a:lnTo>
                    <a:pt x="4071461" y="1417796"/>
                  </a:lnTo>
                  <a:cubicBezTo>
                    <a:pt x="4088606" y="1423511"/>
                    <a:pt x="4098131" y="1436846"/>
                    <a:pt x="4108609" y="1429226"/>
                  </a:cubicBezTo>
                  <a:cubicBezTo>
                    <a:pt x="4114324" y="1425416"/>
                    <a:pt x="4116229" y="1421606"/>
                    <a:pt x="4120039" y="1417796"/>
                  </a:cubicBezTo>
                  <a:cubicBezTo>
                    <a:pt x="4125754" y="1436846"/>
                    <a:pt x="4116229" y="1427321"/>
                    <a:pt x="4131469" y="1436846"/>
                  </a:cubicBezTo>
                  <a:cubicBezTo>
                    <a:pt x="4127659" y="1448276"/>
                    <a:pt x="4121944" y="1442561"/>
                    <a:pt x="4131469" y="1448276"/>
                  </a:cubicBezTo>
                  <a:cubicBezTo>
                    <a:pt x="4135279" y="1453991"/>
                    <a:pt x="4139089" y="1455896"/>
                    <a:pt x="4142899" y="1459706"/>
                  </a:cubicBezTo>
                  <a:cubicBezTo>
                    <a:pt x="4160044" y="1453991"/>
                    <a:pt x="4156234" y="1450181"/>
                    <a:pt x="4167664" y="1440656"/>
                  </a:cubicBezTo>
                  <a:lnTo>
                    <a:pt x="4167664" y="1459706"/>
                  </a:lnTo>
                  <a:lnTo>
                    <a:pt x="4161949" y="1459706"/>
                  </a:lnTo>
                  <a:cubicBezTo>
                    <a:pt x="4126706" y="1490186"/>
                    <a:pt x="4107656" y="1467326"/>
                    <a:pt x="4086701" y="1478756"/>
                  </a:cubicBezTo>
                  <a:cubicBezTo>
                    <a:pt x="4082891" y="1480661"/>
                    <a:pt x="4073366" y="1507331"/>
                    <a:pt x="4067651" y="1509236"/>
                  </a:cubicBezTo>
                  <a:cubicBezTo>
                    <a:pt x="4061936" y="1511141"/>
                    <a:pt x="3980974" y="1505426"/>
                    <a:pt x="3969544" y="1503521"/>
                  </a:cubicBezTo>
                  <a:cubicBezTo>
                    <a:pt x="3973354" y="1492091"/>
                    <a:pt x="3979069" y="1497806"/>
                    <a:pt x="3969544" y="1492091"/>
                  </a:cubicBezTo>
                  <a:cubicBezTo>
                    <a:pt x="3956209" y="1478756"/>
                    <a:pt x="3937159" y="1469231"/>
                    <a:pt x="3919061" y="1461611"/>
                  </a:cubicBezTo>
                  <a:cubicBezTo>
                    <a:pt x="3926681" y="1452086"/>
                    <a:pt x="3924776" y="1455896"/>
                    <a:pt x="3930491" y="1442561"/>
                  </a:cubicBezTo>
                  <a:cubicBezTo>
                    <a:pt x="3926681" y="1440656"/>
                    <a:pt x="3926681" y="1440656"/>
                    <a:pt x="3924776" y="1436846"/>
                  </a:cubicBezTo>
                  <a:cubicBezTo>
                    <a:pt x="3911441" y="1440656"/>
                    <a:pt x="3896201" y="1442561"/>
                    <a:pt x="3874294" y="1442561"/>
                  </a:cubicBezTo>
                  <a:lnTo>
                    <a:pt x="3874294" y="1448276"/>
                  </a:lnTo>
                  <a:cubicBezTo>
                    <a:pt x="3895249" y="1461611"/>
                    <a:pt x="3885724" y="1552099"/>
                    <a:pt x="3880009" y="1591151"/>
                  </a:cubicBezTo>
                  <a:lnTo>
                    <a:pt x="3860959" y="1591151"/>
                  </a:lnTo>
                  <a:cubicBezTo>
                    <a:pt x="3849529" y="1575911"/>
                    <a:pt x="3838099" y="1575911"/>
                    <a:pt x="3830479" y="1554956"/>
                  </a:cubicBezTo>
                  <a:cubicBezTo>
                    <a:pt x="3824764" y="1558766"/>
                    <a:pt x="3822859" y="1562576"/>
                    <a:pt x="3819049" y="1566386"/>
                  </a:cubicBezTo>
                  <a:lnTo>
                    <a:pt x="3819049" y="1541621"/>
                  </a:lnTo>
                  <a:cubicBezTo>
                    <a:pt x="3781901" y="1537811"/>
                    <a:pt x="3728561" y="1481614"/>
                    <a:pt x="3726656" y="1443514"/>
                  </a:cubicBezTo>
                  <a:lnTo>
                    <a:pt x="3745706" y="1443514"/>
                  </a:lnTo>
                  <a:lnTo>
                    <a:pt x="3745706" y="1432084"/>
                  </a:lnTo>
                  <a:cubicBezTo>
                    <a:pt x="3720941" y="1432084"/>
                    <a:pt x="3730466" y="1441609"/>
                    <a:pt x="3720941" y="1426369"/>
                  </a:cubicBezTo>
                  <a:cubicBezTo>
                    <a:pt x="3734276" y="1424464"/>
                    <a:pt x="3738086" y="1424464"/>
                    <a:pt x="3745706" y="1420654"/>
                  </a:cubicBezTo>
                  <a:lnTo>
                    <a:pt x="3739991" y="1420654"/>
                  </a:lnTo>
                  <a:cubicBezTo>
                    <a:pt x="3730466" y="1401604"/>
                    <a:pt x="3732371" y="1399699"/>
                    <a:pt x="3702844" y="1395889"/>
                  </a:cubicBezTo>
                  <a:cubicBezTo>
                    <a:pt x="3702844" y="1388269"/>
                    <a:pt x="3702844" y="1382554"/>
                    <a:pt x="3700939" y="1376839"/>
                  </a:cubicBezTo>
                  <a:lnTo>
                    <a:pt x="3677126" y="1376839"/>
                  </a:lnTo>
                  <a:cubicBezTo>
                    <a:pt x="3677126" y="1376839"/>
                    <a:pt x="3677126" y="1376839"/>
                    <a:pt x="3675221" y="1378744"/>
                  </a:cubicBezTo>
                  <a:cubicBezTo>
                    <a:pt x="3675221" y="1378744"/>
                    <a:pt x="3675221" y="1378744"/>
                    <a:pt x="3675221" y="1376839"/>
                  </a:cubicBezTo>
                  <a:lnTo>
                    <a:pt x="3438049" y="1376839"/>
                  </a:lnTo>
                  <a:cubicBezTo>
                    <a:pt x="3436144" y="1376839"/>
                    <a:pt x="3436144" y="1376839"/>
                    <a:pt x="3434239" y="1378744"/>
                  </a:cubicBezTo>
                  <a:lnTo>
                    <a:pt x="3434239" y="1384459"/>
                  </a:lnTo>
                  <a:lnTo>
                    <a:pt x="3428524" y="1384459"/>
                  </a:lnTo>
                  <a:lnTo>
                    <a:pt x="3428524" y="1378744"/>
                  </a:lnTo>
                  <a:cubicBezTo>
                    <a:pt x="3428524" y="1378744"/>
                    <a:pt x="3428524" y="1378744"/>
                    <a:pt x="3428524" y="1376839"/>
                  </a:cubicBezTo>
                  <a:lnTo>
                    <a:pt x="3059906" y="1376839"/>
                  </a:lnTo>
                  <a:cubicBezTo>
                    <a:pt x="3059906" y="1380649"/>
                    <a:pt x="3061811" y="1382554"/>
                    <a:pt x="3063716" y="1384459"/>
                  </a:cubicBezTo>
                  <a:cubicBezTo>
                    <a:pt x="3075146" y="1392079"/>
                    <a:pt x="3075146" y="1384459"/>
                    <a:pt x="3082766" y="1390174"/>
                  </a:cubicBezTo>
                  <a:cubicBezTo>
                    <a:pt x="3077051" y="1395889"/>
                    <a:pt x="3080861" y="1392079"/>
                    <a:pt x="3077051" y="1401604"/>
                  </a:cubicBezTo>
                  <a:lnTo>
                    <a:pt x="3058001" y="1401604"/>
                  </a:lnTo>
                  <a:cubicBezTo>
                    <a:pt x="3048476" y="1395889"/>
                    <a:pt x="3025616" y="1403509"/>
                    <a:pt x="3007519" y="1395889"/>
                  </a:cubicBezTo>
                  <a:cubicBezTo>
                    <a:pt x="3032284" y="1390174"/>
                    <a:pt x="3015139" y="1393984"/>
                    <a:pt x="3026569" y="1376839"/>
                  </a:cubicBezTo>
                  <a:cubicBezTo>
                    <a:pt x="3041809" y="1378744"/>
                    <a:pt x="3036094" y="1384459"/>
                    <a:pt x="3041809" y="1374934"/>
                  </a:cubicBezTo>
                  <a:lnTo>
                    <a:pt x="2993231" y="1374934"/>
                  </a:lnTo>
                  <a:cubicBezTo>
                    <a:pt x="2991326" y="1382554"/>
                    <a:pt x="2991326" y="1382554"/>
                    <a:pt x="2987516" y="1388269"/>
                  </a:cubicBezTo>
                  <a:lnTo>
                    <a:pt x="2987516" y="1374934"/>
                  </a:lnTo>
                  <a:lnTo>
                    <a:pt x="2925604" y="1374934"/>
                  </a:lnTo>
                  <a:lnTo>
                    <a:pt x="2925604" y="1393984"/>
                  </a:lnTo>
                  <a:cubicBezTo>
                    <a:pt x="2921794" y="1395889"/>
                    <a:pt x="2921794" y="1395889"/>
                    <a:pt x="2919889" y="1399699"/>
                  </a:cubicBezTo>
                  <a:lnTo>
                    <a:pt x="2908459" y="1399699"/>
                  </a:lnTo>
                  <a:lnTo>
                    <a:pt x="2908459" y="1393984"/>
                  </a:lnTo>
                  <a:cubicBezTo>
                    <a:pt x="2921794" y="1386364"/>
                    <a:pt x="2917984" y="1390174"/>
                    <a:pt x="2919889" y="1374934"/>
                  </a:cubicBezTo>
                  <a:lnTo>
                    <a:pt x="2908459" y="1374934"/>
                  </a:lnTo>
                  <a:cubicBezTo>
                    <a:pt x="2908459" y="1374934"/>
                    <a:pt x="2908459" y="1374934"/>
                    <a:pt x="2908459" y="1376839"/>
                  </a:cubicBezTo>
                  <a:lnTo>
                    <a:pt x="2908459" y="1374934"/>
                  </a:lnTo>
                  <a:lnTo>
                    <a:pt x="2893219" y="1374934"/>
                  </a:lnTo>
                  <a:cubicBezTo>
                    <a:pt x="2898934" y="1384459"/>
                    <a:pt x="2897029" y="1388269"/>
                    <a:pt x="2900839" y="1393984"/>
                  </a:cubicBezTo>
                  <a:cubicBezTo>
                    <a:pt x="2891314" y="1399699"/>
                    <a:pt x="2876074" y="1399699"/>
                    <a:pt x="2857976" y="1399699"/>
                  </a:cubicBezTo>
                  <a:lnTo>
                    <a:pt x="2857976" y="1393984"/>
                  </a:lnTo>
                  <a:lnTo>
                    <a:pt x="2882741" y="1393984"/>
                  </a:lnTo>
                  <a:cubicBezTo>
                    <a:pt x="2882741" y="1380649"/>
                    <a:pt x="2880836" y="1378744"/>
                    <a:pt x="2880836" y="1374934"/>
                  </a:cubicBezTo>
                  <a:lnTo>
                    <a:pt x="2854166" y="1374934"/>
                  </a:lnTo>
                  <a:cubicBezTo>
                    <a:pt x="2850356" y="1374934"/>
                    <a:pt x="2844641" y="1376839"/>
                    <a:pt x="2844641" y="1376839"/>
                  </a:cubicBezTo>
                  <a:cubicBezTo>
                    <a:pt x="2844641" y="1376839"/>
                    <a:pt x="2844641" y="1376839"/>
                    <a:pt x="2844641" y="1374934"/>
                  </a:cubicBezTo>
                  <a:lnTo>
                    <a:pt x="2397919" y="1374934"/>
                  </a:lnTo>
                  <a:cubicBezTo>
                    <a:pt x="2382679" y="1388269"/>
                    <a:pt x="2369344" y="1399699"/>
                    <a:pt x="2347436" y="1413034"/>
                  </a:cubicBezTo>
                  <a:cubicBezTo>
                    <a:pt x="2343626" y="1414939"/>
                    <a:pt x="2328386" y="1403509"/>
                    <a:pt x="2316956" y="1413034"/>
                  </a:cubicBezTo>
                  <a:lnTo>
                    <a:pt x="2311241" y="1437799"/>
                  </a:lnTo>
                  <a:cubicBezTo>
                    <a:pt x="2282666" y="1458754"/>
                    <a:pt x="2255044" y="1416844"/>
                    <a:pt x="2224564" y="1449229"/>
                  </a:cubicBezTo>
                  <a:cubicBezTo>
                    <a:pt x="2215039" y="1458754"/>
                    <a:pt x="2197894" y="1499711"/>
                    <a:pt x="2194084" y="1541621"/>
                  </a:cubicBezTo>
                  <a:lnTo>
                    <a:pt x="2205514" y="1541621"/>
                  </a:lnTo>
                  <a:cubicBezTo>
                    <a:pt x="2211229" y="1532096"/>
                    <a:pt x="2199799" y="1526381"/>
                    <a:pt x="2216944" y="1530191"/>
                  </a:cubicBezTo>
                  <a:lnTo>
                    <a:pt x="2216944" y="1535906"/>
                  </a:lnTo>
                  <a:cubicBezTo>
                    <a:pt x="2220754" y="1537811"/>
                    <a:pt x="2220754" y="1537811"/>
                    <a:pt x="2222659" y="1541621"/>
                  </a:cubicBezTo>
                  <a:cubicBezTo>
                    <a:pt x="2195989" y="1545431"/>
                    <a:pt x="2199799" y="1553051"/>
                    <a:pt x="2179796" y="1572101"/>
                  </a:cubicBezTo>
                  <a:cubicBezTo>
                    <a:pt x="2172176" y="1556861"/>
                    <a:pt x="2160746" y="1556861"/>
                    <a:pt x="2142649" y="1553051"/>
                  </a:cubicBezTo>
                  <a:lnTo>
                    <a:pt x="2136934" y="1564481"/>
                  </a:lnTo>
                  <a:cubicBezTo>
                    <a:pt x="2133124" y="1566386"/>
                    <a:pt x="2133124" y="1566386"/>
                    <a:pt x="2131219" y="1570196"/>
                  </a:cubicBezTo>
                  <a:cubicBezTo>
                    <a:pt x="2150269" y="1572101"/>
                    <a:pt x="2168366" y="1579721"/>
                    <a:pt x="2181701" y="1589246"/>
                  </a:cubicBezTo>
                  <a:cubicBezTo>
                    <a:pt x="2166461" y="1600676"/>
                    <a:pt x="2179796" y="1596866"/>
                    <a:pt x="2187416" y="1619726"/>
                  </a:cubicBezTo>
                  <a:lnTo>
                    <a:pt x="2175986" y="1619726"/>
                  </a:lnTo>
                  <a:cubicBezTo>
                    <a:pt x="2170271" y="1600676"/>
                    <a:pt x="2179796" y="1610201"/>
                    <a:pt x="2164556" y="1600676"/>
                  </a:cubicBezTo>
                  <a:cubicBezTo>
                    <a:pt x="2158841" y="1610201"/>
                    <a:pt x="2153126" y="1617821"/>
                    <a:pt x="2145506" y="1625441"/>
                  </a:cubicBezTo>
                  <a:cubicBezTo>
                    <a:pt x="2149316" y="1631156"/>
                    <a:pt x="2153126" y="1633061"/>
                    <a:pt x="2156936" y="1636871"/>
                  </a:cubicBezTo>
                  <a:cubicBezTo>
                    <a:pt x="2135981" y="1640681"/>
                    <a:pt x="2141696" y="1642586"/>
                    <a:pt x="2126456" y="1648301"/>
                  </a:cubicBezTo>
                  <a:cubicBezTo>
                    <a:pt x="2132171" y="1614011"/>
                    <a:pt x="2103596" y="1617821"/>
                    <a:pt x="2095976" y="1580674"/>
                  </a:cubicBezTo>
                  <a:cubicBezTo>
                    <a:pt x="2109311" y="1567339"/>
                    <a:pt x="2109311" y="1548289"/>
                    <a:pt x="2107406" y="1518761"/>
                  </a:cubicBezTo>
                  <a:cubicBezTo>
                    <a:pt x="2103596" y="1516856"/>
                    <a:pt x="2103596" y="1516856"/>
                    <a:pt x="2101691" y="1513046"/>
                  </a:cubicBezTo>
                  <a:cubicBezTo>
                    <a:pt x="2082641" y="1513046"/>
                    <a:pt x="2084546" y="1509236"/>
                    <a:pt x="2076926" y="1513046"/>
                  </a:cubicBezTo>
                  <a:cubicBezTo>
                    <a:pt x="2052161" y="1539716"/>
                    <a:pt x="2044541" y="1576864"/>
                    <a:pt x="2009299" y="1594009"/>
                  </a:cubicBezTo>
                  <a:cubicBezTo>
                    <a:pt x="2007394" y="1597819"/>
                    <a:pt x="2007394" y="1597819"/>
                    <a:pt x="2003584" y="1599724"/>
                  </a:cubicBezTo>
                  <a:lnTo>
                    <a:pt x="2003584" y="1594009"/>
                  </a:lnTo>
                  <a:cubicBezTo>
                    <a:pt x="2020729" y="1580674"/>
                    <a:pt x="2048351" y="1543526"/>
                    <a:pt x="2054066" y="1507331"/>
                  </a:cubicBezTo>
                  <a:cubicBezTo>
                    <a:pt x="2031206" y="1476851"/>
                    <a:pt x="2035016" y="1430179"/>
                    <a:pt x="2035016" y="1375886"/>
                  </a:cubicBezTo>
                  <a:lnTo>
                    <a:pt x="1988344" y="1375886"/>
                  </a:lnTo>
                  <a:cubicBezTo>
                    <a:pt x="2007394" y="1447324"/>
                    <a:pt x="2003584" y="1505426"/>
                    <a:pt x="1997869" y="1562576"/>
                  </a:cubicBezTo>
                  <a:cubicBezTo>
                    <a:pt x="1971199" y="1574006"/>
                    <a:pt x="1975009" y="1594961"/>
                    <a:pt x="1947386" y="1604486"/>
                  </a:cubicBezTo>
                  <a:lnTo>
                    <a:pt x="1947386" y="1610201"/>
                  </a:lnTo>
                  <a:lnTo>
                    <a:pt x="1941671" y="1610201"/>
                  </a:lnTo>
                  <a:lnTo>
                    <a:pt x="1941671" y="1604486"/>
                  </a:lnTo>
                  <a:cubicBezTo>
                    <a:pt x="1894999" y="1559719"/>
                    <a:pt x="1906429" y="1459706"/>
                    <a:pt x="1866424" y="1406366"/>
                  </a:cubicBezTo>
                  <a:cubicBezTo>
                    <a:pt x="1856899" y="1400651"/>
                    <a:pt x="1841659" y="1396841"/>
                    <a:pt x="1829276" y="1394936"/>
                  </a:cubicBezTo>
                  <a:lnTo>
                    <a:pt x="1829276" y="1400651"/>
                  </a:lnTo>
                  <a:lnTo>
                    <a:pt x="1834991" y="1400651"/>
                  </a:lnTo>
                  <a:cubicBezTo>
                    <a:pt x="1846421" y="1404461"/>
                    <a:pt x="1823561" y="1406366"/>
                    <a:pt x="1823561" y="1406366"/>
                  </a:cubicBezTo>
                  <a:cubicBezTo>
                    <a:pt x="1815941" y="1398746"/>
                    <a:pt x="1806416" y="1396841"/>
                    <a:pt x="1793081" y="1394936"/>
                  </a:cubicBezTo>
                  <a:lnTo>
                    <a:pt x="1793081" y="1400651"/>
                  </a:lnTo>
                  <a:cubicBezTo>
                    <a:pt x="1800701" y="1412081"/>
                    <a:pt x="1793081" y="1412081"/>
                    <a:pt x="1798796" y="1419701"/>
                  </a:cubicBezTo>
                  <a:cubicBezTo>
                    <a:pt x="1806416" y="1431131"/>
                    <a:pt x="1806416" y="1433036"/>
                    <a:pt x="1823561" y="1438751"/>
                  </a:cubicBezTo>
                  <a:lnTo>
                    <a:pt x="1817846" y="1419701"/>
                  </a:lnTo>
                  <a:cubicBezTo>
                    <a:pt x="1836896" y="1417796"/>
                    <a:pt x="1836896" y="1413986"/>
                    <a:pt x="1848326" y="1419701"/>
                  </a:cubicBezTo>
                  <a:cubicBezTo>
                    <a:pt x="1855946" y="1423511"/>
                    <a:pt x="1857851" y="1423511"/>
                    <a:pt x="1857851" y="1423511"/>
                  </a:cubicBezTo>
                  <a:cubicBezTo>
                    <a:pt x="1857851" y="1423511"/>
                    <a:pt x="1857851" y="1425416"/>
                    <a:pt x="1861661" y="1433036"/>
                  </a:cubicBezTo>
                  <a:lnTo>
                    <a:pt x="1855946" y="1433036"/>
                  </a:lnTo>
                  <a:cubicBezTo>
                    <a:pt x="1823561" y="1461611"/>
                    <a:pt x="1801654" y="1485424"/>
                    <a:pt x="1749266" y="1494949"/>
                  </a:cubicBezTo>
                  <a:cubicBezTo>
                    <a:pt x="1753076" y="1473994"/>
                    <a:pt x="1747361" y="1472089"/>
                    <a:pt x="1743551" y="1444466"/>
                  </a:cubicBezTo>
                  <a:cubicBezTo>
                    <a:pt x="1754981" y="1438751"/>
                    <a:pt x="1775936" y="1429226"/>
                    <a:pt x="1786414" y="1419701"/>
                  </a:cubicBezTo>
                  <a:cubicBezTo>
                    <a:pt x="1749266" y="1421606"/>
                    <a:pt x="1755934" y="1425416"/>
                    <a:pt x="1724501" y="1419701"/>
                  </a:cubicBezTo>
                  <a:cubicBezTo>
                    <a:pt x="1718786" y="1404461"/>
                    <a:pt x="1713071" y="1389221"/>
                    <a:pt x="1707356" y="1374934"/>
                  </a:cubicBezTo>
                  <a:lnTo>
                    <a:pt x="1690211" y="1374934"/>
                  </a:lnTo>
                  <a:cubicBezTo>
                    <a:pt x="1699736" y="1416844"/>
                    <a:pt x="1716881" y="1431131"/>
                    <a:pt x="1718786" y="1493996"/>
                  </a:cubicBezTo>
                  <a:cubicBezTo>
                    <a:pt x="1732121" y="1495901"/>
                    <a:pt x="1730216" y="1495901"/>
                    <a:pt x="1737836" y="1499711"/>
                  </a:cubicBezTo>
                  <a:lnTo>
                    <a:pt x="1718786" y="1499711"/>
                  </a:lnTo>
                  <a:lnTo>
                    <a:pt x="1724501" y="1561624"/>
                  </a:lnTo>
                  <a:lnTo>
                    <a:pt x="1713071" y="1561624"/>
                  </a:lnTo>
                  <a:cubicBezTo>
                    <a:pt x="1705451" y="1548289"/>
                    <a:pt x="1705451" y="1550194"/>
                    <a:pt x="1701641" y="1550194"/>
                  </a:cubicBezTo>
                  <a:cubicBezTo>
                    <a:pt x="1695926" y="1559719"/>
                    <a:pt x="1705451" y="1590199"/>
                    <a:pt x="1690211" y="1606391"/>
                  </a:cubicBezTo>
                  <a:lnTo>
                    <a:pt x="1690211" y="1600676"/>
                  </a:lnTo>
                  <a:lnTo>
                    <a:pt x="1688306" y="1600676"/>
                  </a:lnTo>
                  <a:cubicBezTo>
                    <a:pt x="1671161" y="1585436"/>
                    <a:pt x="1607344" y="1531144"/>
                    <a:pt x="1581626" y="1483519"/>
                  </a:cubicBezTo>
                  <a:lnTo>
                    <a:pt x="1581626" y="1447324"/>
                  </a:lnTo>
                  <a:cubicBezTo>
                    <a:pt x="1568291" y="1422559"/>
                    <a:pt x="1556861" y="1398746"/>
                    <a:pt x="1544479" y="1377791"/>
                  </a:cubicBezTo>
                  <a:lnTo>
                    <a:pt x="1395889" y="1377791"/>
                  </a:lnTo>
                  <a:cubicBezTo>
                    <a:pt x="1413034" y="1383506"/>
                    <a:pt x="1428274" y="1389221"/>
                    <a:pt x="1444466" y="1391126"/>
                  </a:cubicBezTo>
                  <a:lnTo>
                    <a:pt x="1444466" y="1396841"/>
                  </a:lnTo>
                  <a:cubicBezTo>
                    <a:pt x="1405414" y="1400651"/>
                    <a:pt x="1395889" y="1396841"/>
                    <a:pt x="1352074" y="1391126"/>
                  </a:cubicBezTo>
                  <a:lnTo>
                    <a:pt x="1340644" y="1410176"/>
                  </a:lnTo>
                  <a:cubicBezTo>
                    <a:pt x="1373029" y="1413986"/>
                    <a:pt x="1350169" y="1415891"/>
                    <a:pt x="1371124" y="1421606"/>
                  </a:cubicBezTo>
                  <a:cubicBezTo>
                    <a:pt x="1386364" y="1410176"/>
                    <a:pt x="1408271" y="1410176"/>
                    <a:pt x="1433036" y="1410176"/>
                  </a:cubicBezTo>
                  <a:cubicBezTo>
                    <a:pt x="1434941" y="1413986"/>
                    <a:pt x="1434941" y="1413986"/>
                    <a:pt x="1438751" y="1415891"/>
                  </a:cubicBezTo>
                  <a:cubicBezTo>
                    <a:pt x="1440656" y="1431131"/>
                    <a:pt x="1440656" y="1436846"/>
                    <a:pt x="1444466" y="1446371"/>
                  </a:cubicBezTo>
                  <a:cubicBezTo>
                    <a:pt x="1431131" y="1448276"/>
                    <a:pt x="1427321" y="1448276"/>
                    <a:pt x="1419701" y="1452086"/>
                  </a:cubicBezTo>
                  <a:lnTo>
                    <a:pt x="1425416" y="1452086"/>
                  </a:lnTo>
                  <a:cubicBezTo>
                    <a:pt x="1457801" y="1478756"/>
                    <a:pt x="1500664" y="1463516"/>
                    <a:pt x="1517809" y="1508284"/>
                  </a:cubicBezTo>
                  <a:cubicBezTo>
                    <a:pt x="1521619" y="1510189"/>
                    <a:pt x="1521619" y="1510189"/>
                    <a:pt x="1523524" y="1513999"/>
                  </a:cubicBezTo>
                  <a:cubicBezTo>
                    <a:pt x="1508284" y="1515904"/>
                    <a:pt x="1502569" y="1515904"/>
                    <a:pt x="1493044" y="1519714"/>
                  </a:cubicBezTo>
                  <a:cubicBezTo>
                    <a:pt x="1491139" y="1540669"/>
                    <a:pt x="1475899" y="1577816"/>
                    <a:pt x="1468279" y="1587341"/>
                  </a:cubicBezTo>
                  <a:cubicBezTo>
                    <a:pt x="1451134" y="1604486"/>
                    <a:pt x="1396841" y="1619726"/>
                    <a:pt x="1370171" y="1606391"/>
                  </a:cubicBezTo>
                  <a:cubicBezTo>
                    <a:pt x="1366361" y="1604486"/>
                    <a:pt x="1333024" y="1568291"/>
                    <a:pt x="1313974" y="1564481"/>
                  </a:cubicBezTo>
                  <a:cubicBezTo>
                    <a:pt x="1312069" y="1568291"/>
                    <a:pt x="1312069" y="1568291"/>
                    <a:pt x="1308259" y="1570196"/>
                  </a:cubicBezTo>
                  <a:lnTo>
                    <a:pt x="1308259" y="1575911"/>
                  </a:lnTo>
                  <a:cubicBezTo>
                    <a:pt x="1321594" y="1581626"/>
                    <a:pt x="1329214" y="1583531"/>
                    <a:pt x="1333024" y="1587341"/>
                  </a:cubicBezTo>
                  <a:cubicBezTo>
                    <a:pt x="1321594" y="1596866"/>
                    <a:pt x="1336834" y="1596866"/>
                    <a:pt x="1313974" y="1598771"/>
                  </a:cubicBezTo>
                  <a:cubicBezTo>
                    <a:pt x="1306354" y="1583531"/>
                    <a:pt x="1308259" y="1585436"/>
                    <a:pt x="1289209" y="1579721"/>
                  </a:cubicBezTo>
                  <a:cubicBezTo>
                    <a:pt x="1289209" y="1594961"/>
                    <a:pt x="1294924" y="1587341"/>
                    <a:pt x="1277779" y="1598771"/>
                  </a:cubicBezTo>
                  <a:lnTo>
                    <a:pt x="1277779" y="1593056"/>
                  </a:lnTo>
                  <a:cubicBezTo>
                    <a:pt x="1283494" y="1587341"/>
                    <a:pt x="1279684" y="1591151"/>
                    <a:pt x="1283494" y="1581626"/>
                  </a:cubicBezTo>
                  <a:cubicBezTo>
                    <a:pt x="1229201" y="1560671"/>
                    <a:pt x="1191101" y="1529239"/>
                    <a:pt x="1134904" y="1531144"/>
                  </a:cubicBezTo>
                  <a:cubicBezTo>
                    <a:pt x="1132999" y="1517809"/>
                    <a:pt x="1132999" y="1515904"/>
                    <a:pt x="1129189" y="1506379"/>
                  </a:cubicBezTo>
                  <a:cubicBezTo>
                    <a:pt x="1146334" y="1500664"/>
                    <a:pt x="1144429" y="1500664"/>
                    <a:pt x="1153954" y="1487329"/>
                  </a:cubicBezTo>
                  <a:cubicBezTo>
                    <a:pt x="1114901" y="1460659"/>
                    <a:pt x="1138714" y="1458754"/>
                    <a:pt x="1116806" y="1425416"/>
                  </a:cubicBezTo>
                  <a:cubicBezTo>
                    <a:pt x="1109186" y="1438751"/>
                    <a:pt x="1101566" y="1448276"/>
                    <a:pt x="1086326" y="1455896"/>
                  </a:cubicBezTo>
                  <a:cubicBezTo>
                    <a:pt x="1082516" y="1448276"/>
                    <a:pt x="1086326" y="1452086"/>
                    <a:pt x="1080611" y="1450181"/>
                  </a:cubicBezTo>
                  <a:lnTo>
                    <a:pt x="1074896" y="1450181"/>
                  </a:lnTo>
                  <a:lnTo>
                    <a:pt x="1112044" y="1500664"/>
                  </a:lnTo>
                  <a:lnTo>
                    <a:pt x="1106329" y="1500664"/>
                  </a:lnTo>
                  <a:cubicBezTo>
                    <a:pt x="1091089" y="1487329"/>
                    <a:pt x="1075849" y="1473994"/>
                    <a:pt x="1055846" y="1464469"/>
                  </a:cubicBezTo>
                  <a:lnTo>
                    <a:pt x="1055846" y="1445419"/>
                  </a:lnTo>
                  <a:cubicBezTo>
                    <a:pt x="1036796" y="1441609"/>
                    <a:pt x="1042511" y="1441609"/>
                    <a:pt x="1031081" y="1433989"/>
                  </a:cubicBezTo>
                  <a:lnTo>
                    <a:pt x="1031081" y="1464469"/>
                  </a:lnTo>
                  <a:cubicBezTo>
                    <a:pt x="1048226" y="1479709"/>
                    <a:pt x="1040606" y="1494949"/>
                    <a:pt x="1055846" y="1500664"/>
                  </a:cubicBezTo>
                  <a:cubicBezTo>
                    <a:pt x="1061561" y="1506379"/>
                    <a:pt x="1067276" y="1513999"/>
                    <a:pt x="1074896" y="1519714"/>
                  </a:cubicBezTo>
                  <a:cubicBezTo>
                    <a:pt x="1080611" y="1512094"/>
                    <a:pt x="1080611" y="1512094"/>
                    <a:pt x="1086326" y="1508284"/>
                  </a:cubicBezTo>
                  <a:lnTo>
                    <a:pt x="1086326" y="1519714"/>
                  </a:lnTo>
                  <a:cubicBezTo>
                    <a:pt x="1086326" y="1519714"/>
                    <a:pt x="1061561" y="1521619"/>
                    <a:pt x="1074896" y="1525429"/>
                  </a:cubicBezTo>
                  <a:lnTo>
                    <a:pt x="1086326" y="1525429"/>
                  </a:lnTo>
                  <a:cubicBezTo>
                    <a:pt x="1109186" y="1548289"/>
                    <a:pt x="1153954" y="1552099"/>
                    <a:pt x="1178719" y="1575911"/>
                  </a:cubicBezTo>
                  <a:cubicBezTo>
                    <a:pt x="1173004" y="1581626"/>
                    <a:pt x="1176814" y="1577816"/>
                    <a:pt x="1173004" y="1587341"/>
                  </a:cubicBezTo>
                  <a:lnTo>
                    <a:pt x="1122521" y="1593056"/>
                  </a:lnTo>
                  <a:lnTo>
                    <a:pt x="1122521" y="1587341"/>
                  </a:lnTo>
                  <a:cubicBezTo>
                    <a:pt x="1139666" y="1579721"/>
                    <a:pt x="1133951" y="1585436"/>
                    <a:pt x="1141571" y="1568291"/>
                  </a:cubicBezTo>
                  <a:cubicBezTo>
                    <a:pt x="1118711" y="1562576"/>
                    <a:pt x="1124426" y="1556861"/>
                    <a:pt x="1104424" y="1549241"/>
                  </a:cubicBezTo>
                  <a:lnTo>
                    <a:pt x="1104424" y="1554956"/>
                  </a:lnTo>
                  <a:lnTo>
                    <a:pt x="1098709" y="1554956"/>
                  </a:lnTo>
                  <a:cubicBezTo>
                    <a:pt x="1104424" y="1570196"/>
                    <a:pt x="1104424" y="1564481"/>
                    <a:pt x="1110139" y="1579721"/>
                  </a:cubicBezTo>
                  <a:lnTo>
                    <a:pt x="1098709" y="1579721"/>
                  </a:lnTo>
                  <a:cubicBezTo>
                    <a:pt x="1085374" y="1533049"/>
                    <a:pt x="1068229" y="1572101"/>
                    <a:pt x="1055846" y="1543526"/>
                  </a:cubicBezTo>
                  <a:cubicBezTo>
                    <a:pt x="1072991" y="1545431"/>
                    <a:pt x="1069181" y="1549241"/>
                    <a:pt x="1080611" y="1543526"/>
                  </a:cubicBezTo>
                  <a:cubicBezTo>
                    <a:pt x="1048226" y="1524476"/>
                    <a:pt x="1020604" y="1493044"/>
                    <a:pt x="1012984" y="1445419"/>
                  </a:cubicBezTo>
                  <a:cubicBezTo>
                    <a:pt x="1024414" y="1437799"/>
                    <a:pt x="1026319" y="1437799"/>
                    <a:pt x="1032034" y="1420654"/>
                  </a:cubicBezTo>
                  <a:cubicBezTo>
                    <a:pt x="1009174" y="1411129"/>
                    <a:pt x="1032034" y="1393984"/>
                    <a:pt x="1026319" y="1378744"/>
                  </a:cubicBezTo>
                  <a:cubicBezTo>
                    <a:pt x="1026319" y="1378744"/>
                    <a:pt x="1024414" y="1378744"/>
                    <a:pt x="1024414" y="1376839"/>
                  </a:cubicBezTo>
                  <a:lnTo>
                    <a:pt x="949166" y="1376839"/>
                  </a:lnTo>
                  <a:lnTo>
                    <a:pt x="964406" y="1401604"/>
                  </a:lnTo>
                  <a:cubicBezTo>
                    <a:pt x="977741" y="1395889"/>
                    <a:pt x="975836" y="1401604"/>
                    <a:pt x="983456" y="1395889"/>
                  </a:cubicBezTo>
                  <a:cubicBezTo>
                    <a:pt x="987266" y="1392079"/>
                    <a:pt x="991076" y="1382554"/>
                    <a:pt x="994886" y="1376839"/>
                  </a:cubicBezTo>
                  <a:lnTo>
                    <a:pt x="994886" y="1388269"/>
                  </a:lnTo>
                  <a:lnTo>
                    <a:pt x="1000601" y="1388269"/>
                  </a:lnTo>
                  <a:lnTo>
                    <a:pt x="1000601" y="1393984"/>
                  </a:lnTo>
                  <a:cubicBezTo>
                    <a:pt x="979646" y="1405414"/>
                    <a:pt x="983456" y="1414939"/>
                    <a:pt x="970121" y="1430179"/>
                  </a:cubicBezTo>
                  <a:cubicBezTo>
                    <a:pt x="970121" y="1430179"/>
                    <a:pt x="968216" y="1405414"/>
                    <a:pt x="964406" y="1418749"/>
                  </a:cubicBezTo>
                  <a:lnTo>
                    <a:pt x="964406" y="1430179"/>
                  </a:lnTo>
                  <a:cubicBezTo>
                    <a:pt x="951071" y="1432084"/>
                    <a:pt x="952976" y="1432084"/>
                    <a:pt x="945356" y="1435894"/>
                  </a:cubicBezTo>
                  <a:cubicBezTo>
                    <a:pt x="952976" y="1447324"/>
                    <a:pt x="956786" y="1445419"/>
                    <a:pt x="951071" y="1454944"/>
                  </a:cubicBezTo>
                  <a:lnTo>
                    <a:pt x="951071" y="1460659"/>
                  </a:lnTo>
                  <a:lnTo>
                    <a:pt x="945356" y="1460659"/>
                  </a:lnTo>
                  <a:lnTo>
                    <a:pt x="945356" y="1454944"/>
                  </a:lnTo>
                  <a:cubicBezTo>
                    <a:pt x="941546" y="1449229"/>
                    <a:pt x="935831" y="1432084"/>
                    <a:pt x="933926" y="1424464"/>
                  </a:cubicBezTo>
                  <a:cubicBezTo>
                    <a:pt x="918686" y="1426369"/>
                    <a:pt x="928211" y="1426369"/>
                    <a:pt x="909161" y="1424464"/>
                  </a:cubicBezTo>
                  <a:lnTo>
                    <a:pt x="909161" y="1420654"/>
                  </a:lnTo>
                  <a:cubicBezTo>
                    <a:pt x="918686" y="1413034"/>
                    <a:pt x="920591" y="1405414"/>
                    <a:pt x="928211" y="1395889"/>
                  </a:cubicBezTo>
                  <a:cubicBezTo>
                    <a:pt x="933926" y="1401604"/>
                    <a:pt x="930116" y="1397794"/>
                    <a:pt x="939641" y="1401604"/>
                  </a:cubicBezTo>
                  <a:cubicBezTo>
                    <a:pt x="939641" y="1380649"/>
                    <a:pt x="933926" y="1382554"/>
                    <a:pt x="939641" y="1376839"/>
                  </a:cubicBezTo>
                  <a:lnTo>
                    <a:pt x="879634" y="1376839"/>
                  </a:lnTo>
                  <a:cubicBezTo>
                    <a:pt x="881539" y="1376839"/>
                    <a:pt x="881539" y="1376839"/>
                    <a:pt x="883444" y="1378744"/>
                  </a:cubicBezTo>
                  <a:lnTo>
                    <a:pt x="883444" y="1397794"/>
                  </a:lnTo>
                  <a:cubicBezTo>
                    <a:pt x="848201" y="1397794"/>
                    <a:pt x="836771" y="1392079"/>
                    <a:pt x="815816" y="1386364"/>
                  </a:cubicBezTo>
                  <a:lnTo>
                    <a:pt x="815816" y="1411129"/>
                  </a:lnTo>
                  <a:cubicBezTo>
                    <a:pt x="831056" y="1428274"/>
                    <a:pt x="838676" y="1461611"/>
                    <a:pt x="840581" y="1492091"/>
                  </a:cubicBezTo>
                  <a:cubicBezTo>
                    <a:pt x="831056" y="1495901"/>
                    <a:pt x="831056" y="1495901"/>
                    <a:pt x="815816" y="1497806"/>
                  </a:cubicBezTo>
                  <a:lnTo>
                    <a:pt x="815816" y="1492091"/>
                  </a:lnTo>
                  <a:lnTo>
                    <a:pt x="810101" y="1492091"/>
                  </a:lnTo>
                  <a:cubicBezTo>
                    <a:pt x="825341" y="1439704"/>
                    <a:pt x="800576" y="1413034"/>
                    <a:pt x="781526" y="1378744"/>
                  </a:cubicBezTo>
                  <a:lnTo>
                    <a:pt x="740569" y="1378744"/>
                  </a:lnTo>
                  <a:lnTo>
                    <a:pt x="740569" y="1386364"/>
                  </a:lnTo>
                  <a:lnTo>
                    <a:pt x="729139" y="1386364"/>
                  </a:lnTo>
                  <a:lnTo>
                    <a:pt x="729139" y="1380649"/>
                  </a:lnTo>
                  <a:lnTo>
                    <a:pt x="731044" y="1378744"/>
                  </a:lnTo>
                  <a:lnTo>
                    <a:pt x="62389" y="1378744"/>
                  </a:lnTo>
                  <a:cubicBezTo>
                    <a:pt x="66199" y="1384459"/>
                    <a:pt x="70009" y="1388269"/>
                    <a:pt x="64294" y="1392079"/>
                  </a:cubicBezTo>
                  <a:cubicBezTo>
                    <a:pt x="58579" y="1395889"/>
                    <a:pt x="58579" y="1395889"/>
                    <a:pt x="45244" y="1397794"/>
                  </a:cubicBezTo>
                  <a:cubicBezTo>
                    <a:pt x="49054" y="1388269"/>
                    <a:pt x="47149" y="1384459"/>
                    <a:pt x="49054" y="1378744"/>
                  </a:cubicBezTo>
                  <a:lnTo>
                    <a:pt x="23336" y="1378744"/>
                  </a:lnTo>
                  <a:lnTo>
                    <a:pt x="25241" y="1392079"/>
                  </a:lnTo>
                  <a:lnTo>
                    <a:pt x="19526" y="1392079"/>
                  </a:lnTo>
                  <a:lnTo>
                    <a:pt x="19526" y="1386364"/>
                  </a:lnTo>
                  <a:cubicBezTo>
                    <a:pt x="17621" y="1384459"/>
                    <a:pt x="15716" y="1380649"/>
                    <a:pt x="15716" y="1378744"/>
                  </a:cubicBezTo>
                  <a:lnTo>
                    <a:pt x="8096" y="1378744"/>
                  </a:lnTo>
                  <a:lnTo>
                    <a:pt x="8096" y="1594961"/>
                  </a:lnTo>
                  <a:lnTo>
                    <a:pt x="19526" y="1594961"/>
                  </a:lnTo>
                  <a:cubicBezTo>
                    <a:pt x="27146" y="1591151"/>
                    <a:pt x="25241" y="1594961"/>
                    <a:pt x="44291" y="1594961"/>
                  </a:cubicBezTo>
                  <a:lnTo>
                    <a:pt x="44291" y="1625441"/>
                  </a:lnTo>
                  <a:lnTo>
                    <a:pt x="39529" y="1625441"/>
                  </a:lnTo>
                  <a:lnTo>
                    <a:pt x="39529" y="1631156"/>
                  </a:lnTo>
                  <a:lnTo>
                    <a:pt x="27146" y="1631156"/>
                  </a:lnTo>
                  <a:cubicBezTo>
                    <a:pt x="30956" y="1612106"/>
                    <a:pt x="32861" y="1612106"/>
                    <a:pt x="27146" y="1594961"/>
                  </a:cubicBezTo>
                  <a:lnTo>
                    <a:pt x="21431" y="1594961"/>
                  </a:lnTo>
                  <a:cubicBezTo>
                    <a:pt x="17621" y="1631156"/>
                    <a:pt x="11906" y="1636871"/>
                    <a:pt x="15716" y="1675924"/>
                  </a:cubicBezTo>
                  <a:cubicBezTo>
                    <a:pt x="40481" y="1683544"/>
                    <a:pt x="42386" y="1677829"/>
                    <a:pt x="46196" y="1706404"/>
                  </a:cubicBezTo>
                  <a:cubicBezTo>
                    <a:pt x="3334" y="1733074"/>
                    <a:pt x="7144" y="1791176"/>
                    <a:pt x="9049" y="1849279"/>
                  </a:cubicBezTo>
                  <a:lnTo>
                    <a:pt x="20479" y="1849279"/>
                  </a:lnTo>
                  <a:lnTo>
                    <a:pt x="20479" y="1843564"/>
                  </a:lnTo>
                  <a:cubicBezTo>
                    <a:pt x="26194" y="1837849"/>
                    <a:pt x="22384" y="1841659"/>
                    <a:pt x="26194" y="1832134"/>
                  </a:cubicBezTo>
                  <a:cubicBezTo>
                    <a:pt x="18574" y="1826419"/>
                    <a:pt x="18574" y="1826419"/>
                    <a:pt x="14764" y="1820704"/>
                  </a:cubicBezTo>
                  <a:cubicBezTo>
                    <a:pt x="39529" y="1803559"/>
                    <a:pt x="18574" y="1792129"/>
                    <a:pt x="39529" y="1778794"/>
                  </a:cubicBezTo>
                  <a:cubicBezTo>
                    <a:pt x="43339" y="1801654"/>
                    <a:pt x="54769" y="1799749"/>
                    <a:pt x="70009" y="1820704"/>
                  </a:cubicBezTo>
                  <a:cubicBezTo>
                    <a:pt x="81439" y="1816894"/>
                    <a:pt x="89059" y="1818799"/>
                    <a:pt x="94774" y="1814989"/>
                  </a:cubicBezTo>
                  <a:cubicBezTo>
                    <a:pt x="102394" y="1807369"/>
                    <a:pt x="102394" y="1803559"/>
                    <a:pt x="106204" y="1790224"/>
                  </a:cubicBezTo>
                  <a:lnTo>
                    <a:pt x="94774" y="1790224"/>
                  </a:lnTo>
                  <a:cubicBezTo>
                    <a:pt x="85249" y="1784509"/>
                    <a:pt x="70009" y="1784509"/>
                    <a:pt x="50006" y="1784509"/>
                  </a:cubicBezTo>
                  <a:cubicBezTo>
                    <a:pt x="48101" y="1755934"/>
                    <a:pt x="48101" y="1718786"/>
                    <a:pt x="69056" y="1709261"/>
                  </a:cubicBezTo>
                  <a:cubicBezTo>
                    <a:pt x="78581" y="1714976"/>
                    <a:pt x="84296" y="1711166"/>
                    <a:pt x="106204" y="1709261"/>
                  </a:cubicBezTo>
                  <a:lnTo>
                    <a:pt x="106204" y="1728311"/>
                  </a:lnTo>
                  <a:lnTo>
                    <a:pt x="143351" y="1734026"/>
                  </a:lnTo>
                  <a:cubicBezTo>
                    <a:pt x="149066" y="1720691"/>
                    <a:pt x="149066" y="1724501"/>
                    <a:pt x="154781" y="1714976"/>
                  </a:cubicBezTo>
                  <a:lnTo>
                    <a:pt x="124301" y="1714976"/>
                  </a:lnTo>
                  <a:lnTo>
                    <a:pt x="124301" y="1678781"/>
                  </a:lnTo>
                  <a:cubicBezTo>
                    <a:pt x="169069" y="1671161"/>
                    <a:pt x="174784" y="1650206"/>
                    <a:pt x="230981" y="1648301"/>
                  </a:cubicBezTo>
                  <a:cubicBezTo>
                    <a:pt x="240506" y="1657826"/>
                    <a:pt x="244316" y="1657826"/>
                    <a:pt x="261461" y="1659731"/>
                  </a:cubicBezTo>
                  <a:cubicBezTo>
                    <a:pt x="265271" y="1648301"/>
                    <a:pt x="263366" y="1654016"/>
                    <a:pt x="267176" y="1648301"/>
                  </a:cubicBezTo>
                  <a:cubicBezTo>
                    <a:pt x="259556" y="1634966"/>
                    <a:pt x="257651" y="1634966"/>
                    <a:pt x="255746" y="1612106"/>
                  </a:cubicBezTo>
                  <a:lnTo>
                    <a:pt x="274796" y="1612106"/>
                  </a:lnTo>
                  <a:cubicBezTo>
                    <a:pt x="276701" y="1631156"/>
                    <a:pt x="286226" y="1640681"/>
                    <a:pt x="280511" y="1648301"/>
                  </a:cubicBezTo>
                  <a:cubicBezTo>
                    <a:pt x="274796" y="1654016"/>
                    <a:pt x="269081" y="1655921"/>
                    <a:pt x="261461" y="1659731"/>
                  </a:cubicBezTo>
                  <a:lnTo>
                    <a:pt x="267176" y="1678781"/>
                  </a:lnTo>
                  <a:cubicBezTo>
                    <a:pt x="282416" y="1682591"/>
                    <a:pt x="340519" y="1731169"/>
                    <a:pt x="342424" y="1734979"/>
                  </a:cubicBezTo>
                  <a:lnTo>
                    <a:pt x="336709" y="1734979"/>
                  </a:lnTo>
                  <a:lnTo>
                    <a:pt x="336709" y="1740694"/>
                  </a:lnTo>
                  <a:lnTo>
                    <a:pt x="342424" y="1740694"/>
                  </a:lnTo>
                  <a:cubicBezTo>
                    <a:pt x="348139" y="1744504"/>
                    <a:pt x="348139" y="1744504"/>
                    <a:pt x="361474" y="1746409"/>
                  </a:cubicBezTo>
                  <a:lnTo>
                    <a:pt x="361474" y="1771174"/>
                  </a:lnTo>
                  <a:lnTo>
                    <a:pt x="386239" y="1782604"/>
                  </a:lnTo>
                  <a:cubicBezTo>
                    <a:pt x="384334" y="1811179"/>
                    <a:pt x="399574" y="1848326"/>
                    <a:pt x="367189" y="1874996"/>
                  </a:cubicBezTo>
                  <a:lnTo>
                    <a:pt x="378619" y="1894046"/>
                  </a:lnTo>
                  <a:cubicBezTo>
                    <a:pt x="324326" y="1878806"/>
                    <a:pt x="346234" y="1903571"/>
                    <a:pt x="316706" y="1918811"/>
                  </a:cubicBezTo>
                  <a:cubicBezTo>
                    <a:pt x="303371" y="1926431"/>
                    <a:pt x="309086" y="1909286"/>
                    <a:pt x="286226" y="1924526"/>
                  </a:cubicBezTo>
                  <a:cubicBezTo>
                    <a:pt x="293846" y="1882616"/>
                    <a:pt x="299561" y="1854994"/>
                    <a:pt x="297656" y="1813084"/>
                  </a:cubicBezTo>
                  <a:lnTo>
                    <a:pt x="278606" y="1813084"/>
                  </a:lnTo>
                  <a:cubicBezTo>
                    <a:pt x="280511" y="1841659"/>
                    <a:pt x="293846" y="1834039"/>
                    <a:pt x="278606" y="1843564"/>
                  </a:cubicBezTo>
                  <a:lnTo>
                    <a:pt x="278606" y="1849279"/>
                  </a:lnTo>
                  <a:lnTo>
                    <a:pt x="272891" y="1849279"/>
                  </a:lnTo>
                  <a:cubicBezTo>
                    <a:pt x="265271" y="1830229"/>
                    <a:pt x="270986" y="1835944"/>
                    <a:pt x="248126" y="1830229"/>
                  </a:cubicBezTo>
                  <a:cubicBezTo>
                    <a:pt x="248126" y="1845469"/>
                    <a:pt x="253841" y="1837849"/>
                    <a:pt x="236696" y="1849279"/>
                  </a:cubicBezTo>
                  <a:lnTo>
                    <a:pt x="236696" y="1843564"/>
                  </a:lnTo>
                  <a:lnTo>
                    <a:pt x="242411" y="1837849"/>
                  </a:lnTo>
                  <a:lnTo>
                    <a:pt x="230981" y="1837849"/>
                  </a:lnTo>
                  <a:lnTo>
                    <a:pt x="230981" y="1843564"/>
                  </a:lnTo>
                  <a:lnTo>
                    <a:pt x="225266" y="1843564"/>
                  </a:lnTo>
                  <a:cubicBezTo>
                    <a:pt x="230981" y="1860709"/>
                    <a:pt x="238601" y="1877854"/>
                    <a:pt x="244316" y="1899761"/>
                  </a:cubicBezTo>
                  <a:lnTo>
                    <a:pt x="219551" y="1899761"/>
                  </a:lnTo>
                  <a:lnTo>
                    <a:pt x="219551" y="1918811"/>
                  </a:lnTo>
                  <a:cubicBezTo>
                    <a:pt x="211931" y="1924526"/>
                    <a:pt x="211931" y="1924526"/>
                    <a:pt x="208121" y="1930241"/>
                  </a:cubicBezTo>
                  <a:cubicBezTo>
                    <a:pt x="198596" y="1924526"/>
                    <a:pt x="194786" y="1909286"/>
                    <a:pt x="189071" y="1918811"/>
                  </a:cubicBezTo>
                  <a:cubicBezTo>
                    <a:pt x="146209" y="1958816"/>
                    <a:pt x="129064" y="2059781"/>
                    <a:pt x="70961" y="2061686"/>
                  </a:cubicBezTo>
                  <a:cubicBezTo>
                    <a:pt x="57626" y="2040731"/>
                    <a:pt x="46196" y="2044541"/>
                    <a:pt x="40481" y="2031206"/>
                  </a:cubicBezTo>
                  <a:lnTo>
                    <a:pt x="46196" y="2025491"/>
                  </a:lnTo>
                  <a:lnTo>
                    <a:pt x="35719" y="2025491"/>
                  </a:lnTo>
                  <a:cubicBezTo>
                    <a:pt x="26194" y="2015966"/>
                    <a:pt x="30004" y="2031206"/>
                    <a:pt x="24289" y="2019776"/>
                  </a:cubicBezTo>
                  <a:cubicBezTo>
                    <a:pt x="18574" y="2014061"/>
                    <a:pt x="22384" y="2017871"/>
                    <a:pt x="18574" y="2008346"/>
                  </a:cubicBezTo>
                  <a:lnTo>
                    <a:pt x="11906" y="2008346"/>
                  </a:lnTo>
                  <a:lnTo>
                    <a:pt x="11906" y="2162651"/>
                  </a:lnTo>
                  <a:lnTo>
                    <a:pt x="23336" y="2162651"/>
                  </a:lnTo>
                  <a:cubicBezTo>
                    <a:pt x="30956" y="2170272"/>
                    <a:pt x="13811" y="2168366"/>
                    <a:pt x="11906" y="2168366"/>
                  </a:cubicBezTo>
                  <a:lnTo>
                    <a:pt x="11906" y="2235994"/>
                  </a:lnTo>
                  <a:cubicBezTo>
                    <a:pt x="11906" y="2305526"/>
                    <a:pt x="4286" y="2345531"/>
                    <a:pt x="17621" y="2390299"/>
                  </a:cubicBezTo>
                  <a:lnTo>
                    <a:pt x="23336" y="2390299"/>
                  </a:lnTo>
                  <a:lnTo>
                    <a:pt x="23336" y="2384584"/>
                  </a:lnTo>
                  <a:cubicBezTo>
                    <a:pt x="27146" y="2380774"/>
                    <a:pt x="30956" y="2371249"/>
                    <a:pt x="34766" y="2365534"/>
                  </a:cubicBezTo>
                  <a:lnTo>
                    <a:pt x="34766" y="2371249"/>
                  </a:lnTo>
                  <a:lnTo>
                    <a:pt x="40481" y="2371249"/>
                  </a:lnTo>
                  <a:lnTo>
                    <a:pt x="21431" y="2396014"/>
                  </a:lnTo>
                  <a:lnTo>
                    <a:pt x="160496" y="2396014"/>
                  </a:lnTo>
                  <a:cubicBezTo>
                    <a:pt x="173831" y="2390299"/>
                    <a:pt x="197644" y="2396014"/>
                    <a:pt x="222409" y="2390299"/>
                  </a:cubicBezTo>
                  <a:lnTo>
                    <a:pt x="233839" y="2378869"/>
                  </a:lnTo>
                  <a:cubicBezTo>
                    <a:pt x="235744" y="2375059"/>
                    <a:pt x="245269" y="2396014"/>
                    <a:pt x="245269" y="2397919"/>
                  </a:cubicBezTo>
                  <a:lnTo>
                    <a:pt x="363379" y="2392204"/>
                  </a:lnTo>
                  <a:cubicBezTo>
                    <a:pt x="374809" y="2394109"/>
                    <a:pt x="398621" y="2401729"/>
                    <a:pt x="419576" y="2397919"/>
                  </a:cubicBezTo>
                  <a:cubicBezTo>
                    <a:pt x="438626" y="2394109"/>
                    <a:pt x="502444" y="2380774"/>
                    <a:pt x="526256" y="2392204"/>
                  </a:cubicBezTo>
                  <a:cubicBezTo>
                    <a:pt x="541496" y="2380774"/>
                    <a:pt x="636746" y="2369344"/>
                    <a:pt x="688181" y="2380774"/>
                  </a:cubicBezTo>
                  <a:cubicBezTo>
                    <a:pt x="755809" y="2396014"/>
                    <a:pt x="860584" y="2390299"/>
                    <a:pt x="937736" y="2375059"/>
                  </a:cubicBezTo>
                  <a:cubicBezTo>
                    <a:pt x="956786" y="2371249"/>
                    <a:pt x="1007269" y="2388394"/>
                    <a:pt x="1035844" y="2380774"/>
                  </a:cubicBezTo>
                  <a:cubicBezTo>
                    <a:pt x="1130141" y="2359819"/>
                    <a:pt x="1215866" y="2401729"/>
                    <a:pt x="1327309" y="2380774"/>
                  </a:cubicBezTo>
                  <a:cubicBezTo>
                    <a:pt x="1366361" y="2373154"/>
                    <a:pt x="1404461" y="2376964"/>
                    <a:pt x="1445419" y="2386489"/>
                  </a:cubicBezTo>
                  <a:cubicBezTo>
                    <a:pt x="1484471" y="2396014"/>
                    <a:pt x="1503521" y="2373154"/>
                    <a:pt x="1532096" y="2375059"/>
                  </a:cubicBezTo>
                  <a:cubicBezTo>
                    <a:pt x="1574959" y="2376964"/>
                    <a:pt x="1686401" y="2388394"/>
                    <a:pt x="1748314" y="2394109"/>
                  </a:cubicBezTo>
                  <a:cubicBezTo>
                    <a:pt x="1748314" y="2375059"/>
                    <a:pt x="1740694" y="2378869"/>
                    <a:pt x="1767364" y="2375059"/>
                  </a:cubicBezTo>
                  <a:lnTo>
                    <a:pt x="1767364" y="2386489"/>
                  </a:lnTo>
                  <a:cubicBezTo>
                    <a:pt x="1755934" y="2390299"/>
                    <a:pt x="1761649" y="2388394"/>
                    <a:pt x="1755934" y="2392204"/>
                  </a:cubicBezTo>
                  <a:lnTo>
                    <a:pt x="1786414" y="2392204"/>
                  </a:lnTo>
                  <a:cubicBezTo>
                    <a:pt x="1788319" y="2369344"/>
                    <a:pt x="1776889" y="2378869"/>
                    <a:pt x="1797844" y="2373154"/>
                  </a:cubicBezTo>
                  <a:lnTo>
                    <a:pt x="1797844" y="2378869"/>
                  </a:lnTo>
                  <a:lnTo>
                    <a:pt x="1792129" y="2378869"/>
                  </a:lnTo>
                  <a:cubicBezTo>
                    <a:pt x="1780699" y="2382679"/>
                    <a:pt x="1803559" y="2384584"/>
                    <a:pt x="1803559" y="2384584"/>
                  </a:cubicBezTo>
                  <a:cubicBezTo>
                    <a:pt x="1814989" y="2373154"/>
                    <a:pt x="1809274" y="2373154"/>
                    <a:pt x="1822609" y="2378869"/>
                  </a:cubicBezTo>
                  <a:lnTo>
                    <a:pt x="1834039" y="2378869"/>
                  </a:lnTo>
                  <a:lnTo>
                    <a:pt x="1834039" y="2384584"/>
                  </a:lnTo>
                  <a:cubicBezTo>
                    <a:pt x="1820704" y="2386489"/>
                    <a:pt x="1822609" y="2386489"/>
                    <a:pt x="1814989" y="2390299"/>
                  </a:cubicBezTo>
                  <a:cubicBezTo>
                    <a:pt x="1933099" y="2392204"/>
                    <a:pt x="2072164" y="2407444"/>
                    <a:pt x="2162651" y="2384584"/>
                  </a:cubicBezTo>
                  <a:cubicBezTo>
                    <a:pt x="2175986" y="2380774"/>
                    <a:pt x="2181701" y="2396014"/>
                    <a:pt x="2187416" y="2396014"/>
                  </a:cubicBezTo>
                  <a:cubicBezTo>
                    <a:pt x="2210276" y="2401729"/>
                    <a:pt x="2279809" y="2388394"/>
                    <a:pt x="2294096" y="2376964"/>
                  </a:cubicBezTo>
                  <a:cubicBezTo>
                    <a:pt x="2294096" y="2376964"/>
                    <a:pt x="2357914" y="2394109"/>
                    <a:pt x="2361724" y="2396014"/>
                  </a:cubicBezTo>
                  <a:cubicBezTo>
                    <a:pt x="2380774" y="2399824"/>
                    <a:pt x="2523649" y="2407444"/>
                    <a:pt x="2541746" y="2396014"/>
                  </a:cubicBezTo>
                  <a:cubicBezTo>
                    <a:pt x="2530316" y="2392204"/>
                    <a:pt x="2536031" y="2394109"/>
                    <a:pt x="2530316" y="2390299"/>
                  </a:cubicBezTo>
                  <a:cubicBezTo>
                    <a:pt x="2746534" y="2415064"/>
                    <a:pt x="2996089" y="2376964"/>
                    <a:pt x="3175159" y="2384584"/>
                  </a:cubicBezTo>
                  <a:lnTo>
                    <a:pt x="3175159" y="2378869"/>
                  </a:lnTo>
                  <a:lnTo>
                    <a:pt x="3169444" y="2378869"/>
                  </a:lnTo>
                  <a:cubicBezTo>
                    <a:pt x="3158014" y="2375059"/>
                    <a:pt x="3180874" y="2373154"/>
                    <a:pt x="3180874" y="2373154"/>
                  </a:cubicBezTo>
                  <a:cubicBezTo>
                    <a:pt x="3186589" y="2378869"/>
                    <a:pt x="3182779" y="2375059"/>
                    <a:pt x="3192304" y="2378869"/>
                  </a:cubicBezTo>
                  <a:cubicBezTo>
                    <a:pt x="3188494" y="2384584"/>
                    <a:pt x="3184684" y="2386489"/>
                    <a:pt x="3180874" y="2390299"/>
                  </a:cubicBezTo>
                  <a:lnTo>
                    <a:pt x="3199924" y="2390299"/>
                  </a:lnTo>
                  <a:cubicBezTo>
                    <a:pt x="3209449" y="2386489"/>
                    <a:pt x="3235166" y="2394109"/>
                    <a:pt x="3250406" y="2384584"/>
                  </a:cubicBezTo>
                  <a:cubicBezTo>
                    <a:pt x="3237071" y="2382679"/>
                    <a:pt x="3238976" y="2382679"/>
                    <a:pt x="3231356" y="2378869"/>
                  </a:cubicBezTo>
                  <a:cubicBezTo>
                    <a:pt x="3248501" y="2378869"/>
                    <a:pt x="3238976" y="2373154"/>
                    <a:pt x="3250406" y="2378869"/>
                  </a:cubicBezTo>
                  <a:cubicBezTo>
                    <a:pt x="3297079" y="2407444"/>
                    <a:pt x="3298984" y="2369344"/>
                    <a:pt x="3348514" y="2373154"/>
                  </a:cubicBezTo>
                  <a:cubicBezTo>
                    <a:pt x="3423761" y="2376964"/>
                    <a:pt x="3543776" y="2386489"/>
                    <a:pt x="3659981" y="2384584"/>
                  </a:cubicBezTo>
                  <a:cubicBezTo>
                    <a:pt x="3663791" y="2376964"/>
                    <a:pt x="3667601" y="2365534"/>
                    <a:pt x="3671411" y="2359819"/>
                  </a:cubicBezTo>
                  <a:lnTo>
                    <a:pt x="3671411" y="2378869"/>
                  </a:lnTo>
                  <a:lnTo>
                    <a:pt x="3708559" y="2384584"/>
                  </a:lnTo>
                  <a:cubicBezTo>
                    <a:pt x="3706654" y="2369344"/>
                    <a:pt x="3706654" y="2378869"/>
                    <a:pt x="3708559" y="2359819"/>
                  </a:cubicBezTo>
                  <a:lnTo>
                    <a:pt x="3714274" y="2359819"/>
                  </a:lnTo>
                  <a:cubicBezTo>
                    <a:pt x="3716179" y="2373154"/>
                    <a:pt x="3716179" y="2376964"/>
                    <a:pt x="3719989" y="2384584"/>
                  </a:cubicBezTo>
                  <a:cubicBezTo>
                    <a:pt x="3739039" y="2375059"/>
                    <a:pt x="3789521" y="2392204"/>
                    <a:pt x="3826669" y="2384584"/>
                  </a:cubicBezTo>
                  <a:cubicBezTo>
                    <a:pt x="3898106" y="2369344"/>
                    <a:pt x="4121944" y="2394109"/>
                    <a:pt x="4230529" y="2378869"/>
                  </a:cubicBezTo>
                  <a:cubicBezTo>
                    <a:pt x="4269582" y="2373154"/>
                    <a:pt x="4286727" y="2409349"/>
                    <a:pt x="4305777" y="2373154"/>
                  </a:cubicBezTo>
                  <a:cubicBezTo>
                    <a:pt x="4354354" y="2413159"/>
                    <a:pt x="4562952" y="2397919"/>
                    <a:pt x="4659154" y="2397919"/>
                  </a:cubicBezTo>
                  <a:lnTo>
                    <a:pt x="4659154" y="2392204"/>
                  </a:lnTo>
                  <a:lnTo>
                    <a:pt x="4664869" y="2392204"/>
                  </a:lnTo>
                  <a:cubicBezTo>
                    <a:pt x="4662964" y="2375059"/>
                    <a:pt x="4659154" y="2365534"/>
                    <a:pt x="4664869" y="2356009"/>
                  </a:cubicBezTo>
                  <a:cubicBezTo>
                    <a:pt x="4676299" y="2378869"/>
                    <a:pt x="4682014" y="2375059"/>
                    <a:pt x="4683919" y="2397919"/>
                  </a:cubicBezTo>
                  <a:cubicBezTo>
                    <a:pt x="4730592" y="2397919"/>
                    <a:pt x="4743927" y="2396014"/>
                    <a:pt x="4776311" y="2392204"/>
                  </a:cubicBezTo>
                  <a:lnTo>
                    <a:pt x="4770596" y="2380774"/>
                  </a:lnTo>
                  <a:lnTo>
                    <a:pt x="4776311" y="2380774"/>
                  </a:lnTo>
                  <a:lnTo>
                    <a:pt x="4776311" y="2386489"/>
                  </a:lnTo>
                  <a:lnTo>
                    <a:pt x="4787742" y="2380774"/>
                  </a:lnTo>
                  <a:cubicBezTo>
                    <a:pt x="4789646" y="2396014"/>
                    <a:pt x="4793457" y="2394109"/>
                    <a:pt x="4824889" y="2392204"/>
                  </a:cubicBezTo>
                  <a:cubicBezTo>
                    <a:pt x="4863942" y="2409349"/>
                    <a:pt x="4992529" y="2394109"/>
                    <a:pt x="5048727" y="2392204"/>
                  </a:cubicBezTo>
                  <a:cubicBezTo>
                    <a:pt x="5093494" y="2390299"/>
                    <a:pt x="5146834" y="2399824"/>
                    <a:pt x="5172552" y="2380774"/>
                  </a:cubicBezTo>
                  <a:cubicBezTo>
                    <a:pt x="5189696" y="2365534"/>
                    <a:pt x="5203032" y="2344579"/>
                    <a:pt x="5215414" y="2324576"/>
                  </a:cubicBezTo>
                  <a:cubicBezTo>
                    <a:pt x="5207794" y="2320766"/>
                    <a:pt x="5205889" y="2320766"/>
                    <a:pt x="5205889" y="2320766"/>
                  </a:cubicBezTo>
                  <a:cubicBezTo>
                    <a:pt x="5205889" y="2320766"/>
                    <a:pt x="5205889" y="2318861"/>
                    <a:pt x="5202079" y="2311241"/>
                  </a:cubicBezTo>
                  <a:cubicBezTo>
                    <a:pt x="5215414" y="2315051"/>
                    <a:pt x="5213509" y="2318861"/>
                    <a:pt x="5226844" y="2311241"/>
                  </a:cubicBezTo>
                  <a:cubicBezTo>
                    <a:pt x="5234464" y="2303622"/>
                    <a:pt x="5253514" y="2284572"/>
                    <a:pt x="5257324" y="2275047"/>
                  </a:cubicBezTo>
                  <a:cubicBezTo>
                    <a:pt x="5259229" y="2267426"/>
                    <a:pt x="5249704" y="2255997"/>
                    <a:pt x="5257324" y="2244566"/>
                  </a:cubicBezTo>
                  <a:cubicBezTo>
                    <a:pt x="5266849" y="2259806"/>
                    <a:pt x="5255419" y="2252186"/>
                    <a:pt x="5276374" y="2255997"/>
                  </a:cubicBezTo>
                  <a:cubicBezTo>
                    <a:pt x="5293519" y="2223611"/>
                    <a:pt x="5289709" y="2231231"/>
                    <a:pt x="5313521" y="2214086"/>
                  </a:cubicBezTo>
                  <a:lnTo>
                    <a:pt x="5313521" y="2202656"/>
                  </a:lnTo>
                  <a:cubicBezTo>
                    <a:pt x="5305902" y="2198847"/>
                    <a:pt x="5303996" y="2198847"/>
                    <a:pt x="5303996" y="2198847"/>
                  </a:cubicBezTo>
                  <a:cubicBezTo>
                    <a:pt x="5303996" y="2198847"/>
                    <a:pt x="5303996" y="2196941"/>
                    <a:pt x="5300187" y="2189322"/>
                  </a:cubicBezTo>
                  <a:lnTo>
                    <a:pt x="5305902" y="2189322"/>
                  </a:lnTo>
                  <a:cubicBezTo>
                    <a:pt x="5315427" y="2198847"/>
                    <a:pt x="5309712" y="2195036"/>
                    <a:pt x="5317332" y="2195036"/>
                  </a:cubicBezTo>
                  <a:cubicBezTo>
                    <a:pt x="5332571" y="2183606"/>
                    <a:pt x="5349716" y="2170272"/>
                    <a:pt x="5354479" y="2144554"/>
                  </a:cubicBezTo>
                  <a:cubicBezTo>
                    <a:pt x="5303996" y="2106454"/>
                    <a:pt x="5335429" y="2055971"/>
                    <a:pt x="5303996" y="2007394"/>
                  </a:cubicBezTo>
                  <a:cubicBezTo>
                    <a:pt x="5303996" y="2022634"/>
                    <a:pt x="5303996" y="2030254"/>
                    <a:pt x="5298282" y="2037874"/>
                  </a:cubicBezTo>
                  <a:cubicBezTo>
                    <a:pt x="5296377" y="1989296"/>
                    <a:pt x="5323046" y="1851184"/>
                    <a:pt x="5348764" y="1845469"/>
                  </a:cubicBezTo>
                  <a:cubicBezTo>
                    <a:pt x="5348764" y="1816894"/>
                    <a:pt x="5350669" y="1809274"/>
                    <a:pt x="5348764" y="1789271"/>
                  </a:cubicBezTo>
                  <a:lnTo>
                    <a:pt x="5367814" y="1789271"/>
                  </a:lnTo>
                  <a:lnTo>
                    <a:pt x="5367814" y="1770221"/>
                  </a:lnTo>
                  <a:lnTo>
                    <a:pt x="5356384" y="1770221"/>
                  </a:lnTo>
                  <a:cubicBezTo>
                    <a:pt x="5344954" y="1764506"/>
                    <a:pt x="5352574" y="1779746"/>
                    <a:pt x="5337334" y="1770221"/>
                  </a:cubicBezTo>
                  <a:cubicBezTo>
                    <a:pt x="5327809" y="1756886"/>
                    <a:pt x="5331619" y="1749266"/>
                    <a:pt x="5325904" y="1734026"/>
                  </a:cubicBezTo>
                  <a:lnTo>
                    <a:pt x="5337334" y="1734026"/>
                  </a:lnTo>
                  <a:cubicBezTo>
                    <a:pt x="5344954" y="1749266"/>
                    <a:pt x="5365909" y="1762601"/>
                    <a:pt x="5374482" y="1758791"/>
                  </a:cubicBezTo>
                  <a:cubicBezTo>
                    <a:pt x="5380196" y="1751171"/>
                    <a:pt x="5380196" y="1722596"/>
                    <a:pt x="5380196" y="1722596"/>
                  </a:cubicBezTo>
                  <a:cubicBezTo>
                    <a:pt x="5389721" y="1713071"/>
                    <a:pt x="5417344" y="1709261"/>
                    <a:pt x="5423059" y="1697831"/>
                  </a:cubicBezTo>
                  <a:cubicBezTo>
                    <a:pt x="5428774" y="1686401"/>
                    <a:pt x="5417344" y="1684496"/>
                    <a:pt x="5423059" y="1673066"/>
                  </a:cubicBezTo>
                  <a:cubicBezTo>
                    <a:pt x="5432584" y="1688306"/>
                    <a:pt x="5424964" y="1682591"/>
                    <a:pt x="5447824" y="1684496"/>
                  </a:cubicBezTo>
                  <a:cubicBezTo>
                    <a:pt x="5453539" y="1673066"/>
                    <a:pt x="5455444" y="1674971"/>
                    <a:pt x="5459254" y="1659731"/>
                  </a:cubicBezTo>
                  <a:cubicBezTo>
                    <a:pt x="5451634" y="1655921"/>
                    <a:pt x="5449729" y="1655921"/>
                    <a:pt x="5449729" y="1655921"/>
                  </a:cubicBezTo>
                  <a:cubicBezTo>
                    <a:pt x="5449729" y="1655921"/>
                    <a:pt x="5449729" y="1654016"/>
                    <a:pt x="5445919" y="1646396"/>
                  </a:cubicBezTo>
                  <a:lnTo>
                    <a:pt x="5464969" y="1646396"/>
                  </a:lnTo>
                  <a:cubicBezTo>
                    <a:pt x="5464969" y="1646396"/>
                    <a:pt x="5466874" y="1671161"/>
                    <a:pt x="5470684" y="1657826"/>
                  </a:cubicBezTo>
                  <a:lnTo>
                    <a:pt x="5470684" y="1652111"/>
                  </a:lnTo>
                  <a:cubicBezTo>
                    <a:pt x="5497354" y="1642586"/>
                    <a:pt x="5474494" y="1640681"/>
                    <a:pt x="5495449" y="1633061"/>
                  </a:cubicBezTo>
                  <a:lnTo>
                    <a:pt x="5495449" y="1638776"/>
                  </a:lnTo>
                  <a:lnTo>
                    <a:pt x="5501164" y="1638776"/>
                  </a:lnTo>
                  <a:lnTo>
                    <a:pt x="5501164" y="1627346"/>
                  </a:lnTo>
                  <a:cubicBezTo>
                    <a:pt x="5497354" y="1625441"/>
                    <a:pt x="5497354" y="1625441"/>
                    <a:pt x="5495449" y="1621631"/>
                  </a:cubicBezTo>
                  <a:cubicBezTo>
                    <a:pt x="5530691" y="1627346"/>
                    <a:pt x="5630704" y="1531144"/>
                    <a:pt x="5649754" y="1510189"/>
                  </a:cubicBezTo>
                  <a:cubicBezTo>
                    <a:pt x="5657374" y="1525429"/>
                    <a:pt x="5647849" y="1513999"/>
                    <a:pt x="5661184" y="1521619"/>
                  </a:cubicBezTo>
                  <a:lnTo>
                    <a:pt x="5672614" y="1502569"/>
                  </a:lnTo>
                  <a:cubicBezTo>
                    <a:pt x="5657374" y="1496854"/>
                    <a:pt x="5663089" y="1500664"/>
                    <a:pt x="5653564" y="1491139"/>
                  </a:cubicBezTo>
                  <a:cubicBezTo>
                    <a:pt x="5657374" y="1489234"/>
                    <a:pt x="5657374" y="1489234"/>
                    <a:pt x="5659279" y="1485424"/>
                  </a:cubicBezTo>
                  <a:cubicBezTo>
                    <a:pt x="5668804" y="1491139"/>
                    <a:pt x="5678329" y="1508284"/>
                    <a:pt x="5684044" y="1496854"/>
                  </a:cubicBezTo>
                  <a:cubicBezTo>
                    <a:pt x="5726907" y="1468279"/>
                    <a:pt x="5782152" y="1415891"/>
                    <a:pt x="5836444" y="1377791"/>
                  </a:cubicBezTo>
                  <a:lnTo>
                    <a:pt x="5693569" y="1379696"/>
                  </a:lnTo>
                  <a:lnTo>
                    <a:pt x="5693569" y="1379696"/>
                  </a:lnTo>
                  <a:lnTo>
                    <a:pt x="5693569" y="1379696"/>
                  </a:lnTo>
                  <a:lnTo>
                    <a:pt x="5693569" y="1379696"/>
                  </a:lnTo>
                  <a:close/>
                  <a:moveTo>
                    <a:pt x="5670709" y="1379696"/>
                  </a:moveTo>
                  <a:cubicBezTo>
                    <a:pt x="5674519" y="1383506"/>
                    <a:pt x="5674519" y="1383506"/>
                    <a:pt x="5685949" y="1387316"/>
                  </a:cubicBezTo>
                  <a:lnTo>
                    <a:pt x="5685949" y="1381601"/>
                  </a:lnTo>
                  <a:lnTo>
                    <a:pt x="5680234" y="1381601"/>
                  </a:lnTo>
                  <a:cubicBezTo>
                    <a:pt x="5680234" y="1381601"/>
                    <a:pt x="5680234" y="1381601"/>
                    <a:pt x="5680234" y="1379696"/>
                  </a:cubicBezTo>
                  <a:lnTo>
                    <a:pt x="5670709" y="1379696"/>
                  </a:lnTo>
                  <a:lnTo>
                    <a:pt x="5670709" y="1379696"/>
                  </a:lnTo>
                  <a:lnTo>
                    <a:pt x="5670709" y="1379696"/>
                  </a:lnTo>
                  <a:lnTo>
                    <a:pt x="5670709" y="1379696"/>
                  </a:lnTo>
                  <a:close/>
                  <a:moveTo>
                    <a:pt x="5216366" y="1379696"/>
                  </a:moveTo>
                  <a:cubicBezTo>
                    <a:pt x="5218271" y="1381601"/>
                    <a:pt x="5222082" y="1383506"/>
                    <a:pt x="5225891" y="1387316"/>
                  </a:cubicBezTo>
                  <a:cubicBezTo>
                    <a:pt x="5225891" y="1385411"/>
                    <a:pt x="5225891" y="1381601"/>
                    <a:pt x="5225891" y="1379696"/>
                  </a:cubicBezTo>
                  <a:lnTo>
                    <a:pt x="5216366" y="1379696"/>
                  </a:lnTo>
                  <a:lnTo>
                    <a:pt x="5216366" y="1379696"/>
                  </a:lnTo>
                  <a:lnTo>
                    <a:pt x="5216366" y="1379696"/>
                  </a:lnTo>
                  <a:lnTo>
                    <a:pt x="5216366" y="1379696"/>
                  </a:lnTo>
                  <a:close/>
                  <a:moveTo>
                    <a:pt x="4782027" y="1379696"/>
                  </a:moveTo>
                  <a:lnTo>
                    <a:pt x="4780121" y="1393031"/>
                  </a:lnTo>
                  <a:lnTo>
                    <a:pt x="4785836" y="1393031"/>
                  </a:lnTo>
                  <a:cubicBezTo>
                    <a:pt x="4787742" y="1387316"/>
                    <a:pt x="4791552" y="1383506"/>
                    <a:pt x="4793457" y="1379696"/>
                  </a:cubicBezTo>
                  <a:lnTo>
                    <a:pt x="4782027" y="1379696"/>
                  </a:lnTo>
                  <a:lnTo>
                    <a:pt x="4782027" y="1379696"/>
                  </a:lnTo>
                  <a:lnTo>
                    <a:pt x="4782027" y="1379696"/>
                  </a:lnTo>
                  <a:lnTo>
                    <a:pt x="4782027" y="1379696"/>
                  </a:lnTo>
                  <a:close/>
                  <a:moveTo>
                    <a:pt x="4182904" y="1379696"/>
                  </a:moveTo>
                  <a:cubicBezTo>
                    <a:pt x="4182904" y="1379696"/>
                    <a:pt x="4182904" y="1381601"/>
                    <a:pt x="4182904" y="1379696"/>
                  </a:cubicBezTo>
                  <a:cubicBezTo>
                    <a:pt x="4180999" y="1379696"/>
                    <a:pt x="4179094" y="1379696"/>
                    <a:pt x="4179094" y="1379696"/>
                  </a:cubicBezTo>
                  <a:lnTo>
                    <a:pt x="4173379" y="1379696"/>
                  </a:lnTo>
                  <a:cubicBezTo>
                    <a:pt x="4171474" y="1379696"/>
                    <a:pt x="4169569" y="1379696"/>
                    <a:pt x="4163854" y="1381601"/>
                  </a:cubicBezTo>
                  <a:cubicBezTo>
                    <a:pt x="4169569" y="1387316"/>
                    <a:pt x="4165759" y="1383506"/>
                    <a:pt x="4175284" y="1387316"/>
                  </a:cubicBezTo>
                  <a:cubicBezTo>
                    <a:pt x="4182904" y="1391126"/>
                    <a:pt x="4205764" y="1387316"/>
                    <a:pt x="4233386" y="1379696"/>
                  </a:cubicBezTo>
                  <a:lnTo>
                    <a:pt x="4182904" y="1379696"/>
                  </a:lnTo>
                  <a:lnTo>
                    <a:pt x="4182904" y="1379696"/>
                  </a:lnTo>
                  <a:lnTo>
                    <a:pt x="4182904" y="1379696"/>
                  </a:lnTo>
                  <a:lnTo>
                    <a:pt x="4182904" y="1379696"/>
                  </a:lnTo>
                  <a:close/>
                  <a:moveTo>
                    <a:pt x="2307431" y="1379696"/>
                  </a:moveTo>
                  <a:lnTo>
                    <a:pt x="2307431" y="1379696"/>
                  </a:lnTo>
                  <a:lnTo>
                    <a:pt x="2309336" y="1387316"/>
                  </a:lnTo>
                  <a:cubicBezTo>
                    <a:pt x="2313146" y="1385411"/>
                    <a:pt x="2313146" y="1385411"/>
                    <a:pt x="2315051" y="1381601"/>
                  </a:cubicBezTo>
                  <a:cubicBezTo>
                    <a:pt x="2315051" y="1381601"/>
                    <a:pt x="2315051" y="1381601"/>
                    <a:pt x="2315051" y="1379696"/>
                  </a:cubicBezTo>
                  <a:lnTo>
                    <a:pt x="2307431" y="1379696"/>
                  </a:lnTo>
                  <a:lnTo>
                    <a:pt x="2307431" y="1379696"/>
                  </a:lnTo>
                  <a:lnTo>
                    <a:pt x="2307431" y="1379696"/>
                  </a:lnTo>
                  <a:lnTo>
                    <a:pt x="2307431" y="1379696"/>
                  </a:lnTo>
                  <a:close/>
                  <a:moveTo>
                    <a:pt x="2052161" y="1379696"/>
                  </a:moveTo>
                  <a:cubicBezTo>
                    <a:pt x="2054066" y="1379696"/>
                    <a:pt x="2055971" y="1379696"/>
                    <a:pt x="2059781" y="1381601"/>
                  </a:cubicBezTo>
                  <a:cubicBezTo>
                    <a:pt x="2059781" y="1381601"/>
                    <a:pt x="2059781" y="1381601"/>
                    <a:pt x="2059781" y="1379696"/>
                  </a:cubicBezTo>
                  <a:lnTo>
                    <a:pt x="2052161" y="1379696"/>
                  </a:lnTo>
                  <a:lnTo>
                    <a:pt x="2052161" y="1379696"/>
                  </a:lnTo>
                  <a:lnTo>
                    <a:pt x="2052161" y="1379696"/>
                  </a:lnTo>
                  <a:lnTo>
                    <a:pt x="2052161" y="1379696"/>
                  </a:lnTo>
                  <a:close/>
                  <a:moveTo>
                    <a:pt x="1832134" y="1379696"/>
                  </a:moveTo>
                  <a:lnTo>
                    <a:pt x="1841659" y="1398746"/>
                  </a:lnTo>
                  <a:lnTo>
                    <a:pt x="1853089" y="1398746"/>
                  </a:lnTo>
                  <a:lnTo>
                    <a:pt x="1853089" y="1387316"/>
                  </a:lnTo>
                  <a:cubicBezTo>
                    <a:pt x="1851184" y="1383506"/>
                    <a:pt x="1849279" y="1381601"/>
                    <a:pt x="1849279" y="1379696"/>
                  </a:cubicBezTo>
                  <a:lnTo>
                    <a:pt x="1832134" y="1379696"/>
                  </a:lnTo>
                  <a:lnTo>
                    <a:pt x="1832134" y="1379696"/>
                  </a:lnTo>
                  <a:lnTo>
                    <a:pt x="1832134" y="1379696"/>
                  </a:lnTo>
                  <a:lnTo>
                    <a:pt x="1832134" y="1379696"/>
                  </a:lnTo>
                  <a:close/>
                  <a:moveTo>
                    <a:pt x="1781651" y="1379696"/>
                  </a:moveTo>
                  <a:cubicBezTo>
                    <a:pt x="1781651" y="1381601"/>
                    <a:pt x="1779746" y="1383506"/>
                    <a:pt x="1779746" y="1387316"/>
                  </a:cubicBezTo>
                  <a:cubicBezTo>
                    <a:pt x="1793081" y="1385411"/>
                    <a:pt x="1791176" y="1385411"/>
                    <a:pt x="1798796" y="1381601"/>
                  </a:cubicBezTo>
                  <a:cubicBezTo>
                    <a:pt x="1798796" y="1381601"/>
                    <a:pt x="1798796" y="1381601"/>
                    <a:pt x="1800701" y="1379696"/>
                  </a:cubicBezTo>
                  <a:lnTo>
                    <a:pt x="1781651" y="1379696"/>
                  </a:lnTo>
                  <a:lnTo>
                    <a:pt x="1781651" y="1379696"/>
                  </a:lnTo>
                  <a:lnTo>
                    <a:pt x="1781651" y="1379696"/>
                  </a:lnTo>
                  <a:lnTo>
                    <a:pt x="1781651" y="1379696"/>
                  </a:lnTo>
                  <a:close/>
                  <a:moveTo>
                    <a:pt x="1293019" y="1379696"/>
                  </a:moveTo>
                  <a:cubicBezTo>
                    <a:pt x="1296829" y="1385411"/>
                    <a:pt x="1298734" y="1393031"/>
                    <a:pt x="1296829" y="1398746"/>
                  </a:cubicBezTo>
                  <a:lnTo>
                    <a:pt x="1291114" y="1417796"/>
                  </a:lnTo>
                  <a:cubicBezTo>
                    <a:pt x="1287304" y="1415891"/>
                    <a:pt x="1287304" y="1415891"/>
                    <a:pt x="1285399" y="1412081"/>
                  </a:cubicBezTo>
                  <a:lnTo>
                    <a:pt x="1279684" y="1412081"/>
                  </a:lnTo>
                  <a:lnTo>
                    <a:pt x="1279684" y="1406366"/>
                  </a:lnTo>
                  <a:cubicBezTo>
                    <a:pt x="1270159" y="1400651"/>
                    <a:pt x="1273969" y="1410176"/>
                    <a:pt x="1268254" y="1400651"/>
                  </a:cubicBezTo>
                  <a:cubicBezTo>
                    <a:pt x="1268254" y="1394936"/>
                    <a:pt x="1262539" y="1389221"/>
                    <a:pt x="1253014" y="1381601"/>
                  </a:cubicBezTo>
                  <a:lnTo>
                    <a:pt x="1172051" y="1381601"/>
                  </a:lnTo>
                  <a:cubicBezTo>
                    <a:pt x="1209199" y="1389221"/>
                    <a:pt x="1256824" y="1402556"/>
                    <a:pt x="1262539" y="1406366"/>
                  </a:cubicBezTo>
                  <a:cubicBezTo>
                    <a:pt x="1245394" y="1415891"/>
                    <a:pt x="1256824" y="1404461"/>
                    <a:pt x="1256824" y="1425416"/>
                  </a:cubicBezTo>
                  <a:cubicBezTo>
                    <a:pt x="1281589" y="1433036"/>
                    <a:pt x="1283494" y="1417796"/>
                    <a:pt x="1287304" y="1450181"/>
                  </a:cubicBezTo>
                  <a:lnTo>
                    <a:pt x="1306354" y="1450181"/>
                  </a:lnTo>
                  <a:cubicBezTo>
                    <a:pt x="1306354" y="1474946"/>
                    <a:pt x="1331119" y="1488281"/>
                    <a:pt x="1368266" y="1492091"/>
                  </a:cubicBezTo>
                  <a:lnTo>
                    <a:pt x="1368266" y="1486376"/>
                  </a:lnTo>
                  <a:cubicBezTo>
                    <a:pt x="1354931" y="1482566"/>
                    <a:pt x="1331119" y="1469231"/>
                    <a:pt x="1343501" y="1461611"/>
                  </a:cubicBezTo>
                  <a:cubicBezTo>
                    <a:pt x="1351121" y="1448276"/>
                    <a:pt x="1375886" y="1455896"/>
                    <a:pt x="1393984" y="1436846"/>
                  </a:cubicBezTo>
                  <a:lnTo>
                    <a:pt x="1381601" y="1436846"/>
                  </a:lnTo>
                  <a:cubicBezTo>
                    <a:pt x="1354931" y="1419701"/>
                    <a:pt x="1342549" y="1434941"/>
                    <a:pt x="1319689" y="1436846"/>
                  </a:cubicBezTo>
                  <a:cubicBezTo>
                    <a:pt x="1319689" y="1412081"/>
                    <a:pt x="1317784" y="1394936"/>
                    <a:pt x="1310164" y="1378744"/>
                  </a:cubicBezTo>
                  <a:lnTo>
                    <a:pt x="1293019" y="1378744"/>
                  </a:lnTo>
                  <a:lnTo>
                    <a:pt x="1293019" y="1379696"/>
                  </a:lnTo>
                  <a:lnTo>
                    <a:pt x="1293019" y="1379696"/>
                  </a:lnTo>
                  <a:lnTo>
                    <a:pt x="1293019" y="1379696"/>
                  </a:lnTo>
                  <a:close/>
                  <a:moveTo>
                    <a:pt x="1052989" y="1379696"/>
                  </a:moveTo>
                  <a:cubicBezTo>
                    <a:pt x="1049179" y="1379696"/>
                    <a:pt x="1045369" y="1379696"/>
                    <a:pt x="1041559" y="1381601"/>
                  </a:cubicBezTo>
                  <a:lnTo>
                    <a:pt x="1041559" y="1423511"/>
                  </a:lnTo>
                  <a:cubicBezTo>
                    <a:pt x="1037749" y="1427321"/>
                    <a:pt x="1032034" y="1423511"/>
                    <a:pt x="1035844" y="1434941"/>
                  </a:cubicBezTo>
                  <a:lnTo>
                    <a:pt x="1041559" y="1434941"/>
                  </a:lnTo>
                  <a:cubicBezTo>
                    <a:pt x="1049179" y="1440656"/>
                    <a:pt x="1051084" y="1438751"/>
                    <a:pt x="1066324" y="1440656"/>
                  </a:cubicBezTo>
                  <a:cubicBezTo>
                    <a:pt x="1060609" y="1419701"/>
                    <a:pt x="1056799" y="1423511"/>
                    <a:pt x="1047274" y="1410176"/>
                  </a:cubicBezTo>
                  <a:lnTo>
                    <a:pt x="1058704" y="1410176"/>
                  </a:lnTo>
                  <a:cubicBezTo>
                    <a:pt x="1073944" y="1423511"/>
                    <a:pt x="1060609" y="1417796"/>
                    <a:pt x="1083469" y="1415891"/>
                  </a:cubicBezTo>
                  <a:lnTo>
                    <a:pt x="1083469" y="1404461"/>
                  </a:lnTo>
                  <a:cubicBezTo>
                    <a:pt x="1072039" y="1400651"/>
                    <a:pt x="1077754" y="1402556"/>
                    <a:pt x="1072039" y="1398746"/>
                  </a:cubicBezTo>
                  <a:cubicBezTo>
                    <a:pt x="1094899" y="1394936"/>
                    <a:pt x="1104424" y="1385411"/>
                    <a:pt x="1116806" y="1379696"/>
                  </a:cubicBezTo>
                  <a:lnTo>
                    <a:pt x="1052989" y="1379696"/>
                  </a:lnTo>
                  <a:lnTo>
                    <a:pt x="1052989" y="1379696"/>
                  </a:lnTo>
                  <a:lnTo>
                    <a:pt x="1052989" y="1379696"/>
                  </a:lnTo>
                  <a:lnTo>
                    <a:pt x="1052989" y="1379696"/>
                  </a:lnTo>
                  <a:close/>
                  <a:moveTo>
                    <a:pt x="804386" y="1379696"/>
                  </a:moveTo>
                  <a:cubicBezTo>
                    <a:pt x="804386" y="1381601"/>
                    <a:pt x="806291" y="1385411"/>
                    <a:pt x="806291" y="1387316"/>
                  </a:cubicBezTo>
                  <a:lnTo>
                    <a:pt x="812006" y="1387316"/>
                  </a:lnTo>
                  <a:cubicBezTo>
                    <a:pt x="812006" y="1383506"/>
                    <a:pt x="812006" y="1381601"/>
                    <a:pt x="813911" y="1379696"/>
                  </a:cubicBezTo>
                  <a:lnTo>
                    <a:pt x="804386" y="1379696"/>
                  </a:lnTo>
                  <a:lnTo>
                    <a:pt x="804386" y="1379696"/>
                  </a:lnTo>
                  <a:lnTo>
                    <a:pt x="804386" y="1379696"/>
                  </a:lnTo>
                  <a:lnTo>
                    <a:pt x="804386" y="1379696"/>
                  </a:lnTo>
                  <a:close/>
                  <a:moveTo>
                    <a:pt x="5850732" y="1379696"/>
                  </a:moveTo>
                  <a:cubicBezTo>
                    <a:pt x="5860257" y="1373981"/>
                    <a:pt x="5867877" y="1368266"/>
                    <a:pt x="5877402" y="1362551"/>
                  </a:cubicBezTo>
                  <a:cubicBezTo>
                    <a:pt x="5864066" y="1277779"/>
                    <a:pt x="5914549" y="1204436"/>
                    <a:pt x="5902166" y="1102519"/>
                  </a:cubicBezTo>
                  <a:cubicBezTo>
                    <a:pt x="5863114" y="1077754"/>
                    <a:pt x="5844064" y="1040606"/>
                    <a:pt x="5826919" y="996791"/>
                  </a:cubicBezTo>
                  <a:cubicBezTo>
                    <a:pt x="5815489" y="962501"/>
                    <a:pt x="5847874" y="931069"/>
                    <a:pt x="5821204" y="910114"/>
                  </a:cubicBezTo>
                  <a:cubicBezTo>
                    <a:pt x="5817394" y="921544"/>
                    <a:pt x="5819299" y="915829"/>
                    <a:pt x="5815489" y="921544"/>
                  </a:cubicBezTo>
                  <a:lnTo>
                    <a:pt x="5815489" y="902494"/>
                  </a:lnTo>
                  <a:cubicBezTo>
                    <a:pt x="5830729" y="892969"/>
                    <a:pt x="5823109" y="904399"/>
                    <a:pt x="5826919" y="883444"/>
                  </a:cubicBezTo>
                  <a:cubicBezTo>
                    <a:pt x="5819299" y="877729"/>
                    <a:pt x="5819299" y="877729"/>
                    <a:pt x="5815489" y="872014"/>
                  </a:cubicBezTo>
                  <a:cubicBezTo>
                    <a:pt x="5832634" y="870109"/>
                    <a:pt x="5828824" y="866299"/>
                    <a:pt x="5826919" y="835819"/>
                  </a:cubicBezTo>
                  <a:cubicBezTo>
                    <a:pt x="5832634" y="828199"/>
                    <a:pt x="5832634" y="820579"/>
                    <a:pt x="5832634" y="805339"/>
                  </a:cubicBezTo>
                  <a:lnTo>
                    <a:pt x="5826919" y="805339"/>
                  </a:lnTo>
                  <a:lnTo>
                    <a:pt x="5826919" y="811054"/>
                  </a:lnTo>
                  <a:cubicBezTo>
                    <a:pt x="5815489" y="822484"/>
                    <a:pt x="5809774" y="832009"/>
                    <a:pt x="5796439" y="841534"/>
                  </a:cubicBezTo>
                  <a:cubicBezTo>
                    <a:pt x="5811679" y="881539"/>
                    <a:pt x="5792629" y="883444"/>
                    <a:pt x="5796439" y="903446"/>
                  </a:cubicBezTo>
                  <a:cubicBezTo>
                    <a:pt x="5798344" y="911066"/>
                    <a:pt x="5813584" y="930116"/>
                    <a:pt x="5815489" y="933926"/>
                  </a:cubicBezTo>
                  <a:cubicBezTo>
                    <a:pt x="5825014" y="962501"/>
                    <a:pt x="5823109" y="1037749"/>
                    <a:pt x="5826919" y="1076801"/>
                  </a:cubicBezTo>
                  <a:cubicBezTo>
                    <a:pt x="5809774" y="1076801"/>
                    <a:pt x="5819299" y="1071086"/>
                    <a:pt x="5807869" y="1076801"/>
                  </a:cubicBezTo>
                  <a:cubicBezTo>
                    <a:pt x="5804059" y="1082516"/>
                    <a:pt x="5804059" y="1082516"/>
                    <a:pt x="5802154" y="1095851"/>
                  </a:cubicBezTo>
                  <a:cubicBezTo>
                    <a:pt x="5798344" y="1103471"/>
                    <a:pt x="5804059" y="1107281"/>
                    <a:pt x="5802154" y="1120616"/>
                  </a:cubicBezTo>
                  <a:cubicBezTo>
                    <a:pt x="5815489" y="1122521"/>
                    <a:pt x="5819299" y="1122521"/>
                    <a:pt x="5826919" y="1126331"/>
                  </a:cubicBezTo>
                  <a:cubicBezTo>
                    <a:pt x="5805964" y="1126331"/>
                    <a:pt x="5776437" y="1128236"/>
                    <a:pt x="5765007" y="1120616"/>
                  </a:cubicBezTo>
                  <a:cubicBezTo>
                    <a:pt x="5772627" y="1116806"/>
                    <a:pt x="5772627" y="1116806"/>
                    <a:pt x="5774532" y="1116806"/>
                  </a:cubicBezTo>
                  <a:cubicBezTo>
                    <a:pt x="5774532" y="1116806"/>
                    <a:pt x="5774532" y="1114901"/>
                    <a:pt x="5778341" y="1107281"/>
                  </a:cubicBezTo>
                  <a:cubicBezTo>
                    <a:pt x="5751671" y="1105376"/>
                    <a:pt x="5703094" y="1090136"/>
                    <a:pt x="5691664" y="1082516"/>
                  </a:cubicBezTo>
                  <a:cubicBezTo>
                    <a:pt x="5685949" y="1074896"/>
                    <a:pt x="5685949" y="1067276"/>
                    <a:pt x="5685949" y="1052036"/>
                  </a:cubicBezTo>
                  <a:cubicBezTo>
                    <a:pt x="5676424" y="1029176"/>
                    <a:pt x="5701189" y="965359"/>
                    <a:pt x="5704999" y="929164"/>
                  </a:cubicBezTo>
                  <a:cubicBezTo>
                    <a:pt x="5701189" y="927259"/>
                    <a:pt x="5701189" y="927259"/>
                    <a:pt x="5699284" y="923449"/>
                  </a:cubicBezTo>
                  <a:lnTo>
                    <a:pt x="5693569" y="923449"/>
                  </a:lnTo>
                  <a:cubicBezTo>
                    <a:pt x="5691664" y="1004411"/>
                    <a:pt x="5641182" y="1058704"/>
                    <a:pt x="5618321" y="1115854"/>
                  </a:cubicBezTo>
                  <a:cubicBezTo>
                    <a:pt x="5603082" y="1155859"/>
                    <a:pt x="5637371" y="1152049"/>
                    <a:pt x="5618321" y="1183481"/>
                  </a:cubicBezTo>
                  <a:cubicBezTo>
                    <a:pt x="5614512" y="1189196"/>
                    <a:pt x="5589746" y="1256824"/>
                    <a:pt x="5606891" y="1258729"/>
                  </a:cubicBezTo>
                  <a:lnTo>
                    <a:pt x="5587841" y="1253014"/>
                  </a:lnTo>
                  <a:cubicBezTo>
                    <a:pt x="5552599" y="1273969"/>
                    <a:pt x="5527834" y="1277779"/>
                    <a:pt x="5481162" y="1294924"/>
                  </a:cubicBezTo>
                  <a:cubicBezTo>
                    <a:pt x="5479257" y="1308259"/>
                    <a:pt x="5486877" y="1300639"/>
                    <a:pt x="5475446" y="1306354"/>
                  </a:cubicBezTo>
                  <a:cubicBezTo>
                    <a:pt x="5438299" y="1331119"/>
                    <a:pt x="5326857" y="1313974"/>
                    <a:pt x="5307807" y="1300639"/>
                  </a:cubicBezTo>
                  <a:cubicBezTo>
                    <a:pt x="5323046" y="1291114"/>
                    <a:pt x="5315427" y="1302544"/>
                    <a:pt x="5319237" y="1281589"/>
                  </a:cubicBezTo>
                  <a:cubicBezTo>
                    <a:pt x="5283994" y="1270159"/>
                    <a:pt x="5240179" y="1270159"/>
                    <a:pt x="5226844" y="1239679"/>
                  </a:cubicBezTo>
                  <a:cubicBezTo>
                    <a:pt x="5238274" y="1232059"/>
                    <a:pt x="5247799" y="1214914"/>
                    <a:pt x="5257324" y="1209199"/>
                  </a:cubicBezTo>
                  <a:cubicBezTo>
                    <a:pt x="5268754" y="1203484"/>
                    <a:pt x="5280184" y="1209199"/>
                    <a:pt x="5287804" y="1203484"/>
                  </a:cubicBezTo>
                  <a:cubicBezTo>
                    <a:pt x="5268754" y="1197769"/>
                    <a:pt x="5278279" y="1207294"/>
                    <a:pt x="5268754" y="1192054"/>
                  </a:cubicBezTo>
                  <a:lnTo>
                    <a:pt x="5280184" y="1192054"/>
                  </a:lnTo>
                  <a:cubicBezTo>
                    <a:pt x="5303044" y="1216819"/>
                    <a:pt x="5405914" y="1173004"/>
                    <a:pt x="5428774" y="1167289"/>
                  </a:cubicBezTo>
                  <a:lnTo>
                    <a:pt x="5423059" y="1155859"/>
                  </a:lnTo>
                  <a:lnTo>
                    <a:pt x="5428774" y="1155859"/>
                  </a:lnTo>
                  <a:cubicBezTo>
                    <a:pt x="5438299" y="1161574"/>
                    <a:pt x="5481162" y="1152049"/>
                    <a:pt x="5509737" y="1150144"/>
                  </a:cubicBezTo>
                  <a:cubicBezTo>
                    <a:pt x="5511641" y="1131094"/>
                    <a:pt x="5521166" y="1115854"/>
                    <a:pt x="5515452" y="1108234"/>
                  </a:cubicBezTo>
                  <a:cubicBezTo>
                    <a:pt x="5502116" y="1096804"/>
                    <a:pt x="5492591" y="1096804"/>
                    <a:pt x="5464969" y="1096804"/>
                  </a:cubicBezTo>
                  <a:lnTo>
                    <a:pt x="5464969" y="1102519"/>
                  </a:lnTo>
                  <a:cubicBezTo>
                    <a:pt x="5480209" y="1112044"/>
                    <a:pt x="5478304" y="1106329"/>
                    <a:pt x="5484019" y="1127284"/>
                  </a:cubicBezTo>
                  <a:cubicBezTo>
                    <a:pt x="5403057" y="1127284"/>
                    <a:pt x="5354479" y="1159669"/>
                    <a:pt x="5279232" y="1177766"/>
                  </a:cubicBezTo>
                  <a:lnTo>
                    <a:pt x="5279232" y="1158716"/>
                  </a:lnTo>
                  <a:cubicBezTo>
                    <a:pt x="5290662" y="1149191"/>
                    <a:pt x="5296377" y="1137761"/>
                    <a:pt x="5303996" y="1122521"/>
                  </a:cubicBezTo>
                  <a:cubicBezTo>
                    <a:pt x="5328762" y="1132046"/>
                    <a:pt x="5365909" y="1141571"/>
                    <a:pt x="5390674" y="1122521"/>
                  </a:cubicBezTo>
                  <a:cubicBezTo>
                    <a:pt x="5394484" y="1120616"/>
                    <a:pt x="5394484" y="1120616"/>
                    <a:pt x="5396389" y="1116806"/>
                  </a:cubicBezTo>
                  <a:cubicBezTo>
                    <a:pt x="5388769" y="1112996"/>
                    <a:pt x="5383054" y="1111091"/>
                    <a:pt x="5377339" y="1105376"/>
                  </a:cubicBezTo>
                  <a:cubicBezTo>
                    <a:pt x="5384959" y="1101566"/>
                    <a:pt x="5384959" y="1101566"/>
                    <a:pt x="5386864" y="1101566"/>
                  </a:cubicBezTo>
                  <a:cubicBezTo>
                    <a:pt x="5386864" y="1101566"/>
                    <a:pt x="5386864" y="1099661"/>
                    <a:pt x="5390674" y="1092041"/>
                  </a:cubicBezTo>
                  <a:lnTo>
                    <a:pt x="5371624" y="1092041"/>
                  </a:lnTo>
                  <a:cubicBezTo>
                    <a:pt x="5365909" y="1097756"/>
                    <a:pt x="5348764" y="1101566"/>
                    <a:pt x="5341144" y="1103471"/>
                  </a:cubicBezTo>
                  <a:cubicBezTo>
                    <a:pt x="5337334" y="1088231"/>
                    <a:pt x="5335429" y="1090136"/>
                    <a:pt x="5329714" y="1078706"/>
                  </a:cubicBezTo>
                  <a:cubicBezTo>
                    <a:pt x="5364957" y="1059656"/>
                    <a:pt x="5374482" y="1016794"/>
                    <a:pt x="5374482" y="961549"/>
                  </a:cubicBezTo>
                  <a:cubicBezTo>
                    <a:pt x="5353527" y="942499"/>
                    <a:pt x="5301139" y="811054"/>
                    <a:pt x="5256371" y="844391"/>
                  </a:cubicBezTo>
                  <a:cubicBezTo>
                    <a:pt x="5244941" y="834866"/>
                    <a:pt x="5250657" y="829151"/>
                    <a:pt x="5231607" y="832961"/>
                  </a:cubicBezTo>
                  <a:lnTo>
                    <a:pt x="5231607" y="813911"/>
                  </a:lnTo>
                  <a:cubicBezTo>
                    <a:pt x="5199221" y="813911"/>
                    <a:pt x="5194459" y="800576"/>
                    <a:pt x="5156359" y="794861"/>
                  </a:cubicBezTo>
                  <a:lnTo>
                    <a:pt x="5156359" y="806291"/>
                  </a:lnTo>
                  <a:cubicBezTo>
                    <a:pt x="5163979" y="812006"/>
                    <a:pt x="5163979" y="812006"/>
                    <a:pt x="5167789" y="817721"/>
                  </a:cubicBezTo>
                  <a:cubicBezTo>
                    <a:pt x="5156359" y="817721"/>
                    <a:pt x="5123021" y="823436"/>
                    <a:pt x="5105877" y="836771"/>
                  </a:cubicBezTo>
                  <a:cubicBezTo>
                    <a:pt x="5119212" y="838676"/>
                    <a:pt x="5117307" y="838676"/>
                    <a:pt x="5124927" y="842486"/>
                  </a:cubicBezTo>
                  <a:lnTo>
                    <a:pt x="5074444" y="842486"/>
                  </a:lnTo>
                  <a:lnTo>
                    <a:pt x="5068729" y="831056"/>
                  </a:lnTo>
                  <a:cubicBezTo>
                    <a:pt x="5082064" y="825341"/>
                    <a:pt x="5091589" y="823436"/>
                    <a:pt x="5099209" y="812006"/>
                  </a:cubicBezTo>
                  <a:lnTo>
                    <a:pt x="5087779" y="812006"/>
                  </a:lnTo>
                  <a:cubicBezTo>
                    <a:pt x="5068729" y="806291"/>
                    <a:pt x="5023962" y="817721"/>
                    <a:pt x="5012532" y="848201"/>
                  </a:cubicBezTo>
                  <a:cubicBezTo>
                    <a:pt x="5008721" y="850106"/>
                    <a:pt x="5008721" y="850106"/>
                    <a:pt x="5006816" y="853916"/>
                  </a:cubicBezTo>
                  <a:lnTo>
                    <a:pt x="5018246" y="853916"/>
                  </a:lnTo>
                  <a:cubicBezTo>
                    <a:pt x="5022057" y="859631"/>
                    <a:pt x="5033487" y="844391"/>
                    <a:pt x="5055394" y="842486"/>
                  </a:cubicBezTo>
                  <a:cubicBezTo>
                    <a:pt x="5053489" y="867251"/>
                    <a:pt x="5051584" y="863441"/>
                    <a:pt x="5055394" y="884396"/>
                  </a:cubicBezTo>
                  <a:lnTo>
                    <a:pt x="5049679" y="884396"/>
                  </a:lnTo>
                  <a:cubicBezTo>
                    <a:pt x="5036344" y="865346"/>
                    <a:pt x="5024914" y="884396"/>
                    <a:pt x="5006816" y="895826"/>
                  </a:cubicBezTo>
                  <a:lnTo>
                    <a:pt x="5006816" y="876776"/>
                  </a:lnTo>
                  <a:cubicBezTo>
                    <a:pt x="5012532" y="871061"/>
                    <a:pt x="5014437" y="865346"/>
                    <a:pt x="5018246" y="857726"/>
                  </a:cubicBezTo>
                  <a:lnTo>
                    <a:pt x="5006816" y="857726"/>
                  </a:lnTo>
                  <a:lnTo>
                    <a:pt x="4987766" y="882491"/>
                  </a:lnTo>
                  <a:cubicBezTo>
                    <a:pt x="4982052" y="890111"/>
                    <a:pt x="4933474" y="1007269"/>
                    <a:pt x="4944904" y="1031081"/>
                  </a:cubicBezTo>
                  <a:cubicBezTo>
                    <a:pt x="4948714" y="1040606"/>
                    <a:pt x="4982052" y="1142524"/>
                    <a:pt x="4982052" y="1142524"/>
                  </a:cubicBezTo>
                  <a:cubicBezTo>
                    <a:pt x="4966812" y="1152049"/>
                    <a:pt x="4966812" y="1134904"/>
                    <a:pt x="4957287" y="1153954"/>
                  </a:cubicBezTo>
                  <a:cubicBezTo>
                    <a:pt x="4942046" y="1165384"/>
                    <a:pt x="4949666" y="1163479"/>
                    <a:pt x="4938237" y="1178719"/>
                  </a:cubicBezTo>
                  <a:cubicBezTo>
                    <a:pt x="4951571" y="1180624"/>
                    <a:pt x="4949666" y="1180624"/>
                    <a:pt x="4957287" y="1184434"/>
                  </a:cubicBezTo>
                  <a:cubicBezTo>
                    <a:pt x="4942046" y="1184434"/>
                    <a:pt x="4934427" y="1184434"/>
                    <a:pt x="4926807" y="1190149"/>
                  </a:cubicBezTo>
                  <a:cubicBezTo>
                    <a:pt x="4940141" y="1192054"/>
                    <a:pt x="4938237" y="1192054"/>
                    <a:pt x="4945857" y="1195864"/>
                  </a:cubicBezTo>
                  <a:lnTo>
                    <a:pt x="4901089" y="1190149"/>
                  </a:lnTo>
                  <a:lnTo>
                    <a:pt x="4901089" y="1195864"/>
                  </a:lnTo>
                  <a:cubicBezTo>
                    <a:pt x="4918234" y="1203484"/>
                    <a:pt x="4918234" y="1199674"/>
                    <a:pt x="4912519" y="1214914"/>
                  </a:cubicBezTo>
                  <a:cubicBezTo>
                    <a:pt x="4904899" y="1237774"/>
                    <a:pt x="4904899" y="1209199"/>
                    <a:pt x="4893469" y="1233964"/>
                  </a:cubicBezTo>
                  <a:cubicBezTo>
                    <a:pt x="4901089" y="1237774"/>
                    <a:pt x="4897279" y="1233964"/>
                    <a:pt x="4899184" y="1239679"/>
                  </a:cubicBezTo>
                  <a:cubicBezTo>
                    <a:pt x="4858227" y="1272064"/>
                    <a:pt x="4750594" y="1273969"/>
                    <a:pt x="4694396" y="1290161"/>
                  </a:cubicBezTo>
                  <a:cubicBezTo>
                    <a:pt x="4669632" y="1295876"/>
                    <a:pt x="4640104" y="1318736"/>
                    <a:pt x="4626769" y="1314926"/>
                  </a:cubicBezTo>
                  <a:cubicBezTo>
                    <a:pt x="4617244" y="1305401"/>
                    <a:pt x="4613434" y="1293971"/>
                    <a:pt x="4607719" y="1278731"/>
                  </a:cubicBezTo>
                  <a:cubicBezTo>
                    <a:pt x="4624864" y="1276826"/>
                    <a:pt x="4646771" y="1274921"/>
                    <a:pt x="4658202" y="1267301"/>
                  </a:cubicBezTo>
                  <a:lnTo>
                    <a:pt x="4652486" y="1267301"/>
                  </a:lnTo>
                  <a:cubicBezTo>
                    <a:pt x="4644867" y="1257776"/>
                    <a:pt x="4648677" y="1259681"/>
                    <a:pt x="4633436" y="1255871"/>
                  </a:cubicBezTo>
                  <a:cubicBezTo>
                    <a:pt x="4623911" y="1265396"/>
                    <a:pt x="4586764" y="1278731"/>
                    <a:pt x="4582954" y="1274921"/>
                  </a:cubicBezTo>
                  <a:lnTo>
                    <a:pt x="4577239" y="1274921"/>
                  </a:lnTo>
                  <a:cubicBezTo>
                    <a:pt x="4600099" y="1242536"/>
                    <a:pt x="4622007" y="1169194"/>
                    <a:pt x="4607719" y="1120616"/>
                  </a:cubicBezTo>
                  <a:lnTo>
                    <a:pt x="4613434" y="1120616"/>
                  </a:lnTo>
                  <a:lnTo>
                    <a:pt x="4613434" y="1126331"/>
                  </a:lnTo>
                  <a:cubicBezTo>
                    <a:pt x="4617244" y="1137761"/>
                    <a:pt x="4619149" y="1114901"/>
                    <a:pt x="4619149" y="1114901"/>
                  </a:cubicBezTo>
                  <a:cubicBezTo>
                    <a:pt x="4602004" y="1107281"/>
                    <a:pt x="4607719" y="1112996"/>
                    <a:pt x="4600099" y="1095851"/>
                  </a:cubicBezTo>
                  <a:cubicBezTo>
                    <a:pt x="4624864" y="1095851"/>
                    <a:pt x="4613434" y="1059656"/>
                    <a:pt x="4642961" y="1045369"/>
                  </a:cubicBezTo>
                  <a:cubicBezTo>
                    <a:pt x="4648677" y="1060609"/>
                    <a:pt x="4648677" y="1054894"/>
                    <a:pt x="4654392" y="1070134"/>
                  </a:cubicBezTo>
                  <a:cubicBezTo>
                    <a:pt x="4650582" y="1077754"/>
                    <a:pt x="4654392" y="1075849"/>
                    <a:pt x="4654392" y="1094899"/>
                  </a:cubicBezTo>
                  <a:cubicBezTo>
                    <a:pt x="4637246" y="1098709"/>
                    <a:pt x="4622007" y="1102519"/>
                    <a:pt x="4609624" y="1106329"/>
                  </a:cubicBezTo>
                  <a:lnTo>
                    <a:pt x="4622959" y="1106329"/>
                  </a:lnTo>
                  <a:cubicBezTo>
                    <a:pt x="4634389" y="1115854"/>
                    <a:pt x="4651534" y="1123474"/>
                    <a:pt x="4660107" y="1117759"/>
                  </a:cubicBezTo>
                  <a:cubicBezTo>
                    <a:pt x="4675346" y="1098709"/>
                    <a:pt x="4669632" y="1085374"/>
                    <a:pt x="4684871" y="1075849"/>
                  </a:cubicBezTo>
                  <a:cubicBezTo>
                    <a:pt x="4686777" y="1091089"/>
                    <a:pt x="4681061" y="1083469"/>
                    <a:pt x="4696302" y="1087279"/>
                  </a:cubicBezTo>
                  <a:lnTo>
                    <a:pt x="4696302" y="1081564"/>
                  </a:lnTo>
                  <a:cubicBezTo>
                    <a:pt x="4677252" y="1062514"/>
                    <a:pt x="4661059" y="1036796"/>
                    <a:pt x="4659154" y="1000601"/>
                  </a:cubicBezTo>
                  <a:cubicBezTo>
                    <a:pt x="4696302" y="972026"/>
                    <a:pt x="4691539" y="942499"/>
                    <a:pt x="4689634" y="883444"/>
                  </a:cubicBezTo>
                  <a:lnTo>
                    <a:pt x="4708684" y="883444"/>
                  </a:lnTo>
                  <a:cubicBezTo>
                    <a:pt x="4714399" y="815816"/>
                    <a:pt x="4764882" y="773906"/>
                    <a:pt x="4783932" y="740569"/>
                  </a:cubicBezTo>
                  <a:cubicBezTo>
                    <a:pt x="4795361" y="719614"/>
                    <a:pt x="4802982" y="674846"/>
                    <a:pt x="4814411" y="659606"/>
                  </a:cubicBezTo>
                  <a:lnTo>
                    <a:pt x="4814411" y="665321"/>
                  </a:lnTo>
                  <a:lnTo>
                    <a:pt x="4820127" y="665321"/>
                  </a:lnTo>
                  <a:lnTo>
                    <a:pt x="4820127" y="659606"/>
                  </a:lnTo>
                  <a:cubicBezTo>
                    <a:pt x="4835367" y="642461"/>
                    <a:pt x="4820127" y="638651"/>
                    <a:pt x="4831557" y="617696"/>
                  </a:cubicBezTo>
                  <a:cubicBezTo>
                    <a:pt x="4846796" y="594836"/>
                    <a:pt x="4872514" y="569119"/>
                    <a:pt x="4887754" y="542449"/>
                  </a:cubicBezTo>
                  <a:cubicBezTo>
                    <a:pt x="4883944" y="540544"/>
                    <a:pt x="4883944" y="540544"/>
                    <a:pt x="4882039" y="536734"/>
                  </a:cubicBezTo>
                  <a:lnTo>
                    <a:pt x="4870609" y="542449"/>
                  </a:lnTo>
                  <a:lnTo>
                    <a:pt x="4870609" y="536734"/>
                  </a:lnTo>
                  <a:cubicBezTo>
                    <a:pt x="4866799" y="527209"/>
                    <a:pt x="4868704" y="531019"/>
                    <a:pt x="4840129" y="531019"/>
                  </a:cubicBezTo>
                  <a:lnTo>
                    <a:pt x="4840129" y="536734"/>
                  </a:lnTo>
                  <a:lnTo>
                    <a:pt x="4834414" y="536734"/>
                  </a:lnTo>
                  <a:cubicBezTo>
                    <a:pt x="4838224" y="542449"/>
                    <a:pt x="4842034" y="544354"/>
                    <a:pt x="4845844" y="548164"/>
                  </a:cubicBezTo>
                  <a:lnTo>
                    <a:pt x="4826794" y="548164"/>
                  </a:lnTo>
                  <a:cubicBezTo>
                    <a:pt x="4809649" y="531019"/>
                    <a:pt x="4824889" y="559594"/>
                    <a:pt x="4802029" y="548164"/>
                  </a:cubicBezTo>
                  <a:cubicBezTo>
                    <a:pt x="4794409" y="544354"/>
                    <a:pt x="4788694" y="515779"/>
                    <a:pt x="4777264" y="529114"/>
                  </a:cubicBezTo>
                  <a:cubicBezTo>
                    <a:pt x="4765834" y="538639"/>
                    <a:pt x="4767739" y="538639"/>
                    <a:pt x="4765834" y="559594"/>
                  </a:cubicBezTo>
                  <a:cubicBezTo>
                    <a:pt x="4794409" y="572929"/>
                    <a:pt x="4798219" y="584359"/>
                    <a:pt x="4808696" y="615791"/>
                  </a:cubicBezTo>
                  <a:cubicBezTo>
                    <a:pt x="4791552" y="613886"/>
                    <a:pt x="4801077" y="606266"/>
                    <a:pt x="4789646" y="621506"/>
                  </a:cubicBezTo>
                  <a:cubicBezTo>
                    <a:pt x="4759167" y="657701"/>
                    <a:pt x="4782027" y="696754"/>
                    <a:pt x="4708684" y="696754"/>
                  </a:cubicBezTo>
                  <a:cubicBezTo>
                    <a:pt x="4702969" y="702469"/>
                    <a:pt x="4706779" y="698659"/>
                    <a:pt x="4697254" y="702469"/>
                  </a:cubicBezTo>
                  <a:cubicBezTo>
                    <a:pt x="4689634" y="719614"/>
                    <a:pt x="4682014" y="729139"/>
                    <a:pt x="4678204" y="752951"/>
                  </a:cubicBezTo>
                  <a:cubicBezTo>
                    <a:pt x="4641057" y="754856"/>
                    <a:pt x="4635342" y="760571"/>
                    <a:pt x="4610577" y="764381"/>
                  </a:cubicBezTo>
                  <a:lnTo>
                    <a:pt x="4610577" y="773906"/>
                  </a:lnTo>
                  <a:cubicBezTo>
                    <a:pt x="4637246" y="773906"/>
                    <a:pt x="4645819" y="773906"/>
                    <a:pt x="4653439" y="792956"/>
                  </a:cubicBezTo>
                  <a:cubicBezTo>
                    <a:pt x="4653439" y="806291"/>
                    <a:pt x="4630579" y="834866"/>
                    <a:pt x="4622959" y="860584"/>
                  </a:cubicBezTo>
                  <a:lnTo>
                    <a:pt x="4642009" y="866299"/>
                  </a:lnTo>
                  <a:lnTo>
                    <a:pt x="4636294" y="885349"/>
                  </a:lnTo>
                  <a:lnTo>
                    <a:pt x="4629627" y="885349"/>
                  </a:lnTo>
                  <a:cubicBezTo>
                    <a:pt x="4614386" y="870109"/>
                    <a:pt x="4614386" y="877729"/>
                    <a:pt x="4586764" y="879634"/>
                  </a:cubicBezTo>
                  <a:cubicBezTo>
                    <a:pt x="4581049" y="872014"/>
                    <a:pt x="4581049" y="872014"/>
                    <a:pt x="4575334" y="868204"/>
                  </a:cubicBezTo>
                  <a:cubicBezTo>
                    <a:pt x="4586764" y="832009"/>
                    <a:pt x="4573429" y="812006"/>
                    <a:pt x="4563904" y="781526"/>
                  </a:cubicBezTo>
                  <a:cubicBezTo>
                    <a:pt x="4579144" y="770096"/>
                    <a:pt x="4573429" y="766286"/>
                    <a:pt x="4601052" y="762476"/>
                  </a:cubicBezTo>
                  <a:lnTo>
                    <a:pt x="4601052" y="768191"/>
                  </a:lnTo>
                  <a:cubicBezTo>
                    <a:pt x="4618196" y="772001"/>
                    <a:pt x="4608671" y="764381"/>
                    <a:pt x="4612482" y="756761"/>
                  </a:cubicBezTo>
                  <a:lnTo>
                    <a:pt x="4618196" y="756761"/>
                  </a:lnTo>
                  <a:lnTo>
                    <a:pt x="4618196" y="751046"/>
                  </a:lnTo>
                  <a:cubicBezTo>
                    <a:pt x="4601052" y="747236"/>
                    <a:pt x="4591527" y="741521"/>
                    <a:pt x="4581049" y="731996"/>
                  </a:cubicBezTo>
                  <a:cubicBezTo>
                    <a:pt x="4590574" y="716756"/>
                    <a:pt x="4586764" y="681514"/>
                    <a:pt x="4581049" y="664369"/>
                  </a:cubicBezTo>
                  <a:cubicBezTo>
                    <a:pt x="4605814" y="666274"/>
                    <a:pt x="4602004" y="670084"/>
                    <a:pt x="4618196" y="652939"/>
                  </a:cubicBezTo>
                  <a:lnTo>
                    <a:pt x="4606767" y="652939"/>
                  </a:lnTo>
                  <a:cubicBezTo>
                    <a:pt x="4585811" y="645319"/>
                    <a:pt x="4571524" y="670084"/>
                    <a:pt x="4544854" y="677704"/>
                  </a:cubicBezTo>
                  <a:cubicBezTo>
                    <a:pt x="4537234" y="662464"/>
                    <a:pt x="4529614" y="660559"/>
                    <a:pt x="4520089" y="666274"/>
                  </a:cubicBezTo>
                  <a:cubicBezTo>
                    <a:pt x="4514374" y="671989"/>
                    <a:pt x="4518184" y="668179"/>
                    <a:pt x="4514374" y="677704"/>
                  </a:cubicBezTo>
                  <a:lnTo>
                    <a:pt x="4539139" y="677704"/>
                  </a:lnTo>
                  <a:cubicBezTo>
                    <a:pt x="4541044" y="691039"/>
                    <a:pt x="4541044" y="689134"/>
                    <a:pt x="4544854" y="696754"/>
                  </a:cubicBezTo>
                  <a:lnTo>
                    <a:pt x="4544854" y="702469"/>
                  </a:lnTo>
                  <a:lnTo>
                    <a:pt x="4563904" y="702469"/>
                  </a:lnTo>
                  <a:cubicBezTo>
                    <a:pt x="4565809" y="723424"/>
                    <a:pt x="4569619" y="736759"/>
                    <a:pt x="4563904" y="744379"/>
                  </a:cubicBezTo>
                  <a:cubicBezTo>
                    <a:pt x="4552474" y="761524"/>
                    <a:pt x="4537234" y="769144"/>
                    <a:pt x="4526757" y="786289"/>
                  </a:cubicBezTo>
                  <a:cubicBezTo>
                    <a:pt x="4545807" y="792004"/>
                    <a:pt x="4551521" y="797719"/>
                    <a:pt x="4557236" y="816769"/>
                  </a:cubicBezTo>
                  <a:cubicBezTo>
                    <a:pt x="4543902" y="818674"/>
                    <a:pt x="4545807" y="818674"/>
                    <a:pt x="4538186" y="822484"/>
                  </a:cubicBezTo>
                  <a:cubicBezTo>
                    <a:pt x="4545807" y="826294"/>
                    <a:pt x="4545807" y="826294"/>
                    <a:pt x="4547711" y="826294"/>
                  </a:cubicBezTo>
                  <a:cubicBezTo>
                    <a:pt x="4547711" y="826294"/>
                    <a:pt x="4547711" y="828199"/>
                    <a:pt x="4551521" y="835819"/>
                  </a:cubicBezTo>
                  <a:lnTo>
                    <a:pt x="4526757" y="835819"/>
                  </a:lnTo>
                  <a:cubicBezTo>
                    <a:pt x="4530567" y="820579"/>
                    <a:pt x="4526757" y="793909"/>
                    <a:pt x="4515327" y="785336"/>
                  </a:cubicBezTo>
                  <a:cubicBezTo>
                    <a:pt x="4509611" y="794861"/>
                    <a:pt x="4521042" y="800576"/>
                    <a:pt x="4503896" y="796766"/>
                  </a:cubicBezTo>
                  <a:lnTo>
                    <a:pt x="4503896" y="791051"/>
                  </a:lnTo>
                  <a:cubicBezTo>
                    <a:pt x="4500086" y="785336"/>
                    <a:pt x="4500086" y="785336"/>
                    <a:pt x="4498182" y="772001"/>
                  </a:cubicBezTo>
                  <a:cubicBezTo>
                    <a:pt x="4500086" y="766286"/>
                    <a:pt x="4503896" y="770096"/>
                    <a:pt x="4498182" y="766286"/>
                  </a:cubicBezTo>
                  <a:cubicBezTo>
                    <a:pt x="4509611" y="751046"/>
                    <a:pt x="4526757" y="735806"/>
                    <a:pt x="4535329" y="715804"/>
                  </a:cubicBezTo>
                  <a:cubicBezTo>
                    <a:pt x="4516279" y="715804"/>
                    <a:pt x="4514374" y="717709"/>
                    <a:pt x="4498182" y="704374"/>
                  </a:cubicBezTo>
                  <a:cubicBezTo>
                    <a:pt x="4513421" y="704374"/>
                    <a:pt x="4521042" y="704374"/>
                    <a:pt x="4528661" y="698659"/>
                  </a:cubicBezTo>
                  <a:lnTo>
                    <a:pt x="4517232" y="698659"/>
                  </a:lnTo>
                  <a:cubicBezTo>
                    <a:pt x="4507707" y="687229"/>
                    <a:pt x="4511517" y="691039"/>
                    <a:pt x="4492467" y="687229"/>
                  </a:cubicBezTo>
                  <a:lnTo>
                    <a:pt x="4492467" y="668179"/>
                  </a:lnTo>
                  <a:cubicBezTo>
                    <a:pt x="4505802" y="666274"/>
                    <a:pt x="4503896" y="666274"/>
                    <a:pt x="4511517" y="662464"/>
                  </a:cubicBezTo>
                  <a:cubicBezTo>
                    <a:pt x="4517232" y="656749"/>
                    <a:pt x="4513421" y="660559"/>
                    <a:pt x="4517232" y="651034"/>
                  </a:cubicBezTo>
                  <a:cubicBezTo>
                    <a:pt x="4513421" y="649129"/>
                    <a:pt x="4513421" y="649129"/>
                    <a:pt x="4511517" y="645319"/>
                  </a:cubicBezTo>
                  <a:lnTo>
                    <a:pt x="4492467" y="651034"/>
                  </a:lnTo>
                  <a:cubicBezTo>
                    <a:pt x="4503896" y="633889"/>
                    <a:pt x="4509611" y="639604"/>
                    <a:pt x="4511517" y="609124"/>
                  </a:cubicBezTo>
                  <a:lnTo>
                    <a:pt x="4505802" y="609124"/>
                  </a:lnTo>
                  <a:cubicBezTo>
                    <a:pt x="4500086" y="614839"/>
                    <a:pt x="4503896" y="611029"/>
                    <a:pt x="4494371" y="614839"/>
                  </a:cubicBezTo>
                  <a:cubicBezTo>
                    <a:pt x="4496277" y="630079"/>
                    <a:pt x="4498182" y="618649"/>
                    <a:pt x="4494371" y="633889"/>
                  </a:cubicBezTo>
                  <a:cubicBezTo>
                    <a:pt x="4473417" y="624364"/>
                    <a:pt x="4481036" y="612934"/>
                    <a:pt x="4469607" y="628174"/>
                  </a:cubicBezTo>
                  <a:lnTo>
                    <a:pt x="4450557" y="633889"/>
                  </a:lnTo>
                  <a:lnTo>
                    <a:pt x="4450557" y="639604"/>
                  </a:lnTo>
                  <a:cubicBezTo>
                    <a:pt x="4475321" y="645319"/>
                    <a:pt x="4477227" y="652939"/>
                    <a:pt x="4487704" y="670084"/>
                  </a:cubicBezTo>
                  <a:cubicBezTo>
                    <a:pt x="4476274" y="670084"/>
                    <a:pt x="4457224" y="671989"/>
                    <a:pt x="4450557" y="675799"/>
                  </a:cubicBezTo>
                  <a:cubicBezTo>
                    <a:pt x="4441032" y="668179"/>
                    <a:pt x="4433411" y="656749"/>
                    <a:pt x="4425792" y="645319"/>
                  </a:cubicBezTo>
                  <a:cubicBezTo>
                    <a:pt x="4435317" y="639604"/>
                    <a:pt x="4437221" y="635794"/>
                    <a:pt x="4444842" y="626269"/>
                  </a:cubicBezTo>
                  <a:cubicBezTo>
                    <a:pt x="4431507" y="624364"/>
                    <a:pt x="4427696" y="624364"/>
                    <a:pt x="4420077" y="620554"/>
                  </a:cubicBezTo>
                  <a:lnTo>
                    <a:pt x="4439127" y="620554"/>
                  </a:lnTo>
                  <a:cubicBezTo>
                    <a:pt x="4437221" y="607219"/>
                    <a:pt x="4437221" y="609124"/>
                    <a:pt x="4433411" y="601504"/>
                  </a:cubicBezTo>
                  <a:cubicBezTo>
                    <a:pt x="4418171" y="614839"/>
                    <a:pt x="4427696" y="609124"/>
                    <a:pt x="4402932" y="607219"/>
                  </a:cubicBezTo>
                  <a:lnTo>
                    <a:pt x="4402932" y="612934"/>
                  </a:lnTo>
                  <a:cubicBezTo>
                    <a:pt x="4412457" y="630079"/>
                    <a:pt x="4399121" y="624364"/>
                    <a:pt x="4408646" y="643414"/>
                  </a:cubicBezTo>
                  <a:cubicBezTo>
                    <a:pt x="4292442" y="658654"/>
                    <a:pt x="4153376" y="631984"/>
                    <a:pt x="3974306" y="631984"/>
                  </a:cubicBezTo>
                  <a:lnTo>
                    <a:pt x="3974306" y="637699"/>
                  </a:lnTo>
                  <a:cubicBezTo>
                    <a:pt x="3985736" y="641509"/>
                    <a:pt x="3980021" y="639604"/>
                    <a:pt x="3985736" y="643414"/>
                  </a:cubicBezTo>
                  <a:lnTo>
                    <a:pt x="3966686" y="643414"/>
                  </a:lnTo>
                  <a:cubicBezTo>
                    <a:pt x="3949541" y="631984"/>
                    <a:pt x="3880009" y="641509"/>
                    <a:pt x="3854291" y="649129"/>
                  </a:cubicBezTo>
                  <a:lnTo>
                    <a:pt x="3854291" y="654844"/>
                  </a:lnTo>
                  <a:lnTo>
                    <a:pt x="3897154" y="654844"/>
                  </a:lnTo>
                  <a:cubicBezTo>
                    <a:pt x="3914299" y="647224"/>
                    <a:pt x="4022884" y="651034"/>
                    <a:pt x="4040029" y="660559"/>
                  </a:cubicBezTo>
                  <a:cubicBezTo>
                    <a:pt x="4051459" y="666274"/>
                    <a:pt x="4096226" y="716756"/>
                    <a:pt x="4101941" y="702469"/>
                  </a:cubicBezTo>
                  <a:cubicBezTo>
                    <a:pt x="4105751" y="700564"/>
                    <a:pt x="4105751" y="700564"/>
                    <a:pt x="4107656" y="696754"/>
                  </a:cubicBezTo>
                  <a:cubicBezTo>
                    <a:pt x="4084796" y="683419"/>
                    <a:pt x="4070509" y="662464"/>
                    <a:pt x="4045744" y="654844"/>
                  </a:cubicBezTo>
                  <a:lnTo>
                    <a:pt x="4045744" y="649129"/>
                  </a:lnTo>
                  <a:cubicBezTo>
                    <a:pt x="4094321" y="652939"/>
                    <a:pt x="4109561" y="683419"/>
                    <a:pt x="4126706" y="716756"/>
                  </a:cubicBezTo>
                  <a:cubicBezTo>
                    <a:pt x="4109561" y="714851"/>
                    <a:pt x="4119086" y="707231"/>
                    <a:pt x="4107656" y="722471"/>
                  </a:cubicBezTo>
                  <a:cubicBezTo>
                    <a:pt x="4120991" y="733901"/>
                    <a:pt x="4120991" y="745331"/>
                    <a:pt x="4119086" y="772954"/>
                  </a:cubicBezTo>
                  <a:lnTo>
                    <a:pt x="4113371" y="772954"/>
                  </a:lnTo>
                  <a:cubicBezTo>
                    <a:pt x="4103846" y="761524"/>
                    <a:pt x="4107656" y="765334"/>
                    <a:pt x="4088606" y="761524"/>
                  </a:cubicBezTo>
                  <a:lnTo>
                    <a:pt x="4088606" y="797719"/>
                  </a:lnTo>
                  <a:cubicBezTo>
                    <a:pt x="4061936" y="807244"/>
                    <a:pt x="4058126" y="809149"/>
                    <a:pt x="4058126" y="848201"/>
                  </a:cubicBezTo>
                  <a:cubicBezTo>
                    <a:pt x="4073366" y="855821"/>
                    <a:pt x="4067651" y="859631"/>
                    <a:pt x="4082891" y="867251"/>
                  </a:cubicBezTo>
                  <a:cubicBezTo>
                    <a:pt x="4090511" y="861536"/>
                    <a:pt x="4098131" y="861536"/>
                    <a:pt x="4113371" y="861536"/>
                  </a:cubicBezTo>
                  <a:cubicBezTo>
                    <a:pt x="4120991" y="882491"/>
                    <a:pt x="4119086" y="917734"/>
                    <a:pt x="4119086" y="948214"/>
                  </a:cubicBezTo>
                  <a:cubicBezTo>
                    <a:pt x="4098131" y="976789"/>
                    <a:pt x="4101941" y="1021556"/>
                    <a:pt x="4081939" y="1053941"/>
                  </a:cubicBezTo>
                  <a:cubicBezTo>
                    <a:pt x="4057174" y="1027271"/>
                    <a:pt x="4018121" y="1057751"/>
                    <a:pt x="3983831" y="1053941"/>
                  </a:cubicBezTo>
                  <a:cubicBezTo>
                    <a:pt x="3953351" y="1050131"/>
                    <a:pt x="3929539" y="1027271"/>
                    <a:pt x="3891439" y="1023461"/>
                  </a:cubicBezTo>
                  <a:cubicBezTo>
                    <a:pt x="3881914" y="983456"/>
                    <a:pt x="3852386" y="965359"/>
                    <a:pt x="3835241" y="931069"/>
                  </a:cubicBezTo>
                  <a:lnTo>
                    <a:pt x="3823811" y="931069"/>
                  </a:lnTo>
                  <a:cubicBezTo>
                    <a:pt x="3818096" y="938689"/>
                    <a:pt x="3818096" y="938689"/>
                    <a:pt x="3812381" y="942499"/>
                  </a:cubicBezTo>
                  <a:cubicBezTo>
                    <a:pt x="3825716" y="955834"/>
                    <a:pt x="3839051" y="967264"/>
                    <a:pt x="3831431" y="984409"/>
                  </a:cubicBezTo>
                  <a:cubicBezTo>
                    <a:pt x="3823811" y="1001554"/>
                    <a:pt x="3829526" y="995839"/>
                    <a:pt x="3812381" y="1003459"/>
                  </a:cubicBezTo>
                  <a:cubicBezTo>
                    <a:pt x="3795236" y="1014889"/>
                    <a:pt x="3763804" y="1014889"/>
                    <a:pt x="3737134" y="1014889"/>
                  </a:cubicBezTo>
                  <a:cubicBezTo>
                    <a:pt x="3729514" y="999649"/>
                    <a:pt x="3739039" y="1011079"/>
                    <a:pt x="3725704" y="1003459"/>
                  </a:cubicBezTo>
                  <a:cubicBezTo>
                    <a:pt x="3733324" y="993934"/>
                    <a:pt x="3731419" y="997744"/>
                    <a:pt x="3737134" y="984409"/>
                  </a:cubicBezTo>
                  <a:cubicBezTo>
                    <a:pt x="3719989" y="976789"/>
                    <a:pt x="3688556" y="946309"/>
                    <a:pt x="3680936" y="928211"/>
                  </a:cubicBezTo>
                  <a:cubicBezTo>
                    <a:pt x="3694271" y="926306"/>
                    <a:pt x="3692366" y="926306"/>
                    <a:pt x="3699986" y="922496"/>
                  </a:cubicBezTo>
                  <a:cubicBezTo>
                    <a:pt x="3660934" y="924401"/>
                    <a:pt x="3673316" y="924401"/>
                    <a:pt x="3638074" y="922496"/>
                  </a:cubicBezTo>
                  <a:lnTo>
                    <a:pt x="3638074" y="933926"/>
                  </a:lnTo>
                  <a:cubicBezTo>
                    <a:pt x="3659029" y="939641"/>
                    <a:pt x="3673316" y="952976"/>
                    <a:pt x="3688556" y="964406"/>
                  </a:cubicBezTo>
                  <a:lnTo>
                    <a:pt x="3688556" y="975836"/>
                  </a:lnTo>
                  <a:cubicBezTo>
                    <a:pt x="3667601" y="979646"/>
                    <a:pt x="3665696" y="975836"/>
                    <a:pt x="3658076" y="987266"/>
                  </a:cubicBezTo>
                  <a:cubicBezTo>
                    <a:pt x="3673316" y="996791"/>
                    <a:pt x="3704749" y="1043464"/>
                    <a:pt x="3708559" y="1073944"/>
                  </a:cubicBezTo>
                  <a:lnTo>
                    <a:pt x="3702844" y="1073944"/>
                  </a:lnTo>
                  <a:lnTo>
                    <a:pt x="3702844" y="1062514"/>
                  </a:lnTo>
                  <a:cubicBezTo>
                    <a:pt x="3689509" y="1054894"/>
                    <a:pt x="3693319" y="1052989"/>
                    <a:pt x="3683794" y="1043464"/>
                  </a:cubicBezTo>
                  <a:cubicBezTo>
                    <a:pt x="3679984" y="1054894"/>
                    <a:pt x="3681889" y="1049179"/>
                    <a:pt x="3678079" y="1054894"/>
                  </a:cubicBezTo>
                  <a:lnTo>
                    <a:pt x="3678079" y="1043464"/>
                  </a:lnTo>
                  <a:cubicBezTo>
                    <a:pt x="3685699" y="1037749"/>
                    <a:pt x="3649504" y="985361"/>
                    <a:pt x="3640931" y="968216"/>
                  </a:cubicBezTo>
                  <a:lnTo>
                    <a:pt x="3629501" y="973931"/>
                  </a:lnTo>
                  <a:lnTo>
                    <a:pt x="3635216" y="954881"/>
                  </a:lnTo>
                  <a:lnTo>
                    <a:pt x="3616166" y="954881"/>
                  </a:lnTo>
                  <a:cubicBezTo>
                    <a:pt x="3614261" y="941546"/>
                    <a:pt x="3614261" y="943451"/>
                    <a:pt x="3610451" y="935831"/>
                  </a:cubicBezTo>
                  <a:cubicBezTo>
                    <a:pt x="3604736" y="941546"/>
                    <a:pt x="3608546" y="937736"/>
                    <a:pt x="3599021" y="941546"/>
                  </a:cubicBezTo>
                  <a:cubicBezTo>
                    <a:pt x="3604736" y="926306"/>
                    <a:pt x="3604736" y="920591"/>
                    <a:pt x="3599021" y="905351"/>
                  </a:cubicBezTo>
                  <a:cubicBezTo>
                    <a:pt x="3585686" y="911066"/>
                    <a:pt x="3589496" y="911066"/>
                    <a:pt x="3579971" y="916781"/>
                  </a:cubicBezTo>
                  <a:cubicBezTo>
                    <a:pt x="3581876" y="860584"/>
                    <a:pt x="3539014" y="801529"/>
                    <a:pt x="3499009" y="768191"/>
                  </a:cubicBezTo>
                  <a:cubicBezTo>
                    <a:pt x="3500914" y="752951"/>
                    <a:pt x="3500914" y="743426"/>
                    <a:pt x="3504724" y="737711"/>
                  </a:cubicBezTo>
                  <a:cubicBezTo>
                    <a:pt x="3514249" y="724376"/>
                    <a:pt x="3514249" y="722471"/>
                    <a:pt x="3535204" y="718661"/>
                  </a:cubicBezTo>
                  <a:cubicBezTo>
                    <a:pt x="3540919" y="722471"/>
                    <a:pt x="3540919" y="722471"/>
                    <a:pt x="3554254" y="724376"/>
                  </a:cubicBezTo>
                  <a:lnTo>
                    <a:pt x="3554254" y="718661"/>
                  </a:lnTo>
                  <a:lnTo>
                    <a:pt x="3548539" y="718661"/>
                  </a:lnTo>
                  <a:cubicBezTo>
                    <a:pt x="3539014" y="711041"/>
                    <a:pt x="3525679" y="705326"/>
                    <a:pt x="3511391" y="699611"/>
                  </a:cubicBezTo>
                  <a:cubicBezTo>
                    <a:pt x="3509486" y="712946"/>
                    <a:pt x="3509486" y="714851"/>
                    <a:pt x="3505676" y="724376"/>
                  </a:cubicBezTo>
                  <a:cubicBezTo>
                    <a:pt x="3501866" y="722471"/>
                    <a:pt x="3501866" y="722471"/>
                    <a:pt x="3499961" y="718661"/>
                  </a:cubicBezTo>
                  <a:lnTo>
                    <a:pt x="3494246" y="718661"/>
                  </a:lnTo>
                  <a:cubicBezTo>
                    <a:pt x="3507581" y="697706"/>
                    <a:pt x="3496151" y="666274"/>
                    <a:pt x="3482816" y="637699"/>
                  </a:cubicBezTo>
                  <a:lnTo>
                    <a:pt x="3494246" y="637699"/>
                  </a:lnTo>
                  <a:cubicBezTo>
                    <a:pt x="3505676" y="628174"/>
                    <a:pt x="3509486" y="626269"/>
                    <a:pt x="3531394" y="626269"/>
                  </a:cubicBezTo>
                  <a:cubicBezTo>
                    <a:pt x="3527584" y="597694"/>
                    <a:pt x="3519964" y="588169"/>
                    <a:pt x="3519964" y="551021"/>
                  </a:cubicBezTo>
                  <a:cubicBezTo>
                    <a:pt x="3560921" y="526256"/>
                    <a:pt x="3562826" y="514826"/>
                    <a:pt x="3587591" y="475774"/>
                  </a:cubicBezTo>
                  <a:cubicBezTo>
                    <a:pt x="3589496" y="489109"/>
                    <a:pt x="3589496" y="487204"/>
                    <a:pt x="3593306" y="494824"/>
                  </a:cubicBezTo>
                  <a:cubicBezTo>
                    <a:pt x="3600926" y="489109"/>
                    <a:pt x="3621881" y="485299"/>
                    <a:pt x="3630454" y="483394"/>
                  </a:cubicBezTo>
                  <a:cubicBezTo>
                    <a:pt x="3632359" y="506254"/>
                    <a:pt x="3626644" y="498634"/>
                    <a:pt x="3641884" y="508159"/>
                  </a:cubicBezTo>
                  <a:lnTo>
                    <a:pt x="3641884" y="502444"/>
                  </a:lnTo>
                  <a:cubicBezTo>
                    <a:pt x="3645694" y="500539"/>
                    <a:pt x="3645694" y="500539"/>
                    <a:pt x="3647599" y="496729"/>
                  </a:cubicBezTo>
                  <a:cubicBezTo>
                    <a:pt x="3636169" y="492919"/>
                    <a:pt x="3641884" y="494824"/>
                    <a:pt x="3636169" y="491014"/>
                  </a:cubicBezTo>
                  <a:cubicBezTo>
                    <a:pt x="3647599" y="487204"/>
                    <a:pt x="3641884" y="489109"/>
                    <a:pt x="3647599" y="485299"/>
                  </a:cubicBezTo>
                  <a:cubicBezTo>
                    <a:pt x="3659029" y="489109"/>
                    <a:pt x="3653314" y="487204"/>
                    <a:pt x="3659029" y="491014"/>
                  </a:cubicBezTo>
                  <a:cubicBezTo>
                    <a:pt x="3678079" y="498634"/>
                    <a:pt x="3674269" y="496729"/>
                    <a:pt x="3678079" y="521494"/>
                  </a:cubicBezTo>
                  <a:lnTo>
                    <a:pt x="3702844" y="521494"/>
                  </a:lnTo>
                  <a:cubicBezTo>
                    <a:pt x="3706654" y="532924"/>
                    <a:pt x="3708559" y="540544"/>
                    <a:pt x="3708559" y="557689"/>
                  </a:cubicBezTo>
                  <a:lnTo>
                    <a:pt x="3697129" y="563404"/>
                  </a:lnTo>
                  <a:cubicBezTo>
                    <a:pt x="3689509" y="569119"/>
                    <a:pt x="3689509" y="561499"/>
                    <a:pt x="3678079" y="569119"/>
                  </a:cubicBezTo>
                  <a:cubicBezTo>
                    <a:pt x="3670459" y="576739"/>
                    <a:pt x="3670459" y="580549"/>
                    <a:pt x="3666649" y="593884"/>
                  </a:cubicBezTo>
                  <a:cubicBezTo>
                    <a:pt x="3679984" y="599599"/>
                    <a:pt x="3676174" y="599599"/>
                    <a:pt x="3685699" y="605314"/>
                  </a:cubicBezTo>
                  <a:cubicBezTo>
                    <a:pt x="3697129" y="597694"/>
                    <a:pt x="3695224" y="593884"/>
                    <a:pt x="3704749" y="599599"/>
                  </a:cubicBezTo>
                  <a:cubicBezTo>
                    <a:pt x="3718084" y="618649"/>
                    <a:pt x="3706654" y="624364"/>
                    <a:pt x="3735229" y="630079"/>
                  </a:cubicBezTo>
                  <a:lnTo>
                    <a:pt x="3735229" y="618649"/>
                  </a:lnTo>
                  <a:cubicBezTo>
                    <a:pt x="3712369" y="593884"/>
                    <a:pt x="3752374" y="541496"/>
                    <a:pt x="3729514" y="507206"/>
                  </a:cubicBezTo>
                  <a:cubicBezTo>
                    <a:pt x="3718084" y="480536"/>
                    <a:pt x="3686651" y="451009"/>
                    <a:pt x="3667601" y="439579"/>
                  </a:cubicBezTo>
                  <a:lnTo>
                    <a:pt x="3667601" y="433864"/>
                  </a:lnTo>
                  <a:lnTo>
                    <a:pt x="3656171" y="439579"/>
                  </a:lnTo>
                  <a:cubicBezTo>
                    <a:pt x="3663791" y="430054"/>
                    <a:pt x="3659981" y="431959"/>
                    <a:pt x="3675221" y="428149"/>
                  </a:cubicBezTo>
                  <a:cubicBezTo>
                    <a:pt x="3694271" y="439579"/>
                    <a:pt x="3727609" y="431959"/>
                    <a:pt x="3750469" y="439579"/>
                  </a:cubicBezTo>
                  <a:cubicBezTo>
                    <a:pt x="3782854" y="452914"/>
                    <a:pt x="3800951" y="475774"/>
                    <a:pt x="3842861" y="470059"/>
                  </a:cubicBezTo>
                  <a:lnTo>
                    <a:pt x="3842861" y="458629"/>
                  </a:lnTo>
                  <a:cubicBezTo>
                    <a:pt x="3839051" y="456724"/>
                    <a:pt x="3839051" y="456724"/>
                    <a:pt x="3837146" y="452914"/>
                  </a:cubicBezTo>
                  <a:cubicBezTo>
                    <a:pt x="3814286" y="456724"/>
                    <a:pt x="3742849" y="428149"/>
                    <a:pt x="3724751" y="402431"/>
                  </a:cubicBezTo>
                  <a:cubicBezTo>
                    <a:pt x="3745706" y="404336"/>
                    <a:pt x="3773329" y="373856"/>
                    <a:pt x="3792379" y="377666"/>
                  </a:cubicBezTo>
                  <a:lnTo>
                    <a:pt x="3803809" y="377666"/>
                  </a:lnTo>
                  <a:lnTo>
                    <a:pt x="3803809" y="383381"/>
                  </a:lnTo>
                  <a:cubicBezTo>
                    <a:pt x="3784759" y="381476"/>
                    <a:pt x="3794284" y="379571"/>
                    <a:pt x="3779044" y="383381"/>
                  </a:cubicBezTo>
                  <a:lnTo>
                    <a:pt x="3779044" y="389096"/>
                  </a:lnTo>
                  <a:cubicBezTo>
                    <a:pt x="3811429" y="389096"/>
                    <a:pt x="3840956" y="396716"/>
                    <a:pt x="3846671" y="408146"/>
                  </a:cubicBezTo>
                  <a:cubicBezTo>
                    <a:pt x="3863816" y="417671"/>
                    <a:pt x="3852386" y="408146"/>
                    <a:pt x="3852386" y="432911"/>
                  </a:cubicBezTo>
                  <a:cubicBezTo>
                    <a:pt x="3875246" y="432911"/>
                    <a:pt x="3873341" y="444341"/>
                    <a:pt x="3895249" y="457676"/>
                  </a:cubicBezTo>
                  <a:cubicBezTo>
                    <a:pt x="3902869" y="440531"/>
                    <a:pt x="3914299" y="438626"/>
                    <a:pt x="3925729" y="427196"/>
                  </a:cubicBezTo>
                  <a:cubicBezTo>
                    <a:pt x="3920014" y="421481"/>
                    <a:pt x="3918109" y="415766"/>
                    <a:pt x="3914299" y="408146"/>
                  </a:cubicBezTo>
                  <a:lnTo>
                    <a:pt x="3925729" y="408146"/>
                  </a:lnTo>
                  <a:lnTo>
                    <a:pt x="3925729" y="413861"/>
                  </a:lnTo>
                  <a:cubicBezTo>
                    <a:pt x="3931444" y="419576"/>
                    <a:pt x="3935254" y="431006"/>
                    <a:pt x="3937159" y="438626"/>
                  </a:cubicBezTo>
                  <a:cubicBezTo>
                    <a:pt x="3963829" y="442436"/>
                    <a:pt x="3958114" y="446246"/>
                    <a:pt x="3980021" y="450056"/>
                  </a:cubicBezTo>
                  <a:lnTo>
                    <a:pt x="3980021" y="438626"/>
                  </a:lnTo>
                  <a:cubicBezTo>
                    <a:pt x="3972401" y="434816"/>
                    <a:pt x="3972401" y="434816"/>
                    <a:pt x="3970496" y="434816"/>
                  </a:cubicBezTo>
                  <a:cubicBezTo>
                    <a:pt x="3970496" y="434816"/>
                    <a:pt x="3970496" y="432911"/>
                    <a:pt x="3966686" y="425291"/>
                  </a:cubicBezTo>
                  <a:cubicBezTo>
                    <a:pt x="3970496" y="423386"/>
                    <a:pt x="3970496" y="423386"/>
                    <a:pt x="3972401" y="419576"/>
                  </a:cubicBezTo>
                  <a:lnTo>
                    <a:pt x="3978116" y="419576"/>
                  </a:lnTo>
                  <a:lnTo>
                    <a:pt x="3978116" y="438626"/>
                  </a:lnTo>
                  <a:cubicBezTo>
                    <a:pt x="4015264" y="442436"/>
                    <a:pt x="4098131" y="534829"/>
                    <a:pt x="4158139" y="513874"/>
                  </a:cubicBezTo>
                  <a:cubicBezTo>
                    <a:pt x="4160044" y="527209"/>
                    <a:pt x="4160044" y="529114"/>
                    <a:pt x="4163854" y="538639"/>
                  </a:cubicBezTo>
                  <a:lnTo>
                    <a:pt x="4188619" y="532924"/>
                  </a:lnTo>
                  <a:cubicBezTo>
                    <a:pt x="4188619" y="548164"/>
                    <a:pt x="4190524" y="550069"/>
                    <a:pt x="4200049" y="569119"/>
                  </a:cubicBezTo>
                  <a:lnTo>
                    <a:pt x="4267677" y="574834"/>
                  </a:lnTo>
                  <a:lnTo>
                    <a:pt x="4267677" y="563404"/>
                  </a:lnTo>
                  <a:cubicBezTo>
                    <a:pt x="4254342" y="561499"/>
                    <a:pt x="4250532" y="561499"/>
                    <a:pt x="4242911" y="557689"/>
                  </a:cubicBezTo>
                  <a:cubicBezTo>
                    <a:pt x="4250532" y="544354"/>
                    <a:pt x="4246721" y="529114"/>
                    <a:pt x="4254342" y="507206"/>
                  </a:cubicBezTo>
                  <a:cubicBezTo>
                    <a:pt x="4265771" y="501491"/>
                    <a:pt x="4263867" y="499586"/>
                    <a:pt x="4279107" y="495776"/>
                  </a:cubicBezTo>
                  <a:cubicBezTo>
                    <a:pt x="4309586" y="533876"/>
                    <a:pt x="4377214" y="551974"/>
                    <a:pt x="4416267" y="571024"/>
                  </a:cubicBezTo>
                  <a:cubicBezTo>
                    <a:pt x="4416267" y="551974"/>
                    <a:pt x="4406742" y="563404"/>
                    <a:pt x="4421982" y="551974"/>
                  </a:cubicBezTo>
                  <a:cubicBezTo>
                    <a:pt x="4431507" y="548164"/>
                    <a:pt x="4433411" y="557689"/>
                    <a:pt x="4446746" y="551974"/>
                  </a:cubicBezTo>
                  <a:cubicBezTo>
                    <a:pt x="4450557" y="550069"/>
                    <a:pt x="4450557" y="550069"/>
                    <a:pt x="4452461" y="546259"/>
                  </a:cubicBezTo>
                  <a:lnTo>
                    <a:pt x="4433411" y="540544"/>
                  </a:lnTo>
                  <a:cubicBezTo>
                    <a:pt x="4439127" y="531019"/>
                    <a:pt x="4450557" y="536734"/>
                    <a:pt x="4439127" y="529114"/>
                  </a:cubicBezTo>
                  <a:cubicBezTo>
                    <a:pt x="4423886" y="511969"/>
                    <a:pt x="4425792" y="515779"/>
                    <a:pt x="4401979" y="510064"/>
                  </a:cubicBezTo>
                  <a:cubicBezTo>
                    <a:pt x="4396264" y="529114"/>
                    <a:pt x="4405789" y="519589"/>
                    <a:pt x="4390549" y="529114"/>
                  </a:cubicBezTo>
                  <a:cubicBezTo>
                    <a:pt x="4375309" y="538639"/>
                    <a:pt x="4361974" y="527209"/>
                    <a:pt x="4340067" y="529114"/>
                  </a:cubicBezTo>
                  <a:cubicBezTo>
                    <a:pt x="4343877" y="517684"/>
                    <a:pt x="4341971" y="510064"/>
                    <a:pt x="4345782" y="504349"/>
                  </a:cubicBezTo>
                  <a:cubicBezTo>
                    <a:pt x="4349592" y="506254"/>
                    <a:pt x="4419124" y="504349"/>
                    <a:pt x="4421029" y="504349"/>
                  </a:cubicBezTo>
                  <a:cubicBezTo>
                    <a:pt x="4441984" y="498634"/>
                    <a:pt x="4447699" y="494824"/>
                    <a:pt x="4458177" y="479584"/>
                  </a:cubicBezTo>
                  <a:cubicBezTo>
                    <a:pt x="4429602" y="475774"/>
                    <a:pt x="4373404" y="447199"/>
                    <a:pt x="4340067" y="460534"/>
                  </a:cubicBezTo>
                  <a:cubicBezTo>
                    <a:pt x="4332446" y="464344"/>
                    <a:pt x="4341971" y="470059"/>
                    <a:pt x="4315302" y="471964"/>
                  </a:cubicBezTo>
                  <a:lnTo>
                    <a:pt x="4315302" y="452914"/>
                  </a:lnTo>
                  <a:cubicBezTo>
                    <a:pt x="4294346" y="451009"/>
                    <a:pt x="4286727" y="451009"/>
                    <a:pt x="4278154" y="433864"/>
                  </a:cubicBezTo>
                  <a:cubicBezTo>
                    <a:pt x="4281964" y="431959"/>
                    <a:pt x="4281964" y="431959"/>
                    <a:pt x="4283869" y="428149"/>
                  </a:cubicBezTo>
                  <a:cubicBezTo>
                    <a:pt x="4262914" y="426244"/>
                    <a:pt x="4248627" y="424339"/>
                    <a:pt x="4241007" y="409099"/>
                  </a:cubicBezTo>
                  <a:cubicBezTo>
                    <a:pt x="4244817" y="405289"/>
                    <a:pt x="4250532" y="390049"/>
                    <a:pt x="4252436" y="372904"/>
                  </a:cubicBezTo>
                  <a:lnTo>
                    <a:pt x="4233386" y="372904"/>
                  </a:lnTo>
                  <a:cubicBezTo>
                    <a:pt x="4218146" y="414814"/>
                    <a:pt x="4198144" y="459581"/>
                    <a:pt x="4171474" y="490061"/>
                  </a:cubicBezTo>
                  <a:lnTo>
                    <a:pt x="4120991" y="465296"/>
                  </a:lnTo>
                  <a:cubicBezTo>
                    <a:pt x="4103846" y="461486"/>
                    <a:pt x="4083844" y="478631"/>
                    <a:pt x="4064794" y="465296"/>
                  </a:cubicBezTo>
                  <a:cubicBezTo>
                    <a:pt x="4038124" y="446246"/>
                    <a:pt x="4041934" y="423386"/>
                    <a:pt x="4002881" y="409099"/>
                  </a:cubicBezTo>
                  <a:lnTo>
                    <a:pt x="4002881" y="428149"/>
                  </a:lnTo>
                  <a:cubicBezTo>
                    <a:pt x="4012406" y="435769"/>
                    <a:pt x="4010501" y="431959"/>
                    <a:pt x="4014311" y="447199"/>
                  </a:cubicBezTo>
                  <a:lnTo>
                    <a:pt x="4008596" y="447199"/>
                  </a:lnTo>
                  <a:lnTo>
                    <a:pt x="4008596" y="441484"/>
                  </a:lnTo>
                  <a:cubicBezTo>
                    <a:pt x="3991451" y="422434"/>
                    <a:pt x="4000976" y="409099"/>
                    <a:pt x="3989546" y="391001"/>
                  </a:cubicBezTo>
                  <a:cubicBezTo>
                    <a:pt x="3983831" y="387191"/>
                    <a:pt x="3983831" y="387191"/>
                    <a:pt x="3970496" y="385286"/>
                  </a:cubicBezTo>
                  <a:cubicBezTo>
                    <a:pt x="3968591" y="389096"/>
                    <a:pt x="3968591" y="389096"/>
                    <a:pt x="3964781" y="391001"/>
                  </a:cubicBezTo>
                  <a:lnTo>
                    <a:pt x="3970496" y="402431"/>
                  </a:lnTo>
                  <a:lnTo>
                    <a:pt x="3964781" y="402431"/>
                  </a:lnTo>
                  <a:cubicBezTo>
                    <a:pt x="3953351" y="385286"/>
                    <a:pt x="3771424" y="336709"/>
                    <a:pt x="3748564" y="334804"/>
                  </a:cubicBezTo>
                  <a:lnTo>
                    <a:pt x="3748564" y="340519"/>
                  </a:lnTo>
                  <a:cubicBezTo>
                    <a:pt x="3759994" y="344329"/>
                    <a:pt x="3754279" y="342424"/>
                    <a:pt x="3759994" y="346234"/>
                  </a:cubicBezTo>
                  <a:cubicBezTo>
                    <a:pt x="3715226" y="351949"/>
                    <a:pt x="3694271" y="372904"/>
                    <a:pt x="3667601" y="382429"/>
                  </a:cubicBezTo>
                  <a:cubicBezTo>
                    <a:pt x="3617119" y="401479"/>
                    <a:pt x="3573304" y="351949"/>
                    <a:pt x="3538061" y="340519"/>
                  </a:cubicBezTo>
                  <a:cubicBezTo>
                    <a:pt x="3511391" y="330994"/>
                    <a:pt x="3457099" y="357664"/>
                    <a:pt x="3414236" y="359569"/>
                  </a:cubicBezTo>
                  <a:lnTo>
                    <a:pt x="3419951" y="410051"/>
                  </a:lnTo>
                  <a:lnTo>
                    <a:pt x="3425666" y="410051"/>
                  </a:lnTo>
                  <a:cubicBezTo>
                    <a:pt x="3468529" y="385286"/>
                    <a:pt x="3545681" y="396716"/>
                    <a:pt x="3611404" y="421481"/>
                  </a:cubicBezTo>
                  <a:cubicBezTo>
                    <a:pt x="3609499" y="425291"/>
                    <a:pt x="3609499" y="425291"/>
                    <a:pt x="3605689" y="427196"/>
                  </a:cubicBezTo>
                  <a:cubicBezTo>
                    <a:pt x="3598069" y="432911"/>
                    <a:pt x="3590449" y="432911"/>
                    <a:pt x="3575209" y="432911"/>
                  </a:cubicBezTo>
                  <a:cubicBezTo>
                    <a:pt x="3539966" y="394811"/>
                    <a:pt x="3449479" y="457676"/>
                    <a:pt x="3420904" y="474821"/>
                  </a:cubicBezTo>
                  <a:cubicBezTo>
                    <a:pt x="3418999" y="453866"/>
                    <a:pt x="3418999" y="446246"/>
                    <a:pt x="3401854" y="438626"/>
                  </a:cubicBezTo>
                  <a:cubicBezTo>
                    <a:pt x="3399949" y="442436"/>
                    <a:pt x="3399949" y="442436"/>
                    <a:pt x="3396139" y="444341"/>
                  </a:cubicBezTo>
                  <a:cubicBezTo>
                    <a:pt x="3403759" y="465296"/>
                    <a:pt x="3411379" y="486251"/>
                    <a:pt x="3415189" y="511969"/>
                  </a:cubicBezTo>
                  <a:lnTo>
                    <a:pt x="3426619" y="506254"/>
                  </a:lnTo>
                  <a:lnTo>
                    <a:pt x="3426619" y="511969"/>
                  </a:lnTo>
                  <a:cubicBezTo>
                    <a:pt x="3411379" y="525304"/>
                    <a:pt x="3415189" y="529114"/>
                    <a:pt x="3383756" y="531019"/>
                  </a:cubicBezTo>
                  <a:cubicBezTo>
                    <a:pt x="3378041" y="525304"/>
                    <a:pt x="3381851" y="529114"/>
                    <a:pt x="3372326" y="525304"/>
                  </a:cubicBezTo>
                  <a:cubicBezTo>
                    <a:pt x="3366611" y="510064"/>
                    <a:pt x="3343751" y="465296"/>
                    <a:pt x="3329464" y="457676"/>
                  </a:cubicBezTo>
                  <a:cubicBezTo>
                    <a:pt x="3321844" y="463391"/>
                    <a:pt x="3302794" y="469106"/>
                    <a:pt x="3273266" y="469106"/>
                  </a:cubicBezTo>
                  <a:cubicBezTo>
                    <a:pt x="3265646" y="451961"/>
                    <a:pt x="3254216" y="446246"/>
                    <a:pt x="3236119" y="438626"/>
                  </a:cubicBezTo>
                  <a:cubicBezTo>
                    <a:pt x="3247549" y="415766"/>
                    <a:pt x="3251359" y="406241"/>
                    <a:pt x="3247549" y="382429"/>
                  </a:cubicBezTo>
                  <a:cubicBezTo>
                    <a:pt x="3262789" y="384334"/>
                    <a:pt x="3253264" y="384334"/>
                    <a:pt x="3272314" y="382429"/>
                  </a:cubicBezTo>
                  <a:lnTo>
                    <a:pt x="3272314" y="363379"/>
                  </a:lnTo>
                  <a:lnTo>
                    <a:pt x="3328511" y="357664"/>
                  </a:lnTo>
                  <a:lnTo>
                    <a:pt x="3334226" y="346234"/>
                  </a:lnTo>
                  <a:lnTo>
                    <a:pt x="3322796" y="346234"/>
                  </a:lnTo>
                  <a:cubicBezTo>
                    <a:pt x="3320891" y="350044"/>
                    <a:pt x="3320891" y="350044"/>
                    <a:pt x="3317081" y="351949"/>
                  </a:cubicBezTo>
                  <a:cubicBezTo>
                    <a:pt x="3326606" y="340519"/>
                    <a:pt x="3322796" y="344329"/>
                    <a:pt x="3341846" y="340519"/>
                  </a:cubicBezTo>
                  <a:cubicBezTo>
                    <a:pt x="3347561" y="346234"/>
                    <a:pt x="3343751" y="342424"/>
                    <a:pt x="3353276" y="346234"/>
                  </a:cubicBezTo>
                  <a:lnTo>
                    <a:pt x="3353276" y="351949"/>
                  </a:lnTo>
                  <a:cubicBezTo>
                    <a:pt x="3345656" y="355759"/>
                    <a:pt x="3339941" y="359569"/>
                    <a:pt x="3334226" y="363379"/>
                  </a:cubicBezTo>
                  <a:cubicBezTo>
                    <a:pt x="3347561" y="380524"/>
                    <a:pt x="3355181" y="405289"/>
                    <a:pt x="3358991" y="431006"/>
                  </a:cubicBezTo>
                  <a:lnTo>
                    <a:pt x="3383756" y="431006"/>
                  </a:lnTo>
                  <a:cubicBezTo>
                    <a:pt x="3389471" y="421481"/>
                    <a:pt x="3395186" y="413861"/>
                    <a:pt x="3402806" y="406241"/>
                  </a:cubicBezTo>
                  <a:cubicBezTo>
                    <a:pt x="3398996" y="392906"/>
                    <a:pt x="3393281" y="371951"/>
                    <a:pt x="3391376" y="355759"/>
                  </a:cubicBezTo>
                  <a:lnTo>
                    <a:pt x="3372326" y="355759"/>
                  </a:lnTo>
                  <a:cubicBezTo>
                    <a:pt x="3368516" y="363379"/>
                    <a:pt x="3372326" y="359569"/>
                    <a:pt x="3366611" y="361474"/>
                  </a:cubicBezTo>
                  <a:lnTo>
                    <a:pt x="3360896" y="361474"/>
                  </a:lnTo>
                  <a:cubicBezTo>
                    <a:pt x="3366611" y="353854"/>
                    <a:pt x="3372326" y="351949"/>
                    <a:pt x="3379946" y="342424"/>
                  </a:cubicBezTo>
                  <a:cubicBezTo>
                    <a:pt x="3349466" y="336709"/>
                    <a:pt x="3364706" y="334804"/>
                    <a:pt x="3355181" y="317659"/>
                  </a:cubicBezTo>
                  <a:cubicBezTo>
                    <a:pt x="3330416" y="321469"/>
                    <a:pt x="3312319" y="304324"/>
                    <a:pt x="3274219" y="311944"/>
                  </a:cubicBezTo>
                  <a:cubicBezTo>
                    <a:pt x="3278029" y="325279"/>
                    <a:pt x="3281839" y="329089"/>
                    <a:pt x="3274219" y="342424"/>
                  </a:cubicBezTo>
                  <a:lnTo>
                    <a:pt x="3274219" y="323374"/>
                  </a:lnTo>
                  <a:lnTo>
                    <a:pt x="3249454" y="323374"/>
                  </a:lnTo>
                  <a:cubicBezTo>
                    <a:pt x="3218974" y="375761"/>
                    <a:pt x="3187541" y="370046"/>
                    <a:pt x="3187541" y="452914"/>
                  </a:cubicBezTo>
                  <a:cubicBezTo>
                    <a:pt x="3195161" y="460534"/>
                    <a:pt x="3195161" y="464344"/>
                    <a:pt x="3198971" y="477679"/>
                  </a:cubicBezTo>
                  <a:cubicBezTo>
                    <a:pt x="3216116" y="487204"/>
                    <a:pt x="3239929" y="506254"/>
                    <a:pt x="3260884" y="508159"/>
                  </a:cubicBezTo>
                  <a:cubicBezTo>
                    <a:pt x="3276124" y="510064"/>
                    <a:pt x="3315176" y="498634"/>
                    <a:pt x="3322796" y="502444"/>
                  </a:cubicBezTo>
                  <a:lnTo>
                    <a:pt x="3328511" y="502444"/>
                  </a:lnTo>
                  <a:lnTo>
                    <a:pt x="3328511" y="508159"/>
                  </a:lnTo>
                  <a:cubicBezTo>
                    <a:pt x="3307556" y="510064"/>
                    <a:pt x="3202781" y="585311"/>
                    <a:pt x="3191351" y="613886"/>
                  </a:cubicBezTo>
                  <a:cubicBezTo>
                    <a:pt x="3144679" y="675799"/>
                    <a:pt x="3197066" y="775811"/>
                    <a:pt x="3185636" y="806291"/>
                  </a:cubicBezTo>
                  <a:cubicBezTo>
                    <a:pt x="3204686" y="838676"/>
                    <a:pt x="3245644" y="877729"/>
                    <a:pt x="3236119" y="904399"/>
                  </a:cubicBezTo>
                  <a:cubicBezTo>
                    <a:pt x="3228499" y="915829"/>
                    <a:pt x="3220879" y="938689"/>
                    <a:pt x="3217069" y="940594"/>
                  </a:cubicBezTo>
                  <a:lnTo>
                    <a:pt x="3217069" y="942499"/>
                  </a:lnTo>
                  <a:cubicBezTo>
                    <a:pt x="3205639" y="921544"/>
                    <a:pt x="3222784" y="908209"/>
                    <a:pt x="3211354" y="880586"/>
                  </a:cubicBezTo>
                  <a:cubicBezTo>
                    <a:pt x="3198019" y="848201"/>
                    <a:pt x="3170396" y="844391"/>
                    <a:pt x="3166586" y="793909"/>
                  </a:cubicBezTo>
                  <a:cubicBezTo>
                    <a:pt x="3153251" y="792004"/>
                    <a:pt x="3155156" y="792004"/>
                    <a:pt x="3147536" y="788194"/>
                  </a:cubicBezTo>
                  <a:cubicBezTo>
                    <a:pt x="3126581" y="765334"/>
                    <a:pt x="3115151" y="748189"/>
                    <a:pt x="3085624" y="731996"/>
                  </a:cubicBezTo>
                  <a:cubicBezTo>
                    <a:pt x="3079909" y="747236"/>
                    <a:pt x="3083719" y="741521"/>
                    <a:pt x="3074194" y="751046"/>
                  </a:cubicBezTo>
                  <a:cubicBezTo>
                    <a:pt x="3070384" y="730091"/>
                    <a:pt x="3068479" y="735806"/>
                    <a:pt x="3062764" y="720566"/>
                  </a:cubicBezTo>
                  <a:cubicBezTo>
                    <a:pt x="3070384" y="716756"/>
                    <a:pt x="3072289" y="716756"/>
                    <a:pt x="3072289" y="716756"/>
                  </a:cubicBezTo>
                  <a:cubicBezTo>
                    <a:pt x="3072289" y="716756"/>
                    <a:pt x="3072289" y="714851"/>
                    <a:pt x="3076099" y="707231"/>
                  </a:cubicBezTo>
                  <a:cubicBezTo>
                    <a:pt x="3060859" y="699611"/>
                    <a:pt x="3064669" y="701516"/>
                    <a:pt x="3057049" y="688181"/>
                  </a:cubicBezTo>
                  <a:lnTo>
                    <a:pt x="3058954" y="688181"/>
                  </a:lnTo>
                  <a:cubicBezTo>
                    <a:pt x="3072289" y="701516"/>
                    <a:pt x="3085624" y="709136"/>
                    <a:pt x="3109436" y="712946"/>
                  </a:cubicBezTo>
                  <a:cubicBezTo>
                    <a:pt x="3111341" y="697706"/>
                    <a:pt x="3105626" y="705326"/>
                    <a:pt x="3120866" y="701516"/>
                  </a:cubicBezTo>
                  <a:cubicBezTo>
                    <a:pt x="3122771" y="705326"/>
                    <a:pt x="3122771" y="705326"/>
                    <a:pt x="3126581" y="707231"/>
                  </a:cubicBezTo>
                  <a:lnTo>
                    <a:pt x="3126581" y="682466"/>
                  </a:lnTo>
                  <a:cubicBezTo>
                    <a:pt x="3111341" y="671036"/>
                    <a:pt x="3091339" y="659606"/>
                    <a:pt x="3083719" y="640556"/>
                  </a:cubicBezTo>
                  <a:cubicBezTo>
                    <a:pt x="3087529" y="642461"/>
                    <a:pt x="3087529" y="642461"/>
                    <a:pt x="3089434" y="646271"/>
                  </a:cubicBezTo>
                  <a:cubicBezTo>
                    <a:pt x="3118009" y="642461"/>
                    <a:pt x="3121819" y="661511"/>
                    <a:pt x="3145631" y="676751"/>
                  </a:cubicBezTo>
                  <a:cubicBezTo>
                    <a:pt x="3149441" y="663416"/>
                    <a:pt x="3149441" y="659606"/>
                    <a:pt x="3157061" y="651986"/>
                  </a:cubicBezTo>
                  <a:cubicBezTo>
                    <a:pt x="3139916" y="611981"/>
                    <a:pt x="3126581" y="578644"/>
                    <a:pt x="3089434" y="559594"/>
                  </a:cubicBezTo>
                  <a:lnTo>
                    <a:pt x="3089434" y="565309"/>
                  </a:lnTo>
                  <a:cubicBezTo>
                    <a:pt x="3078004" y="576739"/>
                    <a:pt x="3076099" y="591979"/>
                    <a:pt x="3070384" y="595789"/>
                  </a:cubicBezTo>
                  <a:cubicBezTo>
                    <a:pt x="3062764" y="590074"/>
                    <a:pt x="3062764" y="591979"/>
                    <a:pt x="3045619" y="590074"/>
                  </a:cubicBezTo>
                  <a:lnTo>
                    <a:pt x="3045619" y="584359"/>
                  </a:lnTo>
                  <a:cubicBezTo>
                    <a:pt x="3051334" y="576739"/>
                    <a:pt x="3058954" y="567214"/>
                    <a:pt x="3064669" y="559594"/>
                  </a:cubicBezTo>
                  <a:cubicBezTo>
                    <a:pt x="3041809" y="565309"/>
                    <a:pt x="3043714" y="571024"/>
                    <a:pt x="3021806" y="578644"/>
                  </a:cubicBezTo>
                  <a:cubicBezTo>
                    <a:pt x="3012281" y="557689"/>
                    <a:pt x="2995136" y="559594"/>
                    <a:pt x="2984659" y="542449"/>
                  </a:cubicBezTo>
                  <a:lnTo>
                    <a:pt x="2996089" y="542449"/>
                  </a:lnTo>
                  <a:cubicBezTo>
                    <a:pt x="3007519" y="546259"/>
                    <a:pt x="3009424" y="546259"/>
                    <a:pt x="3020854" y="536734"/>
                  </a:cubicBezTo>
                  <a:lnTo>
                    <a:pt x="3010376" y="536734"/>
                  </a:lnTo>
                  <a:cubicBezTo>
                    <a:pt x="2983706" y="521494"/>
                    <a:pt x="2919889" y="536734"/>
                    <a:pt x="2897981" y="500539"/>
                  </a:cubicBezTo>
                  <a:cubicBezTo>
                    <a:pt x="2903696" y="494824"/>
                    <a:pt x="2905601" y="489109"/>
                    <a:pt x="2909411" y="481489"/>
                  </a:cubicBezTo>
                  <a:cubicBezTo>
                    <a:pt x="2896076" y="471964"/>
                    <a:pt x="2899886" y="468154"/>
                    <a:pt x="2878931" y="462439"/>
                  </a:cubicBezTo>
                  <a:cubicBezTo>
                    <a:pt x="2873216" y="462439"/>
                    <a:pt x="2875121" y="466249"/>
                    <a:pt x="2867501" y="456724"/>
                  </a:cubicBezTo>
                  <a:lnTo>
                    <a:pt x="2873216" y="456724"/>
                  </a:lnTo>
                  <a:lnTo>
                    <a:pt x="2873216" y="462439"/>
                  </a:lnTo>
                  <a:cubicBezTo>
                    <a:pt x="2877026" y="473869"/>
                    <a:pt x="2878931" y="451009"/>
                    <a:pt x="2878931" y="451009"/>
                  </a:cubicBezTo>
                  <a:cubicBezTo>
                    <a:pt x="2869406" y="443389"/>
                    <a:pt x="2873216" y="445294"/>
                    <a:pt x="2859881" y="439579"/>
                  </a:cubicBezTo>
                  <a:cubicBezTo>
                    <a:pt x="2854166" y="447199"/>
                    <a:pt x="2854166" y="447199"/>
                    <a:pt x="2848451" y="451009"/>
                  </a:cubicBezTo>
                  <a:cubicBezTo>
                    <a:pt x="2844641" y="418624"/>
                    <a:pt x="2837021" y="430054"/>
                    <a:pt x="2817971" y="414814"/>
                  </a:cubicBezTo>
                  <a:cubicBezTo>
                    <a:pt x="2837021" y="393859"/>
                    <a:pt x="2835116" y="388144"/>
                    <a:pt x="2842736" y="364331"/>
                  </a:cubicBezTo>
                  <a:lnTo>
                    <a:pt x="2823686" y="364331"/>
                  </a:lnTo>
                  <a:cubicBezTo>
                    <a:pt x="2814161" y="377666"/>
                    <a:pt x="2808446" y="391001"/>
                    <a:pt x="2798921" y="394811"/>
                  </a:cubicBezTo>
                  <a:cubicBezTo>
                    <a:pt x="2791301" y="400526"/>
                    <a:pt x="2789396" y="398621"/>
                    <a:pt x="2774156" y="400526"/>
                  </a:cubicBezTo>
                  <a:cubicBezTo>
                    <a:pt x="2776061" y="381476"/>
                    <a:pt x="2777966" y="391001"/>
                    <a:pt x="2774156" y="375761"/>
                  </a:cubicBezTo>
                  <a:lnTo>
                    <a:pt x="2768441" y="375761"/>
                  </a:lnTo>
                  <a:lnTo>
                    <a:pt x="2768441" y="381476"/>
                  </a:lnTo>
                  <a:cubicBezTo>
                    <a:pt x="2743676" y="394811"/>
                    <a:pt x="2727484" y="400526"/>
                    <a:pt x="2725579" y="437674"/>
                  </a:cubicBezTo>
                  <a:cubicBezTo>
                    <a:pt x="2738914" y="477679"/>
                    <a:pt x="2667476" y="482441"/>
                    <a:pt x="2657951" y="499586"/>
                  </a:cubicBezTo>
                  <a:lnTo>
                    <a:pt x="2652236" y="499586"/>
                  </a:lnTo>
                  <a:cubicBezTo>
                    <a:pt x="2646521" y="505301"/>
                    <a:pt x="2657951" y="505301"/>
                    <a:pt x="2657951" y="505301"/>
                  </a:cubicBezTo>
                  <a:cubicBezTo>
                    <a:pt x="2665571" y="514826"/>
                    <a:pt x="2661761" y="512921"/>
                    <a:pt x="2677001" y="516731"/>
                  </a:cubicBezTo>
                  <a:cubicBezTo>
                    <a:pt x="2682716" y="497681"/>
                    <a:pt x="2673191" y="507206"/>
                    <a:pt x="2688431" y="497681"/>
                  </a:cubicBezTo>
                  <a:lnTo>
                    <a:pt x="2688431" y="503396"/>
                  </a:lnTo>
                  <a:cubicBezTo>
                    <a:pt x="2694146" y="511016"/>
                    <a:pt x="2694146" y="518636"/>
                    <a:pt x="2694146" y="533876"/>
                  </a:cubicBezTo>
                  <a:cubicBezTo>
                    <a:pt x="2677001" y="539591"/>
                    <a:pt x="2665571" y="566261"/>
                    <a:pt x="2669381" y="575786"/>
                  </a:cubicBezTo>
                  <a:cubicBezTo>
                    <a:pt x="2704624" y="626269"/>
                    <a:pt x="2717959" y="624364"/>
                    <a:pt x="2725579" y="681514"/>
                  </a:cubicBezTo>
                  <a:lnTo>
                    <a:pt x="2719864" y="681514"/>
                  </a:lnTo>
                  <a:lnTo>
                    <a:pt x="2714149" y="662464"/>
                  </a:lnTo>
                  <a:cubicBezTo>
                    <a:pt x="2689384" y="675799"/>
                    <a:pt x="2673191" y="694849"/>
                    <a:pt x="2657951" y="687229"/>
                  </a:cubicBezTo>
                  <a:cubicBezTo>
                    <a:pt x="2640806" y="679609"/>
                    <a:pt x="2640806" y="677704"/>
                    <a:pt x="2633186" y="662464"/>
                  </a:cubicBezTo>
                  <a:lnTo>
                    <a:pt x="2627471" y="662464"/>
                  </a:lnTo>
                  <a:cubicBezTo>
                    <a:pt x="2625566" y="675799"/>
                    <a:pt x="2625566" y="673894"/>
                    <a:pt x="2621756" y="681514"/>
                  </a:cubicBezTo>
                  <a:cubicBezTo>
                    <a:pt x="2625566" y="645319"/>
                    <a:pt x="2617946" y="627221"/>
                    <a:pt x="2602706" y="594836"/>
                  </a:cubicBezTo>
                  <a:cubicBezTo>
                    <a:pt x="2616041" y="587216"/>
                    <a:pt x="2619851" y="585311"/>
                    <a:pt x="2627471" y="570071"/>
                  </a:cubicBezTo>
                  <a:lnTo>
                    <a:pt x="2619851" y="570071"/>
                  </a:lnTo>
                  <a:cubicBezTo>
                    <a:pt x="2616041" y="558641"/>
                    <a:pt x="2617946" y="564356"/>
                    <a:pt x="2614136" y="558641"/>
                  </a:cubicBezTo>
                  <a:cubicBezTo>
                    <a:pt x="2604611" y="564356"/>
                    <a:pt x="2589371" y="568166"/>
                    <a:pt x="2576989" y="570071"/>
                  </a:cubicBezTo>
                  <a:lnTo>
                    <a:pt x="2576989" y="551021"/>
                  </a:lnTo>
                  <a:cubicBezTo>
                    <a:pt x="2586514" y="541496"/>
                    <a:pt x="2582704" y="539591"/>
                    <a:pt x="2596039" y="531971"/>
                  </a:cubicBezTo>
                  <a:cubicBezTo>
                    <a:pt x="2597944" y="545306"/>
                    <a:pt x="2597944" y="547211"/>
                    <a:pt x="2601754" y="556736"/>
                  </a:cubicBezTo>
                  <a:lnTo>
                    <a:pt x="2613184" y="556736"/>
                  </a:lnTo>
                  <a:cubicBezTo>
                    <a:pt x="2622709" y="518636"/>
                    <a:pt x="2652236" y="516731"/>
                    <a:pt x="2624614" y="481489"/>
                  </a:cubicBezTo>
                  <a:cubicBezTo>
                    <a:pt x="2611279" y="510064"/>
                    <a:pt x="2568416" y="492919"/>
                    <a:pt x="2537936" y="511969"/>
                  </a:cubicBezTo>
                  <a:cubicBezTo>
                    <a:pt x="2545556" y="515779"/>
                    <a:pt x="2541746" y="511969"/>
                    <a:pt x="2543651" y="517684"/>
                  </a:cubicBezTo>
                  <a:cubicBezTo>
                    <a:pt x="2536031" y="527209"/>
                    <a:pt x="2539841" y="525304"/>
                    <a:pt x="2524601" y="529114"/>
                  </a:cubicBezTo>
                  <a:cubicBezTo>
                    <a:pt x="2518886" y="510064"/>
                    <a:pt x="2518886" y="511969"/>
                    <a:pt x="2499836" y="504349"/>
                  </a:cubicBezTo>
                  <a:cubicBezTo>
                    <a:pt x="2486501" y="523399"/>
                    <a:pt x="2469356" y="525304"/>
                    <a:pt x="2449354" y="510064"/>
                  </a:cubicBezTo>
                  <a:cubicBezTo>
                    <a:pt x="2434114" y="487204"/>
                    <a:pt x="2424589" y="385286"/>
                    <a:pt x="2424589" y="336709"/>
                  </a:cubicBezTo>
                  <a:lnTo>
                    <a:pt x="2436019" y="336709"/>
                  </a:lnTo>
                  <a:cubicBezTo>
                    <a:pt x="2458879" y="319564"/>
                    <a:pt x="2513171" y="323374"/>
                    <a:pt x="2554129" y="325279"/>
                  </a:cubicBezTo>
                  <a:cubicBezTo>
                    <a:pt x="2563654" y="311944"/>
                    <a:pt x="2575084" y="306229"/>
                    <a:pt x="2584609" y="294799"/>
                  </a:cubicBezTo>
                  <a:cubicBezTo>
                    <a:pt x="2576989" y="290989"/>
                    <a:pt x="2576989" y="290989"/>
                    <a:pt x="2575084" y="290989"/>
                  </a:cubicBezTo>
                  <a:cubicBezTo>
                    <a:pt x="2575084" y="290989"/>
                    <a:pt x="2575084" y="289084"/>
                    <a:pt x="2571274" y="281464"/>
                  </a:cubicBezTo>
                  <a:lnTo>
                    <a:pt x="2576989" y="281464"/>
                  </a:lnTo>
                  <a:cubicBezTo>
                    <a:pt x="2596039" y="294799"/>
                    <a:pt x="2617946" y="285274"/>
                    <a:pt x="2638901" y="270034"/>
                  </a:cubicBezTo>
                  <a:cubicBezTo>
                    <a:pt x="2638901" y="270034"/>
                    <a:pt x="2676049" y="281464"/>
                    <a:pt x="2689384" y="281464"/>
                  </a:cubicBezTo>
                  <a:cubicBezTo>
                    <a:pt x="2697004" y="296704"/>
                    <a:pt x="2700814" y="298609"/>
                    <a:pt x="2700814" y="323374"/>
                  </a:cubicBezTo>
                  <a:cubicBezTo>
                    <a:pt x="2708434" y="336709"/>
                    <a:pt x="2704624" y="359569"/>
                    <a:pt x="2712244" y="373856"/>
                  </a:cubicBezTo>
                  <a:cubicBezTo>
                    <a:pt x="2716054" y="379571"/>
                    <a:pt x="2719864" y="381476"/>
                    <a:pt x="2723674" y="385286"/>
                  </a:cubicBezTo>
                  <a:cubicBezTo>
                    <a:pt x="2748439" y="373856"/>
                    <a:pt x="2752249" y="362426"/>
                    <a:pt x="2791301" y="360521"/>
                  </a:cubicBezTo>
                  <a:cubicBezTo>
                    <a:pt x="2789396" y="331946"/>
                    <a:pt x="2783681" y="333851"/>
                    <a:pt x="2779871" y="310039"/>
                  </a:cubicBezTo>
                  <a:cubicBezTo>
                    <a:pt x="2795111" y="304324"/>
                    <a:pt x="2789396" y="308134"/>
                    <a:pt x="2798921" y="298609"/>
                  </a:cubicBezTo>
                  <a:lnTo>
                    <a:pt x="2768441" y="298609"/>
                  </a:lnTo>
                  <a:cubicBezTo>
                    <a:pt x="2762726" y="304324"/>
                    <a:pt x="2766536" y="300514"/>
                    <a:pt x="2757011" y="304324"/>
                  </a:cubicBezTo>
                  <a:cubicBezTo>
                    <a:pt x="2757011" y="287179"/>
                    <a:pt x="2762726" y="296704"/>
                    <a:pt x="2757011" y="285274"/>
                  </a:cubicBezTo>
                  <a:cubicBezTo>
                    <a:pt x="2749391" y="279559"/>
                    <a:pt x="2747486" y="281464"/>
                    <a:pt x="2732246" y="279559"/>
                  </a:cubicBezTo>
                  <a:cubicBezTo>
                    <a:pt x="2728436" y="290989"/>
                    <a:pt x="2730341" y="285274"/>
                    <a:pt x="2726531" y="290989"/>
                  </a:cubicBezTo>
                  <a:lnTo>
                    <a:pt x="2726531" y="270034"/>
                  </a:lnTo>
                  <a:cubicBezTo>
                    <a:pt x="2741771" y="275749"/>
                    <a:pt x="2747486" y="275749"/>
                    <a:pt x="2763679" y="270034"/>
                  </a:cubicBezTo>
                  <a:lnTo>
                    <a:pt x="2763679" y="264319"/>
                  </a:lnTo>
                  <a:cubicBezTo>
                    <a:pt x="2752249" y="254794"/>
                    <a:pt x="2754154" y="241459"/>
                    <a:pt x="2738914" y="233839"/>
                  </a:cubicBezTo>
                  <a:cubicBezTo>
                    <a:pt x="2733199" y="250984"/>
                    <a:pt x="2731294" y="256699"/>
                    <a:pt x="2714149" y="264319"/>
                  </a:cubicBezTo>
                  <a:cubicBezTo>
                    <a:pt x="2717959" y="245269"/>
                    <a:pt x="2714149" y="241459"/>
                    <a:pt x="2689384" y="233839"/>
                  </a:cubicBezTo>
                  <a:cubicBezTo>
                    <a:pt x="2687479" y="230029"/>
                    <a:pt x="2687479" y="230029"/>
                    <a:pt x="2683669" y="228124"/>
                  </a:cubicBezTo>
                  <a:cubicBezTo>
                    <a:pt x="2679859" y="247174"/>
                    <a:pt x="2679859" y="241459"/>
                    <a:pt x="2672239" y="252889"/>
                  </a:cubicBezTo>
                  <a:cubicBezTo>
                    <a:pt x="2651284" y="249079"/>
                    <a:pt x="2612231" y="254794"/>
                    <a:pt x="2596991" y="247174"/>
                  </a:cubicBezTo>
                  <a:cubicBezTo>
                    <a:pt x="2623661" y="245269"/>
                    <a:pt x="2627471" y="237649"/>
                    <a:pt x="2647474" y="228124"/>
                  </a:cubicBezTo>
                  <a:lnTo>
                    <a:pt x="2647474" y="222409"/>
                  </a:lnTo>
                  <a:cubicBezTo>
                    <a:pt x="2632234" y="216694"/>
                    <a:pt x="2618899" y="212884"/>
                    <a:pt x="2610326" y="197644"/>
                  </a:cubicBezTo>
                  <a:cubicBezTo>
                    <a:pt x="2616041" y="191929"/>
                    <a:pt x="2612231" y="195739"/>
                    <a:pt x="2616041" y="186214"/>
                  </a:cubicBezTo>
                  <a:cubicBezTo>
                    <a:pt x="2596991" y="180499"/>
                    <a:pt x="2571274" y="170974"/>
                    <a:pt x="2559844" y="155734"/>
                  </a:cubicBezTo>
                  <a:cubicBezTo>
                    <a:pt x="2580799" y="148114"/>
                    <a:pt x="2588419" y="148114"/>
                    <a:pt x="2596991" y="125254"/>
                  </a:cubicBezTo>
                  <a:cubicBezTo>
                    <a:pt x="2576036" y="127159"/>
                    <a:pt x="2570321" y="132874"/>
                    <a:pt x="2554129" y="119539"/>
                  </a:cubicBezTo>
                  <a:cubicBezTo>
                    <a:pt x="2584609" y="115729"/>
                    <a:pt x="2606516" y="119539"/>
                    <a:pt x="2629376" y="100489"/>
                  </a:cubicBezTo>
                  <a:lnTo>
                    <a:pt x="2623661" y="100489"/>
                  </a:lnTo>
                  <a:lnTo>
                    <a:pt x="2623661" y="94774"/>
                  </a:lnTo>
                  <a:cubicBezTo>
                    <a:pt x="2600801" y="102394"/>
                    <a:pt x="2580799" y="98584"/>
                    <a:pt x="2567464" y="106204"/>
                  </a:cubicBezTo>
                  <a:cubicBezTo>
                    <a:pt x="2584609" y="66199"/>
                    <a:pt x="2612231" y="92869"/>
                    <a:pt x="2635091" y="70009"/>
                  </a:cubicBezTo>
                  <a:cubicBezTo>
                    <a:pt x="2617946" y="70009"/>
                    <a:pt x="2606516" y="70009"/>
                    <a:pt x="2597944" y="64294"/>
                  </a:cubicBezTo>
                  <a:cubicBezTo>
                    <a:pt x="2613184" y="52864"/>
                    <a:pt x="2601754" y="52864"/>
                    <a:pt x="2609374" y="45244"/>
                  </a:cubicBezTo>
                  <a:cubicBezTo>
                    <a:pt x="2616994" y="50959"/>
                    <a:pt x="2607469" y="52864"/>
                    <a:pt x="2615089" y="50959"/>
                  </a:cubicBezTo>
                  <a:cubicBezTo>
                    <a:pt x="2634139" y="49054"/>
                    <a:pt x="2707481" y="109061"/>
                    <a:pt x="2752249" y="81439"/>
                  </a:cubicBezTo>
                  <a:lnTo>
                    <a:pt x="2740819" y="81439"/>
                  </a:lnTo>
                  <a:cubicBezTo>
                    <a:pt x="2735104" y="77629"/>
                    <a:pt x="2735104" y="77629"/>
                    <a:pt x="2721769" y="75724"/>
                  </a:cubicBezTo>
                  <a:cubicBezTo>
                    <a:pt x="2719864" y="62389"/>
                    <a:pt x="2719864" y="64294"/>
                    <a:pt x="2716054" y="56674"/>
                  </a:cubicBezTo>
                  <a:cubicBezTo>
                    <a:pt x="2710339" y="60484"/>
                    <a:pt x="2710339" y="60484"/>
                    <a:pt x="2697004" y="62389"/>
                  </a:cubicBezTo>
                  <a:cubicBezTo>
                    <a:pt x="2697004" y="45244"/>
                    <a:pt x="2698909" y="58579"/>
                    <a:pt x="2691289" y="37624"/>
                  </a:cubicBezTo>
                  <a:cubicBezTo>
                    <a:pt x="2710339" y="31909"/>
                    <a:pt x="2714149" y="24289"/>
                    <a:pt x="2734151" y="18574"/>
                  </a:cubicBezTo>
                  <a:lnTo>
                    <a:pt x="2734151" y="24289"/>
                  </a:lnTo>
                  <a:cubicBezTo>
                    <a:pt x="2726531" y="28099"/>
                    <a:pt x="2724626" y="28099"/>
                    <a:pt x="2724626" y="28099"/>
                  </a:cubicBezTo>
                  <a:cubicBezTo>
                    <a:pt x="2724626" y="28099"/>
                    <a:pt x="2724626" y="30004"/>
                    <a:pt x="2720816" y="37624"/>
                  </a:cubicBezTo>
                  <a:cubicBezTo>
                    <a:pt x="2734151" y="39529"/>
                    <a:pt x="2732246" y="39529"/>
                    <a:pt x="2739866" y="43339"/>
                  </a:cubicBezTo>
                  <a:cubicBezTo>
                    <a:pt x="2726531" y="45244"/>
                    <a:pt x="2728436" y="45244"/>
                    <a:pt x="2720816" y="49054"/>
                  </a:cubicBezTo>
                  <a:lnTo>
                    <a:pt x="2732246" y="49054"/>
                  </a:lnTo>
                  <a:lnTo>
                    <a:pt x="2737961" y="60484"/>
                  </a:lnTo>
                  <a:cubicBezTo>
                    <a:pt x="2747486" y="56674"/>
                    <a:pt x="2753201" y="54769"/>
                    <a:pt x="2768441" y="54769"/>
                  </a:cubicBezTo>
                  <a:lnTo>
                    <a:pt x="2768441" y="49054"/>
                  </a:lnTo>
                  <a:cubicBezTo>
                    <a:pt x="2760821" y="43339"/>
                    <a:pt x="2760821" y="43339"/>
                    <a:pt x="2757011" y="37624"/>
                  </a:cubicBezTo>
                  <a:cubicBezTo>
                    <a:pt x="2776061" y="30004"/>
                    <a:pt x="2785586" y="26194"/>
                    <a:pt x="2818924" y="26194"/>
                  </a:cubicBezTo>
                  <a:cubicBezTo>
                    <a:pt x="2841784" y="39529"/>
                    <a:pt x="2882741" y="28099"/>
                    <a:pt x="2899886" y="31909"/>
                  </a:cubicBezTo>
                  <a:cubicBezTo>
                    <a:pt x="2928461" y="39529"/>
                    <a:pt x="2965609" y="64294"/>
                    <a:pt x="2992279" y="73819"/>
                  </a:cubicBezTo>
                  <a:lnTo>
                    <a:pt x="2992279" y="68104"/>
                  </a:lnTo>
                  <a:lnTo>
                    <a:pt x="2986564" y="68104"/>
                  </a:lnTo>
                  <a:cubicBezTo>
                    <a:pt x="2975134" y="64294"/>
                    <a:pt x="2997994" y="62389"/>
                    <a:pt x="2997994" y="62389"/>
                  </a:cubicBezTo>
                  <a:cubicBezTo>
                    <a:pt x="2999899" y="64294"/>
                    <a:pt x="3038951" y="70009"/>
                    <a:pt x="3054191" y="68104"/>
                  </a:cubicBezTo>
                  <a:cubicBezTo>
                    <a:pt x="3052286" y="83344"/>
                    <a:pt x="3050381" y="71914"/>
                    <a:pt x="3054191" y="87154"/>
                  </a:cubicBezTo>
                  <a:cubicBezTo>
                    <a:pt x="3075146" y="83344"/>
                    <a:pt x="3086576" y="81439"/>
                    <a:pt x="3091339" y="68104"/>
                  </a:cubicBezTo>
                  <a:cubicBezTo>
                    <a:pt x="3033236" y="62389"/>
                    <a:pt x="2963704" y="19526"/>
                    <a:pt x="2886551" y="26194"/>
                  </a:cubicBezTo>
                  <a:cubicBezTo>
                    <a:pt x="2888456" y="10954"/>
                    <a:pt x="2890361" y="22384"/>
                    <a:pt x="2886551" y="7144"/>
                  </a:cubicBezTo>
                  <a:cubicBezTo>
                    <a:pt x="2871311" y="9049"/>
                    <a:pt x="2877026" y="10954"/>
                    <a:pt x="2861786" y="7144"/>
                  </a:cubicBezTo>
                  <a:cubicBezTo>
                    <a:pt x="2859881" y="30004"/>
                    <a:pt x="2871311" y="20479"/>
                    <a:pt x="2850356" y="26194"/>
                  </a:cubicBezTo>
                  <a:cubicBezTo>
                    <a:pt x="2813209" y="-476"/>
                    <a:pt x="2606516" y="10954"/>
                    <a:pt x="2564606" y="20479"/>
                  </a:cubicBezTo>
                  <a:cubicBezTo>
                    <a:pt x="2549366" y="47149"/>
                    <a:pt x="2529364" y="76676"/>
                    <a:pt x="2521744" y="107156"/>
                  </a:cubicBezTo>
                  <a:lnTo>
                    <a:pt x="2516029" y="107156"/>
                  </a:lnTo>
                  <a:cubicBezTo>
                    <a:pt x="2514124" y="93821"/>
                    <a:pt x="2514124" y="95726"/>
                    <a:pt x="2510314" y="88106"/>
                  </a:cubicBezTo>
                  <a:cubicBezTo>
                    <a:pt x="2493169" y="105251"/>
                    <a:pt x="2467451" y="103346"/>
                    <a:pt x="2459831" y="130016"/>
                  </a:cubicBezTo>
                  <a:cubicBezTo>
                    <a:pt x="2475071" y="143351"/>
                    <a:pt x="2463641" y="141446"/>
                    <a:pt x="2454116" y="160496"/>
                  </a:cubicBezTo>
                  <a:cubicBezTo>
                    <a:pt x="2467451" y="162401"/>
                    <a:pt x="2465546" y="162401"/>
                    <a:pt x="2473166" y="166211"/>
                  </a:cubicBezTo>
                  <a:cubicBezTo>
                    <a:pt x="2446496" y="170021"/>
                    <a:pt x="2452211" y="183356"/>
                    <a:pt x="2436019" y="190976"/>
                  </a:cubicBezTo>
                  <a:cubicBezTo>
                    <a:pt x="2416969" y="198596"/>
                    <a:pt x="2405539" y="179546"/>
                    <a:pt x="2379821" y="190976"/>
                  </a:cubicBezTo>
                  <a:cubicBezTo>
                    <a:pt x="2379821" y="190976"/>
                    <a:pt x="2351246" y="221456"/>
                    <a:pt x="2349341" y="221456"/>
                  </a:cubicBezTo>
                  <a:cubicBezTo>
                    <a:pt x="2341721" y="225266"/>
                    <a:pt x="2295049" y="223361"/>
                    <a:pt x="2274094" y="240506"/>
                  </a:cubicBezTo>
                  <a:cubicBezTo>
                    <a:pt x="2279809" y="251936"/>
                    <a:pt x="2275999" y="248126"/>
                    <a:pt x="2274094" y="265271"/>
                  </a:cubicBezTo>
                  <a:cubicBezTo>
                    <a:pt x="2287429" y="267176"/>
                    <a:pt x="2285524" y="267176"/>
                    <a:pt x="2293144" y="270986"/>
                  </a:cubicBezTo>
                  <a:lnTo>
                    <a:pt x="2274094" y="270986"/>
                  </a:lnTo>
                  <a:cubicBezTo>
                    <a:pt x="2266474" y="261461"/>
                    <a:pt x="2268379" y="265271"/>
                    <a:pt x="2262664" y="251936"/>
                  </a:cubicBezTo>
                  <a:cubicBezTo>
                    <a:pt x="2270284" y="248126"/>
                    <a:pt x="2270284" y="248126"/>
                    <a:pt x="2272189" y="248126"/>
                  </a:cubicBezTo>
                  <a:cubicBezTo>
                    <a:pt x="2272189" y="248126"/>
                    <a:pt x="2272189" y="246221"/>
                    <a:pt x="2275999" y="238601"/>
                  </a:cubicBezTo>
                  <a:lnTo>
                    <a:pt x="2270284" y="238601"/>
                  </a:lnTo>
                  <a:cubicBezTo>
                    <a:pt x="2255044" y="253841"/>
                    <a:pt x="2243614" y="257651"/>
                    <a:pt x="2233136" y="280511"/>
                  </a:cubicBezTo>
                  <a:lnTo>
                    <a:pt x="2263616" y="280511"/>
                  </a:lnTo>
                  <a:cubicBezTo>
                    <a:pt x="2273141" y="284321"/>
                    <a:pt x="2284571" y="282416"/>
                    <a:pt x="2306479" y="280511"/>
                  </a:cubicBezTo>
                  <a:cubicBezTo>
                    <a:pt x="2295049" y="344329"/>
                    <a:pt x="2248376" y="342424"/>
                    <a:pt x="2255996" y="410051"/>
                  </a:cubicBezTo>
                  <a:cubicBezTo>
                    <a:pt x="2269331" y="411956"/>
                    <a:pt x="2267426" y="411956"/>
                    <a:pt x="2275046" y="415766"/>
                  </a:cubicBezTo>
                  <a:cubicBezTo>
                    <a:pt x="2244566" y="432911"/>
                    <a:pt x="2232184" y="485299"/>
                    <a:pt x="2232184" y="513874"/>
                  </a:cubicBezTo>
                  <a:lnTo>
                    <a:pt x="2237899" y="513874"/>
                  </a:lnTo>
                  <a:cubicBezTo>
                    <a:pt x="2245519" y="506254"/>
                    <a:pt x="2251234" y="492919"/>
                    <a:pt x="2256949" y="502444"/>
                  </a:cubicBezTo>
                  <a:lnTo>
                    <a:pt x="2262664" y="502444"/>
                  </a:lnTo>
                  <a:cubicBezTo>
                    <a:pt x="2249329" y="515779"/>
                    <a:pt x="2243614" y="510064"/>
                    <a:pt x="2237899" y="532924"/>
                  </a:cubicBezTo>
                  <a:cubicBezTo>
                    <a:pt x="2245519" y="540544"/>
                    <a:pt x="2245519" y="544354"/>
                    <a:pt x="2249329" y="557689"/>
                  </a:cubicBezTo>
                  <a:lnTo>
                    <a:pt x="2255044" y="557689"/>
                  </a:lnTo>
                  <a:cubicBezTo>
                    <a:pt x="2256949" y="544354"/>
                    <a:pt x="2256949" y="546259"/>
                    <a:pt x="2260759" y="538639"/>
                  </a:cubicBezTo>
                  <a:cubicBezTo>
                    <a:pt x="2258854" y="563404"/>
                    <a:pt x="2258854" y="559594"/>
                    <a:pt x="2260759" y="589121"/>
                  </a:cubicBezTo>
                  <a:cubicBezTo>
                    <a:pt x="2274094" y="585311"/>
                    <a:pt x="2274094" y="589121"/>
                    <a:pt x="2285524" y="583406"/>
                  </a:cubicBezTo>
                  <a:cubicBezTo>
                    <a:pt x="2302669" y="577691"/>
                    <a:pt x="2289334" y="570071"/>
                    <a:pt x="2322671" y="564356"/>
                  </a:cubicBezTo>
                  <a:lnTo>
                    <a:pt x="2322671" y="570071"/>
                  </a:lnTo>
                  <a:cubicBezTo>
                    <a:pt x="2309336" y="571976"/>
                    <a:pt x="2311241" y="571976"/>
                    <a:pt x="2303621" y="575786"/>
                  </a:cubicBezTo>
                  <a:cubicBezTo>
                    <a:pt x="2352199" y="581501"/>
                    <a:pt x="2320766" y="592931"/>
                    <a:pt x="2340769" y="606266"/>
                  </a:cubicBezTo>
                  <a:cubicBezTo>
                    <a:pt x="2352199" y="613886"/>
                    <a:pt x="2373154" y="602456"/>
                    <a:pt x="2377916" y="600551"/>
                  </a:cubicBezTo>
                  <a:cubicBezTo>
                    <a:pt x="2396966" y="610076"/>
                    <a:pt x="2428399" y="632936"/>
                    <a:pt x="2439829" y="651034"/>
                  </a:cubicBezTo>
                  <a:cubicBezTo>
                    <a:pt x="2445544" y="658654"/>
                    <a:pt x="2443639" y="658654"/>
                    <a:pt x="2445544" y="675799"/>
                  </a:cubicBezTo>
                  <a:lnTo>
                    <a:pt x="2482691" y="675799"/>
                  </a:lnTo>
                  <a:cubicBezTo>
                    <a:pt x="2492216" y="662464"/>
                    <a:pt x="2490311" y="679609"/>
                    <a:pt x="2494121" y="664369"/>
                  </a:cubicBezTo>
                  <a:cubicBezTo>
                    <a:pt x="2482691" y="660559"/>
                    <a:pt x="2488406" y="662464"/>
                    <a:pt x="2482691" y="658654"/>
                  </a:cubicBezTo>
                  <a:cubicBezTo>
                    <a:pt x="2497931" y="662464"/>
                    <a:pt x="2501741" y="666274"/>
                    <a:pt x="2513171" y="670084"/>
                  </a:cubicBezTo>
                  <a:cubicBezTo>
                    <a:pt x="2509361" y="675799"/>
                    <a:pt x="2505551" y="677704"/>
                    <a:pt x="2501741" y="681514"/>
                  </a:cubicBezTo>
                  <a:lnTo>
                    <a:pt x="2520791" y="681514"/>
                  </a:lnTo>
                  <a:cubicBezTo>
                    <a:pt x="2532221" y="658654"/>
                    <a:pt x="2553176" y="651034"/>
                    <a:pt x="2588419" y="651034"/>
                  </a:cubicBezTo>
                  <a:cubicBezTo>
                    <a:pt x="2599849" y="683419"/>
                    <a:pt x="2625566" y="695801"/>
                    <a:pt x="2631281" y="731996"/>
                  </a:cubicBezTo>
                  <a:cubicBezTo>
                    <a:pt x="2627471" y="737711"/>
                    <a:pt x="2627471" y="737711"/>
                    <a:pt x="2625566" y="751046"/>
                  </a:cubicBezTo>
                  <a:lnTo>
                    <a:pt x="2656046" y="756761"/>
                  </a:lnTo>
                  <a:cubicBezTo>
                    <a:pt x="2654141" y="760571"/>
                    <a:pt x="2654141" y="760571"/>
                    <a:pt x="2650331" y="762476"/>
                  </a:cubicBezTo>
                  <a:lnTo>
                    <a:pt x="2650331" y="772001"/>
                  </a:lnTo>
                  <a:cubicBezTo>
                    <a:pt x="2636996" y="762476"/>
                    <a:pt x="2638901" y="760571"/>
                    <a:pt x="2613184" y="760571"/>
                  </a:cubicBezTo>
                  <a:lnTo>
                    <a:pt x="2613184" y="766286"/>
                  </a:lnTo>
                  <a:cubicBezTo>
                    <a:pt x="2657951" y="811054"/>
                    <a:pt x="2692241" y="864394"/>
                    <a:pt x="2737009" y="909161"/>
                  </a:cubicBezTo>
                  <a:cubicBezTo>
                    <a:pt x="2706529" y="953929"/>
                    <a:pt x="2742724" y="1038701"/>
                    <a:pt x="2717959" y="1071086"/>
                  </a:cubicBezTo>
                  <a:cubicBezTo>
                    <a:pt x="2678906" y="1109186"/>
                    <a:pt x="2615089" y="1123474"/>
                    <a:pt x="2556034" y="1121569"/>
                  </a:cubicBezTo>
                  <a:cubicBezTo>
                    <a:pt x="2557939" y="1134904"/>
                    <a:pt x="2557939" y="1136809"/>
                    <a:pt x="2561749" y="1146334"/>
                  </a:cubicBezTo>
                  <a:cubicBezTo>
                    <a:pt x="2573179" y="1142524"/>
                    <a:pt x="2567464" y="1136809"/>
                    <a:pt x="2573179" y="1146334"/>
                  </a:cubicBezTo>
                  <a:cubicBezTo>
                    <a:pt x="2594134" y="1161574"/>
                    <a:pt x="2597944" y="1200626"/>
                    <a:pt x="2592229" y="1208246"/>
                  </a:cubicBezTo>
                  <a:cubicBezTo>
                    <a:pt x="2584609" y="1221581"/>
                    <a:pt x="2582704" y="1225391"/>
                    <a:pt x="2567464" y="1233011"/>
                  </a:cubicBezTo>
                  <a:cubicBezTo>
                    <a:pt x="2557939" y="1236821"/>
                    <a:pt x="2567464" y="1233011"/>
                    <a:pt x="2548414" y="1233011"/>
                  </a:cubicBezTo>
                  <a:cubicBezTo>
                    <a:pt x="2535079" y="1200626"/>
                    <a:pt x="2531269" y="1171099"/>
                    <a:pt x="2523649" y="1140619"/>
                  </a:cubicBezTo>
                  <a:cubicBezTo>
                    <a:pt x="2508409" y="1142524"/>
                    <a:pt x="2517934" y="1142524"/>
                    <a:pt x="2498884" y="1140619"/>
                  </a:cubicBezTo>
                  <a:cubicBezTo>
                    <a:pt x="2498884" y="1119664"/>
                    <a:pt x="2491264" y="1127284"/>
                    <a:pt x="2474119" y="1110139"/>
                  </a:cubicBezTo>
                  <a:cubicBezTo>
                    <a:pt x="2468404" y="1113949"/>
                    <a:pt x="2466499" y="1117759"/>
                    <a:pt x="2462689" y="1121569"/>
                  </a:cubicBezTo>
                  <a:lnTo>
                    <a:pt x="2468404" y="1102519"/>
                  </a:lnTo>
                  <a:lnTo>
                    <a:pt x="2449354" y="1102519"/>
                  </a:lnTo>
                  <a:lnTo>
                    <a:pt x="2449354" y="1083469"/>
                  </a:lnTo>
                  <a:lnTo>
                    <a:pt x="2430304" y="1083469"/>
                  </a:lnTo>
                  <a:cubicBezTo>
                    <a:pt x="2426494" y="1041559"/>
                    <a:pt x="2443639" y="1010126"/>
                    <a:pt x="2449354" y="960596"/>
                  </a:cubicBezTo>
                  <a:lnTo>
                    <a:pt x="2443639" y="960596"/>
                  </a:lnTo>
                  <a:lnTo>
                    <a:pt x="2443639" y="966311"/>
                  </a:lnTo>
                  <a:cubicBezTo>
                    <a:pt x="2432209" y="979646"/>
                    <a:pt x="2424589" y="1047274"/>
                    <a:pt x="2413159" y="1077754"/>
                  </a:cubicBezTo>
                  <a:cubicBezTo>
                    <a:pt x="2376011" y="1058704"/>
                    <a:pt x="2380774" y="1031081"/>
                    <a:pt x="2332196" y="1027271"/>
                  </a:cubicBezTo>
                  <a:cubicBezTo>
                    <a:pt x="2324576" y="994886"/>
                    <a:pt x="2316956" y="1002506"/>
                    <a:pt x="2320766" y="965359"/>
                  </a:cubicBezTo>
                  <a:lnTo>
                    <a:pt x="2315051" y="965359"/>
                  </a:lnTo>
                  <a:lnTo>
                    <a:pt x="2315051" y="971074"/>
                  </a:lnTo>
                  <a:cubicBezTo>
                    <a:pt x="2311241" y="982504"/>
                    <a:pt x="2309336" y="959644"/>
                    <a:pt x="2309336" y="959644"/>
                  </a:cubicBezTo>
                  <a:cubicBezTo>
                    <a:pt x="2336006" y="957739"/>
                    <a:pt x="2326481" y="967264"/>
                    <a:pt x="2328386" y="940594"/>
                  </a:cubicBezTo>
                  <a:lnTo>
                    <a:pt x="2316956" y="946309"/>
                  </a:lnTo>
                  <a:lnTo>
                    <a:pt x="2322671" y="927259"/>
                  </a:lnTo>
                  <a:cubicBezTo>
                    <a:pt x="2332196" y="934879"/>
                    <a:pt x="2345531" y="955834"/>
                    <a:pt x="2353151" y="946309"/>
                  </a:cubicBezTo>
                  <a:cubicBezTo>
                    <a:pt x="2397919" y="927259"/>
                    <a:pt x="2401729" y="884396"/>
                    <a:pt x="2420779" y="840581"/>
                  </a:cubicBezTo>
                  <a:cubicBezTo>
                    <a:pt x="2396014" y="821531"/>
                    <a:pt x="2383631" y="682466"/>
                    <a:pt x="2383631" y="661511"/>
                  </a:cubicBezTo>
                  <a:lnTo>
                    <a:pt x="2364581" y="661511"/>
                  </a:lnTo>
                  <a:cubicBezTo>
                    <a:pt x="2362676" y="642461"/>
                    <a:pt x="2358866" y="638651"/>
                    <a:pt x="2353151" y="625316"/>
                  </a:cubicBezTo>
                  <a:cubicBezTo>
                    <a:pt x="2343626" y="631031"/>
                    <a:pt x="2349341" y="642461"/>
                    <a:pt x="2341721" y="631031"/>
                  </a:cubicBezTo>
                  <a:cubicBezTo>
                    <a:pt x="2330291" y="613886"/>
                    <a:pt x="2345531" y="613886"/>
                    <a:pt x="2304574" y="611981"/>
                  </a:cubicBezTo>
                  <a:cubicBezTo>
                    <a:pt x="2295049" y="629126"/>
                    <a:pt x="2289334" y="621506"/>
                    <a:pt x="2274094" y="623411"/>
                  </a:cubicBezTo>
                  <a:lnTo>
                    <a:pt x="2274094" y="617696"/>
                  </a:lnTo>
                  <a:cubicBezTo>
                    <a:pt x="2274094" y="617696"/>
                    <a:pt x="2255044" y="600551"/>
                    <a:pt x="2243614" y="592931"/>
                  </a:cubicBezTo>
                  <a:cubicBezTo>
                    <a:pt x="2237899" y="611981"/>
                    <a:pt x="2247424" y="602456"/>
                    <a:pt x="2232184" y="611981"/>
                  </a:cubicBezTo>
                  <a:cubicBezTo>
                    <a:pt x="2222659" y="594836"/>
                    <a:pt x="2232184" y="606266"/>
                    <a:pt x="2207419" y="606266"/>
                  </a:cubicBezTo>
                  <a:cubicBezTo>
                    <a:pt x="2203609" y="613886"/>
                    <a:pt x="2153126" y="662464"/>
                    <a:pt x="2139791" y="668179"/>
                  </a:cubicBezTo>
                  <a:cubicBezTo>
                    <a:pt x="2135981" y="641509"/>
                    <a:pt x="2116931" y="610076"/>
                    <a:pt x="2096929" y="570071"/>
                  </a:cubicBezTo>
                  <a:cubicBezTo>
                    <a:pt x="2061686" y="581501"/>
                    <a:pt x="2046446" y="570071"/>
                    <a:pt x="2010251" y="564356"/>
                  </a:cubicBezTo>
                  <a:lnTo>
                    <a:pt x="2010251" y="575786"/>
                  </a:lnTo>
                  <a:cubicBezTo>
                    <a:pt x="2025491" y="585311"/>
                    <a:pt x="2023586" y="579596"/>
                    <a:pt x="2029301" y="600551"/>
                  </a:cubicBezTo>
                  <a:lnTo>
                    <a:pt x="2017871" y="600551"/>
                  </a:lnTo>
                  <a:cubicBezTo>
                    <a:pt x="2010251" y="579596"/>
                    <a:pt x="2012156" y="568166"/>
                    <a:pt x="1980724" y="564356"/>
                  </a:cubicBezTo>
                  <a:cubicBezTo>
                    <a:pt x="1976914" y="594836"/>
                    <a:pt x="1973104" y="611029"/>
                    <a:pt x="1969294" y="639604"/>
                  </a:cubicBezTo>
                  <a:lnTo>
                    <a:pt x="1994059" y="639604"/>
                  </a:lnTo>
                  <a:cubicBezTo>
                    <a:pt x="2001679" y="630079"/>
                    <a:pt x="1997869" y="631984"/>
                    <a:pt x="2013109" y="628174"/>
                  </a:cubicBezTo>
                  <a:cubicBezTo>
                    <a:pt x="2013109" y="652939"/>
                    <a:pt x="2009299" y="654844"/>
                    <a:pt x="2024539" y="664369"/>
                  </a:cubicBezTo>
                  <a:lnTo>
                    <a:pt x="2024539" y="652939"/>
                  </a:lnTo>
                  <a:cubicBezTo>
                    <a:pt x="2030254" y="643414"/>
                    <a:pt x="2030254" y="628174"/>
                    <a:pt x="2030254" y="611029"/>
                  </a:cubicBezTo>
                  <a:cubicBezTo>
                    <a:pt x="2051209" y="607219"/>
                    <a:pt x="2049304" y="603409"/>
                    <a:pt x="2067401" y="599599"/>
                  </a:cubicBezTo>
                  <a:cubicBezTo>
                    <a:pt x="2076926" y="614839"/>
                    <a:pt x="2090261" y="626269"/>
                    <a:pt x="2104549" y="635794"/>
                  </a:cubicBezTo>
                  <a:cubicBezTo>
                    <a:pt x="2077879" y="660559"/>
                    <a:pt x="2069306" y="649129"/>
                    <a:pt x="2067401" y="686276"/>
                  </a:cubicBezTo>
                  <a:cubicBezTo>
                    <a:pt x="2073116" y="691991"/>
                    <a:pt x="2075021" y="697706"/>
                    <a:pt x="2078831" y="705326"/>
                  </a:cubicBezTo>
                  <a:lnTo>
                    <a:pt x="2090261" y="705326"/>
                  </a:lnTo>
                  <a:cubicBezTo>
                    <a:pt x="2101691" y="690086"/>
                    <a:pt x="2105501" y="695801"/>
                    <a:pt x="2109311" y="669131"/>
                  </a:cubicBezTo>
                  <a:lnTo>
                    <a:pt x="2103596" y="669131"/>
                  </a:lnTo>
                  <a:cubicBezTo>
                    <a:pt x="2094071" y="684371"/>
                    <a:pt x="2105501" y="676751"/>
                    <a:pt x="2084546" y="680561"/>
                  </a:cubicBezTo>
                  <a:lnTo>
                    <a:pt x="2084546" y="663416"/>
                  </a:lnTo>
                  <a:cubicBezTo>
                    <a:pt x="2103596" y="661511"/>
                    <a:pt x="2109311" y="650081"/>
                    <a:pt x="2115026" y="657701"/>
                  </a:cubicBezTo>
                  <a:cubicBezTo>
                    <a:pt x="2120741" y="667226"/>
                    <a:pt x="2120741" y="678656"/>
                    <a:pt x="2120741" y="693896"/>
                  </a:cubicBezTo>
                  <a:cubicBezTo>
                    <a:pt x="2111216" y="709136"/>
                    <a:pt x="2083594" y="761524"/>
                    <a:pt x="2083594" y="761524"/>
                  </a:cubicBezTo>
                  <a:lnTo>
                    <a:pt x="2083594" y="767239"/>
                  </a:lnTo>
                  <a:lnTo>
                    <a:pt x="2095024" y="761524"/>
                  </a:lnTo>
                  <a:cubicBezTo>
                    <a:pt x="2095024" y="780574"/>
                    <a:pt x="2104549" y="778669"/>
                    <a:pt x="2114074" y="797719"/>
                  </a:cubicBezTo>
                  <a:cubicBezTo>
                    <a:pt x="2127409" y="826294"/>
                    <a:pt x="2114074" y="850106"/>
                    <a:pt x="2114074" y="878681"/>
                  </a:cubicBezTo>
                  <a:lnTo>
                    <a:pt x="2102644" y="878681"/>
                  </a:lnTo>
                  <a:cubicBezTo>
                    <a:pt x="2065496" y="901541"/>
                    <a:pt x="2006441" y="838676"/>
                    <a:pt x="1990249" y="816769"/>
                  </a:cubicBezTo>
                  <a:lnTo>
                    <a:pt x="1984534" y="816769"/>
                  </a:lnTo>
                  <a:cubicBezTo>
                    <a:pt x="1976914" y="832009"/>
                    <a:pt x="1986439" y="820579"/>
                    <a:pt x="1973104" y="828199"/>
                  </a:cubicBezTo>
                  <a:cubicBezTo>
                    <a:pt x="1978819" y="833914"/>
                    <a:pt x="1975009" y="830104"/>
                    <a:pt x="1984534" y="833914"/>
                  </a:cubicBezTo>
                  <a:cubicBezTo>
                    <a:pt x="2016919" y="864394"/>
                    <a:pt x="2067401" y="886301"/>
                    <a:pt x="2065496" y="956786"/>
                  </a:cubicBezTo>
                  <a:cubicBezTo>
                    <a:pt x="2076926" y="973931"/>
                    <a:pt x="2086451" y="1011079"/>
                    <a:pt x="2090261" y="1032034"/>
                  </a:cubicBezTo>
                  <a:cubicBezTo>
                    <a:pt x="2057876" y="1064419"/>
                    <a:pt x="2051209" y="1088231"/>
                    <a:pt x="2022634" y="1118711"/>
                  </a:cubicBezTo>
                  <a:cubicBezTo>
                    <a:pt x="2016919" y="1112996"/>
                    <a:pt x="2020729" y="1116806"/>
                    <a:pt x="2011204" y="1112996"/>
                  </a:cubicBezTo>
                  <a:lnTo>
                    <a:pt x="2011204" y="1107281"/>
                  </a:lnTo>
                  <a:cubicBezTo>
                    <a:pt x="2016919" y="1101566"/>
                    <a:pt x="2020729" y="1090136"/>
                    <a:pt x="2022634" y="1082516"/>
                  </a:cubicBezTo>
                  <a:cubicBezTo>
                    <a:pt x="1997869" y="1072991"/>
                    <a:pt x="1999774" y="1055846"/>
                    <a:pt x="1972151" y="1046321"/>
                  </a:cubicBezTo>
                  <a:cubicBezTo>
                    <a:pt x="1970246" y="1050131"/>
                    <a:pt x="1970246" y="1050131"/>
                    <a:pt x="1966436" y="1052036"/>
                  </a:cubicBezTo>
                  <a:cubicBezTo>
                    <a:pt x="1975961" y="1038701"/>
                    <a:pt x="1985486" y="1029176"/>
                    <a:pt x="1996916" y="1032986"/>
                  </a:cubicBezTo>
                  <a:cubicBezTo>
                    <a:pt x="2002631" y="1038701"/>
                    <a:pt x="2004536" y="1044416"/>
                    <a:pt x="2008346" y="1052036"/>
                  </a:cubicBezTo>
                  <a:cubicBezTo>
                    <a:pt x="2014061" y="1046321"/>
                    <a:pt x="2010251" y="1050131"/>
                    <a:pt x="2014061" y="1040606"/>
                  </a:cubicBezTo>
                  <a:cubicBezTo>
                    <a:pt x="2023586" y="1031081"/>
                    <a:pt x="2023586" y="1029176"/>
                    <a:pt x="2025491" y="1010126"/>
                  </a:cubicBezTo>
                  <a:lnTo>
                    <a:pt x="2014061" y="1010126"/>
                  </a:lnTo>
                  <a:cubicBezTo>
                    <a:pt x="1985486" y="1032986"/>
                    <a:pt x="1954054" y="1010126"/>
                    <a:pt x="1946434" y="1060609"/>
                  </a:cubicBezTo>
                  <a:cubicBezTo>
                    <a:pt x="1975009" y="1075849"/>
                    <a:pt x="1965484" y="1075849"/>
                    <a:pt x="1996916" y="1072039"/>
                  </a:cubicBezTo>
                  <a:lnTo>
                    <a:pt x="1996916" y="1128236"/>
                  </a:lnTo>
                  <a:cubicBezTo>
                    <a:pt x="1985486" y="1139666"/>
                    <a:pt x="1991201" y="1147286"/>
                    <a:pt x="1985486" y="1153001"/>
                  </a:cubicBezTo>
                  <a:cubicBezTo>
                    <a:pt x="1966436" y="1173956"/>
                    <a:pt x="1938814" y="1197769"/>
                    <a:pt x="1929289" y="1228249"/>
                  </a:cubicBezTo>
                  <a:cubicBezTo>
                    <a:pt x="1871186" y="1177766"/>
                    <a:pt x="1803559" y="1211104"/>
                    <a:pt x="1767364" y="1130141"/>
                  </a:cubicBezTo>
                  <a:cubicBezTo>
                    <a:pt x="1782604" y="1120616"/>
                    <a:pt x="1786414" y="1090136"/>
                    <a:pt x="1792129" y="1062514"/>
                  </a:cubicBezTo>
                  <a:lnTo>
                    <a:pt x="1780699" y="1062514"/>
                  </a:lnTo>
                  <a:cubicBezTo>
                    <a:pt x="1778794" y="1077754"/>
                    <a:pt x="1778794" y="1083469"/>
                    <a:pt x="1774984" y="1092994"/>
                  </a:cubicBezTo>
                  <a:cubicBezTo>
                    <a:pt x="1757839" y="1085374"/>
                    <a:pt x="1763554" y="1098709"/>
                    <a:pt x="1755934" y="1081564"/>
                  </a:cubicBezTo>
                  <a:cubicBezTo>
                    <a:pt x="1738789" y="1060609"/>
                    <a:pt x="1744504" y="1036796"/>
                    <a:pt x="1744504" y="1013936"/>
                  </a:cubicBezTo>
                  <a:cubicBezTo>
                    <a:pt x="1759744" y="1006316"/>
                    <a:pt x="1755934" y="1008221"/>
                    <a:pt x="1763554" y="994886"/>
                  </a:cubicBezTo>
                  <a:lnTo>
                    <a:pt x="1774984" y="1000601"/>
                  </a:lnTo>
                  <a:lnTo>
                    <a:pt x="1774984" y="994886"/>
                  </a:lnTo>
                  <a:lnTo>
                    <a:pt x="1780699" y="994886"/>
                  </a:lnTo>
                  <a:lnTo>
                    <a:pt x="1780699" y="1013936"/>
                  </a:lnTo>
                  <a:cubicBezTo>
                    <a:pt x="1794034" y="1015841"/>
                    <a:pt x="1792129" y="1015841"/>
                    <a:pt x="1799749" y="1019651"/>
                  </a:cubicBezTo>
                  <a:cubicBezTo>
                    <a:pt x="1780699" y="1023461"/>
                    <a:pt x="1786414" y="1023461"/>
                    <a:pt x="1774984" y="1031081"/>
                  </a:cubicBezTo>
                  <a:lnTo>
                    <a:pt x="1774984" y="1012031"/>
                  </a:lnTo>
                  <a:cubicBezTo>
                    <a:pt x="1761649" y="1013936"/>
                    <a:pt x="1759744" y="1013936"/>
                    <a:pt x="1750219" y="1017746"/>
                  </a:cubicBezTo>
                  <a:cubicBezTo>
                    <a:pt x="1755934" y="1034891"/>
                    <a:pt x="1754029" y="1034891"/>
                    <a:pt x="1755934" y="1053941"/>
                  </a:cubicBezTo>
                  <a:lnTo>
                    <a:pt x="1767364" y="1053941"/>
                  </a:lnTo>
                  <a:cubicBezTo>
                    <a:pt x="1784509" y="1031081"/>
                    <a:pt x="1788319" y="1050131"/>
                    <a:pt x="1797844" y="1042511"/>
                  </a:cubicBezTo>
                  <a:cubicBezTo>
                    <a:pt x="1818799" y="1023461"/>
                    <a:pt x="1814989" y="992029"/>
                    <a:pt x="1840706" y="961549"/>
                  </a:cubicBezTo>
                  <a:cubicBezTo>
                    <a:pt x="1821656" y="961549"/>
                    <a:pt x="1815941" y="957739"/>
                    <a:pt x="1810226" y="961549"/>
                  </a:cubicBezTo>
                  <a:cubicBezTo>
                    <a:pt x="1798796" y="972979"/>
                    <a:pt x="1793081" y="986314"/>
                    <a:pt x="1779746" y="980599"/>
                  </a:cubicBezTo>
                  <a:cubicBezTo>
                    <a:pt x="1768316" y="971074"/>
                    <a:pt x="1772126" y="974884"/>
                    <a:pt x="1768316" y="955834"/>
                  </a:cubicBezTo>
                  <a:cubicBezTo>
                    <a:pt x="1787366" y="944404"/>
                    <a:pt x="1805464" y="925354"/>
                    <a:pt x="1818799" y="905351"/>
                  </a:cubicBezTo>
                  <a:lnTo>
                    <a:pt x="1799749" y="905351"/>
                  </a:lnTo>
                  <a:cubicBezTo>
                    <a:pt x="1788319" y="924401"/>
                    <a:pt x="1767364" y="932021"/>
                    <a:pt x="1756886" y="947261"/>
                  </a:cubicBezTo>
                  <a:cubicBezTo>
                    <a:pt x="1741646" y="968216"/>
                    <a:pt x="1743551" y="992029"/>
                    <a:pt x="1726406" y="1009174"/>
                  </a:cubicBezTo>
                  <a:lnTo>
                    <a:pt x="1726406" y="1003459"/>
                  </a:lnTo>
                  <a:cubicBezTo>
                    <a:pt x="1716881" y="988219"/>
                    <a:pt x="1714976" y="952976"/>
                    <a:pt x="1714976" y="928211"/>
                  </a:cubicBezTo>
                  <a:lnTo>
                    <a:pt x="1734026" y="928211"/>
                  </a:lnTo>
                  <a:lnTo>
                    <a:pt x="1734026" y="903446"/>
                  </a:lnTo>
                  <a:lnTo>
                    <a:pt x="1739741" y="903446"/>
                  </a:lnTo>
                  <a:cubicBezTo>
                    <a:pt x="1739741" y="903446"/>
                    <a:pt x="1741646" y="928211"/>
                    <a:pt x="1745456" y="914876"/>
                  </a:cubicBezTo>
                  <a:lnTo>
                    <a:pt x="1745456" y="903446"/>
                  </a:lnTo>
                  <a:cubicBezTo>
                    <a:pt x="1770221" y="888206"/>
                    <a:pt x="1788319" y="872966"/>
                    <a:pt x="1820704" y="861536"/>
                  </a:cubicBezTo>
                  <a:lnTo>
                    <a:pt x="1820704" y="842486"/>
                  </a:lnTo>
                  <a:cubicBezTo>
                    <a:pt x="1867376" y="842486"/>
                    <a:pt x="1927384" y="823436"/>
                    <a:pt x="1944529" y="842486"/>
                  </a:cubicBezTo>
                  <a:cubicBezTo>
                    <a:pt x="1948339" y="836771"/>
                    <a:pt x="1948339" y="836771"/>
                    <a:pt x="1950244" y="823436"/>
                  </a:cubicBezTo>
                  <a:lnTo>
                    <a:pt x="1975009" y="823436"/>
                  </a:lnTo>
                  <a:lnTo>
                    <a:pt x="1980724" y="812006"/>
                  </a:lnTo>
                  <a:cubicBezTo>
                    <a:pt x="1967389" y="810101"/>
                    <a:pt x="1969294" y="810101"/>
                    <a:pt x="1961674" y="806291"/>
                  </a:cubicBezTo>
                  <a:cubicBezTo>
                    <a:pt x="1969294" y="802481"/>
                    <a:pt x="1971199" y="802481"/>
                    <a:pt x="1971199" y="802481"/>
                  </a:cubicBezTo>
                  <a:cubicBezTo>
                    <a:pt x="1971199" y="802481"/>
                    <a:pt x="1971199" y="800576"/>
                    <a:pt x="1975009" y="792956"/>
                  </a:cubicBezTo>
                  <a:lnTo>
                    <a:pt x="1955959" y="792956"/>
                  </a:lnTo>
                  <a:cubicBezTo>
                    <a:pt x="1948339" y="806291"/>
                    <a:pt x="1944529" y="804386"/>
                    <a:pt x="1931194" y="812006"/>
                  </a:cubicBezTo>
                  <a:lnTo>
                    <a:pt x="1942624" y="792956"/>
                  </a:lnTo>
                  <a:lnTo>
                    <a:pt x="1931194" y="792956"/>
                  </a:lnTo>
                  <a:cubicBezTo>
                    <a:pt x="1908334" y="806291"/>
                    <a:pt x="1859756" y="806291"/>
                    <a:pt x="1833086" y="812006"/>
                  </a:cubicBezTo>
                  <a:lnTo>
                    <a:pt x="1833086" y="806291"/>
                  </a:lnTo>
                  <a:cubicBezTo>
                    <a:pt x="1840706" y="802481"/>
                    <a:pt x="1842611" y="802481"/>
                    <a:pt x="1842611" y="802481"/>
                  </a:cubicBezTo>
                  <a:cubicBezTo>
                    <a:pt x="1842611" y="802481"/>
                    <a:pt x="1842611" y="800576"/>
                    <a:pt x="1846421" y="792956"/>
                  </a:cubicBezTo>
                  <a:cubicBezTo>
                    <a:pt x="1836896" y="777716"/>
                    <a:pt x="1834991" y="748189"/>
                    <a:pt x="1834991" y="725329"/>
                  </a:cubicBezTo>
                  <a:cubicBezTo>
                    <a:pt x="1861661" y="704374"/>
                    <a:pt x="1870234" y="685324"/>
                    <a:pt x="1902619" y="657701"/>
                  </a:cubicBezTo>
                  <a:cubicBezTo>
                    <a:pt x="1881664" y="595789"/>
                    <a:pt x="1908334" y="548164"/>
                    <a:pt x="1933099" y="528161"/>
                  </a:cubicBezTo>
                  <a:cubicBezTo>
                    <a:pt x="1948339" y="535781"/>
                    <a:pt x="1968341" y="522446"/>
                    <a:pt x="1975961" y="528161"/>
                  </a:cubicBezTo>
                  <a:cubicBezTo>
                    <a:pt x="1991201" y="537686"/>
                    <a:pt x="2000726" y="547211"/>
                    <a:pt x="2018824" y="552926"/>
                  </a:cubicBezTo>
                  <a:lnTo>
                    <a:pt x="2018824" y="533876"/>
                  </a:lnTo>
                  <a:cubicBezTo>
                    <a:pt x="2013109" y="528161"/>
                    <a:pt x="2016919" y="531971"/>
                    <a:pt x="2013109" y="522446"/>
                  </a:cubicBezTo>
                  <a:cubicBezTo>
                    <a:pt x="1992154" y="524351"/>
                    <a:pt x="1997869" y="535781"/>
                    <a:pt x="1988344" y="516731"/>
                  </a:cubicBezTo>
                  <a:cubicBezTo>
                    <a:pt x="1988344" y="516731"/>
                    <a:pt x="2013109" y="514826"/>
                    <a:pt x="1999774" y="511016"/>
                  </a:cubicBezTo>
                  <a:lnTo>
                    <a:pt x="1988344" y="511016"/>
                  </a:lnTo>
                  <a:cubicBezTo>
                    <a:pt x="1980724" y="505301"/>
                    <a:pt x="1965484" y="497681"/>
                    <a:pt x="1932146" y="499586"/>
                  </a:cubicBezTo>
                  <a:lnTo>
                    <a:pt x="1932146" y="505301"/>
                  </a:lnTo>
                  <a:cubicBezTo>
                    <a:pt x="1947386" y="505301"/>
                    <a:pt x="1955006" y="505301"/>
                    <a:pt x="1962626" y="511016"/>
                  </a:cubicBezTo>
                  <a:cubicBezTo>
                    <a:pt x="1941671" y="511016"/>
                    <a:pt x="1934051" y="514826"/>
                    <a:pt x="1919764" y="516731"/>
                  </a:cubicBezTo>
                  <a:cubicBezTo>
                    <a:pt x="1923574" y="511016"/>
                    <a:pt x="1927384" y="509111"/>
                    <a:pt x="1931194" y="505301"/>
                  </a:cubicBezTo>
                  <a:cubicBezTo>
                    <a:pt x="1865471" y="511016"/>
                    <a:pt x="1784509" y="533876"/>
                    <a:pt x="1720691" y="541496"/>
                  </a:cubicBezTo>
                  <a:lnTo>
                    <a:pt x="1720691" y="566261"/>
                  </a:lnTo>
                  <a:lnTo>
                    <a:pt x="1732121" y="566261"/>
                  </a:lnTo>
                  <a:cubicBezTo>
                    <a:pt x="1747361" y="539591"/>
                    <a:pt x="1799749" y="556736"/>
                    <a:pt x="1813084" y="547211"/>
                  </a:cubicBezTo>
                  <a:cubicBezTo>
                    <a:pt x="1816894" y="552926"/>
                    <a:pt x="1816894" y="552926"/>
                    <a:pt x="1818799" y="566261"/>
                  </a:cubicBezTo>
                  <a:cubicBezTo>
                    <a:pt x="1807369" y="573881"/>
                    <a:pt x="1794034" y="596741"/>
                    <a:pt x="1781651" y="585311"/>
                  </a:cubicBezTo>
                  <a:cubicBezTo>
                    <a:pt x="1742599" y="639604"/>
                    <a:pt x="1779746" y="722471"/>
                    <a:pt x="1683544" y="722471"/>
                  </a:cubicBezTo>
                  <a:cubicBezTo>
                    <a:pt x="1677829" y="728186"/>
                    <a:pt x="1681639" y="724376"/>
                    <a:pt x="1672114" y="728186"/>
                  </a:cubicBezTo>
                  <a:cubicBezTo>
                    <a:pt x="1666399" y="720566"/>
                    <a:pt x="1666399" y="720566"/>
                    <a:pt x="1660684" y="716756"/>
                  </a:cubicBezTo>
                  <a:cubicBezTo>
                    <a:pt x="1683544" y="686276"/>
                    <a:pt x="1701641" y="637699"/>
                    <a:pt x="1722596" y="605314"/>
                  </a:cubicBezTo>
                  <a:cubicBezTo>
                    <a:pt x="1718786" y="603409"/>
                    <a:pt x="1718786" y="603409"/>
                    <a:pt x="1716881" y="599599"/>
                  </a:cubicBezTo>
                  <a:cubicBezTo>
                    <a:pt x="1697831" y="601504"/>
                    <a:pt x="1701641" y="603409"/>
                    <a:pt x="1686401" y="599599"/>
                  </a:cubicBezTo>
                  <a:cubicBezTo>
                    <a:pt x="1678781" y="614839"/>
                    <a:pt x="1661636" y="616744"/>
                    <a:pt x="1655921" y="630079"/>
                  </a:cubicBezTo>
                  <a:cubicBezTo>
                    <a:pt x="1634966" y="674846"/>
                    <a:pt x="1665446" y="705326"/>
                    <a:pt x="1625441" y="728186"/>
                  </a:cubicBezTo>
                  <a:cubicBezTo>
                    <a:pt x="1614011" y="733901"/>
                    <a:pt x="1580674" y="728186"/>
                    <a:pt x="1569244" y="752951"/>
                  </a:cubicBezTo>
                  <a:cubicBezTo>
                    <a:pt x="1565434" y="754856"/>
                    <a:pt x="1565434" y="754856"/>
                    <a:pt x="1563529" y="758666"/>
                  </a:cubicBezTo>
                  <a:cubicBezTo>
                    <a:pt x="1586389" y="770096"/>
                    <a:pt x="1588294" y="791051"/>
                    <a:pt x="1594009" y="820579"/>
                  </a:cubicBezTo>
                  <a:lnTo>
                    <a:pt x="1588294" y="820579"/>
                  </a:lnTo>
                  <a:cubicBezTo>
                    <a:pt x="1588294" y="820579"/>
                    <a:pt x="1586389" y="795814"/>
                    <a:pt x="1582579" y="809149"/>
                  </a:cubicBezTo>
                  <a:lnTo>
                    <a:pt x="1582579" y="820579"/>
                  </a:lnTo>
                  <a:cubicBezTo>
                    <a:pt x="1547336" y="862489"/>
                    <a:pt x="1559719" y="941546"/>
                    <a:pt x="1582579" y="993934"/>
                  </a:cubicBezTo>
                  <a:cubicBezTo>
                    <a:pt x="1621631" y="993934"/>
                    <a:pt x="1654016" y="1046321"/>
                    <a:pt x="1689259" y="1069181"/>
                  </a:cubicBezTo>
                  <a:cubicBezTo>
                    <a:pt x="1704499" y="1080611"/>
                    <a:pt x="1721644" y="1069181"/>
                    <a:pt x="1732121" y="1074896"/>
                  </a:cubicBezTo>
                  <a:cubicBezTo>
                    <a:pt x="1732121" y="1074896"/>
                    <a:pt x="1714976" y="1082516"/>
                    <a:pt x="1720691" y="1086326"/>
                  </a:cubicBezTo>
                  <a:lnTo>
                    <a:pt x="1726406" y="1086326"/>
                  </a:lnTo>
                  <a:lnTo>
                    <a:pt x="1726406" y="1092041"/>
                  </a:lnTo>
                  <a:cubicBezTo>
                    <a:pt x="1735931" y="1084421"/>
                    <a:pt x="1732121" y="1086326"/>
                    <a:pt x="1745456" y="1080611"/>
                  </a:cubicBezTo>
                  <a:cubicBezTo>
                    <a:pt x="1751171" y="1088231"/>
                    <a:pt x="1751171" y="1088231"/>
                    <a:pt x="1756886" y="1092041"/>
                  </a:cubicBezTo>
                  <a:cubicBezTo>
                    <a:pt x="1754981" y="1120616"/>
                    <a:pt x="1758791" y="1130141"/>
                    <a:pt x="1775936" y="1153954"/>
                  </a:cubicBezTo>
                  <a:lnTo>
                    <a:pt x="1756886" y="1153954"/>
                  </a:lnTo>
                  <a:cubicBezTo>
                    <a:pt x="1735931" y="1152049"/>
                    <a:pt x="1698784" y="1155859"/>
                    <a:pt x="1658779" y="1153954"/>
                  </a:cubicBezTo>
                  <a:cubicBezTo>
                    <a:pt x="1656874" y="1169194"/>
                    <a:pt x="1662589" y="1161574"/>
                    <a:pt x="1647349" y="1165384"/>
                  </a:cubicBezTo>
                  <a:cubicBezTo>
                    <a:pt x="1608296" y="1142524"/>
                    <a:pt x="1536859" y="1188244"/>
                    <a:pt x="1523524" y="1195864"/>
                  </a:cubicBezTo>
                  <a:lnTo>
                    <a:pt x="1523524" y="1190149"/>
                  </a:lnTo>
                  <a:cubicBezTo>
                    <a:pt x="1523524" y="1190149"/>
                    <a:pt x="1523524" y="1188244"/>
                    <a:pt x="1512094" y="1184434"/>
                  </a:cubicBezTo>
                  <a:cubicBezTo>
                    <a:pt x="1491139" y="1171099"/>
                    <a:pt x="1452086" y="1201579"/>
                    <a:pt x="1419701" y="1203484"/>
                  </a:cubicBezTo>
                  <a:cubicBezTo>
                    <a:pt x="1404461" y="1178719"/>
                    <a:pt x="1404461" y="1180624"/>
                    <a:pt x="1382554" y="1184434"/>
                  </a:cubicBezTo>
                  <a:lnTo>
                    <a:pt x="1382554" y="1178719"/>
                  </a:lnTo>
                  <a:cubicBezTo>
                    <a:pt x="1386364" y="1176814"/>
                    <a:pt x="1367314" y="1157764"/>
                    <a:pt x="1371124" y="1148239"/>
                  </a:cubicBezTo>
                  <a:cubicBezTo>
                    <a:pt x="1380649" y="1119664"/>
                    <a:pt x="1403509" y="1119664"/>
                    <a:pt x="1413986" y="1112044"/>
                  </a:cubicBezTo>
                  <a:cubicBezTo>
                    <a:pt x="1421606" y="1102519"/>
                    <a:pt x="1427321" y="1081564"/>
                    <a:pt x="1433036" y="1070134"/>
                  </a:cubicBezTo>
                  <a:lnTo>
                    <a:pt x="1421606" y="1070134"/>
                  </a:lnTo>
                  <a:cubicBezTo>
                    <a:pt x="1415891" y="1087279"/>
                    <a:pt x="1408271" y="1096804"/>
                    <a:pt x="1396841" y="1106329"/>
                  </a:cubicBezTo>
                  <a:cubicBezTo>
                    <a:pt x="1383506" y="1096804"/>
                    <a:pt x="1361599" y="1100614"/>
                    <a:pt x="1346359" y="1106329"/>
                  </a:cubicBezTo>
                  <a:cubicBezTo>
                    <a:pt x="1346359" y="1083469"/>
                    <a:pt x="1350169" y="1087279"/>
                    <a:pt x="1315879" y="1087279"/>
                  </a:cubicBezTo>
                  <a:cubicBezTo>
                    <a:pt x="1302544" y="1073944"/>
                    <a:pt x="1313974" y="1081564"/>
                    <a:pt x="1296829" y="1081564"/>
                  </a:cubicBezTo>
                  <a:lnTo>
                    <a:pt x="1296829" y="1062514"/>
                  </a:lnTo>
                  <a:lnTo>
                    <a:pt x="1272064" y="1062514"/>
                  </a:lnTo>
                  <a:cubicBezTo>
                    <a:pt x="1272064" y="1043464"/>
                    <a:pt x="1266349" y="1045369"/>
                    <a:pt x="1253014" y="1026319"/>
                  </a:cubicBezTo>
                  <a:cubicBezTo>
                    <a:pt x="1247299" y="1030129"/>
                    <a:pt x="1245394" y="1033939"/>
                    <a:pt x="1241584" y="1037749"/>
                  </a:cubicBezTo>
                  <a:cubicBezTo>
                    <a:pt x="1241584" y="1011079"/>
                    <a:pt x="1251109" y="1016794"/>
                    <a:pt x="1235869" y="1007269"/>
                  </a:cubicBezTo>
                  <a:cubicBezTo>
                    <a:pt x="1233964" y="1003459"/>
                    <a:pt x="1233964" y="1003459"/>
                    <a:pt x="1230154" y="1001554"/>
                  </a:cubicBezTo>
                  <a:cubicBezTo>
                    <a:pt x="1230154" y="1022509"/>
                    <a:pt x="1228249" y="1033939"/>
                    <a:pt x="1224439" y="1052036"/>
                  </a:cubicBezTo>
                  <a:cubicBezTo>
                    <a:pt x="1201579" y="1061561"/>
                    <a:pt x="1197769" y="1069181"/>
                    <a:pt x="1162526" y="1071086"/>
                  </a:cubicBezTo>
                  <a:cubicBezTo>
                    <a:pt x="1154906" y="1061561"/>
                    <a:pt x="1139666" y="1048226"/>
                    <a:pt x="1119664" y="1040606"/>
                  </a:cubicBezTo>
                  <a:lnTo>
                    <a:pt x="1119664" y="1059656"/>
                  </a:lnTo>
                  <a:cubicBezTo>
                    <a:pt x="1125379" y="1072991"/>
                    <a:pt x="1115854" y="1117759"/>
                    <a:pt x="1113949" y="1134904"/>
                  </a:cubicBezTo>
                  <a:cubicBezTo>
                    <a:pt x="1108234" y="1131094"/>
                    <a:pt x="1106329" y="1127284"/>
                    <a:pt x="1102519" y="1123474"/>
                  </a:cubicBezTo>
                  <a:lnTo>
                    <a:pt x="1102519" y="1142524"/>
                  </a:lnTo>
                  <a:cubicBezTo>
                    <a:pt x="999649" y="1146334"/>
                    <a:pt x="984409" y="1157764"/>
                    <a:pt x="909161" y="1112044"/>
                  </a:cubicBezTo>
                  <a:lnTo>
                    <a:pt x="909161" y="1131094"/>
                  </a:lnTo>
                  <a:cubicBezTo>
                    <a:pt x="914876" y="1138714"/>
                    <a:pt x="914876" y="1146334"/>
                    <a:pt x="914876" y="1161574"/>
                  </a:cubicBezTo>
                  <a:cubicBezTo>
                    <a:pt x="893921" y="1171099"/>
                    <a:pt x="872014" y="1195864"/>
                    <a:pt x="852964" y="1212056"/>
                  </a:cubicBezTo>
                  <a:cubicBezTo>
                    <a:pt x="843439" y="1206341"/>
                    <a:pt x="839629" y="1212056"/>
                    <a:pt x="828199" y="1206341"/>
                  </a:cubicBezTo>
                  <a:cubicBezTo>
                    <a:pt x="818674" y="1196816"/>
                    <a:pt x="818674" y="1193006"/>
                    <a:pt x="816769" y="1175861"/>
                  </a:cubicBezTo>
                  <a:lnTo>
                    <a:pt x="835819" y="1175861"/>
                  </a:lnTo>
                  <a:lnTo>
                    <a:pt x="835819" y="1164431"/>
                  </a:lnTo>
                  <a:cubicBezTo>
                    <a:pt x="812959" y="1162526"/>
                    <a:pt x="822484" y="1173956"/>
                    <a:pt x="816769" y="1153001"/>
                  </a:cubicBezTo>
                  <a:lnTo>
                    <a:pt x="822484" y="1153001"/>
                  </a:lnTo>
                  <a:lnTo>
                    <a:pt x="822484" y="1147286"/>
                  </a:lnTo>
                  <a:cubicBezTo>
                    <a:pt x="830104" y="1153001"/>
                    <a:pt x="832009" y="1158716"/>
                    <a:pt x="841534" y="1166336"/>
                  </a:cubicBezTo>
                  <a:lnTo>
                    <a:pt x="847249" y="1135856"/>
                  </a:lnTo>
                  <a:cubicBezTo>
                    <a:pt x="826294" y="1124426"/>
                    <a:pt x="839629" y="1122521"/>
                    <a:pt x="822484" y="1116806"/>
                  </a:cubicBezTo>
                  <a:lnTo>
                    <a:pt x="822484" y="1099661"/>
                  </a:lnTo>
                  <a:lnTo>
                    <a:pt x="810101" y="1099661"/>
                  </a:lnTo>
                  <a:cubicBezTo>
                    <a:pt x="806291" y="1126331"/>
                    <a:pt x="792956" y="1137761"/>
                    <a:pt x="785336" y="1155859"/>
                  </a:cubicBezTo>
                  <a:cubicBezTo>
                    <a:pt x="779621" y="1169194"/>
                    <a:pt x="822484" y="1208246"/>
                    <a:pt x="785336" y="1223486"/>
                  </a:cubicBezTo>
                  <a:cubicBezTo>
                    <a:pt x="772001" y="1233011"/>
                    <a:pt x="740569" y="1238726"/>
                    <a:pt x="723424" y="1242536"/>
                  </a:cubicBezTo>
                  <a:cubicBezTo>
                    <a:pt x="715804" y="1227296"/>
                    <a:pt x="717709" y="1231106"/>
                    <a:pt x="704374" y="1223486"/>
                  </a:cubicBezTo>
                  <a:lnTo>
                    <a:pt x="704374" y="1234916"/>
                  </a:lnTo>
                  <a:cubicBezTo>
                    <a:pt x="706279" y="1242536"/>
                    <a:pt x="700564" y="1252061"/>
                    <a:pt x="698659" y="1271111"/>
                  </a:cubicBezTo>
                  <a:cubicBezTo>
                    <a:pt x="679609" y="1273016"/>
                    <a:pt x="679609" y="1276826"/>
                    <a:pt x="668179" y="1271111"/>
                  </a:cubicBezTo>
                  <a:cubicBezTo>
                    <a:pt x="652939" y="1252061"/>
                    <a:pt x="643414" y="1233011"/>
                    <a:pt x="617696" y="1220629"/>
                  </a:cubicBezTo>
                  <a:lnTo>
                    <a:pt x="617696" y="1239679"/>
                  </a:lnTo>
                  <a:cubicBezTo>
                    <a:pt x="638651" y="1251109"/>
                    <a:pt x="636746" y="1273969"/>
                    <a:pt x="654844" y="1290161"/>
                  </a:cubicBezTo>
                  <a:cubicBezTo>
                    <a:pt x="662464" y="1295876"/>
                    <a:pt x="660559" y="1292066"/>
                    <a:pt x="673894" y="1295876"/>
                  </a:cubicBezTo>
                  <a:cubicBezTo>
                    <a:pt x="683419" y="1311116"/>
                    <a:pt x="691039" y="1326356"/>
                    <a:pt x="698659" y="1346359"/>
                  </a:cubicBezTo>
                  <a:cubicBezTo>
                    <a:pt x="679609" y="1352074"/>
                    <a:pt x="677704" y="1357789"/>
                    <a:pt x="661511" y="1365409"/>
                  </a:cubicBezTo>
                  <a:cubicBezTo>
                    <a:pt x="650081" y="1342549"/>
                    <a:pt x="626269" y="1325404"/>
                    <a:pt x="611029" y="1303496"/>
                  </a:cubicBezTo>
                  <a:lnTo>
                    <a:pt x="591979" y="1309211"/>
                  </a:lnTo>
                  <a:lnTo>
                    <a:pt x="591979" y="1303496"/>
                  </a:lnTo>
                  <a:cubicBezTo>
                    <a:pt x="599599" y="1299686"/>
                    <a:pt x="599599" y="1299686"/>
                    <a:pt x="601504" y="1299686"/>
                  </a:cubicBezTo>
                  <a:cubicBezTo>
                    <a:pt x="601504" y="1299686"/>
                    <a:pt x="601504" y="1297781"/>
                    <a:pt x="605314" y="1290161"/>
                  </a:cubicBezTo>
                  <a:cubicBezTo>
                    <a:pt x="574834" y="1267301"/>
                    <a:pt x="562451" y="1252061"/>
                    <a:pt x="562451" y="1203484"/>
                  </a:cubicBezTo>
                  <a:lnTo>
                    <a:pt x="587216" y="1203484"/>
                  </a:lnTo>
                  <a:cubicBezTo>
                    <a:pt x="589121" y="1188244"/>
                    <a:pt x="583406" y="1193959"/>
                    <a:pt x="606266" y="1192054"/>
                  </a:cubicBezTo>
                  <a:lnTo>
                    <a:pt x="611981" y="1155859"/>
                  </a:lnTo>
                  <a:cubicBezTo>
                    <a:pt x="640556" y="1157764"/>
                    <a:pt x="656749" y="1153954"/>
                    <a:pt x="668179" y="1125379"/>
                  </a:cubicBezTo>
                  <a:cubicBezTo>
                    <a:pt x="652939" y="1115854"/>
                    <a:pt x="641509" y="1089184"/>
                    <a:pt x="649129" y="1074896"/>
                  </a:cubicBezTo>
                  <a:lnTo>
                    <a:pt x="649129" y="1069181"/>
                  </a:lnTo>
                  <a:lnTo>
                    <a:pt x="660559" y="1074896"/>
                  </a:lnTo>
                  <a:lnTo>
                    <a:pt x="666274" y="1093946"/>
                  </a:lnTo>
                  <a:cubicBezTo>
                    <a:pt x="658654" y="1099661"/>
                    <a:pt x="658654" y="1099661"/>
                    <a:pt x="654844" y="1105376"/>
                  </a:cubicBezTo>
                  <a:lnTo>
                    <a:pt x="697706" y="1111091"/>
                  </a:lnTo>
                  <a:cubicBezTo>
                    <a:pt x="695801" y="1088231"/>
                    <a:pt x="742474" y="1066324"/>
                    <a:pt x="753904" y="1024414"/>
                  </a:cubicBezTo>
                  <a:lnTo>
                    <a:pt x="759619" y="1024414"/>
                  </a:lnTo>
                  <a:cubicBezTo>
                    <a:pt x="757714" y="1045369"/>
                    <a:pt x="746284" y="1039654"/>
                    <a:pt x="765334" y="1049179"/>
                  </a:cubicBezTo>
                  <a:cubicBezTo>
                    <a:pt x="778669" y="1028224"/>
                    <a:pt x="792004" y="1012984"/>
                    <a:pt x="802481" y="987266"/>
                  </a:cubicBezTo>
                  <a:lnTo>
                    <a:pt x="813911" y="987266"/>
                  </a:lnTo>
                  <a:lnTo>
                    <a:pt x="813911" y="998696"/>
                  </a:lnTo>
                  <a:cubicBezTo>
                    <a:pt x="813911" y="1013936"/>
                    <a:pt x="794861" y="1036796"/>
                    <a:pt x="789146" y="1066324"/>
                  </a:cubicBezTo>
                  <a:cubicBezTo>
                    <a:pt x="824389" y="1077754"/>
                    <a:pt x="826294" y="1096804"/>
                    <a:pt x="845344" y="1122521"/>
                  </a:cubicBezTo>
                  <a:cubicBezTo>
                    <a:pt x="841534" y="1080611"/>
                    <a:pt x="832009" y="1062514"/>
                    <a:pt x="845344" y="1024414"/>
                  </a:cubicBezTo>
                  <a:cubicBezTo>
                    <a:pt x="856774" y="1028224"/>
                    <a:pt x="851059" y="1026319"/>
                    <a:pt x="856774" y="1030129"/>
                  </a:cubicBezTo>
                  <a:cubicBezTo>
                    <a:pt x="870109" y="1047274"/>
                    <a:pt x="866299" y="1062514"/>
                    <a:pt x="875824" y="1086326"/>
                  </a:cubicBezTo>
                  <a:lnTo>
                    <a:pt x="887254" y="1086326"/>
                  </a:lnTo>
                  <a:cubicBezTo>
                    <a:pt x="892969" y="1061561"/>
                    <a:pt x="889159" y="1082516"/>
                    <a:pt x="906304" y="1067276"/>
                  </a:cubicBezTo>
                  <a:cubicBezTo>
                    <a:pt x="892969" y="1050131"/>
                    <a:pt x="896779" y="1027271"/>
                    <a:pt x="881539" y="1005364"/>
                  </a:cubicBezTo>
                  <a:cubicBezTo>
                    <a:pt x="906304" y="995839"/>
                    <a:pt x="906304" y="997744"/>
                    <a:pt x="906304" y="954881"/>
                  </a:cubicBezTo>
                  <a:cubicBezTo>
                    <a:pt x="910114" y="943451"/>
                    <a:pt x="902494" y="928211"/>
                    <a:pt x="900589" y="898684"/>
                  </a:cubicBezTo>
                  <a:cubicBezTo>
                    <a:pt x="917734" y="889159"/>
                    <a:pt x="935831" y="879634"/>
                    <a:pt x="943451" y="862489"/>
                  </a:cubicBezTo>
                  <a:cubicBezTo>
                    <a:pt x="928211" y="866299"/>
                    <a:pt x="928211" y="866299"/>
                    <a:pt x="912971" y="862489"/>
                  </a:cubicBezTo>
                  <a:lnTo>
                    <a:pt x="912971" y="853916"/>
                  </a:lnTo>
                  <a:lnTo>
                    <a:pt x="950119" y="853916"/>
                  </a:lnTo>
                  <a:cubicBezTo>
                    <a:pt x="961549" y="861536"/>
                    <a:pt x="980599" y="857726"/>
                    <a:pt x="1006316" y="853916"/>
                  </a:cubicBezTo>
                  <a:lnTo>
                    <a:pt x="1006316" y="859631"/>
                  </a:lnTo>
                  <a:cubicBezTo>
                    <a:pt x="994886" y="863441"/>
                    <a:pt x="1000601" y="861536"/>
                    <a:pt x="994886" y="865346"/>
                  </a:cubicBezTo>
                  <a:lnTo>
                    <a:pt x="1013936" y="865346"/>
                  </a:lnTo>
                  <a:cubicBezTo>
                    <a:pt x="1027271" y="850106"/>
                    <a:pt x="1046321" y="852011"/>
                    <a:pt x="1064419" y="865346"/>
                  </a:cubicBezTo>
                  <a:cubicBezTo>
                    <a:pt x="1073944" y="853916"/>
                    <a:pt x="1066324" y="853916"/>
                    <a:pt x="1089184" y="853916"/>
                  </a:cubicBezTo>
                  <a:lnTo>
                    <a:pt x="1089184" y="859631"/>
                  </a:lnTo>
                  <a:lnTo>
                    <a:pt x="1070134" y="859631"/>
                  </a:lnTo>
                  <a:cubicBezTo>
                    <a:pt x="1075849" y="893921"/>
                    <a:pt x="1089184" y="892016"/>
                    <a:pt x="1094899" y="927259"/>
                  </a:cubicBezTo>
                  <a:lnTo>
                    <a:pt x="1044416" y="932974"/>
                  </a:lnTo>
                  <a:cubicBezTo>
                    <a:pt x="1046321" y="955834"/>
                    <a:pt x="1050131" y="955834"/>
                    <a:pt x="1055846" y="969169"/>
                  </a:cubicBezTo>
                  <a:cubicBezTo>
                    <a:pt x="1040606" y="967264"/>
                    <a:pt x="1052036" y="965359"/>
                    <a:pt x="1036796" y="969169"/>
                  </a:cubicBezTo>
                  <a:lnTo>
                    <a:pt x="1036796" y="974884"/>
                  </a:lnTo>
                  <a:lnTo>
                    <a:pt x="1042511" y="974884"/>
                  </a:lnTo>
                  <a:cubicBezTo>
                    <a:pt x="1048226" y="982504"/>
                    <a:pt x="1053941" y="984409"/>
                    <a:pt x="1061561" y="993934"/>
                  </a:cubicBezTo>
                  <a:cubicBezTo>
                    <a:pt x="1080611" y="984409"/>
                    <a:pt x="1088231" y="978694"/>
                    <a:pt x="1104424" y="988219"/>
                  </a:cubicBezTo>
                  <a:cubicBezTo>
                    <a:pt x="1108234" y="995839"/>
                    <a:pt x="1112044" y="1016794"/>
                    <a:pt x="1115854" y="1024414"/>
                  </a:cubicBezTo>
                  <a:lnTo>
                    <a:pt x="1115854" y="1018699"/>
                  </a:lnTo>
                  <a:cubicBezTo>
                    <a:pt x="1125379" y="1005364"/>
                    <a:pt x="1106329" y="870109"/>
                    <a:pt x="1085374" y="839629"/>
                  </a:cubicBezTo>
                  <a:cubicBezTo>
                    <a:pt x="1073944" y="830104"/>
                    <a:pt x="1054894" y="830104"/>
                    <a:pt x="1040606" y="820579"/>
                  </a:cubicBezTo>
                  <a:cubicBezTo>
                    <a:pt x="1053941" y="818674"/>
                    <a:pt x="1057751" y="818674"/>
                    <a:pt x="1065371" y="814864"/>
                  </a:cubicBezTo>
                  <a:lnTo>
                    <a:pt x="1053941" y="814864"/>
                  </a:lnTo>
                  <a:cubicBezTo>
                    <a:pt x="1050131" y="812959"/>
                    <a:pt x="965359" y="776764"/>
                    <a:pt x="961549" y="778669"/>
                  </a:cubicBezTo>
                  <a:cubicBezTo>
                    <a:pt x="944404" y="780574"/>
                    <a:pt x="940594" y="793909"/>
                    <a:pt x="911066" y="797719"/>
                  </a:cubicBezTo>
                  <a:lnTo>
                    <a:pt x="911066" y="816769"/>
                  </a:lnTo>
                  <a:cubicBezTo>
                    <a:pt x="893921" y="816769"/>
                    <a:pt x="884396" y="822484"/>
                    <a:pt x="860584" y="835819"/>
                  </a:cubicBezTo>
                  <a:cubicBezTo>
                    <a:pt x="858679" y="858679"/>
                    <a:pt x="870109" y="849154"/>
                    <a:pt x="849154" y="854869"/>
                  </a:cubicBezTo>
                  <a:lnTo>
                    <a:pt x="849154" y="849154"/>
                  </a:lnTo>
                  <a:lnTo>
                    <a:pt x="843439" y="849154"/>
                  </a:lnTo>
                  <a:lnTo>
                    <a:pt x="843439" y="854869"/>
                  </a:lnTo>
                  <a:cubicBezTo>
                    <a:pt x="820579" y="883444"/>
                    <a:pt x="833914" y="899636"/>
                    <a:pt x="837724" y="935831"/>
                  </a:cubicBezTo>
                  <a:lnTo>
                    <a:pt x="775811" y="930116"/>
                  </a:lnTo>
                  <a:lnTo>
                    <a:pt x="756761" y="905351"/>
                  </a:lnTo>
                  <a:cubicBezTo>
                    <a:pt x="719614" y="888206"/>
                    <a:pt x="673894" y="905351"/>
                    <a:pt x="627221" y="905351"/>
                  </a:cubicBezTo>
                  <a:lnTo>
                    <a:pt x="627221" y="911066"/>
                  </a:lnTo>
                  <a:cubicBezTo>
                    <a:pt x="634841" y="916781"/>
                    <a:pt x="634841" y="916781"/>
                    <a:pt x="638651" y="922496"/>
                  </a:cubicBezTo>
                  <a:cubicBezTo>
                    <a:pt x="619601" y="922496"/>
                    <a:pt x="601504" y="924401"/>
                    <a:pt x="595789" y="952976"/>
                  </a:cubicBezTo>
                  <a:cubicBezTo>
                    <a:pt x="578644" y="981551"/>
                    <a:pt x="599599" y="992981"/>
                    <a:pt x="576739" y="1014889"/>
                  </a:cubicBezTo>
                  <a:lnTo>
                    <a:pt x="588169" y="1014889"/>
                  </a:lnTo>
                  <a:lnTo>
                    <a:pt x="588169" y="1026319"/>
                  </a:lnTo>
                  <a:lnTo>
                    <a:pt x="582454" y="1026319"/>
                  </a:lnTo>
                  <a:cubicBezTo>
                    <a:pt x="576739" y="1018699"/>
                    <a:pt x="576739" y="1018699"/>
                    <a:pt x="571024" y="1014889"/>
                  </a:cubicBezTo>
                  <a:cubicBezTo>
                    <a:pt x="567214" y="1049179"/>
                    <a:pt x="551974" y="1054894"/>
                    <a:pt x="559594" y="1082516"/>
                  </a:cubicBezTo>
                  <a:cubicBezTo>
                    <a:pt x="544354" y="1084421"/>
                    <a:pt x="550069" y="1078706"/>
                    <a:pt x="548164" y="1101566"/>
                  </a:cubicBezTo>
                  <a:cubicBezTo>
                    <a:pt x="555784" y="1112996"/>
                    <a:pt x="553879" y="1128236"/>
                    <a:pt x="548164" y="1132046"/>
                  </a:cubicBezTo>
                  <a:cubicBezTo>
                    <a:pt x="534829" y="1143476"/>
                    <a:pt x="493871" y="1173956"/>
                    <a:pt x="486251" y="1188244"/>
                  </a:cubicBezTo>
                  <a:cubicBezTo>
                    <a:pt x="482441" y="1195864"/>
                    <a:pt x="486251" y="1224439"/>
                    <a:pt x="486251" y="1224439"/>
                  </a:cubicBezTo>
                  <a:cubicBezTo>
                    <a:pt x="467201" y="1241584"/>
                    <a:pt x="447199" y="1239679"/>
                    <a:pt x="430054" y="1266349"/>
                  </a:cubicBezTo>
                  <a:cubicBezTo>
                    <a:pt x="375761" y="1254919"/>
                    <a:pt x="356711" y="1270159"/>
                    <a:pt x="300514" y="1272064"/>
                  </a:cubicBezTo>
                  <a:lnTo>
                    <a:pt x="300514" y="1268254"/>
                  </a:lnTo>
                  <a:cubicBezTo>
                    <a:pt x="308134" y="1262539"/>
                    <a:pt x="308134" y="1262539"/>
                    <a:pt x="311944" y="1256824"/>
                  </a:cubicBezTo>
                  <a:cubicBezTo>
                    <a:pt x="296704" y="1258729"/>
                    <a:pt x="261461" y="1251109"/>
                    <a:pt x="261461" y="1251109"/>
                  </a:cubicBezTo>
                  <a:cubicBezTo>
                    <a:pt x="255746" y="1266349"/>
                    <a:pt x="267176" y="1260634"/>
                    <a:pt x="261461" y="1275874"/>
                  </a:cubicBezTo>
                  <a:cubicBezTo>
                    <a:pt x="220504" y="1308259"/>
                    <a:pt x="186214" y="1258729"/>
                    <a:pt x="137636" y="1251109"/>
                  </a:cubicBezTo>
                  <a:cubicBezTo>
                    <a:pt x="137636" y="1237774"/>
                    <a:pt x="130016" y="1220629"/>
                    <a:pt x="126206" y="1194911"/>
                  </a:cubicBezTo>
                  <a:cubicBezTo>
                    <a:pt x="143351" y="1194911"/>
                    <a:pt x="139541" y="1202531"/>
                    <a:pt x="145256" y="1175861"/>
                  </a:cubicBezTo>
                  <a:cubicBezTo>
                    <a:pt x="122396" y="1162526"/>
                    <a:pt x="130016" y="1154906"/>
                    <a:pt x="133826" y="1119664"/>
                  </a:cubicBezTo>
                  <a:cubicBezTo>
                    <a:pt x="147161" y="1112044"/>
                    <a:pt x="145256" y="1115854"/>
                    <a:pt x="152876" y="1100614"/>
                  </a:cubicBezTo>
                  <a:lnTo>
                    <a:pt x="158591" y="1100614"/>
                  </a:lnTo>
                  <a:lnTo>
                    <a:pt x="164306" y="1131094"/>
                  </a:lnTo>
                  <a:lnTo>
                    <a:pt x="160496" y="1131094"/>
                  </a:lnTo>
                  <a:lnTo>
                    <a:pt x="160496" y="1125379"/>
                  </a:lnTo>
                  <a:cubicBezTo>
                    <a:pt x="185261" y="1102519"/>
                    <a:pt x="280511" y="1029176"/>
                    <a:pt x="303371" y="1083469"/>
                  </a:cubicBezTo>
                  <a:cubicBezTo>
                    <a:pt x="288131" y="1092994"/>
                    <a:pt x="295751" y="1081564"/>
                    <a:pt x="291941" y="1102519"/>
                  </a:cubicBezTo>
                  <a:lnTo>
                    <a:pt x="303371" y="1102519"/>
                  </a:lnTo>
                  <a:cubicBezTo>
                    <a:pt x="314801" y="1096804"/>
                    <a:pt x="307181" y="1098709"/>
                    <a:pt x="322421" y="1102519"/>
                  </a:cubicBezTo>
                  <a:cubicBezTo>
                    <a:pt x="330041" y="1083469"/>
                    <a:pt x="335756" y="1085374"/>
                    <a:pt x="341471" y="1060609"/>
                  </a:cubicBezTo>
                  <a:cubicBezTo>
                    <a:pt x="316706" y="1051084"/>
                    <a:pt x="320516" y="1006316"/>
                    <a:pt x="260509" y="1004411"/>
                  </a:cubicBezTo>
                  <a:cubicBezTo>
                    <a:pt x="249079" y="996791"/>
                    <a:pt x="166211" y="991076"/>
                    <a:pt x="130969" y="1004411"/>
                  </a:cubicBezTo>
                  <a:cubicBezTo>
                    <a:pt x="138589" y="1013936"/>
                    <a:pt x="136684" y="1010126"/>
                    <a:pt x="142399" y="1023461"/>
                  </a:cubicBezTo>
                  <a:cubicBezTo>
                    <a:pt x="107156" y="1025366"/>
                    <a:pt x="101441" y="1038701"/>
                    <a:pt x="99536" y="1073944"/>
                  </a:cubicBezTo>
                  <a:cubicBezTo>
                    <a:pt x="78581" y="1104424"/>
                    <a:pt x="105251" y="1175861"/>
                    <a:pt x="105251" y="1185386"/>
                  </a:cubicBezTo>
                  <a:cubicBezTo>
                    <a:pt x="109061" y="1217771"/>
                    <a:pt x="84296" y="1223486"/>
                    <a:pt x="93821" y="1253014"/>
                  </a:cubicBezTo>
                  <a:cubicBezTo>
                    <a:pt x="78581" y="1254919"/>
                    <a:pt x="86201" y="1249204"/>
                    <a:pt x="82391" y="1264444"/>
                  </a:cubicBezTo>
                  <a:cubicBezTo>
                    <a:pt x="53816" y="1260634"/>
                    <a:pt x="53816" y="1251109"/>
                    <a:pt x="26194" y="1258729"/>
                  </a:cubicBezTo>
                  <a:lnTo>
                    <a:pt x="26194" y="1249204"/>
                  </a:lnTo>
                  <a:cubicBezTo>
                    <a:pt x="26194" y="1249204"/>
                    <a:pt x="26194" y="1247299"/>
                    <a:pt x="7144" y="1243489"/>
                  </a:cubicBezTo>
                  <a:lnTo>
                    <a:pt x="7144" y="1378744"/>
                  </a:lnTo>
                  <a:lnTo>
                    <a:pt x="14764" y="1378744"/>
                  </a:lnTo>
                  <a:cubicBezTo>
                    <a:pt x="10954" y="1371124"/>
                    <a:pt x="12859" y="1363504"/>
                    <a:pt x="18574" y="1355884"/>
                  </a:cubicBezTo>
                  <a:lnTo>
                    <a:pt x="22384" y="1378744"/>
                  </a:lnTo>
                  <a:lnTo>
                    <a:pt x="47149" y="1378744"/>
                  </a:lnTo>
                  <a:cubicBezTo>
                    <a:pt x="49054" y="1374934"/>
                    <a:pt x="50959" y="1373029"/>
                    <a:pt x="54769" y="1367314"/>
                  </a:cubicBezTo>
                  <a:cubicBezTo>
                    <a:pt x="56674" y="1371124"/>
                    <a:pt x="58579" y="1374934"/>
                    <a:pt x="58579" y="1378744"/>
                  </a:cubicBezTo>
                  <a:lnTo>
                    <a:pt x="727234" y="1378744"/>
                  </a:lnTo>
                  <a:lnTo>
                    <a:pt x="736759" y="1373029"/>
                  </a:lnTo>
                  <a:lnTo>
                    <a:pt x="736759" y="1378744"/>
                  </a:lnTo>
                  <a:lnTo>
                    <a:pt x="777716" y="1378744"/>
                  </a:lnTo>
                  <a:cubicBezTo>
                    <a:pt x="777716" y="1376839"/>
                    <a:pt x="775811" y="1374934"/>
                    <a:pt x="775811" y="1373029"/>
                  </a:cubicBezTo>
                  <a:cubicBezTo>
                    <a:pt x="762476" y="1346359"/>
                    <a:pt x="773906" y="1331119"/>
                    <a:pt x="764381" y="1311116"/>
                  </a:cubicBezTo>
                  <a:lnTo>
                    <a:pt x="783431" y="1311116"/>
                  </a:lnTo>
                  <a:cubicBezTo>
                    <a:pt x="781526" y="1332071"/>
                    <a:pt x="796766" y="1351121"/>
                    <a:pt x="806291" y="1378744"/>
                  </a:cubicBezTo>
                  <a:lnTo>
                    <a:pt x="815816" y="1378744"/>
                  </a:lnTo>
                  <a:cubicBezTo>
                    <a:pt x="817721" y="1371124"/>
                    <a:pt x="817721" y="1369219"/>
                    <a:pt x="821531" y="1361599"/>
                  </a:cubicBezTo>
                  <a:cubicBezTo>
                    <a:pt x="832961" y="1367314"/>
                    <a:pt x="832961" y="1376839"/>
                    <a:pt x="840581" y="1367314"/>
                  </a:cubicBezTo>
                  <a:lnTo>
                    <a:pt x="848201" y="1367314"/>
                  </a:lnTo>
                  <a:lnTo>
                    <a:pt x="848201" y="1361599"/>
                  </a:lnTo>
                  <a:cubicBezTo>
                    <a:pt x="834866" y="1353979"/>
                    <a:pt x="836771" y="1357789"/>
                    <a:pt x="829151" y="1342549"/>
                  </a:cubicBezTo>
                  <a:lnTo>
                    <a:pt x="836771" y="1342549"/>
                  </a:lnTo>
                  <a:lnTo>
                    <a:pt x="836771" y="1348264"/>
                  </a:lnTo>
                  <a:cubicBezTo>
                    <a:pt x="855821" y="1357789"/>
                    <a:pt x="857726" y="1369219"/>
                    <a:pt x="877729" y="1376839"/>
                  </a:cubicBezTo>
                  <a:lnTo>
                    <a:pt x="937736" y="1376839"/>
                  </a:lnTo>
                  <a:cubicBezTo>
                    <a:pt x="939641" y="1374934"/>
                    <a:pt x="941546" y="1374934"/>
                    <a:pt x="943451" y="1371124"/>
                  </a:cubicBezTo>
                  <a:lnTo>
                    <a:pt x="947261" y="1376839"/>
                  </a:lnTo>
                  <a:lnTo>
                    <a:pt x="1022509" y="1376839"/>
                  </a:lnTo>
                  <a:cubicBezTo>
                    <a:pt x="1012984" y="1369219"/>
                    <a:pt x="1007269" y="1373029"/>
                    <a:pt x="999649" y="1359694"/>
                  </a:cubicBezTo>
                  <a:cubicBezTo>
                    <a:pt x="993934" y="1353979"/>
                    <a:pt x="997744" y="1357789"/>
                    <a:pt x="993934" y="1348264"/>
                  </a:cubicBezTo>
                  <a:lnTo>
                    <a:pt x="1024414" y="1348264"/>
                  </a:lnTo>
                  <a:cubicBezTo>
                    <a:pt x="1041559" y="1355884"/>
                    <a:pt x="1082516" y="1359694"/>
                    <a:pt x="1092041" y="1348264"/>
                  </a:cubicBezTo>
                  <a:cubicBezTo>
                    <a:pt x="1109186" y="1338739"/>
                    <a:pt x="1132999" y="1319689"/>
                    <a:pt x="1148239" y="1306354"/>
                  </a:cubicBezTo>
                  <a:cubicBezTo>
                    <a:pt x="1140619" y="1302544"/>
                    <a:pt x="1140619" y="1302544"/>
                    <a:pt x="1138714" y="1302544"/>
                  </a:cubicBezTo>
                  <a:cubicBezTo>
                    <a:pt x="1138714" y="1302544"/>
                    <a:pt x="1138714" y="1300639"/>
                    <a:pt x="1134904" y="1293019"/>
                  </a:cubicBezTo>
                  <a:lnTo>
                    <a:pt x="1146334" y="1293019"/>
                  </a:lnTo>
                  <a:cubicBezTo>
                    <a:pt x="1161574" y="1312069"/>
                    <a:pt x="1204436" y="1289209"/>
                    <a:pt x="1233011" y="1304449"/>
                  </a:cubicBezTo>
                  <a:cubicBezTo>
                    <a:pt x="1212056" y="1304449"/>
                    <a:pt x="1188244" y="1302544"/>
                    <a:pt x="1176814" y="1310164"/>
                  </a:cubicBezTo>
                  <a:lnTo>
                    <a:pt x="1252061" y="1315879"/>
                  </a:lnTo>
                  <a:cubicBezTo>
                    <a:pt x="1255871" y="1331119"/>
                    <a:pt x="1259681" y="1334929"/>
                    <a:pt x="1263491" y="1346359"/>
                  </a:cubicBezTo>
                  <a:cubicBezTo>
                    <a:pt x="1267301" y="1344454"/>
                    <a:pt x="1267301" y="1344454"/>
                    <a:pt x="1269206" y="1340644"/>
                  </a:cubicBezTo>
                  <a:cubicBezTo>
                    <a:pt x="1273016" y="1338739"/>
                    <a:pt x="1273016" y="1338739"/>
                    <a:pt x="1274921" y="1334929"/>
                  </a:cubicBezTo>
                  <a:cubicBezTo>
                    <a:pt x="1263491" y="1325404"/>
                    <a:pt x="1253966" y="1308259"/>
                    <a:pt x="1244441" y="1298734"/>
                  </a:cubicBezTo>
                  <a:cubicBezTo>
                    <a:pt x="1263491" y="1298734"/>
                    <a:pt x="1283494" y="1298734"/>
                    <a:pt x="1294924" y="1293019"/>
                  </a:cubicBezTo>
                  <a:cubicBezTo>
                    <a:pt x="1283494" y="1289209"/>
                    <a:pt x="1289209" y="1291114"/>
                    <a:pt x="1283494" y="1287304"/>
                  </a:cubicBezTo>
                  <a:cubicBezTo>
                    <a:pt x="1341596" y="1298734"/>
                    <a:pt x="1388269" y="1285399"/>
                    <a:pt x="1437799" y="1281589"/>
                  </a:cubicBezTo>
                  <a:cubicBezTo>
                    <a:pt x="1439704" y="1285399"/>
                    <a:pt x="1439704" y="1285399"/>
                    <a:pt x="1443514" y="1287304"/>
                  </a:cubicBezTo>
                  <a:lnTo>
                    <a:pt x="1443514" y="1293019"/>
                  </a:lnTo>
                  <a:cubicBezTo>
                    <a:pt x="1416844" y="1293019"/>
                    <a:pt x="1420654" y="1291114"/>
                    <a:pt x="1400651" y="1293019"/>
                  </a:cubicBezTo>
                  <a:lnTo>
                    <a:pt x="1400651" y="1298734"/>
                  </a:lnTo>
                  <a:cubicBezTo>
                    <a:pt x="1423511" y="1300639"/>
                    <a:pt x="1447324" y="1310164"/>
                    <a:pt x="1456849" y="1317784"/>
                  </a:cubicBezTo>
                  <a:cubicBezTo>
                    <a:pt x="1449229" y="1321594"/>
                    <a:pt x="1453039" y="1317784"/>
                    <a:pt x="1451134" y="1323499"/>
                  </a:cubicBezTo>
                  <a:cubicBezTo>
                    <a:pt x="1460659" y="1344454"/>
                    <a:pt x="1472089" y="1336834"/>
                    <a:pt x="1456849" y="1348264"/>
                  </a:cubicBezTo>
                  <a:cubicBezTo>
                    <a:pt x="1449229" y="1352074"/>
                    <a:pt x="1451134" y="1348264"/>
                    <a:pt x="1432084" y="1348264"/>
                  </a:cubicBezTo>
                  <a:lnTo>
                    <a:pt x="1432084" y="1329214"/>
                  </a:lnTo>
                  <a:cubicBezTo>
                    <a:pt x="1403509" y="1331119"/>
                    <a:pt x="1391126" y="1340644"/>
                    <a:pt x="1370171" y="1334929"/>
                  </a:cubicBezTo>
                  <a:cubicBezTo>
                    <a:pt x="1364456" y="1350169"/>
                    <a:pt x="1364456" y="1344454"/>
                    <a:pt x="1358741" y="1359694"/>
                  </a:cubicBezTo>
                  <a:cubicBezTo>
                    <a:pt x="1372076" y="1365409"/>
                    <a:pt x="1383506" y="1373029"/>
                    <a:pt x="1397794" y="1376839"/>
                  </a:cubicBezTo>
                  <a:lnTo>
                    <a:pt x="1546384" y="1376839"/>
                  </a:lnTo>
                  <a:cubicBezTo>
                    <a:pt x="1529239" y="1348264"/>
                    <a:pt x="1511141" y="1320641"/>
                    <a:pt x="1490186" y="1297781"/>
                  </a:cubicBezTo>
                  <a:cubicBezTo>
                    <a:pt x="1493996" y="1278731"/>
                    <a:pt x="1493996" y="1274921"/>
                    <a:pt x="1509236" y="1267301"/>
                  </a:cubicBezTo>
                  <a:cubicBezTo>
                    <a:pt x="1511141" y="1271111"/>
                    <a:pt x="1511141" y="1271111"/>
                    <a:pt x="1514951" y="1273016"/>
                  </a:cubicBezTo>
                  <a:cubicBezTo>
                    <a:pt x="1513046" y="1242536"/>
                    <a:pt x="1507331" y="1240631"/>
                    <a:pt x="1534001" y="1231106"/>
                  </a:cubicBezTo>
                  <a:cubicBezTo>
                    <a:pt x="1553051" y="1240631"/>
                    <a:pt x="1580674" y="1236821"/>
                    <a:pt x="1601629" y="1236821"/>
                  </a:cubicBezTo>
                  <a:cubicBezTo>
                    <a:pt x="1609249" y="1255871"/>
                    <a:pt x="1620679" y="1265396"/>
                    <a:pt x="1632109" y="1278731"/>
                  </a:cubicBezTo>
                  <a:lnTo>
                    <a:pt x="1637824" y="1278731"/>
                  </a:lnTo>
                  <a:lnTo>
                    <a:pt x="1637824" y="1269206"/>
                  </a:lnTo>
                  <a:cubicBezTo>
                    <a:pt x="1630204" y="1261586"/>
                    <a:pt x="1630204" y="1257776"/>
                    <a:pt x="1626394" y="1244441"/>
                  </a:cubicBezTo>
                  <a:cubicBezTo>
                    <a:pt x="1643539" y="1240631"/>
                    <a:pt x="1665446" y="1234916"/>
                    <a:pt x="1676876" y="1225391"/>
                  </a:cubicBezTo>
                  <a:lnTo>
                    <a:pt x="1665446" y="1225391"/>
                  </a:lnTo>
                  <a:cubicBezTo>
                    <a:pt x="1655921" y="1219676"/>
                    <a:pt x="1636871" y="1227296"/>
                    <a:pt x="1620679" y="1219676"/>
                  </a:cubicBezTo>
                  <a:cubicBezTo>
                    <a:pt x="1614964" y="1212056"/>
                    <a:pt x="1616869" y="1210151"/>
                    <a:pt x="1614964" y="1194911"/>
                  </a:cubicBezTo>
                  <a:cubicBezTo>
                    <a:pt x="1620679" y="1183481"/>
                    <a:pt x="1618774" y="1191101"/>
                    <a:pt x="1614964" y="1175861"/>
                  </a:cubicBezTo>
                  <a:lnTo>
                    <a:pt x="1634014" y="1175861"/>
                  </a:lnTo>
                  <a:cubicBezTo>
                    <a:pt x="1641634" y="1181576"/>
                    <a:pt x="1643539" y="1179671"/>
                    <a:pt x="1658779" y="1181576"/>
                  </a:cubicBezTo>
                  <a:cubicBezTo>
                    <a:pt x="1670209" y="1200626"/>
                    <a:pt x="1685449" y="1223486"/>
                    <a:pt x="1701641" y="1237774"/>
                  </a:cubicBezTo>
                  <a:lnTo>
                    <a:pt x="1701641" y="1256824"/>
                  </a:lnTo>
                  <a:lnTo>
                    <a:pt x="1720691" y="1256824"/>
                  </a:lnTo>
                  <a:cubicBezTo>
                    <a:pt x="1728311" y="1283494"/>
                    <a:pt x="1728311" y="1275874"/>
                    <a:pt x="1751171" y="1281589"/>
                  </a:cubicBezTo>
                  <a:cubicBezTo>
                    <a:pt x="1749266" y="1254919"/>
                    <a:pt x="1743551" y="1251109"/>
                    <a:pt x="1781651" y="1251109"/>
                  </a:cubicBezTo>
                  <a:cubicBezTo>
                    <a:pt x="1779746" y="1299686"/>
                    <a:pt x="1804511" y="1277779"/>
                    <a:pt x="1818799" y="1307306"/>
                  </a:cubicBezTo>
                  <a:cubicBezTo>
                    <a:pt x="1824514" y="1318736"/>
                    <a:pt x="1816894" y="1339691"/>
                    <a:pt x="1824514" y="1363504"/>
                  </a:cubicBezTo>
                  <a:lnTo>
                    <a:pt x="1830229" y="1363504"/>
                  </a:lnTo>
                  <a:cubicBezTo>
                    <a:pt x="1828324" y="1342549"/>
                    <a:pt x="1826419" y="1334929"/>
                    <a:pt x="1835944" y="1327309"/>
                  </a:cubicBezTo>
                  <a:cubicBezTo>
                    <a:pt x="1864519" y="1327309"/>
                    <a:pt x="1871186" y="1278731"/>
                    <a:pt x="1903571" y="1265396"/>
                  </a:cubicBezTo>
                  <a:cubicBezTo>
                    <a:pt x="1913096" y="1278731"/>
                    <a:pt x="1920716" y="1280636"/>
                    <a:pt x="1928336" y="1295876"/>
                  </a:cubicBezTo>
                  <a:cubicBezTo>
                    <a:pt x="1907381" y="1290161"/>
                    <a:pt x="1905476" y="1292066"/>
                    <a:pt x="1891189" y="1307306"/>
                  </a:cubicBezTo>
                  <a:lnTo>
                    <a:pt x="1896904" y="1307306"/>
                  </a:lnTo>
                  <a:lnTo>
                    <a:pt x="1896904" y="1313021"/>
                  </a:lnTo>
                  <a:cubicBezTo>
                    <a:pt x="1910239" y="1307306"/>
                    <a:pt x="1914049" y="1303496"/>
                    <a:pt x="1934051" y="1301591"/>
                  </a:cubicBezTo>
                  <a:cubicBezTo>
                    <a:pt x="1941671" y="1314926"/>
                    <a:pt x="1973104" y="1350169"/>
                    <a:pt x="1971199" y="1352074"/>
                  </a:cubicBezTo>
                  <a:cubicBezTo>
                    <a:pt x="1975009" y="1361599"/>
                    <a:pt x="1976914" y="1371124"/>
                    <a:pt x="1980724" y="1382554"/>
                  </a:cubicBezTo>
                  <a:lnTo>
                    <a:pt x="2027396" y="1382554"/>
                  </a:lnTo>
                  <a:cubicBezTo>
                    <a:pt x="2027396" y="1380649"/>
                    <a:pt x="2027396" y="1378744"/>
                    <a:pt x="2027396" y="1376839"/>
                  </a:cubicBezTo>
                  <a:lnTo>
                    <a:pt x="2038826" y="1376839"/>
                  </a:lnTo>
                  <a:cubicBezTo>
                    <a:pt x="2044541" y="1380649"/>
                    <a:pt x="2044541" y="1380649"/>
                    <a:pt x="2050256" y="1382554"/>
                  </a:cubicBezTo>
                  <a:lnTo>
                    <a:pt x="2057876" y="1382554"/>
                  </a:lnTo>
                  <a:cubicBezTo>
                    <a:pt x="2073116" y="1355884"/>
                    <a:pt x="2115979" y="1305401"/>
                    <a:pt x="2100739" y="1273016"/>
                  </a:cubicBezTo>
                  <a:cubicBezTo>
                    <a:pt x="2106454" y="1265396"/>
                    <a:pt x="2121694" y="1257776"/>
                    <a:pt x="2125504" y="1248251"/>
                  </a:cubicBezTo>
                  <a:cubicBezTo>
                    <a:pt x="2136934" y="1217771"/>
                    <a:pt x="2088356" y="1090136"/>
                    <a:pt x="2082641" y="1055846"/>
                  </a:cubicBezTo>
                  <a:cubicBezTo>
                    <a:pt x="2094071" y="1048226"/>
                    <a:pt x="2099786" y="1036796"/>
                    <a:pt x="2107406" y="1025366"/>
                  </a:cubicBezTo>
                  <a:cubicBezTo>
                    <a:pt x="2134076" y="1048226"/>
                    <a:pt x="2167414" y="1110139"/>
                    <a:pt x="2175034" y="1154906"/>
                  </a:cubicBezTo>
                  <a:lnTo>
                    <a:pt x="2194084" y="1154906"/>
                  </a:lnTo>
                  <a:cubicBezTo>
                    <a:pt x="2194084" y="1187291"/>
                    <a:pt x="2209324" y="1224439"/>
                    <a:pt x="2231231" y="1235869"/>
                  </a:cubicBezTo>
                  <a:cubicBezTo>
                    <a:pt x="2248376" y="1253014"/>
                    <a:pt x="2272189" y="1258729"/>
                    <a:pt x="2306479" y="1260634"/>
                  </a:cubicBezTo>
                  <a:cubicBezTo>
                    <a:pt x="2329339" y="1239679"/>
                    <a:pt x="2366486" y="1243489"/>
                    <a:pt x="2374106" y="1204436"/>
                  </a:cubicBezTo>
                  <a:cubicBezTo>
                    <a:pt x="2355056" y="1193006"/>
                    <a:pt x="2355056" y="1067276"/>
                    <a:pt x="2355056" y="1067276"/>
                  </a:cubicBezTo>
                  <a:cubicBezTo>
                    <a:pt x="2355056" y="1067276"/>
                    <a:pt x="2356961" y="1042511"/>
                    <a:pt x="2360771" y="1055846"/>
                  </a:cubicBezTo>
                  <a:lnTo>
                    <a:pt x="2360771" y="1061561"/>
                  </a:lnTo>
                  <a:cubicBezTo>
                    <a:pt x="2379821" y="1082516"/>
                    <a:pt x="2432209" y="1202531"/>
                    <a:pt x="2436019" y="1240631"/>
                  </a:cubicBezTo>
                  <a:cubicBezTo>
                    <a:pt x="2407444" y="1259681"/>
                    <a:pt x="2439829" y="1327309"/>
                    <a:pt x="2416969" y="1357789"/>
                  </a:cubicBezTo>
                  <a:cubicBezTo>
                    <a:pt x="2409349" y="1367314"/>
                    <a:pt x="2401729" y="1374934"/>
                    <a:pt x="2394109" y="1380649"/>
                  </a:cubicBezTo>
                  <a:lnTo>
                    <a:pt x="2840831" y="1380649"/>
                  </a:lnTo>
                  <a:cubicBezTo>
                    <a:pt x="2844641" y="1371124"/>
                    <a:pt x="2840831" y="1374934"/>
                    <a:pt x="2846546" y="1369219"/>
                  </a:cubicBezTo>
                  <a:lnTo>
                    <a:pt x="2846546" y="1374934"/>
                  </a:lnTo>
                  <a:lnTo>
                    <a:pt x="2852261" y="1374934"/>
                  </a:lnTo>
                  <a:cubicBezTo>
                    <a:pt x="2857976" y="1376839"/>
                    <a:pt x="2854166" y="1378744"/>
                    <a:pt x="2850356" y="1380649"/>
                  </a:cubicBezTo>
                  <a:lnTo>
                    <a:pt x="2877026" y="1380649"/>
                  </a:lnTo>
                  <a:cubicBezTo>
                    <a:pt x="2877026" y="1378744"/>
                    <a:pt x="2877026" y="1374934"/>
                    <a:pt x="2878931" y="1369219"/>
                  </a:cubicBezTo>
                  <a:cubicBezTo>
                    <a:pt x="2882741" y="1371124"/>
                    <a:pt x="2882741" y="1371124"/>
                    <a:pt x="2884646" y="1374934"/>
                  </a:cubicBezTo>
                  <a:cubicBezTo>
                    <a:pt x="2886551" y="1376839"/>
                    <a:pt x="2886551" y="1378744"/>
                    <a:pt x="2888456" y="1380649"/>
                  </a:cubicBezTo>
                  <a:lnTo>
                    <a:pt x="2903696" y="1380649"/>
                  </a:lnTo>
                  <a:lnTo>
                    <a:pt x="2903696" y="1374934"/>
                  </a:lnTo>
                  <a:cubicBezTo>
                    <a:pt x="2899886" y="1373029"/>
                    <a:pt x="2899886" y="1373029"/>
                    <a:pt x="2897981" y="1369219"/>
                  </a:cubicBezTo>
                  <a:lnTo>
                    <a:pt x="2909411" y="1363504"/>
                  </a:lnTo>
                  <a:cubicBezTo>
                    <a:pt x="2907506" y="1374934"/>
                    <a:pt x="2907506" y="1374934"/>
                    <a:pt x="2903696" y="1380649"/>
                  </a:cubicBezTo>
                  <a:lnTo>
                    <a:pt x="2915126" y="1380649"/>
                  </a:lnTo>
                  <a:cubicBezTo>
                    <a:pt x="2915126" y="1378744"/>
                    <a:pt x="2915126" y="1376839"/>
                    <a:pt x="2915126" y="1374934"/>
                  </a:cubicBezTo>
                  <a:lnTo>
                    <a:pt x="2920841" y="1374934"/>
                  </a:lnTo>
                  <a:lnTo>
                    <a:pt x="2920841" y="1380649"/>
                  </a:lnTo>
                  <a:lnTo>
                    <a:pt x="2982754" y="1380649"/>
                  </a:lnTo>
                  <a:lnTo>
                    <a:pt x="2982754" y="1374934"/>
                  </a:lnTo>
                  <a:lnTo>
                    <a:pt x="2988469" y="1374934"/>
                  </a:lnTo>
                  <a:cubicBezTo>
                    <a:pt x="2988469" y="1376839"/>
                    <a:pt x="2988469" y="1378744"/>
                    <a:pt x="2988469" y="1380649"/>
                  </a:cubicBezTo>
                  <a:lnTo>
                    <a:pt x="3037046" y="1380649"/>
                  </a:lnTo>
                  <a:cubicBezTo>
                    <a:pt x="3037046" y="1378744"/>
                    <a:pt x="3038951" y="1376839"/>
                    <a:pt x="3040856" y="1374934"/>
                  </a:cubicBezTo>
                  <a:cubicBezTo>
                    <a:pt x="3050381" y="1359694"/>
                    <a:pt x="3040856" y="1350169"/>
                    <a:pt x="3052286" y="1333024"/>
                  </a:cubicBezTo>
                  <a:cubicBezTo>
                    <a:pt x="3052286" y="1353979"/>
                    <a:pt x="3052286" y="1371124"/>
                    <a:pt x="3056096" y="1381601"/>
                  </a:cubicBezTo>
                  <a:lnTo>
                    <a:pt x="3424714" y="1381601"/>
                  </a:lnTo>
                  <a:cubicBezTo>
                    <a:pt x="3420904" y="1375886"/>
                    <a:pt x="3420904" y="1372076"/>
                    <a:pt x="3418999" y="1358741"/>
                  </a:cubicBezTo>
                  <a:lnTo>
                    <a:pt x="3430429" y="1358741"/>
                  </a:lnTo>
                  <a:lnTo>
                    <a:pt x="3430429" y="1370171"/>
                  </a:lnTo>
                  <a:lnTo>
                    <a:pt x="3441859" y="1364456"/>
                  </a:lnTo>
                  <a:lnTo>
                    <a:pt x="3441859" y="1370171"/>
                  </a:lnTo>
                  <a:cubicBezTo>
                    <a:pt x="3430429" y="1379696"/>
                    <a:pt x="3443764" y="1377791"/>
                    <a:pt x="3434239" y="1381601"/>
                  </a:cubicBezTo>
                  <a:lnTo>
                    <a:pt x="3671411" y="1381601"/>
                  </a:lnTo>
                  <a:cubicBezTo>
                    <a:pt x="3671411" y="1354931"/>
                    <a:pt x="3679031" y="1325404"/>
                    <a:pt x="3671411" y="1302544"/>
                  </a:cubicBezTo>
                  <a:lnTo>
                    <a:pt x="3682841" y="1302544"/>
                  </a:lnTo>
                  <a:cubicBezTo>
                    <a:pt x="3684746" y="1315879"/>
                    <a:pt x="3684746" y="1313974"/>
                    <a:pt x="3688556" y="1321594"/>
                  </a:cubicBezTo>
                  <a:cubicBezTo>
                    <a:pt x="3694271" y="1279684"/>
                    <a:pt x="3715226" y="1269206"/>
                    <a:pt x="3713321" y="1234916"/>
                  </a:cubicBezTo>
                  <a:cubicBezTo>
                    <a:pt x="3713321" y="1234916"/>
                    <a:pt x="3816191" y="1194911"/>
                    <a:pt x="3820001" y="1193006"/>
                  </a:cubicBezTo>
                  <a:cubicBezTo>
                    <a:pt x="3818096" y="1212056"/>
                    <a:pt x="3816191" y="1202531"/>
                    <a:pt x="3820001" y="1217771"/>
                  </a:cubicBezTo>
                  <a:cubicBezTo>
                    <a:pt x="3823811" y="1215866"/>
                    <a:pt x="3823811" y="1215866"/>
                    <a:pt x="3825716" y="1212056"/>
                  </a:cubicBezTo>
                  <a:cubicBezTo>
                    <a:pt x="3835241" y="1202531"/>
                    <a:pt x="3835241" y="1198721"/>
                    <a:pt x="3837146" y="1181576"/>
                  </a:cubicBezTo>
                  <a:lnTo>
                    <a:pt x="3867626" y="1181576"/>
                  </a:lnTo>
                  <a:cubicBezTo>
                    <a:pt x="3869531" y="1185386"/>
                    <a:pt x="3869531" y="1185386"/>
                    <a:pt x="3873341" y="1187291"/>
                  </a:cubicBezTo>
                  <a:cubicBezTo>
                    <a:pt x="3873341" y="1215866"/>
                    <a:pt x="3869531" y="1251109"/>
                    <a:pt x="3892391" y="1262539"/>
                  </a:cubicBezTo>
                  <a:lnTo>
                    <a:pt x="3892391" y="1251109"/>
                  </a:lnTo>
                  <a:cubicBezTo>
                    <a:pt x="3903821" y="1241584"/>
                    <a:pt x="3905726" y="1239679"/>
                    <a:pt x="3911441" y="1220629"/>
                  </a:cubicBezTo>
                  <a:lnTo>
                    <a:pt x="3900011" y="1220629"/>
                  </a:lnTo>
                  <a:lnTo>
                    <a:pt x="3894296" y="1226344"/>
                  </a:lnTo>
                  <a:lnTo>
                    <a:pt x="3894296" y="1214914"/>
                  </a:lnTo>
                  <a:cubicBezTo>
                    <a:pt x="3909536" y="1209199"/>
                    <a:pt x="3909536" y="1199674"/>
                    <a:pt x="3919061" y="1195864"/>
                  </a:cubicBezTo>
                  <a:cubicBezTo>
                    <a:pt x="3934301" y="1190149"/>
                    <a:pt x="3945731" y="1199674"/>
                    <a:pt x="3969544" y="1190149"/>
                  </a:cubicBezTo>
                  <a:cubicBezTo>
                    <a:pt x="3986689" y="1182529"/>
                    <a:pt x="3982879" y="1171099"/>
                    <a:pt x="4006691" y="1165384"/>
                  </a:cubicBezTo>
                  <a:lnTo>
                    <a:pt x="4006691" y="1176814"/>
                  </a:lnTo>
                  <a:cubicBezTo>
                    <a:pt x="3997166" y="1184434"/>
                    <a:pt x="3999071" y="1180624"/>
                    <a:pt x="3995261" y="1195864"/>
                  </a:cubicBezTo>
                  <a:lnTo>
                    <a:pt x="4014311" y="1195864"/>
                  </a:lnTo>
                  <a:cubicBezTo>
                    <a:pt x="4027646" y="1176814"/>
                    <a:pt x="4046696" y="1161574"/>
                    <a:pt x="4076224" y="1159669"/>
                  </a:cubicBezTo>
                  <a:lnTo>
                    <a:pt x="4076224" y="1165384"/>
                  </a:lnTo>
                  <a:cubicBezTo>
                    <a:pt x="4068604" y="1169194"/>
                    <a:pt x="4066699" y="1169194"/>
                    <a:pt x="4066699" y="1169194"/>
                  </a:cubicBezTo>
                  <a:cubicBezTo>
                    <a:pt x="4066699" y="1169194"/>
                    <a:pt x="4066699" y="1171099"/>
                    <a:pt x="4062889" y="1178719"/>
                  </a:cubicBezTo>
                  <a:lnTo>
                    <a:pt x="4081939" y="1178719"/>
                  </a:lnTo>
                  <a:cubicBezTo>
                    <a:pt x="4110514" y="1142524"/>
                    <a:pt x="4251484" y="1128236"/>
                    <a:pt x="4292442" y="1116806"/>
                  </a:cubicBezTo>
                  <a:cubicBezTo>
                    <a:pt x="4298157" y="1139666"/>
                    <a:pt x="4311492" y="1143476"/>
                    <a:pt x="4329589" y="1153001"/>
                  </a:cubicBezTo>
                  <a:cubicBezTo>
                    <a:pt x="4323874" y="1168241"/>
                    <a:pt x="4299109" y="1205389"/>
                    <a:pt x="4304824" y="1209199"/>
                  </a:cubicBezTo>
                  <a:lnTo>
                    <a:pt x="4304824" y="1214914"/>
                  </a:lnTo>
                  <a:cubicBezTo>
                    <a:pt x="4333399" y="1199674"/>
                    <a:pt x="4321969" y="1193959"/>
                    <a:pt x="4347686" y="1203484"/>
                  </a:cubicBezTo>
                  <a:lnTo>
                    <a:pt x="4347686" y="1178719"/>
                  </a:lnTo>
                  <a:cubicBezTo>
                    <a:pt x="4324827" y="1142524"/>
                    <a:pt x="4308634" y="972979"/>
                    <a:pt x="4304824" y="943451"/>
                  </a:cubicBezTo>
                  <a:cubicBezTo>
                    <a:pt x="4318159" y="935831"/>
                    <a:pt x="4316254" y="939641"/>
                    <a:pt x="4323874" y="924401"/>
                  </a:cubicBezTo>
                  <a:cubicBezTo>
                    <a:pt x="4316254" y="920591"/>
                    <a:pt x="4314349" y="920591"/>
                    <a:pt x="4314349" y="920591"/>
                  </a:cubicBezTo>
                  <a:cubicBezTo>
                    <a:pt x="4314349" y="920591"/>
                    <a:pt x="4314349" y="918686"/>
                    <a:pt x="4310539" y="911066"/>
                  </a:cubicBezTo>
                  <a:lnTo>
                    <a:pt x="4316254" y="911066"/>
                  </a:lnTo>
                  <a:lnTo>
                    <a:pt x="4316254" y="916781"/>
                  </a:lnTo>
                  <a:cubicBezTo>
                    <a:pt x="4344829" y="933926"/>
                    <a:pt x="4341019" y="949166"/>
                    <a:pt x="4353402" y="984409"/>
                  </a:cubicBezTo>
                  <a:cubicBezTo>
                    <a:pt x="4405789" y="965359"/>
                    <a:pt x="4421029" y="976789"/>
                    <a:pt x="4490561" y="978694"/>
                  </a:cubicBezTo>
                  <a:cubicBezTo>
                    <a:pt x="4496277" y="965359"/>
                    <a:pt x="4496277" y="969169"/>
                    <a:pt x="4501992" y="959644"/>
                  </a:cubicBezTo>
                  <a:lnTo>
                    <a:pt x="4477227" y="959644"/>
                  </a:lnTo>
                  <a:lnTo>
                    <a:pt x="4477227" y="927259"/>
                  </a:lnTo>
                  <a:lnTo>
                    <a:pt x="4520089" y="921544"/>
                  </a:lnTo>
                  <a:lnTo>
                    <a:pt x="4520089" y="952024"/>
                  </a:lnTo>
                  <a:lnTo>
                    <a:pt x="4525804" y="952024"/>
                  </a:lnTo>
                  <a:cubicBezTo>
                    <a:pt x="4542949" y="936784"/>
                    <a:pt x="4585811" y="946309"/>
                    <a:pt x="4606767" y="963454"/>
                  </a:cubicBezTo>
                  <a:cubicBezTo>
                    <a:pt x="4593432" y="965359"/>
                    <a:pt x="4595336" y="965359"/>
                    <a:pt x="4587717" y="969169"/>
                  </a:cubicBezTo>
                  <a:cubicBezTo>
                    <a:pt x="4602957" y="988219"/>
                    <a:pt x="4597242" y="988219"/>
                    <a:pt x="4587717" y="1005364"/>
                  </a:cubicBezTo>
                  <a:cubicBezTo>
                    <a:pt x="4601052" y="1007269"/>
                    <a:pt x="4599146" y="1007269"/>
                    <a:pt x="4606767" y="1011079"/>
                  </a:cubicBezTo>
                  <a:cubicBezTo>
                    <a:pt x="4589621" y="1022509"/>
                    <a:pt x="4599146" y="1022509"/>
                    <a:pt x="4606767" y="1041559"/>
                  </a:cubicBezTo>
                  <a:cubicBezTo>
                    <a:pt x="4593432" y="1043464"/>
                    <a:pt x="4591527" y="1043464"/>
                    <a:pt x="4582002" y="1047274"/>
                  </a:cubicBezTo>
                  <a:lnTo>
                    <a:pt x="4582002" y="1052989"/>
                  </a:lnTo>
                  <a:cubicBezTo>
                    <a:pt x="4604861" y="1054894"/>
                    <a:pt x="4595336" y="1043464"/>
                    <a:pt x="4601052" y="1064419"/>
                  </a:cubicBezTo>
                  <a:cubicBezTo>
                    <a:pt x="4587717" y="1077754"/>
                    <a:pt x="4580096" y="1091089"/>
                    <a:pt x="4563904" y="1100614"/>
                  </a:cubicBezTo>
                  <a:cubicBezTo>
                    <a:pt x="4569619" y="1117759"/>
                    <a:pt x="4567714" y="1112044"/>
                    <a:pt x="4575334" y="1131094"/>
                  </a:cubicBezTo>
                  <a:cubicBezTo>
                    <a:pt x="4530567" y="1138714"/>
                    <a:pt x="4479132" y="1146334"/>
                    <a:pt x="4445794" y="1119664"/>
                  </a:cubicBezTo>
                  <a:cubicBezTo>
                    <a:pt x="4461034" y="1110139"/>
                    <a:pt x="4453414" y="1121569"/>
                    <a:pt x="4457224" y="1100614"/>
                  </a:cubicBezTo>
                  <a:lnTo>
                    <a:pt x="4420077" y="1100614"/>
                  </a:lnTo>
                  <a:lnTo>
                    <a:pt x="4420077" y="1112044"/>
                  </a:lnTo>
                  <a:cubicBezTo>
                    <a:pt x="4423886" y="1127284"/>
                    <a:pt x="4431507" y="1119664"/>
                    <a:pt x="4439127" y="1131094"/>
                  </a:cubicBezTo>
                  <a:cubicBezTo>
                    <a:pt x="4452461" y="1150144"/>
                    <a:pt x="4441032" y="1189196"/>
                    <a:pt x="4444842" y="1212056"/>
                  </a:cubicBezTo>
                  <a:cubicBezTo>
                    <a:pt x="4414361" y="1215866"/>
                    <a:pt x="4377214" y="1217771"/>
                    <a:pt x="4346734" y="1212056"/>
                  </a:cubicBezTo>
                  <a:cubicBezTo>
                    <a:pt x="4354354" y="1238726"/>
                    <a:pt x="4344829" y="1238726"/>
                    <a:pt x="4335304" y="1262539"/>
                  </a:cubicBezTo>
                  <a:lnTo>
                    <a:pt x="4334352" y="1262539"/>
                  </a:lnTo>
                  <a:lnTo>
                    <a:pt x="4334352" y="1243489"/>
                  </a:lnTo>
                  <a:cubicBezTo>
                    <a:pt x="4315302" y="1239679"/>
                    <a:pt x="4315302" y="1232059"/>
                    <a:pt x="4309586" y="1237774"/>
                  </a:cubicBezTo>
                  <a:cubicBezTo>
                    <a:pt x="4301967" y="1243489"/>
                    <a:pt x="4298157" y="1262539"/>
                    <a:pt x="4290536" y="1268254"/>
                  </a:cubicBezTo>
                  <a:cubicBezTo>
                    <a:pt x="4284821" y="1272064"/>
                    <a:pt x="4267677" y="1258729"/>
                    <a:pt x="4253389" y="1279684"/>
                  </a:cubicBezTo>
                  <a:cubicBezTo>
                    <a:pt x="4241959" y="1296829"/>
                    <a:pt x="4240054" y="1321594"/>
                    <a:pt x="4234339" y="1330166"/>
                  </a:cubicBezTo>
                  <a:cubicBezTo>
                    <a:pt x="4230529" y="1326356"/>
                    <a:pt x="4234339" y="1320641"/>
                    <a:pt x="4222909" y="1324451"/>
                  </a:cubicBezTo>
                  <a:lnTo>
                    <a:pt x="4222909" y="1330166"/>
                  </a:lnTo>
                  <a:cubicBezTo>
                    <a:pt x="4209574" y="1343501"/>
                    <a:pt x="4194334" y="1370171"/>
                    <a:pt x="4185761" y="1378744"/>
                  </a:cubicBezTo>
                  <a:lnTo>
                    <a:pt x="4236244" y="1378744"/>
                  </a:lnTo>
                  <a:cubicBezTo>
                    <a:pt x="4288632" y="1363504"/>
                    <a:pt x="4356259" y="1336834"/>
                    <a:pt x="4371499" y="1324451"/>
                  </a:cubicBezTo>
                  <a:lnTo>
                    <a:pt x="4365784" y="1343501"/>
                  </a:lnTo>
                  <a:cubicBezTo>
                    <a:pt x="4396264" y="1347311"/>
                    <a:pt x="4404836" y="1354931"/>
                    <a:pt x="4421982" y="1368266"/>
                  </a:cubicBezTo>
                  <a:lnTo>
                    <a:pt x="4421982" y="1373981"/>
                  </a:lnTo>
                  <a:cubicBezTo>
                    <a:pt x="4408646" y="1373981"/>
                    <a:pt x="4391502" y="1375886"/>
                    <a:pt x="4373404" y="1379696"/>
                  </a:cubicBezTo>
                  <a:lnTo>
                    <a:pt x="4458177" y="1379696"/>
                  </a:lnTo>
                  <a:cubicBezTo>
                    <a:pt x="4441032" y="1343501"/>
                    <a:pt x="4411504" y="1351121"/>
                    <a:pt x="4396264" y="1337786"/>
                  </a:cubicBezTo>
                  <a:cubicBezTo>
                    <a:pt x="4388644" y="1330166"/>
                    <a:pt x="4375309" y="1318736"/>
                    <a:pt x="4384834" y="1313021"/>
                  </a:cubicBezTo>
                  <a:cubicBezTo>
                    <a:pt x="4400074" y="1278731"/>
                    <a:pt x="4435317" y="1284446"/>
                    <a:pt x="4452461" y="1256824"/>
                  </a:cubicBezTo>
                  <a:cubicBezTo>
                    <a:pt x="4441032" y="1253014"/>
                    <a:pt x="4446746" y="1254919"/>
                    <a:pt x="4441032" y="1251109"/>
                  </a:cubicBezTo>
                  <a:cubicBezTo>
                    <a:pt x="4465796" y="1256824"/>
                    <a:pt x="4481989" y="1262539"/>
                    <a:pt x="4502944" y="1256824"/>
                  </a:cubicBezTo>
                  <a:cubicBezTo>
                    <a:pt x="4501039" y="1270159"/>
                    <a:pt x="4497229" y="1262539"/>
                    <a:pt x="4502944" y="1275874"/>
                  </a:cubicBezTo>
                  <a:cubicBezTo>
                    <a:pt x="4510564" y="1281589"/>
                    <a:pt x="4512469" y="1279684"/>
                    <a:pt x="4527709" y="1281589"/>
                  </a:cubicBezTo>
                  <a:lnTo>
                    <a:pt x="4527709" y="1275874"/>
                  </a:lnTo>
                  <a:cubicBezTo>
                    <a:pt x="4504849" y="1256824"/>
                    <a:pt x="4520089" y="1253014"/>
                    <a:pt x="4516279" y="1233964"/>
                  </a:cubicBezTo>
                  <a:cubicBezTo>
                    <a:pt x="4502944" y="1243489"/>
                    <a:pt x="4506754" y="1247299"/>
                    <a:pt x="4485799" y="1253014"/>
                  </a:cubicBezTo>
                  <a:cubicBezTo>
                    <a:pt x="4481989" y="1245394"/>
                    <a:pt x="4478179" y="1239679"/>
                    <a:pt x="4474369" y="1233964"/>
                  </a:cubicBezTo>
                  <a:cubicBezTo>
                    <a:pt x="4480084" y="1218724"/>
                    <a:pt x="4480084" y="1224439"/>
                    <a:pt x="4485799" y="1209199"/>
                  </a:cubicBezTo>
                  <a:cubicBezTo>
                    <a:pt x="4472464" y="1207294"/>
                    <a:pt x="4474369" y="1207294"/>
                    <a:pt x="4466749" y="1203484"/>
                  </a:cubicBezTo>
                  <a:cubicBezTo>
                    <a:pt x="4497229" y="1205389"/>
                    <a:pt x="4524852" y="1203484"/>
                    <a:pt x="4541996" y="1192054"/>
                  </a:cubicBezTo>
                  <a:cubicBezTo>
                    <a:pt x="4497229" y="1192054"/>
                    <a:pt x="4493419" y="1195864"/>
                    <a:pt x="4466749" y="1192054"/>
                  </a:cubicBezTo>
                  <a:lnTo>
                    <a:pt x="4466749" y="1177766"/>
                  </a:lnTo>
                  <a:cubicBezTo>
                    <a:pt x="4493419" y="1168241"/>
                    <a:pt x="4549617" y="1139666"/>
                    <a:pt x="4579144" y="1153001"/>
                  </a:cubicBezTo>
                  <a:cubicBezTo>
                    <a:pt x="4586764" y="1156811"/>
                    <a:pt x="4588669" y="1156811"/>
                    <a:pt x="4588669" y="1156811"/>
                  </a:cubicBezTo>
                  <a:cubicBezTo>
                    <a:pt x="4588669" y="1156811"/>
                    <a:pt x="4588669" y="1158716"/>
                    <a:pt x="4592479" y="1166336"/>
                  </a:cubicBezTo>
                  <a:cubicBezTo>
                    <a:pt x="4594384" y="1172051"/>
                    <a:pt x="4598194" y="1168241"/>
                    <a:pt x="4592479" y="1172051"/>
                  </a:cubicBezTo>
                  <a:cubicBezTo>
                    <a:pt x="4579144" y="1181576"/>
                    <a:pt x="4560094" y="1179671"/>
                    <a:pt x="4549617" y="1196816"/>
                  </a:cubicBezTo>
                  <a:cubicBezTo>
                    <a:pt x="4568667" y="1194911"/>
                    <a:pt x="4570571" y="1191101"/>
                    <a:pt x="4586764" y="1202531"/>
                  </a:cubicBezTo>
                  <a:cubicBezTo>
                    <a:pt x="4567714" y="1208246"/>
                    <a:pt x="4577239" y="1198721"/>
                    <a:pt x="4567714" y="1213961"/>
                  </a:cubicBezTo>
                  <a:cubicBezTo>
                    <a:pt x="4584859" y="1213961"/>
                    <a:pt x="4575334" y="1208246"/>
                    <a:pt x="4586764" y="1213961"/>
                  </a:cubicBezTo>
                  <a:cubicBezTo>
                    <a:pt x="4569619" y="1227296"/>
                    <a:pt x="4588669" y="1225391"/>
                    <a:pt x="4567714" y="1233011"/>
                  </a:cubicBezTo>
                  <a:cubicBezTo>
                    <a:pt x="4556284" y="1240631"/>
                    <a:pt x="4548664" y="1234916"/>
                    <a:pt x="4542949" y="1238726"/>
                  </a:cubicBezTo>
                  <a:lnTo>
                    <a:pt x="4534377" y="1238726"/>
                  </a:lnTo>
                  <a:lnTo>
                    <a:pt x="4534377" y="1250156"/>
                  </a:lnTo>
                  <a:cubicBezTo>
                    <a:pt x="4559142" y="1265396"/>
                    <a:pt x="4596289" y="1276826"/>
                    <a:pt x="4602004" y="1312069"/>
                  </a:cubicBezTo>
                  <a:cubicBezTo>
                    <a:pt x="4594384" y="1317784"/>
                    <a:pt x="4594384" y="1317784"/>
                    <a:pt x="4590574" y="1323499"/>
                  </a:cubicBezTo>
                  <a:lnTo>
                    <a:pt x="4584859" y="1323499"/>
                  </a:lnTo>
                  <a:cubicBezTo>
                    <a:pt x="4579144" y="1306354"/>
                    <a:pt x="4571524" y="1298734"/>
                    <a:pt x="4554379" y="1293019"/>
                  </a:cubicBezTo>
                  <a:lnTo>
                    <a:pt x="4554379" y="1304449"/>
                  </a:lnTo>
                  <a:cubicBezTo>
                    <a:pt x="4589621" y="1327309"/>
                    <a:pt x="4541044" y="1338739"/>
                    <a:pt x="4560094" y="1354931"/>
                  </a:cubicBezTo>
                  <a:lnTo>
                    <a:pt x="4565809" y="1366361"/>
                  </a:lnTo>
                  <a:cubicBezTo>
                    <a:pt x="4581049" y="1356836"/>
                    <a:pt x="4579144" y="1353026"/>
                    <a:pt x="4602957" y="1347311"/>
                  </a:cubicBezTo>
                  <a:cubicBezTo>
                    <a:pt x="4608671" y="1362551"/>
                    <a:pt x="4604861" y="1356836"/>
                    <a:pt x="4614386" y="1366361"/>
                  </a:cubicBezTo>
                  <a:cubicBezTo>
                    <a:pt x="4612482" y="1372076"/>
                    <a:pt x="4612482" y="1373981"/>
                    <a:pt x="4610577" y="1377791"/>
                  </a:cubicBezTo>
                  <a:lnTo>
                    <a:pt x="4682014" y="1377791"/>
                  </a:lnTo>
                  <a:lnTo>
                    <a:pt x="4682014" y="1366361"/>
                  </a:lnTo>
                  <a:lnTo>
                    <a:pt x="4687729" y="1366361"/>
                  </a:lnTo>
                  <a:cubicBezTo>
                    <a:pt x="4685824" y="1372076"/>
                    <a:pt x="4685824" y="1375886"/>
                    <a:pt x="4685824" y="1377791"/>
                  </a:cubicBezTo>
                  <a:lnTo>
                    <a:pt x="4776311" y="1377791"/>
                  </a:lnTo>
                  <a:cubicBezTo>
                    <a:pt x="4780121" y="1372076"/>
                    <a:pt x="4782027" y="1364456"/>
                    <a:pt x="4787742" y="1360646"/>
                  </a:cubicBezTo>
                  <a:lnTo>
                    <a:pt x="4783932" y="1377791"/>
                  </a:lnTo>
                  <a:lnTo>
                    <a:pt x="4795361" y="1377791"/>
                  </a:lnTo>
                  <a:cubicBezTo>
                    <a:pt x="4797267" y="1375886"/>
                    <a:pt x="4797267" y="1373981"/>
                    <a:pt x="4799171" y="1372076"/>
                  </a:cubicBezTo>
                  <a:lnTo>
                    <a:pt x="4799171" y="1377791"/>
                  </a:lnTo>
                  <a:lnTo>
                    <a:pt x="4880134" y="1377791"/>
                  </a:lnTo>
                  <a:cubicBezTo>
                    <a:pt x="4868704" y="1360646"/>
                    <a:pt x="4859179" y="1341596"/>
                    <a:pt x="4855369" y="1317784"/>
                  </a:cubicBezTo>
                  <a:lnTo>
                    <a:pt x="4866799" y="1317784"/>
                  </a:lnTo>
                  <a:cubicBezTo>
                    <a:pt x="4882039" y="1331119"/>
                    <a:pt x="4905852" y="1342549"/>
                    <a:pt x="4928712" y="1348264"/>
                  </a:cubicBezTo>
                  <a:cubicBezTo>
                    <a:pt x="4928712" y="1333024"/>
                    <a:pt x="4922996" y="1325404"/>
                    <a:pt x="4947762" y="1317784"/>
                  </a:cubicBezTo>
                  <a:cubicBezTo>
                    <a:pt x="4972527" y="1300639"/>
                    <a:pt x="5024914" y="1310164"/>
                    <a:pt x="5054441" y="1293019"/>
                  </a:cubicBezTo>
                  <a:cubicBezTo>
                    <a:pt x="5060157" y="1287304"/>
                    <a:pt x="5056346" y="1291114"/>
                    <a:pt x="5060157" y="1281589"/>
                  </a:cubicBezTo>
                  <a:lnTo>
                    <a:pt x="5048727" y="1281589"/>
                  </a:lnTo>
                  <a:lnTo>
                    <a:pt x="5043012" y="1293019"/>
                  </a:lnTo>
                  <a:cubicBezTo>
                    <a:pt x="5025866" y="1289209"/>
                    <a:pt x="5020152" y="1277779"/>
                    <a:pt x="5000149" y="1273969"/>
                  </a:cubicBezTo>
                  <a:cubicBezTo>
                    <a:pt x="4981099" y="1272064"/>
                    <a:pt x="4969669" y="1285399"/>
                    <a:pt x="4943952" y="1279684"/>
                  </a:cubicBezTo>
                  <a:lnTo>
                    <a:pt x="4943952" y="1251109"/>
                  </a:lnTo>
                  <a:cubicBezTo>
                    <a:pt x="4940141" y="1247299"/>
                    <a:pt x="4934427" y="1251109"/>
                    <a:pt x="4938237" y="1239679"/>
                  </a:cubicBezTo>
                  <a:lnTo>
                    <a:pt x="4943952" y="1239679"/>
                  </a:lnTo>
                  <a:cubicBezTo>
                    <a:pt x="4947762" y="1214914"/>
                    <a:pt x="4955382" y="1205389"/>
                    <a:pt x="4974432" y="1197769"/>
                  </a:cubicBezTo>
                  <a:cubicBezTo>
                    <a:pt x="4991577" y="1253966"/>
                    <a:pt x="5072539" y="1239679"/>
                    <a:pt x="5086827" y="1303496"/>
                  </a:cubicBezTo>
                  <a:cubicBezTo>
                    <a:pt x="5090637" y="1313021"/>
                    <a:pt x="5086827" y="1303496"/>
                    <a:pt x="5086827" y="1322546"/>
                  </a:cubicBezTo>
                  <a:cubicBezTo>
                    <a:pt x="5065871" y="1328261"/>
                    <a:pt x="5021104" y="1360646"/>
                    <a:pt x="5003959" y="1384459"/>
                  </a:cubicBezTo>
                  <a:lnTo>
                    <a:pt x="5067777" y="1384459"/>
                  </a:lnTo>
                  <a:cubicBezTo>
                    <a:pt x="5079207" y="1350169"/>
                    <a:pt x="5108734" y="1330166"/>
                    <a:pt x="5123974" y="1316831"/>
                  </a:cubicBezTo>
                  <a:lnTo>
                    <a:pt x="5123974" y="1305401"/>
                  </a:lnTo>
                  <a:cubicBezTo>
                    <a:pt x="5099209" y="1299686"/>
                    <a:pt x="5099209" y="1292066"/>
                    <a:pt x="5093494" y="1269206"/>
                  </a:cubicBezTo>
                  <a:lnTo>
                    <a:pt x="5112544" y="1269206"/>
                  </a:lnTo>
                  <a:cubicBezTo>
                    <a:pt x="5123974" y="1292066"/>
                    <a:pt x="5143024" y="1282541"/>
                    <a:pt x="5149691" y="1299686"/>
                  </a:cubicBezTo>
                  <a:cubicBezTo>
                    <a:pt x="5147787" y="1305401"/>
                    <a:pt x="5143977" y="1301591"/>
                    <a:pt x="5149691" y="1305401"/>
                  </a:cubicBezTo>
                  <a:cubicBezTo>
                    <a:pt x="5155407" y="1309211"/>
                    <a:pt x="5155407" y="1309211"/>
                    <a:pt x="5168741" y="1311116"/>
                  </a:cubicBezTo>
                  <a:cubicBezTo>
                    <a:pt x="5164932" y="1333976"/>
                    <a:pt x="5155407" y="1353026"/>
                    <a:pt x="5149691" y="1378744"/>
                  </a:cubicBezTo>
                  <a:cubicBezTo>
                    <a:pt x="5147787" y="1380649"/>
                    <a:pt x="5143977" y="1382554"/>
                    <a:pt x="5142071" y="1384459"/>
                  </a:cubicBezTo>
                  <a:lnTo>
                    <a:pt x="5209699" y="1384459"/>
                  </a:lnTo>
                  <a:cubicBezTo>
                    <a:pt x="5207794" y="1380649"/>
                    <a:pt x="5205889" y="1378744"/>
                    <a:pt x="5205889" y="1373029"/>
                  </a:cubicBezTo>
                  <a:lnTo>
                    <a:pt x="5211604" y="1373029"/>
                  </a:lnTo>
                  <a:cubicBezTo>
                    <a:pt x="5215414" y="1378744"/>
                    <a:pt x="5217319" y="1380649"/>
                    <a:pt x="5221129" y="1384459"/>
                  </a:cubicBezTo>
                  <a:lnTo>
                    <a:pt x="5230654" y="1384459"/>
                  </a:lnTo>
                  <a:cubicBezTo>
                    <a:pt x="5230654" y="1373029"/>
                    <a:pt x="5232559" y="1367314"/>
                    <a:pt x="5236369" y="1361599"/>
                  </a:cubicBezTo>
                  <a:cubicBezTo>
                    <a:pt x="5245894" y="1371124"/>
                    <a:pt x="5257324" y="1376839"/>
                    <a:pt x="5264944" y="1384459"/>
                  </a:cubicBezTo>
                  <a:lnTo>
                    <a:pt x="5496402" y="1384459"/>
                  </a:lnTo>
                  <a:cubicBezTo>
                    <a:pt x="5494496" y="1382554"/>
                    <a:pt x="5492591" y="1378744"/>
                    <a:pt x="5488782" y="1373029"/>
                  </a:cubicBezTo>
                  <a:lnTo>
                    <a:pt x="5507832" y="1373029"/>
                  </a:lnTo>
                  <a:cubicBezTo>
                    <a:pt x="5513546" y="1378744"/>
                    <a:pt x="5517357" y="1380649"/>
                    <a:pt x="5523071" y="1384459"/>
                  </a:cubicBezTo>
                  <a:lnTo>
                    <a:pt x="5602129" y="1384459"/>
                  </a:lnTo>
                  <a:lnTo>
                    <a:pt x="5637371" y="1378744"/>
                  </a:lnTo>
                  <a:cubicBezTo>
                    <a:pt x="5635466" y="1380649"/>
                    <a:pt x="5633562" y="1382554"/>
                    <a:pt x="5629752" y="1384459"/>
                  </a:cubicBezTo>
                  <a:lnTo>
                    <a:pt x="5658327" y="1384459"/>
                  </a:lnTo>
                  <a:cubicBezTo>
                    <a:pt x="5660232" y="1382554"/>
                    <a:pt x="5662137" y="1380649"/>
                    <a:pt x="5667852" y="1378744"/>
                  </a:cubicBezTo>
                  <a:cubicBezTo>
                    <a:pt x="5669757" y="1380649"/>
                    <a:pt x="5671662" y="1382554"/>
                    <a:pt x="5671662" y="1382554"/>
                  </a:cubicBezTo>
                  <a:lnTo>
                    <a:pt x="5679282" y="1382554"/>
                  </a:lnTo>
                  <a:cubicBezTo>
                    <a:pt x="5667852" y="1361599"/>
                    <a:pt x="5652612" y="1352074"/>
                    <a:pt x="5605939" y="1353979"/>
                  </a:cubicBezTo>
                  <a:cubicBezTo>
                    <a:pt x="5594509" y="1367314"/>
                    <a:pt x="5561171" y="1384459"/>
                    <a:pt x="5549741" y="1378744"/>
                  </a:cubicBezTo>
                  <a:cubicBezTo>
                    <a:pt x="5544027" y="1373029"/>
                    <a:pt x="5547837" y="1376839"/>
                    <a:pt x="5544027" y="1367314"/>
                  </a:cubicBezTo>
                  <a:cubicBezTo>
                    <a:pt x="5547837" y="1365409"/>
                    <a:pt x="5547837" y="1365409"/>
                    <a:pt x="5549741" y="1361599"/>
                  </a:cubicBezTo>
                  <a:cubicBezTo>
                    <a:pt x="5563077" y="1359694"/>
                    <a:pt x="5566887" y="1359694"/>
                    <a:pt x="5574507" y="1355884"/>
                  </a:cubicBezTo>
                  <a:lnTo>
                    <a:pt x="5555457" y="1355884"/>
                  </a:lnTo>
                  <a:lnTo>
                    <a:pt x="5555457" y="1336834"/>
                  </a:lnTo>
                  <a:cubicBezTo>
                    <a:pt x="5568791" y="1334929"/>
                    <a:pt x="5566887" y="1334929"/>
                    <a:pt x="5574507" y="1331119"/>
                  </a:cubicBezTo>
                  <a:cubicBezTo>
                    <a:pt x="5561171" y="1329214"/>
                    <a:pt x="5563077" y="1329214"/>
                    <a:pt x="5555457" y="1325404"/>
                  </a:cubicBezTo>
                  <a:cubicBezTo>
                    <a:pt x="5615464" y="1325404"/>
                    <a:pt x="5647849" y="1323499"/>
                    <a:pt x="5704046" y="1319689"/>
                  </a:cubicBezTo>
                  <a:lnTo>
                    <a:pt x="5704046" y="1313974"/>
                  </a:lnTo>
                  <a:lnTo>
                    <a:pt x="5698332" y="1313974"/>
                  </a:lnTo>
                  <a:cubicBezTo>
                    <a:pt x="5690712" y="1308259"/>
                    <a:pt x="5669757" y="1304449"/>
                    <a:pt x="5661184" y="1302544"/>
                  </a:cubicBezTo>
                  <a:cubicBezTo>
                    <a:pt x="5666899" y="1296829"/>
                    <a:pt x="5663089" y="1300639"/>
                    <a:pt x="5672614" y="1296829"/>
                  </a:cubicBezTo>
                  <a:cubicBezTo>
                    <a:pt x="5689759" y="1287304"/>
                    <a:pt x="5693569" y="1298734"/>
                    <a:pt x="5715477" y="1302544"/>
                  </a:cubicBezTo>
                  <a:cubicBezTo>
                    <a:pt x="5717382" y="1321594"/>
                    <a:pt x="5745957" y="1364456"/>
                    <a:pt x="5745957" y="1364456"/>
                  </a:cubicBezTo>
                  <a:cubicBezTo>
                    <a:pt x="5734527" y="1373981"/>
                    <a:pt x="5721191" y="1377791"/>
                    <a:pt x="5708809" y="1370171"/>
                  </a:cubicBezTo>
                  <a:cubicBezTo>
                    <a:pt x="5716429" y="1366361"/>
                    <a:pt x="5712619" y="1370171"/>
                    <a:pt x="5714524" y="1364456"/>
                  </a:cubicBezTo>
                  <a:cubicBezTo>
                    <a:pt x="5708809" y="1358741"/>
                    <a:pt x="5712619" y="1362551"/>
                    <a:pt x="5703094" y="1358741"/>
                  </a:cubicBezTo>
                  <a:lnTo>
                    <a:pt x="5703094" y="1370171"/>
                  </a:lnTo>
                  <a:cubicBezTo>
                    <a:pt x="5701189" y="1373981"/>
                    <a:pt x="5697379" y="1379696"/>
                    <a:pt x="5693569" y="1387316"/>
                  </a:cubicBezTo>
                  <a:lnTo>
                    <a:pt x="5850732" y="1379696"/>
                  </a:lnTo>
                  <a:lnTo>
                    <a:pt x="5850732" y="1379696"/>
                  </a:lnTo>
                  <a:lnTo>
                    <a:pt x="5850732" y="1379696"/>
                  </a:lnTo>
                  <a:lnTo>
                    <a:pt x="5850732" y="1379696"/>
                  </a:lnTo>
                  <a:close/>
                  <a:moveTo>
                    <a:pt x="4565809" y="1379696"/>
                  </a:moveTo>
                  <a:lnTo>
                    <a:pt x="4556284" y="1362551"/>
                  </a:lnTo>
                  <a:cubicBezTo>
                    <a:pt x="4537234" y="1370171"/>
                    <a:pt x="4498182" y="1379696"/>
                    <a:pt x="4494371" y="1373981"/>
                  </a:cubicBezTo>
                  <a:lnTo>
                    <a:pt x="4482942" y="1368266"/>
                  </a:lnTo>
                  <a:lnTo>
                    <a:pt x="4482942" y="1362551"/>
                  </a:lnTo>
                  <a:lnTo>
                    <a:pt x="4488657" y="1362551"/>
                  </a:lnTo>
                  <a:cubicBezTo>
                    <a:pt x="4492467" y="1347311"/>
                    <a:pt x="4503896" y="1351121"/>
                    <a:pt x="4494371" y="1343501"/>
                  </a:cubicBezTo>
                  <a:cubicBezTo>
                    <a:pt x="4482942" y="1333976"/>
                    <a:pt x="4471511" y="1328261"/>
                    <a:pt x="4451509" y="1324451"/>
                  </a:cubicBezTo>
                  <a:lnTo>
                    <a:pt x="4451509" y="1330166"/>
                  </a:lnTo>
                  <a:lnTo>
                    <a:pt x="4457224" y="1330166"/>
                  </a:lnTo>
                  <a:cubicBezTo>
                    <a:pt x="4464844" y="1339691"/>
                    <a:pt x="4474369" y="1345406"/>
                    <a:pt x="4481989" y="1354931"/>
                  </a:cubicBezTo>
                  <a:cubicBezTo>
                    <a:pt x="4478179" y="1360646"/>
                    <a:pt x="4474369" y="1370171"/>
                    <a:pt x="4470559" y="1377791"/>
                  </a:cubicBezTo>
                  <a:lnTo>
                    <a:pt x="4565809" y="1379696"/>
                  </a:lnTo>
                  <a:lnTo>
                    <a:pt x="4565809" y="1379696"/>
                  </a:lnTo>
                  <a:lnTo>
                    <a:pt x="4565809" y="1379696"/>
                  </a:lnTo>
                  <a:lnTo>
                    <a:pt x="4565809" y="1379696"/>
                  </a:lnTo>
                  <a:close/>
                  <a:moveTo>
                    <a:pt x="4179094" y="1379696"/>
                  </a:moveTo>
                  <a:cubicBezTo>
                    <a:pt x="4175284" y="1377791"/>
                    <a:pt x="4177189" y="1379696"/>
                    <a:pt x="4173379" y="1379696"/>
                  </a:cubicBezTo>
                  <a:lnTo>
                    <a:pt x="4179094" y="1379696"/>
                  </a:lnTo>
                  <a:lnTo>
                    <a:pt x="4179094" y="1379696"/>
                  </a:lnTo>
                  <a:lnTo>
                    <a:pt x="4179094" y="1379696"/>
                  </a:lnTo>
                  <a:lnTo>
                    <a:pt x="4179094" y="1379696"/>
                  </a:lnTo>
                  <a:close/>
                  <a:moveTo>
                    <a:pt x="3696176" y="1379696"/>
                  </a:moveTo>
                  <a:cubicBezTo>
                    <a:pt x="3694271" y="1373981"/>
                    <a:pt x="3694271" y="1368266"/>
                    <a:pt x="3692366" y="1362551"/>
                  </a:cubicBezTo>
                  <a:cubicBezTo>
                    <a:pt x="3684746" y="1368266"/>
                    <a:pt x="3682841" y="1373981"/>
                    <a:pt x="3675221" y="1379696"/>
                  </a:cubicBezTo>
                  <a:lnTo>
                    <a:pt x="3696176" y="1379696"/>
                  </a:lnTo>
                  <a:lnTo>
                    <a:pt x="3696176" y="1379696"/>
                  </a:lnTo>
                  <a:lnTo>
                    <a:pt x="3696176" y="1379696"/>
                  </a:lnTo>
                  <a:lnTo>
                    <a:pt x="3696176" y="1379696"/>
                  </a:lnTo>
                  <a:close/>
                  <a:moveTo>
                    <a:pt x="2315051" y="1379696"/>
                  </a:moveTo>
                  <a:cubicBezTo>
                    <a:pt x="2320766" y="1372076"/>
                    <a:pt x="2322671" y="1362551"/>
                    <a:pt x="2326481" y="1351121"/>
                  </a:cubicBezTo>
                  <a:cubicBezTo>
                    <a:pt x="2316956" y="1358741"/>
                    <a:pt x="2313146" y="1368266"/>
                    <a:pt x="2301716" y="1375886"/>
                  </a:cubicBezTo>
                  <a:cubicBezTo>
                    <a:pt x="2303621" y="1377791"/>
                    <a:pt x="2303621" y="1379696"/>
                    <a:pt x="2305526" y="1381601"/>
                  </a:cubicBezTo>
                  <a:lnTo>
                    <a:pt x="2315051" y="1379696"/>
                  </a:lnTo>
                  <a:lnTo>
                    <a:pt x="2315051" y="1379696"/>
                  </a:lnTo>
                  <a:lnTo>
                    <a:pt x="2315051" y="1379696"/>
                  </a:lnTo>
                  <a:lnTo>
                    <a:pt x="2315051" y="1379696"/>
                  </a:lnTo>
                  <a:close/>
                  <a:moveTo>
                    <a:pt x="1851184" y="1379696"/>
                  </a:moveTo>
                  <a:cubicBezTo>
                    <a:pt x="1851184" y="1377791"/>
                    <a:pt x="1849279" y="1373981"/>
                    <a:pt x="1849279" y="1368266"/>
                  </a:cubicBezTo>
                  <a:lnTo>
                    <a:pt x="1830229" y="1373981"/>
                  </a:lnTo>
                  <a:lnTo>
                    <a:pt x="183213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lnTo>
                    <a:pt x="1851184" y="1379696"/>
                  </a:lnTo>
                  <a:close/>
                  <a:moveTo>
                    <a:pt x="1800701" y="1379696"/>
                  </a:moveTo>
                  <a:cubicBezTo>
                    <a:pt x="1808321" y="1372076"/>
                    <a:pt x="1812131" y="1364456"/>
                    <a:pt x="1817846" y="1356836"/>
                  </a:cubicBezTo>
                  <a:lnTo>
                    <a:pt x="1787366" y="1351121"/>
                  </a:lnTo>
                  <a:cubicBezTo>
                    <a:pt x="1787366" y="1372076"/>
                    <a:pt x="1787366" y="1362551"/>
                    <a:pt x="1783556" y="1379696"/>
                  </a:cubicBezTo>
                  <a:lnTo>
                    <a:pt x="1800701" y="1379696"/>
                  </a:lnTo>
                  <a:lnTo>
                    <a:pt x="1800701" y="1379696"/>
                  </a:lnTo>
                  <a:lnTo>
                    <a:pt x="1800701" y="1379696"/>
                  </a:lnTo>
                  <a:lnTo>
                    <a:pt x="1800701" y="1379696"/>
                  </a:lnTo>
                  <a:close/>
                  <a:moveTo>
                    <a:pt x="1700689" y="1379696"/>
                  </a:moveTo>
                  <a:cubicBezTo>
                    <a:pt x="1694974" y="1368266"/>
                    <a:pt x="1689259" y="1358741"/>
                    <a:pt x="1681639" y="1351121"/>
                  </a:cubicBezTo>
                  <a:cubicBezTo>
                    <a:pt x="1679734" y="1354931"/>
                    <a:pt x="1679734" y="1354931"/>
                    <a:pt x="1675924" y="1356836"/>
                  </a:cubicBezTo>
                  <a:lnTo>
                    <a:pt x="1675924" y="1351121"/>
                  </a:lnTo>
                  <a:cubicBezTo>
                    <a:pt x="1679734" y="1341596"/>
                    <a:pt x="1670209" y="1324451"/>
                    <a:pt x="1675924" y="1300639"/>
                  </a:cubicBezTo>
                  <a:cubicBezTo>
                    <a:pt x="1649254" y="1296829"/>
                    <a:pt x="1654969" y="1293019"/>
                    <a:pt x="1633061" y="1289209"/>
                  </a:cubicBezTo>
                  <a:cubicBezTo>
                    <a:pt x="1636871" y="1317784"/>
                    <a:pt x="1655921" y="1356836"/>
                    <a:pt x="1683544" y="1364456"/>
                  </a:cubicBezTo>
                  <a:cubicBezTo>
                    <a:pt x="1683544" y="1370171"/>
                    <a:pt x="1685449" y="1375886"/>
                    <a:pt x="1687354" y="1381601"/>
                  </a:cubicBezTo>
                  <a:lnTo>
                    <a:pt x="1700689" y="1379696"/>
                  </a:lnTo>
                  <a:lnTo>
                    <a:pt x="1700689" y="1379696"/>
                  </a:lnTo>
                  <a:lnTo>
                    <a:pt x="1700689" y="1379696"/>
                  </a:lnTo>
                  <a:lnTo>
                    <a:pt x="1700689" y="1379696"/>
                  </a:lnTo>
                  <a:close/>
                  <a:moveTo>
                    <a:pt x="1304449" y="1379696"/>
                  </a:moveTo>
                  <a:cubicBezTo>
                    <a:pt x="1298734" y="1368266"/>
                    <a:pt x="1289209" y="1356836"/>
                    <a:pt x="1277779" y="1343501"/>
                  </a:cubicBezTo>
                  <a:lnTo>
                    <a:pt x="1277779" y="1349216"/>
                  </a:lnTo>
                  <a:cubicBezTo>
                    <a:pt x="1272064" y="1354931"/>
                    <a:pt x="1275874" y="1351121"/>
                    <a:pt x="1272064" y="1360646"/>
                  </a:cubicBezTo>
                  <a:cubicBezTo>
                    <a:pt x="1281589" y="1366361"/>
                    <a:pt x="1289209" y="1372076"/>
                    <a:pt x="1293019" y="1377791"/>
                  </a:cubicBezTo>
                  <a:lnTo>
                    <a:pt x="1304449" y="1379696"/>
                  </a:lnTo>
                  <a:lnTo>
                    <a:pt x="1304449" y="1379696"/>
                  </a:lnTo>
                  <a:lnTo>
                    <a:pt x="1304449" y="1379696"/>
                  </a:lnTo>
                  <a:lnTo>
                    <a:pt x="1304449" y="1379696"/>
                  </a:lnTo>
                  <a:close/>
                  <a:moveTo>
                    <a:pt x="1248251" y="1379696"/>
                  </a:moveTo>
                  <a:cubicBezTo>
                    <a:pt x="1221581" y="1360646"/>
                    <a:pt x="1171099" y="1337786"/>
                    <a:pt x="1159669" y="1351121"/>
                  </a:cubicBezTo>
                  <a:cubicBezTo>
                    <a:pt x="1120616" y="1366361"/>
                    <a:pt x="1090136" y="1375886"/>
                    <a:pt x="1052989" y="1379696"/>
                  </a:cubicBezTo>
                  <a:lnTo>
                    <a:pt x="1116806" y="1379696"/>
                  </a:lnTo>
                  <a:cubicBezTo>
                    <a:pt x="1120616" y="1377791"/>
                    <a:pt x="1124426" y="1375886"/>
                    <a:pt x="1128236" y="1373981"/>
                  </a:cubicBezTo>
                  <a:cubicBezTo>
                    <a:pt x="1133951" y="1372076"/>
                    <a:pt x="1149191" y="1375886"/>
                    <a:pt x="1169194" y="1379696"/>
                  </a:cubicBezTo>
                  <a:lnTo>
                    <a:pt x="1248251" y="1379696"/>
                  </a:lnTo>
                  <a:lnTo>
                    <a:pt x="1248251" y="1379696"/>
                  </a:lnTo>
                  <a:lnTo>
                    <a:pt x="1248251" y="1379696"/>
                  </a:lnTo>
                  <a:lnTo>
                    <a:pt x="1248251" y="137969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835763D-131E-450D-ADAB-2F22C021DF31}"/>
                </a:ext>
              </a:extLst>
            </p:cNvPr>
            <p:cNvSpPr/>
            <p:nvPr/>
          </p:nvSpPr>
          <p:spPr>
            <a:xfrm>
              <a:off x="-3334" y="5820212"/>
              <a:ext cx="5886450" cy="38100"/>
            </a:xfrm>
            <a:custGeom>
              <a:avLst/>
              <a:gdLst>
                <a:gd name="connsiteX0" fmla="*/ 5863114 w 5886450"/>
                <a:gd name="connsiteY0" fmla="*/ 10954 h 38100"/>
                <a:gd name="connsiteX1" fmla="*/ 5857399 w 5886450"/>
                <a:gd name="connsiteY1" fmla="*/ 10954 h 38100"/>
                <a:gd name="connsiteX2" fmla="*/ 5844064 w 5886450"/>
                <a:gd name="connsiteY2" fmla="*/ 10954 h 38100"/>
                <a:gd name="connsiteX3" fmla="*/ 5838349 w 5886450"/>
                <a:gd name="connsiteY3" fmla="*/ 18574 h 38100"/>
                <a:gd name="connsiteX4" fmla="*/ 5826919 w 5886450"/>
                <a:gd name="connsiteY4" fmla="*/ 10954 h 38100"/>
                <a:gd name="connsiteX5" fmla="*/ 5749766 w 5886450"/>
                <a:gd name="connsiteY5" fmla="*/ 10954 h 38100"/>
                <a:gd name="connsiteX6" fmla="*/ 5751671 w 5886450"/>
                <a:gd name="connsiteY6" fmla="*/ 12859 h 38100"/>
                <a:gd name="connsiteX7" fmla="*/ 5714524 w 5886450"/>
                <a:gd name="connsiteY7" fmla="*/ 18574 h 38100"/>
                <a:gd name="connsiteX8" fmla="*/ 5720239 w 5886450"/>
                <a:gd name="connsiteY8" fmla="*/ 12859 h 38100"/>
                <a:gd name="connsiteX9" fmla="*/ 5716429 w 5886450"/>
                <a:gd name="connsiteY9" fmla="*/ 10954 h 38100"/>
                <a:gd name="connsiteX10" fmla="*/ 5706904 w 5886450"/>
                <a:gd name="connsiteY10" fmla="*/ 10954 h 38100"/>
                <a:gd name="connsiteX11" fmla="*/ 5706904 w 5886450"/>
                <a:gd name="connsiteY11" fmla="*/ 18574 h 38100"/>
                <a:gd name="connsiteX12" fmla="*/ 5697379 w 5886450"/>
                <a:gd name="connsiteY12" fmla="*/ 35719 h 38100"/>
                <a:gd name="connsiteX13" fmla="*/ 5853589 w 5886450"/>
                <a:gd name="connsiteY13" fmla="*/ 35719 h 38100"/>
                <a:gd name="connsiteX14" fmla="*/ 5880259 w 5886450"/>
                <a:gd name="connsiteY14" fmla="*/ 18574 h 38100"/>
                <a:gd name="connsiteX15" fmla="*/ 5878354 w 5886450"/>
                <a:gd name="connsiteY15" fmla="*/ 9049 h 38100"/>
                <a:gd name="connsiteX16" fmla="*/ 5863114 w 5886450"/>
                <a:gd name="connsiteY16" fmla="*/ 10954 h 38100"/>
                <a:gd name="connsiteX17" fmla="*/ 5863114 w 5886450"/>
                <a:gd name="connsiteY17" fmla="*/ 10954 h 38100"/>
                <a:gd name="connsiteX18" fmla="*/ 5863114 w 5886450"/>
                <a:gd name="connsiteY18" fmla="*/ 10954 h 38100"/>
                <a:gd name="connsiteX19" fmla="*/ 5863114 w 5886450"/>
                <a:gd name="connsiteY19" fmla="*/ 10954 h 38100"/>
                <a:gd name="connsiteX20" fmla="*/ 5686902 w 5886450"/>
                <a:gd name="connsiteY20" fmla="*/ 10954 h 38100"/>
                <a:gd name="connsiteX21" fmla="*/ 5686902 w 5886450"/>
                <a:gd name="connsiteY21" fmla="*/ 12859 h 38100"/>
                <a:gd name="connsiteX22" fmla="*/ 5692616 w 5886450"/>
                <a:gd name="connsiteY22" fmla="*/ 12859 h 38100"/>
                <a:gd name="connsiteX23" fmla="*/ 5692616 w 5886450"/>
                <a:gd name="connsiteY23" fmla="*/ 18574 h 38100"/>
                <a:gd name="connsiteX24" fmla="*/ 5698332 w 5886450"/>
                <a:gd name="connsiteY24" fmla="*/ 9049 h 38100"/>
                <a:gd name="connsiteX25" fmla="*/ 5686902 w 5886450"/>
                <a:gd name="connsiteY25" fmla="*/ 10954 h 38100"/>
                <a:gd name="connsiteX26" fmla="*/ 5686902 w 5886450"/>
                <a:gd name="connsiteY26" fmla="*/ 10954 h 38100"/>
                <a:gd name="connsiteX27" fmla="*/ 5686902 w 5886450"/>
                <a:gd name="connsiteY27" fmla="*/ 10954 h 38100"/>
                <a:gd name="connsiteX28" fmla="*/ 5686902 w 5886450"/>
                <a:gd name="connsiteY28" fmla="*/ 10954 h 38100"/>
                <a:gd name="connsiteX29" fmla="*/ 5662136 w 5886450"/>
                <a:gd name="connsiteY29" fmla="*/ 10954 h 38100"/>
                <a:gd name="connsiteX30" fmla="*/ 5664041 w 5886450"/>
                <a:gd name="connsiteY30" fmla="*/ 12859 h 38100"/>
                <a:gd name="connsiteX31" fmla="*/ 5669757 w 5886450"/>
                <a:gd name="connsiteY31" fmla="*/ 10954 h 38100"/>
                <a:gd name="connsiteX32" fmla="*/ 5662136 w 5886450"/>
                <a:gd name="connsiteY32" fmla="*/ 10954 h 38100"/>
                <a:gd name="connsiteX33" fmla="*/ 5662136 w 5886450"/>
                <a:gd name="connsiteY33" fmla="*/ 10954 h 38100"/>
                <a:gd name="connsiteX34" fmla="*/ 5662136 w 5886450"/>
                <a:gd name="connsiteY34" fmla="*/ 10954 h 38100"/>
                <a:gd name="connsiteX35" fmla="*/ 5662136 w 5886450"/>
                <a:gd name="connsiteY35" fmla="*/ 10954 h 38100"/>
                <a:gd name="connsiteX36" fmla="*/ 5604034 w 5886450"/>
                <a:gd name="connsiteY36" fmla="*/ 10954 h 38100"/>
                <a:gd name="connsiteX37" fmla="*/ 5551646 w 5886450"/>
                <a:gd name="connsiteY37" fmla="*/ 31909 h 38100"/>
                <a:gd name="connsiteX38" fmla="*/ 5545932 w 5886450"/>
                <a:gd name="connsiteY38" fmla="*/ 20479 h 38100"/>
                <a:gd name="connsiteX39" fmla="*/ 5551646 w 5886450"/>
                <a:gd name="connsiteY39" fmla="*/ 14764 h 38100"/>
                <a:gd name="connsiteX40" fmla="*/ 5568791 w 5886450"/>
                <a:gd name="connsiteY40" fmla="*/ 12859 h 38100"/>
                <a:gd name="connsiteX41" fmla="*/ 5514499 w 5886450"/>
                <a:gd name="connsiteY41" fmla="*/ 12859 h 38100"/>
                <a:gd name="connsiteX42" fmla="*/ 5506879 w 5886450"/>
                <a:gd name="connsiteY42" fmla="*/ 14764 h 38100"/>
                <a:gd name="connsiteX43" fmla="*/ 5510689 w 5886450"/>
                <a:gd name="connsiteY43" fmla="*/ 12859 h 38100"/>
                <a:gd name="connsiteX44" fmla="*/ 5404009 w 5886450"/>
                <a:gd name="connsiteY44" fmla="*/ 12859 h 38100"/>
                <a:gd name="connsiteX45" fmla="*/ 5405914 w 5886450"/>
                <a:gd name="connsiteY45" fmla="*/ 20479 h 38100"/>
                <a:gd name="connsiteX46" fmla="*/ 5400199 w 5886450"/>
                <a:gd name="connsiteY46" fmla="*/ 20479 h 38100"/>
                <a:gd name="connsiteX47" fmla="*/ 5394484 w 5886450"/>
                <a:gd name="connsiteY47" fmla="*/ 12859 h 38100"/>
                <a:gd name="connsiteX48" fmla="*/ 5377339 w 5886450"/>
                <a:gd name="connsiteY48" fmla="*/ 12859 h 38100"/>
                <a:gd name="connsiteX49" fmla="*/ 5383054 w 5886450"/>
                <a:gd name="connsiteY49" fmla="*/ 14764 h 38100"/>
                <a:gd name="connsiteX50" fmla="*/ 5358289 w 5886450"/>
                <a:gd name="connsiteY50" fmla="*/ 33814 h 38100"/>
                <a:gd name="connsiteX51" fmla="*/ 5327809 w 5886450"/>
                <a:gd name="connsiteY51" fmla="*/ 14764 h 38100"/>
                <a:gd name="connsiteX52" fmla="*/ 5341144 w 5886450"/>
                <a:gd name="connsiteY52" fmla="*/ 12859 h 38100"/>
                <a:gd name="connsiteX53" fmla="*/ 5322094 w 5886450"/>
                <a:gd name="connsiteY53" fmla="*/ 12859 h 38100"/>
                <a:gd name="connsiteX54" fmla="*/ 5322094 w 5886450"/>
                <a:gd name="connsiteY54" fmla="*/ 20479 h 38100"/>
                <a:gd name="connsiteX55" fmla="*/ 5316379 w 5886450"/>
                <a:gd name="connsiteY55" fmla="*/ 20479 h 38100"/>
                <a:gd name="connsiteX56" fmla="*/ 5316379 w 5886450"/>
                <a:gd name="connsiteY56" fmla="*/ 12859 h 38100"/>
                <a:gd name="connsiteX57" fmla="*/ 5260182 w 5886450"/>
                <a:gd name="connsiteY57" fmla="*/ 12859 h 38100"/>
                <a:gd name="connsiteX58" fmla="*/ 5248752 w 5886450"/>
                <a:gd name="connsiteY58" fmla="*/ 14764 h 38100"/>
                <a:gd name="connsiteX59" fmla="*/ 5248752 w 5886450"/>
                <a:gd name="connsiteY59" fmla="*/ 12859 h 38100"/>
                <a:gd name="connsiteX60" fmla="*/ 5154454 w 5886450"/>
                <a:gd name="connsiteY60" fmla="*/ 12859 h 38100"/>
                <a:gd name="connsiteX61" fmla="*/ 5148739 w 5886450"/>
                <a:gd name="connsiteY61" fmla="*/ 33814 h 38100"/>
                <a:gd name="connsiteX62" fmla="*/ 5141119 w 5886450"/>
                <a:gd name="connsiteY62" fmla="*/ 39529 h 38100"/>
                <a:gd name="connsiteX63" fmla="*/ 5208746 w 5886450"/>
                <a:gd name="connsiteY63" fmla="*/ 39529 h 38100"/>
                <a:gd name="connsiteX64" fmla="*/ 5204936 w 5886450"/>
                <a:gd name="connsiteY64" fmla="*/ 28099 h 38100"/>
                <a:gd name="connsiteX65" fmla="*/ 5210652 w 5886450"/>
                <a:gd name="connsiteY65" fmla="*/ 28099 h 38100"/>
                <a:gd name="connsiteX66" fmla="*/ 5220177 w 5886450"/>
                <a:gd name="connsiteY66" fmla="*/ 39529 h 38100"/>
                <a:gd name="connsiteX67" fmla="*/ 5229702 w 5886450"/>
                <a:gd name="connsiteY67" fmla="*/ 39529 h 38100"/>
                <a:gd name="connsiteX68" fmla="*/ 5235416 w 5886450"/>
                <a:gd name="connsiteY68" fmla="*/ 16669 h 38100"/>
                <a:gd name="connsiteX69" fmla="*/ 5263991 w 5886450"/>
                <a:gd name="connsiteY69" fmla="*/ 39529 h 38100"/>
                <a:gd name="connsiteX70" fmla="*/ 5495449 w 5886450"/>
                <a:gd name="connsiteY70" fmla="*/ 39529 h 38100"/>
                <a:gd name="connsiteX71" fmla="*/ 5487829 w 5886450"/>
                <a:gd name="connsiteY71" fmla="*/ 28099 h 38100"/>
                <a:gd name="connsiteX72" fmla="*/ 5506879 w 5886450"/>
                <a:gd name="connsiteY72" fmla="*/ 28099 h 38100"/>
                <a:gd name="connsiteX73" fmla="*/ 5522119 w 5886450"/>
                <a:gd name="connsiteY73" fmla="*/ 39529 h 38100"/>
                <a:gd name="connsiteX74" fmla="*/ 5601177 w 5886450"/>
                <a:gd name="connsiteY74" fmla="*/ 39529 h 38100"/>
                <a:gd name="connsiteX75" fmla="*/ 5636419 w 5886450"/>
                <a:gd name="connsiteY75" fmla="*/ 33814 h 38100"/>
                <a:gd name="connsiteX76" fmla="*/ 5628799 w 5886450"/>
                <a:gd name="connsiteY76" fmla="*/ 39529 h 38100"/>
                <a:gd name="connsiteX77" fmla="*/ 5657374 w 5886450"/>
                <a:gd name="connsiteY77" fmla="*/ 39529 h 38100"/>
                <a:gd name="connsiteX78" fmla="*/ 5666899 w 5886450"/>
                <a:gd name="connsiteY78" fmla="*/ 33814 h 38100"/>
                <a:gd name="connsiteX79" fmla="*/ 5670709 w 5886450"/>
                <a:gd name="connsiteY79" fmla="*/ 37624 h 38100"/>
                <a:gd name="connsiteX80" fmla="*/ 5678329 w 5886450"/>
                <a:gd name="connsiteY80" fmla="*/ 37624 h 38100"/>
                <a:gd name="connsiteX81" fmla="*/ 5647849 w 5886450"/>
                <a:gd name="connsiteY81" fmla="*/ 12859 h 38100"/>
                <a:gd name="connsiteX82" fmla="*/ 5604034 w 5886450"/>
                <a:gd name="connsiteY82" fmla="*/ 10954 h 38100"/>
                <a:gd name="connsiteX83" fmla="*/ 5604034 w 5886450"/>
                <a:gd name="connsiteY83" fmla="*/ 10954 h 38100"/>
                <a:gd name="connsiteX84" fmla="*/ 5604034 w 5886450"/>
                <a:gd name="connsiteY84" fmla="*/ 10954 h 38100"/>
                <a:gd name="connsiteX85" fmla="*/ 5604034 w 5886450"/>
                <a:gd name="connsiteY85" fmla="*/ 10954 h 38100"/>
                <a:gd name="connsiteX86" fmla="*/ 5030629 w 5886450"/>
                <a:gd name="connsiteY86" fmla="*/ 10954 h 38100"/>
                <a:gd name="connsiteX87" fmla="*/ 5003959 w 5886450"/>
                <a:gd name="connsiteY87" fmla="*/ 35719 h 38100"/>
                <a:gd name="connsiteX88" fmla="*/ 5067777 w 5886450"/>
                <a:gd name="connsiteY88" fmla="*/ 35719 h 38100"/>
                <a:gd name="connsiteX89" fmla="*/ 5081111 w 5886450"/>
                <a:gd name="connsiteY89" fmla="*/ 10954 h 38100"/>
                <a:gd name="connsiteX90" fmla="*/ 5030629 w 5886450"/>
                <a:gd name="connsiteY90" fmla="*/ 10954 h 38100"/>
                <a:gd name="connsiteX91" fmla="*/ 5030629 w 5886450"/>
                <a:gd name="connsiteY91" fmla="*/ 10954 h 38100"/>
                <a:gd name="connsiteX92" fmla="*/ 5030629 w 5886450"/>
                <a:gd name="connsiteY92" fmla="*/ 10954 h 38100"/>
                <a:gd name="connsiteX93" fmla="*/ 5030629 w 5886450"/>
                <a:gd name="connsiteY93" fmla="*/ 10954 h 38100"/>
                <a:gd name="connsiteX94" fmla="*/ 4823937 w 5886450"/>
                <a:gd name="connsiteY94" fmla="*/ 10954 h 38100"/>
                <a:gd name="connsiteX95" fmla="*/ 4818221 w 5886450"/>
                <a:gd name="connsiteY95" fmla="*/ 26194 h 38100"/>
                <a:gd name="connsiteX96" fmla="*/ 4812506 w 5886450"/>
                <a:gd name="connsiteY96" fmla="*/ 26194 h 38100"/>
                <a:gd name="connsiteX97" fmla="*/ 4808696 w 5886450"/>
                <a:gd name="connsiteY97" fmla="*/ 10954 h 38100"/>
                <a:gd name="connsiteX98" fmla="*/ 4762024 w 5886450"/>
                <a:gd name="connsiteY98" fmla="*/ 10954 h 38100"/>
                <a:gd name="connsiteX99" fmla="*/ 4756309 w 5886450"/>
                <a:gd name="connsiteY99" fmla="*/ 18574 h 38100"/>
                <a:gd name="connsiteX100" fmla="*/ 4756309 w 5886450"/>
                <a:gd name="connsiteY100" fmla="*/ 10954 h 38100"/>
                <a:gd name="connsiteX101" fmla="*/ 4632484 w 5886450"/>
                <a:gd name="connsiteY101" fmla="*/ 10954 h 38100"/>
                <a:gd name="connsiteX102" fmla="*/ 4632484 w 5886450"/>
                <a:gd name="connsiteY102" fmla="*/ 18574 h 38100"/>
                <a:gd name="connsiteX103" fmla="*/ 4626769 w 5886450"/>
                <a:gd name="connsiteY103" fmla="*/ 18574 h 38100"/>
                <a:gd name="connsiteX104" fmla="*/ 4626769 w 5886450"/>
                <a:gd name="connsiteY104" fmla="*/ 10954 h 38100"/>
                <a:gd name="connsiteX105" fmla="*/ 4603909 w 5886450"/>
                <a:gd name="connsiteY105" fmla="*/ 10954 h 38100"/>
                <a:gd name="connsiteX106" fmla="*/ 4615339 w 5886450"/>
                <a:gd name="connsiteY106" fmla="*/ 26194 h 38100"/>
                <a:gd name="connsiteX107" fmla="*/ 4611529 w 5886450"/>
                <a:gd name="connsiteY107" fmla="*/ 37624 h 38100"/>
                <a:gd name="connsiteX108" fmla="*/ 4682966 w 5886450"/>
                <a:gd name="connsiteY108" fmla="*/ 37624 h 38100"/>
                <a:gd name="connsiteX109" fmla="*/ 4682966 w 5886450"/>
                <a:gd name="connsiteY109" fmla="*/ 26194 h 38100"/>
                <a:gd name="connsiteX110" fmla="*/ 4688681 w 5886450"/>
                <a:gd name="connsiteY110" fmla="*/ 26194 h 38100"/>
                <a:gd name="connsiteX111" fmla="*/ 4686777 w 5886450"/>
                <a:gd name="connsiteY111" fmla="*/ 37624 h 38100"/>
                <a:gd name="connsiteX112" fmla="*/ 4777264 w 5886450"/>
                <a:gd name="connsiteY112" fmla="*/ 37624 h 38100"/>
                <a:gd name="connsiteX113" fmla="*/ 4788694 w 5886450"/>
                <a:gd name="connsiteY113" fmla="*/ 20479 h 38100"/>
                <a:gd name="connsiteX114" fmla="*/ 4784884 w 5886450"/>
                <a:gd name="connsiteY114" fmla="*/ 37624 h 38100"/>
                <a:gd name="connsiteX115" fmla="*/ 4796314 w 5886450"/>
                <a:gd name="connsiteY115" fmla="*/ 37624 h 38100"/>
                <a:gd name="connsiteX116" fmla="*/ 4800124 w 5886450"/>
                <a:gd name="connsiteY116" fmla="*/ 31909 h 38100"/>
                <a:gd name="connsiteX117" fmla="*/ 4800124 w 5886450"/>
                <a:gd name="connsiteY117" fmla="*/ 37624 h 38100"/>
                <a:gd name="connsiteX118" fmla="*/ 4881086 w 5886450"/>
                <a:gd name="connsiteY118" fmla="*/ 37624 h 38100"/>
                <a:gd name="connsiteX119" fmla="*/ 4865846 w 5886450"/>
                <a:gd name="connsiteY119" fmla="*/ 12859 h 38100"/>
                <a:gd name="connsiteX120" fmla="*/ 4823937 w 5886450"/>
                <a:gd name="connsiteY120" fmla="*/ 10954 h 38100"/>
                <a:gd name="connsiteX121" fmla="*/ 4823937 w 5886450"/>
                <a:gd name="connsiteY121" fmla="*/ 10954 h 38100"/>
                <a:gd name="connsiteX122" fmla="*/ 4823937 w 5886450"/>
                <a:gd name="connsiteY122" fmla="*/ 10954 h 38100"/>
                <a:gd name="connsiteX123" fmla="*/ 4823937 w 5886450"/>
                <a:gd name="connsiteY123" fmla="*/ 10954 h 38100"/>
                <a:gd name="connsiteX124" fmla="*/ 4555331 w 5886450"/>
                <a:gd name="connsiteY124" fmla="*/ 10954 h 38100"/>
                <a:gd name="connsiteX125" fmla="*/ 4557237 w 5886450"/>
                <a:gd name="connsiteY125" fmla="*/ 12859 h 38100"/>
                <a:gd name="connsiteX126" fmla="*/ 4562952 w 5886450"/>
                <a:gd name="connsiteY126" fmla="*/ 24289 h 38100"/>
                <a:gd name="connsiteX127" fmla="*/ 4585812 w 5886450"/>
                <a:gd name="connsiteY127" fmla="*/ 9049 h 38100"/>
                <a:gd name="connsiteX128" fmla="*/ 4555331 w 5886450"/>
                <a:gd name="connsiteY128" fmla="*/ 10954 h 38100"/>
                <a:gd name="connsiteX129" fmla="*/ 4555331 w 5886450"/>
                <a:gd name="connsiteY129" fmla="*/ 10954 h 38100"/>
                <a:gd name="connsiteX130" fmla="*/ 4555331 w 5886450"/>
                <a:gd name="connsiteY130" fmla="*/ 10954 h 38100"/>
                <a:gd name="connsiteX131" fmla="*/ 4555331 w 5886450"/>
                <a:gd name="connsiteY131" fmla="*/ 10954 h 38100"/>
                <a:gd name="connsiteX132" fmla="*/ 4518184 w 5886450"/>
                <a:gd name="connsiteY132" fmla="*/ 10954 h 38100"/>
                <a:gd name="connsiteX133" fmla="*/ 4514374 w 5886450"/>
                <a:gd name="connsiteY133" fmla="*/ 18574 h 38100"/>
                <a:gd name="connsiteX134" fmla="*/ 4520089 w 5886450"/>
                <a:gd name="connsiteY134" fmla="*/ 18574 h 38100"/>
                <a:gd name="connsiteX135" fmla="*/ 4520089 w 5886450"/>
                <a:gd name="connsiteY135" fmla="*/ 10954 h 38100"/>
                <a:gd name="connsiteX136" fmla="*/ 4518184 w 5886450"/>
                <a:gd name="connsiteY136" fmla="*/ 10954 h 38100"/>
                <a:gd name="connsiteX137" fmla="*/ 4518184 w 5886450"/>
                <a:gd name="connsiteY137" fmla="*/ 10954 h 38100"/>
                <a:gd name="connsiteX138" fmla="*/ 4518184 w 5886450"/>
                <a:gd name="connsiteY138" fmla="*/ 10954 h 38100"/>
                <a:gd name="connsiteX139" fmla="*/ 4518184 w 5886450"/>
                <a:gd name="connsiteY139" fmla="*/ 10954 h 38100"/>
                <a:gd name="connsiteX140" fmla="*/ 4481989 w 5886450"/>
                <a:gd name="connsiteY140" fmla="*/ 10954 h 38100"/>
                <a:gd name="connsiteX141" fmla="*/ 4483894 w 5886450"/>
                <a:gd name="connsiteY141" fmla="*/ 12859 h 38100"/>
                <a:gd name="connsiteX142" fmla="*/ 4472464 w 5886450"/>
                <a:gd name="connsiteY142" fmla="*/ 35719 h 38100"/>
                <a:gd name="connsiteX143" fmla="*/ 4568666 w 5886450"/>
                <a:gd name="connsiteY143" fmla="*/ 35719 h 38100"/>
                <a:gd name="connsiteX144" fmla="*/ 4559141 w 5886450"/>
                <a:gd name="connsiteY144" fmla="*/ 18574 h 38100"/>
                <a:gd name="connsiteX145" fmla="*/ 4497229 w 5886450"/>
                <a:gd name="connsiteY145" fmla="*/ 30004 h 38100"/>
                <a:gd name="connsiteX146" fmla="*/ 4485799 w 5886450"/>
                <a:gd name="connsiteY146" fmla="*/ 24289 h 38100"/>
                <a:gd name="connsiteX147" fmla="*/ 4485799 w 5886450"/>
                <a:gd name="connsiteY147" fmla="*/ 18574 h 38100"/>
                <a:gd name="connsiteX148" fmla="*/ 4491514 w 5886450"/>
                <a:gd name="connsiteY148" fmla="*/ 18574 h 38100"/>
                <a:gd name="connsiteX149" fmla="*/ 4495324 w 5886450"/>
                <a:gd name="connsiteY149" fmla="*/ 10954 h 38100"/>
                <a:gd name="connsiteX150" fmla="*/ 4481989 w 5886450"/>
                <a:gd name="connsiteY150" fmla="*/ 10954 h 38100"/>
                <a:gd name="connsiteX151" fmla="*/ 4481989 w 5886450"/>
                <a:gd name="connsiteY151" fmla="*/ 10954 h 38100"/>
                <a:gd name="connsiteX152" fmla="*/ 4481989 w 5886450"/>
                <a:gd name="connsiteY152" fmla="*/ 10954 h 38100"/>
                <a:gd name="connsiteX153" fmla="*/ 4481989 w 5886450"/>
                <a:gd name="connsiteY153" fmla="*/ 10954 h 38100"/>
                <a:gd name="connsiteX154" fmla="*/ 4400074 w 5886450"/>
                <a:gd name="connsiteY154" fmla="*/ 10954 h 38100"/>
                <a:gd name="connsiteX155" fmla="*/ 4421029 w 5886450"/>
                <a:gd name="connsiteY155" fmla="*/ 26194 h 38100"/>
                <a:gd name="connsiteX156" fmla="*/ 4421029 w 5886450"/>
                <a:gd name="connsiteY156" fmla="*/ 31909 h 38100"/>
                <a:gd name="connsiteX157" fmla="*/ 4372452 w 5886450"/>
                <a:gd name="connsiteY157" fmla="*/ 37624 h 38100"/>
                <a:gd name="connsiteX158" fmla="*/ 4457224 w 5886450"/>
                <a:gd name="connsiteY158" fmla="*/ 37624 h 38100"/>
                <a:gd name="connsiteX159" fmla="*/ 4434364 w 5886450"/>
                <a:gd name="connsiteY159" fmla="*/ 12859 h 38100"/>
                <a:gd name="connsiteX160" fmla="*/ 4400074 w 5886450"/>
                <a:gd name="connsiteY160" fmla="*/ 10954 h 38100"/>
                <a:gd name="connsiteX161" fmla="*/ 4400074 w 5886450"/>
                <a:gd name="connsiteY161" fmla="*/ 10954 h 38100"/>
                <a:gd name="connsiteX162" fmla="*/ 4400074 w 5886450"/>
                <a:gd name="connsiteY162" fmla="*/ 10954 h 38100"/>
                <a:gd name="connsiteX163" fmla="*/ 4400074 w 5886450"/>
                <a:gd name="connsiteY163" fmla="*/ 10954 h 38100"/>
                <a:gd name="connsiteX164" fmla="*/ 4262914 w 5886450"/>
                <a:gd name="connsiteY164" fmla="*/ 10954 h 38100"/>
                <a:gd name="connsiteX165" fmla="*/ 4266724 w 5886450"/>
                <a:gd name="connsiteY165" fmla="*/ 12859 h 38100"/>
                <a:gd name="connsiteX166" fmla="*/ 4229577 w 5886450"/>
                <a:gd name="connsiteY166" fmla="*/ 18574 h 38100"/>
                <a:gd name="connsiteX167" fmla="*/ 4229577 w 5886450"/>
                <a:gd name="connsiteY167" fmla="*/ 12859 h 38100"/>
                <a:gd name="connsiteX168" fmla="*/ 4235291 w 5886450"/>
                <a:gd name="connsiteY168" fmla="*/ 10954 h 38100"/>
                <a:gd name="connsiteX169" fmla="*/ 4206716 w 5886450"/>
                <a:gd name="connsiteY169" fmla="*/ 10954 h 38100"/>
                <a:gd name="connsiteX170" fmla="*/ 4189571 w 5886450"/>
                <a:gd name="connsiteY170" fmla="*/ 35719 h 38100"/>
                <a:gd name="connsiteX171" fmla="*/ 4240054 w 5886450"/>
                <a:gd name="connsiteY171" fmla="*/ 35719 h 38100"/>
                <a:gd name="connsiteX172" fmla="*/ 4315302 w 5886450"/>
                <a:gd name="connsiteY172" fmla="*/ 9049 h 38100"/>
                <a:gd name="connsiteX173" fmla="*/ 4262914 w 5886450"/>
                <a:gd name="connsiteY173" fmla="*/ 10954 h 38100"/>
                <a:gd name="connsiteX174" fmla="*/ 4262914 w 5886450"/>
                <a:gd name="connsiteY174" fmla="*/ 10954 h 38100"/>
                <a:gd name="connsiteX175" fmla="*/ 4262914 w 5886450"/>
                <a:gd name="connsiteY175" fmla="*/ 10954 h 38100"/>
                <a:gd name="connsiteX176" fmla="*/ 4262914 w 5886450"/>
                <a:gd name="connsiteY176" fmla="*/ 10954 h 38100"/>
                <a:gd name="connsiteX177" fmla="*/ 3223736 w 5886450"/>
                <a:gd name="connsiteY177" fmla="*/ 10954 h 38100"/>
                <a:gd name="connsiteX178" fmla="*/ 3223736 w 5886450"/>
                <a:gd name="connsiteY178" fmla="*/ 18574 h 38100"/>
                <a:gd name="connsiteX179" fmla="*/ 3204686 w 5886450"/>
                <a:gd name="connsiteY179" fmla="*/ 12859 h 38100"/>
                <a:gd name="connsiteX180" fmla="*/ 3204686 w 5886450"/>
                <a:gd name="connsiteY180" fmla="*/ 10954 h 38100"/>
                <a:gd name="connsiteX181" fmla="*/ 3193256 w 5886450"/>
                <a:gd name="connsiteY181" fmla="*/ 10954 h 38100"/>
                <a:gd name="connsiteX182" fmla="*/ 3193256 w 5886450"/>
                <a:gd name="connsiteY182" fmla="*/ 12859 h 38100"/>
                <a:gd name="connsiteX183" fmla="*/ 3181826 w 5886450"/>
                <a:gd name="connsiteY183" fmla="*/ 12859 h 38100"/>
                <a:gd name="connsiteX184" fmla="*/ 3179921 w 5886450"/>
                <a:gd name="connsiteY184" fmla="*/ 10954 h 38100"/>
                <a:gd name="connsiteX185" fmla="*/ 3056096 w 5886450"/>
                <a:gd name="connsiteY185" fmla="*/ 10954 h 38100"/>
                <a:gd name="connsiteX186" fmla="*/ 3059906 w 5886450"/>
                <a:gd name="connsiteY186" fmla="*/ 37624 h 38100"/>
                <a:gd name="connsiteX187" fmla="*/ 3428524 w 5886450"/>
                <a:gd name="connsiteY187" fmla="*/ 37624 h 38100"/>
                <a:gd name="connsiteX188" fmla="*/ 3422809 w 5886450"/>
                <a:gd name="connsiteY188" fmla="*/ 14764 h 38100"/>
                <a:gd name="connsiteX189" fmla="*/ 3434239 w 5886450"/>
                <a:gd name="connsiteY189" fmla="*/ 14764 h 38100"/>
                <a:gd name="connsiteX190" fmla="*/ 3434239 w 5886450"/>
                <a:gd name="connsiteY190" fmla="*/ 26194 h 38100"/>
                <a:gd name="connsiteX191" fmla="*/ 3445669 w 5886450"/>
                <a:gd name="connsiteY191" fmla="*/ 20479 h 38100"/>
                <a:gd name="connsiteX192" fmla="*/ 3445669 w 5886450"/>
                <a:gd name="connsiteY192" fmla="*/ 26194 h 38100"/>
                <a:gd name="connsiteX193" fmla="*/ 3438049 w 5886450"/>
                <a:gd name="connsiteY193" fmla="*/ 37624 h 38100"/>
                <a:gd name="connsiteX194" fmla="*/ 3675221 w 5886450"/>
                <a:gd name="connsiteY194" fmla="*/ 37624 h 38100"/>
                <a:gd name="connsiteX195" fmla="*/ 3677126 w 5886450"/>
                <a:gd name="connsiteY195" fmla="*/ 10954 h 38100"/>
                <a:gd name="connsiteX196" fmla="*/ 3223736 w 5886450"/>
                <a:gd name="connsiteY196" fmla="*/ 10954 h 38100"/>
                <a:gd name="connsiteX197" fmla="*/ 3223736 w 5886450"/>
                <a:gd name="connsiteY197" fmla="*/ 10954 h 38100"/>
                <a:gd name="connsiteX198" fmla="*/ 3223736 w 5886450"/>
                <a:gd name="connsiteY198" fmla="*/ 10954 h 38100"/>
                <a:gd name="connsiteX199" fmla="*/ 3223736 w 5886450"/>
                <a:gd name="connsiteY199" fmla="*/ 10954 h 38100"/>
                <a:gd name="connsiteX200" fmla="*/ 2526506 w 5886450"/>
                <a:gd name="connsiteY200" fmla="*/ 10954 h 38100"/>
                <a:gd name="connsiteX201" fmla="*/ 2520791 w 5886450"/>
                <a:gd name="connsiteY201" fmla="*/ 26194 h 38100"/>
                <a:gd name="connsiteX202" fmla="*/ 2509361 w 5886450"/>
                <a:gd name="connsiteY202" fmla="*/ 10954 h 38100"/>
                <a:gd name="connsiteX203" fmla="*/ 2480786 w 5886450"/>
                <a:gd name="connsiteY203" fmla="*/ 10954 h 38100"/>
                <a:gd name="connsiteX204" fmla="*/ 2463641 w 5886450"/>
                <a:gd name="connsiteY204" fmla="*/ 31909 h 38100"/>
                <a:gd name="connsiteX205" fmla="*/ 2475071 w 5886450"/>
                <a:gd name="connsiteY205" fmla="*/ 10954 h 38100"/>
                <a:gd name="connsiteX206" fmla="*/ 2420779 w 5886450"/>
                <a:gd name="connsiteY206" fmla="*/ 10954 h 38100"/>
                <a:gd name="connsiteX207" fmla="*/ 2418874 w 5886450"/>
                <a:gd name="connsiteY207" fmla="*/ 12859 h 38100"/>
                <a:gd name="connsiteX208" fmla="*/ 2396014 w 5886450"/>
                <a:gd name="connsiteY208" fmla="*/ 35719 h 38100"/>
                <a:gd name="connsiteX209" fmla="*/ 2841784 w 5886450"/>
                <a:gd name="connsiteY209" fmla="*/ 35719 h 38100"/>
                <a:gd name="connsiteX210" fmla="*/ 2847499 w 5886450"/>
                <a:gd name="connsiteY210" fmla="*/ 24289 h 38100"/>
                <a:gd name="connsiteX211" fmla="*/ 2847499 w 5886450"/>
                <a:gd name="connsiteY211" fmla="*/ 30004 h 38100"/>
                <a:gd name="connsiteX212" fmla="*/ 2853214 w 5886450"/>
                <a:gd name="connsiteY212" fmla="*/ 30004 h 38100"/>
                <a:gd name="connsiteX213" fmla="*/ 2851309 w 5886450"/>
                <a:gd name="connsiteY213" fmla="*/ 35719 h 38100"/>
                <a:gd name="connsiteX214" fmla="*/ 2877979 w 5886450"/>
                <a:gd name="connsiteY214" fmla="*/ 35719 h 38100"/>
                <a:gd name="connsiteX215" fmla="*/ 2879884 w 5886450"/>
                <a:gd name="connsiteY215" fmla="*/ 24289 h 38100"/>
                <a:gd name="connsiteX216" fmla="*/ 2885599 w 5886450"/>
                <a:gd name="connsiteY216" fmla="*/ 30004 h 38100"/>
                <a:gd name="connsiteX217" fmla="*/ 2889409 w 5886450"/>
                <a:gd name="connsiteY217" fmla="*/ 35719 h 38100"/>
                <a:gd name="connsiteX218" fmla="*/ 2904649 w 5886450"/>
                <a:gd name="connsiteY218" fmla="*/ 35719 h 38100"/>
                <a:gd name="connsiteX219" fmla="*/ 2904649 w 5886450"/>
                <a:gd name="connsiteY219" fmla="*/ 30004 h 38100"/>
                <a:gd name="connsiteX220" fmla="*/ 2898934 w 5886450"/>
                <a:gd name="connsiteY220" fmla="*/ 24289 h 38100"/>
                <a:gd name="connsiteX221" fmla="*/ 2910364 w 5886450"/>
                <a:gd name="connsiteY221" fmla="*/ 18574 h 38100"/>
                <a:gd name="connsiteX222" fmla="*/ 2904649 w 5886450"/>
                <a:gd name="connsiteY222" fmla="*/ 35719 h 38100"/>
                <a:gd name="connsiteX223" fmla="*/ 2916079 w 5886450"/>
                <a:gd name="connsiteY223" fmla="*/ 35719 h 38100"/>
                <a:gd name="connsiteX224" fmla="*/ 2916079 w 5886450"/>
                <a:gd name="connsiteY224" fmla="*/ 30004 h 38100"/>
                <a:gd name="connsiteX225" fmla="*/ 2921794 w 5886450"/>
                <a:gd name="connsiteY225" fmla="*/ 30004 h 38100"/>
                <a:gd name="connsiteX226" fmla="*/ 2921794 w 5886450"/>
                <a:gd name="connsiteY226" fmla="*/ 35719 h 38100"/>
                <a:gd name="connsiteX227" fmla="*/ 2983706 w 5886450"/>
                <a:gd name="connsiteY227" fmla="*/ 35719 h 38100"/>
                <a:gd name="connsiteX228" fmla="*/ 2983706 w 5886450"/>
                <a:gd name="connsiteY228" fmla="*/ 30004 h 38100"/>
                <a:gd name="connsiteX229" fmla="*/ 2989421 w 5886450"/>
                <a:gd name="connsiteY229" fmla="*/ 30004 h 38100"/>
                <a:gd name="connsiteX230" fmla="*/ 2989421 w 5886450"/>
                <a:gd name="connsiteY230" fmla="*/ 35719 h 38100"/>
                <a:gd name="connsiteX231" fmla="*/ 3037999 w 5886450"/>
                <a:gd name="connsiteY231" fmla="*/ 35719 h 38100"/>
                <a:gd name="connsiteX232" fmla="*/ 3041809 w 5886450"/>
                <a:gd name="connsiteY232" fmla="*/ 30004 h 38100"/>
                <a:gd name="connsiteX233" fmla="*/ 3047524 w 5886450"/>
                <a:gd name="connsiteY233" fmla="*/ 9049 h 38100"/>
                <a:gd name="connsiteX234" fmla="*/ 2526506 w 5886450"/>
                <a:gd name="connsiteY234" fmla="*/ 10954 h 38100"/>
                <a:gd name="connsiteX235" fmla="*/ 2526506 w 5886450"/>
                <a:gd name="connsiteY235" fmla="*/ 10954 h 38100"/>
                <a:gd name="connsiteX236" fmla="*/ 2526506 w 5886450"/>
                <a:gd name="connsiteY236" fmla="*/ 10954 h 38100"/>
                <a:gd name="connsiteX237" fmla="*/ 2526506 w 5886450"/>
                <a:gd name="connsiteY237" fmla="*/ 10954 h 38100"/>
                <a:gd name="connsiteX238" fmla="*/ 2325529 w 5886450"/>
                <a:gd name="connsiteY238" fmla="*/ 10954 h 38100"/>
                <a:gd name="connsiteX239" fmla="*/ 2304574 w 5886450"/>
                <a:gd name="connsiteY239" fmla="*/ 31909 h 38100"/>
                <a:gd name="connsiteX240" fmla="*/ 2308384 w 5886450"/>
                <a:gd name="connsiteY240" fmla="*/ 37624 h 38100"/>
                <a:gd name="connsiteX241" fmla="*/ 2317909 w 5886450"/>
                <a:gd name="connsiteY241" fmla="*/ 37624 h 38100"/>
                <a:gd name="connsiteX242" fmla="*/ 2327434 w 5886450"/>
                <a:gd name="connsiteY242" fmla="*/ 12859 h 38100"/>
                <a:gd name="connsiteX243" fmla="*/ 2325529 w 5886450"/>
                <a:gd name="connsiteY243" fmla="*/ 10954 h 38100"/>
                <a:gd name="connsiteX244" fmla="*/ 2325529 w 5886450"/>
                <a:gd name="connsiteY244" fmla="*/ 10954 h 38100"/>
                <a:gd name="connsiteX245" fmla="*/ 2325529 w 5886450"/>
                <a:gd name="connsiteY245" fmla="*/ 10954 h 38100"/>
                <a:gd name="connsiteX246" fmla="*/ 2325529 w 5886450"/>
                <a:gd name="connsiteY246" fmla="*/ 10954 h 38100"/>
                <a:gd name="connsiteX247" fmla="*/ 1977866 w 5886450"/>
                <a:gd name="connsiteY247" fmla="*/ 10954 h 38100"/>
                <a:gd name="connsiteX248" fmla="*/ 1985486 w 5886450"/>
                <a:gd name="connsiteY248" fmla="*/ 37624 h 38100"/>
                <a:gd name="connsiteX249" fmla="*/ 2032159 w 5886450"/>
                <a:gd name="connsiteY249" fmla="*/ 37624 h 38100"/>
                <a:gd name="connsiteX250" fmla="*/ 2032159 w 5886450"/>
                <a:gd name="connsiteY250" fmla="*/ 31909 h 38100"/>
                <a:gd name="connsiteX251" fmla="*/ 2043589 w 5886450"/>
                <a:gd name="connsiteY251" fmla="*/ 31909 h 38100"/>
                <a:gd name="connsiteX252" fmla="*/ 2055019 w 5886450"/>
                <a:gd name="connsiteY252" fmla="*/ 37624 h 38100"/>
                <a:gd name="connsiteX253" fmla="*/ 2062639 w 5886450"/>
                <a:gd name="connsiteY253" fmla="*/ 37624 h 38100"/>
                <a:gd name="connsiteX254" fmla="*/ 2079784 w 5886450"/>
                <a:gd name="connsiteY254" fmla="*/ 12859 h 38100"/>
                <a:gd name="connsiteX255" fmla="*/ 1977866 w 5886450"/>
                <a:gd name="connsiteY255" fmla="*/ 10954 h 38100"/>
                <a:gd name="connsiteX256" fmla="*/ 1977866 w 5886450"/>
                <a:gd name="connsiteY256" fmla="*/ 10954 h 38100"/>
                <a:gd name="connsiteX257" fmla="*/ 1977866 w 5886450"/>
                <a:gd name="connsiteY257" fmla="*/ 10954 h 38100"/>
                <a:gd name="connsiteX258" fmla="*/ 1977866 w 5886450"/>
                <a:gd name="connsiteY258" fmla="*/ 10954 h 38100"/>
                <a:gd name="connsiteX259" fmla="*/ 1823561 w 5886450"/>
                <a:gd name="connsiteY259" fmla="*/ 10954 h 38100"/>
                <a:gd name="connsiteX260" fmla="*/ 1825466 w 5886450"/>
                <a:gd name="connsiteY260" fmla="*/ 18574 h 38100"/>
                <a:gd name="connsiteX261" fmla="*/ 1831181 w 5886450"/>
                <a:gd name="connsiteY261" fmla="*/ 18574 h 38100"/>
                <a:gd name="connsiteX262" fmla="*/ 1831181 w 5886450"/>
                <a:gd name="connsiteY262" fmla="*/ 10954 h 38100"/>
                <a:gd name="connsiteX263" fmla="*/ 1823561 w 5886450"/>
                <a:gd name="connsiteY263" fmla="*/ 10954 h 38100"/>
                <a:gd name="connsiteX264" fmla="*/ 1823561 w 5886450"/>
                <a:gd name="connsiteY264" fmla="*/ 10954 h 38100"/>
                <a:gd name="connsiteX265" fmla="*/ 1823561 w 5886450"/>
                <a:gd name="connsiteY265" fmla="*/ 10954 h 38100"/>
                <a:gd name="connsiteX266" fmla="*/ 1823561 w 5886450"/>
                <a:gd name="connsiteY266" fmla="*/ 10954 h 38100"/>
                <a:gd name="connsiteX267" fmla="*/ 1788319 w 5886450"/>
                <a:gd name="connsiteY267" fmla="*/ 10954 h 38100"/>
                <a:gd name="connsiteX268" fmla="*/ 1784509 w 5886450"/>
                <a:gd name="connsiteY268" fmla="*/ 35719 h 38100"/>
                <a:gd name="connsiteX269" fmla="*/ 1801654 w 5886450"/>
                <a:gd name="connsiteY269" fmla="*/ 35719 h 38100"/>
                <a:gd name="connsiteX270" fmla="*/ 1818799 w 5886450"/>
                <a:gd name="connsiteY270" fmla="*/ 12859 h 38100"/>
                <a:gd name="connsiteX271" fmla="*/ 1807369 w 5886450"/>
                <a:gd name="connsiteY271" fmla="*/ 10954 h 38100"/>
                <a:gd name="connsiteX272" fmla="*/ 1788319 w 5886450"/>
                <a:gd name="connsiteY272" fmla="*/ 10954 h 38100"/>
                <a:gd name="connsiteX273" fmla="*/ 1788319 w 5886450"/>
                <a:gd name="connsiteY273" fmla="*/ 10954 h 38100"/>
                <a:gd name="connsiteX274" fmla="*/ 1788319 w 5886450"/>
                <a:gd name="connsiteY274" fmla="*/ 10954 h 38100"/>
                <a:gd name="connsiteX275" fmla="*/ 1788319 w 5886450"/>
                <a:gd name="connsiteY275" fmla="*/ 10954 h 38100"/>
                <a:gd name="connsiteX276" fmla="*/ 1765459 w 5886450"/>
                <a:gd name="connsiteY276" fmla="*/ 10954 h 38100"/>
                <a:gd name="connsiteX277" fmla="*/ 1776889 w 5886450"/>
                <a:gd name="connsiteY277" fmla="*/ 18574 h 38100"/>
                <a:gd name="connsiteX278" fmla="*/ 1782604 w 5886450"/>
                <a:gd name="connsiteY278" fmla="*/ 24289 h 38100"/>
                <a:gd name="connsiteX279" fmla="*/ 1782604 w 5886450"/>
                <a:gd name="connsiteY279" fmla="*/ 12859 h 38100"/>
                <a:gd name="connsiteX280" fmla="*/ 1774984 w 5886450"/>
                <a:gd name="connsiteY280" fmla="*/ 10954 h 38100"/>
                <a:gd name="connsiteX281" fmla="*/ 1765459 w 5886450"/>
                <a:gd name="connsiteY281" fmla="*/ 10954 h 38100"/>
                <a:gd name="connsiteX282" fmla="*/ 1765459 w 5886450"/>
                <a:gd name="connsiteY282" fmla="*/ 10954 h 38100"/>
                <a:gd name="connsiteX283" fmla="*/ 1765459 w 5886450"/>
                <a:gd name="connsiteY283" fmla="*/ 10954 h 38100"/>
                <a:gd name="connsiteX284" fmla="*/ 1765459 w 5886450"/>
                <a:gd name="connsiteY284" fmla="*/ 10954 h 38100"/>
                <a:gd name="connsiteX285" fmla="*/ 1739741 w 5886450"/>
                <a:gd name="connsiteY285" fmla="*/ 10954 h 38100"/>
                <a:gd name="connsiteX286" fmla="*/ 1732121 w 5886450"/>
                <a:gd name="connsiteY286" fmla="*/ 12859 h 38100"/>
                <a:gd name="connsiteX287" fmla="*/ 1732121 w 5886450"/>
                <a:gd name="connsiteY287" fmla="*/ 18574 h 38100"/>
                <a:gd name="connsiteX288" fmla="*/ 1751171 w 5886450"/>
                <a:gd name="connsiteY288" fmla="*/ 10954 h 38100"/>
                <a:gd name="connsiteX289" fmla="*/ 1739741 w 5886450"/>
                <a:gd name="connsiteY289" fmla="*/ 10954 h 38100"/>
                <a:gd name="connsiteX290" fmla="*/ 1739741 w 5886450"/>
                <a:gd name="connsiteY290" fmla="*/ 10954 h 38100"/>
                <a:gd name="connsiteX291" fmla="*/ 1739741 w 5886450"/>
                <a:gd name="connsiteY291" fmla="*/ 10954 h 38100"/>
                <a:gd name="connsiteX292" fmla="*/ 1739741 w 5886450"/>
                <a:gd name="connsiteY292" fmla="*/ 10954 h 38100"/>
                <a:gd name="connsiteX293" fmla="*/ 1680686 w 5886450"/>
                <a:gd name="connsiteY293" fmla="*/ 10954 h 38100"/>
                <a:gd name="connsiteX294" fmla="*/ 1678781 w 5886450"/>
                <a:gd name="connsiteY294" fmla="*/ 12859 h 38100"/>
                <a:gd name="connsiteX295" fmla="*/ 1678781 w 5886450"/>
                <a:gd name="connsiteY295" fmla="*/ 10954 h 38100"/>
                <a:gd name="connsiteX296" fmla="*/ 1669256 w 5886450"/>
                <a:gd name="connsiteY296" fmla="*/ 10954 h 38100"/>
                <a:gd name="connsiteX297" fmla="*/ 1684496 w 5886450"/>
                <a:gd name="connsiteY297" fmla="*/ 18574 h 38100"/>
                <a:gd name="connsiteX298" fmla="*/ 1688306 w 5886450"/>
                <a:gd name="connsiteY298" fmla="*/ 35719 h 38100"/>
                <a:gd name="connsiteX299" fmla="*/ 1705451 w 5886450"/>
                <a:gd name="connsiteY299" fmla="*/ 35719 h 38100"/>
                <a:gd name="connsiteX300" fmla="*/ 1688306 w 5886450"/>
                <a:gd name="connsiteY300" fmla="*/ 9049 h 38100"/>
                <a:gd name="connsiteX301" fmla="*/ 1680686 w 5886450"/>
                <a:gd name="connsiteY301" fmla="*/ 10954 h 38100"/>
                <a:gd name="connsiteX302" fmla="*/ 1680686 w 5886450"/>
                <a:gd name="connsiteY302" fmla="*/ 10954 h 38100"/>
                <a:gd name="connsiteX303" fmla="*/ 1680686 w 5886450"/>
                <a:gd name="connsiteY303" fmla="*/ 10954 h 38100"/>
                <a:gd name="connsiteX304" fmla="*/ 1680686 w 5886450"/>
                <a:gd name="connsiteY304" fmla="*/ 10954 h 38100"/>
                <a:gd name="connsiteX305" fmla="*/ 1365409 w 5886450"/>
                <a:gd name="connsiteY305" fmla="*/ 10954 h 38100"/>
                <a:gd name="connsiteX306" fmla="*/ 1361599 w 5886450"/>
                <a:gd name="connsiteY306" fmla="*/ 18574 h 38100"/>
                <a:gd name="connsiteX307" fmla="*/ 1400651 w 5886450"/>
                <a:gd name="connsiteY307" fmla="*/ 35719 h 38100"/>
                <a:gd name="connsiteX308" fmla="*/ 1549241 w 5886450"/>
                <a:gd name="connsiteY308" fmla="*/ 35719 h 38100"/>
                <a:gd name="connsiteX309" fmla="*/ 1534001 w 5886450"/>
                <a:gd name="connsiteY309" fmla="*/ 10954 h 38100"/>
                <a:gd name="connsiteX310" fmla="*/ 1365409 w 5886450"/>
                <a:gd name="connsiteY310" fmla="*/ 10954 h 38100"/>
                <a:gd name="connsiteX311" fmla="*/ 1365409 w 5886450"/>
                <a:gd name="connsiteY311" fmla="*/ 10954 h 38100"/>
                <a:gd name="connsiteX312" fmla="*/ 1365409 w 5886450"/>
                <a:gd name="connsiteY312" fmla="*/ 10954 h 38100"/>
                <a:gd name="connsiteX313" fmla="*/ 1365409 w 5886450"/>
                <a:gd name="connsiteY313" fmla="*/ 10954 h 38100"/>
                <a:gd name="connsiteX314" fmla="*/ 1276826 w 5886450"/>
                <a:gd name="connsiteY314" fmla="*/ 10954 h 38100"/>
                <a:gd name="connsiteX315" fmla="*/ 1273016 w 5886450"/>
                <a:gd name="connsiteY315" fmla="*/ 18574 h 38100"/>
                <a:gd name="connsiteX316" fmla="*/ 1293971 w 5886450"/>
                <a:gd name="connsiteY316" fmla="*/ 35719 h 38100"/>
                <a:gd name="connsiteX317" fmla="*/ 1305401 w 5886450"/>
                <a:gd name="connsiteY317" fmla="*/ 35719 h 38100"/>
                <a:gd name="connsiteX318" fmla="*/ 1288256 w 5886450"/>
                <a:gd name="connsiteY318" fmla="*/ 10954 h 38100"/>
                <a:gd name="connsiteX319" fmla="*/ 1276826 w 5886450"/>
                <a:gd name="connsiteY319" fmla="*/ 10954 h 38100"/>
                <a:gd name="connsiteX320" fmla="*/ 1276826 w 5886450"/>
                <a:gd name="connsiteY320" fmla="*/ 10954 h 38100"/>
                <a:gd name="connsiteX321" fmla="*/ 1276826 w 5886450"/>
                <a:gd name="connsiteY321" fmla="*/ 10954 h 38100"/>
                <a:gd name="connsiteX322" fmla="*/ 1276826 w 5886450"/>
                <a:gd name="connsiteY322" fmla="*/ 10954 h 38100"/>
                <a:gd name="connsiteX323" fmla="*/ 1153001 w 5886450"/>
                <a:gd name="connsiteY323" fmla="*/ 10954 h 38100"/>
                <a:gd name="connsiteX324" fmla="*/ 1056799 w 5886450"/>
                <a:gd name="connsiteY324" fmla="*/ 35719 h 38100"/>
                <a:gd name="connsiteX325" fmla="*/ 1120616 w 5886450"/>
                <a:gd name="connsiteY325" fmla="*/ 35719 h 38100"/>
                <a:gd name="connsiteX326" fmla="*/ 1132046 w 5886450"/>
                <a:gd name="connsiteY326" fmla="*/ 30004 h 38100"/>
                <a:gd name="connsiteX327" fmla="*/ 1173004 w 5886450"/>
                <a:gd name="connsiteY327" fmla="*/ 35719 h 38100"/>
                <a:gd name="connsiteX328" fmla="*/ 1253966 w 5886450"/>
                <a:gd name="connsiteY328" fmla="*/ 35719 h 38100"/>
                <a:gd name="connsiteX329" fmla="*/ 1207294 w 5886450"/>
                <a:gd name="connsiteY329" fmla="*/ 10954 h 38100"/>
                <a:gd name="connsiteX330" fmla="*/ 1153001 w 5886450"/>
                <a:gd name="connsiteY330" fmla="*/ 10954 h 38100"/>
                <a:gd name="connsiteX331" fmla="*/ 1153001 w 5886450"/>
                <a:gd name="connsiteY331" fmla="*/ 10954 h 38100"/>
                <a:gd name="connsiteX332" fmla="*/ 1153001 w 5886450"/>
                <a:gd name="connsiteY332" fmla="*/ 10954 h 38100"/>
                <a:gd name="connsiteX333" fmla="*/ 1153001 w 5886450"/>
                <a:gd name="connsiteY333" fmla="*/ 10954 h 38100"/>
                <a:gd name="connsiteX334" fmla="*/ 1036796 w 5886450"/>
                <a:gd name="connsiteY334" fmla="*/ 10954 h 38100"/>
                <a:gd name="connsiteX335" fmla="*/ 1089184 w 5886450"/>
                <a:gd name="connsiteY335" fmla="*/ 10954 h 38100"/>
                <a:gd name="connsiteX336" fmla="*/ 1036796 w 5886450"/>
                <a:gd name="connsiteY336" fmla="*/ 10954 h 38100"/>
                <a:gd name="connsiteX337" fmla="*/ 1036796 w 5886450"/>
                <a:gd name="connsiteY337" fmla="*/ 10954 h 38100"/>
                <a:gd name="connsiteX338" fmla="*/ 1036796 w 5886450"/>
                <a:gd name="connsiteY338" fmla="*/ 10954 h 38100"/>
                <a:gd name="connsiteX339" fmla="*/ 1036796 w 5886450"/>
                <a:gd name="connsiteY339" fmla="*/ 10954 h 38100"/>
                <a:gd name="connsiteX340" fmla="*/ 845344 w 5886450"/>
                <a:gd name="connsiteY340" fmla="*/ 10954 h 38100"/>
                <a:gd name="connsiteX341" fmla="*/ 877729 w 5886450"/>
                <a:gd name="connsiteY341" fmla="*/ 35719 h 38100"/>
                <a:gd name="connsiteX342" fmla="*/ 937736 w 5886450"/>
                <a:gd name="connsiteY342" fmla="*/ 35719 h 38100"/>
                <a:gd name="connsiteX343" fmla="*/ 943451 w 5886450"/>
                <a:gd name="connsiteY343" fmla="*/ 30004 h 38100"/>
                <a:gd name="connsiteX344" fmla="*/ 947261 w 5886450"/>
                <a:gd name="connsiteY344" fmla="*/ 35719 h 38100"/>
                <a:gd name="connsiteX345" fmla="*/ 1022509 w 5886450"/>
                <a:gd name="connsiteY345" fmla="*/ 35719 h 38100"/>
                <a:gd name="connsiteX346" fmla="*/ 999649 w 5886450"/>
                <a:gd name="connsiteY346" fmla="*/ 18574 h 38100"/>
                <a:gd name="connsiteX347" fmla="*/ 993934 w 5886450"/>
                <a:gd name="connsiteY347" fmla="*/ 9049 h 38100"/>
                <a:gd name="connsiteX348" fmla="*/ 845344 w 5886450"/>
                <a:gd name="connsiteY348" fmla="*/ 10954 h 38100"/>
                <a:gd name="connsiteX349" fmla="*/ 845344 w 5886450"/>
                <a:gd name="connsiteY349" fmla="*/ 10954 h 38100"/>
                <a:gd name="connsiteX350" fmla="*/ 845344 w 5886450"/>
                <a:gd name="connsiteY350" fmla="*/ 10954 h 38100"/>
                <a:gd name="connsiteX351" fmla="*/ 845344 w 5886450"/>
                <a:gd name="connsiteY351" fmla="*/ 10954 h 38100"/>
                <a:gd name="connsiteX352" fmla="*/ 795814 w 5886450"/>
                <a:gd name="connsiteY352" fmla="*/ 10954 h 38100"/>
                <a:gd name="connsiteX353" fmla="*/ 807244 w 5886450"/>
                <a:gd name="connsiteY353" fmla="*/ 37624 h 38100"/>
                <a:gd name="connsiteX354" fmla="*/ 816769 w 5886450"/>
                <a:gd name="connsiteY354" fmla="*/ 37624 h 38100"/>
                <a:gd name="connsiteX355" fmla="*/ 822484 w 5886450"/>
                <a:gd name="connsiteY355" fmla="*/ 20479 h 38100"/>
                <a:gd name="connsiteX356" fmla="*/ 841534 w 5886450"/>
                <a:gd name="connsiteY356" fmla="*/ 26194 h 38100"/>
                <a:gd name="connsiteX357" fmla="*/ 847249 w 5886450"/>
                <a:gd name="connsiteY357" fmla="*/ 26194 h 38100"/>
                <a:gd name="connsiteX358" fmla="*/ 847249 w 5886450"/>
                <a:gd name="connsiteY358" fmla="*/ 20479 h 38100"/>
                <a:gd name="connsiteX359" fmla="*/ 833914 w 5886450"/>
                <a:gd name="connsiteY359" fmla="*/ 12859 h 38100"/>
                <a:gd name="connsiteX360" fmla="*/ 795814 w 5886450"/>
                <a:gd name="connsiteY360" fmla="*/ 10954 h 38100"/>
                <a:gd name="connsiteX361" fmla="*/ 795814 w 5886450"/>
                <a:gd name="connsiteY361" fmla="*/ 10954 h 38100"/>
                <a:gd name="connsiteX362" fmla="*/ 795814 w 5886450"/>
                <a:gd name="connsiteY362" fmla="*/ 10954 h 38100"/>
                <a:gd name="connsiteX363" fmla="*/ 795814 w 5886450"/>
                <a:gd name="connsiteY363" fmla="*/ 10954 h 38100"/>
                <a:gd name="connsiteX364" fmla="*/ 751046 w 5886450"/>
                <a:gd name="connsiteY364" fmla="*/ 10954 h 38100"/>
                <a:gd name="connsiteX365" fmla="*/ 752951 w 5886450"/>
                <a:gd name="connsiteY365" fmla="*/ 18574 h 38100"/>
                <a:gd name="connsiteX366" fmla="*/ 741521 w 5886450"/>
                <a:gd name="connsiteY366" fmla="*/ 18574 h 38100"/>
                <a:gd name="connsiteX367" fmla="*/ 722471 w 5886450"/>
                <a:gd name="connsiteY367" fmla="*/ 12859 h 38100"/>
                <a:gd name="connsiteX368" fmla="*/ 722471 w 5886450"/>
                <a:gd name="connsiteY368" fmla="*/ 10954 h 38100"/>
                <a:gd name="connsiteX369" fmla="*/ 670084 w 5886450"/>
                <a:gd name="connsiteY369" fmla="*/ 10954 h 38100"/>
                <a:gd name="connsiteX370" fmla="*/ 654844 w 5886450"/>
                <a:gd name="connsiteY370" fmla="*/ 18574 h 38100"/>
                <a:gd name="connsiteX371" fmla="*/ 649129 w 5886450"/>
                <a:gd name="connsiteY371" fmla="*/ 9049 h 38100"/>
                <a:gd name="connsiteX372" fmla="*/ 7144 w 5886450"/>
                <a:gd name="connsiteY372" fmla="*/ 9049 h 38100"/>
                <a:gd name="connsiteX373" fmla="*/ 7144 w 5886450"/>
                <a:gd name="connsiteY373" fmla="*/ 33814 h 38100"/>
                <a:gd name="connsiteX374" fmla="*/ 14764 w 5886450"/>
                <a:gd name="connsiteY374" fmla="*/ 33814 h 38100"/>
                <a:gd name="connsiteX375" fmla="*/ 18574 w 5886450"/>
                <a:gd name="connsiteY375" fmla="*/ 10954 h 38100"/>
                <a:gd name="connsiteX376" fmla="*/ 22384 w 5886450"/>
                <a:gd name="connsiteY376" fmla="*/ 33814 h 38100"/>
                <a:gd name="connsiteX377" fmla="*/ 47149 w 5886450"/>
                <a:gd name="connsiteY377" fmla="*/ 33814 h 38100"/>
                <a:gd name="connsiteX378" fmla="*/ 54769 w 5886450"/>
                <a:gd name="connsiteY378" fmla="*/ 22384 h 38100"/>
                <a:gd name="connsiteX379" fmla="*/ 58579 w 5886450"/>
                <a:gd name="connsiteY379" fmla="*/ 33814 h 38100"/>
                <a:gd name="connsiteX380" fmla="*/ 727234 w 5886450"/>
                <a:gd name="connsiteY380" fmla="*/ 33814 h 38100"/>
                <a:gd name="connsiteX381" fmla="*/ 736759 w 5886450"/>
                <a:gd name="connsiteY381" fmla="*/ 28099 h 38100"/>
                <a:gd name="connsiteX382" fmla="*/ 736759 w 5886450"/>
                <a:gd name="connsiteY382" fmla="*/ 33814 h 38100"/>
                <a:gd name="connsiteX383" fmla="*/ 777716 w 5886450"/>
                <a:gd name="connsiteY383" fmla="*/ 33814 h 38100"/>
                <a:gd name="connsiteX384" fmla="*/ 775811 w 5886450"/>
                <a:gd name="connsiteY384" fmla="*/ 28099 h 38100"/>
                <a:gd name="connsiteX385" fmla="*/ 768191 w 5886450"/>
                <a:gd name="connsiteY385" fmla="*/ 7144 h 38100"/>
                <a:gd name="connsiteX386" fmla="*/ 751046 w 5886450"/>
                <a:gd name="connsiteY386" fmla="*/ 10954 h 38100"/>
                <a:gd name="connsiteX387" fmla="*/ 751046 w 5886450"/>
                <a:gd name="connsiteY387" fmla="*/ 10954 h 38100"/>
                <a:gd name="connsiteX388" fmla="*/ 751046 w 5886450"/>
                <a:gd name="connsiteY388" fmla="*/ 10954 h 38100"/>
                <a:gd name="connsiteX389" fmla="*/ 751046 w 5886450"/>
                <a:gd name="connsiteY389" fmla="*/ 10954 h 38100"/>
                <a:gd name="connsiteX390" fmla="*/ 4181951 w 5886450"/>
                <a:gd name="connsiteY390" fmla="*/ 35719 h 38100"/>
                <a:gd name="connsiteX391" fmla="*/ 4176236 w 5886450"/>
                <a:gd name="connsiteY391" fmla="*/ 35719 h 38100"/>
                <a:gd name="connsiteX392" fmla="*/ 4181951 w 5886450"/>
                <a:gd name="connsiteY392" fmla="*/ 35719 h 38100"/>
                <a:gd name="connsiteX393" fmla="*/ 4181951 w 5886450"/>
                <a:gd name="connsiteY393" fmla="*/ 35719 h 38100"/>
                <a:gd name="connsiteX394" fmla="*/ 4181951 w 5886450"/>
                <a:gd name="connsiteY394" fmla="*/ 35719 h 38100"/>
                <a:gd name="connsiteX395" fmla="*/ 4181951 w 5886450"/>
                <a:gd name="connsiteY395" fmla="*/ 35719 h 38100"/>
                <a:gd name="connsiteX396" fmla="*/ 3699034 w 5886450"/>
                <a:gd name="connsiteY396" fmla="*/ 35719 h 38100"/>
                <a:gd name="connsiteX397" fmla="*/ 3695224 w 5886450"/>
                <a:gd name="connsiteY397" fmla="*/ 18574 h 38100"/>
                <a:gd name="connsiteX398" fmla="*/ 3678079 w 5886450"/>
                <a:gd name="connsiteY398" fmla="*/ 35719 h 38100"/>
                <a:gd name="connsiteX399" fmla="*/ 3699034 w 5886450"/>
                <a:gd name="connsiteY399" fmla="*/ 35719 h 38100"/>
                <a:gd name="connsiteX400" fmla="*/ 3699034 w 5886450"/>
                <a:gd name="connsiteY400" fmla="*/ 35719 h 38100"/>
                <a:gd name="connsiteX401" fmla="*/ 3699034 w 5886450"/>
                <a:gd name="connsiteY401" fmla="*/ 35719 h 38100"/>
                <a:gd name="connsiteX402" fmla="*/ 3699034 w 5886450"/>
                <a:gd name="connsiteY402" fmla="*/ 35719 h 38100"/>
                <a:gd name="connsiteX403" fmla="*/ 1854041 w 5886450"/>
                <a:gd name="connsiteY403" fmla="*/ 35719 h 38100"/>
                <a:gd name="connsiteX404" fmla="*/ 1852136 w 5886450"/>
                <a:gd name="connsiteY404" fmla="*/ 24289 h 38100"/>
                <a:gd name="connsiteX405" fmla="*/ 1833086 w 5886450"/>
                <a:gd name="connsiteY405" fmla="*/ 30004 h 38100"/>
                <a:gd name="connsiteX406" fmla="*/ 1834991 w 5886450"/>
                <a:gd name="connsiteY406" fmla="*/ 35719 h 38100"/>
                <a:gd name="connsiteX407" fmla="*/ 1854041 w 5886450"/>
                <a:gd name="connsiteY407" fmla="*/ 35719 h 38100"/>
                <a:gd name="connsiteX408" fmla="*/ 1854041 w 5886450"/>
                <a:gd name="connsiteY408" fmla="*/ 35719 h 38100"/>
                <a:gd name="connsiteX409" fmla="*/ 1854041 w 5886450"/>
                <a:gd name="connsiteY409" fmla="*/ 35719 h 38100"/>
                <a:gd name="connsiteX410" fmla="*/ 1854041 w 5886450"/>
                <a:gd name="connsiteY410" fmla="*/ 35719 h 38100"/>
                <a:gd name="connsiteX411" fmla="*/ 206216 w 5886450"/>
                <a:gd name="connsiteY411" fmla="*/ 24289 h 38100"/>
                <a:gd name="connsiteX412" fmla="*/ 194786 w 5886450"/>
                <a:gd name="connsiteY412" fmla="*/ 30004 h 38100"/>
                <a:gd name="connsiteX413" fmla="*/ 206216 w 5886450"/>
                <a:gd name="connsiteY413" fmla="*/ 24289 h 38100"/>
                <a:gd name="connsiteX414" fmla="*/ 206216 w 5886450"/>
                <a:gd name="connsiteY414" fmla="*/ 24289 h 38100"/>
                <a:gd name="connsiteX415" fmla="*/ 206216 w 5886450"/>
                <a:gd name="connsiteY415" fmla="*/ 24289 h 38100"/>
                <a:gd name="connsiteX416" fmla="*/ 206216 w 5886450"/>
                <a:gd name="connsiteY416" fmla="*/ 24289 h 38100"/>
                <a:gd name="connsiteX417" fmla="*/ 2584609 w 5886450"/>
                <a:gd name="connsiteY417" fmla="*/ 24289 h 38100"/>
                <a:gd name="connsiteX418" fmla="*/ 2573179 w 5886450"/>
                <a:gd name="connsiteY418" fmla="*/ 30004 h 38100"/>
                <a:gd name="connsiteX419" fmla="*/ 2584609 w 5886450"/>
                <a:gd name="connsiteY419" fmla="*/ 24289 h 38100"/>
                <a:gd name="connsiteX420" fmla="*/ 2584609 w 5886450"/>
                <a:gd name="connsiteY420" fmla="*/ 24289 h 38100"/>
                <a:gd name="connsiteX421" fmla="*/ 2584609 w 5886450"/>
                <a:gd name="connsiteY421" fmla="*/ 24289 h 38100"/>
                <a:gd name="connsiteX422" fmla="*/ 2584609 w 5886450"/>
                <a:gd name="connsiteY422" fmla="*/ 24289 h 38100"/>
                <a:gd name="connsiteX423" fmla="*/ 1434941 w 5886450"/>
                <a:gd name="connsiteY423" fmla="*/ 18574 h 38100"/>
                <a:gd name="connsiteX424" fmla="*/ 1423511 w 5886450"/>
                <a:gd name="connsiteY424" fmla="*/ 24289 h 38100"/>
                <a:gd name="connsiteX425" fmla="*/ 1434941 w 5886450"/>
                <a:gd name="connsiteY425" fmla="*/ 18574 h 38100"/>
                <a:gd name="connsiteX426" fmla="*/ 1434941 w 5886450"/>
                <a:gd name="connsiteY426" fmla="*/ 18574 h 38100"/>
                <a:gd name="connsiteX427" fmla="*/ 1434941 w 5886450"/>
                <a:gd name="connsiteY427" fmla="*/ 18574 h 38100"/>
                <a:gd name="connsiteX428" fmla="*/ 1434941 w 5886450"/>
                <a:gd name="connsiteY428" fmla="*/ 18574 h 38100"/>
                <a:gd name="connsiteX429" fmla="*/ 3036094 w 5886450"/>
                <a:gd name="connsiteY429" fmla="*/ 18574 h 38100"/>
                <a:gd name="connsiteX430" fmla="*/ 3024664 w 5886450"/>
                <a:gd name="connsiteY430" fmla="*/ 24289 h 38100"/>
                <a:gd name="connsiteX431" fmla="*/ 3036094 w 5886450"/>
                <a:gd name="connsiteY431" fmla="*/ 18574 h 38100"/>
                <a:gd name="connsiteX432" fmla="*/ 3036094 w 5886450"/>
                <a:gd name="connsiteY432" fmla="*/ 18574 h 38100"/>
                <a:gd name="connsiteX433" fmla="*/ 3036094 w 5886450"/>
                <a:gd name="connsiteY433" fmla="*/ 18574 h 38100"/>
                <a:gd name="connsiteX434" fmla="*/ 3036094 w 5886450"/>
                <a:gd name="connsiteY434" fmla="*/ 18574 h 38100"/>
                <a:gd name="connsiteX435" fmla="*/ 3075146 w 5886450"/>
                <a:gd name="connsiteY435" fmla="*/ 18574 h 38100"/>
                <a:gd name="connsiteX436" fmla="*/ 3075146 w 5886450"/>
                <a:gd name="connsiteY436" fmla="*/ 30004 h 38100"/>
                <a:gd name="connsiteX437" fmla="*/ 3069431 w 5886450"/>
                <a:gd name="connsiteY437" fmla="*/ 24289 h 38100"/>
                <a:gd name="connsiteX438" fmla="*/ 3063716 w 5886450"/>
                <a:gd name="connsiteY438" fmla="*/ 24289 h 38100"/>
                <a:gd name="connsiteX439" fmla="*/ 3075146 w 5886450"/>
                <a:gd name="connsiteY439" fmla="*/ 18574 h 38100"/>
                <a:gd name="connsiteX440" fmla="*/ 3075146 w 5886450"/>
                <a:gd name="connsiteY440" fmla="*/ 18574 h 38100"/>
                <a:gd name="connsiteX441" fmla="*/ 3075146 w 5886450"/>
                <a:gd name="connsiteY441" fmla="*/ 18574 h 38100"/>
                <a:gd name="connsiteX442" fmla="*/ 3075146 w 5886450"/>
                <a:gd name="connsiteY442" fmla="*/ 18574 h 38100"/>
                <a:gd name="connsiteX443" fmla="*/ 3477101 w 5886450"/>
                <a:gd name="connsiteY443" fmla="*/ 18574 h 38100"/>
                <a:gd name="connsiteX444" fmla="*/ 3477101 w 5886450"/>
                <a:gd name="connsiteY444" fmla="*/ 30004 h 38100"/>
                <a:gd name="connsiteX445" fmla="*/ 3471386 w 5886450"/>
                <a:gd name="connsiteY445" fmla="*/ 30004 h 38100"/>
                <a:gd name="connsiteX446" fmla="*/ 3471386 w 5886450"/>
                <a:gd name="connsiteY446" fmla="*/ 18574 h 38100"/>
                <a:gd name="connsiteX447" fmla="*/ 3477101 w 5886450"/>
                <a:gd name="connsiteY447" fmla="*/ 18574 h 38100"/>
                <a:gd name="connsiteX448" fmla="*/ 3477101 w 5886450"/>
                <a:gd name="connsiteY448" fmla="*/ 18574 h 38100"/>
                <a:gd name="connsiteX449" fmla="*/ 3477101 w 5886450"/>
                <a:gd name="connsiteY449" fmla="*/ 18574 h 38100"/>
                <a:gd name="connsiteX450" fmla="*/ 3477101 w 5886450"/>
                <a:gd name="connsiteY450" fmla="*/ 1857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5886450" h="38100">
                  <a:moveTo>
                    <a:pt x="5863114" y="10954"/>
                  </a:moveTo>
                  <a:cubicBezTo>
                    <a:pt x="5859304" y="14764"/>
                    <a:pt x="5859304" y="14764"/>
                    <a:pt x="5857399" y="10954"/>
                  </a:cubicBezTo>
                  <a:lnTo>
                    <a:pt x="5844064" y="10954"/>
                  </a:lnTo>
                  <a:cubicBezTo>
                    <a:pt x="5842159" y="14764"/>
                    <a:pt x="5840254" y="16669"/>
                    <a:pt x="5838349" y="18574"/>
                  </a:cubicBezTo>
                  <a:cubicBezTo>
                    <a:pt x="5828824" y="7144"/>
                    <a:pt x="5830729" y="20479"/>
                    <a:pt x="5826919" y="10954"/>
                  </a:cubicBezTo>
                  <a:lnTo>
                    <a:pt x="5749766" y="10954"/>
                  </a:lnTo>
                  <a:cubicBezTo>
                    <a:pt x="5751671" y="12859"/>
                    <a:pt x="5751671" y="12859"/>
                    <a:pt x="5751671" y="12859"/>
                  </a:cubicBezTo>
                  <a:cubicBezTo>
                    <a:pt x="5740241" y="22384"/>
                    <a:pt x="5726907" y="26194"/>
                    <a:pt x="5714524" y="18574"/>
                  </a:cubicBezTo>
                  <a:cubicBezTo>
                    <a:pt x="5722144" y="14764"/>
                    <a:pt x="5718334" y="18574"/>
                    <a:pt x="5720239" y="12859"/>
                  </a:cubicBezTo>
                  <a:cubicBezTo>
                    <a:pt x="5718334" y="10954"/>
                    <a:pt x="5718334" y="10954"/>
                    <a:pt x="5716429" y="10954"/>
                  </a:cubicBezTo>
                  <a:lnTo>
                    <a:pt x="5706904" y="10954"/>
                  </a:lnTo>
                  <a:lnTo>
                    <a:pt x="5706904" y="18574"/>
                  </a:lnTo>
                  <a:cubicBezTo>
                    <a:pt x="5704999" y="22384"/>
                    <a:pt x="5701189" y="28099"/>
                    <a:pt x="5697379" y="35719"/>
                  </a:cubicBezTo>
                  <a:lnTo>
                    <a:pt x="5853589" y="35719"/>
                  </a:lnTo>
                  <a:cubicBezTo>
                    <a:pt x="5863114" y="30004"/>
                    <a:pt x="5870734" y="24289"/>
                    <a:pt x="5880259" y="18574"/>
                  </a:cubicBezTo>
                  <a:cubicBezTo>
                    <a:pt x="5880259" y="14764"/>
                    <a:pt x="5880259" y="12859"/>
                    <a:pt x="5878354" y="9049"/>
                  </a:cubicBezTo>
                  <a:lnTo>
                    <a:pt x="5863114" y="10954"/>
                  </a:lnTo>
                  <a:lnTo>
                    <a:pt x="5863114" y="10954"/>
                  </a:lnTo>
                  <a:lnTo>
                    <a:pt x="5863114" y="10954"/>
                  </a:lnTo>
                  <a:lnTo>
                    <a:pt x="5863114" y="10954"/>
                  </a:lnTo>
                  <a:close/>
                  <a:moveTo>
                    <a:pt x="5686902" y="10954"/>
                  </a:moveTo>
                  <a:lnTo>
                    <a:pt x="5686902" y="12859"/>
                  </a:lnTo>
                  <a:lnTo>
                    <a:pt x="5692616" y="12859"/>
                  </a:lnTo>
                  <a:lnTo>
                    <a:pt x="5692616" y="18574"/>
                  </a:lnTo>
                  <a:cubicBezTo>
                    <a:pt x="5696427" y="12859"/>
                    <a:pt x="5694521" y="16669"/>
                    <a:pt x="5698332" y="9049"/>
                  </a:cubicBezTo>
                  <a:lnTo>
                    <a:pt x="5686902" y="10954"/>
                  </a:lnTo>
                  <a:lnTo>
                    <a:pt x="5686902" y="10954"/>
                  </a:lnTo>
                  <a:lnTo>
                    <a:pt x="5686902" y="10954"/>
                  </a:lnTo>
                  <a:lnTo>
                    <a:pt x="5686902" y="10954"/>
                  </a:lnTo>
                  <a:close/>
                  <a:moveTo>
                    <a:pt x="5662136" y="10954"/>
                  </a:moveTo>
                  <a:cubicBezTo>
                    <a:pt x="5662136" y="10954"/>
                    <a:pt x="5662136" y="12859"/>
                    <a:pt x="5664041" y="12859"/>
                  </a:cubicBezTo>
                  <a:cubicBezTo>
                    <a:pt x="5665946" y="12859"/>
                    <a:pt x="5667852" y="10954"/>
                    <a:pt x="5669757" y="10954"/>
                  </a:cubicBezTo>
                  <a:lnTo>
                    <a:pt x="5662136" y="10954"/>
                  </a:lnTo>
                  <a:lnTo>
                    <a:pt x="5662136" y="10954"/>
                  </a:lnTo>
                  <a:lnTo>
                    <a:pt x="5662136" y="10954"/>
                  </a:lnTo>
                  <a:lnTo>
                    <a:pt x="5662136" y="10954"/>
                  </a:lnTo>
                  <a:close/>
                  <a:moveTo>
                    <a:pt x="5604034" y="10954"/>
                  </a:moveTo>
                  <a:cubicBezTo>
                    <a:pt x="5590699" y="24289"/>
                    <a:pt x="5561171" y="37624"/>
                    <a:pt x="5551646" y="31909"/>
                  </a:cubicBezTo>
                  <a:cubicBezTo>
                    <a:pt x="5545932" y="26194"/>
                    <a:pt x="5549741" y="30004"/>
                    <a:pt x="5545932" y="20479"/>
                  </a:cubicBezTo>
                  <a:cubicBezTo>
                    <a:pt x="5549741" y="18574"/>
                    <a:pt x="5549741" y="18574"/>
                    <a:pt x="5551646" y="14764"/>
                  </a:cubicBezTo>
                  <a:cubicBezTo>
                    <a:pt x="5561171" y="14764"/>
                    <a:pt x="5564982" y="12859"/>
                    <a:pt x="5568791" y="12859"/>
                  </a:cubicBezTo>
                  <a:lnTo>
                    <a:pt x="5514499" y="12859"/>
                  </a:lnTo>
                  <a:cubicBezTo>
                    <a:pt x="5512594" y="12859"/>
                    <a:pt x="5510689" y="12859"/>
                    <a:pt x="5506879" y="14764"/>
                  </a:cubicBezTo>
                  <a:cubicBezTo>
                    <a:pt x="5508784" y="12859"/>
                    <a:pt x="5508784" y="12859"/>
                    <a:pt x="5510689" y="12859"/>
                  </a:cubicBezTo>
                  <a:lnTo>
                    <a:pt x="5404009" y="12859"/>
                  </a:lnTo>
                  <a:lnTo>
                    <a:pt x="5405914" y="20479"/>
                  </a:lnTo>
                  <a:lnTo>
                    <a:pt x="5400199" y="20479"/>
                  </a:lnTo>
                  <a:cubicBezTo>
                    <a:pt x="5398294" y="16669"/>
                    <a:pt x="5396389" y="12859"/>
                    <a:pt x="5394484" y="12859"/>
                  </a:cubicBezTo>
                  <a:lnTo>
                    <a:pt x="5377339" y="12859"/>
                  </a:lnTo>
                  <a:cubicBezTo>
                    <a:pt x="5379244" y="12859"/>
                    <a:pt x="5381149" y="14764"/>
                    <a:pt x="5383054" y="14764"/>
                  </a:cubicBezTo>
                  <a:cubicBezTo>
                    <a:pt x="5375434" y="24289"/>
                    <a:pt x="5371624" y="28099"/>
                    <a:pt x="5358289" y="33814"/>
                  </a:cubicBezTo>
                  <a:cubicBezTo>
                    <a:pt x="5341144" y="20479"/>
                    <a:pt x="5337334" y="33814"/>
                    <a:pt x="5327809" y="14764"/>
                  </a:cubicBezTo>
                  <a:cubicBezTo>
                    <a:pt x="5335429" y="14764"/>
                    <a:pt x="5337334" y="14764"/>
                    <a:pt x="5341144" y="12859"/>
                  </a:cubicBezTo>
                  <a:lnTo>
                    <a:pt x="5322094" y="12859"/>
                  </a:lnTo>
                  <a:lnTo>
                    <a:pt x="5322094" y="20479"/>
                  </a:lnTo>
                  <a:lnTo>
                    <a:pt x="5316379" y="20479"/>
                  </a:lnTo>
                  <a:lnTo>
                    <a:pt x="5316379" y="12859"/>
                  </a:lnTo>
                  <a:lnTo>
                    <a:pt x="5260182" y="12859"/>
                  </a:lnTo>
                  <a:cubicBezTo>
                    <a:pt x="5260182" y="14764"/>
                    <a:pt x="5258277" y="12859"/>
                    <a:pt x="5248752" y="14764"/>
                  </a:cubicBezTo>
                  <a:lnTo>
                    <a:pt x="5248752" y="12859"/>
                  </a:lnTo>
                  <a:lnTo>
                    <a:pt x="5154454" y="12859"/>
                  </a:lnTo>
                  <a:cubicBezTo>
                    <a:pt x="5152549" y="18574"/>
                    <a:pt x="5150644" y="26194"/>
                    <a:pt x="5148739" y="33814"/>
                  </a:cubicBezTo>
                  <a:cubicBezTo>
                    <a:pt x="5146834" y="35719"/>
                    <a:pt x="5143024" y="37624"/>
                    <a:pt x="5141119" y="39529"/>
                  </a:cubicBezTo>
                  <a:lnTo>
                    <a:pt x="5208746" y="39529"/>
                  </a:lnTo>
                  <a:cubicBezTo>
                    <a:pt x="5206841" y="35719"/>
                    <a:pt x="5204936" y="33814"/>
                    <a:pt x="5204936" y="28099"/>
                  </a:cubicBezTo>
                  <a:lnTo>
                    <a:pt x="5210652" y="28099"/>
                  </a:lnTo>
                  <a:cubicBezTo>
                    <a:pt x="5214461" y="33814"/>
                    <a:pt x="5216366" y="35719"/>
                    <a:pt x="5220177" y="39529"/>
                  </a:cubicBezTo>
                  <a:lnTo>
                    <a:pt x="5229702" y="39529"/>
                  </a:lnTo>
                  <a:cubicBezTo>
                    <a:pt x="5229702" y="28099"/>
                    <a:pt x="5231607" y="22384"/>
                    <a:pt x="5235416" y="16669"/>
                  </a:cubicBezTo>
                  <a:cubicBezTo>
                    <a:pt x="5244941" y="26194"/>
                    <a:pt x="5256371" y="31909"/>
                    <a:pt x="5263991" y="39529"/>
                  </a:cubicBezTo>
                  <a:lnTo>
                    <a:pt x="5495449" y="39529"/>
                  </a:lnTo>
                  <a:cubicBezTo>
                    <a:pt x="5493544" y="37624"/>
                    <a:pt x="5491639" y="33814"/>
                    <a:pt x="5487829" y="28099"/>
                  </a:cubicBezTo>
                  <a:lnTo>
                    <a:pt x="5506879" y="28099"/>
                  </a:lnTo>
                  <a:cubicBezTo>
                    <a:pt x="5512594" y="33814"/>
                    <a:pt x="5516404" y="35719"/>
                    <a:pt x="5522119" y="39529"/>
                  </a:cubicBezTo>
                  <a:lnTo>
                    <a:pt x="5601177" y="39529"/>
                  </a:lnTo>
                  <a:lnTo>
                    <a:pt x="5636419" y="33814"/>
                  </a:lnTo>
                  <a:cubicBezTo>
                    <a:pt x="5634514" y="35719"/>
                    <a:pt x="5632609" y="37624"/>
                    <a:pt x="5628799" y="39529"/>
                  </a:cubicBezTo>
                  <a:lnTo>
                    <a:pt x="5657374" y="39529"/>
                  </a:lnTo>
                  <a:cubicBezTo>
                    <a:pt x="5659279" y="37624"/>
                    <a:pt x="5661184" y="35719"/>
                    <a:pt x="5666899" y="33814"/>
                  </a:cubicBezTo>
                  <a:cubicBezTo>
                    <a:pt x="5668804" y="35719"/>
                    <a:pt x="5670709" y="37624"/>
                    <a:pt x="5670709" y="37624"/>
                  </a:cubicBezTo>
                  <a:lnTo>
                    <a:pt x="5678329" y="37624"/>
                  </a:lnTo>
                  <a:cubicBezTo>
                    <a:pt x="5670709" y="24289"/>
                    <a:pt x="5663089" y="16669"/>
                    <a:pt x="5647849" y="12859"/>
                  </a:cubicBezTo>
                  <a:lnTo>
                    <a:pt x="5604034" y="10954"/>
                  </a:lnTo>
                  <a:lnTo>
                    <a:pt x="5604034" y="10954"/>
                  </a:lnTo>
                  <a:lnTo>
                    <a:pt x="5604034" y="10954"/>
                  </a:lnTo>
                  <a:lnTo>
                    <a:pt x="5604034" y="10954"/>
                  </a:lnTo>
                  <a:close/>
                  <a:moveTo>
                    <a:pt x="5030629" y="10954"/>
                  </a:moveTo>
                  <a:cubicBezTo>
                    <a:pt x="5019199" y="20479"/>
                    <a:pt x="5009674" y="30004"/>
                    <a:pt x="5003959" y="35719"/>
                  </a:cubicBezTo>
                  <a:lnTo>
                    <a:pt x="5067777" y="35719"/>
                  </a:lnTo>
                  <a:cubicBezTo>
                    <a:pt x="5071586" y="26194"/>
                    <a:pt x="5075396" y="16669"/>
                    <a:pt x="5081111" y="10954"/>
                  </a:cubicBezTo>
                  <a:lnTo>
                    <a:pt x="5030629" y="10954"/>
                  </a:lnTo>
                  <a:lnTo>
                    <a:pt x="5030629" y="10954"/>
                  </a:lnTo>
                  <a:lnTo>
                    <a:pt x="5030629" y="10954"/>
                  </a:lnTo>
                  <a:lnTo>
                    <a:pt x="5030629" y="10954"/>
                  </a:lnTo>
                  <a:close/>
                  <a:moveTo>
                    <a:pt x="4823937" y="10954"/>
                  </a:moveTo>
                  <a:lnTo>
                    <a:pt x="4818221" y="26194"/>
                  </a:lnTo>
                  <a:lnTo>
                    <a:pt x="4812506" y="26194"/>
                  </a:lnTo>
                  <a:cubicBezTo>
                    <a:pt x="4810602" y="20479"/>
                    <a:pt x="4810602" y="14764"/>
                    <a:pt x="4808696" y="10954"/>
                  </a:cubicBezTo>
                  <a:lnTo>
                    <a:pt x="4762024" y="10954"/>
                  </a:lnTo>
                  <a:cubicBezTo>
                    <a:pt x="4760119" y="14764"/>
                    <a:pt x="4758214" y="16669"/>
                    <a:pt x="4756309" y="18574"/>
                  </a:cubicBezTo>
                  <a:cubicBezTo>
                    <a:pt x="4756309" y="14764"/>
                    <a:pt x="4756309" y="12859"/>
                    <a:pt x="4756309" y="10954"/>
                  </a:cubicBezTo>
                  <a:lnTo>
                    <a:pt x="4632484" y="10954"/>
                  </a:lnTo>
                  <a:lnTo>
                    <a:pt x="4632484" y="18574"/>
                  </a:lnTo>
                  <a:lnTo>
                    <a:pt x="4626769" y="18574"/>
                  </a:lnTo>
                  <a:lnTo>
                    <a:pt x="4626769" y="10954"/>
                  </a:lnTo>
                  <a:lnTo>
                    <a:pt x="4603909" y="10954"/>
                  </a:lnTo>
                  <a:cubicBezTo>
                    <a:pt x="4607719" y="20479"/>
                    <a:pt x="4605814" y="18574"/>
                    <a:pt x="4615339" y="26194"/>
                  </a:cubicBezTo>
                  <a:cubicBezTo>
                    <a:pt x="4613434" y="31909"/>
                    <a:pt x="4613434" y="33814"/>
                    <a:pt x="4611529" y="37624"/>
                  </a:cubicBezTo>
                  <a:lnTo>
                    <a:pt x="4682966" y="37624"/>
                  </a:lnTo>
                  <a:lnTo>
                    <a:pt x="4682966" y="26194"/>
                  </a:lnTo>
                  <a:lnTo>
                    <a:pt x="4688681" y="26194"/>
                  </a:lnTo>
                  <a:cubicBezTo>
                    <a:pt x="4686777" y="31909"/>
                    <a:pt x="4686777" y="35719"/>
                    <a:pt x="4686777" y="37624"/>
                  </a:cubicBezTo>
                  <a:lnTo>
                    <a:pt x="4777264" y="37624"/>
                  </a:lnTo>
                  <a:cubicBezTo>
                    <a:pt x="4781074" y="31909"/>
                    <a:pt x="4782979" y="24289"/>
                    <a:pt x="4788694" y="20479"/>
                  </a:cubicBezTo>
                  <a:lnTo>
                    <a:pt x="4784884" y="37624"/>
                  </a:lnTo>
                  <a:lnTo>
                    <a:pt x="4796314" y="37624"/>
                  </a:lnTo>
                  <a:cubicBezTo>
                    <a:pt x="4798219" y="35719"/>
                    <a:pt x="4798219" y="33814"/>
                    <a:pt x="4800124" y="31909"/>
                  </a:cubicBezTo>
                  <a:lnTo>
                    <a:pt x="4800124" y="37624"/>
                  </a:lnTo>
                  <a:lnTo>
                    <a:pt x="4881086" y="37624"/>
                  </a:lnTo>
                  <a:cubicBezTo>
                    <a:pt x="4875371" y="30004"/>
                    <a:pt x="4869656" y="20479"/>
                    <a:pt x="4865846" y="12859"/>
                  </a:cubicBezTo>
                  <a:lnTo>
                    <a:pt x="4823937" y="10954"/>
                  </a:lnTo>
                  <a:lnTo>
                    <a:pt x="4823937" y="10954"/>
                  </a:lnTo>
                  <a:lnTo>
                    <a:pt x="4823937" y="10954"/>
                  </a:lnTo>
                  <a:lnTo>
                    <a:pt x="4823937" y="10954"/>
                  </a:lnTo>
                  <a:close/>
                  <a:moveTo>
                    <a:pt x="4555331" y="10954"/>
                  </a:moveTo>
                  <a:lnTo>
                    <a:pt x="4557237" y="12859"/>
                  </a:lnTo>
                  <a:lnTo>
                    <a:pt x="4562952" y="24289"/>
                  </a:lnTo>
                  <a:cubicBezTo>
                    <a:pt x="4574381" y="16669"/>
                    <a:pt x="4576287" y="12859"/>
                    <a:pt x="4585812" y="9049"/>
                  </a:cubicBezTo>
                  <a:lnTo>
                    <a:pt x="4555331" y="10954"/>
                  </a:lnTo>
                  <a:lnTo>
                    <a:pt x="4555331" y="10954"/>
                  </a:lnTo>
                  <a:lnTo>
                    <a:pt x="4555331" y="10954"/>
                  </a:lnTo>
                  <a:lnTo>
                    <a:pt x="4555331" y="10954"/>
                  </a:lnTo>
                  <a:close/>
                  <a:moveTo>
                    <a:pt x="4518184" y="10954"/>
                  </a:moveTo>
                  <a:cubicBezTo>
                    <a:pt x="4518184" y="12859"/>
                    <a:pt x="4518184" y="12859"/>
                    <a:pt x="4514374" y="18574"/>
                  </a:cubicBezTo>
                  <a:lnTo>
                    <a:pt x="4520089" y="18574"/>
                  </a:lnTo>
                  <a:lnTo>
                    <a:pt x="4520089" y="10954"/>
                  </a:lnTo>
                  <a:lnTo>
                    <a:pt x="4518184" y="10954"/>
                  </a:lnTo>
                  <a:lnTo>
                    <a:pt x="4518184" y="10954"/>
                  </a:lnTo>
                  <a:lnTo>
                    <a:pt x="4518184" y="10954"/>
                  </a:lnTo>
                  <a:lnTo>
                    <a:pt x="4518184" y="10954"/>
                  </a:lnTo>
                  <a:close/>
                  <a:moveTo>
                    <a:pt x="4481989" y="10954"/>
                  </a:moveTo>
                  <a:lnTo>
                    <a:pt x="4483894" y="12859"/>
                  </a:lnTo>
                  <a:cubicBezTo>
                    <a:pt x="4480084" y="18574"/>
                    <a:pt x="4476274" y="28099"/>
                    <a:pt x="4472464" y="35719"/>
                  </a:cubicBezTo>
                  <a:lnTo>
                    <a:pt x="4568666" y="35719"/>
                  </a:lnTo>
                  <a:lnTo>
                    <a:pt x="4559141" y="18574"/>
                  </a:lnTo>
                  <a:cubicBezTo>
                    <a:pt x="4540091" y="26194"/>
                    <a:pt x="4501039" y="35719"/>
                    <a:pt x="4497229" y="30004"/>
                  </a:cubicBezTo>
                  <a:lnTo>
                    <a:pt x="4485799" y="24289"/>
                  </a:lnTo>
                  <a:lnTo>
                    <a:pt x="4485799" y="18574"/>
                  </a:lnTo>
                  <a:lnTo>
                    <a:pt x="4491514" y="18574"/>
                  </a:lnTo>
                  <a:cubicBezTo>
                    <a:pt x="4493419" y="14764"/>
                    <a:pt x="4493419" y="12859"/>
                    <a:pt x="4495324" y="10954"/>
                  </a:cubicBezTo>
                  <a:lnTo>
                    <a:pt x="4481989" y="10954"/>
                  </a:lnTo>
                  <a:lnTo>
                    <a:pt x="4481989" y="10954"/>
                  </a:lnTo>
                  <a:lnTo>
                    <a:pt x="4481989" y="10954"/>
                  </a:lnTo>
                  <a:lnTo>
                    <a:pt x="4481989" y="10954"/>
                  </a:lnTo>
                  <a:close/>
                  <a:moveTo>
                    <a:pt x="4400074" y="10954"/>
                  </a:moveTo>
                  <a:cubicBezTo>
                    <a:pt x="4407694" y="14764"/>
                    <a:pt x="4413409" y="20479"/>
                    <a:pt x="4421029" y="26194"/>
                  </a:cubicBezTo>
                  <a:lnTo>
                    <a:pt x="4421029" y="31909"/>
                  </a:lnTo>
                  <a:cubicBezTo>
                    <a:pt x="4407694" y="31909"/>
                    <a:pt x="4390549" y="33814"/>
                    <a:pt x="4372452" y="37624"/>
                  </a:cubicBezTo>
                  <a:lnTo>
                    <a:pt x="4457224" y="37624"/>
                  </a:lnTo>
                  <a:cubicBezTo>
                    <a:pt x="4451509" y="24289"/>
                    <a:pt x="4443889" y="16669"/>
                    <a:pt x="4434364" y="12859"/>
                  </a:cubicBezTo>
                  <a:lnTo>
                    <a:pt x="4400074" y="10954"/>
                  </a:lnTo>
                  <a:lnTo>
                    <a:pt x="4400074" y="10954"/>
                  </a:lnTo>
                  <a:lnTo>
                    <a:pt x="4400074" y="10954"/>
                  </a:lnTo>
                  <a:lnTo>
                    <a:pt x="4400074" y="10954"/>
                  </a:lnTo>
                  <a:close/>
                  <a:moveTo>
                    <a:pt x="4262914" y="10954"/>
                  </a:moveTo>
                  <a:cubicBezTo>
                    <a:pt x="4264819" y="10954"/>
                    <a:pt x="4264819" y="12859"/>
                    <a:pt x="4266724" y="12859"/>
                  </a:cubicBezTo>
                  <a:lnTo>
                    <a:pt x="4229577" y="18574"/>
                  </a:lnTo>
                  <a:lnTo>
                    <a:pt x="4229577" y="12859"/>
                  </a:lnTo>
                  <a:cubicBezTo>
                    <a:pt x="4231481" y="12859"/>
                    <a:pt x="4233387" y="10954"/>
                    <a:pt x="4235291" y="10954"/>
                  </a:cubicBezTo>
                  <a:lnTo>
                    <a:pt x="4206716" y="10954"/>
                  </a:lnTo>
                  <a:cubicBezTo>
                    <a:pt x="4199096" y="22384"/>
                    <a:pt x="4193381" y="31909"/>
                    <a:pt x="4189571" y="35719"/>
                  </a:cubicBezTo>
                  <a:lnTo>
                    <a:pt x="4240054" y="35719"/>
                  </a:lnTo>
                  <a:cubicBezTo>
                    <a:pt x="4262914" y="28099"/>
                    <a:pt x="4292441" y="18574"/>
                    <a:pt x="4315302" y="9049"/>
                  </a:cubicBezTo>
                  <a:lnTo>
                    <a:pt x="4262914" y="10954"/>
                  </a:lnTo>
                  <a:lnTo>
                    <a:pt x="4262914" y="10954"/>
                  </a:lnTo>
                  <a:lnTo>
                    <a:pt x="4262914" y="10954"/>
                  </a:lnTo>
                  <a:lnTo>
                    <a:pt x="4262914" y="10954"/>
                  </a:lnTo>
                  <a:close/>
                  <a:moveTo>
                    <a:pt x="3223736" y="10954"/>
                  </a:moveTo>
                  <a:lnTo>
                    <a:pt x="3223736" y="18574"/>
                  </a:lnTo>
                  <a:lnTo>
                    <a:pt x="3204686" y="12859"/>
                  </a:lnTo>
                  <a:lnTo>
                    <a:pt x="3204686" y="10954"/>
                  </a:lnTo>
                  <a:lnTo>
                    <a:pt x="3193256" y="10954"/>
                  </a:lnTo>
                  <a:lnTo>
                    <a:pt x="3193256" y="12859"/>
                  </a:lnTo>
                  <a:lnTo>
                    <a:pt x="3181826" y="12859"/>
                  </a:lnTo>
                  <a:lnTo>
                    <a:pt x="3179921" y="10954"/>
                  </a:lnTo>
                  <a:lnTo>
                    <a:pt x="3056096" y="10954"/>
                  </a:lnTo>
                  <a:cubicBezTo>
                    <a:pt x="3056096" y="22384"/>
                    <a:pt x="3058001" y="30004"/>
                    <a:pt x="3059906" y="37624"/>
                  </a:cubicBezTo>
                  <a:lnTo>
                    <a:pt x="3428524" y="37624"/>
                  </a:lnTo>
                  <a:cubicBezTo>
                    <a:pt x="3424714" y="31909"/>
                    <a:pt x="3424714" y="28099"/>
                    <a:pt x="3422809" y="14764"/>
                  </a:cubicBezTo>
                  <a:lnTo>
                    <a:pt x="3434239" y="14764"/>
                  </a:lnTo>
                  <a:lnTo>
                    <a:pt x="3434239" y="26194"/>
                  </a:lnTo>
                  <a:lnTo>
                    <a:pt x="3445669" y="20479"/>
                  </a:lnTo>
                  <a:lnTo>
                    <a:pt x="3445669" y="26194"/>
                  </a:lnTo>
                  <a:cubicBezTo>
                    <a:pt x="3434239" y="35719"/>
                    <a:pt x="3447574" y="33814"/>
                    <a:pt x="3438049" y="37624"/>
                  </a:cubicBezTo>
                  <a:lnTo>
                    <a:pt x="3675221" y="37624"/>
                  </a:lnTo>
                  <a:cubicBezTo>
                    <a:pt x="3675221" y="30004"/>
                    <a:pt x="3675221" y="20479"/>
                    <a:pt x="3677126" y="10954"/>
                  </a:cubicBez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lnTo>
                    <a:pt x="3223736" y="10954"/>
                  </a:lnTo>
                  <a:close/>
                  <a:moveTo>
                    <a:pt x="2526506" y="10954"/>
                  </a:moveTo>
                  <a:cubicBezTo>
                    <a:pt x="2524601" y="20479"/>
                    <a:pt x="2524601" y="20479"/>
                    <a:pt x="2520791" y="26194"/>
                  </a:cubicBezTo>
                  <a:cubicBezTo>
                    <a:pt x="2515076" y="18574"/>
                    <a:pt x="2515076" y="20479"/>
                    <a:pt x="2509361" y="10954"/>
                  </a:cubicBezTo>
                  <a:lnTo>
                    <a:pt x="2480786" y="10954"/>
                  </a:lnTo>
                  <a:cubicBezTo>
                    <a:pt x="2476976" y="20479"/>
                    <a:pt x="2473166" y="24289"/>
                    <a:pt x="2463641" y="31909"/>
                  </a:cubicBezTo>
                  <a:cubicBezTo>
                    <a:pt x="2469356" y="20479"/>
                    <a:pt x="2469356" y="16669"/>
                    <a:pt x="2475071" y="10954"/>
                  </a:cubicBezTo>
                  <a:lnTo>
                    <a:pt x="2420779" y="10954"/>
                  </a:lnTo>
                  <a:cubicBezTo>
                    <a:pt x="2420779" y="10954"/>
                    <a:pt x="2420779" y="12859"/>
                    <a:pt x="2418874" y="12859"/>
                  </a:cubicBezTo>
                  <a:cubicBezTo>
                    <a:pt x="2411254" y="22384"/>
                    <a:pt x="2403634" y="30004"/>
                    <a:pt x="2396014" y="35719"/>
                  </a:cubicBezTo>
                  <a:lnTo>
                    <a:pt x="2841784" y="35719"/>
                  </a:lnTo>
                  <a:cubicBezTo>
                    <a:pt x="2845594" y="26194"/>
                    <a:pt x="2841784" y="30004"/>
                    <a:pt x="2847499" y="24289"/>
                  </a:cubicBezTo>
                  <a:lnTo>
                    <a:pt x="2847499" y="30004"/>
                  </a:lnTo>
                  <a:lnTo>
                    <a:pt x="2853214" y="30004"/>
                  </a:lnTo>
                  <a:cubicBezTo>
                    <a:pt x="2858929" y="31909"/>
                    <a:pt x="2855119" y="33814"/>
                    <a:pt x="2851309" y="35719"/>
                  </a:cubicBezTo>
                  <a:lnTo>
                    <a:pt x="2877979" y="35719"/>
                  </a:lnTo>
                  <a:cubicBezTo>
                    <a:pt x="2877979" y="33814"/>
                    <a:pt x="2877979" y="30004"/>
                    <a:pt x="2879884" y="24289"/>
                  </a:cubicBezTo>
                  <a:cubicBezTo>
                    <a:pt x="2883694" y="26194"/>
                    <a:pt x="2883694" y="26194"/>
                    <a:pt x="2885599" y="30004"/>
                  </a:cubicBezTo>
                  <a:cubicBezTo>
                    <a:pt x="2887504" y="31909"/>
                    <a:pt x="2887504" y="33814"/>
                    <a:pt x="2889409" y="35719"/>
                  </a:cubicBezTo>
                  <a:lnTo>
                    <a:pt x="2904649" y="35719"/>
                  </a:lnTo>
                  <a:lnTo>
                    <a:pt x="2904649" y="30004"/>
                  </a:lnTo>
                  <a:cubicBezTo>
                    <a:pt x="2900839" y="28099"/>
                    <a:pt x="2900839" y="28099"/>
                    <a:pt x="2898934" y="24289"/>
                  </a:cubicBezTo>
                  <a:lnTo>
                    <a:pt x="2910364" y="18574"/>
                  </a:lnTo>
                  <a:cubicBezTo>
                    <a:pt x="2908459" y="30004"/>
                    <a:pt x="2908459" y="30004"/>
                    <a:pt x="2904649" y="35719"/>
                  </a:cubicBezTo>
                  <a:lnTo>
                    <a:pt x="2916079" y="35719"/>
                  </a:lnTo>
                  <a:cubicBezTo>
                    <a:pt x="2916079" y="33814"/>
                    <a:pt x="2916079" y="31909"/>
                    <a:pt x="2916079" y="30004"/>
                  </a:cubicBezTo>
                  <a:lnTo>
                    <a:pt x="2921794" y="30004"/>
                  </a:lnTo>
                  <a:lnTo>
                    <a:pt x="2921794" y="35719"/>
                  </a:lnTo>
                  <a:lnTo>
                    <a:pt x="2983706" y="35719"/>
                  </a:lnTo>
                  <a:lnTo>
                    <a:pt x="2983706" y="30004"/>
                  </a:lnTo>
                  <a:lnTo>
                    <a:pt x="2989421" y="30004"/>
                  </a:lnTo>
                  <a:cubicBezTo>
                    <a:pt x="2989421" y="31909"/>
                    <a:pt x="2989421" y="33814"/>
                    <a:pt x="2989421" y="35719"/>
                  </a:cubicBezTo>
                  <a:lnTo>
                    <a:pt x="3037999" y="35719"/>
                  </a:lnTo>
                  <a:cubicBezTo>
                    <a:pt x="3037999" y="33814"/>
                    <a:pt x="3039904" y="31909"/>
                    <a:pt x="3041809" y="30004"/>
                  </a:cubicBezTo>
                  <a:cubicBezTo>
                    <a:pt x="3045619" y="22384"/>
                    <a:pt x="3045619" y="16669"/>
                    <a:pt x="3047524" y="9049"/>
                  </a:cubicBezTo>
                  <a:lnTo>
                    <a:pt x="2526506" y="10954"/>
                  </a:lnTo>
                  <a:lnTo>
                    <a:pt x="2526506" y="10954"/>
                  </a:lnTo>
                  <a:lnTo>
                    <a:pt x="2526506" y="10954"/>
                  </a:lnTo>
                  <a:lnTo>
                    <a:pt x="2526506" y="10954"/>
                  </a:lnTo>
                  <a:close/>
                  <a:moveTo>
                    <a:pt x="2325529" y="10954"/>
                  </a:moveTo>
                  <a:cubicBezTo>
                    <a:pt x="2317909" y="18574"/>
                    <a:pt x="2314099" y="24289"/>
                    <a:pt x="2304574" y="31909"/>
                  </a:cubicBezTo>
                  <a:cubicBezTo>
                    <a:pt x="2306479" y="33814"/>
                    <a:pt x="2306479" y="35719"/>
                    <a:pt x="2308384" y="37624"/>
                  </a:cubicBezTo>
                  <a:lnTo>
                    <a:pt x="2317909" y="37624"/>
                  </a:lnTo>
                  <a:cubicBezTo>
                    <a:pt x="2323624" y="30004"/>
                    <a:pt x="2325529" y="22384"/>
                    <a:pt x="2327434" y="12859"/>
                  </a:cubicBezTo>
                  <a:lnTo>
                    <a:pt x="2325529" y="10954"/>
                  </a:lnTo>
                  <a:lnTo>
                    <a:pt x="2325529" y="10954"/>
                  </a:lnTo>
                  <a:lnTo>
                    <a:pt x="2325529" y="10954"/>
                  </a:lnTo>
                  <a:lnTo>
                    <a:pt x="2325529" y="10954"/>
                  </a:lnTo>
                  <a:close/>
                  <a:moveTo>
                    <a:pt x="1977866" y="10954"/>
                  </a:moveTo>
                  <a:cubicBezTo>
                    <a:pt x="1981676" y="20479"/>
                    <a:pt x="1983581" y="28099"/>
                    <a:pt x="1985486" y="37624"/>
                  </a:cubicBezTo>
                  <a:lnTo>
                    <a:pt x="2032159" y="37624"/>
                  </a:lnTo>
                  <a:cubicBezTo>
                    <a:pt x="2032159" y="35719"/>
                    <a:pt x="2032159" y="33814"/>
                    <a:pt x="2032159" y="31909"/>
                  </a:cubicBezTo>
                  <a:lnTo>
                    <a:pt x="2043589" y="31909"/>
                  </a:lnTo>
                  <a:cubicBezTo>
                    <a:pt x="2049304" y="35719"/>
                    <a:pt x="2049304" y="35719"/>
                    <a:pt x="2055019" y="37624"/>
                  </a:cubicBezTo>
                  <a:lnTo>
                    <a:pt x="2062639" y="37624"/>
                  </a:lnTo>
                  <a:cubicBezTo>
                    <a:pt x="2066449" y="30004"/>
                    <a:pt x="2072164" y="22384"/>
                    <a:pt x="2079784" y="12859"/>
                  </a:cubicBezTo>
                  <a:lnTo>
                    <a:pt x="1977866" y="10954"/>
                  </a:lnTo>
                  <a:lnTo>
                    <a:pt x="1977866" y="10954"/>
                  </a:lnTo>
                  <a:lnTo>
                    <a:pt x="1977866" y="10954"/>
                  </a:lnTo>
                  <a:lnTo>
                    <a:pt x="1977866" y="10954"/>
                  </a:lnTo>
                  <a:close/>
                  <a:moveTo>
                    <a:pt x="1823561" y="10954"/>
                  </a:moveTo>
                  <a:cubicBezTo>
                    <a:pt x="1823561" y="14764"/>
                    <a:pt x="1825466" y="16669"/>
                    <a:pt x="1825466" y="18574"/>
                  </a:cubicBezTo>
                  <a:lnTo>
                    <a:pt x="1831181" y="18574"/>
                  </a:lnTo>
                  <a:cubicBezTo>
                    <a:pt x="1831181" y="14764"/>
                    <a:pt x="1831181" y="12859"/>
                    <a:pt x="1831181" y="10954"/>
                  </a:cubicBezTo>
                  <a:lnTo>
                    <a:pt x="1823561" y="10954"/>
                  </a:lnTo>
                  <a:lnTo>
                    <a:pt x="1823561" y="10954"/>
                  </a:lnTo>
                  <a:lnTo>
                    <a:pt x="1823561" y="10954"/>
                  </a:lnTo>
                  <a:lnTo>
                    <a:pt x="1823561" y="10954"/>
                  </a:lnTo>
                  <a:close/>
                  <a:moveTo>
                    <a:pt x="1788319" y="10954"/>
                  </a:moveTo>
                  <a:cubicBezTo>
                    <a:pt x="1788319" y="28099"/>
                    <a:pt x="1788319" y="20479"/>
                    <a:pt x="1784509" y="35719"/>
                  </a:cubicBezTo>
                  <a:lnTo>
                    <a:pt x="1801654" y="35719"/>
                  </a:lnTo>
                  <a:cubicBezTo>
                    <a:pt x="1809274" y="28099"/>
                    <a:pt x="1813084" y="20479"/>
                    <a:pt x="1818799" y="12859"/>
                  </a:cubicBezTo>
                  <a:lnTo>
                    <a:pt x="1807369" y="10954"/>
                  </a:lnTo>
                  <a:lnTo>
                    <a:pt x="1788319" y="10954"/>
                  </a:lnTo>
                  <a:lnTo>
                    <a:pt x="1788319" y="10954"/>
                  </a:lnTo>
                  <a:lnTo>
                    <a:pt x="1788319" y="10954"/>
                  </a:lnTo>
                  <a:lnTo>
                    <a:pt x="1788319" y="10954"/>
                  </a:lnTo>
                  <a:close/>
                  <a:moveTo>
                    <a:pt x="1765459" y="10954"/>
                  </a:moveTo>
                  <a:cubicBezTo>
                    <a:pt x="1767364" y="14764"/>
                    <a:pt x="1771174" y="16669"/>
                    <a:pt x="1776889" y="18574"/>
                  </a:cubicBezTo>
                  <a:cubicBezTo>
                    <a:pt x="1778794" y="22384"/>
                    <a:pt x="1778794" y="22384"/>
                    <a:pt x="1782604" y="24289"/>
                  </a:cubicBezTo>
                  <a:lnTo>
                    <a:pt x="1782604" y="12859"/>
                  </a:lnTo>
                  <a:cubicBezTo>
                    <a:pt x="1778794" y="10954"/>
                    <a:pt x="1776889" y="10954"/>
                    <a:pt x="1774984" y="10954"/>
                  </a:cubicBezTo>
                  <a:lnTo>
                    <a:pt x="1765459" y="10954"/>
                  </a:lnTo>
                  <a:lnTo>
                    <a:pt x="1765459" y="10954"/>
                  </a:lnTo>
                  <a:lnTo>
                    <a:pt x="1765459" y="10954"/>
                  </a:lnTo>
                  <a:lnTo>
                    <a:pt x="1765459" y="10954"/>
                  </a:lnTo>
                  <a:close/>
                  <a:moveTo>
                    <a:pt x="1739741" y="10954"/>
                  </a:moveTo>
                  <a:lnTo>
                    <a:pt x="1732121" y="12859"/>
                  </a:lnTo>
                  <a:lnTo>
                    <a:pt x="1732121" y="18574"/>
                  </a:lnTo>
                  <a:cubicBezTo>
                    <a:pt x="1751171" y="16669"/>
                    <a:pt x="1749266" y="20479"/>
                    <a:pt x="1751171" y="10954"/>
                  </a:cubicBezTo>
                  <a:lnTo>
                    <a:pt x="1739741" y="10954"/>
                  </a:lnTo>
                  <a:lnTo>
                    <a:pt x="1739741" y="10954"/>
                  </a:lnTo>
                  <a:lnTo>
                    <a:pt x="1739741" y="10954"/>
                  </a:lnTo>
                  <a:lnTo>
                    <a:pt x="1739741" y="10954"/>
                  </a:lnTo>
                  <a:close/>
                  <a:moveTo>
                    <a:pt x="1680686" y="10954"/>
                  </a:moveTo>
                  <a:lnTo>
                    <a:pt x="1678781" y="12859"/>
                  </a:lnTo>
                  <a:lnTo>
                    <a:pt x="1678781" y="10954"/>
                  </a:lnTo>
                  <a:lnTo>
                    <a:pt x="1669256" y="10954"/>
                  </a:lnTo>
                  <a:cubicBezTo>
                    <a:pt x="1674971" y="14764"/>
                    <a:pt x="1678781" y="18574"/>
                    <a:pt x="1684496" y="18574"/>
                  </a:cubicBezTo>
                  <a:cubicBezTo>
                    <a:pt x="1684496" y="24289"/>
                    <a:pt x="1686401" y="30004"/>
                    <a:pt x="1688306" y="35719"/>
                  </a:cubicBezTo>
                  <a:lnTo>
                    <a:pt x="1705451" y="35719"/>
                  </a:lnTo>
                  <a:cubicBezTo>
                    <a:pt x="1701641" y="26194"/>
                    <a:pt x="1695926" y="18574"/>
                    <a:pt x="1688306" y="9049"/>
                  </a:cubicBezTo>
                  <a:lnTo>
                    <a:pt x="1680686" y="10954"/>
                  </a:lnTo>
                  <a:lnTo>
                    <a:pt x="1680686" y="10954"/>
                  </a:lnTo>
                  <a:lnTo>
                    <a:pt x="1680686" y="10954"/>
                  </a:lnTo>
                  <a:lnTo>
                    <a:pt x="1680686" y="10954"/>
                  </a:lnTo>
                  <a:close/>
                  <a:moveTo>
                    <a:pt x="1365409" y="10954"/>
                  </a:moveTo>
                  <a:cubicBezTo>
                    <a:pt x="1363504" y="12859"/>
                    <a:pt x="1363504" y="14764"/>
                    <a:pt x="1361599" y="18574"/>
                  </a:cubicBezTo>
                  <a:cubicBezTo>
                    <a:pt x="1374934" y="24289"/>
                    <a:pt x="1386364" y="31909"/>
                    <a:pt x="1400651" y="35719"/>
                  </a:cubicBezTo>
                  <a:lnTo>
                    <a:pt x="1549241" y="35719"/>
                  </a:lnTo>
                  <a:cubicBezTo>
                    <a:pt x="1543526" y="26194"/>
                    <a:pt x="1539716" y="18574"/>
                    <a:pt x="1534001" y="10954"/>
                  </a:cubicBezTo>
                  <a:lnTo>
                    <a:pt x="1365409" y="10954"/>
                  </a:lnTo>
                  <a:lnTo>
                    <a:pt x="1365409" y="10954"/>
                  </a:lnTo>
                  <a:lnTo>
                    <a:pt x="1365409" y="10954"/>
                  </a:lnTo>
                  <a:lnTo>
                    <a:pt x="1365409" y="10954"/>
                  </a:lnTo>
                  <a:close/>
                  <a:moveTo>
                    <a:pt x="1276826" y="10954"/>
                  </a:moveTo>
                  <a:cubicBezTo>
                    <a:pt x="1276826" y="12859"/>
                    <a:pt x="1276826" y="12859"/>
                    <a:pt x="1273016" y="18574"/>
                  </a:cubicBezTo>
                  <a:cubicBezTo>
                    <a:pt x="1282541" y="24289"/>
                    <a:pt x="1290161" y="30004"/>
                    <a:pt x="1293971" y="35719"/>
                  </a:cubicBezTo>
                  <a:lnTo>
                    <a:pt x="1305401" y="35719"/>
                  </a:lnTo>
                  <a:cubicBezTo>
                    <a:pt x="1301591" y="28099"/>
                    <a:pt x="1295876" y="18574"/>
                    <a:pt x="1288256" y="10954"/>
                  </a:cubicBezTo>
                  <a:lnTo>
                    <a:pt x="1276826" y="10954"/>
                  </a:lnTo>
                  <a:lnTo>
                    <a:pt x="1276826" y="10954"/>
                  </a:lnTo>
                  <a:lnTo>
                    <a:pt x="1276826" y="10954"/>
                  </a:lnTo>
                  <a:lnTo>
                    <a:pt x="1276826" y="10954"/>
                  </a:lnTo>
                  <a:close/>
                  <a:moveTo>
                    <a:pt x="1153001" y="10954"/>
                  </a:moveTo>
                  <a:cubicBezTo>
                    <a:pt x="1120616" y="24289"/>
                    <a:pt x="1091089" y="31909"/>
                    <a:pt x="1056799" y="35719"/>
                  </a:cubicBezTo>
                  <a:lnTo>
                    <a:pt x="1120616" y="35719"/>
                  </a:lnTo>
                  <a:cubicBezTo>
                    <a:pt x="1124426" y="33814"/>
                    <a:pt x="1128236" y="31909"/>
                    <a:pt x="1132046" y="30004"/>
                  </a:cubicBezTo>
                  <a:cubicBezTo>
                    <a:pt x="1137761" y="28099"/>
                    <a:pt x="1153001" y="31909"/>
                    <a:pt x="1173004" y="35719"/>
                  </a:cubicBezTo>
                  <a:lnTo>
                    <a:pt x="1253966" y="35719"/>
                  </a:lnTo>
                  <a:cubicBezTo>
                    <a:pt x="1242536" y="26194"/>
                    <a:pt x="1223486" y="16669"/>
                    <a:pt x="1207294" y="10954"/>
                  </a:cubicBezTo>
                  <a:lnTo>
                    <a:pt x="1153001" y="10954"/>
                  </a:lnTo>
                  <a:lnTo>
                    <a:pt x="1153001" y="10954"/>
                  </a:lnTo>
                  <a:lnTo>
                    <a:pt x="1153001" y="10954"/>
                  </a:lnTo>
                  <a:lnTo>
                    <a:pt x="1153001" y="10954"/>
                  </a:lnTo>
                  <a:close/>
                  <a:moveTo>
                    <a:pt x="1036796" y="10954"/>
                  </a:moveTo>
                  <a:cubicBezTo>
                    <a:pt x="1053941" y="14764"/>
                    <a:pt x="1075849" y="16669"/>
                    <a:pt x="1089184" y="10954"/>
                  </a:cubicBezTo>
                  <a:lnTo>
                    <a:pt x="1036796" y="10954"/>
                  </a:lnTo>
                  <a:lnTo>
                    <a:pt x="1036796" y="10954"/>
                  </a:lnTo>
                  <a:lnTo>
                    <a:pt x="1036796" y="10954"/>
                  </a:lnTo>
                  <a:lnTo>
                    <a:pt x="1036796" y="10954"/>
                  </a:lnTo>
                  <a:close/>
                  <a:moveTo>
                    <a:pt x="845344" y="10954"/>
                  </a:moveTo>
                  <a:cubicBezTo>
                    <a:pt x="858679" y="18574"/>
                    <a:pt x="860584" y="30004"/>
                    <a:pt x="877729" y="35719"/>
                  </a:cubicBezTo>
                  <a:lnTo>
                    <a:pt x="937736" y="35719"/>
                  </a:lnTo>
                  <a:cubicBezTo>
                    <a:pt x="939641" y="33814"/>
                    <a:pt x="941546" y="33814"/>
                    <a:pt x="943451" y="30004"/>
                  </a:cubicBezTo>
                  <a:lnTo>
                    <a:pt x="947261" y="35719"/>
                  </a:lnTo>
                  <a:lnTo>
                    <a:pt x="1022509" y="35719"/>
                  </a:lnTo>
                  <a:cubicBezTo>
                    <a:pt x="1012984" y="28099"/>
                    <a:pt x="1007269" y="31909"/>
                    <a:pt x="999649" y="18574"/>
                  </a:cubicBezTo>
                  <a:cubicBezTo>
                    <a:pt x="995839" y="12859"/>
                    <a:pt x="997744" y="16669"/>
                    <a:pt x="993934" y="9049"/>
                  </a:cubicBezTo>
                  <a:lnTo>
                    <a:pt x="845344" y="10954"/>
                  </a:lnTo>
                  <a:lnTo>
                    <a:pt x="845344" y="10954"/>
                  </a:lnTo>
                  <a:lnTo>
                    <a:pt x="845344" y="10954"/>
                  </a:lnTo>
                  <a:lnTo>
                    <a:pt x="845344" y="10954"/>
                  </a:lnTo>
                  <a:close/>
                  <a:moveTo>
                    <a:pt x="795814" y="10954"/>
                  </a:moveTo>
                  <a:cubicBezTo>
                    <a:pt x="799624" y="18574"/>
                    <a:pt x="803434" y="28099"/>
                    <a:pt x="807244" y="37624"/>
                  </a:cubicBezTo>
                  <a:lnTo>
                    <a:pt x="816769" y="37624"/>
                  </a:lnTo>
                  <a:cubicBezTo>
                    <a:pt x="818674" y="30004"/>
                    <a:pt x="818674" y="28099"/>
                    <a:pt x="822484" y="20479"/>
                  </a:cubicBezTo>
                  <a:cubicBezTo>
                    <a:pt x="833914" y="26194"/>
                    <a:pt x="833914" y="35719"/>
                    <a:pt x="841534" y="26194"/>
                  </a:cubicBezTo>
                  <a:lnTo>
                    <a:pt x="847249" y="26194"/>
                  </a:lnTo>
                  <a:lnTo>
                    <a:pt x="847249" y="20479"/>
                  </a:lnTo>
                  <a:cubicBezTo>
                    <a:pt x="839629" y="16669"/>
                    <a:pt x="835819" y="14764"/>
                    <a:pt x="833914" y="12859"/>
                  </a:cubicBezTo>
                  <a:lnTo>
                    <a:pt x="795814" y="10954"/>
                  </a:lnTo>
                  <a:lnTo>
                    <a:pt x="795814" y="10954"/>
                  </a:lnTo>
                  <a:lnTo>
                    <a:pt x="795814" y="10954"/>
                  </a:lnTo>
                  <a:lnTo>
                    <a:pt x="795814" y="10954"/>
                  </a:lnTo>
                  <a:close/>
                  <a:moveTo>
                    <a:pt x="751046" y="10954"/>
                  </a:moveTo>
                  <a:cubicBezTo>
                    <a:pt x="751046" y="12859"/>
                    <a:pt x="751046" y="14764"/>
                    <a:pt x="752951" y="18574"/>
                  </a:cubicBezTo>
                  <a:lnTo>
                    <a:pt x="741521" y="18574"/>
                  </a:lnTo>
                  <a:cubicBezTo>
                    <a:pt x="735806" y="14764"/>
                    <a:pt x="735806" y="14764"/>
                    <a:pt x="722471" y="12859"/>
                  </a:cubicBezTo>
                  <a:lnTo>
                    <a:pt x="722471" y="10954"/>
                  </a:lnTo>
                  <a:lnTo>
                    <a:pt x="670084" y="10954"/>
                  </a:lnTo>
                  <a:cubicBezTo>
                    <a:pt x="666274" y="12859"/>
                    <a:pt x="662464" y="16669"/>
                    <a:pt x="654844" y="18574"/>
                  </a:cubicBezTo>
                  <a:cubicBezTo>
                    <a:pt x="652939" y="14764"/>
                    <a:pt x="651034" y="12859"/>
                    <a:pt x="649129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4764" y="33814"/>
                  </a:lnTo>
                  <a:cubicBezTo>
                    <a:pt x="10954" y="26194"/>
                    <a:pt x="12859" y="18574"/>
                    <a:pt x="18574" y="10954"/>
                  </a:cubicBezTo>
                  <a:lnTo>
                    <a:pt x="22384" y="33814"/>
                  </a:lnTo>
                  <a:lnTo>
                    <a:pt x="47149" y="33814"/>
                  </a:lnTo>
                  <a:cubicBezTo>
                    <a:pt x="49054" y="30004"/>
                    <a:pt x="50959" y="28099"/>
                    <a:pt x="54769" y="22384"/>
                  </a:cubicBezTo>
                  <a:cubicBezTo>
                    <a:pt x="56674" y="26194"/>
                    <a:pt x="58579" y="30004"/>
                    <a:pt x="58579" y="33814"/>
                  </a:cubicBezTo>
                  <a:lnTo>
                    <a:pt x="727234" y="33814"/>
                  </a:lnTo>
                  <a:lnTo>
                    <a:pt x="736759" y="28099"/>
                  </a:lnTo>
                  <a:lnTo>
                    <a:pt x="736759" y="33814"/>
                  </a:lnTo>
                  <a:lnTo>
                    <a:pt x="777716" y="33814"/>
                  </a:lnTo>
                  <a:cubicBezTo>
                    <a:pt x="777716" y="31909"/>
                    <a:pt x="775811" y="30004"/>
                    <a:pt x="775811" y="28099"/>
                  </a:cubicBezTo>
                  <a:cubicBezTo>
                    <a:pt x="772001" y="20479"/>
                    <a:pt x="770096" y="12859"/>
                    <a:pt x="768191" y="7144"/>
                  </a:cubicBezTo>
                  <a:lnTo>
                    <a:pt x="751046" y="10954"/>
                  </a:lnTo>
                  <a:lnTo>
                    <a:pt x="751046" y="10954"/>
                  </a:lnTo>
                  <a:lnTo>
                    <a:pt x="751046" y="10954"/>
                  </a:lnTo>
                  <a:lnTo>
                    <a:pt x="751046" y="10954"/>
                  </a:lnTo>
                  <a:close/>
                  <a:moveTo>
                    <a:pt x="4181951" y="35719"/>
                  </a:moveTo>
                  <a:cubicBezTo>
                    <a:pt x="4178141" y="33814"/>
                    <a:pt x="4180046" y="35719"/>
                    <a:pt x="4176236" y="35719"/>
                  </a:cubicBezTo>
                  <a:lnTo>
                    <a:pt x="4181951" y="35719"/>
                  </a:lnTo>
                  <a:lnTo>
                    <a:pt x="4181951" y="35719"/>
                  </a:lnTo>
                  <a:lnTo>
                    <a:pt x="4181951" y="35719"/>
                  </a:lnTo>
                  <a:lnTo>
                    <a:pt x="4181951" y="35719"/>
                  </a:lnTo>
                  <a:close/>
                  <a:moveTo>
                    <a:pt x="3699034" y="35719"/>
                  </a:moveTo>
                  <a:cubicBezTo>
                    <a:pt x="3697129" y="30004"/>
                    <a:pt x="3697129" y="24289"/>
                    <a:pt x="3695224" y="18574"/>
                  </a:cubicBezTo>
                  <a:cubicBezTo>
                    <a:pt x="3687604" y="24289"/>
                    <a:pt x="3685699" y="30004"/>
                    <a:pt x="3678079" y="35719"/>
                  </a:cubicBezTo>
                  <a:lnTo>
                    <a:pt x="3699034" y="35719"/>
                  </a:lnTo>
                  <a:lnTo>
                    <a:pt x="3699034" y="35719"/>
                  </a:lnTo>
                  <a:lnTo>
                    <a:pt x="3699034" y="35719"/>
                  </a:lnTo>
                  <a:lnTo>
                    <a:pt x="3699034" y="35719"/>
                  </a:lnTo>
                  <a:close/>
                  <a:moveTo>
                    <a:pt x="1854041" y="35719"/>
                  </a:moveTo>
                  <a:cubicBezTo>
                    <a:pt x="1854041" y="33814"/>
                    <a:pt x="1852136" y="30004"/>
                    <a:pt x="1852136" y="24289"/>
                  </a:cubicBezTo>
                  <a:lnTo>
                    <a:pt x="1833086" y="30004"/>
                  </a:lnTo>
                  <a:lnTo>
                    <a:pt x="1834991" y="35719"/>
                  </a:lnTo>
                  <a:lnTo>
                    <a:pt x="1854041" y="35719"/>
                  </a:lnTo>
                  <a:lnTo>
                    <a:pt x="1854041" y="35719"/>
                  </a:lnTo>
                  <a:lnTo>
                    <a:pt x="1854041" y="35719"/>
                  </a:lnTo>
                  <a:lnTo>
                    <a:pt x="1854041" y="35719"/>
                  </a:lnTo>
                  <a:close/>
                  <a:moveTo>
                    <a:pt x="206216" y="24289"/>
                  </a:moveTo>
                  <a:cubicBezTo>
                    <a:pt x="200501" y="30004"/>
                    <a:pt x="204311" y="26194"/>
                    <a:pt x="194786" y="30004"/>
                  </a:cubicBezTo>
                  <a:cubicBezTo>
                    <a:pt x="200501" y="26194"/>
                    <a:pt x="196691" y="28099"/>
                    <a:pt x="206216" y="24289"/>
                  </a:cubicBezTo>
                  <a:lnTo>
                    <a:pt x="206216" y="24289"/>
                  </a:lnTo>
                  <a:lnTo>
                    <a:pt x="206216" y="24289"/>
                  </a:lnTo>
                  <a:lnTo>
                    <a:pt x="206216" y="24289"/>
                  </a:lnTo>
                  <a:close/>
                  <a:moveTo>
                    <a:pt x="2584609" y="24289"/>
                  </a:moveTo>
                  <a:cubicBezTo>
                    <a:pt x="2578894" y="30004"/>
                    <a:pt x="2582704" y="26194"/>
                    <a:pt x="2573179" y="30004"/>
                  </a:cubicBezTo>
                  <a:cubicBezTo>
                    <a:pt x="2578894" y="26194"/>
                    <a:pt x="2573179" y="28099"/>
                    <a:pt x="2584609" y="24289"/>
                  </a:cubicBezTo>
                  <a:lnTo>
                    <a:pt x="2584609" y="24289"/>
                  </a:lnTo>
                  <a:lnTo>
                    <a:pt x="2584609" y="24289"/>
                  </a:lnTo>
                  <a:lnTo>
                    <a:pt x="2584609" y="24289"/>
                  </a:lnTo>
                  <a:close/>
                  <a:moveTo>
                    <a:pt x="1434941" y="18574"/>
                  </a:moveTo>
                  <a:cubicBezTo>
                    <a:pt x="1429226" y="24289"/>
                    <a:pt x="1433036" y="20479"/>
                    <a:pt x="1423511" y="24289"/>
                  </a:cubicBezTo>
                  <a:cubicBezTo>
                    <a:pt x="1429226" y="20479"/>
                    <a:pt x="1425416" y="22384"/>
                    <a:pt x="1434941" y="18574"/>
                  </a:cubicBezTo>
                  <a:lnTo>
                    <a:pt x="1434941" y="18574"/>
                  </a:lnTo>
                  <a:lnTo>
                    <a:pt x="1434941" y="18574"/>
                  </a:lnTo>
                  <a:lnTo>
                    <a:pt x="1434941" y="18574"/>
                  </a:lnTo>
                  <a:close/>
                  <a:moveTo>
                    <a:pt x="3036094" y="18574"/>
                  </a:moveTo>
                  <a:cubicBezTo>
                    <a:pt x="3030379" y="24289"/>
                    <a:pt x="3034189" y="20479"/>
                    <a:pt x="3024664" y="24289"/>
                  </a:cubicBezTo>
                  <a:cubicBezTo>
                    <a:pt x="3030379" y="20479"/>
                    <a:pt x="3026569" y="22384"/>
                    <a:pt x="3036094" y="18574"/>
                  </a:cubicBezTo>
                  <a:lnTo>
                    <a:pt x="3036094" y="18574"/>
                  </a:lnTo>
                  <a:lnTo>
                    <a:pt x="3036094" y="18574"/>
                  </a:lnTo>
                  <a:lnTo>
                    <a:pt x="3036094" y="18574"/>
                  </a:lnTo>
                  <a:close/>
                  <a:moveTo>
                    <a:pt x="3075146" y="18574"/>
                  </a:moveTo>
                  <a:lnTo>
                    <a:pt x="3075146" y="30004"/>
                  </a:lnTo>
                  <a:cubicBezTo>
                    <a:pt x="3071336" y="28099"/>
                    <a:pt x="3071336" y="28099"/>
                    <a:pt x="3069431" y="24289"/>
                  </a:cubicBezTo>
                  <a:lnTo>
                    <a:pt x="3063716" y="24289"/>
                  </a:lnTo>
                  <a:cubicBezTo>
                    <a:pt x="3067526" y="20479"/>
                    <a:pt x="3063716" y="22384"/>
                    <a:pt x="3075146" y="18574"/>
                  </a:cubicBezTo>
                  <a:lnTo>
                    <a:pt x="3075146" y="18574"/>
                  </a:lnTo>
                  <a:lnTo>
                    <a:pt x="3075146" y="18574"/>
                  </a:lnTo>
                  <a:lnTo>
                    <a:pt x="3075146" y="18574"/>
                  </a:lnTo>
                  <a:close/>
                  <a:moveTo>
                    <a:pt x="3477101" y="18574"/>
                  </a:moveTo>
                  <a:lnTo>
                    <a:pt x="3477101" y="30004"/>
                  </a:lnTo>
                  <a:lnTo>
                    <a:pt x="3471386" y="30004"/>
                  </a:lnTo>
                  <a:lnTo>
                    <a:pt x="3471386" y="18574"/>
                  </a:lnTo>
                  <a:lnTo>
                    <a:pt x="3477101" y="18574"/>
                  </a:lnTo>
                  <a:lnTo>
                    <a:pt x="3477101" y="18574"/>
                  </a:lnTo>
                  <a:lnTo>
                    <a:pt x="3477101" y="18574"/>
                  </a:lnTo>
                  <a:lnTo>
                    <a:pt x="3477101" y="1857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D0AFA302-C2AC-4CC5-B13C-D3758D762306}"/>
                </a:ext>
              </a:extLst>
            </p:cNvPr>
            <p:cNvSpPr/>
            <p:nvPr/>
          </p:nvSpPr>
          <p:spPr>
            <a:xfrm>
              <a:off x="-1429" y="5795447"/>
              <a:ext cx="5876925" cy="38100"/>
            </a:xfrm>
            <a:custGeom>
              <a:avLst/>
              <a:gdLst>
                <a:gd name="connsiteX0" fmla="*/ 5847874 w 5876925"/>
                <a:gd name="connsiteY0" fmla="*/ 9049 h 38100"/>
                <a:gd name="connsiteX1" fmla="*/ 5842159 w 5876925"/>
                <a:gd name="connsiteY1" fmla="*/ 33814 h 38100"/>
                <a:gd name="connsiteX2" fmla="*/ 5855494 w 5876925"/>
                <a:gd name="connsiteY2" fmla="*/ 33814 h 38100"/>
                <a:gd name="connsiteX3" fmla="*/ 5853589 w 5876925"/>
                <a:gd name="connsiteY3" fmla="*/ 30004 h 38100"/>
                <a:gd name="connsiteX4" fmla="*/ 5865019 w 5876925"/>
                <a:gd name="connsiteY4" fmla="*/ 30004 h 38100"/>
                <a:gd name="connsiteX5" fmla="*/ 5859304 w 5876925"/>
                <a:gd name="connsiteY5" fmla="*/ 33814 h 38100"/>
                <a:gd name="connsiteX6" fmla="*/ 5874544 w 5876925"/>
                <a:gd name="connsiteY6" fmla="*/ 33814 h 38100"/>
                <a:gd name="connsiteX7" fmla="*/ 5872639 w 5876925"/>
                <a:gd name="connsiteY7" fmla="*/ 9049 h 38100"/>
                <a:gd name="connsiteX8" fmla="*/ 5847874 w 5876925"/>
                <a:gd name="connsiteY8" fmla="*/ 9049 h 38100"/>
                <a:gd name="connsiteX9" fmla="*/ 5847874 w 5876925"/>
                <a:gd name="connsiteY9" fmla="*/ 9049 h 38100"/>
                <a:gd name="connsiteX10" fmla="*/ 5847874 w 5876925"/>
                <a:gd name="connsiteY10" fmla="*/ 9049 h 38100"/>
                <a:gd name="connsiteX11" fmla="*/ 5847874 w 5876925"/>
                <a:gd name="connsiteY11" fmla="*/ 9049 h 38100"/>
                <a:gd name="connsiteX12" fmla="*/ 5729764 w 5876925"/>
                <a:gd name="connsiteY12" fmla="*/ 9049 h 38100"/>
                <a:gd name="connsiteX13" fmla="*/ 5745004 w 5876925"/>
                <a:gd name="connsiteY13" fmla="*/ 33814 h 38100"/>
                <a:gd name="connsiteX14" fmla="*/ 5822156 w 5876925"/>
                <a:gd name="connsiteY14" fmla="*/ 33814 h 38100"/>
                <a:gd name="connsiteX15" fmla="*/ 5820252 w 5876925"/>
                <a:gd name="connsiteY15" fmla="*/ 30004 h 38100"/>
                <a:gd name="connsiteX16" fmla="*/ 5825966 w 5876925"/>
                <a:gd name="connsiteY16" fmla="*/ 9049 h 38100"/>
                <a:gd name="connsiteX17" fmla="*/ 5729764 w 5876925"/>
                <a:gd name="connsiteY17" fmla="*/ 9049 h 38100"/>
                <a:gd name="connsiteX18" fmla="*/ 5729764 w 5876925"/>
                <a:gd name="connsiteY18" fmla="*/ 9049 h 38100"/>
                <a:gd name="connsiteX19" fmla="*/ 5729764 w 5876925"/>
                <a:gd name="connsiteY19" fmla="*/ 9049 h 38100"/>
                <a:gd name="connsiteX20" fmla="*/ 5729764 w 5876925"/>
                <a:gd name="connsiteY20" fmla="*/ 9049 h 38100"/>
                <a:gd name="connsiteX21" fmla="*/ 5598319 w 5876925"/>
                <a:gd name="connsiteY21" fmla="*/ 9049 h 38100"/>
                <a:gd name="connsiteX22" fmla="*/ 5592604 w 5876925"/>
                <a:gd name="connsiteY22" fmla="*/ 12859 h 38100"/>
                <a:gd name="connsiteX23" fmla="*/ 5607844 w 5876925"/>
                <a:gd name="connsiteY23" fmla="*/ 9049 h 38100"/>
                <a:gd name="connsiteX24" fmla="*/ 5598319 w 5876925"/>
                <a:gd name="connsiteY24" fmla="*/ 9049 h 38100"/>
                <a:gd name="connsiteX25" fmla="*/ 5598319 w 5876925"/>
                <a:gd name="connsiteY25" fmla="*/ 9049 h 38100"/>
                <a:gd name="connsiteX26" fmla="*/ 5598319 w 5876925"/>
                <a:gd name="connsiteY26" fmla="*/ 9049 h 38100"/>
                <a:gd name="connsiteX27" fmla="*/ 5598319 w 5876925"/>
                <a:gd name="connsiteY27" fmla="*/ 9049 h 38100"/>
                <a:gd name="connsiteX28" fmla="*/ 5547836 w 5876925"/>
                <a:gd name="connsiteY28" fmla="*/ 9049 h 38100"/>
                <a:gd name="connsiteX29" fmla="*/ 5544027 w 5876925"/>
                <a:gd name="connsiteY29" fmla="*/ 18574 h 38100"/>
                <a:gd name="connsiteX30" fmla="*/ 5544027 w 5876925"/>
                <a:gd name="connsiteY30" fmla="*/ 9049 h 38100"/>
                <a:gd name="connsiteX31" fmla="*/ 5320189 w 5876925"/>
                <a:gd name="connsiteY31" fmla="*/ 9049 h 38100"/>
                <a:gd name="connsiteX32" fmla="*/ 5320189 w 5876925"/>
                <a:gd name="connsiteY32" fmla="*/ 24289 h 38100"/>
                <a:gd name="connsiteX33" fmla="*/ 5308759 w 5876925"/>
                <a:gd name="connsiteY33" fmla="*/ 9049 h 38100"/>
                <a:gd name="connsiteX34" fmla="*/ 5265897 w 5876925"/>
                <a:gd name="connsiteY34" fmla="*/ 9049 h 38100"/>
                <a:gd name="connsiteX35" fmla="*/ 5262086 w 5876925"/>
                <a:gd name="connsiteY35" fmla="*/ 18574 h 38100"/>
                <a:gd name="connsiteX36" fmla="*/ 5256372 w 5876925"/>
                <a:gd name="connsiteY36" fmla="*/ 18574 h 38100"/>
                <a:gd name="connsiteX37" fmla="*/ 5256372 w 5876925"/>
                <a:gd name="connsiteY37" fmla="*/ 9049 h 38100"/>
                <a:gd name="connsiteX38" fmla="*/ 5239227 w 5876925"/>
                <a:gd name="connsiteY38" fmla="*/ 9049 h 38100"/>
                <a:gd name="connsiteX39" fmla="*/ 5181124 w 5876925"/>
                <a:gd name="connsiteY39" fmla="*/ 30004 h 38100"/>
                <a:gd name="connsiteX40" fmla="*/ 5183029 w 5876925"/>
                <a:gd name="connsiteY40" fmla="*/ 9049 h 38100"/>
                <a:gd name="connsiteX41" fmla="*/ 5158264 w 5876925"/>
                <a:gd name="connsiteY41" fmla="*/ 9049 h 38100"/>
                <a:gd name="connsiteX42" fmla="*/ 5150644 w 5876925"/>
                <a:gd name="connsiteY42" fmla="*/ 33814 h 38100"/>
                <a:gd name="connsiteX43" fmla="*/ 5244941 w 5876925"/>
                <a:gd name="connsiteY43" fmla="*/ 33814 h 38100"/>
                <a:gd name="connsiteX44" fmla="*/ 5244941 w 5876925"/>
                <a:gd name="connsiteY44" fmla="*/ 30004 h 38100"/>
                <a:gd name="connsiteX45" fmla="*/ 5256372 w 5876925"/>
                <a:gd name="connsiteY45" fmla="*/ 24289 h 38100"/>
                <a:gd name="connsiteX46" fmla="*/ 5256372 w 5876925"/>
                <a:gd name="connsiteY46" fmla="*/ 33814 h 38100"/>
                <a:gd name="connsiteX47" fmla="*/ 5312569 w 5876925"/>
                <a:gd name="connsiteY47" fmla="*/ 33814 h 38100"/>
                <a:gd name="connsiteX48" fmla="*/ 5312569 w 5876925"/>
                <a:gd name="connsiteY48" fmla="*/ 30004 h 38100"/>
                <a:gd name="connsiteX49" fmla="*/ 5320189 w 5876925"/>
                <a:gd name="connsiteY49" fmla="*/ 30004 h 38100"/>
                <a:gd name="connsiteX50" fmla="*/ 5320189 w 5876925"/>
                <a:gd name="connsiteY50" fmla="*/ 33814 h 38100"/>
                <a:gd name="connsiteX51" fmla="*/ 5339239 w 5876925"/>
                <a:gd name="connsiteY51" fmla="*/ 33814 h 38100"/>
                <a:gd name="connsiteX52" fmla="*/ 5356384 w 5876925"/>
                <a:gd name="connsiteY52" fmla="*/ 24289 h 38100"/>
                <a:gd name="connsiteX53" fmla="*/ 5375434 w 5876925"/>
                <a:gd name="connsiteY53" fmla="*/ 33814 h 38100"/>
                <a:gd name="connsiteX54" fmla="*/ 5392579 w 5876925"/>
                <a:gd name="connsiteY54" fmla="*/ 33814 h 38100"/>
                <a:gd name="connsiteX55" fmla="*/ 5379244 w 5876925"/>
                <a:gd name="connsiteY55" fmla="*/ 24289 h 38100"/>
                <a:gd name="connsiteX56" fmla="*/ 5398294 w 5876925"/>
                <a:gd name="connsiteY56" fmla="*/ 24289 h 38100"/>
                <a:gd name="connsiteX57" fmla="*/ 5402104 w 5876925"/>
                <a:gd name="connsiteY57" fmla="*/ 33814 h 38100"/>
                <a:gd name="connsiteX58" fmla="*/ 5508784 w 5876925"/>
                <a:gd name="connsiteY58" fmla="*/ 33814 h 38100"/>
                <a:gd name="connsiteX59" fmla="*/ 5518309 w 5876925"/>
                <a:gd name="connsiteY59" fmla="*/ 30004 h 38100"/>
                <a:gd name="connsiteX60" fmla="*/ 5512594 w 5876925"/>
                <a:gd name="connsiteY60" fmla="*/ 33814 h 38100"/>
                <a:gd name="connsiteX61" fmla="*/ 5566886 w 5876925"/>
                <a:gd name="connsiteY61" fmla="*/ 33814 h 38100"/>
                <a:gd name="connsiteX62" fmla="*/ 5574506 w 5876925"/>
                <a:gd name="connsiteY62" fmla="*/ 30004 h 38100"/>
                <a:gd name="connsiteX63" fmla="*/ 5555456 w 5876925"/>
                <a:gd name="connsiteY63" fmla="*/ 30004 h 38100"/>
                <a:gd name="connsiteX64" fmla="*/ 5555456 w 5876925"/>
                <a:gd name="connsiteY64" fmla="*/ 10954 h 38100"/>
                <a:gd name="connsiteX65" fmla="*/ 5570697 w 5876925"/>
                <a:gd name="connsiteY65" fmla="*/ 7144 h 38100"/>
                <a:gd name="connsiteX66" fmla="*/ 5547836 w 5876925"/>
                <a:gd name="connsiteY66" fmla="*/ 9049 h 38100"/>
                <a:gd name="connsiteX67" fmla="*/ 5547836 w 5876925"/>
                <a:gd name="connsiteY67" fmla="*/ 9049 h 38100"/>
                <a:gd name="connsiteX68" fmla="*/ 5547836 w 5876925"/>
                <a:gd name="connsiteY68" fmla="*/ 9049 h 38100"/>
                <a:gd name="connsiteX69" fmla="*/ 5547836 w 5876925"/>
                <a:gd name="connsiteY69" fmla="*/ 9049 h 38100"/>
                <a:gd name="connsiteX70" fmla="*/ 5064919 w 5876925"/>
                <a:gd name="connsiteY70" fmla="*/ 9049 h 38100"/>
                <a:gd name="connsiteX71" fmla="*/ 5027772 w 5876925"/>
                <a:gd name="connsiteY71" fmla="*/ 33814 h 38100"/>
                <a:gd name="connsiteX72" fmla="*/ 5078254 w 5876925"/>
                <a:gd name="connsiteY72" fmla="*/ 33814 h 38100"/>
                <a:gd name="connsiteX73" fmla="*/ 5103019 w 5876925"/>
                <a:gd name="connsiteY73" fmla="*/ 7144 h 38100"/>
                <a:gd name="connsiteX74" fmla="*/ 5064919 w 5876925"/>
                <a:gd name="connsiteY74" fmla="*/ 9049 h 38100"/>
                <a:gd name="connsiteX75" fmla="*/ 5064919 w 5876925"/>
                <a:gd name="connsiteY75" fmla="*/ 9049 h 38100"/>
                <a:gd name="connsiteX76" fmla="*/ 5064919 w 5876925"/>
                <a:gd name="connsiteY76" fmla="*/ 9049 h 38100"/>
                <a:gd name="connsiteX77" fmla="*/ 5064919 w 5876925"/>
                <a:gd name="connsiteY77" fmla="*/ 9049 h 38100"/>
                <a:gd name="connsiteX78" fmla="*/ 4877276 w 5876925"/>
                <a:gd name="connsiteY78" fmla="*/ 9049 h 38100"/>
                <a:gd name="connsiteX79" fmla="*/ 4927759 w 5876925"/>
                <a:gd name="connsiteY79" fmla="*/ 30004 h 38100"/>
                <a:gd name="connsiteX80" fmla="*/ 4929664 w 5876925"/>
                <a:gd name="connsiteY80" fmla="*/ 9049 h 38100"/>
                <a:gd name="connsiteX81" fmla="*/ 4877276 w 5876925"/>
                <a:gd name="connsiteY81" fmla="*/ 9049 h 38100"/>
                <a:gd name="connsiteX82" fmla="*/ 4877276 w 5876925"/>
                <a:gd name="connsiteY82" fmla="*/ 9049 h 38100"/>
                <a:gd name="connsiteX83" fmla="*/ 4877276 w 5876925"/>
                <a:gd name="connsiteY83" fmla="*/ 9049 h 38100"/>
                <a:gd name="connsiteX84" fmla="*/ 4877276 w 5876925"/>
                <a:gd name="connsiteY84" fmla="*/ 9049 h 38100"/>
                <a:gd name="connsiteX85" fmla="*/ 4807744 w 5876925"/>
                <a:gd name="connsiteY85" fmla="*/ 9049 h 38100"/>
                <a:gd name="connsiteX86" fmla="*/ 4821079 w 5876925"/>
                <a:gd name="connsiteY86" fmla="*/ 30004 h 38100"/>
                <a:gd name="connsiteX87" fmla="*/ 4819174 w 5876925"/>
                <a:gd name="connsiteY87" fmla="*/ 33814 h 38100"/>
                <a:gd name="connsiteX88" fmla="*/ 4862036 w 5876925"/>
                <a:gd name="connsiteY88" fmla="*/ 33814 h 38100"/>
                <a:gd name="connsiteX89" fmla="*/ 4854416 w 5876925"/>
                <a:gd name="connsiteY89" fmla="*/ 9049 h 38100"/>
                <a:gd name="connsiteX90" fmla="*/ 4807744 w 5876925"/>
                <a:gd name="connsiteY90" fmla="*/ 9049 h 38100"/>
                <a:gd name="connsiteX91" fmla="*/ 4807744 w 5876925"/>
                <a:gd name="connsiteY91" fmla="*/ 9049 h 38100"/>
                <a:gd name="connsiteX92" fmla="*/ 4807744 w 5876925"/>
                <a:gd name="connsiteY92" fmla="*/ 9049 h 38100"/>
                <a:gd name="connsiteX93" fmla="*/ 4807744 w 5876925"/>
                <a:gd name="connsiteY93" fmla="*/ 9049 h 38100"/>
                <a:gd name="connsiteX94" fmla="*/ 4773454 w 5876925"/>
                <a:gd name="connsiteY94" fmla="*/ 9049 h 38100"/>
                <a:gd name="connsiteX95" fmla="*/ 4760119 w 5876925"/>
                <a:gd name="connsiteY95" fmla="*/ 33814 h 38100"/>
                <a:gd name="connsiteX96" fmla="*/ 4806791 w 5876925"/>
                <a:gd name="connsiteY96" fmla="*/ 33814 h 38100"/>
                <a:gd name="connsiteX97" fmla="*/ 4797266 w 5876925"/>
                <a:gd name="connsiteY97" fmla="*/ 9049 h 38100"/>
                <a:gd name="connsiteX98" fmla="*/ 4773454 w 5876925"/>
                <a:gd name="connsiteY98" fmla="*/ 9049 h 38100"/>
                <a:gd name="connsiteX99" fmla="*/ 4773454 w 5876925"/>
                <a:gd name="connsiteY99" fmla="*/ 9049 h 38100"/>
                <a:gd name="connsiteX100" fmla="*/ 4773454 w 5876925"/>
                <a:gd name="connsiteY100" fmla="*/ 9049 h 38100"/>
                <a:gd name="connsiteX101" fmla="*/ 4773454 w 5876925"/>
                <a:gd name="connsiteY101" fmla="*/ 9049 h 38100"/>
                <a:gd name="connsiteX102" fmla="*/ 4709636 w 5876925"/>
                <a:gd name="connsiteY102" fmla="*/ 9049 h 38100"/>
                <a:gd name="connsiteX103" fmla="*/ 4703922 w 5876925"/>
                <a:gd name="connsiteY103" fmla="*/ 24289 h 38100"/>
                <a:gd name="connsiteX104" fmla="*/ 4698207 w 5876925"/>
                <a:gd name="connsiteY104" fmla="*/ 24289 h 38100"/>
                <a:gd name="connsiteX105" fmla="*/ 4698207 w 5876925"/>
                <a:gd name="connsiteY105" fmla="*/ 12859 h 38100"/>
                <a:gd name="connsiteX106" fmla="*/ 4705826 w 5876925"/>
                <a:gd name="connsiteY106" fmla="*/ 9049 h 38100"/>
                <a:gd name="connsiteX107" fmla="*/ 4562951 w 5876925"/>
                <a:gd name="connsiteY107" fmla="*/ 9049 h 38100"/>
                <a:gd name="connsiteX108" fmla="*/ 4555332 w 5876925"/>
                <a:gd name="connsiteY108" fmla="*/ 33814 h 38100"/>
                <a:gd name="connsiteX109" fmla="*/ 4585811 w 5876925"/>
                <a:gd name="connsiteY109" fmla="*/ 33814 h 38100"/>
                <a:gd name="connsiteX110" fmla="*/ 4601051 w 5876925"/>
                <a:gd name="connsiteY110" fmla="*/ 30004 h 38100"/>
                <a:gd name="connsiteX111" fmla="*/ 4602957 w 5876925"/>
                <a:gd name="connsiteY111" fmla="*/ 33814 h 38100"/>
                <a:gd name="connsiteX112" fmla="*/ 4625816 w 5876925"/>
                <a:gd name="connsiteY112" fmla="*/ 33814 h 38100"/>
                <a:gd name="connsiteX113" fmla="*/ 4625816 w 5876925"/>
                <a:gd name="connsiteY113" fmla="*/ 30004 h 38100"/>
                <a:gd name="connsiteX114" fmla="*/ 4631532 w 5876925"/>
                <a:gd name="connsiteY114" fmla="*/ 30004 h 38100"/>
                <a:gd name="connsiteX115" fmla="*/ 4631532 w 5876925"/>
                <a:gd name="connsiteY115" fmla="*/ 33814 h 38100"/>
                <a:gd name="connsiteX116" fmla="*/ 4755357 w 5876925"/>
                <a:gd name="connsiteY116" fmla="*/ 33814 h 38100"/>
                <a:gd name="connsiteX117" fmla="*/ 4759166 w 5876925"/>
                <a:gd name="connsiteY117" fmla="*/ 9049 h 38100"/>
                <a:gd name="connsiteX118" fmla="*/ 4709636 w 5876925"/>
                <a:gd name="connsiteY118" fmla="*/ 9049 h 38100"/>
                <a:gd name="connsiteX119" fmla="*/ 4709636 w 5876925"/>
                <a:gd name="connsiteY119" fmla="*/ 9049 h 38100"/>
                <a:gd name="connsiteX120" fmla="*/ 4709636 w 5876925"/>
                <a:gd name="connsiteY120" fmla="*/ 9049 h 38100"/>
                <a:gd name="connsiteX121" fmla="*/ 4709636 w 5876925"/>
                <a:gd name="connsiteY121" fmla="*/ 9049 h 38100"/>
                <a:gd name="connsiteX122" fmla="*/ 4450557 w 5876925"/>
                <a:gd name="connsiteY122" fmla="*/ 9049 h 38100"/>
                <a:gd name="connsiteX123" fmla="*/ 4450557 w 5876925"/>
                <a:gd name="connsiteY123" fmla="*/ 12859 h 38100"/>
                <a:gd name="connsiteX124" fmla="*/ 4456272 w 5876925"/>
                <a:gd name="connsiteY124" fmla="*/ 12859 h 38100"/>
                <a:gd name="connsiteX125" fmla="*/ 4479132 w 5876925"/>
                <a:gd name="connsiteY125" fmla="*/ 35719 h 38100"/>
                <a:gd name="connsiteX126" fmla="*/ 4490561 w 5876925"/>
                <a:gd name="connsiteY126" fmla="*/ 35719 h 38100"/>
                <a:gd name="connsiteX127" fmla="*/ 4492466 w 5876925"/>
                <a:gd name="connsiteY127" fmla="*/ 26194 h 38100"/>
                <a:gd name="connsiteX128" fmla="*/ 4461986 w 5876925"/>
                <a:gd name="connsiteY128" fmla="*/ 10954 h 38100"/>
                <a:gd name="connsiteX129" fmla="*/ 4450557 w 5876925"/>
                <a:gd name="connsiteY129" fmla="*/ 9049 h 38100"/>
                <a:gd name="connsiteX130" fmla="*/ 4450557 w 5876925"/>
                <a:gd name="connsiteY130" fmla="*/ 9049 h 38100"/>
                <a:gd name="connsiteX131" fmla="*/ 4450557 w 5876925"/>
                <a:gd name="connsiteY131" fmla="*/ 9049 h 38100"/>
                <a:gd name="connsiteX132" fmla="*/ 4450557 w 5876925"/>
                <a:gd name="connsiteY132" fmla="*/ 9049 h 38100"/>
                <a:gd name="connsiteX133" fmla="*/ 4369594 w 5876925"/>
                <a:gd name="connsiteY133" fmla="*/ 9049 h 38100"/>
                <a:gd name="connsiteX134" fmla="*/ 4363879 w 5876925"/>
                <a:gd name="connsiteY134" fmla="*/ 24289 h 38100"/>
                <a:gd name="connsiteX135" fmla="*/ 4399122 w 5876925"/>
                <a:gd name="connsiteY135" fmla="*/ 33814 h 38100"/>
                <a:gd name="connsiteX136" fmla="*/ 4434364 w 5876925"/>
                <a:gd name="connsiteY136" fmla="*/ 33814 h 38100"/>
                <a:gd name="connsiteX137" fmla="*/ 4395311 w 5876925"/>
                <a:gd name="connsiteY137" fmla="*/ 18574 h 38100"/>
                <a:gd name="connsiteX138" fmla="*/ 4385786 w 5876925"/>
                <a:gd name="connsiteY138" fmla="*/ 9049 h 38100"/>
                <a:gd name="connsiteX139" fmla="*/ 4369594 w 5876925"/>
                <a:gd name="connsiteY139" fmla="*/ 9049 h 38100"/>
                <a:gd name="connsiteX140" fmla="*/ 4369594 w 5876925"/>
                <a:gd name="connsiteY140" fmla="*/ 9049 h 38100"/>
                <a:gd name="connsiteX141" fmla="*/ 4369594 w 5876925"/>
                <a:gd name="connsiteY141" fmla="*/ 9049 h 38100"/>
                <a:gd name="connsiteX142" fmla="*/ 4369594 w 5876925"/>
                <a:gd name="connsiteY142" fmla="*/ 9049 h 38100"/>
                <a:gd name="connsiteX143" fmla="*/ 4337209 w 5876925"/>
                <a:gd name="connsiteY143" fmla="*/ 9049 h 38100"/>
                <a:gd name="connsiteX144" fmla="*/ 4333399 w 5876925"/>
                <a:gd name="connsiteY144" fmla="*/ 24289 h 38100"/>
                <a:gd name="connsiteX145" fmla="*/ 4314349 w 5876925"/>
                <a:gd name="connsiteY145" fmla="*/ 18574 h 38100"/>
                <a:gd name="connsiteX146" fmla="*/ 4314349 w 5876925"/>
                <a:gd name="connsiteY146" fmla="*/ 9049 h 38100"/>
                <a:gd name="connsiteX147" fmla="*/ 4235291 w 5876925"/>
                <a:gd name="connsiteY147" fmla="*/ 9049 h 38100"/>
                <a:gd name="connsiteX148" fmla="*/ 4233386 w 5876925"/>
                <a:gd name="connsiteY148" fmla="*/ 12859 h 38100"/>
                <a:gd name="connsiteX149" fmla="*/ 4231482 w 5876925"/>
                <a:gd name="connsiteY149" fmla="*/ 9049 h 38100"/>
                <a:gd name="connsiteX150" fmla="*/ 4221957 w 5876925"/>
                <a:gd name="connsiteY150" fmla="*/ 9049 h 38100"/>
                <a:gd name="connsiteX151" fmla="*/ 4221957 w 5876925"/>
                <a:gd name="connsiteY151" fmla="*/ 12859 h 38100"/>
                <a:gd name="connsiteX152" fmla="*/ 4204811 w 5876925"/>
                <a:gd name="connsiteY152" fmla="*/ 35719 h 38100"/>
                <a:gd name="connsiteX153" fmla="*/ 4233386 w 5876925"/>
                <a:gd name="connsiteY153" fmla="*/ 35719 h 38100"/>
                <a:gd name="connsiteX154" fmla="*/ 4246722 w 5876925"/>
                <a:gd name="connsiteY154" fmla="*/ 26194 h 38100"/>
                <a:gd name="connsiteX155" fmla="*/ 4261961 w 5876925"/>
                <a:gd name="connsiteY155" fmla="*/ 35719 h 38100"/>
                <a:gd name="connsiteX156" fmla="*/ 4310539 w 5876925"/>
                <a:gd name="connsiteY156" fmla="*/ 35719 h 38100"/>
                <a:gd name="connsiteX157" fmla="*/ 4366736 w 5876925"/>
                <a:gd name="connsiteY157" fmla="*/ 9049 h 38100"/>
                <a:gd name="connsiteX158" fmla="*/ 4337209 w 5876925"/>
                <a:gd name="connsiteY158" fmla="*/ 9049 h 38100"/>
                <a:gd name="connsiteX159" fmla="*/ 4337209 w 5876925"/>
                <a:gd name="connsiteY159" fmla="*/ 9049 h 38100"/>
                <a:gd name="connsiteX160" fmla="*/ 4337209 w 5876925"/>
                <a:gd name="connsiteY160" fmla="*/ 9049 h 38100"/>
                <a:gd name="connsiteX161" fmla="*/ 4337209 w 5876925"/>
                <a:gd name="connsiteY161" fmla="*/ 9049 h 38100"/>
                <a:gd name="connsiteX162" fmla="*/ 3681889 w 5876925"/>
                <a:gd name="connsiteY162" fmla="*/ 9049 h 38100"/>
                <a:gd name="connsiteX163" fmla="*/ 3687604 w 5876925"/>
                <a:gd name="connsiteY163" fmla="*/ 24289 h 38100"/>
                <a:gd name="connsiteX164" fmla="*/ 3693319 w 5876925"/>
                <a:gd name="connsiteY164" fmla="*/ 24289 h 38100"/>
                <a:gd name="connsiteX165" fmla="*/ 3693319 w 5876925"/>
                <a:gd name="connsiteY165" fmla="*/ 9049 h 38100"/>
                <a:gd name="connsiteX166" fmla="*/ 3681889 w 5876925"/>
                <a:gd name="connsiteY166" fmla="*/ 9049 h 38100"/>
                <a:gd name="connsiteX167" fmla="*/ 3681889 w 5876925"/>
                <a:gd name="connsiteY167" fmla="*/ 9049 h 38100"/>
                <a:gd name="connsiteX168" fmla="*/ 3681889 w 5876925"/>
                <a:gd name="connsiteY168" fmla="*/ 9049 h 38100"/>
                <a:gd name="connsiteX169" fmla="*/ 3681889 w 5876925"/>
                <a:gd name="connsiteY169" fmla="*/ 9049 h 38100"/>
                <a:gd name="connsiteX170" fmla="*/ 3648551 w 5876925"/>
                <a:gd name="connsiteY170" fmla="*/ 9049 h 38100"/>
                <a:gd name="connsiteX171" fmla="*/ 3648551 w 5876925"/>
                <a:gd name="connsiteY171" fmla="*/ 12859 h 38100"/>
                <a:gd name="connsiteX172" fmla="*/ 3644741 w 5876925"/>
                <a:gd name="connsiteY172" fmla="*/ 9049 h 38100"/>
                <a:gd name="connsiteX173" fmla="*/ 3310414 w 5876925"/>
                <a:gd name="connsiteY173" fmla="*/ 9049 h 38100"/>
                <a:gd name="connsiteX174" fmla="*/ 3314224 w 5876925"/>
                <a:gd name="connsiteY174" fmla="*/ 18574 h 38100"/>
                <a:gd name="connsiteX175" fmla="*/ 3302794 w 5876925"/>
                <a:gd name="connsiteY175" fmla="*/ 18574 h 38100"/>
                <a:gd name="connsiteX176" fmla="*/ 3302794 w 5876925"/>
                <a:gd name="connsiteY176" fmla="*/ 9049 h 38100"/>
                <a:gd name="connsiteX177" fmla="*/ 2939891 w 5876925"/>
                <a:gd name="connsiteY177" fmla="*/ 9049 h 38100"/>
                <a:gd name="connsiteX178" fmla="*/ 2936081 w 5876925"/>
                <a:gd name="connsiteY178" fmla="*/ 18574 h 38100"/>
                <a:gd name="connsiteX179" fmla="*/ 2930366 w 5876925"/>
                <a:gd name="connsiteY179" fmla="*/ 12859 h 38100"/>
                <a:gd name="connsiteX180" fmla="*/ 2928461 w 5876925"/>
                <a:gd name="connsiteY180" fmla="*/ 9049 h 38100"/>
                <a:gd name="connsiteX181" fmla="*/ 2843689 w 5876925"/>
                <a:gd name="connsiteY181" fmla="*/ 9049 h 38100"/>
                <a:gd name="connsiteX182" fmla="*/ 2862739 w 5876925"/>
                <a:gd name="connsiteY182" fmla="*/ 30004 h 38100"/>
                <a:gd name="connsiteX183" fmla="*/ 2851309 w 5876925"/>
                <a:gd name="connsiteY183" fmla="*/ 30004 h 38100"/>
                <a:gd name="connsiteX184" fmla="*/ 2826544 w 5876925"/>
                <a:gd name="connsiteY184" fmla="*/ 24289 h 38100"/>
                <a:gd name="connsiteX185" fmla="*/ 2824639 w 5876925"/>
                <a:gd name="connsiteY185" fmla="*/ 9049 h 38100"/>
                <a:gd name="connsiteX186" fmla="*/ 2794159 w 5876925"/>
                <a:gd name="connsiteY186" fmla="*/ 9049 h 38100"/>
                <a:gd name="connsiteX187" fmla="*/ 2778919 w 5876925"/>
                <a:gd name="connsiteY187" fmla="*/ 18574 h 38100"/>
                <a:gd name="connsiteX188" fmla="*/ 2782729 w 5876925"/>
                <a:gd name="connsiteY188" fmla="*/ 9049 h 38100"/>
                <a:gd name="connsiteX189" fmla="*/ 2435066 w 5876925"/>
                <a:gd name="connsiteY189" fmla="*/ 9049 h 38100"/>
                <a:gd name="connsiteX190" fmla="*/ 2427446 w 5876925"/>
                <a:gd name="connsiteY190" fmla="*/ 35719 h 38100"/>
                <a:gd name="connsiteX191" fmla="*/ 2481739 w 5876925"/>
                <a:gd name="connsiteY191" fmla="*/ 35719 h 38100"/>
                <a:gd name="connsiteX192" fmla="*/ 2487454 w 5876925"/>
                <a:gd name="connsiteY192" fmla="*/ 31909 h 38100"/>
                <a:gd name="connsiteX193" fmla="*/ 2485549 w 5876925"/>
                <a:gd name="connsiteY193" fmla="*/ 35719 h 38100"/>
                <a:gd name="connsiteX194" fmla="*/ 2514124 w 5876925"/>
                <a:gd name="connsiteY194" fmla="*/ 35719 h 38100"/>
                <a:gd name="connsiteX195" fmla="*/ 2512219 w 5876925"/>
                <a:gd name="connsiteY195" fmla="*/ 31909 h 38100"/>
                <a:gd name="connsiteX196" fmla="*/ 2531269 w 5876925"/>
                <a:gd name="connsiteY196" fmla="*/ 31909 h 38100"/>
                <a:gd name="connsiteX197" fmla="*/ 2531269 w 5876925"/>
                <a:gd name="connsiteY197" fmla="*/ 35719 h 38100"/>
                <a:gd name="connsiteX198" fmla="*/ 3053239 w 5876925"/>
                <a:gd name="connsiteY198" fmla="*/ 35719 h 38100"/>
                <a:gd name="connsiteX199" fmla="*/ 3060859 w 5876925"/>
                <a:gd name="connsiteY199" fmla="*/ 12859 h 38100"/>
                <a:gd name="connsiteX200" fmla="*/ 3060859 w 5876925"/>
                <a:gd name="connsiteY200" fmla="*/ 35719 h 38100"/>
                <a:gd name="connsiteX201" fmla="*/ 3184684 w 5876925"/>
                <a:gd name="connsiteY201" fmla="*/ 35719 h 38100"/>
                <a:gd name="connsiteX202" fmla="*/ 3178969 w 5876925"/>
                <a:gd name="connsiteY202" fmla="*/ 26194 h 38100"/>
                <a:gd name="connsiteX203" fmla="*/ 3184684 w 5876925"/>
                <a:gd name="connsiteY203" fmla="*/ 26194 h 38100"/>
                <a:gd name="connsiteX204" fmla="*/ 3196114 w 5876925"/>
                <a:gd name="connsiteY204" fmla="*/ 31909 h 38100"/>
                <a:gd name="connsiteX205" fmla="*/ 3196114 w 5876925"/>
                <a:gd name="connsiteY205" fmla="*/ 35719 h 38100"/>
                <a:gd name="connsiteX206" fmla="*/ 3207544 w 5876925"/>
                <a:gd name="connsiteY206" fmla="*/ 35719 h 38100"/>
                <a:gd name="connsiteX207" fmla="*/ 3207544 w 5876925"/>
                <a:gd name="connsiteY207" fmla="*/ 31909 h 38100"/>
                <a:gd name="connsiteX208" fmla="*/ 3226594 w 5876925"/>
                <a:gd name="connsiteY208" fmla="*/ 31909 h 38100"/>
                <a:gd name="connsiteX209" fmla="*/ 3226594 w 5876925"/>
                <a:gd name="connsiteY209" fmla="*/ 35719 h 38100"/>
                <a:gd name="connsiteX210" fmla="*/ 3680936 w 5876925"/>
                <a:gd name="connsiteY210" fmla="*/ 35719 h 38100"/>
                <a:gd name="connsiteX211" fmla="*/ 3682841 w 5876925"/>
                <a:gd name="connsiteY211" fmla="*/ 10954 h 38100"/>
                <a:gd name="connsiteX212" fmla="*/ 3648551 w 5876925"/>
                <a:gd name="connsiteY212" fmla="*/ 9049 h 38100"/>
                <a:gd name="connsiteX213" fmla="*/ 3648551 w 5876925"/>
                <a:gd name="connsiteY213" fmla="*/ 9049 h 38100"/>
                <a:gd name="connsiteX214" fmla="*/ 3648551 w 5876925"/>
                <a:gd name="connsiteY214" fmla="*/ 9049 h 38100"/>
                <a:gd name="connsiteX215" fmla="*/ 3648551 w 5876925"/>
                <a:gd name="connsiteY215" fmla="*/ 9049 h 38100"/>
                <a:gd name="connsiteX216" fmla="*/ 2930366 w 5876925"/>
                <a:gd name="connsiteY216" fmla="*/ 9049 h 38100"/>
                <a:gd name="connsiteX217" fmla="*/ 2936081 w 5876925"/>
                <a:gd name="connsiteY217" fmla="*/ 12859 h 38100"/>
                <a:gd name="connsiteX218" fmla="*/ 2936081 w 5876925"/>
                <a:gd name="connsiteY218" fmla="*/ 9049 h 38100"/>
                <a:gd name="connsiteX219" fmla="*/ 2930366 w 5876925"/>
                <a:gd name="connsiteY219" fmla="*/ 9049 h 38100"/>
                <a:gd name="connsiteX220" fmla="*/ 2930366 w 5876925"/>
                <a:gd name="connsiteY220" fmla="*/ 9049 h 38100"/>
                <a:gd name="connsiteX221" fmla="*/ 2930366 w 5876925"/>
                <a:gd name="connsiteY221" fmla="*/ 9049 h 38100"/>
                <a:gd name="connsiteX222" fmla="*/ 2930366 w 5876925"/>
                <a:gd name="connsiteY222" fmla="*/ 9049 h 38100"/>
                <a:gd name="connsiteX223" fmla="*/ 2356961 w 5876925"/>
                <a:gd name="connsiteY223" fmla="*/ 9049 h 38100"/>
                <a:gd name="connsiteX224" fmla="*/ 2358866 w 5876925"/>
                <a:gd name="connsiteY224" fmla="*/ 18574 h 38100"/>
                <a:gd name="connsiteX225" fmla="*/ 2368391 w 5876925"/>
                <a:gd name="connsiteY225" fmla="*/ 9049 h 38100"/>
                <a:gd name="connsiteX226" fmla="*/ 2356961 w 5876925"/>
                <a:gd name="connsiteY226" fmla="*/ 9049 h 38100"/>
                <a:gd name="connsiteX227" fmla="*/ 2356961 w 5876925"/>
                <a:gd name="connsiteY227" fmla="*/ 9049 h 38100"/>
                <a:gd name="connsiteX228" fmla="*/ 2356961 w 5876925"/>
                <a:gd name="connsiteY228" fmla="*/ 9049 h 38100"/>
                <a:gd name="connsiteX229" fmla="*/ 2356961 w 5876925"/>
                <a:gd name="connsiteY229" fmla="*/ 9049 h 38100"/>
                <a:gd name="connsiteX230" fmla="*/ 2333149 w 5876925"/>
                <a:gd name="connsiteY230" fmla="*/ 9049 h 38100"/>
                <a:gd name="connsiteX231" fmla="*/ 2327434 w 5876925"/>
                <a:gd name="connsiteY231" fmla="*/ 30004 h 38100"/>
                <a:gd name="connsiteX232" fmla="*/ 2333149 w 5876925"/>
                <a:gd name="connsiteY232" fmla="*/ 30004 h 38100"/>
                <a:gd name="connsiteX233" fmla="*/ 2333149 w 5876925"/>
                <a:gd name="connsiteY233" fmla="*/ 18574 h 38100"/>
                <a:gd name="connsiteX234" fmla="*/ 2346484 w 5876925"/>
                <a:gd name="connsiteY234" fmla="*/ 9049 h 38100"/>
                <a:gd name="connsiteX235" fmla="*/ 2333149 w 5876925"/>
                <a:gd name="connsiteY235" fmla="*/ 9049 h 38100"/>
                <a:gd name="connsiteX236" fmla="*/ 2333149 w 5876925"/>
                <a:gd name="connsiteY236" fmla="*/ 9049 h 38100"/>
                <a:gd name="connsiteX237" fmla="*/ 2333149 w 5876925"/>
                <a:gd name="connsiteY237" fmla="*/ 9049 h 38100"/>
                <a:gd name="connsiteX238" fmla="*/ 2333149 w 5876925"/>
                <a:gd name="connsiteY238" fmla="*/ 9049 h 38100"/>
                <a:gd name="connsiteX239" fmla="*/ 1956911 w 5876925"/>
                <a:gd name="connsiteY239" fmla="*/ 9049 h 38100"/>
                <a:gd name="connsiteX240" fmla="*/ 1974056 w 5876925"/>
                <a:gd name="connsiteY240" fmla="*/ 30004 h 38100"/>
                <a:gd name="connsiteX241" fmla="*/ 1975961 w 5876925"/>
                <a:gd name="connsiteY241" fmla="*/ 33814 h 38100"/>
                <a:gd name="connsiteX242" fmla="*/ 2077879 w 5876925"/>
                <a:gd name="connsiteY242" fmla="*/ 33814 h 38100"/>
                <a:gd name="connsiteX243" fmla="*/ 2093119 w 5876925"/>
                <a:gd name="connsiteY243" fmla="*/ 7144 h 38100"/>
                <a:gd name="connsiteX244" fmla="*/ 1956911 w 5876925"/>
                <a:gd name="connsiteY244" fmla="*/ 9049 h 38100"/>
                <a:gd name="connsiteX245" fmla="*/ 1956911 w 5876925"/>
                <a:gd name="connsiteY245" fmla="*/ 9049 h 38100"/>
                <a:gd name="connsiteX246" fmla="*/ 1956911 w 5876925"/>
                <a:gd name="connsiteY246" fmla="*/ 9049 h 38100"/>
                <a:gd name="connsiteX247" fmla="*/ 1956911 w 5876925"/>
                <a:gd name="connsiteY247" fmla="*/ 9049 h 38100"/>
                <a:gd name="connsiteX248" fmla="*/ 1819751 w 5876925"/>
                <a:gd name="connsiteY248" fmla="*/ 9049 h 38100"/>
                <a:gd name="connsiteX249" fmla="*/ 1821656 w 5876925"/>
                <a:gd name="connsiteY249" fmla="*/ 35719 h 38100"/>
                <a:gd name="connsiteX250" fmla="*/ 1829276 w 5876925"/>
                <a:gd name="connsiteY250" fmla="*/ 35719 h 38100"/>
                <a:gd name="connsiteX251" fmla="*/ 1833086 w 5876925"/>
                <a:gd name="connsiteY251" fmla="*/ 9049 h 38100"/>
                <a:gd name="connsiteX252" fmla="*/ 1819751 w 5876925"/>
                <a:gd name="connsiteY252" fmla="*/ 9049 h 38100"/>
                <a:gd name="connsiteX253" fmla="*/ 1819751 w 5876925"/>
                <a:gd name="connsiteY253" fmla="*/ 9049 h 38100"/>
                <a:gd name="connsiteX254" fmla="*/ 1819751 w 5876925"/>
                <a:gd name="connsiteY254" fmla="*/ 9049 h 38100"/>
                <a:gd name="connsiteX255" fmla="*/ 1819751 w 5876925"/>
                <a:gd name="connsiteY255" fmla="*/ 9049 h 38100"/>
                <a:gd name="connsiteX256" fmla="*/ 1754029 w 5876925"/>
                <a:gd name="connsiteY256" fmla="*/ 9049 h 38100"/>
                <a:gd name="connsiteX257" fmla="*/ 1761649 w 5876925"/>
                <a:gd name="connsiteY257" fmla="*/ 33814 h 38100"/>
                <a:gd name="connsiteX258" fmla="*/ 1773079 w 5876925"/>
                <a:gd name="connsiteY258" fmla="*/ 33814 h 38100"/>
                <a:gd name="connsiteX259" fmla="*/ 1767364 w 5876925"/>
                <a:gd name="connsiteY259" fmla="*/ 30004 h 38100"/>
                <a:gd name="connsiteX260" fmla="*/ 1778794 w 5876925"/>
                <a:gd name="connsiteY260" fmla="*/ 24289 h 38100"/>
                <a:gd name="connsiteX261" fmla="*/ 1780699 w 5876925"/>
                <a:gd name="connsiteY261" fmla="*/ 9049 h 38100"/>
                <a:gd name="connsiteX262" fmla="*/ 1754029 w 5876925"/>
                <a:gd name="connsiteY262" fmla="*/ 9049 h 38100"/>
                <a:gd name="connsiteX263" fmla="*/ 1754029 w 5876925"/>
                <a:gd name="connsiteY263" fmla="*/ 9049 h 38100"/>
                <a:gd name="connsiteX264" fmla="*/ 1754029 w 5876925"/>
                <a:gd name="connsiteY264" fmla="*/ 9049 h 38100"/>
                <a:gd name="connsiteX265" fmla="*/ 1754029 w 5876925"/>
                <a:gd name="connsiteY265" fmla="*/ 9049 h 38100"/>
                <a:gd name="connsiteX266" fmla="*/ 1645444 w 5876925"/>
                <a:gd name="connsiteY266" fmla="*/ 9049 h 38100"/>
                <a:gd name="connsiteX267" fmla="*/ 1666399 w 5876925"/>
                <a:gd name="connsiteY267" fmla="*/ 35719 h 38100"/>
                <a:gd name="connsiteX268" fmla="*/ 1675924 w 5876925"/>
                <a:gd name="connsiteY268" fmla="*/ 35719 h 38100"/>
                <a:gd name="connsiteX269" fmla="*/ 1675924 w 5876925"/>
                <a:gd name="connsiteY269" fmla="*/ 31909 h 38100"/>
                <a:gd name="connsiteX270" fmla="*/ 1674019 w 5876925"/>
                <a:gd name="connsiteY270" fmla="*/ 10954 h 38100"/>
                <a:gd name="connsiteX271" fmla="*/ 1645444 w 5876925"/>
                <a:gd name="connsiteY271" fmla="*/ 9049 h 38100"/>
                <a:gd name="connsiteX272" fmla="*/ 1645444 w 5876925"/>
                <a:gd name="connsiteY272" fmla="*/ 9049 h 38100"/>
                <a:gd name="connsiteX273" fmla="*/ 1645444 w 5876925"/>
                <a:gd name="connsiteY273" fmla="*/ 9049 h 38100"/>
                <a:gd name="connsiteX274" fmla="*/ 1645444 w 5876925"/>
                <a:gd name="connsiteY274" fmla="*/ 9049 h 38100"/>
                <a:gd name="connsiteX275" fmla="*/ 1453991 w 5876925"/>
                <a:gd name="connsiteY275" fmla="*/ 9049 h 38100"/>
                <a:gd name="connsiteX276" fmla="*/ 1459706 w 5876925"/>
                <a:gd name="connsiteY276" fmla="*/ 30004 h 38100"/>
                <a:gd name="connsiteX277" fmla="*/ 1434941 w 5876925"/>
                <a:gd name="connsiteY277" fmla="*/ 30004 h 38100"/>
                <a:gd name="connsiteX278" fmla="*/ 1434941 w 5876925"/>
                <a:gd name="connsiteY278" fmla="*/ 10954 h 38100"/>
                <a:gd name="connsiteX279" fmla="*/ 1373029 w 5876925"/>
                <a:gd name="connsiteY279" fmla="*/ 16669 h 38100"/>
                <a:gd name="connsiteX280" fmla="*/ 1365409 w 5876925"/>
                <a:gd name="connsiteY280" fmla="*/ 31909 h 38100"/>
                <a:gd name="connsiteX281" fmla="*/ 1531144 w 5876925"/>
                <a:gd name="connsiteY281" fmla="*/ 31909 h 38100"/>
                <a:gd name="connsiteX282" fmla="*/ 1513999 w 5876925"/>
                <a:gd name="connsiteY282" fmla="*/ 7144 h 38100"/>
                <a:gd name="connsiteX283" fmla="*/ 1453991 w 5876925"/>
                <a:gd name="connsiteY283" fmla="*/ 9049 h 38100"/>
                <a:gd name="connsiteX284" fmla="*/ 1453991 w 5876925"/>
                <a:gd name="connsiteY284" fmla="*/ 9049 h 38100"/>
                <a:gd name="connsiteX285" fmla="*/ 1453991 w 5876925"/>
                <a:gd name="connsiteY285" fmla="*/ 9049 h 38100"/>
                <a:gd name="connsiteX286" fmla="*/ 1453991 w 5876925"/>
                <a:gd name="connsiteY286" fmla="*/ 9049 h 38100"/>
                <a:gd name="connsiteX287" fmla="*/ 1254919 w 5876925"/>
                <a:gd name="connsiteY287" fmla="*/ 9049 h 38100"/>
                <a:gd name="connsiteX288" fmla="*/ 1264444 w 5876925"/>
                <a:gd name="connsiteY288" fmla="*/ 30004 h 38100"/>
                <a:gd name="connsiteX289" fmla="*/ 1270159 w 5876925"/>
                <a:gd name="connsiteY289" fmla="*/ 24289 h 38100"/>
                <a:gd name="connsiteX290" fmla="*/ 1275874 w 5876925"/>
                <a:gd name="connsiteY290" fmla="*/ 18574 h 38100"/>
                <a:gd name="connsiteX291" fmla="*/ 1266349 w 5876925"/>
                <a:gd name="connsiteY291" fmla="*/ 9049 h 38100"/>
                <a:gd name="connsiteX292" fmla="*/ 1254919 w 5876925"/>
                <a:gd name="connsiteY292" fmla="*/ 9049 h 38100"/>
                <a:gd name="connsiteX293" fmla="*/ 1254919 w 5876925"/>
                <a:gd name="connsiteY293" fmla="*/ 9049 h 38100"/>
                <a:gd name="connsiteX294" fmla="*/ 1254919 w 5876925"/>
                <a:gd name="connsiteY294" fmla="*/ 9049 h 38100"/>
                <a:gd name="connsiteX295" fmla="*/ 1254919 w 5876925"/>
                <a:gd name="connsiteY295" fmla="*/ 9049 h 38100"/>
                <a:gd name="connsiteX296" fmla="*/ 1085374 w 5876925"/>
                <a:gd name="connsiteY296" fmla="*/ 9049 h 38100"/>
                <a:gd name="connsiteX297" fmla="*/ 1085374 w 5876925"/>
                <a:gd name="connsiteY297" fmla="*/ 12859 h 38100"/>
                <a:gd name="connsiteX298" fmla="*/ 1060609 w 5876925"/>
                <a:gd name="connsiteY298" fmla="*/ 9049 h 38100"/>
                <a:gd name="connsiteX299" fmla="*/ 957739 w 5876925"/>
                <a:gd name="connsiteY299" fmla="*/ 9049 h 38100"/>
                <a:gd name="connsiteX300" fmla="*/ 942499 w 5876925"/>
                <a:gd name="connsiteY300" fmla="*/ 12859 h 38100"/>
                <a:gd name="connsiteX301" fmla="*/ 942499 w 5876925"/>
                <a:gd name="connsiteY301" fmla="*/ 9049 h 38100"/>
                <a:gd name="connsiteX302" fmla="*/ 907256 w 5876925"/>
                <a:gd name="connsiteY302" fmla="*/ 9049 h 38100"/>
                <a:gd name="connsiteX303" fmla="*/ 916781 w 5876925"/>
                <a:gd name="connsiteY303" fmla="*/ 18574 h 38100"/>
                <a:gd name="connsiteX304" fmla="*/ 935831 w 5876925"/>
                <a:gd name="connsiteY304" fmla="*/ 18574 h 38100"/>
                <a:gd name="connsiteX305" fmla="*/ 930116 w 5876925"/>
                <a:gd name="connsiteY305" fmla="*/ 30004 h 38100"/>
                <a:gd name="connsiteX306" fmla="*/ 887254 w 5876925"/>
                <a:gd name="connsiteY306" fmla="*/ 30004 h 38100"/>
                <a:gd name="connsiteX307" fmla="*/ 887254 w 5876925"/>
                <a:gd name="connsiteY307" fmla="*/ 24289 h 38100"/>
                <a:gd name="connsiteX308" fmla="*/ 892969 w 5876925"/>
                <a:gd name="connsiteY308" fmla="*/ 9049 h 38100"/>
                <a:gd name="connsiteX309" fmla="*/ 783431 w 5876925"/>
                <a:gd name="connsiteY309" fmla="*/ 9049 h 38100"/>
                <a:gd name="connsiteX310" fmla="*/ 792956 w 5876925"/>
                <a:gd name="connsiteY310" fmla="*/ 33814 h 38100"/>
                <a:gd name="connsiteX311" fmla="*/ 830104 w 5876925"/>
                <a:gd name="connsiteY311" fmla="*/ 33814 h 38100"/>
                <a:gd name="connsiteX312" fmla="*/ 824389 w 5876925"/>
                <a:gd name="connsiteY312" fmla="*/ 24289 h 38100"/>
                <a:gd name="connsiteX313" fmla="*/ 837724 w 5876925"/>
                <a:gd name="connsiteY313" fmla="*/ 24289 h 38100"/>
                <a:gd name="connsiteX314" fmla="*/ 837724 w 5876925"/>
                <a:gd name="connsiteY314" fmla="*/ 30004 h 38100"/>
                <a:gd name="connsiteX315" fmla="*/ 843439 w 5876925"/>
                <a:gd name="connsiteY315" fmla="*/ 33814 h 38100"/>
                <a:gd name="connsiteX316" fmla="*/ 993934 w 5876925"/>
                <a:gd name="connsiteY316" fmla="*/ 33814 h 38100"/>
                <a:gd name="connsiteX317" fmla="*/ 992029 w 5876925"/>
                <a:gd name="connsiteY317" fmla="*/ 30004 h 38100"/>
                <a:gd name="connsiteX318" fmla="*/ 1022509 w 5876925"/>
                <a:gd name="connsiteY318" fmla="*/ 30004 h 38100"/>
                <a:gd name="connsiteX319" fmla="*/ 1033939 w 5876925"/>
                <a:gd name="connsiteY319" fmla="*/ 33814 h 38100"/>
                <a:gd name="connsiteX320" fmla="*/ 1086326 w 5876925"/>
                <a:gd name="connsiteY320" fmla="*/ 33814 h 38100"/>
                <a:gd name="connsiteX321" fmla="*/ 1092041 w 5876925"/>
                <a:gd name="connsiteY321" fmla="*/ 30004 h 38100"/>
                <a:gd name="connsiteX322" fmla="*/ 1122521 w 5876925"/>
                <a:gd name="connsiteY322" fmla="*/ 9049 h 38100"/>
                <a:gd name="connsiteX323" fmla="*/ 1085374 w 5876925"/>
                <a:gd name="connsiteY323" fmla="*/ 9049 h 38100"/>
                <a:gd name="connsiteX324" fmla="*/ 1085374 w 5876925"/>
                <a:gd name="connsiteY324" fmla="*/ 9049 h 38100"/>
                <a:gd name="connsiteX325" fmla="*/ 1085374 w 5876925"/>
                <a:gd name="connsiteY325" fmla="*/ 9049 h 38100"/>
                <a:gd name="connsiteX326" fmla="*/ 1085374 w 5876925"/>
                <a:gd name="connsiteY326" fmla="*/ 9049 h 38100"/>
                <a:gd name="connsiteX327" fmla="*/ 743426 w 5876925"/>
                <a:gd name="connsiteY327" fmla="*/ 9049 h 38100"/>
                <a:gd name="connsiteX328" fmla="*/ 743426 w 5876925"/>
                <a:gd name="connsiteY328" fmla="*/ 24289 h 38100"/>
                <a:gd name="connsiteX329" fmla="*/ 747236 w 5876925"/>
                <a:gd name="connsiteY329" fmla="*/ 33814 h 38100"/>
                <a:gd name="connsiteX330" fmla="*/ 766286 w 5876925"/>
                <a:gd name="connsiteY330" fmla="*/ 33814 h 38100"/>
                <a:gd name="connsiteX331" fmla="*/ 764381 w 5876925"/>
                <a:gd name="connsiteY331" fmla="*/ 9049 h 38100"/>
                <a:gd name="connsiteX332" fmla="*/ 743426 w 5876925"/>
                <a:gd name="connsiteY332" fmla="*/ 9049 h 38100"/>
                <a:gd name="connsiteX333" fmla="*/ 743426 w 5876925"/>
                <a:gd name="connsiteY333" fmla="*/ 9049 h 38100"/>
                <a:gd name="connsiteX334" fmla="*/ 743426 w 5876925"/>
                <a:gd name="connsiteY334" fmla="*/ 9049 h 38100"/>
                <a:gd name="connsiteX335" fmla="*/ 743426 w 5876925"/>
                <a:gd name="connsiteY335" fmla="*/ 9049 h 38100"/>
                <a:gd name="connsiteX336" fmla="*/ 681514 w 5876925"/>
                <a:gd name="connsiteY336" fmla="*/ 9049 h 38100"/>
                <a:gd name="connsiteX337" fmla="*/ 689134 w 5876925"/>
                <a:gd name="connsiteY337" fmla="*/ 24289 h 38100"/>
                <a:gd name="connsiteX338" fmla="*/ 668179 w 5876925"/>
                <a:gd name="connsiteY338" fmla="*/ 33814 h 38100"/>
                <a:gd name="connsiteX339" fmla="*/ 720566 w 5876925"/>
                <a:gd name="connsiteY339" fmla="*/ 33814 h 38100"/>
                <a:gd name="connsiteX340" fmla="*/ 712946 w 5876925"/>
                <a:gd name="connsiteY340" fmla="*/ 9049 h 38100"/>
                <a:gd name="connsiteX341" fmla="*/ 681514 w 5876925"/>
                <a:gd name="connsiteY341" fmla="*/ 9049 h 38100"/>
                <a:gd name="connsiteX342" fmla="*/ 681514 w 5876925"/>
                <a:gd name="connsiteY342" fmla="*/ 9049 h 38100"/>
                <a:gd name="connsiteX343" fmla="*/ 681514 w 5876925"/>
                <a:gd name="connsiteY343" fmla="*/ 9049 h 38100"/>
                <a:gd name="connsiteX344" fmla="*/ 681514 w 5876925"/>
                <a:gd name="connsiteY344" fmla="*/ 9049 h 38100"/>
                <a:gd name="connsiteX345" fmla="*/ 271939 w 5876925"/>
                <a:gd name="connsiteY345" fmla="*/ 9049 h 38100"/>
                <a:gd name="connsiteX346" fmla="*/ 271939 w 5876925"/>
                <a:gd name="connsiteY346" fmla="*/ 12859 h 38100"/>
                <a:gd name="connsiteX347" fmla="*/ 247174 w 5876925"/>
                <a:gd name="connsiteY347" fmla="*/ 24289 h 38100"/>
                <a:gd name="connsiteX348" fmla="*/ 228124 w 5876925"/>
                <a:gd name="connsiteY348" fmla="*/ 12859 h 38100"/>
                <a:gd name="connsiteX349" fmla="*/ 226219 w 5876925"/>
                <a:gd name="connsiteY349" fmla="*/ 9049 h 38100"/>
                <a:gd name="connsiteX350" fmla="*/ 205264 w 5876925"/>
                <a:gd name="connsiteY350" fmla="*/ 9049 h 38100"/>
                <a:gd name="connsiteX351" fmla="*/ 205264 w 5876925"/>
                <a:gd name="connsiteY351" fmla="*/ 12859 h 38100"/>
                <a:gd name="connsiteX352" fmla="*/ 199549 w 5876925"/>
                <a:gd name="connsiteY352" fmla="*/ 12859 h 38100"/>
                <a:gd name="connsiteX353" fmla="*/ 156686 w 5876925"/>
                <a:gd name="connsiteY353" fmla="*/ 31909 h 38100"/>
                <a:gd name="connsiteX354" fmla="*/ 149066 w 5876925"/>
                <a:gd name="connsiteY354" fmla="*/ 9049 h 38100"/>
                <a:gd name="connsiteX355" fmla="*/ 7144 w 5876925"/>
                <a:gd name="connsiteY355" fmla="*/ 9049 h 38100"/>
                <a:gd name="connsiteX356" fmla="*/ 7144 w 5876925"/>
                <a:gd name="connsiteY356" fmla="*/ 33814 h 38100"/>
                <a:gd name="connsiteX357" fmla="*/ 648176 w 5876925"/>
                <a:gd name="connsiteY357" fmla="*/ 33814 h 38100"/>
                <a:gd name="connsiteX358" fmla="*/ 627221 w 5876925"/>
                <a:gd name="connsiteY358" fmla="*/ 7144 h 38100"/>
                <a:gd name="connsiteX359" fmla="*/ 271939 w 5876925"/>
                <a:gd name="connsiteY359" fmla="*/ 9049 h 38100"/>
                <a:gd name="connsiteX360" fmla="*/ 271939 w 5876925"/>
                <a:gd name="connsiteY360" fmla="*/ 9049 h 38100"/>
                <a:gd name="connsiteX361" fmla="*/ 271939 w 5876925"/>
                <a:gd name="connsiteY361" fmla="*/ 9049 h 38100"/>
                <a:gd name="connsiteX362" fmla="*/ 271939 w 5876925"/>
                <a:gd name="connsiteY362" fmla="*/ 9049 h 38100"/>
                <a:gd name="connsiteX363" fmla="*/ 5714524 w 5876925"/>
                <a:gd name="connsiteY363" fmla="*/ 35719 h 38100"/>
                <a:gd name="connsiteX364" fmla="*/ 5704999 w 5876925"/>
                <a:gd name="connsiteY364" fmla="*/ 31909 h 38100"/>
                <a:gd name="connsiteX365" fmla="*/ 5704999 w 5876925"/>
                <a:gd name="connsiteY365" fmla="*/ 35719 h 38100"/>
                <a:gd name="connsiteX366" fmla="*/ 5714524 w 5876925"/>
                <a:gd name="connsiteY366" fmla="*/ 35719 h 38100"/>
                <a:gd name="connsiteX367" fmla="*/ 5714524 w 5876925"/>
                <a:gd name="connsiteY367" fmla="*/ 35719 h 38100"/>
                <a:gd name="connsiteX368" fmla="*/ 5714524 w 5876925"/>
                <a:gd name="connsiteY368" fmla="*/ 35719 h 38100"/>
                <a:gd name="connsiteX369" fmla="*/ 5714524 w 5876925"/>
                <a:gd name="connsiteY369" fmla="*/ 35719 h 38100"/>
                <a:gd name="connsiteX370" fmla="*/ 5696427 w 5876925"/>
                <a:gd name="connsiteY370" fmla="*/ 35719 h 38100"/>
                <a:gd name="connsiteX371" fmla="*/ 5698331 w 5876925"/>
                <a:gd name="connsiteY371" fmla="*/ 31909 h 38100"/>
                <a:gd name="connsiteX372" fmla="*/ 5686902 w 5876925"/>
                <a:gd name="connsiteY372" fmla="*/ 31909 h 38100"/>
                <a:gd name="connsiteX373" fmla="*/ 5686902 w 5876925"/>
                <a:gd name="connsiteY373" fmla="*/ 35719 h 38100"/>
                <a:gd name="connsiteX374" fmla="*/ 5696427 w 5876925"/>
                <a:gd name="connsiteY374" fmla="*/ 35719 h 38100"/>
                <a:gd name="connsiteX375" fmla="*/ 5696427 w 5876925"/>
                <a:gd name="connsiteY375" fmla="*/ 35719 h 38100"/>
                <a:gd name="connsiteX376" fmla="*/ 5696427 w 5876925"/>
                <a:gd name="connsiteY376" fmla="*/ 35719 h 38100"/>
                <a:gd name="connsiteX377" fmla="*/ 5696427 w 5876925"/>
                <a:gd name="connsiteY377" fmla="*/ 35719 h 38100"/>
                <a:gd name="connsiteX378" fmla="*/ 5667852 w 5876925"/>
                <a:gd name="connsiteY378" fmla="*/ 35719 h 38100"/>
                <a:gd name="connsiteX379" fmla="*/ 5704999 w 5876925"/>
                <a:gd name="connsiteY379" fmla="*/ 20479 h 38100"/>
                <a:gd name="connsiteX380" fmla="*/ 5693569 w 5876925"/>
                <a:gd name="connsiteY380" fmla="*/ 14764 h 38100"/>
                <a:gd name="connsiteX381" fmla="*/ 5618322 w 5876925"/>
                <a:gd name="connsiteY381" fmla="*/ 20479 h 38100"/>
                <a:gd name="connsiteX382" fmla="*/ 5661184 w 5876925"/>
                <a:gd name="connsiteY382" fmla="*/ 35719 h 38100"/>
                <a:gd name="connsiteX383" fmla="*/ 5667852 w 5876925"/>
                <a:gd name="connsiteY383" fmla="*/ 35719 h 38100"/>
                <a:gd name="connsiteX384" fmla="*/ 5667852 w 5876925"/>
                <a:gd name="connsiteY384" fmla="*/ 35719 h 38100"/>
                <a:gd name="connsiteX385" fmla="*/ 5667852 w 5876925"/>
                <a:gd name="connsiteY385" fmla="*/ 35719 h 38100"/>
                <a:gd name="connsiteX386" fmla="*/ 5667852 w 5876925"/>
                <a:gd name="connsiteY386" fmla="*/ 35719 h 38100"/>
                <a:gd name="connsiteX387" fmla="*/ 5648802 w 5876925"/>
                <a:gd name="connsiteY387" fmla="*/ 35719 h 38100"/>
                <a:gd name="connsiteX388" fmla="*/ 5605939 w 5876925"/>
                <a:gd name="connsiteY388" fmla="*/ 31909 h 38100"/>
                <a:gd name="connsiteX389" fmla="*/ 5602129 w 5876925"/>
                <a:gd name="connsiteY389" fmla="*/ 35719 h 38100"/>
                <a:gd name="connsiteX390" fmla="*/ 5648802 w 5876925"/>
                <a:gd name="connsiteY390" fmla="*/ 35719 h 38100"/>
                <a:gd name="connsiteX391" fmla="*/ 5648802 w 5876925"/>
                <a:gd name="connsiteY391" fmla="*/ 35719 h 38100"/>
                <a:gd name="connsiteX392" fmla="*/ 5648802 w 5876925"/>
                <a:gd name="connsiteY392" fmla="*/ 35719 h 38100"/>
                <a:gd name="connsiteX393" fmla="*/ 5648802 w 5876925"/>
                <a:gd name="connsiteY393" fmla="*/ 35719 h 38100"/>
                <a:gd name="connsiteX394" fmla="*/ 4518184 w 5876925"/>
                <a:gd name="connsiteY394" fmla="*/ 35719 h 38100"/>
                <a:gd name="connsiteX395" fmla="*/ 4518184 w 5876925"/>
                <a:gd name="connsiteY395" fmla="*/ 31909 h 38100"/>
                <a:gd name="connsiteX396" fmla="*/ 4514374 w 5876925"/>
                <a:gd name="connsiteY396" fmla="*/ 35719 h 38100"/>
                <a:gd name="connsiteX397" fmla="*/ 4518184 w 5876925"/>
                <a:gd name="connsiteY397" fmla="*/ 35719 h 38100"/>
                <a:gd name="connsiteX398" fmla="*/ 4518184 w 5876925"/>
                <a:gd name="connsiteY398" fmla="*/ 35719 h 38100"/>
                <a:gd name="connsiteX399" fmla="*/ 4518184 w 5876925"/>
                <a:gd name="connsiteY399" fmla="*/ 35719 h 38100"/>
                <a:gd name="connsiteX400" fmla="*/ 4518184 w 5876925"/>
                <a:gd name="connsiteY400" fmla="*/ 35719 h 38100"/>
                <a:gd name="connsiteX401" fmla="*/ 2325529 w 5876925"/>
                <a:gd name="connsiteY401" fmla="*/ 35719 h 38100"/>
                <a:gd name="connsiteX402" fmla="*/ 2325529 w 5876925"/>
                <a:gd name="connsiteY402" fmla="*/ 31909 h 38100"/>
                <a:gd name="connsiteX403" fmla="*/ 2321719 w 5876925"/>
                <a:gd name="connsiteY403" fmla="*/ 35719 h 38100"/>
                <a:gd name="connsiteX404" fmla="*/ 2325529 w 5876925"/>
                <a:gd name="connsiteY404" fmla="*/ 35719 h 38100"/>
                <a:gd name="connsiteX405" fmla="*/ 2325529 w 5876925"/>
                <a:gd name="connsiteY405" fmla="*/ 35719 h 38100"/>
                <a:gd name="connsiteX406" fmla="*/ 2325529 w 5876925"/>
                <a:gd name="connsiteY406" fmla="*/ 35719 h 38100"/>
                <a:gd name="connsiteX407" fmla="*/ 2325529 w 5876925"/>
                <a:gd name="connsiteY407" fmla="*/ 35719 h 38100"/>
                <a:gd name="connsiteX408" fmla="*/ 1805464 w 5876925"/>
                <a:gd name="connsiteY408" fmla="*/ 35719 h 38100"/>
                <a:gd name="connsiteX409" fmla="*/ 1786414 w 5876925"/>
                <a:gd name="connsiteY409" fmla="*/ 31909 h 38100"/>
                <a:gd name="connsiteX410" fmla="*/ 1786414 w 5876925"/>
                <a:gd name="connsiteY410" fmla="*/ 35719 h 38100"/>
                <a:gd name="connsiteX411" fmla="*/ 1805464 w 5876925"/>
                <a:gd name="connsiteY411" fmla="*/ 35719 h 38100"/>
                <a:gd name="connsiteX412" fmla="*/ 1805464 w 5876925"/>
                <a:gd name="connsiteY412" fmla="*/ 35719 h 38100"/>
                <a:gd name="connsiteX413" fmla="*/ 1805464 w 5876925"/>
                <a:gd name="connsiteY413" fmla="*/ 35719 h 38100"/>
                <a:gd name="connsiteX414" fmla="*/ 1805464 w 5876925"/>
                <a:gd name="connsiteY414" fmla="*/ 35719 h 38100"/>
                <a:gd name="connsiteX415" fmla="*/ 1750219 w 5876925"/>
                <a:gd name="connsiteY415" fmla="*/ 35719 h 38100"/>
                <a:gd name="connsiteX416" fmla="*/ 1750219 w 5876925"/>
                <a:gd name="connsiteY416" fmla="*/ 31909 h 38100"/>
                <a:gd name="connsiteX417" fmla="*/ 1738789 w 5876925"/>
                <a:gd name="connsiteY417" fmla="*/ 35719 h 38100"/>
                <a:gd name="connsiteX418" fmla="*/ 1750219 w 5876925"/>
                <a:gd name="connsiteY418" fmla="*/ 35719 h 38100"/>
                <a:gd name="connsiteX419" fmla="*/ 1750219 w 5876925"/>
                <a:gd name="connsiteY419" fmla="*/ 35719 h 38100"/>
                <a:gd name="connsiteX420" fmla="*/ 1750219 w 5876925"/>
                <a:gd name="connsiteY420" fmla="*/ 35719 h 38100"/>
                <a:gd name="connsiteX421" fmla="*/ 1750219 w 5876925"/>
                <a:gd name="connsiteY421" fmla="*/ 35719 h 38100"/>
                <a:gd name="connsiteX422" fmla="*/ 1684496 w 5876925"/>
                <a:gd name="connsiteY422" fmla="*/ 35719 h 38100"/>
                <a:gd name="connsiteX423" fmla="*/ 1680686 w 5876925"/>
                <a:gd name="connsiteY423" fmla="*/ 31909 h 38100"/>
                <a:gd name="connsiteX424" fmla="*/ 1676876 w 5876925"/>
                <a:gd name="connsiteY424" fmla="*/ 35719 h 38100"/>
                <a:gd name="connsiteX425" fmla="*/ 1684496 w 5876925"/>
                <a:gd name="connsiteY425" fmla="*/ 35719 h 38100"/>
                <a:gd name="connsiteX426" fmla="*/ 1684496 w 5876925"/>
                <a:gd name="connsiteY426" fmla="*/ 35719 h 38100"/>
                <a:gd name="connsiteX427" fmla="*/ 1684496 w 5876925"/>
                <a:gd name="connsiteY427" fmla="*/ 35719 h 38100"/>
                <a:gd name="connsiteX428" fmla="*/ 1684496 w 5876925"/>
                <a:gd name="connsiteY428" fmla="*/ 35719 h 38100"/>
                <a:gd name="connsiteX429" fmla="*/ 1288256 w 5876925"/>
                <a:gd name="connsiteY429" fmla="*/ 35719 h 38100"/>
                <a:gd name="connsiteX430" fmla="*/ 1278731 w 5876925"/>
                <a:gd name="connsiteY430" fmla="*/ 26194 h 38100"/>
                <a:gd name="connsiteX431" fmla="*/ 1278731 w 5876925"/>
                <a:gd name="connsiteY431" fmla="*/ 31909 h 38100"/>
                <a:gd name="connsiteX432" fmla="*/ 1274921 w 5876925"/>
                <a:gd name="connsiteY432" fmla="*/ 35719 h 38100"/>
                <a:gd name="connsiteX433" fmla="*/ 1288256 w 5876925"/>
                <a:gd name="connsiteY433" fmla="*/ 35719 h 38100"/>
                <a:gd name="connsiteX434" fmla="*/ 1288256 w 5876925"/>
                <a:gd name="connsiteY434" fmla="*/ 35719 h 38100"/>
                <a:gd name="connsiteX435" fmla="*/ 1288256 w 5876925"/>
                <a:gd name="connsiteY435" fmla="*/ 35719 h 38100"/>
                <a:gd name="connsiteX436" fmla="*/ 1288256 w 5876925"/>
                <a:gd name="connsiteY436" fmla="*/ 35719 h 38100"/>
                <a:gd name="connsiteX437" fmla="*/ 1203484 w 5876925"/>
                <a:gd name="connsiteY437" fmla="*/ 35719 h 38100"/>
                <a:gd name="connsiteX438" fmla="*/ 1160621 w 5876925"/>
                <a:gd name="connsiteY438" fmla="*/ 31909 h 38100"/>
                <a:gd name="connsiteX439" fmla="*/ 1151096 w 5876925"/>
                <a:gd name="connsiteY439" fmla="*/ 35719 h 38100"/>
                <a:gd name="connsiteX440" fmla="*/ 1203484 w 5876925"/>
                <a:gd name="connsiteY440" fmla="*/ 35719 h 38100"/>
                <a:gd name="connsiteX441" fmla="*/ 1203484 w 5876925"/>
                <a:gd name="connsiteY441" fmla="*/ 35719 h 38100"/>
                <a:gd name="connsiteX442" fmla="*/ 1203484 w 5876925"/>
                <a:gd name="connsiteY442" fmla="*/ 35719 h 38100"/>
                <a:gd name="connsiteX443" fmla="*/ 1203484 w 5876925"/>
                <a:gd name="connsiteY443" fmla="*/ 35719 h 38100"/>
                <a:gd name="connsiteX444" fmla="*/ 2905601 w 5876925"/>
                <a:gd name="connsiteY444" fmla="*/ 24289 h 38100"/>
                <a:gd name="connsiteX445" fmla="*/ 2894171 w 5876925"/>
                <a:gd name="connsiteY445" fmla="*/ 30004 h 38100"/>
                <a:gd name="connsiteX446" fmla="*/ 2894171 w 5876925"/>
                <a:gd name="connsiteY446" fmla="*/ 24289 h 38100"/>
                <a:gd name="connsiteX447" fmla="*/ 2905601 w 5876925"/>
                <a:gd name="connsiteY447" fmla="*/ 24289 h 38100"/>
                <a:gd name="connsiteX448" fmla="*/ 2905601 w 5876925"/>
                <a:gd name="connsiteY448" fmla="*/ 24289 h 38100"/>
                <a:gd name="connsiteX449" fmla="*/ 2905601 w 5876925"/>
                <a:gd name="connsiteY449" fmla="*/ 24289 h 38100"/>
                <a:gd name="connsiteX450" fmla="*/ 2905601 w 5876925"/>
                <a:gd name="connsiteY450" fmla="*/ 24289 h 38100"/>
                <a:gd name="connsiteX451" fmla="*/ 36671 w 5876925"/>
                <a:gd name="connsiteY451" fmla="*/ 18574 h 38100"/>
                <a:gd name="connsiteX452" fmla="*/ 36671 w 5876925"/>
                <a:gd name="connsiteY452" fmla="*/ 30004 h 38100"/>
                <a:gd name="connsiteX453" fmla="*/ 30004 w 5876925"/>
                <a:gd name="connsiteY453" fmla="*/ 30004 h 38100"/>
                <a:gd name="connsiteX454" fmla="*/ 30004 w 5876925"/>
                <a:gd name="connsiteY454" fmla="*/ 18574 h 38100"/>
                <a:gd name="connsiteX455" fmla="*/ 36671 w 5876925"/>
                <a:gd name="connsiteY455" fmla="*/ 18574 h 38100"/>
                <a:gd name="connsiteX456" fmla="*/ 36671 w 5876925"/>
                <a:gd name="connsiteY456" fmla="*/ 18574 h 38100"/>
                <a:gd name="connsiteX457" fmla="*/ 36671 w 5876925"/>
                <a:gd name="connsiteY457" fmla="*/ 18574 h 38100"/>
                <a:gd name="connsiteX458" fmla="*/ 36671 w 5876925"/>
                <a:gd name="connsiteY458" fmla="*/ 18574 h 38100"/>
                <a:gd name="connsiteX459" fmla="*/ 422434 w 5876925"/>
                <a:gd name="connsiteY459" fmla="*/ 18574 h 38100"/>
                <a:gd name="connsiteX460" fmla="*/ 422434 w 5876925"/>
                <a:gd name="connsiteY460" fmla="*/ 24289 h 38100"/>
                <a:gd name="connsiteX461" fmla="*/ 428149 w 5876925"/>
                <a:gd name="connsiteY461" fmla="*/ 24289 h 38100"/>
                <a:gd name="connsiteX462" fmla="*/ 416719 w 5876925"/>
                <a:gd name="connsiteY462" fmla="*/ 30004 h 38100"/>
                <a:gd name="connsiteX463" fmla="*/ 422434 w 5876925"/>
                <a:gd name="connsiteY463" fmla="*/ 18574 h 38100"/>
                <a:gd name="connsiteX464" fmla="*/ 422434 w 5876925"/>
                <a:gd name="connsiteY464" fmla="*/ 18574 h 38100"/>
                <a:gd name="connsiteX465" fmla="*/ 422434 w 5876925"/>
                <a:gd name="connsiteY465" fmla="*/ 18574 h 38100"/>
                <a:gd name="connsiteX466" fmla="*/ 422434 w 5876925"/>
                <a:gd name="connsiteY466" fmla="*/ 18574 h 38100"/>
                <a:gd name="connsiteX467" fmla="*/ 608171 w 5876925"/>
                <a:gd name="connsiteY467" fmla="*/ 18574 h 38100"/>
                <a:gd name="connsiteX468" fmla="*/ 596741 w 5876925"/>
                <a:gd name="connsiteY468" fmla="*/ 30004 h 38100"/>
                <a:gd name="connsiteX469" fmla="*/ 596741 w 5876925"/>
                <a:gd name="connsiteY469" fmla="*/ 24289 h 38100"/>
                <a:gd name="connsiteX470" fmla="*/ 608171 w 5876925"/>
                <a:gd name="connsiteY470" fmla="*/ 18574 h 38100"/>
                <a:gd name="connsiteX471" fmla="*/ 608171 w 5876925"/>
                <a:gd name="connsiteY471" fmla="*/ 18574 h 38100"/>
                <a:gd name="connsiteX472" fmla="*/ 608171 w 5876925"/>
                <a:gd name="connsiteY472" fmla="*/ 18574 h 38100"/>
                <a:gd name="connsiteX473" fmla="*/ 608171 w 5876925"/>
                <a:gd name="connsiteY473" fmla="*/ 18574 h 38100"/>
                <a:gd name="connsiteX474" fmla="*/ 2358866 w 5876925"/>
                <a:gd name="connsiteY474" fmla="*/ 18574 h 38100"/>
                <a:gd name="connsiteX475" fmla="*/ 2347436 w 5876925"/>
                <a:gd name="connsiteY475" fmla="*/ 18574 h 38100"/>
                <a:gd name="connsiteX476" fmla="*/ 2353151 w 5876925"/>
                <a:gd name="connsiteY476" fmla="*/ 24289 h 38100"/>
                <a:gd name="connsiteX477" fmla="*/ 2353151 w 5876925"/>
                <a:gd name="connsiteY477" fmla="*/ 30004 h 38100"/>
                <a:gd name="connsiteX478" fmla="*/ 2358866 w 5876925"/>
                <a:gd name="connsiteY478" fmla="*/ 18574 h 38100"/>
                <a:gd name="connsiteX479" fmla="*/ 2358866 w 5876925"/>
                <a:gd name="connsiteY479" fmla="*/ 18574 h 38100"/>
                <a:gd name="connsiteX480" fmla="*/ 2358866 w 5876925"/>
                <a:gd name="connsiteY480" fmla="*/ 18574 h 38100"/>
                <a:gd name="connsiteX481" fmla="*/ 2358866 w 5876925"/>
                <a:gd name="connsiteY481" fmla="*/ 18574 h 38100"/>
                <a:gd name="connsiteX482" fmla="*/ 3278029 w 5876925"/>
                <a:gd name="connsiteY482" fmla="*/ 18574 h 38100"/>
                <a:gd name="connsiteX483" fmla="*/ 3266599 w 5876925"/>
                <a:gd name="connsiteY483" fmla="*/ 30004 h 38100"/>
                <a:gd name="connsiteX484" fmla="*/ 3278029 w 5876925"/>
                <a:gd name="connsiteY484" fmla="*/ 18574 h 38100"/>
                <a:gd name="connsiteX485" fmla="*/ 3278029 w 5876925"/>
                <a:gd name="connsiteY485" fmla="*/ 18574 h 38100"/>
                <a:gd name="connsiteX486" fmla="*/ 3278029 w 5876925"/>
                <a:gd name="connsiteY486" fmla="*/ 18574 h 38100"/>
                <a:gd name="connsiteX487" fmla="*/ 3278029 w 5876925"/>
                <a:gd name="connsiteY487" fmla="*/ 18574 h 38100"/>
                <a:gd name="connsiteX488" fmla="*/ 5604034 w 5876925"/>
                <a:gd name="connsiteY488" fmla="*/ 18574 h 38100"/>
                <a:gd name="connsiteX489" fmla="*/ 5561172 w 5876925"/>
                <a:gd name="connsiteY489" fmla="*/ 24289 h 38100"/>
                <a:gd name="connsiteX490" fmla="*/ 5604034 w 5876925"/>
                <a:gd name="connsiteY490" fmla="*/ 18574 h 38100"/>
                <a:gd name="connsiteX491" fmla="*/ 5604034 w 5876925"/>
                <a:gd name="connsiteY491" fmla="*/ 18574 h 38100"/>
                <a:gd name="connsiteX492" fmla="*/ 5604034 w 5876925"/>
                <a:gd name="connsiteY492" fmla="*/ 18574 h 38100"/>
                <a:gd name="connsiteX493" fmla="*/ 5604034 w 5876925"/>
                <a:gd name="connsiteY493" fmla="*/ 18574 h 38100"/>
                <a:gd name="connsiteX494" fmla="*/ 967264 w 5876925"/>
                <a:gd name="connsiteY494" fmla="*/ 12859 h 38100"/>
                <a:gd name="connsiteX495" fmla="*/ 972979 w 5876925"/>
                <a:gd name="connsiteY495" fmla="*/ 31909 h 38100"/>
                <a:gd name="connsiteX496" fmla="*/ 961549 w 5876925"/>
                <a:gd name="connsiteY496" fmla="*/ 31909 h 38100"/>
                <a:gd name="connsiteX497" fmla="*/ 967264 w 5876925"/>
                <a:gd name="connsiteY497" fmla="*/ 12859 h 38100"/>
                <a:gd name="connsiteX498" fmla="*/ 967264 w 5876925"/>
                <a:gd name="connsiteY498" fmla="*/ 12859 h 38100"/>
                <a:gd name="connsiteX499" fmla="*/ 967264 w 5876925"/>
                <a:gd name="connsiteY499" fmla="*/ 12859 h 38100"/>
                <a:gd name="connsiteX500" fmla="*/ 967264 w 5876925"/>
                <a:gd name="connsiteY500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</a:cxnLst>
              <a:rect l="l" t="t" r="r" b="b"/>
              <a:pathLst>
                <a:path w="5876925" h="38100">
                  <a:moveTo>
                    <a:pt x="5847874" y="9049"/>
                  </a:moveTo>
                  <a:cubicBezTo>
                    <a:pt x="5845969" y="20479"/>
                    <a:pt x="5844064" y="30004"/>
                    <a:pt x="5842159" y="33814"/>
                  </a:cubicBezTo>
                  <a:lnTo>
                    <a:pt x="5855494" y="33814"/>
                  </a:lnTo>
                  <a:cubicBezTo>
                    <a:pt x="5855494" y="31909"/>
                    <a:pt x="5853589" y="31909"/>
                    <a:pt x="5853589" y="30004"/>
                  </a:cubicBezTo>
                  <a:lnTo>
                    <a:pt x="5865019" y="30004"/>
                  </a:lnTo>
                  <a:cubicBezTo>
                    <a:pt x="5863114" y="31909"/>
                    <a:pt x="5861209" y="31909"/>
                    <a:pt x="5859304" y="33814"/>
                  </a:cubicBezTo>
                  <a:lnTo>
                    <a:pt x="5874544" y="33814"/>
                  </a:lnTo>
                  <a:cubicBezTo>
                    <a:pt x="5874544" y="24289"/>
                    <a:pt x="5872639" y="16669"/>
                    <a:pt x="5872639" y="9049"/>
                  </a:cubicBezTo>
                  <a:lnTo>
                    <a:pt x="5847874" y="9049"/>
                  </a:lnTo>
                  <a:lnTo>
                    <a:pt x="5847874" y="9049"/>
                  </a:lnTo>
                  <a:lnTo>
                    <a:pt x="5847874" y="9049"/>
                  </a:lnTo>
                  <a:lnTo>
                    <a:pt x="5847874" y="9049"/>
                  </a:lnTo>
                  <a:close/>
                  <a:moveTo>
                    <a:pt x="5729764" y="9049"/>
                  </a:moveTo>
                  <a:cubicBezTo>
                    <a:pt x="5735479" y="20479"/>
                    <a:pt x="5743099" y="30004"/>
                    <a:pt x="5745004" y="33814"/>
                  </a:cubicBezTo>
                  <a:lnTo>
                    <a:pt x="5822156" y="33814"/>
                  </a:lnTo>
                  <a:cubicBezTo>
                    <a:pt x="5822156" y="31909"/>
                    <a:pt x="5822156" y="31909"/>
                    <a:pt x="5820252" y="30004"/>
                  </a:cubicBezTo>
                  <a:cubicBezTo>
                    <a:pt x="5820252" y="24289"/>
                    <a:pt x="5820252" y="20479"/>
                    <a:pt x="5825966" y="9049"/>
                  </a:cubicBez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lnTo>
                    <a:pt x="5729764" y="9049"/>
                  </a:lnTo>
                  <a:close/>
                  <a:moveTo>
                    <a:pt x="5598319" y="9049"/>
                  </a:moveTo>
                  <a:cubicBezTo>
                    <a:pt x="5596414" y="9049"/>
                    <a:pt x="5594509" y="10954"/>
                    <a:pt x="5592604" y="12859"/>
                  </a:cubicBezTo>
                  <a:cubicBezTo>
                    <a:pt x="5602129" y="10954"/>
                    <a:pt x="5604034" y="10954"/>
                    <a:pt x="5607844" y="9049"/>
                  </a:cubicBezTo>
                  <a:lnTo>
                    <a:pt x="5598319" y="9049"/>
                  </a:lnTo>
                  <a:lnTo>
                    <a:pt x="5598319" y="9049"/>
                  </a:lnTo>
                  <a:lnTo>
                    <a:pt x="5598319" y="9049"/>
                  </a:lnTo>
                  <a:lnTo>
                    <a:pt x="5598319" y="9049"/>
                  </a:lnTo>
                  <a:close/>
                  <a:moveTo>
                    <a:pt x="5547836" y="9049"/>
                  </a:moveTo>
                  <a:cubicBezTo>
                    <a:pt x="5547836" y="12859"/>
                    <a:pt x="5545931" y="14764"/>
                    <a:pt x="5544027" y="18574"/>
                  </a:cubicBezTo>
                  <a:lnTo>
                    <a:pt x="5544027" y="9049"/>
                  </a:lnTo>
                  <a:lnTo>
                    <a:pt x="5320189" y="9049"/>
                  </a:lnTo>
                  <a:cubicBezTo>
                    <a:pt x="5322094" y="14764"/>
                    <a:pt x="5329714" y="18574"/>
                    <a:pt x="5320189" y="24289"/>
                  </a:cubicBezTo>
                  <a:cubicBezTo>
                    <a:pt x="5320189" y="30004"/>
                    <a:pt x="5312569" y="14764"/>
                    <a:pt x="5308759" y="9049"/>
                  </a:cubicBezTo>
                  <a:lnTo>
                    <a:pt x="5265897" y="9049"/>
                  </a:lnTo>
                  <a:lnTo>
                    <a:pt x="5262086" y="18574"/>
                  </a:lnTo>
                  <a:lnTo>
                    <a:pt x="5256372" y="18574"/>
                  </a:lnTo>
                  <a:lnTo>
                    <a:pt x="5256372" y="9049"/>
                  </a:lnTo>
                  <a:lnTo>
                    <a:pt x="5239227" y="9049"/>
                  </a:lnTo>
                  <a:cubicBezTo>
                    <a:pt x="5223986" y="18574"/>
                    <a:pt x="5196364" y="26194"/>
                    <a:pt x="5181124" y="30004"/>
                  </a:cubicBezTo>
                  <a:cubicBezTo>
                    <a:pt x="5181124" y="20479"/>
                    <a:pt x="5181124" y="14764"/>
                    <a:pt x="5183029" y="9049"/>
                  </a:cubicBezTo>
                  <a:lnTo>
                    <a:pt x="5158264" y="9049"/>
                  </a:lnTo>
                  <a:cubicBezTo>
                    <a:pt x="5156359" y="16669"/>
                    <a:pt x="5152549" y="26194"/>
                    <a:pt x="5150644" y="33814"/>
                  </a:cubicBezTo>
                  <a:lnTo>
                    <a:pt x="5244941" y="33814"/>
                  </a:lnTo>
                  <a:lnTo>
                    <a:pt x="5244941" y="30004"/>
                  </a:lnTo>
                  <a:lnTo>
                    <a:pt x="5256372" y="24289"/>
                  </a:lnTo>
                  <a:cubicBezTo>
                    <a:pt x="5256372" y="30004"/>
                    <a:pt x="5256372" y="33814"/>
                    <a:pt x="5256372" y="33814"/>
                  </a:cubicBezTo>
                  <a:lnTo>
                    <a:pt x="5312569" y="33814"/>
                  </a:lnTo>
                  <a:lnTo>
                    <a:pt x="5312569" y="30004"/>
                  </a:lnTo>
                  <a:lnTo>
                    <a:pt x="5320189" y="30004"/>
                  </a:lnTo>
                  <a:lnTo>
                    <a:pt x="5320189" y="33814"/>
                  </a:lnTo>
                  <a:lnTo>
                    <a:pt x="5339239" y="33814"/>
                  </a:lnTo>
                  <a:cubicBezTo>
                    <a:pt x="5343049" y="31909"/>
                    <a:pt x="5346859" y="30004"/>
                    <a:pt x="5356384" y="24289"/>
                  </a:cubicBezTo>
                  <a:cubicBezTo>
                    <a:pt x="5360194" y="28099"/>
                    <a:pt x="5369719" y="31909"/>
                    <a:pt x="5375434" y="33814"/>
                  </a:cubicBezTo>
                  <a:lnTo>
                    <a:pt x="5392579" y="33814"/>
                  </a:lnTo>
                  <a:cubicBezTo>
                    <a:pt x="5388769" y="30004"/>
                    <a:pt x="5386864" y="30004"/>
                    <a:pt x="5379244" y="24289"/>
                  </a:cubicBezTo>
                  <a:lnTo>
                    <a:pt x="5398294" y="24289"/>
                  </a:lnTo>
                  <a:lnTo>
                    <a:pt x="5402104" y="33814"/>
                  </a:lnTo>
                  <a:lnTo>
                    <a:pt x="5508784" y="33814"/>
                  </a:lnTo>
                  <a:cubicBezTo>
                    <a:pt x="5510689" y="31909"/>
                    <a:pt x="5510689" y="33814"/>
                    <a:pt x="5518309" y="30004"/>
                  </a:cubicBezTo>
                  <a:cubicBezTo>
                    <a:pt x="5514499" y="33814"/>
                    <a:pt x="5514499" y="33814"/>
                    <a:pt x="5512594" y="33814"/>
                  </a:cubicBezTo>
                  <a:lnTo>
                    <a:pt x="5566886" y="33814"/>
                  </a:lnTo>
                  <a:cubicBezTo>
                    <a:pt x="5568791" y="33814"/>
                    <a:pt x="5570697" y="31909"/>
                    <a:pt x="5574506" y="30004"/>
                  </a:cubicBezTo>
                  <a:lnTo>
                    <a:pt x="5555456" y="30004"/>
                  </a:lnTo>
                  <a:lnTo>
                    <a:pt x="5555456" y="10954"/>
                  </a:lnTo>
                  <a:cubicBezTo>
                    <a:pt x="5564981" y="9049"/>
                    <a:pt x="5566886" y="9049"/>
                    <a:pt x="5570697" y="7144"/>
                  </a:cubicBezTo>
                  <a:lnTo>
                    <a:pt x="5547836" y="9049"/>
                  </a:lnTo>
                  <a:lnTo>
                    <a:pt x="5547836" y="9049"/>
                  </a:lnTo>
                  <a:lnTo>
                    <a:pt x="5547836" y="9049"/>
                  </a:lnTo>
                  <a:lnTo>
                    <a:pt x="5547836" y="9049"/>
                  </a:lnTo>
                  <a:close/>
                  <a:moveTo>
                    <a:pt x="5064919" y="9049"/>
                  </a:moveTo>
                  <a:cubicBezTo>
                    <a:pt x="5053489" y="14764"/>
                    <a:pt x="5040154" y="24289"/>
                    <a:pt x="5027772" y="33814"/>
                  </a:cubicBezTo>
                  <a:lnTo>
                    <a:pt x="5078254" y="33814"/>
                  </a:lnTo>
                  <a:cubicBezTo>
                    <a:pt x="5085874" y="24289"/>
                    <a:pt x="5093494" y="14764"/>
                    <a:pt x="5103019" y="7144"/>
                  </a:cubicBezTo>
                  <a:lnTo>
                    <a:pt x="5064919" y="9049"/>
                  </a:lnTo>
                  <a:lnTo>
                    <a:pt x="5064919" y="9049"/>
                  </a:lnTo>
                  <a:lnTo>
                    <a:pt x="5064919" y="9049"/>
                  </a:lnTo>
                  <a:lnTo>
                    <a:pt x="5064919" y="9049"/>
                  </a:lnTo>
                  <a:close/>
                  <a:moveTo>
                    <a:pt x="4877276" y="9049"/>
                  </a:moveTo>
                  <a:cubicBezTo>
                    <a:pt x="4892516" y="18574"/>
                    <a:pt x="4909661" y="26194"/>
                    <a:pt x="4927759" y="30004"/>
                  </a:cubicBezTo>
                  <a:cubicBezTo>
                    <a:pt x="4927759" y="20479"/>
                    <a:pt x="4925854" y="12859"/>
                    <a:pt x="4929664" y="9049"/>
                  </a:cubicBezTo>
                  <a:lnTo>
                    <a:pt x="4877276" y="9049"/>
                  </a:lnTo>
                  <a:lnTo>
                    <a:pt x="4877276" y="9049"/>
                  </a:lnTo>
                  <a:lnTo>
                    <a:pt x="4877276" y="9049"/>
                  </a:lnTo>
                  <a:lnTo>
                    <a:pt x="4877276" y="9049"/>
                  </a:lnTo>
                  <a:close/>
                  <a:moveTo>
                    <a:pt x="4807744" y="9049"/>
                  </a:moveTo>
                  <a:lnTo>
                    <a:pt x="4821079" y="30004"/>
                  </a:lnTo>
                  <a:lnTo>
                    <a:pt x="4819174" y="33814"/>
                  </a:lnTo>
                  <a:lnTo>
                    <a:pt x="4862036" y="33814"/>
                  </a:lnTo>
                  <a:cubicBezTo>
                    <a:pt x="4858226" y="26194"/>
                    <a:pt x="4856322" y="16669"/>
                    <a:pt x="4854416" y="9049"/>
                  </a:cubicBezTo>
                  <a:lnTo>
                    <a:pt x="4807744" y="9049"/>
                  </a:lnTo>
                  <a:lnTo>
                    <a:pt x="4807744" y="9049"/>
                  </a:lnTo>
                  <a:lnTo>
                    <a:pt x="4807744" y="9049"/>
                  </a:lnTo>
                  <a:lnTo>
                    <a:pt x="4807744" y="9049"/>
                  </a:lnTo>
                  <a:close/>
                  <a:moveTo>
                    <a:pt x="4773454" y="9049"/>
                  </a:moveTo>
                  <a:cubicBezTo>
                    <a:pt x="4769644" y="16669"/>
                    <a:pt x="4765834" y="26194"/>
                    <a:pt x="4760119" y="33814"/>
                  </a:cubicBezTo>
                  <a:lnTo>
                    <a:pt x="4806791" y="33814"/>
                  </a:lnTo>
                  <a:cubicBezTo>
                    <a:pt x="4804886" y="24289"/>
                    <a:pt x="4801076" y="18574"/>
                    <a:pt x="4797266" y="9049"/>
                  </a:cubicBezTo>
                  <a:lnTo>
                    <a:pt x="4773454" y="9049"/>
                  </a:lnTo>
                  <a:lnTo>
                    <a:pt x="4773454" y="9049"/>
                  </a:lnTo>
                  <a:lnTo>
                    <a:pt x="4773454" y="9049"/>
                  </a:lnTo>
                  <a:lnTo>
                    <a:pt x="4773454" y="9049"/>
                  </a:lnTo>
                  <a:close/>
                  <a:moveTo>
                    <a:pt x="4709636" y="9049"/>
                  </a:moveTo>
                  <a:lnTo>
                    <a:pt x="4703922" y="24289"/>
                  </a:lnTo>
                  <a:lnTo>
                    <a:pt x="4698207" y="24289"/>
                  </a:lnTo>
                  <a:lnTo>
                    <a:pt x="4698207" y="12859"/>
                  </a:lnTo>
                  <a:lnTo>
                    <a:pt x="4705826" y="9049"/>
                  </a:lnTo>
                  <a:lnTo>
                    <a:pt x="4562951" y="9049"/>
                  </a:lnTo>
                  <a:cubicBezTo>
                    <a:pt x="4559141" y="18574"/>
                    <a:pt x="4547711" y="26194"/>
                    <a:pt x="4555332" y="33814"/>
                  </a:cubicBezTo>
                  <a:lnTo>
                    <a:pt x="4585811" y="33814"/>
                  </a:lnTo>
                  <a:cubicBezTo>
                    <a:pt x="4589622" y="31909"/>
                    <a:pt x="4593432" y="31909"/>
                    <a:pt x="4601051" y="30004"/>
                  </a:cubicBezTo>
                  <a:cubicBezTo>
                    <a:pt x="4601051" y="31909"/>
                    <a:pt x="4602957" y="31909"/>
                    <a:pt x="4602957" y="33814"/>
                  </a:cubicBezTo>
                  <a:lnTo>
                    <a:pt x="4625816" y="33814"/>
                  </a:lnTo>
                  <a:lnTo>
                    <a:pt x="4625816" y="30004"/>
                  </a:lnTo>
                  <a:lnTo>
                    <a:pt x="4631532" y="30004"/>
                  </a:lnTo>
                  <a:lnTo>
                    <a:pt x="4631532" y="33814"/>
                  </a:lnTo>
                  <a:lnTo>
                    <a:pt x="4755357" y="33814"/>
                  </a:lnTo>
                  <a:cubicBezTo>
                    <a:pt x="4755357" y="24289"/>
                    <a:pt x="4757261" y="16669"/>
                    <a:pt x="4759166" y="9049"/>
                  </a:cubicBezTo>
                  <a:lnTo>
                    <a:pt x="4709636" y="9049"/>
                  </a:lnTo>
                  <a:lnTo>
                    <a:pt x="4709636" y="9049"/>
                  </a:lnTo>
                  <a:lnTo>
                    <a:pt x="4709636" y="9049"/>
                  </a:lnTo>
                  <a:lnTo>
                    <a:pt x="4709636" y="9049"/>
                  </a:lnTo>
                  <a:close/>
                  <a:moveTo>
                    <a:pt x="4450557" y="9049"/>
                  </a:moveTo>
                  <a:lnTo>
                    <a:pt x="4450557" y="12859"/>
                  </a:lnTo>
                  <a:lnTo>
                    <a:pt x="4456272" y="12859"/>
                  </a:lnTo>
                  <a:cubicBezTo>
                    <a:pt x="4463891" y="20479"/>
                    <a:pt x="4471511" y="28099"/>
                    <a:pt x="4479132" y="35719"/>
                  </a:cubicBezTo>
                  <a:lnTo>
                    <a:pt x="4490561" y="35719"/>
                  </a:lnTo>
                  <a:cubicBezTo>
                    <a:pt x="4494372" y="30004"/>
                    <a:pt x="4498182" y="31909"/>
                    <a:pt x="4492466" y="26194"/>
                  </a:cubicBezTo>
                  <a:cubicBezTo>
                    <a:pt x="4482941" y="18574"/>
                    <a:pt x="4475322" y="14764"/>
                    <a:pt x="4461986" y="10954"/>
                  </a:cubicBezTo>
                  <a:lnTo>
                    <a:pt x="4450557" y="9049"/>
                  </a:lnTo>
                  <a:lnTo>
                    <a:pt x="4450557" y="9049"/>
                  </a:lnTo>
                  <a:lnTo>
                    <a:pt x="4450557" y="9049"/>
                  </a:lnTo>
                  <a:lnTo>
                    <a:pt x="4450557" y="9049"/>
                  </a:lnTo>
                  <a:close/>
                  <a:moveTo>
                    <a:pt x="4369594" y="9049"/>
                  </a:moveTo>
                  <a:lnTo>
                    <a:pt x="4363879" y="24289"/>
                  </a:lnTo>
                  <a:cubicBezTo>
                    <a:pt x="4381024" y="26194"/>
                    <a:pt x="4390549" y="30004"/>
                    <a:pt x="4399122" y="33814"/>
                  </a:cubicBezTo>
                  <a:lnTo>
                    <a:pt x="4434364" y="33814"/>
                  </a:lnTo>
                  <a:cubicBezTo>
                    <a:pt x="4421029" y="26194"/>
                    <a:pt x="4405789" y="26194"/>
                    <a:pt x="4395311" y="18574"/>
                  </a:cubicBezTo>
                  <a:cubicBezTo>
                    <a:pt x="4391501" y="14764"/>
                    <a:pt x="4389597" y="12859"/>
                    <a:pt x="4385786" y="9049"/>
                  </a:cubicBezTo>
                  <a:lnTo>
                    <a:pt x="4369594" y="9049"/>
                  </a:lnTo>
                  <a:lnTo>
                    <a:pt x="4369594" y="9049"/>
                  </a:lnTo>
                  <a:lnTo>
                    <a:pt x="4369594" y="9049"/>
                  </a:lnTo>
                  <a:lnTo>
                    <a:pt x="4369594" y="9049"/>
                  </a:lnTo>
                  <a:close/>
                  <a:moveTo>
                    <a:pt x="4337209" y="9049"/>
                  </a:moveTo>
                  <a:cubicBezTo>
                    <a:pt x="4337209" y="12859"/>
                    <a:pt x="4335304" y="18574"/>
                    <a:pt x="4333399" y="24289"/>
                  </a:cubicBezTo>
                  <a:lnTo>
                    <a:pt x="4314349" y="18574"/>
                  </a:lnTo>
                  <a:lnTo>
                    <a:pt x="4314349" y="9049"/>
                  </a:lnTo>
                  <a:lnTo>
                    <a:pt x="4235291" y="9049"/>
                  </a:lnTo>
                  <a:cubicBezTo>
                    <a:pt x="4235291" y="10954"/>
                    <a:pt x="4233386" y="10954"/>
                    <a:pt x="4233386" y="12859"/>
                  </a:cubicBezTo>
                  <a:cubicBezTo>
                    <a:pt x="4231482" y="10954"/>
                    <a:pt x="4231482" y="10954"/>
                    <a:pt x="4231482" y="9049"/>
                  </a:cubicBezTo>
                  <a:lnTo>
                    <a:pt x="4221957" y="9049"/>
                  </a:lnTo>
                  <a:lnTo>
                    <a:pt x="4221957" y="12859"/>
                  </a:lnTo>
                  <a:cubicBezTo>
                    <a:pt x="4216241" y="18574"/>
                    <a:pt x="4210526" y="26194"/>
                    <a:pt x="4204811" y="35719"/>
                  </a:cubicBezTo>
                  <a:lnTo>
                    <a:pt x="4233386" y="35719"/>
                  </a:lnTo>
                  <a:cubicBezTo>
                    <a:pt x="4241007" y="31909"/>
                    <a:pt x="4239101" y="31909"/>
                    <a:pt x="4246722" y="26194"/>
                  </a:cubicBezTo>
                  <a:cubicBezTo>
                    <a:pt x="4250532" y="30004"/>
                    <a:pt x="4256247" y="31909"/>
                    <a:pt x="4261961" y="35719"/>
                  </a:cubicBezTo>
                  <a:lnTo>
                    <a:pt x="4310539" y="35719"/>
                  </a:lnTo>
                  <a:cubicBezTo>
                    <a:pt x="4335304" y="26194"/>
                    <a:pt x="4357211" y="16669"/>
                    <a:pt x="4366736" y="9049"/>
                  </a:cubicBezTo>
                  <a:lnTo>
                    <a:pt x="4337209" y="9049"/>
                  </a:lnTo>
                  <a:lnTo>
                    <a:pt x="4337209" y="9049"/>
                  </a:lnTo>
                  <a:lnTo>
                    <a:pt x="4337209" y="9049"/>
                  </a:lnTo>
                  <a:lnTo>
                    <a:pt x="4337209" y="9049"/>
                  </a:lnTo>
                  <a:close/>
                  <a:moveTo>
                    <a:pt x="3681889" y="9049"/>
                  </a:moveTo>
                  <a:lnTo>
                    <a:pt x="3687604" y="24289"/>
                  </a:lnTo>
                  <a:lnTo>
                    <a:pt x="3693319" y="24289"/>
                  </a:lnTo>
                  <a:lnTo>
                    <a:pt x="3693319" y="9049"/>
                  </a:lnTo>
                  <a:lnTo>
                    <a:pt x="3681889" y="9049"/>
                  </a:lnTo>
                  <a:lnTo>
                    <a:pt x="3681889" y="9049"/>
                  </a:lnTo>
                  <a:lnTo>
                    <a:pt x="3681889" y="9049"/>
                  </a:lnTo>
                  <a:lnTo>
                    <a:pt x="3681889" y="9049"/>
                  </a:lnTo>
                  <a:close/>
                  <a:moveTo>
                    <a:pt x="3648551" y="9049"/>
                  </a:moveTo>
                  <a:lnTo>
                    <a:pt x="3648551" y="12859"/>
                  </a:lnTo>
                  <a:cubicBezTo>
                    <a:pt x="3646646" y="10954"/>
                    <a:pt x="3644741" y="10954"/>
                    <a:pt x="3644741" y="9049"/>
                  </a:cubicBezTo>
                  <a:lnTo>
                    <a:pt x="3310414" y="9049"/>
                  </a:lnTo>
                  <a:lnTo>
                    <a:pt x="3314224" y="18574"/>
                  </a:lnTo>
                  <a:lnTo>
                    <a:pt x="3302794" y="18574"/>
                  </a:lnTo>
                  <a:lnTo>
                    <a:pt x="3302794" y="9049"/>
                  </a:lnTo>
                  <a:lnTo>
                    <a:pt x="2939891" y="9049"/>
                  </a:lnTo>
                  <a:lnTo>
                    <a:pt x="2936081" y="18574"/>
                  </a:lnTo>
                  <a:cubicBezTo>
                    <a:pt x="2932271" y="16669"/>
                    <a:pt x="2932271" y="16669"/>
                    <a:pt x="2930366" y="12859"/>
                  </a:cubicBezTo>
                  <a:cubicBezTo>
                    <a:pt x="2928461" y="10954"/>
                    <a:pt x="2928461" y="10954"/>
                    <a:pt x="2928461" y="9049"/>
                  </a:cubicBezTo>
                  <a:lnTo>
                    <a:pt x="2843689" y="9049"/>
                  </a:lnTo>
                  <a:cubicBezTo>
                    <a:pt x="2849404" y="16669"/>
                    <a:pt x="2855119" y="24289"/>
                    <a:pt x="2862739" y="30004"/>
                  </a:cubicBezTo>
                  <a:lnTo>
                    <a:pt x="2851309" y="30004"/>
                  </a:lnTo>
                  <a:cubicBezTo>
                    <a:pt x="2836069" y="10954"/>
                    <a:pt x="2843689" y="12859"/>
                    <a:pt x="2826544" y="24289"/>
                  </a:cubicBezTo>
                  <a:lnTo>
                    <a:pt x="2824639" y="9049"/>
                  </a:lnTo>
                  <a:lnTo>
                    <a:pt x="2794159" y="9049"/>
                  </a:lnTo>
                  <a:cubicBezTo>
                    <a:pt x="2790349" y="12859"/>
                    <a:pt x="2784634" y="14764"/>
                    <a:pt x="2778919" y="18574"/>
                  </a:cubicBezTo>
                  <a:lnTo>
                    <a:pt x="2782729" y="9049"/>
                  </a:lnTo>
                  <a:lnTo>
                    <a:pt x="2435066" y="9049"/>
                  </a:lnTo>
                  <a:cubicBezTo>
                    <a:pt x="2435066" y="18574"/>
                    <a:pt x="2433161" y="28099"/>
                    <a:pt x="2427446" y="35719"/>
                  </a:cubicBezTo>
                  <a:lnTo>
                    <a:pt x="2481739" y="35719"/>
                  </a:lnTo>
                  <a:cubicBezTo>
                    <a:pt x="2483644" y="33814"/>
                    <a:pt x="2485549" y="33814"/>
                    <a:pt x="2487454" y="31909"/>
                  </a:cubicBezTo>
                  <a:cubicBezTo>
                    <a:pt x="2487454" y="33814"/>
                    <a:pt x="2485549" y="33814"/>
                    <a:pt x="2485549" y="35719"/>
                  </a:cubicBezTo>
                  <a:lnTo>
                    <a:pt x="2514124" y="35719"/>
                  </a:lnTo>
                  <a:cubicBezTo>
                    <a:pt x="2514124" y="33814"/>
                    <a:pt x="2512219" y="33814"/>
                    <a:pt x="2512219" y="31909"/>
                  </a:cubicBezTo>
                  <a:cubicBezTo>
                    <a:pt x="2527459" y="33814"/>
                    <a:pt x="2516029" y="35719"/>
                    <a:pt x="2531269" y="31909"/>
                  </a:cubicBezTo>
                  <a:cubicBezTo>
                    <a:pt x="2531269" y="33814"/>
                    <a:pt x="2531269" y="33814"/>
                    <a:pt x="2531269" y="35719"/>
                  </a:cubicBezTo>
                  <a:lnTo>
                    <a:pt x="3053239" y="35719"/>
                  </a:lnTo>
                  <a:cubicBezTo>
                    <a:pt x="3053239" y="30004"/>
                    <a:pt x="3053239" y="22384"/>
                    <a:pt x="3060859" y="12859"/>
                  </a:cubicBezTo>
                  <a:cubicBezTo>
                    <a:pt x="3060859" y="20479"/>
                    <a:pt x="3060859" y="28099"/>
                    <a:pt x="3060859" y="35719"/>
                  </a:cubicBezTo>
                  <a:lnTo>
                    <a:pt x="3184684" y="35719"/>
                  </a:lnTo>
                  <a:lnTo>
                    <a:pt x="3178969" y="26194"/>
                  </a:lnTo>
                  <a:lnTo>
                    <a:pt x="3184684" y="26194"/>
                  </a:lnTo>
                  <a:cubicBezTo>
                    <a:pt x="3190399" y="31909"/>
                    <a:pt x="3186589" y="28099"/>
                    <a:pt x="3196114" y="31909"/>
                  </a:cubicBezTo>
                  <a:lnTo>
                    <a:pt x="3196114" y="35719"/>
                  </a:lnTo>
                  <a:lnTo>
                    <a:pt x="3207544" y="35719"/>
                  </a:lnTo>
                  <a:lnTo>
                    <a:pt x="3207544" y="31909"/>
                  </a:lnTo>
                  <a:lnTo>
                    <a:pt x="3226594" y="31909"/>
                  </a:lnTo>
                  <a:lnTo>
                    <a:pt x="3226594" y="35719"/>
                  </a:lnTo>
                  <a:lnTo>
                    <a:pt x="3680936" y="35719"/>
                  </a:lnTo>
                  <a:cubicBezTo>
                    <a:pt x="3680936" y="26194"/>
                    <a:pt x="3682841" y="18574"/>
                    <a:pt x="3682841" y="10954"/>
                  </a:cubicBezTo>
                  <a:lnTo>
                    <a:pt x="3648551" y="9049"/>
                  </a:lnTo>
                  <a:lnTo>
                    <a:pt x="3648551" y="9049"/>
                  </a:lnTo>
                  <a:lnTo>
                    <a:pt x="3648551" y="9049"/>
                  </a:lnTo>
                  <a:lnTo>
                    <a:pt x="3648551" y="9049"/>
                  </a:lnTo>
                  <a:close/>
                  <a:moveTo>
                    <a:pt x="2930366" y="9049"/>
                  </a:moveTo>
                  <a:cubicBezTo>
                    <a:pt x="2930366" y="14764"/>
                    <a:pt x="2932271" y="18574"/>
                    <a:pt x="2936081" y="12859"/>
                  </a:cubicBezTo>
                  <a:lnTo>
                    <a:pt x="2936081" y="9049"/>
                  </a:lnTo>
                  <a:lnTo>
                    <a:pt x="2930366" y="9049"/>
                  </a:lnTo>
                  <a:lnTo>
                    <a:pt x="2930366" y="9049"/>
                  </a:lnTo>
                  <a:lnTo>
                    <a:pt x="2930366" y="9049"/>
                  </a:lnTo>
                  <a:lnTo>
                    <a:pt x="2930366" y="9049"/>
                  </a:lnTo>
                  <a:close/>
                  <a:moveTo>
                    <a:pt x="2356961" y="9049"/>
                  </a:moveTo>
                  <a:cubicBezTo>
                    <a:pt x="2356961" y="10954"/>
                    <a:pt x="2356961" y="14764"/>
                    <a:pt x="2358866" y="18574"/>
                  </a:cubicBezTo>
                  <a:cubicBezTo>
                    <a:pt x="2366486" y="14764"/>
                    <a:pt x="2368391" y="12859"/>
                    <a:pt x="2368391" y="9049"/>
                  </a:cubicBezTo>
                  <a:lnTo>
                    <a:pt x="2356961" y="9049"/>
                  </a:lnTo>
                  <a:lnTo>
                    <a:pt x="2356961" y="9049"/>
                  </a:lnTo>
                  <a:lnTo>
                    <a:pt x="2356961" y="9049"/>
                  </a:lnTo>
                  <a:lnTo>
                    <a:pt x="2356961" y="9049"/>
                  </a:lnTo>
                  <a:close/>
                  <a:moveTo>
                    <a:pt x="2333149" y="9049"/>
                  </a:moveTo>
                  <a:cubicBezTo>
                    <a:pt x="2331244" y="14764"/>
                    <a:pt x="2329339" y="22384"/>
                    <a:pt x="2327434" y="30004"/>
                  </a:cubicBezTo>
                  <a:lnTo>
                    <a:pt x="2333149" y="30004"/>
                  </a:lnTo>
                  <a:lnTo>
                    <a:pt x="2333149" y="18574"/>
                  </a:lnTo>
                  <a:cubicBezTo>
                    <a:pt x="2340769" y="14764"/>
                    <a:pt x="2344579" y="12859"/>
                    <a:pt x="2346484" y="9049"/>
                  </a:cubicBez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close/>
                  <a:moveTo>
                    <a:pt x="1956911" y="9049"/>
                  </a:moveTo>
                  <a:cubicBezTo>
                    <a:pt x="1966436" y="20479"/>
                    <a:pt x="1974056" y="30004"/>
                    <a:pt x="1974056" y="30004"/>
                  </a:cubicBezTo>
                  <a:cubicBezTo>
                    <a:pt x="1974056" y="31909"/>
                    <a:pt x="1974056" y="31909"/>
                    <a:pt x="1975961" y="33814"/>
                  </a:cubicBezTo>
                  <a:lnTo>
                    <a:pt x="2077879" y="33814"/>
                  </a:lnTo>
                  <a:cubicBezTo>
                    <a:pt x="2083594" y="26194"/>
                    <a:pt x="2089309" y="16669"/>
                    <a:pt x="2093119" y="7144"/>
                  </a:cubicBez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close/>
                  <a:moveTo>
                    <a:pt x="1819751" y="9049"/>
                  </a:moveTo>
                  <a:cubicBezTo>
                    <a:pt x="1819751" y="16669"/>
                    <a:pt x="1819751" y="26194"/>
                    <a:pt x="1821656" y="35719"/>
                  </a:cubicBezTo>
                  <a:lnTo>
                    <a:pt x="1829276" y="35719"/>
                  </a:lnTo>
                  <a:cubicBezTo>
                    <a:pt x="1827371" y="22384"/>
                    <a:pt x="1827371" y="16669"/>
                    <a:pt x="1833086" y="9049"/>
                  </a:cubicBezTo>
                  <a:lnTo>
                    <a:pt x="1819751" y="9049"/>
                  </a:lnTo>
                  <a:lnTo>
                    <a:pt x="1819751" y="9049"/>
                  </a:lnTo>
                  <a:lnTo>
                    <a:pt x="1819751" y="9049"/>
                  </a:lnTo>
                  <a:lnTo>
                    <a:pt x="1819751" y="9049"/>
                  </a:lnTo>
                  <a:close/>
                  <a:moveTo>
                    <a:pt x="1754029" y="9049"/>
                  </a:moveTo>
                  <a:cubicBezTo>
                    <a:pt x="1757839" y="18574"/>
                    <a:pt x="1755934" y="28099"/>
                    <a:pt x="1761649" y="33814"/>
                  </a:cubicBezTo>
                  <a:lnTo>
                    <a:pt x="1773079" y="33814"/>
                  </a:lnTo>
                  <a:cubicBezTo>
                    <a:pt x="1771174" y="33814"/>
                    <a:pt x="1771174" y="33814"/>
                    <a:pt x="1767364" y="30004"/>
                  </a:cubicBezTo>
                  <a:cubicBezTo>
                    <a:pt x="1780699" y="26194"/>
                    <a:pt x="1778794" y="30004"/>
                    <a:pt x="1778794" y="24289"/>
                  </a:cubicBezTo>
                  <a:cubicBezTo>
                    <a:pt x="1780699" y="10954"/>
                    <a:pt x="1784509" y="16669"/>
                    <a:pt x="1780699" y="9049"/>
                  </a:cubicBezTo>
                  <a:lnTo>
                    <a:pt x="1754029" y="9049"/>
                  </a:lnTo>
                  <a:lnTo>
                    <a:pt x="1754029" y="9049"/>
                  </a:lnTo>
                  <a:lnTo>
                    <a:pt x="1754029" y="9049"/>
                  </a:lnTo>
                  <a:lnTo>
                    <a:pt x="1754029" y="9049"/>
                  </a:lnTo>
                  <a:close/>
                  <a:moveTo>
                    <a:pt x="1645444" y="9049"/>
                  </a:moveTo>
                  <a:cubicBezTo>
                    <a:pt x="1651159" y="18574"/>
                    <a:pt x="1656874" y="28099"/>
                    <a:pt x="1666399" y="35719"/>
                  </a:cubicBezTo>
                  <a:lnTo>
                    <a:pt x="1675924" y="35719"/>
                  </a:lnTo>
                  <a:lnTo>
                    <a:pt x="1675924" y="31909"/>
                  </a:lnTo>
                  <a:cubicBezTo>
                    <a:pt x="1677829" y="26194"/>
                    <a:pt x="1675924" y="18574"/>
                    <a:pt x="1674019" y="10954"/>
                  </a:cubicBezTo>
                  <a:lnTo>
                    <a:pt x="1645444" y="9049"/>
                  </a:lnTo>
                  <a:lnTo>
                    <a:pt x="1645444" y="9049"/>
                  </a:lnTo>
                  <a:lnTo>
                    <a:pt x="1645444" y="9049"/>
                  </a:lnTo>
                  <a:lnTo>
                    <a:pt x="1645444" y="9049"/>
                  </a:lnTo>
                  <a:close/>
                  <a:moveTo>
                    <a:pt x="1453991" y="9049"/>
                  </a:moveTo>
                  <a:cubicBezTo>
                    <a:pt x="1463516" y="26194"/>
                    <a:pt x="1473041" y="20479"/>
                    <a:pt x="1459706" y="30004"/>
                  </a:cubicBezTo>
                  <a:cubicBezTo>
                    <a:pt x="1452086" y="33814"/>
                    <a:pt x="1453991" y="30004"/>
                    <a:pt x="1434941" y="30004"/>
                  </a:cubicBezTo>
                  <a:lnTo>
                    <a:pt x="1434941" y="10954"/>
                  </a:lnTo>
                  <a:cubicBezTo>
                    <a:pt x="1406366" y="12859"/>
                    <a:pt x="1393984" y="22384"/>
                    <a:pt x="1373029" y="16669"/>
                  </a:cubicBezTo>
                  <a:cubicBezTo>
                    <a:pt x="1369219" y="28099"/>
                    <a:pt x="1367314" y="28099"/>
                    <a:pt x="1365409" y="31909"/>
                  </a:cubicBezTo>
                  <a:lnTo>
                    <a:pt x="1531144" y="31909"/>
                  </a:lnTo>
                  <a:cubicBezTo>
                    <a:pt x="1525429" y="22384"/>
                    <a:pt x="1519714" y="14764"/>
                    <a:pt x="1513999" y="7144"/>
                  </a:cubicBezTo>
                  <a:lnTo>
                    <a:pt x="1453991" y="9049"/>
                  </a:lnTo>
                  <a:lnTo>
                    <a:pt x="1453991" y="9049"/>
                  </a:lnTo>
                  <a:lnTo>
                    <a:pt x="1453991" y="9049"/>
                  </a:lnTo>
                  <a:lnTo>
                    <a:pt x="1453991" y="9049"/>
                  </a:lnTo>
                  <a:close/>
                  <a:moveTo>
                    <a:pt x="1254919" y="9049"/>
                  </a:moveTo>
                  <a:cubicBezTo>
                    <a:pt x="1256824" y="16669"/>
                    <a:pt x="1260634" y="22384"/>
                    <a:pt x="1264444" y="30004"/>
                  </a:cubicBezTo>
                  <a:cubicBezTo>
                    <a:pt x="1268254" y="28099"/>
                    <a:pt x="1268254" y="28099"/>
                    <a:pt x="1270159" y="24289"/>
                  </a:cubicBezTo>
                  <a:cubicBezTo>
                    <a:pt x="1273969" y="22384"/>
                    <a:pt x="1273969" y="22384"/>
                    <a:pt x="1275874" y="18574"/>
                  </a:cubicBezTo>
                  <a:cubicBezTo>
                    <a:pt x="1272064" y="16669"/>
                    <a:pt x="1270159" y="12859"/>
                    <a:pt x="1266349" y="9049"/>
                  </a:cubicBezTo>
                  <a:lnTo>
                    <a:pt x="1254919" y="9049"/>
                  </a:lnTo>
                  <a:lnTo>
                    <a:pt x="1254919" y="9049"/>
                  </a:lnTo>
                  <a:lnTo>
                    <a:pt x="1254919" y="9049"/>
                  </a:lnTo>
                  <a:lnTo>
                    <a:pt x="1254919" y="9049"/>
                  </a:lnTo>
                  <a:close/>
                  <a:moveTo>
                    <a:pt x="1085374" y="9049"/>
                  </a:moveTo>
                  <a:lnTo>
                    <a:pt x="1085374" y="12859"/>
                  </a:lnTo>
                  <a:cubicBezTo>
                    <a:pt x="1068229" y="12859"/>
                    <a:pt x="1064419" y="14764"/>
                    <a:pt x="1060609" y="9049"/>
                  </a:cubicBezTo>
                  <a:lnTo>
                    <a:pt x="957739" y="9049"/>
                  </a:lnTo>
                  <a:cubicBezTo>
                    <a:pt x="957739" y="10954"/>
                    <a:pt x="942499" y="12859"/>
                    <a:pt x="942499" y="12859"/>
                  </a:cubicBezTo>
                  <a:lnTo>
                    <a:pt x="942499" y="9049"/>
                  </a:lnTo>
                  <a:lnTo>
                    <a:pt x="907256" y="9049"/>
                  </a:lnTo>
                  <a:cubicBezTo>
                    <a:pt x="911066" y="12859"/>
                    <a:pt x="914876" y="16669"/>
                    <a:pt x="916781" y="18574"/>
                  </a:cubicBezTo>
                  <a:cubicBezTo>
                    <a:pt x="932021" y="26194"/>
                    <a:pt x="922496" y="9049"/>
                    <a:pt x="935831" y="18574"/>
                  </a:cubicBezTo>
                  <a:cubicBezTo>
                    <a:pt x="930116" y="24289"/>
                    <a:pt x="933926" y="20479"/>
                    <a:pt x="930116" y="30004"/>
                  </a:cubicBezTo>
                  <a:cubicBezTo>
                    <a:pt x="905351" y="28099"/>
                    <a:pt x="903446" y="26194"/>
                    <a:pt x="887254" y="30004"/>
                  </a:cubicBezTo>
                  <a:lnTo>
                    <a:pt x="887254" y="24289"/>
                  </a:lnTo>
                  <a:cubicBezTo>
                    <a:pt x="891064" y="18574"/>
                    <a:pt x="891064" y="18574"/>
                    <a:pt x="892969" y="9049"/>
                  </a:cubicBezTo>
                  <a:lnTo>
                    <a:pt x="783431" y="9049"/>
                  </a:lnTo>
                  <a:cubicBezTo>
                    <a:pt x="785336" y="16669"/>
                    <a:pt x="789146" y="26194"/>
                    <a:pt x="792956" y="33814"/>
                  </a:cubicBezTo>
                  <a:lnTo>
                    <a:pt x="830104" y="33814"/>
                  </a:lnTo>
                  <a:cubicBezTo>
                    <a:pt x="828199" y="31909"/>
                    <a:pt x="828199" y="28099"/>
                    <a:pt x="824389" y="24289"/>
                  </a:cubicBezTo>
                  <a:lnTo>
                    <a:pt x="837724" y="24289"/>
                  </a:lnTo>
                  <a:lnTo>
                    <a:pt x="837724" y="30004"/>
                  </a:lnTo>
                  <a:cubicBezTo>
                    <a:pt x="839629" y="31909"/>
                    <a:pt x="841534" y="31909"/>
                    <a:pt x="843439" y="33814"/>
                  </a:cubicBezTo>
                  <a:lnTo>
                    <a:pt x="993934" y="33814"/>
                  </a:lnTo>
                  <a:cubicBezTo>
                    <a:pt x="993934" y="31909"/>
                    <a:pt x="993934" y="31909"/>
                    <a:pt x="992029" y="30004"/>
                  </a:cubicBezTo>
                  <a:lnTo>
                    <a:pt x="1022509" y="30004"/>
                  </a:lnTo>
                  <a:cubicBezTo>
                    <a:pt x="1026319" y="31909"/>
                    <a:pt x="1030129" y="33814"/>
                    <a:pt x="1033939" y="33814"/>
                  </a:cubicBezTo>
                  <a:lnTo>
                    <a:pt x="1086326" y="33814"/>
                  </a:lnTo>
                  <a:cubicBezTo>
                    <a:pt x="1088231" y="31909"/>
                    <a:pt x="1090136" y="31909"/>
                    <a:pt x="1092041" y="30004"/>
                  </a:cubicBezTo>
                  <a:cubicBezTo>
                    <a:pt x="1101566" y="24289"/>
                    <a:pt x="1112996" y="16669"/>
                    <a:pt x="1122521" y="9049"/>
                  </a:cubicBez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close/>
                  <a:moveTo>
                    <a:pt x="743426" y="9049"/>
                  </a:moveTo>
                  <a:cubicBezTo>
                    <a:pt x="743426" y="12859"/>
                    <a:pt x="743426" y="18574"/>
                    <a:pt x="743426" y="24289"/>
                  </a:cubicBezTo>
                  <a:cubicBezTo>
                    <a:pt x="747236" y="28099"/>
                    <a:pt x="747236" y="30004"/>
                    <a:pt x="747236" y="33814"/>
                  </a:cubicBezTo>
                  <a:lnTo>
                    <a:pt x="766286" y="33814"/>
                  </a:lnTo>
                  <a:cubicBezTo>
                    <a:pt x="764381" y="24289"/>
                    <a:pt x="766286" y="16669"/>
                    <a:pt x="764381" y="9049"/>
                  </a:cubicBezTo>
                  <a:lnTo>
                    <a:pt x="743426" y="9049"/>
                  </a:lnTo>
                  <a:lnTo>
                    <a:pt x="743426" y="9049"/>
                  </a:lnTo>
                  <a:lnTo>
                    <a:pt x="743426" y="9049"/>
                  </a:lnTo>
                  <a:lnTo>
                    <a:pt x="743426" y="9049"/>
                  </a:lnTo>
                  <a:close/>
                  <a:moveTo>
                    <a:pt x="681514" y="9049"/>
                  </a:moveTo>
                  <a:cubicBezTo>
                    <a:pt x="683419" y="14764"/>
                    <a:pt x="685324" y="18574"/>
                    <a:pt x="689134" y="24289"/>
                  </a:cubicBezTo>
                  <a:cubicBezTo>
                    <a:pt x="677704" y="28099"/>
                    <a:pt x="673894" y="30004"/>
                    <a:pt x="668179" y="33814"/>
                  </a:cubicBezTo>
                  <a:lnTo>
                    <a:pt x="720566" y="33814"/>
                  </a:lnTo>
                  <a:lnTo>
                    <a:pt x="712946" y="9049"/>
                  </a:lnTo>
                  <a:lnTo>
                    <a:pt x="681514" y="9049"/>
                  </a:lnTo>
                  <a:lnTo>
                    <a:pt x="681514" y="9049"/>
                  </a:lnTo>
                  <a:lnTo>
                    <a:pt x="681514" y="9049"/>
                  </a:lnTo>
                  <a:lnTo>
                    <a:pt x="681514" y="9049"/>
                  </a:lnTo>
                  <a:close/>
                  <a:moveTo>
                    <a:pt x="271939" y="9049"/>
                  </a:moveTo>
                  <a:cubicBezTo>
                    <a:pt x="271939" y="10954"/>
                    <a:pt x="271939" y="10954"/>
                    <a:pt x="271939" y="12859"/>
                  </a:cubicBezTo>
                  <a:cubicBezTo>
                    <a:pt x="260509" y="18574"/>
                    <a:pt x="262414" y="20479"/>
                    <a:pt x="247174" y="24289"/>
                  </a:cubicBezTo>
                  <a:cubicBezTo>
                    <a:pt x="243364" y="20479"/>
                    <a:pt x="233839" y="16669"/>
                    <a:pt x="228124" y="12859"/>
                  </a:cubicBezTo>
                  <a:cubicBezTo>
                    <a:pt x="226219" y="10954"/>
                    <a:pt x="226219" y="10954"/>
                    <a:pt x="226219" y="9049"/>
                  </a:cubicBezTo>
                  <a:lnTo>
                    <a:pt x="205264" y="9049"/>
                  </a:lnTo>
                  <a:lnTo>
                    <a:pt x="205264" y="12859"/>
                  </a:lnTo>
                  <a:lnTo>
                    <a:pt x="199549" y="12859"/>
                  </a:lnTo>
                  <a:cubicBezTo>
                    <a:pt x="188119" y="22384"/>
                    <a:pt x="176689" y="28099"/>
                    <a:pt x="156686" y="31909"/>
                  </a:cubicBezTo>
                  <a:cubicBezTo>
                    <a:pt x="154781" y="22384"/>
                    <a:pt x="150971" y="16669"/>
                    <a:pt x="149066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648176" y="33814"/>
                  </a:lnTo>
                  <a:cubicBezTo>
                    <a:pt x="642461" y="24289"/>
                    <a:pt x="634841" y="16669"/>
                    <a:pt x="627221" y="7144"/>
                  </a:cubicBezTo>
                  <a:lnTo>
                    <a:pt x="271939" y="9049"/>
                  </a:lnTo>
                  <a:lnTo>
                    <a:pt x="271939" y="9049"/>
                  </a:lnTo>
                  <a:lnTo>
                    <a:pt x="271939" y="9049"/>
                  </a:lnTo>
                  <a:lnTo>
                    <a:pt x="271939" y="9049"/>
                  </a:lnTo>
                  <a:close/>
                  <a:moveTo>
                    <a:pt x="5714524" y="35719"/>
                  </a:moveTo>
                  <a:cubicBezTo>
                    <a:pt x="5712619" y="33814"/>
                    <a:pt x="5712619" y="35719"/>
                    <a:pt x="5704999" y="31909"/>
                  </a:cubicBezTo>
                  <a:lnTo>
                    <a:pt x="5704999" y="35719"/>
                  </a:lnTo>
                  <a:lnTo>
                    <a:pt x="5714524" y="35719"/>
                  </a:lnTo>
                  <a:lnTo>
                    <a:pt x="5714524" y="35719"/>
                  </a:lnTo>
                  <a:lnTo>
                    <a:pt x="5714524" y="35719"/>
                  </a:lnTo>
                  <a:lnTo>
                    <a:pt x="5714524" y="35719"/>
                  </a:lnTo>
                  <a:close/>
                  <a:moveTo>
                    <a:pt x="5696427" y="35719"/>
                  </a:moveTo>
                  <a:cubicBezTo>
                    <a:pt x="5696427" y="33814"/>
                    <a:pt x="5696427" y="33814"/>
                    <a:pt x="5698331" y="31909"/>
                  </a:cubicBezTo>
                  <a:lnTo>
                    <a:pt x="5686902" y="31909"/>
                  </a:lnTo>
                  <a:lnTo>
                    <a:pt x="5686902" y="35719"/>
                  </a:lnTo>
                  <a:lnTo>
                    <a:pt x="5696427" y="35719"/>
                  </a:lnTo>
                  <a:lnTo>
                    <a:pt x="5696427" y="35719"/>
                  </a:lnTo>
                  <a:lnTo>
                    <a:pt x="5696427" y="35719"/>
                  </a:lnTo>
                  <a:lnTo>
                    <a:pt x="5696427" y="35719"/>
                  </a:lnTo>
                  <a:close/>
                  <a:moveTo>
                    <a:pt x="5667852" y="35719"/>
                  </a:moveTo>
                  <a:cubicBezTo>
                    <a:pt x="5679281" y="31909"/>
                    <a:pt x="5696427" y="26194"/>
                    <a:pt x="5704999" y="20479"/>
                  </a:cubicBezTo>
                  <a:cubicBezTo>
                    <a:pt x="5693569" y="16669"/>
                    <a:pt x="5699284" y="18574"/>
                    <a:pt x="5693569" y="14764"/>
                  </a:cubicBezTo>
                  <a:cubicBezTo>
                    <a:pt x="5670709" y="14764"/>
                    <a:pt x="5633561" y="10954"/>
                    <a:pt x="5618322" y="20479"/>
                  </a:cubicBezTo>
                  <a:cubicBezTo>
                    <a:pt x="5646897" y="20479"/>
                    <a:pt x="5650706" y="20479"/>
                    <a:pt x="5661184" y="35719"/>
                  </a:cubicBezTo>
                  <a:lnTo>
                    <a:pt x="5667852" y="35719"/>
                  </a:lnTo>
                  <a:lnTo>
                    <a:pt x="5667852" y="35719"/>
                  </a:lnTo>
                  <a:lnTo>
                    <a:pt x="5667852" y="35719"/>
                  </a:lnTo>
                  <a:lnTo>
                    <a:pt x="5667852" y="35719"/>
                  </a:lnTo>
                  <a:close/>
                  <a:moveTo>
                    <a:pt x="5648802" y="35719"/>
                  </a:moveTo>
                  <a:cubicBezTo>
                    <a:pt x="5639277" y="31909"/>
                    <a:pt x="5624036" y="31909"/>
                    <a:pt x="5605939" y="31909"/>
                  </a:cubicBezTo>
                  <a:cubicBezTo>
                    <a:pt x="5604034" y="33814"/>
                    <a:pt x="5604034" y="33814"/>
                    <a:pt x="5602129" y="35719"/>
                  </a:cubicBezTo>
                  <a:lnTo>
                    <a:pt x="5648802" y="35719"/>
                  </a:lnTo>
                  <a:lnTo>
                    <a:pt x="5648802" y="35719"/>
                  </a:lnTo>
                  <a:lnTo>
                    <a:pt x="5648802" y="35719"/>
                  </a:lnTo>
                  <a:lnTo>
                    <a:pt x="5648802" y="35719"/>
                  </a:lnTo>
                  <a:close/>
                  <a:moveTo>
                    <a:pt x="4518184" y="35719"/>
                  </a:moveTo>
                  <a:lnTo>
                    <a:pt x="4518184" y="31909"/>
                  </a:lnTo>
                  <a:cubicBezTo>
                    <a:pt x="4516279" y="33814"/>
                    <a:pt x="4516279" y="35719"/>
                    <a:pt x="4514374" y="35719"/>
                  </a:cubicBezTo>
                  <a:lnTo>
                    <a:pt x="4518184" y="35719"/>
                  </a:lnTo>
                  <a:lnTo>
                    <a:pt x="4518184" y="35719"/>
                  </a:lnTo>
                  <a:lnTo>
                    <a:pt x="4518184" y="35719"/>
                  </a:lnTo>
                  <a:lnTo>
                    <a:pt x="4518184" y="35719"/>
                  </a:lnTo>
                  <a:close/>
                  <a:moveTo>
                    <a:pt x="2325529" y="35719"/>
                  </a:moveTo>
                  <a:cubicBezTo>
                    <a:pt x="2325529" y="33814"/>
                    <a:pt x="2325529" y="33814"/>
                    <a:pt x="2325529" y="31909"/>
                  </a:cubicBezTo>
                  <a:cubicBezTo>
                    <a:pt x="2323624" y="33814"/>
                    <a:pt x="2321719" y="33814"/>
                    <a:pt x="2321719" y="35719"/>
                  </a:cubicBez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lnTo>
                    <a:pt x="2325529" y="35719"/>
                  </a:lnTo>
                  <a:close/>
                  <a:moveTo>
                    <a:pt x="1805464" y="35719"/>
                  </a:moveTo>
                  <a:lnTo>
                    <a:pt x="1786414" y="31909"/>
                  </a:lnTo>
                  <a:cubicBezTo>
                    <a:pt x="1786414" y="33814"/>
                    <a:pt x="1786414" y="33814"/>
                    <a:pt x="1786414" y="35719"/>
                  </a:cubicBezTo>
                  <a:lnTo>
                    <a:pt x="1805464" y="35719"/>
                  </a:lnTo>
                  <a:lnTo>
                    <a:pt x="1805464" y="35719"/>
                  </a:lnTo>
                  <a:lnTo>
                    <a:pt x="1805464" y="35719"/>
                  </a:lnTo>
                  <a:lnTo>
                    <a:pt x="1805464" y="35719"/>
                  </a:lnTo>
                  <a:close/>
                  <a:moveTo>
                    <a:pt x="1750219" y="35719"/>
                  </a:moveTo>
                  <a:cubicBezTo>
                    <a:pt x="1750219" y="33814"/>
                    <a:pt x="1750219" y="33814"/>
                    <a:pt x="1750219" y="31909"/>
                  </a:cubicBezTo>
                  <a:lnTo>
                    <a:pt x="1738789" y="35719"/>
                  </a:lnTo>
                  <a:lnTo>
                    <a:pt x="1750219" y="35719"/>
                  </a:lnTo>
                  <a:lnTo>
                    <a:pt x="1750219" y="35719"/>
                  </a:lnTo>
                  <a:lnTo>
                    <a:pt x="1750219" y="35719"/>
                  </a:lnTo>
                  <a:lnTo>
                    <a:pt x="1750219" y="35719"/>
                  </a:lnTo>
                  <a:close/>
                  <a:moveTo>
                    <a:pt x="1684496" y="35719"/>
                  </a:moveTo>
                  <a:cubicBezTo>
                    <a:pt x="1682591" y="33814"/>
                    <a:pt x="1682591" y="33814"/>
                    <a:pt x="1680686" y="31909"/>
                  </a:cubicBezTo>
                  <a:cubicBezTo>
                    <a:pt x="1678781" y="33814"/>
                    <a:pt x="1678781" y="35719"/>
                    <a:pt x="1676876" y="35719"/>
                  </a:cubicBezTo>
                  <a:lnTo>
                    <a:pt x="1684496" y="35719"/>
                  </a:lnTo>
                  <a:lnTo>
                    <a:pt x="1684496" y="35719"/>
                  </a:lnTo>
                  <a:lnTo>
                    <a:pt x="1684496" y="35719"/>
                  </a:lnTo>
                  <a:lnTo>
                    <a:pt x="1684496" y="35719"/>
                  </a:lnTo>
                  <a:close/>
                  <a:moveTo>
                    <a:pt x="1288256" y="35719"/>
                  </a:moveTo>
                  <a:cubicBezTo>
                    <a:pt x="1286351" y="31909"/>
                    <a:pt x="1282541" y="30004"/>
                    <a:pt x="1278731" y="26194"/>
                  </a:cubicBezTo>
                  <a:lnTo>
                    <a:pt x="1278731" y="31909"/>
                  </a:lnTo>
                  <a:cubicBezTo>
                    <a:pt x="1276826" y="33814"/>
                    <a:pt x="1276826" y="35719"/>
                    <a:pt x="1274921" y="35719"/>
                  </a:cubicBezTo>
                  <a:lnTo>
                    <a:pt x="1288256" y="35719"/>
                  </a:lnTo>
                  <a:lnTo>
                    <a:pt x="1288256" y="35719"/>
                  </a:lnTo>
                  <a:lnTo>
                    <a:pt x="1288256" y="35719"/>
                  </a:lnTo>
                  <a:lnTo>
                    <a:pt x="1288256" y="35719"/>
                  </a:lnTo>
                  <a:close/>
                  <a:moveTo>
                    <a:pt x="1203484" y="35719"/>
                  </a:moveTo>
                  <a:cubicBezTo>
                    <a:pt x="1184434" y="28099"/>
                    <a:pt x="1166336" y="26194"/>
                    <a:pt x="1160621" y="31909"/>
                  </a:cubicBezTo>
                  <a:cubicBezTo>
                    <a:pt x="1156811" y="33814"/>
                    <a:pt x="1154906" y="33814"/>
                    <a:pt x="1151096" y="35719"/>
                  </a:cubicBezTo>
                  <a:lnTo>
                    <a:pt x="1203484" y="35719"/>
                  </a:lnTo>
                  <a:lnTo>
                    <a:pt x="1203484" y="35719"/>
                  </a:lnTo>
                  <a:lnTo>
                    <a:pt x="1203484" y="35719"/>
                  </a:lnTo>
                  <a:lnTo>
                    <a:pt x="1203484" y="35719"/>
                  </a:lnTo>
                  <a:close/>
                  <a:moveTo>
                    <a:pt x="2905601" y="24289"/>
                  </a:moveTo>
                  <a:cubicBezTo>
                    <a:pt x="2905601" y="37624"/>
                    <a:pt x="2907506" y="28099"/>
                    <a:pt x="2894171" y="30004"/>
                  </a:cubicBezTo>
                  <a:lnTo>
                    <a:pt x="2894171" y="24289"/>
                  </a:lnTo>
                  <a:lnTo>
                    <a:pt x="2905601" y="24289"/>
                  </a:lnTo>
                  <a:lnTo>
                    <a:pt x="2905601" y="24289"/>
                  </a:lnTo>
                  <a:lnTo>
                    <a:pt x="2905601" y="24289"/>
                  </a:lnTo>
                  <a:lnTo>
                    <a:pt x="2905601" y="24289"/>
                  </a:lnTo>
                  <a:close/>
                  <a:moveTo>
                    <a:pt x="36671" y="18574"/>
                  </a:moveTo>
                  <a:lnTo>
                    <a:pt x="36671" y="30004"/>
                  </a:lnTo>
                  <a:lnTo>
                    <a:pt x="30004" y="30004"/>
                  </a:lnTo>
                  <a:lnTo>
                    <a:pt x="30004" y="18574"/>
                  </a:lnTo>
                  <a:lnTo>
                    <a:pt x="36671" y="18574"/>
                  </a:lnTo>
                  <a:lnTo>
                    <a:pt x="36671" y="18574"/>
                  </a:lnTo>
                  <a:lnTo>
                    <a:pt x="36671" y="18574"/>
                  </a:lnTo>
                  <a:lnTo>
                    <a:pt x="36671" y="18574"/>
                  </a:lnTo>
                  <a:close/>
                  <a:moveTo>
                    <a:pt x="422434" y="18574"/>
                  </a:moveTo>
                  <a:lnTo>
                    <a:pt x="422434" y="24289"/>
                  </a:lnTo>
                  <a:lnTo>
                    <a:pt x="428149" y="24289"/>
                  </a:lnTo>
                  <a:cubicBezTo>
                    <a:pt x="439579" y="28099"/>
                    <a:pt x="416719" y="30004"/>
                    <a:pt x="416719" y="30004"/>
                  </a:cubicBezTo>
                  <a:cubicBezTo>
                    <a:pt x="418624" y="20479"/>
                    <a:pt x="416719" y="26194"/>
                    <a:pt x="422434" y="18574"/>
                  </a:cubicBezTo>
                  <a:lnTo>
                    <a:pt x="422434" y="18574"/>
                  </a:lnTo>
                  <a:lnTo>
                    <a:pt x="422434" y="18574"/>
                  </a:lnTo>
                  <a:lnTo>
                    <a:pt x="422434" y="18574"/>
                  </a:lnTo>
                  <a:close/>
                  <a:moveTo>
                    <a:pt x="608171" y="18574"/>
                  </a:moveTo>
                  <a:cubicBezTo>
                    <a:pt x="606266" y="33814"/>
                    <a:pt x="611981" y="26194"/>
                    <a:pt x="596741" y="30004"/>
                  </a:cubicBezTo>
                  <a:lnTo>
                    <a:pt x="596741" y="24289"/>
                  </a:lnTo>
                  <a:lnTo>
                    <a:pt x="608171" y="18574"/>
                  </a:lnTo>
                  <a:lnTo>
                    <a:pt x="608171" y="18574"/>
                  </a:lnTo>
                  <a:lnTo>
                    <a:pt x="608171" y="18574"/>
                  </a:lnTo>
                  <a:lnTo>
                    <a:pt x="608171" y="18574"/>
                  </a:lnTo>
                  <a:close/>
                  <a:moveTo>
                    <a:pt x="2358866" y="18574"/>
                  </a:moveTo>
                  <a:lnTo>
                    <a:pt x="2347436" y="18574"/>
                  </a:lnTo>
                  <a:cubicBezTo>
                    <a:pt x="2349341" y="22384"/>
                    <a:pt x="2349341" y="22384"/>
                    <a:pt x="2353151" y="24289"/>
                  </a:cubicBezTo>
                  <a:lnTo>
                    <a:pt x="2353151" y="30004"/>
                  </a:lnTo>
                  <a:cubicBezTo>
                    <a:pt x="2356961" y="24289"/>
                    <a:pt x="2354104" y="30004"/>
                    <a:pt x="2358866" y="18574"/>
                  </a:cubicBezTo>
                  <a:lnTo>
                    <a:pt x="2358866" y="18574"/>
                  </a:lnTo>
                  <a:lnTo>
                    <a:pt x="2358866" y="18574"/>
                  </a:lnTo>
                  <a:lnTo>
                    <a:pt x="2358866" y="18574"/>
                  </a:lnTo>
                  <a:close/>
                  <a:moveTo>
                    <a:pt x="3278029" y="18574"/>
                  </a:moveTo>
                  <a:cubicBezTo>
                    <a:pt x="3279934" y="26194"/>
                    <a:pt x="3268504" y="28099"/>
                    <a:pt x="3266599" y="30004"/>
                  </a:cubicBezTo>
                  <a:cubicBezTo>
                    <a:pt x="3260884" y="24289"/>
                    <a:pt x="3276124" y="20479"/>
                    <a:pt x="3278029" y="18574"/>
                  </a:cubicBezTo>
                  <a:lnTo>
                    <a:pt x="3278029" y="18574"/>
                  </a:lnTo>
                  <a:lnTo>
                    <a:pt x="3278029" y="18574"/>
                  </a:lnTo>
                  <a:lnTo>
                    <a:pt x="3278029" y="18574"/>
                  </a:lnTo>
                  <a:close/>
                  <a:moveTo>
                    <a:pt x="5604034" y="18574"/>
                  </a:moveTo>
                  <a:cubicBezTo>
                    <a:pt x="5586889" y="18574"/>
                    <a:pt x="5568791" y="18574"/>
                    <a:pt x="5561172" y="24289"/>
                  </a:cubicBezTo>
                  <a:cubicBezTo>
                    <a:pt x="5579269" y="26194"/>
                    <a:pt x="5596414" y="26194"/>
                    <a:pt x="5604034" y="18574"/>
                  </a:cubicBezTo>
                  <a:lnTo>
                    <a:pt x="5604034" y="18574"/>
                  </a:lnTo>
                  <a:lnTo>
                    <a:pt x="5604034" y="18574"/>
                  </a:lnTo>
                  <a:lnTo>
                    <a:pt x="5604034" y="18574"/>
                  </a:lnTo>
                  <a:close/>
                  <a:moveTo>
                    <a:pt x="967264" y="12859"/>
                  </a:moveTo>
                  <a:lnTo>
                    <a:pt x="972979" y="31909"/>
                  </a:lnTo>
                  <a:lnTo>
                    <a:pt x="961549" y="31909"/>
                  </a:lnTo>
                  <a:cubicBezTo>
                    <a:pt x="967264" y="18574"/>
                    <a:pt x="961549" y="20479"/>
                    <a:pt x="967264" y="12859"/>
                  </a:cubicBezTo>
                  <a:lnTo>
                    <a:pt x="967264" y="12859"/>
                  </a:lnTo>
                  <a:lnTo>
                    <a:pt x="967264" y="12859"/>
                  </a:lnTo>
                  <a:lnTo>
                    <a:pt x="96726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3E1C3F7C-1DF9-4BDB-BF60-DEE451CF69E8}"/>
                </a:ext>
              </a:extLst>
            </p:cNvPr>
            <p:cNvSpPr/>
            <p:nvPr/>
          </p:nvSpPr>
          <p:spPr>
            <a:xfrm>
              <a:off x="-1429" y="5769730"/>
              <a:ext cx="5876925" cy="47625"/>
            </a:xfrm>
            <a:custGeom>
              <a:avLst/>
              <a:gdLst>
                <a:gd name="connsiteX0" fmla="*/ 5842159 w 5876925"/>
                <a:gd name="connsiteY0" fmla="*/ 9049 h 47625"/>
                <a:gd name="connsiteX1" fmla="*/ 5842159 w 5876925"/>
                <a:gd name="connsiteY1" fmla="*/ 20479 h 47625"/>
                <a:gd name="connsiteX2" fmla="*/ 5830729 w 5876925"/>
                <a:gd name="connsiteY2" fmla="*/ 20479 h 47625"/>
                <a:gd name="connsiteX3" fmla="*/ 5830729 w 5876925"/>
                <a:gd name="connsiteY3" fmla="*/ 9049 h 47625"/>
                <a:gd name="connsiteX4" fmla="*/ 5720239 w 5876925"/>
                <a:gd name="connsiteY4" fmla="*/ 9049 h 47625"/>
                <a:gd name="connsiteX5" fmla="*/ 5731669 w 5876925"/>
                <a:gd name="connsiteY5" fmla="*/ 35719 h 47625"/>
                <a:gd name="connsiteX6" fmla="*/ 5827872 w 5876925"/>
                <a:gd name="connsiteY6" fmla="*/ 35719 h 47625"/>
                <a:gd name="connsiteX7" fmla="*/ 5829777 w 5876925"/>
                <a:gd name="connsiteY7" fmla="*/ 33814 h 47625"/>
                <a:gd name="connsiteX8" fmla="*/ 5848827 w 5876925"/>
                <a:gd name="connsiteY8" fmla="*/ 33814 h 47625"/>
                <a:gd name="connsiteX9" fmla="*/ 5848827 w 5876925"/>
                <a:gd name="connsiteY9" fmla="*/ 35719 h 47625"/>
                <a:gd name="connsiteX10" fmla="*/ 5877402 w 5876925"/>
                <a:gd name="connsiteY10" fmla="*/ 35719 h 47625"/>
                <a:gd name="connsiteX11" fmla="*/ 5879306 w 5876925"/>
                <a:gd name="connsiteY11" fmla="*/ 10954 h 47625"/>
                <a:gd name="connsiteX12" fmla="*/ 5842159 w 5876925"/>
                <a:gd name="connsiteY12" fmla="*/ 9049 h 47625"/>
                <a:gd name="connsiteX13" fmla="*/ 5842159 w 5876925"/>
                <a:gd name="connsiteY13" fmla="*/ 9049 h 47625"/>
                <a:gd name="connsiteX14" fmla="*/ 5842159 w 5876925"/>
                <a:gd name="connsiteY14" fmla="*/ 9049 h 47625"/>
                <a:gd name="connsiteX15" fmla="*/ 5842159 w 5876925"/>
                <a:gd name="connsiteY15" fmla="*/ 9049 h 47625"/>
                <a:gd name="connsiteX16" fmla="*/ 5641181 w 5876925"/>
                <a:gd name="connsiteY16" fmla="*/ 9049 h 47625"/>
                <a:gd name="connsiteX17" fmla="*/ 5631656 w 5876925"/>
                <a:gd name="connsiteY17" fmla="*/ 12859 h 47625"/>
                <a:gd name="connsiteX18" fmla="*/ 5639277 w 5876925"/>
                <a:gd name="connsiteY18" fmla="*/ 9049 h 47625"/>
                <a:gd name="connsiteX19" fmla="*/ 5621179 w 5876925"/>
                <a:gd name="connsiteY19" fmla="*/ 9049 h 47625"/>
                <a:gd name="connsiteX20" fmla="*/ 5607844 w 5876925"/>
                <a:gd name="connsiteY20" fmla="*/ 9049 h 47625"/>
                <a:gd name="connsiteX21" fmla="*/ 5559266 w 5876925"/>
                <a:gd name="connsiteY21" fmla="*/ 9049 h 47625"/>
                <a:gd name="connsiteX22" fmla="*/ 5561172 w 5876925"/>
                <a:gd name="connsiteY22" fmla="*/ 20479 h 47625"/>
                <a:gd name="connsiteX23" fmla="*/ 5555456 w 5876925"/>
                <a:gd name="connsiteY23" fmla="*/ 20479 h 47625"/>
                <a:gd name="connsiteX24" fmla="*/ 5512594 w 5876925"/>
                <a:gd name="connsiteY24" fmla="*/ 14764 h 47625"/>
                <a:gd name="connsiteX25" fmla="*/ 5512594 w 5876925"/>
                <a:gd name="connsiteY25" fmla="*/ 10954 h 47625"/>
                <a:gd name="connsiteX26" fmla="*/ 5482114 w 5876925"/>
                <a:gd name="connsiteY26" fmla="*/ 10954 h 47625"/>
                <a:gd name="connsiteX27" fmla="*/ 5476399 w 5876925"/>
                <a:gd name="connsiteY27" fmla="*/ 14764 h 47625"/>
                <a:gd name="connsiteX28" fmla="*/ 5312569 w 5876925"/>
                <a:gd name="connsiteY28" fmla="*/ 10954 h 47625"/>
                <a:gd name="connsiteX29" fmla="*/ 5252561 w 5876925"/>
                <a:gd name="connsiteY29" fmla="*/ 10954 h 47625"/>
                <a:gd name="connsiteX30" fmla="*/ 5246847 w 5876925"/>
                <a:gd name="connsiteY30" fmla="*/ 33814 h 47625"/>
                <a:gd name="connsiteX31" fmla="*/ 5243036 w 5876925"/>
                <a:gd name="connsiteY31" fmla="*/ 37624 h 47625"/>
                <a:gd name="connsiteX32" fmla="*/ 5260181 w 5876925"/>
                <a:gd name="connsiteY32" fmla="*/ 37624 h 47625"/>
                <a:gd name="connsiteX33" fmla="*/ 5260181 w 5876925"/>
                <a:gd name="connsiteY33" fmla="*/ 36671 h 47625"/>
                <a:gd name="connsiteX34" fmla="*/ 5271611 w 5876925"/>
                <a:gd name="connsiteY34" fmla="*/ 30956 h 47625"/>
                <a:gd name="connsiteX35" fmla="*/ 5267802 w 5876925"/>
                <a:gd name="connsiteY35" fmla="*/ 40481 h 47625"/>
                <a:gd name="connsiteX36" fmla="*/ 5310664 w 5876925"/>
                <a:gd name="connsiteY36" fmla="*/ 40481 h 47625"/>
                <a:gd name="connsiteX37" fmla="*/ 5308759 w 5876925"/>
                <a:gd name="connsiteY37" fmla="*/ 38576 h 47625"/>
                <a:gd name="connsiteX38" fmla="*/ 5320189 w 5876925"/>
                <a:gd name="connsiteY38" fmla="*/ 38576 h 47625"/>
                <a:gd name="connsiteX39" fmla="*/ 5320189 w 5876925"/>
                <a:gd name="connsiteY39" fmla="*/ 40481 h 47625"/>
                <a:gd name="connsiteX40" fmla="*/ 5544027 w 5876925"/>
                <a:gd name="connsiteY40" fmla="*/ 40481 h 47625"/>
                <a:gd name="connsiteX41" fmla="*/ 5544027 w 5876925"/>
                <a:gd name="connsiteY41" fmla="*/ 30956 h 47625"/>
                <a:gd name="connsiteX42" fmla="*/ 5549741 w 5876925"/>
                <a:gd name="connsiteY42" fmla="*/ 30956 h 47625"/>
                <a:gd name="connsiteX43" fmla="*/ 5547836 w 5876925"/>
                <a:gd name="connsiteY43" fmla="*/ 40481 h 47625"/>
                <a:gd name="connsiteX44" fmla="*/ 5570697 w 5876925"/>
                <a:gd name="connsiteY44" fmla="*/ 40481 h 47625"/>
                <a:gd name="connsiteX45" fmla="*/ 5574506 w 5876925"/>
                <a:gd name="connsiteY45" fmla="*/ 38576 h 47625"/>
                <a:gd name="connsiteX46" fmla="*/ 5555456 w 5876925"/>
                <a:gd name="connsiteY46" fmla="*/ 32861 h 47625"/>
                <a:gd name="connsiteX47" fmla="*/ 5704047 w 5876925"/>
                <a:gd name="connsiteY47" fmla="*/ 27146 h 47625"/>
                <a:gd name="connsiteX48" fmla="*/ 5704047 w 5876925"/>
                <a:gd name="connsiteY48" fmla="*/ 21431 h 47625"/>
                <a:gd name="connsiteX49" fmla="*/ 5698331 w 5876925"/>
                <a:gd name="connsiteY49" fmla="*/ 21431 h 47625"/>
                <a:gd name="connsiteX50" fmla="*/ 5686902 w 5876925"/>
                <a:gd name="connsiteY50" fmla="*/ 17621 h 47625"/>
                <a:gd name="connsiteX51" fmla="*/ 5641181 w 5876925"/>
                <a:gd name="connsiteY51" fmla="*/ 9049 h 47625"/>
                <a:gd name="connsiteX52" fmla="*/ 5641181 w 5876925"/>
                <a:gd name="connsiteY52" fmla="*/ 9049 h 47625"/>
                <a:gd name="connsiteX53" fmla="*/ 5641181 w 5876925"/>
                <a:gd name="connsiteY53" fmla="*/ 9049 h 47625"/>
                <a:gd name="connsiteX54" fmla="*/ 5641181 w 5876925"/>
                <a:gd name="connsiteY54" fmla="*/ 9049 h 47625"/>
                <a:gd name="connsiteX55" fmla="*/ 5147786 w 5876925"/>
                <a:gd name="connsiteY55" fmla="*/ 9049 h 47625"/>
                <a:gd name="connsiteX56" fmla="*/ 5163027 w 5876925"/>
                <a:gd name="connsiteY56" fmla="*/ 12859 h 47625"/>
                <a:gd name="connsiteX57" fmla="*/ 5157311 w 5876925"/>
                <a:gd name="connsiteY57" fmla="*/ 33814 h 47625"/>
                <a:gd name="connsiteX58" fmla="*/ 5182077 w 5876925"/>
                <a:gd name="connsiteY58" fmla="*/ 33814 h 47625"/>
                <a:gd name="connsiteX59" fmla="*/ 5180172 w 5876925"/>
                <a:gd name="connsiteY59" fmla="*/ 9049 h 47625"/>
                <a:gd name="connsiteX60" fmla="*/ 5147786 w 5876925"/>
                <a:gd name="connsiteY60" fmla="*/ 9049 h 47625"/>
                <a:gd name="connsiteX61" fmla="*/ 5147786 w 5876925"/>
                <a:gd name="connsiteY61" fmla="*/ 9049 h 47625"/>
                <a:gd name="connsiteX62" fmla="*/ 5147786 w 5876925"/>
                <a:gd name="connsiteY62" fmla="*/ 9049 h 47625"/>
                <a:gd name="connsiteX63" fmla="*/ 5147786 w 5876925"/>
                <a:gd name="connsiteY63" fmla="*/ 9049 h 47625"/>
                <a:gd name="connsiteX64" fmla="*/ 5084922 w 5876925"/>
                <a:gd name="connsiteY64" fmla="*/ 9049 h 47625"/>
                <a:gd name="connsiteX65" fmla="*/ 5084922 w 5876925"/>
                <a:gd name="connsiteY65" fmla="*/ 26194 h 47625"/>
                <a:gd name="connsiteX66" fmla="*/ 5065872 w 5876925"/>
                <a:gd name="connsiteY66" fmla="*/ 35719 h 47625"/>
                <a:gd name="connsiteX67" fmla="*/ 5104924 w 5876925"/>
                <a:gd name="connsiteY67" fmla="*/ 35719 h 47625"/>
                <a:gd name="connsiteX68" fmla="*/ 5123974 w 5876925"/>
                <a:gd name="connsiteY68" fmla="*/ 20479 h 47625"/>
                <a:gd name="connsiteX69" fmla="*/ 5123974 w 5876925"/>
                <a:gd name="connsiteY69" fmla="*/ 9049 h 47625"/>
                <a:gd name="connsiteX70" fmla="*/ 5084922 w 5876925"/>
                <a:gd name="connsiteY70" fmla="*/ 9049 h 47625"/>
                <a:gd name="connsiteX71" fmla="*/ 5084922 w 5876925"/>
                <a:gd name="connsiteY71" fmla="*/ 9049 h 47625"/>
                <a:gd name="connsiteX72" fmla="*/ 5084922 w 5876925"/>
                <a:gd name="connsiteY72" fmla="*/ 9049 h 47625"/>
                <a:gd name="connsiteX73" fmla="*/ 5084922 w 5876925"/>
                <a:gd name="connsiteY73" fmla="*/ 9049 h 47625"/>
                <a:gd name="connsiteX74" fmla="*/ 4869657 w 5876925"/>
                <a:gd name="connsiteY74" fmla="*/ 9049 h 47625"/>
                <a:gd name="connsiteX75" fmla="*/ 4860132 w 5876925"/>
                <a:gd name="connsiteY75" fmla="*/ 12859 h 47625"/>
                <a:gd name="connsiteX76" fmla="*/ 4867751 w 5876925"/>
                <a:gd name="connsiteY76" fmla="*/ 9049 h 47625"/>
                <a:gd name="connsiteX77" fmla="*/ 4792504 w 5876925"/>
                <a:gd name="connsiteY77" fmla="*/ 9049 h 47625"/>
                <a:gd name="connsiteX78" fmla="*/ 4807744 w 5876925"/>
                <a:gd name="connsiteY78" fmla="*/ 33814 h 47625"/>
                <a:gd name="connsiteX79" fmla="*/ 4854416 w 5876925"/>
                <a:gd name="connsiteY79" fmla="*/ 33814 h 47625"/>
                <a:gd name="connsiteX80" fmla="*/ 4852511 w 5876925"/>
                <a:gd name="connsiteY80" fmla="*/ 24289 h 47625"/>
                <a:gd name="connsiteX81" fmla="*/ 4863941 w 5876925"/>
                <a:gd name="connsiteY81" fmla="*/ 24289 h 47625"/>
                <a:gd name="connsiteX82" fmla="*/ 4875372 w 5876925"/>
                <a:gd name="connsiteY82" fmla="*/ 33814 h 47625"/>
                <a:gd name="connsiteX83" fmla="*/ 4927759 w 5876925"/>
                <a:gd name="connsiteY83" fmla="*/ 33814 h 47625"/>
                <a:gd name="connsiteX84" fmla="*/ 4944904 w 5876925"/>
                <a:gd name="connsiteY84" fmla="*/ 24289 h 47625"/>
                <a:gd name="connsiteX85" fmla="*/ 5029677 w 5876925"/>
                <a:gd name="connsiteY85" fmla="*/ 7144 h 47625"/>
                <a:gd name="connsiteX86" fmla="*/ 4869657 w 5876925"/>
                <a:gd name="connsiteY86" fmla="*/ 9049 h 47625"/>
                <a:gd name="connsiteX87" fmla="*/ 4869657 w 5876925"/>
                <a:gd name="connsiteY87" fmla="*/ 9049 h 47625"/>
                <a:gd name="connsiteX88" fmla="*/ 4869657 w 5876925"/>
                <a:gd name="connsiteY88" fmla="*/ 9049 h 47625"/>
                <a:gd name="connsiteX89" fmla="*/ 4869657 w 5876925"/>
                <a:gd name="connsiteY89" fmla="*/ 9049 h 47625"/>
                <a:gd name="connsiteX90" fmla="*/ 4664869 w 5876925"/>
                <a:gd name="connsiteY90" fmla="*/ 9049 h 47625"/>
                <a:gd name="connsiteX91" fmla="*/ 4629626 w 5876925"/>
                <a:gd name="connsiteY91" fmla="*/ 20479 h 47625"/>
                <a:gd name="connsiteX92" fmla="*/ 4622007 w 5876925"/>
                <a:gd name="connsiteY92" fmla="*/ 9049 h 47625"/>
                <a:gd name="connsiteX93" fmla="*/ 4597241 w 5876925"/>
                <a:gd name="connsiteY93" fmla="*/ 9049 h 47625"/>
                <a:gd name="connsiteX94" fmla="*/ 4601051 w 5876925"/>
                <a:gd name="connsiteY94" fmla="*/ 20479 h 47625"/>
                <a:gd name="connsiteX95" fmla="*/ 4589622 w 5876925"/>
                <a:gd name="connsiteY95" fmla="*/ 31909 h 47625"/>
                <a:gd name="connsiteX96" fmla="*/ 4583907 w 5876925"/>
                <a:gd name="connsiteY96" fmla="*/ 31909 h 47625"/>
                <a:gd name="connsiteX97" fmla="*/ 4568666 w 5876925"/>
                <a:gd name="connsiteY97" fmla="*/ 9049 h 47625"/>
                <a:gd name="connsiteX98" fmla="*/ 4553426 w 5876925"/>
                <a:gd name="connsiteY98" fmla="*/ 9049 h 47625"/>
                <a:gd name="connsiteX99" fmla="*/ 4553426 w 5876925"/>
                <a:gd name="connsiteY99" fmla="*/ 12859 h 47625"/>
                <a:gd name="connsiteX100" fmla="*/ 4564857 w 5876925"/>
                <a:gd name="connsiteY100" fmla="*/ 33814 h 47625"/>
                <a:gd name="connsiteX101" fmla="*/ 4707732 w 5876925"/>
                <a:gd name="connsiteY101" fmla="*/ 33814 h 47625"/>
                <a:gd name="connsiteX102" fmla="*/ 4713447 w 5876925"/>
                <a:gd name="connsiteY102" fmla="*/ 31909 h 47625"/>
                <a:gd name="connsiteX103" fmla="*/ 4713447 w 5876925"/>
                <a:gd name="connsiteY103" fmla="*/ 33814 h 47625"/>
                <a:gd name="connsiteX104" fmla="*/ 4762024 w 5876925"/>
                <a:gd name="connsiteY104" fmla="*/ 33814 h 47625"/>
                <a:gd name="connsiteX105" fmla="*/ 4765834 w 5876925"/>
                <a:gd name="connsiteY105" fmla="*/ 18574 h 47625"/>
                <a:gd name="connsiteX106" fmla="*/ 4792504 w 5876925"/>
                <a:gd name="connsiteY106" fmla="*/ 7144 h 47625"/>
                <a:gd name="connsiteX107" fmla="*/ 4664869 w 5876925"/>
                <a:gd name="connsiteY107" fmla="*/ 9049 h 47625"/>
                <a:gd name="connsiteX108" fmla="*/ 4664869 w 5876925"/>
                <a:gd name="connsiteY108" fmla="*/ 9049 h 47625"/>
                <a:gd name="connsiteX109" fmla="*/ 4664869 w 5876925"/>
                <a:gd name="connsiteY109" fmla="*/ 9049 h 47625"/>
                <a:gd name="connsiteX110" fmla="*/ 4664869 w 5876925"/>
                <a:gd name="connsiteY110" fmla="*/ 9049 h 47625"/>
                <a:gd name="connsiteX111" fmla="*/ 4489609 w 5876925"/>
                <a:gd name="connsiteY111" fmla="*/ 9049 h 47625"/>
                <a:gd name="connsiteX112" fmla="*/ 4480084 w 5876925"/>
                <a:gd name="connsiteY112" fmla="*/ 12859 h 47625"/>
                <a:gd name="connsiteX113" fmla="*/ 4495324 w 5876925"/>
                <a:gd name="connsiteY113" fmla="*/ 9049 h 47625"/>
                <a:gd name="connsiteX114" fmla="*/ 4489609 w 5876925"/>
                <a:gd name="connsiteY114" fmla="*/ 9049 h 47625"/>
                <a:gd name="connsiteX115" fmla="*/ 4489609 w 5876925"/>
                <a:gd name="connsiteY115" fmla="*/ 9049 h 47625"/>
                <a:gd name="connsiteX116" fmla="*/ 4489609 w 5876925"/>
                <a:gd name="connsiteY116" fmla="*/ 9049 h 47625"/>
                <a:gd name="connsiteX117" fmla="*/ 4489609 w 5876925"/>
                <a:gd name="connsiteY117" fmla="*/ 9049 h 47625"/>
                <a:gd name="connsiteX118" fmla="*/ 4429601 w 5876925"/>
                <a:gd name="connsiteY118" fmla="*/ 9049 h 47625"/>
                <a:gd name="connsiteX119" fmla="*/ 4425791 w 5876925"/>
                <a:gd name="connsiteY119" fmla="*/ 20479 h 47625"/>
                <a:gd name="connsiteX120" fmla="*/ 4431507 w 5876925"/>
                <a:gd name="connsiteY120" fmla="*/ 20479 h 47625"/>
                <a:gd name="connsiteX121" fmla="*/ 4450557 w 5876925"/>
                <a:gd name="connsiteY121" fmla="*/ 31909 h 47625"/>
                <a:gd name="connsiteX122" fmla="*/ 4433411 w 5876925"/>
                <a:gd name="connsiteY122" fmla="*/ 9049 h 47625"/>
                <a:gd name="connsiteX123" fmla="*/ 4429601 w 5876925"/>
                <a:gd name="connsiteY123" fmla="*/ 9049 h 47625"/>
                <a:gd name="connsiteX124" fmla="*/ 4429601 w 5876925"/>
                <a:gd name="connsiteY124" fmla="*/ 9049 h 47625"/>
                <a:gd name="connsiteX125" fmla="*/ 4429601 w 5876925"/>
                <a:gd name="connsiteY125" fmla="*/ 9049 h 47625"/>
                <a:gd name="connsiteX126" fmla="*/ 4429601 w 5876925"/>
                <a:gd name="connsiteY126" fmla="*/ 9049 h 47625"/>
                <a:gd name="connsiteX127" fmla="*/ 4363879 w 5876925"/>
                <a:gd name="connsiteY127" fmla="*/ 9049 h 47625"/>
                <a:gd name="connsiteX128" fmla="*/ 4363879 w 5876925"/>
                <a:gd name="connsiteY128" fmla="*/ 20479 h 47625"/>
                <a:gd name="connsiteX129" fmla="*/ 4358164 w 5876925"/>
                <a:gd name="connsiteY129" fmla="*/ 20479 h 47625"/>
                <a:gd name="connsiteX130" fmla="*/ 4358164 w 5876925"/>
                <a:gd name="connsiteY130" fmla="*/ 9049 h 47625"/>
                <a:gd name="connsiteX131" fmla="*/ 4331494 w 5876925"/>
                <a:gd name="connsiteY131" fmla="*/ 9049 h 47625"/>
                <a:gd name="connsiteX132" fmla="*/ 4337209 w 5876925"/>
                <a:gd name="connsiteY132" fmla="*/ 33814 h 47625"/>
                <a:gd name="connsiteX133" fmla="*/ 4365784 w 5876925"/>
                <a:gd name="connsiteY133" fmla="*/ 33814 h 47625"/>
                <a:gd name="connsiteX134" fmla="*/ 4369594 w 5876925"/>
                <a:gd name="connsiteY134" fmla="*/ 31909 h 47625"/>
                <a:gd name="connsiteX135" fmla="*/ 4369594 w 5876925"/>
                <a:gd name="connsiteY135" fmla="*/ 33814 h 47625"/>
                <a:gd name="connsiteX136" fmla="*/ 4384834 w 5876925"/>
                <a:gd name="connsiteY136" fmla="*/ 33814 h 47625"/>
                <a:gd name="connsiteX137" fmla="*/ 4382929 w 5876925"/>
                <a:gd name="connsiteY137" fmla="*/ 18574 h 47625"/>
                <a:gd name="connsiteX138" fmla="*/ 4388644 w 5876925"/>
                <a:gd name="connsiteY138" fmla="*/ 7144 h 47625"/>
                <a:gd name="connsiteX139" fmla="*/ 4363879 w 5876925"/>
                <a:gd name="connsiteY139" fmla="*/ 7144 h 47625"/>
                <a:gd name="connsiteX140" fmla="*/ 4363879 w 5876925"/>
                <a:gd name="connsiteY140" fmla="*/ 9049 h 47625"/>
                <a:gd name="connsiteX141" fmla="*/ 4363879 w 5876925"/>
                <a:gd name="connsiteY141" fmla="*/ 9049 h 47625"/>
                <a:gd name="connsiteX142" fmla="*/ 4363879 w 5876925"/>
                <a:gd name="connsiteY142" fmla="*/ 9049 h 47625"/>
                <a:gd name="connsiteX143" fmla="*/ 4241959 w 5876925"/>
                <a:gd name="connsiteY143" fmla="*/ 9049 h 47625"/>
                <a:gd name="connsiteX144" fmla="*/ 4234339 w 5876925"/>
                <a:gd name="connsiteY144" fmla="*/ 33814 h 47625"/>
                <a:gd name="connsiteX145" fmla="*/ 4313397 w 5876925"/>
                <a:gd name="connsiteY145" fmla="*/ 33814 h 47625"/>
                <a:gd name="connsiteX146" fmla="*/ 4313397 w 5876925"/>
                <a:gd name="connsiteY146" fmla="*/ 18574 h 47625"/>
                <a:gd name="connsiteX147" fmla="*/ 4317207 w 5876925"/>
                <a:gd name="connsiteY147" fmla="*/ 7144 h 47625"/>
                <a:gd name="connsiteX148" fmla="*/ 4241959 w 5876925"/>
                <a:gd name="connsiteY148" fmla="*/ 9049 h 47625"/>
                <a:gd name="connsiteX149" fmla="*/ 4241959 w 5876925"/>
                <a:gd name="connsiteY149" fmla="*/ 9049 h 47625"/>
                <a:gd name="connsiteX150" fmla="*/ 4241959 w 5876925"/>
                <a:gd name="connsiteY150" fmla="*/ 9049 h 47625"/>
                <a:gd name="connsiteX151" fmla="*/ 4241959 w 5876925"/>
                <a:gd name="connsiteY151" fmla="*/ 9049 h 47625"/>
                <a:gd name="connsiteX152" fmla="*/ 3687604 w 5876925"/>
                <a:gd name="connsiteY152" fmla="*/ 9049 h 47625"/>
                <a:gd name="connsiteX153" fmla="*/ 3693319 w 5876925"/>
                <a:gd name="connsiteY153" fmla="*/ 26194 h 47625"/>
                <a:gd name="connsiteX154" fmla="*/ 3697129 w 5876925"/>
                <a:gd name="connsiteY154" fmla="*/ 9049 h 47625"/>
                <a:gd name="connsiteX155" fmla="*/ 3687604 w 5876925"/>
                <a:gd name="connsiteY155" fmla="*/ 9049 h 47625"/>
                <a:gd name="connsiteX156" fmla="*/ 3687604 w 5876925"/>
                <a:gd name="connsiteY156" fmla="*/ 9049 h 47625"/>
                <a:gd name="connsiteX157" fmla="*/ 3687604 w 5876925"/>
                <a:gd name="connsiteY157" fmla="*/ 9049 h 47625"/>
                <a:gd name="connsiteX158" fmla="*/ 3687604 w 5876925"/>
                <a:gd name="connsiteY158" fmla="*/ 9049 h 47625"/>
                <a:gd name="connsiteX159" fmla="*/ 3559969 w 5876925"/>
                <a:gd name="connsiteY159" fmla="*/ 9049 h 47625"/>
                <a:gd name="connsiteX160" fmla="*/ 3550444 w 5876925"/>
                <a:gd name="connsiteY160" fmla="*/ 12859 h 47625"/>
                <a:gd name="connsiteX161" fmla="*/ 3558064 w 5876925"/>
                <a:gd name="connsiteY161" fmla="*/ 9049 h 47625"/>
                <a:gd name="connsiteX162" fmla="*/ 3511391 w 5876925"/>
                <a:gd name="connsiteY162" fmla="*/ 9049 h 47625"/>
                <a:gd name="connsiteX163" fmla="*/ 3488531 w 5876925"/>
                <a:gd name="connsiteY163" fmla="*/ 20479 h 47625"/>
                <a:gd name="connsiteX164" fmla="*/ 3484721 w 5876925"/>
                <a:gd name="connsiteY164" fmla="*/ 9049 h 47625"/>
                <a:gd name="connsiteX165" fmla="*/ 3469481 w 5876925"/>
                <a:gd name="connsiteY165" fmla="*/ 9049 h 47625"/>
                <a:gd name="connsiteX166" fmla="*/ 3463766 w 5876925"/>
                <a:gd name="connsiteY166" fmla="*/ 20479 h 47625"/>
                <a:gd name="connsiteX167" fmla="*/ 3463766 w 5876925"/>
                <a:gd name="connsiteY167" fmla="*/ 14764 h 47625"/>
                <a:gd name="connsiteX168" fmla="*/ 3461861 w 5876925"/>
                <a:gd name="connsiteY168" fmla="*/ 10954 h 47625"/>
                <a:gd name="connsiteX169" fmla="*/ 3417094 w 5876925"/>
                <a:gd name="connsiteY169" fmla="*/ 10954 h 47625"/>
                <a:gd name="connsiteX170" fmla="*/ 3394234 w 5876925"/>
                <a:gd name="connsiteY170" fmla="*/ 22384 h 47625"/>
                <a:gd name="connsiteX171" fmla="*/ 3296126 w 5876925"/>
                <a:gd name="connsiteY171" fmla="*/ 16669 h 47625"/>
                <a:gd name="connsiteX172" fmla="*/ 3298031 w 5876925"/>
                <a:gd name="connsiteY172" fmla="*/ 12859 h 47625"/>
                <a:gd name="connsiteX173" fmla="*/ 3265646 w 5876925"/>
                <a:gd name="connsiteY173" fmla="*/ 12859 h 47625"/>
                <a:gd name="connsiteX174" fmla="*/ 3240881 w 5876925"/>
                <a:gd name="connsiteY174" fmla="*/ 35719 h 47625"/>
                <a:gd name="connsiteX175" fmla="*/ 3208496 w 5876925"/>
                <a:gd name="connsiteY175" fmla="*/ 12859 h 47625"/>
                <a:gd name="connsiteX176" fmla="*/ 3038951 w 5876925"/>
                <a:gd name="connsiteY176" fmla="*/ 12859 h 47625"/>
                <a:gd name="connsiteX177" fmla="*/ 3042761 w 5876925"/>
                <a:gd name="connsiteY177" fmla="*/ 24289 h 47625"/>
                <a:gd name="connsiteX178" fmla="*/ 3031331 w 5876925"/>
                <a:gd name="connsiteY178" fmla="*/ 24289 h 47625"/>
                <a:gd name="connsiteX179" fmla="*/ 3033236 w 5876925"/>
                <a:gd name="connsiteY179" fmla="*/ 12859 h 47625"/>
                <a:gd name="connsiteX180" fmla="*/ 3016091 w 5876925"/>
                <a:gd name="connsiteY180" fmla="*/ 12859 h 47625"/>
                <a:gd name="connsiteX181" fmla="*/ 3023711 w 5876925"/>
                <a:gd name="connsiteY181" fmla="*/ 30004 h 47625"/>
                <a:gd name="connsiteX182" fmla="*/ 3017996 w 5876925"/>
                <a:gd name="connsiteY182" fmla="*/ 30004 h 47625"/>
                <a:gd name="connsiteX183" fmla="*/ 2998946 w 5876925"/>
                <a:gd name="connsiteY183" fmla="*/ 18574 h 47625"/>
                <a:gd name="connsiteX184" fmla="*/ 3004661 w 5876925"/>
                <a:gd name="connsiteY184" fmla="*/ 14764 h 47625"/>
                <a:gd name="connsiteX185" fmla="*/ 2976086 w 5876925"/>
                <a:gd name="connsiteY185" fmla="*/ 14764 h 47625"/>
                <a:gd name="connsiteX186" fmla="*/ 2976086 w 5876925"/>
                <a:gd name="connsiteY186" fmla="*/ 26194 h 47625"/>
                <a:gd name="connsiteX187" fmla="*/ 2964656 w 5876925"/>
                <a:gd name="connsiteY187" fmla="*/ 26194 h 47625"/>
                <a:gd name="connsiteX188" fmla="*/ 2955131 w 5876925"/>
                <a:gd name="connsiteY188" fmla="*/ 14764 h 47625"/>
                <a:gd name="connsiteX189" fmla="*/ 2930366 w 5876925"/>
                <a:gd name="connsiteY189" fmla="*/ 14764 h 47625"/>
                <a:gd name="connsiteX190" fmla="*/ 2926556 w 5876925"/>
                <a:gd name="connsiteY190" fmla="*/ 26194 h 47625"/>
                <a:gd name="connsiteX191" fmla="*/ 2920841 w 5876925"/>
                <a:gd name="connsiteY191" fmla="*/ 26194 h 47625"/>
                <a:gd name="connsiteX192" fmla="*/ 2920841 w 5876925"/>
                <a:gd name="connsiteY192" fmla="*/ 14764 h 47625"/>
                <a:gd name="connsiteX193" fmla="*/ 2883694 w 5876925"/>
                <a:gd name="connsiteY193" fmla="*/ 14764 h 47625"/>
                <a:gd name="connsiteX194" fmla="*/ 2877979 w 5876925"/>
                <a:gd name="connsiteY194" fmla="*/ 31909 h 47625"/>
                <a:gd name="connsiteX195" fmla="*/ 2858929 w 5876925"/>
                <a:gd name="connsiteY195" fmla="*/ 26194 h 47625"/>
                <a:gd name="connsiteX196" fmla="*/ 2849404 w 5876925"/>
                <a:gd name="connsiteY196" fmla="*/ 14764 h 47625"/>
                <a:gd name="connsiteX197" fmla="*/ 2808446 w 5876925"/>
                <a:gd name="connsiteY197" fmla="*/ 14764 h 47625"/>
                <a:gd name="connsiteX198" fmla="*/ 2808446 w 5876925"/>
                <a:gd name="connsiteY198" fmla="*/ 26194 h 47625"/>
                <a:gd name="connsiteX199" fmla="*/ 2797016 w 5876925"/>
                <a:gd name="connsiteY199" fmla="*/ 26194 h 47625"/>
                <a:gd name="connsiteX200" fmla="*/ 2798921 w 5876925"/>
                <a:gd name="connsiteY200" fmla="*/ 14764 h 47625"/>
                <a:gd name="connsiteX201" fmla="*/ 2638901 w 5876925"/>
                <a:gd name="connsiteY201" fmla="*/ 14764 h 47625"/>
                <a:gd name="connsiteX202" fmla="*/ 2642711 w 5876925"/>
                <a:gd name="connsiteY202" fmla="*/ 26194 h 47625"/>
                <a:gd name="connsiteX203" fmla="*/ 2633186 w 5876925"/>
                <a:gd name="connsiteY203" fmla="*/ 30004 h 47625"/>
                <a:gd name="connsiteX204" fmla="*/ 2629376 w 5876925"/>
                <a:gd name="connsiteY204" fmla="*/ 39529 h 47625"/>
                <a:gd name="connsiteX205" fmla="*/ 2623661 w 5876925"/>
                <a:gd name="connsiteY205" fmla="*/ 39529 h 47625"/>
                <a:gd name="connsiteX206" fmla="*/ 2623661 w 5876925"/>
                <a:gd name="connsiteY206" fmla="*/ 16669 h 47625"/>
                <a:gd name="connsiteX207" fmla="*/ 2432209 w 5876925"/>
                <a:gd name="connsiteY207" fmla="*/ 16669 h 47625"/>
                <a:gd name="connsiteX208" fmla="*/ 2432209 w 5876925"/>
                <a:gd name="connsiteY208" fmla="*/ 41434 h 47625"/>
                <a:gd name="connsiteX209" fmla="*/ 2779871 w 5876925"/>
                <a:gd name="connsiteY209" fmla="*/ 41434 h 47625"/>
                <a:gd name="connsiteX210" fmla="*/ 2783681 w 5876925"/>
                <a:gd name="connsiteY210" fmla="*/ 31909 h 47625"/>
                <a:gd name="connsiteX211" fmla="*/ 2802731 w 5876925"/>
                <a:gd name="connsiteY211" fmla="*/ 31909 h 47625"/>
                <a:gd name="connsiteX212" fmla="*/ 2795111 w 5876925"/>
                <a:gd name="connsiteY212" fmla="*/ 41434 h 47625"/>
                <a:gd name="connsiteX213" fmla="*/ 2825591 w 5876925"/>
                <a:gd name="connsiteY213" fmla="*/ 41434 h 47625"/>
                <a:gd name="connsiteX214" fmla="*/ 2821781 w 5876925"/>
                <a:gd name="connsiteY214" fmla="*/ 20479 h 47625"/>
                <a:gd name="connsiteX215" fmla="*/ 2833211 w 5876925"/>
                <a:gd name="connsiteY215" fmla="*/ 20479 h 47625"/>
                <a:gd name="connsiteX216" fmla="*/ 2844641 w 5876925"/>
                <a:gd name="connsiteY216" fmla="*/ 41434 h 47625"/>
                <a:gd name="connsiteX217" fmla="*/ 2929414 w 5876925"/>
                <a:gd name="connsiteY217" fmla="*/ 41434 h 47625"/>
                <a:gd name="connsiteX218" fmla="*/ 2925604 w 5876925"/>
                <a:gd name="connsiteY218" fmla="*/ 31909 h 47625"/>
                <a:gd name="connsiteX219" fmla="*/ 2931319 w 5876925"/>
                <a:gd name="connsiteY219" fmla="*/ 31909 h 47625"/>
                <a:gd name="connsiteX220" fmla="*/ 2931319 w 5876925"/>
                <a:gd name="connsiteY220" fmla="*/ 41434 h 47625"/>
                <a:gd name="connsiteX221" fmla="*/ 2937034 w 5876925"/>
                <a:gd name="connsiteY221" fmla="*/ 41434 h 47625"/>
                <a:gd name="connsiteX222" fmla="*/ 2937034 w 5876925"/>
                <a:gd name="connsiteY222" fmla="*/ 31909 h 47625"/>
                <a:gd name="connsiteX223" fmla="*/ 2942749 w 5876925"/>
                <a:gd name="connsiteY223" fmla="*/ 31909 h 47625"/>
                <a:gd name="connsiteX224" fmla="*/ 2938939 w 5876925"/>
                <a:gd name="connsiteY224" fmla="*/ 41434 h 47625"/>
                <a:gd name="connsiteX225" fmla="*/ 3301841 w 5876925"/>
                <a:gd name="connsiteY225" fmla="*/ 41434 h 47625"/>
                <a:gd name="connsiteX226" fmla="*/ 3301841 w 5876925"/>
                <a:gd name="connsiteY226" fmla="*/ 39529 h 47625"/>
                <a:gd name="connsiteX227" fmla="*/ 3296126 w 5876925"/>
                <a:gd name="connsiteY227" fmla="*/ 33814 h 47625"/>
                <a:gd name="connsiteX228" fmla="*/ 3307556 w 5876925"/>
                <a:gd name="connsiteY228" fmla="*/ 33814 h 47625"/>
                <a:gd name="connsiteX229" fmla="*/ 3313271 w 5876925"/>
                <a:gd name="connsiteY229" fmla="*/ 33814 h 47625"/>
                <a:gd name="connsiteX230" fmla="*/ 3647599 w 5876925"/>
                <a:gd name="connsiteY230" fmla="*/ 33814 h 47625"/>
                <a:gd name="connsiteX231" fmla="*/ 3645694 w 5876925"/>
                <a:gd name="connsiteY231" fmla="*/ 31909 h 47625"/>
                <a:gd name="connsiteX232" fmla="*/ 3639979 w 5876925"/>
                <a:gd name="connsiteY232" fmla="*/ 31909 h 47625"/>
                <a:gd name="connsiteX233" fmla="*/ 3651409 w 5876925"/>
                <a:gd name="connsiteY233" fmla="*/ 26194 h 47625"/>
                <a:gd name="connsiteX234" fmla="*/ 3651409 w 5876925"/>
                <a:gd name="connsiteY234" fmla="*/ 35719 h 47625"/>
                <a:gd name="connsiteX235" fmla="*/ 3679984 w 5876925"/>
                <a:gd name="connsiteY235" fmla="*/ 35719 h 47625"/>
                <a:gd name="connsiteX236" fmla="*/ 3678079 w 5876925"/>
                <a:gd name="connsiteY236" fmla="*/ 10954 h 47625"/>
                <a:gd name="connsiteX237" fmla="*/ 3559969 w 5876925"/>
                <a:gd name="connsiteY237" fmla="*/ 9049 h 47625"/>
                <a:gd name="connsiteX238" fmla="*/ 3559969 w 5876925"/>
                <a:gd name="connsiteY238" fmla="*/ 9049 h 47625"/>
                <a:gd name="connsiteX239" fmla="*/ 3559969 w 5876925"/>
                <a:gd name="connsiteY239" fmla="*/ 9049 h 47625"/>
                <a:gd name="connsiteX240" fmla="*/ 3559969 w 5876925"/>
                <a:gd name="connsiteY240" fmla="*/ 9049 h 47625"/>
                <a:gd name="connsiteX241" fmla="*/ 2374106 w 5876925"/>
                <a:gd name="connsiteY241" fmla="*/ 9049 h 47625"/>
                <a:gd name="connsiteX242" fmla="*/ 2376011 w 5876925"/>
                <a:gd name="connsiteY242" fmla="*/ 12859 h 47625"/>
                <a:gd name="connsiteX243" fmla="*/ 2376011 w 5876925"/>
                <a:gd name="connsiteY243" fmla="*/ 9049 h 47625"/>
                <a:gd name="connsiteX244" fmla="*/ 2374106 w 5876925"/>
                <a:gd name="connsiteY244" fmla="*/ 9049 h 47625"/>
                <a:gd name="connsiteX245" fmla="*/ 2374106 w 5876925"/>
                <a:gd name="connsiteY245" fmla="*/ 9049 h 47625"/>
                <a:gd name="connsiteX246" fmla="*/ 2374106 w 5876925"/>
                <a:gd name="connsiteY246" fmla="*/ 9049 h 47625"/>
                <a:gd name="connsiteX247" fmla="*/ 2374106 w 5876925"/>
                <a:gd name="connsiteY247" fmla="*/ 9049 h 47625"/>
                <a:gd name="connsiteX248" fmla="*/ 2350294 w 5876925"/>
                <a:gd name="connsiteY248" fmla="*/ 9049 h 47625"/>
                <a:gd name="connsiteX249" fmla="*/ 2333149 w 5876925"/>
                <a:gd name="connsiteY249" fmla="*/ 33814 h 47625"/>
                <a:gd name="connsiteX250" fmla="*/ 2348389 w 5876925"/>
                <a:gd name="connsiteY250" fmla="*/ 33814 h 47625"/>
                <a:gd name="connsiteX251" fmla="*/ 2350294 w 5876925"/>
                <a:gd name="connsiteY251" fmla="*/ 9049 h 47625"/>
                <a:gd name="connsiteX252" fmla="*/ 2350294 w 5876925"/>
                <a:gd name="connsiteY252" fmla="*/ 9049 h 47625"/>
                <a:gd name="connsiteX253" fmla="*/ 2350294 w 5876925"/>
                <a:gd name="connsiteY253" fmla="*/ 9049 h 47625"/>
                <a:gd name="connsiteX254" fmla="*/ 2350294 w 5876925"/>
                <a:gd name="connsiteY254" fmla="*/ 9049 h 47625"/>
                <a:gd name="connsiteX255" fmla="*/ 2350294 w 5876925"/>
                <a:gd name="connsiteY255" fmla="*/ 9049 h 47625"/>
                <a:gd name="connsiteX256" fmla="*/ 1972151 w 5876925"/>
                <a:gd name="connsiteY256" fmla="*/ 9049 h 47625"/>
                <a:gd name="connsiteX257" fmla="*/ 1962626 w 5876925"/>
                <a:gd name="connsiteY257" fmla="*/ 12859 h 47625"/>
                <a:gd name="connsiteX258" fmla="*/ 1970246 w 5876925"/>
                <a:gd name="connsiteY258" fmla="*/ 9049 h 47625"/>
                <a:gd name="connsiteX259" fmla="*/ 1939766 w 5876925"/>
                <a:gd name="connsiteY259" fmla="*/ 9049 h 47625"/>
                <a:gd name="connsiteX260" fmla="*/ 1958816 w 5876925"/>
                <a:gd name="connsiteY260" fmla="*/ 33814 h 47625"/>
                <a:gd name="connsiteX261" fmla="*/ 2095976 w 5876925"/>
                <a:gd name="connsiteY261" fmla="*/ 33814 h 47625"/>
                <a:gd name="connsiteX262" fmla="*/ 2107406 w 5876925"/>
                <a:gd name="connsiteY262" fmla="*/ 9049 h 47625"/>
                <a:gd name="connsiteX263" fmla="*/ 1972151 w 5876925"/>
                <a:gd name="connsiteY263" fmla="*/ 9049 h 47625"/>
                <a:gd name="connsiteX264" fmla="*/ 1972151 w 5876925"/>
                <a:gd name="connsiteY264" fmla="*/ 9049 h 47625"/>
                <a:gd name="connsiteX265" fmla="*/ 1972151 w 5876925"/>
                <a:gd name="connsiteY265" fmla="*/ 9049 h 47625"/>
                <a:gd name="connsiteX266" fmla="*/ 1972151 w 5876925"/>
                <a:gd name="connsiteY266" fmla="*/ 9049 h 47625"/>
                <a:gd name="connsiteX267" fmla="*/ 1896904 w 5876925"/>
                <a:gd name="connsiteY267" fmla="*/ 9049 h 47625"/>
                <a:gd name="connsiteX268" fmla="*/ 1893094 w 5876925"/>
                <a:gd name="connsiteY268" fmla="*/ 12859 h 47625"/>
                <a:gd name="connsiteX269" fmla="*/ 1898809 w 5876925"/>
                <a:gd name="connsiteY269" fmla="*/ 12859 h 47625"/>
                <a:gd name="connsiteX270" fmla="*/ 1898809 w 5876925"/>
                <a:gd name="connsiteY270" fmla="*/ 18574 h 47625"/>
                <a:gd name="connsiteX271" fmla="*/ 1925479 w 5876925"/>
                <a:gd name="connsiteY271" fmla="*/ 7144 h 47625"/>
                <a:gd name="connsiteX272" fmla="*/ 1896904 w 5876925"/>
                <a:gd name="connsiteY272" fmla="*/ 9049 h 47625"/>
                <a:gd name="connsiteX273" fmla="*/ 1896904 w 5876925"/>
                <a:gd name="connsiteY273" fmla="*/ 9049 h 47625"/>
                <a:gd name="connsiteX274" fmla="*/ 1896904 w 5876925"/>
                <a:gd name="connsiteY274" fmla="*/ 9049 h 47625"/>
                <a:gd name="connsiteX275" fmla="*/ 1896904 w 5876925"/>
                <a:gd name="connsiteY275" fmla="*/ 9049 h 47625"/>
                <a:gd name="connsiteX276" fmla="*/ 1815941 w 5876925"/>
                <a:gd name="connsiteY276" fmla="*/ 9049 h 47625"/>
                <a:gd name="connsiteX277" fmla="*/ 1817846 w 5876925"/>
                <a:gd name="connsiteY277" fmla="*/ 12859 h 47625"/>
                <a:gd name="connsiteX278" fmla="*/ 1819751 w 5876925"/>
                <a:gd name="connsiteY278" fmla="*/ 33814 h 47625"/>
                <a:gd name="connsiteX279" fmla="*/ 1833086 w 5876925"/>
                <a:gd name="connsiteY279" fmla="*/ 33814 h 47625"/>
                <a:gd name="connsiteX280" fmla="*/ 1834991 w 5876925"/>
                <a:gd name="connsiteY280" fmla="*/ 31909 h 47625"/>
                <a:gd name="connsiteX281" fmla="*/ 1865471 w 5876925"/>
                <a:gd name="connsiteY281" fmla="*/ 9049 h 47625"/>
                <a:gd name="connsiteX282" fmla="*/ 1815941 w 5876925"/>
                <a:gd name="connsiteY282" fmla="*/ 9049 h 47625"/>
                <a:gd name="connsiteX283" fmla="*/ 1815941 w 5876925"/>
                <a:gd name="connsiteY283" fmla="*/ 9049 h 47625"/>
                <a:gd name="connsiteX284" fmla="*/ 1815941 w 5876925"/>
                <a:gd name="connsiteY284" fmla="*/ 9049 h 47625"/>
                <a:gd name="connsiteX285" fmla="*/ 1815941 w 5876925"/>
                <a:gd name="connsiteY285" fmla="*/ 9049 h 47625"/>
                <a:gd name="connsiteX286" fmla="*/ 1737836 w 5876925"/>
                <a:gd name="connsiteY286" fmla="*/ 9049 h 47625"/>
                <a:gd name="connsiteX287" fmla="*/ 1749266 w 5876925"/>
                <a:gd name="connsiteY287" fmla="*/ 26194 h 47625"/>
                <a:gd name="connsiteX288" fmla="*/ 1753076 w 5876925"/>
                <a:gd name="connsiteY288" fmla="*/ 35719 h 47625"/>
                <a:gd name="connsiteX289" fmla="*/ 1781651 w 5876925"/>
                <a:gd name="connsiteY289" fmla="*/ 35719 h 47625"/>
                <a:gd name="connsiteX290" fmla="*/ 1779746 w 5876925"/>
                <a:gd name="connsiteY290" fmla="*/ 33814 h 47625"/>
                <a:gd name="connsiteX291" fmla="*/ 1762601 w 5876925"/>
                <a:gd name="connsiteY291" fmla="*/ 10954 h 47625"/>
                <a:gd name="connsiteX292" fmla="*/ 1737836 w 5876925"/>
                <a:gd name="connsiteY292" fmla="*/ 9049 h 47625"/>
                <a:gd name="connsiteX293" fmla="*/ 1737836 w 5876925"/>
                <a:gd name="connsiteY293" fmla="*/ 9049 h 47625"/>
                <a:gd name="connsiteX294" fmla="*/ 1737836 w 5876925"/>
                <a:gd name="connsiteY294" fmla="*/ 9049 h 47625"/>
                <a:gd name="connsiteX295" fmla="*/ 1737836 w 5876925"/>
                <a:gd name="connsiteY295" fmla="*/ 9049 h 47625"/>
                <a:gd name="connsiteX296" fmla="*/ 1635919 w 5876925"/>
                <a:gd name="connsiteY296" fmla="*/ 9049 h 47625"/>
                <a:gd name="connsiteX297" fmla="*/ 1645444 w 5876925"/>
                <a:gd name="connsiteY297" fmla="*/ 33814 h 47625"/>
                <a:gd name="connsiteX298" fmla="*/ 1674019 w 5876925"/>
                <a:gd name="connsiteY298" fmla="*/ 33814 h 47625"/>
                <a:gd name="connsiteX299" fmla="*/ 1675924 w 5876925"/>
                <a:gd name="connsiteY299" fmla="*/ 7144 h 47625"/>
                <a:gd name="connsiteX300" fmla="*/ 1635919 w 5876925"/>
                <a:gd name="connsiteY300" fmla="*/ 9049 h 47625"/>
                <a:gd name="connsiteX301" fmla="*/ 1635919 w 5876925"/>
                <a:gd name="connsiteY301" fmla="*/ 9049 h 47625"/>
                <a:gd name="connsiteX302" fmla="*/ 1635919 w 5876925"/>
                <a:gd name="connsiteY302" fmla="*/ 9049 h 47625"/>
                <a:gd name="connsiteX303" fmla="*/ 1635919 w 5876925"/>
                <a:gd name="connsiteY303" fmla="*/ 9049 h 47625"/>
                <a:gd name="connsiteX304" fmla="*/ 1472089 w 5876925"/>
                <a:gd name="connsiteY304" fmla="*/ 9049 h 47625"/>
                <a:gd name="connsiteX305" fmla="*/ 1472089 w 5876925"/>
                <a:gd name="connsiteY305" fmla="*/ 12859 h 47625"/>
                <a:gd name="connsiteX306" fmla="*/ 1483519 w 5876925"/>
                <a:gd name="connsiteY306" fmla="*/ 18574 h 47625"/>
                <a:gd name="connsiteX307" fmla="*/ 1472089 w 5876925"/>
                <a:gd name="connsiteY307" fmla="*/ 18574 h 47625"/>
                <a:gd name="connsiteX308" fmla="*/ 1453039 w 5876925"/>
                <a:gd name="connsiteY308" fmla="*/ 12859 h 47625"/>
                <a:gd name="connsiteX309" fmla="*/ 1456849 w 5876925"/>
                <a:gd name="connsiteY309" fmla="*/ 9049 h 47625"/>
                <a:gd name="connsiteX310" fmla="*/ 1413986 w 5876925"/>
                <a:gd name="connsiteY310" fmla="*/ 9049 h 47625"/>
                <a:gd name="connsiteX311" fmla="*/ 1460659 w 5876925"/>
                <a:gd name="connsiteY311" fmla="*/ 26194 h 47625"/>
                <a:gd name="connsiteX312" fmla="*/ 1454944 w 5876925"/>
                <a:gd name="connsiteY312" fmla="*/ 31909 h 47625"/>
                <a:gd name="connsiteX313" fmla="*/ 1456849 w 5876925"/>
                <a:gd name="connsiteY313" fmla="*/ 33814 h 47625"/>
                <a:gd name="connsiteX314" fmla="*/ 1514951 w 5876925"/>
                <a:gd name="connsiteY314" fmla="*/ 33814 h 47625"/>
                <a:gd name="connsiteX315" fmla="*/ 1493996 w 5876925"/>
                <a:gd name="connsiteY315" fmla="*/ 9049 h 47625"/>
                <a:gd name="connsiteX316" fmla="*/ 1472089 w 5876925"/>
                <a:gd name="connsiteY316" fmla="*/ 9049 h 47625"/>
                <a:gd name="connsiteX317" fmla="*/ 1472089 w 5876925"/>
                <a:gd name="connsiteY317" fmla="*/ 9049 h 47625"/>
                <a:gd name="connsiteX318" fmla="*/ 1472089 w 5876925"/>
                <a:gd name="connsiteY318" fmla="*/ 9049 h 47625"/>
                <a:gd name="connsiteX319" fmla="*/ 1472089 w 5876925"/>
                <a:gd name="connsiteY319" fmla="*/ 9049 h 47625"/>
                <a:gd name="connsiteX320" fmla="*/ 1224439 w 5876925"/>
                <a:gd name="connsiteY320" fmla="*/ 9049 h 47625"/>
                <a:gd name="connsiteX321" fmla="*/ 1235869 w 5876925"/>
                <a:gd name="connsiteY321" fmla="*/ 12859 h 47625"/>
                <a:gd name="connsiteX322" fmla="*/ 1179671 w 5876925"/>
                <a:gd name="connsiteY322" fmla="*/ 18574 h 47625"/>
                <a:gd name="connsiteX323" fmla="*/ 1254919 w 5876925"/>
                <a:gd name="connsiteY323" fmla="*/ 24289 h 47625"/>
                <a:gd name="connsiteX324" fmla="*/ 1256824 w 5876925"/>
                <a:gd name="connsiteY324" fmla="*/ 33814 h 47625"/>
                <a:gd name="connsiteX325" fmla="*/ 1270159 w 5876925"/>
                <a:gd name="connsiteY325" fmla="*/ 33814 h 47625"/>
                <a:gd name="connsiteX326" fmla="*/ 1251109 w 5876925"/>
                <a:gd name="connsiteY326" fmla="*/ 9049 h 47625"/>
                <a:gd name="connsiteX327" fmla="*/ 1224439 w 5876925"/>
                <a:gd name="connsiteY327" fmla="*/ 9049 h 47625"/>
                <a:gd name="connsiteX328" fmla="*/ 1224439 w 5876925"/>
                <a:gd name="connsiteY328" fmla="*/ 9049 h 47625"/>
                <a:gd name="connsiteX329" fmla="*/ 1224439 w 5876925"/>
                <a:gd name="connsiteY329" fmla="*/ 9049 h 47625"/>
                <a:gd name="connsiteX330" fmla="*/ 1224439 w 5876925"/>
                <a:gd name="connsiteY330" fmla="*/ 9049 h 47625"/>
                <a:gd name="connsiteX331" fmla="*/ 1162526 w 5876925"/>
                <a:gd name="connsiteY331" fmla="*/ 9049 h 47625"/>
                <a:gd name="connsiteX332" fmla="*/ 1179671 w 5876925"/>
                <a:gd name="connsiteY332" fmla="*/ 9049 h 47625"/>
                <a:gd name="connsiteX333" fmla="*/ 1162526 w 5876925"/>
                <a:gd name="connsiteY333" fmla="*/ 9049 h 47625"/>
                <a:gd name="connsiteX334" fmla="*/ 1162526 w 5876925"/>
                <a:gd name="connsiteY334" fmla="*/ 9049 h 47625"/>
                <a:gd name="connsiteX335" fmla="*/ 1162526 w 5876925"/>
                <a:gd name="connsiteY335" fmla="*/ 9049 h 47625"/>
                <a:gd name="connsiteX336" fmla="*/ 1162526 w 5876925"/>
                <a:gd name="connsiteY336" fmla="*/ 9049 h 47625"/>
                <a:gd name="connsiteX337" fmla="*/ 1085374 w 5876925"/>
                <a:gd name="connsiteY337" fmla="*/ 9049 h 47625"/>
                <a:gd name="connsiteX338" fmla="*/ 1085374 w 5876925"/>
                <a:gd name="connsiteY338" fmla="*/ 33814 h 47625"/>
                <a:gd name="connsiteX339" fmla="*/ 1124426 w 5876925"/>
                <a:gd name="connsiteY339" fmla="*/ 33814 h 47625"/>
                <a:gd name="connsiteX340" fmla="*/ 1147286 w 5876925"/>
                <a:gd name="connsiteY340" fmla="*/ 12859 h 47625"/>
                <a:gd name="connsiteX341" fmla="*/ 1137761 w 5876925"/>
                <a:gd name="connsiteY341" fmla="*/ 9049 h 47625"/>
                <a:gd name="connsiteX342" fmla="*/ 1137761 w 5876925"/>
                <a:gd name="connsiteY342" fmla="*/ 9049 h 47625"/>
                <a:gd name="connsiteX343" fmla="*/ 1085374 w 5876925"/>
                <a:gd name="connsiteY343" fmla="*/ 9049 h 47625"/>
                <a:gd name="connsiteX344" fmla="*/ 1085374 w 5876925"/>
                <a:gd name="connsiteY344" fmla="*/ 9049 h 47625"/>
                <a:gd name="connsiteX345" fmla="*/ 1085374 w 5876925"/>
                <a:gd name="connsiteY345" fmla="*/ 9049 h 47625"/>
                <a:gd name="connsiteX346" fmla="*/ 1085374 w 5876925"/>
                <a:gd name="connsiteY346" fmla="*/ 9049 h 47625"/>
                <a:gd name="connsiteX347" fmla="*/ 1048226 w 5876925"/>
                <a:gd name="connsiteY347" fmla="*/ 9049 h 47625"/>
                <a:gd name="connsiteX348" fmla="*/ 1048226 w 5876925"/>
                <a:gd name="connsiteY348" fmla="*/ 20479 h 47625"/>
                <a:gd name="connsiteX349" fmla="*/ 1019651 w 5876925"/>
                <a:gd name="connsiteY349" fmla="*/ 9049 h 47625"/>
                <a:gd name="connsiteX350" fmla="*/ 998696 w 5876925"/>
                <a:gd name="connsiteY350" fmla="*/ 9049 h 47625"/>
                <a:gd name="connsiteX351" fmla="*/ 992981 w 5876925"/>
                <a:gd name="connsiteY351" fmla="*/ 31909 h 47625"/>
                <a:gd name="connsiteX352" fmla="*/ 987266 w 5876925"/>
                <a:gd name="connsiteY352" fmla="*/ 31909 h 47625"/>
                <a:gd name="connsiteX353" fmla="*/ 975836 w 5876925"/>
                <a:gd name="connsiteY353" fmla="*/ 9049 h 47625"/>
                <a:gd name="connsiteX354" fmla="*/ 891064 w 5876925"/>
                <a:gd name="connsiteY354" fmla="*/ 9049 h 47625"/>
                <a:gd name="connsiteX355" fmla="*/ 908209 w 5876925"/>
                <a:gd name="connsiteY355" fmla="*/ 33814 h 47625"/>
                <a:gd name="connsiteX356" fmla="*/ 943451 w 5876925"/>
                <a:gd name="connsiteY356" fmla="*/ 33814 h 47625"/>
                <a:gd name="connsiteX357" fmla="*/ 943451 w 5876925"/>
                <a:gd name="connsiteY357" fmla="*/ 31909 h 47625"/>
                <a:gd name="connsiteX358" fmla="*/ 937736 w 5876925"/>
                <a:gd name="connsiteY358" fmla="*/ 31909 h 47625"/>
                <a:gd name="connsiteX359" fmla="*/ 949166 w 5876925"/>
                <a:gd name="connsiteY359" fmla="*/ 26194 h 47625"/>
                <a:gd name="connsiteX360" fmla="*/ 949166 w 5876925"/>
                <a:gd name="connsiteY360" fmla="*/ 31909 h 47625"/>
                <a:gd name="connsiteX361" fmla="*/ 954881 w 5876925"/>
                <a:gd name="connsiteY361" fmla="*/ 31909 h 47625"/>
                <a:gd name="connsiteX362" fmla="*/ 958691 w 5876925"/>
                <a:gd name="connsiteY362" fmla="*/ 33814 h 47625"/>
                <a:gd name="connsiteX363" fmla="*/ 1061561 w 5876925"/>
                <a:gd name="connsiteY363" fmla="*/ 33814 h 47625"/>
                <a:gd name="connsiteX364" fmla="*/ 1055846 w 5876925"/>
                <a:gd name="connsiteY364" fmla="*/ 24289 h 47625"/>
                <a:gd name="connsiteX365" fmla="*/ 1074896 w 5876925"/>
                <a:gd name="connsiteY365" fmla="*/ 24289 h 47625"/>
                <a:gd name="connsiteX366" fmla="*/ 1084421 w 5876925"/>
                <a:gd name="connsiteY366" fmla="*/ 7144 h 47625"/>
                <a:gd name="connsiteX367" fmla="*/ 1048226 w 5876925"/>
                <a:gd name="connsiteY367" fmla="*/ 9049 h 47625"/>
                <a:gd name="connsiteX368" fmla="*/ 1048226 w 5876925"/>
                <a:gd name="connsiteY368" fmla="*/ 9049 h 47625"/>
                <a:gd name="connsiteX369" fmla="*/ 1048226 w 5876925"/>
                <a:gd name="connsiteY369" fmla="*/ 9049 h 47625"/>
                <a:gd name="connsiteX370" fmla="*/ 1048226 w 5876925"/>
                <a:gd name="connsiteY370" fmla="*/ 9049 h 47625"/>
                <a:gd name="connsiteX371" fmla="*/ 843439 w 5876925"/>
                <a:gd name="connsiteY371" fmla="*/ 9049 h 47625"/>
                <a:gd name="connsiteX372" fmla="*/ 843439 w 5876925"/>
                <a:gd name="connsiteY372" fmla="*/ 20479 h 47625"/>
                <a:gd name="connsiteX373" fmla="*/ 837724 w 5876925"/>
                <a:gd name="connsiteY373" fmla="*/ 20479 h 47625"/>
                <a:gd name="connsiteX374" fmla="*/ 837724 w 5876925"/>
                <a:gd name="connsiteY374" fmla="*/ 9049 h 47625"/>
                <a:gd name="connsiteX375" fmla="*/ 731996 w 5876925"/>
                <a:gd name="connsiteY375" fmla="*/ 9049 h 47625"/>
                <a:gd name="connsiteX376" fmla="*/ 743426 w 5876925"/>
                <a:gd name="connsiteY376" fmla="*/ 33814 h 47625"/>
                <a:gd name="connsiteX377" fmla="*/ 766286 w 5876925"/>
                <a:gd name="connsiteY377" fmla="*/ 33814 h 47625"/>
                <a:gd name="connsiteX378" fmla="*/ 762476 w 5876925"/>
                <a:gd name="connsiteY378" fmla="*/ 18574 h 47625"/>
                <a:gd name="connsiteX379" fmla="*/ 781526 w 5876925"/>
                <a:gd name="connsiteY379" fmla="*/ 18574 h 47625"/>
                <a:gd name="connsiteX380" fmla="*/ 783431 w 5876925"/>
                <a:gd name="connsiteY380" fmla="*/ 33814 h 47625"/>
                <a:gd name="connsiteX381" fmla="*/ 893921 w 5876925"/>
                <a:gd name="connsiteY381" fmla="*/ 33814 h 47625"/>
                <a:gd name="connsiteX382" fmla="*/ 893921 w 5876925"/>
                <a:gd name="connsiteY382" fmla="*/ 31909 h 47625"/>
                <a:gd name="connsiteX383" fmla="*/ 856774 w 5876925"/>
                <a:gd name="connsiteY383" fmla="*/ 9049 h 47625"/>
                <a:gd name="connsiteX384" fmla="*/ 843439 w 5876925"/>
                <a:gd name="connsiteY384" fmla="*/ 9049 h 47625"/>
                <a:gd name="connsiteX385" fmla="*/ 843439 w 5876925"/>
                <a:gd name="connsiteY385" fmla="*/ 9049 h 47625"/>
                <a:gd name="connsiteX386" fmla="*/ 843439 w 5876925"/>
                <a:gd name="connsiteY386" fmla="*/ 9049 h 47625"/>
                <a:gd name="connsiteX387" fmla="*/ 843439 w 5876925"/>
                <a:gd name="connsiteY387" fmla="*/ 9049 h 47625"/>
                <a:gd name="connsiteX388" fmla="*/ 694849 w 5876925"/>
                <a:gd name="connsiteY388" fmla="*/ 9049 h 47625"/>
                <a:gd name="connsiteX389" fmla="*/ 694849 w 5876925"/>
                <a:gd name="connsiteY389" fmla="*/ 20479 h 47625"/>
                <a:gd name="connsiteX390" fmla="*/ 689134 w 5876925"/>
                <a:gd name="connsiteY390" fmla="*/ 20479 h 47625"/>
                <a:gd name="connsiteX391" fmla="*/ 689134 w 5876925"/>
                <a:gd name="connsiteY391" fmla="*/ 14764 h 47625"/>
                <a:gd name="connsiteX392" fmla="*/ 683419 w 5876925"/>
                <a:gd name="connsiteY392" fmla="*/ 14764 h 47625"/>
                <a:gd name="connsiteX393" fmla="*/ 691039 w 5876925"/>
                <a:gd name="connsiteY393" fmla="*/ 10954 h 47625"/>
                <a:gd name="connsiteX394" fmla="*/ 670084 w 5876925"/>
                <a:gd name="connsiteY394" fmla="*/ 10954 h 47625"/>
                <a:gd name="connsiteX395" fmla="*/ 683419 w 5876925"/>
                <a:gd name="connsiteY395" fmla="*/ 35719 h 47625"/>
                <a:gd name="connsiteX396" fmla="*/ 711994 w 5876925"/>
                <a:gd name="connsiteY396" fmla="*/ 35719 h 47625"/>
                <a:gd name="connsiteX397" fmla="*/ 704374 w 5876925"/>
                <a:gd name="connsiteY397" fmla="*/ 10954 h 47625"/>
                <a:gd name="connsiteX398" fmla="*/ 694849 w 5876925"/>
                <a:gd name="connsiteY398" fmla="*/ 10954 h 47625"/>
                <a:gd name="connsiteX399" fmla="*/ 694849 w 5876925"/>
                <a:gd name="connsiteY399" fmla="*/ 9049 h 47625"/>
                <a:gd name="connsiteX400" fmla="*/ 694849 w 5876925"/>
                <a:gd name="connsiteY400" fmla="*/ 9049 h 47625"/>
                <a:gd name="connsiteX401" fmla="*/ 694849 w 5876925"/>
                <a:gd name="connsiteY401" fmla="*/ 9049 h 47625"/>
                <a:gd name="connsiteX402" fmla="*/ 596741 w 5876925"/>
                <a:gd name="connsiteY402" fmla="*/ 9049 h 47625"/>
                <a:gd name="connsiteX403" fmla="*/ 583406 w 5876925"/>
                <a:gd name="connsiteY403" fmla="*/ 12859 h 47625"/>
                <a:gd name="connsiteX404" fmla="*/ 583406 w 5876925"/>
                <a:gd name="connsiteY404" fmla="*/ 9049 h 47625"/>
                <a:gd name="connsiteX405" fmla="*/ 395764 w 5876925"/>
                <a:gd name="connsiteY405" fmla="*/ 9049 h 47625"/>
                <a:gd name="connsiteX406" fmla="*/ 390049 w 5876925"/>
                <a:gd name="connsiteY406" fmla="*/ 20479 h 47625"/>
                <a:gd name="connsiteX407" fmla="*/ 390049 w 5876925"/>
                <a:gd name="connsiteY407" fmla="*/ 9049 h 47625"/>
                <a:gd name="connsiteX408" fmla="*/ 260509 w 5876925"/>
                <a:gd name="connsiteY408" fmla="*/ 9049 h 47625"/>
                <a:gd name="connsiteX409" fmla="*/ 271939 w 5876925"/>
                <a:gd name="connsiteY409" fmla="*/ 33814 h 47625"/>
                <a:gd name="connsiteX410" fmla="*/ 625316 w 5876925"/>
                <a:gd name="connsiteY410" fmla="*/ 33814 h 47625"/>
                <a:gd name="connsiteX411" fmla="*/ 604361 w 5876925"/>
                <a:gd name="connsiteY411" fmla="*/ 7144 h 47625"/>
                <a:gd name="connsiteX412" fmla="*/ 596741 w 5876925"/>
                <a:gd name="connsiteY412" fmla="*/ 9049 h 47625"/>
                <a:gd name="connsiteX413" fmla="*/ 596741 w 5876925"/>
                <a:gd name="connsiteY413" fmla="*/ 9049 h 47625"/>
                <a:gd name="connsiteX414" fmla="*/ 596741 w 5876925"/>
                <a:gd name="connsiteY414" fmla="*/ 9049 h 47625"/>
                <a:gd name="connsiteX415" fmla="*/ 596741 w 5876925"/>
                <a:gd name="connsiteY415" fmla="*/ 9049 h 47625"/>
                <a:gd name="connsiteX416" fmla="*/ 194786 w 5876925"/>
                <a:gd name="connsiteY416" fmla="*/ 9049 h 47625"/>
                <a:gd name="connsiteX417" fmla="*/ 198596 w 5876925"/>
                <a:gd name="connsiteY417" fmla="*/ 31909 h 47625"/>
                <a:gd name="connsiteX418" fmla="*/ 204311 w 5876925"/>
                <a:gd name="connsiteY418" fmla="*/ 31909 h 47625"/>
                <a:gd name="connsiteX419" fmla="*/ 204311 w 5876925"/>
                <a:gd name="connsiteY419" fmla="*/ 33814 h 47625"/>
                <a:gd name="connsiteX420" fmla="*/ 225266 w 5876925"/>
                <a:gd name="connsiteY420" fmla="*/ 33814 h 47625"/>
                <a:gd name="connsiteX421" fmla="*/ 221456 w 5876925"/>
                <a:gd name="connsiteY421" fmla="*/ 24289 h 47625"/>
                <a:gd name="connsiteX422" fmla="*/ 256699 w 5876925"/>
                <a:gd name="connsiteY422" fmla="*/ 7144 h 47625"/>
                <a:gd name="connsiteX423" fmla="*/ 194786 w 5876925"/>
                <a:gd name="connsiteY423" fmla="*/ 9049 h 47625"/>
                <a:gd name="connsiteX424" fmla="*/ 194786 w 5876925"/>
                <a:gd name="connsiteY424" fmla="*/ 9049 h 47625"/>
                <a:gd name="connsiteX425" fmla="*/ 194786 w 5876925"/>
                <a:gd name="connsiteY425" fmla="*/ 9049 h 47625"/>
                <a:gd name="connsiteX426" fmla="*/ 194786 w 5876925"/>
                <a:gd name="connsiteY426" fmla="*/ 9049 h 47625"/>
                <a:gd name="connsiteX427" fmla="*/ 18574 w 5876925"/>
                <a:gd name="connsiteY427" fmla="*/ 9049 h 47625"/>
                <a:gd name="connsiteX428" fmla="*/ 18574 w 5876925"/>
                <a:gd name="connsiteY428" fmla="*/ 20479 h 47625"/>
                <a:gd name="connsiteX429" fmla="*/ 12859 w 5876925"/>
                <a:gd name="connsiteY429" fmla="*/ 20479 h 47625"/>
                <a:gd name="connsiteX430" fmla="*/ 12859 w 5876925"/>
                <a:gd name="connsiteY430" fmla="*/ 9049 h 47625"/>
                <a:gd name="connsiteX431" fmla="*/ 7144 w 5876925"/>
                <a:gd name="connsiteY431" fmla="*/ 9049 h 47625"/>
                <a:gd name="connsiteX432" fmla="*/ 7144 w 5876925"/>
                <a:gd name="connsiteY432" fmla="*/ 33814 h 47625"/>
                <a:gd name="connsiteX433" fmla="*/ 148114 w 5876925"/>
                <a:gd name="connsiteY433" fmla="*/ 33814 h 47625"/>
                <a:gd name="connsiteX434" fmla="*/ 144304 w 5876925"/>
                <a:gd name="connsiteY434" fmla="*/ 9049 h 47625"/>
                <a:gd name="connsiteX435" fmla="*/ 18574 w 5876925"/>
                <a:gd name="connsiteY435" fmla="*/ 9049 h 47625"/>
                <a:gd name="connsiteX436" fmla="*/ 18574 w 5876925"/>
                <a:gd name="connsiteY436" fmla="*/ 9049 h 47625"/>
                <a:gd name="connsiteX437" fmla="*/ 18574 w 5876925"/>
                <a:gd name="connsiteY437" fmla="*/ 9049 h 47625"/>
                <a:gd name="connsiteX438" fmla="*/ 18574 w 5876925"/>
                <a:gd name="connsiteY438" fmla="*/ 9049 h 47625"/>
                <a:gd name="connsiteX439" fmla="*/ 5607844 w 5876925"/>
                <a:gd name="connsiteY439" fmla="*/ 34766 h 47625"/>
                <a:gd name="connsiteX440" fmla="*/ 5611654 w 5876925"/>
                <a:gd name="connsiteY440" fmla="*/ 32861 h 47625"/>
                <a:gd name="connsiteX441" fmla="*/ 5598319 w 5876925"/>
                <a:gd name="connsiteY441" fmla="*/ 34766 h 47625"/>
                <a:gd name="connsiteX442" fmla="*/ 5607844 w 5876925"/>
                <a:gd name="connsiteY442" fmla="*/ 34766 h 47625"/>
                <a:gd name="connsiteX443" fmla="*/ 5607844 w 5876925"/>
                <a:gd name="connsiteY443" fmla="*/ 34766 h 47625"/>
                <a:gd name="connsiteX444" fmla="*/ 5607844 w 5876925"/>
                <a:gd name="connsiteY444" fmla="*/ 34766 h 47625"/>
                <a:gd name="connsiteX445" fmla="*/ 5607844 w 5876925"/>
                <a:gd name="connsiteY445" fmla="*/ 34766 h 47625"/>
                <a:gd name="connsiteX446" fmla="*/ 4798219 w 5876925"/>
                <a:gd name="connsiteY446" fmla="*/ 34766 h 47625"/>
                <a:gd name="connsiteX447" fmla="*/ 4792504 w 5876925"/>
                <a:gd name="connsiteY447" fmla="*/ 19526 h 47625"/>
                <a:gd name="connsiteX448" fmla="*/ 4781074 w 5876925"/>
                <a:gd name="connsiteY448" fmla="*/ 25241 h 47625"/>
                <a:gd name="connsiteX449" fmla="*/ 4775359 w 5876925"/>
                <a:gd name="connsiteY449" fmla="*/ 34766 h 47625"/>
                <a:gd name="connsiteX450" fmla="*/ 4798219 w 5876925"/>
                <a:gd name="connsiteY450" fmla="*/ 34766 h 47625"/>
                <a:gd name="connsiteX451" fmla="*/ 4798219 w 5876925"/>
                <a:gd name="connsiteY451" fmla="*/ 34766 h 47625"/>
                <a:gd name="connsiteX452" fmla="*/ 4798219 w 5876925"/>
                <a:gd name="connsiteY452" fmla="*/ 34766 h 47625"/>
                <a:gd name="connsiteX453" fmla="*/ 4798219 w 5876925"/>
                <a:gd name="connsiteY453" fmla="*/ 34766 h 47625"/>
                <a:gd name="connsiteX454" fmla="*/ 4463891 w 5876925"/>
                <a:gd name="connsiteY454" fmla="*/ 34766 h 47625"/>
                <a:gd name="connsiteX455" fmla="*/ 4450557 w 5876925"/>
                <a:gd name="connsiteY455" fmla="*/ 32861 h 47625"/>
                <a:gd name="connsiteX456" fmla="*/ 4450557 w 5876925"/>
                <a:gd name="connsiteY456" fmla="*/ 34766 h 47625"/>
                <a:gd name="connsiteX457" fmla="*/ 4463891 w 5876925"/>
                <a:gd name="connsiteY457" fmla="*/ 34766 h 47625"/>
                <a:gd name="connsiteX458" fmla="*/ 4463891 w 5876925"/>
                <a:gd name="connsiteY458" fmla="*/ 34766 h 47625"/>
                <a:gd name="connsiteX459" fmla="*/ 4463891 w 5876925"/>
                <a:gd name="connsiteY459" fmla="*/ 34766 h 47625"/>
                <a:gd name="connsiteX460" fmla="*/ 4463891 w 5876925"/>
                <a:gd name="connsiteY460" fmla="*/ 34766 h 47625"/>
                <a:gd name="connsiteX461" fmla="*/ 4230529 w 5876925"/>
                <a:gd name="connsiteY461" fmla="*/ 34766 h 47625"/>
                <a:gd name="connsiteX462" fmla="*/ 4221004 w 5876925"/>
                <a:gd name="connsiteY462" fmla="*/ 32861 h 47625"/>
                <a:gd name="connsiteX463" fmla="*/ 4221004 w 5876925"/>
                <a:gd name="connsiteY463" fmla="*/ 34766 h 47625"/>
                <a:gd name="connsiteX464" fmla="*/ 4230529 w 5876925"/>
                <a:gd name="connsiteY464" fmla="*/ 34766 h 47625"/>
                <a:gd name="connsiteX465" fmla="*/ 4230529 w 5876925"/>
                <a:gd name="connsiteY465" fmla="*/ 34766 h 47625"/>
                <a:gd name="connsiteX466" fmla="*/ 4230529 w 5876925"/>
                <a:gd name="connsiteY466" fmla="*/ 34766 h 47625"/>
                <a:gd name="connsiteX467" fmla="*/ 4230529 w 5876925"/>
                <a:gd name="connsiteY467" fmla="*/ 34766 h 47625"/>
                <a:gd name="connsiteX468" fmla="*/ 3693319 w 5876925"/>
                <a:gd name="connsiteY468" fmla="*/ 34766 h 47625"/>
                <a:gd name="connsiteX469" fmla="*/ 3693319 w 5876925"/>
                <a:gd name="connsiteY469" fmla="*/ 32861 h 47625"/>
                <a:gd name="connsiteX470" fmla="*/ 3681889 w 5876925"/>
                <a:gd name="connsiteY470" fmla="*/ 32861 h 47625"/>
                <a:gd name="connsiteX471" fmla="*/ 3681889 w 5876925"/>
                <a:gd name="connsiteY471" fmla="*/ 34766 h 47625"/>
                <a:gd name="connsiteX472" fmla="*/ 3693319 w 5876925"/>
                <a:gd name="connsiteY472" fmla="*/ 34766 h 47625"/>
                <a:gd name="connsiteX473" fmla="*/ 3693319 w 5876925"/>
                <a:gd name="connsiteY473" fmla="*/ 34766 h 47625"/>
                <a:gd name="connsiteX474" fmla="*/ 3693319 w 5876925"/>
                <a:gd name="connsiteY474" fmla="*/ 34766 h 47625"/>
                <a:gd name="connsiteX475" fmla="*/ 3693319 w 5876925"/>
                <a:gd name="connsiteY475" fmla="*/ 34766 h 47625"/>
                <a:gd name="connsiteX476" fmla="*/ 2368391 w 5876925"/>
                <a:gd name="connsiteY476" fmla="*/ 34766 h 47625"/>
                <a:gd name="connsiteX477" fmla="*/ 2370296 w 5876925"/>
                <a:gd name="connsiteY477" fmla="*/ 19526 h 47625"/>
                <a:gd name="connsiteX478" fmla="*/ 2356961 w 5876925"/>
                <a:gd name="connsiteY478" fmla="*/ 34766 h 47625"/>
                <a:gd name="connsiteX479" fmla="*/ 2368391 w 5876925"/>
                <a:gd name="connsiteY479" fmla="*/ 34766 h 47625"/>
                <a:gd name="connsiteX480" fmla="*/ 2368391 w 5876925"/>
                <a:gd name="connsiteY480" fmla="*/ 34766 h 47625"/>
                <a:gd name="connsiteX481" fmla="*/ 2368391 w 5876925"/>
                <a:gd name="connsiteY481" fmla="*/ 34766 h 47625"/>
                <a:gd name="connsiteX482" fmla="*/ 2368391 w 5876925"/>
                <a:gd name="connsiteY482" fmla="*/ 34766 h 47625"/>
                <a:gd name="connsiteX483" fmla="*/ 3539014 w 5876925"/>
                <a:gd name="connsiteY483" fmla="*/ 27146 h 47625"/>
                <a:gd name="connsiteX484" fmla="*/ 3527584 w 5876925"/>
                <a:gd name="connsiteY484" fmla="*/ 27146 h 47625"/>
                <a:gd name="connsiteX485" fmla="*/ 3539014 w 5876925"/>
                <a:gd name="connsiteY485" fmla="*/ 27146 h 47625"/>
                <a:gd name="connsiteX486" fmla="*/ 3539014 w 5876925"/>
                <a:gd name="connsiteY486" fmla="*/ 27146 h 47625"/>
                <a:gd name="connsiteX487" fmla="*/ 3539014 w 5876925"/>
                <a:gd name="connsiteY487" fmla="*/ 27146 h 47625"/>
                <a:gd name="connsiteX488" fmla="*/ 3539014 w 5876925"/>
                <a:gd name="connsiteY488" fmla="*/ 27146 h 47625"/>
                <a:gd name="connsiteX489" fmla="*/ 4523899 w 5876925"/>
                <a:gd name="connsiteY489" fmla="*/ 27146 h 47625"/>
                <a:gd name="connsiteX490" fmla="*/ 4512469 w 5876925"/>
                <a:gd name="connsiteY490" fmla="*/ 27146 h 47625"/>
                <a:gd name="connsiteX491" fmla="*/ 4512469 w 5876925"/>
                <a:gd name="connsiteY491" fmla="*/ 32861 h 47625"/>
                <a:gd name="connsiteX492" fmla="*/ 4523899 w 5876925"/>
                <a:gd name="connsiteY492" fmla="*/ 27146 h 47625"/>
                <a:gd name="connsiteX493" fmla="*/ 4523899 w 5876925"/>
                <a:gd name="connsiteY493" fmla="*/ 27146 h 47625"/>
                <a:gd name="connsiteX494" fmla="*/ 4523899 w 5876925"/>
                <a:gd name="connsiteY494" fmla="*/ 27146 h 47625"/>
                <a:gd name="connsiteX495" fmla="*/ 4523899 w 5876925"/>
                <a:gd name="connsiteY495" fmla="*/ 27146 h 47625"/>
                <a:gd name="connsiteX496" fmla="*/ 1812131 w 5876925"/>
                <a:gd name="connsiteY496" fmla="*/ 18574 h 47625"/>
                <a:gd name="connsiteX497" fmla="*/ 1806416 w 5876925"/>
                <a:gd name="connsiteY497" fmla="*/ 30004 h 47625"/>
                <a:gd name="connsiteX498" fmla="*/ 1812131 w 5876925"/>
                <a:gd name="connsiteY498" fmla="*/ 30004 h 47625"/>
                <a:gd name="connsiteX499" fmla="*/ 1812131 w 5876925"/>
                <a:gd name="connsiteY499" fmla="*/ 18574 h 47625"/>
                <a:gd name="connsiteX500" fmla="*/ 1812131 w 5876925"/>
                <a:gd name="connsiteY500" fmla="*/ 18574 h 47625"/>
                <a:gd name="connsiteX501" fmla="*/ 1812131 w 5876925"/>
                <a:gd name="connsiteY501" fmla="*/ 18574 h 47625"/>
                <a:gd name="connsiteX502" fmla="*/ 1812131 w 5876925"/>
                <a:gd name="connsiteY502" fmla="*/ 18574 h 47625"/>
                <a:gd name="connsiteX503" fmla="*/ 4910614 w 5876925"/>
                <a:gd name="connsiteY503" fmla="*/ 18574 h 47625"/>
                <a:gd name="connsiteX504" fmla="*/ 4910614 w 5876925"/>
                <a:gd name="connsiteY504" fmla="*/ 30004 h 47625"/>
                <a:gd name="connsiteX505" fmla="*/ 4899184 w 5876925"/>
                <a:gd name="connsiteY505" fmla="*/ 30004 h 47625"/>
                <a:gd name="connsiteX506" fmla="*/ 4899184 w 5876925"/>
                <a:gd name="connsiteY506" fmla="*/ 24289 h 47625"/>
                <a:gd name="connsiteX507" fmla="*/ 4893469 w 5876925"/>
                <a:gd name="connsiteY507" fmla="*/ 24289 h 47625"/>
                <a:gd name="connsiteX508" fmla="*/ 4893469 w 5876925"/>
                <a:gd name="connsiteY508" fmla="*/ 18574 h 47625"/>
                <a:gd name="connsiteX509" fmla="*/ 4910614 w 5876925"/>
                <a:gd name="connsiteY509" fmla="*/ 18574 h 47625"/>
                <a:gd name="connsiteX510" fmla="*/ 4910614 w 5876925"/>
                <a:gd name="connsiteY510" fmla="*/ 18574 h 47625"/>
                <a:gd name="connsiteX511" fmla="*/ 4910614 w 5876925"/>
                <a:gd name="connsiteY511" fmla="*/ 18574 h 47625"/>
                <a:gd name="connsiteX512" fmla="*/ 4910614 w 5876925"/>
                <a:gd name="connsiteY512" fmla="*/ 18574 h 47625"/>
                <a:gd name="connsiteX513" fmla="*/ 931069 w 5876925"/>
                <a:gd name="connsiteY513" fmla="*/ 12859 h 47625"/>
                <a:gd name="connsiteX514" fmla="*/ 919639 w 5876925"/>
                <a:gd name="connsiteY514" fmla="*/ 24289 h 47625"/>
                <a:gd name="connsiteX515" fmla="*/ 931069 w 5876925"/>
                <a:gd name="connsiteY515" fmla="*/ 12859 h 47625"/>
                <a:gd name="connsiteX516" fmla="*/ 931069 w 5876925"/>
                <a:gd name="connsiteY516" fmla="*/ 12859 h 47625"/>
                <a:gd name="connsiteX517" fmla="*/ 931069 w 5876925"/>
                <a:gd name="connsiteY517" fmla="*/ 12859 h 47625"/>
                <a:gd name="connsiteX518" fmla="*/ 931069 w 5876925"/>
                <a:gd name="connsiteY518" fmla="*/ 12859 h 47625"/>
                <a:gd name="connsiteX519" fmla="*/ 1805464 w 5876925"/>
                <a:gd name="connsiteY519" fmla="*/ 12859 h 47625"/>
                <a:gd name="connsiteX520" fmla="*/ 1786414 w 5876925"/>
                <a:gd name="connsiteY520" fmla="*/ 18574 h 47625"/>
                <a:gd name="connsiteX521" fmla="*/ 1805464 w 5876925"/>
                <a:gd name="connsiteY521" fmla="*/ 12859 h 47625"/>
                <a:gd name="connsiteX522" fmla="*/ 1805464 w 5876925"/>
                <a:gd name="connsiteY522" fmla="*/ 12859 h 47625"/>
                <a:gd name="connsiteX523" fmla="*/ 1805464 w 5876925"/>
                <a:gd name="connsiteY523" fmla="*/ 12859 h 47625"/>
                <a:gd name="connsiteX524" fmla="*/ 1805464 w 5876925"/>
                <a:gd name="connsiteY524" fmla="*/ 12859 h 47625"/>
                <a:gd name="connsiteX525" fmla="*/ 5808822 w 5876925"/>
                <a:gd name="connsiteY525" fmla="*/ 12859 h 47625"/>
                <a:gd name="connsiteX526" fmla="*/ 5797391 w 5876925"/>
                <a:gd name="connsiteY526" fmla="*/ 31909 h 47625"/>
                <a:gd name="connsiteX527" fmla="*/ 5797391 w 5876925"/>
                <a:gd name="connsiteY527" fmla="*/ 27146 h 47625"/>
                <a:gd name="connsiteX528" fmla="*/ 5808822 w 5876925"/>
                <a:gd name="connsiteY528" fmla="*/ 12859 h 47625"/>
                <a:gd name="connsiteX529" fmla="*/ 5808822 w 5876925"/>
                <a:gd name="connsiteY529" fmla="*/ 12859 h 47625"/>
                <a:gd name="connsiteX530" fmla="*/ 5808822 w 5876925"/>
                <a:gd name="connsiteY530" fmla="*/ 12859 h 47625"/>
                <a:gd name="connsiteX531" fmla="*/ 5808822 w 5876925"/>
                <a:gd name="connsiteY531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5876925" h="47625">
                  <a:moveTo>
                    <a:pt x="5842159" y="9049"/>
                  </a:moveTo>
                  <a:lnTo>
                    <a:pt x="5842159" y="20479"/>
                  </a:lnTo>
                  <a:lnTo>
                    <a:pt x="5830729" y="20479"/>
                  </a:lnTo>
                  <a:lnTo>
                    <a:pt x="5830729" y="9049"/>
                  </a:lnTo>
                  <a:lnTo>
                    <a:pt x="5720239" y="9049"/>
                  </a:lnTo>
                  <a:cubicBezTo>
                    <a:pt x="5722144" y="16669"/>
                    <a:pt x="5727859" y="26194"/>
                    <a:pt x="5731669" y="35719"/>
                  </a:cubicBezTo>
                  <a:lnTo>
                    <a:pt x="5827872" y="35719"/>
                  </a:lnTo>
                  <a:cubicBezTo>
                    <a:pt x="5827872" y="35719"/>
                    <a:pt x="5827872" y="33814"/>
                    <a:pt x="5829777" y="33814"/>
                  </a:cubicBezTo>
                  <a:lnTo>
                    <a:pt x="5848827" y="33814"/>
                  </a:lnTo>
                  <a:lnTo>
                    <a:pt x="5848827" y="35719"/>
                  </a:lnTo>
                  <a:lnTo>
                    <a:pt x="5877402" y="35719"/>
                  </a:lnTo>
                  <a:cubicBezTo>
                    <a:pt x="5877402" y="28099"/>
                    <a:pt x="5877402" y="18574"/>
                    <a:pt x="5879306" y="10954"/>
                  </a:cubicBezTo>
                  <a:lnTo>
                    <a:pt x="5842159" y="9049"/>
                  </a:lnTo>
                  <a:lnTo>
                    <a:pt x="5842159" y="9049"/>
                  </a:lnTo>
                  <a:lnTo>
                    <a:pt x="5842159" y="9049"/>
                  </a:lnTo>
                  <a:lnTo>
                    <a:pt x="5842159" y="9049"/>
                  </a:lnTo>
                  <a:close/>
                  <a:moveTo>
                    <a:pt x="5641181" y="9049"/>
                  </a:moveTo>
                  <a:cubicBezTo>
                    <a:pt x="5637372" y="10954"/>
                    <a:pt x="5639277" y="10954"/>
                    <a:pt x="5631656" y="12859"/>
                  </a:cubicBezTo>
                  <a:cubicBezTo>
                    <a:pt x="5637372" y="9049"/>
                    <a:pt x="5635466" y="9049"/>
                    <a:pt x="5639277" y="9049"/>
                  </a:cubicBezTo>
                  <a:lnTo>
                    <a:pt x="5621179" y="9049"/>
                  </a:lnTo>
                  <a:cubicBezTo>
                    <a:pt x="5615464" y="12859"/>
                    <a:pt x="5615464" y="12859"/>
                    <a:pt x="5607844" y="9049"/>
                  </a:cubicBezTo>
                  <a:lnTo>
                    <a:pt x="5559266" y="9049"/>
                  </a:lnTo>
                  <a:cubicBezTo>
                    <a:pt x="5559266" y="10954"/>
                    <a:pt x="5559266" y="14764"/>
                    <a:pt x="5561172" y="20479"/>
                  </a:cubicBezTo>
                  <a:lnTo>
                    <a:pt x="5555456" y="20479"/>
                  </a:lnTo>
                  <a:cubicBezTo>
                    <a:pt x="5545931" y="14764"/>
                    <a:pt x="5530691" y="14764"/>
                    <a:pt x="5512594" y="14764"/>
                  </a:cubicBezTo>
                  <a:lnTo>
                    <a:pt x="5512594" y="10954"/>
                  </a:lnTo>
                  <a:lnTo>
                    <a:pt x="5482114" y="10954"/>
                  </a:lnTo>
                  <a:cubicBezTo>
                    <a:pt x="5484019" y="12859"/>
                    <a:pt x="5484019" y="10954"/>
                    <a:pt x="5476399" y="14764"/>
                  </a:cubicBezTo>
                  <a:cubicBezTo>
                    <a:pt x="5441156" y="37624"/>
                    <a:pt x="5335429" y="22384"/>
                    <a:pt x="5312569" y="10954"/>
                  </a:cubicBezTo>
                  <a:lnTo>
                    <a:pt x="5252561" y="10954"/>
                  </a:lnTo>
                  <a:cubicBezTo>
                    <a:pt x="5250656" y="22384"/>
                    <a:pt x="5250656" y="30004"/>
                    <a:pt x="5246847" y="33814"/>
                  </a:cubicBezTo>
                  <a:cubicBezTo>
                    <a:pt x="5244941" y="35719"/>
                    <a:pt x="5244941" y="35719"/>
                    <a:pt x="5243036" y="37624"/>
                  </a:cubicBezTo>
                  <a:lnTo>
                    <a:pt x="5260181" y="37624"/>
                  </a:lnTo>
                  <a:lnTo>
                    <a:pt x="5260181" y="36671"/>
                  </a:lnTo>
                  <a:lnTo>
                    <a:pt x="5271611" y="30956"/>
                  </a:lnTo>
                  <a:lnTo>
                    <a:pt x="5267802" y="40481"/>
                  </a:lnTo>
                  <a:lnTo>
                    <a:pt x="5310664" y="40481"/>
                  </a:lnTo>
                  <a:cubicBezTo>
                    <a:pt x="5310664" y="38576"/>
                    <a:pt x="5308759" y="38576"/>
                    <a:pt x="5308759" y="38576"/>
                  </a:cubicBezTo>
                  <a:lnTo>
                    <a:pt x="5320189" y="38576"/>
                  </a:lnTo>
                  <a:cubicBezTo>
                    <a:pt x="5320189" y="40481"/>
                    <a:pt x="5320189" y="40481"/>
                    <a:pt x="5320189" y="40481"/>
                  </a:cubicBezTo>
                  <a:lnTo>
                    <a:pt x="5544027" y="40481"/>
                  </a:lnTo>
                  <a:lnTo>
                    <a:pt x="5544027" y="30956"/>
                  </a:lnTo>
                  <a:lnTo>
                    <a:pt x="5549741" y="30956"/>
                  </a:lnTo>
                  <a:cubicBezTo>
                    <a:pt x="5549741" y="34766"/>
                    <a:pt x="5547836" y="38576"/>
                    <a:pt x="5547836" y="40481"/>
                  </a:cubicBezTo>
                  <a:lnTo>
                    <a:pt x="5570697" y="40481"/>
                  </a:lnTo>
                  <a:cubicBezTo>
                    <a:pt x="5572602" y="40481"/>
                    <a:pt x="5572602" y="38576"/>
                    <a:pt x="5574506" y="38576"/>
                  </a:cubicBezTo>
                  <a:cubicBezTo>
                    <a:pt x="5561172" y="36671"/>
                    <a:pt x="5563077" y="36671"/>
                    <a:pt x="5555456" y="32861"/>
                  </a:cubicBezTo>
                  <a:cubicBezTo>
                    <a:pt x="5615464" y="32861"/>
                    <a:pt x="5647849" y="30956"/>
                    <a:pt x="5704047" y="27146"/>
                  </a:cubicBezTo>
                  <a:lnTo>
                    <a:pt x="5704047" y="21431"/>
                  </a:lnTo>
                  <a:lnTo>
                    <a:pt x="5698331" y="21431"/>
                  </a:lnTo>
                  <a:cubicBezTo>
                    <a:pt x="5696427" y="19526"/>
                    <a:pt x="5692616" y="17621"/>
                    <a:pt x="5686902" y="17621"/>
                  </a:cubicBezTo>
                  <a:lnTo>
                    <a:pt x="5641181" y="9049"/>
                  </a:lnTo>
                  <a:lnTo>
                    <a:pt x="5641181" y="9049"/>
                  </a:lnTo>
                  <a:lnTo>
                    <a:pt x="5641181" y="9049"/>
                  </a:lnTo>
                  <a:lnTo>
                    <a:pt x="5641181" y="9049"/>
                  </a:lnTo>
                  <a:close/>
                  <a:moveTo>
                    <a:pt x="5147786" y="9049"/>
                  </a:moveTo>
                  <a:cubicBezTo>
                    <a:pt x="5151597" y="10954"/>
                    <a:pt x="5153502" y="10954"/>
                    <a:pt x="5163027" y="12859"/>
                  </a:cubicBezTo>
                  <a:cubicBezTo>
                    <a:pt x="5161122" y="20479"/>
                    <a:pt x="5159216" y="26194"/>
                    <a:pt x="5157311" y="33814"/>
                  </a:cubicBezTo>
                  <a:lnTo>
                    <a:pt x="5182077" y="33814"/>
                  </a:lnTo>
                  <a:cubicBezTo>
                    <a:pt x="5182077" y="22384"/>
                    <a:pt x="5182077" y="16669"/>
                    <a:pt x="5180172" y="9049"/>
                  </a:cubicBezTo>
                  <a:lnTo>
                    <a:pt x="5147786" y="9049"/>
                  </a:lnTo>
                  <a:lnTo>
                    <a:pt x="5147786" y="9049"/>
                  </a:lnTo>
                  <a:lnTo>
                    <a:pt x="5147786" y="9049"/>
                  </a:lnTo>
                  <a:lnTo>
                    <a:pt x="5147786" y="9049"/>
                  </a:lnTo>
                  <a:close/>
                  <a:moveTo>
                    <a:pt x="5084922" y="9049"/>
                  </a:moveTo>
                  <a:cubicBezTo>
                    <a:pt x="5088731" y="16669"/>
                    <a:pt x="5084922" y="9049"/>
                    <a:pt x="5084922" y="26194"/>
                  </a:cubicBezTo>
                  <a:cubicBezTo>
                    <a:pt x="5079206" y="28099"/>
                    <a:pt x="5073491" y="30004"/>
                    <a:pt x="5065872" y="35719"/>
                  </a:cubicBezTo>
                  <a:lnTo>
                    <a:pt x="5104924" y="35719"/>
                  </a:lnTo>
                  <a:cubicBezTo>
                    <a:pt x="5112544" y="30004"/>
                    <a:pt x="5118259" y="24289"/>
                    <a:pt x="5123974" y="20479"/>
                  </a:cubicBezTo>
                  <a:lnTo>
                    <a:pt x="5123974" y="9049"/>
                  </a:lnTo>
                  <a:lnTo>
                    <a:pt x="5084922" y="9049"/>
                  </a:lnTo>
                  <a:lnTo>
                    <a:pt x="5084922" y="9049"/>
                  </a:lnTo>
                  <a:lnTo>
                    <a:pt x="5084922" y="9049"/>
                  </a:lnTo>
                  <a:lnTo>
                    <a:pt x="5084922" y="9049"/>
                  </a:lnTo>
                  <a:close/>
                  <a:moveTo>
                    <a:pt x="4869657" y="9049"/>
                  </a:moveTo>
                  <a:cubicBezTo>
                    <a:pt x="4865847" y="10954"/>
                    <a:pt x="4867751" y="10954"/>
                    <a:pt x="4860132" y="12859"/>
                  </a:cubicBezTo>
                  <a:cubicBezTo>
                    <a:pt x="4865847" y="9049"/>
                    <a:pt x="4863941" y="9049"/>
                    <a:pt x="4867751" y="9049"/>
                  </a:cubicBezTo>
                  <a:lnTo>
                    <a:pt x="4792504" y="9049"/>
                  </a:lnTo>
                  <a:lnTo>
                    <a:pt x="4807744" y="33814"/>
                  </a:lnTo>
                  <a:lnTo>
                    <a:pt x="4854416" y="33814"/>
                  </a:lnTo>
                  <a:cubicBezTo>
                    <a:pt x="4854416" y="30004"/>
                    <a:pt x="4852511" y="28099"/>
                    <a:pt x="4852511" y="24289"/>
                  </a:cubicBezTo>
                  <a:lnTo>
                    <a:pt x="4863941" y="24289"/>
                  </a:lnTo>
                  <a:cubicBezTo>
                    <a:pt x="4867751" y="28099"/>
                    <a:pt x="4871561" y="30004"/>
                    <a:pt x="4875372" y="33814"/>
                  </a:cubicBezTo>
                  <a:lnTo>
                    <a:pt x="4927759" y="33814"/>
                  </a:lnTo>
                  <a:cubicBezTo>
                    <a:pt x="4929664" y="30004"/>
                    <a:pt x="4935379" y="28099"/>
                    <a:pt x="4944904" y="24289"/>
                  </a:cubicBezTo>
                  <a:cubicBezTo>
                    <a:pt x="4965859" y="10954"/>
                    <a:pt x="5003006" y="14764"/>
                    <a:pt x="5029677" y="7144"/>
                  </a:cubicBezTo>
                  <a:lnTo>
                    <a:pt x="4869657" y="9049"/>
                  </a:lnTo>
                  <a:lnTo>
                    <a:pt x="4869657" y="9049"/>
                  </a:lnTo>
                  <a:lnTo>
                    <a:pt x="4869657" y="9049"/>
                  </a:lnTo>
                  <a:lnTo>
                    <a:pt x="4869657" y="9049"/>
                  </a:lnTo>
                  <a:close/>
                  <a:moveTo>
                    <a:pt x="4664869" y="9049"/>
                  </a:moveTo>
                  <a:cubicBezTo>
                    <a:pt x="4651534" y="16669"/>
                    <a:pt x="4638199" y="22384"/>
                    <a:pt x="4629626" y="20479"/>
                  </a:cubicBezTo>
                  <a:cubicBezTo>
                    <a:pt x="4625816" y="16669"/>
                    <a:pt x="4623911" y="12859"/>
                    <a:pt x="4622007" y="9049"/>
                  </a:cubicBezTo>
                  <a:lnTo>
                    <a:pt x="4597241" y="9049"/>
                  </a:lnTo>
                  <a:cubicBezTo>
                    <a:pt x="4599147" y="12859"/>
                    <a:pt x="4599147" y="16669"/>
                    <a:pt x="4601051" y="20479"/>
                  </a:cubicBezTo>
                  <a:cubicBezTo>
                    <a:pt x="4593432" y="26194"/>
                    <a:pt x="4593432" y="26194"/>
                    <a:pt x="4589622" y="31909"/>
                  </a:cubicBezTo>
                  <a:lnTo>
                    <a:pt x="4583907" y="31909"/>
                  </a:lnTo>
                  <a:cubicBezTo>
                    <a:pt x="4580097" y="20479"/>
                    <a:pt x="4576286" y="14764"/>
                    <a:pt x="4568666" y="9049"/>
                  </a:cubicBezTo>
                  <a:lnTo>
                    <a:pt x="4553426" y="9049"/>
                  </a:lnTo>
                  <a:lnTo>
                    <a:pt x="4553426" y="12859"/>
                  </a:lnTo>
                  <a:cubicBezTo>
                    <a:pt x="4566761" y="20479"/>
                    <a:pt x="4566761" y="28099"/>
                    <a:pt x="4564857" y="33814"/>
                  </a:cubicBezTo>
                  <a:lnTo>
                    <a:pt x="4707732" y="33814"/>
                  </a:lnTo>
                  <a:lnTo>
                    <a:pt x="4713447" y="31909"/>
                  </a:lnTo>
                  <a:lnTo>
                    <a:pt x="4713447" y="33814"/>
                  </a:lnTo>
                  <a:lnTo>
                    <a:pt x="4762024" y="33814"/>
                  </a:lnTo>
                  <a:cubicBezTo>
                    <a:pt x="4762024" y="28099"/>
                    <a:pt x="4763929" y="24289"/>
                    <a:pt x="4765834" y="18574"/>
                  </a:cubicBezTo>
                  <a:cubicBezTo>
                    <a:pt x="4779169" y="14764"/>
                    <a:pt x="4784884" y="12859"/>
                    <a:pt x="4792504" y="7144"/>
                  </a:cubicBezTo>
                  <a:lnTo>
                    <a:pt x="4664869" y="9049"/>
                  </a:lnTo>
                  <a:lnTo>
                    <a:pt x="4664869" y="9049"/>
                  </a:lnTo>
                  <a:lnTo>
                    <a:pt x="4664869" y="9049"/>
                  </a:lnTo>
                  <a:lnTo>
                    <a:pt x="4664869" y="9049"/>
                  </a:lnTo>
                  <a:close/>
                  <a:moveTo>
                    <a:pt x="4489609" y="9049"/>
                  </a:moveTo>
                  <a:cubicBezTo>
                    <a:pt x="4485799" y="9049"/>
                    <a:pt x="4485799" y="10954"/>
                    <a:pt x="4480084" y="12859"/>
                  </a:cubicBezTo>
                  <a:cubicBezTo>
                    <a:pt x="4491514" y="10954"/>
                    <a:pt x="4491514" y="10954"/>
                    <a:pt x="4495324" y="9049"/>
                  </a:cubicBez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close/>
                  <a:moveTo>
                    <a:pt x="4429601" y="9049"/>
                  </a:moveTo>
                  <a:cubicBezTo>
                    <a:pt x="4425791" y="10954"/>
                    <a:pt x="4423886" y="9049"/>
                    <a:pt x="4425791" y="20479"/>
                  </a:cubicBezTo>
                  <a:lnTo>
                    <a:pt x="4431507" y="20479"/>
                  </a:lnTo>
                  <a:cubicBezTo>
                    <a:pt x="4433411" y="22384"/>
                    <a:pt x="4439126" y="41434"/>
                    <a:pt x="4450557" y="31909"/>
                  </a:cubicBezTo>
                  <a:lnTo>
                    <a:pt x="4433411" y="9049"/>
                  </a:lnTo>
                  <a:lnTo>
                    <a:pt x="4429601" y="9049"/>
                  </a:lnTo>
                  <a:lnTo>
                    <a:pt x="4429601" y="9049"/>
                  </a:lnTo>
                  <a:lnTo>
                    <a:pt x="4429601" y="9049"/>
                  </a:lnTo>
                  <a:lnTo>
                    <a:pt x="4429601" y="9049"/>
                  </a:lnTo>
                  <a:close/>
                  <a:moveTo>
                    <a:pt x="4363879" y="9049"/>
                  </a:moveTo>
                  <a:lnTo>
                    <a:pt x="4363879" y="20479"/>
                  </a:lnTo>
                  <a:lnTo>
                    <a:pt x="4358164" y="20479"/>
                  </a:lnTo>
                  <a:lnTo>
                    <a:pt x="4358164" y="9049"/>
                  </a:lnTo>
                  <a:lnTo>
                    <a:pt x="4331494" y="9049"/>
                  </a:lnTo>
                  <a:cubicBezTo>
                    <a:pt x="4335304" y="16669"/>
                    <a:pt x="4337209" y="24289"/>
                    <a:pt x="4337209" y="33814"/>
                  </a:cubicBezTo>
                  <a:lnTo>
                    <a:pt x="4365784" y="33814"/>
                  </a:lnTo>
                  <a:cubicBezTo>
                    <a:pt x="4367689" y="31909"/>
                    <a:pt x="4367689" y="31909"/>
                    <a:pt x="4369594" y="31909"/>
                  </a:cubicBezTo>
                  <a:lnTo>
                    <a:pt x="4369594" y="33814"/>
                  </a:lnTo>
                  <a:lnTo>
                    <a:pt x="4384834" y="33814"/>
                  </a:lnTo>
                  <a:cubicBezTo>
                    <a:pt x="4379119" y="28099"/>
                    <a:pt x="4377214" y="22384"/>
                    <a:pt x="4382929" y="18574"/>
                  </a:cubicBezTo>
                  <a:cubicBezTo>
                    <a:pt x="4384834" y="14764"/>
                    <a:pt x="4386739" y="10954"/>
                    <a:pt x="4388644" y="7144"/>
                  </a:cubicBezTo>
                  <a:lnTo>
                    <a:pt x="4363879" y="7144"/>
                  </a:lnTo>
                  <a:lnTo>
                    <a:pt x="4363879" y="9049"/>
                  </a:lnTo>
                  <a:lnTo>
                    <a:pt x="4363879" y="9049"/>
                  </a:lnTo>
                  <a:lnTo>
                    <a:pt x="4363879" y="9049"/>
                  </a:lnTo>
                  <a:close/>
                  <a:moveTo>
                    <a:pt x="4241959" y="9049"/>
                  </a:moveTo>
                  <a:cubicBezTo>
                    <a:pt x="4238149" y="18574"/>
                    <a:pt x="4236244" y="28099"/>
                    <a:pt x="4234339" y="33814"/>
                  </a:cubicBezTo>
                  <a:lnTo>
                    <a:pt x="4313397" y="33814"/>
                  </a:lnTo>
                  <a:lnTo>
                    <a:pt x="4313397" y="18574"/>
                  </a:lnTo>
                  <a:cubicBezTo>
                    <a:pt x="4315301" y="14764"/>
                    <a:pt x="4317207" y="10954"/>
                    <a:pt x="4317207" y="7144"/>
                  </a:cubicBezTo>
                  <a:lnTo>
                    <a:pt x="4241959" y="9049"/>
                  </a:lnTo>
                  <a:lnTo>
                    <a:pt x="4241959" y="9049"/>
                  </a:lnTo>
                  <a:lnTo>
                    <a:pt x="4241959" y="9049"/>
                  </a:lnTo>
                  <a:lnTo>
                    <a:pt x="4241959" y="9049"/>
                  </a:lnTo>
                  <a:close/>
                  <a:moveTo>
                    <a:pt x="3687604" y="9049"/>
                  </a:moveTo>
                  <a:cubicBezTo>
                    <a:pt x="3689509" y="20479"/>
                    <a:pt x="3689509" y="20479"/>
                    <a:pt x="3693319" y="26194"/>
                  </a:cubicBezTo>
                  <a:cubicBezTo>
                    <a:pt x="3693319" y="20479"/>
                    <a:pt x="3695224" y="14764"/>
                    <a:pt x="3697129" y="9049"/>
                  </a:cubicBezTo>
                  <a:lnTo>
                    <a:pt x="3687604" y="9049"/>
                  </a:lnTo>
                  <a:lnTo>
                    <a:pt x="3687604" y="9049"/>
                  </a:lnTo>
                  <a:lnTo>
                    <a:pt x="3687604" y="9049"/>
                  </a:lnTo>
                  <a:lnTo>
                    <a:pt x="3687604" y="9049"/>
                  </a:lnTo>
                  <a:close/>
                  <a:moveTo>
                    <a:pt x="3559969" y="9049"/>
                  </a:moveTo>
                  <a:cubicBezTo>
                    <a:pt x="3556159" y="10954"/>
                    <a:pt x="3558064" y="10954"/>
                    <a:pt x="3550444" y="12859"/>
                  </a:cubicBezTo>
                  <a:cubicBezTo>
                    <a:pt x="3556159" y="9049"/>
                    <a:pt x="3554254" y="9049"/>
                    <a:pt x="3558064" y="9049"/>
                  </a:cubicBezTo>
                  <a:lnTo>
                    <a:pt x="3511391" y="9049"/>
                  </a:lnTo>
                  <a:cubicBezTo>
                    <a:pt x="3499961" y="12859"/>
                    <a:pt x="3501866" y="14764"/>
                    <a:pt x="3488531" y="20479"/>
                  </a:cubicBezTo>
                  <a:cubicBezTo>
                    <a:pt x="3486626" y="14764"/>
                    <a:pt x="3484721" y="10954"/>
                    <a:pt x="3484721" y="9049"/>
                  </a:cubicBezTo>
                  <a:lnTo>
                    <a:pt x="3469481" y="9049"/>
                  </a:lnTo>
                  <a:cubicBezTo>
                    <a:pt x="3469481" y="14764"/>
                    <a:pt x="3467576" y="14764"/>
                    <a:pt x="3463766" y="20479"/>
                  </a:cubicBezTo>
                  <a:lnTo>
                    <a:pt x="3463766" y="14764"/>
                  </a:lnTo>
                  <a:cubicBezTo>
                    <a:pt x="3463766" y="12859"/>
                    <a:pt x="3461861" y="10954"/>
                    <a:pt x="3461861" y="10954"/>
                  </a:cubicBezTo>
                  <a:lnTo>
                    <a:pt x="3417094" y="10954"/>
                  </a:lnTo>
                  <a:cubicBezTo>
                    <a:pt x="3409474" y="14764"/>
                    <a:pt x="3401854" y="18574"/>
                    <a:pt x="3394234" y="22384"/>
                  </a:cubicBezTo>
                  <a:cubicBezTo>
                    <a:pt x="3345656" y="37624"/>
                    <a:pt x="3328511" y="9049"/>
                    <a:pt x="3296126" y="16669"/>
                  </a:cubicBezTo>
                  <a:cubicBezTo>
                    <a:pt x="3296126" y="14764"/>
                    <a:pt x="3298031" y="12859"/>
                    <a:pt x="3298031" y="12859"/>
                  </a:cubicBezTo>
                  <a:lnTo>
                    <a:pt x="3265646" y="12859"/>
                  </a:lnTo>
                  <a:cubicBezTo>
                    <a:pt x="3263741" y="22384"/>
                    <a:pt x="3258026" y="30004"/>
                    <a:pt x="3240881" y="35719"/>
                  </a:cubicBezTo>
                  <a:cubicBezTo>
                    <a:pt x="3233261" y="26194"/>
                    <a:pt x="3219926" y="18574"/>
                    <a:pt x="3208496" y="12859"/>
                  </a:cubicBezTo>
                  <a:lnTo>
                    <a:pt x="3038951" y="12859"/>
                  </a:lnTo>
                  <a:lnTo>
                    <a:pt x="3042761" y="24289"/>
                  </a:lnTo>
                  <a:lnTo>
                    <a:pt x="3031331" y="24289"/>
                  </a:lnTo>
                  <a:cubicBezTo>
                    <a:pt x="3033236" y="18574"/>
                    <a:pt x="3033236" y="16669"/>
                    <a:pt x="3033236" y="12859"/>
                  </a:cubicBezTo>
                  <a:lnTo>
                    <a:pt x="3016091" y="12859"/>
                  </a:lnTo>
                  <a:lnTo>
                    <a:pt x="3023711" y="30004"/>
                  </a:lnTo>
                  <a:lnTo>
                    <a:pt x="3017996" y="30004"/>
                  </a:lnTo>
                  <a:cubicBezTo>
                    <a:pt x="3014186" y="26194"/>
                    <a:pt x="3004661" y="22384"/>
                    <a:pt x="2998946" y="18574"/>
                  </a:cubicBezTo>
                  <a:cubicBezTo>
                    <a:pt x="3000851" y="16669"/>
                    <a:pt x="3002756" y="14764"/>
                    <a:pt x="3004661" y="14764"/>
                  </a:cubicBezTo>
                  <a:lnTo>
                    <a:pt x="2976086" y="14764"/>
                  </a:lnTo>
                  <a:lnTo>
                    <a:pt x="2976086" y="26194"/>
                  </a:lnTo>
                  <a:lnTo>
                    <a:pt x="2964656" y="26194"/>
                  </a:lnTo>
                  <a:cubicBezTo>
                    <a:pt x="2958941" y="18574"/>
                    <a:pt x="2958941" y="20479"/>
                    <a:pt x="2955131" y="14764"/>
                  </a:cubicBezTo>
                  <a:lnTo>
                    <a:pt x="2930366" y="14764"/>
                  </a:lnTo>
                  <a:lnTo>
                    <a:pt x="2926556" y="26194"/>
                  </a:lnTo>
                  <a:lnTo>
                    <a:pt x="2920841" y="26194"/>
                  </a:lnTo>
                  <a:lnTo>
                    <a:pt x="2920841" y="14764"/>
                  </a:lnTo>
                  <a:lnTo>
                    <a:pt x="2883694" y="14764"/>
                  </a:lnTo>
                  <a:cubicBezTo>
                    <a:pt x="2881789" y="20479"/>
                    <a:pt x="2879884" y="26194"/>
                    <a:pt x="2877979" y="31909"/>
                  </a:cubicBezTo>
                  <a:cubicBezTo>
                    <a:pt x="2864644" y="26194"/>
                    <a:pt x="2866549" y="31909"/>
                    <a:pt x="2858929" y="26194"/>
                  </a:cubicBezTo>
                  <a:cubicBezTo>
                    <a:pt x="2855119" y="22384"/>
                    <a:pt x="2853214" y="20479"/>
                    <a:pt x="2849404" y="14764"/>
                  </a:cubicBezTo>
                  <a:lnTo>
                    <a:pt x="2808446" y="14764"/>
                  </a:lnTo>
                  <a:lnTo>
                    <a:pt x="2808446" y="26194"/>
                  </a:lnTo>
                  <a:lnTo>
                    <a:pt x="2797016" y="26194"/>
                  </a:lnTo>
                  <a:cubicBezTo>
                    <a:pt x="2797016" y="20479"/>
                    <a:pt x="2797016" y="16669"/>
                    <a:pt x="2798921" y="14764"/>
                  </a:cubicBezTo>
                  <a:lnTo>
                    <a:pt x="2638901" y="14764"/>
                  </a:lnTo>
                  <a:lnTo>
                    <a:pt x="2642711" y="26194"/>
                  </a:lnTo>
                  <a:cubicBezTo>
                    <a:pt x="2635091" y="30004"/>
                    <a:pt x="2633186" y="30004"/>
                    <a:pt x="2633186" y="30004"/>
                  </a:cubicBezTo>
                  <a:cubicBezTo>
                    <a:pt x="2633186" y="30004"/>
                    <a:pt x="2633186" y="31909"/>
                    <a:pt x="2629376" y="39529"/>
                  </a:cubicBezTo>
                  <a:lnTo>
                    <a:pt x="2623661" y="39529"/>
                  </a:lnTo>
                  <a:lnTo>
                    <a:pt x="2623661" y="16669"/>
                  </a:lnTo>
                  <a:lnTo>
                    <a:pt x="2432209" y="16669"/>
                  </a:lnTo>
                  <a:cubicBezTo>
                    <a:pt x="2432209" y="26194"/>
                    <a:pt x="2434114" y="33814"/>
                    <a:pt x="2432209" y="41434"/>
                  </a:cubicBezTo>
                  <a:lnTo>
                    <a:pt x="2779871" y="41434"/>
                  </a:lnTo>
                  <a:lnTo>
                    <a:pt x="2783681" y="31909"/>
                  </a:lnTo>
                  <a:lnTo>
                    <a:pt x="2802731" y="31909"/>
                  </a:lnTo>
                  <a:cubicBezTo>
                    <a:pt x="2798921" y="35719"/>
                    <a:pt x="2797016" y="37624"/>
                    <a:pt x="2795111" y="41434"/>
                  </a:cubicBezTo>
                  <a:lnTo>
                    <a:pt x="2825591" y="41434"/>
                  </a:lnTo>
                  <a:lnTo>
                    <a:pt x="2821781" y="20479"/>
                  </a:lnTo>
                  <a:lnTo>
                    <a:pt x="2833211" y="20479"/>
                  </a:lnTo>
                  <a:cubicBezTo>
                    <a:pt x="2837021" y="28099"/>
                    <a:pt x="2840831" y="35719"/>
                    <a:pt x="2844641" y="41434"/>
                  </a:cubicBezTo>
                  <a:lnTo>
                    <a:pt x="2929414" y="41434"/>
                  </a:lnTo>
                  <a:cubicBezTo>
                    <a:pt x="2927509" y="39529"/>
                    <a:pt x="2929414" y="39529"/>
                    <a:pt x="2925604" y="31909"/>
                  </a:cubicBezTo>
                  <a:lnTo>
                    <a:pt x="2931319" y="31909"/>
                  </a:lnTo>
                  <a:cubicBezTo>
                    <a:pt x="2931319" y="31909"/>
                    <a:pt x="2931319" y="35719"/>
                    <a:pt x="2931319" y="41434"/>
                  </a:cubicBezTo>
                  <a:lnTo>
                    <a:pt x="2937034" y="41434"/>
                  </a:lnTo>
                  <a:lnTo>
                    <a:pt x="2937034" y="31909"/>
                  </a:lnTo>
                  <a:lnTo>
                    <a:pt x="2942749" y="31909"/>
                  </a:lnTo>
                  <a:lnTo>
                    <a:pt x="2938939" y="41434"/>
                  </a:lnTo>
                  <a:lnTo>
                    <a:pt x="3301841" y="41434"/>
                  </a:lnTo>
                  <a:lnTo>
                    <a:pt x="3301841" y="39529"/>
                  </a:lnTo>
                  <a:lnTo>
                    <a:pt x="3296126" y="33814"/>
                  </a:lnTo>
                  <a:lnTo>
                    <a:pt x="3307556" y="33814"/>
                  </a:lnTo>
                  <a:lnTo>
                    <a:pt x="3313271" y="33814"/>
                  </a:lnTo>
                  <a:lnTo>
                    <a:pt x="3647599" y="33814"/>
                  </a:lnTo>
                  <a:lnTo>
                    <a:pt x="3645694" y="31909"/>
                  </a:lnTo>
                  <a:lnTo>
                    <a:pt x="3639979" y="31909"/>
                  </a:lnTo>
                  <a:cubicBezTo>
                    <a:pt x="3645694" y="26194"/>
                    <a:pt x="3641884" y="30004"/>
                    <a:pt x="3651409" y="26194"/>
                  </a:cubicBezTo>
                  <a:lnTo>
                    <a:pt x="3651409" y="35719"/>
                  </a:lnTo>
                  <a:lnTo>
                    <a:pt x="3679984" y="35719"/>
                  </a:lnTo>
                  <a:cubicBezTo>
                    <a:pt x="3679984" y="26194"/>
                    <a:pt x="3679984" y="18574"/>
                    <a:pt x="3678079" y="10954"/>
                  </a:cubicBezTo>
                  <a:lnTo>
                    <a:pt x="3559969" y="9049"/>
                  </a:lnTo>
                  <a:lnTo>
                    <a:pt x="3559969" y="9049"/>
                  </a:lnTo>
                  <a:lnTo>
                    <a:pt x="3559969" y="9049"/>
                  </a:lnTo>
                  <a:lnTo>
                    <a:pt x="3559969" y="9049"/>
                  </a:lnTo>
                  <a:close/>
                  <a:moveTo>
                    <a:pt x="2374106" y="9049"/>
                  </a:moveTo>
                  <a:cubicBezTo>
                    <a:pt x="2374106" y="10954"/>
                    <a:pt x="2376011" y="12859"/>
                    <a:pt x="2376011" y="12859"/>
                  </a:cubicBezTo>
                  <a:lnTo>
                    <a:pt x="2376011" y="9049"/>
                  </a:lnTo>
                  <a:lnTo>
                    <a:pt x="2374106" y="9049"/>
                  </a:lnTo>
                  <a:lnTo>
                    <a:pt x="2374106" y="9049"/>
                  </a:lnTo>
                  <a:lnTo>
                    <a:pt x="2374106" y="9049"/>
                  </a:lnTo>
                  <a:lnTo>
                    <a:pt x="2374106" y="9049"/>
                  </a:lnTo>
                  <a:close/>
                  <a:moveTo>
                    <a:pt x="2350294" y="9049"/>
                  </a:moveTo>
                  <a:cubicBezTo>
                    <a:pt x="2342674" y="16669"/>
                    <a:pt x="2336959" y="24289"/>
                    <a:pt x="2333149" y="33814"/>
                  </a:cubicBezTo>
                  <a:lnTo>
                    <a:pt x="2348389" y="33814"/>
                  </a:lnTo>
                  <a:cubicBezTo>
                    <a:pt x="2350294" y="30956"/>
                    <a:pt x="2350294" y="22384"/>
                    <a:pt x="2350294" y="9049"/>
                  </a:cubicBezTo>
                  <a:lnTo>
                    <a:pt x="2350294" y="9049"/>
                  </a:lnTo>
                  <a:lnTo>
                    <a:pt x="2350294" y="9049"/>
                  </a:lnTo>
                  <a:lnTo>
                    <a:pt x="2350294" y="9049"/>
                  </a:lnTo>
                  <a:lnTo>
                    <a:pt x="2350294" y="9049"/>
                  </a:lnTo>
                  <a:close/>
                  <a:moveTo>
                    <a:pt x="1972151" y="9049"/>
                  </a:moveTo>
                  <a:cubicBezTo>
                    <a:pt x="1968341" y="10954"/>
                    <a:pt x="1970246" y="10954"/>
                    <a:pt x="1962626" y="12859"/>
                  </a:cubicBezTo>
                  <a:cubicBezTo>
                    <a:pt x="1968341" y="9049"/>
                    <a:pt x="1966436" y="9049"/>
                    <a:pt x="1970246" y="9049"/>
                  </a:cubicBezTo>
                  <a:lnTo>
                    <a:pt x="1939766" y="9049"/>
                  </a:lnTo>
                  <a:cubicBezTo>
                    <a:pt x="1943576" y="14764"/>
                    <a:pt x="1951196" y="26194"/>
                    <a:pt x="1958816" y="33814"/>
                  </a:cubicBezTo>
                  <a:lnTo>
                    <a:pt x="2095976" y="33814"/>
                  </a:lnTo>
                  <a:cubicBezTo>
                    <a:pt x="2099786" y="26194"/>
                    <a:pt x="2103596" y="16669"/>
                    <a:pt x="2107406" y="9049"/>
                  </a:cubicBezTo>
                  <a:lnTo>
                    <a:pt x="1972151" y="9049"/>
                  </a:lnTo>
                  <a:lnTo>
                    <a:pt x="1972151" y="9049"/>
                  </a:lnTo>
                  <a:lnTo>
                    <a:pt x="1972151" y="9049"/>
                  </a:lnTo>
                  <a:lnTo>
                    <a:pt x="1972151" y="9049"/>
                  </a:lnTo>
                  <a:close/>
                  <a:moveTo>
                    <a:pt x="1896904" y="9049"/>
                  </a:moveTo>
                  <a:cubicBezTo>
                    <a:pt x="1894999" y="10954"/>
                    <a:pt x="1894999" y="12859"/>
                    <a:pt x="1893094" y="12859"/>
                  </a:cubicBezTo>
                  <a:lnTo>
                    <a:pt x="1898809" y="12859"/>
                  </a:lnTo>
                  <a:lnTo>
                    <a:pt x="1898809" y="18574"/>
                  </a:lnTo>
                  <a:cubicBezTo>
                    <a:pt x="1910239" y="12859"/>
                    <a:pt x="1914049" y="10954"/>
                    <a:pt x="1925479" y="7144"/>
                  </a:cubicBezTo>
                  <a:lnTo>
                    <a:pt x="1896904" y="9049"/>
                  </a:lnTo>
                  <a:lnTo>
                    <a:pt x="1896904" y="9049"/>
                  </a:lnTo>
                  <a:lnTo>
                    <a:pt x="1896904" y="9049"/>
                  </a:lnTo>
                  <a:lnTo>
                    <a:pt x="1896904" y="9049"/>
                  </a:lnTo>
                  <a:close/>
                  <a:moveTo>
                    <a:pt x="1815941" y="9049"/>
                  </a:moveTo>
                  <a:cubicBezTo>
                    <a:pt x="1815941" y="10954"/>
                    <a:pt x="1817846" y="12859"/>
                    <a:pt x="1817846" y="12859"/>
                  </a:cubicBezTo>
                  <a:cubicBezTo>
                    <a:pt x="1819751" y="18574"/>
                    <a:pt x="1819751" y="26194"/>
                    <a:pt x="1819751" y="33814"/>
                  </a:cubicBezTo>
                  <a:lnTo>
                    <a:pt x="1833086" y="33814"/>
                  </a:lnTo>
                  <a:cubicBezTo>
                    <a:pt x="1833086" y="31909"/>
                    <a:pt x="1834991" y="31909"/>
                    <a:pt x="1834991" y="31909"/>
                  </a:cubicBezTo>
                  <a:cubicBezTo>
                    <a:pt x="1848326" y="31909"/>
                    <a:pt x="1855946" y="20479"/>
                    <a:pt x="1865471" y="9049"/>
                  </a:cubicBezTo>
                  <a:lnTo>
                    <a:pt x="1815941" y="9049"/>
                  </a:lnTo>
                  <a:lnTo>
                    <a:pt x="1815941" y="9049"/>
                  </a:lnTo>
                  <a:lnTo>
                    <a:pt x="1815941" y="9049"/>
                  </a:lnTo>
                  <a:lnTo>
                    <a:pt x="1815941" y="9049"/>
                  </a:lnTo>
                  <a:close/>
                  <a:moveTo>
                    <a:pt x="1737836" y="9049"/>
                  </a:moveTo>
                  <a:cubicBezTo>
                    <a:pt x="1743551" y="12859"/>
                    <a:pt x="1747361" y="18574"/>
                    <a:pt x="1749266" y="26194"/>
                  </a:cubicBezTo>
                  <a:cubicBezTo>
                    <a:pt x="1751171" y="30004"/>
                    <a:pt x="1753076" y="31909"/>
                    <a:pt x="1753076" y="35719"/>
                  </a:cubicBezTo>
                  <a:lnTo>
                    <a:pt x="1781651" y="35719"/>
                  </a:lnTo>
                  <a:cubicBezTo>
                    <a:pt x="1781651" y="35719"/>
                    <a:pt x="1781651" y="33814"/>
                    <a:pt x="1779746" y="33814"/>
                  </a:cubicBezTo>
                  <a:cubicBezTo>
                    <a:pt x="1774031" y="18574"/>
                    <a:pt x="1768316" y="14764"/>
                    <a:pt x="1762601" y="10954"/>
                  </a:cubicBezTo>
                  <a:lnTo>
                    <a:pt x="1737836" y="9049"/>
                  </a:lnTo>
                  <a:lnTo>
                    <a:pt x="1737836" y="9049"/>
                  </a:lnTo>
                  <a:lnTo>
                    <a:pt x="1737836" y="9049"/>
                  </a:lnTo>
                  <a:lnTo>
                    <a:pt x="1737836" y="9049"/>
                  </a:lnTo>
                  <a:close/>
                  <a:moveTo>
                    <a:pt x="1635919" y="9049"/>
                  </a:moveTo>
                  <a:cubicBezTo>
                    <a:pt x="1637824" y="16669"/>
                    <a:pt x="1641634" y="26194"/>
                    <a:pt x="1645444" y="33814"/>
                  </a:cubicBezTo>
                  <a:lnTo>
                    <a:pt x="1674019" y="33814"/>
                  </a:lnTo>
                  <a:cubicBezTo>
                    <a:pt x="1672114" y="26194"/>
                    <a:pt x="1672114" y="16669"/>
                    <a:pt x="1675924" y="7144"/>
                  </a:cubicBezTo>
                  <a:lnTo>
                    <a:pt x="1635919" y="9049"/>
                  </a:lnTo>
                  <a:lnTo>
                    <a:pt x="1635919" y="9049"/>
                  </a:lnTo>
                  <a:lnTo>
                    <a:pt x="1635919" y="9049"/>
                  </a:lnTo>
                  <a:lnTo>
                    <a:pt x="1635919" y="9049"/>
                  </a:lnTo>
                  <a:close/>
                  <a:moveTo>
                    <a:pt x="1472089" y="9049"/>
                  </a:moveTo>
                  <a:cubicBezTo>
                    <a:pt x="1472089" y="10954"/>
                    <a:pt x="1472089" y="12859"/>
                    <a:pt x="1472089" y="12859"/>
                  </a:cubicBezTo>
                  <a:cubicBezTo>
                    <a:pt x="1483519" y="16669"/>
                    <a:pt x="1477804" y="14764"/>
                    <a:pt x="1483519" y="18574"/>
                  </a:cubicBezTo>
                  <a:lnTo>
                    <a:pt x="1472089" y="18574"/>
                  </a:lnTo>
                  <a:cubicBezTo>
                    <a:pt x="1458754" y="5239"/>
                    <a:pt x="1470184" y="12859"/>
                    <a:pt x="1453039" y="12859"/>
                  </a:cubicBezTo>
                  <a:cubicBezTo>
                    <a:pt x="1454944" y="10954"/>
                    <a:pt x="1454944" y="9049"/>
                    <a:pt x="1456849" y="9049"/>
                  </a:cubicBezTo>
                  <a:lnTo>
                    <a:pt x="1413986" y="9049"/>
                  </a:lnTo>
                  <a:cubicBezTo>
                    <a:pt x="1433036" y="12859"/>
                    <a:pt x="1453039" y="20479"/>
                    <a:pt x="1460659" y="26194"/>
                  </a:cubicBezTo>
                  <a:cubicBezTo>
                    <a:pt x="1453039" y="30004"/>
                    <a:pt x="1456849" y="26194"/>
                    <a:pt x="1454944" y="31909"/>
                  </a:cubicBezTo>
                  <a:cubicBezTo>
                    <a:pt x="1454944" y="31909"/>
                    <a:pt x="1454944" y="33814"/>
                    <a:pt x="1456849" y="33814"/>
                  </a:cubicBezTo>
                  <a:lnTo>
                    <a:pt x="1514951" y="33814"/>
                  </a:lnTo>
                  <a:cubicBezTo>
                    <a:pt x="1509236" y="24289"/>
                    <a:pt x="1501616" y="16669"/>
                    <a:pt x="1493996" y="9049"/>
                  </a:cubicBezTo>
                  <a:lnTo>
                    <a:pt x="1472089" y="9049"/>
                  </a:lnTo>
                  <a:lnTo>
                    <a:pt x="1472089" y="9049"/>
                  </a:lnTo>
                  <a:lnTo>
                    <a:pt x="1472089" y="9049"/>
                  </a:lnTo>
                  <a:lnTo>
                    <a:pt x="1472089" y="9049"/>
                  </a:lnTo>
                  <a:close/>
                  <a:moveTo>
                    <a:pt x="1224439" y="9049"/>
                  </a:moveTo>
                  <a:cubicBezTo>
                    <a:pt x="1228249" y="10954"/>
                    <a:pt x="1232059" y="10954"/>
                    <a:pt x="1235869" y="12859"/>
                  </a:cubicBezTo>
                  <a:cubicBezTo>
                    <a:pt x="1214914" y="12859"/>
                    <a:pt x="1191101" y="10954"/>
                    <a:pt x="1179671" y="18574"/>
                  </a:cubicBezTo>
                  <a:lnTo>
                    <a:pt x="1254919" y="24289"/>
                  </a:lnTo>
                  <a:cubicBezTo>
                    <a:pt x="1254919" y="28099"/>
                    <a:pt x="1256824" y="30004"/>
                    <a:pt x="1256824" y="33814"/>
                  </a:cubicBezTo>
                  <a:lnTo>
                    <a:pt x="1270159" y="33814"/>
                  </a:lnTo>
                  <a:cubicBezTo>
                    <a:pt x="1262539" y="26194"/>
                    <a:pt x="1256824" y="14764"/>
                    <a:pt x="1251109" y="9049"/>
                  </a:cubicBez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close/>
                  <a:moveTo>
                    <a:pt x="1162526" y="9049"/>
                  </a:moveTo>
                  <a:cubicBezTo>
                    <a:pt x="1168241" y="9049"/>
                    <a:pt x="1173956" y="9049"/>
                    <a:pt x="1179671" y="9049"/>
                  </a:cubicBezTo>
                  <a:lnTo>
                    <a:pt x="1162526" y="9049"/>
                  </a:lnTo>
                  <a:lnTo>
                    <a:pt x="1162526" y="9049"/>
                  </a:lnTo>
                  <a:lnTo>
                    <a:pt x="1162526" y="9049"/>
                  </a:lnTo>
                  <a:lnTo>
                    <a:pt x="1162526" y="9049"/>
                  </a:lnTo>
                  <a:close/>
                  <a:moveTo>
                    <a:pt x="1085374" y="9049"/>
                  </a:moveTo>
                  <a:lnTo>
                    <a:pt x="1085374" y="33814"/>
                  </a:lnTo>
                  <a:lnTo>
                    <a:pt x="1124426" y="33814"/>
                  </a:lnTo>
                  <a:cubicBezTo>
                    <a:pt x="1133951" y="26194"/>
                    <a:pt x="1141571" y="18574"/>
                    <a:pt x="1147286" y="12859"/>
                  </a:cubicBezTo>
                  <a:cubicBezTo>
                    <a:pt x="1139666" y="9049"/>
                    <a:pt x="1139666" y="9049"/>
                    <a:pt x="1137761" y="9049"/>
                  </a:cubicBezTo>
                  <a:lnTo>
                    <a:pt x="1137761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lnTo>
                    <a:pt x="1085374" y="9049"/>
                  </a:lnTo>
                  <a:close/>
                  <a:moveTo>
                    <a:pt x="1048226" y="9049"/>
                  </a:moveTo>
                  <a:lnTo>
                    <a:pt x="1048226" y="20479"/>
                  </a:lnTo>
                  <a:cubicBezTo>
                    <a:pt x="1040606" y="18574"/>
                    <a:pt x="1027271" y="14764"/>
                    <a:pt x="1019651" y="9049"/>
                  </a:cubicBezTo>
                  <a:lnTo>
                    <a:pt x="998696" y="9049"/>
                  </a:lnTo>
                  <a:cubicBezTo>
                    <a:pt x="996791" y="22384"/>
                    <a:pt x="996791" y="22384"/>
                    <a:pt x="992981" y="31909"/>
                  </a:cubicBezTo>
                  <a:lnTo>
                    <a:pt x="987266" y="31909"/>
                  </a:lnTo>
                  <a:cubicBezTo>
                    <a:pt x="983456" y="12859"/>
                    <a:pt x="983456" y="18574"/>
                    <a:pt x="975836" y="9049"/>
                  </a:cubicBezTo>
                  <a:lnTo>
                    <a:pt x="891064" y="9049"/>
                  </a:lnTo>
                  <a:cubicBezTo>
                    <a:pt x="896779" y="16669"/>
                    <a:pt x="902494" y="28099"/>
                    <a:pt x="908209" y="33814"/>
                  </a:cubicBezTo>
                  <a:lnTo>
                    <a:pt x="943451" y="33814"/>
                  </a:lnTo>
                  <a:lnTo>
                    <a:pt x="943451" y="31909"/>
                  </a:lnTo>
                  <a:lnTo>
                    <a:pt x="937736" y="31909"/>
                  </a:lnTo>
                  <a:cubicBezTo>
                    <a:pt x="943451" y="26194"/>
                    <a:pt x="939641" y="30004"/>
                    <a:pt x="949166" y="26194"/>
                  </a:cubicBezTo>
                  <a:lnTo>
                    <a:pt x="949166" y="31909"/>
                  </a:lnTo>
                  <a:lnTo>
                    <a:pt x="954881" y="31909"/>
                  </a:lnTo>
                  <a:cubicBezTo>
                    <a:pt x="956786" y="33814"/>
                    <a:pt x="958691" y="33814"/>
                    <a:pt x="958691" y="33814"/>
                  </a:cubicBezTo>
                  <a:lnTo>
                    <a:pt x="1061561" y="33814"/>
                  </a:lnTo>
                  <a:cubicBezTo>
                    <a:pt x="1059656" y="31909"/>
                    <a:pt x="1057751" y="30004"/>
                    <a:pt x="1055846" y="24289"/>
                  </a:cubicBezTo>
                  <a:lnTo>
                    <a:pt x="1074896" y="24289"/>
                  </a:lnTo>
                  <a:cubicBezTo>
                    <a:pt x="1078706" y="5239"/>
                    <a:pt x="1072991" y="12859"/>
                    <a:pt x="1084421" y="7144"/>
                  </a:cubicBezTo>
                  <a:lnTo>
                    <a:pt x="1048226" y="9049"/>
                  </a:lnTo>
                  <a:lnTo>
                    <a:pt x="1048226" y="9049"/>
                  </a:lnTo>
                  <a:lnTo>
                    <a:pt x="1048226" y="9049"/>
                  </a:lnTo>
                  <a:lnTo>
                    <a:pt x="1048226" y="9049"/>
                  </a:lnTo>
                  <a:close/>
                  <a:moveTo>
                    <a:pt x="843439" y="9049"/>
                  </a:moveTo>
                  <a:lnTo>
                    <a:pt x="843439" y="20479"/>
                  </a:lnTo>
                  <a:lnTo>
                    <a:pt x="837724" y="20479"/>
                  </a:lnTo>
                  <a:lnTo>
                    <a:pt x="837724" y="9049"/>
                  </a:lnTo>
                  <a:lnTo>
                    <a:pt x="731996" y="9049"/>
                  </a:lnTo>
                  <a:cubicBezTo>
                    <a:pt x="739616" y="14764"/>
                    <a:pt x="743426" y="20479"/>
                    <a:pt x="743426" y="33814"/>
                  </a:cubicBezTo>
                  <a:lnTo>
                    <a:pt x="766286" y="33814"/>
                  </a:lnTo>
                  <a:cubicBezTo>
                    <a:pt x="766286" y="28099"/>
                    <a:pt x="764381" y="24289"/>
                    <a:pt x="762476" y="18574"/>
                  </a:cubicBezTo>
                  <a:lnTo>
                    <a:pt x="781526" y="18574"/>
                  </a:lnTo>
                  <a:cubicBezTo>
                    <a:pt x="781526" y="24289"/>
                    <a:pt x="781526" y="28099"/>
                    <a:pt x="783431" y="33814"/>
                  </a:cubicBezTo>
                  <a:lnTo>
                    <a:pt x="893921" y="33814"/>
                  </a:lnTo>
                  <a:lnTo>
                    <a:pt x="893921" y="31909"/>
                  </a:lnTo>
                  <a:cubicBezTo>
                    <a:pt x="876776" y="24289"/>
                    <a:pt x="867251" y="22384"/>
                    <a:pt x="856774" y="9049"/>
                  </a:cubicBez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lnTo>
                    <a:pt x="843439" y="9049"/>
                  </a:lnTo>
                  <a:close/>
                  <a:moveTo>
                    <a:pt x="694849" y="9049"/>
                  </a:moveTo>
                  <a:lnTo>
                    <a:pt x="694849" y="20479"/>
                  </a:lnTo>
                  <a:lnTo>
                    <a:pt x="689134" y="20479"/>
                  </a:lnTo>
                  <a:lnTo>
                    <a:pt x="689134" y="14764"/>
                  </a:lnTo>
                  <a:lnTo>
                    <a:pt x="683419" y="14764"/>
                  </a:lnTo>
                  <a:cubicBezTo>
                    <a:pt x="689134" y="10954"/>
                    <a:pt x="687229" y="10954"/>
                    <a:pt x="691039" y="10954"/>
                  </a:cubicBezTo>
                  <a:lnTo>
                    <a:pt x="670084" y="10954"/>
                  </a:lnTo>
                  <a:cubicBezTo>
                    <a:pt x="673894" y="18574"/>
                    <a:pt x="679609" y="28099"/>
                    <a:pt x="683419" y="35719"/>
                  </a:cubicBezTo>
                  <a:lnTo>
                    <a:pt x="711994" y="35719"/>
                  </a:lnTo>
                  <a:lnTo>
                    <a:pt x="704374" y="10954"/>
                  </a:lnTo>
                  <a:lnTo>
                    <a:pt x="694849" y="10954"/>
                  </a:lnTo>
                  <a:lnTo>
                    <a:pt x="694849" y="9049"/>
                  </a:lnTo>
                  <a:lnTo>
                    <a:pt x="694849" y="9049"/>
                  </a:lnTo>
                  <a:lnTo>
                    <a:pt x="694849" y="9049"/>
                  </a:lnTo>
                  <a:close/>
                  <a:moveTo>
                    <a:pt x="596741" y="9049"/>
                  </a:moveTo>
                  <a:lnTo>
                    <a:pt x="583406" y="12859"/>
                  </a:lnTo>
                  <a:lnTo>
                    <a:pt x="583406" y="9049"/>
                  </a:lnTo>
                  <a:lnTo>
                    <a:pt x="395764" y="9049"/>
                  </a:lnTo>
                  <a:cubicBezTo>
                    <a:pt x="395764" y="14764"/>
                    <a:pt x="393859" y="14764"/>
                    <a:pt x="390049" y="20479"/>
                  </a:cubicBezTo>
                  <a:lnTo>
                    <a:pt x="390049" y="9049"/>
                  </a:lnTo>
                  <a:lnTo>
                    <a:pt x="260509" y="9049"/>
                  </a:lnTo>
                  <a:cubicBezTo>
                    <a:pt x="266224" y="22384"/>
                    <a:pt x="268129" y="18574"/>
                    <a:pt x="271939" y="33814"/>
                  </a:cubicBezTo>
                  <a:lnTo>
                    <a:pt x="625316" y="33814"/>
                  </a:lnTo>
                  <a:cubicBezTo>
                    <a:pt x="617696" y="26194"/>
                    <a:pt x="610076" y="16669"/>
                    <a:pt x="604361" y="7144"/>
                  </a:cubicBezTo>
                  <a:lnTo>
                    <a:pt x="596741" y="9049"/>
                  </a:lnTo>
                  <a:lnTo>
                    <a:pt x="596741" y="9049"/>
                  </a:lnTo>
                  <a:lnTo>
                    <a:pt x="596741" y="9049"/>
                  </a:lnTo>
                  <a:lnTo>
                    <a:pt x="596741" y="9049"/>
                  </a:lnTo>
                  <a:close/>
                  <a:moveTo>
                    <a:pt x="194786" y="9049"/>
                  </a:moveTo>
                  <a:cubicBezTo>
                    <a:pt x="196691" y="12859"/>
                    <a:pt x="196691" y="20479"/>
                    <a:pt x="198596" y="31909"/>
                  </a:cubicBezTo>
                  <a:lnTo>
                    <a:pt x="204311" y="31909"/>
                  </a:lnTo>
                  <a:lnTo>
                    <a:pt x="204311" y="33814"/>
                  </a:lnTo>
                  <a:lnTo>
                    <a:pt x="225266" y="33814"/>
                  </a:lnTo>
                  <a:cubicBezTo>
                    <a:pt x="223361" y="31909"/>
                    <a:pt x="225266" y="31909"/>
                    <a:pt x="221456" y="24289"/>
                  </a:cubicBezTo>
                  <a:cubicBezTo>
                    <a:pt x="234791" y="18574"/>
                    <a:pt x="246221" y="14764"/>
                    <a:pt x="256699" y="7144"/>
                  </a:cubicBezTo>
                  <a:lnTo>
                    <a:pt x="194786" y="9049"/>
                  </a:lnTo>
                  <a:lnTo>
                    <a:pt x="194786" y="9049"/>
                  </a:lnTo>
                  <a:lnTo>
                    <a:pt x="194786" y="9049"/>
                  </a:lnTo>
                  <a:lnTo>
                    <a:pt x="194786" y="9049"/>
                  </a:lnTo>
                  <a:close/>
                  <a:moveTo>
                    <a:pt x="18574" y="9049"/>
                  </a:moveTo>
                  <a:lnTo>
                    <a:pt x="18574" y="20479"/>
                  </a:lnTo>
                  <a:lnTo>
                    <a:pt x="12859" y="20479"/>
                  </a:lnTo>
                  <a:lnTo>
                    <a:pt x="12859" y="9049"/>
                  </a:lnTo>
                  <a:lnTo>
                    <a:pt x="7144" y="9049"/>
                  </a:lnTo>
                  <a:lnTo>
                    <a:pt x="7144" y="33814"/>
                  </a:lnTo>
                  <a:lnTo>
                    <a:pt x="148114" y="33814"/>
                  </a:lnTo>
                  <a:cubicBezTo>
                    <a:pt x="146209" y="26194"/>
                    <a:pt x="144304" y="20479"/>
                    <a:pt x="144304" y="9049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5607844" y="34766"/>
                  </a:moveTo>
                  <a:cubicBezTo>
                    <a:pt x="5609749" y="34766"/>
                    <a:pt x="5609749" y="32861"/>
                    <a:pt x="5611654" y="32861"/>
                  </a:cubicBezTo>
                  <a:cubicBezTo>
                    <a:pt x="5604034" y="34766"/>
                    <a:pt x="5600224" y="34766"/>
                    <a:pt x="5598319" y="34766"/>
                  </a:cubicBezTo>
                  <a:lnTo>
                    <a:pt x="5607844" y="34766"/>
                  </a:lnTo>
                  <a:lnTo>
                    <a:pt x="5607844" y="34766"/>
                  </a:lnTo>
                  <a:lnTo>
                    <a:pt x="5607844" y="34766"/>
                  </a:lnTo>
                  <a:lnTo>
                    <a:pt x="5607844" y="34766"/>
                  </a:lnTo>
                  <a:close/>
                  <a:moveTo>
                    <a:pt x="4798219" y="34766"/>
                  </a:moveTo>
                  <a:cubicBezTo>
                    <a:pt x="4796314" y="30956"/>
                    <a:pt x="4794409" y="25241"/>
                    <a:pt x="4792504" y="19526"/>
                  </a:cubicBezTo>
                  <a:cubicBezTo>
                    <a:pt x="4781074" y="23336"/>
                    <a:pt x="4786789" y="21431"/>
                    <a:pt x="4781074" y="25241"/>
                  </a:cubicBezTo>
                  <a:cubicBezTo>
                    <a:pt x="4779169" y="27146"/>
                    <a:pt x="4777264" y="30956"/>
                    <a:pt x="4775359" y="34766"/>
                  </a:cubicBezTo>
                  <a:lnTo>
                    <a:pt x="4798219" y="34766"/>
                  </a:lnTo>
                  <a:lnTo>
                    <a:pt x="4798219" y="34766"/>
                  </a:lnTo>
                  <a:lnTo>
                    <a:pt x="4798219" y="34766"/>
                  </a:lnTo>
                  <a:lnTo>
                    <a:pt x="4798219" y="34766"/>
                  </a:lnTo>
                  <a:close/>
                  <a:moveTo>
                    <a:pt x="4463891" y="34766"/>
                  </a:moveTo>
                  <a:cubicBezTo>
                    <a:pt x="4460082" y="32861"/>
                    <a:pt x="4456272" y="32861"/>
                    <a:pt x="4450557" y="32861"/>
                  </a:cubicBezTo>
                  <a:lnTo>
                    <a:pt x="4450557" y="34766"/>
                  </a:lnTo>
                  <a:lnTo>
                    <a:pt x="4463891" y="34766"/>
                  </a:lnTo>
                  <a:lnTo>
                    <a:pt x="4463891" y="34766"/>
                  </a:lnTo>
                  <a:lnTo>
                    <a:pt x="4463891" y="34766"/>
                  </a:lnTo>
                  <a:lnTo>
                    <a:pt x="4463891" y="34766"/>
                  </a:lnTo>
                  <a:close/>
                  <a:moveTo>
                    <a:pt x="4230529" y="34766"/>
                  </a:moveTo>
                  <a:cubicBezTo>
                    <a:pt x="4228624" y="32861"/>
                    <a:pt x="4228624" y="30956"/>
                    <a:pt x="4221004" y="32861"/>
                  </a:cubicBezTo>
                  <a:lnTo>
                    <a:pt x="4221004" y="34766"/>
                  </a:lnTo>
                  <a:lnTo>
                    <a:pt x="4230529" y="34766"/>
                  </a:lnTo>
                  <a:lnTo>
                    <a:pt x="4230529" y="34766"/>
                  </a:lnTo>
                  <a:lnTo>
                    <a:pt x="4230529" y="34766"/>
                  </a:lnTo>
                  <a:lnTo>
                    <a:pt x="4230529" y="34766"/>
                  </a:lnTo>
                  <a:close/>
                  <a:moveTo>
                    <a:pt x="3693319" y="34766"/>
                  </a:moveTo>
                  <a:lnTo>
                    <a:pt x="3693319" y="32861"/>
                  </a:lnTo>
                  <a:lnTo>
                    <a:pt x="3681889" y="32861"/>
                  </a:lnTo>
                  <a:lnTo>
                    <a:pt x="3681889" y="34766"/>
                  </a:lnTo>
                  <a:lnTo>
                    <a:pt x="3693319" y="34766"/>
                  </a:lnTo>
                  <a:lnTo>
                    <a:pt x="3693319" y="34766"/>
                  </a:lnTo>
                  <a:lnTo>
                    <a:pt x="3693319" y="34766"/>
                  </a:lnTo>
                  <a:lnTo>
                    <a:pt x="3693319" y="34766"/>
                  </a:lnTo>
                  <a:close/>
                  <a:moveTo>
                    <a:pt x="2368391" y="34766"/>
                  </a:moveTo>
                  <a:cubicBezTo>
                    <a:pt x="2368391" y="32861"/>
                    <a:pt x="2368391" y="27146"/>
                    <a:pt x="2370296" y="19526"/>
                  </a:cubicBezTo>
                  <a:cubicBezTo>
                    <a:pt x="2358866" y="29051"/>
                    <a:pt x="2355056" y="29051"/>
                    <a:pt x="2356961" y="34766"/>
                  </a:cubicBezTo>
                  <a:lnTo>
                    <a:pt x="2368391" y="34766"/>
                  </a:lnTo>
                  <a:lnTo>
                    <a:pt x="2368391" y="34766"/>
                  </a:lnTo>
                  <a:lnTo>
                    <a:pt x="2368391" y="34766"/>
                  </a:lnTo>
                  <a:lnTo>
                    <a:pt x="2368391" y="34766"/>
                  </a:lnTo>
                  <a:close/>
                  <a:moveTo>
                    <a:pt x="3539014" y="27146"/>
                  </a:moveTo>
                  <a:cubicBezTo>
                    <a:pt x="3529489" y="34766"/>
                    <a:pt x="3533299" y="38576"/>
                    <a:pt x="3527584" y="27146"/>
                  </a:cubicBezTo>
                  <a:lnTo>
                    <a:pt x="3539014" y="27146"/>
                  </a:lnTo>
                  <a:lnTo>
                    <a:pt x="3539014" y="27146"/>
                  </a:lnTo>
                  <a:lnTo>
                    <a:pt x="3539014" y="27146"/>
                  </a:lnTo>
                  <a:lnTo>
                    <a:pt x="3539014" y="27146"/>
                  </a:lnTo>
                  <a:close/>
                  <a:moveTo>
                    <a:pt x="4523899" y="27146"/>
                  </a:moveTo>
                  <a:lnTo>
                    <a:pt x="4512469" y="27146"/>
                  </a:lnTo>
                  <a:lnTo>
                    <a:pt x="4512469" y="32861"/>
                  </a:lnTo>
                  <a:cubicBezTo>
                    <a:pt x="4523899" y="29051"/>
                    <a:pt x="4518184" y="30956"/>
                    <a:pt x="4523899" y="27146"/>
                  </a:cubicBezTo>
                  <a:lnTo>
                    <a:pt x="4523899" y="27146"/>
                  </a:lnTo>
                  <a:lnTo>
                    <a:pt x="4523899" y="27146"/>
                  </a:lnTo>
                  <a:lnTo>
                    <a:pt x="4523899" y="27146"/>
                  </a:lnTo>
                  <a:close/>
                  <a:moveTo>
                    <a:pt x="1812131" y="18574"/>
                  </a:moveTo>
                  <a:cubicBezTo>
                    <a:pt x="1806416" y="24289"/>
                    <a:pt x="1810226" y="20479"/>
                    <a:pt x="1806416" y="30004"/>
                  </a:cubicBezTo>
                  <a:lnTo>
                    <a:pt x="1812131" y="30004"/>
                  </a:lnTo>
                  <a:lnTo>
                    <a:pt x="1812131" y="18574"/>
                  </a:lnTo>
                  <a:lnTo>
                    <a:pt x="1812131" y="18574"/>
                  </a:lnTo>
                  <a:lnTo>
                    <a:pt x="1812131" y="18574"/>
                  </a:lnTo>
                  <a:lnTo>
                    <a:pt x="1812131" y="18574"/>
                  </a:lnTo>
                  <a:close/>
                  <a:moveTo>
                    <a:pt x="4910614" y="18574"/>
                  </a:moveTo>
                  <a:lnTo>
                    <a:pt x="4910614" y="30004"/>
                  </a:lnTo>
                  <a:lnTo>
                    <a:pt x="4899184" y="30004"/>
                  </a:lnTo>
                  <a:lnTo>
                    <a:pt x="4899184" y="24289"/>
                  </a:lnTo>
                  <a:lnTo>
                    <a:pt x="4893469" y="24289"/>
                  </a:lnTo>
                  <a:lnTo>
                    <a:pt x="4893469" y="18574"/>
                  </a:lnTo>
                  <a:lnTo>
                    <a:pt x="4910614" y="18574"/>
                  </a:lnTo>
                  <a:lnTo>
                    <a:pt x="4910614" y="18574"/>
                  </a:lnTo>
                  <a:lnTo>
                    <a:pt x="4910614" y="18574"/>
                  </a:lnTo>
                  <a:lnTo>
                    <a:pt x="4910614" y="18574"/>
                  </a:lnTo>
                  <a:close/>
                  <a:moveTo>
                    <a:pt x="931069" y="12859"/>
                  </a:moveTo>
                  <a:cubicBezTo>
                    <a:pt x="932974" y="20479"/>
                    <a:pt x="921544" y="22384"/>
                    <a:pt x="919639" y="24289"/>
                  </a:cubicBezTo>
                  <a:cubicBezTo>
                    <a:pt x="912971" y="18574"/>
                    <a:pt x="929164" y="14764"/>
                    <a:pt x="931069" y="12859"/>
                  </a:cubicBezTo>
                  <a:lnTo>
                    <a:pt x="931069" y="12859"/>
                  </a:lnTo>
                  <a:lnTo>
                    <a:pt x="931069" y="12859"/>
                  </a:lnTo>
                  <a:lnTo>
                    <a:pt x="931069" y="12859"/>
                  </a:lnTo>
                  <a:close/>
                  <a:moveTo>
                    <a:pt x="1805464" y="12859"/>
                  </a:moveTo>
                  <a:cubicBezTo>
                    <a:pt x="1792129" y="14764"/>
                    <a:pt x="1794034" y="14764"/>
                    <a:pt x="1786414" y="18574"/>
                  </a:cubicBezTo>
                  <a:cubicBezTo>
                    <a:pt x="1799749" y="16669"/>
                    <a:pt x="1799749" y="18574"/>
                    <a:pt x="1805464" y="12859"/>
                  </a:cubicBezTo>
                  <a:lnTo>
                    <a:pt x="1805464" y="12859"/>
                  </a:lnTo>
                  <a:lnTo>
                    <a:pt x="1805464" y="12859"/>
                  </a:lnTo>
                  <a:lnTo>
                    <a:pt x="1805464" y="12859"/>
                  </a:lnTo>
                  <a:close/>
                  <a:moveTo>
                    <a:pt x="5808822" y="12859"/>
                  </a:moveTo>
                  <a:cubicBezTo>
                    <a:pt x="5803106" y="31909"/>
                    <a:pt x="5812631" y="22384"/>
                    <a:pt x="5797391" y="31909"/>
                  </a:cubicBezTo>
                  <a:lnTo>
                    <a:pt x="5797391" y="27146"/>
                  </a:lnTo>
                  <a:cubicBezTo>
                    <a:pt x="5803106" y="20479"/>
                    <a:pt x="5805011" y="18574"/>
                    <a:pt x="5808822" y="12859"/>
                  </a:cubicBezTo>
                  <a:lnTo>
                    <a:pt x="5808822" y="12859"/>
                  </a:lnTo>
                  <a:lnTo>
                    <a:pt x="5808822" y="12859"/>
                  </a:lnTo>
                  <a:lnTo>
                    <a:pt x="5808822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="" xmlns:a16="http://schemas.microsoft.com/office/drawing/2014/main" id="{2E1CA564-9E4E-4718-8D44-1CBC02A50E5B}"/>
                </a:ext>
              </a:extLst>
            </p:cNvPr>
            <p:cNvSpPr/>
            <p:nvPr/>
          </p:nvSpPr>
          <p:spPr>
            <a:xfrm>
              <a:off x="-3334" y="5743060"/>
              <a:ext cx="5886450" cy="38100"/>
            </a:xfrm>
            <a:custGeom>
              <a:avLst/>
              <a:gdLst>
                <a:gd name="connsiteX0" fmla="*/ 5619274 w 5886450"/>
                <a:gd name="connsiteY0" fmla="*/ 9049 h 38100"/>
                <a:gd name="connsiteX1" fmla="*/ 5642134 w 5886450"/>
                <a:gd name="connsiteY1" fmla="*/ 20479 h 38100"/>
                <a:gd name="connsiteX2" fmla="*/ 5611654 w 5886450"/>
                <a:gd name="connsiteY2" fmla="*/ 20479 h 38100"/>
                <a:gd name="connsiteX3" fmla="*/ 5611654 w 5886450"/>
                <a:gd name="connsiteY3" fmla="*/ 14764 h 38100"/>
                <a:gd name="connsiteX4" fmla="*/ 5605939 w 5886450"/>
                <a:gd name="connsiteY4" fmla="*/ 14764 h 38100"/>
                <a:gd name="connsiteX5" fmla="*/ 5617369 w 5886450"/>
                <a:gd name="connsiteY5" fmla="*/ 9049 h 38100"/>
                <a:gd name="connsiteX6" fmla="*/ 5532596 w 5886450"/>
                <a:gd name="connsiteY6" fmla="*/ 9049 h 38100"/>
                <a:gd name="connsiteX7" fmla="*/ 5482114 w 5886450"/>
                <a:gd name="connsiteY7" fmla="*/ 26194 h 38100"/>
                <a:gd name="connsiteX8" fmla="*/ 5482114 w 5886450"/>
                <a:gd name="connsiteY8" fmla="*/ 33814 h 38100"/>
                <a:gd name="connsiteX9" fmla="*/ 5512594 w 5886450"/>
                <a:gd name="connsiteY9" fmla="*/ 33814 h 38100"/>
                <a:gd name="connsiteX10" fmla="*/ 5512594 w 5886450"/>
                <a:gd name="connsiteY10" fmla="*/ 31909 h 38100"/>
                <a:gd name="connsiteX11" fmla="*/ 5518309 w 5886450"/>
                <a:gd name="connsiteY11" fmla="*/ 26194 h 38100"/>
                <a:gd name="connsiteX12" fmla="*/ 5555457 w 5886450"/>
                <a:gd name="connsiteY12" fmla="*/ 26194 h 38100"/>
                <a:gd name="connsiteX13" fmla="*/ 5561171 w 5886450"/>
                <a:gd name="connsiteY13" fmla="*/ 14764 h 38100"/>
                <a:gd name="connsiteX14" fmla="*/ 5559266 w 5886450"/>
                <a:gd name="connsiteY14" fmla="*/ 35719 h 38100"/>
                <a:gd name="connsiteX15" fmla="*/ 5607844 w 5886450"/>
                <a:gd name="connsiteY15" fmla="*/ 35719 h 38100"/>
                <a:gd name="connsiteX16" fmla="*/ 5605939 w 5886450"/>
                <a:gd name="connsiteY16" fmla="*/ 33814 h 38100"/>
                <a:gd name="connsiteX17" fmla="*/ 5624989 w 5886450"/>
                <a:gd name="connsiteY17" fmla="*/ 33814 h 38100"/>
                <a:gd name="connsiteX18" fmla="*/ 5621179 w 5886450"/>
                <a:gd name="connsiteY18" fmla="*/ 35719 h 38100"/>
                <a:gd name="connsiteX19" fmla="*/ 5638324 w 5886450"/>
                <a:gd name="connsiteY19" fmla="*/ 35719 h 38100"/>
                <a:gd name="connsiteX20" fmla="*/ 5642134 w 5886450"/>
                <a:gd name="connsiteY20" fmla="*/ 33814 h 38100"/>
                <a:gd name="connsiteX21" fmla="*/ 5640229 w 5886450"/>
                <a:gd name="connsiteY21" fmla="*/ 35719 h 38100"/>
                <a:gd name="connsiteX22" fmla="*/ 5686902 w 5886450"/>
                <a:gd name="connsiteY22" fmla="*/ 35719 h 38100"/>
                <a:gd name="connsiteX23" fmla="*/ 5660232 w 5886450"/>
                <a:gd name="connsiteY23" fmla="*/ 28099 h 38100"/>
                <a:gd name="connsiteX24" fmla="*/ 5671661 w 5886450"/>
                <a:gd name="connsiteY24" fmla="*/ 22384 h 38100"/>
                <a:gd name="connsiteX25" fmla="*/ 5714524 w 5886450"/>
                <a:gd name="connsiteY25" fmla="*/ 28099 h 38100"/>
                <a:gd name="connsiteX26" fmla="*/ 5716429 w 5886450"/>
                <a:gd name="connsiteY26" fmla="*/ 35719 h 38100"/>
                <a:gd name="connsiteX27" fmla="*/ 5826919 w 5886450"/>
                <a:gd name="connsiteY27" fmla="*/ 35719 h 38100"/>
                <a:gd name="connsiteX28" fmla="*/ 5826919 w 5886450"/>
                <a:gd name="connsiteY28" fmla="*/ 33814 h 38100"/>
                <a:gd name="connsiteX29" fmla="*/ 5844064 w 5886450"/>
                <a:gd name="connsiteY29" fmla="*/ 33814 h 38100"/>
                <a:gd name="connsiteX30" fmla="*/ 5844064 w 5886450"/>
                <a:gd name="connsiteY30" fmla="*/ 35719 h 38100"/>
                <a:gd name="connsiteX31" fmla="*/ 5881211 w 5886450"/>
                <a:gd name="connsiteY31" fmla="*/ 35719 h 38100"/>
                <a:gd name="connsiteX32" fmla="*/ 5885021 w 5886450"/>
                <a:gd name="connsiteY32" fmla="*/ 10954 h 38100"/>
                <a:gd name="connsiteX33" fmla="*/ 5619274 w 5886450"/>
                <a:gd name="connsiteY33" fmla="*/ 9049 h 38100"/>
                <a:gd name="connsiteX34" fmla="*/ 5619274 w 5886450"/>
                <a:gd name="connsiteY34" fmla="*/ 9049 h 38100"/>
                <a:gd name="connsiteX35" fmla="*/ 5619274 w 5886450"/>
                <a:gd name="connsiteY35" fmla="*/ 9049 h 38100"/>
                <a:gd name="connsiteX36" fmla="*/ 5619274 w 5886450"/>
                <a:gd name="connsiteY36" fmla="*/ 9049 h 38100"/>
                <a:gd name="connsiteX37" fmla="*/ 5235416 w 5886450"/>
                <a:gd name="connsiteY37" fmla="*/ 9049 h 38100"/>
                <a:gd name="connsiteX38" fmla="*/ 5252561 w 5886450"/>
                <a:gd name="connsiteY38" fmla="*/ 26194 h 38100"/>
                <a:gd name="connsiteX39" fmla="*/ 5250657 w 5886450"/>
                <a:gd name="connsiteY39" fmla="*/ 33814 h 38100"/>
                <a:gd name="connsiteX40" fmla="*/ 5310664 w 5886450"/>
                <a:gd name="connsiteY40" fmla="*/ 33814 h 38100"/>
                <a:gd name="connsiteX41" fmla="*/ 5308759 w 5886450"/>
                <a:gd name="connsiteY41" fmla="*/ 31909 h 38100"/>
                <a:gd name="connsiteX42" fmla="*/ 5320189 w 5886450"/>
                <a:gd name="connsiteY42" fmla="*/ 12859 h 38100"/>
                <a:gd name="connsiteX43" fmla="*/ 5299234 w 5886450"/>
                <a:gd name="connsiteY43" fmla="*/ 7144 h 38100"/>
                <a:gd name="connsiteX44" fmla="*/ 5235416 w 5886450"/>
                <a:gd name="connsiteY44" fmla="*/ 9049 h 38100"/>
                <a:gd name="connsiteX45" fmla="*/ 5235416 w 5886450"/>
                <a:gd name="connsiteY45" fmla="*/ 9049 h 38100"/>
                <a:gd name="connsiteX46" fmla="*/ 5235416 w 5886450"/>
                <a:gd name="connsiteY46" fmla="*/ 9049 h 38100"/>
                <a:gd name="connsiteX47" fmla="*/ 5235416 w 5886450"/>
                <a:gd name="connsiteY47" fmla="*/ 9049 h 38100"/>
                <a:gd name="connsiteX48" fmla="*/ 5121116 w 5886450"/>
                <a:gd name="connsiteY48" fmla="*/ 9049 h 38100"/>
                <a:gd name="connsiteX49" fmla="*/ 5147786 w 5886450"/>
                <a:gd name="connsiteY49" fmla="*/ 26194 h 38100"/>
                <a:gd name="connsiteX50" fmla="*/ 5147786 w 5886450"/>
                <a:gd name="connsiteY50" fmla="*/ 31909 h 38100"/>
                <a:gd name="connsiteX51" fmla="*/ 5149691 w 5886450"/>
                <a:gd name="connsiteY51" fmla="*/ 33814 h 38100"/>
                <a:gd name="connsiteX52" fmla="*/ 5184934 w 5886450"/>
                <a:gd name="connsiteY52" fmla="*/ 33814 h 38100"/>
                <a:gd name="connsiteX53" fmla="*/ 5179219 w 5886450"/>
                <a:gd name="connsiteY53" fmla="*/ 20479 h 38100"/>
                <a:gd name="connsiteX54" fmla="*/ 5229702 w 5886450"/>
                <a:gd name="connsiteY54" fmla="*/ 9049 h 38100"/>
                <a:gd name="connsiteX55" fmla="*/ 5121116 w 5886450"/>
                <a:gd name="connsiteY55" fmla="*/ 9049 h 38100"/>
                <a:gd name="connsiteX56" fmla="*/ 5121116 w 5886450"/>
                <a:gd name="connsiteY56" fmla="*/ 9049 h 38100"/>
                <a:gd name="connsiteX57" fmla="*/ 5121116 w 5886450"/>
                <a:gd name="connsiteY57" fmla="*/ 9049 h 38100"/>
                <a:gd name="connsiteX58" fmla="*/ 5121116 w 5886450"/>
                <a:gd name="connsiteY58" fmla="*/ 9049 h 38100"/>
                <a:gd name="connsiteX59" fmla="*/ 5074444 w 5886450"/>
                <a:gd name="connsiteY59" fmla="*/ 9049 h 38100"/>
                <a:gd name="connsiteX60" fmla="*/ 5085874 w 5886450"/>
                <a:gd name="connsiteY60" fmla="*/ 33814 h 38100"/>
                <a:gd name="connsiteX61" fmla="*/ 5085874 w 5886450"/>
                <a:gd name="connsiteY61" fmla="*/ 35719 h 38100"/>
                <a:gd name="connsiteX62" fmla="*/ 5123021 w 5886450"/>
                <a:gd name="connsiteY62" fmla="*/ 35719 h 38100"/>
                <a:gd name="connsiteX63" fmla="*/ 5123021 w 5886450"/>
                <a:gd name="connsiteY63" fmla="*/ 33814 h 38100"/>
                <a:gd name="connsiteX64" fmla="*/ 5096352 w 5886450"/>
                <a:gd name="connsiteY64" fmla="*/ 9049 h 38100"/>
                <a:gd name="connsiteX65" fmla="*/ 5074444 w 5886450"/>
                <a:gd name="connsiteY65" fmla="*/ 9049 h 38100"/>
                <a:gd name="connsiteX66" fmla="*/ 5074444 w 5886450"/>
                <a:gd name="connsiteY66" fmla="*/ 9049 h 38100"/>
                <a:gd name="connsiteX67" fmla="*/ 5074444 w 5886450"/>
                <a:gd name="connsiteY67" fmla="*/ 9049 h 38100"/>
                <a:gd name="connsiteX68" fmla="*/ 5074444 w 5886450"/>
                <a:gd name="connsiteY68" fmla="*/ 9049 h 38100"/>
                <a:gd name="connsiteX69" fmla="*/ 4985861 w 5886450"/>
                <a:gd name="connsiteY69" fmla="*/ 9049 h 38100"/>
                <a:gd name="connsiteX70" fmla="*/ 4942999 w 5886450"/>
                <a:gd name="connsiteY70" fmla="*/ 14764 h 38100"/>
                <a:gd name="connsiteX71" fmla="*/ 4942999 w 5886450"/>
                <a:gd name="connsiteY71" fmla="*/ 9049 h 38100"/>
                <a:gd name="connsiteX72" fmla="*/ 4900136 w 5886450"/>
                <a:gd name="connsiteY72" fmla="*/ 9049 h 38100"/>
                <a:gd name="connsiteX73" fmla="*/ 4900136 w 5886450"/>
                <a:gd name="connsiteY73" fmla="*/ 26194 h 38100"/>
                <a:gd name="connsiteX74" fmla="*/ 4900136 w 5886450"/>
                <a:gd name="connsiteY74" fmla="*/ 31909 h 38100"/>
                <a:gd name="connsiteX75" fmla="*/ 4894421 w 5886450"/>
                <a:gd name="connsiteY75" fmla="*/ 31909 h 38100"/>
                <a:gd name="connsiteX76" fmla="*/ 4882991 w 5886450"/>
                <a:gd name="connsiteY76" fmla="*/ 20479 h 38100"/>
                <a:gd name="connsiteX77" fmla="*/ 4882991 w 5886450"/>
                <a:gd name="connsiteY77" fmla="*/ 14764 h 38100"/>
                <a:gd name="connsiteX78" fmla="*/ 4900136 w 5886450"/>
                <a:gd name="connsiteY78" fmla="*/ 9049 h 38100"/>
                <a:gd name="connsiteX79" fmla="*/ 4772502 w 5886450"/>
                <a:gd name="connsiteY79" fmla="*/ 9049 h 38100"/>
                <a:gd name="connsiteX80" fmla="*/ 4702969 w 5886450"/>
                <a:gd name="connsiteY80" fmla="*/ 20479 h 38100"/>
                <a:gd name="connsiteX81" fmla="*/ 4667727 w 5886450"/>
                <a:gd name="connsiteY81" fmla="*/ 33814 h 38100"/>
                <a:gd name="connsiteX82" fmla="*/ 4791552 w 5886450"/>
                <a:gd name="connsiteY82" fmla="*/ 33814 h 38100"/>
                <a:gd name="connsiteX83" fmla="*/ 4795362 w 5886450"/>
                <a:gd name="connsiteY83" fmla="*/ 31909 h 38100"/>
                <a:gd name="connsiteX84" fmla="*/ 4797266 w 5886450"/>
                <a:gd name="connsiteY84" fmla="*/ 33814 h 38100"/>
                <a:gd name="connsiteX85" fmla="*/ 4872514 w 5886450"/>
                <a:gd name="connsiteY85" fmla="*/ 33814 h 38100"/>
                <a:gd name="connsiteX86" fmla="*/ 4876324 w 5886450"/>
                <a:gd name="connsiteY86" fmla="*/ 31909 h 38100"/>
                <a:gd name="connsiteX87" fmla="*/ 4874419 w 5886450"/>
                <a:gd name="connsiteY87" fmla="*/ 33814 h 38100"/>
                <a:gd name="connsiteX88" fmla="*/ 5036344 w 5886450"/>
                <a:gd name="connsiteY88" fmla="*/ 33814 h 38100"/>
                <a:gd name="connsiteX89" fmla="*/ 5055394 w 5886450"/>
                <a:gd name="connsiteY89" fmla="*/ 26194 h 38100"/>
                <a:gd name="connsiteX90" fmla="*/ 5061109 w 5886450"/>
                <a:gd name="connsiteY90" fmla="*/ 14764 h 38100"/>
                <a:gd name="connsiteX91" fmla="*/ 5051584 w 5886450"/>
                <a:gd name="connsiteY91" fmla="*/ 14764 h 38100"/>
                <a:gd name="connsiteX92" fmla="*/ 5045869 w 5886450"/>
                <a:gd name="connsiteY92" fmla="*/ 26194 h 38100"/>
                <a:gd name="connsiteX93" fmla="*/ 5004911 w 5886450"/>
                <a:gd name="connsiteY93" fmla="*/ 9049 h 38100"/>
                <a:gd name="connsiteX94" fmla="*/ 4985861 w 5886450"/>
                <a:gd name="connsiteY94" fmla="*/ 9049 h 38100"/>
                <a:gd name="connsiteX95" fmla="*/ 4985861 w 5886450"/>
                <a:gd name="connsiteY95" fmla="*/ 9049 h 38100"/>
                <a:gd name="connsiteX96" fmla="*/ 4985861 w 5886450"/>
                <a:gd name="connsiteY96" fmla="*/ 9049 h 38100"/>
                <a:gd name="connsiteX97" fmla="*/ 4985861 w 5886450"/>
                <a:gd name="connsiteY97" fmla="*/ 9049 h 38100"/>
                <a:gd name="connsiteX98" fmla="*/ 4576287 w 5886450"/>
                <a:gd name="connsiteY98" fmla="*/ 9049 h 38100"/>
                <a:gd name="connsiteX99" fmla="*/ 4597241 w 5886450"/>
                <a:gd name="connsiteY99" fmla="*/ 33814 h 38100"/>
                <a:gd name="connsiteX100" fmla="*/ 4622006 w 5886450"/>
                <a:gd name="connsiteY100" fmla="*/ 33814 h 38100"/>
                <a:gd name="connsiteX101" fmla="*/ 4612481 w 5886450"/>
                <a:gd name="connsiteY101" fmla="*/ 9049 h 38100"/>
                <a:gd name="connsiteX102" fmla="*/ 4576287 w 5886450"/>
                <a:gd name="connsiteY102" fmla="*/ 9049 h 38100"/>
                <a:gd name="connsiteX103" fmla="*/ 4576287 w 5886450"/>
                <a:gd name="connsiteY103" fmla="*/ 9049 h 38100"/>
                <a:gd name="connsiteX104" fmla="*/ 4576287 w 5886450"/>
                <a:gd name="connsiteY104" fmla="*/ 9049 h 38100"/>
                <a:gd name="connsiteX105" fmla="*/ 4576287 w 5886450"/>
                <a:gd name="connsiteY105" fmla="*/ 9049 h 38100"/>
                <a:gd name="connsiteX106" fmla="*/ 4502944 w 5886450"/>
                <a:gd name="connsiteY106" fmla="*/ 9049 h 38100"/>
                <a:gd name="connsiteX107" fmla="*/ 4525804 w 5886450"/>
                <a:gd name="connsiteY107" fmla="*/ 14764 h 38100"/>
                <a:gd name="connsiteX108" fmla="*/ 4525804 w 5886450"/>
                <a:gd name="connsiteY108" fmla="*/ 9049 h 38100"/>
                <a:gd name="connsiteX109" fmla="*/ 4502944 w 5886450"/>
                <a:gd name="connsiteY109" fmla="*/ 9049 h 38100"/>
                <a:gd name="connsiteX110" fmla="*/ 4502944 w 5886450"/>
                <a:gd name="connsiteY110" fmla="*/ 9049 h 38100"/>
                <a:gd name="connsiteX111" fmla="*/ 4502944 w 5886450"/>
                <a:gd name="connsiteY111" fmla="*/ 9049 h 38100"/>
                <a:gd name="connsiteX112" fmla="*/ 4502944 w 5886450"/>
                <a:gd name="connsiteY112" fmla="*/ 9049 h 38100"/>
                <a:gd name="connsiteX113" fmla="*/ 4257199 w 5886450"/>
                <a:gd name="connsiteY113" fmla="*/ 9049 h 38100"/>
                <a:gd name="connsiteX114" fmla="*/ 4253389 w 5886450"/>
                <a:gd name="connsiteY114" fmla="*/ 14764 h 38100"/>
                <a:gd name="connsiteX115" fmla="*/ 4243864 w 5886450"/>
                <a:gd name="connsiteY115" fmla="*/ 35719 h 38100"/>
                <a:gd name="connsiteX116" fmla="*/ 4319112 w 5886450"/>
                <a:gd name="connsiteY116" fmla="*/ 35719 h 38100"/>
                <a:gd name="connsiteX117" fmla="*/ 4321016 w 5886450"/>
                <a:gd name="connsiteY117" fmla="*/ 16669 h 38100"/>
                <a:gd name="connsiteX118" fmla="*/ 4332446 w 5886450"/>
                <a:gd name="connsiteY118" fmla="*/ 35719 h 38100"/>
                <a:gd name="connsiteX119" fmla="*/ 4359116 w 5886450"/>
                <a:gd name="connsiteY119" fmla="*/ 35719 h 38100"/>
                <a:gd name="connsiteX120" fmla="*/ 4359116 w 5886450"/>
                <a:gd name="connsiteY120" fmla="*/ 33814 h 38100"/>
                <a:gd name="connsiteX121" fmla="*/ 4364831 w 5886450"/>
                <a:gd name="connsiteY121" fmla="*/ 33814 h 38100"/>
                <a:gd name="connsiteX122" fmla="*/ 4364831 w 5886450"/>
                <a:gd name="connsiteY122" fmla="*/ 35719 h 38100"/>
                <a:gd name="connsiteX123" fmla="*/ 4389596 w 5886450"/>
                <a:gd name="connsiteY123" fmla="*/ 35719 h 38100"/>
                <a:gd name="connsiteX124" fmla="*/ 4428649 w 5886450"/>
                <a:gd name="connsiteY124" fmla="*/ 10954 h 38100"/>
                <a:gd name="connsiteX125" fmla="*/ 4257199 w 5886450"/>
                <a:gd name="connsiteY125" fmla="*/ 9049 h 38100"/>
                <a:gd name="connsiteX126" fmla="*/ 4257199 w 5886450"/>
                <a:gd name="connsiteY126" fmla="*/ 9049 h 38100"/>
                <a:gd name="connsiteX127" fmla="*/ 4257199 w 5886450"/>
                <a:gd name="connsiteY127" fmla="*/ 9049 h 38100"/>
                <a:gd name="connsiteX128" fmla="*/ 4257199 w 5886450"/>
                <a:gd name="connsiteY128" fmla="*/ 9049 h 38100"/>
                <a:gd name="connsiteX129" fmla="*/ 3685699 w 5886450"/>
                <a:gd name="connsiteY129" fmla="*/ 9049 h 38100"/>
                <a:gd name="connsiteX130" fmla="*/ 3683794 w 5886450"/>
                <a:gd name="connsiteY130" fmla="*/ 14764 h 38100"/>
                <a:gd name="connsiteX131" fmla="*/ 3672364 w 5886450"/>
                <a:gd name="connsiteY131" fmla="*/ 14764 h 38100"/>
                <a:gd name="connsiteX132" fmla="*/ 3672364 w 5886450"/>
                <a:gd name="connsiteY132" fmla="*/ 9049 h 38100"/>
                <a:gd name="connsiteX133" fmla="*/ 3494246 w 5886450"/>
                <a:gd name="connsiteY133" fmla="*/ 9049 h 38100"/>
                <a:gd name="connsiteX134" fmla="*/ 3498056 w 5886450"/>
                <a:gd name="connsiteY134" fmla="*/ 26194 h 38100"/>
                <a:gd name="connsiteX135" fmla="*/ 3522821 w 5886450"/>
                <a:gd name="connsiteY135" fmla="*/ 31909 h 38100"/>
                <a:gd name="connsiteX136" fmla="*/ 3515201 w 5886450"/>
                <a:gd name="connsiteY136" fmla="*/ 33814 h 38100"/>
                <a:gd name="connsiteX137" fmla="*/ 3561874 w 5886450"/>
                <a:gd name="connsiteY137" fmla="*/ 33814 h 38100"/>
                <a:gd name="connsiteX138" fmla="*/ 3565684 w 5886450"/>
                <a:gd name="connsiteY138" fmla="*/ 31909 h 38100"/>
                <a:gd name="connsiteX139" fmla="*/ 3563779 w 5886450"/>
                <a:gd name="connsiteY139" fmla="*/ 33814 h 38100"/>
                <a:gd name="connsiteX140" fmla="*/ 3678079 w 5886450"/>
                <a:gd name="connsiteY140" fmla="*/ 33814 h 38100"/>
                <a:gd name="connsiteX141" fmla="*/ 3678079 w 5886450"/>
                <a:gd name="connsiteY141" fmla="*/ 31909 h 38100"/>
                <a:gd name="connsiteX142" fmla="*/ 3689509 w 5886450"/>
                <a:gd name="connsiteY142" fmla="*/ 31909 h 38100"/>
                <a:gd name="connsiteX143" fmla="*/ 3689509 w 5886450"/>
                <a:gd name="connsiteY143" fmla="*/ 33814 h 38100"/>
                <a:gd name="connsiteX144" fmla="*/ 3699034 w 5886450"/>
                <a:gd name="connsiteY144" fmla="*/ 33814 h 38100"/>
                <a:gd name="connsiteX145" fmla="*/ 3708559 w 5886450"/>
                <a:gd name="connsiteY145" fmla="*/ 9049 h 38100"/>
                <a:gd name="connsiteX146" fmla="*/ 3685699 w 5886450"/>
                <a:gd name="connsiteY146" fmla="*/ 9049 h 38100"/>
                <a:gd name="connsiteX147" fmla="*/ 3685699 w 5886450"/>
                <a:gd name="connsiteY147" fmla="*/ 9049 h 38100"/>
                <a:gd name="connsiteX148" fmla="*/ 3685699 w 5886450"/>
                <a:gd name="connsiteY148" fmla="*/ 9049 h 38100"/>
                <a:gd name="connsiteX149" fmla="*/ 3685699 w 5886450"/>
                <a:gd name="connsiteY149" fmla="*/ 9049 h 38100"/>
                <a:gd name="connsiteX150" fmla="*/ 3463766 w 5886450"/>
                <a:gd name="connsiteY150" fmla="*/ 9049 h 38100"/>
                <a:gd name="connsiteX151" fmla="*/ 3418999 w 5886450"/>
                <a:gd name="connsiteY151" fmla="*/ 33814 h 38100"/>
                <a:gd name="connsiteX152" fmla="*/ 3463766 w 5886450"/>
                <a:gd name="connsiteY152" fmla="*/ 33814 h 38100"/>
                <a:gd name="connsiteX153" fmla="*/ 3465671 w 5886450"/>
                <a:gd name="connsiteY153" fmla="*/ 14764 h 38100"/>
                <a:gd name="connsiteX154" fmla="*/ 3463766 w 5886450"/>
                <a:gd name="connsiteY154" fmla="*/ 9049 h 38100"/>
                <a:gd name="connsiteX155" fmla="*/ 3463766 w 5886450"/>
                <a:gd name="connsiteY155" fmla="*/ 9049 h 38100"/>
                <a:gd name="connsiteX156" fmla="*/ 3463766 w 5886450"/>
                <a:gd name="connsiteY156" fmla="*/ 9049 h 38100"/>
                <a:gd name="connsiteX157" fmla="*/ 3463766 w 5886450"/>
                <a:gd name="connsiteY157" fmla="*/ 9049 h 38100"/>
                <a:gd name="connsiteX158" fmla="*/ 3463766 w 5886450"/>
                <a:gd name="connsiteY158" fmla="*/ 9049 h 38100"/>
                <a:gd name="connsiteX159" fmla="*/ 3291364 w 5886450"/>
                <a:gd name="connsiteY159" fmla="*/ 9049 h 38100"/>
                <a:gd name="connsiteX160" fmla="*/ 3279934 w 5886450"/>
                <a:gd name="connsiteY160" fmla="*/ 20479 h 38100"/>
                <a:gd name="connsiteX161" fmla="*/ 3291364 w 5886450"/>
                <a:gd name="connsiteY161" fmla="*/ 9049 h 38100"/>
                <a:gd name="connsiteX162" fmla="*/ 3272314 w 5886450"/>
                <a:gd name="connsiteY162" fmla="*/ 9049 h 38100"/>
                <a:gd name="connsiteX163" fmla="*/ 3266599 w 5886450"/>
                <a:gd name="connsiteY163" fmla="*/ 33814 h 38100"/>
                <a:gd name="connsiteX164" fmla="*/ 3298984 w 5886450"/>
                <a:gd name="connsiteY164" fmla="*/ 33814 h 38100"/>
                <a:gd name="connsiteX165" fmla="*/ 3308509 w 5886450"/>
                <a:gd name="connsiteY165" fmla="*/ 9049 h 38100"/>
                <a:gd name="connsiteX166" fmla="*/ 3291364 w 5886450"/>
                <a:gd name="connsiteY166" fmla="*/ 9049 h 38100"/>
                <a:gd name="connsiteX167" fmla="*/ 3291364 w 5886450"/>
                <a:gd name="connsiteY167" fmla="*/ 9049 h 38100"/>
                <a:gd name="connsiteX168" fmla="*/ 3291364 w 5886450"/>
                <a:gd name="connsiteY168" fmla="*/ 9049 h 38100"/>
                <a:gd name="connsiteX169" fmla="*/ 3291364 w 5886450"/>
                <a:gd name="connsiteY169" fmla="*/ 9049 h 38100"/>
                <a:gd name="connsiteX170" fmla="*/ 3080861 w 5886450"/>
                <a:gd name="connsiteY170" fmla="*/ 9049 h 38100"/>
                <a:gd name="connsiteX171" fmla="*/ 3086576 w 5886450"/>
                <a:gd name="connsiteY171" fmla="*/ 33814 h 38100"/>
                <a:gd name="connsiteX172" fmla="*/ 3080861 w 5886450"/>
                <a:gd name="connsiteY172" fmla="*/ 33814 h 38100"/>
                <a:gd name="connsiteX173" fmla="*/ 3080861 w 5886450"/>
                <a:gd name="connsiteY173" fmla="*/ 28099 h 38100"/>
                <a:gd name="connsiteX174" fmla="*/ 3080861 w 5886450"/>
                <a:gd name="connsiteY174" fmla="*/ 9049 h 38100"/>
                <a:gd name="connsiteX175" fmla="*/ 2893219 w 5886450"/>
                <a:gd name="connsiteY175" fmla="*/ 9049 h 38100"/>
                <a:gd name="connsiteX176" fmla="*/ 2881789 w 5886450"/>
                <a:gd name="connsiteY176" fmla="*/ 33814 h 38100"/>
                <a:gd name="connsiteX177" fmla="*/ 2918936 w 5886450"/>
                <a:gd name="connsiteY177" fmla="*/ 33814 h 38100"/>
                <a:gd name="connsiteX178" fmla="*/ 2918936 w 5886450"/>
                <a:gd name="connsiteY178" fmla="*/ 26194 h 38100"/>
                <a:gd name="connsiteX179" fmla="*/ 2930366 w 5886450"/>
                <a:gd name="connsiteY179" fmla="*/ 26194 h 38100"/>
                <a:gd name="connsiteX180" fmla="*/ 2928461 w 5886450"/>
                <a:gd name="connsiteY180" fmla="*/ 33814 h 38100"/>
                <a:gd name="connsiteX181" fmla="*/ 2953226 w 5886450"/>
                <a:gd name="connsiteY181" fmla="*/ 33814 h 38100"/>
                <a:gd name="connsiteX182" fmla="*/ 2949416 w 5886450"/>
                <a:gd name="connsiteY182" fmla="*/ 26194 h 38100"/>
                <a:gd name="connsiteX183" fmla="*/ 2955131 w 5886450"/>
                <a:gd name="connsiteY183" fmla="*/ 20479 h 38100"/>
                <a:gd name="connsiteX184" fmla="*/ 2974181 w 5886450"/>
                <a:gd name="connsiteY184" fmla="*/ 20479 h 38100"/>
                <a:gd name="connsiteX185" fmla="*/ 2974181 w 5886450"/>
                <a:gd name="connsiteY185" fmla="*/ 33814 h 38100"/>
                <a:gd name="connsiteX186" fmla="*/ 3002756 w 5886450"/>
                <a:gd name="connsiteY186" fmla="*/ 33814 h 38100"/>
                <a:gd name="connsiteX187" fmla="*/ 3010376 w 5886450"/>
                <a:gd name="connsiteY187" fmla="*/ 26194 h 38100"/>
                <a:gd name="connsiteX188" fmla="*/ 3014186 w 5886450"/>
                <a:gd name="connsiteY188" fmla="*/ 33814 h 38100"/>
                <a:gd name="connsiteX189" fmla="*/ 3031331 w 5886450"/>
                <a:gd name="connsiteY189" fmla="*/ 33814 h 38100"/>
                <a:gd name="connsiteX190" fmla="*/ 3035141 w 5886450"/>
                <a:gd name="connsiteY190" fmla="*/ 26194 h 38100"/>
                <a:gd name="connsiteX191" fmla="*/ 3037046 w 5886450"/>
                <a:gd name="connsiteY191" fmla="*/ 33814 h 38100"/>
                <a:gd name="connsiteX192" fmla="*/ 3206591 w 5886450"/>
                <a:gd name="connsiteY192" fmla="*/ 33814 h 38100"/>
                <a:gd name="connsiteX193" fmla="*/ 3158014 w 5886450"/>
                <a:gd name="connsiteY193" fmla="*/ 9049 h 38100"/>
                <a:gd name="connsiteX194" fmla="*/ 3080861 w 5886450"/>
                <a:gd name="connsiteY194" fmla="*/ 9049 h 38100"/>
                <a:gd name="connsiteX195" fmla="*/ 3080861 w 5886450"/>
                <a:gd name="connsiteY195" fmla="*/ 9049 h 38100"/>
                <a:gd name="connsiteX196" fmla="*/ 3080861 w 5886450"/>
                <a:gd name="connsiteY196" fmla="*/ 9049 h 38100"/>
                <a:gd name="connsiteX197" fmla="*/ 3080861 w 5886450"/>
                <a:gd name="connsiteY197" fmla="*/ 9049 h 38100"/>
                <a:gd name="connsiteX198" fmla="*/ 2575084 w 5886450"/>
                <a:gd name="connsiteY198" fmla="*/ 9049 h 38100"/>
                <a:gd name="connsiteX199" fmla="*/ 2571274 w 5886450"/>
                <a:gd name="connsiteY199" fmla="*/ 14764 h 38100"/>
                <a:gd name="connsiteX200" fmla="*/ 2571274 w 5886450"/>
                <a:gd name="connsiteY200" fmla="*/ 9049 h 38100"/>
                <a:gd name="connsiteX201" fmla="*/ 2428399 w 5886450"/>
                <a:gd name="connsiteY201" fmla="*/ 9049 h 38100"/>
                <a:gd name="connsiteX202" fmla="*/ 2430304 w 5886450"/>
                <a:gd name="connsiteY202" fmla="*/ 33814 h 38100"/>
                <a:gd name="connsiteX203" fmla="*/ 2621756 w 5886450"/>
                <a:gd name="connsiteY203" fmla="*/ 33814 h 38100"/>
                <a:gd name="connsiteX204" fmla="*/ 2621756 w 5886450"/>
                <a:gd name="connsiteY204" fmla="*/ 31909 h 38100"/>
                <a:gd name="connsiteX205" fmla="*/ 2633186 w 5886450"/>
                <a:gd name="connsiteY205" fmla="*/ 26194 h 38100"/>
                <a:gd name="connsiteX206" fmla="*/ 2635091 w 5886450"/>
                <a:gd name="connsiteY206" fmla="*/ 33814 h 38100"/>
                <a:gd name="connsiteX207" fmla="*/ 2795111 w 5886450"/>
                <a:gd name="connsiteY207" fmla="*/ 33814 h 38100"/>
                <a:gd name="connsiteX208" fmla="*/ 2787491 w 5886450"/>
                <a:gd name="connsiteY208" fmla="*/ 20479 h 38100"/>
                <a:gd name="connsiteX209" fmla="*/ 2806541 w 5886450"/>
                <a:gd name="connsiteY209" fmla="*/ 20479 h 38100"/>
                <a:gd name="connsiteX210" fmla="*/ 2806541 w 5886450"/>
                <a:gd name="connsiteY210" fmla="*/ 33814 h 38100"/>
                <a:gd name="connsiteX211" fmla="*/ 2847499 w 5886450"/>
                <a:gd name="connsiteY211" fmla="*/ 33814 h 38100"/>
                <a:gd name="connsiteX212" fmla="*/ 2834164 w 5886450"/>
                <a:gd name="connsiteY212" fmla="*/ 9049 h 38100"/>
                <a:gd name="connsiteX213" fmla="*/ 2575084 w 5886450"/>
                <a:gd name="connsiteY213" fmla="*/ 9049 h 38100"/>
                <a:gd name="connsiteX214" fmla="*/ 2575084 w 5886450"/>
                <a:gd name="connsiteY214" fmla="*/ 9049 h 38100"/>
                <a:gd name="connsiteX215" fmla="*/ 2575084 w 5886450"/>
                <a:gd name="connsiteY215" fmla="*/ 9049 h 38100"/>
                <a:gd name="connsiteX216" fmla="*/ 2575084 w 5886450"/>
                <a:gd name="connsiteY216" fmla="*/ 9049 h 38100"/>
                <a:gd name="connsiteX217" fmla="*/ 2364581 w 5886450"/>
                <a:gd name="connsiteY217" fmla="*/ 9049 h 38100"/>
                <a:gd name="connsiteX218" fmla="*/ 2376011 w 5886450"/>
                <a:gd name="connsiteY218" fmla="*/ 33814 h 38100"/>
                <a:gd name="connsiteX219" fmla="*/ 2377916 w 5886450"/>
                <a:gd name="connsiteY219" fmla="*/ 33814 h 38100"/>
                <a:gd name="connsiteX220" fmla="*/ 2377916 w 5886450"/>
                <a:gd name="connsiteY220" fmla="*/ 31909 h 38100"/>
                <a:gd name="connsiteX221" fmla="*/ 2395061 w 5886450"/>
                <a:gd name="connsiteY221" fmla="*/ 7144 h 38100"/>
                <a:gd name="connsiteX222" fmla="*/ 2364581 w 5886450"/>
                <a:gd name="connsiteY222" fmla="*/ 9049 h 38100"/>
                <a:gd name="connsiteX223" fmla="*/ 2364581 w 5886450"/>
                <a:gd name="connsiteY223" fmla="*/ 9049 h 38100"/>
                <a:gd name="connsiteX224" fmla="*/ 2364581 w 5886450"/>
                <a:gd name="connsiteY224" fmla="*/ 9049 h 38100"/>
                <a:gd name="connsiteX225" fmla="*/ 2364581 w 5886450"/>
                <a:gd name="connsiteY225" fmla="*/ 9049 h 38100"/>
                <a:gd name="connsiteX226" fmla="*/ 1917859 w 5886450"/>
                <a:gd name="connsiteY226" fmla="*/ 9049 h 38100"/>
                <a:gd name="connsiteX227" fmla="*/ 1931194 w 5886450"/>
                <a:gd name="connsiteY227" fmla="*/ 26194 h 38100"/>
                <a:gd name="connsiteX228" fmla="*/ 1898809 w 5886450"/>
                <a:gd name="connsiteY228" fmla="*/ 33814 h 38100"/>
                <a:gd name="connsiteX229" fmla="*/ 1927384 w 5886450"/>
                <a:gd name="connsiteY229" fmla="*/ 33814 h 38100"/>
                <a:gd name="connsiteX230" fmla="*/ 1936909 w 5886450"/>
                <a:gd name="connsiteY230" fmla="*/ 31909 h 38100"/>
                <a:gd name="connsiteX231" fmla="*/ 1936909 w 5886450"/>
                <a:gd name="connsiteY231" fmla="*/ 33814 h 38100"/>
                <a:gd name="connsiteX232" fmla="*/ 1967389 w 5886450"/>
                <a:gd name="connsiteY232" fmla="*/ 33814 h 38100"/>
                <a:gd name="connsiteX233" fmla="*/ 1971199 w 5886450"/>
                <a:gd name="connsiteY233" fmla="*/ 31909 h 38100"/>
                <a:gd name="connsiteX234" fmla="*/ 1969294 w 5886450"/>
                <a:gd name="connsiteY234" fmla="*/ 33814 h 38100"/>
                <a:gd name="connsiteX235" fmla="*/ 2102644 w 5886450"/>
                <a:gd name="connsiteY235" fmla="*/ 33814 h 38100"/>
                <a:gd name="connsiteX236" fmla="*/ 2104549 w 5886450"/>
                <a:gd name="connsiteY236" fmla="*/ 9049 h 38100"/>
                <a:gd name="connsiteX237" fmla="*/ 1917859 w 5886450"/>
                <a:gd name="connsiteY237" fmla="*/ 9049 h 38100"/>
                <a:gd name="connsiteX238" fmla="*/ 1917859 w 5886450"/>
                <a:gd name="connsiteY238" fmla="*/ 9049 h 38100"/>
                <a:gd name="connsiteX239" fmla="*/ 1917859 w 5886450"/>
                <a:gd name="connsiteY239" fmla="*/ 9049 h 38100"/>
                <a:gd name="connsiteX240" fmla="*/ 1917859 w 5886450"/>
                <a:gd name="connsiteY240" fmla="*/ 9049 h 38100"/>
                <a:gd name="connsiteX241" fmla="*/ 1867376 w 5886450"/>
                <a:gd name="connsiteY241" fmla="*/ 9049 h 38100"/>
                <a:gd name="connsiteX242" fmla="*/ 1846421 w 5886450"/>
                <a:gd name="connsiteY242" fmla="*/ 26194 h 38100"/>
                <a:gd name="connsiteX243" fmla="*/ 1834991 w 5886450"/>
                <a:gd name="connsiteY243" fmla="*/ 20479 h 38100"/>
                <a:gd name="connsiteX244" fmla="*/ 1827371 w 5886450"/>
                <a:gd name="connsiteY244" fmla="*/ 9049 h 38100"/>
                <a:gd name="connsiteX245" fmla="*/ 1788319 w 5886450"/>
                <a:gd name="connsiteY245" fmla="*/ 9049 h 38100"/>
                <a:gd name="connsiteX246" fmla="*/ 1818799 w 5886450"/>
                <a:gd name="connsiteY246" fmla="*/ 33814 h 38100"/>
                <a:gd name="connsiteX247" fmla="*/ 1871186 w 5886450"/>
                <a:gd name="connsiteY247" fmla="*/ 33814 h 38100"/>
                <a:gd name="connsiteX248" fmla="*/ 1890236 w 5886450"/>
                <a:gd name="connsiteY248" fmla="*/ 9049 h 38100"/>
                <a:gd name="connsiteX249" fmla="*/ 1867376 w 5886450"/>
                <a:gd name="connsiteY249" fmla="*/ 9049 h 38100"/>
                <a:gd name="connsiteX250" fmla="*/ 1867376 w 5886450"/>
                <a:gd name="connsiteY250" fmla="*/ 9049 h 38100"/>
                <a:gd name="connsiteX251" fmla="*/ 1867376 w 5886450"/>
                <a:gd name="connsiteY251" fmla="*/ 9049 h 38100"/>
                <a:gd name="connsiteX252" fmla="*/ 1867376 w 5886450"/>
                <a:gd name="connsiteY252" fmla="*/ 9049 h 38100"/>
                <a:gd name="connsiteX253" fmla="*/ 1728311 w 5886450"/>
                <a:gd name="connsiteY253" fmla="*/ 9049 h 38100"/>
                <a:gd name="connsiteX254" fmla="*/ 1751171 w 5886450"/>
                <a:gd name="connsiteY254" fmla="*/ 14764 h 38100"/>
                <a:gd name="connsiteX255" fmla="*/ 1751171 w 5886450"/>
                <a:gd name="connsiteY255" fmla="*/ 9049 h 38100"/>
                <a:gd name="connsiteX256" fmla="*/ 1728311 w 5886450"/>
                <a:gd name="connsiteY256" fmla="*/ 9049 h 38100"/>
                <a:gd name="connsiteX257" fmla="*/ 1728311 w 5886450"/>
                <a:gd name="connsiteY257" fmla="*/ 9049 h 38100"/>
                <a:gd name="connsiteX258" fmla="*/ 1728311 w 5886450"/>
                <a:gd name="connsiteY258" fmla="*/ 9049 h 38100"/>
                <a:gd name="connsiteX259" fmla="*/ 1728311 w 5886450"/>
                <a:gd name="connsiteY259" fmla="*/ 9049 h 38100"/>
                <a:gd name="connsiteX260" fmla="*/ 1630204 w 5886450"/>
                <a:gd name="connsiteY260" fmla="*/ 9049 h 38100"/>
                <a:gd name="connsiteX261" fmla="*/ 1634014 w 5886450"/>
                <a:gd name="connsiteY261" fmla="*/ 14764 h 38100"/>
                <a:gd name="connsiteX262" fmla="*/ 1639729 w 5886450"/>
                <a:gd name="connsiteY262" fmla="*/ 14764 h 38100"/>
                <a:gd name="connsiteX263" fmla="*/ 1639729 w 5886450"/>
                <a:gd name="connsiteY263" fmla="*/ 9049 h 38100"/>
                <a:gd name="connsiteX264" fmla="*/ 1630204 w 5886450"/>
                <a:gd name="connsiteY264" fmla="*/ 9049 h 38100"/>
                <a:gd name="connsiteX265" fmla="*/ 1630204 w 5886450"/>
                <a:gd name="connsiteY265" fmla="*/ 9049 h 38100"/>
                <a:gd name="connsiteX266" fmla="*/ 1630204 w 5886450"/>
                <a:gd name="connsiteY266" fmla="*/ 9049 h 38100"/>
                <a:gd name="connsiteX267" fmla="*/ 1630204 w 5886450"/>
                <a:gd name="connsiteY267" fmla="*/ 9049 h 38100"/>
                <a:gd name="connsiteX268" fmla="*/ 1384459 w 5886450"/>
                <a:gd name="connsiteY268" fmla="*/ 9049 h 38100"/>
                <a:gd name="connsiteX269" fmla="*/ 1361599 w 5886450"/>
                <a:gd name="connsiteY269" fmla="*/ 9049 h 38100"/>
                <a:gd name="connsiteX270" fmla="*/ 1197769 w 5886450"/>
                <a:gd name="connsiteY270" fmla="*/ 9049 h 38100"/>
                <a:gd name="connsiteX271" fmla="*/ 1149191 w 5886450"/>
                <a:gd name="connsiteY271" fmla="*/ 20479 h 38100"/>
                <a:gd name="connsiteX272" fmla="*/ 1149191 w 5886450"/>
                <a:gd name="connsiteY272" fmla="*/ 9049 h 38100"/>
                <a:gd name="connsiteX273" fmla="*/ 1126331 w 5886450"/>
                <a:gd name="connsiteY273" fmla="*/ 9049 h 38100"/>
                <a:gd name="connsiteX274" fmla="*/ 1135856 w 5886450"/>
                <a:gd name="connsiteY274" fmla="*/ 20479 h 38100"/>
                <a:gd name="connsiteX275" fmla="*/ 1073944 w 5886450"/>
                <a:gd name="connsiteY275" fmla="*/ 26194 h 38100"/>
                <a:gd name="connsiteX276" fmla="*/ 1073944 w 5886450"/>
                <a:gd name="connsiteY276" fmla="*/ 14764 h 38100"/>
                <a:gd name="connsiteX277" fmla="*/ 1091089 w 5886450"/>
                <a:gd name="connsiteY277" fmla="*/ 9049 h 38100"/>
                <a:gd name="connsiteX278" fmla="*/ 897731 w 5886450"/>
                <a:gd name="connsiteY278" fmla="*/ 9049 h 38100"/>
                <a:gd name="connsiteX279" fmla="*/ 888206 w 5886450"/>
                <a:gd name="connsiteY279" fmla="*/ 14764 h 38100"/>
                <a:gd name="connsiteX280" fmla="*/ 888206 w 5886450"/>
                <a:gd name="connsiteY280" fmla="*/ 9049 h 38100"/>
                <a:gd name="connsiteX281" fmla="*/ 634841 w 5886450"/>
                <a:gd name="connsiteY281" fmla="*/ 9049 h 38100"/>
                <a:gd name="connsiteX282" fmla="*/ 646271 w 5886450"/>
                <a:gd name="connsiteY282" fmla="*/ 20479 h 38100"/>
                <a:gd name="connsiteX283" fmla="*/ 665321 w 5886450"/>
                <a:gd name="connsiteY283" fmla="*/ 26194 h 38100"/>
                <a:gd name="connsiteX284" fmla="*/ 669131 w 5886450"/>
                <a:gd name="connsiteY284" fmla="*/ 33814 h 38100"/>
                <a:gd name="connsiteX285" fmla="*/ 690086 w 5886450"/>
                <a:gd name="connsiteY285" fmla="*/ 33814 h 38100"/>
                <a:gd name="connsiteX286" fmla="*/ 693896 w 5886450"/>
                <a:gd name="connsiteY286" fmla="*/ 31909 h 38100"/>
                <a:gd name="connsiteX287" fmla="*/ 693896 w 5886450"/>
                <a:gd name="connsiteY287" fmla="*/ 33814 h 38100"/>
                <a:gd name="connsiteX288" fmla="*/ 701516 w 5886450"/>
                <a:gd name="connsiteY288" fmla="*/ 33814 h 38100"/>
                <a:gd name="connsiteX289" fmla="*/ 701516 w 5886450"/>
                <a:gd name="connsiteY289" fmla="*/ 31909 h 38100"/>
                <a:gd name="connsiteX290" fmla="*/ 712946 w 5886450"/>
                <a:gd name="connsiteY290" fmla="*/ 20479 h 38100"/>
                <a:gd name="connsiteX291" fmla="*/ 718661 w 5886450"/>
                <a:gd name="connsiteY291" fmla="*/ 20479 h 38100"/>
                <a:gd name="connsiteX292" fmla="*/ 718661 w 5886450"/>
                <a:gd name="connsiteY292" fmla="*/ 26194 h 38100"/>
                <a:gd name="connsiteX293" fmla="*/ 730091 w 5886450"/>
                <a:gd name="connsiteY293" fmla="*/ 33814 h 38100"/>
                <a:gd name="connsiteX294" fmla="*/ 838676 w 5886450"/>
                <a:gd name="connsiteY294" fmla="*/ 33814 h 38100"/>
                <a:gd name="connsiteX295" fmla="*/ 838676 w 5886450"/>
                <a:gd name="connsiteY295" fmla="*/ 31909 h 38100"/>
                <a:gd name="connsiteX296" fmla="*/ 844391 w 5886450"/>
                <a:gd name="connsiteY296" fmla="*/ 31909 h 38100"/>
                <a:gd name="connsiteX297" fmla="*/ 844391 w 5886450"/>
                <a:gd name="connsiteY297" fmla="*/ 33814 h 38100"/>
                <a:gd name="connsiteX298" fmla="*/ 857726 w 5886450"/>
                <a:gd name="connsiteY298" fmla="*/ 33814 h 38100"/>
                <a:gd name="connsiteX299" fmla="*/ 855821 w 5886450"/>
                <a:gd name="connsiteY299" fmla="*/ 31909 h 38100"/>
                <a:gd name="connsiteX300" fmla="*/ 880586 w 5886450"/>
                <a:gd name="connsiteY300" fmla="*/ 20479 h 38100"/>
                <a:gd name="connsiteX301" fmla="*/ 890111 w 5886450"/>
                <a:gd name="connsiteY301" fmla="*/ 33814 h 38100"/>
                <a:gd name="connsiteX302" fmla="*/ 974884 w 5886450"/>
                <a:gd name="connsiteY302" fmla="*/ 33814 h 38100"/>
                <a:gd name="connsiteX303" fmla="*/ 972979 w 5886450"/>
                <a:gd name="connsiteY303" fmla="*/ 31909 h 38100"/>
                <a:gd name="connsiteX304" fmla="*/ 997744 w 5886450"/>
                <a:gd name="connsiteY304" fmla="*/ 31909 h 38100"/>
                <a:gd name="connsiteX305" fmla="*/ 997744 w 5886450"/>
                <a:gd name="connsiteY305" fmla="*/ 33814 h 38100"/>
                <a:gd name="connsiteX306" fmla="*/ 1018699 w 5886450"/>
                <a:gd name="connsiteY306" fmla="*/ 33814 h 38100"/>
                <a:gd name="connsiteX307" fmla="*/ 1016794 w 5886450"/>
                <a:gd name="connsiteY307" fmla="*/ 31909 h 38100"/>
                <a:gd name="connsiteX308" fmla="*/ 1047274 w 5886450"/>
                <a:gd name="connsiteY308" fmla="*/ 31909 h 38100"/>
                <a:gd name="connsiteX309" fmla="*/ 1047274 w 5886450"/>
                <a:gd name="connsiteY309" fmla="*/ 33814 h 38100"/>
                <a:gd name="connsiteX310" fmla="*/ 1082516 w 5886450"/>
                <a:gd name="connsiteY310" fmla="*/ 33814 h 38100"/>
                <a:gd name="connsiteX311" fmla="*/ 1086326 w 5886450"/>
                <a:gd name="connsiteY311" fmla="*/ 31909 h 38100"/>
                <a:gd name="connsiteX312" fmla="*/ 1086326 w 5886450"/>
                <a:gd name="connsiteY312" fmla="*/ 33814 h 38100"/>
                <a:gd name="connsiteX313" fmla="*/ 1138714 w 5886450"/>
                <a:gd name="connsiteY313" fmla="*/ 33814 h 38100"/>
                <a:gd name="connsiteX314" fmla="*/ 1134904 w 5886450"/>
                <a:gd name="connsiteY314" fmla="*/ 26194 h 38100"/>
                <a:gd name="connsiteX315" fmla="*/ 1146334 w 5886450"/>
                <a:gd name="connsiteY315" fmla="*/ 26194 h 38100"/>
                <a:gd name="connsiteX316" fmla="*/ 1159669 w 5886450"/>
                <a:gd name="connsiteY316" fmla="*/ 33814 h 38100"/>
                <a:gd name="connsiteX317" fmla="*/ 1176814 w 5886450"/>
                <a:gd name="connsiteY317" fmla="*/ 33814 h 38100"/>
                <a:gd name="connsiteX318" fmla="*/ 1219676 w 5886450"/>
                <a:gd name="connsiteY318" fmla="*/ 33814 h 38100"/>
                <a:gd name="connsiteX319" fmla="*/ 1244441 w 5886450"/>
                <a:gd name="connsiteY319" fmla="*/ 33814 h 38100"/>
                <a:gd name="connsiteX320" fmla="*/ 1242536 w 5886450"/>
                <a:gd name="connsiteY320" fmla="*/ 31909 h 38100"/>
                <a:gd name="connsiteX321" fmla="*/ 1293019 w 5886450"/>
                <a:gd name="connsiteY321" fmla="*/ 26194 h 38100"/>
                <a:gd name="connsiteX322" fmla="*/ 1281589 w 5886450"/>
                <a:gd name="connsiteY322" fmla="*/ 20479 h 38100"/>
                <a:gd name="connsiteX323" fmla="*/ 1435894 w 5886450"/>
                <a:gd name="connsiteY323" fmla="*/ 14764 h 38100"/>
                <a:gd name="connsiteX324" fmla="*/ 1441609 w 5886450"/>
                <a:gd name="connsiteY324" fmla="*/ 20479 h 38100"/>
                <a:gd name="connsiteX325" fmla="*/ 1441609 w 5886450"/>
                <a:gd name="connsiteY325" fmla="*/ 26194 h 38100"/>
                <a:gd name="connsiteX326" fmla="*/ 1398746 w 5886450"/>
                <a:gd name="connsiteY326" fmla="*/ 26194 h 38100"/>
                <a:gd name="connsiteX327" fmla="*/ 1398746 w 5886450"/>
                <a:gd name="connsiteY327" fmla="*/ 31909 h 38100"/>
                <a:gd name="connsiteX328" fmla="*/ 1408271 w 5886450"/>
                <a:gd name="connsiteY328" fmla="*/ 33814 h 38100"/>
                <a:gd name="connsiteX329" fmla="*/ 1451134 w 5886450"/>
                <a:gd name="connsiteY329" fmla="*/ 33814 h 38100"/>
                <a:gd name="connsiteX330" fmla="*/ 1472089 w 5886450"/>
                <a:gd name="connsiteY330" fmla="*/ 14764 h 38100"/>
                <a:gd name="connsiteX331" fmla="*/ 1477804 w 5886450"/>
                <a:gd name="connsiteY331" fmla="*/ 33814 h 38100"/>
                <a:gd name="connsiteX332" fmla="*/ 1472089 w 5886450"/>
                <a:gd name="connsiteY332" fmla="*/ 33814 h 38100"/>
                <a:gd name="connsiteX333" fmla="*/ 1472089 w 5886450"/>
                <a:gd name="connsiteY333" fmla="*/ 28099 h 38100"/>
                <a:gd name="connsiteX334" fmla="*/ 1466374 w 5886450"/>
                <a:gd name="connsiteY334" fmla="*/ 35719 h 38100"/>
                <a:gd name="connsiteX335" fmla="*/ 1485424 w 5886450"/>
                <a:gd name="connsiteY335" fmla="*/ 35719 h 38100"/>
                <a:gd name="connsiteX336" fmla="*/ 1483519 w 5886450"/>
                <a:gd name="connsiteY336" fmla="*/ 33814 h 38100"/>
                <a:gd name="connsiteX337" fmla="*/ 1493044 w 5886450"/>
                <a:gd name="connsiteY337" fmla="*/ 9049 h 38100"/>
                <a:gd name="connsiteX338" fmla="*/ 1384459 w 5886450"/>
                <a:gd name="connsiteY338" fmla="*/ 9049 h 38100"/>
                <a:gd name="connsiteX339" fmla="*/ 1384459 w 5886450"/>
                <a:gd name="connsiteY339" fmla="*/ 9049 h 38100"/>
                <a:gd name="connsiteX340" fmla="*/ 1384459 w 5886450"/>
                <a:gd name="connsiteY340" fmla="*/ 9049 h 38100"/>
                <a:gd name="connsiteX341" fmla="*/ 1384459 w 5886450"/>
                <a:gd name="connsiteY341" fmla="*/ 9049 h 38100"/>
                <a:gd name="connsiteX342" fmla="*/ 546259 w 5886450"/>
                <a:gd name="connsiteY342" fmla="*/ 9049 h 38100"/>
                <a:gd name="connsiteX343" fmla="*/ 534829 w 5886450"/>
                <a:gd name="connsiteY343" fmla="*/ 14764 h 38100"/>
                <a:gd name="connsiteX344" fmla="*/ 546259 w 5886450"/>
                <a:gd name="connsiteY344" fmla="*/ 9049 h 38100"/>
                <a:gd name="connsiteX345" fmla="*/ 380524 w 5886450"/>
                <a:gd name="connsiteY345" fmla="*/ 9049 h 38100"/>
                <a:gd name="connsiteX346" fmla="*/ 391954 w 5886450"/>
                <a:gd name="connsiteY346" fmla="*/ 14764 h 38100"/>
                <a:gd name="connsiteX347" fmla="*/ 391954 w 5886450"/>
                <a:gd name="connsiteY347" fmla="*/ 20479 h 38100"/>
                <a:gd name="connsiteX348" fmla="*/ 361474 w 5886450"/>
                <a:gd name="connsiteY348" fmla="*/ 20479 h 38100"/>
                <a:gd name="connsiteX349" fmla="*/ 361474 w 5886450"/>
                <a:gd name="connsiteY349" fmla="*/ 14764 h 38100"/>
                <a:gd name="connsiteX350" fmla="*/ 378619 w 5886450"/>
                <a:gd name="connsiteY350" fmla="*/ 9049 h 38100"/>
                <a:gd name="connsiteX351" fmla="*/ 254794 w 5886450"/>
                <a:gd name="connsiteY351" fmla="*/ 9049 h 38100"/>
                <a:gd name="connsiteX352" fmla="*/ 192881 w 5886450"/>
                <a:gd name="connsiteY352" fmla="*/ 9049 h 38100"/>
                <a:gd name="connsiteX353" fmla="*/ 7144 w 5886450"/>
                <a:gd name="connsiteY353" fmla="*/ 9049 h 38100"/>
                <a:gd name="connsiteX354" fmla="*/ 7144 w 5886450"/>
                <a:gd name="connsiteY354" fmla="*/ 33814 h 38100"/>
                <a:gd name="connsiteX355" fmla="*/ 12859 w 5886450"/>
                <a:gd name="connsiteY355" fmla="*/ 33814 h 38100"/>
                <a:gd name="connsiteX356" fmla="*/ 12859 w 5886450"/>
                <a:gd name="connsiteY356" fmla="*/ 31909 h 38100"/>
                <a:gd name="connsiteX357" fmla="*/ 18574 w 5886450"/>
                <a:gd name="connsiteY357" fmla="*/ 31909 h 38100"/>
                <a:gd name="connsiteX358" fmla="*/ 18574 w 5886450"/>
                <a:gd name="connsiteY358" fmla="*/ 33814 h 38100"/>
                <a:gd name="connsiteX359" fmla="*/ 144304 w 5886450"/>
                <a:gd name="connsiteY359" fmla="*/ 33814 h 38100"/>
                <a:gd name="connsiteX360" fmla="*/ 144304 w 5886450"/>
                <a:gd name="connsiteY360" fmla="*/ 26194 h 38100"/>
                <a:gd name="connsiteX361" fmla="*/ 150019 w 5886450"/>
                <a:gd name="connsiteY361" fmla="*/ 26194 h 38100"/>
                <a:gd name="connsiteX362" fmla="*/ 150019 w 5886450"/>
                <a:gd name="connsiteY362" fmla="*/ 22384 h 38100"/>
                <a:gd name="connsiteX363" fmla="*/ 169069 w 5886450"/>
                <a:gd name="connsiteY363" fmla="*/ 22384 h 38100"/>
                <a:gd name="connsiteX364" fmla="*/ 195739 w 5886450"/>
                <a:gd name="connsiteY364" fmla="*/ 35719 h 38100"/>
                <a:gd name="connsiteX365" fmla="*/ 257651 w 5886450"/>
                <a:gd name="connsiteY365" fmla="*/ 35719 h 38100"/>
                <a:gd name="connsiteX366" fmla="*/ 259556 w 5886450"/>
                <a:gd name="connsiteY366" fmla="*/ 33814 h 38100"/>
                <a:gd name="connsiteX367" fmla="*/ 259556 w 5886450"/>
                <a:gd name="connsiteY367" fmla="*/ 35719 h 38100"/>
                <a:gd name="connsiteX368" fmla="*/ 389096 w 5886450"/>
                <a:gd name="connsiteY368" fmla="*/ 35719 h 38100"/>
                <a:gd name="connsiteX369" fmla="*/ 389096 w 5886450"/>
                <a:gd name="connsiteY369" fmla="*/ 28099 h 38100"/>
                <a:gd name="connsiteX370" fmla="*/ 394811 w 5886450"/>
                <a:gd name="connsiteY370" fmla="*/ 28099 h 38100"/>
                <a:gd name="connsiteX371" fmla="*/ 392906 w 5886450"/>
                <a:gd name="connsiteY371" fmla="*/ 35719 h 38100"/>
                <a:gd name="connsiteX372" fmla="*/ 580549 w 5886450"/>
                <a:gd name="connsiteY372" fmla="*/ 35719 h 38100"/>
                <a:gd name="connsiteX373" fmla="*/ 580549 w 5886450"/>
                <a:gd name="connsiteY373" fmla="*/ 33814 h 38100"/>
                <a:gd name="connsiteX374" fmla="*/ 590074 w 5886450"/>
                <a:gd name="connsiteY374" fmla="*/ 30004 h 38100"/>
                <a:gd name="connsiteX375" fmla="*/ 593884 w 5886450"/>
                <a:gd name="connsiteY375" fmla="*/ 20479 h 38100"/>
                <a:gd name="connsiteX376" fmla="*/ 578644 w 5886450"/>
                <a:gd name="connsiteY376" fmla="*/ 9049 h 38100"/>
                <a:gd name="connsiteX377" fmla="*/ 546259 w 5886450"/>
                <a:gd name="connsiteY377" fmla="*/ 9049 h 38100"/>
                <a:gd name="connsiteX378" fmla="*/ 546259 w 5886450"/>
                <a:gd name="connsiteY378" fmla="*/ 9049 h 38100"/>
                <a:gd name="connsiteX379" fmla="*/ 546259 w 5886450"/>
                <a:gd name="connsiteY379" fmla="*/ 9049 h 38100"/>
                <a:gd name="connsiteX380" fmla="*/ 546259 w 5886450"/>
                <a:gd name="connsiteY380" fmla="*/ 9049 h 38100"/>
                <a:gd name="connsiteX381" fmla="*/ 4566762 w 5886450"/>
                <a:gd name="connsiteY381" fmla="*/ 35719 h 38100"/>
                <a:gd name="connsiteX382" fmla="*/ 4551521 w 5886450"/>
                <a:gd name="connsiteY382" fmla="*/ 28099 h 38100"/>
                <a:gd name="connsiteX383" fmla="*/ 4551521 w 5886450"/>
                <a:gd name="connsiteY383" fmla="*/ 35719 h 38100"/>
                <a:gd name="connsiteX384" fmla="*/ 4566762 w 5886450"/>
                <a:gd name="connsiteY384" fmla="*/ 35719 h 38100"/>
                <a:gd name="connsiteX385" fmla="*/ 4566762 w 5886450"/>
                <a:gd name="connsiteY385" fmla="*/ 35719 h 38100"/>
                <a:gd name="connsiteX386" fmla="*/ 4566762 w 5886450"/>
                <a:gd name="connsiteY386" fmla="*/ 35719 h 38100"/>
                <a:gd name="connsiteX387" fmla="*/ 4566762 w 5886450"/>
                <a:gd name="connsiteY387" fmla="*/ 35719 h 38100"/>
                <a:gd name="connsiteX388" fmla="*/ 4499134 w 5886450"/>
                <a:gd name="connsiteY388" fmla="*/ 35719 h 38100"/>
                <a:gd name="connsiteX389" fmla="*/ 4501039 w 5886450"/>
                <a:gd name="connsiteY389" fmla="*/ 33814 h 38100"/>
                <a:gd name="connsiteX390" fmla="*/ 4491514 w 5886450"/>
                <a:gd name="connsiteY390" fmla="*/ 35719 h 38100"/>
                <a:gd name="connsiteX391" fmla="*/ 4499134 w 5886450"/>
                <a:gd name="connsiteY391" fmla="*/ 35719 h 38100"/>
                <a:gd name="connsiteX392" fmla="*/ 4499134 w 5886450"/>
                <a:gd name="connsiteY392" fmla="*/ 35719 h 38100"/>
                <a:gd name="connsiteX393" fmla="*/ 4499134 w 5886450"/>
                <a:gd name="connsiteY393" fmla="*/ 35719 h 38100"/>
                <a:gd name="connsiteX394" fmla="*/ 4499134 w 5886450"/>
                <a:gd name="connsiteY394" fmla="*/ 35719 h 38100"/>
                <a:gd name="connsiteX395" fmla="*/ 4435316 w 5886450"/>
                <a:gd name="connsiteY395" fmla="*/ 35719 h 38100"/>
                <a:gd name="connsiteX396" fmla="*/ 4435316 w 5886450"/>
                <a:gd name="connsiteY396" fmla="*/ 35719 h 38100"/>
                <a:gd name="connsiteX397" fmla="*/ 4431506 w 5886450"/>
                <a:gd name="connsiteY397" fmla="*/ 35719 h 38100"/>
                <a:gd name="connsiteX398" fmla="*/ 4435316 w 5886450"/>
                <a:gd name="connsiteY398" fmla="*/ 35719 h 38100"/>
                <a:gd name="connsiteX399" fmla="*/ 4435316 w 5886450"/>
                <a:gd name="connsiteY399" fmla="*/ 35719 h 38100"/>
                <a:gd name="connsiteX400" fmla="*/ 4435316 w 5886450"/>
                <a:gd name="connsiteY400" fmla="*/ 35719 h 38100"/>
                <a:gd name="connsiteX401" fmla="*/ 4435316 w 5886450"/>
                <a:gd name="connsiteY401" fmla="*/ 35719 h 38100"/>
                <a:gd name="connsiteX402" fmla="*/ 3486626 w 5886450"/>
                <a:gd name="connsiteY402" fmla="*/ 35719 h 38100"/>
                <a:gd name="connsiteX403" fmla="*/ 3471386 w 5886450"/>
                <a:gd name="connsiteY403" fmla="*/ 28099 h 38100"/>
                <a:gd name="connsiteX404" fmla="*/ 3469481 w 5886450"/>
                <a:gd name="connsiteY404" fmla="*/ 35719 h 38100"/>
                <a:gd name="connsiteX405" fmla="*/ 3486626 w 5886450"/>
                <a:gd name="connsiteY405" fmla="*/ 35719 h 38100"/>
                <a:gd name="connsiteX406" fmla="*/ 3486626 w 5886450"/>
                <a:gd name="connsiteY406" fmla="*/ 35719 h 38100"/>
                <a:gd name="connsiteX407" fmla="*/ 3486626 w 5886450"/>
                <a:gd name="connsiteY407" fmla="*/ 35719 h 38100"/>
                <a:gd name="connsiteX408" fmla="*/ 3486626 w 5886450"/>
                <a:gd name="connsiteY408" fmla="*/ 35719 h 38100"/>
                <a:gd name="connsiteX409" fmla="*/ 2354104 w 5886450"/>
                <a:gd name="connsiteY409" fmla="*/ 35719 h 38100"/>
                <a:gd name="connsiteX410" fmla="*/ 2354104 w 5886450"/>
                <a:gd name="connsiteY410" fmla="*/ 35719 h 38100"/>
                <a:gd name="connsiteX411" fmla="*/ 2354104 w 5886450"/>
                <a:gd name="connsiteY411" fmla="*/ 35719 h 38100"/>
                <a:gd name="connsiteX412" fmla="*/ 2354104 w 5886450"/>
                <a:gd name="connsiteY412" fmla="*/ 35719 h 38100"/>
                <a:gd name="connsiteX413" fmla="*/ 2354104 w 5886450"/>
                <a:gd name="connsiteY413" fmla="*/ 35719 h 38100"/>
                <a:gd name="connsiteX414" fmla="*/ 2354104 w 5886450"/>
                <a:gd name="connsiteY414" fmla="*/ 35719 h 38100"/>
                <a:gd name="connsiteX415" fmla="*/ 2354104 w 5886450"/>
                <a:gd name="connsiteY415" fmla="*/ 35719 h 38100"/>
                <a:gd name="connsiteX416" fmla="*/ 1765459 w 5886450"/>
                <a:gd name="connsiteY416" fmla="*/ 35719 h 38100"/>
                <a:gd name="connsiteX417" fmla="*/ 1746409 w 5886450"/>
                <a:gd name="connsiteY417" fmla="*/ 22384 h 38100"/>
                <a:gd name="connsiteX418" fmla="*/ 1695926 w 5886450"/>
                <a:gd name="connsiteY418" fmla="*/ 28099 h 38100"/>
                <a:gd name="connsiteX419" fmla="*/ 1738789 w 5886450"/>
                <a:gd name="connsiteY419" fmla="*/ 35719 h 38100"/>
                <a:gd name="connsiteX420" fmla="*/ 1765459 w 5886450"/>
                <a:gd name="connsiteY420" fmla="*/ 35719 h 38100"/>
                <a:gd name="connsiteX421" fmla="*/ 1765459 w 5886450"/>
                <a:gd name="connsiteY421" fmla="*/ 35719 h 38100"/>
                <a:gd name="connsiteX422" fmla="*/ 1765459 w 5886450"/>
                <a:gd name="connsiteY422" fmla="*/ 35719 h 38100"/>
                <a:gd name="connsiteX423" fmla="*/ 1765459 w 5886450"/>
                <a:gd name="connsiteY423" fmla="*/ 35719 h 38100"/>
                <a:gd name="connsiteX424" fmla="*/ 1676876 w 5886450"/>
                <a:gd name="connsiteY424" fmla="*/ 35719 h 38100"/>
                <a:gd name="connsiteX425" fmla="*/ 1676876 w 5886450"/>
                <a:gd name="connsiteY425" fmla="*/ 35719 h 38100"/>
                <a:gd name="connsiteX426" fmla="*/ 1634014 w 5886450"/>
                <a:gd name="connsiteY426" fmla="*/ 22384 h 38100"/>
                <a:gd name="connsiteX427" fmla="*/ 1635919 w 5886450"/>
                <a:gd name="connsiteY427" fmla="*/ 35719 h 38100"/>
                <a:gd name="connsiteX428" fmla="*/ 1676876 w 5886450"/>
                <a:gd name="connsiteY428" fmla="*/ 35719 h 38100"/>
                <a:gd name="connsiteX429" fmla="*/ 1676876 w 5886450"/>
                <a:gd name="connsiteY429" fmla="*/ 35719 h 38100"/>
                <a:gd name="connsiteX430" fmla="*/ 1676876 w 5886450"/>
                <a:gd name="connsiteY430" fmla="*/ 35719 h 38100"/>
                <a:gd name="connsiteX431" fmla="*/ 1676876 w 5886450"/>
                <a:gd name="connsiteY431" fmla="*/ 35719 h 38100"/>
                <a:gd name="connsiteX432" fmla="*/ 604361 w 5886450"/>
                <a:gd name="connsiteY432" fmla="*/ 35719 h 38100"/>
                <a:gd name="connsiteX433" fmla="*/ 604361 w 5886450"/>
                <a:gd name="connsiteY433" fmla="*/ 35719 h 38100"/>
                <a:gd name="connsiteX434" fmla="*/ 598646 w 5886450"/>
                <a:gd name="connsiteY434" fmla="*/ 35719 h 38100"/>
                <a:gd name="connsiteX435" fmla="*/ 604361 w 5886450"/>
                <a:gd name="connsiteY435" fmla="*/ 35719 h 38100"/>
                <a:gd name="connsiteX436" fmla="*/ 604361 w 5886450"/>
                <a:gd name="connsiteY436" fmla="*/ 35719 h 38100"/>
                <a:gd name="connsiteX437" fmla="*/ 604361 w 5886450"/>
                <a:gd name="connsiteY437" fmla="*/ 35719 h 38100"/>
                <a:gd name="connsiteX438" fmla="*/ 604361 w 5886450"/>
                <a:gd name="connsiteY438" fmla="*/ 35719 h 38100"/>
                <a:gd name="connsiteX439" fmla="*/ 298609 w 5886450"/>
                <a:gd name="connsiteY439" fmla="*/ 28099 h 38100"/>
                <a:gd name="connsiteX440" fmla="*/ 279559 w 5886450"/>
                <a:gd name="connsiteY440" fmla="*/ 28099 h 38100"/>
                <a:gd name="connsiteX441" fmla="*/ 298609 w 5886450"/>
                <a:gd name="connsiteY441" fmla="*/ 28099 h 38100"/>
                <a:gd name="connsiteX442" fmla="*/ 298609 w 5886450"/>
                <a:gd name="connsiteY442" fmla="*/ 28099 h 38100"/>
                <a:gd name="connsiteX443" fmla="*/ 298609 w 5886450"/>
                <a:gd name="connsiteY443" fmla="*/ 28099 h 38100"/>
                <a:gd name="connsiteX444" fmla="*/ 298609 w 5886450"/>
                <a:gd name="connsiteY444" fmla="*/ 28099 h 38100"/>
                <a:gd name="connsiteX445" fmla="*/ 523399 w 5886450"/>
                <a:gd name="connsiteY445" fmla="*/ 28099 h 38100"/>
                <a:gd name="connsiteX446" fmla="*/ 511969 w 5886450"/>
                <a:gd name="connsiteY446" fmla="*/ 33814 h 38100"/>
                <a:gd name="connsiteX447" fmla="*/ 523399 w 5886450"/>
                <a:gd name="connsiteY447" fmla="*/ 28099 h 38100"/>
                <a:gd name="connsiteX448" fmla="*/ 523399 w 5886450"/>
                <a:gd name="connsiteY448" fmla="*/ 28099 h 38100"/>
                <a:gd name="connsiteX449" fmla="*/ 523399 w 5886450"/>
                <a:gd name="connsiteY449" fmla="*/ 28099 h 38100"/>
                <a:gd name="connsiteX450" fmla="*/ 523399 w 5886450"/>
                <a:gd name="connsiteY450" fmla="*/ 28099 h 38100"/>
                <a:gd name="connsiteX451" fmla="*/ 2558891 w 5886450"/>
                <a:gd name="connsiteY451" fmla="*/ 28099 h 38100"/>
                <a:gd name="connsiteX452" fmla="*/ 2547461 w 5886450"/>
                <a:gd name="connsiteY452" fmla="*/ 33814 h 38100"/>
                <a:gd name="connsiteX453" fmla="*/ 2558891 w 5886450"/>
                <a:gd name="connsiteY453" fmla="*/ 28099 h 38100"/>
                <a:gd name="connsiteX454" fmla="*/ 2558891 w 5886450"/>
                <a:gd name="connsiteY454" fmla="*/ 28099 h 38100"/>
                <a:gd name="connsiteX455" fmla="*/ 2558891 w 5886450"/>
                <a:gd name="connsiteY455" fmla="*/ 28099 h 38100"/>
                <a:gd name="connsiteX456" fmla="*/ 2558891 w 5886450"/>
                <a:gd name="connsiteY456" fmla="*/ 28099 h 38100"/>
                <a:gd name="connsiteX457" fmla="*/ 1690211 w 5886450"/>
                <a:gd name="connsiteY457" fmla="*/ 22384 h 38100"/>
                <a:gd name="connsiteX458" fmla="*/ 1684496 w 5886450"/>
                <a:gd name="connsiteY458" fmla="*/ 33814 h 38100"/>
                <a:gd name="connsiteX459" fmla="*/ 1690211 w 5886450"/>
                <a:gd name="connsiteY459" fmla="*/ 22384 h 38100"/>
                <a:gd name="connsiteX460" fmla="*/ 1690211 w 5886450"/>
                <a:gd name="connsiteY460" fmla="*/ 22384 h 38100"/>
                <a:gd name="connsiteX461" fmla="*/ 1690211 w 5886450"/>
                <a:gd name="connsiteY461" fmla="*/ 22384 h 38100"/>
                <a:gd name="connsiteX462" fmla="*/ 1690211 w 5886450"/>
                <a:gd name="connsiteY462" fmla="*/ 22384 h 38100"/>
                <a:gd name="connsiteX463" fmla="*/ 4478179 w 5886450"/>
                <a:gd name="connsiteY463" fmla="*/ 22384 h 38100"/>
                <a:gd name="connsiteX464" fmla="*/ 4466749 w 5886450"/>
                <a:gd name="connsiteY464" fmla="*/ 22384 h 38100"/>
                <a:gd name="connsiteX465" fmla="*/ 4466749 w 5886450"/>
                <a:gd name="connsiteY465" fmla="*/ 28099 h 38100"/>
                <a:gd name="connsiteX466" fmla="*/ 4472464 w 5886450"/>
                <a:gd name="connsiteY466" fmla="*/ 28099 h 38100"/>
                <a:gd name="connsiteX467" fmla="*/ 4472464 w 5886450"/>
                <a:gd name="connsiteY467" fmla="*/ 33814 h 38100"/>
                <a:gd name="connsiteX468" fmla="*/ 4478179 w 5886450"/>
                <a:gd name="connsiteY468" fmla="*/ 22384 h 38100"/>
                <a:gd name="connsiteX469" fmla="*/ 4478179 w 5886450"/>
                <a:gd name="connsiteY469" fmla="*/ 22384 h 38100"/>
                <a:gd name="connsiteX470" fmla="*/ 4478179 w 5886450"/>
                <a:gd name="connsiteY470" fmla="*/ 22384 h 38100"/>
                <a:gd name="connsiteX471" fmla="*/ 4478179 w 5886450"/>
                <a:gd name="connsiteY471" fmla="*/ 22384 h 38100"/>
                <a:gd name="connsiteX472" fmla="*/ 1235869 w 5886450"/>
                <a:gd name="connsiteY472" fmla="*/ 14764 h 38100"/>
                <a:gd name="connsiteX473" fmla="*/ 1235869 w 5886450"/>
                <a:gd name="connsiteY473" fmla="*/ 26194 h 38100"/>
                <a:gd name="connsiteX474" fmla="*/ 1211104 w 5886450"/>
                <a:gd name="connsiteY474" fmla="*/ 26194 h 38100"/>
                <a:gd name="connsiteX475" fmla="*/ 1199674 w 5886450"/>
                <a:gd name="connsiteY475" fmla="*/ 20479 h 38100"/>
                <a:gd name="connsiteX476" fmla="*/ 1199674 w 5886450"/>
                <a:gd name="connsiteY476" fmla="*/ 14764 h 38100"/>
                <a:gd name="connsiteX477" fmla="*/ 1235869 w 5886450"/>
                <a:gd name="connsiteY477" fmla="*/ 14764 h 38100"/>
                <a:gd name="connsiteX478" fmla="*/ 1235869 w 5886450"/>
                <a:gd name="connsiteY478" fmla="*/ 14764 h 38100"/>
                <a:gd name="connsiteX479" fmla="*/ 1235869 w 5886450"/>
                <a:gd name="connsiteY479" fmla="*/ 14764 h 38100"/>
                <a:gd name="connsiteX480" fmla="*/ 1235869 w 5886450"/>
                <a:gd name="connsiteY480" fmla="*/ 14764 h 38100"/>
                <a:gd name="connsiteX481" fmla="*/ 3577114 w 5886450"/>
                <a:gd name="connsiteY481" fmla="*/ 14764 h 38100"/>
                <a:gd name="connsiteX482" fmla="*/ 3577114 w 5886450"/>
                <a:gd name="connsiteY482" fmla="*/ 26194 h 38100"/>
                <a:gd name="connsiteX483" fmla="*/ 3571399 w 5886450"/>
                <a:gd name="connsiteY483" fmla="*/ 26194 h 38100"/>
                <a:gd name="connsiteX484" fmla="*/ 3571399 w 5886450"/>
                <a:gd name="connsiteY484" fmla="*/ 14764 h 38100"/>
                <a:gd name="connsiteX485" fmla="*/ 3577114 w 5886450"/>
                <a:gd name="connsiteY485" fmla="*/ 14764 h 38100"/>
                <a:gd name="connsiteX486" fmla="*/ 3577114 w 5886450"/>
                <a:gd name="connsiteY486" fmla="*/ 14764 h 38100"/>
                <a:gd name="connsiteX487" fmla="*/ 3577114 w 5886450"/>
                <a:gd name="connsiteY487" fmla="*/ 14764 h 38100"/>
                <a:gd name="connsiteX488" fmla="*/ 3577114 w 5886450"/>
                <a:gd name="connsiteY488" fmla="*/ 14764 h 38100"/>
                <a:gd name="connsiteX489" fmla="*/ 4539139 w 5886450"/>
                <a:gd name="connsiteY489" fmla="*/ 14764 h 38100"/>
                <a:gd name="connsiteX490" fmla="*/ 4527709 w 5886450"/>
                <a:gd name="connsiteY490" fmla="*/ 14764 h 38100"/>
                <a:gd name="connsiteX491" fmla="*/ 4539139 w 5886450"/>
                <a:gd name="connsiteY491" fmla="*/ 26194 h 38100"/>
                <a:gd name="connsiteX492" fmla="*/ 4539139 w 5886450"/>
                <a:gd name="connsiteY492" fmla="*/ 31909 h 38100"/>
                <a:gd name="connsiteX493" fmla="*/ 4544854 w 5886450"/>
                <a:gd name="connsiteY493" fmla="*/ 31909 h 38100"/>
                <a:gd name="connsiteX494" fmla="*/ 4539139 w 5886450"/>
                <a:gd name="connsiteY494" fmla="*/ 14764 h 38100"/>
                <a:gd name="connsiteX495" fmla="*/ 4539139 w 5886450"/>
                <a:gd name="connsiteY495" fmla="*/ 14764 h 38100"/>
                <a:gd name="connsiteX496" fmla="*/ 4539139 w 5886450"/>
                <a:gd name="connsiteY496" fmla="*/ 14764 h 38100"/>
                <a:gd name="connsiteX497" fmla="*/ 4539139 w 5886450"/>
                <a:gd name="connsiteY497" fmla="*/ 14764 h 38100"/>
                <a:gd name="connsiteX498" fmla="*/ 5271611 w 5886450"/>
                <a:gd name="connsiteY498" fmla="*/ 14764 h 38100"/>
                <a:gd name="connsiteX499" fmla="*/ 5277327 w 5886450"/>
                <a:gd name="connsiteY499" fmla="*/ 33814 h 38100"/>
                <a:gd name="connsiteX500" fmla="*/ 5258277 w 5886450"/>
                <a:gd name="connsiteY500" fmla="*/ 33814 h 38100"/>
                <a:gd name="connsiteX501" fmla="*/ 5258277 w 5886450"/>
                <a:gd name="connsiteY501" fmla="*/ 22384 h 38100"/>
                <a:gd name="connsiteX502" fmla="*/ 5271611 w 5886450"/>
                <a:gd name="connsiteY502" fmla="*/ 14764 h 38100"/>
                <a:gd name="connsiteX503" fmla="*/ 5271611 w 5886450"/>
                <a:gd name="connsiteY503" fmla="*/ 14764 h 38100"/>
                <a:gd name="connsiteX504" fmla="*/ 5271611 w 5886450"/>
                <a:gd name="connsiteY504" fmla="*/ 14764 h 38100"/>
                <a:gd name="connsiteX505" fmla="*/ 5271611 w 5886450"/>
                <a:gd name="connsiteY505" fmla="*/ 14764 h 38100"/>
                <a:gd name="connsiteX506" fmla="*/ 5793582 w 5886450"/>
                <a:gd name="connsiteY506" fmla="*/ 14764 h 38100"/>
                <a:gd name="connsiteX507" fmla="*/ 5793582 w 5886450"/>
                <a:gd name="connsiteY507" fmla="*/ 26194 h 38100"/>
                <a:gd name="connsiteX508" fmla="*/ 5787866 w 5886450"/>
                <a:gd name="connsiteY508" fmla="*/ 26194 h 38100"/>
                <a:gd name="connsiteX509" fmla="*/ 5787866 w 5886450"/>
                <a:gd name="connsiteY509" fmla="*/ 14764 h 38100"/>
                <a:gd name="connsiteX510" fmla="*/ 5793582 w 5886450"/>
                <a:gd name="connsiteY510" fmla="*/ 14764 h 38100"/>
                <a:gd name="connsiteX511" fmla="*/ 5793582 w 5886450"/>
                <a:gd name="connsiteY511" fmla="*/ 14764 h 38100"/>
                <a:gd name="connsiteX512" fmla="*/ 5793582 w 5886450"/>
                <a:gd name="connsiteY512" fmla="*/ 14764 h 38100"/>
                <a:gd name="connsiteX513" fmla="*/ 5793582 w 5886450"/>
                <a:gd name="connsiteY513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</a:cxnLst>
              <a:rect l="l" t="t" r="r" b="b"/>
              <a:pathLst>
                <a:path w="5886450" h="38100">
                  <a:moveTo>
                    <a:pt x="5619274" y="9049"/>
                  </a:moveTo>
                  <a:cubicBezTo>
                    <a:pt x="5624989" y="12859"/>
                    <a:pt x="5638324" y="16669"/>
                    <a:pt x="5642134" y="20479"/>
                  </a:cubicBezTo>
                  <a:lnTo>
                    <a:pt x="5611654" y="20479"/>
                  </a:lnTo>
                  <a:lnTo>
                    <a:pt x="5611654" y="14764"/>
                  </a:lnTo>
                  <a:lnTo>
                    <a:pt x="5605939" y="14764"/>
                  </a:lnTo>
                  <a:cubicBezTo>
                    <a:pt x="5611654" y="10954"/>
                    <a:pt x="5607844" y="12859"/>
                    <a:pt x="5617369" y="9049"/>
                  </a:cubicBezTo>
                  <a:lnTo>
                    <a:pt x="5532596" y="9049"/>
                  </a:lnTo>
                  <a:cubicBezTo>
                    <a:pt x="5517357" y="14764"/>
                    <a:pt x="5502116" y="18574"/>
                    <a:pt x="5482114" y="26194"/>
                  </a:cubicBezTo>
                  <a:cubicBezTo>
                    <a:pt x="5482114" y="30004"/>
                    <a:pt x="5482114" y="31909"/>
                    <a:pt x="5482114" y="33814"/>
                  </a:cubicBezTo>
                  <a:lnTo>
                    <a:pt x="5512594" y="33814"/>
                  </a:lnTo>
                  <a:lnTo>
                    <a:pt x="5512594" y="31909"/>
                  </a:lnTo>
                  <a:cubicBezTo>
                    <a:pt x="5516404" y="30004"/>
                    <a:pt x="5516404" y="30004"/>
                    <a:pt x="5518309" y="26194"/>
                  </a:cubicBezTo>
                  <a:cubicBezTo>
                    <a:pt x="5531644" y="28099"/>
                    <a:pt x="5531644" y="26194"/>
                    <a:pt x="5555457" y="26194"/>
                  </a:cubicBezTo>
                  <a:cubicBezTo>
                    <a:pt x="5559266" y="14764"/>
                    <a:pt x="5557361" y="20479"/>
                    <a:pt x="5561171" y="14764"/>
                  </a:cubicBezTo>
                  <a:cubicBezTo>
                    <a:pt x="5561171" y="28099"/>
                    <a:pt x="5559266" y="31909"/>
                    <a:pt x="5559266" y="35719"/>
                  </a:cubicBezTo>
                  <a:lnTo>
                    <a:pt x="5607844" y="35719"/>
                  </a:lnTo>
                  <a:lnTo>
                    <a:pt x="5605939" y="33814"/>
                  </a:lnTo>
                  <a:lnTo>
                    <a:pt x="5624989" y="33814"/>
                  </a:lnTo>
                  <a:cubicBezTo>
                    <a:pt x="5623084" y="33814"/>
                    <a:pt x="5623084" y="35719"/>
                    <a:pt x="5621179" y="35719"/>
                  </a:cubicBezTo>
                  <a:lnTo>
                    <a:pt x="5638324" y="35719"/>
                  </a:lnTo>
                  <a:cubicBezTo>
                    <a:pt x="5640229" y="35719"/>
                    <a:pt x="5640229" y="35719"/>
                    <a:pt x="5642134" y="33814"/>
                  </a:cubicBezTo>
                  <a:lnTo>
                    <a:pt x="5640229" y="35719"/>
                  </a:lnTo>
                  <a:lnTo>
                    <a:pt x="5686902" y="35719"/>
                  </a:lnTo>
                  <a:cubicBezTo>
                    <a:pt x="5677377" y="31909"/>
                    <a:pt x="5665946" y="30004"/>
                    <a:pt x="5660232" y="28099"/>
                  </a:cubicBezTo>
                  <a:cubicBezTo>
                    <a:pt x="5665946" y="22384"/>
                    <a:pt x="5662136" y="26194"/>
                    <a:pt x="5671661" y="22384"/>
                  </a:cubicBezTo>
                  <a:cubicBezTo>
                    <a:pt x="5688807" y="12859"/>
                    <a:pt x="5692616" y="24289"/>
                    <a:pt x="5714524" y="28099"/>
                  </a:cubicBezTo>
                  <a:cubicBezTo>
                    <a:pt x="5714524" y="30004"/>
                    <a:pt x="5714524" y="33814"/>
                    <a:pt x="5716429" y="35719"/>
                  </a:cubicBezTo>
                  <a:lnTo>
                    <a:pt x="5826919" y="35719"/>
                  </a:lnTo>
                  <a:lnTo>
                    <a:pt x="5826919" y="33814"/>
                  </a:lnTo>
                  <a:lnTo>
                    <a:pt x="5844064" y="33814"/>
                  </a:lnTo>
                  <a:lnTo>
                    <a:pt x="5844064" y="35719"/>
                  </a:lnTo>
                  <a:lnTo>
                    <a:pt x="5881211" y="35719"/>
                  </a:lnTo>
                  <a:cubicBezTo>
                    <a:pt x="5883116" y="28099"/>
                    <a:pt x="5883116" y="18574"/>
                    <a:pt x="5885021" y="10954"/>
                  </a:cubicBezTo>
                  <a:lnTo>
                    <a:pt x="5619274" y="9049"/>
                  </a:lnTo>
                  <a:lnTo>
                    <a:pt x="5619274" y="9049"/>
                  </a:lnTo>
                  <a:lnTo>
                    <a:pt x="5619274" y="9049"/>
                  </a:lnTo>
                  <a:lnTo>
                    <a:pt x="5619274" y="9049"/>
                  </a:lnTo>
                  <a:close/>
                  <a:moveTo>
                    <a:pt x="5235416" y="9049"/>
                  </a:moveTo>
                  <a:cubicBezTo>
                    <a:pt x="5241132" y="14764"/>
                    <a:pt x="5246846" y="22384"/>
                    <a:pt x="5252561" y="26194"/>
                  </a:cubicBezTo>
                  <a:cubicBezTo>
                    <a:pt x="5252561" y="28099"/>
                    <a:pt x="5252561" y="31909"/>
                    <a:pt x="5250657" y="33814"/>
                  </a:cubicBezTo>
                  <a:lnTo>
                    <a:pt x="5310664" y="33814"/>
                  </a:lnTo>
                  <a:lnTo>
                    <a:pt x="5308759" y="31909"/>
                  </a:lnTo>
                  <a:cubicBezTo>
                    <a:pt x="5323999" y="22384"/>
                    <a:pt x="5316379" y="33814"/>
                    <a:pt x="5320189" y="12859"/>
                  </a:cubicBezTo>
                  <a:cubicBezTo>
                    <a:pt x="5314474" y="10954"/>
                    <a:pt x="5306854" y="9049"/>
                    <a:pt x="5299234" y="7144"/>
                  </a:cubicBezTo>
                  <a:lnTo>
                    <a:pt x="5235416" y="9049"/>
                  </a:lnTo>
                  <a:lnTo>
                    <a:pt x="5235416" y="9049"/>
                  </a:lnTo>
                  <a:lnTo>
                    <a:pt x="5235416" y="9049"/>
                  </a:lnTo>
                  <a:lnTo>
                    <a:pt x="5235416" y="9049"/>
                  </a:lnTo>
                  <a:close/>
                  <a:moveTo>
                    <a:pt x="5121116" y="9049"/>
                  </a:moveTo>
                  <a:cubicBezTo>
                    <a:pt x="5130641" y="16669"/>
                    <a:pt x="5142071" y="14764"/>
                    <a:pt x="5147786" y="26194"/>
                  </a:cubicBezTo>
                  <a:cubicBezTo>
                    <a:pt x="5145882" y="31909"/>
                    <a:pt x="5142071" y="28099"/>
                    <a:pt x="5147786" y="31909"/>
                  </a:cubicBezTo>
                  <a:lnTo>
                    <a:pt x="5149691" y="33814"/>
                  </a:lnTo>
                  <a:lnTo>
                    <a:pt x="5184934" y="33814"/>
                  </a:lnTo>
                  <a:cubicBezTo>
                    <a:pt x="5183029" y="30004"/>
                    <a:pt x="5181124" y="26194"/>
                    <a:pt x="5179219" y="20479"/>
                  </a:cubicBezTo>
                  <a:cubicBezTo>
                    <a:pt x="5202079" y="16669"/>
                    <a:pt x="5203984" y="10954"/>
                    <a:pt x="5229702" y="9049"/>
                  </a:cubicBezTo>
                  <a:lnTo>
                    <a:pt x="5121116" y="9049"/>
                  </a:lnTo>
                  <a:lnTo>
                    <a:pt x="5121116" y="9049"/>
                  </a:lnTo>
                  <a:lnTo>
                    <a:pt x="5121116" y="9049"/>
                  </a:lnTo>
                  <a:lnTo>
                    <a:pt x="5121116" y="9049"/>
                  </a:lnTo>
                  <a:close/>
                  <a:moveTo>
                    <a:pt x="5074444" y="9049"/>
                  </a:moveTo>
                  <a:cubicBezTo>
                    <a:pt x="5080159" y="14764"/>
                    <a:pt x="5083969" y="24289"/>
                    <a:pt x="5085874" y="33814"/>
                  </a:cubicBezTo>
                  <a:lnTo>
                    <a:pt x="5085874" y="35719"/>
                  </a:lnTo>
                  <a:lnTo>
                    <a:pt x="5123021" y="35719"/>
                  </a:lnTo>
                  <a:lnTo>
                    <a:pt x="5123021" y="33814"/>
                  </a:lnTo>
                  <a:cubicBezTo>
                    <a:pt x="5103971" y="30004"/>
                    <a:pt x="5100161" y="22384"/>
                    <a:pt x="5096352" y="9049"/>
                  </a:cubicBezTo>
                  <a:lnTo>
                    <a:pt x="5074444" y="9049"/>
                  </a:lnTo>
                  <a:lnTo>
                    <a:pt x="5074444" y="9049"/>
                  </a:lnTo>
                  <a:lnTo>
                    <a:pt x="5074444" y="9049"/>
                  </a:lnTo>
                  <a:lnTo>
                    <a:pt x="5074444" y="9049"/>
                  </a:lnTo>
                  <a:close/>
                  <a:moveTo>
                    <a:pt x="4985861" y="9049"/>
                  </a:moveTo>
                  <a:cubicBezTo>
                    <a:pt x="4974432" y="10954"/>
                    <a:pt x="4963002" y="18574"/>
                    <a:pt x="4942999" y="14764"/>
                  </a:cubicBezTo>
                  <a:lnTo>
                    <a:pt x="4942999" y="9049"/>
                  </a:lnTo>
                  <a:lnTo>
                    <a:pt x="4900136" y="9049"/>
                  </a:lnTo>
                  <a:cubicBezTo>
                    <a:pt x="4905852" y="26194"/>
                    <a:pt x="4915377" y="16669"/>
                    <a:pt x="4900136" y="26194"/>
                  </a:cubicBezTo>
                  <a:lnTo>
                    <a:pt x="4900136" y="31909"/>
                  </a:lnTo>
                  <a:lnTo>
                    <a:pt x="4894421" y="31909"/>
                  </a:lnTo>
                  <a:cubicBezTo>
                    <a:pt x="4886802" y="16669"/>
                    <a:pt x="4896327" y="28099"/>
                    <a:pt x="4882991" y="20479"/>
                  </a:cubicBezTo>
                  <a:lnTo>
                    <a:pt x="4882991" y="14764"/>
                  </a:lnTo>
                  <a:lnTo>
                    <a:pt x="4900136" y="9049"/>
                  </a:lnTo>
                  <a:lnTo>
                    <a:pt x="4772502" y="9049"/>
                  </a:lnTo>
                  <a:cubicBezTo>
                    <a:pt x="4745831" y="12859"/>
                    <a:pt x="4722019" y="16669"/>
                    <a:pt x="4702969" y="20479"/>
                  </a:cubicBezTo>
                  <a:cubicBezTo>
                    <a:pt x="4691539" y="22384"/>
                    <a:pt x="4680109" y="30004"/>
                    <a:pt x="4667727" y="33814"/>
                  </a:cubicBezTo>
                  <a:lnTo>
                    <a:pt x="4791552" y="33814"/>
                  </a:lnTo>
                  <a:cubicBezTo>
                    <a:pt x="4793456" y="33814"/>
                    <a:pt x="4793456" y="31909"/>
                    <a:pt x="4795362" y="31909"/>
                  </a:cubicBezTo>
                  <a:lnTo>
                    <a:pt x="4797266" y="33814"/>
                  </a:lnTo>
                  <a:lnTo>
                    <a:pt x="4872514" y="33814"/>
                  </a:lnTo>
                  <a:cubicBezTo>
                    <a:pt x="4874419" y="33814"/>
                    <a:pt x="4874419" y="33814"/>
                    <a:pt x="4876324" y="31909"/>
                  </a:cubicBezTo>
                  <a:lnTo>
                    <a:pt x="4874419" y="33814"/>
                  </a:lnTo>
                  <a:lnTo>
                    <a:pt x="5036344" y="33814"/>
                  </a:lnTo>
                  <a:cubicBezTo>
                    <a:pt x="5043964" y="31909"/>
                    <a:pt x="5049679" y="30004"/>
                    <a:pt x="5055394" y="26194"/>
                  </a:cubicBezTo>
                  <a:cubicBezTo>
                    <a:pt x="5061109" y="20479"/>
                    <a:pt x="5057299" y="24289"/>
                    <a:pt x="5061109" y="14764"/>
                  </a:cubicBezTo>
                  <a:lnTo>
                    <a:pt x="5051584" y="14764"/>
                  </a:lnTo>
                  <a:lnTo>
                    <a:pt x="5045869" y="26194"/>
                  </a:lnTo>
                  <a:cubicBezTo>
                    <a:pt x="5030629" y="22384"/>
                    <a:pt x="5023009" y="12859"/>
                    <a:pt x="5004911" y="9049"/>
                  </a:cubicBez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lnTo>
                    <a:pt x="4985861" y="9049"/>
                  </a:lnTo>
                  <a:close/>
                  <a:moveTo>
                    <a:pt x="4576287" y="9049"/>
                  </a:moveTo>
                  <a:cubicBezTo>
                    <a:pt x="4585812" y="16669"/>
                    <a:pt x="4593431" y="24289"/>
                    <a:pt x="4597241" y="33814"/>
                  </a:cubicBezTo>
                  <a:lnTo>
                    <a:pt x="4622006" y="33814"/>
                  </a:lnTo>
                  <a:cubicBezTo>
                    <a:pt x="4618196" y="26194"/>
                    <a:pt x="4614387" y="18574"/>
                    <a:pt x="4612481" y="9049"/>
                  </a:cubicBezTo>
                  <a:lnTo>
                    <a:pt x="4576287" y="9049"/>
                  </a:lnTo>
                  <a:lnTo>
                    <a:pt x="4576287" y="9049"/>
                  </a:lnTo>
                  <a:lnTo>
                    <a:pt x="4576287" y="9049"/>
                  </a:lnTo>
                  <a:lnTo>
                    <a:pt x="4576287" y="9049"/>
                  </a:lnTo>
                  <a:close/>
                  <a:moveTo>
                    <a:pt x="4502944" y="9049"/>
                  </a:moveTo>
                  <a:cubicBezTo>
                    <a:pt x="4508659" y="12859"/>
                    <a:pt x="4512469" y="12859"/>
                    <a:pt x="4525804" y="14764"/>
                  </a:cubicBezTo>
                  <a:lnTo>
                    <a:pt x="4525804" y="9049"/>
                  </a:lnTo>
                  <a:lnTo>
                    <a:pt x="4502944" y="9049"/>
                  </a:lnTo>
                  <a:lnTo>
                    <a:pt x="4502944" y="9049"/>
                  </a:lnTo>
                  <a:lnTo>
                    <a:pt x="4502944" y="9049"/>
                  </a:lnTo>
                  <a:lnTo>
                    <a:pt x="4502944" y="9049"/>
                  </a:lnTo>
                  <a:close/>
                  <a:moveTo>
                    <a:pt x="4257199" y="9049"/>
                  </a:moveTo>
                  <a:cubicBezTo>
                    <a:pt x="4255294" y="10954"/>
                    <a:pt x="4253389" y="12859"/>
                    <a:pt x="4253389" y="14764"/>
                  </a:cubicBezTo>
                  <a:cubicBezTo>
                    <a:pt x="4249579" y="20479"/>
                    <a:pt x="4245769" y="28099"/>
                    <a:pt x="4243864" y="35719"/>
                  </a:cubicBezTo>
                  <a:lnTo>
                    <a:pt x="4319112" y="35719"/>
                  </a:lnTo>
                  <a:cubicBezTo>
                    <a:pt x="4319112" y="28099"/>
                    <a:pt x="4317206" y="22384"/>
                    <a:pt x="4321016" y="16669"/>
                  </a:cubicBezTo>
                  <a:cubicBezTo>
                    <a:pt x="4324827" y="24289"/>
                    <a:pt x="4328637" y="30004"/>
                    <a:pt x="4332446" y="35719"/>
                  </a:cubicBezTo>
                  <a:lnTo>
                    <a:pt x="4359116" y="35719"/>
                  </a:lnTo>
                  <a:lnTo>
                    <a:pt x="4359116" y="33814"/>
                  </a:lnTo>
                  <a:lnTo>
                    <a:pt x="4364831" y="33814"/>
                  </a:lnTo>
                  <a:lnTo>
                    <a:pt x="4364831" y="35719"/>
                  </a:lnTo>
                  <a:lnTo>
                    <a:pt x="4389596" y="35719"/>
                  </a:lnTo>
                  <a:cubicBezTo>
                    <a:pt x="4399121" y="22384"/>
                    <a:pt x="4414362" y="16669"/>
                    <a:pt x="4428649" y="10954"/>
                  </a:cubicBezTo>
                  <a:lnTo>
                    <a:pt x="4257199" y="9049"/>
                  </a:lnTo>
                  <a:lnTo>
                    <a:pt x="4257199" y="9049"/>
                  </a:lnTo>
                  <a:lnTo>
                    <a:pt x="4257199" y="9049"/>
                  </a:lnTo>
                  <a:lnTo>
                    <a:pt x="4257199" y="9049"/>
                  </a:lnTo>
                  <a:close/>
                  <a:moveTo>
                    <a:pt x="3685699" y="9049"/>
                  </a:moveTo>
                  <a:cubicBezTo>
                    <a:pt x="3685699" y="10954"/>
                    <a:pt x="3683794" y="12859"/>
                    <a:pt x="3683794" y="14764"/>
                  </a:cubicBezTo>
                  <a:lnTo>
                    <a:pt x="3672364" y="14764"/>
                  </a:lnTo>
                  <a:lnTo>
                    <a:pt x="3672364" y="9049"/>
                  </a:lnTo>
                  <a:lnTo>
                    <a:pt x="3494246" y="9049"/>
                  </a:lnTo>
                  <a:cubicBezTo>
                    <a:pt x="3496151" y="12859"/>
                    <a:pt x="3496151" y="18574"/>
                    <a:pt x="3498056" y="26194"/>
                  </a:cubicBezTo>
                  <a:cubicBezTo>
                    <a:pt x="3511391" y="28099"/>
                    <a:pt x="3515201" y="28099"/>
                    <a:pt x="3522821" y="31909"/>
                  </a:cubicBezTo>
                  <a:cubicBezTo>
                    <a:pt x="3520916" y="31909"/>
                    <a:pt x="3517106" y="33814"/>
                    <a:pt x="3515201" y="33814"/>
                  </a:cubicBezTo>
                  <a:lnTo>
                    <a:pt x="3561874" y="33814"/>
                  </a:lnTo>
                  <a:cubicBezTo>
                    <a:pt x="3563779" y="33814"/>
                    <a:pt x="3563779" y="33814"/>
                    <a:pt x="3565684" y="31909"/>
                  </a:cubicBezTo>
                  <a:lnTo>
                    <a:pt x="3563779" y="33814"/>
                  </a:lnTo>
                  <a:lnTo>
                    <a:pt x="3678079" y="33814"/>
                  </a:lnTo>
                  <a:lnTo>
                    <a:pt x="3678079" y="31909"/>
                  </a:lnTo>
                  <a:lnTo>
                    <a:pt x="3689509" y="31909"/>
                  </a:lnTo>
                  <a:lnTo>
                    <a:pt x="3689509" y="33814"/>
                  </a:lnTo>
                  <a:lnTo>
                    <a:pt x="3699034" y="33814"/>
                  </a:lnTo>
                  <a:cubicBezTo>
                    <a:pt x="3700939" y="24289"/>
                    <a:pt x="3704749" y="14764"/>
                    <a:pt x="3708559" y="9049"/>
                  </a:cubicBezTo>
                  <a:lnTo>
                    <a:pt x="3685699" y="9049"/>
                  </a:lnTo>
                  <a:lnTo>
                    <a:pt x="3685699" y="9049"/>
                  </a:lnTo>
                  <a:lnTo>
                    <a:pt x="3685699" y="9049"/>
                  </a:lnTo>
                  <a:lnTo>
                    <a:pt x="3685699" y="9049"/>
                  </a:lnTo>
                  <a:close/>
                  <a:moveTo>
                    <a:pt x="3463766" y="9049"/>
                  </a:moveTo>
                  <a:cubicBezTo>
                    <a:pt x="3448526" y="14764"/>
                    <a:pt x="3435191" y="26194"/>
                    <a:pt x="3418999" y="33814"/>
                  </a:cubicBezTo>
                  <a:lnTo>
                    <a:pt x="3463766" y="33814"/>
                  </a:lnTo>
                  <a:cubicBezTo>
                    <a:pt x="3463766" y="26194"/>
                    <a:pt x="3469481" y="20479"/>
                    <a:pt x="3465671" y="14764"/>
                  </a:cubicBez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lnTo>
                    <a:pt x="3463766" y="9049"/>
                  </a:lnTo>
                  <a:close/>
                  <a:moveTo>
                    <a:pt x="3291364" y="9049"/>
                  </a:moveTo>
                  <a:cubicBezTo>
                    <a:pt x="3293269" y="16669"/>
                    <a:pt x="3281839" y="16669"/>
                    <a:pt x="3279934" y="20479"/>
                  </a:cubicBezTo>
                  <a:cubicBezTo>
                    <a:pt x="3276124" y="14764"/>
                    <a:pt x="3287554" y="10954"/>
                    <a:pt x="3291364" y="9049"/>
                  </a:cubicBezTo>
                  <a:lnTo>
                    <a:pt x="3272314" y="9049"/>
                  </a:lnTo>
                  <a:cubicBezTo>
                    <a:pt x="3270409" y="18574"/>
                    <a:pt x="3270409" y="26194"/>
                    <a:pt x="3266599" y="33814"/>
                  </a:cubicBezTo>
                  <a:lnTo>
                    <a:pt x="3298984" y="33814"/>
                  </a:lnTo>
                  <a:cubicBezTo>
                    <a:pt x="3302794" y="24289"/>
                    <a:pt x="3306604" y="18574"/>
                    <a:pt x="3308509" y="9049"/>
                  </a:cubicBezTo>
                  <a:lnTo>
                    <a:pt x="3291364" y="9049"/>
                  </a:lnTo>
                  <a:lnTo>
                    <a:pt x="3291364" y="9049"/>
                  </a:lnTo>
                  <a:lnTo>
                    <a:pt x="3291364" y="9049"/>
                  </a:lnTo>
                  <a:lnTo>
                    <a:pt x="3291364" y="9049"/>
                  </a:lnTo>
                  <a:close/>
                  <a:moveTo>
                    <a:pt x="3080861" y="9049"/>
                  </a:moveTo>
                  <a:lnTo>
                    <a:pt x="3086576" y="33814"/>
                  </a:lnTo>
                  <a:lnTo>
                    <a:pt x="3080861" y="33814"/>
                  </a:lnTo>
                  <a:lnTo>
                    <a:pt x="3080861" y="28099"/>
                  </a:lnTo>
                  <a:cubicBezTo>
                    <a:pt x="3075146" y="16669"/>
                    <a:pt x="3075146" y="20479"/>
                    <a:pt x="3080861" y="9049"/>
                  </a:cubicBezTo>
                  <a:lnTo>
                    <a:pt x="2893219" y="9049"/>
                  </a:lnTo>
                  <a:cubicBezTo>
                    <a:pt x="2889409" y="16669"/>
                    <a:pt x="2885599" y="26194"/>
                    <a:pt x="2881789" y="33814"/>
                  </a:cubicBezTo>
                  <a:lnTo>
                    <a:pt x="2918936" y="33814"/>
                  </a:lnTo>
                  <a:lnTo>
                    <a:pt x="2918936" y="26194"/>
                  </a:lnTo>
                  <a:lnTo>
                    <a:pt x="2930366" y="26194"/>
                  </a:lnTo>
                  <a:lnTo>
                    <a:pt x="2928461" y="33814"/>
                  </a:lnTo>
                  <a:lnTo>
                    <a:pt x="2953226" y="33814"/>
                  </a:lnTo>
                  <a:cubicBezTo>
                    <a:pt x="2953226" y="31909"/>
                    <a:pt x="2951321" y="30004"/>
                    <a:pt x="2949416" y="26194"/>
                  </a:cubicBezTo>
                  <a:cubicBezTo>
                    <a:pt x="2953226" y="24289"/>
                    <a:pt x="2953226" y="24289"/>
                    <a:pt x="2955131" y="20479"/>
                  </a:cubicBezTo>
                  <a:lnTo>
                    <a:pt x="2974181" y="20479"/>
                  </a:lnTo>
                  <a:lnTo>
                    <a:pt x="2974181" y="33814"/>
                  </a:lnTo>
                  <a:lnTo>
                    <a:pt x="3002756" y="33814"/>
                  </a:lnTo>
                  <a:cubicBezTo>
                    <a:pt x="3004661" y="31909"/>
                    <a:pt x="3006566" y="28099"/>
                    <a:pt x="3010376" y="26194"/>
                  </a:cubicBezTo>
                  <a:lnTo>
                    <a:pt x="3014186" y="33814"/>
                  </a:lnTo>
                  <a:lnTo>
                    <a:pt x="3031331" y="33814"/>
                  </a:lnTo>
                  <a:cubicBezTo>
                    <a:pt x="3031331" y="31909"/>
                    <a:pt x="3033236" y="30004"/>
                    <a:pt x="3035141" y="26194"/>
                  </a:cubicBezTo>
                  <a:lnTo>
                    <a:pt x="3037046" y="33814"/>
                  </a:lnTo>
                  <a:lnTo>
                    <a:pt x="3206591" y="33814"/>
                  </a:lnTo>
                  <a:cubicBezTo>
                    <a:pt x="3189446" y="26194"/>
                    <a:pt x="3171349" y="20479"/>
                    <a:pt x="3158014" y="9049"/>
                  </a:cubicBezTo>
                  <a:lnTo>
                    <a:pt x="3080861" y="9049"/>
                  </a:lnTo>
                  <a:lnTo>
                    <a:pt x="3080861" y="9049"/>
                  </a:lnTo>
                  <a:lnTo>
                    <a:pt x="3080861" y="9049"/>
                  </a:lnTo>
                  <a:lnTo>
                    <a:pt x="3080861" y="9049"/>
                  </a:lnTo>
                  <a:close/>
                  <a:moveTo>
                    <a:pt x="2575084" y="9049"/>
                  </a:moveTo>
                  <a:cubicBezTo>
                    <a:pt x="2575084" y="10954"/>
                    <a:pt x="2573179" y="12859"/>
                    <a:pt x="2571274" y="14764"/>
                  </a:cubicBezTo>
                  <a:lnTo>
                    <a:pt x="2571274" y="9049"/>
                  </a:lnTo>
                  <a:lnTo>
                    <a:pt x="2428399" y="9049"/>
                  </a:lnTo>
                  <a:cubicBezTo>
                    <a:pt x="2428399" y="16669"/>
                    <a:pt x="2430304" y="26194"/>
                    <a:pt x="2430304" y="33814"/>
                  </a:cubicBezTo>
                  <a:lnTo>
                    <a:pt x="2621756" y="33814"/>
                  </a:lnTo>
                  <a:lnTo>
                    <a:pt x="2621756" y="31909"/>
                  </a:lnTo>
                  <a:lnTo>
                    <a:pt x="2633186" y="26194"/>
                  </a:lnTo>
                  <a:lnTo>
                    <a:pt x="2635091" y="33814"/>
                  </a:lnTo>
                  <a:lnTo>
                    <a:pt x="2795111" y="33814"/>
                  </a:lnTo>
                  <a:cubicBezTo>
                    <a:pt x="2795111" y="30004"/>
                    <a:pt x="2795111" y="31909"/>
                    <a:pt x="2787491" y="20479"/>
                  </a:cubicBezTo>
                  <a:lnTo>
                    <a:pt x="2806541" y="20479"/>
                  </a:lnTo>
                  <a:lnTo>
                    <a:pt x="2806541" y="33814"/>
                  </a:lnTo>
                  <a:lnTo>
                    <a:pt x="2847499" y="33814"/>
                  </a:lnTo>
                  <a:cubicBezTo>
                    <a:pt x="2841784" y="26194"/>
                    <a:pt x="2837974" y="18574"/>
                    <a:pt x="2834164" y="9049"/>
                  </a:cubicBez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lnTo>
                    <a:pt x="2575084" y="9049"/>
                  </a:lnTo>
                  <a:close/>
                  <a:moveTo>
                    <a:pt x="2364581" y="9049"/>
                  </a:moveTo>
                  <a:cubicBezTo>
                    <a:pt x="2370296" y="20479"/>
                    <a:pt x="2372201" y="26194"/>
                    <a:pt x="2376011" y="33814"/>
                  </a:cubicBezTo>
                  <a:lnTo>
                    <a:pt x="2377916" y="33814"/>
                  </a:lnTo>
                  <a:lnTo>
                    <a:pt x="2377916" y="31909"/>
                  </a:lnTo>
                  <a:cubicBezTo>
                    <a:pt x="2385536" y="24289"/>
                    <a:pt x="2389346" y="16669"/>
                    <a:pt x="2395061" y="7144"/>
                  </a:cubicBezTo>
                  <a:lnTo>
                    <a:pt x="2364581" y="9049"/>
                  </a:lnTo>
                  <a:lnTo>
                    <a:pt x="2364581" y="9049"/>
                  </a:lnTo>
                  <a:lnTo>
                    <a:pt x="2364581" y="9049"/>
                  </a:lnTo>
                  <a:lnTo>
                    <a:pt x="2364581" y="9049"/>
                  </a:lnTo>
                  <a:close/>
                  <a:moveTo>
                    <a:pt x="1917859" y="9049"/>
                  </a:moveTo>
                  <a:cubicBezTo>
                    <a:pt x="1923574" y="12859"/>
                    <a:pt x="1927384" y="18574"/>
                    <a:pt x="1931194" y="26194"/>
                  </a:cubicBezTo>
                  <a:cubicBezTo>
                    <a:pt x="1912144" y="20479"/>
                    <a:pt x="1908334" y="22384"/>
                    <a:pt x="1898809" y="33814"/>
                  </a:cubicBezTo>
                  <a:lnTo>
                    <a:pt x="1927384" y="33814"/>
                  </a:lnTo>
                  <a:cubicBezTo>
                    <a:pt x="1929289" y="33814"/>
                    <a:pt x="1933099" y="31909"/>
                    <a:pt x="1936909" y="31909"/>
                  </a:cubicBezTo>
                  <a:cubicBezTo>
                    <a:pt x="1936909" y="31909"/>
                    <a:pt x="1936909" y="31909"/>
                    <a:pt x="1936909" y="33814"/>
                  </a:cubicBezTo>
                  <a:lnTo>
                    <a:pt x="1967389" y="33814"/>
                  </a:lnTo>
                  <a:cubicBezTo>
                    <a:pt x="1969294" y="33814"/>
                    <a:pt x="1969294" y="33814"/>
                    <a:pt x="1971199" y="31909"/>
                  </a:cubicBezTo>
                  <a:lnTo>
                    <a:pt x="1969294" y="33814"/>
                  </a:lnTo>
                  <a:lnTo>
                    <a:pt x="2102644" y="33814"/>
                  </a:lnTo>
                  <a:cubicBezTo>
                    <a:pt x="2104549" y="24289"/>
                    <a:pt x="2106454" y="16669"/>
                    <a:pt x="2104549" y="9049"/>
                  </a:cubicBezTo>
                  <a:lnTo>
                    <a:pt x="1917859" y="9049"/>
                  </a:lnTo>
                  <a:lnTo>
                    <a:pt x="1917859" y="9049"/>
                  </a:lnTo>
                  <a:lnTo>
                    <a:pt x="1917859" y="9049"/>
                  </a:lnTo>
                  <a:lnTo>
                    <a:pt x="1917859" y="9049"/>
                  </a:lnTo>
                  <a:close/>
                  <a:moveTo>
                    <a:pt x="1867376" y="9049"/>
                  </a:moveTo>
                  <a:cubicBezTo>
                    <a:pt x="1861661" y="14764"/>
                    <a:pt x="1854041" y="18574"/>
                    <a:pt x="1846421" y="26194"/>
                  </a:cubicBezTo>
                  <a:cubicBezTo>
                    <a:pt x="1834991" y="22384"/>
                    <a:pt x="1840706" y="24289"/>
                    <a:pt x="1834991" y="20479"/>
                  </a:cubicBezTo>
                  <a:cubicBezTo>
                    <a:pt x="1831181" y="16669"/>
                    <a:pt x="1829276" y="12859"/>
                    <a:pt x="1827371" y="9049"/>
                  </a:cubicBezTo>
                  <a:lnTo>
                    <a:pt x="1788319" y="9049"/>
                  </a:lnTo>
                  <a:cubicBezTo>
                    <a:pt x="1794034" y="22384"/>
                    <a:pt x="1809274" y="18574"/>
                    <a:pt x="1818799" y="33814"/>
                  </a:cubicBezTo>
                  <a:lnTo>
                    <a:pt x="1871186" y="33814"/>
                  </a:lnTo>
                  <a:cubicBezTo>
                    <a:pt x="1876901" y="26194"/>
                    <a:pt x="1882616" y="16669"/>
                    <a:pt x="1890236" y="9049"/>
                  </a:cubicBezTo>
                  <a:lnTo>
                    <a:pt x="1867376" y="9049"/>
                  </a:lnTo>
                  <a:lnTo>
                    <a:pt x="1867376" y="9049"/>
                  </a:lnTo>
                  <a:lnTo>
                    <a:pt x="1867376" y="9049"/>
                  </a:lnTo>
                  <a:lnTo>
                    <a:pt x="1867376" y="9049"/>
                  </a:lnTo>
                  <a:close/>
                  <a:moveTo>
                    <a:pt x="1728311" y="9049"/>
                  </a:moveTo>
                  <a:cubicBezTo>
                    <a:pt x="1732121" y="12859"/>
                    <a:pt x="1737836" y="10954"/>
                    <a:pt x="1751171" y="14764"/>
                  </a:cubicBezTo>
                  <a:cubicBezTo>
                    <a:pt x="1751171" y="12859"/>
                    <a:pt x="1751171" y="10954"/>
                    <a:pt x="1751171" y="9049"/>
                  </a:cubicBez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close/>
                  <a:moveTo>
                    <a:pt x="1630204" y="9049"/>
                  </a:moveTo>
                  <a:cubicBezTo>
                    <a:pt x="1632109" y="10954"/>
                    <a:pt x="1634014" y="12859"/>
                    <a:pt x="1634014" y="14764"/>
                  </a:cubicBezTo>
                  <a:lnTo>
                    <a:pt x="1639729" y="14764"/>
                  </a:lnTo>
                  <a:lnTo>
                    <a:pt x="1639729" y="9049"/>
                  </a:lnTo>
                  <a:lnTo>
                    <a:pt x="1630204" y="9049"/>
                  </a:lnTo>
                  <a:lnTo>
                    <a:pt x="1630204" y="9049"/>
                  </a:lnTo>
                  <a:lnTo>
                    <a:pt x="1630204" y="9049"/>
                  </a:lnTo>
                  <a:lnTo>
                    <a:pt x="1630204" y="9049"/>
                  </a:lnTo>
                  <a:close/>
                  <a:moveTo>
                    <a:pt x="1384459" y="9049"/>
                  </a:moveTo>
                  <a:cubicBezTo>
                    <a:pt x="1374934" y="14764"/>
                    <a:pt x="1371124" y="14764"/>
                    <a:pt x="1361599" y="9049"/>
                  </a:cubicBezTo>
                  <a:lnTo>
                    <a:pt x="1197769" y="9049"/>
                  </a:lnTo>
                  <a:cubicBezTo>
                    <a:pt x="1176814" y="14764"/>
                    <a:pt x="1156811" y="20479"/>
                    <a:pt x="1149191" y="20479"/>
                  </a:cubicBezTo>
                  <a:lnTo>
                    <a:pt x="1149191" y="9049"/>
                  </a:lnTo>
                  <a:lnTo>
                    <a:pt x="1126331" y="9049"/>
                  </a:lnTo>
                  <a:cubicBezTo>
                    <a:pt x="1130141" y="12859"/>
                    <a:pt x="1133951" y="14764"/>
                    <a:pt x="1135856" y="20479"/>
                  </a:cubicBezTo>
                  <a:cubicBezTo>
                    <a:pt x="1112996" y="22384"/>
                    <a:pt x="1096804" y="18574"/>
                    <a:pt x="1073944" y="26194"/>
                  </a:cubicBezTo>
                  <a:lnTo>
                    <a:pt x="1073944" y="14764"/>
                  </a:lnTo>
                  <a:cubicBezTo>
                    <a:pt x="1083469" y="12859"/>
                    <a:pt x="1087279" y="10954"/>
                    <a:pt x="1091089" y="9049"/>
                  </a:cubicBezTo>
                  <a:lnTo>
                    <a:pt x="897731" y="9049"/>
                  </a:lnTo>
                  <a:cubicBezTo>
                    <a:pt x="893921" y="10954"/>
                    <a:pt x="892016" y="12859"/>
                    <a:pt x="888206" y="14764"/>
                  </a:cubicBezTo>
                  <a:lnTo>
                    <a:pt x="888206" y="9049"/>
                  </a:lnTo>
                  <a:lnTo>
                    <a:pt x="634841" y="9049"/>
                  </a:lnTo>
                  <a:cubicBezTo>
                    <a:pt x="636746" y="12859"/>
                    <a:pt x="640556" y="16669"/>
                    <a:pt x="646271" y="20479"/>
                  </a:cubicBezTo>
                  <a:cubicBezTo>
                    <a:pt x="653891" y="26194"/>
                    <a:pt x="651986" y="22384"/>
                    <a:pt x="665321" y="26194"/>
                  </a:cubicBezTo>
                  <a:cubicBezTo>
                    <a:pt x="667226" y="28099"/>
                    <a:pt x="667226" y="31909"/>
                    <a:pt x="669131" y="33814"/>
                  </a:cubicBezTo>
                  <a:lnTo>
                    <a:pt x="690086" y="33814"/>
                  </a:lnTo>
                  <a:cubicBezTo>
                    <a:pt x="691991" y="33814"/>
                    <a:pt x="691991" y="33814"/>
                    <a:pt x="693896" y="31909"/>
                  </a:cubicBezTo>
                  <a:lnTo>
                    <a:pt x="693896" y="33814"/>
                  </a:lnTo>
                  <a:lnTo>
                    <a:pt x="701516" y="33814"/>
                  </a:lnTo>
                  <a:lnTo>
                    <a:pt x="701516" y="31909"/>
                  </a:lnTo>
                  <a:cubicBezTo>
                    <a:pt x="709136" y="26194"/>
                    <a:pt x="709136" y="26194"/>
                    <a:pt x="712946" y="20479"/>
                  </a:cubicBezTo>
                  <a:lnTo>
                    <a:pt x="718661" y="20479"/>
                  </a:lnTo>
                  <a:lnTo>
                    <a:pt x="718661" y="26194"/>
                  </a:lnTo>
                  <a:cubicBezTo>
                    <a:pt x="724376" y="30004"/>
                    <a:pt x="728186" y="31909"/>
                    <a:pt x="730091" y="33814"/>
                  </a:cubicBezTo>
                  <a:lnTo>
                    <a:pt x="838676" y="33814"/>
                  </a:lnTo>
                  <a:lnTo>
                    <a:pt x="838676" y="31909"/>
                  </a:lnTo>
                  <a:lnTo>
                    <a:pt x="844391" y="31909"/>
                  </a:lnTo>
                  <a:lnTo>
                    <a:pt x="844391" y="33814"/>
                  </a:lnTo>
                  <a:lnTo>
                    <a:pt x="857726" y="33814"/>
                  </a:lnTo>
                  <a:cubicBezTo>
                    <a:pt x="857726" y="33814"/>
                    <a:pt x="857726" y="31909"/>
                    <a:pt x="855821" y="31909"/>
                  </a:cubicBezTo>
                  <a:cubicBezTo>
                    <a:pt x="872966" y="24289"/>
                    <a:pt x="865346" y="31909"/>
                    <a:pt x="880586" y="20479"/>
                  </a:cubicBezTo>
                  <a:cubicBezTo>
                    <a:pt x="882491" y="22384"/>
                    <a:pt x="886301" y="28099"/>
                    <a:pt x="890111" y="33814"/>
                  </a:cubicBezTo>
                  <a:lnTo>
                    <a:pt x="974884" y="33814"/>
                  </a:lnTo>
                  <a:cubicBezTo>
                    <a:pt x="974884" y="33814"/>
                    <a:pt x="974884" y="31909"/>
                    <a:pt x="972979" y="31909"/>
                  </a:cubicBezTo>
                  <a:lnTo>
                    <a:pt x="997744" y="31909"/>
                  </a:lnTo>
                  <a:lnTo>
                    <a:pt x="997744" y="33814"/>
                  </a:lnTo>
                  <a:lnTo>
                    <a:pt x="1018699" y="33814"/>
                  </a:lnTo>
                  <a:lnTo>
                    <a:pt x="1016794" y="31909"/>
                  </a:lnTo>
                  <a:lnTo>
                    <a:pt x="1047274" y="31909"/>
                  </a:lnTo>
                  <a:lnTo>
                    <a:pt x="1047274" y="33814"/>
                  </a:lnTo>
                  <a:lnTo>
                    <a:pt x="1082516" y="33814"/>
                  </a:lnTo>
                  <a:cubicBezTo>
                    <a:pt x="1082516" y="33814"/>
                    <a:pt x="1084421" y="33814"/>
                    <a:pt x="1086326" y="31909"/>
                  </a:cubicBezTo>
                  <a:lnTo>
                    <a:pt x="1086326" y="33814"/>
                  </a:lnTo>
                  <a:lnTo>
                    <a:pt x="1138714" y="33814"/>
                  </a:lnTo>
                  <a:cubicBezTo>
                    <a:pt x="1138714" y="33814"/>
                    <a:pt x="1138714" y="30004"/>
                    <a:pt x="1134904" y="26194"/>
                  </a:cubicBezTo>
                  <a:lnTo>
                    <a:pt x="1146334" y="26194"/>
                  </a:lnTo>
                  <a:cubicBezTo>
                    <a:pt x="1150144" y="30004"/>
                    <a:pt x="1153954" y="31909"/>
                    <a:pt x="1159669" y="33814"/>
                  </a:cubicBezTo>
                  <a:lnTo>
                    <a:pt x="1176814" y="33814"/>
                  </a:lnTo>
                  <a:cubicBezTo>
                    <a:pt x="1190149" y="33814"/>
                    <a:pt x="1205389" y="30004"/>
                    <a:pt x="1219676" y="33814"/>
                  </a:cubicBezTo>
                  <a:lnTo>
                    <a:pt x="1244441" y="33814"/>
                  </a:lnTo>
                  <a:cubicBezTo>
                    <a:pt x="1244441" y="33814"/>
                    <a:pt x="1244441" y="31909"/>
                    <a:pt x="1242536" y="31909"/>
                  </a:cubicBezTo>
                  <a:cubicBezTo>
                    <a:pt x="1261586" y="31909"/>
                    <a:pt x="1281589" y="31909"/>
                    <a:pt x="1293019" y="26194"/>
                  </a:cubicBezTo>
                  <a:cubicBezTo>
                    <a:pt x="1281589" y="22384"/>
                    <a:pt x="1287304" y="24289"/>
                    <a:pt x="1281589" y="20479"/>
                  </a:cubicBezTo>
                  <a:cubicBezTo>
                    <a:pt x="1339691" y="31909"/>
                    <a:pt x="1386364" y="18574"/>
                    <a:pt x="1435894" y="14764"/>
                  </a:cubicBezTo>
                  <a:cubicBezTo>
                    <a:pt x="1437799" y="18574"/>
                    <a:pt x="1437799" y="18574"/>
                    <a:pt x="1441609" y="20479"/>
                  </a:cubicBezTo>
                  <a:lnTo>
                    <a:pt x="1441609" y="26194"/>
                  </a:lnTo>
                  <a:cubicBezTo>
                    <a:pt x="1414939" y="26194"/>
                    <a:pt x="1418749" y="24289"/>
                    <a:pt x="1398746" y="26194"/>
                  </a:cubicBezTo>
                  <a:lnTo>
                    <a:pt x="1398746" y="31909"/>
                  </a:lnTo>
                  <a:cubicBezTo>
                    <a:pt x="1402556" y="31909"/>
                    <a:pt x="1404461" y="31909"/>
                    <a:pt x="1408271" y="33814"/>
                  </a:cubicBezTo>
                  <a:lnTo>
                    <a:pt x="1451134" y="33814"/>
                  </a:lnTo>
                  <a:cubicBezTo>
                    <a:pt x="1456849" y="26194"/>
                    <a:pt x="1464469" y="20479"/>
                    <a:pt x="1472089" y="14764"/>
                  </a:cubicBezTo>
                  <a:lnTo>
                    <a:pt x="1477804" y="33814"/>
                  </a:lnTo>
                  <a:lnTo>
                    <a:pt x="1472089" y="33814"/>
                  </a:lnTo>
                  <a:lnTo>
                    <a:pt x="1472089" y="28099"/>
                  </a:lnTo>
                  <a:cubicBezTo>
                    <a:pt x="1468279" y="20479"/>
                    <a:pt x="1466374" y="30004"/>
                    <a:pt x="1466374" y="35719"/>
                  </a:cubicBezTo>
                  <a:lnTo>
                    <a:pt x="1485424" y="35719"/>
                  </a:lnTo>
                  <a:cubicBezTo>
                    <a:pt x="1485424" y="35719"/>
                    <a:pt x="1485424" y="33814"/>
                    <a:pt x="1483519" y="33814"/>
                  </a:cubicBezTo>
                  <a:cubicBezTo>
                    <a:pt x="1485424" y="20479"/>
                    <a:pt x="1487329" y="14764"/>
                    <a:pt x="1493044" y="9049"/>
                  </a:cubicBezTo>
                  <a:lnTo>
                    <a:pt x="1384459" y="9049"/>
                  </a:lnTo>
                  <a:lnTo>
                    <a:pt x="1384459" y="9049"/>
                  </a:lnTo>
                  <a:lnTo>
                    <a:pt x="1384459" y="9049"/>
                  </a:lnTo>
                  <a:lnTo>
                    <a:pt x="1384459" y="9049"/>
                  </a:lnTo>
                  <a:close/>
                  <a:moveTo>
                    <a:pt x="546259" y="9049"/>
                  </a:moveTo>
                  <a:cubicBezTo>
                    <a:pt x="540544" y="12859"/>
                    <a:pt x="544354" y="10954"/>
                    <a:pt x="534829" y="14764"/>
                  </a:cubicBezTo>
                  <a:cubicBezTo>
                    <a:pt x="542449" y="10954"/>
                    <a:pt x="536734" y="12859"/>
                    <a:pt x="546259" y="9049"/>
                  </a:cubicBezTo>
                  <a:lnTo>
                    <a:pt x="380524" y="9049"/>
                  </a:lnTo>
                  <a:cubicBezTo>
                    <a:pt x="386239" y="12859"/>
                    <a:pt x="382429" y="10954"/>
                    <a:pt x="391954" y="14764"/>
                  </a:cubicBezTo>
                  <a:lnTo>
                    <a:pt x="391954" y="20479"/>
                  </a:lnTo>
                  <a:lnTo>
                    <a:pt x="361474" y="20479"/>
                  </a:lnTo>
                  <a:lnTo>
                    <a:pt x="361474" y="14764"/>
                  </a:lnTo>
                  <a:lnTo>
                    <a:pt x="378619" y="9049"/>
                  </a:lnTo>
                  <a:lnTo>
                    <a:pt x="254794" y="9049"/>
                  </a:lnTo>
                  <a:cubicBezTo>
                    <a:pt x="233839" y="26194"/>
                    <a:pt x="213836" y="20479"/>
                    <a:pt x="192881" y="9049"/>
                  </a:cubicBezTo>
                  <a:lnTo>
                    <a:pt x="7144" y="9049"/>
                  </a:lnTo>
                  <a:lnTo>
                    <a:pt x="7144" y="33814"/>
                  </a:lnTo>
                  <a:lnTo>
                    <a:pt x="12859" y="33814"/>
                  </a:lnTo>
                  <a:lnTo>
                    <a:pt x="12859" y="31909"/>
                  </a:lnTo>
                  <a:lnTo>
                    <a:pt x="18574" y="31909"/>
                  </a:lnTo>
                  <a:lnTo>
                    <a:pt x="18574" y="33814"/>
                  </a:lnTo>
                  <a:lnTo>
                    <a:pt x="144304" y="33814"/>
                  </a:lnTo>
                  <a:cubicBezTo>
                    <a:pt x="144304" y="31909"/>
                    <a:pt x="144304" y="28099"/>
                    <a:pt x="144304" y="26194"/>
                  </a:cubicBezTo>
                  <a:lnTo>
                    <a:pt x="150019" y="26194"/>
                  </a:lnTo>
                  <a:lnTo>
                    <a:pt x="150019" y="22384"/>
                  </a:lnTo>
                  <a:lnTo>
                    <a:pt x="169069" y="22384"/>
                  </a:lnTo>
                  <a:cubicBezTo>
                    <a:pt x="186214" y="35719"/>
                    <a:pt x="193834" y="28099"/>
                    <a:pt x="195739" y="35719"/>
                  </a:cubicBezTo>
                  <a:lnTo>
                    <a:pt x="257651" y="35719"/>
                  </a:lnTo>
                  <a:lnTo>
                    <a:pt x="259556" y="33814"/>
                  </a:lnTo>
                  <a:lnTo>
                    <a:pt x="259556" y="35719"/>
                  </a:lnTo>
                  <a:lnTo>
                    <a:pt x="389096" y="35719"/>
                  </a:lnTo>
                  <a:lnTo>
                    <a:pt x="389096" y="28099"/>
                  </a:lnTo>
                  <a:lnTo>
                    <a:pt x="394811" y="28099"/>
                  </a:lnTo>
                  <a:cubicBezTo>
                    <a:pt x="394811" y="31909"/>
                    <a:pt x="392906" y="33814"/>
                    <a:pt x="392906" y="35719"/>
                  </a:cubicBezTo>
                  <a:lnTo>
                    <a:pt x="580549" y="35719"/>
                  </a:lnTo>
                  <a:lnTo>
                    <a:pt x="580549" y="33814"/>
                  </a:lnTo>
                  <a:cubicBezTo>
                    <a:pt x="588169" y="30004"/>
                    <a:pt x="588169" y="30004"/>
                    <a:pt x="590074" y="30004"/>
                  </a:cubicBezTo>
                  <a:cubicBezTo>
                    <a:pt x="590074" y="30004"/>
                    <a:pt x="590074" y="28099"/>
                    <a:pt x="593884" y="20479"/>
                  </a:cubicBezTo>
                  <a:cubicBezTo>
                    <a:pt x="588169" y="16669"/>
                    <a:pt x="584359" y="12859"/>
                    <a:pt x="578644" y="9049"/>
                  </a:cubicBezTo>
                  <a:lnTo>
                    <a:pt x="546259" y="9049"/>
                  </a:lnTo>
                  <a:lnTo>
                    <a:pt x="546259" y="9049"/>
                  </a:lnTo>
                  <a:lnTo>
                    <a:pt x="546259" y="9049"/>
                  </a:lnTo>
                  <a:lnTo>
                    <a:pt x="546259" y="9049"/>
                  </a:lnTo>
                  <a:close/>
                  <a:moveTo>
                    <a:pt x="4566762" y="35719"/>
                  </a:moveTo>
                  <a:cubicBezTo>
                    <a:pt x="4562952" y="31909"/>
                    <a:pt x="4557237" y="30004"/>
                    <a:pt x="4551521" y="28099"/>
                  </a:cubicBezTo>
                  <a:lnTo>
                    <a:pt x="4551521" y="35719"/>
                  </a:lnTo>
                  <a:lnTo>
                    <a:pt x="4566762" y="35719"/>
                  </a:lnTo>
                  <a:lnTo>
                    <a:pt x="4566762" y="35719"/>
                  </a:lnTo>
                  <a:lnTo>
                    <a:pt x="4566762" y="35719"/>
                  </a:lnTo>
                  <a:lnTo>
                    <a:pt x="4566762" y="35719"/>
                  </a:lnTo>
                  <a:close/>
                  <a:moveTo>
                    <a:pt x="4499134" y="35719"/>
                  </a:moveTo>
                  <a:cubicBezTo>
                    <a:pt x="4499134" y="35719"/>
                    <a:pt x="4501039" y="35719"/>
                    <a:pt x="4501039" y="33814"/>
                  </a:cubicBezTo>
                  <a:cubicBezTo>
                    <a:pt x="4497229" y="33814"/>
                    <a:pt x="4493419" y="35719"/>
                    <a:pt x="4491514" y="35719"/>
                  </a:cubicBezTo>
                  <a:lnTo>
                    <a:pt x="4499134" y="35719"/>
                  </a:lnTo>
                  <a:lnTo>
                    <a:pt x="4499134" y="35719"/>
                  </a:lnTo>
                  <a:lnTo>
                    <a:pt x="4499134" y="35719"/>
                  </a:lnTo>
                  <a:lnTo>
                    <a:pt x="4499134" y="35719"/>
                  </a:lnTo>
                  <a:close/>
                  <a:moveTo>
                    <a:pt x="4435316" y="35719"/>
                  </a:moveTo>
                  <a:lnTo>
                    <a:pt x="4435316" y="35719"/>
                  </a:lnTo>
                  <a:cubicBezTo>
                    <a:pt x="4433412" y="35719"/>
                    <a:pt x="4433412" y="35719"/>
                    <a:pt x="4431506" y="35719"/>
                  </a:cubicBezTo>
                  <a:lnTo>
                    <a:pt x="4435316" y="35719"/>
                  </a:lnTo>
                  <a:lnTo>
                    <a:pt x="4435316" y="35719"/>
                  </a:lnTo>
                  <a:lnTo>
                    <a:pt x="4435316" y="35719"/>
                  </a:lnTo>
                  <a:lnTo>
                    <a:pt x="4435316" y="35719"/>
                  </a:lnTo>
                  <a:close/>
                  <a:moveTo>
                    <a:pt x="3486626" y="35719"/>
                  </a:moveTo>
                  <a:cubicBezTo>
                    <a:pt x="3484721" y="31909"/>
                    <a:pt x="3484721" y="33814"/>
                    <a:pt x="3471386" y="28099"/>
                  </a:cubicBezTo>
                  <a:cubicBezTo>
                    <a:pt x="3471386" y="31909"/>
                    <a:pt x="3469481" y="33814"/>
                    <a:pt x="3469481" y="35719"/>
                  </a:cubicBezTo>
                  <a:lnTo>
                    <a:pt x="3486626" y="35719"/>
                  </a:lnTo>
                  <a:lnTo>
                    <a:pt x="3486626" y="35719"/>
                  </a:lnTo>
                  <a:lnTo>
                    <a:pt x="3486626" y="35719"/>
                  </a:lnTo>
                  <a:lnTo>
                    <a:pt x="3486626" y="35719"/>
                  </a:lnTo>
                  <a:close/>
                  <a:moveTo>
                    <a:pt x="2354104" y="35719"/>
                  </a:moveTo>
                  <a:cubicBezTo>
                    <a:pt x="2354104" y="35719"/>
                    <a:pt x="2354104" y="33814"/>
                    <a:pt x="2354104" y="35719"/>
                  </a:cubicBezTo>
                  <a:cubicBezTo>
                    <a:pt x="2354104" y="33814"/>
                    <a:pt x="2352199" y="33814"/>
                    <a:pt x="2354104" y="35719"/>
                  </a:cubicBezTo>
                  <a:lnTo>
                    <a:pt x="2354104" y="35719"/>
                  </a:lnTo>
                  <a:lnTo>
                    <a:pt x="2354104" y="35719"/>
                  </a:lnTo>
                  <a:lnTo>
                    <a:pt x="2354104" y="35719"/>
                  </a:lnTo>
                  <a:lnTo>
                    <a:pt x="2354104" y="35719"/>
                  </a:lnTo>
                  <a:close/>
                  <a:moveTo>
                    <a:pt x="1765459" y="35719"/>
                  </a:moveTo>
                  <a:cubicBezTo>
                    <a:pt x="1759744" y="31909"/>
                    <a:pt x="1754029" y="30004"/>
                    <a:pt x="1746409" y="22384"/>
                  </a:cubicBezTo>
                  <a:cubicBezTo>
                    <a:pt x="1727359" y="22384"/>
                    <a:pt x="1707356" y="22384"/>
                    <a:pt x="1695926" y="28099"/>
                  </a:cubicBezTo>
                  <a:cubicBezTo>
                    <a:pt x="1716881" y="28099"/>
                    <a:pt x="1731169" y="28099"/>
                    <a:pt x="1738789" y="35719"/>
                  </a:cubicBezTo>
                  <a:lnTo>
                    <a:pt x="1765459" y="35719"/>
                  </a:lnTo>
                  <a:lnTo>
                    <a:pt x="1765459" y="35719"/>
                  </a:lnTo>
                  <a:lnTo>
                    <a:pt x="1765459" y="35719"/>
                  </a:lnTo>
                  <a:lnTo>
                    <a:pt x="1765459" y="35719"/>
                  </a:lnTo>
                  <a:close/>
                  <a:moveTo>
                    <a:pt x="1676876" y="35719"/>
                  </a:moveTo>
                  <a:cubicBezTo>
                    <a:pt x="1676876" y="33814"/>
                    <a:pt x="1678781" y="33814"/>
                    <a:pt x="1676876" y="35719"/>
                  </a:cubicBezTo>
                  <a:cubicBezTo>
                    <a:pt x="1652111" y="31909"/>
                    <a:pt x="1657826" y="26194"/>
                    <a:pt x="1634014" y="22384"/>
                  </a:cubicBezTo>
                  <a:cubicBezTo>
                    <a:pt x="1634014" y="26194"/>
                    <a:pt x="1635919" y="31909"/>
                    <a:pt x="1635919" y="35719"/>
                  </a:cubicBezTo>
                  <a:lnTo>
                    <a:pt x="1676876" y="35719"/>
                  </a:lnTo>
                  <a:lnTo>
                    <a:pt x="1676876" y="35719"/>
                  </a:lnTo>
                  <a:lnTo>
                    <a:pt x="1676876" y="35719"/>
                  </a:lnTo>
                  <a:lnTo>
                    <a:pt x="1676876" y="35719"/>
                  </a:lnTo>
                  <a:close/>
                  <a:moveTo>
                    <a:pt x="604361" y="35719"/>
                  </a:moveTo>
                  <a:cubicBezTo>
                    <a:pt x="604361" y="33814"/>
                    <a:pt x="604361" y="33814"/>
                    <a:pt x="604361" y="35719"/>
                  </a:cubicBezTo>
                  <a:lnTo>
                    <a:pt x="598646" y="35719"/>
                  </a:lnTo>
                  <a:lnTo>
                    <a:pt x="604361" y="35719"/>
                  </a:lnTo>
                  <a:lnTo>
                    <a:pt x="604361" y="35719"/>
                  </a:lnTo>
                  <a:lnTo>
                    <a:pt x="604361" y="35719"/>
                  </a:lnTo>
                  <a:lnTo>
                    <a:pt x="604361" y="35719"/>
                  </a:lnTo>
                  <a:close/>
                  <a:moveTo>
                    <a:pt x="298609" y="28099"/>
                  </a:moveTo>
                  <a:cubicBezTo>
                    <a:pt x="287179" y="33814"/>
                    <a:pt x="290989" y="33814"/>
                    <a:pt x="279559" y="28099"/>
                  </a:cubicBezTo>
                  <a:lnTo>
                    <a:pt x="298609" y="28099"/>
                  </a:lnTo>
                  <a:lnTo>
                    <a:pt x="298609" y="28099"/>
                  </a:lnTo>
                  <a:lnTo>
                    <a:pt x="298609" y="28099"/>
                  </a:lnTo>
                  <a:lnTo>
                    <a:pt x="298609" y="28099"/>
                  </a:lnTo>
                  <a:close/>
                  <a:moveTo>
                    <a:pt x="523399" y="28099"/>
                  </a:moveTo>
                  <a:cubicBezTo>
                    <a:pt x="517684" y="33814"/>
                    <a:pt x="521494" y="30004"/>
                    <a:pt x="511969" y="33814"/>
                  </a:cubicBezTo>
                  <a:cubicBezTo>
                    <a:pt x="517684" y="28099"/>
                    <a:pt x="511016" y="31909"/>
                    <a:pt x="523399" y="28099"/>
                  </a:cubicBezTo>
                  <a:lnTo>
                    <a:pt x="523399" y="28099"/>
                  </a:lnTo>
                  <a:lnTo>
                    <a:pt x="523399" y="28099"/>
                  </a:lnTo>
                  <a:lnTo>
                    <a:pt x="523399" y="28099"/>
                  </a:lnTo>
                  <a:close/>
                  <a:moveTo>
                    <a:pt x="2558891" y="28099"/>
                  </a:moveTo>
                  <a:cubicBezTo>
                    <a:pt x="2553176" y="33814"/>
                    <a:pt x="2556986" y="30004"/>
                    <a:pt x="2547461" y="33814"/>
                  </a:cubicBezTo>
                  <a:cubicBezTo>
                    <a:pt x="2553176" y="28099"/>
                    <a:pt x="2547461" y="31909"/>
                    <a:pt x="2558891" y="28099"/>
                  </a:cubicBezTo>
                  <a:lnTo>
                    <a:pt x="2558891" y="28099"/>
                  </a:lnTo>
                  <a:lnTo>
                    <a:pt x="2558891" y="28099"/>
                  </a:lnTo>
                  <a:lnTo>
                    <a:pt x="2558891" y="28099"/>
                  </a:lnTo>
                  <a:close/>
                  <a:moveTo>
                    <a:pt x="1690211" y="22384"/>
                  </a:moveTo>
                  <a:cubicBezTo>
                    <a:pt x="1688306" y="24289"/>
                    <a:pt x="1678781" y="26194"/>
                    <a:pt x="1684496" y="33814"/>
                  </a:cubicBezTo>
                  <a:cubicBezTo>
                    <a:pt x="1690211" y="30004"/>
                    <a:pt x="1703546" y="22384"/>
                    <a:pt x="1690211" y="22384"/>
                  </a:cubicBezTo>
                  <a:lnTo>
                    <a:pt x="1690211" y="22384"/>
                  </a:lnTo>
                  <a:lnTo>
                    <a:pt x="1690211" y="22384"/>
                  </a:lnTo>
                  <a:lnTo>
                    <a:pt x="1690211" y="22384"/>
                  </a:lnTo>
                  <a:close/>
                  <a:moveTo>
                    <a:pt x="4478179" y="22384"/>
                  </a:moveTo>
                  <a:lnTo>
                    <a:pt x="4466749" y="22384"/>
                  </a:lnTo>
                  <a:lnTo>
                    <a:pt x="4466749" y="28099"/>
                  </a:lnTo>
                  <a:lnTo>
                    <a:pt x="4472464" y="28099"/>
                  </a:lnTo>
                  <a:lnTo>
                    <a:pt x="4472464" y="33814"/>
                  </a:lnTo>
                  <a:cubicBezTo>
                    <a:pt x="4476274" y="28099"/>
                    <a:pt x="4474369" y="31909"/>
                    <a:pt x="4478179" y="22384"/>
                  </a:cubicBezTo>
                  <a:lnTo>
                    <a:pt x="4478179" y="22384"/>
                  </a:lnTo>
                  <a:lnTo>
                    <a:pt x="4478179" y="22384"/>
                  </a:lnTo>
                  <a:lnTo>
                    <a:pt x="4478179" y="22384"/>
                  </a:lnTo>
                  <a:close/>
                  <a:moveTo>
                    <a:pt x="1235869" y="14764"/>
                  </a:moveTo>
                  <a:lnTo>
                    <a:pt x="1235869" y="26194"/>
                  </a:lnTo>
                  <a:lnTo>
                    <a:pt x="1211104" y="26194"/>
                  </a:lnTo>
                  <a:cubicBezTo>
                    <a:pt x="1205389" y="20479"/>
                    <a:pt x="1209199" y="24289"/>
                    <a:pt x="1199674" y="20479"/>
                  </a:cubicBezTo>
                  <a:lnTo>
                    <a:pt x="1199674" y="14764"/>
                  </a:lnTo>
                  <a:cubicBezTo>
                    <a:pt x="1218724" y="18574"/>
                    <a:pt x="1220629" y="20479"/>
                    <a:pt x="1235869" y="14764"/>
                  </a:cubicBezTo>
                  <a:lnTo>
                    <a:pt x="1235869" y="14764"/>
                  </a:lnTo>
                  <a:lnTo>
                    <a:pt x="1235869" y="14764"/>
                  </a:lnTo>
                  <a:lnTo>
                    <a:pt x="1235869" y="14764"/>
                  </a:lnTo>
                  <a:close/>
                  <a:moveTo>
                    <a:pt x="3577114" y="14764"/>
                  </a:moveTo>
                  <a:lnTo>
                    <a:pt x="3577114" y="26194"/>
                  </a:lnTo>
                  <a:lnTo>
                    <a:pt x="3571399" y="26194"/>
                  </a:lnTo>
                  <a:lnTo>
                    <a:pt x="3571399" y="14764"/>
                  </a:lnTo>
                  <a:lnTo>
                    <a:pt x="3577114" y="14764"/>
                  </a:lnTo>
                  <a:lnTo>
                    <a:pt x="3577114" y="14764"/>
                  </a:lnTo>
                  <a:lnTo>
                    <a:pt x="3577114" y="14764"/>
                  </a:lnTo>
                  <a:lnTo>
                    <a:pt x="3577114" y="14764"/>
                  </a:lnTo>
                  <a:close/>
                  <a:moveTo>
                    <a:pt x="4539139" y="14764"/>
                  </a:moveTo>
                  <a:lnTo>
                    <a:pt x="4527709" y="14764"/>
                  </a:lnTo>
                  <a:cubicBezTo>
                    <a:pt x="4533424" y="22384"/>
                    <a:pt x="4533424" y="22384"/>
                    <a:pt x="4539139" y="26194"/>
                  </a:cubicBezTo>
                  <a:lnTo>
                    <a:pt x="4539139" y="31909"/>
                  </a:lnTo>
                  <a:lnTo>
                    <a:pt x="4544854" y="31909"/>
                  </a:lnTo>
                  <a:lnTo>
                    <a:pt x="4539139" y="14764"/>
                  </a:lnTo>
                  <a:lnTo>
                    <a:pt x="4539139" y="14764"/>
                  </a:lnTo>
                  <a:lnTo>
                    <a:pt x="4539139" y="14764"/>
                  </a:lnTo>
                  <a:lnTo>
                    <a:pt x="4539139" y="14764"/>
                  </a:lnTo>
                  <a:close/>
                  <a:moveTo>
                    <a:pt x="5271611" y="14764"/>
                  </a:moveTo>
                  <a:cubicBezTo>
                    <a:pt x="5271611" y="31909"/>
                    <a:pt x="5265896" y="16669"/>
                    <a:pt x="5277327" y="33814"/>
                  </a:cubicBezTo>
                  <a:lnTo>
                    <a:pt x="5258277" y="33814"/>
                  </a:lnTo>
                  <a:lnTo>
                    <a:pt x="5258277" y="22384"/>
                  </a:lnTo>
                  <a:lnTo>
                    <a:pt x="5271611" y="14764"/>
                  </a:lnTo>
                  <a:lnTo>
                    <a:pt x="5271611" y="14764"/>
                  </a:lnTo>
                  <a:lnTo>
                    <a:pt x="5271611" y="14764"/>
                  </a:lnTo>
                  <a:lnTo>
                    <a:pt x="5271611" y="14764"/>
                  </a:lnTo>
                  <a:close/>
                  <a:moveTo>
                    <a:pt x="5793582" y="14764"/>
                  </a:moveTo>
                  <a:lnTo>
                    <a:pt x="5793582" y="26194"/>
                  </a:lnTo>
                  <a:lnTo>
                    <a:pt x="5787866" y="26194"/>
                  </a:lnTo>
                  <a:lnTo>
                    <a:pt x="5787866" y="14764"/>
                  </a:lnTo>
                  <a:lnTo>
                    <a:pt x="5793582" y="14764"/>
                  </a:lnTo>
                  <a:lnTo>
                    <a:pt x="5793582" y="14764"/>
                  </a:lnTo>
                  <a:lnTo>
                    <a:pt x="5793582" y="14764"/>
                  </a:lnTo>
                  <a:lnTo>
                    <a:pt x="5793582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A829BAD4-FFCD-4E55-938B-35F6D4B65CE0}"/>
                </a:ext>
              </a:extLst>
            </p:cNvPr>
            <p:cNvSpPr/>
            <p:nvPr/>
          </p:nvSpPr>
          <p:spPr>
            <a:xfrm>
              <a:off x="-1429" y="5720200"/>
              <a:ext cx="5886450" cy="38100"/>
            </a:xfrm>
            <a:custGeom>
              <a:avLst/>
              <a:gdLst>
                <a:gd name="connsiteX0" fmla="*/ 5600224 w 5886450"/>
                <a:gd name="connsiteY0" fmla="*/ 7144 h 38100"/>
                <a:gd name="connsiteX1" fmla="*/ 5605939 w 5886450"/>
                <a:gd name="connsiteY1" fmla="*/ 14764 h 38100"/>
                <a:gd name="connsiteX2" fmla="*/ 5586889 w 5886450"/>
                <a:gd name="connsiteY2" fmla="*/ 9049 h 38100"/>
                <a:gd name="connsiteX3" fmla="*/ 5530691 w 5886450"/>
                <a:gd name="connsiteY3" fmla="*/ 33814 h 38100"/>
                <a:gd name="connsiteX4" fmla="*/ 5615464 w 5886450"/>
                <a:gd name="connsiteY4" fmla="*/ 33814 h 38100"/>
                <a:gd name="connsiteX5" fmla="*/ 5617369 w 5886450"/>
                <a:gd name="connsiteY5" fmla="*/ 33814 h 38100"/>
                <a:gd name="connsiteX6" fmla="*/ 5617369 w 5886450"/>
                <a:gd name="connsiteY6" fmla="*/ 33814 h 38100"/>
                <a:gd name="connsiteX7" fmla="*/ 5880259 w 5886450"/>
                <a:gd name="connsiteY7" fmla="*/ 33814 h 38100"/>
                <a:gd name="connsiteX8" fmla="*/ 5885974 w 5886450"/>
                <a:gd name="connsiteY8" fmla="*/ 9049 h 38100"/>
                <a:gd name="connsiteX9" fmla="*/ 5600224 w 5886450"/>
                <a:gd name="connsiteY9" fmla="*/ 7144 h 38100"/>
                <a:gd name="connsiteX10" fmla="*/ 5600224 w 5886450"/>
                <a:gd name="connsiteY10" fmla="*/ 7144 h 38100"/>
                <a:gd name="connsiteX11" fmla="*/ 5600224 w 5886450"/>
                <a:gd name="connsiteY11" fmla="*/ 7144 h 38100"/>
                <a:gd name="connsiteX12" fmla="*/ 5600224 w 5886450"/>
                <a:gd name="connsiteY12" fmla="*/ 7144 h 38100"/>
                <a:gd name="connsiteX13" fmla="*/ 5177314 w 5886450"/>
                <a:gd name="connsiteY13" fmla="*/ 7144 h 38100"/>
                <a:gd name="connsiteX14" fmla="*/ 5177314 w 5886450"/>
                <a:gd name="connsiteY14" fmla="*/ 7144 h 38100"/>
                <a:gd name="connsiteX15" fmla="*/ 5146834 w 5886450"/>
                <a:gd name="connsiteY15" fmla="*/ 20479 h 38100"/>
                <a:gd name="connsiteX16" fmla="*/ 5084922 w 5886450"/>
                <a:gd name="connsiteY16" fmla="*/ 14764 h 38100"/>
                <a:gd name="connsiteX17" fmla="*/ 5088731 w 5886450"/>
                <a:gd name="connsiteY17" fmla="*/ 7144 h 38100"/>
                <a:gd name="connsiteX18" fmla="*/ 5038249 w 5886450"/>
                <a:gd name="connsiteY18" fmla="*/ 7144 h 38100"/>
                <a:gd name="connsiteX19" fmla="*/ 5073491 w 5886450"/>
                <a:gd name="connsiteY19" fmla="*/ 31909 h 38100"/>
                <a:gd name="connsiteX20" fmla="*/ 5092541 w 5886450"/>
                <a:gd name="connsiteY20" fmla="*/ 31909 h 38100"/>
                <a:gd name="connsiteX21" fmla="*/ 5088731 w 5886450"/>
                <a:gd name="connsiteY21" fmla="*/ 18574 h 38100"/>
                <a:gd name="connsiteX22" fmla="*/ 5107781 w 5886450"/>
                <a:gd name="connsiteY22" fmla="*/ 18574 h 38100"/>
                <a:gd name="connsiteX23" fmla="*/ 5117306 w 5886450"/>
                <a:gd name="connsiteY23" fmla="*/ 31909 h 38100"/>
                <a:gd name="connsiteX24" fmla="*/ 5225891 w 5886450"/>
                <a:gd name="connsiteY24" fmla="*/ 31909 h 38100"/>
                <a:gd name="connsiteX25" fmla="*/ 5231606 w 5886450"/>
                <a:gd name="connsiteY25" fmla="*/ 31909 h 38100"/>
                <a:gd name="connsiteX26" fmla="*/ 5231606 w 5886450"/>
                <a:gd name="connsiteY26" fmla="*/ 31909 h 38100"/>
                <a:gd name="connsiteX27" fmla="*/ 5297329 w 5886450"/>
                <a:gd name="connsiteY27" fmla="*/ 31909 h 38100"/>
                <a:gd name="connsiteX28" fmla="*/ 5233511 w 5886450"/>
                <a:gd name="connsiteY28" fmla="*/ 7144 h 38100"/>
                <a:gd name="connsiteX29" fmla="*/ 5177314 w 5886450"/>
                <a:gd name="connsiteY29" fmla="*/ 7144 h 38100"/>
                <a:gd name="connsiteX30" fmla="*/ 5177314 w 5886450"/>
                <a:gd name="connsiteY30" fmla="*/ 7144 h 38100"/>
                <a:gd name="connsiteX31" fmla="*/ 5177314 w 5886450"/>
                <a:gd name="connsiteY31" fmla="*/ 7144 h 38100"/>
                <a:gd name="connsiteX32" fmla="*/ 5177314 w 5886450"/>
                <a:gd name="connsiteY32" fmla="*/ 7144 h 38100"/>
                <a:gd name="connsiteX33" fmla="*/ 4883944 w 5886450"/>
                <a:gd name="connsiteY33" fmla="*/ 7144 h 38100"/>
                <a:gd name="connsiteX34" fmla="*/ 4769644 w 5886450"/>
                <a:gd name="connsiteY34" fmla="*/ 31909 h 38100"/>
                <a:gd name="connsiteX35" fmla="*/ 4897279 w 5886450"/>
                <a:gd name="connsiteY35" fmla="*/ 31909 h 38100"/>
                <a:gd name="connsiteX36" fmla="*/ 4899184 w 5886450"/>
                <a:gd name="connsiteY36" fmla="*/ 31909 h 38100"/>
                <a:gd name="connsiteX37" fmla="*/ 4899184 w 5886450"/>
                <a:gd name="connsiteY37" fmla="*/ 31909 h 38100"/>
                <a:gd name="connsiteX38" fmla="*/ 4942047 w 5886450"/>
                <a:gd name="connsiteY38" fmla="*/ 31909 h 38100"/>
                <a:gd name="connsiteX39" fmla="*/ 4942047 w 5886450"/>
                <a:gd name="connsiteY39" fmla="*/ 7144 h 38100"/>
                <a:gd name="connsiteX40" fmla="*/ 4942047 w 5886450"/>
                <a:gd name="connsiteY40" fmla="*/ 7144 h 38100"/>
                <a:gd name="connsiteX41" fmla="*/ 4883944 w 5886450"/>
                <a:gd name="connsiteY41" fmla="*/ 7144 h 38100"/>
                <a:gd name="connsiteX42" fmla="*/ 4883944 w 5886450"/>
                <a:gd name="connsiteY42" fmla="*/ 7144 h 38100"/>
                <a:gd name="connsiteX43" fmla="*/ 4883944 w 5886450"/>
                <a:gd name="connsiteY43" fmla="*/ 7144 h 38100"/>
                <a:gd name="connsiteX44" fmla="*/ 4883944 w 5886450"/>
                <a:gd name="connsiteY44" fmla="*/ 7144 h 38100"/>
                <a:gd name="connsiteX45" fmla="*/ 4711541 w 5886450"/>
                <a:gd name="connsiteY45" fmla="*/ 7144 h 38100"/>
                <a:gd name="connsiteX46" fmla="*/ 4711541 w 5886450"/>
                <a:gd name="connsiteY46" fmla="*/ 7144 h 38100"/>
                <a:gd name="connsiteX47" fmla="*/ 4728686 w 5886450"/>
                <a:gd name="connsiteY47" fmla="*/ 7144 h 38100"/>
                <a:gd name="connsiteX48" fmla="*/ 4728686 w 5886450"/>
                <a:gd name="connsiteY48" fmla="*/ 7144 h 38100"/>
                <a:gd name="connsiteX49" fmla="*/ 4711541 w 5886450"/>
                <a:gd name="connsiteY49" fmla="*/ 7144 h 38100"/>
                <a:gd name="connsiteX50" fmla="*/ 4711541 w 5886450"/>
                <a:gd name="connsiteY50" fmla="*/ 7144 h 38100"/>
                <a:gd name="connsiteX51" fmla="*/ 4711541 w 5886450"/>
                <a:gd name="connsiteY51" fmla="*/ 7144 h 38100"/>
                <a:gd name="connsiteX52" fmla="*/ 4711541 w 5886450"/>
                <a:gd name="connsiteY52" fmla="*/ 7144 h 38100"/>
                <a:gd name="connsiteX53" fmla="*/ 4672489 w 5886450"/>
                <a:gd name="connsiteY53" fmla="*/ 7144 h 38100"/>
                <a:gd name="connsiteX54" fmla="*/ 4661059 w 5886450"/>
                <a:gd name="connsiteY54" fmla="*/ 20479 h 38100"/>
                <a:gd name="connsiteX55" fmla="*/ 4685824 w 5886450"/>
                <a:gd name="connsiteY55" fmla="*/ 7144 h 38100"/>
                <a:gd name="connsiteX56" fmla="*/ 4672489 w 5886450"/>
                <a:gd name="connsiteY56" fmla="*/ 7144 h 38100"/>
                <a:gd name="connsiteX57" fmla="*/ 4672489 w 5886450"/>
                <a:gd name="connsiteY57" fmla="*/ 7144 h 38100"/>
                <a:gd name="connsiteX58" fmla="*/ 4672489 w 5886450"/>
                <a:gd name="connsiteY58" fmla="*/ 7144 h 38100"/>
                <a:gd name="connsiteX59" fmla="*/ 4672489 w 5886450"/>
                <a:gd name="connsiteY59" fmla="*/ 7144 h 38100"/>
                <a:gd name="connsiteX60" fmla="*/ 4562951 w 5886450"/>
                <a:gd name="connsiteY60" fmla="*/ 7144 h 38100"/>
                <a:gd name="connsiteX61" fmla="*/ 4557236 w 5886450"/>
                <a:gd name="connsiteY61" fmla="*/ 14764 h 38100"/>
                <a:gd name="connsiteX62" fmla="*/ 4559141 w 5886450"/>
                <a:gd name="connsiteY62" fmla="*/ 7144 h 38100"/>
                <a:gd name="connsiteX63" fmla="*/ 4532472 w 5886450"/>
                <a:gd name="connsiteY63" fmla="*/ 7144 h 38100"/>
                <a:gd name="connsiteX64" fmla="*/ 4532472 w 5886450"/>
                <a:gd name="connsiteY64" fmla="*/ 7144 h 38100"/>
                <a:gd name="connsiteX65" fmla="*/ 4577239 w 5886450"/>
                <a:gd name="connsiteY65" fmla="*/ 31909 h 38100"/>
                <a:gd name="connsiteX66" fmla="*/ 4614386 w 5886450"/>
                <a:gd name="connsiteY66" fmla="*/ 31909 h 38100"/>
                <a:gd name="connsiteX67" fmla="*/ 4614386 w 5886450"/>
                <a:gd name="connsiteY67" fmla="*/ 31909 h 38100"/>
                <a:gd name="connsiteX68" fmla="*/ 4664869 w 5886450"/>
                <a:gd name="connsiteY68" fmla="*/ 20479 h 38100"/>
                <a:gd name="connsiteX69" fmla="*/ 4659154 w 5886450"/>
                <a:gd name="connsiteY69" fmla="*/ 20479 h 38100"/>
                <a:gd name="connsiteX70" fmla="*/ 4640104 w 5886450"/>
                <a:gd name="connsiteY70" fmla="*/ 9049 h 38100"/>
                <a:gd name="connsiteX71" fmla="*/ 4589622 w 5886450"/>
                <a:gd name="connsiteY71" fmla="*/ 28099 h 38100"/>
                <a:gd name="connsiteX72" fmla="*/ 4583907 w 5886450"/>
                <a:gd name="connsiteY72" fmla="*/ 28099 h 38100"/>
                <a:gd name="connsiteX73" fmla="*/ 4595336 w 5886450"/>
                <a:gd name="connsiteY73" fmla="*/ 9049 h 38100"/>
                <a:gd name="connsiteX74" fmla="*/ 4562951 w 5886450"/>
                <a:gd name="connsiteY74" fmla="*/ 7144 h 38100"/>
                <a:gd name="connsiteX75" fmla="*/ 4562951 w 5886450"/>
                <a:gd name="connsiteY75" fmla="*/ 7144 h 38100"/>
                <a:gd name="connsiteX76" fmla="*/ 4562951 w 5886450"/>
                <a:gd name="connsiteY76" fmla="*/ 7144 h 38100"/>
                <a:gd name="connsiteX77" fmla="*/ 4562951 w 5886450"/>
                <a:gd name="connsiteY77" fmla="*/ 7144 h 38100"/>
                <a:gd name="connsiteX78" fmla="*/ 4485799 w 5886450"/>
                <a:gd name="connsiteY78" fmla="*/ 7144 h 38100"/>
                <a:gd name="connsiteX79" fmla="*/ 4481989 w 5886450"/>
                <a:gd name="connsiteY79" fmla="*/ 7144 h 38100"/>
                <a:gd name="connsiteX80" fmla="*/ 4481989 w 5886450"/>
                <a:gd name="connsiteY80" fmla="*/ 7144 h 38100"/>
                <a:gd name="connsiteX81" fmla="*/ 4431507 w 5886450"/>
                <a:gd name="connsiteY81" fmla="*/ 7144 h 38100"/>
                <a:gd name="connsiteX82" fmla="*/ 4431507 w 5886450"/>
                <a:gd name="connsiteY82" fmla="*/ 7144 h 38100"/>
                <a:gd name="connsiteX83" fmla="*/ 4420076 w 5886450"/>
                <a:gd name="connsiteY83" fmla="*/ 7144 h 38100"/>
                <a:gd name="connsiteX84" fmla="*/ 4420076 w 5886450"/>
                <a:gd name="connsiteY84" fmla="*/ 7144 h 38100"/>
                <a:gd name="connsiteX85" fmla="*/ 4346734 w 5886450"/>
                <a:gd name="connsiteY85" fmla="*/ 7144 h 38100"/>
                <a:gd name="connsiteX86" fmla="*/ 4341019 w 5886450"/>
                <a:gd name="connsiteY86" fmla="*/ 20479 h 38100"/>
                <a:gd name="connsiteX87" fmla="*/ 4335304 w 5886450"/>
                <a:gd name="connsiteY87" fmla="*/ 20479 h 38100"/>
                <a:gd name="connsiteX88" fmla="*/ 4335304 w 5886450"/>
                <a:gd name="connsiteY88" fmla="*/ 7144 h 38100"/>
                <a:gd name="connsiteX89" fmla="*/ 4302919 w 5886450"/>
                <a:gd name="connsiteY89" fmla="*/ 7144 h 38100"/>
                <a:gd name="connsiteX90" fmla="*/ 4291489 w 5886450"/>
                <a:gd name="connsiteY90" fmla="*/ 26194 h 38100"/>
                <a:gd name="connsiteX91" fmla="*/ 4259104 w 5886450"/>
                <a:gd name="connsiteY91" fmla="*/ 31909 h 38100"/>
                <a:gd name="connsiteX92" fmla="*/ 4428649 w 5886450"/>
                <a:gd name="connsiteY92" fmla="*/ 31909 h 38100"/>
                <a:gd name="connsiteX93" fmla="*/ 4451509 w 5886450"/>
                <a:gd name="connsiteY93" fmla="*/ 12859 h 38100"/>
                <a:gd name="connsiteX94" fmla="*/ 4440079 w 5886450"/>
                <a:gd name="connsiteY94" fmla="*/ 7144 h 38100"/>
                <a:gd name="connsiteX95" fmla="*/ 4501991 w 5886450"/>
                <a:gd name="connsiteY95" fmla="*/ 12859 h 38100"/>
                <a:gd name="connsiteX96" fmla="*/ 4501991 w 5886450"/>
                <a:gd name="connsiteY96" fmla="*/ 31909 h 38100"/>
                <a:gd name="connsiteX97" fmla="*/ 4501991 w 5886450"/>
                <a:gd name="connsiteY97" fmla="*/ 31909 h 38100"/>
                <a:gd name="connsiteX98" fmla="*/ 4524851 w 5886450"/>
                <a:gd name="connsiteY98" fmla="*/ 31909 h 38100"/>
                <a:gd name="connsiteX99" fmla="*/ 4524851 w 5886450"/>
                <a:gd name="connsiteY99" fmla="*/ 31909 h 38100"/>
                <a:gd name="connsiteX100" fmla="*/ 4511516 w 5886450"/>
                <a:gd name="connsiteY100" fmla="*/ 7144 h 38100"/>
                <a:gd name="connsiteX101" fmla="*/ 4485799 w 5886450"/>
                <a:gd name="connsiteY101" fmla="*/ 7144 h 38100"/>
                <a:gd name="connsiteX102" fmla="*/ 4485799 w 5886450"/>
                <a:gd name="connsiteY102" fmla="*/ 7144 h 38100"/>
                <a:gd name="connsiteX103" fmla="*/ 4485799 w 5886450"/>
                <a:gd name="connsiteY103" fmla="*/ 7144 h 38100"/>
                <a:gd name="connsiteX104" fmla="*/ 4485799 w 5886450"/>
                <a:gd name="connsiteY104" fmla="*/ 7144 h 38100"/>
                <a:gd name="connsiteX105" fmla="*/ 3888581 w 5886450"/>
                <a:gd name="connsiteY105" fmla="*/ 7144 h 38100"/>
                <a:gd name="connsiteX106" fmla="*/ 3898106 w 5886450"/>
                <a:gd name="connsiteY106" fmla="*/ 14764 h 38100"/>
                <a:gd name="connsiteX107" fmla="*/ 3898106 w 5886450"/>
                <a:gd name="connsiteY107" fmla="*/ 7144 h 38100"/>
                <a:gd name="connsiteX108" fmla="*/ 3888581 w 5886450"/>
                <a:gd name="connsiteY108" fmla="*/ 7144 h 38100"/>
                <a:gd name="connsiteX109" fmla="*/ 3888581 w 5886450"/>
                <a:gd name="connsiteY109" fmla="*/ 7144 h 38100"/>
                <a:gd name="connsiteX110" fmla="*/ 3888581 w 5886450"/>
                <a:gd name="connsiteY110" fmla="*/ 7144 h 38100"/>
                <a:gd name="connsiteX111" fmla="*/ 3888581 w 5886450"/>
                <a:gd name="connsiteY111" fmla="*/ 7144 h 38100"/>
                <a:gd name="connsiteX112" fmla="*/ 3695224 w 5886450"/>
                <a:gd name="connsiteY112" fmla="*/ 7144 h 38100"/>
                <a:gd name="connsiteX113" fmla="*/ 3683794 w 5886450"/>
                <a:gd name="connsiteY113" fmla="*/ 31909 h 38100"/>
                <a:gd name="connsiteX114" fmla="*/ 3706654 w 5886450"/>
                <a:gd name="connsiteY114" fmla="*/ 31909 h 38100"/>
                <a:gd name="connsiteX115" fmla="*/ 3716179 w 5886450"/>
                <a:gd name="connsiteY115" fmla="*/ 7144 h 38100"/>
                <a:gd name="connsiteX116" fmla="*/ 3695224 w 5886450"/>
                <a:gd name="connsiteY116" fmla="*/ 7144 h 38100"/>
                <a:gd name="connsiteX117" fmla="*/ 3695224 w 5886450"/>
                <a:gd name="connsiteY117" fmla="*/ 7144 h 38100"/>
                <a:gd name="connsiteX118" fmla="*/ 3695224 w 5886450"/>
                <a:gd name="connsiteY118" fmla="*/ 7144 h 38100"/>
                <a:gd name="connsiteX119" fmla="*/ 3695224 w 5886450"/>
                <a:gd name="connsiteY119" fmla="*/ 7144 h 38100"/>
                <a:gd name="connsiteX120" fmla="*/ 3608546 w 5886450"/>
                <a:gd name="connsiteY120" fmla="*/ 7144 h 38100"/>
                <a:gd name="connsiteX121" fmla="*/ 3587591 w 5886450"/>
                <a:gd name="connsiteY121" fmla="*/ 20479 h 38100"/>
                <a:gd name="connsiteX122" fmla="*/ 3595211 w 5886450"/>
                <a:gd name="connsiteY122" fmla="*/ 7144 h 38100"/>
                <a:gd name="connsiteX123" fmla="*/ 3570446 w 5886450"/>
                <a:gd name="connsiteY123" fmla="*/ 7144 h 38100"/>
                <a:gd name="connsiteX124" fmla="*/ 3570446 w 5886450"/>
                <a:gd name="connsiteY124" fmla="*/ 7144 h 38100"/>
                <a:gd name="connsiteX125" fmla="*/ 3563779 w 5886450"/>
                <a:gd name="connsiteY125" fmla="*/ 7144 h 38100"/>
                <a:gd name="connsiteX126" fmla="*/ 3563779 w 5886450"/>
                <a:gd name="connsiteY126" fmla="*/ 7144 h 38100"/>
                <a:gd name="connsiteX127" fmla="*/ 3480911 w 5886450"/>
                <a:gd name="connsiteY127" fmla="*/ 7144 h 38100"/>
                <a:gd name="connsiteX128" fmla="*/ 3492341 w 5886450"/>
                <a:gd name="connsiteY128" fmla="*/ 31909 h 38100"/>
                <a:gd name="connsiteX129" fmla="*/ 3670459 w 5886450"/>
                <a:gd name="connsiteY129" fmla="*/ 31909 h 38100"/>
                <a:gd name="connsiteX130" fmla="*/ 3670459 w 5886450"/>
                <a:gd name="connsiteY130" fmla="*/ 31909 h 38100"/>
                <a:gd name="connsiteX131" fmla="*/ 3689509 w 5886450"/>
                <a:gd name="connsiteY131" fmla="*/ 7144 h 38100"/>
                <a:gd name="connsiteX132" fmla="*/ 3608546 w 5886450"/>
                <a:gd name="connsiteY132" fmla="*/ 7144 h 38100"/>
                <a:gd name="connsiteX133" fmla="*/ 3608546 w 5886450"/>
                <a:gd name="connsiteY133" fmla="*/ 7144 h 38100"/>
                <a:gd name="connsiteX134" fmla="*/ 3608546 w 5886450"/>
                <a:gd name="connsiteY134" fmla="*/ 7144 h 38100"/>
                <a:gd name="connsiteX135" fmla="*/ 3608546 w 5886450"/>
                <a:gd name="connsiteY135" fmla="*/ 7144 h 38100"/>
                <a:gd name="connsiteX136" fmla="*/ 3270409 w 5886450"/>
                <a:gd name="connsiteY136" fmla="*/ 7144 h 38100"/>
                <a:gd name="connsiteX137" fmla="*/ 3270409 w 5886450"/>
                <a:gd name="connsiteY137" fmla="*/ 7144 h 38100"/>
                <a:gd name="connsiteX138" fmla="*/ 3276124 w 5886450"/>
                <a:gd name="connsiteY138" fmla="*/ 7144 h 38100"/>
                <a:gd name="connsiteX139" fmla="*/ 3276124 w 5886450"/>
                <a:gd name="connsiteY139" fmla="*/ 7144 h 38100"/>
                <a:gd name="connsiteX140" fmla="*/ 3270409 w 5886450"/>
                <a:gd name="connsiteY140" fmla="*/ 7144 h 38100"/>
                <a:gd name="connsiteX141" fmla="*/ 3270409 w 5886450"/>
                <a:gd name="connsiteY141" fmla="*/ 7144 h 38100"/>
                <a:gd name="connsiteX142" fmla="*/ 3270409 w 5886450"/>
                <a:gd name="connsiteY142" fmla="*/ 7144 h 38100"/>
                <a:gd name="connsiteX143" fmla="*/ 3270409 w 5886450"/>
                <a:gd name="connsiteY143" fmla="*/ 7144 h 38100"/>
                <a:gd name="connsiteX144" fmla="*/ 2932271 w 5886450"/>
                <a:gd name="connsiteY144" fmla="*/ 7144 h 38100"/>
                <a:gd name="connsiteX145" fmla="*/ 2930366 w 5886450"/>
                <a:gd name="connsiteY145" fmla="*/ 7144 h 38100"/>
                <a:gd name="connsiteX146" fmla="*/ 2932271 w 5886450"/>
                <a:gd name="connsiteY146" fmla="*/ 7144 h 38100"/>
                <a:gd name="connsiteX147" fmla="*/ 2907506 w 5886450"/>
                <a:gd name="connsiteY147" fmla="*/ 7144 h 38100"/>
                <a:gd name="connsiteX148" fmla="*/ 2892266 w 5886450"/>
                <a:gd name="connsiteY148" fmla="*/ 31909 h 38100"/>
                <a:gd name="connsiteX149" fmla="*/ 3079909 w 5886450"/>
                <a:gd name="connsiteY149" fmla="*/ 31909 h 38100"/>
                <a:gd name="connsiteX150" fmla="*/ 3079909 w 5886450"/>
                <a:gd name="connsiteY150" fmla="*/ 31909 h 38100"/>
                <a:gd name="connsiteX151" fmla="*/ 3079909 w 5886450"/>
                <a:gd name="connsiteY151" fmla="*/ 31909 h 38100"/>
                <a:gd name="connsiteX152" fmla="*/ 3160871 w 5886450"/>
                <a:gd name="connsiteY152" fmla="*/ 31909 h 38100"/>
                <a:gd name="connsiteX153" fmla="*/ 3155156 w 5886450"/>
                <a:gd name="connsiteY153" fmla="*/ 26194 h 38100"/>
                <a:gd name="connsiteX154" fmla="*/ 3147536 w 5886450"/>
                <a:gd name="connsiteY154" fmla="*/ 7144 h 38100"/>
                <a:gd name="connsiteX155" fmla="*/ 2932271 w 5886450"/>
                <a:gd name="connsiteY155" fmla="*/ 7144 h 38100"/>
                <a:gd name="connsiteX156" fmla="*/ 2932271 w 5886450"/>
                <a:gd name="connsiteY156" fmla="*/ 7144 h 38100"/>
                <a:gd name="connsiteX157" fmla="*/ 2932271 w 5886450"/>
                <a:gd name="connsiteY157" fmla="*/ 7144 h 38100"/>
                <a:gd name="connsiteX158" fmla="*/ 2932271 w 5886450"/>
                <a:gd name="connsiteY158" fmla="*/ 7144 h 38100"/>
                <a:gd name="connsiteX159" fmla="*/ 2563654 w 5886450"/>
                <a:gd name="connsiteY159" fmla="*/ 7144 h 38100"/>
                <a:gd name="connsiteX160" fmla="*/ 2563654 w 5886450"/>
                <a:gd name="connsiteY160" fmla="*/ 7144 h 38100"/>
                <a:gd name="connsiteX161" fmla="*/ 2557939 w 5886450"/>
                <a:gd name="connsiteY161" fmla="*/ 20479 h 38100"/>
                <a:gd name="connsiteX162" fmla="*/ 2557939 w 5886450"/>
                <a:gd name="connsiteY162" fmla="*/ 26194 h 38100"/>
                <a:gd name="connsiteX163" fmla="*/ 2527459 w 5886450"/>
                <a:gd name="connsiteY163" fmla="*/ 26194 h 38100"/>
                <a:gd name="connsiteX164" fmla="*/ 2527459 w 5886450"/>
                <a:gd name="connsiteY164" fmla="*/ 7144 h 38100"/>
                <a:gd name="connsiteX165" fmla="*/ 2527459 w 5886450"/>
                <a:gd name="connsiteY165" fmla="*/ 7144 h 38100"/>
                <a:gd name="connsiteX166" fmla="*/ 2514124 w 5886450"/>
                <a:gd name="connsiteY166" fmla="*/ 7144 h 38100"/>
                <a:gd name="connsiteX167" fmla="*/ 2514124 w 5886450"/>
                <a:gd name="connsiteY167" fmla="*/ 7144 h 38100"/>
                <a:gd name="connsiteX168" fmla="*/ 2502694 w 5886450"/>
                <a:gd name="connsiteY168" fmla="*/ 7144 h 38100"/>
                <a:gd name="connsiteX169" fmla="*/ 2502694 w 5886450"/>
                <a:gd name="connsiteY169" fmla="*/ 7144 h 38100"/>
                <a:gd name="connsiteX170" fmla="*/ 2430304 w 5886450"/>
                <a:gd name="connsiteY170" fmla="*/ 7144 h 38100"/>
                <a:gd name="connsiteX171" fmla="*/ 2426494 w 5886450"/>
                <a:gd name="connsiteY171" fmla="*/ 31909 h 38100"/>
                <a:gd name="connsiteX172" fmla="*/ 2569369 w 5886450"/>
                <a:gd name="connsiteY172" fmla="*/ 31909 h 38100"/>
                <a:gd name="connsiteX173" fmla="*/ 2569369 w 5886450"/>
                <a:gd name="connsiteY173" fmla="*/ 18574 h 38100"/>
                <a:gd name="connsiteX174" fmla="*/ 2575084 w 5886450"/>
                <a:gd name="connsiteY174" fmla="*/ 18574 h 38100"/>
                <a:gd name="connsiteX175" fmla="*/ 2573179 w 5886450"/>
                <a:gd name="connsiteY175" fmla="*/ 31909 h 38100"/>
                <a:gd name="connsiteX176" fmla="*/ 2832259 w 5886450"/>
                <a:gd name="connsiteY176" fmla="*/ 31909 h 38100"/>
                <a:gd name="connsiteX177" fmla="*/ 2826544 w 5886450"/>
                <a:gd name="connsiteY177" fmla="*/ 7144 h 38100"/>
                <a:gd name="connsiteX178" fmla="*/ 2563654 w 5886450"/>
                <a:gd name="connsiteY178" fmla="*/ 7144 h 38100"/>
                <a:gd name="connsiteX179" fmla="*/ 2563654 w 5886450"/>
                <a:gd name="connsiteY179" fmla="*/ 7144 h 38100"/>
                <a:gd name="connsiteX180" fmla="*/ 2563654 w 5886450"/>
                <a:gd name="connsiteY180" fmla="*/ 7144 h 38100"/>
                <a:gd name="connsiteX181" fmla="*/ 2563654 w 5886450"/>
                <a:gd name="connsiteY181" fmla="*/ 7144 h 38100"/>
                <a:gd name="connsiteX182" fmla="*/ 2391251 w 5886450"/>
                <a:gd name="connsiteY182" fmla="*/ 7144 h 38100"/>
                <a:gd name="connsiteX183" fmla="*/ 2358866 w 5886450"/>
                <a:gd name="connsiteY183" fmla="*/ 26194 h 38100"/>
                <a:gd name="connsiteX184" fmla="*/ 2362676 w 5886450"/>
                <a:gd name="connsiteY184" fmla="*/ 31909 h 38100"/>
                <a:gd name="connsiteX185" fmla="*/ 2393156 w 5886450"/>
                <a:gd name="connsiteY185" fmla="*/ 31909 h 38100"/>
                <a:gd name="connsiteX186" fmla="*/ 2400776 w 5886450"/>
                <a:gd name="connsiteY186" fmla="*/ 7144 h 38100"/>
                <a:gd name="connsiteX187" fmla="*/ 2391251 w 5886450"/>
                <a:gd name="connsiteY187" fmla="*/ 7144 h 38100"/>
                <a:gd name="connsiteX188" fmla="*/ 2391251 w 5886450"/>
                <a:gd name="connsiteY188" fmla="*/ 7144 h 38100"/>
                <a:gd name="connsiteX189" fmla="*/ 2391251 w 5886450"/>
                <a:gd name="connsiteY189" fmla="*/ 7144 h 38100"/>
                <a:gd name="connsiteX190" fmla="*/ 2391251 w 5886450"/>
                <a:gd name="connsiteY190" fmla="*/ 7144 h 38100"/>
                <a:gd name="connsiteX191" fmla="*/ 2263616 w 5886450"/>
                <a:gd name="connsiteY191" fmla="*/ 7144 h 38100"/>
                <a:gd name="connsiteX192" fmla="*/ 2308384 w 5886450"/>
                <a:gd name="connsiteY192" fmla="*/ 14764 h 38100"/>
                <a:gd name="connsiteX193" fmla="*/ 2317909 w 5886450"/>
                <a:gd name="connsiteY193" fmla="*/ 7144 h 38100"/>
                <a:gd name="connsiteX194" fmla="*/ 2263616 w 5886450"/>
                <a:gd name="connsiteY194" fmla="*/ 7144 h 38100"/>
                <a:gd name="connsiteX195" fmla="*/ 2263616 w 5886450"/>
                <a:gd name="connsiteY195" fmla="*/ 7144 h 38100"/>
                <a:gd name="connsiteX196" fmla="*/ 2263616 w 5886450"/>
                <a:gd name="connsiteY196" fmla="*/ 7144 h 38100"/>
                <a:gd name="connsiteX197" fmla="*/ 2263616 w 5886450"/>
                <a:gd name="connsiteY197" fmla="*/ 7144 h 38100"/>
                <a:gd name="connsiteX198" fmla="*/ 1887379 w 5886450"/>
                <a:gd name="connsiteY198" fmla="*/ 7144 h 38100"/>
                <a:gd name="connsiteX199" fmla="*/ 1887379 w 5886450"/>
                <a:gd name="connsiteY199" fmla="*/ 7144 h 38100"/>
                <a:gd name="connsiteX200" fmla="*/ 1881664 w 5886450"/>
                <a:gd name="connsiteY200" fmla="*/ 7144 h 38100"/>
                <a:gd name="connsiteX201" fmla="*/ 1866424 w 5886450"/>
                <a:gd name="connsiteY201" fmla="*/ 31909 h 38100"/>
                <a:gd name="connsiteX202" fmla="*/ 1887379 w 5886450"/>
                <a:gd name="connsiteY202" fmla="*/ 31909 h 38100"/>
                <a:gd name="connsiteX203" fmla="*/ 1904524 w 5886450"/>
                <a:gd name="connsiteY203" fmla="*/ 18574 h 38100"/>
                <a:gd name="connsiteX204" fmla="*/ 1915954 w 5886450"/>
                <a:gd name="connsiteY204" fmla="*/ 31909 h 38100"/>
                <a:gd name="connsiteX205" fmla="*/ 2105501 w 5886450"/>
                <a:gd name="connsiteY205" fmla="*/ 31909 h 38100"/>
                <a:gd name="connsiteX206" fmla="*/ 2103596 w 5886450"/>
                <a:gd name="connsiteY206" fmla="*/ 26194 h 38100"/>
                <a:gd name="connsiteX207" fmla="*/ 2124551 w 5886450"/>
                <a:gd name="connsiteY207" fmla="*/ 7144 h 38100"/>
                <a:gd name="connsiteX208" fmla="*/ 1887379 w 5886450"/>
                <a:gd name="connsiteY208" fmla="*/ 7144 h 38100"/>
                <a:gd name="connsiteX209" fmla="*/ 1887379 w 5886450"/>
                <a:gd name="connsiteY209" fmla="*/ 7144 h 38100"/>
                <a:gd name="connsiteX210" fmla="*/ 1887379 w 5886450"/>
                <a:gd name="connsiteY210" fmla="*/ 7144 h 38100"/>
                <a:gd name="connsiteX211" fmla="*/ 1887379 w 5886450"/>
                <a:gd name="connsiteY211" fmla="*/ 7144 h 38100"/>
                <a:gd name="connsiteX212" fmla="*/ 1699736 w 5886450"/>
                <a:gd name="connsiteY212" fmla="*/ 7144 h 38100"/>
                <a:gd name="connsiteX213" fmla="*/ 1699736 w 5886450"/>
                <a:gd name="connsiteY213" fmla="*/ 14764 h 38100"/>
                <a:gd name="connsiteX214" fmla="*/ 1718786 w 5886450"/>
                <a:gd name="connsiteY214" fmla="*/ 14764 h 38100"/>
                <a:gd name="connsiteX215" fmla="*/ 1726406 w 5886450"/>
                <a:gd name="connsiteY215" fmla="*/ 33814 h 38100"/>
                <a:gd name="connsiteX216" fmla="*/ 1749266 w 5886450"/>
                <a:gd name="connsiteY216" fmla="*/ 33814 h 38100"/>
                <a:gd name="connsiteX217" fmla="*/ 1779746 w 5886450"/>
                <a:gd name="connsiteY217" fmla="*/ 9049 h 38100"/>
                <a:gd name="connsiteX218" fmla="*/ 1783556 w 5886450"/>
                <a:gd name="connsiteY218" fmla="*/ 33814 h 38100"/>
                <a:gd name="connsiteX219" fmla="*/ 1822609 w 5886450"/>
                <a:gd name="connsiteY219" fmla="*/ 33814 h 38100"/>
                <a:gd name="connsiteX220" fmla="*/ 1818799 w 5886450"/>
                <a:gd name="connsiteY220" fmla="*/ 7144 h 38100"/>
                <a:gd name="connsiteX221" fmla="*/ 1699736 w 5886450"/>
                <a:gd name="connsiteY221" fmla="*/ 7144 h 38100"/>
                <a:gd name="connsiteX222" fmla="*/ 1699736 w 5886450"/>
                <a:gd name="connsiteY222" fmla="*/ 7144 h 38100"/>
                <a:gd name="connsiteX223" fmla="*/ 1699736 w 5886450"/>
                <a:gd name="connsiteY223" fmla="*/ 7144 h 38100"/>
                <a:gd name="connsiteX224" fmla="*/ 1699736 w 5886450"/>
                <a:gd name="connsiteY224" fmla="*/ 7144 h 38100"/>
                <a:gd name="connsiteX225" fmla="*/ 1607344 w 5886450"/>
                <a:gd name="connsiteY225" fmla="*/ 7144 h 38100"/>
                <a:gd name="connsiteX226" fmla="*/ 1628299 w 5886450"/>
                <a:gd name="connsiteY226" fmla="*/ 31909 h 38100"/>
                <a:gd name="connsiteX227" fmla="*/ 1637824 w 5886450"/>
                <a:gd name="connsiteY227" fmla="*/ 31909 h 38100"/>
                <a:gd name="connsiteX228" fmla="*/ 1637824 w 5886450"/>
                <a:gd name="connsiteY228" fmla="*/ 26194 h 38100"/>
                <a:gd name="connsiteX229" fmla="*/ 1626394 w 5886450"/>
                <a:gd name="connsiteY229" fmla="*/ 7144 h 38100"/>
                <a:gd name="connsiteX230" fmla="*/ 1607344 w 5886450"/>
                <a:gd name="connsiteY230" fmla="*/ 7144 h 38100"/>
                <a:gd name="connsiteX231" fmla="*/ 1607344 w 5886450"/>
                <a:gd name="connsiteY231" fmla="*/ 7144 h 38100"/>
                <a:gd name="connsiteX232" fmla="*/ 1607344 w 5886450"/>
                <a:gd name="connsiteY232" fmla="*/ 7144 h 38100"/>
                <a:gd name="connsiteX233" fmla="*/ 1607344 w 5886450"/>
                <a:gd name="connsiteY233" fmla="*/ 7144 h 38100"/>
                <a:gd name="connsiteX234" fmla="*/ 1273016 w 5886450"/>
                <a:gd name="connsiteY234" fmla="*/ 7144 h 38100"/>
                <a:gd name="connsiteX235" fmla="*/ 1197769 w 5886450"/>
                <a:gd name="connsiteY235" fmla="*/ 31909 h 38100"/>
                <a:gd name="connsiteX236" fmla="*/ 1361599 w 5886450"/>
                <a:gd name="connsiteY236" fmla="*/ 31909 h 38100"/>
                <a:gd name="connsiteX237" fmla="*/ 1361599 w 5886450"/>
                <a:gd name="connsiteY237" fmla="*/ 31909 h 38100"/>
                <a:gd name="connsiteX238" fmla="*/ 1386364 w 5886450"/>
                <a:gd name="connsiteY238" fmla="*/ 31909 h 38100"/>
                <a:gd name="connsiteX239" fmla="*/ 1386364 w 5886450"/>
                <a:gd name="connsiteY239" fmla="*/ 31909 h 38100"/>
                <a:gd name="connsiteX240" fmla="*/ 1502569 w 5886450"/>
                <a:gd name="connsiteY240" fmla="*/ 31909 h 38100"/>
                <a:gd name="connsiteX241" fmla="*/ 1512094 w 5886450"/>
                <a:gd name="connsiteY241" fmla="*/ 26194 h 38100"/>
                <a:gd name="connsiteX242" fmla="*/ 1517809 w 5886450"/>
                <a:gd name="connsiteY242" fmla="*/ 31909 h 38100"/>
                <a:gd name="connsiteX243" fmla="*/ 1515904 w 5886450"/>
                <a:gd name="connsiteY243" fmla="*/ 7144 h 38100"/>
                <a:gd name="connsiteX244" fmla="*/ 1273016 w 5886450"/>
                <a:gd name="connsiteY244" fmla="*/ 7144 h 38100"/>
                <a:gd name="connsiteX245" fmla="*/ 1273016 w 5886450"/>
                <a:gd name="connsiteY245" fmla="*/ 7144 h 38100"/>
                <a:gd name="connsiteX246" fmla="*/ 1273016 w 5886450"/>
                <a:gd name="connsiteY246" fmla="*/ 7144 h 38100"/>
                <a:gd name="connsiteX247" fmla="*/ 1273016 w 5886450"/>
                <a:gd name="connsiteY247" fmla="*/ 7144 h 38100"/>
                <a:gd name="connsiteX248" fmla="*/ 1089184 w 5886450"/>
                <a:gd name="connsiteY248" fmla="*/ 7144 h 38100"/>
                <a:gd name="connsiteX249" fmla="*/ 1091089 w 5886450"/>
                <a:gd name="connsiteY249" fmla="*/ 14764 h 38100"/>
                <a:gd name="connsiteX250" fmla="*/ 1085374 w 5886450"/>
                <a:gd name="connsiteY250" fmla="*/ 14764 h 38100"/>
                <a:gd name="connsiteX251" fmla="*/ 1085374 w 5886450"/>
                <a:gd name="connsiteY251" fmla="*/ 7144 h 38100"/>
                <a:gd name="connsiteX252" fmla="*/ 1085374 w 5886450"/>
                <a:gd name="connsiteY252" fmla="*/ 7144 h 38100"/>
                <a:gd name="connsiteX253" fmla="*/ 1054894 w 5886450"/>
                <a:gd name="connsiteY253" fmla="*/ 7144 h 38100"/>
                <a:gd name="connsiteX254" fmla="*/ 1043464 w 5886450"/>
                <a:gd name="connsiteY254" fmla="*/ 7144 h 38100"/>
                <a:gd name="connsiteX255" fmla="*/ 1041559 w 5886450"/>
                <a:gd name="connsiteY255" fmla="*/ 7144 h 38100"/>
                <a:gd name="connsiteX256" fmla="*/ 1014889 w 5886450"/>
                <a:gd name="connsiteY256" fmla="*/ 7144 h 38100"/>
                <a:gd name="connsiteX257" fmla="*/ 1012984 w 5886450"/>
                <a:gd name="connsiteY257" fmla="*/ 7144 h 38100"/>
                <a:gd name="connsiteX258" fmla="*/ 1014889 w 5886450"/>
                <a:gd name="connsiteY258" fmla="*/ 7144 h 38100"/>
                <a:gd name="connsiteX259" fmla="*/ 993934 w 5886450"/>
                <a:gd name="connsiteY259" fmla="*/ 7144 h 38100"/>
                <a:gd name="connsiteX260" fmla="*/ 995839 w 5886450"/>
                <a:gd name="connsiteY260" fmla="*/ 26194 h 38100"/>
                <a:gd name="connsiteX261" fmla="*/ 990124 w 5886450"/>
                <a:gd name="connsiteY261" fmla="*/ 26194 h 38100"/>
                <a:gd name="connsiteX262" fmla="*/ 990124 w 5886450"/>
                <a:gd name="connsiteY262" fmla="*/ 20479 h 38100"/>
                <a:gd name="connsiteX263" fmla="*/ 986314 w 5886450"/>
                <a:gd name="connsiteY263" fmla="*/ 7144 h 38100"/>
                <a:gd name="connsiteX264" fmla="*/ 816769 w 5886450"/>
                <a:gd name="connsiteY264" fmla="*/ 7144 h 38100"/>
                <a:gd name="connsiteX265" fmla="*/ 814864 w 5886450"/>
                <a:gd name="connsiteY265" fmla="*/ 7144 h 38100"/>
                <a:gd name="connsiteX266" fmla="*/ 816769 w 5886450"/>
                <a:gd name="connsiteY266" fmla="*/ 7144 h 38100"/>
                <a:gd name="connsiteX267" fmla="*/ 803434 w 5886450"/>
                <a:gd name="connsiteY267" fmla="*/ 7144 h 38100"/>
                <a:gd name="connsiteX268" fmla="*/ 803434 w 5886450"/>
                <a:gd name="connsiteY268" fmla="*/ 7144 h 38100"/>
                <a:gd name="connsiteX269" fmla="*/ 784384 w 5886450"/>
                <a:gd name="connsiteY269" fmla="*/ 7144 h 38100"/>
                <a:gd name="connsiteX270" fmla="*/ 784384 w 5886450"/>
                <a:gd name="connsiteY270" fmla="*/ 7144 h 38100"/>
                <a:gd name="connsiteX271" fmla="*/ 759619 w 5886450"/>
                <a:gd name="connsiteY271" fmla="*/ 7144 h 38100"/>
                <a:gd name="connsiteX272" fmla="*/ 759619 w 5886450"/>
                <a:gd name="connsiteY272" fmla="*/ 7144 h 38100"/>
                <a:gd name="connsiteX273" fmla="*/ 753904 w 5886450"/>
                <a:gd name="connsiteY273" fmla="*/ 7144 h 38100"/>
                <a:gd name="connsiteX274" fmla="*/ 753904 w 5886450"/>
                <a:gd name="connsiteY274" fmla="*/ 7144 h 38100"/>
                <a:gd name="connsiteX275" fmla="*/ 695801 w 5886450"/>
                <a:gd name="connsiteY275" fmla="*/ 7144 h 38100"/>
                <a:gd name="connsiteX276" fmla="*/ 691991 w 5886450"/>
                <a:gd name="connsiteY276" fmla="*/ 26194 h 38100"/>
                <a:gd name="connsiteX277" fmla="*/ 661511 w 5886450"/>
                <a:gd name="connsiteY277" fmla="*/ 26194 h 38100"/>
                <a:gd name="connsiteX278" fmla="*/ 646271 w 5886450"/>
                <a:gd name="connsiteY278" fmla="*/ 7144 h 38100"/>
                <a:gd name="connsiteX279" fmla="*/ 625316 w 5886450"/>
                <a:gd name="connsiteY279" fmla="*/ 7144 h 38100"/>
                <a:gd name="connsiteX280" fmla="*/ 638651 w 5886450"/>
                <a:gd name="connsiteY280" fmla="*/ 31909 h 38100"/>
                <a:gd name="connsiteX281" fmla="*/ 892016 w 5886450"/>
                <a:gd name="connsiteY281" fmla="*/ 31909 h 38100"/>
                <a:gd name="connsiteX282" fmla="*/ 892016 w 5886450"/>
                <a:gd name="connsiteY282" fmla="*/ 26194 h 38100"/>
                <a:gd name="connsiteX283" fmla="*/ 911066 w 5886450"/>
                <a:gd name="connsiteY283" fmla="*/ 26194 h 38100"/>
                <a:gd name="connsiteX284" fmla="*/ 903446 w 5886450"/>
                <a:gd name="connsiteY284" fmla="*/ 33814 h 38100"/>
                <a:gd name="connsiteX285" fmla="*/ 1096804 w 5886450"/>
                <a:gd name="connsiteY285" fmla="*/ 33814 h 38100"/>
                <a:gd name="connsiteX286" fmla="*/ 1104424 w 5886450"/>
                <a:gd name="connsiteY286" fmla="*/ 9049 h 38100"/>
                <a:gd name="connsiteX287" fmla="*/ 1110139 w 5886450"/>
                <a:gd name="connsiteY287" fmla="*/ 9049 h 38100"/>
                <a:gd name="connsiteX288" fmla="*/ 1131094 w 5886450"/>
                <a:gd name="connsiteY288" fmla="*/ 33814 h 38100"/>
                <a:gd name="connsiteX289" fmla="*/ 1153954 w 5886450"/>
                <a:gd name="connsiteY289" fmla="*/ 33814 h 38100"/>
                <a:gd name="connsiteX290" fmla="*/ 1153954 w 5886450"/>
                <a:gd name="connsiteY290" fmla="*/ 33814 h 38100"/>
                <a:gd name="connsiteX291" fmla="*/ 1144429 w 5886450"/>
                <a:gd name="connsiteY291" fmla="*/ 9049 h 38100"/>
                <a:gd name="connsiteX292" fmla="*/ 1089184 w 5886450"/>
                <a:gd name="connsiteY292" fmla="*/ 7144 h 38100"/>
                <a:gd name="connsiteX293" fmla="*/ 1089184 w 5886450"/>
                <a:gd name="connsiteY293" fmla="*/ 7144 h 38100"/>
                <a:gd name="connsiteX294" fmla="*/ 1089184 w 5886450"/>
                <a:gd name="connsiteY294" fmla="*/ 7144 h 38100"/>
                <a:gd name="connsiteX295" fmla="*/ 1089184 w 5886450"/>
                <a:gd name="connsiteY295" fmla="*/ 7144 h 38100"/>
                <a:gd name="connsiteX296" fmla="*/ 439579 w 5886450"/>
                <a:gd name="connsiteY296" fmla="*/ 7144 h 38100"/>
                <a:gd name="connsiteX297" fmla="*/ 422434 w 5886450"/>
                <a:gd name="connsiteY297" fmla="*/ 26194 h 38100"/>
                <a:gd name="connsiteX298" fmla="*/ 292894 w 5886450"/>
                <a:gd name="connsiteY298" fmla="*/ 31909 h 38100"/>
                <a:gd name="connsiteX299" fmla="*/ 292894 w 5886450"/>
                <a:gd name="connsiteY299" fmla="*/ 26194 h 38100"/>
                <a:gd name="connsiteX300" fmla="*/ 304324 w 5886450"/>
                <a:gd name="connsiteY300" fmla="*/ 14764 h 38100"/>
                <a:gd name="connsiteX301" fmla="*/ 253841 w 5886450"/>
                <a:gd name="connsiteY301" fmla="*/ 9049 h 38100"/>
                <a:gd name="connsiteX302" fmla="*/ 253841 w 5886450"/>
                <a:gd name="connsiteY302" fmla="*/ 33814 h 38100"/>
                <a:gd name="connsiteX303" fmla="*/ 253841 w 5886450"/>
                <a:gd name="connsiteY303" fmla="*/ 33814 h 38100"/>
                <a:gd name="connsiteX304" fmla="*/ 377666 w 5886450"/>
                <a:gd name="connsiteY304" fmla="*/ 33814 h 38100"/>
                <a:gd name="connsiteX305" fmla="*/ 379571 w 5886450"/>
                <a:gd name="connsiteY305" fmla="*/ 33814 h 38100"/>
                <a:gd name="connsiteX306" fmla="*/ 379571 w 5886450"/>
                <a:gd name="connsiteY306" fmla="*/ 33814 h 38100"/>
                <a:gd name="connsiteX307" fmla="*/ 545306 w 5886450"/>
                <a:gd name="connsiteY307" fmla="*/ 33814 h 38100"/>
                <a:gd name="connsiteX308" fmla="*/ 547211 w 5886450"/>
                <a:gd name="connsiteY308" fmla="*/ 33814 h 38100"/>
                <a:gd name="connsiteX309" fmla="*/ 547211 w 5886450"/>
                <a:gd name="connsiteY309" fmla="*/ 33814 h 38100"/>
                <a:gd name="connsiteX310" fmla="*/ 584359 w 5886450"/>
                <a:gd name="connsiteY310" fmla="*/ 33814 h 38100"/>
                <a:gd name="connsiteX311" fmla="*/ 563404 w 5886450"/>
                <a:gd name="connsiteY311" fmla="*/ 9049 h 38100"/>
                <a:gd name="connsiteX312" fmla="*/ 439579 w 5886450"/>
                <a:gd name="connsiteY312" fmla="*/ 7144 h 38100"/>
                <a:gd name="connsiteX313" fmla="*/ 439579 w 5886450"/>
                <a:gd name="connsiteY313" fmla="*/ 7144 h 38100"/>
                <a:gd name="connsiteX314" fmla="*/ 439579 w 5886450"/>
                <a:gd name="connsiteY314" fmla="*/ 7144 h 38100"/>
                <a:gd name="connsiteX315" fmla="*/ 439579 w 5886450"/>
                <a:gd name="connsiteY315" fmla="*/ 7144 h 38100"/>
                <a:gd name="connsiteX316" fmla="*/ 290989 w 5886450"/>
                <a:gd name="connsiteY316" fmla="*/ 7144 h 38100"/>
                <a:gd name="connsiteX317" fmla="*/ 290989 w 5886450"/>
                <a:gd name="connsiteY317" fmla="*/ 7144 h 38100"/>
                <a:gd name="connsiteX318" fmla="*/ 302419 w 5886450"/>
                <a:gd name="connsiteY318" fmla="*/ 7144 h 38100"/>
                <a:gd name="connsiteX319" fmla="*/ 302419 w 5886450"/>
                <a:gd name="connsiteY319" fmla="*/ 7144 h 38100"/>
                <a:gd name="connsiteX320" fmla="*/ 290989 w 5886450"/>
                <a:gd name="connsiteY320" fmla="*/ 7144 h 38100"/>
                <a:gd name="connsiteX321" fmla="*/ 290989 w 5886450"/>
                <a:gd name="connsiteY321" fmla="*/ 7144 h 38100"/>
                <a:gd name="connsiteX322" fmla="*/ 290989 w 5886450"/>
                <a:gd name="connsiteY322" fmla="*/ 7144 h 38100"/>
                <a:gd name="connsiteX323" fmla="*/ 290989 w 5886450"/>
                <a:gd name="connsiteY323" fmla="*/ 7144 h 38100"/>
                <a:gd name="connsiteX324" fmla="*/ 91916 w 5886450"/>
                <a:gd name="connsiteY324" fmla="*/ 7144 h 38100"/>
                <a:gd name="connsiteX325" fmla="*/ 91916 w 5886450"/>
                <a:gd name="connsiteY325" fmla="*/ 7144 h 38100"/>
                <a:gd name="connsiteX326" fmla="*/ 80486 w 5886450"/>
                <a:gd name="connsiteY326" fmla="*/ 20479 h 38100"/>
                <a:gd name="connsiteX327" fmla="*/ 24289 w 5886450"/>
                <a:gd name="connsiteY327" fmla="*/ 14764 h 38100"/>
                <a:gd name="connsiteX328" fmla="*/ 24289 w 5886450"/>
                <a:gd name="connsiteY328" fmla="*/ 7144 h 38100"/>
                <a:gd name="connsiteX329" fmla="*/ 24289 w 5886450"/>
                <a:gd name="connsiteY329" fmla="*/ 7144 h 38100"/>
                <a:gd name="connsiteX330" fmla="*/ 7144 w 5886450"/>
                <a:gd name="connsiteY330" fmla="*/ 7144 h 38100"/>
                <a:gd name="connsiteX331" fmla="*/ 7144 w 5886450"/>
                <a:gd name="connsiteY331" fmla="*/ 31909 h 38100"/>
                <a:gd name="connsiteX332" fmla="*/ 192881 w 5886450"/>
                <a:gd name="connsiteY332" fmla="*/ 31909 h 38100"/>
                <a:gd name="connsiteX333" fmla="*/ 130969 w 5886450"/>
                <a:gd name="connsiteY333" fmla="*/ 7144 h 38100"/>
                <a:gd name="connsiteX334" fmla="*/ 130969 w 5886450"/>
                <a:gd name="connsiteY334" fmla="*/ 7144 h 38100"/>
                <a:gd name="connsiteX335" fmla="*/ 91916 w 5886450"/>
                <a:gd name="connsiteY335" fmla="*/ 7144 h 38100"/>
                <a:gd name="connsiteX336" fmla="*/ 91916 w 5886450"/>
                <a:gd name="connsiteY336" fmla="*/ 7144 h 38100"/>
                <a:gd name="connsiteX337" fmla="*/ 91916 w 5886450"/>
                <a:gd name="connsiteY337" fmla="*/ 7144 h 38100"/>
                <a:gd name="connsiteX338" fmla="*/ 91916 w 5886450"/>
                <a:gd name="connsiteY338" fmla="*/ 7144 h 38100"/>
                <a:gd name="connsiteX339" fmla="*/ 4999197 w 5886450"/>
                <a:gd name="connsiteY339" fmla="*/ 31909 h 38100"/>
                <a:gd name="connsiteX340" fmla="*/ 4995386 w 5886450"/>
                <a:gd name="connsiteY340" fmla="*/ 31909 h 38100"/>
                <a:gd name="connsiteX341" fmla="*/ 4982052 w 5886450"/>
                <a:gd name="connsiteY341" fmla="*/ 31909 h 38100"/>
                <a:gd name="connsiteX342" fmla="*/ 4999197 w 5886450"/>
                <a:gd name="connsiteY342" fmla="*/ 31909 h 38100"/>
                <a:gd name="connsiteX343" fmla="*/ 4999197 w 5886450"/>
                <a:gd name="connsiteY343" fmla="*/ 31909 h 38100"/>
                <a:gd name="connsiteX344" fmla="*/ 4999197 w 5886450"/>
                <a:gd name="connsiteY344" fmla="*/ 31909 h 38100"/>
                <a:gd name="connsiteX345" fmla="*/ 4999197 w 5886450"/>
                <a:gd name="connsiteY345" fmla="*/ 31909 h 38100"/>
                <a:gd name="connsiteX346" fmla="*/ 3463766 w 5886450"/>
                <a:gd name="connsiteY346" fmla="*/ 31909 h 38100"/>
                <a:gd name="connsiteX347" fmla="*/ 3463766 w 5886450"/>
                <a:gd name="connsiteY347" fmla="*/ 31909 h 38100"/>
                <a:gd name="connsiteX348" fmla="*/ 3463766 w 5886450"/>
                <a:gd name="connsiteY348" fmla="*/ 31909 h 38100"/>
                <a:gd name="connsiteX349" fmla="*/ 3463766 w 5886450"/>
                <a:gd name="connsiteY349" fmla="*/ 31909 h 38100"/>
                <a:gd name="connsiteX350" fmla="*/ 3463766 w 5886450"/>
                <a:gd name="connsiteY350" fmla="*/ 31909 h 38100"/>
                <a:gd name="connsiteX351" fmla="*/ 3463766 w 5886450"/>
                <a:gd name="connsiteY351" fmla="*/ 31909 h 38100"/>
                <a:gd name="connsiteX352" fmla="*/ 3463766 w 5886450"/>
                <a:gd name="connsiteY352" fmla="*/ 31909 h 38100"/>
                <a:gd name="connsiteX353" fmla="*/ 3306604 w 5886450"/>
                <a:gd name="connsiteY353" fmla="*/ 31909 h 38100"/>
                <a:gd name="connsiteX354" fmla="*/ 3308509 w 5886450"/>
                <a:gd name="connsiteY354" fmla="*/ 18574 h 38100"/>
                <a:gd name="connsiteX355" fmla="*/ 3278029 w 5886450"/>
                <a:gd name="connsiteY355" fmla="*/ 7144 h 38100"/>
                <a:gd name="connsiteX356" fmla="*/ 3278029 w 5886450"/>
                <a:gd name="connsiteY356" fmla="*/ 12859 h 38100"/>
                <a:gd name="connsiteX357" fmla="*/ 3270409 w 5886450"/>
                <a:gd name="connsiteY357" fmla="*/ 31909 h 38100"/>
                <a:gd name="connsiteX358" fmla="*/ 3289459 w 5886450"/>
                <a:gd name="connsiteY358" fmla="*/ 31909 h 38100"/>
                <a:gd name="connsiteX359" fmla="*/ 3289459 w 5886450"/>
                <a:gd name="connsiteY359" fmla="*/ 31909 h 38100"/>
                <a:gd name="connsiteX360" fmla="*/ 3289459 w 5886450"/>
                <a:gd name="connsiteY360" fmla="*/ 31909 h 38100"/>
                <a:gd name="connsiteX361" fmla="*/ 3306604 w 5886450"/>
                <a:gd name="connsiteY361" fmla="*/ 31909 h 38100"/>
                <a:gd name="connsiteX362" fmla="*/ 3306604 w 5886450"/>
                <a:gd name="connsiteY362" fmla="*/ 31909 h 38100"/>
                <a:gd name="connsiteX363" fmla="*/ 3306604 w 5886450"/>
                <a:gd name="connsiteY363" fmla="*/ 31909 h 38100"/>
                <a:gd name="connsiteX364" fmla="*/ 3306604 w 5886450"/>
                <a:gd name="connsiteY364" fmla="*/ 31909 h 38100"/>
                <a:gd name="connsiteX365" fmla="*/ 2680811 w 5886450"/>
                <a:gd name="connsiteY365" fmla="*/ 26194 h 38100"/>
                <a:gd name="connsiteX366" fmla="*/ 2669381 w 5886450"/>
                <a:gd name="connsiteY366" fmla="*/ 31909 h 38100"/>
                <a:gd name="connsiteX367" fmla="*/ 2680811 w 5886450"/>
                <a:gd name="connsiteY367" fmla="*/ 26194 h 38100"/>
                <a:gd name="connsiteX368" fmla="*/ 2680811 w 5886450"/>
                <a:gd name="connsiteY368" fmla="*/ 26194 h 38100"/>
                <a:gd name="connsiteX369" fmla="*/ 2680811 w 5886450"/>
                <a:gd name="connsiteY369" fmla="*/ 26194 h 38100"/>
                <a:gd name="connsiteX370" fmla="*/ 2680811 w 5886450"/>
                <a:gd name="connsiteY370" fmla="*/ 26194 h 38100"/>
                <a:gd name="connsiteX371" fmla="*/ 97631 w 5886450"/>
                <a:gd name="connsiteY371" fmla="*/ 20479 h 38100"/>
                <a:gd name="connsiteX372" fmla="*/ 86201 w 5886450"/>
                <a:gd name="connsiteY372" fmla="*/ 26194 h 38100"/>
                <a:gd name="connsiteX373" fmla="*/ 97631 w 5886450"/>
                <a:gd name="connsiteY373" fmla="*/ 20479 h 38100"/>
                <a:gd name="connsiteX374" fmla="*/ 97631 w 5886450"/>
                <a:gd name="connsiteY374" fmla="*/ 20479 h 38100"/>
                <a:gd name="connsiteX375" fmla="*/ 97631 w 5886450"/>
                <a:gd name="connsiteY375" fmla="*/ 20479 h 38100"/>
                <a:gd name="connsiteX376" fmla="*/ 97631 w 5886450"/>
                <a:gd name="connsiteY376" fmla="*/ 20479 h 38100"/>
                <a:gd name="connsiteX377" fmla="*/ 863441 w 5886450"/>
                <a:gd name="connsiteY377" fmla="*/ 20479 h 38100"/>
                <a:gd name="connsiteX378" fmla="*/ 863441 w 5886450"/>
                <a:gd name="connsiteY378" fmla="*/ 31909 h 38100"/>
                <a:gd name="connsiteX379" fmla="*/ 857726 w 5886450"/>
                <a:gd name="connsiteY379" fmla="*/ 31909 h 38100"/>
                <a:gd name="connsiteX380" fmla="*/ 857726 w 5886450"/>
                <a:gd name="connsiteY380" fmla="*/ 20479 h 38100"/>
                <a:gd name="connsiteX381" fmla="*/ 863441 w 5886450"/>
                <a:gd name="connsiteY381" fmla="*/ 20479 h 38100"/>
                <a:gd name="connsiteX382" fmla="*/ 863441 w 5886450"/>
                <a:gd name="connsiteY382" fmla="*/ 20479 h 38100"/>
                <a:gd name="connsiteX383" fmla="*/ 863441 w 5886450"/>
                <a:gd name="connsiteY383" fmla="*/ 20479 h 38100"/>
                <a:gd name="connsiteX384" fmla="*/ 863441 w 5886450"/>
                <a:gd name="connsiteY384" fmla="*/ 20479 h 38100"/>
                <a:gd name="connsiteX385" fmla="*/ 1017746 w 5886450"/>
                <a:gd name="connsiteY385" fmla="*/ 20479 h 38100"/>
                <a:gd name="connsiteX386" fmla="*/ 1017746 w 5886450"/>
                <a:gd name="connsiteY386" fmla="*/ 26194 h 38100"/>
                <a:gd name="connsiteX387" fmla="*/ 1023461 w 5886450"/>
                <a:gd name="connsiteY387" fmla="*/ 26194 h 38100"/>
                <a:gd name="connsiteX388" fmla="*/ 1012031 w 5886450"/>
                <a:gd name="connsiteY388" fmla="*/ 31909 h 38100"/>
                <a:gd name="connsiteX389" fmla="*/ 1017746 w 5886450"/>
                <a:gd name="connsiteY389" fmla="*/ 20479 h 38100"/>
                <a:gd name="connsiteX390" fmla="*/ 1017746 w 5886450"/>
                <a:gd name="connsiteY390" fmla="*/ 20479 h 38100"/>
                <a:gd name="connsiteX391" fmla="*/ 1017746 w 5886450"/>
                <a:gd name="connsiteY391" fmla="*/ 20479 h 38100"/>
                <a:gd name="connsiteX392" fmla="*/ 1017746 w 5886450"/>
                <a:gd name="connsiteY392" fmla="*/ 20479 h 38100"/>
                <a:gd name="connsiteX393" fmla="*/ 1353979 w 5886450"/>
                <a:gd name="connsiteY393" fmla="*/ 20479 h 38100"/>
                <a:gd name="connsiteX394" fmla="*/ 1334929 w 5886450"/>
                <a:gd name="connsiteY394" fmla="*/ 20479 h 38100"/>
                <a:gd name="connsiteX395" fmla="*/ 1353979 w 5886450"/>
                <a:gd name="connsiteY395" fmla="*/ 20479 h 38100"/>
                <a:gd name="connsiteX396" fmla="*/ 1353979 w 5886450"/>
                <a:gd name="connsiteY396" fmla="*/ 20479 h 38100"/>
                <a:gd name="connsiteX397" fmla="*/ 1353979 w 5886450"/>
                <a:gd name="connsiteY397" fmla="*/ 20479 h 38100"/>
                <a:gd name="connsiteX398" fmla="*/ 1353979 w 5886450"/>
                <a:gd name="connsiteY398" fmla="*/ 20479 h 38100"/>
                <a:gd name="connsiteX399" fmla="*/ 1384459 w 5886450"/>
                <a:gd name="connsiteY399" fmla="*/ 20479 h 38100"/>
                <a:gd name="connsiteX400" fmla="*/ 1365409 w 5886450"/>
                <a:gd name="connsiteY400" fmla="*/ 20479 h 38100"/>
                <a:gd name="connsiteX401" fmla="*/ 1384459 w 5886450"/>
                <a:gd name="connsiteY401" fmla="*/ 20479 h 38100"/>
                <a:gd name="connsiteX402" fmla="*/ 1384459 w 5886450"/>
                <a:gd name="connsiteY402" fmla="*/ 20479 h 38100"/>
                <a:gd name="connsiteX403" fmla="*/ 1384459 w 5886450"/>
                <a:gd name="connsiteY403" fmla="*/ 20479 h 38100"/>
                <a:gd name="connsiteX404" fmla="*/ 1384459 w 5886450"/>
                <a:gd name="connsiteY404" fmla="*/ 20479 h 38100"/>
                <a:gd name="connsiteX405" fmla="*/ 1472089 w 5886450"/>
                <a:gd name="connsiteY405" fmla="*/ 20479 h 38100"/>
                <a:gd name="connsiteX406" fmla="*/ 1472089 w 5886450"/>
                <a:gd name="connsiteY406" fmla="*/ 31909 h 38100"/>
                <a:gd name="connsiteX407" fmla="*/ 1466374 w 5886450"/>
                <a:gd name="connsiteY407" fmla="*/ 26194 h 38100"/>
                <a:gd name="connsiteX408" fmla="*/ 1460659 w 5886450"/>
                <a:gd name="connsiteY408" fmla="*/ 26194 h 38100"/>
                <a:gd name="connsiteX409" fmla="*/ 1472089 w 5886450"/>
                <a:gd name="connsiteY409" fmla="*/ 20479 h 38100"/>
                <a:gd name="connsiteX410" fmla="*/ 1472089 w 5886450"/>
                <a:gd name="connsiteY410" fmla="*/ 20479 h 38100"/>
                <a:gd name="connsiteX411" fmla="*/ 1472089 w 5886450"/>
                <a:gd name="connsiteY411" fmla="*/ 20479 h 38100"/>
                <a:gd name="connsiteX412" fmla="*/ 1472089 w 5886450"/>
                <a:gd name="connsiteY412" fmla="*/ 20479 h 38100"/>
                <a:gd name="connsiteX413" fmla="*/ 2953226 w 5886450"/>
                <a:gd name="connsiteY413" fmla="*/ 20479 h 38100"/>
                <a:gd name="connsiteX414" fmla="*/ 2953226 w 5886450"/>
                <a:gd name="connsiteY414" fmla="*/ 31909 h 38100"/>
                <a:gd name="connsiteX415" fmla="*/ 2947511 w 5886450"/>
                <a:gd name="connsiteY415" fmla="*/ 31909 h 38100"/>
                <a:gd name="connsiteX416" fmla="*/ 2947511 w 5886450"/>
                <a:gd name="connsiteY416" fmla="*/ 20479 h 38100"/>
                <a:gd name="connsiteX417" fmla="*/ 2953226 w 5886450"/>
                <a:gd name="connsiteY417" fmla="*/ 20479 h 38100"/>
                <a:gd name="connsiteX418" fmla="*/ 2953226 w 5886450"/>
                <a:gd name="connsiteY418" fmla="*/ 20479 h 38100"/>
                <a:gd name="connsiteX419" fmla="*/ 2953226 w 5886450"/>
                <a:gd name="connsiteY419" fmla="*/ 20479 h 38100"/>
                <a:gd name="connsiteX420" fmla="*/ 2953226 w 5886450"/>
                <a:gd name="connsiteY420" fmla="*/ 20479 h 38100"/>
                <a:gd name="connsiteX421" fmla="*/ 4871561 w 5886450"/>
                <a:gd name="connsiteY421" fmla="*/ 20479 h 38100"/>
                <a:gd name="connsiteX422" fmla="*/ 4860132 w 5886450"/>
                <a:gd name="connsiteY422" fmla="*/ 26194 h 38100"/>
                <a:gd name="connsiteX423" fmla="*/ 4871561 w 5886450"/>
                <a:gd name="connsiteY423" fmla="*/ 20479 h 38100"/>
                <a:gd name="connsiteX424" fmla="*/ 4871561 w 5886450"/>
                <a:gd name="connsiteY424" fmla="*/ 20479 h 38100"/>
                <a:gd name="connsiteX425" fmla="*/ 4871561 w 5886450"/>
                <a:gd name="connsiteY425" fmla="*/ 20479 h 38100"/>
                <a:gd name="connsiteX426" fmla="*/ 4871561 w 5886450"/>
                <a:gd name="connsiteY426" fmla="*/ 20479 h 38100"/>
                <a:gd name="connsiteX427" fmla="*/ 731996 w 5886450"/>
                <a:gd name="connsiteY427" fmla="*/ 12859 h 38100"/>
                <a:gd name="connsiteX428" fmla="*/ 720566 w 5886450"/>
                <a:gd name="connsiteY428" fmla="*/ 18574 h 38100"/>
                <a:gd name="connsiteX429" fmla="*/ 731996 w 5886450"/>
                <a:gd name="connsiteY429" fmla="*/ 12859 h 38100"/>
                <a:gd name="connsiteX430" fmla="*/ 731996 w 5886450"/>
                <a:gd name="connsiteY430" fmla="*/ 12859 h 38100"/>
                <a:gd name="connsiteX431" fmla="*/ 731996 w 5886450"/>
                <a:gd name="connsiteY431" fmla="*/ 12859 h 38100"/>
                <a:gd name="connsiteX432" fmla="*/ 731996 w 5886450"/>
                <a:gd name="connsiteY432" fmla="*/ 12859 h 38100"/>
                <a:gd name="connsiteX433" fmla="*/ 770096 w 5886450"/>
                <a:gd name="connsiteY433" fmla="*/ 12859 h 38100"/>
                <a:gd name="connsiteX434" fmla="*/ 770096 w 5886450"/>
                <a:gd name="connsiteY434" fmla="*/ 18574 h 38100"/>
                <a:gd name="connsiteX435" fmla="*/ 775811 w 5886450"/>
                <a:gd name="connsiteY435" fmla="*/ 18574 h 38100"/>
                <a:gd name="connsiteX436" fmla="*/ 764381 w 5886450"/>
                <a:gd name="connsiteY436" fmla="*/ 24289 h 38100"/>
                <a:gd name="connsiteX437" fmla="*/ 770096 w 5886450"/>
                <a:gd name="connsiteY437" fmla="*/ 12859 h 38100"/>
                <a:gd name="connsiteX438" fmla="*/ 770096 w 5886450"/>
                <a:gd name="connsiteY438" fmla="*/ 12859 h 38100"/>
                <a:gd name="connsiteX439" fmla="*/ 770096 w 5886450"/>
                <a:gd name="connsiteY439" fmla="*/ 12859 h 38100"/>
                <a:gd name="connsiteX440" fmla="*/ 770096 w 5886450"/>
                <a:gd name="connsiteY440" fmla="*/ 12859 h 38100"/>
                <a:gd name="connsiteX441" fmla="*/ 918686 w 5886450"/>
                <a:gd name="connsiteY441" fmla="*/ 12859 h 38100"/>
                <a:gd name="connsiteX442" fmla="*/ 930116 w 5886450"/>
                <a:gd name="connsiteY442" fmla="*/ 31909 h 38100"/>
                <a:gd name="connsiteX443" fmla="*/ 911066 w 5886450"/>
                <a:gd name="connsiteY443" fmla="*/ 26194 h 38100"/>
                <a:gd name="connsiteX444" fmla="*/ 911066 w 5886450"/>
                <a:gd name="connsiteY444" fmla="*/ 14764 h 38100"/>
                <a:gd name="connsiteX445" fmla="*/ 918686 w 5886450"/>
                <a:gd name="connsiteY445" fmla="*/ 14764 h 38100"/>
                <a:gd name="connsiteX446" fmla="*/ 918686 w 5886450"/>
                <a:gd name="connsiteY446" fmla="*/ 12859 h 38100"/>
                <a:gd name="connsiteX447" fmla="*/ 918686 w 5886450"/>
                <a:gd name="connsiteY447" fmla="*/ 12859 h 38100"/>
                <a:gd name="connsiteX448" fmla="*/ 918686 w 5886450"/>
                <a:gd name="connsiteY448" fmla="*/ 12859 h 38100"/>
                <a:gd name="connsiteX449" fmla="*/ 1433036 w 5886450"/>
                <a:gd name="connsiteY449" fmla="*/ 12859 h 38100"/>
                <a:gd name="connsiteX450" fmla="*/ 1433036 w 5886450"/>
                <a:gd name="connsiteY450" fmla="*/ 24289 h 38100"/>
                <a:gd name="connsiteX451" fmla="*/ 1421606 w 5886450"/>
                <a:gd name="connsiteY451" fmla="*/ 24289 h 38100"/>
                <a:gd name="connsiteX452" fmla="*/ 1421606 w 5886450"/>
                <a:gd name="connsiteY452" fmla="*/ 12859 h 38100"/>
                <a:gd name="connsiteX453" fmla="*/ 1433036 w 5886450"/>
                <a:gd name="connsiteY453" fmla="*/ 12859 h 38100"/>
                <a:gd name="connsiteX454" fmla="*/ 1433036 w 5886450"/>
                <a:gd name="connsiteY454" fmla="*/ 12859 h 38100"/>
                <a:gd name="connsiteX455" fmla="*/ 1433036 w 5886450"/>
                <a:gd name="connsiteY455" fmla="*/ 12859 h 38100"/>
                <a:gd name="connsiteX456" fmla="*/ 1433036 w 5886450"/>
                <a:gd name="connsiteY456" fmla="*/ 12859 h 38100"/>
                <a:gd name="connsiteX457" fmla="*/ 3482816 w 5886450"/>
                <a:gd name="connsiteY457" fmla="*/ 12859 h 38100"/>
                <a:gd name="connsiteX458" fmla="*/ 3471386 w 5886450"/>
                <a:gd name="connsiteY458" fmla="*/ 12859 h 38100"/>
                <a:gd name="connsiteX459" fmla="*/ 3482816 w 5886450"/>
                <a:gd name="connsiteY459" fmla="*/ 12859 h 38100"/>
                <a:gd name="connsiteX460" fmla="*/ 3482816 w 5886450"/>
                <a:gd name="connsiteY460" fmla="*/ 12859 h 38100"/>
                <a:gd name="connsiteX461" fmla="*/ 3482816 w 5886450"/>
                <a:gd name="connsiteY461" fmla="*/ 12859 h 38100"/>
                <a:gd name="connsiteX462" fmla="*/ 3482816 w 5886450"/>
                <a:gd name="connsiteY462" fmla="*/ 12859 h 38100"/>
                <a:gd name="connsiteX463" fmla="*/ 3648551 w 5886450"/>
                <a:gd name="connsiteY463" fmla="*/ 12859 h 38100"/>
                <a:gd name="connsiteX464" fmla="*/ 3637121 w 5886450"/>
                <a:gd name="connsiteY464" fmla="*/ 31909 h 38100"/>
                <a:gd name="connsiteX465" fmla="*/ 3637121 w 5886450"/>
                <a:gd name="connsiteY465" fmla="*/ 12859 h 38100"/>
                <a:gd name="connsiteX466" fmla="*/ 3648551 w 5886450"/>
                <a:gd name="connsiteY466" fmla="*/ 12859 h 38100"/>
                <a:gd name="connsiteX467" fmla="*/ 3648551 w 5886450"/>
                <a:gd name="connsiteY467" fmla="*/ 12859 h 38100"/>
                <a:gd name="connsiteX468" fmla="*/ 3648551 w 5886450"/>
                <a:gd name="connsiteY468" fmla="*/ 12859 h 38100"/>
                <a:gd name="connsiteX469" fmla="*/ 3648551 w 5886450"/>
                <a:gd name="connsiteY469" fmla="*/ 12859 h 38100"/>
                <a:gd name="connsiteX470" fmla="*/ 4885849 w 5886450"/>
                <a:gd name="connsiteY470" fmla="*/ 12859 h 38100"/>
                <a:gd name="connsiteX471" fmla="*/ 4880134 w 5886450"/>
                <a:gd name="connsiteY471" fmla="*/ 24289 h 38100"/>
                <a:gd name="connsiteX472" fmla="*/ 4885849 w 5886450"/>
                <a:gd name="connsiteY472" fmla="*/ 12859 h 38100"/>
                <a:gd name="connsiteX473" fmla="*/ 4885849 w 5886450"/>
                <a:gd name="connsiteY473" fmla="*/ 12859 h 38100"/>
                <a:gd name="connsiteX474" fmla="*/ 4885849 w 5886450"/>
                <a:gd name="connsiteY474" fmla="*/ 12859 h 38100"/>
                <a:gd name="connsiteX475" fmla="*/ 4885849 w 5886450"/>
                <a:gd name="connsiteY475" fmla="*/ 12859 h 38100"/>
                <a:gd name="connsiteX476" fmla="*/ 849154 w 5886450"/>
                <a:gd name="connsiteY476" fmla="*/ 7144 h 38100"/>
                <a:gd name="connsiteX477" fmla="*/ 849154 w 5886450"/>
                <a:gd name="connsiteY477" fmla="*/ 18574 h 38100"/>
                <a:gd name="connsiteX478" fmla="*/ 843439 w 5886450"/>
                <a:gd name="connsiteY478" fmla="*/ 18574 h 38100"/>
                <a:gd name="connsiteX479" fmla="*/ 843439 w 5886450"/>
                <a:gd name="connsiteY479" fmla="*/ 7144 h 38100"/>
                <a:gd name="connsiteX480" fmla="*/ 849154 w 5886450"/>
                <a:gd name="connsiteY480" fmla="*/ 7144 h 38100"/>
                <a:gd name="connsiteX481" fmla="*/ 849154 w 5886450"/>
                <a:gd name="connsiteY481" fmla="*/ 7144 h 38100"/>
                <a:gd name="connsiteX482" fmla="*/ 849154 w 5886450"/>
                <a:gd name="connsiteY482" fmla="*/ 7144 h 38100"/>
                <a:gd name="connsiteX483" fmla="*/ 849154 w 5886450"/>
                <a:gd name="connsiteY483" fmla="*/ 7144 h 38100"/>
                <a:gd name="connsiteX484" fmla="*/ 893921 w 5886450"/>
                <a:gd name="connsiteY484" fmla="*/ 7144 h 38100"/>
                <a:gd name="connsiteX485" fmla="*/ 893921 w 5886450"/>
                <a:gd name="connsiteY485" fmla="*/ 18574 h 38100"/>
                <a:gd name="connsiteX486" fmla="*/ 888206 w 5886450"/>
                <a:gd name="connsiteY486" fmla="*/ 18574 h 38100"/>
                <a:gd name="connsiteX487" fmla="*/ 888206 w 5886450"/>
                <a:gd name="connsiteY487" fmla="*/ 7144 h 38100"/>
                <a:gd name="connsiteX488" fmla="*/ 893921 w 5886450"/>
                <a:gd name="connsiteY488" fmla="*/ 7144 h 38100"/>
                <a:gd name="connsiteX489" fmla="*/ 893921 w 5886450"/>
                <a:gd name="connsiteY489" fmla="*/ 7144 h 38100"/>
                <a:gd name="connsiteX490" fmla="*/ 893921 w 5886450"/>
                <a:gd name="connsiteY490" fmla="*/ 7144 h 38100"/>
                <a:gd name="connsiteX491" fmla="*/ 893921 w 5886450"/>
                <a:gd name="connsiteY491" fmla="*/ 7144 h 38100"/>
                <a:gd name="connsiteX492" fmla="*/ 1395889 w 5886450"/>
                <a:gd name="connsiteY492" fmla="*/ 7144 h 38100"/>
                <a:gd name="connsiteX493" fmla="*/ 1384459 w 5886450"/>
                <a:gd name="connsiteY493" fmla="*/ 12859 h 38100"/>
                <a:gd name="connsiteX494" fmla="*/ 1395889 w 5886450"/>
                <a:gd name="connsiteY494" fmla="*/ 7144 h 38100"/>
                <a:gd name="connsiteX495" fmla="*/ 1395889 w 5886450"/>
                <a:gd name="connsiteY495" fmla="*/ 7144 h 38100"/>
                <a:gd name="connsiteX496" fmla="*/ 1395889 w 5886450"/>
                <a:gd name="connsiteY496" fmla="*/ 7144 h 38100"/>
                <a:gd name="connsiteX497" fmla="*/ 1395889 w 5886450"/>
                <a:gd name="connsiteY497" fmla="*/ 7144 h 38100"/>
                <a:gd name="connsiteX498" fmla="*/ 1799749 w 5886450"/>
                <a:gd name="connsiteY498" fmla="*/ 7144 h 38100"/>
                <a:gd name="connsiteX499" fmla="*/ 1799749 w 5886450"/>
                <a:gd name="connsiteY499" fmla="*/ 18574 h 38100"/>
                <a:gd name="connsiteX500" fmla="*/ 1794034 w 5886450"/>
                <a:gd name="connsiteY500" fmla="*/ 18574 h 38100"/>
                <a:gd name="connsiteX501" fmla="*/ 1794034 w 5886450"/>
                <a:gd name="connsiteY501" fmla="*/ 7144 h 38100"/>
                <a:gd name="connsiteX502" fmla="*/ 1799749 w 5886450"/>
                <a:gd name="connsiteY502" fmla="*/ 7144 h 38100"/>
                <a:gd name="connsiteX503" fmla="*/ 1799749 w 5886450"/>
                <a:gd name="connsiteY503" fmla="*/ 7144 h 38100"/>
                <a:gd name="connsiteX504" fmla="*/ 1799749 w 5886450"/>
                <a:gd name="connsiteY504" fmla="*/ 7144 h 38100"/>
                <a:gd name="connsiteX505" fmla="*/ 1799749 w 5886450"/>
                <a:gd name="connsiteY505" fmla="*/ 7144 h 38100"/>
                <a:gd name="connsiteX506" fmla="*/ 5202079 w 5886450"/>
                <a:gd name="connsiteY506" fmla="*/ 26194 h 38100"/>
                <a:gd name="connsiteX507" fmla="*/ 5171599 w 5886450"/>
                <a:gd name="connsiteY507" fmla="*/ 20479 h 38100"/>
                <a:gd name="connsiteX508" fmla="*/ 5202079 w 5886450"/>
                <a:gd name="connsiteY508" fmla="*/ 9049 h 38100"/>
                <a:gd name="connsiteX509" fmla="*/ 5202079 w 5886450"/>
                <a:gd name="connsiteY509" fmla="*/ 26194 h 38100"/>
                <a:gd name="connsiteX510" fmla="*/ 5202079 w 5886450"/>
                <a:gd name="connsiteY510" fmla="*/ 26194 h 38100"/>
                <a:gd name="connsiteX511" fmla="*/ 5202079 w 5886450"/>
                <a:gd name="connsiteY511" fmla="*/ 26194 h 38100"/>
                <a:gd name="connsiteX512" fmla="*/ 5202079 w 5886450"/>
                <a:gd name="connsiteY512" fmla="*/ 26194 h 38100"/>
                <a:gd name="connsiteX513" fmla="*/ 5847874 w 5886450"/>
                <a:gd name="connsiteY513" fmla="*/ 26194 h 38100"/>
                <a:gd name="connsiteX514" fmla="*/ 5828824 w 5886450"/>
                <a:gd name="connsiteY514" fmla="*/ 20479 h 38100"/>
                <a:gd name="connsiteX515" fmla="*/ 5847874 w 5886450"/>
                <a:gd name="connsiteY515" fmla="*/ 9049 h 38100"/>
                <a:gd name="connsiteX516" fmla="*/ 5847874 w 5886450"/>
                <a:gd name="connsiteY516" fmla="*/ 26194 h 38100"/>
                <a:gd name="connsiteX517" fmla="*/ 5847874 w 5886450"/>
                <a:gd name="connsiteY517" fmla="*/ 26194 h 38100"/>
                <a:gd name="connsiteX518" fmla="*/ 5847874 w 5886450"/>
                <a:gd name="connsiteY518" fmla="*/ 26194 h 38100"/>
                <a:gd name="connsiteX519" fmla="*/ 5847874 w 5886450"/>
                <a:gd name="connsiteY519" fmla="*/ 2619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</a:cxnLst>
              <a:rect l="l" t="t" r="r" b="b"/>
              <a:pathLst>
                <a:path w="5886450" h="38100">
                  <a:moveTo>
                    <a:pt x="5600224" y="7144"/>
                  </a:moveTo>
                  <a:cubicBezTo>
                    <a:pt x="5600224" y="10954"/>
                    <a:pt x="5602129" y="12859"/>
                    <a:pt x="5605939" y="14764"/>
                  </a:cubicBezTo>
                  <a:lnTo>
                    <a:pt x="5586889" y="9049"/>
                  </a:lnTo>
                  <a:cubicBezTo>
                    <a:pt x="5567839" y="20479"/>
                    <a:pt x="5549741" y="28099"/>
                    <a:pt x="5530691" y="33814"/>
                  </a:cubicBezTo>
                  <a:lnTo>
                    <a:pt x="5615464" y="33814"/>
                  </a:lnTo>
                  <a:cubicBezTo>
                    <a:pt x="5615464" y="33814"/>
                    <a:pt x="5615464" y="33814"/>
                    <a:pt x="5617369" y="33814"/>
                  </a:cubicBezTo>
                  <a:lnTo>
                    <a:pt x="5617369" y="33814"/>
                  </a:lnTo>
                  <a:lnTo>
                    <a:pt x="5880259" y="33814"/>
                  </a:lnTo>
                  <a:cubicBezTo>
                    <a:pt x="5882164" y="26194"/>
                    <a:pt x="5884069" y="16669"/>
                    <a:pt x="5885974" y="9049"/>
                  </a:cubicBezTo>
                  <a:lnTo>
                    <a:pt x="5600224" y="7144"/>
                  </a:lnTo>
                  <a:lnTo>
                    <a:pt x="5600224" y="7144"/>
                  </a:lnTo>
                  <a:lnTo>
                    <a:pt x="5600224" y="7144"/>
                  </a:lnTo>
                  <a:lnTo>
                    <a:pt x="5600224" y="7144"/>
                  </a:lnTo>
                  <a:close/>
                  <a:moveTo>
                    <a:pt x="5177314" y="7144"/>
                  </a:moveTo>
                  <a:lnTo>
                    <a:pt x="5177314" y="7144"/>
                  </a:lnTo>
                  <a:cubicBezTo>
                    <a:pt x="5144929" y="7144"/>
                    <a:pt x="5169694" y="12859"/>
                    <a:pt x="5146834" y="20479"/>
                  </a:cubicBezTo>
                  <a:cubicBezTo>
                    <a:pt x="5120164" y="30004"/>
                    <a:pt x="5111591" y="7144"/>
                    <a:pt x="5084922" y="14764"/>
                  </a:cubicBezTo>
                  <a:cubicBezTo>
                    <a:pt x="5086827" y="12859"/>
                    <a:pt x="5088731" y="9049"/>
                    <a:pt x="5088731" y="7144"/>
                  </a:cubicBezTo>
                  <a:lnTo>
                    <a:pt x="5038249" y="7144"/>
                  </a:lnTo>
                  <a:cubicBezTo>
                    <a:pt x="5051584" y="12859"/>
                    <a:pt x="5063014" y="20479"/>
                    <a:pt x="5073491" y="31909"/>
                  </a:cubicBezTo>
                  <a:lnTo>
                    <a:pt x="5092541" y="31909"/>
                  </a:lnTo>
                  <a:cubicBezTo>
                    <a:pt x="5090636" y="28099"/>
                    <a:pt x="5090636" y="24289"/>
                    <a:pt x="5088731" y="18574"/>
                  </a:cubicBezTo>
                  <a:lnTo>
                    <a:pt x="5107781" y="18574"/>
                  </a:lnTo>
                  <a:cubicBezTo>
                    <a:pt x="5111591" y="24289"/>
                    <a:pt x="5113497" y="28099"/>
                    <a:pt x="5117306" y="31909"/>
                  </a:cubicBezTo>
                  <a:lnTo>
                    <a:pt x="5225891" y="31909"/>
                  </a:lnTo>
                  <a:cubicBezTo>
                    <a:pt x="5227797" y="31909"/>
                    <a:pt x="5229702" y="31909"/>
                    <a:pt x="5231606" y="31909"/>
                  </a:cubicBezTo>
                  <a:lnTo>
                    <a:pt x="5231606" y="31909"/>
                  </a:lnTo>
                  <a:lnTo>
                    <a:pt x="5297329" y="31909"/>
                  </a:lnTo>
                  <a:cubicBezTo>
                    <a:pt x="5272564" y="26194"/>
                    <a:pt x="5246847" y="22384"/>
                    <a:pt x="5233511" y="7144"/>
                  </a:cubicBezTo>
                  <a:lnTo>
                    <a:pt x="5177314" y="7144"/>
                  </a:lnTo>
                  <a:lnTo>
                    <a:pt x="5177314" y="7144"/>
                  </a:lnTo>
                  <a:lnTo>
                    <a:pt x="5177314" y="7144"/>
                  </a:lnTo>
                  <a:lnTo>
                    <a:pt x="5177314" y="7144"/>
                  </a:lnTo>
                  <a:close/>
                  <a:moveTo>
                    <a:pt x="4883944" y="7144"/>
                  </a:moveTo>
                  <a:cubicBezTo>
                    <a:pt x="4855369" y="20479"/>
                    <a:pt x="4810601" y="26194"/>
                    <a:pt x="4769644" y="31909"/>
                  </a:cubicBezTo>
                  <a:lnTo>
                    <a:pt x="4897279" y="31909"/>
                  </a:lnTo>
                  <a:lnTo>
                    <a:pt x="4899184" y="31909"/>
                  </a:lnTo>
                  <a:lnTo>
                    <a:pt x="4899184" y="31909"/>
                  </a:lnTo>
                  <a:lnTo>
                    <a:pt x="4942047" y="31909"/>
                  </a:lnTo>
                  <a:lnTo>
                    <a:pt x="4942047" y="7144"/>
                  </a:lnTo>
                  <a:lnTo>
                    <a:pt x="4942047" y="7144"/>
                  </a:lnTo>
                  <a:lnTo>
                    <a:pt x="4883944" y="7144"/>
                  </a:lnTo>
                  <a:lnTo>
                    <a:pt x="4883944" y="7144"/>
                  </a:lnTo>
                  <a:lnTo>
                    <a:pt x="4883944" y="7144"/>
                  </a:lnTo>
                  <a:lnTo>
                    <a:pt x="4883944" y="7144"/>
                  </a:lnTo>
                  <a:close/>
                  <a:moveTo>
                    <a:pt x="4711541" y="7144"/>
                  </a:moveTo>
                  <a:lnTo>
                    <a:pt x="4711541" y="7144"/>
                  </a:lnTo>
                  <a:lnTo>
                    <a:pt x="4728686" y="7144"/>
                  </a:lnTo>
                  <a:lnTo>
                    <a:pt x="4728686" y="7144"/>
                  </a:lnTo>
                  <a:lnTo>
                    <a:pt x="4711541" y="7144"/>
                  </a:lnTo>
                  <a:lnTo>
                    <a:pt x="4711541" y="7144"/>
                  </a:lnTo>
                  <a:lnTo>
                    <a:pt x="4711541" y="7144"/>
                  </a:lnTo>
                  <a:lnTo>
                    <a:pt x="4711541" y="7144"/>
                  </a:lnTo>
                  <a:close/>
                  <a:moveTo>
                    <a:pt x="4672489" y="7144"/>
                  </a:moveTo>
                  <a:cubicBezTo>
                    <a:pt x="4668679" y="9049"/>
                    <a:pt x="4664869" y="12859"/>
                    <a:pt x="4661059" y="20479"/>
                  </a:cubicBezTo>
                  <a:cubicBezTo>
                    <a:pt x="4687729" y="18574"/>
                    <a:pt x="4685824" y="18574"/>
                    <a:pt x="4685824" y="7144"/>
                  </a:cubicBezTo>
                  <a:lnTo>
                    <a:pt x="4672489" y="7144"/>
                  </a:lnTo>
                  <a:lnTo>
                    <a:pt x="4672489" y="7144"/>
                  </a:lnTo>
                  <a:lnTo>
                    <a:pt x="4672489" y="7144"/>
                  </a:lnTo>
                  <a:lnTo>
                    <a:pt x="4672489" y="7144"/>
                  </a:lnTo>
                  <a:close/>
                  <a:moveTo>
                    <a:pt x="4562951" y="7144"/>
                  </a:moveTo>
                  <a:cubicBezTo>
                    <a:pt x="4562951" y="12859"/>
                    <a:pt x="4566761" y="9049"/>
                    <a:pt x="4557236" y="14764"/>
                  </a:cubicBezTo>
                  <a:cubicBezTo>
                    <a:pt x="4559141" y="10954"/>
                    <a:pt x="4559141" y="9049"/>
                    <a:pt x="4559141" y="7144"/>
                  </a:cubicBezTo>
                  <a:lnTo>
                    <a:pt x="4532472" y="7144"/>
                  </a:lnTo>
                  <a:lnTo>
                    <a:pt x="4532472" y="7144"/>
                  </a:lnTo>
                  <a:cubicBezTo>
                    <a:pt x="4545807" y="14764"/>
                    <a:pt x="4562951" y="22384"/>
                    <a:pt x="4577239" y="31909"/>
                  </a:cubicBezTo>
                  <a:lnTo>
                    <a:pt x="4614386" y="31909"/>
                  </a:lnTo>
                  <a:lnTo>
                    <a:pt x="4614386" y="31909"/>
                  </a:lnTo>
                  <a:cubicBezTo>
                    <a:pt x="4631532" y="30004"/>
                    <a:pt x="4653439" y="28099"/>
                    <a:pt x="4664869" y="20479"/>
                  </a:cubicBezTo>
                  <a:lnTo>
                    <a:pt x="4659154" y="20479"/>
                  </a:lnTo>
                  <a:cubicBezTo>
                    <a:pt x="4651534" y="10954"/>
                    <a:pt x="4655344" y="12859"/>
                    <a:pt x="4640104" y="9049"/>
                  </a:cubicBezTo>
                  <a:cubicBezTo>
                    <a:pt x="4630579" y="18574"/>
                    <a:pt x="4593432" y="31909"/>
                    <a:pt x="4589622" y="28099"/>
                  </a:cubicBezTo>
                  <a:lnTo>
                    <a:pt x="4583907" y="28099"/>
                  </a:lnTo>
                  <a:cubicBezTo>
                    <a:pt x="4587716" y="22384"/>
                    <a:pt x="4591526" y="16669"/>
                    <a:pt x="4595336" y="9049"/>
                  </a:cubicBezTo>
                  <a:lnTo>
                    <a:pt x="4562951" y="7144"/>
                  </a:lnTo>
                  <a:lnTo>
                    <a:pt x="4562951" y="7144"/>
                  </a:lnTo>
                  <a:lnTo>
                    <a:pt x="4562951" y="7144"/>
                  </a:lnTo>
                  <a:lnTo>
                    <a:pt x="4562951" y="7144"/>
                  </a:lnTo>
                  <a:close/>
                  <a:moveTo>
                    <a:pt x="4485799" y="7144"/>
                  </a:moveTo>
                  <a:cubicBezTo>
                    <a:pt x="4483894" y="7144"/>
                    <a:pt x="4483894" y="7144"/>
                    <a:pt x="4481989" y="7144"/>
                  </a:cubicBezTo>
                  <a:lnTo>
                    <a:pt x="4481989" y="7144"/>
                  </a:lnTo>
                  <a:lnTo>
                    <a:pt x="4431507" y="7144"/>
                  </a:lnTo>
                  <a:lnTo>
                    <a:pt x="4431507" y="7144"/>
                  </a:lnTo>
                  <a:lnTo>
                    <a:pt x="4420076" y="7144"/>
                  </a:lnTo>
                  <a:lnTo>
                    <a:pt x="4420076" y="7144"/>
                  </a:lnTo>
                  <a:lnTo>
                    <a:pt x="4346734" y="7144"/>
                  </a:lnTo>
                  <a:cubicBezTo>
                    <a:pt x="4344829" y="10954"/>
                    <a:pt x="4342924" y="14764"/>
                    <a:pt x="4341019" y="20479"/>
                  </a:cubicBezTo>
                  <a:lnTo>
                    <a:pt x="4335304" y="20479"/>
                  </a:lnTo>
                  <a:lnTo>
                    <a:pt x="4335304" y="7144"/>
                  </a:lnTo>
                  <a:lnTo>
                    <a:pt x="4302919" y="7144"/>
                  </a:lnTo>
                  <a:cubicBezTo>
                    <a:pt x="4299109" y="14764"/>
                    <a:pt x="4295299" y="22384"/>
                    <a:pt x="4291489" y="26194"/>
                  </a:cubicBezTo>
                  <a:cubicBezTo>
                    <a:pt x="4285774" y="30004"/>
                    <a:pt x="4272439" y="20479"/>
                    <a:pt x="4259104" y="31909"/>
                  </a:cubicBezTo>
                  <a:lnTo>
                    <a:pt x="4428649" y="31909"/>
                  </a:lnTo>
                  <a:cubicBezTo>
                    <a:pt x="4438174" y="28099"/>
                    <a:pt x="4445794" y="22384"/>
                    <a:pt x="4451509" y="12859"/>
                  </a:cubicBezTo>
                  <a:cubicBezTo>
                    <a:pt x="4440079" y="9049"/>
                    <a:pt x="4445794" y="10954"/>
                    <a:pt x="4440079" y="7144"/>
                  </a:cubicBezTo>
                  <a:cubicBezTo>
                    <a:pt x="4464844" y="12859"/>
                    <a:pt x="4481036" y="18574"/>
                    <a:pt x="4501991" y="12859"/>
                  </a:cubicBezTo>
                  <a:cubicBezTo>
                    <a:pt x="4500086" y="26194"/>
                    <a:pt x="4496276" y="18574"/>
                    <a:pt x="4501991" y="31909"/>
                  </a:cubicBezTo>
                  <a:lnTo>
                    <a:pt x="4501991" y="31909"/>
                  </a:lnTo>
                  <a:lnTo>
                    <a:pt x="4524851" y="31909"/>
                  </a:lnTo>
                  <a:lnTo>
                    <a:pt x="4524851" y="31909"/>
                  </a:lnTo>
                  <a:cubicBezTo>
                    <a:pt x="4511516" y="20479"/>
                    <a:pt x="4511516" y="14764"/>
                    <a:pt x="4511516" y="7144"/>
                  </a:cubicBezTo>
                  <a:lnTo>
                    <a:pt x="4485799" y="7144"/>
                  </a:lnTo>
                  <a:lnTo>
                    <a:pt x="4485799" y="7144"/>
                  </a:lnTo>
                  <a:lnTo>
                    <a:pt x="4485799" y="7144"/>
                  </a:lnTo>
                  <a:lnTo>
                    <a:pt x="4485799" y="7144"/>
                  </a:lnTo>
                  <a:close/>
                  <a:moveTo>
                    <a:pt x="3888581" y="7144"/>
                  </a:moveTo>
                  <a:cubicBezTo>
                    <a:pt x="3890486" y="9049"/>
                    <a:pt x="3894296" y="12859"/>
                    <a:pt x="3898106" y="14764"/>
                  </a:cubicBezTo>
                  <a:lnTo>
                    <a:pt x="3898106" y="7144"/>
                  </a:lnTo>
                  <a:lnTo>
                    <a:pt x="3888581" y="7144"/>
                  </a:lnTo>
                  <a:lnTo>
                    <a:pt x="3888581" y="7144"/>
                  </a:lnTo>
                  <a:lnTo>
                    <a:pt x="3888581" y="7144"/>
                  </a:lnTo>
                  <a:lnTo>
                    <a:pt x="3888581" y="7144"/>
                  </a:lnTo>
                  <a:close/>
                  <a:moveTo>
                    <a:pt x="3695224" y="7144"/>
                  </a:moveTo>
                  <a:cubicBezTo>
                    <a:pt x="3691414" y="16669"/>
                    <a:pt x="3687604" y="24289"/>
                    <a:pt x="3683794" y="31909"/>
                  </a:cubicBezTo>
                  <a:lnTo>
                    <a:pt x="3706654" y="31909"/>
                  </a:lnTo>
                  <a:cubicBezTo>
                    <a:pt x="3710464" y="24289"/>
                    <a:pt x="3714274" y="14764"/>
                    <a:pt x="3716179" y="7144"/>
                  </a:cubicBezTo>
                  <a:lnTo>
                    <a:pt x="3695224" y="7144"/>
                  </a:lnTo>
                  <a:lnTo>
                    <a:pt x="3695224" y="7144"/>
                  </a:lnTo>
                  <a:lnTo>
                    <a:pt x="3695224" y="7144"/>
                  </a:lnTo>
                  <a:lnTo>
                    <a:pt x="3695224" y="7144"/>
                  </a:lnTo>
                  <a:close/>
                  <a:moveTo>
                    <a:pt x="3608546" y="7144"/>
                  </a:moveTo>
                  <a:cubicBezTo>
                    <a:pt x="3600926" y="10954"/>
                    <a:pt x="3595211" y="14764"/>
                    <a:pt x="3587591" y="20479"/>
                  </a:cubicBezTo>
                  <a:cubicBezTo>
                    <a:pt x="3591401" y="14764"/>
                    <a:pt x="3593306" y="10954"/>
                    <a:pt x="3595211" y="7144"/>
                  </a:cubicBezTo>
                  <a:lnTo>
                    <a:pt x="3570446" y="7144"/>
                  </a:lnTo>
                  <a:lnTo>
                    <a:pt x="3570446" y="7144"/>
                  </a:lnTo>
                  <a:lnTo>
                    <a:pt x="3563779" y="7144"/>
                  </a:lnTo>
                  <a:lnTo>
                    <a:pt x="3563779" y="7144"/>
                  </a:lnTo>
                  <a:lnTo>
                    <a:pt x="3480911" y="7144"/>
                  </a:lnTo>
                  <a:cubicBezTo>
                    <a:pt x="3488531" y="18574"/>
                    <a:pt x="3490436" y="24289"/>
                    <a:pt x="3492341" y="31909"/>
                  </a:cubicBezTo>
                  <a:lnTo>
                    <a:pt x="3670459" y="31909"/>
                  </a:lnTo>
                  <a:lnTo>
                    <a:pt x="3670459" y="31909"/>
                  </a:lnTo>
                  <a:cubicBezTo>
                    <a:pt x="3679984" y="24289"/>
                    <a:pt x="3683794" y="16669"/>
                    <a:pt x="3689509" y="7144"/>
                  </a:cubicBezTo>
                  <a:lnTo>
                    <a:pt x="3608546" y="7144"/>
                  </a:lnTo>
                  <a:lnTo>
                    <a:pt x="3608546" y="7144"/>
                  </a:lnTo>
                  <a:lnTo>
                    <a:pt x="3608546" y="7144"/>
                  </a:lnTo>
                  <a:lnTo>
                    <a:pt x="3608546" y="7144"/>
                  </a:lnTo>
                  <a:close/>
                  <a:moveTo>
                    <a:pt x="3270409" y="7144"/>
                  </a:moveTo>
                  <a:lnTo>
                    <a:pt x="3270409" y="7144"/>
                  </a:lnTo>
                  <a:lnTo>
                    <a:pt x="3276124" y="7144"/>
                  </a:lnTo>
                  <a:lnTo>
                    <a:pt x="3276124" y="7144"/>
                  </a:lnTo>
                  <a:lnTo>
                    <a:pt x="3270409" y="7144"/>
                  </a:lnTo>
                  <a:lnTo>
                    <a:pt x="3270409" y="7144"/>
                  </a:lnTo>
                  <a:lnTo>
                    <a:pt x="3270409" y="7144"/>
                  </a:lnTo>
                  <a:lnTo>
                    <a:pt x="3270409" y="7144"/>
                  </a:lnTo>
                  <a:close/>
                  <a:moveTo>
                    <a:pt x="2932271" y="7144"/>
                  </a:moveTo>
                  <a:lnTo>
                    <a:pt x="2930366" y="7144"/>
                  </a:lnTo>
                  <a:cubicBezTo>
                    <a:pt x="2930366" y="7144"/>
                    <a:pt x="2930366" y="7144"/>
                    <a:pt x="2932271" y="7144"/>
                  </a:cubicBezTo>
                  <a:lnTo>
                    <a:pt x="2907506" y="7144"/>
                  </a:lnTo>
                  <a:cubicBezTo>
                    <a:pt x="2901791" y="14764"/>
                    <a:pt x="2896076" y="24289"/>
                    <a:pt x="2892266" y="31909"/>
                  </a:cubicBezTo>
                  <a:lnTo>
                    <a:pt x="3079909" y="31909"/>
                  </a:lnTo>
                  <a:lnTo>
                    <a:pt x="3079909" y="31909"/>
                  </a:lnTo>
                  <a:lnTo>
                    <a:pt x="3079909" y="31909"/>
                  </a:lnTo>
                  <a:lnTo>
                    <a:pt x="3160871" y="31909"/>
                  </a:lnTo>
                  <a:cubicBezTo>
                    <a:pt x="3158966" y="30004"/>
                    <a:pt x="3157061" y="28099"/>
                    <a:pt x="3155156" y="26194"/>
                  </a:cubicBezTo>
                  <a:cubicBezTo>
                    <a:pt x="3151346" y="20479"/>
                    <a:pt x="3149441" y="14764"/>
                    <a:pt x="3147536" y="7144"/>
                  </a:cubicBezTo>
                  <a:lnTo>
                    <a:pt x="2932271" y="7144"/>
                  </a:lnTo>
                  <a:lnTo>
                    <a:pt x="2932271" y="7144"/>
                  </a:lnTo>
                  <a:lnTo>
                    <a:pt x="2932271" y="7144"/>
                  </a:lnTo>
                  <a:lnTo>
                    <a:pt x="2932271" y="7144"/>
                  </a:lnTo>
                  <a:close/>
                  <a:moveTo>
                    <a:pt x="2563654" y="7144"/>
                  </a:moveTo>
                  <a:lnTo>
                    <a:pt x="2563654" y="7144"/>
                  </a:lnTo>
                  <a:cubicBezTo>
                    <a:pt x="2559844" y="18574"/>
                    <a:pt x="2563654" y="12859"/>
                    <a:pt x="2557939" y="20479"/>
                  </a:cubicBezTo>
                  <a:lnTo>
                    <a:pt x="2557939" y="26194"/>
                  </a:lnTo>
                  <a:cubicBezTo>
                    <a:pt x="2536984" y="24289"/>
                    <a:pt x="2548414" y="24289"/>
                    <a:pt x="2527459" y="26194"/>
                  </a:cubicBezTo>
                  <a:lnTo>
                    <a:pt x="2527459" y="7144"/>
                  </a:lnTo>
                  <a:lnTo>
                    <a:pt x="2527459" y="7144"/>
                  </a:lnTo>
                  <a:lnTo>
                    <a:pt x="2514124" y="7144"/>
                  </a:lnTo>
                  <a:lnTo>
                    <a:pt x="2514124" y="7144"/>
                  </a:lnTo>
                  <a:lnTo>
                    <a:pt x="2502694" y="7144"/>
                  </a:lnTo>
                  <a:lnTo>
                    <a:pt x="2502694" y="7144"/>
                  </a:lnTo>
                  <a:lnTo>
                    <a:pt x="2430304" y="7144"/>
                  </a:lnTo>
                  <a:cubicBezTo>
                    <a:pt x="2426494" y="14764"/>
                    <a:pt x="2426494" y="22384"/>
                    <a:pt x="2426494" y="31909"/>
                  </a:cubicBezTo>
                  <a:lnTo>
                    <a:pt x="2569369" y="31909"/>
                  </a:lnTo>
                  <a:lnTo>
                    <a:pt x="2569369" y="18574"/>
                  </a:lnTo>
                  <a:lnTo>
                    <a:pt x="2575084" y="18574"/>
                  </a:lnTo>
                  <a:cubicBezTo>
                    <a:pt x="2573179" y="26194"/>
                    <a:pt x="2573179" y="28099"/>
                    <a:pt x="2573179" y="31909"/>
                  </a:cubicBezTo>
                  <a:lnTo>
                    <a:pt x="2832259" y="31909"/>
                  </a:lnTo>
                  <a:cubicBezTo>
                    <a:pt x="2830354" y="24289"/>
                    <a:pt x="2826544" y="14764"/>
                    <a:pt x="2826544" y="7144"/>
                  </a:cubicBezTo>
                  <a:lnTo>
                    <a:pt x="2563654" y="7144"/>
                  </a:lnTo>
                  <a:lnTo>
                    <a:pt x="2563654" y="7144"/>
                  </a:lnTo>
                  <a:lnTo>
                    <a:pt x="2563654" y="7144"/>
                  </a:lnTo>
                  <a:lnTo>
                    <a:pt x="2563654" y="7144"/>
                  </a:lnTo>
                  <a:close/>
                  <a:moveTo>
                    <a:pt x="2391251" y="7144"/>
                  </a:moveTo>
                  <a:cubicBezTo>
                    <a:pt x="2379821" y="12859"/>
                    <a:pt x="2372201" y="20479"/>
                    <a:pt x="2358866" y="26194"/>
                  </a:cubicBezTo>
                  <a:cubicBezTo>
                    <a:pt x="2360771" y="28099"/>
                    <a:pt x="2360771" y="30004"/>
                    <a:pt x="2362676" y="31909"/>
                  </a:cubicBezTo>
                  <a:lnTo>
                    <a:pt x="2393156" y="31909"/>
                  </a:lnTo>
                  <a:cubicBezTo>
                    <a:pt x="2396966" y="24289"/>
                    <a:pt x="2398871" y="16669"/>
                    <a:pt x="2400776" y="7144"/>
                  </a:cubicBezTo>
                  <a:lnTo>
                    <a:pt x="2391251" y="7144"/>
                  </a:lnTo>
                  <a:lnTo>
                    <a:pt x="2391251" y="7144"/>
                  </a:lnTo>
                  <a:lnTo>
                    <a:pt x="2391251" y="7144"/>
                  </a:lnTo>
                  <a:lnTo>
                    <a:pt x="2391251" y="7144"/>
                  </a:lnTo>
                  <a:close/>
                  <a:moveTo>
                    <a:pt x="2263616" y="7144"/>
                  </a:moveTo>
                  <a:cubicBezTo>
                    <a:pt x="2276951" y="10954"/>
                    <a:pt x="2290286" y="12859"/>
                    <a:pt x="2308384" y="14764"/>
                  </a:cubicBezTo>
                  <a:cubicBezTo>
                    <a:pt x="2312194" y="12859"/>
                    <a:pt x="2314099" y="9049"/>
                    <a:pt x="2317909" y="7144"/>
                  </a:cubicBezTo>
                  <a:lnTo>
                    <a:pt x="2263616" y="7144"/>
                  </a:lnTo>
                  <a:lnTo>
                    <a:pt x="2263616" y="7144"/>
                  </a:lnTo>
                  <a:lnTo>
                    <a:pt x="2263616" y="7144"/>
                  </a:lnTo>
                  <a:lnTo>
                    <a:pt x="2263616" y="7144"/>
                  </a:lnTo>
                  <a:close/>
                  <a:moveTo>
                    <a:pt x="1887379" y="7144"/>
                  </a:moveTo>
                  <a:lnTo>
                    <a:pt x="1887379" y="7144"/>
                  </a:lnTo>
                  <a:lnTo>
                    <a:pt x="1881664" y="7144"/>
                  </a:lnTo>
                  <a:cubicBezTo>
                    <a:pt x="1877854" y="20479"/>
                    <a:pt x="1872139" y="26194"/>
                    <a:pt x="1866424" y="31909"/>
                  </a:cubicBezTo>
                  <a:lnTo>
                    <a:pt x="1887379" y="31909"/>
                  </a:lnTo>
                  <a:cubicBezTo>
                    <a:pt x="1893094" y="26194"/>
                    <a:pt x="1898809" y="22384"/>
                    <a:pt x="1904524" y="18574"/>
                  </a:cubicBezTo>
                  <a:cubicBezTo>
                    <a:pt x="1908334" y="24289"/>
                    <a:pt x="1912144" y="28099"/>
                    <a:pt x="1915954" y="31909"/>
                  </a:cubicBezTo>
                  <a:lnTo>
                    <a:pt x="2105501" y="31909"/>
                  </a:lnTo>
                  <a:cubicBezTo>
                    <a:pt x="2105501" y="30004"/>
                    <a:pt x="2103596" y="28099"/>
                    <a:pt x="2103596" y="26194"/>
                  </a:cubicBezTo>
                  <a:cubicBezTo>
                    <a:pt x="2107406" y="20479"/>
                    <a:pt x="2118836" y="14764"/>
                    <a:pt x="2124551" y="7144"/>
                  </a:cubicBezTo>
                  <a:lnTo>
                    <a:pt x="1887379" y="7144"/>
                  </a:lnTo>
                  <a:lnTo>
                    <a:pt x="1887379" y="7144"/>
                  </a:lnTo>
                  <a:lnTo>
                    <a:pt x="1887379" y="7144"/>
                  </a:lnTo>
                  <a:lnTo>
                    <a:pt x="1887379" y="7144"/>
                  </a:lnTo>
                  <a:close/>
                  <a:moveTo>
                    <a:pt x="1699736" y="7144"/>
                  </a:moveTo>
                  <a:lnTo>
                    <a:pt x="1699736" y="14764"/>
                  </a:lnTo>
                  <a:lnTo>
                    <a:pt x="1718786" y="14764"/>
                  </a:lnTo>
                  <a:cubicBezTo>
                    <a:pt x="1720691" y="26194"/>
                    <a:pt x="1722596" y="30004"/>
                    <a:pt x="1726406" y="33814"/>
                  </a:cubicBezTo>
                  <a:lnTo>
                    <a:pt x="1749266" y="33814"/>
                  </a:lnTo>
                  <a:cubicBezTo>
                    <a:pt x="1747361" y="10954"/>
                    <a:pt x="1743551" y="9049"/>
                    <a:pt x="1779746" y="9049"/>
                  </a:cubicBezTo>
                  <a:cubicBezTo>
                    <a:pt x="1779746" y="20479"/>
                    <a:pt x="1779746" y="28099"/>
                    <a:pt x="1783556" y="33814"/>
                  </a:cubicBezTo>
                  <a:lnTo>
                    <a:pt x="1822609" y="33814"/>
                  </a:lnTo>
                  <a:cubicBezTo>
                    <a:pt x="1818799" y="26194"/>
                    <a:pt x="1818799" y="18574"/>
                    <a:pt x="1818799" y="7144"/>
                  </a:cubicBezTo>
                  <a:lnTo>
                    <a:pt x="1699736" y="7144"/>
                  </a:lnTo>
                  <a:lnTo>
                    <a:pt x="1699736" y="7144"/>
                  </a:lnTo>
                  <a:lnTo>
                    <a:pt x="1699736" y="7144"/>
                  </a:lnTo>
                  <a:lnTo>
                    <a:pt x="1699736" y="7144"/>
                  </a:lnTo>
                  <a:close/>
                  <a:moveTo>
                    <a:pt x="1607344" y="7144"/>
                  </a:moveTo>
                  <a:cubicBezTo>
                    <a:pt x="1613059" y="16669"/>
                    <a:pt x="1620679" y="24289"/>
                    <a:pt x="1628299" y="31909"/>
                  </a:cubicBezTo>
                  <a:lnTo>
                    <a:pt x="1637824" y="31909"/>
                  </a:lnTo>
                  <a:lnTo>
                    <a:pt x="1637824" y="26194"/>
                  </a:lnTo>
                  <a:cubicBezTo>
                    <a:pt x="1632109" y="18574"/>
                    <a:pt x="1630204" y="16669"/>
                    <a:pt x="1626394" y="7144"/>
                  </a:cubicBezTo>
                  <a:lnTo>
                    <a:pt x="1607344" y="7144"/>
                  </a:lnTo>
                  <a:lnTo>
                    <a:pt x="1607344" y="7144"/>
                  </a:lnTo>
                  <a:lnTo>
                    <a:pt x="1607344" y="7144"/>
                  </a:lnTo>
                  <a:lnTo>
                    <a:pt x="1607344" y="7144"/>
                  </a:lnTo>
                  <a:close/>
                  <a:moveTo>
                    <a:pt x="1273016" y="7144"/>
                  </a:moveTo>
                  <a:cubicBezTo>
                    <a:pt x="1252061" y="14764"/>
                    <a:pt x="1222534" y="26194"/>
                    <a:pt x="1197769" y="31909"/>
                  </a:cubicBezTo>
                  <a:lnTo>
                    <a:pt x="1361599" y="31909"/>
                  </a:lnTo>
                  <a:lnTo>
                    <a:pt x="1361599" y="31909"/>
                  </a:lnTo>
                  <a:lnTo>
                    <a:pt x="1386364" y="31909"/>
                  </a:lnTo>
                  <a:lnTo>
                    <a:pt x="1386364" y="31909"/>
                  </a:lnTo>
                  <a:lnTo>
                    <a:pt x="1502569" y="31909"/>
                  </a:lnTo>
                  <a:cubicBezTo>
                    <a:pt x="1504474" y="30004"/>
                    <a:pt x="1508284" y="28099"/>
                    <a:pt x="1512094" y="26194"/>
                  </a:cubicBezTo>
                  <a:cubicBezTo>
                    <a:pt x="1513999" y="30004"/>
                    <a:pt x="1513999" y="30004"/>
                    <a:pt x="1517809" y="31909"/>
                  </a:cubicBezTo>
                  <a:cubicBezTo>
                    <a:pt x="1517809" y="20479"/>
                    <a:pt x="1515904" y="12859"/>
                    <a:pt x="1515904" y="7144"/>
                  </a:cubicBezTo>
                  <a:lnTo>
                    <a:pt x="1273016" y="7144"/>
                  </a:lnTo>
                  <a:lnTo>
                    <a:pt x="1273016" y="7144"/>
                  </a:lnTo>
                  <a:lnTo>
                    <a:pt x="1273016" y="7144"/>
                  </a:lnTo>
                  <a:lnTo>
                    <a:pt x="1273016" y="7144"/>
                  </a:lnTo>
                  <a:close/>
                  <a:moveTo>
                    <a:pt x="1089184" y="7144"/>
                  </a:moveTo>
                  <a:cubicBezTo>
                    <a:pt x="1089184" y="9049"/>
                    <a:pt x="1091089" y="10954"/>
                    <a:pt x="1091089" y="14764"/>
                  </a:cubicBezTo>
                  <a:lnTo>
                    <a:pt x="1085374" y="14764"/>
                  </a:lnTo>
                  <a:lnTo>
                    <a:pt x="1085374" y="7144"/>
                  </a:lnTo>
                  <a:lnTo>
                    <a:pt x="1085374" y="7144"/>
                  </a:lnTo>
                  <a:lnTo>
                    <a:pt x="1054894" y="7144"/>
                  </a:lnTo>
                  <a:cubicBezTo>
                    <a:pt x="1051084" y="10954"/>
                    <a:pt x="1045369" y="12859"/>
                    <a:pt x="1043464" y="7144"/>
                  </a:cubicBezTo>
                  <a:cubicBezTo>
                    <a:pt x="1043464" y="7144"/>
                    <a:pt x="1043464" y="7144"/>
                    <a:pt x="1041559" y="7144"/>
                  </a:cubicBezTo>
                  <a:lnTo>
                    <a:pt x="1014889" y="7144"/>
                  </a:lnTo>
                  <a:lnTo>
                    <a:pt x="1012984" y="7144"/>
                  </a:lnTo>
                  <a:cubicBezTo>
                    <a:pt x="1012984" y="7144"/>
                    <a:pt x="1012984" y="7144"/>
                    <a:pt x="1014889" y="7144"/>
                  </a:cubicBezTo>
                  <a:lnTo>
                    <a:pt x="993934" y="7144"/>
                  </a:lnTo>
                  <a:cubicBezTo>
                    <a:pt x="993934" y="12859"/>
                    <a:pt x="995839" y="18574"/>
                    <a:pt x="995839" y="26194"/>
                  </a:cubicBezTo>
                  <a:lnTo>
                    <a:pt x="990124" y="26194"/>
                  </a:lnTo>
                  <a:lnTo>
                    <a:pt x="990124" y="20479"/>
                  </a:lnTo>
                  <a:cubicBezTo>
                    <a:pt x="986314" y="14764"/>
                    <a:pt x="988219" y="12859"/>
                    <a:pt x="986314" y="7144"/>
                  </a:cubicBezTo>
                  <a:lnTo>
                    <a:pt x="816769" y="7144"/>
                  </a:lnTo>
                  <a:lnTo>
                    <a:pt x="814864" y="7144"/>
                  </a:lnTo>
                  <a:cubicBezTo>
                    <a:pt x="814864" y="7144"/>
                    <a:pt x="814864" y="7144"/>
                    <a:pt x="816769" y="7144"/>
                  </a:cubicBezTo>
                  <a:lnTo>
                    <a:pt x="803434" y="7144"/>
                  </a:lnTo>
                  <a:lnTo>
                    <a:pt x="803434" y="7144"/>
                  </a:lnTo>
                  <a:lnTo>
                    <a:pt x="784384" y="7144"/>
                  </a:lnTo>
                  <a:lnTo>
                    <a:pt x="784384" y="7144"/>
                  </a:lnTo>
                  <a:lnTo>
                    <a:pt x="759619" y="7144"/>
                  </a:lnTo>
                  <a:lnTo>
                    <a:pt x="759619" y="7144"/>
                  </a:lnTo>
                  <a:lnTo>
                    <a:pt x="753904" y="7144"/>
                  </a:lnTo>
                  <a:lnTo>
                    <a:pt x="753904" y="7144"/>
                  </a:lnTo>
                  <a:lnTo>
                    <a:pt x="695801" y="7144"/>
                  </a:lnTo>
                  <a:cubicBezTo>
                    <a:pt x="693896" y="12859"/>
                    <a:pt x="693896" y="18574"/>
                    <a:pt x="691991" y="26194"/>
                  </a:cubicBezTo>
                  <a:cubicBezTo>
                    <a:pt x="672941" y="28099"/>
                    <a:pt x="672941" y="31909"/>
                    <a:pt x="661511" y="26194"/>
                  </a:cubicBezTo>
                  <a:cubicBezTo>
                    <a:pt x="655796" y="20479"/>
                    <a:pt x="651986" y="12859"/>
                    <a:pt x="646271" y="7144"/>
                  </a:cubicBezTo>
                  <a:lnTo>
                    <a:pt x="625316" y="7144"/>
                  </a:lnTo>
                  <a:cubicBezTo>
                    <a:pt x="631031" y="14764"/>
                    <a:pt x="632936" y="24289"/>
                    <a:pt x="638651" y="31909"/>
                  </a:cubicBezTo>
                  <a:lnTo>
                    <a:pt x="892016" y="31909"/>
                  </a:lnTo>
                  <a:lnTo>
                    <a:pt x="892016" y="26194"/>
                  </a:lnTo>
                  <a:lnTo>
                    <a:pt x="911066" y="26194"/>
                  </a:lnTo>
                  <a:cubicBezTo>
                    <a:pt x="909161" y="28099"/>
                    <a:pt x="905351" y="31909"/>
                    <a:pt x="903446" y="33814"/>
                  </a:cubicBezTo>
                  <a:lnTo>
                    <a:pt x="1096804" y="33814"/>
                  </a:lnTo>
                  <a:cubicBezTo>
                    <a:pt x="1102519" y="30004"/>
                    <a:pt x="1102519" y="24289"/>
                    <a:pt x="1104424" y="9049"/>
                  </a:cubicBezTo>
                  <a:lnTo>
                    <a:pt x="1110139" y="9049"/>
                  </a:lnTo>
                  <a:cubicBezTo>
                    <a:pt x="1117759" y="24289"/>
                    <a:pt x="1123474" y="30004"/>
                    <a:pt x="1131094" y="33814"/>
                  </a:cubicBezTo>
                  <a:lnTo>
                    <a:pt x="1153954" y="33814"/>
                  </a:lnTo>
                  <a:lnTo>
                    <a:pt x="1153954" y="33814"/>
                  </a:lnTo>
                  <a:cubicBezTo>
                    <a:pt x="1150144" y="26194"/>
                    <a:pt x="1146334" y="18574"/>
                    <a:pt x="1144429" y="9049"/>
                  </a:cubicBezTo>
                  <a:lnTo>
                    <a:pt x="1089184" y="7144"/>
                  </a:lnTo>
                  <a:lnTo>
                    <a:pt x="1089184" y="7144"/>
                  </a:lnTo>
                  <a:lnTo>
                    <a:pt x="1089184" y="7144"/>
                  </a:lnTo>
                  <a:lnTo>
                    <a:pt x="1089184" y="7144"/>
                  </a:lnTo>
                  <a:close/>
                  <a:moveTo>
                    <a:pt x="439579" y="7144"/>
                  </a:moveTo>
                  <a:cubicBezTo>
                    <a:pt x="433864" y="10954"/>
                    <a:pt x="428149" y="16669"/>
                    <a:pt x="422434" y="26194"/>
                  </a:cubicBezTo>
                  <a:cubicBezTo>
                    <a:pt x="368141" y="14764"/>
                    <a:pt x="349091" y="30004"/>
                    <a:pt x="292894" y="31909"/>
                  </a:cubicBezTo>
                  <a:lnTo>
                    <a:pt x="292894" y="26194"/>
                  </a:lnTo>
                  <a:cubicBezTo>
                    <a:pt x="300514" y="20479"/>
                    <a:pt x="300514" y="20479"/>
                    <a:pt x="304324" y="14764"/>
                  </a:cubicBezTo>
                  <a:cubicBezTo>
                    <a:pt x="289084" y="16669"/>
                    <a:pt x="253841" y="9049"/>
                    <a:pt x="253841" y="9049"/>
                  </a:cubicBezTo>
                  <a:cubicBezTo>
                    <a:pt x="248126" y="24289"/>
                    <a:pt x="259556" y="18574"/>
                    <a:pt x="253841" y="33814"/>
                  </a:cubicBezTo>
                  <a:lnTo>
                    <a:pt x="253841" y="33814"/>
                  </a:lnTo>
                  <a:lnTo>
                    <a:pt x="377666" y="33814"/>
                  </a:lnTo>
                  <a:lnTo>
                    <a:pt x="379571" y="33814"/>
                  </a:lnTo>
                  <a:lnTo>
                    <a:pt x="379571" y="33814"/>
                  </a:lnTo>
                  <a:lnTo>
                    <a:pt x="545306" y="33814"/>
                  </a:lnTo>
                  <a:cubicBezTo>
                    <a:pt x="545306" y="33814"/>
                    <a:pt x="545306" y="33814"/>
                    <a:pt x="547211" y="33814"/>
                  </a:cubicBezTo>
                  <a:lnTo>
                    <a:pt x="547211" y="33814"/>
                  </a:lnTo>
                  <a:lnTo>
                    <a:pt x="584359" y="33814"/>
                  </a:lnTo>
                  <a:cubicBezTo>
                    <a:pt x="574834" y="26194"/>
                    <a:pt x="569119" y="18574"/>
                    <a:pt x="563404" y="9049"/>
                  </a:cubicBezTo>
                  <a:lnTo>
                    <a:pt x="439579" y="7144"/>
                  </a:lnTo>
                  <a:lnTo>
                    <a:pt x="439579" y="7144"/>
                  </a:lnTo>
                  <a:lnTo>
                    <a:pt x="439579" y="7144"/>
                  </a:lnTo>
                  <a:lnTo>
                    <a:pt x="439579" y="7144"/>
                  </a:lnTo>
                  <a:close/>
                  <a:moveTo>
                    <a:pt x="290989" y="7144"/>
                  </a:moveTo>
                  <a:lnTo>
                    <a:pt x="290989" y="7144"/>
                  </a:lnTo>
                  <a:lnTo>
                    <a:pt x="302419" y="7144"/>
                  </a:lnTo>
                  <a:lnTo>
                    <a:pt x="302419" y="7144"/>
                  </a:lnTo>
                  <a:lnTo>
                    <a:pt x="290989" y="7144"/>
                  </a:lnTo>
                  <a:lnTo>
                    <a:pt x="290989" y="7144"/>
                  </a:lnTo>
                  <a:lnTo>
                    <a:pt x="290989" y="7144"/>
                  </a:lnTo>
                  <a:lnTo>
                    <a:pt x="290989" y="7144"/>
                  </a:lnTo>
                  <a:close/>
                  <a:moveTo>
                    <a:pt x="91916" y="7144"/>
                  </a:moveTo>
                  <a:lnTo>
                    <a:pt x="91916" y="7144"/>
                  </a:lnTo>
                  <a:cubicBezTo>
                    <a:pt x="76676" y="10954"/>
                    <a:pt x="84296" y="3334"/>
                    <a:pt x="80486" y="20479"/>
                  </a:cubicBezTo>
                  <a:cubicBezTo>
                    <a:pt x="51911" y="16669"/>
                    <a:pt x="51911" y="7144"/>
                    <a:pt x="24289" y="14764"/>
                  </a:cubicBezTo>
                  <a:lnTo>
                    <a:pt x="24289" y="7144"/>
                  </a:lnTo>
                  <a:lnTo>
                    <a:pt x="24289" y="7144"/>
                  </a:lnTo>
                  <a:lnTo>
                    <a:pt x="7144" y="7144"/>
                  </a:lnTo>
                  <a:lnTo>
                    <a:pt x="7144" y="31909"/>
                  </a:lnTo>
                  <a:lnTo>
                    <a:pt x="192881" y="31909"/>
                  </a:lnTo>
                  <a:cubicBezTo>
                    <a:pt x="173831" y="22384"/>
                    <a:pt x="153829" y="10954"/>
                    <a:pt x="130969" y="7144"/>
                  </a:cubicBezTo>
                  <a:lnTo>
                    <a:pt x="130969" y="7144"/>
                  </a:lnTo>
                  <a:lnTo>
                    <a:pt x="91916" y="7144"/>
                  </a:lnTo>
                  <a:lnTo>
                    <a:pt x="91916" y="7144"/>
                  </a:lnTo>
                  <a:lnTo>
                    <a:pt x="91916" y="7144"/>
                  </a:lnTo>
                  <a:lnTo>
                    <a:pt x="91916" y="7144"/>
                  </a:lnTo>
                  <a:close/>
                  <a:moveTo>
                    <a:pt x="4999197" y="31909"/>
                  </a:moveTo>
                  <a:cubicBezTo>
                    <a:pt x="4999197" y="31909"/>
                    <a:pt x="4997291" y="31909"/>
                    <a:pt x="4995386" y="31909"/>
                  </a:cubicBezTo>
                  <a:cubicBezTo>
                    <a:pt x="4991577" y="31909"/>
                    <a:pt x="4985861" y="31909"/>
                    <a:pt x="4982052" y="31909"/>
                  </a:cubicBezTo>
                  <a:lnTo>
                    <a:pt x="4999197" y="31909"/>
                  </a:lnTo>
                  <a:lnTo>
                    <a:pt x="4999197" y="31909"/>
                  </a:lnTo>
                  <a:lnTo>
                    <a:pt x="4999197" y="31909"/>
                  </a:lnTo>
                  <a:lnTo>
                    <a:pt x="4999197" y="31909"/>
                  </a:lnTo>
                  <a:close/>
                  <a:moveTo>
                    <a:pt x="3463766" y="31909"/>
                  </a:moveTo>
                  <a:lnTo>
                    <a:pt x="3463766" y="31909"/>
                  </a:lnTo>
                  <a:cubicBezTo>
                    <a:pt x="3463766" y="31909"/>
                    <a:pt x="3461861" y="31909"/>
                    <a:pt x="3463766" y="31909"/>
                  </a:cubicBezTo>
                  <a:lnTo>
                    <a:pt x="3463766" y="31909"/>
                  </a:lnTo>
                  <a:lnTo>
                    <a:pt x="3463766" y="31909"/>
                  </a:lnTo>
                  <a:lnTo>
                    <a:pt x="3463766" y="31909"/>
                  </a:lnTo>
                  <a:lnTo>
                    <a:pt x="3463766" y="31909"/>
                  </a:lnTo>
                  <a:close/>
                  <a:moveTo>
                    <a:pt x="3306604" y="31909"/>
                  </a:moveTo>
                  <a:cubicBezTo>
                    <a:pt x="3306604" y="28099"/>
                    <a:pt x="3308509" y="24289"/>
                    <a:pt x="3308509" y="18574"/>
                  </a:cubicBezTo>
                  <a:cubicBezTo>
                    <a:pt x="3293269" y="14764"/>
                    <a:pt x="3293269" y="10954"/>
                    <a:pt x="3278029" y="7144"/>
                  </a:cubicBezTo>
                  <a:lnTo>
                    <a:pt x="3278029" y="12859"/>
                  </a:lnTo>
                  <a:cubicBezTo>
                    <a:pt x="3274219" y="18574"/>
                    <a:pt x="3272314" y="26194"/>
                    <a:pt x="3270409" y="31909"/>
                  </a:cubicBezTo>
                  <a:lnTo>
                    <a:pt x="3289459" y="31909"/>
                  </a:lnTo>
                  <a:lnTo>
                    <a:pt x="3289459" y="31909"/>
                  </a:lnTo>
                  <a:lnTo>
                    <a:pt x="3289459" y="31909"/>
                  </a:lnTo>
                  <a:lnTo>
                    <a:pt x="3306604" y="31909"/>
                  </a:lnTo>
                  <a:lnTo>
                    <a:pt x="3306604" y="31909"/>
                  </a:lnTo>
                  <a:lnTo>
                    <a:pt x="3306604" y="31909"/>
                  </a:lnTo>
                  <a:lnTo>
                    <a:pt x="3306604" y="31909"/>
                  </a:lnTo>
                  <a:close/>
                  <a:moveTo>
                    <a:pt x="2680811" y="26194"/>
                  </a:moveTo>
                  <a:cubicBezTo>
                    <a:pt x="2675096" y="31909"/>
                    <a:pt x="2678906" y="28099"/>
                    <a:pt x="2669381" y="31909"/>
                  </a:cubicBezTo>
                  <a:cubicBezTo>
                    <a:pt x="2675096" y="28099"/>
                    <a:pt x="2671286" y="30004"/>
                    <a:pt x="2680811" y="26194"/>
                  </a:cubicBezTo>
                  <a:lnTo>
                    <a:pt x="2680811" y="26194"/>
                  </a:lnTo>
                  <a:lnTo>
                    <a:pt x="2680811" y="26194"/>
                  </a:lnTo>
                  <a:lnTo>
                    <a:pt x="2680811" y="26194"/>
                  </a:lnTo>
                  <a:close/>
                  <a:moveTo>
                    <a:pt x="97631" y="20479"/>
                  </a:moveTo>
                  <a:cubicBezTo>
                    <a:pt x="91916" y="26194"/>
                    <a:pt x="95726" y="22384"/>
                    <a:pt x="86201" y="26194"/>
                  </a:cubicBezTo>
                  <a:cubicBezTo>
                    <a:pt x="91916" y="20479"/>
                    <a:pt x="88106" y="24289"/>
                    <a:pt x="97631" y="20479"/>
                  </a:cubicBezTo>
                  <a:lnTo>
                    <a:pt x="97631" y="20479"/>
                  </a:lnTo>
                  <a:lnTo>
                    <a:pt x="97631" y="20479"/>
                  </a:lnTo>
                  <a:lnTo>
                    <a:pt x="97631" y="20479"/>
                  </a:lnTo>
                  <a:close/>
                  <a:moveTo>
                    <a:pt x="863441" y="20479"/>
                  </a:moveTo>
                  <a:lnTo>
                    <a:pt x="863441" y="31909"/>
                  </a:lnTo>
                  <a:lnTo>
                    <a:pt x="857726" y="31909"/>
                  </a:lnTo>
                  <a:lnTo>
                    <a:pt x="857726" y="20479"/>
                  </a:lnTo>
                  <a:lnTo>
                    <a:pt x="863441" y="20479"/>
                  </a:lnTo>
                  <a:lnTo>
                    <a:pt x="863441" y="20479"/>
                  </a:lnTo>
                  <a:lnTo>
                    <a:pt x="863441" y="20479"/>
                  </a:lnTo>
                  <a:lnTo>
                    <a:pt x="863441" y="20479"/>
                  </a:lnTo>
                  <a:close/>
                  <a:moveTo>
                    <a:pt x="1017746" y="20479"/>
                  </a:moveTo>
                  <a:lnTo>
                    <a:pt x="1017746" y="26194"/>
                  </a:lnTo>
                  <a:lnTo>
                    <a:pt x="1023461" y="26194"/>
                  </a:lnTo>
                  <a:cubicBezTo>
                    <a:pt x="1034891" y="30004"/>
                    <a:pt x="1012031" y="31909"/>
                    <a:pt x="1012031" y="31909"/>
                  </a:cubicBezTo>
                  <a:cubicBezTo>
                    <a:pt x="1015841" y="20479"/>
                    <a:pt x="1012031" y="26194"/>
                    <a:pt x="1017746" y="20479"/>
                  </a:cubicBezTo>
                  <a:lnTo>
                    <a:pt x="1017746" y="20479"/>
                  </a:lnTo>
                  <a:lnTo>
                    <a:pt x="1017746" y="20479"/>
                  </a:lnTo>
                  <a:lnTo>
                    <a:pt x="1017746" y="20479"/>
                  </a:lnTo>
                  <a:close/>
                  <a:moveTo>
                    <a:pt x="1353979" y="20479"/>
                  </a:moveTo>
                  <a:cubicBezTo>
                    <a:pt x="1342549" y="26194"/>
                    <a:pt x="1346359" y="26194"/>
                    <a:pt x="1334929" y="20479"/>
                  </a:cubicBezTo>
                  <a:lnTo>
                    <a:pt x="1353979" y="20479"/>
                  </a:lnTo>
                  <a:lnTo>
                    <a:pt x="1353979" y="20479"/>
                  </a:lnTo>
                  <a:lnTo>
                    <a:pt x="1353979" y="20479"/>
                  </a:lnTo>
                  <a:lnTo>
                    <a:pt x="1353979" y="20479"/>
                  </a:lnTo>
                  <a:close/>
                  <a:moveTo>
                    <a:pt x="1384459" y="20479"/>
                  </a:moveTo>
                  <a:cubicBezTo>
                    <a:pt x="1373029" y="26194"/>
                    <a:pt x="1376839" y="26194"/>
                    <a:pt x="1365409" y="20479"/>
                  </a:cubicBezTo>
                  <a:lnTo>
                    <a:pt x="1384459" y="20479"/>
                  </a:lnTo>
                  <a:lnTo>
                    <a:pt x="1384459" y="20479"/>
                  </a:lnTo>
                  <a:lnTo>
                    <a:pt x="1384459" y="20479"/>
                  </a:lnTo>
                  <a:lnTo>
                    <a:pt x="1384459" y="20479"/>
                  </a:lnTo>
                  <a:close/>
                  <a:moveTo>
                    <a:pt x="1472089" y="20479"/>
                  </a:moveTo>
                  <a:lnTo>
                    <a:pt x="1472089" y="31909"/>
                  </a:lnTo>
                  <a:cubicBezTo>
                    <a:pt x="1468279" y="30004"/>
                    <a:pt x="1468279" y="30004"/>
                    <a:pt x="1466374" y="26194"/>
                  </a:cubicBezTo>
                  <a:lnTo>
                    <a:pt x="1460659" y="26194"/>
                  </a:lnTo>
                  <a:cubicBezTo>
                    <a:pt x="1463516" y="20479"/>
                    <a:pt x="1459706" y="24289"/>
                    <a:pt x="1472089" y="20479"/>
                  </a:cubicBezTo>
                  <a:lnTo>
                    <a:pt x="1472089" y="20479"/>
                  </a:lnTo>
                  <a:lnTo>
                    <a:pt x="1472089" y="20479"/>
                  </a:lnTo>
                  <a:lnTo>
                    <a:pt x="1472089" y="20479"/>
                  </a:lnTo>
                  <a:close/>
                  <a:moveTo>
                    <a:pt x="2953226" y="20479"/>
                  </a:moveTo>
                  <a:lnTo>
                    <a:pt x="2953226" y="31909"/>
                  </a:lnTo>
                  <a:lnTo>
                    <a:pt x="2947511" y="31909"/>
                  </a:lnTo>
                  <a:lnTo>
                    <a:pt x="2947511" y="20479"/>
                  </a:lnTo>
                  <a:lnTo>
                    <a:pt x="2953226" y="20479"/>
                  </a:lnTo>
                  <a:lnTo>
                    <a:pt x="2953226" y="20479"/>
                  </a:lnTo>
                  <a:lnTo>
                    <a:pt x="2953226" y="20479"/>
                  </a:lnTo>
                  <a:lnTo>
                    <a:pt x="2953226" y="20479"/>
                  </a:lnTo>
                  <a:close/>
                  <a:moveTo>
                    <a:pt x="4871561" y="20479"/>
                  </a:moveTo>
                  <a:cubicBezTo>
                    <a:pt x="4865847" y="26194"/>
                    <a:pt x="4869657" y="22384"/>
                    <a:pt x="4860132" y="26194"/>
                  </a:cubicBezTo>
                  <a:cubicBezTo>
                    <a:pt x="4865847" y="20479"/>
                    <a:pt x="4862036" y="24289"/>
                    <a:pt x="4871561" y="20479"/>
                  </a:cubicBezTo>
                  <a:lnTo>
                    <a:pt x="4871561" y="20479"/>
                  </a:lnTo>
                  <a:lnTo>
                    <a:pt x="4871561" y="20479"/>
                  </a:lnTo>
                  <a:lnTo>
                    <a:pt x="4871561" y="20479"/>
                  </a:lnTo>
                  <a:close/>
                  <a:moveTo>
                    <a:pt x="731996" y="12859"/>
                  </a:moveTo>
                  <a:cubicBezTo>
                    <a:pt x="726281" y="18574"/>
                    <a:pt x="730091" y="14764"/>
                    <a:pt x="720566" y="18574"/>
                  </a:cubicBezTo>
                  <a:cubicBezTo>
                    <a:pt x="726281" y="14764"/>
                    <a:pt x="722471" y="18574"/>
                    <a:pt x="731996" y="12859"/>
                  </a:cubicBezTo>
                  <a:lnTo>
                    <a:pt x="731996" y="12859"/>
                  </a:lnTo>
                  <a:lnTo>
                    <a:pt x="731996" y="12859"/>
                  </a:lnTo>
                  <a:lnTo>
                    <a:pt x="731996" y="12859"/>
                  </a:lnTo>
                  <a:close/>
                  <a:moveTo>
                    <a:pt x="770096" y="12859"/>
                  </a:moveTo>
                  <a:lnTo>
                    <a:pt x="770096" y="18574"/>
                  </a:lnTo>
                  <a:lnTo>
                    <a:pt x="775811" y="18574"/>
                  </a:lnTo>
                  <a:cubicBezTo>
                    <a:pt x="787241" y="22384"/>
                    <a:pt x="764381" y="24289"/>
                    <a:pt x="764381" y="24289"/>
                  </a:cubicBezTo>
                  <a:cubicBezTo>
                    <a:pt x="766286" y="14764"/>
                    <a:pt x="764381" y="20479"/>
                    <a:pt x="770096" y="12859"/>
                  </a:cubicBezTo>
                  <a:lnTo>
                    <a:pt x="770096" y="12859"/>
                  </a:lnTo>
                  <a:lnTo>
                    <a:pt x="770096" y="12859"/>
                  </a:lnTo>
                  <a:lnTo>
                    <a:pt x="770096" y="12859"/>
                  </a:lnTo>
                  <a:close/>
                  <a:moveTo>
                    <a:pt x="918686" y="12859"/>
                  </a:moveTo>
                  <a:lnTo>
                    <a:pt x="930116" y="31909"/>
                  </a:lnTo>
                  <a:lnTo>
                    <a:pt x="911066" y="26194"/>
                  </a:lnTo>
                  <a:lnTo>
                    <a:pt x="911066" y="14764"/>
                  </a:lnTo>
                  <a:lnTo>
                    <a:pt x="918686" y="14764"/>
                  </a:lnTo>
                  <a:lnTo>
                    <a:pt x="918686" y="12859"/>
                  </a:lnTo>
                  <a:lnTo>
                    <a:pt x="918686" y="12859"/>
                  </a:lnTo>
                  <a:lnTo>
                    <a:pt x="918686" y="12859"/>
                  </a:lnTo>
                  <a:close/>
                  <a:moveTo>
                    <a:pt x="1433036" y="12859"/>
                  </a:moveTo>
                  <a:lnTo>
                    <a:pt x="1433036" y="24289"/>
                  </a:lnTo>
                  <a:lnTo>
                    <a:pt x="1421606" y="24289"/>
                  </a:lnTo>
                  <a:lnTo>
                    <a:pt x="1421606" y="12859"/>
                  </a:lnTo>
                  <a:lnTo>
                    <a:pt x="1433036" y="12859"/>
                  </a:lnTo>
                  <a:lnTo>
                    <a:pt x="1433036" y="12859"/>
                  </a:lnTo>
                  <a:lnTo>
                    <a:pt x="1433036" y="12859"/>
                  </a:lnTo>
                  <a:lnTo>
                    <a:pt x="1433036" y="12859"/>
                  </a:lnTo>
                  <a:close/>
                  <a:moveTo>
                    <a:pt x="3482816" y="12859"/>
                  </a:moveTo>
                  <a:lnTo>
                    <a:pt x="3471386" y="12859"/>
                  </a:lnTo>
                  <a:cubicBezTo>
                    <a:pt x="3477101" y="24289"/>
                    <a:pt x="3473291" y="20479"/>
                    <a:pt x="3482816" y="12859"/>
                  </a:cubicBezTo>
                  <a:lnTo>
                    <a:pt x="3482816" y="12859"/>
                  </a:lnTo>
                  <a:lnTo>
                    <a:pt x="3482816" y="12859"/>
                  </a:lnTo>
                  <a:lnTo>
                    <a:pt x="3482816" y="12859"/>
                  </a:lnTo>
                  <a:close/>
                  <a:moveTo>
                    <a:pt x="3648551" y="12859"/>
                  </a:moveTo>
                  <a:cubicBezTo>
                    <a:pt x="3642836" y="31909"/>
                    <a:pt x="3652361" y="22384"/>
                    <a:pt x="3637121" y="31909"/>
                  </a:cubicBezTo>
                  <a:lnTo>
                    <a:pt x="3637121" y="12859"/>
                  </a:lnTo>
                  <a:lnTo>
                    <a:pt x="3648551" y="12859"/>
                  </a:lnTo>
                  <a:lnTo>
                    <a:pt x="3648551" y="12859"/>
                  </a:lnTo>
                  <a:lnTo>
                    <a:pt x="3648551" y="12859"/>
                  </a:lnTo>
                  <a:lnTo>
                    <a:pt x="3648551" y="12859"/>
                  </a:lnTo>
                  <a:close/>
                  <a:moveTo>
                    <a:pt x="4885849" y="12859"/>
                  </a:moveTo>
                  <a:cubicBezTo>
                    <a:pt x="4883944" y="26194"/>
                    <a:pt x="4891564" y="18574"/>
                    <a:pt x="4880134" y="24289"/>
                  </a:cubicBezTo>
                  <a:cubicBezTo>
                    <a:pt x="4883944" y="14764"/>
                    <a:pt x="4880134" y="20479"/>
                    <a:pt x="4885849" y="12859"/>
                  </a:cubicBezTo>
                  <a:lnTo>
                    <a:pt x="4885849" y="12859"/>
                  </a:lnTo>
                  <a:lnTo>
                    <a:pt x="4885849" y="12859"/>
                  </a:lnTo>
                  <a:lnTo>
                    <a:pt x="4885849" y="12859"/>
                  </a:lnTo>
                  <a:close/>
                  <a:moveTo>
                    <a:pt x="849154" y="7144"/>
                  </a:moveTo>
                  <a:lnTo>
                    <a:pt x="849154" y="18574"/>
                  </a:lnTo>
                  <a:lnTo>
                    <a:pt x="843439" y="18574"/>
                  </a:lnTo>
                  <a:lnTo>
                    <a:pt x="843439" y="7144"/>
                  </a:lnTo>
                  <a:lnTo>
                    <a:pt x="849154" y="7144"/>
                  </a:lnTo>
                  <a:lnTo>
                    <a:pt x="849154" y="7144"/>
                  </a:lnTo>
                  <a:lnTo>
                    <a:pt x="849154" y="7144"/>
                  </a:lnTo>
                  <a:lnTo>
                    <a:pt x="849154" y="7144"/>
                  </a:lnTo>
                  <a:close/>
                  <a:moveTo>
                    <a:pt x="893921" y="7144"/>
                  </a:moveTo>
                  <a:lnTo>
                    <a:pt x="893921" y="18574"/>
                  </a:lnTo>
                  <a:lnTo>
                    <a:pt x="888206" y="18574"/>
                  </a:lnTo>
                  <a:lnTo>
                    <a:pt x="888206" y="7144"/>
                  </a:lnTo>
                  <a:lnTo>
                    <a:pt x="893921" y="7144"/>
                  </a:lnTo>
                  <a:lnTo>
                    <a:pt x="893921" y="7144"/>
                  </a:lnTo>
                  <a:lnTo>
                    <a:pt x="893921" y="7144"/>
                  </a:lnTo>
                  <a:lnTo>
                    <a:pt x="893921" y="7144"/>
                  </a:lnTo>
                  <a:close/>
                  <a:moveTo>
                    <a:pt x="1395889" y="7144"/>
                  </a:moveTo>
                  <a:cubicBezTo>
                    <a:pt x="1390174" y="12859"/>
                    <a:pt x="1393984" y="9049"/>
                    <a:pt x="1384459" y="12859"/>
                  </a:cubicBezTo>
                  <a:cubicBezTo>
                    <a:pt x="1390174" y="9049"/>
                    <a:pt x="1384459" y="10954"/>
                    <a:pt x="1395889" y="7144"/>
                  </a:cubicBezTo>
                  <a:lnTo>
                    <a:pt x="1395889" y="7144"/>
                  </a:lnTo>
                  <a:lnTo>
                    <a:pt x="1395889" y="7144"/>
                  </a:lnTo>
                  <a:lnTo>
                    <a:pt x="1395889" y="7144"/>
                  </a:lnTo>
                  <a:close/>
                  <a:moveTo>
                    <a:pt x="1799749" y="7144"/>
                  </a:moveTo>
                  <a:lnTo>
                    <a:pt x="1799749" y="18574"/>
                  </a:lnTo>
                  <a:lnTo>
                    <a:pt x="1794034" y="18574"/>
                  </a:lnTo>
                  <a:lnTo>
                    <a:pt x="1794034" y="7144"/>
                  </a:lnTo>
                  <a:lnTo>
                    <a:pt x="1799749" y="7144"/>
                  </a:lnTo>
                  <a:lnTo>
                    <a:pt x="1799749" y="7144"/>
                  </a:lnTo>
                  <a:lnTo>
                    <a:pt x="1799749" y="7144"/>
                  </a:lnTo>
                  <a:lnTo>
                    <a:pt x="1799749" y="7144"/>
                  </a:lnTo>
                  <a:close/>
                  <a:moveTo>
                    <a:pt x="5202079" y="26194"/>
                  </a:moveTo>
                  <a:cubicBezTo>
                    <a:pt x="5186839" y="26194"/>
                    <a:pt x="5179219" y="26194"/>
                    <a:pt x="5171599" y="20479"/>
                  </a:cubicBezTo>
                  <a:cubicBezTo>
                    <a:pt x="5186839" y="16669"/>
                    <a:pt x="5190649" y="12859"/>
                    <a:pt x="5202079" y="9049"/>
                  </a:cubicBezTo>
                  <a:lnTo>
                    <a:pt x="5202079" y="26194"/>
                  </a:lnTo>
                  <a:lnTo>
                    <a:pt x="5202079" y="26194"/>
                  </a:lnTo>
                  <a:lnTo>
                    <a:pt x="5202079" y="26194"/>
                  </a:lnTo>
                  <a:lnTo>
                    <a:pt x="5202079" y="26194"/>
                  </a:lnTo>
                  <a:close/>
                  <a:moveTo>
                    <a:pt x="5847874" y="26194"/>
                  </a:moveTo>
                  <a:cubicBezTo>
                    <a:pt x="5834539" y="24289"/>
                    <a:pt x="5836444" y="24289"/>
                    <a:pt x="5828824" y="20479"/>
                  </a:cubicBezTo>
                  <a:lnTo>
                    <a:pt x="5847874" y="9049"/>
                  </a:lnTo>
                  <a:lnTo>
                    <a:pt x="5847874" y="26194"/>
                  </a:lnTo>
                  <a:lnTo>
                    <a:pt x="5847874" y="26194"/>
                  </a:lnTo>
                  <a:lnTo>
                    <a:pt x="5847874" y="26194"/>
                  </a:lnTo>
                  <a:lnTo>
                    <a:pt x="5847874" y="2619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DAA4CB60-0693-4933-9FE0-D5A9EAB73646}"/>
                </a:ext>
              </a:extLst>
            </p:cNvPr>
            <p:cNvSpPr/>
            <p:nvPr/>
          </p:nvSpPr>
          <p:spPr>
            <a:xfrm>
              <a:off x="-1429" y="5690672"/>
              <a:ext cx="5895975" cy="38100"/>
            </a:xfrm>
            <a:custGeom>
              <a:avLst/>
              <a:gdLst>
                <a:gd name="connsiteX0" fmla="*/ 5838349 w 5895975"/>
                <a:gd name="connsiteY0" fmla="*/ 9049 h 38100"/>
                <a:gd name="connsiteX1" fmla="*/ 5747861 w 5895975"/>
                <a:gd name="connsiteY1" fmla="*/ 16669 h 38100"/>
                <a:gd name="connsiteX2" fmla="*/ 5699284 w 5895975"/>
                <a:gd name="connsiteY2" fmla="*/ 9049 h 38100"/>
                <a:gd name="connsiteX3" fmla="*/ 5602129 w 5895975"/>
                <a:gd name="connsiteY3" fmla="*/ 9049 h 38100"/>
                <a:gd name="connsiteX4" fmla="*/ 5598319 w 5895975"/>
                <a:gd name="connsiteY4" fmla="*/ 35719 h 38100"/>
                <a:gd name="connsiteX5" fmla="*/ 5885974 w 5895975"/>
                <a:gd name="connsiteY5" fmla="*/ 35719 h 38100"/>
                <a:gd name="connsiteX6" fmla="*/ 5891689 w 5895975"/>
                <a:gd name="connsiteY6" fmla="*/ 10954 h 38100"/>
                <a:gd name="connsiteX7" fmla="*/ 5838349 w 5895975"/>
                <a:gd name="connsiteY7" fmla="*/ 9049 h 38100"/>
                <a:gd name="connsiteX8" fmla="*/ 5838349 w 5895975"/>
                <a:gd name="connsiteY8" fmla="*/ 9049 h 38100"/>
                <a:gd name="connsiteX9" fmla="*/ 5838349 w 5895975"/>
                <a:gd name="connsiteY9" fmla="*/ 9049 h 38100"/>
                <a:gd name="connsiteX10" fmla="*/ 5838349 w 5895975"/>
                <a:gd name="connsiteY10" fmla="*/ 9049 h 38100"/>
                <a:gd name="connsiteX11" fmla="*/ 5082064 w 5895975"/>
                <a:gd name="connsiteY11" fmla="*/ 9049 h 38100"/>
                <a:gd name="connsiteX12" fmla="*/ 5087779 w 5895975"/>
                <a:gd name="connsiteY12" fmla="*/ 22384 h 38100"/>
                <a:gd name="connsiteX13" fmla="*/ 5082064 w 5895975"/>
                <a:gd name="connsiteY13" fmla="*/ 22384 h 38100"/>
                <a:gd name="connsiteX14" fmla="*/ 5057299 w 5895975"/>
                <a:gd name="connsiteY14" fmla="*/ 16669 h 38100"/>
                <a:gd name="connsiteX15" fmla="*/ 5057299 w 5895975"/>
                <a:gd name="connsiteY15" fmla="*/ 9049 h 38100"/>
                <a:gd name="connsiteX16" fmla="*/ 4991577 w 5895975"/>
                <a:gd name="connsiteY16" fmla="*/ 9049 h 38100"/>
                <a:gd name="connsiteX17" fmla="*/ 5038249 w 5895975"/>
                <a:gd name="connsiteY17" fmla="*/ 33814 h 38100"/>
                <a:gd name="connsiteX18" fmla="*/ 5088731 w 5895975"/>
                <a:gd name="connsiteY18" fmla="*/ 33814 h 38100"/>
                <a:gd name="connsiteX19" fmla="*/ 5107781 w 5895975"/>
                <a:gd name="connsiteY19" fmla="*/ 16669 h 38100"/>
                <a:gd name="connsiteX20" fmla="*/ 5132547 w 5895975"/>
                <a:gd name="connsiteY20" fmla="*/ 28099 h 38100"/>
                <a:gd name="connsiteX21" fmla="*/ 5175409 w 5895975"/>
                <a:gd name="connsiteY21" fmla="*/ 28099 h 38100"/>
                <a:gd name="connsiteX22" fmla="*/ 5175409 w 5895975"/>
                <a:gd name="connsiteY22" fmla="*/ 33814 h 38100"/>
                <a:gd name="connsiteX23" fmla="*/ 5233511 w 5895975"/>
                <a:gd name="connsiteY23" fmla="*/ 33814 h 38100"/>
                <a:gd name="connsiteX24" fmla="*/ 5225891 w 5895975"/>
                <a:gd name="connsiteY24" fmla="*/ 22384 h 38100"/>
                <a:gd name="connsiteX25" fmla="*/ 5239227 w 5895975"/>
                <a:gd name="connsiteY25" fmla="*/ 9049 h 38100"/>
                <a:gd name="connsiteX26" fmla="*/ 5082064 w 5895975"/>
                <a:gd name="connsiteY26" fmla="*/ 9049 h 38100"/>
                <a:gd name="connsiteX27" fmla="*/ 5082064 w 5895975"/>
                <a:gd name="connsiteY27" fmla="*/ 9049 h 38100"/>
                <a:gd name="connsiteX28" fmla="*/ 5082064 w 5895975"/>
                <a:gd name="connsiteY28" fmla="*/ 9049 h 38100"/>
                <a:gd name="connsiteX29" fmla="*/ 5082064 w 5895975"/>
                <a:gd name="connsiteY29" fmla="*/ 9049 h 38100"/>
                <a:gd name="connsiteX30" fmla="*/ 4902994 w 5895975"/>
                <a:gd name="connsiteY30" fmla="*/ 9049 h 38100"/>
                <a:gd name="connsiteX31" fmla="*/ 4899184 w 5895975"/>
                <a:gd name="connsiteY31" fmla="*/ 16669 h 38100"/>
                <a:gd name="connsiteX32" fmla="*/ 4904899 w 5895975"/>
                <a:gd name="connsiteY32" fmla="*/ 22384 h 38100"/>
                <a:gd name="connsiteX33" fmla="*/ 4885849 w 5895975"/>
                <a:gd name="connsiteY33" fmla="*/ 33814 h 38100"/>
                <a:gd name="connsiteX34" fmla="*/ 4942047 w 5895975"/>
                <a:gd name="connsiteY34" fmla="*/ 33814 h 38100"/>
                <a:gd name="connsiteX35" fmla="*/ 4936331 w 5895975"/>
                <a:gd name="connsiteY35" fmla="*/ 22384 h 38100"/>
                <a:gd name="connsiteX36" fmla="*/ 4942047 w 5895975"/>
                <a:gd name="connsiteY36" fmla="*/ 22384 h 38100"/>
                <a:gd name="connsiteX37" fmla="*/ 4945856 w 5895975"/>
                <a:gd name="connsiteY37" fmla="*/ 9049 h 38100"/>
                <a:gd name="connsiteX38" fmla="*/ 4902994 w 5895975"/>
                <a:gd name="connsiteY38" fmla="*/ 9049 h 38100"/>
                <a:gd name="connsiteX39" fmla="*/ 4902994 w 5895975"/>
                <a:gd name="connsiteY39" fmla="*/ 9049 h 38100"/>
                <a:gd name="connsiteX40" fmla="*/ 4902994 w 5895975"/>
                <a:gd name="connsiteY40" fmla="*/ 9049 h 38100"/>
                <a:gd name="connsiteX41" fmla="*/ 4902994 w 5895975"/>
                <a:gd name="connsiteY41" fmla="*/ 9049 h 38100"/>
                <a:gd name="connsiteX42" fmla="*/ 4767739 w 5895975"/>
                <a:gd name="connsiteY42" fmla="*/ 9049 h 38100"/>
                <a:gd name="connsiteX43" fmla="*/ 4711541 w 5895975"/>
                <a:gd name="connsiteY43" fmla="*/ 33814 h 38100"/>
                <a:gd name="connsiteX44" fmla="*/ 4730591 w 5895975"/>
                <a:gd name="connsiteY44" fmla="*/ 33814 h 38100"/>
                <a:gd name="connsiteX45" fmla="*/ 4800124 w 5895975"/>
                <a:gd name="connsiteY45" fmla="*/ 9049 h 38100"/>
                <a:gd name="connsiteX46" fmla="*/ 4767739 w 5895975"/>
                <a:gd name="connsiteY46" fmla="*/ 9049 h 38100"/>
                <a:gd name="connsiteX47" fmla="*/ 4767739 w 5895975"/>
                <a:gd name="connsiteY47" fmla="*/ 9049 h 38100"/>
                <a:gd name="connsiteX48" fmla="*/ 4767739 w 5895975"/>
                <a:gd name="connsiteY48" fmla="*/ 9049 h 38100"/>
                <a:gd name="connsiteX49" fmla="*/ 4767739 w 5895975"/>
                <a:gd name="connsiteY49" fmla="*/ 9049 h 38100"/>
                <a:gd name="connsiteX50" fmla="*/ 4572476 w 5895975"/>
                <a:gd name="connsiteY50" fmla="*/ 9049 h 38100"/>
                <a:gd name="connsiteX51" fmla="*/ 4562951 w 5895975"/>
                <a:gd name="connsiteY51" fmla="*/ 16669 h 38100"/>
                <a:gd name="connsiteX52" fmla="*/ 4538186 w 5895975"/>
                <a:gd name="connsiteY52" fmla="*/ 22384 h 38100"/>
                <a:gd name="connsiteX53" fmla="*/ 4532472 w 5895975"/>
                <a:gd name="connsiteY53" fmla="*/ 22384 h 38100"/>
                <a:gd name="connsiteX54" fmla="*/ 4532472 w 5895975"/>
                <a:gd name="connsiteY54" fmla="*/ 33814 h 38100"/>
                <a:gd name="connsiteX55" fmla="*/ 4559141 w 5895975"/>
                <a:gd name="connsiteY55" fmla="*/ 33814 h 38100"/>
                <a:gd name="connsiteX56" fmla="*/ 4562951 w 5895975"/>
                <a:gd name="connsiteY56" fmla="*/ 28099 h 38100"/>
                <a:gd name="connsiteX57" fmla="*/ 4562951 w 5895975"/>
                <a:gd name="connsiteY57" fmla="*/ 33814 h 38100"/>
                <a:gd name="connsiteX58" fmla="*/ 4593432 w 5895975"/>
                <a:gd name="connsiteY58" fmla="*/ 33814 h 38100"/>
                <a:gd name="connsiteX59" fmla="*/ 4602957 w 5895975"/>
                <a:gd name="connsiteY59" fmla="*/ 9049 h 38100"/>
                <a:gd name="connsiteX60" fmla="*/ 4572476 w 5895975"/>
                <a:gd name="connsiteY60" fmla="*/ 9049 h 38100"/>
                <a:gd name="connsiteX61" fmla="*/ 4572476 w 5895975"/>
                <a:gd name="connsiteY61" fmla="*/ 9049 h 38100"/>
                <a:gd name="connsiteX62" fmla="*/ 4572476 w 5895975"/>
                <a:gd name="connsiteY62" fmla="*/ 9049 h 38100"/>
                <a:gd name="connsiteX63" fmla="*/ 4572476 w 5895975"/>
                <a:gd name="connsiteY63" fmla="*/ 9049 h 38100"/>
                <a:gd name="connsiteX64" fmla="*/ 4354354 w 5895975"/>
                <a:gd name="connsiteY64" fmla="*/ 9049 h 38100"/>
                <a:gd name="connsiteX65" fmla="*/ 4346734 w 5895975"/>
                <a:gd name="connsiteY65" fmla="*/ 35719 h 38100"/>
                <a:gd name="connsiteX66" fmla="*/ 4420076 w 5895975"/>
                <a:gd name="connsiteY66" fmla="*/ 35719 h 38100"/>
                <a:gd name="connsiteX67" fmla="*/ 4420076 w 5895975"/>
                <a:gd name="connsiteY67" fmla="*/ 30004 h 38100"/>
                <a:gd name="connsiteX68" fmla="*/ 4420076 w 5895975"/>
                <a:gd name="connsiteY68" fmla="*/ 10954 h 38100"/>
                <a:gd name="connsiteX69" fmla="*/ 4431507 w 5895975"/>
                <a:gd name="connsiteY69" fmla="*/ 33814 h 38100"/>
                <a:gd name="connsiteX70" fmla="*/ 4481989 w 5895975"/>
                <a:gd name="connsiteY70" fmla="*/ 33814 h 38100"/>
                <a:gd name="connsiteX71" fmla="*/ 4470559 w 5895975"/>
                <a:gd name="connsiteY71" fmla="*/ 16669 h 38100"/>
                <a:gd name="connsiteX72" fmla="*/ 4474369 w 5895975"/>
                <a:gd name="connsiteY72" fmla="*/ 9049 h 38100"/>
                <a:gd name="connsiteX73" fmla="*/ 4354354 w 5895975"/>
                <a:gd name="connsiteY73" fmla="*/ 9049 h 38100"/>
                <a:gd name="connsiteX74" fmla="*/ 4354354 w 5895975"/>
                <a:gd name="connsiteY74" fmla="*/ 9049 h 38100"/>
                <a:gd name="connsiteX75" fmla="*/ 4354354 w 5895975"/>
                <a:gd name="connsiteY75" fmla="*/ 9049 h 38100"/>
                <a:gd name="connsiteX76" fmla="*/ 4354354 w 5895975"/>
                <a:gd name="connsiteY76" fmla="*/ 9049 h 38100"/>
                <a:gd name="connsiteX77" fmla="*/ 4317207 w 5895975"/>
                <a:gd name="connsiteY77" fmla="*/ 9049 h 38100"/>
                <a:gd name="connsiteX78" fmla="*/ 4313397 w 5895975"/>
                <a:gd name="connsiteY78" fmla="*/ 16669 h 38100"/>
                <a:gd name="connsiteX79" fmla="*/ 4319111 w 5895975"/>
                <a:gd name="connsiteY79" fmla="*/ 22384 h 38100"/>
                <a:gd name="connsiteX80" fmla="*/ 4330541 w 5895975"/>
                <a:gd name="connsiteY80" fmla="*/ 9049 h 38100"/>
                <a:gd name="connsiteX81" fmla="*/ 4317207 w 5895975"/>
                <a:gd name="connsiteY81" fmla="*/ 9049 h 38100"/>
                <a:gd name="connsiteX82" fmla="*/ 4317207 w 5895975"/>
                <a:gd name="connsiteY82" fmla="*/ 9049 h 38100"/>
                <a:gd name="connsiteX83" fmla="*/ 4317207 w 5895975"/>
                <a:gd name="connsiteY83" fmla="*/ 9049 h 38100"/>
                <a:gd name="connsiteX84" fmla="*/ 4317207 w 5895975"/>
                <a:gd name="connsiteY84" fmla="*/ 9049 h 38100"/>
                <a:gd name="connsiteX85" fmla="*/ 3880961 w 5895975"/>
                <a:gd name="connsiteY85" fmla="*/ 9049 h 38100"/>
                <a:gd name="connsiteX86" fmla="*/ 3890486 w 5895975"/>
                <a:gd name="connsiteY86" fmla="*/ 33814 h 38100"/>
                <a:gd name="connsiteX87" fmla="*/ 3900011 w 5895975"/>
                <a:gd name="connsiteY87" fmla="*/ 33814 h 38100"/>
                <a:gd name="connsiteX88" fmla="*/ 3900011 w 5895975"/>
                <a:gd name="connsiteY88" fmla="*/ 28099 h 38100"/>
                <a:gd name="connsiteX89" fmla="*/ 3915251 w 5895975"/>
                <a:gd name="connsiteY89" fmla="*/ 7144 h 38100"/>
                <a:gd name="connsiteX90" fmla="*/ 3880961 w 5895975"/>
                <a:gd name="connsiteY90" fmla="*/ 9049 h 38100"/>
                <a:gd name="connsiteX91" fmla="*/ 3880961 w 5895975"/>
                <a:gd name="connsiteY91" fmla="*/ 9049 h 38100"/>
                <a:gd name="connsiteX92" fmla="*/ 3880961 w 5895975"/>
                <a:gd name="connsiteY92" fmla="*/ 9049 h 38100"/>
                <a:gd name="connsiteX93" fmla="*/ 3880961 w 5895975"/>
                <a:gd name="connsiteY93" fmla="*/ 9049 h 38100"/>
                <a:gd name="connsiteX94" fmla="*/ 3629501 w 5895975"/>
                <a:gd name="connsiteY94" fmla="*/ 9049 h 38100"/>
                <a:gd name="connsiteX95" fmla="*/ 3631406 w 5895975"/>
                <a:gd name="connsiteY95" fmla="*/ 22384 h 38100"/>
                <a:gd name="connsiteX96" fmla="*/ 3608546 w 5895975"/>
                <a:gd name="connsiteY96" fmla="*/ 33814 h 38100"/>
                <a:gd name="connsiteX97" fmla="*/ 3687604 w 5895975"/>
                <a:gd name="connsiteY97" fmla="*/ 33814 h 38100"/>
                <a:gd name="connsiteX98" fmla="*/ 3699034 w 5895975"/>
                <a:gd name="connsiteY98" fmla="*/ 16669 h 38100"/>
                <a:gd name="connsiteX99" fmla="*/ 3695224 w 5895975"/>
                <a:gd name="connsiteY99" fmla="*/ 33814 h 38100"/>
                <a:gd name="connsiteX100" fmla="*/ 3716179 w 5895975"/>
                <a:gd name="connsiteY100" fmla="*/ 33814 h 38100"/>
                <a:gd name="connsiteX101" fmla="*/ 3718084 w 5895975"/>
                <a:gd name="connsiteY101" fmla="*/ 16669 h 38100"/>
                <a:gd name="connsiteX102" fmla="*/ 3737134 w 5895975"/>
                <a:gd name="connsiteY102" fmla="*/ 9049 h 38100"/>
                <a:gd name="connsiteX103" fmla="*/ 3629501 w 5895975"/>
                <a:gd name="connsiteY103" fmla="*/ 9049 h 38100"/>
                <a:gd name="connsiteX104" fmla="*/ 3629501 w 5895975"/>
                <a:gd name="connsiteY104" fmla="*/ 9049 h 38100"/>
                <a:gd name="connsiteX105" fmla="*/ 3629501 w 5895975"/>
                <a:gd name="connsiteY105" fmla="*/ 9049 h 38100"/>
                <a:gd name="connsiteX106" fmla="*/ 3629501 w 5895975"/>
                <a:gd name="connsiteY106" fmla="*/ 9049 h 38100"/>
                <a:gd name="connsiteX107" fmla="*/ 3494246 w 5895975"/>
                <a:gd name="connsiteY107" fmla="*/ 9049 h 38100"/>
                <a:gd name="connsiteX108" fmla="*/ 3475196 w 5895975"/>
                <a:gd name="connsiteY108" fmla="*/ 30004 h 38100"/>
                <a:gd name="connsiteX109" fmla="*/ 3479006 w 5895975"/>
                <a:gd name="connsiteY109" fmla="*/ 35719 h 38100"/>
                <a:gd name="connsiteX110" fmla="*/ 3561874 w 5895975"/>
                <a:gd name="connsiteY110" fmla="*/ 35719 h 38100"/>
                <a:gd name="connsiteX111" fmla="*/ 3561874 w 5895975"/>
                <a:gd name="connsiteY111" fmla="*/ 30004 h 38100"/>
                <a:gd name="connsiteX112" fmla="*/ 3556159 w 5895975"/>
                <a:gd name="connsiteY112" fmla="*/ 10954 h 38100"/>
                <a:gd name="connsiteX113" fmla="*/ 3567589 w 5895975"/>
                <a:gd name="connsiteY113" fmla="*/ 10954 h 38100"/>
                <a:gd name="connsiteX114" fmla="*/ 3567589 w 5895975"/>
                <a:gd name="connsiteY114" fmla="*/ 33814 h 38100"/>
                <a:gd name="connsiteX115" fmla="*/ 3592354 w 5895975"/>
                <a:gd name="connsiteY115" fmla="*/ 33814 h 38100"/>
                <a:gd name="connsiteX116" fmla="*/ 3598069 w 5895975"/>
                <a:gd name="connsiteY116" fmla="*/ 9049 h 38100"/>
                <a:gd name="connsiteX117" fmla="*/ 3494246 w 5895975"/>
                <a:gd name="connsiteY117" fmla="*/ 9049 h 38100"/>
                <a:gd name="connsiteX118" fmla="*/ 3494246 w 5895975"/>
                <a:gd name="connsiteY118" fmla="*/ 9049 h 38100"/>
                <a:gd name="connsiteX119" fmla="*/ 3494246 w 5895975"/>
                <a:gd name="connsiteY119" fmla="*/ 9049 h 38100"/>
                <a:gd name="connsiteX120" fmla="*/ 3494246 w 5895975"/>
                <a:gd name="connsiteY120" fmla="*/ 9049 h 38100"/>
                <a:gd name="connsiteX121" fmla="*/ 3270409 w 5895975"/>
                <a:gd name="connsiteY121" fmla="*/ 9049 h 38100"/>
                <a:gd name="connsiteX122" fmla="*/ 3270409 w 5895975"/>
                <a:gd name="connsiteY122" fmla="*/ 33814 h 38100"/>
                <a:gd name="connsiteX123" fmla="*/ 3276124 w 5895975"/>
                <a:gd name="connsiteY123" fmla="*/ 33814 h 38100"/>
                <a:gd name="connsiteX124" fmla="*/ 3276124 w 5895975"/>
                <a:gd name="connsiteY124" fmla="*/ 22384 h 38100"/>
                <a:gd name="connsiteX125" fmla="*/ 3279934 w 5895975"/>
                <a:gd name="connsiteY125" fmla="*/ 9049 h 38100"/>
                <a:gd name="connsiteX126" fmla="*/ 3270409 w 5895975"/>
                <a:gd name="connsiteY126" fmla="*/ 9049 h 38100"/>
                <a:gd name="connsiteX127" fmla="*/ 3270409 w 5895975"/>
                <a:gd name="connsiteY127" fmla="*/ 9049 h 38100"/>
                <a:gd name="connsiteX128" fmla="*/ 3270409 w 5895975"/>
                <a:gd name="connsiteY128" fmla="*/ 9049 h 38100"/>
                <a:gd name="connsiteX129" fmla="*/ 3270409 w 5895975"/>
                <a:gd name="connsiteY129" fmla="*/ 9049 h 38100"/>
                <a:gd name="connsiteX130" fmla="*/ 3129439 w 5895975"/>
                <a:gd name="connsiteY130" fmla="*/ 9049 h 38100"/>
                <a:gd name="connsiteX131" fmla="*/ 3129439 w 5895975"/>
                <a:gd name="connsiteY131" fmla="*/ 16669 h 38100"/>
                <a:gd name="connsiteX132" fmla="*/ 3118009 w 5895975"/>
                <a:gd name="connsiteY132" fmla="*/ 9049 h 38100"/>
                <a:gd name="connsiteX133" fmla="*/ 2903696 w 5895975"/>
                <a:gd name="connsiteY133" fmla="*/ 9049 h 38100"/>
                <a:gd name="connsiteX134" fmla="*/ 2918936 w 5895975"/>
                <a:gd name="connsiteY134" fmla="*/ 22384 h 38100"/>
                <a:gd name="connsiteX135" fmla="*/ 2909411 w 5895975"/>
                <a:gd name="connsiteY135" fmla="*/ 33814 h 38100"/>
                <a:gd name="connsiteX136" fmla="*/ 2932271 w 5895975"/>
                <a:gd name="connsiteY136" fmla="*/ 33814 h 38100"/>
                <a:gd name="connsiteX137" fmla="*/ 2943701 w 5895975"/>
                <a:gd name="connsiteY137" fmla="*/ 28099 h 38100"/>
                <a:gd name="connsiteX138" fmla="*/ 2934176 w 5895975"/>
                <a:gd name="connsiteY138" fmla="*/ 33814 h 38100"/>
                <a:gd name="connsiteX139" fmla="*/ 3146584 w 5895975"/>
                <a:gd name="connsiteY139" fmla="*/ 33814 h 38100"/>
                <a:gd name="connsiteX140" fmla="*/ 3142774 w 5895975"/>
                <a:gd name="connsiteY140" fmla="*/ 7144 h 38100"/>
                <a:gd name="connsiteX141" fmla="*/ 3129439 w 5895975"/>
                <a:gd name="connsiteY141" fmla="*/ 9049 h 38100"/>
                <a:gd name="connsiteX142" fmla="*/ 3129439 w 5895975"/>
                <a:gd name="connsiteY142" fmla="*/ 9049 h 38100"/>
                <a:gd name="connsiteX143" fmla="*/ 3129439 w 5895975"/>
                <a:gd name="connsiteY143" fmla="*/ 9049 h 38100"/>
                <a:gd name="connsiteX144" fmla="*/ 3129439 w 5895975"/>
                <a:gd name="connsiteY144" fmla="*/ 9049 h 38100"/>
                <a:gd name="connsiteX145" fmla="*/ 2665571 w 5895975"/>
                <a:gd name="connsiteY145" fmla="*/ 9049 h 38100"/>
                <a:gd name="connsiteX146" fmla="*/ 2657951 w 5895975"/>
                <a:gd name="connsiteY146" fmla="*/ 22384 h 38100"/>
                <a:gd name="connsiteX147" fmla="*/ 2638901 w 5895975"/>
                <a:gd name="connsiteY147" fmla="*/ 22384 h 38100"/>
                <a:gd name="connsiteX148" fmla="*/ 2621756 w 5895975"/>
                <a:gd name="connsiteY148" fmla="*/ 30004 h 38100"/>
                <a:gd name="connsiteX149" fmla="*/ 2621756 w 5895975"/>
                <a:gd name="connsiteY149" fmla="*/ 9049 h 38100"/>
                <a:gd name="connsiteX150" fmla="*/ 2580799 w 5895975"/>
                <a:gd name="connsiteY150" fmla="*/ 9049 h 38100"/>
                <a:gd name="connsiteX151" fmla="*/ 2576989 w 5895975"/>
                <a:gd name="connsiteY151" fmla="*/ 10954 h 38100"/>
                <a:gd name="connsiteX152" fmla="*/ 2557939 w 5895975"/>
                <a:gd name="connsiteY152" fmla="*/ 10954 h 38100"/>
                <a:gd name="connsiteX153" fmla="*/ 2557939 w 5895975"/>
                <a:gd name="connsiteY153" fmla="*/ 9049 h 38100"/>
                <a:gd name="connsiteX154" fmla="*/ 2529364 w 5895975"/>
                <a:gd name="connsiteY154" fmla="*/ 9049 h 38100"/>
                <a:gd name="connsiteX155" fmla="*/ 2527459 w 5895975"/>
                <a:gd name="connsiteY155" fmla="*/ 10954 h 38100"/>
                <a:gd name="connsiteX156" fmla="*/ 2527459 w 5895975"/>
                <a:gd name="connsiteY156" fmla="*/ 9049 h 38100"/>
                <a:gd name="connsiteX157" fmla="*/ 2508409 w 5895975"/>
                <a:gd name="connsiteY157" fmla="*/ 9049 h 38100"/>
                <a:gd name="connsiteX158" fmla="*/ 2516029 w 5895975"/>
                <a:gd name="connsiteY158" fmla="*/ 33814 h 38100"/>
                <a:gd name="connsiteX159" fmla="*/ 2529364 w 5895975"/>
                <a:gd name="connsiteY159" fmla="*/ 33814 h 38100"/>
                <a:gd name="connsiteX160" fmla="*/ 2535079 w 5895975"/>
                <a:gd name="connsiteY160" fmla="*/ 22384 h 38100"/>
                <a:gd name="connsiteX161" fmla="*/ 2554129 w 5895975"/>
                <a:gd name="connsiteY161" fmla="*/ 16669 h 38100"/>
                <a:gd name="connsiteX162" fmla="*/ 2565559 w 5895975"/>
                <a:gd name="connsiteY162" fmla="*/ 33814 h 38100"/>
                <a:gd name="connsiteX163" fmla="*/ 2828449 w 5895975"/>
                <a:gd name="connsiteY163" fmla="*/ 33814 h 38100"/>
                <a:gd name="connsiteX164" fmla="*/ 2826544 w 5895975"/>
                <a:gd name="connsiteY164" fmla="*/ 22384 h 38100"/>
                <a:gd name="connsiteX165" fmla="*/ 2837974 w 5895975"/>
                <a:gd name="connsiteY165" fmla="*/ 22384 h 38100"/>
                <a:gd name="connsiteX166" fmla="*/ 2873216 w 5895975"/>
                <a:gd name="connsiteY166" fmla="*/ 9049 h 38100"/>
                <a:gd name="connsiteX167" fmla="*/ 2665571 w 5895975"/>
                <a:gd name="connsiteY167" fmla="*/ 9049 h 38100"/>
                <a:gd name="connsiteX168" fmla="*/ 2665571 w 5895975"/>
                <a:gd name="connsiteY168" fmla="*/ 9049 h 38100"/>
                <a:gd name="connsiteX169" fmla="*/ 2665571 w 5895975"/>
                <a:gd name="connsiteY169" fmla="*/ 9049 h 38100"/>
                <a:gd name="connsiteX170" fmla="*/ 2665571 w 5895975"/>
                <a:gd name="connsiteY170" fmla="*/ 9049 h 38100"/>
                <a:gd name="connsiteX171" fmla="*/ 2437924 w 5895975"/>
                <a:gd name="connsiteY171" fmla="*/ 9049 h 38100"/>
                <a:gd name="connsiteX172" fmla="*/ 2439829 w 5895975"/>
                <a:gd name="connsiteY172" fmla="*/ 22384 h 38100"/>
                <a:gd name="connsiteX173" fmla="*/ 2430304 w 5895975"/>
                <a:gd name="connsiteY173" fmla="*/ 33814 h 38100"/>
                <a:gd name="connsiteX174" fmla="*/ 2501741 w 5895975"/>
                <a:gd name="connsiteY174" fmla="*/ 33814 h 38100"/>
                <a:gd name="connsiteX175" fmla="*/ 2501741 w 5895975"/>
                <a:gd name="connsiteY175" fmla="*/ 10954 h 38100"/>
                <a:gd name="connsiteX176" fmla="*/ 2492216 w 5895975"/>
                <a:gd name="connsiteY176" fmla="*/ 9049 h 38100"/>
                <a:gd name="connsiteX177" fmla="*/ 2437924 w 5895975"/>
                <a:gd name="connsiteY177" fmla="*/ 9049 h 38100"/>
                <a:gd name="connsiteX178" fmla="*/ 2437924 w 5895975"/>
                <a:gd name="connsiteY178" fmla="*/ 9049 h 38100"/>
                <a:gd name="connsiteX179" fmla="*/ 2437924 w 5895975"/>
                <a:gd name="connsiteY179" fmla="*/ 9049 h 38100"/>
                <a:gd name="connsiteX180" fmla="*/ 2437924 w 5895975"/>
                <a:gd name="connsiteY180" fmla="*/ 9049 h 38100"/>
                <a:gd name="connsiteX181" fmla="*/ 2333149 w 5895975"/>
                <a:gd name="connsiteY181" fmla="*/ 9049 h 38100"/>
                <a:gd name="connsiteX182" fmla="*/ 2333149 w 5895975"/>
                <a:gd name="connsiteY182" fmla="*/ 9049 h 38100"/>
                <a:gd name="connsiteX183" fmla="*/ 2327434 w 5895975"/>
                <a:gd name="connsiteY183" fmla="*/ 10954 h 38100"/>
                <a:gd name="connsiteX184" fmla="*/ 2327434 w 5895975"/>
                <a:gd name="connsiteY184" fmla="*/ 9049 h 38100"/>
                <a:gd name="connsiteX185" fmla="*/ 2222659 w 5895975"/>
                <a:gd name="connsiteY185" fmla="*/ 9049 h 38100"/>
                <a:gd name="connsiteX186" fmla="*/ 2232184 w 5895975"/>
                <a:gd name="connsiteY186" fmla="*/ 16669 h 38100"/>
                <a:gd name="connsiteX187" fmla="*/ 2260759 w 5895975"/>
                <a:gd name="connsiteY187" fmla="*/ 33814 h 38100"/>
                <a:gd name="connsiteX188" fmla="*/ 2315051 w 5895975"/>
                <a:gd name="connsiteY188" fmla="*/ 33814 h 38100"/>
                <a:gd name="connsiteX189" fmla="*/ 2361724 w 5895975"/>
                <a:gd name="connsiteY189" fmla="*/ 7144 h 38100"/>
                <a:gd name="connsiteX190" fmla="*/ 2333149 w 5895975"/>
                <a:gd name="connsiteY190" fmla="*/ 9049 h 38100"/>
                <a:gd name="connsiteX191" fmla="*/ 2333149 w 5895975"/>
                <a:gd name="connsiteY191" fmla="*/ 9049 h 38100"/>
                <a:gd name="connsiteX192" fmla="*/ 2333149 w 5895975"/>
                <a:gd name="connsiteY192" fmla="*/ 9049 h 38100"/>
                <a:gd name="connsiteX193" fmla="*/ 2333149 w 5895975"/>
                <a:gd name="connsiteY193" fmla="*/ 9049 h 38100"/>
                <a:gd name="connsiteX194" fmla="*/ 1865471 w 5895975"/>
                <a:gd name="connsiteY194" fmla="*/ 9049 h 38100"/>
                <a:gd name="connsiteX195" fmla="*/ 1886426 w 5895975"/>
                <a:gd name="connsiteY195" fmla="*/ 33814 h 38100"/>
                <a:gd name="connsiteX196" fmla="*/ 2126456 w 5895975"/>
                <a:gd name="connsiteY196" fmla="*/ 33814 h 38100"/>
                <a:gd name="connsiteX197" fmla="*/ 2130266 w 5895975"/>
                <a:gd name="connsiteY197" fmla="*/ 28099 h 38100"/>
                <a:gd name="connsiteX198" fmla="*/ 2132171 w 5895975"/>
                <a:gd name="connsiteY198" fmla="*/ 7144 h 38100"/>
                <a:gd name="connsiteX199" fmla="*/ 1865471 w 5895975"/>
                <a:gd name="connsiteY199" fmla="*/ 9049 h 38100"/>
                <a:gd name="connsiteX200" fmla="*/ 1865471 w 5895975"/>
                <a:gd name="connsiteY200" fmla="*/ 9049 h 38100"/>
                <a:gd name="connsiteX201" fmla="*/ 1865471 w 5895975"/>
                <a:gd name="connsiteY201" fmla="*/ 9049 h 38100"/>
                <a:gd name="connsiteX202" fmla="*/ 1865471 w 5895975"/>
                <a:gd name="connsiteY202" fmla="*/ 9049 h 38100"/>
                <a:gd name="connsiteX203" fmla="*/ 1686401 w 5895975"/>
                <a:gd name="connsiteY203" fmla="*/ 9049 h 38100"/>
                <a:gd name="connsiteX204" fmla="*/ 1699736 w 5895975"/>
                <a:gd name="connsiteY204" fmla="*/ 22384 h 38100"/>
                <a:gd name="connsiteX205" fmla="*/ 1699736 w 5895975"/>
                <a:gd name="connsiteY205" fmla="*/ 33814 h 38100"/>
                <a:gd name="connsiteX206" fmla="*/ 1817846 w 5895975"/>
                <a:gd name="connsiteY206" fmla="*/ 33814 h 38100"/>
                <a:gd name="connsiteX207" fmla="*/ 1817846 w 5895975"/>
                <a:gd name="connsiteY207" fmla="*/ 10954 h 38100"/>
                <a:gd name="connsiteX208" fmla="*/ 1819751 w 5895975"/>
                <a:gd name="connsiteY208" fmla="*/ 9049 h 38100"/>
                <a:gd name="connsiteX209" fmla="*/ 1686401 w 5895975"/>
                <a:gd name="connsiteY209" fmla="*/ 9049 h 38100"/>
                <a:gd name="connsiteX210" fmla="*/ 1686401 w 5895975"/>
                <a:gd name="connsiteY210" fmla="*/ 9049 h 38100"/>
                <a:gd name="connsiteX211" fmla="*/ 1686401 w 5895975"/>
                <a:gd name="connsiteY211" fmla="*/ 9049 h 38100"/>
                <a:gd name="connsiteX212" fmla="*/ 1686401 w 5895975"/>
                <a:gd name="connsiteY212" fmla="*/ 9049 h 38100"/>
                <a:gd name="connsiteX213" fmla="*/ 1314926 w 5895975"/>
                <a:gd name="connsiteY213" fmla="*/ 9049 h 38100"/>
                <a:gd name="connsiteX214" fmla="*/ 1297781 w 5895975"/>
                <a:gd name="connsiteY214" fmla="*/ 22384 h 38100"/>
                <a:gd name="connsiteX215" fmla="*/ 1273016 w 5895975"/>
                <a:gd name="connsiteY215" fmla="*/ 33814 h 38100"/>
                <a:gd name="connsiteX216" fmla="*/ 1513046 w 5895975"/>
                <a:gd name="connsiteY216" fmla="*/ 33814 h 38100"/>
                <a:gd name="connsiteX217" fmla="*/ 1532096 w 5895975"/>
                <a:gd name="connsiteY217" fmla="*/ 16669 h 38100"/>
                <a:gd name="connsiteX218" fmla="*/ 1599724 w 5895975"/>
                <a:gd name="connsiteY218" fmla="*/ 22384 h 38100"/>
                <a:gd name="connsiteX219" fmla="*/ 1605439 w 5895975"/>
                <a:gd name="connsiteY219" fmla="*/ 33814 h 38100"/>
                <a:gd name="connsiteX220" fmla="*/ 1626394 w 5895975"/>
                <a:gd name="connsiteY220" fmla="*/ 33814 h 38100"/>
                <a:gd name="connsiteX221" fmla="*/ 1624489 w 5895975"/>
                <a:gd name="connsiteY221" fmla="*/ 28099 h 38100"/>
                <a:gd name="connsiteX222" fmla="*/ 1674971 w 5895975"/>
                <a:gd name="connsiteY222" fmla="*/ 9049 h 38100"/>
                <a:gd name="connsiteX223" fmla="*/ 1663541 w 5895975"/>
                <a:gd name="connsiteY223" fmla="*/ 9049 h 38100"/>
                <a:gd name="connsiteX224" fmla="*/ 1634966 w 5895975"/>
                <a:gd name="connsiteY224" fmla="*/ 7144 h 38100"/>
                <a:gd name="connsiteX225" fmla="*/ 1314926 w 5895975"/>
                <a:gd name="connsiteY225" fmla="*/ 9049 h 38100"/>
                <a:gd name="connsiteX226" fmla="*/ 1314926 w 5895975"/>
                <a:gd name="connsiteY226" fmla="*/ 9049 h 38100"/>
                <a:gd name="connsiteX227" fmla="*/ 1314926 w 5895975"/>
                <a:gd name="connsiteY227" fmla="*/ 9049 h 38100"/>
                <a:gd name="connsiteX228" fmla="*/ 1314926 w 5895975"/>
                <a:gd name="connsiteY228" fmla="*/ 9049 h 38100"/>
                <a:gd name="connsiteX229" fmla="*/ 1098709 w 5895975"/>
                <a:gd name="connsiteY229" fmla="*/ 9049 h 38100"/>
                <a:gd name="connsiteX230" fmla="*/ 1098709 w 5895975"/>
                <a:gd name="connsiteY230" fmla="*/ 9049 h 38100"/>
                <a:gd name="connsiteX231" fmla="*/ 1092994 w 5895975"/>
                <a:gd name="connsiteY231" fmla="*/ 10954 h 38100"/>
                <a:gd name="connsiteX232" fmla="*/ 1092994 w 5895975"/>
                <a:gd name="connsiteY232" fmla="*/ 9049 h 38100"/>
                <a:gd name="connsiteX233" fmla="*/ 1087279 w 5895975"/>
                <a:gd name="connsiteY233" fmla="*/ 9049 h 38100"/>
                <a:gd name="connsiteX234" fmla="*/ 1087279 w 5895975"/>
                <a:gd name="connsiteY234" fmla="*/ 16669 h 38100"/>
                <a:gd name="connsiteX235" fmla="*/ 1091089 w 5895975"/>
                <a:gd name="connsiteY235" fmla="*/ 33814 h 38100"/>
                <a:gd name="connsiteX236" fmla="*/ 1141571 w 5895975"/>
                <a:gd name="connsiteY236" fmla="*/ 33814 h 38100"/>
                <a:gd name="connsiteX237" fmla="*/ 1141571 w 5895975"/>
                <a:gd name="connsiteY237" fmla="*/ 7144 h 38100"/>
                <a:gd name="connsiteX238" fmla="*/ 1098709 w 5895975"/>
                <a:gd name="connsiteY238" fmla="*/ 9049 h 38100"/>
                <a:gd name="connsiteX239" fmla="*/ 1098709 w 5895975"/>
                <a:gd name="connsiteY239" fmla="*/ 9049 h 38100"/>
                <a:gd name="connsiteX240" fmla="*/ 1098709 w 5895975"/>
                <a:gd name="connsiteY240" fmla="*/ 9049 h 38100"/>
                <a:gd name="connsiteX241" fmla="*/ 1098709 w 5895975"/>
                <a:gd name="connsiteY241" fmla="*/ 9049 h 38100"/>
                <a:gd name="connsiteX242" fmla="*/ 938689 w 5895975"/>
                <a:gd name="connsiteY242" fmla="*/ 9049 h 38100"/>
                <a:gd name="connsiteX243" fmla="*/ 938689 w 5895975"/>
                <a:gd name="connsiteY243" fmla="*/ 9049 h 38100"/>
                <a:gd name="connsiteX244" fmla="*/ 936784 w 5895975"/>
                <a:gd name="connsiteY244" fmla="*/ 9049 h 38100"/>
                <a:gd name="connsiteX245" fmla="*/ 768191 w 5895975"/>
                <a:gd name="connsiteY245" fmla="*/ 9049 h 38100"/>
                <a:gd name="connsiteX246" fmla="*/ 713899 w 5895975"/>
                <a:gd name="connsiteY246" fmla="*/ 22384 h 38100"/>
                <a:gd name="connsiteX247" fmla="*/ 702469 w 5895975"/>
                <a:gd name="connsiteY247" fmla="*/ 9049 h 38100"/>
                <a:gd name="connsiteX248" fmla="*/ 694849 w 5895975"/>
                <a:gd name="connsiteY248" fmla="*/ 9049 h 38100"/>
                <a:gd name="connsiteX249" fmla="*/ 694849 w 5895975"/>
                <a:gd name="connsiteY249" fmla="*/ 16669 h 38100"/>
                <a:gd name="connsiteX250" fmla="*/ 692944 w 5895975"/>
                <a:gd name="connsiteY250" fmla="*/ 33814 h 38100"/>
                <a:gd name="connsiteX251" fmla="*/ 751046 w 5895975"/>
                <a:gd name="connsiteY251" fmla="*/ 33814 h 38100"/>
                <a:gd name="connsiteX252" fmla="*/ 751046 w 5895975"/>
                <a:gd name="connsiteY252" fmla="*/ 22384 h 38100"/>
                <a:gd name="connsiteX253" fmla="*/ 756761 w 5895975"/>
                <a:gd name="connsiteY253" fmla="*/ 22384 h 38100"/>
                <a:gd name="connsiteX254" fmla="*/ 756761 w 5895975"/>
                <a:gd name="connsiteY254" fmla="*/ 33814 h 38100"/>
                <a:gd name="connsiteX255" fmla="*/ 781526 w 5895975"/>
                <a:gd name="connsiteY255" fmla="*/ 33814 h 38100"/>
                <a:gd name="connsiteX256" fmla="*/ 787241 w 5895975"/>
                <a:gd name="connsiteY256" fmla="*/ 10954 h 38100"/>
                <a:gd name="connsiteX257" fmla="*/ 798671 w 5895975"/>
                <a:gd name="connsiteY257" fmla="*/ 33814 h 38100"/>
                <a:gd name="connsiteX258" fmla="*/ 812006 w 5895975"/>
                <a:gd name="connsiteY258" fmla="*/ 33814 h 38100"/>
                <a:gd name="connsiteX259" fmla="*/ 823436 w 5895975"/>
                <a:gd name="connsiteY259" fmla="*/ 28099 h 38100"/>
                <a:gd name="connsiteX260" fmla="*/ 813911 w 5895975"/>
                <a:gd name="connsiteY260" fmla="*/ 33814 h 38100"/>
                <a:gd name="connsiteX261" fmla="*/ 982504 w 5895975"/>
                <a:gd name="connsiteY261" fmla="*/ 33814 h 38100"/>
                <a:gd name="connsiteX262" fmla="*/ 974884 w 5895975"/>
                <a:gd name="connsiteY262" fmla="*/ 22384 h 38100"/>
                <a:gd name="connsiteX263" fmla="*/ 955834 w 5895975"/>
                <a:gd name="connsiteY263" fmla="*/ 22384 h 38100"/>
                <a:gd name="connsiteX264" fmla="*/ 986314 w 5895975"/>
                <a:gd name="connsiteY264" fmla="*/ 10954 h 38100"/>
                <a:gd name="connsiteX265" fmla="*/ 990124 w 5895975"/>
                <a:gd name="connsiteY265" fmla="*/ 33814 h 38100"/>
                <a:gd name="connsiteX266" fmla="*/ 1011079 w 5895975"/>
                <a:gd name="connsiteY266" fmla="*/ 33814 h 38100"/>
                <a:gd name="connsiteX267" fmla="*/ 1022509 w 5895975"/>
                <a:gd name="connsiteY267" fmla="*/ 28099 h 38100"/>
                <a:gd name="connsiteX268" fmla="*/ 1012984 w 5895975"/>
                <a:gd name="connsiteY268" fmla="*/ 33814 h 38100"/>
                <a:gd name="connsiteX269" fmla="*/ 1039654 w 5895975"/>
                <a:gd name="connsiteY269" fmla="*/ 33814 h 38100"/>
                <a:gd name="connsiteX270" fmla="*/ 1007269 w 5895975"/>
                <a:gd name="connsiteY270" fmla="*/ 9049 h 38100"/>
                <a:gd name="connsiteX271" fmla="*/ 938689 w 5895975"/>
                <a:gd name="connsiteY271" fmla="*/ 9049 h 38100"/>
                <a:gd name="connsiteX272" fmla="*/ 938689 w 5895975"/>
                <a:gd name="connsiteY272" fmla="*/ 9049 h 38100"/>
                <a:gd name="connsiteX273" fmla="*/ 938689 w 5895975"/>
                <a:gd name="connsiteY273" fmla="*/ 9049 h 38100"/>
                <a:gd name="connsiteX274" fmla="*/ 938689 w 5895975"/>
                <a:gd name="connsiteY274" fmla="*/ 9049 h 38100"/>
                <a:gd name="connsiteX275" fmla="*/ 608171 w 5895975"/>
                <a:gd name="connsiteY275" fmla="*/ 9049 h 38100"/>
                <a:gd name="connsiteX276" fmla="*/ 608171 w 5895975"/>
                <a:gd name="connsiteY276" fmla="*/ 22384 h 38100"/>
                <a:gd name="connsiteX277" fmla="*/ 621506 w 5895975"/>
                <a:gd name="connsiteY277" fmla="*/ 33814 h 38100"/>
                <a:gd name="connsiteX278" fmla="*/ 642461 w 5895975"/>
                <a:gd name="connsiteY278" fmla="*/ 33814 h 38100"/>
                <a:gd name="connsiteX279" fmla="*/ 615791 w 5895975"/>
                <a:gd name="connsiteY279" fmla="*/ 9049 h 38100"/>
                <a:gd name="connsiteX280" fmla="*/ 608171 w 5895975"/>
                <a:gd name="connsiteY280" fmla="*/ 9049 h 38100"/>
                <a:gd name="connsiteX281" fmla="*/ 608171 w 5895975"/>
                <a:gd name="connsiteY281" fmla="*/ 9049 h 38100"/>
                <a:gd name="connsiteX282" fmla="*/ 608171 w 5895975"/>
                <a:gd name="connsiteY282" fmla="*/ 9049 h 38100"/>
                <a:gd name="connsiteX283" fmla="*/ 608171 w 5895975"/>
                <a:gd name="connsiteY283" fmla="*/ 9049 h 38100"/>
                <a:gd name="connsiteX284" fmla="*/ 476726 w 5895975"/>
                <a:gd name="connsiteY284" fmla="*/ 9049 h 38100"/>
                <a:gd name="connsiteX285" fmla="*/ 476726 w 5895975"/>
                <a:gd name="connsiteY285" fmla="*/ 9049 h 38100"/>
                <a:gd name="connsiteX286" fmla="*/ 437674 w 5895975"/>
                <a:gd name="connsiteY286" fmla="*/ 33814 h 38100"/>
                <a:gd name="connsiteX287" fmla="*/ 559594 w 5895975"/>
                <a:gd name="connsiteY287" fmla="*/ 33814 h 38100"/>
                <a:gd name="connsiteX288" fmla="*/ 551974 w 5895975"/>
                <a:gd name="connsiteY288" fmla="*/ 9049 h 38100"/>
                <a:gd name="connsiteX289" fmla="*/ 476726 w 5895975"/>
                <a:gd name="connsiteY289" fmla="*/ 9049 h 38100"/>
                <a:gd name="connsiteX290" fmla="*/ 476726 w 5895975"/>
                <a:gd name="connsiteY290" fmla="*/ 9049 h 38100"/>
                <a:gd name="connsiteX291" fmla="*/ 476726 w 5895975"/>
                <a:gd name="connsiteY291" fmla="*/ 9049 h 38100"/>
                <a:gd name="connsiteX292" fmla="*/ 476726 w 5895975"/>
                <a:gd name="connsiteY292" fmla="*/ 9049 h 38100"/>
                <a:gd name="connsiteX293" fmla="*/ 306229 w 5895975"/>
                <a:gd name="connsiteY293" fmla="*/ 9049 h 38100"/>
                <a:gd name="connsiteX294" fmla="*/ 302419 w 5895975"/>
                <a:gd name="connsiteY294" fmla="*/ 22384 h 38100"/>
                <a:gd name="connsiteX295" fmla="*/ 315754 w 5895975"/>
                <a:gd name="connsiteY295" fmla="*/ 22384 h 38100"/>
                <a:gd name="connsiteX296" fmla="*/ 317659 w 5895975"/>
                <a:gd name="connsiteY296" fmla="*/ 9049 h 38100"/>
                <a:gd name="connsiteX297" fmla="*/ 306229 w 5895975"/>
                <a:gd name="connsiteY297" fmla="*/ 9049 h 38100"/>
                <a:gd name="connsiteX298" fmla="*/ 306229 w 5895975"/>
                <a:gd name="connsiteY298" fmla="*/ 9049 h 38100"/>
                <a:gd name="connsiteX299" fmla="*/ 306229 w 5895975"/>
                <a:gd name="connsiteY299" fmla="*/ 9049 h 38100"/>
                <a:gd name="connsiteX300" fmla="*/ 306229 w 5895975"/>
                <a:gd name="connsiteY300" fmla="*/ 9049 h 38100"/>
                <a:gd name="connsiteX301" fmla="*/ 277654 w 5895975"/>
                <a:gd name="connsiteY301" fmla="*/ 9049 h 38100"/>
                <a:gd name="connsiteX302" fmla="*/ 285274 w 5895975"/>
                <a:gd name="connsiteY302" fmla="*/ 22384 h 38100"/>
                <a:gd name="connsiteX303" fmla="*/ 296704 w 5895975"/>
                <a:gd name="connsiteY303" fmla="*/ 16669 h 38100"/>
                <a:gd name="connsiteX304" fmla="*/ 294799 w 5895975"/>
                <a:gd name="connsiteY304" fmla="*/ 9049 h 38100"/>
                <a:gd name="connsiteX305" fmla="*/ 277654 w 5895975"/>
                <a:gd name="connsiteY305" fmla="*/ 9049 h 38100"/>
                <a:gd name="connsiteX306" fmla="*/ 277654 w 5895975"/>
                <a:gd name="connsiteY306" fmla="*/ 9049 h 38100"/>
                <a:gd name="connsiteX307" fmla="*/ 277654 w 5895975"/>
                <a:gd name="connsiteY307" fmla="*/ 9049 h 38100"/>
                <a:gd name="connsiteX308" fmla="*/ 277654 w 5895975"/>
                <a:gd name="connsiteY308" fmla="*/ 9049 h 38100"/>
                <a:gd name="connsiteX309" fmla="*/ 229076 w 5895975"/>
                <a:gd name="connsiteY309" fmla="*/ 9049 h 38100"/>
                <a:gd name="connsiteX310" fmla="*/ 229076 w 5895975"/>
                <a:gd name="connsiteY310" fmla="*/ 9049 h 38100"/>
                <a:gd name="connsiteX311" fmla="*/ 234791 w 5895975"/>
                <a:gd name="connsiteY311" fmla="*/ 10954 h 38100"/>
                <a:gd name="connsiteX312" fmla="*/ 234791 w 5895975"/>
                <a:gd name="connsiteY312" fmla="*/ 9049 h 38100"/>
                <a:gd name="connsiteX313" fmla="*/ 229076 w 5895975"/>
                <a:gd name="connsiteY313" fmla="*/ 9049 h 38100"/>
                <a:gd name="connsiteX314" fmla="*/ 229076 w 5895975"/>
                <a:gd name="connsiteY314" fmla="*/ 9049 h 38100"/>
                <a:gd name="connsiteX315" fmla="*/ 229076 w 5895975"/>
                <a:gd name="connsiteY315" fmla="*/ 9049 h 38100"/>
                <a:gd name="connsiteX316" fmla="*/ 229076 w 5895975"/>
                <a:gd name="connsiteY316" fmla="*/ 9049 h 38100"/>
                <a:gd name="connsiteX317" fmla="*/ 93821 w 5895975"/>
                <a:gd name="connsiteY317" fmla="*/ 9049 h 38100"/>
                <a:gd name="connsiteX318" fmla="*/ 91916 w 5895975"/>
                <a:gd name="connsiteY318" fmla="*/ 33814 h 38100"/>
                <a:gd name="connsiteX319" fmla="*/ 129064 w 5895975"/>
                <a:gd name="connsiteY319" fmla="*/ 33814 h 38100"/>
                <a:gd name="connsiteX320" fmla="*/ 123349 w 5895975"/>
                <a:gd name="connsiteY320" fmla="*/ 9049 h 38100"/>
                <a:gd name="connsiteX321" fmla="*/ 93821 w 5895975"/>
                <a:gd name="connsiteY321" fmla="*/ 9049 h 38100"/>
                <a:gd name="connsiteX322" fmla="*/ 93821 w 5895975"/>
                <a:gd name="connsiteY322" fmla="*/ 9049 h 38100"/>
                <a:gd name="connsiteX323" fmla="*/ 93821 w 5895975"/>
                <a:gd name="connsiteY323" fmla="*/ 9049 h 38100"/>
                <a:gd name="connsiteX324" fmla="*/ 93821 w 5895975"/>
                <a:gd name="connsiteY324" fmla="*/ 9049 h 38100"/>
                <a:gd name="connsiteX325" fmla="*/ 4686776 w 5895975"/>
                <a:gd name="connsiteY325" fmla="*/ 36671 h 38100"/>
                <a:gd name="connsiteX326" fmla="*/ 4686776 w 5895975"/>
                <a:gd name="connsiteY326" fmla="*/ 30956 h 38100"/>
                <a:gd name="connsiteX327" fmla="*/ 4673441 w 5895975"/>
                <a:gd name="connsiteY327" fmla="*/ 36671 h 38100"/>
                <a:gd name="connsiteX328" fmla="*/ 4686776 w 5895975"/>
                <a:gd name="connsiteY328" fmla="*/ 36671 h 38100"/>
                <a:gd name="connsiteX329" fmla="*/ 4686776 w 5895975"/>
                <a:gd name="connsiteY329" fmla="*/ 36671 h 38100"/>
                <a:gd name="connsiteX330" fmla="*/ 4686776 w 5895975"/>
                <a:gd name="connsiteY330" fmla="*/ 36671 h 38100"/>
                <a:gd name="connsiteX331" fmla="*/ 4686776 w 5895975"/>
                <a:gd name="connsiteY331" fmla="*/ 36671 h 38100"/>
                <a:gd name="connsiteX332" fmla="*/ 4512469 w 5895975"/>
                <a:gd name="connsiteY332" fmla="*/ 36671 h 38100"/>
                <a:gd name="connsiteX333" fmla="*/ 4512469 w 5895975"/>
                <a:gd name="connsiteY333" fmla="*/ 19526 h 38100"/>
                <a:gd name="connsiteX334" fmla="*/ 4485799 w 5895975"/>
                <a:gd name="connsiteY334" fmla="*/ 36671 h 38100"/>
                <a:gd name="connsiteX335" fmla="*/ 4512469 w 5895975"/>
                <a:gd name="connsiteY335" fmla="*/ 36671 h 38100"/>
                <a:gd name="connsiteX336" fmla="*/ 4512469 w 5895975"/>
                <a:gd name="connsiteY336" fmla="*/ 36671 h 38100"/>
                <a:gd name="connsiteX337" fmla="*/ 4512469 w 5895975"/>
                <a:gd name="connsiteY337" fmla="*/ 36671 h 38100"/>
                <a:gd name="connsiteX338" fmla="*/ 4512469 w 5895975"/>
                <a:gd name="connsiteY338" fmla="*/ 36671 h 38100"/>
                <a:gd name="connsiteX339" fmla="*/ 4332447 w 5895975"/>
                <a:gd name="connsiteY339" fmla="*/ 36671 h 38100"/>
                <a:gd name="connsiteX340" fmla="*/ 4332447 w 5895975"/>
                <a:gd name="connsiteY340" fmla="*/ 30956 h 38100"/>
                <a:gd name="connsiteX341" fmla="*/ 4307682 w 5895975"/>
                <a:gd name="connsiteY341" fmla="*/ 25241 h 38100"/>
                <a:gd name="connsiteX342" fmla="*/ 4300061 w 5895975"/>
                <a:gd name="connsiteY342" fmla="*/ 36671 h 38100"/>
                <a:gd name="connsiteX343" fmla="*/ 4332447 w 5895975"/>
                <a:gd name="connsiteY343" fmla="*/ 36671 h 38100"/>
                <a:gd name="connsiteX344" fmla="*/ 4332447 w 5895975"/>
                <a:gd name="connsiteY344" fmla="*/ 36671 h 38100"/>
                <a:gd name="connsiteX345" fmla="*/ 4332447 w 5895975"/>
                <a:gd name="connsiteY345" fmla="*/ 36671 h 38100"/>
                <a:gd name="connsiteX346" fmla="*/ 4332447 w 5895975"/>
                <a:gd name="connsiteY346" fmla="*/ 36671 h 38100"/>
                <a:gd name="connsiteX347" fmla="*/ 2400776 w 5895975"/>
                <a:gd name="connsiteY347" fmla="*/ 36671 h 38100"/>
                <a:gd name="connsiteX348" fmla="*/ 2400776 w 5895975"/>
                <a:gd name="connsiteY348" fmla="*/ 30956 h 38100"/>
                <a:gd name="connsiteX349" fmla="*/ 2389346 w 5895975"/>
                <a:gd name="connsiteY349" fmla="*/ 36671 h 38100"/>
                <a:gd name="connsiteX350" fmla="*/ 2400776 w 5895975"/>
                <a:gd name="connsiteY350" fmla="*/ 36671 h 38100"/>
                <a:gd name="connsiteX351" fmla="*/ 2400776 w 5895975"/>
                <a:gd name="connsiteY351" fmla="*/ 36671 h 38100"/>
                <a:gd name="connsiteX352" fmla="*/ 2400776 w 5895975"/>
                <a:gd name="connsiteY352" fmla="*/ 36671 h 38100"/>
                <a:gd name="connsiteX353" fmla="*/ 2400776 w 5895975"/>
                <a:gd name="connsiteY353" fmla="*/ 36671 h 38100"/>
                <a:gd name="connsiteX354" fmla="*/ 1085374 w 5895975"/>
                <a:gd name="connsiteY354" fmla="*/ 36671 h 38100"/>
                <a:gd name="connsiteX355" fmla="*/ 1073944 w 5895975"/>
                <a:gd name="connsiteY355" fmla="*/ 19526 h 38100"/>
                <a:gd name="connsiteX356" fmla="*/ 1054894 w 5895975"/>
                <a:gd name="connsiteY356" fmla="*/ 36671 h 38100"/>
                <a:gd name="connsiteX357" fmla="*/ 1085374 w 5895975"/>
                <a:gd name="connsiteY357" fmla="*/ 36671 h 38100"/>
                <a:gd name="connsiteX358" fmla="*/ 1085374 w 5895975"/>
                <a:gd name="connsiteY358" fmla="*/ 36671 h 38100"/>
                <a:gd name="connsiteX359" fmla="*/ 1085374 w 5895975"/>
                <a:gd name="connsiteY359" fmla="*/ 36671 h 38100"/>
                <a:gd name="connsiteX360" fmla="*/ 1085374 w 5895975"/>
                <a:gd name="connsiteY360" fmla="*/ 36671 h 38100"/>
                <a:gd name="connsiteX361" fmla="*/ 304324 w 5895975"/>
                <a:gd name="connsiteY361" fmla="*/ 36671 h 38100"/>
                <a:gd name="connsiteX362" fmla="*/ 304324 w 5895975"/>
                <a:gd name="connsiteY362" fmla="*/ 25241 h 38100"/>
                <a:gd name="connsiteX363" fmla="*/ 292894 w 5895975"/>
                <a:gd name="connsiteY363" fmla="*/ 25241 h 38100"/>
                <a:gd name="connsiteX364" fmla="*/ 292894 w 5895975"/>
                <a:gd name="connsiteY364" fmla="*/ 36671 h 38100"/>
                <a:gd name="connsiteX365" fmla="*/ 304324 w 5895975"/>
                <a:gd name="connsiteY365" fmla="*/ 36671 h 38100"/>
                <a:gd name="connsiteX366" fmla="*/ 304324 w 5895975"/>
                <a:gd name="connsiteY366" fmla="*/ 36671 h 38100"/>
                <a:gd name="connsiteX367" fmla="*/ 304324 w 5895975"/>
                <a:gd name="connsiteY367" fmla="*/ 36671 h 38100"/>
                <a:gd name="connsiteX368" fmla="*/ 304324 w 5895975"/>
                <a:gd name="connsiteY368" fmla="*/ 36671 h 38100"/>
                <a:gd name="connsiteX369" fmla="*/ 24289 w 5895975"/>
                <a:gd name="connsiteY369" fmla="*/ 36671 h 38100"/>
                <a:gd name="connsiteX370" fmla="*/ 7144 w 5895975"/>
                <a:gd name="connsiteY370" fmla="*/ 30956 h 38100"/>
                <a:gd name="connsiteX371" fmla="*/ 7144 w 5895975"/>
                <a:gd name="connsiteY371" fmla="*/ 36671 h 38100"/>
                <a:gd name="connsiteX372" fmla="*/ 24289 w 5895975"/>
                <a:gd name="connsiteY372" fmla="*/ 36671 h 38100"/>
                <a:gd name="connsiteX373" fmla="*/ 24289 w 5895975"/>
                <a:gd name="connsiteY373" fmla="*/ 36671 h 38100"/>
                <a:gd name="connsiteX374" fmla="*/ 24289 w 5895975"/>
                <a:gd name="connsiteY374" fmla="*/ 36671 h 38100"/>
                <a:gd name="connsiteX375" fmla="*/ 24289 w 5895975"/>
                <a:gd name="connsiteY375" fmla="*/ 36671 h 38100"/>
                <a:gd name="connsiteX376" fmla="*/ 266224 w 5895975"/>
                <a:gd name="connsiteY376" fmla="*/ 18574 h 38100"/>
                <a:gd name="connsiteX377" fmla="*/ 254794 w 5895975"/>
                <a:gd name="connsiteY377" fmla="*/ 18574 h 38100"/>
                <a:gd name="connsiteX378" fmla="*/ 254794 w 5895975"/>
                <a:gd name="connsiteY378" fmla="*/ 24289 h 38100"/>
                <a:gd name="connsiteX379" fmla="*/ 266224 w 5895975"/>
                <a:gd name="connsiteY379" fmla="*/ 18574 h 38100"/>
                <a:gd name="connsiteX380" fmla="*/ 266224 w 5895975"/>
                <a:gd name="connsiteY380" fmla="*/ 18574 h 38100"/>
                <a:gd name="connsiteX381" fmla="*/ 266224 w 5895975"/>
                <a:gd name="connsiteY381" fmla="*/ 18574 h 38100"/>
                <a:gd name="connsiteX382" fmla="*/ 266224 w 5895975"/>
                <a:gd name="connsiteY382" fmla="*/ 18574 h 38100"/>
                <a:gd name="connsiteX383" fmla="*/ 1744504 w 5895975"/>
                <a:gd name="connsiteY383" fmla="*/ 18574 h 38100"/>
                <a:gd name="connsiteX384" fmla="*/ 1755934 w 5895975"/>
                <a:gd name="connsiteY384" fmla="*/ 24289 h 38100"/>
                <a:gd name="connsiteX385" fmla="*/ 1755934 w 5895975"/>
                <a:gd name="connsiteY385" fmla="*/ 30004 h 38100"/>
                <a:gd name="connsiteX386" fmla="*/ 1731169 w 5895975"/>
                <a:gd name="connsiteY386" fmla="*/ 30004 h 38100"/>
                <a:gd name="connsiteX387" fmla="*/ 1731169 w 5895975"/>
                <a:gd name="connsiteY387" fmla="*/ 18574 h 38100"/>
                <a:gd name="connsiteX388" fmla="*/ 1744504 w 5895975"/>
                <a:gd name="connsiteY388" fmla="*/ 18574 h 38100"/>
                <a:gd name="connsiteX389" fmla="*/ 1744504 w 5895975"/>
                <a:gd name="connsiteY389" fmla="*/ 18574 h 38100"/>
                <a:gd name="connsiteX390" fmla="*/ 1744504 w 5895975"/>
                <a:gd name="connsiteY390" fmla="*/ 18574 h 38100"/>
                <a:gd name="connsiteX391" fmla="*/ 1744504 w 5895975"/>
                <a:gd name="connsiteY391" fmla="*/ 18574 h 38100"/>
                <a:gd name="connsiteX392" fmla="*/ 5859304 w 5895975"/>
                <a:gd name="connsiteY392" fmla="*/ 18574 h 38100"/>
                <a:gd name="connsiteX393" fmla="*/ 5859304 w 5895975"/>
                <a:gd name="connsiteY393" fmla="*/ 30004 h 38100"/>
                <a:gd name="connsiteX394" fmla="*/ 5853589 w 5895975"/>
                <a:gd name="connsiteY394" fmla="*/ 30004 h 38100"/>
                <a:gd name="connsiteX395" fmla="*/ 5853589 w 5895975"/>
                <a:gd name="connsiteY395" fmla="*/ 18574 h 38100"/>
                <a:gd name="connsiteX396" fmla="*/ 5859304 w 5895975"/>
                <a:gd name="connsiteY396" fmla="*/ 18574 h 38100"/>
                <a:gd name="connsiteX397" fmla="*/ 5859304 w 5895975"/>
                <a:gd name="connsiteY397" fmla="*/ 18574 h 38100"/>
                <a:gd name="connsiteX398" fmla="*/ 5859304 w 5895975"/>
                <a:gd name="connsiteY398" fmla="*/ 18574 h 38100"/>
                <a:gd name="connsiteX399" fmla="*/ 5859304 w 5895975"/>
                <a:gd name="connsiteY399" fmla="*/ 18574 h 38100"/>
                <a:gd name="connsiteX400" fmla="*/ 2276951 w 5895975"/>
                <a:gd name="connsiteY400" fmla="*/ 10954 h 38100"/>
                <a:gd name="connsiteX401" fmla="*/ 2276951 w 5895975"/>
                <a:gd name="connsiteY401" fmla="*/ 22384 h 38100"/>
                <a:gd name="connsiteX402" fmla="*/ 2265521 w 5895975"/>
                <a:gd name="connsiteY402" fmla="*/ 22384 h 38100"/>
                <a:gd name="connsiteX403" fmla="*/ 2265521 w 5895975"/>
                <a:gd name="connsiteY403" fmla="*/ 16669 h 38100"/>
                <a:gd name="connsiteX404" fmla="*/ 2276951 w 5895975"/>
                <a:gd name="connsiteY404" fmla="*/ 10954 h 38100"/>
                <a:gd name="connsiteX405" fmla="*/ 2276951 w 5895975"/>
                <a:gd name="connsiteY405" fmla="*/ 10954 h 38100"/>
                <a:gd name="connsiteX406" fmla="*/ 2276951 w 5895975"/>
                <a:gd name="connsiteY406" fmla="*/ 10954 h 38100"/>
                <a:gd name="connsiteX407" fmla="*/ 2276951 w 5895975"/>
                <a:gd name="connsiteY407" fmla="*/ 10954 h 38100"/>
                <a:gd name="connsiteX408" fmla="*/ 2748439 w 5895975"/>
                <a:gd name="connsiteY408" fmla="*/ 10954 h 38100"/>
                <a:gd name="connsiteX409" fmla="*/ 2737009 w 5895975"/>
                <a:gd name="connsiteY409" fmla="*/ 16669 h 38100"/>
                <a:gd name="connsiteX410" fmla="*/ 2748439 w 5895975"/>
                <a:gd name="connsiteY410" fmla="*/ 10954 h 38100"/>
                <a:gd name="connsiteX411" fmla="*/ 2748439 w 5895975"/>
                <a:gd name="connsiteY411" fmla="*/ 10954 h 38100"/>
                <a:gd name="connsiteX412" fmla="*/ 2748439 w 5895975"/>
                <a:gd name="connsiteY412" fmla="*/ 10954 h 38100"/>
                <a:gd name="connsiteX413" fmla="*/ 2748439 w 5895975"/>
                <a:gd name="connsiteY41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</a:cxnLst>
              <a:rect l="l" t="t" r="r" b="b"/>
              <a:pathLst>
                <a:path w="5895975" h="38100">
                  <a:moveTo>
                    <a:pt x="5838349" y="9049"/>
                  </a:moveTo>
                  <a:cubicBezTo>
                    <a:pt x="5807869" y="24289"/>
                    <a:pt x="5793581" y="33814"/>
                    <a:pt x="5747861" y="16669"/>
                  </a:cubicBezTo>
                  <a:cubicBezTo>
                    <a:pt x="5732622" y="10954"/>
                    <a:pt x="5715477" y="18574"/>
                    <a:pt x="5699284" y="9049"/>
                  </a:cubicBezTo>
                  <a:lnTo>
                    <a:pt x="5602129" y="9049"/>
                  </a:lnTo>
                  <a:cubicBezTo>
                    <a:pt x="5600224" y="18574"/>
                    <a:pt x="5598319" y="28099"/>
                    <a:pt x="5598319" y="35719"/>
                  </a:cubicBezTo>
                  <a:lnTo>
                    <a:pt x="5885974" y="35719"/>
                  </a:lnTo>
                  <a:cubicBezTo>
                    <a:pt x="5887879" y="28099"/>
                    <a:pt x="5889784" y="18574"/>
                    <a:pt x="5891689" y="10954"/>
                  </a:cubicBezTo>
                  <a:lnTo>
                    <a:pt x="5838349" y="9049"/>
                  </a:lnTo>
                  <a:lnTo>
                    <a:pt x="5838349" y="9049"/>
                  </a:lnTo>
                  <a:lnTo>
                    <a:pt x="5838349" y="9049"/>
                  </a:lnTo>
                  <a:lnTo>
                    <a:pt x="5838349" y="9049"/>
                  </a:lnTo>
                  <a:close/>
                  <a:moveTo>
                    <a:pt x="5082064" y="9049"/>
                  </a:moveTo>
                  <a:cubicBezTo>
                    <a:pt x="5083969" y="12859"/>
                    <a:pt x="5085874" y="16669"/>
                    <a:pt x="5087779" y="22384"/>
                  </a:cubicBezTo>
                  <a:lnTo>
                    <a:pt x="5082064" y="22384"/>
                  </a:lnTo>
                  <a:cubicBezTo>
                    <a:pt x="5074444" y="16669"/>
                    <a:pt x="5072539" y="18574"/>
                    <a:pt x="5057299" y="16669"/>
                  </a:cubicBezTo>
                  <a:lnTo>
                    <a:pt x="5057299" y="9049"/>
                  </a:lnTo>
                  <a:lnTo>
                    <a:pt x="4991577" y="9049"/>
                  </a:lnTo>
                  <a:cubicBezTo>
                    <a:pt x="5004911" y="20479"/>
                    <a:pt x="5022056" y="26194"/>
                    <a:pt x="5038249" y="33814"/>
                  </a:cubicBezTo>
                  <a:lnTo>
                    <a:pt x="5088731" y="33814"/>
                  </a:lnTo>
                  <a:cubicBezTo>
                    <a:pt x="5094447" y="24289"/>
                    <a:pt x="5098256" y="18574"/>
                    <a:pt x="5107781" y="16669"/>
                  </a:cubicBezTo>
                  <a:cubicBezTo>
                    <a:pt x="5117306" y="28099"/>
                    <a:pt x="5113497" y="24289"/>
                    <a:pt x="5132547" y="28099"/>
                  </a:cubicBezTo>
                  <a:cubicBezTo>
                    <a:pt x="5147786" y="18574"/>
                    <a:pt x="5159216" y="24289"/>
                    <a:pt x="5175409" y="28099"/>
                  </a:cubicBezTo>
                  <a:lnTo>
                    <a:pt x="5175409" y="33814"/>
                  </a:lnTo>
                  <a:lnTo>
                    <a:pt x="5233511" y="33814"/>
                  </a:lnTo>
                  <a:cubicBezTo>
                    <a:pt x="5229702" y="30004"/>
                    <a:pt x="5227797" y="26194"/>
                    <a:pt x="5225891" y="22384"/>
                  </a:cubicBezTo>
                  <a:cubicBezTo>
                    <a:pt x="5231606" y="18574"/>
                    <a:pt x="5235416" y="12859"/>
                    <a:pt x="5239227" y="9049"/>
                  </a:cubicBezTo>
                  <a:lnTo>
                    <a:pt x="5082064" y="9049"/>
                  </a:lnTo>
                  <a:lnTo>
                    <a:pt x="5082064" y="9049"/>
                  </a:lnTo>
                  <a:lnTo>
                    <a:pt x="5082064" y="9049"/>
                  </a:lnTo>
                  <a:lnTo>
                    <a:pt x="5082064" y="9049"/>
                  </a:lnTo>
                  <a:close/>
                  <a:moveTo>
                    <a:pt x="4902994" y="9049"/>
                  </a:moveTo>
                  <a:cubicBezTo>
                    <a:pt x="4901089" y="10954"/>
                    <a:pt x="4901089" y="12859"/>
                    <a:pt x="4899184" y="16669"/>
                  </a:cubicBezTo>
                  <a:cubicBezTo>
                    <a:pt x="4906804" y="20479"/>
                    <a:pt x="4902994" y="16669"/>
                    <a:pt x="4904899" y="22384"/>
                  </a:cubicBezTo>
                  <a:cubicBezTo>
                    <a:pt x="4899184" y="26194"/>
                    <a:pt x="4893469" y="30004"/>
                    <a:pt x="4885849" y="33814"/>
                  </a:cubicBezTo>
                  <a:lnTo>
                    <a:pt x="4942047" y="33814"/>
                  </a:lnTo>
                  <a:cubicBezTo>
                    <a:pt x="4938236" y="30004"/>
                    <a:pt x="4934427" y="33814"/>
                    <a:pt x="4936331" y="22384"/>
                  </a:cubicBezTo>
                  <a:lnTo>
                    <a:pt x="4942047" y="22384"/>
                  </a:lnTo>
                  <a:cubicBezTo>
                    <a:pt x="4942047" y="16669"/>
                    <a:pt x="4943952" y="12859"/>
                    <a:pt x="4945856" y="9049"/>
                  </a:cubicBezTo>
                  <a:lnTo>
                    <a:pt x="4902994" y="9049"/>
                  </a:lnTo>
                  <a:lnTo>
                    <a:pt x="4902994" y="9049"/>
                  </a:lnTo>
                  <a:lnTo>
                    <a:pt x="4902994" y="9049"/>
                  </a:lnTo>
                  <a:lnTo>
                    <a:pt x="4902994" y="9049"/>
                  </a:lnTo>
                  <a:close/>
                  <a:moveTo>
                    <a:pt x="4767739" y="9049"/>
                  </a:moveTo>
                  <a:cubicBezTo>
                    <a:pt x="4744879" y="12859"/>
                    <a:pt x="4721066" y="20479"/>
                    <a:pt x="4711541" y="33814"/>
                  </a:cubicBezTo>
                  <a:lnTo>
                    <a:pt x="4730591" y="33814"/>
                  </a:lnTo>
                  <a:cubicBezTo>
                    <a:pt x="4747736" y="20479"/>
                    <a:pt x="4781074" y="22384"/>
                    <a:pt x="4800124" y="9049"/>
                  </a:cubicBez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close/>
                  <a:moveTo>
                    <a:pt x="4572476" y="9049"/>
                  </a:moveTo>
                  <a:cubicBezTo>
                    <a:pt x="4572476" y="10954"/>
                    <a:pt x="4574382" y="12859"/>
                    <a:pt x="4562951" y="16669"/>
                  </a:cubicBezTo>
                  <a:cubicBezTo>
                    <a:pt x="4551522" y="24289"/>
                    <a:pt x="4543901" y="18574"/>
                    <a:pt x="4538186" y="22384"/>
                  </a:cubicBezTo>
                  <a:lnTo>
                    <a:pt x="4532472" y="22384"/>
                  </a:lnTo>
                  <a:lnTo>
                    <a:pt x="4532472" y="33814"/>
                  </a:lnTo>
                  <a:lnTo>
                    <a:pt x="4559141" y="33814"/>
                  </a:lnTo>
                  <a:cubicBezTo>
                    <a:pt x="4559141" y="31909"/>
                    <a:pt x="4559141" y="31909"/>
                    <a:pt x="4562951" y="28099"/>
                  </a:cubicBezTo>
                  <a:cubicBezTo>
                    <a:pt x="4562951" y="30004"/>
                    <a:pt x="4562951" y="31909"/>
                    <a:pt x="4562951" y="33814"/>
                  </a:cubicBezTo>
                  <a:lnTo>
                    <a:pt x="4593432" y="33814"/>
                  </a:lnTo>
                  <a:cubicBezTo>
                    <a:pt x="4597241" y="26194"/>
                    <a:pt x="4601051" y="16669"/>
                    <a:pt x="4602957" y="9049"/>
                  </a:cubicBezTo>
                  <a:lnTo>
                    <a:pt x="4572476" y="9049"/>
                  </a:lnTo>
                  <a:lnTo>
                    <a:pt x="4572476" y="9049"/>
                  </a:lnTo>
                  <a:lnTo>
                    <a:pt x="4572476" y="9049"/>
                  </a:lnTo>
                  <a:lnTo>
                    <a:pt x="4572476" y="9049"/>
                  </a:lnTo>
                  <a:close/>
                  <a:moveTo>
                    <a:pt x="4354354" y="9049"/>
                  </a:moveTo>
                  <a:cubicBezTo>
                    <a:pt x="4356259" y="20479"/>
                    <a:pt x="4352449" y="26194"/>
                    <a:pt x="4346734" y="35719"/>
                  </a:cubicBezTo>
                  <a:lnTo>
                    <a:pt x="4420076" y="35719"/>
                  </a:lnTo>
                  <a:lnTo>
                    <a:pt x="4420076" y="30004"/>
                  </a:lnTo>
                  <a:cubicBezTo>
                    <a:pt x="4414361" y="18574"/>
                    <a:pt x="4414361" y="22384"/>
                    <a:pt x="4420076" y="10954"/>
                  </a:cubicBezTo>
                  <a:cubicBezTo>
                    <a:pt x="4427697" y="28099"/>
                    <a:pt x="4420076" y="20479"/>
                    <a:pt x="4431507" y="33814"/>
                  </a:cubicBezTo>
                  <a:lnTo>
                    <a:pt x="4481989" y="33814"/>
                  </a:lnTo>
                  <a:cubicBezTo>
                    <a:pt x="4478179" y="26194"/>
                    <a:pt x="4476274" y="22384"/>
                    <a:pt x="4470559" y="16669"/>
                  </a:cubicBezTo>
                  <a:cubicBezTo>
                    <a:pt x="4472464" y="12859"/>
                    <a:pt x="4472464" y="10954"/>
                    <a:pt x="4474369" y="9049"/>
                  </a:cubicBezTo>
                  <a:lnTo>
                    <a:pt x="4354354" y="9049"/>
                  </a:lnTo>
                  <a:lnTo>
                    <a:pt x="4354354" y="9049"/>
                  </a:lnTo>
                  <a:lnTo>
                    <a:pt x="4354354" y="9049"/>
                  </a:lnTo>
                  <a:lnTo>
                    <a:pt x="4354354" y="9049"/>
                  </a:lnTo>
                  <a:close/>
                  <a:moveTo>
                    <a:pt x="4317207" y="9049"/>
                  </a:moveTo>
                  <a:cubicBezTo>
                    <a:pt x="4317207" y="10954"/>
                    <a:pt x="4315301" y="12859"/>
                    <a:pt x="4313397" y="16669"/>
                  </a:cubicBezTo>
                  <a:cubicBezTo>
                    <a:pt x="4317207" y="18574"/>
                    <a:pt x="4317207" y="18574"/>
                    <a:pt x="4319111" y="22384"/>
                  </a:cubicBezTo>
                  <a:cubicBezTo>
                    <a:pt x="4338161" y="14764"/>
                    <a:pt x="4332447" y="20479"/>
                    <a:pt x="4330541" y="9049"/>
                  </a:cubicBezTo>
                  <a:lnTo>
                    <a:pt x="4317207" y="9049"/>
                  </a:lnTo>
                  <a:lnTo>
                    <a:pt x="4317207" y="9049"/>
                  </a:lnTo>
                  <a:lnTo>
                    <a:pt x="4317207" y="9049"/>
                  </a:lnTo>
                  <a:lnTo>
                    <a:pt x="4317207" y="9049"/>
                  </a:lnTo>
                  <a:close/>
                  <a:moveTo>
                    <a:pt x="3880961" y="9049"/>
                  </a:moveTo>
                  <a:cubicBezTo>
                    <a:pt x="3882866" y="18574"/>
                    <a:pt x="3884771" y="28099"/>
                    <a:pt x="3890486" y="33814"/>
                  </a:cubicBezTo>
                  <a:lnTo>
                    <a:pt x="3900011" y="33814"/>
                  </a:lnTo>
                  <a:lnTo>
                    <a:pt x="3900011" y="28099"/>
                  </a:lnTo>
                  <a:cubicBezTo>
                    <a:pt x="3909536" y="20479"/>
                    <a:pt x="3913346" y="18574"/>
                    <a:pt x="3915251" y="7144"/>
                  </a:cubicBezTo>
                  <a:lnTo>
                    <a:pt x="3880961" y="9049"/>
                  </a:lnTo>
                  <a:lnTo>
                    <a:pt x="3880961" y="9049"/>
                  </a:lnTo>
                  <a:lnTo>
                    <a:pt x="3880961" y="9049"/>
                  </a:lnTo>
                  <a:lnTo>
                    <a:pt x="3880961" y="9049"/>
                  </a:lnTo>
                  <a:close/>
                  <a:moveTo>
                    <a:pt x="3629501" y="9049"/>
                  </a:moveTo>
                  <a:cubicBezTo>
                    <a:pt x="3631406" y="12859"/>
                    <a:pt x="3631406" y="18574"/>
                    <a:pt x="3631406" y="22384"/>
                  </a:cubicBezTo>
                  <a:cubicBezTo>
                    <a:pt x="3621881" y="26194"/>
                    <a:pt x="3616166" y="30004"/>
                    <a:pt x="3608546" y="33814"/>
                  </a:cubicBezTo>
                  <a:lnTo>
                    <a:pt x="3687604" y="33814"/>
                  </a:lnTo>
                  <a:cubicBezTo>
                    <a:pt x="3691414" y="28099"/>
                    <a:pt x="3693319" y="22384"/>
                    <a:pt x="3699034" y="16669"/>
                  </a:cubicBezTo>
                  <a:cubicBezTo>
                    <a:pt x="3699034" y="24289"/>
                    <a:pt x="3697129" y="30004"/>
                    <a:pt x="3695224" y="33814"/>
                  </a:cubicBezTo>
                  <a:lnTo>
                    <a:pt x="3716179" y="33814"/>
                  </a:lnTo>
                  <a:cubicBezTo>
                    <a:pt x="3718084" y="28099"/>
                    <a:pt x="3718084" y="22384"/>
                    <a:pt x="3718084" y="16669"/>
                  </a:cubicBezTo>
                  <a:cubicBezTo>
                    <a:pt x="3718084" y="16669"/>
                    <a:pt x="3725704" y="12859"/>
                    <a:pt x="3737134" y="9049"/>
                  </a:cubicBez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lnTo>
                    <a:pt x="3629501" y="9049"/>
                  </a:lnTo>
                  <a:close/>
                  <a:moveTo>
                    <a:pt x="3494246" y="9049"/>
                  </a:moveTo>
                  <a:cubicBezTo>
                    <a:pt x="3490436" y="18574"/>
                    <a:pt x="3484721" y="26194"/>
                    <a:pt x="3475196" y="30004"/>
                  </a:cubicBezTo>
                  <a:cubicBezTo>
                    <a:pt x="3477101" y="31909"/>
                    <a:pt x="3477101" y="33814"/>
                    <a:pt x="3479006" y="35719"/>
                  </a:cubicBezTo>
                  <a:lnTo>
                    <a:pt x="3561874" y="35719"/>
                  </a:lnTo>
                  <a:lnTo>
                    <a:pt x="3561874" y="30004"/>
                  </a:lnTo>
                  <a:cubicBezTo>
                    <a:pt x="3558064" y="24289"/>
                    <a:pt x="3558064" y="24289"/>
                    <a:pt x="3556159" y="10954"/>
                  </a:cubicBezTo>
                  <a:lnTo>
                    <a:pt x="3567589" y="10954"/>
                  </a:lnTo>
                  <a:cubicBezTo>
                    <a:pt x="3565684" y="30004"/>
                    <a:pt x="3563779" y="20479"/>
                    <a:pt x="3567589" y="33814"/>
                  </a:cubicBezTo>
                  <a:lnTo>
                    <a:pt x="3592354" y="33814"/>
                  </a:lnTo>
                  <a:cubicBezTo>
                    <a:pt x="3594259" y="28099"/>
                    <a:pt x="3596164" y="22384"/>
                    <a:pt x="3598069" y="9049"/>
                  </a:cubicBezTo>
                  <a:lnTo>
                    <a:pt x="3494246" y="9049"/>
                  </a:lnTo>
                  <a:lnTo>
                    <a:pt x="3494246" y="9049"/>
                  </a:lnTo>
                  <a:lnTo>
                    <a:pt x="3494246" y="9049"/>
                  </a:lnTo>
                  <a:lnTo>
                    <a:pt x="3494246" y="9049"/>
                  </a:lnTo>
                  <a:close/>
                  <a:moveTo>
                    <a:pt x="3270409" y="9049"/>
                  </a:moveTo>
                  <a:cubicBezTo>
                    <a:pt x="3270409" y="16669"/>
                    <a:pt x="3270409" y="26194"/>
                    <a:pt x="3270409" y="33814"/>
                  </a:cubicBezTo>
                  <a:lnTo>
                    <a:pt x="3276124" y="33814"/>
                  </a:lnTo>
                  <a:lnTo>
                    <a:pt x="3276124" y="22384"/>
                  </a:lnTo>
                  <a:cubicBezTo>
                    <a:pt x="3279934" y="16669"/>
                    <a:pt x="3279934" y="12859"/>
                    <a:pt x="3279934" y="9049"/>
                  </a:cubicBezTo>
                  <a:lnTo>
                    <a:pt x="3270409" y="9049"/>
                  </a:lnTo>
                  <a:lnTo>
                    <a:pt x="3270409" y="9049"/>
                  </a:lnTo>
                  <a:lnTo>
                    <a:pt x="3270409" y="9049"/>
                  </a:lnTo>
                  <a:lnTo>
                    <a:pt x="3270409" y="9049"/>
                  </a:lnTo>
                  <a:close/>
                  <a:moveTo>
                    <a:pt x="3129439" y="9049"/>
                  </a:moveTo>
                  <a:cubicBezTo>
                    <a:pt x="3129439" y="12859"/>
                    <a:pt x="3129439" y="14764"/>
                    <a:pt x="3129439" y="16669"/>
                  </a:cubicBezTo>
                  <a:cubicBezTo>
                    <a:pt x="3125629" y="12859"/>
                    <a:pt x="3121819" y="10954"/>
                    <a:pt x="3118009" y="9049"/>
                  </a:cubicBezTo>
                  <a:lnTo>
                    <a:pt x="2903696" y="9049"/>
                  </a:lnTo>
                  <a:cubicBezTo>
                    <a:pt x="2909411" y="14764"/>
                    <a:pt x="2913221" y="16669"/>
                    <a:pt x="2918936" y="22384"/>
                  </a:cubicBezTo>
                  <a:cubicBezTo>
                    <a:pt x="2915126" y="26194"/>
                    <a:pt x="2911316" y="30004"/>
                    <a:pt x="2909411" y="33814"/>
                  </a:cubicBezTo>
                  <a:lnTo>
                    <a:pt x="2932271" y="33814"/>
                  </a:lnTo>
                  <a:cubicBezTo>
                    <a:pt x="2936081" y="30004"/>
                    <a:pt x="2934176" y="31909"/>
                    <a:pt x="2943701" y="28099"/>
                  </a:cubicBezTo>
                  <a:cubicBezTo>
                    <a:pt x="2937986" y="31909"/>
                    <a:pt x="2941796" y="30004"/>
                    <a:pt x="2934176" y="33814"/>
                  </a:cubicBezTo>
                  <a:lnTo>
                    <a:pt x="3146584" y="33814"/>
                  </a:lnTo>
                  <a:cubicBezTo>
                    <a:pt x="3144679" y="26194"/>
                    <a:pt x="3142774" y="16669"/>
                    <a:pt x="3142774" y="7144"/>
                  </a:cubicBezTo>
                  <a:lnTo>
                    <a:pt x="3129439" y="9049"/>
                  </a:lnTo>
                  <a:lnTo>
                    <a:pt x="3129439" y="9049"/>
                  </a:lnTo>
                  <a:lnTo>
                    <a:pt x="3129439" y="9049"/>
                  </a:lnTo>
                  <a:lnTo>
                    <a:pt x="3129439" y="9049"/>
                  </a:lnTo>
                  <a:close/>
                  <a:moveTo>
                    <a:pt x="2665571" y="9049"/>
                  </a:moveTo>
                  <a:cubicBezTo>
                    <a:pt x="2661761" y="12859"/>
                    <a:pt x="2659856" y="18574"/>
                    <a:pt x="2657951" y="22384"/>
                  </a:cubicBezTo>
                  <a:cubicBezTo>
                    <a:pt x="2646521" y="22384"/>
                    <a:pt x="2642711" y="20479"/>
                    <a:pt x="2638901" y="22384"/>
                  </a:cubicBezTo>
                  <a:cubicBezTo>
                    <a:pt x="2635091" y="22384"/>
                    <a:pt x="2631281" y="24289"/>
                    <a:pt x="2621756" y="30004"/>
                  </a:cubicBezTo>
                  <a:lnTo>
                    <a:pt x="2621756" y="9049"/>
                  </a:lnTo>
                  <a:lnTo>
                    <a:pt x="2580799" y="9049"/>
                  </a:lnTo>
                  <a:cubicBezTo>
                    <a:pt x="2578894" y="9049"/>
                    <a:pt x="2578894" y="10954"/>
                    <a:pt x="2576989" y="10954"/>
                  </a:cubicBezTo>
                  <a:cubicBezTo>
                    <a:pt x="2567464" y="14764"/>
                    <a:pt x="2576989" y="10954"/>
                    <a:pt x="2557939" y="10954"/>
                  </a:cubicBezTo>
                  <a:lnTo>
                    <a:pt x="2557939" y="9049"/>
                  </a:lnTo>
                  <a:lnTo>
                    <a:pt x="2529364" y="9049"/>
                  </a:lnTo>
                  <a:cubicBezTo>
                    <a:pt x="2529364" y="9049"/>
                    <a:pt x="2529364" y="10954"/>
                    <a:pt x="2527459" y="10954"/>
                  </a:cubicBezTo>
                  <a:lnTo>
                    <a:pt x="2527459" y="9049"/>
                  </a:lnTo>
                  <a:lnTo>
                    <a:pt x="2508409" y="9049"/>
                  </a:lnTo>
                  <a:cubicBezTo>
                    <a:pt x="2512219" y="18574"/>
                    <a:pt x="2517934" y="28099"/>
                    <a:pt x="2516029" y="33814"/>
                  </a:cubicBezTo>
                  <a:lnTo>
                    <a:pt x="2529364" y="33814"/>
                  </a:lnTo>
                  <a:cubicBezTo>
                    <a:pt x="2533174" y="28099"/>
                    <a:pt x="2531269" y="31909"/>
                    <a:pt x="2535079" y="22384"/>
                  </a:cubicBezTo>
                  <a:lnTo>
                    <a:pt x="2554129" y="16669"/>
                  </a:lnTo>
                  <a:cubicBezTo>
                    <a:pt x="2557939" y="24289"/>
                    <a:pt x="2559844" y="28099"/>
                    <a:pt x="2565559" y="33814"/>
                  </a:cubicBezTo>
                  <a:lnTo>
                    <a:pt x="2828449" y="33814"/>
                  </a:lnTo>
                  <a:cubicBezTo>
                    <a:pt x="2828449" y="30004"/>
                    <a:pt x="2828449" y="26194"/>
                    <a:pt x="2826544" y="22384"/>
                  </a:cubicBezTo>
                  <a:lnTo>
                    <a:pt x="2837974" y="22384"/>
                  </a:lnTo>
                  <a:cubicBezTo>
                    <a:pt x="2845594" y="14764"/>
                    <a:pt x="2858929" y="10954"/>
                    <a:pt x="2873216" y="9049"/>
                  </a:cubicBezTo>
                  <a:lnTo>
                    <a:pt x="2665571" y="9049"/>
                  </a:lnTo>
                  <a:lnTo>
                    <a:pt x="2665571" y="9049"/>
                  </a:lnTo>
                  <a:lnTo>
                    <a:pt x="2665571" y="9049"/>
                  </a:lnTo>
                  <a:lnTo>
                    <a:pt x="2665571" y="9049"/>
                  </a:lnTo>
                  <a:close/>
                  <a:moveTo>
                    <a:pt x="2437924" y="9049"/>
                  </a:moveTo>
                  <a:cubicBezTo>
                    <a:pt x="2439829" y="14764"/>
                    <a:pt x="2439829" y="18574"/>
                    <a:pt x="2439829" y="22384"/>
                  </a:cubicBezTo>
                  <a:cubicBezTo>
                    <a:pt x="2436019" y="26194"/>
                    <a:pt x="2432209" y="30004"/>
                    <a:pt x="2430304" y="33814"/>
                  </a:cubicBezTo>
                  <a:lnTo>
                    <a:pt x="2501741" y="33814"/>
                  </a:lnTo>
                  <a:lnTo>
                    <a:pt x="2501741" y="10954"/>
                  </a:lnTo>
                  <a:cubicBezTo>
                    <a:pt x="2497931" y="10954"/>
                    <a:pt x="2494121" y="9049"/>
                    <a:pt x="2492216" y="9049"/>
                  </a:cubicBez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close/>
                  <a:moveTo>
                    <a:pt x="2333149" y="9049"/>
                  </a:moveTo>
                  <a:lnTo>
                    <a:pt x="2333149" y="9049"/>
                  </a:lnTo>
                  <a:lnTo>
                    <a:pt x="2327434" y="10954"/>
                  </a:lnTo>
                  <a:lnTo>
                    <a:pt x="2327434" y="9049"/>
                  </a:lnTo>
                  <a:lnTo>
                    <a:pt x="2222659" y="9049"/>
                  </a:lnTo>
                  <a:cubicBezTo>
                    <a:pt x="2226469" y="12859"/>
                    <a:pt x="2228374" y="14764"/>
                    <a:pt x="2232184" y="16669"/>
                  </a:cubicBezTo>
                  <a:cubicBezTo>
                    <a:pt x="2239804" y="24289"/>
                    <a:pt x="2249329" y="30004"/>
                    <a:pt x="2260759" y="33814"/>
                  </a:cubicBezTo>
                  <a:lnTo>
                    <a:pt x="2315051" y="33814"/>
                  </a:lnTo>
                  <a:cubicBezTo>
                    <a:pt x="2330291" y="24289"/>
                    <a:pt x="2350294" y="20479"/>
                    <a:pt x="2361724" y="7144"/>
                  </a:cubicBez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lnTo>
                    <a:pt x="2333149" y="9049"/>
                  </a:lnTo>
                  <a:close/>
                  <a:moveTo>
                    <a:pt x="1865471" y="9049"/>
                  </a:moveTo>
                  <a:cubicBezTo>
                    <a:pt x="1874996" y="12859"/>
                    <a:pt x="1880711" y="20479"/>
                    <a:pt x="1886426" y="33814"/>
                  </a:cubicBezTo>
                  <a:lnTo>
                    <a:pt x="2126456" y="33814"/>
                  </a:lnTo>
                  <a:cubicBezTo>
                    <a:pt x="2128361" y="31909"/>
                    <a:pt x="2128361" y="30004"/>
                    <a:pt x="2130266" y="28099"/>
                  </a:cubicBezTo>
                  <a:cubicBezTo>
                    <a:pt x="2132171" y="24289"/>
                    <a:pt x="2132171" y="16669"/>
                    <a:pt x="2132171" y="7144"/>
                  </a:cubicBezTo>
                  <a:lnTo>
                    <a:pt x="1865471" y="9049"/>
                  </a:lnTo>
                  <a:lnTo>
                    <a:pt x="1865471" y="9049"/>
                  </a:lnTo>
                  <a:lnTo>
                    <a:pt x="1865471" y="9049"/>
                  </a:lnTo>
                  <a:lnTo>
                    <a:pt x="1865471" y="9049"/>
                  </a:lnTo>
                  <a:close/>
                  <a:moveTo>
                    <a:pt x="1686401" y="9049"/>
                  </a:moveTo>
                  <a:cubicBezTo>
                    <a:pt x="1690211" y="14764"/>
                    <a:pt x="1695926" y="18574"/>
                    <a:pt x="1699736" y="22384"/>
                  </a:cubicBezTo>
                  <a:lnTo>
                    <a:pt x="1699736" y="33814"/>
                  </a:lnTo>
                  <a:lnTo>
                    <a:pt x="1817846" y="33814"/>
                  </a:lnTo>
                  <a:cubicBezTo>
                    <a:pt x="1817846" y="26194"/>
                    <a:pt x="1817846" y="18574"/>
                    <a:pt x="1817846" y="10954"/>
                  </a:cubicBezTo>
                  <a:cubicBezTo>
                    <a:pt x="1817846" y="10954"/>
                    <a:pt x="1817846" y="9049"/>
                    <a:pt x="1819751" y="9049"/>
                  </a:cubicBezTo>
                  <a:lnTo>
                    <a:pt x="1686401" y="9049"/>
                  </a:lnTo>
                  <a:lnTo>
                    <a:pt x="1686401" y="9049"/>
                  </a:lnTo>
                  <a:lnTo>
                    <a:pt x="1686401" y="9049"/>
                  </a:lnTo>
                  <a:lnTo>
                    <a:pt x="1686401" y="9049"/>
                  </a:lnTo>
                  <a:close/>
                  <a:moveTo>
                    <a:pt x="1314926" y="9049"/>
                  </a:moveTo>
                  <a:cubicBezTo>
                    <a:pt x="1313021" y="16669"/>
                    <a:pt x="1311116" y="16669"/>
                    <a:pt x="1297781" y="22384"/>
                  </a:cubicBezTo>
                  <a:cubicBezTo>
                    <a:pt x="1292066" y="26194"/>
                    <a:pt x="1284446" y="30004"/>
                    <a:pt x="1273016" y="33814"/>
                  </a:cubicBezTo>
                  <a:lnTo>
                    <a:pt x="1513046" y="33814"/>
                  </a:lnTo>
                  <a:cubicBezTo>
                    <a:pt x="1513046" y="26194"/>
                    <a:pt x="1516856" y="22384"/>
                    <a:pt x="1532096" y="16669"/>
                  </a:cubicBezTo>
                  <a:cubicBezTo>
                    <a:pt x="1551146" y="26194"/>
                    <a:pt x="1578769" y="22384"/>
                    <a:pt x="1599724" y="22384"/>
                  </a:cubicBezTo>
                  <a:cubicBezTo>
                    <a:pt x="1601629" y="26194"/>
                    <a:pt x="1603534" y="30004"/>
                    <a:pt x="1605439" y="33814"/>
                  </a:cubicBezTo>
                  <a:lnTo>
                    <a:pt x="1626394" y="33814"/>
                  </a:lnTo>
                  <a:cubicBezTo>
                    <a:pt x="1626394" y="31909"/>
                    <a:pt x="1624489" y="30004"/>
                    <a:pt x="1624489" y="28099"/>
                  </a:cubicBezTo>
                  <a:cubicBezTo>
                    <a:pt x="1641634" y="24289"/>
                    <a:pt x="1663541" y="18574"/>
                    <a:pt x="1674971" y="9049"/>
                  </a:cubicBezTo>
                  <a:lnTo>
                    <a:pt x="1663541" y="9049"/>
                  </a:lnTo>
                  <a:cubicBezTo>
                    <a:pt x="1657826" y="5239"/>
                    <a:pt x="1646396" y="9049"/>
                    <a:pt x="1634966" y="7144"/>
                  </a:cubicBezTo>
                  <a:lnTo>
                    <a:pt x="1314926" y="9049"/>
                  </a:lnTo>
                  <a:lnTo>
                    <a:pt x="1314926" y="9049"/>
                  </a:lnTo>
                  <a:lnTo>
                    <a:pt x="1314926" y="9049"/>
                  </a:lnTo>
                  <a:lnTo>
                    <a:pt x="1314926" y="9049"/>
                  </a:lnTo>
                  <a:close/>
                  <a:moveTo>
                    <a:pt x="1098709" y="9049"/>
                  </a:moveTo>
                  <a:lnTo>
                    <a:pt x="1098709" y="9049"/>
                  </a:lnTo>
                  <a:lnTo>
                    <a:pt x="1092994" y="10954"/>
                  </a:lnTo>
                  <a:lnTo>
                    <a:pt x="1092994" y="9049"/>
                  </a:lnTo>
                  <a:lnTo>
                    <a:pt x="1087279" y="9049"/>
                  </a:lnTo>
                  <a:cubicBezTo>
                    <a:pt x="1087279" y="12859"/>
                    <a:pt x="1087279" y="16669"/>
                    <a:pt x="1087279" y="16669"/>
                  </a:cubicBezTo>
                  <a:cubicBezTo>
                    <a:pt x="1087279" y="22384"/>
                    <a:pt x="1087279" y="26194"/>
                    <a:pt x="1091089" y="33814"/>
                  </a:cubicBezTo>
                  <a:lnTo>
                    <a:pt x="1141571" y="33814"/>
                  </a:lnTo>
                  <a:cubicBezTo>
                    <a:pt x="1139666" y="26194"/>
                    <a:pt x="1139666" y="16669"/>
                    <a:pt x="1141571" y="7144"/>
                  </a:cubicBezTo>
                  <a:lnTo>
                    <a:pt x="1098709" y="9049"/>
                  </a:lnTo>
                  <a:lnTo>
                    <a:pt x="1098709" y="9049"/>
                  </a:lnTo>
                  <a:lnTo>
                    <a:pt x="1098709" y="9049"/>
                  </a:lnTo>
                  <a:lnTo>
                    <a:pt x="1098709" y="9049"/>
                  </a:lnTo>
                  <a:close/>
                  <a:moveTo>
                    <a:pt x="938689" y="9049"/>
                  </a:moveTo>
                  <a:cubicBezTo>
                    <a:pt x="936784" y="10954"/>
                    <a:pt x="936784" y="10954"/>
                    <a:pt x="938689" y="9049"/>
                  </a:cubicBezTo>
                  <a:cubicBezTo>
                    <a:pt x="936784" y="10954"/>
                    <a:pt x="936784" y="9049"/>
                    <a:pt x="936784" y="9049"/>
                  </a:cubicBezTo>
                  <a:lnTo>
                    <a:pt x="768191" y="9049"/>
                  </a:lnTo>
                  <a:cubicBezTo>
                    <a:pt x="752951" y="16669"/>
                    <a:pt x="729139" y="20479"/>
                    <a:pt x="713899" y="22384"/>
                  </a:cubicBezTo>
                  <a:cubicBezTo>
                    <a:pt x="708184" y="12859"/>
                    <a:pt x="708184" y="10954"/>
                    <a:pt x="702469" y="9049"/>
                  </a:cubicBezTo>
                  <a:lnTo>
                    <a:pt x="694849" y="9049"/>
                  </a:lnTo>
                  <a:lnTo>
                    <a:pt x="694849" y="16669"/>
                  </a:lnTo>
                  <a:cubicBezTo>
                    <a:pt x="694849" y="20479"/>
                    <a:pt x="694849" y="26194"/>
                    <a:pt x="692944" y="33814"/>
                  </a:cubicBezTo>
                  <a:lnTo>
                    <a:pt x="751046" y="33814"/>
                  </a:lnTo>
                  <a:lnTo>
                    <a:pt x="751046" y="22384"/>
                  </a:lnTo>
                  <a:lnTo>
                    <a:pt x="756761" y="22384"/>
                  </a:lnTo>
                  <a:lnTo>
                    <a:pt x="756761" y="33814"/>
                  </a:lnTo>
                  <a:lnTo>
                    <a:pt x="781526" y="33814"/>
                  </a:lnTo>
                  <a:cubicBezTo>
                    <a:pt x="783431" y="20479"/>
                    <a:pt x="783431" y="16669"/>
                    <a:pt x="787241" y="10954"/>
                  </a:cubicBezTo>
                  <a:cubicBezTo>
                    <a:pt x="791051" y="30004"/>
                    <a:pt x="791051" y="24289"/>
                    <a:pt x="798671" y="33814"/>
                  </a:cubicBezTo>
                  <a:lnTo>
                    <a:pt x="812006" y="33814"/>
                  </a:lnTo>
                  <a:cubicBezTo>
                    <a:pt x="815816" y="30004"/>
                    <a:pt x="813911" y="31909"/>
                    <a:pt x="823436" y="28099"/>
                  </a:cubicBezTo>
                  <a:cubicBezTo>
                    <a:pt x="817721" y="31909"/>
                    <a:pt x="821531" y="30004"/>
                    <a:pt x="813911" y="33814"/>
                  </a:cubicBezTo>
                  <a:lnTo>
                    <a:pt x="982504" y="33814"/>
                  </a:lnTo>
                  <a:cubicBezTo>
                    <a:pt x="982504" y="30004"/>
                    <a:pt x="978694" y="26194"/>
                    <a:pt x="974884" y="22384"/>
                  </a:cubicBezTo>
                  <a:cubicBezTo>
                    <a:pt x="965359" y="18574"/>
                    <a:pt x="974884" y="22384"/>
                    <a:pt x="955834" y="22384"/>
                  </a:cubicBezTo>
                  <a:cubicBezTo>
                    <a:pt x="965359" y="12859"/>
                    <a:pt x="967264" y="12859"/>
                    <a:pt x="986314" y="10954"/>
                  </a:cubicBezTo>
                  <a:cubicBezTo>
                    <a:pt x="988219" y="20479"/>
                    <a:pt x="990124" y="26194"/>
                    <a:pt x="990124" y="33814"/>
                  </a:cubicBezTo>
                  <a:lnTo>
                    <a:pt x="1011079" y="33814"/>
                  </a:lnTo>
                  <a:cubicBezTo>
                    <a:pt x="1014889" y="30004"/>
                    <a:pt x="1012984" y="31909"/>
                    <a:pt x="1022509" y="28099"/>
                  </a:cubicBezTo>
                  <a:cubicBezTo>
                    <a:pt x="1016794" y="31909"/>
                    <a:pt x="1020604" y="30004"/>
                    <a:pt x="1012984" y="33814"/>
                  </a:cubicBezTo>
                  <a:lnTo>
                    <a:pt x="1039654" y="33814"/>
                  </a:lnTo>
                  <a:cubicBezTo>
                    <a:pt x="1030129" y="28099"/>
                    <a:pt x="1018699" y="18574"/>
                    <a:pt x="1007269" y="9049"/>
                  </a:cubicBez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lnTo>
                    <a:pt x="938689" y="9049"/>
                  </a:lnTo>
                  <a:close/>
                  <a:moveTo>
                    <a:pt x="608171" y="9049"/>
                  </a:moveTo>
                  <a:lnTo>
                    <a:pt x="608171" y="22384"/>
                  </a:lnTo>
                  <a:cubicBezTo>
                    <a:pt x="613886" y="26194"/>
                    <a:pt x="617696" y="30004"/>
                    <a:pt x="621506" y="33814"/>
                  </a:cubicBezTo>
                  <a:lnTo>
                    <a:pt x="642461" y="33814"/>
                  </a:lnTo>
                  <a:cubicBezTo>
                    <a:pt x="634841" y="24289"/>
                    <a:pt x="627221" y="14764"/>
                    <a:pt x="615791" y="9049"/>
                  </a:cubicBezTo>
                  <a:lnTo>
                    <a:pt x="608171" y="9049"/>
                  </a:lnTo>
                  <a:lnTo>
                    <a:pt x="608171" y="9049"/>
                  </a:lnTo>
                  <a:lnTo>
                    <a:pt x="608171" y="9049"/>
                  </a:lnTo>
                  <a:lnTo>
                    <a:pt x="608171" y="9049"/>
                  </a:lnTo>
                  <a:close/>
                  <a:moveTo>
                    <a:pt x="476726" y="9049"/>
                  </a:moveTo>
                  <a:cubicBezTo>
                    <a:pt x="476726" y="10954"/>
                    <a:pt x="476726" y="10954"/>
                    <a:pt x="476726" y="9049"/>
                  </a:cubicBezTo>
                  <a:cubicBezTo>
                    <a:pt x="463391" y="22384"/>
                    <a:pt x="451961" y="26194"/>
                    <a:pt x="437674" y="33814"/>
                  </a:cubicBezTo>
                  <a:lnTo>
                    <a:pt x="559594" y="33814"/>
                  </a:lnTo>
                  <a:cubicBezTo>
                    <a:pt x="555784" y="26194"/>
                    <a:pt x="553879" y="18574"/>
                    <a:pt x="551974" y="9049"/>
                  </a:cubicBez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close/>
                  <a:moveTo>
                    <a:pt x="306229" y="9049"/>
                  </a:moveTo>
                  <a:cubicBezTo>
                    <a:pt x="304324" y="10954"/>
                    <a:pt x="304324" y="14764"/>
                    <a:pt x="302419" y="22384"/>
                  </a:cubicBezTo>
                  <a:lnTo>
                    <a:pt x="315754" y="22384"/>
                  </a:lnTo>
                  <a:cubicBezTo>
                    <a:pt x="315754" y="12859"/>
                    <a:pt x="315754" y="12859"/>
                    <a:pt x="317659" y="9049"/>
                  </a:cubicBezTo>
                  <a:lnTo>
                    <a:pt x="306229" y="9049"/>
                  </a:lnTo>
                  <a:lnTo>
                    <a:pt x="306229" y="9049"/>
                  </a:lnTo>
                  <a:lnTo>
                    <a:pt x="306229" y="9049"/>
                  </a:lnTo>
                  <a:lnTo>
                    <a:pt x="306229" y="9049"/>
                  </a:lnTo>
                  <a:close/>
                  <a:moveTo>
                    <a:pt x="277654" y="9049"/>
                  </a:moveTo>
                  <a:cubicBezTo>
                    <a:pt x="277654" y="12859"/>
                    <a:pt x="277654" y="14764"/>
                    <a:pt x="285274" y="22384"/>
                  </a:cubicBezTo>
                  <a:cubicBezTo>
                    <a:pt x="290989" y="16669"/>
                    <a:pt x="287179" y="20479"/>
                    <a:pt x="296704" y="16669"/>
                  </a:cubicBezTo>
                  <a:cubicBezTo>
                    <a:pt x="296704" y="14764"/>
                    <a:pt x="294799" y="10954"/>
                    <a:pt x="294799" y="9049"/>
                  </a:cubicBezTo>
                  <a:lnTo>
                    <a:pt x="277654" y="9049"/>
                  </a:lnTo>
                  <a:lnTo>
                    <a:pt x="277654" y="9049"/>
                  </a:lnTo>
                  <a:lnTo>
                    <a:pt x="277654" y="9049"/>
                  </a:lnTo>
                  <a:lnTo>
                    <a:pt x="277654" y="9049"/>
                  </a:lnTo>
                  <a:close/>
                  <a:moveTo>
                    <a:pt x="229076" y="9049"/>
                  </a:moveTo>
                  <a:lnTo>
                    <a:pt x="229076" y="9049"/>
                  </a:lnTo>
                  <a:lnTo>
                    <a:pt x="234791" y="10954"/>
                  </a:lnTo>
                  <a:lnTo>
                    <a:pt x="234791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close/>
                  <a:moveTo>
                    <a:pt x="93821" y="9049"/>
                  </a:moveTo>
                  <a:cubicBezTo>
                    <a:pt x="90011" y="16669"/>
                    <a:pt x="90011" y="24289"/>
                    <a:pt x="91916" y="33814"/>
                  </a:cubicBezTo>
                  <a:lnTo>
                    <a:pt x="129064" y="33814"/>
                  </a:lnTo>
                  <a:cubicBezTo>
                    <a:pt x="129064" y="26194"/>
                    <a:pt x="127159" y="18574"/>
                    <a:pt x="123349" y="9049"/>
                  </a:cubicBezTo>
                  <a:lnTo>
                    <a:pt x="93821" y="9049"/>
                  </a:lnTo>
                  <a:lnTo>
                    <a:pt x="93821" y="9049"/>
                  </a:lnTo>
                  <a:lnTo>
                    <a:pt x="93821" y="9049"/>
                  </a:lnTo>
                  <a:lnTo>
                    <a:pt x="93821" y="9049"/>
                  </a:lnTo>
                  <a:close/>
                  <a:moveTo>
                    <a:pt x="4686776" y="36671"/>
                  </a:moveTo>
                  <a:cubicBezTo>
                    <a:pt x="4686776" y="34766"/>
                    <a:pt x="4686776" y="32861"/>
                    <a:pt x="4686776" y="30956"/>
                  </a:cubicBezTo>
                  <a:cubicBezTo>
                    <a:pt x="4681061" y="32861"/>
                    <a:pt x="4677251" y="34766"/>
                    <a:pt x="4673441" y="36671"/>
                  </a:cubicBezTo>
                  <a:lnTo>
                    <a:pt x="4686776" y="36671"/>
                  </a:lnTo>
                  <a:lnTo>
                    <a:pt x="4686776" y="36671"/>
                  </a:lnTo>
                  <a:lnTo>
                    <a:pt x="4686776" y="36671"/>
                  </a:lnTo>
                  <a:lnTo>
                    <a:pt x="4686776" y="36671"/>
                  </a:lnTo>
                  <a:close/>
                  <a:moveTo>
                    <a:pt x="4512469" y="36671"/>
                  </a:moveTo>
                  <a:cubicBezTo>
                    <a:pt x="4512469" y="32861"/>
                    <a:pt x="4514374" y="27146"/>
                    <a:pt x="4512469" y="19526"/>
                  </a:cubicBezTo>
                  <a:cubicBezTo>
                    <a:pt x="4499134" y="29051"/>
                    <a:pt x="4502944" y="32861"/>
                    <a:pt x="4485799" y="36671"/>
                  </a:cubicBezTo>
                  <a:lnTo>
                    <a:pt x="4512469" y="36671"/>
                  </a:lnTo>
                  <a:lnTo>
                    <a:pt x="4512469" y="36671"/>
                  </a:lnTo>
                  <a:lnTo>
                    <a:pt x="4512469" y="36671"/>
                  </a:lnTo>
                  <a:lnTo>
                    <a:pt x="4512469" y="36671"/>
                  </a:lnTo>
                  <a:close/>
                  <a:moveTo>
                    <a:pt x="4332447" y="36671"/>
                  </a:moveTo>
                  <a:lnTo>
                    <a:pt x="4332447" y="30956"/>
                  </a:lnTo>
                  <a:cubicBezTo>
                    <a:pt x="4313397" y="27146"/>
                    <a:pt x="4313397" y="19526"/>
                    <a:pt x="4307682" y="25241"/>
                  </a:cubicBezTo>
                  <a:cubicBezTo>
                    <a:pt x="4305776" y="27146"/>
                    <a:pt x="4301966" y="32861"/>
                    <a:pt x="4300061" y="36671"/>
                  </a:cubicBezTo>
                  <a:lnTo>
                    <a:pt x="4332447" y="36671"/>
                  </a:lnTo>
                  <a:lnTo>
                    <a:pt x="4332447" y="36671"/>
                  </a:lnTo>
                  <a:lnTo>
                    <a:pt x="4332447" y="36671"/>
                  </a:lnTo>
                  <a:lnTo>
                    <a:pt x="4332447" y="36671"/>
                  </a:lnTo>
                  <a:close/>
                  <a:moveTo>
                    <a:pt x="2400776" y="36671"/>
                  </a:moveTo>
                  <a:cubicBezTo>
                    <a:pt x="2400776" y="34766"/>
                    <a:pt x="2400776" y="32861"/>
                    <a:pt x="2400776" y="30956"/>
                  </a:cubicBezTo>
                  <a:cubicBezTo>
                    <a:pt x="2396966" y="32861"/>
                    <a:pt x="2393156" y="34766"/>
                    <a:pt x="2389346" y="36671"/>
                  </a:cubicBezTo>
                  <a:lnTo>
                    <a:pt x="2400776" y="36671"/>
                  </a:lnTo>
                  <a:lnTo>
                    <a:pt x="2400776" y="36671"/>
                  </a:lnTo>
                  <a:lnTo>
                    <a:pt x="2400776" y="36671"/>
                  </a:lnTo>
                  <a:lnTo>
                    <a:pt x="2400776" y="36671"/>
                  </a:lnTo>
                  <a:close/>
                  <a:moveTo>
                    <a:pt x="1085374" y="36671"/>
                  </a:moveTo>
                  <a:cubicBezTo>
                    <a:pt x="1079659" y="30956"/>
                    <a:pt x="1077754" y="27146"/>
                    <a:pt x="1073944" y="19526"/>
                  </a:cubicBezTo>
                  <a:cubicBezTo>
                    <a:pt x="1068229" y="23336"/>
                    <a:pt x="1060609" y="32861"/>
                    <a:pt x="1054894" y="36671"/>
                  </a:cubicBezTo>
                  <a:lnTo>
                    <a:pt x="1085374" y="36671"/>
                  </a:lnTo>
                  <a:lnTo>
                    <a:pt x="1085374" y="36671"/>
                  </a:lnTo>
                  <a:lnTo>
                    <a:pt x="1085374" y="36671"/>
                  </a:lnTo>
                  <a:lnTo>
                    <a:pt x="1085374" y="36671"/>
                  </a:lnTo>
                  <a:close/>
                  <a:moveTo>
                    <a:pt x="304324" y="36671"/>
                  </a:moveTo>
                  <a:lnTo>
                    <a:pt x="304324" y="25241"/>
                  </a:lnTo>
                  <a:lnTo>
                    <a:pt x="292894" y="25241"/>
                  </a:lnTo>
                  <a:lnTo>
                    <a:pt x="292894" y="36671"/>
                  </a:lnTo>
                  <a:lnTo>
                    <a:pt x="304324" y="36671"/>
                  </a:lnTo>
                  <a:lnTo>
                    <a:pt x="304324" y="36671"/>
                  </a:lnTo>
                  <a:lnTo>
                    <a:pt x="304324" y="36671"/>
                  </a:lnTo>
                  <a:lnTo>
                    <a:pt x="304324" y="36671"/>
                  </a:lnTo>
                  <a:close/>
                  <a:moveTo>
                    <a:pt x="24289" y="36671"/>
                  </a:moveTo>
                  <a:cubicBezTo>
                    <a:pt x="24289" y="36671"/>
                    <a:pt x="20479" y="34766"/>
                    <a:pt x="7144" y="30956"/>
                  </a:cubicBezTo>
                  <a:lnTo>
                    <a:pt x="7144" y="36671"/>
                  </a:lnTo>
                  <a:lnTo>
                    <a:pt x="24289" y="36671"/>
                  </a:lnTo>
                  <a:lnTo>
                    <a:pt x="24289" y="36671"/>
                  </a:lnTo>
                  <a:lnTo>
                    <a:pt x="24289" y="36671"/>
                  </a:lnTo>
                  <a:lnTo>
                    <a:pt x="24289" y="36671"/>
                  </a:lnTo>
                  <a:close/>
                  <a:moveTo>
                    <a:pt x="266224" y="18574"/>
                  </a:moveTo>
                  <a:lnTo>
                    <a:pt x="254794" y="18574"/>
                  </a:lnTo>
                  <a:lnTo>
                    <a:pt x="254794" y="24289"/>
                  </a:lnTo>
                  <a:cubicBezTo>
                    <a:pt x="264319" y="21431"/>
                    <a:pt x="260509" y="23336"/>
                    <a:pt x="266224" y="18574"/>
                  </a:cubicBezTo>
                  <a:lnTo>
                    <a:pt x="266224" y="18574"/>
                  </a:lnTo>
                  <a:lnTo>
                    <a:pt x="266224" y="18574"/>
                  </a:lnTo>
                  <a:lnTo>
                    <a:pt x="266224" y="18574"/>
                  </a:lnTo>
                  <a:close/>
                  <a:moveTo>
                    <a:pt x="1744504" y="18574"/>
                  </a:moveTo>
                  <a:cubicBezTo>
                    <a:pt x="1750219" y="24289"/>
                    <a:pt x="1746409" y="20479"/>
                    <a:pt x="1755934" y="24289"/>
                  </a:cubicBezTo>
                  <a:lnTo>
                    <a:pt x="1755934" y="30004"/>
                  </a:lnTo>
                  <a:lnTo>
                    <a:pt x="1731169" y="30004"/>
                  </a:lnTo>
                  <a:lnTo>
                    <a:pt x="1731169" y="18574"/>
                  </a:lnTo>
                  <a:lnTo>
                    <a:pt x="1744504" y="18574"/>
                  </a:lnTo>
                  <a:lnTo>
                    <a:pt x="1744504" y="18574"/>
                  </a:lnTo>
                  <a:lnTo>
                    <a:pt x="1744504" y="18574"/>
                  </a:lnTo>
                  <a:lnTo>
                    <a:pt x="1744504" y="18574"/>
                  </a:lnTo>
                  <a:close/>
                  <a:moveTo>
                    <a:pt x="5859304" y="18574"/>
                  </a:moveTo>
                  <a:lnTo>
                    <a:pt x="5859304" y="30004"/>
                  </a:lnTo>
                  <a:lnTo>
                    <a:pt x="5853589" y="30004"/>
                  </a:lnTo>
                  <a:lnTo>
                    <a:pt x="5853589" y="18574"/>
                  </a:lnTo>
                  <a:lnTo>
                    <a:pt x="5859304" y="18574"/>
                  </a:lnTo>
                  <a:lnTo>
                    <a:pt x="5859304" y="18574"/>
                  </a:lnTo>
                  <a:lnTo>
                    <a:pt x="5859304" y="18574"/>
                  </a:lnTo>
                  <a:lnTo>
                    <a:pt x="5859304" y="18574"/>
                  </a:lnTo>
                  <a:close/>
                  <a:moveTo>
                    <a:pt x="2276951" y="10954"/>
                  </a:moveTo>
                  <a:lnTo>
                    <a:pt x="2276951" y="22384"/>
                  </a:lnTo>
                  <a:lnTo>
                    <a:pt x="2265521" y="22384"/>
                  </a:lnTo>
                  <a:lnTo>
                    <a:pt x="2265521" y="16669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lnTo>
                    <a:pt x="2276951" y="10954"/>
                  </a:lnTo>
                  <a:close/>
                  <a:moveTo>
                    <a:pt x="2748439" y="10954"/>
                  </a:moveTo>
                  <a:cubicBezTo>
                    <a:pt x="2742724" y="16669"/>
                    <a:pt x="2746534" y="12859"/>
                    <a:pt x="2737009" y="16669"/>
                  </a:cubicBezTo>
                  <a:cubicBezTo>
                    <a:pt x="2742724" y="12859"/>
                    <a:pt x="2738914" y="14764"/>
                    <a:pt x="2748439" y="10954"/>
                  </a:cubicBezTo>
                  <a:lnTo>
                    <a:pt x="2748439" y="10954"/>
                  </a:lnTo>
                  <a:lnTo>
                    <a:pt x="2748439" y="10954"/>
                  </a:lnTo>
                  <a:lnTo>
                    <a:pt x="274843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53959CF7-5F62-4E1A-8F91-CF38C7C630EB}"/>
                </a:ext>
              </a:extLst>
            </p:cNvPr>
            <p:cNvSpPr/>
            <p:nvPr/>
          </p:nvSpPr>
          <p:spPr>
            <a:xfrm>
              <a:off x="86201" y="5665907"/>
              <a:ext cx="5810250" cy="38100"/>
            </a:xfrm>
            <a:custGeom>
              <a:avLst/>
              <a:gdLst>
                <a:gd name="connsiteX0" fmla="*/ 5790724 w 5810250"/>
                <a:gd name="connsiteY0" fmla="*/ 9049 h 38100"/>
                <a:gd name="connsiteX1" fmla="*/ 5790724 w 5810250"/>
                <a:gd name="connsiteY1" fmla="*/ 18574 h 38100"/>
                <a:gd name="connsiteX2" fmla="*/ 5749767 w 5810250"/>
                <a:gd name="connsiteY2" fmla="*/ 35719 h 38100"/>
                <a:gd name="connsiteX3" fmla="*/ 5804059 w 5810250"/>
                <a:gd name="connsiteY3" fmla="*/ 35719 h 38100"/>
                <a:gd name="connsiteX4" fmla="*/ 5809774 w 5810250"/>
                <a:gd name="connsiteY4" fmla="*/ 10954 h 38100"/>
                <a:gd name="connsiteX5" fmla="*/ 5790724 w 5810250"/>
                <a:gd name="connsiteY5" fmla="*/ 9049 h 38100"/>
                <a:gd name="connsiteX6" fmla="*/ 5790724 w 5810250"/>
                <a:gd name="connsiteY6" fmla="*/ 9049 h 38100"/>
                <a:gd name="connsiteX7" fmla="*/ 5790724 w 5810250"/>
                <a:gd name="connsiteY7" fmla="*/ 9049 h 38100"/>
                <a:gd name="connsiteX8" fmla="*/ 5790724 w 5810250"/>
                <a:gd name="connsiteY8" fmla="*/ 9049 h 38100"/>
                <a:gd name="connsiteX9" fmla="*/ 5707856 w 5810250"/>
                <a:gd name="connsiteY9" fmla="*/ 9049 h 38100"/>
                <a:gd name="connsiteX10" fmla="*/ 5715476 w 5810250"/>
                <a:gd name="connsiteY10" fmla="*/ 12859 h 38100"/>
                <a:gd name="connsiteX11" fmla="*/ 5713572 w 5810250"/>
                <a:gd name="connsiteY11" fmla="*/ 9049 h 38100"/>
                <a:gd name="connsiteX12" fmla="*/ 5707856 w 5810250"/>
                <a:gd name="connsiteY12" fmla="*/ 9049 h 38100"/>
                <a:gd name="connsiteX13" fmla="*/ 5707856 w 5810250"/>
                <a:gd name="connsiteY13" fmla="*/ 9049 h 38100"/>
                <a:gd name="connsiteX14" fmla="*/ 5707856 w 5810250"/>
                <a:gd name="connsiteY14" fmla="*/ 9049 h 38100"/>
                <a:gd name="connsiteX15" fmla="*/ 5707856 w 5810250"/>
                <a:gd name="connsiteY15" fmla="*/ 9049 h 38100"/>
                <a:gd name="connsiteX16" fmla="*/ 5524024 w 5810250"/>
                <a:gd name="connsiteY16" fmla="*/ 9049 h 38100"/>
                <a:gd name="connsiteX17" fmla="*/ 5516404 w 5810250"/>
                <a:gd name="connsiteY17" fmla="*/ 33814 h 38100"/>
                <a:gd name="connsiteX18" fmla="*/ 5612606 w 5810250"/>
                <a:gd name="connsiteY18" fmla="*/ 33814 h 38100"/>
                <a:gd name="connsiteX19" fmla="*/ 5599272 w 5810250"/>
                <a:gd name="connsiteY19" fmla="*/ 16669 h 38100"/>
                <a:gd name="connsiteX20" fmla="*/ 5595461 w 5810250"/>
                <a:gd name="connsiteY20" fmla="*/ 7144 h 38100"/>
                <a:gd name="connsiteX21" fmla="*/ 5524024 w 5810250"/>
                <a:gd name="connsiteY21" fmla="*/ 9049 h 38100"/>
                <a:gd name="connsiteX22" fmla="*/ 5524024 w 5810250"/>
                <a:gd name="connsiteY22" fmla="*/ 9049 h 38100"/>
                <a:gd name="connsiteX23" fmla="*/ 5524024 w 5810250"/>
                <a:gd name="connsiteY23" fmla="*/ 9049 h 38100"/>
                <a:gd name="connsiteX24" fmla="*/ 5524024 w 5810250"/>
                <a:gd name="connsiteY24" fmla="*/ 9049 h 38100"/>
                <a:gd name="connsiteX25" fmla="*/ 5161122 w 5810250"/>
                <a:gd name="connsiteY25" fmla="*/ 9049 h 38100"/>
                <a:gd name="connsiteX26" fmla="*/ 5151597 w 5810250"/>
                <a:gd name="connsiteY26" fmla="*/ 30004 h 38100"/>
                <a:gd name="connsiteX27" fmla="*/ 5108734 w 5810250"/>
                <a:gd name="connsiteY27" fmla="*/ 30004 h 38100"/>
                <a:gd name="connsiteX28" fmla="*/ 4998244 w 5810250"/>
                <a:gd name="connsiteY28" fmla="*/ 9049 h 38100"/>
                <a:gd name="connsiteX29" fmla="*/ 4885849 w 5810250"/>
                <a:gd name="connsiteY29" fmla="*/ 9049 h 38100"/>
                <a:gd name="connsiteX30" fmla="*/ 4904899 w 5810250"/>
                <a:gd name="connsiteY30" fmla="*/ 33814 h 38100"/>
                <a:gd name="connsiteX31" fmla="*/ 4970622 w 5810250"/>
                <a:gd name="connsiteY31" fmla="*/ 33814 h 38100"/>
                <a:gd name="connsiteX32" fmla="*/ 4970622 w 5810250"/>
                <a:gd name="connsiteY32" fmla="*/ 16669 h 38100"/>
                <a:gd name="connsiteX33" fmla="*/ 4982051 w 5810250"/>
                <a:gd name="connsiteY33" fmla="*/ 16669 h 38100"/>
                <a:gd name="connsiteX34" fmla="*/ 4993481 w 5810250"/>
                <a:gd name="connsiteY34" fmla="*/ 33814 h 38100"/>
                <a:gd name="connsiteX35" fmla="*/ 5149692 w 5810250"/>
                <a:gd name="connsiteY35" fmla="*/ 33814 h 38100"/>
                <a:gd name="connsiteX36" fmla="*/ 5166836 w 5810250"/>
                <a:gd name="connsiteY36" fmla="*/ 16669 h 38100"/>
                <a:gd name="connsiteX37" fmla="*/ 5197317 w 5810250"/>
                <a:gd name="connsiteY37" fmla="*/ 10954 h 38100"/>
                <a:gd name="connsiteX38" fmla="*/ 5183981 w 5810250"/>
                <a:gd name="connsiteY38" fmla="*/ 7144 h 38100"/>
                <a:gd name="connsiteX39" fmla="*/ 5161122 w 5810250"/>
                <a:gd name="connsiteY39" fmla="*/ 9049 h 38100"/>
                <a:gd name="connsiteX40" fmla="*/ 5161122 w 5810250"/>
                <a:gd name="connsiteY40" fmla="*/ 9049 h 38100"/>
                <a:gd name="connsiteX41" fmla="*/ 5161122 w 5810250"/>
                <a:gd name="connsiteY41" fmla="*/ 9049 h 38100"/>
                <a:gd name="connsiteX42" fmla="*/ 5161122 w 5810250"/>
                <a:gd name="connsiteY42" fmla="*/ 9049 h 38100"/>
                <a:gd name="connsiteX43" fmla="*/ 4824889 w 5810250"/>
                <a:gd name="connsiteY43" fmla="*/ 9049 h 38100"/>
                <a:gd name="connsiteX44" fmla="*/ 4828699 w 5810250"/>
                <a:gd name="connsiteY44" fmla="*/ 24289 h 38100"/>
                <a:gd name="connsiteX45" fmla="*/ 4815364 w 5810250"/>
                <a:gd name="connsiteY45" fmla="*/ 33814 h 38100"/>
                <a:gd name="connsiteX46" fmla="*/ 4858226 w 5810250"/>
                <a:gd name="connsiteY46" fmla="*/ 33814 h 38100"/>
                <a:gd name="connsiteX47" fmla="*/ 4879181 w 5810250"/>
                <a:gd name="connsiteY47" fmla="*/ 9049 h 38100"/>
                <a:gd name="connsiteX48" fmla="*/ 4824889 w 5810250"/>
                <a:gd name="connsiteY48" fmla="*/ 9049 h 38100"/>
                <a:gd name="connsiteX49" fmla="*/ 4824889 w 5810250"/>
                <a:gd name="connsiteY49" fmla="*/ 9049 h 38100"/>
                <a:gd name="connsiteX50" fmla="*/ 4824889 w 5810250"/>
                <a:gd name="connsiteY50" fmla="*/ 9049 h 38100"/>
                <a:gd name="connsiteX51" fmla="*/ 4824889 w 5810250"/>
                <a:gd name="connsiteY51" fmla="*/ 9049 h 38100"/>
                <a:gd name="connsiteX52" fmla="*/ 4488656 w 5810250"/>
                <a:gd name="connsiteY52" fmla="*/ 9049 h 38100"/>
                <a:gd name="connsiteX53" fmla="*/ 4492467 w 5810250"/>
                <a:gd name="connsiteY53" fmla="*/ 12859 h 38100"/>
                <a:gd name="connsiteX54" fmla="*/ 4473417 w 5810250"/>
                <a:gd name="connsiteY54" fmla="*/ 24289 h 38100"/>
                <a:gd name="connsiteX55" fmla="*/ 4492467 w 5810250"/>
                <a:gd name="connsiteY55" fmla="*/ 24289 h 38100"/>
                <a:gd name="connsiteX56" fmla="*/ 4484846 w 5810250"/>
                <a:gd name="connsiteY56" fmla="*/ 33814 h 38100"/>
                <a:gd name="connsiteX57" fmla="*/ 4515327 w 5810250"/>
                <a:gd name="connsiteY57" fmla="*/ 33814 h 38100"/>
                <a:gd name="connsiteX58" fmla="*/ 4522946 w 5810250"/>
                <a:gd name="connsiteY58" fmla="*/ 9049 h 38100"/>
                <a:gd name="connsiteX59" fmla="*/ 4488656 w 5810250"/>
                <a:gd name="connsiteY59" fmla="*/ 9049 h 38100"/>
                <a:gd name="connsiteX60" fmla="*/ 4488656 w 5810250"/>
                <a:gd name="connsiteY60" fmla="*/ 9049 h 38100"/>
                <a:gd name="connsiteX61" fmla="*/ 4488656 w 5810250"/>
                <a:gd name="connsiteY61" fmla="*/ 9049 h 38100"/>
                <a:gd name="connsiteX62" fmla="*/ 4488656 w 5810250"/>
                <a:gd name="connsiteY62" fmla="*/ 9049 h 38100"/>
                <a:gd name="connsiteX63" fmla="*/ 4361021 w 5810250"/>
                <a:gd name="connsiteY63" fmla="*/ 9049 h 38100"/>
                <a:gd name="connsiteX64" fmla="*/ 4362927 w 5810250"/>
                <a:gd name="connsiteY64" fmla="*/ 24289 h 38100"/>
                <a:gd name="connsiteX65" fmla="*/ 4264819 w 5810250"/>
                <a:gd name="connsiteY65" fmla="*/ 24289 h 38100"/>
                <a:gd name="connsiteX66" fmla="*/ 4266724 w 5810250"/>
                <a:gd name="connsiteY66" fmla="*/ 35719 h 38100"/>
                <a:gd name="connsiteX67" fmla="*/ 4386739 w 5810250"/>
                <a:gd name="connsiteY67" fmla="*/ 35719 h 38100"/>
                <a:gd name="connsiteX68" fmla="*/ 4396264 w 5810250"/>
                <a:gd name="connsiteY68" fmla="*/ 18574 h 38100"/>
                <a:gd name="connsiteX69" fmla="*/ 4377214 w 5810250"/>
                <a:gd name="connsiteY69" fmla="*/ 12859 h 38100"/>
                <a:gd name="connsiteX70" fmla="*/ 4429602 w 5810250"/>
                <a:gd name="connsiteY70" fmla="*/ 9049 h 38100"/>
                <a:gd name="connsiteX71" fmla="*/ 4361021 w 5810250"/>
                <a:gd name="connsiteY71" fmla="*/ 9049 h 38100"/>
                <a:gd name="connsiteX72" fmla="*/ 4361021 w 5810250"/>
                <a:gd name="connsiteY72" fmla="*/ 9049 h 38100"/>
                <a:gd name="connsiteX73" fmla="*/ 4361021 w 5810250"/>
                <a:gd name="connsiteY73" fmla="*/ 9049 h 38100"/>
                <a:gd name="connsiteX74" fmla="*/ 4361021 w 5810250"/>
                <a:gd name="connsiteY74" fmla="*/ 9049 h 38100"/>
                <a:gd name="connsiteX75" fmla="*/ 4220052 w 5810250"/>
                <a:gd name="connsiteY75" fmla="*/ 9049 h 38100"/>
                <a:gd name="connsiteX76" fmla="*/ 4220052 w 5810250"/>
                <a:gd name="connsiteY76" fmla="*/ 12859 h 38100"/>
                <a:gd name="connsiteX77" fmla="*/ 4220052 w 5810250"/>
                <a:gd name="connsiteY77" fmla="*/ 18574 h 38100"/>
                <a:gd name="connsiteX78" fmla="*/ 4235292 w 5810250"/>
                <a:gd name="connsiteY78" fmla="*/ 9049 h 38100"/>
                <a:gd name="connsiteX79" fmla="*/ 4220052 w 5810250"/>
                <a:gd name="connsiteY79" fmla="*/ 9049 h 38100"/>
                <a:gd name="connsiteX80" fmla="*/ 4220052 w 5810250"/>
                <a:gd name="connsiteY80" fmla="*/ 9049 h 38100"/>
                <a:gd name="connsiteX81" fmla="*/ 4220052 w 5810250"/>
                <a:gd name="connsiteY81" fmla="*/ 9049 h 38100"/>
                <a:gd name="connsiteX82" fmla="*/ 4220052 w 5810250"/>
                <a:gd name="connsiteY82" fmla="*/ 9049 h 38100"/>
                <a:gd name="connsiteX83" fmla="*/ 3791426 w 5810250"/>
                <a:gd name="connsiteY83" fmla="*/ 9049 h 38100"/>
                <a:gd name="connsiteX84" fmla="*/ 3791426 w 5810250"/>
                <a:gd name="connsiteY84" fmla="*/ 33814 h 38100"/>
                <a:gd name="connsiteX85" fmla="*/ 3826669 w 5810250"/>
                <a:gd name="connsiteY85" fmla="*/ 33814 h 38100"/>
                <a:gd name="connsiteX86" fmla="*/ 3828574 w 5810250"/>
                <a:gd name="connsiteY86" fmla="*/ 24289 h 38100"/>
                <a:gd name="connsiteX87" fmla="*/ 3817144 w 5810250"/>
                <a:gd name="connsiteY87" fmla="*/ 24289 h 38100"/>
                <a:gd name="connsiteX88" fmla="*/ 3811429 w 5810250"/>
                <a:gd name="connsiteY88" fmla="*/ 30004 h 38100"/>
                <a:gd name="connsiteX89" fmla="*/ 3811429 w 5810250"/>
                <a:gd name="connsiteY89" fmla="*/ 18574 h 38100"/>
                <a:gd name="connsiteX90" fmla="*/ 3824764 w 5810250"/>
                <a:gd name="connsiteY90" fmla="*/ 9049 h 38100"/>
                <a:gd name="connsiteX91" fmla="*/ 3791426 w 5810250"/>
                <a:gd name="connsiteY91" fmla="*/ 9049 h 38100"/>
                <a:gd name="connsiteX92" fmla="*/ 3791426 w 5810250"/>
                <a:gd name="connsiteY92" fmla="*/ 9049 h 38100"/>
                <a:gd name="connsiteX93" fmla="*/ 3791426 w 5810250"/>
                <a:gd name="connsiteY93" fmla="*/ 9049 h 38100"/>
                <a:gd name="connsiteX94" fmla="*/ 3791426 w 5810250"/>
                <a:gd name="connsiteY94" fmla="*/ 9049 h 38100"/>
                <a:gd name="connsiteX95" fmla="*/ 3735229 w 5810250"/>
                <a:gd name="connsiteY95" fmla="*/ 9049 h 38100"/>
                <a:gd name="connsiteX96" fmla="*/ 3735229 w 5810250"/>
                <a:gd name="connsiteY96" fmla="*/ 24289 h 38100"/>
                <a:gd name="connsiteX97" fmla="*/ 3740944 w 5810250"/>
                <a:gd name="connsiteY97" fmla="*/ 18574 h 38100"/>
                <a:gd name="connsiteX98" fmla="*/ 3748564 w 5810250"/>
                <a:gd name="connsiteY98" fmla="*/ 9049 h 38100"/>
                <a:gd name="connsiteX99" fmla="*/ 3735229 w 5810250"/>
                <a:gd name="connsiteY99" fmla="*/ 9049 h 38100"/>
                <a:gd name="connsiteX100" fmla="*/ 3735229 w 5810250"/>
                <a:gd name="connsiteY100" fmla="*/ 9049 h 38100"/>
                <a:gd name="connsiteX101" fmla="*/ 3735229 w 5810250"/>
                <a:gd name="connsiteY101" fmla="*/ 9049 h 38100"/>
                <a:gd name="connsiteX102" fmla="*/ 3735229 w 5810250"/>
                <a:gd name="connsiteY102" fmla="*/ 9049 h 38100"/>
                <a:gd name="connsiteX103" fmla="*/ 3567589 w 5810250"/>
                <a:gd name="connsiteY103" fmla="*/ 9049 h 38100"/>
                <a:gd name="connsiteX104" fmla="*/ 3556159 w 5810250"/>
                <a:gd name="connsiteY104" fmla="*/ 24289 h 38100"/>
                <a:gd name="connsiteX105" fmla="*/ 3556159 w 5810250"/>
                <a:gd name="connsiteY105" fmla="*/ 9049 h 38100"/>
                <a:gd name="connsiteX106" fmla="*/ 3537109 w 5810250"/>
                <a:gd name="connsiteY106" fmla="*/ 9049 h 38100"/>
                <a:gd name="connsiteX107" fmla="*/ 3542824 w 5810250"/>
                <a:gd name="connsiteY107" fmla="*/ 33814 h 38100"/>
                <a:gd name="connsiteX108" fmla="*/ 3651409 w 5810250"/>
                <a:gd name="connsiteY108" fmla="*/ 33814 h 38100"/>
                <a:gd name="connsiteX109" fmla="*/ 3715226 w 5810250"/>
                <a:gd name="connsiteY109" fmla="*/ 9049 h 38100"/>
                <a:gd name="connsiteX110" fmla="*/ 3567589 w 5810250"/>
                <a:gd name="connsiteY110" fmla="*/ 9049 h 38100"/>
                <a:gd name="connsiteX111" fmla="*/ 3567589 w 5810250"/>
                <a:gd name="connsiteY111" fmla="*/ 9049 h 38100"/>
                <a:gd name="connsiteX112" fmla="*/ 3567589 w 5810250"/>
                <a:gd name="connsiteY112" fmla="*/ 9049 h 38100"/>
                <a:gd name="connsiteX113" fmla="*/ 3567589 w 5810250"/>
                <a:gd name="connsiteY113" fmla="*/ 9049 h 38100"/>
                <a:gd name="connsiteX114" fmla="*/ 3501866 w 5810250"/>
                <a:gd name="connsiteY114" fmla="*/ 9049 h 38100"/>
                <a:gd name="connsiteX115" fmla="*/ 3507581 w 5810250"/>
                <a:gd name="connsiteY115" fmla="*/ 12859 h 38100"/>
                <a:gd name="connsiteX116" fmla="*/ 3507581 w 5810250"/>
                <a:gd name="connsiteY116" fmla="*/ 9049 h 38100"/>
                <a:gd name="connsiteX117" fmla="*/ 3501866 w 5810250"/>
                <a:gd name="connsiteY117" fmla="*/ 9049 h 38100"/>
                <a:gd name="connsiteX118" fmla="*/ 3501866 w 5810250"/>
                <a:gd name="connsiteY118" fmla="*/ 9049 h 38100"/>
                <a:gd name="connsiteX119" fmla="*/ 3501866 w 5810250"/>
                <a:gd name="connsiteY119" fmla="*/ 9049 h 38100"/>
                <a:gd name="connsiteX120" fmla="*/ 3501866 w 5810250"/>
                <a:gd name="connsiteY120" fmla="*/ 9049 h 38100"/>
                <a:gd name="connsiteX121" fmla="*/ 3457099 w 5810250"/>
                <a:gd name="connsiteY121" fmla="*/ 9049 h 38100"/>
                <a:gd name="connsiteX122" fmla="*/ 3449479 w 5810250"/>
                <a:gd name="connsiteY122" fmla="*/ 24289 h 38100"/>
                <a:gd name="connsiteX123" fmla="*/ 3412331 w 5810250"/>
                <a:gd name="connsiteY123" fmla="*/ 18574 h 38100"/>
                <a:gd name="connsiteX124" fmla="*/ 3406616 w 5810250"/>
                <a:gd name="connsiteY124" fmla="*/ 35719 h 38100"/>
                <a:gd name="connsiteX125" fmla="*/ 3511391 w 5810250"/>
                <a:gd name="connsiteY125" fmla="*/ 35719 h 38100"/>
                <a:gd name="connsiteX126" fmla="*/ 3511391 w 5810250"/>
                <a:gd name="connsiteY126" fmla="*/ 31909 h 38100"/>
                <a:gd name="connsiteX127" fmla="*/ 3492341 w 5810250"/>
                <a:gd name="connsiteY127" fmla="*/ 12859 h 38100"/>
                <a:gd name="connsiteX128" fmla="*/ 3473291 w 5810250"/>
                <a:gd name="connsiteY128" fmla="*/ 24289 h 38100"/>
                <a:gd name="connsiteX129" fmla="*/ 3473291 w 5810250"/>
                <a:gd name="connsiteY129" fmla="*/ 12859 h 38100"/>
                <a:gd name="connsiteX130" fmla="*/ 3473291 w 5810250"/>
                <a:gd name="connsiteY130" fmla="*/ 9049 h 38100"/>
                <a:gd name="connsiteX131" fmla="*/ 3457099 w 5810250"/>
                <a:gd name="connsiteY131" fmla="*/ 9049 h 38100"/>
                <a:gd name="connsiteX132" fmla="*/ 3457099 w 5810250"/>
                <a:gd name="connsiteY132" fmla="*/ 9049 h 38100"/>
                <a:gd name="connsiteX133" fmla="*/ 3457099 w 5810250"/>
                <a:gd name="connsiteY133" fmla="*/ 9049 h 38100"/>
                <a:gd name="connsiteX134" fmla="*/ 3457099 w 5810250"/>
                <a:gd name="connsiteY134" fmla="*/ 9049 h 38100"/>
                <a:gd name="connsiteX135" fmla="*/ 3441859 w 5810250"/>
                <a:gd name="connsiteY135" fmla="*/ 9049 h 38100"/>
                <a:gd name="connsiteX136" fmla="*/ 3443764 w 5810250"/>
                <a:gd name="connsiteY136" fmla="*/ 12859 h 38100"/>
                <a:gd name="connsiteX137" fmla="*/ 3443764 w 5810250"/>
                <a:gd name="connsiteY137" fmla="*/ 9049 h 38100"/>
                <a:gd name="connsiteX138" fmla="*/ 3441859 w 5810250"/>
                <a:gd name="connsiteY138" fmla="*/ 9049 h 38100"/>
                <a:gd name="connsiteX139" fmla="*/ 3441859 w 5810250"/>
                <a:gd name="connsiteY139" fmla="*/ 9049 h 38100"/>
                <a:gd name="connsiteX140" fmla="*/ 3441859 w 5810250"/>
                <a:gd name="connsiteY140" fmla="*/ 9049 h 38100"/>
                <a:gd name="connsiteX141" fmla="*/ 3441859 w 5810250"/>
                <a:gd name="connsiteY141" fmla="*/ 9049 h 38100"/>
                <a:gd name="connsiteX142" fmla="*/ 3045619 w 5810250"/>
                <a:gd name="connsiteY142" fmla="*/ 9049 h 38100"/>
                <a:gd name="connsiteX143" fmla="*/ 3041809 w 5810250"/>
                <a:gd name="connsiteY143" fmla="*/ 35719 h 38100"/>
                <a:gd name="connsiteX144" fmla="*/ 3053239 w 5810250"/>
                <a:gd name="connsiteY144" fmla="*/ 35719 h 38100"/>
                <a:gd name="connsiteX145" fmla="*/ 3049429 w 5810250"/>
                <a:gd name="connsiteY145" fmla="*/ 10954 h 38100"/>
                <a:gd name="connsiteX146" fmla="*/ 3045619 w 5810250"/>
                <a:gd name="connsiteY146" fmla="*/ 9049 h 38100"/>
                <a:gd name="connsiteX147" fmla="*/ 3045619 w 5810250"/>
                <a:gd name="connsiteY147" fmla="*/ 9049 h 38100"/>
                <a:gd name="connsiteX148" fmla="*/ 3045619 w 5810250"/>
                <a:gd name="connsiteY148" fmla="*/ 9049 h 38100"/>
                <a:gd name="connsiteX149" fmla="*/ 3045619 w 5810250"/>
                <a:gd name="connsiteY149" fmla="*/ 9049 h 38100"/>
                <a:gd name="connsiteX150" fmla="*/ 2997041 w 5810250"/>
                <a:gd name="connsiteY150" fmla="*/ 9049 h 38100"/>
                <a:gd name="connsiteX151" fmla="*/ 2997041 w 5810250"/>
                <a:gd name="connsiteY151" fmla="*/ 18574 h 38100"/>
                <a:gd name="connsiteX152" fmla="*/ 2991326 w 5810250"/>
                <a:gd name="connsiteY152" fmla="*/ 18574 h 38100"/>
                <a:gd name="connsiteX153" fmla="*/ 2991326 w 5810250"/>
                <a:gd name="connsiteY153" fmla="*/ 9049 h 38100"/>
                <a:gd name="connsiteX154" fmla="*/ 2873216 w 5810250"/>
                <a:gd name="connsiteY154" fmla="*/ 9049 h 38100"/>
                <a:gd name="connsiteX155" fmla="*/ 2873216 w 5810250"/>
                <a:gd name="connsiteY155" fmla="*/ 12859 h 38100"/>
                <a:gd name="connsiteX156" fmla="*/ 2861786 w 5810250"/>
                <a:gd name="connsiteY156" fmla="*/ 12859 h 38100"/>
                <a:gd name="connsiteX157" fmla="*/ 2861786 w 5810250"/>
                <a:gd name="connsiteY157" fmla="*/ 9049 h 38100"/>
                <a:gd name="connsiteX158" fmla="*/ 2732246 w 5810250"/>
                <a:gd name="connsiteY158" fmla="*/ 9049 h 38100"/>
                <a:gd name="connsiteX159" fmla="*/ 2724626 w 5810250"/>
                <a:gd name="connsiteY159" fmla="*/ 9049 h 38100"/>
                <a:gd name="connsiteX160" fmla="*/ 2602706 w 5810250"/>
                <a:gd name="connsiteY160" fmla="*/ 9049 h 38100"/>
                <a:gd name="connsiteX161" fmla="*/ 2577941 w 5810250"/>
                <a:gd name="connsiteY161" fmla="*/ 33814 h 38100"/>
                <a:gd name="connsiteX162" fmla="*/ 2784634 w 5810250"/>
                <a:gd name="connsiteY162" fmla="*/ 33814 h 38100"/>
                <a:gd name="connsiteX163" fmla="*/ 2811304 w 5810250"/>
                <a:gd name="connsiteY163" fmla="*/ 30004 h 38100"/>
                <a:gd name="connsiteX164" fmla="*/ 2815114 w 5810250"/>
                <a:gd name="connsiteY164" fmla="*/ 33814 h 38100"/>
                <a:gd name="connsiteX165" fmla="*/ 3029426 w 5810250"/>
                <a:gd name="connsiteY165" fmla="*/ 33814 h 38100"/>
                <a:gd name="connsiteX166" fmla="*/ 3010376 w 5810250"/>
                <a:gd name="connsiteY166" fmla="*/ 24289 h 38100"/>
                <a:gd name="connsiteX167" fmla="*/ 3019901 w 5810250"/>
                <a:gd name="connsiteY167" fmla="*/ 9049 h 38100"/>
                <a:gd name="connsiteX168" fmla="*/ 2997041 w 5810250"/>
                <a:gd name="connsiteY168" fmla="*/ 9049 h 38100"/>
                <a:gd name="connsiteX169" fmla="*/ 2997041 w 5810250"/>
                <a:gd name="connsiteY169" fmla="*/ 9049 h 38100"/>
                <a:gd name="connsiteX170" fmla="*/ 2997041 w 5810250"/>
                <a:gd name="connsiteY170" fmla="*/ 9049 h 38100"/>
                <a:gd name="connsiteX171" fmla="*/ 2997041 w 5810250"/>
                <a:gd name="connsiteY171" fmla="*/ 9049 h 38100"/>
                <a:gd name="connsiteX172" fmla="*/ 2514124 w 5810250"/>
                <a:gd name="connsiteY172" fmla="*/ 9049 h 38100"/>
                <a:gd name="connsiteX173" fmla="*/ 2512219 w 5810250"/>
                <a:gd name="connsiteY173" fmla="*/ 12859 h 38100"/>
                <a:gd name="connsiteX174" fmla="*/ 2491264 w 5810250"/>
                <a:gd name="connsiteY174" fmla="*/ 35719 h 38100"/>
                <a:gd name="connsiteX175" fmla="*/ 2532221 w 5810250"/>
                <a:gd name="connsiteY175" fmla="*/ 35719 h 38100"/>
                <a:gd name="connsiteX176" fmla="*/ 2532221 w 5810250"/>
                <a:gd name="connsiteY176" fmla="*/ 26194 h 38100"/>
                <a:gd name="connsiteX177" fmla="*/ 2537936 w 5810250"/>
                <a:gd name="connsiteY177" fmla="*/ 26194 h 38100"/>
                <a:gd name="connsiteX178" fmla="*/ 2532221 w 5810250"/>
                <a:gd name="connsiteY178" fmla="*/ 14764 h 38100"/>
                <a:gd name="connsiteX179" fmla="*/ 2543651 w 5810250"/>
                <a:gd name="connsiteY179" fmla="*/ 10954 h 38100"/>
                <a:gd name="connsiteX180" fmla="*/ 2514124 w 5810250"/>
                <a:gd name="connsiteY180" fmla="*/ 9049 h 38100"/>
                <a:gd name="connsiteX181" fmla="*/ 2514124 w 5810250"/>
                <a:gd name="connsiteY181" fmla="*/ 9049 h 38100"/>
                <a:gd name="connsiteX182" fmla="*/ 2514124 w 5810250"/>
                <a:gd name="connsiteY182" fmla="*/ 9049 h 38100"/>
                <a:gd name="connsiteX183" fmla="*/ 2514124 w 5810250"/>
                <a:gd name="connsiteY183" fmla="*/ 9049 h 38100"/>
                <a:gd name="connsiteX184" fmla="*/ 2429351 w 5810250"/>
                <a:gd name="connsiteY184" fmla="*/ 9049 h 38100"/>
                <a:gd name="connsiteX185" fmla="*/ 2419826 w 5810250"/>
                <a:gd name="connsiteY185" fmla="*/ 18574 h 38100"/>
                <a:gd name="connsiteX186" fmla="*/ 2419826 w 5810250"/>
                <a:gd name="connsiteY186" fmla="*/ 35719 h 38100"/>
                <a:gd name="connsiteX187" fmla="*/ 2438876 w 5810250"/>
                <a:gd name="connsiteY187" fmla="*/ 35719 h 38100"/>
                <a:gd name="connsiteX188" fmla="*/ 2438876 w 5810250"/>
                <a:gd name="connsiteY188" fmla="*/ 18574 h 38100"/>
                <a:gd name="connsiteX189" fmla="*/ 2444591 w 5810250"/>
                <a:gd name="connsiteY189" fmla="*/ 18574 h 38100"/>
                <a:gd name="connsiteX190" fmla="*/ 2438876 w 5810250"/>
                <a:gd name="connsiteY190" fmla="*/ 35719 h 38100"/>
                <a:gd name="connsiteX191" fmla="*/ 2467451 w 5810250"/>
                <a:gd name="connsiteY191" fmla="*/ 35719 h 38100"/>
                <a:gd name="connsiteX192" fmla="*/ 2457926 w 5810250"/>
                <a:gd name="connsiteY192" fmla="*/ 10954 h 38100"/>
                <a:gd name="connsiteX193" fmla="*/ 2429351 w 5810250"/>
                <a:gd name="connsiteY193" fmla="*/ 9049 h 38100"/>
                <a:gd name="connsiteX194" fmla="*/ 2429351 w 5810250"/>
                <a:gd name="connsiteY194" fmla="*/ 9049 h 38100"/>
                <a:gd name="connsiteX195" fmla="*/ 2429351 w 5810250"/>
                <a:gd name="connsiteY195" fmla="*/ 9049 h 38100"/>
                <a:gd name="connsiteX196" fmla="*/ 2429351 w 5810250"/>
                <a:gd name="connsiteY196" fmla="*/ 9049 h 38100"/>
                <a:gd name="connsiteX197" fmla="*/ 2342674 w 5810250"/>
                <a:gd name="connsiteY197" fmla="*/ 9049 h 38100"/>
                <a:gd name="connsiteX198" fmla="*/ 2350294 w 5810250"/>
                <a:gd name="connsiteY198" fmla="*/ 35719 h 38100"/>
                <a:gd name="connsiteX199" fmla="*/ 2404586 w 5810250"/>
                <a:gd name="connsiteY199" fmla="*/ 35719 h 38100"/>
                <a:gd name="connsiteX200" fmla="*/ 2395061 w 5810250"/>
                <a:gd name="connsiteY200" fmla="*/ 31909 h 38100"/>
                <a:gd name="connsiteX201" fmla="*/ 2379821 w 5810250"/>
                <a:gd name="connsiteY201" fmla="*/ 10954 h 38100"/>
                <a:gd name="connsiteX202" fmla="*/ 2342674 w 5810250"/>
                <a:gd name="connsiteY202" fmla="*/ 9049 h 38100"/>
                <a:gd name="connsiteX203" fmla="*/ 2342674 w 5810250"/>
                <a:gd name="connsiteY203" fmla="*/ 9049 h 38100"/>
                <a:gd name="connsiteX204" fmla="*/ 2342674 w 5810250"/>
                <a:gd name="connsiteY204" fmla="*/ 9049 h 38100"/>
                <a:gd name="connsiteX205" fmla="*/ 2342674 w 5810250"/>
                <a:gd name="connsiteY205" fmla="*/ 9049 h 38100"/>
                <a:gd name="connsiteX206" fmla="*/ 2119789 w 5810250"/>
                <a:gd name="connsiteY206" fmla="*/ 9049 h 38100"/>
                <a:gd name="connsiteX207" fmla="*/ 2136934 w 5810250"/>
                <a:gd name="connsiteY207" fmla="*/ 33814 h 38100"/>
                <a:gd name="connsiteX208" fmla="*/ 2241709 w 5810250"/>
                <a:gd name="connsiteY208" fmla="*/ 33814 h 38100"/>
                <a:gd name="connsiteX209" fmla="*/ 2241709 w 5810250"/>
                <a:gd name="connsiteY209" fmla="*/ 24289 h 38100"/>
                <a:gd name="connsiteX210" fmla="*/ 2247424 w 5810250"/>
                <a:gd name="connsiteY210" fmla="*/ 24289 h 38100"/>
                <a:gd name="connsiteX211" fmla="*/ 2247424 w 5810250"/>
                <a:gd name="connsiteY211" fmla="*/ 33814 h 38100"/>
                <a:gd name="connsiteX212" fmla="*/ 2275999 w 5810250"/>
                <a:gd name="connsiteY212" fmla="*/ 33814 h 38100"/>
                <a:gd name="connsiteX213" fmla="*/ 2287429 w 5810250"/>
                <a:gd name="connsiteY213" fmla="*/ 10954 h 38100"/>
                <a:gd name="connsiteX214" fmla="*/ 2283619 w 5810250"/>
                <a:gd name="connsiteY214" fmla="*/ 7144 h 38100"/>
                <a:gd name="connsiteX215" fmla="*/ 2119789 w 5810250"/>
                <a:gd name="connsiteY215" fmla="*/ 9049 h 38100"/>
                <a:gd name="connsiteX216" fmla="*/ 2119789 w 5810250"/>
                <a:gd name="connsiteY216" fmla="*/ 9049 h 38100"/>
                <a:gd name="connsiteX217" fmla="*/ 2119789 w 5810250"/>
                <a:gd name="connsiteY217" fmla="*/ 9049 h 38100"/>
                <a:gd name="connsiteX218" fmla="*/ 2119789 w 5810250"/>
                <a:gd name="connsiteY218" fmla="*/ 9049 h 38100"/>
                <a:gd name="connsiteX219" fmla="*/ 1853089 w 5810250"/>
                <a:gd name="connsiteY219" fmla="*/ 9049 h 38100"/>
                <a:gd name="connsiteX220" fmla="*/ 1841659 w 5810250"/>
                <a:gd name="connsiteY220" fmla="*/ 30004 h 38100"/>
                <a:gd name="connsiteX221" fmla="*/ 1806416 w 5810250"/>
                <a:gd name="connsiteY221" fmla="*/ 9049 h 38100"/>
                <a:gd name="connsiteX222" fmla="*/ 1640681 w 5810250"/>
                <a:gd name="connsiteY222" fmla="*/ 9049 h 38100"/>
                <a:gd name="connsiteX223" fmla="*/ 1599724 w 5810250"/>
                <a:gd name="connsiteY223" fmla="*/ 12859 h 38100"/>
                <a:gd name="connsiteX224" fmla="*/ 1597819 w 5810250"/>
                <a:gd name="connsiteY224" fmla="*/ 9049 h 38100"/>
                <a:gd name="connsiteX225" fmla="*/ 1578769 w 5810250"/>
                <a:gd name="connsiteY225" fmla="*/ 9049 h 38100"/>
                <a:gd name="connsiteX226" fmla="*/ 1597819 w 5810250"/>
                <a:gd name="connsiteY226" fmla="*/ 33814 h 38100"/>
                <a:gd name="connsiteX227" fmla="*/ 1731169 w 5810250"/>
                <a:gd name="connsiteY227" fmla="*/ 33814 h 38100"/>
                <a:gd name="connsiteX228" fmla="*/ 1736884 w 5810250"/>
                <a:gd name="connsiteY228" fmla="*/ 10954 h 38100"/>
                <a:gd name="connsiteX229" fmla="*/ 1748314 w 5810250"/>
                <a:gd name="connsiteY229" fmla="*/ 10954 h 38100"/>
                <a:gd name="connsiteX230" fmla="*/ 1742599 w 5810250"/>
                <a:gd name="connsiteY230" fmla="*/ 30004 h 38100"/>
                <a:gd name="connsiteX231" fmla="*/ 1777841 w 5810250"/>
                <a:gd name="connsiteY231" fmla="*/ 33814 h 38100"/>
                <a:gd name="connsiteX232" fmla="*/ 2042636 w 5810250"/>
                <a:gd name="connsiteY232" fmla="*/ 33814 h 38100"/>
                <a:gd name="connsiteX233" fmla="*/ 2038826 w 5810250"/>
                <a:gd name="connsiteY233" fmla="*/ 9049 h 38100"/>
                <a:gd name="connsiteX234" fmla="*/ 1853089 w 5810250"/>
                <a:gd name="connsiteY234" fmla="*/ 9049 h 38100"/>
                <a:gd name="connsiteX235" fmla="*/ 1853089 w 5810250"/>
                <a:gd name="connsiteY235" fmla="*/ 9049 h 38100"/>
                <a:gd name="connsiteX236" fmla="*/ 1853089 w 5810250"/>
                <a:gd name="connsiteY236" fmla="*/ 9049 h 38100"/>
                <a:gd name="connsiteX237" fmla="*/ 1853089 w 5810250"/>
                <a:gd name="connsiteY237" fmla="*/ 9049 h 38100"/>
                <a:gd name="connsiteX238" fmla="*/ 1339691 w 5810250"/>
                <a:gd name="connsiteY238" fmla="*/ 9049 h 38100"/>
                <a:gd name="connsiteX239" fmla="*/ 1320641 w 5810250"/>
                <a:gd name="connsiteY239" fmla="*/ 12859 h 38100"/>
                <a:gd name="connsiteX240" fmla="*/ 1318736 w 5810250"/>
                <a:gd name="connsiteY240" fmla="*/ 10954 h 38100"/>
                <a:gd name="connsiteX241" fmla="*/ 1239679 w 5810250"/>
                <a:gd name="connsiteY241" fmla="*/ 10954 h 38100"/>
                <a:gd name="connsiteX242" fmla="*/ 1245394 w 5810250"/>
                <a:gd name="connsiteY242" fmla="*/ 31909 h 38100"/>
                <a:gd name="connsiteX243" fmla="*/ 1239679 w 5810250"/>
                <a:gd name="connsiteY243" fmla="*/ 31909 h 38100"/>
                <a:gd name="connsiteX244" fmla="*/ 1228249 w 5810250"/>
                <a:gd name="connsiteY244" fmla="*/ 20479 h 38100"/>
                <a:gd name="connsiteX245" fmla="*/ 1226344 w 5810250"/>
                <a:gd name="connsiteY245" fmla="*/ 37624 h 38100"/>
                <a:gd name="connsiteX246" fmla="*/ 1547336 w 5810250"/>
                <a:gd name="connsiteY246" fmla="*/ 37624 h 38100"/>
                <a:gd name="connsiteX247" fmla="*/ 1532096 w 5810250"/>
                <a:gd name="connsiteY247" fmla="*/ 33814 h 38100"/>
                <a:gd name="connsiteX248" fmla="*/ 1526381 w 5810250"/>
                <a:gd name="connsiteY248" fmla="*/ 12859 h 38100"/>
                <a:gd name="connsiteX249" fmla="*/ 1339691 w 5810250"/>
                <a:gd name="connsiteY249" fmla="*/ 9049 h 38100"/>
                <a:gd name="connsiteX250" fmla="*/ 1339691 w 5810250"/>
                <a:gd name="connsiteY250" fmla="*/ 9049 h 38100"/>
                <a:gd name="connsiteX251" fmla="*/ 1339691 w 5810250"/>
                <a:gd name="connsiteY251" fmla="*/ 9049 h 38100"/>
                <a:gd name="connsiteX252" fmla="*/ 1339691 w 5810250"/>
                <a:gd name="connsiteY252" fmla="*/ 9049 h 38100"/>
                <a:gd name="connsiteX253" fmla="*/ 962501 w 5810250"/>
                <a:gd name="connsiteY253" fmla="*/ 9049 h 38100"/>
                <a:gd name="connsiteX254" fmla="*/ 968216 w 5810250"/>
                <a:gd name="connsiteY254" fmla="*/ 24289 h 38100"/>
                <a:gd name="connsiteX255" fmla="*/ 987266 w 5810250"/>
                <a:gd name="connsiteY255" fmla="*/ 12859 h 38100"/>
                <a:gd name="connsiteX256" fmla="*/ 1012031 w 5810250"/>
                <a:gd name="connsiteY256" fmla="*/ 24289 h 38100"/>
                <a:gd name="connsiteX257" fmla="*/ 1012031 w 5810250"/>
                <a:gd name="connsiteY257" fmla="*/ 33814 h 38100"/>
                <a:gd name="connsiteX258" fmla="*/ 1052989 w 5810250"/>
                <a:gd name="connsiteY258" fmla="*/ 33814 h 38100"/>
                <a:gd name="connsiteX259" fmla="*/ 1056799 w 5810250"/>
                <a:gd name="connsiteY259" fmla="*/ 9049 h 38100"/>
                <a:gd name="connsiteX260" fmla="*/ 962501 w 5810250"/>
                <a:gd name="connsiteY260" fmla="*/ 9049 h 38100"/>
                <a:gd name="connsiteX261" fmla="*/ 962501 w 5810250"/>
                <a:gd name="connsiteY261" fmla="*/ 9049 h 38100"/>
                <a:gd name="connsiteX262" fmla="*/ 962501 w 5810250"/>
                <a:gd name="connsiteY262" fmla="*/ 9049 h 38100"/>
                <a:gd name="connsiteX263" fmla="*/ 962501 w 5810250"/>
                <a:gd name="connsiteY263" fmla="*/ 9049 h 38100"/>
                <a:gd name="connsiteX264" fmla="*/ 753904 w 5810250"/>
                <a:gd name="connsiteY264" fmla="*/ 9049 h 38100"/>
                <a:gd name="connsiteX265" fmla="*/ 750094 w 5810250"/>
                <a:gd name="connsiteY265" fmla="*/ 12859 h 38100"/>
                <a:gd name="connsiteX266" fmla="*/ 742474 w 5810250"/>
                <a:gd name="connsiteY266" fmla="*/ 10954 h 38100"/>
                <a:gd name="connsiteX267" fmla="*/ 701516 w 5810250"/>
                <a:gd name="connsiteY267" fmla="*/ 10954 h 38100"/>
                <a:gd name="connsiteX268" fmla="*/ 686276 w 5810250"/>
                <a:gd name="connsiteY268" fmla="*/ 31909 h 38100"/>
                <a:gd name="connsiteX269" fmla="*/ 678656 w 5810250"/>
                <a:gd name="connsiteY269" fmla="*/ 35719 h 38100"/>
                <a:gd name="connsiteX270" fmla="*/ 847249 w 5810250"/>
                <a:gd name="connsiteY270" fmla="*/ 35719 h 38100"/>
                <a:gd name="connsiteX271" fmla="*/ 830104 w 5810250"/>
                <a:gd name="connsiteY271" fmla="*/ 12859 h 38100"/>
                <a:gd name="connsiteX272" fmla="*/ 854869 w 5810250"/>
                <a:gd name="connsiteY272" fmla="*/ 12859 h 38100"/>
                <a:gd name="connsiteX273" fmla="*/ 849154 w 5810250"/>
                <a:gd name="connsiteY273" fmla="*/ 35719 h 38100"/>
                <a:gd name="connsiteX274" fmla="*/ 920591 w 5810250"/>
                <a:gd name="connsiteY274" fmla="*/ 35719 h 38100"/>
                <a:gd name="connsiteX275" fmla="*/ 903446 w 5810250"/>
                <a:gd name="connsiteY275" fmla="*/ 12859 h 38100"/>
                <a:gd name="connsiteX276" fmla="*/ 901541 w 5810250"/>
                <a:gd name="connsiteY276" fmla="*/ 10954 h 38100"/>
                <a:gd name="connsiteX277" fmla="*/ 753904 w 5810250"/>
                <a:gd name="connsiteY277" fmla="*/ 9049 h 38100"/>
                <a:gd name="connsiteX278" fmla="*/ 753904 w 5810250"/>
                <a:gd name="connsiteY278" fmla="*/ 9049 h 38100"/>
                <a:gd name="connsiteX279" fmla="*/ 753904 w 5810250"/>
                <a:gd name="connsiteY279" fmla="*/ 9049 h 38100"/>
                <a:gd name="connsiteX280" fmla="*/ 753904 w 5810250"/>
                <a:gd name="connsiteY280" fmla="*/ 9049 h 38100"/>
                <a:gd name="connsiteX281" fmla="*/ 387191 w 5810250"/>
                <a:gd name="connsiteY281" fmla="*/ 9049 h 38100"/>
                <a:gd name="connsiteX282" fmla="*/ 389096 w 5810250"/>
                <a:gd name="connsiteY282" fmla="*/ 35719 h 38100"/>
                <a:gd name="connsiteX283" fmla="*/ 464344 w 5810250"/>
                <a:gd name="connsiteY283" fmla="*/ 35719 h 38100"/>
                <a:gd name="connsiteX284" fmla="*/ 462439 w 5810250"/>
                <a:gd name="connsiteY284" fmla="*/ 12859 h 38100"/>
                <a:gd name="connsiteX285" fmla="*/ 487204 w 5810250"/>
                <a:gd name="connsiteY285" fmla="*/ 12859 h 38100"/>
                <a:gd name="connsiteX286" fmla="*/ 487204 w 5810250"/>
                <a:gd name="connsiteY286" fmla="*/ 9049 h 38100"/>
                <a:gd name="connsiteX287" fmla="*/ 387191 w 5810250"/>
                <a:gd name="connsiteY287" fmla="*/ 9049 h 38100"/>
                <a:gd name="connsiteX288" fmla="*/ 387191 w 5810250"/>
                <a:gd name="connsiteY288" fmla="*/ 9049 h 38100"/>
                <a:gd name="connsiteX289" fmla="*/ 387191 w 5810250"/>
                <a:gd name="connsiteY289" fmla="*/ 9049 h 38100"/>
                <a:gd name="connsiteX290" fmla="*/ 387191 w 5810250"/>
                <a:gd name="connsiteY290" fmla="*/ 9049 h 38100"/>
                <a:gd name="connsiteX291" fmla="*/ 229076 w 5810250"/>
                <a:gd name="connsiteY291" fmla="*/ 9049 h 38100"/>
                <a:gd name="connsiteX292" fmla="*/ 229076 w 5810250"/>
                <a:gd name="connsiteY292" fmla="*/ 12859 h 38100"/>
                <a:gd name="connsiteX293" fmla="*/ 234791 w 5810250"/>
                <a:gd name="connsiteY293" fmla="*/ 12859 h 38100"/>
                <a:gd name="connsiteX294" fmla="*/ 234791 w 5810250"/>
                <a:gd name="connsiteY294" fmla="*/ 9049 h 38100"/>
                <a:gd name="connsiteX295" fmla="*/ 229076 w 5810250"/>
                <a:gd name="connsiteY295" fmla="*/ 9049 h 38100"/>
                <a:gd name="connsiteX296" fmla="*/ 229076 w 5810250"/>
                <a:gd name="connsiteY296" fmla="*/ 9049 h 38100"/>
                <a:gd name="connsiteX297" fmla="*/ 229076 w 5810250"/>
                <a:gd name="connsiteY297" fmla="*/ 9049 h 38100"/>
                <a:gd name="connsiteX298" fmla="*/ 229076 w 5810250"/>
                <a:gd name="connsiteY298" fmla="*/ 9049 h 38100"/>
                <a:gd name="connsiteX299" fmla="*/ 191929 w 5810250"/>
                <a:gd name="connsiteY299" fmla="*/ 9049 h 38100"/>
                <a:gd name="connsiteX300" fmla="*/ 167164 w 5810250"/>
                <a:gd name="connsiteY300" fmla="*/ 18574 h 38100"/>
                <a:gd name="connsiteX301" fmla="*/ 167164 w 5810250"/>
                <a:gd name="connsiteY301" fmla="*/ 9049 h 38100"/>
                <a:gd name="connsiteX302" fmla="*/ 155734 w 5810250"/>
                <a:gd name="connsiteY302" fmla="*/ 9049 h 38100"/>
                <a:gd name="connsiteX303" fmla="*/ 161449 w 5810250"/>
                <a:gd name="connsiteY303" fmla="*/ 12859 h 38100"/>
                <a:gd name="connsiteX304" fmla="*/ 142399 w 5810250"/>
                <a:gd name="connsiteY304" fmla="*/ 12859 h 38100"/>
                <a:gd name="connsiteX305" fmla="*/ 142399 w 5810250"/>
                <a:gd name="connsiteY305" fmla="*/ 35719 h 38100"/>
                <a:gd name="connsiteX306" fmla="*/ 148114 w 5810250"/>
                <a:gd name="connsiteY306" fmla="*/ 35719 h 38100"/>
                <a:gd name="connsiteX307" fmla="*/ 148114 w 5810250"/>
                <a:gd name="connsiteY307" fmla="*/ 31909 h 38100"/>
                <a:gd name="connsiteX308" fmla="*/ 190976 w 5810250"/>
                <a:gd name="connsiteY308" fmla="*/ 26194 h 38100"/>
                <a:gd name="connsiteX309" fmla="*/ 189071 w 5810250"/>
                <a:gd name="connsiteY309" fmla="*/ 35719 h 38100"/>
                <a:gd name="connsiteX310" fmla="*/ 206216 w 5810250"/>
                <a:gd name="connsiteY310" fmla="*/ 35719 h 38100"/>
                <a:gd name="connsiteX311" fmla="*/ 204311 w 5810250"/>
                <a:gd name="connsiteY311" fmla="*/ 10954 h 38100"/>
                <a:gd name="connsiteX312" fmla="*/ 191929 w 5810250"/>
                <a:gd name="connsiteY312" fmla="*/ 9049 h 38100"/>
                <a:gd name="connsiteX313" fmla="*/ 191929 w 5810250"/>
                <a:gd name="connsiteY313" fmla="*/ 9049 h 38100"/>
                <a:gd name="connsiteX314" fmla="*/ 191929 w 5810250"/>
                <a:gd name="connsiteY314" fmla="*/ 9049 h 38100"/>
                <a:gd name="connsiteX315" fmla="*/ 191929 w 5810250"/>
                <a:gd name="connsiteY315" fmla="*/ 9049 h 38100"/>
                <a:gd name="connsiteX316" fmla="*/ 18574 w 5810250"/>
                <a:gd name="connsiteY316" fmla="*/ 9049 h 38100"/>
                <a:gd name="connsiteX317" fmla="*/ 7144 w 5810250"/>
                <a:gd name="connsiteY317" fmla="*/ 35719 h 38100"/>
                <a:gd name="connsiteX318" fmla="*/ 37624 w 5810250"/>
                <a:gd name="connsiteY318" fmla="*/ 35719 h 38100"/>
                <a:gd name="connsiteX319" fmla="*/ 30004 w 5810250"/>
                <a:gd name="connsiteY319" fmla="*/ 10954 h 38100"/>
                <a:gd name="connsiteX320" fmla="*/ 18574 w 5810250"/>
                <a:gd name="connsiteY320" fmla="*/ 9049 h 38100"/>
                <a:gd name="connsiteX321" fmla="*/ 18574 w 5810250"/>
                <a:gd name="connsiteY321" fmla="*/ 9049 h 38100"/>
                <a:gd name="connsiteX322" fmla="*/ 18574 w 5810250"/>
                <a:gd name="connsiteY322" fmla="*/ 9049 h 38100"/>
                <a:gd name="connsiteX323" fmla="*/ 18574 w 5810250"/>
                <a:gd name="connsiteY323" fmla="*/ 9049 h 38100"/>
                <a:gd name="connsiteX324" fmla="*/ 4710589 w 5810250"/>
                <a:gd name="connsiteY324" fmla="*/ 33814 h 38100"/>
                <a:gd name="connsiteX325" fmla="*/ 4716304 w 5810250"/>
                <a:gd name="connsiteY325" fmla="*/ 30004 h 38100"/>
                <a:gd name="connsiteX326" fmla="*/ 4679156 w 5810250"/>
                <a:gd name="connsiteY326" fmla="*/ 33814 h 38100"/>
                <a:gd name="connsiteX327" fmla="*/ 4710589 w 5810250"/>
                <a:gd name="connsiteY327" fmla="*/ 33814 h 38100"/>
                <a:gd name="connsiteX328" fmla="*/ 4710589 w 5810250"/>
                <a:gd name="connsiteY328" fmla="*/ 33814 h 38100"/>
                <a:gd name="connsiteX329" fmla="*/ 4710589 w 5810250"/>
                <a:gd name="connsiteY329" fmla="*/ 33814 h 38100"/>
                <a:gd name="connsiteX330" fmla="*/ 4710589 w 5810250"/>
                <a:gd name="connsiteY330" fmla="*/ 33814 h 38100"/>
                <a:gd name="connsiteX331" fmla="*/ 4244817 w 5810250"/>
                <a:gd name="connsiteY331" fmla="*/ 33814 h 38100"/>
                <a:gd name="connsiteX332" fmla="*/ 4244817 w 5810250"/>
                <a:gd name="connsiteY332" fmla="*/ 30004 h 38100"/>
                <a:gd name="connsiteX333" fmla="*/ 4229577 w 5810250"/>
                <a:gd name="connsiteY333" fmla="*/ 33814 h 38100"/>
                <a:gd name="connsiteX334" fmla="*/ 4244817 w 5810250"/>
                <a:gd name="connsiteY334" fmla="*/ 33814 h 38100"/>
                <a:gd name="connsiteX335" fmla="*/ 4244817 w 5810250"/>
                <a:gd name="connsiteY335" fmla="*/ 33814 h 38100"/>
                <a:gd name="connsiteX336" fmla="*/ 4244817 w 5810250"/>
                <a:gd name="connsiteY336" fmla="*/ 33814 h 38100"/>
                <a:gd name="connsiteX337" fmla="*/ 4244817 w 5810250"/>
                <a:gd name="connsiteY337" fmla="*/ 33814 h 38100"/>
                <a:gd name="connsiteX338" fmla="*/ 3194209 w 5810250"/>
                <a:gd name="connsiteY338" fmla="*/ 33814 h 38100"/>
                <a:gd name="connsiteX339" fmla="*/ 3190399 w 5810250"/>
                <a:gd name="connsiteY339" fmla="*/ 10954 h 38100"/>
                <a:gd name="connsiteX340" fmla="*/ 3184684 w 5810250"/>
                <a:gd name="connsiteY340" fmla="*/ 33814 h 38100"/>
                <a:gd name="connsiteX341" fmla="*/ 3194209 w 5810250"/>
                <a:gd name="connsiteY341" fmla="*/ 33814 h 38100"/>
                <a:gd name="connsiteX342" fmla="*/ 3194209 w 5810250"/>
                <a:gd name="connsiteY342" fmla="*/ 33814 h 38100"/>
                <a:gd name="connsiteX343" fmla="*/ 3194209 w 5810250"/>
                <a:gd name="connsiteY343" fmla="*/ 33814 h 38100"/>
                <a:gd name="connsiteX344" fmla="*/ 3194209 w 5810250"/>
                <a:gd name="connsiteY344" fmla="*/ 33814 h 38100"/>
                <a:gd name="connsiteX345" fmla="*/ 1005364 w 5810250"/>
                <a:gd name="connsiteY345" fmla="*/ 33814 h 38100"/>
                <a:gd name="connsiteX346" fmla="*/ 1005364 w 5810250"/>
                <a:gd name="connsiteY346" fmla="*/ 30004 h 38100"/>
                <a:gd name="connsiteX347" fmla="*/ 999649 w 5810250"/>
                <a:gd name="connsiteY347" fmla="*/ 33814 h 38100"/>
                <a:gd name="connsiteX348" fmla="*/ 1005364 w 5810250"/>
                <a:gd name="connsiteY348" fmla="*/ 33814 h 38100"/>
                <a:gd name="connsiteX349" fmla="*/ 1005364 w 5810250"/>
                <a:gd name="connsiteY349" fmla="*/ 33814 h 38100"/>
                <a:gd name="connsiteX350" fmla="*/ 1005364 w 5810250"/>
                <a:gd name="connsiteY350" fmla="*/ 33814 h 38100"/>
                <a:gd name="connsiteX351" fmla="*/ 1005364 w 5810250"/>
                <a:gd name="connsiteY351" fmla="*/ 33814 h 38100"/>
                <a:gd name="connsiteX352" fmla="*/ 614839 w 5810250"/>
                <a:gd name="connsiteY352" fmla="*/ 33814 h 38100"/>
                <a:gd name="connsiteX353" fmla="*/ 607219 w 5810250"/>
                <a:gd name="connsiteY353" fmla="*/ 30004 h 38100"/>
                <a:gd name="connsiteX354" fmla="*/ 607219 w 5810250"/>
                <a:gd name="connsiteY354" fmla="*/ 33814 h 38100"/>
                <a:gd name="connsiteX355" fmla="*/ 614839 w 5810250"/>
                <a:gd name="connsiteY355" fmla="*/ 33814 h 38100"/>
                <a:gd name="connsiteX356" fmla="*/ 614839 w 5810250"/>
                <a:gd name="connsiteY356" fmla="*/ 33814 h 38100"/>
                <a:gd name="connsiteX357" fmla="*/ 614839 w 5810250"/>
                <a:gd name="connsiteY357" fmla="*/ 33814 h 38100"/>
                <a:gd name="connsiteX358" fmla="*/ 614839 w 5810250"/>
                <a:gd name="connsiteY358" fmla="*/ 33814 h 38100"/>
                <a:gd name="connsiteX359" fmla="*/ 528161 w 5810250"/>
                <a:gd name="connsiteY359" fmla="*/ 33814 h 38100"/>
                <a:gd name="connsiteX360" fmla="*/ 520541 w 5810250"/>
                <a:gd name="connsiteY360" fmla="*/ 30004 h 38100"/>
                <a:gd name="connsiteX361" fmla="*/ 520541 w 5810250"/>
                <a:gd name="connsiteY361" fmla="*/ 33814 h 38100"/>
                <a:gd name="connsiteX362" fmla="*/ 528161 w 5810250"/>
                <a:gd name="connsiteY362" fmla="*/ 33814 h 38100"/>
                <a:gd name="connsiteX363" fmla="*/ 528161 w 5810250"/>
                <a:gd name="connsiteY363" fmla="*/ 33814 h 38100"/>
                <a:gd name="connsiteX364" fmla="*/ 528161 w 5810250"/>
                <a:gd name="connsiteY364" fmla="*/ 33814 h 38100"/>
                <a:gd name="connsiteX365" fmla="*/ 528161 w 5810250"/>
                <a:gd name="connsiteY365" fmla="*/ 33814 h 38100"/>
                <a:gd name="connsiteX366" fmla="*/ 230981 w 5810250"/>
                <a:gd name="connsiteY366" fmla="*/ 33814 h 38100"/>
                <a:gd name="connsiteX367" fmla="*/ 234791 w 5810250"/>
                <a:gd name="connsiteY367" fmla="*/ 16669 h 38100"/>
                <a:gd name="connsiteX368" fmla="*/ 225266 w 5810250"/>
                <a:gd name="connsiteY368" fmla="*/ 20479 h 38100"/>
                <a:gd name="connsiteX369" fmla="*/ 221456 w 5810250"/>
                <a:gd name="connsiteY369" fmla="*/ 30004 h 38100"/>
                <a:gd name="connsiteX370" fmla="*/ 219551 w 5810250"/>
                <a:gd name="connsiteY370" fmla="*/ 33814 h 38100"/>
                <a:gd name="connsiteX371" fmla="*/ 230981 w 5810250"/>
                <a:gd name="connsiteY371" fmla="*/ 33814 h 38100"/>
                <a:gd name="connsiteX372" fmla="*/ 230981 w 5810250"/>
                <a:gd name="connsiteY372" fmla="*/ 33814 h 38100"/>
                <a:gd name="connsiteX373" fmla="*/ 230981 w 5810250"/>
                <a:gd name="connsiteY373" fmla="*/ 33814 h 38100"/>
                <a:gd name="connsiteX374" fmla="*/ 230981 w 5810250"/>
                <a:gd name="connsiteY374" fmla="*/ 33814 h 38100"/>
                <a:gd name="connsiteX375" fmla="*/ 1631156 w 5810250"/>
                <a:gd name="connsiteY375" fmla="*/ 18574 h 38100"/>
                <a:gd name="connsiteX376" fmla="*/ 1631156 w 5810250"/>
                <a:gd name="connsiteY376" fmla="*/ 24289 h 38100"/>
                <a:gd name="connsiteX377" fmla="*/ 1636871 w 5810250"/>
                <a:gd name="connsiteY377" fmla="*/ 24289 h 38100"/>
                <a:gd name="connsiteX378" fmla="*/ 1625441 w 5810250"/>
                <a:gd name="connsiteY378" fmla="*/ 30004 h 38100"/>
                <a:gd name="connsiteX379" fmla="*/ 1619726 w 5810250"/>
                <a:gd name="connsiteY379" fmla="*/ 24289 h 38100"/>
                <a:gd name="connsiteX380" fmla="*/ 1631156 w 5810250"/>
                <a:gd name="connsiteY380" fmla="*/ 18574 h 38100"/>
                <a:gd name="connsiteX381" fmla="*/ 1631156 w 5810250"/>
                <a:gd name="connsiteY381" fmla="*/ 18574 h 38100"/>
                <a:gd name="connsiteX382" fmla="*/ 1631156 w 5810250"/>
                <a:gd name="connsiteY382" fmla="*/ 18574 h 38100"/>
                <a:gd name="connsiteX383" fmla="*/ 1631156 w 5810250"/>
                <a:gd name="connsiteY383" fmla="*/ 18574 h 38100"/>
                <a:gd name="connsiteX384" fmla="*/ 2748439 w 5810250"/>
                <a:gd name="connsiteY384" fmla="*/ 18574 h 38100"/>
                <a:gd name="connsiteX385" fmla="*/ 2767489 w 5810250"/>
                <a:gd name="connsiteY385" fmla="*/ 30004 h 38100"/>
                <a:gd name="connsiteX386" fmla="*/ 2742724 w 5810250"/>
                <a:gd name="connsiteY386" fmla="*/ 30004 h 38100"/>
                <a:gd name="connsiteX387" fmla="*/ 2737009 w 5810250"/>
                <a:gd name="connsiteY387" fmla="*/ 24289 h 38100"/>
                <a:gd name="connsiteX388" fmla="*/ 2748439 w 5810250"/>
                <a:gd name="connsiteY388" fmla="*/ 18574 h 38100"/>
                <a:gd name="connsiteX389" fmla="*/ 2748439 w 5810250"/>
                <a:gd name="connsiteY389" fmla="*/ 18574 h 38100"/>
                <a:gd name="connsiteX390" fmla="*/ 2748439 w 5810250"/>
                <a:gd name="connsiteY390" fmla="*/ 18574 h 38100"/>
                <a:gd name="connsiteX391" fmla="*/ 2748439 w 5810250"/>
                <a:gd name="connsiteY391" fmla="*/ 18574 h 38100"/>
                <a:gd name="connsiteX392" fmla="*/ 4921092 w 5810250"/>
                <a:gd name="connsiteY392" fmla="*/ 18574 h 38100"/>
                <a:gd name="connsiteX393" fmla="*/ 4921092 w 5810250"/>
                <a:gd name="connsiteY393" fmla="*/ 30004 h 38100"/>
                <a:gd name="connsiteX394" fmla="*/ 4909661 w 5810250"/>
                <a:gd name="connsiteY394" fmla="*/ 30004 h 38100"/>
                <a:gd name="connsiteX395" fmla="*/ 4909661 w 5810250"/>
                <a:gd name="connsiteY395" fmla="*/ 18574 h 38100"/>
                <a:gd name="connsiteX396" fmla="*/ 4921092 w 5810250"/>
                <a:gd name="connsiteY396" fmla="*/ 18574 h 38100"/>
                <a:gd name="connsiteX397" fmla="*/ 4921092 w 5810250"/>
                <a:gd name="connsiteY397" fmla="*/ 18574 h 38100"/>
                <a:gd name="connsiteX398" fmla="*/ 4921092 w 5810250"/>
                <a:gd name="connsiteY398" fmla="*/ 18574 h 38100"/>
                <a:gd name="connsiteX399" fmla="*/ 4921092 w 5810250"/>
                <a:gd name="connsiteY399" fmla="*/ 18574 h 38100"/>
                <a:gd name="connsiteX400" fmla="*/ 588169 w 5810250"/>
                <a:gd name="connsiteY400" fmla="*/ 12859 h 38100"/>
                <a:gd name="connsiteX401" fmla="*/ 576739 w 5810250"/>
                <a:gd name="connsiteY401" fmla="*/ 12859 h 38100"/>
                <a:gd name="connsiteX402" fmla="*/ 576739 w 5810250"/>
                <a:gd name="connsiteY402" fmla="*/ 18574 h 38100"/>
                <a:gd name="connsiteX403" fmla="*/ 582454 w 5810250"/>
                <a:gd name="connsiteY403" fmla="*/ 18574 h 38100"/>
                <a:gd name="connsiteX404" fmla="*/ 582454 w 5810250"/>
                <a:gd name="connsiteY404" fmla="*/ 24289 h 38100"/>
                <a:gd name="connsiteX405" fmla="*/ 588169 w 5810250"/>
                <a:gd name="connsiteY405" fmla="*/ 12859 h 38100"/>
                <a:gd name="connsiteX406" fmla="*/ 588169 w 5810250"/>
                <a:gd name="connsiteY406" fmla="*/ 12859 h 38100"/>
                <a:gd name="connsiteX407" fmla="*/ 588169 w 5810250"/>
                <a:gd name="connsiteY407" fmla="*/ 12859 h 38100"/>
                <a:gd name="connsiteX408" fmla="*/ 588169 w 5810250"/>
                <a:gd name="connsiteY408" fmla="*/ 12859 h 38100"/>
                <a:gd name="connsiteX409" fmla="*/ 1507331 w 5810250"/>
                <a:gd name="connsiteY409" fmla="*/ 12859 h 38100"/>
                <a:gd name="connsiteX410" fmla="*/ 1495901 w 5810250"/>
                <a:gd name="connsiteY410" fmla="*/ 24289 h 38100"/>
                <a:gd name="connsiteX411" fmla="*/ 1471136 w 5810250"/>
                <a:gd name="connsiteY411" fmla="*/ 24289 h 38100"/>
                <a:gd name="connsiteX412" fmla="*/ 1507331 w 5810250"/>
                <a:gd name="connsiteY412" fmla="*/ 12859 h 38100"/>
                <a:gd name="connsiteX413" fmla="*/ 1507331 w 5810250"/>
                <a:gd name="connsiteY413" fmla="*/ 12859 h 38100"/>
                <a:gd name="connsiteX414" fmla="*/ 1507331 w 5810250"/>
                <a:gd name="connsiteY414" fmla="*/ 12859 h 38100"/>
                <a:gd name="connsiteX415" fmla="*/ 1507331 w 5810250"/>
                <a:gd name="connsiteY415" fmla="*/ 12859 h 38100"/>
                <a:gd name="connsiteX416" fmla="*/ 1779746 w 5810250"/>
                <a:gd name="connsiteY416" fmla="*/ 12859 h 38100"/>
                <a:gd name="connsiteX417" fmla="*/ 1791176 w 5810250"/>
                <a:gd name="connsiteY417" fmla="*/ 18574 h 38100"/>
                <a:gd name="connsiteX418" fmla="*/ 1791176 w 5810250"/>
                <a:gd name="connsiteY418" fmla="*/ 24289 h 38100"/>
                <a:gd name="connsiteX419" fmla="*/ 1766411 w 5810250"/>
                <a:gd name="connsiteY419" fmla="*/ 24289 h 38100"/>
                <a:gd name="connsiteX420" fmla="*/ 1766411 w 5810250"/>
                <a:gd name="connsiteY420" fmla="*/ 18574 h 38100"/>
                <a:gd name="connsiteX421" fmla="*/ 1779746 w 5810250"/>
                <a:gd name="connsiteY421" fmla="*/ 12859 h 38100"/>
                <a:gd name="connsiteX422" fmla="*/ 1779746 w 5810250"/>
                <a:gd name="connsiteY422" fmla="*/ 12859 h 38100"/>
                <a:gd name="connsiteX423" fmla="*/ 1779746 w 5810250"/>
                <a:gd name="connsiteY423" fmla="*/ 12859 h 38100"/>
                <a:gd name="connsiteX424" fmla="*/ 1779746 w 5810250"/>
                <a:gd name="connsiteY424" fmla="*/ 12859 h 38100"/>
                <a:gd name="connsiteX425" fmla="*/ 2500789 w 5810250"/>
                <a:gd name="connsiteY425" fmla="*/ 12859 h 38100"/>
                <a:gd name="connsiteX426" fmla="*/ 2489359 w 5810250"/>
                <a:gd name="connsiteY426" fmla="*/ 12859 h 38100"/>
                <a:gd name="connsiteX427" fmla="*/ 2489359 w 5810250"/>
                <a:gd name="connsiteY427" fmla="*/ 18574 h 38100"/>
                <a:gd name="connsiteX428" fmla="*/ 2500789 w 5810250"/>
                <a:gd name="connsiteY428" fmla="*/ 12859 h 38100"/>
                <a:gd name="connsiteX429" fmla="*/ 2500789 w 5810250"/>
                <a:gd name="connsiteY429" fmla="*/ 12859 h 38100"/>
                <a:gd name="connsiteX430" fmla="*/ 2500789 w 5810250"/>
                <a:gd name="connsiteY430" fmla="*/ 12859 h 38100"/>
                <a:gd name="connsiteX431" fmla="*/ 2500789 w 5810250"/>
                <a:gd name="connsiteY431" fmla="*/ 12859 h 38100"/>
                <a:gd name="connsiteX432" fmla="*/ 2660809 w 5810250"/>
                <a:gd name="connsiteY432" fmla="*/ 12859 h 38100"/>
                <a:gd name="connsiteX433" fmla="*/ 2649379 w 5810250"/>
                <a:gd name="connsiteY433" fmla="*/ 18574 h 38100"/>
                <a:gd name="connsiteX434" fmla="*/ 2660809 w 5810250"/>
                <a:gd name="connsiteY434" fmla="*/ 12859 h 38100"/>
                <a:gd name="connsiteX435" fmla="*/ 2660809 w 5810250"/>
                <a:gd name="connsiteY435" fmla="*/ 12859 h 38100"/>
                <a:gd name="connsiteX436" fmla="*/ 2660809 w 5810250"/>
                <a:gd name="connsiteY436" fmla="*/ 12859 h 38100"/>
                <a:gd name="connsiteX437" fmla="*/ 2660809 w 5810250"/>
                <a:gd name="connsiteY437" fmla="*/ 12859 h 38100"/>
                <a:gd name="connsiteX438" fmla="*/ 2786539 w 5810250"/>
                <a:gd name="connsiteY438" fmla="*/ 12859 h 38100"/>
                <a:gd name="connsiteX439" fmla="*/ 2775109 w 5810250"/>
                <a:gd name="connsiteY439" fmla="*/ 18574 h 38100"/>
                <a:gd name="connsiteX440" fmla="*/ 2786539 w 5810250"/>
                <a:gd name="connsiteY440" fmla="*/ 12859 h 38100"/>
                <a:gd name="connsiteX441" fmla="*/ 2786539 w 5810250"/>
                <a:gd name="connsiteY441" fmla="*/ 12859 h 38100"/>
                <a:gd name="connsiteX442" fmla="*/ 2786539 w 5810250"/>
                <a:gd name="connsiteY442" fmla="*/ 12859 h 38100"/>
                <a:gd name="connsiteX443" fmla="*/ 2786539 w 5810250"/>
                <a:gd name="connsiteY443" fmla="*/ 12859 h 38100"/>
                <a:gd name="connsiteX444" fmla="*/ 3605689 w 5810250"/>
                <a:gd name="connsiteY444" fmla="*/ 12859 h 38100"/>
                <a:gd name="connsiteX445" fmla="*/ 3594259 w 5810250"/>
                <a:gd name="connsiteY445" fmla="*/ 18574 h 38100"/>
                <a:gd name="connsiteX446" fmla="*/ 3605689 w 5810250"/>
                <a:gd name="connsiteY446" fmla="*/ 12859 h 38100"/>
                <a:gd name="connsiteX447" fmla="*/ 3605689 w 5810250"/>
                <a:gd name="connsiteY447" fmla="*/ 12859 h 38100"/>
                <a:gd name="connsiteX448" fmla="*/ 3605689 w 5810250"/>
                <a:gd name="connsiteY448" fmla="*/ 12859 h 38100"/>
                <a:gd name="connsiteX449" fmla="*/ 3605689 w 5810250"/>
                <a:gd name="connsiteY449" fmla="*/ 12859 h 38100"/>
                <a:gd name="connsiteX450" fmla="*/ 3656171 w 5810250"/>
                <a:gd name="connsiteY450" fmla="*/ 12859 h 38100"/>
                <a:gd name="connsiteX451" fmla="*/ 3631406 w 5810250"/>
                <a:gd name="connsiteY451" fmla="*/ 31909 h 38100"/>
                <a:gd name="connsiteX452" fmla="*/ 3631406 w 5810250"/>
                <a:gd name="connsiteY452" fmla="*/ 20479 h 38100"/>
                <a:gd name="connsiteX453" fmla="*/ 3656171 w 5810250"/>
                <a:gd name="connsiteY453" fmla="*/ 12859 h 38100"/>
                <a:gd name="connsiteX454" fmla="*/ 3656171 w 5810250"/>
                <a:gd name="connsiteY454" fmla="*/ 12859 h 38100"/>
                <a:gd name="connsiteX455" fmla="*/ 3656171 w 5810250"/>
                <a:gd name="connsiteY455" fmla="*/ 12859 h 38100"/>
                <a:gd name="connsiteX456" fmla="*/ 3656171 w 5810250"/>
                <a:gd name="connsiteY456" fmla="*/ 12859 h 38100"/>
                <a:gd name="connsiteX457" fmla="*/ 4798219 w 5810250"/>
                <a:gd name="connsiteY457" fmla="*/ 12859 h 38100"/>
                <a:gd name="connsiteX458" fmla="*/ 4747736 w 5810250"/>
                <a:gd name="connsiteY458" fmla="*/ 24289 h 38100"/>
                <a:gd name="connsiteX459" fmla="*/ 4747736 w 5810250"/>
                <a:gd name="connsiteY459" fmla="*/ 30004 h 38100"/>
                <a:gd name="connsiteX460" fmla="*/ 4766786 w 5810250"/>
                <a:gd name="connsiteY460" fmla="*/ 30004 h 38100"/>
                <a:gd name="connsiteX461" fmla="*/ 4798219 w 5810250"/>
                <a:gd name="connsiteY461" fmla="*/ 12859 h 38100"/>
                <a:gd name="connsiteX462" fmla="*/ 4798219 w 5810250"/>
                <a:gd name="connsiteY462" fmla="*/ 12859 h 38100"/>
                <a:gd name="connsiteX463" fmla="*/ 4798219 w 5810250"/>
                <a:gd name="connsiteY463" fmla="*/ 12859 h 38100"/>
                <a:gd name="connsiteX464" fmla="*/ 4798219 w 5810250"/>
                <a:gd name="connsiteY464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</a:cxnLst>
              <a:rect l="l" t="t" r="r" b="b"/>
              <a:pathLst>
                <a:path w="5810250" h="38100">
                  <a:moveTo>
                    <a:pt x="5790724" y="9049"/>
                  </a:moveTo>
                  <a:cubicBezTo>
                    <a:pt x="5790724" y="10954"/>
                    <a:pt x="5790724" y="14764"/>
                    <a:pt x="5790724" y="18574"/>
                  </a:cubicBezTo>
                  <a:cubicBezTo>
                    <a:pt x="5773579" y="24289"/>
                    <a:pt x="5762149" y="30004"/>
                    <a:pt x="5749767" y="35719"/>
                  </a:cubicBezTo>
                  <a:lnTo>
                    <a:pt x="5804059" y="35719"/>
                  </a:lnTo>
                  <a:cubicBezTo>
                    <a:pt x="5805964" y="28099"/>
                    <a:pt x="5807869" y="18574"/>
                    <a:pt x="5809774" y="10954"/>
                  </a:cubicBezTo>
                  <a:lnTo>
                    <a:pt x="5790724" y="9049"/>
                  </a:lnTo>
                  <a:lnTo>
                    <a:pt x="5790724" y="9049"/>
                  </a:lnTo>
                  <a:lnTo>
                    <a:pt x="5790724" y="9049"/>
                  </a:lnTo>
                  <a:lnTo>
                    <a:pt x="5790724" y="9049"/>
                  </a:lnTo>
                  <a:close/>
                  <a:moveTo>
                    <a:pt x="5707856" y="9049"/>
                  </a:moveTo>
                  <a:cubicBezTo>
                    <a:pt x="5709761" y="9049"/>
                    <a:pt x="5711667" y="10954"/>
                    <a:pt x="5715476" y="12859"/>
                  </a:cubicBezTo>
                  <a:lnTo>
                    <a:pt x="5713572" y="9049"/>
                  </a:lnTo>
                  <a:lnTo>
                    <a:pt x="5707856" y="9049"/>
                  </a:lnTo>
                  <a:lnTo>
                    <a:pt x="5707856" y="9049"/>
                  </a:lnTo>
                  <a:lnTo>
                    <a:pt x="5707856" y="9049"/>
                  </a:lnTo>
                  <a:lnTo>
                    <a:pt x="5707856" y="9049"/>
                  </a:lnTo>
                  <a:close/>
                  <a:moveTo>
                    <a:pt x="5524024" y="9049"/>
                  </a:moveTo>
                  <a:cubicBezTo>
                    <a:pt x="5522119" y="16669"/>
                    <a:pt x="5518309" y="26194"/>
                    <a:pt x="5516404" y="33814"/>
                  </a:cubicBezTo>
                  <a:lnTo>
                    <a:pt x="5612606" y="33814"/>
                  </a:lnTo>
                  <a:cubicBezTo>
                    <a:pt x="5608797" y="30004"/>
                    <a:pt x="5603081" y="26194"/>
                    <a:pt x="5599272" y="16669"/>
                  </a:cubicBezTo>
                  <a:cubicBezTo>
                    <a:pt x="5595461" y="12859"/>
                    <a:pt x="5595461" y="10954"/>
                    <a:pt x="5595461" y="7144"/>
                  </a:cubicBezTo>
                  <a:lnTo>
                    <a:pt x="5524024" y="9049"/>
                  </a:lnTo>
                  <a:lnTo>
                    <a:pt x="5524024" y="9049"/>
                  </a:lnTo>
                  <a:lnTo>
                    <a:pt x="5524024" y="9049"/>
                  </a:lnTo>
                  <a:lnTo>
                    <a:pt x="5524024" y="9049"/>
                  </a:lnTo>
                  <a:close/>
                  <a:moveTo>
                    <a:pt x="5161122" y="9049"/>
                  </a:moveTo>
                  <a:cubicBezTo>
                    <a:pt x="5159217" y="18574"/>
                    <a:pt x="5157311" y="26194"/>
                    <a:pt x="5151597" y="30004"/>
                  </a:cubicBezTo>
                  <a:lnTo>
                    <a:pt x="5108734" y="30004"/>
                  </a:lnTo>
                  <a:cubicBezTo>
                    <a:pt x="5087779" y="39529"/>
                    <a:pt x="5035392" y="20479"/>
                    <a:pt x="4998244" y="9049"/>
                  </a:cubicBezTo>
                  <a:lnTo>
                    <a:pt x="4885849" y="9049"/>
                  </a:lnTo>
                  <a:cubicBezTo>
                    <a:pt x="4889659" y="20479"/>
                    <a:pt x="4897279" y="28099"/>
                    <a:pt x="4904899" y="33814"/>
                  </a:cubicBezTo>
                  <a:lnTo>
                    <a:pt x="4970622" y="33814"/>
                  </a:lnTo>
                  <a:lnTo>
                    <a:pt x="4970622" y="16669"/>
                  </a:lnTo>
                  <a:lnTo>
                    <a:pt x="4982051" y="16669"/>
                  </a:lnTo>
                  <a:cubicBezTo>
                    <a:pt x="4987767" y="24289"/>
                    <a:pt x="4989672" y="28099"/>
                    <a:pt x="4993481" y="33814"/>
                  </a:cubicBezTo>
                  <a:lnTo>
                    <a:pt x="5149692" y="33814"/>
                  </a:lnTo>
                  <a:cubicBezTo>
                    <a:pt x="5155406" y="26194"/>
                    <a:pt x="5161122" y="20479"/>
                    <a:pt x="5166836" y="16669"/>
                  </a:cubicBezTo>
                  <a:cubicBezTo>
                    <a:pt x="5178267" y="10954"/>
                    <a:pt x="5189697" y="16669"/>
                    <a:pt x="5197317" y="10954"/>
                  </a:cubicBezTo>
                  <a:cubicBezTo>
                    <a:pt x="5183981" y="7144"/>
                    <a:pt x="5183981" y="9049"/>
                    <a:pt x="5183981" y="7144"/>
                  </a:cubicBezTo>
                  <a:lnTo>
                    <a:pt x="5161122" y="9049"/>
                  </a:lnTo>
                  <a:lnTo>
                    <a:pt x="5161122" y="9049"/>
                  </a:lnTo>
                  <a:lnTo>
                    <a:pt x="5161122" y="9049"/>
                  </a:lnTo>
                  <a:lnTo>
                    <a:pt x="5161122" y="9049"/>
                  </a:lnTo>
                  <a:close/>
                  <a:moveTo>
                    <a:pt x="4824889" y="9049"/>
                  </a:moveTo>
                  <a:cubicBezTo>
                    <a:pt x="4834414" y="12859"/>
                    <a:pt x="4832509" y="12859"/>
                    <a:pt x="4828699" y="24289"/>
                  </a:cubicBezTo>
                  <a:cubicBezTo>
                    <a:pt x="4822984" y="43339"/>
                    <a:pt x="4821079" y="26194"/>
                    <a:pt x="4815364" y="33814"/>
                  </a:cubicBezTo>
                  <a:lnTo>
                    <a:pt x="4858226" y="33814"/>
                  </a:lnTo>
                  <a:cubicBezTo>
                    <a:pt x="4862036" y="22384"/>
                    <a:pt x="4867751" y="14764"/>
                    <a:pt x="4879181" y="9049"/>
                  </a:cubicBezTo>
                  <a:lnTo>
                    <a:pt x="4824889" y="9049"/>
                  </a:lnTo>
                  <a:lnTo>
                    <a:pt x="4824889" y="9049"/>
                  </a:lnTo>
                  <a:lnTo>
                    <a:pt x="4824889" y="9049"/>
                  </a:lnTo>
                  <a:lnTo>
                    <a:pt x="4824889" y="9049"/>
                  </a:lnTo>
                  <a:close/>
                  <a:moveTo>
                    <a:pt x="4488656" y="9049"/>
                  </a:moveTo>
                  <a:cubicBezTo>
                    <a:pt x="4490561" y="9049"/>
                    <a:pt x="4490561" y="10954"/>
                    <a:pt x="4492467" y="12859"/>
                  </a:cubicBezTo>
                  <a:cubicBezTo>
                    <a:pt x="4473417" y="18574"/>
                    <a:pt x="4482942" y="9049"/>
                    <a:pt x="4473417" y="24289"/>
                  </a:cubicBezTo>
                  <a:cubicBezTo>
                    <a:pt x="4490561" y="24289"/>
                    <a:pt x="4481036" y="18574"/>
                    <a:pt x="4492467" y="24289"/>
                  </a:cubicBezTo>
                  <a:cubicBezTo>
                    <a:pt x="4484846" y="30004"/>
                    <a:pt x="4482942" y="31909"/>
                    <a:pt x="4484846" y="33814"/>
                  </a:cubicBezTo>
                  <a:lnTo>
                    <a:pt x="4515327" y="33814"/>
                  </a:lnTo>
                  <a:cubicBezTo>
                    <a:pt x="4517231" y="26194"/>
                    <a:pt x="4521042" y="16669"/>
                    <a:pt x="4522946" y="9049"/>
                  </a:cubicBezTo>
                  <a:lnTo>
                    <a:pt x="4488656" y="9049"/>
                  </a:lnTo>
                  <a:lnTo>
                    <a:pt x="4488656" y="9049"/>
                  </a:lnTo>
                  <a:lnTo>
                    <a:pt x="4488656" y="9049"/>
                  </a:lnTo>
                  <a:lnTo>
                    <a:pt x="4488656" y="9049"/>
                  </a:lnTo>
                  <a:close/>
                  <a:moveTo>
                    <a:pt x="4361021" y="9049"/>
                  </a:moveTo>
                  <a:cubicBezTo>
                    <a:pt x="4361021" y="14764"/>
                    <a:pt x="4361021" y="20479"/>
                    <a:pt x="4362927" y="24289"/>
                  </a:cubicBezTo>
                  <a:cubicBezTo>
                    <a:pt x="4332446" y="28099"/>
                    <a:pt x="4295299" y="30004"/>
                    <a:pt x="4264819" y="24289"/>
                  </a:cubicBezTo>
                  <a:cubicBezTo>
                    <a:pt x="4266724" y="28099"/>
                    <a:pt x="4266724" y="31909"/>
                    <a:pt x="4266724" y="35719"/>
                  </a:cubicBezTo>
                  <a:lnTo>
                    <a:pt x="4386739" y="35719"/>
                  </a:lnTo>
                  <a:cubicBezTo>
                    <a:pt x="4390549" y="30004"/>
                    <a:pt x="4390549" y="30004"/>
                    <a:pt x="4396264" y="18574"/>
                  </a:cubicBezTo>
                  <a:cubicBezTo>
                    <a:pt x="4382929" y="16669"/>
                    <a:pt x="4384834" y="16669"/>
                    <a:pt x="4377214" y="12859"/>
                  </a:cubicBezTo>
                  <a:cubicBezTo>
                    <a:pt x="4396264" y="12859"/>
                    <a:pt x="4414361" y="12859"/>
                    <a:pt x="4429602" y="9049"/>
                  </a:cubicBezTo>
                  <a:lnTo>
                    <a:pt x="4361021" y="9049"/>
                  </a:lnTo>
                  <a:lnTo>
                    <a:pt x="4361021" y="9049"/>
                  </a:lnTo>
                  <a:lnTo>
                    <a:pt x="4361021" y="9049"/>
                  </a:lnTo>
                  <a:lnTo>
                    <a:pt x="4361021" y="9049"/>
                  </a:lnTo>
                  <a:close/>
                  <a:moveTo>
                    <a:pt x="4220052" y="9049"/>
                  </a:moveTo>
                  <a:cubicBezTo>
                    <a:pt x="4220052" y="10954"/>
                    <a:pt x="4220052" y="10954"/>
                    <a:pt x="4220052" y="12859"/>
                  </a:cubicBezTo>
                  <a:lnTo>
                    <a:pt x="4220052" y="18574"/>
                  </a:lnTo>
                  <a:cubicBezTo>
                    <a:pt x="4225767" y="14764"/>
                    <a:pt x="4231481" y="12859"/>
                    <a:pt x="4235292" y="9049"/>
                  </a:cubicBezTo>
                  <a:lnTo>
                    <a:pt x="4220052" y="9049"/>
                  </a:lnTo>
                  <a:lnTo>
                    <a:pt x="4220052" y="9049"/>
                  </a:lnTo>
                  <a:lnTo>
                    <a:pt x="4220052" y="9049"/>
                  </a:lnTo>
                  <a:lnTo>
                    <a:pt x="4220052" y="9049"/>
                  </a:lnTo>
                  <a:close/>
                  <a:moveTo>
                    <a:pt x="3791426" y="9049"/>
                  </a:moveTo>
                  <a:cubicBezTo>
                    <a:pt x="3791426" y="18574"/>
                    <a:pt x="3791426" y="26194"/>
                    <a:pt x="3791426" y="33814"/>
                  </a:cubicBezTo>
                  <a:lnTo>
                    <a:pt x="3826669" y="33814"/>
                  </a:lnTo>
                  <a:cubicBezTo>
                    <a:pt x="3826669" y="31909"/>
                    <a:pt x="3828574" y="28099"/>
                    <a:pt x="3828574" y="24289"/>
                  </a:cubicBezTo>
                  <a:lnTo>
                    <a:pt x="3817144" y="24289"/>
                  </a:lnTo>
                  <a:lnTo>
                    <a:pt x="3811429" y="30004"/>
                  </a:lnTo>
                  <a:lnTo>
                    <a:pt x="3811429" y="18574"/>
                  </a:lnTo>
                  <a:cubicBezTo>
                    <a:pt x="3819049" y="16669"/>
                    <a:pt x="3822859" y="12859"/>
                    <a:pt x="3824764" y="9049"/>
                  </a:cubicBezTo>
                  <a:lnTo>
                    <a:pt x="3791426" y="9049"/>
                  </a:lnTo>
                  <a:lnTo>
                    <a:pt x="3791426" y="9049"/>
                  </a:lnTo>
                  <a:lnTo>
                    <a:pt x="3791426" y="9049"/>
                  </a:lnTo>
                  <a:lnTo>
                    <a:pt x="3791426" y="9049"/>
                  </a:lnTo>
                  <a:close/>
                  <a:moveTo>
                    <a:pt x="3735229" y="9049"/>
                  </a:moveTo>
                  <a:cubicBezTo>
                    <a:pt x="3735229" y="14764"/>
                    <a:pt x="3733324" y="12859"/>
                    <a:pt x="3735229" y="24289"/>
                  </a:cubicBezTo>
                  <a:cubicBezTo>
                    <a:pt x="3739039" y="22384"/>
                    <a:pt x="3739039" y="22384"/>
                    <a:pt x="3740944" y="18574"/>
                  </a:cubicBezTo>
                  <a:cubicBezTo>
                    <a:pt x="3744754" y="14764"/>
                    <a:pt x="3746659" y="12859"/>
                    <a:pt x="3748564" y="9049"/>
                  </a:cubicBezTo>
                  <a:lnTo>
                    <a:pt x="3735229" y="9049"/>
                  </a:lnTo>
                  <a:lnTo>
                    <a:pt x="3735229" y="9049"/>
                  </a:lnTo>
                  <a:lnTo>
                    <a:pt x="3735229" y="9049"/>
                  </a:lnTo>
                  <a:lnTo>
                    <a:pt x="3735229" y="9049"/>
                  </a:lnTo>
                  <a:close/>
                  <a:moveTo>
                    <a:pt x="3567589" y="9049"/>
                  </a:moveTo>
                  <a:cubicBezTo>
                    <a:pt x="3563779" y="24289"/>
                    <a:pt x="3571399" y="16669"/>
                    <a:pt x="3556159" y="24289"/>
                  </a:cubicBezTo>
                  <a:lnTo>
                    <a:pt x="3556159" y="9049"/>
                  </a:lnTo>
                  <a:lnTo>
                    <a:pt x="3537109" y="9049"/>
                  </a:lnTo>
                  <a:cubicBezTo>
                    <a:pt x="3535204" y="18574"/>
                    <a:pt x="3539014" y="26194"/>
                    <a:pt x="3542824" y="33814"/>
                  </a:cubicBezTo>
                  <a:lnTo>
                    <a:pt x="3651409" y="33814"/>
                  </a:lnTo>
                  <a:cubicBezTo>
                    <a:pt x="3668554" y="26194"/>
                    <a:pt x="3696176" y="16669"/>
                    <a:pt x="3715226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501866" y="9049"/>
                  </a:moveTo>
                  <a:cubicBezTo>
                    <a:pt x="3503771" y="9049"/>
                    <a:pt x="3505676" y="10954"/>
                    <a:pt x="3507581" y="12859"/>
                  </a:cubicBezTo>
                  <a:lnTo>
                    <a:pt x="3507581" y="9049"/>
                  </a:lnTo>
                  <a:lnTo>
                    <a:pt x="3501866" y="9049"/>
                  </a:lnTo>
                  <a:lnTo>
                    <a:pt x="3501866" y="9049"/>
                  </a:lnTo>
                  <a:lnTo>
                    <a:pt x="3501866" y="9049"/>
                  </a:lnTo>
                  <a:lnTo>
                    <a:pt x="3501866" y="9049"/>
                  </a:lnTo>
                  <a:close/>
                  <a:moveTo>
                    <a:pt x="3457099" y="9049"/>
                  </a:moveTo>
                  <a:cubicBezTo>
                    <a:pt x="3455194" y="16669"/>
                    <a:pt x="3453289" y="20479"/>
                    <a:pt x="3449479" y="24289"/>
                  </a:cubicBezTo>
                  <a:cubicBezTo>
                    <a:pt x="3445669" y="22384"/>
                    <a:pt x="3428524" y="20479"/>
                    <a:pt x="3412331" y="18574"/>
                  </a:cubicBezTo>
                  <a:cubicBezTo>
                    <a:pt x="3410426" y="24289"/>
                    <a:pt x="3408521" y="30004"/>
                    <a:pt x="3406616" y="35719"/>
                  </a:cubicBezTo>
                  <a:lnTo>
                    <a:pt x="3511391" y="35719"/>
                  </a:lnTo>
                  <a:cubicBezTo>
                    <a:pt x="3511391" y="33814"/>
                    <a:pt x="3511391" y="33814"/>
                    <a:pt x="3511391" y="31909"/>
                  </a:cubicBezTo>
                  <a:cubicBezTo>
                    <a:pt x="3498056" y="24289"/>
                    <a:pt x="3499961" y="28099"/>
                    <a:pt x="3492341" y="12859"/>
                  </a:cubicBezTo>
                  <a:cubicBezTo>
                    <a:pt x="3482816" y="20479"/>
                    <a:pt x="3486626" y="18574"/>
                    <a:pt x="3473291" y="24289"/>
                  </a:cubicBezTo>
                  <a:lnTo>
                    <a:pt x="3473291" y="12859"/>
                  </a:lnTo>
                  <a:cubicBezTo>
                    <a:pt x="3473291" y="10954"/>
                    <a:pt x="3473291" y="10954"/>
                    <a:pt x="3473291" y="9049"/>
                  </a:cubicBezTo>
                  <a:lnTo>
                    <a:pt x="3457099" y="9049"/>
                  </a:lnTo>
                  <a:lnTo>
                    <a:pt x="3457099" y="9049"/>
                  </a:lnTo>
                  <a:lnTo>
                    <a:pt x="3457099" y="9049"/>
                  </a:lnTo>
                  <a:lnTo>
                    <a:pt x="3457099" y="9049"/>
                  </a:lnTo>
                  <a:close/>
                  <a:moveTo>
                    <a:pt x="3441859" y="9049"/>
                  </a:moveTo>
                  <a:cubicBezTo>
                    <a:pt x="3441859" y="10954"/>
                    <a:pt x="3443764" y="10954"/>
                    <a:pt x="3443764" y="12859"/>
                  </a:cubicBezTo>
                  <a:lnTo>
                    <a:pt x="3443764" y="9049"/>
                  </a:lnTo>
                  <a:lnTo>
                    <a:pt x="3441859" y="9049"/>
                  </a:lnTo>
                  <a:lnTo>
                    <a:pt x="3441859" y="9049"/>
                  </a:lnTo>
                  <a:lnTo>
                    <a:pt x="3441859" y="9049"/>
                  </a:lnTo>
                  <a:lnTo>
                    <a:pt x="3441859" y="9049"/>
                  </a:lnTo>
                  <a:close/>
                  <a:moveTo>
                    <a:pt x="3045619" y="9049"/>
                  </a:moveTo>
                  <a:cubicBezTo>
                    <a:pt x="3041809" y="18574"/>
                    <a:pt x="3041809" y="26194"/>
                    <a:pt x="3041809" y="35719"/>
                  </a:cubicBezTo>
                  <a:lnTo>
                    <a:pt x="3053239" y="35719"/>
                  </a:lnTo>
                  <a:cubicBezTo>
                    <a:pt x="3051334" y="26194"/>
                    <a:pt x="3051334" y="16669"/>
                    <a:pt x="3049429" y="10954"/>
                  </a:cubicBez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close/>
                  <a:moveTo>
                    <a:pt x="2997041" y="9049"/>
                  </a:moveTo>
                  <a:lnTo>
                    <a:pt x="2997041" y="18574"/>
                  </a:lnTo>
                  <a:lnTo>
                    <a:pt x="2991326" y="18574"/>
                  </a:lnTo>
                  <a:lnTo>
                    <a:pt x="2991326" y="9049"/>
                  </a:lnTo>
                  <a:lnTo>
                    <a:pt x="2873216" y="9049"/>
                  </a:lnTo>
                  <a:lnTo>
                    <a:pt x="2873216" y="12859"/>
                  </a:lnTo>
                  <a:lnTo>
                    <a:pt x="2861786" y="12859"/>
                  </a:lnTo>
                  <a:lnTo>
                    <a:pt x="2861786" y="9049"/>
                  </a:lnTo>
                  <a:lnTo>
                    <a:pt x="2732246" y="9049"/>
                  </a:lnTo>
                  <a:cubicBezTo>
                    <a:pt x="2730341" y="10954"/>
                    <a:pt x="2728436" y="10954"/>
                    <a:pt x="2724626" y="9049"/>
                  </a:cubicBezTo>
                  <a:lnTo>
                    <a:pt x="2602706" y="9049"/>
                  </a:lnTo>
                  <a:cubicBezTo>
                    <a:pt x="2593181" y="16669"/>
                    <a:pt x="2583656" y="26194"/>
                    <a:pt x="2577941" y="33814"/>
                  </a:cubicBezTo>
                  <a:lnTo>
                    <a:pt x="2784634" y="33814"/>
                  </a:lnTo>
                  <a:cubicBezTo>
                    <a:pt x="2794159" y="31909"/>
                    <a:pt x="2803684" y="30004"/>
                    <a:pt x="2811304" y="30004"/>
                  </a:cubicBezTo>
                  <a:cubicBezTo>
                    <a:pt x="2813209" y="31909"/>
                    <a:pt x="2813209" y="33814"/>
                    <a:pt x="2815114" y="33814"/>
                  </a:cubicBezTo>
                  <a:lnTo>
                    <a:pt x="3029426" y="33814"/>
                  </a:lnTo>
                  <a:cubicBezTo>
                    <a:pt x="3023711" y="30004"/>
                    <a:pt x="3019901" y="26194"/>
                    <a:pt x="3010376" y="24289"/>
                  </a:cubicBezTo>
                  <a:cubicBezTo>
                    <a:pt x="3014186" y="18574"/>
                    <a:pt x="3017996" y="14764"/>
                    <a:pt x="3019901" y="9049"/>
                  </a:cubicBezTo>
                  <a:lnTo>
                    <a:pt x="2997041" y="9049"/>
                  </a:lnTo>
                  <a:lnTo>
                    <a:pt x="2997041" y="9049"/>
                  </a:lnTo>
                  <a:lnTo>
                    <a:pt x="2997041" y="9049"/>
                  </a:lnTo>
                  <a:lnTo>
                    <a:pt x="2997041" y="9049"/>
                  </a:lnTo>
                  <a:close/>
                  <a:moveTo>
                    <a:pt x="2514124" y="9049"/>
                  </a:moveTo>
                  <a:cubicBezTo>
                    <a:pt x="2514124" y="10954"/>
                    <a:pt x="2514124" y="10954"/>
                    <a:pt x="2512219" y="12859"/>
                  </a:cubicBezTo>
                  <a:cubicBezTo>
                    <a:pt x="2504599" y="24289"/>
                    <a:pt x="2502694" y="30004"/>
                    <a:pt x="2491264" y="35719"/>
                  </a:cubicBezTo>
                  <a:lnTo>
                    <a:pt x="2532221" y="35719"/>
                  </a:lnTo>
                  <a:lnTo>
                    <a:pt x="2532221" y="26194"/>
                  </a:lnTo>
                  <a:lnTo>
                    <a:pt x="2537936" y="26194"/>
                  </a:lnTo>
                  <a:lnTo>
                    <a:pt x="2532221" y="14764"/>
                  </a:lnTo>
                  <a:cubicBezTo>
                    <a:pt x="2543651" y="12859"/>
                    <a:pt x="2543651" y="16669"/>
                    <a:pt x="2543651" y="10954"/>
                  </a:cubicBezTo>
                  <a:lnTo>
                    <a:pt x="2514124" y="9049"/>
                  </a:lnTo>
                  <a:lnTo>
                    <a:pt x="2514124" y="9049"/>
                  </a:lnTo>
                  <a:lnTo>
                    <a:pt x="2514124" y="9049"/>
                  </a:lnTo>
                  <a:lnTo>
                    <a:pt x="2514124" y="9049"/>
                  </a:lnTo>
                  <a:close/>
                  <a:moveTo>
                    <a:pt x="2429351" y="9049"/>
                  </a:moveTo>
                  <a:cubicBezTo>
                    <a:pt x="2425541" y="10954"/>
                    <a:pt x="2423636" y="9049"/>
                    <a:pt x="2419826" y="18574"/>
                  </a:cubicBezTo>
                  <a:cubicBezTo>
                    <a:pt x="2417921" y="24289"/>
                    <a:pt x="2417921" y="30004"/>
                    <a:pt x="2419826" y="35719"/>
                  </a:cubicBezTo>
                  <a:lnTo>
                    <a:pt x="2438876" y="35719"/>
                  </a:lnTo>
                  <a:lnTo>
                    <a:pt x="2438876" y="18574"/>
                  </a:lnTo>
                  <a:lnTo>
                    <a:pt x="2444591" y="18574"/>
                  </a:lnTo>
                  <a:cubicBezTo>
                    <a:pt x="2442686" y="30004"/>
                    <a:pt x="2442686" y="30004"/>
                    <a:pt x="2438876" y="35719"/>
                  </a:cubicBezTo>
                  <a:lnTo>
                    <a:pt x="2467451" y="35719"/>
                  </a:lnTo>
                  <a:cubicBezTo>
                    <a:pt x="2463641" y="26194"/>
                    <a:pt x="2461736" y="18574"/>
                    <a:pt x="2457926" y="10954"/>
                  </a:cubicBez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close/>
                  <a:moveTo>
                    <a:pt x="2342674" y="9049"/>
                  </a:moveTo>
                  <a:cubicBezTo>
                    <a:pt x="2346484" y="18574"/>
                    <a:pt x="2348389" y="28099"/>
                    <a:pt x="2350294" y="35719"/>
                  </a:cubicBezTo>
                  <a:lnTo>
                    <a:pt x="2404586" y="35719"/>
                  </a:lnTo>
                  <a:cubicBezTo>
                    <a:pt x="2400776" y="35719"/>
                    <a:pt x="2400776" y="33814"/>
                    <a:pt x="2395061" y="31909"/>
                  </a:cubicBezTo>
                  <a:cubicBezTo>
                    <a:pt x="2389346" y="24289"/>
                    <a:pt x="2385536" y="18574"/>
                    <a:pt x="2379821" y="10954"/>
                  </a:cubicBezTo>
                  <a:lnTo>
                    <a:pt x="2342674" y="9049"/>
                  </a:lnTo>
                  <a:lnTo>
                    <a:pt x="2342674" y="9049"/>
                  </a:lnTo>
                  <a:lnTo>
                    <a:pt x="2342674" y="9049"/>
                  </a:lnTo>
                  <a:lnTo>
                    <a:pt x="2342674" y="9049"/>
                  </a:lnTo>
                  <a:close/>
                  <a:moveTo>
                    <a:pt x="2119789" y="9049"/>
                  </a:moveTo>
                  <a:cubicBezTo>
                    <a:pt x="2123599" y="18574"/>
                    <a:pt x="2129314" y="28099"/>
                    <a:pt x="2136934" y="33814"/>
                  </a:cubicBezTo>
                  <a:lnTo>
                    <a:pt x="2241709" y="33814"/>
                  </a:lnTo>
                  <a:lnTo>
                    <a:pt x="2241709" y="24289"/>
                  </a:lnTo>
                  <a:lnTo>
                    <a:pt x="2247424" y="24289"/>
                  </a:lnTo>
                  <a:lnTo>
                    <a:pt x="2247424" y="33814"/>
                  </a:lnTo>
                  <a:lnTo>
                    <a:pt x="2275999" y="33814"/>
                  </a:lnTo>
                  <a:cubicBezTo>
                    <a:pt x="2281714" y="28099"/>
                    <a:pt x="2285524" y="20479"/>
                    <a:pt x="2287429" y="10954"/>
                  </a:cubicBezTo>
                  <a:cubicBezTo>
                    <a:pt x="2285524" y="10954"/>
                    <a:pt x="2285524" y="9049"/>
                    <a:pt x="2283619" y="7144"/>
                  </a:cubicBezTo>
                  <a:lnTo>
                    <a:pt x="2119789" y="9049"/>
                  </a:lnTo>
                  <a:lnTo>
                    <a:pt x="2119789" y="9049"/>
                  </a:lnTo>
                  <a:lnTo>
                    <a:pt x="2119789" y="9049"/>
                  </a:lnTo>
                  <a:lnTo>
                    <a:pt x="2119789" y="9049"/>
                  </a:lnTo>
                  <a:close/>
                  <a:moveTo>
                    <a:pt x="1853089" y="9049"/>
                  </a:moveTo>
                  <a:cubicBezTo>
                    <a:pt x="1849279" y="14764"/>
                    <a:pt x="1845469" y="22384"/>
                    <a:pt x="1841659" y="30004"/>
                  </a:cubicBezTo>
                  <a:cubicBezTo>
                    <a:pt x="1830229" y="20479"/>
                    <a:pt x="1818799" y="12859"/>
                    <a:pt x="1806416" y="9049"/>
                  </a:cubicBezTo>
                  <a:lnTo>
                    <a:pt x="1640681" y="9049"/>
                  </a:lnTo>
                  <a:cubicBezTo>
                    <a:pt x="1633061" y="14764"/>
                    <a:pt x="1612106" y="12859"/>
                    <a:pt x="1599724" y="12859"/>
                  </a:cubicBezTo>
                  <a:lnTo>
                    <a:pt x="1597819" y="9049"/>
                  </a:lnTo>
                  <a:lnTo>
                    <a:pt x="1578769" y="9049"/>
                  </a:lnTo>
                  <a:cubicBezTo>
                    <a:pt x="1584484" y="18574"/>
                    <a:pt x="1590199" y="26194"/>
                    <a:pt x="1597819" y="33814"/>
                  </a:cubicBezTo>
                  <a:lnTo>
                    <a:pt x="1731169" y="33814"/>
                  </a:lnTo>
                  <a:cubicBezTo>
                    <a:pt x="1734979" y="28099"/>
                    <a:pt x="1734979" y="24289"/>
                    <a:pt x="1736884" y="10954"/>
                  </a:cubicBezTo>
                  <a:lnTo>
                    <a:pt x="1748314" y="10954"/>
                  </a:lnTo>
                  <a:lnTo>
                    <a:pt x="1742599" y="30004"/>
                  </a:lnTo>
                  <a:cubicBezTo>
                    <a:pt x="1759744" y="30004"/>
                    <a:pt x="1769269" y="30004"/>
                    <a:pt x="1777841" y="33814"/>
                  </a:cubicBezTo>
                  <a:lnTo>
                    <a:pt x="2042636" y="33814"/>
                  </a:lnTo>
                  <a:cubicBezTo>
                    <a:pt x="2042636" y="26194"/>
                    <a:pt x="2040731" y="16669"/>
                    <a:pt x="2038826" y="9049"/>
                  </a:cubicBezTo>
                  <a:lnTo>
                    <a:pt x="1853089" y="9049"/>
                  </a:lnTo>
                  <a:lnTo>
                    <a:pt x="1853089" y="9049"/>
                  </a:lnTo>
                  <a:lnTo>
                    <a:pt x="1853089" y="9049"/>
                  </a:lnTo>
                  <a:lnTo>
                    <a:pt x="1853089" y="9049"/>
                  </a:lnTo>
                  <a:close/>
                  <a:moveTo>
                    <a:pt x="1339691" y="9049"/>
                  </a:moveTo>
                  <a:cubicBezTo>
                    <a:pt x="1333976" y="10954"/>
                    <a:pt x="1326356" y="10954"/>
                    <a:pt x="1320641" y="12859"/>
                  </a:cubicBezTo>
                  <a:cubicBezTo>
                    <a:pt x="1320641" y="10954"/>
                    <a:pt x="1318736" y="10954"/>
                    <a:pt x="1318736" y="10954"/>
                  </a:cubicBezTo>
                  <a:lnTo>
                    <a:pt x="1239679" y="10954"/>
                  </a:lnTo>
                  <a:cubicBezTo>
                    <a:pt x="1243489" y="10954"/>
                    <a:pt x="1243489" y="12859"/>
                    <a:pt x="1245394" y="31909"/>
                  </a:cubicBezTo>
                  <a:lnTo>
                    <a:pt x="1239679" y="31909"/>
                  </a:lnTo>
                  <a:cubicBezTo>
                    <a:pt x="1233964" y="24289"/>
                    <a:pt x="1233964" y="24289"/>
                    <a:pt x="1228249" y="20479"/>
                  </a:cubicBezTo>
                  <a:cubicBezTo>
                    <a:pt x="1228249" y="28099"/>
                    <a:pt x="1228249" y="33814"/>
                    <a:pt x="1226344" y="37624"/>
                  </a:cubicBezTo>
                  <a:lnTo>
                    <a:pt x="1547336" y="37624"/>
                  </a:lnTo>
                  <a:cubicBezTo>
                    <a:pt x="1541621" y="37624"/>
                    <a:pt x="1537811" y="35719"/>
                    <a:pt x="1532096" y="33814"/>
                  </a:cubicBezTo>
                  <a:cubicBezTo>
                    <a:pt x="1528286" y="28099"/>
                    <a:pt x="1528286" y="24289"/>
                    <a:pt x="1526381" y="12859"/>
                  </a:cubicBezTo>
                  <a:lnTo>
                    <a:pt x="1339691" y="9049"/>
                  </a:lnTo>
                  <a:lnTo>
                    <a:pt x="1339691" y="9049"/>
                  </a:lnTo>
                  <a:lnTo>
                    <a:pt x="1339691" y="9049"/>
                  </a:lnTo>
                  <a:lnTo>
                    <a:pt x="1339691" y="9049"/>
                  </a:lnTo>
                  <a:close/>
                  <a:moveTo>
                    <a:pt x="962501" y="9049"/>
                  </a:moveTo>
                  <a:cubicBezTo>
                    <a:pt x="964406" y="14764"/>
                    <a:pt x="964406" y="18574"/>
                    <a:pt x="968216" y="24289"/>
                  </a:cubicBezTo>
                  <a:cubicBezTo>
                    <a:pt x="977741" y="10954"/>
                    <a:pt x="977741" y="10954"/>
                    <a:pt x="987266" y="12859"/>
                  </a:cubicBezTo>
                  <a:lnTo>
                    <a:pt x="1012031" y="24289"/>
                  </a:lnTo>
                  <a:lnTo>
                    <a:pt x="1012031" y="33814"/>
                  </a:lnTo>
                  <a:lnTo>
                    <a:pt x="1052989" y="33814"/>
                  </a:lnTo>
                  <a:cubicBezTo>
                    <a:pt x="1052989" y="24289"/>
                    <a:pt x="1054894" y="16669"/>
                    <a:pt x="1056799" y="9049"/>
                  </a:cubicBezTo>
                  <a:lnTo>
                    <a:pt x="962501" y="9049"/>
                  </a:lnTo>
                  <a:lnTo>
                    <a:pt x="962501" y="9049"/>
                  </a:lnTo>
                  <a:lnTo>
                    <a:pt x="962501" y="9049"/>
                  </a:lnTo>
                  <a:lnTo>
                    <a:pt x="962501" y="9049"/>
                  </a:lnTo>
                  <a:close/>
                  <a:moveTo>
                    <a:pt x="753904" y="9049"/>
                  </a:moveTo>
                  <a:cubicBezTo>
                    <a:pt x="751999" y="10954"/>
                    <a:pt x="751999" y="10954"/>
                    <a:pt x="750094" y="12859"/>
                  </a:cubicBezTo>
                  <a:cubicBezTo>
                    <a:pt x="748189" y="10954"/>
                    <a:pt x="746284" y="10954"/>
                    <a:pt x="742474" y="10954"/>
                  </a:cubicBezTo>
                  <a:lnTo>
                    <a:pt x="701516" y="10954"/>
                  </a:lnTo>
                  <a:cubicBezTo>
                    <a:pt x="701516" y="18574"/>
                    <a:pt x="697706" y="26194"/>
                    <a:pt x="686276" y="31909"/>
                  </a:cubicBezTo>
                  <a:cubicBezTo>
                    <a:pt x="684371" y="33814"/>
                    <a:pt x="680561" y="35719"/>
                    <a:pt x="678656" y="35719"/>
                  </a:cubicBezTo>
                  <a:lnTo>
                    <a:pt x="847249" y="35719"/>
                  </a:lnTo>
                  <a:cubicBezTo>
                    <a:pt x="841534" y="30004"/>
                    <a:pt x="835819" y="20479"/>
                    <a:pt x="830104" y="12859"/>
                  </a:cubicBezTo>
                  <a:cubicBezTo>
                    <a:pt x="845344" y="14764"/>
                    <a:pt x="835819" y="14764"/>
                    <a:pt x="854869" y="12859"/>
                  </a:cubicBezTo>
                  <a:cubicBezTo>
                    <a:pt x="852964" y="26194"/>
                    <a:pt x="852964" y="28099"/>
                    <a:pt x="849154" y="35719"/>
                  </a:cubicBezTo>
                  <a:lnTo>
                    <a:pt x="920591" y="35719"/>
                  </a:lnTo>
                  <a:cubicBezTo>
                    <a:pt x="912971" y="28099"/>
                    <a:pt x="907256" y="20479"/>
                    <a:pt x="903446" y="12859"/>
                  </a:cubicBezTo>
                  <a:cubicBezTo>
                    <a:pt x="903446" y="10954"/>
                    <a:pt x="901541" y="10954"/>
                    <a:pt x="901541" y="10954"/>
                  </a:cubicBezTo>
                  <a:lnTo>
                    <a:pt x="753904" y="9049"/>
                  </a:lnTo>
                  <a:lnTo>
                    <a:pt x="753904" y="9049"/>
                  </a:lnTo>
                  <a:lnTo>
                    <a:pt x="753904" y="9049"/>
                  </a:lnTo>
                  <a:lnTo>
                    <a:pt x="753904" y="9049"/>
                  </a:lnTo>
                  <a:close/>
                  <a:moveTo>
                    <a:pt x="387191" y="9049"/>
                  </a:moveTo>
                  <a:cubicBezTo>
                    <a:pt x="387191" y="18574"/>
                    <a:pt x="389096" y="30004"/>
                    <a:pt x="389096" y="35719"/>
                  </a:cubicBezTo>
                  <a:lnTo>
                    <a:pt x="464344" y="35719"/>
                  </a:lnTo>
                  <a:cubicBezTo>
                    <a:pt x="464344" y="30004"/>
                    <a:pt x="462439" y="22384"/>
                    <a:pt x="462439" y="12859"/>
                  </a:cubicBezTo>
                  <a:lnTo>
                    <a:pt x="487204" y="12859"/>
                  </a:lnTo>
                  <a:cubicBezTo>
                    <a:pt x="487204" y="10954"/>
                    <a:pt x="487204" y="10954"/>
                    <a:pt x="487204" y="9049"/>
                  </a:cubicBezTo>
                  <a:lnTo>
                    <a:pt x="387191" y="9049"/>
                  </a:lnTo>
                  <a:lnTo>
                    <a:pt x="387191" y="9049"/>
                  </a:lnTo>
                  <a:lnTo>
                    <a:pt x="387191" y="9049"/>
                  </a:lnTo>
                  <a:lnTo>
                    <a:pt x="387191" y="9049"/>
                  </a:lnTo>
                  <a:close/>
                  <a:moveTo>
                    <a:pt x="229076" y="9049"/>
                  </a:moveTo>
                  <a:lnTo>
                    <a:pt x="229076" y="12859"/>
                  </a:lnTo>
                  <a:lnTo>
                    <a:pt x="234791" y="12859"/>
                  </a:lnTo>
                  <a:lnTo>
                    <a:pt x="234791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lnTo>
                    <a:pt x="229076" y="9049"/>
                  </a:lnTo>
                  <a:close/>
                  <a:moveTo>
                    <a:pt x="191929" y="9049"/>
                  </a:moveTo>
                  <a:cubicBezTo>
                    <a:pt x="191929" y="20479"/>
                    <a:pt x="193834" y="16669"/>
                    <a:pt x="167164" y="18574"/>
                  </a:cubicBezTo>
                  <a:lnTo>
                    <a:pt x="167164" y="9049"/>
                  </a:lnTo>
                  <a:lnTo>
                    <a:pt x="155734" y="9049"/>
                  </a:lnTo>
                  <a:cubicBezTo>
                    <a:pt x="157639" y="9049"/>
                    <a:pt x="159544" y="10954"/>
                    <a:pt x="161449" y="12859"/>
                  </a:cubicBezTo>
                  <a:lnTo>
                    <a:pt x="142399" y="12859"/>
                  </a:lnTo>
                  <a:lnTo>
                    <a:pt x="142399" y="35719"/>
                  </a:lnTo>
                  <a:lnTo>
                    <a:pt x="148114" y="35719"/>
                  </a:lnTo>
                  <a:lnTo>
                    <a:pt x="148114" y="31909"/>
                  </a:lnTo>
                  <a:cubicBezTo>
                    <a:pt x="165259" y="35719"/>
                    <a:pt x="172879" y="33814"/>
                    <a:pt x="190976" y="26194"/>
                  </a:cubicBezTo>
                  <a:cubicBezTo>
                    <a:pt x="190976" y="31909"/>
                    <a:pt x="189071" y="33814"/>
                    <a:pt x="189071" y="35719"/>
                  </a:cubicBezTo>
                  <a:lnTo>
                    <a:pt x="206216" y="35719"/>
                  </a:lnTo>
                  <a:cubicBezTo>
                    <a:pt x="204311" y="28099"/>
                    <a:pt x="202406" y="18574"/>
                    <a:pt x="204311" y="10954"/>
                  </a:cubicBezTo>
                  <a:lnTo>
                    <a:pt x="191929" y="9049"/>
                  </a:lnTo>
                  <a:lnTo>
                    <a:pt x="191929" y="9049"/>
                  </a:lnTo>
                  <a:lnTo>
                    <a:pt x="191929" y="9049"/>
                  </a:lnTo>
                  <a:lnTo>
                    <a:pt x="191929" y="9049"/>
                  </a:lnTo>
                  <a:close/>
                  <a:moveTo>
                    <a:pt x="18574" y="9049"/>
                  </a:moveTo>
                  <a:cubicBezTo>
                    <a:pt x="16669" y="18574"/>
                    <a:pt x="10954" y="26194"/>
                    <a:pt x="7144" y="35719"/>
                  </a:cubicBezTo>
                  <a:lnTo>
                    <a:pt x="37624" y="35719"/>
                  </a:lnTo>
                  <a:cubicBezTo>
                    <a:pt x="35719" y="28099"/>
                    <a:pt x="33814" y="20479"/>
                    <a:pt x="30004" y="10954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4710589" y="33814"/>
                  </a:moveTo>
                  <a:cubicBezTo>
                    <a:pt x="4712494" y="31909"/>
                    <a:pt x="4714399" y="31909"/>
                    <a:pt x="4716304" y="30004"/>
                  </a:cubicBezTo>
                  <a:cubicBezTo>
                    <a:pt x="4704874" y="30004"/>
                    <a:pt x="4691539" y="31909"/>
                    <a:pt x="4679156" y="33814"/>
                  </a:cubicBezTo>
                  <a:lnTo>
                    <a:pt x="4710589" y="33814"/>
                  </a:lnTo>
                  <a:lnTo>
                    <a:pt x="4710589" y="33814"/>
                  </a:lnTo>
                  <a:lnTo>
                    <a:pt x="4710589" y="33814"/>
                  </a:lnTo>
                  <a:lnTo>
                    <a:pt x="4710589" y="33814"/>
                  </a:lnTo>
                  <a:close/>
                  <a:moveTo>
                    <a:pt x="4244817" y="33814"/>
                  </a:moveTo>
                  <a:cubicBezTo>
                    <a:pt x="4244817" y="31909"/>
                    <a:pt x="4244817" y="31909"/>
                    <a:pt x="4244817" y="30004"/>
                  </a:cubicBezTo>
                  <a:cubicBezTo>
                    <a:pt x="4229577" y="33814"/>
                    <a:pt x="4231481" y="30004"/>
                    <a:pt x="4229577" y="33814"/>
                  </a:cubicBezTo>
                  <a:lnTo>
                    <a:pt x="4244817" y="33814"/>
                  </a:lnTo>
                  <a:lnTo>
                    <a:pt x="4244817" y="33814"/>
                  </a:lnTo>
                  <a:lnTo>
                    <a:pt x="4244817" y="33814"/>
                  </a:lnTo>
                  <a:lnTo>
                    <a:pt x="4244817" y="33814"/>
                  </a:lnTo>
                  <a:close/>
                  <a:moveTo>
                    <a:pt x="3194209" y="33814"/>
                  </a:moveTo>
                  <a:cubicBezTo>
                    <a:pt x="3194209" y="28099"/>
                    <a:pt x="3192304" y="22384"/>
                    <a:pt x="3190399" y="10954"/>
                  </a:cubicBezTo>
                  <a:cubicBezTo>
                    <a:pt x="3186589" y="16669"/>
                    <a:pt x="3184684" y="24289"/>
                    <a:pt x="3184684" y="33814"/>
                  </a:cubicBezTo>
                  <a:lnTo>
                    <a:pt x="3194209" y="33814"/>
                  </a:lnTo>
                  <a:lnTo>
                    <a:pt x="3194209" y="33814"/>
                  </a:lnTo>
                  <a:lnTo>
                    <a:pt x="3194209" y="33814"/>
                  </a:lnTo>
                  <a:lnTo>
                    <a:pt x="3194209" y="33814"/>
                  </a:lnTo>
                  <a:close/>
                  <a:moveTo>
                    <a:pt x="1005364" y="33814"/>
                  </a:moveTo>
                  <a:lnTo>
                    <a:pt x="1005364" y="30004"/>
                  </a:lnTo>
                  <a:cubicBezTo>
                    <a:pt x="1003459" y="22384"/>
                    <a:pt x="1001554" y="28099"/>
                    <a:pt x="999649" y="33814"/>
                  </a:cubicBezTo>
                  <a:lnTo>
                    <a:pt x="1005364" y="33814"/>
                  </a:lnTo>
                  <a:lnTo>
                    <a:pt x="1005364" y="33814"/>
                  </a:lnTo>
                  <a:lnTo>
                    <a:pt x="1005364" y="33814"/>
                  </a:lnTo>
                  <a:lnTo>
                    <a:pt x="1005364" y="33814"/>
                  </a:lnTo>
                  <a:close/>
                  <a:moveTo>
                    <a:pt x="614839" y="33814"/>
                  </a:moveTo>
                  <a:cubicBezTo>
                    <a:pt x="612934" y="31909"/>
                    <a:pt x="611029" y="31909"/>
                    <a:pt x="607219" y="30004"/>
                  </a:cubicBezTo>
                  <a:lnTo>
                    <a:pt x="607219" y="33814"/>
                  </a:lnTo>
                  <a:lnTo>
                    <a:pt x="614839" y="33814"/>
                  </a:lnTo>
                  <a:lnTo>
                    <a:pt x="614839" y="33814"/>
                  </a:lnTo>
                  <a:lnTo>
                    <a:pt x="614839" y="33814"/>
                  </a:lnTo>
                  <a:lnTo>
                    <a:pt x="614839" y="33814"/>
                  </a:lnTo>
                  <a:close/>
                  <a:moveTo>
                    <a:pt x="528161" y="33814"/>
                  </a:moveTo>
                  <a:cubicBezTo>
                    <a:pt x="526256" y="31909"/>
                    <a:pt x="522446" y="30004"/>
                    <a:pt x="520541" y="30004"/>
                  </a:cubicBezTo>
                  <a:lnTo>
                    <a:pt x="520541" y="33814"/>
                  </a:lnTo>
                  <a:lnTo>
                    <a:pt x="528161" y="33814"/>
                  </a:lnTo>
                  <a:lnTo>
                    <a:pt x="528161" y="33814"/>
                  </a:lnTo>
                  <a:lnTo>
                    <a:pt x="528161" y="33814"/>
                  </a:lnTo>
                  <a:lnTo>
                    <a:pt x="528161" y="33814"/>
                  </a:lnTo>
                  <a:close/>
                  <a:moveTo>
                    <a:pt x="230981" y="33814"/>
                  </a:moveTo>
                  <a:cubicBezTo>
                    <a:pt x="230981" y="30004"/>
                    <a:pt x="232886" y="26194"/>
                    <a:pt x="234791" y="16669"/>
                  </a:cubicBezTo>
                  <a:cubicBezTo>
                    <a:pt x="227171" y="20479"/>
                    <a:pt x="225266" y="20479"/>
                    <a:pt x="225266" y="20479"/>
                  </a:cubicBezTo>
                  <a:cubicBezTo>
                    <a:pt x="225266" y="20479"/>
                    <a:pt x="225266" y="22384"/>
                    <a:pt x="221456" y="30004"/>
                  </a:cubicBezTo>
                  <a:cubicBezTo>
                    <a:pt x="219551" y="31909"/>
                    <a:pt x="219551" y="33814"/>
                    <a:pt x="219551" y="33814"/>
                  </a:cubicBezTo>
                  <a:lnTo>
                    <a:pt x="230981" y="33814"/>
                  </a:lnTo>
                  <a:lnTo>
                    <a:pt x="230981" y="33814"/>
                  </a:lnTo>
                  <a:lnTo>
                    <a:pt x="230981" y="33814"/>
                  </a:lnTo>
                  <a:lnTo>
                    <a:pt x="230981" y="33814"/>
                  </a:lnTo>
                  <a:close/>
                  <a:moveTo>
                    <a:pt x="1631156" y="18574"/>
                  </a:moveTo>
                  <a:lnTo>
                    <a:pt x="1631156" y="24289"/>
                  </a:lnTo>
                  <a:lnTo>
                    <a:pt x="1636871" y="24289"/>
                  </a:lnTo>
                  <a:cubicBezTo>
                    <a:pt x="1648301" y="28099"/>
                    <a:pt x="1625441" y="30004"/>
                    <a:pt x="1625441" y="30004"/>
                  </a:cubicBezTo>
                  <a:cubicBezTo>
                    <a:pt x="1623536" y="26194"/>
                    <a:pt x="1623536" y="26194"/>
                    <a:pt x="1619726" y="24289"/>
                  </a:cubicBezTo>
                  <a:cubicBezTo>
                    <a:pt x="1625441" y="18574"/>
                    <a:pt x="1621631" y="22384"/>
                    <a:pt x="1631156" y="18574"/>
                  </a:cubicBezTo>
                  <a:lnTo>
                    <a:pt x="1631156" y="18574"/>
                  </a:lnTo>
                  <a:lnTo>
                    <a:pt x="1631156" y="18574"/>
                  </a:lnTo>
                  <a:lnTo>
                    <a:pt x="1631156" y="18574"/>
                  </a:lnTo>
                  <a:close/>
                  <a:moveTo>
                    <a:pt x="2748439" y="18574"/>
                  </a:moveTo>
                  <a:cubicBezTo>
                    <a:pt x="2752249" y="22384"/>
                    <a:pt x="2761774" y="26194"/>
                    <a:pt x="2767489" y="30004"/>
                  </a:cubicBezTo>
                  <a:lnTo>
                    <a:pt x="2742724" y="30004"/>
                  </a:lnTo>
                  <a:cubicBezTo>
                    <a:pt x="2740819" y="26194"/>
                    <a:pt x="2740819" y="26194"/>
                    <a:pt x="2737009" y="24289"/>
                  </a:cubicBezTo>
                  <a:cubicBezTo>
                    <a:pt x="2741771" y="18574"/>
                    <a:pt x="2737961" y="22384"/>
                    <a:pt x="2748439" y="18574"/>
                  </a:cubicBezTo>
                  <a:lnTo>
                    <a:pt x="2748439" y="18574"/>
                  </a:lnTo>
                  <a:lnTo>
                    <a:pt x="2748439" y="18574"/>
                  </a:lnTo>
                  <a:lnTo>
                    <a:pt x="2748439" y="18574"/>
                  </a:lnTo>
                  <a:close/>
                  <a:moveTo>
                    <a:pt x="4921092" y="18574"/>
                  </a:moveTo>
                  <a:lnTo>
                    <a:pt x="4921092" y="30004"/>
                  </a:lnTo>
                  <a:lnTo>
                    <a:pt x="4909661" y="30004"/>
                  </a:lnTo>
                  <a:lnTo>
                    <a:pt x="4909661" y="18574"/>
                  </a:lnTo>
                  <a:lnTo>
                    <a:pt x="4921092" y="18574"/>
                  </a:lnTo>
                  <a:lnTo>
                    <a:pt x="4921092" y="18574"/>
                  </a:lnTo>
                  <a:lnTo>
                    <a:pt x="4921092" y="18574"/>
                  </a:lnTo>
                  <a:lnTo>
                    <a:pt x="4921092" y="18574"/>
                  </a:lnTo>
                  <a:close/>
                  <a:moveTo>
                    <a:pt x="588169" y="12859"/>
                  </a:moveTo>
                  <a:lnTo>
                    <a:pt x="576739" y="12859"/>
                  </a:lnTo>
                  <a:lnTo>
                    <a:pt x="576739" y="18574"/>
                  </a:lnTo>
                  <a:lnTo>
                    <a:pt x="582454" y="18574"/>
                  </a:lnTo>
                  <a:lnTo>
                    <a:pt x="582454" y="24289"/>
                  </a:lnTo>
                  <a:cubicBezTo>
                    <a:pt x="588169" y="18574"/>
                    <a:pt x="584359" y="22384"/>
                    <a:pt x="588169" y="12859"/>
                  </a:cubicBezTo>
                  <a:lnTo>
                    <a:pt x="588169" y="12859"/>
                  </a:lnTo>
                  <a:lnTo>
                    <a:pt x="588169" y="12859"/>
                  </a:lnTo>
                  <a:lnTo>
                    <a:pt x="588169" y="12859"/>
                  </a:lnTo>
                  <a:close/>
                  <a:moveTo>
                    <a:pt x="1507331" y="12859"/>
                  </a:moveTo>
                  <a:cubicBezTo>
                    <a:pt x="1499711" y="26194"/>
                    <a:pt x="1499711" y="24289"/>
                    <a:pt x="1495901" y="24289"/>
                  </a:cubicBezTo>
                  <a:cubicBezTo>
                    <a:pt x="1482566" y="28099"/>
                    <a:pt x="1484471" y="31909"/>
                    <a:pt x="1471136" y="24289"/>
                  </a:cubicBezTo>
                  <a:cubicBezTo>
                    <a:pt x="1492091" y="20479"/>
                    <a:pt x="1490186" y="16669"/>
                    <a:pt x="1507331" y="12859"/>
                  </a:cubicBezTo>
                  <a:lnTo>
                    <a:pt x="1507331" y="12859"/>
                  </a:lnTo>
                  <a:lnTo>
                    <a:pt x="1507331" y="12859"/>
                  </a:lnTo>
                  <a:lnTo>
                    <a:pt x="1507331" y="12859"/>
                  </a:lnTo>
                  <a:close/>
                  <a:moveTo>
                    <a:pt x="1779746" y="12859"/>
                  </a:moveTo>
                  <a:cubicBezTo>
                    <a:pt x="1785461" y="18574"/>
                    <a:pt x="1781651" y="14764"/>
                    <a:pt x="1791176" y="18574"/>
                  </a:cubicBezTo>
                  <a:lnTo>
                    <a:pt x="1791176" y="24289"/>
                  </a:lnTo>
                  <a:lnTo>
                    <a:pt x="1766411" y="24289"/>
                  </a:lnTo>
                  <a:lnTo>
                    <a:pt x="1766411" y="18574"/>
                  </a:lnTo>
                  <a:lnTo>
                    <a:pt x="1779746" y="12859"/>
                  </a:lnTo>
                  <a:lnTo>
                    <a:pt x="1779746" y="12859"/>
                  </a:lnTo>
                  <a:lnTo>
                    <a:pt x="1779746" y="12859"/>
                  </a:lnTo>
                  <a:lnTo>
                    <a:pt x="1779746" y="12859"/>
                  </a:lnTo>
                  <a:close/>
                  <a:moveTo>
                    <a:pt x="2500789" y="12859"/>
                  </a:moveTo>
                  <a:lnTo>
                    <a:pt x="2489359" y="12859"/>
                  </a:lnTo>
                  <a:lnTo>
                    <a:pt x="2489359" y="18574"/>
                  </a:lnTo>
                  <a:cubicBezTo>
                    <a:pt x="2498884" y="14764"/>
                    <a:pt x="2495074" y="16669"/>
                    <a:pt x="2500789" y="12859"/>
                  </a:cubicBezTo>
                  <a:lnTo>
                    <a:pt x="2500789" y="12859"/>
                  </a:lnTo>
                  <a:lnTo>
                    <a:pt x="2500789" y="12859"/>
                  </a:lnTo>
                  <a:lnTo>
                    <a:pt x="2500789" y="12859"/>
                  </a:lnTo>
                  <a:close/>
                  <a:moveTo>
                    <a:pt x="2660809" y="12859"/>
                  </a:moveTo>
                  <a:cubicBezTo>
                    <a:pt x="2655094" y="18574"/>
                    <a:pt x="2658904" y="14764"/>
                    <a:pt x="2649379" y="18574"/>
                  </a:cubicBezTo>
                  <a:cubicBezTo>
                    <a:pt x="2655094" y="12859"/>
                    <a:pt x="2651284" y="16669"/>
                    <a:pt x="2660809" y="12859"/>
                  </a:cubicBezTo>
                  <a:lnTo>
                    <a:pt x="2660809" y="12859"/>
                  </a:lnTo>
                  <a:lnTo>
                    <a:pt x="2660809" y="12859"/>
                  </a:lnTo>
                  <a:lnTo>
                    <a:pt x="2660809" y="12859"/>
                  </a:lnTo>
                  <a:close/>
                  <a:moveTo>
                    <a:pt x="2786539" y="12859"/>
                  </a:moveTo>
                  <a:cubicBezTo>
                    <a:pt x="2780824" y="18574"/>
                    <a:pt x="2784634" y="14764"/>
                    <a:pt x="2775109" y="18574"/>
                  </a:cubicBezTo>
                  <a:cubicBezTo>
                    <a:pt x="2780824" y="12859"/>
                    <a:pt x="2775109" y="16669"/>
                    <a:pt x="2786539" y="12859"/>
                  </a:cubicBezTo>
                  <a:lnTo>
                    <a:pt x="2786539" y="12859"/>
                  </a:lnTo>
                  <a:lnTo>
                    <a:pt x="2786539" y="12859"/>
                  </a:lnTo>
                  <a:lnTo>
                    <a:pt x="2786539" y="12859"/>
                  </a:lnTo>
                  <a:close/>
                  <a:moveTo>
                    <a:pt x="3605689" y="12859"/>
                  </a:moveTo>
                  <a:cubicBezTo>
                    <a:pt x="3599974" y="18574"/>
                    <a:pt x="3603784" y="14764"/>
                    <a:pt x="3594259" y="18574"/>
                  </a:cubicBezTo>
                  <a:cubicBezTo>
                    <a:pt x="3599974" y="12859"/>
                    <a:pt x="3594259" y="16669"/>
                    <a:pt x="3605689" y="12859"/>
                  </a:cubicBezTo>
                  <a:lnTo>
                    <a:pt x="3605689" y="12859"/>
                  </a:lnTo>
                  <a:lnTo>
                    <a:pt x="3605689" y="12859"/>
                  </a:lnTo>
                  <a:lnTo>
                    <a:pt x="3605689" y="12859"/>
                  </a:lnTo>
                  <a:close/>
                  <a:moveTo>
                    <a:pt x="3656171" y="12859"/>
                  </a:moveTo>
                  <a:cubicBezTo>
                    <a:pt x="3648551" y="24289"/>
                    <a:pt x="3648551" y="26194"/>
                    <a:pt x="3631406" y="31909"/>
                  </a:cubicBezTo>
                  <a:lnTo>
                    <a:pt x="3631406" y="20479"/>
                  </a:lnTo>
                  <a:lnTo>
                    <a:pt x="3656171" y="12859"/>
                  </a:lnTo>
                  <a:lnTo>
                    <a:pt x="3656171" y="12859"/>
                  </a:lnTo>
                  <a:lnTo>
                    <a:pt x="3656171" y="12859"/>
                  </a:lnTo>
                  <a:lnTo>
                    <a:pt x="3656171" y="12859"/>
                  </a:lnTo>
                  <a:close/>
                  <a:moveTo>
                    <a:pt x="4798219" y="12859"/>
                  </a:moveTo>
                  <a:cubicBezTo>
                    <a:pt x="4777264" y="14764"/>
                    <a:pt x="4767739" y="20479"/>
                    <a:pt x="4747736" y="24289"/>
                  </a:cubicBezTo>
                  <a:lnTo>
                    <a:pt x="4747736" y="30004"/>
                  </a:lnTo>
                  <a:lnTo>
                    <a:pt x="4766786" y="30004"/>
                  </a:lnTo>
                  <a:cubicBezTo>
                    <a:pt x="4774406" y="22384"/>
                    <a:pt x="4787742" y="20479"/>
                    <a:pt x="4798219" y="12859"/>
                  </a:cubicBezTo>
                  <a:lnTo>
                    <a:pt x="4798219" y="12859"/>
                  </a:lnTo>
                  <a:lnTo>
                    <a:pt x="4798219" y="12859"/>
                  </a:lnTo>
                  <a:lnTo>
                    <a:pt x="479821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7726ABC1-D40D-4BC1-8653-9C5A539B7470}"/>
                </a:ext>
              </a:extLst>
            </p:cNvPr>
            <p:cNvSpPr/>
            <p:nvPr/>
          </p:nvSpPr>
          <p:spPr>
            <a:xfrm>
              <a:off x="92869" y="5641142"/>
              <a:ext cx="5810250" cy="38100"/>
            </a:xfrm>
            <a:custGeom>
              <a:avLst/>
              <a:gdLst>
                <a:gd name="connsiteX0" fmla="*/ 5763101 w 5810250"/>
                <a:gd name="connsiteY0" fmla="*/ 9049 h 38100"/>
                <a:gd name="connsiteX1" fmla="*/ 5784056 w 5810250"/>
                <a:gd name="connsiteY1" fmla="*/ 12859 h 38100"/>
                <a:gd name="connsiteX2" fmla="*/ 5784056 w 5810250"/>
                <a:gd name="connsiteY2" fmla="*/ 33814 h 38100"/>
                <a:gd name="connsiteX3" fmla="*/ 5805012 w 5810250"/>
                <a:gd name="connsiteY3" fmla="*/ 33814 h 38100"/>
                <a:gd name="connsiteX4" fmla="*/ 5808821 w 5810250"/>
                <a:gd name="connsiteY4" fmla="*/ 9049 h 38100"/>
                <a:gd name="connsiteX5" fmla="*/ 5763101 w 5810250"/>
                <a:gd name="connsiteY5" fmla="*/ 9049 h 38100"/>
                <a:gd name="connsiteX6" fmla="*/ 5763101 w 5810250"/>
                <a:gd name="connsiteY6" fmla="*/ 9049 h 38100"/>
                <a:gd name="connsiteX7" fmla="*/ 5763101 w 5810250"/>
                <a:gd name="connsiteY7" fmla="*/ 9049 h 38100"/>
                <a:gd name="connsiteX8" fmla="*/ 5763101 w 5810250"/>
                <a:gd name="connsiteY8" fmla="*/ 9049 h 38100"/>
                <a:gd name="connsiteX9" fmla="*/ 5526881 w 5810250"/>
                <a:gd name="connsiteY9" fmla="*/ 9049 h 38100"/>
                <a:gd name="connsiteX10" fmla="*/ 5523071 w 5810250"/>
                <a:gd name="connsiteY10" fmla="*/ 18574 h 38100"/>
                <a:gd name="connsiteX11" fmla="*/ 5517356 w 5810250"/>
                <a:gd name="connsiteY11" fmla="*/ 33814 h 38100"/>
                <a:gd name="connsiteX12" fmla="*/ 5586889 w 5810250"/>
                <a:gd name="connsiteY12" fmla="*/ 33814 h 38100"/>
                <a:gd name="connsiteX13" fmla="*/ 5584984 w 5810250"/>
                <a:gd name="connsiteY13" fmla="*/ 24289 h 38100"/>
                <a:gd name="connsiteX14" fmla="*/ 5604034 w 5810250"/>
                <a:gd name="connsiteY14" fmla="*/ 18574 h 38100"/>
                <a:gd name="connsiteX15" fmla="*/ 5679281 w 5810250"/>
                <a:gd name="connsiteY15" fmla="*/ 30004 h 38100"/>
                <a:gd name="connsiteX16" fmla="*/ 5679281 w 5810250"/>
                <a:gd name="connsiteY16" fmla="*/ 18574 h 38100"/>
                <a:gd name="connsiteX17" fmla="*/ 5650706 w 5810250"/>
                <a:gd name="connsiteY17" fmla="*/ 9049 h 38100"/>
                <a:gd name="connsiteX18" fmla="*/ 5526881 w 5810250"/>
                <a:gd name="connsiteY18" fmla="*/ 9049 h 38100"/>
                <a:gd name="connsiteX19" fmla="*/ 5526881 w 5810250"/>
                <a:gd name="connsiteY19" fmla="*/ 9049 h 38100"/>
                <a:gd name="connsiteX20" fmla="*/ 5526881 w 5810250"/>
                <a:gd name="connsiteY20" fmla="*/ 9049 h 38100"/>
                <a:gd name="connsiteX21" fmla="*/ 5526881 w 5810250"/>
                <a:gd name="connsiteY21" fmla="*/ 9049 h 38100"/>
                <a:gd name="connsiteX22" fmla="*/ 5158264 w 5810250"/>
                <a:gd name="connsiteY22" fmla="*/ 9049 h 38100"/>
                <a:gd name="connsiteX23" fmla="*/ 5156359 w 5810250"/>
                <a:gd name="connsiteY23" fmla="*/ 33814 h 38100"/>
                <a:gd name="connsiteX24" fmla="*/ 5181124 w 5810250"/>
                <a:gd name="connsiteY24" fmla="*/ 33814 h 38100"/>
                <a:gd name="connsiteX25" fmla="*/ 5177314 w 5810250"/>
                <a:gd name="connsiteY25" fmla="*/ 24289 h 38100"/>
                <a:gd name="connsiteX26" fmla="*/ 5186839 w 5810250"/>
                <a:gd name="connsiteY26" fmla="*/ 24289 h 38100"/>
                <a:gd name="connsiteX27" fmla="*/ 5310664 w 5810250"/>
                <a:gd name="connsiteY27" fmla="*/ 7144 h 38100"/>
                <a:gd name="connsiteX28" fmla="*/ 5158264 w 5810250"/>
                <a:gd name="connsiteY28" fmla="*/ 9049 h 38100"/>
                <a:gd name="connsiteX29" fmla="*/ 5158264 w 5810250"/>
                <a:gd name="connsiteY29" fmla="*/ 9049 h 38100"/>
                <a:gd name="connsiteX30" fmla="*/ 5158264 w 5810250"/>
                <a:gd name="connsiteY30" fmla="*/ 9049 h 38100"/>
                <a:gd name="connsiteX31" fmla="*/ 5158264 w 5810250"/>
                <a:gd name="connsiteY31" fmla="*/ 9049 h 38100"/>
                <a:gd name="connsiteX32" fmla="*/ 5063967 w 5810250"/>
                <a:gd name="connsiteY32" fmla="*/ 9049 h 38100"/>
                <a:gd name="connsiteX33" fmla="*/ 5058251 w 5810250"/>
                <a:gd name="connsiteY33" fmla="*/ 18574 h 38100"/>
                <a:gd name="connsiteX34" fmla="*/ 5095399 w 5810250"/>
                <a:gd name="connsiteY34" fmla="*/ 30004 h 38100"/>
                <a:gd name="connsiteX35" fmla="*/ 5106829 w 5810250"/>
                <a:gd name="connsiteY35" fmla="*/ 18574 h 38100"/>
                <a:gd name="connsiteX36" fmla="*/ 5095399 w 5810250"/>
                <a:gd name="connsiteY36" fmla="*/ 18574 h 38100"/>
                <a:gd name="connsiteX37" fmla="*/ 5080159 w 5810250"/>
                <a:gd name="connsiteY37" fmla="*/ 9049 h 38100"/>
                <a:gd name="connsiteX38" fmla="*/ 5063967 w 5810250"/>
                <a:gd name="connsiteY38" fmla="*/ 9049 h 38100"/>
                <a:gd name="connsiteX39" fmla="*/ 5063967 w 5810250"/>
                <a:gd name="connsiteY39" fmla="*/ 9049 h 38100"/>
                <a:gd name="connsiteX40" fmla="*/ 5063967 w 5810250"/>
                <a:gd name="connsiteY40" fmla="*/ 9049 h 38100"/>
                <a:gd name="connsiteX41" fmla="*/ 5063967 w 5810250"/>
                <a:gd name="connsiteY41" fmla="*/ 9049 h 38100"/>
                <a:gd name="connsiteX42" fmla="*/ 4848701 w 5810250"/>
                <a:gd name="connsiteY42" fmla="*/ 9049 h 38100"/>
                <a:gd name="connsiteX43" fmla="*/ 4844892 w 5810250"/>
                <a:gd name="connsiteY43" fmla="*/ 12859 h 38100"/>
                <a:gd name="connsiteX44" fmla="*/ 4863942 w 5810250"/>
                <a:gd name="connsiteY44" fmla="*/ 18574 h 38100"/>
                <a:gd name="connsiteX45" fmla="*/ 4833462 w 5810250"/>
                <a:gd name="connsiteY45" fmla="*/ 24289 h 38100"/>
                <a:gd name="connsiteX46" fmla="*/ 4852512 w 5810250"/>
                <a:gd name="connsiteY46" fmla="*/ 30004 h 38100"/>
                <a:gd name="connsiteX47" fmla="*/ 4807744 w 5810250"/>
                <a:gd name="connsiteY47" fmla="*/ 24289 h 38100"/>
                <a:gd name="connsiteX48" fmla="*/ 4807744 w 5810250"/>
                <a:gd name="connsiteY48" fmla="*/ 30004 h 38100"/>
                <a:gd name="connsiteX49" fmla="*/ 4815364 w 5810250"/>
                <a:gd name="connsiteY49" fmla="*/ 33814 h 38100"/>
                <a:gd name="connsiteX50" fmla="*/ 4869656 w 5810250"/>
                <a:gd name="connsiteY50" fmla="*/ 33814 h 38100"/>
                <a:gd name="connsiteX51" fmla="*/ 4875371 w 5810250"/>
                <a:gd name="connsiteY51" fmla="*/ 30004 h 38100"/>
                <a:gd name="connsiteX52" fmla="*/ 4877276 w 5810250"/>
                <a:gd name="connsiteY52" fmla="*/ 33814 h 38100"/>
                <a:gd name="connsiteX53" fmla="*/ 4989671 w 5810250"/>
                <a:gd name="connsiteY53" fmla="*/ 33814 h 38100"/>
                <a:gd name="connsiteX54" fmla="*/ 4950619 w 5810250"/>
                <a:gd name="connsiteY54" fmla="*/ 24289 h 38100"/>
                <a:gd name="connsiteX55" fmla="*/ 4950619 w 5810250"/>
                <a:gd name="connsiteY55" fmla="*/ 18574 h 38100"/>
                <a:gd name="connsiteX56" fmla="*/ 4952524 w 5810250"/>
                <a:gd name="connsiteY56" fmla="*/ 9049 h 38100"/>
                <a:gd name="connsiteX57" fmla="*/ 4848701 w 5810250"/>
                <a:gd name="connsiteY57" fmla="*/ 9049 h 38100"/>
                <a:gd name="connsiteX58" fmla="*/ 4848701 w 5810250"/>
                <a:gd name="connsiteY58" fmla="*/ 9049 h 38100"/>
                <a:gd name="connsiteX59" fmla="*/ 4848701 w 5810250"/>
                <a:gd name="connsiteY59" fmla="*/ 9049 h 38100"/>
                <a:gd name="connsiteX60" fmla="*/ 4848701 w 5810250"/>
                <a:gd name="connsiteY60" fmla="*/ 9049 h 38100"/>
                <a:gd name="connsiteX61" fmla="*/ 4489609 w 5810250"/>
                <a:gd name="connsiteY61" fmla="*/ 9049 h 38100"/>
                <a:gd name="connsiteX62" fmla="*/ 4448651 w 5810250"/>
                <a:gd name="connsiteY62" fmla="*/ 31909 h 38100"/>
                <a:gd name="connsiteX63" fmla="*/ 4481037 w 5810250"/>
                <a:gd name="connsiteY63" fmla="*/ 35719 h 38100"/>
                <a:gd name="connsiteX64" fmla="*/ 4513422 w 5810250"/>
                <a:gd name="connsiteY64" fmla="*/ 35719 h 38100"/>
                <a:gd name="connsiteX65" fmla="*/ 4517231 w 5810250"/>
                <a:gd name="connsiteY65" fmla="*/ 9049 h 38100"/>
                <a:gd name="connsiteX66" fmla="*/ 4489609 w 5810250"/>
                <a:gd name="connsiteY66" fmla="*/ 9049 h 38100"/>
                <a:gd name="connsiteX67" fmla="*/ 4489609 w 5810250"/>
                <a:gd name="connsiteY67" fmla="*/ 9049 h 38100"/>
                <a:gd name="connsiteX68" fmla="*/ 4489609 w 5810250"/>
                <a:gd name="connsiteY68" fmla="*/ 9049 h 38100"/>
                <a:gd name="connsiteX69" fmla="*/ 4489609 w 5810250"/>
                <a:gd name="connsiteY69" fmla="*/ 9049 h 38100"/>
                <a:gd name="connsiteX70" fmla="*/ 4356259 w 5810250"/>
                <a:gd name="connsiteY70" fmla="*/ 9049 h 38100"/>
                <a:gd name="connsiteX71" fmla="*/ 4354354 w 5810250"/>
                <a:gd name="connsiteY71" fmla="*/ 33814 h 38100"/>
                <a:gd name="connsiteX72" fmla="*/ 4420076 w 5810250"/>
                <a:gd name="connsiteY72" fmla="*/ 33814 h 38100"/>
                <a:gd name="connsiteX73" fmla="*/ 4441031 w 5810250"/>
                <a:gd name="connsiteY73" fmla="*/ 24289 h 38100"/>
                <a:gd name="connsiteX74" fmla="*/ 4365784 w 5810250"/>
                <a:gd name="connsiteY74" fmla="*/ 24289 h 38100"/>
                <a:gd name="connsiteX75" fmla="*/ 4365784 w 5810250"/>
                <a:gd name="connsiteY75" fmla="*/ 12859 h 38100"/>
                <a:gd name="connsiteX76" fmla="*/ 4377214 w 5810250"/>
                <a:gd name="connsiteY76" fmla="*/ 9049 h 38100"/>
                <a:gd name="connsiteX77" fmla="*/ 4356259 w 5810250"/>
                <a:gd name="connsiteY77" fmla="*/ 9049 h 38100"/>
                <a:gd name="connsiteX78" fmla="*/ 4356259 w 5810250"/>
                <a:gd name="connsiteY78" fmla="*/ 9049 h 38100"/>
                <a:gd name="connsiteX79" fmla="*/ 4356259 w 5810250"/>
                <a:gd name="connsiteY79" fmla="*/ 9049 h 38100"/>
                <a:gd name="connsiteX80" fmla="*/ 4356259 w 5810250"/>
                <a:gd name="connsiteY80" fmla="*/ 9049 h 38100"/>
                <a:gd name="connsiteX81" fmla="*/ 4222909 w 5810250"/>
                <a:gd name="connsiteY81" fmla="*/ 9049 h 38100"/>
                <a:gd name="connsiteX82" fmla="*/ 4211479 w 5810250"/>
                <a:gd name="connsiteY82" fmla="*/ 33814 h 38100"/>
                <a:gd name="connsiteX83" fmla="*/ 4226719 w 5810250"/>
                <a:gd name="connsiteY83" fmla="*/ 33814 h 38100"/>
                <a:gd name="connsiteX84" fmla="*/ 4255294 w 5810250"/>
                <a:gd name="connsiteY84" fmla="*/ 30004 h 38100"/>
                <a:gd name="connsiteX85" fmla="*/ 4255294 w 5810250"/>
                <a:gd name="connsiteY85" fmla="*/ 9049 h 38100"/>
                <a:gd name="connsiteX86" fmla="*/ 4222909 w 5810250"/>
                <a:gd name="connsiteY86" fmla="*/ 9049 h 38100"/>
                <a:gd name="connsiteX87" fmla="*/ 4222909 w 5810250"/>
                <a:gd name="connsiteY87" fmla="*/ 9049 h 38100"/>
                <a:gd name="connsiteX88" fmla="*/ 4222909 w 5810250"/>
                <a:gd name="connsiteY88" fmla="*/ 9049 h 38100"/>
                <a:gd name="connsiteX89" fmla="*/ 4222909 w 5810250"/>
                <a:gd name="connsiteY89" fmla="*/ 9049 h 38100"/>
                <a:gd name="connsiteX90" fmla="*/ 3912394 w 5810250"/>
                <a:gd name="connsiteY90" fmla="*/ 9049 h 38100"/>
                <a:gd name="connsiteX91" fmla="*/ 3902869 w 5810250"/>
                <a:gd name="connsiteY91" fmla="*/ 26194 h 38100"/>
                <a:gd name="connsiteX92" fmla="*/ 3921919 w 5810250"/>
                <a:gd name="connsiteY92" fmla="*/ 26194 h 38100"/>
                <a:gd name="connsiteX93" fmla="*/ 3935254 w 5810250"/>
                <a:gd name="connsiteY93" fmla="*/ 9049 h 38100"/>
                <a:gd name="connsiteX94" fmla="*/ 3912394 w 5810250"/>
                <a:gd name="connsiteY94" fmla="*/ 9049 h 38100"/>
                <a:gd name="connsiteX95" fmla="*/ 3912394 w 5810250"/>
                <a:gd name="connsiteY95" fmla="*/ 9049 h 38100"/>
                <a:gd name="connsiteX96" fmla="*/ 3912394 w 5810250"/>
                <a:gd name="connsiteY96" fmla="*/ 9049 h 38100"/>
                <a:gd name="connsiteX97" fmla="*/ 3912394 w 5810250"/>
                <a:gd name="connsiteY97" fmla="*/ 9049 h 38100"/>
                <a:gd name="connsiteX98" fmla="*/ 3863816 w 5810250"/>
                <a:gd name="connsiteY98" fmla="*/ 9049 h 38100"/>
                <a:gd name="connsiteX99" fmla="*/ 3833336 w 5810250"/>
                <a:gd name="connsiteY99" fmla="*/ 12859 h 38100"/>
                <a:gd name="connsiteX100" fmla="*/ 3829526 w 5810250"/>
                <a:gd name="connsiteY100" fmla="*/ 9049 h 38100"/>
                <a:gd name="connsiteX101" fmla="*/ 3802856 w 5810250"/>
                <a:gd name="connsiteY101" fmla="*/ 9049 h 38100"/>
                <a:gd name="connsiteX102" fmla="*/ 3800951 w 5810250"/>
                <a:gd name="connsiteY102" fmla="*/ 18574 h 38100"/>
                <a:gd name="connsiteX103" fmla="*/ 3789521 w 5810250"/>
                <a:gd name="connsiteY103" fmla="*/ 18574 h 38100"/>
                <a:gd name="connsiteX104" fmla="*/ 3789521 w 5810250"/>
                <a:gd name="connsiteY104" fmla="*/ 12859 h 38100"/>
                <a:gd name="connsiteX105" fmla="*/ 3785711 w 5810250"/>
                <a:gd name="connsiteY105" fmla="*/ 9049 h 38100"/>
                <a:gd name="connsiteX106" fmla="*/ 3652361 w 5810250"/>
                <a:gd name="connsiteY106" fmla="*/ 9049 h 38100"/>
                <a:gd name="connsiteX107" fmla="*/ 3654266 w 5810250"/>
                <a:gd name="connsiteY107" fmla="*/ 12859 h 38100"/>
                <a:gd name="connsiteX108" fmla="*/ 3635216 w 5810250"/>
                <a:gd name="connsiteY108" fmla="*/ 12859 h 38100"/>
                <a:gd name="connsiteX109" fmla="*/ 3592354 w 5810250"/>
                <a:gd name="connsiteY109" fmla="*/ 12859 h 38100"/>
                <a:gd name="connsiteX110" fmla="*/ 3599974 w 5810250"/>
                <a:gd name="connsiteY110" fmla="*/ 9049 h 38100"/>
                <a:gd name="connsiteX111" fmla="*/ 3547586 w 5810250"/>
                <a:gd name="connsiteY111" fmla="*/ 9049 h 38100"/>
                <a:gd name="connsiteX112" fmla="*/ 3530441 w 5810250"/>
                <a:gd name="connsiteY112" fmla="*/ 31909 h 38100"/>
                <a:gd name="connsiteX113" fmla="*/ 3530441 w 5810250"/>
                <a:gd name="connsiteY113" fmla="*/ 35719 h 38100"/>
                <a:gd name="connsiteX114" fmla="*/ 3549491 w 5810250"/>
                <a:gd name="connsiteY114" fmla="*/ 35719 h 38100"/>
                <a:gd name="connsiteX115" fmla="*/ 3549491 w 5810250"/>
                <a:gd name="connsiteY115" fmla="*/ 31909 h 38100"/>
                <a:gd name="connsiteX116" fmla="*/ 3560921 w 5810250"/>
                <a:gd name="connsiteY116" fmla="*/ 31909 h 38100"/>
                <a:gd name="connsiteX117" fmla="*/ 3560921 w 5810250"/>
                <a:gd name="connsiteY117" fmla="*/ 35719 h 38100"/>
                <a:gd name="connsiteX118" fmla="*/ 3707606 w 5810250"/>
                <a:gd name="connsiteY118" fmla="*/ 35719 h 38100"/>
                <a:gd name="connsiteX119" fmla="*/ 3728561 w 5810250"/>
                <a:gd name="connsiteY119" fmla="*/ 26194 h 38100"/>
                <a:gd name="connsiteX120" fmla="*/ 3728561 w 5810250"/>
                <a:gd name="connsiteY120" fmla="*/ 35719 h 38100"/>
                <a:gd name="connsiteX121" fmla="*/ 3741896 w 5810250"/>
                <a:gd name="connsiteY121" fmla="*/ 35719 h 38100"/>
                <a:gd name="connsiteX122" fmla="*/ 3747611 w 5810250"/>
                <a:gd name="connsiteY122" fmla="*/ 14764 h 38100"/>
                <a:gd name="connsiteX123" fmla="*/ 3778091 w 5810250"/>
                <a:gd name="connsiteY123" fmla="*/ 14764 h 38100"/>
                <a:gd name="connsiteX124" fmla="*/ 3783806 w 5810250"/>
                <a:gd name="connsiteY124" fmla="*/ 20479 h 38100"/>
                <a:gd name="connsiteX125" fmla="*/ 3783806 w 5810250"/>
                <a:gd name="connsiteY125" fmla="*/ 35719 h 38100"/>
                <a:gd name="connsiteX126" fmla="*/ 3816191 w 5810250"/>
                <a:gd name="connsiteY126" fmla="*/ 35719 h 38100"/>
                <a:gd name="connsiteX127" fmla="*/ 3827621 w 5810250"/>
                <a:gd name="connsiteY127" fmla="*/ 26194 h 38100"/>
                <a:gd name="connsiteX128" fmla="*/ 3878104 w 5810250"/>
                <a:gd name="connsiteY128" fmla="*/ 20479 h 38100"/>
                <a:gd name="connsiteX129" fmla="*/ 3891439 w 5810250"/>
                <a:gd name="connsiteY129" fmla="*/ 10954 h 38100"/>
                <a:gd name="connsiteX130" fmla="*/ 3863816 w 5810250"/>
                <a:gd name="connsiteY130" fmla="*/ 9049 h 38100"/>
                <a:gd name="connsiteX131" fmla="*/ 3863816 w 5810250"/>
                <a:gd name="connsiteY131" fmla="*/ 9049 h 38100"/>
                <a:gd name="connsiteX132" fmla="*/ 3863816 w 5810250"/>
                <a:gd name="connsiteY132" fmla="*/ 9049 h 38100"/>
                <a:gd name="connsiteX133" fmla="*/ 3863816 w 5810250"/>
                <a:gd name="connsiteY133" fmla="*/ 9049 h 38100"/>
                <a:gd name="connsiteX134" fmla="*/ 3458051 w 5810250"/>
                <a:gd name="connsiteY134" fmla="*/ 9049 h 38100"/>
                <a:gd name="connsiteX135" fmla="*/ 3452336 w 5810250"/>
                <a:gd name="connsiteY135" fmla="*/ 35719 h 38100"/>
                <a:gd name="connsiteX136" fmla="*/ 3469481 w 5810250"/>
                <a:gd name="connsiteY136" fmla="*/ 35719 h 38100"/>
                <a:gd name="connsiteX137" fmla="*/ 3475196 w 5810250"/>
                <a:gd name="connsiteY137" fmla="*/ 14764 h 38100"/>
                <a:gd name="connsiteX138" fmla="*/ 3486626 w 5810250"/>
                <a:gd name="connsiteY138" fmla="*/ 14764 h 38100"/>
                <a:gd name="connsiteX139" fmla="*/ 3494246 w 5810250"/>
                <a:gd name="connsiteY139" fmla="*/ 35719 h 38100"/>
                <a:gd name="connsiteX140" fmla="*/ 3499961 w 5810250"/>
                <a:gd name="connsiteY140" fmla="*/ 35719 h 38100"/>
                <a:gd name="connsiteX141" fmla="*/ 3499961 w 5810250"/>
                <a:gd name="connsiteY141" fmla="*/ 9049 h 38100"/>
                <a:gd name="connsiteX142" fmla="*/ 3458051 w 5810250"/>
                <a:gd name="connsiteY142" fmla="*/ 9049 h 38100"/>
                <a:gd name="connsiteX143" fmla="*/ 3458051 w 5810250"/>
                <a:gd name="connsiteY143" fmla="*/ 9049 h 38100"/>
                <a:gd name="connsiteX144" fmla="*/ 3458051 w 5810250"/>
                <a:gd name="connsiteY144" fmla="*/ 9049 h 38100"/>
                <a:gd name="connsiteX145" fmla="*/ 3458051 w 5810250"/>
                <a:gd name="connsiteY145" fmla="*/ 9049 h 38100"/>
                <a:gd name="connsiteX146" fmla="*/ 3439001 w 5810250"/>
                <a:gd name="connsiteY146" fmla="*/ 9049 h 38100"/>
                <a:gd name="connsiteX147" fmla="*/ 3423761 w 5810250"/>
                <a:gd name="connsiteY147" fmla="*/ 18574 h 38100"/>
                <a:gd name="connsiteX148" fmla="*/ 3433286 w 5810250"/>
                <a:gd name="connsiteY148" fmla="*/ 33814 h 38100"/>
                <a:gd name="connsiteX149" fmla="*/ 3437096 w 5810250"/>
                <a:gd name="connsiteY149" fmla="*/ 33814 h 38100"/>
                <a:gd name="connsiteX150" fmla="*/ 3442811 w 5810250"/>
                <a:gd name="connsiteY150" fmla="*/ 9049 h 38100"/>
                <a:gd name="connsiteX151" fmla="*/ 3439001 w 5810250"/>
                <a:gd name="connsiteY151" fmla="*/ 9049 h 38100"/>
                <a:gd name="connsiteX152" fmla="*/ 3439001 w 5810250"/>
                <a:gd name="connsiteY152" fmla="*/ 9049 h 38100"/>
                <a:gd name="connsiteX153" fmla="*/ 3439001 w 5810250"/>
                <a:gd name="connsiteY153" fmla="*/ 9049 h 38100"/>
                <a:gd name="connsiteX154" fmla="*/ 3439001 w 5810250"/>
                <a:gd name="connsiteY154" fmla="*/ 9049 h 38100"/>
                <a:gd name="connsiteX155" fmla="*/ 2851309 w 5810250"/>
                <a:gd name="connsiteY155" fmla="*/ 9049 h 38100"/>
                <a:gd name="connsiteX156" fmla="*/ 2834164 w 5810250"/>
                <a:gd name="connsiteY156" fmla="*/ 31909 h 38100"/>
                <a:gd name="connsiteX157" fmla="*/ 2727484 w 5810250"/>
                <a:gd name="connsiteY157" fmla="*/ 26194 h 38100"/>
                <a:gd name="connsiteX158" fmla="*/ 2727484 w 5810250"/>
                <a:gd name="connsiteY158" fmla="*/ 14764 h 38100"/>
                <a:gd name="connsiteX159" fmla="*/ 2742724 w 5810250"/>
                <a:gd name="connsiteY159" fmla="*/ 10954 h 38100"/>
                <a:gd name="connsiteX160" fmla="*/ 2624614 w 5810250"/>
                <a:gd name="connsiteY160" fmla="*/ 10954 h 38100"/>
                <a:gd name="connsiteX161" fmla="*/ 2594134 w 5810250"/>
                <a:gd name="connsiteY161" fmla="*/ 35719 h 38100"/>
                <a:gd name="connsiteX162" fmla="*/ 2716054 w 5810250"/>
                <a:gd name="connsiteY162" fmla="*/ 35719 h 38100"/>
                <a:gd name="connsiteX163" fmla="*/ 2710339 w 5810250"/>
                <a:gd name="connsiteY163" fmla="*/ 31909 h 38100"/>
                <a:gd name="connsiteX164" fmla="*/ 2729389 w 5810250"/>
                <a:gd name="connsiteY164" fmla="*/ 31909 h 38100"/>
                <a:gd name="connsiteX165" fmla="*/ 2723674 w 5810250"/>
                <a:gd name="connsiteY165" fmla="*/ 35719 h 38100"/>
                <a:gd name="connsiteX166" fmla="*/ 2853214 w 5810250"/>
                <a:gd name="connsiteY166" fmla="*/ 35719 h 38100"/>
                <a:gd name="connsiteX167" fmla="*/ 2853214 w 5810250"/>
                <a:gd name="connsiteY167" fmla="*/ 31909 h 38100"/>
                <a:gd name="connsiteX168" fmla="*/ 2864644 w 5810250"/>
                <a:gd name="connsiteY168" fmla="*/ 26194 h 38100"/>
                <a:gd name="connsiteX169" fmla="*/ 2864644 w 5810250"/>
                <a:gd name="connsiteY169" fmla="*/ 35719 h 38100"/>
                <a:gd name="connsiteX170" fmla="*/ 2984659 w 5810250"/>
                <a:gd name="connsiteY170" fmla="*/ 35719 h 38100"/>
                <a:gd name="connsiteX171" fmla="*/ 2984659 w 5810250"/>
                <a:gd name="connsiteY171" fmla="*/ 31909 h 38100"/>
                <a:gd name="connsiteX172" fmla="*/ 2990374 w 5810250"/>
                <a:gd name="connsiteY172" fmla="*/ 31909 h 38100"/>
                <a:gd name="connsiteX173" fmla="*/ 2990374 w 5810250"/>
                <a:gd name="connsiteY173" fmla="*/ 35719 h 38100"/>
                <a:gd name="connsiteX174" fmla="*/ 3013234 w 5810250"/>
                <a:gd name="connsiteY174" fmla="*/ 35719 h 38100"/>
                <a:gd name="connsiteX175" fmla="*/ 3018949 w 5810250"/>
                <a:gd name="connsiteY175" fmla="*/ 9049 h 38100"/>
                <a:gd name="connsiteX176" fmla="*/ 2851309 w 5810250"/>
                <a:gd name="connsiteY176" fmla="*/ 9049 h 38100"/>
                <a:gd name="connsiteX177" fmla="*/ 2851309 w 5810250"/>
                <a:gd name="connsiteY177" fmla="*/ 9049 h 38100"/>
                <a:gd name="connsiteX178" fmla="*/ 2851309 w 5810250"/>
                <a:gd name="connsiteY178" fmla="*/ 9049 h 38100"/>
                <a:gd name="connsiteX179" fmla="*/ 2851309 w 5810250"/>
                <a:gd name="connsiteY179" fmla="*/ 9049 h 38100"/>
                <a:gd name="connsiteX180" fmla="*/ 2507456 w 5810250"/>
                <a:gd name="connsiteY180" fmla="*/ 9049 h 38100"/>
                <a:gd name="connsiteX181" fmla="*/ 2507456 w 5810250"/>
                <a:gd name="connsiteY181" fmla="*/ 33814 h 38100"/>
                <a:gd name="connsiteX182" fmla="*/ 2534126 w 5810250"/>
                <a:gd name="connsiteY182" fmla="*/ 33814 h 38100"/>
                <a:gd name="connsiteX183" fmla="*/ 2536031 w 5810250"/>
                <a:gd name="connsiteY183" fmla="*/ 24289 h 38100"/>
                <a:gd name="connsiteX184" fmla="*/ 2532221 w 5810250"/>
                <a:gd name="connsiteY184" fmla="*/ 9049 h 38100"/>
                <a:gd name="connsiteX185" fmla="*/ 2507456 w 5810250"/>
                <a:gd name="connsiteY185" fmla="*/ 9049 h 38100"/>
                <a:gd name="connsiteX186" fmla="*/ 2507456 w 5810250"/>
                <a:gd name="connsiteY186" fmla="*/ 9049 h 38100"/>
                <a:gd name="connsiteX187" fmla="*/ 2507456 w 5810250"/>
                <a:gd name="connsiteY187" fmla="*/ 9049 h 38100"/>
                <a:gd name="connsiteX188" fmla="*/ 2507456 w 5810250"/>
                <a:gd name="connsiteY188" fmla="*/ 9049 h 38100"/>
                <a:gd name="connsiteX189" fmla="*/ 2416969 w 5810250"/>
                <a:gd name="connsiteY189" fmla="*/ 9049 h 38100"/>
                <a:gd name="connsiteX190" fmla="*/ 2430304 w 5810250"/>
                <a:gd name="connsiteY190" fmla="*/ 18574 h 38100"/>
                <a:gd name="connsiteX191" fmla="*/ 2422684 w 5810250"/>
                <a:gd name="connsiteY191" fmla="*/ 33814 h 38100"/>
                <a:gd name="connsiteX192" fmla="*/ 2453164 w 5810250"/>
                <a:gd name="connsiteY192" fmla="*/ 33814 h 38100"/>
                <a:gd name="connsiteX193" fmla="*/ 2447449 w 5810250"/>
                <a:gd name="connsiteY193" fmla="*/ 9049 h 38100"/>
                <a:gd name="connsiteX194" fmla="*/ 2416969 w 5810250"/>
                <a:gd name="connsiteY194" fmla="*/ 9049 h 38100"/>
                <a:gd name="connsiteX195" fmla="*/ 2416969 w 5810250"/>
                <a:gd name="connsiteY195" fmla="*/ 9049 h 38100"/>
                <a:gd name="connsiteX196" fmla="*/ 2416969 w 5810250"/>
                <a:gd name="connsiteY196" fmla="*/ 9049 h 38100"/>
                <a:gd name="connsiteX197" fmla="*/ 2416969 w 5810250"/>
                <a:gd name="connsiteY197" fmla="*/ 9049 h 38100"/>
                <a:gd name="connsiteX198" fmla="*/ 2325529 w 5810250"/>
                <a:gd name="connsiteY198" fmla="*/ 9049 h 38100"/>
                <a:gd name="connsiteX199" fmla="*/ 2335054 w 5810250"/>
                <a:gd name="connsiteY199" fmla="*/ 33814 h 38100"/>
                <a:gd name="connsiteX200" fmla="*/ 2374106 w 5810250"/>
                <a:gd name="connsiteY200" fmla="*/ 33814 h 38100"/>
                <a:gd name="connsiteX201" fmla="*/ 2362676 w 5810250"/>
                <a:gd name="connsiteY201" fmla="*/ 9049 h 38100"/>
                <a:gd name="connsiteX202" fmla="*/ 2325529 w 5810250"/>
                <a:gd name="connsiteY202" fmla="*/ 9049 h 38100"/>
                <a:gd name="connsiteX203" fmla="*/ 2325529 w 5810250"/>
                <a:gd name="connsiteY203" fmla="*/ 9049 h 38100"/>
                <a:gd name="connsiteX204" fmla="*/ 2325529 w 5810250"/>
                <a:gd name="connsiteY204" fmla="*/ 9049 h 38100"/>
                <a:gd name="connsiteX205" fmla="*/ 2325529 w 5810250"/>
                <a:gd name="connsiteY205" fmla="*/ 9049 h 38100"/>
                <a:gd name="connsiteX206" fmla="*/ 2105501 w 5810250"/>
                <a:gd name="connsiteY206" fmla="*/ 9049 h 38100"/>
                <a:gd name="connsiteX207" fmla="*/ 2113121 w 5810250"/>
                <a:gd name="connsiteY207" fmla="*/ 33814 h 38100"/>
                <a:gd name="connsiteX208" fmla="*/ 2278856 w 5810250"/>
                <a:gd name="connsiteY208" fmla="*/ 33814 h 38100"/>
                <a:gd name="connsiteX209" fmla="*/ 2271236 w 5810250"/>
                <a:gd name="connsiteY209" fmla="*/ 9049 h 38100"/>
                <a:gd name="connsiteX210" fmla="*/ 2105501 w 5810250"/>
                <a:gd name="connsiteY210" fmla="*/ 9049 h 38100"/>
                <a:gd name="connsiteX211" fmla="*/ 2105501 w 5810250"/>
                <a:gd name="connsiteY211" fmla="*/ 9049 h 38100"/>
                <a:gd name="connsiteX212" fmla="*/ 2105501 w 5810250"/>
                <a:gd name="connsiteY212" fmla="*/ 9049 h 38100"/>
                <a:gd name="connsiteX213" fmla="*/ 2105501 w 5810250"/>
                <a:gd name="connsiteY213" fmla="*/ 9049 h 38100"/>
                <a:gd name="connsiteX214" fmla="*/ 1866424 w 5810250"/>
                <a:gd name="connsiteY214" fmla="*/ 9049 h 38100"/>
                <a:gd name="connsiteX215" fmla="*/ 1847374 w 5810250"/>
                <a:gd name="connsiteY215" fmla="*/ 33814 h 38100"/>
                <a:gd name="connsiteX216" fmla="*/ 2033111 w 5810250"/>
                <a:gd name="connsiteY216" fmla="*/ 33814 h 38100"/>
                <a:gd name="connsiteX217" fmla="*/ 2027396 w 5810250"/>
                <a:gd name="connsiteY217" fmla="*/ 9049 h 38100"/>
                <a:gd name="connsiteX218" fmla="*/ 1866424 w 5810250"/>
                <a:gd name="connsiteY218" fmla="*/ 9049 h 38100"/>
                <a:gd name="connsiteX219" fmla="*/ 1866424 w 5810250"/>
                <a:gd name="connsiteY219" fmla="*/ 9049 h 38100"/>
                <a:gd name="connsiteX220" fmla="*/ 1866424 w 5810250"/>
                <a:gd name="connsiteY220" fmla="*/ 9049 h 38100"/>
                <a:gd name="connsiteX221" fmla="*/ 1866424 w 5810250"/>
                <a:gd name="connsiteY221" fmla="*/ 9049 h 38100"/>
                <a:gd name="connsiteX222" fmla="*/ 1462564 w 5810250"/>
                <a:gd name="connsiteY222" fmla="*/ 9049 h 38100"/>
                <a:gd name="connsiteX223" fmla="*/ 1419701 w 5810250"/>
                <a:gd name="connsiteY223" fmla="*/ 31909 h 38100"/>
                <a:gd name="connsiteX224" fmla="*/ 1419701 w 5810250"/>
                <a:gd name="connsiteY224" fmla="*/ 26194 h 38100"/>
                <a:gd name="connsiteX225" fmla="*/ 1408271 w 5810250"/>
                <a:gd name="connsiteY225" fmla="*/ 20479 h 38100"/>
                <a:gd name="connsiteX226" fmla="*/ 1334929 w 5810250"/>
                <a:gd name="connsiteY226" fmla="*/ 35719 h 38100"/>
                <a:gd name="connsiteX227" fmla="*/ 1520666 w 5810250"/>
                <a:gd name="connsiteY227" fmla="*/ 35719 h 38100"/>
                <a:gd name="connsiteX228" fmla="*/ 1520666 w 5810250"/>
                <a:gd name="connsiteY228" fmla="*/ 31909 h 38100"/>
                <a:gd name="connsiteX229" fmla="*/ 1520666 w 5810250"/>
                <a:gd name="connsiteY229" fmla="*/ 12859 h 38100"/>
                <a:gd name="connsiteX230" fmla="*/ 1539716 w 5810250"/>
                <a:gd name="connsiteY230" fmla="*/ 12859 h 38100"/>
                <a:gd name="connsiteX231" fmla="*/ 1564481 w 5810250"/>
                <a:gd name="connsiteY231" fmla="*/ 18574 h 38100"/>
                <a:gd name="connsiteX232" fmla="*/ 1574006 w 5810250"/>
                <a:gd name="connsiteY232" fmla="*/ 33814 h 38100"/>
                <a:gd name="connsiteX233" fmla="*/ 1593056 w 5810250"/>
                <a:gd name="connsiteY233" fmla="*/ 33814 h 38100"/>
                <a:gd name="connsiteX234" fmla="*/ 1589246 w 5810250"/>
                <a:gd name="connsiteY234" fmla="*/ 24289 h 38100"/>
                <a:gd name="connsiteX235" fmla="*/ 1626394 w 5810250"/>
                <a:gd name="connsiteY235" fmla="*/ 18574 h 38100"/>
                <a:gd name="connsiteX236" fmla="*/ 1637824 w 5810250"/>
                <a:gd name="connsiteY236" fmla="*/ 30004 h 38100"/>
                <a:gd name="connsiteX237" fmla="*/ 1635919 w 5810250"/>
                <a:gd name="connsiteY237" fmla="*/ 33814 h 38100"/>
                <a:gd name="connsiteX238" fmla="*/ 1802606 w 5810250"/>
                <a:gd name="connsiteY238" fmla="*/ 33814 h 38100"/>
                <a:gd name="connsiteX239" fmla="*/ 1723549 w 5810250"/>
                <a:gd name="connsiteY239" fmla="*/ 9049 h 38100"/>
                <a:gd name="connsiteX240" fmla="*/ 1462564 w 5810250"/>
                <a:gd name="connsiteY240" fmla="*/ 9049 h 38100"/>
                <a:gd name="connsiteX241" fmla="*/ 1462564 w 5810250"/>
                <a:gd name="connsiteY241" fmla="*/ 9049 h 38100"/>
                <a:gd name="connsiteX242" fmla="*/ 1462564 w 5810250"/>
                <a:gd name="connsiteY242" fmla="*/ 9049 h 38100"/>
                <a:gd name="connsiteX243" fmla="*/ 1462564 w 5810250"/>
                <a:gd name="connsiteY243" fmla="*/ 9049 h 38100"/>
                <a:gd name="connsiteX244" fmla="*/ 1224439 w 5810250"/>
                <a:gd name="connsiteY244" fmla="*/ 9049 h 38100"/>
                <a:gd name="connsiteX245" fmla="*/ 1220629 w 5810250"/>
                <a:gd name="connsiteY245" fmla="*/ 31909 h 38100"/>
                <a:gd name="connsiteX246" fmla="*/ 1233964 w 5810250"/>
                <a:gd name="connsiteY246" fmla="*/ 35719 h 38100"/>
                <a:gd name="connsiteX247" fmla="*/ 1313021 w 5810250"/>
                <a:gd name="connsiteY247" fmla="*/ 35719 h 38100"/>
                <a:gd name="connsiteX248" fmla="*/ 1277779 w 5810250"/>
                <a:gd name="connsiteY248" fmla="*/ 20479 h 38100"/>
                <a:gd name="connsiteX249" fmla="*/ 1277779 w 5810250"/>
                <a:gd name="connsiteY249" fmla="*/ 14764 h 38100"/>
                <a:gd name="connsiteX250" fmla="*/ 1275874 w 5810250"/>
                <a:gd name="connsiteY250" fmla="*/ 10954 h 38100"/>
                <a:gd name="connsiteX251" fmla="*/ 1224439 w 5810250"/>
                <a:gd name="connsiteY251" fmla="*/ 9049 h 38100"/>
                <a:gd name="connsiteX252" fmla="*/ 1224439 w 5810250"/>
                <a:gd name="connsiteY252" fmla="*/ 9049 h 38100"/>
                <a:gd name="connsiteX253" fmla="*/ 1224439 w 5810250"/>
                <a:gd name="connsiteY253" fmla="*/ 9049 h 38100"/>
                <a:gd name="connsiteX254" fmla="*/ 1224439 w 5810250"/>
                <a:gd name="connsiteY254" fmla="*/ 9049 h 38100"/>
                <a:gd name="connsiteX255" fmla="*/ 776764 w 5810250"/>
                <a:gd name="connsiteY255" fmla="*/ 9049 h 38100"/>
                <a:gd name="connsiteX256" fmla="*/ 748189 w 5810250"/>
                <a:gd name="connsiteY256" fmla="*/ 33814 h 38100"/>
                <a:gd name="connsiteX257" fmla="*/ 898684 w 5810250"/>
                <a:gd name="connsiteY257" fmla="*/ 33814 h 38100"/>
                <a:gd name="connsiteX258" fmla="*/ 894874 w 5810250"/>
                <a:gd name="connsiteY258" fmla="*/ 12859 h 38100"/>
                <a:gd name="connsiteX259" fmla="*/ 951071 w 5810250"/>
                <a:gd name="connsiteY259" fmla="*/ 12859 h 38100"/>
                <a:gd name="connsiteX260" fmla="*/ 958691 w 5810250"/>
                <a:gd name="connsiteY260" fmla="*/ 33814 h 38100"/>
                <a:gd name="connsiteX261" fmla="*/ 1049179 w 5810250"/>
                <a:gd name="connsiteY261" fmla="*/ 33814 h 38100"/>
                <a:gd name="connsiteX262" fmla="*/ 1054894 w 5810250"/>
                <a:gd name="connsiteY262" fmla="*/ 9049 h 38100"/>
                <a:gd name="connsiteX263" fmla="*/ 776764 w 5810250"/>
                <a:gd name="connsiteY263" fmla="*/ 9049 h 38100"/>
                <a:gd name="connsiteX264" fmla="*/ 776764 w 5810250"/>
                <a:gd name="connsiteY264" fmla="*/ 9049 h 38100"/>
                <a:gd name="connsiteX265" fmla="*/ 776764 w 5810250"/>
                <a:gd name="connsiteY265" fmla="*/ 9049 h 38100"/>
                <a:gd name="connsiteX266" fmla="*/ 776764 w 5810250"/>
                <a:gd name="connsiteY266" fmla="*/ 9049 h 38100"/>
                <a:gd name="connsiteX267" fmla="*/ 687229 w 5810250"/>
                <a:gd name="connsiteY267" fmla="*/ 9049 h 38100"/>
                <a:gd name="connsiteX268" fmla="*/ 696754 w 5810250"/>
                <a:gd name="connsiteY268" fmla="*/ 33814 h 38100"/>
                <a:gd name="connsiteX269" fmla="*/ 737711 w 5810250"/>
                <a:gd name="connsiteY269" fmla="*/ 33814 h 38100"/>
                <a:gd name="connsiteX270" fmla="*/ 720566 w 5810250"/>
                <a:gd name="connsiteY270" fmla="*/ 30004 h 38100"/>
                <a:gd name="connsiteX271" fmla="*/ 709136 w 5810250"/>
                <a:gd name="connsiteY271" fmla="*/ 7144 h 38100"/>
                <a:gd name="connsiteX272" fmla="*/ 687229 w 5810250"/>
                <a:gd name="connsiteY272" fmla="*/ 9049 h 38100"/>
                <a:gd name="connsiteX273" fmla="*/ 687229 w 5810250"/>
                <a:gd name="connsiteY273" fmla="*/ 9049 h 38100"/>
                <a:gd name="connsiteX274" fmla="*/ 687229 w 5810250"/>
                <a:gd name="connsiteY274" fmla="*/ 9049 h 38100"/>
                <a:gd name="connsiteX275" fmla="*/ 687229 w 5810250"/>
                <a:gd name="connsiteY275" fmla="*/ 9049 h 38100"/>
                <a:gd name="connsiteX276" fmla="*/ 536734 w 5810250"/>
                <a:gd name="connsiteY276" fmla="*/ 9049 h 38100"/>
                <a:gd name="connsiteX277" fmla="*/ 536734 w 5810250"/>
                <a:gd name="connsiteY277" fmla="*/ 12859 h 38100"/>
                <a:gd name="connsiteX278" fmla="*/ 542449 w 5810250"/>
                <a:gd name="connsiteY278" fmla="*/ 12859 h 38100"/>
                <a:gd name="connsiteX279" fmla="*/ 540544 w 5810250"/>
                <a:gd name="connsiteY279" fmla="*/ 9049 h 38100"/>
                <a:gd name="connsiteX280" fmla="*/ 536734 w 5810250"/>
                <a:gd name="connsiteY280" fmla="*/ 9049 h 38100"/>
                <a:gd name="connsiteX281" fmla="*/ 536734 w 5810250"/>
                <a:gd name="connsiteY281" fmla="*/ 9049 h 38100"/>
                <a:gd name="connsiteX282" fmla="*/ 536734 w 5810250"/>
                <a:gd name="connsiteY282" fmla="*/ 9049 h 38100"/>
                <a:gd name="connsiteX283" fmla="*/ 536734 w 5810250"/>
                <a:gd name="connsiteY283" fmla="*/ 9049 h 38100"/>
                <a:gd name="connsiteX284" fmla="*/ 476726 w 5810250"/>
                <a:gd name="connsiteY284" fmla="*/ 9049 h 38100"/>
                <a:gd name="connsiteX285" fmla="*/ 476726 w 5810250"/>
                <a:gd name="connsiteY285" fmla="*/ 18574 h 38100"/>
                <a:gd name="connsiteX286" fmla="*/ 471011 w 5810250"/>
                <a:gd name="connsiteY286" fmla="*/ 18574 h 38100"/>
                <a:gd name="connsiteX287" fmla="*/ 471011 w 5810250"/>
                <a:gd name="connsiteY287" fmla="*/ 9049 h 38100"/>
                <a:gd name="connsiteX288" fmla="*/ 399574 w 5810250"/>
                <a:gd name="connsiteY288" fmla="*/ 9049 h 38100"/>
                <a:gd name="connsiteX289" fmla="*/ 384334 w 5810250"/>
                <a:gd name="connsiteY289" fmla="*/ 26194 h 38100"/>
                <a:gd name="connsiteX290" fmla="*/ 382429 w 5810250"/>
                <a:gd name="connsiteY290" fmla="*/ 35719 h 38100"/>
                <a:gd name="connsiteX291" fmla="*/ 485299 w 5810250"/>
                <a:gd name="connsiteY291" fmla="*/ 35719 h 38100"/>
                <a:gd name="connsiteX292" fmla="*/ 502444 w 5810250"/>
                <a:gd name="connsiteY292" fmla="*/ 26194 h 38100"/>
                <a:gd name="connsiteX293" fmla="*/ 504349 w 5810250"/>
                <a:gd name="connsiteY293" fmla="*/ 9049 h 38100"/>
                <a:gd name="connsiteX294" fmla="*/ 476726 w 5810250"/>
                <a:gd name="connsiteY294" fmla="*/ 9049 h 38100"/>
                <a:gd name="connsiteX295" fmla="*/ 476726 w 5810250"/>
                <a:gd name="connsiteY295" fmla="*/ 9049 h 38100"/>
                <a:gd name="connsiteX296" fmla="*/ 476726 w 5810250"/>
                <a:gd name="connsiteY296" fmla="*/ 9049 h 38100"/>
                <a:gd name="connsiteX297" fmla="*/ 476726 w 5810250"/>
                <a:gd name="connsiteY297" fmla="*/ 9049 h 38100"/>
                <a:gd name="connsiteX298" fmla="*/ 192881 w 5810250"/>
                <a:gd name="connsiteY298" fmla="*/ 9049 h 38100"/>
                <a:gd name="connsiteX299" fmla="*/ 190976 w 5810250"/>
                <a:gd name="connsiteY299" fmla="*/ 12859 h 38100"/>
                <a:gd name="connsiteX300" fmla="*/ 129064 w 5810250"/>
                <a:gd name="connsiteY300" fmla="*/ 31909 h 38100"/>
                <a:gd name="connsiteX301" fmla="*/ 148114 w 5810250"/>
                <a:gd name="connsiteY301" fmla="*/ 35719 h 38100"/>
                <a:gd name="connsiteX302" fmla="*/ 159544 w 5810250"/>
                <a:gd name="connsiteY302" fmla="*/ 35719 h 38100"/>
                <a:gd name="connsiteX303" fmla="*/ 159544 w 5810250"/>
                <a:gd name="connsiteY303" fmla="*/ 31909 h 38100"/>
                <a:gd name="connsiteX304" fmla="*/ 184309 w 5810250"/>
                <a:gd name="connsiteY304" fmla="*/ 31909 h 38100"/>
                <a:gd name="connsiteX305" fmla="*/ 184309 w 5810250"/>
                <a:gd name="connsiteY305" fmla="*/ 35719 h 38100"/>
                <a:gd name="connsiteX306" fmla="*/ 199549 w 5810250"/>
                <a:gd name="connsiteY306" fmla="*/ 35719 h 38100"/>
                <a:gd name="connsiteX307" fmla="*/ 209074 w 5810250"/>
                <a:gd name="connsiteY307" fmla="*/ 20479 h 38100"/>
                <a:gd name="connsiteX308" fmla="*/ 209074 w 5810250"/>
                <a:gd name="connsiteY308" fmla="*/ 14764 h 38100"/>
                <a:gd name="connsiteX309" fmla="*/ 214789 w 5810250"/>
                <a:gd name="connsiteY309" fmla="*/ 14764 h 38100"/>
                <a:gd name="connsiteX310" fmla="*/ 220504 w 5810250"/>
                <a:gd name="connsiteY310" fmla="*/ 35719 h 38100"/>
                <a:gd name="connsiteX311" fmla="*/ 228124 w 5810250"/>
                <a:gd name="connsiteY311" fmla="*/ 35719 h 38100"/>
                <a:gd name="connsiteX312" fmla="*/ 228124 w 5810250"/>
                <a:gd name="connsiteY312" fmla="*/ 9049 h 38100"/>
                <a:gd name="connsiteX313" fmla="*/ 192881 w 5810250"/>
                <a:gd name="connsiteY313" fmla="*/ 9049 h 38100"/>
                <a:gd name="connsiteX314" fmla="*/ 192881 w 5810250"/>
                <a:gd name="connsiteY314" fmla="*/ 9049 h 38100"/>
                <a:gd name="connsiteX315" fmla="*/ 192881 w 5810250"/>
                <a:gd name="connsiteY315" fmla="*/ 9049 h 38100"/>
                <a:gd name="connsiteX316" fmla="*/ 192881 w 5810250"/>
                <a:gd name="connsiteY316" fmla="*/ 9049 h 38100"/>
                <a:gd name="connsiteX317" fmla="*/ 7144 w 5810250"/>
                <a:gd name="connsiteY317" fmla="*/ 9049 h 38100"/>
                <a:gd name="connsiteX318" fmla="*/ 9049 w 5810250"/>
                <a:gd name="connsiteY318" fmla="*/ 18574 h 38100"/>
                <a:gd name="connsiteX319" fmla="*/ 9049 w 5810250"/>
                <a:gd name="connsiteY319" fmla="*/ 33814 h 38100"/>
                <a:gd name="connsiteX320" fmla="*/ 22384 w 5810250"/>
                <a:gd name="connsiteY320" fmla="*/ 33814 h 38100"/>
                <a:gd name="connsiteX321" fmla="*/ 22384 w 5810250"/>
                <a:gd name="connsiteY321" fmla="*/ 30004 h 38100"/>
                <a:gd name="connsiteX322" fmla="*/ 41434 w 5810250"/>
                <a:gd name="connsiteY322" fmla="*/ 10954 h 38100"/>
                <a:gd name="connsiteX323" fmla="*/ 35719 w 5810250"/>
                <a:gd name="connsiteY323" fmla="*/ 7144 h 38100"/>
                <a:gd name="connsiteX324" fmla="*/ 7144 w 5810250"/>
                <a:gd name="connsiteY324" fmla="*/ 9049 h 38100"/>
                <a:gd name="connsiteX325" fmla="*/ 7144 w 5810250"/>
                <a:gd name="connsiteY325" fmla="*/ 9049 h 38100"/>
                <a:gd name="connsiteX326" fmla="*/ 7144 w 5810250"/>
                <a:gd name="connsiteY326" fmla="*/ 9049 h 38100"/>
                <a:gd name="connsiteX327" fmla="*/ 7144 w 5810250"/>
                <a:gd name="connsiteY327" fmla="*/ 9049 h 38100"/>
                <a:gd name="connsiteX328" fmla="*/ 5708809 w 5810250"/>
                <a:gd name="connsiteY328" fmla="*/ 33814 h 38100"/>
                <a:gd name="connsiteX329" fmla="*/ 5703094 w 5810250"/>
                <a:gd name="connsiteY329" fmla="*/ 18574 h 38100"/>
                <a:gd name="connsiteX330" fmla="*/ 5684044 w 5810250"/>
                <a:gd name="connsiteY330" fmla="*/ 24289 h 38100"/>
                <a:gd name="connsiteX331" fmla="*/ 5684044 w 5810250"/>
                <a:gd name="connsiteY331" fmla="*/ 30004 h 38100"/>
                <a:gd name="connsiteX332" fmla="*/ 5701189 w 5810250"/>
                <a:gd name="connsiteY332" fmla="*/ 33814 h 38100"/>
                <a:gd name="connsiteX333" fmla="*/ 5708809 w 5810250"/>
                <a:gd name="connsiteY333" fmla="*/ 33814 h 38100"/>
                <a:gd name="connsiteX334" fmla="*/ 5708809 w 5810250"/>
                <a:gd name="connsiteY334" fmla="*/ 33814 h 38100"/>
                <a:gd name="connsiteX335" fmla="*/ 5708809 w 5810250"/>
                <a:gd name="connsiteY335" fmla="*/ 33814 h 38100"/>
                <a:gd name="connsiteX336" fmla="*/ 5708809 w 5810250"/>
                <a:gd name="connsiteY336" fmla="*/ 33814 h 38100"/>
                <a:gd name="connsiteX337" fmla="*/ 3042761 w 5810250"/>
                <a:gd name="connsiteY337" fmla="*/ 33814 h 38100"/>
                <a:gd name="connsiteX338" fmla="*/ 3038951 w 5810250"/>
                <a:gd name="connsiteY338" fmla="*/ 24289 h 38100"/>
                <a:gd name="connsiteX339" fmla="*/ 3038951 w 5810250"/>
                <a:gd name="connsiteY339" fmla="*/ 30004 h 38100"/>
                <a:gd name="connsiteX340" fmla="*/ 3037046 w 5810250"/>
                <a:gd name="connsiteY340" fmla="*/ 33814 h 38100"/>
                <a:gd name="connsiteX341" fmla="*/ 3042761 w 5810250"/>
                <a:gd name="connsiteY341" fmla="*/ 33814 h 38100"/>
                <a:gd name="connsiteX342" fmla="*/ 3042761 w 5810250"/>
                <a:gd name="connsiteY342" fmla="*/ 33814 h 38100"/>
                <a:gd name="connsiteX343" fmla="*/ 3042761 w 5810250"/>
                <a:gd name="connsiteY343" fmla="*/ 33814 h 38100"/>
                <a:gd name="connsiteX344" fmla="*/ 3042761 w 5810250"/>
                <a:gd name="connsiteY344" fmla="*/ 33814 h 38100"/>
                <a:gd name="connsiteX345" fmla="*/ 1487329 w 5810250"/>
                <a:gd name="connsiteY345" fmla="*/ 12859 h 38100"/>
                <a:gd name="connsiteX346" fmla="*/ 1475899 w 5810250"/>
                <a:gd name="connsiteY346" fmla="*/ 18574 h 38100"/>
                <a:gd name="connsiteX347" fmla="*/ 1487329 w 5810250"/>
                <a:gd name="connsiteY347" fmla="*/ 12859 h 38100"/>
                <a:gd name="connsiteX348" fmla="*/ 1487329 w 5810250"/>
                <a:gd name="connsiteY348" fmla="*/ 12859 h 38100"/>
                <a:gd name="connsiteX349" fmla="*/ 1487329 w 5810250"/>
                <a:gd name="connsiteY349" fmla="*/ 12859 h 38100"/>
                <a:gd name="connsiteX350" fmla="*/ 1487329 w 5810250"/>
                <a:gd name="connsiteY350" fmla="*/ 12859 h 38100"/>
                <a:gd name="connsiteX351" fmla="*/ 5212556 w 5810250"/>
                <a:gd name="connsiteY351" fmla="*/ 12859 h 38100"/>
                <a:gd name="connsiteX352" fmla="*/ 5206842 w 5810250"/>
                <a:gd name="connsiteY352" fmla="*/ 31909 h 38100"/>
                <a:gd name="connsiteX353" fmla="*/ 5206842 w 5810250"/>
                <a:gd name="connsiteY353" fmla="*/ 12859 h 38100"/>
                <a:gd name="connsiteX354" fmla="*/ 5212556 w 5810250"/>
                <a:gd name="connsiteY354" fmla="*/ 12859 h 38100"/>
                <a:gd name="connsiteX355" fmla="*/ 5212556 w 5810250"/>
                <a:gd name="connsiteY355" fmla="*/ 12859 h 38100"/>
                <a:gd name="connsiteX356" fmla="*/ 5212556 w 5810250"/>
                <a:gd name="connsiteY356" fmla="*/ 12859 h 38100"/>
                <a:gd name="connsiteX357" fmla="*/ 5212556 w 5810250"/>
                <a:gd name="connsiteY357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5810250" h="38100">
                  <a:moveTo>
                    <a:pt x="5763101" y="9049"/>
                  </a:moveTo>
                  <a:cubicBezTo>
                    <a:pt x="5772626" y="12859"/>
                    <a:pt x="5778342" y="9049"/>
                    <a:pt x="5784056" y="12859"/>
                  </a:cubicBezTo>
                  <a:cubicBezTo>
                    <a:pt x="5780246" y="18574"/>
                    <a:pt x="5782151" y="22384"/>
                    <a:pt x="5784056" y="33814"/>
                  </a:cubicBezTo>
                  <a:lnTo>
                    <a:pt x="5805012" y="33814"/>
                  </a:lnTo>
                  <a:cubicBezTo>
                    <a:pt x="5806917" y="26194"/>
                    <a:pt x="5806917" y="16669"/>
                    <a:pt x="5808821" y="9049"/>
                  </a:cubicBezTo>
                  <a:lnTo>
                    <a:pt x="5763101" y="9049"/>
                  </a:lnTo>
                  <a:lnTo>
                    <a:pt x="5763101" y="9049"/>
                  </a:lnTo>
                  <a:lnTo>
                    <a:pt x="5763101" y="9049"/>
                  </a:lnTo>
                  <a:lnTo>
                    <a:pt x="5763101" y="9049"/>
                  </a:lnTo>
                  <a:close/>
                  <a:moveTo>
                    <a:pt x="5526881" y="9049"/>
                  </a:moveTo>
                  <a:cubicBezTo>
                    <a:pt x="5526881" y="12859"/>
                    <a:pt x="5524976" y="14764"/>
                    <a:pt x="5523071" y="18574"/>
                  </a:cubicBezTo>
                  <a:cubicBezTo>
                    <a:pt x="5523071" y="20479"/>
                    <a:pt x="5519262" y="26194"/>
                    <a:pt x="5517356" y="33814"/>
                  </a:cubicBezTo>
                  <a:lnTo>
                    <a:pt x="5586889" y="33814"/>
                  </a:lnTo>
                  <a:cubicBezTo>
                    <a:pt x="5586889" y="31909"/>
                    <a:pt x="5586889" y="28099"/>
                    <a:pt x="5584984" y="24289"/>
                  </a:cubicBezTo>
                  <a:lnTo>
                    <a:pt x="5604034" y="18574"/>
                  </a:lnTo>
                  <a:cubicBezTo>
                    <a:pt x="5623084" y="7144"/>
                    <a:pt x="5650706" y="22384"/>
                    <a:pt x="5679281" y="30004"/>
                  </a:cubicBezTo>
                  <a:lnTo>
                    <a:pt x="5679281" y="18574"/>
                  </a:lnTo>
                  <a:cubicBezTo>
                    <a:pt x="5669756" y="16669"/>
                    <a:pt x="5660231" y="12859"/>
                    <a:pt x="5650706" y="9049"/>
                  </a:cubicBezTo>
                  <a:lnTo>
                    <a:pt x="5526881" y="9049"/>
                  </a:lnTo>
                  <a:lnTo>
                    <a:pt x="5526881" y="9049"/>
                  </a:lnTo>
                  <a:lnTo>
                    <a:pt x="5526881" y="9049"/>
                  </a:lnTo>
                  <a:lnTo>
                    <a:pt x="5526881" y="9049"/>
                  </a:lnTo>
                  <a:close/>
                  <a:moveTo>
                    <a:pt x="5158264" y="9049"/>
                  </a:moveTo>
                  <a:cubicBezTo>
                    <a:pt x="5156359" y="16669"/>
                    <a:pt x="5156359" y="26194"/>
                    <a:pt x="5156359" y="33814"/>
                  </a:cubicBezTo>
                  <a:lnTo>
                    <a:pt x="5181124" y="33814"/>
                  </a:lnTo>
                  <a:cubicBezTo>
                    <a:pt x="5181124" y="31909"/>
                    <a:pt x="5179219" y="30004"/>
                    <a:pt x="5177314" y="24289"/>
                  </a:cubicBezTo>
                  <a:lnTo>
                    <a:pt x="5186839" y="24289"/>
                  </a:lnTo>
                  <a:cubicBezTo>
                    <a:pt x="5203984" y="43339"/>
                    <a:pt x="5269706" y="20479"/>
                    <a:pt x="5310664" y="7144"/>
                  </a:cubicBezTo>
                  <a:lnTo>
                    <a:pt x="5158264" y="9049"/>
                  </a:lnTo>
                  <a:lnTo>
                    <a:pt x="5158264" y="9049"/>
                  </a:lnTo>
                  <a:lnTo>
                    <a:pt x="5158264" y="9049"/>
                  </a:lnTo>
                  <a:lnTo>
                    <a:pt x="5158264" y="9049"/>
                  </a:lnTo>
                  <a:close/>
                  <a:moveTo>
                    <a:pt x="5063967" y="9049"/>
                  </a:moveTo>
                  <a:cubicBezTo>
                    <a:pt x="5062062" y="9049"/>
                    <a:pt x="5063967" y="9049"/>
                    <a:pt x="5058251" y="18574"/>
                  </a:cubicBezTo>
                  <a:cubicBezTo>
                    <a:pt x="5077301" y="18574"/>
                    <a:pt x="5069681" y="24289"/>
                    <a:pt x="5095399" y="30004"/>
                  </a:cubicBezTo>
                  <a:cubicBezTo>
                    <a:pt x="5099209" y="24289"/>
                    <a:pt x="5103019" y="22384"/>
                    <a:pt x="5106829" y="18574"/>
                  </a:cubicBezTo>
                  <a:lnTo>
                    <a:pt x="5095399" y="18574"/>
                  </a:lnTo>
                  <a:cubicBezTo>
                    <a:pt x="5091589" y="14764"/>
                    <a:pt x="5083969" y="10954"/>
                    <a:pt x="5080159" y="9049"/>
                  </a:cubicBezTo>
                  <a:lnTo>
                    <a:pt x="5063967" y="9049"/>
                  </a:lnTo>
                  <a:lnTo>
                    <a:pt x="5063967" y="9049"/>
                  </a:lnTo>
                  <a:lnTo>
                    <a:pt x="5063967" y="9049"/>
                  </a:lnTo>
                  <a:lnTo>
                    <a:pt x="5063967" y="9049"/>
                  </a:lnTo>
                  <a:close/>
                  <a:moveTo>
                    <a:pt x="4848701" y="9049"/>
                  </a:moveTo>
                  <a:cubicBezTo>
                    <a:pt x="4848701" y="10954"/>
                    <a:pt x="4846796" y="10954"/>
                    <a:pt x="4844892" y="12859"/>
                  </a:cubicBezTo>
                  <a:cubicBezTo>
                    <a:pt x="4858226" y="14764"/>
                    <a:pt x="4856321" y="14764"/>
                    <a:pt x="4863942" y="18574"/>
                  </a:cubicBezTo>
                  <a:cubicBezTo>
                    <a:pt x="4848701" y="18574"/>
                    <a:pt x="4841081" y="18574"/>
                    <a:pt x="4833462" y="24289"/>
                  </a:cubicBezTo>
                  <a:cubicBezTo>
                    <a:pt x="4846796" y="26194"/>
                    <a:pt x="4844892" y="26194"/>
                    <a:pt x="4852512" y="30004"/>
                  </a:cubicBezTo>
                  <a:lnTo>
                    <a:pt x="4807744" y="24289"/>
                  </a:lnTo>
                  <a:lnTo>
                    <a:pt x="4807744" y="30004"/>
                  </a:lnTo>
                  <a:cubicBezTo>
                    <a:pt x="4811554" y="31909"/>
                    <a:pt x="4813459" y="31909"/>
                    <a:pt x="4815364" y="33814"/>
                  </a:cubicBezTo>
                  <a:lnTo>
                    <a:pt x="4869656" y="33814"/>
                  </a:lnTo>
                  <a:cubicBezTo>
                    <a:pt x="4871562" y="31909"/>
                    <a:pt x="4873467" y="31909"/>
                    <a:pt x="4875371" y="30004"/>
                  </a:cubicBezTo>
                  <a:cubicBezTo>
                    <a:pt x="4875371" y="31909"/>
                    <a:pt x="4875371" y="31909"/>
                    <a:pt x="4877276" y="33814"/>
                  </a:cubicBezTo>
                  <a:lnTo>
                    <a:pt x="4989671" y="33814"/>
                  </a:lnTo>
                  <a:cubicBezTo>
                    <a:pt x="4970621" y="28099"/>
                    <a:pt x="4957287" y="22384"/>
                    <a:pt x="4950619" y="24289"/>
                  </a:cubicBezTo>
                  <a:lnTo>
                    <a:pt x="4950619" y="18574"/>
                  </a:lnTo>
                  <a:cubicBezTo>
                    <a:pt x="4950619" y="16669"/>
                    <a:pt x="4952524" y="12859"/>
                    <a:pt x="4952524" y="9049"/>
                  </a:cubicBezTo>
                  <a:lnTo>
                    <a:pt x="4848701" y="9049"/>
                  </a:lnTo>
                  <a:lnTo>
                    <a:pt x="4848701" y="9049"/>
                  </a:lnTo>
                  <a:lnTo>
                    <a:pt x="4848701" y="9049"/>
                  </a:lnTo>
                  <a:lnTo>
                    <a:pt x="4848701" y="9049"/>
                  </a:lnTo>
                  <a:close/>
                  <a:moveTo>
                    <a:pt x="4489609" y="9049"/>
                  </a:moveTo>
                  <a:cubicBezTo>
                    <a:pt x="4476274" y="16669"/>
                    <a:pt x="4459129" y="16669"/>
                    <a:pt x="4448651" y="31909"/>
                  </a:cubicBezTo>
                  <a:cubicBezTo>
                    <a:pt x="4465797" y="30004"/>
                    <a:pt x="4469606" y="26194"/>
                    <a:pt x="4481037" y="35719"/>
                  </a:cubicBezTo>
                  <a:lnTo>
                    <a:pt x="4513422" y="35719"/>
                  </a:lnTo>
                  <a:cubicBezTo>
                    <a:pt x="4515326" y="28099"/>
                    <a:pt x="4517231" y="18574"/>
                    <a:pt x="4517231" y="9049"/>
                  </a:cubicBez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lnTo>
                    <a:pt x="4489609" y="9049"/>
                  </a:lnTo>
                  <a:close/>
                  <a:moveTo>
                    <a:pt x="4356259" y="9049"/>
                  </a:moveTo>
                  <a:cubicBezTo>
                    <a:pt x="4356259" y="18574"/>
                    <a:pt x="4354354" y="26194"/>
                    <a:pt x="4354354" y="33814"/>
                  </a:cubicBezTo>
                  <a:lnTo>
                    <a:pt x="4420076" y="33814"/>
                  </a:lnTo>
                  <a:cubicBezTo>
                    <a:pt x="4427697" y="31909"/>
                    <a:pt x="4435316" y="28099"/>
                    <a:pt x="4441031" y="24289"/>
                  </a:cubicBezTo>
                  <a:cubicBezTo>
                    <a:pt x="4396264" y="24289"/>
                    <a:pt x="4392454" y="28099"/>
                    <a:pt x="4365784" y="24289"/>
                  </a:cubicBezTo>
                  <a:lnTo>
                    <a:pt x="4365784" y="12859"/>
                  </a:lnTo>
                  <a:cubicBezTo>
                    <a:pt x="4369594" y="10954"/>
                    <a:pt x="4373404" y="10954"/>
                    <a:pt x="4377214" y="9049"/>
                  </a:cubicBezTo>
                  <a:lnTo>
                    <a:pt x="4356259" y="9049"/>
                  </a:lnTo>
                  <a:lnTo>
                    <a:pt x="4356259" y="9049"/>
                  </a:lnTo>
                  <a:lnTo>
                    <a:pt x="4356259" y="9049"/>
                  </a:lnTo>
                  <a:lnTo>
                    <a:pt x="4356259" y="9049"/>
                  </a:lnTo>
                  <a:close/>
                  <a:moveTo>
                    <a:pt x="4222909" y="9049"/>
                  </a:moveTo>
                  <a:cubicBezTo>
                    <a:pt x="4217194" y="20479"/>
                    <a:pt x="4211479" y="30004"/>
                    <a:pt x="4211479" y="33814"/>
                  </a:cubicBezTo>
                  <a:lnTo>
                    <a:pt x="4226719" y="33814"/>
                  </a:lnTo>
                  <a:cubicBezTo>
                    <a:pt x="4238149" y="26194"/>
                    <a:pt x="4236244" y="22384"/>
                    <a:pt x="4255294" y="30004"/>
                  </a:cubicBezTo>
                  <a:lnTo>
                    <a:pt x="4255294" y="9049"/>
                  </a:lnTo>
                  <a:lnTo>
                    <a:pt x="4222909" y="9049"/>
                  </a:lnTo>
                  <a:lnTo>
                    <a:pt x="4222909" y="9049"/>
                  </a:lnTo>
                  <a:lnTo>
                    <a:pt x="4222909" y="9049"/>
                  </a:lnTo>
                  <a:lnTo>
                    <a:pt x="4222909" y="9049"/>
                  </a:lnTo>
                  <a:close/>
                  <a:moveTo>
                    <a:pt x="3912394" y="9049"/>
                  </a:moveTo>
                  <a:cubicBezTo>
                    <a:pt x="3906679" y="14764"/>
                    <a:pt x="3908584" y="12859"/>
                    <a:pt x="3902869" y="26194"/>
                  </a:cubicBezTo>
                  <a:lnTo>
                    <a:pt x="3921919" y="26194"/>
                  </a:lnTo>
                  <a:cubicBezTo>
                    <a:pt x="3925729" y="20479"/>
                    <a:pt x="3931444" y="14764"/>
                    <a:pt x="3935254" y="9049"/>
                  </a:cubicBez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close/>
                  <a:moveTo>
                    <a:pt x="3863816" y="9049"/>
                  </a:moveTo>
                  <a:cubicBezTo>
                    <a:pt x="3854291" y="14764"/>
                    <a:pt x="3844766" y="18574"/>
                    <a:pt x="3833336" y="12859"/>
                  </a:cubicBezTo>
                  <a:cubicBezTo>
                    <a:pt x="3831431" y="10954"/>
                    <a:pt x="3831431" y="9049"/>
                    <a:pt x="3829526" y="9049"/>
                  </a:cubicBezTo>
                  <a:lnTo>
                    <a:pt x="3802856" y="9049"/>
                  </a:lnTo>
                  <a:cubicBezTo>
                    <a:pt x="3802856" y="10954"/>
                    <a:pt x="3802856" y="14764"/>
                    <a:pt x="3800951" y="18574"/>
                  </a:cubicBezTo>
                  <a:lnTo>
                    <a:pt x="3789521" y="18574"/>
                  </a:lnTo>
                  <a:lnTo>
                    <a:pt x="3789521" y="12859"/>
                  </a:lnTo>
                  <a:cubicBezTo>
                    <a:pt x="3787616" y="10954"/>
                    <a:pt x="3785711" y="10954"/>
                    <a:pt x="3785711" y="9049"/>
                  </a:cubicBezTo>
                  <a:lnTo>
                    <a:pt x="3652361" y="9049"/>
                  </a:lnTo>
                  <a:cubicBezTo>
                    <a:pt x="3652361" y="10954"/>
                    <a:pt x="3652361" y="10954"/>
                    <a:pt x="3654266" y="12859"/>
                  </a:cubicBezTo>
                  <a:lnTo>
                    <a:pt x="3635216" y="12859"/>
                  </a:lnTo>
                  <a:cubicBezTo>
                    <a:pt x="3625691" y="9049"/>
                    <a:pt x="3606641" y="20479"/>
                    <a:pt x="3592354" y="12859"/>
                  </a:cubicBezTo>
                  <a:cubicBezTo>
                    <a:pt x="3596164" y="10954"/>
                    <a:pt x="3598069" y="9049"/>
                    <a:pt x="3599974" y="9049"/>
                  </a:cubicBezTo>
                  <a:lnTo>
                    <a:pt x="3547586" y="9049"/>
                  </a:lnTo>
                  <a:cubicBezTo>
                    <a:pt x="3541871" y="18574"/>
                    <a:pt x="3532346" y="20479"/>
                    <a:pt x="3530441" y="31909"/>
                  </a:cubicBezTo>
                  <a:cubicBezTo>
                    <a:pt x="3530441" y="33814"/>
                    <a:pt x="3530441" y="33814"/>
                    <a:pt x="3530441" y="35719"/>
                  </a:cubicBezTo>
                  <a:lnTo>
                    <a:pt x="3549491" y="35719"/>
                  </a:lnTo>
                  <a:lnTo>
                    <a:pt x="3549491" y="31909"/>
                  </a:lnTo>
                  <a:lnTo>
                    <a:pt x="3560921" y="31909"/>
                  </a:lnTo>
                  <a:cubicBezTo>
                    <a:pt x="3560921" y="33814"/>
                    <a:pt x="3560921" y="33814"/>
                    <a:pt x="3560921" y="35719"/>
                  </a:cubicBezTo>
                  <a:lnTo>
                    <a:pt x="3707606" y="35719"/>
                  </a:lnTo>
                  <a:cubicBezTo>
                    <a:pt x="3719036" y="30004"/>
                    <a:pt x="3728561" y="26194"/>
                    <a:pt x="3728561" y="26194"/>
                  </a:cubicBezTo>
                  <a:cubicBezTo>
                    <a:pt x="3728561" y="30004"/>
                    <a:pt x="3728561" y="33814"/>
                    <a:pt x="3728561" y="35719"/>
                  </a:cubicBezTo>
                  <a:lnTo>
                    <a:pt x="3741896" y="35719"/>
                  </a:lnTo>
                  <a:cubicBezTo>
                    <a:pt x="3743801" y="31909"/>
                    <a:pt x="3745706" y="26194"/>
                    <a:pt x="3747611" y="14764"/>
                  </a:cubicBezTo>
                  <a:lnTo>
                    <a:pt x="3778091" y="14764"/>
                  </a:lnTo>
                  <a:cubicBezTo>
                    <a:pt x="3779996" y="18574"/>
                    <a:pt x="3779996" y="18574"/>
                    <a:pt x="3783806" y="20479"/>
                  </a:cubicBezTo>
                  <a:cubicBezTo>
                    <a:pt x="3783806" y="26194"/>
                    <a:pt x="3783806" y="30004"/>
                    <a:pt x="3783806" y="35719"/>
                  </a:cubicBezTo>
                  <a:lnTo>
                    <a:pt x="3816191" y="35719"/>
                  </a:lnTo>
                  <a:cubicBezTo>
                    <a:pt x="3820001" y="31909"/>
                    <a:pt x="3821906" y="28099"/>
                    <a:pt x="3827621" y="26194"/>
                  </a:cubicBezTo>
                  <a:cubicBezTo>
                    <a:pt x="3842861" y="20479"/>
                    <a:pt x="3854291" y="30004"/>
                    <a:pt x="3878104" y="20479"/>
                  </a:cubicBezTo>
                  <a:cubicBezTo>
                    <a:pt x="3883819" y="16669"/>
                    <a:pt x="3887629" y="12859"/>
                    <a:pt x="3891439" y="10954"/>
                  </a:cubicBezTo>
                  <a:lnTo>
                    <a:pt x="3863816" y="9049"/>
                  </a:lnTo>
                  <a:lnTo>
                    <a:pt x="3863816" y="9049"/>
                  </a:lnTo>
                  <a:lnTo>
                    <a:pt x="3863816" y="9049"/>
                  </a:lnTo>
                  <a:lnTo>
                    <a:pt x="3863816" y="9049"/>
                  </a:lnTo>
                  <a:close/>
                  <a:moveTo>
                    <a:pt x="3458051" y="9049"/>
                  </a:moveTo>
                  <a:cubicBezTo>
                    <a:pt x="3456146" y="18574"/>
                    <a:pt x="3454241" y="28099"/>
                    <a:pt x="3452336" y="35719"/>
                  </a:cubicBezTo>
                  <a:lnTo>
                    <a:pt x="3469481" y="35719"/>
                  </a:lnTo>
                  <a:cubicBezTo>
                    <a:pt x="3469481" y="31909"/>
                    <a:pt x="3471386" y="28099"/>
                    <a:pt x="3475196" y="14764"/>
                  </a:cubicBezTo>
                  <a:lnTo>
                    <a:pt x="3486626" y="14764"/>
                  </a:lnTo>
                  <a:cubicBezTo>
                    <a:pt x="3488531" y="33814"/>
                    <a:pt x="3484721" y="31909"/>
                    <a:pt x="3494246" y="35719"/>
                  </a:cubicBezTo>
                  <a:lnTo>
                    <a:pt x="3499961" y="35719"/>
                  </a:lnTo>
                  <a:lnTo>
                    <a:pt x="3499961" y="9049"/>
                  </a:lnTo>
                  <a:lnTo>
                    <a:pt x="3458051" y="9049"/>
                  </a:lnTo>
                  <a:lnTo>
                    <a:pt x="3458051" y="9049"/>
                  </a:lnTo>
                  <a:lnTo>
                    <a:pt x="3458051" y="9049"/>
                  </a:lnTo>
                  <a:lnTo>
                    <a:pt x="3458051" y="9049"/>
                  </a:lnTo>
                  <a:close/>
                  <a:moveTo>
                    <a:pt x="3439001" y="9049"/>
                  </a:moveTo>
                  <a:cubicBezTo>
                    <a:pt x="3433286" y="12859"/>
                    <a:pt x="3429476" y="14764"/>
                    <a:pt x="3423761" y="18574"/>
                  </a:cubicBezTo>
                  <a:cubicBezTo>
                    <a:pt x="3427571" y="22384"/>
                    <a:pt x="3429476" y="28099"/>
                    <a:pt x="3433286" y="33814"/>
                  </a:cubicBezTo>
                  <a:lnTo>
                    <a:pt x="3437096" y="33814"/>
                  </a:lnTo>
                  <a:lnTo>
                    <a:pt x="344281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close/>
                  <a:moveTo>
                    <a:pt x="2851309" y="9049"/>
                  </a:moveTo>
                  <a:cubicBezTo>
                    <a:pt x="2843689" y="16669"/>
                    <a:pt x="2837974" y="24289"/>
                    <a:pt x="2834164" y="31909"/>
                  </a:cubicBezTo>
                  <a:cubicBezTo>
                    <a:pt x="2793206" y="24289"/>
                    <a:pt x="2764631" y="16669"/>
                    <a:pt x="2727484" y="26194"/>
                  </a:cubicBezTo>
                  <a:lnTo>
                    <a:pt x="2727484" y="14764"/>
                  </a:lnTo>
                  <a:cubicBezTo>
                    <a:pt x="2737009" y="12859"/>
                    <a:pt x="2738914" y="12859"/>
                    <a:pt x="2742724" y="10954"/>
                  </a:cubicBezTo>
                  <a:lnTo>
                    <a:pt x="2624614" y="10954"/>
                  </a:lnTo>
                  <a:cubicBezTo>
                    <a:pt x="2613184" y="20479"/>
                    <a:pt x="2603659" y="28099"/>
                    <a:pt x="2594134" y="35719"/>
                  </a:cubicBezTo>
                  <a:lnTo>
                    <a:pt x="2716054" y="35719"/>
                  </a:lnTo>
                  <a:cubicBezTo>
                    <a:pt x="2714149" y="35719"/>
                    <a:pt x="2712244" y="33814"/>
                    <a:pt x="2710339" y="31909"/>
                  </a:cubicBezTo>
                  <a:lnTo>
                    <a:pt x="2729389" y="31909"/>
                  </a:lnTo>
                  <a:cubicBezTo>
                    <a:pt x="2727484" y="33814"/>
                    <a:pt x="2725579" y="33814"/>
                    <a:pt x="2723674" y="35719"/>
                  </a:cubicBezTo>
                  <a:lnTo>
                    <a:pt x="2853214" y="35719"/>
                  </a:lnTo>
                  <a:lnTo>
                    <a:pt x="2853214" y="31909"/>
                  </a:lnTo>
                  <a:lnTo>
                    <a:pt x="2864644" y="26194"/>
                  </a:lnTo>
                  <a:lnTo>
                    <a:pt x="2864644" y="35719"/>
                  </a:lnTo>
                  <a:lnTo>
                    <a:pt x="2984659" y="35719"/>
                  </a:lnTo>
                  <a:lnTo>
                    <a:pt x="2984659" y="31909"/>
                  </a:lnTo>
                  <a:lnTo>
                    <a:pt x="2990374" y="31909"/>
                  </a:lnTo>
                  <a:lnTo>
                    <a:pt x="2990374" y="35719"/>
                  </a:lnTo>
                  <a:lnTo>
                    <a:pt x="3013234" y="35719"/>
                  </a:lnTo>
                  <a:cubicBezTo>
                    <a:pt x="3017044" y="28099"/>
                    <a:pt x="3018949" y="18574"/>
                    <a:pt x="3018949" y="9049"/>
                  </a:cubicBezTo>
                  <a:lnTo>
                    <a:pt x="2851309" y="9049"/>
                  </a:lnTo>
                  <a:lnTo>
                    <a:pt x="2851309" y="9049"/>
                  </a:lnTo>
                  <a:lnTo>
                    <a:pt x="2851309" y="9049"/>
                  </a:lnTo>
                  <a:lnTo>
                    <a:pt x="2851309" y="9049"/>
                  </a:lnTo>
                  <a:close/>
                  <a:moveTo>
                    <a:pt x="2507456" y="9049"/>
                  </a:moveTo>
                  <a:cubicBezTo>
                    <a:pt x="2509361" y="18574"/>
                    <a:pt x="2509361" y="28099"/>
                    <a:pt x="2507456" y="33814"/>
                  </a:cubicBezTo>
                  <a:lnTo>
                    <a:pt x="2534126" y="33814"/>
                  </a:lnTo>
                  <a:cubicBezTo>
                    <a:pt x="2534126" y="31909"/>
                    <a:pt x="2534126" y="30004"/>
                    <a:pt x="2536031" y="24289"/>
                  </a:cubicBezTo>
                  <a:cubicBezTo>
                    <a:pt x="2539841" y="22384"/>
                    <a:pt x="2536031" y="16669"/>
                    <a:pt x="2532221" y="9049"/>
                  </a:cubicBezTo>
                  <a:lnTo>
                    <a:pt x="2507456" y="9049"/>
                  </a:lnTo>
                  <a:lnTo>
                    <a:pt x="2507456" y="9049"/>
                  </a:lnTo>
                  <a:lnTo>
                    <a:pt x="2507456" y="9049"/>
                  </a:lnTo>
                  <a:lnTo>
                    <a:pt x="2507456" y="9049"/>
                  </a:lnTo>
                  <a:close/>
                  <a:moveTo>
                    <a:pt x="2416969" y="9049"/>
                  </a:moveTo>
                  <a:cubicBezTo>
                    <a:pt x="2422684" y="12859"/>
                    <a:pt x="2426494" y="16669"/>
                    <a:pt x="2430304" y="18574"/>
                  </a:cubicBezTo>
                  <a:cubicBezTo>
                    <a:pt x="2426494" y="28099"/>
                    <a:pt x="2424589" y="31909"/>
                    <a:pt x="2422684" y="33814"/>
                  </a:cubicBezTo>
                  <a:lnTo>
                    <a:pt x="2453164" y="33814"/>
                  </a:lnTo>
                  <a:cubicBezTo>
                    <a:pt x="2451259" y="26194"/>
                    <a:pt x="2449354" y="16669"/>
                    <a:pt x="2447449" y="9049"/>
                  </a:cubicBez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close/>
                  <a:moveTo>
                    <a:pt x="2325529" y="9049"/>
                  </a:moveTo>
                  <a:cubicBezTo>
                    <a:pt x="2329339" y="18574"/>
                    <a:pt x="2331244" y="26194"/>
                    <a:pt x="2335054" y="33814"/>
                  </a:cubicBezTo>
                  <a:lnTo>
                    <a:pt x="2374106" y="33814"/>
                  </a:lnTo>
                  <a:cubicBezTo>
                    <a:pt x="2370296" y="26194"/>
                    <a:pt x="2366486" y="16669"/>
                    <a:pt x="2362676" y="9049"/>
                  </a:cubicBezTo>
                  <a:lnTo>
                    <a:pt x="2325529" y="9049"/>
                  </a:lnTo>
                  <a:lnTo>
                    <a:pt x="2325529" y="9049"/>
                  </a:lnTo>
                  <a:lnTo>
                    <a:pt x="2325529" y="9049"/>
                  </a:lnTo>
                  <a:lnTo>
                    <a:pt x="2325529" y="9049"/>
                  </a:lnTo>
                  <a:close/>
                  <a:moveTo>
                    <a:pt x="2105501" y="9049"/>
                  </a:moveTo>
                  <a:cubicBezTo>
                    <a:pt x="2107406" y="18574"/>
                    <a:pt x="2109311" y="26194"/>
                    <a:pt x="2113121" y="33814"/>
                  </a:cubicBezTo>
                  <a:lnTo>
                    <a:pt x="2278856" y="33814"/>
                  </a:lnTo>
                  <a:cubicBezTo>
                    <a:pt x="2275046" y="28099"/>
                    <a:pt x="2273141" y="20479"/>
                    <a:pt x="2271236" y="9049"/>
                  </a:cubicBezTo>
                  <a:lnTo>
                    <a:pt x="2105501" y="9049"/>
                  </a:lnTo>
                  <a:lnTo>
                    <a:pt x="2105501" y="9049"/>
                  </a:lnTo>
                  <a:lnTo>
                    <a:pt x="2105501" y="9049"/>
                  </a:lnTo>
                  <a:lnTo>
                    <a:pt x="2105501" y="9049"/>
                  </a:lnTo>
                  <a:close/>
                  <a:moveTo>
                    <a:pt x="1866424" y="9049"/>
                  </a:moveTo>
                  <a:cubicBezTo>
                    <a:pt x="1858804" y="16669"/>
                    <a:pt x="1853089" y="26194"/>
                    <a:pt x="1847374" y="33814"/>
                  </a:cubicBezTo>
                  <a:lnTo>
                    <a:pt x="2033111" y="33814"/>
                  </a:lnTo>
                  <a:cubicBezTo>
                    <a:pt x="2031206" y="26194"/>
                    <a:pt x="2029301" y="16669"/>
                    <a:pt x="2027396" y="9049"/>
                  </a:cubicBezTo>
                  <a:lnTo>
                    <a:pt x="1866424" y="9049"/>
                  </a:lnTo>
                  <a:lnTo>
                    <a:pt x="1866424" y="9049"/>
                  </a:lnTo>
                  <a:lnTo>
                    <a:pt x="1866424" y="9049"/>
                  </a:lnTo>
                  <a:lnTo>
                    <a:pt x="1866424" y="9049"/>
                  </a:lnTo>
                  <a:close/>
                  <a:moveTo>
                    <a:pt x="1462564" y="9049"/>
                  </a:moveTo>
                  <a:cubicBezTo>
                    <a:pt x="1443514" y="18574"/>
                    <a:pt x="1425416" y="28099"/>
                    <a:pt x="1419701" y="31909"/>
                  </a:cubicBezTo>
                  <a:lnTo>
                    <a:pt x="1419701" y="26194"/>
                  </a:lnTo>
                  <a:cubicBezTo>
                    <a:pt x="1419701" y="26194"/>
                    <a:pt x="1419701" y="24289"/>
                    <a:pt x="1408271" y="20479"/>
                  </a:cubicBezTo>
                  <a:cubicBezTo>
                    <a:pt x="1391126" y="10954"/>
                    <a:pt x="1361599" y="28099"/>
                    <a:pt x="1334929" y="35719"/>
                  </a:cubicBezTo>
                  <a:lnTo>
                    <a:pt x="1520666" y="35719"/>
                  </a:lnTo>
                  <a:cubicBezTo>
                    <a:pt x="1520666" y="33814"/>
                    <a:pt x="1520666" y="33814"/>
                    <a:pt x="1520666" y="31909"/>
                  </a:cubicBezTo>
                  <a:cubicBezTo>
                    <a:pt x="1526381" y="20479"/>
                    <a:pt x="1524476" y="28099"/>
                    <a:pt x="1520666" y="12859"/>
                  </a:cubicBezTo>
                  <a:lnTo>
                    <a:pt x="1539716" y="12859"/>
                  </a:lnTo>
                  <a:cubicBezTo>
                    <a:pt x="1547336" y="18574"/>
                    <a:pt x="1549241" y="16669"/>
                    <a:pt x="1564481" y="18574"/>
                  </a:cubicBezTo>
                  <a:cubicBezTo>
                    <a:pt x="1568291" y="24289"/>
                    <a:pt x="1570196" y="28099"/>
                    <a:pt x="1574006" y="33814"/>
                  </a:cubicBezTo>
                  <a:lnTo>
                    <a:pt x="1593056" y="33814"/>
                  </a:lnTo>
                  <a:lnTo>
                    <a:pt x="1589246" y="24289"/>
                  </a:lnTo>
                  <a:cubicBezTo>
                    <a:pt x="1604486" y="24289"/>
                    <a:pt x="1602581" y="22384"/>
                    <a:pt x="1626394" y="18574"/>
                  </a:cubicBezTo>
                  <a:cubicBezTo>
                    <a:pt x="1628299" y="26194"/>
                    <a:pt x="1637824" y="30004"/>
                    <a:pt x="1637824" y="30004"/>
                  </a:cubicBezTo>
                  <a:cubicBezTo>
                    <a:pt x="1637824" y="31909"/>
                    <a:pt x="1635919" y="31909"/>
                    <a:pt x="1635919" y="33814"/>
                  </a:cubicBezTo>
                  <a:lnTo>
                    <a:pt x="1802606" y="33814"/>
                  </a:lnTo>
                  <a:cubicBezTo>
                    <a:pt x="1775936" y="22384"/>
                    <a:pt x="1746409" y="20479"/>
                    <a:pt x="1723549" y="9049"/>
                  </a:cubicBez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close/>
                  <a:moveTo>
                    <a:pt x="1224439" y="9049"/>
                  </a:moveTo>
                  <a:cubicBezTo>
                    <a:pt x="1224439" y="14764"/>
                    <a:pt x="1222534" y="22384"/>
                    <a:pt x="1220629" y="31909"/>
                  </a:cubicBezTo>
                  <a:cubicBezTo>
                    <a:pt x="1228249" y="35719"/>
                    <a:pt x="1232059" y="35719"/>
                    <a:pt x="1233964" y="35719"/>
                  </a:cubicBezTo>
                  <a:lnTo>
                    <a:pt x="1313021" y="35719"/>
                  </a:lnTo>
                  <a:cubicBezTo>
                    <a:pt x="1299686" y="14764"/>
                    <a:pt x="1297781" y="16669"/>
                    <a:pt x="1277779" y="20479"/>
                  </a:cubicBezTo>
                  <a:lnTo>
                    <a:pt x="1277779" y="14764"/>
                  </a:lnTo>
                  <a:cubicBezTo>
                    <a:pt x="1277779" y="14764"/>
                    <a:pt x="1277779" y="12859"/>
                    <a:pt x="1275874" y="10954"/>
                  </a:cubicBez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lnTo>
                    <a:pt x="1224439" y="9049"/>
                  </a:lnTo>
                  <a:close/>
                  <a:moveTo>
                    <a:pt x="776764" y="9049"/>
                  </a:moveTo>
                  <a:cubicBezTo>
                    <a:pt x="767239" y="18574"/>
                    <a:pt x="757714" y="28099"/>
                    <a:pt x="748189" y="33814"/>
                  </a:cubicBezTo>
                  <a:lnTo>
                    <a:pt x="898684" y="33814"/>
                  </a:lnTo>
                  <a:cubicBezTo>
                    <a:pt x="894874" y="28099"/>
                    <a:pt x="894874" y="24289"/>
                    <a:pt x="894874" y="12859"/>
                  </a:cubicBezTo>
                  <a:cubicBezTo>
                    <a:pt x="910114" y="16669"/>
                    <a:pt x="930116" y="20479"/>
                    <a:pt x="951071" y="12859"/>
                  </a:cubicBezTo>
                  <a:cubicBezTo>
                    <a:pt x="954881" y="20479"/>
                    <a:pt x="956786" y="28099"/>
                    <a:pt x="958691" y="33814"/>
                  </a:cubicBezTo>
                  <a:lnTo>
                    <a:pt x="1049179" y="33814"/>
                  </a:lnTo>
                  <a:cubicBezTo>
                    <a:pt x="1051084" y="24289"/>
                    <a:pt x="1052989" y="16669"/>
                    <a:pt x="1054894" y="9049"/>
                  </a:cubicBezTo>
                  <a:lnTo>
                    <a:pt x="776764" y="9049"/>
                  </a:lnTo>
                  <a:lnTo>
                    <a:pt x="776764" y="9049"/>
                  </a:lnTo>
                  <a:lnTo>
                    <a:pt x="776764" y="9049"/>
                  </a:lnTo>
                  <a:lnTo>
                    <a:pt x="776764" y="9049"/>
                  </a:lnTo>
                  <a:close/>
                  <a:moveTo>
                    <a:pt x="687229" y="9049"/>
                  </a:moveTo>
                  <a:cubicBezTo>
                    <a:pt x="691039" y="16669"/>
                    <a:pt x="696754" y="26194"/>
                    <a:pt x="696754" y="33814"/>
                  </a:cubicBezTo>
                  <a:lnTo>
                    <a:pt x="737711" y="33814"/>
                  </a:lnTo>
                  <a:cubicBezTo>
                    <a:pt x="731996" y="31909"/>
                    <a:pt x="728186" y="33814"/>
                    <a:pt x="720566" y="30004"/>
                  </a:cubicBezTo>
                  <a:cubicBezTo>
                    <a:pt x="712946" y="22384"/>
                    <a:pt x="711041" y="18574"/>
                    <a:pt x="709136" y="7144"/>
                  </a:cubicBezTo>
                  <a:lnTo>
                    <a:pt x="687229" y="9049"/>
                  </a:lnTo>
                  <a:lnTo>
                    <a:pt x="687229" y="9049"/>
                  </a:lnTo>
                  <a:lnTo>
                    <a:pt x="687229" y="9049"/>
                  </a:lnTo>
                  <a:lnTo>
                    <a:pt x="687229" y="9049"/>
                  </a:lnTo>
                  <a:close/>
                  <a:moveTo>
                    <a:pt x="536734" y="9049"/>
                  </a:moveTo>
                  <a:cubicBezTo>
                    <a:pt x="536734" y="10954"/>
                    <a:pt x="536734" y="10954"/>
                    <a:pt x="536734" y="12859"/>
                  </a:cubicBezTo>
                  <a:lnTo>
                    <a:pt x="542449" y="12859"/>
                  </a:lnTo>
                  <a:lnTo>
                    <a:pt x="540544" y="9049"/>
                  </a:lnTo>
                  <a:lnTo>
                    <a:pt x="536734" y="9049"/>
                  </a:lnTo>
                  <a:lnTo>
                    <a:pt x="536734" y="9049"/>
                  </a:lnTo>
                  <a:lnTo>
                    <a:pt x="536734" y="9049"/>
                  </a:lnTo>
                  <a:lnTo>
                    <a:pt x="536734" y="9049"/>
                  </a:lnTo>
                  <a:close/>
                  <a:moveTo>
                    <a:pt x="476726" y="9049"/>
                  </a:moveTo>
                  <a:lnTo>
                    <a:pt x="476726" y="18574"/>
                  </a:lnTo>
                  <a:lnTo>
                    <a:pt x="471011" y="18574"/>
                  </a:lnTo>
                  <a:lnTo>
                    <a:pt x="471011" y="9049"/>
                  </a:lnTo>
                  <a:lnTo>
                    <a:pt x="399574" y="9049"/>
                  </a:lnTo>
                  <a:cubicBezTo>
                    <a:pt x="391954" y="14764"/>
                    <a:pt x="386239" y="20479"/>
                    <a:pt x="384334" y="26194"/>
                  </a:cubicBezTo>
                  <a:cubicBezTo>
                    <a:pt x="382429" y="28099"/>
                    <a:pt x="382429" y="31909"/>
                    <a:pt x="382429" y="35719"/>
                  </a:cubicBezTo>
                  <a:lnTo>
                    <a:pt x="485299" y="35719"/>
                  </a:lnTo>
                  <a:cubicBezTo>
                    <a:pt x="487204" y="24289"/>
                    <a:pt x="483394" y="28099"/>
                    <a:pt x="502444" y="26194"/>
                  </a:cubicBezTo>
                  <a:lnTo>
                    <a:pt x="504349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lnTo>
                    <a:pt x="476726" y="9049"/>
                  </a:lnTo>
                  <a:close/>
                  <a:moveTo>
                    <a:pt x="192881" y="9049"/>
                  </a:moveTo>
                  <a:cubicBezTo>
                    <a:pt x="192881" y="10954"/>
                    <a:pt x="190976" y="10954"/>
                    <a:pt x="190976" y="12859"/>
                  </a:cubicBezTo>
                  <a:cubicBezTo>
                    <a:pt x="168116" y="24289"/>
                    <a:pt x="144304" y="7144"/>
                    <a:pt x="129064" y="31909"/>
                  </a:cubicBezTo>
                  <a:cubicBezTo>
                    <a:pt x="140494" y="31909"/>
                    <a:pt x="144304" y="33814"/>
                    <a:pt x="148114" y="35719"/>
                  </a:cubicBezTo>
                  <a:lnTo>
                    <a:pt x="159544" y="35719"/>
                  </a:lnTo>
                  <a:lnTo>
                    <a:pt x="159544" y="31909"/>
                  </a:lnTo>
                  <a:lnTo>
                    <a:pt x="184309" y="31909"/>
                  </a:lnTo>
                  <a:cubicBezTo>
                    <a:pt x="184309" y="33814"/>
                    <a:pt x="184309" y="33814"/>
                    <a:pt x="184309" y="35719"/>
                  </a:cubicBezTo>
                  <a:lnTo>
                    <a:pt x="199549" y="35719"/>
                  </a:lnTo>
                  <a:cubicBezTo>
                    <a:pt x="201454" y="30004"/>
                    <a:pt x="203359" y="24289"/>
                    <a:pt x="209074" y="20479"/>
                  </a:cubicBezTo>
                  <a:lnTo>
                    <a:pt x="209074" y="14764"/>
                  </a:lnTo>
                  <a:lnTo>
                    <a:pt x="214789" y="14764"/>
                  </a:lnTo>
                  <a:lnTo>
                    <a:pt x="220504" y="35719"/>
                  </a:lnTo>
                  <a:lnTo>
                    <a:pt x="228124" y="35719"/>
                  </a:lnTo>
                  <a:lnTo>
                    <a:pt x="228124" y="9049"/>
                  </a:lnTo>
                  <a:lnTo>
                    <a:pt x="192881" y="9049"/>
                  </a:lnTo>
                  <a:lnTo>
                    <a:pt x="192881" y="9049"/>
                  </a:lnTo>
                  <a:lnTo>
                    <a:pt x="192881" y="9049"/>
                  </a:lnTo>
                  <a:lnTo>
                    <a:pt x="192881" y="9049"/>
                  </a:lnTo>
                  <a:close/>
                  <a:moveTo>
                    <a:pt x="7144" y="9049"/>
                  </a:moveTo>
                  <a:cubicBezTo>
                    <a:pt x="9049" y="14764"/>
                    <a:pt x="9049" y="16669"/>
                    <a:pt x="9049" y="18574"/>
                  </a:cubicBezTo>
                  <a:cubicBezTo>
                    <a:pt x="9049" y="24289"/>
                    <a:pt x="9049" y="30004"/>
                    <a:pt x="9049" y="33814"/>
                  </a:cubicBezTo>
                  <a:lnTo>
                    <a:pt x="22384" y="33814"/>
                  </a:lnTo>
                  <a:cubicBezTo>
                    <a:pt x="22384" y="31909"/>
                    <a:pt x="22384" y="31909"/>
                    <a:pt x="22384" y="30004"/>
                  </a:cubicBezTo>
                  <a:cubicBezTo>
                    <a:pt x="39529" y="30004"/>
                    <a:pt x="35719" y="37624"/>
                    <a:pt x="41434" y="10954"/>
                  </a:cubicBezTo>
                  <a:cubicBezTo>
                    <a:pt x="39529" y="9049"/>
                    <a:pt x="37624" y="9049"/>
                    <a:pt x="35719" y="714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708809" y="33814"/>
                  </a:moveTo>
                  <a:lnTo>
                    <a:pt x="5703094" y="18574"/>
                  </a:lnTo>
                  <a:lnTo>
                    <a:pt x="5684044" y="24289"/>
                  </a:lnTo>
                  <a:lnTo>
                    <a:pt x="5684044" y="30004"/>
                  </a:lnTo>
                  <a:cubicBezTo>
                    <a:pt x="5693569" y="31909"/>
                    <a:pt x="5697379" y="31909"/>
                    <a:pt x="5701189" y="33814"/>
                  </a:cubicBezTo>
                  <a:lnTo>
                    <a:pt x="5708809" y="33814"/>
                  </a:lnTo>
                  <a:lnTo>
                    <a:pt x="5708809" y="33814"/>
                  </a:lnTo>
                  <a:lnTo>
                    <a:pt x="5708809" y="33814"/>
                  </a:lnTo>
                  <a:lnTo>
                    <a:pt x="5708809" y="33814"/>
                  </a:lnTo>
                  <a:close/>
                  <a:moveTo>
                    <a:pt x="3042761" y="33814"/>
                  </a:moveTo>
                  <a:cubicBezTo>
                    <a:pt x="3042761" y="30004"/>
                    <a:pt x="3040856" y="26194"/>
                    <a:pt x="3038951" y="24289"/>
                  </a:cubicBezTo>
                  <a:lnTo>
                    <a:pt x="3038951" y="30004"/>
                  </a:lnTo>
                  <a:cubicBezTo>
                    <a:pt x="3038951" y="31909"/>
                    <a:pt x="3037046" y="31909"/>
                    <a:pt x="3037046" y="33814"/>
                  </a:cubicBezTo>
                  <a:lnTo>
                    <a:pt x="3042761" y="33814"/>
                  </a:lnTo>
                  <a:lnTo>
                    <a:pt x="3042761" y="33814"/>
                  </a:lnTo>
                  <a:lnTo>
                    <a:pt x="3042761" y="33814"/>
                  </a:lnTo>
                  <a:lnTo>
                    <a:pt x="3042761" y="33814"/>
                  </a:lnTo>
                  <a:close/>
                  <a:moveTo>
                    <a:pt x="1487329" y="12859"/>
                  </a:moveTo>
                  <a:cubicBezTo>
                    <a:pt x="1481614" y="18574"/>
                    <a:pt x="1485424" y="14764"/>
                    <a:pt x="1475899" y="18574"/>
                  </a:cubicBezTo>
                  <a:cubicBezTo>
                    <a:pt x="1481614" y="12859"/>
                    <a:pt x="1477804" y="16669"/>
                    <a:pt x="1487329" y="12859"/>
                  </a:cubicBezTo>
                  <a:lnTo>
                    <a:pt x="1487329" y="12859"/>
                  </a:lnTo>
                  <a:lnTo>
                    <a:pt x="1487329" y="12859"/>
                  </a:lnTo>
                  <a:lnTo>
                    <a:pt x="1487329" y="12859"/>
                  </a:lnTo>
                  <a:close/>
                  <a:moveTo>
                    <a:pt x="5212556" y="12859"/>
                  </a:moveTo>
                  <a:cubicBezTo>
                    <a:pt x="5210651" y="26194"/>
                    <a:pt x="5210651" y="24289"/>
                    <a:pt x="5206842" y="31909"/>
                  </a:cubicBezTo>
                  <a:lnTo>
                    <a:pt x="5206842" y="12859"/>
                  </a:lnTo>
                  <a:lnTo>
                    <a:pt x="5212556" y="12859"/>
                  </a:lnTo>
                  <a:lnTo>
                    <a:pt x="5212556" y="12859"/>
                  </a:lnTo>
                  <a:lnTo>
                    <a:pt x="5212556" y="12859"/>
                  </a:lnTo>
                  <a:lnTo>
                    <a:pt x="5212556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C116E803-1EBE-475C-8B7C-19E1A2CE4459}"/>
                </a:ext>
              </a:extLst>
            </p:cNvPr>
            <p:cNvSpPr/>
            <p:nvPr/>
          </p:nvSpPr>
          <p:spPr>
            <a:xfrm>
              <a:off x="4209" y="4466710"/>
              <a:ext cx="5895975" cy="2409825"/>
            </a:xfrm>
            <a:custGeom>
              <a:avLst/>
              <a:gdLst>
                <a:gd name="connsiteX0" fmla="*/ 5851761 w 5895975"/>
                <a:gd name="connsiteY0" fmla="*/ 1173956 h 2409825"/>
                <a:gd name="connsiteX1" fmla="*/ 5872716 w 5895975"/>
                <a:gd name="connsiteY1" fmla="*/ 1177766 h 2409825"/>
                <a:gd name="connsiteX2" fmla="*/ 5872716 w 5895975"/>
                <a:gd name="connsiteY2" fmla="*/ 1208246 h 2409825"/>
                <a:gd name="connsiteX3" fmla="*/ 5743176 w 5895975"/>
                <a:gd name="connsiteY3" fmla="*/ 1233011 h 2409825"/>
                <a:gd name="connsiteX4" fmla="*/ 5681264 w 5895975"/>
                <a:gd name="connsiteY4" fmla="*/ 1208246 h 2409825"/>
                <a:gd name="connsiteX5" fmla="*/ 5675548 w 5895975"/>
                <a:gd name="connsiteY5" fmla="*/ 1189196 h 2409825"/>
                <a:gd name="connsiteX6" fmla="*/ 5694598 w 5895975"/>
                <a:gd name="connsiteY6" fmla="*/ 1183481 h 2409825"/>
                <a:gd name="connsiteX7" fmla="*/ 5769846 w 5895975"/>
                <a:gd name="connsiteY7" fmla="*/ 1194911 h 2409825"/>
                <a:gd name="connsiteX8" fmla="*/ 5769846 w 5895975"/>
                <a:gd name="connsiteY8" fmla="*/ 1183481 h 2409825"/>
                <a:gd name="connsiteX9" fmla="*/ 5741271 w 5895975"/>
                <a:gd name="connsiteY9" fmla="*/ 1173956 h 2409825"/>
                <a:gd name="connsiteX10" fmla="*/ 5619351 w 5895975"/>
                <a:gd name="connsiteY10" fmla="*/ 1173956 h 2409825"/>
                <a:gd name="connsiteX11" fmla="*/ 5615541 w 5895975"/>
                <a:gd name="connsiteY11" fmla="*/ 1183481 h 2409825"/>
                <a:gd name="connsiteX12" fmla="*/ 5604111 w 5895975"/>
                <a:gd name="connsiteY12" fmla="*/ 1258729 h 2409825"/>
                <a:gd name="connsiteX13" fmla="*/ 5585061 w 5895975"/>
                <a:gd name="connsiteY13" fmla="*/ 1253014 h 2409825"/>
                <a:gd name="connsiteX14" fmla="*/ 5478381 w 5895975"/>
                <a:gd name="connsiteY14" fmla="*/ 1294924 h 2409825"/>
                <a:gd name="connsiteX15" fmla="*/ 5472666 w 5895975"/>
                <a:gd name="connsiteY15" fmla="*/ 1306354 h 2409825"/>
                <a:gd name="connsiteX16" fmla="*/ 5305026 w 5895975"/>
                <a:gd name="connsiteY16" fmla="*/ 1300639 h 2409825"/>
                <a:gd name="connsiteX17" fmla="*/ 5316456 w 5895975"/>
                <a:gd name="connsiteY17" fmla="*/ 1281589 h 2409825"/>
                <a:gd name="connsiteX18" fmla="*/ 5224064 w 5895975"/>
                <a:gd name="connsiteY18" fmla="*/ 1239679 h 2409825"/>
                <a:gd name="connsiteX19" fmla="*/ 5254543 w 5895975"/>
                <a:gd name="connsiteY19" fmla="*/ 1209199 h 2409825"/>
                <a:gd name="connsiteX20" fmla="*/ 5285023 w 5895975"/>
                <a:gd name="connsiteY20" fmla="*/ 1203484 h 2409825"/>
                <a:gd name="connsiteX21" fmla="*/ 5265973 w 5895975"/>
                <a:gd name="connsiteY21" fmla="*/ 1192054 h 2409825"/>
                <a:gd name="connsiteX22" fmla="*/ 5275498 w 5895975"/>
                <a:gd name="connsiteY22" fmla="*/ 1192054 h 2409825"/>
                <a:gd name="connsiteX23" fmla="*/ 5399323 w 5895975"/>
                <a:gd name="connsiteY23" fmla="*/ 1174909 h 2409825"/>
                <a:gd name="connsiteX24" fmla="*/ 5245018 w 5895975"/>
                <a:gd name="connsiteY24" fmla="*/ 1174909 h 2409825"/>
                <a:gd name="connsiteX25" fmla="*/ 5231683 w 5895975"/>
                <a:gd name="connsiteY25" fmla="*/ 1223486 h 2409825"/>
                <a:gd name="connsiteX26" fmla="*/ 5188821 w 5895975"/>
                <a:gd name="connsiteY26" fmla="*/ 1223486 h 2409825"/>
                <a:gd name="connsiteX27" fmla="*/ 5040231 w 5895975"/>
                <a:gd name="connsiteY27" fmla="*/ 1193006 h 2409825"/>
                <a:gd name="connsiteX28" fmla="*/ 5040231 w 5895975"/>
                <a:gd name="connsiteY28" fmla="*/ 1187291 h 2409825"/>
                <a:gd name="connsiteX29" fmla="*/ 5042136 w 5895975"/>
                <a:gd name="connsiteY29" fmla="*/ 1177766 h 2409825"/>
                <a:gd name="connsiteX30" fmla="*/ 4937361 w 5895975"/>
                <a:gd name="connsiteY30" fmla="*/ 1177766 h 2409825"/>
                <a:gd name="connsiteX31" fmla="*/ 4933551 w 5895975"/>
                <a:gd name="connsiteY31" fmla="*/ 1181576 h 2409825"/>
                <a:gd name="connsiteX32" fmla="*/ 4952601 w 5895975"/>
                <a:gd name="connsiteY32" fmla="*/ 1187291 h 2409825"/>
                <a:gd name="connsiteX33" fmla="*/ 4922121 w 5895975"/>
                <a:gd name="connsiteY33" fmla="*/ 1193006 h 2409825"/>
                <a:gd name="connsiteX34" fmla="*/ 4941171 w 5895975"/>
                <a:gd name="connsiteY34" fmla="*/ 1198721 h 2409825"/>
                <a:gd name="connsiteX35" fmla="*/ 4896403 w 5895975"/>
                <a:gd name="connsiteY35" fmla="*/ 1193006 h 2409825"/>
                <a:gd name="connsiteX36" fmla="*/ 4896403 w 5895975"/>
                <a:gd name="connsiteY36" fmla="*/ 1198721 h 2409825"/>
                <a:gd name="connsiteX37" fmla="*/ 4907833 w 5895975"/>
                <a:gd name="connsiteY37" fmla="*/ 1217771 h 2409825"/>
                <a:gd name="connsiteX38" fmla="*/ 4888783 w 5895975"/>
                <a:gd name="connsiteY38" fmla="*/ 1236821 h 2409825"/>
                <a:gd name="connsiteX39" fmla="*/ 4894498 w 5895975"/>
                <a:gd name="connsiteY39" fmla="*/ 1242536 h 2409825"/>
                <a:gd name="connsiteX40" fmla="*/ 4689711 w 5895975"/>
                <a:gd name="connsiteY40" fmla="*/ 1293019 h 2409825"/>
                <a:gd name="connsiteX41" fmla="*/ 4622083 w 5895975"/>
                <a:gd name="connsiteY41" fmla="*/ 1317784 h 2409825"/>
                <a:gd name="connsiteX42" fmla="*/ 4603033 w 5895975"/>
                <a:gd name="connsiteY42" fmla="*/ 1281589 h 2409825"/>
                <a:gd name="connsiteX43" fmla="*/ 4653516 w 5895975"/>
                <a:gd name="connsiteY43" fmla="*/ 1270159 h 2409825"/>
                <a:gd name="connsiteX44" fmla="*/ 4647801 w 5895975"/>
                <a:gd name="connsiteY44" fmla="*/ 1270159 h 2409825"/>
                <a:gd name="connsiteX45" fmla="*/ 4628751 w 5895975"/>
                <a:gd name="connsiteY45" fmla="*/ 1258729 h 2409825"/>
                <a:gd name="connsiteX46" fmla="*/ 4578268 w 5895975"/>
                <a:gd name="connsiteY46" fmla="*/ 1277779 h 2409825"/>
                <a:gd name="connsiteX47" fmla="*/ 4572553 w 5895975"/>
                <a:gd name="connsiteY47" fmla="*/ 1277779 h 2409825"/>
                <a:gd name="connsiteX48" fmla="*/ 4604938 w 5895975"/>
                <a:gd name="connsiteY48" fmla="*/ 1181576 h 2409825"/>
                <a:gd name="connsiteX49" fmla="*/ 4574458 w 5895975"/>
                <a:gd name="connsiteY49" fmla="*/ 1181576 h 2409825"/>
                <a:gd name="connsiteX50" fmla="*/ 4533501 w 5895975"/>
                <a:gd name="connsiteY50" fmla="*/ 1204436 h 2409825"/>
                <a:gd name="connsiteX51" fmla="*/ 4570648 w 5895975"/>
                <a:gd name="connsiteY51" fmla="*/ 1210151 h 2409825"/>
                <a:gd name="connsiteX52" fmla="*/ 4551598 w 5895975"/>
                <a:gd name="connsiteY52" fmla="*/ 1221581 h 2409825"/>
                <a:gd name="connsiteX53" fmla="*/ 4570648 w 5895975"/>
                <a:gd name="connsiteY53" fmla="*/ 1221581 h 2409825"/>
                <a:gd name="connsiteX54" fmla="*/ 4551598 w 5895975"/>
                <a:gd name="connsiteY54" fmla="*/ 1240631 h 2409825"/>
                <a:gd name="connsiteX55" fmla="*/ 4526833 w 5895975"/>
                <a:gd name="connsiteY55" fmla="*/ 1246346 h 2409825"/>
                <a:gd name="connsiteX56" fmla="*/ 4520166 w 5895975"/>
                <a:gd name="connsiteY56" fmla="*/ 1246346 h 2409825"/>
                <a:gd name="connsiteX57" fmla="*/ 4520166 w 5895975"/>
                <a:gd name="connsiteY57" fmla="*/ 1257776 h 2409825"/>
                <a:gd name="connsiteX58" fmla="*/ 4587793 w 5895975"/>
                <a:gd name="connsiteY58" fmla="*/ 1319689 h 2409825"/>
                <a:gd name="connsiteX59" fmla="*/ 4576363 w 5895975"/>
                <a:gd name="connsiteY59" fmla="*/ 1331119 h 2409825"/>
                <a:gd name="connsiteX60" fmla="*/ 4570648 w 5895975"/>
                <a:gd name="connsiteY60" fmla="*/ 1331119 h 2409825"/>
                <a:gd name="connsiteX61" fmla="*/ 4540168 w 5895975"/>
                <a:gd name="connsiteY61" fmla="*/ 1300639 h 2409825"/>
                <a:gd name="connsiteX62" fmla="*/ 4540168 w 5895975"/>
                <a:gd name="connsiteY62" fmla="*/ 1312069 h 2409825"/>
                <a:gd name="connsiteX63" fmla="*/ 4545883 w 5895975"/>
                <a:gd name="connsiteY63" fmla="*/ 1362551 h 2409825"/>
                <a:gd name="connsiteX64" fmla="*/ 4551598 w 5895975"/>
                <a:gd name="connsiteY64" fmla="*/ 1373981 h 2409825"/>
                <a:gd name="connsiteX65" fmla="*/ 4588746 w 5895975"/>
                <a:gd name="connsiteY65" fmla="*/ 1354931 h 2409825"/>
                <a:gd name="connsiteX66" fmla="*/ 4600176 w 5895975"/>
                <a:gd name="connsiteY66" fmla="*/ 1373981 h 2409825"/>
                <a:gd name="connsiteX67" fmla="*/ 4594461 w 5895975"/>
                <a:gd name="connsiteY67" fmla="*/ 1398746 h 2409825"/>
                <a:gd name="connsiteX68" fmla="*/ 4563981 w 5895975"/>
                <a:gd name="connsiteY68" fmla="*/ 1398746 h 2409825"/>
                <a:gd name="connsiteX69" fmla="*/ 4544931 w 5895975"/>
                <a:gd name="connsiteY69" fmla="*/ 1368266 h 2409825"/>
                <a:gd name="connsiteX70" fmla="*/ 4483018 w 5895975"/>
                <a:gd name="connsiteY70" fmla="*/ 1379696 h 2409825"/>
                <a:gd name="connsiteX71" fmla="*/ 4471588 w 5895975"/>
                <a:gd name="connsiteY71" fmla="*/ 1373981 h 2409825"/>
                <a:gd name="connsiteX72" fmla="*/ 4471588 w 5895975"/>
                <a:gd name="connsiteY72" fmla="*/ 1368266 h 2409825"/>
                <a:gd name="connsiteX73" fmla="*/ 4477303 w 5895975"/>
                <a:gd name="connsiteY73" fmla="*/ 1368266 h 2409825"/>
                <a:gd name="connsiteX74" fmla="*/ 4483018 w 5895975"/>
                <a:gd name="connsiteY74" fmla="*/ 1349216 h 2409825"/>
                <a:gd name="connsiteX75" fmla="*/ 4440156 w 5895975"/>
                <a:gd name="connsiteY75" fmla="*/ 1330166 h 2409825"/>
                <a:gd name="connsiteX76" fmla="*/ 4440156 w 5895975"/>
                <a:gd name="connsiteY76" fmla="*/ 1335881 h 2409825"/>
                <a:gd name="connsiteX77" fmla="*/ 4445871 w 5895975"/>
                <a:gd name="connsiteY77" fmla="*/ 1335881 h 2409825"/>
                <a:gd name="connsiteX78" fmla="*/ 4470636 w 5895975"/>
                <a:gd name="connsiteY78" fmla="*/ 1360646 h 2409825"/>
                <a:gd name="connsiteX79" fmla="*/ 4459206 w 5895975"/>
                <a:gd name="connsiteY79" fmla="*/ 1385411 h 2409825"/>
                <a:gd name="connsiteX80" fmla="*/ 4447776 w 5895975"/>
                <a:gd name="connsiteY80" fmla="*/ 1385411 h 2409825"/>
                <a:gd name="connsiteX81" fmla="*/ 4385863 w 5895975"/>
                <a:gd name="connsiteY81" fmla="*/ 1343501 h 2409825"/>
                <a:gd name="connsiteX82" fmla="*/ 4374433 w 5895975"/>
                <a:gd name="connsiteY82" fmla="*/ 1318736 h 2409825"/>
                <a:gd name="connsiteX83" fmla="*/ 4442061 w 5895975"/>
                <a:gd name="connsiteY83" fmla="*/ 1262539 h 2409825"/>
                <a:gd name="connsiteX84" fmla="*/ 4430631 w 5895975"/>
                <a:gd name="connsiteY84" fmla="*/ 1256824 h 2409825"/>
                <a:gd name="connsiteX85" fmla="*/ 4492543 w 5895975"/>
                <a:gd name="connsiteY85" fmla="*/ 1262539 h 2409825"/>
                <a:gd name="connsiteX86" fmla="*/ 4492543 w 5895975"/>
                <a:gd name="connsiteY86" fmla="*/ 1281589 h 2409825"/>
                <a:gd name="connsiteX87" fmla="*/ 4517308 w 5895975"/>
                <a:gd name="connsiteY87" fmla="*/ 1287304 h 2409825"/>
                <a:gd name="connsiteX88" fmla="*/ 4517308 w 5895975"/>
                <a:gd name="connsiteY88" fmla="*/ 1281589 h 2409825"/>
                <a:gd name="connsiteX89" fmla="*/ 4505878 w 5895975"/>
                <a:gd name="connsiteY89" fmla="*/ 1239679 h 2409825"/>
                <a:gd name="connsiteX90" fmla="*/ 4475398 w 5895975"/>
                <a:gd name="connsiteY90" fmla="*/ 1258729 h 2409825"/>
                <a:gd name="connsiteX91" fmla="*/ 4463968 w 5895975"/>
                <a:gd name="connsiteY91" fmla="*/ 1239679 h 2409825"/>
                <a:gd name="connsiteX92" fmla="*/ 4475398 w 5895975"/>
                <a:gd name="connsiteY92" fmla="*/ 1214914 h 2409825"/>
                <a:gd name="connsiteX93" fmla="*/ 4456348 w 5895975"/>
                <a:gd name="connsiteY93" fmla="*/ 1209199 h 2409825"/>
                <a:gd name="connsiteX94" fmla="*/ 4531596 w 5895975"/>
                <a:gd name="connsiteY94" fmla="*/ 1197769 h 2409825"/>
                <a:gd name="connsiteX95" fmla="*/ 4456348 w 5895975"/>
                <a:gd name="connsiteY95" fmla="*/ 1197769 h 2409825"/>
                <a:gd name="connsiteX96" fmla="*/ 4456348 w 5895975"/>
                <a:gd name="connsiteY96" fmla="*/ 1186339 h 2409825"/>
                <a:gd name="connsiteX97" fmla="*/ 4467778 w 5895975"/>
                <a:gd name="connsiteY97" fmla="*/ 1182529 h 2409825"/>
                <a:gd name="connsiteX98" fmla="*/ 4444918 w 5895975"/>
                <a:gd name="connsiteY98" fmla="*/ 1182529 h 2409825"/>
                <a:gd name="connsiteX99" fmla="*/ 4444918 w 5895975"/>
                <a:gd name="connsiteY99" fmla="*/ 1222534 h 2409825"/>
                <a:gd name="connsiteX100" fmla="*/ 4346811 w 5895975"/>
                <a:gd name="connsiteY100" fmla="*/ 1222534 h 2409825"/>
                <a:gd name="connsiteX101" fmla="*/ 4335381 w 5895975"/>
                <a:gd name="connsiteY101" fmla="*/ 1273016 h 2409825"/>
                <a:gd name="connsiteX102" fmla="*/ 4329666 w 5895975"/>
                <a:gd name="connsiteY102" fmla="*/ 1273016 h 2409825"/>
                <a:gd name="connsiteX103" fmla="*/ 4329666 w 5895975"/>
                <a:gd name="connsiteY103" fmla="*/ 1253966 h 2409825"/>
                <a:gd name="connsiteX104" fmla="*/ 4304901 w 5895975"/>
                <a:gd name="connsiteY104" fmla="*/ 1248251 h 2409825"/>
                <a:gd name="connsiteX105" fmla="*/ 4285851 w 5895975"/>
                <a:gd name="connsiteY105" fmla="*/ 1278731 h 2409825"/>
                <a:gd name="connsiteX106" fmla="*/ 4248703 w 5895975"/>
                <a:gd name="connsiteY106" fmla="*/ 1290161 h 2409825"/>
                <a:gd name="connsiteX107" fmla="*/ 4229653 w 5895975"/>
                <a:gd name="connsiteY107" fmla="*/ 1340644 h 2409825"/>
                <a:gd name="connsiteX108" fmla="*/ 4218223 w 5895975"/>
                <a:gd name="connsiteY108" fmla="*/ 1334929 h 2409825"/>
                <a:gd name="connsiteX109" fmla="*/ 4218223 w 5895975"/>
                <a:gd name="connsiteY109" fmla="*/ 1340644 h 2409825"/>
                <a:gd name="connsiteX110" fmla="*/ 4181076 w 5895975"/>
                <a:gd name="connsiteY110" fmla="*/ 1391126 h 2409825"/>
                <a:gd name="connsiteX111" fmla="*/ 4162026 w 5895975"/>
                <a:gd name="connsiteY111" fmla="*/ 1391126 h 2409825"/>
                <a:gd name="connsiteX112" fmla="*/ 4173456 w 5895975"/>
                <a:gd name="connsiteY112" fmla="*/ 1396841 h 2409825"/>
                <a:gd name="connsiteX113" fmla="*/ 4366813 w 5895975"/>
                <a:gd name="connsiteY113" fmla="*/ 1334929 h 2409825"/>
                <a:gd name="connsiteX114" fmla="*/ 4361098 w 5895975"/>
                <a:gd name="connsiteY114" fmla="*/ 1353979 h 2409825"/>
                <a:gd name="connsiteX115" fmla="*/ 4417296 w 5895975"/>
                <a:gd name="connsiteY115" fmla="*/ 1378744 h 2409825"/>
                <a:gd name="connsiteX116" fmla="*/ 4417296 w 5895975"/>
                <a:gd name="connsiteY116" fmla="*/ 1384459 h 2409825"/>
                <a:gd name="connsiteX117" fmla="*/ 4310616 w 5895975"/>
                <a:gd name="connsiteY117" fmla="*/ 1409224 h 2409825"/>
                <a:gd name="connsiteX118" fmla="*/ 4322046 w 5895975"/>
                <a:gd name="connsiteY118" fmla="*/ 1414939 h 2409825"/>
                <a:gd name="connsiteX119" fmla="*/ 4310616 w 5895975"/>
                <a:gd name="connsiteY119" fmla="*/ 1414939 h 2409825"/>
                <a:gd name="connsiteX120" fmla="*/ 4229653 w 5895975"/>
                <a:gd name="connsiteY120" fmla="*/ 1414939 h 2409825"/>
                <a:gd name="connsiteX121" fmla="*/ 4210603 w 5895975"/>
                <a:gd name="connsiteY121" fmla="*/ 1439704 h 2409825"/>
                <a:gd name="connsiteX122" fmla="*/ 4112496 w 5895975"/>
                <a:gd name="connsiteY122" fmla="*/ 1428274 h 2409825"/>
                <a:gd name="connsiteX123" fmla="*/ 4162978 w 5895975"/>
                <a:gd name="connsiteY123" fmla="*/ 1397794 h 2409825"/>
                <a:gd name="connsiteX124" fmla="*/ 4064871 w 5895975"/>
                <a:gd name="connsiteY124" fmla="*/ 1403509 h 2409825"/>
                <a:gd name="connsiteX125" fmla="*/ 4064871 w 5895975"/>
                <a:gd name="connsiteY125" fmla="*/ 1433989 h 2409825"/>
                <a:gd name="connsiteX126" fmla="*/ 4102018 w 5895975"/>
                <a:gd name="connsiteY126" fmla="*/ 1445419 h 2409825"/>
                <a:gd name="connsiteX127" fmla="*/ 4113448 w 5895975"/>
                <a:gd name="connsiteY127" fmla="*/ 1433989 h 2409825"/>
                <a:gd name="connsiteX128" fmla="*/ 4124878 w 5895975"/>
                <a:gd name="connsiteY128" fmla="*/ 1453039 h 2409825"/>
                <a:gd name="connsiteX129" fmla="*/ 4124878 w 5895975"/>
                <a:gd name="connsiteY129" fmla="*/ 1464469 h 2409825"/>
                <a:gd name="connsiteX130" fmla="*/ 4136308 w 5895975"/>
                <a:gd name="connsiteY130" fmla="*/ 1475899 h 2409825"/>
                <a:gd name="connsiteX131" fmla="*/ 4161073 w 5895975"/>
                <a:gd name="connsiteY131" fmla="*/ 1456849 h 2409825"/>
                <a:gd name="connsiteX132" fmla="*/ 4161073 w 5895975"/>
                <a:gd name="connsiteY132" fmla="*/ 1475899 h 2409825"/>
                <a:gd name="connsiteX133" fmla="*/ 4155358 w 5895975"/>
                <a:gd name="connsiteY133" fmla="*/ 1475899 h 2409825"/>
                <a:gd name="connsiteX134" fmla="*/ 4080111 w 5895975"/>
                <a:gd name="connsiteY134" fmla="*/ 1494949 h 2409825"/>
                <a:gd name="connsiteX135" fmla="*/ 4061061 w 5895975"/>
                <a:gd name="connsiteY135" fmla="*/ 1525429 h 2409825"/>
                <a:gd name="connsiteX136" fmla="*/ 3962953 w 5895975"/>
                <a:gd name="connsiteY136" fmla="*/ 1519714 h 2409825"/>
                <a:gd name="connsiteX137" fmla="*/ 3962953 w 5895975"/>
                <a:gd name="connsiteY137" fmla="*/ 1508284 h 2409825"/>
                <a:gd name="connsiteX138" fmla="*/ 3912471 w 5895975"/>
                <a:gd name="connsiteY138" fmla="*/ 1477804 h 2409825"/>
                <a:gd name="connsiteX139" fmla="*/ 3923901 w 5895975"/>
                <a:gd name="connsiteY139" fmla="*/ 1458754 h 2409825"/>
                <a:gd name="connsiteX140" fmla="*/ 3918186 w 5895975"/>
                <a:gd name="connsiteY140" fmla="*/ 1453039 h 2409825"/>
                <a:gd name="connsiteX141" fmla="*/ 3867703 w 5895975"/>
                <a:gd name="connsiteY141" fmla="*/ 1458754 h 2409825"/>
                <a:gd name="connsiteX142" fmla="*/ 3867703 w 5895975"/>
                <a:gd name="connsiteY142" fmla="*/ 1464469 h 2409825"/>
                <a:gd name="connsiteX143" fmla="*/ 3873418 w 5895975"/>
                <a:gd name="connsiteY143" fmla="*/ 1607344 h 2409825"/>
                <a:gd name="connsiteX144" fmla="*/ 3854368 w 5895975"/>
                <a:gd name="connsiteY144" fmla="*/ 1607344 h 2409825"/>
                <a:gd name="connsiteX145" fmla="*/ 3823888 w 5895975"/>
                <a:gd name="connsiteY145" fmla="*/ 1571149 h 2409825"/>
                <a:gd name="connsiteX146" fmla="*/ 3812458 w 5895975"/>
                <a:gd name="connsiteY146" fmla="*/ 1582579 h 2409825"/>
                <a:gd name="connsiteX147" fmla="*/ 3812458 w 5895975"/>
                <a:gd name="connsiteY147" fmla="*/ 1557814 h 2409825"/>
                <a:gd name="connsiteX148" fmla="*/ 3720066 w 5895975"/>
                <a:gd name="connsiteY148" fmla="*/ 1459706 h 2409825"/>
                <a:gd name="connsiteX149" fmla="*/ 3739116 w 5895975"/>
                <a:gd name="connsiteY149" fmla="*/ 1459706 h 2409825"/>
                <a:gd name="connsiteX150" fmla="*/ 3739116 w 5895975"/>
                <a:gd name="connsiteY150" fmla="*/ 1448276 h 2409825"/>
                <a:gd name="connsiteX151" fmla="*/ 3714351 w 5895975"/>
                <a:gd name="connsiteY151" fmla="*/ 1442561 h 2409825"/>
                <a:gd name="connsiteX152" fmla="*/ 3739116 w 5895975"/>
                <a:gd name="connsiteY152" fmla="*/ 1436846 h 2409825"/>
                <a:gd name="connsiteX153" fmla="*/ 3733401 w 5895975"/>
                <a:gd name="connsiteY153" fmla="*/ 1436846 h 2409825"/>
                <a:gd name="connsiteX154" fmla="*/ 3696253 w 5895975"/>
                <a:gd name="connsiteY154" fmla="*/ 1412081 h 2409825"/>
                <a:gd name="connsiteX155" fmla="*/ 3690538 w 5895975"/>
                <a:gd name="connsiteY155" fmla="*/ 1375886 h 2409825"/>
                <a:gd name="connsiteX156" fmla="*/ 3671488 w 5895975"/>
                <a:gd name="connsiteY156" fmla="*/ 1394936 h 2409825"/>
                <a:gd name="connsiteX157" fmla="*/ 3671488 w 5895975"/>
                <a:gd name="connsiteY157" fmla="*/ 1313974 h 2409825"/>
                <a:gd name="connsiteX158" fmla="*/ 3682918 w 5895975"/>
                <a:gd name="connsiteY158" fmla="*/ 1313974 h 2409825"/>
                <a:gd name="connsiteX159" fmla="*/ 3688633 w 5895975"/>
                <a:gd name="connsiteY159" fmla="*/ 1333024 h 2409825"/>
                <a:gd name="connsiteX160" fmla="*/ 3713398 w 5895975"/>
                <a:gd name="connsiteY160" fmla="*/ 1246346 h 2409825"/>
                <a:gd name="connsiteX161" fmla="*/ 3820078 w 5895975"/>
                <a:gd name="connsiteY161" fmla="*/ 1204436 h 2409825"/>
                <a:gd name="connsiteX162" fmla="*/ 3820078 w 5895975"/>
                <a:gd name="connsiteY162" fmla="*/ 1229201 h 2409825"/>
                <a:gd name="connsiteX163" fmla="*/ 3825793 w 5895975"/>
                <a:gd name="connsiteY163" fmla="*/ 1223486 h 2409825"/>
                <a:gd name="connsiteX164" fmla="*/ 3837223 w 5895975"/>
                <a:gd name="connsiteY164" fmla="*/ 1193006 h 2409825"/>
                <a:gd name="connsiteX165" fmla="*/ 3867703 w 5895975"/>
                <a:gd name="connsiteY165" fmla="*/ 1193006 h 2409825"/>
                <a:gd name="connsiteX166" fmla="*/ 3873418 w 5895975"/>
                <a:gd name="connsiteY166" fmla="*/ 1198721 h 2409825"/>
                <a:gd name="connsiteX167" fmla="*/ 3892468 w 5895975"/>
                <a:gd name="connsiteY167" fmla="*/ 1273969 h 2409825"/>
                <a:gd name="connsiteX168" fmla="*/ 3892468 w 5895975"/>
                <a:gd name="connsiteY168" fmla="*/ 1262539 h 2409825"/>
                <a:gd name="connsiteX169" fmla="*/ 3911518 w 5895975"/>
                <a:gd name="connsiteY169" fmla="*/ 1232059 h 2409825"/>
                <a:gd name="connsiteX170" fmla="*/ 3900088 w 5895975"/>
                <a:gd name="connsiteY170" fmla="*/ 1232059 h 2409825"/>
                <a:gd name="connsiteX171" fmla="*/ 3894373 w 5895975"/>
                <a:gd name="connsiteY171" fmla="*/ 1237774 h 2409825"/>
                <a:gd name="connsiteX172" fmla="*/ 3894373 w 5895975"/>
                <a:gd name="connsiteY172" fmla="*/ 1226344 h 2409825"/>
                <a:gd name="connsiteX173" fmla="*/ 3919138 w 5895975"/>
                <a:gd name="connsiteY173" fmla="*/ 1207294 h 2409825"/>
                <a:gd name="connsiteX174" fmla="*/ 3969621 w 5895975"/>
                <a:gd name="connsiteY174" fmla="*/ 1201579 h 2409825"/>
                <a:gd name="connsiteX175" fmla="*/ 3982956 w 5895975"/>
                <a:gd name="connsiteY175" fmla="*/ 1192054 h 2409825"/>
                <a:gd name="connsiteX176" fmla="*/ 3956286 w 5895975"/>
                <a:gd name="connsiteY176" fmla="*/ 1192054 h 2409825"/>
                <a:gd name="connsiteX177" fmla="*/ 3925806 w 5895975"/>
                <a:gd name="connsiteY177" fmla="*/ 1195864 h 2409825"/>
                <a:gd name="connsiteX178" fmla="*/ 3921996 w 5895975"/>
                <a:gd name="connsiteY178" fmla="*/ 1192054 h 2409825"/>
                <a:gd name="connsiteX179" fmla="*/ 3895326 w 5895975"/>
                <a:gd name="connsiteY179" fmla="*/ 1192054 h 2409825"/>
                <a:gd name="connsiteX180" fmla="*/ 3893421 w 5895975"/>
                <a:gd name="connsiteY180" fmla="*/ 1201579 h 2409825"/>
                <a:gd name="connsiteX181" fmla="*/ 3881991 w 5895975"/>
                <a:gd name="connsiteY181" fmla="*/ 1201579 h 2409825"/>
                <a:gd name="connsiteX182" fmla="*/ 3881991 w 5895975"/>
                <a:gd name="connsiteY182" fmla="*/ 1195864 h 2409825"/>
                <a:gd name="connsiteX183" fmla="*/ 3878181 w 5895975"/>
                <a:gd name="connsiteY183" fmla="*/ 1192054 h 2409825"/>
                <a:gd name="connsiteX184" fmla="*/ 3744831 w 5895975"/>
                <a:gd name="connsiteY184" fmla="*/ 1192054 h 2409825"/>
                <a:gd name="connsiteX185" fmla="*/ 3746736 w 5895975"/>
                <a:gd name="connsiteY185" fmla="*/ 1195864 h 2409825"/>
                <a:gd name="connsiteX186" fmla="*/ 3727686 w 5895975"/>
                <a:gd name="connsiteY186" fmla="*/ 1195864 h 2409825"/>
                <a:gd name="connsiteX187" fmla="*/ 3684823 w 5895975"/>
                <a:gd name="connsiteY187" fmla="*/ 1195864 h 2409825"/>
                <a:gd name="connsiteX188" fmla="*/ 3692443 w 5895975"/>
                <a:gd name="connsiteY188" fmla="*/ 1192054 h 2409825"/>
                <a:gd name="connsiteX189" fmla="*/ 3640056 w 5895975"/>
                <a:gd name="connsiteY189" fmla="*/ 1192054 h 2409825"/>
                <a:gd name="connsiteX190" fmla="*/ 3622911 w 5895975"/>
                <a:gd name="connsiteY190" fmla="*/ 1214914 h 2409825"/>
                <a:gd name="connsiteX191" fmla="*/ 3628626 w 5895975"/>
                <a:gd name="connsiteY191" fmla="*/ 1256824 h 2409825"/>
                <a:gd name="connsiteX192" fmla="*/ 3585763 w 5895975"/>
                <a:gd name="connsiteY192" fmla="*/ 1281589 h 2409825"/>
                <a:gd name="connsiteX193" fmla="*/ 3597193 w 5895975"/>
                <a:gd name="connsiteY193" fmla="*/ 1239679 h 2409825"/>
                <a:gd name="connsiteX194" fmla="*/ 3578143 w 5895975"/>
                <a:gd name="connsiteY194" fmla="*/ 1220629 h 2409825"/>
                <a:gd name="connsiteX195" fmla="*/ 3559093 w 5895975"/>
                <a:gd name="connsiteY195" fmla="*/ 1232059 h 2409825"/>
                <a:gd name="connsiteX196" fmla="*/ 3559093 w 5895975"/>
                <a:gd name="connsiteY196" fmla="*/ 1215866 h 2409825"/>
                <a:gd name="connsiteX197" fmla="*/ 3564808 w 5895975"/>
                <a:gd name="connsiteY197" fmla="*/ 1191101 h 2409825"/>
                <a:gd name="connsiteX198" fmla="*/ 3580048 w 5895975"/>
                <a:gd name="connsiteY198" fmla="*/ 1191101 h 2409825"/>
                <a:gd name="connsiteX199" fmla="*/ 3591478 w 5895975"/>
                <a:gd name="connsiteY199" fmla="*/ 1215866 h 2409825"/>
                <a:gd name="connsiteX200" fmla="*/ 3591478 w 5895975"/>
                <a:gd name="connsiteY200" fmla="*/ 1173956 h 2409825"/>
                <a:gd name="connsiteX201" fmla="*/ 3548616 w 5895975"/>
                <a:gd name="connsiteY201" fmla="*/ 1173956 h 2409825"/>
                <a:gd name="connsiteX202" fmla="*/ 3535281 w 5895975"/>
                <a:gd name="connsiteY202" fmla="*/ 1213961 h 2409825"/>
                <a:gd name="connsiteX203" fmla="*/ 3498133 w 5895975"/>
                <a:gd name="connsiteY203" fmla="*/ 1208246 h 2409825"/>
                <a:gd name="connsiteX204" fmla="*/ 3473368 w 5895975"/>
                <a:gd name="connsiteY204" fmla="*/ 1244441 h 2409825"/>
                <a:gd name="connsiteX205" fmla="*/ 3492418 w 5895975"/>
                <a:gd name="connsiteY205" fmla="*/ 1294924 h 2409825"/>
                <a:gd name="connsiteX206" fmla="*/ 3517183 w 5895975"/>
                <a:gd name="connsiteY206" fmla="*/ 1300639 h 2409825"/>
                <a:gd name="connsiteX207" fmla="*/ 3486703 w 5895975"/>
                <a:gd name="connsiteY207" fmla="*/ 1312069 h 2409825"/>
                <a:gd name="connsiteX208" fmla="*/ 3467653 w 5895975"/>
                <a:gd name="connsiteY208" fmla="*/ 1293019 h 2409825"/>
                <a:gd name="connsiteX209" fmla="*/ 3461938 w 5895975"/>
                <a:gd name="connsiteY209" fmla="*/ 1312069 h 2409825"/>
                <a:gd name="connsiteX210" fmla="*/ 3461938 w 5895975"/>
                <a:gd name="connsiteY210" fmla="*/ 1306354 h 2409825"/>
                <a:gd name="connsiteX211" fmla="*/ 3461938 w 5895975"/>
                <a:gd name="connsiteY211" fmla="*/ 1281589 h 2409825"/>
                <a:gd name="connsiteX212" fmla="*/ 3461938 w 5895975"/>
                <a:gd name="connsiteY212" fmla="*/ 1275874 h 2409825"/>
                <a:gd name="connsiteX213" fmla="*/ 3394311 w 5895975"/>
                <a:gd name="connsiteY213" fmla="*/ 1312069 h 2409825"/>
                <a:gd name="connsiteX214" fmla="*/ 3296203 w 5895975"/>
                <a:gd name="connsiteY214" fmla="*/ 1306354 h 2409825"/>
                <a:gd name="connsiteX215" fmla="*/ 3307633 w 5895975"/>
                <a:gd name="connsiteY215" fmla="*/ 1264444 h 2409825"/>
                <a:gd name="connsiteX216" fmla="*/ 3277153 w 5895975"/>
                <a:gd name="connsiteY216" fmla="*/ 1253014 h 2409825"/>
                <a:gd name="connsiteX217" fmla="*/ 3277153 w 5895975"/>
                <a:gd name="connsiteY217" fmla="*/ 1258729 h 2409825"/>
                <a:gd name="connsiteX218" fmla="*/ 3240006 w 5895975"/>
                <a:gd name="connsiteY218" fmla="*/ 1326356 h 2409825"/>
                <a:gd name="connsiteX219" fmla="*/ 3153328 w 5895975"/>
                <a:gd name="connsiteY219" fmla="*/ 1270159 h 2409825"/>
                <a:gd name="connsiteX220" fmla="*/ 3134278 w 5895975"/>
                <a:gd name="connsiteY220" fmla="*/ 1189196 h 2409825"/>
                <a:gd name="connsiteX221" fmla="*/ 3134278 w 5895975"/>
                <a:gd name="connsiteY221" fmla="*/ 1194911 h 2409825"/>
                <a:gd name="connsiteX222" fmla="*/ 3128563 w 5895975"/>
                <a:gd name="connsiteY222" fmla="*/ 1231106 h 2409825"/>
                <a:gd name="connsiteX223" fmla="*/ 3098083 w 5895975"/>
                <a:gd name="connsiteY223" fmla="*/ 1212056 h 2409825"/>
                <a:gd name="connsiteX224" fmla="*/ 3113323 w 5895975"/>
                <a:gd name="connsiteY224" fmla="*/ 1172051 h 2409825"/>
                <a:gd name="connsiteX225" fmla="*/ 2947588 w 5895975"/>
                <a:gd name="connsiteY225" fmla="*/ 1172051 h 2409825"/>
                <a:gd name="connsiteX226" fmla="*/ 2930443 w 5895975"/>
                <a:gd name="connsiteY226" fmla="*/ 1194911 h 2409825"/>
                <a:gd name="connsiteX227" fmla="*/ 2823763 w 5895975"/>
                <a:gd name="connsiteY227" fmla="*/ 1189196 h 2409825"/>
                <a:gd name="connsiteX228" fmla="*/ 2823763 w 5895975"/>
                <a:gd name="connsiteY228" fmla="*/ 1177766 h 2409825"/>
                <a:gd name="connsiteX229" fmla="*/ 2839003 w 5895975"/>
                <a:gd name="connsiteY229" fmla="*/ 1173956 h 2409825"/>
                <a:gd name="connsiteX230" fmla="*/ 2720893 w 5895975"/>
                <a:gd name="connsiteY230" fmla="*/ 1173956 h 2409825"/>
                <a:gd name="connsiteX231" fmla="*/ 2655171 w 5895975"/>
                <a:gd name="connsiteY231" fmla="*/ 1239679 h 2409825"/>
                <a:gd name="connsiteX232" fmla="*/ 2636121 w 5895975"/>
                <a:gd name="connsiteY232" fmla="*/ 1239679 h 2409825"/>
                <a:gd name="connsiteX233" fmla="*/ 2618976 w 5895975"/>
                <a:gd name="connsiteY233" fmla="*/ 1247299 h 2409825"/>
                <a:gd name="connsiteX234" fmla="*/ 2618976 w 5895975"/>
                <a:gd name="connsiteY234" fmla="*/ 1215866 h 2409825"/>
                <a:gd name="connsiteX235" fmla="*/ 2624691 w 5895975"/>
                <a:gd name="connsiteY235" fmla="*/ 1215866 h 2409825"/>
                <a:gd name="connsiteX236" fmla="*/ 2618976 w 5895975"/>
                <a:gd name="connsiteY236" fmla="*/ 1204436 h 2409825"/>
                <a:gd name="connsiteX237" fmla="*/ 2630406 w 5895975"/>
                <a:gd name="connsiteY237" fmla="*/ 1193006 h 2409825"/>
                <a:gd name="connsiteX238" fmla="*/ 2626596 w 5895975"/>
                <a:gd name="connsiteY238" fmla="*/ 1177766 h 2409825"/>
                <a:gd name="connsiteX239" fmla="*/ 2596116 w 5895975"/>
                <a:gd name="connsiteY239" fmla="*/ 1177766 h 2409825"/>
                <a:gd name="connsiteX240" fmla="*/ 2596116 w 5895975"/>
                <a:gd name="connsiteY240" fmla="*/ 1206341 h 2409825"/>
                <a:gd name="connsiteX241" fmla="*/ 2571351 w 5895975"/>
                <a:gd name="connsiteY241" fmla="*/ 1231106 h 2409825"/>
                <a:gd name="connsiteX242" fmla="*/ 2552301 w 5895975"/>
                <a:gd name="connsiteY242" fmla="*/ 1231106 h 2409825"/>
                <a:gd name="connsiteX243" fmla="*/ 2537061 w 5895975"/>
                <a:gd name="connsiteY243" fmla="*/ 1176814 h 2409825"/>
                <a:gd name="connsiteX244" fmla="*/ 2508486 w 5895975"/>
                <a:gd name="connsiteY244" fmla="*/ 1176814 h 2409825"/>
                <a:gd name="connsiteX245" fmla="*/ 2521821 w 5895975"/>
                <a:gd name="connsiteY245" fmla="*/ 1186339 h 2409825"/>
                <a:gd name="connsiteX246" fmla="*/ 2502771 w 5895975"/>
                <a:gd name="connsiteY246" fmla="*/ 1211104 h 2409825"/>
                <a:gd name="connsiteX247" fmla="*/ 2508486 w 5895975"/>
                <a:gd name="connsiteY247" fmla="*/ 1253014 h 2409825"/>
                <a:gd name="connsiteX248" fmla="*/ 2497056 w 5895975"/>
                <a:gd name="connsiteY248" fmla="*/ 1253014 h 2409825"/>
                <a:gd name="connsiteX249" fmla="*/ 2497056 w 5895975"/>
                <a:gd name="connsiteY249" fmla="*/ 1228249 h 2409825"/>
                <a:gd name="connsiteX250" fmla="*/ 2478006 w 5895975"/>
                <a:gd name="connsiteY250" fmla="*/ 1222534 h 2409825"/>
                <a:gd name="connsiteX251" fmla="*/ 2453241 w 5895975"/>
                <a:gd name="connsiteY251" fmla="*/ 1173956 h 2409825"/>
                <a:gd name="connsiteX252" fmla="*/ 2416093 w 5895975"/>
                <a:gd name="connsiteY252" fmla="*/ 1173956 h 2409825"/>
                <a:gd name="connsiteX253" fmla="*/ 2435143 w 5895975"/>
                <a:gd name="connsiteY253" fmla="*/ 1239679 h 2409825"/>
                <a:gd name="connsiteX254" fmla="*/ 2416093 w 5895975"/>
                <a:gd name="connsiteY254" fmla="*/ 1356836 h 2409825"/>
                <a:gd name="connsiteX255" fmla="*/ 2340846 w 5895975"/>
                <a:gd name="connsiteY255" fmla="*/ 1418749 h 2409825"/>
                <a:gd name="connsiteX256" fmla="*/ 2310366 w 5895975"/>
                <a:gd name="connsiteY256" fmla="*/ 1418749 h 2409825"/>
                <a:gd name="connsiteX257" fmla="*/ 2304651 w 5895975"/>
                <a:gd name="connsiteY257" fmla="*/ 1443514 h 2409825"/>
                <a:gd name="connsiteX258" fmla="*/ 2217973 w 5895975"/>
                <a:gd name="connsiteY258" fmla="*/ 1454944 h 2409825"/>
                <a:gd name="connsiteX259" fmla="*/ 2187493 w 5895975"/>
                <a:gd name="connsiteY259" fmla="*/ 1547336 h 2409825"/>
                <a:gd name="connsiteX260" fmla="*/ 2198923 w 5895975"/>
                <a:gd name="connsiteY260" fmla="*/ 1547336 h 2409825"/>
                <a:gd name="connsiteX261" fmla="*/ 2210353 w 5895975"/>
                <a:gd name="connsiteY261" fmla="*/ 1535906 h 2409825"/>
                <a:gd name="connsiteX262" fmla="*/ 2210353 w 5895975"/>
                <a:gd name="connsiteY262" fmla="*/ 1541621 h 2409825"/>
                <a:gd name="connsiteX263" fmla="*/ 2216068 w 5895975"/>
                <a:gd name="connsiteY263" fmla="*/ 1547336 h 2409825"/>
                <a:gd name="connsiteX264" fmla="*/ 2173206 w 5895975"/>
                <a:gd name="connsiteY264" fmla="*/ 1577816 h 2409825"/>
                <a:gd name="connsiteX265" fmla="*/ 2136058 w 5895975"/>
                <a:gd name="connsiteY265" fmla="*/ 1558766 h 2409825"/>
                <a:gd name="connsiteX266" fmla="*/ 2130343 w 5895975"/>
                <a:gd name="connsiteY266" fmla="*/ 1570196 h 2409825"/>
                <a:gd name="connsiteX267" fmla="*/ 2124628 w 5895975"/>
                <a:gd name="connsiteY267" fmla="*/ 1575911 h 2409825"/>
                <a:gd name="connsiteX268" fmla="*/ 2175111 w 5895975"/>
                <a:gd name="connsiteY268" fmla="*/ 1594961 h 2409825"/>
                <a:gd name="connsiteX269" fmla="*/ 2180826 w 5895975"/>
                <a:gd name="connsiteY269" fmla="*/ 1625441 h 2409825"/>
                <a:gd name="connsiteX270" fmla="*/ 2167491 w 5895975"/>
                <a:gd name="connsiteY270" fmla="*/ 1625441 h 2409825"/>
                <a:gd name="connsiteX271" fmla="*/ 2156061 w 5895975"/>
                <a:gd name="connsiteY271" fmla="*/ 1606391 h 2409825"/>
                <a:gd name="connsiteX272" fmla="*/ 2137011 w 5895975"/>
                <a:gd name="connsiteY272" fmla="*/ 1631156 h 2409825"/>
                <a:gd name="connsiteX273" fmla="*/ 2148441 w 5895975"/>
                <a:gd name="connsiteY273" fmla="*/ 1642586 h 2409825"/>
                <a:gd name="connsiteX274" fmla="*/ 2117961 w 5895975"/>
                <a:gd name="connsiteY274" fmla="*/ 1654016 h 2409825"/>
                <a:gd name="connsiteX275" fmla="*/ 2087481 w 5895975"/>
                <a:gd name="connsiteY275" fmla="*/ 1586389 h 2409825"/>
                <a:gd name="connsiteX276" fmla="*/ 2098911 w 5895975"/>
                <a:gd name="connsiteY276" fmla="*/ 1524476 h 2409825"/>
                <a:gd name="connsiteX277" fmla="*/ 2093196 w 5895975"/>
                <a:gd name="connsiteY277" fmla="*/ 1518761 h 2409825"/>
                <a:gd name="connsiteX278" fmla="*/ 2068431 w 5895975"/>
                <a:gd name="connsiteY278" fmla="*/ 1518761 h 2409825"/>
                <a:gd name="connsiteX279" fmla="*/ 2000803 w 5895975"/>
                <a:gd name="connsiteY279" fmla="*/ 1599724 h 2409825"/>
                <a:gd name="connsiteX280" fmla="*/ 1995088 w 5895975"/>
                <a:gd name="connsiteY280" fmla="*/ 1605439 h 2409825"/>
                <a:gd name="connsiteX281" fmla="*/ 1995088 w 5895975"/>
                <a:gd name="connsiteY281" fmla="*/ 1594009 h 2409825"/>
                <a:gd name="connsiteX282" fmla="*/ 2045571 w 5895975"/>
                <a:gd name="connsiteY282" fmla="*/ 1507331 h 2409825"/>
                <a:gd name="connsiteX283" fmla="*/ 2026521 w 5895975"/>
                <a:gd name="connsiteY283" fmla="*/ 1370171 h 2409825"/>
                <a:gd name="connsiteX284" fmla="*/ 2037951 w 5895975"/>
                <a:gd name="connsiteY284" fmla="*/ 1370171 h 2409825"/>
                <a:gd name="connsiteX285" fmla="*/ 2057001 w 5895975"/>
                <a:gd name="connsiteY285" fmla="*/ 1375886 h 2409825"/>
                <a:gd name="connsiteX286" fmla="*/ 2099863 w 5895975"/>
                <a:gd name="connsiteY286" fmla="*/ 1264444 h 2409825"/>
                <a:gd name="connsiteX287" fmla="*/ 2124628 w 5895975"/>
                <a:gd name="connsiteY287" fmla="*/ 1239679 h 2409825"/>
                <a:gd name="connsiteX288" fmla="*/ 2117008 w 5895975"/>
                <a:gd name="connsiteY288" fmla="*/ 1168241 h 2409825"/>
                <a:gd name="connsiteX289" fmla="*/ 1958893 w 5895975"/>
                <a:gd name="connsiteY289" fmla="*/ 1168241 h 2409825"/>
                <a:gd name="connsiteX290" fmla="*/ 1928413 w 5895975"/>
                <a:gd name="connsiteY290" fmla="*/ 1216819 h 2409825"/>
                <a:gd name="connsiteX291" fmla="*/ 1814113 w 5895975"/>
                <a:gd name="connsiteY291" fmla="*/ 1168241 h 2409825"/>
                <a:gd name="connsiteX292" fmla="*/ 1555033 w 5895975"/>
                <a:gd name="connsiteY292" fmla="*/ 1168241 h 2409825"/>
                <a:gd name="connsiteX293" fmla="*/ 1512171 w 5895975"/>
                <a:gd name="connsiteY293" fmla="*/ 1191101 h 2409825"/>
                <a:gd name="connsiteX294" fmla="*/ 1512171 w 5895975"/>
                <a:gd name="connsiteY294" fmla="*/ 1185386 h 2409825"/>
                <a:gd name="connsiteX295" fmla="*/ 1500741 w 5895975"/>
                <a:gd name="connsiteY295" fmla="*/ 1179671 h 2409825"/>
                <a:gd name="connsiteX296" fmla="*/ 1408348 w 5895975"/>
                <a:gd name="connsiteY296" fmla="*/ 1198721 h 2409825"/>
                <a:gd name="connsiteX297" fmla="*/ 1371201 w 5895975"/>
                <a:gd name="connsiteY297" fmla="*/ 1179671 h 2409825"/>
                <a:gd name="connsiteX298" fmla="*/ 1371201 w 5895975"/>
                <a:gd name="connsiteY298" fmla="*/ 1177766 h 2409825"/>
                <a:gd name="connsiteX299" fmla="*/ 1369296 w 5895975"/>
                <a:gd name="connsiteY299" fmla="*/ 1173956 h 2409825"/>
                <a:gd name="connsiteX300" fmla="*/ 1316908 w 5895975"/>
                <a:gd name="connsiteY300" fmla="*/ 1173956 h 2409825"/>
                <a:gd name="connsiteX301" fmla="*/ 1313098 w 5895975"/>
                <a:gd name="connsiteY301" fmla="*/ 1196816 h 2409825"/>
                <a:gd name="connsiteX302" fmla="*/ 1332148 w 5895975"/>
                <a:gd name="connsiteY302" fmla="*/ 1221581 h 2409825"/>
                <a:gd name="connsiteX303" fmla="*/ 1326433 w 5895975"/>
                <a:gd name="connsiteY303" fmla="*/ 1221581 h 2409825"/>
                <a:gd name="connsiteX304" fmla="*/ 1315003 w 5895975"/>
                <a:gd name="connsiteY304" fmla="*/ 1210151 h 2409825"/>
                <a:gd name="connsiteX305" fmla="*/ 1295953 w 5895975"/>
                <a:gd name="connsiteY305" fmla="*/ 1240631 h 2409825"/>
                <a:gd name="connsiteX306" fmla="*/ 1147363 w 5895975"/>
                <a:gd name="connsiteY306" fmla="*/ 1291114 h 2409825"/>
                <a:gd name="connsiteX307" fmla="*/ 1147363 w 5895975"/>
                <a:gd name="connsiteY307" fmla="*/ 1279684 h 2409825"/>
                <a:gd name="connsiteX308" fmla="*/ 1145458 w 5895975"/>
                <a:gd name="connsiteY308" fmla="*/ 1175861 h 2409825"/>
                <a:gd name="connsiteX309" fmla="*/ 869233 w 5895975"/>
                <a:gd name="connsiteY309" fmla="*/ 1175861 h 2409825"/>
                <a:gd name="connsiteX310" fmla="*/ 836848 w 5895975"/>
                <a:gd name="connsiteY310" fmla="*/ 1204436 h 2409825"/>
                <a:gd name="connsiteX311" fmla="*/ 812083 w 5895975"/>
                <a:gd name="connsiteY311" fmla="*/ 1198721 h 2409825"/>
                <a:gd name="connsiteX312" fmla="*/ 800653 w 5895975"/>
                <a:gd name="connsiteY312" fmla="*/ 1175861 h 2409825"/>
                <a:gd name="connsiteX313" fmla="*/ 781603 w 5895975"/>
                <a:gd name="connsiteY313" fmla="*/ 1175861 h 2409825"/>
                <a:gd name="connsiteX314" fmla="*/ 775888 w 5895975"/>
                <a:gd name="connsiteY314" fmla="*/ 1224439 h 2409825"/>
                <a:gd name="connsiteX315" fmla="*/ 713976 w 5895975"/>
                <a:gd name="connsiteY315" fmla="*/ 1243489 h 2409825"/>
                <a:gd name="connsiteX316" fmla="*/ 694926 w 5895975"/>
                <a:gd name="connsiteY316" fmla="*/ 1224439 h 2409825"/>
                <a:gd name="connsiteX317" fmla="*/ 694926 w 5895975"/>
                <a:gd name="connsiteY317" fmla="*/ 1235869 h 2409825"/>
                <a:gd name="connsiteX318" fmla="*/ 689211 w 5895975"/>
                <a:gd name="connsiteY318" fmla="*/ 1272064 h 2409825"/>
                <a:gd name="connsiteX319" fmla="*/ 658731 w 5895975"/>
                <a:gd name="connsiteY319" fmla="*/ 1272064 h 2409825"/>
                <a:gd name="connsiteX320" fmla="*/ 608248 w 5895975"/>
                <a:gd name="connsiteY320" fmla="*/ 1221581 h 2409825"/>
                <a:gd name="connsiteX321" fmla="*/ 608248 w 5895975"/>
                <a:gd name="connsiteY321" fmla="*/ 1240631 h 2409825"/>
                <a:gd name="connsiteX322" fmla="*/ 645396 w 5895975"/>
                <a:gd name="connsiteY322" fmla="*/ 1291114 h 2409825"/>
                <a:gd name="connsiteX323" fmla="*/ 664446 w 5895975"/>
                <a:gd name="connsiteY323" fmla="*/ 1296829 h 2409825"/>
                <a:gd name="connsiteX324" fmla="*/ 689211 w 5895975"/>
                <a:gd name="connsiteY324" fmla="*/ 1347311 h 2409825"/>
                <a:gd name="connsiteX325" fmla="*/ 652063 w 5895975"/>
                <a:gd name="connsiteY325" fmla="*/ 1366361 h 2409825"/>
                <a:gd name="connsiteX326" fmla="*/ 601581 w 5895975"/>
                <a:gd name="connsiteY326" fmla="*/ 1304449 h 2409825"/>
                <a:gd name="connsiteX327" fmla="*/ 582531 w 5895975"/>
                <a:gd name="connsiteY327" fmla="*/ 1310164 h 2409825"/>
                <a:gd name="connsiteX328" fmla="*/ 582531 w 5895975"/>
                <a:gd name="connsiteY328" fmla="*/ 1304449 h 2409825"/>
                <a:gd name="connsiteX329" fmla="*/ 592056 w 5895975"/>
                <a:gd name="connsiteY329" fmla="*/ 1300639 h 2409825"/>
                <a:gd name="connsiteX330" fmla="*/ 595866 w 5895975"/>
                <a:gd name="connsiteY330" fmla="*/ 1291114 h 2409825"/>
                <a:gd name="connsiteX331" fmla="*/ 553003 w 5895975"/>
                <a:gd name="connsiteY331" fmla="*/ 1204436 h 2409825"/>
                <a:gd name="connsiteX332" fmla="*/ 577768 w 5895975"/>
                <a:gd name="connsiteY332" fmla="*/ 1204436 h 2409825"/>
                <a:gd name="connsiteX333" fmla="*/ 596818 w 5895975"/>
                <a:gd name="connsiteY333" fmla="*/ 1193006 h 2409825"/>
                <a:gd name="connsiteX334" fmla="*/ 598723 w 5895975"/>
                <a:gd name="connsiteY334" fmla="*/ 1175861 h 2409825"/>
                <a:gd name="connsiteX335" fmla="*/ 572053 w 5895975"/>
                <a:gd name="connsiteY335" fmla="*/ 1175861 h 2409825"/>
                <a:gd name="connsiteX336" fmla="*/ 572053 w 5895975"/>
                <a:gd name="connsiteY336" fmla="*/ 1185386 h 2409825"/>
                <a:gd name="connsiteX337" fmla="*/ 566338 w 5895975"/>
                <a:gd name="connsiteY337" fmla="*/ 1185386 h 2409825"/>
                <a:gd name="connsiteX338" fmla="*/ 566338 w 5895975"/>
                <a:gd name="connsiteY338" fmla="*/ 1173956 h 2409825"/>
                <a:gd name="connsiteX339" fmla="*/ 494901 w 5895975"/>
                <a:gd name="connsiteY339" fmla="*/ 1173956 h 2409825"/>
                <a:gd name="connsiteX340" fmla="*/ 479661 w 5895975"/>
                <a:gd name="connsiteY340" fmla="*/ 1191101 h 2409825"/>
                <a:gd name="connsiteX341" fmla="*/ 479661 w 5895975"/>
                <a:gd name="connsiteY341" fmla="*/ 1227296 h 2409825"/>
                <a:gd name="connsiteX342" fmla="*/ 423463 w 5895975"/>
                <a:gd name="connsiteY342" fmla="*/ 1269206 h 2409825"/>
                <a:gd name="connsiteX343" fmla="*/ 293923 w 5895975"/>
                <a:gd name="connsiteY343" fmla="*/ 1274921 h 2409825"/>
                <a:gd name="connsiteX344" fmla="*/ 293923 w 5895975"/>
                <a:gd name="connsiteY344" fmla="*/ 1269206 h 2409825"/>
                <a:gd name="connsiteX345" fmla="*/ 305353 w 5895975"/>
                <a:gd name="connsiteY345" fmla="*/ 1257776 h 2409825"/>
                <a:gd name="connsiteX346" fmla="*/ 254871 w 5895975"/>
                <a:gd name="connsiteY346" fmla="*/ 1252061 h 2409825"/>
                <a:gd name="connsiteX347" fmla="*/ 254871 w 5895975"/>
                <a:gd name="connsiteY347" fmla="*/ 1276826 h 2409825"/>
                <a:gd name="connsiteX348" fmla="*/ 131046 w 5895975"/>
                <a:gd name="connsiteY348" fmla="*/ 1252061 h 2409825"/>
                <a:gd name="connsiteX349" fmla="*/ 119616 w 5895975"/>
                <a:gd name="connsiteY349" fmla="*/ 1195864 h 2409825"/>
                <a:gd name="connsiteX350" fmla="*/ 138666 w 5895975"/>
                <a:gd name="connsiteY350" fmla="*/ 1176814 h 2409825"/>
                <a:gd name="connsiteX351" fmla="*/ 132951 w 5895975"/>
                <a:gd name="connsiteY351" fmla="*/ 1173004 h 2409825"/>
                <a:gd name="connsiteX352" fmla="*/ 106281 w 5895975"/>
                <a:gd name="connsiteY352" fmla="*/ 1173004 h 2409825"/>
                <a:gd name="connsiteX353" fmla="*/ 108186 w 5895975"/>
                <a:gd name="connsiteY353" fmla="*/ 1182529 h 2409825"/>
                <a:gd name="connsiteX354" fmla="*/ 96756 w 5895975"/>
                <a:gd name="connsiteY354" fmla="*/ 1250156 h 2409825"/>
                <a:gd name="connsiteX355" fmla="*/ 85326 w 5895975"/>
                <a:gd name="connsiteY355" fmla="*/ 1261586 h 2409825"/>
                <a:gd name="connsiteX356" fmla="*/ 29128 w 5895975"/>
                <a:gd name="connsiteY356" fmla="*/ 1255871 h 2409825"/>
                <a:gd name="connsiteX357" fmla="*/ 29128 w 5895975"/>
                <a:gd name="connsiteY357" fmla="*/ 1250156 h 2409825"/>
                <a:gd name="connsiteX358" fmla="*/ 10078 w 5895975"/>
                <a:gd name="connsiteY358" fmla="*/ 1244441 h 2409825"/>
                <a:gd name="connsiteX359" fmla="*/ 10078 w 5895975"/>
                <a:gd name="connsiteY359" fmla="*/ 1596866 h 2409825"/>
                <a:gd name="connsiteX360" fmla="*/ 21508 w 5895975"/>
                <a:gd name="connsiteY360" fmla="*/ 1596866 h 2409825"/>
                <a:gd name="connsiteX361" fmla="*/ 46273 w 5895975"/>
                <a:gd name="connsiteY361" fmla="*/ 1596866 h 2409825"/>
                <a:gd name="connsiteX362" fmla="*/ 46273 w 5895975"/>
                <a:gd name="connsiteY362" fmla="*/ 1627346 h 2409825"/>
                <a:gd name="connsiteX363" fmla="*/ 38653 w 5895975"/>
                <a:gd name="connsiteY363" fmla="*/ 1627346 h 2409825"/>
                <a:gd name="connsiteX364" fmla="*/ 38653 w 5895975"/>
                <a:gd name="connsiteY364" fmla="*/ 1633061 h 2409825"/>
                <a:gd name="connsiteX365" fmla="*/ 26271 w 5895975"/>
                <a:gd name="connsiteY365" fmla="*/ 1633061 h 2409825"/>
                <a:gd name="connsiteX366" fmla="*/ 26271 w 5895975"/>
                <a:gd name="connsiteY366" fmla="*/ 1596866 h 2409825"/>
                <a:gd name="connsiteX367" fmla="*/ 20556 w 5895975"/>
                <a:gd name="connsiteY367" fmla="*/ 1596866 h 2409825"/>
                <a:gd name="connsiteX368" fmla="*/ 14841 w 5895975"/>
                <a:gd name="connsiteY368" fmla="*/ 1677829 h 2409825"/>
                <a:gd name="connsiteX369" fmla="*/ 45321 w 5895975"/>
                <a:gd name="connsiteY369" fmla="*/ 1708309 h 2409825"/>
                <a:gd name="connsiteX370" fmla="*/ 8173 w 5895975"/>
                <a:gd name="connsiteY370" fmla="*/ 1851184 h 2409825"/>
                <a:gd name="connsiteX371" fmla="*/ 19603 w 5895975"/>
                <a:gd name="connsiteY371" fmla="*/ 1851184 h 2409825"/>
                <a:gd name="connsiteX372" fmla="*/ 19603 w 5895975"/>
                <a:gd name="connsiteY372" fmla="*/ 1845469 h 2409825"/>
                <a:gd name="connsiteX373" fmla="*/ 25318 w 5895975"/>
                <a:gd name="connsiteY373" fmla="*/ 1834039 h 2409825"/>
                <a:gd name="connsiteX374" fmla="*/ 13888 w 5895975"/>
                <a:gd name="connsiteY374" fmla="*/ 1822609 h 2409825"/>
                <a:gd name="connsiteX375" fmla="*/ 38653 w 5895975"/>
                <a:gd name="connsiteY375" fmla="*/ 1780699 h 2409825"/>
                <a:gd name="connsiteX376" fmla="*/ 69133 w 5895975"/>
                <a:gd name="connsiteY376" fmla="*/ 1822609 h 2409825"/>
                <a:gd name="connsiteX377" fmla="*/ 93898 w 5895975"/>
                <a:gd name="connsiteY377" fmla="*/ 1816894 h 2409825"/>
                <a:gd name="connsiteX378" fmla="*/ 105328 w 5895975"/>
                <a:gd name="connsiteY378" fmla="*/ 1792129 h 2409825"/>
                <a:gd name="connsiteX379" fmla="*/ 93898 w 5895975"/>
                <a:gd name="connsiteY379" fmla="*/ 1792129 h 2409825"/>
                <a:gd name="connsiteX380" fmla="*/ 49131 w 5895975"/>
                <a:gd name="connsiteY380" fmla="*/ 1786414 h 2409825"/>
                <a:gd name="connsiteX381" fmla="*/ 68181 w 5895975"/>
                <a:gd name="connsiteY381" fmla="*/ 1711166 h 2409825"/>
                <a:gd name="connsiteX382" fmla="*/ 105328 w 5895975"/>
                <a:gd name="connsiteY382" fmla="*/ 1711166 h 2409825"/>
                <a:gd name="connsiteX383" fmla="*/ 105328 w 5895975"/>
                <a:gd name="connsiteY383" fmla="*/ 1730216 h 2409825"/>
                <a:gd name="connsiteX384" fmla="*/ 142476 w 5895975"/>
                <a:gd name="connsiteY384" fmla="*/ 1735931 h 2409825"/>
                <a:gd name="connsiteX385" fmla="*/ 153906 w 5895975"/>
                <a:gd name="connsiteY385" fmla="*/ 1716881 h 2409825"/>
                <a:gd name="connsiteX386" fmla="*/ 123426 w 5895975"/>
                <a:gd name="connsiteY386" fmla="*/ 1716881 h 2409825"/>
                <a:gd name="connsiteX387" fmla="*/ 123426 w 5895975"/>
                <a:gd name="connsiteY387" fmla="*/ 1680686 h 2409825"/>
                <a:gd name="connsiteX388" fmla="*/ 230106 w 5895975"/>
                <a:gd name="connsiteY388" fmla="*/ 1650206 h 2409825"/>
                <a:gd name="connsiteX389" fmla="*/ 260586 w 5895975"/>
                <a:gd name="connsiteY389" fmla="*/ 1661636 h 2409825"/>
                <a:gd name="connsiteX390" fmla="*/ 266301 w 5895975"/>
                <a:gd name="connsiteY390" fmla="*/ 1650206 h 2409825"/>
                <a:gd name="connsiteX391" fmla="*/ 254871 w 5895975"/>
                <a:gd name="connsiteY391" fmla="*/ 1614011 h 2409825"/>
                <a:gd name="connsiteX392" fmla="*/ 273921 w 5895975"/>
                <a:gd name="connsiteY392" fmla="*/ 1614011 h 2409825"/>
                <a:gd name="connsiteX393" fmla="*/ 279636 w 5895975"/>
                <a:gd name="connsiteY393" fmla="*/ 1650206 h 2409825"/>
                <a:gd name="connsiteX394" fmla="*/ 260586 w 5895975"/>
                <a:gd name="connsiteY394" fmla="*/ 1661636 h 2409825"/>
                <a:gd name="connsiteX395" fmla="*/ 266301 w 5895975"/>
                <a:gd name="connsiteY395" fmla="*/ 1680686 h 2409825"/>
                <a:gd name="connsiteX396" fmla="*/ 341548 w 5895975"/>
                <a:gd name="connsiteY396" fmla="*/ 1736884 h 2409825"/>
                <a:gd name="connsiteX397" fmla="*/ 335833 w 5895975"/>
                <a:gd name="connsiteY397" fmla="*/ 1736884 h 2409825"/>
                <a:gd name="connsiteX398" fmla="*/ 335833 w 5895975"/>
                <a:gd name="connsiteY398" fmla="*/ 1742599 h 2409825"/>
                <a:gd name="connsiteX399" fmla="*/ 341548 w 5895975"/>
                <a:gd name="connsiteY399" fmla="*/ 1742599 h 2409825"/>
                <a:gd name="connsiteX400" fmla="*/ 360598 w 5895975"/>
                <a:gd name="connsiteY400" fmla="*/ 1748314 h 2409825"/>
                <a:gd name="connsiteX401" fmla="*/ 360598 w 5895975"/>
                <a:gd name="connsiteY401" fmla="*/ 1773079 h 2409825"/>
                <a:gd name="connsiteX402" fmla="*/ 385363 w 5895975"/>
                <a:gd name="connsiteY402" fmla="*/ 1784509 h 2409825"/>
                <a:gd name="connsiteX403" fmla="*/ 366313 w 5895975"/>
                <a:gd name="connsiteY403" fmla="*/ 1876901 h 2409825"/>
                <a:gd name="connsiteX404" fmla="*/ 377743 w 5895975"/>
                <a:gd name="connsiteY404" fmla="*/ 1895951 h 2409825"/>
                <a:gd name="connsiteX405" fmla="*/ 315831 w 5895975"/>
                <a:gd name="connsiteY405" fmla="*/ 1920716 h 2409825"/>
                <a:gd name="connsiteX406" fmla="*/ 285351 w 5895975"/>
                <a:gd name="connsiteY406" fmla="*/ 1926431 h 2409825"/>
                <a:gd name="connsiteX407" fmla="*/ 296781 w 5895975"/>
                <a:gd name="connsiteY407" fmla="*/ 1814989 h 2409825"/>
                <a:gd name="connsiteX408" fmla="*/ 277731 w 5895975"/>
                <a:gd name="connsiteY408" fmla="*/ 1814989 h 2409825"/>
                <a:gd name="connsiteX409" fmla="*/ 277731 w 5895975"/>
                <a:gd name="connsiteY409" fmla="*/ 1845469 h 2409825"/>
                <a:gd name="connsiteX410" fmla="*/ 277731 w 5895975"/>
                <a:gd name="connsiteY410" fmla="*/ 1851184 h 2409825"/>
                <a:gd name="connsiteX411" fmla="*/ 272016 w 5895975"/>
                <a:gd name="connsiteY411" fmla="*/ 1851184 h 2409825"/>
                <a:gd name="connsiteX412" fmla="*/ 247251 w 5895975"/>
                <a:gd name="connsiteY412" fmla="*/ 1832134 h 2409825"/>
                <a:gd name="connsiteX413" fmla="*/ 235821 w 5895975"/>
                <a:gd name="connsiteY413" fmla="*/ 1851184 h 2409825"/>
                <a:gd name="connsiteX414" fmla="*/ 235821 w 5895975"/>
                <a:gd name="connsiteY414" fmla="*/ 1845469 h 2409825"/>
                <a:gd name="connsiteX415" fmla="*/ 241536 w 5895975"/>
                <a:gd name="connsiteY415" fmla="*/ 1839754 h 2409825"/>
                <a:gd name="connsiteX416" fmla="*/ 230106 w 5895975"/>
                <a:gd name="connsiteY416" fmla="*/ 1839754 h 2409825"/>
                <a:gd name="connsiteX417" fmla="*/ 230106 w 5895975"/>
                <a:gd name="connsiteY417" fmla="*/ 1845469 h 2409825"/>
                <a:gd name="connsiteX418" fmla="*/ 224391 w 5895975"/>
                <a:gd name="connsiteY418" fmla="*/ 1845469 h 2409825"/>
                <a:gd name="connsiteX419" fmla="*/ 243441 w 5895975"/>
                <a:gd name="connsiteY419" fmla="*/ 1901666 h 2409825"/>
                <a:gd name="connsiteX420" fmla="*/ 218676 w 5895975"/>
                <a:gd name="connsiteY420" fmla="*/ 1901666 h 2409825"/>
                <a:gd name="connsiteX421" fmla="*/ 218676 w 5895975"/>
                <a:gd name="connsiteY421" fmla="*/ 1920716 h 2409825"/>
                <a:gd name="connsiteX422" fmla="*/ 207246 w 5895975"/>
                <a:gd name="connsiteY422" fmla="*/ 1932146 h 2409825"/>
                <a:gd name="connsiteX423" fmla="*/ 188196 w 5895975"/>
                <a:gd name="connsiteY423" fmla="*/ 1920716 h 2409825"/>
                <a:gd name="connsiteX424" fmla="*/ 70086 w 5895975"/>
                <a:gd name="connsiteY424" fmla="*/ 2063591 h 2409825"/>
                <a:gd name="connsiteX425" fmla="*/ 39606 w 5895975"/>
                <a:gd name="connsiteY425" fmla="*/ 2033111 h 2409825"/>
                <a:gd name="connsiteX426" fmla="*/ 45321 w 5895975"/>
                <a:gd name="connsiteY426" fmla="*/ 2027396 h 2409825"/>
                <a:gd name="connsiteX427" fmla="*/ 34843 w 5895975"/>
                <a:gd name="connsiteY427" fmla="*/ 2027396 h 2409825"/>
                <a:gd name="connsiteX428" fmla="*/ 23413 w 5895975"/>
                <a:gd name="connsiteY428" fmla="*/ 2021681 h 2409825"/>
                <a:gd name="connsiteX429" fmla="*/ 17698 w 5895975"/>
                <a:gd name="connsiteY429" fmla="*/ 2010251 h 2409825"/>
                <a:gd name="connsiteX430" fmla="*/ 11031 w 5895975"/>
                <a:gd name="connsiteY430" fmla="*/ 2010251 h 2409825"/>
                <a:gd name="connsiteX431" fmla="*/ 11031 w 5895975"/>
                <a:gd name="connsiteY431" fmla="*/ 2164556 h 2409825"/>
                <a:gd name="connsiteX432" fmla="*/ 22461 w 5895975"/>
                <a:gd name="connsiteY432" fmla="*/ 2164556 h 2409825"/>
                <a:gd name="connsiteX433" fmla="*/ 11031 w 5895975"/>
                <a:gd name="connsiteY433" fmla="*/ 2170272 h 2409825"/>
                <a:gd name="connsiteX434" fmla="*/ 11031 w 5895975"/>
                <a:gd name="connsiteY434" fmla="*/ 2237899 h 2409825"/>
                <a:gd name="connsiteX435" fmla="*/ 16746 w 5895975"/>
                <a:gd name="connsiteY435" fmla="*/ 2392204 h 2409825"/>
                <a:gd name="connsiteX436" fmla="*/ 22461 w 5895975"/>
                <a:gd name="connsiteY436" fmla="*/ 2392204 h 2409825"/>
                <a:gd name="connsiteX437" fmla="*/ 22461 w 5895975"/>
                <a:gd name="connsiteY437" fmla="*/ 2386489 h 2409825"/>
                <a:gd name="connsiteX438" fmla="*/ 33891 w 5895975"/>
                <a:gd name="connsiteY438" fmla="*/ 2367439 h 2409825"/>
                <a:gd name="connsiteX439" fmla="*/ 33891 w 5895975"/>
                <a:gd name="connsiteY439" fmla="*/ 2373154 h 2409825"/>
                <a:gd name="connsiteX440" fmla="*/ 39606 w 5895975"/>
                <a:gd name="connsiteY440" fmla="*/ 2373154 h 2409825"/>
                <a:gd name="connsiteX441" fmla="*/ 20556 w 5895975"/>
                <a:gd name="connsiteY441" fmla="*/ 2397919 h 2409825"/>
                <a:gd name="connsiteX442" fmla="*/ 155811 w 5895975"/>
                <a:gd name="connsiteY442" fmla="*/ 2397919 h 2409825"/>
                <a:gd name="connsiteX443" fmla="*/ 217723 w 5895975"/>
                <a:gd name="connsiteY443" fmla="*/ 2392204 h 2409825"/>
                <a:gd name="connsiteX444" fmla="*/ 229153 w 5895975"/>
                <a:gd name="connsiteY444" fmla="*/ 2380774 h 2409825"/>
                <a:gd name="connsiteX445" fmla="*/ 240583 w 5895975"/>
                <a:gd name="connsiteY445" fmla="*/ 2399824 h 2409825"/>
                <a:gd name="connsiteX446" fmla="*/ 358693 w 5895975"/>
                <a:gd name="connsiteY446" fmla="*/ 2394109 h 2409825"/>
                <a:gd name="connsiteX447" fmla="*/ 414891 w 5895975"/>
                <a:gd name="connsiteY447" fmla="*/ 2399824 h 2409825"/>
                <a:gd name="connsiteX448" fmla="*/ 521571 w 5895975"/>
                <a:gd name="connsiteY448" fmla="*/ 2394109 h 2409825"/>
                <a:gd name="connsiteX449" fmla="*/ 683496 w 5895975"/>
                <a:gd name="connsiteY449" fmla="*/ 2382679 h 2409825"/>
                <a:gd name="connsiteX450" fmla="*/ 933051 w 5895975"/>
                <a:gd name="connsiteY450" fmla="*/ 2376964 h 2409825"/>
                <a:gd name="connsiteX451" fmla="*/ 1031158 w 5895975"/>
                <a:gd name="connsiteY451" fmla="*/ 2382679 h 2409825"/>
                <a:gd name="connsiteX452" fmla="*/ 1322623 w 5895975"/>
                <a:gd name="connsiteY452" fmla="*/ 2382679 h 2409825"/>
                <a:gd name="connsiteX453" fmla="*/ 1440733 w 5895975"/>
                <a:gd name="connsiteY453" fmla="*/ 2388394 h 2409825"/>
                <a:gd name="connsiteX454" fmla="*/ 1527411 w 5895975"/>
                <a:gd name="connsiteY454" fmla="*/ 2376964 h 2409825"/>
                <a:gd name="connsiteX455" fmla="*/ 1743628 w 5895975"/>
                <a:gd name="connsiteY455" fmla="*/ 2396014 h 2409825"/>
                <a:gd name="connsiteX456" fmla="*/ 1762678 w 5895975"/>
                <a:gd name="connsiteY456" fmla="*/ 2376964 h 2409825"/>
                <a:gd name="connsiteX457" fmla="*/ 1762678 w 5895975"/>
                <a:gd name="connsiteY457" fmla="*/ 2388394 h 2409825"/>
                <a:gd name="connsiteX458" fmla="*/ 1751248 w 5895975"/>
                <a:gd name="connsiteY458" fmla="*/ 2394109 h 2409825"/>
                <a:gd name="connsiteX459" fmla="*/ 1781728 w 5895975"/>
                <a:gd name="connsiteY459" fmla="*/ 2394109 h 2409825"/>
                <a:gd name="connsiteX460" fmla="*/ 1793158 w 5895975"/>
                <a:gd name="connsiteY460" fmla="*/ 2375059 h 2409825"/>
                <a:gd name="connsiteX461" fmla="*/ 1793158 w 5895975"/>
                <a:gd name="connsiteY461" fmla="*/ 2380774 h 2409825"/>
                <a:gd name="connsiteX462" fmla="*/ 1787443 w 5895975"/>
                <a:gd name="connsiteY462" fmla="*/ 2380774 h 2409825"/>
                <a:gd name="connsiteX463" fmla="*/ 1798873 w 5895975"/>
                <a:gd name="connsiteY463" fmla="*/ 2386489 h 2409825"/>
                <a:gd name="connsiteX464" fmla="*/ 1817923 w 5895975"/>
                <a:gd name="connsiteY464" fmla="*/ 2380774 h 2409825"/>
                <a:gd name="connsiteX465" fmla="*/ 1829353 w 5895975"/>
                <a:gd name="connsiteY465" fmla="*/ 2380774 h 2409825"/>
                <a:gd name="connsiteX466" fmla="*/ 1829353 w 5895975"/>
                <a:gd name="connsiteY466" fmla="*/ 2386489 h 2409825"/>
                <a:gd name="connsiteX467" fmla="*/ 1810303 w 5895975"/>
                <a:gd name="connsiteY467" fmla="*/ 2392204 h 2409825"/>
                <a:gd name="connsiteX468" fmla="*/ 2157966 w 5895975"/>
                <a:gd name="connsiteY468" fmla="*/ 2386489 h 2409825"/>
                <a:gd name="connsiteX469" fmla="*/ 2182731 w 5895975"/>
                <a:gd name="connsiteY469" fmla="*/ 2397919 h 2409825"/>
                <a:gd name="connsiteX470" fmla="*/ 2289411 w 5895975"/>
                <a:gd name="connsiteY470" fmla="*/ 2378869 h 2409825"/>
                <a:gd name="connsiteX471" fmla="*/ 2357038 w 5895975"/>
                <a:gd name="connsiteY471" fmla="*/ 2397919 h 2409825"/>
                <a:gd name="connsiteX472" fmla="*/ 2537061 w 5895975"/>
                <a:gd name="connsiteY472" fmla="*/ 2397919 h 2409825"/>
                <a:gd name="connsiteX473" fmla="*/ 2525631 w 5895975"/>
                <a:gd name="connsiteY473" fmla="*/ 2392204 h 2409825"/>
                <a:gd name="connsiteX474" fmla="*/ 3170473 w 5895975"/>
                <a:gd name="connsiteY474" fmla="*/ 2386489 h 2409825"/>
                <a:gd name="connsiteX475" fmla="*/ 3170473 w 5895975"/>
                <a:gd name="connsiteY475" fmla="*/ 2380774 h 2409825"/>
                <a:gd name="connsiteX476" fmla="*/ 3164758 w 5895975"/>
                <a:gd name="connsiteY476" fmla="*/ 2380774 h 2409825"/>
                <a:gd name="connsiteX477" fmla="*/ 3176188 w 5895975"/>
                <a:gd name="connsiteY477" fmla="*/ 2375059 h 2409825"/>
                <a:gd name="connsiteX478" fmla="*/ 3187618 w 5895975"/>
                <a:gd name="connsiteY478" fmla="*/ 2380774 h 2409825"/>
                <a:gd name="connsiteX479" fmla="*/ 3176188 w 5895975"/>
                <a:gd name="connsiteY479" fmla="*/ 2392204 h 2409825"/>
                <a:gd name="connsiteX480" fmla="*/ 3195238 w 5895975"/>
                <a:gd name="connsiteY480" fmla="*/ 2392204 h 2409825"/>
                <a:gd name="connsiteX481" fmla="*/ 3245721 w 5895975"/>
                <a:gd name="connsiteY481" fmla="*/ 2386489 h 2409825"/>
                <a:gd name="connsiteX482" fmla="*/ 3226671 w 5895975"/>
                <a:gd name="connsiteY482" fmla="*/ 2380774 h 2409825"/>
                <a:gd name="connsiteX483" fmla="*/ 3245721 w 5895975"/>
                <a:gd name="connsiteY483" fmla="*/ 2380774 h 2409825"/>
                <a:gd name="connsiteX484" fmla="*/ 3343828 w 5895975"/>
                <a:gd name="connsiteY484" fmla="*/ 2375059 h 2409825"/>
                <a:gd name="connsiteX485" fmla="*/ 3655296 w 5895975"/>
                <a:gd name="connsiteY485" fmla="*/ 2386489 h 2409825"/>
                <a:gd name="connsiteX486" fmla="*/ 3666726 w 5895975"/>
                <a:gd name="connsiteY486" fmla="*/ 2361724 h 2409825"/>
                <a:gd name="connsiteX487" fmla="*/ 3666726 w 5895975"/>
                <a:gd name="connsiteY487" fmla="*/ 2380774 h 2409825"/>
                <a:gd name="connsiteX488" fmla="*/ 3703873 w 5895975"/>
                <a:gd name="connsiteY488" fmla="*/ 2386489 h 2409825"/>
                <a:gd name="connsiteX489" fmla="*/ 3703873 w 5895975"/>
                <a:gd name="connsiteY489" fmla="*/ 2361724 h 2409825"/>
                <a:gd name="connsiteX490" fmla="*/ 3709588 w 5895975"/>
                <a:gd name="connsiteY490" fmla="*/ 2361724 h 2409825"/>
                <a:gd name="connsiteX491" fmla="*/ 3715303 w 5895975"/>
                <a:gd name="connsiteY491" fmla="*/ 2386489 h 2409825"/>
                <a:gd name="connsiteX492" fmla="*/ 3821983 w 5895975"/>
                <a:gd name="connsiteY492" fmla="*/ 2386489 h 2409825"/>
                <a:gd name="connsiteX493" fmla="*/ 4225843 w 5895975"/>
                <a:gd name="connsiteY493" fmla="*/ 2380774 h 2409825"/>
                <a:gd name="connsiteX494" fmla="*/ 4301091 w 5895975"/>
                <a:gd name="connsiteY494" fmla="*/ 2375059 h 2409825"/>
                <a:gd name="connsiteX495" fmla="*/ 4654468 w 5895975"/>
                <a:gd name="connsiteY495" fmla="*/ 2399824 h 2409825"/>
                <a:gd name="connsiteX496" fmla="*/ 4654468 w 5895975"/>
                <a:gd name="connsiteY496" fmla="*/ 2394109 h 2409825"/>
                <a:gd name="connsiteX497" fmla="*/ 4660183 w 5895975"/>
                <a:gd name="connsiteY497" fmla="*/ 2394109 h 2409825"/>
                <a:gd name="connsiteX498" fmla="*/ 4660183 w 5895975"/>
                <a:gd name="connsiteY498" fmla="*/ 2357914 h 2409825"/>
                <a:gd name="connsiteX499" fmla="*/ 4679233 w 5895975"/>
                <a:gd name="connsiteY499" fmla="*/ 2399824 h 2409825"/>
                <a:gd name="connsiteX500" fmla="*/ 4771626 w 5895975"/>
                <a:gd name="connsiteY500" fmla="*/ 2394109 h 2409825"/>
                <a:gd name="connsiteX501" fmla="*/ 4765911 w 5895975"/>
                <a:gd name="connsiteY501" fmla="*/ 2382679 h 2409825"/>
                <a:gd name="connsiteX502" fmla="*/ 4771626 w 5895975"/>
                <a:gd name="connsiteY502" fmla="*/ 2382679 h 2409825"/>
                <a:gd name="connsiteX503" fmla="*/ 4771626 w 5895975"/>
                <a:gd name="connsiteY503" fmla="*/ 2388394 h 2409825"/>
                <a:gd name="connsiteX504" fmla="*/ 4783056 w 5895975"/>
                <a:gd name="connsiteY504" fmla="*/ 2382679 h 2409825"/>
                <a:gd name="connsiteX505" fmla="*/ 4820203 w 5895975"/>
                <a:gd name="connsiteY505" fmla="*/ 2394109 h 2409825"/>
                <a:gd name="connsiteX506" fmla="*/ 5044041 w 5895975"/>
                <a:gd name="connsiteY506" fmla="*/ 2394109 h 2409825"/>
                <a:gd name="connsiteX507" fmla="*/ 5167866 w 5895975"/>
                <a:gd name="connsiteY507" fmla="*/ 2382679 h 2409825"/>
                <a:gd name="connsiteX508" fmla="*/ 5210728 w 5895975"/>
                <a:gd name="connsiteY508" fmla="*/ 2326481 h 2409825"/>
                <a:gd name="connsiteX509" fmla="*/ 5201203 w 5895975"/>
                <a:gd name="connsiteY509" fmla="*/ 2322672 h 2409825"/>
                <a:gd name="connsiteX510" fmla="*/ 5197393 w 5895975"/>
                <a:gd name="connsiteY510" fmla="*/ 2313147 h 2409825"/>
                <a:gd name="connsiteX511" fmla="*/ 5222158 w 5895975"/>
                <a:gd name="connsiteY511" fmla="*/ 2313147 h 2409825"/>
                <a:gd name="connsiteX512" fmla="*/ 5252639 w 5895975"/>
                <a:gd name="connsiteY512" fmla="*/ 2276951 h 2409825"/>
                <a:gd name="connsiteX513" fmla="*/ 5252639 w 5895975"/>
                <a:gd name="connsiteY513" fmla="*/ 2246472 h 2409825"/>
                <a:gd name="connsiteX514" fmla="*/ 5271689 w 5895975"/>
                <a:gd name="connsiteY514" fmla="*/ 2257901 h 2409825"/>
                <a:gd name="connsiteX515" fmla="*/ 5308836 w 5895975"/>
                <a:gd name="connsiteY515" fmla="*/ 2215991 h 2409825"/>
                <a:gd name="connsiteX516" fmla="*/ 5308836 w 5895975"/>
                <a:gd name="connsiteY516" fmla="*/ 2204561 h 2409825"/>
                <a:gd name="connsiteX517" fmla="*/ 5299311 w 5895975"/>
                <a:gd name="connsiteY517" fmla="*/ 2200751 h 2409825"/>
                <a:gd name="connsiteX518" fmla="*/ 5295501 w 5895975"/>
                <a:gd name="connsiteY518" fmla="*/ 2191226 h 2409825"/>
                <a:gd name="connsiteX519" fmla="*/ 5301216 w 5895975"/>
                <a:gd name="connsiteY519" fmla="*/ 2191226 h 2409825"/>
                <a:gd name="connsiteX520" fmla="*/ 5312646 w 5895975"/>
                <a:gd name="connsiteY520" fmla="*/ 2196941 h 2409825"/>
                <a:gd name="connsiteX521" fmla="*/ 5349793 w 5895975"/>
                <a:gd name="connsiteY521" fmla="*/ 2146459 h 2409825"/>
                <a:gd name="connsiteX522" fmla="*/ 5299311 w 5895975"/>
                <a:gd name="connsiteY522" fmla="*/ 2009299 h 2409825"/>
                <a:gd name="connsiteX523" fmla="*/ 5293596 w 5895975"/>
                <a:gd name="connsiteY523" fmla="*/ 2039779 h 2409825"/>
                <a:gd name="connsiteX524" fmla="*/ 5344078 w 5895975"/>
                <a:gd name="connsiteY524" fmla="*/ 1847374 h 2409825"/>
                <a:gd name="connsiteX525" fmla="*/ 5344078 w 5895975"/>
                <a:gd name="connsiteY525" fmla="*/ 1791176 h 2409825"/>
                <a:gd name="connsiteX526" fmla="*/ 5363128 w 5895975"/>
                <a:gd name="connsiteY526" fmla="*/ 1791176 h 2409825"/>
                <a:gd name="connsiteX527" fmla="*/ 5363128 w 5895975"/>
                <a:gd name="connsiteY527" fmla="*/ 1772126 h 2409825"/>
                <a:gd name="connsiteX528" fmla="*/ 5351698 w 5895975"/>
                <a:gd name="connsiteY528" fmla="*/ 1772126 h 2409825"/>
                <a:gd name="connsiteX529" fmla="*/ 5332648 w 5895975"/>
                <a:gd name="connsiteY529" fmla="*/ 1772126 h 2409825"/>
                <a:gd name="connsiteX530" fmla="*/ 5321218 w 5895975"/>
                <a:gd name="connsiteY530" fmla="*/ 1735931 h 2409825"/>
                <a:gd name="connsiteX531" fmla="*/ 5332648 w 5895975"/>
                <a:gd name="connsiteY531" fmla="*/ 1735931 h 2409825"/>
                <a:gd name="connsiteX532" fmla="*/ 5369796 w 5895975"/>
                <a:gd name="connsiteY532" fmla="*/ 1760696 h 2409825"/>
                <a:gd name="connsiteX533" fmla="*/ 5375511 w 5895975"/>
                <a:gd name="connsiteY533" fmla="*/ 1724501 h 2409825"/>
                <a:gd name="connsiteX534" fmla="*/ 5418373 w 5895975"/>
                <a:gd name="connsiteY534" fmla="*/ 1699736 h 2409825"/>
                <a:gd name="connsiteX535" fmla="*/ 5418373 w 5895975"/>
                <a:gd name="connsiteY535" fmla="*/ 1674971 h 2409825"/>
                <a:gd name="connsiteX536" fmla="*/ 5443139 w 5895975"/>
                <a:gd name="connsiteY536" fmla="*/ 1686401 h 2409825"/>
                <a:gd name="connsiteX537" fmla="*/ 5454568 w 5895975"/>
                <a:gd name="connsiteY537" fmla="*/ 1661636 h 2409825"/>
                <a:gd name="connsiteX538" fmla="*/ 5445043 w 5895975"/>
                <a:gd name="connsiteY538" fmla="*/ 1657826 h 2409825"/>
                <a:gd name="connsiteX539" fmla="*/ 5441233 w 5895975"/>
                <a:gd name="connsiteY539" fmla="*/ 1648301 h 2409825"/>
                <a:gd name="connsiteX540" fmla="*/ 5460283 w 5895975"/>
                <a:gd name="connsiteY540" fmla="*/ 1648301 h 2409825"/>
                <a:gd name="connsiteX541" fmla="*/ 5465998 w 5895975"/>
                <a:gd name="connsiteY541" fmla="*/ 1659731 h 2409825"/>
                <a:gd name="connsiteX542" fmla="*/ 5465998 w 5895975"/>
                <a:gd name="connsiteY542" fmla="*/ 1654016 h 2409825"/>
                <a:gd name="connsiteX543" fmla="*/ 5490764 w 5895975"/>
                <a:gd name="connsiteY543" fmla="*/ 1634966 h 2409825"/>
                <a:gd name="connsiteX544" fmla="*/ 5490764 w 5895975"/>
                <a:gd name="connsiteY544" fmla="*/ 1640681 h 2409825"/>
                <a:gd name="connsiteX545" fmla="*/ 5496478 w 5895975"/>
                <a:gd name="connsiteY545" fmla="*/ 1640681 h 2409825"/>
                <a:gd name="connsiteX546" fmla="*/ 5496478 w 5895975"/>
                <a:gd name="connsiteY546" fmla="*/ 1629251 h 2409825"/>
                <a:gd name="connsiteX547" fmla="*/ 5490764 w 5895975"/>
                <a:gd name="connsiteY547" fmla="*/ 1623536 h 2409825"/>
                <a:gd name="connsiteX548" fmla="*/ 5645068 w 5895975"/>
                <a:gd name="connsiteY548" fmla="*/ 1512094 h 2409825"/>
                <a:gd name="connsiteX549" fmla="*/ 5656498 w 5895975"/>
                <a:gd name="connsiteY549" fmla="*/ 1523524 h 2409825"/>
                <a:gd name="connsiteX550" fmla="*/ 5667928 w 5895975"/>
                <a:gd name="connsiteY550" fmla="*/ 1504474 h 2409825"/>
                <a:gd name="connsiteX551" fmla="*/ 5648878 w 5895975"/>
                <a:gd name="connsiteY551" fmla="*/ 1493044 h 2409825"/>
                <a:gd name="connsiteX552" fmla="*/ 5654593 w 5895975"/>
                <a:gd name="connsiteY552" fmla="*/ 1487329 h 2409825"/>
                <a:gd name="connsiteX553" fmla="*/ 5679358 w 5895975"/>
                <a:gd name="connsiteY553" fmla="*/ 1498759 h 2409825"/>
                <a:gd name="connsiteX554" fmla="*/ 5859381 w 5895975"/>
                <a:gd name="connsiteY554" fmla="*/ 1361599 h 2409825"/>
                <a:gd name="connsiteX555" fmla="*/ 5882241 w 5895975"/>
                <a:gd name="connsiteY555" fmla="*/ 1173004 h 2409825"/>
                <a:gd name="connsiteX556" fmla="*/ 5851761 w 5895975"/>
                <a:gd name="connsiteY556" fmla="*/ 1173956 h 2409825"/>
                <a:gd name="connsiteX557" fmla="*/ 5851761 w 5895975"/>
                <a:gd name="connsiteY557" fmla="*/ 1173956 h 2409825"/>
                <a:gd name="connsiteX558" fmla="*/ 5851761 w 5895975"/>
                <a:gd name="connsiteY558" fmla="*/ 1173956 h 2409825"/>
                <a:gd name="connsiteX559" fmla="*/ 5851761 w 5895975"/>
                <a:gd name="connsiteY559" fmla="*/ 1173956 h 2409825"/>
                <a:gd name="connsiteX560" fmla="*/ 5152626 w 5895975"/>
                <a:gd name="connsiteY560" fmla="*/ 1173956 h 2409825"/>
                <a:gd name="connsiteX561" fmla="*/ 5146911 w 5895975"/>
                <a:gd name="connsiteY561" fmla="*/ 1183481 h 2409825"/>
                <a:gd name="connsiteX562" fmla="*/ 5184058 w 5895975"/>
                <a:gd name="connsiteY562" fmla="*/ 1194911 h 2409825"/>
                <a:gd name="connsiteX563" fmla="*/ 5195489 w 5895975"/>
                <a:gd name="connsiteY563" fmla="*/ 1183481 h 2409825"/>
                <a:gd name="connsiteX564" fmla="*/ 5184058 w 5895975"/>
                <a:gd name="connsiteY564" fmla="*/ 1183481 h 2409825"/>
                <a:gd name="connsiteX565" fmla="*/ 5168818 w 5895975"/>
                <a:gd name="connsiteY565" fmla="*/ 1173956 h 2409825"/>
                <a:gd name="connsiteX566" fmla="*/ 5152626 w 5895975"/>
                <a:gd name="connsiteY566" fmla="*/ 1173956 h 2409825"/>
                <a:gd name="connsiteX567" fmla="*/ 5152626 w 5895975"/>
                <a:gd name="connsiteY567" fmla="*/ 1173956 h 2409825"/>
                <a:gd name="connsiteX568" fmla="*/ 5152626 w 5895975"/>
                <a:gd name="connsiteY568" fmla="*/ 1173956 h 2409825"/>
                <a:gd name="connsiteX569" fmla="*/ 5152626 w 5895975"/>
                <a:gd name="connsiteY569" fmla="*/ 1173956 h 2409825"/>
                <a:gd name="connsiteX570" fmla="*/ 4311568 w 5895975"/>
                <a:gd name="connsiteY570" fmla="*/ 1173956 h 2409825"/>
                <a:gd name="connsiteX571" fmla="*/ 4300138 w 5895975"/>
                <a:gd name="connsiteY571" fmla="*/ 1202531 h 2409825"/>
                <a:gd name="connsiteX572" fmla="*/ 4300138 w 5895975"/>
                <a:gd name="connsiteY572" fmla="*/ 1208246 h 2409825"/>
                <a:gd name="connsiteX573" fmla="*/ 4343001 w 5895975"/>
                <a:gd name="connsiteY573" fmla="*/ 1196816 h 2409825"/>
                <a:gd name="connsiteX574" fmla="*/ 4343001 w 5895975"/>
                <a:gd name="connsiteY574" fmla="*/ 1173956 h 2409825"/>
                <a:gd name="connsiteX575" fmla="*/ 4311568 w 5895975"/>
                <a:gd name="connsiteY575" fmla="*/ 1173956 h 2409825"/>
                <a:gd name="connsiteX576" fmla="*/ 4311568 w 5895975"/>
                <a:gd name="connsiteY576" fmla="*/ 1173956 h 2409825"/>
                <a:gd name="connsiteX577" fmla="*/ 4311568 w 5895975"/>
                <a:gd name="connsiteY577" fmla="*/ 1173956 h 2409825"/>
                <a:gd name="connsiteX578" fmla="*/ 4311568 w 5895975"/>
                <a:gd name="connsiteY578" fmla="*/ 1173956 h 2409825"/>
                <a:gd name="connsiteX579" fmla="*/ 4001053 w 5895975"/>
                <a:gd name="connsiteY579" fmla="*/ 1173956 h 2409825"/>
                <a:gd name="connsiteX580" fmla="*/ 3991528 w 5895975"/>
                <a:gd name="connsiteY580" fmla="*/ 1191101 h 2409825"/>
                <a:gd name="connsiteX581" fmla="*/ 4010578 w 5895975"/>
                <a:gd name="connsiteY581" fmla="*/ 1191101 h 2409825"/>
                <a:gd name="connsiteX582" fmla="*/ 4023913 w 5895975"/>
                <a:gd name="connsiteY582" fmla="*/ 1173956 h 2409825"/>
                <a:gd name="connsiteX583" fmla="*/ 4001053 w 5895975"/>
                <a:gd name="connsiteY583" fmla="*/ 1173956 h 2409825"/>
                <a:gd name="connsiteX584" fmla="*/ 4001053 w 5895975"/>
                <a:gd name="connsiteY584" fmla="*/ 1173956 h 2409825"/>
                <a:gd name="connsiteX585" fmla="*/ 4001053 w 5895975"/>
                <a:gd name="connsiteY585" fmla="*/ 1173956 h 2409825"/>
                <a:gd name="connsiteX586" fmla="*/ 4001053 w 5895975"/>
                <a:gd name="connsiteY586" fmla="*/ 1173956 h 2409825"/>
                <a:gd name="connsiteX587" fmla="*/ 3527661 w 5895975"/>
                <a:gd name="connsiteY587" fmla="*/ 1173956 h 2409825"/>
                <a:gd name="connsiteX588" fmla="*/ 3512421 w 5895975"/>
                <a:gd name="connsiteY588" fmla="*/ 1183481 h 2409825"/>
                <a:gd name="connsiteX589" fmla="*/ 3523851 w 5895975"/>
                <a:gd name="connsiteY589" fmla="*/ 1202531 h 2409825"/>
                <a:gd name="connsiteX590" fmla="*/ 3529566 w 5895975"/>
                <a:gd name="connsiteY590" fmla="*/ 1173956 h 2409825"/>
                <a:gd name="connsiteX591" fmla="*/ 3527661 w 5895975"/>
                <a:gd name="connsiteY591" fmla="*/ 1173956 h 2409825"/>
                <a:gd name="connsiteX592" fmla="*/ 3527661 w 5895975"/>
                <a:gd name="connsiteY592" fmla="*/ 1173956 h 2409825"/>
                <a:gd name="connsiteX593" fmla="*/ 3527661 w 5895975"/>
                <a:gd name="connsiteY593" fmla="*/ 1173956 h 2409825"/>
                <a:gd name="connsiteX594" fmla="*/ 3527661 w 5895975"/>
                <a:gd name="connsiteY594" fmla="*/ 1173956 h 2409825"/>
                <a:gd name="connsiteX595" fmla="*/ 2194161 w 5895975"/>
                <a:gd name="connsiteY595" fmla="*/ 1173956 h 2409825"/>
                <a:gd name="connsiteX596" fmla="*/ 2229403 w 5895975"/>
                <a:gd name="connsiteY596" fmla="*/ 1233964 h 2409825"/>
                <a:gd name="connsiteX597" fmla="*/ 2304651 w 5895975"/>
                <a:gd name="connsiteY597" fmla="*/ 1258729 h 2409825"/>
                <a:gd name="connsiteX598" fmla="*/ 2372278 w 5895975"/>
                <a:gd name="connsiteY598" fmla="*/ 1202531 h 2409825"/>
                <a:gd name="connsiteX599" fmla="*/ 2360848 w 5895975"/>
                <a:gd name="connsiteY599" fmla="*/ 1173956 h 2409825"/>
                <a:gd name="connsiteX600" fmla="*/ 2194161 w 5895975"/>
                <a:gd name="connsiteY600" fmla="*/ 1173956 h 2409825"/>
                <a:gd name="connsiteX601" fmla="*/ 2194161 w 5895975"/>
                <a:gd name="connsiteY601" fmla="*/ 1173956 h 2409825"/>
                <a:gd name="connsiteX602" fmla="*/ 2194161 w 5895975"/>
                <a:gd name="connsiteY602" fmla="*/ 1173956 h 2409825"/>
                <a:gd name="connsiteX603" fmla="*/ 2194161 w 5895975"/>
                <a:gd name="connsiteY603" fmla="*/ 1173956 h 2409825"/>
                <a:gd name="connsiteX604" fmla="*/ 625393 w 5895975"/>
                <a:gd name="connsiteY604" fmla="*/ 1173956 h 2409825"/>
                <a:gd name="connsiteX605" fmla="*/ 625393 w 5895975"/>
                <a:gd name="connsiteY605" fmla="*/ 1177766 h 2409825"/>
                <a:gd name="connsiteX606" fmla="*/ 631108 w 5895975"/>
                <a:gd name="connsiteY606" fmla="*/ 1177766 h 2409825"/>
                <a:gd name="connsiteX607" fmla="*/ 629203 w 5895975"/>
                <a:gd name="connsiteY607" fmla="*/ 1173956 h 2409825"/>
                <a:gd name="connsiteX608" fmla="*/ 625393 w 5895975"/>
                <a:gd name="connsiteY608" fmla="*/ 1173956 h 2409825"/>
                <a:gd name="connsiteX609" fmla="*/ 625393 w 5895975"/>
                <a:gd name="connsiteY609" fmla="*/ 1173956 h 2409825"/>
                <a:gd name="connsiteX610" fmla="*/ 625393 w 5895975"/>
                <a:gd name="connsiteY610" fmla="*/ 1173956 h 2409825"/>
                <a:gd name="connsiteX611" fmla="*/ 625393 w 5895975"/>
                <a:gd name="connsiteY611" fmla="*/ 1173956 h 2409825"/>
                <a:gd name="connsiteX612" fmla="*/ 281541 w 5895975"/>
                <a:gd name="connsiteY612" fmla="*/ 1173956 h 2409825"/>
                <a:gd name="connsiteX613" fmla="*/ 279636 w 5895975"/>
                <a:gd name="connsiteY613" fmla="*/ 1177766 h 2409825"/>
                <a:gd name="connsiteX614" fmla="*/ 217723 w 5895975"/>
                <a:gd name="connsiteY614" fmla="*/ 1196816 h 2409825"/>
                <a:gd name="connsiteX615" fmla="*/ 242488 w 5895975"/>
                <a:gd name="connsiteY615" fmla="*/ 1202531 h 2409825"/>
                <a:gd name="connsiteX616" fmla="*/ 223438 w 5895975"/>
                <a:gd name="connsiteY616" fmla="*/ 1202531 h 2409825"/>
                <a:gd name="connsiteX617" fmla="*/ 223438 w 5895975"/>
                <a:gd name="connsiteY617" fmla="*/ 1227296 h 2409825"/>
                <a:gd name="connsiteX618" fmla="*/ 229153 w 5895975"/>
                <a:gd name="connsiteY618" fmla="*/ 1227296 h 2409825"/>
                <a:gd name="connsiteX619" fmla="*/ 229153 w 5895975"/>
                <a:gd name="connsiteY619" fmla="*/ 1221581 h 2409825"/>
                <a:gd name="connsiteX620" fmla="*/ 272016 w 5895975"/>
                <a:gd name="connsiteY620" fmla="*/ 1215866 h 2409825"/>
                <a:gd name="connsiteX621" fmla="*/ 277731 w 5895975"/>
                <a:gd name="connsiteY621" fmla="*/ 1240631 h 2409825"/>
                <a:gd name="connsiteX622" fmla="*/ 289161 w 5895975"/>
                <a:gd name="connsiteY622" fmla="*/ 1234916 h 2409825"/>
                <a:gd name="connsiteX623" fmla="*/ 294876 w 5895975"/>
                <a:gd name="connsiteY623" fmla="*/ 1184434 h 2409825"/>
                <a:gd name="connsiteX624" fmla="*/ 294876 w 5895975"/>
                <a:gd name="connsiteY624" fmla="*/ 1178719 h 2409825"/>
                <a:gd name="connsiteX625" fmla="*/ 300591 w 5895975"/>
                <a:gd name="connsiteY625" fmla="*/ 1178719 h 2409825"/>
                <a:gd name="connsiteX626" fmla="*/ 306306 w 5895975"/>
                <a:gd name="connsiteY626" fmla="*/ 1203484 h 2409825"/>
                <a:gd name="connsiteX627" fmla="*/ 312021 w 5895975"/>
                <a:gd name="connsiteY627" fmla="*/ 1203484 h 2409825"/>
                <a:gd name="connsiteX628" fmla="*/ 312021 w 5895975"/>
                <a:gd name="connsiteY628" fmla="*/ 1173004 h 2409825"/>
                <a:gd name="connsiteX629" fmla="*/ 281541 w 5895975"/>
                <a:gd name="connsiteY629" fmla="*/ 1173004 h 2409825"/>
                <a:gd name="connsiteX630" fmla="*/ 281541 w 5895975"/>
                <a:gd name="connsiteY630" fmla="*/ 1173956 h 2409825"/>
                <a:gd name="connsiteX631" fmla="*/ 281541 w 5895975"/>
                <a:gd name="connsiteY631" fmla="*/ 1173956 h 2409825"/>
                <a:gd name="connsiteX632" fmla="*/ 281541 w 5895975"/>
                <a:gd name="connsiteY632" fmla="*/ 1173956 h 2409825"/>
                <a:gd name="connsiteX633" fmla="*/ 5895576 w 5895975"/>
                <a:gd name="connsiteY633" fmla="*/ 1173956 h 2409825"/>
                <a:gd name="connsiteX634" fmla="*/ 5895576 w 5895975"/>
                <a:gd name="connsiteY634" fmla="*/ 1104424 h 2409825"/>
                <a:gd name="connsiteX635" fmla="*/ 5820328 w 5895975"/>
                <a:gd name="connsiteY635" fmla="*/ 998696 h 2409825"/>
                <a:gd name="connsiteX636" fmla="*/ 5814614 w 5895975"/>
                <a:gd name="connsiteY636" fmla="*/ 912019 h 2409825"/>
                <a:gd name="connsiteX637" fmla="*/ 5808898 w 5895975"/>
                <a:gd name="connsiteY637" fmla="*/ 923449 h 2409825"/>
                <a:gd name="connsiteX638" fmla="*/ 5808898 w 5895975"/>
                <a:gd name="connsiteY638" fmla="*/ 904399 h 2409825"/>
                <a:gd name="connsiteX639" fmla="*/ 5820328 w 5895975"/>
                <a:gd name="connsiteY639" fmla="*/ 885349 h 2409825"/>
                <a:gd name="connsiteX640" fmla="*/ 5808898 w 5895975"/>
                <a:gd name="connsiteY640" fmla="*/ 873919 h 2409825"/>
                <a:gd name="connsiteX641" fmla="*/ 5820328 w 5895975"/>
                <a:gd name="connsiteY641" fmla="*/ 837724 h 2409825"/>
                <a:gd name="connsiteX642" fmla="*/ 5826043 w 5895975"/>
                <a:gd name="connsiteY642" fmla="*/ 807244 h 2409825"/>
                <a:gd name="connsiteX643" fmla="*/ 5820328 w 5895975"/>
                <a:gd name="connsiteY643" fmla="*/ 807244 h 2409825"/>
                <a:gd name="connsiteX644" fmla="*/ 5820328 w 5895975"/>
                <a:gd name="connsiteY644" fmla="*/ 812959 h 2409825"/>
                <a:gd name="connsiteX645" fmla="*/ 5789848 w 5895975"/>
                <a:gd name="connsiteY645" fmla="*/ 843439 h 2409825"/>
                <a:gd name="connsiteX646" fmla="*/ 5789848 w 5895975"/>
                <a:gd name="connsiteY646" fmla="*/ 905351 h 2409825"/>
                <a:gd name="connsiteX647" fmla="*/ 5808898 w 5895975"/>
                <a:gd name="connsiteY647" fmla="*/ 935831 h 2409825"/>
                <a:gd name="connsiteX648" fmla="*/ 5820328 w 5895975"/>
                <a:gd name="connsiteY648" fmla="*/ 1078706 h 2409825"/>
                <a:gd name="connsiteX649" fmla="*/ 5801278 w 5895975"/>
                <a:gd name="connsiteY649" fmla="*/ 1078706 h 2409825"/>
                <a:gd name="connsiteX650" fmla="*/ 5795564 w 5895975"/>
                <a:gd name="connsiteY650" fmla="*/ 1097756 h 2409825"/>
                <a:gd name="connsiteX651" fmla="*/ 5795564 w 5895975"/>
                <a:gd name="connsiteY651" fmla="*/ 1122521 h 2409825"/>
                <a:gd name="connsiteX652" fmla="*/ 5820328 w 5895975"/>
                <a:gd name="connsiteY652" fmla="*/ 1128236 h 2409825"/>
                <a:gd name="connsiteX653" fmla="*/ 5758416 w 5895975"/>
                <a:gd name="connsiteY653" fmla="*/ 1122521 h 2409825"/>
                <a:gd name="connsiteX654" fmla="*/ 5767941 w 5895975"/>
                <a:gd name="connsiteY654" fmla="*/ 1118711 h 2409825"/>
                <a:gd name="connsiteX655" fmla="*/ 5771751 w 5895975"/>
                <a:gd name="connsiteY655" fmla="*/ 1109186 h 2409825"/>
                <a:gd name="connsiteX656" fmla="*/ 5685073 w 5895975"/>
                <a:gd name="connsiteY656" fmla="*/ 1084421 h 2409825"/>
                <a:gd name="connsiteX657" fmla="*/ 5679358 w 5895975"/>
                <a:gd name="connsiteY657" fmla="*/ 1053941 h 2409825"/>
                <a:gd name="connsiteX658" fmla="*/ 5698408 w 5895975"/>
                <a:gd name="connsiteY658" fmla="*/ 931069 h 2409825"/>
                <a:gd name="connsiteX659" fmla="*/ 5692693 w 5895975"/>
                <a:gd name="connsiteY659" fmla="*/ 925354 h 2409825"/>
                <a:gd name="connsiteX660" fmla="*/ 5686978 w 5895975"/>
                <a:gd name="connsiteY660" fmla="*/ 925354 h 2409825"/>
                <a:gd name="connsiteX661" fmla="*/ 5611731 w 5895975"/>
                <a:gd name="connsiteY661" fmla="*/ 1117759 h 2409825"/>
                <a:gd name="connsiteX662" fmla="*/ 5615541 w 5895975"/>
                <a:gd name="connsiteY662" fmla="*/ 1175861 h 2409825"/>
                <a:gd name="connsiteX663" fmla="*/ 5737461 w 5895975"/>
                <a:gd name="connsiteY663" fmla="*/ 1175861 h 2409825"/>
                <a:gd name="connsiteX664" fmla="*/ 5679358 w 5895975"/>
                <a:gd name="connsiteY664" fmla="*/ 1112044 h 2409825"/>
                <a:gd name="connsiteX665" fmla="*/ 5709839 w 5895975"/>
                <a:gd name="connsiteY665" fmla="*/ 1100614 h 2409825"/>
                <a:gd name="connsiteX666" fmla="*/ 5709839 w 5895975"/>
                <a:gd name="connsiteY666" fmla="*/ 1119664 h 2409825"/>
                <a:gd name="connsiteX667" fmla="*/ 5864143 w 5895975"/>
                <a:gd name="connsiteY667" fmla="*/ 1131094 h 2409825"/>
                <a:gd name="connsiteX668" fmla="*/ 5869858 w 5895975"/>
                <a:gd name="connsiteY668" fmla="*/ 1150144 h 2409825"/>
                <a:gd name="connsiteX669" fmla="*/ 5875573 w 5895975"/>
                <a:gd name="connsiteY669" fmla="*/ 1155859 h 2409825"/>
                <a:gd name="connsiteX670" fmla="*/ 5838426 w 5895975"/>
                <a:gd name="connsiteY670" fmla="*/ 1174909 h 2409825"/>
                <a:gd name="connsiteX671" fmla="*/ 5844141 w 5895975"/>
                <a:gd name="connsiteY671" fmla="*/ 1174909 h 2409825"/>
                <a:gd name="connsiteX672" fmla="*/ 5847951 w 5895975"/>
                <a:gd name="connsiteY672" fmla="*/ 1176814 h 2409825"/>
                <a:gd name="connsiteX673" fmla="*/ 5895576 w 5895975"/>
                <a:gd name="connsiteY673" fmla="*/ 1173956 h 2409825"/>
                <a:gd name="connsiteX674" fmla="*/ 5895576 w 5895975"/>
                <a:gd name="connsiteY674" fmla="*/ 1173956 h 2409825"/>
                <a:gd name="connsiteX675" fmla="*/ 5895576 w 5895975"/>
                <a:gd name="connsiteY675" fmla="*/ 1173956 h 2409825"/>
                <a:gd name="connsiteX676" fmla="*/ 5895576 w 5895975"/>
                <a:gd name="connsiteY676" fmla="*/ 1173956 h 2409825"/>
                <a:gd name="connsiteX677" fmla="*/ 5399323 w 5895975"/>
                <a:gd name="connsiteY677" fmla="*/ 1173956 h 2409825"/>
                <a:gd name="connsiteX678" fmla="*/ 5424089 w 5895975"/>
                <a:gd name="connsiteY678" fmla="*/ 1166336 h 2409825"/>
                <a:gd name="connsiteX679" fmla="*/ 5418373 w 5895975"/>
                <a:gd name="connsiteY679" fmla="*/ 1154906 h 2409825"/>
                <a:gd name="connsiteX680" fmla="*/ 5424089 w 5895975"/>
                <a:gd name="connsiteY680" fmla="*/ 1154906 h 2409825"/>
                <a:gd name="connsiteX681" fmla="*/ 5505051 w 5895975"/>
                <a:gd name="connsiteY681" fmla="*/ 1149191 h 2409825"/>
                <a:gd name="connsiteX682" fmla="*/ 5510766 w 5895975"/>
                <a:gd name="connsiteY682" fmla="*/ 1107281 h 2409825"/>
                <a:gd name="connsiteX683" fmla="*/ 5460283 w 5895975"/>
                <a:gd name="connsiteY683" fmla="*/ 1095851 h 2409825"/>
                <a:gd name="connsiteX684" fmla="*/ 5460283 w 5895975"/>
                <a:gd name="connsiteY684" fmla="*/ 1101566 h 2409825"/>
                <a:gd name="connsiteX685" fmla="*/ 5479333 w 5895975"/>
                <a:gd name="connsiteY685" fmla="*/ 1126331 h 2409825"/>
                <a:gd name="connsiteX686" fmla="*/ 5274546 w 5895975"/>
                <a:gd name="connsiteY686" fmla="*/ 1176814 h 2409825"/>
                <a:gd name="connsiteX687" fmla="*/ 5274546 w 5895975"/>
                <a:gd name="connsiteY687" fmla="*/ 1157764 h 2409825"/>
                <a:gd name="connsiteX688" fmla="*/ 5299311 w 5895975"/>
                <a:gd name="connsiteY688" fmla="*/ 1121569 h 2409825"/>
                <a:gd name="connsiteX689" fmla="*/ 5385989 w 5895975"/>
                <a:gd name="connsiteY689" fmla="*/ 1121569 h 2409825"/>
                <a:gd name="connsiteX690" fmla="*/ 5391703 w 5895975"/>
                <a:gd name="connsiteY690" fmla="*/ 1115854 h 2409825"/>
                <a:gd name="connsiteX691" fmla="*/ 5372653 w 5895975"/>
                <a:gd name="connsiteY691" fmla="*/ 1104424 h 2409825"/>
                <a:gd name="connsiteX692" fmla="*/ 5382178 w 5895975"/>
                <a:gd name="connsiteY692" fmla="*/ 1100614 h 2409825"/>
                <a:gd name="connsiteX693" fmla="*/ 5385989 w 5895975"/>
                <a:gd name="connsiteY693" fmla="*/ 1091089 h 2409825"/>
                <a:gd name="connsiteX694" fmla="*/ 5366939 w 5895975"/>
                <a:gd name="connsiteY694" fmla="*/ 1091089 h 2409825"/>
                <a:gd name="connsiteX695" fmla="*/ 5336458 w 5895975"/>
                <a:gd name="connsiteY695" fmla="*/ 1102519 h 2409825"/>
                <a:gd name="connsiteX696" fmla="*/ 5325028 w 5895975"/>
                <a:gd name="connsiteY696" fmla="*/ 1077754 h 2409825"/>
                <a:gd name="connsiteX697" fmla="*/ 5369796 w 5895975"/>
                <a:gd name="connsiteY697" fmla="*/ 960596 h 2409825"/>
                <a:gd name="connsiteX698" fmla="*/ 5251686 w 5895975"/>
                <a:gd name="connsiteY698" fmla="*/ 843439 h 2409825"/>
                <a:gd name="connsiteX699" fmla="*/ 5226921 w 5895975"/>
                <a:gd name="connsiteY699" fmla="*/ 832009 h 2409825"/>
                <a:gd name="connsiteX700" fmla="*/ 5226921 w 5895975"/>
                <a:gd name="connsiteY700" fmla="*/ 812959 h 2409825"/>
                <a:gd name="connsiteX701" fmla="*/ 5151673 w 5895975"/>
                <a:gd name="connsiteY701" fmla="*/ 793909 h 2409825"/>
                <a:gd name="connsiteX702" fmla="*/ 5151673 w 5895975"/>
                <a:gd name="connsiteY702" fmla="*/ 805339 h 2409825"/>
                <a:gd name="connsiteX703" fmla="*/ 5163103 w 5895975"/>
                <a:gd name="connsiteY703" fmla="*/ 816769 h 2409825"/>
                <a:gd name="connsiteX704" fmla="*/ 5101191 w 5895975"/>
                <a:gd name="connsiteY704" fmla="*/ 835819 h 2409825"/>
                <a:gd name="connsiteX705" fmla="*/ 5120241 w 5895975"/>
                <a:gd name="connsiteY705" fmla="*/ 841534 h 2409825"/>
                <a:gd name="connsiteX706" fmla="*/ 5069758 w 5895975"/>
                <a:gd name="connsiteY706" fmla="*/ 841534 h 2409825"/>
                <a:gd name="connsiteX707" fmla="*/ 5064043 w 5895975"/>
                <a:gd name="connsiteY707" fmla="*/ 830104 h 2409825"/>
                <a:gd name="connsiteX708" fmla="*/ 5094523 w 5895975"/>
                <a:gd name="connsiteY708" fmla="*/ 811054 h 2409825"/>
                <a:gd name="connsiteX709" fmla="*/ 5083093 w 5895975"/>
                <a:gd name="connsiteY709" fmla="*/ 811054 h 2409825"/>
                <a:gd name="connsiteX710" fmla="*/ 5007846 w 5895975"/>
                <a:gd name="connsiteY710" fmla="*/ 847249 h 2409825"/>
                <a:gd name="connsiteX711" fmla="*/ 5002131 w 5895975"/>
                <a:gd name="connsiteY711" fmla="*/ 852964 h 2409825"/>
                <a:gd name="connsiteX712" fmla="*/ 5013561 w 5895975"/>
                <a:gd name="connsiteY712" fmla="*/ 852964 h 2409825"/>
                <a:gd name="connsiteX713" fmla="*/ 5050708 w 5895975"/>
                <a:gd name="connsiteY713" fmla="*/ 841534 h 2409825"/>
                <a:gd name="connsiteX714" fmla="*/ 5050708 w 5895975"/>
                <a:gd name="connsiteY714" fmla="*/ 883444 h 2409825"/>
                <a:gd name="connsiteX715" fmla="*/ 5044993 w 5895975"/>
                <a:gd name="connsiteY715" fmla="*/ 883444 h 2409825"/>
                <a:gd name="connsiteX716" fmla="*/ 5002131 w 5895975"/>
                <a:gd name="connsiteY716" fmla="*/ 894874 h 2409825"/>
                <a:gd name="connsiteX717" fmla="*/ 5002131 w 5895975"/>
                <a:gd name="connsiteY717" fmla="*/ 875824 h 2409825"/>
                <a:gd name="connsiteX718" fmla="*/ 5013561 w 5895975"/>
                <a:gd name="connsiteY718" fmla="*/ 856774 h 2409825"/>
                <a:gd name="connsiteX719" fmla="*/ 5002131 w 5895975"/>
                <a:gd name="connsiteY719" fmla="*/ 856774 h 2409825"/>
                <a:gd name="connsiteX720" fmla="*/ 4983081 w 5895975"/>
                <a:gd name="connsiteY720" fmla="*/ 881539 h 2409825"/>
                <a:gd name="connsiteX721" fmla="*/ 4940218 w 5895975"/>
                <a:gd name="connsiteY721" fmla="*/ 1030129 h 2409825"/>
                <a:gd name="connsiteX722" fmla="*/ 4977366 w 5895975"/>
                <a:gd name="connsiteY722" fmla="*/ 1141571 h 2409825"/>
                <a:gd name="connsiteX723" fmla="*/ 4952601 w 5895975"/>
                <a:gd name="connsiteY723" fmla="*/ 1153001 h 2409825"/>
                <a:gd name="connsiteX724" fmla="*/ 4937361 w 5895975"/>
                <a:gd name="connsiteY724" fmla="*/ 1173956 h 2409825"/>
                <a:gd name="connsiteX725" fmla="*/ 5042136 w 5895975"/>
                <a:gd name="connsiteY725" fmla="*/ 1173956 h 2409825"/>
                <a:gd name="connsiteX726" fmla="*/ 5015466 w 5895975"/>
                <a:gd name="connsiteY726" fmla="*/ 1079659 h 2409825"/>
                <a:gd name="connsiteX727" fmla="*/ 4996416 w 5895975"/>
                <a:gd name="connsiteY727" fmla="*/ 1091089 h 2409825"/>
                <a:gd name="connsiteX728" fmla="*/ 4965936 w 5895975"/>
                <a:gd name="connsiteY728" fmla="*/ 1060609 h 2409825"/>
                <a:gd name="connsiteX729" fmla="*/ 4977366 w 5895975"/>
                <a:gd name="connsiteY729" fmla="*/ 998696 h 2409825"/>
                <a:gd name="connsiteX730" fmla="*/ 5002131 w 5895975"/>
                <a:gd name="connsiteY730" fmla="*/ 992981 h 2409825"/>
                <a:gd name="connsiteX731" fmla="*/ 5026896 w 5895975"/>
                <a:gd name="connsiteY731" fmla="*/ 998696 h 2409825"/>
                <a:gd name="connsiteX732" fmla="*/ 5045946 w 5895975"/>
                <a:gd name="connsiteY732" fmla="*/ 1029176 h 2409825"/>
                <a:gd name="connsiteX733" fmla="*/ 5045946 w 5895975"/>
                <a:gd name="connsiteY733" fmla="*/ 1023461 h 2409825"/>
                <a:gd name="connsiteX734" fmla="*/ 5057376 w 5895975"/>
                <a:gd name="connsiteY734" fmla="*/ 981551 h 2409825"/>
                <a:gd name="connsiteX735" fmla="*/ 5200251 w 5895975"/>
                <a:gd name="connsiteY735" fmla="*/ 906304 h 2409825"/>
                <a:gd name="connsiteX736" fmla="*/ 5219301 w 5895975"/>
                <a:gd name="connsiteY736" fmla="*/ 917734 h 2409825"/>
                <a:gd name="connsiteX737" fmla="*/ 5219301 w 5895975"/>
                <a:gd name="connsiteY737" fmla="*/ 912019 h 2409825"/>
                <a:gd name="connsiteX738" fmla="*/ 5207871 w 5895975"/>
                <a:gd name="connsiteY738" fmla="*/ 906304 h 2409825"/>
                <a:gd name="connsiteX739" fmla="*/ 5264068 w 5895975"/>
                <a:gd name="connsiteY739" fmla="*/ 906304 h 2409825"/>
                <a:gd name="connsiteX740" fmla="*/ 5226921 w 5895975"/>
                <a:gd name="connsiteY740" fmla="*/ 925354 h 2409825"/>
                <a:gd name="connsiteX741" fmla="*/ 5238351 w 5895975"/>
                <a:gd name="connsiteY741" fmla="*/ 925354 h 2409825"/>
                <a:gd name="connsiteX742" fmla="*/ 5249781 w 5895975"/>
                <a:gd name="connsiteY742" fmla="*/ 936784 h 2409825"/>
                <a:gd name="connsiteX743" fmla="*/ 5280261 w 5895975"/>
                <a:gd name="connsiteY743" fmla="*/ 925354 h 2409825"/>
                <a:gd name="connsiteX744" fmla="*/ 5280261 w 5895975"/>
                <a:gd name="connsiteY744" fmla="*/ 931069 h 2409825"/>
                <a:gd name="connsiteX745" fmla="*/ 5268831 w 5895975"/>
                <a:gd name="connsiteY745" fmla="*/ 950119 h 2409825"/>
                <a:gd name="connsiteX746" fmla="*/ 5293596 w 5895975"/>
                <a:gd name="connsiteY746" fmla="*/ 974884 h 2409825"/>
                <a:gd name="connsiteX747" fmla="*/ 5225968 w 5895975"/>
                <a:gd name="connsiteY747" fmla="*/ 1036796 h 2409825"/>
                <a:gd name="connsiteX748" fmla="*/ 5237398 w 5895975"/>
                <a:gd name="connsiteY748" fmla="*/ 1061561 h 2409825"/>
                <a:gd name="connsiteX749" fmla="*/ 5262164 w 5895975"/>
                <a:gd name="connsiteY749" fmla="*/ 1050131 h 2409825"/>
                <a:gd name="connsiteX750" fmla="*/ 5267878 w 5895975"/>
                <a:gd name="connsiteY750" fmla="*/ 1013936 h 2409825"/>
                <a:gd name="connsiteX751" fmla="*/ 5286928 w 5895975"/>
                <a:gd name="connsiteY751" fmla="*/ 1019651 h 2409825"/>
                <a:gd name="connsiteX752" fmla="*/ 5292643 w 5895975"/>
                <a:gd name="connsiteY752" fmla="*/ 1038701 h 2409825"/>
                <a:gd name="connsiteX753" fmla="*/ 5286928 w 5895975"/>
                <a:gd name="connsiteY753" fmla="*/ 1063466 h 2409825"/>
                <a:gd name="connsiteX754" fmla="*/ 5249781 w 5895975"/>
                <a:gd name="connsiteY754" fmla="*/ 1161574 h 2409825"/>
                <a:gd name="connsiteX755" fmla="*/ 5244066 w 5895975"/>
                <a:gd name="connsiteY755" fmla="*/ 1176814 h 2409825"/>
                <a:gd name="connsiteX756" fmla="*/ 5399323 w 5895975"/>
                <a:gd name="connsiteY756" fmla="*/ 1173956 h 2409825"/>
                <a:gd name="connsiteX757" fmla="*/ 5399323 w 5895975"/>
                <a:gd name="connsiteY757" fmla="*/ 1173956 h 2409825"/>
                <a:gd name="connsiteX758" fmla="*/ 5399323 w 5895975"/>
                <a:gd name="connsiteY758" fmla="*/ 1173956 h 2409825"/>
                <a:gd name="connsiteX759" fmla="*/ 5399323 w 5895975"/>
                <a:gd name="connsiteY759" fmla="*/ 1173956 h 2409825"/>
                <a:gd name="connsiteX760" fmla="*/ 5167866 w 5895975"/>
                <a:gd name="connsiteY760" fmla="*/ 1173956 h 2409825"/>
                <a:gd name="connsiteX761" fmla="*/ 5165961 w 5895975"/>
                <a:gd name="connsiteY761" fmla="*/ 1172051 h 2409825"/>
                <a:gd name="connsiteX762" fmla="*/ 5154531 w 5895975"/>
                <a:gd name="connsiteY762" fmla="*/ 1173956 h 2409825"/>
                <a:gd name="connsiteX763" fmla="*/ 5167866 w 5895975"/>
                <a:gd name="connsiteY763" fmla="*/ 1173956 h 2409825"/>
                <a:gd name="connsiteX764" fmla="*/ 5167866 w 5895975"/>
                <a:gd name="connsiteY764" fmla="*/ 1173956 h 2409825"/>
                <a:gd name="connsiteX765" fmla="*/ 5167866 w 5895975"/>
                <a:gd name="connsiteY765" fmla="*/ 1173956 h 2409825"/>
                <a:gd name="connsiteX766" fmla="*/ 5167866 w 5895975"/>
                <a:gd name="connsiteY766" fmla="*/ 1173956 h 2409825"/>
                <a:gd name="connsiteX767" fmla="*/ 4609701 w 5895975"/>
                <a:gd name="connsiteY767" fmla="*/ 1173956 h 2409825"/>
                <a:gd name="connsiteX768" fmla="*/ 4607796 w 5895975"/>
                <a:gd name="connsiteY768" fmla="*/ 1115854 h 2409825"/>
                <a:gd name="connsiteX769" fmla="*/ 4613511 w 5895975"/>
                <a:gd name="connsiteY769" fmla="*/ 1115854 h 2409825"/>
                <a:gd name="connsiteX770" fmla="*/ 4613511 w 5895975"/>
                <a:gd name="connsiteY770" fmla="*/ 1121569 h 2409825"/>
                <a:gd name="connsiteX771" fmla="*/ 4619226 w 5895975"/>
                <a:gd name="connsiteY771" fmla="*/ 1110139 h 2409825"/>
                <a:gd name="connsiteX772" fmla="*/ 4600176 w 5895975"/>
                <a:gd name="connsiteY772" fmla="*/ 1091089 h 2409825"/>
                <a:gd name="connsiteX773" fmla="*/ 4643038 w 5895975"/>
                <a:gd name="connsiteY773" fmla="*/ 1040606 h 2409825"/>
                <a:gd name="connsiteX774" fmla="*/ 4654468 w 5895975"/>
                <a:gd name="connsiteY774" fmla="*/ 1065371 h 2409825"/>
                <a:gd name="connsiteX775" fmla="*/ 4654468 w 5895975"/>
                <a:gd name="connsiteY775" fmla="*/ 1090136 h 2409825"/>
                <a:gd name="connsiteX776" fmla="*/ 4609701 w 5895975"/>
                <a:gd name="connsiteY776" fmla="*/ 1101566 h 2409825"/>
                <a:gd name="connsiteX777" fmla="*/ 4619226 w 5895975"/>
                <a:gd name="connsiteY777" fmla="*/ 1101566 h 2409825"/>
                <a:gd name="connsiteX778" fmla="*/ 4656373 w 5895975"/>
                <a:gd name="connsiteY778" fmla="*/ 1112996 h 2409825"/>
                <a:gd name="connsiteX779" fmla="*/ 4681138 w 5895975"/>
                <a:gd name="connsiteY779" fmla="*/ 1071086 h 2409825"/>
                <a:gd name="connsiteX780" fmla="*/ 4692568 w 5895975"/>
                <a:gd name="connsiteY780" fmla="*/ 1082516 h 2409825"/>
                <a:gd name="connsiteX781" fmla="*/ 4692568 w 5895975"/>
                <a:gd name="connsiteY781" fmla="*/ 1076801 h 2409825"/>
                <a:gd name="connsiteX782" fmla="*/ 4655421 w 5895975"/>
                <a:gd name="connsiteY782" fmla="*/ 995839 h 2409825"/>
                <a:gd name="connsiteX783" fmla="*/ 4685901 w 5895975"/>
                <a:gd name="connsiteY783" fmla="*/ 878681 h 2409825"/>
                <a:gd name="connsiteX784" fmla="*/ 4704951 w 5895975"/>
                <a:gd name="connsiteY784" fmla="*/ 878681 h 2409825"/>
                <a:gd name="connsiteX785" fmla="*/ 4780198 w 5895975"/>
                <a:gd name="connsiteY785" fmla="*/ 735806 h 2409825"/>
                <a:gd name="connsiteX786" fmla="*/ 4810678 w 5895975"/>
                <a:gd name="connsiteY786" fmla="*/ 654844 h 2409825"/>
                <a:gd name="connsiteX787" fmla="*/ 4810678 w 5895975"/>
                <a:gd name="connsiteY787" fmla="*/ 660559 h 2409825"/>
                <a:gd name="connsiteX788" fmla="*/ 4816393 w 5895975"/>
                <a:gd name="connsiteY788" fmla="*/ 660559 h 2409825"/>
                <a:gd name="connsiteX789" fmla="*/ 4816393 w 5895975"/>
                <a:gd name="connsiteY789" fmla="*/ 654844 h 2409825"/>
                <a:gd name="connsiteX790" fmla="*/ 4827823 w 5895975"/>
                <a:gd name="connsiteY790" fmla="*/ 612934 h 2409825"/>
                <a:gd name="connsiteX791" fmla="*/ 4884021 w 5895975"/>
                <a:gd name="connsiteY791" fmla="*/ 537686 h 2409825"/>
                <a:gd name="connsiteX792" fmla="*/ 4878306 w 5895975"/>
                <a:gd name="connsiteY792" fmla="*/ 531971 h 2409825"/>
                <a:gd name="connsiteX793" fmla="*/ 4866876 w 5895975"/>
                <a:gd name="connsiteY793" fmla="*/ 537686 h 2409825"/>
                <a:gd name="connsiteX794" fmla="*/ 4866876 w 5895975"/>
                <a:gd name="connsiteY794" fmla="*/ 531971 h 2409825"/>
                <a:gd name="connsiteX795" fmla="*/ 4836396 w 5895975"/>
                <a:gd name="connsiteY795" fmla="*/ 526256 h 2409825"/>
                <a:gd name="connsiteX796" fmla="*/ 4836396 w 5895975"/>
                <a:gd name="connsiteY796" fmla="*/ 531971 h 2409825"/>
                <a:gd name="connsiteX797" fmla="*/ 4830681 w 5895975"/>
                <a:gd name="connsiteY797" fmla="*/ 531971 h 2409825"/>
                <a:gd name="connsiteX798" fmla="*/ 4842111 w 5895975"/>
                <a:gd name="connsiteY798" fmla="*/ 543401 h 2409825"/>
                <a:gd name="connsiteX799" fmla="*/ 4823061 w 5895975"/>
                <a:gd name="connsiteY799" fmla="*/ 543401 h 2409825"/>
                <a:gd name="connsiteX800" fmla="*/ 4798296 w 5895975"/>
                <a:gd name="connsiteY800" fmla="*/ 543401 h 2409825"/>
                <a:gd name="connsiteX801" fmla="*/ 4773531 w 5895975"/>
                <a:gd name="connsiteY801" fmla="*/ 524351 h 2409825"/>
                <a:gd name="connsiteX802" fmla="*/ 4762101 w 5895975"/>
                <a:gd name="connsiteY802" fmla="*/ 554831 h 2409825"/>
                <a:gd name="connsiteX803" fmla="*/ 4804963 w 5895975"/>
                <a:gd name="connsiteY803" fmla="*/ 611029 h 2409825"/>
                <a:gd name="connsiteX804" fmla="*/ 4785913 w 5895975"/>
                <a:gd name="connsiteY804" fmla="*/ 616744 h 2409825"/>
                <a:gd name="connsiteX805" fmla="*/ 4704951 w 5895975"/>
                <a:gd name="connsiteY805" fmla="*/ 691991 h 2409825"/>
                <a:gd name="connsiteX806" fmla="*/ 4693521 w 5895975"/>
                <a:gd name="connsiteY806" fmla="*/ 697706 h 2409825"/>
                <a:gd name="connsiteX807" fmla="*/ 4674471 w 5895975"/>
                <a:gd name="connsiteY807" fmla="*/ 748189 h 2409825"/>
                <a:gd name="connsiteX808" fmla="*/ 4606843 w 5895975"/>
                <a:gd name="connsiteY808" fmla="*/ 759619 h 2409825"/>
                <a:gd name="connsiteX809" fmla="*/ 4606843 w 5895975"/>
                <a:gd name="connsiteY809" fmla="*/ 769144 h 2409825"/>
                <a:gd name="connsiteX810" fmla="*/ 4649706 w 5895975"/>
                <a:gd name="connsiteY810" fmla="*/ 788194 h 2409825"/>
                <a:gd name="connsiteX811" fmla="*/ 4619226 w 5895975"/>
                <a:gd name="connsiteY811" fmla="*/ 855821 h 2409825"/>
                <a:gd name="connsiteX812" fmla="*/ 4638276 w 5895975"/>
                <a:gd name="connsiteY812" fmla="*/ 861536 h 2409825"/>
                <a:gd name="connsiteX813" fmla="*/ 4632561 w 5895975"/>
                <a:gd name="connsiteY813" fmla="*/ 880586 h 2409825"/>
                <a:gd name="connsiteX814" fmla="*/ 4624941 w 5895975"/>
                <a:gd name="connsiteY814" fmla="*/ 880586 h 2409825"/>
                <a:gd name="connsiteX815" fmla="*/ 4582078 w 5895975"/>
                <a:gd name="connsiteY815" fmla="*/ 874871 h 2409825"/>
                <a:gd name="connsiteX816" fmla="*/ 4570648 w 5895975"/>
                <a:gd name="connsiteY816" fmla="*/ 863441 h 2409825"/>
                <a:gd name="connsiteX817" fmla="*/ 4559218 w 5895975"/>
                <a:gd name="connsiteY817" fmla="*/ 776764 h 2409825"/>
                <a:gd name="connsiteX818" fmla="*/ 4596366 w 5895975"/>
                <a:gd name="connsiteY818" fmla="*/ 757714 h 2409825"/>
                <a:gd name="connsiteX819" fmla="*/ 4596366 w 5895975"/>
                <a:gd name="connsiteY819" fmla="*/ 763429 h 2409825"/>
                <a:gd name="connsiteX820" fmla="*/ 4607796 w 5895975"/>
                <a:gd name="connsiteY820" fmla="*/ 751999 h 2409825"/>
                <a:gd name="connsiteX821" fmla="*/ 4613511 w 5895975"/>
                <a:gd name="connsiteY821" fmla="*/ 751999 h 2409825"/>
                <a:gd name="connsiteX822" fmla="*/ 4613511 w 5895975"/>
                <a:gd name="connsiteY822" fmla="*/ 746284 h 2409825"/>
                <a:gd name="connsiteX823" fmla="*/ 4576363 w 5895975"/>
                <a:gd name="connsiteY823" fmla="*/ 727234 h 2409825"/>
                <a:gd name="connsiteX824" fmla="*/ 4576363 w 5895975"/>
                <a:gd name="connsiteY824" fmla="*/ 659606 h 2409825"/>
                <a:gd name="connsiteX825" fmla="*/ 4613511 w 5895975"/>
                <a:gd name="connsiteY825" fmla="*/ 648176 h 2409825"/>
                <a:gd name="connsiteX826" fmla="*/ 4602081 w 5895975"/>
                <a:gd name="connsiteY826" fmla="*/ 648176 h 2409825"/>
                <a:gd name="connsiteX827" fmla="*/ 4540168 w 5895975"/>
                <a:gd name="connsiteY827" fmla="*/ 672941 h 2409825"/>
                <a:gd name="connsiteX828" fmla="*/ 4515403 w 5895975"/>
                <a:gd name="connsiteY828" fmla="*/ 661511 h 2409825"/>
                <a:gd name="connsiteX829" fmla="*/ 4509688 w 5895975"/>
                <a:gd name="connsiteY829" fmla="*/ 672941 h 2409825"/>
                <a:gd name="connsiteX830" fmla="*/ 4534453 w 5895975"/>
                <a:gd name="connsiteY830" fmla="*/ 672941 h 2409825"/>
                <a:gd name="connsiteX831" fmla="*/ 4540168 w 5895975"/>
                <a:gd name="connsiteY831" fmla="*/ 691991 h 2409825"/>
                <a:gd name="connsiteX832" fmla="*/ 4540168 w 5895975"/>
                <a:gd name="connsiteY832" fmla="*/ 697706 h 2409825"/>
                <a:gd name="connsiteX833" fmla="*/ 4559218 w 5895975"/>
                <a:gd name="connsiteY833" fmla="*/ 697706 h 2409825"/>
                <a:gd name="connsiteX834" fmla="*/ 4559218 w 5895975"/>
                <a:gd name="connsiteY834" fmla="*/ 739616 h 2409825"/>
                <a:gd name="connsiteX835" fmla="*/ 4522071 w 5895975"/>
                <a:gd name="connsiteY835" fmla="*/ 781526 h 2409825"/>
                <a:gd name="connsiteX836" fmla="*/ 4552551 w 5895975"/>
                <a:gd name="connsiteY836" fmla="*/ 812006 h 2409825"/>
                <a:gd name="connsiteX837" fmla="*/ 4533501 w 5895975"/>
                <a:gd name="connsiteY837" fmla="*/ 817721 h 2409825"/>
                <a:gd name="connsiteX838" fmla="*/ 4543026 w 5895975"/>
                <a:gd name="connsiteY838" fmla="*/ 821531 h 2409825"/>
                <a:gd name="connsiteX839" fmla="*/ 4546836 w 5895975"/>
                <a:gd name="connsiteY839" fmla="*/ 831056 h 2409825"/>
                <a:gd name="connsiteX840" fmla="*/ 4522071 w 5895975"/>
                <a:gd name="connsiteY840" fmla="*/ 831056 h 2409825"/>
                <a:gd name="connsiteX841" fmla="*/ 4510641 w 5895975"/>
                <a:gd name="connsiteY841" fmla="*/ 780574 h 2409825"/>
                <a:gd name="connsiteX842" fmla="*/ 4499211 w 5895975"/>
                <a:gd name="connsiteY842" fmla="*/ 792004 h 2409825"/>
                <a:gd name="connsiteX843" fmla="*/ 4499211 w 5895975"/>
                <a:gd name="connsiteY843" fmla="*/ 786289 h 2409825"/>
                <a:gd name="connsiteX844" fmla="*/ 4493496 w 5895975"/>
                <a:gd name="connsiteY844" fmla="*/ 767239 h 2409825"/>
                <a:gd name="connsiteX845" fmla="*/ 4493496 w 5895975"/>
                <a:gd name="connsiteY845" fmla="*/ 761524 h 2409825"/>
                <a:gd name="connsiteX846" fmla="*/ 4530643 w 5895975"/>
                <a:gd name="connsiteY846" fmla="*/ 711041 h 2409825"/>
                <a:gd name="connsiteX847" fmla="*/ 4493496 w 5895975"/>
                <a:gd name="connsiteY847" fmla="*/ 699611 h 2409825"/>
                <a:gd name="connsiteX848" fmla="*/ 4523976 w 5895975"/>
                <a:gd name="connsiteY848" fmla="*/ 693896 h 2409825"/>
                <a:gd name="connsiteX849" fmla="*/ 4512546 w 5895975"/>
                <a:gd name="connsiteY849" fmla="*/ 693896 h 2409825"/>
                <a:gd name="connsiteX850" fmla="*/ 4487781 w 5895975"/>
                <a:gd name="connsiteY850" fmla="*/ 682466 h 2409825"/>
                <a:gd name="connsiteX851" fmla="*/ 4487781 w 5895975"/>
                <a:gd name="connsiteY851" fmla="*/ 663416 h 2409825"/>
                <a:gd name="connsiteX852" fmla="*/ 4506831 w 5895975"/>
                <a:gd name="connsiteY852" fmla="*/ 657701 h 2409825"/>
                <a:gd name="connsiteX853" fmla="*/ 4512546 w 5895975"/>
                <a:gd name="connsiteY853" fmla="*/ 646271 h 2409825"/>
                <a:gd name="connsiteX854" fmla="*/ 4506831 w 5895975"/>
                <a:gd name="connsiteY854" fmla="*/ 640556 h 2409825"/>
                <a:gd name="connsiteX855" fmla="*/ 4487781 w 5895975"/>
                <a:gd name="connsiteY855" fmla="*/ 646271 h 2409825"/>
                <a:gd name="connsiteX856" fmla="*/ 4506831 w 5895975"/>
                <a:gd name="connsiteY856" fmla="*/ 604361 h 2409825"/>
                <a:gd name="connsiteX857" fmla="*/ 4501116 w 5895975"/>
                <a:gd name="connsiteY857" fmla="*/ 604361 h 2409825"/>
                <a:gd name="connsiteX858" fmla="*/ 4489686 w 5895975"/>
                <a:gd name="connsiteY858" fmla="*/ 610076 h 2409825"/>
                <a:gd name="connsiteX859" fmla="*/ 4489686 w 5895975"/>
                <a:gd name="connsiteY859" fmla="*/ 629126 h 2409825"/>
                <a:gd name="connsiteX860" fmla="*/ 4464921 w 5895975"/>
                <a:gd name="connsiteY860" fmla="*/ 623411 h 2409825"/>
                <a:gd name="connsiteX861" fmla="*/ 4445871 w 5895975"/>
                <a:gd name="connsiteY861" fmla="*/ 629126 h 2409825"/>
                <a:gd name="connsiteX862" fmla="*/ 4445871 w 5895975"/>
                <a:gd name="connsiteY862" fmla="*/ 634841 h 2409825"/>
                <a:gd name="connsiteX863" fmla="*/ 4483018 w 5895975"/>
                <a:gd name="connsiteY863" fmla="*/ 665321 h 2409825"/>
                <a:gd name="connsiteX864" fmla="*/ 4445871 w 5895975"/>
                <a:gd name="connsiteY864" fmla="*/ 671036 h 2409825"/>
                <a:gd name="connsiteX865" fmla="*/ 4421106 w 5895975"/>
                <a:gd name="connsiteY865" fmla="*/ 640556 h 2409825"/>
                <a:gd name="connsiteX866" fmla="*/ 4440156 w 5895975"/>
                <a:gd name="connsiteY866" fmla="*/ 621506 h 2409825"/>
                <a:gd name="connsiteX867" fmla="*/ 4415391 w 5895975"/>
                <a:gd name="connsiteY867" fmla="*/ 615791 h 2409825"/>
                <a:gd name="connsiteX868" fmla="*/ 4434441 w 5895975"/>
                <a:gd name="connsiteY868" fmla="*/ 615791 h 2409825"/>
                <a:gd name="connsiteX869" fmla="*/ 4428726 w 5895975"/>
                <a:gd name="connsiteY869" fmla="*/ 596741 h 2409825"/>
                <a:gd name="connsiteX870" fmla="*/ 4398246 w 5895975"/>
                <a:gd name="connsiteY870" fmla="*/ 602456 h 2409825"/>
                <a:gd name="connsiteX871" fmla="*/ 4398246 w 5895975"/>
                <a:gd name="connsiteY871" fmla="*/ 608171 h 2409825"/>
                <a:gd name="connsiteX872" fmla="*/ 4403961 w 5895975"/>
                <a:gd name="connsiteY872" fmla="*/ 638651 h 2409825"/>
                <a:gd name="connsiteX873" fmla="*/ 3969621 w 5895975"/>
                <a:gd name="connsiteY873" fmla="*/ 627221 h 2409825"/>
                <a:gd name="connsiteX874" fmla="*/ 3969621 w 5895975"/>
                <a:gd name="connsiteY874" fmla="*/ 632936 h 2409825"/>
                <a:gd name="connsiteX875" fmla="*/ 3981051 w 5895975"/>
                <a:gd name="connsiteY875" fmla="*/ 638651 h 2409825"/>
                <a:gd name="connsiteX876" fmla="*/ 3962001 w 5895975"/>
                <a:gd name="connsiteY876" fmla="*/ 638651 h 2409825"/>
                <a:gd name="connsiteX877" fmla="*/ 3849606 w 5895975"/>
                <a:gd name="connsiteY877" fmla="*/ 644366 h 2409825"/>
                <a:gd name="connsiteX878" fmla="*/ 3849606 w 5895975"/>
                <a:gd name="connsiteY878" fmla="*/ 650081 h 2409825"/>
                <a:gd name="connsiteX879" fmla="*/ 3892468 w 5895975"/>
                <a:gd name="connsiteY879" fmla="*/ 650081 h 2409825"/>
                <a:gd name="connsiteX880" fmla="*/ 4035343 w 5895975"/>
                <a:gd name="connsiteY880" fmla="*/ 655796 h 2409825"/>
                <a:gd name="connsiteX881" fmla="*/ 4097256 w 5895975"/>
                <a:gd name="connsiteY881" fmla="*/ 697706 h 2409825"/>
                <a:gd name="connsiteX882" fmla="*/ 4102971 w 5895975"/>
                <a:gd name="connsiteY882" fmla="*/ 691991 h 2409825"/>
                <a:gd name="connsiteX883" fmla="*/ 4041058 w 5895975"/>
                <a:gd name="connsiteY883" fmla="*/ 650081 h 2409825"/>
                <a:gd name="connsiteX884" fmla="*/ 4041058 w 5895975"/>
                <a:gd name="connsiteY884" fmla="*/ 644366 h 2409825"/>
                <a:gd name="connsiteX885" fmla="*/ 4122021 w 5895975"/>
                <a:gd name="connsiteY885" fmla="*/ 711994 h 2409825"/>
                <a:gd name="connsiteX886" fmla="*/ 4102971 w 5895975"/>
                <a:gd name="connsiteY886" fmla="*/ 717709 h 2409825"/>
                <a:gd name="connsiteX887" fmla="*/ 4114401 w 5895975"/>
                <a:gd name="connsiteY887" fmla="*/ 768191 h 2409825"/>
                <a:gd name="connsiteX888" fmla="*/ 4108686 w 5895975"/>
                <a:gd name="connsiteY888" fmla="*/ 768191 h 2409825"/>
                <a:gd name="connsiteX889" fmla="*/ 4083921 w 5895975"/>
                <a:gd name="connsiteY889" fmla="*/ 756761 h 2409825"/>
                <a:gd name="connsiteX890" fmla="*/ 4083921 w 5895975"/>
                <a:gd name="connsiteY890" fmla="*/ 792956 h 2409825"/>
                <a:gd name="connsiteX891" fmla="*/ 4053441 w 5895975"/>
                <a:gd name="connsiteY891" fmla="*/ 843439 h 2409825"/>
                <a:gd name="connsiteX892" fmla="*/ 4078206 w 5895975"/>
                <a:gd name="connsiteY892" fmla="*/ 862489 h 2409825"/>
                <a:gd name="connsiteX893" fmla="*/ 4108686 w 5895975"/>
                <a:gd name="connsiteY893" fmla="*/ 856774 h 2409825"/>
                <a:gd name="connsiteX894" fmla="*/ 4114401 w 5895975"/>
                <a:gd name="connsiteY894" fmla="*/ 943451 h 2409825"/>
                <a:gd name="connsiteX895" fmla="*/ 4077253 w 5895975"/>
                <a:gd name="connsiteY895" fmla="*/ 1049179 h 2409825"/>
                <a:gd name="connsiteX896" fmla="*/ 3979146 w 5895975"/>
                <a:gd name="connsiteY896" fmla="*/ 1049179 h 2409825"/>
                <a:gd name="connsiteX897" fmla="*/ 3886753 w 5895975"/>
                <a:gd name="connsiteY897" fmla="*/ 1018699 h 2409825"/>
                <a:gd name="connsiteX898" fmla="*/ 3830556 w 5895975"/>
                <a:gd name="connsiteY898" fmla="*/ 926306 h 2409825"/>
                <a:gd name="connsiteX899" fmla="*/ 3819126 w 5895975"/>
                <a:gd name="connsiteY899" fmla="*/ 926306 h 2409825"/>
                <a:gd name="connsiteX900" fmla="*/ 3807696 w 5895975"/>
                <a:gd name="connsiteY900" fmla="*/ 937736 h 2409825"/>
                <a:gd name="connsiteX901" fmla="*/ 3826746 w 5895975"/>
                <a:gd name="connsiteY901" fmla="*/ 979646 h 2409825"/>
                <a:gd name="connsiteX902" fmla="*/ 3807696 w 5895975"/>
                <a:gd name="connsiteY902" fmla="*/ 998696 h 2409825"/>
                <a:gd name="connsiteX903" fmla="*/ 3732448 w 5895975"/>
                <a:gd name="connsiteY903" fmla="*/ 1010126 h 2409825"/>
                <a:gd name="connsiteX904" fmla="*/ 3721018 w 5895975"/>
                <a:gd name="connsiteY904" fmla="*/ 998696 h 2409825"/>
                <a:gd name="connsiteX905" fmla="*/ 3732448 w 5895975"/>
                <a:gd name="connsiteY905" fmla="*/ 979646 h 2409825"/>
                <a:gd name="connsiteX906" fmla="*/ 3676251 w 5895975"/>
                <a:gd name="connsiteY906" fmla="*/ 923449 h 2409825"/>
                <a:gd name="connsiteX907" fmla="*/ 3695301 w 5895975"/>
                <a:gd name="connsiteY907" fmla="*/ 917734 h 2409825"/>
                <a:gd name="connsiteX908" fmla="*/ 3633388 w 5895975"/>
                <a:gd name="connsiteY908" fmla="*/ 917734 h 2409825"/>
                <a:gd name="connsiteX909" fmla="*/ 3633388 w 5895975"/>
                <a:gd name="connsiteY909" fmla="*/ 929164 h 2409825"/>
                <a:gd name="connsiteX910" fmla="*/ 3683871 w 5895975"/>
                <a:gd name="connsiteY910" fmla="*/ 959644 h 2409825"/>
                <a:gd name="connsiteX911" fmla="*/ 3683871 w 5895975"/>
                <a:gd name="connsiteY911" fmla="*/ 971074 h 2409825"/>
                <a:gd name="connsiteX912" fmla="*/ 3653391 w 5895975"/>
                <a:gd name="connsiteY912" fmla="*/ 982504 h 2409825"/>
                <a:gd name="connsiteX913" fmla="*/ 3703873 w 5895975"/>
                <a:gd name="connsiteY913" fmla="*/ 1069181 h 2409825"/>
                <a:gd name="connsiteX914" fmla="*/ 3698158 w 5895975"/>
                <a:gd name="connsiteY914" fmla="*/ 1069181 h 2409825"/>
                <a:gd name="connsiteX915" fmla="*/ 3698158 w 5895975"/>
                <a:gd name="connsiteY915" fmla="*/ 1057751 h 2409825"/>
                <a:gd name="connsiteX916" fmla="*/ 3679108 w 5895975"/>
                <a:gd name="connsiteY916" fmla="*/ 1038701 h 2409825"/>
                <a:gd name="connsiteX917" fmla="*/ 3673393 w 5895975"/>
                <a:gd name="connsiteY917" fmla="*/ 1050131 h 2409825"/>
                <a:gd name="connsiteX918" fmla="*/ 3673393 w 5895975"/>
                <a:gd name="connsiteY918" fmla="*/ 1038701 h 2409825"/>
                <a:gd name="connsiteX919" fmla="*/ 3636246 w 5895975"/>
                <a:gd name="connsiteY919" fmla="*/ 963454 h 2409825"/>
                <a:gd name="connsiteX920" fmla="*/ 3624816 w 5895975"/>
                <a:gd name="connsiteY920" fmla="*/ 969169 h 2409825"/>
                <a:gd name="connsiteX921" fmla="*/ 3630531 w 5895975"/>
                <a:gd name="connsiteY921" fmla="*/ 950119 h 2409825"/>
                <a:gd name="connsiteX922" fmla="*/ 3611481 w 5895975"/>
                <a:gd name="connsiteY922" fmla="*/ 950119 h 2409825"/>
                <a:gd name="connsiteX923" fmla="*/ 3605766 w 5895975"/>
                <a:gd name="connsiteY923" fmla="*/ 931069 h 2409825"/>
                <a:gd name="connsiteX924" fmla="*/ 3594336 w 5895975"/>
                <a:gd name="connsiteY924" fmla="*/ 936784 h 2409825"/>
                <a:gd name="connsiteX925" fmla="*/ 3594336 w 5895975"/>
                <a:gd name="connsiteY925" fmla="*/ 900589 h 2409825"/>
                <a:gd name="connsiteX926" fmla="*/ 3575286 w 5895975"/>
                <a:gd name="connsiteY926" fmla="*/ 912019 h 2409825"/>
                <a:gd name="connsiteX927" fmla="*/ 3494323 w 5895975"/>
                <a:gd name="connsiteY927" fmla="*/ 763429 h 2409825"/>
                <a:gd name="connsiteX928" fmla="*/ 3500038 w 5895975"/>
                <a:gd name="connsiteY928" fmla="*/ 732949 h 2409825"/>
                <a:gd name="connsiteX929" fmla="*/ 3530518 w 5895975"/>
                <a:gd name="connsiteY929" fmla="*/ 713899 h 2409825"/>
                <a:gd name="connsiteX930" fmla="*/ 3549568 w 5895975"/>
                <a:gd name="connsiteY930" fmla="*/ 719614 h 2409825"/>
                <a:gd name="connsiteX931" fmla="*/ 3549568 w 5895975"/>
                <a:gd name="connsiteY931" fmla="*/ 713899 h 2409825"/>
                <a:gd name="connsiteX932" fmla="*/ 3543853 w 5895975"/>
                <a:gd name="connsiteY932" fmla="*/ 713899 h 2409825"/>
                <a:gd name="connsiteX933" fmla="*/ 3506706 w 5895975"/>
                <a:gd name="connsiteY933" fmla="*/ 694849 h 2409825"/>
                <a:gd name="connsiteX934" fmla="*/ 3500991 w 5895975"/>
                <a:gd name="connsiteY934" fmla="*/ 719614 h 2409825"/>
                <a:gd name="connsiteX935" fmla="*/ 3495276 w 5895975"/>
                <a:gd name="connsiteY935" fmla="*/ 713899 h 2409825"/>
                <a:gd name="connsiteX936" fmla="*/ 3489561 w 5895975"/>
                <a:gd name="connsiteY936" fmla="*/ 713899 h 2409825"/>
                <a:gd name="connsiteX937" fmla="*/ 3478131 w 5895975"/>
                <a:gd name="connsiteY937" fmla="*/ 632936 h 2409825"/>
                <a:gd name="connsiteX938" fmla="*/ 3489561 w 5895975"/>
                <a:gd name="connsiteY938" fmla="*/ 632936 h 2409825"/>
                <a:gd name="connsiteX939" fmla="*/ 3526708 w 5895975"/>
                <a:gd name="connsiteY939" fmla="*/ 621506 h 2409825"/>
                <a:gd name="connsiteX940" fmla="*/ 3515278 w 5895975"/>
                <a:gd name="connsiteY940" fmla="*/ 546259 h 2409825"/>
                <a:gd name="connsiteX941" fmla="*/ 3582906 w 5895975"/>
                <a:gd name="connsiteY941" fmla="*/ 471011 h 2409825"/>
                <a:gd name="connsiteX942" fmla="*/ 3588621 w 5895975"/>
                <a:gd name="connsiteY942" fmla="*/ 490061 h 2409825"/>
                <a:gd name="connsiteX943" fmla="*/ 3625768 w 5895975"/>
                <a:gd name="connsiteY943" fmla="*/ 478631 h 2409825"/>
                <a:gd name="connsiteX944" fmla="*/ 3637198 w 5895975"/>
                <a:gd name="connsiteY944" fmla="*/ 503396 h 2409825"/>
                <a:gd name="connsiteX945" fmla="*/ 3637198 w 5895975"/>
                <a:gd name="connsiteY945" fmla="*/ 497681 h 2409825"/>
                <a:gd name="connsiteX946" fmla="*/ 3642913 w 5895975"/>
                <a:gd name="connsiteY946" fmla="*/ 491966 h 2409825"/>
                <a:gd name="connsiteX947" fmla="*/ 3631483 w 5895975"/>
                <a:gd name="connsiteY947" fmla="*/ 486251 h 2409825"/>
                <a:gd name="connsiteX948" fmla="*/ 3642913 w 5895975"/>
                <a:gd name="connsiteY948" fmla="*/ 480536 h 2409825"/>
                <a:gd name="connsiteX949" fmla="*/ 3654343 w 5895975"/>
                <a:gd name="connsiteY949" fmla="*/ 486251 h 2409825"/>
                <a:gd name="connsiteX950" fmla="*/ 3673393 w 5895975"/>
                <a:gd name="connsiteY950" fmla="*/ 516731 h 2409825"/>
                <a:gd name="connsiteX951" fmla="*/ 3698158 w 5895975"/>
                <a:gd name="connsiteY951" fmla="*/ 516731 h 2409825"/>
                <a:gd name="connsiteX952" fmla="*/ 3703873 w 5895975"/>
                <a:gd name="connsiteY952" fmla="*/ 552926 h 2409825"/>
                <a:gd name="connsiteX953" fmla="*/ 3692443 w 5895975"/>
                <a:gd name="connsiteY953" fmla="*/ 558641 h 2409825"/>
                <a:gd name="connsiteX954" fmla="*/ 3673393 w 5895975"/>
                <a:gd name="connsiteY954" fmla="*/ 564356 h 2409825"/>
                <a:gd name="connsiteX955" fmla="*/ 3661963 w 5895975"/>
                <a:gd name="connsiteY955" fmla="*/ 589121 h 2409825"/>
                <a:gd name="connsiteX956" fmla="*/ 3681013 w 5895975"/>
                <a:gd name="connsiteY956" fmla="*/ 600551 h 2409825"/>
                <a:gd name="connsiteX957" fmla="*/ 3700063 w 5895975"/>
                <a:gd name="connsiteY957" fmla="*/ 594836 h 2409825"/>
                <a:gd name="connsiteX958" fmla="*/ 3730543 w 5895975"/>
                <a:gd name="connsiteY958" fmla="*/ 625316 h 2409825"/>
                <a:gd name="connsiteX959" fmla="*/ 3730543 w 5895975"/>
                <a:gd name="connsiteY959" fmla="*/ 613886 h 2409825"/>
                <a:gd name="connsiteX960" fmla="*/ 3724828 w 5895975"/>
                <a:gd name="connsiteY960" fmla="*/ 502444 h 2409825"/>
                <a:gd name="connsiteX961" fmla="*/ 3662916 w 5895975"/>
                <a:gd name="connsiteY961" fmla="*/ 434816 h 2409825"/>
                <a:gd name="connsiteX962" fmla="*/ 3662916 w 5895975"/>
                <a:gd name="connsiteY962" fmla="*/ 429101 h 2409825"/>
                <a:gd name="connsiteX963" fmla="*/ 3651486 w 5895975"/>
                <a:gd name="connsiteY963" fmla="*/ 434816 h 2409825"/>
                <a:gd name="connsiteX964" fmla="*/ 3670536 w 5895975"/>
                <a:gd name="connsiteY964" fmla="*/ 423386 h 2409825"/>
                <a:gd name="connsiteX965" fmla="*/ 3745783 w 5895975"/>
                <a:gd name="connsiteY965" fmla="*/ 434816 h 2409825"/>
                <a:gd name="connsiteX966" fmla="*/ 3838176 w 5895975"/>
                <a:gd name="connsiteY966" fmla="*/ 465296 h 2409825"/>
                <a:gd name="connsiteX967" fmla="*/ 3838176 w 5895975"/>
                <a:gd name="connsiteY967" fmla="*/ 453866 h 2409825"/>
                <a:gd name="connsiteX968" fmla="*/ 3832461 w 5895975"/>
                <a:gd name="connsiteY968" fmla="*/ 448151 h 2409825"/>
                <a:gd name="connsiteX969" fmla="*/ 3720066 w 5895975"/>
                <a:gd name="connsiteY969" fmla="*/ 397669 h 2409825"/>
                <a:gd name="connsiteX970" fmla="*/ 3787693 w 5895975"/>
                <a:gd name="connsiteY970" fmla="*/ 372904 h 2409825"/>
                <a:gd name="connsiteX971" fmla="*/ 3799123 w 5895975"/>
                <a:gd name="connsiteY971" fmla="*/ 372904 h 2409825"/>
                <a:gd name="connsiteX972" fmla="*/ 3799123 w 5895975"/>
                <a:gd name="connsiteY972" fmla="*/ 378619 h 2409825"/>
                <a:gd name="connsiteX973" fmla="*/ 3774358 w 5895975"/>
                <a:gd name="connsiteY973" fmla="*/ 378619 h 2409825"/>
                <a:gd name="connsiteX974" fmla="*/ 3774358 w 5895975"/>
                <a:gd name="connsiteY974" fmla="*/ 384334 h 2409825"/>
                <a:gd name="connsiteX975" fmla="*/ 3841986 w 5895975"/>
                <a:gd name="connsiteY975" fmla="*/ 403384 h 2409825"/>
                <a:gd name="connsiteX976" fmla="*/ 3847701 w 5895975"/>
                <a:gd name="connsiteY976" fmla="*/ 428149 h 2409825"/>
                <a:gd name="connsiteX977" fmla="*/ 3890563 w 5895975"/>
                <a:gd name="connsiteY977" fmla="*/ 452914 h 2409825"/>
                <a:gd name="connsiteX978" fmla="*/ 3921043 w 5895975"/>
                <a:gd name="connsiteY978" fmla="*/ 422434 h 2409825"/>
                <a:gd name="connsiteX979" fmla="*/ 3909613 w 5895975"/>
                <a:gd name="connsiteY979" fmla="*/ 403384 h 2409825"/>
                <a:gd name="connsiteX980" fmla="*/ 3921043 w 5895975"/>
                <a:gd name="connsiteY980" fmla="*/ 403384 h 2409825"/>
                <a:gd name="connsiteX981" fmla="*/ 3921043 w 5895975"/>
                <a:gd name="connsiteY981" fmla="*/ 409099 h 2409825"/>
                <a:gd name="connsiteX982" fmla="*/ 3932473 w 5895975"/>
                <a:gd name="connsiteY982" fmla="*/ 433864 h 2409825"/>
                <a:gd name="connsiteX983" fmla="*/ 3975336 w 5895975"/>
                <a:gd name="connsiteY983" fmla="*/ 445294 h 2409825"/>
                <a:gd name="connsiteX984" fmla="*/ 3975336 w 5895975"/>
                <a:gd name="connsiteY984" fmla="*/ 433864 h 2409825"/>
                <a:gd name="connsiteX985" fmla="*/ 3965811 w 5895975"/>
                <a:gd name="connsiteY985" fmla="*/ 430054 h 2409825"/>
                <a:gd name="connsiteX986" fmla="*/ 3962001 w 5895975"/>
                <a:gd name="connsiteY986" fmla="*/ 420529 h 2409825"/>
                <a:gd name="connsiteX987" fmla="*/ 3967716 w 5895975"/>
                <a:gd name="connsiteY987" fmla="*/ 414814 h 2409825"/>
                <a:gd name="connsiteX988" fmla="*/ 3973431 w 5895975"/>
                <a:gd name="connsiteY988" fmla="*/ 414814 h 2409825"/>
                <a:gd name="connsiteX989" fmla="*/ 3973431 w 5895975"/>
                <a:gd name="connsiteY989" fmla="*/ 433864 h 2409825"/>
                <a:gd name="connsiteX990" fmla="*/ 4153453 w 5895975"/>
                <a:gd name="connsiteY990" fmla="*/ 509111 h 2409825"/>
                <a:gd name="connsiteX991" fmla="*/ 4159168 w 5895975"/>
                <a:gd name="connsiteY991" fmla="*/ 533876 h 2409825"/>
                <a:gd name="connsiteX992" fmla="*/ 4183933 w 5895975"/>
                <a:gd name="connsiteY992" fmla="*/ 528161 h 2409825"/>
                <a:gd name="connsiteX993" fmla="*/ 4195363 w 5895975"/>
                <a:gd name="connsiteY993" fmla="*/ 564356 h 2409825"/>
                <a:gd name="connsiteX994" fmla="*/ 4262991 w 5895975"/>
                <a:gd name="connsiteY994" fmla="*/ 570071 h 2409825"/>
                <a:gd name="connsiteX995" fmla="*/ 4262991 w 5895975"/>
                <a:gd name="connsiteY995" fmla="*/ 558641 h 2409825"/>
                <a:gd name="connsiteX996" fmla="*/ 4238226 w 5895975"/>
                <a:gd name="connsiteY996" fmla="*/ 552926 h 2409825"/>
                <a:gd name="connsiteX997" fmla="*/ 4249656 w 5895975"/>
                <a:gd name="connsiteY997" fmla="*/ 502444 h 2409825"/>
                <a:gd name="connsiteX998" fmla="*/ 4274421 w 5895975"/>
                <a:gd name="connsiteY998" fmla="*/ 491014 h 2409825"/>
                <a:gd name="connsiteX999" fmla="*/ 4411581 w 5895975"/>
                <a:gd name="connsiteY999" fmla="*/ 566261 h 2409825"/>
                <a:gd name="connsiteX1000" fmla="*/ 4417296 w 5895975"/>
                <a:gd name="connsiteY1000" fmla="*/ 547211 h 2409825"/>
                <a:gd name="connsiteX1001" fmla="*/ 4442061 w 5895975"/>
                <a:gd name="connsiteY1001" fmla="*/ 547211 h 2409825"/>
                <a:gd name="connsiteX1002" fmla="*/ 4447776 w 5895975"/>
                <a:gd name="connsiteY1002" fmla="*/ 541496 h 2409825"/>
                <a:gd name="connsiteX1003" fmla="*/ 4428726 w 5895975"/>
                <a:gd name="connsiteY1003" fmla="*/ 535781 h 2409825"/>
                <a:gd name="connsiteX1004" fmla="*/ 4434441 w 5895975"/>
                <a:gd name="connsiteY1004" fmla="*/ 524351 h 2409825"/>
                <a:gd name="connsiteX1005" fmla="*/ 4397293 w 5895975"/>
                <a:gd name="connsiteY1005" fmla="*/ 505301 h 2409825"/>
                <a:gd name="connsiteX1006" fmla="*/ 4385863 w 5895975"/>
                <a:gd name="connsiteY1006" fmla="*/ 524351 h 2409825"/>
                <a:gd name="connsiteX1007" fmla="*/ 4335381 w 5895975"/>
                <a:gd name="connsiteY1007" fmla="*/ 524351 h 2409825"/>
                <a:gd name="connsiteX1008" fmla="*/ 4341096 w 5895975"/>
                <a:gd name="connsiteY1008" fmla="*/ 499586 h 2409825"/>
                <a:gd name="connsiteX1009" fmla="*/ 4416343 w 5895975"/>
                <a:gd name="connsiteY1009" fmla="*/ 499586 h 2409825"/>
                <a:gd name="connsiteX1010" fmla="*/ 4453491 w 5895975"/>
                <a:gd name="connsiteY1010" fmla="*/ 474821 h 2409825"/>
                <a:gd name="connsiteX1011" fmla="*/ 4335381 w 5895975"/>
                <a:gd name="connsiteY1011" fmla="*/ 455771 h 2409825"/>
                <a:gd name="connsiteX1012" fmla="*/ 4310616 w 5895975"/>
                <a:gd name="connsiteY1012" fmla="*/ 467201 h 2409825"/>
                <a:gd name="connsiteX1013" fmla="*/ 4310616 w 5895975"/>
                <a:gd name="connsiteY1013" fmla="*/ 448151 h 2409825"/>
                <a:gd name="connsiteX1014" fmla="*/ 4273468 w 5895975"/>
                <a:gd name="connsiteY1014" fmla="*/ 429101 h 2409825"/>
                <a:gd name="connsiteX1015" fmla="*/ 4279183 w 5895975"/>
                <a:gd name="connsiteY1015" fmla="*/ 423386 h 2409825"/>
                <a:gd name="connsiteX1016" fmla="*/ 4236321 w 5895975"/>
                <a:gd name="connsiteY1016" fmla="*/ 404336 h 2409825"/>
                <a:gd name="connsiteX1017" fmla="*/ 4247751 w 5895975"/>
                <a:gd name="connsiteY1017" fmla="*/ 368141 h 2409825"/>
                <a:gd name="connsiteX1018" fmla="*/ 4228701 w 5895975"/>
                <a:gd name="connsiteY1018" fmla="*/ 368141 h 2409825"/>
                <a:gd name="connsiteX1019" fmla="*/ 4166788 w 5895975"/>
                <a:gd name="connsiteY1019" fmla="*/ 485299 h 2409825"/>
                <a:gd name="connsiteX1020" fmla="*/ 4116306 w 5895975"/>
                <a:gd name="connsiteY1020" fmla="*/ 460534 h 2409825"/>
                <a:gd name="connsiteX1021" fmla="*/ 4060108 w 5895975"/>
                <a:gd name="connsiteY1021" fmla="*/ 460534 h 2409825"/>
                <a:gd name="connsiteX1022" fmla="*/ 3998196 w 5895975"/>
                <a:gd name="connsiteY1022" fmla="*/ 404336 h 2409825"/>
                <a:gd name="connsiteX1023" fmla="*/ 3998196 w 5895975"/>
                <a:gd name="connsiteY1023" fmla="*/ 423386 h 2409825"/>
                <a:gd name="connsiteX1024" fmla="*/ 4009626 w 5895975"/>
                <a:gd name="connsiteY1024" fmla="*/ 442436 h 2409825"/>
                <a:gd name="connsiteX1025" fmla="*/ 4003911 w 5895975"/>
                <a:gd name="connsiteY1025" fmla="*/ 442436 h 2409825"/>
                <a:gd name="connsiteX1026" fmla="*/ 4003911 w 5895975"/>
                <a:gd name="connsiteY1026" fmla="*/ 436721 h 2409825"/>
                <a:gd name="connsiteX1027" fmla="*/ 3984861 w 5895975"/>
                <a:gd name="connsiteY1027" fmla="*/ 386239 h 2409825"/>
                <a:gd name="connsiteX1028" fmla="*/ 3965811 w 5895975"/>
                <a:gd name="connsiteY1028" fmla="*/ 380524 h 2409825"/>
                <a:gd name="connsiteX1029" fmla="*/ 3960096 w 5895975"/>
                <a:gd name="connsiteY1029" fmla="*/ 386239 h 2409825"/>
                <a:gd name="connsiteX1030" fmla="*/ 3965811 w 5895975"/>
                <a:gd name="connsiteY1030" fmla="*/ 397669 h 2409825"/>
                <a:gd name="connsiteX1031" fmla="*/ 3960096 w 5895975"/>
                <a:gd name="connsiteY1031" fmla="*/ 397669 h 2409825"/>
                <a:gd name="connsiteX1032" fmla="*/ 3743878 w 5895975"/>
                <a:gd name="connsiteY1032" fmla="*/ 330041 h 2409825"/>
                <a:gd name="connsiteX1033" fmla="*/ 3743878 w 5895975"/>
                <a:gd name="connsiteY1033" fmla="*/ 335756 h 2409825"/>
                <a:gd name="connsiteX1034" fmla="*/ 3755308 w 5895975"/>
                <a:gd name="connsiteY1034" fmla="*/ 341471 h 2409825"/>
                <a:gd name="connsiteX1035" fmla="*/ 3662916 w 5895975"/>
                <a:gd name="connsiteY1035" fmla="*/ 377666 h 2409825"/>
                <a:gd name="connsiteX1036" fmla="*/ 3533376 w 5895975"/>
                <a:gd name="connsiteY1036" fmla="*/ 335756 h 2409825"/>
                <a:gd name="connsiteX1037" fmla="*/ 3409551 w 5895975"/>
                <a:gd name="connsiteY1037" fmla="*/ 354806 h 2409825"/>
                <a:gd name="connsiteX1038" fmla="*/ 3415266 w 5895975"/>
                <a:gd name="connsiteY1038" fmla="*/ 405289 h 2409825"/>
                <a:gd name="connsiteX1039" fmla="*/ 3420981 w 5895975"/>
                <a:gd name="connsiteY1039" fmla="*/ 405289 h 2409825"/>
                <a:gd name="connsiteX1040" fmla="*/ 3606718 w 5895975"/>
                <a:gd name="connsiteY1040" fmla="*/ 416719 h 2409825"/>
                <a:gd name="connsiteX1041" fmla="*/ 3601003 w 5895975"/>
                <a:gd name="connsiteY1041" fmla="*/ 422434 h 2409825"/>
                <a:gd name="connsiteX1042" fmla="*/ 3570523 w 5895975"/>
                <a:gd name="connsiteY1042" fmla="*/ 428149 h 2409825"/>
                <a:gd name="connsiteX1043" fmla="*/ 3416218 w 5895975"/>
                <a:gd name="connsiteY1043" fmla="*/ 470059 h 2409825"/>
                <a:gd name="connsiteX1044" fmla="*/ 3397168 w 5895975"/>
                <a:gd name="connsiteY1044" fmla="*/ 433864 h 2409825"/>
                <a:gd name="connsiteX1045" fmla="*/ 3391453 w 5895975"/>
                <a:gd name="connsiteY1045" fmla="*/ 439579 h 2409825"/>
                <a:gd name="connsiteX1046" fmla="*/ 3410503 w 5895975"/>
                <a:gd name="connsiteY1046" fmla="*/ 507206 h 2409825"/>
                <a:gd name="connsiteX1047" fmla="*/ 3421933 w 5895975"/>
                <a:gd name="connsiteY1047" fmla="*/ 501491 h 2409825"/>
                <a:gd name="connsiteX1048" fmla="*/ 3421933 w 5895975"/>
                <a:gd name="connsiteY1048" fmla="*/ 507206 h 2409825"/>
                <a:gd name="connsiteX1049" fmla="*/ 3379071 w 5895975"/>
                <a:gd name="connsiteY1049" fmla="*/ 526256 h 2409825"/>
                <a:gd name="connsiteX1050" fmla="*/ 3367641 w 5895975"/>
                <a:gd name="connsiteY1050" fmla="*/ 520541 h 2409825"/>
                <a:gd name="connsiteX1051" fmla="*/ 3324778 w 5895975"/>
                <a:gd name="connsiteY1051" fmla="*/ 452914 h 2409825"/>
                <a:gd name="connsiteX1052" fmla="*/ 3268581 w 5895975"/>
                <a:gd name="connsiteY1052" fmla="*/ 464344 h 2409825"/>
                <a:gd name="connsiteX1053" fmla="*/ 3231433 w 5895975"/>
                <a:gd name="connsiteY1053" fmla="*/ 433864 h 2409825"/>
                <a:gd name="connsiteX1054" fmla="*/ 3242863 w 5895975"/>
                <a:gd name="connsiteY1054" fmla="*/ 377666 h 2409825"/>
                <a:gd name="connsiteX1055" fmla="*/ 3267628 w 5895975"/>
                <a:gd name="connsiteY1055" fmla="*/ 377666 h 2409825"/>
                <a:gd name="connsiteX1056" fmla="*/ 3267628 w 5895975"/>
                <a:gd name="connsiteY1056" fmla="*/ 358616 h 2409825"/>
                <a:gd name="connsiteX1057" fmla="*/ 3323826 w 5895975"/>
                <a:gd name="connsiteY1057" fmla="*/ 352901 h 2409825"/>
                <a:gd name="connsiteX1058" fmla="*/ 3329541 w 5895975"/>
                <a:gd name="connsiteY1058" fmla="*/ 341471 h 2409825"/>
                <a:gd name="connsiteX1059" fmla="*/ 3318111 w 5895975"/>
                <a:gd name="connsiteY1059" fmla="*/ 341471 h 2409825"/>
                <a:gd name="connsiteX1060" fmla="*/ 3312396 w 5895975"/>
                <a:gd name="connsiteY1060" fmla="*/ 347186 h 2409825"/>
                <a:gd name="connsiteX1061" fmla="*/ 3337161 w 5895975"/>
                <a:gd name="connsiteY1061" fmla="*/ 335756 h 2409825"/>
                <a:gd name="connsiteX1062" fmla="*/ 3348591 w 5895975"/>
                <a:gd name="connsiteY1062" fmla="*/ 341471 h 2409825"/>
                <a:gd name="connsiteX1063" fmla="*/ 3348591 w 5895975"/>
                <a:gd name="connsiteY1063" fmla="*/ 347186 h 2409825"/>
                <a:gd name="connsiteX1064" fmla="*/ 3329541 w 5895975"/>
                <a:gd name="connsiteY1064" fmla="*/ 358616 h 2409825"/>
                <a:gd name="connsiteX1065" fmla="*/ 3354306 w 5895975"/>
                <a:gd name="connsiteY1065" fmla="*/ 426244 h 2409825"/>
                <a:gd name="connsiteX1066" fmla="*/ 3379071 w 5895975"/>
                <a:gd name="connsiteY1066" fmla="*/ 426244 h 2409825"/>
                <a:gd name="connsiteX1067" fmla="*/ 3398121 w 5895975"/>
                <a:gd name="connsiteY1067" fmla="*/ 401479 h 2409825"/>
                <a:gd name="connsiteX1068" fmla="*/ 3386691 w 5895975"/>
                <a:gd name="connsiteY1068" fmla="*/ 350996 h 2409825"/>
                <a:gd name="connsiteX1069" fmla="*/ 3367641 w 5895975"/>
                <a:gd name="connsiteY1069" fmla="*/ 350996 h 2409825"/>
                <a:gd name="connsiteX1070" fmla="*/ 3361926 w 5895975"/>
                <a:gd name="connsiteY1070" fmla="*/ 356711 h 2409825"/>
                <a:gd name="connsiteX1071" fmla="*/ 3356211 w 5895975"/>
                <a:gd name="connsiteY1071" fmla="*/ 356711 h 2409825"/>
                <a:gd name="connsiteX1072" fmla="*/ 3375261 w 5895975"/>
                <a:gd name="connsiteY1072" fmla="*/ 337661 h 2409825"/>
                <a:gd name="connsiteX1073" fmla="*/ 3350496 w 5895975"/>
                <a:gd name="connsiteY1073" fmla="*/ 312896 h 2409825"/>
                <a:gd name="connsiteX1074" fmla="*/ 3269533 w 5895975"/>
                <a:gd name="connsiteY1074" fmla="*/ 307181 h 2409825"/>
                <a:gd name="connsiteX1075" fmla="*/ 3269533 w 5895975"/>
                <a:gd name="connsiteY1075" fmla="*/ 337661 h 2409825"/>
                <a:gd name="connsiteX1076" fmla="*/ 3269533 w 5895975"/>
                <a:gd name="connsiteY1076" fmla="*/ 318611 h 2409825"/>
                <a:gd name="connsiteX1077" fmla="*/ 3244768 w 5895975"/>
                <a:gd name="connsiteY1077" fmla="*/ 318611 h 2409825"/>
                <a:gd name="connsiteX1078" fmla="*/ 3182856 w 5895975"/>
                <a:gd name="connsiteY1078" fmla="*/ 448151 h 2409825"/>
                <a:gd name="connsiteX1079" fmla="*/ 3194286 w 5895975"/>
                <a:gd name="connsiteY1079" fmla="*/ 472916 h 2409825"/>
                <a:gd name="connsiteX1080" fmla="*/ 3256198 w 5895975"/>
                <a:gd name="connsiteY1080" fmla="*/ 503396 h 2409825"/>
                <a:gd name="connsiteX1081" fmla="*/ 3318111 w 5895975"/>
                <a:gd name="connsiteY1081" fmla="*/ 497681 h 2409825"/>
                <a:gd name="connsiteX1082" fmla="*/ 3323826 w 5895975"/>
                <a:gd name="connsiteY1082" fmla="*/ 497681 h 2409825"/>
                <a:gd name="connsiteX1083" fmla="*/ 3323826 w 5895975"/>
                <a:gd name="connsiteY1083" fmla="*/ 503396 h 2409825"/>
                <a:gd name="connsiteX1084" fmla="*/ 3186666 w 5895975"/>
                <a:gd name="connsiteY1084" fmla="*/ 609124 h 2409825"/>
                <a:gd name="connsiteX1085" fmla="*/ 3180951 w 5895975"/>
                <a:gd name="connsiteY1085" fmla="*/ 801529 h 2409825"/>
                <a:gd name="connsiteX1086" fmla="*/ 3231433 w 5895975"/>
                <a:gd name="connsiteY1086" fmla="*/ 899636 h 2409825"/>
                <a:gd name="connsiteX1087" fmla="*/ 3212383 w 5895975"/>
                <a:gd name="connsiteY1087" fmla="*/ 935831 h 2409825"/>
                <a:gd name="connsiteX1088" fmla="*/ 3212383 w 5895975"/>
                <a:gd name="connsiteY1088" fmla="*/ 937736 h 2409825"/>
                <a:gd name="connsiteX1089" fmla="*/ 3206668 w 5895975"/>
                <a:gd name="connsiteY1089" fmla="*/ 875824 h 2409825"/>
                <a:gd name="connsiteX1090" fmla="*/ 3161901 w 5895975"/>
                <a:gd name="connsiteY1090" fmla="*/ 789146 h 2409825"/>
                <a:gd name="connsiteX1091" fmla="*/ 3142851 w 5895975"/>
                <a:gd name="connsiteY1091" fmla="*/ 783431 h 2409825"/>
                <a:gd name="connsiteX1092" fmla="*/ 3080938 w 5895975"/>
                <a:gd name="connsiteY1092" fmla="*/ 727234 h 2409825"/>
                <a:gd name="connsiteX1093" fmla="*/ 3069508 w 5895975"/>
                <a:gd name="connsiteY1093" fmla="*/ 746284 h 2409825"/>
                <a:gd name="connsiteX1094" fmla="*/ 3058078 w 5895975"/>
                <a:gd name="connsiteY1094" fmla="*/ 715804 h 2409825"/>
                <a:gd name="connsiteX1095" fmla="*/ 3067603 w 5895975"/>
                <a:gd name="connsiteY1095" fmla="*/ 711994 h 2409825"/>
                <a:gd name="connsiteX1096" fmla="*/ 3071413 w 5895975"/>
                <a:gd name="connsiteY1096" fmla="*/ 702469 h 2409825"/>
                <a:gd name="connsiteX1097" fmla="*/ 3052363 w 5895975"/>
                <a:gd name="connsiteY1097" fmla="*/ 683419 h 2409825"/>
                <a:gd name="connsiteX1098" fmla="*/ 3054268 w 5895975"/>
                <a:gd name="connsiteY1098" fmla="*/ 683419 h 2409825"/>
                <a:gd name="connsiteX1099" fmla="*/ 3104751 w 5895975"/>
                <a:gd name="connsiteY1099" fmla="*/ 708184 h 2409825"/>
                <a:gd name="connsiteX1100" fmla="*/ 3116181 w 5895975"/>
                <a:gd name="connsiteY1100" fmla="*/ 696754 h 2409825"/>
                <a:gd name="connsiteX1101" fmla="*/ 3121896 w 5895975"/>
                <a:gd name="connsiteY1101" fmla="*/ 702469 h 2409825"/>
                <a:gd name="connsiteX1102" fmla="*/ 3121896 w 5895975"/>
                <a:gd name="connsiteY1102" fmla="*/ 682466 h 2409825"/>
                <a:gd name="connsiteX1103" fmla="*/ 3079033 w 5895975"/>
                <a:gd name="connsiteY1103" fmla="*/ 640556 h 2409825"/>
                <a:gd name="connsiteX1104" fmla="*/ 3084748 w 5895975"/>
                <a:gd name="connsiteY1104" fmla="*/ 646271 h 2409825"/>
                <a:gd name="connsiteX1105" fmla="*/ 3140946 w 5895975"/>
                <a:gd name="connsiteY1105" fmla="*/ 676751 h 2409825"/>
                <a:gd name="connsiteX1106" fmla="*/ 3152376 w 5895975"/>
                <a:gd name="connsiteY1106" fmla="*/ 651986 h 2409825"/>
                <a:gd name="connsiteX1107" fmla="*/ 3084748 w 5895975"/>
                <a:gd name="connsiteY1107" fmla="*/ 559594 h 2409825"/>
                <a:gd name="connsiteX1108" fmla="*/ 3084748 w 5895975"/>
                <a:gd name="connsiteY1108" fmla="*/ 565309 h 2409825"/>
                <a:gd name="connsiteX1109" fmla="*/ 3065698 w 5895975"/>
                <a:gd name="connsiteY1109" fmla="*/ 595789 h 2409825"/>
                <a:gd name="connsiteX1110" fmla="*/ 3040933 w 5895975"/>
                <a:gd name="connsiteY1110" fmla="*/ 590074 h 2409825"/>
                <a:gd name="connsiteX1111" fmla="*/ 3040933 w 5895975"/>
                <a:gd name="connsiteY1111" fmla="*/ 584359 h 2409825"/>
                <a:gd name="connsiteX1112" fmla="*/ 3059983 w 5895975"/>
                <a:gd name="connsiteY1112" fmla="*/ 559594 h 2409825"/>
                <a:gd name="connsiteX1113" fmla="*/ 3017121 w 5895975"/>
                <a:gd name="connsiteY1113" fmla="*/ 578644 h 2409825"/>
                <a:gd name="connsiteX1114" fmla="*/ 2979973 w 5895975"/>
                <a:gd name="connsiteY1114" fmla="*/ 542449 h 2409825"/>
                <a:gd name="connsiteX1115" fmla="*/ 2991403 w 5895975"/>
                <a:gd name="connsiteY1115" fmla="*/ 542449 h 2409825"/>
                <a:gd name="connsiteX1116" fmla="*/ 3016168 w 5895975"/>
                <a:gd name="connsiteY1116" fmla="*/ 536734 h 2409825"/>
                <a:gd name="connsiteX1117" fmla="*/ 3005691 w 5895975"/>
                <a:gd name="connsiteY1117" fmla="*/ 536734 h 2409825"/>
                <a:gd name="connsiteX1118" fmla="*/ 2893296 w 5895975"/>
                <a:gd name="connsiteY1118" fmla="*/ 500539 h 2409825"/>
                <a:gd name="connsiteX1119" fmla="*/ 2904726 w 5895975"/>
                <a:gd name="connsiteY1119" fmla="*/ 481489 h 2409825"/>
                <a:gd name="connsiteX1120" fmla="*/ 2874246 w 5895975"/>
                <a:gd name="connsiteY1120" fmla="*/ 462439 h 2409825"/>
                <a:gd name="connsiteX1121" fmla="*/ 2862816 w 5895975"/>
                <a:gd name="connsiteY1121" fmla="*/ 456724 h 2409825"/>
                <a:gd name="connsiteX1122" fmla="*/ 2868531 w 5895975"/>
                <a:gd name="connsiteY1122" fmla="*/ 456724 h 2409825"/>
                <a:gd name="connsiteX1123" fmla="*/ 2868531 w 5895975"/>
                <a:gd name="connsiteY1123" fmla="*/ 462439 h 2409825"/>
                <a:gd name="connsiteX1124" fmla="*/ 2874246 w 5895975"/>
                <a:gd name="connsiteY1124" fmla="*/ 451009 h 2409825"/>
                <a:gd name="connsiteX1125" fmla="*/ 2855196 w 5895975"/>
                <a:gd name="connsiteY1125" fmla="*/ 439579 h 2409825"/>
                <a:gd name="connsiteX1126" fmla="*/ 2843766 w 5895975"/>
                <a:gd name="connsiteY1126" fmla="*/ 451009 h 2409825"/>
                <a:gd name="connsiteX1127" fmla="*/ 2813286 w 5895975"/>
                <a:gd name="connsiteY1127" fmla="*/ 414814 h 2409825"/>
                <a:gd name="connsiteX1128" fmla="*/ 2838051 w 5895975"/>
                <a:gd name="connsiteY1128" fmla="*/ 364331 h 2409825"/>
                <a:gd name="connsiteX1129" fmla="*/ 2819001 w 5895975"/>
                <a:gd name="connsiteY1129" fmla="*/ 364331 h 2409825"/>
                <a:gd name="connsiteX1130" fmla="*/ 2794236 w 5895975"/>
                <a:gd name="connsiteY1130" fmla="*/ 394811 h 2409825"/>
                <a:gd name="connsiteX1131" fmla="*/ 2769471 w 5895975"/>
                <a:gd name="connsiteY1131" fmla="*/ 400526 h 2409825"/>
                <a:gd name="connsiteX1132" fmla="*/ 2769471 w 5895975"/>
                <a:gd name="connsiteY1132" fmla="*/ 375761 h 2409825"/>
                <a:gd name="connsiteX1133" fmla="*/ 2763756 w 5895975"/>
                <a:gd name="connsiteY1133" fmla="*/ 375761 h 2409825"/>
                <a:gd name="connsiteX1134" fmla="*/ 2763756 w 5895975"/>
                <a:gd name="connsiteY1134" fmla="*/ 381476 h 2409825"/>
                <a:gd name="connsiteX1135" fmla="*/ 2720893 w 5895975"/>
                <a:gd name="connsiteY1135" fmla="*/ 437674 h 2409825"/>
                <a:gd name="connsiteX1136" fmla="*/ 2653266 w 5895975"/>
                <a:gd name="connsiteY1136" fmla="*/ 499586 h 2409825"/>
                <a:gd name="connsiteX1137" fmla="*/ 2647551 w 5895975"/>
                <a:gd name="connsiteY1137" fmla="*/ 499586 h 2409825"/>
                <a:gd name="connsiteX1138" fmla="*/ 2653266 w 5895975"/>
                <a:gd name="connsiteY1138" fmla="*/ 505301 h 2409825"/>
                <a:gd name="connsiteX1139" fmla="*/ 2672316 w 5895975"/>
                <a:gd name="connsiteY1139" fmla="*/ 516731 h 2409825"/>
                <a:gd name="connsiteX1140" fmla="*/ 2683746 w 5895975"/>
                <a:gd name="connsiteY1140" fmla="*/ 497681 h 2409825"/>
                <a:gd name="connsiteX1141" fmla="*/ 2683746 w 5895975"/>
                <a:gd name="connsiteY1141" fmla="*/ 503396 h 2409825"/>
                <a:gd name="connsiteX1142" fmla="*/ 2689461 w 5895975"/>
                <a:gd name="connsiteY1142" fmla="*/ 533876 h 2409825"/>
                <a:gd name="connsiteX1143" fmla="*/ 2664696 w 5895975"/>
                <a:gd name="connsiteY1143" fmla="*/ 575786 h 2409825"/>
                <a:gd name="connsiteX1144" fmla="*/ 2720893 w 5895975"/>
                <a:gd name="connsiteY1144" fmla="*/ 681514 h 2409825"/>
                <a:gd name="connsiteX1145" fmla="*/ 2715178 w 5895975"/>
                <a:gd name="connsiteY1145" fmla="*/ 681514 h 2409825"/>
                <a:gd name="connsiteX1146" fmla="*/ 2709463 w 5895975"/>
                <a:gd name="connsiteY1146" fmla="*/ 662464 h 2409825"/>
                <a:gd name="connsiteX1147" fmla="*/ 2653266 w 5895975"/>
                <a:gd name="connsiteY1147" fmla="*/ 687229 h 2409825"/>
                <a:gd name="connsiteX1148" fmla="*/ 2628501 w 5895975"/>
                <a:gd name="connsiteY1148" fmla="*/ 662464 h 2409825"/>
                <a:gd name="connsiteX1149" fmla="*/ 2622786 w 5895975"/>
                <a:gd name="connsiteY1149" fmla="*/ 662464 h 2409825"/>
                <a:gd name="connsiteX1150" fmla="*/ 2617071 w 5895975"/>
                <a:gd name="connsiteY1150" fmla="*/ 681514 h 2409825"/>
                <a:gd name="connsiteX1151" fmla="*/ 2598021 w 5895975"/>
                <a:gd name="connsiteY1151" fmla="*/ 594836 h 2409825"/>
                <a:gd name="connsiteX1152" fmla="*/ 2622786 w 5895975"/>
                <a:gd name="connsiteY1152" fmla="*/ 570071 h 2409825"/>
                <a:gd name="connsiteX1153" fmla="*/ 2615166 w 5895975"/>
                <a:gd name="connsiteY1153" fmla="*/ 570071 h 2409825"/>
                <a:gd name="connsiteX1154" fmla="*/ 2609451 w 5895975"/>
                <a:gd name="connsiteY1154" fmla="*/ 558641 h 2409825"/>
                <a:gd name="connsiteX1155" fmla="*/ 2572303 w 5895975"/>
                <a:gd name="connsiteY1155" fmla="*/ 570071 h 2409825"/>
                <a:gd name="connsiteX1156" fmla="*/ 2572303 w 5895975"/>
                <a:gd name="connsiteY1156" fmla="*/ 551021 h 2409825"/>
                <a:gd name="connsiteX1157" fmla="*/ 2591353 w 5895975"/>
                <a:gd name="connsiteY1157" fmla="*/ 531971 h 2409825"/>
                <a:gd name="connsiteX1158" fmla="*/ 2597068 w 5895975"/>
                <a:gd name="connsiteY1158" fmla="*/ 556736 h 2409825"/>
                <a:gd name="connsiteX1159" fmla="*/ 2608498 w 5895975"/>
                <a:gd name="connsiteY1159" fmla="*/ 556736 h 2409825"/>
                <a:gd name="connsiteX1160" fmla="*/ 2619928 w 5895975"/>
                <a:gd name="connsiteY1160" fmla="*/ 481489 h 2409825"/>
                <a:gd name="connsiteX1161" fmla="*/ 2533251 w 5895975"/>
                <a:gd name="connsiteY1161" fmla="*/ 511969 h 2409825"/>
                <a:gd name="connsiteX1162" fmla="*/ 2538966 w 5895975"/>
                <a:gd name="connsiteY1162" fmla="*/ 517684 h 2409825"/>
                <a:gd name="connsiteX1163" fmla="*/ 2519916 w 5895975"/>
                <a:gd name="connsiteY1163" fmla="*/ 529114 h 2409825"/>
                <a:gd name="connsiteX1164" fmla="*/ 2495151 w 5895975"/>
                <a:gd name="connsiteY1164" fmla="*/ 504349 h 2409825"/>
                <a:gd name="connsiteX1165" fmla="*/ 2444668 w 5895975"/>
                <a:gd name="connsiteY1165" fmla="*/ 510064 h 2409825"/>
                <a:gd name="connsiteX1166" fmla="*/ 2419903 w 5895975"/>
                <a:gd name="connsiteY1166" fmla="*/ 336709 h 2409825"/>
                <a:gd name="connsiteX1167" fmla="*/ 2431333 w 5895975"/>
                <a:gd name="connsiteY1167" fmla="*/ 336709 h 2409825"/>
                <a:gd name="connsiteX1168" fmla="*/ 2549443 w 5895975"/>
                <a:gd name="connsiteY1168" fmla="*/ 325279 h 2409825"/>
                <a:gd name="connsiteX1169" fmla="*/ 2579923 w 5895975"/>
                <a:gd name="connsiteY1169" fmla="*/ 294799 h 2409825"/>
                <a:gd name="connsiteX1170" fmla="*/ 2570398 w 5895975"/>
                <a:gd name="connsiteY1170" fmla="*/ 290989 h 2409825"/>
                <a:gd name="connsiteX1171" fmla="*/ 2566588 w 5895975"/>
                <a:gd name="connsiteY1171" fmla="*/ 281464 h 2409825"/>
                <a:gd name="connsiteX1172" fmla="*/ 2572303 w 5895975"/>
                <a:gd name="connsiteY1172" fmla="*/ 281464 h 2409825"/>
                <a:gd name="connsiteX1173" fmla="*/ 2634216 w 5895975"/>
                <a:gd name="connsiteY1173" fmla="*/ 270034 h 2409825"/>
                <a:gd name="connsiteX1174" fmla="*/ 2684698 w 5895975"/>
                <a:gd name="connsiteY1174" fmla="*/ 281464 h 2409825"/>
                <a:gd name="connsiteX1175" fmla="*/ 2696128 w 5895975"/>
                <a:gd name="connsiteY1175" fmla="*/ 323374 h 2409825"/>
                <a:gd name="connsiteX1176" fmla="*/ 2707558 w 5895975"/>
                <a:gd name="connsiteY1176" fmla="*/ 373856 h 2409825"/>
                <a:gd name="connsiteX1177" fmla="*/ 2718988 w 5895975"/>
                <a:gd name="connsiteY1177" fmla="*/ 385286 h 2409825"/>
                <a:gd name="connsiteX1178" fmla="*/ 2786616 w 5895975"/>
                <a:gd name="connsiteY1178" fmla="*/ 360521 h 2409825"/>
                <a:gd name="connsiteX1179" fmla="*/ 2775186 w 5895975"/>
                <a:gd name="connsiteY1179" fmla="*/ 310039 h 2409825"/>
                <a:gd name="connsiteX1180" fmla="*/ 2794236 w 5895975"/>
                <a:gd name="connsiteY1180" fmla="*/ 298609 h 2409825"/>
                <a:gd name="connsiteX1181" fmla="*/ 2763756 w 5895975"/>
                <a:gd name="connsiteY1181" fmla="*/ 298609 h 2409825"/>
                <a:gd name="connsiteX1182" fmla="*/ 2752326 w 5895975"/>
                <a:gd name="connsiteY1182" fmla="*/ 304324 h 2409825"/>
                <a:gd name="connsiteX1183" fmla="*/ 2752326 w 5895975"/>
                <a:gd name="connsiteY1183" fmla="*/ 285274 h 2409825"/>
                <a:gd name="connsiteX1184" fmla="*/ 2727561 w 5895975"/>
                <a:gd name="connsiteY1184" fmla="*/ 279559 h 2409825"/>
                <a:gd name="connsiteX1185" fmla="*/ 2721846 w 5895975"/>
                <a:gd name="connsiteY1185" fmla="*/ 290989 h 2409825"/>
                <a:gd name="connsiteX1186" fmla="*/ 2721846 w 5895975"/>
                <a:gd name="connsiteY1186" fmla="*/ 270034 h 2409825"/>
                <a:gd name="connsiteX1187" fmla="*/ 2758993 w 5895975"/>
                <a:gd name="connsiteY1187" fmla="*/ 270034 h 2409825"/>
                <a:gd name="connsiteX1188" fmla="*/ 2758993 w 5895975"/>
                <a:gd name="connsiteY1188" fmla="*/ 264319 h 2409825"/>
                <a:gd name="connsiteX1189" fmla="*/ 2734228 w 5895975"/>
                <a:gd name="connsiteY1189" fmla="*/ 233839 h 2409825"/>
                <a:gd name="connsiteX1190" fmla="*/ 2709463 w 5895975"/>
                <a:gd name="connsiteY1190" fmla="*/ 264319 h 2409825"/>
                <a:gd name="connsiteX1191" fmla="*/ 2684698 w 5895975"/>
                <a:gd name="connsiteY1191" fmla="*/ 233839 h 2409825"/>
                <a:gd name="connsiteX1192" fmla="*/ 2678983 w 5895975"/>
                <a:gd name="connsiteY1192" fmla="*/ 228124 h 2409825"/>
                <a:gd name="connsiteX1193" fmla="*/ 2667553 w 5895975"/>
                <a:gd name="connsiteY1193" fmla="*/ 252889 h 2409825"/>
                <a:gd name="connsiteX1194" fmla="*/ 2592306 w 5895975"/>
                <a:gd name="connsiteY1194" fmla="*/ 247174 h 2409825"/>
                <a:gd name="connsiteX1195" fmla="*/ 2642788 w 5895975"/>
                <a:gd name="connsiteY1195" fmla="*/ 228124 h 2409825"/>
                <a:gd name="connsiteX1196" fmla="*/ 2642788 w 5895975"/>
                <a:gd name="connsiteY1196" fmla="*/ 222409 h 2409825"/>
                <a:gd name="connsiteX1197" fmla="*/ 2605641 w 5895975"/>
                <a:gd name="connsiteY1197" fmla="*/ 197644 h 2409825"/>
                <a:gd name="connsiteX1198" fmla="*/ 2611356 w 5895975"/>
                <a:gd name="connsiteY1198" fmla="*/ 186214 h 2409825"/>
                <a:gd name="connsiteX1199" fmla="*/ 2555158 w 5895975"/>
                <a:gd name="connsiteY1199" fmla="*/ 155734 h 2409825"/>
                <a:gd name="connsiteX1200" fmla="*/ 2592306 w 5895975"/>
                <a:gd name="connsiteY1200" fmla="*/ 125254 h 2409825"/>
                <a:gd name="connsiteX1201" fmla="*/ 2549443 w 5895975"/>
                <a:gd name="connsiteY1201" fmla="*/ 119539 h 2409825"/>
                <a:gd name="connsiteX1202" fmla="*/ 2624691 w 5895975"/>
                <a:gd name="connsiteY1202" fmla="*/ 100489 h 2409825"/>
                <a:gd name="connsiteX1203" fmla="*/ 2618976 w 5895975"/>
                <a:gd name="connsiteY1203" fmla="*/ 100489 h 2409825"/>
                <a:gd name="connsiteX1204" fmla="*/ 2618976 w 5895975"/>
                <a:gd name="connsiteY1204" fmla="*/ 94774 h 2409825"/>
                <a:gd name="connsiteX1205" fmla="*/ 2562778 w 5895975"/>
                <a:gd name="connsiteY1205" fmla="*/ 106204 h 2409825"/>
                <a:gd name="connsiteX1206" fmla="*/ 2630406 w 5895975"/>
                <a:gd name="connsiteY1206" fmla="*/ 70009 h 2409825"/>
                <a:gd name="connsiteX1207" fmla="*/ 2593258 w 5895975"/>
                <a:gd name="connsiteY1207" fmla="*/ 64294 h 2409825"/>
                <a:gd name="connsiteX1208" fmla="*/ 2604688 w 5895975"/>
                <a:gd name="connsiteY1208" fmla="*/ 45244 h 2409825"/>
                <a:gd name="connsiteX1209" fmla="*/ 2610403 w 5895975"/>
                <a:gd name="connsiteY1209" fmla="*/ 50959 h 2409825"/>
                <a:gd name="connsiteX1210" fmla="*/ 2747563 w 5895975"/>
                <a:gd name="connsiteY1210" fmla="*/ 81439 h 2409825"/>
                <a:gd name="connsiteX1211" fmla="*/ 2736133 w 5895975"/>
                <a:gd name="connsiteY1211" fmla="*/ 81439 h 2409825"/>
                <a:gd name="connsiteX1212" fmla="*/ 2717083 w 5895975"/>
                <a:gd name="connsiteY1212" fmla="*/ 75724 h 2409825"/>
                <a:gd name="connsiteX1213" fmla="*/ 2711368 w 5895975"/>
                <a:gd name="connsiteY1213" fmla="*/ 56674 h 2409825"/>
                <a:gd name="connsiteX1214" fmla="*/ 2692318 w 5895975"/>
                <a:gd name="connsiteY1214" fmla="*/ 62389 h 2409825"/>
                <a:gd name="connsiteX1215" fmla="*/ 2686603 w 5895975"/>
                <a:gd name="connsiteY1215" fmla="*/ 37624 h 2409825"/>
                <a:gd name="connsiteX1216" fmla="*/ 2729466 w 5895975"/>
                <a:gd name="connsiteY1216" fmla="*/ 18574 h 2409825"/>
                <a:gd name="connsiteX1217" fmla="*/ 2729466 w 5895975"/>
                <a:gd name="connsiteY1217" fmla="*/ 24289 h 2409825"/>
                <a:gd name="connsiteX1218" fmla="*/ 2719941 w 5895975"/>
                <a:gd name="connsiteY1218" fmla="*/ 28099 h 2409825"/>
                <a:gd name="connsiteX1219" fmla="*/ 2716131 w 5895975"/>
                <a:gd name="connsiteY1219" fmla="*/ 37624 h 2409825"/>
                <a:gd name="connsiteX1220" fmla="*/ 2735181 w 5895975"/>
                <a:gd name="connsiteY1220" fmla="*/ 43339 h 2409825"/>
                <a:gd name="connsiteX1221" fmla="*/ 2716131 w 5895975"/>
                <a:gd name="connsiteY1221" fmla="*/ 49054 h 2409825"/>
                <a:gd name="connsiteX1222" fmla="*/ 2727561 w 5895975"/>
                <a:gd name="connsiteY1222" fmla="*/ 49054 h 2409825"/>
                <a:gd name="connsiteX1223" fmla="*/ 2733276 w 5895975"/>
                <a:gd name="connsiteY1223" fmla="*/ 60484 h 2409825"/>
                <a:gd name="connsiteX1224" fmla="*/ 2763756 w 5895975"/>
                <a:gd name="connsiteY1224" fmla="*/ 54769 h 2409825"/>
                <a:gd name="connsiteX1225" fmla="*/ 2763756 w 5895975"/>
                <a:gd name="connsiteY1225" fmla="*/ 49054 h 2409825"/>
                <a:gd name="connsiteX1226" fmla="*/ 2752326 w 5895975"/>
                <a:gd name="connsiteY1226" fmla="*/ 37624 h 2409825"/>
                <a:gd name="connsiteX1227" fmla="*/ 2814238 w 5895975"/>
                <a:gd name="connsiteY1227" fmla="*/ 26194 h 2409825"/>
                <a:gd name="connsiteX1228" fmla="*/ 2895201 w 5895975"/>
                <a:gd name="connsiteY1228" fmla="*/ 31909 h 2409825"/>
                <a:gd name="connsiteX1229" fmla="*/ 2987593 w 5895975"/>
                <a:gd name="connsiteY1229" fmla="*/ 73819 h 2409825"/>
                <a:gd name="connsiteX1230" fmla="*/ 2987593 w 5895975"/>
                <a:gd name="connsiteY1230" fmla="*/ 68104 h 2409825"/>
                <a:gd name="connsiteX1231" fmla="*/ 2981878 w 5895975"/>
                <a:gd name="connsiteY1231" fmla="*/ 68104 h 2409825"/>
                <a:gd name="connsiteX1232" fmla="*/ 2993308 w 5895975"/>
                <a:gd name="connsiteY1232" fmla="*/ 62389 h 2409825"/>
                <a:gd name="connsiteX1233" fmla="*/ 3049506 w 5895975"/>
                <a:gd name="connsiteY1233" fmla="*/ 68104 h 2409825"/>
                <a:gd name="connsiteX1234" fmla="*/ 3049506 w 5895975"/>
                <a:gd name="connsiteY1234" fmla="*/ 87154 h 2409825"/>
                <a:gd name="connsiteX1235" fmla="*/ 3086653 w 5895975"/>
                <a:gd name="connsiteY1235" fmla="*/ 68104 h 2409825"/>
                <a:gd name="connsiteX1236" fmla="*/ 2881866 w 5895975"/>
                <a:gd name="connsiteY1236" fmla="*/ 26194 h 2409825"/>
                <a:gd name="connsiteX1237" fmla="*/ 2881866 w 5895975"/>
                <a:gd name="connsiteY1237" fmla="*/ 7144 h 2409825"/>
                <a:gd name="connsiteX1238" fmla="*/ 2857101 w 5895975"/>
                <a:gd name="connsiteY1238" fmla="*/ 7144 h 2409825"/>
                <a:gd name="connsiteX1239" fmla="*/ 2845671 w 5895975"/>
                <a:gd name="connsiteY1239" fmla="*/ 26194 h 2409825"/>
                <a:gd name="connsiteX1240" fmla="*/ 2559921 w 5895975"/>
                <a:gd name="connsiteY1240" fmla="*/ 20479 h 2409825"/>
                <a:gd name="connsiteX1241" fmla="*/ 2517058 w 5895975"/>
                <a:gd name="connsiteY1241" fmla="*/ 107156 h 2409825"/>
                <a:gd name="connsiteX1242" fmla="*/ 2511343 w 5895975"/>
                <a:gd name="connsiteY1242" fmla="*/ 107156 h 2409825"/>
                <a:gd name="connsiteX1243" fmla="*/ 2505628 w 5895975"/>
                <a:gd name="connsiteY1243" fmla="*/ 88106 h 2409825"/>
                <a:gd name="connsiteX1244" fmla="*/ 2455146 w 5895975"/>
                <a:gd name="connsiteY1244" fmla="*/ 130016 h 2409825"/>
                <a:gd name="connsiteX1245" fmla="*/ 2449431 w 5895975"/>
                <a:gd name="connsiteY1245" fmla="*/ 160496 h 2409825"/>
                <a:gd name="connsiteX1246" fmla="*/ 2468481 w 5895975"/>
                <a:gd name="connsiteY1246" fmla="*/ 166211 h 2409825"/>
                <a:gd name="connsiteX1247" fmla="*/ 2431333 w 5895975"/>
                <a:gd name="connsiteY1247" fmla="*/ 190976 h 2409825"/>
                <a:gd name="connsiteX1248" fmla="*/ 2375136 w 5895975"/>
                <a:gd name="connsiteY1248" fmla="*/ 190976 h 2409825"/>
                <a:gd name="connsiteX1249" fmla="*/ 2344656 w 5895975"/>
                <a:gd name="connsiteY1249" fmla="*/ 221456 h 2409825"/>
                <a:gd name="connsiteX1250" fmla="*/ 2269408 w 5895975"/>
                <a:gd name="connsiteY1250" fmla="*/ 240506 h 2409825"/>
                <a:gd name="connsiteX1251" fmla="*/ 2269408 w 5895975"/>
                <a:gd name="connsiteY1251" fmla="*/ 265271 h 2409825"/>
                <a:gd name="connsiteX1252" fmla="*/ 2288458 w 5895975"/>
                <a:gd name="connsiteY1252" fmla="*/ 270986 h 2409825"/>
                <a:gd name="connsiteX1253" fmla="*/ 2269408 w 5895975"/>
                <a:gd name="connsiteY1253" fmla="*/ 270986 h 2409825"/>
                <a:gd name="connsiteX1254" fmla="*/ 2257978 w 5895975"/>
                <a:gd name="connsiteY1254" fmla="*/ 251936 h 2409825"/>
                <a:gd name="connsiteX1255" fmla="*/ 2267503 w 5895975"/>
                <a:gd name="connsiteY1255" fmla="*/ 248126 h 2409825"/>
                <a:gd name="connsiteX1256" fmla="*/ 2271313 w 5895975"/>
                <a:gd name="connsiteY1256" fmla="*/ 238601 h 2409825"/>
                <a:gd name="connsiteX1257" fmla="*/ 2265598 w 5895975"/>
                <a:gd name="connsiteY1257" fmla="*/ 238601 h 2409825"/>
                <a:gd name="connsiteX1258" fmla="*/ 2228451 w 5895975"/>
                <a:gd name="connsiteY1258" fmla="*/ 280511 h 2409825"/>
                <a:gd name="connsiteX1259" fmla="*/ 2258931 w 5895975"/>
                <a:gd name="connsiteY1259" fmla="*/ 280511 h 2409825"/>
                <a:gd name="connsiteX1260" fmla="*/ 2301793 w 5895975"/>
                <a:gd name="connsiteY1260" fmla="*/ 280511 h 2409825"/>
                <a:gd name="connsiteX1261" fmla="*/ 2251311 w 5895975"/>
                <a:gd name="connsiteY1261" fmla="*/ 410051 h 2409825"/>
                <a:gd name="connsiteX1262" fmla="*/ 2270361 w 5895975"/>
                <a:gd name="connsiteY1262" fmla="*/ 415766 h 2409825"/>
                <a:gd name="connsiteX1263" fmla="*/ 2227498 w 5895975"/>
                <a:gd name="connsiteY1263" fmla="*/ 513874 h 2409825"/>
                <a:gd name="connsiteX1264" fmla="*/ 2233213 w 5895975"/>
                <a:gd name="connsiteY1264" fmla="*/ 513874 h 2409825"/>
                <a:gd name="connsiteX1265" fmla="*/ 2252263 w 5895975"/>
                <a:gd name="connsiteY1265" fmla="*/ 502444 h 2409825"/>
                <a:gd name="connsiteX1266" fmla="*/ 2257978 w 5895975"/>
                <a:gd name="connsiteY1266" fmla="*/ 502444 h 2409825"/>
                <a:gd name="connsiteX1267" fmla="*/ 2233213 w 5895975"/>
                <a:gd name="connsiteY1267" fmla="*/ 532924 h 2409825"/>
                <a:gd name="connsiteX1268" fmla="*/ 2244643 w 5895975"/>
                <a:gd name="connsiteY1268" fmla="*/ 557689 h 2409825"/>
                <a:gd name="connsiteX1269" fmla="*/ 2250358 w 5895975"/>
                <a:gd name="connsiteY1269" fmla="*/ 557689 h 2409825"/>
                <a:gd name="connsiteX1270" fmla="*/ 2256073 w 5895975"/>
                <a:gd name="connsiteY1270" fmla="*/ 538639 h 2409825"/>
                <a:gd name="connsiteX1271" fmla="*/ 2256073 w 5895975"/>
                <a:gd name="connsiteY1271" fmla="*/ 589121 h 2409825"/>
                <a:gd name="connsiteX1272" fmla="*/ 2280838 w 5895975"/>
                <a:gd name="connsiteY1272" fmla="*/ 583406 h 2409825"/>
                <a:gd name="connsiteX1273" fmla="*/ 2317986 w 5895975"/>
                <a:gd name="connsiteY1273" fmla="*/ 564356 h 2409825"/>
                <a:gd name="connsiteX1274" fmla="*/ 2317986 w 5895975"/>
                <a:gd name="connsiteY1274" fmla="*/ 570071 h 2409825"/>
                <a:gd name="connsiteX1275" fmla="*/ 2298936 w 5895975"/>
                <a:gd name="connsiteY1275" fmla="*/ 575786 h 2409825"/>
                <a:gd name="connsiteX1276" fmla="*/ 2336083 w 5895975"/>
                <a:gd name="connsiteY1276" fmla="*/ 606266 h 2409825"/>
                <a:gd name="connsiteX1277" fmla="*/ 2373231 w 5895975"/>
                <a:gd name="connsiteY1277" fmla="*/ 600551 h 2409825"/>
                <a:gd name="connsiteX1278" fmla="*/ 2435143 w 5895975"/>
                <a:gd name="connsiteY1278" fmla="*/ 651034 h 2409825"/>
                <a:gd name="connsiteX1279" fmla="*/ 2440858 w 5895975"/>
                <a:gd name="connsiteY1279" fmla="*/ 675799 h 2409825"/>
                <a:gd name="connsiteX1280" fmla="*/ 2478006 w 5895975"/>
                <a:gd name="connsiteY1280" fmla="*/ 675799 h 2409825"/>
                <a:gd name="connsiteX1281" fmla="*/ 2489436 w 5895975"/>
                <a:gd name="connsiteY1281" fmla="*/ 664369 h 2409825"/>
                <a:gd name="connsiteX1282" fmla="*/ 2478006 w 5895975"/>
                <a:gd name="connsiteY1282" fmla="*/ 658654 h 2409825"/>
                <a:gd name="connsiteX1283" fmla="*/ 2508486 w 5895975"/>
                <a:gd name="connsiteY1283" fmla="*/ 670084 h 2409825"/>
                <a:gd name="connsiteX1284" fmla="*/ 2497056 w 5895975"/>
                <a:gd name="connsiteY1284" fmla="*/ 681514 h 2409825"/>
                <a:gd name="connsiteX1285" fmla="*/ 2516106 w 5895975"/>
                <a:gd name="connsiteY1285" fmla="*/ 681514 h 2409825"/>
                <a:gd name="connsiteX1286" fmla="*/ 2583733 w 5895975"/>
                <a:gd name="connsiteY1286" fmla="*/ 651034 h 2409825"/>
                <a:gd name="connsiteX1287" fmla="*/ 2626596 w 5895975"/>
                <a:gd name="connsiteY1287" fmla="*/ 731996 h 2409825"/>
                <a:gd name="connsiteX1288" fmla="*/ 2620881 w 5895975"/>
                <a:gd name="connsiteY1288" fmla="*/ 751046 h 2409825"/>
                <a:gd name="connsiteX1289" fmla="*/ 2651361 w 5895975"/>
                <a:gd name="connsiteY1289" fmla="*/ 756761 h 2409825"/>
                <a:gd name="connsiteX1290" fmla="*/ 2645646 w 5895975"/>
                <a:gd name="connsiteY1290" fmla="*/ 762476 h 2409825"/>
                <a:gd name="connsiteX1291" fmla="*/ 2645646 w 5895975"/>
                <a:gd name="connsiteY1291" fmla="*/ 772001 h 2409825"/>
                <a:gd name="connsiteX1292" fmla="*/ 2608498 w 5895975"/>
                <a:gd name="connsiteY1292" fmla="*/ 760571 h 2409825"/>
                <a:gd name="connsiteX1293" fmla="*/ 2608498 w 5895975"/>
                <a:gd name="connsiteY1293" fmla="*/ 766286 h 2409825"/>
                <a:gd name="connsiteX1294" fmla="*/ 2732323 w 5895975"/>
                <a:gd name="connsiteY1294" fmla="*/ 909161 h 2409825"/>
                <a:gd name="connsiteX1295" fmla="*/ 2713273 w 5895975"/>
                <a:gd name="connsiteY1295" fmla="*/ 1071086 h 2409825"/>
                <a:gd name="connsiteX1296" fmla="*/ 2551348 w 5895975"/>
                <a:gd name="connsiteY1296" fmla="*/ 1121569 h 2409825"/>
                <a:gd name="connsiteX1297" fmla="*/ 2557063 w 5895975"/>
                <a:gd name="connsiteY1297" fmla="*/ 1146334 h 2409825"/>
                <a:gd name="connsiteX1298" fmla="*/ 2568493 w 5895975"/>
                <a:gd name="connsiteY1298" fmla="*/ 1146334 h 2409825"/>
                <a:gd name="connsiteX1299" fmla="*/ 2587543 w 5895975"/>
                <a:gd name="connsiteY1299" fmla="*/ 1178719 h 2409825"/>
                <a:gd name="connsiteX1300" fmla="*/ 2612308 w 5895975"/>
                <a:gd name="connsiteY1300" fmla="*/ 1178719 h 2409825"/>
                <a:gd name="connsiteX1301" fmla="*/ 2598973 w 5895975"/>
                <a:gd name="connsiteY1301" fmla="*/ 1146334 h 2409825"/>
                <a:gd name="connsiteX1302" fmla="*/ 2641836 w 5895975"/>
                <a:gd name="connsiteY1302" fmla="*/ 1152049 h 2409825"/>
                <a:gd name="connsiteX1303" fmla="*/ 2630406 w 5895975"/>
                <a:gd name="connsiteY1303" fmla="*/ 1163479 h 2409825"/>
                <a:gd name="connsiteX1304" fmla="*/ 2655171 w 5895975"/>
                <a:gd name="connsiteY1304" fmla="*/ 1163479 h 2409825"/>
                <a:gd name="connsiteX1305" fmla="*/ 2679936 w 5895975"/>
                <a:gd name="connsiteY1305" fmla="*/ 1107281 h 2409825"/>
                <a:gd name="connsiteX1306" fmla="*/ 2691366 w 5895975"/>
                <a:gd name="connsiteY1306" fmla="*/ 1132046 h 2409825"/>
                <a:gd name="connsiteX1307" fmla="*/ 2691366 w 5895975"/>
                <a:gd name="connsiteY1307" fmla="*/ 1126331 h 2409825"/>
                <a:gd name="connsiteX1308" fmla="*/ 2710416 w 5895975"/>
                <a:gd name="connsiteY1308" fmla="*/ 1101566 h 2409825"/>
                <a:gd name="connsiteX1309" fmla="*/ 2747563 w 5895975"/>
                <a:gd name="connsiteY1309" fmla="*/ 1120616 h 2409825"/>
                <a:gd name="connsiteX1310" fmla="*/ 2741848 w 5895975"/>
                <a:gd name="connsiteY1310" fmla="*/ 1145381 h 2409825"/>
                <a:gd name="connsiteX1311" fmla="*/ 2706606 w 5895975"/>
                <a:gd name="connsiteY1311" fmla="*/ 1177766 h 2409825"/>
                <a:gd name="connsiteX1312" fmla="*/ 2824716 w 5895975"/>
                <a:gd name="connsiteY1312" fmla="*/ 1177766 h 2409825"/>
                <a:gd name="connsiteX1313" fmla="*/ 2828526 w 5895975"/>
                <a:gd name="connsiteY1313" fmla="*/ 1175861 h 2409825"/>
                <a:gd name="connsiteX1314" fmla="*/ 2822811 w 5895975"/>
                <a:gd name="connsiteY1314" fmla="*/ 1175861 h 2409825"/>
                <a:gd name="connsiteX1315" fmla="*/ 2760898 w 5895975"/>
                <a:gd name="connsiteY1315" fmla="*/ 1108234 h 2409825"/>
                <a:gd name="connsiteX1316" fmla="*/ 2760898 w 5895975"/>
                <a:gd name="connsiteY1316" fmla="*/ 1077754 h 2409825"/>
                <a:gd name="connsiteX1317" fmla="*/ 2822811 w 5895975"/>
                <a:gd name="connsiteY1317" fmla="*/ 979646 h 2409825"/>
                <a:gd name="connsiteX1318" fmla="*/ 2834241 w 5895975"/>
                <a:gd name="connsiteY1318" fmla="*/ 985361 h 2409825"/>
                <a:gd name="connsiteX1319" fmla="*/ 2845671 w 5895975"/>
                <a:gd name="connsiteY1319" fmla="*/ 991076 h 2409825"/>
                <a:gd name="connsiteX1320" fmla="*/ 2826621 w 5895975"/>
                <a:gd name="connsiteY1320" fmla="*/ 1015841 h 2409825"/>
                <a:gd name="connsiteX1321" fmla="*/ 2838051 w 5895975"/>
                <a:gd name="connsiteY1321" fmla="*/ 1015841 h 2409825"/>
                <a:gd name="connsiteX1322" fmla="*/ 2862816 w 5895975"/>
                <a:gd name="connsiteY1322" fmla="*/ 1021556 h 2409825"/>
                <a:gd name="connsiteX1323" fmla="*/ 2899963 w 5895975"/>
                <a:gd name="connsiteY1323" fmla="*/ 996791 h 2409825"/>
                <a:gd name="connsiteX1324" fmla="*/ 2880913 w 5895975"/>
                <a:gd name="connsiteY1324" fmla="*/ 977741 h 2409825"/>
                <a:gd name="connsiteX1325" fmla="*/ 2937111 w 5895975"/>
                <a:gd name="connsiteY1325" fmla="*/ 947261 h 2409825"/>
                <a:gd name="connsiteX1326" fmla="*/ 2937111 w 5895975"/>
                <a:gd name="connsiteY1326" fmla="*/ 958691 h 2409825"/>
                <a:gd name="connsiteX1327" fmla="*/ 2912346 w 5895975"/>
                <a:gd name="connsiteY1327" fmla="*/ 977741 h 2409825"/>
                <a:gd name="connsiteX1328" fmla="*/ 2918061 w 5895975"/>
                <a:gd name="connsiteY1328" fmla="*/ 989171 h 2409825"/>
                <a:gd name="connsiteX1329" fmla="*/ 2929491 w 5895975"/>
                <a:gd name="connsiteY1329" fmla="*/ 989171 h 2409825"/>
                <a:gd name="connsiteX1330" fmla="*/ 2966638 w 5895975"/>
                <a:gd name="connsiteY1330" fmla="*/ 952976 h 2409825"/>
                <a:gd name="connsiteX1331" fmla="*/ 2960923 w 5895975"/>
                <a:gd name="connsiteY1331" fmla="*/ 977741 h 2409825"/>
                <a:gd name="connsiteX1332" fmla="*/ 2985688 w 5895975"/>
                <a:gd name="connsiteY1332" fmla="*/ 977741 h 2409825"/>
                <a:gd name="connsiteX1333" fmla="*/ 2997118 w 5895975"/>
                <a:gd name="connsiteY1333" fmla="*/ 1008221 h 2409825"/>
                <a:gd name="connsiteX1334" fmla="*/ 2966638 w 5895975"/>
                <a:gd name="connsiteY1334" fmla="*/ 1013936 h 2409825"/>
                <a:gd name="connsiteX1335" fmla="*/ 2929491 w 5895975"/>
                <a:gd name="connsiteY1335" fmla="*/ 994886 h 2409825"/>
                <a:gd name="connsiteX1336" fmla="*/ 2918061 w 5895975"/>
                <a:gd name="connsiteY1336" fmla="*/ 1013936 h 2409825"/>
                <a:gd name="connsiteX1337" fmla="*/ 2923776 w 5895975"/>
                <a:gd name="connsiteY1337" fmla="*/ 1032986 h 2409825"/>
                <a:gd name="connsiteX1338" fmla="*/ 2979973 w 5895975"/>
                <a:gd name="connsiteY1338" fmla="*/ 1044416 h 2409825"/>
                <a:gd name="connsiteX1339" fmla="*/ 2927586 w 5895975"/>
                <a:gd name="connsiteY1339" fmla="*/ 1177766 h 2409825"/>
                <a:gd name="connsiteX1340" fmla="*/ 3093321 w 5895975"/>
                <a:gd name="connsiteY1340" fmla="*/ 1177766 h 2409825"/>
                <a:gd name="connsiteX1341" fmla="*/ 3089511 w 5895975"/>
                <a:gd name="connsiteY1341" fmla="*/ 1145381 h 2409825"/>
                <a:gd name="connsiteX1342" fmla="*/ 3100941 w 5895975"/>
                <a:gd name="connsiteY1342" fmla="*/ 1120616 h 2409825"/>
                <a:gd name="connsiteX1343" fmla="*/ 3143803 w 5895975"/>
                <a:gd name="connsiteY1343" fmla="*/ 1045369 h 2409825"/>
                <a:gd name="connsiteX1344" fmla="*/ 3100941 w 5895975"/>
                <a:gd name="connsiteY1344" fmla="*/ 1009174 h 2409825"/>
                <a:gd name="connsiteX1345" fmla="*/ 3100941 w 5895975"/>
                <a:gd name="connsiteY1345" fmla="*/ 1051084 h 2409825"/>
                <a:gd name="connsiteX1346" fmla="*/ 3070461 w 5895975"/>
                <a:gd name="connsiteY1346" fmla="*/ 1056799 h 2409825"/>
                <a:gd name="connsiteX1347" fmla="*/ 3033313 w 5895975"/>
                <a:gd name="connsiteY1347" fmla="*/ 1081564 h 2409825"/>
                <a:gd name="connsiteX1348" fmla="*/ 3039028 w 5895975"/>
                <a:gd name="connsiteY1348" fmla="*/ 1025366 h 2409825"/>
                <a:gd name="connsiteX1349" fmla="*/ 3033313 w 5895975"/>
                <a:gd name="connsiteY1349" fmla="*/ 1019651 h 2409825"/>
                <a:gd name="connsiteX1350" fmla="*/ 3021883 w 5895975"/>
                <a:gd name="connsiteY1350" fmla="*/ 1025366 h 2409825"/>
                <a:gd name="connsiteX1351" fmla="*/ 2997118 w 5895975"/>
                <a:gd name="connsiteY1351" fmla="*/ 1050131 h 2409825"/>
                <a:gd name="connsiteX1352" fmla="*/ 3008548 w 5895975"/>
                <a:gd name="connsiteY1352" fmla="*/ 969169 h 2409825"/>
                <a:gd name="connsiteX1353" fmla="*/ 3019978 w 5895975"/>
                <a:gd name="connsiteY1353" fmla="*/ 950119 h 2409825"/>
                <a:gd name="connsiteX1354" fmla="*/ 3118086 w 5895975"/>
                <a:gd name="connsiteY1354" fmla="*/ 950119 h 2409825"/>
                <a:gd name="connsiteX1355" fmla="*/ 3142851 w 5895975"/>
                <a:gd name="connsiteY1355" fmla="*/ 992029 h 2409825"/>
                <a:gd name="connsiteX1356" fmla="*/ 3187618 w 5895975"/>
                <a:gd name="connsiteY1356" fmla="*/ 980599 h 2409825"/>
                <a:gd name="connsiteX1357" fmla="*/ 3193333 w 5895975"/>
                <a:gd name="connsiteY1357" fmla="*/ 986314 h 2409825"/>
                <a:gd name="connsiteX1358" fmla="*/ 3174283 w 5895975"/>
                <a:gd name="connsiteY1358" fmla="*/ 1028224 h 2409825"/>
                <a:gd name="connsiteX1359" fmla="*/ 3179998 w 5895975"/>
                <a:gd name="connsiteY1359" fmla="*/ 1028224 h 2409825"/>
                <a:gd name="connsiteX1360" fmla="*/ 3222861 w 5895975"/>
                <a:gd name="connsiteY1360" fmla="*/ 972026 h 2409825"/>
                <a:gd name="connsiteX1361" fmla="*/ 3247626 w 5895975"/>
                <a:gd name="connsiteY1361" fmla="*/ 972026 h 2409825"/>
                <a:gd name="connsiteX1362" fmla="*/ 3278106 w 5895975"/>
                <a:gd name="connsiteY1362" fmla="*/ 1070134 h 2409825"/>
                <a:gd name="connsiteX1363" fmla="*/ 3308586 w 5895975"/>
                <a:gd name="connsiteY1363" fmla="*/ 1058704 h 2409825"/>
                <a:gd name="connsiteX1364" fmla="*/ 3302871 w 5895975"/>
                <a:gd name="connsiteY1364" fmla="*/ 1077754 h 2409825"/>
                <a:gd name="connsiteX1365" fmla="*/ 3302871 w 5895975"/>
                <a:gd name="connsiteY1365" fmla="*/ 1083469 h 2409825"/>
                <a:gd name="connsiteX1366" fmla="*/ 3260008 w 5895975"/>
                <a:gd name="connsiteY1366" fmla="*/ 1077754 h 2409825"/>
                <a:gd name="connsiteX1367" fmla="*/ 3260008 w 5895975"/>
                <a:gd name="connsiteY1367" fmla="*/ 1083469 h 2409825"/>
                <a:gd name="connsiteX1368" fmla="*/ 3271438 w 5895975"/>
                <a:gd name="connsiteY1368" fmla="*/ 1083469 h 2409825"/>
                <a:gd name="connsiteX1369" fmla="*/ 3252388 w 5895975"/>
                <a:gd name="connsiteY1369" fmla="*/ 1145381 h 2409825"/>
                <a:gd name="connsiteX1370" fmla="*/ 3263818 w 5895975"/>
                <a:gd name="connsiteY1370" fmla="*/ 1145381 h 2409825"/>
                <a:gd name="connsiteX1371" fmla="*/ 3269533 w 5895975"/>
                <a:gd name="connsiteY1371" fmla="*/ 1109186 h 2409825"/>
                <a:gd name="connsiteX1372" fmla="*/ 3312396 w 5895975"/>
                <a:gd name="connsiteY1372" fmla="*/ 1103471 h 2409825"/>
                <a:gd name="connsiteX1373" fmla="*/ 3355258 w 5895975"/>
                <a:gd name="connsiteY1373" fmla="*/ 1047274 h 2409825"/>
                <a:gd name="connsiteX1374" fmla="*/ 3355258 w 5895975"/>
                <a:gd name="connsiteY1374" fmla="*/ 1028224 h 2409825"/>
                <a:gd name="connsiteX1375" fmla="*/ 3401931 w 5895975"/>
                <a:gd name="connsiteY1375" fmla="*/ 1028224 h 2409825"/>
                <a:gd name="connsiteX1376" fmla="*/ 3401931 w 5895975"/>
                <a:gd name="connsiteY1376" fmla="*/ 1003459 h 2409825"/>
                <a:gd name="connsiteX1377" fmla="*/ 3488608 w 5895975"/>
                <a:gd name="connsiteY1377" fmla="*/ 978694 h 2409825"/>
                <a:gd name="connsiteX1378" fmla="*/ 3494323 w 5895975"/>
                <a:gd name="connsiteY1378" fmla="*/ 990124 h 2409825"/>
                <a:gd name="connsiteX1379" fmla="*/ 3488608 w 5895975"/>
                <a:gd name="connsiteY1379" fmla="*/ 1001554 h 2409825"/>
                <a:gd name="connsiteX1380" fmla="*/ 3413361 w 5895975"/>
                <a:gd name="connsiteY1380" fmla="*/ 1088231 h 2409825"/>
                <a:gd name="connsiteX1381" fmla="*/ 3420981 w 5895975"/>
                <a:gd name="connsiteY1381" fmla="*/ 1088231 h 2409825"/>
                <a:gd name="connsiteX1382" fmla="*/ 3544806 w 5895975"/>
                <a:gd name="connsiteY1382" fmla="*/ 1026319 h 2409825"/>
                <a:gd name="connsiteX1383" fmla="*/ 3539091 w 5895975"/>
                <a:gd name="connsiteY1383" fmla="*/ 1026319 h 2409825"/>
                <a:gd name="connsiteX1384" fmla="*/ 3514326 w 5895975"/>
                <a:gd name="connsiteY1384" fmla="*/ 1014889 h 2409825"/>
                <a:gd name="connsiteX1385" fmla="*/ 3564808 w 5895975"/>
                <a:gd name="connsiteY1385" fmla="*/ 1003459 h 2409825"/>
                <a:gd name="connsiteX1386" fmla="*/ 3553378 w 5895975"/>
                <a:gd name="connsiteY1386" fmla="*/ 997744 h 2409825"/>
                <a:gd name="connsiteX1387" fmla="*/ 3609576 w 5895975"/>
                <a:gd name="connsiteY1387" fmla="*/ 1016794 h 2409825"/>
                <a:gd name="connsiteX1388" fmla="*/ 3621006 w 5895975"/>
                <a:gd name="connsiteY1388" fmla="*/ 997744 h 2409825"/>
                <a:gd name="connsiteX1389" fmla="*/ 3621006 w 5895975"/>
                <a:gd name="connsiteY1389" fmla="*/ 1003459 h 2409825"/>
                <a:gd name="connsiteX1390" fmla="*/ 3615291 w 5895975"/>
                <a:gd name="connsiteY1390" fmla="*/ 1039654 h 2409825"/>
                <a:gd name="connsiteX1391" fmla="*/ 3660058 w 5895975"/>
                <a:gd name="connsiteY1391" fmla="*/ 1101566 h 2409825"/>
                <a:gd name="connsiteX1392" fmla="*/ 3671488 w 5895975"/>
                <a:gd name="connsiteY1392" fmla="*/ 1090136 h 2409825"/>
                <a:gd name="connsiteX1393" fmla="*/ 3677203 w 5895975"/>
                <a:gd name="connsiteY1393" fmla="*/ 1095851 h 2409825"/>
                <a:gd name="connsiteX1394" fmla="*/ 3658153 w 5895975"/>
                <a:gd name="connsiteY1394" fmla="*/ 1101566 h 2409825"/>
                <a:gd name="connsiteX1395" fmla="*/ 3663868 w 5895975"/>
                <a:gd name="connsiteY1395" fmla="*/ 1152049 h 2409825"/>
                <a:gd name="connsiteX1396" fmla="*/ 3644818 w 5895975"/>
                <a:gd name="connsiteY1396" fmla="*/ 1152049 h 2409825"/>
                <a:gd name="connsiteX1397" fmla="*/ 3639103 w 5895975"/>
                <a:gd name="connsiteY1397" fmla="*/ 1173004 h 2409825"/>
                <a:gd name="connsiteX1398" fmla="*/ 3691491 w 5895975"/>
                <a:gd name="connsiteY1398" fmla="*/ 1173004 h 2409825"/>
                <a:gd name="connsiteX1399" fmla="*/ 3695301 w 5895975"/>
                <a:gd name="connsiteY1399" fmla="*/ 1157764 h 2409825"/>
                <a:gd name="connsiteX1400" fmla="*/ 3683871 w 5895975"/>
                <a:gd name="connsiteY1400" fmla="*/ 1138714 h 2409825"/>
                <a:gd name="connsiteX1401" fmla="*/ 3770548 w 5895975"/>
                <a:gd name="connsiteY1401" fmla="*/ 1127284 h 2409825"/>
                <a:gd name="connsiteX1402" fmla="*/ 3770548 w 5895975"/>
                <a:gd name="connsiteY1402" fmla="*/ 1108234 h 2409825"/>
                <a:gd name="connsiteX1403" fmla="*/ 3759118 w 5895975"/>
                <a:gd name="connsiteY1403" fmla="*/ 1096804 h 2409825"/>
                <a:gd name="connsiteX1404" fmla="*/ 3789598 w 5895975"/>
                <a:gd name="connsiteY1404" fmla="*/ 1102519 h 2409825"/>
                <a:gd name="connsiteX1405" fmla="*/ 3778168 w 5895975"/>
                <a:gd name="connsiteY1405" fmla="*/ 1021556 h 2409825"/>
                <a:gd name="connsiteX1406" fmla="*/ 3789598 w 5895975"/>
                <a:gd name="connsiteY1406" fmla="*/ 1021556 h 2409825"/>
                <a:gd name="connsiteX1407" fmla="*/ 3820078 w 5895975"/>
                <a:gd name="connsiteY1407" fmla="*/ 1010126 h 2409825"/>
                <a:gd name="connsiteX1408" fmla="*/ 3831508 w 5895975"/>
                <a:gd name="connsiteY1408" fmla="*/ 1021556 h 2409825"/>
                <a:gd name="connsiteX1409" fmla="*/ 3801028 w 5895975"/>
                <a:gd name="connsiteY1409" fmla="*/ 1063466 h 2409825"/>
                <a:gd name="connsiteX1410" fmla="*/ 3795313 w 5895975"/>
                <a:gd name="connsiteY1410" fmla="*/ 1113949 h 2409825"/>
                <a:gd name="connsiteX1411" fmla="*/ 3758166 w 5895975"/>
                <a:gd name="connsiteY1411" fmla="*/ 1150144 h 2409825"/>
                <a:gd name="connsiteX1412" fmla="*/ 3739116 w 5895975"/>
                <a:gd name="connsiteY1412" fmla="*/ 1150144 h 2409825"/>
                <a:gd name="connsiteX1413" fmla="*/ 3742926 w 5895975"/>
                <a:gd name="connsiteY1413" fmla="*/ 1171099 h 2409825"/>
                <a:gd name="connsiteX1414" fmla="*/ 3876276 w 5895975"/>
                <a:gd name="connsiteY1414" fmla="*/ 1171099 h 2409825"/>
                <a:gd name="connsiteX1415" fmla="*/ 3831508 w 5895975"/>
                <a:gd name="connsiteY1415" fmla="*/ 1101566 h 2409825"/>
                <a:gd name="connsiteX1416" fmla="*/ 3842938 w 5895975"/>
                <a:gd name="connsiteY1416" fmla="*/ 1101566 h 2409825"/>
                <a:gd name="connsiteX1417" fmla="*/ 3880086 w 5895975"/>
                <a:gd name="connsiteY1417" fmla="*/ 1132046 h 2409825"/>
                <a:gd name="connsiteX1418" fmla="*/ 3880086 w 5895975"/>
                <a:gd name="connsiteY1418" fmla="*/ 1126331 h 2409825"/>
                <a:gd name="connsiteX1419" fmla="*/ 3861036 w 5895975"/>
                <a:gd name="connsiteY1419" fmla="*/ 1101566 h 2409825"/>
                <a:gd name="connsiteX1420" fmla="*/ 3872466 w 5895975"/>
                <a:gd name="connsiteY1420" fmla="*/ 1095851 h 2409825"/>
                <a:gd name="connsiteX1421" fmla="*/ 3861036 w 5895975"/>
                <a:gd name="connsiteY1421" fmla="*/ 1065371 h 2409825"/>
                <a:gd name="connsiteX1422" fmla="*/ 3880086 w 5895975"/>
                <a:gd name="connsiteY1422" fmla="*/ 1065371 h 2409825"/>
                <a:gd name="connsiteX1423" fmla="*/ 3910566 w 5895975"/>
                <a:gd name="connsiteY1423" fmla="*/ 1115854 h 2409825"/>
                <a:gd name="connsiteX1424" fmla="*/ 3910566 w 5895975"/>
                <a:gd name="connsiteY1424" fmla="*/ 1079659 h 2409825"/>
                <a:gd name="connsiteX1425" fmla="*/ 3891516 w 5895975"/>
                <a:gd name="connsiteY1425" fmla="*/ 1079659 h 2409825"/>
                <a:gd name="connsiteX1426" fmla="*/ 3891516 w 5895975"/>
                <a:gd name="connsiteY1426" fmla="*/ 1073944 h 2409825"/>
                <a:gd name="connsiteX1427" fmla="*/ 3897231 w 5895975"/>
                <a:gd name="connsiteY1427" fmla="*/ 1062514 h 2409825"/>
                <a:gd name="connsiteX1428" fmla="*/ 3878181 w 5895975"/>
                <a:gd name="connsiteY1428" fmla="*/ 1051084 h 2409825"/>
                <a:gd name="connsiteX1429" fmla="*/ 3908661 w 5895975"/>
                <a:gd name="connsiteY1429" fmla="*/ 1051084 h 2409825"/>
                <a:gd name="connsiteX1430" fmla="*/ 3976288 w 5895975"/>
                <a:gd name="connsiteY1430" fmla="*/ 1087279 h 2409825"/>
                <a:gd name="connsiteX1431" fmla="*/ 3976288 w 5895975"/>
                <a:gd name="connsiteY1431" fmla="*/ 1092994 h 2409825"/>
                <a:gd name="connsiteX1432" fmla="*/ 3951523 w 5895975"/>
                <a:gd name="connsiteY1432" fmla="*/ 1098709 h 2409825"/>
                <a:gd name="connsiteX1433" fmla="*/ 3957238 w 5895975"/>
                <a:gd name="connsiteY1433" fmla="*/ 1104424 h 2409825"/>
                <a:gd name="connsiteX1434" fmla="*/ 3976288 w 5895975"/>
                <a:gd name="connsiteY1434" fmla="*/ 1110139 h 2409825"/>
                <a:gd name="connsiteX1435" fmla="*/ 4026771 w 5895975"/>
                <a:gd name="connsiteY1435" fmla="*/ 1098709 h 2409825"/>
                <a:gd name="connsiteX1436" fmla="*/ 4026771 w 5895975"/>
                <a:gd name="connsiteY1436" fmla="*/ 1110139 h 2409825"/>
                <a:gd name="connsiteX1437" fmla="*/ 3996291 w 5895975"/>
                <a:gd name="connsiteY1437" fmla="*/ 1146334 h 2409825"/>
                <a:gd name="connsiteX1438" fmla="*/ 3951523 w 5895975"/>
                <a:gd name="connsiteY1438" fmla="*/ 1173004 h 2409825"/>
                <a:gd name="connsiteX1439" fmla="*/ 3978193 w 5895975"/>
                <a:gd name="connsiteY1439" fmla="*/ 1173004 h 2409825"/>
                <a:gd name="connsiteX1440" fmla="*/ 4001053 w 5895975"/>
                <a:gd name="connsiteY1440" fmla="*/ 1157764 h 2409825"/>
                <a:gd name="connsiteX1441" fmla="*/ 4001053 w 5895975"/>
                <a:gd name="connsiteY1441" fmla="*/ 1169194 h 2409825"/>
                <a:gd name="connsiteX1442" fmla="*/ 3999148 w 5895975"/>
                <a:gd name="connsiteY1442" fmla="*/ 1171099 h 2409825"/>
                <a:gd name="connsiteX1443" fmla="*/ 4022008 w 5895975"/>
                <a:gd name="connsiteY1443" fmla="*/ 1171099 h 2409825"/>
                <a:gd name="connsiteX1444" fmla="*/ 4070586 w 5895975"/>
                <a:gd name="connsiteY1444" fmla="*/ 1150144 h 2409825"/>
                <a:gd name="connsiteX1445" fmla="*/ 4070586 w 5895975"/>
                <a:gd name="connsiteY1445" fmla="*/ 1155859 h 2409825"/>
                <a:gd name="connsiteX1446" fmla="*/ 4061061 w 5895975"/>
                <a:gd name="connsiteY1446" fmla="*/ 1159669 h 2409825"/>
                <a:gd name="connsiteX1447" fmla="*/ 4057251 w 5895975"/>
                <a:gd name="connsiteY1447" fmla="*/ 1169194 h 2409825"/>
                <a:gd name="connsiteX1448" fmla="*/ 4076301 w 5895975"/>
                <a:gd name="connsiteY1448" fmla="*/ 1169194 h 2409825"/>
                <a:gd name="connsiteX1449" fmla="*/ 4286803 w 5895975"/>
                <a:gd name="connsiteY1449" fmla="*/ 1107281 h 2409825"/>
                <a:gd name="connsiteX1450" fmla="*/ 4323951 w 5895975"/>
                <a:gd name="connsiteY1450" fmla="*/ 1143476 h 2409825"/>
                <a:gd name="connsiteX1451" fmla="*/ 4310616 w 5895975"/>
                <a:gd name="connsiteY1451" fmla="*/ 1170146 h 2409825"/>
                <a:gd name="connsiteX1452" fmla="*/ 4343001 w 5895975"/>
                <a:gd name="connsiteY1452" fmla="*/ 1170146 h 2409825"/>
                <a:gd name="connsiteX1453" fmla="*/ 4343001 w 5895975"/>
                <a:gd name="connsiteY1453" fmla="*/ 1168241 h 2409825"/>
                <a:gd name="connsiteX1454" fmla="*/ 4300138 w 5895975"/>
                <a:gd name="connsiteY1454" fmla="*/ 932974 h 2409825"/>
                <a:gd name="connsiteX1455" fmla="*/ 4319188 w 5895975"/>
                <a:gd name="connsiteY1455" fmla="*/ 913924 h 2409825"/>
                <a:gd name="connsiteX1456" fmla="*/ 4309663 w 5895975"/>
                <a:gd name="connsiteY1456" fmla="*/ 910114 h 2409825"/>
                <a:gd name="connsiteX1457" fmla="*/ 4305853 w 5895975"/>
                <a:gd name="connsiteY1457" fmla="*/ 900589 h 2409825"/>
                <a:gd name="connsiteX1458" fmla="*/ 4311568 w 5895975"/>
                <a:gd name="connsiteY1458" fmla="*/ 900589 h 2409825"/>
                <a:gd name="connsiteX1459" fmla="*/ 4311568 w 5895975"/>
                <a:gd name="connsiteY1459" fmla="*/ 906304 h 2409825"/>
                <a:gd name="connsiteX1460" fmla="*/ 4348716 w 5895975"/>
                <a:gd name="connsiteY1460" fmla="*/ 973931 h 2409825"/>
                <a:gd name="connsiteX1461" fmla="*/ 4485876 w 5895975"/>
                <a:gd name="connsiteY1461" fmla="*/ 968216 h 2409825"/>
                <a:gd name="connsiteX1462" fmla="*/ 4497306 w 5895975"/>
                <a:gd name="connsiteY1462" fmla="*/ 949166 h 2409825"/>
                <a:gd name="connsiteX1463" fmla="*/ 4472541 w 5895975"/>
                <a:gd name="connsiteY1463" fmla="*/ 949166 h 2409825"/>
                <a:gd name="connsiteX1464" fmla="*/ 4472541 w 5895975"/>
                <a:gd name="connsiteY1464" fmla="*/ 924401 h 2409825"/>
                <a:gd name="connsiteX1465" fmla="*/ 4515403 w 5895975"/>
                <a:gd name="connsiteY1465" fmla="*/ 918686 h 2409825"/>
                <a:gd name="connsiteX1466" fmla="*/ 4515403 w 5895975"/>
                <a:gd name="connsiteY1466" fmla="*/ 949166 h 2409825"/>
                <a:gd name="connsiteX1467" fmla="*/ 4521118 w 5895975"/>
                <a:gd name="connsiteY1467" fmla="*/ 949166 h 2409825"/>
                <a:gd name="connsiteX1468" fmla="*/ 4602081 w 5895975"/>
                <a:gd name="connsiteY1468" fmla="*/ 960596 h 2409825"/>
                <a:gd name="connsiteX1469" fmla="*/ 4583031 w 5895975"/>
                <a:gd name="connsiteY1469" fmla="*/ 966311 h 2409825"/>
                <a:gd name="connsiteX1470" fmla="*/ 4583031 w 5895975"/>
                <a:gd name="connsiteY1470" fmla="*/ 1002506 h 2409825"/>
                <a:gd name="connsiteX1471" fmla="*/ 4602081 w 5895975"/>
                <a:gd name="connsiteY1471" fmla="*/ 1008221 h 2409825"/>
                <a:gd name="connsiteX1472" fmla="*/ 4602081 w 5895975"/>
                <a:gd name="connsiteY1472" fmla="*/ 1038701 h 2409825"/>
                <a:gd name="connsiteX1473" fmla="*/ 4577316 w 5895975"/>
                <a:gd name="connsiteY1473" fmla="*/ 1044416 h 2409825"/>
                <a:gd name="connsiteX1474" fmla="*/ 4577316 w 5895975"/>
                <a:gd name="connsiteY1474" fmla="*/ 1050131 h 2409825"/>
                <a:gd name="connsiteX1475" fmla="*/ 4596366 w 5895975"/>
                <a:gd name="connsiteY1475" fmla="*/ 1061561 h 2409825"/>
                <a:gd name="connsiteX1476" fmla="*/ 4559218 w 5895975"/>
                <a:gd name="connsiteY1476" fmla="*/ 1097756 h 2409825"/>
                <a:gd name="connsiteX1477" fmla="*/ 4570648 w 5895975"/>
                <a:gd name="connsiteY1477" fmla="*/ 1128236 h 2409825"/>
                <a:gd name="connsiteX1478" fmla="*/ 4441108 w 5895975"/>
                <a:gd name="connsiteY1478" fmla="*/ 1116806 h 2409825"/>
                <a:gd name="connsiteX1479" fmla="*/ 4452538 w 5895975"/>
                <a:gd name="connsiteY1479" fmla="*/ 1097756 h 2409825"/>
                <a:gd name="connsiteX1480" fmla="*/ 4415391 w 5895975"/>
                <a:gd name="connsiteY1480" fmla="*/ 1097756 h 2409825"/>
                <a:gd name="connsiteX1481" fmla="*/ 4415391 w 5895975"/>
                <a:gd name="connsiteY1481" fmla="*/ 1109186 h 2409825"/>
                <a:gd name="connsiteX1482" fmla="*/ 4434441 w 5895975"/>
                <a:gd name="connsiteY1482" fmla="*/ 1128236 h 2409825"/>
                <a:gd name="connsiteX1483" fmla="*/ 4440156 w 5895975"/>
                <a:gd name="connsiteY1483" fmla="*/ 1166336 h 2409825"/>
                <a:gd name="connsiteX1484" fmla="*/ 4463016 w 5895975"/>
                <a:gd name="connsiteY1484" fmla="*/ 1166336 h 2409825"/>
                <a:gd name="connsiteX1485" fmla="*/ 4563028 w 5895975"/>
                <a:gd name="connsiteY1485" fmla="*/ 1145381 h 2409825"/>
                <a:gd name="connsiteX1486" fmla="*/ 4572553 w 5895975"/>
                <a:gd name="connsiteY1486" fmla="*/ 1149191 h 2409825"/>
                <a:gd name="connsiteX1487" fmla="*/ 4576363 w 5895975"/>
                <a:gd name="connsiteY1487" fmla="*/ 1158716 h 2409825"/>
                <a:gd name="connsiteX1488" fmla="*/ 4576363 w 5895975"/>
                <a:gd name="connsiteY1488" fmla="*/ 1164431 h 2409825"/>
                <a:gd name="connsiteX1489" fmla="*/ 4572553 w 5895975"/>
                <a:gd name="connsiteY1489" fmla="*/ 1166336 h 2409825"/>
                <a:gd name="connsiteX1490" fmla="*/ 4609701 w 5895975"/>
                <a:gd name="connsiteY1490" fmla="*/ 1173956 h 2409825"/>
                <a:gd name="connsiteX1491" fmla="*/ 4609701 w 5895975"/>
                <a:gd name="connsiteY1491" fmla="*/ 1173956 h 2409825"/>
                <a:gd name="connsiteX1492" fmla="*/ 4609701 w 5895975"/>
                <a:gd name="connsiteY1492" fmla="*/ 1173956 h 2409825"/>
                <a:gd name="connsiteX1493" fmla="*/ 4609701 w 5895975"/>
                <a:gd name="connsiteY1493" fmla="*/ 1173956 h 2409825"/>
                <a:gd name="connsiteX1494" fmla="*/ 3920091 w 5895975"/>
                <a:gd name="connsiteY1494" fmla="*/ 1173956 h 2409825"/>
                <a:gd name="connsiteX1495" fmla="*/ 3918186 w 5895975"/>
                <a:gd name="connsiteY1495" fmla="*/ 1166336 h 2409825"/>
                <a:gd name="connsiteX1496" fmla="*/ 3961048 w 5895975"/>
                <a:gd name="connsiteY1496" fmla="*/ 1110139 h 2409825"/>
                <a:gd name="connsiteX1497" fmla="*/ 3955333 w 5895975"/>
                <a:gd name="connsiteY1497" fmla="*/ 1104424 h 2409825"/>
                <a:gd name="connsiteX1498" fmla="*/ 3943903 w 5895975"/>
                <a:gd name="connsiteY1498" fmla="*/ 1110139 h 2409825"/>
                <a:gd name="connsiteX1499" fmla="*/ 3906756 w 5895975"/>
                <a:gd name="connsiteY1499" fmla="*/ 1160621 h 2409825"/>
                <a:gd name="connsiteX1500" fmla="*/ 3887706 w 5895975"/>
                <a:gd name="connsiteY1500" fmla="*/ 1160621 h 2409825"/>
                <a:gd name="connsiteX1501" fmla="*/ 3895326 w 5895975"/>
                <a:gd name="connsiteY1501" fmla="*/ 1173956 h 2409825"/>
                <a:gd name="connsiteX1502" fmla="*/ 3920091 w 5895975"/>
                <a:gd name="connsiteY1502" fmla="*/ 1173956 h 2409825"/>
                <a:gd name="connsiteX1503" fmla="*/ 3920091 w 5895975"/>
                <a:gd name="connsiteY1503" fmla="*/ 1173956 h 2409825"/>
                <a:gd name="connsiteX1504" fmla="*/ 3920091 w 5895975"/>
                <a:gd name="connsiteY1504" fmla="*/ 1173956 h 2409825"/>
                <a:gd name="connsiteX1505" fmla="*/ 3920091 w 5895975"/>
                <a:gd name="connsiteY1505" fmla="*/ 1173956 h 2409825"/>
                <a:gd name="connsiteX1506" fmla="*/ 3587668 w 5895975"/>
                <a:gd name="connsiteY1506" fmla="*/ 1173956 h 2409825"/>
                <a:gd name="connsiteX1507" fmla="*/ 3587668 w 5895975"/>
                <a:gd name="connsiteY1507" fmla="*/ 1172051 h 2409825"/>
                <a:gd name="connsiteX1508" fmla="*/ 3587668 w 5895975"/>
                <a:gd name="connsiteY1508" fmla="*/ 1110139 h 2409825"/>
                <a:gd name="connsiteX1509" fmla="*/ 3581953 w 5895975"/>
                <a:gd name="connsiteY1509" fmla="*/ 1110139 h 2409825"/>
                <a:gd name="connsiteX1510" fmla="*/ 3551473 w 5895975"/>
                <a:gd name="connsiteY1510" fmla="*/ 1129189 h 2409825"/>
                <a:gd name="connsiteX1511" fmla="*/ 3547663 w 5895975"/>
                <a:gd name="connsiteY1511" fmla="*/ 1175861 h 2409825"/>
                <a:gd name="connsiteX1512" fmla="*/ 3587668 w 5895975"/>
                <a:gd name="connsiteY1512" fmla="*/ 1173956 h 2409825"/>
                <a:gd name="connsiteX1513" fmla="*/ 3587668 w 5895975"/>
                <a:gd name="connsiteY1513" fmla="*/ 1173956 h 2409825"/>
                <a:gd name="connsiteX1514" fmla="*/ 3587668 w 5895975"/>
                <a:gd name="connsiteY1514" fmla="*/ 1173956 h 2409825"/>
                <a:gd name="connsiteX1515" fmla="*/ 3587668 w 5895975"/>
                <a:gd name="connsiteY1515" fmla="*/ 1173956 h 2409825"/>
                <a:gd name="connsiteX1516" fmla="*/ 3531471 w 5895975"/>
                <a:gd name="connsiteY1516" fmla="*/ 1173956 h 2409825"/>
                <a:gd name="connsiteX1517" fmla="*/ 3531471 w 5895975"/>
                <a:gd name="connsiteY1517" fmla="*/ 1172051 h 2409825"/>
                <a:gd name="connsiteX1518" fmla="*/ 3527661 w 5895975"/>
                <a:gd name="connsiteY1518" fmla="*/ 1173956 h 2409825"/>
                <a:gd name="connsiteX1519" fmla="*/ 3531471 w 5895975"/>
                <a:gd name="connsiteY1519" fmla="*/ 1173956 h 2409825"/>
                <a:gd name="connsiteX1520" fmla="*/ 3531471 w 5895975"/>
                <a:gd name="connsiteY1520" fmla="*/ 1173956 h 2409825"/>
                <a:gd name="connsiteX1521" fmla="*/ 3531471 w 5895975"/>
                <a:gd name="connsiteY1521" fmla="*/ 1173956 h 2409825"/>
                <a:gd name="connsiteX1522" fmla="*/ 3531471 w 5895975"/>
                <a:gd name="connsiteY1522" fmla="*/ 1173956 h 2409825"/>
                <a:gd name="connsiteX1523" fmla="*/ 2536108 w 5895975"/>
                <a:gd name="connsiteY1523" fmla="*/ 1173956 h 2409825"/>
                <a:gd name="connsiteX1524" fmla="*/ 2526583 w 5895975"/>
                <a:gd name="connsiteY1524" fmla="*/ 1135856 h 2409825"/>
                <a:gd name="connsiteX1525" fmla="*/ 2501818 w 5895975"/>
                <a:gd name="connsiteY1525" fmla="*/ 1135856 h 2409825"/>
                <a:gd name="connsiteX1526" fmla="*/ 2477053 w 5895975"/>
                <a:gd name="connsiteY1526" fmla="*/ 1105376 h 2409825"/>
                <a:gd name="connsiteX1527" fmla="*/ 2465623 w 5895975"/>
                <a:gd name="connsiteY1527" fmla="*/ 1116806 h 2409825"/>
                <a:gd name="connsiteX1528" fmla="*/ 2471338 w 5895975"/>
                <a:gd name="connsiteY1528" fmla="*/ 1097756 h 2409825"/>
                <a:gd name="connsiteX1529" fmla="*/ 2452288 w 5895975"/>
                <a:gd name="connsiteY1529" fmla="*/ 1097756 h 2409825"/>
                <a:gd name="connsiteX1530" fmla="*/ 2452288 w 5895975"/>
                <a:gd name="connsiteY1530" fmla="*/ 1078706 h 2409825"/>
                <a:gd name="connsiteX1531" fmla="*/ 2433238 w 5895975"/>
                <a:gd name="connsiteY1531" fmla="*/ 1078706 h 2409825"/>
                <a:gd name="connsiteX1532" fmla="*/ 2452288 w 5895975"/>
                <a:gd name="connsiteY1532" fmla="*/ 955834 h 2409825"/>
                <a:gd name="connsiteX1533" fmla="*/ 2446573 w 5895975"/>
                <a:gd name="connsiteY1533" fmla="*/ 955834 h 2409825"/>
                <a:gd name="connsiteX1534" fmla="*/ 2446573 w 5895975"/>
                <a:gd name="connsiteY1534" fmla="*/ 961549 h 2409825"/>
                <a:gd name="connsiteX1535" fmla="*/ 2416093 w 5895975"/>
                <a:gd name="connsiteY1535" fmla="*/ 1072991 h 2409825"/>
                <a:gd name="connsiteX1536" fmla="*/ 2335131 w 5895975"/>
                <a:gd name="connsiteY1536" fmla="*/ 1022509 h 2409825"/>
                <a:gd name="connsiteX1537" fmla="*/ 2323701 w 5895975"/>
                <a:gd name="connsiteY1537" fmla="*/ 960596 h 2409825"/>
                <a:gd name="connsiteX1538" fmla="*/ 2317986 w 5895975"/>
                <a:gd name="connsiteY1538" fmla="*/ 960596 h 2409825"/>
                <a:gd name="connsiteX1539" fmla="*/ 2317986 w 5895975"/>
                <a:gd name="connsiteY1539" fmla="*/ 966311 h 2409825"/>
                <a:gd name="connsiteX1540" fmla="*/ 2312271 w 5895975"/>
                <a:gd name="connsiteY1540" fmla="*/ 954881 h 2409825"/>
                <a:gd name="connsiteX1541" fmla="*/ 2331321 w 5895975"/>
                <a:gd name="connsiteY1541" fmla="*/ 935831 h 2409825"/>
                <a:gd name="connsiteX1542" fmla="*/ 2319891 w 5895975"/>
                <a:gd name="connsiteY1542" fmla="*/ 941546 h 2409825"/>
                <a:gd name="connsiteX1543" fmla="*/ 2325606 w 5895975"/>
                <a:gd name="connsiteY1543" fmla="*/ 922496 h 2409825"/>
                <a:gd name="connsiteX1544" fmla="*/ 2356086 w 5895975"/>
                <a:gd name="connsiteY1544" fmla="*/ 941546 h 2409825"/>
                <a:gd name="connsiteX1545" fmla="*/ 2423713 w 5895975"/>
                <a:gd name="connsiteY1545" fmla="*/ 835819 h 2409825"/>
                <a:gd name="connsiteX1546" fmla="*/ 2386566 w 5895975"/>
                <a:gd name="connsiteY1546" fmla="*/ 656749 h 2409825"/>
                <a:gd name="connsiteX1547" fmla="*/ 2367516 w 5895975"/>
                <a:gd name="connsiteY1547" fmla="*/ 656749 h 2409825"/>
                <a:gd name="connsiteX1548" fmla="*/ 2356086 w 5895975"/>
                <a:gd name="connsiteY1548" fmla="*/ 620554 h 2409825"/>
                <a:gd name="connsiteX1549" fmla="*/ 2344656 w 5895975"/>
                <a:gd name="connsiteY1549" fmla="*/ 626269 h 2409825"/>
                <a:gd name="connsiteX1550" fmla="*/ 2307508 w 5895975"/>
                <a:gd name="connsiteY1550" fmla="*/ 607219 h 2409825"/>
                <a:gd name="connsiteX1551" fmla="*/ 2277028 w 5895975"/>
                <a:gd name="connsiteY1551" fmla="*/ 618649 h 2409825"/>
                <a:gd name="connsiteX1552" fmla="*/ 2277028 w 5895975"/>
                <a:gd name="connsiteY1552" fmla="*/ 612934 h 2409825"/>
                <a:gd name="connsiteX1553" fmla="*/ 2246548 w 5895975"/>
                <a:gd name="connsiteY1553" fmla="*/ 588169 h 2409825"/>
                <a:gd name="connsiteX1554" fmla="*/ 2235118 w 5895975"/>
                <a:gd name="connsiteY1554" fmla="*/ 607219 h 2409825"/>
                <a:gd name="connsiteX1555" fmla="*/ 2210353 w 5895975"/>
                <a:gd name="connsiteY1555" fmla="*/ 601504 h 2409825"/>
                <a:gd name="connsiteX1556" fmla="*/ 2142726 w 5895975"/>
                <a:gd name="connsiteY1556" fmla="*/ 663416 h 2409825"/>
                <a:gd name="connsiteX1557" fmla="*/ 2099863 w 5895975"/>
                <a:gd name="connsiteY1557" fmla="*/ 565309 h 2409825"/>
                <a:gd name="connsiteX1558" fmla="*/ 2013186 w 5895975"/>
                <a:gd name="connsiteY1558" fmla="*/ 559594 h 2409825"/>
                <a:gd name="connsiteX1559" fmla="*/ 2013186 w 5895975"/>
                <a:gd name="connsiteY1559" fmla="*/ 571024 h 2409825"/>
                <a:gd name="connsiteX1560" fmla="*/ 2032236 w 5895975"/>
                <a:gd name="connsiteY1560" fmla="*/ 595789 h 2409825"/>
                <a:gd name="connsiteX1561" fmla="*/ 2020806 w 5895975"/>
                <a:gd name="connsiteY1561" fmla="*/ 595789 h 2409825"/>
                <a:gd name="connsiteX1562" fmla="*/ 1983658 w 5895975"/>
                <a:gd name="connsiteY1562" fmla="*/ 559594 h 2409825"/>
                <a:gd name="connsiteX1563" fmla="*/ 1972228 w 5895975"/>
                <a:gd name="connsiteY1563" fmla="*/ 634841 h 2409825"/>
                <a:gd name="connsiteX1564" fmla="*/ 1996993 w 5895975"/>
                <a:gd name="connsiteY1564" fmla="*/ 634841 h 2409825"/>
                <a:gd name="connsiteX1565" fmla="*/ 2016043 w 5895975"/>
                <a:gd name="connsiteY1565" fmla="*/ 623411 h 2409825"/>
                <a:gd name="connsiteX1566" fmla="*/ 2027473 w 5895975"/>
                <a:gd name="connsiteY1566" fmla="*/ 659606 h 2409825"/>
                <a:gd name="connsiteX1567" fmla="*/ 2027473 w 5895975"/>
                <a:gd name="connsiteY1567" fmla="*/ 648176 h 2409825"/>
                <a:gd name="connsiteX1568" fmla="*/ 2033188 w 5895975"/>
                <a:gd name="connsiteY1568" fmla="*/ 606266 h 2409825"/>
                <a:gd name="connsiteX1569" fmla="*/ 2070336 w 5895975"/>
                <a:gd name="connsiteY1569" fmla="*/ 594836 h 2409825"/>
                <a:gd name="connsiteX1570" fmla="*/ 2107483 w 5895975"/>
                <a:gd name="connsiteY1570" fmla="*/ 631031 h 2409825"/>
                <a:gd name="connsiteX1571" fmla="*/ 2070336 w 5895975"/>
                <a:gd name="connsiteY1571" fmla="*/ 681514 h 2409825"/>
                <a:gd name="connsiteX1572" fmla="*/ 2081766 w 5895975"/>
                <a:gd name="connsiteY1572" fmla="*/ 700564 h 2409825"/>
                <a:gd name="connsiteX1573" fmla="*/ 2093196 w 5895975"/>
                <a:gd name="connsiteY1573" fmla="*/ 700564 h 2409825"/>
                <a:gd name="connsiteX1574" fmla="*/ 2112246 w 5895975"/>
                <a:gd name="connsiteY1574" fmla="*/ 664369 h 2409825"/>
                <a:gd name="connsiteX1575" fmla="*/ 2106531 w 5895975"/>
                <a:gd name="connsiteY1575" fmla="*/ 664369 h 2409825"/>
                <a:gd name="connsiteX1576" fmla="*/ 2087481 w 5895975"/>
                <a:gd name="connsiteY1576" fmla="*/ 675799 h 2409825"/>
                <a:gd name="connsiteX1577" fmla="*/ 2087481 w 5895975"/>
                <a:gd name="connsiteY1577" fmla="*/ 664369 h 2409825"/>
                <a:gd name="connsiteX1578" fmla="*/ 2117961 w 5895975"/>
                <a:gd name="connsiteY1578" fmla="*/ 658654 h 2409825"/>
                <a:gd name="connsiteX1579" fmla="*/ 2123676 w 5895975"/>
                <a:gd name="connsiteY1579" fmla="*/ 694849 h 2409825"/>
                <a:gd name="connsiteX1580" fmla="*/ 2086528 w 5895975"/>
                <a:gd name="connsiteY1580" fmla="*/ 762476 h 2409825"/>
                <a:gd name="connsiteX1581" fmla="*/ 2086528 w 5895975"/>
                <a:gd name="connsiteY1581" fmla="*/ 768191 h 2409825"/>
                <a:gd name="connsiteX1582" fmla="*/ 2097958 w 5895975"/>
                <a:gd name="connsiteY1582" fmla="*/ 762476 h 2409825"/>
                <a:gd name="connsiteX1583" fmla="*/ 2117008 w 5895975"/>
                <a:gd name="connsiteY1583" fmla="*/ 798671 h 2409825"/>
                <a:gd name="connsiteX1584" fmla="*/ 2117008 w 5895975"/>
                <a:gd name="connsiteY1584" fmla="*/ 879634 h 2409825"/>
                <a:gd name="connsiteX1585" fmla="*/ 2105578 w 5895975"/>
                <a:gd name="connsiteY1585" fmla="*/ 879634 h 2409825"/>
                <a:gd name="connsiteX1586" fmla="*/ 1993183 w 5895975"/>
                <a:gd name="connsiteY1586" fmla="*/ 817721 h 2409825"/>
                <a:gd name="connsiteX1587" fmla="*/ 1987468 w 5895975"/>
                <a:gd name="connsiteY1587" fmla="*/ 817721 h 2409825"/>
                <a:gd name="connsiteX1588" fmla="*/ 1976038 w 5895975"/>
                <a:gd name="connsiteY1588" fmla="*/ 829151 h 2409825"/>
                <a:gd name="connsiteX1589" fmla="*/ 1987468 w 5895975"/>
                <a:gd name="connsiteY1589" fmla="*/ 834866 h 2409825"/>
                <a:gd name="connsiteX1590" fmla="*/ 2068431 w 5895975"/>
                <a:gd name="connsiteY1590" fmla="*/ 957739 h 2409825"/>
                <a:gd name="connsiteX1591" fmla="*/ 2093196 w 5895975"/>
                <a:gd name="connsiteY1591" fmla="*/ 1032986 h 2409825"/>
                <a:gd name="connsiteX1592" fmla="*/ 2025568 w 5895975"/>
                <a:gd name="connsiteY1592" fmla="*/ 1119664 h 2409825"/>
                <a:gd name="connsiteX1593" fmla="*/ 2014138 w 5895975"/>
                <a:gd name="connsiteY1593" fmla="*/ 1113949 h 2409825"/>
                <a:gd name="connsiteX1594" fmla="*/ 2014138 w 5895975"/>
                <a:gd name="connsiteY1594" fmla="*/ 1108234 h 2409825"/>
                <a:gd name="connsiteX1595" fmla="*/ 2025568 w 5895975"/>
                <a:gd name="connsiteY1595" fmla="*/ 1083469 h 2409825"/>
                <a:gd name="connsiteX1596" fmla="*/ 1975086 w 5895975"/>
                <a:gd name="connsiteY1596" fmla="*/ 1047274 h 2409825"/>
                <a:gd name="connsiteX1597" fmla="*/ 1969371 w 5895975"/>
                <a:gd name="connsiteY1597" fmla="*/ 1052989 h 2409825"/>
                <a:gd name="connsiteX1598" fmla="*/ 1999851 w 5895975"/>
                <a:gd name="connsiteY1598" fmla="*/ 1033939 h 2409825"/>
                <a:gd name="connsiteX1599" fmla="*/ 2011281 w 5895975"/>
                <a:gd name="connsiteY1599" fmla="*/ 1052989 h 2409825"/>
                <a:gd name="connsiteX1600" fmla="*/ 2016996 w 5895975"/>
                <a:gd name="connsiteY1600" fmla="*/ 1041559 h 2409825"/>
                <a:gd name="connsiteX1601" fmla="*/ 2028426 w 5895975"/>
                <a:gd name="connsiteY1601" fmla="*/ 1011079 h 2409825"/>
                <a:gd name="connsiteX1602" fmla="*/ 2016996 w 5895975"/>
                <a:gd name="connsiteY1602" fmla="*/ 1011079 h 2409825"/>
                <a:gd name="connsiteX1603" fmla="*/ 1949368 w 5895975"/>
                <a:gd name="connsiteY1603" fmla="*/ 1061561 h 2409825"/>
                <a:gd name="connsiteX1604" fmla="*/ 1999851 w 5895975"/>
                <a:gd name="connsiteY1604" fmla="*/ 1072991 h 2409825"/>
                <a:gd name="connsiteX1605" fmla="*/ 1999851 w 5895975"/>
                <a:gd name="connsiteY1605" fmla="*/ 1129189 h 2409825"/>
                <a:gd name="connsiteX1606" fmla="*/ 1988421 w 5895975"/>
                <a:gd name="connsiteY1606" fmla="*/ 1153954 h 2409825"/>
                <a:gd name="connsiteX1607" fmla="*/ 1963656 w 5895975"/>
                <a:gd name="connsiteY1607" fmla="*/ 1180624 h 2409825"/>
                <a:gd name="connsiteX1608" fmla="*/ 2121771 w 5895975"/>
                <a:gd name="connsiteY1608" fmla="*/ 1180624 h 2409825"/>
                <a:gd name="connsiteX1609" fmla="*/ 2086528 w 5895975"/>
                <a:gd name="connsiteY1609" fmla="*/ 1061561 h 2409825"/>
                <a:gd name="connsiteX1610" fmla="*/ 2111293 w 5895975"/>
                <a:gd name="connsiteY1610" fmla="*/ 1031081 h 2409825"/>
                <a:gd name="connsiteX1611" fmla="*/ 2178921 w 5895975"/>
                <a:gd name="connsiteY1611" fmla="*/ 1160621 h 2409825"/>
                <a:gd name="connsiteX1612" fmla="*/ 2197971 w 5895975"/>
                <a:gd name="connsiteY1612" fmla="*/ 1160621 h 2409825"/>
                <a:gd name="connsiteX1613" fmla="*/ 2199876 w 5895975"/>
                <a:gd name="connsiteY1613" fmla="*/ 1181576 h 2409825"/>
                <a:gd name="connsiteX1614" fmla="*/ 2365611 w 5895975"/>
                <a:gd name="connsiteY1614" fmla="*/ 1181576 h 2409825"/>
                <a:gd name="connsiteX1615" fmla="*/ 2357991 w 5895975"/>
                <a:gd name="connsiteY1615" fmla="*/ 1073944 h 2409825"/>
                <a:gd name="connsiteX1616" fmla="*/ 2363706 w 5895975"/>
                <a:gd name="connsiteY1616" fmla="*/ 1062514 h 2409825"/>
                <a:gd name="connsiteX1617" fmla="*/ 2363706 w 5895975"/>
                <a:gd name="connsiteY1617" fmla="*/ 1068229 h 2409825"/>
                <a:gd name="connsiteX1618" fmla="*/ 2419903 w 5895975"/>
                <a:gd name="connsiteY1618" fmla="*/ 1181576 h 2409825"/>
                <a:gd name="connsiteX1619" fmla="*/ 2457051 w 5895975"/>
                <a:gd name="connsiteY1619" fmla="*/ 1181576 h 2409825"/>
                <a:gd name="connsiteX1620" fmla="*/ 2445621 w 5895975"/>
                <a:gd name="connsiteY1620" fmla="*/ 1129189 h 2409825"/>
                <a:gd name="connsiteX1621" fmla="*/ 2457051 w 5895975"/>
                <a:gd name="connsiteY1621" fmla="*/ 1129189 h 2409825"/>
                <a:gd name="connsiteX1622" fmla="*/ 2511343 w 5895975"/>
                <a:gd name="connsiteY1622" fmla="*/ 1181576 h 2409825"/>
                <a:gd name="connsiteX1623" fmla="*/ 2536108 w 5895975"/>
                <a:gd name="connsiteY1623" fmla="*/ 1173956 h 2409825"/>
                <a:gd name="connsiteX1624" fmla="*/ 2536108 w 5895975"/>
                <a:gd name="connsiteY1624" fmla="*/ 1173956 h 2409825"/>
                <a:gd name="connsiteX1625" fmla="*/ 2536108 w 5895975"/>
                <a:gd name="connsiteY1625" fmla="*/ 1173956 h 2409825"/>
                <a:gd name="connsiteX1626" fmla="*/ 2536108 w 5895975"/>
                <a:gd name="connsiteY1626" fmla="*/ 1173956 h 2409825"/>
                <a:gd name="connsiteX1627" fmla="*/ 1810303 w 5895975"/>
                <a:gd name="connsiteY1627" fmla="*/ 1173956 h 2409825"/>
                <a:gd name="connsiteX1628" fmla="*/ 1763631 w 5895975"/>
                <a:gd name="connsiteY1628" fmla="*/ 1121569 h 2409825"/>
                <a:gd name="connsiteX1629" fmla="*/ 1788396 w 5895975"/>
                <a:gd name="connsiteY1629" fmla="*/ 1053941 h 2409825"/>
                <a:gd name="connsiteX1630" fmla="*/ 1776966 w 5895975"/>
                <a:gd name="connsiteY1630" fmla="*/ 1053941 h 2409825"/>
                <a:gd name="connsiteX1631" fmla="*/ 1771251 w 5895975"/>
                <a:gd name="connsiteY1631" fmla="*/ 1084421 h 2409825"/>
                <a:gd name="connsiteX1632" fmla="*/ 1752201 w 5895975"/>
                <a:gd name="connsiteY1632" fmla="*/ 1072991 h 2409825"/>
                <a:gd name="connsiteX1633" fmla="*/ 1740771 w 5895975"/>
                <a:gd name="connsiteY1633" fmla="*/ 1005364 h 2409825"/>
                <a:gd name="connsiteX1634" fmla="*/ 1759821 w 5895975"/>
                <a:gd name="connsiteY1634" fmla="*/ 986314 h 2409825"/>
                <a:gd name="connsiteX1635" fmla="*/ 1771251 w 5895975"/>
                <a:gd name="connsiteY1635" fmla="*/ 992029 h 2409825"/>
                <a:gd name="connsiteX1636" fmla="*/ 1771251 w 5895975"/>
                <a:gd name="connsiteY1636" fmla="*/ 987266 h 2409825"/>
                <a:gd name="connsiteX1637" fmla="*/ 1776966 w 5895975"/>
                <a:gd name="connsiteY1637" fmla="*/ 987266 h 2409825"/>
                <a:gd name="connsiteX1638" fmla="*/ 1776966 w 5895975"/>
                <a:gd name="connsiteY1638" fmla="*/ 1006316 h 2409825"/>
                <a:gd name="connsiteX1639" fmla="*/ 1796016 w 5895975"/>
                <a:gd name="connsiteY1639" fmla="*/ 1012031 h 2409825"/>
                <a:gd name="connsiteX1640" fmla="*/ 1771251 w 5895975"/>
                <a:gd name="connsiteY1640" fmla="*/ 1023461 h 2409825"/>
                <a:gd name="connsiteX1641" fmla="*/ 1771251 w 5895975"/>
                <a:gd name="connsiteY1641" fmla="*/ 1004411 h 2409825"/>
                <a:gd name="connsiteX1642" fmla="*/ 1746486 w 5895975"/>
                <a:gd name="connsiteY1642" fmla="*/ 1010126 h 2409825"/>
                <a:gd name="connsiteX1643" fmla="*/ 1752201 w 5895975"/>
                <a:gd name="connsiteY1643" fmla="*/ 1046321 h 2409825"/>
                <a:gd name="connsiteX1644" fmla="*/ 1763631 w 5895975"/>
                <a:gd name="connsiteY1644" fmla="*/ 1046321 h 2409825"/>
                <a:gd name="connsiteX1645" fmla="*/ 1794111 w 5895975"/>
                <a:gd name="connsiteY1645" fmla="*/ 1034891 h 2409825"/>
                <a:gd name="connsiteX1646" fmla="*/ 1836973 w 5895975"/>
                <a:gd name="connsiteY1646" fmla="*/ 953929 h 2409825"/>
                <a:gd name="connsiteX1647" fmla="*/ 1806493 w 5895975"/>
                <a:gd name="connsiteY1647" fmla="*/ 953929 h 2409825"/>
                <a:gd name="connsiteX1648" fmla="*/ 1776013 w 5895975"/>
                <a:gd name="connsiteY1648" fmla="*/ 972979 h 2409825"/>
                <a:gd name="connsiteX1649" fmla="*/ 1764583 w 5895975"/>
                <a:gd name="connsiteY1649" fmla="*/ 948214 h 2409825"/>
                <a:gd name="connsiteX1650" fmla="*/ 1815066 w 5895975"/>
                <a:gd name="connsiteY1650" fmla="*/ 897731 h 2409825"/>
                <a:gd name="connsiteX1651" fmla="*/ 1796016 w 5895975"/>
                <a:gd name="connsiteY1651" fmla="*/ 897731 h 2409825"/>
                <a:gd name="connsiteX1652" fmla="*/ 1753153 w 5895975"/>
                <a:gd name="connsiteY1652" fmla="*/ 939641 h 2409825"/>
                <a:gd name="connsiteX1653" fmla="*/ 1722673 w 5895975"/>
                <a:gd name="connsiteY1653" fmla="*/ 1001554 h 2409825"/>
                <a:gd name="connsiteX1654" fmla="*/ 1722673 w 5895975"/>
                <a:gd name="connsiteY1654" fmla="*/ 996791 h 2409825"/>
                <a:gd name="connsiteX1655" fmla="*/ 1711243 w 5895975"/>
                <a:gd name="connsiteY1655" fmla="*/ 921544 h 2409825"/>
                <a:gd name="connsiteX1656" fmla="*/ 1730293 w 5895975"/>
                <a:gd name="connsiteY1656" fmla="*/ 921544 h 2409825"/>
                <a:gd name="connsiteX1657" fmla="*/ 1730293 w 5895975"/>
                <a:gd name="connsiteY1657" fmla="*/ 896779 h 2409825"/>
                <a:gd name="connsiteX1658" fmla="*/ 1736008 w 5895975"/>
                <a:gd name="connsiteY1658" fmla="*/ 896779 h 2409825"/>
                <a:gd name="connsiteX1659" fmla="*/ 1741723 w 5895975"/>
                <a:gd name="connsiteY1659" fmla="*/ 908209 h 2409825"/>
                <a:gd name="connsiteX1660" fmla="*/ 1741723 w 5895975"/>
                <a:gd name="connsiteY1660" fmla="*/ 904399 h 2409825"/>
                <a:gd name="connsiteX1661" fmla="*/ 1816971 w 5895975"/>
                <a:gd name="connsiteY1661" fmla="*/ 862489 h 2409825"/>
                <a:gd name="connsiteX1662" fmla="*/ 1816971 w 5895975"/>
                <a:gd name="connsiteY1662" fmla="*/ 843439 h 2409825"/>
                <a:gd name="connsiteX1663" fmla="*/ 1940796 w 5895975"/>
                <a:gd name="connsiteY1663" fmla="*/ 843439 h 2409825"/>
                <a:gd name="connsiteX1664" fmla="*/ 1946511 w 5895975"/>
                <a:gd name="connsiteY1664" fmla="*/ 824389 h 2409825"/>
                <a:gd name="connsiteX1665" fmla="*/ 1971276 w 5895975"/>
                <a:gd name="connsiteY1665" fmla="*/ 824389 h 2409825"/>
                <a:gd name="connsiteX1666" fmla="*/ 1976991 w 5895975"/>
                <a:gd name="connsiteY1666" fmla="*/ 812959 h 2409825"/>
                <a:gd name="connsiteX1667" fmla="*/ 1957941 w 5895975"/>
                <a:gd name="connsiteY1667" fmla="*/ 807244 h 2409825"/>
                <a:gd name="connsiteX1668" fmla="*/ 1967466 w 5895975"/>
                <a:gd name="connsiteY1668" fmla="*/ 803434 h 2409825"/>
                <a:gd name="connsiteX1669" fmla="*/ 1971276 w 5895975"/>
                <a:gd name="connsiteY1669" fmla="*/ 793909 h 2409825"/>
                <a:gd name="connsiteX1670" fmla="*/ 1952226 w 5895975"/>
                <a:gd name="connsiteY1670" fmla="*/ 793909 h 2409825"/>
                <a:gd name="connsiteX1671" fmla="*/ 1927461 w 5895975"/>
                <a:gd name="connsiteY1671" fmla="*/ 812959 h 2409825"/>
                <a:gd name="connsiteX1672" fmla="*/ 1938891 w 5895975"/>
                <a:gd name="connsiteY1672" fmla="*/ 793909 h 2409825"/>
                <a:gd name="connsiteX1673" fmla="*/ 1927461 w 5895975"/>
                <a:gd name="connsiteY1673" fmla="*/ 793909 h 2409825"/>
                <a:gd name="connsiteX1674" fmla="*/ 1829353 w 5895975"/>
                <a:gd name="connsiteY1674" fmla="*/ 812959 h 2409825"/>
                <a:gd name="connsiteX1675" fmla="*/ 1829353 w 5895975"/>
                <a:gd name="connsiteY1675" fmla="*/ 807244 h 2409825"/>
                <a:gd name="connsiteX1676" fmla="*/ 1838878 w 5895975"/>
                <a:gd name="connsiteY1676" fmla="*/ 803434 h 2409825"/>
                <a:gd name="connsiteX1677" fmla="*/ 1842688 w 5895975"/>
                <a:gd name="connsiteY1677" fmla="*/ 793909 h 2409825"/>
                <a:gd name="connsiteX1678" fmla="*/ 1831258 w 5895975"/>
                <a:gd name="connsiteY1678" fmla="*/ 726281 h 2409825"/>
                <a:gd name="connsiteX1679" fmla="*/ 1898886 w 5895975"/>
                <a:gd name="connsiteY1679" fmla="*/ 658654 h 2409825"/>
                <a:gd name="connsiteX1680" fmla="*/ 1929366 w 5895975"/>
                <a:gd name="connsiteY1680" fmla="*/ 529114 h 2409825"/>
                <a:gd name="connsiteX1681" fmla="*/ 1972228 w 5895975"/>
                <a:gd name="connsiteY1681" fmla="*/ 529114 h 2409825"/>
                <a:gd name="connsiteX1682" fmla="*/ 2015091 w 5895975"/>
                <a:gd name="connsiteY1682" fmla="*/ 553879 h 2409825"/>
                <a:gd name="connsiteX1683" fmla="*/ 2015091 w 5895975"/>
                <a:gd name="connsiteY1683" fmla="*/ 534829 h 2409825"/>
                <a:gd name="connsiteX1684" fmla="*/ 2009376 w 5895975"/>
                <a:gd name="connsiteY1684" fmla="*/ 523399 h 2409825"/>
                <a:gd name="connsiteX1685" fmla="*/ 1984611 w 5895975"/>
                <a:gd name="connsiteY1685" fmla="*/ 517684 h 2409825"/>
                <a:gd name="connsiteX1686" fmla="*/ 1996041 w 5895975"/>
                <a:gd name="connsiteY1686" fmla="*/ 511969 h 2409825"/>
                <a:gd name="connsiteX1687" fmla="*/ 1984611 w 5895975"/>
                <a:gd name="connsiteY1687" fmla="*/ 511969 h 2409825"/>
                <a:gd name="connsiteX1688" fmla="*/ 1928413 w 5895975"/>
                <a:gd name="connsiteY1688" fmla="*/ 500539 h 2409825"/>
                <a:gd name="connsiteX1689" fmla="*/ 1928413 w 5895975"/>
                <a:gd name="connsiteY1689" fmla="*/ 506254 h 2409825"/>
                <a:gd name="connsiteX1690" fmla="*/ 1958893 w 5895975"/>
                <a:gd name="connsiteY1690" fmla="*/ 511969 h 2409825"/>
                <a:gd name="connsiteX1691" fmla="*/ 1916031 w 5895975"/>
                <a:gd name="connsiteY1691" fmla="*/ 517684 h 2409825"/>
                <a:gd name="connsiteX1692" fmla="*/ 1927461 w 5895975"/>
                <a:gd name="connsiteY1692" fmla="*/ 506254 h 2409825"/>
                <a:gd name="connsiteX1693" fmla="*/ 1716958 w 5895975"/>
                <a:gd name="connsiteY1693" fmla="*/ 542449 h 2409825"/>
                <a:gd name="connsiteX1694" fmla="*/ 1716958 w 5895975"/>
                <a:gd name="connsiteY1694" fmla="*/ 567214 h 2409825"/>
                <a:gd name="connsiteX1695" fmla="*/ 1728388 w 5895975"/>
                <a:gd name="connsiteY1695" fmla="*/ 567214 h 2409825"/>
                <a:gd name="connsiteX1696" fmla="*/ 1809351 w 5895975"/>
                <a:gd name="connsiteY1696" fmla="*/ 548164 h 2409825"/>
                <a:gd name="connsiteX1697" fmla="*/ 1815066 w 5895975"/>
                <a:gd name="connsiteY1697" fmla="*/ 567214 h 2409825"/>
                <a:gd name="connsiteX1698" fmla="*/ 1777918 w 5895975"/>
                <a:gd name="connsiteY1698" fmla="*/ 586264 h 2409825"/>
                <a:gd name="connsiteX1699" fmla="*/ 1679811 w 5895975"/>
                <a:gd name="connsiteY1699" fmla="*/ 723424 h 2409825"/>
                <a:gd name="connsiteX1700" fmla="*/ 1668381 w 5895975"/>
                <a:gd name="connsiteY1700" fmla="*/ 729139 h 2409825"/>
                <a:gd name="connsiteX1701" fmla="*/ 1656951 w 5895975"/>
                <a:gd name="connsiteY1701" fmla="*/ 717709 h 2409825"/>
                <a:gd name="connsiteX1702" fmla="*/ 1718863 w 5895975"/>
                <a:gd name="connsiteY1702" fmla="*/ 606266 h 2409825"/>
                <a:gd name="connsiteX1703" fmla="*/ 1713148 w 5895975"/>
                <a:gd name="connsiteY1703" fmla="*/ 600551 h 2409825"/>
                <a:gd name="connsiteX1704" fmla="*/ 1682668 w 5895975"/>
                <a:gd name="connsiteY1704" fmla="*/ 600551 h 2409825"/>
                <a:gd name="connsiteX1705" fmla="*/ 1652188 w 5895975"/>
                <a:gd name="connsiteY1705" fmla="*/ 631031 h 2409825"/>
                <a:gd name="connsiteX1706" fmla="*/ 1621708 w 5895975"/>
                <a:gd name="connsiteY1706" fmla="*/ 729139 h 2409825"/>
                <a:gd name="connsiteX1707" fmla="*/ 1565511 w 5895975"/>
                <a:gd name="connsiteY1707" fmla="*/ 753904 h 2409825"/>
                <a:gd name="connsiteX1708" fmla="*/ 1559796 w 5895975"/>
                <a:gd name="connsiteY1708" fmla="*/ 759619 h 2409825"/>
                <a:gd name="connsiteX1709" fmla="*/ 1590276 w 5895975"/>
                <a:gd name="connsiteY1709" fmla="*/ 821531 h 2409825"/>
                <a:gd name="connsiteX1710" fmla="*/ 1584561 w 5895975"/>
                <a:gd name="connsiteY1710" fmla="*/ 821531 h 2409825"/>
                <a:gd name="connsiteX1711" fmla="*/ 1578846 w 5895975"/>
                <a:gd name="connsiteY1711" fmla="*/ 810101 h 2409825"/>
                <a:gd name="connsiteX1712" fmla="*/ 1578846 w 5895975"/>
                <a:gd name="connsiteY1712" fmla="*/ 821531 h 2409825"/>
                <a:gd name="connsiteX1713" fmla="*/ 1578846 w 5895975"/>
                <a:gd name="connsiteY1713" fmla="*/ 994886 h 2409825"/>
                <a:gd name="connsiteX1714" fmla="*/ 1685526 w 5895975"/>
                <a:gd name="connsiteY1714" fmla="*/ 1070134 h 2409825"/>
                <a:gd name="connsiteX1715" fmla="*/ 1728388 w 5895975"/>
                <a:gd name="connsiteY1715" fmla="*/ 1075849 h 2409825"/>
                <a:gd name="connsiteX1716" fmla="*/ 1716958 w 5895975"/>
                <a:gd name="connsiteY1716" fmla="*/ 1087279 h 2409825"/>
                <a:gd name="connsiteX1717" fmla="*/ 1722673 w 5895975"/>
                <a:gd name="connsiteY1717" fmla="*/ 1087279 h 2409825"/>
                <a:gd name="connsiteX1718" fmla="*/ 1722673 w 5895975"/>
                <a:gd name="connsiteY1718" fmla="*/ 1092994 h 2409825"/>
                <a:gd name="connsiteX1719" fmla="*/ 1741723 w 5895975"/>
                <a:gd name="connsiteY1719" fmla="*/ 1081564 h 2409825"/>
                <a:gd name="connsiteX1720" fmla="*/ 1753153 w 5895975"/>
                <a:gd name="connsiteY1720" fmla="*/ 1092994 h 2409825"/>
                <a:gd name="connsiteX1721" fmla="*/ 1772203 w 5895975"/>
                <a:gd name="connsiteY1721" fmla="*/ 1154906 h 2409825"/>
                <a:gd name="connsiteX1722" fmla="*/ 1753153 w 5895975"/>
                <a:gd name="connsiteY1722" fmla="*/ 1154906 h 2409825"/>
                <a:gd name="connsiteX1723" fmla="*/ 1655046 w 5895975"/>
                <a:gd name="connsiteY1723" fmla="*/ 1154906 h 2409825"/>
                <a:gd name="connsiteX1724" fmla="*/ 1643616 w 5895975"/>
                <a:gd name="connsiteY1724" fmla="*/ 1166336 h 2409825"/>
                <a:gd name="connsiteX1725" fmla="*/ 1562653 w 5895975"/>
                <a:gd name="connsiteY1725" fmla="*/ 1173956 h 2409825"/>
                <a:gd name="connsiteX1726" fmla="*/ 1810303 w 5895975"/>
                <a:gd name="connsiteY1726" fmla="*/ 1173956 h 2409825"/>
                <a:gd name="connsiteX1727" fmla="*/ 1810303 w 5895975"/>
                <a:gd name="connsiteY1727" fmla="*/ 1173956 h 2409825"/>
                <a:gd name="connsiteX1728" fmla="*/ 1810303 w 5895975"/>
                <a:gd name="connsiteY1728" fmla="*/ 1173956 h 2409825"/>
                <a:gd name="connsiteX1729" fmla="*/ 1810303 w 5895975"/>
                <a:gd name="connsiteY1729" fmla="*/ 1173956 h 2409825"/>
                <a:gd name="connsiteX1730" fmla="*/ 1365486 w 5895975"/>
                <a:gd name="connsiteY1730" fmla="*/ 1173956 h 2409825"/>
                <a:gd name="connsiteX1731" fmla="*/ 1354056 w 5895975"/>
                <a:gd name="connsiteY1731" fmla="*/ 1147286 h 2409825"/>
                <a:gd name="connsiteX1732" fmla="*/ 1396918 w 5895975"/>
                <a:gd name="connsiteY1732" fmla="*/ 1111091 h 2409825"/>
                <a:gd name="connsiteX1733" fmla="*/ 1415968 w 5895975"/>
                <a:gd name="connsiteY1733" fmla="*/ 1069181 h 2409825"/>
                <a:gd name="connsiteX1734" fmla="*/ 1404538 w 5895975"/>
                <a:gd name="connsiteY1734" fmla="*/ 1069181 h 2409825"/>
                <a:gd name="connsiteX1735" fmla="*/ 1379773 w 5895975"/>
                <a:gd name="connsiteY1735" fmla="*/ 1105376 h 2409825"/>
                <a:gd name="connsiteX1736" fmla="*/ 1329291 w 5895975"/>
                <a:gd name="connsiteY1736" fmla="*/ 1105376 h 2409825"/>
                <a:gd name="connsiteX1737" fmla="*/ 1298811 w 5895975"/>
                <a:gd name="connsiteY1737" fmla="*/ 1086326 h 2409825"/>
                <a:gd name="connsiteX1738" fmla="*/ 1279761 w 5895975"/>
                <a:gd name="connsiteY1738" fmla="*/ 1080611 h 2409825"/>
                <a:gd name="connsiteX1739" fmla="*/ 1279761 w 5895975"/>
                <a:gd name="connsiteY1739" fmla="*/ 1061561 h 2409825"/>
                <a:gd name="connsiteX1740" fmla="*/ 1253091 w 5895975"/>
                <a:gd name="connsiteY1740" fmla="*/ 1061561 h 2409825"/>
                <a:gd name="connsiteX1741" fmla="*/ 1234041 w 5895975"/>
                <a:gd name="connsiteY1741" fmla="*/ 1025366 h 2409825"/>
                <a:gd name="connsiteX1742" fmla="*/ 1222611 w 5895975"/>
                <a:gd name="connsiteY1742" fmla="*/ 1036796 h 2409825"/>
                <a:gd name="connsiteX1743" fmla="*/ 1216896 w 5895975"/>
                <a:gd name="connsiteY1743" fmla="*/ 1006316 h 2409825"/>
                <a:gd name="connsiteX1744" fmla="*/ 1211181 w 5895975"/>
                <a:gd name="connsiteY1744" fmla="*/ 1000601 h 2409825"/>
                <a:gd name="connsiteX1745" fmla="*/ 1205466 w 5895975"/>
                <a:gd name="connsiteY1745" fmla="*/ 1051084 h 2409825"/>
                <a:gd name="connsiteX1746" fmla="*/ 1143553 w 5895975"/>
                <a:gd name="connsiteY1746" fmla="*/ 1070134 h 2409825"/>
                <a:gd name="connsiteX1747" fmla="*/ 1100691 w 5895975"/>
                <a:gd name="connsiteY1747" fmla="*/ 1039654 h 2409825"/>
                <a:gd name="connsiteX1748" fmla="*/ 1100691 w 5895975"/>
                <a:gd name="connsiteY1748" fmla="*/ 1058704 h 2409825"/>
                <a:gd name="connsiteX1749" fmla="*/ 1094976 w 5895975"/>
                <a:gd name="connsiteY1749" fmla="*/ 1133951 h 2409825"/>
                <a:gd name="connsiteX1750" fmla="*/ 1083546 w 5895975"/>
                <a:gd name="connsiteY1750" fmla="*/ 1122521 h 2409825"/>
                <a:gd name="connsiteX1751" fmla="*/ 1083546 w 5895975"/>
                <a:gd name="connsiteY1751" fmla="*/ 1141571 h 2409825"/>
                <a:gd name="connsiteX1752" fmla="*/ 890188 w 5895975"/>
                <a:gd name="connsiteY1752" fmla="*/ 1111091 h 2409825"/>
                <a:gd name="connsiteX1753" fmla="*/ 890188 w 5895975"/>
                <a:gd name="connsiteY1753" fmla="*/ 1130141 h 2409825"/>
                <a:gd name="connsiteX1754" fmla="*/ 895903 w 5895975"/>
                <a:gd name="connsiteY1754" fmla="*/ 1160621 h 2409825"/>
                <a:gd name="connsiteX1755" fmla="*/ 867328 w 5895975"/>
                <a:gd name="connsiteY1755" fmla="*/ 1181576 h 2409825"/>
                <a:gd name="connsiteX1756" fmla="*/ 1143553 w 5895975"/>
                <a:gd name="connsiteY1756" fmla="*/ 1181576 h 2409825"/>
                <a:gd name="connsiteX1757" fmla="*/ 1151173 w 5895975"/>
                <a:gd name="connsiteY1757" fmla="*/ 1154906 h 2409825"/>
                <a:gd name="connsiteX1758" fmla="*/ 1132123 w 5895975"/>
                <a:gd name="connsiteY1758" fmla="*/ 1154906 h 2409825"/>
                <a:gd name="connsiteX1759" fmla="*/ 1137838 w 5895975"/>
                <a:gd name="connsiteY1759" fmla="*/ 1135856 h 2409825"/>
                <a:gd name="connsiteX1760" fmla="*/ 1250233 w 5895975"/>
                <a:gd name="connsiteY1760" fmla="*/ 1135856 h 2409825"/>
                <a:gd name="connsiteX1761" fmla="*/ 1250233 w 5895975"/>
                <a:gd name="connsiteY1761" fmla="*/ 1118711 h 2409825"/>
                <a:gd name="connsiteX1762" fmla="*/ 1219753 w 5895975"/>
                <a:gd name="connsiteY1762" fmla="*/ 1112996 h 2409825"/>
                <a:gd name="connsiteX1763" fmla="*/ 1219753 w 5895975"/>
                <a:gd name="connsiteY1763" fmla="*/ 1107281 h 2409825"/>
                <a:gd name="connsiteX1764" fmla="*/ 1281666 w 5895975"/>
                <a:gd name="connsiteY1764" fmla="*/ 1095851 h 2409825"/>
                <a:gd name="connsiteX1765" fmla="*/ 1332148 w 5895975"/>
                <a:gd name="connsiteY1765" fmla="*/ 1132046 h 2409825"/>
                <a:gd name="connsiteX1766" fmla="*/ 1307383 w 5895975"/>
                <a:gd name="connsiteY1766" fmla="*/ 1143476 h 2409825"/>
                <a:gd name="connsiteX1767" fmla="*/ 1316908 w 5895975"/>
                <a:gd name="connsiteY1767" fmla="*/ 1175861 h 2409825"/>
                <a:gd name="connsiteX1768" fmla="*/ 1365486 w 5895975"/>
                <a:gd name="connsiteY1768" fmla="*/ 1175861 h 2409825"/>
                <a:gd name="connsiteX1769" fmla="*/ 1365486 w 5895975"/>
                <a:gd name="connsiteY1769" fmla="*/ 1173956 h 2409825"/>
                <a:gd name="connsiteX1770" fmla="*/ 1365486 w 5895975"/>
                <a:gd name="connsiteY1770" fmla="*/ 1173956 h 2409825"/>
                <a:gd name="connsiteX1771" fmla="*/ 1365486 w 5895975"/>
                <a:gd name="connsiteY1771" fmla="*/ 1173956 h 2409825"/>
                <a:gd name="connsiteX1772" fmla="*/ 795891 w 5895975"/>
                <a:gd name="connsiteY1772" fmla="*/ 1173956 h 2409825"/>
                <a:gd name="connsiteX1773" fmla="*/ 793986 w 5895975"/>
                <a:gd name="connsiteY1773" fmla="*/ 1166336 h 2409825"/>
                <a:gd name="connsiteX1774" fmla="*/ 813036 w 5895975"/>
                <a:gd name="connsiteY1774" fmla="*/ 1166336 h 2409825"/>
                <a:gd name="connsiteX1775" fmla="*/ 813036 w 5895975"/>
                <a:gd name="connsiteY1775" fmla="*/ 1154906 h 2409825"/>
                <a:gd name="connsiteX1776" fmla="*/ 793986 w 5895975"/>
                <a:gd name="connsiteY1776" fmla="*/ 1143476 h 2409825"/>
                <a:gd name="connsiteX1777" fmla="*/ 799701 w 5895975"/>
                <a:gd name="connsiteY1777" fmla="*/ 1143476 h 2409825"/>
                <a:gd name="connsiteX1778" fmla="*/ 799701 w 5895975"/>
                <a:gd name="connsiteY1778" fmla="*/ 1137761 h 2409825"/>
                <a:gd name="connsiteX1779" fmla="*/ 818751 w 5895975"/>
                <a:gd name="connsiteY1779" fmla="*/ 1156811 h 2409825"/>
                <a:gd name="connsiteX1780" fmla="*/ 824466 w 5895975"/>
                <a:gd name="connsiteY1780" fmla="*/ 1126331 h 2409825"/>
                <a:gd name="connsiteX1781" fmla="*/ 799701 w 5895975"/>
                <a:gd name="connsiteY1781" fmla="*/ 1107281 h 2409825"/>
                <a:gd name="connsiteX1782" fmla="*/ 799701 w 5895975"/>
                <a:gd name="connsiteY1782" fmla="*/ 1097756 h 2409825"/>
                <a:gd name="connsiteX1783" fmla="*/ 793986 w 5895975"/>
                <a:gd name="connsiteY1783" fmla="*/ 1097756 h 2409825"/>
                <a:gd name="connsiteX1784" fmla="*/ 769221 w 5895975"/>
                <a:gd name="connsiteY1784" fmla="*/ 1153954 h 2409825"/>
                <a:gd name="connsiteX1785" fmla="*/ 774936 w 5895975"/>
                <a:gd name="connsiteY1785" fmla="*/ 1174909 h 2409825"/>
                <a:gd name="connsiteX1786" fmla="*/ 795891 w 5895975"/>
                <a:gd name="connsiteY1786" fmla="*/ 1174909 h 2409825"/>
                <a:gd name="connsiteX1787" fmla="*/ 795891 w 5895975"/>
                <a:gd name="connsiteY1787" fmla="*/ 1173956 h 2409825"/>
                <a:gd name="connsiteX1788" fmla="*/ 795891 w 5895975"/>
                <a:gd name="connsiteY1788" fmla="*/ 1173956 h 2409825"/>
                <a:gd name="connsiteX1789" fmla="*/ 795891 w 5895975"/>
                <a:gd name="connsiteY1789" fmla="*/ 1173956 h 2409825"/>
                <a:gd name="connsiteX1790" fmla="*/ 631108 w 5895975"/>
                <a:gd name="connsiteY1790" fmla="*/ 1173956 h 2409825"/>
                <a:gd name="connsiteX1791" fmla="*/ 625393 w 5895975"/>
                <a:gd name="connsiteY1791" fmla="*/ 1158716 h 2409825"/>
                <a:gd name="connsiteX1792" fmla="*/ 625393 w 5895975"/>
                <a:gd name="connsiteY1792" fmla="*/ 1173956 h 2409825"/>
                <a:gd name="connsiteX1793" fmla="*/ 631108 w 5895975"/>
                <a:gd name="connsiteY1793" fmla="*/ 1173956 h 2409825"/>
                <a:gd name="connsiteX1794" fmla="*/ 631108 w 5895975"/>
                <a:gd name="connsiteY1794" fmla="*/ 1173956 h 2409825"/>
                <a:gd name="connsiteX1795" fmla="*/ 631108 w 5895975"/>
                <a:gd name="connsiteY1795" fmla="*/ 1173956 h 2409825"/>
                <a:gd name="connsiteX1796" fmla="*/ 631108 w 5895975"/>
                <a:gd name="connsiteY1796" fmla="*/ 1173956 h 2409825"/>
                <a:gd name="connsiteX1797" fmla="*/ 593008 w 5895975"/>
                <a:gd name="connsiteY1797" fmla="*/ 1173956 h 2409825"/>
                <a:gd name="connsiteX1798" fmla="*/ 596818 w 5895975"/>
                <a:gd name="connsiteY1798" fmla="*/ 1153001 h 2409825"/>
                <a:gd name="connsiteX1799" fmla="*/ 653016 w 5895975"/>
                <a:gd name="connsiteY1799" fmla="*/ 1122521 h 2409825"/>
                <a:gd name="connsiteX1800" fmla="*/ 633966 w 5895975"/>
                <a:gd name="connsiteY1800" fmla="*/ 1072039 h 2409825"/>
                <a:gd name="connsiteX1801" fmla="*/ 633966 w 5895975"/>
                <a:gd name="connsiteY1801" fmla="*/ 1066324 h 2409825"/>
                <a:gd name="connsiteX1802" fmla="*/ 645396 w 5895975"/>
                <a:gd name="connsiteY1802" fmla="*/ 1072039 h 2409825"/>
                <a:gd name="connsiteX1803" fmla="*/ 651111 w 5895975"/>
                <a:gd name="connsiteY1803" fmla="*/ 1091089 h 2409825"/>
                <a:gd name="connsiteX1804" fmla="*/ 639681 w 5895975"/>
                <a:gd name="connsiteY1804" fmla="*/ 1102519 h 2409825"/>
                <a:gd name="connsiteX1805" fmla="*/ 682543 w 5895975"/>
                <a:gd name="connsiteY1805" fmla="*/ 1108234 h 2409825"/>
                <a:gd name="connsiteX1806" fmla="*/ 738741 w 5895975"/>
                <a:gd name="connsiteY1806" fmla="*/ 1021556 h 2409825"/>
                <a:gd name="connsiteX1807" fmla="*/ 744456 w 5895975"/>
                <a:gd name="connsiteY1807" fmla="*/ 1021556 h 2409825"/>
                <a:gd name="connsiteX1808" fmla="*/ 750171 w 5895975"/>
                <a:gd name="connsiteY1808" fmla="*/ 1046321 h 2409825"/>
                <a:gd name="connsiteX1809" fmla="*/ 787318 w 5895975"/>
                <a:gd name="connsiteY1809" fmla="*/ 984409 h 2409825"/>
                <a:gd name="connsiteX1810" fmla="*/ 798748 w 5895975"/>
                <a:gd name="connsiteY1810" fmla="*/ 984409 h 2409825"/>
                <a:gd name="connsiteX1811" fmla="*/ 798748 w 5895975"/>
                <a:gd name="connsiteY1811" fmla="*/ 995839 h 2409825"/>
                <a:gd name="connsiteX1812" fmla="*/ 773983 w 5895975"/>
                <a:gd name="connsiteY1812" fmla="*/ 1063466 h 2409825"/>
                <a:gd name="connsiteX1813" fmla="*/ 830181 w 5895975"/>
                <a:gd name="connsiteY1813" fmla="*/ 1119664 h 2409825"/>
                <a:gd name="connsiteX1814" fmla="*/ 830181 w 5895975"/>
                <a:gd name="connsiteY1814" fmla="*/ 1021556 h 2409825"/>
                <a:gd name="connsiteX1815" fmla="*/ 841611 w 5895975"/>
                <a:gd name="connsiteY1815" fmla="*/ 1027271 h 2409825"/>
                <a:gd name="connsiteX1816" fmla="*/ 860661 w 5895975"/>
                <a:gd name="connsiteY1816" fmla="*/ 1083469 h 2409825"/>
                <a:gd name="connsiteX1817" fmla="*/ 872091 w 5895975"/>
                <a:gd name="connsiteY1817" fmla="*/ 1083469 h 2409825"/>
                <a:gd name="connsiteX1818" fmla="*/ 891141 w 5895975"/>
                <a:gd name="connsiteY1818" fmla="*/ 1064419 h 2409825"/>
                <a:gd name="connsiteX1819" fmla="*/ 866376 w 5895975"/>
                <a:gd name="connsiteY1819" fmla="*/ 1002506 h 2409825"/>
                <a:gd name="connsiteX1820" fmla="*/ 891141 w 5895975"/>
                <a:gd name="connsiteY1820" fmla="*/ 952024 h 2409825"/>
                <a:gd name="connsiteX1821" fmla="*/ 885426 w 5895975"/>
                <a:gd name="connsiteY1821" fmla="*/ 895826 h 2409825"/>
                <a:gd name="connsiteX1822" fmla="*/ 928288 w 5895975"/>
                <a:gd name="connsiteY1822" fmla="*/ 859631 h 2409825"/>
                <a:gd name="connsiteX1823" fmla="*/ 897808 w 5895975"/>
                <a:gd name="connsiteY1823" fmla="*/ 859631 h 2409825"/>
                <a:gd name="connsiteX1824" fmla="*/ 897808 w 5895975"/>
                <a:gd name="connsiteY1824" fmla="*/ 853916 h 2409825"/>
                <a:gd name="connsiteX1825" fmla="*/ 934956 w 5895975"/>
                <a:gd name="connsiteY1825" fmla="*/ 853916 h 2409825"/>
                <a:gd name="connsiteX1826" fmla="*/ 991153 w 5895975"/>
                <a:gd name="connsiteY1826" fmla="*/ 853916 h 2409825"/>
                <a:gd name="connsiteX1827" fmla="*/ 991153 w 5895975"/>
                <a:gd name="connsiteY1827" fmla="*/ 859631 h 2409825"/>
                <a:gd name="connsiteX1828" fmla="*/ 979723 w 5895975"/>
                <a:gd name="connsiteY1828" fmla="*/ 865346 h 2409825"/>
                <a:gd name="connsiteX1829" fmla="*/ 998773 w 5895975"/>
                <a:gd name="connsiteY1829" fmla="*/ 865346 h 2409825"/>
                <a:gd name="connsiteX1830" fmla="*/ 1049256 w 5895975"/>
                <a:gd name="connsiteY1830" fmla="*/ 865346 h 2409825"/>
                <a:gd name="connsiteX1831" fmla="*/ 1074021 w 5895975"/>
                <a:gd name="connsiteY1831" fmla="*/ 853916 h 2409825"/>
                <a:gd name="connsiteX1832" fmla="*/ 1074021 w 5895975"/>
                <a:gd name="connsiteY1832" fmla="*/ 859631 h 2409825"/>
                <a:gd name="connsiteX1833" fmla="*/ 1054971 w 5895975"/>
                <a:gd name="connsiteY1833" fmla="*/ 859631 h 2409825"/>
                <a:gd name="connsiteX1834" fmla="*/ 1079736 w 5895975"/>
                <a:gd name="connsiteY1834" fmla="*/ 927259 h 2409825"/>
                <a:gd name="connsiteX1835" fmla="*/ 1029253 w 5895975"/>
                <a:gd name="connsiteY1835" fmla="*/ 932974 h 2409825"/>
                <a:gd name="connsiteX1836" fmla="*/ 1040683 w 5895975"/>
                <a:gd name="connsiteY1836" fmla="*/ 969169 h 2409825"/>
                <a:gd name="connsiteX1837" fmla="*/ 1021633 w 5895975"/>
                <a:gd name="connsiteY1837" fmla="*/ 969169 h 2409825"/>
                <a:gd name="connsiteX1838" fmla="*/ 1021633 w 5895975"/>
                <a:gd name="connsiteY1838" fmla="*/ 974884 h 2409825"/>
                <a:gd name="connsiteX1839" fmla="*/ 1027348 w 5895975"/>
                <a:gd name="connsiteY1839" fmla="*/ 974884 h 2409825"/>
                <a:gd name="connsiteX1840" fmla="*/ 1046398 w 5895975"/>
                <a:gd name="connsiteY1840" fmla="*/ 993934 h 2409825"/>
                <a:gd name="connsiteX1841" fmla="*/ 1089261 w 5895975"/>
                <a:gd name="connsiteY1841" fmla="*/ 988219 h 2409825"/>
                <a:gd name="connsiteX1842" fmla="*/ 1100691 w 5895975"/>
                <a:gd name="connsiteY1842" fmla="*/ 1024414 h 2409825"/>
                <a:gd name="connsiteX1843" fmla="*/ 1100691 w 5895975"/>
                <a:gd name="connsiteY1843" fmla="*/ 1018699 h 2409825"/>
                <a:gd name="connsiteX1844" fmla="*/ 1070211 w 5895975"/>
                <a:gd name="connsiteY1844" fmla="*/ 839629 h 2409825"/>
                <a:gd name="connsiteX1845" fmla="*/ 1025443 w 5895975"/>
                <a:gd name="connsiteY1845" fmla="*/ 820579 h 2409825"/>
                <a:gd name="connsiteX1846" fmla="*/ 1050208 w 5895975"/>
                <a:gd name="connsiteY1846" fmla="*/ 814864 h 2409825"/>
                <a:gd name="connsiteX1847" fmla="*/ 1038778 w 5895975"/>
                <a:gd name="connsiteY1847" fmla="*/ 814864 h 2409825"/>
                <a:gd name="connsiteX1848" fmla="*/ 946386 w 5895975"/>
                <a:gd name="connsiteY1848" fmla="*/ 778669 h 2409825"/>
                <a:gd name="connsiteX1849" fmla="*/ 895903 w 5895975"/>
                <a:gd name="connsiteY1849" fmla="*/ 797719 h 2409825"/>
                <a:gd name="connsiteX1850" fmla="*/ 895903 w 5895975"/>
                <a:gd name="connsiteY1850" fmla="*/ 816769 h 2409825"/>
                <a:gd name="connsiteX1851" fmla="*/ 845421 w 5895975"/>
                <a:gd name="connsiteY1851" fmla="*/ 835819 h 2409825"/>
                <a:gd name="connsiteX1852" fmla="*/ 833991 w 5895975"/>
                <a:gd name="connsiteY1852" fmla="*/ 854869 h 2409825"/>
                <a:gd name="connsiteX1853" fmla="*/ 833991 w 5895975"/>
                <a:gd name="connsiteY1853" fmla="*/ 849154 h 2409825"/>
                <a:gd name="connsiteX1854" fmla="*/ 828276 w 5895975"/>
                <a:gd name="connsiteY1854" fmla="*/ 849154 h 2409825"/>
                <a:gd name="connsiteX1855" fmla="*/ 828276 w 5895975"/>
                <a:gd name="connsiteY1855" fmla="*/ 854869 h 2409825"/>
                <a:gd name="connsiteX1856" fmla="*/ 822561 w 5895975"/>
                <a:gd name="connsiteY1856" fmla="*/ 935831 h 2409825"/>
                <a:gd name="connsiteX1857" fmla="*/ 760648 w 5895975"/>
                <a:gd name="connsiteY1857" fmla="*/ 930116 h 2409825"/>
                <a:gd name="connsiteX1858" fmla="*/ 741598 w 5895975"/>
                <a:gd name="connsiteY1858" fmla="*/ 905351 h 2409825"/>
                <a:gd name="connsiteX1859" fmla="*/ 612058 w 5895975"/>
                <a:gd name="connsiteY1859" fmla="*/ 905351 h 2409825"/>
                <a:gd name="connsiteX1860" fmla="*/ 612058 w 5895975"/>
                <a:gd name="connsiteY1860" fmla="*/ 911066 h 2409825"/>
                <a:gd name="connsiteX1861" fmla="*/ 623488 w 5895975"/>
                <a:gd name="connsiteY1861" fmla="*/ 922496 h 2409825"/>
                <a:gd name="connsiteX1862" fmla="*/ 580626 w 5895975"/>
                <a:gd name="connsiteY1862" fmla="*/ 952976 h 2409825"/>
                <a:gd name="connsiteX1863" fmla="*/ 561576 w 5895975"/>
                <a:gd name="connsiteY1863" fmla="*/ 1014889 h 2409825"/>
                <a:gd name="connsiteX1864" fmla="*/ 573006 w 5895975"/>
                <a:gd name="connsiteY1864" fmla="*/ 1014889 h 2409825"/>
                <a:gd name="connsiteX1865" fmla="*/ 573006 w 5895975"/>
                <a:gd name="connsiteY1865" fmla="*/ 1026319 h 2409825"/>
                <a:gd name="connsiteX1866" fmla="*/ 567291 w 5895975"/>
                <a:gd name="connsiteY1866" fmla="*/ 1026319 h 2409825"/>
                <a:gd name="connsiteX1867" fmla="*/ 555861 w 5895975"/>
                <a:gd name="connsiteY1867" fmla="*/ 1014889 h 2409825"/>
                <a:gd name="connsiteX1868" fmla="*/ 544431 w 5895975"/>
                <a:gd name="connsiteY1868" fmla="*/ 1082516 h 2409825"/>
                <a:gd name="connsiteX1869" fmla="*/ 533001 w 5895975"/>
                <a:gd name="connsiteY1869" fmla="*/ 1101566 h 2409825"/>
                <a:gd name="connsiteX1870" fmla="*/ 533001 w 5895975"/>
                <a:gd name="connsiteY1870" fmla="*/ 1132046 h 2409825"/>
                <a:gd name="connsiteX1871" fmla="*/ 486328 w 5895975"/>
                <a:gd name="connsiteY1871" fmla="*/ 1170146 h 2409825"/>
                <a:gd name="connsiteX1872" fmla="*/ 557766 w 5895975"/>
                <a:gd name="connsiteY1872" fmla="*/ 1170146 h 2409825"/>
                <a:gd name="connsiteX1873" fmla="*/ 557766 w 5895975"/>
                <a:gd name="connsiteY1873" fmla="*/ 1168241 h 2409825"/>
                <a:gd name="connsiteX1874" fmla="*/ 563481 w 5895975"/>
                <a:gd name="connsiteY1874" fmla="*/ 1168241 h 2409825"/>
                <a:gd name="connsiteX1875" fmla="*/ 563481 w 5895975"/>
                <a:gd name="connsiteY1875" fmla="*/ 1170146 h 2409825"/>
                <a:gd name="connsiteX1876" fmla="*/ 593961 w 5895975"/>
                <a:gd name="connsiteY1876" fmla="*/ 1170146 h 2409825"/>
                <a:gd name="connsiteX1877" fmla="*/ 593961 w 5895975"/>
                <a:gd name="connsiteY1877" fmla="*/ 1173956 h 2409825"/>
                <a:gd name="connsiteX1878" fmla="*/ 593008 w 5895975"/>
                <a:gd name="connsiteY1878" fmla="*/ 1173956 h 2409825"/>
                <a:gd name="connsiteX1879" fmla="*/ 593008 w 5895975"/>
                <a:gd name="connsiteY1879" fmla="*/ 1173956 h 2409825"/>
                <a:gd name="connsiteX1880" fmla="*/ 316783 w 5895975"/>
                <a:gd name="connsiteY1880" fmla="*/ 1173956 h 2409825"/>
                <a:gd name="connsiteX1881" fmla="*/ 316783 w 5895975"/>
                <a:gd name="connsiteY1881" fmla="*/ 1127284 h 2409825"/>
                <a:gd name="connsiteX1882" fmla="*/ 316783 w 5895975"/>
                <a:gd name="connsiteY1882" fmla="*/ 1108234 h 2409825"/>
                <a:gd name="connsiteX1883" fmla="*/ 311068 w 5895975"/>
                <a:gd name="connsiteY1883" fmla="*/ 1108234 h 2409825"/>
                <a:gd name="connsiteX1884" fmla="*/ 311068 w 5895975"/>
                <a:gd name="connsiteY1884" fmla="*/ 1113949 h 2409825"/>
                <a:gd name="connsiteX1885" fmla="*/ 282493 w 5895975"/>
                <a:gd name="connsiteY1885" fmla="*/ 1172051 h 2409825"/>
                <a:gd name="connsiteX1886" fmla="*/ 316783 w 5895975"/>
                <a:gd name="connsiteY1886" fmla="*/ 1173956 h 2409825"/>
                <a:gd name="connsiteX1887" fmla="*/ 316783 w 5895975"/>
                <a:gd name="connsiteY1887" fmla="*/ 1173956 h 2409825"/>
                <a:gd name="connsiteX1888" fmla="*/ 316783 w 5895975"/>
                <a:gd name="connsiteY1888" fmla="*/ 1173956 h 2409825"/>
                <a:gd name="connsiteX1889" fmla="*/ 316783 w 5895975"/>
                <a:gd name="connsiteY1889" fmla="*/ 1173956 h 2409825"/>
                <a:gd name="connsiteX1890" fmla="*/ 125331 w 5895975"/>
                <a:gd name="connsiteY1890" fmla="*/ 1173956 h 2409825"/>
                <a:gd name="connsiteX1891" fmla="*/ 119616 w 5895975"/>
                <a:gd name="connsiteY1891" fmla="*/ 1121569 h 2409825"/>
                <a:gd name="connsiteX1892" fmla="*/ 138666 w 5895975"/>
                <a:gd name="connsiteY1892" fmla="*/ 1102519 h 2409825"/>
                <a:gd name="connsiteX1893" fmla="*/ 144381 w 5895975"/>
                <a:gd name="connsiteY1893" fmla="*/ 1102519 h 2409825"/>
                <a:gd name="connsiteX1894" fmla="*/ 150096 w 5895975"/>
                <a:gd name="connsiteY1894" fmla="*/ 1132999 h 2409825"/>
                <a:gd name="connsiteX1895" fmla="*/ 155811 w 5895975"/>
                <a:gd name="connsiteY1895" fmla="*/ 1132999 h 2409825"/>
                <a:gd name="connsiteX1896" fmla="*/ 155811 w 5895975"/>
                <a:gd name="connsiteY1896" fmla="*/ 1127284 h 2409825"/>
                <a:gd name="connsiteX1897" fmla="*/ 298686 w 5895975"/>
                <a:gd name="connsiteY1897" fmla="*/ 1085374 h 2409825"/>
                <a:gd name="connsiteX1898" fmla="*/ 287256 w 5895975"/>
                <a:gd name="connsiteY1898" fmla="*/ 1104424 h 2409825"/>
                <a:gd name="connsiteX1899" fmla="*/ 298686 w 5895975"/>
                <a:gd name="connsiteY1899" fmla="*/ 1104424 h 2409825"/>
                <a:gd name="connsiteX1900" fmla="*/ 317736 w 5895975"/>
                <a:gd name="connsiteY1900" fmla="*/ 1104424 h 2409825"/>
                <a:gd name="connsiteX1901" fmla="*/ 336786 w 5895975"/>
                <a:gd name="connsiteY1901" fmla="*/ 1062514 h 2409825"/>
                <a:gd name="connsiteX1902" fmla="*/ 255823 w 5895975"/>
                <a:gd name="connsiteY1902" fmla="*/ 1006316 h 2409825"/>
                <a:gd name="connsiteX1903" fmla="*/ 126283 w 5895975"/>
                <a:gd name="connsiteY1903" fmla="*/ 1006316 h 2409825"/>
                <a:gd name="connsiteX1904" fmla="*/ 137713 w 5895975"/>
                <a:gd name="connsiteY1904" fmla="*/ 1025366 h 2409825"/>
                <a:gd name="connsiteX1905" fmla="*/ 94851 w 5895975"/>
                <a:gd name="connsiteY1905" fmla="*/ 1075849 h 2409825"/>
                <a:gd name="connsiteX1906" fmla="*/ 98661 w 5895975"/>
                <a:gd name="connsiteY1906" fmla="*/ 1177766 h 2409825"/>
                <a:gd name="connsiteX1907" fmla="*/ 125331 w 5895975"/>
                <a:gd name="connsiteY1907" fmla="*/ 1173956 h 2409825"/>
                <a:gd name="connsiteX1908" fmla="*/ 125331 w 5895975"/>
                <a:gd name="connsiteY1908" fmla="*/ 1173956 h 2409825"/>
                <a:gd name="connsiteX1909" fmla="*/ 125331 w 5895975"/>
                <a:gd name="connsiteY1909" fmla="*/ 1173956 h 2409825"/>
                <a:gd name="connsiteX1910" fmla="*/ 125331 w 5895975"/>
                <a:gd name="connsiteY1910" fmla="*/ 1173956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</a:cxnLst>
              <a:rect l="l" t="t" r="r" b="b"/>
              <a:pathLst>
                <a:path w="5895975" h="2409825">
                  <a:moveTo>
                    <a:pt x="5851761" y="1173956"/>
                  </a:moveTo>
                  <a:cubicBezTo>
                    <a:pt x="5861286" y="1177766"/>
                    <a:pt x="5867001" y="1173956"/>
                    <a:pt x="5872716" y="1177766"/>
                  </a:cubicBezTo>
                  <a:cubicBezTo>
                    <a:pt x="5868906" y="1183481"/>
                    <a:pt x="5872716" y="1189196"/>
                    <a:pt x="5872716" y="1208246"/>
                  </a:cubicBezTo>
                  <a:cubicBezTo>
                    <a:pt x="5806993" y="1231106"/>
                    <a:pt x="5805089" y="1254919"/>
                    <a:pt x="5743176" y="1233011"/>
                  </a:cubicBezTo>
                  <a:cubicBezTo>
                    <a:pt x="5724126" y="1225391"/>
                    <a:pt x="5698408" y="1242536"/>
                    <a:pt x="5681264" y="1208246"/>
                  </a:cubicBezTo>
                  <a:cubicBezTo>
                    <a:pt x="5677453" y="1202531"/>
                    <a:pt x="5677453" y="1202531"/>
                    <a:pt x="5675548" y="1189196"/>
                  </a:cubicBezTo>
                  <a:lnTo>
                    <a:pt x="5694598" y="1183481"/>
                  </a:lnTo>
                  <a:cubicBezTo>
                    <a:pt x="5713648" y="1172051"/>
                    <a:pt x="5741271" y="1187291"/>
                    <a:pt x="5769846" y="1194911"/>
                  </a:cubicBezTo>
                  <a:lnTo>
                    <a:pt x="5769846" y="1183481"/>
                  </a:lnTo>
                  <a:cubicBezTo>
                    <a:pt x="5760321" y="1181576"/>
                    <a:pt x="5750796" y="1177766"/>
                    <a:pt x="5741271" y="1173956"/>
                  </a:cubicBezTo>
                  <a:lnTo>
                    <a:pt x="5619351" y="1173956"/>
                  </a:lnTo>
                  <a:cubicBezTo>
                    <a:pt x="5619351" y="1177766"/>
                    <a:pt x="5617446" y="1179671"/>
                    <a:pt x="5615541" y="1183481"/>
                  </a:cubicBezTo>
                  <a:cubicBezTo>
                    <a:pt x="5611731" y="1189196"/>
                    <a:pt x="5586966" y="1256824"/>
                    <a:pt x="5604111" y="1258729"/>
                  </a:cubicBezTo>
                  <a:lnTo>
                    <a:pt x="5585061" y="1253014"/>
                  </a:lnTo>
                  <a:cubicBezTo>
                    <a:pt x="5549818" y="1273969"/>
                    <a:pt x="5525053" y="1277779"/>
                    <a:pt x="5478381" y="1294924"/>
                  </a:cubicBezTo>
                  <a:cubicBezTo>
                    <a:pt x="5476476" y="1308259"/>
                    <a:pt x="5484096" y="1300639"/>
                    <a:pt x="5472666" y="1306354"/>
                  </a:cubicBezTo>
                  <a:cubicBezTo>
                    <a:pt x="5435518" y="1331119"/>
                    <a:pt x="5324076" y="1313974"/>
                    <a:pt x="5305026" y="1300639"/>
                  </a:cubicBezTo>
                  <a:cubicBezTo>
                    <a:pt x="5320266" y="1291114"/>
                    <a:pt x="5312646" y="1302544"/>
                    <a:pt x="5316456" y="1281589"/>
                  </a:cubicBezTo>
                  <a:cubicBezTo>
                    <a:pt x="5281214" y="1270159"/>
                    <a:pt x="5237398" y="1270159"/>
                    <a:pt x="5224064" y="1239679"/>
                  </a:cubicBezTo>
                  <a:cubicBezTo>
                    <a:pt x="5235493" y="1232059"/>
                    <a:pt x="5245018" y="1214914"/>
                    <a:pt x="5254543" y="1209199"/>
                  </a:cubicBezTo>
                  <a:cubicBezTo>
                    <a:pt x="5265973" y="1203484"/>
                    <a:pt x="5277403" y="1209199"/>
                    <a:pt x="5285023" y="1203484"/>
                  </a:cubicBezTo>
                  <a:cubicBezTo>
                    <a:pt x="5265973" y="1197769"/>
                    <a:pt x="5275498" y="1207294"/>
                    <a:pt x="5265973" y="1192054"/>
                  </a:cubicBezTo>
                  <a:lnTo>
                    <a:pt x="5275498" y="1192054"/>
                  </a:lnTo>
                  <a:cubicBezTo>
                    <a:pt x="5292643" y="1211104"/>
                    <a:pt x="5358366" y="1188244"/>
                    <a:pt x="5399323" y="1174909"/>
                  </a:cubicBezTo>
                  <a:lnTo>
                    <a:pt x="5245018" y="1174909"/>
                  </a:lnTo>
                  <a:cubicBezTo>
                    <a:pt x="5241208" y="1192054"/>
                    <a:pt x="5245018" y="1211104"/>
                    <a:pt x="5231683" y="1223486"/>
                  </a:cubicBezTo>
                  <a:lnTo>
                    <a:pt x="5188821" y="1223486"/>
                  </a:lnTo>
                  <a:cubicBezTo>
                    <a:pt x="5156436" y="1238726"/>
                    <a:pt x="5057376" y="1189196"/>
                    <a:pt x="5040231" y="1193006"/>
                  </a:cubicBezTo>
                  <a:lnTo>
                    <a:pt x="5040231" y="1187291"/>
                  </a:lnTo>
                  <a:cubicBezTo>
                    <a:pt x="5040231" y="1185386"/>
                    <a:pt x="5042136" y="1181576"/>
                    <a:pt x="5042136" y="1177766"/>
                  </a:cubicBezTo>
                  <a:lnTo>
                    <a:pt x="4937361" y="1177766"/>
                  </a:lnTo>
                  <a:cubicBezTo>
                    <a:pt x="4937361" y="1179671"/>
                    <a:pt x="4935456" y="1179671"/>
                    <a:pt x="4933551" y="1181576"/>
                  </a:cubicBezTo>
                  <a:cubicBezTo>
                    <a:pt x="4946886" y="1183481"/>
                    <a:pt x="4944981" y="1183481"/>
                    <a:pt x="4952601" y="1187291"/>
                  </a:cubicBezTo>
                  <a:cubicBezTo>
                    <a:pt x="4937361" y="1187291"/>
                    <a:pt x="4929741" y="1187291"/>
                    <a:pt x="4922121" y="1193006"/>
                  </a:cubicBezTo>
                  <a:cubicBezTo>
                    <a:pt x="4935456" y="1194911"/>
                    <a:pt x="4933551" y="1194911"/>
                    <a:pt x="4941171" y="1198721"/>
                  </a:cubicBezTo>
                  <a:lnTo>
                    <a:pt x="4896403" y="1193006"/>
                  </a:lnTo>
                  <a:lnTo>
                    <a:pt x="4896403" y="1198721"/>
                  </a:lnTo>
                  <a:cubicBezTo>
                    <a:pt x="4913548" y="1206341"/>
                    <a:pt x="4913548" y="1202531"/>
                    <a:pt x="4907833" y="1217771"/>
                  </a:cubicBezTo>
                  <a:cubicBezTo>
                    <a:pt x="4900214" y="1240631"/>
                    <a:pt x="4900214" y="1212056"/>
                    <a:pt x="4888783" y="1236821"/>
                  </a:cubicBezTo>
                  <a:cubicBezTo>
                    <a:pt x="4896403" y="1240631"/>
                    <a:pt x="4892593" y="1236821"/>
                    <a:pt x="4894498" y="1242536"/>
                  </a:cubicBezTo>
                  <a:cubicBezTo>
                    <a:pt x="4853541" y="1274921"/>
                    <a:pt x="4745908" y="1276826"/>
                    <a:pt x="4689711" y="1293019"/>
                  </a:cubicBezTo>
                  <a:cubicBezTo>
                    <a:pt x="4664946" y="1298734"/>
                    <a:pt x="4635418" y="1321594"/>
                    <a:pt x="4622083" y="1317784"/>
                  </a:cubicBezTo>
                  <a:cubicBezTo>
                    <a:pt x="4612558" y="1308259"/>
                    <a:pt x="4608748" y="1296829"/>
                    <a:pt x="4603033" y="1281589"/>
                  </a:cubicBezTo>
                  <a:cubicBezTo>
                    <a:pt x="4620178" y="1279684"/>
                    <a:pt x="4642086" y="1277779"/>
                    <a:pt x="4653516" y="1270159"/>
                  </a:cubicBezTo>
                  <a:lnTo>
                    <a:pt x="4647801" y="1270159"/>
                  </a:lnTo>
                  <a:cubicBezTo>
                    <a:pt x="4640181" y="1260634"/>
                    <a:pt x="4643991" y="1262539"/>
                    <a:pt x="4628751" y="1258729"/>
                  </a:cubicBezTo>
                  <a:cubicBezTo>
                    <a:pt x="4619226" y="1268254"/>
                    <a:pt x="4582078" y="1281589"/>
                    <a:pt x="4578268" y="1277779"/>
                  </a:cubicBezTo>
                  <a:lnTo>
                    <a:pt x="4572553" y="1277779"/>
                  </a:lnTo>
                  <a:cubicBezTo>
                    <a:pt x="4587793" y="1256824"/>
                    <a:pt x="4601128" y="1217771"/>
                    <a:pt x="4604938" y="1181576"/>
                  </a:cubicBezTo>
                  <a:lnTo>
                    <a:pt x="4574458" y="1181576"/>
                  </a:lnTo>
                  <a:cubicBezTo>
                    <a:pt x="4561123" y="1189196"/>
                    <a:pt x="4543978" y="1189196"/>
                    <a:pt x="4533501" y="1204436"/>
                  </a:cubicBezTo>
                  <a:cubicBezTo>
                    <a:pt x="4552551" y="1202531"/>
                    <a:pt x="4554456" y="1198721"/>
                    <a:pt x="4570648" y="1210151"/>
                  </a:cubicBezTo>
                  <a:cubicBezTo>
                    <a:pt x="4551598" y="1215866"/>
                    <a:pt x="4561123" y="1206341"/>
                    <a:pt x="4551598" y="1221581"/>
                  </a:cubicBezTo>
                  <a:cubicBezTo>
                    <a:pt x="4568743" y="1221581"/>
                    <a:pt x="4559218" y="1215866"/>
                    <a:pt x="4570648" y="1221581"/>
                  </a:cubicBezTo>
                  <a:cubicBezTo>
                    <a:pt x="4553503" y="1234916"/>
                    <a:pt x="4572553" y="1233011"/>
                    <a:pt x="4551598" y="1240631"/>
                  </a:cubicBezTo>
                  <a:cubicBezTo>
                    <a:pt x="4540168" y="1248251"/>
                    <a:pt x="4532548" y="1242536"/>
                    <a:pt x="4526833" y="1246346"/>
                  </a:cubicBezTo>
                  <a:lnTo>
                    <a:pt x="4520166" y="1246346"/>
                  </a:lnTo>
                  <a:lnTo>
                    <a:pt x="4520166" y="1257776"/>
                  </a:lnTo>
                  <a:cubicBezTo>
                    <a:pt x="4544931" y="1273016"/>
                    <a:pt x="4582078" y="1284446"/>
                    <a:pt x="4587793" y="1319689"/>
                  </a:cubicBezTo>
                  <a:cubicBezTo>
                    <a:pt x="4580173" y="1325404"/>
                    <a:pt x="4580173" y="1325404"/>
                    <a:pt x="4576363" y="1331119"/>
                  </a:cubicBezTo>
                  <a:lnTo>
                    <a:pt x="4570648" y="1331119"/>
                  </a:lnTo>
                  <a:cubicBezTo>
                    <a:pt x="4564933" y="1313974"/>
                    <a:pt x="4557313" y="1306354"/>
                    <a:pt x="4540168" y="1300639"/>
                  </a:cubicBezTo>
                  <a:lnTo>
                    <a:pt x="4540168" y="1312069"/>
                  </a:lnTo>
                  <a:cubicBezTo>
                    <a:pt x="4575411" y="1334929"/>
                    <a:pt x="4526833" y="1346359"/>
                    <a:pt x="4545883" y="1362551"/>
                  </a:cubicBezTo>
                  <a:lnTo>
                    <a:pt x="4551598" y="1373981"/>
                  </a:lnTo>
                  <a:cubicBezTo>
                    <a:pt x="4566838" y="1364456"/>
                    <a:pt x="4564933" y="1360646"/>
                    <a:pt x="4588746" y="1354931"/>
                  </a:cubicBezTo>
                  <a:cubicBezTo>
                    <a:pt x="4594461" y="1370171"/>
                    <a:pt x="4590651" y="1364456"/>
                    <a:pt x="4600176" y="1373981"/>
                  </a:cubicBezTo>
                  <a:cubicBezTo>
                    <a:pt x="4596366" y="1383506"/>
                    <a:pt x="4596366" y="1383506"/>
                    <a:pt x="4594461" y="1398746"/>
                  </a:cubicBezTo>
                  <a:lnTo>
                    <a:pt x="4563981" y="1398746"/>
                  </a:lnTo>
                  <a:lnTo>
                    <a:pt x="4544931" y="1368266"/>
                  </a:lnTo>
                  <a:cubicBezTo>
                    <a:pt x="4525881" y="1375886"/>
                    <a:pt x="4486828" y="1385411"/>
                    <a:pt x="4483018" y="1379696"/>
                  </a:cubicBezTo>
                  <a:lnTo>
                    <a:pt x="4471588" y="1373981"/>
                  </a:lnTo>
                  <a:lnTo>
                    <a:pt x="4471588" y="1368266"/>
                  </a:lnTo>
                  <a:lnTo>
                    <a:pt x="4477303" y="1368266"/>
                  </a:lnTo>
                  <a:cubicBezTo>
                    <a:pt x="4481113" y="1353026"/>
                    <a:pt x="4492543" y="1356836"/>
                    <a:pt x="4483018" y="1349216"/>
                  </a:cubicBezTo>
                  <a:cubicBezTo>
                    <a:pt x="4471588" y="1339691"/>
                    <a:pt x="4460158" y="1333976"/>
                    <a:pt x="4440156" y="1330166"/>
                  </a:cubicBezTo>
                  <a:lnTo>
                    <a:pt x="4440156" y="1335881"/>
                  </a:lnTo>
                  <a:lnTo>
                    <a:pt x="4445871" y="1335881"/>
                  </a:lnTo>
                  <a:cubicBezTo>
                    <a:pt x="4453491" y="1345406"/>
                    <a:pt x="4463016" y="1351121"/>
                    <a:pt x="4470636" y="1360646"/>
                  </a:cubicBezTo>
                  <a:cubicBezTo>
                    <a:pt x="4464921" y="1366361"/>
                    <a:pt x="4461111" y="1377791"/>
                    <a:pt x="4459206" y="1385411"/>
                  </a:cubicBezTo>
                  <a:lnTo>
                    <a:pt x="4447776" y="1385411"/>
                  </a:lnTo>
                  <a:cubicBezTo>
                    <a:pt x="4430631" y="1349216"/>
                    <a:pt x="4401103" y="1354931"/>
                    <a:pt x="4385863" y="1343501"/>
                  </a:cubicBezTo>
                  <a:cubicBezTo>
                    <a:pt x="4378243" y="1335881"/>
                    <a:pt x="4364908" y="1324451"/>
                    <a:pt x="4374433" y="1318736"/>
                  </a:cubicBezTo>
                  <a:cubicBezTo>
                    <a:pt x="4389673" y="1284446"/>
                    <a:pt x="4424916" y="1290161"/>
                    <a:pt x="4442061" y="1262539"/>
                  </a:cubicBezTo>
                  <a:cubicBezTo>
                    <a:pt x="4430631" y="1258729"/>
                    <a:pt x="4436346" y="1260634"/>
                    <a:pt x="4430631" y="1256824"/>
                  </a:cubicBezTo>
                  <a:cubicBezTo>
                    <a:pt x="4455396" y="1262539"/>
                    <a:pt x="4471588" y="1268254"/>
                    <a:pt x="4492543" y="1262539"/>
                  </a:cubicBezTo>
                  <a:cubicBezTo>
                    <a:pt x="4490638" y="1275874"/>
                    <a:pt x="4486828" y="1268254"/>
                    <a:pt x="4492543" y="1281589"/>
                  </a:cubicBezTo>
                  <a:cubicBezTo>
                    <a:pt x="4500163" y="1287304"/>
                    <a:pt x="4502068" y="1285399"/>
                    <a:pt x="4517308" y="1287304"/>
                  </a:cubicBezTo>
                  <a:lnTo>
                    <a:pt x="4517308" y="1281589"/>
                  </a:lnTo>
                  <a:cubicBezTo>
                    <a:pt x="4494448" y="1262539"/>
                    <a:pt x="4509688" y="1258729"/>
                    <a:pt x="4505878" y="1239679"/>
                  </a:cubicBezTo>
                  <a:cubicBezTo>
                    <a:pt x="4492543" y="1249204"/>
                    <a:pt x="4496353" y="1253014"/>
                    <a:pt x="4475398" y="1258729"/>
                  </a:cubicBezTo>
                  <a:cubicBezTo>
                    <a:pt x="4471588" y="1251109"/>
                    <a:pt x="4467778" y="1245394"/>
                    <a:pt x="4463968" y="1239679"/>
                  </a:cubicBezTo>
                  <a:cubicBezTo>
                    <a:pt x="4469683" y="1224439"/>
                    <a:pt x="4469683" y="1230154"/>
                    <a:pt x="4475398" y="1214914"/>
                  </a:cubicBezTo>
                  <a:cubicBezTo>
                    <a:pt x="4462063" y="1213009"/>
                    <a:pt x="4463968" y="1213009"/>
                    <a:pt x="4456348" y="1209199"/>
                  </a:cubicBezTo>
                  <a:cubicBezTo>
                    <a:pt x="4486828" y="1211104"/>
                    <a:pt x="4514451" y="1209199"/>
                    <a:pt x="4531596" y="1197769"/>
                  </a:cubicBezTo>
                  <a:cubicBezTo>
                    <a:pt x="4486828" y="1197769"/>
                    <a:pt x="4483018" y="1201579"/>
                    <a:pt x="4456348" y="1197769"/>
                  </a:cubicBezTo>
                  <a:lnTo>
                    <a:pt x="4456348" y="1186339"/>
                  </a:lnTo>
                  <a:cubicBezTo>
                    <a:pt x="4460158" y="1184434"/>
                    <a:pt x="4463968" y="1184434"/>
                    <a:pt x="4467778" y="1182529"/>
                  </a:cubicBezTo>
                  <a:lnTo>
                    <a:pt x="4444918" y="1182529"/>
                  </a:lnTo>
                  <a:cubicBezTo>
                    <a:pt x="4444918" y="1197769"/>
                    <a:pt x="4443013" y="1211104"/>
                    <a:pt x="4444918" y="1222534"/>
                  </a:cubicBezTo>
                  <a:cubicBezTo>
                    <a:pt x="4414438" y="1226344"/>
                    <a:pt x="4377291" y="1228249"/>
                    <a:pt x="4346811" y="1222534"/>
                  </a:cubicBezTo>
                  <a:cubicBezTo>
                    <a:pt x="4354431" y="1249204"/>
                    <a:pt x="4344906" y="1249204"/>
                    <a:pt x="4335381" y="1273016"/>
                  </a:cubicBezTo>
                  <a:lnTo>
                    <a:pt x="4329666" y="1273016"/>
                  </a:lnTo>
                  <a:lnTo>
                    <a:pt x="4329666" y="1253966"/>
                  </a:lnTo>
                  <a:cubicBezTo>
                    <a:pt x="4310616" y="1250156"/>
                    <a:pt x="4310616" y="1242536"/>
                    <a:pt x="4304901" y="1248251"/>
                  </a:cubicBezTo>
                  <a:cubicBezTo>
                    <a:pt x="4297281" y="1253966"/>
                    <a:pt x="4293471" y="1273016"/>
                    <a:pt x="4285851" y="1278731"/>
                  </a:cubicBezTo>
                  <a:cubicBezTo>
                    <a:pt x="4280136" y="1282541"/>
                    <a:pt x="4262991" y="1269206"/>
                    <a:pt x="4248703" y="1290161"/>
                  </a:cubicBezTo>
                  <a:cubicBezTo>
                    <a:pt x="4237273" y="1307306"/>
                    <a:pt x="4235368" y="1332071"/>
                    <a:pt x="4229653" y="1340644"/>
                  </a:cubicBezTo>
                  <a:cubicBezTo>
                    <a:pt x="4225843" y="1336834"/>
                    <a:pt x="4229653" y="1331119"/>
                    <a:pt x="4218223" y="1334929"/>
                  </a:cubicBezTo>
                  <a:lnTo>
                    <a:pt x="4218223" y="1340644"/>
                  </a:lnTo>
                  <a:cubicBezTo>
                    <a:pt x="4202983" y="1355884"/>
                    <a:pt x="4187743" y="1385411"/>
                    <a:pt x="4181076" y="1391126"/>
                  </a:cubicBezTo>
                  <a:cubicBezTo>
                    <a:pt x="4171551" y="1387316"/>
                    <a:pt x="4181076" y="1391126"/>
                    <a:pt x="4162026" y="1391126"/>
                  </a:cubicBezTo>
                  <a:cubicBezTo>
                    <a:pt x="4167741" y="1396841"/>
                    <a:pt x="4163931" y="1393031"/>
                    <a:pt x="4173456" y="1396841"/>
                  </a:cubicBezTo>
                  <a:cubicBezTo>
                    <a:pt x="4196316" y="1408271"/>
                    <a:pt x="4343001" y="1352074"/>
                    <a:pt x="4366813" y="1334929"/>
                  </a:cubicBezTo>
                  <a:lnTo>
                    <a:pt x="4361098" y="1353979"/>
                  </a:lnTo>
                  <a:cubicBezTo>
                    <a:pt x="4391578" y="1357789"/>
                    <a:pt x="4400151" y="1365409"/>
                    <a:pt x="4417296" y="1378744"/>
                  </a:cubicBezTo>
                  <a:lnTo>
                    <a:pt x="4417296" y="1384459"/>
                  </a:lnTo>
                  <a:cubicBezTo>
                    <a:pt x="4384911" y="1384459"/>
                    <a:pt x="4334428" y="1393984"/>
                    <a:pt x="4310616" y="1409224"/>
                  </a:cubicBezTo>
                  <a:cubicBezTo>
                    <a:pt x="4322046" y="1413034"/>
                    <a:pt x="4316331" y="1411129"/>
                    <a:pt x="4322046" y="1414939"/>
                  </a:cubicBezTo>
                  <a:lnTo>
                    <a:pt x="4310616" y="1414939"/>
                  </a:lnTo>
                  <a:cubicBezTo>
                    <a:pt x="4289661" y="1401604"/>
                    <a:pt x="4256323" y="1413034"/>
                    <a:pt x="4229653" y="1414939"/>
                  </a:cubicBezTo>
                  <a:cubicBezTo>
                    <a:pt x="4223938" y="1426369"/>
                    <a:pt x="4210603" y="1439704"/>
                    <a:pt x="4210603" y="1439704"/>
                  </a:cubicBezTo>
                  <a:cubicBezTo>
                    <a:pt x="4206793" y="1437799"/>
                    <a:pt x="4112496" y="1428274"/>
                    <a:pt x="4112496" y="1428274"/>
                  </a:cubicBezTo>
                  <a:cubicBezTo>
                    <a:pt x="4125831" y="1411129"/>
                    <a:pt x="4144881" y="1411129"/>
                    <a:pt x="4162978" y="1397794"/>
                  </a:cubicBezTo>
                  <a:lnTo>
                    <a:pt x="4064871" y="1403509"/>
                  </a:lnTo>
                  <a:lnTo>
                    <a:pt x="4064871" y="1433989"/>
                  </a:lnTo>
                  <a:cubicBezTo>
                    <a:pt x="4082016" y="1439704"/>
                    <a:pt x="4091541" y="1453039"/>
                    <a:pt x="4102018" y="1445419"/>
                  </a:cubicBezTo>
                  <a:cubicBezTo>
                    <a:pt x="4107733" y="1441609"/>
                    <a:pt x="4109638" y="1437799"/>
                    <a:pt x="4113448" y="1433989"/>
                  </a:cubicBezTo>
                  <a:cubicBezTo>
                    <a:pt x="4119163" y="1453039"/>
                    <a:pt x="4109638" y="1443514"/>
                    <a:pt x="4124878" y="1453039"/>
                  </a:cubicBezTo>
                  <a:cubicBezTo>
                    <a:pt x="4121068" y="1464469"/>
                    <a:pt x="4115353" y="1458754"/>
                    <a:pt x="4124878" y="1464469"/>
                  </a:cubicBezTo>
                  <a:cubicBezTo>
                    <a:pt x="4128688" y="1470184"/>
                    <a:pt x="4132498" y="1472089"/>
                    <a:pt x="4136308" y="1475899"/>
                  </a:cubicBezTo>
                  <a:cubicBezTo>
                    <a:pt x="4153453" y="1470184"/>
                    <a:pt x="4149643" y="1466374"/>
                    <a:pt x="4161073" y="1456849"/>
                  </a:cubicBezTo>
                  <a:lnTo>
                    <a:pt x="4161073" y="1475899"/>
                  </a:lnTo>
                  <a:lnTo>
                    <a:pt x="4155358" y="1475899"/>
                  </a:lnTo>
                  <a:cubicBezTo>
                    <a:pt x="4120116" y="1506379"/>
                    <a:pt x="4101066" y="1483519"/>
                    <a:pt x="4080111" y="1494949"/>
                  </a:cubicBezTo>
                  <a:cubicBezTo>
                    <a:pt x="4076301" y="1496854"/>
                    <a:pt x="4066776" y="1523524"/>
                    <a:pt x="4061061" y="1525429"/>
                  </a:cubicBezTo>
                  <a:cubicBezTo>
                    <a:pt x="4055346" y="1527334"/>
                    <a:pt x="3974383" y="1521619"/>
                    <a:pt x="3962953" y="1519714"/>
                  </a:cubicBezTo>
                  <a:cubicBezTo>
                    <a:pt x="3966763" y="1508284"/>
                    <a:pt x="3972478" y="1513999"/>
                    <a:pt x="3962953" y="1508284"/>
                  </a:cubicBezTo>
                  <a:cubicBezTo>
                    <a:pt x="3949618" y="1494949"/>
                    <a:pt x="3930568" y="1485424"/>
                    <a:pt x="3912471" y="1477804"/>
                  </a:cubicBezTo>
                  <a:cubicBezTo>
                    <a:pt x="3920091" y="1468279"/>
                    <a:pt x="3918186" y="1472089"/>
                    <a:pt x="3923901" y="1458754"/>
                  </a:cubicBezTo>
                  <a:cubicBezTo>
                    <a:pt x="3920091" y="1456849"/>
                    <a:pt x="3920091" y="1456849"/>
                    <a:pt x="3918186" y="1453039"/>
                  </a:cubicBezTo>
                  <a:cubicBezTo>
                    <a:pt x="3904851" y="1456849"/>
                    <a:pt x="3889611" y="1458754"/>
                    <a:pt x="3867703" y="1458754"/>
                  </a:cubicBezTo>
                  <a:lnTo>
                    <a:pt x="3867703" y="1464469"/>
                  </a:lnTo>
                  <a:cubicBezTo>
                    <a:pt x="3888658" y="1477804"/>
                    <a:pt x="3879133" y="1568291"/>
                    <a:pt x="3873418" y="1607344"/>
                  </a:cubicBezTo>
                  <a:lnTo>
                    <a:pt x="3854368" y="1607344"/>
                  </a:lnTo>
                  <a:cubicBezTo>
                    <a:pt x="3842938" y="1592104"/>
                    <a:pt x="3831508" y="1592104"/>
                    <a:pt x="3823888" y="1571149"/>
                  </a:cubicBezTo>
                  <a:cubicBezTo>
                    <a:pt x="3818173" y="1574959"/>
                    <a:pt x="3816268" y="1578769"/>
                    <a:pt x="3812458" y="1582579"/>
                  </a:cubicBezTo>
                  <a:lnTo>
                    <a:pt x="3812458" y="1557814"/>
                  </a:lnTo>
                  <a:cubicBezTo>
                    <a:pt x="3775311" y="1554004"/>
                    <a:pt x="3721971" y="1497806"/>
                    <a:pt x="3720066" y="1459706"/>
                  </a:cubicBezTo>
                  <a:lnTo>
                    <a:pt x="3739116" y="1459706"/>
                  </a:lnTo>
                  <a:lnTo>
                    <a:pt x="3739116" y="1448276"/>
                  </a:lnTo>
                  <a:cubicBezTo>
                    <a:pt x="3714351" y="1448276"/>
                    <a:pt x="3723876" y="1457801"/>
                    <a:pt x="3714351" y="1442561"/>
                  </a:cubicBezTo>
                  <a:cubicBezTo>
                    <a:pt x="3727686" y="1440656"/>
                    <a:pt x="3731496" y="1440656"/>
                    <a:pt x="3739116" y="1436846"/>
                  </a:cubicBezTo>
                  <a:lnTo>
                    <a:pt x="3733401" y="1436846"/>
                  </a:lnTo>
                  <a:cubicBezTo>
                    <a:pt x="3723876" y="1417796"/>
                    <a:pt x="3725781" y="1415891"/>
                    <a:pt x="3696253" y="1412081"/>
                  </a:cubicBezTo>
                  <a:cubicBezTo>
                    <a:pt x="3696253" y="1394936"/>
                    <a:pt x="3694348" y="1385411"/>
                    <a:pt x="3690538" y="1375886"/>
                  </a:cubicBezTo>
                  <a:cubicBezTo>
                    <a:pt x="3682918" y="1381601"/>
                    <a:pt x="3681013" y="1387316"/>
                    <a:pt x="3671488" y="1394936"/>
                  </a:cubicBezTo>
                  <a:cubicBezTo>
                    <a:pt x="3669583" y="1368266"/>
                    <a:pt x="3679108" y="1338739"/>
                    <a:pt x="3671488" y="1313974"/>
                  </a:cubicBezTo>
                  <a:lnTo>
                    <a:pt x="3682918" y="1313974"/>
                  </a:lnTo>
                  <a:cubicBezTo>
                    <a:pt x="3684823" y="1327309"/>
                    <a:pt x="3684823" y="1325404"/>
                    <a:pt x="3688633" y="1333024"/>
                  </a:cubicBezTo>
                  <a:cubicBezTo>
                    <a:pt x="3694348" y="1291114"/>
                    <a:pt x="3715303" y="1280636"/>
                    <a:pt x="3713398" y="1246346"/>
                  </a:cubicBezTo>
                  <a:cubicBezTo>
                    <a:pt x="3713398" y="1246346"/>
                    <a:pt x="3816268" y="1206341"/>
                    <a:pt x="3820078" y="1204436"/>
                  </a:cubicBezTo>
                  <a:cubicBezTo>
                    <a:pt x="3818173" y="1223486"/>
                    <a:pt x="3816268" y="1213961"/>
                    <a:pt x="3820078" y="1229201"/>
                  </a:cubicBezTo>
                  <a:cubicBezTo>
                    <a:pt x="3823888" y="1227296"/>
                    <a:pt x="3823888" y="1227296"/>
                    <a:pt x="3825793" y="1223486"/>
                  </a:cubicBezTo>
                  <a:cubicBezTo>
                    <a:pt x="3835318" y="1213961"/>
                    <a:pt x="3835318" y="1210151"/>
                    <a:pt x="3837223" y="1193006"/>
                  </a:cubicBezTo>
                  <a:lnTo>
                    <a:pt x="3867703" y="1193006"/>
                  </a:lnTo>
                  <a:cubicBezTo>
                    <a:pt x="3869608" y="1196816"/>
                    <a:pt x="3869608" y="1196816"/>
                    <a:pt x="3873418" y="1198721"/>
                  </a:cubicBezTo>
                  <a:cubicBezTo>
                    <a:pt x="3873418" y="1227296"/>
                    <a:pt x="3869608" y="1262539"/>
                    <a:pt x="3892468" y="1273969"/>
                  </a:cubicBezTo>
                  <a:lnTo>
                    <a:pt x="3892468" y="1262539"/>
                  </a:lnTo>
                  <a:cubicBezTo>
                    <a:pt x="3903898" y="1253014"/>
                    <a:pt x="3905803" y="1251109"/>
                    <a:pt x="3911518" y="1232059"/>
                  </a:cubicBezTo>
                  <a:lnTo>
                    <a:pt x="3900088" y="1232059"/>
                  </a:lnTo>
                  <a:lnTo>
                    <a:pt x="3894373" y="1237774"/>
                  </a:lnTo>
                  <a:lnTo>
                    <a:pt x="3894373" y="1226344"/>
                  </a:lnTo>
                  <a:cubicBezTo>
                    <a:pt x="3909613" y="1220629"/>
                    <a:pt x="3909613" y="1211104"/>
                    <a:pt x="3919138" y="1207294"/>
                  </a:cubicBezTo>
                  <a:cubicBezTo>
                    <a:pt x="3934378" y="1201579"/>
                    <a:pt x="3945808" y="1211104"/>
                    <a:pt x="3969621" y="1201579"/>
                  </a:cubicBezTo>
                  <a:cubicBezTo>
                    <a:pt x="3975336" y="1197769"/>
                    <a:pt x="3979146" y="1193959"/>
                    <a:pt x="3982956" y="1192054"/>
                  </a:cubicBezTo>
                  <a:lnTo>
                    <a:pt x="3956286" y="1192054"/>
                  </a:lnTo>
                  <a:cubicBezTo>
                    <a:pt x="3946761" y="1197769"/>
                    <a:pt x="3937236" y="1201579"/>
                    <a:pt x="3925806" y="1195864"/>
                  </a:cubicBezTo>
                  <a:cubicBezTo>
                    <a:pt x="3923901" y="1193959"/>
                    <a:pt x="3923901" y="1192054"/>
                    <a:pt x="3921996" y="1192054"/>
                  </a:cubicBezTo>
                  <a:lnTo>
                    <a:pt x="3895326" y="1192054"/>
                  </a:lnTo>
                  <a:cubicBezTo>
                    <a:pt x="3895326" y="1193959"/>
                    <a:pt x="3895326" y="1197769"/>
                    <a:pt x="3893421" y="1201579"/>
                  </a:cubicBezTo>
                  <a:lnTo>
                    <a:pt x="3881991" y="1201579"/>
                  </a:lnTo>
                  <a:lnTo>
                    <a:pt x="3881991" y="1195864"/>
                  </a:lnTo>
                  <a:cubicBezTo>
                    <a:pt x="3880086" y="1193959"/>
                    <a:pt x="3878181" y="1193959"/>
                    <a:pt x="3878181" y="1192054"/>
                  </a:cubicBezTo>
                  <a:lnTo>
                    <a:pt x="3744831" y="1192054"/>
                  </a:lnTo>
                  <a:cubicBezTo>
                    <a:pt x="3744831" y="1193959"/>
                    <a:pt x="3744831" y="1193959"/>
                    <a:pt x="3746736" y="1195864"/>
                  </a:cubicBezTo>
                  <a:lnTo>
                    <a:pt x="3727686" y="1195864"/>
                  </a:lnTo>
                  <a:cubicBezTo>
                    <a:pt x="3718161" y="1192054"/>
                    <a:pt x="3699111" y="1203484"/>
                    <a:pt x="3684823" y="1195864"/>
                  </a:cubicBezTo>
                  <a:cubicBezTo>
                    <a:pt x="3688633" y="1193959"/>
                    <a:pt x="3690538" y="1192054"/>
                    <a:pt x="3692443" y="1192054"/>
                  </a:cubicBezTo>
                  <a:lnTo>
                    <a:pt x="3640056" y="1192054"/>
                  </a:lnTo>
                  <a:cubicBezTo>
                    <a:pt x="3634341" y="1201579"/>
                    <a:pt x="3624816" y="1203484"/>
                    <a:pt x="3622911" y="1214914"/>
                  </a:cubicBezTo>
                  <a:cubicBezTo>
                    <a:pt x="3619101" y="1228249"/>
                    <a:pt x="3630531" y="1241584"/>
                    <a:pt x="3628626" y="1256824"/>
                  </a:cubicBezTo>
                  <a:cubicBezTo>
                    <a:pt x="3611481" y="1264444"/>
                    <a:pt x="3600051" y="1272064"/>
                    <a:pt x="3585763" y="1281589"/>
                  </a:cubicBezTo>
                  <a:cubicBezTo>
                    <a:pt x="3593383" y="1266349"/>
                    <a:pt x="3597193" y="1264444"/>
                    <a:pt x="3597193" y="1239679"/>
                  </a:cubicBezTo>
                  <a:cubicBezTo>
                    <a:pt x="3583858" y="1232059"/>
                    <a:pt x="3585763" y="1235869"/>
                    <a:pt x="3578143" y="1220629"/>
                  </a:cubicBezTo>
                  <a:cubicBezTo>
                    <a:pt x="3568618" y="1228249"/>
                    <a:pt x="3572428" y="1226344"/>
                    <a:pt x="3559093" y="1232059"/>
                  </a:cubicBezTo>
                  <a:lnTo>
                    <a:pt x="3559093" y="1215866"/>
                  </a:lnTo>
                  <a:cubicBezTo>
                    <a:pt x="3559093" y="1208246"/>
                    <a:pt x="3560998" y="1208246"/>
                    <a:pt x="3564808" y="1191101"/>
                  </a:cubicBezTo>
                  <a:lnTo>
                    <a:pt x="3580048" y="1191101"/>
                  </a:lnTo>
                  <a:cubicBezTo>
                    <a:pt x="3581953" y="1213961"/>
                    <a:pt x="3576238" y="1206341"/>
                    <a:pt x="3591478" y="1215866"/>
                  </a:cubicBezTo>
                  <a:lnTo>
                    <a:pt x="3591478" y="1173956"/>
                  </a:lnTo>
                  <a:lnTo>
                    <a:pt x="3548616" y="1173956"/>
                  </a:lnTo>
                  <a:cubicBezTo>
                    <a:pt x="3544806" y="1191101"/>
                    <a:pt x="3539091" y="1208246"/>
                    <a:pt x="3535281" y="1213961"/>
                  </a:cubicBezTo>
                  <a:cubicBezTo>
                    <a:pt x="3531471" y="1212056"/>
                    <a:pt x="3514326" y="1210151"/>
                    <a:pt x="3498133" y="1208246"/>
                  </a:cubicBezTo>
                  <a:cubicBezTo>
                    <a:pt x="3494323" y="1223486"/>
                    <a:pt x="3486703" y="1238726"/>
                    <a:pt x="3473368" y="1244441"/>
                  </a:cubicBezTo>
                  <a:cubicBezTo>
                    <a:pt x="3486703" y="1267301"/>
                    <a:pt x="3486703" y="1267301"/>
                    <a:pt x="3492418" y="1294924"/>
                  </a:cubicBezTo>
                  <a:cubicBezTo>
                    <a:pt x="3505753" y="1296829"/>
                    <a:pt x="3509563" y="1296829"/>
                    <a:pt x="3517183" y="1300639"/>
                  </a:cubicBezTo>
                  <a:cubicBezTo>
                    <a:pt x="3496228" y="1304449"/>
                    <a:pt x="3501943" y="1306354"/>
                    <a:pt x="3486703" y="1312069"/>
                  </a:cubicBezTo>
                  <a:cubicBezTo>
                    <a:pt x="3479083" y="1294924"/>
                    <a:pt x="3484798" y="1300639"/>
                    <a:pt x="3467653" y="1293019"/>
                  </a:cubicBezTo>
                  <a:cubicBezTo>
                    <a:pt x="3465748" y="1306354"/>
                    <a:pt x="3465748" y="1304449"/>
                    <a:pt x="3461938" y="1312069"/>
                  </a:cubicBezTo>
                  <a:lnTo>
                    <a:pt x="3461938" y="1306354"/>
                  </a:lnTo>
                  <a:cubicBezTo>
                    <a:pt x="3456223" y="1298734"/>
                    <a:pt x="3465748" y="1291114"/>
                    <a:pt x="3461938" y="1281589"/>
                  </a:cubicBezTo>
                  <a:lnTo>
                    <a:pt x="3461938" y="1275874"/>
                  </a:lnTo>
                  <a:cubicBezTo>
                    <a:pt x="3439078" y="1285399"/>
                    <a:pt x="3415266" y="1306354"/>
                    <a:pt x="3394311" y="1312069"/>
                  </a:cubicBezTo>
                  <a:cubicBezTo>
                    <a:pt x="3345733" y="1327309"/>
                    <a:pt x="3328588" y="1298734"/>
                    <a:pt x="3296203" y="1306354"/>
                  </a:cubicBezTo>
                  <a:cubicBezTo>
                    <a:pt x="3303823" y="1291114"/>
                    <a:pt x="3305728" y="1287304"/>
                    <a:pt x="3307633" y="1264444"/>
                  </a:cubicBezTo>
                  <a:cubicBezTo>
                    <a:pt x="3292393" y="1260634"/>
                    <a:pt x="3292393" y="1256824"/>
                    <a:pt x="3277153" y="1253014"/>
                  </a:cubicBezTo>
                  <a:lnTo>
                    <a:pt x="3277153" y="1258729"/>
                  </a:lnTo>
                  <a:cubicBezTo>
                    <a:pt x="3260008" y="1289209"/>
                    <a:pt x="3277153" y="1313021"/>
                    <a:pt x="3240006" y="1326356"/>
                  </a:cubicBezTo>
                  <a:cubicBezTo>
                    <a:pt x="3219051" y="1299686"/>
                    <a:pt x="3174283" y="1297781"/>
                    <a:pt x="3153328" y="1270159"/>
                  </a:cubicBezTo>
                  <a:cubicBezTo>
                    <a:pt x="3138088" y="1247299"/>
                    <a:pt x="3141898" y="1204436"/>
                    <a:pt x="3134278" y="1189196"/>
                  </a:cubicBezTo>
                  <a:lnTo>
                    <a:pt x="3134278" y="1194911"/>
                  </a:lnTo>
                  <a:cubicBezTo>
                    <a:pt x="3126658" y="1208246"/>
                    <a:pt x="3130468" y="1221581"/>
                    <a:pt x="3128563" y="1231106"/>
                  </a:cubicBezTo>
                  <a:cubicBezTo>
                    <a:pt x="3115228" y="1223486"/>
                    <a:pt x="3115228" y="1217771"/>
                    <a:pt x="3098083" y="1212056"/>
                  </a:cubicBezTo>
                  <a:cubicBezTo>
                    <a:pt x="3109513" y="1198721"/>
                    <a:pt x="3113323" y="1185386"/>
                    <a:pt x="3113323" y="1172051"/>
                  </a:cubicBezTo>
                  <a:lnTo>
                    <a:pt x="2947588" y="1172051"/>
                  </a:lnTo>
                  <a:cubicBezTo>
                    <a:pt x="2939968" y="1179671"/>
                    <a:pt x="2934253" y="1187291"/>
                    <a:pt x="2930443" y="1194911"/>
                  </a:cubicBezTo>
                  <a:cubicBezTo>
                    <a:pt x="2889486" y="1187291"/>
                    <a:pt x="2860911" y="1179671"/>
                    <a:pt x="2823763" y="1189196"/>
                  </a:cubicBezTo>
                  <a:lnTo>
                    <a:pt x="2823763" y="1177766"/>
                  </a:lnTo>
                  <a:cubicBezTo>
                    <a:pt x="2833288" y="1175861"/>
                    <a:pt x="2835193" y="1175861"/>
                    <a:pt x="2839003" y="1173956"/>
                  </a:cubicBezTo>
                  <a:lnTo>
                    <a:pt x="2720893" y="1173956"/>
                  </a:lnTo>
                  <a:cubicBezTo>
                    <a:pt x="2694223" y="1194911"/>
                    <a:pt x="2666601" y="1213961"/>
                    <a:pt x="2655171" y="1239679"/>
                  </a:cubicBezTo>
                  <a:cubicBezTo>
                    <a:pt x="2643741" y="1239679"/>
                    <a:pt x="2639931" y="1237774"/>
                    <a:pt x="2636121" y="1239679"/>
                  </a:cubicBezTo>
                  <a:cubicBezTo>
                    <a:pt x="2632311" y="1239679"/>
                    <a:pt x="2628501" y="1241584"/>
                    <a:pt x="2618976" y="1247299"/>
                  </a:cubicBezTo>
                  <a:lnTo>
                    <a:pt x="2618976" y="1215866"/>
                  </a:lnTo>
                  <a:lnTo>
                    <a:pt x="2624691" y="1215866"/>
                  </a:lnTo>
                  <a:lnTo>
                    <a:pt x="2618976" y="1204436"/>
                  </a:lnTo>
                  <a:cubicBezTo>
                    <a:pt x="2634216" y="1202531"/>
                    <a:pt x="2626596" y="1208246"/>
                    <a:pt x="2630406" y="1193006"/>
                  </a:cubicBezTo>
                  <a:cubicBezTo>
                    <a:pt x="2634216" y="1191101"/>
                    <a:pt x="2630406" y="1185386"/>
                    <a:pt x="2626596" y="1177766"/>
                  </a:cubicBezTo>
                  <a:lnTo>
                    <a:pt x="2596116" y="1177766"/>
                  </a:lnTo>
                  <a:cubicBezTo>
                    <a:pt x="2599926" y="1191101"/>
                    <a:pt x="2598021" y="1202531"/>
                    <a:pt x="2596116" y="1206341"/>
                  </a:cubicBezTo>
                  <a:cubicBezTo>
                    <a:pt x="2588496" y="1219676"/>
                    <a:pt x="2586591" y="1223486"/>
                    <a:pt x="2571351" y="1231106"/>
                  </a:cubicBezTo>
                  <a:cubicBezTo>
                    <a:pt x="2561826" y="1234916"/>
                    <a:pt x="2571351" y="1231106"/>
                    <a:pt x="2552301" y="1231106"/>
                  </a:cubicBezTo>
                  <a:cubicBezTo>
                    <a:pt x="2544681" y="1212056"/>
                    <a:pt x="2540871" y="1194911"/>
                    <a:pt x="2537061" y="1176814"/>
                  </a:cubicBezTo>
                  <a:lnTo>
                    <a:pt x="2508486" y="1176814"/>
                  </a:lnTo>
                  <a:cubicBezTo>
                    <a:pt x="2514201" y="1180624"/>
                    <a:pt x="2518011" y="1184434"/>
                    <a:pt x="2521821" y="1186339"/>
                  </a:cubicBezTo>
                  <a:cubicBezTo>
                    <a:pt x="2510391" y="1213009"/>
                    <a:pt x="2510391" y="1195864"/>
                    <a:pt x="2502771" y="1211104"/>
                  </a:cubicBezTo>
                  <a:cubicBezTo>
                    <a:pt x="2495151" y="1226344"/>
                    <a:pt x="2514201" y="1245394"/>
                    <a:pt x="2508486" y="1253014"/>
                  </a:cubicBezTo>
                  <a:lnTo>
                    <a:pt x="2497056" y="1253014"/>
                  </a:lnTo>
                  <a:lnTo>
                    <a:pt x="2497056" y="1228249"/>
                  </a:lnTo>
                  <a:cubicBezTo>
                    <a:pt x="2483721" y="1226344"/>
                    <a:pt x="2485626" y="1226344"/>
                    <a:pt x="2478006" y="1222534"/>
                  </a:cubicBezTo>
                  <a:cubicBezTo>
                    <a:pt x="2466576" y="1209199"/>
                    <a:pt x="2458956" y="1192054"/>
                    <a:pt x="2453241" y="1173956"/>
                  </a:cubicBezTo>
                  <a:lnTo>
                    <a:pt x="2416093" y="1173956"/>
                  </a:lnTo>
                  <a:cubicBezTo>
                    <a:pt x="2425618" y="1200626"/>
                    <a:pt x="2433238" y="1226344"/>
                    <a:pt x="2435143" y="1239679"/>
                  </a:cubicBezTo>
                  <a:cubicBezTo>
                    <a:pt x="2406568" y="1258729"/>
                    <a:pt x="2438953" y="1326356"/>
                    <a:pt x="2416093" y="1356836"/>
                  </a:cubicBezTo>
                  <a:cubicBezTo>
                    <a:pt x="2391328" y="1383506"/>
                    <a:pt x="2373231" y="1398746"/>
                    <a:pt x="2340846" y="1418749"/>
                  </a:cubicBezTo>
                  <a:cubicBezTo>
                    <a:pt x="2337036" y="1420654"/>
                    <a:pt x="2321796" y="1409224"/>
                    <a:pt x="2310366" y="1418749"/>
                  </a:cubicBezTo>
                  <a:lnTo>
                    <a:pt x="2304651" y="1443514"/>
                  </a:lnTo>
                  <a:cubicBezTo>
                    <a:pt x="2276076" y="1464469"/>
                    <a:pt x="2248453" y="1422559"/>
                    <a:pt x="2217973" y="1454944"/>
                  </a:cubicBezTo>
                  <a:cubicBezTo>
                    <a:pt x="2208448" y="1464469"/>
                    <a:pt x="2191303" y="1505426"/>
                    <a:pt x="2187493" y="1547336"/>
                  </a:cubicBezTo>
                  <a:lnTo>
                    <a:pt x="2198923" y="1547336"/>
                  </a:lnTo>
                  <a:cubicBezTo>
                    <a:pt x="2204638" y="1537811"/>
                    <a:pt x="2193208" y="1532096"/>
                    <a:pt x="2210353" y="1535906"/>
                  </a:cubicBezTo>
                  <a:lnTo>
                    <a:pt x="2210353" y="1541621"/>
                  </a:lnTo>
                  <a:cubicBezTo>
                    <a:pt x="2214163" y="1543526"/>
                    <a:pt x="2214163" y="1543526"/>
                    <a:pt x="2216068" y="1547336"/>
                  </a:cubicBezTo>
                  <a:cubicBezTo>
                    <a:pt x="2189398" y="1551146"/>
                    <a:pt x="2193208" y="1558766"/>
                    <a:pt x="2173206" y="1577816"/>
                  </a:cubicBezTo>
                  <a:cubicBezTo>
                    <a:pt x="2165586" y="1562576"/>
                    <a:pt x="2154156" y="1562576"/>
                    <a:pt x="2136058" y="1558766"/>
                  </a:cubicBezTo>
                  <a:lnTo>
                    <a:pt x="2130343" y="1570196"/>
                  </a:lnTo>
                  <a:cubicBezTo>
                    <a:pt x="2126533" y="1572101"/>
                    <a:pt x="2126533" y="1572101"/>
                    <a:pt x="2124628" y="1575911"/>
                  </a:cubicBezTo>
                  <a:cubicBezTo>
                    <a:pt x="2143678" y="1577816"/>
                    <a:pt x="2161776" y="1585436"/>
                    <a:pt x="2175111" y="1594961"/>
                  </a:cubicBezTo>
                  <a:cubicBezTo>
                    <a:pt x="2159871" y="1606391"/>
                    <a:pt x="2173206" y="1602581"/>
                    <a:pt x="2180826" y="1625441"/>
                  </a:cubicBezTo>
                  <a:lnTo>
                    <a:pt x="2167491" y="1625441"/>
                  </a:lnTo>
                  <a:cubicBezTo>
                    <a:pt x="2161776" y="1606391"/>
                    <a:pt x="2171301" y="1615916"/>
                    <a:pt x="2156061" y="1606391"/>
                  </a:cubicBezTo>
                  <a:cubicBezTo>
                    <a:pt x="2150346" y="1615916"/>
                    <a:pt x="2144631" y="1623536"/>
                    <a:pt x="2137011" y="1631156"/>
                  </a:cubicBezTo>
                  <a:cubicBezTo>
                    <a:pt x="2140821" y="1636871"/>
                    <a:pt x="2144631" y="1638776"/>
                    <a:pt x="2148441" y="1642586"/>
                  </a:cubicBezTo>
                  <a:cubicBezTo>
                    <a:pt x="2127486" y="1646396"/>
                    <a:pt x="2133201" y="1648301"/>
                    <a:pt x="2117961" y="1654016"/>
                  </a:cubicBezTo>
                  <a:cubicBezTo>
                    <a:pt x="2123676" y="1619726"/>
                    <a:pt x="2095101" y="1623536"/>
                    <a:pt x="2087481" y="1586389"/>
                  </a:cubicBezTo>
                  <a:cubicBezTo>
                    <a:pt x="2100816" y="1573054"/>
                    <a:pt x="2100816" y="1554004"/>
                    <a:pt x="2098911" y="1524476"/>
                  </a:cubicBezTo>
                  <a:cubicBezTo>
                    <a:pt x="2095101" y="1522571"/>
                    <a:pt x="2095101" y="1522571"/>
                    <a:pt x="2093196" y="1518761"/>
                  </a:cubicBezTo>
                  <a:cubicBezTo>
                    <a:pt x="2074146" y="1518761"/>
                    <a:pt x="2076051" y="1514951"/>
                    <a:pt x="2068431" y="1518761"/>
                  </a:cubicBezTo>
                  <a:cubicBezTo>
                    <a:pt x="2043666" y="1545431"/>
                    <a:pt x="2036046" y="1582579"/>
                    <a:pt x="2000803" y="1599724"/>
                  </a:cubicBezTo>
                  <a:cubicBezTo>
                    <a:pt x="1998898" y="1603534"/>
                    <a:pt x="1998898" y="1603534"/>
                    <a:pt x="1995088" y="1605439"/>
                  </a:cubicBezTo>
                  <a:lnTo>
                    <a:pt x="1995088" y="1594009"/>
                  </a:lnTo>
                  <a:cubicBezTo>
                    <a:pt x="2012233" y="1580674"/>
                    <a:pt x="2039856" y="1543526"/>
                    <a:pt x="2045571" y="1507331"/>
                  </a:cubicBezTo>
                  <a:cubicBezTo>
                    <a:pt x="2022711" y="1476851"/>
                    <a:pt x="2026521" y="1426369"/>
                    <a:pt x="2026521" y="1370171"/>
                  </a:cubicBezTo>
                  <a:lnTo>
                    <a:pt x="2037951" y="1370171"/>
                  </a:lnTo>
                  <a:cubicBezTo>
                    <a:pt x="2043666" y="1373981"/>
                    <a:pt x="2043666" y="1373981"/>
                    <a:pt x="2057001" y="1375886"/>
                  </a:cubicBezTo>
                  <a:cubicBezTo>
                    <a:pt x="2070336" y="1351121"/>
                    <a:pt x="2117008" y="1298734"/>
                    <a:pt x="2099863" y="1264444"/>
                  </a:cubicBezTo>
                  <a:cubicBezTo>
                    <a:pt x="2105578" y="1256824"/>
                    <a:pt x="2120818" y="1249204"/>
                    <a:pt x="2124628" y="1239679"/>
                  </a:cubicBezTo>
                  <a:cubicBezTo>
                    <a:pt x="2130343" y="1228249"/>
                    <a:pt x="2124628" y="1199674"/>
                    <a:pt x="2117008" y="1168241"/>
                  </a:cubicBezTo>
                  <a:lnTo>
                    <a:pt x="1958893" y="1168241"/>
                  </a:lnTo>
                  <a:cubicBezTo>
                    <a:pt x="1945558" y="1181576"/>
                    <a:pt x="1934128" y="1196816"/>
                    <a:pt x="1928413" y="1216819"/>
                  </a:cubicBezTo>
                  <a:cubicBezTo>
                    <a:pt x="1889361" y="1184434"/>
                    <a:pt x="1849356" y="1186339"/>
                    <a:pt x="1814113" y="1168241"/>
                  </a:cubicBezTo>
                  <a:lnTo>
                    <a:pt x="1555033" y="1168241"/>
                  </a:lnTo>
                  <a:cubicBezTo>
                    <a:pt x="1535983" y="1177766"/>
                    <a:pt x="1517886" y="1187291"/>
                    <a:pt x="1512171" y="1191101"/>
                  </a:cubicBezTo>
                  <a:lnTo>
                    <a:pt x="1512171" y="1185386"/>
                  </a:lnTo>
                  <a:cubicBezTo>
                    <a:pt x="1512171" y="1185386"/>
                    <a:pt x="1512171" y="1183481"/>
                    <a:pt x="1500741" y="1179671"/>
                  </a:cubicBezTo>
                  <a:cubicBezTo>
                    <a:pt x="1479786" y="1166336"/>
                    <a:pt x="1440733" y="1196816"/>
                    <a:pt x="1408348" y="1198721"/>
                  </a:cubicBezTo>
                  <a:cubicBezTo>
                    <a:pt x="1393108" y="1173956"/>
                    <a:pt x="1393108" y="1175861"/>
                    <a:pt x="1371201" y="1179671"/>
                  </a:cubicBezTo>
                  <a:lnTo>
                    <a:pt x="1371201" y="1177766"/>
                  </a:lnTo>
                  <a:cubicBezTo>
                    <a:pt x="1371201" y="1177766"/>
                    <a:pt x="1371201" y="1175861"/>
                    <a:pt x="1369296" y="1173956"/>
                  </a:cubicBezTo>
                  <a:lnTo>
                    <a:pt x="1316908" y="1173956"/>
                  </a:lnTo>
                  <a:cubicBezTo>
                    <a:pt x="1316908" y="1179671"/>
                    <a:pt x="1315003" y="1187291"/>
                    <a:pt x="1313098" y="1196816"/>
                  </a:cubicBezTo>
                  <a:cubicBezTo>
                    <a:pt x="1332148" y="1204436"/>
                    <a:pt x="1328338" y="1191101"/>
                    <a:pt x="1332148" y="1221581"/>
                  </a:cubicBezTo>
                  <a:lnTo>
                    <a:pt x="1326433" y="1221581"/>
                  </a:lnTo>
                  <a:cubicBezTo>
                    <a:pt x="1320718" y="1213961"/>
                    <a:pt x="1320718" y="1213961"/>
                    <a:pt x="1315003" y="1210151"/>
                  </a:cubicBezTo>
                  <a:cubicBezTo>
                    <a:pt x="1313098" y="1234916"/>
                    <a:pt x="1316908" y="1233011"/>
                    <a:pt x="1295953" y="1240631"/>
                  </a:cubicBezTo>
                  <a:cubicBezTo>
                    <a:pt x="1273093" y="1255871"/>
                    <a:pt x="1170223" y="1287304"/>
                    <a:pt x="1147363" y="1291114"/>
                  </a:cubicBezTo>
                  <a:lnTo>
                    <a:pt x="1147363" y="1279684"/>
                  </a:lnTo>
                  <a:cubicBezTo>
                    <a:pt x="1130218" y="1254919"/>
                    <a:pt x="1137838" y="1208246"/>
                    <a:pt x="1145458" y="1175861"/>
                  </a:cubicBezTo>
                  <a:lnTo>
                    <a:pt x="869233" y="1175861"/>
                  </a:lnTo>
                  <a:cubicBezTo>
                    <a:pt x="857803" y="1185386"/>
                    <a:pt x="846373" y="1196816"/>
                    <a:pt x="836848" y="1204436"/>
                  </a:cubicBezTo>
                  <a:cubicBezTo>
                    <a:pt x="827323" y="1198721"/>
                    <a:pt x="823513" y="1204436"/>
                    <a:pt x="812083" y="1198721"/>
                  </a:cubicBezTo>
                  <a:cubicBezTo>
                    <a:pt x="804463" y="1191101"/>
                    <a:pt x="802558" y="1187291"/>
                    <a:pt x="800653" y="1175861"/>
                  </a:cubicBezTo>
                  <a:lnTo>
                    <a:pt x="781603" y="1175861"/>
                  </a:lnTo>
                  <a:cubicBezTo>
                    <a:pt x="789223" y="1193006"/>
                    <a:pt x="800653" y="1212056"/>
                    <a:pt x="775888" y="1224439"/>
                  </a:cubicBezTo>
                  <a:cubicBezTo>
                    <a:pt x="762553" y="1233964"/>
                    <a:pt x="731121" y="1239679"/>
                    <a:pt x="713976" y="1243489"/>
                  </a:cubicBezTo>
                  <a:cubicBezTo>
                    <a:pt x="706356" y="1228249"/>
                    <a:pt x="708261" y="1232059"/>
                    <a:pt x="694926" y="1224439"/>
                  </a:cubicBezTo>
                  <a:lnTo>
                    <a:pt x="694926" y="1235869"/>
                  </a:lnTo>
                  <a:cubicBezTo>
                    <a:pt x="696831" y="1243489"/>
                    <a:pt x="691116" y="1253014"/>
                    <a:pt x="689211" y="1272064"/>
                  </a:cubicBezTo>
                  <a:cubicBezTo>
                    <a:pt x="670161" y="1273969"/>
                    <a:pt x="670161" y="1277779"/>
                    <a:pt x="658731" y="1272064"/>
                  </a:cubicBezTo>
                  <a:cubicBezTo>
                    <a:pt x="643491" y="1253014"/>
                    <a:pt x="633966" y="1233964"/>
                    <a:pt x="608248" y="1221581"/>
                  </a:cubicBezTo>
                  <a:lnTo>
                    <a:pt x="608248" y="1240631"/>
                  </a:lnTo>
                  <a:cubicBezTo>
                    <a:pt x="629203" y="1252061"/>
                    <a:pt x="627298" y="1274921"/>
                    <a:pt x="645396" y="1291114"/>
                  </a:cubicBezTo>
                  <a:cubicBezTo>
                    <a:pt x="653016" y="1296829"/>
                    <a:pt x="651111" y="1293019"/>
                    <a:pt x="664446" y="1296829"/>
                  </a:cubicBezTo>
                  <a:cubicBezTo>
                    <a:pt x="673971" y="1312069"/>
                    <a:pt x="681591" y="1327309"/>
                    <a:pt x="689211" y="1347311"/>
                  </a:cubicBezTo>
                  <a:cubicBezTo>
                    <a:pt x="670161" y="1353026"/>
                    <a:pt x="668256" y="1358741"/>
                    <a:pt x="652063" y="1366361"/>
                  </a:cubicBezTo>
                  <a:cubicBezTo>
                    <a:pt x="640633" y="1343501"/>
                    <a:pt x="616821" y="1326356"/>
                    <a:pt x="601581" y="1304449"/>
                  </a:cubicBezTo>
                  <a:lnTo>
                    <a:pt x="582531" y="1310164"/>
                  </a:lnTo>
                  <a:lnTo>
                    <a:pt x="582531" y="1304449"/>
                  </a:lnTo>
                  <a:cubicBezTo>
                    <a:pt x="590151" y="1300639"/>
                    <a:pt x="590151" y="1300639"/>
                    <a:pt x="592056" y="1300639"/>
                  </a:cubicBezTo>
                  <a:cubicBezTo>
                    <a:pt x="592056" y="1300639"/>
                    <a:pt x="592056" y="1298734"/>
                    <a:pt x="595866" y="1291114"/>
                  </a:cubicBezTo>
                  <a:cubicBezTo>
                    <a:pt x="565386" y="1268254"/>
                    <a:pt x="553003" y="1253014"/>
                    <a:pt x="553003" y="1204436"/>
                  </a:cubicBezTo>
                  <a:lnTo>
                    <a:pt x="577768" y="1204436"/>
                  </a:lnTo>
                  <a:cubicBezTo>
                    <a:pt x="579673" y="1189196"/>
                    <a:pt x="573958" y="1194911"/>
                    <a:pt x="596818" y="1193006"/>
                  </a:cubicBezTo>
                  <a:lnTo>
                    <a:pt x="598723" y="1175861"/>
                  </a:lnTo>
                  <a:lnTo>
                    <a:pt x="572053" y="1175861"/>
                  </a:lnTo>
                  <a:lnTo>
                    <a:pt x="572053" y="1185386"/>
                  </a:lnTo>
                  <a:lnTo>
                    <a:pt x="566338" y="1185386"/>
                  </a:lnTo>
                  <a:lnTo>
                    <a:pt x="566338" y="1173956"/>
                  </a:lnTo>
                  <a:lnTo>
                    <a:pt x="494901" y="1173956"/>
                  </a:lnTo>
                  <a:cubicBezTo>
                    <a:pt x="487281" y="1179671"/>
                    <a:pt x="481566" y="1185386"/>
                    <a:pt x="479661" y="1191101"/>
                  </a:cubicBezTo>
                  <a:cubicBezTo>
                    <a:pt x="475851" y="1198721"/>
                    <a:pt x="479661" y="1227296"/>
                    <a:pt x="479661" y="1227296"/>
                  </a:cubicBezTo>
                  <a:cubicBezTo>
                    <a:pt x="460611" y="1244441"/>
                    <a:pt x="440608" y="1242536"/>
                    <a:pt x="423463" y="1269206"/>
                  </a:cubicBezTo>
                  <a:cubicBezTo>
                    <a:pt x="369171" y="1257776"/>
                    <a:pt x="350121" y="1273016"/>
                    <a:pt x="293923" y="1274921"/>
                  </a:cubicBezTo>
                  <a:lnTo>
                    <a:pt x="293923" y="1269206"/>
                  </a:lnTo>
                  <a:cubicBezTo>
                    <a:pt x="301543" y="1263491"/>
                    <a:pt x="301543" y="1263491"/>
                    <a:pt x="305353" y="1257776"/>
                  </a:cubicBezTo>
                  <a:cubicBezTo>
                    <a:pt x="290113" y="1259681"/>
                    <a:pt x="254871" y="1252061"/>
                    <a:pt x="254871" y="1252061"/>
                  </a:cubicBezTo>
                  <a:cubicBezTo>
                    <a:pt x="249156" y="1267301"/>
                    <a:pt x="260586" y="1261586"/>
                    <a:pt x="254871" y="1276826"/>
                  </a:cubicBezTo>
                  <a:cubicBezTo>
                    <a:pt x="213913" y="1309211"/>
                    <a:pt x="179623" y="1259681"/>
                    <a:pt x="131046" y="1252061"/>
                  </a:cubicBezTo>
                  <a:cubicBezTo>
                    <a:pt x="131046" y="1238726"/>
                    <a:pt x="123426" y="1221581"/>
                    <a:pt x="119616" y="1195864"/>
                  </a:cubicBezTo>
                  <a:cubicBezTo>
                    <a:pt x="136761" y="1195864"/>
                    <a:pt x="132951" y="1203484"/>
                    <a:pt x="138666" y="1176814"/>
                  </a:cubicBezTo>
                  <a:cubicBezTo>
                    <a:pt x="136761" y="1174909"/>
                    <a:pt x="134856" y="1174909"/>
                    <a:pt x="132951" y="1173004"/>
                  </a:cubicBezTo>
                  <a:lnTo>
                    <a:pt x="106281" y="1173004"/>
                  </a:lnTo>
                  <a:cubicBezTo>
                    <a:pt x="108186" y="1178719"/>
                    <a:pt x="108186" y="1180624"/>
                    <a:pt x="108186" y="1182529"/>
                  </a:cubicBezTo>
                  <a:cubicBezTo>
                    <a:pt x="111996" y="1214914"/>
                    <a:pt x="87231" y="1220629"/>
                    <a:pt x="96756" y="1250156"/>
                  </a:cubicBezTo>
                  <a:cubicBezTo>
                    <a:pt x="81516" y="1252061"/>
                    <a:pt x="89136" y="1246346"/>
                    <a:pt x="85326" y="1261586"/>
                  </a:cubicBezTo>
                  <a:cubicBezTo>
                    <a:pt x="56751" y="1257776"/>
                    <a:pt x="56751" y="1248251"/>
                    <a:pt x="29128" y="1255871"/>
                  </a:cubicBezTo>
                  <a:lnTo>
                    <a:pt x="29128" y="1250156"/>
                  </a:lnTo>
                  <a:cubicBezTo>
                    <a:pt x="29128" y="1250156"/>
                    <a:pt x="29128" y="1248251"/>
                    <a:pt x="10078" y="1244441"/>
                  </a:cubicBezTo>
                  <a:lnTo>
                    <a:pt x="10078" y="1596866"/>
                  </a:lnTo>
                  <a:lnTo>
                    <a:pt x="21508" y="1596866"/>
                  </a:lnTo>
                  <a:cubicBezTo>
                    <a:pt x="29128" y="1593056"/>
                    <a:pt x="27223" y="1596866"/>
                    <a:pt x="46273" y="1596866"/>
                  </a:cubicBezTo>
                  <a:lnTo>
                    <a:pt x="46273" y="1627346"/>
                  </a:lnTo>
                  <a:lnTo>
                    <a:pt x="38653" y="1627346"/>
                  </a:lnTo>
                  <a:lnTo>
                    <a:pt x="38653" y="1633061"/>
                  </a:lnTo>
                  <a:lnTo>
                    <a:pt x="26271" y="1633061"/>
                  </a:lnTo>
                  <a:cubicBezTo>
                    <a:pt x="30081" y="1614011"/>
                    <a:pt x="31986" y="1614011"/>
                    <a:pt x="26271" y="1596866"/>
                  </a:cubicBezTo>
                  <a:lnTo>
                    <a:pt x="20556" y="1596866"/>
                  </a:lnTo>
                  <a:cubicBezTo>
                    <a:pt x="16746" y="1633061"/>
                    <a:pt x="11031" y="1638776"/>
                    <a:pt x="14841" y="1677829"/>
                  </a:cubicBezTo>
                  <a:cubicBezTo>
                    <a:pt x="39606" y="1685449"/>
                    <a:pt x="41511" y="1679734"/>
                    <a:pt x="45321" y="1708309"/>
                  </a:cubicBezTo>
                  <a:cubicBezTo>
                    <a:pt x="2458" y="1734979"/>
                    <a:pt x="6268" y="1793081"/>
                    <a:pt x="8173" y="1851184"/>
                  </a:cubicBezTo>
                  <a:lnTo>
                    <a:pt x="19603" y="1851184"/>
                  </a:lnTo>
                  <a:lnTo>
                    <a:pt x="19603" y="1845469"/>
                  </a:lnTo>
                  <a:cubicBezTo>
                    <a:pt x="25318" y="1839754"/>
                    <a:pt x="21508" y="1843564"/>
                    <a:pt x="25318" y="1834039"/>
                  </a:cubicBezTo>
                  <a:cubicBezTo>
                    <a:pt x="17698" y="1828324"/>
                    <a:pt x="17698" y="1828324"/>
                    <a:pt x="13888" y="1822609"/>
                  </a:cubicBezTo>
                  <a:cubicBezTo>
                    <a:pt x="38653" y="1805464"/>
                    <a:pt x="17698" y="1794034"/>
                    <a:pt x="38653" y="1780699"/>
                  </a:cubicBezTo>
                  <a:cubicBezTo>
                    <a:pt x="42463" y="1803559"/>
                    <a:pt x="53893" y="1801654"/>
                    <a:pt x="69133" y="1822609"/>
                  </a:cubicBezTo>
                  <a:cubicBezTo>
                    <a:pt x="80563" y="1818799"/>
                    <a:pt x="88183" y="1820704"/>
                    <a:pt x="93898" y="1816894"/>
                  </a:cubicBezTo>
                  <a:cubicBezTo>
                    <a:pt x="101518" y="1809274"/>
                    <a:pt x="101518" y="1805464"/>
                    <a:pt x="105328" y="1792129"/>
                  </a:cubicBezTo>
                  <a:lnTo>
                    <a:pt x="93898" y="1792129"/>
                  </a:lnTo>
                  <a:cubicBezTo>
                    <a:pt x="84373" y="1786414"/>
                    <a:pt x="69133" y="1786414"/>
                    <a:pt x="49131" y="1786414"/>
                  </a:cubicBezTo>
                  <a:cubicBezTo>
                    <a:pt x="47226" y="1757839"/>
                    <a:pt x="47226" y="1720691"/>
                    <a:pt x="68181" y="1711166"/>
                  </a:cubicBezTo>
                  <a:cubicBezTo>
                    <a:pt x="77706" y="1716881"/>
                    <a:pt x="83421" y="1713071"/>
                    <a:pt x="105328" y="1711166"/>
                  </a:cubicBezTo>
                  <a:lnTo>
                    <a:pt x="105328" y="1730216"/>
                  </a:lnTo>
                  <a:lnTo>
                    <a:pt x="142476" y="1735931"/>
                  </a:lnTo>
                  <a:cubicBezTo>
                    <a:pt x="148191" y="1722596"/>
                    <a:pt x="148191" y="1726406"/>
                    <a:pt x="153906" y="1716881"/>
                  </a:cubicBezTo>
                  <a:lnTo>
                    <a:pt x="123426" y="1716881"/>
                  </a:lnTo>
                  <a:lnTo>
                    <a:pt x="123426" y="1680686"/>
                  </a:lnTo>
                  <a:cubicBezTo>
                    <a:pt x="168193" y="1673066"/>
                    <a:pt x="173908" y="1652111"/>
                    <a:pt x="230106" y="1650206"/>
                  </a:cubicBezTo>
                  <a:cubicBezTo>
                    <a:pt x="239631" y="1659731"/>
                    <a:pt x="243441" y="1659731"/>
                    <a:pt x="260586" y="1661636"/>
                  </a:cubicBezTo>
                  <a:cubicBezTo>
                    <a:pt x="264396" y="1650206"/>
                    <a:pt x="262491" y="1655921"/>
                    <a:pt x="266301" y="1650206"/>
                  </a:cubicBezTo>
                  <a:cubicBezTo>
                    <a:pt x="258681" y="1636871"/>
                    <a:pt x="256776" y="1636871"/>
                    <a:pt x="254871" y="1614011"/>
                  </a:cubicBezTo>
                  <a:lnTo>
                    <a:pt x="273921" y="1614011"/>
                  </a:lnTo>
                  <a:cubicBezTo>
                    <a:pt x="275826" y="1633061"/>
                    <a:pt x="285351" y="1642586"/>
                    <a:pt x="279636" y="1650206"/>
                  </a:cubicBezTo>
                  <a:cubicBezTo>
                    <a:pt x="273921" y="1655921"/>
                    <a:pt x="268206" y="1657826"/>
                    <a:pt x="260586" y="1661636"/>
                  </a:cubicBezTo>
                  <a:lnTo>
                    <a:pt x="266301" y="1680686"/>
                  </a:lnTo>
                  <a:cubicBezTo>
                    <a:pt x="281541" y="1684496"/>
                    <a:pt x="339643" y="1733074"/>
                    <a:pt x="341548" y="1736884"/>
                  </a:cubicBezTo>
                  <a:lnTo>
                    <a:pt x="335833" y="1736884"/>
                  </a:lnTo>
                  <a:lnTo>
                    <a:pt x="335833" y="1742599"/>
                  </a:lnTo>
                  <a:lnTo>
                    <a:pt x="341548" y="1742599"/>
                  </a:lnTo>
                  <a:cubicBezTo>
                    <a:pt x="347263" y="1746409"/>
                    <a:pt x="347263" y="1746409"/>
                    <a:pt x="360598" y="1748314"/>
                  </a:cubicBezTo>
                  <a:lnTo>
                    <a:pt x="360598" y="1773079"/>
                  </a:lnTo>
                  <a:lnTo>
                    <a:pt x="385363" y="1784509"/>
                  </a:lnTo>
                  <a:cubicBezTo>
                    <a:pt x="383458" y="1813084"/>
                    <a:pt x="398698" y="1850231"/>
                    <a:pt x="366313" y="1876901"/>
                  </a:cubicBezTo>
                  <a:lnTo>
                    <a:pt x="377743" y="1895951"/>
                  </a:lnTo>
                  <a:cubicBezTo>
                    <a:pt x="323451" y="1880711"/>
                    <a:pt x="345358" y="1905476"/>
                    <a:pt x="315831" y="1920716"/>
                  </a:cubicBezTo>
                  <a:cubicBezTo>
                    <a:pt x="302496" y="1928336"/>
                    <a:pt x="308211" y="1911191"/>
                    <a:pt x="285351" y="1926431"/>
                  </a:cubicBezTo>
                  <a:cubicBezTo>
                    <a:pt x="292971" y="1884521"/>
                    <a:pt x="298686" y="1856899"/>
                    <a:pt x="296781" y="1814989"/>
                  </a:cubicBezTo>
                  <a:lnTo>
                    <a:pt x="277731" y="1814989"/>
                  </a:lnTo>
                  <a:cubicBezTo>
                    <a:pt x="279636" y="1843564"/>
                    <a:pt x="292971" y="1835944"/>
                    <a:pt x="277731" y="1845469"/>
                  </a:cubicBezTo>
                  <a:lnTo>
                    <a:pt x="277731" y="1851184"/>
                  </a:lnTo>
                  <a:lnTo>
                    <a:pt x="272016" y="1851184"/>
                  </a:lnTo>
                  <a:cubicBezTo>
                    <a:pt x="264396" y="1832134"/>
                    <a:pt x="270111" y="1837849"/>
                    <a:pt x="247251" y="1832134"/>
                  </a:cubicBezTo>
                  <a:cubicBezTo>
                    <a:pt x="247251" y="1847374"/>
                    <a:pt x="252966" y="1839754"/>
                    <a:pt x="235821" y="1851184"/>
                  </a:cubicBezTo>
                  <a:lnTo>
                    <a:pt x="235821" y="1845469"/>
                  </a:lnTo>
                  <a:lnTo>
                    <a:pt x="241536" y="1839754"/>
                  </a:lnTo>
                  <a:lnTo>
                    <a:pt x="230106" y="1839754"/>
                  </a:lnTo>
                  <a:lnTo>
                    <a:pt x="230106" y="1845469"/>
                  </a:lnTo>
                  <a:lnTo>
                    <a:pt x="224391" y="1845469"/>
                  </a:lnTo>
                  <a:cubicBezTo>
                    <a:pt x="230106" y="1862614"/>
                    <a:pt x="237726" y="1879759"/>
                    <a:pt x="243441" y="1901666"/>
                  </a:cubicBezTo>
                  <a:lnTo>
                    <a:pt x="218676" y="1901666"/>
                  </a:lnTo>
                  <a:lnTo>
                    <a:pt x="218676" y="1920716"/>
                  </a:lnTo>
                  <a:cubicBezTo>
                    <a:pt x="211056" y="1926431"/>
                    <a:pt x="211056" y="1926431"/>
                    <a:pt x="207246" y="1932146"/>
                  </a:cubicBezTo>
                  <a:cubicBezTo>
                    <a:pt x="197721" y="1926431"/>
                    <a:pt x="193911" y="1911191"/>
                    <a:pt x="188196" y="1920716"/>
                  </a:cubicBezTo>
                  <a:cubicBezTo>
                    <a:pt x="145333" y="1960721"/>
                    <a:pt x="128188" y="2061686"/>
                    <a:pt x="70086" y="2063591"/>
                  </a:cubicBezTo>
                  <a:cubicBezTo>
                    <a:pt x="56751" y="2042636"/>
                    <a:pt x="45321" y="2046446"/>
                    <a:pt x="39606" y="2033111"/>
                  </a:cubicBezTo>
                  <a:lnTo>
                    <a:pt x="45321" y="2027396"/>
                  </a:lnTo>
                  <a:lnTo>
                    <a:pt x="34843" y="2027396"/>
                  </a:lnTo>
                  <a:cubicBezTo>
                    <a:pt x="25318" y="2017871"/>
                    <a:pt x="29128" y="2033111"/>
                    <a:pt x="23413" y="2021681"/>
                  </a:cubicBezTo>
                  <a:cubicBezTo>
                    <a:pt x="17698" y="2015966"/>
                    <a:pt x="21508" y="2019776"/>
                    <a:pt x="17698" y="2010251"/>
                  </a:cubicBezTo>
                  <a:lnTo>
                    <a:pt x="11031" y="2010251"/>
                  </a:lnTo>
                  <a:lnTo>
                    <a:pt x="11031" y="2164556"/>
                  </a:lnTo>
                  <a:lnTo>
                    <a:pt x="22461" y="2164556"/>
                  </a:lnTo>
                  <a:cubicBezTo>
                    <a:pt x="30081" y="2172176"/>
                    <a:pt x="12936" y="2170272"/>
                    <a:pt x="11031" y="2170272"/>
                  </a:cubicBezTo>
                  <a:lnTo>
                    <a:pt x="11031" y="2237899"/>
                  </a:lnTo>
                  <a:cubicBezTo>
                    <a:pt x="11031" y="2307431"/>
                    <a:pt x="3411" y="2347436"/>
                    <a:pt x="16746" y="2392204"/>
                  </a:cubicBezTo>
                  <a:lnTo>
                    <a:pt x="22461" y="2392204"/>
                  </a:lnTo>
                  <a:lnTo>
                    <a:pt x="22461" y="2386489"/>
                  </a:lnTo>
                  <a:cubicBezTo>
                    <a:pt x="26271" y="2382679"/>
                    <a:pt x="30081" y="2373154"/>
                    <a:pt x="33891" y="2367439"/>
                  </a:cubicBezTo>
                  <a:lnTo>
                    <a:pt x="33891" y="2373154"/>
                  </a:lnTo>
                  <a:lnTo>
                    <a:pt x="39606" y="2373154"/>
                  </a:lnTo>
                  <a:lnTo>
                    <a:pt x="20556" y="2397919"/>
                  </a:lnTo>
                  <a:lnTo>
                    <a:pt x="155811" y="2397919"/>
                  </a:lnTo>
                  <a:cubicBezTo>
                    <a:pt x="169146" y="2392204"/>
                    <a:pt x="192958" y="2397919"/>
                    <a:pt x="217723" y="2392204"/>
                  </a:cubicBezTo>
                  <a:lnTo>
                    <a:pt x="229153" y="2380774"/>
                  </a:lnTo>
                  <a:cubicBezTo>
                    <a:pt x="231058" y="2376964"/>
                    <a:pt x="240583" y="2397919"/>
                    <a:pt x="240583" y="2399824"/>
                  </a:cubicBezTo>
                  <a:lnTo>
                    <a:pt x="358693" y="2394109"/>
                  </a:lnTo>
                  <a:cubicBezTo>
                    <a:pt x="370123" y="2396014"/>
                    <a:pt x="393936" y="2403634"/>
                    <a:pt x="414891" y="2399824"/>
                  </a:cubicBezTo>
                  <a:cubicBezTo>
                    <a:pt x="433941" y="2396014"/>
                    <a:pt x="497758" y="2382679"/>
                    <a:pt x="521571" y="2394109"/>
                  </a:cubicBezTo>
                  <a:cubicBezTo>
                    <a:pt x="536811" y="2382679"/>
                    <a:pt x="632061" y="2371249"/>
                    <a:pt x="683496" y="2382679"/>
                  </a:cubicBezTo>
                  <a:cubicBezTo>
                    <a:pt x="751123" y="2397919"/>
                    <a:pt x="855898" y="2392204"/>
                    <a:pt x="933051" y="2376964"/>
                  </a:cubicBezTo>
                  <a:cubicBezTo>
                    <a:pt x="952101" y="2373154"/>
                    <a:pt x="1002583" y="2390299"/>
                    <a:pt x="1031158" y="2382679"/>
                  </a:cubicBezTo>
                  <a:cubicBezTo>
                    <a:pt x="1125456" y="2361724"/>
                    <a:pt x="1211181" y="2403634"/>
                    <a:pt x="1322623" y="2382679"/>
                  </a:cubicBezTo>
                  <a:cubicBezTo>
                    <a:pt x="1361676" y="2375059"/>
                    <a:pt x="1399776" y="2378869"/>
                    <a:pt x="1440733" y="2388394"/>
                  </a:cubicBezTo>
                  <a:cubicBezTo>
                    <a:pt x="1479786" y="2397919"/>
                    <a:pt x="1498836" y="2375059"/>
                    <a:pt x="1527411" y="2376964"/>
                  </a:cubicBezTo>
                  <a:cubicBezTo>
                    <a:pt x="1570273" y="2378869"/>
                    <a:pt x="1681716" y="2390299"/>
                    <a:pt x="1743628" y="2396014"/>
                  </a:cubicBezTo>
                  <a:cubicBezTo>
                    <a:pt x="1743628" y="2376964"/>
                    <a:pt x="1736008" y="2380774"/>
                    <a:pt x="1762678" y="2376964"/>
                  </a:cubicBezTo>
                  <a:lnTo>
                    <a:pt x="1762678" y="2388394"/>
                  </a:lnTo>
                  <a:cubicBezTo>
                    <a:pt x="1751248" y="2392204"/>
                    <a:pt x="1756963" y="2390299"/>
                    <a:pt x="1751248" y="2394109"/>
                  </a:cubicBezTo>
                  <a:lnTo>
                    <a:pt x="1781728" y="2394109"/>
                  </a:lnTo>
                  <a:cubicBezTo>
                    <a:pt x="1783633" y="2371249"/>
                    <a:pt x="1772203" y="2380774"/>
                    <a:pt x="1793158" y="2375059"/>
                  </a:cubicBezTo>
                  <a:lnTo>
                    <a:pt x="1793158" y="2380774"/>
                  </a:lnTo>
                  <a:lnTo>
                    <a:pt x="1787443" y="2380774"/>
                  </a:lnTo>
                  <a:cubicBezTo>
                    <a:pt x="1776013" y="2384584"/>
                    <a:pt x="1798873" y="2386489"/>
                    <a:pt x="1798873" y="2386489"/>
                  </a:cubicBezTo>
                  <a:cubicBezTo>
                    <a:pt x="1810303" y="2375059"/>
                    <a:pt x="1804588" y="2375059"/>
                    <a:pt x="1817923" y="2380774"/>
                  </a:cubicBezTo>
                  <a:lnTo>
                    <a:pt x="1829353" y="2380774"/>
                  </a:lnTo>
                  <a:lnTo>
                    <a:pt x="1829353" y="2386489"/>
                  </a:lnTo>
                  <a:cubicBezTo>
                    <a:pt x="1816018" y="2388394"/>
                    <a:pt x="1817923" y="2388394"/>
                    <a:pt x="1810303" y="2392204"/>
                  </a:cubicBezTo>
                  <a:cubicBezTo>
                    <a:pt x="1928413" y="2394109"/>
                    <a:pt x="2067478" y="2409349"/>
                    <a:pt x="2157966" y="2386489"/>
                  </a:cubicBezTo>
                  <a:cubicBezTo>
                    <a:pt x="2171301" y="2382679"/>
                    <a:pt x="2177016" y="2397919"/>
                    <a:pt x="2182731" y="2397919"/>
                  </a:cubicBezTo>
                  <a:cubicBezTo>
                    <a:pt x="2205591" y="2403634"/>
                    <a:pt x="2275123" y="2390299"/>
                    <a:pt x="2289411" y="2378869"/>
                  </a:cubicBezTo>
                  <a:cubicBezTo>
                    <a:pt x="2289411" y="2378869"/>
                    <a:pt x="2353228" y="2396014"/>
                    <a:pt x="2357038" y="2397919"/>
                  </a:cubicBezTo>
                  <a:cubicBezTo>
                    <a:pt x="2376088" y="2401729"/>
                    <a:pt x="2518963" y="2409349"/>
                    <a:pt x="2537061" y="2397919"/>
                  </a:cubicBezTo>
                  <a:cubicBezTo>
                    <a:pt x="2525631" y="2394109"/>
                    <a:pt x="2531346" y="2396014"/>
                    <a:pt x="2525631" y="2392204"/>
                  </a:cubicBezTo>
                  <a:cubicBezTo>
                    <a:pt x="2741848" y="2416969"/>
                    <a:pt x="2991403" y="2378869"/>
                    <a:pt x="3170473" y="2386489"/>
                  </a:cubicBezTo>
                  <a:lnTo>
                    <a:pt x="3170473" y="2380774"/>
                  </a:lnTo>
                  <a:lnTo>
                    <a:pt x="3164758" y="2380774"/>
                  </a:lnTo>
                  <a:cubicBezTo>
                    <a:pt x="3153328" y="2376964"/>
                    <a:pt x="3176188" y="2375059"/>
                    <a:pt x="3176188" y="2375059"/>
                  </a:cubicBezTo>
                  <a:cubicBezTo>
                    <a:pt x="3181903" y="2380774"/>
                    <a:pt x="3178093" y="2376964"/>
                    <a:pt x="3187618" y="2380774"/>
                  </a:cubicBezTo>
                  <a:cubicBezTo>
                    <a:pt x="3183808" y="2386489"/>
                    <a:pt x="3179998" y="2388394"/>
                    <a:pt x="3176188" y="2392204"/>
                  </a:cubicBezTo>
                  <a:lnTo>
                    <a:pt x="3195238" y="2392204"/>
                  </a:lnTo>
                  <a:cubicBezTo>
                    <a:pt x="3204763" y="2388394"/>
                    <a:pt x="3230481" y="2396014"/>
                    <a:pt x="3245721" y="2386489"/>
                  </a:cubicBezTo>
                  <a:cubicBezTo>
                    <a:pt x="3232386" y="2384584"/>
                    <a:pt x="3234291" y="2384584"/>
                    <a:pt x="3226671" y="2380774"/>
                  </a:cubicBezTo>
                  <a:cubicBezTo>
                    <a:pt x="3243816" y="2380774"/>
                    <a:pt x="3234291" y="2375059"/>
                    <a:pt x="3245721" y="2380774"/>
                  </a:cubicBezTo>
                  <a:cubicBezTo>
                    <a:pt x="3292393" y="2409349"/>
                    <a:pt x="3294298" y="2371249"/>
                    <a:pt x="3343828" y="2375059"/>
                  </a:cubicBezTo>
                  <a:cubicBezTo>
                    <a:pt x="3419076" y="2378869"/>
                    <a:pt x="3539091" y="2388394"/>
                    <a:pt x="3655296" y="2386489"/>
                  </a:cubicBezTo>
                  <a:cubicBezTo>
                    <a:pt x="3659106" y="2378869"/>
                    <a:pt x="3662916" y="2367439"/>
                    <a:pt x="3666726" y="2361724"/>
                  </a:cubicBezTo>
                  <a:lnTo>
                    <a:pt x="3666726" y="2380774"/>
                  </a:lnTo>
                  <a:lnTo>
                    <a:pt x="3703873" y="2386489"/>
                  </a:lnTo>
                  <a:cubicBezTo>
                    <a:pt x="3701968" y="2371249"/>
                    <a:pt x="3701968" y="2380774"/>
                    <a:pt x="3703873" y="2361724"/>
                  </a:cubicBezTo>
                  <a:lnTo>
                    <a:pt x="3709588" y="2361724"/>
                  </a:lnTo>
                  <a:cubicBezTo>
                    <a:pt x="3711493" y="2375059"/>
                    <a:pt x="3711493" y="2378869"/>
                    <a:pt x="3715303" y="2386489"/>
                  </a:cubicBezTo>
                  <a:cubicBezTo>
                    <a:pt x="3734353" y="2376964"/>
                    <a:pt x="3784836" y="2394109"/>
                    <a:pt x="3821983" y="2386489"/>
                  </a:cubicBezTo>
                  <a:cubicBezTo>
                    <a:pt x="3893421" y="2371249"/>
                    <a:pt x="4117258" y="2396014"/>
                    <a:pt x="4225843" y="2380774"/>
                  </a:cubicBezTo>
                  <a:cubicBezTo>
                    <a:pt x="4264896" y="2375059"/>
                    <a:pt x="4282041" y="2411254"/>
                    <a:pt x="4301091" y="2375059"/>
                  </a:cubicBezTo>
                  <a:cubicBezTo>
                    <a:pt x="4349668" y="2415064"/>
                    <a:pt x="4558266" y="2399824"/>
                    <a:pt x="4654468" y="2399824"/>
                  </a:cubicBezTo>
                  <a:lnTo>
                    <a:pt x="4654468" y="2394109"/>
                  </a:lnTo>
                  <a:lnTo>
                    <a:pt x="4660183" y="2394109"/>
                  </a:lnTo>
                  <a:cubicBezTo>
                    <a:pt x="4658278" y="2376964"/>
                    <a:pt x="4654468" y="2367439"/>
                    <a:pt x="4660183" y="2357914"/>
                  </a:cubicBezTo>
                  <a:cubicBezTo>
                    <a:pt x="4671613" y="2380774"/>
                    <a:pt x="4677328" y="2376964"/>
                    <a:pt x="4679233" y="2399824"/>
                  </a:cubicBezTo>
                  <a:cubicBezTo>
                    <a:pt x="4725906" y="2399824"/>
                    <a:pt x="4739241" y="2397919"/>
                    <a:pt x="4771626" y="2394109"/>
                  </a:cubicBezTo>
                  <a:lnTo>
                    <a:pt x="4765911" y="2382679"/>
                  </a:lnTo>
                  <a:lnTo>
                    <a:pt x="4771626" y="2382679"/>
                  </a:lnTo>
                  <a:lnTo>
                    <a:pt x="4771626" y="2388394"/>
                  </a:lnTo>
                  <a:lnTo>
                    <a:pt x="4783056" y="2382679"/>
                  </a:lnTo>
                  <a:cubicBezTo>
                    <a:pt x="4784961" y="2397919"/>
                    <a:pt x="4788771" y="2396014"/>
                    <a:pt x="4820203" y="2394109"/>
                  </a:cubicBezTo>
                  <a:cubicBezTo>
                    <a:pt x="4859256" y="2411254"/>
                    <a:pt x="4987843" y="2396014"/>
                    <a:pt x="5044041" y="2394109"/>
                  </a:cubicBezTo>
                  <a:cubicBezTo>
                    <a:pt x="5088808" y="2392204"/>
                    <a:pt x="5142148" y="2401729"/>
                    <a:pt x="5167866" y="2382679"/>
                  </a:cubicBezTo>
                  <a:cubicBezTo>
                    <a:pt x="5185011" y="2367439"/>
                    <a:pt x="5198346" y="2346484"/>
                    <a:pt x="5210728" y="2326481"/>
                  </a:cubicBezTo>
                  <a:cubicBezTo>
                    <a:pt x="5203108" y="2322672"/>
                    <a:pt x="5201203" y="2322672"/>
                    <a:pt x="5201203" y="2322672"/>
                  </a:cubicBezTo>
                  <a:cubicBezTo>
                    <a:pt x="5201203" y="2322672"/>
                    <a:pt x="5201203" y="2320766"/>
                    <a:pt x="5197393" y="2313147"/>
                  </a:cubicBezTo>
                  <a:cubicBezTo>
                    <a:pt x="5210728" y="2316956"/>
                    <a:pt x="5208823" y="2320766"/>
                    <a:pt x="5222158" y="2313147"/>
                  </a:cubicBezTo>
                  <a:cubicBezTo>
                    <a:pt x="5229778" y="2305526"/>
                    <a:pt x="5248828" y="2286476"/>
                    <a:pt x="5252639" y="2276951"/>
                  </a:cubicBezTo>
                  <a:cubicBezTo>
                    <a:pt x="5254543" y="2269331"/>
                    <a:pt x="5245018" y="2257901"/>
                    <a:pt x="5252639" y="2246472"/>
                  </a:cubicBezTo>
                  <a:cubicBezTo>
                    <a:pt x="5262164" y="2261711"/>
                    <a:pt x="5250733" y="2254091"/>
                    <a:pt x="5271689" y="2257901"/>
                  </a:cubicBezTo>
                  <a:cubicBezTo>
                    <a:pt x="5288833" y="2225516"/>
                    <a:pt x="5285023" y="2233136"/>
                    <a:pt x="5308836" y="2215991"/>
                  </a:cubicBezTo>
                  <a:lnTo>
                    <a:pt x="5308836" y="2204561"/>
                  </a:lnTo>
                  <a:cubicBezTo>
                    <a:pt x="5301216" y="2200751"/>
                    <a:pt x="5299311" y="2200751"/>
                    <a:pt x="5299311" y="2200751"/>
                  </a:cubicBezTo>
                  <a:cubicBezTo>
                    <a:pt x="5299311" y="2200751"/>
                    <a:pt x="5299311" y="2198847"/>
                    <a:pt x="5295501" y="2191226"/>
                  </a:cubicBezTo>
                  <a:lnTo>
                    <a:pt x="5301216" y="2191226"/>
                  </a:lnTo>
                  <a:cubicBezTo>
                    <a:pt x="5310741" y="2200751"/>
                    <a:pt x="5305026" y="2196941"/>
                    <a:pt x="5312646" y="2196941"/>
                  </a:cubicBezTo>
                  <a:cubicBezTo>
                    <a:pt x="5327886" y="2185511"/>
                    <a:pt x="5345031" y="2172176"/>
                    <a:pt x="5349793" y="2146459"/>
                  </a:cubicBezTo>
                  <a:cubicBezTo>
                    <a:pt x="5299311" y="2108359"/>
                    <a:pt x="5330743" y="2057876"/>
                    <a:pt x="5299311" y="2009299"/>
                  </a:cubicBezTo>
                  <a:cubicBezTo>
                    <a:pt x="5299311" y="2024539"/>
                    <a:pt x="5299311" y="2032159"/>
                    <a:pt x="5293596" y="2039779"/>
                  </a:cubicBezTo>
                  <a:cubicBezTo>
                    <a:pt x="5291691" y="1991201"/>
                    <a:pt x="5318361" y="1853089"/>
                    <a:pt x="5344078" y="1847374"/>
                  </a:cubicBezTo>
                  <a:cubicBezTo>
                    <a:pt x="5344078" y="1818799"/>
                    <a:pt x="5345983" y="1811179"/>
                    <a:pt x="5344078" y="1791176"/>
                  </a:cubicBezTo>
                  <a:lnTo>
                    <a:pt x="5363128" y="1791176"/>
                  </a:lnTo>
                  <a:lnTo>
                    <a:pt x="5363128" y="1772126"/>
                  </a:lnTo>
                  <a:lnTo>
                    <a:pt x="5351698" y="1772126"/>
                  </a:lnTo>
                  <a:cubicBezTo>
                    <a:pt x="5340268" y="1766411"/>
                    <a:pt x="5347889" y="1781651"/>
                    <a:pt x="5332648" y="1772126"/>
                  </a:cubicBezTo>
                  <a:cubicBezTo>
                    <a:pt x="5323123" y="1758791"/>
                    <a:pt x="5326933" y="1751171"/>
                    <a:pt x="5321218" y="1735931"/>
                  </a:cubicBezTo>
                  <a:lnTo>
                    <a:pt x="5332648" y="1735931"/>
                  </a:lnTo>
                  <a:cubicBezTo>
                    <a:pt x="5340268" y="1751171"/>
                    <a:pt x="5361223" y="1764506"/>
                    <a:pt x="5369796" y="1760696"/>
                  </a:cubicBezTo>
                  <a:cubicBezTo>
                    <a:pt x="5375511" y="1753076"/>
                    <a:pt x="5375511" y="1724501"/>
                    <a:pt x="5375511" y="1724501"/>
                  </a:cubicBezTo>
                  <a:cubicBezTo>
                    <a:pt x="5385036" y="1714976"/>
                    <a:pt x="5412658" y="1711166"/>
                    <a:pt x="5418373" y="1699736"/>
                  </a:cubicBezTo>
                  <a:cubicBezTo>
                    <a:pt x="5424089" y="1688306"/>
                    <a:pt x="5412658" y="1686401"/>
                    <a:pt x="5418373" y="1674971"/>
                  </a:cubicBezTo>
                  <a:cubicBezTo>
                    <a:pt x="5427898" y="1690211"/>
                    <a:pt x="5420278" y="1684496"/>
                    <a:pt x="5443139" y="1686401"/>
                  </a:cubicBezTo>
                  <a:cubicBezTo>
                    <a:pt x="5448853" y="1674971"/>
                    <a:pt x="5450758" y="1676876"/>
                    <a:pt x="5454568" y="1661636"/>
                  </a:cubicBezTo>
                  <a:cubicBezTo>
                    <a:pt x="5446948" y="1657826"/>
                    <a:pt x="5445043" y="1657826"/>
                    <a:pt x="5445043" y="1657826"/>
                  </a:cubicBezTo>
                  <a:cubicBezTo>
                    <a:pt x="5445043" y="1657826"/>
                    <a:pt x="5445043" y="1655921"/>
                    <a:pt x="5441233" y="1648301"/>
                  </a:cubicBezTo>
                  <a:lnTo>
                    <a:pt x="5460283" y="1648301"/>
                  </a:lnTo>
                  <a:cubicBezTo>
                    <a:pt x="5460283" y="1648301"/>
                    <a:pt x="5462189" y="1673066"/>
                    <a:pt x="5465998" y="1659731"/>
                  </a:cubicBezTo>
                  <a:lnTo>
                    <a:pt x="5465998" y="1654016"/>
                  </a:lnTo>
                  <a:cubicBezTo>
                    <a:pt x="5492668" y="1644491"/>
                    <a:pt x="5469808" y="1642586"/>
                    <a:pt x="5490764" y="1634966"/>
                  </a:cubicBezTo>
                  <a:lnTo>
                    <a:pt x="5490764" y="1640681"/>
                  </a:lnTo>
                  <a:lnTo>
                    <a:pt x="5496478" y="1640681"/>
                  </a:lnTo>
                  <a:lnTo>
                    <a:pt x="5496478" y="1629251"/>
                  </a:lnTo>
                  <a:cubicBezTo>
                    <a:pt x="5492668" y="1627346"/>
                    <a:pt x="5492668" y="1627346"/>
                    <a:pt x="5490764" y="1623536"/>
                  </a:cubicBezTo>
                  <a:cubicBezTo>
                    <a:pt x="5526006" y="1629251"/>
                    <a:pt x="5626018" y="1533049"/>
                    <a:pt x="5645068" y="1512094"/>
                  </a:cubicBezTo>
                  <a:cubicBezTo>
                    <a:pt x="5652689" y="1527334"/>
                    <a:pt x="5643164" y="1515904"/>
                    <a:pt x="5656498" y="1523524"/>
                  </a:cubicBezTo>
                  <a:lnTo>
                    <a:pt x="5667928" y="1504474"/>
                  </a:lnTo>
                  <a:cubicBezTo>
                    <a:pt x="5652689" y="1498759"/>
                    <a:pt x="5658403" y="1502569"/>
                    <a:pt x="5648878" y="1493044"/>
                  </a:cubicBezTo>
                  <a:cubicBezTo>
                    <a:pt x="5652689" y="1491139"/>
                    <a:pt x="5652689" y="1491139"/>
                    <a:pt x="5654593" y="1487329"/>
                  </a:cubicBezTo>
                  <a:cubicBezTo>
                    <a:pt x="5664118" y="1493044"/>
                    <a:pt x="5673643" y="1510189"/>
                    <a:pt x="5679358" y="1498759"/>
                  </a:cubicBezTo>
                  <a:cubicBezTo>
                    <a:pt x="5729841" y="1464469"/>
                    <a:pt x="5795564" y="1400651"/>
                    <a:pt x="5859381" y="1361599"/>
                  </a:cubicBezTo>
                  <a:cubicBezTo>
                    <a:pt x="5849856" y="1297781"/>
                    <a:pt x="5874621" y="1240631"/>
                    <a:pt x="5882241" y="1173004"/>
                  </a:cubicBezTo>
                  <a:lnTo>
                    <a:pt x="5851761" y="1173956"/>
                  </a:lnTo>
                  <a:lnTo>
                    <a:pt x="5851761" y="1173956"/>
                  </a:lnTo>
                  <a:lnTo>
                    <a:pt x="5851761" y="1173956"/>
                  </a:lnTo>
                  <a:lnTo>
                    <a:pt x="5851761" y="1173956"/>
                  </a:lnTo>
                  <a:close/>
                  <a:moveTo>
                    <a:pt x="5152626" y="1173956"/>
                  </a:moveTo>
                  <a:cubicBezTo>
                    <a:pt x="5150721" y="1173956"/>
                    <a:pt x="5152626" y="1173956"/>
                    <a:pt x="5146911" y="1183481"/>
                  </a:cubicBezTo>
                  <a:cubicBezTo>
                    <a:pt x="5165961" y="1183481"/>
                    <a:pt x="5158341" y="1189196"/>
                    <a:pt x="5184058" y="1194911"/>
                  </a:cubicBezTo>
                  <a:cubicBezTo>
                    <a:pt x="5187868" y="1189196"/>
                    <a:pt x="5191678" y="1187291"/>
                    <a:pt x="5195489" y="1183481"/>
                  </a:cubicBezTo>
                  <a:lnTo>
                    <a:pt x="5184058" y="1183481"/>
                  </a:lnTo>
                  <a:cubicBezTo>
                    <a:pt x="5180248" y="1179671"/>
                    <a:pt x="5172628" y="1175861"/>
                    <a:pt x="5168818" y="1173956"/>
                  </a:cubicBezTo>
                  <a:lnTo>
                    <a:pt x="5152626" y="1173956"/>
                  </a:lnTo>
                  <a:lnTo>
                    <a:pt x="5152626" y="1173956"/>
                  </a:lnTo>
                  <a:lnTo>
                    <a:pt x="5152626" y="1173956"/>
                  </a:lnTo>
                  <a:lnTo>
                    <a:pt x="5152626" y="1173956"/>
                  </a:lnTo>
                  <a:close/>
                  <a:moveTo>
                    <a:pt x="4311568" y="1173956"/>
                  </a:moveTo>
                  <a:cubicBezTo>
                    <a:pt x="4303948" y="1187291"/>
                    <a:pt x="4298233" y="1200626"/>
                    <a:pt x="4300138" y="1202531"/>
                  </a:cubicBezTo>
                  <a:lnTo>
                    <a:pt x="4300138" y="1208246"/>
                  </a:lnTo>
                  <a:cubicBezTo>
                    <a:pt x="4328713" y="1193006"/>
                    <a:pt x="4317283" y="1187291"/>
                    <a:pt x="4343001" y="1196816"/>
                  </a:cubicBezTo>
                  <a:lnTo>
                    <a:pt x="4343001" y="1173956"/>
                  </a:lnTo>
                  <a:lnTo>
                    <a:pt x="4311568" y="1173956"/>
                  </a:lnTo>
                  <a:lnTo>
                    <a:pt x="4311568" y="1173956"/>
                  </a:lnTo>
                  <a:lnTo>
                    <a:pt x="4311568" y="1173956"/>
                  </a:lnTo>
                  <a:lnTo>
                    <a:pt x="4311568" y="1173956"/>
                  </a:lnTo>
                  <a:close/>
                  <a:moveTo>
                    <a:pt x="4001053" y="1173956"/>
                  </a:moveTo>
                  <a:cubicBezTo>
                    <a:pt x="3995338" y="1179671"/>
                    <a:pt x="3997243" y="1177766"/>
                    <a:pt x="3991528" y="1191101"/>
                  </a:cubicBezTo>
                  <a:lnTo>
                    <a:pt x="4010578" y="1191101"/>
                  </a:lnTo>
                  <a:cubicBezTo>
                    <a:pt x="4014388" y="1185386"/>
                    <a:pt x="4020103" y="1179671"/>
                    <a:pt x="4023913" y="1173956"/>
                  </a:cubicBezTo>
                  <a:lnTo>
                    <a:pt x="4001053" y="1173956"/>
                  </a:lnTo>
                  <a:lnTo>
                    <a:pt x="4001053" y="1173956"/>
                  </a:lnTo>
                  <a:lnTo>
                    <a:pt x="4001053" y="1173956"/>
                  </a:lnTo>
                  <a:lnTo>
                    <a:pt x="4001053" y="1173956"/>
                  </a:lnTo>
                  <a:close/>
                  <a:moveTo>
                    <a:pt x="3527661" y="1173956"/>
                  </a:moveTo>
                  <a:cubicBezTo>
                    <a:pt x="3521946" y="1177766"/>
                    <a:pt x="3518136" y="1179671"/>
                    <a:pt x="3512421" y="1183481"/>
                  </a:cubicBezTo>
                  <a:cubicBezTo>
                    <a:pt x="3516231" y="1187291"/>
                    <a:pt x="3520041" y="1196816"/>
                    <a:pt x="3523851" y="1202531"/>
                  </a:cubicBezTo>
                  <a:lnTo>
                    <a:pt x="3529566" y="1173956"/>
                  </a:lnTo>
                  <a:lnTo>
                    <a:pt x="3527661" y="1173956"/>
                  </a:lnTo>
                  <a:lnTo>
                    <a:pt x="3527661" y="1173956"/>
                  </a:lnTo>
                  <a:lnTo>
                    <a:pt x="3527661" y="1173956"/>
                  </a:lnTo>
                  <a:lnTo>
                    <a:pt x="3527661" y="1173956"/>
                  </a:lnTo>
                  <a:close/>
                  <a:moveTo>
                    <a:pt x="2194161" y="1173956"/>
                  </a:moveTo>
                  <a:cubicBezTo>
                    <a:pt x="2199876" y="1198721"/>
                    <a:pt x="2211306" y="1224439"/>
                    <a:pt x="2229403" y="1233964"/>
                  </a:cubicBezTo>
                  <a:cubicBezTo>
                    <a:pt x="2246548" y="1251109"/>
                    <a:pt x="2270361" y="1256824"/>
                    <a:pt x="2304651" y="1258729"/>
                  </a:cubicBezTo>
                  <a:cubicBezTo>
                    <a:pt x="2327511" y="1237774"/>
                    <a:pt x="2364658" y="1241584"/>
                    <a:pt x="2372278" y="1202531"/>
                  </a:cubicBezTo>
                  <a:cubicBezTo>
                    <a:pt x="2366563" y="1198721"/>
                    <a:pt x="2364658" y="1189196"/>
                    <a:pt x="2360848" y="1173956"/>
                  </a:cubicBezTo>
                  <a:lnTo>
                    <a:pt x="2194161" y="1173956"/>
                  </a:lnTo>
                  <a:lnTo>
                    <a:pt x="2194161" y="1173956"/>
                  </a:lnTo>
                  <a:lnTo>
                    <a:pt x="2194161" y="1173956"/>
                  </a:lnTo>
                  <a:lnTo>
                    <a:pt x="2194161" y="1173956"/>
                  </a:lnTo>
                  <a:close/>
                  <a:moveTo>
                    <a:pt x="625393" y="1173956"/>
                  </a:moveTo>
                  <a:cubicBezTo>
                    <a:pt x="625393" y="1175861"/>
                    <a:pt x="625393" y="1175861"/>
                    <a:pt x="625393" y="1177766"/>
                  </a:cubicBezTo>
                  <a:lnTo>
                    <a:pt x="631108" y="1177766"/>
                  </a:lnTo>
                  <a:lnTo>
                    <a:pt x="629203" y="1173956"/>
                  </a:lnTo>
                  <a:lnTo>
                    <a:pt x="625393" y="1173956"/>
                  </a:lnTo>
                  <a:lnTo>
                    <a:pt x="625393" y="1173956"/>
                  </a:lnTo>
                  <a:lnTo>
                    <a:pt x="625393" y="1173956"/>
                  </a:lnTo>
                  <a:lnTo>
                    <a:pt x="625393" y="1173956"/>
                  </a:lnTo>
                  <a:close/>
                  <a:moveTo>
                    <a:pt x="281541" y="1173956"/>
                  </a:moveTo>
                  <a:cubicBezTo>
                    <a:pt x="281541" y="1175861"/>
                    <a:pt x="279636" y="1175861"/>
                    <a:pt x="279636" y="1177766"/>
                  </a:cubicBezTo>
                  <a:cubicBezTo>
                    <a:pt x="256776" y="1189196"/>
                    <a:pt x="232963" y="1172051"/>
                    <a:pt x="217723" y="1196816"/>
                  </a:cubicBezTo>
                  <a:cubicBezTo>
                    <a:pt x="231058" y="1198721"/>
                    <a:pt x="234868" y="1198721"/>
                    <a:pt x="242488" y="1202531"/>
                  </a:cubicBezTo>
                  <a:lnTo>
                    <a:pt x="223438" y="1202531"/>
                  </a:lnTo>
                  <a:lnTo>
                    <a:pt x="223438" y="1227296"/>
                  </a:lnTo>
                  <a:lnTo>
                    <a:pt x="229153" y="1227296"/>
                  </a:lnTo>
                  <a:lnTo>
                    <a:pt x="229153" y="1221581"/>
                  </a:lnTo>
                  <a:cubicBezTo>
                    <a:pt x="246298" y="1225391"/>
                    <a:pt x="253918" y="1223486"/>
                    <a:pt x="272016" y="1215866"/>
                  </a:cubicBezTo>
                  <a:cubicBezTo>
                    <a:pt x="272016" y="1231106"/>
                    <a:pt x="266301" y="1227296"/>
                    <a:pt x="277731" y="1240631"/>
                  </a:cubicBezTo>
                  <a:cubicBezTo>
                    <a:pt x="283446" y="1234916"/>
                    <a:pt x="279636" y="1238726"/>
                    <a:pt x="289161" y="1234916"/>
                  </a:cubicBezTo>
                  <a:cubicBezTo>
                    <a:pt x="285351" y="1219676"/>
                    <a:pt x="279636" y="1196816"/>
                    <a:pt x="294876" y="1184434"/>
                  </a:cubicBezTo>
                  <a:lnTo>
                    <a:pt x="294876" y="1178719"/>
                  </a:lnTo>
                  <a:lnTo>
                    <a:pt x="300591" y="1178719"/>
                  </a:lnTo>
                  <a:lnTo>
                    <a:pt x="306306" y="1203484"/>
                  </a:lnTo>
                  <a:lnTo>
                    <a:pt x="312021" y="1203484"/>
                  </a:lnTo>
                  <a:lnTo>
                    <a:pt x="312021" y="1173004"/>
                  </a:lnTo>
                  <a:lnTo>
                    <a:pt x="281541" y="1173004"/>
                  </a:lnTo>
                  <a:lnTo>
                    <a:pt x="281541" y="1173956"/>
                  </a:lnTo>
                  <a:lnTo>
                    <a:pt x="281541" y="1173956"/>
                  </a:lnTo>
                  <a:lnTo>
                    <a:pt x="281541" y="1173956"/>
                  </a:lnTo>
                  <a:close/>
                  <a:moveTo>
                    <a:pt x="5895576" y="1173956"/>
                  </a:moveTo>
                  <a:cubicBezTo>
                    <a:pt x="5897481" y="1153001"/>
                    <a:pt x="5899386" y="1127284"/>
                    <a:pt x="5895576" y="1104424"/>
                  </a:cubicBezTo>
                  <a:cubicBezTo>
                    <a:pt x="5856523" y="1079659"/>
                    <a:pt x="5837473" y="1042511"/>
                    <a:pt x="5820328" y="998696"/>
                  </a:cubicBezTo>
                  <a:cubicBezTo>
                    <a:pt x="5808898" y="964406"/>
                    <a:pt x="5841283" y="932974"/>
                    <a:pt x="5814614" y="912019"/>
                  </a:cubicBezTo>
                  <a:cubicBezTo>
                    <a:pt x="5810803" y="923449"/>
                    <a:pt x="5812708" y="917734"/>
                    <a:pt x="5808898" y="923449"/>
                  </a:cubicBezTo>
                  <a:lnTo>
                    <a:pt x="5808898" y="904399"/>
                  </a:lnTo>
                  <a:cubicBezTo>
                    <a:pt x="5824139" y="894874"/>
                    <a:pt x="5816518" y="906304"/>
                    <a:pt x="5820328" y="885349"/>
                  </a:cubicBezTo>
                  <a:cubicBezTo>
                    <a:pt x="5812708" y="879634"/>
                    <a:pt x="5812708" y="879634"/>
                    <a:pt x="5808898" y="873919"/>
                  </a:cubicBezTo>
                  <a:cubicBezTo>
                    <a:pt x="5826043" y="872014"/>
                    <a:pt x="5822233" y="868204"/>
                    <a:pt x="5820328" y="837724"/>
                  </a:cubicBezTo>
                  <a:cubicBezTo>
                    <a:pt x="5826043" y="830104"/>
                    <a:pt x="5826043" y="822484"/>
                    <a:pt x="5826043" y="807244"/>
                  </a:cubicBezTo>
                  <a:lnTo>
                    <a:pt x="5820328" y="807244"/>
                  </a:lnTo>
                  <a:lnTo>
                    <a:pt x="5820328" y="812959"/>
                  </a:lnTo>
                  <a:cubicBezTo>
                    <a:pt x="5808898" y="824389"/>
                    <a:pt x="5803183" y="833914"/>
                    <a:pt x="5789848" y="843439"/>
                  </a:cubicBezTo>
                  <a:cubicBezTo>
                    <a:pt x="5805089" y="883444"/>
                    <a:pt x="5786039" y="885349"/>
                    <a:pt x="5789848" y="905351"/>
                  </a:cubicBezTo>
                  <a:cubicBezTo>
                    <a:pt x="5791753" y="912971"/>
                    <a:pt x="5806993" y="932021"/>
                    <a:pt x="5808898" y="935831"/>
                  </a:cubicBezTo>
                  <a:cubicBezTo>
                    <a:pt x="5818423" y="964406"/>
                    <a:pt x="5816518" y="1039654"/>
                    <a:pt x="5820328" y="1078706"/>
                  </a:cubicBezTo>
                  <a:cubicBezTo>
                    <a:pt x="5803183" y="1078706"/>
                    <a:pt x="5812708" y="1072991"/>
                    <a:pt x="5801278" y="1078706"/>
                  </a:cubicBezTo>
                  <a:cubicBezTo>
                    <a:pt x="5797468" y="1084421"/>
                    <a:pt x="5797468" y="1084421"/>
                    <a:pt x="5795564" y="1097756"/>
                  </a:cubicBezTo>
                  <a:cubicBezTo>
                    <a:pt x="5791753" y="1105376"/>
                    <a:pt x="5797468" y="1109186"/>
                    <a:pt x="5795564" y="1122521"/>
                  </a:cubicBezTo>
                  <a:cubicBezTo>
                    <a:pt x="5808898" y="1124426"/>
                    <a:pt x="5812708" y="1124426"/>
                    <a:pt x="5820328" y="1128236"/>
                  </a:cubicBezTo>
                  <a:cubicBezTo>
                    <a:pt x="5799373" y="1128236"/>
                    <a:pt x="5769846" y="1130141"/>
                    <a:pt x="5758416" y="1122521"/>
                  </a:cubicBezTo>
                  <a:cubicBezTo>
                    <a:pt x="5766036" y="1118711"/>
                    <a:pt x="5766036" y="1118711"/>
                    <a:pt x="5767941" y="1118711"/>
                  </a:cubicBezTo>
                  <a:cubicBezTo>
                    <a:pt x="5767941" y="1118711"/>
                    <a:pt x="5767941" y="1116806"/>
                    <a:pt x="5771751" y="1109186"/>
                  </a:cubicBezTo>
                  <a:cubicBezTo>
                    <a:pt x="5745081" y="1107281"/>
                    <a:pt x="5696503" y="1092041"/>
                    <a:pt x="5685073" y="1084421"/>
                  </a:cubicBezTo>
                  <a:cubicBezTo>
                    <a:pt x="5679358" y="1076801"/>
                    <a:pt x="5679358" y="1069181"/>
                    <a:pt x="5679358" y="1053941"/>
                  </a:cubicBezTo>
                  <a:cubicBezTo>
                    <a:pt x="5669833" y="1031081"/>
                    <a:pt x="5694598" y="967264"/>
                    <a:pt x="5698408" y="931069"/>
                  </a:cubicBezTo>
                  <a:cubicBezTo>
                    <a:pt x="5694598" y="929164"/>
                    <a:pt x="5694598" y="929164"/>
                    <a:pt x="5692693" y="925354"/>
                  </a:cubicBezTo>
                  <a:lnTo>
                    <a:pt x="5686978" y="925354"/>
                  </a:lnTo>
                  <a:cubicBezTo>
                    <a:pt x="5685073" y="1006316"/>
                    <a:pt x="5634591" y="1060609"/>
                    <a:pt x="5611731" y="1117759"/>
                  </a:cubicBezTo>
                  <a:cubicBezTo>
                    <a:pt x="5598396" y="1152049"/>
                    <a:pt x="5623161" y="1153954"/>
                    <a:pt x="5615541" y="1175861"/>
                  </a:cubicBezTo>
                  <a:lnTo>
                    <a:pt x="5737461" y="1175861"/>
                  </a:lnTo>
                  <a:cubicBezTo>
                    <a:pt x="5710791" y="1160621"/>
                    <a:pt x="5686978" y="1133951"/>
                    <a:pt x="5679358" y="1112044"/>
                  </a:cubicBezTo>
                  <a:cubicBezTo>
                    <a:pt x="5711743" y="1108234"/>
                    <a:pt x="5688883" y="1106329"/>
                    <a:pt x="5709839" y="1100614"/>
                  </a:cubicBezTo>
                  <a:cubicBezTo>
                    <a:pt x="5709839" y="1117759"/>
                    <a:pt x="5704123" y="1108234"/>
                    <a:pt x="5709839" y="1119664"/>
                  </a:cubicBezTo>
                  <a:cubicBezTo>
                    <a:pt x="5746986" y="1153954"/>
                    <a:pt x="5816518" y="1140619"/>
                    <a:pt x="5864143" y="1131094"/>
                  </a:cubicBezTo>
                  <a:lnTo>
                    <a:pt x="5869858" y="1150144"/>
                  </a:lnTo>
                  <a:cubicBezTo>
                    <a:pt x="5873668" y="1152049"/>
                    <a:pt x="5873668" y="1152049"/>
                    <a:pt x="5875573" y="1155859"/>
                  </a:cubicBezTo>
                  <a:cubicBezTo>
                    <a:pt x="5862239" y="1159669"/>
                    <a:pt x="5848903" y="1165384"/>
                    <a:pt x="5838426" y="1174909"/>
                  </a:cubicBezTo>
                  <a:lnTo>
                    <a:pt x="5844141" y="1174909"/>
                  </a:lnTo>
                  <a:cubicBezTo>
                    <a:pt x="5846046" y="1174909"/>
                    <a:pt x="5846046" y="1176814"/>
                    <a:pt x="5847951" y="1176814"/>
                  </a:cubicBezTo>
                  <a:lnTo>
                    <a:pt x="5895576" y="1173956"/>
                  </a:lnTo>
                  <a:lnTo>
                    <a:pt x="5895576" y="1173956"/>
                  </a:lnTo>
                  <a:lnTo>
                    <a:pt x="5895576" y="1173956"/>
                  </a:lnTo>
                  <a:lnTo>
                    <a:pt x="5895576" y="1173956"/>
                  </a:lnTo>
                  <a:close/>
                  <a:moveTo>
                    <a:pt x="5399323" y="1173956"/>
                  </a:moveTo>
                  <a:cubicBezTo>
                    <a:pt x="5410753" y="1170146"/>
                    <a:pt x="5420278" y="1166336"/>
                    <a:pt x="5424089" y="1166336"/>
                  </a:cubicBezTo>
                  <a:lnTo>
                    <a:pt x="5418373" y="1154906"/>
                  </a:lnTo>
                  <a:lnTo>
                    <a:pt x="5424089" y="1154906"/>
                  </a:lnTo>
                  <a:cubicBezTo>
                    <a:pt x="5433614" y="1160621"/>
                    <a:pt x="5476476" y="1151096"/>
                    <a:pt x="5505051" y="1149191"/>
                  </a:cubicBezTo>
                  <a:cubicBezTo>
                    <a:pt x="5506956" y="1130141"/>
                    <a:pt x="5516481" y="1114901"/>
                    <a:pt x="5510766" y="1107281"/>
                  </a:cubicBezTo>
                  <a:cubicBezTo>
                    <a:pt x="5497431" y="1095851"/>
                    <a:pt x="5487906" y="1095851"/>
                    <a:pt x="5460283" y="1095851"/>
                  </a:cubicBezTo>
                  <a:lnTo>
                    <a:pt x="5460283" y="1101566"/>
                  </a:lnTo>
                  <a:cubicBezTo>
                    <a:pt x="5475523" y="1111091"/>
                    <a:pt x="5473618" y="1105376"/>
                    <a:pt x="5479333" y="1126331"/>
                  </a:cubicBezTo>
                  <a:cubicBezTo>
                    <a:pt x="5398371" y="1126331"/>
                    <a:pt x="5349793" y="1158716"/>
                    <a:pt x="5274546" y="1176814"/>
                  </a:cubicBezTo>
                  <a:lnTo>
                    <a:pt x="5274546" y="1157764"/>
                  </a:lnTo>
                  <a:cubicBezTo>
                    <a:pt x="5285976" y="1148239"/>
                    <a:pt x="5291691" y="1136809"/>
                    <a:pt x="5299311" y="1121569"/>
                  </a:cubicBezTo>
                  <a:cubicBezTo>
                    <a:pt x="5324076" y="1131094"/>
                    <a:pt x="5361223" y="1140619"/>
                    <a:pt x="5385989" y="1121569"/>
                  </a:cubicBezTo>
                  <a:cubicBezTo>
                    <a:pt x="5389798" y="1119664"/>
                    <a:pt x="5389798" y="1119664"/>
                    <a:pt x="5391703" y="1115854"/>
                  </a:cubicBezTo>
                  <a:cubicBezTo>
                    <a:pt x="5384083" y="1112044"/>
                    <a:pt x="5378368" y="1110139"/>
                    <a:pt x="5372653" y="1104424"/>
                  </a:cubicBezTo>
                  <a:cubicBezTo>
                    <a:pt x="5380273" y="1100614"/>
                    <a:pt x="5380273" y="1100614"/>
                    <a:pt x="5382178" y="1100614"/>
                  </a:cubicBezTo>
                  <a:cubicBezTo>
                    <a:pt x="5382178" y="1100614"/>
                    <a:pt x="5382178" y="1098709"/>
                    <a:pt x="5385989" y="1091089"/>
                  </a:cubicBezTo>
                  <a:lnTo>
                    <a:pt x="5366939" y="1091089"/>
                  </a:lnTo>
                  <a:cubicBezTo>
                    <a:pt x="5361223" y="1096804"/>
                    <a:pt x="5344078" y="1100614"/>
                    <a:pt x="5336458" y="1102519"/>
                  </a:cubicBezTo>
                  <a:cubicBezTo>
                    <a:pt x="5332648" y="1087279"/>
                    <a:pt x="5330743" y="1089184"/>
                    <a:pt x="5325028" y="1077754"/>
                  </a:cubicBezTo>
                  <a:cubicBezTo>
                    <a:pt x="5360271" y="1058704"/>
                    <a:pt x="5369796" y="1015841"/>
                    <a:pt x="5369796" y="960596"/>
                  </a:cubicBezTo>
                  <a:cubicBezTo>
                    <a:pt x="5348841" y="941546"/>
                    <a:pt x="5296453" y="810101"/>
                    <a:pt x="5251686" y="843439"/>
                  </a:cubicBezTo>
                  <a:cubicBezTo>
                    <a:pt x="5240256" y="833914"/>
                    <a:pt x="5245971" y="828199"/>
                    <a:pt x="5226921" y="832009"/>
                  </a:cubicBezTo>
                  <a:lnTo>
                    <a:pt x="5226921" y="812959"/>
                  </a:lnTo>
                  <a:cubicBezTo>
                    <a:pt x="5194536" y="812959"/>
                    <a:pt x="5189773" y="799624"/>
                    <a:pt x="5151673" y="793909"/>
                  </a:cubicBezTo>
                  <a:lnTo>
                    <a:pt x="5151673" y="805339"/>
                  </a:lnTo>
                  <a:cubicBezTo>
                    <a:pt x="5159293" y="811054"/>
                    <a:pt x="5159293" y="811054"/>
                    <a:pt x="5163103" y="816769"/>
                  </a:cubicBezTo>
                  <a:cubicBezTo>
                    <a:pt x="5151673" y="816769"/>
                    <a:pt x="5118336" y="822484"/>
                    <a:pt x="5101191" y="835819"/>
                  </a:cubicBezTo>
                  <a:cubicBezTo>
                    <a:pt x="5114526" y="837724"/>
                    <a:pt x="5112621" y="837724"/>
                    <a:pt x="5120241" y="841534"/>
                  </a:cubicBezTo>
                  <a:lnTo>
                    <a:pt x="5069758" y="841534"/>
                  </a:lnTo>
                  <a:lnTo>
                    <a:pt x="5064043" y="830104"/>
                  </a:lnTo>
                  <a:cubicBezTo>
                    <a:pt x="5077378" y="824389"/>
                    <a:pt x="5086903" y="822484"/>
                    <a:pt x="5094523" y="811054"/>
                  </a:cubicBezTo>
                  <a:lnTo>
                    <a:pt x="5083093" y="811054"/>
                  </a:lnTo>
                  <a:cubicBezTo>
                    <a:pt x="5064043" y="805339"/>
                    <a:pt x="5019276" y="816769"/>
                    <a:pt x="5007846" y="847249"/>
                  </a:cubicBezTo>
                  <a:cubicBezTo>
                    <a:pt x="5004036" y="849154"/>
                    <a:pt x="5004036" y="849154"/>
                    <a:pt x="5002131" y="852964"/>
                  </a:cubicBezTo>
                  <a:lnTo>
                    <a:pt x="5013561" y="852964"/>
                  </a:lnTo>
                  <a:cubicBezTo>
                    <a:pt x="5017371" y="858679"/>
                    <a:pt x="5028801" y="843439"/>
                    <a:pt x="5050708" y="841534"/>
                  </a:cubicBezTo>
                  <a:cubicBezTo>
                    <a:pt x="5048803" y="866299"/>
                    <a:pt x="5046898" y="862489"/>
                    <a:pt x="5050708" y="883444"/>
                  </a:cubicBezTo>
                  <a:lnTo>
                    <a:pt x="5044993" y="883444"/>
                  </a:lnTo>
                  <a:cubicBezTo>
                    <a:pt x="5031658" y="864394"/>
                    <a:pt x="5020228" y="883444"/>
                    <a:pt x="5002131" y="894874"/>
                  </a:cubicBezTo>
                  <a:lnTo>
                    <a:pt x="5002131" y="875824"/>
                  </a:lnTo>
                  <a:cubicBezTo>
                    <a:pt x="5007846" y="870109"/>
                    <a:pt x="5009751" y="864394"/>
                    <a:pt x="5013561" y="856774"/>
                  </a:cubicBezTo>
                  <a:lnTo>
                    <a:pt x="5002131" y="856774"/>
                  </a:lnTo>
                  <a:lnTo>
                    <a:pt x="4983081" y="881539"/>
                  </a:lnTo>
                  <a:cubicBezTo>
                    <a:pt x="4977366" y="889159"/>
                    <a:pt x="4928789" y="1006316"/>
                    <a:pt x="4940218" y="1030129"/>
                  </a:cubicBezTo>
                  <a:cubicBezTo>
                    <a:pt x="4944028" y="1039654"/>
                    <a:pt x="4977366" y="1141571"/>
                    <a:pt x="4977366" y="1141571"/>
                  </a:cubicBezTo>
                  <a:cubicBezTo>
                    <a:pt x="4962126" y="1151096"/>
                    <a:pt x="4962126" y="1133951"/>
                    <a:pt x="4952601" y="1153001"/>
                  </a:cubicBezTo>
                  <a:cubicBezTo>
                    <a:pt x="4939266" y="1162526"/>
                    <a:pt x="4944981" y="1162526"/>
                    <a:pt x="4937361" y="1173956"/>
                  </a:cubicBezTo>
                  <a:lnTo>
                    <a:pt x="5042136" y="1173956"/>
                  </a:lnTo>
                  <a:cubicBezTo>
                    <a:pt x="5042136" y="1149191"/>
                    <a:pt x="5036421" y="1091089"/>
                    <a:pt x="5015466" y="1079659"/>
                  </a:cubicBezTo>
                  <a:cubicBezTo>
                    <a:pt x="5005941" y="1094899"/>
                    <a:pt x="5017371" y="1087279"/>
                    <a:pt x="4996416" y="1091089"/>
                  </a:cubicBezTo>
                  <a:cubicBezTo>
                    <a:pt x="4988796" y="1072039"/>
                    <a:pt x="4988796" y="1068229"/>
                    <a:pt x="4965936" y="1060609"/>
                  </a:cubicBezTo>
                  <a:cubicBezTo>
                    <a:pt x="4977366" y="1041559"/>
                    <a:pt x="4965936" y="1020604"/>
                    <a:pt x="4977366" y="998696"/>
                  </a:cubicBezTo>
                  <a:cubicBezTo>
                    <a:pt x="4984986" y="992981"/>
                    <a:pt x="4986891" y="994886"/>
                    <a:pt x="5002131" y="992981"/>
                  </a:cubicBezTo>
                  <a:cubicBezTo>
                    <a:pt x="5019276" y="1012031"/>
                    <a:pt x="5007846" y="989171"/>
                    <a:pt x="5026896" y="998696"/>
                  </a:cubicBezTo>
                  <a:cubicBezTo>
                    <a:pt x="5036421" y="1012031"/>
                    <a:pt x="5030706" y="1019651"/>
                    <a:pt x="5045946" y="1029176"/>
                  </a:cubicBezTo>
                  <a:lnTo>
                    <a:pt x="5045946" y="1023461"/>
                  </a:lnTo>
                  <a:cubicBezTo>
                    <a:pt x="5051661" y="1015841"/>
                    <a:pt x="5047851" y="1002506"/>
                    <a:pt x="5057376" y="981551"/>
                  </a:cubicBezTo>
                  <a:cubicBezTo>
                    <a:pt x="5085951" y="923449"/>
                    <a:pt x="5155483" y="917734"/>
                    <a:pt x="5200251" y="906304"/>
                  </a:cubicBezTo>
                  <a:cubicBezTo>
                    <a:pt x="5202156" y="921544"/>
                    <a:pt x="5196441" y="915829"/>
                    <a:pt x="5219301" y="917734"/>
                  </a:cubicBezTo>
                  <a:lnTo>
                    <a:pt x="5219301" y="912019"/>
                  </a:lnTo>
                  <a:cubicBezTo>
                    <a:pt x="5207871" y="908209"/>
                    <a:pt x="5213586" y="910114"/>
                    <a:pt x="5207871" y="906304"/>
                  </a:cubicBezTo>
                  <a:cubicBezTo>
                    <a:pt x="5234541" y="908209"/>
                    <a:pt x="5240256" y="910114"/>
                    <a:pt x="5264068" y="906304"/>
                  </a:cubicBezTo>
                  <a:cubicBezTo>
                    <a:pt x="5254543" y="913924"/>
                    <a:pt x="5237398" y="917734"/>
                    <a:pt x="5226921" y="925354"/>
                  </a:cubicBezTo>
                  <a:lnTo>
                    <a:pt x="5238351" y="925354"/>
                  </a:lnTo>
                  <a:cubicBezTo>
                    <a:pt x="5242161" y="931069"/>
                    <a:pt x="5245971" y="932974"/>
                    <a:pt x="5249781" y="936784"/>
                  </a:cubicBezTo>
                  <a:cubicBezTo>
                    <a:pt x="5265021" y="932974"/>
                    <a:pt x="5265021" y="929164"/>
                    <a:pt x="5280261" y="925354"/>
                  </a:cubicBezTo>
                  <a:lnTo>
                    <a:pt x="5280261" y="931069"/>
                  </a:lnTo>
                  <a:cubicBezTo>
                    <a:pt x="5270736" y="938689"/>
                    <a:pt x="5272641" y="934879"/>
                    <a:pt x="5268831" y="950119"/>
                  </a:cubicBezTo>
                  <a:cubicBezTo>
                    <a:pt x="5280261" y="957739"/>
                    <a:pt x="5285976" y="963454"/>
                    <a:pt x="5293596" y="974884"/>
                  </a:cubicBezTo>
                  <a:cubicBezTo>
                    <a:pt x="5250733" y="980599"/>
                    <a:pt x="5224064" y="984409"/>
                    <a:pt x="5225968" y="1036796"/>
                  </a:cubicBezTo>
                  <a:cubicBezTo>
                    <a:pt x="5229778" y="1042511"/>
                    <a:pt x="5233589" y="1055846"/>
                    <a:pt x="5237398" y="1061561"/>
                  </a:cubicBezTo>
                  <a:cubicBezTo>
                    <a:pt x="5243114" y="1057751"/>
                    <a:pt x="5256448" y="1053941"/>
                    <a:pt x="5262164" y="1050131"/>
                  </a:cubicBezTo>
                  <a:cubicBezTo>
                    <a:pt x="5265973" y="1040606"/>
                    <a:pt x="5264068" y="1027271"/>
                    <a:pt x="5267878" y="1013936"/>
                  </a:cubicBezTo>
                  <a:lnTo>
                    <a:pt x="5286928" y="1019651"/>
                  </a:lnTo>
                  <a:lnTo>
                    <a:pt x="5292643" y="1038701"/>
                  </a:lnTo>
                  <a:cubicBezTo>
                    <a:pt x="5302168" y="1055846"/>
                    <a:pt x="5292643" y="1048226"/>
                    <a:pt x="5286928" y="1063466"/>
                  </a:cubicBezTo>
                  <a:cubicBezTo>
                    <a:pt x="5311693" y="1101566"/>
                    <a:pt x="5273593" y="1131094"/>
                    <a:pt x="5249781" y="1161574"/>
                  </a:cubicBezTo>
                  <a:cubicBezTo>
                    <a:pt x="5245971" y="1165384"/>
                    <a:pt x="5245971" y="1171099"/>
                    <a:pt x="5244066" y="1176814"/>
                  </a:cubicBezTo>
                  <a:lnTo>
                    <a:pt x="5399323" y="1173956"/>
                  </a:lnTo>
                  <a:lnTo>
                    <a:pt x="5399323" y="1173956"/>
                  </a:lnTo>
                  <a:lnTo>
                    <a:pt x="5399323" y="1173956"/>
                  </a:lnTo>
                  <a:lnTo>
                    <a:pt x="5399323" y="1173956"/>
                  </a:lnTo>
                  <a:close/>
                  <a:moveTo>
                    <a:pt x="5167866" y="1173956"/>
                  </a:moveTo>
                  <a:lnTo>
                    <a:pt x="5165961" y="1172051"/>
                  </a:lnTo>
                  <a:cubicBezTo>
                    <a:pt x="5158341" y="1173956"/>
                    <a:pt x="5154531" y="1173956"/>
                    <a:pt x="5154531" y="1173956"/>
                  </a:cubicBezTo>
                  <a:lnTo>
                    <a:pt x="5167866" y="1173956"/>
                  </a:lnTo>
                  <a:lnTo>
                    <a:pt x="5167866" y="1173956"/>
                  </a:lnTo>
                  <a:lnTo>
                    <a:pt x="5167866" y="1173956"/>
                  </a:lnTo>
                  <a:lnTo>
                    <a:pt x="5167866" y="1173956"/>
                  </a:lnTo>
                  <a:close/>
                  <a:moveTo>
                    <a:pt x="4609701" y="1173956"/>
                  </a:moveTo>
                  <a:cubicBezTo>
                    <a:pt x="4611606" y="1153001"/>
                    <a:pt x="4611606" y="1133951"/>
                    <a:pt x="4607796" y="1115854"/>
                  </a:cubicBezTo>
                  <a:lnTo>
                    <a:pt x="4613511" y="1115854"/>
                  </a:lnTo>
                  <a:lnTo>
                    <a:pt x="4613511" y="1121569"/>
                  </a:lnTo>
                  <a:cubicBezTo>
                    <a:pt x="4617321" y="1132999"/>
                    <a:pt x="4619226" y="1110139"/>
                    <a:pt x="4619226" y="1110139"/>
                  </a:cubicBezTo>
                  <a:cubicBezTo>
                    <a:pt x="4602081" y="1102519"/>
                    <a:pt x="4607796" y="1108234"/>
                    <a:pt x="4600176" y="1091089"/>
                  </a:cubicBezTo>
                  <a:cubicBezTo>
                    <a:pt x="4624941" y="1091089"/>
                    <a:pt x="4613511" y="1054894"/>
                    <a:pt x="4643038" y="1040606"/>
                  </a:cubicBezTo>
                  <a:cubicBezTo>
                    <a:pt x="4648753" y="1055846"/>
                    <a:pt x="4648753" y="1050131"/>
                    <a:pt x="4654468" y="1065371"/>
                  </a:cubicBezTo>
                  <a:cubicBezTo>
                    <a:pt x="4650658" y="1072991"/>
                    <a:pt x="4654468" y="1071086"/>
                    <a:pt x="4654468" y="1090136"/>
                  </a:cubicBezTo>
                  <a:cubicBezTo>
                    <a:pt x="4637323" y="1093946"/>
                    <a:pt x="4622083" y="1097756"/>
                    <a:pt x="4609701" y="1101566"/>
                  </a:cubicBezTo>
                  <a:lnTo>
                    <a:pt x="4619226" y="1101566"/>
                  </a:lnTo>
                  <a:cubicBezTo>
                    <a:pt x="4630656" y="1111091"/>
                    <a:pt x="4647801" y="1118711"/>
                    <a:pt x="4656373" y="1112996"/>
                  </a:cubicBezTo>
                  <a:cubicBezTo>
                    <a:pt x="4671613" y="1093946"/>
                    <a:pt x="4665898" y="1080611"/>
                    <a:pt x="4681138" y="1071086"/>
                  </a:cubicBezTo>
                  <a:cubicBezTo>
                    <a:pt x="4683043" y="1086326"/>
                    <a:pt x="4677328" y="1078706"/>
                    <a:pt x="4692568" y="1082516"/>
                  </a:cubicBezTo>
                  <a:lnTo>
                    <a:pt x="4692568" y="1076801"/>
                  </a:lnTo>
                  <a:cubicBezTo>
                    <a:pt x="4673518" y="1057751"/>
                    <a:pt x="4657326" y="1032034"/>
                    <a:pt x="4655421" y="995839"/>
                  </a:cubicBezTo>
                  <a:cubicBezTo>
                    <a:pt x="4692568" y="967264"/>
                    <a:pt x="4687806" y="937736"/>
                    <a:pt x="4685901" y="878681"/>
                  </a:cubicBezTo>
                  <a:lnTo>
                    <a:pt x="4704951" y="878681"/>
                  </a:lnTo>
                  <a:cubicBezTo>
                    <a:pt x="4710666" y="811054"/>
                    <a:pt x="4761148" y="769144"/>
                    <a:pt x="4780198" y="735806"/>
                  </a:cubicBezTo>
                  <a:cubicBezTo>
                    <a:pt x="4791628" y="714851"/>
                    <a:pt x="4799248" y="670084"/>
                    <a:pt x="4810678" y="654844"/>
                  </a:cubicBezTo>
                  <a:lnTo>
                    <a:pt x="4810678" y="660559"/>
                  </a:lnTo>
                  <a:lnTo>
                    <a:pt x="4816393" y="660559"/>
                  </a:lnTo>
                  <a:lnTo>
                    <a:pt x="4816393" y="654844"/>
                  </a:lnTo>
                  <a:cubicBezTo>
                    <a:pt x="4831633" y="637699"/>
                    <a:pt x="4816393" y="633889"/>
                    <a:pt x="4827823" y="612934"/>
                  </a:cubicBezTo>
                  <a:cubicBezTo>
                    <a:pt x="4843063" y="590074"/>
                    <a:pt x="4868781" y="564356"/>
                    <a:pt x="4884021" y="537686"/>
                  </a:cubicBezTo>
                  <a:cubicBezTo>
                    <a:pt x="4880211" y="535781"/>
                    <a:pt x="4880211" y="535781"/>
                    <a:pt x="4878306" y="531971"/>
                  </a:cubicBezTo>
                  <a:lnTo>
                    <a:pt x="4866876" y="537686"/>
                  </a:lnTo>
                  <a:lnTo>
                    <a:pt x="4866876" y="531971"/>
                  </a:lnTo>
                  <a:cubicBezTo>
                    <a:pt x="4863066" y="522446"/>
                    <a:pt x="4864971" y="526256"/>
                    <a:pt x="4836396" y="526256"/>
                  </a:cubicBezTo>
                  <a:lnTo>
                    <a:pt x="4836396" y="531971"/>
                  </a:lnTo>
                  <a:lnTo>
                    <a:pt x="4830681" y="531971"/>
                  </a:lnTo>
                  <a:cubicBezTo>
                    <a:pt x="4834491" y="537686"/>
                    <a:pt x="4838301" y="539591"/>
                    <a:pt x="4842111" y="543401"/>
                  </a:cubicBezTo>
                  <a:lnTo>
                    <a:pt x="4823061" y="543401"/>
                  </a:lnTo>
                  <a:cubicBezTo>
                    <a:pt x="4805916" y="526256"/>
                    <a:pt x="4821156" y="554831"/>
                    <a:pt x="4798296" y="543401"/>
                  </a:cubicBezTo>
                  <a:cubicBezTo>
                    <a:pt x="4790676" y="539591"/>
                    <a:pt x="4784961" y="511016"/>
                    <a:pt x="4773531" y="524351"/>
                  </a:cubicBezTo>
                  <a:cubicBezTo>
                    <a:pt x="4762101" y="533876"/>
                    <a:pt x="4764006" y="533876"/>
                    <a:pt x="4762101" y="554831"/>
                  </a:cubicBezTo>
                  <a:cubicBezTo>
                    <a:pt x="4790676" y="568166"/>
                    <a:pt x="4794486" y="579596"/>
                    <a:pt x="4804963" y="611029"/>
                  </a:cubicBezTo>
                  <a:cubicBezTo>
                    <a:pt x="4787818" y="609124"/>
                    <a:pt x="4797343" y="601504"/>
                    <a:pt x="4785913" y="616744"/>
                  </a:cubicBezTo>
                  <a:cubicBezTo>
                    <a:pt x="4755433" y="652939"/>
                    <a:pt x="4778293" y="691991"/>
                    <a:pt x="4704951" y="691991"/>
                  </a:cubicBezTo>
                  <a:cubicBezTo>
                    <a:pt x="4699236" y="697706"/>
                    <a:pt x="4703046" y="693896"/>
                    <a:pt x="4693521" y="697706"/>
                  </a:cubicBezTo>
                  <a:cubicBezTo>
                    <a:pt x="4685901" y="714851"/>
                    <a:pt x="4678281" y="724376"/>
                    <a:pt x="4674471" y="748189"/>
                  </a:cubicBezTo>
                  <a:cubicBezTo>
                    <a:pt x="4637323" y="750094"/>
                    <a:pt x="4631608" y="755809"/>
                    <a:pt x="4606843" y="759619"/>
                  </a:cubicBezTo>
                  <a:lnTo>
                    <a:pt x="4606843" y="769144"/>
                  </a:lnTo>
                  <a:cubicBezTo>
                    <a:pt x="4633513" y="769144"/>
                    <a:pt x="4642086" y="769144"/>
                    <a:pt x="4649706" y="788194"/>
                  </a:cubicBezTo>
                  <a:cubicBezTo>
                    <a:pt x="4649706" y="801529"/>
                    <a:pt x="4626846" y="830104"/>
                    <a:pt x="4619226" y="855821"/>
                  </a:cubicBezTo>
                  <a:lnTo>
                    <a:pt x="4638276" y="861536"/>
                  </a:lnTo>
                  <a:lnTo>
                    <a:pt x="4632561" y="880586"/>
                  </a:lnTo>
                  <a:lnTo>
                    <a:pt x="4624941" y="880586"/>
                  </a:lnTo>
                  <a:cubicBezTo>
                    <a:pt x="4609701" y="865346"/>
                    <a:pt x="4609701" y="872966"/>
                    <a:pt x="4582078" y="874871"/>
                  </a:cubicBezTo>
                  <a:cubicBezTo>
                    <a:pt x="4576363" y="867251"/>
                    <a:pt x="4576363" y="867251"/>
                    <a:pt x="4570648" y="863441"/>
                  </a:cubicBezTo>
                  <a:cubicBezTo>
                    <a:pt x="4582078" y="827246"/>
                    <a:pt x="4568743" y="807244"/>
                    <a:pt x="4559218" y="776764"/>
                  </a:cubicBezTo>
                  <a:cubicBezTo>
                    <a:pt x="4574458" y="765334"/>
                    <a:pt x="4568743" y="761524"/>
                    <a:pt x="4596366" y="757714"/>
                  </a:cubicBezTo>
                  <a:lnTo>
                    <a:pt x="4596366" y="763429"/>
                  </a:lnTo>
                  <a:cubicBezTo>
                    <a:pt x="4613511" y="767239"/>
                    <a:pt x="4603986" y="759619"/>
                    <a:pt x="4607796" y="751999"/>
                  </a:cubicBezTo>
                  <a:lnTo>
                    <a:pt x="4613511" y="751999"/>
                  </a:lnTo>
                  <a:lnTo>
                    <a:pt x="4613511" y="746284"/>
                  </a:lnTo>
                  <a:cubicBezTo>
                    <a:pt x="4596366" y="742474"/>
                    <a:pt x="4586841" y="736759"/>
                    <a:pt x="4576363" y="727234"/>
                  </a:cubicBezTo>
                  <a:cubicBezTo>
                    <a:pt x="4585888" y="711994"/>
                    <a:pt x="4582078" y="676751"/>
                    <a:pt x="4576363" y="659606"/>
                  </a:cubicBezTo>
                  <a:cubicBezTo>
                    <a:pt x="4601128" y="661511"/>
                    <a:pt x="4597318" y="665321"/>
                    <a:pt x="4613511" y="648176"/>
                  </a:cubicBezTo>
                  <a:lnTo>
                    <a:pt x="4602081" y="648176"/>
                  </a:lnTo>
                  <a:cubicBezTo>
                    <a:pt x="4581126" y="640556"/>
                    <a:pt x="4566838" y="665321"/>
                    <a:pt x="4540168" y="672941"/>
                  </a:cubicBezTo>
                  <a:cubicBezTo>
                    <a:pt x="4532548" y="657701"/>
                    <a:pt x="4524928" y="655796"/>
                    <a:pt x="4515403" y="661511"/>
                  </a:cubicBezTo>
                  <a:cubicBezTo>
                    <a:pt x="4509688" y="667226"/>
                    <a:pt x="4513498" y="663416"/>
                    <a:pt x="4509688" y="672941"/>
                  </a:cubicBezTo>
                  <a:lnTo>
                    <a:pt x="4534453" y="672941"/>
                  </a:lnTo>
                  <a:cubicBezTo>
                    <a:pt x="4536358" y="686276"/>
                    <a:pt x="4536358" y="684371"/>
                    <a:pt x="4540168" y="691991"/>
                  </a:cubicBezTo>
                  <a:lnTo>
                    <a:pt x="4540168" y="697706"/>
                  </a:lnTo>
                  <a:lnTo>
                    <a:pt x="4559218" y="697706"/>
                  </a:lnTo>
                  <a:cubicBezTo>
                    <a:pt x="4561123" y="718661"/>
                    <a:pt x="4564933" y="731996"/>
                    <a:pt x="4559218" y="739616"/>
                  </a:cubicBezTo>
                  <a:cubicBezTo>
                    <a:pt x="4547788" y="756761"/>
                    <a:pt x="4532548" y="764381"/>
                    <a:pt x="4522071" y="781526"/>
                  </a:cubicBezTo>
                  <a:cubicBezTo>
                    <a:pt x="4541121" y="787241"/>
                    <a:pt x="4546836" y="792956"/>
                    <a:pt x="4552551" y="812006"/>
                  </a:cubicBezTo>
                  <a:cubicBezTo>
                    <a:pt x="4539216" y="813911"/>
                    <a:pt x="4541121" y="813911"/>
                    <a:pt x="4533501" y="817721"/>
                  </a:cubicBezTo>
                  <a:cubicBezTo>
                    <a:pt x="4541121" y="821531"/>
                    <a:pt x="4541121" y="821531"/>
                    <a:pt x="4543026" y="821531"/>
                  </a:cubicBezTo>
                  <a:cubicBezTo>
                    <a:pt x="4543026" y="821531"/>
                    <a:pt x="4543026" y="823436"/>
                    <a:pt x="4546836" y="831056"/>
                  </a:cubicBezTo>
                  <a:lnTo>
                    <a:pt x="4522071" y="831056"/>
                  </a:lnTo>
                  <a:cubicBezTo>
                    <a:pt x="4525881" y="815816"/>
                    <a:pt x="4522071" y="789146"/>
                    <a:pt x="4510641" y="780574"/>
                  </a:cubicBezTo>
                  <a:cubicBezTo>
                    <a:pt x="4504926" y="790099"/>
                    <a:pt x="4516356" y="795814"/>
                    <a:pt x="4499211" y="792004"/>
                  </a:cubicBezTo>
                  <a:lnTo>
                    <a:pt x="4499211" y="786289"/>
                  </a:lnTo>
                  <a:cubicBezTo>
                    <a:pt x="4495401" y="780574"/>
                    <a:pt x="4495401" y="780574"/>
                    <a:pt x="4493496" y="767239"/>
                  </a:cubicBezTo>
                  <a:cubicBezTo>
                    <a:pt x="4495401" y="761524"/>
                    <a:pt x="4499211" y="765334"/>
                    <a:pt x="4493496" y="761524"/>
                  </a:cubicBezTo>
                  <a:cubicBezTo>
                    <a:pt x="4504926" y="746284"/>
                    <a:pt x="4522071" y="731044"/>
                    <a:pt x="4530643" y="711041"/>
                  </a:cubicBezTo>
                  <a:cubicBezTo>
                    <a:pt x="4511593" y="711041"/>
                    <a:pt x="4509688" y="712946"/>
                    <a:pt x="4493496" y="699611"/>
                  </a:cubicBezTo>
                  <a:cubicBezTo>
                    <a:pt x="4508736" y="699611"/>
                    <a:pt x="4516356" y="699611"/>
                    <a:pt x="4523976" y="693896"/>
                  </a:cubicBezTo>
                  <a:lnTo>
                    <a:pt x="4512546" y="693896"/>
                  </a:lnTo>
                  <a:cubicBezTo>
                    <a:pt x="4503021" y="682466"/>
                    <a:pt x="4506831" y="686276"/>
                    <a:pt x="4487781" y="682466"/>
                  </a:cubicBezTo>
                  <a:lnTo>
                    <a:pt x="4487781" y="663416"/>
                  </a:lnTo>
                  <a:cubicBezTo>
                    <a:pt x="4501116" y="661511"/>
                    <a:pt x="4499211" y="661511"/>
                    <a:pt x="4506831" y="657701"/>
                  </a:cubicBezTo>
                  <a:cubicBezTo>
                    <a:pt x="4512546" y="651986"/>
                    <a:pt x="4508736" y="655796"/>
                    <a:pt x="4512546" y="646271"/>
                  </a:cubicBezTo>
                  <a:cubicBezTo>
                    <a:pt x="4508736" y="644366"/>
                    <a:pt x="4508736" y="644366"/>
                    <a:pt x="4506831" y="640556"/>
                  </a:cubicBezTo>
                  <a:lnTo>
                    <a:pt x="4487781" y="646271"/>
                  </a:lnTo>
                  <a:cubicBezTo>
                    <a:pt x="4499211" y="629126"/>
                    <a:pt x="4504926" y="634841"/>
                    <a:pt x="4506831" y="604361"/>
                  </a:cubicBezTo>
                  <a:lnTo>
                    <a:pt x="4501116" y="604361"/>
                  </a:lnTo>
                  <a:cubicBezTo>
                    <a:pt x="4495401" y="610076"/>
                    <a:pt x="4499211" y="606266"/>
                    <a:pt x="4489686" y="610076"/>
                  </a:cubicBezTo>
                  <a:cubicBezTo>
                    <a:pt x="4491591" y="625316"/>
                    <a:pt x="4493496" y="613886"/>
                    <a:pt x="4489686" y="629126"/>
                  </a:cubicBezTo>
                  <a:cubicBezTo>
                    <a:pt x="4468731" y="619601"/>
                    <a:pt x="4476351" y="608171"/>
                    <a:pt x="4464921" y="623411"/>
                  </a:cubicBezTo>
                  <a:lnTo>
                    <a:pt x="4445871" y="629126"/>
                  </a:lnTo>
                  <a:lnTo>
                    <a:pt x="4445871" y="634841"/>
                  </a:lnTo>
                  <a:cubicBezTo>
                    <a:pt x="4470636" y="640556"/>
                    <a:pt x="4472541" y="648176"/>
                    <a:pt x="4483018" y="665321"/>
                  </a:cubicBezTo>
                  <a:cubicBezTo>
                    <a:pt x="4471588" y="665321"/>
                    <a:pt x="4452538" y="667226"/>
                    <a:pt x="4445871" y="671036"/>
                  </a:cubicBezTo>
                  <a:cubicBezTo>
                    <a:pt x="4436346" y="663416"/>
                    <a:pt x="4428726" y="651986"/>
                    <a:pt x="4421106" y="640556"/>
                  </a:cubicBezTo>
                  <a:cubicBezTo>
                    <a:pt x="4430631" y="634841"/>
                    <a:pt x="4432536" y="631031"/>
                    <a:pt x="4440156" y="621506"/>
                  </a:cubicBezTo>
                  <a:cubicBezTo>
                    <a:pt x="4426821" y="619601"/>
                    <a:pt x="4423011" y="619601"/>
                    <a:pt x="4415391" y="615791"/>
                  </a:cubicBezTo>
                  <a:lnTo>
                    <a:pt x="4434441" y="615791"/>
                  </a:lnTo>
                  <a:cubicBezTo>
                    <a:pt x="4432536" y="602456"/>
                    <a:pt x="4432536" y="604361"/>
                    <a:pt x="4428726" y="596741"/>
                  </a:cubicBezTo>
                  <a:cubicBezTo>
                    <a:pt x="4413486" y="610076"/>
                    <a:pt x="4423011" y="604361"/>
                    <a:pt x="4398246" y="602456"/>
                  </a:cubicBezTo>
                  <a:lnTo>
                    <a:pt x="4398246" y="608171"/>
                  </a:lnTo>
                  <a:cubicBezTo>
                    <a:pt x="4407771" y="625316"/>
                    <a:pt x="4394436" y="619601"/>
                    <a:pt x="4403961" y="638651"/>
                  </a:cubicBezTo>
                  <a:cubicBezTo>
                    <a:pt x="4287756" y="653891"/>
                    <a:pt x="4148691" y="627221"/>
                    <a:pt x="3969621" y="627221"/>
                  </a:cubicBezTo>
                  <a:lnTo>
                    <a:pt x="3969621" y="632936"/>
                  </a:lnTo>
                  <a:cubicBezTo>
                    <a:pt x="3981051" y="636746"/>
                    <a:pt x="3975336" y="634841"/>
                    <a:pt x="3981051" y="638651"/>
                  </a:cubicBezTo>
                  <a:lnTo>
                    <a:pt x="3962001" y="638651"/>
                  </a:lnTo>
                  <a:cubicBezTo>
                    <a:pt x="3944856" y="627221"/>
                    <a:pt x="3875323" y="636746"/>
                    <a:pt x="3849606" y="644366"/>
                  </a:cubicBezTo>
                  <a:lnTo>
                    <a:pt x="3849606" y="650081"/>
                  </a:lnTo>
                  <a:lnTo>
                    <a:pt x="3892468" y="650081"/>
                  </a:lnTo>
                  <a:cubicBezTo>
                    <a:pt x="3909613" y="642461"/>
                    <a:pt x="4018198" y="646271"/>
                    <a:pt x="4035343" y="655796"/>
                  </a:cubicBezTo>
                  <a:cubicBezTo>
                    <a:pt x="4046773" y="661511"/>
                    <a:pt x="4091541" y="711994"/>
                    <a:pt x="4097256" y="697706"/>
                  </a:cubicBezTo>
                  <a:cubicBezTo>
                    <a:pt x="4101066" y="695801"/>
                    <a:pt x="4101066" y="695801"/>
                    <a:pt x="4102971" y="691991"/>
                  </a:cubicBezTo>
                  <a:cubicBezTo>
                    <a:pt x="4080111" y="678656"/>
                    <a:pt x="4065823" y="657701"/>
                    <a:pt x="4041058" y="650081"/>
                  </a:cubicBezTo>
                  <a:lnTo>
                    <a:pt x="4041058" y="644366"/>
                  </a:lnTo>
                  <a:cubicBezTo>
                    <a:pt x="4089636" y="648176"/>
                    <a:pt x="4104876" y="678656"/>
                    <a:pt x="4122021" y="711994"/>
                  </a:cubicBezTo>
                  <a:cubicBezTo>
                    <a:pt x="4104876" y="710089"/>
                    <a:pt x="4114401" y="702469"/>
                    <a:pt x="4102971" y="717709"/>
                  </a:cubicBezTo>
                  <a:cubicBezTo>
                    <a:pt x="4116306" y="729139"/>
                    <a:pt x="4116306" y="740569"/>
                    <a:pt x="4114401" y="768191"/>
                  </a:cubicBezTo>
                  <a:lnTo>
                    <a:pt x="4108686" y="768191"/>
                  </a:lnTo>
                  <a:cubicBezTo>
                    <a:pt x="4099161" y="756761"/>
                    <a:pt x="4102971" y="760571"/>
                    <a:pt x="4083921" y="756761"/>
                  </a:cubicBezTo>
                  <a:lnTo>
                    <a:pt x="4083921" y="792956"/>
                  </a:lnTo>
                  <a:cubicBezTo>
                    <a:pt x="4057251" y="802481"/>
                    <a:pt x="4053441" y="804386"/>
                    <a:pt x="4053441" y="843439"/>
                  </a:cubicBezTo>
                  <a:cubicBezTo>
                    <a:pt x="4068681" y="851059"/>
                    <a:pt x="4062966" y="854869"/>
                    <a:pt x="4078206" y="862489"/>
                  </a:cubicBezTo>
                  <a:cubicBezTo>
                    <a:pt x="4085826" y="856774"/>
                    <a:pt x="4093446" y="856774"/>
                    <a:pt x="4108686" y="856774"/>
                  </a:cubicBezTo>
                  <a:cubicBezTo>
                    <a:pt x="4116306" y="877729"/>
                    <a:pt x="4114401" y="912971"/>
                    <a:pt x="4114401" y="943451"/>
                  </a:cubicBezTo>
                  <a:cubicBezTo>
                    <a:pt x="4093446" y="972026"/>
                    <a:pt x="4097256" y="1016794"/>
                    <a:pt x="4077253" y="1049179"/>
                  </a:cubicBezTo>
                  <a:cubicBezTo>
                    <a:pt x="4052488" y="1022509"/>
                    <a:pt x="4013436" y="1052989"/>
                    <a:pt x="3979146" y="1049179"/>
                  </a:cubicBezTo>
                  <a:cubicBezTo>
                    <a:pt x="3948666" y="1045369"/>
                    <a:pt x="3924853" y="1022509"/>
                    <a:pt x="3886753" y="1018699"/>
                  </a:cubicBezTo>
                  <a:cubicBezTo>
                    <a:pt x="3877228" y="978694"/>
                    <a:pt x="3847701" y="960596"/>
                    <a:pt x="3830556" y="926306"/>
                  </a:cubicBezTo>
                  <a:lnTo>
                    <a:pt x="3819126" y="926306"/>
                  </a:lnTo>
                  <a:cubicBezTo>
                    <a:pt x="3813411" y="933926"/>
                    <a:pt x="3813411" y="933926"/>
                    <a:pt x="3807696" y="937736"/>
                  </a:cubicBezTo>
                  <a:cubicBezTo>
                    <a:pt x="3821031" y="951071"/>
                    <a:pt x="3834366" y="962501"/>
                    <a:pt x="3826746" y="979646"/>
                  </a:cubicBezTo>
                  <a:cubicBezTo>
                    <a:pt x="3819126" y="996791"/>
                    <a:pt x="3824841" y="991076"/>
                    <a:pt x="3807696" y="998696"/>
                  </a:cubicBezTo>
                  <a:cubicBezTo>
                    <a:pt x="3790551" y="1010126"/>
                    <a:pt x="3759118" y="1010126"/>
                    <a:pt x="3732448" y="1010126"/>
                  </a:cubicBezTo>
                  <a:cubicBezTo>
                    <a:pt x="3724828" y="994886"/>
                    <a:pt x="3734353" y="1006316"/>
                    <a:pt x="3721018" y="998696"/>
                  </a:cubicBezTo>
                  <a:cubicBezTo>
                    <a:pt x="3728638" y="989171"/>
                    <a:pt x="3726733" y="992981"/>
                    <a:pt x="3732448" y="979646"/>
                  </a:cubicBezTo>
                  <a:cubicBezTo>
                    <a:pt x="3715303" y="972026"/>
                    <a:pt x="3683871" y="941546"/>
                    <a:pt x="3676251" y="923449"/>
                  </a:cubicBezTo>
                  <a:cubicBezTo>
                    <a:pt x="3689586" y="921544"/>
                    <a:pt x="3687681" y="921544"/>
                    <a:pt x="3695301" y="917734"/>
                  </a:cubicBezTo>
                  <a:cubicBezTo>
                    <a:pt x="3656248" y="919639"/>
                    <a:pt x="3668631" y="919639"/>
                    <a:pt x="3633388" y="917734"/>
                  </a:cubicBezTo>
                  <a:lnTo>
                    <a:pt x="3633388" y="929164"/>
                  </a:lnTo>
                  <a:cubicBezTo>
                    <a:pt x="3654343" y="934879"/>
                    <a:pt x="3668631" y="948214"/>
                    <a:pt x="3683871" y="959644"/>
                  </a:cubicBezTo>
                  <a:lnTo>
                    <a:pt x="3683871" y="971074"/>
                  </a:lnTo>
                  <a:cubicBezTo>
                    <a:pt x="3662916" y="974884"/>
                    <a:pt x="3661011" y="971074"/>
                    <a:pt x="3653391" y="982504"/>
                  </a:cubicBezTo>
                  <a:cubicBezTo>
                    <a:pt x="3668631" y="992029"/>
                    <a:pt x="3700063" y="1038701"/>
                    <a:pt x="3703873" y="1069181"/>
                  </a:cubicBezTo>
                  <a:lnTo>
                    <a:pt x="3698158" y="1069181"/>
                  </a:lnTo>
                  <a:lnTo>
                    <a:pt x="3698158" y="1057751"/>
                  </a:lnTo>
                  <a:cubicBezTo>
                    <a:pt x="3684823" y="1050131"/>
                    <a:pt x="3688633" y="1048226"/>
                    <a:pt x="3679108" y="1038701"/>
                  </a:cubicBezTo>
                  <a:cubicBezTo>
                    <a:pt x="3675298" y="1050131"/>
                    <a:pt x="3677203" y="1044416"/>
                    <a:pt x="3673393" y="1050131"/>
                  </a:cubicBezTo>
                  <a:lnTo>
                    <a:pt x="3673393" y="1038701"/>
                  </a:lnTo>
                  <a:cubicBezTo>
                    <a:pt x="3681013" y="1032986"/>
                    <a:pt x="3644818" y="980599"/>
                    <a:pt x="3636246" y="963454"/>
                  </a:cubicBezTo>
                  <a:lnTo>
                    <a:pt x="3624816" y="969169"/>
                  </a:lnTo>
                  <a:lnTo>
                    <a:pt x="3630531" y="950119"/>
                  </a:lnTo>
                  <a:lnTo>
                    <a:pt x="3611481" y="950119"/>
                  </a:lnTo>
                  <a:cubicBezTo>
                    <a:pt x="3609576" y="936784"/>
                    <a:pt x="3609576" y="938689"/>
                    <a:pt x="3605766" y="931069"/>
                  </a:cubicBezTo>
                  <a:cubicBezTo>
                    <a:pt x="3600051" y="936784"/>
                    <a:pt x="3603861" y="932974"/>
                    <a:pt x="3594336" y="936784"/>
                  </a:cubicBezTo>
                  <a:cubicBezTo>
                    <a:pt x="3600051" y="921544"/>
                    <a:pt x="3600051" y="915829"/>
                    <a:pt x="3594336" y="900589"/>
                  </a:cubicBezTo>
                  <a:cubicBezTo>
                    <a:pt x="3581001" y="906304"/>
                    <a:pt x="3584811" y="906304"/>
                    <a:pt x="3575286" y="912019"/>
                  </a:cubicBezTo>
                  <a:cubicBezTo>
                    <a:pt x="3577191" y="855821"/>
                    <a:pt x="3534328" y="796766"/>
                    <a:pt x="3494323" y="763429"/>
                  </a:cubicBezTo>
                  <a:cubicBezTo>
                    <a:pt x="3496228" y="748189"/>
                    <a:pt x="3496228" y="738664"/>
                    <a:pt x="3500038" y="732949"/>
                  </a:cubicBezTo>
                  <a:cubicBezTo>
                    <a:pt x="3509563" y="719614"/>
                    <a:pt x="3509563" y="717709"/>
                    <a:pt x="3530518" y="713899"/>
                  </a:cubicBezTo>
                  <a:cubicBezTo>
                    <a:pt x="3536233" y="717709"/>
                    <a:pt x="3536233" y="717709"/>
                    <a:pt x="3549568" y="719614"/>
                  </a:cubicBezTo>
                  <a:lnTo>
                    <a:pt x="3549568" y="713899"/>
                  </a:lnTo>
                  <a:lnTo>
                    <a:pt x="3543853" y="713899"/>
                  </a:lnTo>
                  <a:cubicBezTo>
                    <a:pt x="3534328" y="706279"/>
                    <a:pt x="3520993" y="700564"/>
                    <a:pt x="3506706" y="694849"/>
                  </a:cubicBezTo>
                  <a:cubicBezTo>
                    <a:pt x="3504801" y="708184"/>
                    <a:pt x="3504801" y="710089"/>
                    <a:pt x="3500991" y="719614"/>
                  </a:cubicBezTo>
                  <a:cubicBezTo>
                    <a:pt x="3497181" y="717709"/>
                    <a:pt x="3497181" y="717709"/>
                    <a:pt x="3495276" y="713899"/>
                  </a:cubicBezTo>
                  <a:lnTo>
                    <a:pt x="3489561" y="713899"/>
                  </a:lnTo>
                  <a:cubicBezTo>
                    <a:pt x="3502896" y="692944"/>
                    <a:pt x="3491466" y="661511"/>
                    <a:pt x="3478131" y="632936"/>
                  </a:cubicBezTo>
                  <a:lnTo>
                    <a:pt x="3489561" y="632936"/>
                  </a:lnTo>
                  <a:cubicBezTo>
                    <a:pt x="3500991" y="623411"/>
                    <a:pt x="3504801" y="621506"/>
                    <a:pt x="3526708" y="621506"/>
                  </a:cubicBezTo>
                  <a:cubicBezTo>
                    <a:pt x="3522898" y="592931"/>
                    <a:pt x="3515278" y="583406"/>
                    <a:pt x="3515278" y="546259"/>
                  </a:cubicBezTo>
                  <a:cubicBezTo>
                    <a:pt x="3556236" y="521494"/>
                    <a:pt x="3558141" y="510064"/>
                    <a:pt x="3582906" y="471011"/>
                  </a:cubicBezTo>
                  <a:cubicBezTo>
                    <a:pt x="3584811" y="484346"/>
                    <a:pt x="3584811" y="482441"/>
                    <a:pt x="3588621" y="490061"/>
                  </a:cubicBezTo>
                  <a:cubicBezTo>
                    <a:pt x="3596241" y="484346"/>
                    <a:pt x="3617196" y="480536"/>
                    <a:pt x="3625768" y="478631"/>
                  </a:cubicBezTo>
                  <a:cubicBezTo>
                    <a:pt x="3627673" y="501491"/>
                    <a:pt x="3621958" y="493871"/>
                    <a:pt x="3637198" y="503396"/>
                  </a:cubicBezTo>
                  <a:lnTo>
                    <a:pt x="3637198" y="497681"/>
                  </a:lnTo>
                  <a:cubicBezTo>
                    <a:pt x="3641008" y="495776"/>
                    <a:pt x="3641008" y="495776"/>
                    <a:pt x="3642913" y="491966"/>
                  </a:cubicBezTo>
                  <a:cubicBezTo>
                    <a:pt x="3631483" y="488156"/>
                    <a:pt x="3637198" y="490061"/>
                    <a:pt x="3631483" y="486251"/>
                  </a:cubicBezTo>
                  <a:cubicBezTo>
                    <a:pt x="3642913" y="482441"/>
                    <a:pt x="3637198" y="484346"/>
                    <a:pt x="3642913" y="480536"/>
                  </a:cubicBezTo>
                  <a:cubicBezTo>
                    <a:pt x="3654343" y="484346"/>
                    <a:pt x="3648628" y="482441"/>
                    <a:pt x="3654343" y="486251"/>
                  </a:cubicBezTo>
                  <a:cubicBezTo>
                    <a:pt x="3673393" y="493871"/>
                    <a:pt x="3669583" y="491966"/>
                    <a:pt x="3673393" y="516731"/>
                  </a:cubicBezTo>
                  <a:lnTo>
                    <a:pt x="3698158" y="516731"/>
                  </a:lnTo>
                  <a:cubicBezTo>
                    <a:pt x="3701968" y="528161"/>
                    <a:pt x="3703873" y="535781"/>
                    <a:pt x="3703873" y="552926"/>
                  </a:cubicBezTo>
                  <a:lnTo>
                    <a:pt x="3692443" y="558641"/>
                  </a:lnTo>
                  <a:cubicBezTo>
                    <a:pt x="3684823" y="564356"/>
                    <a:pt x="3684823" y="556736"/>
                    <a:pt x="3673393" y="564356"/>
                  </a:cubicBezTo>
                  <a:cubicBezTo>
                    <a:pt x="3665773" y="571976"/>
                    <a:pt x="3665773" y="575786"/>
                    <a:pt x="3661963" y="589121"/>
                  </a:cubicBezTo>
                  <a:cubicBezTo>
                    <a:pt x="3675298" y="594836"/>
                    <a:pt x="3671488" y="594836"/>
                    <a:pt x="3681013" y="600551"/>
                  </a:cubicBezTo>
                  <a:cubicBezTo>
                    <a:pt x="3692443" y="592931"/>
                    <a:pt x="3690538" y="589121"/>
                    <a:pt x="3700063" y="594836"/>
                  </a:cubicBezTo>
                  <a:cubicBezTo>
                    <a:pt x="3713398" y="613886"/>
                    <a:pt x="3701968" y="619601"/>
                    <a:pt x="3730543" y="625316"/>
                  </a:cubicBezTo>
                  <a:lnTo>
                    <a:pt x="3730543" y="613886"/>
                  </a:lnTo>
                  <a:cubicBezTo>
                    <a:pt x="3707683" y="589121"/>
                    <a:pt x="3747688" y="536734"/>
                    <a:pt x="3724828" y="502444"/>
                  </a:cubicBezTo>
                  <a:cubicBezTo>
                    <a:pt x="3713398" y="475774"/>
                    <a:pt x="3681966" y="446246"/>
                    <a:pt x="3662916" y="434816"/>
                  </a:cubicBezTo>
                  <a:lnTo>
                    <a:pt x="3662916" y="429101"/>
                  </a:lnTo>
                  <a:lnTo>
                    <a:pt x="3651486" y="434816"/>
                  </a:lnTo>
                  <a:cubicBezTo>
                    <a:pt x="3659106" y="425291"/>
                    <a:pt x="3655296" y="427196"/>
                    <a:pt x="3670536" y="423386"/>
                  </a:cubicBezTo>
                  <a:cubicBezTo>
                    <a:pt x="3689586" y="434816"/>
                    <a:pt x="3722923" y="427196"/>
                    <a:pt x="3745783" y="434816"/>
                  </a:cubicBezTo>
                  <a:cubicBezTo>
                    <a:pt x="3778168" y="448151"/>
                    <a:pt x="3796266" y="471011"/>
                    <a:pt x="3838176" y="465296"/>
                  </a:cubicBezTo>
                  <a:lnTo>
                    <a:pt x="3838176" y="453866"/>
                  </a:lnTo>
                  <a:cubicBezTo>
                    <a:pt x="3834366" y="451961"/>
                    <a:pt x="3834366" y="451961"/>
                    <a:pt x="3832461" y="448151"/>
                  </a:cubicBezTo>
                  <a:cubicBezTo>
                    <a:pt x="3809601" y="451961"/>
                    <a:pt x="3738163" y="423386"/>
                    <a:pt x="3720066" y="397669"/>
                  </a:cubicBezTo>
                  <a:cubicBezTo>
                    <a:pt x="3741021" y="399574"/>
                    <a:pt x="3768643" y="369094"/>
                    <a:pt x="3787693" y="372904"/>
                  </a:cubicBezTo>
                  <a:lnTo>
                    <a:pt x="3799123" y="372904"/>
                  </a:lnTo>
                  <a:lnTo>
                    <a:pt x="3799123" y="378619"/>
                  </a:lnTo>
                  <a:cubicBezTo>
                    <a:pt x="3780073" y="376714"/>
                    <a:pt x="3789598" y="374809"/>
                    <a:pt x="3774358" y="378619"/>
                  </a:cubicBezTo>
                  <a:lnTo>
                    <a:pt x="3774358" y="384334"/>
                  </a:lnTo>
                  <a:cubicBezTo>
                    <a:pt x="3806743" y="384334"/>
                    <a:pt x="3836271" y="391954"/>
                    <a:pt x="3841986" y="403384"/>
                  </a:cubicBezTo>
                  <a:cubicBezTo>
                    <a:pt x="3859131" y="412909"/>
                    <a:pt x="3847701" y="403384"/>
                    <a:pt x="3847701" y="428149"/>
                  </a:cubicBezTo>
                  <a:cubicBezTo>
                    <a:pt x="3870561" y="428149"/>
                    <a:pt x="3868656" y="439579"/>
                    <a:pt x="3890563" y="452914"/>
                  </a:cubicBezTo>
                  <a:cubicBezTo>
                    <a:pt x="3898183" y="435769"/>
                    <a:pt x="3909613" y="433864"/>
                    <a:pt x="3921043" y="422434"/>
                  </a:cubicBezTo>
                  <a:cubicBezTo>
                    <a:pt x="3915328" y="416719"/>
                    <a:pt x="3913423" y="411004"/>
                    <a:pt x="3909613" y="403384"/>
                  </a:cubicBezTo>
                  <a:lnTo>
                    <a:pt x="3921043" y="403384"/>
                  </a:lnTo>
                  <a:lnTo>
                    <a:pt x="3921043" y="409099"/>
                  </a:lnTo>
                  <a:cubicBezTo>
                    <a:pt x="3926758" y="414814"/>
                    <a:pt x="3930568" y="426244"/>
                    <a:pt x="3932473" y="433864"/>
                  </a:cubicBezTo>
                  <a:cubicBezTo>
                    <a:pt x="3959143" y="437674"/>
                    <a:pt x="3953428" y="441484"/>
                    <a:pt x="3975336" y="445294"/>
                  </a:cubicBezTo>
                  <a:lnTo>
                    <a:pt x="3975336" y="433864"/>
                  </a:lnTo>
                  <a:cubicBezTo>
                    <a:pt x="3967716" y="430054"/>
                    <a:pt x="3967716" y="430054"/>
                    <a:pt x="3965811" y="430054"/>
                  </a:cubicBezTo>
                  <a:cubicBezTo>
                    <a:pt x="3965811" y="430054"/>
                    <a:pt x="3965811" y="428149"/>
                    <a:pt x="3962001" y="420529"/>
                  </a:cubicBezTo>
                  <a:cubicBezTo>
                    <a:pt x="3965811" y="418624"/>
                    <a:pt x="3965811" y="418624"/>
                    <a:pt x="3967716" y="414814"/>
                  </a:cubicBezTo>
                  <a:lnTo>
                    <a:pt x="3973431" y="414814"/>
                  </a:lnTo>
                  <a:lnTo>
                    <a:pt x="3973431" y="433864"/>
                  </a:lnTo>
                  <a:cubicBezTo>
                    <a:pt x="4010578" y="437674"/>
                    <a:pt x="4093446" y="530066"/>
                    <a:pt x="4153453" y="509111"/>
                  </a:cubicBezTo>
                  <a:cubicBezTo>
                    <a:pt x="4155358" y="522446"/>
                    <a:pt x="4155358" y="524351"/>
                    <a:pt x="4159168" y="533876"/>
                  </a:cubicBezTo>
                  <a:lnTo>
                    <a:pt x="4183933" y="528161"/>
                  </a:lnTo>
                  <a:cubicBezTo>
                    <a:pt x="4183933" y="543401"/>
                    <a:pt x="4185838" y="545306"/>
                    <a:pt x="4195363" y="564356"/>
                  </a:cubicBezTo>
                  <a:lnTo>
                    <a:pt x="4262991" y="570071"/>
                  </a:lnTo>
                  <a:lnTo>
                    <a:pt x="4262991" y="558641"/>
                  </a:lnTo>
                  <a:cubicBezTo>
                    <a:pt x="4249656" y="556736"/>
                    <a:pt x="4245846" y="556736"/>
                    <a:pt x="4238226" y="552926"/>
                  </a:cubicBezTo>
                  <a:cubicBezTo>
                    <a:pt x="4245846" y="539591"/>
                    <a:pt x="4242036" y="524351"/>
                    <a:pt x="4249656" y="502444"/>
                  </a:cubicBezTo>
                  <a:cubicBezTo>
                    <a:pt x="4261086" y="496729"/>
                    <a:pt x="4259181" y="494824"/>
                    <a:pt x="4274421" y="491014"/>
                  </a:cubicBezTo>
                  <a:cubicBezTo>
                    <a:pt x="4304901" y="529114"/>
                    <a:pt x="4372528" y="547211"/>
                    <a:pt x="4411581" y="566261"/>
                  </a:cubicBezTo>
                  <a:cubicBezTo>
                    <a:pt x="4411581" y="547211"/>
                    <a:pt x="4402056" y="558641"/>
                    <a:pt x="4417296" y="547211"/>
                  </a:cubicBezTo>
                  <a:cubicBezTo>
                    <a:pt x="4426821" y="543401"/>
                    <a:pt x="4428726" y="552926"/>
                    <a:pt x="4442061" y="547211"/>
                  </a:cubicBezTo>
                  <a:cubicBezTo>
                    <a:pt x="4445871" y="545306"/>
                    <a:pt x="4445871" y="545306"/>
                    <a:pt x="4447776" y="541496"/>
                  </a:cubicBezTo>
                  <a:lnTo>
                    <a:pt x="4428726" y="535781"/>
                  </a:lnTo>
                  <a:cubicBezTo>
                    <a:pt x="4434441" y="526256"/>
                    <a:pt x="4445871" y="531971"/>
                    <a:pt x="4434441" y="524351"/>
                  </a:cubicBezTo>
                  <a:cubicBezTo>
                    <a:pt x="4419201" y="507206"/>
                    <a:pt x="4421106" y="511016"/>
                    <a:pt x="4397293" y="505301"/>
                  </a:cubicBezTo>
                  <a:cubicBezTo>
                    <a:pt x="4391578" y="524351"/>
                    <a:pt x="4401103" y="514826"/>
                    <a:pt x="4385863" y="524351"/>
                  </a:cubicBezTo>
                  <a:cubicBezTo>
                    <a:pt x="4370623" y="533876"/>
                    <a:pt x="4357288" y="522446"/>
                    <a:pt x="4335381" y="524351"/>
                  </a:cubicBezTo>
                  <a:cubicBezTo>
                    <a:pt x="4339191" y="512921"/>
                    <a:pt x="4337286" y="505301"/>
                    <a:pt x="4341096" y="499586"/>
                  </a:cubicBezTo>
                  <a:cubicBezTo>
                    <a:pt x="4344906" y="501491"/>
                    <a:pt x="4414438" y="499586"/>
                    <a:pt x="4416343" y="499586"/>
                  </a:cubicBezTo>
                  <a:cubicBezTo>
                    <a:pt x="4437298" y="493871"/>
                    <a:pt x="4443013" y="490061"/>
                    <a:pt x="4453491" y="474821"/>
                  </a:cubicBezTo>
                  <a:cubicBezTo>
                    <a:pt x="4424916" y="471011"/>
                    <a:pt x="4368718" y="442436"/>
                    <a:pt x="4335381" y="455771"/>
                  </a:cubicBezTo>
                  <a:cubicBezTo>
                    <a:pt x="4327761" y="459581"/>
                    <a:pt x="4337286" y="465296"/>
                    <a:pt x="4310616" y="467201"/>
                  </a:cubicBezTo>
                  <a:lnTo>
                    <a:pt x="4310616" y="448151"/>
                  </a:lnTo>
                  <a:cubicBezTo>
                    <a:pt x="4289661" y="446246"/>
                    <a:pt x="4282041" y="446246"/>
                    <a:pt x="4273468" y="429101"/>
                  </a:cubicBezTo>
                  <a:cubicBezTo>
                    <a:pt x="4277278" y="427196"/>
                    <a:pt x="4277278" y="427196"/>
                    <a:pt x="4279183" y="423386"/>
                  </a:cubicBezTo>
                  <a:cubicBezTo>
                    <a:pt x="4258228" y="421481"/>
                    <a:pt x="4243941" y="419576"/>
                    <a:pt x="4236321" y="404336"/>
                  </a:cubicBezTo>
                  <a:cubicBezTo>
                    <a:pt x="4240131" y="400526"/>
                    <a:pt x="4245846" y="385286"/>
                    <a:pt x="4247751" y="368141"/>
                  </a:cubicBezTo>
                  <a:lnTo>
                    <a:pt x="4228701" y="368141"/>
                  </a:lnTo>
                  <a:cubicBezTo>
                    <a:pt x="4213461" y="410051"/>
                    <a:pt x="4193458" y="454819"/>
                    <a:pt x="4166788" y="485299"/>
                  </a:cubicBezTo>
                  <a:lnTo>
                    <a:pt x="4116306" y="460534"/>
                  </a:lnTo>
                  <a:cubicBezTo>
                    <a:pt x="4099161" y="456724"/>
                    <a:pt x="4079158" y="473869"/>
                    <a:pt x="4060108" y="460534"/>
                  </a:cubicBezTo>
                  <a:cubicBezTo>
                    <a:pt x="4033438" y="441484"/>
                    <a:pt x="4037248" y="418624"/>
                    <a:pt x="3998196" y="404336"/>
                  </a:cubicBezTo>
                  <a:lnTo>
                    <a:pt x="3998196" y="423386"/>
                  </a:lnTo>
                  <a:cubicBezTo>
                    <a:pt x="4007721" y="431006"/>
                    <a:pt x="4005816" y="427196"/>
                    <a:pt x="4009626" y="442436"/>
                  </a:cubicBezTo>
                  <a:lnTo>
                    <a:pt x="4003911" y="442436"/>
                  </a:lnTo>
                  <a:lnTo>
                    <a:pt x="4003911" y="436721"/>
                  </a:lnTo>
                  <a:cubicBezTo>
                    <a:pt x="3986766" y="417671"/>
                    <a:pt x="3996291" y="404336"/>
                    <a:pt x="3984861" y="386239"/>
                  </a:cubicBezTo>
                  <a:cubicBezTo>
                    <a:pt x="3979146" y="382429"/>
                    <a:pt x="3979146" y="382429"/>
                    <a:pt x="3965811" y="380524"/>
                  </a:cubicBezTo>
                  <a:cubicBezTo>
                    <a:pt x="3963906" y="384334"/>
                    <a:pt x="3963906" y="384334"/>
                    <a:pt x="3960096" y="386239"/>
                  </a:cubicBezTo>
                  <a:lnTo>
                    <a:pt x="3965811" y="397669"/>
                  </a:lnTo>
                  <a:lnTo>
                    <a:pt x="3960096" y="397669"/>
                  </a:lnTo>
                  <a:cubicBezTo>
                    <a:pt x="3948666" y="380524"/>
                    <a:pt x="3766738" y="331946"/>
                    <a:pt x="3743878" y="330041"/>
                  </a:cubicBezTo>
                  <a:lnTo>
                    <a:pt x="3743878" y="335756"/>
                  </a:lnTo>
                  <a:cubicBezTo>
                    <a:pt x="3755308" y="339566"/>
                    <a:pt x="3749593" y="337661"/>
                    <a:pt x="3755308" y="341471"/>
                  </a:cubicBezTo>
                  <a:cubicBezTo>
                    <a:pt x="3710541" y="347186"/>
                    <a:pt x="3689586" y="368141"/>
                    <a:pt x="3662916" y="377666"/>
                  </a:cubicBezTo>
                  <a:cubicBezTo>
                    <a:pt x="3612433" y="396716"/>
                    <a:pt x="3568618" y="347186"/>
                    <a:pt x="3533376" y="335756"/>
                  </a:cubicBezTo>
                  <a:cubicBezTo>
                    <a:pt x="3506706" y="326231"/>
                    <a:pt x="3452413" y="352901"/>
                    <a:pt x="3409551" y="354806"/>
                  </a:cubicBezTo>
                  <a:lnTo>
                    <a:pt x="3415266" y="405289"/>
                  </a:lnTo>
                  <a:lnTo>
                    <a:pt x="3420981" y="405289"/>
                  </a:lnTo>
                  <a:cubicBezTo>
                    <a:pt x="3463843" y="380524"/>
                    <a:pt x="3540996" y="391954"/>
                    <a:pt x="3606718" y="416719"/>
                  </a:cubicBezTo>
                  <a:cubicBezTo>
                    <a:pt x="3604813" y="420529"/>
                    <a:pt x="3604813" y="420529"/>
                    <a:pt x="3601003" y="422434"/>
                  </a:cubicBezTo>
                  <a:cubicBezTo>
                    <a:pt x="3593383" y="428149"/>
                    <a:pt x="3585763" y="428149"/>
                    <a:pt x="3570523" y="428149"/>
                  </a:cubicBezTo>
                  <a:cubicBezTo>
                    <a:pt x="3535281" y="390049"/>
                    <a:pt x="3444793" y="452914"/>
                    <a:pt x="3416218" y="470059"/>
                  </a:cubicBezTo>
                  <a:cubicBezTo>
                    <a:pt x="3414313" y="449104"/>
                    <a:pt x="3414313" y="441484"/>
                    <a:pt x="3397168" y="433864"/>
                  </a:cubicBezTo>
                  <a:cubicBezTo>
                    <a:pt x="3395263" y="437674"/>
                    <a:pt x="3395263" y="437674"/>
                    <a:pt x="3391453" y="439579"/>
                  </a:cubicBezTo>
                  <a:cubicBezTo>
                    <a:pt x="3399073" y="460534"/>
                    <a:pt x="3406693" y="481489"/>
                    <a:pt x="3410503" y="507206"/>
                  </a:cubicBezTo>
                  <a:lnTo>
                    <a:pt x="3421933" y="501491"/>
                  </a:lnTo>
                  <a:lnTo>
                    <a:pt x="3421933" y="507206"/>
                  </a:lnTo>
                  <a:cubicBezTo>
                    <a:pt x="3406693" y="520541"/>
                    <a:pt x="3410503" y="524351"/>
                    <a:pt x="3379071" y="526256"/>
                  </a:cubicBezTo>
                  <a:cubicBezTo>
                    <a:pt x="3373356" y="520541"/>
                    <a:pt x="3377166" y="524351"/>
                    <a:pt x="3367641" y="520541"/>
                  </a:cubicBezTo>
                  <a:cubicBezTo>
                    <a:pt x="3361926" y="505301"/>
                    <a:pt x="3339066" y="460534"/>
                    <a:pt x="3324778" y="452914"/>
                  </a:cubicBezTo>
                  <a:cubicBezTo>
                    <a:pt x="3317158" y="458629"/>
                    <a:pt x="3298108" y="464344"/>
                    <a:pt x="3268581" y="464344"/>
                  </a:cubicBezTo>
                  <a:cubicBezTo>
                    <a:pt x="3260961" y="447199"/>
                    <a:pt x="3249531" y="441484"/>
                    <a:pt x="3231433" y="433864"/>
                  </a:cubicBezTo>
                  <a:cubicBezTo>
                    <a:pt x="3242863" y="411004"/>
                    <a:pt x="3246673" y="401479"/>
                    <a:pt x="3242863" y="377666"/>
                  </a:cubicBezTo>
                  <a:cubicBezTo>
                    <a:pt x="3258103" y="379571"/>
                    <a:pt x="3248578" y="379571"/>
                    <a:pt x="3267628" y="377666"/>
                  </a:cubicBezTo>
                  <a:lnTo>
                    <a:pt x="3267628" y="358616"/>
                  </a:lnTo>
                  <a:lnTo>
                    <a:pt x="3323826" y="352901"/>
                  </a:lnTo>
                  <a:lnTo>
                    <a:pt x="3329541" y="341471"/>
                  </a:lnTo>
                  <a:lnTo>
                    <a:pt x="3318111" y="341471"/>
                  </a:lnTo>
                  <a:cubicBezTo>
                    <a:pt x="3316206" y="345281"/>
                    <a:pt x="3316206" y="345281"/>
                    <a:pt x="3312396" y="347186"/>
                  </a:cubicBezTo>
                  <a:cubicBezTo>
                    <a:pt x="3321921" y="335756"/>
                    <a:pt x="3318111" y="339566"/>
                    <a:pt x="3337161" y="335756"/>
                  </a:cubicBezTo>
                  <a:cubicBezTo>
                    <a:pt x="3342876" y="341471"/>
                    <a:pt x="3339066" y="337661"/>
                    <a:pt x="3348591" y="341471"/>
                  </a:cubicBezTo>
                  <a:lnTo>
                    <a:pt x="3348591" y="347186"/>
                  </a:lnTo>
                  <a:cubicBezTo>
                    <a:pt x="3340971" y="350996"/>
                    <a:pt x="3335256" y="354806"/>
                    <a:pt x="3329541" y="358616"/>
                  </a:cubicBezTo>
                  <a:cubicBezTo>
                    <a:pt x="3342876" y="375761"/>
                    <a:pt x="3350496" y="400526"/>
                    <a:pt x="3354306" y="426244"/>
                  </a:cubicBezTo>
                  <a:lnTo>
                    <a:pt x="3379071" y="426244"/>
                  </a:lnTo>
                  <a:cubicBezTo>
                    <a:pt x="3384786" y="416719"/>
                    <a:pt x="3390501" y="409099"/>
                    <a:pt x="3398121" y="401479"/>
                  </a:cubicBezTo>
                  <a:cubicBezTo>
                    <a:pt x="3394311" y="388144"/>
                    <a:pt x="3388596" y="367189"/>
                    <a:pt x="3386691" y="350996"/>
                  </a:cubicBezTo>
                  <a:lnTo>
                    <a:pt x="3367641" y="350996"/>
                  </a:lnTo>
                  <a:cubicBezTo>
                    <a:pt x="3363831" y="358616"/>
                    <a:pt x="3367641" y="354806"/>
                    <a:pt x="3361926" y="356711"/>
                  </a:cubicBezTo>
                  <a:lnTo>
                    <a:pt x="3356211" y="356711"/>
                  </a:lnTo>
                  <a:cubicBezTo>
                    <a:pt x="3361926" y="349091"/>
                    <a:pt x="3367641" y="347186"/>
                    <a:pt x="3375261" y="337661"/>
                  </a:cubicBezTo>
                  <a:cubicBezTo>
                    <a:pt x="3344781" y="331946"/>
                    <a:pt x="3360021" y="330041"/>
                    <a:pt x="3350496" y="312896"/>
                  </a:cubicBezTo>
                  <a:cubicBezTo>
                    <a:pt x="3325731" y="316706"/>
                    <a:pt x="3307633" y="299561"/>
                    <a:pt x="3269533" y="307181"/>
                  </a:cubicBezTo>
                  <a:cubicBezTo>
                    <a:pt x="3273343" y="320516"/>
                    <a:pt x="3277153" y="324326"/>
                    <a:pt x="3269533" y="337661"/>
                  </a:cubicBezTo>
                  <a:lnTo>
                    <a:pt x="3269533" y="318611"/>
                  </a:lnTo>
                  <a:lnTo>
                    <a:pt x="3244768" y="318611"/>
                  </a:lnTo>
                  <a:cubicBezTo>
                    <a:pt x="3214288" y="370999"/>
                    <a:pt x="3182856" y="365284"/>
                    <a:pt x="3182856" y="448151"/>
                  </a:cubicBezTo>
                  <a:cubicBezTo>
                    <a:pt x="3190476" y="455771"/>
                    <a:pt x="3190476" y="459581"/>
                    <a:pt x="3194286" y="472916"/>
                  </a:cubicBezTo>
                  <a:cubicBezTo>
                    <a:pt x="3211431" y="482441"/>
                    <a:pt x="3235243" y="501491"/>
                    <a:pt x="3256198" y="503396"/>
                  </a:cubicBezTo>
                  <a:cubicBezTo>
                    <a:pt x="3271438" y="505301"/>
                    <a:pt x="3310491" y="493871"/>
                    <a:pt x="3318111" y="497681"/>
                  </a:cubicBezTo>
                  <a:lnTo>
                    <a:pt x="3323826" y="497681"/>
                  </a:lnTo>
                  <a:lnTo>
                    <a:pt x="3323826" y="503396"/>
                  </a:lnTo>
                  <a:cubicBezTo>
                    <a:pt x="3302871" y="505301"/>
                    <a:pt x="3198096" y="580549"/>
                    <a:pt x="3186666" y="609124"/>
                  </a:cubicBezTo>
                  <a:cubicBezTo>
                    <a:pt x="3139993" y="671036"/>
                    <a:pt x="3192381" y="771049"/>
                    <a:pt x="3180951" y="801529"/>
                  </a:cubicBezTo>
                  <a:cubicBezTo>
                    <a:pt x="3200001" y="833914"/>
                    <a:pt x="3240958" y="872966"/>
                    <a:pt x="3231433" y="899636"/>
                  </a:cubicBezTo>
                  <a:cubicBezTo>
                    <a:pt x="3223813" y="911066"/>
                    <a:pt x="3216193" y="933926"/>
                    <a:pt x="3212383" y="935831"/>
                  </a:cubicBezTo>
                  <a:lnTo>
                    <a:pt x="3212383" y="937736"/>
                  </a:lnTo>
                  <a:cubicBezTo>
                    <a:pt x="3200953" y="916781"/>
                    <a:pt x="3218098" y="903446"/>
                    <a:pt x="3206668" y="875824"/>
                  </a:cubicBezTo>
                  <a:cubicBezTo>
                    <a:pt x="3193333" y="843439"/>
                    <a:pt x="3165711" y="839629"/>
                    <a:pt x="3161901" y="789146"/>
                  </a:cubicBezTo>
                  <a:cubicBezTo>
                    <a:pt x="3148566" y="787241"/>
                    <a:pt x="3150471" y="787241"/>
                    <a:pt x="3142851" y="783431"/>
                  </a:cubicBezTo>
                  <a:cubicBezTo>
                    <a:pt x="3121896" y="760571"/>
                    <a:pt x="3110466" y="743426"/>
                    <a:pt x="3080938" y="727234"/>
                  </a:cubicBezTo>
                  <a:cubicBezTo>
                    <a:pt x="3075223" y="742474"/>
                    <a:pt x="3079033" y="736759"/>
                    <a:pt x="3069508" y="746284"/>
                  </a:cubicBezTo>
                  <a:cubicBezTo>
                    <a:pt x="3065698" y="725329"/>
                    <a:pt x="3063793" y="731044"/>
                    <a:pt x="3058078" y="715804"/>
                  </a:cubicBezTo>
                  <a:cubicBezTo>
                    <a:pt x="3065698" y="711994"/>
                    <a:pt x="3067603" y="711994"/>
                    <a:pt x="3067603" y="711994"/>
                  </a:cubicBezTo>
                  <a:cubicBezTo>
                    <a:pt x="3067603" y="711994"/>
                    <a:pt x="3067603" y="710089"/>
                    <a:pt x="3071413" y="702469"/>
                  </a:cubicBezTo>
                  <a:cubicBezTo>
                    <a:pt x="3056173" y="694849"/>
                    <a:pt x="3059983" y="696754"/>
                    <a:pt x="3052363" y="683419"/>
                  </a:cubicBezTo>
                  <a:lnTo>
                    <a:pt x="3054268" y="683419"/>
                  </a:lnTo>
                  <a:cubicBezTo>
                    <a:pt x="3067603" y="696754"/>
                    <a:pt x="3080938" y="704374"/>
                    <a:pt x="3104751" y="708184"/>
                  </a:cubicBezTo>
                  <a:cubicBezTo>
                    <a:pt x="3106656" y="692944"/>
                    <a:pt x="3100941" y="700564"/>
                    <a:pt x="3116181" y="696754"/>
                  </a:cubicBezTo>
                  <a:cubicBezTo>
                    <a:pt x="3118086" y="700564"/>
                    <a:pt x="3118086" y="700564"/>
                    <a:pt x="3121896" y="702469"/>
                  </a:cubicBezTo>
                  <a:lnTo>
                    <a:pt x="3121896" y="682466"/>
                  </a:lnTo>
                  <a:cubicBezTo>
                    <a:pt x="3106656" y="671036"/>
                    <a:pt x="3086653" y="659606"/>
                    <a:pt x="3079033" y="640556"/>
                  </a:cubicBezTo>
                  <a:cubicBezTo>
                    <a:pt x="3082843" y="642461"/>
                    <a:pt x="3082843" y="642461"/>
                    <a:pt x="3084748" y="646271"/>
                  </a:cubicBezTo>
                  <a:cubicBezTo>
                    <a:pt x="3113323" y="642461"/>
                    <a:pt x="3117133" y="661511"/>
                    <a:pt x="3140946" y="676751"/>
                  </a:cubicBezTo>
                  <a:cubicBezTo>
                    <a:pt x="3144756" y="663416"/>
                    <a:pt x="3144756" y="659606"/>
                    <a:pt x="3152376" y="651986"/>
                  </a:cubicBezTo>
                  <a:cubicBezTo>
                    <a:pt x="3135231" y="611981"/>
                    <a:pt x="3121896" y="578644"/>
                    <a:pt x="3084748" y="559594"/>
                  </a:cubicBezTo>
                  <a:lnTo>
                    <a:pt x="3084748" y="565309"/>
                  </a:lnTo>
                  <a:cubicBezTo>
                    <a:pt x="3073318" y="576739"/>
                    <a:pt x="3071413" y="591979"/>
                    <a:pt x="3065698" y="595789"/>
                  </a:cubicBezTo>
                  <a:cubicBezTo>
                    <a:pt x="3058078" y="590074"/>
                    <a:pt x="3058078" y="591979"/>
                    <a:pt x="3040933" y="590074"/>
                  </a:cubicBezTo>
                  <a:lnTo>
                    <a:pt x="3040933" y="584359"/>
                  </a:lnTo>
                  <a:cubicBezTo>
                    <a:pt x="3046648" y="576739"/>
                    <a:pt x="3054268" y="567214"/>
                    <a:pt x="3059983" y="559594"/>
                  </a:cubicBezTo>
                  <a:cubicBezTo>
                    <a:pt x="3037123" y="565309"/>
                    <a:pt x="3039028" y="571024"/>
                    <a:pt x="3017121" y="578644"/>
                  </a:cubicBezTo>
                  <a:cubicBezTo>
                    <a:pt x="3007596" y="557689"/>
                    <a:pt x="2990451" y="559594"/>
                    <a:pt x="2979973" y="542449"/>
                  </a:cubicBezTo>
                  <a:lnTo>
                    <a:pt x="2991403" y="542449"/>
                  </a:lnTo>
                  <a:cubicBezTo>
                    <a:pt x="3002833" y="546259"/>
                    <a:pt x="3004738" y="546259"/>
                    <a:pt x="3016168" y="536734"/>
                  </a:cubicBezTo>
                  <a:lnTo>
                    <a:pt x="3005691" y="536734"/>
                  </a:lnTo>
                  <a:cubicBezTo>
                    <a:pt x="2979021" y="521494"/>
                    <a:pt x="2915203" y="536734"/>
                    <a:pt x="2893296" y="500539"/>
                  </a:cubicBezTo>
                  <a:cubicBezTo>
                    <a:pt x="2899011" y="494824"/>
                    <a:pt x="2900916" y="489109"/>
                    <a:pt x="2904726" y="481489"/>
                  </a:cubicBezTo>
                  <a:cubicBezTo>
                    <a:pt x="2891391" y="471964"/>
                    <a:pt x="2895201" y="468154"/>
                    <a:pt x="2874246" y="462439"/>
                  </a:cubicBezTo>
                  <a:cubicBezTo>
                    <a:pt x="2868531" y="462439"/>
                    <a:pt x="2870436" y="466249"/>
                    <a:pt x="2862816" y="456724"/>
                  </a:cubicBezTo>
                  <a:lnTo>
                    <a:pt x="2868531" y="456724"/>
                  </a:lnTo>
                  <a:lnTo>
                    <a:pt x="2868531" y="462439"/>
                  </a:lnTo>
                  <a:cubicBezTo>
                    <a:pt x="2872341" y="473869"/>
                    <a:pt x="2874246" y="451009"/>
                    <a:pt x="2874246" y="451009"/>
                  </a:cubicBezTo>
                  <a:cubicBezTo>
                    <a:pt x="2864721" y="443389"/>
                    <a:pt x="2868531" y="445294"/>
                    <a:pt x="2855196" y="439579"/>
                  </a:cubicBezTo>
                  <a:cubicBezTo>
                    <a:pt x="2849481" y="447199"/>
                    <a:pt x="2849481" y="447199"/>
                    <a:pt x="2843766" y="451009"/>
                  </a:cubicBezTo>
                  <a:cubicBezTo>
                    <a:pt x="2839956" y="418624"/>
                    <a:pt x="2832336" y="430054"/>
                    <a:pt x="2813286" y="414814"/>
                  </a:cubicBezTo>
                  <a:cubicBezTo>
                    <a:pt x="2832336" y="393859"/>
                    <a:pt x="2830431" y="388144"/>
                    <a:pt x="2838051" y="364331"/>
                  </a:cubicBezTo>
                  <a:lnTo>
                    <a:pt x="2819001" y="364331"/>
                  </a:lnTo>
                  <a:cubicBezTo>
                    <a:pt x="2809476" y="377666"/>
                    <a:pt x="2803761" y="391001"/>
                    <a:pt x="2794236" y="394811"/>
                  </a:cubicBezTo>
                  <a:cubicBezTo>
                    <a:pt x="2786616" y="400526"/>
                    <a:pt x="2784711" y="398621"/>
                    <a:pt x="2769471" y="400526"/>
                  </a:cubicBezTo>
                  <a:cubicBezTo>
                    <a:pt x="2771376" y="381476"/>
                    <a:pt x="2773281" y="391001"/>
                    <a:pt x="2769471" y="375761"/>
                  </a:cubicBezTo>
                  <a:lnTo>
                    <a:pt x="2763756" y="375761"/>
                  </a:lnTo>
                  <a:lnTo>
                    <a:pt x="2763756" y="381476"/>
                  </a:lnTo>
                  <a:cubicBezTo>
                    <a:pt x="2738991" y="394811"/>
                    <a:pt x="2722798" y="400526"/>
                    <a:pt x="2720893" y="437674"/>
                  </a:cubicBezTo>
                  <a:cubicBezTo>
                    <a:pt x="2734228" y="477679"/>
                    <a:pt x="2662791" y="482441"/>
                    <a:pt x="2653266" y="499586"/>
                  </a:cubicBezTo>
                  <a:lnTo>
                    <a:pt x="2647551" y="499586"/>
                  </a:lnTo>
                  <a:cubicBezTo>
                    <a:pt x="2641836" y="505301"/>
                    <a:pt x="2653266" y="505301"/>
                    <a:pt x="2653266" y="505301"/>
                  </a:cubicBezTo>
                  <a:cubicBezTo>
                    <a:pt x="2660886" y="514826"/>
                    <a:pt x="2657076" y="512921"/>
                    <a:pt x="2672316" y="516731"/>
                  </a:cubicBezTo>
                  <a:cubicBezTo>
                    <a:pt x="2678031" y="497681"/>
                    <a:pt x="2668506" y="507206"/>
                    <a:pt x="2683746" y="497681"/>
                  </a:cubicBezTo>
                  <a:lnTo>
                    <a:pt x="2683746" y="503396"/>
                  </a:lnTo>
                  <a:cubicBezTo>
                    <a:pt x="2689461" y="511016"/>
                    <a:pt x="2689461" y="518636"/>
                    <a:pt x="2689461" y="533876"/>
                  </a:cubicBezTo>
                  <a:cubicBezTo>
                    <a:pt x="2672316" y="539591"/>
                    <a:pt x="2660886" y="566261"/>
                    <a:pt x="2664696" y="575786"/>
                  </a:cubicBezTo>
                  <a:cubicBezTo>
                    <a:pt x="2699938" y="626269"/>
                    <a:pt x="2713273" y="624364"/>
                    <a:pt x="2720893" y="681514"/>
                  </a:cubicBezTo>
                  <a:lnTo>
                    <a:pt x="2715178" y="681514"/>
                  </a:lnTo>
                  <a:lnTo>
                    <a:pt x="2709463" y="662464"/>
                  </a:lnTo>
                  <a:cubicBezTo>
                    <a:pt x="2684698" y="675799"/>
                    <a:pt x="2668506" y="694849"/>
                    <a:pt x="2653266" y="687229"/>
                  </a:cubicBezTo>
                  <a:cubicBezTo>
                    <a:pt x="2636121" y="679609"/>
                    <a:pt x="2636121" y="677704"/>
                    <a:pt x="2628501" y="662464"/>
                  </a:cubicBezTo>
                  <a:lnTo>
                    <a:pt x="2622786" y="662464"/>
                  </a:lnTo>
                  <a:cubicBezTo>
                    <a:pt x="2620881" y="675799"/>
                    <a:pt x="2620881" y="673894"/>
                    <a:pt x="2617071" y="681514"/>
                  </a:cubicBezTo>
                  <a:cubicBezTo>
                    <a:pt x="2620881" y="645319"/>
                    <a:pt x="2613261" y="627221"/>
                    <a:pt x="2598021" y="594836"/>
                  </a:cubicBezTo>
                  <a:cubicBezTo>
                    <a:pt x="2611356" y="587216"/>
                    <a:pt x="2615166" y="585311"/>
                    <a:pt x="2622786" y="570071"/>
                  </a:cubicBezTo>
                  <a:lnTo>
                    <a:pt x="2615166" y="570071"/>
                  </a:lnTo>
                  <a:cubicBezTo>
                    <a:pt x="2611356" y="558641"/>
                    <a:pt x="2613261" y="564356"/>
                    <a:pt x="2609451" y="558641"/>
                  </a:cubicBezTo>
                  <a:cubicBezTo>
                    <a:pt x="2599926" y="564356"/>
                    <a:pt x="2584686" y="568166"/>
                    <a:pt x="2572303" y="570071"/>
                  </a:cubicBezTo>
                  <a:lnTo>
                    <a:pt x="2572303" y="551021"/>
                  </a:lnTo>
                  <a:cubicBezTo>
                    <a:pt x="2581828" y="541496"/>
                    <a:pt x="2578018" y="539591"/>
                    <a:pt x="2591353" y="531971"/>
                  </a:cubicBezTo>
                  <a:cubicBezTo>
                    <a:pt x="2593258" y="545306"/>
                    <a:pt x="2593258" y="547211"/>
                    <a:pt x="2597068" y="556736"/>
                  </a:cubicBezTo>
                  <a:lnTo>
                    <a:pt x="2608498" y="556736"/>
                  </a:lnTo>
                  <a:cubicBezTo>
                    <a:pt x="2618023" y="518636"/>
                    <a:pt x="2647551" y="516731"/>
                    <a:pt x="2619928" y="481489"/>
                  </a:cubicBezTo>
                  <a:cubicBezTo>
                    <a:pt x="2606593" y="510064"/>
                    <a:pt x="2563731" y="492919"/>
                    <a:pt x="2533251" y="511969"/>
                  </a:cubicBezTo>
                  <a:cubicBezTo>
                    <a:pt x="2540871" y="515779"/>
                    <a:pt x="2537061" y="511969"/>
                    <a:pt x="2538966" y="517684"/>
                  </a:cubicBezTo>
                  <a:cubicBezTo>
                    <a:pt x="2531346" y="527209"/>
                    <a:pt x="2535156" y="525304"/>
                    <a:pt x="2519916" y="529114"/>
                  </a:cubicBezTo>
                  <a:cubicBezTo>
                    <a:pt x="2514201" y="510064"/>
                    <a:pt x="2514201" y="511969"/>
                    <a:pt x="2495151" y="504349"/>
                  </a:cubicBezTo>
                  <a:cubicBezTo>
                    <a:pt x="2481816" y="523399"/>
                    <a:pt x="2464671" y="525304"/>
                    <a:pt x="2444668" y="510064"/>
                  </a:cubicBezTo>
                  <a:cubicBezTo>
                    <a:pt x="2429428" y="487204"/>
                    <a:pt x="2419903" y="385286"/>
                    <a:pt x="2419903" y="336709"/>
                  </a:cubicBezTo>
                  <a:lnTo>
                    <a:pt x="2431333" y="336709"/>
                  </a:lnTo>
                  <a:cubicBezTo>
                    <a:pt x="2454193" y="319564"/>
                    <a:pt x="2508486" y="323374"/>
                    <a:pt x="2549443" y="325279"/>
                  </a:cubicBezTo>
                  <a:cubicBezTo>
                    <a:pt x="2558968" y="311944"/>
                    <a:pt x="2570398" y="306229"/>
                    <a:pt x="2579923" y="294799"/>
                  </a:cubicBezTo>
                  <a:cubicBezTo>
                    <a:pt x="2572303" y="290989"/>
                    <a:pt x="2572303" y="290989"/>
                    <a:pt x="2570398" y="290989"/>
                  </a:cubicBezTo>
                  <a:cubicBezTo>
                    <a:pt x="2570398" y="290989"/>
                    <a:pt x="2570398" y="289084"/>
                    <a:pt x="2566588" y="281464"/>
                  </a:cubicBezTo>
                  <a:lnTo>
                    <a:pt x="2572303" y="281464"/>
                  </a:lnTo>
                  <a:cubicBezTo>
                    <a:pt x="2591353" y="294799"/>
                    <a:pt x="2613261" y="285274"/>
                    <a:pt x="2634216" y="270034"/>
                  </a:cubicBezTo>
                  <a:cubicBezTo>
                    <a:pt x="2634216" y="270034"/>
                    <a:pt x="2671363" y="281464"/>
                    <a:pt x="2684698" y="281464"/>
                  </a:cubicBezTo>
                  <a:cubicBezTo>
                    <a:pt x="2692318" y="296704"/>
                    <a:pt x="2696128" y="298609"/>
                    <a:pt x="2696128" y="323374"/>
                  </a:cubicBezTo>
                  <a:cubicBezTo>
                    <a:pt x="2703748" y="336709"/>
                    <a:pt x="2699938" y="359569"/>
                    <a:pt x="2707558" y="373856"/>
                  </a:cubicBezTo>
                  <a:cubicBezTo>
                    <a:pt x="2711368" y="379571"/>
                    <a:pt x="2715178" y="381476"/>
                    <a:pt x="2718988" y="385286"/>
                  </a:cubicBezTo>
                  <a:cubicBezTo>
                    <a:pt x="2743753" y="373856"/>
                    <a:pt x="2747563" y="362426"/>
                    <a:pt x="2786616" y="360521"/>
                  </a:cubicBezTo>
                  <a:cubicBezTo>
                    <a:pt x="2784711" y="331946"/>
                    <a:pt x="2778996" y="333851"/>
                    <a:pt x="2775186" y="310039"/>
                  </a:cubicBezTo>
                  <a:cubicBezTo>
                    <a:pt x="2790426" y="304324"/>
                    <a:pt x="2784711" y="308134"/>
                    <a:pt x="2794236" y="298609"/>
                  </a:cubicBezTo>
                  <a:lnTo>
                    <a:pt x="2763756" y="298609"/>
                  </a:lnTo>
                  <a:cubicBezTo>
                    <a:pt x="2758041" y="304324"/>
                    <a:pt x="2761851" y="300514"/>
                    <a:pt x="2752326" y="304324"/>
                  </a:cubicBezTo>
                  <a:cubicBezTo>
                    <a:pt x="2752326" y="287179"/>
                    <a:pt x="2758041" y="296704"/>
                    <a:pt x="2752326" y="285274"/>
                  </a:cubicBezTo>
                  <a:cubicBezTo>
                    <a:pt x="2744706" y="279559"/>
                    <a:pt x="2742801" y="281464"/>
                    <a:pt x="2727561" y="279559"/>
                  </a:cubicBezTo>
                  <a:cubicBezTo>
                    <a:pt x="2723751" y="290989"/>
                    <a:pt x="2725656" y="285274"/>
                    <a:pt x="2721846" y="290989"/>
                  </a:cubicBezTo>
                  <a:lnTo>
                    <a:pt x="2721846" y="270034"/>
                  </a:lnTo>
                  <a:cubicBezTo>
                    <a:pt x="2737086" y="275749"/>
                    <a:pt x="2742801" y="275749"/>
                    <a:pt x="2758993" y="270034"/>
                  </a:cubicBezTo>
                  <a:lnTo>
                    <a:pt x="2758993" y="264319"/>
                  </a:lnTo>
                  <a:cubicBezTo>
                    <a:pt x="2747563" y="254794"/>
                    <a:pt x="2749468" y="241459"/>
                    <a:pt x="2734228" y="233839"/>
                  </a:cubicBezTo>
                  <a:cubicBezTo>
                    <a:pt x="2728513" y="250984"/>
                    <a:pt x="2726608" y="256699"/>
                    <a:pt x="2709463" y="264319"/>
                  </a:cubicBezTo>
                  <a:cubicBezTo>
                    <a:pt x="2713273" y="245269"/>
                    <a:pt x="2709463" y="241459"/>
                    <a:pt x="2684698" y="233839"/>
                  </a:cubicBezTo>
                  <a:cubicBezTo>
                    <a:pt x="2682793" y="230029"/>
                    <a:pt x="2682793" y="230029"/>
                    <a:pt x="2678983" y="228124"/>
                  </a:cubicBezTo>
                  <a:cubicBezTo>
                    <a:pt x="2675173" y="247174"/>
                    <a:pt x="2675173" y="241459"/>
                    <a:pt x="2667553" y="252889"/>
                  </a:cubicBezTo>
                  <a:cubicBezTo>
                    <a:pt x="2646598" y="249079"/>
                    <a:pt x="2607546" y="254794"/>
                    <a:pt x="2592306" y="247174"/>
                  </a:cubicBezTo>
                  <a:cubicBezTo>
                    <a:pt x="2618976" y="245269"/>
                    <a:pt x="2622786" y="237649"/>
                    <a:pt x="2642788" y="228124"/>
                  </a:cubicBezTo>
                  <a:lnTo>
                    <a:pt x="2642788" y="222409"/>
                  </a:lnTo>
                  <a:cubicBezTo>
                    <a:pt x="2627548" y="216694"/>
                    <a:pt x="2614213" y="212884"/>
                    <a:pt x="2605641" y="197644"/>
                  </a:cubicBezTo>
                  <a:cubicBezTo>
                    <a:pt x="2611356" y="191929"/>
                    <a:pt x="2607546" y="195739"/>
                    <a:pt x="2611356" y="186214"/>
                  </a:cubicBezTo>
                  <a:cubicBezTo>
                    <a:pt x="2592306" y="180499"/>
                    <a:pt x="2566588" y="170974"/>
                    <a:pt x="2555158" y="155734"/>
                  </a:cubicBezTo>
                  <a:cubicBezTo>
                    <a:pt x="2576113" y="148114"/>
                    <a:pt x="2583733" y="148114"/>
                    <a:pt x="2592306" y="125254"/>
                  </a:cubicBezTo>
                  <a:cubicBezTo>
                    <a:pt x="2571351" y="127159"/>
                    <a:pt x="2565636" y="132874"/>
                    <a:pt x="2549443" y="119539"/>
                  </a:cubicBezTo>
                  <a:cubicBezTo>
                    <a:pt x="2579923" y="115729"/>
                    <a:pt x="2601831" y="119539"/>
                    <a:pt x="2624691" y="100489"/>
                  </a:cubicBezTo>
                  <a:lnTo>
                    <a:pt x="2618976" y="100489"/>
                  </a:lnTo>
                  <a:lnTo>
                    <a:pt x="2618976" y="94774"/>
                  </a:lnTo>
                  <a:cubicBezTo>
                    <a:pt x="2596116" y="102394"/>
                    <a:pt x="2576113" y="98584"/>
                    <a:pt x="2562778" y="106204"/>
                  </a:cubicBezTo>
                  <a:cubicBezTo>
                    <a:pt x="2579923" y="66199"/>
                    <a:pt x="2607546" y="92869"/>
                    <a:pt x="2630406" y="70009"/>
                  </a:cubicBezTo>
                  <a:cubicBezTo>
                    <a:pt x="2613261" y="70009"/>
                    <a:pt x="2601831" y="70009"/>
                    <a:pt x="2593258" y="64294"/>
                  </a:cubicBezTo>
                  <a:cubicBezTo>
                    <a:pt x="2608498" y="52864"/>
                    <a:pt x="2597068" y="52864"/>
                    <a:pt x="2604688" y="45244"/>
                  </a:cubicBezTo>
                  <a:cubicBezTo>
                    <a:pt x="2612308" y="50959"/>
                    <a:pt x="2602783" y="52864"/>
                    <a:pt x="2610403" y="50959"/>
                  </a:cubicBezTo>
                  <a:cubicBezTo>
                    <a:pt x="2629453" y="49054"/>
                    <a:pt x="2702796" y="109061"/>
                    <a:pt x="2747563" y="81439"/>
                  </a:cubicBezTo>
                  <a:lnTo>
                    <a:pt x="2736133" y="81439"/>
                  </a:lnTo>
                  <a:cubicBezTo>
                    <a:pt x="2730418" y="77629"/>
                    <a:pt x="2730418" y="77629"/>
                    <a:pt x="2717083" y="75724"/>
                  </a:cubicBezTo>
                  <a:cubicBezTo>
                    <a:pt x="2715178" y="62389"/>
                    <a:pt x="2715178" y="64294"/>
                    <a:pt x="2711368" y="56674"/>
                  </a:cubicBezTo>
                  <a:cubicBezTo>
                    <a:pt x="2705653" y="60484"/>
                    <a:pt x="2705653" y="60484"/>
                    <a:pt x="2692318" y="62389"/>
                  </a:cubicBezTo>
                  <a:cubicBezTo>
                    <a:pt x="2692318" y="45244"/>
                    <a:pt x="2694223" y="58579"/>
                    <a:pt x="2686603" y="37624"/>
                  </a:cubicBezTo>
                  <a:cubicBezTo>
                    <a:pt x="2705653" y="31909"/>
                    <a:pt x="2709463" y="24289"/>
                    <a:pt x="2729466" y="18574"/>
                  </a:cubicBezTo>
                  <a:lnTo>
                    <a:pt x="2729466" y="24289"/>
                  </a:lnTo>
                  <a:cubicBezTo>
                    <a:pt x="2721846" y="28099"/>
                    <a:pt x="2719941" y="28099"/>
                    <a:pt x="2719941" y="28099"/>
                  </a:cubicBezTo>
                  <a:cubicBezTo>
                    <a:pt x="2719941" y="28099"/>
                    <a:pt x="2719941" y="30004"/>
                    <a:pt x="2716131" y="37624"/>
                  </a:cubicBezTo>
                  <a:cubicBezTo>
                    <a:pt x="2729466" y="39529"/>
                    <a:pt x="2727561" y="39529"/>
                    <a:pt x="2735181" y="43339"/>
                  </a:cubicBezTo>
                  <a:cubicBezTo>
                    <a:pt x="2721846" y="45244"/>
                    <a:pt x="2723751" y="45244"/>
                    <a:pt x="2716131" y="49054"/>
                  </a:cubicBezTo>
                  <a:lnTo>
                    <a:pt x="2727561" y="49054"/>
                  </a:lnTo>
                  <a:lnTo>
                    <a:pt x="2733276" y="60484"/>
                  </a:lnTo>
                  <a:cubicBezTo>
                    <a:pt x="2742801" y="56674"/>
                    <a:pt x="2748516" y="54769"/>
                    <a:pt x="2763756" y="54769"/>
                  </a:cubicBezTo>
                  <a:lnTo>
                    <a:pt x="2763756" y="49054"/>
                  </a:lnTo>
                  <a:cubicBezTo>
                    <a:pt x="2756136" y="43339"/>
                    <a:pt x="2756136" y="43339"/>
                    <a:pt x="2752326" y="37624"/>
                  </a:cubicBezTo>
                  <a:cubicBezTo>
                    <a:pt x="2771376" y="30004"/>
                    <a:pt x="2780901" y="26194"/>
                    <a:pt x="2814238" y="26194"/>
                  </a:cubicBezTo>
                  <a:cubicBezTo>
                    <a:pt x="2837098" y="39529"/>
                    <a:pt x="2878056" y="28099"/>
                    <a:pt x="2895201" y="31909"/>
                  </a:cubicBezTo>
                  <a:cubicBezTo>
                    <a:pt x="2923776" y="39529"/>
                    <a:pt x="2960923" y="64294"/>
                    <a:pt x="2987593" y="73819"/>
                  </a:cubicBezTo>
                  <a:lnTo>
                    <a:pt x="2987593" y="68104"/>
                  </a:lnTo>
                  <a:lnTo>
                    <a:pt x="2981878" y="68104"/>
                  </a:lnTo>
                  <a:cubicBezTo>
                    <a:pt x="2970448" y="64294"/>
                    <a:pt x="2993308" y="62389"/>
                    <a:pt x="2993308" y="62389"/>
                  </a:cubicBezTo>
                  <a:cubicBezTo>
                    <a:pt x="2995213" y="64294"/>
                    <a:pt x="3034266" y="70009"/>
                    <a:pt x="3049506" y="68104"/>
                  </a:cubicBezTo>
                  <a:cubicBezTo>
                    <a:pt x="3047601" y="83344"/>
                    <a:pt x="3045696" y="71914"/>
                    <a:pt x="3049506" y="87154"/>
                  </a:cubicBezTo>
                  <a:cubicBezTo>
                    <a:pt x="3070461" y="83344"/>
                    <a:pt x="3081891" y="81439"/>
                    <a:pt x="3086653" y="68104"/>
                  </a:cubicBezTo>
                  <a:cubicBezTo>
                    <a:pt x="3028551" y="62389"/>
                    <a:pt x="2959018" y="19526"/>
                    <a:pt x="2881866" y="26194"/>
                  </a:cubicBezTo>
                  <a:cubicBezTo>
                    <a:pt x="2883771" y="10954"/>
                    <a:pt x="2885676" y="22384"/>
                    <a:pt x="2881866" y="7144"/>
                  </a:cubicBezTo>
                  <a:cubicBezTo>
                    <a:pt x="2866626" y="9049"/>
                    <a:pt x="2872341" y="10954"/>
                    <a:pt x="2857101" y="7144"/>
                  </a:cubicBezTo>
                  <a:cubicBezTo>
                    <a:pt x="2855196" y="30004"/>
                    <a:pt x="2866626" y="20479"/>
                    <a:pt x="2845671" y="26194"/>
                  </a:cubicBezTo>
                  <a:cubicBezTo>
                    <a:pt x="2808523" y="-476"/>
                    <a:pt x="2601831" y="10954"/>
                    <a:pt x="2559921" y="20479"/>
                  </a:cubicBezTo>
                  <a:cubicBezTo>
                    <a:pt x="2544681" y="47149"/>
                    <a:pt x="2524678" y="76676"/>
                    <a:pt x="2517058" y="107156"/>
                  </a:cubicBezTo>
                  <a:lnTo>
                    <a:pt x="2511343" y="107156"/>
                  </a:lnTo>
                  <a:cubicBezTo>
                    <a:pt x="2509438" y="93821"/>
                    <a:pt x="2509438" y="95726"/>
                    <a:pt x="2505628" y="88106"/>
                  </a:cubicBezTo>
                  <a:cubicBezTo>
                    <a:pt x="2488483" y="105251"/>
                    <a:pt x="2462766" y="103346"/>
                    <a:pt x="2455146" y="130016"/>
                  </a:cubicBezTo>
                  <a:cubicBezTo>
                    <a:pt x="2470386" y="143351"/>
                    <a:pt x="2458956" y="141446"/>
                    <a:pt x="2449431" y="160496"/>
                  </a:cubicBezTo>
                  <a:cubicBezTo>
                    <a:pt x="2462766" y="162401"/>
                    <a:pt x="2460861" y="162401"/>
                    <a:pt x="2468481" y="166211"/>
                  </a:cubicBezTo>
                  <a:cubicBezTo>
                    <a:pt x="2441811" y="170021"/>
                    <a:pt x="2447526" y="183356"/>
                    <a:pt x="2431333" y="190976"/>
                  </a:cubicBezTo>
                  <a:cubicBezTo>
                    <a:pt x="2412283" y="198596"/>
                    <a:pt x="2400853" y="179546"/>
                    <a:pt x="2375136" y="190976"/>
                  </a:cubicBezTo>
                  <a:cubicBezTo>
                    <a:pt x="2375136" y="190976"/>
                    <a:pt x="2346561" y="221456"/>
                    <a:pt x="2344656" y="221456"/>
                  </a:cubicBezTo>
                  <a:cubicBezTo>
                    <a:pt x="2337036" y="225266"/>
                    <a:pt x="2290363" y="223361"/>
                    <a:pt x="2269408" y="240506"/>
                  </a:cubicBezTo>
                  <a:cubicBezTo>
                    <a:pt x="2275123" y="251936"/>
                    <a:pt x="2271313" y="248126"/>
                    <a:pt x="2269408" y="265271"/>
                  </a:cubicBezTo>
                  <a:cubicBezTo>
                    <a:pt x="2282743" y="267176"/>
                    <a:pt x="2280838" y="267176"/>
                    <a:pt x="2288458" y="270986"/>
                  </a:cubicBezTo>
                  <a:lnTo>
                    <a:pt x="2269408" y="270986"/>
                  </a:lnTo>
                  <a:cubicBezTo>
                    <a:pt x="2261788" y="261461"/>
                    <a:pt x="2263693" y="265271"/>
                    <a:pt x="2257978" y="251936"/>
                  </a:cubicBezTo>
                  <a:cubicBezTo>
                    <a:pt x="2265598" y="248126"/>
                    <a:pt x="2265598" y="248126"/>
                    <a:pt x="2267503" y="248126"/>
                  </a:cubicBezTo>
                  <a:cubicBezTo>
                    <a:pt x="2267503" y="248126"/>
                    <a:pt x="2267503" y="246221"/>
                    <a:pt x="2271313" y="238601"/>
                  </a:cubicBezTo>
                  <a:lnTo>
                    <a:pt x="2265598" y="238601"/>
                  </a:lnTo>
                  <a:cubicBezTo>
                    <a:pt x="2250358" y="253841"/>
                    <a:pt x="2238928" y="257651"/>
                    <a:pt x="2228451" y="280511"/>
                  </a:cubicBezTo>
                  <a:lnTo>
                    <a:pt x="2258931" y="280511"/>
                  </a:lnTo>
                  <a:cubicBezTo>
                    <a:pt x="2268456" y="284321"/>
                    <a:pt x="2279886" y="282416"/>
                    <a:pt x="2301793" y="280511"/>
                  </a:cubicBezTo>
                  <a:cubicBezTo>
                    <a:pt x="2290363" y="344329"/>
                    <a:pt x="2243691" y="342424"/>
                    <a:pt x="2251311" y="410051"/>
                  </a:cubicBezTo>
                  <a:cubicBezTo>
                    <a:pt x="2264646" y="411956"/>
                    <a:pt x="2262741" y="411956"/>
                    <a:pt x="2270361" y="415766"/>
                  </a:cubicBezTo>
                  <a:cubicBezTo>
                    <a:pt x="2239881" y="432911"/>
                    <a:pt x="2227498" y="485299"/>
                    <a:pt x="2227498" y="513874"/>
                  </a:cubicBezTo>
                  <a:lnTo>
                    <a:pt x="2233213" y="513874"/>
                  </a:lnTo>
                  <a:cubicBezTo>
                    <a:pt x="2240833" y="506254"/>
                    <a:pt x="2246548" y="492919"/>
                    <a:pt x="2252263" y="502444"/>
                  </a:cubicBezTo>
                  <a:lnTo>
                    <a:pt x="2257978" y="502444"/>
                  </a:lnTo>
                  <a:cubicBezTo>
                    <a:pt x="2244643" y="515779"/>
                    <a:pt x="2238928" y="510064"/>
                    <a:pt x="2233213" y="532924"/>
                  </a:cubicBezTo>
                  <a:cubicBezTo>
                    <a:pt x="2240833" y="540544"/>
                    <a:pt x="2240833" y="544354"/>
                    <a:pt x="2244643" y="557689"/>
                  </a:cubicBezTo>
                  <a:lnTo>
                    <a:pt x="2250358" y="557689"/>
                  </a:lnTo>
                  <a:cubicBezTo>
                    <a:pt x="2252263" y="544354"/>
                    <a:pt x="2252263" y="546259"/>
                    <a:pt x="2256073" y="538639"/>
                  </a:cubicBezTo>
                  <a:cubicBezTo>
                    <a:pt x="2254168" y="563404"/>
                    <a:pt x="2254168" y="559594"/>
                    <a:pt x="2256073" y="589121"/>
                  </a:cubicBezTo>
                  <a:cubicBezTo>
                    <a:pt x="2269408" y="585311"/>
                    <a:pt x="2269408" y="589121"/>
                    <a:pt x="2280838" y="583406"/>
                  </a:cubicBezTo>
                  <a:cubicBezTo>
                    <a:pt x="2297983" y="577691"/>
                    <a:pt x="2284648" y="570071"/>
                    <a:pt x="2317986" y="564356"/>
                  </a:cubicBezTo>
                  <a:lnTo>
                    <a:pt x="2317986" y="570071"/>
                  </a:lnTo>
                  <a:cubicBezTo>
                    <a:pt x="2304651" y="571976"/>
                    <a:pt x="2306556" y="571976"/>
                    <a:pt x="2298936" y="575786"/>
                  </a:cubicBezTo>
                  <a:cubicBezTo>
                    <a:pt x="2347513" y="581501"/>
                    <a:pt x="2316081" y="592931"/>
                    <a:pt x="2336083" y="606266"/>
                  </a:cubicBezTo>
                  <a:cubicBezTo>
                    <a:pt x="2347513" y="613886"/>
                    <a:pt x="2368468" y="602456"/>
                    <a:pt x="2373231" y="600551"/>
                  </a:cubicBezTo>
                  <a:cubicBezTo>
                    <a:pt x="2392281" y="610076"/>
                    <a:pt x="2423713" y="632936"/>
                    <a:pt x="2435143" y="651034"/>
                  </a:cubicBezTo>
                  <a:cubicBezTo>
                    <a:pt x="2440858" y="658654"/>
                    <a:pt x="2438953" y="658654"/>
                    <a:pt x="2440858" y="675799"/>
                  </a:cubicBezTo>
                  <a:lnTo>
                    <a:pt x="2478006" y="675799"/>
                  </a:lnTo>
                  <a:cubicBezTo>
                    <a:pt x="2487531" y="662464"/>
                    <a:pt x="2485626" y="679609"/>
                    <a:pt x="2489436" y="664369"/>
                  </a:cubicBezTo>
                  <a:cubicBezTo>
                    <a:pt x="2478006" y="660559"/>
                    <a:pt x="2483721" y="662464"/>
                    <a:pt x="2478006" y="658654"/>
                  </a:cubicBezTo>
                  <a:cubicBezTo>
                    <a:pt x="2493246" y="662464"/>
                    <a:pt x="2497056" y="666274"/>
                    <a:pt x="2508486" y="670084"/>
                  </a:cubicBezTo>
                  <a:cubicBezTo>
                    <a:pt x="2504676" y="675799"/>
                    <a:pt x="2500866" y="677704"/>
                    <a:pt x="2497056" y="681514"/>
                  </a:cubicBezTo>
                  <a:lnTo>
                    <a:pt x="2516106" y="681514"/>
                  </a:lnTo>
                  <a:cubicBezTo>
                    <a:pt x="2527536" y="658654"/>
                    <a:pt x="2548491" y="651034"/>
                    <a:pt x="2583733" y="651034"/>
                  </a:cubicBezTo>
                  <a:cubicBezTo>
                    <a:pt x="2595163" y="683419"/>
                    <a:pt x="2620881" y="695801"/>
                    <a:pt x="2626596" y="731996"/>
                  </a:cubicBezTo>
                  <a:cubicBezTo>
                    <a:pt x="2622786" y="737711"/>
                    <a:pt x="2622786" y="737711"/>
                    <a:pt x="2620881" y="751046"/>
                  </a:cubicBezTo>
                  <a:lnTo>
                    <a:pt x="2651361" y="756761"/>
                  </a:lnTo>
                  <a:cubicBezTo>
                    <a:pt x="2649456" y="760571"/>
                    <a:pt x="2649456" y="760571"/>
                    <a:pt x="2645646" y="762476"/>
                  </a:cubicBezTo>
                  <a:lnTo>
                    <a:pt x="2645646" y="772001"/>
                  </a:lnTo>
                  <a:cubicBezTo>
                    <a:pt x="2632311" y="762476"/>
                    <a:pt x="2634216" y="760571"/>
                    <a:pt x="2608498" y="760571"/>
                  </a:cubicBezTo>
                  <a:lnTo>
                    <a:pt x="2608498" y="766286"/>
                  </a:lnTo>
                  <a:cubicBezTo>
                    <a:pt x="2653266" y="811054"/>
                    <a:pt x="2687556" y="864394"/>
                    <a:pt x="2732323" y="909161"/>
                  </a:cubicBezTo>
                  <a:cubicBezTo>
                    <a:pt x="2701843" y="953929"/>
                    <a:pt x="2738038" y="1038701"/>
                    <a:pt x="2713273" y="1071086"/>
                  </a:cubicBezTo>
                  <a:cubicBezTo>
                    <a:pt x="2674221" y="1109186"/>
                    <a:pt x="2610403" y="1123474"/>
                    <a:pt x="2551348" y="1121569"/>
                  </a:cubicBezTo>
                  <a:cubicBezTo>
                    <a:pt x="2553253" y="1134904"/>
                    <a:pt x="2553253" y="1136809"/>
                    <a:pt x="2557063" y="1146334"/>
                  </a:cubicBezTo>
                  <a:cubicBezTo>
                    <a:pt x="2568493" y="1142524"/>
                    <a:pt x="2562778" y="1136809"/>
                    <a:pt x="2568493" y="1146334"/>
                  </a:cubicBezTo>
                  <a:cubicBezTo>
                    <a:pt x="2578018" y="1153954"/>
                    <a:pt x="2585638" y="1167289"/>
                    <a:pt x="2587543" y="1178719"/>
                  </a:cubicBezTo>
                  <a:lnTo>
                    <a:pt x="2612308" y="1178719"/>
                  </a:lnTo>
                  <a:cubicBezTo>
                    <a:pt x="2606593" y="1169194"/>
                    <a:pt x="2600878" y="1157764"/>
                    <a:pt x="2598973" y="1146334"/>
                  </a:cubicBezTo>
                  <a:cubicBezTo>
                    <a:pt x="2618023" y="1146334"/>
                    <a:pt x="2629453" y="1148239"/>
                    <a:pt x="2641836" y="1152049"/>
                  </a:cubicBezTo>
                  <a:cubicBezTo>
                    <a:pt x="2638026" y="1157764"/>
                    <a:pt x="2634216" y="1159669"/>
                    <a:pt x="2630406" y="1163479"/>
                  </a:cubicBezTo>
                  <a:cubicBezTo>
                    <a:pt x="2649456" y="1163479"/>
                    <a:pt x="2647551" y="1167289"/>
                    <a:pt x="2655171" y="1163479"/>
                  </a:cubicBezTo>
                  <a:cubicBezTo>
                    <a:pt x="2670411" y="1146334"/>
                    <a:pt x="2668506" y="1114901"/>
                    <a:pt x="2679936" y="1107281"/>
                  </a:cubicBezTo>
                  <a:cubicBezTo>
                    <a:pt x="2683746" y="1120616"/>
                    <a:pt x="2683746" y="1124426"/>
                    <a:pt x="2691366" y="1132046"/>
                  </a:cubicBezTo>
                  <a:lnTo>
                    <a:pt x="2691366" y="1126331"/>
                  </a:lnTo>
                  <a:cubicBezTo>
                    <a:pt x="2708511" y="1111091"/>
                    <a:pt x="2693271" y="1111091"/>
                    <a:pt x="2710416" y="1101566"/>
                  </a:cubicBezTo>
                  <a:cubicBezTo>
                    <a:pt x="2718036" y="1114901"/>
                    <a:pt x="2731371" y="1114901"/>
                    <a:pt x="2747563" y="1120616"/>
                  </a:cubicBezTo>
                  <a:cubicBezTo>
                    <a:pt x="2743753" y="1137761"/>
                    <a:pt x="2747563" y="1137761"/>
                    <a:pt x="2741848" y="1145381"/>
                  </a:cubicBezTo>
                  <a:cubicBezTo>
                    <a:pt x="2732323" y="1156811"/>
                    <a:pt x="2720893" y="1168241"/>
                    <a:pt x="2706606" y="1177766"/>
                  </a:cubicBezTo>
                  <a:lnTo>
                    <a:pt x="2824716" y="1177766"/>
                  </a:lnTo>
                  <a:cubicBezTo>
                    <a:pt x="2824716" y="1177766"/>
                    <a:pt x="2826621" y="1175861"/>
                    <a:pt x="2828526" y="1175861"/>
                  </a:cubicBezTo>
                  <a:lnTo>
                    <a:pt x="2822811" y="1175861"/>
                  </a:lnTo>
                  <a:cubicBezTo>
                    <a:pt x="2799951" y="1153001"/>
                    <a:pt x="2768518" y="1147286"/>
                    <a:pt x="2760898" y="1108234"/>
                  </a:cubicBezTo>
                  <a:cubicBezTo>
                    <a:pt x="2766613" y="1098709"/>
                    <a:pt x="2753278" y="1096804"/>
                    <a:pt x="2760898" y="1077754"/>
                  </a:cubicBezTo>
                  <a:cubicBezTo>
                    <a:pt x="2776138" y="1043464"/>
                    <a:pt x="2799951" y="1015841"/>
                    <a:pt x="2822811" y="979646"/>
                  </a:cubicBezTo>
                  <a:cubicBezTo>
                    <a:pt x="2834241" y="983456"/>
                    <a:pt x="2828526" y="981551"/>
                    <a:pt x="2834241" y="985361"/>
                  </a:cubicBezTo>
                  <a:cubicBezTo>
                    <a:pt x="2845671" y="989171"/>
                    <a:pt x="2839956" y="987266"/>
                    <a:pt x="2845671" y="991076"/>
                  </a:cubicBezTo>
                  <a:cubicBezTo>
                    <a:pt x="2836146" y="998696"/>
                    <a:pt x="2834241" y="1004411"/>
                    <a:pt x="2826621" y="1015841"/>
                  </a:cubicBezTo>
                  <a:lnTo>
                    <a:pt x="2838051" y="1015841"/>
                  </a:lnTo>
                  <a:cubicBezTo>
                    <a:pt x="2847576" y="1023461"/>
                    <a:pt x="2857101" y="1029176"/>
                    <a:pt x="2862816" y="1021556"/>
                  </a:cubicBezTo>
                  <a:cubicBezTo>
                    <a:pt x="2883771" y="1015841"/>
                    <a:pt x="2889486" y="1012031"/>
                    <a:pt x="2899963" y="996791"/>
                  </a:cubicBezTo>
                  <a:cubicBezTo>
                    <a:pt x="2884723" y="989171"/>
                    <a:pt x="2888533" y="991076"/>
                    <a:pt x="2880913" y="977741"/>
                  </a:cubicBezTo>
                  <a:cubicBezTo>
                    <a:pt x="2898058" y="977741"/>
                    <a:pt x="2907583" y="954881"/>
                    <a:pt x="2937111" y="947261"/>
                  </a:cubicBezTo>
                  <a:lnTo>
                    <a:pt x="2937111" y="958691"/>
                  </a:lnTo>
                  <a:cubicBezTo>
                    <a:pt x="2927586" y="964406"/>
                    <a:pt x="2919966" y="970121"/>
                    <a:pt x="2912346" y="977741"/>
                  </a:cubicBezTo>
                  <a:cubicBezTo>
                    <a:pt x="2918061" y="983456"/>
                    <a:pt x="2914251" y="979646"/>
                    <a:pt x="2918061" y="989171"/>
                  </a:cubicBezTo>
                  <a:lnTo>
                    <a:pt x="2929491" y="989171"/>
                  </a:lnTo>
                  <a:cubicBezTo>
                    <a:pt x="2939016" y="972026"/>
                    <a:pt x="2948541" y="962501"/>
                    <a:pt x="2966638" y="952976"/>
                  </a:cubicBezTo>
                  <a:cubicBezTo>
                    <a:pt x="2964733" y="966311"/>
                    <a:pt x="2964733" y="968216"/>
                    <a:pt x="2960923" y="977741"/>
                  </a:cubicBezTo>
                  <a:lnTo>
                    <a:pt x="2985688" y="977741"/>
                  </a:lnTo>
                  <a:cubicBezTo>
                    <a:pt x="2989498" y="996791"/>
                    <a:pt x="2991403" y="994886"/>
                    <a:pt x="2997118" y="1008221"/>
                  </a:cubicBezTo>
                  <a:cubicBezTo>
                    <a:pt x="2978068" y="1010126"/>
                    <a:pt x="2972353" y="1021556"/>
                    <a:pt x="2966638" y="1013936"/>
                  </a:cubicBezTo>
                  <a:cubicBezTo>
                    <a:pt x="2955208" y="1002506"/>
                    <a:pt x="2970448" y="996791"/>
                    <a:pt x="2929491" y="994886"/>
                  </a:cubicBezTo>
                  <a:cubicBezTo>
                    <a:pt x="2929491" y="1010126"/>
                    <a:pt x="2935206" y="1002506"/>
                    <a:pt x="2918061" y="1013936"/>
                  </a:cubicBezTo>
                  <a:lnTo>
                    <a:pt x="2923776" y="1032986"/>
                  </a:lnTo>
                  <a:cubicBezTo>
                    <a:pt x="2946636" y="1036796"/>
                    <a:pt x="2970448" y="1031081"/>
                    <a:pt x="2979973" y="1044416"/>
                  </a:cubicBezTo>
                  <a:cubicBezTo>
                    <a:pt x="3008548" y="1089184"/>
                    <a:pt x="2960923" y="1138714"/>
                    <a:pt x="2927586" y="1177766"/>
                  </a:cubicBezTo>
                  <a:lnTo>
                    <a:pt x="3093321" y="1177766"/>
                  </a:lnTo>
                  <a:cubicBezTo>
                    <a:pt x="3093321" y="1166336"/>
                    <a:pt x="3091416" y="1156811"/>
                    <a:pt x="3089511" y="1145381"/>
                  </a:cubicBezTo>
                  <a:cubicBezTo>
                    <a:pt x="3104751" y="1143476"/>
                    <a:pt x="3100941" y="1147286"/>
                    <a:pt x="3100941" y="1120616"/>
                  </a:cubicBezTo>
                  <a:cubicBezTo>
                    <a:pt x="3125706" y="1093946"/>
                    <a:pt x="3119991" y="1072039"/>
                    <a:pt x="3143803" y="1045369"/>
                  </a:cubicBezTo>
                  <a:cubicBezTo>
                    <a:pt x="3132373" y="1026319"/>
                    <a:pt x="3126658" y="1014889"/>
                    <a:pt x="3100941" y="1009174"/>
                  </a:cubicBezTo>
                  <a:cubicBezTo>
                    <a:pt x="3104751" y="1032034"/>
                    <a:pt x="3095226" y="1028224"/>
                    <a:pt x="3100941" y="1051084"/>
                  </a:cubicBezTo>
                  <a:cubicBezTo>
                    <a:pt x="3089511" y="1051084"/>
                    <a:pt x="3081891" y="1049179"/>
                    <a:pt x="3070461" y="1056799"/>
                  </a:cubicBezTo>
                  <a:cubicBezTo>
                    <a:pt x="3053316" y="1077754"/>
                    <a:pt x="3055221" y="1092994"/>
                    <a:pt x="3033313" y="1081564"/>
                  </a:cubicBezTo>
                  <a:cubicBezTo>
                    <a:pt x="3025693" y="1066324"/>
                    <a:pt x="3035218" y="1045369"/>
                    <a:pt x="3039028" y="1025366"/>
                  </a:cubicBezTo>
                  <a:cubicBezTo>
                    <a:pt x="3035218" y="1023461"/>
                    <a:pt x="3035218" y="1023461"/>
                    <a:pt x="3033313" y="1019651"/>
                  </a:cubicBezTo>
                  <a:cubicBezTo>
                    <a:pt x="3021883" y="1023461"/>
                    <a:pt x="3027598" y="1021556"/>
                    <a:pt x="3021883" y="1025366"/>
                  </a:cubicBezTo>
                  <a:cubicBezTo>
                    <a:pt x="3012358" y="1036796"/>
                    <a:pt x="3010453" y="1042511"/>
                    <a:pt x="2997118" y="1050131"/>
                  </a:cubicBezTo>
                  <a:cubicBezTo>
                    <a:pt x="2999023" y="1036796"/>
                    <a:pt x="3002833" y="978694"/>
                    <a:pt x="3008548" y="969169"/>
                  </a:cubicBezTo>
                  <a:lnTo>
                    <a:pt x="3019978" y="950119"/>
                  </a:lnTo>
                  <a:cubicBezTo>
                    <a:pt x="3059031" y="955834"/>
                    <a:pt x="3083796" y="953929"/>
                    <a:pt x="3118086" y="950119"/>
                  </a:cubicBezTo>
                  <a:cubicBezTo>
                    <a:pt x="3118086" y="965359"/>
                    <a:pt x="3121896" y="986314"/>
                    <a:pt x="3142851" y="992029"/>
                  </a:cubicBezTo>
                  <a:cubicBezTo>
                    <a:pt x="3156186" y="971074"/>
                    <a:pt x="3152376" y="978694"/>
                    <a:pt x="3187618" y="980599"/>
                  </a:cubicBezTo>
                  <a:cubicBezTo>
                    <a:pt x="3189523" y="984409"/>
                    <a:pt x="3189523" y="984409"/>
                    <a:pt x="3193333" y="986314"/>
                  </a:cubicBezTo>
                  <a:cubicBezTo>
                    <a:pt x="3185713" y="1007269"/>
                    <a:pt x="3178093" y="1001554"/>
                    <a:pt x="3174283" y="1028224"/>
                  </a:cubicBezTo>
                  <a:lnTo>
                    <a:pt x="3179998" y="1028224"/>
                  </a:lnTo>
                  <a:cubicBezTo>
                    <a:pt x="3185713" y="1020604"/>
                    <a:pt x="3249531" y="983456"/>
                    <a:pt x="3222861" y="972026"/>
                  </a:cubicBezTo>
                  <a:lnTo>
                    <a:pt x="3247626" y="972026"/>
                  </a:lnTo>
                  <a:cubicBezTo>
                    <a:pt x="3251436" y="991076"/>
                    <a:pt x="3272391" y="1068229"/>
                    <a:pt x="3278106" y="1070134"/>
                  </a:cubicBezTo>
                  <a:cubicBezTo>
                    <a:pt x="3287631" y="1058704"/>
                    <a:pt x="3287631" y="1060609"/>
                    <a:pt x="3308586" y="1058704"/>
                  </a:cubicBezTo>
                  <a:cubicBezTo>
                    <a:pt x="3302871" y="1072039"/>
                    <a:pt x="3308586" y="1070134"/>
                    <a:pt x="3302871" y="1077754"/>
                  </a:cubicBezTo>
                  <a:lnTo>
                    <a:pt x="3302871" y="1083469"/>
                  </a:lnTo>
                  <a:cubicBezTo>
                    <a:pt x="3287631" y="1073944"/>
                    <a:pt x="3291441" y="1077754"/>
                    <a:pt x="3260008" y="1077754"/>
                  </a:cubicBezTo>
                  <a:lnTo>
                    <a:pt x="3260008" y="1083469"/>
                  </a:lnTo>
                  <a:lnTo>
                    <a:pt x="3271438" y="1083469"/>
                  </a:lnTo>
                  <a:cubicBezTo>
                    <a:pt x="3254293" y="1098709"/>
                    <a:pt x="3254293" y="1110139"/>
                    <a:pt x="3252388" y="1145381"/>
                  </a:cubicBezTo>
                  <a:lnTo>
                    <a:pt x="3263818" y="1145381"/>
                  </a:lnTo>
                  <a:lnTo>
                    <a:pt x="3269533" y="1109186"/>
                  </a:lnTo>
                  <a:cubicBezTo>
                    <a:pt x="3269533" y="1109186"/>
                    <a:pt x="3301918" y="1111091"/>
                    <a:pt x="3312396" y="1103471"/>
                  </a:cubicBezTo>
                  <a:cubicBezTo>
                    <a:pt x="3329541" y="1090136"/>
                    <a:pt x="3339066" y="1063466"/>
                    <a:pt x="3355258" y="1047274"/>
                  </a:cubicBezTo>
                  <a:lnTo>
                    <a:pt x="3355258" y="1028224"/>
                  </a:lnTo>
                  <a:lnTo>
                    <a:pt x="3401931" y="1028224"/>
                  </a:lnTo>
                  <a:lnTo>
                    <a:pt x="3401931" y="1003459"/>
                  </a:lnTo>
                  <a:cubicBezTo>
                    <a:pt x="3430506" y="999649"/>
                    <a:pt x="3461938" y="988219"/>
                    <a:pt x="3488608" y="978694"/>
                  </a:cubicBezTo>
                  <a:cubicBezTo>
                    <a:pt x="3492418" y="990124"/>
                    <a:pt x="3490513" y="984409"/>
                    <a:pt x="3494323" y="990124"/>
                  </a:cubicBezTo>
                  <a:cubicBezTo>
                    <a:pt x="3490513" y="1001554"/>
                    <a:pt x="3492418" y="995839"/>
                    <a:pt x="3488608" y="1001554"/>
                  </a:cubicBezTo>
                  <a:cubicBezTo>
                    <a:pt x="3465748" y="1026319"/>
                    <a:pt x="3424791" y="1033939"/>
                    <a:pt x="3413361" y="1088231"/>
                  </a:cubicBezTo>
                  <a:lnTo>
                    <a:pt x="3420981" y="1088231"/>
                  </a:lnTo>
                  <a:cubicBezTo>
                    <a:pt x="3451461" y="1046321"/>
                    <a:pt x="3519088" y="1048226"/>
                    <a:pt x="3544806" y="1026319"/>
                  </a:cubicBezTo>
                  <a:lnTo>
                    <a:pt x="3539091" y="1026319"/>
                  </a:lnTo>
                  <a:cubicBezTo>
                    <a:pt x="3533376" y="1022509"/>
                    <a:pt x="3520041" y="1018699"/>
                    <a:pt x="3514326" y="1014889"/>
                  </a:cubicBezTo>
                  <a:cubicBezTo>
                    <a:pt x="3537186" y="1014889"/>
                    <a:pt x="3551473" y="1012984"/>
                    <a:pt x="3564808" y="1003459"/>
                  </a:cubicBezTo>
                  <a:cubicBezTo>
                    <a:pt x="3553378" y="999649"/>
                    <a:pt x="3559093" y="1001554"/>
                    <a:pt x="3553378" y="997744"/>
                  </a:cubicBezTo>
                  <a:cubicBezTo>
                    <a:pt x="3583858" y="1003459"/>
                    <a:pt x="3581953" y="1005364"/>
                    <a:pt x="3609576" y="1016794"/>
                  </a:cubicBezTo>
                  <a:cubicBezTo>
                    <a:pt x="3615291" y="1001554"/>
                    <a:pt x="3611481" y="1007269"/>
                    <a:pt x="3621006" y="997744"/>
                  </a:cubicBezTo>
                  <a:lnTo>
                    <a:pt x="3621006" y="1003459"/>
                  </a:lnTo>
                  <a:cubicBezTo>
                    <a:pt x="3611481" y="1014889"/>
                    <a:pt x="3607671" y="1028224"/>
                    <a:pt x="3615291" y="1039654"/>
                  </a:cubicBezTo>
                  <a:cubicBezTo>
                    <a:pt x="3621006" y="1060609"/>
                    <a:pt x="3640056" y="1093946"/>
                    <a:pt x="3660058" y="1101566"/>
                  </a:cubicBezTo>
                  <a:cubicBezTo>
                    <a:pt x="3661963" y="1093946"/>
                    <a:pt x="3667678" y="1072991"/>
                    <a:pt x="3671488" y="1090136"/>
                  </a:cubicBezTo>
                  <a:cubicBezTo>
                    <a:pt x="3675298" y="1092041"/>
                    <a:pt x="3675298" y="1092041"/>
                    <a:pt x="3677203" y="1095851"/>
                  </a:cubicBezTo>
                  <a:cubicBezTo>
                    <a:pt x="3660058" y="1095851"/>
                    <a:pt x="3675298" y="1090136"/>
                    <a:pt x="3658153" y="1101566"/>
                  </a:cubicBezTo>
                  <a:cubicBezTo>
                    <a:pt x="3661963" y="1116806"/>
                    <a:pt x="3663868" y="1128236"/>
                    <a:pt x="3663868" y="1152049"/>
                  </a:cubicBezTo>
                  <a:lnTo>
                    <a:pt x="3644818" y="1152049"/>
                  </a:lnTo>
                  <a:cubicBezTo>
                    <a:pt x="3642913" y="1161574"/>
                    <a:pt x="3641008" y="1167289"/>
                    <a:pt x="3639103" y="1173004"/>
                  </a:cubicBezTo>
                  <a:lnTo>
                    <a:pt x="3691491" y="1173004"/>
                  </a:lnTo>
                  <a:cubicBezTo>
                    <a:pt x="3695301" y="1171099"/>
                    <a:pt x="3691491" y="1173004"/>
                    <a:pt x="3695301" y="1157764"/>
                  </a:cubicBezTo>
                  <a:cubicBezTo>
                    <a:pt x="3685776" y="1150144"/>
                    <a:pt x="3687681" y="1153954"/>
                    <a:pt x="3683871" y="1138714"/>
                  </a:cubicBezTo>
                  <a:cubicBezTo>
                    <a:pt x="3714351" y="1121569"/>
                    <a:pt x="3740068" y="1121569"/>
                    <a:pt x="3770548" y="1127284"/>
                  </a:cubicBezTo>
                  <a:lnTo>
                    <a:pt x="3770548" y="1108234"/>
                  </a:lnTo>
                  <a:cubicBezTo>
                    <a:pt x="3762928" y="1102519"/>
                    <a:pt x="3762928" y="1102519"/>
                    <a:pt x="3759118" y="1096804"/>
                  </a:cubicBezTo>
                  <a:cubicBezTo>
                    <a:pt x="3768643" y="1100614"/>
                    <a:pt x="3774358" y="1102519"/>
                    <a:pt x="3789598" y="1102519"/>
                  </a:cubicBezTo>
                  <a:cubicBezTo>
                    <a:pt x="3787693" y="1081564"/>
                    <a:pt x="3781978" y="1060609"/>
                    <a:pt x="3778168" y="1021556"/>
                  </a:cubicBezTo>
                  <a:lnTo>
                    <a:pt x="3789598" y="1021556"/>
                  </a:lnTo>
                  <a:cubicBezTo>
                    <a:pt x="3799123" y="1012031"/>
                    <a:pt x="3801028" y="1012031"/>
                    <a:pt x="3820078" y="1010126"/>
                  </a:cubicBezTo>
                  <a:cubicBezTo>
                    <a:pt x="3825793" y="1017746"/>
                    <a:pt x="3825793" y="1017746"/>
                    <a:pt x="3831508" y="1021556"/>
                  </a:cubicBezTo>
                  <a:cubicBezTo>
                    <a:pt x="3823888" y="1036796"/>
                    <a:pt x="3806743" y="1052036"/>
                    <a:pt x="3801028" y="1063466"/>
                  </a:cubicBezTo>
                  <a:cubicBezTo>
                    <a:pt x="3793408" y="1078706"/>
                    <a:pt x="3802933" y="1101566"/>
                    <a:pt x="3795313" y="1113949"/>
                  </a:cubicBezTo>
                  <a:cubicBezTo>
                    <a:pt x="3781978" y="1127284"/>
                    <a:pt x="3768643" y="1134904"/>
                    <a:pt x="3758166" y="1150144"/>
                  </a:cubicBezTo>
                  <a:lnTo>
                    <a:pt x="3739116" y="1150144"/>
                  </a:lnTo>
                  <a:cubicBezTo>
                    <a:pt x="3741021" y="1161574"/>
                    <a:pt x="3741021" y="1165384"/>
                    <a:pt x="3742926" y="1171099"/>
                  </a:cubicBezTo>
                  <a:lnTo>
                    <a:pt x="3876276" y="1171099"/>
                  </a:lnTo>
                  <a:cubicBezTo>
                    <a:pt x="3857226" y="1153954"/>
                    <a:pt x="3837223" y="1129189"/>
                    <a:pt x="3831508" y="1101566"/>
                  </a:cubicBezTo>
                  <a:lnTo>
                    <a:pt x="3842938" y="1101566"/>
                  </a:lnTo>
                  <a:cubicBezTo>
                    <a:pt x="3852463" y="1116806"/>
                    <a:pt x="3860083" y="1126331"/>
                    <a:pt x="3880086" y="1132046"/>
                  </a:cubicBezTo>
                  <a:lnTo>
                    <a:pt x="3880086" y="1126331"/>
                  </a:lnTo>
                  <a:cubicBezTo>
                    <a:pt x="3874371" y="1118711"/>
                    <a:pt x="3866751" y="1109186"/>
                    <a:pt x="3861036" y="1101566"/>
                  </a:cubicBezTo>
                  <a:cubicBezTo>
                    <a:pt x="3872466" y="1097756"/>
                    <a:pt x="3866751" y="1099661"/>
                    <a:pt x="3872466" y="1095851"/>
                  </a:cubicBezTo>
                  <a:cubicBezTo>
                    <a:pt x="3855321" y="1084421"/>
                    <a:pt x="3866751" y="1084421"/>
                    <a:pt x="3861036" y="1065371"/>
                  </a:cubicBezTo>
                  <a:lnTo>
                    <a:pt x="3880086" y="1065371"/>
                  </a:lnTo>
                  <a:cubicBezTo>
                    <a:pt x="3883896" y="1088231"/>
                    <a:pt x="3893421" y="1105376"/>
                    <a:pt x="3910566" y="1115854"/>
                  </a:cubicBezTo>
                  <a:lnTo>
                    <a:pt x="3910566" y="1079659"/>
                  </a:lnTo>
                  <a:lnTo>
                    <a:pt x="3891516" y="1079659"/>
                  </a:lnTo>
                  <a:lnTo>
                    <a:pt x="3891516" y="1073944"/>
                  </a:lnTo>
                  <a:cubicBezTo>
                    <a:pt x="3897231" y="1068229"/>
                    <a:pt x="3893421" y="1072039"/>
                    <a:pt x="3897231" y="1062514"/>
                  </a:cubicBezTo>
                  <a:cubicBezTo>
                    <a:pt x="3878181" y="1056799"/>
                    <a:pt x="3887706" y="1066324"/>
                    <a:pt x="3878181" y="1051084"/>
                  </a:cubicBezTo>
                  <a:cubicBezTo>
                    <a:pt x="3893421" y="1052989"/>
                    <a:pt x="3895326" y="1045369"/>
                    <a:pt x="3908661" y="1051084"/>
                  </a:cubicBezTo>
                  <a:cubicBezTo>
                    <a:pt x="3918186" y="1058704"/>
                    <a:pt x="3953428" y="1075849"/>
                    <a:pt x="3976288" y="1087279"/>
                  </a:cubicBezTo>
                  <a:lnTo>
                    <a:pt x="3976288" y="1092994"/>
                  </a:lnTo>
                  <a:cubicBezTo>
                    <a:pt x="3962953" y="1094899"/>
                    <a:pt x="3961048" y="1094899"/>
                    <a:pt x="3951523" y="1098709"/>
                  </a:cubicBezTo>
                  <a:cubicBezTo>
                    <a:pt x="3953428" y="1102519"/>
                    <a:pt x="3953428" y="1102519"/>
                    <a:pt x="3957238" y="1104424"/>
                  </a:cubicBezTo>
                  <a:cubicBezTo>
                    <a:pt x="3962953" y="1108234"/>
                    <a:pt x="3962953" y="1108234"/>
                    <a:pt x="3976288" y="1110139"/>
                  </a:cubicBezTo>
                  <a:cubicBezTo>
                    <a:pt x="3993433" y="1096804"/>
                    <a:pt x="4006768" y="1100614"/>
                    <a:pt x="4026771" y="1098709"/>
                  </a:cubicBezTo>
                  <a:lnTo>
                    <a:pt x="4026771" y="1110139"/>
                  </a:lnTo>
                  <a:cubicBezTo>
                    <a:pt x="4007721" y="1119664"/>
                    <a:pt x="4000101" y="1121569"/>
                    <a:pt x="3996291" y="1146334"/>
                  </a:cubicBezTo>
                  <a:cubicBezTo>
                    <a:pt x="3979146" y="1150144"/>
                    <a:pt x="3965811" y="1165384"/>
                    <a:pt x="3951523" y="1173004"/>
                  </a:cubicBezTo>
                  <a:lnTo>
                    <a:pt x="3978193" y="1173004"/>
                  </a:lnTo>
                  <a:cubicBezTo>
                    <a:pt x="3983908" y="1167289"/>
                    <a:pt x="3987718" y="1161574"/>
                    <a:pt x="4001053" y="1157764"/>
                  </a:cubicBezTo>
                  <a:lnTo>
                    <a:pt x="4001053" y="1169194"/>
                  </a:lnTo>
                  <a:cubicBezTo>
                    <a:pt x="3999148" y="1169194"/>
                    <a:pt x="3999148" y="1171099"/>
                    <a:pt x="3999148" y="1171099"/>
                  </a:cubicBezTo>
                  <a:lnTo>
                    <a:pt x="4022008" y="1171099"/>
                  </a:lnTo>
                  <a:cubicBezTo>
                    <a:pt x="4033438" y="1159669"/>
                    <a:pt x="4048678" y="1152049"/>
                    <a:pt x="4070586" y="1150144"/>
                  </a:cubicBezTo>
                  <a:lnTo>
                    <a:pt x="4070586" y="1155859"/>
                  </a:lnTo>
                  <a:cubicBezTo>
                    <a:pt x="4062966" y="1159669"/>
                    <a:pt x="4061061" y="1159669"/>
                    <a:pt x="4061061" y="1159669"/>
                  </a:cubicBezTo>
                  <a:cubicBezTo>
                    <a:pt x="4061061" y="1159669"/>
                    <a:pt x="4061061" y="1161574"/>
                    <a:pt x="4057251" y="1169194"/>
                  </a:cubicBezTo>
                  <a:lnTo>
                    <a:pt x="4076301" y="1169194"/>
                  </a:lnTo>
                  <a:cubicBezTo>
                    <a:pt x="4104876" y="1132999"/>
                    <a:pt x="4245846" y="1118711"/>
                    <a:pt x="4286803" y="1107281"/>
                  </a:cubicBezTo>
                  <a:cubicBezTo>
                    <a:pt x="4292518" y="1130141"/>
                    <a:pt x="4305853" y="1133951"/>
                    <a:pt x="4323951" y="1143476"/>
                  </a:cubicBezTo>
                  <a:cubicBezTo>
                    <a:pt x="4322046" y="1149191"/>
                    <a:pt x="4316331" y="1160621"/>
                    <a:pt x="4310616" y="1170146"/>
                  </a:cubicBezTo>
                  <a:lnTo>
                    <a:pt x="4343001" y="1170146"/>
                  </a:lnTo>
                  <a:lnTo>
                    <a:pt x="4343001" y="1168241"/>
                  </a:lnTo>
                  <a:cubicBezTo>
                    <a:pt x="4320141" y="1132046"/>
                    <a:pt x="4303948" y="962501"/>
                    <a:pt x="4300138" y="932974"/>
                  </a:cubicBezTo>
                  <a:cubicBezTo>
                    <a:pt x="4313473" y="925354"/>
                    <a:pt x="4311568" y="929164"/>
                    <a:pt x="4319188" y="913924"/>
                  </a:cubicBezTo>
                  <a:cubicBezTo>
                    <a:pt x="4311568" y="910114"/>
                    <a:pt x="4309663" y="910114"/>
                    <a:pt x="4309663" y="910114"/>
                  </a:cubicBezTo>
                  <a:cubicBezTo>
                    <a:pt x="4309663" y="910114"/>
                    <a:pt x="4309663" y="908209"/>
                    <a:pt x="4305853" y="900589"/>
                  </a:cubicBezTo>
                  <a:lnTo>
                    <a:pt x="4311568" y="900589"/>
                  </a:lnTo>
                  <a:lnTo>
                    <a:pt x="4311568" y="906304"/>
                  </a:lnTo>
                  <a:cubicBezTo>
                    <a:pt x="4340143" y="923449"/>
                    <a:pt x="4336333" y="938689"/>
                    <a:pt x="4348716" y="973931"/>
                  </a:cubicBezTo>
                  <a:cubicBezTo>
                    <a:pt x="4401103" y="954881"/>
                    <a:pt x="4416343" y="966311"/>
                    <a:pt x="4485876" y="968216"/>
                  </a:cubicBezTo>
                  <a:cubicBezTo>
                    <a:pt x="4491591" y="954881"/>
                    <a:pt x="4491591" y="958691"/>
                    <a:pt x="4497306" y="949166"/>
                  </a:cubicBezTo>
                  <a:lnTo>
                    <a:pt x="4472541" y="949166"/>
                  </a:lnTo>
                  <a:lnTo>
                    <a:pt x="4472541" y="924401"/>
                  </a:lnTo>
                  <a:lnTo>
                    <a:pt x="4515403" y="918686"/>
                  </a:lnTo>
                  <a:lnTo>
                    <a:pt x="4515403" y="949166"/>
                  </a:lnTo>
                  <a:lnTo>
                    <a:pt x="4521118" y="949166"/>
                  </a:lnTo>
                  <a:cubicBezTo>
                    <a:pt x="4538263" y="933926"/>
                    <a:pt x="4581126" y="943451"/>
                    <a:pt x="4602081" y="960596"/>
                  </a:cubicBezTo>
                  <a:cubicBezTo>
                    <a:pt x="4588746" y="962501"/>
                    <a:pt x="4590651" y="962501"/>
                    <a:pt x="4583031" y="966311"/>
                  </a:cubicBezTo>
                  <a:cubicBezTo>
                    <a:pt x="4598271" y="985361"/>
                    <a:pt x="4592556" y="985361"/>
                    <a:pt x="4583031" y="1002506"/>
                  </a:cubicBezTo>
                  <a:cubicBezTo>
                    <a:pt x="4596366" y="1004411"/>
                    <a:pt x="4594461" y="1004411"/>
                    <a:pt x="4602081" y="1008221"/>
                  </a:cubicBezTo>
                  <a:cubicBezTo>
                    <a:pt x="4584936" y="1019651"/>
                    <a:pt x="4594461" y="1019651"/>
                    <a:pt x="4602081" y="1038701"/>
                  </a:cubicBezTo>
                  <a:cubicBezTo>
                    <a:pt x="4588746" y="1040606"/>
                    <a:pt x="4586841" y="1040606"/>
                    <a:pt x="4577316" y="1044416"/>
                  </a:cubicBezTo>
                  <a:lnTo>
                    <a:pt x="4577316" y="1050131"/>
                  </a:lnTo>
                  <a:cubicBezTo>
                    <a:pt x="4600176" y="1052036"/>
                    <a:pt x="4590651" y="1040606"/>
                    <a:pt x="4596366" y="1061561"/>
                  </a:cubicBezTo>
                  <a:cubicBezTo>
                    <a:pt x="4583031" y="1074896"/>
                    <a:pt x="4575411" y="1088231"/>
                    <a:pt x="4559218" y="1097756"/>
                  </a:cubicBezTo>
                  <a:cubicBezTo>
                    <a:pt x="4564933" y="1114901"/>
                    <a:pt x="4563028" y="1109186"/>
                    <a:pt x="4570648" y="1128236"/>
                  </a:cubicBezTo>
                  <a:cubicBezTo>
                    <a:pt x="4525881" y="1135856"/>
                    <a:pt x="4474446" y="1143476"/>
                    <a:pt x="4441108" y="1116806"/>
                  </a:cubicBezTo>
                  <a:cubicBezTo>
                    <a:pt x="4456348" y="1107281"/>
                    <a:pt x="4448728" y="1118711"/>
                    <a:pt x="4452538" y="1097756"/>
                  </a:cubicBezTo>
                  <a:lnTo>
                    <a:pt x="4415391" y="1097756"/>
                  </a:lnTo>
                  <a:lnTo>
                    <a:pt x="4415391" y="1109186"/>
                  </a:lnTo>
                  <a:cubicBezTo>
                    <a:pt x="4419201" y="1124426"/>
                    <a:pt x="4426821" y="1116806"/>
                    <a:pt x="4434441" y="1128236"/>
                  </a:cubicBezTo>
                  <a:cubicBezTo>
                    <a:pt x="4440156" y="1137761"/>
                    <a:pt x="4442061" y="1153001"/>
                    <a:pt x="4440156" y="1166336"/>
                  </a:cubicBezTo>
                  <a:lnTo>
                    <a:pt x="4463016" y="1166336"/>
                  </a:lnTo>
                  <a:cubicBezTo>
                    <a:pt x="4491591" y="1154906"/>
                    <a:pt x="4538263" y="1133951"/>
                    <a:pt x="4563028" y="1145381"/>
                  </a:cubicBezTo>
                  <a:cubicBezTo>
                    <a:pt x="4570648" y="1149191"/>
                    <a:pt x="4572553" y="1149191"/>
                    <a:pt x="4572553" y="1149191"/>
                  </a:cubicBezTo>
                  <a:cubicBezTo>
                    <a:pt x="4572553" y="1149191"/>
                    <a:pt x="4572553" y="1151096"/>
                    <a:pt x="4576363" y="1158716"/>
                  </a:cubicBezTo>
                  <a:cubicBezTo>
                    <a:pt x="4578268" y="1164431"/>
                    <a:pt x="4582078" y="1160621"/>
                    <a:pt x="4576363" y="1164431"/>
                  </a:cubicBezTo>
                  <a:cubicBezTo>
                    <a:pt x="4574458" y="1164431"/>
                    <a:pt x="4574458" y="1166336"/>
                    <a:pt x="4572553" y="1166336"/>
                  </a:cubicBezTo>
                  <a:lnTo>
                    <a:pt x="4609701" y="1173956"/>
                  </a:lnTo>
                  <a:lnTo>
                    <a:pt x="4609701" y="1173956"/>
                  </a:lnTo>
                  <a:lnTo>
                    <a:pt x="4609701" y="1173956"/>
                  </a:lnTo>
                  <a:lnTo>
                    <a:pt x="4609701" y="1173956"/>
                  </a:lnTo>
                  <a:close/>
                  <a:moveTo>
                    <a:pt x="3920091" y="1173956"/>
                  </a:moveTo>
                  <a:cubicBezTo>
                    <a:pt x="3920091" y="1172051"/>
                    <a:pt x="3920091" y="1172051"/>
                    <a:pt x="3918186" y="1166336"/>
                  </a:cubicBezTo>
                  <a:cubicBezTo>
                    <a:pt x="3933426" y="1160621"/>
                    <a:pt x="3955333" y="1128236"/>
                    <a:pt x="3961048" y="1110139"/>
                  </a:cubicBezTo>
                  <a:cubicBezTo>
                    <a:pt x="3957238" y="1108234"/>
                    <a:pt x="3957238" y="1108234"/>
                    <a:pt x="3955333" y="1104424"/>
                  </a:cubicBezTo>
                  <a:cubicBezTo>
                    <a:pt x="3943903" y="1108234"/>
                    <a:pt x="3949618" y="1106329"/>
                    <a:pt x="3943903" y="1110139"/>
                  </a:cubicBezTo>
                  <a:cubicBezTo>
                    <a:pt x="3913423" y="1119664"/>
                    <a:pt x="3917233" y="1148239"/>
                    <a:pt x="3906756" y="1160621"/>
                  </a:cubicBezTo>
                  <a:cubicBezTo>
                    <a:pt x="3895326" y="1154906"/>
                    <a:pt x="3899136" y="1154906"/>
                    <a:pt x="3887706" y="1160621"/>
                  </a:cubicBezTo>
                  <a:cubicBezTo>
                    <a:pt x="3899136" y="1172051"/>
                    <a:pt x="3897231" y="1166336"/>
                    <a:pt x="3895326" y="1173956"/>
                  </a:cubicBezTo>
                  <a:lnTo>
                    <a:pt x="3920091" y="1173956"/>
                  </a:lnTo>
                  <a:lnTo>
                    <a:pt x="3920091" y="1173956"/>
                  </a:lnTo>
                  <a:lnTo>
                    <a:pt x="3920091" y="1173956"/>
                  </a:lnTo>
                  <a:lnTo>
                    <a:pt x="3920091" y="1173956"/>
                  </a:lnTo>
                  <a:close/>
                  <a:moveTo>
                    <a:pt x="3587668" y="1173956"/>
                  </a:moveTo>
                  <a:lnTo>
                    <a:pt x="3587668" y="1172051"/>
                  </a:lnTo>
                  <a:cubicBezTo>
                    <a:pt x="3574333" y="1153001"/>
                    <a:pt x="3583858" y="1125379"/>
                    <a:pt x="3587668" y="1110139"/>
                  </a:cubicBezTo>
                  <a:lnTo>
                    <a:pt x="3581953" y="1110139"/>
                  </a:lnTo>
                  <a:cubicBezTo>
                    <a:pt x="3574333" y="1117759"/>
                    <a:pt x="3562903" y="1123474"/>
                    <a:pt x="3551473" y="1129189"/>
                  </a:cubicBezTo>
                  <a:cubicBezTo>
                    <a:pt x="3551473" y="1140619"/>
                    <a:pt x="3549568" y="1157764"/>
                    <a:pt x="3547663" y="1175861"/>
                  </a:cubicBezTo>
                  <a:lnTo>
                    <a:pt x="3587668" y="1173956"/>
                  </a:lnTo>
                  <a:lnTo>
                    <a:pt x="3587668" y="1173956"/>
                  </a:lnTo>
                  <a:lnTo>
                    <a:pt x="3587668" y="1173956"/>
                  </a:lnTo>
                  <a:lnTo>
                    <a:pt x="3587668" y="1173956"/>
                  </a:lnTo>
                  <a:close/>
                  <a:moveTo>
                    <a:pt x="3531471" y="1173956"/>
                  </a:moveTo>
                  <a:lnTo>
                    <a:pt x="3531471" y="1172051"/>
                  </a:lnTo>
                  <a:cubicBezTo>
                    <a:pt x="3529566" y="1172051"/>
                    <a:pt x="3529566" y="1173956"/>
                    <a:pt x="3527661" y="1173956"/>
                  </a:cubicBezTo>
                  <a:lnTo>
                    <a:pt x="3531471" y="1173956"/>
                  </a:lnTo>
                  <a:lnTo>
                    <a:pt x="3531471" y="1173956"/>
                  </a:lnTo>
                  <a:lnTo>
                    <a:pt x="3531471" y="1173956"/>
                  </a:lnTo>
                  <a:lnTo>
                    <a:pt x="3531471" y="1173956"/>
                  </a:lnTo>
                  <a:close/>
                  <a:moveTo>
                    <a:pt x="2536108" y="1173956"/>
                  </a:moveTo>
                  <a:cubicBezTo>
                    <a:pt x="2532298" y="1160621"/>
                    <a:pt x="2530393" y="1147286"/>
                    <a:pt x="2526583" y="1135856"/>
                  </a:cubicBezTo>
                  <a:cubicBezTo>
                    <a:pt x="2511343" y="1137761"/>
                    <a:pt x="2520868" y="1137761"/>
                    <a:pt x="2501818" y="1135856"/>
                  </a:cubicBezTo>
                  <a:cubicBezTo>
                    <a:pt x="2501818" y="1114901"/>
                    <a:pt x="2494198" y="1122521"/>
                    <a:pt x="2477053" y="1105376"/>
                  </a:cubicBezTo>
                  <a:cubicBezTo>
                    <a:pt x="2471338" y="1109186"/>
                    <a:pt x="2469433" y="1112996"/>
                    <a:pt x="2465623" y="1116806"/>
                  </a:cubicBezTo>
                  <a:lnTo>
                    <a:pt x="2471338" y="1097756"/>
                  </a:lnTo>
                  <a:lnTo>
                    <a:pt x="2452288" y="1097756"/>
                  </a:lnTo>
                  <a:lnTo>
                    <a:pt x="2452288" y="1078706"/>
                  </a:lnTo>
                  <a:lnTo>
                    <a:pt x="2433238" y="1078706"/>
                  </a:lnTo>
                  <a:cubicBezTo>
                    <a:pt x="2429428" y="1036796"/>
                    <a:pt x="2446573" y="1005364"/>
                    <a:pt x="2452288" y="955834"/>
                  </a:cubicBezTo>
                  <a:lnTo>
                    <a:pt x="2446573" y="955834"/>
                  </a:lnTo>
                  <a:lnTo>
                    <a:pt x="2446573" y="961549"/>
                  </a:lnTo>
                  <a:cubicBezTo>
                    <a:pt x="2435143" y="974884"/>
                    <a:pt x="2427523" y="1042511"/>
                    <a:pt x="2416093" y="1072991"/>
                  </a:cubicBezTo>
                  <a:cubicBezTo>
                    <a:pt x="2378946" y="1053941"/>
                    <a:pt x="2383708" y="1026319"/>
                    <a:pt x="2335131" y="1022509"/>
                  </a:cubicBezTo>
                  <a:cubicBezTo>
                    <a:pt x="2327511" y="990124"/>
                    <a:pt x="2319891" y="997744"/>
                    <a:pt x="2323701" y="960596"/>
                  </a:cubicBezTo>
                  <a:lnTo>
                    <a:pt x="2317986" y="960596"/>
                  </a:lnTo>
                  <a:lnTo>
                    <a:pt x="2317986" y="966311"/>
                  </a:lnTo>
                  <a:cubicBezTo>
                    <a:pt x="2314176" y="977741"/>
                    <a:pt x="2312271" y="954881"/>
                    <a:pt x="2312271" y="954881"/>
                  </a:cubicBezTo>
                  <a:cubicBezTo>
                    <a:pt x="2338941" y="952976"/>
                    <a:pt x="2329416" y="962501"/>
                    <a:pt x="2331321" y="935831"/>
                  </a:cubicBezTo>
                  <a:lnTo>
                    <a:pt x="2319891" y="941546"/>
                  </a:lnTo>
                  <a:lnTo>
                    <a:pt x="2325606" y="922496"/>
                  </a:lnTo>
                  <a:cubicBezTo>
                    <a:pt x="2335131" y="930116"/>
                    <a:pt x="2348466" y="951071"/>
                    <a:pt x="2356086" y="941546"/>
                  </a:cubicBezTo>
                  <a:cubicBezTo>
                    <a:pt x="2400853" y="922496"/>
                    <a:pt x="2404663" y="879634"/>
                    <a:pt x="2423713" y="835819"/>
                  </a:cubicBezTo>
                  <a:cubicBezTo>
                    <a:pt x="2398948" y="816769"/>
                    <a:pt x="2386566" y="677704"/>
                    <a:pt x="2386566" y="656749"/>
                  </a:cubicBezTo>
                  <a:lnTo>
                    <a:pt x="2367516" y="656749"/>
                  </a:lnTo>
                  <a:cubicBezTo>
                    <a:pt x="2365611" y="637699"/>
                    <a:pt x="2361801" y="633889"/>
                    <a:pt x="2356086" y="620554"/>
                  </a:cubicBezTo>
                  <a:cubicBezTo>
                    <a:pt x="2346561" y="626269"/>
                    <a:pt x="2352276" y="637699"/>
                    <a:pt x="2344656" y="626269"/>
                  </a:cubicBezTo>
                  <a:cubicBezTo>
                    <a:pt x="2333226" y="609124"/>
                    <a:pt x="2348466" y="609124"/>
                    <a:pt x="2307508" y="607219"/>
                  </a:cubicBezTo>
                  <a:cubicBezTo>
                    <a:pt x="2297983" y="624364"/>
                    <a:pt x="2292268" y="616744"/>
                    <a:pt x="2277028" y="618649"/>
                  </a:cubicBezTo>
                  <a:lnTo>
                    <a:pt x="2277028" y="612934"/>
                  </a:lnTo>
                  <a:cubicBezTo>
                    <a:pt x="2277028" y="612934"/>
                    <a:pt x="2257978" y="595789"/>
                    <a:pt x="2246548" y="588169"/>
                  </a:cubicBezTo>
                  <a:cubicBezTo>
                    <a:pt x="2240833" y="607219"/>
                    <a:pt x="2250358" y="597694"/>
                    <a:pt x="2235118" y="607219"/>
                  </a:cubicBezTo>
                  <a:cubicBezTo>
                    <a:pt x="2225593" y="590074"/>
                    <a:pt x="2235118" y="601504"/>
                    <a:pt x="2210353" y="601504"/>
                  </a:cubicBezTo>
                  <a:cubicBezTo>
                    <a:pt x="2206543" y="609124"/>
                    <a:pt x="2156061" y="657701"/>
                    <a:pt x="2142726" y="663416"/>
                  </a:cubicBezTo>
                  <a:cubicBezTo>
                    <a:pt x="2138916" y="636746"/>
                    <a:pt x="2119866" y="605314"/>
                    <a:pt x="2099863" y="565309"/>
                  </a:cubicBezTo>
                  <a:cubicBezTo>
                    <a:pt x="2064621" y="576739"/>
                    <a:pt x="2049381" y="565309"/>
                    <a:pt x="2013186" y="559594"/>
                  </a:cubicBezTo>
                  <a:lnTo>
                    <a:pt x="2013186" y="571024"/>
                  </a:lnTo>
                  <a:cubicBezTo>
                    <a:pt x="2028426" y="580549"/>
                    <a:pt x="2026521" y="574834"/>
                    <a:pt x="2032236" y="595789"/>
                  </a:cubicBezTo>
                  <a:lnTo>
                    <a:pt x="2020806" y="595789"/>
                  </a:lnTo>
                  <a:cubicBezTo>
                    <a:pt x="2013186" y="574834"/>
                    <a:pt x="2015091" y="563404"/>
                    <a:pt x="1983658" y="559594"/>
                  </a:cubicBezTo>
                  <a:cubicBezTo>
                    <a:pt x="1979848" y="590074"/>
                    <a:pt x="1976038" y="606266"/>
                    <a:pt x="1972228" y="634841"/>
                  </a:cubicBezTo>
                  <a:lnTo>
                    <a:pt x="1996993" y="634841"/>
                  </a:lnTo>
                  <a:cubicBezTo>
                    <a:pt x="2004613" y="625316"/>
                    <a:pt x="2000803" y="627221"/>
                    <a:pt x="2016043" y="623411"/>
                  </a:cubicBezTo>
                  <a:cubicBezTo>
                    <a:pt x="2016043" y="648176"/>
                    <a:pt x="2012233" y="650081"/>
                    <a:pt x="2027473" y="659606"/>
                  </a:cubicBezTo>
                  <a:lnTo>
                    <a:pt x="2027473" y="648176"/>
                  </a:lnTo>
                  <a:cubicBezTo>
                    <a:pt x="2033188" y="638651"/>
                    <a:pt x="2033188" y="623411"/>
                    <a:pt x="2033188" y="606266"/>
                  </a:cubicBezTo>
                  <a:cubicBezTo>
                    <a:pt x="2054143" y="602456"/>
                    <a:pt x="2052238" y="598646"/>
                    <a:pt x="2070336" y="594836"/>
                  </a:cubicBezTo>
                  <a:cubicBezTo>
                    <a:pt x="2079861" y="610076"/>
                    <a:pt x="2093196" y="621506"/>
                    <a:pt x="2107483" y="631031"/>
                  </a:cubicBezTo>
                  <a:cubicBezTo>
                    <a:pt x="2080813" y="655796"/>
                    <a:pt x="2072241" y="644366"/>
                    <a:pt x="2070336" y="681514"/>
                  </a:cubicBezTo>
                  <a:cubicBezTo>
                    <a:pt x="2076051" y="687229"/>
                    <a:pt x="2077956" y="692944"/>
                    <a:pt x="2081766" y="700564"/>
                  </a:cubicBezTo>
                  <a:lnTo>
                    <a:pt x="2093196" y="700564"/>
                  </a:lnTo>
                  <a:cubicBezTo>
                    <a:pt x="2104626" y="685324"/>
                    <a:pt x="2108436" y="691039"/>
                    <a:pt x="2112246" y="664369"/>
                  </a:cubicBezTo>
                  <a:lnTo>
                    <a:pt x="2106531" y="664369"/>
                  </a:lnTo>
                  <a:cubicBezTo>
                    <a:pt x="2097006" y="679609"/>
                    <a:pt x="2108436" y="671989"/>
                    <a:pt x="2087481" y="675799"/>
                  </a:cubicBezTo>
                  <a:lnTo>
                    <a:pt x="2087481" y="664369"/>
                  </a:lnTo>
                  <a:cubicBezTo>
                    <a:pt x="2106531" y="662464"/>
                    <a:pt x="2112246" y="651034"/>
                    <a:pt x="2117961" y="658654"/>
                  </a:cubicBezTo>
                  <a:cubicBezTo>
                    <a:pt x="2123676" y="668179"/>
                    <a:pt x="2123676" y="679609"/>
                    <a:pt x="2123676" y="694849"/>
                  </a:cubicBezTo>
                  <a:cubicBezTo>
                    <a:pt x="2114151" y="710089"/>
                    <a:pt x="2086528" y="762476"/>
                    <a:pt x="2086528" y="762476"/>
                  </a:cubicBezTo>
                  <a:lnTo>
                    <a:pt x="2086528" y="768191"/>
                  </a:lnTo>
                  <a:lnTo>
                    <a:pt x="2097958" y="762476"/>
                  </a:lnTo>
                  <a:cubicBezTo>
                    <a:pt x="2097958" y="781526"/>
                    <a:pt x="2107483" y="779621"/>
                    <a:pt x="2117008" y="798671"/>
                  </a:cubicBezTo>
                  <a:cubicBezTo>
                    <a:pt x="2130343" y="827246"/>
                    <a:pt x="2117008" y="851059"/>
                    <a:pt x="2117008" y="879634"/>
                  </a:cubicBezTo>
                  <a:lnTo>
                    <a:pt x="2105578" y="879634"/>
                  </a:lnTo>
                  <a:cubicBezTo>
                    <a:pt x="2068431" y="902494"/>
                    <a:pt x="2009376" y="839629"/>
                    <a:pt x="1993183" y="817721"/>
                  </a:cubicBezTo>
                  <a:lnTo>
                    <a:pt x="1987468" y="817721"/>
                  </a:lnTo>
                  <a:cubicBezTo>
                    <a:pt x="1979848" y="832961"/>
                    <a:pt x="1989373" y="821531"/>
                    <a:pt x="1976038" y="829151"/>
                  </a:cubicBezTo>
                  <a:cubicBezTo>
                    <a:pt x="1981753" y="834866"/>
                    <a:pt x="1977943" y="831056"/>
                    <a:pt x="1987468" y="834866"/>
                  </a:cubicBezTo>
                  <a:cubicBezTo>
                    <a:pt x="2019853" y="865346"/>
                    <a:pt x="2070336" y="887254"/>
                    <a:pt x="2068431" y="957739"/>
                  </a:cubicBezTo>
                  <a:cubicBezTo>
                    <a:pt x="2079861" y="974884"/>
                    <a:pt x="2089386" y="1012031"/>
                    <a:pt x="2093196" y="1032986"/>
                  </a:cubicBezTo>
                  <a:cubicBezTo>
                    <a:pt x="2060811" y="1065371"/>
                    <a:pt x="2054143" y="1089184"/>
                    <a:pt x="2025568" y="1119664"/>
                  </a:cubicBezTo>
                  <a:cubicBezTo>
                    <a:pt x="2019853" y="1113949"/>
                    <a:pt x="2023663" y="1117759"/>
                    <a:pt x="2014138" y="1113949"/>
                  </a:cubicBezTo>
                  <a:lnTo>
                    <a:pt x="2014138" y="1108234"/>
                  </a:lnTo>
                  <a:cubicBezTo>
                    <a:pt x="2019853" y="1102519"/>
                    <a:pt x="2023663" y="1091089"/>
                    <a:pt x="2025568" y="1083469"/>
                  </a:cubicBezTo>
                  <a:cubicBezTo>
                    <a:pt x="2000803" y="1073944"/>
                    <a:pt x="2002708" y="1056799"/>
                    <a:pt x="1975086" y="1047274"/>
                  </a:cubicBezTo>
                  <a:cubicBezTo>
                    <a:pt x="1973181" y="1051084"/>
                    <a:pt x="1973181" y="1051084"/>
                    <a:pt x="1969371" y="1052989"/>
                  </a:cubicBezTo>
                  <a:cubicBezTo>
                    <a:pt x="1978896" y="1039654"/>
                    <a:pt x="1988421" y="1030129"/>
                    <a:pt x="1999851" y="1033939"/>
                  </a:cubicBezTo>
                  <a:cubicBezTo>
                    <a:pt x="2005566" y="1039654"/>
                    <a:pt x="2007471" y="1045369"/>
                    <a:pt x="2011281" y="1052989"/>
                  </a:cubicBezTo>
                  <a:cubicBezTo>
                    <a:pt x="2016996" y="1047274"/>
                    <a:pt x="2013186" y="1051084"/>
                    <a:pt x="2016996" y="1041559"/>
                  </a:cubicBezTo>
                  <a:cubicBezTo>
                    <a:pt x="2026521" y="1032034"/>
                    <a:pt x="2026521" y="1030129"/>
                    <a:pt x="2028426" y="1011079"/>
                  </a:cubicBezTo>
                  <a:lnTo>
                    <a:pt x="2016996" y="1011079"/>
                  </a:lnTo>
                  <a:cubicBezTo>
                    <a:pt x="1988421" y="1033939"/>
                    <a:pt x="1956988" y="1011079"/>
                    <a:pt x="1949368" y="1061561"/>
                  </a:cubicBezTo>
                  <a:cubicBezTo>
                    <a:pt x="1977943" y="1076801"/>
                    <a:pt x="1968418" y="1076801"/>
                    <a:pt x="1999851" y="1072991"/>
                  </a:cubicBezTo>
                  <a:lnTo>
                    <a:pt x="1999851" y="1129189"/>
                  </a:lnTo>
                  <a:cubicBezTo>
                    <a:pt x="1988421" y="1140619"/>
                    <a:pt x="1994136" y="1148239"/>
                    <a:pt x="1988421" y="1153954"/>
                  </a:cubicBezTo>
                  <a:cubicBezTo>
                    <a:pt x="1980801" y="1161574"/>
                    <a:pt x="1971276" y="1171099"/>
                    <a:pt x="1963656" y="1180624"/>
                  </a:cubicBezTo>
                  <a:lnTo>
                    <a:pt x="2121771" y="1180624"/>
                  </a:lnTo>
                  <a:cubicBezTo>
                    <a:pt x="2110341" y="1133951"/>
                    <a:pt x="2091291" y="1080611"/>
                    <a:pt x="2086528" y="1061561"/>
                  </a:cubicBezTo>
                  <a:cubicBezTo>
                    <a:pt x="2097958" y="1053941"/>
                    <a:pt x="2103673" y="1042511"/>
                    <a:pt x="2111293" y="1031081"/>
                  </a:cubicBezTo>
                  <a:cubicBezTo>
                    <a:pt x="2137963" y="1053941"/>
                    <a:pt x="2171301" y="1115854"/>
                    <a:pt x="2178921" y="1160621"/>
                  </a:cubicBezTo>
                  <a:lnTo>
                    <a:pt x="2197971" y="1160621"/>
                  </a:lnTo>
                  <a:cubicBezTo>
                    <a:pt x="2197971" y="1168241"/>
                    <a:pt x="2197971" y="1173956"/>
                    <a:pt x="2199876" y="1181576"/>
                  </a:cubicBezTo>
                  <a:lnTo>
                    <a:pt x="2365611" y="1181576"/>
                  </a:lnTo>
                  <a:cubicBezTo>
                    <a:pt x="2357991" y="1141571"/>
                    <a:pt x="2357991" y="1073944"/>
                    <a:pt x="2357991" y="1073944"/>
                  </a:cubicBezTo>
                  <a:cubicBezTo>
                    <a:pt x="2357991" y="1073944"/>
                    <a:pt x="2359896" y="1049179"/>
                    <a:pt x="2363706" y="1062514"/>
                  </a:cubicBezTo>
                  <a:lnTo>
                    <a:pt x="2363706" y="1068229"/>
                  </a:lnTo>
                  <a:cubicBezTo>
                    <a:pt x="2375136" y="1081564"/>
                    <a:pt x="2400853" y="1135856"/>
                    <a:pt x="2419903" y="1181576"/>
                  </a:cubicBezTo>
                  <a:lnTo>
                    <a:pt x="2457051" y="1181576"/>
                  </a:lnTo>
                  <a:cubicBezTo>
                    <a:pt x="2451336" y="1164431"/>
                    <a:pt x="2447526" y="1147286"/>
                    <a:pt x="2445621" y="1129189"/>
                  </a:cubicBezTo>
                  <a:lnTo>
                    <a:pt x="2457051" y="1129189"/>
                  </a:lnTo>
                  <a:cubicBezTo>
                    <a:pt x="2468481" y="1144429"/>
                    <a:pt x="2492293" y="1165384"/>
                    <a:pt x="2511343" y="1181576"/>
                  </a:cubicBezTo>
                  <a:lnTo>
                    <a:pt x="2536108" y="1173956"/>
                  </a:lnTo>
                  <a:lnTo>
                    <a:pt x="2536108" y="1173956"/>
                  </a:lnTo>
                  <a:lnTo>
                    <a:pt x="2536108" y="1173956"/>
                  </a:lnTo>
                  <a:lnTo>
                    <a:pt x="2536108" y="1173956"/>
                  </a:lnTo>
                  <a:close/>
                  <a:moveTo>
                    <a:pt x="1810303" y="1173956"/>
                  </a:moveTo>
                  <a:cubicBezTo>
                    <a:pt x="1793158" y="1164431"/>
                    <a:pt x="1775061" y="1151096"/>
                    <a:pt x="1763631" y="1121569"/>
                  </a:cubicBezTo>
                  <a:cubicBezTo>
                    <a:pt x="1778871" y="1112044"/>
                    <a:pt x="1782681" y="1081564"/>
                    <a:pt x="1788396" y="1053941"/>
                  </a:cubicBezTo>
                  <a:lnTo>
                    <a:pt x="1776966" y="1053941"/>
                  </a:lnTo>
                  <a:cubicBezTo>
                    <a:pt x="1775061" y="1069181"/>
                    <a:pt x="1775061" y="1074896"/>
                    <a:pt x="1771251" y="1084421"/>
                  </a:cubicBezTo>
                  <a:cubicBezTo>
                    <a:pt x="1754106" y="1076801"/>
                    <a:pt x="1759821" y="1090136"/>
                    <a:pt x="1752201" y="1072991"/>
                  </a:cubicBezTo>
                  <a:cubicBezTo>
                    <a:pt x="1735056" y="1052036"/>
                    <a:pt x="1740771" y="1028224"/>
                    <a:pt x="1740771" y="1005364"/>
                  </a:cubicBezTo>
                  <a:cubicBezTo>
                    <a:pt x="1756011" y="997744"/>
                    <a:pt x="1752201" y="999649"/>
                    <a:pt x="1759821" y="986314"/>
                  </a:cubicBezTo>
                  <a:lnTo>
                    <a:pt x="1771251" y="992029"/>
                  </a:lnTo>
                  <a:lnTo>
                    <a:pt x="1771251" y="987266"/>
                  </a:lnTo>
                  <a:lnTo>
                    <a:pt x="1776966" y="987266"/>
                  </a:lnTo>
                  <a:lnTo>
                    <a:pt x="1776966" y="1006316"/>
                  </a:lnTo>
                  <a:cubicBezTo>
                    <a:pt x="1790301" y="1008221"/>
                    <a:pt x="1788396" y="1008221"/>
                    <a:pt x="1796016" y="1012031"/>
                  </a:cubicBezTo>
                  <a:cubicBezTo>
                    <a:pt x="1776966" y="1015841"/>
                    <a:pt x="1782681" y="1015841"/>
                    <a:pt x="1771251" y="1023461"/>
                  </a:cubicBezTo>
                  <a:lnTo>
                    <a:pt x="1771251" y="1004411"/>
                  </a:lnTo>
                  <a:cubicBezTo>
                    <a:pt x="1757916" y="1006316"/>
                    <a:pt x="1756011" y="1006316"/>
                    <a:pt x="1746486" y="1010126"/>
                  </a:cubicBezTo>
                  <a:cubicBezTo>
                    <a:pt x="1752201" y="1027271"/>
                    <a:pt x="1750296" y="1027271"/>
                    <a:pt x="1752201" y="1046321"/>
                  </a:cubicBezTo>
                  <a:lnTo>
                    <a:pt x="1763631" y="1046321"/>
                  </a:lnTo>
                  <a:cubicBezTo>
                    <a:pt x="1780776" y="1023461"/>
                    <a:pt x="1784586" y="1042511"/>
                    <a:pt x="1794111" y="1034891"/>
                  </a:cubicBezTo>
                  <a:cubicBezTo>
                    <a:pt x="1815066" y="1015841"/>
                    <a:pt x="1811256" y="984409"/>
                    <a:pt x="1836973" y="953929"/>
                  </a:cubicBezTo>
                  <a:cubicBezTo>
                    <a:pt x="1817923" y="953929"/>
                    <a:pt x="1812208" y="950119"/>
                    <a:pt x="1806493" y="953929"/>
                  </a:cubicBezTo>
                  <a:cubicBezTo>
                    <a:pt x="1795063" y="965359"/>
                    <a:pt x="1789348" y="978694"/>
                    <a:pt x="1776013" y="972979"/>
                  </a:cubicBezTo>
                  <a:cubicBezTo>
                    <a:pt x="1764583" y="963454"/>
                    <a:pt x="1768393" y="967264"/>
                    <a:pt x="1764583" y="948214"/>
                  </a:cubicBezTo>
                  <a:cubicBezTo>
                    <a:pt x="1783633" y="936784"/>
                    <a:pt x="1801731" y="917734"/>
                    <a:pt x="1815066" y="897731"/>
                  </a:cubicBezTo>
                  <a:lnTo>
                    <a:pt x="1796016" y="897731"/>
                  </a:lnTo>
                  <a:cubicBezTo>
                    <a:pt x="1784586" y="916781"/>
                    <a:pt x="1763631" y="924401"/>
                    <a:pt x="1753153" y="939641"/>
                  </a:cubicBezTo>
                  <a:cubicBezTo>
                    <a:pt x="1737913" y="960596"/>
                    <a:pt x="1739818" y="984409"/>
                    <a:pt x="1722673" y="1001554"/>
                  </a:cubicBezTo>
                  <a:lnTo>
                    <a:pt x="1722673" y="996791"/>
                  </a:lnTo>
                  <a:cubicBezTo>
                    <a:pt x="1713148" y="981551"/>
                    <a:pt x="1711243" y="946309"/>
                    <a:pt x="1711243" y="921544"/>
                  </a:cubicBezTo>
                  <a:lnTo>
                    <a:pt x="1730293" y="921544"/>
                  </a:lnTo>
                  <a:lnTo>
                    <a:pt x="1730293" y="896779"/>
                  </a:lnTo>
                  <a:lnTo>
                    <a:pt x="1736008" y="896779"/>
                  </a:lnTo>
                  <a:cubicBezTo>
                    <a:pt x="1736008" y="896779"/>
                    <a:pt x="1737913" y="921544"/>
                    <a:pt x="1741723" y="908209"/>
                  </a:cubicBezTo>
                  <a:lnTo>
                    <a:pt x="1741723" y="904399"/>
                  </a:lnTo>
                  <a:cubicBezTo>
                    <a:pt x="1766488" y="889159"/>
                    <a:pt x="1784586" y="873919"/>
                    <a:pt x="1816971" y="862489"/>
                  </a:cubicBezTo>
                  <a:lnTo>
                    <a:pt x="1816971" y="843439"/>
                  </a:lnTo>
                  <a:cubicBezTo>
                    <a:pt x="1863643" y="843439"/>
                    <a:pt x="1923651" y="824389"/>
                    <a:pt x="1940796" y="843439"/>
                  </a:cubicBezTo>
                  <a:cubicBezTo>
                    <a:pt x="1944606" y="837724"/>
                    <a:pt x="1944606" y="837724"/>
                    <a:pt x="1946511" y="824389"/>
                  </a:cubicBezTo>
                  <a:lnTo>
                    <a:pt x="1971276" y="824389"/>
                  </a:lnTo>
                  <a:lnTo>
                    <a:pt x="1976991" y="812959"/>
                  </a:lnTo>
                  <a:cubicBezTo>
                    <a:pt x="1963656" y="811054"/>
                    <a:pt x="1965561" y="811054"/>
                    <a:pt x="1957941" y="807244"/>
                  </a:cubicBezTo>
                  <a:cubicBezTo>
                    <a:pt x="1965561" y="803434"/>
                    <a:pt x="1967466" y="803434"/>
                    <a:pt x="1967466" y="803434"/>
                  </a:cubicBezTo>
                  <a:cubicBezTo>
                    <a:pt x="1967466" y="803434"/>
                    <a:pt x="1967466" y="801529"/>
                    <a:pt x="1971276" y="793909"/>
                  </a:cubicBezTo>
                  <a:lnTo>
                    <a:pt x="1952226" y="793909"/>
                  </a:lnTo>
                  <a:cubicBezTo>
                    <a:pt x="1944606" y="807244"/>
                    <a:pt x="1940796" y="805339"/>
                    <a:pt x="1927461" y="812959"/>
                  </a:cubicBezTo>
                  <a:lnTo>
                    <a:pt x="1938891" y="793909"/>
                  </a:lnTo>
                  <a:lnTo>
                    <a:pt x="1927461" y="793909"/>
                  </a:lnTo>
                  <a:cubicBezTo>
                    <a:pt x="1904601" y="807244"/>
                    <a:pt x="1856023" y="807244"/>
                    <a:pt x="1829353" y="812959"/>
                  </a:cubicBezTo>
                  <a:lnTo>
                    <a:pt x="1829353" y="807244"/>
                  </a:lnTo>
                  <a:cubicBezTo>
                    <a:pt x="1836973" y="803434"/>
                    <a:pt x="1838878" y="803434"/>
                    <a:pt x="1838878" y="803434"/>
                  </a:cubicBezTo>
                  <a:cubicBezTo>
                    <a:pt x="1838878" y="803434"/>
                    <a:pt x="1838878" y="801529"/>
                    <a:pt x="1842688" y="793909"/>
                  </a:cubicBezTo>
                  <a:cubicBezTo>
                    <a:pt x="1833163" y="778669"/>
                    <a:pt x="1831258" y="749141"/>
                    <a:pt x="1831258" y="726281"/>
                  </a:cubicBezTo>
                  <a:cubicBezTo>
                    <a:pt x="1857928" y="705326"/>
                    <a:pt x="1866501" y="686276"/>
                    <a:pt x="1898886" y="658654"/>
                  </a:cubicBezTo>
                  <a:cubicBezTo>
                    <a:pt x="1877931" y="596741"/>
                    <a:pt x="1904601" y="549116"/>
                    <a:pt x="1929366" y="529114"/>
                  </a:cubicBezTo>
                  <a:cubicBezTo>
                    <a:pt x="1944606" y="536734"/>
                    <a:pt x="1964608" y="523399"/>
                    <a:pt x="1972228" y="529114"/>
                  </a:cubicBezTo>
                  <a:cubicBezTo>
                    <a:pt x="1987468" y="538639"/>
                    <a:pt x="1996993" y="548164"/>
                    <a:pt x="2015091" y="553879"/>
                  </a:cubicBezTo>
                  <a:lnTo>
                    <a:pt x="2015091" y="534829"/>
                  </a:lnTo>
                  <a:cubicBezTo>
                    <a:pt x="2009376" y="529114"/>
                    <a:pt x="2013186" y="532924"/>
                    <a:pt x="2009376" y="523399"/>
                  </a:cubicBezTo>
                  <a:cubicBezTo>
                    <a:pt x="1988421" y="525304"/>
                    <a:pt x="1994136" y="536734"/>
                    <a:pt x="1984611" y="517684"/>
                  </a:cubicBezTo>
                  <a:cubicBezTo>
                    <a:pt x="1984611" y="517684"/>
                    <a:pt x="2009376" y="515779"/>
                    <a:pt x="1996041" y="511969"/>
                  </a:cubicBezTo>
                  <a:lnTo>
                    <a:pt x="1984611" y="511969"/>
                  </a:lnTo>
                  <a:cubicBezTo>
                    <a:pt x="1976991" y="506254"/>
                    <a:pt x="1961751" y="498634"/>
                    <a:pt x="1928413" y="500539"/>
                  </a:cubicBezTo>
                  <a:lnTo>
                    <a:pt x="1928413" y="506254"/>
                  </a:lnTo>
                  <a:cubicBezTo>
                    <a:pt x="1943653" y="506254"/>
                    <a:pt x="1951273" y="506254"/>
                    <a:pt x="1958893" y="511969"/>
                  </a:cubicBezTo>
                  <a:cubicBezTo>
                    <a:pt x="1937938" y="511969"/>
                    <a:pt x="1930318" y="515779"/>
                    <a:pt x="1916031" y="517684"/>
                  </a:cubicBezTo>
                  <a:cubicBezTo>
                    <a:pt x="1919841" y="511969"/>
                    <a:pt x="1923651" y="510064"/>
                    <a:pt x="1927461" y="506254"/>
                  </a:cubicBezTo>
                  <a:cubicBezTo>
                    <a:pt x="1861738" y="511969"/>
                    <a:pt x="1780776" y="534829"/>
                    <a:pt x="1716958" y="542449"/>
                  </a:cubicBezTo>
                  <a:lnTo>
                    <a:pt x="1716958" y="567214"/>
                  </a:lnTo>
                  <a:lnTo>
                    <a:pt x="1728388" y="567214"/>
                  </a:lnTo>
                  <a:cubicBezTo>
                    <a:pt x="1743628" y="540544"/>
                    <a:pt x="1796016" y="557689"/>
                    <a:pt x="1809351" y="548164"/>
                  </a:cubicBezTo>
                  <a:cubicBezTo>
                    <a:pt x="1813161" y="553879"/>
                    <a:pt x="1813161" y="553879"/>
                    <a:pt x="1815066" y="567214"/>
                  </a:cubicBezTo>
                  <a:cubicBezTo>
                    <a:pt x="1803636" y="574834"/>
                    <a:pt x="1790301" y="597694"/>
                    <a:pt x="1777918" y="586264"/>
                  </a:cubicBezTo>
                  <a:cubicBezTo>
                    <a:pt x="1738866" y="640556"/>
                    <a:pt x="1776013" y="723424"/>
                    <a:pt x="1679811" y="723424"/>
                  </a:cubicBezTo>
                  <a:cubicBezTo>
                    <a:pt x="1674096" y="729139"/>
                    <a:pt x="1677906" y="725329"/>
                    <a:pt x="1668381" y="729139"/>
                  </a:cubicBezTo>
                  <a:cubicBezTo>
                    <a:pt x="1662666" y="721519"/>
                    <a:pt x="1662666" y="721519"/>
                    <a:pt x="1656951" y="717709"/>
                  </a:cubicBezTo>
                  <a:cubicBezTo>
                    <a:pt x="1679811" y="687229"/>
                    <a:pt x="1697908" y="638651"/>
                    <a:pt x="1718863" y="606266"/>
                  </a:cubicBezTo>
                  <a:cubicBezTo>
                    <a:pt x="1715053" y="604361"/>
                    <a:pt x="1715053" y="604361"/>
                    <a:pt x="1713148" y="600551"/>
                  </a:cubicBezTo>
                  <a:cubicBezTo>
                    <a:pt x="1694098" y="602456"/>
                    <a:pt x="1697908" y="604361"/>
                    <a:pt x="1682668" y="600551"/>
                  </a:cubicBezTo>
                  <a:cubicBezTo>
                    <a:pt x="1675048" y="615791"/>
                    <a:pt x="1657903" y="617696"/>
                    <a:pt x="1652188" y="631031"/>
                  </a:cubicBezTo>
                  <a:cubicBezTo>
                    <a:pt x="1631233" y="675799"/>
                    <a:pt x="1661713" y="706279"/>
                    <a:pt x="1621708" y="729139"/>
                  </a:cubicBezTo>
                  <a:cubicBezTo>
                    <a:pt x="1610278" y="734854"/>
                    <a:pt x="1576941" y="729139"/>
                    <a:pt x="1565511" y="753904"/>
                  </a:cubicBezTo>
                  <a:cubicBezTo>
                    <a:pt x="1561701" y="755809"/>
                    <a:pt x="1561701" y="755809"/>
                    <a:pt x="1559796" y="759619"/>
                  </a:cubicBezTo>
                  <a:cubicBezTo>
                    <a:pt x="1582656" y="771049"/>
                    <a:pt x="1584561" y="792004"/>
                    <a:pt x="1590276" y="821531"/>
                  </a:cubicBezTo>
                  <a:lnTo>
                    <a:pt x="1584561" y="821531"/>
                  </a:lnTo>
                  <a:cubicBezTo>
                    <a:pt x="1584561" y="821531"/>
                    <a:pt x="1582656" y="796766"/>
                    <a:pt x="1578846" y="810101"/>
                  </a:cubicBezTo>
                  <a:lnTo>
                    <a:pt x="1578846" y="821531"/>
                  </a:lnTo>
                  <a:cubicBezTo>
                    <a:pt x="1543603" y="863441"/>
                    <a:pt x="1555986" y="942499"/>
                    <a:pt x="1578846" y="994886"/>
                  </a:cubicBezTo>
                  <a:cubicBezTo>
                    <a:pt x="1617898" y="994886"/>
                    <a:pt x="1650283" y="1047274"/>
                    <a:pt x="1685526" y="1070134"/>
                  </a:cubicBezTo>
                  <a:cubicBezTo>
                    <a:pt x="1700766" y="1081564"/>
                    <a:pt x="1717911" y="1070134"/>
                    <a:pt x="1728388" y="1075849"/>
                  </a:cubicBezTo>
                  <a:cubicBezTo>
                    <a:pt x="1728388" y="1075849"/>
                    <a:pt x="1711243" y="1083469"/>
                    <a:pt x="1716958" y="1087279"/>
                  </a:cubicBezTo>
                  <a:lnTo>
                    <a:pt x="1722673" y="1087279"/>
                  </a:lnTo>
                  <a:lnTo>
                    <a:pt x="1722673" y="1092994"/>
                  </a:lnTo>
                  <a:cubicBezTo>
                    <a:pt x="1732198" y="1085374"/>
                    <a:pt x="1728388" y="1087279"/>
                    <a:pt x="1741723" y="1081564"/>
                  </a:cubicBezTo>
                  <a:cubicBezTo>
                    <a:pt x="1747438" y="1089184"/>
                    <a:pt x="1747438" y="1089184"/>
                    <a:pt x="1753153" y="1092994"/>
                  </a:cubicBezTo>
                  <a:cubicBezTo>
                    <a:pt x="1751248" y="1121569"/>
                    <a:pt x="1755058" y="1131094"/>
                    <a:pt x="1772203" y="1154906"/>
                  </a:cubicBezTo>
                  <a:lnTo>
                    <a:pt x="1753153" y="1154906"/>
                  </a:lnTo>
                  <a:cubicBezTo>
                    <a:pt x="1732198" y="1153001"/>
                    <a:pt x="1695051" y="1156811"/>
                    <a:pt x="1655046" y="1154906"/>
                  </a:cubicBezTo>
                  <a:cubicBezTo>
                    <a:pt x="1653141" y="1170146"/>
                    <a:pt x="1658856" y="1162526"/>
                    <a:pt x="1643616" y="1166336"/>
                  </a:cubicBezTo>
                  <a:cubicBezTo>
                    <a:pt x="1620756" y="1153001"/>
                    <a:pt x="1587418" y="1162526"/>
                    <a:pt x="1562653" y="1173956"/>
                  </a:cubicBezTo>
                  <a:lnTo>
                    <a:pt x="1810303" y="1173956"/>
                  </a:lnTo>
                  <a:lnTo>
                    <a:pt x="1810303" y="1173956"/>
                  </a:lnTo>
                  <a:lnTo>
                    <a:pt x="1810303" y="1173956"/>
                  </a:lnTo>
                  <a:lnTo>
                    <a:pt x="1810303" y="1173956"/>
                  </a:lnTo>
                  <a:close/>
                  <a:moveTo>
                    <a:pt x="1365486" y="1173956"/>
                  </a:moveTo>
                  <a:cubicBezTo>
                    <a:pt x="1361676" y="1168241"/>
                    <a:pt x="1352151" y="1154906"/>
                    <a:pt x="1354056" y="1147286"/>
                  </a:cubicBezTo>
                  <a:cubicBezTo>
                    <a:pt x="1363581" y="1118711"/>
                    <a:pt x="1386441" y="1118711"/>
                    <a:pt x="1396918" y="1111091"/>
                  </a:cubicBezTo>
                  <a:cubicBezTo>
                    <a:pt x="1404538" y="1101566"/>
                    <a:pt x="1410253" y="1080611"/>
                    <a:pt x="1415968" y="1069181"/>
                  </a:cubicBezTo>
                  <a:lnTo>
                    <a:pt x="1404538" y="1069181"/>
                  </a:lnTo>
                  <a:cubicBezTo>
                    <a:pt x="1398823" y="1086326"/>
                    <a:pt x="1391203" y="1095851"/>
                    <a:pt x="1379773" y="1105376"/>
                  </a:cubicBezTo>
                  <a:cubicBezTo>
                    <a:pt x="1366438" y="1095851"/>
                    <a:pt x="1344531" y="1099661"/>
                    <a:pt x="1329291" y="1105376"/>
                  </a:cubicBezTo>
                  <a:cubicBezTo>
                    <a:pt x="1329291" y="1082516"/>
                    <a:pt x="1333101" y="1086326"/>
                    <a:pt x="1298811" y="1086326"/>
                  </a:cubicBezTo>
                  <a:cubicBezTo>
                    <a:pt x="1285476" y="1072991"/>
                    <a:pt x="1296906" y="1080611"/>
                    <a:pt x="1279761" y="1080611"/>
                  </a:cubicBezTo>
                  <a:lnTo>
                    <a:pt x="1279761" y="1061561"/>
                  </a:lnTo>
                  <a:lnTo>
                    <a:pt x="1253091" y="1061561"/>
                  </a:lnTo>
                  <a:cubicBezTo>
                    <a:pt x="1253091" y="1042511"/>
                    <a:pt x="1247376" y="1044416"/>
                    <a:pt x="1234041" y="1025366"/>
                  </a:cubicBezTo>
                  <a:cubicBezTo>
                    <a:pt x="1228326" y="1029176"/>
                    <a:pt x="1226421" y="1032986"/>
                    <a:pt x="1222611" y="1036796"/>
                  </a:cubicBezTo>
                  <a:cubicBezTo>
                    <a:pt x="1222611" y="1010126"/>
                    <a:pt x="1232136" y="1015841"/>
                    <a:pt x="1216896" y="1006316"/>
                  </a:cubicBezTo>
                  <a:cubicBezTo>
                    <a:pt x="1214991" y="1002506"/>
                    <a:pt x="1214991" y="1002506"/>
                    <a:pt x="1211181" y="1000601"/>
                  </a:cubicBezTo>
                  <a:cubicBezTo>
                    <a:pt x="1211181" y="1021556"/>
                    <a:pt x="1209276" y="1032986"/>
                    <a:pt x="1205466" y="1051084"/>
                  </a:cubicBezTo>
                  <a:cubicBezTo>
                    <a:pt x="1182606" y="1060609"/>
                    <a:pt x="1178796" y="1068229"/>
                    <a:pt x="1143553" y="1070134"/>
                  </a:cubicBezTo>
                  <a:cubicBezTo>
                    <a:pt x="1135933" y="1060609"/>
                    <a:pt x="1120693" y="1047274"/>
                    <a:pt x="1100691" y="1039654"/>
                  </a:cubicBezTo>
                  <a:lnTo>
                    <a:pt x="1100691" y="1058704"/>
                  </a:lnTo>
                  <a:cubicBezTo>
                    <a:pt x="1106406" y="1072039"/>
                    <a:pt x="1096881" y="1116806"/>
                    <a:pt x="1094976" y="1133951"/>
                  </a:cubicBezTo>
                  <a:cubicBezTo>
                    <a:pt x="1089261" y="1130141"/>
                    <a:pt x="1087356" y="1126331"/>
                    <a:pt x="1083546" y="1122521"/>
                  </a:cubicBezTo>
                  <a:lnTo>
                    <a:pt x="1083546" y="1141571"/>
                  </a:lnTo>
                  <a:cubicBezTo>
                    <a:pt x="980676" y="1145381"/>
                    <a:pt x="965436" y="1156811"/>
                    <a:pt x="890188" y="1111091"/>
                  </a:cubicBezTo>
                  <a:lnTo>
                    <a:pt x="890188" y="1130141"/>
                  </a:lnTo>
                  <a:cubicBezTo>
                    <a:pt x="895903" y="1137761"/>
                    <a:pt x="895903" y="1145381"/>
                    <a:pt x="895903" y="1160621"/>
                  </a:cubicBezTo>
                  <a:cubicBezTo>
                    <a:pt x="886378" y="1164431"/>
                    <a:pt x="876853" y="1172051"/>
                    <a:pt x="867328" y="1181576"/>
                  </a:cubicBezTo>
                  <a:lnTo>
                    <a:pt x="1143553" y="1181576"/>
                  </a:lnTo>
                  <a:cubicBezTo>
                    <a:pt x="1147363" y="1170146"/>
                    <a:pt x="1149268" y="1160621"/>
                    <a:pt x="1151173" y="1154906"/>
                  </a:cubicBezTo>
                  <a:lnTo>
                    <a:pt x="1132123" y="1154906"/>
                  </a:lnTo>
                  <a:cubicBezTo>
                    <a:pt x="1134028" y="1141571"/>
                    <a:pt x="1134028" y="1143476"/>
                    <a:pt x="1137838" y="1135856"/>
                  </a:cubicBezTo>
                  <a:cubicBezTo>
                    <a:pt x="1158793" y="1151096"/>
                    <a:pt x="1199751" y="1137761"/>
                    <a:pt x="1250233" y="1135856"/>
                  </a:cubicBezTo>
                  <a:lnTo>
                    <a:pt x="1250233" y="1118711"/>
                  </a:lnTo>
                  <a:lnTo>
                    <a:pt x="1219753" y="1112996"/>
                  </a:lnTo>
                  <a:lnTo>
                    <a:pt x="1219753" y="1107281"/>
                  </a:lnTo>
                  <a:cubicBezTo>
                    <a:pt x="1240708" y="1101566"/>
                    <a:pt x="1248328" y="1095851"/>
                    <a:pt x="1281666" y="1095851"/>
                  </a:cubicBezTo>
                  <a:cubicBezTo>
                    <a:pt x="1304526" y="1111091"/>
                    <a:pt x="1320718" y="1103471"/>
                    <a:pt x="1332148" y="1132046"/>
                  </a:cubicBezTo>
                  <a:cubicBezTo>
                    <a:pt x="1318813" y="1135856"/>
                    <a:pt x="1315003" y="1135856"/>
                    <a:pt x="1307383" y="1143476"/>
                  </a:cubicBezTo>
                  <a:cubicBezTo>
                    <a:pt x="1316908" y="1154906"/>
                    <a:pt x="1318813" y="1164431"/>
                    <a:pt x="1316908" y="1175861"/>
                  </a:cubicBezTo>
                  <a:lnTo>
                    <a:pt x="1365486" y="1175861"/>
                  </a:lnTo>
                  <a:lnTo>
                    <a:pt x="1365486" y="1173956"/>
                  </a:lnTo>
                  <a:lnTo>
                    <a:pt x="1365486" y="1173956"/>
                  </a:lnTo>
                  <a:lnTo>
                    <a:pt x="1365486" y="1173956"/>
                  </a:lnTo>
                  <a:close/>
                  <a:moveTo>
                    <a:pt x="795891" y="1173956"/>
                  </a:moveTo>
                  <a:cubicBezTo>
                    <a:pt x="795891" y="1172051"/>
                    <a:pt x="795891" y="1168241"/>
                    <a:pt x="793986" y="1166336"/>
                  </a:cubicBezTo>
                  <a:lnTo>
                    <a:pt x="813036" y="1166336"/>
                  </a:lnTo>
                  <a:lnTo>
                    <a:pt x="813036" y="1154906"/>
                  </a:lnTo>
                  <a:cubicBezTo>
                    <a:pt x="790176" y="1153001"/>
                    <a:pt x="799701" y="1164431"/>
                    <a:pt x="793986" y="1143476"/>
                  </a:cubicBezTo>
                  <a:lnTo>
                    <a:pt x="799701" y="1143476"/>
                  </a:lnTo>
                  <a:lnTo>
                    <a:pt x="799701" y="1137761"/>
                  </a:lnTo>
                  <a:cubicBezTo>
                    <a:pt x="807321" y="1143476"/>
                    <a:pt x="809226" y="1149191"/>
                    <a:pt x="818751" y="1156811"/>
                  </a:cubicBezTo>
                  <a:lnTo>
                    <a:pt x="824466" y="1126331"/>
                  </a:lnTo>
                  <a:cubicBezTo>
                    <a:pt x="803511" y="1114901"/>
                    <a:pt x="816846" y="1112996"/>
                    <a:pt x="799701" y="1107281"/>
                  </a:cubicBezTo>
                  <a:lnTo>
                    <a:pt x="799701" y="1097756"/>
                  </a:lnTo>
                  <a:lnTo>
                    <a:pt x="793986" y="1097756"/>
                  </a:lnTo>
                  <a:cubicBezTo>
                    <a:pt x="790176" y="1124426"/>
                    <a:pt x="776841" y="1135856"/>
                    <a:pt x="769221" y="1153954"/>
                  </a:cubicBezTo>
                  <a:cubicBezTo>
                    <a:pt x="767316" y="1157764"/>
                    <a:pt x="771126" y="1165384"/>
                    <a:pt x="774936" y="1174909"/>
                  </a:cubicBezTo>
                  <a:lnTo>
                    <a:pt x="795891" y="1174909"/>
                  </a:lnTo>
                  <a:lnTo>
                    <a:pt x="795891" y="1173956"/>
                  </a:lnTo>
                  <a:lnTo>
                    <a:pt x="795891" y="1173956"/>
                  </a:lnTo>
                  <a:lnTo>
                    <a:pt x="795891" y="1173956"/>
                  </a:lnTo>
                  <a:close/>
                  <a:moveTo>
                    <a:pt x="631108" y="1173956"/>
                  </a:moveTo>
                  <a:lnTo>
                    <a:pt x="625393" y="1158716"/>
                  </a:lnTo>
                  <a:cubicBezTo>
                    <a:pt x="621583" y="1168241"/>
                    <a:pt x="621583" y="1164431"/>
                    <a:pt x="625393" y="1173956"/>
                  </a:cubicBezTo>
                  <a:lnTo>
                    <a:pt x="631108" y="1173956"/>
                  </a:lnTo>
                  <a:lnTo>
                    <a:pt x="631108" y="1173956"/>
                  </a:lnTo>
                  <a:lnTo>
                    <a:pt x="631108" y="1173956"/>
                  </a:lnTo>
                  <a:lnTo>
                    <a:pt x="631108" y="1173956"/>
                  </a:lnTo>
                  <a:close/>
                  <a:moveTo>
                    <a:pt x="593008" y="1173956"/>
                  </a:moveTo>
                  <a:lnTo>
                    <a:pt x="596818" y="1153001"/>
                  </a:lnTo>
                  <a:cubicBezTo>
                    <a:pt x="625393" y="1154906"/>
                    <a:pt x="641586" y="1151096"/>
                    <a:pt x="653016" y="1122521"/>
                  </a:cubicBezTo>
                  <a:cubicBezTo>
                    <a:pt x="637776" y="1112996"/>
                    <a:pt x="626346" y="1086326"/>
                    <a:pt x="633966" y="1072039"/>
                  </a:cubicBezTo>
                  <a:lnTo>
                    <a:pt x="633966" y="1066324"/>
                  </a:lnTo>
                  <a:lnTo>
                    <a:pt x="645396" y="1072039"/>
                  </a:lnTo>
                  <a:lnTo>
                    <a:pt x="651111" y="1091089"/>
                  </a:lnTo>
                  <a:cubicBezTo>
                    <a:pt x="643491" y="1096804"/>
                    <a:pt x="643491" y="1096804"/>
                    <a:pt x="639681" y="1102519"/>
                  </a:cubicBezTo>
                  <a:lnTo>
                    <a:pt x="682543" y="1108234"/>
                  </a:lnTo>
                  <a:cubicBezTo>
                    <a:pt x="680638" y="1085374"/>
                    <a:pt x="727311" y="1063466"/>
                    <a:pt x="738741" y="1021556"/>
                  </a:cubicBezTo>
                  <a:lnTo>
                    <a:pt x="744456" y="1021556"/>
                  </a:lnTo>
                  <a:cubicBezTo>
                    <a:pt x="742551" y="1042511"/>
                    <a:pt x="731121" y="1036796"/>
                    <a:pt x="750171" y="1046321"/>
                  </a:cubicBezTo>
                  <a:cubicBezTo>
                    <a:pt x="763506" y="1025366"/>
                    <a:pt x="776841" y="1010126"/>
                    <a:pt x="787318" y="984409"/>
                  </a:cubicBezTo>
                  <a:lnTo>
                    <a:pt x="798748" y="984409"/>
                  </a:lnTo>
                  <a:lnTo>
                    <a:pt x="798748" y="995839"/>
                  </a:lnTo>
                  <a:cubicBezTo>
                    <a:pt x="798748" y="1011079"/>
                    <a:pt x="779698" y="1033939"/>
                    <a:pt x="773983" y="1063466"/>
                  </a:cubicBezTo>
                  <a:cubicBezTo>
                    <a:pt x="809226" y="1074896"/>
                    <a:pt x="811131" y="1093946"/>
                    <a:pt x="830181" y="1119664"/>
                  </a:cubicBezTo>
                  <a:cubicBezTo>
                    <a:pt x="826371" y="1077754"/>
                    <a:pt x="816846" y="1059656"/>
                    <a:pt x="830181" y="1021556"/>
                  </a:cubicBezTo>
                  <a:cubicBezTo>
                    <a:pt x="841611" y="1025366"/>
                    <a:pt x="835896" y="1023461"/>
                    <a:pt x="841611" y="1027271"/>
                  </a:cubicBezTo>
                  <a:cubicBezTo>
                    <a:pt x="854946" y="1044416"/>
                    <a:pt x="851136" y="1059656"/>
                    <a:pt x="860661" y="1083469"/>
                  </a:cubicBezTo>
                  <a:lnTo>
                    <a:pt x="872091" y="1083469"/>
                  </a:lnTo>
                  <a:cubicBezTo>
                    <a:pt x="877806" y="1058704"/>
                    <a:pt x="873996" y="1079659"/>
                    <a:pt x="891141" y="1064419"/>
                  </a:cubicBezTo>
                  <a:cubicBezTo>
                    <a:pt x="877806" y="1047274"/>
                    <a:pt x="881616" y="1024414"/>
                    <a:pt x="866376" y="1002506"/>
                  </a:cubicBezTo>
                  <a:cubicBezTo>
                    <a:pt x="891141" y="992981"/>
                    <a:pt x="891141" y="994886"/>
                    <a:pt x="891141" y="952024"/>
                  </a:cubicBezTo>
                  <a:cubicBezTo>
                    <a:pt x="894951" y="940594"/>
                    <a:pt x="887331" y="925354"/>
                    <a:pt x="885426" y="895826"/>
                  </a:cubicBezTo>
                  <a:cubicBezTo>
                    <a:pt x="902571" y="886301"/>
                    <a:pt x="920668" y="876776"/>
                    <a:pt x="928288" y="859631"/>
                  </a:cubicBezTo>
                  <a:cubicBezTo>
                    <a:pt x="913048" y="863441"/>
                    <a:pt x="913048" y="863441"/>
                    <a:pt x="897808" y="859631"/>
                  </a:cubicBezTo>
                  <a:lnTo>
                    <a:pt x="897808" y="853916"/>
                  </a:lnTo>
                  <a:lnTo>
                    <a:pt x="934956" y="853916"/>
                  </a:lnTo>
                  <a:cubicBezTo>
                    <a:pt x="946386" y="861536"/>
                    <a:pt x="965436" y="857726"/>
                    <a:pt x="991153" y="853916"/>
                  </a:cubicBezTo>
                  <a:lnTo>
                    <a:pt x="991153" y="859631"/>
                  </a:lnTo>
                  <a:cubicBezTo>
                    <a:pt x="979723" y="863441"/>
                    <a:pt x="985438" y="861536"/>
                    <a:pt x="979723" y="865346"/>
                  </a:cubicBezTo>
                  <a:lnTo>
                    <a:pt x="998773" y="865346"/>
                  </a:lnTo>
                  <a:cubicBezTo>
                    <a:pt x="1012108" y="850106"/>
                    <a:pt x="1031158" y="852011"/>
                    <a:pt x="1049256" y="865346"/>
                  </a:cubicBezTo>
                  <a:cubicBezTo>
                    <a:pt x="1058781" y="853916"/>
                    <a:pt x="1051161" y="853916"/>
                    <a:pt x="1074021" y="853916"/>
                  </a:cubicBezTo>
                  <a:lnTo>
                    <a:pt x="1074021" y="859631"/>
                  </a:lnTo>
                  <a:lnTo>
                    <a:pt x="1054971" y="859631"/>
                  </a:lnTo>
                  <a:cubicBezTo>
                    <a:pt x="1060686" y="893921"/>
                    <a:pt x="1074021" y="892016"/>
                    <a:pt x="1079736" y="927259"/>
                  </a:cubicBezTo>
                  <a:lnTo>
                    <a:pt x="1029253" y="932974"/>
                  </a:lnTo>
                  <a:cubicBezTo>
                    <a:pt x="1031158" y="955834"/>
                    <a:pt x="1034968" y="955834"/>
                    <a:pt x="1040683" y="969169"/>
                  </a:cubicBezTo>
                  <a:cubicBezTo>
                    <a:pt x="1025443" y="967264"/>
                    <a:pt x="1036873" y="965359"/>
                    <a:pt x="1021633" y="969169"/>
                  </a:cubicBezTo>
                  <a:lnTo>
                    <a:pt x="1021633" y="974884"/>
                  </a:lnTo>
                  <a:lnTo>
                    <a:pt x="1027348" y="974884"/>
                  </a:lnTo>
                  <a:cubicBezTo>
                    <a:pt x="1033063" y="982504"/>
                    <a:pt x="1038778" y="984409"/>
                    <a:pt x="1046398" y="993934"/>
                  </a:cubicBezTo>
                  <a:cubicBezTo>
                    <a:pt x="1065448" y="984409"/>
                    <a:pt x="1073068" y="978694"/>
                    <a:pt x="1089261" y="988219"/>
                  </a:cubicBezTo>
                  <a:cubicBezTo>
                    <a:pt x="1093071" y="995839"/>
                    <a:pt x="1096881" y="1016794"/>
                    <a:pt x="1100691" y="1024414"/>
                  </a:cubicBezTo>
                  <a:lnTo>
                    <a:pt x="1100691" y="1018699"/>
                  </a:lnTo>
                  <a:cubicBezTo>
                    <a:pt x="1110216" y="1005364"/>
                    <a:pt x="1091166" y="870109"/>
                    <a:pt x="1070211" y="839629"/>
                  </a:cubicBezTo>
                  <a:cubicBezTo>
                    <a:pt x="1058781" y="830104"/>
                    <a:pt x="1039731" y="830104"/>
                    <a:pt x="1025443" y="820579"/>
                  </a:cubicBezTo>
                  <a:cubicBezTo>
                    <a:pt x="1038778" y="818674"/>
                    <a:pt x="1042588" y="818674"/>
                    <a:pt x="1050208" y="814864"/>
                  </a:cubicBezTo>
                  <a:lnTo>
                    <a:pt x="1038778" y="814864"/>
                  </a:lnTo>
                  <a:cubicBezTo>
                    <a:pt x="1034968" y="812959"/>
                    <a:pt x="950196" y="776764"/>
                    <a:pt x="946386" y="778669"/>
                  </a:cubicBezTo>
                  <a:cubicBezTo>
                    <a:pt x="929241" y="780574"/>
                    <a:pt x="925431" y="793909"/>
                    <a:pt x="895903" y="797719"/>
                  </a:cubicBezTo>
                  <a:lnTo>
                    <a:pt x="895903" y="816769"/>
                  </a:lnTo>
                  <a:cubicBezTo>
                    <a:pt x="878758" y="816769"/>
                    <a:pt x="869233" y="822484"/>
                    <a:pt x="845421" y="835819"/>
                  </a:cubicBezTo>
                  <a:cubicBezTo>
                    <a:pt x="843516" y="858679"/>
                    <a:pt x="854946" y="849154"/>
                    <a:pt x="833991" y="854869"/>
                  </a:cubicBezTo>
                  <a:lnTo>
                    <a:pt x="833991" y="849154"/>
                  </a:lnTo>
                  <a:lnTo>
                    <a:pt x="828276" y="849154"/>
                  </a:lnTo>
                  <a:lnTo>
                    <a:pt x="828276" y="854869"/>
                  </a:lnTo>
                  <a:cubicBezTo>
                    <a:pt x="805416" y="883444"/>
                    <a:pt x="818751" y="899636"/>
                    <a:pt x="822561" y="935831"/>
                  </a:cubicBezTo>
                  <a:lnTo>
                    <a:pt x="760648" y="930116"/>
                  </a:lnTo>
                  <a:lnTo>
                    <a:pt x="741598" y="905351"/>
                  </a:lnTo>
                  <a:cubicBezTo>
                    <a:pt x="704451" y="888206"/>
                    <a:pt x="658731" y="905351"/>
                    <a:pt x="612058" y="905351"/>
                  </a:cubicBezTo>
                  <a:lnTo>
                    <a:pt x="612058" y="911066"/>
                  </a:lnTo>
                  <a:cubicBezTo>
                    <a:pt x="619678" y="916781"/>
                    <a:pt x="619678" y="916781"/>
                    <a:pt x="623488" y="922496"/>
                  </a:cubicBezTo>
                  <a:cubicBezTo>
                    <a:pt x="604438" y="922496"/>
                    <a:pt x="586341" y="924401"/>
                    <a:pt x="580626" y="952976"/>
                  </a:cubicBezTo>
                  <a:cubicBezTo>
                    <a:pt x="563481" y="981551"/>
                    <a:pt x="584436" y="992981"/>
                    <a:pt x="561576" y="1014889"/>
                  </a:cubicBezTo>
                  <a:lnTo>
                    <a:pt x="573006" y="1014889"/>
                  </a:lnTo>
                  <a:lnTo>
                    <a:pt x="573006" y="1026319"/>
                  </a:lnTo>
                  <a:lnTo>
                    <a:pt x="567291" y="1026319"/>
                  </a:lnTo>
                  <a:cubicBezTo>
                    <a:pt x="561576" y="1018699"/>
                    <a:pt x="561576" y="1018699"/>
                    <a:pt x="555861" y="1014889"/>
                  </a:cubicBezTo>
                  <a:cubicBezTo>
                    <a:pt x="552051" y="1049179"/>
                    <a:pt x="536811" y="1054894"/>
                    <a:pt x="544431" y="1082516"/>
                  </a:cubicBezTo>
                  <a:cubicBezTo>
                    <a:pt x="529191" y="1084421"/>
                    <a:pt x="534906" y="1078706"/>
                    <a:pt x="533001" y="1101566"/>
                  </a:cubicBezTo>
                  <a:cubicBezTo>
                    <a:pt x="540621" y="1112996"/>
                    <a:pt x="538716" y="1128236"/>
                    <a:pt x="533001" y="1132046"/>
                  </a:cubicBezTo>
                  <a:cubicBezTo>
                    <a:pt x="523476" y="1139666"/>
                    <a:pt x="502521" y="1156811"/>
                    <a:pt x="486328" y="1170146"/>
                  </a:cubicBezTo>
                  <a:lnTo>
                    <a:pt x="557766" y="1170146"/>
                  </a:lnTo>
                  <a:lnTo>
                    <a:pt x="557766" y="1168241"/>
                  </a:lnTo>
                  <a:lnTo>
                    <a:pt x="563481" y="1168241"/>
                  </a:lnTo>
                  <a:lnTo>
                    <a:pt x="563481" y="1170146"/>
                  </a:lnTo>
                  <a:lnTo>
                    <a:pt x="593961" y="1170146"/>
                  </a:lnTo>
                  <a:lnTo>
                    <a:pt x="593961" y="1173956"/>
                  </a:lnTo>
                  <a:lnTo>
                    <a:pt x="593008" y="1173956"/>
                  </a:lnTo>
                  <a:lnTo>
                    <a:pt x="593008" y="1173956"/>
                  </a:lnTo>
                  <a:close/>
                  <a:moveTo>
                    <a:pt x="316783" y="1173956"/>
                  </a:moveTo>
                  <a:lnTo>
                    <a:pt x="316783" y="1127284"/>
                  </a:lnTo>
                  <a:cubicBezTo>
                    <a:pt x="320593" y="1117759"/>
                    <a:pt x="316783" y="1127284"/>
                    <a:pt x="316783" y="1108234"/>
                  </a:cubicBezTo>
                  <a:lnTo>
                    <a:pt x="311068" y="1108234"/>
                  </a:lnTo>
                  <a:lnTo>
                    <a:pt x="311068" y="1113949"/>
                  </a:lnTo>
                  <a:cubicBezTo>
                    <a:pt x="273921" y="1142524"/>
                    <a:pt x="297733" y="1144429"/>
                    <a:pt x="282493" y="1172051"/>
                  </a:cubicBezTo>
                  <a:lnTo>
                    <a:pt x="316783" y="1173956"/>
                  </a:lnTo>
                  <a:lnTo>
                    <a:pt x="316783" y="1173956"/>
                  </a:lnTo>
                  <a:lnTo>
                    <a:pt x="316783" y="1173956"/>
                  </a:lnTo>
                  <a:lnTo>
                    <a:pt x="316783" y="1173956"/>
                  </a:lnTo>
                  <a:close/>
                  <a:moveTo>
                    <a:pt x="125331" y="1173956"/>
                  </a:moveTo>
                  <a:cubicBezTo>
                    <a:pt x="110091" y="1162526"/>
                    <a:pt x="115806" y="1154906"/>
                    <a:pt x="119616" y="1121569"/>
                  </a:cubicBezTo>
                  <a:cubicBezTo>
                    <a:pt x="132951" y="1113949"/>
                    <a:pt x="131046" y="1117759"/>
                    <a:pt x="138666" y="1102519"/>
                  </a:cubicBezTo>
                  <a:lnTo>
                    <a:pt x="144381" y="1102519"/>
                  </a:lnTo>
                  <a:lnTo>
                    <a:pt x="150096" y="1132999"/>
                  </a:lnTo>
                  <a:lnTo>
                    <a:pt x="155811" y="1132999"/>
                  </a:lnTo>
                  <a:lnTo>
                    <a:pt x="155811" y="1127284"/>
                  </a:lnTo>
                  <a:cubicBezTo>
                    <a:pt x="180576" y="1104424"/>
                    <a:pt x="275826" y="1031081"/>
                    <a:pt x="298686" y="1085374"/>
                  </a:cubicBezTo>
                  <a:cubicBezTo>
                    <a:pt x="283446" y="1094899"/>
                    <a:pt x="291066" y="1083469"/>
                    <a:pt x="287256" y="1104424"/>
                  </a:cubicBezTo>
                  <a:lnTo>
                    <a:pt x="298686" y="1104424"/>
                  </a:lnTo>
                  <a:cubicBezTo>
                    <a:pt x="310116" y="1098709"/>
                    <a:pt x="302496" y="1100614"/>
                    <a:pt x="317736" y="1104424"/>
                  </a:cubicBezTo>
                  <a:cubicBezTo>
                    <a:pt x="325356" y="1085374"/>
                    <a:pt x="331071" y="1087279"/>
                    <a:pt x="336786" y="1062514"/>
                  </a:cubicBezTo>
                  <a:cubicBezTo>
                    <a:pt x="312021" y="1052989"/>
                    <a:pt x="315831" y="1008221"/>
                    <a:pt x="255823" y="1006316"/>
                  </a:cubicBezTo>
                  <a:cubicBezTo>
                    <a:pt x="244393" y="998696"/>
                    <a:pt x="161526" y="992981"/>
                    <a:pt x="126283" y="1006316"/>
                  </a:cubicBezTo>
                  <a:cubicBezTo>
                    <a:pt x="133903" y="1015841"/>
                    <a:pt x="131998" y="1012031"/>
                    <a:pt x="137713" y="1025366"/>
                  </a:cubicBezTo>
                  <a:cubicBezTo>
                    <a:pt x="102471" y="1027271"/>
                    <a:pt x="96756" y="1040606"/>
                    <a:pt x="94851" y="1075849"/>
                  </a:cubicBezTo>
                  <a:cubicBezTo>
                    <a:pt x="77706" y="1100614"/>
                    <a:pt x="92946" y="1154906"/>
                    <a:pt x="98661" y="1177766"/>
                  </a:cubicBezTo>
                  <a:lnTo>
                    <a:pt x="125331" y="1173956"/>
                  </a:lnTo>
                  <a:lnTo>
                    <a:pt x="125331" y="1173956"/>
                  </a:lnTo>
                  <a:lnTo>
                    <a:pt x="125331" y="1173956"/>
                  </a:lnTo>
                  <a:lnTo>
                    <a:pt x="125331" y="117395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58B55E57-B8C1-4918-B49B-394101D3FCA5}"/>
                </a:ext>
              </a:extLst>
            </p:cNvPr>
            <p:cNvSpPr/>
            <p:nvPr/>
          </p:nvSpPr>
          <p:spPr>
            <a:xfrm>
              <a:off x="87154" y="5613520"/>
              <a:ext cx="5819775" cy="38100"/>
            </a:xfrm>
            <a:custGeom>
              <a:avLst/>
              <a:gdLst>
                <a:gd name="connsiteX0" fmla="*/ 5791677 w 5819775"/>
                <a:gd name="connsiteY0" fmla="*/ 9049 h 38100"/>
                <a:gd name="connsiteX1" fmla="*/ 5797391 w 5819775"/>
                <a:gd name="connsiteY1" fmla="*/ 14764 h 38100"/>
                <a:gd name="connsiteX2" fmla="*/ 5760244 w 5819775"/>
                <a:gd name="connsiteY2" fmla="*/ 33814 h 38100"/>
                <a:gd name="connsiteX3" fmla="*/ 5765959 w 5819775"/>
                <a:gd name="connsiteY3" fmla="*/ 33814 h 38100"/>
                <a:gd name="connsiteX4" fmla="*/ 5769769 w 5819775"/>
                <a:gd name="connsiteY4" fmla="*/ 35719 h 38100"/>
                <a:gd name="connsiteX5" fmla="*/ 5814536 w 5819775"/>
                <a:gd name="connsiteY5" fmla="*/ 35719 h 38100"/>
                <a:gd name="connsiteX6" fmla="*/ 5816441 w 5819775"/>
                <a:gd name="connsiteY6" fmla="*/ 10954 h 38100"/>
                <a:gd name="connsiteX7" fmla="*/ 5791677 w 5819775"/>
                <a:gd name="connsiteY7" fmla="*/ 9049 h 38100"/>
                <a:gd name="connsiteX8" fmla="*/ 5791677 w 5819775"/>
                <a:gd name="connsiteY8" fmla="*/ 9049 h 38100"/>
                <a:gd name="connsiteX9" fmla="*/ 5791677 w 5819775"/>
                <a:gd name="connsiteY9" fmla="*/ 9049 h 38100"/>
                <a:gd name="connsiteX10" fmla="*/ 5791677 w 5819775"/>
                <a:gd name="connsiteY10" fmla="*/ 9049 h 38100"/>
                <a:gd name="connsiteX11" fmla="*/ 5526882 w 5819775"/>
                <a:gd name="connsiteY11" fmla="*/ 9049 h 38100"/>
                <a:gd name="connsiteX12" fmla="*/ 5532597 w 5819775"/>
                <a:gd name="connsiteY12" fmla="*/ 33814 h 38100"/>
                <a:gd name="connsiteX13" fmla="*/ 5654516 w 5819775"/>
                <a:gd name="connsiteY13" fmla="*/ 33814 h 38100"/>
                <a:gd name="connsiteX14" fmla="*/ 5622132 w 5819775"/>
                <a:gd name="connsiteY14" fmla="*/ 9049 h 38100"/>
                <a:gd name="connsiteX15" fmla="*/ 5526882 w 5819775"/>
                <a:gd name="connsiteY15" fmla="*/ 9049 h 38100"/>
                <a:gd name="connsiteX16" fmla="*/ 5526882 w 5819775"/>
                <a:gd name="connsiteY16" fmla="*/ 9049 h 38100"/>
                <a:gd name="connsiteX17" fmla="*/ 5526882 w 5819775"/>
                <a:gd name="connsiteY17" fmla="*/ 9049 h 38100"/>
                <a:gd name="connsiteX18" fmla="*/ 5526882 w 5819775"/>
                <a:gd name="connsiteY18" fmla="*/ 9049 h 38100"/>
                <a:gd name="connsiteX19" fmla="*/ 5322094 w 5819775"/>
                <a:gd name="connsiteY19" fmla="*/ 9049 h 38100"/>
                <a:gd name="connsiteX20" fmla="*/ 5318284 w 5819775"/>
                <a:gd name="connsiteY20" fmla="*/ 20479 h 38100"/>
                <a:gd name="connsiteX21" fmla="*/ 5312569 w 5819775"/>
                <a:gd name="connsiteY21" fmla="*/ 20479 h 38100"/>
                <a:gd name="connsiteX22" fmla="*/ 5312569 w 5819775"/>
                <a:gd name="connsiteY22" fmla="*/ 9049 h 38100"/>
                <a:gd name="connsiteX23" fmla="*/ 5271611 w 5819775"/>
                <a:gd name="connsiteY23" fmla="*/ 9049 h 38100"/>
                <a:gd name="connsiteX24" fmla="*/ 5194459 w 5819775"/>
                <a:gd name="connsiteY24" fmla="*/ 31909 h 38100"/>
                <a:gd name="connsiteX25" fmla="*/ 5194459 w 5819775"/>
                <a:gd name="connsiteY25" fmla="*/ 12859 h 38100"/>
                <a:gd name="connsiteX26" fmla="*/ 5200174 w 5819775"/>
                <a:gd name="connsiteY26" fmla="*/ 7144 h 38100"/>
                <a:gd name="connsiteX27" fmla="*/ 5179219 w 5819775"/>
                <a:gd name="connsiteY27" fmla="*/ 7144 h 38100"/>
                <a:gd name="connsiteX28" fmla="*/ 5169694 w 5819775"/>
                <a:gd name="connsiteY28" fmla="*/ 18574 h 38100"/>
                <a:gd name="connsiteX29" fmla="*/ 5163979 w 5819775"/>
                <a:gd name="connsiteY29" fmla="*/ 33814 h 38100"/>
                <a:gd name="connsiteX30" fmla="*/ 5318284 w 5819775"/>
                <a:gd name="connsiteY30" fmla="*/ 33814 h 38100"/>
                <a:gd name="connsiteX31" fmla="*/ 5343049 w 5819775"/>
                <a:gd name="connsiteY31" fmla="*/ 26194 h 38100"/>
                <a:gd name="connsiteX32" fmla="*/ 5337334 w 5819775"/>
                <a:gd name="connsiteY32" fmla="*/ 14764 h 38100"/>
                <a:gd name="connsiteX33" fmla="*/ 5343049 w 5819775"/>
                <a:gd name="connsiteY33" fmla="*/ 14764 h 38100"/>
                <a:gd name="connsiteX34" fmla="*/ 5412582 w 5819775"/>
                <a:gd name="connsiteY34" fmla="*/ 9049 h 38100"/>
                <a:gd name="connsiteX35" fmla="*/ 5322094 w 5819775"/>
                <a:gd name="connsiteY35" fmla="*/ 9049 h 38100"/>
                <a:gd name="connsiteX36" fmla="*/ 5322094 w 5819775"/>
                <a:gd name="connsiteY36" fmla="*/ 9049 h 38100"/>
                <a:gd name="connsiteX37" fmla="*/ 5322094 w 5819775"/>
                <a:gd name="connsiteY37" fmla="*/ 9049 h 38100"/>
                <a:gd name="connsiteX38" fmla="*/ 5322094 w 5819775"/>
                <a:gd name="connsiteY38" fmla="*/ 9049 h 38100"/>
                <a:gd name="connsiteX39" fmla="*/ 5137309 w 5819775"/>
                <a:gd name="connsiteY39" fmla="*/ 9049 h 38100"/>
                <a:gd name="connsiteX40" fmla="*/ 5137309 w 5819775"/>
                <a:gd name="connsiteY40" fmla="*/ 14764 h 38100"/>
                <a:gd name="connsiteX41" fmla="*/ 5143024 w 5819775"/>
                <a:gd name="connsiteY41" fmla="*/ 14764 h 38100"/>
                <a:gd name="connsiteX42" fmla="*/ 5143024 w 5819775"/>
                <a:gd name="connsiteY42" fmla="*/ 9049 h 38100"/>
                <a:gd name="connsiteX43" fmla="*/ 5137309 w 5819775"/>
                <a:gd name="connsiteY43" fmla="*/ 9049 h 38100"/>
                <a:gd name="connsiteX44" fmla="*/ 5137309 w 5819775"/>
                <a:gd name="connsiteY44" fmla="*/ 9049 h 38100"/>
                <a:gd name="connsiteX45" fmla="*/ 5137309 w 5819775"/>
                <a:gd name="connsiteY45" fmla="*/ 9049 h 38100"/>
                <a:gd name="connsiteX46" fmla="*/ 5137309 w 5819775"/>
                <a:gd name="connsiteY46" fmla="*/ 9049 h 38100"/>
                <a:gd name="connsiteX47" fmla="*/ 4928711 w 5819775"/>
                <a:gd name="connsiteY47" fmla="*/ 9049 h 38100"/>
                <a:gd name="connsiteX48" fmla="*/ 4926807 w 5819775"/>
                <a:gd name="connsiteY48" fmla="*/ 14764 h 38100"/>
                <a:gd name="connsiteX49" fmla="*/ 4915377 w 5819775"/>
                <a:gd name="connsiteY49" fmla="*/ 14764 h 38100"/>
                <a:gd name="connsiteX50" fmla="*/ 4915377 w 5819775"/>
                <a:gd name="connsiteY50" fmla="*/ 9049 h 38100"/>
                <a:gd name="connsiteX51" fmla="*/ 4874419 w 5819775"/>
                <a:gd name="connsiteY51" fmla="*/ 9049 h 38100"/>
                <a:gd name="connsiteX52" fmla="*/ 4872514 w 5819775"/>
                <a:gd name="connsiteY52" fmla="*/ 14764 h 38100"/>
                <a:gd name="connsiteX53" fmla="*/ 4857274 w 5819775"/>
                <a:gd name="connsiteY53" fmla="*/ 35719 h 38100"/>
                <a:gd name="connsiteX54" fmla="*/ 4962049 w 5819775"/>
                <a:gd name="connsiteY54" fmla="*/ 35719 h 38100"/>
                <a:gd name="connsiteX55" fmla="*/ 4960144 w 5819775"/>
                <a:gd name="connsiteY55" fmla="*/ 10954 h 38100"/>
                <a:gd name="connsiteX56" fmla="*/ 4928711 w 5819775"/>
                <a:gd name="connsiteY56" fmla="*/ 9049 h 38100"/>
                <a:gd name="connsiteX57" fmla="*/ 4928711 w 5819775"/>
                <a:gd name="connsiteY57" fmla="*/ 9049 h 38100"/>
                <a:gd name="connsiteX58" fmla="*/ 4928711 w 5819775"/>
                <a:gd name="connsiteY58" fmla="*/ 9049 h 38100"/>
                <a:gd name="connsiteX59" fmla="*/ 4928711 w 5819775"/>
                <a:gd name="connsiteY59" fmla="*/ 9049 h 38100"/>
                <a:gd name="connsiteX60" fmla="*/ 4375309 w 5819775"/>
                <a:gd name="connsiteY60" fmla="*/ 9049 h 38100"/>
                <a:gd name="connsiteX61" fmla="*/ 4392454 w 5819775"/>
                <a:gd name="connsiteY61" fmla="*/ 20479 h 38100"/>
                <a:gd name="connsiteX62" fmla="*/ 4367689 w 5819775"/>
                <a:gd name="connsiteY62" fmla="*/ 31909 h 38100"/>
                <a:gd name="connsiteX63" fmla="*/ 4367689 w 5819775"/>
                <a:gd name="connsiteY63" fmla="*/ 9049 h 38100"/>
                <a:gd name="connsiteX64" fmla="*/ 4360069 w 5819775"/>
                <a:gd name="connsiteY64" fmla="*/ 9049 h 38100"/>
                <a:gd name="connsiteX65" fmla="*/ 4361974 w 5819775"/>
                <a:gd name="connsiteY65" fmla="*/ 35719 h 38100"/>
                <a:gd name="connsiteX66" fmla="*/ 4384834 w 5819775"/>
                <a:gd name="connsiteY66" fmla="*/ 35719 h 38100"/>
                <a:gd name="connsiteX67" fmla="*/ 4484847 w 5819775"/>
                <a:gd name="connsiteY67" fmla="*/ 14764 h 38100"/>
                <a:gd name="connsiteX68" fmla="*/ 4494372 w 5819775"/>
                <a:gd name="connsiteY68" fmla="*/ 18574 h 38100"/>
                <a:gd name="connsiteX69" fmla="*/ 4498181 w 5819775"/>
                <a:gd name="connsiteY69" fmla="*/ 28099 h 38100"/>
                <a:gd name="connsiteX70" fmla="*/ 4498181 w 5819775"/>
                <a:gd name="connsiteY70" fmla="*/ 33814 h 38100"/>
                <a:gd name="connsiteX71" fmla="*/ 4494372 w 5819775"/>
                <a:gd name="connsiteY71" fmla="*/ 35719 h 38100"/>
                <a:gd name="connsiteX72" fmla="*/ 4524852 w 5819775"/>
                <a:gd name="connsiteY72" fmla="*/ 35719 h 38100"/>
                <a:gd name="connsiteX73" fmla="*/ 4526756 w 5819775"/>
                <a:gd name="connsiteY73" fmla="*/ 10954 h 38100"/>
                <a:gd name="connsiteX74" fmla="*/ 4375309 w 5819775"/>
                <a:gd name="connsiteY74" fmla="*/ 9049 h 38100"/>
                <a:gd name="connsiteX75" fmla="*/ 4375309 w 5819775"/>
                <a:gd name="connsiteY75" fmla="*/ 9049 h 38100"/>
                <a:gd name="connsiteX76" fmla="*/ 4375309 w 5819775"/>
                <a:gd name="connsiteY76" fmla="*/ 9049 h 38100"/>
                <a:gd name="connsiteX77" fmla="*/ 4375309 w 5819775"/>
                <a:gd name="connsiteY77" fmla="*/ 9049 h 38100"/>
                <a:gd name="connsiteX78" fmla="*/ 4243864 w 5819775"/>
                <a:gd name="connsiteY78" fmla="*/ 9049 h 38100"/>
                <a:gd name="connsiteX79" fmla="*/ 4230529 w 5819775"/>
                <a:gd name="connsiteY79" fmla="*/ 33814 h 38100"/>
                <a:gd name="connsiteX80" fmla="*/ 4262914 w 5819775"/>
                <a:gd name="connsiteY80" fmla="*/ 33814 h 38100"/>
                <a:gd name="connsiteX81" fmla="*/ 4262914 w 5819775"/>
                <a:gd name="connsiteY81" fmla="*/ 31909 h 38100"/>
                <a:gd name="connsiteX82" fmla="*/ 4253389 w 5819775"/>
                <a:gd name="connsiteY82" fmla="*/ 9049 h 38100"/>
                <a:gd name="connsiteX83" fmla="*/ 4243864 w 5819775"/>
                <a:gd name="connsiteY83" fmla="*/ 9049 h 38100"/>
                <a:gd name="connsiteX84" fmla="*/ 4243864 w 5819775"/>
                <a:gd name="connsiteY84" fmla="*/ 9049 h 38100"/>
                <a:gd name="connsiteX85" fmla="*/ 4243864 w 5819775"/>
                <a:gd name="connsiteY85" fmla="*/ 9049 h 38100"/>
                <a:gd name="connsiteX86" fmla="*/ 4243864 w 5819775"/>
                <a:gd name="connsiteY86" fmla="*/ 9049 h 38100"/>
                <a:gd name="connsiteX87" fmla="*/ 3912394 w 5819775"/>
                <a:gd name="connsiteY87" fmla="*/ 9049 h 38100"/>
                <a:gd name="connsiteX88" fmla="*/ 3871436 w 5819775"/>
                <a:gd name="connsiteY88" fmla="*/ 33814 h 38100"/>
                <a:gd name="connsiteX89" fmla="*/ 3898106 w 5819775"/>
                <a:gd name="connsiteY89" fmla="*/ 33814 h 38100"/>
                <a:gd name="connsiteX90" fmla="*/ 3920966 w 5819775"/>
                <a:gd name="connsiteY90" fmla="*/ 18574 h 38100"/>
                <a:gd name="connsiteX91" fmla="*/ 3920966 w 5819775"/>
                <a:gd name="connsiteY91" fmla="*/ 30004 h 38100"/>
                <a:gd name="connsiteX92" fmla="*/ 3919061 w 5819775"/>
                <a:gd name="connsiteY92" fmla="*/ 31909 h 38100"/>
                <a:gd name="connsiteX93" fmla="*/ 3941921 w 5819775"/>
                <a:gd name="connsiteY93" fmla="*/ 31909 h 38100"/>
                <a:gd name="connsiteX94" fmla="*/ 3990499 w 5819775"/>
                <a:gd name="connsiteY94" fmla="*/ 10954 h 38100"/>
                <a:gd name="connsiteX95" fmla="*/ 3990499 w 5819775"/>
                <a:gd name="connsiteY95" fmla="*/ 16669 h 38100"/>
                <a:gd name="connsiteX96" fmla="*/ 3980974 w 5819775"/>
                <a:gd name="connsiteY96" fmla="*/ 20479 h 38100"/>
                <a:gd name="connsiteX97" fmla="*/ 3977164 w 5819775"/>
                <a:gd name="connsiteY97" fmla="*/ 30004 h 38100"/>
                <a:gd name="connsiteX98" fmla="*/ 3996214 w 5819775"/>
                <a:gd name="connsiteY98" fmla="*/ 30004 h 38100"/>
                <a:gd name="connsiteX99" fmla="*/ 4037171 w 5819775"/>
                <a:gd name="connsiteY99" fmla="*/ 7144 h 38100"/>
                <a:gd name="connsiteX100" fmla="*/ 3912394 w 5819775"/>
                <a:gd name="connsiteY100" fmla="*/ 9049 h 38100"/>
                <a:gd name="connsiteX101" fmla="*/ 3912394 w 5819775"/>
                <a:gd name="connsiteY101" fmla="*/ 9049 h 38100"/>
                <a:gd name="connsiteX102" fmla="*/ 3912394 w 5819775"/>
                <a:gd name="connsiteY102" fmla="*/ 9049 h 38100"/>
                <a:gd name="connsiteX103" fmla="*/ 3912394 w 5819775"/>
                <a:gd name="connsiteY103" fmla="*/ 9049 h 38100"/>
                <a:gd name="connsiteX104" fmla="*/ 3826669 w 5819775"/>
                <a:gd name="connsiteY104" fmla="*/ 9049 h 38100"/>
                <a:gd name="connsiteX105" fmla="*/ 3820954 w 5819775"/>
                <a:gd name="connsiteY105" fmla="*/ 20479 h 38100"/>
                <a:gd name="connsiteX106" fmla="*/ 3801904 w 5819775"/>
                <a:gd name="connsiteY106" fmla="*/ 20479 h 38100"/>
                <a:gd name="connsiteX107" fmla="*/ 3809524 w 5819775"/>
                <a:gd name="connsiteY107" fmla="*/ 33814 h 38100"/>
                <a:gd name="connsiteX108" fmla="*/ 3836194 w 5819775"/>
                <a:gd name="connsiteY108" fmla="*/ 33814 h 38100"/>
                <a:gd name="connsiteX109" fmla="*/ 3834289 w 5819775"/>
                <a:gd name="connsiteY109" fmla="*/ 26194 h 38100"/>
                <a:gd name="connsiteX110" fmla="*/ 3855244 w 5819775"/>
                <a:gd name="connsiteY110" fmla="*/ 9049 h 38100"/>
                <a:gd name="connsiteX111" fmla="*/ 3826669 w 5819775"/>
                <a:gd name="connsiteY111" fmla="*/ 9049 h 38100"/>
                <a:gd name="connsiteX112" fmla="*/ 3826669 w 5819775"/>
                <a:gd name="connsiteY112" fmla="*/ 9049 h 38100"/>
                <a:gd name="connsiteX113" fmla="*/ 3826669 w 5819775"/>
                <a:gd name="connsiteY113" fmla="*/ 9049 h 38100"/>
                <a:gd name="connsiteX114" fmla="*/ 3826669 w 5819775"/>
                <a:gd name="connsiteY114" fmla="*/ 9049 h 38100"/>
                <a:gd name="connsiteX115" fmla="*/ 3798094 w 5819775"/>
                <a:gd name="connsiteY115" fmla="*/ 9049 h 38100"/>
                <a:gd name="connsiteX116" fmla="*/ 3796189 w 5819775"/>
                <a:gd name="connsiteY116" fmla="*/ 14764 h 38100"/>
                <a:gd name="connsiteX117" fmla="*/ 3801904 w 5819775"/>
                <a:gd name="connsiteY117" fmla="*/ 14764 h 38100"/>
                <a:gd name="connsiteX118" fmla="*/ 3801904 w 5819775"/>
                <a:gd name="connsiteY118" fmla="*/ 9049 h 38100"/>
                <a:gd name="connsiteX119" fmla="*/ 3798094 w 5819775"/>
                <a:gd name="connsiteY119" fmla="*/ 9049 h 38100"/>
                <a:gd name="connsiteX120" fmla="*/ 3798094 w 5819775"/>
                <a:gd name="connsiteY120" fmla="*/ 9049 h 38100"/>
                <a:gd name="connsiteX121" fmla="*/ 3798094 w 5819775"/>
                <a:gd name="connsiteY121" fmla="*/ 9049 h 38100"/>
                <a:gd name="connsiteX122" fmla="*/ 3798094 w 5819775"/>
                <a:gd name="connsiteY122" fmla="*/ 9049 h 38100"/>
                <a:gd name="connsiteX123" fmla="*/ 3728561 w 5819775"/>
                <a:gd name="connsiteY123" fmla="*/ 9049 h 38100"/>
                <a:gd name="connsiteX124" fmla="*/ 3734276 w 5819775"/>
                <a:gd name="connsiteY124" fmla="*/ 31909 h 38100"/>
                <a:gd name="connsiteX125" fmla="*/ 3728561 w 5819775"/>
                <a:gd name="connsiteY125" fmla="*/ 31909 h 38100"/>
                <a:gd name="connsiteX126" fmla="*/ 3722846 w 5819775"/>
                <a:gd name="connsiteY126" fmla="*/ 12859 h 38100"/>
                <a:gd name="connsiteX127" fmla="*/ 3698081 w 5819775"/>
                <a:gd name="connsiteY127" fmla="*/ 18574 h 38100"/>
                <a:gd name="connsiteX128" fmla="*/ 3726656 w 5819775"/>
                <a:gd name="connsiteY128" fmla="*/ 7144 h 38100"/>
                <a:gd name="connsiteX129" fmla="*/ 3676174 w 5819775"/>
                <a:gd name="connsiteY129" fmla="*/ 7144 h 38100"/>
                <a:gd name="connsiteX130" fmla="*/ 3672364 w 5819775"/>
                <a:gd name="connsiteY130" fmla="*/ 12859 h 38100"/>
                <a:gd name="connsiteX131" fmla="*/ 3653314 w 5819775"/>
                <a:gd name="connsiteY131" fmla="*/ 12859 h 38100"/>
                <a:gd name="connsiteX132" fmla="*/ 3657124 w 5819775"/>
                <a:gd name="connsiteY132" fmla="*/ 33814 h 38100"/>
                <a:gd name="connsiteX133" fmla="*/ 3790474 w 5819775"/>
                <a:gd name="connsiteY133" fmla="*/ 33814 h 38100"/>
                <a:gd name="connsiteX134" fmla="*/ 3767614 w 5819775"/>
                <a:gd name="connsiteY134" fmla="*/ 7144 h 38100"/>
                <a:gd name="connsiteX135" fmla="*/ 3728561 w 5819775"/>
                <a:gd name="connsiteY135" fmla="*/ 9049 h 38100"/>
                <a:gd name="connsiteX136" fmla="*/ 3728561 w 5819775"/>
                <a:gd name="connsiteY136" fmla="*/ 9049 h 38100"/>
                <a:gd name="connsiteX137" fmla="*/ 3728561 w 5819775"/>
                <a:gd name="connsiteY137" fmla="*/ 9049 h 38100"/>
                <a:gd name="connsiteX138" fmla="*/ 3728561 w 5819775"/>
                <a:gd name="connsiteY138" fmla="*/ 9049 h 38100"/>
                <a:gd name="connsiteX139" fmla="*/ 3579971 w 5819775"/>
                <a:gd name="connsiteY139" fmla="*/ 9049 h 38100"/>
                <a:gd name="connsiteX140" fmla="*/ 3579971 w 5819775"/>
                <a:gd name="connsiteY140" fmla="*/ 14764 h 38100"/>
                <a:gd name="connsiteX141" fmla="*/ 3560921 w 5819775"/>
                <a:gd name="connsiteY141" fmla="*/ 14764 h 38100"/>
                <a:gd name="connsiteX142" fmla="*/ 3555206 w 5819775"/>
                <a:gd name="connsiteY142" fmla="*/ 35719 h 38100"/>
                <a:gd name="connsiteX143" fmla="*/ 3607594 w 5819775"/>
                <a:gd name="connsiteY143" fmla="*/ 35719 h 38100"/>
                <a:gd name="connsiteX144" fmla="*/ 3611404 w 5819775"/>
                <a:gd name="connsiteY144" fmla="*/ 20479 h 38100"/>
                <a:gd name="connsiteX145" fmla="*/ 3601879 w 5819775"/>
                <a:gd name="connsiteY145" fmla="*/ 9049 h 38100"/>
                <a:gd name="connsiteX146" fmla="*/ 3579971 w 5819775"/>
                <a:gd name="connsiteY146" fmla="*/ 9049 h 38100"/>
                <a:gd name="connsiteX147" fmla="*/ 3579971 w 5819775"/>
                <a:gd name="connsiteY147" fmla="*/ 9049 h 38100"/>
                <a:gd name="connsiteX148" fmla="*/ 3579971 w 5819775"/>
                <a:gd name="connsiteY148" fmla="*/ 9049 h 38100"/>
                <a:gd name="connsiteX149" fmla="*/ 3579971 w 5819775"/>
                <a:gd name="connsiteY149" fmla="*/ 9049 h 38100"/>
                <a:gd name="connsiteX150" fmla="*/ 3467576 w 5819775"/>
                <a:gd name="connsiteY150" fmla="*/ 9049 h 38100"/>
                <a:gd name="connsiteX151" fmla="*/ 3463766 w 5819775"/>
                <a:gd name="connsiteY151" fmla="*/ 33814 h 38100"/>
                <a:gd name="connsiteX152" fmla="*/ 3506629 w 5819775"/>
                <a:gd name="connsiteY152" fmla="*/ 33814 h 38100"/>
                <a:gd name="connsiteX153" fmla="*/ 3506629 w 5819775"/>
                <a:gd name="connsiteY153" fmla="*/ 31909 h 38100"/>
                <a:gd name="connsiteX154" fmla="*/ 3499009 w 5819775"/>
                <a:gd name="connsiteY154" fmla="*/ 9049 h 38100"/>
                <a:gd name="connsiteX155" fmla="*/ 3467576 w 5819775"/>
                <a:gd name="connsiteY155" fmla="*/ 9049 h 38100"/>
                <a:gd name="connsiteX156" fmla="*/ 3467576 w 5819775"/>
                <a:gd name="connsiteY156" fmla="*/ 9049 h 38100"/>
                <a:gd name="connsiteX157" fmla="*/ 3467576 w 5819775"/>
                <a:gd name="connsiteY157" fmla="*/ 9049 h 38100"/>
                <a:gd name="connsiteX158" fmla="*/ 3467576 w 5819775"/>
                <a:gd name="connsiteY158" fmla="*/ 9049 h 38100"/>
                <a:gd name="connsiteX159" fmla="*/ 3007519 w 5819775"/>
                <a:gd name="connsiteY159" fmla="*/ 9049 h 38100"/>
                <a:gd name="connsiteX160" fmla="*/ 3007519 w 5819775"/>
                <a:gd name="connsiteY160" fmla="*/ 20479 h 38100"/>
                <a:gd name="connsiteX161" fmla="*/ 2996089 w 5819775"/>
                <a:gd name="connsiteY161" fmla="*/ 20479 h 38100"/>
                <a:gd name="connsiteX162" fmla="*/ 2996089 w 5819775"/>
                <a:gd name="connsiteY162" fmla="*/ 14764 h 38100"/>
                <a:gd name="connsiteX163" fmla="*/ 3005614 w 5819775"/>
                <a:gd name="connsiteY163" fmla="*/ 9049 h 38100"/>
                <a:gd name="connsiteX164" fmla="*/ 2957036 w 5819775"/>
                <a:gd name="connsiteY164" fmla="*/ 9049 h 38100"/>
                <a:gd name="connsiteX165" fmla="*/ 2951321 w 5819775"/>
                <a:gd name="connsiteY165" fmla="*/ 26194 h 38100"/>
                <a:gd name="connsiteX166" fmla="*/ 2951321 w 5819775"/>
                <a:gd name="connsiteY166" fmla="*/ 9049 h 38100"/>
                <a:gd name="connsiteX167" fmla="*/ 2877979 w 5819775"/>
                <a:gd name="connsiteY167" fmla="*/ 9049 h 38100"/>
                <a:gd name="connsiteX168" fmla="*/ 2857024 w 5819775"/>
                <a:gd name="connsiteY168" fmla="*/ 33814 h 38100"/>
                <a:gd name="connsiteX169" fmla="*/ 3022759 w 5819775"/>
                <a:gd name="connsiteY169" fmla="*/ 33814 h 38100"/>
                <a:gd name="connsiteX170" fmla="*/ 3020854 w 5819775"/>
                <a:gd name="connsiteY170" fmla="*/ 9049 h 38100"/>
                <a:gd name="connsiteX171" fmla="*/ 3007519 w 5819775"/>
                <a:gd name="connsiteY171" fmla="*/ 9049 h 38100"/>
                <a:gd name="connsiteX172" fmla="*/ 3007519 w 5819775"/>
                <a:gd name="connsiteY172" fmla="*/ 9049 h 38100"/>
                <a:gd name="connsiteX173" fmla="*/ 3007519 w 5819775"/>
                <a:gd name="connsiteY173" fmla="*/ 9049 h 38100"/>
                <a:gd name="connsiteX174" fmla="*/ 3007519 w 5819775"/>
                <a:gd name="connsiteY174" fmla="*/ 9049 h 38100"/>
                <a:gd name="connsiteX175" fmla="*/ 2804636 w 5819775"/>
                <a:gd name="connsiteY175" fmla="*/ 9049 h 38100"/>
                <a:gd name="connsiteX176" fmla="*/ 2810351 w 5819775"/>
                <a:gd name="connsiteY176" fmla="*/ 20479 h 38100"/>
                <a:gd name="connsiteX177" fmla="*/ 2829401 w 5819775"/>
                <a:gd name="connsiteY177" fmla="*/ 20479 h 38100"/>
                <a:gd name="connsiteX178" fmla="*/ 2840831 w 5819775"/>
                <a:gd name="connsiteY178" fmla="*/ 14764 h 38100"/>
                <a:gd name="connsiteX179" fmla="*/ 2835116 w 5819775"/>
                <a:gd name="connsiteY179" fmla="*/ 9049 h 38100"/>
                <a:gd name="connsiteX180" fmla="*/ 2804636 w 5819775"/>
                <a:gd name="connsiteY180" fmla="*/ 9049 h 38100"/>
                <a:gd name="connsiteX181" fmla="*/ 2804636 w 5819775"/>
                <a:gd name="connsiteY181" fmla="*/ 9049 h 38100"/>
                <a:gd name="connsiteX182" fmla="*/ 2804636 w 5819775"/>
                <a:gd name="connsiteY182" fmla="*/ 9049 h 38100"/>
                <a:gd name="connsiteX183" fmla="*/ 2804636 w 5819775"/>
                <a:gd name="connsiteY183" fmla="*/ 9049 h 38100"/>
                <a:gd name="connsiteX184" fmla="*/ 2659856 w 5819775"/>
                <a:gd name="connsiteY184" fmla="*/ 9049 h 38100"/>
                <a:gd name="connsiteX185" fmla="*/ 2631281 w 5819775"/>
                <a:gd name="connsiteY185" fmla="*/ 33814 h 38100"/>
                <a:gd name="connsiteX186" fmla="*/ 2749391 w 5819775"/>
                <a:gd name="connsiteY186" fmla="*/ 33814 h 38100"/>
                <a:gd name="connsiteX187" fmla="*/ 2753201 w 5819775"/>
                <a:gd name="connsiteY187" fmla="*/ 31909 h 38100"/>
                <a:gd name="connsiteX188" fmla="*/ 2747486 w 5819775"/>
                <a:gd name="connsiteY188" fmla="*/ 31909 h 38100"/>
                <a:gd name="connsiteX189" fmla="*/ 2717006 w 5819775"/>
                <a:gd name="connsiteY189" fmla="*/ 9049 h 38100"/>
                <a:gd name="connsiteX190" fmla="*/ 2659856 w 5819775"/>
                <a:gd name="connsiteY190" fmla="*/ 9049 h 38100"/>
                <a:gd name="connsiteX191" fmla="*/ 2659856 w 5819775"/>
                <a:gd name="connsiteY191" fmla="*/ 9049 h 38100"/>
                <a:gd name="connsiteX192" fmla="*/ 2659856 w 5819775"/>
                <a:gd name="connsiteY192" fmla="*/ 9049 h 38100"/>
                <a:gd name="connsiteX193" fmla="*/ 2659856 w 5819775"/>
                <a:gd name="connsiteY193" fmla="*/ 9049 h 38100"/>
                <a:gd name="connsiteX194" fmla="*/ 2567464 w 5819775"/>
                <a:gd name="connsiteY194" fmla="*/ 9049 h 38100"/>
                <a:gd name="connsiteX195" fmla="*/ 2556034 w 5819775"/>
                <a:gd name="connsiteY195" fmla="*/ 20479 h 38100"/>
                <a:gd name="connsiteX196" fmla="*/ 2580799 w 5819775"/>
                <a:gd name="connsiteY196" fmla="*/ 20479 h 38100"/>
                <a:gd name="connsiteX197" fmla="*/ 2588419 w 5819775"/>
                <a:gd name="connsiteY197" fmla="*/ 9049 h 38100"/>
                <a:gd name="connsiteX198" fmla="*/ 2567464 w 5819775"/>
                <a:gd name="connsiteY198" fmla="*/ 9049 h 38100"/>
                <a:gd name="connsiteX199" fmla="*/ 2567464 w 5819775"/>
                <a:gd name="connsiteY199" fmla="*/ 9049 h 38100"/>
                <a:gd name="connsiteX200" fmla="*/ 2567464 w 5819775"/>
                <a:gd name="connsiteY200" fmla="*/ 9049 h 38100"/>
                <a:gd name="connsiteX201" fmla="*/ 2567464 w 5819775"/>
                <a:gd name="connsiteY201" fmla="*/ 9049 h 38100"/>
                <a:gd name="connsiteX202" fmla="*/ 2501741 w 5819775"/>
                <a:gd name="connsiteY202" fmla="*/ 9049 h 38100"/>
                <a:gd name="connsiteX203" fmla="*/ 2513171 w 5819775"/>
                <a:gd name="connsiteY203" fmla="*/ 33814 h 38100"/>
                <a:gd name="connsiteX204" fmla="*/ 2537936 w 5819775"/>
                <a:gd name="connsiteY204" fmla="*/ 33814 h 38100"/>
                <a:gd name="connsiteX205" fmla="*/ 2524601 w 5819775"/>
                <a:gd name="connsiteY205" fmla="*/ 9049 h 38100"/>
                <a:gd name="connsiteX206" fmla="*/ 2501741 w 5819775"/>
                <a:gd name="connsiteY206" fmla="*/ 9049 h 38100"/>
                <a:gd name="connsiteX207" fmla="*/ 2501741 w 5819775"/>
                <a:gd name="connsiteY207" fmla="*/ 9049 h 38100"/>
                <a:gd name="connsiteX208" fmla="*/ 2501741 w 5819775"/>
                <a:gd name="connsiteY208" fmla="*/ 9049 h 38100"/>
                <a:gd name="connsiteX209" fmla="*/ 2501741 w 5819775"/>
                <a:gd name="connsiteY209" fmla="*/ 9049 h 38100"/>
                <a:gd name="connsiteX210" fmla="*/ 2393156 w 5819775"/>
                <a:gd name="connsiteY210" fmla="*/ 9049 h 38100"/>
                <a:gd name="connsiteX211" fmla="*/ 2423636 w 5819775"/>
                <a:gd name="connsiteY211" fmla="*/ 33814 h 38100"/>
                <a:gd name="connsiteX212" fmla="*/ 2452211 w 5819775"/>
                <a:gd name="connsiteY212" fmla="*/ 33814 h 38100"/>
                <a:gd name="connsiteX213" fmla="*/ 2446496 w 5819775"/>
                <a:gd name="connsiteY213" fmla="*/ 9049 h 38100"/>
                <a:gd name="connsiteX214" fmla="*/ 2393156 w 5819775"/>
                <a:gd name="connsiteY214" fmla="*/ 9049 h 38100"/>
                <a:gd name="connsiteX215" fmla="*/ 2393156 w 5819775"/>
                <a:gd name="connsiteY215" fmla="*/ 9049 h 38100"/>
                <a:gd name="connsiteX216" fmla="*/ 2393156 w 5819775"/>
                <a:gd name="connsiteY216" fmla="*/ 9049 h 38100"/>
                <a:gd name="connsiteX217" fmla="*/ 2393156 w 5819775"/>
                <a:gd name="connsiteY217" fmla="*/ 9049 h 38100"/>
                <a:gd name="connsiteX218" fmla="*/ 2319814 w 5819775"/>
                <a:gd name="connsiteY218" fmla="*/ 9049 h 38100"/>
                <a:gd name="connsiteX219" fmla="*/ 2329339 w 5819775"/>
                <a:gd name="connsiteY219" fmla="*/ 33814 h 38100"/>
                <a:gd name="connsiteX220" fmla="*/ 2366486 w 5819775"/>
                <a:gd name="connsiteY220" fmla="*/ 33814 h 38100"/>
                <a:gd name="connsiteX221" fmla="*/ 2358866 w 5819775"/>
                <a:gd name="connsiteY221" fmla="*/ 9049 h 38100"/>
                <a:gd name="connsiteX222" fmla="*/ 2319814 w 5819775"/>
                <a:gd name="connsiteY222" fmla="*/ 9049 h 38100"/>
                <a:gd name="connsiteX223" fmla="*/ 2319814 w 5819775"/>
                <a:gd name="connsiteY223" fmla="*/ 9049 h 38100"/>
                <a:gd name="connsiteX224" fmla="*/ 2319814 w 5819775"/>
                <a:gd name="connsiteY224" fmla="*/ 9049 h 38100"/>
                <a:gd name="connsiteX225" fmla="*/ 2319814 w 5819775"/>
                <a:gd name="connsiteY225" fmla="*/ 9049 h 38100"/>
                <a:gd name="connsiteX226" fmla="*/ 2088356 w 5819775"/>
                <a:gd name="connsiteY226" fmla="*/ 9049 h 38100"/>
                <a:gd name="connsiteX227" fmla="*/ 2090261 w 5819775"/>
                <a:gd name="connsiteY227" fmla="*/ 14764 h 38100"/>
                <a:gd name="connsiteX228" fmla="*/ 2109311 w 5819775"/>
                <a:gd name="connsiteY228" fmla="*/ 14764 h 38100"/>
                <a:gd name="connsiteX229" fmla="*/ 2111216 w 5819775"/>
                <a:gd name="connsiteY229" fmla="*/ 35719 h 38100"/>
                <a:gd name="connsiteX230" fmla="*/ 2276951 w 5819775"/>
                <a:gd name="connsiteY230" fmla="*/ 35719 h 38100"/>
                <a:gd name="connsiteX231" fmla="*/ 2273141 w 5819775"/>
                <a:gd name="connsiteY231" fmla="*/ 10954 h 38100"/>
                <a:gd name="connsiteX232" fmla="*/ 2088356 w 5819775"/>
                <a:gd name="connsiteY232" fmla="*/ 9049 h 38100"/>
                <a:gd name="connsiteX233" fmla="*/ 2088356 w 5819775"/>
                <a:gd name="connsiteY233" fmla="*/ 9049 h 38100"/>
                <a:gd name="connsiteX234" fmla="*/ 2088356 w 5819775"/>
                <a:gd name="connsiteY234" fmla="*/ 9049 h 38100"/>
                <a:gd name="connsiteX235" fmla="*/ 2088356 w 5819775"/>
                <a:gd name="connsiteY235" fmla="*/ 9049 h 38100"/>
                <a:gd name="connsiteX236" fmla="*/ 1997869 w 5819775"/>
                <a:gd name="connsiteY236" fmla="*/ 9049 h 38100"/>
                <a:gd name="connsiteX237" fmla="*/ 1997869 w 5819775"/>
                <a:gd name="connsiteY237" fmla="*/ 14764 h 38100"/>
                <a:gd name="connsiteX238" fmla="*/ 1992154 w 5819775"/>
                <a:gd name="connsiteY238" fmla="*/ 14764 h 38100"/>
                <a:gd name="connsiteX239" fmla="*/ 1992154 w 5819775"/>
                <a:gd name="connsiteY239" fmla="*/ 9049 h 38100"/>
                <a:gd name="connsiteX240" fmla="*/ 1897856 w 5819775"/>
                <a:gd name="connsiteY240" fmla="*/ 9049 h 38100"/>
                <a:gd name="connsiteX241" fmla="*/ 1874996 w 5819775"/>
                <a:gd name="connsiteY241" fmla="*/ 35719 h 38100"/>
                <a:gd name="connsiteX242" fmla="*/ 2033111 w 5819775"/>
                <a:gd name="connsiteY242" fmla="*/ 35719 h 38100"/>
                <a:gd name="connsiteX243" fmla="*/ 2025491 w 5819775"/>
                <a:gd name="connsiteY243" fmla="*/ 9049 h 38100"/>
                <a:gd name="connsiteX244" fmla="*/ 1997869 w 5819775"/>
                <a:gd name="connsiteY244" fmla="*/ 9049 h 38100"/>
                <a:gd name="connsiteX245" fmla="*/ 1997869 w 5819775"/>
                <a:gd name="connsiteY245" fmla="*/ 9049 h 38100"/>
                <a:gd name="connsiteX246" fmla="*/ 1997869 w 5819775"/>
                <a:gd name="connsiteY246" fmla="*/ 9049 h 38100"/>
                <a:gd name="connsiteX247" fmla="*/ 1997869 w 5819775"/>
                <a:gd name="connsiteY247" fmla="*/ 9049 h 38100"/>
                <a:gd name="connsiteX248" fmla="*/ 1838801 w 5819775"/>
                <a:gd name="connsiteY248" fmla="*/ 9049 h 38100"/>
                <a:gd name="connsiteX249" fmla="*/ 1840706 w 5819775"/>
                <a:gd name="connsiteY249" fmla="*/ 14764 h 38100"/>
                <a:gd name="connsiteX250" fmla="*/ 1846421 w 5819775"/>
                <a:gd name="connsiteY250" fmla="*/ 9049 h 38100"/>
                <a:gd name="connsiteX251" fmla="*/ 1838801 w 5819775"/>
                <a:gd name="connsiteY251" fmla="*/ 9049 h 38100"/>
                <a:gd name="connsiteX252" fmla="*/ 1838801 w 5819775"/>
                <a:gd name="connsiteY252" fmla="*/ 9049 h 38100"/>
                <a:gd name="connsiteX253" fmla="*/ 1838801 w 5819775"/>
                <a:gd name="connsiteY253" fmla="*/ 9049 h 38100"/>
                <a:gd name="connsiteX254" fmla="*/ 1838801 w 5819775"/>
                <a:gd name="connsiteY254" fmla="*/ 9049 h 38100"/>
                <a:gd name="connsiteX255" fmla="*/ 1810226 w 5819775"/>
                <a:gd name="connsiteY255" fmla="*/ 9049 h 38100"/>
                <a:gd name="connsiteX256" fmla="*/ 1796891 w 5819775"/>
                <a:gd name="connsiteY256" fmla="*/ 14764 h 38100"/>
                <a:gd name="connsiteX257" fmla="*/ 1802606 w 5819775"/>
                <a:gd name="connsiteY257" fmla="*/ 20479 h 38100"/>
                <a:gd name="connsiteX258" fmla="*/ 1827371 w 5819775"/>
                <a:gd name="connsiteY258" fmla="*/ 26194 h 38100"/>
                <a:gd name="connsiteX259" fmla="*/ 1815941 w 5819775"/>
                <a:gd name="connsiteY259" fmla="*/ 9049 h 38100"/>
                <a:gd name="connsiteX260" fmla="*/ 1810226 w 5819775"/>
                <a:gd name="connsiteY260" fmla="*/ 9049 h 38100"/>
                <a:gd name="connsiteX261" fmla="*/ 1810226 w 5819775"/>
                <a:gd name="connsiteY261" fmla="*/ 9049 h 38100"/>
                <a:gd name="connsiteX262" fmla="*/ 1810226 w 5819775"/>
                <a:gd name="connsiteY262" fmla="*/ 9049 h 38100"/>
                <a:gd name="connsiteX263" fmla="*/ 1810226 w 5819775"/>
                <a:gd name="connsiteY263" fmla="*/ 9049 h 38100"/>
                <a:gd name="connsiteX264" fmla="*/ 1676876 w 5819775"/>
                <a:gd name="connsiteY264" fmla="*/ 9049 h 38100"/>
                <a:gd name="connsiteX265" fmla="*/ 1680686 w 5819775"/>
                <a:gd name="connsiteY265" fmla="*/ 14764 h 38100"/>
                <a:gd name="connsiteX266" fmla="*/ 1661636 w 5819775"/>
                <a:gd name="connsiteY266" fmla="*/ 14764 h 38100"/>
                <a:gd name="connsiteX267" fmla="*/ 1563529 w 5819775"/>
                <a:gd name="connsiteY267" fmla="*/ 14764 h 38100"/>
                <a:gd name="connsiteX268" fmla="*/ 1552099 w 5819775"/>
                <a:gd name="connsiteY268" fmla="*/ 26194 h 38100"/>
                <a:gd name="connsiteX269" fmla="*/ 1471136 w 5819775"/>
                <a:gd name="connsiteY269" fmla="*/ 33814 h 38100"/>
                <a:gd name="connsiteX270" fmla="*/ 1730216 w 5819775"/>
                <a:gd name="connsiteY270" fmla="*/ 33814 h 38100"/>
                <a:gd name="connsiteX271" fmla="*/ 1699736 w 5819775"/>
                <a:gd name="connsiteY271" fmla="*/ 9049 h 38100"/>
                <a:gd name="connsiteX272" fmla="*/ 1676876 w 5819775"/>
                <a:gd name="connsiteY272" fmla="*/ 9049 h 38100"/>
                <a:gd name="connsiteX273" fmla="*/ 1676876 w 5819775"/>
                <a:gd name="connsiteY273" fmla="*/ 9049 h 38100"/>
                <a:gd name="connsiteX274" fmla="*/ 1676876 w 5819775"/>
                <a:gd name="connsiteY274" fmla="*/ 9049 h 38100"/>
                <a:gd name="connsiteX275" fmla="*/ 1676876 w 5819775"/>
                <a:gd name="connsiteY275" fmla="*/ 9049 h 38100"/>
                <a:gd name="connsiteX276" fmla="*/ 1226344 w 5819775"/>
                <a:gd name="connsiteY276" fmla="*/ 9049 h 38100"/>
                <a:gd name="connsiteX277" fmla="*/ 1230154 w 5819775"/>
                <a:gd name="connsiteY277" fmla="*/ 33814 h 38100"/>
                <a:gd name="connsiteX278" fmla="*/ 1282541 w 5819775"/>
                <a:gd name="connsiteY278" fmla="*/ 33814 h 38100"/>
                <a:gd name="connsiteX279" fmla="*/ 1271111 w 5819775"/>
                <a:gd name="connsiteY279" fmla="*/ 9049 h 38100"/>
                <a:gd name="connsiteX280" fmla="*/ 1226344 w 5819775"/>
                <a:gd name="connsiteY280" fmla="*/ 9049 h 38100"/>
                <a:gd name="connsiteX281" fmla="*/ 1226344 w 5819775"/>
                <a:gd name="connsiteY281" fmla="*/ 9049 h 38100"/>
                <a:gd name="connsiteX282" fmla="*/ 1226344 w 5819775"/>
                <a:gd name="connsiteY282" fmla="*/ 9049 h 38100"/>
                <a:gd name="connsiteX283" fmla="*/ 1226344 w 5819775"/>
                <a:gd name="connsiteY283" fmla="*/ 9049 h 38100"/>
                <a:gd name="connsiteX284" fmla="*/ 865346 w 5819775"/>
                <a:gd name="connsiteY284" fmla="*/ 9049 h 38100"/>
                <a:gd name="connsiteX285" fmla="*/ 850106 w 5819775"/>
                <a:gd name="connsiteY285" fmla="*/ 9049 h 38100"/>
                <a:gd name="connsiteX286" fmla="*/ 834866 w 5819775"/>
                <a:gd name="connsiteY286" fmla="*/ 9049 h 38100"/>
                <a:gd name="connsiteX287" fmla="*/ 836771 w 5819775"/>
                <a:gd name="connsiteY287" fmla="*/ 14764 h 38100"/>
                <a:gd name="connsiteX288" fmla="*/ 825341 w 5819775"/>
                <a:gd name="connsiteY288" fmla="*/ 14764 h 38100"/>
                <a:gd name="connsiteX289" fmla="*/ 825341 w 5819775"/>
                <a:gd name="connsiteY289" fmla="*/ 9049 h 38100"/>
                <a:gd name="connsiteX290" fmla="*/ 812006 w 5819775"/>
                <a:gd name="connsiteY290" fmla="*/ 9049 h 38100"/>
                <a:gd name="connsiteX291" fmla="*/ 812006 w 5819775"/>
                <a:gd name="connsiteY291" fmla="*/ 14764 h 38100"/>
                <a:gd name="connsiteX292" fmla="*/ 783431 w 5819775"/>
                <a:gd name="connsiteY292" fmla="*/ 35719 h 38100"/>
                <a:gd name="connsiteX293" fmla="*/ 1059656 w 5819775"/>
                <a:gd name="connsiteY293" fmla="*/ 35719 h 38100"/>
                <a:gd name="connsiteX294" fmla="*/ 1067276 w 5819775"/>
                <a:gd name="connsiteY294" fmla="*/ 10954 h 38100"/>
                <a:gd name="connsiteX295" fmla="*/ 865346 w 5819775"/>
                <a:gd name="connsiteY295" fmla="*/ 9049 h 38100"/>
                <a:gd name="connsiteX296" fmla="*/ 865346 w 5819775"/>
                <a:gd name="connsiteY296" fmla="*/ 9049 h 38100"/>
                <a:gd name="connsiteX297" fmla="*/ 865346 w 5819775"/>
                <a:gd name="connsiteY297" fmla="*/ 9049 h 38100"/>
                <a:gd name="connsiteX298" fmla="*/ 865346 w 5819775"/>
                <a:gd name="connsiteY298" fmla="*/ 9049 h 38100"/>
                <a:gd name="connsiteX299" fmla="*/ 730091 w 5819775"/>
                <a:gd name="connsiteY299" fmla="*/ 9049 h 38100"/>
                <a:gd name="connsiteX300" fmla="*/ 735806 w 5819775"/>
                <a:gd name="connsiteY300" fmla="*/ 14764 h 38100"/>
                <a:gd name="connsiteX301" fmla="*/ 737711 w 5819775"/>
                <a:gd name="connsiteY301" fmla="*/ 9049 h 38100"/>
                <a:gd name="connsiteX302" fmla="*/ 730091 w 5819775"/>
                <a:gd name="connsiteY302" fmla="*/ 9049 h 38100"/>
                <a:gd name="connsiteX303" fmla="*/ 730091 w 5819775"/>
                <a:gd name="connsiteY303" fmla="*/ 9049 h 38100"/>
                <a:gd name="connsiteX304" fmla="*/ 730091 w 5819775"/>
                <a:gd name="connsiteY304" fmla="*/ 9049 h 38100"/>
                <a:gd name="connsiteX305" fmla="*/ 730091 w 5819775"/>
                <a:gd name="connsiteY305" fmla="*/ 9049 h 38100"/>
                <a:gd name="connsiteX306" fmla="*/ 689134 w 5819775"/>
                <a:gd name="connsiteY306" fmla="*/ 9049 h 38100"/>
                <a:gd name="connsiteX307" fmla="*/ 687229 w 5819775"/>
                <a:gd name="connsiteY307" fmla="*/ 14764 h 38100"/>
                <a:gd name="connsiteX308" fmla="*/ 692944 w 5819775"/>
                <a:gd name="connsiteY308" fmla="*/ 35719 h 38100"/>
                <a:gd name="connsiteX309" fmla="*/ 711994 w 5819775"/>
                <a:gd name="connsiteY309" fmla="*/ 35719 h 38100"/>
                <a:gd name="connsiteX310" fmla="*/ 710089 w 5819775"/>
                <a:gd name="connsiteY310" fmla="*/ 28099 h 38100"/>
                <a:gd name="connsiteX311" fmla="*/ 729139 w 5819775"/>
                <a:gd name="connsiteY311" fmla="*/ 28099 h 38100"/>
                <a:gd name="connsiteX312" fmla="*/ 729139 w 5819775"/>
                <a:gd name="connsiteY312" fmla="*/ 16669 h 38100"/>
                <a:gd name="connsiteX313" fmla="*/ 711994 w 5819775"/>
                <a:gd name="connsiteY313" fmla="*/ 10954 h 38100"/>
                <a:gd name="connsiteX314" fmla="*/ 689134 w 5819775"/>
                <a:gd name="connsiteY314" fmla="*/ 9049 h 38100"/>
                <a:gd name="connsiteX315" fmla="*/ 689134 w 5819775"/>
                <a:gd name="connsiteY315" fmla="*/ 9049 h 38100"/>
                <a:gd name="connsiteX316" fmla="*/ 689134 w 5819775"/>
                <a:gd name="connsiteY316" fmla="*/ 9049 h 38100"/>
                <a:gd name="connsiteX317" fmla="*/ 689134 w 5819775"/>
                <a:gd name="connsiteY317" fmla="*/ 9049 h 38100"/>
                <a:gd name="connsiteX318" fmla="*/ 434816 w 5819775"/>
                <a:gd name="connsiteY318" fmla="*/ 9049 h 38100"/>
                <a:gd name="connsiteX319" fmla="*/ 404336 w 5819775"/>
                <a:gd name="connsiteY319" fmla="*/ 35719 h 38100"/>
                <a:gd name="connsiteX320" fmla="*/ 474821 w 5819775"/>
                <a:gd name="connsiteY320" fmla="*/ 35719 h 38100"/>
                <a:gd name="connsiteX321" fmla="*/ 474821 w 5819775"/>
                <a:gd name="connsiteY321" fmla="*/ 33814 h 38100"/>
                <a:gd name="connsiteX322" fmla="*/ 480536 w 5819775"/>
                <a:gd name="connsiteY322" fmla="*/ 33814 h 38100"/>
                <a:gd name="connsiteX323" fmla="*/ 480536 w 5819775"/>
                <a:gd name="connsiteY323" fmla="*/ 35719 h 38100"/>
                <a:gd name="connsiteX324" fmla="*/ 507206 w 5819775"/>
                <a:gd name="connsiteY324" fmla="*/ 35719 h 38100"/>
                <a:gd name="connsiteX325" fmla="*/ 511016 w 5819775"/>
                <a:gd name="connsiteY325" fmla="*/ 14764 h 38100"/>
                <a:gd name="connsiteX326" fmla="*/ 550069 w 5819775"/>
                <a:gd name="connsiteY326" fmla="*/ 9049 h 38100"/>
                <a:gd name="connsiteX327" fmla="*/ 434816 w 5819775"/>
                <a:gd name="connsiteY327" fmla="*/ 9049 h 38100"/>
                <a:gd name="connsiteX328" fmla="*/ 434816 w 5819775"/>
                <a:gd name="connsiteY328" fmla="*/ 9049 h 38100"/>
                <a:gd name="connsiteX329" fmla="*/ 434816 w 5819775"/>
                <a:gd name="connsiteY329" fmla="*/ 9049 h 38100"/>
                <a:gd name="connsiteX330" fmla="*/ 434816 w 5819775"/>
                <a:gd name="connsiteY330" fmla="*/ 9049 h 38100"/>
                <a:gd name="connsiteX331" fmla="*/ 204311 w 5819775"/>
                <a:gd name="connsiteY331" fmla="*/ 9049 h 38100"/>
                <a:gd name="connsiteX332" fmla="*/ 198596 w 5819775"/>
                <a:gd name="connsiteY332" fmla="*/ 33814 h 38100"/>
                <a:gd name="connsiteX333" fmla="*/ 233839 w 5819775"/>
                <a:gd name="connsiteY333" fmla="*/ 33814 h 38100"/>
                <a:gd name="connsiteX334" fmla="*/ 233839 w 5819775"/>
                <a:gd name="connsiteY334" fmla="*/ 9049 h 38100"/>
                <a:gd name="connsiteX335" fmla="*/ 204311 w 5819775"/>
                <a:gd name="connsiteY335" fmla="*/ 9049 h 38100"/>
                <a:gd name="connsiteX336" fmla="*/ 204311 w 5819775"/>
                <a:gd name="connsiteY336" fmla="*/ 9049 h 38100"/>
                <a:gd name="connsiteX337" fmla="*/ 204311 w 5819775"/>
                <a:gd name="connsiteY337" fmla="*/ 9049 h 38100"/>
                <a:gd name="connsiteX338" fmla="*/ 204311 w 5819775"/>
                <a:gd name="connsiteY338" fmla="*/ 9049 h 38100"/>
                <a:gd name="connsiteX339" fmla="*/ 154781 w 5819775"/>
                <a:gd name="connsiteY339" fmla="*/ 9049 h 38100"/>
                <a:gd name="connsiteX340" fmla="*/ 166211 w 5819775"/>
                <a:gd name="connsiteY340" fmla="*/ 9049 h 38100"/>
                <a:gd name="connsiteX341" fmla="*/ 154781 w 5819775"/>
                <a:gd name="connsiteY341" fmla="*/ 9049 h 38100"/>
                <a:gd name="connsiteX342" fmla="*/ 154781 w 5819775"/>
                <a:gd name="connsiteY342" fmla="*/ 9049 h 38100"/>
                <a:gd name="connsiteX343" fmla="*/ 154781 w 5819775"/>
                <a:gd name="connsiteY343" fmla="*/ 9049 h 38100"/>
                <a:gd name="connsiteX344" fmla="*/ 154781 w 5819775"/>
                <a:gd name="connsiteY344" fmla="*/ 9049 h 38100"/>
                <a:gd name="connsiteX345" fmla="*/ 7144 w 5819775"/>
                <a:gd name="connsiteY345" fmla="*/ 9049 h 38100"/>
                <a:gd name="connsiteX346" fmla="*/ 12859 w 5819775"/>
                <a:gd name="connsiteY346" fmla="*/ 35719 h 38100"/>
                <a:gd name="connsiteX347" fmla="*/ 39529 w 5819775"/>
                <a:gd name="connsiteY347" fmla="*/ 35719 h 38100"/>
                <a:gd name="connsiteX348" fmla="*/ 30004 w 5819775"/>
                <a:gd name="connsiteY348" fmla="*/ 10954 h 38100"/>
                <a:gd name="connsiteX349" fmla="*/ 7144 w 5819775"/>
                <a:gd name="connsiteY349" fmla="*/ 9049 h 38100"/>
                <a:gd name="connsiteX350" fmla="*/ 7144 w 5819775"/>
                <a:gd name="connsiteY350" fmla="*/ 9049 h 38100"/>
                <a:gd name="connsiteX351" fmla="*/ 7144 w 5819775"/>
                <a:gd name="connsiteY351" fmla="*/ 9049 h 38100"/>
                <a:gd name="connsiteX352" fmla="*/ 7144 w 5819775"/>
                <a:gd name="connsiteY352" fmla="*/ 9049 h 38100"/>
                <a:gd name="connsiteX353" fmla="*/ 5084922 w 5819775"/>
                <a:gd name="connsiteY353" fmla="*/ 36671 h 38100"/>
                <a:gd name="connsiteX354" fmla="*/ 5083016 w 5819775"/>
                <a:gd name="connsiteY354" fmla="*/ 34766 h 38100"/>
                <a:gd name="connsiteX355" fmla="*/ 5071586 w 5819775"/>
                <a:gd name="connsiteY355" fmla="*/ 36671 h 38100"/>
                <a:gd name="connsiteX356" fmla="*/ 5084922 w 5819775"/>
                <a:gd name="connsiteY356" fmla="*/ 36671 h 38100"/>
                <a:gd name="connsiteX357" fmla="*/ 5084922 w 5819775"/>
                <a:gd name="connsiteY357" fmla="*/ 36671 h 38100"/>
                <a:gd name="connsiteX358" fmla="*/ 5084922 w 5819775"/>
                <a:gd name="connsiteY358" fmla="*/ 36671 h 38100"/>
                <a:gd name="connsiteX359" fmla="*/ 5084922 w 5819775"/>
                <a:gd name="connsiteY359" fmla="*/ 36671 h 38100"/>
                <a:gd name="connsiteX360" fmla="*/ 3448526 w 5819775"/>
                <a:gd name="connsiteY360" fmla="*/ 36671 h 38100"/>
                <a:gd name="connsiteX361" fmla="*/ 3448526 w 5819775"/>
                <a:gd name="connsiteY361" fmla="*/ 34766 h 38100"/>
                <a:gd name="connsiteX362" fmla="*/ 3444716 w 5819775"/>
                <a:gd name="connsiteY362" fmla="*/ 36671 h 38100"/>
                <a:gd name="connsiteX363" fmla="*/ 3448526 w 5819775"/>
                <a:gd name="connsiteY363" fmla="*/ 36671 h 38100"/>
                <a:gd name="connsiteX364" fmla="*/ 3448526 w 5819775"/>
                <a:gd name="connsiteY364" fmla="*/ 36671 h 38100"/>
                <a:gd name="connsiteX365" fmla="*/ 3448526 w 5819775"/>
                <a:gd name="connsiteY365" fmla="*/ 36671 h 38100"/>
                <a:gd name="connsiteX366" fmla="*/ 3448526 w 5819775"/>
                <a:gd name="connsiteY366" fmla="*/ 36671 h 38100"/>
                <a:gd name="connsiteX367" fmla="*/ 548164 w 5819775"/>
                <a:gd name="connsiteY367" fmla="*/ 36671 h 38100"/>
                <a:gd name="connsiteX368" fmla="*/ 542449 w 5819775"/>
                <a:gd name="connsiteY368" fmla="*/ 21431 h 38100"/>
                <a:gd name="connsiteX369" fmla="*/ 542449 w 5819775"/>
                <a:gd name="connsiteY369" fmla="*/ 36671 h 38100"/>
                <a:gd name="connsiteX370" fmla="*/ 548164 w 5819775"/>
                <a:gd name="connsiteY370" fmla="*/ 36671 h 38100"/>
                <a:gd name="connsiteX371" fmla="*/ 548164 w 5819775"/>
                <a:gd name="connsiteY371" fmla="*/ 36671 h 38100"/>
                <a:gd name="connsiteX372" fmla="*/ 548164 w 5819775"/>
                <a:gd name="connsiteY372" fmla="*/ 36671 h 38100"/>
                <a:gd name="connsiteX373" fmla="*/ 548164 w 5819775"/>
                <a:gd name="connsiteY373" fmla="*/ 36671 h 38100"/>
                <a:gd name="connsiteX374" fmla="*/ 5268754 w 5819775"/>
                <a:gd name="connsiteY374" fmla="*/ 21431 h 38100"/>
                <a:gd name="connsiteX375" fmla="*/ 5243989 w 5819775"/>
                <a:gd name="connsiteY375" fmla="*/ 32861 h 38100"/>
                <a:gd name="connsiteX376" fmla="*/ 5243989 w 5819775"/>
                <a:gd name="connsiteY376" fmla="*/ 27146 h 38100"/>
                <a:gd name="connsiteX377" fmla="*/ 5268754 w 5819775"/>
                <a:gd name="connsiteY377" fmla="*/ 21431 h 38100"/>
                <a:gd name="connsiteX378" fmla="*/ 5268754 w 5819775"/>
                <a:gd name="connsiteY378" fmla="*/ 21431 h 38100"/>
                <a:gd name="connsiteX379" fmla="*/ 5268754 w 5819775"/>
                <a:gd name="connsiteY379" fmla="*/ 21431 h 38100"/>
                <a:gd name="connsiteX380" fmla="*/ 5268754 w 5819775"/>
                <a:gd name="connsiteY380" fmla="*/ 21431 h 38100"/>
                <a:gd name="connsiteX381" fmla="*/ 2337911 w 5819775"/>
                <a:gd name="connsiteY381" fmla="*/ 15716 h 38100"/>
                <a:gd name="connsiteX382" fmla="*/ 2337911 w 5819775"/>
                <a:gd name="connsiteY382" fmla="*/ 27146 h 38100"/>
                <a:gd name="connsiteX383" fmla="*/ 2332196 w 5819775"/>
                <a:gd name="connsiteY383" fmla="*/ 21431 h 38100"/>
                <a:gd name="connsiteX384" fmla="*/ 2326481 w 5819775"/>
                <a:gd name="connsiteY384" fmla="*/ 21431 h 38100"/>
                <a:gd name="connsiteX385" fmla="*/ 2337911 w 5819775"/>
                <a:gd name="connsiteY385" fmla="*/ 15716 h 38100"/>
                <a:gd name="connsiteX386" fmla="*/ 2337911 w 5819775"/>
                <a:gd name="connsiteY386" fmla="*/ 15716 h 38100"/>
                <a:gd name="connsiteX387" fmla="*/ 2337911 w 5819775"/>
                <a:gd name="connsiteY387" fmla="*/ 15716 h 38100"/>
                <a:gd name="connsiteX388" fmla="*/ 2337911 w 5819775"/>
                <a:gd name="connsiteY388" fmla="*/ 15716 h 38100"/>
                <a:gd name="connsiteX389" fmla="*/ 3456146 w 5819775"/>
                <a:gd name="connsiteY389" fmla="*/ 15716 h 38100"/>
                <a:gd name="connsiteX390" fmla="*/ 3450431 w 5819775"/>
                <a:gd name="connsiteY390" fmla="*/ 27146 h 38100"/>
                <a:gd name="connsiteX391" fmla="*/ 3456146 w 5819775"/>
                <a:gd name="connsiteY391" fmla="*/ 27146 h 38100"/>
                <a:gd name="connsiteX392" fmla="*/ 3456146 w 5819775"/>
                <a:gd name="connsiteY392" fmla="*/ 15716 h 38100"/>
                <a:gd name="connsiteX393" fmla="*/ 3456146 w 5819775"/>
                <a:gd name="connsiteY393" fmla="*/ 15716 h 38100"/>
                <a:gd name="connsiteX394" fmla="*/ 3456146 w 5819775"/>
                <a:gd name="connsiteY394" fmla="*/ 15716 h 38100"/>
                <a:gd name="connsiteX395" fmla="*/ 3456146 w 5819775"/>
                <a:gd name="connsiteY395" fmla="*/ 15716 h 38100"/>
                <a:gd name="connsiteX396" fmla="*/ 3773329 w 5819775"/>
                <a:gd name="connsiteY396" fmla="*/ 15716 h 38100"/>
                <a:gd name="connsiteX397" fmla="*/ 3761899 w 5819775"/>
                <a:gd name="connsiteY397" fmla="*/ 21431 h 38100"/>
                <a:gd name="connsiteX398" fmla="*/ 3773329 w 5819775"/>
                <a:gd name="connsiteY398" fmla="*/ 15716 h 38100"/>
                <a:gd name="connsiteX399" fmla="*/ 3773329 w 5819775"/>
                <a:gd name="connsiteY399" fmla="*/ 15716 h 38100"/>
                <a:gd name="connsiteX400" fmla="*/ 3773329 w 5819775"/>
                <a:gd name="connsiteY400" fmla="*/ 15716 h 38100"/>
                <a:gd name="connsiteX401" fmla="*/ 3773329 w 5819775"/>
                <a:gd name="connsiteY401" fmla="*/ 15716 h 38100"/>
                <a:gd name="connsiteX402" fmla="*/ 3952399 w 5819775"/>
                <a:gd name="connsiteY402" fmla="*/ 15716 h 38100"/>
                <a:gd name="connsiteX403" fmla="*/ 3940969 w 5819775"/>
                <a:gd name="connsiteY403" fmla="*/ 21431 h 38100"/>
                <a:gd name="connsiteX404" fmla="*/ 3952399 w 5819775"/>
                <a:gd name="connsiteY404" fmla="*/ 15716 h 38100"/>
                <a:gd name="connsiteX405" fmla="*/ 3952399 w 5819775"/>
                <a:gd name="connsiteY405" fmla="*/ 15716 h 38100"/>
                <a:gd name="connsiteX406" fmla="*/ 3952399 w 5819775"/>
                <a:gd name="connsiteY406" fmla="*/ 15716 h 38100"/>
                <a:gd name="connsiteX407" fmla="*/ 3952399 w 5819775"/>
                <a:gd name="connsiteY407" fmla="*/ 15716 h 38100"/>
                <a:gd name="connsiteX408" fmla="*/ 5105877 w 5819775"/>
                <a:gd name="connsiteY408" fmla="*/ 15716 h 38100"/>
                <a:gd name="connsiteX409" fmla="*/ 5086827 w 5819775"/>
                <a:gd name="connsiteY409" fmla="*/ 21431 h 38100"/>
                <a:gd name="connsiteX410" fmla="*/ 5098257 w 5819775"/>
                <a:gd name="connsiteY410" fmla="*/ 21431 h 38100"/>
                <a:gd name="connsiteX411" fmla="*/ 5117307 w 5819775"/>
                <a:gd name="connsiteY411" fmla="*/ 21431 h 38100"/>
                <a:gd name="connsiteX412" fmla="*/ 5105877 w 5819775"/>
                <a:gd name="connsiteY412" fmla="*/ 15716 h 38100"/>
                <a:gd name="connsiteX413" fmla="*/ 5105877 w 5819775"/>
                <a:gd name="connsiteY413" fmla="*/ 15716 h 38100"/>
                <a:gd name="connsiteX414" fmla="*/ 5105877 w 5819775"/>
                <a:gd name="connsiteY414" fmla="*/ 15716 h 38100"/>
                <a:gd name="connsiteX415" fmla="*/ 5105877 w 5819775"/>
                <a:gd name="connsiteY415" fmla="*/ 15716 h 38100"/>
                <a:gd name="connsiteX416" fmla="*/ 5137309 w 5819775"/>
                <a:gd name="connsiteY416" fmla="*/ 15716 h 38100"/>
                <a:gd name="connsiteX417" fmla="*/ 5125879 w 5819775"/>
                <a:gd name="connsiteY417" fmla="*/ 15716 h 38100"/>
                <a:gd name="connsiteX418" fmla="*/ 5125879 w 5819775"/>
                <a:gd name="connsiteY418" fmla="*/ 21431 h 38100"/>
                <a:gd name="connsiteX419" fmla="*/ 5137309 w 5819775"/>
                <a:gd name="connsiteY419" fmla="*/ 15716 h 38100"/>
                <a:gd name="connsiteX420" fmla="*/ 5137309 w 5819775"/>
                <a:gd name="connsiteY420" fmla="*/ 15716 h 38100"/>
                <a:gd name="connsiteX421" fmla="*/ 5137309 w 5819775"/>
                <a:gd name="connsiteY421" fmla="*/ 15716 h 38100"/>
                <a:gd name="connsiteX422" fmla="*/ 5137309 w 5819775"/>
                <a:gd name="connsiteY422" fmla="*/ 15716 h 38100"/>
                <a:gd name="connsiteX423" fmla="*/ 5815489 w 5819775"/>
                <a:gd name="connsiteY423" fmla="*/ 15716 h 38100"/>
                <a:gd name="connsiteX424" fmla="*/ 5815489 w 5819775"/>
                <a:gd name="connsiteY424" fmla="*/ 27146 h 38100"/>
                <a:gd name="connsiteX425" fmla="*/ 5809774 w 5819775"/>
                <a:gd name="connsiteY425" fmla="*/ 21431 h 38100"/>
                <a:gd name="connsiteX426" fmla="*/ 5804059 w 5819775"/>
                <a:gd name="connsiteY426" fmla="*/ 21431 h 38100"/>
                <a:gd name="connsiteX427" fmla="*/ 5815489 w 5819775"/>
                <a:gd name="connsiteY427" fmla="*/ 15716 h 38100"/>
                <a:gd name="connsiteX428" fmla="*/ 5815489 w 5819775"/>
                <a:gd name="connsiteY428" fmla="*/ 15716 h 38100"/>
                <a:gd name="connsiteX429" fmla="*/ 5815489 w 5819775"/>
                <a:gd name="connsiteY429" fmla="*/ 15716 h 38100"/>
                <a:gd name="connsiteX430" fmla="*/ 5815489 w 5819775"/>
                <a:gd name="connsiteY430" fmla="*/ 157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5819775" h="38100">
                  <a:moveTo>
                    <a:pt x="5791677" y="9049"/>
                  </a:moveTo>
                  <a:cubicBezTo>
                    <a:pt x="5793582" y="10954"/>
                    <a:pt x="5793582" y="10954"/>
                    <a:pt x="5797391" y="14764"/>
                  </a:cubicBezTo>
                  <a:cubicBezTo>
                    <a:pt x="5784057" y="18574"/>
                    <a:pt x="5770722" y="24289"/>
                    <a:pt x="5760244" y="33814"/>
                  </a:cubicBezTo>
                  <a:lnTo>
                    <a:pt x="5765959" y="33814"/>
                  </a:lnTo>
                  <a:cubicBezTo>
                    <a:pt x="5767864" y="33814"/>
                    <a:pt x="5767864" y="35719"/>
                    <a:pt x="5769769" y="35719"/>
                  </a:cubicBezTo>
                  <a:lnTo>
                    <a:pt x="5814536" y="35719"/>
                  </a:lnTo>
                  <a:cubicBezTo>
                    <a:pt x="5816441" y="28099"/>
                    <a:pt x="5816441" y="18574"/>
                    <a:pt x="5816441" y="10954"/>
                  </a:cubicBezTo>
                  <a:lnTo>
                    <a:pt x="5791677" y="9049"/>
                  </a:lnTo>
                  <a:lnTo>
                    <a:pt x="5791677" y="9049"/>
                  </a:lnTo>
                  <a:lnTo>
                    <a:pt x="5791677" y="9049"/>
                  </a:lnTo>
                  <a:lnTo>
                    <a:pt x="5791677" y="9049"/>
                  </a:lnTo>
                  <a:close/>
                  <a:moveTo>
                    <a:pt x="5526882" y="9049"/>
                  </a:moveTo>
                  <a:cubicBezTo>
                    <a:pt x="5530691" y="18574"/>
                    <a:pt x="5536407" y="24289"/>
                    <a:pt x="5532597" y="33814"/>
                  </a:cubicBezTo>
                  <a:lnTo>
                    <a:pt x="5654516" y="33814"/>
                  </a:lnTo>
                  <a:cubicBezTo>
                    <a:pt x="5643086" y="28099"/>
                    <a:pt x="5631657" y="18574"/>
                    <a:pt x="5622132" y="9049"/>
                  </a:cubicBezTo>
                  <a:lnTo>
                    <a:pt x="5526882" y="9049"/>
                  </a:lnTo>
                  <a:lnTo>
                    <a:pt x="5526882" y="9049"/>
                  </a:lnTo>
                  <a:lnTo>
                    <a:pt x="5526882" y="9049"/>
                  </a:lnTo>
                  <a:lnTo>
                    <a:pt x="5526882" y="9049"/>
                  </a:lnTo>
                  <a:close/>
                  <a:moveTo>
                    <a:pt x="5322094" y="9049"/>
                  </a:moveTo>
                  <a:lnTo>
                    <a:pt x="5318284" y="20479"/>
                  </a:lnTo>
                  <a:lnTo>
                    <a:pt x="5312569" y="20479"/>
                  </a:lnTo>
                  <a:lnTo>
                    <a:pt x="5312569" y="9049"/>
                  </a:lnTo>
                  <a:lnTo>
                    <a:pt x="5271611" y="9049"/>
                  </a:lnTo>
                  <a:cubicBezTo>
                    <a:pt x="5246847" y="16669"/>
                    <a:pt x="5223034" y="26194"/>
                    <a:pt x="5194459" y="31909"/>
                  </a:cubicBezTo>
                  <a:lnTo>
                    <a:pt x="5194459" y="12859"/>
                  </a:lnTo>
                  <a:cubicBezTo>
                    <a:pt x="5196364" y="10954"/>
                    <a:pt x="5198269" y="9049"/>
                    <a:pt x="5200174" y="7144"/>
                  </a:cubicBezTo>
                  <a:lnTo>
                    <a:pt x="5179219" y="7144"/>
                  </a:lnTo>
                  <a:cubicBezTo>
                    <a:pt x="5175409" y="10954"/>
                    <a:pt x="5173504" y="14764"/>
                    <a:pt x="5169694" y="18574"/>
                  </a:cubicBezTo>
                  <a:cubicBezTo>
                    <a:pt x="5165884" y="22384"/>
                    <a:pt x="5165884" y="28099"/>
                    <a:pt x="5163979" y="33814"/>
                  </a:cubicBezTo>
                  <a:lnTo>
                    <a:pt x="5318284" y="33814"/>
                  </a:lnTo>
                  <a:cubicBezTo>
                    <a:pt x="5329714" y="30004"/>
                    <a:pt x="5339239" y="26194"/>
                    <a:pt x="5343049" y="26194"/>
                  </a:cubicBezTo>
                  <a:lnTo>
                    <a:pt x="5337334" y="14764"/>
                  </a:lnTo>
                  <a:lnTo>
                    <a:pt x="5343049" y="14764"/>
                  </a:lnTo>
                  <a:cubicBezTo>
                    <a:pt x="5350669" y="18574"/>
                    <a:pt x="5384007" y="12859"/>
                    <a:pt x="5412582" y="9049"/>
                  </a:cubicBezTo>
                  <a:lnTo>
                    <a:pt x="5322094" y="9049"/>
                  </a:lnTo>
                  <a:lnTo>
                    <a:pt x="5322094" y="9049"/>
                  </a:lnTo>
                  <a:lnTo>
                    <a:pt x="5322094" y="9049"/>
                  </a:lnTo>
                  <a:lnTo>
                    <a:pt x="5322094" y="9049"/>
                  </a:lnTo>
                  <a:close/>
                  <a:moveTo>
                    <a:pt x="5137309" y="9049"/>
                  </a:moveTo>
                  <a:lnTo>
                    <a:pt x="5137309" y="14764"/>
                  </a:lnTo>
                  <a:lnTo>
                    <a:pt x="5143024" y="14764"/>
                  </a:lnTo>
                  <a:lnTo>
                    <a:pt x="5143024" y="9049"/>
                  </a:lnTo>
                  <a:lnTo>
                    <a:pt x="5137309" y="9049"/>
                  </a:lnTo>
                  <a:lnTo>
                    <a:pt x="5137309" y="9049"/>
                  </a:lnTo>
                  <a:lnTo>
                    <a:pt x="5137309" y="9049"/>
                  </a:lnTo>
                  <a:lnTo>
                    <a:pt x="5137309" y="9049"/>
                  </a:lnTo>
                  <a:close/>
                  <a:moveTo>
                    <a:pt x="4928711" y="9049"/>
                  </a:moveTo>
                  <a:lnTo>
                    <a:pt x="4926807" y="14764"/>
                  </a:lnTo>
                  <a:lnTo>
                    <a:pt x="4915377" y="14764"/>
                  </a:lnTo>
                  <a:lnTo>
                    <a:pt x="4915377" y="9049"/>
                  </a:lnTo>
                  <a:lnTo>
                    <a:pt x="4874419" y="9049"/>
                  </a:lnTo>
                  <a:cubicBezTo>
                    <a:pt x="4874419" y="10954"/>
                    <a:pt x="4872514" y="12859"/>
                    <a:pt x="4872514" y="14764"/>
                  </a:cubicBezTo>
                  <a:cubicBezTo>
                    <a:pt x="4859179" y="24289"/>
                    <a:pt x="4864894" y="24289"/>
                    <a:pt x="4857274" y="35719"/>
                  </a:cubicBezTo>
                  <a:lnTo>
                    <a:pt x="4962049" y="35719"/>
                  </a:lnTo>
                  <a:cubicBezTo>
                    <a:pt x="4962049" y="30004"/>
                    <a:pt x="4962049" y="20479"/>
                    <a:pt x="4960144" y="10954"/>
                  </a:cubicBezTo>
                  <a:lnTo>
                    <a:pt x="4928711" y="9049"/>
                  </a:lnTo>
                  <a:lnTo>
                    <a:pt x="4928711" y="9049"/>
                  </a:lnTo>
                  <a:lnTo>
                    <a:pt x="4928711" y="9049"/>
                  </a:lnTo>
                  <a:lnTo>
                    <a:pt x="4928711" y="9049"/>
                  </a:lnTo>
                  <a:close/>
                  <a:moveTo>
                    <a:pt x="4375309" y="9049"/>
                  </a:moveTo>
                  <a:cubicBezTo>
                    <a:pt x="4381024" y="12859"/>
                    <a:pt x="4388644" y="16669"/>
                    <a:pt x="4392454" y="20479"/>
                  </a:cubicBezTo>
                  <a:cubicBezTo>
                    <a:pt x="4373404" y="24289"/>
                    <a:pt x="4379119" y="24289"/>
                    <a:pt x="4367689" y="31909"/>
                  </a:cubicBezTo>
                  <a:lnTo>
                    <a:pt x="4367689" y="9049"/>
                  </a:lnTo>
                  <a:lnTo>
                    <a:pt x="4360069" y="9049"/>
                  </a:lnTo>
                  <a:cubicBezTo>
                    <a:pt x="4361974" y="16669"/>
                    <a:pt x="4361974" y="26194"/>
                    <a:pt x="4361974" y="35719"/>
                  </a:cubicBezTo>
                  <a:lnTo>
                    <a:pt x="4384834" y="35719"/>
                  </a:lnTo>
                  <a:cubicBezTo>
                    <a:pt x="4413409" y="24289"/>
                    <a:pt x="4460081" y="3334"/>
                    <a:pt x="4484847" y="14764"/>
                  </a:cubicBezTo>
                  <a:cubicBezTo>
                    <a:pt x="4492466" y="18574"/>
                    <a:pt x="4494372" y="18574"/>
                    <a:pt x="4494372" y="18574"/>
                  </a:cubicBezTo>
                  <a:cubicBezTo>
                    <a:pt x="4494372" y="18574"/>
                    <a:pt x="4494372" y="20479"/>
                    <a:pt x="4498181" y="28099"/>
                  </a:cubicBezTo>
                  <a:cubicBezTo>
                    <a:pt x="4500087" y="33814"/>
                    <a:pt x="4503897" y="30004"/>
                    <a:pt x="4498181" y="33814"/>
                  </a:cubicBezTo>
                  <a:cubicBezTo>
                    <a:pt x="4496277" y="33814"/>
                    <a:pt x="4496277" y="35719"/>
                    <a:pt x="4494372" y="35719"/>
                  </a:cubicBezTo>
                  <a:lnTo>
                    <a:pt x="4524852" y="35719"/>
                  </a:lnTo>
                  <a:cubicBezTo>
                    <a:pt x="4526756" y="26194"/>
                    <a:pt x="4526756" y="18574"/>
                    <a:pt x="4526756" y="10954"/>
                  </a:cubicBezTo>
                  <a:lnTo>
                    <a:pt x="4375309" y="9049"/>
                  </a:lnTo>
                  <a:lnTo>
                    <a:pt x="4375309" y="9049"/>
                  </a:lnTo>
                  <a:lnTo>
                    <a:pt x="4375309" y="9049"/>
                  </a:lnTo>
                  <a:lnTo>
                    <a:pt x="4375309" y="9049"/>
                  </a:lnTo>
                  <a:close/>
                  <a:moveTo>
                    <a:pt x="4243864" y="9049"/>
                  </a:moveTo>
                  <a:cubicBezTo>
                    <a:pt x="4240054" y="14764"/>
                    <a:pt x="4236244" y="24289"/>
                    <a:pt x="4230529" y="33814"/>
                  </a:cubicBezTo>
                  <a:lnTo>
                    <a:pt x="4262914" y="33814"/>
                  </a:lnTo>
                  <a:lnTo>
                    <a:pt x="4262914" y="31909"/>
                  </a:lnTo>
                  <a:cubicBezTo>
                    <a:pt x="4259104" y="26194"/>
                    <a:pt x="4257199" y="18574"/>
                    <a:pt x="4253389" y="9049"/>
                  </a:cubicBezTo>
                  <a:lnTo>
                    <a:pt x="4243864" y="9049"/>
                  </a:lnTo>
                  <a:lnTo>
                    <a:pt x="4243864" y="9049"/>
                  </a:lnTo>
                  <a:lnTo>
                    <a:pt x="4243864" y="9049"/>
                  </a:lnTo>
                  <a:lnTo>
                    <a:pt x="4243864" y="9049"/>
                  </a:lnTo>
                  <a:close/>
                  <a:moveTo>
                    <a:pt x="3912394" y="9049"/>
                  </a:moveTo>
                  <a:cubicBezTo>
                    <a:pt x="3897154" y="14764"/>
                    <a:pt x="3883819" y="26194"/>
                    <a:pt x="3871436" y="33814"/>
                  </a:cubicBezTo>
                  <a:lnTo>
                    <a:pt x="3898106" y="33814"/>
                  </a:lnTo>
                  <a:cubicBezTo>
                    <a:pt x="3903821" y="28099"/>
                    <a:pt x="3907631" y="22384"/>
                    <a:pt x="3920966" y="18574"/>
                  </a:cubicBezTo>
                  <a:lnTo>
                    <a:pt x="3920966" y="30004"/>
                  </a:lnTo>
                  <a:cubicBezTo>
                    <a:pt x="3919061" y="30004"/>
                    <a:pt x="3919061" y="31909"/>
                    <a:pt x="3919061" y="31909"/>
                  </a:cubicBezTo>
                  <a:lnTo>
                    <a:pt x="3941921" y="31909"/>
                  </a:lnTo>
                  <a:cubicBezTo>
                    <a:pt x="3953351" y="20479"/>
                    <a:pt x="3968591" y="12859"/>
                    <a:pt x="3990499" y="10954"/>
                  </a:cubicBezTo>
                  <a:lnTo>
                    <a:pt x="3990499" y="16669"/>
                  </a:lnTo>
                  <a:cubicBezTo>
                    <a:pt x="3982879" y="20479"/>
                    <a:pt x="3980974" y="20479"/>
                    <a:pt x="3980974" y="20479"/>
                  </a:cubicBezTo>
                  <a:cubicBezTo>
                    <a:pt x="3980974" y="20479"/>
                    <a:pt x="3980974" y="22384"/>
                    <a:pt x="3977164" y="30004"/>
                  </a:cubicBezTo>
                  <a:lnTo>
                    <a:pt x="3996214" y="30004"/>
                  </a:lnTo>
                  <a:cubicBezTo>
                    <a:pt x="4003834" y="20479"/>
                    <a:pt x="4017169" y="12859"/>
                    <a:pt x="4037171" y="7144"/>
                  </a:cubicBez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lnTo>
                    <a:pt x="3912394" y="9049"/>
                  </a:lnTo>
                  <a:close/>
                  <a:moveTo>
                    <a:pt x="3826669" y="9049"/>
                  </a:moveTo>
                  <a:cubicBezTo>
                    <a:pt x="3824764" y="12859"/>
                    <a:pt x="3822859" y="16669"/>
                    <a:pt x="3820954" y="20479"/>
                  </a:cubicBezTo>
                  <a:cubicBezTo>
                    <a:pt x="3809524" y="14764"/>
                    <a:pt x="3813334" y="14764"/>
                    <a:pt x="3801904" y="20479"/>
                  </a:cubicBezTo>
                  <a:cubicBezTo>
                    <a:pt x="3813334" y="31909"/>
                    <a:pt x="3811429" y="26194"/>
                    <a:pt x="3809524" y="33814"/>
                  </a:cubicBezTo>
                  <a:lnTo>
                    <a:pt x="3836194" y="33814"/>
                  </a:lnTo>
                  <a:cubicBezTo>
                    <a:pt x="3836194" y="31909"/>
                    <a:pt x="3836194" y="31909"/>
                    <a:pt x="3834289" y="26194"/>
                  </a:cubicBezTo>
                  <a:cubicBezTo>
                    <a:pt x="3840004" y="24289"/>
                    <a:pt x="3847624" y="16669"/>
                    <a:pt x="3855244" y="9049"/>
                  </a:cubicBezTo>
                  <a:lnTo>
                    <a:pt x="3826669" y="9049"/>
                  </a:lnTo>
                  <a:lnTo>
                    <a:pt x="3826669" y="9049"/>
                  </a:lnTo>
                  <a:lnTo>
                    <a:pt x="3826669" y="9049"/>
                  </a:lnTo>
                  <a:lnTo>
                    <a:pt x="3826669" y="9049"/>
                  </a:lnTo>
                  <a:close/>
                  <a:moveTo>
                    <a:pt x="3798094" y="9049"/>
                  </a:moveTo>
                  <a:cubicBezTo>
                    <a:pt x="3798094" y="10954"/>
                    <a:pt x="3798094" y="10954"/>
                    <a:pt x="3796189" y="14764"/>
                  </a:cubicBezTo>
                  <a:lnTo>
                    <a:pt x="3801904" y="14764"/>
                  </a:lnTo>
                  <a:lnTo>
                    <a:pt x="3801904" y="9049"/>
                  </a:lnTo>
                  <a:lnTo>
                    <a:pt x="3798094" y="9049"/>
                  </a:lnTo>
                  <a:lnTo>
                    <a:pt x="3798094" y="9049"/>
                  </a:lnTo>
                  <a:lnTo>
                    <a:pt x="3798094" y="9049"/>
                  </a:lnTo>
                  <a:lnTo>
                    <a:pt x="3798094" y="9049"/>
                  </a:lnTo>
                  <a:close/>
                  <a:moveTo>
                    <a:pt x="3728561" y="9049"/>
                  </a:moveTo>
                  <a:cubicBezTo>
                    <a:pt x="3732371" y="16669"/>
                    <a:pt x="3732371" y="18574"/>
                    <a:pt x="3734276" y="31909"/>
                  </a:cubicBezTo>
                  <a:lnTo>
                    <a:pt x="3728561" y="31909"/>
                  </a:lnTo>
                  <a:cubicBezTo>
                    <a:pt x="3726656" y="18574"/>
                    <a:pt x="3726656" y="20479"/>
                    <a:pt x="3722846" y="12859"/>
                  </a:cubicBezTo>
                  <a:cubicBezTo>
                    <a:pt x="3711416" y="24289"/>
                    <a:pt x="3713321" y="26194"/>
                    <a:pt x="3698081" y="18574"/>
                  </a:cubicBezTo>
                  <a:cubicBezTo>
                    <a:pt x="3717131" y="14764"/>
                    <a:pt x="3715226" y="12859"/>
                    <a:pt x="3726656" y="7144"/>
                  </a:cubicBezTo>
                  <a:lnTo>
                    <a:pt x="3676174" y="7144"/>
                  </a:lnTo>
                  <a:cubicBezTo>
                    <a:pt x="3674269" y="9049"/>
                    <a:pt x="3674269" y="10954"/>
                    <a:pt x="3672364" y="12859"/>
                  </a:cubicBezTo>
                  <a:lnTo>
                    <a:pt x="3653314" y="12859"/>
                  </a:lnTo>
                  <a:cubicBezTo>
                    <a:pt x="3655219" y="24289"/>
                    <a:pt x="3655219" y="28099"/>
                    <a:pt x="3657124" y="33814"/>
                  </a:cubicBezTo>
                  <a:lnTo>
                    <a:pt x="3790474" y="33814"/>
                  </a:lnTo>
                  <a:cubicBezTo>
                    <a:pt x="3782854" y="26194"/>
                    <a:pt x="3775234" y="18574"/>
                    <a:pt x="3767614" y="7144"/>
                  </a:cubicBezTo>
                  <a:lnTo>
                    <a:pt x="3728561" y="9049"/>
                  </a:lnTo>
                  <a:lnTo>
                    <a:pt x="3728561" y="9049"/>
                  </a:lnTo>
                  <a:lnTo>
                    <a:pt x="3728561" y="9049"/>
                  </a:lnTo>
                  <a:lnTo>
                    <a:pt x="3728561" y="9049"/>
                  </a:lnTo>
                  <a:close/>
                  <a:moveTo>
                    <a:pt x="3579971" y="9049"/>
                  </a:moveTo>
                  <a:cubicBezTo>
                    <a:pt x="3579971" y="10954"/>
                    <a:pt x="3579971" y="12859"/>
                    <a:pt x="3579971" y="14764"/>
                  </a:cubicBezTo>
                  <a:lnTo>
                    <a:pt x="3560921" y="14764"/>
                  </a:lnTo>
                  <a:cubicBezTo>
                    <a:pt x="3559016" y="24289"/>
                    <a:pt x="3557111" y="30004"/>
                    <a:pt x="3555206" y="35719"/>
                  </a:cubicBezTo>
                  <a:lnTo>
                    <a:pt x="3607594" y="35719"/>
                  </a:lnTo>
                  <a:cubicBezTo>
                    <a:pt x="3611404" y="33814"/>
                    <a:pt x="3607594" y="35719"/>
                    <a:pt x="3611404" y="20479"/>
                  </a:cubicBezTo>
                  <a:cubicBezTo>
                    <a:pt x="3603784" y="14764"/>
                    <a:pt x="3603784" y="14764"/>
                    <a:pt x="3601879" y="9049"/>
                  </a:cubicBez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close/>
                  <a:moveTo>
                    <a:pt x="3467576" y="9049"/>
                  </a:moveTo>
                  <a:cubicBezTo>
                    <a:pt x="3467576" y="16669"/>
                    <a:pt x="3465671" y="26194"/>
                    <a:pt x="3463766" y="33814"/>
                  </a:cubicBezTo>
                  <a:lnTo>
                    <a:pt x="3506629" y="33814"/>
                  </a:lnTo>
                  <a:lnTo>
                    <a:pt x="3506629" y="31909"/>
                  </a:lnTo>
                  <a:cubicBezTo>
                    <a:pt x="3500914" y="24289"/>
                    <a:pt x="3500914" y="16669"/>
                    <a:pt x="3499009" y="9049"/>
                  </a:cubicBezTo>
                  <a:lnTo>
                    <a:pt x="3467576" y="9049"/>
                  </a:lnTo>
                  <a:lnTo>
                    <a:pt x="3467576" y="9049"/>
                  </a:lnTo>
                  <a:lnTo>
                    <a:pt x="3467576" y="9049"/>
                  </a:lnTo>
                  <a:lnTo>
                    <a:pt x="3467576" y="9049"/>
                  </a:lnTo>
                  <a:close/>
                  <a:moveTo>
                    <a:pt x="3007519" y="9049"/>
                  </a:moveTo>
                  <a:lnTo>
                    <a:pt x="3007519" y="20479"/>
                  </a:lnTo>
                  <a:lnTo>
                    <a:pt x="2996089" y="20479"/>
                  </a:lnTo>
                  <a:lnTo>
                    <a:pt x="2996089" y="14764"/>
                  </a:lnTo>
                  <a:lnTo>
                    <a:pt x="3005614" y="9049"/>
                  </a:lnTo>
                  <a:lnTo>
                    <a:pt x="2957036" y="9049"/>
                  </a:lnTo>
                  <a:cubicBezTo>
                    <a:pt x="2955131" y="20479"/>
                    <a:pt x="2955131" y="20479"/>
                    <a:pt x="2951321" y="26194"/>
                  </a:cubicBezTo>
                  <a:lnTo>
                    <a:pt x="2951321" y="9049"/>
                  </a:lnTo>
                  <a:lnTo>
                    <a:pt x="2877979" y="9049"/>
                  </a:lnTo>
                  <a:cubicBezTo>
                    <a:pt x="2870359" y="18574"/>
                    <a:pt x="2862739" y="26194"/>
                    <a:pt x="2857024" y="33814"/>
                  </a:cubicBezTo>
                  <a:lnTo>
                    <a:pt x="3022759" y="33814"/>
                  </a:lnTo>
                  <a:cubicBezTo>
                    <a:pt x="3022759" y="26194"/>
                    <a:pt x="3022759" y="16669"/>
                    <a:pt x="3020854" y="9049"/>
                  </a:cubicBezTo>
                  <a:lnTo>
                    <a:pt x="3007519" y="9049"/>
                  </a:lnTo>
                  <a:lnTo>
                    <a:pt x="3007519" y="9049"/>
                  </a:lnTo>
                  <a:lnTo>
                    <a:pt x="3007519" y="9049"/>
                  </a:lnTo>
                  <a:lnTo>
                    <a:pt x="3007519" y="9049"/>
                  </a:lnTo>
                  <a:close/>
                  <a:moveTo>
                    <a:pt x="2804636" y="9049"/>
                  </a:moveTo>
                  <a:cubicBezTo>
                    <a:pt x="2808446" y="14764"/>
                    <a:pt x="2806541" y="10954"/>
                    <a:pt x="2810351" y="20479"/>
                  </a:cubicBezTo>
                  <a:lnTo>
                    <a:pt x="2829401" y="20479"/>
                  </a:lnTo>
                  <a:cubicBezTo>
                    <a:pt x="2835116" y="14764"/>
                    <a:pt x="2831306" y="18574"/>
                    <a:pt x="2840831" y="14764"/>
                  </a:cubicBezTo>
                  <a:cubicBezTo>
                    <a:pt x="2838926" y="10954"/>
                    <a:pt x="2838926" y="10954"/>
                    <a:pt x="2835116" y="9049"/>
                  </a:cubicBezTo>
                  <a:lnTo>
                    <a:pt x="2804636" y="9049"/>
                  </a:lnTo>
                  <a:lnTo>
                    <a:pt x="2804636" y="9049"/>
                  </a:lnTo>
                  <a:lnTo>
                    <a:pt x="2804636" y="9049"/>
                  </a:lnTo>
                  <a:lnTo>
                    <a:pt x="2804636" y="9049"/>
                  </a:lnTo>
                  <a:close/>
                  <a:moveTo>
                    <a:pt x="2659856" y="9049"/>
                  </a:moveTo>
                  <a:cubicBezTo>
                    <a:pt x="2652236" y="18574"/>
                    <a:pt x="2642711" y="26194"/>
                    <a:pt x="2631281" y="33814"/>
                  </a:cubicBezTo>
                  <a:lnTo>
                    <a:pt x="2749391" y="33814"/>
                  </a:lnTo>
                  <a:cubicBezTo>
                    <a:pt x="2749391" y="33814"/>
                    <a:pt x="2751296" y="31909"/>
                    <a:pt x="2753201" y="31909"/>
                  </a:cubicBezTo>
                  <a:lnTo>
                    <a:pt x="2747486" y="31909"/>
                  </a:lnTo>
                  <a:cubicBezTo>
                    <a:pt x="2737961" y="22384"/>
                    <a:pt x="2726531" y="14764"/>
                    <a:pt x="2717006" y="9049"/>
                  </a:cubicBez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close/>
                  <a:moveTo>
                    <a:pt x="2567464" y="9049"/>
                  </a:moveTo>
                  <a:cubicBezTo>
                    <a:pt x="2563654" y="12859"/>
                    <a:pt x="2559844" y="14764"/>
                    <a:pt x="2556034" y="20479"/>
                  </a:cubicBezTo>
                  <a:cubicBezTo>
                    <a:pt x="2575084" y="20479"/>
                    <a:pt x="2573179" y="24289"/>
                    <a:pt x="2580799" y="20479"/>
                  </a:cubicBezTo>
                  <a:cubicBezTo>
                    <a:pt x="2584609" y="16669"/>
                    <a:pt x="2586514" y="12859"/>
                    <a:pt x="2588419" y="9049"/>
                  </a:cubicBezTo>
                  <a:lnTo>
                    <a:pt x="2567464" y="9049"/>
                  </a:lnTo>
                  <a:lnTo>
                    <a:pt x="2567464" y="9049"/>
                  </a:lnTo>
                  <a:lnTo>
                    <a:pt x="2567464" y="9049"/>
                  </a:lnTo>
                  <a:lnTo>
                    <a:pt x="2567464" y="9049"/>
                  </a:lnTo>
                  <a:close/>
                  <a:moveTo>
                    <a:pt x="2501741" y="9049"/>
                  </a:moveTo>
                  <a:cubicBezTo>
                    <a:pt x="2507456" y="16669"/>
                    <a:pt x="2511266" y="26194"/>
                    <a:pt x="2513171" y="33814"/>
                  </a:cubicBezTo>
                  <a:lnTo>
                    <a:pt x="2537936" y="33814"/>
                  </a:lnTo>
                  <a:cubicBezTo>
                    <a:pt x="2534126" y="26194"/>
                    <a:pt x="2528411" y="18574"/>
                    <a:pt x="2524601" y="9049"/>
                  </a:cubicBezTo>
                  <a:lnTo>
                    <a:pt x="2501741" y="9049"/>
                  </a:lnTo>
                  <a:lnTo>
                    <a:pt x="2501741" y="9049"/>
                  </a:lnTo>
                  <a:lnTo>
                    <a:pt x="2501741" y="9049"/>
                  </a:lnTo>
                  <a:lnTo>
                    <a:pt x="2501741" y="9049"/>
                  </a:lnTo>
                  <a:close/>
                  <a:moveTo>
                    <a:pt x="2393156" y="9049"/>
                  </a:moveTo>
                  <a:cubicBezTo>
                    <a:pt x="2402681" y="18574"/>
                    <a:pt x="2414111" y="28099"/>
                    <a:pt x="2423636" y="33814"/>
                  </a:cubicBezTo>
                  <a:lnTo>
                    <a:pt x="2452211" y="33814"/>
                  </a:lnTo>
                  <a:cubicBezTo>
                    <a:pt x="2450306" y="26194"/>
                    <a:pt x="2448401" y="16669"/>
                    <a:pt x="2446496" y="9049"/>
                  </a:cubicBezTo>
                  <a:lnTo>
                    <a:pt x="2393156" y="9049"/>
                  </a:lnTo>
                  <a:lnTo>
                    <a:pt x="2393156" y="9049"/>
                  </a:lnTo>
                  <a:lnTo>
                    <a:pt x="2393156" y="9049"/>
                  </a:lnTo>
                  <a:lnTo>
                    <a:pt x="2393156" y="9049"/>
                  </a:lnTo>
                  <a:close/>
                  <a:moveTo>
                    <a:pt x="2319814" y="9049"/>
                  </a:moveTo>
                  <a:cubicBezTo>
                    <a:pt x="2323624" y="16669"/>
                    <a:pt x="2327434" y="26194"/>
                    <a:pt x="2329339" y="33814"/>
                  </a:cubicBezTo>
                  <a:lnTo>
                    <a:pt x="2366486" y="33814"/>
                  </a:lnTo>
                  <a:cubicBezTo>
                    <a:pt x="2362676" y="26194"/>
                    <a:pt x="2360771" y="16669"/>
                    <a:pt x="2358866" y="9049"/>
                  </a:cubicBezTo>
                  <a:lnTo>
                    <a:pt x="2319814" y="9049"/>
                  </a:lnTo>
                  <a:lnTo>
                    <a:pt x="2319814" y="9049"/>
                  </a:lnTo>
                  <a:lnTo>
                    <a:pt x="2319814" y="9049"/>
                  </a:lnTo>
                  <a:lnTo>
                    <a:pt x="2319814" y="9049"/>
                  </a:lnTo>
                  <a:close/>
                  <a:moveTo>
                    <a:pt x="2088356" y="9049"/>
                  </a:moveTo>
                  <a:cubicBezTo>
                    <a:pt x="2088356" y="10954"/>
                    <a:pt x="2088356" y="12859"/>
                    <a:pt x="2090261" y="14764"/>
                  </a:cubicBezTo>
                  <a:lnTo>
                    <a:pt x="2109311" y="14764"/>
                  </a:lnTo>
                  <a:cubicBezTo>
                    <a:pt x="2109311" y="22384"/>
                    <a:pt x="2109311" y="28099"/>
                    <a:pt x="2111216" y="35719"/>
                  </a:cubicBezTo>
                  <a:lnTo>
                    <a:pt x="2276951" y="35719"/>
                  </a:lnTo>
                  <a:cubicBezTo>
                    <a:pt x="2275046" y="28099"/>
                    <a:pt x="2275046" y="18574"/>
                    <a:pt x="2273141" y="10954"/>
                  </a:cubicBezTo>
                  <a:lnTo>
                    <a:pt x="2088356" y="9049"/>
                  </a:lnTo>
                  <a:lnTo>
                    <a:pt x="2088356" y="9049"/>
                  </a:lnTo>
                  <a:lnTo>
                    <a:pt x="2088356" y="9049"/>
                  </a:lnTo>
                  <a:lnTo>
                    <a:pt x="2088356" y="9049"/>
                  </a:lnTo>
                  <a:close/>
                  <a:moveTo>
                    <a:pt x="1997869" y="9049"/>
                  </a:moveTo>
                  <a:lnTo>
                    <a:pt x="1997869" y="14764"/>
                  </a:lnTo>
                  <a:lnTo>
                    <a:pt x="1992154" y="14764"/>
                  </a:lnTo>
                  <a:lnTo>
                    <a:pt x="1992154" y="9049"/>
                  </a:lnTo>
                  <a:lnTo>
                    <a:pt x="1897856" y="9049"/>
                  </a:lnTo>
                  <a:cubicBezTo>
                    <a:pt x="1890236" y="16669"/>
                    <a:pt x="1882616" y="26194"/>
                    <a:pt x="1874996" y="35719"/>
                  </a:cubicBezTo>
                  <a:lnTo>
                    <a:pt x="2033111" y="35719"/>
                  </a:lnTo>
                  <a:cubicBezTo>
                    <a:pt x="2031206" y="28099"/>
                    <a:pt x="2029301" y="18574"/>
                    <a:pt x="2025491" y="9049"/>
                  </a:cubicBezTo>
                  <a:lnTo>
                    <a:pt x="1997869" y="9049"/>
                  </a:lnTo>
                  <a:lnTo>
                    <a:pt x="1997869" y="9049"/>
                  </a:lnTo>
                  <a:lnTo>
                    <a:pt x="1997869" y="9049"/>
                  </a:lnTo>
                  <a:lnTo>
                    <a:pt x="1997869" y="9049"/>
                  </a:lnTo>
                  <a:close/>
                  <a:moveTo>
                    <a:pt x="1838801" y="9049"/>
                  </a:moveTo>
                  <a:cubicBezTo>
                    <a:pt x="1838801" y="10954"/>
                    <a:pt x="1838801" y="10954"/>
                    <a:pt x="1840706" y="14764"/>
                  </a:cubicBezTo>
                  <a:cubicBezTo>
                    <a:pt x="1844516" y="12859"/>
                    <a:pt x="1844516" y="12859"/>
                    <a:pt x="1846421" y="9049"/>
                  </a:cubicBezTo>
                  <a:lnTo>
                    <a:pt x="1838801" y="9049"/>
                  </a:lnTo>
                  <a:lnTo>
                    <a:pt x="1838801" y="9049"/>
                  </a:lnTo>
                  <a:lnTo>
                    <a:pt x="1838801" y="9049"/>
                  </a:lnTo>
                  <a:lnTo>
                    <a:pt x="1838801" y="9049"/>
                  </a:lnTo>
                  <a:close/>
                  <a:moveTo>
                    <a:pt x="1810226" y="9049"/>
                  </a:moveTo>
                  <a:cubicBezTo>
                    <a:pt x="1802606" y="10954"/>
                    <a:pt x="1802606" y="10954"/>
                    <a:pt x="1796891" y="14764"/>
                  </a:cubicBezTo>
                  <a:cubicBezTo>
                    <a:pt x="1800701" y="16669"/>
                    <a:pt x="1800701" y="16669"/>
                    <a:pt x="1802606" y="20479"/>
                  </a:cubicBezTo>
                  <a:cubicBezTo>
                    <a:pt x="1810226" y="22384"/>
                    <a:pt x="1812131" y="30004"/>
                    <a:pt x="1827371" y="26194"/>
                  </a:cubicBezTo>
                  <a:lnTo>
                    <a:pt x="1815941" y="9049"/>
                  </a:lnTo>
                  <a:lnTo>
                    <a:pt x="1810226" y="9049"/>
                  </a:lnTo>
                  <a:lnTo>
                    <a:pt x="1810226" y="9049"/>
                  </a:lnTo>
                  <a:lnTo>
                    <a:pt x="1810226" y="9049"/>
                  </a:lnTo>
                  <a:lnTo>
                    <a:pt x="1810226" y="9049"/>
                  </a:lnTo>
                  <a:close/>
                  <a:moveTo>
                    <a:pt x="1676876" y="9049"/>
                  </a:moveTo>
                  <a:cubicBezTo>
                    <a:pt x="1678781" y="10954"/>
                    <a:pt x="1678781" y="12859"/>
                    <a:pt x="1680686" y="14764"/>
                  </a:cubicBezTo>
                  <a:lnTo>
                    <a:pt x="1661636" y="14764"/>
                  </a:lnTo>
                  <a:cubicBezTo>
                    <a:pt x="1640681" y="12859"/>
                    <a:pt x="1603534" y="16669"/>
                    <a:pt x="1563529" y="14764"/>
                  </a:cubicBezTo>
                  <a:cubicBezTo>
                    <a:pt x="1561624" y="30004"/>
                    <a:pt x="1567339" y="22384"/>
                    <a:pt x="1552099" y="26194"/>
                  </a:cubicBezTo>
                  <a:cubicBezTo>
                    <a:pt x="1529239" y="12859"/>
                    <a:pt x="1495901" y="22384"/>
                    <a:pt x="1471136" y="33814"/>
                  </a:cubicBezTo>
                  <a:lnTo>
                    <a:pt x="1730216" y="33814"/>
                  </a:lnTo>
                  <a:cubicBezTo>
                    <a:pt x="1718786" y="28099"/>
                    <a:pt x="1709261" y="20479"/>
                    <a:pt x="1699736" y="9049"/>
                  </a:cubicBezTo>
                  <a:lnTo>
                    <a:pt x="1676876" y="9049"/>
                  </a:lnTo>
                  <a:lnTo>
                    <a:pt x="1676876" y="9049"/>
                  </a:lnTo>
                  <a:lnTo>
                    <a:pt x="1676876" y="9049"/>
                  </a:lnTo>
                  <a:lnTo>
                    <a:pt x="1676876" y="9049"/>
                  </a:lnTo>
                  <a:close/>
                  <a:moveTo>
                    <a:pt x="1226344" y="9049"/>
                  </a:moveTo>
                  <a:cubicBezTo>
                    <a:pt x="1232059" y="16669"/>
                    <a:pt x="1232059" y="24289"/>
                    <a:pt x="1230154" y="33814"/>
                  </a:cubicBezTo>
                  <a:lnTo>
                    <a:pt x="1282541" y="33814"/>
                  </a:lnTo>
                  <a:cubicBezTo>
                    <a:pt x="1278731" y="28099"/>
                    <a:pt x="1269206" y="14764"/>
                    <a:pt x="1271111" y="9049"/>
                  </a:cubicBezTo>
                  <a:lnTo>
                    <a:pt x="1226344" y="9049"/>
                  </a:lnTo>
                  <a:lnTo>
                    <a:pt x="1226344" y="9049"/>
                  </a:lnTo>
                  <a:lnTo>
                    <a:pt x="1226344" y="9049"/>
                  </a:lnTo>
                  <a:lnTo>
                    <a:pt x="1226344" y="9049"/>
                  </a:lnTo>
                  <a:close/>
                  <a:moveTo>
                    <a:pt x="865346" y="9049"/>
                  </a:moveTo>
                  <a:cubicBezTo>
                    <a:pt x="857726" y="12859"/>
                    <a:pt x="857726" y="12859"/>
                    <a:pt x="850106" y="9049"/>
                  </a:cubicBezTo>
                  <a:lnTo>
                    <a:pt x="834866" y="9049"/>
                  </a:lnTo>
                  <a:lnTo>
                    <a:pt x="836771" y="14764"/>
                  </a:lnTo>
                  <a:lnTo>
                    <a:pt x="825341" y="14764"/>
                  </a:lnTo>
                  <a:cubicBezTo>
                    <a:pt x="825341" y="12859"/>
                    <a:pt x="825341" y="10954"/>
                    <a:pt x="825341" y="9049"/>
                  </a:cubicBezTo>
                  <a:lnTo>
                    <a:pt x="812006" y="9049"/>
                  </a:lnTo>
                  <a:cubicBezTo>
                    <a:pt x="812006" y="10954"/>
                    <a:pt x="812006" y="12859"/>
                    <a:pt x="812006" y="14764"/>
                  </a:cubicBezTo>
                  <a:cubicBezTo>
                    <a:pt x="802481" y="18574"/>
                    <a:pt x="792956" y="26194"/>
                    <a:pt x="783431" y="35719"/>
                  </a:cubicBezTo>
                  <a:lnTo>
                    <a:pt x="1059656" y="35719"/>
                  </a:lnTo>
                  <a:cubicBezTo>
                    <a:pt x="1061561" y="24289"/>
                    <a:pt x="1065371" y="14764"/>
                    <a:pt x="1067276" y="10954"/>
                  </a:cubicBezTo>
                  <a:lnTo>
                    <a:pt x="865346" y="9049"/>
                  </a:lnTo>
                  <a:lnTo>
                    <a:pt x="865346" y="9049"/>
                  </a:lnTo>
                  <a:lnTo>
                    <a:pt x="865346" y="9049"/>
                  </a:lnTo>
                  <a:lnTo>
                    <a:pt x="865346" y="9049"/>
                  </a:lnTo>
                  <a:close/>
                  <a:moveTo>
                    <a:pt x="730091" y="9049"/>
                  </a:moveTo>
                  <a:cubicBezTo>
                    <a:pt x="731996" y="10954"/>
                    <a:pt x="733901" y="12859"/>
                    <a:pt x="735806" y="14764"/>
                  </a:cubicBezTo>
                  <a:lnTo>
                    <a:pt x="737711" y="9049"/>
                  </a:lnTo>
                  <a:lnTo>
                    <a:pt x="730091" y="9049"/>
                  </a:lnTo>
                  <a:lnTo>
                    <a:pt x="730091" y="9049"/>
                  </a:lnTo>
                  <a:lnTo>
                    <a:pt x="730091" y="9049"/>
                  </a:lnTo>
                  <a:lnTo>
                    <a:pt x="730091" y="9049"/>
                  </a:lnTo>
                  <a:close/>
                  <a:moveTo>
                    <a:pt x="689134" y="9049"/>
                  </a:moveTo>
                  <a:cubicBezTo>
                    <a:pt x="689134" y="10954"/>
                    <a:pt x="687229" y="12859"/>
                    <a:pt x="687229" y="14764"/>
                  </a:cubicBezTo>
                  <a:cubicBezTo>
                    <a:pt x="685324" y="18574"/>
                    <a:pt x="689134" y="26194"/>
                    <a:pt x="692944" y="35719"/>
                  </a:cubicBezTo>
                  <a:lnTo>
                    <a:pt x="711994" y="35719"/>
                  </a:lnTo>
                  <a:cubicBezTo>
                    <a:pt x="711994" y="33814"/>
                    <a:pt x="711994" y="30004"/>
                    <a:pt x="710089" y="28099"/>
                  </a:cubicBezTo>
                  <a:lnTo>
                    <a:pt x="729139" y="28099"/>
                  </a:lnTo>
                  <a:lnTo>
                    <a:pt x="729139" y="16669"/>
                  </a:lnTo>
                  <a:cubicBezTo>
                    <a:pt x="710089" y="14764"/>
                    <a:pt x="713899" y="22384"/>
                    <a:pt x="711994" y="10954"/>
                  </a:cubicBezTo>
                  <a:lnTo>
                    <a:pt x="689134" y="9049"/>
                  </a:lnTo>
                  <a:lnTo>
                    <a:pt x="689134" y="9049"/>
                  </a:lnTo>
                  <a:lnTo>
                    <a:pt x="689134" y="9049"/>
                  </a:lnTo>
                  <a:lnTo>
                    <a:pt x="689134" y="9049"/>
                  </a:lnTo>
                  <a:close/>
                  <a:moveTo>
                    <a:pt x="434816" y="9049"/>
                  </a:moveTo>
                  <a:cubicBezTo>
                    <a:pt x="425291" y="16669"/>
                    <a:pt x="413861" y="26194"/>
                    <a:pt x="404336" y="35719"/>
                  </a:cubicBezTo>
                  <a:lnTo>
                    <a:pt x="474821" y="35719"/>
                  </a:lnTo>
                  <a:lnTo>
                    <a:pt x="474821" y="33814"/>
                  </a:lnTo>
                  <a:lnTo>
                    <a:pt x="480536" y="33814"/>
                  </a:lnTo>
                  <a:lnTo>
                    <a:pt x="480536" y="35719"/>
                  </a:lnTo>
                  <a:lnTo>
                    <a:pt x="507206" y="35719"/>
                  </a:lnTo>
                  <a:lnTo>
                    <a:pt x="511016" y="14764"/>
                  </a:lnTo>
                  <a:cubicBezTo>
                    <a:pt x="526256" y="14764"/>
                    <a:pt x="539591" y="14764"/>
                    <a:pt x="550069" y="9049"/>
                  </a:cubicBezTo>
                  <a:lnTo>
                    <a:pt x="434816" y="9049"/>
                  </a:lnTo>
                  <a:lnTo>
                    <a:pt x="434816" y="9049"/>
                  </a:lnTo>
                  <a:lnTo>
                    <a:pt x="434816" y="9049"/>
                  </a:lnTo>
                  <a:lnTo>
                    <a:pt x="434816" y="9049"/>
                  </a:lnTo>
                  <a:close/>
                  <a:moveTo>
                    <a:pt x="204311" y="9049"/>
                  </a:moveTo>
                  <a:cubicBezTo>
                    <a:pt x="204311" y="16669"/>
                    <a:pt x="204311" y="22384"/>
                    <a:pt x="198596" y="33814"/>
                  </a:cubicBezTo>
                  <a:lnTo>
                    <a:pt x="233839" y="33814"/>
                  </a:lnTo>
                  <a:lnTo>
                    <a:pt x="233839" y="9049"/>
                  </a:lnTo>
                  <a:lnTo>
                    <a:pt x="204311" y="9049"/>
                  </a:lnTo>
                  <a:lnTo>
                    <a:pt x="204311" y="9049"/>
                  </a:lnTo>
                  <a:lnTo>
                    <a:pt x="204311" y="9049"/>
                  </a:lnTo>
                  <a:lnTo>
                    <a:pt x="204311" y="9049"/>
                  </a:lnTo>
                  <a:close/>
                  <a:moveTo>
                    <a:pt x="154781" y="9049"/>
                  </a:moveTo>
                  <a:cubicBezTo>
                    <a:pt x="162401" y="12859"/>
                    <a:pt x="164306" y="12859"/>
                    <a:pt x="166211" y="9049"/>
                  </a:cubicBezTo>
                  <a:lnTo>
                    <a:pt x="154781" y="9049"/>
                  </a:lnTo>
                  <a:lnTo>
                    <a:pt x="154781" y="9049"/>
                  </a:lnTo>
                  <a:lnTo>
                    <a:pt x="154781" y="9049"/>
                  </a:lnTo>
                  <a:lnTo>
                    <a:pt x="154781" y="9049"/>
                  </a:lnTo>
                  <a:close/>
                  <a:moveTo>
                    <a:pt x="7144" y="9049"/>
                  </a:moveTo>
                  <a:cubicBezTo>
                    <a:pt x="9049" y="18574"/>
                    <a:pt x="10954" y="28099"/>
                    <a:pt x="12859" y="35719"/>
                  </a:cubicBezTo>
                  <a:lnTo>
                    <a:pt x="39529" y="35719"/>
                  </a:lnTo>
                  <a:cubicBezTo>
                    <a:pt x="30004" y="28099"/>
                    <a:pt x="28099" y="22384"/>
                    <a:pt x="30004" y="10954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084922" y="36671"/>
                  </a:moveTo>
                  <a:lnTo>
                    <a:pt x="5083016" y="34766"/>
                  </a:lnTo>
                  <a:cubicBezTo>
                    <a:pt x="5075397" y="36671"/>
                    <a:pt x="5071586" y="36671"/>
                    <a:pt x="5071586" y="36671"/>
                  </a:cubicBezTo>
                  <a:lnTo>
                    <a:pt x="5084922" y="36671"/>
                  </a:lnTo>
                  <a:lnTo>
                    <a:pt x="5084922" y="36671"/>
                  </a:lnTo>
                  <a:lnTo>
                    <a:pt x="5084922" y="36671"/>
                  </a:lnTo>
                  <a:lnTo>
                    <a:pt x="5084922" y="36671"/>
                  </a:lnTo>
                  <a:close/>
                  <a:moveTo>
                    <a:pt x="3448526" y="36671"/>
                  </a:moveTo>
                  <a:lnTo>
                    <a:pt x="3448526" y="34766"/>
                  </a:lnTo>
                  <a:cubicBezTo>
                    <a:pt x="3446621" y="34766"/>
                    <a:pt x="3446621" y="36671"/>
                    <a:pt x="3444716" y="36671"/>
                  </a:cubicBezTo>
                  <a:lnTo>
                    <a:pt x="3448526" y="36671"/>
                  </a:lnTo>
                  <a:lnTo>
                    <a:pt x="3448526" y="36671"/>
                  </a:lnTo>
                  <a:lnTo>
                    <a:pt x="3448526" y="36671"/>
                  </a:lnTo>
                  <a:lnTo>
                    <a:pt x="3448526" y="36671"/>
                  </a:lnTo>
                  <a:close/>
                  <a:moveTo>
                    <a:pt x="548164" y="36671"/>
                  </a:moveTo>
                  <a:lnTo>
                    <a:pt x="542449" y="21431"/>
                  </a:lnTo>
                  <a:cubicBezTo>
                    <a:pt x="538639" y="30956"/>
                    <a:pt x="538639" y="27146"/>
                    <a:pt x="542449" y="36671"/>
                  </a:cubicBezTo>
                  <a:lnTo>
                    <a:pt x="548164" y="36671"/>
                  </a:lnTo>
                  <a:lnTo>
                    <a:pt x="548164" y="36671"/>
                  </a:lnTo>
                  <a:lnTo>
                    <a:pt x="548164" y="36671"/>
                  </a:lnTo>
                  <a:lnTo>
                    <a:pt x="548164" y="36671"/>
                  </a:lnTo>
                  <a:close/>
                  <a:moveTo>
                    <a:pt x="5268754" y="21431"/>
                  </a:moveTo>
                  <a:cubicBezTo>
                    <a:pt x="5266849" y="36671"/>
                    <a:pt x="5270659" y="32861"/>
                    <a:pt x="5243989" y="32861"/>
                  </a:cubicBezTo>
                  <a:lnTo>
                    <a:pt x="5243989" y="27146"/>
                  </a:lnTo>
                  <a:lnTo>
                    <a:pt x="5268754" y="21431"/>
                  </a:lnTo>
                  <a:lnTo>
                    <a:pt x="5268754" y="21431"/>
                  </a:lnTo>
                  <a:lnTo>
                    <a:pt x="5268754" y="21431"/>
                  </a:lnTo>
                  <a:lnTo>
                    <a:pt x="5268754" y="21431"/>
                  </a:lnTo>
                  <a:close/>
                  <a:moveTo>
                    <a:pt x="2337911" y="15716"/>
                  </a:moveTo>
                  <a:lnTo>
                    <a:pt x="2337911" y="27146"/>
                  </a:lnTo>
                  <a:cubicBezTo>
                    <a:pt x="2334101" y="25241"/>
                    <a:pt x="2334101" y="25241"/>
                    <a:pt x="2332196" y="21431"/>
                  </a:cubicBezTo>
                  <a:lnTo>
                    <a:pt x="2326481" y="21431"/>
                  </a:lnTo>
                  <a:cubicBezTo>
                    <a:pt x="2331244" y="15716"/>
                    <a:pt x="2327434" y="19526"/>
                    <a:pt x="2337911" y="15716"/>
                  </a:cubicBezTo>
                  <a:lnTo>
                    <a:pt x="2337911" y="15716"/>
                  </a:lnTo>
                  <a:lnTo>
                    <a:pt x="2337911" y="15716"/>
                  </a:lnTo>
                  <a:lnTo>
                    <a:pt x="2337911" y="15716"/>
                  </a:lnTo>
                  <a:close/>
                  <a:moveTo>
                    <a:pt x="3456146" y="15716"/>
                  </a:moveTo>
                  <a:cubicBezTo>
                    <a:pt x="3450431" y="21431"/>
                    <a:pt x="3454241" y="17621"/>
                    <a:pt x="3450431" y="27146"/>
                  </a:cubicBezTo>
                  <a:lnTo>
                    <a:pt x="3456146" y="27146"/>
                  </a:lnTo>
                  <a:lnTo>
                    <a:pt x="3456146" y="15716"/>
                  </a:lnTo>
                  <a:lnTo>
                    <a:pt x="3456146" y="15716"/>
                  </a:lnTo>
                  <a:lnTo>
                    <a:pt x="3456146" y="15716"/>
                  </a:lnTo>
                  <a:lnTo>
                    <a:pt x="3456146" y="15716"/>
                  </a:lnTo>
                  <a:close/>
                  <a:moveTo>
                    <a:pt x="3773329" y="15716"/>
                  </a:moveTo>
                  <a:cubicBezTo>
                    <a:pt x="3767614" y="21431"/>
                    <a:pt x="3771424" y="17621"/>
                    <a:pt x="3761899" y="21431"/>
                  </a:cubicBezTo>
                  <a:cubicBezTo>
                    <a:pt x="3764756" y="15716"/>
                    <a:pt x="3760946" y="19526"/>
                    <a:pt x="3773329" y="15716"/>
                  </a:cubicBezTo>
                  <a:lnTo>
                    <a:pt x="3773329" y="15716"/>
                  </a:lnTo>
                  <a:lnTo>
                    <a:pt x="3773329" y="15716"/>
                  </a:lnTo>
                  <a:lnTo>
                    <a:pt x="3773329" y="15716"/>
                  </a:lnTo>
                  <a:close/>
                  <a:moveTo>
                    <a:pt x="3952399" y="15716"/>
                  </a:moveTo>
                  <a:cubicBezTo>
                    <a:pt x="3946684" y="21431"/>
                    <a:pt x="3950494" y="17621"/>
                    <a:pt x="3940969" y="21431"/>
                  </a:cubicBezTo>
                  <a:cubicBezTo>
                    <a:pt x="3946684" y="15716"/>
                    <a:pt x="3940969" y="19526"/>
                    <a:pt x="3952399" y="15716"/>
                  </a:cubicBezTo>
                  <a:lnTo>
                    <a:pt x="3952399" y="15716"/>
                  </a:lnTo>
                  <a:lnTo>
                    <a:pt x="3952399" y="15716"/>
                  </a:lnTo>
                  <a:lnTo>
                    <a:pt x="3952399" y="15716"/>
                  </a:lnTo>
                  <a:close/>
                  <a:moveTo>
                    <a:pt x="5105877" y="15716"/>
                  </a:moveTo>
                  <a:cubicBezTo>
                    <a:pt x="5092541" y="17621"/>
                    <a:pt x="5094447" y="17621"/>
                    <a:pt x="5086827" y="21431"/>
                  </a:cubicBezTo>
                  <a:lnTo>
                    <a:pt x="5098257" y="21431"/>
                  </a:lnTo>
                  <a:cubicBezTo>
                    <a:pt x="5109686" y="27146"/>
                    <a:pt x="5105877" y="27146"/>
                    <a:pt x="5117307" y="21431"/>
                  </a:cubicBezTo>
                  <a:cubicBezTo>
                    <a:pt x="5107782" y="17621"/>
                    <a:pt x="5113497" y="19526"/>
                    <a:pt x="5105877" y="15716"/>
                  </a:cubicBezTo>
                  <a:lnTo>
                    <a:pt x="5105877" y="15716"/>
                  </a:lnTo>
                  <a:lnTo>
                    <a:pt x="5105877" y="15716"/>
                  </a:lnTo>
                  <a:lnTo>
                    <a:pt x="5105877" y="15716"/>
                  </a:lnTo>
                  <a:close/>
                  <a:moveTo>
                    <a:pt x="5137309" y="15716"/>
                  </a:moveTo>
                  <a:lnTo>
                    <a:pt x="5125879" y="15716"/>
                  </a:lnTo>
                  <a:lnTo>
                    <a:pt x="5125879" y="21431"/>
                  </a:lnTo>
                  <a:cubicBezTo>
                    <a:pt x="5137309" y="17621"/>
                    <a:pt x="5130641" y="19526"/>
                    <a:pt x="5137309" y="15716"/>
                  </a:cubicBezTo>
                  <a:lnTo>
                    <a:pt x="5137309" y="15716"/>
                  </a:lnTo>
                  <a:lnTo>
                    <a:pt x="5137309" y="15716"/>
                  </a:lnTo>
                  <a:lnTo>
                    <a:pt x="5137309" y="15716"/>
                  </a:lnTo>
                  <a:close/>
                  <a:moveTo>
                    <a:pt x="5815489" y="15716"/>
                  </a:moveTo>
                  <a:lnTo>
                    <a:pt x="5815489" y="27146"/>
                  </a:lnTo>
                  <a:cubicBezTo>
                    <a:pt x="5811679" y="25241"/>
                    <a:pt x="5811679" y="25241"/>
                    <a:pt x="5809774" y="21431"/>
                  </a:cubicBezTo>
                  <a:lnTo>
                    <a:pt x="5804059" y="21431"/>
                  </a:lnTo>
                  <a:cubicBezTo>
                    <a:pt x="5808822" y="15716"/>
                    <a:pt x="5803107" y="19526"/>
                    <a:pt x="5815489" y="15716"/>
                  </a:cubicBezTo>
                  <a:lnTo>
                    <a:pt x="5815489" y="15716"/>
                  </a:lnTo>
                  <a:lnTo>
                    <a:pt x="5815489" y="15716"/>
                  </a:lnTo>
                  <a:lnTo>
                    <a:pt x="5815489" y="1571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A0EA8E79-9A83-403E-BA07-576EFC6666EB}"/>
                </a:ext>
              </a:extLst>
            </p:cNvPr>
            <p:cNvSpPr/>
            <p:nvPr/>
          </p:nvSpPr>
          <p:spPr>
            <a:xfrm>
              <a:off x="83344" y="5586850"/>
              <a:ext cx="5819775" cy="38100"/>
            </a:xfrm>
            <a:custGeom>
              <a:avLst/>
              <a:gdLst>
                <a:gd name="connsiteX0" fmla="*/ 5718334 w 5819775"/>
                <a:gd name="connsiteY0" fmla="*/ 10954 h 38100"/>
                <a:gd name="connsiteX1" fmla="*/ 5718334 w 5819775"/>
                <a:gd name="connsiteY1" fmla="*/ 10954 h 38100"/>
                <a:gd name="connsiteX2" fmla="*/ 5743099 w 5819775"/>
                <a:gd name="connsiteY2" fmla="*/ 16669 h 38100"/>
                <a:gd name="connsiteX3" fmla="*/ 5681187 w 5819775"/>
                <a:gd name="connsiteY3" fmla="*/ 10954 h 38100"/>
                <a:gd name="connsiteX4" fmla="*/ 5681187 w 5819775"/>
                <a:gd name="connsiteY4" fmla="*/ 10954 h 38100"/>
                <a:gd name="connsiteX5" fmla="*/ 5638324 w 5819775"/>
                <a:gd name="connsiteY5" fmla="*/ 10954 h 38100"/>
                <a:gd name="connsiteX6" fmla="*/ 5786914 w 5819775"/>
                <a:gd name="connsiteY6" fmla="*/ 16669 h 38100"/>
                <a:gd name="connsiteX7" fmla="*/ 5792629 w 5819775"/>
                <a:gd name="connsiteY7" fmla="*/ 35719 h 38100"/>
                <a:gd name="connsiteX8" fmla="*/ 5794534 w 5819775"/>
                <a:gd name="connsiteY8" fmla="*/ 37624 h 38100"/>
                <a:gd name="connsiteX9" fmla="*/ 5819299 w 5819775"/>
                <a:gd name="connsiteY9" fmla="*/ 37624 h 38100"/>
                <a:gd name="connsiteX10" fmla="*/ 5819299 w 5819775"/>
                <a:gd name="connsiteY10" fmla="*/ 10954 h 38100"/>
                <a:gd name="connsiteX11" fmla="*/ 5718334 w 5819775"/>
                <a:gd name="connsiteY11" fmla="*/ 10954 h 38100"/>
                <a:gd name="connsiteX12" fmla="*/ 5718334 w 5819775"/>
                <a:gd name="connsiteY12" fmla="*/ 10954 h 38100"/>
                <a:gd name="connsiteX13" fmla="*/ 5718334 w 5819775"/>
                <a:gd name="connsiteY13" fmla="*/ 10954 h 38100"/>
                <a:gd name="connsiteX14" fmla="*/ 5718334 w 5819775"/>
                <a:gd name="connsiteY14" fmla="*/ 10954 h 38100"/>
                <a:gd name="connsiteX15" fmla="*/ 5530692 w 5819775"/>
                <a:gd name="connsiteY15" fmla="*/ 10954 h 38100"/>
                <a:gd name="connsiteX16" fmla="*/ 5530692 w 5819775"/>
                <a:gd name="connsiteY16" fmla="*/ 37624 h 38100"/>
                <a:gd name="connsiteX17" fmla="*/ 5624989 w 5819775"/>
                <a:gd name="connsiteY17" fmla="*/ 37624 h 38100"/>
                <a:gd name="connsiteX18" fmla="*/ 5605939 w 5819775"/>
                <a:gd name="connsiteY18" fmla="*/ 10954 h 38100"/>
                <a:gd name="connsiteX19" fmla="*/ 5530692 w 5819775"/>
                <a:gd name="connsiteY19" fmla="*/ 10954 h 38100"/>
                <a:gd name="connsiteX20" fmla="*/ 5530692 w 5819775"/>
                <a:gd name="connsiteY20" fmla="*/ 10954 h 38100"/>
                <a:gd name="connsiteX21" fmla="*/ 5530692 w 5819775"/>
                <a:gd name="connsiteY21" fmla="*/ 10954 h 38100"/>
                <a:gd name="connsiteX22" fmla="*/ 5530692 w 5819775"/>
                <a:gd name="connsiteY22" fmla="*/ 10954 h 38100"/>
                <a:gd name="connsiteX23" fmla="*/ 5401151 w 5819775"/>
                <a:gd name="connsiteY23" fmla="*/ 10954 h 38100"/>
                <a:gd name="connsiteX24" fmla="*/ 5401151 w 5819775"/>
                <a:gd name="connsiteY24" fmla="*/ 10954 h 38100"/>
                <a:gd name="connsiteX25" fmla="*/ 5273517 w 5819775"/>
                <a:gd name="connsiteY25" fmla="*/ 37624 h 38100"/>
                <a:gd name="connsiteX26" fmla="*/ 5314474 w 5819775"/>
                <a:gd name="connsiteY26" fmla="*/ 37624 h 38100"/>
                <a:gd name="connsiteX27" fmla="*/ 5314474 w 5819775"/>
                <a:gd name="connsiteY27" fmla="*/ 35719 h 38100"/>
                <a:gd name="connsiteX28" fmla="*/ 5325904 w 5819775"/>
                <a:gd name="connsiteY28" fmla="*/ 30004 h 38100"/>
                <a:gd name="connsiteX29" fmla="*/ 5323999 w 5819775"/>
                <a:gd name="connsiteY29" fmla="*/ 37624 h 38100"/>
                <a:gd name="connsiteX30" fmla="*/ 5414487 w 5819775"/>
                <a:gd name="connsiteY30" fmla="*/ 37624 h 38100"/>
                <a:gd name="connsiteX31" fmla="*/ 5425917 w 5819775"/>
                <a:gd name="connsiteY31" fmla="*/ 35719 h 38100"/>
                <a:gd name="connsiteX32" fmla="*/ 5431631 w 5819775"/>
                <a:gd name="connsiteY32" fmla="*/ 10954 h 38100"/>
                <a:gd name="connsiteX33" fmla="*/ 5401151 w 5819775"/>
                <a:gd name="connsiteY33" fmla="*/ 10954 h 38100"/>
                <a:gd name="connsiteX34" fmla="*/ 5401151 w 5819775"/>
                <a:gd name="connsiteY34" fmla="*/ 10954 h 38100"/>
                <a:gd name="connsiteX35" fmla="*/ 5401151 w 5819775"/>
                <a:gd name="connsiteY35" fmla="*/ 10954 h 38100"/>
                <a:gd name="connsiteX36" fmla="*/ 5401151 w 5819775"/>
                <a:gd name="connsiteY36" fmla="*/ 10954 h 38100"/>
                <a:gd name="connsiteX37" fmla="*/ 5239226 w 5819775"/>
                <a:gd name="connsiteY37" fmla="*/ 10954 h 38100"/>
                <a:gd name="connsiteX38" fmla="*/ 5299234 w 5819775"/>
                <a:gd name="connsiteY38" fmla="*/ 10954 h 38100"/>
                <a:gd name="connsiteX39" fmla="*/ 5239226 w 5819775"/>
                <a:gd name="connsiteY39" fmla="*/ 10954 h 38100"/>
                <a:gd name="connsiteX40" fmla="*/ 5239226 w 5819775"/>
                <a:gd name="connsiteY40" fmla="*/ 10954 h 38100"/>
                <a:gd name="connsiteX41" fmla="*/ 5239226 w 5819775"/>
                <a:gd name="connsiteY41" fmla="*/ 10954 h 38100"/>
                <a:gd name="connsiteX42" fmla="*/ 5239226 w 5819775"/>
                <a:gd name="connsiteY42" fmla="*/ 10954 h 38100"/>
                <a:gd name="connsiteX43" fmla="*/ 5202079 w 5819775"/>
                <a:gd name="connsiteY43" fmla="*/ 10954 h 38100"/>
                <a:gd name="connsiteX44" fmla="*/ 5181124 w 5819775"/>
                <a:gd name="connsiteY44" fmla="*/ 37624 h 38100"/>
                <a:gd name="connsiteX45" fmla="*/ 5202079 w 5819775"/>
                <a:gd name="connsiteY45" fmla="*/ 37624 h 38100"/>
                <a:gd name="connsiteX46" fmla="*/ 5217319 w 5819775"/>
                <a:gd name="connsiteY46" fmla="*/ 10954 h 38100"/>
                <a:gd name="connsiteX47" fmla="*/ 5202079 w 5819775"/>
                <a:gd name="connsiteY47" fmla="*/ 10954 h 38100"/>
                <a:gd name="connsiteX48" fmla="*/ 5202079 w 5819775"/>
                <a:gd name="connsiteY48" fmla="*/ 10954 h 38100"/>
                <a:gd name="connsiteX49" fmla="*/ 5202079 w 5819775"/>
                <a:gd name="connsiteY49" fmla="*/ 10954 h 38100"/>
                <a:gd name="connsiteX50" fmla="*/ 5202079 w 5819775"/>
                <a:gd name="connsiteY50" fmla="*/ 10954 h 38100"/>
                <a:gd name="connsiteX51" fmla="*/ 5165884 w 5819775"/>
                <a:gd name="connsiteY51" fmla="*/ 10954 h 38100"/>
                <a:gd name="connsiteX52" fmla="*/ 5165884 w 5819775"/>
                <a:gd name="connsiteY52" fmla="*/ 10954 h 38100"/>
                <a:gd name="connsiteX53" fmla="*/ 5160169 w 5819775"/>
                <a:gd name="connsiteY53" fmla="*/ 10954 h 38100"/>
                <a:gd name="connsiteX54" fmla="*/ 5129689 w 5819775"/>
                <a:gd name="connsiteY54" fmla="*/ 22384 h 38100"/>
                <a:gd name="connsiteX55" fmla="*/ 5129689 w 5819775"/>
                <a:gd name="connsiteY55" fmla="*/ 33814 h 38100"/>
                <a:gd name="connsiteX56" fmla="*/ 5141119 w 5819775"/>
                <a:gd name="connsiteY56" fmla="*/ 33814 h 38100"/>
                <a:gd name="connsiteX57" fmla="*/ 5141119 w 5819775"/>
                <a:gd name="connsiteY57" fmla="*/ 35719 h 38100"/>
                <a:gd name="connsiteX58" fmla="*/ 5146834 w 5819775"/>
                <a:gd name="connsiteY58" fmla="*/ 35719 h 38100"/>
                <a:gd name="connsiteX59" fmla="*/ 5146834 w 5819775"/>
                <a:gd name="connsiteY59" fmla="*/ 33814 h 38100"/>
                <a:gd name="connsiteX60" fmla="*/ 5171599 w 5819775"/>
                <a:gd name="connsiteY60" fmla="*/ 14764 h 38100"/>
                <a:gd name="connsiteX61" fmla="*/ 5173504 w 5819775"/>
                <a:gd name="connsiteY61" fmla="*/ 9049 h 38100"/>
                <a:gd name="connsiteX62" fmla="*/ 5165884 w 5819775"/>
                <a:gd name="connsiteY62" fmla="*/ 10954 h 38100"/>
                <a:gd name="connsiteX63" fmla="*/ 5165884 w 5819775"/>
                <a:gd name="connsiteY63" fmla="*/ 10954 h 38100"/>
                <a:gd name="connsiteX64" fmla="*/ 5165884 w 5819775"/>
                <a:gd name="connsiteY64" fmla="*/ 10954 h 38100"/>
                <a:gd name="connsiteX65" fmla="*/ 5165884 w 5819775"/>
                <a:gd name="connsiteY65" fmla="*/ 10954 h 38100"/>
                <a:gd name="connsiteX66" fmla="*/ 5119212 w 5819775"/>
                <a:gd name="connsiteY66" fmla="*/ 10954 h 38100"/>
                <a:gd name="connsiteX67" fmla="*/ 5117306 w 5819775"/>
                <a:gd name="connsiteY67" fmla="*/ 16669 h 38100"/>
                <a:gd name="connsiteX68" fmla="*/ 5123021 w 5819775"/>
                <a:gd name="connsiteY68" fmla="*/ 16669 h 38100"/>
                <a:gd name="connsiteX69" fmla="*/ 5123021 w 5819775"/>
                <a:gd name="connsiteY69" fmla="*/ 10954 h 38100"/>
                <a:gd name="connsiteX70" fmla="*/ 5119212 w 5819775"/>
                <a:gd name="connsiteY70" fmla="*/ 10954 h 38100"/>
                <a:gd name="connsiteX71" fmla="*/ 5119212 w 5819775"/>
                <a:gd name="connsiteY71" fmla="*/ 10954 h 38100"/>
                <a:gd name="connsiteX72" fmla="*/ 5119212 w 5819775"/>
                <a:gd name="connsiteY72" fmla="*/ 10954 h 38100"/>
                <a:gd name="connsiteX73" fmla="*/ 5119212 w 5819775"/>
                <a:gd name="connsiteY73" fmla="*/ 10954 h 38100"/>
                <a:gd name="connsiteX74" fmla="*/ 5049679 w 5819775"/>
                <a:gd name="connsiteY74" fmla="*/ 10954 h 38100"/>
                <a:gd name="connsiteX75" fmla="*/ 5055394 w 5819775"/>
                <a:gd name="connsiteY75" fmla="*/ 24289 h 38100"/>
                <a:gd name="connsiteX76" fmla="*/ 5074444 w 5819775"/>
                <a:gd name="connsiteY76" fmla="*/ 35719 h 38100"/>
                <a:gd name="connsiteX77" fmla="*/ 5091589 w 5819775"/>
                <a:gd name="connsiteY77" fmla="*/ 10954 h 38100"/>
                <a:gd name="connsiteX78" fmla="*/ 5049679 w 5819775"/>
                <a:gd name="connsiteY78" fmla="*/ 10954 h 38100"/>
                <a:gd name="connsiteX79" fmla="*/ 5049679 w 5819775"/>
                <a:gd name="connsiteY79" fmla="*/ 10954 h 38100"/>
                <a:gd name="connsiteX80" fmla="*/ 5049679 w 5819775"/>
                <a:gd name="connsiteY80" fmla="*/ 10954 h 38100"/>
                <a:gd name="connsiteX81" fmla="*/ 5049679 w 5819775"/>
                <a:gd name="connsiteY81" fmla="*/ 10954 h 38100"/>
                <a:gd name="connsiteX82" fmla="*/ 4893469 w 5819775"/>
                <a:gd name="connsiteY82" fmla="*/ 10954 h 38100"/>
                <a:gd name="connsiteX83" fmla="*/ 4899184 w 5819775"/>
                <a:gd name="connsiteY83" fmla="*/ 30004 h 38100"/>
                <a:gd name="connsiteX84" fmla="*/ 4878229 w 5819775"/>
                <a:gd name="connsiteY84" fmla="*/ 37624 h 38100"/>
                <a:gd name="connsiteX85" fmla="*/ 4919187 w 5819775"/>
                <a:gd name="connsiteY85" fmla="*/ 37624 h 38100"/>
                <a:gd name="connsiteX86" fmla="*/ 4919187 w 5819775"/>
                <a:gd name="connsiteY86" fmla="*/ 35719 h 38100"/>
                <a:gd name="connsiteX87" fmla="*/ 4938237 w 5819775"/>
                <a:gd name="connsiteY87" fmla="*/ 24289 h 38100"/>
                <a:gd name="connsiteX88" fmla="*/ 4934426 w 5819775"/>
                <a:gd name="connsiteY88" fmla="*/ 37624 h 38100"/>
                <a:gd name="connsiteX89" fmla="*/ 4963001 w 5819775"/>
                <a:gd name="connsiteY89" fmla="*/ 37624 h 38100"/>
                <a:gd name="connsiteX90" fmla="*/ 4959192 w 5819775"/>
                <a:gd name="connsiteY90" fmla="*/ 10954 h 38100"/>
                <a:gd name="connsiteX91" fmla="*/ 4893469 w 5819775"/>
                <a:gd name="connsiteY91" fmla="*/ 10954 h 38100"/>
                <a:gd name="connsiteX92" fmla="*/ 4893469 w 5819775"/>
                <a:gd name="connsiteY92" fmla="*/ 10954 h 38100"/>
                <a:gd name="connsiteX93" fmla="*/ 4893469 w 5819775"/>
                <a:gd name="connsiteY93" fmla="*/ 10954 h 38100"/>
                <a:gd name="connsiteX94" fmla="*/ 4893469 w 5819775"/>
                <a:gd name="connsiteY94" fmla="*/ 10954 h 38100"/>
                <a:gd name="connsiteX95" fmla="*/ 4534376 w 5819775"/>
                <a:gd name="connsiteY95" fmla="*/ 10954 h 38100"/>
                <a:gd name="connsiteX96" fmla="*/ 4534376 w 5819775"/>
                <a:gd name="connsiteY96" fmla="*/ 10954 h 38100"/>
                <a:gd name="connsiteX97" fmla="*/ 4538187 w 5819775"/>
                <a:gd name="connsiteY97" fmla="*/ 10954 h 38100"/>
                <a:gd name="connsiteX98" fmla="*/ 4534376 w 5819775"/>
                <a:gd name="connsiteY98" fmla="*/ 10954 h 38100"/>
                <a:gd name="connsiteX99" fmla="*/ 4534376 w 5819775"/>
                <a:gd name="connsiteY99" fmla="*/ 10954 h 38100"/>
                <a:gd name="connsiteX100" fmla="*/ 4534376 w 5819775"/>
                <a:gd name="connsiteY100" fmla="*/ 10954 h 38100"/>
                <a:gd name="connsiteX101" fmla="*/ 4534376 w 5819775"/>
                <a:gd name="connsiteY101" fmla="*/ 10954 h 38100"/>
                <a:gd name="connsiteX102" fmla="*/ 4491514 w 5819775"/>
                <a:gd name="connsiteY102" fmla="*/ 10954 h 38100"/>
                <a:gd name="connsiteX103" fmla="*/ 4497229 w 5819775"/>
                <a:gd name="connsiteY103" fmla="*/ 24289 h 38100"/>
                <a:gd name="connsiteX104" fmla="*/ 4367689 w 5819775"/>
                <a:gd name="connsiteY104" fmla="*/ 12859 h 38100"/>
                <a:gd name="connsiteX105" fmla="*/ 4367689 w 5819775"/>
                <a:gd name="connsiteY105" fmla="*/ 12859 h 38100"/>
                <a:gd name="connsiteX106" fmla="*/ 4344829 w 5819775"/>
                <a:gd name="connsiteY106" fmla="*/ 12859 h 38100"/>
                <a:gd name="connsiteX107" fmla="*/ 4361974 w 5819775"/>
                <a:gd name="connsiteY107" fmla="*/ 26194 h 38100"/>
                <a:gd name="connsiteX108" fmla="*/ 4367689 w 5819775"/>
                <a:gd name="connsiteY108" fmla="*/ 39529 h 38100"/>
                <a:gd name="connsiteX109" fmla="*/ 4375309 w 5819775"/>
                <a:gd name="connsiteY109" fmla="*/ 39529 h 38100"/>
                <a:gd name="connsiteX110" fmla="*/ 4375309 w 5819775"/>
                <a:gd name="connsiteY110" fmla="*/ 37624 h 38100"/>
                <a:gd name="connsiteX111" fmla="*/ 4381024 w 5819775"/>
                <a:gd name="connsiteY111" fmla="*/ 37624 h 38100"/>
                <a:gd name="connsiteX112" fmla="*/ 4382929 w 5819775"/>
                <a:gd name="connsiteY112" fmla="*/ 39529 h 38100"/>
                <a:gd name="connsiteX113" fmla="*/ 4535329 w 5819775"/>
                <a:gd name="connsiteY113" fmla="*/ 39529 h 38100"/>
                <a:gd name="connsiteX114" fmla="*/ 4533424 w 5819775"/>
                <a:gd name="connsiteY114" fmla="*/ 12859 h 38100"/>
                <a:gd name="connsiteX115" fmla="*/ 4491514 w 5819775"/>
                <a:gd name="connsiteY115" fmla="*/ 10954 h 38100"/>
                <a:gd name="connsiteX116" fmla="*/ 4491514 w 5819775"/>
                <a:gd name="connsiteY116" fmla="*/ 10954 h 38100"/>
                <a:gd name="connsiteX117" fmla="*/ 4491514 w 5819775"/>
                <a:gd name="connsiteY117" fmla="*/ 10954 h 38100"/>
                <a:gd name="connsiteX118" fmla="*/ 4491514 w 5819775"/>
                <a:gd name="connsiteY118" fmla="*/ 10954 h 38100"/>
                <a:gd name="connsiteX119" fmla="*/ 4215289 w 5819775"/>
                <a:gd name="connsiteY119" fmla="*/ 10954 h 38100"/>
                <a:gd name="connsiteX120" fmla="*/ 4247674 w 5819775"/>
                <a:gd name="connsiteY120" fmla="*/ 35719 h 38100"/>
                <a:gd name="connsiteX121" fmla="*/ 4247674 w 5819775"/>
                <a:gd name="connsiteY121" fmla="*/ 37624 h 38100"/>
                <a:gd name="connsiteX122" fmla="*/ 4257199 w 5819775"/>
                <a:gd name="connsiteY122" fmla="*/ 37624 h 38100"/>
                <a:gd name="connsiteX123" fmla="*/ 4251484 w 5819775"/>
                <a:gd name="connsiteY123" fmla="*/ 12859 h 38100"/>
                <a:gd name="connsiteX124" fmla="*/ 4215289 w 5819775"/>
                <a:gd name="connsiteY124" fmla="*/ 10954 h 38100"/>
                <a:gd name="connsiteX125" fmla="*/ 4215289 w 5819775"/>
                <a:gd name="connsiteY125" fmla="*/ 10954 h 38100"/>
                <a:gd name="connsiteX126" fmla="*/ 4215289 w 5819775"/>
                <a:gd name="connsiteY126" fmla="*/ 10954 h 38100"/>
                <a:gd name="connsiteX127" fmla="*/ 4215289 w 5819775"/>
                <a:gd name="connsiteY127" fmla="*/ 10954 h 38100"/>
                <a:gd name="connsiteX128" fmla="*/ 3929539 w 5819775"/>
                <a:gd name="connsiteY128" fmla="*/ 10954 h 38100"/>
                <a:gd name="connsiteX129" fmla="*/ 3920014 w 5819775"/>
                <a:gd name="connsiteY129" fmla="*/ 35719 h 38100"/>
                <a:gd name="connsiteX130" fmla="*/ 3916204 w 5819775"/>
                <a:gd name="connsiteY130" fmla="*/ 35719 h 38100"/>
                <a:gd name="connsiteX131" fmla="*/ 4040029 w 5819775"/>
                <a:gd name="connsiteY131" fmla="*/ 35719 h 38100"/>
                <a:gd name="connsiteX132" fmla="*/ 4148614 w 5819775"/>
                <a:gd name="connsiteY132" fmla="*/ 9049 h 38100"/>
                <a:gd name="connsiteX133" fmla="*/ 3929539 w 5819775"/>
                <a:gd name="connsiteY133" fmla="*/ 10954 h 38100"/>
                <a:gd name="connsiteX134" fmla="*/ 3929539 w 5819775"/>
                <a:gd name="connsiteY134" fmla="*/ 10954 h 38100"/>
                <a:gd name="connsiteX135" fmla="*/ 3929539 w 5819775"/>
                <a:gd name="connsiteY135" fmla="*/ 10954 h 38100"/>
                <a:gd name="connsiteX136" fmla="*/ 3929539 w 5819775"/>
                <a:gd name="connsiteY136" fmla="*/ 10954 h 38100"/>
                <a:gd name="connsiteX137" fmla="*/ 3844766 w 5819775"/>
                <a:gd name="connsiteY137" fmla="*/ 10954 h 38100"/>
                <a:gd name="connsiteX138" fmla="*/ 3833336 w 5819775"/>
                <a:gd name="connsiteY138" fmla="*/ 37624 h 38100"/>
                <a:gd name="connsiteX139" fmla="*/ 3860006 w 5819775"/>
                <a:gd name="connsiteY139" fmla="*/ 37624 h 38100"/>
                <a:gd name="connsiteX140" fmla="*/ 3877151 w 5819775"/>
                <a:gd name="connsiteY140" fmla="*/ 12859 h 38100"/>
                <a:gd name="connsiteX141" fmla="*/ 3844766 w 5819775"/>
                <a:gd name="connsiteY141" fmla="*/ 10954 h 38100"/>
                <a:gd name="connsiteX142" fmla="*/ 3844766 w 5819775"/>
                <a:gd name="connsiteY142" fmla="*/ 10954 h 38100"/>
                <a:gd name="connsiteX143" fmla="*/ 3844766 w 5819775"/>
                <a:gd name="connsiteY143" fmla="*/ 10954 h 38100"/>
                <a:gd name="connsiteX144" fmla="*/ 3844766 w 5819775"/>
                <a:gd name="connsiteY144" fmla="*/ 10954 h 38100"/>
                <a:gd name="connsiteX145" fmla="*/ 3779044 w 5819775"/>
                <a:gd name="connsiteY145" fmla="*/ 10954 h 38100"/>
                <a:gd name="connsiteX146" fmla="*/ 3801904 w 5819775"/>
                <a:gd name="connsiteY146" fmla="*/ 24289 h 38100"/>
                <a:gd name="connsiteX147" fmla="*/ 3801904 w 5819775"/>
                <a:gd name="connsiteY147" fmla="*/ 18574 h 38100"/>
                <a:gd name="connsiteX148" fmla="*/ 3796189 w 5819775"/>
                <a:gd name="connsiteY148" fmla="*/ 12859 h 38100"/>
                <a:gd name="connsiteX149" fmla="*/ 3779044 w 5819775"/>
                <a:gd name="connsiteY149" fmla="*/ 10954 h 38100"/>
                <a:gd name="connsiteX150" fmla="*/ 3779044 w 5819775"/>
                <a:gd name="connsiteY150" fmla="*/ 10954 h 38100"/>
                <a:gd name="connsiteX151" fmla="*/ 3779044 w 5819775"/>
                <a:gd name="connsiteY151" fmla="*/ 10954 h 38100"/>
                <a:gd name="connsiteX152" fmla="*/ 3779044 w 5819775"/>
                <a:gd name="connsiteY152" fmla="*/ 10954 h 38100"/>
                <a:gd name="connsiteX153" fmla="*/ 3707606 w 5819775"/>
                <a:gd name="connsiteY153" fmla="*/ 10954 h 38100"/>
                <a:gd name="connsiteX154" fmla="*/ 3680936 w 5819775"/>
                <a:gd name="connsiteY154" fmla="*/ 35719 h 38100"/>
                <a:gd name="connsiteX155" fmla="*/ 3731419 w 5819775"/>
                <a:gd name="connsiteY155" fmla="*/ 35719 h 38100"/>
                <a:gd name="connsiteX156" fmla="*/ 3733324 w 5819775"/>
                <a:gd name="connsiteY156" fmla="*/ 33814 h 38100"/>
                <a:gd name="connsiteX157" fmla="*/ 3733324 w 5819775"/>
                <a:gd name="connsiteY157" fmla="*/ 33814 h 38100"/>
                <a:gd name="connsiteX158" fmla="*/ 3774281 w 5819775"/>
                <a:gd name="connsiteY158" fmla="*/ 33814 h 38100"/>
                <a:gd name="connsiteX159" fmla="*/ 3759041 w 5819775"/>
                <a:gd name="connsiteY159" fmla="*/ 7144 h 38100"/>
                <a:gd name="connsiteX160" fmla="*/ 3707606 w 5819775"/>
                <a:gd name="connsiteY160" fmla="*/ 10954 h 38100"/>
                <a:gd name="connsiteX161" fmla="*/ 3707606 w 5819775"/>
                <a:gd name="connsiteY161" fmla="*/ 10954 h 38100"/>
                <a:gd name="connsiteX162" fmla="*/ 3707606 w 5819775"/>
                <a:gd name="connsiteY162" fmla="*/ 10954 h 38100"/>
                <a:gd name="connsiteX163" fmla="*/ 3707606 w 5819775"/>
                <a:gd name="connsiteY163" fmla="*/ 10954 h 38100"/>
                <a:gd name="connsiteX164" fmla="*/ 3581876 w 5819775"/>
                <a:gd name="connsiteY164" fmla="*/ 10954 h 38100"/>
                <a:gd name="connsiteX165" fmla="*/ 3583781 w 5819775"/>
                <a:gd name="connsiteY165" fmla="*/ 37624 h 38100"/>
                <a:gd name="connsiteX166" fmla="*/ 3604736 w 5819775"/>
                <a:gd name="connsiteY166" fmla="*/ 37624 h 38100"/>
                <a:gd name="connsiteX167" fmla="*/ 3602831 w 5819775"/>
                <a:gd name="connsiteY167" fmla="*/ 30004 h 38100"/>
                <a:gd name="connsiteX168" fmla="*/ 3689509 w 5819775"/>
                <a:gd name="connsiteY168" fmla="*/ 18574 h 38100"/>
                <a:gd name="connsiteX169" fmla="*/ 3689509 w 5819775"/>
                <a:gd name="connsiteY169" fmla="*/ 12859 h 38100"/>
                <a:gd name="connsiteX170" fmla="*/ 3580924 w 5819775"/>
                <a:gd name="connsiteY170" fmla="*/ 12859 h 38100"/>
                <a:gd name="connsiteX171" fmla="*/ 3580924 w 5819775"/>
                <a:gd name="connsiteY171" fmla="*/ 10954 h 38100"/>
                <a:gd name="connsiteX172" fmla="*/ 3581876 w 5819775"/>
                <a:gd name="connsiteY172" fmla="*/ 10954 h 38100"/>
                <a:gd name="connsiteX173" fmla="*/ 3581876 w 5819775"/>
                <a:gd name="connsiteY173" fmla="*/ 10954 h 38100"/>
                <a:gd name="connsiteX174" fmla="*/ 3484721 w 5819775"/>
                <a:gd name="connsiteY174" fmla="*/ 10954 h 38100"/>
                <a:gd name="connsiteX175" fmla="*/ 3471386 w 5819775"/>
                <a:gd name="connsiteY175" fmla="*/ 16669 h 38100"/>
                <a:gd name="connsiteX176" fmla="*/ 3471386 w 5819775"/>
                <a:gd name="connsiteY176" fmla="*/ 35719 h 38100"/>
                <a:gd name="connsiteX177" fmla="*/ 3501866 w 5819775"/>
                <a:gd name="connsiteY177" fmla="*/ 35719 h 38100"/>
                <a:gd name="connsiteX178" fmla="*/ 3505676 w 5819775"/>
                <a:gd name="connsiteY178" fmla="*/ 10954 h 38100"/>
                <a:gd name="connsiteX179" fmla="*/ 3484721 w 5819775"/>
                <a:gd name="connsiteY179" fmla="*/ 10954 h 38100"/>
                <a:gd name="connsiteX180" fmla="*/ 3484721 w 5819775"/>
                <a:gd name="connsiteY180" fmla="*/ 10954 h 38100"/>
                <a:gd name="connsiteX181" fmla="*/ 3484721 w 5819775"/>
                <a:gd name="connsiteY181" fmla="*/ 10954 h 38100"/>
                <a:gd name="connsiteX182" fmla="*/ 3484721 w 5819775"/>
                <a:gd name="connsiteY182" fmla="*/ 10954 h 38100"/>
                <a:gd name="connsiteX183" fmla="*/ 3193256 w 5819775"/>
                <a:gd name="connsiteY183" fmla="*/ 10954 h 38100"/>
                <a:gd name="connsiteX184" fmla="*/ 3191351 w 5819775"/>
                <a:gd name="connsiteY184" fmla="*/ 35719 h 38100"/>
                <a:gd name="connsiteX185" fmla="*/ 3202781 w 5819775"/>
                <a:gd name="connsiteY185" fmla="*/ 35719 h 38100"/>
                <a:gd name="connsiteX186" fmla="*/ 3206591 w 5819775"/>
                <a:gd name="connsiteY186" fmla="*/ 10954 h 38100"/>
                <a:gd name="connsiteX187" fmla="*/ 3193256 w 5819775"/>
                <a:gd name="connsiteY187" fmla="*/ 10954 h 38100"/>
                <a:gd name="connsiteX188" fmla="*/ 3193256 w 5819775"/>
                <a:gd name="connsiteY188" fmla="*/ 10954 h 38100"/>
                <a:gd name="connsiteX189" fmla="*/ 3193256 w 5819775"/>
                <a:gd name="connsiteY189" fmla="*/ 10954 h 38100"/>
                <a:gd name="connsiteX190" fmla="*/ 3193256 w 5819775"/>
                <a:gd name="connsiteY190" fmla="*/ 10954 h 38100"/>
                <a:gd name="connsiteX191" fmla="*/ 2956084 w 5819775"/>
                <a:gd name="connsiteY191" fmla="*/ 10954 h 38100"/>
                <a:gd name="connsiteX192" fmla="*/ 2957989 w 5819775"/>
                <a:gd name="connsiteY192" fmla="*/ 16669 h 38100"/>
                <a:gd name="connsiteX193" fmla="*/ 2952274 w 5819775"/>
                <a:gd name="connsiteY193" fmla="*/ 16669 h 38100"/>
                <a:gd name="connsiteX194" fmla="*/ 2952274 w 5819775"/>
                <a:gd name="connsiteY194" fmla="*/ 10954 h 38100"/>
                <a:gd name="connsiteX195" fmla="*/ 2952274 w 5819775"/>
                <a:gd name="connsiteY195" fmla="*/ 10954 h 38100"/>
                <a:gd name="connsiteX196" fmla="*/ 2905601 w 5819775"/>
                <a:gd name="connsiteY196" fmla="*/ 10954 h 38100"/>
                <a:gd name="connsiteX197" fmla="*/ 2886551 w 5819775"/>
                <a:gd name="connsiteY197" fmla="*/ 37624 h 38100"/>
                <a:gd name="connsiteX198" fmla="*/ 2959894 w 5819775"/>
                <a:gd name="connsiteY198" fmla="*/ 37624 h 38100"/>
                <a:gd name="connsiteX199" fmla="*/ 2959894 w 5819775"/>
                <a:gd name="connsiteY199" fmla="*/ 35719 h 38100"/>
                <a:gd name="connsiteX200" fmla="*/ 2965609 w 5819775"/>
                <a:gd name="connsiteY200" fmla="*/ 35719 h 38100"/>
                <a:gd name="connsiteX201" fmla="*/ 2965609 w 5819775"/>
                <a:gd name="connsiteY201" fmla="*/ 35719 h 38100"/>
                <a:gd name="connsiteX202" fmla="*/ 3014186 w 5819775"/>
                <a:gd name="connsiteY202" fmla="*/ 35719 h 38100"/>
                <a:gd name="connsiteX203" fmla="*/ 3016091 w 5819775"/>
                <a:gd name="connsiteY203" fmla="*/ 33814 h 38100"/>
                <a:gd name="connsiteX204" fmla="*/ 3016091 w 5819775"/>
                <a:gd name="connsiteY204" fmla="*/ 35719 h 38100"/>
                <a:gd name="connsiteX205" fmla="*/ 3029426 w 5819775"/>
                <a:gd name="connsiteY205" fmla="*/ 35719 h 38100"/>
                <a:gd name="connsiteX206" fmla="*/ 3027521 w 5819775"/>
                <a:gd name="connsiteY206" fmla="*/ 28099 h 38100"/>
                <a:gd name="connsiteX207" fmla="*/ 3038951 w 5819775"/>
                <a:gd name="connsiteY207" fmla="*/ 9049 h 38100"/>
                <a:gd name="connsiteX208" fmla="*/ 2956084 w 5819775"/>
                <a:gd name="connsiteY208" fmla="*/ 10954 h 38100"/>
                <a:gd name="connsiteX209" fmla="*/ 2956084 w 5819775"/>
                <a:gd name="connsiteY209" fmla="*/ 10954 h 38100"/>
                <a:gd name="connsiteX210" fmla="*/ 2956084 w 5819775"/>
                <a:gd name="connsiteY210" fmla="*/ 10954 h 38100"/>
                <a:gd name="connsiteX211" fmla="*/ 2956084 w 5819775"/>
                <a:gd name="connsiteY211" fmla="*/ 10954 h 38100"/>
                <a:gd name="connsiteX212" fmla="*/ 2808446 w 5819775"/>
                <a:gd name="connsiteY212" fmla="*/ 10954 h 38100"/>
                <a:gd name="connsiteX213" fmla="*/ 2808446 w 5819775"/>
                <a:gd name="connsiteY213" fmla="*/ 10954 h 38100"/>
                <a:gd name="connsiteX214" fmla="*/ 2819876 w 5819775"/>
                <a:gd name="connsiteY214" fmla="*/ 10954 h 38100"/>
                <a:gd name="connsiteX215" fmla="*/ 2857024 w 5819775"/>
                <a:gd name="connsiteY215" fmla="*/ 10954 h 38100"/>
                <a:gd name="connsiteX216" fmla="*/ 2808446 w 5819775"/>
                <a:gd name="connsiteY216" fmla="*/ 10954 h 38100"/>
                <a:gd name="connsiteX217" fmla="*/ 2808446 w 5819775"/>
                <a:gd name="connsiteY217" fmla="*/ 10954 h 38100"/>
                <a:gd name="connsiteX218" fmla="*/ 2808446 w 5819775"/>
                <a:gd name="connsiteY218" fmla="*/ 10954 h 38100"/>
                <a:gd name="connsiteX219" fmla="*/ 2808446 w 5819775"/>
                <a:gd name="connsiteY219" fmla="*/ 10954 h 38100"/>
                <a:gd name="connsiteX220" fmla="*/ 2675096 w 5819775"/>
                <a:gd name="connsiteY220" fmla="*/ 10954 h 38100"/>
                <a:gd name="connsiteX221" fmla="*/ 2669381 w 5819775"/>
                <a:gd name="connsiteY221" fmla="*/ 30004 h 38100"/>
                <a:gd name="connsiteX222" fmla="*/ 2663666 w 5819775"/>
                <a:gd name="connsiteY222" fmla="*/ 37624 h 38100"/>
                <a:gd name="connsiteX223" fmla="*/ 2719864 w 5819775"/>
                <a:gd name="connsiteY223" fmla="*/ 37624 h 38100"/>
                <a:gd name="connsiteX224" fmla="*/ 2695099 w 5819775"/>
                <a:gd name="connsiteY224" fmla="*/ 10954 h 38100"/>
                <a:gd name="connsiteX225" fmla="*/ 2675096 w 5819775"/>
                <a:gd name="connsiteY225" fmla="*/ 10954 h 38100"/>
                <a:gd name="connsiteX226" fmla="*/ 2675096 w 5819775"/>
                <a:gd name="connsiteY226" fmla="*/ 10954 h 38100"/>
                <a:gd name="connsiteX227" fmla="*/ 2675096 w 5819775"/>
                <a:gd name="connsiteY227" fmla="*/ 10954 h 38100"/>
                <a:gd name="connsiteX228" fmla="*/ 2675096 w 5819775"/>
                <a:gd name="connsiteY228" fmla="*/ 10954 h 38100"/>
                <a:gd name="connsiteX229" fmla="*/ 2616041 w 5819775"/>
                <a:gd name="connsiteY229" fmla="*/ 10954 h 38100"/>
                <a:gd name="connsiteX230" fmla="*/ 2621756 w 5819775"/>
                <a:gd name="connsiteY230" fmla="*/ 16669 h 38100"/>
                <a:gd name="connsiteX231" fmla="*/ 2621756 w 5819775"/>
                <a:gd name="connsiteY231" fmla="*/ 10954 h 38100"/>
                <a:gd name="connsiteX232" fmla="*/ 2621756 w 5819775"/>
                <a:gd name="connsiteY232" fmla="*/ 10954 h 38100"/>
                <a:gd name="connsiteX233" fmla="*/ 2616041 w 5819775"/>
                <a:gd name="connsiteY233" fmla="*/ 10954 h 38100"/>
                <a:gd name="connsiteX234" fmla="*/ 2616041 w 5819775"/>
                <a:gd name="connsiteY234" fmla="*/ 10954 h 38100"/>
                <a:gd name="connsiteX235" fmla="*/ 2616041 w 5819775"/>
                <a:gd name="connsiteY235" fmla="*/ 10954 h 38100"/>
                <a:gd name="connsiteX236" fmla="*/ 2616041 w 5819775"/>
                <a:gd name="connsiteY236" fmla="*/ 10954 h 38100"/>
                <a:gd name="connsiteX237" fmla="*/ 2478881 w 5819775"/>
                <a:gd name="connsiteY237" fmla="*/ 10954 h 38100"/>
                <a:gd name="connsiteX238" fmla="*/ 2484596 w 5819775"/>
                <a:gd name="connsiteY238" fmla="*/ 30004 h 38100"/>
                <a:gd name="connsiteX239" fmla="*/ 2496026 w 5819775"/>
                <a:gd name="connsiteY239" fmla="*/ 30004 h 38100"/>
                <a:gd name="connsiteX240" fmla="*/ 2503646 w 5819775"/>
                <a:gd name="connsiteY240" fmla="*/ 37624 h 38100"/>
                <a:gd name="connsiteX241" fmla="*/ 2530316 w 5819775"/>
                <a:gd name="connsiteY241" fmla="*/ 37624 h 38100"/>
                <a:gd name="connsiteX242" fmla="*/ 2528411 w 5819775"/>
                <a:gd name="connsiteY242" fmla="*/ 30004 h 38100"/>
                <a:gd name="connsiteX243" fmla="*/ 2571274 w 5819775"/>
                <a:gd name="connsiteY243" fmla="*/ 35719 h 38100"/>
                <a:gd name="connsiteX244" fmla="*/ 2571274 w 5819775"/>
                <a:gd name="connsiteY244" fmla="*/ 35719 h 38100"/>
                <a:gd name="connsiteX245" fmla="*/ 2592229 w 5819775"/>
                <a:gd name="connsiteY245" fmla="*/ 35719 h 38100"/>
                <a:gd name="connsiteX246" fmla="*/ 2599849 w 5819775"/>
                <a:gd name="connsiteY246" fmla="*/ 9049 h 38100"/>
                <a:gd name="connsiteX247" fmla="*/ 2478881 w 5819775"/>
                <a:gd name="connsiteY247" fmla="*/ 10954 h 38100"/>
                <a:gd name="connsiteX248" fmla="*/ 2478881 w 5819775"/>
                <a:gd name="connsiteY248" fmla="*/ 10954 h 38100"/>
                <a:gd name="connsiteX249" fmla="*/ 2478881 w 5819775"/>
                <a:gd name="connsiteY249" fmla="*/ 10954 h 38100"/>
                <a:gd name="connsiteX250" fmla="*/ 2478881 w 5819775"/>
                <a:gd name="connsiteY250" fmla="*/ 10954 h 38100"/>
                <a:gd name="connsiteX251" fmla="*/ 2314099 w 5819775"/>
                <a:gd name="connsiteY251" fmla="*/ 10954 h 38100"/>
                <a:gd name="connsiteX252" fmla="*/ 2325529 w 5819775"/>
                <a:gd name="connsiteY252" fmla="*/ 35719 h 38100"/>
                <a:gd name="connsiteX253" fmla="*/ 2366486 w 5819775"/>
                <a:gd name="connsiteY253" fmla="*/ 35719 h 38100"/>
                <a:gd name="connsiteX254" fmla="*/ 2362676 w 5819775"/>
                <a:gd name="connsiteY254" fmla="*/ 10954 h 38100"/>
                <a:gd name="connsiteX255" fmla="*/ 2374106 w 5819775"/>
                <a:gd name="connsiteY255" fmla="*/ 10954 h 38100"/>
                <a:gd name="connsiteX256" fmla="*/ 2396966 w 5819775"/>
                <a:gd name="connsiteY256" fmla="*/ 35719 h 38100"/>
                <a:gd name="connsiteX257" fmla="*/ 2451259 w 5819775"/>
                <a:gd name="connsiteY257" fmla="*/ 35719 h 38100"/>
                <a:gd name="connsiteX258" fmla="*/ 2447449 w 5819775"/>
                <a:gd name="connsiteY258" fmla="*/ 22384 h 38100"/>
                <a:gd name="connsiteX259" fmla="*/ 2422684 w 5819775"/>
                <a:gd name="connsiteY259" fmla="*/ 22384 h 38100"/>
                <a:gd name="connsiteX260" fmla="*/ 2420779 w 5819775"/>
                <a:gd name="connsiteY260" fmla="*/ 9049 h 38100"/>
                <a:gd name="connsiteX261" fmla="*/ 2314099 w 5819775"/>
                <a:gd name="connsiteY261" fmla="*/ 10954 h 38100"/>
                <a:gd name="connsiteX262" fmla="*/ 2314099 w 5819775"/>
                <a:gd name="connsiteY262" fmla="*/ 10954 h 38100"/>
                <a:gd name="connsiteX263" fmla="*/ 2314099 w 5819775"/>
                <a:gd name="connsiteY263" fmla="*/ 10954 h 38100"/>
                <a:gd name="connsiteX264" fmla="*/ 2314099 w 5819775"/>
                <a:gd name="connsiteY264" fmla="*/ 10954 h 38100"/>
                <a:gd name="connsiteX265" fmla="*/ 2086451 w 5819775"/>
                <a:gd name="connsiteY265" fmla="*/ 10954 h 38100"/>
                <a:gd name="connsiteX266" fmla="*/ 2094071 w 5819775"/>
                <a:gd name="connsiteY266" fmla="*/ 35719 h 38100"/>
                <a:gd name="connsiteX267" fmla="*/ 2279809 w 5819775"/>
                <a:gd name="connsiteY267" fmla="*/ 35719 h 38100"/>
                <a:gd name="connsiteX268" fmla="*/ 2277904 w 5819775"/>
                <a:gd name="connsiteY268" fmla="*/ 9049 h 38100"/>
                <a:gd name="connsiteX269" fmla="*/ 2086451 w 5819775"/>
                <a:gd name="connsiteY269" fmla="*/ 10954 h 38100"/>
                <a:gd name="connsiteX270" fmla="*/ 2086451 w 5819775"/>
                <a:gd name="connsiteY270" fmla="*/ 10954 h 38100"/>
                <a:gd name="connsiteX271" fmla="*/ 2086451 w 5819775"/>
                <a:gd name="connsiteY271" fmla="*/ 10954 h 38100"/>
                <a:gd name="connsiteX272" fmla="*/ 2086451 w 5819775"/>
                <a:gd name="connsiteY272" fmla="*/ 10954 h 38100"/>
                <a:gd name="connsiteX273" fmla="*/ 1914049 w 5819775"/>
                <a:gd name="connsiteY273" fmla="*/ 10954 h 38100"/>
                <a:gd name="connsiteX274" fmla="*/ 1914049 w 5819775"/>
                <a:gd name="connsiteY274" fmla="*/ 10954 h 38100"/>
                <a:gd name="connsiteX275" fmla="*/ 1902619 w 5819775"/>
                <a:gd name="connsiteY275" fmla="*/ 35719 h 38100"/>
                <a:gd name="connsiteX276" fmla="*/ 1902619 w 5819775"/>
                <a:gd name="connsiteY276" fmla="*/ 37624 h 38100"/>
                <a:gd name="connsiteX277" fmla="*/ 1996916 w 5819775"/>
                <a:gd name="connsiteY277" fmla="*/ 37624 h 38100"/>
                <a:gd name="connsiteX278" fmla="*/ 1996916 w 5819775"/>
                <a:gd name="connsiteY278" fmla="*/ 30004 h 38100"/>
                <a:gd name="connsiteX279" fmla="*/ 2002631 w 5819775"/>
                <a:gd name="connsiteY279" fmla="*/ 30004 h 38100"/>
                <a:gd name="connsiteX280" fmla="*/ 2002631 w 5819775"/>
                <a:gd name="connsiteY280" fmla="*/ 37624 h 38100"/>
                <a:gd name="connsiteX281" fmla="*/ 2027396 w 5819775"/>
                <a:gd name="connsiteY281" fmla="*/ 37624 h 38100"/>
                <a:gd name="connsiteX282" fmla="*/ 2019776 w 5819775"/>
                <a:gd name="connsiteY282" fmla="*/ 10954 h 38100"/>
                <a:gd name="connsiteX283" fmla="*/ 1914049 w 5819775"/>
                <a:gd name="connsiteY283" fmla="*/ 10954 h 38100"/>
                <a:gd name="connsiteX284" fmla="*/ 1914049 w 5819775"/>
                <a:gd name="connsiteY284" fmla="*/ 10954 h 38100"/>
                <a:gd name="connsiteX285" fmla="*/ 1914049 w 5819775"/>
                <a:gd name="connsiteY285" fmla="*/ 10954 h 38100"/>
                <a:gd name="connsiteX286" fmla="*/ 1914049 w 5819775"/>
                <a:gd name="connsiteY286" fmla="*/ 10954 h 38100"/>
                <a:gd name="connsiteX287" fmla="*/ 1782604 w 5819775"/>
                <a:gd name="connsiteY287" fmla="*/ 10954 h 38100"/>
                <a:gd name="connsiteX288" fmla="*/ 1782604 w 5819775"/>
                <a:gd name="connsiteY288" fmla="*/ 16669 h 38100"/>
                <a:gd name="connsiteX289" fmla="*/ 1825466 w 5819775"/>
                <a:gd name="connsiteY289" fmla="*/ 16669 h 38100"/>
                <a:gd name="connsiteX290" fmla="*/ 1836896 w 5819775"/>
                <a:gd name="connsiteY290" fmla="*/ 22384 h 38100"/>
                <a:gd name="connsiteX291" fmla="*/ 1836896 w 5819775"/>
                <a:gd name="connsiteY291" fmla="*/ 10954 h 38100"/>
                <a:gd name="connsiteX292" fmla="*/ 1827371 w 5819775"/>
                <a:gd name="connsiteY292" fmla="*/ 10954 h 38100"/>
                <a:gd name="connsiteX293" fmla="*/ 1782604 w 5819775"/>
                <a:gd name="connsiteY293" fmla="*/ 10954 h 38100"/>
                <a:gd name="connsiteX294" fmla="*/ 1782604 w 5819775"/>
                <a:gd name="connsiteY294" fmla="*/ 10954 h 38100"/>
                <a:gd name="connsiteX295" fmla="*/ 1782604 w 5819775"/>
                <a:gd name="connsiteY295" fmla="*/ 10954 h 38100"/>
                <a:gd name="connsiteX296" fmla="*/ 1782604 w 5819775"/>
                <a:gd name="connsiteY296" fmla="*/ 10954 h 38100"/>
                <a:gd name="connsiteX297" fmla="*/ 1667351 w 5819775"/>
                <a:gd name="connsiteY297" fmla="*/ 10954 h 38100"/>
                <a:gd name="connsiteX298" fmla="*/ 1680686 w 5819775"/>
                <a:gd name="connsiteY298" fmla="*/ 37624 h 38100"/>
                <a:gd name="connsiteX299" fmla="*/ 1699736 w 5819775"/>
                <a:gd name="connsiteY299" fmla="*/ 37624 h 38100"/>
                <a:gd name="connsiteX300" fmla="*/ 1684496 w 5819775"/>
                <a:gd name="connsiteY300" fmla="*/ 12859 h 38100"/>
                <a:gd name="connsiteX301" fmla="*/ 1684496 w 5819775"/>
                <a:gd name="connsiteY301" fmla="*/ 12859 h 38100"/>
                <a:gd name="connsiteX302" fmla="*/ 1667351 w 5819775"/>
                <a:gd name="connsiteY302" fmla="*/ 10954 h 38100"/>
                <a:gd name="connsiteX303" fmla="*/ 1667351 w 5819775"/>
                <a:gd name="connsiteY303" fmla="*/ 10954 h 38100"/>
                <a:gd name="connsiteX304" fmla="*/ 1667351 w 5819775"/>
                <a:gd name="connsiteY304" fmla="*/ 10954 h 38100"/>
                <a:gd name="connsiteX305" fmla="*/ 1667351 w 5819775"/>
                <a:gd name="connsiteY305" fmla="*/ 10954 h 38100"/>
                <a:gd name="connsiteX306" fmla="*/ 1245394 w 5819775"/>
                <a:gd name="connsiteY306" fmla="*/ 10954 h 38100"/>
                <a:gd name="connsiteX307" fmla="*/ 1247299 w 5819775"/>
                <a:gd name="connsiteY307" fmla="*/ 16669 h 38100"/>
                <a:gd name="connsiteX308" fmla="*/ 1222534 w 5819775"/>
                <a:gd name="connsiteY308" fmla="*/ 28099 h 38100"/>
                <a:gd name="connsiteX309" fmla="*/ 1226344 w 5819775"/>
                <a:gd name="connsiteY309" fmla="*/ 35719 h 38100"/>
                <a:gd name="connsiteX310" fmla="*/ 1271111 w 5819775"/>
                <a:gd name="connsiteY310" fmla="*/ 35719 h 38100"/>
                <a:gd name="connsiteX311" fmla="*/ 1271111 w 5819775"/>
                <a:gd name="connsiteY311" fmla="*/ 33814 h 38100"/>
                <a:gd name="connsiteX312" fmla="*/ 1290161 w 5819775"/>
                <a:gd name="connsiteY312" fmla="*/ 9049 h 38100"/>
                <a:gd name="connsiteX313" fmla="*/ 1245394 w 5819775"/>
                <a:gd name="connsiteY313" fmla="*/ 10954 h 38100"/>
                <a:gd name="connsiteX314" fmla="*/ 1245394 w 5819775"/>
                <a:gd name="connsiteY314" fmla="*/ 10954 h 38100"/>
                <a:gd name="connsiteX315" fmla="*/ 1245394 w 5819775"/>
                <a:gd name="connsiteY315" fmla="*/ 10954 h 38100"/>
                <a:gd name="connsiteX316" fmla="*/ 1245394 w 5819775"/>
                <a:gd name="connsiteY316" fmla="*/ 10954 h 38100"/>
                <a:gd name="connsiteX317" fmla="*/ 1102519 w 5819775"/>
                <a:gd name="connsiteY317" fmla="*/ 10954 h 38100"/>
                <a:gd name="connsiteX318" fmla="*/ 1100614 w 5819775"/>
                <a:gd name="connsiteY318" fmla="*/ 10954 h 38100"/>
                <a:gd name="connsiteX319" fmla="*/ 1100614 w 5819775"/>
                <a:gd name="connsiteY319" fmla="*/ 10954 h 38100"/>
                <a:gd name="connsiteX320" fmla="*/ 1015841 w 5819775"/>
                <a:gd name="connsiteY320" fmla="*/ 10954 h 38100"/>
                <a:gd name="connsiteX321" fmla="*/ 1013936 w 5819775"/>
                <a:gd name="connsiteY321" fmla="*/ 16669 h 38100"/>
                <a:gd name="connsiteX322" fmla="*/ 1008221 w 5819775"/>
                <a:gd name="connsiteY322" fmla="*/ 10954 h 38100"/>
                <a:gd name="connsiteX323" fmla="*/ 1002506 w 5819775"/>
                <a:gd name="connsiteY323" fmla="*/ 10954 h 38100"/>
                <a:gd name="connsiteX324" fmla="*/ 1002506 w 5819775"/>
                <a:gd name="connsiteY324" fmla="*/ 24289 h 38100"/>
                <a:gd name="connsiteX325" fmla="*/ 842486 w 5819775"/>
                <a:gd name="connsiteY325" fmla="*/ 10954 h 38100"/>
                <a:gd name="connsiteX326" fmla="*/ 810101 w 5819775"/>
                <a:gd name="connsiteY326" fmla="*/ 10954 h 38100"/>
                <a:gd name="connsiteX327" fmla="*/ 810101 w 5819775"/>
                <a:gd name="connsiteY327" fmla="*/ 10954 h 38100"/>
                <a:gd name="connsiteX328" fmla="*/ 815816 w 5819775"/>
                <a:gd name="connsiteY328" fmla="*/ 35719 h 38100"/>
                <a:gd name="connsiteX329" fmla="*/ 829151 w 5819775"/>
                <a:gd name="connsiteY329" fmla="*/ 35719 h 38100"/>
                <a:gd name="connsiteX330" fmla="*/ 834866 w 5819775"/>
                <a:gd name="connsiteY330" fmla="*/ 22384 h 38100"/>
                <a:gd name="connsiteX331" fmla="*/ 838676 w 5819775"/>
                <a:gd name="connsiteY331" fmla="*/ 35719 h 38100"/>
                <a:gd name="connsiteX332" fmla="*/ 853916 w 5819775"/>
                <a:gd name="connsiteY332" fmla="*/ 35719 h 38100"/>
                <a:gd name="connsiteX333" fmla="*/ 852011 w 5819775"/>
                <a:gd name="connsiteY333" fmla="*/ 33814 h 38100"/>
                <a:gd name="connsiteX334" fmla="*/ 871061 w 5819775"/>
                <a:gd name="connsiteY334" fmla="*/ 33814 h 38100"/>
                <a:gd name="connsiteX335" fmla="*/ 869156 w 5819775"/>
                <a:gd name="connsiteY335" fmla="*/ 35719 h 38100"/>
                <a:gd name="connsiteX336" fmla="*/ 1070134 w 5819775"/>
                <a:gd name="connsiteY336" fmla="*/ 35719 h 38100"/>
                <a:gd name="connsiteX337" fmla="*/ 1070134 w 5819775"/>
                <a:gd name="connsiteY337" fmla="*/ 33814 h 38100"/>
                <a:gd name="connsiteX338" fmla="*/ 1051084 w 5819775"/>
                <a:gd name="connsiteY338" fmla="*/ 33814 h 38100"/>
                <a:gd name="connsiteX339" fmla="*/ 1056799 w 5819775"/>
                <a:gd name="connsiteY339" fmla="*/ 14764 h 38100"/>
                <a:gd name="connsiteX340" fmla="*/ 1169194 w 5819775"/>
                <a:gd name="connsiteY340" fmla="*/ 14764 h 38100"/>
                <a:gd name="connsiteX341" fmla="*/ 1169194 w 5819775"/>
                <a:gd name="connsiteY341" fmla="*/ 9049 h 38100"/>
                <a:gd name="connsiteX342" fmla="*/ 1103471 w 5819775"/>
                <a:gd name="connsiteY342" fmla="*/ 9049 h 38100"/>
                <a:gd name="connsiteX343" fmla="*/ 1103471 w 5819775"/>
                <a:gd name="connsiteY343" fmla="*/ 10954 h 38100"/>
                <a:gd name="connsiteX344" fmla="*/ 1102519 w 5819775"/>
                <a:gd name="connsiteY344" fmla="*/ 10954 h 38100"/>
                <a:gd name="connsiteX345" fmla="*/ 1102519 w 5819775"/>
                <a:gd name="connsiteY345" fmla="*/ 10954 h 38100"/>
                <a:gd name="connsiteX346" fmla="*/ 752951 w 5819775"/>
                <a:gd name="connsiteY346" fmla="*/ 10954 h 38100"/>
                <a:gd name="connsiteX347" fmla="*/ 752951 w 5819775"/>
                <a:gd name="connsiteY347" fmla="*/ 10954 h 38100"/>
                <a:gd name="connsiteX348" fmla="*/ 752951 w 5819775"/>
                <a:gd name="connsiteY348" fmla="*/ 10954 h 38100"/>
                <a:gd name="connsiteX349" fmla="*/ 752951 w 5819775"/>
                <a:gd name="connsiteY349" fmla="*/ 10954 h 38100"/>
                <a:gd name="connsiteX350" fmla="*/ 752951 w 5819775"/>
                <a:gd name="connsiteY350" fmla="*/ 10954 h 38100"/>
                <a:gd name="connsiteX351" fmla="*/ 752951 w 5819775"/>
                <a:gd name="connsiteY351" fmla="*/ 10954 h 38100"/>
                <a:gd name="connsiteX352" fmla="*/ 752951 w 5819775"/>
                <a:gd name="connsiteY352" fmla="*/ 10954 h 38100"/>
                <a:gd name="connsiteX353" fmla="*/ 709136 w 5819775"/>
                <a:gd name="connsiteY353" fmla="*/ 10954 h 38100"/>
                <a:gd name="connsiteX354" fmla="*/ 693896 w 5819775"/>
                <a:gd name="connsiteY354" fmla="*/ 35719 h 38100"/>
                <a:gd name="connsiteX355" fmla="*/ 716756 w 5819775"/>
                <a:gd name="connsiteY355" fmla="*/ 35719 h 38100"/>
                <a:gd name="connsiteX356" fmla="*/ 714851 w 5819775"/>
                <a:gd name="connsiteY356" fmla="*/ 28099 h 38100"/>
                <a:gd name="connsiteX357" fmla="*/ 720566 w 5819775"/>
                <a:gd name="connsiteY357" fmla="*/ 28099 h 38100"/>
                <a:gd name="connsiteX358" fmla="*/ 720566 w 5819775"/>
                <a:gd name="connsiteY358" fmla="*/ 22384 h 38100"/>
                <a:gd name="connsiteX359" fmla="*/ 733901 w 5819775"/>
                <a:gd name="connsiteY359" fmla="*/ 35719 h 38100"/>
                <a:gd name="connsiteX360" fmla="*/ 741521 w 5819775"/>
                <a:gd name="connsiteY360" fmla="*/ 35719 h 38100"/>
                <a:gd name="connsiteX361" fmla="*/ 747236 w 5819775"/>
                <a:gd name="connsiteY361" fmla="*/ 10954 h 38100"/>
                <a:gd name="connsiteX362" fmla="*/ 747236 w 5819775"/>
                <a:gd name="connsiteY362" fmla="*/ 10954 h 38100"/>
                <a:gd name="connsiteX363" fmla="*/ 709136 w 5819775"/>
                <a:gd name="connsiteY363" fmla="*/ 10954 h 38100"/>
                <a:gd name="connsiteX364" fmla="*/ 709136 w 5819775"/>
                <a:gd name="connsiteY364" fmla="*/ 10954 h 38100"/>
                <a:gd name="connsiteX365" fmla="*/ 709136 w 5819775"/>
                <a:gd name="connsiteY365" fmla="*/ 10954 h 38100"/>
                <a:gd name="connsiteX366" fmla="*/ 709136 w 5819775"/>
                <a:gd name="connsiteY366" fmla="*/ 10954 h 38100"/>
                <a:gd name="connsiteX367" fmla="*/ 459581 w 5819775"/>
                <a:gd name="connsiteY367" fmla="*/ 10954 h 38100"/>
                <a:gd name="connsiteX368" fmla="*/ 455771 w 5819775"/>
                <a:gd name="connsiteY368" fmla="*/ 24289 h 38100"/>
                <a:gd name="connsiteX369" fmla="*/ 440531 w 5819775"/>
                <a:gd name="connsiteY369" fmla="*/ 37624 h 38100"/>
                <a:gd name="connsiteX370" fmla="*/ 556736 w 5819775"/>
                <a:gd name="connsiteY370" fmla="*/ 37624 h 38100"/>
                <a:gd name="connsiteX371" fmla="*/ 573881 w 5819775"/>
                <a:gd name="connsiteY371" fmla="*/ 12859 h 38100"/>
                <a:gd name="connsiteX372" fmla="*/ 573881 w 5819775"/>
                <a:gd name="connsiteY372" fmla="*/ 12859 h 38100"/>
                <a:gd name="connsiteX373" fmla="*/ 459581 w 5819775"/>
                <a:gd name="connsiteY373" fmla="*/ 10954 h 38100"/>
                <a:gd name="connsiteX374" fmla="*/ 459581 w 5819775"/>
                <a:gd name="connsiteY374" fmla="*/ 10954 h 38100"/>
                <a:gd name="connsiteX375" fmla="*/ 459581 w 5819775"/>
                <a:gd name="connsiteY375" fmla="*/ 10954 h 38100"/>
                <a:gd name="connsiteX376" fmla="*/ 459581 w 5819775"/>
                <a:gd name="connsiteY376" fmla="*/ 10954 h 38100"/>
                <a:gd name="connsiteX377" fmla="*/ 224314 w 5819775"/>
                <a:gd name="connsiteY377" fmla="*/ 10954 h 38100"/>
                <a:gd name="connsiteX378" fmla="*/ 209074 w 5819775"/>
                <a:gd name="connsiteY378" fmla="*/ 37624 h 38100"/>
                <a:gd name="connsiteX379" fmla="*/ 237649 w 5819775"/>
                <a:gd name="connsiteY379" fmla="*/ 37624 h 38100"/>
                <a:gd name="connsiteX380" fmla="*/ 237649 w 5819775"/>
                <a:gd name="connsiteY380" fmla="*/ 18574 h 38100"/>
                <a:gd name="connsiteX381" fmla="*/ 239554 w 5819775"/>
                <a:gd name="connsiteY381" fmla="*/ 12859 h 38100"/>
                <a:gd name="connsiteX382" fmla="*/ 224314 w 5819775"/>
                <a:gd name="connsiteY382" fmla="*/ 10954 h 38100"/>
                <a:gd name="connsiteX383" fmla="*/ 224314 w 5819775"/>
                <a:gd name="connsiteY383" fmla="*/ 10954 h 38100"/>
                <a:gd name="connsiteX384" fmla="*/ 224314 w 5819775"/>
                <a:gd name="connsiteY384" fmla="*/ 10954 h 38100"/>
                <a:gd name="connsiteX385" fmla="*/ 224314 w 5819775"/>
                <a:gd name="connsiteY385" fmla="*/ 10954 h 38100"/>
                <a:gd name="connsiteX386" fmla="*/ 156686 w 5819775"/>
                <a:gd name="connsiteY386" fmla="*/ 10954 h 38100"/>
                <a:gd name="connsiteX387" fmla="*/ 145256 w 5819775"/>
                <a:gd name="connsiteY387" fmla="*/ 24289 h 38100"/>
                <a:gd name="connsiteX388" fmla="*/ 150971 w 5819775"/>
                <a:gd name="connsiteY388" fmla="*/ 24289 h 38100"/>
                <a:gd name="connsiteX389" fmla="*/ 150971 w 5819775"/>
                <a:gd name="connsiteY389" fmla="*/ 30004 h 38100"/>
                <a:gd name="connsiteX390" fmla="*/ 188119 w 5819775"/>
                <a:gd name="connsiteY390" fmla="*/ 24289 h 38100"/>
                <a:gd name="connsiteX391" fmla="*/ 188119 w 5819775"/>
                <a:gd name="connsiteY391" fmla="*/ 18574 h 38100"/>
                <a:gd name="connsiteX392" fmla="*/ 192881 w 5819775"/>
                <a:gd name="connsiteY392" fmla="*/ 18574 h 38100"/>
                <a:gd name="connsiteX393" fmla="*/ 192881 w 5819775"/>
                <a:gd name="connsiteY393" fmla="*/ 12859 h 38100"/>
                <a:gd name="connsiteX394" fmla="*/ 155734 w 5819775"/>
                <a:gd name="connsiteY394" fmla="*/ 12859 h 38100"/>
                <a:gd name="connsiteX395" fmla="*/ 155734 w 5819775"/>
                <a:gd name="connsiteY395" fmla="*/ 10954 h 38100"/>
                <a:gd name="connsiteX396" fmla="*/ 156686 w 5819775"/>
                <a:gd name="connsiteY396" fmla="*/ 10954 h 38100"/>
                <a:gd name="connsiteX397" fmla="*/ 156686 w 5819775"/>
                <a:gd name="connsiteY397" fmla="*/ 10954 h 38100"/>
                <a:gd name="connsiteX398" fmla="*/ 67151 w 5819775"/>
                <a:gd name="connsiteY398" fmla="*/ 10954 h 38100"/>
                <a:gd name="connsiteX399" fmla="*/ 69056 w 5819775"/>
                <a:gd name="connsiteY399" fmla="*/ 24289 h 38100"/>
                <a:gd name="connsiteX400" fmla="*/ 76676 w 5819775"/>
                <a:gd name="connsiteY400" fmla="*/ 24289 h 38100"/>
                <a:gd name="connsiteX401" fmla="*/ 76676 w 5819775"/>
                <a:gd name="connsiteY401" fmla="*/ 18574 h 38100"/>
                <a:gd name="connsiteX402" fmla="*/ 84296 w 5819775"/>
                <a:gd name="connsiteY402" fmla="*/ 12859 h 38100"/>
                <a:gd name="connsiteX403" fmla="*/ 67151 w 5819775"/>
                <a:gd name="connsiteY403" fmla="*/ 10954 h 38100"/>
                <a:gd name="connsiteX404" fmla="*/ 67151 w 5819775"/>
                <a:gd name="connsiteY404" fmla="*/ 10954 h 38100"/>
                <a:gd name="connsiteX405" fmla="*/ 67151 w 5819775"/>
                <a:gd name="connsiteY405" fmla="*/ 10954 h 38100"/>
                <a:gd name="connsiteX406" fmla="*/ 67151 w 5819775"/>
                <a:gd name="connsiteY406" fmla="*/ 10954 h 38100"/>
                <a:gd name="connsiteX407" fmla="*/ 7144 w 5819775"/>
                <a:gd name="connsiteY407" fmla="*/ 10954 h 38100"/>
                <a:gd name="connsiteX408" fmla="*/ 10954 w 5819775"/>
                <a:gd name="connsiteY408" fmla="*/ 37624 h 38100"/>
                <a:gd name="connsiteX409" fmla="*/ 35719 w 5819775"/>
                <a:gd name="connsiteY409" fmla="*/ 37624 h 38100"/>
                <a:gd name="connsiteX410" fmla="*/ 39529 w 5819775"/>
                <a:gd name="connsiteY410" fmla="*/ 12859 h 38100"/>
                <a:gd name="connsiteX411" fmla="*/ 39529 w 5819775"/>
                <a:gd name="connsiteY411" fmla="*/ 12859 h 38100"/>
                <a:gd name="connsiteX412" fmla="*/ 7144 w 5819775"/>
                <a:gd name="connsiteY412" fmla="*/ 10954 h 38100"/>
                <a:gd name="connsiteX413" fmla="*/ 7144 w 5819775"/>
                <a:gd name="connsiteY413" fmla="*/ 10954 h 38100"/>
                <a:gd name="connsiteX414" fmla="*/ 7144 w 5819775"/>
                <a:gd name="connsiteY414" fmla="*/ 10954 h 38100"/>
                <a:gd name="connsiteX415" fmla="*/ 7144 w 5819775"/>
                <a:gd name="connsiteY415" fmla="*/ 10954 h 38100"/>
                <a:gd name="connsiteX416" fmla="*/ 3807619 w 5819775"/>
                <a:gd name="connsiteY416" fmla="*/ 35719 h 38100"/>
                <a:gd name="connsiteX417" fmla="*/ 3807619 w 5819775"/>
                <a:gd name="connsiteY417" fmla="*/ 28099 h 38100"/>
                <a:gd name="connsiteX418" fmla="*/ 3803809 w 5819775"/>
                <a:gd name="connsiteY418" fmla="*/ 35719 h 38100"/>
                <a:gd name="connsiteX419" fmla="*/ 3807619 w 5819775"/>
                <a:gd name="connsiteY419" fmla="*/ 35719 h 38100"/>
                <a:gd name="connsiteX420" fmla="*/ 3807619 w 5819775"/>
                <a:gd name="connsiteY420" fmla="*/ 35719 h 38100"/>
                <a:gd name="connsiteX421" fmla="*/ 3807619 w 5819775"/>
                <a:gd name="connsiteY421" fmla="*/ 35719 h 38100"/>
                <a:gd name="connsiteX422" fmla="*/ 3807619 w 5819775"/>
                <a:gd name="connsiteY422" fmla="*/ 35719 h 38100"/>
                <a:gd name="connsiteX423" fmla="*/ 2839879 w 5819775"/>
                <a:gd name="connsiteY423" fmla="*/ 35719 h 38100"/>
                <a:gd name="connsiteX424" fmla="*/ 2839879 w 5819775"/>
                <a:gd name="connsiteY424" fmla="*/ 35719 h 38100"/>
                <a:gd name="connsiteX425" fmla="*/ 2826544 w 5819775"/>
                <a:gd name="connsiteY425" fmla="*/ 22384 h 38100"/>
                <a:gd name="connsiteX426" fmla="*/ 2807494 w 5819775"/>
                <a:gd name="connsiteY426" fmla="*/ 33814 h 38100"/>
                <a:gd name="connsiteX427" fmla="*/ 2807494 w 5819775"/>
                <a:gd name="connsiteY427" fmla="*/ 35719 h 38100"/>
                <a:gd name="connsiteX428" fmla="*/ 2839879 w 5819775"/>
                <a:gd name="connsiteY428" fmla="*/ 35719 h 38100"/>
                <a:gd name="connsiteX429" fmla="*/ 2839879 w 5819775"/>
                <a:gd name="connsiteY429" fmla="*/ 35719 h 38100"/>
                <a:gd name="connsiteX430" fmla="*/ 2839879 w 5819775"/>
                <a:gd name="connsiteY430" fmla="*/ 35719 h 38100"/>
                <a:gd name="connsiteX431" fmla="*/ 2839879 w 5819775"/>
                <a:gd name="connsiteY431" fmla="*/ 35719 h 38100"/>
                <a:gd name="connsiteX432" fmla="*/ 1850231 w 5819775"/>
                <a:gd name="connsiteY432" fmla="*/ 35719 h 38100"/>
                <a:gd name="connsiteX433" fmla="*/ 1850231 w 5819775"/>
                <a:gd name="connsiteY433" fmla="*/ 35719 h 38100"/>
                <a:gd name="connsiteX434" fmla="*/ 1857851 w 5819775"/>
                <a:gd name="connsiteY434" fmla="*/ 22384 h 38100"/>
                <a:gd name="connsiteX435" fmla="*/ 1838801 w 5819775"/>
                <a:gd name="connsiteY435" fmla="*/ 28099 h 38100"/>
                <a:gd name="connsiteX436" fmla="*/ 1842611 w 5819775"/>
                <a:gd name="connsiteY436" fmla="*/ 35719 h 38100"/>
                <a:gd name="connsiteX437" fmla="*/ 1850231 w 5819775"/>
                <a:gd name="connsiteY437" fmla="*/ 35719 h 38100"/>
                <a:gd name="connsiteX438" fmla="*/ 1850231 w 5819775"/>
                <a:gd name="connsiteY438" fmla="*/ 35719 h 38100"/>
                <a:gd name="connsiteX439" fmla="*/ 1850231 w 5819775"/>
                <a:gd name="connsiteY439" fmla="*/ 35719 h 38100"/>
                <a:gd name="connsiteX440" fmla="*/ 1850231 w 5819775"/>
                <a:gd name="connsiteY440" fmla="*/ 35719 h 38100"/>
                <a:gd name="connsiteX441" fmla="*/ 1821656 w 5819775"/>
                <a:gd name="connsiteY441" fmla="*/ 35719 h 38100"/>
                <a:gd name="connsiteX442" fmla="*/ 1821656 w 5819775"/>
                <a:gd name="connsiteY442" fmla="*/ 35719 h 38100"/>
                <a:gd name="connsiteX443" fmla="*/ 1815941 w 5819775"/>
                <a:gd name="connsiteY443" fmla="*/ 35719 h 38100"/>
                <a:gd name="connsiteX444" fmla="*/ 1821656 w 5819775"/>
                <a:gd name="connsiteY444" fmla="*/ 35719 h 38100"/>
                <a:gd name="connsiteX445" fmla="*/ 1821656 w 5819775"/>
                <a:gd name="connsiteY445" fmla="*/ 35719 h 38100"/>
                <a:gd name="connsiteX446" fmla="*/ 1821656 w 5819775"/>
                <a:gd name="connsiteY446" fmla="*/ 35719 h 38100"/>
                <a:gd name="connsiteX447" fmla="*/ 1821656 w 5819775"/>
                <a:gd name="connsiteY447" fmla="*/ 35719 h 38100"/>
                <a:gd name="connsiteX448" fmla="*/ 170021 w 5819775"/>
                <a:gd name="connsiteY448" fmla="*/ 35719 h 38100"/>
                <a:gd name="connsiteX449" fmla="*/ 175736 w 5819775"/>
                <a:gd name="connsiteY449" fmla="*/ 28099 h 38100"/>
                <a:gd name="connsiteX450" fmla="*/ 156686 w 5819775"/>
                <a:gd name="connsiteY450" fmla="*/ 33814 h 38100"/>
                <a:gd name="connsiteX451" fmla="*/ 158591 w 5819775"/>
                <a:gd name="connsiteY451" fmla="*/ 33814 h 38100"/>
                <a:gd name="connsiteX452" fmla="*/ 170021 w 5819775"/>
                <a:gd name="connsiteY452" fmla="*/ 35719 h 38100"/>
                <a:gd name="connsiteX453" fmla="*/ 170021 w 5819775"/>
                <a:gd name="connsiteY453" fmla="*/ 35719 h 38100"/>
                <a:gd name="connsiteX454" fmla="*/ 170021 w 5819775"/>
                <a:gd name="connsiteY454" fmla="*/ 35719 h 38100"/>
                <a:gd name="connsiteX455" fmla="*/ 170021 w 5819775"/>
                <a:gd name="connsiteY455" fmla="*/ 35719 h 38100"/>
                <a:gd name="connsiteX456" fmla="*/ 3018949 w 5819775"/>
                <a:gd name="connsiteY456" fmla="*/ 10954 h 38100"/>
                <a:gd name="connsiteX457" fmla="*/ 2999899 w 5819775"/>
                <a:gd name="connsiteY457" fmla="*/ 10954 h 38100"/>
                <a:gd name="connsiteX458" fmla="*/ 3018949 w 5819775"/>
                <a:gd name="connsiteY458" fmla="*/ 10954 h 38100"/>
                <a:gd name="connsiteX459" fmla="*/ 3018949 w 5819775"/>
                <a:gd name="connsiteY459" fmla="*/ 10954 h 38100"/>
                <a:gd name="connsiteX460" fmla="*/ 3018949 w 5819775"/>
                <a:gd name="connsiteY460" fmla="*/ 10954 h 38100"/>
                <a:gd name="connsiteX461" fmla="*/ 3018949 w 5819775"/>
                <a:gd name="connsiteY461" fmla="*/ 10954 h 38100"/>
                <a:gd name="connsiteX462" fmla="*/ 4508659 w 5819775"/>
                <a:gd name="connsiteY462" fmla="*/ 10954 h 38100"/>
                <a:gd name="connsiteX463" fmla="*/ 4508659 w 5819775"/>
                <a:gd name="connsiteY463" fmla="*/ 22384 h 38100"/>
                <a:gd name="connsiteX464" fmla="*/ 4502944 w 5819775"/>
                <a:gd name="connsiteY464" fmla="*/ 22384 h 38100"/>
                <a:gd name="connsiteX465" fmla="*/ 4502944 w 5819775"/>
                <a:gd name="connsiteY465" fmla="*/ 10954 h 38100"/>
                <a:gd name="connsiteX466" fmla="*/ 4508659 w 5819775"/>
                <a:gd name="connsiteY466" fmla="*/ 10954 h 38100"/>
                <a:gd name="connsiteX467" fmla="*/ 4508659 w 5819775"/>
                <a:gd name="connsiteY467" fmla="*/ 10954 h 38100"/>
                <a:gd name="connsiteX468" fmla="*/ 4508659 w 5819775"/>
                <a:gd name="connsiteY468" fmla="*/ 10954 h 38100"/>
                <a:gd name="connsiteX469" fmla="*/ 4508659 w 5819775"/>
                <a:gd name="connsiteY469" fmla="*/ 10954 h 38100"/>
                <a:gd name="connsiteX470" fmla="*/ 4570572 w 5819775"/>
                <a:gd name="connsiteY470" fmla="*/ 10954 h 38100"/>
                <a:gd name="connsiteX471" fmla="*/ 4559141 w 5819775"/>
                <a:gd name="connsiteY471" fmla="*/ 10954 h 38100"/>
                <a:gd name="connsiteX472" fmla="*/ 4559141 w 5819775"/>
                <a:gd name="connsiteY472" fmla="*/ 16669 h 38100"/>
                <a:gd name="connsiteX473" fmla="*/ 4570572 w 5819775"/>
                <a:gd name="connsiteY473" fmla="*/ 10954 h 38100"/>
                <a:gd name="connsiteX474" fmla="*/ 4570572 w 5819775"/>
                <a:gd name="connsiteY474" fmla="*/ 10954 h 38100"/>
                <a:gd name="connsiteX475" fmla="*/ 4570572 w 5819775"/>
                <a:gd name="connsiteY475" fmla="*/ 10954 h 38100"/>
                <a:gd name="connsiteX476" fmla="*/ 4570572 w 5819775"/>
                <a:gd name="connsiteY476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5819775" h="38100">
                  <a:moveTo>
                    <a:pt x="5718334" y="10954"/>
                  </a:moveTo>
                  <a:lnTo>
                    <a:pt x="5718334" y="10954"/>
                  </a:lnTo>
                  <a:cubicBezTo>
                    <a:pt x="5731669" y="12859"/>
                    <a:pt x="5735479" y="12859"/>
                    <a:pt x="5743099" y="16669"/>
                  </a:cubicBezTo>
                  <a:cubicBezTo>
                    <a:pt x="5722144" y="16669"/>
                    <a:pt x="5692617" y="18574"/>
                    <a:pt x="5681187" y="10954"/>
                  </a:cubicBezTo>
                  <a:lnTo>
                    <a:pt x="5681187" y="10954"/>
                  </a:lnTo>
                  <a:lnTo>
                    <a:pt x="5638324" y="10954"/>
                  </a:lnTo>
                  <a:cubicBezTo>
                    <a:pt x="5677376" y="37624"/>
                    <a:pt x="5738337" y="24289"/>
                    <a:pt x="5786914" y="16669"/>
                  </a:cubicBezTo>
                  <a:lnTo>
                    <a:pt x="5792629" y="35719"/>
                  </a:lnTo>
                  <a:cubicBezTo>
                    <a:pt x="5792629" y="35719"/>
                    <a:pt x="5792629" y="35719"/>
                    <a:pt x="5794534" y="37624"/>
                  </a:cubicBezTo>
                  <a:lnTo>
                    <a:pt x="5819299" y="37624"/>
                  </a:lnTo>
                  <a:cubicBezTo>
                    <a:pt x="5819299" y="30004"/>
                    <a:pt x="5819299" y="20479"/>
                    <a:pt x="5819299" y="10954"/>
                  </a:cubicBezTo>
                  <a:lnTo>
                    <a:pt x="5718334" y="10954"/>
                  </a:lnTo>
                  <a:lnTo>
                    <a:pt x="5718334" y="10954"/>
                  </a:lnTo>
                  <a:lnTo>
                    <a:pt x="5718334" y="10954"/>
                  </a:lnTo>
                  <a:lnTo>
                    <a:pt x="5718334" y="10954"/>
                  </a:lnTo>
                  <a:close/>
                  <a:moveTo>
                    <a:pt x="5530692" y="10954"/>
                  </a:moveTo>
                  <a:cubicBezTo>
                    <a:pt x="5526881" y="22384"/>
                    <a:pt x="5528787" y="30004"/>
                    <a:pt x="5530692" y="37624"/>
                  </a:cubicBezTo>
                  <a:lnTo>
                    <a:pt x="5624989" y="37624"/>
                  </a:lnTo>
                  <a:cubicBezTo>
                    <a:pt x="5617369" y="30004"/>
                    <a:pt x="5609749" y="20479"/>
                    <a:pt x="5605939" y="10954"/>
                  </a:cubicBezTo>
                  <a:lnTo>
                    <a:pt x="5530692" y="10954"/>
                  </a:lnTo>
                  <a:lnTo>
                    <a:pt x="5530692" y="10954"/>
                  </a:lnTo>
                  <a:lnTo>
                    <a:pt x="5530692" y="10954"/>
                  </a:lnTo>
                  <a:lnTo>
                    <a:pt x="5530692" y="10954"/>
                  </a:lnTo>
                  <a:close/>
                  <a:moveTo>
                    <a:pt x="5401151" y="10954"/>
                  </a:moveTo>
                  <a:lnTo>
                    <a:pt x="5401151" y="10954"/>
                  </a:lnTo>
                  <a:cubicBezTo>
                    <a:pt x="5350669" y="10954"/>
                    <a:pt x="5314474" y="24289"/>
                    <a:pt x="5273517" y="37624"/>
                  </a:cubicBezTo>
                  <a:lnTo>
                    <a:pt x="5314474" y="37624"/>
                  </a:lnTo>
                  <a:lnTo>
                    <a:pt x="5314474" y="35719"/>
                  </a:lnTo>
                  <a:lnTo>
                    <a:pt x="5325904" y="30004"/>
                  </a:lnTo>
                  <a:lnTo>
                    <a:pt x="5323999" y="37624"/>
                  </a:lnTo>
                  <a:lnTo>
                    <a:pt x="5414487" y="37624"/>
                  </a:lnTo>
                  <a:cubicBezTo>
                    <a:pt x="5418296" y="37624"/>
                    <a:pt x="5422106" y="37624"/>
                    <a:pt x="5425917" y="35719"/>
                  </a:cubicBezTo>
                  <a:cubicBezTo>
                    <a:pt x="5427821" y="26194"/>
                    <a:pt x="5429726" y="18574"/>
                    <a:pt x="5431631" y="10954"/>
                  </a:cubicBez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lnTo>
                    <a:pt x="5401151" y="10954"/>
                  </a:lnTo>
                  <a:close/>
                  <a:moveTo>
                    <a:pt x="5239226" y="10954"/>
                  </a:moveTo>
                  <a:cubicBezTo>
                    <a:pt x="5258276" y="16669"/>
                    <a:pt x="5282089" y="20479"/>
                    <a:pt x="5299234" y="10954"/>
                  </a:cubicBezTo>
                  <a:lnTo>
                    <a:pt x="5239226" y="10954"/>
                  </a:lnTo>
                  <a:lnTo>
                    <a:pt x="5239226" y="10954"/>
                  </a:lnTo>
                  <a:lnTo>
                    <a:pt x="5239226" y="10954"/>
                  </a:lnTo>
                  <a:lnTo>
                    <a:pt x="5239226" y="10954"/>
                  </a:lnTo>
                  <a:close/>
                  <a:moveTo>
                    <a:pt x="5202079" y="10954"/>
                  </a:moveTo>
                  <a:cubicBezTo>
                    <a:pt x="5196364" y="20479"/>
                    <a:pt x="5188744" y="28099"/>
                    <a:pt x="5181124" y="37624"/>
                  </a:cubicBezTo>
                  <a:lnTo>
                    <a:pt x="5202079" y="37624"/>
                  </a:lnTo>
                  <a:cubicBezTo>
                    <a:pt x="5209699" y="30004"/>
                    <a:pt x="5213509" y="22384"/>
                    <a:pt x="5217319" y="10954"/>
                  </a:cubicBezTo>
                  <a:lnTo>
                    <a:pt x="5202079" y="10954"/>
                  </a:lnTo>
                  <a:lnTo>
                    <a:pt x="5202079" y="10954"/>
                  </a:lnTo>
                  <a:lnTo>
                    <a:pt x="5202079" y="10954"/>
                  </a:lnTo>
                  <a:lnTo>
                    <a:pt x="5202079" y="10954"/>
                  </a:lnTo>
                  <a:close/>
                  <a:moveTo>
                    <a:pt x="5165884" y="10954"/>
                  </a:moveTo>
                  <a:lnTo>
                    <a:pt x="5165884" y="10954"/>
                  </a:lnTo>
                  <a:lnTo>
                    <a:pt x="5160169" y="10954"/>
                  </a:lnTo>
                  <a:cubicBezTo>
                    <a:pt x="5144929" y="24289"/>
                    <a:pt x="5144929" y="16669"/>
                    <a:pt x="5129689" y="22384"/>
                  </a:cubicBezTo>
                  <a:lnTo>
                    <a:pt x="5129689" y="33814"/>
                  </a:lnTo>
                  <a:lnTo>
                    <a:pt x="5141119" y="33814"/>
                  </a:lnTo>
                  <a:lnTo>
                    <a:pt x="5141119" y="35719"/>
                  </a:lnTo>
                  <a:lnTo>
                    <a:pt x="5146834" y="35719"/>
                  </a:lnTo>
                  <a:lnTo>
                    <a:pt x="5146834" y="33814"/>
                  </a:lnTo>
                  <a:cubicBezTo>
                    <a:pt x="5160169" y="28099"/>
                    <a:pt x="5163979" y="30004"/>
                    <a:pt x="5171599" y="14764"/>
                  </a:cubicBezTo>
                  <a:cubicBezTo>
                    <a:pt x="5171599" y="12859"/>
                    <a:pt x="5173504" y="10954"/>
                    <a:pt x="5173504" y="9049"/>
                  </a:cubicBezTo>
                  <a:lnTo>
                    <a:pt x="5165884" y="10954"/>
                  </a:lnTo>
                  <a:lnTo>
                    <a:pt x="5165884" y="10954"/>
                  </a:lnTo>
                  <a:lnTo>
                    <a:pt x="5165884" y="10954"/>
                  </a:lnTo>
                  <a:lnTo>
                    <a:pt x="5165884" y="10954"/>
                  </a:lnTo>
                  <a:close/>
                  <a:moveTo>
                    <a:pt x="5119212" y="10954"/>
                  </a:moveTo>
                  <a:cubicBezTo>
                    <a:pt x="5119212" y="12859"/>
                    <a:pt x="5119212" y="14764"/>
                    <a:pt x="5117306" y="16669"/>
                  </a:cubicBezTo>
                  <a:lnTo>
                    <a:pt x="5123021" y="16669"/>
                  </a:lnTo>
                  <a:lnTo>
                    <a:pt x="5123021" y="10954"/>
                  </a:lnTo>
                  <a:lnTo>
                    <a:pt x="5119212" y="10954"/>
                  </a:lnTo>
                  <a:lnTo>
                    <a:pt x="5119212" y="10954"/>
                  </a:lnTo>
                  <a:lnTo>
                    <a:pt x="5119212" y="10954"/>
                  </a:lnTo>
                  <a:lnTo>
                    <a:pt x="5119212" y="10954"/>
                  </a:lnTo>
                  <a:close/>
                  <a:moveTo>
                    <a:pt x="5049679" y="10954"/>
                  </a:moveTo>
                  <a:cubicBezTo>
                    <a:pt x="5051584" y="18574"/>
                    <a:pt x="5051584" y="18574"/>
                    <a:pt x="5055394" y="24289"/>
                  </a:cubicBezTo>
                  <a:cubicBezTo>
                    <a:pt x="5061109" y="30004"/>
                    <a:pt x="5066824" y="31909"/>
                    <a:pt x="5074444" y="35719"/>
                  </a:cubicBezTo>
                  <a:cubicBezTo>
                    <a:pt x="5080159" y="20479"/>
                    <a:pt x="5085874" y="18574"/>
                    <a:pt x="5091589" y="10954"/>
                  </a:cubicBezTo>
                  <a:lnTo>
                    <a:pt x="5049679" y="10954"/>
                  </a:lnTo>
                  <a:lnTo>
                    <a:pt x="5049679" y="10954"/>
                  </a:lnTo>
                  <a:lnTo>
                    <a:pt x="5049679" y="10954"/>
                  </a:lnTo>
                  <a:lnTo>
                    <a:pt x="5049679" y="10954"/>
                  </a:lnTo>
                  <a:close/>
                  <a:moveTo>
                    <a:pt x="4893469" y="10954"/>
                  </a:moveTo>
                  <a:cubicBezTo>
                    <a:pt x="4897279" y="22384"/>
                    <a:pt x="4899184" y="30004"/>
                    <a:pt x="4899184" y="30004"/>
                  </a:cubicBezTo>
                  <a:cubicBezTo>
                    <a:pt x="4885849" y="37624"/>
                    <a:pt x="4883944" y="26194"/>
                    <a:pt x="4878229" y="37624"/>
                  </a:cubicBezTo>
                  <a:lnTo>
                    <a:pt x="4919187" y="37624"/>
                  </a:lnTo>
                  <a:lnTo>
                    <a:pt x="4919187" y="35719"/>
                  </a:lnTo>
                  <a:cubicBezTo>
                    <a:pt x="4928712" y="28099"/>
                    <a:pt x="4924901" y="30004"/>
                    <a:pt x="4938237" y="24289"/>
                  </a:cubicBezTo>
                  <a:lnTo>
                    <a:pt x="4934426" y="37624"/>
                  </a:lnTo>
                  <a:lnTo>
                    <a:pt x="4963001" y="37624"/>
                  </a:lnTo>
                  <a:cubicBezTo>
                    <a:pt x="4963001" y="30004"/>
                    <a:pt x="4961096" y="20479"/>
                    <a:pt x="4959192" y="10954"/>
                  </a:cubicBezTo>
                  <a:lnTo>
                    <a:pt x="4893469" y="10954"/>
                  </a:lnTo>
                  <a:lnTo>
                    <a:pt x="4893469" y="10954"/>
                  </a:lnTo>
                  <a:lnTo>
                    <a:pt x="4893469" y="10954"/>
                  </a:lnTo>
                  <a:lnTo>
                    <a:pt x="4893469" y="10954"/>
                  </a:lnTo>
                  <a:close/>
                  <a:moveTo>
                    <a:pt x="4534376" y="10954"/>
                  </a:moveTo>
                  <a:lnTo>
                    <a:pt x="4534376" y="10954"/>
                  </a:lnTo>
                  <a:cubicBezTo>
                    <a:pt x="4536281" y="16669"/>
                    <a:pt x="4538187" y="14764"/>
                    <a:pt x="4538187" y="10954"/>
                  </a:cubicBezTo>
                  <a:lnTo>
                    <a:pt x="4534376" y="10954"/>
                  </a:lnTo>
                  <a:lnTo>
                    <a:pt x="4534376" y="10954"/>
                  </a:lnTo>
                  <a:lnTo>
                    <a:pt x="4534376" y="10954"/>
                  </a:lnTo>
                  <a:lnTo>
                    <a:pt x="4534376" y="10954"/>
                  </a:lnTo>
                  <a:close/>
                  <a:moveTo>
                    <a:pt x="4491514" y="10954"/>
                  </a:moveTo>
                  <a:cubicBezTo>
                    <a:pt x="4493419" y="12859"/>
                    <a:pt x="4493419" y="16669"/>
                    <a:pt x="4497229" y="24289"/>
                  </a:cubicBezTo>
                  <a:cubicBezTo>
                    <a:pt x="4452462" y="31909"/>
                    <a:pt x="4401026" y="39529"/>
                    <a:pt x="4367689" y="12859"/>
                  </a:cubicBezTo>
                  <a:lnTo>
                    <a:pt x="4367689" y="12859"/>
                  </a:lnTo>
                  <a:lnTo>
                    <a:pt x="4344829" y="12859"/>
                  </a:lnTo>
                  <a:cubicBezTo>
                    <a:pt x="4348639" y="20479"/>
                    <a:pt x="4356259" y="16669"/>
                    <a:pt x="4361974" y="26194"/>
                  </a:cubicBezTo>
                  <a:cubicBezTo>
                    <a:pt x="4363879" y="30004"/>
                    <a:pt x="4365784" y="33814"/>
                    <a:pt x="4367689" y="39529"/>
                  </a:cubicBezTo>
                  <a:lnTo>
                    <a:pt x="4375309" y="39529"/>
                  </a:lnTo>
                  <a:lnTo>
                    <a:pt x="4375309" y="37624"/>
                  </a:lnTo>
                  <a:lnTo>
                    <a:pt x="4381024" y="37624"/>
                  </a:lnTo>
                  <a:cubicBezTo>
                    <a:pt x="4381024" y="37624"/>
                    <a:pt x="4381024" y="37624"/>
                    <a:pt x="4382929" y="39529"/>
                  </a:cubicBezTo>
                  <a:lnTo>
                    <a:pt x="4535329" y="39529"/>
                  </a:lnTo>
                  <a:cubicBezTo>
                    <a:pt x="4535329" y="30004"/>
                    <a:pt x="4533424" y="22384"/>
                    <a:pt x="4533424" y="12859"/>
                  </a:cubicBezTo>
                  <a:lnTo>
                    <a:pt x="4491514" y="10954"/>
                  </a:lnTo>
                  <a:lnTo>
                    <a:pt x="4491514" y="10954"/>
                  </a:lnTo>
                  <a:lnTo>
                    <a:pt x="4491514" y="10954"/>
                  </a:lnTo>
                  <a:lnTo>
                    <a:pt x="4491514" y="10954"/>
                  </a:lnTo>
                  <a:close/>
                  <a:moveTo>
                    <a:pt x="4215289" y="10954"/>
                  </a:moveTo>
                  <a:cubicBezTo>
                    <a:pt x="4222909" y="24289"/>
                    <a:pt x="4234339" y="28099"/>
                    <a:pt x="4247674" y="35719"/>
                  </a:cubicBezTo>
                  <a:cubicBezTo>
                    <a:pt x="4247674" y="35719"/>
                    <a:pt x="4247674" y="35719"/>
                    <a:pt x="4247674" y="37624"/>
                  </a:cubicBezTo>
                  <a:lnTo>
                    <a:pt x="4257199" y="37624"/>
                  </a:lnTo>
                  <a:cubicBezTo>
                    <a:pt x="4255294" y="30004"/>
                    <a:pt x="4253389" y="20479"/>
                    <a:pt x="4251484" y="12859"/>
                  </a:cubicBezTo>
                  <a:lnTo>
                    <a:pt x="4215289" y="10954"/>
                  </a:lnTo>
                  <a:lnTo>
                    <a:pt x="4215289" y="10954"/>
                  </a:lnTo>
                  <a:lnTo>
                    <a:pt x="4215289" y="10954"/>
                  </a:lnTo>
                  <a:lnTo>
                    <a:pt x="4215289" y="10954"/>
                  </a:lnTo>
                  <a:close/>
                  <a:moveTo>
                    <a:pt x="3929539" y="10954"/>
                  </a:moveTo>
                  <a:cubicBezTo>
                    <a:pt x="3923824" y="14764"/>
                    <a:pt x="3921919" y="22384"/>
                    <a:pt x="3920014" y="35719"/>
                  </a:cubicBezTo>
                  <a:cubicBezTo>
                    <a:pt x="3918109" y="35719"/>
                    <a:pt x="3918109" y="35719"/>
                    <a:pt x="3916204" y="35719"/>
                  </a:cubicBezTo>
                  <a:lnTo>
                    <a:pt x="4040029" y="35719"/>
                  </a:lnTo>
                  <a:cubicBezTo>
                    <a:pt x="4070509" y="24289"/>
                    <a:pt x="4113371" y="16669"/>
                    <a:pt x="4148614" y="9049"/>
                  </a:cubicBezTo>
                  <a:lnTo>
                    <a:pt x="3929539" y="10954"/>
                  </a:lnTo>
                  <a:lnTo>
                    <a:pt x="3929539" y="10954"/>
                  </a:lnTo>
                  <a:lnTo>
                    <a:pt x="3929539" y="10954"/>
                  </a:lnTo>
                  <a:lnTo>
                    <a:pt x="3929539" y="10954"/>
                  </a:lnTo>
                  <a:close/>
                  <a:moveTo>
                    <a:pt x="3844766" y="10954"/>
                  </a:moveTo>
                  <a:cubicBezTo>
                    <a:pt x="3837146" y="18574"/>
                    <a:pt x="3835241" y="28099"/>
                    <a:pt x="3833336" y="37624"/>
                  </a:cubicBezTo>
                  <a:lnTo>
                    <a:pt x="3860006" y="37624"/>
                  </a:lnTo>
                  <a:cubicBezTo>
                    <a:pt x="3865721" y="30004"/>
                    <a:pt x="3873341" y="20479"/>
                    <a:pt x="3877151" y="12859"/>
                  </a:cubicBezTo>
                  <a:lnTo>
                    <a:pt x="3844766" y="10954"/>
                  </a:lnTo>
                  <a:lnTo>
                    <a:pt x="3844766" y="10954"/>
                  </a:lnTo>
                  <a:lnTo>
                    <a:pt x="3844766" y="10954"/>
                  </a:lnTo>
                  <a:lnTo>
                    <a:pt x="3844766" y="10954"/>
                  </a:lnTo>
                  <a:close/>
                  <a:moveTo>
                    <a:pt x="3779044" y="10954"/>
                  </a:moveTo>
                  <a:cubicBezTo>
                    <a:pt x="3784759" y="16669"/>
                    <a:pt x="3792379" y="20479"/>
                    <a:pt x="3801904" y="24289"/>
                  </a:cubicBezTo>
                  <a:lnTo>
                    <a:pt x="3801904" y="18574"/>
                  </a:lnTo>
                  <a:cubicBezTo>
                    <a:pt x="3799999" y="16669"/>
                    <a:pt x="3798094" y="14764"/>
                    <a:pt x="3796189" y="12859"/>
                  </a:cubicBezTo>
                  <a:lnTo>
                    <a:pt x="3779044" y="10954"/>
                  </a:lnTo>
                  <a:lnTo>
                    <a:pt x="3779044" y="10954"/>
                  </a:lnTo>
                  <a:lnTo>
                    <a:pt x="3779044" y="10954"/>
                  </a:lnTo>
                  <a:lnTo>
                    <a:pt x="3779044" y="10954"/>
                  </a:lnTo>
                  <a:close/>
                  <a:moveTo>
                    <a:pt x="3707606" y="10954"/>
                  </a:moveTo>
                  <a:cubicBezTo>
                    <a:pt x="3698081" y="20479"/>
                    <a:pt x="3688556" y="26194"/>
                    <a:pt x="3680936" y="35719"/>
                  </a:cubicBezTo>
                  <a:lnTo>
                    <a:pt x="3731419" y="35719"/>
                  </a:lnTo>
                  <a:cubicBezTo>
                    <a:pt x="3731419" y="35719"/>
                    <a:pt x="3733324" y="35719"/>
                    <a:pt x="3733324" y="33814"/>
                  </a:cubicBezTo>
                  <a:lnTo>
                    <a:pt x="3733324" y="33814"/>
                  </a:lnTo>
                  <a:lnTo>
                    <a:pt x="3774281" y="33814"/>
                  </a:lnTo>
                  <a:cubicBezTo>
                    <a:pt x="3768566" y="26194"/>
                    <a:pt x="3762851" y="16669"/>
                    <a:pt x="3759041" y="7144"/>
                  </a:cubicBezTo>
                  <a:lnTo>
                    <a:pt x="3707606" y="10954"/>
                  </a:lnTo>
                  <a:lnTo>
                    <a:pt x="3707606" y="10954"/>
                  </a:lnTo>
                  <a:lnTo>
                    <a:pt x="3707606" y="10954"/>
                  </a:lnTo>
                  <a:lnTo>
                    <a:pt x="3707606" y="10954"/>
                  </a:lnTo>
                  <a:close/>
                  <a:moveTo>
                    <a:pt x="3581876" y="10954"/>
                  </a:moveTo>
                  <a:cubicBezTo>
                    <a:pt x="3583781" y="18574"/>
                    <a:pt x="3583781" y="26194"/>
                    <a:pt x="3583781" y="37624"/>
                  </a:cubicBezTo>
                  <a:lnTo>
                    <a:pt x="3604736" y="37624"/>
                  </a:lnTo>
                  <a:cubicBezTo>
                    <a:pt x="3604736" y="35719"/>
                    <a:pt x="3602831" y="33814"/>
                    <a:pt x="3602831" y="30004"/>
                  </a:cubicBezTo>
                  <a:cubicBezTo>
                    <a:pt x="3633311" y="12859"/>
                    <a:pt x="3659029" y="12859"/>
                    <a:pt x="3689509" y="18574"/>
                  </a:cubicBezTo>
                  <a:lnTo>
                    <a:pt x="3689509" y="12859"/>
                  </a:lnTo>
                  <a:lnTo>
                    <a:pt x="3580924" y="12859"/>
                  </a:lnTo>
                  <a:lnTo>
                    <a:pt x="3580924" y="10954"/>
                  </a:lnTo>
                  <a:lnTo>
                    <a:pt x="3581876" y="10954"/>
                  </a:lnTo>
                  <a:lnTo>
                    <a:pt x="3581876" y="10954"/>
                  </a:lnTo>
                  <a:close/>
                  <a:moveTo>
                    <a:pt x="3484721" y="10954"/>
                  </a:moveTo>
                  <a:cubicBezTo>
                    <a:pt x="3480911" y="12859"/>
                    <a:pt x="3477101" y="14764"/>
                    <a:pt x="3471386" y="16669"/>
                  </a:cubicBezTo>
                  <a:cubicBezTo>
                    <a:pt x="3471386" y="22384"/>
                    <a:pt x="3471386" y="28099"/>
                    <a:pt x="3471386" y="35719"/>
                  </a:cubicBezTo>
                  <a:lnTo>
                    <a:pt x="3501866" y="35719"/>
                  </a:lnTo>
                  <a:cubicBezTo>
                    <a:pt x="3501866" y="26194"/>
                    <a:pt x="3503771" y="18574"/>
                    <a:pt x="3505676" y="10954"/>
                  </a:cubicBezTo>
                  <a:lnTo>
                    <a:pt x="3484721" y="10954"/>
                  </a:lnTo>
                  <a:lnTo>
                    <a:pt x="3484721" y="10954"/>
                  </a:lnTo>
                  <a:lnTo>
                    <a:pt x="3484721" y="10954"/>
                  </a:lnTo>
                  <a:lnTo>
                    <a:pt x="3484721" y="10954"/>
                  </a:lnTo>
                  <a:close/>
                  <a:moveTo>
                    <a:pt x="3193256" y="10954"/>
                  </a:moveTo>
                  <a:cubicBezTo>
                    <a:pt x="3193256" y="18574"/>
                    <a:pt x="3193256" y="26194"/>
                    <a:pt x="3191351" y="35719"/>
                  </a:cubicBezTo>
                  <a:lnTo>
                    <a:pt x="3202781" y="35719"/>
                  </a:lnTo>
                  <a:lnTo>
                    <a:pt x="3206591" y="10954"/>
                  </a:lnTo>
                  <a:lnTo>
                    <a:pt x="3193256" y="10954"/>
                  </a:lnTo>
                  <a:lnTo>
                    <a:pt x="3193256" y="10954"/>
                  </a:lnTo>
                  <a:lnTo>
                    <a:pt x="3193256" y="10954"/>
                  </a:lnTo>
                  <a:lnTo>
                    <a:pt x="3193256" y="10954"/>
                  </a:lnTo>
                  <a:close/>
                  <a:moveTo>
                    <a:pt x="2956084" y="10954"/>
                  </a:moveTo>
                  <a:lnTo>
                    <a:pt x="2957989" y="16669"/>
                  </a:lnTo>
                  <a:lnTo>
                    <a:pt x="2952274" y="16669"/>
                  </a:lnTo>
                  <a:lnTo>
                    <a:pt x="2952274" y="10954"/>
                  </a:lnTo>
                  <a:lnTo>
                    <a:pt x="2952274" y="10954"/>
                  </a:lnTo>
                  <a:lnTo>
                    <a:pt x="2905601" y="10954"/>
                  </a:lnTo>
                  <a:cubicBezTo>
                    <a:pt x="2899886" y="20479"/>
                    <a:pt x="2892266" y="28099"/>
                    <a:pt x="2886551" y="37624"/>
                  </a:cubicBezTo>
                  <a:lnTo>
                    <a:pt x="2959894" y="37624"/>
                  </a:lnTo>
                  <a:lnTo>
                    <a:pt x="2959894" y="35719"/>
                  </a:lnTo>
                  <a:lnTo>
                    <a:pt x="2965609" y="35719"/>
                  </a:lnTo>
                  <a:lnTo>
                    <a:pt x="2965609" y="35719"/>
                  </a:lnTo>
                  <a:lnTo>
                    <a:pt x="3014186" y="35719"/>
                  </a:lnTo>
                  <a:lnTo>
                    <a:pt x="3016091" y="33814"/>
                  </a:lnTo>
                  <a:lnTo>
                    <a:pt x="3016091" y="35719"/>
                  </a:lnTo>
                  <a:lnTo>
                    <a:pt x="3029426" y="35719"/>
                  </a:lnTo>
                  <a:cubicBezTo>
                    <a:pt x="3029426" y="33814"/>
                    <a:pt x="3027521" y="31909"/>
                    <a:pt x="3027521" y="28099"/>
                  </a:cubicBezTo>
                  <a:cubicBezTo>
                    <a:pt x="3042761" y="26194"/>
                    <a:pt x="3038951" y="30004"/>
                    <a:pt x="3038951" y="9049"/>
                  </a:cubicBezTo>
                  <a:lnTo>
                    <a:pt x="2956084" y="10954"/>
                  </a:lnTo>
                  <a:lnTo>
                    <a:pt x="2956084" y="10954"/>
                  </a:lnTo>
                  <a:lnTo>
                    <a:pt x="2956084" y="10954"/>
                  </a:lnTo>
                  <a:lnTo>
                    <a:pt x="2956084" y="10954"/>
                  </a:lnTo>
                  <a:close/>
                  <a:moveTo>
                    <a:pt x="2808446" y="10954"/>
                  </a:moveTo>
                  <a:cubicBezTo>
                    <a:pt x="2806541" y="10954"/>
                    <a:pt x="2806541" y="10954"/>
                    <a:pt x="2808446" y="10954"/>
                  </a:cubicBezTo>
                  <a:lnTo>
                    <a:pt x="2819876" y="10954"/>
                  </a:lnTo>
                  <a:cubicBezTo>
                    <a:pt x="2829401" y="16669"/>
                    <a:pt x="2842736" y="16669"/>
                    <a:pt x="2857024" y="10954"/>
                  </a:cubicBezTo>
                  <a:lnTo>
                    <a:pt x="2808446" y="10954"/>
                  </a:lnTo>
                  <a:lnTo>
                    <a:pt x="2808446" y="10954"/>
                  </a:lnTo>
                  <a:lnTo>
                    <a:pt x="2808446" y="10954"/>
                  </a:lnTo>
                  <a:lnTo>
                    <a:pt x="2808446" y="10954"/>
                  </a:lnTo>
                  <a:close/>
                  <a:moveTo>
                    <a:pt x="2675096" y="10954"/>
                  </a:moveTo>
                  <a:cubicBezTo>
                    <a:pt x="2673191" y="22384"/>
                    <a:pt x="2675096" y="24289"/>
                    <a:pt x="2669381" y="30004"/>
                  </a:cubicBezTo>
                  <a:cubicBezTo>
                    <a:pt x="2667476" y="31909"/>
                    <a:pt x="2665571" y="33814"/>
                    <a:pt x="2663666" y="37624"/>
                  </a:cubicBezTo>
                  <a:lnTo>
                    <a:pt x="2719864" y="37624"/>
                  </a:lnTo>
                  <a:cubicBezTo>
                    <a:pt x="2710339" y="30004"/>
                    <a:pt x="2702719" y="22384"/>
                    <a:pt x="2695099" y="10954"/>
                  </a:cubicBezTo>
                  <a:lnTo>
                    <a:pt x="2675096" y="10954"/>
                  </a:lnTo>
                  <a:lnTo>
                    <a:pt x="2675096" y="10954"/>
                  </a:lnTo>
                  <a:lnTo>
                    <a:pt x="2675096" y="10954"/>
                  </a:lnTo>
                  <a:lnTo>
                    <a:pt x="2675096" y="10954"/>
                  </a:lnTo>
                  <a:close/>
                  <a:moveTo>
                    <a:pt x="2616041" y="10954"/>
                  </a:moveTo>
                  <a:cubicBezTo>
                    <a:pt x="2617946" y="12859"/>
                    <a:pt x="2619851" y="14764"/>
                    <a:pt x="2621756" y="16669"/>
                  </a:cubicBezTo>
                  <a:lnTo>
                    <a:pt x="2621756" y="10954"/>
                  </a:lnTo>
                  <a:lnTo>
                    <a:pt x="2621756" y="10954"/>
                  </a:lnTo>
                  <a:lnTo>
                    <a:pt x="2616041" y="10954"/>
                  </a:lnTo>
                  <a:lnTo>
                    <a:pt x="2616041" y="10954"/>
                  </a:lnTo>
                  <a:lnTo>
                    <a:pt x="2616041" y="10954"/>
                  </a:lnTo>
                  <a:lnTo>
                    <a:pt x="2616041" y="10954"/>
                  </a:lnTo>
                  <a:close/>
                  <a:moveTo>
                    <a:pt x="2478881" y="10954"/>
                  </a:moveTo>
                  <a:cubicBezTo>
                    <a:pt x="2480786" y="20479"/>
                    <a:pt x="2480786" y="22384"/>
                    <a:pt x="2484596" y="30004"/>
                  </a:cubicBezTo>
                  <a:cubicBezTo>
                    <a:pt x="2496026" y="26194"/>
                    <a:pt x="2490311" y="20479"/>
                    <a:pt x="2496026" y="30004"/>
                  </a:cubicBezTo>
                  <a:cubicBezTo>
                    <a:pt x="2497931" y="31909"/>
                    <a:pt x="2501741" y="33814"/>
                    <a:pt x="2503646" y="37624"/>
                  </a:cubicBezTo>
                  <a:lnTo>
                    <a:pt x="2530316" y="37624"/>
                  </a:lnTo>
                  <a:cubicBezTo>
                    <a:pt x="2530316" y="35719"/>
                    <a:pt x="2528411" y="33814"/>
                    <a:pt x="2528411" y="30004"/>
                  </a:cubicBezTo>
                  <a:cubicBezTo>
                    <a:pt x="2547461" y="30004"/>
                    <a:pt x="2558891" y="31909"/>
                    <a:pt x="2571274" y="35719"/>
                  </a:cubicBezTo>
                  <a:lnTo>
                    <a:pt x="2571274" y="35719"/>
                  </a:lnTo>
                  <a:lnTo>
                    <a:pt x="2592229" y="35719"/>
                  </a:lnTo>
                  <a:cubicBezTo>
                    <a:pt x="2596039" y="28099"/>
                    <a:pt x="2597944" y="18574"/>
                    <a:pt x="2599849" y="9049"/>
                  </a:cubicBezTo>
                  <a:lnTo>
                    <a:pt x="2478881" y="10954"/>
                  </a:lnTo>
                  <a:lnTo>
                    <a:pt x="2478881" y="10954"/>
                  </a:lnTo>
                  <a:lnTo>
                    <a:pt x="2478881" y="10954"/>
                  </a:lnTo>
                  <a:lnTo>
                    <a:pt x="2478881" y="10954"/>
                  </a:lnTo>
                  <a:close/>
                  <a:moveTo>
                    <a:pt x="2314099" y="10954"/>
                  </a:moveTo>
                  <a:cubicBezTo>
                    <a:pt x="2317909" y="18574"/>
                    <a:pt x="2321719" y="28099"/>
                    <a:pt x="2325529" y="35719"/>
                  </a:cubicBezTo>
                  <a:lnTo>
                    <a:pt x="2366486" y="35719"/>
                  </a:lnTo>
                  <a:cubicBezTo>
                    <a:pt x="2364581" y="28099"/>
                    <a:pt x="2362676" y="18574"/>
                    <a:pt x="2362676" y="10954"/>
                  </a:cubicBezTo>
                  <a:lnTo>
                    <a:pt x="2374106" y="10954"/>
                  </a:lnTo>
                  <a:cubicBezTo>
                    <a:pt x="2379821" y="18574"/>
                    <a:pt x="2387441" y="28099"/>
                    <a:pt x="2396966" y="35719"/>
                  </a:cubicBezTo>
                  <a:lnTo>
                    <a:pt x="2451259" y="35719"/>
                  </a:lnTo>
                  <a:cubicBezTo>
                    <a:pt x="2449354" y="31909"/>
                    <a:pt x="2449354" y="26194"/>
                    <a:pt x="2447449" y="22384"/>
                  </a:cubicBezTo>
                  <a:cubicBezTo>
                    <a:pt x="2432209" y="24289"/>
                    <a:pt x="2441734" y="24289"/>
                    <a:pt x="2422684" y="22384"/>
                  </a:cubicBezTo>
                  <a:cubicBezTo>
                    <a:pt x="2422684" y="16669"/>
                    <a:pt x="2422684" y="12859"/>
                    <a:pt x="2420779" y="9049"/>
                  </a:cubicBez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lnTo>
                    <a:pt x="2314099" y="10954"/>
                  </a:lnTo>
                  <a:close/>
                  <a:moveTo>
                    <a:pt x="2086451" y="10954"/>
                  </a:moveTo>
                  <a:cubicBezTo>
                    <a:pt x="2090261" y="20479"/>
                    <a:pt x="2092166" y="28099"/>
                    <a:pt x="2094071" y="35719"/>
                  </a:cubicBezTo>
                  <a:lnTo>
                    <a:pt x="2279809" y="35719"/>
                  </a:lnTo>
                  <a:cubicBezTo>
                    <a:pt x="2279809" y="28099"/>
                    <a:pt x="2277904" y="18574"/>
                    <a:pt x="2277904" y="9049"/>
                  </a:cubicBezTo>
                  <a:lnTo>
                    <a:pt x="2086451" y="10954"/>
                  </a:lnTo>
                  <a:lnTo>
                    <a:pt x="2086451" y="10954"/>
                  </a:lnTo>
                  <a:lnTo>
                    <a:pt x="2086451" y="10954"/>
                  </a:lnTo>
                  <a:lnTo>
                    <a:pt x="2086451" y="10954"/>
                  </a:lnTo>
                  <a:close/>
                  <a:moveTo>
                    <a:pt x="1914049" y="10954"/>
                  </a:moveTo>
                  <a:lnTo>
                    <a:pt x="1914049" y="10954"/>
                  </a:lnTo>
                  <a:cubicBezTo>
                    <a:pt x="1902619" y="22384"/>
                    <a:pt x="1908334" y="30004"/>
                    <a:pt x="1902619" y="35719"/>
                  </a:cubicBezTo>
                  <a:cubicBezTo>
                    <a:pt x="1902619" y="35719"/>
                    <a:pt x="1902619" y="35719"/>
                    <a:pt x="1902619" y="37624"/>
                  </a:cubicBezTo>
                  <a:lnTo>
                    <a:pt x="1996916" y="37624"/>
                  </a:lnTo>
                  <a:lnTo>
                    <a:pt x="1996916" y="30004"/>
                  </a:lnTo>
                  <a:lnTo>
                    <a:pt x="2002631" y="30004"/>
                  </a:lnTo>
                  <a:lnTo>
                    <a:pt x="2002631" y="37624"/>
                  </a:lnTo>
                  <a:lnTo>
                    <a:pt x="2027396" y="37624"/>
                  </a:lnTo>
                  <a:cubicBezTo>
                    <a:pt x="2025491" y="28099"/>
                    <a:pt x="2021681" y="20479"/>
                    <a:pt x="2019776" y="10954"/>
                  </a:cubicBezTo>
                  <a:lnTo>
                    <a:pt x="1914049" y="10954"/>
                  </a:lnTo>
                  <a:lnTo>
                    <a:pt x="1914049" y="10954"/>
                  </a:lnTo>
                  <a:lnTo>
                    <a:pt x="1914049" y="10954"/>
                  </a:lnTo>
                  <a:lnTo>
                    <a:pt x="1914049" y="10954"/>
                  </a:lnTo>
                  <a:close/>
                  <a:moveTo>
                    <a:pt x="1782604" y="10954"/>
                  </a:moveTo>
                  <a:lnTo>
                    <a:pt x="1782604" y="16669"/>
                  </a:lnTo>
                  <a:lnTo>
                    <a:pt x="1825466" y="16669"/>
                  </a:lnTo>
                  <a:cubicBezTo>
                    <a:pt x="1831181" y="22384"/>
                    <a:pt x="1827371" y="18574"/>
                    <a:pt x="1836896" y="22384"/>
                  </a:cubicBezTo>
                  <a:lnTo>
                    <a:pt x="1836896" y="10954"/>
                  </a:lnTo>
                  <a:cubicBezTo>
                    <a:pt x="1833086" y="10954"/>
                    <a:pt x="1829276" y="10954"/>
                    <a:pt x="1827371" y="10954"/>
                  </a:cubicBezTo>
                  <a:lnTo>
                    <a:pt x="1782604" y="10954"/>
                  </a:lnTo>
                  <a:lnTo>
                    <a:pt x="1782604" y="10954"/>
                  </a:lnTo>
                  <a:lnTo>
                    <a:pt x="1782604" y="10954"/>
                  </a:lnTo>
                  <a:lnTo>
                    <a:pt x="1782604" y="10954"/>
                  </a:lnTo>
                  <a:close/>
                  <a:moveTo>
                    <a:pt x="1667351" y="10954"/>
                  </a:moveTo>
                  <a:cubicBezTo>
                    <a:pt x="1669256" y="18574"/>
                    <a:pt x="1673066" y="26194"/>
                    <a:pt x="1680686" y="37624"/>
                  </a:cubicBezTo>
                  <a:lnTo>
                    <a:pt x="1699736" y="37624"/>
                  </a:lnTo>
                  <a:cubicBezTo>
                    <a:pt x="1694021" y="30004"/>
                    <a:pt x="1690211" y="22384"/>
                    <a:pt x="1684496" y="12859"/>
                  </a:cubicBezTo>
                  <a:lnTo>
                    <a:pt x="1684496" y="12859"/>
                  </a:lnTo>
                  <a:lnTo>
                    <a:pt x="1667351" y="10954"/>
                  </a:lnTo>
                  <a:lnTo>
                    <a:pt x="1667351" y="10954"/>
                  </a:lnTo>
                  <a:lnTo>
                    <a:pt x="1667351" y="10954"/>
                  </a:lnTo>
                  <a:lnTo>
                    <a:pt x="1667351" y="10954"/>
                  </a:lnTo>
                  <a:close/>
                  <a:moveTo>
                    <a:pt x="1245394" y="10954"/>
                  </a:moveTo>
                  <a:cubicBezTo>
                    <a:pt x="1245394" y="12859"/>
                    <a:pt x="1247299" y="14764"/>
                    <a:pt x="1247299" y="16669"/>
                  </a:cubicBezTo>
                  <a:cubicBezTo>
                    <a:pt x="1233964" y="20479"/>
                    <a:pt x="1230154" y="20479"/>
                    <a:pt x="1222534" y="28099"/>
                  </a:cubicBezTo>
                  <a:cubicBezTo>
                    <a:pt x="1224439" y="30004"/>
                    <a:pt x="1226344" y="31909"/>
                    <a:pt x="1226344" y="35719"/>
                  </a:cubicBezTo>
                  <a:lnTo>
                    <a:pt x="1271111" y="35719"/>
                  </a:lnTo>
                  <a:cubicBezTo>
                    <a:pt x="1271111" y="35719"/>
                    <a:pt x="1271111" y="35719"/>
                    <a:pt x="1271111" y="33814"/>
                  </a:cubicBezTo>
                  <a:cubicBezTo>
                    <a:pt x="1274921" y="20479"/>
                    <a:pt x="1282541" y="12859"/>
                    <a:pt x="1290161" y="9049"/>
                  </a:cubicBezTo>
                  <a:lnTo>
                    <a:pt x="1245394" y="10954"/>
                  </a:lnTo>
                  <a:lnTo>
                    <a:pt x="1245394" y="10954"/>
                  </a:lnTo>
                  <a:lnTo>
                    <a:pt x="1245394" y="10954"/>
                  </a:lnTo>
                  <a:lnTo>
                    <a:pt x="1245394" y="10954"/>
                  </a:lnTo>
                  <a:close/>
                  <a:moveTo>
                    <a:pt x="1102519" y="10954"/>
                  </a:moveTo>
                  <a:lnTo>
                    <a:pt x="1100614" y="10954"/>
                  </a:lnTo>
                  <a:lnTo>
                    <a:pt x="1100614" y="10954"/>
                  </a:lnTo>
                  <a:lnTo>
                    <a:pt x="1015841" y="10954"/>
                  </a:lnTo>
                  <a:cubicBezTo>
                    <a:pt x="1015841" y="12859"/>
                    <a:pt x="1015841" y="14764"/>
                    <a:pt x="1013936" y="16669"/>
                  </a:cubicBezTo>
                  <a:cubicBezTo>
                    <a:pt x="1012031" y="14764"/>
                    <a:pt x="1010126" y="12859"/>
                    <a:pt x="1008221" y="10954"/>
                  </a:cubicBezTo>
                  <a:lnTo>
                    <a:pt x="1002506" y="10954"/>
                  </a:lnTo>
                  <a:lnTo>
                    <a:pt x="1002506" y="24289"/>
                  </a:lnTo>
                  <a:cubicBezTo>
                    <a:pt x="917734" y="26194"/>
                    <a:pt x="892016" y="35719"/>
                    <a:pt x="842486" y="10954"/>
                  </a:cubicBezTo>
                  <a:lnTo>
                    <a:pt x="810101" y="10954"/>
                  </a:lnTo>
                  <a:lnTo>
                    <a:pt x="810101" y="10954"/>
                  </a:lnTo>
                  <a:cubicBezTo>
                    <a:pt x="813911" y="18574"/>
                    <a:pt x="815816" y="24289"/>
                    <a:pt x="815816" y="35719"/>
                  </a:cubicBezTo>
                  <a:lnTo>
                    <a:pt x="829151" y="35719"/>
                  </a:lnTo>
                  <a:cubicBezTo>
                    <a:pt x="831056" y="28099"/>
                    <a:pt x="831056" y="28099"/>
                    <a:pt x="834866" y="22384"/>
                  </a:cubicBezTo>
                  <a:lnTo>
                    <a:pt x="838676" y="35719"/>
                  </a:lnTo>
                  <a:lnTo>
                    <a:pt x="853916" y="35719"/>
                  </a:lnTo>
                  <a:cubicBezTo>
                    <a:pt x="853916" y="35719"/>
                    <a:pt x="852011" y="35719"/>
                    <a:pt x="852011" y="33814"/>
                  </a:cubicBezTo>
                  <a:lnTo>
                    <a:pt x="871061" y="33814"/>
                  </a:lnTo>
                  <a:cubicBezTo>
                    <a:pt x="871061" y="33814"/>
                    <a:pt x="869156" y="33814"/>
                    <a:pt x="869156" y="35719"/>
                  </a:cubicBezTo>
                  <a:lnTo>
                    <a:pt x="1070134" y="35719"/>
                  </a:lnTo>
                  <a:cubicBezTo>
                    <a:pt x="1070134" y="35719"/>
                    <a:pt x="1070134" y="35719"/>
                    <a:pt x="1070134" y="33814"/>
                  </a:cubicBezTo>
                  <a:lnTo>
                    <a:pt x="1051084" y="33814"/>
                  </a:lnTo>
                  <a:cubicBezTo>
                    <a:pt x="1052989" y="20479"/>
                    <a:pt x="1052989" y="22384"/>
                    <a:pt x="1056799" y="14764"/>
                  </a:cubicBezTo>
                  <a:cubicBezTo>
                    <a:pt x="1077754" y="30004"/>
                    <a:pt x="1118711" y="16669"/>
                    <a:pt x="1169194" y="14764"/>
                  </a:cubicBezTo>
                  <a:lnTo>
                    <a:pt x="1169194" y="9049"/>
                  </a:lnTo>
                  <a:lnTo>
                    <a:pt x="1103471" y="9049"/>
                  </a:lnTo>
                  <a:lnTo>
                    <a:pt x="1103471" y="10954"/>
                  </a:lnTo>
                  <a:lnTo>
                    <a:pt x="1102519" y="10954"/>
                  </a:lnTo>
                  <a:lnTo>
                    <a:pt x="1102519" y="10954"/>
                  </a:lnTo>
                  <a:close/>
                  <a:moveTo>
                    <a:pt x="752951" y="10954"/>
                  </a:move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lnTo>
                    <a:pt x="752951" y="10954"/>
                  </a:lnTo>
                  <a:close/>
                  <a:moveTo>
                    <a:pt x="709136" y="10954"/>
                  </a:moveTo>
                  <a:cubicBezTo>
                    <a:pt x="705326" y="20479"/>
                    <a:pt x="697706" y="28099"/>
                    <a:pt x="693896" y="35719"/>
                  </a:cubicBezTo>
                  <a:lnTo>
                    <a:pt x="716756" y="35719"/>
                  </a:lnTo>
                  <a:cubicBezTo>
                    <a:pt x="716756" y="33814"/>
                    <a:pt x="716756" y="31909"/>
                    <a:pt x="714851" y="28099"/>
                  </a:cubicBezTo>
                  <a:lnTo>
                    <a:pt x="720566" y="28099"/>
                  </a:lnTo>
                  <a:lnTo>
                    <a:pt x="720566" y="22384"/>
                  </a:lnTo>
                  <a:cubicBezTo>
                    <a:pt x="726281" y="26194"/>
                    <a:pt x="728186" y="31909"/>
                    <a:pt x="733901" y="35719"/>
                  </a:cubicBezTo>
                  <a:lnTo>
                    <a:pt x="741521" y="35719"/>
                  </a:lnTo>
                  <a:lnTo>
                    <a:pt x="747236" y="10954"/>
                  </a:lnTo>
                  <a:lnTo>
                    <a:pt x="747236" y="10954"/>
                  </a:lnTo>
                  <a:lnTo>
                    <a:pt x="709136" y="10954"/>
                  </a:lnTo>
                  <a:lnTo>
                    <a:pt x="709136" y="10954"/>
                  </a:lnTo>
                  <a:lnTo>
                    <a:pt x="709136" y="10954"/>
                  </a:lnTo>
                  <a:lnTo>
                    <a:pt x="709136" y="10954"/>
                  </a:lnTo>
                  <a:close/>
                  <a:moveTo>
                    <a:pt x="459581" y="10954"/>
                  </a:moveTo>
                  <a:cubicBezTo>
                    <a:pt x="459581" y="16669"/>
                    <a:pt x="457676" y="20479"/>
                    <a:pt x="455771" y="24289"/>
                  </a:cubicBezTo>
                  <a:cubicBezTo>
                    <a:pt x="451961" y="28099"/>
                    <a:pt x="446246" y="31909"/>
                    <a:pt x="440531" y="37624"/>
                  </a:cubicBezTo>
                  <a:lnTo>
                    <a:pt x="556736" y="37624"/>
                  </a:lnTo>
                  <a:cubicBezTo>
                    <a:pt x="564356" y="33814"/>
                    <a:pt x="570071" y="26194"/>
                    <a:pt x="573881" y="12859"/>
                  </a:cubicBezTo>
                  <a:lnTo>
                    <a:pt x="573881" y="12859"/>
                  </a:lnTo>
                  <a:lnTo>
                    <a:pt x="459581" y="10954"/>
                  </a:lnTo>
                  <a:lnTo>
                    <a:pt x="459581" y="10954"/>
                  </a:lnTo>
                  <a:lnTo>
                    <a:pt x="459581" y="10954"/>
                  </a:lnTo>
                  <a:lnTo>
                    <a:pt x="459581" y="10954"/>
                  </a:lnTo>
                  <a:close/>
                  <a:moveTo>
                    <a:pt x="224314" y="10954"/>
                  </a:moveTo>
                  <a:cubicBezTo>
                    <a:pt x="210979" y="22384"/>
                    <a:pt x="209074" y="30004"/>
                    <a:pt x="209074" y="37624"/>
                  </a:cubicBezTo>
                  <a:lnTo>
                    <a:pt x="237649" y="37624"/>
                  </a:lnTo>
                  <a:lnTo>
                    <a:pt x="237649" y="18574"/>
                  </a:lnTo>
                  <a:cubicBezTo>
                    <a:pt x="239554" y="12859"/>
                    <a:pt x="239554" y="12859"/>
                    <a:pt x="239554" y="12859"/>
                  </a:cubicBezTo>
                  <a:lnTo>
                    <a:pt x="224314" y="10954"/>
                  </a:lnTo>
                  <a:lnTo>
                    <a:pt x="224314" y="10954"/>
                  </a:lnTo>
                  <a:lnTo>
                    <a:pt x="224314" y="10954"/>
                  </a:lnTo>
                  <a:lnTo>
                    <a:pt x="224314" y="10954"/>
                  </a:lnTo>
                  <a:close/>
                  <a:moveTo>
                    <a:pt x="156686" y="10954"/>
                  </a:moveTo>
                  <a:cubicBezTo>
                    <a:pt x="150971" y="14764"/>
                    <a:pt x="147161" y="18574"/>
                    <a:pt x="145256" y="24289"/>
                  </a:cubicBezTo>
                  <a:lnTo>
                    <a:pt x="150971" y="24289"/>
                  </a:lnTo>
                  <a:lnTo>
                    <a:pt x="150971" y="30004"/>
                  </a:lnTo>
                  <a:cubicBezTo>
                    <a:pt x="162401" y="26194"/>
                    <a:pt x="170021" y="24289"/>
                    <a:pt x="188119" y="24289"/>
                  </a:cubicBezTo>
                  <a:lnTo>
                    <a:pt x="188119" y="18574"/>
                  </a:lnTo>
                  <a:lnTo>
                    <a:pt x="192881" y="18574"/>
                  </a:lnTo>
                  <a:lnTo>
                    <a:pt x="192881" y="12859"/>
                  </a:lnTo>
                  <a:lnTo>
                    <a:pt x="155734" y="12859"/>
                  </a:lnTo>
                  <a:lnTo>
                    <a:pt x="155734" y="10954"/>
                  </a:lnTo>
                  <a:lnTo>
                    <a:pt x="156686" y="10954"/>
                  </a:lnTo>
                  <a:lnTo>
                    <a:pt x="156686" y="10954"/>
                  </a:lnTo>
                  <a:close/>
                  <a:moveTo>
                    <a:pt x="67151" y="10954"/>
                  </a:moveTo>
                  <a:lnTo>
                    <a:pt x="69056" y="24289"/>
                  </a:lnTo>
                  <a:lnTo>
                    <a:pt x="76676" y="24289"/>
                  </a:lnTo>
                  <a:lnTo>
                    <a:pt x="76676" y="18574"/>
                  </a:lnTo>
                  <a:cubicBezTo>
                    <a:pt x="78581" y="16669"/>
                    <a:pt x="80486" y="14764"/>
                    <a:pt x="84296" y="12859"/>
                  </a:cubicBezTo>
                  <a:lnTo>
                    <a:pt x="67151" y="10954"/>
                  </a:lnTo>
                  <a:lnTo>
                    <a:pt x="67151" y="10954"/>
                  </a:lnTo>
                  <a:lnTo>
                    <a:pt x="67151" y="10954"/>
                  </a:lnTo>
                  <a:lnTo>
                    <a:pt x="67151" y="10954"/>
                  </a:lnTo>
                  <a:close/>
                  <a:moveTo>
                    <a:pt x="7144" y="10954"/>
                  </a:moveTo>
                  <a:cubicBezTo>
                    <a:pt x="7144" y="20479"/>
                    <a:pt x="9049" y="28099"/>
                    <a:pt x="10954" y="37624"/>
                  </a:cubicBezTo>
                  <a:lnTo>
                    <a:pt x="35719" y="37624"/>
                  </a:lnTo>
                  <a:cubicBezTo>
                    <a:pt x="35719" y="31909"/>
                    <a:pt x="37624" y="22384"/>
                    <a:pt x="39529" y="12859"/>
                  </a:cubicBezTo>
                  <a:lnTo>
                    <a:pt x="39529" y="12859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3807619" y="35719"/>
                  </a:moveTo>
                  <a:lnTo>
                    <a:pt x="3807619" y="28099"/>
                  </a:lnTo>
                  <a:cubicBezTo>
                    <a:pt x="3803809" y="33814"/>
                    <a:pt x="3803809" y="31909"/>
                    <a:pt x="3803809" y="35719"/>
                  </a:cubicBezTo>
                  <a:lnTo>
                    <a:pt x="3807619" y="35719"/>
                  </a:lnTo>
                  <a:lnTo>
                    <a:pt x="3807619" y="35719"/>
                  </a:lnTo>
                  <a:lnTo>
                    <a:pt x="3807619" y="35719"/>
                  </a:lnTo>
                  <a:lnTo>
                    <a:pt x="3807619" y="35719"/>
                  </a:lnTo>
                  <a:close/>
                  <a:moveTo>
                    <a:pt x="2839879" y="35719"/>
                  </a:moveTo>
                  <a:lnTo>
                    <a:pt x="2839879" y="35719"/>
                  </a:lnTo>
                  <a:cubicBezTo>
                    <a:pt x="2834164" y="30004"/>
                    <a:pt x="2830354" y="28099"/>
                    <a:pt x="2826544" y="22384"/>
                  </a:cubicBezTo>
                  <a:cubicBezTo>
                    <a:pt x="2818924" y="26194"/>
                    <a:pt x="2813209" y="28099"/>
                    <a:pt x="2807494" y="33814"/>
                  </a:cubicBezTo>
                  <a:cubicBezTo>
                    <a:pt x="2807494" y="33814"/>
                    <a:pt x="2807494" y="33814"/>
                    <a:pt x="2807494" y="35719"/>
                  </a:cubicBezTo>
                  <a:lnTo>
                    <a:pt x="2839879" y="35719"/>
                  </a:lnTo>
                  <a:lnTo>
                    <a:pt x="2839879" y="35719"/>
                  </a:lnTo>
                  <a:lnTo>
                    <a:pt x="2839879" y="35719"/>
                  </a:lnTo>
                  <a:lnTo>
                    <a:pt x="2839879" y="35719"/>
                  </a:lnTo>
                  <a:close/>
                  <a:moveTo>
                    <a:pt x="1850231" y="35719"/>
                  </a:moveTo>
                  <a:lnTo>
                    <a:pt x="1850231" y="35719"/>
                  </a:lnTo>
                  <a:cubicBezTo>
                    <a:pt x="1855946" y="28099"/>
                    <a:pt x="1854041" y="33814"/>
                    <a:pt x="1857851" y="22384"/>
                  </a:cubicBezTo>
                  <a:cubicBezTo>
                    <a:pt x="1844516" y="24289"/>
                    <a:pt x="1846421" y="24289"/>
                    <a:pt x="1838801" y="28099"/>
                  </a:cubicBezTo>
                  <a:cubicBezTo>
                    <a:pt x="1842611" y="33814"/>
                    <a:pt x="1842611" y="31909"/>
                    <a:pt x="1842611" y="35719"/>
                  </a:cubicBez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lnTo>
                    <a:pt x="1850231" y="35719"/>
                  </a:lnTo>
                  <a:close/>
                  <a:moveTo>
                    <a:pt x="1821656" y="35719"/>
                  </a:moveTo>
                  <a:lnTo>
                    <a:pt x="1821656" y="35719"/>
                  </a:lnTo>
                  <a:cubicBezTo>
                    <a:pt x="1817846" y="35719"/>
                    <a:pt x="1815941" y="35719"/>
                    <a:pt x="1815941" y="35719"/>
                  </a:cubicBezTo>
                  <a:lnTo>
                    <a:pt x="1821656" y="35719"/>
                  </a:lnTo>
                  <a:lnTo>
                    <a:pt x="1821656" y="35719"/>
                  </a:lnTo>
                  <a:lnTo>
                    <a:pt x="1821656" y="35719"/>
                  </a:lnTo>
                  <a:lnTo>
                    <a:pt x="1821656" y="35719"/>
                  </a:lnTo>
                  <a:close/>
                  <a:moveTo>
                    <a:pt x="170021" y="35719"/>
                  </a:moveTo>
                  <a:cubicBezTo>
                    <a:pt x="171926" y="33814"/>
                    <a:pt x="171926" y="31909"/>
                    <a:pt x="175736" y="28099"/>
                  </a:cubicBezTo>
                  <a:cubicBezTo>
                    <a:pt x="162401" y="31909"/>
                    <a:pt x="164306" y="26194"/>
                    <a:pt x="156686" y="33814"/>
                  </a:cubicBezTo>
                  <a:lnTo>
                    <a:pt x="158591" y="33814"/>
                  </a:lnTo>
                  <a:lnTo>
                    <a:pt x="170021" y="35719"/>
                  </a:lnTo>
                  <a:lnTo>
                    <a:pt x="170021" y="35719"/>
                  </a:lnTo>
                  <a:lnTo>
                    <a:pt x="170021" y="35719"/>
                  </a:lnTo>
                  <a:lnTo>
                    <a:pt x="170021" y="35719"/>
                  </a:lnTo>
                  <a:close/>
                  <a:moveTo>
                    <a:pt x="3018949" y="10954"/>
                  </a:moveTo>
                  <a:cubicBezTo>
                    <a:pt x="3007519" y="16669"/>
                    <a:pt x="3011329" y="16669"/>
                    <a:pt x="2999899" y="10954"/>
                  </a:cubicBezTo>
                  <a:lnTo>
                    <a:pt x="3018949" y="10954"/>
                  </a:lnTo>
                  <a:lnTo>
                    <a:pt x="3018949" y="10954"/>
                  </a:lnTo>
                  <a:lnTo>
                    <a:pt x="3018949" y="10954"/>
                  </a:lnTo>
                  <a:lnTo>
                    <a:pt x="3018949" y="10954"/>
                  </a:lnTo>
                  <a:close/>
                  <a:moveTo>
                    <a:pt x="4508659" y="10954"/>
                  </a:moveTo>
                  <a:lnTo>
                    <a:pt x="4508659" y="22384"/>
                  </a:lnTo>
                  <a:lnTo>
                    <a:pt x="4502944" y="22384"/>
                  </a:lnTo>
                  <a:lnTo>
                    <a:pt x="4502944" y="10954"/>
                  </a:lnTo>
                  <a:lnTo>
                    <a:pt x="4508659" y="10954"/>
                  </a:lnTo>
                  <a:lnTo>
                    <a:pt x="4508659" y="10954"/>
                  </a:lnTo>
                  <a:lnTo>
                    <a:pt x="4508659" y="10954"/>
                  </a:lnTo>
                  <a:lnTo>
                    <a:pt x="4508659" y="10954"/>
                  </a:lnTo>
                  <a:close/>
                  <a:moveTo>
                    <a:pt x="4570572" y="10954"/>
                  </a:moveTo>
                  <a:lnTo>
                    <a:pt x="4559141" y="10954"/>
                  </a:lnTo>
                  <a:lnTo>
                    <a:pt x="4559141" y="16669"/>
                  </a:lnTo>
                  <a:cubicBezTo>
                    <a:pt x="4568666" y="12859"/>
                    <a:pt x="4564856" y="14764"/>
                    <a:pt x="4570572" y="10954"/>
                  </a:cubicBezTo>
                  <a:lnTo>
                    <a:pt x="4570572" y="10954"/>
                  </a:lnTo>
                  <a:lnTo>
                    <a:pt x="4570572" y="10954"/>
                  </a:lnTo>
                  <a:lnTo>
                    <a:pt x="4570572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638F6339-0973-4616-A41B-45FD0A8192CC}"/>
                </a:ext>
              </a:extLst>
            </p:cNvPr>
            <p:cNvSpPr/>
            <p:nvPr/>
          </p:nvSpPr>
          <p:spPr>
            <a:xfrm>
              <a:off x="81439" y="5562085"/>
              <a:ext cx="5819775" cy="38100"/>
            </a:xfrm>
            <a:custGeom>
              <a:avLst/>
              <a:gdLst>
                <a:gd name="connsiteX0" fmla="*/ 5774531 w 5819775"/>
                <a:gd name="connsiteY0" fmla="*/ 9049 h 38100"/>
                <a:gd name="connsiteX1" fmla="*/ 5763101 w 5819775"/>
                <a:gd name="connsiteY1" fmla="*/ 22384 h 38100"/>
                <a:gd name="connsiteX2" fmla="*/ 5770722 w 5819775"/>
                <a:gd name="connsiteY2" fmla="*/ 9049 h 38100"/>
                <a:gd name="connsiteX3" fmla="*/ 5718334 w 5819775"/>
                <a:gd name="connsiteY3" fmla="*/ 9049 h 38100"/>
                <a:gd name="connsiteX4" fmla="*/ 5718334 w 5819775"/>
                <a:gd name="connsiteY4" fmla="*/ 10954 h 38100"/>
                <a:gd name="connsiteX5" fmla="*/ 5718334 w 5819775"/>
                <a:gd name="connsiteY5" fmla="*/ 35719 h 38100"/>
                <a:gd name="connsiteX6" fmla="*/ 5818347 w 5819775"/>
                <a:gd name="connsiteY6" fmla="*/ 35719 h 38100"/>
                <a:gd name="connsiteX7" fmla="*/ 5816442 w 5819775"/>
                <a:gd name="connsiteY7" fmla="*/ 18574 h 38100"/>
                <a:gd name="connsiteX8" fmla="*/ 5806917 w 5819775"/>
                <a:gd name="connsiteY8" fmla="*/ 10954 h 38100"/>
                <a:gd name="connsiteX9" fmla="*/ 5774531 w 5819775"/>
                <a:gd name="connsiteY9" fmla="*/ 9049 h 38100"/>
                <a:gd name="connsiteX10" fmla="*/ 5774531 w 5819775"/>
                <a:gd name="connsiteY10" fmla="*/ 9049 h 38100"/>
                <a:gd name="connsiteX11" fmla="*/ 5774531 w 5819775"/>
                <a:gd name="connsiteY11" fmla="*/ 9049 h 38100"/>
                <a:gd name="connsiteX12" fmla="*/ 5774531 w 5819775"/>
                <a:gd name="connsiteY12" fmla="*/ 9049 h 38100"/>
                <a:gd name="connsiteX13" fmla="*/ 5542122 w 5819775"/>
                <a:gd name="connsiteY13" fmla="*/ 9049 h 38100"/>
                <a:gd name="connsiteX14" fmla="*/ 5532597 w 5819775"/>
                <a:gd name="connsiteY14" fmla="*/ 28099 h 38100"/>
                <a:gd name="connsiteX15" fmla="*/ 5530692 w 5819775"/>
                <a:gd name="connsiteY15" fmla="*/ 33814 h 38100"/>
                <a:gd name="connsiteX16" fmla="*/ 5605939 w 5819775"/>
                <a:gd name="connsiteY16" fmla="*/ 33814 h 38100"/>
                <a:gd name="connsiteX17" fmla="*/ 5600224 w 5819775"/>
                <a:gd name="connsiteY17" fmla="*/ 22384 h 38100"/>
                <a:gd name="connsiteX18" fmla="*/ 5630704 w 5819775"/>
                <a:gd name="connsiteY18" fmla="*/ 10954 h 38100"/>
                <a:gd name="connsiteX19" fmla="*/ 5630704 w 5819775"/>
                <a:gd name="connsiteY19" fmla="*/ 30004 h 38100"/>
                <a:gd name="connsiteX20" fmla="*/ 5638324 w 5819775"/>
                <a:gd name="connsiteY20" fmla="*/ 35719 h 38100"/>
                <a:gd name="connsiteX21" fmla="*/ 5681186 w 5819775"/>
                <a:gd name="connsiteY21" fmla="*/ 35719 h 38100"/>
                <a:gd name="connsiteX22" fmla="*/ 5688806 w 5819775"/>
                <a:gd name="connsiteY22" fmla="*/ 31909 h 38100"/>
                <a:gd name="connsiteX23" fmla="*/ 5692617 w 5819775"/>
                <a:gd name="connsiteY23" fmla="*/ 22384 h 38100"/>
                <a:gd name="connsiteX24" fmla="*/ 5632609 w 5819775"/>
                <a:gd name="connsiteY24" fmla="*/ 9049 h 38100"/>
                <a:gd name="connsiteX25" fmla="*/ 5542122 w 5819775"/>
                <a:gd name="connsiteY25" fmla="*/ 9049 h 38100"/>
                <a:gd name="connsiteX26" fmla="*/ 5542122 w 5819775"/>
                <a:gd name="connsiteY26" fmla="*/ 9049 h 38100"/>
                <a:gd name="connsiteX27" fmla="*/ 5542122 w 5819775"/>
                <a:gd name="connsiteY27" fmla="*/ 9049 h 38100"/>
                <a:gd name="connsiteX28" fmla="*/ 5542122 w 5819775"/>
                <a:gd name="connsiteY28" fmla="*/ 9049 h 38100"/>
                <a:gd name="connsiteX29" fmla="*/ 5385911 w 5819775"/>
                <a:gd name="connsiteY29" fmla="*/ 9049 h 38100"/>
                <a:gd name="connsiteX30" fmla="*/ 5385911 w 5819775"/>
                <a:gd name="connsiteY30" fmla="*/ 9049 h 38100"/>
                <a:gd name="connsiteX31" fmla="*/ 5404961 w 5819775"/>
                <a:gd name="connsiteY31" fmla="*/ 33814 h 38100"/>
                <a:gd name="connsiteX32" fmla="*/ 5435442 w 5819775"/>
                <a:gd name="connsiteY32" fmla="*/ 33814 h 38100"/>
                <a:gd name="connsiteX33" fmla="*/ 5435442 w 5819775"/>
                <a:gd name="connsiteY33" fmla="*/ 16669 h 38100"/>
                <a:gd name="connsiteX34" fmla="*/ 5424011 w 5819775"/>
                <a:gd name="connsiteY34" fmla="*/ 9049 h 38100"/>
                <a:gd name="connsiteX35" fmla="*/ 5385911 w 5819775"/>
                <a:gd name="connsiteY35" fmla="*/ 9049 h 38100"/>
                <a:gd name="connsiteX36" fmla="*/ 5385911 w 5819775"/>
                <a:gd name="connsiteY36" fmla="*/ 9049 h 38100"/>
                <a:gd name="connsiteX37" fmla="*/ 5385911 w 5819775"/>
                <a:gd name="connsiteY37" fmla="*/ 9049 h 38100"/>
                <a:gd name="connsiteX38" fmla="*/ 5385911 w 5819775"/>
                <a:gd name="connsiteY38" fmla="*/ 9049 h 38100"/>
                <a:gd name="connsiteX39" fmla="*/ 5265897 w 5819775"/>
                <a:gd name="connsiteY39" fmla="*/ 9049 h 38100"/>
                <a:gd name="connsiteX40" fmla="*/ 5262086 w 5819775"/>
                <a:gd name="connsiteY40" fmla="*/ 10954 h 38100"/>
                <a:gd name="connsiteX41" fmla="*/ 5262086 w 5819775"/>
                <a:gd name="connsiteY41" fmla="*/ 9049 h 38100"/>
                <a:gd name="connsiteX42" fmla="*/ 5219224 w 5819775"/>
                <a:gd name="connsiteY42" fmla="*/ 9049 h 38100"/>
                <a:gd name="connsiteX43" fmla="*/ 5205889 w 5819775"/>
                <a:gd name="connsiteY43" fmla="*/ 33814 h 38100"/>
                <a:gd name="connsiteX44" fmla="*/ 5223034 w 5819775"/>
                <a:gd name="connsiteY44" fmla="*/ 33814 h 38100"/>
                <a:gd name="connsiteX45" fmla="*/ 5224939 w 5819775"/>
                <a:gd name="connsiteY45" fmla="*/ 28099 h 38100"/>
                <a:gd name="connsiteX46" fmla="*/ 5242084 w 5819775"/>
                <a:gd name="connsiteY46" fmla="*/ 33814 h 38100"/>
                <a:gd name="connsiteX47" fmla="*/ 5302092 w 5819775"/>
                <a:gd name="connsiteY47" fmla="*/ 33814 h 38100"/>
                <a:gd name="connsiteX48" fmla="*/ 5311617 w 5819775"/>
                <a:gd name="connsiteY48" fmla="*/ 28099 h 38100"/>
                <a:gd name="connsiteX49" fmla="*/ 5317331 w 5819775"/>
                <a:gd name="connsiteY49" fmla="*/ 22384 h 38100"/>
                <a:gd name="connsiteX50" fmla="*/ 5298281 w 5819775"/>
                <a:gd name="connsiteY50" fmla="*/ 10954 h 38100"/>
                <a:gd name="connsiteX51" fmla="*/ 5300186 w 5819775"/>
                <a:gd name="connsiteY51" fmla="*/ 9049 h 38100"/>
                <a:gd name="connsiteX52" fmla="*/ 5265897 w 5819775"/>
                <a:gd name="connsiteY52" fmla="*/ 9049 h 38100"/>
                <a:gd name="connsiteX53" fmla="*/ 5265897 w 5819775"/>
                <a:gd name="connsiteY53" fmla="*/ 9049 h 38100"/>
                <a:gd name="connsiteX54" fmla="*/ 5265897 w 5819775"/>
                <a:gd name="connsiteY54" fmla="*/ 9049 h 38100"/>
                <a:gd name="connsiteX55" fmla="*/ 5265897 w 5819775"/>
                <a:gd name="connsiteY55" fmla="*/ 9049 h 38100"/>
                <a:gd name="connsiteX56" fmla="*/ 5126831 w 5819775"/>
                <a:gd name="connsiteY56" fmla="*/ 9049 h 38100"/>
                <a:gd name="connsiteX57" fmla="*/ 5167789 w 5819775"/>
                <a:gd name="connsiteY57" fmla="*/ 33814 h 38100"/>
                <a:gd name="connsiteX58" fmla="*/ 5175409 w 5819775"/>
                <a:gd name="connsiteY58" fmla="*/ 33814 h 38100"/>
                <a:gd name="connsiteX59" fmla="*/ 5171599 w 5819775"/>
                <a:gd name="connsiteY59" fmla="*/ 9049 h 38100"/>
                <a:gd name="connsiteX60" fmla="*/ 5126831 w 5819775"/>
                <a:gd name="connsiteY60" fmla="*/ 9049 h 38100"/>
                <a:gd name="connsiteX61" fmla="*/ 5126831 w 5819775"/>
                <a:gd name="connsiteY61" fmla="*/ 9049 h 38100"/>
                <a:gd name="connsiteX62" fmla="*/ 5126831 w 5819775"/>
                <a:gd name="connsiteY62" fmla="*/ 9049 h 38100"/>
                <a:gd name="connsiteX63" fmla="*/ 5126831 w 5819775"/>
                <a:gd name="connsiteY63" fmla="*/ 9049 h 38100"/>
                <a:gd name="connsiteX64" fmla="*/ 5030629 w 5819775"/>
                <a:gd name="connsiteY64" fmla="*/ 9049 h 38100"/>
                <a:gd name="connsiteX65" fmla="*/ 5043964 w 5819775"/>
                <a:gd name="connsiteY65" fmla="*/ 22384 h 38100"/>
                <a:gd name="connsiteX66" fmla="*/ 5043964 w 5819775"/>
                <a:gd name="connsiteY66" fmla="*/ 28099 h 38100"/>
                <a:gd name="connsiteX67" fmla="*/ 5049679 w 5819775"/>
                <a:gd name="connsiteY67" fmla="*/ 28099 h 38100"/>
                <a:gd name="connsiteX68" fmla="*/ 5055394 w 5819775"/>
                <a:gd name="connsiteY68" fmla="*/ 9049 h 38100"/>
                <a:gd name="connsiteX69" fmla="*/ 5030629 w 5819775"/>
                <a:gd name="connsiteY69" fmla="*/ 9049 h 38100"/>
                <a:gd name="connsiteX70" fmla="*/ 5030629 w 5819775"/>
                <a:gd name="connsiteY70" fmla="*/ 9049 h 38100"/>
                <a:gd name="connsiteX71" fmla="*/ 5030629 w 5819775"/>
                <a:gd name="connsiteY71" fmla="*/ 9049 h 38100"/>
                <a:gd name="connsiteX72" fmla="*/ 5030629 w 5819775"/>
                <a:gd name="connsiteY72" fmla="*/ 9049 h 38100"/>
                <a:gd name="connsiteX73" fmla="*/ 4885849 w 5819775"/>
                <a:gd name="connsiteY73" fmla="*/ 9049 h 38100"/>
                <a:gd name="connsiteX74" fmla="*/ 4895374 w 5819775"/>
                <a:gd name="connsiteY74" fmla="*/ 33814 h 38100"/>
                <a:gd name="connsiteX75" fmla="*/ 4961097 w 5819775"/>
                <a:gd name="connsiteY75" fmla="*/ 33814 h 38100"/>
                <a:gd name="connsiteX76" fmla="*/ 4953476 w 5819775"/>
                <a:gd name="connsiteY76" fmla="*/ 9049 h 38100"/>
                <a:gd name="connsiteX77" fmla="*/ 4885849 w 5819775"/>
                <a:gd name="connsiteY77" fmla="*/ 9049 h 38100"/>
                <a:gd name="connsiteX78" fmla="*/ 4885849 w 5819775"/>
                <a:gd name="connsiteY78" fmla="*/ 9049 h 38100"/>
                <a:gd name="connsiteX79" fmla="*/ 4885849 w 5819775"/>
                <a:gd name="connsiteY79" fmla="*/ 9049 h 38100"/>
                <a:gd name="connsiteX80" fmla="*/ 4885849 w 5819775"/>
                <a:gd name="connsiteY80" fmla="*/ 9049 h 38100"/>
                <a:gd name="connsiteX81" fmla="*/ 4557236 w 5819775"/>
                <a:gd name="connsiteY81" fmla="*/ 9049 h 38100"/>
                <a:gd name="connsiteX82" fmla="*/ 4534377 w 5819775"/>
                <a:gd name="connsiteY82" fmla="*/ 16669 h 38100"/>
                <a:gd name="connsiteX83" fmla="*/ 4541996 w 5819775"/>
                <a:gd name="connsiteY83" fmla="*/ 16669 h 38100"/>
                <a:gd name="connsiteX84" fmla="*/ 4579144 w 5819775"/>
                <a:gd name="connsiteY84" fmla="*/ 28099 h 38100"/>
                <a:gd name="connsiteX85" fmla="*/ 4590574 w 5819775"/>
                <a:gd name="connsiteY85" fmla="*/ 9049 h 38100"/>
                <a:gd name="connsiteX86" fmla="*/ 4557236 w 5819775"/>
                <a:gd name="connsiteY86" fmla="*/ 9049 h 38100"/>
                <a:gd name="connsiteX87" fmla="*/ 4557236 w 5819775"/>
                <a:gd name="connsiteY87" fmla="*/ 9049 h 38100"/>
                <a:gd name="connsiteX88" fmla="*/ 4557236 w 5819775"/>
                <a:gd name="connsiteY88" fmla="*/ 9049 h 38100"/>
                <a:gd name="connsiteX89" fmla="*/ 4557236 w 5819775"/>
                <a:gd name="connsiteY89" fmla="*/ 9049 h 38100"/>
                <a:gd name="connsiteX90" fmla="*/ 4495324 w 5819775"/>
                <a:gd name="connsiteY90" fmla="*/ 9049 h 38100"/>
                <a:gd name="connsiteX91" fmla="*/ 4485799 w 5819775"/>
                <a:gd name="connsiteY91" fmla="*/ 16669 h 38100"/>
                <a:gd name="connsiteX92" fmla="*/ 4493419 w 5819775"/>
                <a:gd name="connsiteY92" fmla="*/ 33814 h 38100"/>
                <a:gd name="connsiteX93" fmla="*/ 4530567 w 5819775"/>
                <a:gd name="connsiteY93" fmla="*/ 33814 h 38100"/>
                <a:gd name="connsiteX94" fmla="*/ 4528661 w 5819775"/>
                <a:gd name="connsiteY94" fmla="*/ 28099 h 38100"/>
                <a:gd name="connsiteX95" fmla="*/ 4534377 w 5819775"/>
                <a:gd name="connsiteY95" fmla="*/ 28099 h 38100"/>
                <a:gd name="connsiteX96" fmla="*/ 4534377 w 5819775"/>
                <a:gd name="connsiteY96" fmla="*/ 33814 h 38100"/>
                <a:gd name="connsiteX97" fmla="*/ 4538186 w 5819775"/>
                <a:gd name="connsiteY97" fmla="*/ 33814 h 38100"/>
                <a:gd name="connsiteX98" fmla="*/ 4540092 w 5819775"/>
                <a:gd name="connsiteY98" fmla="*/ 22384 h 38100"/>
                <a:gd name="connsiteX99" fmla="*/ 4522946 w 5819775"/>
                <a:gd name="connsiteY99" fmla="*/ 9049 h 38100"/>
                <a:gd name="connsiteX100" fmla="*/ 4495324 w 5819775"/>
                <a:gd name="connsiteY100" fmla="*/ 9049 h 38100"/>
                <a:gd name="connsiteX101" fmla="*/ 4495324 w 5819775"/>
                <a:gd name="connsiteY101" fmla="*/ 9049 h 38100"/>
                <a:gd name="connsiteX102" fmla="*/ 4495324 w 5819775"/>
                <a:gd name="connsiteY102" fmla="*/ 9049 h 38100"/>
                <a:gd name="connsiteX103" fmla="*/ 4495324 w 5819775"/>
                <a:gd name="connsiteY103" fmla="*/ 9049 h 38100"/>
                <a:gd name="connsiteX104" fmla="*/ 4379119 w 5819775"/>
                <a:gd name="connsiteY104" fmla="*/ 9049 h 38100"/>
                <a:gd name="connsiteX105" fmla="*/ 4379119 w 5819775"/>
                <a:gd name="connsiteY105" fmla="*/ 9049 h 38100"/>
                <a:gd name="connsiteX106" fmla="*/ 4382929 w 5819775"/>
                <a:gd name="connsiteY106" fmla="*/ 9049 h 38100"/>
                <a:gd name="connsiteX107" fmla="*/ 4379119 w 5819775"/>
                <a:gd name="connsiteY107" fmla="*/ 9049 h 38100"/>
                <a:gd name="connsiteX108" fmla="*/ 4379119 w 5819775"/>
                <a:gd name="connsiteY108" fmla="*/ 9049 h 38100"/>
                <a:gd name="connsiteX109" fmla="*/ 4379119 w 5819775"/>
                <a:gd name="connsiteY109" fmla="*/ 9049 h 38100"/>
                <a:gd name="connsiteX110" fmla="*/ 4379119 w 5819775"/>
                <a:gd name="connsiteY110" fmla="*/ 9049 h 38100"/>
                <a:gd name="connsiteX111" fmla="*/ 4217194 w 5819775"/>
                <a:gd name="connsiteY111" fmla="*/ 9049 h 38100"/>
                <a:gd name="connsiteX112" fmla="*/ 4241959 w 5819775"/>
                <a:gd name="connsiteY112" fmla="*/ 22384 h 38100"/>
                <a:gd name="connsiteX113" fmla="*/ 4236244 w 5819775"/>
                <a:gd name="connsiteY113" fmla="*/ 22384 h 38100"/>
                <a:gd name="connsiteX114" fmla="*/ 4236244 w 5819775"/>
                <a:gd name="connsiteY114" fmla="*/ 28099 h 38100"/>
                <a:gd name="connsiteX115" fmla="*/ 4205764 w 5819775"/>
                <a:gd name="connsiteY115" fmla="*/ 16669 h 38100"/>
                <a:gd name="connsiteX116" fmla="*/ 4205764 w 5819775"/>
                <a:gd name="connsiteY116" fmla="*/ 9049 h 38100"/>
                <a:gd name="connsiteX117" fmla="*/ 4138136 w 5819775"/>
                <a:gd name="connsiteY117" fmla="*/ 9049 h 38100"/>
                <a:gd name="connsiteX118" fmla="*/ 4130516 w 5819775"/>
                <a:gd name="connsiteY118" fmla="*/ 16669 h 38100"/>
                <a:gd name="connsiteX119" fmla="*/ 4105751 w 5819775"/>
                <a:gd name="connsiteY119" fmla="*/ 9049 h 38100"/>
                <a:gd name="connsiteX120" fmla="*/ 3880009 w 5819775"/>
                <a:gd name="connsiteY120" fmla="*/ 9049 h 38100"/>
                <a:gd name="connsiteX121" fmla="*/ 3876199 w 5819775"/>
                <a:gd name="connsiteY121" fmla="*/ 10954 h 38100"/>
                <a:gd name="connsiteX122" fmla="*/ 3881914 w 5819775"/>
                <a:gd name="connsiteY122" fmla="*/ 16669 h 38100"/>
                <a:gd name="connsiteX123" fmla="*/ 3900964 w 5819775"/>
                <a:gd name="connsiteY123" fmla="*/ 22384 h 38100"/>
                <a:gd name="connsiteX124" fmla="*/ 3951446 w 5819775"/>
                <a:gd name="connsiteY124" fmla="*/ 10954 h 38100"/>
                <a:gd name="connsiteX125" fmla="*/ 3951446 w 5819775"/>
                <a:gd name="connsiteY125" fmla="*/ 22384 h 38100"/>
                <a:gd name="connsiteX126" fmla="*/ 3930491 w 5819775"/>
                <a:gd name="connsiteY126" fmla="*/ 33814 h 38100"/>
                <a:gd name="connsiteX127" fmla="*/ 4150519 w 5819775"/>
                <a:gd name="connsiteY127" fmla="*/ 33814 h 38100"/>
                <a:gd name="connsiteX128" fmla="*/ 4212431 w 5819775"/>
                <a:gd name="connsiteY128" fmla="*/ 22384 h 38100"/>
                <a:gd name="connsiteX129" fmla="*/ 4216242 w 5819775"/>
                <a:gd name="connsiteY129" fmla="*/ 33814 h 38100"/>
                <a:gd name="connsiteX130" fmla="*/ 4251484 w 5819775"/>
                <a:gd name="connsiteY130" fmla="*/ 33814 h 38100"/>
                <a:gd name="connsiteX131" fmla="*/ 4245769 w 5819775"/>
                <a:gd name="connsiteY131" fmla="*/ 9049 h 38100"/>
                <a:gd name="connsiteX132" fmla="*/ 4217194 w 5819775"/>
                <a:gd name="connsiteY132" fmla="*/ 9049 h 38100"/>
                <a:gd name="connsiteX133" fmla="*/ 4217194 w 5819775"/>
                <a:gd name="connsiteY133" fmla="*/ 9049 h 38100"/>
                <a:gd name="connsiteX134" fmla="*/ 4217194 w 5819775"/>
                <a:gd name="connsiteY134" fmla="*/ 9049 h 38100"/>
                <a:gd name="connsiteX135" fmla="*/ 4217194 w 5819775"/>
                <a:gd name="connsiteY135" fmla="*/ 9049 h 38100"/>
                <a:gd name="connsiteX136" fmla="*/ 3813334 w 5819775"/>
                <a:gd name="connsiteY136" fmla="*/ 9049 h 38100"/>
                <a:gd name="connsiteX137" fmla="*/ 3834289 w 5819775"/>
                <a:gd name="connsiteY137" fmla="*/ 28099 h 38100"/>
                <a:gd name="connsiteX138" fmla="*/ 3834289 w 5819775"/>
                <a:gd name="connsiteY138" fmla="*/ 9049 h 38100"/>
                <a:gd name="connsiteX139" fmla="*/ 3813334 w 5819775"/>
                <a:gd name="connsiteY139" fmla="*/ 9049 h 38100"/>
                <a:gd name="connsiteX140" fmla="*/ 3813334 w 5819775"/>
                <a:gd name="connsiteY140" fmla="*/ 9049 h 38100"/>
                <a:gd name="connsiteX141" fmla="*/ 3813334 w 5819775"/>
                <a:gd name="connsiteY141" fmla="*/ 9049 h 38100"/>
                <a:gd name="connsiteX142" fmla="*/ 3813334 w 5819775"/>
                <a:gd name="connsiteY142" fmla="*/ 9049 h 38100"/>
                <a:gd name="connsiteX143" fmla="*/ 3719036 w 5819775"/>
                <a:gd name="connsiteY143" fmla="*/ 9049 h 38100"/>
                <a:gd name="connsiteX144" fmla="*/ 3715226 w 5819775"/>
                <a:gd name="connsiteY144" fmla="*/ 28099 h 38100"/>
                <a:gd name="connsiteX145" fmla="*/ 3709511 w 5819775"/>
                <a:gd name="connsiteY145" fmla="*/ 33814 h 38100"/>
                <a:gd name="connsiteX146" fmla="*/ 3759994 w 5819775"/>
                <a:gd name="connsiteY146" fmla="*/ 33814 h 38100"/>
                <a:gd name="connsiteX147" fmla="*/ 3754279 w 5819775"/>
                <a:gd name="connsiteY147" fmla="*/ 16669 h 38100"/>
                <a:gd name="connsiteX148" fmla="*/ 3765709 w 5819775"/>
                <a:gd name="connsiteY148" fmla="*/ 16669 h 38100"/>
                <a:gd name="connsiteX149" fmla="*/ 3779044 w 5819775"/>
                <a:gd name="connsiteY149" fmla="*/ 33814 h 38100"/>
                <a:gd name="connsiteX150" fmla="*/ 3796189 w 5819775"/>
                <a:gd name="connsiteY150" fmla="*/ 33814 h 38100"/>
                <a:gd name="connsiteX151" fmla="*/ 3782854 w 5819775"/>
                <a:gd name="connsiteY151" fmla="*/ 16669 h 38100"/>
                <a:gd name="connsiteX152" fmla="*/ 3794284 w 5819775"/>
                <a:gd name="connsiteY152" fmla="*/ 10954 h 38100"/>
                <a:gd name="connsiteX153" fmla="*/ 3792379 w 5819775"/>
                <a:gd name="connsiteY153" fmla="*/ 9049 h 38100"/>
                <a:gd name="connsiteX154" fmla="*/ 3719036 w 5819775"/>
                <a:gd name="connsiteY154" fmla="*/ 9049 h 38100"/>
                <a:gd name="connsiteX155" fmla="*/ 3719036 w 5819775"/>
                <a:gd name="connsiteY155" fmla="*/ 9049 h 38100"/>
                <a:gd name="connsiteX156" fmla="*/ 3719036 w 5819775"/>
                <a:gd name="connsiteY156" fmla="*/ 9049 h 38100"/>
                <a:gd name="connsiteX157" fmla="*/ 3719036 w 5819775"/>
                <a:gd name="connsiteY157" fmla="*/ 9049 h 38100"/>
                <a:gd name="connsiteX158" fmla="*/ 3660934 w 5819775"/>
                <a:gd name="connsiteY158" fmla="*/ 9049 h 38100"/>
                <a:gd name="connsiteX159" fmla="*/ 3660934 w 5819775"/>
                <a:gd name="connsiteY159" fmla="*/ 9049 h 38100"/>
                <a:gd name="connsiteX160" fmla="*/ 3670459 w 5819775"/>
                <a:gd name="connsiteY160" fmla="*/ 14764 h 38100"/>
                <a:gd name="connsiteX161" fmla="*/ 3674269 w 5819775"/>
                <a:gd name="connsiteY161" fmla="*/ 24289 h 38100"/>
                <a:gd name="connsiteX162" fmla="*/ 3662839 w 5819775"/>
                <a:gd name="connsiteY162" fmla="*/ 24289 h 38100"/>
                <a:gd name="connsiteX163" fmla="*/ 3638074 w 5819775"/>
                <a:gd name="connsiteY163" fmla="*/ 18574 h 38100"/>
                <a:gd name="connsiteX164" fmla="*/ 3634264 w 5819775"/>
                <a:gd name="connsiteY164" fmla="*/ 10954 h 38100"/>
                <a:gd name="connsiteX165" fmla="*/ 3599021 w 5819775"/>
                <a:gd name="connsiteY165" fmla="*/ 10954 h 38100"/>
                <a:gd name="connsiteX166" fmla="*/ 3600926 w 5819775"/>
                <a:gd name="connsiteY166" fmla="*/ 12859 h 38100"/>
                <a:gd name="connsiteX167" fmla="*/ 3581876 w 5819775"/>
                <a:gd name="connsiteY167" fmla="*/ 18574 h 38100"/>
                <a:gd name="connsiteX168" fmla="*/ 3585686 w 5819775"/>
                <a:gd name="connsiteY168" fmla="*/ 35719 h 38100"/>
                <a:gd name="connsiteX169" fmla="*/ 3692366 w 5819775"/>
                <a:gd name="connsiteY169" fmla="*/ 35719 h 38100"/>
                <a:gd name="connsiteX170" fmla="*/ 3692366 w 5819775"/>
                <a:gd name="connsiteY170" fmla="*/ 24289 h 38100"/>
                <a:gd name="connsiteX171" fmla="*/ 3680936 w 5819775"/>
                <a:gd name="connsiteY171" fmla="*/ 12859 h 38100"/>
                <a:gd name="connsiteX172" fmla="*/ 3711416 w 5819775"/>
                <a:gd name="connsiteY172" fmla="*/ 18574 h 38100"/>
                <a:gd name="connsiteX173" fmla="*/ 3711416 w 5819775"/>
                <a:gd name="connsiteY173" fmla="*/ 10954 h 38100"/>
                <a:gd name="connsiteX174" fmla="*/ 3660934 w 5819775"/>
                <a:gd name="connsiteY174" fmla="*/ 9049 h 38100"/>
                <a:gd name="connsiteX175" fmla="*/ 3660934 w 5819775"/>
                <a:gd name="connsiteY175" fmla="*/ 9049 h 38100"/>
                <a:gd name="connsiteX176" fmla="*/ 3660934 w 5819775"/>
                <a:gd name="connsiteY176" fmla="*/ 9049 h 38100"/>
                <a:gd name="connsiteX177" fmla="*/ 3660934 w 5819775"/>
                <a:gd name="connsiteY177" fmla="*/ 9049 h 38100"/>
                <a:gd name="connsiteX178" fmla="*/ 3633311 w 5819775"/>
                <a:gd name="connsiteY178" fmla="*/ 9049 h 38100"/>
                <a:gd name="connsiteX179" fmla="*/ 3633311 w 5819775"/>
                <a:gd name="connsiteY179" fmla="*/ 16669 h 38100"/>
                <a:gd name="connsiteX180" fmla="*/ 3644741 w 5819775"/>
                <a:gd name="connsiteY180" fmla="*/ 16669 h 38100"/>
                <a:gd name="connsiteX181" fmla="*/ 3646646 w 5819775"/>
                <a:gd name="connsiteY181" fmla="*/ 9049 h 38100"/>
                <a:gd name="connsiteX182" fmla="*/ 3633311 w 5819775"/>
                <a:gd name="connsiteY182" fmla="*/ 9049 h 38100"/>
                <a:gd name="connsiteX183" fmla="*/ 3633311 w 5819775"/>
                <a:gd name="connsiteY183" fmla="*/ 9049 h 38100"/>
                <a:gd name="connsiteX184" fmla="*/ 3633311 w 5819775"/>
                <a:gd name="connsiteY184" fmla="*/ 9049 h 38100"/>
                <a:gd name="connsiteX185" fmla="*/ 3633311 w 5819775"/>
                <a:gd name="connsiteY185" fmla="*/ 9049 h 38100"/>
                <a:gd name="connsiteX186" fmla="*/ 3567589 w 5819775"/>
                <a:gd name="connsiteY186" fmla="*/ 9049 h 38100"/>
                <a:gd name="connsiteX187" fmla="*/ 3579019 w 5819775"/>
                <a:gd name="connsiteY187" fmla="*/ 16669 h 38100"/>
                <a:gd name="connsiteX188" fmla="*/ 3580924 w 5819775"/>
                <a:gd name="connsiteY188" fmla="*/ 9049 h 38100"/>
                <a:gd name="connsiteX189" fmla="*/ 3567589 w 5819775"/>
                <a:gd name="connsiteY189" fmla="*/ 9049 h 38100"/>
                <a:gd name="connsiteX190" fmla="*/ 3567589 w 5819775"/>
                <a:gd name="connsiteY190" fmla="*/ 9049 h 38100"/>
                <a:gd name="connsiteX191" fmla="*/ 3567589 w 5819775"/>
                <a:gd name="connsiteY191" fmla="*/ 9049 h 38100"/>
                <a:gd name="connsiteX192" fmla="*/ 3567589 w 5819775"/>
                <a:gd name="connsiteY192" fmla="*/ 9049 h 38100"/>
                <a:gd name="connsiteX193" fmla="*/ 3202781 w 5819775"/>
                <a:gd name="connsiteY193" fmla="*/ 9049 h 38100"/>
                <a:gd name="connsiteX194" fmla="*/ 3195161 w 5819775"/>
                <a:gd name="connsiteY194" fmla="*/ 33814 h 38100"/>
                <a:gd name="connsiteX195" fmla="*/ 3210401 w 5819775"/>
                <a:gd name="connsiteY195" fmla="*/ 33814 h 38100"/>
                <a:gd name="connsiteX196" fmla="*/ 3212306 w 5819775"/>
                <a:gd name="connsiteY196" fmla="*/ 22384 h 38100"/>
                <a:gd name="connsiteX197" fmla="*/ 3255169 w 5819775"/>
                <a:gd name="connsiteY197" fmla="*/ 16669 h 38100"/>
                <a:gd name="connsiteX198" fmla="*/ 3262789 w 5819775"/>
                <a:gd name="connsiteY198" fmla="*/ 9049 h 38100"/>
                <a:gd name="connsiteX199" fmla="*/ 3202781 w 5819775"/>
                <a:gd name="connsiteY199" fmla="*/ 9049 h 38100"/>
                <a:gd name="connsiteX200" fmla="*/ 3202781 w 5819775"/>
                <a:gd name="connsiteY200" fmla="*/ 9049 h 38100"/>
                <a:gd name="connsiteX201" fmla="*/ 3202781 w 5819775"/>
                <a:gd name="connsiteY201" fmla="*/ 9049 h 38100"/>
                <a:gd name="connsiteX202" fmla="*/ 3202781 w 5819775"/>
                <a:gd name="connsiteY202" fmla="*/ 9049 h 38100"/>
                <a:gd name="connsiteX203" fmla="*/ 2918936 w 5819775"/>
                <a:gd name="connsiteY203" fmla="*/ 9049 h 38100"/>
                <a:gd name="connsiteX204" fmla="*/ 2905601 w 5819775"/>
                <a:gd name="connsiteY204" fmla="*/ 33814 h 38100"/>
                <a:gd name="connsiteX205" fmla="*/ 2952274 w 5819775"/>
                <a:gd name="connsiteY205" fmla="*/ 33814 h 38100"/>
                <a:gd name="connsiteX206" fmla="*/ 2952274 w 5819775"/>
                <a:gd name="connsiteY206" fmla="*/ 16669 h 38100"/>
                <a:gd name="connsiteX207" fmla="*/ 2956084 w 5819775"/>
                <a:gd name="connsiteY207" fmla="*/ 33814 h 38100"/>
                <a:gd name="connsiteX208" fmla="*/ 3037046 w 5819775"/>
                <a:gd name="connsiteY208" fmla="*/ 33814 h 38100"/>
                <a:gd name="connsiteX209" fmla="*/ 3037046 w 5819775"/>
                <a:gd name="connsiteY209" fmla="*/ 28099 h 38100"/>
                <a:gd name="connsiteX210" fmla="*/ 3050381 w 5819775"/>
                <a:gd name="connsiteY210" fmla="*/ 9049 h 38100"/>
                <a:gd name="connsiteX211" fmla="*/ 2918936 w 5819775"/>
                <a:gd name="connsiteY211" fmla="*/ 9049 h 38100"/>
                <a:gd name="connsiteX212" fmla="*/ 2918936 w 5819775"/>
                <a:gd name="connsiteY212" fmla="*/ 9049 h 38100"/>
                <a:gd name="connsiteX213" fmla="*/ 2918936 w 5819775"/>
                <a:gd name="connsiteY213" fmla="*/ 9049 h 38100"/>
                <a:gd name="connsiteX214" fmla="*/ 2918936 w 5819775"/>
                <a:gd name="connsiteY214" fmla="*/ 9049 h 38100"/>
                <a:gd name="connsiteX215" fmla="*/ 2768441 w 5819775"/>
                <a:gd name="connsiteY215" fmla="*/ 9049 h 38100"/>
                <a:gd name="connsiteX216" fmla="*/ 2783681 w 5819775"/>
                <a:gd name="connsiteY216" fmla="*/ 16669 h 38100"/>
                <a:gd name="connsiteX217" fmla="*/ 2800826 w 5819775"/>
                <a:gd name="connsiteY217" fmla="*/ 9049 h 38100"/>
                <a:gd name="connsiteX218" fmla="*/ 2768441 w 5819775"/>
                <a:gd name="connsiteY218" fmla="*/ 9049 h 38100"/>
                <a:gd name="connsiteX219" fmla="*/ 2768441 w 5819775"/>
                <a:gd name="connsiteY219" fmla="*/ 9049 h 38100"/>
                <a:gd name="connsiteX220" fmla="*/ 2768441 w 5819775"/>
                <a:gd name="connsiteY220" fmla="*/ 9049 h 38100"/>
                <a:gd name="connsiteX221" fmla="*/ 2768441 w 5819775"/>
                <a:gd name="connsiteY221" fmla="*/ 9049 h 38100"/>
                <a:gd name="connsiteX222" fmla="*/ 2597944 w 5819775"/>
                <a:gd name="connsiteY222" fmla="*/ 9049 h 38100"/>
                <a:gd name="connsiteX223" fmla="*/ 2479834 w 5819775"/>
                <a:gd name="connsiteY223" fmla="*/ 28099 h 38100"/>
                <a:gd name="connsiteX224" fmla="*/ 2479834 w 5819775"/>
                <a:gd name="connsiteY224" fmla="*/ 33814 h 38100"/>
                <a:gd name="connsiteX225" fmla="*/ 2599849 w 5819775"/>
                <a:gd name="connsiteY225" fmla="*/ 33814 h 38100"/>
                <a:gd name="connsiteX226" fmla="*/ 2609374 w 5819775"/>
                <a:gd name="connsiteY226" fmla="*/ 16669 h 38100"/>
                <a:gd name="connsiteX227" fmla="*/ 2616994 w 5819775"/>
                <a:gd name="connsiteY227" fmla="*/ 33814 h 38100"/>
                <a:gd name="connsiteX228" fmla="*/ 2622709 w 5819775"/>
                <a:gd name="connsiteY228" fmla="*/ 33814 h 38100"/>
                <a:gd name="connsiteX229" fmla="*/ 2639854 w 5819775"/>
                <a:gd name="connsiteY229" fmla="*/ 9049 h 38100"/>
                <a:gd name="connsiteX230" fmla="*/ 2677001 w 5819775"/>
                <a:gd name="connsiteY230" fmla="*/ 28099 h 38100"/>
                <a:gd name="connsiteX231" fmla="*/ 2677001 w 5819775"/>
                <a:gd name="connsiteY231" fmla="*/ 33814 h 38100"/>
                <a:gd name="connsiteX232" fmla="*/ 2696051 w 5819775"/>
                <a:gd name="connsiteY232" fmla="*/ 33814 h 38100"/>
                <a:gd name="connsiteX233" fmla="*/ 2690336 w 5819775"/>
                <a:gd name="connsiteY233" fmla="*/ 16669 h 38100"/>
                <a:gd name="connsiteX234" fmla="*/ 2690336 w 5819775"/>
                <a:gd name="connsiteY234" fmla="*/ 9049 h 38100"/>
                <a:gd name="connsiteX235" fmla="*/ 2597944 w 5819775"/>
                <a:gd name="connsiteY235" fmla="*/ 9049 h 38100"/>
                <a:gd name="connsiteX236" fmla="*/ 2597944 w 5819775"/>
                <a:gd name="connsiteY236" fmla="*/ 9049 h 38100"/>
                <a:gd name="connsiteX237" fmla="*/ 2597944 w 5819775"/>
                <a:gd name="connsiteY237" fmla="*/ 9049 h 38100"/>
                <a:gd name="connsiteX238" fmla="*/ 2597944 w 5819775"/>
                <a:gd name="connsiteY238" fmla="*/ 9049 h 38100"/>
                <a:gd name="connsiteX239" fmla="*/ 2513171 w 5819775"/>
                <a:gd name="connsiteY239" fmla="*/ 9049 h 38100"/>
                <a:gd name="connsiteX240" fmla="*/ 2518886 w 5819775"/>
                <a:gd name="connsiteY240" fmla="*/ 16669 h 38100"/>
                <a:gd name="connsiteX241" fmla="*/ 2530316 w 5819775"/>
                <a:gd name="connsiteY241" fmla="*/ 16669 h 38100"/>
                <a:gd name="connsiteX242" fmla="*/ 2530316 w 5819775"/>
                <a:gd name="connsiteY242" fmla="*/ 10954 h 38100"/>
                <a:gd name="connsiteX243" fmla="*/ 2528411 w 5819775"/>
                <a:gd name="connsiteY243" fmla="*/ 9049 h 38100"/>
                <a:gd name="connsiteX244" fmla="*/ 2513171 w 5819775"/>
                <a:gd name="connsiteY244" fmla="*/ 9049 h 38100"/>
                <a:gd name="connsiteX245" fmla="*/ 2513171 w 5819775"/>
                <a:gd name="connsiteY245" fmla="*/ 9049 h 38100"/>
                <a:gd name="connsiteX246" fmla="*/ 2513171 w 5819775"/>
                <a:gd name="connsiteY246" fmla="*/ 9049 h 38100"/>
                <a:gd name="connsiteX247" fmla="*/ 2513171 w 5819775"/>
                <a:gd name="connsiteY247" fmla="*/ 9049 h 38100"/>
                <a:gd name="connsiteX248" fmla="*/ 2302669 w 5819775"/>
                <a:gd name="connsiteY248" fmla="*/ 9049 h 38100"/>
                <a:gd name="connsiteX249" fmla="*/ 2314099 w 5819775"/>
                <a:gd name="connsiteY249" fmla="*/ 33814 h 38100"/>
                <a:gd name="connsiteX250" fmla="*/ 2420779 w 5819775"/>
                <a:gd name="connsiteY250" fmla="*/ 33814 h 38100"/>
                <a:gd name="connsiteX251" fmla="*/ 2397919 w 5819775"/>
                <a:gd name="connsiteY251" fmla="*/ 16669 h 38100"/>
                <a:gd name="connsiteX252" fmla="*/ 2386489 w 5819775"/>
                <a:gd name="connsiteY252" fmla="*/ 28099 h 38100"/>
                <a:gd name="connsiteX253" fmla="*/ 2392204 w 5819775"/>
                <a:gd name="connsiteY253" fmla="*/ 9049 h 38100"/>
                <a:gd name="connsiteX254" fmla="*/ 2373154 w 5819775"/>
                <a:gd name="connsiteY254" fmla="*/ 9049 h 38100"/>
                <a:gd name="connsiteX255" fmla="*/ 2373154 w 5819775"/>
                <a:gd name="connsiteY255" fmla="*/ 7144 h 38100"/>
                <a:gd name="connsiteX256" fmla="*/ 2303621 w 5819775"/>
                <a:gd name="connsiteY256" fmla="*/ 7144 h 38100"/>
                <a:gd name="connsiteX257" fmla="*/ 2303621 w 5819775"/>
                <a:gd name="connsiteY257" fmla="*/ 9049 h 38100"/>
                <a:gd name="connsiteX258" fmla="*/ 2302669 w 5819775"/>
                <a:gd name="connsiteY258" fmla="*/ 9049 h 38100"/>
                <a:gd name="connsiteX259" fmla="*/ 2302669 w 5819775"/>
                <a:gd name="connsiteY259" fmla="*/ 9049 h 38100"/>
                <a:gd name="connsiteX260" fmla="*/ 2248376 w 5819775"/>
                <a:gd name="connsiteY260" fmla="*/ 9049 h 38100"/>
                <a:gd name="connsiteX261" fmla="*/ 2244566 w 5819775"/>
                <a:gd name="connsiteY261" fmla="*/ 16669 h 38100"/>
                <a:gd name="connsiteX262" fmla="*/ 2244566 w 5819775"/>
                <a:gd name="connsiteY262" fmla="*/ 9049 h 38100"/>
                <a:gd name="connsiteX263" fmla="*/ 2076926 w 5819775"/>
                <a:gd name="connsiteY263" fmla="*/ 9049 h 38100"/>
                <a:gd name="connsiteX264" fmla="*/ 2086451 w 5819775"/>
                <a:gd name="connsiteY264" fmla="*/ 33814 h 38100"/>
                <a:gd name="connsiteX265" fmla="*/ 2275999 w 5819775"/>
                <a:gd name="connsiteY265" fmla="*/ 33814 h 38100"/>
                <a:gd name="connsiteX266" fmla="*/ 2274094 w 5819775"/>
                <a:gd name="connsiteY266" fmla="*/ 9049 h 38100"/>
                <a:gd name="connsiteX267" fmla="*/ 2248376 w 5819775"/>
                <a:gd name="connsiteY267" fmla="*/ 9049 h 38100"/>
                <a:gd name="connsiteX268" fmla="*/ 2248376 w 5819775"/>
                <a:gd name="connsiteY268" fmla="*/ 9049 h 38100"/>
                <a:gd name="connsiteX269" fmla="*/ 2248376 w 5819775"/>
                <a:gd name="connsiteY269" fmla="*/ 9049 h 38100"/>
                <a:gd name="connsiteX270" fmla="*/ 2248376 w 5819775"/>
                <a:gd name="connsiteY270" fmla="*/ 9049 h 38100"/>
                <a:gd name="connsiteX271" fmla="*/ 1956911 w 5819775"/>
                <a:gd name="connsiteY271" fmla="*/ 9049 h 38100"/>
                <a:gd name="connsiteX272" fmla="*/ 1939766 w 5819775"/>
                <a:gd name="connsiteY272" fmla="*/ 28099 h 38100"/>
                <a:gd name="connsiteX273" fmla="*/ 1928336 w 5819775"/>
                <a:gd name="connsiteY273" fmla="*/ 22384 h 38100"/>
                <a:gd name="connsiteX274" fmla="*/ 1928336 w 5819775"/>
                <a:gd name="connsiteY274" fmla="*/ 16669 h 38100"/>
                <a:gd name="connsiteX275" fmla="*/ 1932146 w 5819775"/>
                <a:gd name="connsiteY275" fmla="*/ 9049 h 38100"/>
                <a:gd name="connsiteX276" fmla="*/ 1915001 w 5819775"/>
                <a:gd name="connsiteY276" fmla="*/ 9049 h 38100"/>
                <a:gd name="connsiteX277" fmla="*/ 1915001 w 5819775"/>
                <a:gd name="connsiteY277" fmla="*/ 33814 h 38100"/>
                <a:gd name="connsiteX278" fmla="*/ 2021681 w 5819775"/>
                <a:gd name="connsiteY278" fmla="*/ 33814 h 38100"/>
                <a:gd name="connsiteX279" fmla="*/ 2014061 w 5819775"/>
                <a:gd name="connsiteY279" fmla="*/ 9049 h 38100"/>
                <a:gd name="connsiteX280" fmla="*/ 1956911 w 5819775"/>
                <a:gd name="connsiteY280" fmla="*/ 9049 h 38100"/>
                <a:gd name="connsiteX281" fmla="*/ 1956911 w 5819775"/>
                <a:gd name="connsiteY281" fmla="*/ 9049 h 38100"/>
                <a:gd name="connsiteX282" fmla="*/ 1956911 w 5819775"/>
                <a:gd name="connsiteY282" fmla="*/ 9049 h 38100"/>
                <a:gd name="connsiteX283" fmla="*/ 1956911 w 5819775"/>
                <a:gd name="connsiteY283" fmla="*/ 9049 h 38100"/>
                <a:gd name="connsiteX284" fmla="*/ 1829276 w 5819775"/>
                <a:gd name="connsiteY284" fmla="*/ 9049 h 38100"/>
                <a:gd name="connsiteX285" fmla="*/ 1866424 w 5819775"/>
                <a:gd name="connsiteY285" fmla="*/ 22384 h 38100"/>
                <a:gd name="connsiteX286" fmla="*/ 1870234 w 5819775"/>
                <a:gd name="connsiteY286" fmla="*/ 9049 h 38100"/>
                <a:gd name="connsiteX287" fmla="*/ 1829276 w 5819775"/>
                <a:gd name="connsiteY287" fmla="*/ 9049 h 38100"/>
                <a:gd name="connsiteX288" fmla="*/ 1829276 w 5819775"/>
                <a:gd name="connsiteY288" fmla="*/ 9049 h 38100"/>
                <a:gd name="connsiteX289" fmla="*/ 1829276 w 5819775"/>
                <a:gd name="connsiteY289" fmla="*/ 9049 h 38100"/>
                <a:gd name="connsiteX290" fmla="*/ 1829276 w 5819775"/>
                <a:gd name="connsiteY290" fmla="*/ 9049 h 38100"/>
                <a:gd name="connsiteX291" fmla="*/ 1667351 w 5819775"/>
                <a:gd name="connsiteY291" fmla="*/ 9049 h 38100"/>
                <a:gd name="connsiteX292" fmla="*/ 1669256 w 5819775"/>
                <a:gd name="connsiteY292" fmla="*/ 33814 h 38100"/>
                <a:gd name="connsiteX293" fmla="*/ 1686401 w 5819775"/>
                <a:gd name="connsiteY293" fmla="*/ 33814 h 38100"/>
                <a:gd name="connsiteX294" fmla="*/ 1701641 w 5819775"/>
                <a:gd name="connsiteY294" fmla="*/ 9049 h 38100"/>
                <a:gd name="connsiteX295" fmla="*/ 1667351 w 5819775"/>
                <a:gd name="connsiteY295" fmla="*/ 9049 h 38100"/>
                <a:gd name="connsiteX296" fmla="*/ 1667351 w 5819775"/>
                <a:gd name="connsiteY296" fmla="*/ 9049 h 38100"/>
                <a:gd name="connsiteX297" fmla="*/ 1667351 w 5819775"/>
                <a:gd name="connsiteY297" fmla="*/ 9049 h 38100"/>
                <a:gd name="connsiteX298" fmla="*/ 1667351 w 5819775"/>
                <a:gd name="connsiteY298" fmla="*/ 9049 h 38100"/>
                <a:gd name="connsiteX299" fmla="*/ 1307306 w 5819775"/>
                <a:gd name="connsiteY299" fmla="*/ 9049 h 38100"/>
                <a:gd name="connsiteX300" fmla="*/ 1299686 w 5819775"/>
                <a:gd name="connsiteY300" fmla="*/ 16669 h 38100"/>
                <a:gd name="connsiteX301" fmla="*/ 1249204 w 5819775"/>
                <a:gd name="connsiteY301" fmla="*/ 16669 h 38100"/>
                <a:gd name="connsiteX302" fmla="*/ 1249204 w 5819775"/>
                <a:gd name="connsiteY302" fmla="*/ 9049 h 38100"/>
                <a:gd name="connsiteX303" fmla="*/ 1208246 w 5819775"/>
                <a:gd name="connsiteY303" fmla="*/ 9049 h 38100"/>
                <a:gd name="connsiteX304" fmla="*/ 1247299 w 5819775"/>
                <a:gd name="connsiteY304" fmla="*/ 33814 h 38100"/>
                <a:gd name="connsiteX305" fmla="*/ 1293971 w 5819775"/>
                <a:gd name="connsiteY305" fmla="*/ 33814 h 38100"/>
                <a:gd name="connsiteX306" fmla="*/ 1316831 w 5819775"/>
                <a:gd name="connsiteY306" fmla="*/ 22384 h 38100"/>
                <a:gd name="connsiteX307" fmla="*/ 1324451 w 5819775"/>
                <a:gd name="connsiteY307" fmla="*/ 9049 h 38100"/>
                <a:gd name="connsiteX308" fmla="*/ 1307306 w 5819775"/>
                <a:gd name="connsiteY308" fmla="*/ 9049 h 38100"/>
                <a:gd name="connsiteX309" fmla="*/ 1307306 w 5819775"/>
                <a:gd name="connsiteY309" fmla="*/ 9049 h 38100"/>
                <a:gd name="connsiteX310" fmla="*/ 1307306 w 5819775"/>
                <a:gd name="connsiteY310" fmla="*/ 9049 h 38100"/>
                <a:gd name="connsiteX311" fmla="*/ 1307306 w 5819775"/>
                <a:gd name="connsiteY311" fmla="*/ 9049 h 38100"/>
                <a:gd name="connsiteX312" fmla="*/ 1102519 w 5819775"/>
                <a:gd name="connsiteY312" fmla="*/ 9049 h 38100"/>
                <a:gd name="connsiteX313" fmla="*/ 1102519 w 5819775"/>
                <a:gd name="connsiteY313" fmla="*/ 16669 h 38100"/>
                <a:gd name="connsiteX314" fmla="*/ 1096804 w 5819775"/>
                <a:gd name="connsiteY314" fmla="*/ 16669 h 38100"/>
                <a:gd name="connsiteX315" fmla="*/ 1096804 w 5819775"/>
                <a:gd name="connsiteY315" fmla="*/ 9049 h 38100"/>
                <a:gd name="connsiteX316" fmla="*/ 1021556 w 5819775"/>
                <a:gd name="connsiteY316" fmla="*/ 9049 h 38100"/>
                <a:gd name="connsiteX317" fmla="*/ 1017746 w 5819775"/>
                <a:gd name="connsiteY317" fmla="*/ 33814 h 38100"/>
                <a:gd name="connsiteX318" fmla="*/ 1102519 w 5819775"/>
                <a:gd name="connsiteY318" fmla="*/ 33814 h 38100"/>
                <a:gd name="connsiteX319" fmla="*/ 1102519 w 5819775"/>
                <a:gd name="connsiteY319" fmla="*/ 22384 h 38100"/>
                <a:gd name="connsiteX320" fmla="*/ 1113949 w 5819775"/>
                <a:gd name="connsiteY320" fmla="*/ 22384 h 38100"/>
                <a:gd name="connsiteX321" fmla="*/ 1113949 w 5819775"/>
                <a:gd name="connsiteY321" fmla="*/ 28099 h 38100"/>
                <a:gd name="connsiteX322" fmla="*/ 1125379 w 5819775"/>
                <a:gd name="connsiteY322" fmla="*/ 22384 h 38100"/>
                <a:gd name="connsiteX323" fmla="*/ 1102519 w 5819775"/>
                <a:gd name="connsiteY323" fmla="*/ 33814 h 38100"/>
                <a:gd name="connsiteX324" fmla="*/ 1168241 w 5819775"/>
                <a:gd name="connsiteY324" fmla="*/ 33814 h 38100"/>
                <a:gd name="connsiteX325" fmla="*/ 1168241 w 5819775"/>
                <a:gd name="connsiteY325" fmla="*/ 30004 h 38100"/>
                <a:gd name="connsiteX326" fmla="*/ 1137761 w 5819775"/>
                <a:gd name="connsiteY326" fmla="*/ 24289 h 38100"/>
                <a:gd name="connsiteX327" fmla="*/ 1137761 w 5819775"/>
                <a:gd name="connsiteY327" fmla="*/ 18574 h 38100"/>
                <a:gd name="connsiteX328" fmla="*/ 1160621 w 5819775"/>
                <a:gd name="connsiteY328" fmla="*/ 10954 h 38100"/>
                <a:gd name="connsiteX329" fmla="*/ 1102519 w 5819775"/>
                <a:gd name="connsiteY329" fmla="*/ 9049 h 38100"/>
                <a:gd name="connsiteX330" fmla="*/ 1102519 w 5819775"/>
                <a:gd name="connsiteY330" fmla="*/ 9049 h 38100"/>
                <a:gd name="connsiteX331" fmla="*/ 1102519 w 5819775"/>
                <a:gd name="connsiteY331" fmla="*/ 9049 h 38100"/>
                <a:gd name="connsiteX332" fmla="*/ 1102519 w 5819775"/>
                <a:gd name="connsiteY332" fmla="*/ 9049 h 38100"/>
                <a:gd name="connsiteX333" fmla="*/ 948214 w 5819775"/>
                <a:gd name="connsiteY333" fmla="*/ 9049 h 38100"/>
                <a:gd name="connsiteX334" fmla="*/ 940594 w 5819775"/>
                <a:gd name="connsiteY334" fmla="*/ 16669 h 38100"/>
                <a:gd name="connsiteX335" fmla="*/ 940594 w 5819775"/>
                <a:gd name="connsiteY335" fmla="*/ 28099 h 38100"/>
                <a:gd name="connsiteX336" fmla="*/ 952024 w 5819775"/>
                <a:gd name="connsiteY336" fmla="*/ 28099 h 38100"/>
                <a:gd name="connsiteX337" fmla="*/ 971074 w 5819775"/>
                <a:gd name="connsiteY337" fmla="*/ 16669 h 38100"/>
                <a:gd name="connsiteX338" fmla="*/ 976789 w 5819775"/>
                <a:gd name="connsiteY338" fmla="*/ 16669 h 38100"/>
                <a:gd name="connsiteX339" fmla="*/ 976789 w 5819775"/>
                <a:gd name="connsiteY339" fmla="*/ 10954 h 38100"/>
                <a:gd name="connsiteX340" fmla="*/ 974884 w 5819775"/>
                <a:gd name="connsiteY340" fmla="*/ 9049 h 38100"/>
                <a:gd name="connsiteX341" fmla="*/ 948214 w 5819775"/>
                <a:gd name="connsiteY341" fmla="*/ 9049 h 38100"/>
                <a:gd name="connsiteX342" fmla="*/ 948214 w 5819775"/>
                <a:gd name="connsiteY342" fmla="*/ 9049 h 38100"/>
                <a:gd name="connsiteX343" fmla="*/ 948214 w 5819775"/>
                <a:gd name="connsiteY343" fmla="*/ 9049 h 38100"/>
                <a:gd name="connsiteX344" fmla="*/ 948214 w 5819775"/>
                <a:gd name="connsiteY344" fmla="*/ 9049 h 38100"/>
                <a:gd name="connsiteX345" fmla="*/ 737711 w 5819775"/>
                <a:gd name="connsiteY345" fmla="*/ 9049 h 38100"/>
                <a:gd name="connsiteX346" fmla="*/ 754856 w 5819775"/>
                <a:gd name="connsiteY346" fmla="*/ 33814 h 38100"/>
                <a:gd name="connsiteX347" fmla="*/ 754856 w 5819775"/>
                <a:gd name="connsiteY347" fmla="*/ 33814 h 38100"/>
                <a:gd name="connsiteX348" fmla="*/ 751046 w 5819775"/>
                <a:gd name="connsiteY348" fmla="*/ 9049 h 38100"/>
                <a:gd name="connsiteX349" fmla="*/ 737711 w 5819775"/>
                <a:gd name="connsiteY349" fmla="*/ 9049 h 38100"/>
                <a:gd name="connsiteX350" fmla="*/ 737711 w 5819775"/>
                <a:gd name="connsiteY350" fmla="*/ 9049 h 38100"/>
                <a:gd name="connsiteX351" fmla="*/ 737711 w 5819775"/>
                <a:gd name="connsiteY351" fmla="*/ 9049 h 38100"/>
                <a:gd name="connsiteX352" fmla="*/ 737711 w 5819775"/>
                <a:gd name="connsiteY352" fmla="*/ 9049 h 38100"/>
                <a:gd name="connsiteX353" fmla="*/ 568166 w 5819775"/>
                <a:gd name="connsiteY353" fmla="*/ 9049 h 38100"/>
                <a:gd name="connsiteX354" fmla="*/ 562451 w 5819775"/>
                <a:gd name="connsiteY354" fmla="*/ 16669 h 38100"/>
                <a:gd name="connsiteX355" fmla="*/ 605314 w 5819775"/>
                <a:gd name="connsiteY355" fmla="*/ 22384 h 38100"/>
                <a:gd name="connsiteX356" fmla="*/ 609124 w 5819775"/>
                <a:gd name="connsiteY356" fmla="*/ 9049 h 38100"/>
                <a:gd name="connsiteX357" fmla="*/ 568166 w 5819775"/>
                <a:gd name="connsiteY357" fmla="*/ 9049 h 38100"/>
                <a:gd name="connsiteX358" fmla="*/ 568166 w 5819775"/>
                <a:gd name="connsiteY358" fmla="*/ 9049 h 38100"/>
                <a:gd name="connsiteX359" fmla="*/ 568166 w 5819775"/>
                <a:gd name="connsiteY359" fmla="*/ 9049 h 38100"/>
                <a:gd name="connsiteX360" fmla="*/ 568166 w 5819775"/>
                <a:gd name="connsiteY360" fmla="*/ 9049 h 38100"/>
                <a:gd name="connsiteX361" fmla="*/ 457676 w 5819775"/>
                <a:gd name="connsiteY361" fmla="*/ 9049 h 38100"/>
                <a:gd name="connsiteX362" fmla="*/ 457676 w 5819775"/>
                <a:gd name="connsiteY362" fmla="*/ 16669 h 38100"/>
                <a:gd name="connsiteX363" fmla="*/ 461486 w 5819775"/>
                <a:gd name="connsiteY363" fmla="*/ 35719 h 38100"/>
                <a:gd name="connsiteX364" fmla="*/ 573881 w 5819775"/>
                <a:gd name="connsiteY364" fmla="*/ 35719 h 38100"/>
                <a:gd name="connsiteX365" fmla="*/ 556736 w 5819775"/>
                <a:gd name="connsiteY365" fmla="*/ 10954 h 38100"/>
                <a:gd name="connsiteX366" fmla="*/ 457676 w 5819775"/>
                <a:gd name="connsiteY366" fmla="*/ 9049 h 38100"/>
                <a:gd name="connsiteX367" fmla="*/ 457676 w 5819775"/>
                <a:gd name="connsiteY367" fmla="*/ 9049 h 38100"/>
                <a:gd name="connsiteX368" fmla="*/ 457676 w 5819775"/>
                <a:gd name="connsiteY368" fmla="*/ 9049 h 38100"/>
                <a:gd name="connsiteX369" fmla="*/ 457676 w 5819775"/>
                <a:gd name="connsiteY369" fmla="*/ 9049 h 38100"/>
                <a:gd name="connsiteX370" fmla="*/ 210026 w 5819775"/>
                <a:gd name="connsiteY370" fmla="*/ 9049 h 38100"/>
                <a:gd name="connsiteX371" fmla="*/ 208121 w 5819775"/>
                <a:gd name="connsiteY371" fmla="*/ 16669 h 38100"/>
                <a:gd name="connsiteX372" fmla="*/ 219551 w 5819775"/>
                <a:gd name="connsiteY372" fmla="*/ 16669 h 38100"/>
                <a:gd name="connsiteX373" fmla="*/ 238601 w 5819775"/>
                <a:gd name="connsiteY373" fmla="*/ 16669 h 38100"/>
                <a:gd name="connsiteX374" fmla="*/ 242411 w 5819775"/>
                <a:gd name="connsiteY374" fmla="*/ 9049 h 38100"/>
                <a:gd name="connsiteX375" fmla="*/ 210026 w 5819775"/>
                <a:gd name="connsiteY375" fmla="*/ 9049 h 38100"/>
                <a:gd name="connsiteX376" fmla="*/ 210026 w 5819775"/>
                <a:gd name="connsiteY376" fmla="*/ 9049 h 38100"/>
                <a:gd name="connsiteX377" fmla="*/ 210026 w 5819775"/>
                <a:gd name="connsiteY377" fmla="*/ 9049 h 38100"/>
                <a:gd name="connsiteX378" fmla="*/ 210026 w 5819775"/>
                <a:gd name="connsiteY378" fmla="*/ 9049 h 38100"/>
                <a:gd name="connsiteX379" fmla="*/ 7144 w 5819775"/>
                <a:gd name="connsiteY379" fmla="*/ 9049 h 38100"/>
                <a:gd name="connsiteX380" fmla="*/ 7144 w 5819775"/>
                <a:gd name="connsiteY380" fmla="*/ 33814 h 38100"/>
                <a:gd name="connsiteX381" fmla="*/ 39529 w 5819775"/>
                <a:gd name="connsiteY381" fmla="*/ 33814 h 38100"/>
                <a:gd name="connsiteX382" fmla="*/ 56674 w 5819775"/>
                <a:gd name="connsiteY382" fmla="*/ 16669 h 38100"/>
                <a:gd name="connsiteX383" fmla="*/ 62389 w 5819775"/>
                <a:gd name="connsiteY383" fmla="*/ 16669 h 38100"/>
                <a:gd name="connsiteX384" fmla="*/ 66199 w 5819775"/>
                <a:gd name="connsiteY384" fmla="*/ 33814 h 38100"/>
                <a:gd name="connsiteX385" fmla="*/ 81439 w 5819775"/>
                <a:gd name="connsiteY385" fmla="*/ 33814 h 38100"/>
                <a:gd name="connsiteX386" fmla="*/ 113824 w 5819775"/>
                <a:gd name="connsiteY386" fmla="*/ 9049 h 38100"/>
                <a:gd name="connsiteX387" fmla="*/ 7144 w 5819775"/>
                <a:gd name="connsiteY387" fmla="*/ 9049 h 38100"/>
                <a:gd name="connsiteX388" fmla="*/ 7144 w 5819775"/>
                <a:gd name="connsiteY388" fmla="*/ 9049 h 38100"/>
                <a:gd name="connsiteX389" fmla="*/ 7144 w 5819775"/>
                <a:gd name="connsiteY389" fmla="*/ 9049 h 38100"/>
                <a:gd name="connsiteX390" fmla="*/ 7144 w 5819775"/>
                <a:gd name="connsiteY390" fmla="*/ 9049 h 38100"/>
                <a:gd name="connsiteX391" fmla="*/ 5124926 w 5819775"/>
                <a:gd name="connsiteY391" fmla="*/ 35719 h 38100"/>
                <a:gd name="connsiteX392" fmla="*/ 5124926 w 5819775"/>
                <a:gd name="connsiteY392" fmla="*/ 30004 h 38100"/>
                <a:gd name="connsiteX393" fmla="*/ 5121117 w 5819775"/>
                <a:gd name="connsiteY393" fmla="*/ 35719 h 38100"/>
                <a:gd name="connsiteX394" fmla="*/ 5124926 w 5819775"/>
                <a:gd name="connsiteY394" fmla="*/ 35719 h 38100"/>
                <a:gd name="connsiteX395" fmla="*/ 5124926 w 5819775"/>
                <a:gd name="connsiteY395" fmla="*/ 35719 h 38100"/>
                <a:gd name="connsiteX396" fmla="*/ 5124926 w 5819775"/>
                <a:gd name="connsiteY396" fmla="*/ 35719 h 38100"/>
                <a:gd name="connsiteX397" fmla="*/ 5124926 w 5819775"/>
                <a:gd name="connsiteY397" fmla="*/ 35719 h 38100"/>
                <a:gd name="connsiteX398" fmla="*/ 5092542 w 5819775"/>
                <a:gd name="connsiteY398" fmla="*/ 35719 h 38100"/>
                <a:gd name="connsiteX399" fmla="*/ 5100161 w 5819775"/>
                <a:gd name="connsiteY399" fmla="*/ 24289 h 38100"/>
                <a:gd name="connsiteX400" fmla="*/ 5081111 w 5819775"/>
                <a:gd name="connsiteY400" fmla="*/ 24289 h 38100"/>
                <a:gd name="connsiteX401" fmla="*/ 5050631 w 5819775"/>
                <a:gd name="connsiteY401" fmla="*/ 30004 h 38100"/>
                <a:gd name="connsiteX402" fmla="*/ 5052536 w 5819775"/>
                <a:gd name="connsiteY402" fmla="*/ 35719 h 38100"/>
                <a:gd name="connsiteX403" fmla="*/ 5092542 w 5819775"/>
                <a:gd name="connsiteY403" fmla="*/ 35719 h 38100"/>
                <a:gd name="connsiteX404" fmla="*/ 5092542 w 5819775"/>
                <a:gd name="connsiteY404" fmla="*/ 35719 h 38100"/>
                <a:gd name="connsiteX405" fmla="*/ 5092542 w 5819775"/>
                <a:gd name="connsiteY405" fmla="*/ 35719 h 38100"/>
                <a:gd name="connsiteX406" fmla="*/ 5092542 w 5819775"/>
                <a:gd name="connsiteY406" fmla="*/ 35719 h 38100"/>
                <a:gd name="connsiteX407" fmla="*/ 4367689 w 5819775"/>
                <a:gd name="connsiteY407" fmla="*/ 35719 h 38100"/>
                <a:gd name="connsiteX408" fmla="*/ 4379119 w 5819775"/>
                <a:gd name="connsiteY408" fmla="*/ 18574 h 38100"/>
                <a:gd name="connsiteX409" fmla="*/ 4341971 w 5819775"/>
                <a:gd name="connsiteY409" fmla="*/ 18574 h 38100"/>
                <a:gd name="connsiteX410" fmla="*/ 4341971 w 5819775"/>
                <a:gd name="connsiteY410" fmla="*/ 30004 h 38100"/>
                <a:gd name="connsiteX411" fmla="*/ 4343877 w 5819775"/>
                <a:gd name="connsiteY411" fmla="*/ 35719 h 38100"/>
                <a:gd name="connsiteX412" fmla="*/ 4367689 w 5819775"/>
                <a:gd name="connsiteY412" fmla="*/ 35719 h 38100"/>
                <a:gd name="connsiteX413" fmla="*/ 4367689 w 5819775"/>
                <a:gd name="connsiteY413" fmla="*/ 35719 h 38100"/>
                <a:gd name="connsiteX414" fmla="*/ 4367689 w 5819775"/>
                <a:gd name="connsiteY414" fmla="*/ 35719 h 38100"/>
                <a:gd name="connsiteX415" fmla="*/ 4367689 w 5819775"/>
                <a:gd name="connsiteY415" fmla="*/ 35719 h 38100"/>
                <a:gd name="connsiteX416" fmla="*/ 3877151 w 5819775"/>
                <a:gd name="connsiteY416" fmla="*/ 35719 h 38100"/>
                <a:gd name="connsiteX417" fmla="*/ 3882866 w 5819775"/>
                <a:gd name="connsiteY417" fmla="*/ 24289 h 38100"/>
                <a:gd name="connsiteX418" fmla="*/ 3877151 w 5819775"/>
                <a:gd name="connsiteY418" fmla="*/ 18574 h 38100"/>
                <a:gd name="connsiteX419" fmla="*/ 3865721 w 5819775"/>
                <a:gd name="connsiteY419" fmla="*/ 24289 h 38100"/>
                <a:gd name="connsiteX420" fmla="*/ 3846671 w 5819775"/>
                <a:gd name="connsiteY420" fmla="*/ 35719 h 38100"/>
                <a:gd name="connsiteX421" fmla="*/ 3877151 w 5819775"/>
                <a:gd name="connsiteY421" fmla="*/ 35719 h 38100"/>
                <a:gd name="connsiteX422" fmla="*/ 3877151 w 5819775"/>
                <a:gd name="connsiteY422" fmla="*/ 35719 h 38100"/>
                <a:gd name="connsiteX423" fmla="*/ 3877151 w 5819775"/>
                <a:gd name="connsiteY423" fmla="*/ 35719 h 38100"/>
                <a:gd name="connsiteX424" fmla="*/ 3877151 w 5819775"/>
                <a:gd name="connsiteY424" fmla="*/ 35719 h 38100"/>
                <a:gd name="connsiteX425" fmla="*/ 3508534 w 5819775"/>
                <a:gd name="connsiteY425" fmla="*/ 35719 h 38100"/>
                <a:gd name="connsiteX426" fmla="*/ 3512344 w 5819775"/>
                <a:gd name="connsiteY426" fmla="*/ 24289 h 38100"/>
                <a:gd name="connsiteX427" fmla="*/ 3506629 w 5819775"/>
                <a:gd name="connsiteY427" fmla="*/ 24289 h 38100"/>
                <a:gd name="connsiteX428" fmla="*/ 3489484 w 5819775"/>
                <a:gd name="connsiteY428" fmla="*/ 35719 h 38100"/>
                <a:gd name="connsiteX429" fmla="*/ 3508534 w 5819775"/>
                <a:gd name="connsiteY429" fmla="*/ 35719 h 38100"/>
                <a:gd name="connsiteX430" fmla="*/ 3508534 w 5819775"/>
                <a:gd name="connsiteY430" fmla="*/ 35719 h 38100"/>
                <a:gd name="connsiteX431" fmla="*/ 3508534 w 5819775"/>
                <a:gd name="connsiteY431" fmla="*/ 35719 h 38100"/>
                <a:gd name="connsiteX432" fmla="*/ 3508534 w 5819775"/>
                <a:gd name="connsiteY432" fmla="*/ 35719 h 38100"/>
                <a:gd name="connsiteX433" fmla="*/ 2858929 w 5819775"/>
                <a:gd name="connsiteY433" fmla="*/ 35719 h 38100"/>
                <a:gd name="connsiteX434" fmla="*/ 2891314 w 5819775"/>
                <a:gd name="connsiteY434" fmla="*/ 10954 h 38100"/>
                <a:gd name="connsiteX435" fmla="*/ 2810351 w 5819775"/>
                <a:gd name="connsiteY435" fmla="*/ 35719 h 38100"/>
                <a:gd name="connsiteX436" fmla="*/ 2858929 w 5819775"/>
                <a:gd name="connsiteY436" fmla="*/ 35719 h 38100"/>
                <a:gd name="connsiteX437" fmla="*/ 2858929 w 5819775"/>
                <a:gd name="connsiteY437" fmla="*/ 35719 h 38100"/>
                <a:gd name="connsiteX438" fmla="*/ 2858929 w 5819775"/>
                <a:gd name="connsiteY438" fmla="*/ 35719 h 38100"/>
                <a:gd name="connsiteX439" fmla="*/ 2858929 w 5819775"/>
                <a:gd name="connsiteY439" fmla="*/ 35719 h 38100"/>
                <a:gd name="connsiteX440" fmla="*/ 1831181 w 5819775"/>
                <a:gd name="connsiteY440" fmla="*/ 35719 h 38100"/>
                <a:gd name="connsiteX441" fmla="*/ 1810226 w 5819775"/>
                <a:gd name="connsiteY441" fmla="*/ 30004 h 38100"/>
                <a:gd name="connsiteX442" fmla="*/ 1785461 w 5819775"/>
                <a:gd name="connsiteY442" fmla="*/ 30004 h 38100"/>
                <a:gd name="connsiteX443" fmla="*/ 1785461 w 5819775"/>
                <a:gd name="connsiteY443" fmla="*/ 35719 h 38100"/>
                <a:gd name="connsiteX444" fmla="*/ 1831181 w 5819775"/>
                <a:gd name="connsiteY444" fmla="*/ 35719 h 38100"/>
                <a:gd name="connsiteX445" fmla="*/ 1831181 w 5819775"/>
                <a:gd name="connsiteY445" fmla="*/ 35719 h 38100"/>
                <a:gd name="connsiteX446" fmla="*/ 1831181 w 5819775"/>
                <a:gd name="connsiteY446" fmla="*/ 35719 h 38100"/>
                <a:gd name="connsiteX447" fmla="*/ 1831181 w 5819775"/>
                <a:gd name="connsiteY447" fmla="*/ 35719 h 38100"/>
                <a:gd name="connsiteX448" fmla="*/ 1008221 w 5819775"/>
                <a:gd name="connsiteY448" fmla="*/ 35719 h 38100"/>
                <a:gd name="connsiteX449" fmla="*/ 1002506 w 5819775"/>
                <a:gd name="connsiteY449" fmla="*/ 30004 h 38100"/>
                <a:gd name="connsiteX450" fmla="*/ 1002506 w 5819775"/>
                <a:gd name="connsiteY450" fmla="*/ 35719 h 38100"/>
                <a:gd name="connsiteX451" fmla="*/ 1008221 w 5819775"/>
                <a:gd name="connsiteY451" fmla="*/ 35719 h 38100"/>
                <a:gd name="connsiteX452" fmla="*/ 1008221 w 5819775"/>
                <a:gd name="connsiteY452" fmla="*/ 35719 h 38100"/>
                <a:gd name="connsiteX453" fmla="*/ 1008221 w 5819775"/>
                <a:gd name="connsiteY453" fmla="*/ 35719 h 38100"/>
                <a:gd name="connsiteX454" fmla="*/ 1008221 w 5819775"/>
                <a:gd name="connsiteY454" fmla="*/ 35719 h 38100"/>
                <a:gd name="connsiteX455" fmla="*/ 842486 w 5819775"/>
                <a:gd name="connsiteY455" fmla="*/ 35719 h 38100"/>
                <a:gd name="connsiteX456" fmla="*/ 810101 w 5819775"/>
                <a:gd name="connsiteY456" fmla="*/ 18574 h 38100"/>
                <a:gd name="connsiteX457" fmla="*/ 810101 w 5819775"/>
                <a:gd name="connsiteY457" fmla="*/ 35719 h 38100"/>
                <a:gd name="connsiteX458" fmla="*/ 842486 w 5819775"/>
                <a:gd name="connsiteY458" fmla="*/ 35719 h 38100"/>
                <a:gd name="connsiteX459" fmla="*/ 842486 w 5819775"/>
                <a:gd name="connsiteY459" fmla="*/ 35719 h 38100"/>
                <a:gd name="connsiteX460" fmla="*/ 842486 w 5819775"/>
                <a:gd name="connsiteY460" fmla="*/ 35719 h 38100"/>
                <a:gd name="connsiteX461" fmla="*/ 842486 w 5819775"/>
                <a:gd name="connsiteY461" fmla="*/ 35719 h 38100"/>
                <a:gd name="connsiteX462" fmla="*/ 747236 w 5819775"/>
                <a:gd name="connsiteY462" fmla="*/ 35719 h 38100"/>
                <a:gd name="connsiteX463" fmla="*/ 724376 w 5819775"/>
                <a:gd name="connsiteY463" fmla="*/ 18574 h 38100"/>
                <a:gd name="connsiteX464" fmla="*/ 724376 w 5819775"/>
                <a:gd name="connsiteY464" fmla="*/ 10954 h 38100"/>
                <a:gd name="connsiteX465" fmla="*/ 718661 w 5819775"/>
                <a:gd name="connsiteY465" fmla="*/ 10954 h 38100"/>
                <a:gd name="connsiteX466" fmla="*/ 711041 w 5819775"/>
                <a:gd name="connsiteY466" fmla="*/ 35719 h 38100"/>
                <a:gd name="connsiteX467" fmla="*/ 747236 w 5819775"/>
                <a:gd name="connsiteY467" fmla="*/ 35719 h 38100"/>
                <a:gd name="connsiteX468" fmla="*/ 747236 w 5819775"/>
                <a:gd name="connsiteY468" fmla="*/ 35719 h 38100"/>
                <a:gd name="connsiteX469" fmla="*/ 747236 w 5819775"/>
                <a:gd name="connsiteY469" fmla="*/ 35719 h 38100"/>
                <a:gd name="connsiteX470" fmla="*/ 747236 w 5819775"/>
                <a:gd name="connsiteY470" fmla="*/ 35719 h 38100"/>
                <a:gd name="connsiteX471" fmla="*/ 241459 w 5819775"/>
                <a:gd name="connsiteY471" fmla="*/ 35719 h 38100"/>
                <a:gd name="connsiteX472" fmla="*/ 239554 w 5819775"/>
                <a:gd name="connsiteY472" fmla="*/ 24289 h 38100"/>
                <a:gd name="connsiteX473" fmla="*/ 233839 w 5819775"/>
                <a:gd name="connsiteY473" fmla="*/ 24289 h 38100"/>
                <a:gd name="connsiteX474" fmla="*/ 233839 w 5819775"/>
                <a:gd name="connsiteY474" fmla="*/ 30004 h 38100"/>
                <a:gd name="connsiteX475" fmla="*/ 226219 w 5819775"/>
                <a:gd name="connsiteY475" fmla="*/ 35719 h 38100"/>
                <a:gd name="connsiteX476" fmla="*/ 241459 w 5819775"/>
                <a:gd name="connsiteY476" fmla="*/ 35719 h 38100"/>
                <a:gd name="connsiteX477" fmla="*/ 241459 w 5819775"/>
                <a:gd name="connsiteY477" fmla="*/ 35719 h 38100"/>
                <a:gd name="connsiteX478" fmla="*/ 241459 w 5819775"/>
                <a:gd name="connsiteY478" fmla="*/ 35719 h 38100"/>
                <a:gd name="connsiteX479" fmla="*/ 241459 w 5819775"/>
                <a:gd name="connsiteY479" fmla="*/ 35719 h 38100"/>
                <a:gd name="connsiteX480" fmla="*/ 196691 w 5819775"/>
                <a:gd name="connsiteY480" fmla="*/ 35719 h 38100"/>
                <a:gd name="connsiteX481" fmla="*/ 196691 w 5819775"/>
                <a:gd name="connsiteY481" fmla="*/ 24289 h 38100"/>
                <a:gd name="connsiteX482" fmla="*/ 157639 w 5819775"/>
                <a:gd name="connsiteY482" fmla="*/ 35719 h 38100"/>
                <a:gd name="connsiteX483" fmla="*/ 196691 w 5819775"/>
                <a:gd name="connsiteY483" fmla="*/ 35719 h 38100"/>
                <a:gd name="connsiteX484" fmla="*/ 196691 w 5819775"/>
                <a:gd name="connsiteY484" fmla="*/ 35719 h 38100"/>
                <a:gd name="connsiteX485" fmla="*/ 196691 w 5819775"/>
                <a:gd name="connsiteY485" fmla="*/ 35719 h 38100"/>
                <a:gd name="connsiteX486" fmla="*/ 196691 w 5819775"/>
                <a:gd name="connsiteY486" fmla="*/ 35719 h 38100"/>
                <a:gd name="connsiteX487" fmla="*/ 4070509 w 5819775"/>
                <a:gd name="connsiteY487" fmla="*/ 16669 h 38100"/>
                <a:gd name="connsiteX488" fmla="*/ 4059079 w 5819775"/>
                <a:gd name="connsiteY488" fmla="*/ 22384 h 38100"/>
                <a:gd name="connsiteX489" fmla="*/ 4070509 w 5819775"/>
                <a:gd name="connsiteY489" fmla="*/ 16669 h 38100"/>
                <a:gd name="connsiteX490" fmla="*/ 4070509 w 5819775"/>
                <a:gd name="connsiteY490" fmla="*/ 16669 h 38100"/>
                <a:gd name="connsiteX491" fmla="*/ 4070509 w 5819775"/>
                <a:gd name="connsiteY491" fmla="*/ 16669 h 38100"/>
                <a:gd name="connsiteX492" fmla="*/ 4070509 w 5819775"/>
                <a:gd name="connsiteY492" fmla="*/ 16669 h 38100"/>
                <a:gd name="connsiteX493" fmla="*/ 4331494 w 5819775"/>
                <a:gd name="connsiteY493" fmla="*/ 16669 h 38100"/>
                <a:gd name="connsiteX494" fmla="*/ 4325779 w 5819775"/>
                <a:gd name="connsiteY494" fmla="*/ 28099 h 38100"/>
                <a:gd name="connsiteX495" fmla="*/ 4331494 w 5819775"/>
                <a:gd name="connsiteY495" fmla="*/ 28099 h 38100"/>
                <a:gd name="connsiteX496" fmla="*/ 4331494 w 5819775"/>
                <a:gd name="connsiteY496" fmla="*/ 16669 h 38100"/>
                <a:gd name="connsiteX497" fmla="*/ 4331494 w 5819775"/>
                <a:gd name="connsiteY497" fmla="*/ 16669 h 38100"/>
                <a:gd name="connsiteX498" fmla="*/ 4331494 w 5819775"/>
                <a:gd name="connsiteY498" fmla="*/ 16669 h 38100"/>
                <a:gd name="connsiteX499" fmla="*/ 4331494 w 5819775"/>
                <a:gd name="connsiteY499" fmla="*/ 16669 h 38100"/>
                <a:gd name="connsiteX500" fmla="*/ 4578192 w 5819775"/>
                <a:gd name="connsiteY500" fmla="*/ 16669 h 38100"/>
                <a:gd name="connsiteX501" fmla="*/ 4566761 w 5819775"/>
                <a:gd name="connsiteY501" fmla="*/ 22384 h 38100"/>
                <a:gd name="connsiteX502" fmla="*/ 4578192 w 5819775"/>
                <a:gd name="connsiteY502" fmla="*/ 16669 h 38100"/>
                <a:gd name="connsiteX503" fmla="*/ 4578192 w 5819775"/>
                <a:gd name="connsiteY503" fmla="*/ 16669 h 38100"/>
                <a:gd name="connsiteX504" fmla="*/ 4578192 w 5819775"/>
                <a:gd name="connsiteY504" fmla="*/ 16669 h 38100"/>
                <a:gd name="connsiteX505" fmla="*/ 4578192 w 5819775"/>
                <a:gd name="connsiteY505" fmla="*/ 16669 h 38100"/>
                <a:gd name="connsiteX506" fmla="*/ 5584984 w 5819775"/>
                <a:gd name="connsiteY506" fmla="*/ 16669 h 38100"/>
                <a:gd name="connsiteX507" fmla="*/ 5573554 w 5819775"/>
                <a:gd name="connsiteY507" fmla="*/ 16669 h 38100"/>
                <a:gd name="connsiteX508" fmla="*/ 5584984 w 5819775"/>
                <a:gd name="connsiteY508" fmla="*/ 16669 h 38100"/>
                <a:gd name="connsiteX509" fmla="*/ 5584984 w 5819775"/>
                <a:gd name="connsiteY509" fmla="*/ 16669 h 38100"/>
                <a:gd name="connsiteX510" fmla="*/ 5584984 w 5819775"/>
                <a:gd name="connsiteY510" fmla="*/ 16669 h 38100"/>
                <a:gd name="connsiteX511" fmla="*/ 5584984 w 5819775"/>
                <a:gd name="connsiteY511" fmla="*/ 16669 h 38100"/>
                <a:gd name="connsiteX512" fmla="*/ 166211 w 5819775"/>
                <a:gd name="connsiteY512" fmla="*/ 10954 h 38100"/>
                <a:gd name="connsiteX513" fmla="*/ 147161 w 5819775"/>
                <a:gd name="connsiteY513" fmla="*/ 16669 h 38100"/>
                <a:gd name="connsiteX514" fmla="*/ 166211 w 5819775"/>
                <a:gd name="connsiteY514" fmla="*/ 10954 h 38100"/>
                <a:gd name="connsiteX515" fmla="*/ 166211 w 5819775"/>
                <a:gd name="connsiteY515" fmla="*/ 10954 h 38100"/>
                <a:gd name="connsiteX516" fmla="*/ 166211 w 5819775"/>
                <a:gd name="connsiteY516" fmla="*/ 10954 h 38100"/>
                <a:gd name="connsiteX517" fmla="*/ 166211 w 5819775"/>
                <a:gd name="connsiteY517" fmla="*/ 10954 h 38100"/>
                <a:gd name="connsiteX518" fmla="*/ 828199 w 5819775"/>
                <a:gd name="connsiteY518" fmla="*/ 10954 h 38100"/>
                <a:gd name="connsiteX519" fmla="*/ 816769 w 5819775"/>
                <a:gd name="connsiteY519" fmla="*/ 10954 h 38100"/>
                <a:gd name="connsiteX520" fmla="*/ 816769 w 5819775"/>
                <a:gd name="connsiteY520" fmla="*/ 16669 h 38100"/>
                <a:gd name="connsiteX521" fmla="*/ 828199 w 5819775"/>
                <a:gd name="connsiteY521" fmla="*/ 10954 h 38100"/>
                <a:gd name="connsiteX522" fmla="*/ 828199 w 5819775"/>
                <a:gd name="connsiteY522" fmla="*/ 10954 h 38100"/>
                <a:gd name="connsiteX523" fmla="*/ 828199 w 5819775"/>
                <a:gd name="connsiteY523" fmla="*/ 10954 h 38100"/>
                <a:gd name="connsiteX524" fmla="*/ 828199 w 5819775"/>
                <a:gd name="connsiteY524" fmla="*/ 10954 h 38100"/>
                <a:gd name="connsiteX525" fmla="*/ 4162901 w 5819775"/>
                <a:gd name="connsiteY525" fmla="*/ 10954 h 38100"/>
                <a:gd name="connsiteX526" fmla="*/ 4181951 w 5819775"/>
                <a:gd name="connsiteY526" fmla="*/ 22384 h 38100"/>
                <a:gd name="connsiteX527" fmla="*/ 4144804 w 5819775"/>
                <a:gd name="connsiteY527" fmla="*/ 16669 h 38100"/>
                <a:gd name="connsiteX528" fmla="*/ 4162901 w 5819775"/>
                <a:gd name="connsiteY528" fmla="*/ 10954 h 38100"/>
                <a:gd name="connsiteX529" fmla="*/ 4162901 w 5819775"/>
                <a:gd name="connsiteY529" fmla="*/ 10954 h 38100"/>
                <a:gd name="connsiteX530" fmla="*/ 4162901 w 5819775"/>
                <a:gd name="connsiteY530" fmla="*/ 10954 h 38100"/>
                <a:gd name="connsiteX531" fmla="*/ 4162901 w 5819775"/>
                <a:gd name="connsiteY531" fmla="*/ 10954 h 38100"/>
                <a:gd name="connsiteX532" fmla="*/ 5024914 w 5819775"/>
                <a:gd name="connsiteY532" fmla="*/ 10954 h 38100"/>
                <a:gd name="connsiteX533" fmla="*/ 5019199 w 5819775"/>
                <a:gd name="connsiteY533" fmla="*/ 22384 h 38100"/>
                <a:gd name="connsiteX534" fmla="*/ 5024914 w 5819775"/>
                <a:gd name="connsiteY534" fmla="*/ 22384 h 38100"/>
                <a:gd name="connsiteX535" fmla="*/ 5024914 w 5819775"/>
                <a:gd name="connsiteY535" fmla="*/ 10954 h 38100"/>
                <a:gd name="connsiteX536" fmla="*/ 5024914 w 5819775"/>
                <a:gd name="connsiteY536" fmla="*/ 10954 h 38100"/>
                <a:gd name="connsiteX537" fmla="*/ 5024914 w 5819775"/>
                <a:gd name="connsiteY537" fmla="*/ 10954 h 38100"/>
                <a:gd name="connsiteX538" fmla="*/ 5024914 w 5819775"/>
                <a:gd name="connsiteY538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</a:cxnLst>
              <a:rect l="l" t="t" r="r" b="b"/>
              <a:pathLst>
                <a:path w="5819775" h="38100">
                  <a:moveTo>
                    <a:pt x="5774531" y="9049"/>
                  </a:moveTo>
                  <a:cubicBezTo>
                    <a:pt x="5770722" y="18574"/>
                    <a:pt x="5772626" y="14764"/>
                    <a:pt x="5763101" y="22384"/>
                  </a:cubicBezTo>
                  <a:cubicBezTo>
                    <a:pt x="5766911" y="16669"/>
                    <a:pt x="5768817" y="12859"/>
                    <a:pt x="5770722" y="9049"/>
                  </a:cubicBezTo>
                  <a:lnTo>
                    <a:pt x="5718334" y="9049"/>
                  </a:lnTo>
                  <a:cubicBezTo>
                    <a:pt x="5718334" y="9049"/>
                    <a:pt x="5718334" y="9049"/>
                    <a:pt x="5718334" y="10954"/>
                  </a:cubicBezTo>
                  <a:cubicBezTo>
                    <a:pt x="5714524" y="18574"/>
                    <a:pt x="5720239" y="22384"/>
                    <a:pt x="5718334" y="35719"/>
                  </a:cubicBezTo>
                  <a:lnTo>
                    <a:pt x="5818347" y="35719"/>
                  </a:lnTo>
                  <a:cubicBezTo>
                    <a:pt x="5818347" y="30004"/>
                    <a:pt x="5818347" y="24289"/>
                    <a:pt x="5816442" y="18574"/>
                  </a:cubicBezTo>
                  <a:cubicBezTo>
                    <a:pt x="5812631" y="16669"/>
                    <a:pt x="5808822" y="12859"/>
                    <a:pt x="5806917" y="10954"/>
                  </a:cubicBezTo>
                  <a:lnTo>
                    <a:pt x="5774531" y="9049"/>
                  </a:lnTo>
                  <a:lnTo>
                    <a:pt x="5774531" y="9049"/>
                  </a:lnTo>
                  <a:lnTo>
                    <a:pt x="5774531" y="9049"/>
                  </a:lnTo>
                  <a:lnTo>
                    <a:pt x="5774531" y="9049"/>
                  </a:lnTo>
                  <a:close/>
                  <a:moveTo>
                    <a:pt x="5542122" y="9049"/>
                  </a:moveTo>
                  <a:cubicBezTo>
                    <a:pt x="5538311" y="14764"/>
                    <a:pt x="5536406" y="22384"/>
                    <a:pt x="5532597" y="28099"/>
                  </a:cubicBezTo>
                  <a:cubicBezTo>
                    <a:pt x="5532597" y="30004"/>
                    <a:pt x="5530692" y="31909"/>
                    <a:pt x="5530692" y="33814"/>
                  </a:cubicBezTo>
                  <a:lnTo>
                    <a:pt x="5605939" y="33814"/>
                  </a:lnTo>
                  <a:cubicBezTo>
                    <a:pt x="5604034" y="30004"/>
                    <a:pt x="5602129" y="26194"/>
                    <a:pt x="5600224" y="22384"/>
                  </a:cubicBezTo>
                  <a:cubicBezTo>
                    <a:pt x="5632609" y="18574"/>
                    <a:pt x="5609749" y="16669"/>
                    <a:pt x="5630704" y="10954"/>
                  </a:cubicBezTo>
                  <a:cubicBezTo>
                    <a:pt x="5630704" y="28099"/>
                    <a:pt x="5624989" y="18574"/>
                    <a:pt x="5630704" y="30004"/>
                  </a:cubicBezTo>
                  <a:cubicBezTo>
                    <a:pt x="5632609" y="31909"/>
                    <a:pt x="5634514" y="33814"/>
                    <a:pt x="5638324" y="35719"/>
                  </a:cubicBezTo>
                  <a:lnTo>
                    <a:pt x="5681186" y="35719"/>
                  </a:lnTo>
                  <a:cubicBezTo>
                    <a:pt x="5686901" y="31909"/>
                    <a:pt x="5688806" y="31909"/>
                    <a:pt x="5688806" y="31909"/>
                  </a:cubicBezTo>
                  <a:cubicBezTo>
                    <a:pt x="5688806" y="31909"/>
                    <a:pt x="5688806" y="30004"/>
                    <a:pt x="5692617" y="22384"/>
                  </a:cubicBezTo>
                  <a:cubicBezTo>
                    <a:pt x="5675472" y="20479"/>
                    <a:pt x="5651659" y="14764"/>
                    <a:pt x="5632609" y="9049"/>
                  </a:cubicBezTo>
                  <a:lnTo>
                    <a:pt x="5542122" y="9049"/>
                  </a:lnTo>
                  <a:lnTo>
                    <a:pt x="5542122" y="9049"/>
                  </a:lnTo>
                  <a:lnTo>
                    <a:pt x="5542122" y="9049"/>
                  </a:lnTo>
                  <a:lnTo>
                    <a:pt x="5542122" y="9049"/>
                  </a:lnTo>
                  <a:close/>
                  <a:moveTo>
                    <a:pt x="5385911" y="9049"/>
                  </a:moveTo>
                  <a:lnTo>
                    <a:pt x="5385911" y="9049"/>
                  </a:lnTo>
                  <a:cubicBezTo>
                    <a:pt x="5401151" y="18574"/>
                    <a:pt x="5399247" y="14764"/>
                    <a:pt x="5404961" y="33814"/>
                  </a:cubicBezTo>
                  <a:lnTo>
                    <a:pt x="5435442" y="33814"/>
                  </a:lnTo>
                  <a:cubicBezTo>
                    <a:pt x="5437347" y="26194"/>
                    <a:pt x="5439251" y="20479"/>
                    <a:pt x="5435442" y="16669"/>
                  </a:cubicBezTo>
                  <a:cubicBezTo>
                    <a:pt x="5431631" y="12859"/>
                    <a:pt x="5427822" y="10954"/>
                    <a:pt x="5424011" y="9049"/>
                  </a:cubicBezTo>
                  <a:lnTo>
                    <a:pt x="5385911" y="9049"/>
                  </a:lnTo>
                  <a:lnTo>
                    <a:pt x="5385911" y="9049"/>
                  </a:lnTo>
                  <a:lnTo>
                    <a:pt x="5385911" y="9049"/>
                  </a:lnTo>
                  <a:lnTo>
                    <a:pt x="5385911" y="9049"/>
                  </a:lnTo>
                  <a:close/>
                  <a:moveTo>
                    <a:pt x="5265897" y="9049"/>
                  </a:moveTo>
                  <a:cubicBezTo>
                    <a:pt x="5263992" y="9049"/>
                    <a:pt x="5263992" y="9049"/>
                    <a:pt x="5262086" y="10954"/>
                  </a:cubicBezTo>
                  <a:cubicBezTo>
                    <a:pt x="5262086" y="10954"/>
                    <a:pt x="5262086" y="10954"/>
                    <a:pt x="5262086" y="9049"/>
                  </a:cubicBezTo>
                  <a:lnTo>
                    <a:pt x="5219224" y="9049"/>
                  </a:lnTo>
                  <a:cubicBezTo>
                    <a:pt x="5217319" y="18574"/>
                    <a:pt x="5211604" y="26194"/>
                    <a:pt x="5205889" y="33814"/>
                  </a:cubicBezTo>
                  <a:lnTo>
                    <a:pt x="5223034" y="33814"/>
                  </a:lnTo>
                  <a:cubicBezTo>
                    <a:pt x="5223034" y="31909"/>
                    <a:pt x="5224939" y="30004"/>
                    <a:pt x="5224939" y="28099"/>
                  </a:cubicBezTo>
                  <a:cubicBezTo>
                    <a:pt x="5230654" y="30004"/>
                    <a:pt x="5236369" y="31909"/>
                    <a:pt x="5242084" y="33814"/>
                  </a:cubicBezTo>
                  <a:lnTo>
                    <a:pt x="5302092" y="33814"/>
                  </a:lnTo>
                  <a:cubicBezTo>
                    <a:pt x="5305901" y="31909"/>
                    <a:pt x="5307806" y="30004"/>
                    <a:pt x="5311617" y="28099"/>
                  </a:cubicBezTo>
                  <a:cubicBezTo>
                    <a:pt x="5315426" y="26194"/>
                    <a:pt x="5315426" y="26194"/>
                    <a:pt x="5317331" y="22384"/>
                  </a:cubicBezTo>
                  <a:cubicBezTo>
                    <a:pt x="5309711" y="18574"/>
                    <a:pt x="5303997" y="16669"/>
                    <a:pt x="5298281" y="10954"/>
                  </a:cubicBezTo>
                  <a:cubicBezTo>
                    <a:pt x="5300186" y="10954"/>
                    <a:pt x="5300186" y="9049"/>
                    <a:pt x="5300186" y="9049"/>
                  </a:cubicBezTo>
                  <a:lnTo>
                    <a:pt x="5265897" y="9049"/>
                  </a:lnTo>
                  <a:lnTo>
                    <a:pt x="5265897" y="9049"/>
                  </a:lnTo>
                  <a:lnTo>
                    <a:pt x="5265897" y="9049"/>
                  </a:lnTo>
                  <a:lnTo>
                    <a:pt x="5265897" y="9049"/>
                  </a:lnTo>
                  <a:close/>
                  <a:moveTo>
                    <a:pt x="5126831" y="9049"/>
                  </a:moveTo>
                  <a:cubicBezTo>
                    <a:pt x="5143976" y="16669"/>
                    <a:pt x="5157311" y="12859"/>
                    <a:pt x="5167789" y="33814"/>
                  </a:cubicBezTo>
                  <a:lnTo>
                    <a:pt x="5175409" y="33814"/>
                  </a:lnTo>
                  <a:cubicBezTo>
                    <a:pt x="5175409" y="26194"/>
                    <a:pt x="5173504" y="18574"/>
                    <a:pt x="5171599" y="9049"/>
                  </a:cubicBezTo>
                  <a:lnTo>
                    <a:pt x="5126831" y="9049"/>
                  </a:lnTo>
                  <a:lnTo>
                    <a:pt x="5126831" y="9049"/>
                  </a:lnTo>
                  <a:lnTo>
                    <a:pt x="5126831" y="9049"/>
                  </a:lnTo>
                  <a:lnTo>
                    <a:pt x="5126831" y="9049"/>
                  </a:lnTo>
                  <a:close/>
                  <a:moveTo>
                    <a:pt x="5030629" y="9049"/>
                  </a:moveTo>
                  <a:cubicBezTo>
                    <a:pt x="5032534" y="14764"/>
                    <a:pt x="5034439" y="20479"/>
                    <a:pt x="5043964" y="22384"/>
                  </a:cubicBezTo>
                  <a:lnTo>
                    <a:pt x="5043964" y="28099"/>
                  </a:lnTo>
                  <a:lnTo>
                    <a:pt x="5049679" y="28099"/>
                  </a:lnTo>
                  <a:cubicBezTo>
                    <a:pt x="5051584" y="18574"/>
                    <a:pt x="5053489" y="12859"/>
                    <a:pt x="5055394" y="9049"/>
                  </a:cubicBezTo>
                  <a:lnTo>
                    <a:pt x="5030629" y="9049"/>
                  </a:lnTo>
                  <a:lnTo>
                    <a:pt x="5030629" y="9049"/>
                  </a:lnTo>
                  <a:lnTo>
                    <a:pt x="5030629" y="9049"/>
                  </a:lnTo>
                  <a:lnTo>
                    <a:pt x="5030629" y="9049"/>
                  </a:lnTo>
                  <a:close/>
                  <a:moveTo>
                    <a:pt x="4885849" y="9049"/>
                  </a:moveTo>
                  <a:cubicBezTo>
                    <a:pt x="4889659" y="18574"/>
                    <a:pt x="4891564" y="28099"/>
                    <a:pt x="4895374" y="33814"/>
                  </a:cubicBezTo>
                  <a:lnTo>
                    <a:pt x="4961097" y="33814"/>
                  </a:lnTo>
                  <a:cubicBezTo>
                    <a:pt x="4959192" y="24289"/>
                    <a:pt x="4957286" y="16669"/>
                    <a:pt x="4953476" y="9049"/>
                  </a:cubicBez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close/>
                  <a:moveTo>
                    <a:pt x="4557236" y="9049"/>
                  </a:moveTo>
                  <a:cubicBezTo>
                    <a:pt x="4547711" y="10954"/>
                    <a:pt x="4540092" y="12859"/>
                    <a:pt x="4534377" y="16669"/>
                  </a:cubicBezTo>
                  <a:lnTo>
                    <a:pt x="4541996" y="16669"/>
                  </a:lnTo>
                  <a:cubicBezTo>
                    <a:pt x="4553427" y="26194"/>
                    <a:pt x="4570571" y="33814"/>
                    <a:pt x="4579144" y="28099"/>
                  </a:cubicBezTo>
                  <a:cubicBezTo>
                    <a:pt x="4584859" y="20479"/>
                    <a:pt x="4588669" y="14764"/>
                    <a:pt x="4590574" y="9049"/>
                  </a:cubicBezTo>
                  <a:lnTo>
                    <a:pt x="4557236" y="9049"/>
                  </a:lnTo>
                  <a:lnTo>
                    <a:pt x="4557236" y="9049"/>
                  </a:lnTo>
                  <a:lnTo>
                    <a:pt x="4557236" y="9049"/>
                  </a:lnTo>
                  <a:lnTo>
                    <a:pt x="4557236" y="9049"/>
                  </a:lnTo>
                  <a:close/>
                  <a:moveTo>
                    <a:pt x="4495324" y="9049"/>
                  </a:moveTo>
                  <a:cubicBezTo>
                    <a:pt x="4493419" y="10954"/>
                    <a:pt x="4489609" y="14764"/>
                    <a:pt x="4485799" y="16669"/>
                  </a:cubicBezTo>
                  <a:cubicBezTo>
                    <a:pt x="4489609" y="28099"/>
                    <a:pt x="4491514" y="28099"/>
                    <a:pt x="4493419" y="33814"/>
                  </a:cubicBezTo>
                  <a:lnTo>
                    <a:pt x="4530567" y="33814"/>
                  </a:lnTo>
                  <a:cubicBezTo>
                    <a:pt x="4530567" y="31909"/>
                    <a:pt x="4530567" y="30004"/>
                    <a:pt x="4528661" y="28099"/>
                  </a:cubicBezTo>
                  <a:lnTo>
                    <a:pt x="4534377" y="28099"/>
                  </a:lnTo>
                  <a:lnTo>
                    <a:pt x="4534377" y="33814"/>
                  </a:lnTo>
                  <a:lnTo>
                    <a:pt x="4538186" y="33814"/>
                  </a:lnTo>
                  <a:cubicBezTo>
                    <a:pt x="4540092" y="30004"/>
                    <a:pt x="4540092" y="22384"/>
                    <a:pt x="4540092" y="22384"/>
                  </a:cubicBezTo>
                  <a:cubicBezTo>
                    <a:pt x="4524852" y="16669"/>
                    <a:pt x="4528661" y="20479"/>
                    <a:pt x="4522946" y="9049"/>
                  </a:cubicBezTo>
                  <a:lnTo>
                    <a:pt x="4495324" y="9049"/>
                  </a:lnTo>
                  <a:lnTo>
                    <a:pt x="4495324" y="9049"/>
                  </a:lnTo>
                  <a:lnTo>
                    <a:pt x="4495324" y="9049"/>
                  </a:lnTo>
                  <a:lnTo>
                    <a:pt x="4495324" y="9049"/>
                  </a:lnTo>
                  <a:close/>
                  <a:moveTo>
                    <a:pt x="4379119" y="9049"/>
                  </a:moveTo>
                  <a:lnTo>
                    <a:pt x="4379119" y="9049"/>
                  </a:lnTo>
                  <a:cubicBezTo>
                    <a:pt x="4381024" y="9049"/>
                    <a:pt x="4381024" y="9049"/>
                    <a:pt x="4382929" y="9049"/>
                  </a:cubicBezTo>
                  <a:lnTo>
                    <a:pt x="4379119" y="9049"/>
                  </a:lnTo>
                  <a:lnTo>
                    <a:pt x="4379119" y="9049"/>
                  </a:lnTo>
                  <a:lnTo>
                    <a:pt x="4379119" y="9049"/>
                  </a:lnTo>
                  <a:lnTo>
                    <a:pt x="4379119" y="9049"/>
                  </a:lnTo>
                  <a:close/>
                  <a:moveTo>
                    <a:pt x="4217194" y="9049"/>
                  </a:moveTo>
                  <a:cubicBezTo>
                    <a:pt x="4226719" y="16669"/>
                    <a:pt x="4238149" y="18574"/>
                    <a:pt x="4241959" y="22384"/>
                  </a:cubicBezTo>
                  <a:lnTo>
                    <a:pt x="4236244" y="22384"/>
                  </a:lnTo>
                  <a:lnTo>
                    <a:pt x="4236244" y="28099"/>
                  </a:lnTo>
                  <a:cubicBezTo>
                    <a:pt x="4224814" y="22384"/>
                    <a:pt x="4219099" y="20479"/>
                    <a:pt x="4205764" y="16669"/>
                  </a:cubicBezTo>
                  <a:lnTo>
                    <a:pt x="4205764" y="9049"/>
                  </a:lnTo>
                  <a:lnTo>
                    <a:pt x="4138136" y="9049"/>
                  </a:lnTo>
                  <a:cubicBezTo>
                    <a:pt x="4136231" y="10954"/>
                    <a:pt x="4134326" y="12859"/>
                    <a:pt x="4130516" y="16669"/>
                  </a:cubicBezTo>
                  <a:cubicBezTo>
                    <a:pt x="4120991" y="14764"/>
                    <a:pt x="4113371" y="10954"/>
                    <a:pt x="4105751" y="9049"/>
                  </a:cubicBezTo>
                  <a:lnTo>
                    <a:pt x="3880009" y="9049"/>
                  </a:lnTo>
                  <a:cubicBezTo>
                    <a:pt x="3878104" y="9049"/>
                    <a:pt x="3878104" y="9049"/>
                    <a:pt x="3876199" y="10954"/>
                  </a:cubicBezTo>
                  <a:cubicBezTo>
                    <a:pt x="3878104" y="14764"/>
                    <a:pt x="3878104" y="14764"/>
                    <a:pt x="3881914" y="16669"/>
                  </a:cubicBezTo>
                  <a:cubicBezTo>
                    <a:pt x="3887629" y="20479"/>
                    <a:pt x="3887629" y="20479"/>
                    <a:pt x="3900964" y="22384"/>
                  </a:cubicBezTo>
                  <a:cubicBezTo>
                    <a:pt x="3918109" y="9049"/>
                    <a:pt x="3931444" y="12859"/>
                    <a:pt x="3951446" y="10954"/>
                  </a:cubicBezTo>
                  <a:lnTo>
                    <a:pt x="3951446" y="22384"/>
                  </a:lnTo>
                  <a:cubicBezTo>
                    <a:pt x="3941921" y="26194"/>
                    <a:pt x="3936206" y="30004"/>
                    <a:pt x="3930491" y="33814"/>
                  </a:cubicBezTo>
                  <a:lnTo>
                    <a:pt x="4150519" y="33814"/>
                  </a:lnTo>
                  <a:cubicBezTo>
                    <a:pt x="4175284" y="28099"/>
                    <a:pt x="4199096" y="26194"/>
                    <a:pt x="4212431" y="22384"/>
                  </a:cubicBezTo>
                  <a:cubicBezTo>
                    <a:pt x="4214336" y="26194"/>
                    <a:pt x="4214336" y="30004"/>
                    <a:pt x="4216242" y="33814"/>
                  </a:cubicBezTo>
                  <a:lnTo>
                    <a:pt x="4251484" y="33814"/>
                  </a:lnTo>
                  <a:cubicBezTo>
                    <a:pt x="4249579" y="26194"/>
                    <a:pt x="4247674" y="16669"/>
                    <a:pt x="4245769" y="9049"/>
                  </a:cubicBezTo>
                  <a:lnTo>
                    <a:pt x="4217194" y="9049"/>
                  </a:lnTo>
                  <a:lnTo>
                    <a:pt x="4217194" y="9049"/>
                  </a:lnTo>
                  <a:lnTo>
                    <a:pt x="4217194" y="9049"/>
                  </a:lnTo>
                  <a:lnTo>
                    <a:pt x="4217194" y="9049"/>
                  </a:lnTo>
                  <a:close/>
                  <a:moveTo>
                    <a:pt x="3813334" y="9049"/>
                  </a:moveTo>
                  <a:cubicBezTo>
                    <a:pt x="3819049" y="16669"/>
                    <a:pt x="3824764" y="24289"/>
                    <a:pt x="3834289" y="28099"/>
                  </a:cubicBezTo>
                  <a:lnTo>
                    <a:pt x="3834289" y="9049"/>
                  </a:lnTo>
                  <a:lnTo>
                    <a:pt x="3813334" y="9049"/>
                  </a:lnTo>
                  <a:lnTo>
                    <a:pt x="3813334" y="9049"/>
                  </a:lnTo>
                  <a:lnTo>
                    <a:pt x="3813334" y="9049"/>
                  </a:lnTo>
                  <a:lnTo>
                    <a:pt x="3813334" y="9049"/>
                  </a:lnTo>
                  <a:close/>
                  <a:moveTo>
                    <a:pt x="3719036" y="9049"/>
                  </a:moveTo>
                  <a:cubicBezTo>
                    <a:pt x="3719036" y="16669"/>
                    <a:pt x="3719036" y="24289"/>
                    <a:pt x="3715226" y="28099"/>
                  </a:cubicBezTo>
                  <a:cubicBezTo>
                    <a:pt x="3713321" y="30004"/>
                    <a:pt x="3711416" y="31909"/>
                    <a:pt x="3709511" y="33814"/>
                  </a:cubicBezTo>
                  <a:lnTo>
                    <a:pt x="3759994" y="33814"/>
                  </a:lnTo>
                  <a:cubicBezTo>
                    <a:pt x="3758089" y="28099"/>
                    <a:pt x="3754279" y="22384"/>
                    <a:pt x="3754279" y="16669"/>
                  </a:cubicBezTo>
                  <a:lnTo>
                    <a:pt x="3765709" y="16669"/>
                  </a:lnTo>
                  <a:cubicBezTo>
                    <a:pt x="3769519" y="24289"/>
                    <a:pt x="3775234" y="30004"/>
                    <a:pt x="3779044" y="33814"/>
                  </a:cubicBezTo>
                  <a:lnTo>
                    <a:pt x="3796189" y="33814"/>
                  </a:lnTo>
                  <a:cubicBezTo>
                    <a:pt x="3792379" y="28099"/>
                    <a:pt x="3786664" y="20479"/>
                    <a:pt x="3782854" y="16669"/>
                  </a:cubicBezTo>
                  <a:cubicBezTo>
                    <a:pt x="3794284" y="12859"/>
                    <a:pt x="3788569" y="14764"/>
                    <a:pt x="3794284" y="10954"/>
                  </a:cubicBezTo>
                  <a:cubicBezTo>
                    <a:pt x="3794284" y="10954"/>
                    <a:pt x="3792379" y="10954"/>
                    <a:pt x="3792379" y="9049"/>
                  </a:cubicBezTo>
                  <a:lnTo>
                    <a:pt x="3719036" y="9049"/>
                  </a:lnTo>
                  <a:lnTo>
                    <a:pt x="3719036" y="9049"/>
                  </a:lnTo>
                  <a:lnTo>
                    <a:pt x="3719036" y="9049"/>
                  </a:lnTo>
                  <a:lnTo>
                    <a:pt x="3719036" y="9049"/>
                  </a:lnTo>
                  <a:close/>
                  <a:moveTo>
                    <a:pt x="3660934" y="9049"/>
                  </a:moveTo>
                  <a:lnTo>
                    <a:pt x="3660934" y="9049"/>
                  </a:lnTo>
                  <a:cubicBezTo>
                    <a:pt x="3668554" y="14764"/>
                    <a:pt x="3670459" y="12859"/>
                    <a:pt x="3670459" y="14764"/>
                  </a:cubicBezTo>
                  <a:cubicBezTo>
                    <a:pt x="3670459" y="14764"/>
                    <a:pt x="3670459" y="16669"/>
                    <a:pt x="3674269" y="24289"/>
                  </a:cubicBezTo>
                  <a:lnTo>
                    <a:pt x="3662839" y="24289"/>
                  </a:lnTo>
                  <a:cubicBezTo>
                    <a:pt x="3657124" y="24289"/>
                    <a:pt x="3649504" y="26194"/>
                    <a:pt x="3638074" y="18574"/>
                  </a:cubicBezTo>
                  <a:cubicBezTo>
                    <a:pt x="3634264" y="12859"/>
                    <a:pt x="3634264" y="14764"/>
                    <a:pt x="3634264" y="10954"/>
                  </a:cubicBezTo>
                  <a:lnTo>
                    <a:pt x="3599021" y="10954"/>
                  </a:lnTo>
                  <a:cubicBezTo>
                    <a:pt x="3599021" y="10954"/>
                    <a:pt x="3599021" y="10954"/>
                    <a:pt x="3600926" y="12859"/>
                  </a:cubicBezTo>
                  <a:cubicBezTo>
                    <a:pt x="3583781" y="12859"/>
                    <a:pt x="3599021" y="7144"/>
                    <a:pt x="3581876" y="18574"/>
                  </a:cubicBezTo>
                  <a:cubicBezTo>
                    <a:pt x="3583781" y="24289"/>
                    <a:pt x="3583781" y="30004"/>
                    <a:pt x="3585686" y="35719"/>
                  </a:cubicBezTo>
                  <a:lnTo>
                    <a:pt x="3692366" y="35719"/>
                  </a:lnTo>
                  <a:lnTo>
                    <a:pt x="3692366" y="24289"/>
                  </a:lnTo>
                  <a:cubicBezTo>
                    <a:pt x="3684746" y="18574"/>
                    <a:pt x="3684746" y="18574"/>
                    <a:pt x="3680936" y="12859"/>
                  </a:cubicBezTo>
                  <a:cubicBezTo>
                    <a:pt x="3690461" y="16669"/>
                    <a:pt x="3696176" y="18574"/>
                    <a:pt x="3711416" y="18574"/>
                  </a:cubicBezTo>
                  <a:cubicBezTo>
                    <a:pt x="3711416" y="16669"/>
                    <a:pt x="3711416" y="12859"/>
                    <a:pt x="3711416" y="10954"/>
                  </a:cubicBezTo>
                  <a:lnTo>
                    <a:pt x="3660934" y="9049"/>
                  </a:lnTo>
                  <a:lnTo>
                    <a:pt x="3660934" y="9049"/>
                  </a:lnTo>
                  <a:lnTo>
                    <a:pt x="3660934" y="9049"/>
                  </a:lnTo>
                  <a:lnTo>
                    <a:pt x="3660934" y="9049"/>
                  </a:lnTo>
                  <a:close/>
                  <a:moveTo>
                    <a:pt x="3633311" y="9049"/>
                  </a:moveTo>
                  <a:cubicBezTo>
                    <a:pt x="3633311" y="10954"/>
                    <a:pt x="3633311" y="12859"/>
                    <a:pt x="3633311" y="16669"/>
                  </a:cubicBezTo>
                  <a:lnTo>
                    <a:pt x="3644741" y="16669"/>
                  </a:lnTo>
                  <a:cubicBezTo>
                    <a:pt x="3646646" y="14764"/>
                    <a:pt x="3646646" y="10954"/>
                    <a:pt x="3646646" y="9049"/>
                  </a:cubicBezTo>
                  <a:lnTo>
                    <a:pt x="3633311" y="9049"/>
                  </a:lnTo>
                  <a:lnTo>
                    <a:pt x="3633311" y="9049"/>
                  </a:lnTo>
                  <a:lnTo>
                    <a:pt x="3633311" y="9049"/>
                  </a:lnTo>
                  <a:lnTo>
                    <a:pt x="3633311" y="9049"/>
                  </a:lnTo>
                  <a:close/>
                  <a:moveTo>
                    <a:pt x="3567589" y="9049"/>
                  </a:moveTo>
                  <a:cubicBezTo>
                    <a:pt x="3571399" y="12859"/>
                    <a:pt x="3575209" y="14764"/>
                    <a:pt x="3579019" y="16669"/>
                  </a:cubicBezTo>
                  <a:cubicBezTo>
                    <a:pt x="3579019" y="14764"/>
                    <a:pt x="3580924" y="12859"/>
                    <a:pt x="3580924" y="9049"/>
                  </a:cubicBez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lnTo>
                    <a:pt x="3567589" y="9049"/>
                  </a:lnTo>
                  <a:close/>
                  <a:moveTo>
                    <a:pt x="3202781" y="9049"/>
                  </a:moveTo>
                  <a:cubicBezTo>
                    <a:pt x="3198971" y="16669"/>
                    <a:pt x="3197066" y="24289"/>
                    <a:pt x="3195161" y="33814"/>
                  </a:cubicBezTo>
                  <a:lnTo>
                    <a:pt x="3210401" y="33814"/>
                  </a:lnTo>
                  <a:lnTo>
                    <a:pt x="3212306" y="22384"/>
                  </a:lnTo>
                  <a:cubicBezTo>
                    <a:pt x="3212306" y="22384"/>
                    <a:pt x="3244691" y="24289"/>
                    <a:pt x="3255169" y="16669"/>
                  </a:cubicBezTo>
                  <a:cubicBezTo>
                    <a:pt x="3257074" y="14764"/>
                    <a:pt x="3260884" y="12859"/>
                    <a:pt x="3262789" y="9049"/>
                  </a:cubicBezTo>
                  <a:lnTo>
                    <a:pt x="3202781" y="9049"/>
                  </a:lnTo>
                  <a:lnTo>
                    <a:pt x="3202781" y="9049"/>
                  </a:lnTo>
                  <a:lnTo>
                    <a:pt x="3202781" y="9049"/>
                  </a:lnTo>
                  <a:lnTo>
                    <a:pt x="3202781" y="9049"/>
                  </a:lnTo>
                  <a:close/>
                  <a:moveTo>
                    <a:pt x="2918936" y="9049"/>
                  </a:moveTo>
                  <a:cubicBezTo>
                    <a:pt x="2915126" y="16669"/>
                    <a:pt x="2911316" y="26194"/>
                    <a:pt x="2905601" y="33814"/>
                  </a:cubicBezTo>
                  <a:lnTo>
                    <a:pt x="2952274" y="33814"/>
                  </a:lnTo>
                  <a:cubicBezTo>
                    <a:pt x="2946559" y="24289"/>
                    <a:pt x="2946559" y="26194"/>
                    <a:pt x="2952274" y="16669"/>
                  </a:cubicBezTo>
                  <a:lnTo>
                    <a:pt x="2956084" y="33814"/>
                  </a:lnTo>
                  <a:lnTo>
                    <a:pt x="3037046" y="33814"/>
                  </a:lnTo>
                  <a:cubicBezTo>
                    <a:pt x="3037046" y="31909"/>
                    <a:pt x="3037046" y="30004"/>
                    <a:pt x="3037046" y="28099"/>
                  </a:cubicBezTo>
                  <a:cubicBezTo>
                    <a:pt x="3042761" y="20479"/>
                    <a:pt x="3048476" y="14764"/>
                    <a:pt x="3050381" y="9049"/>
                  </a:cubicBezTo>
                  <a:lnTo>
                    <a:pt x="2918936" y="9049"/>
                  </a:lnTo>
                  <a:lnTo>
                    <a:pt x="2918936" y="9049"/>
                  </a:lnTo>
                  <a:lnTo>
                    <a:pt x="2918936" y="9049"/>
                  </a:lnTo>
                  <a:lnTo>
                    <a:pt x="2918936" y="9049"/>
                  </a:lnTo>
                  <a:close/>
                  <a:moveTo>
                    <a:pt x="2768441" y="9049"/>
                  </a:moveTo>
                  <a:cubicBezTo>
                    <a:pt x="2772251" y="18574"/>
                    <a:pt x="2766536" y="10954"/>
                    <a:pt x="2783681" y="16669"/>
                  </a:cubicBezTo>
                  <a:cubicBezTo>
                    <a:pt x="2787491" y="14764"/>
                    <a:pt x="2793206" y="12859"/>
                    <a:pt x="2800826" y="9049"/>
                  </a:cubicBezTo>
                  <a:lnTo>
                    <a:pt x="2768441" y="9049"/>
                  </a:lnTo>
                  <a:lnTo>
                    <a:pt x="2768441" y="9049"/>
                  </a:lnTo>
                  <a:lnTo>
                    <a:pt x="2768441" y="9049"/>
                  </a:lnTo>
                  <a:lnTo>
                    <a:pt x="2768441" y="9049"/>
                  </a:lnTo>
                  <a:close/>
                  <a:moveTo>
                    <a:pt x="2597944" y="9049"/>
                  </a:moveTo>
                  <a:cubicBezTo>
                    <a:pt x="2562701" y="24289"/>
                    <a:pt x="2520791" y="30004"/>
                    <a:pt x="2479834" y="28099"/>
                  </a:cubicBezTo>
                  <a:cubicBezTo>
                    <a:pt x="2479834" y="30004"/>
                    <a:pt x="2479834" y="31909"/>
                    <a:pt x="2479834" y="33814"/>
                  </a:cubicBezTo>
                  <a:lnTo>
                    <a:pt x="2599849" y="33814"/>
                  </a:lnTo>
                  <a:cubicBezTo>
                    <a:pt x="2601754" y="26194"/>
                    <a:pt x="2603659" y="18574"/>
                    <a:pt x="2609374" y="16669"/>
                  </a:cubicBezTo>
                  <a:cubicBezTo>
                    <a:pt x="2611279" y="26194"/>
                    <a:pt x="2613184" y="30004"/>
                    <a:pt x="2616994" y="33814"/>
                  </a:cubicBezTo>
                  <a:lnTo>
                    <a:pt x="2622709" y="33814"/>
                  </a:lnTo>
                  <a:cubicBezTo>
                    <a:pt x="2639854" y="20479"/>
                    <a:pt x="2622709" y="18574"/>
                    <a:pt x="2639854" y="9049"/>
                  </a:cubicBezTo>
                  <a:cubicBezTo>
                    <a:pt x="2647474" y="22384"/>
                    <a:pt x="2660809" y="22384"/>
                    <a:pt x="2677001" y="28099"/>
                  </a:cubicBezTo>
                  <a:cubicBezTo>
                    <a:pt x="2677001" y="30004"/>
                    <a:pt x="2677001" y="31909"/>
                    <a:pt x="2677001" y="33814"/>
                  </a:cubicBezTo>
                  <a:lnTo>
                    <a:pt x="2696051" y="33814"/>
                  </a:lnTo>
                  <a:cubicBezTo>
                    <a:pt x="2694146" y="28099"/>
                    <a:pt x="2690336" y="22384"/>
                    <a:pt x="2690336" y="16669"/>
                  </a:cubicBezTo>
                  <a:cubicBezTo>
                    <a:pt x="2692241" y="14764"/>
                    <a:pt x="2692241" y="10954"/>
                    <a:pt x="2690336" y="9049"/>
                  </a:cubicBezTo>
                  <a:lnTo>
                    <a:pt x="2597944" y="9049"/>
                  </a:lnTo>
                  <a:lnTo>
                    <a:pt x="2597944" y="9049"/>
                  </a:lnTo>
                  <a:lnTo>
                    <a:pt x="2597944" y="9049"/>
                  </a:lnTo>
                  <a:lnTo>
                    <a:pt x="2597944" y="9049"/>
                  </a:lnTo>
                  <a:close/>
                  <a:moveTo>
                    <a:pt x="2513171" y="9049"/>
                  </a:moveTo>
                  <a:cubicBezTo>
                    <a:pt x="2515076" y="10954"/>
                    <a:pt x="2516981" y="14764"/>
                    <a:pt x="2518886" y="16669"/>
                  </a:cubicBezTo>
                  <a:lnTo>
                    <a:pt x="2530316" y="16669"/>
                  </a:lnTo>
                  <a:lnTo>
                    <a:pt x="2530316" y="10954"/>
                  </a:lnTo>
                  <a:cubicBezTo>
                    <a:pt x="2530316" y="10954"/>
                    <a:pt x="2528411" y="10954"/>
                    <a:pt x="2528411" y="9049"/>
                  </a:cubicBezTo>
                  <a:lnTo>
                    <a:pt x="2513171" y="9049"/>
                  </a:lnTo>
                  <a:lnTo>
                    <a:pt x="2513171" y="9049"/>
                  </a:lnTo>
                  <a:lnTo>
                    <a:pt x="2513171" y="9049"/>
                  </a:lnTo>
                  <a:lnTo>
                    <a:pt x="2513171" y="9049"/>
                  </a:lnTo>
                  <a:close/>
                  <a:moveTo>
                    <a:pt x="2302669" y="9049"/>
                  </a:moveTo>
                  <a:cubicBezTo>
                    <a:pt x="2306479" y="16669"/>
                    <a:pt x="2310289" y="26194"/>
                    <a:pt x="2314099" y="33814"/>
                  </a:cubicBezTo>
                  <a:lnTo>
                    <a:pt x="2420779" y="33814"/>
                  </a:lnTo>
                  <a:cubicBezTo>
                    <a:pt x="2416969" y="28099"/>
                    <a:pt x="2411254" y="28099"/>
                    <a:pt x="2397919" y="16669"/>
                  </a:cubicBezTo>
                  <a:cubicBezTo>
                    <a:pt x="2392204" y="20479"/>
                    <a:pt x="2390299" y="24289"/>
                    <a:pt x="2386489" y="28099"/>
                  </a:cubicBezTo>
                  <a:lnTo>
                    <a:pt x="2392204" y="9049"/>
                  </a:lnTo>
                  <a:lnTo>
                    <a:pt x="2373154" y="9049"/>
                  </a:lnTo>
                  <a:lnTo>
                    <a:pt x="2373154" y="7144"/>
                  </a:lnTo>
                  <a:lnTo>
                    <a:pt x="2303621" y="7144"/>
                  </a:lnTo>
                  <a:lnTo>
                    <a:pt x="2303621" y="9049"/>
                  </a:lnTo>
                  <a:lnTo>
                    <a:pt x="2302669" y="9049"/>
                  </a:lnTo>
                  <a:lnTo>
                    <a:pt x="2302669" y="9049"/>
                  </a:lnTo>
                  <a:close/>
                  <a:moveTo>
                    <a:pt x="2248376" y="9049"/>
                  </a:moveTo>
                  <a:cubicBezTo>
                    <a:pt x="2248376" y="10954"/>
                    <a:pt x="2246471" y="12859"/>
                    <a:pt x="2244566" y="16669"/>
                  </a:cubicBezTo>
                  <a:cubicBezTo>
                    <a:pt x="2244566" y="14764"/>
                    <a:pt x="2244566" y="10954"/>
                    <a:pt x="2244566" y="9049"/>
                  </a:cubicBezTo>
                  <a:lnTo>
                    <a:pt x="2076926" y="9049"/>
                  </a:lnTo>
                  <a:cubicBezTo>
                    <a:pt x="2080736" y="16669"/>
                    <a:pt x="2084546" y="26194"/>
                    <a:pt x="2086451" y="33814"/>
                  </a:cubicBezTo>
                  <a:lnTo>
                    <a:pt x="2275999" y="33814"/>
                  </a:lnTo>
                  <a:cubicBezTo>
                    <a:pt x="2275999" y="24289"/>
                    <a:pt x="2275999" y="16669"/>
                    <a:pt x="2274094" y="9049"/>
                  </a:cubicBezTo>
                  <a:lnTo>
                    <a:pt x="2248376" y="9049"/>
                  </a:lnTo>
                  <a:lnTo>
                    <a:pt x="2248376" y="9049"/>
                  </a:lnTo>
                  <a:lnTo>
                    <a:pt x="2248376" y="9049"/>
                  </a:lnTo>
                  <a:lnTo>
                    <a:pt x="2248376" y="9049"/>
                  </a:lnTo>
                  <a:close/>
                  <a:moveTo>
                    <a:pt x="1956911" y="9049"/>
                  </a:moveTo>
                  <a:cubicBezTo>
                    <a:pt x="1951196" y="14764"/>
                    <a:pt x="1947386" y="22384"/>
                    <a:pt x="1939766" y="28099"/>
                  </a:cubicBezTo>
                  <a:cubicBezTo>
                    <a:pt x="1934051" y="22384"/>
                    <a:pt x="1937861" y="26194"/>
                    <a:pt x="1928336" y="22384"/>
                  </a:cubicBezTo>
                  <a:lnTo>
                    <a:pt x="1928336" y="16669"/>
                  </a:lnTo>
                  <a:cubicBezTo>
                    <a:pt x="1930241" y="14764"/>
                    <a:pt x="1932146" y="12859"/>
                    <a:pt x="1932146" y="9049"/>
                  </a:cubicBezTo>
                  <a:lnTo>
                    <a:pt x="1915001" y="9049"/>
                  </a:lnTo>
                  <a:lnTo>
                    <a:pt x="1915001" y="33814"/>
                  </a:lnTo>
                  <a:lnTo>
                    <a:pt x="2021681" y="33814"/>
                  </a:lnTo>
                  <a:cubicBezTo>
                    <a:pt x="2019776" y="24289"/>
                    <a:pt x="2015966" y="16669"/>
                    <a:pt x="2014061" y="9049"/>
                  </a:cubicBez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lnTo>
                    <a:pt x="1956911" y="9049"/>
                  </a:lnTo>
                  <a:close/>
                  <a:moveTo>
                    <a:pt x="1829276" y="9049"/>
                  </a:moveTo>
                  <a:cubicBezTo>
                    <a:pt x="1836896" y="18574"/>
                    <a:pt x="1846421" y="20479"/>
                    <a:pt x="1866424" y="22384"/>
                  </a:cubicBezTo>
                  <a:lnTo>
                    <a:pt x="1870234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close/>
                  <a:moveTo>
                    <a:pt x="1667351" y="9049"/>
                  </a:moveTo>
                  <a:cubicBezTo>
                    <a:pt x="1667351" y="18574"/>
                    <a:pt x="1667351" y="28099"/>
                    <a:pt x="1669256" y="33814"/>
                  </a:cubicBezTo>
                  <a:lnTo>
                    <a:pt x="1686401" y="33814"/>
                  </a:lnTo>
                  <a:cubicBezTo>
                    <a:pt x="1692116" y="30004"/>
                    <a:pt x="1697831" y="20479"/>
                    <a:pt x="1701641" y="9049"/>
                  </a:cubicBezTo>
                  <a:lnTo>
                    <a:pt x="1667351" y="9049"/>
                  </a:lnTo>
                  <a:lnTo>
                    <a:pt x="1667351" y="9049"/>
                  </a:lnTo>
                  <a:lnTo>
                    <a:pt x="1667351" y="9049"/>
                  </a:lnTo>
                  <a:lnTo>
                    <a:pt x="1667351" y="9049"/>
                  </a:lnTo>
                  <a:close/>
                  <a:moveTo>
                    <a:pt x="1307306" y="9049"/>
                  </a:moveTo>
                  <a:cubicBezTo>
                    <a:pt x="1305401" y="10954"/>
                    <a:pt x="1303496" y="14764"/>
                    <a:pt x="1299686" y="16669"/>
                  </a:cubicBezTo>
                  <a:cubicBezTo>
                    <a:pt x="1286351" y="7144"/>
                    <a:pt x="1264444" y="10954"/>
                    <a:pt x="1249204" y="16669"/>
                  </a:cubicBezTo>
                  <a:cubicBezTo>
                    <a:pt x="1249204" y="12859"/>
                    <a:pt x="1249204" y="10954"/>
                    <a:pt x="1249204" y="9049"/>
                  </a:cubicBezTo>
                  <a:lnTo>
                    <a:pt x="1208246" y="9049"/>
                  </a:lnTo>
                  <a:cubicBezTo>
                    <a:pt x="1225391" y="16669"/>
                    <a:pt x="1236821" y="16669"/>
                    <a:pt x="1247299" y="33814"/>
                  </a:cubicBezTo>
                  <a:lnTo>
                    <a:pt x="1293971" y="33814"/>
                  </a:lnTo>
                  <a:cubicBezTo>
                    <a:pt x="1301591" y="28099"/>
                    <a:pt x="1311116" y="26194"/>
                    <a:pt x="1316831" y="22384"/>
                  </a:cubicBezTo>
                  <a:cubicBezTo>
                    <a:pt x="1318736" y="18574"/>
                    <a:pt x="1322546" y="14764"/>
                    <a:pt x="1324451" y="9049"/>
                  </a:cubicBezTo>
                  <a:lnTo>
                    <a:pt x="1307306" y="9049"/>
                  </a:lnTo>
                  <a:lnTo>
                    <a:pt x="1307306" y="9049"/>
                  </a:lnTo>
                  <a:lnTo>
                    <a:pt x="1307306" y="9049"/>
                  </a:lnTo>
                  <a:lnTo>
                    <a:pt x="1307306" y="9049"/>
                  </a:lnTo>
                  <a:close/>
                  <a:moveTo>
                    <a:pt x="1102519" y="9049"/>
                  </a:moveTo>
                  <a:lnTo>
                    <a:pt x="1102519" y="16669"/>
                  </a:lnTo>
                  <a:lnTo>
                    <a:pt x="1096804" y="16669"/>
                  </a:lnTo>
                  <a:lnTo>
                    <a:pt x="1096804" y="9049"/>
                  </a:lnTo>
                  <a:lnTo>
                    <a:pt x="1021556" y="9049"/>
                  </a:lnTo>
                  <a:cubicBezTo>
                    <a:pt x="1019651" y="18574"/>
                    <a:pt x="1017746" y="28099"/>
                    <a:pt x="1017746" y="33814"/>
                  </a:cubicBezTo>
                  <a:lnTo>
                    <a:pt x="1102519" y="33814"/>
                  </a:lnTo>
                  <a:lnTo>
                    <a:pt x="1102519" y="22384"/>
                  </a:lnTo>
                  <a:lnTo>
                    <a:pt x="1113949" y="22384"/>
                  </a:lnTo>
                  <a:lnTo>
                    <a:pt x="1113949" y="28099"/>
                  </a:lnTo>
                  <a:lnTo>
                    <a:pt x="1125379" y="22384"/>
                  </a:lnTo>
                  <a:cubicBezTo>
                    <a:pt x="1115854" y="33814"/>
                    <a:pt x="1119664" y="31909"/>
                    <a:pt x="1102519" y="33814"/>
                  </a:cubicBezTo>
                  <a:lnTo>
                    <a:pt x="1168241" y="33814"/>
                  </a:lnTo>
                  <a:lnTo>
                    <a:pt x="1168241" y="30004"/>
                  </a:lnTo>
                  <a:lnTo>
                    <a:pt x="1137761" y="24289"/>
                  </a:lnTo>
                  <a:lnTo>
                    <a:pt x="1137761" y="18574"/>
                  </a:lnTo>
                  <a:cubicBezTo>
                    <a:pt x="1147286" y="16669"/>
                    <a:pt x="1153001" y="12859"/>
                    <a:pt x="1160621" y="10954"/>
                  </a:cubicBezTo>
                  <a:lnTo>
                    <a:pt x="1102519" y="9049"/>
                  </a:lnTo>
                  <a:lnTo>
                    <a:pt x="1102519" y="9049"/>
                  </a:lnTo>
                  <a:lnTo>
                    <a:pt x="1102519" y="9049"/>
                  </a:lnTo>
                  <a:lnTo>
                    <a:pt x="1102519" y="9049"/>
                  </a:lnTo>
                  <a:close/>
                  <a:moveTo>
                    <a:pt x="948214" y="9049"/>
                  </a:moveTo>
                  <a:cubicBezTo>
                    <a:pt x="946309" y="10954"/>
                    <a:pt x="944404" y="14764"/>
                    <a:pt x="940594" y="16669"/>
                  </a:cubicBezTo>
                  <a:lnTo>
                    <a:pt x="940594" y="28099"/>
                  </a:lnTo>
                  <a:lnTo>
                    <a:pt x="952024" y="28099"/>
                  </a:lnTo>
                  <a:cubicBezTo>
                    <a:pt x="955834" y="24289"/>
                    <a:pt x="965359" y="20479"/>
                    <a:pt x="971074" y="16669"/>
                  </a:cubicBezTo>
                  <a:lnTo>
                    <a:pt x="976789" y="16669"/>
                  </a:lnTo>
                  <a:lnTo>
                    <a:pt x="976789" y="10954"/>
                  </a:lnTo>
                  <a:cubicBezTo>
                    <a:pt x="976789" y="10954"/>
                    <a:pt x="974884" y="10954"/>
                    <a:pt x="974884" y="9049"/>
                  </a:cubicBezTo>
                  <a:lnTo>
                    <a:pt x="948214" y="9049"/>
                  </a:lnTo>
                  <a:lnTo>
                    <a:pt x="948214" y="9049"/>
                  </a:lnTo>
                  <a:lnTo>
                    <a:pt x="948214" y="9049"/>
                  </a:lnTo>
                  <a:lnTo>
                    <a:pt x="948214" y="9049"/>
                  </a:lnTo>
                  <a:close/>
                  <a:moveTo>
                    <a:pt x="737711" y="9049"/>
                  </a:moveTo>
                  <a:cubicBezTo>
                    <a:pt x="743426" y="16669"/>
                    <a:pt x="747236" y="24289"/>
                    <a:pt x="754856" y="33814"/>
                  </a:cubicBezTo>
                  <a:lnTo>
                    <a:pt x="754856" y="33814"/>
                  </a:lnTo>
                  <a:cubicBezTo>
                    <a:pt x="754856" y="24289"/>
                    <a:pt x="752951" y="16669"/>
                    <a:pt x="751046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568166" y="9049"/>
                  </a:moveTo>
                  <a:cubicBezTo>
                    <a:pt x="566261" y="10954"/>
                    <a:pt x="564356" y="12859"/>
                    <a:pt x="562451" y="16669"/>
                  </a:cubicBezTo>
                  <a:lnTo>
                    <a:pt x="605314" y="22384"/>
                  </a:lnTo>
                  <a:cubicBezTo>
                    <a:pt x="605314" y="18574"/>
                    <a:pt x="607219" y="12859"/>
                    <a:pt x="609124" y="9049"/>
                  </a:cubicBezTo>
                  <a:lnTo>
                    <a:pt x="568166" y="9049"/>
                  </a:lnTo>
                  <a:lnTo>
                    <a:pt x="568166" y="9049"/>
                  </a:lnTo>
                  <a:lnTo>
                    <a:pt x="568166" y="9049"/>
                  </a:lnTo>
                  <a:lnTo>
                    <a:pt x="568166" y="9049"/>
                  </a:lnTo>
                  <a:close/>
                  <a:moveTo>
                    <a:pt x="457676" y="9049"/>
                  </a:moveTo>
                  <a:cubicBezTo>
                    <a:pt x="457676" y="10954"/>
                    <a:pt x="457676" y="12859"/>
                    <a:pt x="457676" y="16669"/>
                  </a:cubicBezTo>
                  <a:cubicBezTo>
                    <a:pt x="461486" y="22384"/>
                    <a:pt x="463391" y="30004"/>
                    <a:pt x="461486" y="35719"/>
                  </a:cubicBezTo>
                  <a:lnTo>
                    <a:pt x="573881" y="35719"/>
                  </a:lnTo>
                  <a:cubicBezTo>
                    <a:pt x="566261" y="30004"/>
                    <a:pt x="558641" y="20479"/>
                    <a:pt x="556736" y="10954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210026" y="9049"/>
                  </a:moveTo>
                  <a:cubicBezTo>
                    <a:pt x="210026" y="10954"/>
                    <a:pt x="210026" y="12859"/>
                    <a:pt x="208121" y="16669"/>
                  </a:cubicBezTo>
                  <a:lnTo>
                    <a:pt x="219551" y="16669"/>
                  </a:lnTo>
                  <a:cubicBezTo>
                    <a:pt x="230981" y="10954"/>
                    <a:pt x="223361" y="12859"/>
                    <a:pt x="238601" y="16669"/>
                  </a:cubicBezTo>
                  <a:cubicBezTo>
                    <a:pt x="240506" y="12859"/>
                    <a:pt x="240506" y="10954"/>
                    <a:pt x="242411" y="9049"/>
                  </a:cubicBezTo>
                  <a:lnTo>
                    <a:pt x="210026" y="9049"/>
                  </a:lnTo>
                  <a:lnTo>
                    <a:pt x="210026" y="9049"/>
                  </a:lnTo>
                  <a:lnTo>
                    <a:pt x="210026" y="9049"/>
                  </a:lnTo>
                  <a:lnTo>
                    <a:pt x="210026" y="9049"/>
                  </a:lnTo>
                  <a:close/>
                  <a:moveTo>
                    <a:pt x="7144" y="9049"/>
                  </a:moveTo>
                  <a:cubicBezTo>
                    <a:pt x="7144" y="16669"/>
                    <a:pt x="7144" y="26194"/>
                    <a:pt x="7144" y="33814"/>
                  </a:cubicBezTo>
                  <a:lnTo>
                    <a:pt x="39529" y="33814"/>
                  </a:lnTo>
                  <a:cubicBezTo>
                    <a:pt x="50959" y="26194"/>
                    <a:pt x="50959" y="30004"/>
                    <a:pt x="56674" y="16669"/>
                  </a:cubicBezTo>
                  <a:lnTo>
                    <a:pt x="62389" y="16669"/>
                  </a:lnTo>
                  <a:lnTo>
                    <a:pt x="66199" y="33814"/>
                  </a:lnTo>
                  <a:lnTo>
                    <a:pt x="81439" y="33814"/>
                  </a:lnTo>
                  <a:cubicBezTo>
                    <a:pt x="89059" y="26194"/>
                    <a:pt x="102394" y="16669"/>
                    <a:pt x="113824" y="9049"/>
                  </a:cubicBez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lnTo>
                    <a:pt x="7144" y="9049"/>
                  </a:lnTo>
                  <a:close/>
                  <a:moveTo>
                    <a:pt x="5124926" y="35719"/>
                  </a:moveTo>
                  <a:lnTo>
                    <a:pt x="5124926" y="30004"/>
                  </a:lnTo>
                  <a:cubicBezTo>
                    <a:pt x="5121117" y="33814"/>
                    <a:pt x="5121117" y="33814"/>
                    <a:pt x="5121117" y="35719"/>
                  </a:cubicBezTo>
                  <a:lnTo>
                    <a:pt x="5124926" y="35719"/>
                  </a:lnTo>
                  <a:lnTo>
                    <a:pt x="5124926" y="35719"/>
                  </a:lnTo>
                  <a:lnTo>
                    <a:pt x="5124926" y="35719"/>
                  </a:lnTo>
                  <a:lnTo>
                    <a:pt x="5124926" y="35719"/>
                  </a:lnTo>
                  <a:close/>
                  <a:moveTo>
                    <a:pt x="5092542" y="35719"/>
                  </a:moveTo>
                  <a:cubicBezTo>
                    <a:pt x="5094447" y="31909"/>
                    <a:pt x="5098256" y="30004"/>
                    <a:pt x="5100161" y="24289"/>
                  </a:cubicBezTo>
                  <a:lnTo>
                    <a:pt x="5081111" y="24289"/>
                  </a:lnTo>
                  <a:cubicBezTo>
                    <a:pt x="5065872" y="37624"/>
                    <a:pt x="5075397" y="31909"/>
                    <a:pt x="5050631" y="30004"/>
                  </a:cubicBezTo>
                  <a:cubicBezTo>
                    <a:pt x="5050631" y="31909"/>
                    <a:pt x="5050631" y="33814"/>
                    <a:pt x="5052536" y="35719"/>
                  </a:cubicBezTo>
                  <a:lnTo>
                    <a:pt x="5092542" y="35719"/>
                  </a:lnTo>
                  <a:lnTo>
                    <a:pt x="5092542" y="35719"/>
                  </a:lnTo>
                  <a:lnTo>
                    <a:pt x="5092542" y="35719"/>
                  </a:lnTo>
                  <a:lnTo>
                    <a:pt x="5092542" y="35719"/>
                  </a:lnTo>
                  <a:close/>
                  <a:moveTo>
                    <a:pt x="4367689" y="35719"/>
                  </a:moveTo>
                  <a:cubicBezTo>
                    <a:pt x="4382929" y="28099"/>
                    <a:pt x="4373404" y="37624"/>
                    <a:pt x="4379119" y="18574"/>
                  </a:cubicBezTo>
                  <a:lnTo>
                    <a:pt x="4341971" y="18574"/>
                  </a:lnTo>
                  <a:lnTo>
                    <a:pt x="4341971" y="30004"/>
                  </a:lnTo>
                  <a:cubicBezTo>
                    <a:pt x="4341971" y="31909"/>
                    <a:pt x="4343877" y="33814"/>
                    <a:pt x="4343877" y="35719"/>
                  </a:cubicBezTo>
                  <a:lnTo>
                    <a:pt x="4367689" y="35719"/>
                  </a:lnTo>
                  <a:lnTo>
                    <a:pt x="4367689" y="35719"/>
                  </a:lnTo>
                  <a:lnTo>
                    <a:pt x="4367689" y="35719"/>
                  </a:lnTo>
                  <a:lnTo>
                    <a:pt x="4367689" y="35719"/>
                  </a:lnTo>
                  <a:close/>
                  <a:moveTo>
                    <a:pt x="3877151" y="35719"/>
                  </a:moveTo>
                  <a:cubicBezTo>
                    <a:pt x="3879056" y="31909"/>
                    <a:pt x="3880961" y="28099"/>
                    <a:pt x="3882866" y="24289"/>
                  </a:cubicBezTo>
                  <a:cubicBezTo>
                    <a:pt x="3879056" y="22384"/>
                    <a:pt x="3879056" y="22384"/>
                    <a:pt x="3877151" y="18574"/>
                  </a:cubicBezTo>
                  <a:cubicBezTo>
                    <a:pt x="3865721" y="22384"/>
                    <a:pt x="3871436" y="20479"/>
                    <a:pt x="3865721" y="24289"/>
                  </a:cubicBezTo>
                  <a:cubicBezTo>
                    <a:pt x="3856196" y="26194"/>
                    <a:pt x="3850481" y="31909"/>
                    <a:pt x="3846671" y="35719"/>
                  </a:cubicBezTo>
                  <a:lnTo>
                    <a:pt x="3877151" y="35719"/>
                  </a:lnTo>
                  <a:lnTo>
                    <a:pt x="3877151" y="35719"/>
                  </a:lnTo>
                  <a:lnTo>
                    <a:pt x="3877151" y="35719"/>
                  </a:lnTo>
                  <a:lnTo>
                    <a:pt x="3877151" y="35719"/>
                  </a:lnTo>
                  <a:close/>
                  <a:moveTo>
                    <a:pt x="3508534" y="35719"/>
                  </a:moveTo>
                  <a:cubicBezTo>
                    <a:pt x="3510439" y="31909"/>
                    <a:pt x="3510439" y="28099"/>
                    <a:pt x="3512344" y="24289"/>
                  </a:cubicBezTo>
                  <a:lnTo>
                    <a:pt x="3506629" y="24289"/>
                  </a:lnTo>
                  <a:cubicBezTo>
                    <a:pt x="3500914" y="30004"/>
                    <a:pt x="3495199" y="33814"/>
                    <a:pt x="3489484" y="35719"/>
                  </a:cubicBezTo>
                  <a:lnTo>
                    <a:pt x="3508534" y="35719"/>
                  </a:lnTo>
                  <a:lnTo>
                    <a:pt x="3508534" y="35719"/>
                  </a:lnTo>
                  <a:lnTo>
                    <a:pt x="3508534" y="35719"/>
                  </a:lnTo>
                  <a:lnTo>
                    <a:pt x="3508534" y="35719"/>
                  </a:lnTo>
                  <a:close/>
                  <a:moveTo>
                    <a:pt x="2858929" y="35719"/>
                  </a:moveTo>
                  <a:cubicBezTo>
                    <a:pt x="2872264" y="30004"/>
                    <a:pt x="2883694" y="20479"/>
                    <a:pt x="2891314" y="10954"/>
                  </a:cubicBezTo>
                  <a:cubicBezTo>
                    <a:pt x="2864644" y="12859"/>
                    <a:pt x="2825591" y="12859"/>
                    <a:pt x="2810351" y="35719"/>
                  </a:cubicBezTo>
                  <a:lnTo>
                    <a:pt x="2858929" y="35719"/>
                  </a:lnTo>
                  <a:lnTo>
                    <a:pt x="2858929" y="35719"/>
                  </a:lnTo>
                  <a:lnTo>
                    <a:pt x="2858929" y="35719"/>
                  </a:lnTo>
                  <a:lnTo>
                    <a:pt x="2858929" y="35719"/>
                  </a:lnTo>
                  <a:close/>
                  <a:moveTo>
                    <a:pt x="1831181" y="35719"/>
                  </a:moveTo>
                  <a:cubicBezTo>
                    <a:pt x="1821656" y="35719"/>
                    <a:pt x="1815941" y="33814"/>
                    <a:pt x="1810226" y="30004"/>
                  </a:cubicBezTo>
                  <a:cubicBezTo>
                    <a:pt x="1794986" y="31909"/>
                    <a:pt x="1804511" y="31909"/>
                    <a:pt x="1785461" y="30004"/>
                  </a:cubicBezTo>
                  <a:lnTo>
                    <a:pt x="1785461" y="35719"/>
                  </a:lnTo>
                  <a:lnTo>
                    <a:pt x="1831181" y="35719"/>
                  </a:lnTo>
                  <a:lnTo>
                    <a:pt x="1831181" y="35719"/>
                  </a:lnTo>
                  <a:lnTo>
                    <a:pt x="1831181" y="35719"/>
                  </a:lnTo>
                  <a:lnTo>
                    <a:pt x="1831181" y="35719"/>
                  </a:lnTo>
                  <a:close/>
                  <a:moveTo>
                    <a:pt x="1008221" y="35719"/>
                  </a:moveTo>
                  <a:cubicBezTo>
                    <a:pt x="1006316" y="33814"/>
                    <a:pt x="1004411" y="31909"/>
                    <a:pt x="1002506" y="30004"/>
                  </a:cubicBezTo>
                  <a:lnTo>
                    <a:pt x="1002506" y="35719"/>
                  </a:lnTo>
                  <a:lnTo>
                    <a:pt x="1008221" y="35719"/>
                  </a:lnTo>
                  <a:lnTo>
                    <a:pt x="1008221" y="35719"/>
                  </a:lnTo>
                  <a:lnTo>
                    <a:pt x="1008221" y="35719"/>
                  </a:lnTo>
                  <a:lnTo>
                    <a:pt x="1008221" y="35719"/>
                  </a:lnTo>
                  <a:close/>
                  <a:moveTo>
                    <a:pt x="842486" y="35719"/>
                  </a:moveTo>
                  <a:cubicBezTo>
                    <a:pt x="832961" y="31909"/>
                    <a:pt x="823436" y="24289"/>
                    <a:pt x="810101" y="18574"/>
                  </a:cubicBezTo>
                  <a:lnTo>
                    <a:pt x="810101" y="35719"/>
                  </a:lnTo>
                  <a:lnTo>
                    <a:pt x="842486" y="35719"/>
                  </a:lnTo>
                  <a:lnTo>
                    <a:pt x="842486" y="35719"/>
                  </a:lnTo>
                  <a:lnTo>
                    <a:pt x="842486" y="35719"/>
                  </a:lnTo>
                  <a:lnTo>
                    <a:pt x="842486" y="35719"/>
                  </a:lnTo>
                  <a:close/>
                  <a:moveTo>
                    <a:pt x="747236" y="35719"/>
                  </a:moveTo>
                  <a:cubicBezTo>
                    <a:pt x="728186" y="26194"/>
                    <a:pt x="741521" y="22384"/>
                    <a:pt x="724376" y="18574"/>
                  </a:cubicBezTo>
                  <a:lnTo>
                    <a:pt x="724376" y="10954"/>
                  </a:lnTo>
                  <a:lnTo>
                    <a:pt x="718661" y="10954"/>
                  </a:lnTo>
                  <a:cubicBezTo>
                    <a:pt x="716756" y="20479"/>
                    <a:pt x="714851" y="28099"/>
                    <a:pt x="711041" y="35719"/>
                  </a:cubicBezTo>
                  <a:lnTo>
                    <a:pt x="747236" y="35719"/>
                  </a:lnTo>
                  <a:lnTo>
                    <a:pt x="747236" y="35719"/>
                  </a:lnTo>
                  <a:lnTo>
                    <a:pt x="747236" y="35719"/>
                  </a:lnTo>
                  <a:lnTo>
                    <a:pt x="747236" y="35719"/>
                  </a:lnTo>
                  <a:close/>
                  <a:moveTo>
                    <a:pt x="241459" y="35719"/>
                  </a:moveTo>
                  <a:cubicBezTo>
                    <a:pt x="241459" y="33814"/>
                    <a:pt x="239554" y="31909"/>
                    <a:pt x="239554" y="24289"/>
                  </a:cubicBezTo>
                  <a:lnTo>
                    <a:pt x="233839" y="24289"/>
                  </a:lnTo>
                  <a:lnTo>
                    <a:pt x="233839" y="30004"/>
                  </a:lnTo>
                  <a:cubicBezTo>
                    <a:pt x="231934" y="31909"/>
                    <a:pt x="228124" y="33814"/>
                    <a:pt x="226219" y="35719"/>
                  </a:cubicBezTo>
                  <a:lnTo>
                    <a:pt x="241459" y="35719"/>
                  </a:lnTo>
                  <a:lnTo>
                    <a:pt x="241459" y="35719"/>
                  </a:lnTo>
                  <a:lnTo>
                    <a:pt x="241459" y="35719"/>
                  </a:lnTo>
                  <a:lnTo>
                    <a:pt x="241459" y="35719"/>
                  </a:lnTo>
                  <a:close/>
                  <a:moveTo>
                    <a:pt x="196691" y="35719"/>
                  </a:moveTo>
                  <a:lnTo>
                    <a:pt x="196691" y="24289"/>
                  </a:lnTo>
                  <a:cubicBezTo>
                    <a:pt x="181451" y="26194"/>
                    <a:pt x="168116" y="30004"/>
                    <a:pt x="157639" y="35719"/>
                  </a:cubicBezTo>
                  <a:lnTo>
                    <a:pt x="196691" y="35719"/>
                  </a:lnTo>
                  <a:lnTo>
                    <a:pt x="196691" y="35719"/>
                  </a:lnTo>
                  <a:lnTo>
                    <a:pt x="196691" y="35719"/>
                  </a:lnTo>
                  <a:lnTo>
                    <a:pt x="196691" y="35719"/>
                  </a:lnTo>
                  <a:close/>
                  <a:moveTo>
                    <a:pt x="4070509" y="16669"/>
                  </a:moveTo>
                  <a:cubicBezTo>
                    <a:pt x="4064794" y="22384"/>
                    <a:pt x="4068604" y="18574"/>
                    <a:pt x="4059079" y="22384"/>
                  </a:cubicBezTo>
                  <a:cubicBezTo>
                    <a:pt x="4062889" y="18574"/>
                    <a:pt x="4059079" y="20479"/>
                    <a:pt x="4070509" y="16669"/>
                  </a:cubicBezTo>
                  <a:lnTo>
                    <a:pt x="4070509" y="16669"/>
                  </a:lnTo>
                  <a:lnTo>
                    <a:pt x="4070509" y="16669"/>
                  </a:lnTo>
                  <a:lnTo>
                    <a:pt x="4070509" y="16669"/>
                  </a:lnTo>
                  <a:close/>
                  <a:moveTo>
                    <a:pt x="4331494" y="16669"/>
                  </a:moveTo>
                  <a:cubicBezTo>
                    <a:pt x="4325779" y="22384"/>
                    <a:pt x="4329589" y="18574"/>
                    <a:pt x="4325779" y="28099"/>
                  </a:cubicBezTo>
                  <a:lnTo>
                    <a:pt x="4331494" y="28099"/>
                  </a:lnTo>
                  <a:lnTo>
                    <a:pt x="4331494" y="16669"/>
                  </a:lnTo>
                  <a:lnTo>
                    <a:pt x="4331494" y="16669"/>
                  </a:lnTo>
                  <a:lnTo>
                    <a:pt x="4331494" y="16669"/>
                  </a:lnTo>
                  <a:lnTo>
                    <a:pt x="4331494" y="16669"/>
                  </a:lnTo>
                  <a:close/>
                  <a:moveTo>
                    <a:pt x="4578192" y="16669"/>
                  </a:moveTo>
                  <a:cubicBezTo>
                    <a:pt x="4572477" y="22384"/>
                    <a:pt x="4576286" y="18574"/>
                    <a:pt x="4566761" y="22384"/>
                  </a:cubicBezTo>
                  <a:cubicBezTo>
                    <a:pt x="4572477" y="18574"/>
                    <a:pt x="4568667" y="20479"/>
                    <a:pt x="4578192" y="16669"/>
                  </a:cubicBezTo>
                  <a:lnTo>
                    <a:pt x="4578192" y="16669"/>
                  </a:lnTo>
                  <a:lnTo>
                    <a:pt x="4578192" y="16669"/>
                  </a:lnTo>
                  <a:lnTo>
                    <a:pt x="4578192" y="16669"/>
                  </a:lnTo>
                  <a:close/>
                  <a:moveTo>
                    <a:pt x="5584984" y="16669"/>
                  </a:moveTo>
                  <a:cubicBezTo>
                    <a:pt x="5575459" y="24289"/>
                    <a:pt x="5579269" y="28099"/>
                    <a:pt x="5573554" y="16669"/>
                  </a:cubicBezTo>
                  <a:lnTo>
                    <a:pt x="5584984" y="16669"/>
                  </a:lnTo>
                  <a:lnTo>
                    <a:pt x="5584984" y="16669"/>
                  </a:lnTo>
                  <a:lnTo>
                    <a:pt x="5584984" y="16669"/>
                  </a:lnTo>
                  <a:lnTo>
                    <a:pt x="5584984" y="16669"/>
                  </a:lnTo>
                  <a:close/>
                  <a:moveTo>
                    <a:pt x="166211" y="10954"/>
                  </a:moveTo>
                  <a:cubicBezTo>
                    <a:pt x="154781" y="14764"/>
                    <a:pt x="154781" y="12859"/>
                    <a:pt x="147161" y="16669"/>
                  </a:cubicBezTo>
                  <a:cubicBezTo>
                    <a:pt x="158591" y="28099"/>
                    <a:pt x="175736" y="28099"/>
                    <a:pt x="166211" y="10954"/>
                  </a:cubicBezTo>
                  <a:lnTo>
                    <a:pt x="166211" y="10954"/>
                  </a:lnTo>
                  <a:lnTo>
                    <a:pt x="166211" y="10954"/>
                  </a:lnTo>
                  <a:lnTo>
                    <a:pt x="166211" y="10954"/>
                  </a:lnTo>
                  <a:close/>
                  <a:moveTo>
                    <a:pt x="828199" y="10954"/>
                  </a:moveTo>
                  <a:lnTo>
                    <a:pt x="816769" y="10954"/>
                  </a:lnTo>
                  <a:lnTo>
                    <a:pt x="816769" y="16669"/>
                  </a:lnTo>
                  <a:cubicBezTo>
                    <a:pt x="828199" y="12859"/>
                    <a:pt x="822484" y="16669"/>
                    <a:pt x="828199" y="10954"/>
                  </a:cubicBezTo>
                  <a:lnTo>
                    <a:pt x="828199" y="10954"/>
                  </a:lnTo>
                  <a:lnTo>
                    <a:pt x="828199" y="10954"/>
                  </a:lnTo>
                  <a:lnTo>
                    <a:pt x="828199" y="10954"/>
                  </a:lnTo>
                  <a:close/>
                  <a:moveTo>
                    <a:pt x="4162901" y="10954"/>
                  </a:moveTo>
                  <a:cubicBezTo>
                    <a:pt x="4166711" y="14764"/>
                    <a:pt x="4176236" y="18574"/>
                    <a:pt x="4181951" y="22384"/>
                  </a:cubicBezTo>
                  <a:cubicBezTo>
                    <a:pt x="4164806" y="22384"/>
                    <a:pt x="4153376" y="22384"/>
                    <a:pt x="4144804" y="16669"/>
                  </a:cubicBezTo>
                  <a:lnTo>
                    <a:pt x="4162901" y="10954"/>
                  </a:lnTo>
                  <a:lnTo>
                    <a:pt x="4162901" y="10954"/>
                  </a:lnTo>
                  <a:lnTo>
                    <a:pt x="4162901" y="10954"/>
                  </a:lnTo>
                  <a:lnTo>
                    <a:pt x="4162901" y="10954"/>
                  </a:lnTo>
                  <a:close/>
                  <a:moveTo>
                    <a:pt x="5024914" y="10954"/>
                  </a:moveTo>
                  <a:cubicBezTo>
                    <a:pt x="5019199" y="16669"/>
                    <a:pt x="5023009" y="12859"/>
                    <a:pt x="5019199" y="22384"/>
                  </a:cubicBezTo>
                  <a:lnTo>
                    <a:pt x="5024914" y="22384"/>
                  </a:lnTo>
                  <a:lnTo>
                    <a:pt x="5024914" y="10954"/>
                  </a:lnTo>
                  <a:lnTo>
                    <a:pt x="5024914" y="10954"/>
                  </a:lnTo>
                  <a:lnTo>
                    <a:pt x="5024914" y="10954"/>
                  </a:lnTo>
                  <a:lnTo>
                    <a:pt x="502491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D407BF37-4604-4236-8FA8-BCCF9F3115BC}"/>
                </a:ext>
              </a:extLst>
            </p:cNvPr>
            <p:cNvSpPr/>
            <p:nvPr/>
          </p:nvSpPr>
          <p:spPr>
            <a:xfrm>
              <a:off x="84296" y="5537320"/>
              <a:ext cx="5810250" cy="38100"/>
            </a:xfrm>
            <a:custGeom>
              <a:avLst/>
              <a:gdLst>
                <a:gd name="connsiteX0" fmla="*/ 5742147 w 5810250"/>
                <a:gd name="connsiteY0" fmla="*/ 9049 h 38100"/>
                <a:gd name="connsiteX1" fmla="*/ 5742147 w 5810250"/>
                <a:gd name="connsiteY1" fmla="*/ 16669 h 38100"/>
                <a:gd name="connsiteX2" fmla="*/ 5723097 w 5810250"/>
                <a:gd name="connsiteY2" fmla="*/ 16669 h 38100"/>
                <a:gd name="connsiteX3" fmla="*/ 5717381 w 5810250"/>
                <a:gd name="connsiteY3" fmla="*/ 33814 h 38100"/>
                <a:gd name="connsiteX4" fmla="*/ 5769769 w 5810250"/>
                <a:gd name="connsiteY4" fmla="*/ 33814 h 38100"/>
                <a:gd name="connsiteX5" fmla="*/ 5773579 w 5810250"/>
                <a:gd name="connsiteY5" fmla="*/ 28099 h 38100"/>
                <a:gd name="connsiteX6" fmla="*/ 5771674 w 5810250"/>
                <a:gd name="connsiteY6" fmla="*/ 33814 h 38100"/>
                <a:gd name="connsiteX7" fmla="*/ 5806916 w 5810250"/>
                <a:gd name="connsiteY7" fmla="*/ 33814 h 38100"/>
                <a:gd name="connsiteX8" fmla="*/ 5782152 w 5810250"/>
                <a:gd name="connsiteY8" fmla="*/ 9049 h 38100"/>
                <a:gd name="connsiteX9" fmla="*/ 5742147 w 5810250"/>
                <a:gd name="connsiteY9" fmla="*/ 9049 h 38100"/>
                <a:gd name="connsiteX10" fmla="*/ 5742147 w 5810250"/>
                <a:gd name="connsiteY10" fmla="*/ 9049 h 38100"/>
                <a:gd name="connsiteX11" fmla="*/ 5742147 w 5810250"/>
                <a:gd name="connsiteY11" fmla="*/ 9049 h 38100"/>
                <a:gd name="connsiteX12" fmla="*/ 5742147 w 5810250"/>
                <a:gd name="connsiteY12" fmla="*/ 9049 h 38100"/>
                <a:gd name="connsiteX13" fmla="*/ 5555456 w 5810250"/>
                <a:gd name="connsiteY13" fmla="*/ 9049 h 38100"/>
                <a:gd name="connsiteX14" fmla="*/ 5542122 w 5810250"/>
                <a:gd name="connsiteY14" fmla="*/ 33814 h 38100"/>
                <a:gd name="connsiteX15" fmla="*/ 5634514 w 5810250"/>
                <a:gd name="connsiteY15" fmla="*/ 33814 h 38100"/>
                <a:gd name="connsiteX16" fmla="*/ 5607844 w 5810250"/>
                <a:gd name="connsiteY16" fmla="*/ 22384 h 38100"/>
                <a:gd name="connsiteX17" fmla="*/ 5602129 w 5810250"/>
                <a:gd name="connsiteY17" fmla="*/ 7144 h 38100"/>
                <a:gd name="connsiteX18" fmla="*/ 5555456 w 5810250"/>
                <a:gd name="connsiteY18" fmla="*/ 7144 h 38100"/>
                <a:gd name="connsiteX19" fmla="*/ 5555456 w 5810250"/>
                <a:gd name="connsiteY19" fmla="*/ 9049 h 38100"/>
                <a:gd name="connsiteX20" fmla="*/ 5555456 w 5810250"/>
                <a:gd name="connsiteY20" fmla="*/ 9049 h 38100"/>
                <a:gd name="connsiteX21" fmla="*/ 5555456 w 5810250"/>
                <a:gd name="connsiteY21" fmla="*/ 9049 h 38100"/>
                <a:gd name="connsiteX22" fmla="*/ 5311616 w 5810250"/>
                <a:gd name="connsiteY22" fmla="*/ 9049 h 38100"/>
                <a:gd name="connsiteX23" fmla="*/ 5302091 w 5810250"/>
                <a:gd name="connsiteY23" fmla="*/ 10954 h 38100"/>
                <a:gd name="connsiteX24" fmla="*/ 5302091 w 5810250"/>
                <a:gd name="connsiteY24" fmla="*/ 16669 h 38100"/>
                <a:gd name="connsiteX25" fmla="*/ 5307806 w 5810250"/>
                <a:gd name="connsiteY25" fmla="*/ 16669 h 38100"/>
                <a:gd name="connsiteX26" fmla="*/ 5307806 w 5810250"/>
                <a:gd name="connsiteY26" fmla="*/ 22384 h 38100"/>
                <a:gd name="connsiteX27" fmla="*/ 5326856 w 5810250"/>
                <a:gd name="connsiteY27" fmla="*/ 7144 h 38100"/>
                <a:gd name="connsiteX28" fmla="*/ 5311616 w 5810250"/>
                <a:gd name="connsiteY28" fmla="*/ 9049 h 38100"/>
                <a:gd name="connsiteX29" fmla="*/ 5311616 w 5810250"/>
                <a:gd name="connsiteY29" fmla="*/ 9049 h 38100"/>
                <a:gd name="connsiteX30" fmla="*/ 5311616 w 5810250"/>
                <a:gd name="connsiteY30" fmla="*/ 9049 h 38100"/>
                <a:gd name="connsiteX31" fmla="*/ 5311616 w 5810250"/>
                <a:gd name="connsiteY31" fmla="*/ 9049 h 38100"/>
                <a:gd name="connsiteX32" fmla="*/ 5213509 w 5810250"/>
                <a:gd name="connsiteY32" fmla="*/ 9049 h 38100"/>
                <a:gd name="connsiteX33" fmla="*/ 5215414 w 5810250"/>
                <a:gd name="connsiteY33" fmla="*/ 33814 h 38100"/>
                <a:gd name="connsiteX34" fmla="*/ 5258277 w 5810250"/>
                <a:gd name="connsiteY34" fmla="*/ 33814 h 38100"/>
                <a:gd name="connsiteX35" fmla="*/ 5246847 w 5810250"/>
                <a:gd name="connsiteY35" fmla="*/ 10954 h 38100"/>
                <a:gd name="connsiteX36" fmla="*/ 5250656 w 5810250"/>
                <a:gd name="connsiteY36" fmla="*/ 9049 h 38100"/>
                <a:gd name="connsiteX37" fmla="*/ 5213509 w 5810250"/>
                <a:gd name="connsiteY37" fmla="*/ 9049 h 38100"/>
                <a:gd name="connsiteX38" fmla="*/ 5213509 w 5810250"/>
                <a:gd name="connsiteY38" fmla="*/ 9049 h 38100"/>
                <a:gd name="connsiteX39" fmla="*/ 5213509 w 5810250"/>
                <a:gd name="connsiteY39" fmla="*/ 9049 h 38100"/>
                <a:gd name="connsiteX40" fmla="*/ 5213509 w 5810250"/>
                <a:gd name="connsiteY40" fmla="*/ 9049 h 38100"/>
                <a:gd name="connsiteX41" fmla="*/ 5155406 w 5810250"/>
                <a:gd name="connsiteY41" fmla="*/ 9049 h 38100"/>
                <a:gd name="connsiteX42" fmla="*/ 5130641 w 5810250"/>
                <a:gd name="connsiteY42" fmla="*/ 24289 h 38100"/>
                <a:gd name="connsiteX43" fmla="*/ 5130641 w 5810250"/>
                <a:gd name="connsiteY43" fmla="*/ 9049 h 38100"/>
                <a:gd name="connsiteX44" fmla="*/ 5111591 w 5810250"/>
                <a:gd name="connsiteY44" fmla="*/ 9049 h 38100"/>
                <a:gd name="connsiteX45" fmla="*/ 5107781 w 5810250"/>
                <a:gd name="connsiteY45" fmla="*/ 10954 h 38100"/>
                <a:gd name="connsiteX46" fmla="*/ 5119211 w 5810250"/>
                <a:gd name="connsiteY46" fmla="*/ 30004 h 38100"/>
                <a:gd name="connsiteX47" fmla="*/ 5128736 w 5810250"/>
                <a:gd name="connsiteY47" fmla="*/ 33814 h 38100"/>
                <a:gd name="connsiteX48" fmla="*/ 5173504 w 5810250"/>
                <a:gd name="connsiteY48" fmla="*/ 33814 h 38100"/>
                <a:gd name="connsiteX49" fmla="*/ 5165884 w 5810250"/>
                <a:gd name="connsiteY49" fmla="*/ 9049 h 38100"/>
                <a:gd name="connsiteX50" fmla="*/ 5155406 w 5810250"/>
                <a:gd name="connsiteY50" fmla="*/ 9049 h 38100"/>
                <a:gd name="connsiteX51" fmla="*/ 5155406 w 5810250"/>
                <a:gd name="connsiteY51" fmla="*/ 9049 h 38100"/>
                <a:gd name="connsiteX52" fmla="*/ 5155406 w 5810250"/>
                <a:gd name="connsiteY52" fmla="*/ 9049 h 38100"/>
                <a:gd name="connsiteX53" fmla="*/ 5155406 w 5810250"/>
                <a:gd name="connsiteY53" fmla="*/ 9049 h 38100"/>
                <a:gd name="connsiteX54" fmla="*/ 5085874 w 5810250"/>
                <a:gd name="connsiteY54" fmla="*/ 9049 h 38100"/>
                <a:gd name="connsiteX55" fmla="*/ 5085874 w 5810250"/>
                <a:gd name="connsiteY55" fmla="*/ 10954 h 38100"/>
                <a:gd name="connsiteX56" fmla="*/ 5104924 w 5810250"/>
                <a:gd name="connsiteY56" fmla="*/ 10954 h 38100"/>
                <a:gd name="connsiteX57" fmla="*/ 5104924 w 5810250"/>
                <a:gd name="connsiteY57" fmla="*/ 9049 h 38100"/>
                <a:gd name="connsiteX58" fmla="*/ 5085874 w 5810250"/>
                <a:gd name="connsiteY58" fmla="*/ 9049 h 38100"/>
                <a:gd name="connsiteX59" fmla="*/ 5085874 w 5810250"/>
                <a:gd name="connsiteY59" fmla="*/ 9049 h 38100"/>
                <a:gd name="connsiteX60" fmla="*/ 5085874 w 5810250"/>
                <a:gd name="connsiteY60" fmla="*/ 9049 h 38100"/>
                <a:gd name="connsiteX61" fmla="*/ 5085874 w 5810250"/>
                <a:gd name="connsiteY61" fmla="*/ 9049 h 38100"/>
                <a:gd name="connsiteX62" fmla="*/ 5016341 w 5810250"/>
                <a:gd name="connsiteY62" fmla="*/ 9049 h 38100"/>
                <a:gd name="connsiteX63" fmla="*/ 5016341 w 5810250"/>
                <a:gd name="connsiteY63" fmla="*/ 16669 h 38100"/>
                <a:gd name="connsiteX64" fmla="*/ 5027772 w 5810250"/>
                <a:gd name="connsiteY64" fmla="*/ 33814 h 38100"/>
                <a:gd name="connsiteX65" fmla="*/ 5052536 w 5810250"/>
                <a:gd name="connsiteY65" fmla="*/ 33814 h 38100"/>
                <a:gd name="connsiteX66" fmla="*/ 5075397 w 5810250"/>
                <a:gd name="connsiteY66" fmla="*/ 9049 h 38100"/>
                <a:gd name="connsiteX67" fmla="*/ 5016341 w 5810250"/>
                <a:gd name="connsiteY67" fmla="*/ 9049 h 38100"/>
                <a:gd name="connsiteX68" fmla="*/ 5016341 w 5810250"/>
                <a:gd name="connsiteY68" fmla="*/ 9049 h 38100"/>
                <a:gd name="connsiteX69" fmla="*/ 5016341 w 5810250"/>
                <a:gd name="connsiteY69" fmla="*/ 9049 h 38100"/>
                <a:gd name="connsiteX70" fmla="*/ 5016341 w 5810250"/>
                <a:gd name="connsiteY70" fmla="*/ 9049 h 38100"/>
                <a:gd name="connsiteX71" fmla="*/ 4965859 w 5810250"/>
                <a:gd name="connsiteY71" fmla="*/ 9049 h 38100"/>
                <a:gd name="connsiteX72" fmla="*/ 4967764 w 5810250"/>
                <a:gd name="connsiteY72" fmla="*/ 10954 h 38100"/>
                <a:gd name="connsiteX73" fmla="*/ 4965859 w 5810250"/>
                <a:gd name="connsiteY73" fmla="*/ 9049 h 38100"/>
                <a:gd name="connsiteX74" fmla="*/ 4965859 w 5810250"/>
                <a:gd name="connsiteY74" fmla="*/ 9049 h 38100"/>
                <a:gd name="connsiteX75" fmla="*/ 4965859 w 5810250"/>
                <a:gd name="connsiteY75" fmla="*/ 9049 h 38100"/>
                <a:gd name="connsiteX76" fmla="*/ 4965859 w 5810250"/>
                <a:gd name="connsiteY76" fmla="*/ 9049 h 38100"/>
                <a:gd name="connsiteX77" fmla="*/ 4965859 w 5810250"/>
                <a:gd name="connsiteY77" fmla="*/ 9049 h 38100"/>
                <a:gd name="connsiteX78" fmla="*/ 4875372 w 5810250"/>
                <a:gd name="connsiteY78" fmla="*/ 9049 h 38100"/>
                <a:gd name="connsiteX79" fmla="*/ 4882991 w 5810250"/>
                <a:gd name="connsiteY79" fmla="*/ 33814 h 38100"/>
                <a:gd name="connsiteX80" fmla="*/ 4948714 w 5810250"/>
                <a:gd name="connsiteY80" fmla="*/ 33814 h 38100"/>
                <a:gd name="connsiteX81" fmla="*/ 4935379 w 5810250"/>
                <a:gd name="connsiteY81" fmla="*/ 16669 h 38100"/>
                <a:gd name="connsiteX82" fmla="*/ 4916329 w 5810250"/>
                <a:gd name="connsiteY82" fmla="*/ 28099 h 38100"/>
                <a:gd name="connsiteX83" fmla="*/ 4904899 w 5810250"/>
                <a:gd name="connsiteY83" fmla="*/ 7144 h 38100"/>
                <a:gd name="connsiteX84" fmla="*/ 4876324 w 5810250"/>
                <a:gd name="connsiteY84" fmla="*/ 7144 h 38100"/>
                <a:gd name="connsiteX85" fmla="*/ 4876324 w 5810250"/>
                <a:gd name="connsiteY85" fmla="*/ 9049 h 38100"/>
                <a:gd name="connsiteX86" fmla="*/ 4875372 w 5810250"/>
                <a:gd name="connsiteY86" fmla="*/ 9049 h 38100"/>
                <a:gd name="connsiteX87" fmla="*/ 4875372 w 5810250"/>
                <a:gd name="connsiteY87" fmla="*/ 9049 h 38100"/>
                <a:gd name="connsiteX88" fmla="*/ 4573429 w 5810250"/>
                <a:gd name="connsiteY88" fmla="*/ 9049 h 38100"/>
                <a:gd name="connsiteX89" fmla="*/ 4575334 w 5810250"/>
                <a:gd name="connsiteY89" fmla="*/ 30004 h 38100"/>
                <a:gd name="connsiteX90" fmla="*/ 4554379 w 5810250"/>
                <a:gd name="connsiteY90" fmla="*/ 35719 h 38100"/>
                <a:gd name="connsiteX91" fmla="*/ 4584859 w 5810250"/>
                <a:gd name="connsiteY91" fmla="*/ 35719 h 38100"/>
                <a:gd name="connsiteX92" fmla="*/ 4598194 w 5810250"/>
                <a:gd name="connsiteY92" fmla="*/ 12859 h 38100"/>
                <a:gd name="connsiteX93" fmla="*/ 4609624 w 5810250"/>
                <a:gd name="connsiteY93" fmla="*/ 24289 h 38100"/>
                <a:gd name="connsiteX94" fmla="*/ 4609624 w 5810250"/>
                <a:gd name="connsiteY94" fmla="*/ 16669 h 38100"/>
                <a:gd name="connsiteX95" fmla="*/ 4602004 w 5810250"/>
                <a:gd name="connsiteY95" fmla="*/ 9049 h 38100"/>
                <a:gd name="connsiteX96" fmla="*/ 4573429 w 5810250"/>
                <a:gd name="connsiteY96" fmla="*/ 9049 h 38100"/>
                <a:gd name="connsiteX97" fmla="*/ 4573429 w 5810250"/>
                <a:gd name="connsiteY97" fmla="*/ 9049 h 38100"/>
                <a:gd name="connsiteX98" fmla="*/ 4573429 w 5810250"/>
                <a:gd name="connsiteY98" fmla="*/ 9049 h 38100"/>
                <a:gd name="connsiteX99" fmla="*/ 4573429 w 5810250"/>
                <a:gd name="connsiteY99" fmla="*/ 9049 h 38100"/>
                <a:gd name="connsiteX100" fmla="*/ 4515326 w 5810250"/>
                <a:gd name="connsiteY100" fmla="*/ 9049 h 38100"/>
                <a:gd name="connsiteX101" fmla="*/ 4492466 w 5810250"/>
                <a:gd name="connsiteY101" fmla="*/ 33814 h 38100"/>
                <a:gd name="connsiteX102" fmla="*/ 4521041 w 5810250"/>
                <a:gd name="connsiteY102" fmla="*/ 33814 h 38100"/>
                <a:gd name="connsiteX103" fmla="*/ 4519136 w 5810250"/>
                <a:gd name="connsiteY103" fmla="*/ 28099 h 38100"/>
                <a:gd name="connsiteX104" fmla="*/ 4540091 w 5810250"/>
                <a:gd name="connsiteY104" fmla="*/ 7144 h 38100"/>
                <a:gd name="connsiteX105" fmla="*/ 4515326 w 5810250"/>
                <a:gd name="connsiteY105" fmla="*/ 9049 h 38100"/>
                <a:gd name="connsiteX106" fmla="*/ 4515326 w 5810250"/>
                <a:gd name="connsiteY106" fmla="*/ 9049 h 38100"/>
                <a:gd name="connsiteX107" fmla="*/ 4515326 w 5810250"/>
                <a:gd name="connsiteY107" fmla="*/ 9049 h 38100"/>
                <a:gd name="connsiteX108" fmla="*/ 4515326 w 5810250"/>
                <a:gd name="connsiteY108" fmla="*/ 9049 h 38100"/>
                <a:gd name="connsiteX109" fmla="*/ 4069556 w 5810250"/>
                <a:gd name="connsiteY109" fmla="*/ 9049 h 38100"/>
                <a:gd name="connsiteX110" fmla="*/ 4140994 w 5810250"/>
                <a:gd name="connsiteY110" fmla="*/ 30004 h 38100"/>
                <a:gd name="connsiteX111" fmla="*/ 4137184 w 5810250"/>
                <a:gd name="connsiteY111" fmla="*/ 35719 h 38100"/>
                <a:gd name="connsiteX112" fmla="*/ 4204811 w 5810250"/>
                <a:gd name="connsiteY112" fmla="*/ 35719 h 38100"/>
                <a:gd name="connsiteX113" fmla="*/ 4204811 w 5810250"/>
                <a:gd name="connsiteY113" fmla="*/ 30004 h 38100"/>
                <a:gd name="connsiteX114" fmla="*/ 4210526 w 5810250"/>
                <a:gd name="connsiteY114" fmla="*/ 30004 h 38100"/>
                <a:gd name="connsiteX115" fmla="*/ 4216241 w 5810250"/>
                <a:gd name="connsiteY115" fmla="*/ 35719 h 38100"/>
                <a:gd name="connsiteX116" fmla="*/ 4244816 w 5810250"/>
                <a:gd name="connsiteY116" fmla="*/ 35719 h 38100"/>
                <a:gd name="connsiteX117" fmla="*/ 4241007 w 5810250"/>
                <a:gd name="connsiteY117" fmla="*/ 10954 h 38100"/>
                <a:gd name="connsiteX118" fmla="*/ 4069556 w 5810250"/>
                <a:gd name="connsiteY118" fmla="*/ 9049 h 38100"/>
                <a:gd name="connsiteX119" fmla="*/ 4069556 w 5810250"/>
                <a:gd name="connsiteY119" fmla="*/ 9049 h 38100"/>
                <a:gd name="connsiteX120" fmla="*/ 4069556 w 5810250"/>
                <a:gd name="connsiteY120" fmla="*/ 9049 h 38100"/>
                <a:gd name="connsiteX121" fmla="*/ 4069556 w 5810250"/>
                <a:gd name="connsiteY121" fmla="*/ 9049 h 38100"/>
                <a:gd name="connsiteX122" fmla="*/ 3870484 w 5810250"/>
                <a:gd name="connsiteY122" fmla="*/ 9049 h 38100"/>
                <a:gd name="connsiteX123" fmla="*/ 3899059 w 5810250"/>
                <a:gd name="connsiteY123" fmla="*/ 24289 h 38100"/>
                <a:gd name="connsiteX124" fmla="*/ 3899059 w 5810250"/>
                <a:gd name="connsiteY124" fmla="*/ 30004 h 38100"/>
                <a:gd name="connsiteX125" fmla="*/ 3878104 w 5810250"/>
                <a:gd name="connsiteY125" fmla="*/ 35719 h 38100"/>
                <a:gd name="connsiteX126" fmla="*/ 4103846 w 5810250"/>
                <a:gd name="connsiteY126" fmla="*/ 35719 h 38100"/>
                <a:gd name="connsiteX127" fmla="*/ 4003834 w 5810250"/>
                <a:gd name="connsiteY127" fmla="*/ 18574 h 38100"/>
                <a:gd name="connsiteX128" fmla="*/ 4009549 w 5810250"/>
                <a:gd name="connsiteY128" fmla="*/ 12859 h 38100"/>
                <a:gd name="connsiteX129" fmla="*/ 4009549 w 5810250"/>
                <a:gd name="connsiteY129" fmla="*/ 10954 h 38100"/>
                <a:gd name="connsiteX130" fmla="*/ 3870484 w 5810250"/>
                <a:gd name="connsiteY130" fmla="*/ 9049 h 38100"/>
                <a:gd name="connsiteX131" fmla="*/ 3870484 w 5810250"/>
                <a:gd name="connsiteY131" fmla="*/ 9049 h 38100"/>
                <a:gd name="connsiteX132" fmla="*/ 3870484 w 5810250"/>
                <a:gd name="connsiteY132" fmla="*/ 9049 h 38100"/>
                <a:gd name="connsiteX133" fmla="*/ 3870484 w 5810250"/>
                <a:gd name="connsiteY133" fmla="*/ 9049 h 38100"/>
                <a:gd name="connsiteX134" fmla="*/ 3800951 w 5810250"/>
                <a:gd name="connsiteY134" fmla="*/ 9049 h 38100"/>
                <a:gd name="connsiteX135" fmla="*/ 3810476 w 5810250"/>
                <a:gd name="connsiteY135" fmla="*/ 33814 h 38100"/>
                <a:gd name="connsiteX136" fmla="*/ 3831431 w 5810250"/>
                <a:gd name="connsiteY136" fmla="*/ 33814 h 38100"/>
                <a:gd name="connsiteX137" fmla="*/ 3831431 w 5810250"/>
                <a:gd name="connsiteY137" fmla="*/ 16669 h 38100"/>
                <a:gd name="connsiteX138" fmla="*/ 3812381 w 5810250"/>
                <a:gd name="connsiteY138" fmla="*/ 16669 h 38100"/>
                <a:gd name="connsiteX139" fmla="*/ 3812381 w 5810250"/>
                <a:gd name="connsiteY139" fmla="*/ 10954 h 38100"/>
                <a:gd name="connsiteX140" fmla="*/ 3814286 w 5810250"/>
                <a:gd name="connsiteY140" fmla="*/ 9049 h 38100"/>
                <a:gd name="connsiteX141" fmla="*/ 3800951 w 5810250"/>
                <a:gd name="connsiteY141" fmla="*/ 9049 h 38100"/>
                <a:gd name="connsiteX142" fmla="*/ 3800951 w 5810250"/>
                <a:gd name="connsiteY142" fmla="*/ 9049 h 38100"/>
                <a:gd name="connsiteX143" fmla="*/ 3800951 w 5810250"/>
                <a:gd name="connsiteY143" fmla="*/ 9049 h 38100"/>
                <a:gd name="connsiteX144" fmla="*/ 3800951 w 5810250"/>
                <a:gd name="connsiteY144" fmla="*/ 9049 h 38100"/>
                <a:gd name="connsiteX145" fmla="*/ 3718084 w 5810250"/>
                <a:gd name="connsiteY145" fmla="*/ 9049 h 38100"/>
                <a:gd name="connsiteX146" fmla="*/ 3716179 w 5810250"/>
                <a:gd name="connsiteY146" fmla="*/ 33814 h 38100"/>
                <a:gd name="connsiteX147" fmla="*/ 3791426 w 5810250"/>
                <a:gd name="connsiteY147" fmla="*/ 33814 h 38100"/>
                <a:gd name="connsiteX148" fmla="*/ 3781901 w 5810250"/>
                <a:gd name="connsiteY148" fmla="*/ 9049 h 38100"/>
                <a:gd name="connsiteX149" fmla="*/ 3718084 w 5810250"/>
                <a:gd name="connsiteY149" fmla="*/ 9049 h 38100"/>
                <a:gd name="connsiteX150" fmla="*/ 3718084 w 5810250"/>
                <a:gd name="connsiteY150" fmla="*/ 9049 h 38100"/>
                <a:gd name="connsiteX151" fmla="*/ 3718084 w 5810250"/>
                <a:gd name="connsiteY151" fmla="*/ 9049 h 38100"/>
                <a:gd name="connsiteX152" fmla="*/ 3718084 w 5810250"/>
                <a:gd name="connsiteY152" fmla="*/ 9049 h 38100"/>
                <a:gd name="connsiteX153" fmla="*/ 3669506 w 5810250"/>
                <a:gd name="connsiteY153" fmla="*/ 9049 h 38100"/>
                <a:gd name="connsiteX154" fmla="*/ 3669506 w 5810250"/>
                <a:gd name="connsiteY154" fmla="*/ 16669 h 38100"/>
                <a:gd name="connsiteX155" fmla="*/ 3663791 w 5810250"/>
                <a:gd name="connsiteY155" fmla="*/ 16669 h 38100"/>
                <a:gd name="connsiteX156" fmla="*/ 3663791 w 5810250"/>
                <a:gd name="connsiteY156" fmla="*/ 9049 h 38100"/>
                <a:gd name="connsiteX157" fmla="*/ 3613309 w 5810250"/>
                <a:gd name="connsiteY157" fmla="*/ 9049 h 38100"/>
                <a:gd name="connsiteX158" fmla="*/ 3613309 w 5810250"/>
                <a:gd name="connsiteY158" fmla="*/ 10954 h 38100"/>
                <a:gd name="connsiteX159" fmla="*/ 3607594 w 5810250"/>
                <a:gd name="connsiteY159" fmla="*/ 10954 h 38100"/>
                <a:gd name="connsiteX160" fmla="*/ 3607594 w 5810250"/>
                <a:gd name="connsiteY160" fmla="*/ 9049 h 38100"/>
                <a:gd name="connsiteX161" fmla="*/ 3545681 w 5810250"/>
                <a:gd name="connsiteY161" fmla="*/ 9049 h 38100"/>
                <a:gd name="connsiteX162" fmla="*/ 3564731 w 5810250"/>
                <a:gd name="connsiteY162" fmla="*/ 33814 h 38100"/>
                <a:gd name="connsiteX163" fmla="*/ 3578066 w 5810250"/>
                <a:gd name="connsiteY163" fmla="*/ 33814 h 38100"/>
                <a:gd name="connsiteX164" fmla="*/ 3587591 w 5810250"/>
                <a:gd name="connsiteY164" fmla="*/ 28099 h 38100"/>
                <a:gd name="connsiteX165" fmla="*/ 3593306 w 5810250"/>
                <a:gd name="connsiteY165" fmla="*/ 33814 h 38100"/>
                <a:gd name="connsiteX166" fmla="*/ 3628549 w 5810250"/>
                <a:gd name="connsiteY166" fmla="*/ 33814 h 38100"/>
                <a:gd name="connsiteX167" fmla="*/ 3626644 w 5810250"/>
                <a:gd name="connsiteY167" fmla="*/ 28099 h 38100"/>
                <a:gd name="connsiteX168" fmla="*/ 3620929 w 5810250"/>
                <a:gd name="connsiteY168" fmla="*/ 28099 h 38100"/>
                <a:gd name="connsiteX169" fmla="*/ 3626644 w 5810250"/>
                <a:gd name="connsiteY169" fmla="*/ 22384 h 38100"/>
                <a:gd name="connsiteX170" fmla="*/ 3632359 w 5810250"/>
                <a:gd name="connsiteY170" fmla="*/ 16669 h 38100"/>
                <a:gd name="connsiteX171" fmla="*/ 3632359 w 5810250"/>
                <a:gd name="connsiteY171" fmla="*/ 33814 h 38100"/>
                <a:gd name="connsiteX172" fmla="*/ 3647599 w 5810250"/>
                <a:gd name="connsiteY172" fmla="*/ 33814 h 38100"/>
                <a:gd name="connsiteX173" fmla="*/ 3657124 w 5810250"/>
                <a:gd name="connsiteY173" fmla="*/ 28099 h 38100"/>
                <a:gd name="connsiteX174" fmla="*/ 3657124 w 5810250"/>
                <a:gd name="connsiteY174" fmla="*/ 33814 h 38100"/>
                <a:gd name="connsiteX175" fmla="*/ 3705701 w 5810250"/>
                <a:gd name="connsiteY175" fmla="*/ 33814 h 38100"/>
                <a:gd name="connsiteX176" fmla="*/ 3701891 w 5810250"/>
                <a:gd name="connsiteY176" fmla="*/ 9049 h 38100"/>
                <a:gd name="connsiteX177" fmla="*/ 3669506 w 5810250"/>
                <a:gd name="connsiteY177" fmla="*/ 9049 h 38100"/>
                <a:gd name="connsiteX178" fmla="*/ 3669506 w 5810250"/>
                <a:gd name="connsiteY178" fmla="*/ 9049 h 38100"/>
                <a:gd name="connsiteX179" fmla="*/ 3669506 w 5810250"/>
                <a:gd name="connsiteY179" fmla="*/ 9049 h 38100"/>
                <a:gd name="connsiteX180" fmla="*/ 3669506 w 5810250"/>
                <a:gd name="connsiteY180" fmla="*/ 9049 h 38100"/>
                <a:gd name="connsiteX181" fmla="*/ 3340894 w 5810250"/>
                <a:gd name="connsiteY181" fmla="*/ 9049 h 38100"/>
                <a:gd name="connsiteX182" fmla="*/ 3335179 w 5810250"/>
                <a:gd name="connsiteY182" fmla="*/ 30004 h 38100"/>
                <a:gd name="connsiteX183" fmla="*/ 3340894 w 5810250"/>
                <a:gd name="connsiteY183" fmla="*/ 30004 h 38100"/>
                <a:gd name="connsiteX184" fmla="*/ 3363754 w 5810250"/>
                <a:gd name="connsiteY184" fmla="*/ 9049 h 38100"/>
                <a:gd name="connsiteX185" fmla="*/ 3340894 w 5810250"/>
                <a:gd name="connsiteY185" fmla="*/ 9049 h 38100"/>
                <a:gd name="connsiteX186" fmla="*/ 3340894 w 5810250"/>
                <a:gd name="connsiteY186" fmla="*/ 9049 h 38100"/>
                <a:gd name="connsiteX187" fmla="*/ 3340894 w 5810250"/>
                <a:gd name="connsiteY187" fmla="*/ 9049 h 38100"/>
                <a:gd name="connsiteX188" fmla="*/ 3340894 w 5810250"/>
                <a:gd name="connsiteY188" fmla="*/ 9049 h 38100"/>
                <a:gd name="connsiteX189" fmla="*/ 3244691 w 5810250"/>
                <a:gd name="connsiteY189" fmla="*/ 9049 h 38100"/>
                <a:gd name="connsiteX190" fmla="*/ 3240881 w 5810250"/>
                <a:gd name="connsiteY190" fmla="*/ 16669 h 38100"/>
                <a:gd name="connsiteX191" fmla="*/ 3240881 w 5810250"/>
                <a:gd name="connsiteY191" fmla="*/ 22384 h 38100"/>
                <a:gd name="connsiteX192" fmla="*/ 3198019 w 5810250"/>
                <a:gd name="connsiteY192" fmla="*/ 16669 h 38100"/>
                <a:gd name="connsiteX193" fmla="*/ 3198019 w 5810250"/>
                <a:gd name="connsiteY193" fmla="*/ 22384 h 38100"/>
                <a:gd name="connsiteX194" fmla="*/ 3209449 w 5810250"/>
                <a:gd name="connsiteY194" fmla="*/ 22384 h 38100"/>
                <a:gd name="connsiteX195" fmla="*/ 3199924 w 5810250"/>
                <a:gd name="connsiteY195" fmla="*/ 33814 h 38100"/>
                <a:gd name="connsiteX196" fmla="*/ 3261836 w 5810250"/>
                <a:gd name="connsiteY196" fmla="*/ 33814 h 38100"/>
                <a:gd name="connsiteX197" fmla="*/ 3278981 w 5810250"/>
                <a:gd name="connsiteY197" fmla="*/ 9049 h 38100"/>
                <a:gd name="connsiteX198" fmla="*/ 3244691 w 5810250"/>
                <a:gd name="connsiteY198" fmla="*/ 9049 h 38100"/>
                <a:gd name="connsiteX199" fmla="*/ 3244691 w 5810250"/>
                <a:gd name="connsiteY199" fmla="*/ 9049 h 38100"/>
                <a:gd name="connsiteX200" fmla="*/ 3244691 w 5810250"/>
                <a:gd name="connsiteY200" fmla="*/ 9049 h 38100"/>
                <a:gd name="connsiteX201" fmla="*/ 3244691 w 5810250"/>
                <a:gd name="connsiteY201" fmla="*/ 9049 h 38100"/>
                <a:gd name="connsiteX202" fmla="*/ 3213259 w 5810250"/>
                <a:gd name="connsiteY202" fmla="*/ 9049 h 38100"/>
                <a:gd name="connsiteX203" fmla="*/ 3215164 w 5810250"/>
                <a:gd name="connsiteY203" fmla="*/ 10954 h 38100"/>
                <a:gd name="connsiteX204" fmla="*/ 3217069 w 5810250"/>
                <a:gd name="connsiteY204" fmla="*/ 9049 h 38100"/>
                <a:gd name="connsiteX205" fmla="*/ 3213259 w 5810250"/>
                <a:gd name="connsiteY205" fmla="*/ 9049 h 38100"/>
                <a:gd name="connsiteX206" fmla="*/ 3213259 w 5810250"/>
                <a:gd name="connsiteY206" fmla="*/ 9049 h 38100"/>
                <a:gd name="connsiteX207" fmla="*/ 3213259 w 5810250"/>
                <a:gd name="connsiteY207" fmla="*/ 9049 h 38100"/>
                <a:gd name="connsiteX208" fmla="*/ 3213259 w 5810250"/>
                <a:gd name="connsiteY208" fmla="*/ 9049 h 38100"/>
                <a:gd name="connsiteX209" fmla="*/ 2993231 w 5810250"/>
                <a:gd name="connsiteY209" fmla="*/ 9049 h 38100"/>
                <a:gd name="connsiteX210" fmla="*/ 2968466 w 5810250"/>
                <a:gd name="connsiteY210" fmla="*/ 16669 h 38100"/>
                <a:gd name="connsiteX211" fmla="*/ 2964656 w 5810250"/>
                <a:gd name="connsiteY211" fmla="*/ 7144 h 38100"/>
                <a:gd name="connsiteX212" fmla="*/ 2947511 w 5810250"/>
                <a:gd name="connsiteY212" fmla="*/ 7144 h 38100"/>
                <a:gd name="connsiteX213" fmla="*/ 2947511 w 5810250"/>
                <a:gd name="connsiteY213" fmla="*/ 28099 h 38100"/>
                <a:gd name="connsiteX214" fmla="*/ 2941796 w 5810250"/>
                <a:gd name="connsiteY214" fmla="*/ 28099 h 38100"/>
                <a:gd name="connsiteX215" fmla="*/ 2941796 w 5810250"/>
                <a:gd name="connsiteY215" fmla="*/ 22384 h 38100"/>
                <a:gd name="connsiteX216" fmla="*/ 2936081 w 5810250"/>
                <a:gd name="connsiteY216" fmla="*/ 7144 h 38100"/>
                <a:gd name="connsiteX217" fmla="*/ 2918936 w 5810250"/>
                <a:gd name="connsiteY217" fmla="*/ 7144 h 38100"/>
                <a:gd name="connsiteX218" fmla="*/ 2913221 w 5810250"/>
                <a:gd name="connsiteY218" fmla="*/ 31909 h 38100"/>
                <a:gd name="connsiteX219" fmla="*/ 3048476 w 5810250"/>
                <a:gd name="connsiteY219" fmla="*/ 31909 h 38100"/>
                <a:gd name="connsiteX220" fmla="*/ 3059906 w 5810250"/>
                <a:gd name="connsiteY220" fmla="*/ 7144 h 38100"/>
                <a:gd name="connsiteX221" fmla="*/ 2993231 w 5810250"/>
                <a:gd name="connsiteY221" fmla="*/ 9049 h 38100"/>
                <a:gd name="connsiteX222" fmla="*/ 2993231 w 5810250"/>
                <a:gd name="connsiteY222" fmla="*/ 9049 h 38100"/>
                <a:gd name="connsiteX223" fmla="*/ 2993231 w 5810250"/>
                <a:gd name="connsiteY223" fmla="*/ 9049 h 38100"/>
                <a:gd name="connsiteX224" fmla="*/ 2993231 w 5810250"/>
                <a:gd name="connsiteY224" fmla="*/ 9049 h 38100"/>
                <a:gd name="connsiteX225" fmla="*/ 2819876 w 5810250"/>
                <a:gd name="connsiteY225" fmla="*/ 9049 h 38100"/>
                <a:gd name="connsiteX226" fmla="*/ 2819876 w 5810250"/>
                <a:gd name="connsiteY226" fmla="*/ 10954 h 38100"/>
                <a:gd name="connsiteX227" fmla="*/ 2864644 w 5810250"/>
                <a:gd name="connsiteY227" fmla="*/ 10954 h 38100"/>
                <a:gd name="connsiteX228" fmla="*/ 2876074 w 5810250"/>
                <a:gd name="connsiteY228" fmla="*/ 22384 h 38100"/>
                <a:gd name="connsiteX229" fmla="*/ 2876074 w 5810250"/>
                <a:gd name="connsiteY229" fmla="*/ 10954 h 38100"/>
                <a:gd name="connsiteX230" fmla="*/ 2870359 w 5810250"/>
                <a:gd name="connsiteY230" fmla="*/ 9049 h 38100"/>
                <a:gd name="connsiteX231" fmla="*/ 2819876 w 5810250"/>
                <a:gd name="connsiteY231" fmla="*/ 9049 h 38100"/>
                <a:gd name="connsiteX232" fmla="*/ 2819876 w 5810250"/>
                <a:gd name="connsiteY232" fmla="*/ 9049 h 38100"/>
                <a:gd name="connsiteX233" fmla="*/ 2819876 w 5810250"/>
                <a:gd name="connsiteY233" fmla="*/ 9049 h 38100"/>
                <a:gd name="connsiteX234" fmla="*/ 2819876 w 5810250"/>
                <a:gd name="connsiteY234" fmla="*/ 9049 h 38100"/>
                <a:gd name="connsiteX235" fmla="*/ 2761774 w 5810250"/>
                <a:gd name="connsiteY235" fmla="*/ 9049 h 38100"/>
                <a:gd name="connsiteX236" fmla="*/ 2763679 w 5810250"/>
                <a:gd name="connsiteY236" fmla="*/ 30004 h 38100"/>
                <a:gd name="connsiteX237" fmla="*/ 2765584 w 5810250"/>
                <a:gd name="connsiteY237" fmla="*/ 35719 h 38100"/>
                <a:gd name="connsiteX238" fmla="*/ 2800826 w 5810250"/>
                <a:gd name="connsiteY238" fmla="*/ 35719 h 38100"/>
                <a:gd name="connsiteX239" fmla="*/ 2819876 w 5810250"/>
                <a:gd name="connsiteY239" fmla="*/ 24289 h 38100"/>
                <a:gd name="connsiteX240" fmla="*/ 2789396 w 5810250"/>
                <a:gd name="connsiteY240" fmla="*/ 24289 h 38100"/>
                <a:gd name="connsiteX241" fmla="*/ 2789396 w 5810250"/>
                <a:gd name="connsiteY241" fmla="*/ 9049 h 38100"/>
                <a:gd name="connsiteX242" fmla="*/ 2761774 w 5810250"/>
                <a:gd name="connsiteY242" fmla="*/ 9049 h 38100"/>
                <a:gd name="connsiteX243" fmla="*/ 2761774 w 5810250"/>
                <a:gd name="connsiteY243" fmla="*/ 9049 h 38100"/>
                <a:gd name="connsiteX244" fmla="*/ 2761774 w 5810250"/>
                <a:gd name="connsiteY244" fmla="*/ 9049 h 38100"/>
                <a:gd name="connsiteX245" fmla="*/ 2761774 w 5810250"/>
                <a:gd name="connsiteY245" fmla="*/ 9049 h 38100"/>
                <a:gd name="connsiteX246" fmla="*/ 2634139 w 5810250"/>
                <a:gd name="connsiteY246" fmla="*/ 9049 h 38100"/>
                <a:gd name="connsiteX247" fmla="*/ 2593181 w 5810250"/>
                <a:gd name="connsiteY247" fmla="*/ 33814 h 38100"/>
                <a:gd name="connsiteX248" fmla="*/ 2687479 w 5810250"/>
                <a:gd name="connsiteY248" fmla="*/ 33814 h 38100"/>
                <a:gd name="connsiteX249" fmla="*/ 2687479 w 5810250"/>
                <a:gd name="connsiteY249" fmla="*/ 10954 h 38100"/>
                <a:gd name="connsiteX250" fmla="*/ 2689384 w 5810250"/>
                <a:gd name="connsiteY250" fmla="*/ 9049 h 38100"/>
                <a:gd name="connsiteX251" fmla="*/ 2634139 w 5810250"/>
                <a:gd name="connsiteY251" fmla="*/ 9049 h 38100"/>
                <a:gd name="connsiteX252" fmla="*/ 2634139 w 5810250"/>
                <a:gd name="connsiteY252" fmla="*/ 9049 h 38100"/>
                <a:gd name="connsiteX253" fmla="*/ 2634139 w 5810250"/>
                <a:gd name="connsiteY253" fmla="*/ 9049 h 38100"/>
                <a:gd name="connsiteX254" fmla="*/ 2634139 w 5810250"/>
                <a:gd name="connsiteY254" fmla="*/ 9049 h 38100"/>
                <a:gd name="connsiteX255" fmla="*/ 2487454 w 5810250"/>
                <a:gd name="connsiteY255" fmla="*/ 9049 h 38100"/>
                <a:gd name="connsiteX256" fmla="*/ 2483644 w 5810250"/>
                <a:gd name="connsiteY256" fmla="*/ 10954 h 38100"/>
                <a:gd name="connsiteX257" fmla="*/ 2508409 w 5810250"/>
                <a:gd name="connsiteY257" fmla="*/ 33814 h 38100"/>
                <a:gd name="connsiteX258" fmla="*/ 2523649 w 5810250"/>
                <a:gd name="connsiteY258" fmla="*/ 33814 h 38100"/>
                <a:gd name="connsiteX259" fmla="*/ 2502694 w 5810250"/>
                <a:gd name="connsiteY259" fmla="*/ 9049 h 38100"/>
                <a:gd name="connsiteX260" fmla="*/ 2487454 w 5810250"/>
                <a:gd name="connsiteY260" fmla="*/ 9049 h 38100"/>
                <a:gd name="connsiteX261" fmla="*/ 2487454 w 5810250"/>
                <a:gd name="connsiteY261" fmla="*/ 9049 h 38100"/>
                <a:gd name="connsiteX262" fmla="*/ 2487454 w 5810250"/>
                <a:gd name="connsiteY262" fmla="*/ 9049 h 38100"/>
                <a:gd name="connsiteX263" fmla="*/ 2487454 w 5810250"/>
                <a:gd name="connsiteY263" fmla="*/ 9049 h 38100"/>
                <a:gd name="connsiteX264" fmla="*/ 2336006 w 5810250"/>
                <a:gd name="connsiteY264" fmla="*/ 9049 h 38100"/>
                <a:gd name="connsiteX265" fmla="*/ 2336006 w 5810250"/>
                <a:gd name="connsiteY265" fmla="*/ 10954 h 38100"/>
                <a:gd name="connsiteX266" fmla="*/ 2332196 w 5810250"/>
                <a:gd name="connsiteY266" fmla="*/ 9049 h 38100"/>
                <a:gd name="connsiteX267" fmla="*/ 2287429 w 5810250"/>
                <a:gd name="connsiteY267" fmla="*/ 9049 h 38100"/>
                <a:gd name="connsiteX268" fmla="*/ 2300764 w 5810250"/>
                <a:gd name="connsiteY268" fmla="*/ 33814 h 38100"/>
                <a:gd name="connsiteX269" fmla="*/ 2372201 w 5810250"/>
                <a:gd name="connsiteY269" fmla="*/ 33814 h 38100"/>
                <a:gd name="connsiteX270" fmla="*/ 2372201 w 5810250"/>
                <a:gd name="connsiteY270" fmla="*/ 16669 h 38100"/>
                <a:gd name="connsiteX271" fmla="*/ 2353151 w 5810250"/>
                <a:gd name="connsiteY271" fmla="*/ 16669 h 38100"/>
                <a:gd name="connsiteX272" fmla="*/ 2353151 w 5810250"/>
                <a:gd name="connsiteY272" fmla="*/ 7144 h 38100"/>
                <a:gd name="connsiteX273" fmla="*/ 2336006 w 5810250"/>
                <a:gd name="connsiteY273" fmla="*/ 9049 h 38100"/>
                <a:gd name="connsiteX274" fmla="*/ 2336006 w 5810250"/>
                <a:gd name="connsiteY274" fmla="*/ 9049 h 38100"/>
                <a:gd name="connsiteX275" fmla="*/ 2336006 w 5810250"/>
                <a:gd name="connsiteY275" fmla="*/ 9049 h 38100"/>
                <a:gd name="connsiteX276" fmla="*/ 2336006 w 5810250"/>
                <a:gd name="connsiteY276" fmla="*/ 9049 h 38100"/>
                <a:gd name="connsiteX277" fmla="*/ 2222659 w 5810250"/>
                <a:gd name="connsiteY277" fmla="*/ 9049 h 38100"/>
                <a:gd name="connsiteX278" fmla="*/ 2216944 w 5810250"/>
                <a:gd name="connsiteY278" fmla="*/ 10954 h 38100"/>
                <a:gd name="connsiteX279" fmla="*/ 2197894 w 5810250"/>
                <a:gd name="connsiteY279" fmla="*/ 10954 h 38100"/>
                <a:gd name="connsiteX280" fmla="*/ 2195989 w 5810250"/>
                <a:gd name="connsiteY280" fmla="*/ 9049 h 38100"/>
                <a:gd name="connsiteX281" fmla="*/ 2182654 w 5810250"/>
                <a:gd name="connsiteY281" fmla="*/ 9049 h 38100"/>
                <a:gd name="connsiteX282" fmla="*/ 2184559 w 5810250"/>
                <a:gd name="connsiteY282" fmla="*/ 16669 h 38100"/>
                <a:gd name="connsiteX283" fmla="*/ 2173129 w 5810250"/>
                <a:gd name="connsiteY283" fmla="*/ 16669 h 38100"/>
                <a:gd name="connsiteX284" fmla="*/ 2173129 w 5810250"/>
                <a:gd name="connsiteY284" fmla="*/ 10954 h 38100"/>
                <a:gd name="connsiteX285" fmla="*/ 2171224 w 5810250"/>
                <a:gd name="connsiteY285" fmla="*/ 9049 h 38100"/>
                <a:gd name="connsiteX286" fmla="*/ 2060734 w 5810250"/>
                <a:gd name="connsiteY286" fmla="*/ 9049 h 38100"/>
                <a:gd name="connsiteX287" fmla="*/ 2074069 w 5810250"/>
                <a:gd name="connsiteY287" fmla="*/ 33814 h 38100"/>
                <a:gd name="connsiteX288" fmla="*/ 2241709 w 5810250"/>
                <a:gd name="connsiteY288" fmla="*/ 33814 h 38100"/>
                <a:gd name="connsiteX289" fmla="*/ 2247424 w 5810250"/>
                <a:gd name="connsiteY289" fmla="*/ 16669 h 38100"/>
                <a:gd name="connsiteX290" fmla="*/ 2245519 w 5810250"/>
                <a:gd name="connsiteY290" fmla="*/ 33814 h 38100"/>
                <a:gd name="connsiteX291" fmla="*/ 2272189 w 5810250"/>
                <a:gd name="connsiteY291" fmla="*/ 33814 h 38100"/>
                <a:gd name="connsiteX292" fmla="*/ 2272189 w 5810250"/>
                <a:gd name="connsiteY292" fmla="*/ 9049 h 38100"/>
                <a:gd name="connsiteX293" fmla="*/ 2222659 w 5810250"/>
                <a:gd name="connsiteY293" fmla="*/ 9049 h 38100"/>
                <a:gd name="connsiteX294" fmla="*/ 2222659 w 5810250"/>
                <a:gd name="connsiteY294" fmla="*/ 9049 h 38100"/>
                <a:gd name="connsiteX295" fmla="*/ 2222659 w 5810250"/>
                <a:gd name="connsiteY295" fmla="*/ 9049 h 38100"/>
                <a:gd name="connsiteX296" fmla="*/ 2222659 w 5810250"/>
                <a:gd name="connsiteY296" fmla="*/ 9049 h 38100"/>
                <a:gd name="connsiteX297" fmla="*/ 1973104 w 5810250"/>
                <a:gd name="connsiteY297" fmla="*/ 9049 h 38100"/>
                <a:gd name="connsiteX298" fmla="*/ 1954054 w 5810250"/>
                <a:gd name="connsiteY298" fmla="*/ 33814 h 38100"/>
                <a:gd name="connsiteX299" fmla="*/ 2010251 w 5810250"/>
                <a:gd name="connsiteY299" fmla="*/ 33814 h 38100"/>
                <a:gd name="connsiteX300" fmla="*/ 2002631 w 5810250"/>
                <a:gd name="connsiteY300" fmla="*/ 9049 h 38100"/>
                <a:gd name="connsiteX301" fmla="*/ 1973104 w 5810250"/>
                <a:gd name="connsiteY301" fmla="*/ 9049 h 38100"/>
                <a:gd name="connsiteX302" fmla="*/ 1973104 w 5810250"/>
                <a:gd name="connsiteY302" fmla="*/ 9049 h 38100"/>
                <a:gd name="connsiteX303" fmla="*/ 1973104 w 5810250"/>
                <a:gd name="connsiteY303" fmla="*/ 9049 h 38100"/>
                <a:gd name="connsiteX304" fmla="*/ 1973104 w 5810250"/>
                <a:gd name="connsiteY304" fmla="*/ 9049 h 38100"/>
                <a:gd name="connsiteX305" fmla="*/ 1913096 w 5810250"/>
                <a:gd name="connsiteY305" fmla="*/ 9049 h 38100"/>
                <a:gd name="connsiteX306" fmla="*/ 1913096 w 5810250"/>
                <a:gd name="connsiteY306" fmla="*/ 33814 h 38100"/>
                <a:gd name="connsiteX307" fmla="*/ 1930241 w 5810250"/>
                <a:gd name="connsiteY307" fmla="*/ 33814 h 38100"/>
                <a:gd name="connsiteX308" fmla="*/ 1937861 w 5810250"/>
                <a:gd name="connsiteY308" fmla="*/ 16669 h 38100"/>
                <a:gd name="connsiteX309" fmla="*/ 1924526 w 5810250"/>
                <a:gd name="connsiteY309" fmla="*/ 7144 h 38100"/>
                <a:gd name="connsiteX310" fmla="*/ 1913096 w 5810250"/>
                <a:gd name="connsiteY310" fmla="*/ 9049 h 38100"/>
                <a:gd name="connsiteX311" fmla="*/ 1913096 w 5810250"/>
                <a:gd name="connsiteY311" fmla="*/ 9049 h 38100"/>
                <a:gd name="connsiteX312" fmla="*/ 1913096 w 5810250"/>
                <a:gd name="connsiteY312" fmla="*/ 9049 h 38100"/>
                <a:gd name="connsiteX313" fmla="*/ 1913096 w 5810250"/>
                <a:gd name="connsiteY313" fmla="*/ 9049 h 38100"/>
                <a:gd name="connsiteX314" fmla="*/ 1816894 w 5810250"/>
                <a:gd name="connsiteY314" fmla="*/ 9049 h 38100"/>
                <a:gd name="connsiteX315" fmla="*/ 1814989 w 5810250"/>
                <a:gd name="connsiteY315" fmla="*/ 10954 h 38100"/>
                <a:gd name="connsiteX316" fmla="*/ 1820704 w 5810250"/>
                <a:gd name="connsiteY316" fmla="*/ 22384 h 38100"/>
                <a:gd name="connsiteX317" fmla="*/ 1828324 w 5810250"/>
                <a:gd name="connsiteY317" fmla="*/ 33814 h 38100"/>
                <a:gd name="connsiteX318" fmla="*/ 1869281 w 5810250"/>
                <a:gd name="connsiteY318" fmla="*/ 33814 h 38100"/>
                <a:gd name="connsiteX319" fmla="*/ 1871186 w 5810250"/>
                <a:gd name="connsiteY319" fmla="*/ 28099 h 38100"/>
                <a:gd name="connsiteX320" fmla="*/ 1865471 w 5810250"/>
                <a:gd name="connsiteY320" fmla="*/ 22384 h 38100"/>
                <a:gd name="connsiteX321" fmla="*/ 1844516 w 5810250"/>
                <a:gd name="connsiteY321" fmla="*/ 7144 h 38100"/>
                <a:gd name="connsiteX322" fmla="*/ 1816894 w 5810250"/>
                <a:gd name="connsiteY322" fmla="*/ 9049 h 38100"/>
                <a:gd name="connsiteX323" fmla="*/ 1816894 w 5810250"/>
                <a:gd name="connsiteY323" fmla="*/ 9049 h 38100"/>
                <a:gd name="connsiteX324" fmla="*/ 1816894 w 5810250"/>
                <a:gd name="connsiteY324" fmla="*/ 9049 h 38100"/>
                <a:gd name="connsiteX325" fmla="*/ 1816894 w 5810250"/>
                <a:gd name="connsiteY325" fmla="*/ 9049 h 38100"/>
                <a:gd name="connsiteX326" fmla="*/ 1693069 w 5810250"/>
                <a:gd name="connsiteY326" fmla="*/ 9049 h 38100"/>
                <a:gd name="connsiteX327" fmla="*/ 1689259 w 5810250"/>
                <a:gd name="connsiteY327" fmla="*/ 24289 h 38100"/>
                <a:gd name="connsiteX328" fmla="*/ 1670209 w 5810250"/>
                <a:gd name="connsiteY328" fmla="*/ 12859 h 38100"/>
                <a:gd name="connsiteX329" fmla="*/ 1668304 w 5810250"/>
                <a:gd name="connsiteY329" fmla="*/ 10954 h 38100"/>
                <a:gd name="connsiteX330" fmla="*/ 1602581 w 5810250"/>
                <a:gd name="connsiteY330" fmla="*/ 10954 h 38100"/>
                <a:gd name="connsiteX331" fmla="*/ 1637824 w 5810250"/>
                <a:gd name="connsiteY331" fmla="*/ 12859 h 38100"/>
                <a:gd name="connsiteX332" fmla="*/ 1626394 w 5810250"/>
                <a:gd name="connsiteY332" fmla="*/ 24289 h 38100"/>
                <a:gd name="connsiteX333" fmla="*/ 1632109 w 5810250"/>
                <a:gd name="connsiteY333" fmla="*/ 24289 h 38100"/>
                <a:gd name="connsiteX334" fmla="*/ 1632109 w 5810250"/>
                <a:gd name="connsiteY334" fmla="*/ 30004 h 38100"/>
                <a:gd name="connsiteX335" fmla="*/ 1651159 w 5810250"/>
                <a:gd name="connsiteY335" fmla="*/ 18574 h 38100"/>
                <a:gd name="connsiteX336" fmla="*/ 1662589 w 5810250"/>
                <a:gd name="connsiteY336" fmla="*/ 30004 h 38100"/>
                <a:gd name="connsiteX337" fmla="*/ 1662589 w 5810250"/>
                <a:gd name="connsiteY337" fmla="*/ 35719 h 38100"/>
                <a:gd name="connsiteX338" fmla="*/ 1697831 w 5810250"/>
                <a:gd name="connsiteY338" fmla="*/ 35719 h 38100"/>
                <a:gd name="connsiteX339" fmla="*/ 1703546 w 5810250"/>
                <a:gd name="connsiteY339" fmla="*/ 10954 h 38100"/>
                <a:gd name="connsiteX340" fmla="*/ 1693069 w 5810250"/>
                <a:gd name="connsiteY340" fmla="*/ 9049 h 38100"/>
                <a:gd name="connsiteX341" fmla="*/ 1693069 w 5810250"/>
                <a:gd name="connsiteY341" fmla="*/ 9049 h 38100"/>
                <a:gd name="connsiteX342" fmla="*/ 1693069 w 5810250"/>
                <a:gd name="connsiteY342" fmla="*/ 9049 h 38100"/>
                <a:gd name="connsiteX343" fmla="*/ 1693069 w 5810250"/>
                <a:gd name="connsiteY343" fmla="*/ 9049 h 38100"/>
                <a:gd name="connsiteX344" fmla="*/ 1322546 w 5810250"/>
                <a:gd name="connsiteY344" fmla="*/ 9049 h 38100"/>
                <a:gd name="connsiteX345" fmla="*/ 1307306 w 5810250"/>
                <a:gd name="connsiteY345" fmla="*/ 35719 h 38100"/>
                <a:gd name="connsiteX346" fmla="*/ 1326356 w 5810250"/>
                <a:gd name="connsiteY346" fmla="*/ 35719 h 38100"/>
                <a:gd name="connsiteX347" fmla="*/ 1335881 w 5810250"/>
                <a:gd name="connsiteY347" fmla="*/ 10954 h 38100"/>
                <a:gd name="connsiteX348" fmla="*/ 1322546 w 5810250"/>
                <a:gd name="connsiteY348" fmla="*/ 9049 h 38100"/>
                <a:gd name="connsiteX349" fmla="*/ 1322546 w 5810250"/>
                <a:gd name="connsiteY349" fmla="*/ 9049 h 38100"/>
                <a:gd name="connsiteX350" fmla="*/ 1322546 w 5810250"/>
                <a:gd name="connsiteY350" fmla="*/ 9049 h 38100"/>
                <a:gd name="connsiteX351" fmla="*/ 1322546 w 5810250"/>
                <a:gd name="connsiteY351" fmla="*/ 9049 h 38100"/>
                <a:gd name="connsiteX352" fmla="*/ 1020604 w 5810250"/>
                <a:gd name="connsiteY352" fmla="*/ 9049 h 38100"/>
                <a:gd name="connsiteX353" fmla="*/ 1018699 w 5810250"/>
                <a:gd name="connsiteY353" fmla="*/ 35719 h 38100"/>
                <a:gd name="connsiteX354" fmla="*/ 1093946 w 5810250"/>
                <a:gd name="connsiteY354" fmla="*/ 35719 h 38100"/>
                <a:gd name="connsiteX355" fmla="*/ 1093946 w 5810250"/>
                <a:gd name="connsiteY355" fmla="*/ 30004 h 38100"/>
                <a:gd name="connsiteX356" fmla="*/ 1099661 w 5810250"/>
                <a:gd name="connsiteY356" fmla="*/ 30004 h 38100"/>
                <a:gd name="connsiteX357" fmla="*/ 1099661 w 5810250"/>
                <a:gd name="connsiteY357" fmla="*/ 35719 h 38100"/>
                <a:gd name="connsiteX358" fmla="*/ 1159669 w 5810250"/>
                <a:gd name="connsiteY358" fmla="*/ 35719 h 38100"/>
                <a:gd name="connsiteX359" fmla="*/ 1198721 w 5810250"/>
                <a:gd name="connsiteY359" fmla="*/ 30004 h 38100"/>
                <a:gd name="connsiteX360" fmla="*/ 1206341 w 5810250"/>
                <a:gd name="connsiteY360" fmla="*/ 33814 h 38100"/>
                <a:gd name="connsiteX361" fmla="*/ 1247299 w 5810250"/>
                <a:gd name="connsiteY361" fmla="*/ 33814 h 38100"/>
                <a:gd name="connsiteX362" fmla="*/ 1216819 w 5810250"/>
                <a:gd name="connsiteY362" fmla="*/ 22384 h 38100"/>
                <a:gd name="connsiteX363" fmla="*/ 1197769 w 5810250"/>
                <a:gd name="connsiteY363" fmla="*/ 16669 h 38100"/>
                <a:gd name="connsiteX364" fmla="*/ 1197769 w 5810250"/>
                <a:gd name="connsiteY364" fmla="*/ 9049 h 38100"/>
                <a:gd name="connsiteX365" fmla="*/ 1020604 w 5810250"/>
                <a:gd name="connsiteY365" fmla="*/ 9049 h 38100"/>
                <a:gd name="connsiteX366" fmla="*/ 1020604 w 5810250"/>
                <a:gd name="connsiteY366" fmla="*/ 9049 h 38100"/>
                <a:gd name="connsiteX367" fmla="*/ 1020604 w 5810250"/>
                <a:gd name="connsiteY367" fmla="*/ 9049 h 38100"/>
                <a:gd name="connsiteX368" fmla="*/ 1020604 w 5810250"/>
                <a:gd name="connsiteY368" fmla="*/ 9049 h 38100"/>
                <a:gd name="connsiteX369" fmla="*/ 937736 w 5810250"/>
                <a:gd name="connsiteY369" fmla="*/ 9049 h 38100"/>
                <a:gd name="connsiteX370" fmla="*/ 937736 w 5810250"/>
                <a:gd name="connsiteY370" fmla="*/ 10954 h 38100"/>
                <a:gd name="connsiteX371" fmla="*/ 980599 w 5810250"/>
                <a:gd name="connsiteY371" fmla="*/ 10954 h 38100"/>
                <a:gd name="connsiteX372" fmla="*/ 992029 w 5810250"/>
                <a:gd name="connsiteY372" fmla="*/ 16669 h 38100"/>
                <a:gd name="connsiteX373" fmla="*/ 992029 w 5810250"/>
                <a:gd name="connsiteY373" fmla="*/ 10954 h 38100"/>
                <a:gd name="connsiteX374" fmla="*/ 997744 w 5810250"/>
                <a:gd name="connsiteY374" fmla="*/ 10954 h 38100"/>
                <a:gd name="connsiteX375" fmla="*/ 997744 w 5810250"/>
                <a:gd name="connsiteY375" fmla="*/ 9049 h 38100"/>
                <a:gd name="connsiteX376" fmla="*/ 937736 w 5810250"/>
                <a:gd name="connsiteY376" fmla="*/ 9049 h 38100"/>
                <a:gd name="connsiteX377" fmla="*/ 937736 w 5810250"/>
                <a:gd name="connsiteY377" fmla="*/ 9049 h 38100"/>
                <a:gd name="connsiteX378" fmla="*/ 937736 w 5810250"/>
                <a:gd name="connsiteY378" fmla="*/ 9049 h 38100"/>
                <a:gd name="connsiteX379" fmla="*/ 937736 w 5810250"/>
                <a:gd name="connsiteY379" fmla="*/ 9049 h 38100"/>
                <a:gd name="connsiteX380" fmla="*/ 916781 w 5810250"/>
                <a:gd name="connsiteY380" fmla="*/ 9049 h 38100"/>
                <a:gd name="connsiteX381" fmla="*/ 912971 w 5810250"/>
                <a:gd name="connsiteY381" fmla="*/ 24289 h 38100"/>
                <a:gd name="connsiteX382" fmla="*/ 918686 w 5810250"/>
                <a:gd name="connsiteY382" fmla="*/ 24289 h 38100"/>
                <a:gd name="connsiteX383" fmla="*/ 937736 w 5810250"/>
                <a:gd name="connsiteY383" fmla="*/ 12859 h 38100"/>
                <a:gd name="connsiteX384" fmla="*/ 926306 w 5810250"/>
                <a:gd name="connsiteY384" fmla="*/ 10954 h 38100"/>
                <a:gd name="connsiteX385" fmla="*/ 916781 w 5810250"/>
                <a:gd name="connsiteY385" fmla="*/ 9049 h 38100"/>
                <a:gd name="connsiteX386" fmla="*/ 916781 w 5810250"/>
                <a:gd name="connsiteY386" fmla="*/ 9049 h 38100"/>
                <a:gd name="connsiteX387" fmla="*/ 916781 w 5810250"/>
                <a:gd name="connsiteY387" fmla="*/ 9049 h 38100"/>
                <a:gd name="connsiteX388" fmla="*/ 916781 w 5810250"/>
                <a:gd name="connsiteY388" fmla="*/ 9049 h 38100"/>
                <a:gd name="connsiteX389" fmla="*/ 872014 w 5810250"/>
                <a:gd name="connsiteY389" fmla="*/ 9049 h 38100"/>
                <a:gd name="connsiteX390" fmla="*/ 875824 w 5810250"/>
                <a:gd name="connsiteY390" fmla="*/ 16669 h 38100"/>
                <a:gd name="connsiteX391" fmla="*/ 881539 w 5810250"/>
                <a:gd name="connsiteY391" fmla="*/ 16669 h 38100"/>
                <a:gd name="connsiteX392" fmla="*/ 881539 w 5810250"/>
                <a:gd name="connsiteY392" fmla="*/ 10954 h 38100"/>
                <a:gd name="connsiteX393" fmla="*/ 885349 w 5810250"/>
                <a:gd name="connsiteY393" fmla="*/ 9049 h 38100"/>
                <a:gd name="connsiteX394" fmla="*/ 872014 w 5810250"/>
                <a:gd name="connsiteY394" fmla="*/ 9049 h 38100"/>
                <a:gd name="connsiteX395" fmla="*/ 872014 w 5810250"/>
                <a:gd name="connsiteY395" fmla="*/ 9049 h 38100"/>
                <a:gd name="connsiteX396" fmla="*/ 872014 w 5810250"/>
                <a:gd name="connsiteY396" fmla="*/ 9049 h 38100"/>
                <a:gd name="connsiteX397" fmla="*/ 872014 w 5810250"/>
                <a:gd name="connsiteY397" fmla="*/ 9049 h 38100"/>
                <a:gd name="connsiteX398" fmla="*/ 777716 w 5810250"/>
                <a:gd name="connsiteY398" fmla="*/ 9049 h 38100"/>
                <a:gd name="connsiteX399" fmla="*/ 781526 w 5810250"/>
                <a:gd name="connsiteY399" fmla="*/ 24289 h 38100"/>
                <a:gd name="connsiteX400" fmla="*/ 792956 w 5810250"/>
                <a:gd name="connsiteY400" fmla="*/ 24289 h 38100"/>
                <a:gd name="connsiteX401" fmla="*/ 806291 w 5810250"/>
                <a:gd name="connsiteY401" fmla="*/ 9049 h 38100"/>
                <a:gd name="connsiteX402" fmla="*/ 777716 w 5810250"/>
                <a:gd name="connsiteY402" fmla="*/ 9049 h 38100"/>
                <a:gd name="connsiteX403" fmla="*/ 777716 w 5810250"/>
                <a:gd name="connsiteY403" fmla="*/ 9049 h 38100"/>
                <a:gd name="connsiteX404" fmla="*/ 777716 w 5810250"/>
                <a:gd name="connsiteY404" fmla="*/ 9049 h 38100"/>
                <a:gd name="connsiteX405" fmla="*/ 777716 w 5810250"/>
                <a:gd name="connsiteY405" fmla="*/ 9049 h 38100"/>
                <a:gd name="connsiteX406" fmla="*/ 706279 w 5810250"/>
                <a:gd name="connsiteY406" fmla="*/ 9049 h 38100"/>
                <a:gd name="connsiteX407" fmla="*/ 734854 w 5810250"/>
                <a:gd name="connsiteY407" fmla="*/ 33814 h 38100"/>
                <a:gd name="connsiteX408" fmla="*/ 748189 w 5810250"/>
                <a:gd name="connsiteY408" fmla="*/ 33814 h 38100"/>
                <a:gd name="connsiteX409" fmla="*/ 744379 w 5810250"/>
                <a:gd name="connsiteY409" fmla="*/ 7144 h 38100"/>
                <a:gd name="connsiteX410" fmla="*/ 706279 w 5810250"/>
                <a:gd name="connsiteY410" fmla="*/ 9049 h 38100"/>
                <a:gd name="connsiteX411" fmla="*/ 706279 w 5810250"/>
                <a:gd name="connsiteY411" fmla="*/ 9049 h 38100"/>
                <a:gd name="connsiteX412" fmla="*/ 706279 w 5810250"/>
                <a:gd name="connsiteY412" fmla="*/ 9049 h 38100"/>
                <a:gd name="connsiteX413" fmla="*/ 706279 w 5810250"/>
                <a:gd name="connsiteY413" fmla="*/ 9049 h 38100"/>
                <a:gd name="connsiteX414" fmla="*/ 584359 w 5810250"/>
                <a:gd name="connsiteY414" fmla="*/ 9049 h 38100"/>
                <a:gd name="connsiteX415" fmla="*/ 584359 w 5810250"/>
                <a:gd name="connsiteY415" fmla="*/ 16669 h 38100"/>
                <a:gd name="connsiteX416" fmla="*/ 578644 w 5810250"/>
                <a:gd name="connsiteY416" fmla="*/ 16669 h 38100"/>
                <a:gd name="connsiteX417" fmla="*/ 578644 w 5810250"/>
                <a:gd name="connsiteY417" fmla="*/ 9049 h 38100"/>
                <a:gd name="connsiteX418" fmla="*/ 561499 w 5810250"/>
                <a:gd name="connsiteY418" fmla="*/ 9049 h 38100"/>
                <a:gd name="connsiteX419" fmla="*/ 567214 w 5810250"/>
                <a:gd name="connsiteY419" fmla="*/ 10954 h 38100"/>
                <a:gd name="connsiteX420" fmla="*/ 572929 w 5810250"/>
                <a:gd name="connsiteY420" fmla="*/ 30004 h 38100"/>
                <a:gd name="connsiteX421" fmla="*/ 567214 w 5810250"/>
                <a:gd name="connsiteY421" fmla="*/ 35719 h 38100"/>
                <a:gd name="connsiteX422" fmla="*/ 608171 w 5810250"/>
                <a:gd name="connsiteY422" fmla="*/ 35719 h 38100"/>
                <a:gd name="connsiteX423" fmla="*/ 631031 w 5810250"/>
                <a:gd name="connsiteY423" fmla="*/ 10954 h 38100"/>
                <a:gd name="connsiteX424" fmla="*/ 584359 w 5810250"/>
                <a:gd name="connsiteY424" fmla="*/ 9049 h 38100"/>
                <a:gd name="connsiteX425" fmla="*/ 584359 w 5810250"/>
                <a:gd name="connsiteY425" fmla="*/ 9049 h 38100"/>
                <a:gd name="connsiteX426" fmla="*/ 584359 w 5810250"/>
                <a:gd name="connsiteY426" fmla="*/ 9049 h 38100"/>
                <a:gd name="connsiteX427" fmla="*/ 584359 w 5810250"/>
                <a:gd name="connsiteY427" fmla="*/ 9049 h 38100"/>
                <a:gd name="connsiteX428" fmla="*/ 464344 w 5810250"/>
                <a:gd name="connsiteY428" fmla="*/ 9049 h 38100"/>
                <a:gd name="connsiteX429" fmla="*/ 466249 w 5810250"/>
                <a:gd name="connsiteY429" fmla="*/ 24289 h 38100"/>
                <a:gd name="connsiteX430" fmla="*/ 454819 w 5810250"/>
                <a:gd name="connsiteY430" fmla="*/ 35719 h 38100"/>
                <a:gd name="connsiteX431" fmla="*/ 552926 w 5810250"/>
                <a:gd name="connsiteY431" fmla="*/ 35719 h 38100"/>
                <a:gd name="connsiteX432" fmla="*/ 552926 w 5810250"/>
                <a:gd name="connsiteY432" fmla="*/ 12859 h 38100"/>
                <a:gd name="connsiteX433" fmla="*/ 552926 w 5810250"/>
                <a:gd name="connsiteY433" fmla="*/ 10954 h 38100"/>
                <a:gd name="connsiteX434" fmla="*/ 464344 w 5810250"/>
                <a:gd name="connsiteY434" fmla="*/ 10954 h 38100"/>
                <a:gd name="connsiteX435" fmla="*/ 464344 w 5810250"/>
                <a:gd name="connsiteY435" fmla="*/ 9049 h 38100"/>
                <a:gd name="connsiteX436" fmla="*/ 464344 w 5810250"/>
                <a:gd name="connsiteY436" fmla="*/ 9049 h 38100"/>
                <a:gd name="connsiteX437" fmla="*/ 464344 w 5810250"/>
                <a:gd name="connsiteY437" fmla="*/ 9049 h 38100"/>
                <a:gd name="connsiteX438" fmla="*/ 205264 w 5810250"/>
                <a:gd name="connsiteY438" fmla="*/ 9049 h 38100"/>
                <a:gd name="connsiteX439" fmla="*/ 218599 w 5810250"/>
                <a:gd name="connsiteY439" fmla="*/ 24289 h 38100"/>
                <a:gd name="connsiteX440" fmla="*/ 207169 w 5810250"/>
                <a:gd name="connsiteY440" fmla="*/ 35719 h 38100"/>
                <a:gd name="connsiteX441" fmla="*/ 239554 w 5810250"/>
                <a:gd name="connsiteY441" fmla="*/ 35719 h 38100"/>
                <a:gd name="connsiteX442" fmla="*/ 252889 w 5810250"/>
                <a:gd name="connsiteY442" fmla="*/ 10954 h 38100"/>
                <a:gd name="connsiteX443" fmla="*/ 205264 w 5810250"/>
                <a:gd name="connsiteY443" fmla="*/ 9049 h 38100"/>
                <a:gd name="connsiteX444" fmla="*/ 205264 w 5810250"/>
                <a:gd name="connsiteY444" fmla="*/ 9049 h 38100"/>
                <a:gd name="connsiteX445" fmla="*/ 205264 w 5810250"/>
                <a:gd name="connsiteY445" fmla="*/ 9049 h 38100"/>
                <a:gd name="connsiteX446" fmla="*/ 205264 w 5810250"/>
                <a:gd name="connsiteY446" fmla="*/ 9049 h 38100"/>
                <a:gd name="connsiteX447" fmla="*/ 118586 w 5810250"/>
                <a:gd name="connsiteY447" fmla="*/ 9049 h 38100"/>
                <a:gd name="connsiteX448" fmla="*/ 118586 w 5810250"/>
                <a:gd name="connsiteY448" fmla="*/ 16669 h 38100"/>
                <a:gd name="connsiteX449" fmla="*/ 107156 w 5810250"/>
                <a:gd name="connsiteY449" fmla="*/ 16669 h 38100"/>
                <a:gd name="connsiteX450" fmla="*/ 107156 w 5810250"/>
                <a:gd name="connsiteY450" fmla="*/ 9049 h 38100"/>
                <a:gd name="connsiteX451" fmla="*/ 14764 w 5810250"/>
                <a:gd name="connsiteY451" fmla="*/ 9049 h 38100"/>
                <a:gd name="connsiteX452" fmla="*/ 14764 w 5810250"/>
                <a:gd name="connsiteY452" fmla="*/ 10954 h 38100"/>
                <a:gd name="connsiteX453" fmla="*/ 7144 w 5810250"/>
                <a:gd name="connsiteY453" fmla="*/ 33814 h 38100"/>
                <a:gd name="connsiteX454" fmla="*/ 117634 w 5810250"/>
                <a:gd name="connsiteY454" fmla="*/ 33814 h 38100"/>
                <a:gd name="connsiteX455" fmla="*/ 166211 w 5810250"/>
                <a:gd name="connsiteY455" fmla="*/ 9049 h 38100"/>
                <a:gd name="connsiteX456" fmla="*/ 118586 w 5810250"/>
                <a:gd name="connsiteY456" fmla="*/ 9049 h 38100"/>
                <a:gd name="connsiteX457" fmla="*/ 118586 w 5810250"/>
                <a:gd name="connsiteY457" fmla="*/ 9049 h 38100"/>
                <a:gd name="connsiteX458" fmla="*/ 118586 w 5810250"/>
                <a:gd name="connsiteY458" fmla="*/ 9049 h 38100"/>
                <a:gd name="connsiteX459" fmla="*/ 118586 w 5810250"/>
                <a:gd name="connsiteY459" fmla="*/ 9049 h 38100"/>
                <a:gd name="connsiteX460" fmla="*/ 5422106 w 5810250"/>
                <a:gd name="connsiteY460" fmla="*/ 33814 h 38100"/>
                <a:gd name="connsiteX461" fmla="*/ 5383054 w 5810250"/>
                <a:gd name="connsiteY461" fmla="*/ 28099 h 38100"/>
                <a:gd name="connsiteX462" fmla="*/ 5383054 w 5810250"/>
                <a:gd name="connsiteY462" fmla="*/ 33814 h 38100"/>
                <a:gd name="connsiteX463" fmla="*/ 5422106 w 5810250"/>
                <a:gd name="connsiteY463" fmla="*/ 33814 h 38100"/>
                <a:gd name="connsiteX464" fmla="*/ 5422106 w 5810250"/>
                <a:gd name="connsiteY464" fmla="*/ 33814 h 38100"/>
                <a:gd name="connsiteX465" fmla="*/ 5422106 w 5810250"/>
                <a:gd name="connsiteY465" fmla="*/ 33814 h 38100"/>
                <a:gd name="connsiteX466" fmla="*/ 5422106 w 5810250"/>
                <a:gd name="connsiteY466" fmla="*/ 33814 h 38100"/>
                <a:gd name="connsiteX467" fmla="*/ 5298281 w 5810250"/>
                <a:gd name="connsiteY467" fmla="*/ 33814 h 38100"/>
                <a:gd name="connsiteX468" fmla="*/ 5303997 w 5810250"/>
                <a:gd name="connsiteY468" fmla="*/ 31909 h 38100"/>
                <a:gd name="connsiteX469" fmla="*/ 5307806 w 5810250"/>
                <a:gd name="connsiteY469" fmla="*/ 22384 h 38100"/>
                <a:gd name="connsiteX470" fmla="*/ 5288756 w 5810250"/>
                <a:gd name="connsiteY470" fmla="*/ 22384 h 38100"/>
                <a:gd name="connsiteX471" fmla="*/ 5262086 w 5810250"/>
                <a:gd name="connsiteY471" fmla="*/ 33814 h 38100"/>
                <a:gd name="connsiteX472" fmla="*/ 5298281 w 5810250"/>
                <a:gd name="connsiteY472" fmla="*/ 33814 h 38100"/>
                <a:gd name="connsiteX473" fmla="*/ 5298281 w 5810250"/>
                <a:gd name="connsiteY473" fmla="*/ 33814 h 38100"/>
                <a:gd name="connsiteX474" fmla="*/ 5298281 w 5810250"/>
                <a:gd name="connsiteY474" fmla="*/ 33814 h 38100"/>
                <a:gd name="connsiteX475" fmla="*/ 5298281 w 5810250"/>
                <a:gd name="connsiteY475" fmla="*/ 33814 h 38100"/>
                <a:gd name="connsiteX476" fmla="*/ 4380072 w 5810250"/>
                <a:gd name="connsiteY476" fmla="*/ 33814 h 38100"/>
                <a:gd name="connsiteX477" fmla="*/ 4387691 w 5810250"/>
                <a:gd name="connsiteY477" fmla="*/ 28099 h 38100"/>
                <a:gd name="connsiteX478" fmla="*/ 4376261 w 5810250"/>
                <a:gd name="connsiteY478" fmla="*/ 28099 h 38100"/>
                <a:gd name="connsiteX479" fmla="*/ 4376261 w 5810250"/>
                <a:gd name="connsiteY479" fmla="*/ 33814 h 38100"/>
                <a:gd name="connsiteX480" fmla="*/ 4380072 w 5810250"/>
                <a:gd name="connsiteY480" fmla="*/ 33814 h 38100"/>
                <a:gd name="connsiteX481" fmla="*/ 4380072 w 5810250"/>
                <a:gd name="connsiteY481" fmla="*/ 33814 h 38100"/>
                <a:gd name="connsiteX482" fmla="*/ 4380072 w 5810250"/>
                <a:gd name="connsiteY482" fmla="*/ 33814 h 38100"/>
                <a:gd name="connsiteX483" fmla="*/ 4380072 w 5810250"/>
                <a:gd name="connsiteY483" fmla="*/ 33814 h 38100"/>
                <a:gd name="connsiteX484" fmla="*/ 972026 w 5810250"/>
                <a:gd name="connsiteY484" fmla="*/ 33814 h 38100"/>
                <a:gd name="connsiteX485" fmla="*/ 956786 w 5810250"/>
                <a:gd name="connsiteY485" fmla="*/ 22384 h 38100"/>
                <a:gd name="connsiteX486" fmla="*/ 945356 w 5810250"/>
                <a:gd name="connsiteY486" fmla="*/ 33814 h 38100"/>
                <a:gd name="connsiteX487" fmla="*/ 972026 w 5810250"/>
                <a:gd name="connsiteY487" fmla="*/ 33814 h 38100"/>
                <a:gd name="connsiteX488" fmla="*/ 972026 w 5810250"/>
                <a:gd name="connsiteY488" fmla="*/ 33814 h 38100"/>
                <a:gd name="connsiteX489" fmla="*/ 972026 w 5810250"/>
                <a:gd name="connsiteY489" fmla="*/ 33814 h 38100"/>
                <a:gd name="connsiteX490" fmla="*/ 972026 w 5810250"/>
                <a:gd name="connsiteY490" fmla="*/ 33814 h 38100"/>
                <a:gd name="connsiteX491" fmla="*/ 4407694 w 5810250"/>
                <a:gd name="connsiteY491" fmla="*/ 24289 h 38100"/>
                <a:gd name="connsiteX492" fmla="*/ 4396264 w 5810250"/>
                <a:gd name="connsiteY492" fmla="*/ 24289 h 38100"/>
                <a:gd name="connsiteX493" fmla="*/ 4396264 w 5810250"/>
                <a:gd name="connsiteY493" fmla="*/ 30004 h 38100"/>
                <a:gd name="connsiteX494" fmla="*/ 4401979 w 5810250"/>
                <a:gd name="connsiteY494" fmla="*/ 30004 h 38100"/>
                <a:gd name="connsiteX495" fmla="*/ 4407694 w 5810250"/>
                <a:gd name="connsiteY495" fmla="*/ 24289 h 38100"/>
                <a:gd name="connsiteX496" fmla="*/ 4407694 w 5810250"/>
                <a:gd name="connsiteY496" fmla="*/ 24289 h 38100"/>
                <a:gd name="connsiteX497" fmla="*/ 4407694 w 5810250"/>
                <a:gd name="connsiteY497" fmla="*/ 24289 h 38100"/>
                <a:gd name="connsiteX498" fmla="*/ 4407694 w 5810250"/>
                <a:gd name="connsiteY498" fmla="*/ 24289 h 38100"/>
                <a:gd name="connsiteX499" fmla="*/ 4438174 w 5810250"/>
                <a:gd name="connsiteY499" fmla="*/ 24289 h 38100"/>
                <a:gd name="connsiteX500" fmla="*/ 4426744 w 5810250"/>
                <a:gd name="connsiteY500" fmla="*/ 24289 h 38100"/>
                <a:gd name="connsiteX501" fmla="*/ 4426744 w 5810250"/>
                <a:gd name="connsiteY501" fmla="*/ 30004 h 38100"/>
                <a:gd name="connsiteX502" fmla="*/ 4438174 w 5810250"/>
                <a:gd name="connsiteY502" fmla="*/ 24289 h 38100"/>
                <a:gd name="connsiteX503" fmla="*/ 4438174 w 5810250"/>
                <a:gd name="connsiteY503" fmla="*/ 24289 h 38100"/>
                <a:gd name="connsiteX504" fmla="*/ 4438174 w 5810250"/>
                <a:gd name="connsiteY504" fmla="*/ 24289 h 38100"/>
                <a:gd name="connsiteX505" fmla="*/ 4438174 w 5810250"/>
                <a:gd name="connsiteY505" fmla="*/ 24289 h 38100"/>
                <a:gd name="connsiteX506" fmla="*/ 603409 w 5810250"/>
                <a:gd name="connsiteY506" fmla="*/ 16669 h 38100"/>
                <a:gd name="connsiteX507" fmla="*/ 603409 w 5810250"/>
                <a:gd name="connsiteY507" fmla="*/ 28099 h 38100"/>
                <a:gd name="connsiteX508" fmla="*/ 597694 w 5810250"/>
                <a:gd name="connsiteY508" fmla="*/ 28099 h 38100"/>
                <a:gd name="connsiteX509" fmla="*/ 597694 w 5810250"/>
                <a:gd name="connsiteY509" fmla="*/ 22384 h 38100"/>
                <a:gd name="connsiteX510" fmla="*/ 591979 w 5810250"/>
                <a:gd name="connsiteY510" fmla="*/ 22384 h 38100"/>
                <a:gd name="connsiteX511" fmla="*/ 603409 w 5810250"/>
                <a:gd name="connsiteY511" fmla="*/ 16669 h 38100"/>
                <a:gd name="connsiteX512" fmla="*/ 603409 w 5810250"/>
                <a:gd name="connsiteY512" fmla="*/ 16669 h 38100"/>
                <a:gd name="connsiteX513" fmla="*/ 603409 w 5810250"/>
                <a:gd name="connsiteY513" fmla="*/ 16669 h 38100"/>
                <a:gd name="connsiteX514" fmla="*/ 603409 w 5810250"/>
                <a:gd name="connsiteY514" fmla="*/ 16669 h 38100"/>
                <a:gd name="connsiteX515" fmla="*/ 5369719 w 5810250"/>
                <a:gd name="connsiteY515" fmla="*/ 16669 h 38100"/>
                <a:gd name="connsiteX516" fmla="*/ 5364004 w 5810250"/>
                <a:gd name="connsiteY516" fmla="*/ 28099 h 38100"/>
                <a:gd name="connsiteX517" fmla="*/ 5369719 w 5810250"/>
                <a:gd name="connsiteY517" fmla="*/ 28099 h 38100"/>
                <a:gd name="connsiteX518" fmla="*/ 5369719 w 5810250"/>
                <a:gd name="connsiteY518" fmla="*/ 16669 h 38100"/>
                <a:gd name="connsiteX519" fmla="*/ 5369719 w 5810250"/>
                <a:gd name="connsiteY519" fmla="*/ 16669 h 38100"/>
                <a:gd name="connsiteX520" fmla="*/ 5369719 w 5810250"/>
                <a:gd name="connsiteY520" fmla="*/ 16669 h 38100"/>
                <a:gd name="connsiteX521" fmla="*/ 5369719 w 5810250"/>
                <a:gd name="connsiteY521" fmla="*/ 16669 h 38100"/>
                <a:gd name="connsiteX522" fmla="*/ 1173004 w 5810250"/>
                <a:gd name="connsiteY522" fmla="*/ 10954 h 38100"/>
                <a:gd name="connsiteX523" fmla="*/ 1148239 w 5810250"/>
                <a:gd name="connsiteY523" fmla="*/ 22384 h 38100"/>
                <a:gd name="connsiteX524" fmla="*/ 1148239 w 5810250"/>
                <a:gd name="connsiteY524" fmla="*/ 10954 h 38100"/>
                <a:gd name="connsiteX525" fmla="*/ 1173004 w 5810250"/>
                <a:gd name="connsiteY525" fmla="*/ 10954 h 38100"/>
                <a:gd name="connsiteX526" fmla="*/ 1173004 w 5810250"/>
                <a:gd name="connsiteY526" fmla="*/ 10954 h 38100"/>
                <a:gd name="connsiteX527" fmla="*/ 1173004 w 5810250"/>
                <a:gd name="connsiteY527" fmla="*/ 10954 h 38100"/>
                <a:gd name="connsiteX528" fmla="*/ 1173004 w 5810250"/>
                <a:gd name="connsiteY528" fmla="*/ 10954 h 38100"/>
                <a:gd name="connsiteX529" fmla="*/ 4892516 w 5810250"/>
                <a:gd name="connsiteY529" fmla="*/ 10954 h 38100"/>
                <a:gd name="connsiteX530" fmla="*/ 4886802 w 5810250"/>
                <a:gd name="connsiteY530" fmla="*/ 30004 h 38100"/>
                <a:gd name="connsiteX531" fmla="*/ 4886802 w 5810250"/>
                <a:gd name="connsiteY531" fmla="*/ 16669 h 38100"/>
                <a:gd name="connsiteX532" fmla="*/ 4881086 w 5810250"/>
                <a:gd name="connsiteY532" fmla="*/ 10954 h 38100"/>
                <a:gd name="connsiteX533" fmla="*/ 4892516 w 5810250"/>
                <a:gd name="connsiteY533" fmla="*/ 10954 h 38100"/>
                <a:gd name="connsiteX534" fmla="*/ 4892516 w 5810250"/>
                <a:gd name="connsiteY534" fmla="*/ 10954 h 38100"/>
                <a:gd name="connsiteX535" fmla="*/ 4892516 w 5810250"/>
                <a:gd name="connsiteY535" fmla="*/ 10954 h 38100"/>
                <a:gd name="connsiteX536" fmla="*/ 4892516 w 5810250"/>
                <a:gd name="connsiteY536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</a:cxnLst>
              <a:rect l="l" t="t" r="r" b="b"/>
              <a:pathLst>
                <a:path w="5810250" h="38100">
                  <a:moveTo>
                    <a:pt x="5742147" y="9049"/>
                  </a:moveTo>
                  <a:cubicBezTo>
                    <a:pt x="5742147" y="12859"/>
                    <a:pt x="5742147" y="14764"/>
                    <a:pt x="5742147" y="16669"/>
                  </a:cubicBezTo>
                  <a:cubicBezTo>
                    <a:pt x="5725002" y="16669"/>
                    <a:pt x="5734527" y="10954"/>
                    <a:pt x="5723097" y="16669"/>
                  </a:cubicBezTo>
                  <a:cubicBezTo>
                    <a:pt x="5719286" y="22384"/>
                    <a:pt x="5719286" y="22384"/>
                    <a:pt x="5717381" y="33814"/>
                  </a:cubicBezTo>
                  <a:lnTo>
                    <a:pt x="5769769" y="33814"/>
                  </a:lnTo>
                  <a:cubicBezTo>
                    <a:pt x="5771674" y="31909"/>
                    <a:pt x="5771674" y="30004"/>
                    <a:pt x="5773579" y="28099"/>
                  </a:cubicBezTo>
                  <a:cubicBezTo>
                    <a:pt x="5773579" y="30004"/>
                    <a:pt x="5771674" y="31909"/>
                    <a:pt x="5771674" y="33814"/>
                  </a:cubicBezTo>
                  <a:lnTo>
                    <a:pt x="5806916" y="33814"/>
                  </a:lnTo>
                  <a:cubicBezTo>
                    <a:pt x="5797391" y="26194"/>
                    <a:pt x="5787866" y="16669"/>
                    <a:pt x="5782152" y="9049"/>
                  </a:cubicBezTo>
                  <a:lnTo>
                    <a:pt x="5742147" y="9049"/>
                  </a:lnTo>
                  <a:lnTo>
                    <a:pt x="5742147" y="9049"/>
                  </a:lnTo>
                  <a:lnTo>
                    <a:pt x="5742147" y="9049"/>
                  </a:lnTo>
                  <a:lnTo>
                    <a:pt x="5742147" y="9049"/>
                  </a:lnTo>
                  <a:close/>
                  <a:moveTo>
                    <a:pt x="5555456" y="9049"/>
                  </a:moveTo>
                  <a:cubicBezTo>
                    <a:pt x="5551647" y="18574"/>
                    <a:pt x="5545931" y="26194"/>
                    <a:pt x="5542122" y="33814"/>
                  </a:cubicBezTo>
                  <a:lnTo>
                    <a:pt x="5634514" y="33814"/>
                  </a:lnTo>
                  <a:cubicBezTo>
                    <a:pt x="5623084" y="30004"/>
                    <a:pt x="5611654" y="26194"/>
                    <a:pt x="5607844" y="22384"/>
                  </a:cubicBezTo>
                  <a:cubicBezTo>
                    <a:pt x="5604034" y="18574"/>
                    <a:pt x="5604034" y="12859"/>
                    <a:pt x="5602129" y="7144"/>
                  </a:cubicBezTo>
                  <a:lnTo>
                    <a:pt x="5555456" y="7144"/>
                  </a:lnTo>
                  <a:lnTo>
                    <a:pt x="5555456" y="9049"/>
                  </a:lnTo>
                  <a:lnTo>
                    <a:pt x="5555456" y="9049"/>
                  </a:lnTo>
                  <a:lnTo>
                    <a:pt x="5555456" y="9049"/>
                  </a:lnTo>
                  <a:close/>
                  <a:moveTo>
                    <a:pt x="5311616" y="9049"/>
                  </a:moveTo>
                  <a:lnTo>
                    <a:pt x="5302091" y="10954"/>
                  </a:lnTo>
                  <a:lnTo>
                    <a:pt x="5302091" y="16669"/>
                  </a:lnTo>
                  <a:lnTo>
                    <a:pt x="5307806" y="16669"/>
                  </a:lnTo>
                  <a:lnTo>
                    <a:pt x="5307806" y="22384"/>
                  </a:lnTo>
                  <a:cubicBezTo>
                    <a:pt x="5330666" y="16669"/>
                    <a:pt x="5334477" y="28099"/>
                    <a:pt x="5326856" y="7144"/>
                  </a:cubicBezTo>
                  <a:lnTo>
                    <a:pt x="5311616" y="9049"/>
                  </a:lnTo>
                  <a:lnTo>
                    <a:pt x="5311616" y="9049"/>
                  </a:lnTo>
                  <a:lnTo>
                    <a:pt x="5311616" y="9049"/>
                  </a:lnTo>
                  <a:lnTo>
                    <a:pt x="5311616" y="9049"/>
                  </a:lnTo>
                  <a:close/>
                  <a:moveTo>
                    <a:pt x="5213509" y="9049"/>
                  </a:moveTo>
                  <a:cubicBezTo>
                    <a:pt x="5217319" y="18574"/>
                    <a:pt x="5217319" y="26194"/>
                    <a:pt x="5215414" y="33814"/>
                  </a:cubicBezTo>
                  <a:lnTo>
                    <a:pt x="5258277" y="33814"/>
                  </a:lnTo>
                  <a:cubicBezTo>
                    <a:pt x="5254466" y="20479"/>
                    <a:pt x="5252561" y="20479"/>
                    <a:pt x="5246847" y="10954"/>
                  </a:cubicBezTo>
                  <a:cubicBezTo>
                    <a:pt x="5248752" y="10954"/>
                    <a:pt x="5248752" y="9049"/>
                    <a:pt x="5250656" y="9049"/>
                  </a:cubicBez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close/>
                  <a:moveTo>
                    <a:pt x="5155406" y="9049"/>
                  </a:moveTo>
                  <a:cubicBezTo>
                    <a:pt x="5147786" y="16669"/>
                    <a:pt x="5147786" y="18574"/>
                    <a:pt x="5130641" y="24289"/>
                  </a:cubicBezTo>
                  <a:lnTo>
                    <a:pt x="5130641" y="9049"/>
                  </a:lnTo>
                  <a:lnTo>
                    <a:pt x="5111591" y="9049"/>
                  </a:lnTo>
                  <a:cubicBezTo>
                    <a:pt x="5109686" y="9049"/>
                    <a:pt x="5109686" y="10954"/>
                    <a:pt x="5107781" y="10954"/>
                  </a:cubicBezTo>
                  <a:cubicBezTo>
                    <a:pt x="5115402" y="22384"/>
                    <a:pt x="5113497" y="24289"/>
                    <a:pt x="5119211" y="30004"/>
                  </a:cubicBezTo>
                  <a:cubicBezTo>
                    <a:pt x="5123022" y="31909"/>
                    <a:pt x="5124927" y="33814"/>
                    <a:pt x="5128736" y="33814"/>
                  </a:cubicBezTo>
                  <a:lnTo>
                    <a:pt x="5173504" y="33814"/>
                  </a:lnTo>
                  <a:cubicBezTo>
                    <a:pt x="5171599" y="24289"/>
                    <a:pt x="5167789" y="14764"/>
                    <a:pt x="5165884" y="9049"/>
                  </a:cubicBezTo>
                  <a:lnTo>
                    <a:pt x="5155406" y="9049"/>
                  </a:lnTo>
                  <a:lnTo>
                    <a:pt x="5155406" y="9049"/>
                  </a:lnTo>
                  <a:lnTo>
                    <a:pt x="5155406" y="9049"/>
                  </a:lnTo>
                  <a:lnTo>
                    <a:pt x="5155406" y="9049"/>
                  </a:lnTo>
                  <a:close/>
                  <a:moveTo>
                    <a:pt x="5085874" y="9049"/>
                  </a:moveTo>
                  <a:lnTo>
                    <a:pt x="5085874" y="10954"/>
                  </a:lnTo>
                  <a:lnTo>
                    <a:pt x="5104924" y="10954"/>
                  </a:lnTo>
                  <a:lnTo>
                    <a:pt x="5104924" y="9049"/>
                  </a:lnTo>
                  <a:lnTo>
                    <a:pt x="5085874" y="9049"/>
                  </a:lnTo>
                  <a:lnTo>
                    <a:pt x="5085874" y="9049"/>
                  </a:lnTo>
                  <a:lnTo>
                    <a:pt x="5085874" y="9049"/>
                  </a:lnTo>
                  <a:lnTo>
                    <a:pt x="5085874" y="9049"/>
                  </a:lnTo>
                  <a:close/>
                  <a:moveTo>
                    <a:pt x="5016341" y="9049"/>
                  </a:moveTo>
                  <a:lnTo>
                    <a:pt x="5016341" y="16669"/>
                  </a:lnTo>
                  <a:cubicBezTo>
                    <a:pt x="5025866" y="20479"/>
                    <a:pt x="5025866" y="28099"/>
                    <a:pt x="5027772" y="33814"/>
                  </a:cubicBezTo>
                  <a:lnTo>
                    <a:pt x="5052536" y="33814"/>
                  </a:lnTo>
                  <a:cubicBezTo>
                    <a:pt x="5058252" y="20479"/>
                    <a:pt x="5063966" y="20479"/>
                    <a:pt x="5075397" y="9049"/>
                  </a:cubicBezTo>
                  <a:lnTo>
                    <a:pt x="5016341" y="9049"/>
                  </a:lnTo>
                  <a:lnTo>
                    <a:pt x="5016341" y="9049"/>
                  </a:lnTo>
                  <a:lnTo>
                    <a:pt x="5016341" y="9049"/>
                  </a:lnTo>
                  <a:lnTo>
                    <a:pt x="5016341" y="9049"/>
                  </a:lnTo>
                  <a:close/>
                  <a:moveTo>
                    <a:pt x="4965859" y="9049"/>
                  </a:moveTo>
                  <a:cubicBezTo>
                    <a:pt x="4965859" y="10954"/>
                    <a:pt x="4967764" y="10954"/>
                    <a:pt x="4967764" y="10954"/>
                  </a:cubicBez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lnTo>
                    <a:pt x="4965859" y="9049"/>
                  </a:lnTo>
                  <a:close/>
                  <a:moveTo>
                    <a:pt x="4875372" y="9049"/>
                  </a:moveTo>
                  <a:cubicBezTo>
                    <a:pt x="4877277" y="16669"/>
                    <a:pt x="4881086" y="26194"/>
                    <a:pt x="4882991" y="33814"/>
                  </a:cubicBezTo>
                  <a:lnTo>
                    <a:pt x="4948714" y="33814"/>
                  </a:lnTo>
                  <a:cubicBezTo>
                    <a:pt x="4944904" y="26194"/>
                    <a:pt x="4941094" y="20479"/>
                    <a:pt x="4935379" y="16669"/>
                  </a:cubicBezTo>
                  <a:cubicBezTo>
                    <a:pt x="4925854" y="31909"/>
                    <a:pt x="4937284" y="24289"/>
                    <a:pt x="4916329" y="28099"/>
                  </a:cubicBezTo>
                  <a:cubicBezTo>
                    <a:pt x="4912519" y="18574"/>
                    <a:pt x="4910614" y="10954"/>
                    <a:pt x="4904899" y="7144"/>
                  </a:cubicBezTo>
                  <a:lnTo>
                    <a:pt x="4876324" y="7144"/>
                  </a:lnTo>
                  <a:lnTo>
                    <a:pt x="4876324" y="9049"/>
                  </a:lnTo>
                  <a:lnTo>
                    <a:pt x="4875372" y="9049"/>
                  </a:lnTo>
                  <a:lnTo>
                    <a:pt x="4875372" y="9049"/>
                  </a:lnTo>
                  <a:close/>
                  <a:moveTo>
                    <a:pt x="4573429" y="9049"/>
                  </a:moveTo>
                  <a:cubicBezTo>
                    <a:pt x="4571524" y="12859"/>
                    <a:pt x="4575334" y="14764"/>
                    <a:pt x="4575334" y="30004"/>
                  </a:cubicBezTo>
                  <a:cubicBezTo>
                    <a:pt x="4567714" y="31909"/>
                    <a:pt x="4561999" y="33814"/>
                    <a:pt x="4554379" y="35719"/>
                  </a:cubicBezTo>
                  <a:lnTo>
                    <a:pt x="4584859" y="35719"/>
                  </a:lnTo>
                  <a:cubicBezTo>
                    <a:pt x="4588669" y="26194"/>
                    <a:pt x="4590574" y="18574"/>
                    <a:pt x="4598194" y="12859"/>
                  </a:cubicBezTo>
                  <a:cubicBezTo>
                    <a:pt x="4600099" y="28099"/>
                    <a:pt x="4594384" y="20479"/>
                    <a:pt x="4609624" y="24289"/>
                  </a:cubicBezTo>
                  <a:lnTo>
                    <a:pt x="4609624" y="16669"/>
                  </a:lnTo>
                  <a:cubicBezTo>
                    <a:pt x="4607719" y="14764"/>
                    <a:pt x="4603909" y="10954"/>
                    <a:pt x="4602004" y="9049"/>
                  </a:cubicBezTo>
                  <a:lnTo>
                    <a:pt x="4573429" y="9049"/>
                  </a:lnTo>
                  <a:lnTo>
                    <a:pt x="4573429" y="9049"/>
                  </a:lnTo>
                  <a:lnTo>
                    <a:pt x="4573429" y="9049"/>
                  </a:lnTo>
                  <a:lnTo>
                    <a:pt x="4573429" y="9049"/>
                  </a:lnTo>
                  <a:close/>
                  <a:moveTo>
                    <a:pt x="4515326" y="9049"/>
                  </a:moveTo>
                  <a:cubicBezTo>
                    <a:pt x="4507707" y="18574"/>
                    <a:pt x="4500086" y="26194"/>
                    <a:pt x="4492466" y="33814"/>
                  </a:cubicBezTo>
                  <a:lnTo>
                    <a:pt x="4521041" y="33814"/>
                  </a:lnTo>
                  <a:cubicBezTo>
                    <a:pt x="4521041" y="31909"/>
                    <a:pt x="4519136" y="30004"/>
                    <a:pt x="4519136" y="28099"/>
                  </a:cubicBezTo>
                  <a:cubicBezTo>
                    <a:pt x="4532472" y="28099"/>
                    <a:pt x="4534376" y="18574"/>
                    <a:pt x="4540091" y="7144"/>
                  </a:cubicBezTo>
                  <a:lnTo>
                    <a:pt x="4515326" y="9049"/>
                  </a:lnTo>
                  <a:lnTo>
                    <a:pt x="4515326" y="9049"/>
                  </a:lnTo>
                  <a:lnTo>
                    <a:pt x="4515326" y="9049"/>
                  </a:lnTo>
                  <a:lnTo>
                    <a:pt x="4515326" y="9049"/>
                  </a:lnTo>
                  <a:close/>
                  <a:moveTo>
                    <a:pt x="4069556" y="9049"/>
                  </a:moveTo>
                  <a:cubicBezTo>
                    <a:pt x="4096226" y="12859"/>
                    <a:pt x="4116229" y="20479"/>
                    <a:pt x="4140994" y="30004"/>
                  </a:cubicBezTo>
                  <a:cubicBezTo>
                    <a:pt x="4139089" y="31909"/>
                    <a:pt x="4137184" y="33814"/>
                    <a:pt x="4137184" y="35719"/>
                  </a:cubicBezTo>
                  <a:lnTo>
                    <a:pt x="4204811" y="35719"/>
                  </a:lnTo>
                  <a:lnTo>
                    <a:pt x="4204811" y="30004"/>
                  </a:lnTo>
                  <a:lnTo>
                    <a:pt x="4210526" y="30004"/>
                  </a:lnTo>
                  <a:cubicBezTo>
                    <a:pt x="4212432" y="31909"/>
                    <a:pt x="4214336" y="33814"/>
                    <a:pt x="4216241" y="35719"/>
                  </a:cubicBezTo>
                  <a:lnTo>
                    <a:pt x="4244816" y="35719"/>
                  </a:lnTo>
                  <a:cubicBezTo>
                    <a:pt x="4242911" y="28099"/>
                    <a:pt x="4241007" y="18574"/>
                    <a:pt x="4241007" y="10954"/>
                  </a:cubicBezTo>
                  <a:lnTo>
                    <a:pt x="4069556" y="9049"/>
                  </a:lnTo>
                  <a:lnTo>
                    <a:pt x="4069556" y="9049"/>
                  </a:lnTo>
                  <a:lnTo>
                    <a:pt x="4069556" y="9049"/>
                  </a:lnTo>
                  <a:lnTo>
                    <a:pt x="4069556" y="9049"/>
                  </a:lnTo>
                  <a:close/>
                  <a:moveTo>
                    <a:pt x="3870484" y="9049"/>
                  </a:moveTo>
                  <a:cubicBezTo>
                    <a:pt x="3880009" y="14764"/>
                    <a:pt x="3889534" y="18574"/>
                    <a:pt x="3899059" y="24289"/>
                  </a:cubicBezTo>
                  <a:lnTo>
                    <a:pt x="3899059" y="30004"/>
                  </a:lnTo>
                  <a:cubicBezTo>
                    <a:pt x="3887629" y="31909"/>
                    <a:pt x="3883819" y="31909"/>
                    <a:pt x="3878104" y="35719"/>
                  </a:cubicBezTo>
                  <a:lnTo>
                    <a:pt x="4103846" y="35719"/>
                  </a:lnTo>
                  <a:cubicBezTo>
                    <a:pt x="4066699" y="24289"/>
                    <a:pt x="4045744" y="16669"/>
                    <a:pt x="4003834" y="18574"/>
                  </a:cubicBezTo>
                  <a:cubicBezTo>
                    <a:pt x="4005739" y="14764"/>
                    <a:pt x="4005739" y="14764"/>
                    <a:pt x="4009549" y="12859"/>
                  </a:cubicBezTo>
                  <a:lnTo>
                    <a:pt x="4009549" y="10954"/>
                  </a:lnTo>
                  <a:lnTo>
                    <a:pt x="3870484" y="9049"/>
                  </a:lnTo>
                  <a:lnTo>
                    <a:pt x="3870484" y="9049"/>
                  </a:lnTo>
                  <a:lnTo>
                    <a:pt x="3870484" y="9049"/>
                  </a:lnTo>
                  <a:lnTo>
                    <a:pt x="3870484" y="9049"/>
                  </a:lnTo>
                  <a:close/>
                  <a:moveTo>
                    <a:pt x="3800951" y="9049"/>
                  </a:moveTo>
                  <a:cubicBezTo>
                    <a:pt x="3802856" y="18574"/>
                    <a:pt x="3806666" y="28099"/>
                    <a:pt x="3810476" y="33814"/>
                  </a:cubicBezTo>
                  <a:lnTo>
                    <a:pt x="3831431" y="33814"/>
                  </a:lnTo>
                  <a:lnTo>
                    <a:pt x="3831431" y="16669"/>
                  </a:lnTo>
                  <a:lnTo>
                    <a:pt x="3812381" y="16669"/>
                  </a:lnTo>
                  <a:lnTo>
                    <a:pt x="3812381" y="10954"/>
                  </a:lnTo>
                  <a:cubicBezTo>
                    <a:pt x="3812381" y="9049"/>
                    <a:pt x="3814286" y="9049"/>
                    <a:pt x="3814286" y="9049"/>
                  </a:cubicBezTo>
                  <a:lnTo>
                    <a:pt x="3800951" y="9049"/>
                  </a:lnTo>
                  <a:lnTo>
                    <a:pt x="3800951" y="9049"/>
                  </a:lnTo>
                  <a:lnTo>
                    <a:pt x="3800951" y="9049"/>
                  </a:lnTo>
                  <a:lnTo>
                    <a:pt x="3800951" y="9049"/>
                  </a:lnTo>
                  <a:close/>
                  <a:moveTo>
                    <a:pt x="3718084" y="9049"/>
                  </a:moveTo>
                  <a:cubicBezTo>
                    <a:pt x="3716179" y="16669"/>
                    <a:pt x="3716179" y="26194"/>
                    <a:pt x="3716179" y="33814"/>
                  </a:cubicBezTo>
                  <a:lnTo>
                    <a:pt x="3791426" y="33814"/>
                  </a:lnTo>
                  <a:cubicBezTo>
                    <a:pt x="3778091" y="24289"/>
                    <a:pt x="3785711" y="22384"/>
                    <a:pt x="3781901" y="9049"/>
                  </a:cubicBezTo>
                  <a:lnTo>
                    <a:pt x="3718084" y="9049"/>
                  </a:lnTo>
                  <a:lnTo>
                    <a:pt x="3718084" y="9049"/>
                  </a:lnTo>
                  <a:lnTo>
                    <a:pt x="3718084" y="9049"/>
                  </a:lnTo>
                  <a:lnTo>
                    <a:pt x="3718084" y="9049"/>
                  </a:lnTo>
                  <a:close/>
                  <a:moveTo>
                    <a:pt x="3669506" y="9049"/>
                  </a:moveTo>
                  <a:lnTo>
                    <a:pt x="3669506" y="16669"/>
                  </a:lnTo>
                  <a:lnTo>
                    <a:pt x="3663791" y="16669"/>
                  </a:lnTo>
                  <a:lnTo>
                    <a:pt x="3663791" y="9049"/>
                  </a:lnTo>
                  <a:lnTo>
                    <a:pt x="3613309" y="9049"/>
                  </a:lnTo>
                  <a:lnTo>
                    <a:pt x="3613309" y="10954"/>
                  </a:lnTo>
                  <a:lnTo>
                    <a:pt x="3607594" y="10954"/>
                  </a:lnTo>
                  <a:lnTo>
                    <a:pt x="3607594" y="9049"/>
                  </a:lnTo>
                  <a:lnTo>
                    <a:pt x="3545681" y="9049"/>
                  </a:lnTo>
                  <a:cubicBezTo>
                    <a:pt x="3551396" y="18574"/>
                    <a:pt x="3559016" y="28099"/>
                    <a:pt x="3564731" y="33814"/>
                  </a:cubicBezTo>
                  <a:lnTo>
                    <a:pt x="3578066" y="33814"/>
                  </a:lnTo>
                  <a:cubicBezTo>
                    <a:pt x="3579971" y="26194"/>
                    <a:pt x="3583781" y="16669"/>
                    <a:pt x="3587591" y="28099"/>
                  </a:cubicBezTo>
                  <a:cubicBezTo>
                    <a:pt x="3591401" y="30004"/>
                    <a:pt x="3591401" y="30004"/>
                    <a:pt x="3593306" y="33814"/>
                  </a:cubicBezTo>
                  <a:lnTo>
                    <a:pt x="3628549" y="33814"/>
                  </a:lnTo>
                  <a:cubicBezTo>
                    <a:pt x="3628549" y="31909"/>
                    <a:pt x="3628549" y="31909"/>
                    <a:pt x="3626644" y="28099"/>
                  </a:cubicBezTo>
                  <a:lnTo>
                    <a:pt x="3620929" y="28099"/>
                  </a:lnTo>
                  <a:cubicBezTo>
                    <a:pt x="3615214" y="22384"/>
                    <a:pt x="3626644" y="22384"/>
                    <a:pt x="3626644" y="22384"/>
                  </a:cubicBezTo>
                  <a:cubicBezTo>
                    <a:pt x="3628549" y="18574"/>
                    <a:pt x="3628549" y="18574"/>
                    <a:pt x="3632359" y="16669"/>
                  </a:cubicBezTo>
                  <a:cubicBezTo>
                    <a:pt x="3630454" y="30004"/>
                    <a:pt x="3630454" y="24289"/>
                    <a:pt x="3632359" y="33814"/>
                  </a:cubicBezTo>
                  <a:lnTo>
                    <a:pt x="3647599" y="33814"/>
                  </a:lnTo>
                  <a:cubicBezTo>
                    <a:pt x="3647599" y="30004"/>
                    <a:pt x="3645694" y="26194"/>
                    <a:pt x="3657124" y="28099"/>
                  </a:cubicBezTo>
                  <a:lnTo>
                    <a:pt x="3657124" y="33814"/>
                  </a:lnTo>
                  <a:lnTo>
                    <a:pt x="3705701" y="33814"/>
                  </a:lnTo>
                  <a:cubicBezTo>
                    <a:pt x="3703796" y="26194"/>
                    <a:pt x="3703796" y="18574"/>
                    <a:pt x="3701891" y="9049"/>
                  </a:cubicBezTo>
                  <a:lnTo>
                    <a:pt x="3669506" y="9049"/>
                  </a:lnTo>
                  <a:lnTo>
                    <a:pt x="3669506" y="9049"/>
                  </a:lnTo>
                  <a:lnTo>
                    <a:pt x="3669506" y="9049"/>
                  </a:lnTo>
                  <a:lnTo>
                    <a:pt x="3669506" y="9049"/>
                  </a:lnTo>
                  <a:close/>
                  <a:moveTo>
                    <a:pt x="3340894" y="9049"/>
                  </a:moveTo>
                  <a:cubicBezTo>
                    <a:pt x="3338989" y="14764"/>
                    <a:pt x="3335179" y="22384"/>
                    <a:pt x="3335179" y="30004"/>
                  </a:cubicBezTo>
                  <a:lnTo>
                    <a:pt x="3340894" y="30004"/>
                  </a:lnTo>
                  <a:cubicBezTo>
                    <a:pt x="3346609" y="22384"/>
                    <a:pt x="3354229" y="14764"/>
                    <a:pt x="336375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44691" y="9049"/>
                  </a:moveTo>
                  <a:cubicBezTo>
                    <a:pt x="3244691" y="12859"/>
                    <a:pt x="3244691" y="12859"/>
                    <a:pt x="3240881" y="16669"/>
                  </a:cubicBezTo>
                  <a:lnTo>
                    <a:pt x="3240881" y="22384"/>
                  </a:lnTo>
                  <a:cubicBezTo>
                    <a:pt x="3225641" y="12859"/>
                    <a:pt x="3229451" y="16669"/>
                    <a:pt x="3198019" y="16669"/>
                  </a:cubicBezTo>
                  <a:lnTo>
                    <a:pt x="3198019" y="22384"/>
                  </a:lnTo>
                  <a:lnTo>
                    <a:pt x="3209449" y="22384"/>
                  </a:lnTo>
                  <a:cubicBezTo>
                    <a:pt x="3205639" y="26194"/>
                    <a:pt x="3201829" y="30004"/>
                    <a:pt x="3199924" y="33814"/>
                  </a:cubicBezTo>
                  <a:lnTo>
                    <a:pt x="3261836" y="33814"/>
                  </a:lnTo>
                  <a:cubicBezTo>
                    <a:pt x="3267551" y="26194"/>
                    <a:pt x="3273266" y="16669"/>
                    <a:pt x="3278981" y="9049"/>
                  </a:cubicBezTo>
                  <a:lnTo>
                    <a:pt x="3244691" y="9049"/>
                  </a:lnTo>
                  <a:lnTo>
                    <a:pt x="3244691" y="9049"/>
                  </a:lnTo>
                  <a:lnTo>
                    <a:pt x="3244691" y="9049"/>
                  </a:lnTo>
                  <a:lnTo>
                    <a:pt x="3244691" y="9049"/>
                  </a:lnTo>
                  <a:close/>
                  <a:moveTo>
                    <a:pt x="3213259" y="9049"/>
                  </a:moveTo>
                  <a:cubicBezTo>
                    <a:pt x="3213259" y="10954"/>
                    <a:pt x="3215164" y="10954"/>
                    <a:pt x="3215164" y="10954"/>
                  </a:cubicBezTo>
                  <a:lnTo>
                    <a:pt x="3217069" y="9049"/>
                  </a:lnTo>
                  <a:lnTo>
                    <a:pt x="3213259" y="9049"/>
                  </a:lnTo>
                  <a:lnTo>
                    <a:pt x="3213259" y="9049"/>
                  </a:lnTo>
                  <a:lnTo>
                    <a:pt x="3213259" y="9049"/>
                  </a:lnTo>
                  <a:lnTo>
                    <a:pt x="3213259" y="9049"/>
                  </a:lnTo>
                  <a:close/>
                  <a:moveTo>
                    <a:pt x="2993231" y="9049"/>
                  </a:moveTo>
                  <a:cubicBezTo>
                    <a:pt x="2985611" y="20479"/>
                    <a:pt x="2983706" y="26194"/>
                    <a:pt x="2968466" y="16669"/>
                  </a:cubicBezTo>
                  <a:cubicBezTo>
                    <a:pt x="2966561" y="14764"/>
                    <a:pt x="2966561" y="10954"/>
                    <a:pt x="2964656" y="7144"/>
                  </a:cubicBezTo>
                  <a:lnTo>
                    <a:pt x="2947511" y="7144"/>
                  </a:lnTo>
                  <a:cubicBezTo>
                    <a:pt x="2947511" y="14764"/>
                    <a:pt x="2945606" y="18574"/>
                    <a:pt x="2947511" y="28099"/>
                  </a:cubicBezTo>
                  <a:lnTo>
                    <a:pt x="2941796" y="28099"/>
                  </a:lnTo>
                  <a:lnTo>
                    <a:pt x="2941796" y="22384"/>
                  </a:lnTo>
                  <a:cubicBezTo>
                    <a:pt x="2937986" y="18574"/>
                    <a:pt x="2937986" y="12859"/>
                    <a:pt x="2936081" y="7144"/>
                  </a:cubicBezTo>
                  <a:lnTo>
                    <a:pt x="2918936" y="7144"/>
                  </a:lnTo>
                  <a:cubicBezTo>
                    <a:pt x="2918936" y="14764"/>
                    <a:pt x="2917031" y="24289"/>
                    <a:pt x="2913221" y="31909"/>
                  </a:cubicBezTo>
                  <a:lnTo>
                    <a:pt x="3048476" y="31909"/>
                  </a:lnTo>
                  <a:cubicBezTo>
                    <a:pt x="3052286" y="22384"/>
                    <a:pt x="3056096" y="14764"/>
                    <a:pt x="3059906" y="7144"/>
                  </a:cubicBezTo>
                  <a:lnTo>
                    <a:pt x="2993231" y="9049"/>
                  </a:lnTo>
                  <a:lnTo>
                    <a:pt x="2993231" y="9049"/>
                  </a:lnTo>
                  <a:lnTo>
                    <a:pt x="2993231" y="9049"/>
                  </a:lnTo>
                  <a:lnTo>
                    <a:pt x="2993231" y="9049"/>
                  </a:lnTo>
                  <a:close/>
                  <a:moveTo>
                    <a:pt x="2819876" y="9049"/>
                  </a:moveTo>
                  <a:lnTo>
                    <a:pt x="2819876" y="10954"/>
                  </a:lnTo>
                  <a:lnTo>
                    <a:pt x="2864644" y="10954"/>
                  </a:lnTo>
                  <a:cubicBezTo>
                    <a:pt x="2870359" y="18574"/>
                    <a:pt x="2870359" y="18574"/>
                    <a:pt x="2876074" y="22384"/>
                  </a:cubicBezTo>
                  <a:lnTo>
                    <a:pt x="2876074" y="10954"/>
                  </a:lnTo>
                  <a:cubicBezTo>
                    <a:pt x="2874169" y="10954"/>
                    <a:pt x="2872264" y="9049"/>
                    <a:pt x="2870359" y="9049"/>
                  </a:cubicBezTo>
                  <a:lnTo>
                    <a:pt x="2819876" y="9049"/>
                  </a:lnTo>
                  <a:lnTo>
                    <a:pt x="2819876" y="9049"/>
                  </a:lnTo>
                  <a:lnTo>
                    <a:pt x="2819876" y="9049"/>
                  </a:lnTo>
                  <a:lnTo>
                    <a:pt x="2819876" y="9049"/>
                  </a:lnTo>
                  <a:close/>
                  <a:moveTo>
                    <a:pt x="2761774" y="9049"/>
                  </a:moveTo>
                  <a:cubicBezTo>
                    <a:pt x="2759869" y="18574"/>
                    <a:pt x="2757964" y="20479"/>
                    <a:pt x="2763679" y="30004"/>
                  </a:cubicBezTo>
                  <a:cubicBezTo>
                    <a:pt x="2765584" y="31909"/>
                    <a:pt x="2765584" y="33814"/>
                    <a:pt x="2765584" y="35719"/>
                  </a:cubicBezTo>
                  <a:lnTo>
                    <a:pt x="2800826" y="35719"/>
                  </a:lnTo>
                  <a:cubicBezTo>
                    <a:pt x="2806541" y="33814"/>
                    <a:pt x="2814161" y="30004"/>
                    <a:pt x="2819876" y="24289"/>
                  </a:cubicBezTo>
                  <a:lnTo>
                    <a:pt x="2789396" y="24289"/>
                  </a:lnTo>
                  <a:lnTo>
                    <a:pt x="2789396" y="9049"/>
                  </a:lnTo>
                  <a:lnTo>
                    <a:pt x="2761774" y="9049"/>
                  </a:lnTo>
                  <a:lnTo>
                    <a:pt x="2761774" y="9049"/>
                  </a:lnTo>
                  <a:lnTo>
                    <a:pt x="2761774" y="9049"/>
                  </a:lnTo>
                  <a:lnTo>
                    <a:pt x="2761774" y="9049"/>
                  </a:lnTo>
                  <a:close/>
                  <a:moveTo>
                    <a:pt x="2634139" y="9049"/>
                  </a:moveTo>
                  <a:cubicBezTo>
                    <a:pt x="2622709" y="20479"/>
                    <a:pt x="2609374" y="28099"/>
                    <a:pt x="2593181" y="33814"/>
                  </a:cubicBezTo>
                  <a:lnTo>
                    <a:pt x="2687479" y="33814"/>
                  </a:lnTo>
                  <a:cubicBezTo>
                    <a:pt x="2685574" y="28099"/>
                    <a:pt x="2681764" y="22384"/>
                    <a:pt x="2687479" y="10954"/>
                  </a:cubicBezTo>
                  <a:cubicBezTo>
                    <a:pt x="2687479" y="10954"/>
                    <a:pt x="2687479" y="9049"/>
                    <a:pt x="2689384" y="9049"/>
                  </a:cubicBezTo>
                  <a:lnTo>
                    <a:pt x="2634139" y="9049"/>
                  </a:lnTo>
                  <a:lnTo>
                    <a:pt x="2634139" y="9049"/>
                  </a:lnTo>
                  <a:lnTo>
                    <a:pt x="2634139" y="9049"/>
                  </a:lnTo>
                  <a:lnTo>
                    <a:pt x="2634139" y="9049"/>
                  </a:lnTo>
                  <a:close/>
                  <a:moveTo>
                    <a:pt x="2487454" y="9049"/>
                  </a:moveTo>
                  <a:cubicBezTo>
                    <a:pt x="2487454" y="9049"/>
                    <a:pt x="2485549" y="10954"/>
                    <a:pt x="2483644" y="10954"/>
                  </a:cubicBezTo>
                  <a:cubicBezTo>
                    <a:pt x="2493169" y="16669"/>
                    <a:pt x="2502694" y="24289"/>
                    <a:pt x="2508409" y="33814"/>
                  </a:cubicBezTo>
                  <a:lnTo>
                    <a:pt x="2523649" y="33814"/>
                  </a:lnTo>
                  <a:cubicBezTo>
                    <a:pt x="2512219" y="26194"/>
                    <a:pt x="2508409" y="22384"/>
                    <a:pt x="2502694" y="9049"/>
                  </a:cubicBezTo>
                  <a:lnTo>
                    <a:pt x="2487454" y="9049"/>
                  </a:lnTo>
                  <a:lnTo>
                    <a:pt x="2487454" y="9049"/>
                  </a:lnTo>
                  <a:lnTo>
                    <a:pt x="2487454" y="9049"/>
                  </a:lnTo>
                  <a:lnTo>
                    <a:pt x="2487454" y="9049"/>
                  </a:lnTo>
                  <a:close/>
                  <a:moveTo>
                    <a:pt x="2336006" y="9049"/>
                  </a:moveTo>
                  <a:lnTo>
                    <a:pt x="2336006" y="10954"/>
                  </a:lnTo>
                  <a:cubicBezTo>
                    <a:pt x="2334101" y="10954"/>
                    <a:pt x="2334101" y="9049"/>
                    <a:pt x="2332196" y="9049"/>
                  </a:cubicBezTo>
                  <a:lnTo>
                    <a:pt x="2287429" y="9049"/>
                  </a:lnTo>
                  <a:cubicBezTo>
                    <a:pt x="2291239" y="14764"/>
                    <a:pt x="2296954" y="24289"/>
                    <a:pt x="2300764" y="33814"/>
                  </a:cubicBezTo>
                  <a:lnTo>
                    <a:pt x="2372201" y="33814"/>
                  </a:lnTo>
                  <a:lnTo>
                    <a:pt x="2372201" y="16669"/>
                  </a:lnTo>
                  <a:lnTo>
                    <a:pt x="2353151" y="16669"/>
                  </a:lnTo>
                  <a:cubicBezTo>
                    <a:pt x="2353151" y="12859"/>
                    <a:pt x="2353151" y="10954"/>
                    <a:pt x="2353151" y="7144"/>
                  </a:cubicBezTo>
                  <a:lnTo>
                    <a:pt x="2336006" y="9049"/>
                  </a:lnTo>
                  <a:lnTo>
                    <a:pt x="2336006" y="9049"/>
                  </a:lnTo>
                  <a:lnTo>
                    <a:pt x="2336006" y="9049"/>
                  </a:lnTo>
                  <a:lnTo>
                    <a:pt x="2336006" y="9049"/>
                  </a:lnTo>
                  <a:close/>
                  <a:moveTo>
                    <a:pt x="2222659" y="9049"/>
                  </a:moveTo>
                  <a:cubicBezTo>
                    <a:pt x="2220754" y="9049"/>
                    <a:pt x="2218849" y="10954"/>
                    <a:pt x="2216944" y="10954"/>
                  </a:cubicBezTo>
                  <a:cubicBezTo>
                    <a:pt x="2207419" y="14764"/>
                    <a:pt x="2216944" y="10954"/>
                    <a:pt x="2197894" y="10954"/>
                  </a:cubicBezTo>
                  <a:cubicBezTo>
                    <a:pt x="2197894" y="10954"/>
                    <a:pt x="2197894" y="9049"/>
                    <a:pt x="2195989" y="9049"/>
                  </a:cubicBezTo>
                  <a:lnTo>
                    <a:pt x="2182654" y="9049"/>
                  </a:lnTo>
                  <a:lnTo>
                    <a:pt x="2184559" y="16669"/>
                  </a:lnTo>
                  <a:lnTo>
                    <a:pt x="2173129" y="16669"/>
                  </a:lnTo>
                  <a:lnTo>
                    <a:pt x="2173129" y="10954"/>
                  </a:lnTo>
                  <a:cubicBezTo>
                    <a:pt x="2173129" y="9049"/>
                    <a:pt x="2171224" y="9049"/>
                    <a:pt x="2171224" y="9049"/>
                  </a:cubicBezTo>
                  <a:lnTo>
                    <a:pt x="2060734" y="9049"/>
                  </a:lnTo>
                  <a:cubicBezTo>
                    <a:pt x="2064544" y="16669"/>
                    <a:pt x="2070259" y="26194"/>
                    <a:pt x="2074069" y="33814"/>
                  </a:cubicBezTo>
                  <a:lnTo>
                    <a:pt x="2241709" y="33814"/>
                  </a:lnTo>
                  <a:cubicBezTo>
                    <a:pt x="2241709" y="26194"/>
                    <a:pt x="2243614" y="22384"/>
                    <a:pt x="2247424" y="16669"/>
                  </a:cubicBezTo>
                  <a:cubicBezTo>
                    <a:pt x="2247424" y="26194"/>
                    <a:pt x="2245519" y="30004"/>
                    <a:pt x="2245519" y="33814"/>
                  </a:cubicBezTo>
                  <a:lnTo>
                    <a:pt x="2272189" y="33814"/>
                  </a:lnTo>
                  <a:cubicBezTo>
                    <a:pt x="2272189" y="22384"/>
                    <a:pt x="2272189" y="12859"/>
                    <a:pt x="2272189" y="9049"/>
                  </a:cubicBez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lnTo>
                    <a:pt x="2222659" y="9049"/>
                  </a:lnTo>
                  <a:close/>
                  <a:moveTo>
                    <a:pt x="1973104" y="9049"/>
                  </a:moveTo>
                  <a:cubicBezTo>
                    <a:pt x="1967389" y="16669"/>
                    <a:pt x="1961674" y="26194"/>
                    <a:pt x="1954054" y="33814"/>
                  </a:cubicBezTo>
                  <a:lnTo>
                    <a:pt x="2010251" y="33814"/>
                  </a:lnTo>
                  <a:cubicBezTo>
                    <a:pt x="2006441" y="24289"/>
                    <a:pt x="2004536" y="14764"/>
                    <a:pt x="2002631" y="9049"/>
                  </a:cubicBezTo>
                  <a:lnTo>
                    <a:pt x="1973104" y="9049"/>
                  </a:lnTo>
                  <a:lnTo>
                    <a:pt x="1973104" y="9049"/>
                  </a:lnTo>
                  <a:lnTo>
                    <a:pt x="1973104" y="9049"/>
                  </a:lnTo>
                  <a:lnTo>
                    <a:pt x="1973104" y="9049"/>
                  </a:lnTo>
                  <a:close/>
                  <a:moveTo>
                    <a:pt x="1913096" y="9049"/>
                  </a:moveTo>
                  <a:lnTo>
                    <a:pt x="1913096" y="33814"/>
                  </a:lnTo>
                  <a:lnTo>
                    <a:pt x="1930241" y="33814"/>
                  </a:lnTo>
                  <a:cubicBezTo>
                    <a:pt x="1932146" y="28099"/>
                    <a:pt x="1935956" y="22384"/>
                    <a:pt x="1937861" y="16669"/>
                  </a:cubicBezTo>
                  <a:cubicBezTo>
                    <a:pt x="1932146" y="14764"/>
                    <a:pt x="1928336" y="10954"/>
                    <a:pt x="1924526" y="7144"/>
                  </a:cubicBezTo>
                  <a:lnTo>
                    <a:pt x="1913096" y="9049"/>
                  </a:lnTo>
                  <a:lnTo>
                    <a:pt x="1913096" y="9049"/>
                  </a:lnTo>
                  <a:lnTo>
                    <a:pt x="1913096" y="9049"/>
                  </a:lnTo>
                  <a:lnTo>
                    <a:pt x="1913096" y="9049"/>
                  </a:lnTo>
                  <a:close/>
                  <a:moveTo>
                    <a:pt x="1816894" y="9049"/>
                  </a:moveTo>
                  <a:lnTo>
                    <a:pt x="1814989" y="10954"/>
                  </a:lnTo>
                  <a:cubicBezTo>
                    <a:pt x="1818799" y="22384"/>
                    <a:pt x="1816894" y="16669"/>
                    <a:pt x="1820704" y="22384"/>
                  </a:cubicBezTo>
                  <a:cubicBezTo>
                    <a:pt x="1822609" y="26194"/>
                    <a:pt x="1824514" y="30004"/>
                    <a:pt x="1828324" y="33814"/>
                  </a:cubicBezTo>
                  <a:lnTo>
                    <a:pt x="1869281" y="33814"/>
                  </a:lnTo>
                  <a:lnTo>
                    <a:pt x="1871186" y="28099"/>
                  </a:lnTo>
                  <a:cubicBezTo>
                    <a:pt x="1867376" y="26194"/>
                    <a:pt x="1867376" y="26194"/>
                    <a:pt x="1865471" y="22384"/>
                  </a:cubicBezTo>
                  <a:cubicBezTo>
                    <a:pt x="1840706" y="26194"/>
                    <a:pt x="1836896" y="28099"/>
                    <a:pt x="1844516" y="7144"/>
                  </a:cubicBezTo>
                  <a:lnTo>
                    <a:pt x="1816894" y="9049"/>
                  </a:lnTo>
                  <a:lnTo>
                    <a:pt x="1816894" y="9049"/>
                  </a:lnTo>
                  <a:lnTo>
                    <a:pt x="1816894" y="9049"/>
                  </a:lnTo>
                  <a:lnTo>
                    <a:pt x="1816894" y="9049"/>
                  </a:lnTo>
                  <a:close/>
                  <a:moveTo>
                    <a:pt x="1693069" y="9049"/>
                  </a:moveTo>
                  <a:cubicBezTo>
                    <a:pt x="1691164" y="14764"/>
                    <a:pt x="1691164" y="18574"/>
                    <a:pt x="1689259" y="24289"/>
                  </a:cubicBezTo>
                  <a:cubicBezTo>
                    <a:pt x="1672114" y="16669"/>
                    <a:pt x="1677829" y="30004"/>
                    <a:pt x="1670209" y="12859"/>
                  </a:cubicBezTo>
                  <a:lnTo>
                    <a:pt x="1668304" y="10954"/>
                  </a:lnTo>
                  <a:lnTo>
                    <a:pt x="1602581" y="10954"/>
                  </a:lnTo>
                  <a:cubicBezTo>
                    <a:pt x="1615916" y="14764"/>
                    <a:pt x="1629251" y="9049"/>
                    <a:pt x="1637824" y="12859"/>
                  </a:cubicBezTo>
                  <a:cubicBezTo>
                    <a:pt x="1637824" y="12859"/>
                    <a:pt x="1620679" y="20479"/>
                    <a:pt x="1626394" y="24289"/>
                  </a:cubicBezTo>
                  <a:lnTo>
                    <a:pt x="1632109" y="24289"/>
                  </a:lnTo>
                  <a:lnTo>
                    <a:pt x="1632109" y="30004"/>
                  </a:lnTo>
                  <a:cubicBezTo>
                    <a:pt x="1641634" y="22384"/>
                    <a:pt x="1637824" y="24289"/>
                    <a:pt x="1651159" y="18574"/>
                  </a:cubicBezTo>
                  <a:cubicBezTo>
                    <a:pt x="1656874" y="26194"/>
                    <a:pt x="1656874" y="26194"/>
                    <a:pt x="1662589" y="30004"/>
                  </a:cubicBezTo>
                  <a:cubicBezTo>
                    <a:pt x="1662589" y="31909"/>
                    <a:pt x="1662589" y="33814"/>
                    <a:pt x="1662589" y="35719"/>
                  </a:cubicBezTo>
                  <a:lnTo>
                    <a:pt x="1697831" y="35719"/>
                  </a:lnTo>
                  <a:cubicBezTo>
                    <a:pt x="1699736" y="28099"/>
                    <a:pt x="1701641" y="18574"/>
                    <a:pt x="1703546" y="10954"/>
                  </a:cubicBezTo>
                  <a:lnTo>
                    <a:pt x="1693069" y="9049"/>
                  </a:lnTo>
                  <a:lnTo>
                    <a:pt x="1693069" y="9049"/>
                  </a:lnTo>
                  <a:lnTo>
                    <a:pt x="1693069" y="9049"/>
                  </a:lnTo>
                  <a:lnTo>
                    <a:pt x="1693069" y="9049"/>
                  </a:lnTo>
                  <a:close/>
                  <a:moveTo>
                    <a:pt x="1322546" y="9049"/>
                  </a:moveTo>
                  <a:cubicBezTo>
                    <a:pt x="1318736" y="20479"/>
                    <a:pt x="1313021" y="28099"/>
                    <a:pt x="1307306" y="35719"/>
                  </a:cubicBezTo>
                  <a:lnTo>
                    <a:pt x="1326356" y="35719"/>
                  </a:lnTo>
                  <a:cubicBezTo>
                    <a:pt x="1330166" y="28099"/>
                    <a:pt x="1332071" y="16669"/>
                    <a:pt x="1335881" y="10954"/>
                  </a:cubicBezTo>
                  <a:lnTo>
                    <a:pt x="1322546" y="9049"/>
                  </a:lnTo>
                  <a:lnTo>
                    <a:pt x="1322546" y="9049"/>
                  </a:lnTo>
                  <a:lnTo>
                    <a:pt x="1322546" y="9049"/>
                  </a:lnTo>
                  <a:lnTo>
                    <a:pt x="1322546" y="9049"/>
                  </a:lnTo>
                  <a:close/>
                  <a:moveTo>
                    <a:pt x="1020604" y="9049"/>
                  </a:moveTo>
                  <a:cubicBezTo>
                    <a:pt x="1020604" y="16669"/>
                    <a:pt x="1018699" y="26194"/>
                    <a:pt x="1018699" y="35719"/>
                  </a:cubicBezTo>
                  <a:lnTo>
                    <a:pt x="1093946" y="35719"/>
                  </a:lnTo>
                  <a:lnTo>
                    <a:pt x="1093946" y="30004"/>
                  </a:lnTo>
                  <a:lnTo>
                    <a:pt x="1099661" y="30004"/>
                  </a:lnTo>
                  <a:lnTo>
                    <a:pt x="1099661" y="35719"/>
                  </a:lnTo>
                  <a:lnTo>
                    <a:pt x="1159669" y="35719"/>
                  </a:lnTo>
                  <a:cubicBezTo>
                    <a:pt x="1169194" y="33814"/>
                    <a:pt x="1180624" y="31909"/>
                    <a:pt x="1198721" y="30004"/>
                  </a:cubicBezTo>
                  <a:cubicBezTo>
                    <a:pt x="1200626" y="31909"/>
                    <a:pt x="1204436" y="33814"/>
                    <a:pt x="1206341" y="33814"/>
                  </a:cubicBezTo>
                  <a:lnTo>
                    <a:pt x="1247299" y="33814"/>
                  </a:lnTo>
                  <a:cubicBezTo>
                    <a:pt x="1247299" y="18574"/>
                    <a:pt x="1247299" y="22384"/>
                    <a:pt x="1216819" y="22384"/>
                  </a:cubicBezTo>
                  <a:cubicBezTo>
                    <a:pt x="1203484" y="9049"/>
                    <a:pt x="1214914" y="16669"/>
                    <a:pt x="1197769" y="16669"/>
                  </a:cubicBezTo>
                  <a:lnTo>
                    <a:pt x="1197769" y="9049"/>
                  </a:lnTo>
                  <a:lnTo>
                    <a:pt x="1020604" y="9049"/>
                  </a:lnTo>
                  <a:lnTo>
                    <a:pt x="1020604" y="9049"/>
                  </a:lnTo>
                  <a:lnTo>
                    <a:pt x="1020604" y="9049"/>
                  </a:lnTo>
                  <a:lnTo>
                    <a:pt x="1020604" y="9049"/>
                  </a:lnTo>
                  <a:close/>
                  <a:moveTo>
                    <a:pt x="937736" y="9049"/>
                  </a:moveTo>
                  <a:lnTo>
                    <a:pt x="937736" y="10954"/>
                  </a:lnTo>
                  <a:lnTo>
                    <a:pt x="980599" y="10954"/>
                  </a:lnTo>
                  <a:cubicBezTo>
                    <a:pt x="984409" y="14764"/>
                    <a:pt x="980599" y="20479"/>
                    <a:pt x="992029" y="16669"/>
                  </a:cubicBezTo>
                  <a:lnTo>
                    <a:pt x="992029" y="10954"/>
                  </a:lnTo>
                  <a:lnTo>
                    <a:pt x="997744" y="10954"/>
                  </a:lnTo>
                  <a:lnTo>
                    <a:pt x="997744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close/>
                  <a:moveTo>
                    <a:pt x="916781" y="9049"/>
                  </a:moveTo>
                  <a:cubicBezTo>
                    <a:pt x="914876" y="12859"/>
                    <a:pt x="914876" y="14764"/>
                    <a:pt x="912971" y="24289"/>
                  </a:cubicBezTo>
                  <a:lnTo>
                    <a:pt x="918686" y="24289"/>
                  </a:lnTo>
                  <a:cubicBezTo>
                    <a:pt x="922496" y="20479"/>
                    <a:pt x="932021" y="16669"/>
                    <a:pt x="937736" y="12859"/>
                  </a:cubicBezTo>
                  <a:cubicBezTo>
                    <a:pt x="930116" y="10954"/>
                    <a:pt x="928211" y="10954"/>
                    <a:pt x="926306" y="10954"/>
                  </a:cubicBezTo>
                  <a:lnTo>
                    <a:pt x="916781" y="9049"/>
                  </a:lnTo>
                  <a:lnTo>
                    <a:pt x="916781" y="9049"/>
                  </a:lnTo>
                  <a:lnTo>
                    <a:pt x="916781" y="9049"/>
                  </a:lnTo>
                  <a:lnTo>
                    <a:pt x="916781" y="9049"/>
                  </a:lnTo>
                  <a:close/>
                  <a:moveTo>
                    <a:pt x="872014" y="9049"/>
                  </a:moveTo>
                  <a:cubicBezTo>
                    <a:pt x="872014" y="10954"/>
                    <a:pt x="872014" y="10954"/>
                    <a:pt x="875824" y="16669"/>
                  </a:cubicBezTo>
                  <a:lnTo>
                    <a:pt x="881539" y="16669"/>
                  </a:lnTo>
                  <a:lnTo>
                    <a:pt x="881539" y="10954"/>
                  </a:lnTo>
                  <a:cubicBezTo>
                    <a:pt x="883444" y="10954"/>
                    <a:pt x="883444" y="9049"/>
                    <a:pt x="885349" y="9049"/>
                  </a:cubicBez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lnTo>
                    <a:pt x="872014" y="9049"/>
                  </a:lnTo>
                  <a:close/>
                  <a:moveTo>
                    <a:pt x="777716" y="9049"/>
                  </a:moveTo>
                  <a:cubicBezTo>
                    <a:pt x="779621" y="12859"/>
                    <a:pt x="779621" y="18574"/>
                    <a:pt x="781526" y="24289"/>
                  </a:cubicBezTo>
                  <a:lnTo>
                    <a:pt x="792956" y="24289"/>
                  </a:lnTo>
                  <a:cubicBezTo>
                    <a:pt x="798671" y="1429"/>
                    <a:pt x="796766" y="14764"/>
                    <a:pt x="806291" y="9049"/>
                  </a:cubicBezTo>
                  <a:lnTo>
                    <a:pt x="777716" y="9049"/>
                  </a:lnTo>
                  <a:lnTo>
                    <a:pt x="777716" y="9049"/>
                  </a:lnTo>
                  <a:lnTo>
                    <a:pt x="777716" y="9049"/>
                  </a:lnTo>
                  <a:lnTo>
                    <a:pt x="777716" y="9049"/>
                  </a:lnTo>
                  <a:close/>
                  <a:moveTo>
                    <a:pt x="706279" y="9049"/>
                  </a:moveTo>
                  <a:cubicBezTo>
                    <a:pt x="719614" y="14764"/>
                    <a:pt x="727234" y="24289"/>
                    <a:pt x="734854" y="33814"/>
                  </a:cubicBezTo>
                  <a:lnTo>
                    <a:pt x="748189" y="33814"/>
                  </a:lnTo>
                  <a:cubicBezTo>
                    <a:pt x="746284" y="24289"/>
                    <a:pt x="746284" y="16669"/>
                    <a:pt x="744379" y="7144"/>
                  </a:cubicBezTo>
                  <a:lnTo>
                    <a:pt x="706279" y="9049"/>
                  </a:lnTo>
                  <a:lnTo>
                    <a:pt x="706279" y="9049"/>
                  </a:lnTo>
                  <a:lnTo>
                    <a:pt x="706279" y="9049"/>
                  </a:lnTo>
                  <a:lnTo>
                    <a:pt x="706279" y="9049"/>
                  </a:lnTo>
                  <a:close/>
                  <a:moveTo>
                    <a:pt x="584359" y="9049"/>
                  </a:moveTo>
                  <a:lnTo>
                    <a:pt x="584359" y="16669"/>
                  </a:lnTo>
                  <a:lnTo>
                    <a:pt x="578644" y="16669"/>
                  </a:lnTo>
                  <a:lnTo>
                    <a:pt x="578644" y="9049"/>
                  </a:lnTo>
                  <a:lnTo>
                    <a:pt x="561499" y="9049"/>
                  </a:lnTo>
                  <a:lnTo>
                    <a:pt x="567214" y="10954"/>
                  </a:lnTo>
                  <a:lnTo>
                    <a:pt x="572929" y="30004"/>
                  </a:lnTo>
                  <a:cubicBezTo>
                    <a:pt x="569119" y="31909"/>
                    <a:pt x="567214" y="33814"/>
                    <a:pt x="567214" y="35719"/>
                  </a:cubicBezTo>
                  <a:lnTo>
                    <a:pt x="608171" y="35719"/>
                  </a:lnTo>
                  <a:cubicBezTo>
                    <a:pt x="611981" y="28099"/>
                    <a:pt x="621506" y="20479"/>
                    <a:pt x="631031" y="10954"/>
                  </a:cubicBezTo>
                  <a:lnTo>
                    <a:pt x="584359" y="9049"/>
                  </a:lnTo>
                  <a:lnTo>
                    <a:pt x="584359" y="9049"/>
                  </a:lnTo>
                  <a:lnTo>
                    <a:pt x="584359" y="9049"/>
                  </a:lnTo>
                  <a:lnTo>
                    <a:pt x="584359" y="9049"/>
                  </a:lnTo>
                  <a:close/>
                  <a:moveTo>
                    <a:pt x="464344" y="9049"/>
                  </a:moveTo>
                  <a:cubicBezTo>
                    <a:pt x="464344" y="12859"/>
                    <a:pt x="464344" y="18574"/>
                    <a:pt x="466249" y="24289"/>
                  </a:cubicBezTo>
                  <a:cubicBezTo>
                    <a:pt x="452914" y="26194"/>
                    <a:pt x="454819" y="22384"/>
                    <a:pt x="454819" y="35719"/>
                  </a:cubicBezTo>
                  <a:lnTo>
                    <a:pt x="552926" y="35719"/>
                  </a:lnTo>
                  <a:cubicBezTo>
                    <a:pt x="549116" y="28099"/>
                    <a:pt x="549116" y="18574"/>
                    <a:pt x="552926" y="12859"/>
                  </a:cubicBezTo>
                  <a:lnTo>
                    <a:pt x="552926" y="10954"/>
                  </a:lnTo>
                  <a:lnTo>
                    <a:pt x="464344" y="10954"/>
                  </a:lnTo>
                  <a:lnTo>
                    <a:pt x="464344" y="9049"/>
                  </a:lnTo>
                  <a:lnTo>
                    <a:pt x="464344" y="9049"/>
                  </a:lnTo>
                  <a:lnTo>
                    <a:pt x="464344" y="9049"/>
                  </a:lnTo>
                  <a:close/>
                  <a:moveTo>
                    <a:pt x="205264" y="9049"/>
                  </a:moveTo>
                  <a:cubicBezTo>
                    <a:pt x="210979" y="12859"/>
                    <a:pt x="214789" y="16669"/>
                    <a:pt x="218599" y="24289"/>
                  </a:cubicBezTo>
                  <a:cubicBezTo>
                    <a:pt x="205264" y="31909"/>
                    <a:pt x="209074" y="26194"/>
                    <a:pt x="207169" y="35719"/>
                  </a:cubicBezTo>
                  <a:lnTo>
                    <a:pt x="239554" y="35719"/>
                  </a:lnTo>
                  <a:cubicBezTo>
                    <a:pt x="245269" y="26194"/>
                    <a:pt x="249079" y="22384"/>
                    <a:pt x="252889" y="10954"/>
                  </a:cubicBezTo>
                  <a:lnTo>
                    <a:pt x="205264" y="9049"/>
                  </a:lnTo>
                  <a:lnTo>
                    <a:pt x="205264" y="9049"/>
                  </a:lnTo>
                  <a:lnTo>
                    <a:pt x="205264" y="9049"/>
                  </a:lnTo>
                  <a:lnTo>
                    <a:pt x="205264" y="9049"/>
                  </a:lnTo>
                  <a:close/>
                  <a:moveTo>
                    <a:pt x="118586" y="9049"/>
                  </a:moveTo>
                  <a:lnTo>
                    <a:pt x="118586" y="16669"/>
                  </a:lnTo>
                  <a:lnTo>
                    <a:pt x="107156" y="16669"/>
                  </a:lnTo>
                  <a:lnTo>
                    <a:pt x="107156" y="9049"/>
                  </a:lnTo>
                  <a:lnTo>
                    <a:pt x="14764" y="9049"/>
                  </a:lnTo>
                  <a:lnTo>
                    <a:pt x="14764" y="10954"/>
                  </a:lnTo>
                  <a:cubicBezTo>
                    <a:pt x="10954" y="16669"/>
                    <a:pt x="7144" y="26194"/>
                    <a:pt x="7144" y="33814"/>
                  </a:cubicBezTo>
                  <a:lnTo>
                    <a:pt x="117634" y="33814"/>
                  </a:lnTo>
                  <a:cubicBezTo>
                    <a:pt x="132874" y="24289"/>
                    <a:pt x="150019" y="12859"/>
                    <a:pt x="166211" y="9049"/>
                  </a:cubicBezTo>
                  <a:lnTo>
                    <a:pt x="118586" y="9049"/>
                  </a:lnTo>
                  <a:lnTo>
                    <a:pt x="118586" y="9049"/>
                  </a:lnTo>
                  <a:lnTo>
                    <a:pt x="118586" y="9049"/>
                  </a:lnTo>
                  <a:lnTo>
                    <a:pt x="118586" y="9049"/>
                  </a:lnTo>
                  <a:close/>
                  <a:moveTo>
                    <a:pt x="5422106" y="33814"/>
                  </a:moveTo>
                  <a:cubicBezTo>
                    <a:pt x="5412581" y="30004"/>
                    <a:pt x="5401152" y="28099"/>
                    <a:pt x="5383054" y="28099"/>
                  </a:cubicBezTo>
                  <a:lnTo>
                    <a:pt x="5383054" y="33814"/>
                  </a:lnTo>
                  <a:lnTo>
                    <a:pt x="5422106" y="33814"/>
                  </a:lnTo>
                  <a:lnTo>
                    <a:pt x="5422106" y="33814"/>
                  </a:lnTo>
                  <a:lnTo>
                    <a:pt x="5422106" y="33814"/>
                  </a:lnTo>
                  <a:lnTo>
                    <a:pt x="5422106" y="33814"/>
                  </a:lnTo>
                  <a:close/>
                  <a:moveTo>
                    <a:pt x="5298281" y="33814"/>
                  </a:moveTo>
                  <a:cubicBezTo>
                    <a:pt x="5303997" y="31909"/>
                    <a:pt x="5303997" y="31909"/>
                    <a:pt x="5303997" y="31909"/>
                  </a:cubicBezTo>
                  <a:cubicBezTo>
                    <a:pt x="5303997" y="31909"/>
                    <a:pt x="5303997" y="30004"/>
                    <a:pt x="5307806" y="22384"/>
                  </a:cubicBezTo>
                  <a:lnTo>
                    <a:pt x="5288756" y="22384"/>
                  </a:lnTo>
                  <a:cubicBezTo>
                    <a:pt x="5283041" y="26194"/>
                    <a:pt x="5269706" y="30004"/>
                    <a:pt x="5262086" y="33814"/>
                  </a:cubicBezTo>
                  <a:lnTo>
                    <a:pt x="5298281" y="33814"/>
                  </a:lnTo>
                  <a:lnTo>
                    <a:pt x="5298281" y="33814"/>
                  </a:lnTo>
                  <a:lnTo>
                    <a:pt x="5298281" y="33814"/>
                  </a:lnTo>
                  <a:lnTo>
                    <a:pt x="5298281" y="33814"/>
                  </a:lnTo>
                  <a:close/>
                  <a:moveTo>
                    <a:pt x="4380072" y="33814"/>
                  </a:moveTo>
                  <a:cubicBezTo>
                    <a:pt x="4385786" y="31909"/>
                    <a:pt x="4383882" y="33814"/>
                    <a:pt x="4387691" y="28099"/>
                  </a:cubicBezTo>
                  <a:lnTo>
                    <a:pt x="4376261" y="28099"/>
                  </a:lnTo>
                  <a:lnTo>
                    <a:pt x="4376261" y="33814"/>
                  </a:lnTo>
                  <a:lnTo>
                    <a:pt x="4380072" y="33814"/>
                  </a:lnTo>
                  <a:lnTo>
                    <a:pt x="4380072" y="33814"/>
                  </a:lnTo>
                  <a:lnTo>
                    <a:pt x="4380072" y="33814"/>
                  </a:lnTo>
                  <a:lnTo>
                    <a:pt x="4380072" y="33814"/>
                  </a:lnTo>
                  <a:close/>
                  <a:moveTo>
                    <a:pt x="972026" y="33814"/>
                  </a:moveTo>
                  <a:cubicBezTo>
                    <a:pt x="966311" y="30004"/>
                    <a:pt x="960596" y="28099"/>
                    <a:pt x="956786" y="22384"/>
                  </a:cubicBezTo>
                  <a:cubicBezTo>
                    <a:pt x="951071" y="26194"/>
                    <a:pt x="949166" y="30004"/>
                    <a:pt x="945356" y="33814"/>
                  </a:cubicBezTo>
                  <a:lnTo>
                    <a:pt x="972026" y="33814"/>
                  </a:lnTo>
                  <a:lnTo>
                    <a:pt x="972026" y="33814"/>
                  </a:lnTo>
                  <a:lnTo>
                    <a:pt x="972026" y="33814"/>
                  </a:lnTo>
                  <a:lnTo>
                    <a:pt x="972026" y="33814"/>
                  </a:lnTo>
                  <a:close/>
                  <a:moveTo>
                    <a:pt x="4407694" y="24289"/>
                  </a:moveTo>
                  <a:lnTo>
                    <a:pt x="4396264" y="24289"/>
                  </a:lnTo>
                  <a:lnTo>
                    <a:pt x="4396264" y="30004"/>
                  </a:lnTo>
                  <a:lnTo>
                    <a:pt x="4401979" y="30004"/>
                  </a:lnTo>
                  <a:cubicBezTo>
                    <a:pt x="4405789" y="30004"/>
                    <a:pt x="4413409" y="30004"/>
                    <a:pt x="4407694" y="24289"/>
                  </a:cubicBezTo>
                  <a:lnTo>
                    <a:pt x="4407694" y="24289"/>
                  </a:lnTo>
                  <a:lnTo>
                    <a:pt x="4407694" y="24289"/>
                  </a:lnTo>
                  <a:lnTo>
                    <a:pt x="4407694" y="24289"/>
                  </a:lnTo>
                  <a:close/>
                  <a:moveTo>
                    <a:pt x="4438174" y="24289"/>
                  </a:moveTo>
                  <a:lnTo>
                    <a:pt x="4426744" y="24289"/>
                  </a:lnTo>
                  <a:lnTo>
                    <a:pt x="4426744" y="30004"/>
                  </a:lnTo>
                  <a:cubicBezTo>
                    <a:pt x="4438174" y="26194"/>
                    <a:pt x="4432459" y="28099"/>
                    <a:pt x="4438174" y="24289"/>
                  </a:cubicBezTo>
                  <a:lnTo>
                    <a:pt x="4438174" y="24289"/>
                  </a:lnTo>
                  <a:lnTo>
                    <a:pt x="4438174" y="24289"/>
                  </a:lnTo>
                  <a:lnTo>
                    <a:pt x="4438174" y="24289"/>
                  </a:lnTo>
                  <a:close/>
                  <a:moveTo>
                    <a:pt x="603409" y="16669"/>
                  </a:moveTo>
                  <a:lnTo>
                    <a:pt x="603409" y="28099"/>
                  </a:lnTo>
                  <a:lnTo>
                    <a:pt x="597694" y="28099"/>
                  </a:lnTo>
                  <a:lnTo>
                    <a:pt x="597694" y="22384"/>
                  </a:lnTo>
                  <a:lnTo>
                    <a:pt x="591979" y="22384"/>
                  </a:lnTo>
                  <a:cubicBezTo>
                    <a:pt x="597694" y="18574"/>
                    <a:pt x="591979" y="20479"/>
                    <a:pt x="603409" y="16669"/>
                  </a:cubicBez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close/>
                  <a:moveTo>
                    <a:pt x="5369719" y="16669"/>
                  </a:moveTo>
                  <a:cubicBezTo>
                    <a:pt x="5364004" y="22384"/>
                    <a:pt x="5367814" y="18574"/>
                    <a:pt x="5364004" y="28099"/>
                  </a:cubicBezTo>
                  <a:lnTo>
                    <a:pt x="5369719" y="28099"/>
                  </a:lnTo>
                  <a:lnTo>
                    <a:pt x="5369719" y="16669"/>
                  </a:lnTo>
                  <a:lnTo>
                    <a:pt x="5369719" y="16669"/>
                  </a:lnTo>
                  <a:lnTo>
                    <a:pt x="5369719" y="16669"/>
                  </a:lnTo>
                  <a:lnTo>
                    <a:pt x="5369719" y="16669"/>
                  </a:lnTo>
                  <a:close/>
                  <a:moveTo>
                    <a:pt x="1173004" y="10954"/>
                  </a:moveTo>
                  <a:cubicBezTo>
                    <a:pt x="1167289" y="16669"/>
                    <a:pt x="1155859" y="20479"/>
                    <a:pt x="1148239" y="22384"/>
                  </a:cubicBezTo>
                  <a:lnTo>
                    <a:pt x="1148239" y="10954"/>
                  </a:lnTo>
                  <a:lnTo>
                    <a:pt x="1173004" y="10954"/>
                  </a:lnTo>
                  <a:lnTo>
                    <a:pt x="1173004" y="10954"/>
                  </a:lnTo>
                  <a:lnTo>
                    <a:pt x="1173004" y="10954"/>
                  </a:lnTo>
                  <a:lnTo>
                    <a:pt x="1173004" y="10954"/>
                  </a:lnTo>
                  <a:close/>
                  <a:moveTo>
                    <a:pt x="4892516" y="10954"/>
                  </a:moveTo>
                  <a:cubicBezTo>
                    <a:pt x="4890611" y="24289"/>
                    <a:pt x="4890611" y="22384"/>
                    <a:pt x="4886802" y="30004"/>
                  </a:cubicBezTo>
                  <a:lnTo>
                    <a:pt x="4886802" y="16669"/>
                  </a:lnTo>
                  <a:lnTo>
                    <a:pt x="4881086" y="10954"/>
                  </a:lnTo>
                  <a:lnTo>
                    <a:pt x="4892516" y="10954"/>
                  </a:lnTo>
                  <a:lnTo>
                    <a:pt x="4892516" y="10954"/>
                  </a:lnTo>
                  <a:lnTo>
                    <a:pt x="4892516" y="10954"/>
                  </a:lnTo>
                  <a:lnTo>
                    <a:pt x="489251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DB628A10-C922-400E-853A-FB80AB58E6EA}"/>
                </a:ext>
              </a:extLst>
            </p:cNvPr>
            <p:cNvSpPr/>
            <p:nvPr/>
          </p:nvSpPr>
          <p:spPr>
            <a:xfrm>
              <a:off x="90011" y="5509697"/>
              <a:ext cx="5781675" cy="38100"/>
            </a:xfrm>
            <a:custGeom>
              <a:avLst/>
              <a:gdLst>
                <a:gd name="connsiteX0" fmla="*/ 5734527 w 5781675"/>
                <a:gd name="connsiteY0" fmla="*/ 9049 h 38100"/>
                <a:gd name="connsiteX1" fmla="*/ 5736432 w 5781675"/>
                <a:gd name="connsiteY1" fmla="*/ 33814 h 38100"/>
                <a:gd name="connsiteX2" fmla="*/ 5775484 w 5781675"/>
                <a:gd name="connsiteY2" fmla="*/ 33814 h 38100"/>
                <a:gd name="connsiteX3" fmla="*/ 5758339 w 5781675"/>
                <a:gd name="connsiteY3" fmla="*/ 7144 h 38100"/>
                <a:gd name="connsiteX4" fmla="*/ 5734527 w 5781675"/>
                <a:gd name="connsiteY4" fmla="*/ 9049 h 38100"/>
                <a:gd name="connsiteX5" fmla="*/ 5734527 w 5781675"/>
                <a:gd name="connsiteY5" fmla="*/ 9049 h 38100"/>
                <a:gd name="connsiteX6" fmla="*/ 5734527 w 5781675"/>
                <a:gd name="connsiteY6" fmla="*/ 9049 h 38100"/>
                <a:gd name="connsiteX7" fmla="*/ 5734527 w 5781675"/>
                <a:gd name="connsiteY7" fmla="*/ 9049 h 38100"/>
                <a:gd name="connsiteX8" fmla="*/ 5563077 w 5781675"/>
                <a:gd name="connsiteY8" fmla="*/ 9049 h 38100"/>
                <a:gd name="connsiteX9" fmla="*/ 5549741 w 5781675"/>
                <a:gd name="connsiteY9" fmla="*/ 33814 h 38100"/>
                <a:gd name="connsiteX10" fmla="*/ 5596414 w 5781675"/>
                <a:gd name="connsiteY10" fmla="*/ 33814 h 38100"/>
                <a:gd name="connsiteX11" fmla="*/ 5594509 w 5781675"/>
                <a:gd name="connsiteY11" fmla="*/ 18574 h 38100"/>
                <a:gd name="connsiteX12" fmla="*/ 5592604 w 5781675"/>
                <a:gd name="connsiteY12" fmla="*/ 9049 h 38100"/>
                <a:gd name="connsiteX13" fmla="*/ 5563077 w 5781675"/>
                <a:gd name="connsiteY13" fmla="*/ 9049 h 38100"/>
                <a:gd name="connsiteX14" fmla="*/ 5563077 w 5781675"/>
                <a:gd name="connsiteY14" fmla="*/ 9049 h 38100"/>
                <a:gd name="connsiteX15" fmla="*/ 5563077 w 5781675"/>
                <a:gd name="connsiteY15" fmla="*/ 9049 h 38100"/>
                <a:gd name="connsiteX16" fmla="*/ 5563077 w 5781675"/>
                <a:gd name="connsiteY16" fmla="*/ 9049 h 38100"/>
                <a:gd name="connsiteX17" fmla="*/ 5213509 w 5781675"/>
                <a:gd name="connsiteY17" fmla="*/ 9049 h 38100"/>
                <a:gd name="connsiteX18" fmla="*/ 5203984 w 5781675"/>
                <a:gd name="connsiteY18" fmla="*/ 24289 h 38100"/>
                <a:gd name="connsiteX19" fmla="*/ 5209699 w 5781675"/>
                <a:gd name="connsiteY19" fmla="*/ 33814 h 38100"/>
                <a:gd name="connsiteX20" fmla="*/ 5246846 w 5781675"/>
                <a:gd name="connsiteY20" fmla="*/ 33814 h 38100"/>
                <a:gd name="connsiteX21" fmla="*/ 5269707 w 5781675"/>
                <a:gd name="connsiteY21" fmla="*/ 9049 h 38100"/>
                <a:gd name="connsiteX22" fmla="*/ 5213509 w 5781675"/>
                <a:gd name="connsiteY22" fmla="*/ 9049 h 38100"/>
                <a:gd name="connsiteX23" fmla="*/ 5213509 w 5781675"/>
                <a:gd name="connsiteY23" fmla="*/ 9049 h 38100"/>
                <a:gd name="connsiteX24" fmla="*/ 5213509 w 5781675"/>
                <a:gd name="connsiteY24" fmla="*/ 9049 h 38100"/>
                <a:gd name="connsiteX25" fmla="*/ 5213509 w 5781675"/>
                <a:gd name="connsiteY25" fmla="*/ 9049 h 38100"/>
                <a:gd name="connsiteX26" fmla="*/ 5161121 w 5781675"/>
                <a:gd name="connsiteY26" fmla="*/ 9049 h 38100"/>
                <a:gd name="connsiteX27" fmla="*/ 5153502 w 5781675"/>
                <a:gd name="connsiteY27" fmla="*/ 12859 h 38100"/>
                <a:gd name="connsiteX28" fmla="*/ 5155407 w 5781675"/>
                <a:gd name="connsiteY28" fmla="*/ 9049 h 38100"/>
                <a:gd name="connsiteX29" fmla="*/ 5145882 w 5781675"/>
                <a:gd name="connsiteY29" fmla="*/ 9049 h 38100"/>
                <a:gd name="connsiteX30" fmla="*/ 5153502 w 5781675"/>
                <a:gd name="connsiteY30" fmla="*/ 24289 h 38100"/>
                <a:gd name="connsiteX31" fmla="*/ 5178266 w 5781675"/>
                <a:gd name="connsiteY31" fmla="*/ 12859 h 38100"/>
                <a:gd name="connsiteX32" fmla="*/ 5180171 w 5781675"/>
                <a:gd name="connsiteY32" fmla="*/ 9049 h 38100"/>
                <a:gd name="connsiteX33" fmla="*/ 5161121 w 5781675"/>
                <a:gd name="connsiteY33" fmla="*/ 9049 h 38100"/>
                <a:gd name="connsiteX34" fmla="*/ 5161121 w 5781675"/>
                <a:gd name="connsiteY34" fmla="*/ 9049 h 38100"/>
                <a:gd name="connsiteX35" fmla="*/ 5161121 w 5781675"/>
                <a:gd name="connsiteY35" fmla="*/ 9049 h 38100"/>
                <a:gd name="connsiteX36" fmla="*/ 5161121 w 5781675"/>
                <a:gd name="connsiteY36" fmla="*/ 9049 h 38100"/>
                <a:gd name="connsiteX37" fmla="*/ 4952524 w 5781675"/>
                <a:gd name="connsiteY37" fmla="*/ 9049 h 38100"/>
                <a:gd name="connsiteX38" fmla="*/ 4948714 w 5781675"/>
                <a:gd name="connsiteY38" fmla="*/ 18574 h 38100"/>
                <a:gd name="connsiteX39" fmla="*/ 4958239 w 5781675"/>
                <a:gd name="connsiteY39" fmla="*/ 33814 h 38100"/>
                <a:gd name="connsiteX40" fmla="*/ 4960144 w 5781675"/>
                <a:gd name="connsiteY40" fmla="*/ 33814 h 38100"/>
                <a:gd name="connsiteX41" fmla="*/ 4960144 w 5781675"/>
                <a:gd name="connsiteY41" fmla="*/ 9049 h 38100"/>
                <a:gd name="connsiteX42" fmla="*/ 4952524 w 5781675"/>
                <a:gd name="connsiteY42" fmla="*/ 9049 h 38100"/>
                <a:gd name="connsiteX43" fmla="*/ 4952524 w 5781675"/>
                <a:gd name="connsiteY43" fmla="*/ 9049 h 38100"/>
                <a:gd name="connsiteX44" fmla="*/ 4952524 w 5781675"/>
                <a:gd name="connsiteY44" fmla="*/ 9049 h 38100"/>
                <a:gd name="connsiteX45" fmla="*/ 4952524 w 5781675"/>
                <a:gd name="connsiteY45" fmla="*/ 9049 h 38100"/>
                <a:gd name="connsiteX46" fmla="*/ 4907757 w 5781675"/>
                <a:gd name="connsiteY46" fmla="*/ 9049 h 38100"/>
                <a:gd name="connsiteX47" fmla="*/ 4903946 w 5781675"/>
                <a:gd name="connsiteY47" fmla="*/ 18574 h 38100"/>
                <a:gd name="connsiteX48" fmla="*/ 4922996 w 5781675"/>
                <a:gd name="connsiteY48" fmla="*/ 30004 h 38100"/>
                <a:gd name="connsiteX49" fmla="*/ 4934427 w 5781675"/>
                <a:gd name="connsiteY49" fmla="*/ 24289 h 38100"/>
                <a:gd name="connsiteX50" fmla="*/ 4930616 w 5781675"/>
                <a:gd name="connsiteY50" fmla="*/ 9049 h 38100"/>
                <a:gd name="connsiteX51" fmla="*/ 4907757 w 5781675"/>
                <a:gd name="connsiteY51" fmla="*/ 9049 h 38100"/>
                <a:gd name="connsiteX52" fmla="*/ 4907757 w 5781675"/>
                <a:gd name="connsiteY52" fmla="*/ 9049 h 38100"/>
                <a:gd name="connsiteX53" fmla="*/ 4907757 w 5781675"/>
                <a:gd name="connsiteY53" fmla="*/ 9049 h 38100"/>
                <a:gd name="connsiteX54" fmla="*/ 4907757 w 5781675"/>
                <a:gd name="connsiteY54" fmla="*/ 9049 h 38100"/>
                <a:gd name="connsiteX55" fmla="*/ 4860132 w 5781675"/>
                <a:gd name="connsiteY55" fmla="*/ 9049 h 38100"/>
                <a:gd name="connsiteX56" fmla="*/ 4867752 w 5781675"/>
                <a:gd name="connsiteY56" fmla="*/ 33814 h 38100"/>
                <a:gd name="connsiteX57" fmla="*/ 4898232 w 5781675"/>
                <a:gd name="connsiteY57" fmla="*/ 33814 h 38100"/>
                <a:gd name="connsiteX58" fmla="*/ 4877277 w 5781675"/>
                <a:gd name="connsiteY58" fmla="*/ 24289 h 38100"/>
                <a:gd name="connsiteX59" fmla="*/ 4882991 w 5781675"/>
                <a:gd name="connsiteY59" fmla="*/ 9049 h 38100"/>
                <a:gd name="connsiteX60" fmla="*/ 4860132 w 5781675"/>
                <a:gd name="connsiteY60" fmla="*/ 9049 h 38100"/>
                <a:gd name="connsiteX61" fmla="*/ 4860132 w 5781675"/>
                <a:gd name="connsiteY61" fmla="*/ 9049 h 38100"/>
                <a:gd name="connsiteX62" fmla="*/ 4860132 w 5781675"/>
                <a:gd name="connsiteY62" fmla="*/ 9049 h 38100"/>
                <a:gd name="connsiteX63" fmla="*/ 4860132 w 5781675"/>
                <a:gd name="connsiteY63" fmla="*/ 9049 h 38100"/>
                <a:gd name="connsiteX64" fmla="*/ 4558189 w 5781675"/>
                <a:gd name="connsiteY64" fmla="*/ 9049 h 38100"/>
                <a:gd name="connsiteX65" fmla="*/ 4569619 w 5781675"/>
                <a:gd name="connsiteY65" fmla="*/ 30004 h 38100"/>
                <a:gd name="connsiteX66" fmla="*/ 4567714 w 5781675"/>
                <a:gd name="connsiteY66" fmla="*/ 33814 h 38100"/>
                <a:gd name="connsiteX67" fmla="*/ 4598194 w 5781675"/>
                <a:gd name="connsiteY67" fmla="*/ 33814 h 38100"/>
                <a:gd name="connsiteX68" fmla="*/ 4581049 w 5781675"/>
                <a:gd name="connsiteY68" fmla="*/ 9049 h 38100"/>
                <a:gd name="connsiteX69" fmla="*/ 4558189 w 5781675"/>
                <a:gd name="connsiteY69" fmla="*/ 9049 h 38100"/>
                <a:gd name="connsiteX70" fmla="*/ 4558189 w 5781675"/>
                <a:gd name="connsiteY70" fmla="*/ 9049 h 38100"/>
                <a:gd name="connsiteX71" fmla="*/ 4558189 w 5781675"/>
                <a:gd name="connsiteY71" fmla="*/ 9049 h 38100"/>
                <a:gd name="connsiteX72" fmla="*/ 4558189 w 5781675"/>
                <a:gd name="connsiteY72" fmla="*/ 9049 h 38100"/>
                <a:gd name="connsiteX73" fmla="*/ 4505802 w 5781675"/>
                <a:gd name="connsiteY73" fmla="*/ 9049 h 38100"/>
                <a:gd name="connsiteX74" fmla="*/ 4496277 w 5781675"/>
                <a:gd name="connsiteY74" fmla="*/ 12859 h 38100"/>
                <a:gd name="connsiteX75" fmla="*/ 4496277 w 5781675"/>
                <a:gd name="connsiteY75" fmla="*/ 18574 h 38100"/>
                <a:gd name="connsiteX76" fmla="*/ 4515327 w 5781675"/>
                <a:gd name="connsiteY76" fmla="*/ 30004 h 38100"/>
                <a:gd name="connsiteX77" fmla="*/ 4511517 w 5781675"/>
                <a:gd name="connsiteY77" fmla="*/ 33814 h 38100"/>
                <a:gd name="connsiteX78" fmla="*/ 4536282 w 5781675"/>
                <a:gd name="connsiteY78" fmla="*/ 33814 h 38100"/>
                <a:gd name="connsiteX79" fmla="*/ 4553427 w 5781675"/>
                <a:gd name="connsiteY79" fmla="*/ 9049 h 38100"/>
                <a:gd name="connsiteX80" fmla="*/ 4505802 w 5781675"/>
                <a:gd name="connsiteY80" fmla="*/ 9049 h 38100"/>
                <a:gd name="connsiteX81" fmla="*/ 4505802 w 5781675"/>
                <a:gd name="connsiteY81" fmla="*/ 9049 h 38100"/>
                <a:gd name="connsiteX82" fmla="*/ 4505802 w 5781675"/>
                <a:gd name="connsiteY82" fmla="*/ 9049 h 38100"/>
                <a:gd name="connsiteX83" fmla="*/ 4505802 w 5781675"/>
                <a:gd name="connsiteY83" fmla="*/ 9049 h 38100"/>
                <a:gd name="connsiteX84" fmla="*/ 4024789 w 5781675"/>
                <a:gd name="connsiteY84" fmla="*/ 9049 h 38100"/>
                <a:gd name="connsiteX85" fmla="*/ 4024789 w 5781675"/>
                <a:gd name="connsiteY85" fmla="*/ 30004 h 38100"/>
                <a:gd name="connsiteX86" fmla="*/ 4065746 w 5781675"/>
                <a:gd name="connsiteY86" fmla="*/ 33814 h 38100"/>
                <a:gd name="connsiteX87" fmla="*/ 4235292 w 5781675"/>
                <a:gd name="connsiteY87" fmla="*/ 33814 h 38100"/>
                <a:gd name="connsiteX88" fmla="*/ 4231482 w 5781675"/>
                <a:gd name="connsiteY88" fmla="*/ 9049 h 38100"/>
                <a:gd name="connsiteX89" fmla="*/ 4024789 w 5781675"/>
                <a:gd name="connsiteY89" fmla="*/ 9049 h 38100"/>
                <a:gd name="connsiteX90" fmla="*/ 4024789 w 5781675"/>
                <a:gd name="connsiteY90" fmla="*/ 9049 h 38100"/>
                <a:gd name="connsiteX91" fmla="*/ 4024789 w 5781675"/>
                <a:gd name="connsiteY91" fmla="*/ 9049 h 38100"/>
                <a:gd name="connsiteX92" fmla="*/ 4024789 w 5781675"/>
                <a:gd name="connsiteY92" fmla="*/ 9049 h 38100"/>
                <a:gd name="connsiteX93" fmla="*/ 3988594 w 5781675"/>
                <a:gd name="connsiteY93" fmla="*/ 9049 h 38100"/>
                <a:gd name="connsiteX94" fmla="*/ 3986689 w 5781675"/>
                <a:gd name="connsiteY94" fmla="*/ 12859 h 38100"/>
                <a:gd name="connsiteX95" fmla="*/ 3982879 w 5781675"/>
                <a:gd name="connsiteY95" fmla="*/ 9049 h 38100"/>
                <a:gd name="connsiteX96" fmla="*/ 3922871 w 5781675"/>
                <a:gd name="connsiteY96" fmla="*/ 9049 h 38100"/>
                <a:gd name="connsiteX97" fmla="*/ 3887629 w 5781675"/>
                <a:gd name="connsiteY97" fmla="*/ 12859 h 38100"/>
                <a:gd name="connsiteX98" fmla="*/ 3872389 w 5781675"/>
                <a:gd name="connsiteY98" fmla="*/ 9049 h 38100"/>
                <a:gd name="connsiteX99" fmla="*/ 3731419 w 5781675"/>
                <a:gd name="connsiteY99" fmla="*/ 9049 h 38100"/>
                <a:gd name="connsiteX100" fmla="*/ 3714274 w 5781675"/>
                <a:gd name="connsiteY100" fmla="*/ 30004 h 38100"/>
                <a:gd name="connsiteX101" fmla="*/ 3712369 w 5781675"/>
                <a:gd name="connsiteY101" fmla="*/ 33814 h 38100"/>
                <a:gd name="connsiteX102" fmla="*/ 3776186 w 5781675"/>
                <a:gd name="connsiteY102" fmla="*/ 33814 h 38100"/>
                <a:gd name="connsiteX103" fmla="*/ 3774281 w 5781675"/>
                <a:gd name="connsiteY103" fmla="*/ 30004 h 38100"/>
                <a:gd name="connsiteX104" fmla="*/ 3793331 w 5781675"/>
                <a:gd name="connsiteY104" fmla="*/ 30004 h 38100"/>
                <a:gd name="connsiteX105" fmla="*/ 3793331 w 5781675"/>
                <a:gd name="connsiteY105" fmla="*/ 33814 h 38100"/>
                <a:gd name="connsiteX106" fmla="*/ 3806666 w 5781675"/>
                <a:gd name="connsiteY106" fmla="*/ 33814 h 38100"/>
                <a:gd name="connsiteX107" fmla="*/ 3810476 w 5781675"/>
                <a:gd name="connsiteY107" fmla="*/ 24289 h 38100"/>
                <a:gd name="connsiteX108" fmla="*/ 3791426 w 5781675"/>
                <a:gd name="connsiteY108" fmla="*/ 12859 h 38100"/>
                <a:gd name="connsiteX109" fmla="*/ 3821906 w 5781675"/>
                <a:gd name="connsiteY109" fmla="*/ 12859 h 38100"/>
                <a:gd name="connsiteX110" fmla="*/ 3860959 w 5781675"/>
                <a:gd name="connsiteY110" fmla="*/ 35719 h 38100"/>
                <a:gd name="connsiteX111" fmla="*/ 4001929 w 5781675"/>
                <a:gd name="connsiteY111" fmla="*/ 35719 h 38100"/>
                <a:gd name="connsiteX112" fmla="*/ 4000024 w 5781675"/>
                <a:gd name="connsiteY112" fmla="*/ 10954 h 38100"/>
                <a:gd name="connsiteX113" fmla="*/ 3988594 w 5781675"/>
                <a:gd name="connsiteY113" fmla="*/ 9049 h 38100"/>
                <a:gd name="connsiteX114" fmla="*/ 3988594 w 5781675"/>
                <a:gd name="connsiteY114" fmla="*/ 9049 h 38100"/>
                <a:gd name="connsiteX115" fmla="*/ 3988594 w 5781675"/>
                <a:gd name="connsiteY115" fmla="*/ 9049 h 38100"/>
                <a:gd name="connsiteX116" fmla="*/ 3988594 w 5781675"/>
                <a:gd name="connsiteY116" fmla="*/ 9049 h 38100"/>
                <a:gd name="connsiteX117" fmla="*/ 3631406 w 5781675"/>
                <a:gd name="connsiteY117" fmla="*/ 9049 h 38100"/>
                <a:gd name="connsiteX118" fmla="*/ 3625691 w 5781675"/>
                <a:gd name="connsiteY118" fmla="*/ 24289 h 38100"/>
                <a:gd name="connsiteX119" fmla="*/ 3606641 w 5781675"/>
                <a:gd name="connsiteY119" fmla="*/ 12859 h 38100"/>
                <a:gd name="connsiteX120" fmla="*/ 3606641 w 5781675"/>
                <a:gd name="connsiteY120" fmla="*/ 9049 h 38100"/>
                <a:gd name="connsiteX121" fmla="*/ 3597116 w 5781675"/>
                <a:gd name="connsiteY121" fmla="*/ 9049 h 38100"/>
                <a:gd name="connsiteX122" fmla="*/ 3604736 w 5781675"/>
                <a:gd name="connsiteY122" fmla="*/ 33814 h 38100"/>
                <a:gd name="connsiteX123" fmla="*/ 3655219 w 5781675"/>
                <a:gd name="connsiteY123" fmla="*/ 33814 h 38100"/>
                <a:gd name="connsiteX124" fmla="*/ 3655219 w 5781675"/>
                <a:gd name="connsiteY124" fmla="*/ 30004 h 38100"/>
                <a:gd name="connsiteX125" fmla="*/ 3643789 w 5781675"/>
                <a:gd name="connsiteY125" fmla="*/ 10954 h 38100"/>
                <a:gd name="connsiteX126" fmla="*/ 3662839 w 5781675"/>
                <a:gd name="connsiteY126" fmla="*/ 10954 h 38100"/>
                <a:gd name="connsiteX127" fmla="*/ 3662839 w 5781675"/>
                <a:gd name="connsiteY127" fmla="*/ 33814 h 38100"/>
                <a:gd name="connsiteX128" fmla="*/ 3695224 w 5781675"/>
                <a:gd name="connsiteY128" fmla="*/ 33814 h 38100"/>
                <a:gd name="connsiteX129" fmla="*/ 3691414 w 5781675"/>
                <a:gd name="connsiteY129" fmla="*/ 9049 h 38100"/>
                <a:gd name="connsiteX130" fmla="*/ 3631406 w 5781675"/>
                <a:gd name="connsiteY130" fmla="*/ 9049 h 38100"/>
                <a:gd name="connsiteX131" fmla="*/ 3631406 w 5781675"/>
                <a:gd name="connsiteY131" fmla="*/ 9049 h 38100"/>
                <a:gd name="connsiteX132" fmla="*/ 3631406 w 5781675"/>
                <a:gd name="connsiteY132" fmla="*/ 9049 h 38100"/>
                <a:gd name="connsiteX133" fmla="*/ 3631406 w 5781675"/>
                <a:gd name="connsiteY133" fmla="*/ 9049 h 38100"/>
                <a:gd name="connsiteX134" fmla="*/ 3582829 w 5781675"/>
                <a:gd name="connsiteY134" fmla="*/ 9049 h 38100"/>
                <a:gd name="connsiteX135" fmla="*/ 3577114 w 5781675"/>
                <a:gd name="connsiteY135" fmla="*/ 18574 h 38100"/>
                <a:gd name="connsiteX136" fmla="*/ 3577114 w 5781675"/>
                <a:gd name="connsiteY136" fmla="*/ 9049 h 38100"/>
                <a:gd name="connsiteX137" fmla="*/ 3528536 w 5781675"/>
                <a:gd name="connsiteY137" fmla="*/ 9049 h 38100"/>
                <a:gd name="connsiteX138" fmla="*/ 3539966 w 5781675"/>
                <a:gd name="connsiteY138" fmla="*/ 33814 h 38100"/>
                <a:gd name="connsiteX139" fmla="*/ 3601879 w 5781675"/>
                <a:gd name="connsiteY139" fmla="*/ 33814 h 38100"/>
                <a:gd name="connsiteX140" fmla="*/ 3601879 w 5781675"/>
                <a:gd name="connsiteY140" fmla="*/ 24289 h 38100"/>
                <a:gd name="connsiteX141" fmla="*/ 3586639 w 5781675"/>
                <a:gd name="connsiteY141" fmla="*/ 9049 h 38100"/>
                <a:gd name="connsiteX142" fmla="*/ 3582829 w 5781675"/>
                <a:gd name="connsiteY142" fmla="*/ 9049 h 38100"/>
                <a:gd name="connsiteX143" fmla="*/ 3582829 w 5781675"/>
                <a:gd name="connsiteY143" fmla="*/ 9049 h 38100"/>
                <a:gd name="connsiteX144" fmla="*/ 3582829 w 5781675"/>
                <a:gd name="connsiteY144" fmla="*/ 9049 h 38100"/>
                <a:gd name="connsiteX145" fmla="*/ 3582829 w 5781675"/>
                <a:gd name="connsiteY145" fmla="*/ 9049 h 38100"/>
                <a:gd name="connsiteX146" fmla="*/ 3352324 w 5781675"/>
                <a:gd name="connsiteY146" fmla="*/ 9049 h 38100"/>
                <a:gd name="connsiteX147" fmla="*/ 3335179 w 5781675"/>
                <a:gd name="connsiteY147" fmla="*/ 33814 h 38100"/>
                <a:gd name="connsiteX148" fmla="*/ 3356134 w 5781675"/>
                <a:gd name="connsiteY148" fmla="*/ 33814 h 38100"/>
                <a:gd name="connsiteX149" fmla="*/ 3423761 w 5781675"/>
                <a:gd name="connsiteY149" fmla="*/ 9049 h 38100"/>
                <a:gd name="connsiteX150" fmla="*/ 3352324 w 5781675"/>
                <a:gd name="connsiteY150" fmla="*/ 9049 h 38100"/>
                <a:gd name="connsiteX151" fmla="*/ 3352324 w 5781675"/>
                <a:gd name="connsiteY151" fmla="*/ 9049 h 38100"/>
                <a:gd name="connsiteX152" fmla="*/ 3352324 w 5781675"/>
                <a:gd name="connsiteY152" fmla="*/ 9049 h 38100"/>
                <a:gd name="connsiteX153" fmla="*/ 3352324 w 5781675"/>
                <a:gd name="connsiteY153" fmla="*/ 9049 h 38100"/>
                <a:gd name="connsiteX154" fmla="*/ 3199924 w 5781675"/>
                <a:gd name="connsiteY154" fmla="*/ 9049 h 38100"/>
                <a:gd name="connsiteX155" fmla="*/ 3209449 w 5781675"/>
                <a:gd name="connsiteY155" fmla="*/ 33814 h 38100"/>
                <a:gd name="connsiteX156" fmla="*/ 3213259 w 5781675"/>
                <a:gd name="connsiteY156" fmla="*/ 33814 h 38100"/>
                <a:gd name="connsiteX157" fmla="*/ 3241834 w 5781675"/>
                <a:gd name="connsiteY157" fmla="*/ 24289 h 38100"/>
                <a:gd name="connsiteX158" fmla="*/ 3239929 w 5781675"/>
                <a:gd name="connsiteY158" fmla="*/ 33814 h 38100"/>
                <a:gd name="connsiteX159" fmla="*/ 3275171 w 5781675"/>
                <a:gd name="connsiteY159" fmla="*/ 33814 h 38100"/>
                <a:gd name="connsiteX160" fmla="*/ 3292316 w 5781675"/>
                <a:gd name="connsiteY160" fmla="*/ 10954 h 38100"/>
                <a:gd name="connsiteX161" fmla="*/ 3292316 w 5781675"/>
                <a:gd name="connsiteY161" fmla="*/ 7144 h 38100"/>
                <a:gd name="connsiteX162" fmla="*/ 3199924 w 5781675"/>
                <a:gd name="connsiteY162" fmla="*/ 7144 h 38100"/>
                <a:gd name="connsiteX163" fmla="*/ 3199924 w 5781675"/>
                <a:gd name="connsiteY163" fmla="*/ 9049 h 38100"/>
                <a:gd name="connsiteX164" fmla="*/ 3199924 w 5781675"/>
                <a:gd name="connsiteY164" fmla="*/ 9049 h 38100"/>
                <a:gd name="connsiteX165" fmla="*/ 3199924 w 5781675"/>
                <a:gd name="connsiteY165" fmla="*/ 9049 h 38100"/>
                <a:gd name="connsiteX166" fmla="*/ 3107531 w 5781675"/>
                <a:gd name="connsiteY166" fmla="*/ 9049 h 38100"/>
                <a:gd name="connsiteX167" fmla="*/ 3105626 w 5781675"/>
                <a:gd name="connsiteY167" fmla="*/ 24289 h 38100"/>
                <a:gd name="connsiteX168" fmla="*/ 3124676 w 5781675"/>
                <a:gd name="connsiteY168" fmla="*/ 24289 h 38100"/>
                <a:gd name="connsiteX169" fmla="*/ 3118961 w 5781675"/>
                <a:gd name="connsiteY169" fmla="*/ 12859 h 38100"/>
                <a:gd name="connsiteX170" fmla="*/ 3122771 w 5781675"/>
                <a:gd name="connsiteY170" fmla="*/ 12859 h 38100"/>
                <a:gd name="connsiteX171" fmla="*/ 3159919 w 5781675"/>
                <a:gd name="connsiteY171" fmla="*/ 12859 h 38100"/>
                <a:gd name="connsiteX172" fmla="*/ 3161824 w 5781675"/>
                <a:gd name="connsiteY172" fmla="*/ 9049 h 38100"/>
                <a:gd name="connsiteX173" fmla="*/ 3107531 w 5781675"/>
                <a:gd name="connsiteY173" fmla="*/ 9049 h 38100"/>
                <a:gd name="connsiteX174" fmla="*/ 3107531 w 5781675"/>
                <a:gd name="connsiteY174" fmla="*/ 9049 h 38100"/>
                <a:gd name="connsiteX175" fmla="*/ 3107531 w 5781675"/>
                <a:gd name="connsiteY175" fmla="*/ 9049 h 38100"/>
                <a:gd name="connsiteX176" fmla="*/ 3107531 w 5781675"/>
                <a:gd name="connsiteY176" fmla="*/ 9049 h 38100"/>
                <a:gd name="connsiteX177" fmla="*/ 3049429 w 5781675"/>
                <a:gd name="connsiteY177" fmla="*/ 9049 h 38100"/>
                <a:gd name="connsiteX178" fmla="*/ 3049429 w 5781675"/>
                <a:gd name="connsiteY178" fmla="*/ 18574 h 38100"/>
                <a:gd name="connsiteX179" fmla="*/ 3043714 w 5781675"/>
                <a:gd name="connsiteY179" fmla="*/ 18574 h 38100"/>
                <a:gd name="connsiteX180" fmla="*/ 3043714 w 5781675"/>
                <a:gd name="connsiteY180" fmla="*/ 9049 h 38100"/>
                <a:gd name="connsiteX181" fmla="*/ 3030379 w 5781675"/>
                <a:gd name="connsiteY181" fmla="*/ 9049 h 38100"/>
                <a:gd name="connsiteX182" fmla="*/ 3030379 w 5781675"/>
                <a:gd name="connsiteY182" fmla="*/ 12859 h 38100"/>
                <a:gd name="connsiteX183" fmla="*/ 2999899 w 5781675"/>
                <a:gd name="connsiteY183" fmla="*/ 18574 h 38100"/>
                <a:gd name="connsiteX184" fmla="*/ 2988469 w 5781675"/>
                <a:gd name="connsiteY184" fmla="*/ 33814 h 38100"/>
                <a:gd name="connsiteX185" fmla="*/ 3056096 w 5781675"/>
                <a:gd name="connsiteY185" fmla="*/ 33814 h 38100"/>
                <a:gd name="connsiteX186" fmla="*/ 3071336 w 5781675"/>
                <a:gd name="connsiteY186" fmla="*/ 9049 h 38100"/>
                <a:gd name="connsiteX187" fmla="*/ 3049429 w 5781675"/>
                <a:gd name="connsiteY187" fmla="*/ 9049 h 38100"/>
                <a:gd name="connsiteX188" fmla="*/ 3049429 w 5781675"/>
                <a:gd name="connsiteY188" fmla="*/ 9049 h 38100"/>
                <a:gd name="connsiteX189" fmla="*/ 3049429 w 5781675"/>
                <a:gd name="connsiteY189" fmla="*/ 9049 h 38100"/>
                <a:gd name="connsiteX190" fmla="*/ 3049429 w 5781675"/>
                <a:gd name="connsiteY190" fmla="*/ 9049 h 38100"/>
                <a:gd name="connsiteX191" fmla="*/ 2929414 w 5781675"/>
                <a:gd name="connsiteY191" fmla="*/ 9049 h 38100"/>
                <a:gd name="connsiteX192" fmla="*/ 2923699 w 5781675"/>
                <a:gd name="connsiteY192" fmla="*/ 12859 h 38100"/>
                <a:gd name="connsiteX193" fmla="*/ 2923699 w 5781675"/>
                <a:gd name="connsiteY193" fmla="*/ 9049 h 38100"/>
                <a:gd name="connsiteX194" fmla="*/ 2906554 w 5781675"/>
                <a:gd name="connsiteY194" fmla="*/ 9049 h 38100"/>
                <a:gd name="connsiteX195" fmla="*/ 2914174 w 5781675"/>
                <a:gd name="connsiteY195" fmla="*/ 33814 h 38100"/>
                <a:gd name="connsiteX196" fmla="*/ 2931319 w 5781675"/>
                <a:gd name="connsiteY196" fmla="*/ 33814 h 38100"/>
                <a:gd name="connsiteX197" fmla="*/ 2931319 w 5781675"/>
                <a:gd name="connsiteY197" fmla="*/ 18574 h 38100"/>
                <a:gd name="connsiteX198" fmla="*/ 2942749 w 5781675"/>
                <a:gd name="connsiteY198" fmla="*/ 18574 h 38100"/>
                <a:gd name="connsiteX199" fmla="*/ 2942749 w 5781675"/>
                <a:gd name="connsiteY199" fmla="*/ 33814 h 38100"/>
                <a:gd name="connsiteX200" fmla="*/ 2959894 w 5781675"/>
                <a:gd name="connsiteY200" fmla="*/ 33814 h 38100"/>
                <a:gd name="connsiteX201" fmla="*/ 2963704 w 5781675"/>
                <a:gd name="connsiteY201" fmla="*/ 9049 h 38100"/>
                <a:gd name="connsiteX202" fmla="*/ 2929414 w 5781675"/>
                <a:gd name="connsiteY202" fmla="*/ 9049 h 38100"/>
                <a:gd name="connsiteX203" fmla="*/ 2929414 w 5781675"/>
                <a:gd name="connsiteY203" fmla="*/ 9049 h 38100"/>
                <a:gd name="connsiteX204" fmla="*/ 2929414 w 5781675"/>
                <a:gd name="connsiteY204" fmla="*/ 9049 h 38100"/>
                <a:gd name="connsiteX205" fmla="*/ 2929414 w 5781675"/>
                <a:gd name="connsiteY205" fmla="*/ 9049 h 38100"/>
                <a:gd name="connsiteX206" fmla="*/ 2807494 w 5781675"/>
                <a:gd name="connsiteY206" fmla="*/ 9049 h 38100"/>
                <a:gd name="connsiteX207" fmla="*/ 2799874 w 5781675"/>
                <a:gd name="connsiteY207" fmla="*/ 12859 h 38100"/>
                <a:gd name="connsiteX208" fmla="*/ 2799874 w 5781675"/>
                <a:gd name="connsiteY208" fmla="*/ 18574 h 38100"/>
                <a:gd name="connsiteX209" fmla="*/ 2818924 w 5781675"/>
                <a:gd name="connsiteY209" fmla="*/ 24289 h 38100"/>
                <a:gd name="connsiteX210" fmla="*/ 2813209 w 5781675"/>
                <a:gd name="connsiteY210" fmla="*/ 33814 h 38100"/>
                <a:gd name="connsiteX211" fmla="*/ 2861786 w 5781675"/>
                <a:gd name="connsiteY211" fmla="*/ 33814 h 38100"/>
                <a:gd name="connsiteX212" fmla="*/ 2829401 w 5781675"/>
                <a:gd name="connsiteY212" fmla="*/ 9049 h 38100"/>
                <a:gd name="connsiteX213" fmla="*/ 2807494 w 5781675"/>
                <a:gd name="connsiteY213" fmla="*/ 9049 h 38100"/>
                <a:gd name="connsiteX214" fmla="*/ 2807494 w 5781675"/>
                <a:gd name="connsiteY214" fmla="*/ 9049 h 38100"/>
                <a:gd name="connsiteX215" fmla="*/ 2807494 w 5781675"/>
                <a:gd name="connsiteY215" fmla="*/ 9049 h 38100"/>
                <a:gd name="connsiteX216" fmla="*/ 2807494 w 5781675"/>
                <a:gd name="connsiteY216" fmla="*/ 9049 h 38100"/>
                <a:gd name="connsiteX217" fmla="*/ 2664619 w 5781675"/>
                <a:gd name="connsiteY217" fmla="*/ 9049 h 38100"/>
                <a:gd name="connsiteX218" fmla="*/ 2664619 w 5781675"/>
                <a:gd name="connsiteY218" fmla="*/ 12859 h 38100"/>
                <a:gd name="connsiteX219" fmla="*/ 2653189 w 5781675"/>
                <a:gd name="connsiteY219" fmla="*/ 12859 h 38100"/>
                <a:gd name="connsiteX220" fmla="*/ 2653189 w 5781675"/>
                <a:gd name="connsiteY220" fmla="*/ 9049 h 38100"/>
                <a:gd name="connsiteX221" fmla="*/ 2641759 w 5781675"/>
                <a:gd name="connsiteY221" fmla="*/ 9049 h 38100"/>
                <a:gd name="connsiteX222" fmla="*/ 2634139 w 5781675"/>
                <a:gd name="connsiteY222" fmla="*/ 30004 h 38100"/>
                <a:gd name="connsiteX223" fmla="*/ 2630329 w 5781675"/>
                <a:gd name="connsiteY223" fmla="*/ 33814 h 38100"/>
                <a:gd name="connsiteX224" fmla="*/ 2684621 w 5781675"/>
                <a:gd name="connsiteY224" fmla="*/ 33814 h 38100"/>
                <a:gd name="connsiteX225" fmla="*/ 2697956 w 5781675"/>
                <a:gd name="connsiteY225" fmla="*/ 9049 h 38100"/>
                <a:gd name="connsiteX226" fmla="*/ 2664619 w 5781675"/>
                <a:gd name="connsiteY226" fmla="*/ 9049 h 38100"/>
                <a:gd name="connsiteX227" fmla="*/ 2664619 w 5781675"/>
                <a:gd name="connsiteY227" fmla="*/ 9049 h 38100"/>
                <a:gd name="connsiteX228" fmla="*/ 2664619 w 5781675"/>
                <a:gd name="connsiteY228" fmla="*/ 9049 h 38100"/>
                <a:gd name="connsiteX229" fmla="*/ 2664619 w 5781675"/>
                <a:gd name="connsiteY229" fmla="*/ 9049 h 38100"/>
                <a:gd name="connsiteX230" fmla="*/ 2336959 w 5781675"/>
                <a:gd name="connsiteY230" fmla="*/ 9049 h 38100"/>
                <a:gd name="connsiteX231" fmla="*/ 2329339 w 5781675"/>
                <a:gd name="connsiteY231" fmla="*/ 33814 h 38100"/>
                <a:gd name="connsiteX232" fmla="*/ 2346484 w 5781675"/>
                <a:gd name="connsiteY232" fmla="*/ 33814 h 38100"/>
                <a:gd name="connsiteX233" fmla="*/ 2348389 w 5781675"/>
                <a:gd name="connsiteY233" fmla="*/ 9049 h 38100"/>
                <a:gd name="connsiteX234" fmla="*/ 2336959 w 5781675"/>
                <a:gd name="connsiteY234" fmla="*/ 9049 h 38100"/>
                <a:gd name="connsiteX235" fmla="*/ 2336959 w 5781675"/>
                <a:gd name="connsiteY235" fmla="*/ 9049 h 38100"/>
                <a:gd name="connsiteX236" fmla="*/ 2336959 w 5781675"/>
                <a:gd name="connsiteY236" fmla="*/ 9049 h 38100"/>
                <a:gd name="connsiteX237" fmla="*/ 2336959 w 5781675"/>
                <a:gd name="connsiteY237" fmla="*/ 9049 h 38100"/>
                <a:gd name="connsiteX238" fmla="*/ 2255044 w 5781675"/>
                <a:gd name="connsiteY238" fmla="*/ 9049 h 38100"/>
                <a:gd name="connsiteX239" fmla="*/ 2255044 w 5781675"/>
                <a:gd name="connsiteY239" fmla="*/ 12859 h 38100"/>
                <a:gd name="connsiteX240" fmla="*/ 2260759 w 5781675"/>
                <a:gd name="connsiteY240" fmla="*/ 12859 h 38100"/>
                <a:gd name="connsiteX241" fmla="*/ 2249329 w 5781675"/>
                <a:gd name="connsiteY241" fmla="*/ 18574 h 38100"/>
                <a:gd name="connsiteX242" fmla="*/ 2253139 w 5781675"/>
                <a:gd name="connsiteY242" fmla="*/ 9049 h 38100"/>
                <a:gd name="connsiteX243" fmla="*/ 2200751 w 5781675"/>
                <a:gd name="connsiteY243" fmla="*/ 9049 h 38100"/>
                <a:gd name="connsiteX244" fmla="*/ 2204561 w 5781675"/>
                <a:gd name="connsiteY244" fmla="*/ 30004 h 38100"/>
                <a:gd name="connsiteX245" fmla="*/ 2215991 w 5781675"/>
                <a:gd name="connsiteY245" fmla="*/ 30004 h 38100"/>
                <a:gd name="connsiteX246" fmla="*/ 2227421 w 5781675"/>
                <a:gd name="connsiteY246" fmla="*/ 18574 h 38100"/>
                <a:gd name="connsiteX247" fmla="*/ 2227421 w 5781675"/>
                <a:gd name="connsiteY247" fmla="*/ 24289 h 38100"/>
                <a:gd name="connsiteX248" fmla="*/ 2214086 w 5781675"/>
                <a:gd name="connsiteY248" fmla="*/ 33814 h 38100"/>
                <a:gd name="connsiteX249" fmla="*/ 2264569 w 5781675"/>
                <a:gd name="connsiteY249" fmla="*/ 33814 h 38100"/>
                <a:gd name="connsiteX250" fmla="*/ 2264569 w 5781675"/>
                <a:gd name="connsiteY250" fmla="*/ 30004 h 38100"/>
                <a:gd name="connsiteX251" fmla="*/ 2270284 w 5781675"/>
                <a:gd name="connsiteY251" fmla="*/ 18574 h 38100"/>
                <a:gd name="connsiteX252" fmla="*/ 2270284 w 5781675"/>
                <a:gd name="connsiteY252" fmla="*/ 24289 h 38100"/>
                <a:gd name="connsiteX253" fmla="*/ 2277904 w 5781675"/>
                <a:gd name="connsiteY253" fmla="*/ 33814 h 38100"/>
                <a:gd name="connsiteX254" fmla="*/ 2322671 w 5781675"/>
                <a:gd name="connsiteY254" fmla="*/ 33814 h 38100"/>
                <a:gd name="connsiteX255" fmla="*/ 2292191 w 5781675"/>
                <a:gd name="connsiteY255" fmla="*/ 7144 h 38100"/>
                <a:gd name="connsiteX256" fmla="*/ 2255044 w 5781675"/>
                <a:gd name="connsiteY256" fmla="*/ 9049 h 38100"/>
                <a:gd name="connsiteX257" fmla="*/ 2255044 w 5781675"/>
                <a:gd name="connsiteY257" fmla="*/ 9049 h 38100"/>
                <a:gd name="connsiteX258" fmla="*/ 2255044 w 5781675"/>
                <a:gd name="connsiteY258" fmla="*/ 9049 h 38100"/>
                <a:gd name="connsiteX259" fmla="*/ 2255044 w 5781675"/>
                <a:gd name="connsiteY259" fmla="*/ 9049 h 38100"/>
                <a:gd name="connsiteX260" fmla="*/ 2038826 w 5781675"/>
                <a:gd name="connsiteY260" fmla="*/ 9049 h 38100"/>
                <a:gd name="connsiteX261" fmla="*/ 2055971 w 5781675"/>
                <a:gd name="connsiteY261" fmla="*/ 33814 h 38100"/>
                <a:gd name="connsiteX262" fmla="*/ 2166461 w 5781675"/>
                <a:gd name="connsiteY262" fmla="*/ 33814 h 38100"/>
                <a:gd name="connsiteX263" fmla="*/ 2162651 w 5781675"/>
                <a:gd name="connsiteY263" fmla="*/ 24289 h 38100"/>
                <a:gd name="connsiteX264" fmla="*/ 2174081 w 5781675"/>
                <a:gd name="connsiteY264" fmla="*/ 24289 h 38100"/>
                <a:gd name="connsiteX265" fmla="*/ 2177891 w 5781675"/>
                <a:gd name="connsiteY265" fmla="*/ 33814 h 38100"/>
                <a:gd name="connsiteX266" fmla="*/ 2191226 w 5781675"/>
                <a:gd name="connsiteY266" fmla="*/ 33814 h 38100"/>
                <a:gd name="connsiteX267" fmla="*/ 2174081 w 5781675"/>
                <a:gd name="connsiteY267" fmla="*/ 9049 h 38100"/>
                <a:gd name="connsiteX268" fmla="*/ 2038826 w 5781675"/>
                <a:gd name="connsiteY268" fmla="*/ 9049 h 38100"/>
                <a:gd name="connsiteX269" fmla="*/ 2038826 w 5781675"/>
                <a:gd name="connsiteY269" fmla="*/ 9049 h 38100"/>
                <a:gd name="connsiteX270" fmla="*/ 2038826 w 5781675"/>
                <a:gd name="connsiteY270" fmla="*/ 9049 h 38100"/>
                <a:gd name="connsiteX271" fmla="*/ 2038826 w 5781675"/>
                <a:gd name="connsiteY271" fmla="*/ 9049 h 38100"/>
                <a:gd name="connsiteX272" fmla="*/ 1986439 w 5781675"/>
                <a:gd name="connsiteY272" fmla="*/ 9049 h 38100"/>
                <a:gd name="connsiteX273" fmla="*/ 1967389 w 5781675"/>
                <a:gd name="connsiteY273" fmla="*/ 33814 h 38100"/>
                <a:gd name="connsiteX274" fmla="*/ 1997869 w 5781675"/>
                <a:gd name="connsiteY274" fmla="*/ 33814 h 38100"/>
                <a:gd name="connsiteX275" fmla="*/ 1994059 w 5781675"/>
                <a:gd name="connsiteY275" fmla="*/ 18574 h 38100"/>
                <a:gd name="connsiteX276" fmla="*/ 2003584 w 5781675"/>
                <a:gd name="connsiteY276" fmla="*/ 9049 h 38100"/>
                <a:gd name="connsiteX277" fmla="*/ 1986439 w 5781675"/>
                <a:gd name="connsiteY277" fmla="*/ 9049 h 38100"/>
                <a:gd name="connsiteX278" fmla="*/ 1986439 w 5781675"/>
                <a:gd name="connsiteY278" fmla="*/ 9049 h 38100"/>
                <a:gd name="connsiteX279" fmla="*/ 1986439 w 5781675"/>
                <a:gd name="connsiteY279" fmla="*/ 9049 h 38100"/>
                <a:gd name="connsiteX280" fmla="*/ 1986439 w 5781675"/>
                <a:gd name="connsiteY280" fmla="*/ 9049 h 38100"/>
                <a:gd name="connsiteX281" fmla="*/ 1916906 w 5781675"/>
                <a:gd name="connsiteY281" fmla="*/ 9049 h 38100"/>
                <a:gd name="connsiteX282" fmla="*/ 1918811 w 5781675"/>
                <a:gd name="connsiteY282" fmla="*/ 12859 h 38100"/>
                <a:gd name="connsiteX283" fmla="*/ 1920716 w 5781675"/>
                <a:gd name="connsiteY283" fmla="*/ 9049 h 38100"/>
                <a:gd name="connsiteX284" fmla="*/ 1916906 w 5781675"/>
                <a:gd name="connsiteY284" fmla="*/ 9049 h 38100"/>
                <a:gd name="connsiteX285" fmla="*/ 1916906 w 5781675"/>
                <a:gd name="connsiteY285" fmla="*/ 9049 h 38100"/>
                <a:gd name="connsiteX286" fmla="*/ 1916906 w 5781675"/>
                <a:gd name="connsiteY286" fmla="*/ 9049 h 38100"/>
                <a:gd name="connsiteX287" fmla="*/ 1916906 w 5781675"/>
                <a:gd name="connsiteY287" fmla="*/ 9049 h 38100"/>
                <a:gd name="connsiteX288" fmla="*/ 1880711 w 5781675"/>
                <a:gd name="connsiteY288" fmla="*/ 9049 h 38100"/>
                <a:gd name="connsiteX289" fmla="*/ 1876901 w 5781675"/>
                <a:gd name="connsiteY289" fmla="*/ 12859 h 38100"/>
                <a:gd name="connsiteX290" fmla="*/ 1880711 w 5781675"/>
                <a:gd name="connsiteY290" fmla="*/ 9049 h 38100"/>
                <a:gd name="connsiteX291" fmla="*/ 1859756 w 5781675"/>
                <a:gd name="connsiteY291" fmla="*/ 9049 h 38100"/>
                <a:gd name="connsiteX292" fmla="*/ 1857851 w 5781675"/>
                <a:gd name="connsiteY292" fmla="*/ 18574 h 38100"/>
                <a:gd name="connsiteX293" fmla="*/ 1908334 w 5781675"/>
                <a:gd name="connsiteY293" fmla="*/ 30004 h 38100"/>
                <a:gd name="connsiteX294" fmla="*/ 1908334 w 5781675"/>
                <a:gd name="connsiteY294" fmla="*/ 33814 h 38100"/>
                <a:gd name="connsiteX295" fmla="*/ 1919764 w 5781675"/>
                <a:gd name="connsiteY295" fmla="*/ 33814 h 38100"/>
                <a:gd name="connsiteX296" fmla="*/ 1891189 w 5781675"/>
                <a:gd name="connsiteY296" fmla="*/ 9049 h 38100"/>
                <a:gd name="connsiteX297" fmla="*/ 1880711 w 5781675"/>
                <a:gd name="connsiteY297" fmla="*/ 9049 h 38100"/>
                <a:gd name="connsiteX298" fmla="*/ 1880711 w 5781675"/>
                <a:gd name="connsiteY298" fmla="*/ 9049 h 38100"/>
                <a:gd name="connsiteX299" fmla="*/ 1880711 w 5781675"/>
                <a:gd name="connsiteY299" fmla="*/ 9049 h 38100"/>
                <a:gd name="connsiteX300" fmla="*/ 1880711 w 5781675"/>
                <a:gd name="connsiteY300" fmla="*/ 9049 h 38100"/>
                <a:gd name="connsiteX301" fmla="*/ 1664494 w 5781675"/>
                <a:gd name="connsiteY301" fmla="*/ 9049 h 38100"/>
                <a:gd name="connsiteX302" fmla="*/ 1664494 w 5781675"/>
                <a:gd name="connsiteY302" fmla="*/ 12859 h 38100"/>
                <a:gd name="connsiteX303" fmla="*/ 1675924 w 5781675"/>
                <a:gd name="connsiteY303" fmla="*/ 12859 h 38100"/>
                <a:gd name="connsiteX304" fmla="*/ 1679734 w 5781675"/>
                <a:gd name="connsiteY304" fmla="*/ 9049 h 38100"/>
                <a:gd name="connsiteX305" fmla="*/ 1664494 w 5781675"/>
                <a:gd name="connsiteY305" fmla="*/ 9049 h 38100"/>
                <a:gd name="connsiteX306" fmla="*/ 1664494 w 5781675"/>
                <a:gd name="connsiteY306" fmla="*/ 9049 h 38100"/>
                <a:gd name="connsiteX307" fmla="*/ 1664494 w 5781675"/>
                <a:gd name="connsiteY307" fmla="*/ 9049 h 38100"/>
                <a:gd name="connsiteX308" fmla="*/ 1664494 w 5781675"/>
                <a:gd name="connsiteY308" fmla="*/ 9049 h 38100"/>
                <a:gd name="connsiteX309" fmla="*/ 1563529 w 5781675"/>
                <a:gd name="connsiteY309" fmla="*/ 9049 h 38100"/>
                <a:gd name="connsiteX310" fmla="*/ 1590199 w 5781675"/>
                <a:gd name="connsiteY310" fmla="*/ 30004 h 38100"/>
                <a:gd name="connsiteX311" fmla="*/ 1597819 w 5781675"/>
                <a:gd name="connsiteY311" fmla="*/ 33814 h 38100"/>
                <a:gd name="connsiteX312" fmla="*/ 1663541 w 5781675"/>
                <a:gd name="connsiteY312" fmla="*/ 33814 h 38100"/>
                <a:gd name="connsiteX313" fmla="*/ 1654016 w 5781675"/>
                <a:gd name="connsiteY313" fmla="*/ 7144 h 38100"/>
                <a:gd name="connsiteX314" fmla="*/ 1563529 w 5781675"/>
                <a:gd name="connsiteY314" fmla="*/ 9049 h 38100"/>
                <a:gd name="connsiteX315" fmla="*/ 1563529 w 5781675"/>
                <a:gd name="connsiteY315" fmla="*/ 9049 h 38100"/>
                <a:gd name="connsiteX316" fmla="*/ 1563529 w 5781675"/>
                <a:gd name="connsiteY316" fmla="*/ 9049 h 38100"/>
                <a:gd name="connsiteX317" fmla="*/ 1563529 w 5781675"/>
                <a:gd name="connsiteY317" fmla="*/ 9049 h 38100"/>
                <a:gd name="connsiteX318" fmla="*/ 1119664 w 5781675"/>
                <a:gd name="connsiteY318" fmla="*/ 9049 h 38100"/>
                <a:gd name="connsiteX319" fmla="*/ 1119664 w 5781675"/>
                <a:gd name="connsiteY319" fmla="*/ 12859 h 38100"/>
                <a:gd name="connsiteX320" fmla="*/ 1057751 w 5781675"/>
                <a:gd name="connsiteY320" fmla="*/ 31909 h 38100"/>
                <a:gd name="connsiteX321" fmla="*/ 1032986 w 5781675"/>
                <a:gd name="connsiteY321" fmla="*/ 9049 h 38100"/>
                <a:gd name="connsiteX322" fmla="*/ 1014889 w 5781675"/>
                <a:gd name="connsiteY322" fmla="*/ 9049 h 38100"/>
                <a:gd name="connsiteX323" fmla="*/ 1014889 w 5781675"/>
                <a:gd name="connsiteY323" fmla="*/ 18574 h 38100"/>
                <a:gd name="connsiteX324" fmla="*/ 1016794 w 5781675"/>
                <a:gd name="connsiteY324" fmla="*/ 33814 h 38100"/>
                <a:gd name="connsiteX325" fmla="*/ 1194911 w 5781675"/>
                <a:gd name="connsiteY325" fmla="*/ 33814 h 38100"/>
                <a:gd name="connsiteX326" fmla="*/ 1194911 w 5781675"/>
                <a:gd name="connsiteY326" fmla="*/ 24289 h 38100"/>
                <a:gd name="connsiteX327" fmla="*/ 1170146 w 5781675"/>
                <a:gd name="connsiteY327" fmla="*/ 24289 h 38100"/>
                <a:gd name="connsiteX328" fmla="*/ 1166336 w 5781675"/>
                <a:gd name="connsiteY328" fmla="*/ 9049 h 38100"/>
                <a:gd name="connsiteX329" fmla="*/ 1119664 w 5781675"/>
                <a:gd name="connsiteY329" fmla="*/ 9049 h 38100"/>
                <a:gd name="connsiteX330" fmla="*/ 1119664 w 5781675"/>
                <a:gd name="connsiteY330" fmla="*/ 9049 h 38100"/>
                <a:gd name="connsiteX331" fmla="*/ 1119664 w 5781675"/>
                <a:gd name="connsiteY331" fmla="*/ 9049 h 38100"/>
                <a:gd name="connsiteX332" fmla="*/ 1119664 w 5781675"/>
                <a:gd name="connsiteY332" fmla="*/ 9049 h 38100"/>
                <a:gd name="connsiteX333" fmla="*/ 964406 w 5781675"/>
                <a:gd name="connsiteY333" fmla="*/ 9049 h 38100"/>
                <a:gd name="connsiteX334" fmla="*/ 994886 w 5781675"/>
                <a:gd name="connsiteY334" fmla="*/ 18574 h 38100"/>
                <a:gd name="connsiteX335" fmla="*/ 994886 w 5781675"/>
                <a:gd name="connsiteY335" fmla="*/ 9049 h 38100"/>
                <a:gd name="connsiteX336" fmla="*/ 964406 w 5781675"/>
                <a:gd name="connsiteY336" fmla="*/ 9049 h 38100"/>
                <a:gd name="connsiteX337" fmla="*/ 964406 w 5781675"/>
                <a:gd name="connsiteY337" fmla="*/ 9049 h 38100"/>
                <a:gd name="connsiteX338" fmla="*/ 964406 w 5781675"/>
                <a:gd name="connsiteY338" fmla="*/ 9049 h 38100"/>
                <a:gd name="connsiteX339" fmla="*/ 964406 w 5781675"/>
                <a:gd name="connsiteY339" fmla="*/ 9049 h 38100"/>
                <a:gd name="connsiteX340" fmla="*/ 875824 w 5781675"/>
                <a:gd name="connsiteY340" fmla="*/ 9049 h 38100"/>
                <a:gd name="connsiteX341" fmla="*/ 870109 w 5781675"/>
                <a:gd name="connsiteY341" fmla="*/ 12859 h 38100"/>
                <a:gd name="connsiteX342" fmla="*/ 881539 w 5781675"/>
                <a:gd name="connsiteY342" fmla="*/ 24289 h 38100"/>
                <a:gd name="connsiteX343" fmla="*/ 862489 w 5781675"/>
                <a:gd name="connsiteY343" fmla="*/ 30004 h 38100"/>
                <a:gd name="connsiteX344" fmla="*/ 866299 w 5781675"/>
                <a:gd name="connsiteY344" fmla="*/ 33814 h 38100"/>
                <a:gd name="connsiteX345" fmla="*/ 877729 w 5781675"/>
                <a:gd name="connsiteY345" fmla="*/ 33814 h 38100"/>
                <a:gd name="connsiteX346" fmla="*/ 904399 w 5781675"/>
                <a:gd name="connsiteY346" fmla="*/ 10954 h 38100"/>
                <a:gd name="connsiteX347" fmla="*/ 910114 w 5781675"/>
                <a:gd name="connsiteY347" fmla="*/ 7144 h 38100"/>
                <a:gd name="connsiteX348" fmla="*/ 875824 w 5781675"/>
                <a:gd name="connsiteY348" fmla="*/ 9049 h 38100"/>
                <a:gd name="connsiteX349" fmla="*/ 875824 w 5781675"/>
                <a:gd name="connsiteY349" fmla="*/ 9049 h 38100"/>
                <a:gd name="connsiteX350" fmla="*/ 875824 w 5781675"/>
                <a:gd name="connsiteY350" fmla="*/ 9049 h 38100"/>
                <a:gd name="connsiteX351" fmla="*/ 875824 w 5781675"/>
                <a:gd name="connsiteY351" fmla="*/ 9049 h 38100"/>
                <a:gd name="connsiteX352" fmla="*/ 766286 w 5781675"/>
                <a:gd name="connsiteY352" fmla="*/ 9049 h 38100"/>
                <a:gd name="connsiteX353" fmla="*/ 772001 w 5781675"/>
                <a:gd name="connsiteY353" fmla="*/ 35719 h 38100"/>
                <a:gd name="connsiteX354" fmla="*/ 802481 w 5781675"/>
                <a:gd name="connsiteY354" fmla="*/ 35719 h 38100"/>
                <a:gd name="connsiteX355" fmla="*/ 808196 w 5781675"/>
                <a:gd name="connsiteY355" fmla="*/ 31909 h 38100"/>
                <a:gd name="connsiteX356" fmla="*/ 798671 w 5781675"/>
                <a:gd name="connsiteY356" fmla="*/ 10954 h 38100"/>
                <a:gd name="connsiteX357" fmla="*/ 766286 w 5781675"/>
                <a:gd name="connsiteY357" fmla="*/ 9049 h 38100"/>
                <a:gd name="connsiteX358" fmla="*/ 766286 w 5781675"/>
                <a:gd name="connsiteY358" fmla="*/ 9049 h 38100"/>
                <a:gd name="connsiteX359" fmla="*/ 766286 w 5781675"/>
                <a:gd name="connsiteY359" fmla="*/ 9049 h 38100"/>
                <a:gd name="connsiteX360" fmla="*/ 766286 w 5781675"/>
                <a:gd name="connsiteY360" fmla="*/ 9049 h 38100"/>
                <a:gd name="connsiteX361" fmla="*/ 696754 w 5781675"/>
                <a:gd name="connsiteY361" fmla="*/ 9049 h 38100"/>
                <a:gd name="connsiteX362" fmla="*/ 691039 w 5781675"/>
                <a:gd name="connsiteY362" fmla="*/ 30004 h 38100"/>
                <a:gd name="connsiteX363" fmla="*/ 700564 w 5781675"/>
                <a:gd name="connsiteY363" fmla="*/ 33814 h 38100"/>
                <a:gd name="connsiteX364" fmla="*/ 738664 w 5781675"/>
                <a:gd name="connsiteY364" fmla="*/ 33814 h 38100"/>
                <a:gd name="connsiteX365" fmla="*/ 738664 w 5781675"/>
                <a:gd name="connsiteY365" fmla="*/ 9049 h 38100"/>
                <a:gd name="connsiteX366" fmla="*/ 696754 w 5781675"/>
                <a:gd name="connsiteY366" fmla="*/ 9049 h 38100"/>
                <a:gd name="connsiteX367" fmla="*/ 696754 w 5781675"/>
                <a:gd name="connsiteY367" fmla="*/ 9049 h 38100"/>
                <a:gd name="connsiteX368" fmla="*/ 696754 w 5781675"/>
                <a:gd name="connsiteY368" fmla="*/ 9049 h 38100"/>
                <a:gd name="connsiteX369" fmla="*/ 696754 w 5781675"/>
                <a:gd name="connsiteY369" fmla="*/ 9049 h 38100"/>
                <a:gd name="connsiteX370" fmla="*/ 659606 w 5781675"/>
                <a:gd name="connsiteY370" fmla="*/ 9049 h 38100"/>
                <a:gd name="connsiteX371" fmla="*/ 665321 w 5781675"/>
                <a:gd name="connsiteY371" fmla="*/ 12859 h 38100"/>
                <a:gd name="connsiteX372" fmla="*/ 667226 w 5781675"/>
                <a:gd name="connsiteY372" fmla="*/ 9049 h 38100"/>
                <a:gd name="connsiteX373" fmla="*/ 659606 w 5781675"/>
                <a:gd name="connsiteY373" fmla="*/ 9049 h 38100"/>
                <a:gd name="connsiteX374" fmla="*/ 659606 w 5781675"/>
                <a:gd name="connsiteY374" fmla="*/ 9049 h 38100"/>
                <a:gd name="connsiteX375" fmla="*/ 659606 w 5781675"/>
                <a:gd name="connsiteY375" fmla="*/ 9049 h 38100"/>
                <a:gd name="connsiteX376" fmla="*/ 659606 w 5781675"/>
                <a:gd name="connsiteY376" fmla="*/ 9049 h 38100"/>
                <a:gd name="connsiteX377" fmla="*/ 466249 w 5781675"/>
                <a:gd name="connsiteY377" fmla="*/ 9049 h 38100"/>
                <a:gd name="connsiteX378" fmla="*/ 458629 w 5781675"/>
                <a:gd name="connsiteY378" fmla="*/ 33814 h 38100"/>
                <a:gd name="connsiteX379" fmla="*/ 547211 w 5781675"/>
                <a:gd name="connsiteY379" fmla="*/ 33814 h 38100"/>
                <a:gd name="connsiteX380" fmla="*/ 547211 w 5781675"/>
                <a:gd name="connsiteY380" fmla="*/ 30004 h 38100"/>
                <a:gd name="connsiteX381" fmla="*/ 554831 w 5781675"/>
                <a:gd name="connsiteY381" fmla="*/ 33814 h 38100"/>
                <a:gd name="connsiteX382" fmla="*/ 571976 w 5781675"/>
                <a:gd name="connsiteY382" fmla="*/ 33814 h 38100"/>
                <a:gd name="connsiteX383" fmla="*/ 571976 w 5781675"/>
                <a:gd name="connsiteY383" fmla="*/ 30004 h 38100"/>
                <a:gd name="connsiteX384" fmla="*/ 577691 w 5781675"/>
                <a:gd name="connsiteY384" fmla="*/ 30004 h 38100"/>
                <a:gd name="connsiteX385" fmla="*/ 577691 w 5781675"/>
                <a:gd name="connsiteY385" fmla="*/ 33814 h 38100"/>
                <a:gd name="connsiteX386" fmla="*/ 622459 w 5781675"/>
                <a:gd name="connsiteY386" fmla="*/ 33814 h 38100"/>
                <a:gd name="connsiteX387" fmla="*/ 643414 w 5781675"/>
                <a:gd name="connsiteY387" fmla="*/ 7144 h 38100"/>
                <a:gd name="connsiteX388" fmla="*/ 466249 w 5781675"/>
                <a:gd name="connsiteY388" fmla="*/ 9049 h 38100"/>
                <a:gd name="connsiteX389" fmla="*/ 466249 w 5781675"/>
                <a:gd name="connsiteY389" fmla="*/ 9049 h 38100"/>
                <a:gd name="connsiteX390" fmla="*/ 466249 w 5781675"/>
                <a:gd name="connsiteY390" fmla="*/ 9049 h 38100"/>
                <a:gd name="connsiteX391" fmla="*/ 466249 w 5781675"/>
                <a:gd name="connsiteY391" fmla="*/ 9049 h 38100"/>
                <a:gd name="connsiteX392" fmla="*/ 225266 w 5781675"/>
                <a:gd name="connsiteY392" fmla="*/ 9049 h 38100"/>
                <a:gd name="connsiteX393" fmla="*/ 225266 w 5781675"/>
                <a:gd name="connsiteY393" fmla="*/ 18574 h 38100"/>
                <a:gd name="connsiteX394" fmla="*/ 206216 w 5781675"/>
                <a:gd name="connsiteY394" fmla="*/ 18574 h 38100"/>
                <a:gd name="connsiteX395" fmla="*/ 206216 w 5781675"/>
                <a:gd name="connsiteY395" fmla="*/ 12859 h 38100"/>
                <a:gd name="connsiteX396" fmla="*/ 217646 w 5781675"/>
                <a:gd name="connsiteY396" fmla="*/ 9049 h 38100"/>
                <a:gd name="connsiteX397" fmla="*/ 12859 w 5781675"/>
                <a:gd name="connsiteY397" fmla="*/ 9049 h 38100"/>
                <a:gd name="connsiteX398" fmla="*/ 7144 w 5781675"/>
                <a:gd name="connsiteY398" fmla="*/ 33814 h 38100"/>
                <a:gd name="connsiteX399" fmla="*/ 99536 w 5781675"/>
                <a:gd name="connsiteY399" fmla="*/ 33814 h 38100"/>
                <a:gd name="connsiteX400" fmla="*/ 99536 w 5781675"/>
                <a:gd name="connsiteY400" fmla="*/ 30004 h 38100"/>
                <a:gd name="connsiteX401" fmla="*/ 110966 w 5781675"/>
                <a:gd name="connsiteY401" fmla="*/ 30004 h 38100"/>
                <a:gd name="connsiteX402" fmla="*/ 110966 w 5781675"/>
                <a:gd name="connsiteY402" fmla="*/ 33814 h 38100"/>
                <a:gd name="connsiteX403" fmla="*/ 157639 w 5781675"/>
                <a:gd name="connsiteY403" fmla="*/ 33814 h 38100"/>
                <a:gd name="connsiteX404" fmla="*/ 198596 w 5781675"/>
                <a:gd name="connsiteY404" fmla="*/ 33814 h 38100"/>
                <a:gd name="connsiteX405" fmla="*/ 247174 w 5781675"/>
                <a:gd name="connsiteY405" fmla="*/ 33814 h 38100"/>
                <a:gd name="connsiteX406" fmla="*/ 249079 w 5781675"/>
                <a:gd name="connsiteY406" fmla="*/ 24289 h 38100"/>
                <a:gd name="connsiteX407" fmla="*/ 231934 w 5781675"/>
                <a:gd name="connsiteY407" fmla="*/ 9049 h 38100"/>
                <a:gd name="connsiteX408" fmla="*/ 225266 w 5781675"/>
                <a:gd name="connsiteY408" fmla="*/ 9049 h 38100"/>
                <a:gd name="connsiteX409" fmla="*/ 225266 w 5781675"/>
                <a:gd name="connsiteY409" fmla="*/ 9049 h 38100"/>
                <a:gd name="connsiteX410" fmla="*/ 225266 w 5781675"/>
                <a:gd name="connsiteY410" fmla="*/ 9049 h 38100"/>
                <a:gd name="connsiteX411" fmla="*/ 225266 w 5781675"/>
                <a:gd name="connsiteY411" fmla="*/ 9049 h 38100"/>
                <a:gd name="connsiteX412" fmla="*/ 5321141 w 5781675"/>
                <a:gd name="connsiteY412" fmla="*/ 36671 h 38100"/>
                <a:gd name="connsiteX413" fmla="*/ 5319237 w 5781675"/>
                <a:gd name="connsiteY413" fmla="*/ 32861 h 38100"/>
                <a:gd name="connsiteX414" fmla="*/ 5303996 w 5781675"/>
                <a:gd name="connsiteY414" fmla="*/ 36671 h 38100"/>
                <a:gd name="connsiteX415" fmla="*/ 5321141 w 5781675"/>
                <a:gd name="connsiteY415" fmla="*/ 36671 h 38100"/>
                <a:gd name="connsiteX416" fmla="*/ 5321141 w 5781675"/>
                <a:gd name="connsiteY416" fmla="*/ 36671 h 38100"/>
                <a:gd name="connsiteX417" fmla="*/ 5321141 w 5781675"/>
                <a:gd name="connsiteY417" fmla="*/ 36671 h 38100"/>
                <a:gd name="connsiteX418" fmla="*/ 5321141 w 5781675"/>
                <a:gd name="connsiteY418" fmla="*/ 36671 h 38100"/>
                <a:gd name="connsiteX419" fmla="*/ 5155407 w 5781675"/>
                <a:gd name="connsiteY419" fmla="*/ 36671 h 38100"/>
                <a:gd name="connsiteX420" fmla="*/ 5153502 w 5781675"/>
                <a:gd name="connsiteY420" fmla="*/ 32861 h 38100"/>
                <a:gd name="connsiteX421" fmla="*/ 5147787 w 5781675"/>
                <a:gd name="connsiteY421" fmla="*/ 36671 h 38100"/>
                <a:gd name="connsiteX422" fmla="*/ 5155407 w 5781675"/>
                <a:gd name="connsiteY422" fmla="*/ 36671 h 38100"/>
                <a:gd name="connsiteX423" fmla="*/ 5155407 w 5781675"/>
                <a:gd name="connsiteY423" fmla="*/ 36671 h 38100"/>
                <a:gd name="connsiteX424" fmla="*/ 5155407 w 5781675"/>
                <a:gd name="connsiteY424" fmla="*/ 36671 h 38100"/>
                <a:gd name="connsiteX425" fmla="*/ 5155407 w 5781675"/>
                <a:gd name="connsiteY425" fmla="*/ 36671 h 38100"/>
                <a:gd name="connsiteX426" fmla="*/ 5122069 w 5781675"/>
                <a:gd name="connsiteY426" fmla="*/ 36671 h 38100"/>
                <a:gd name="connsiteX427" fmla="*/ 5122069 w 5781675"/>
                <a:gd name="connsiteY427" fmla="*/ 27146 h 38100"/>
                <a:gd name="connsiteX428" fmla="*/ 5110639 w 5781675"/>
                <a:gd name="connsiteY428" fmla="*/ 27146 h 38100"/>
                <a:gd name="connsiteX429" fmla="*/ 5103019 w 5781675"/>
                <a:gd name="connsiteY429" fmla="*/ 36671 h 38100"/>
                <a:gd name="connsiteX430" fmla="*/ 5122069 w 5781675"/>
                <a:gd name="connsiteY430" fmla="*/ 36671 h 38100"/>
                <a:gd name="connsiteX431" fmla="*/ 5122069 w 5781675"/>
                <a:gd name="connsiteY431" fmla="*/ 36671 h 38100"/>
                <a:gd name="connsiteX432" fmla="*/ 5122069 w 5781675"/>
                <a:gd name="connsiteY432" fmla="*/ 36671 h 38100"/>
                <a:gd name="connsiteX433" fmla="*/ 5122069 w 5781675"/>
                <a:gd name="connsiteY433" fmla="*/ 36671 h 38100"/>
                <a:gd name="connsiteX434" fmla="*/ 5097304 w 5781675"/>
                <a:gd name="connsiteY434" fmla="*/ 36671 h 38100"/>
                <a:gd name="connsiteX435" fmla="*/ 5097304 w 5781675"/>
                <a:gd name="connsiteY435" fmla="*/ 27146 h 38100"/>
                <a:gd name="connsiteX436" fmla="*/ 5078254 w 5781675"/>
                <a:gd name="connsiteY436" fmla="*/ 32861 h 38100"/>
                <a:gd name="connsiteX437" fmla="*/ 5078254 w 5781675"/>
                <a:gd name="connsiteY437" fmla="*/ 36671 h 38100"/>
                <a:gd name="connsiteX438" fmla="*/ 5097304 w 5781675"/>
                <a:gd name="connsiteY438" fmla="*/ 36671 h 38100"/>
                <a:gd name="connsiteX439" fmla="*/ 5097304 w 5781675"/>
                <a:gd name="connsiteY439" fmla="*/ 36671 h 38100"/>
                <a:gd name="connsiteX440" fmla="*/ 5097304 w 5781675"/>
                <a:gd name="connsiteY440" fmla="*/ 36671 h 38100"/>
                <a:gd name="connsiteX441" fmla="*/ 5097304 w 5781675"/>
                <a:gd name="connsiteY441" fmla="*/ 36671 h 38100"/>
                <a:gd name="connsiteX442" fmla="*/ 5070634 w 5781675"/>
                <a:gd name="connsiteY442" fmla="*/ 36671 h 38100"/>
                <a:gd name="connsiteX443" fmla="*/ 5078254 w 5781675"/>
                <a:gd name="connsiteY443" fmla="*/ 27146 h 38100"/>
                <a:gd name="connsiteX444" fmla="*/ 5010627 w 5781675"/>
                <a:gd name="connsiteY444" fmla="*/ 32861 h 38100"/>
                <a:gd name="connsiteX445" fmla="*/ 5010627 w 5781675"/>
                <a:gd name="connsiteY445" fmla="*/ 36671 h 38100"/>
                <a:gd name="connsiteX446" fmla="*/ 5070634 w 5781675"/>
                <a:gd name="connsiteY446" fmla="*/ 36671 h 38100"/>
                <a:gd name="connsiteX447" fmla="*/ 5070634 w 5781675"/>
                <a:gd name="connsiteY447" fmla="*/ 36671 h 38100"/>
                <a:gd name="connsiteX448" fmla="*/ 5070634 w 5781675"/>
                <a:gd name="connsiteY448" fmla="*/ 36671 h 38100"/>
                <a:gd name="connsiteX449" fmla="*/ 5070634 w 5781675"/>
                <a:gd name="connsiteY449" fmla="*/ 36671 h 38100"/>
                <a:gd name="connsiteX450" fmla="*/ 2782729 w 5781675"/>
                <a:gd name="connsiteY450" fmla="*/ 36671 h 38100"/>
                <a:gd name="connsiteX451" fmla="*/ 2782729 w 5781675"/>
                <a:gd name="connsiteY451" fmla="*/ 27146 h 38100"/>
                <a:gd name="connsiteX452" fmla="*/ 2757964 w 5781675"/>
                <a:gd name="connsiteY452" fmla="*/ 27146 h 38100"/>
                <a:gd name="connsiteX453" fmla="*/ 2756059 w 5781675"/>
                <a:gd name="connsiteY453" fmla="*/ 36671 h 38100"/>
                <a:gd name="connsiteX454" fmla="*/ 2782729 w 5781675"/>
                <a:gd name="connsiteY454" fmla="*/ 36671 h 38100"/>
                <a:gd name="connsiteX455" fmla="*/ 2782729 w 5781675"/>
                <a:gd name="connsiteY455" fmla="*/ 36671 h 38100"/>
                <a:gd name="connsiteX456" fmla="*/ 2782729 w 5781675"/>
                <a:gd name="connsiteY456" fmla="*/ 36671 h 38100"/>
                <a:gd name="connsiteX457" fmla="*/ 2782729 w 5781675"/>
                <a:gd name="connsiteY457" fmla="*/ 36671 h 38100"/>
                <a:gd name="connsiteX458" fmla="*/ 2498884 w 5781675"/>
                <a:gd name="connsiteY458" fmla="*/ 36671 h 38100"/>
                <a:gd name="connsiteX459" fmla="*/ 2496979 w 5781675"/>
                <a:gd name="connsiteY459" fmla="*/ 32861 h 38100"/>
                <a:gd name="connsiteX460" fmla="*/ 2481739 w 5781675"/>
                <a:gd name="connsiteY460" fmla="*/ 36671 h 38100"/>
                <a:gd name="connsiteX461" fmla="*/ 2498884 w 5781675"/>
                <a:gd name="connsiteY461" fmla="*/ 36671 h 38100"/>
                <a:gd name="connsiteX462" fmla="*/ 2498884 w 5781675"/>
                <a:gd name="connsiteY462" fmla="*/ 36671 h 38100"/>
                <a:gd name="connsiteX463" fmla="*/ 2498884 w 5781675"/>
                <a:gd name="connsiteY463" fmla="*/ 36671 h 38100"/>
                <a:gd name="connsiteX464" fmla="*/ 2498884 w 5781675"/>
                <a:gd name="connsiteY464" fmla="*/ 36671 h 38100"/>
                <a:gd name="connsiteX465" fmla="*/ 1835944 w 5781675"/>
                <a:gd name="connsiteY465" fmla="*/ 36671 h 38100"/>
                <a:gd name="connsiteX466" fmla="*/ 1837849 w 5781675"/>
                <a:gd name="connsiteY466" fmla="*/ 32861 h 38100"/>
                <a:gd name="connsiteX467" fmla="*/ 1813084 w 5781675"/>
                <a:gd name="connsiteY467" fmla="*/ 32861 h 38100"/>
                <a:gd name="connsiteX468" fmla="*/ 1809274 w 5781675"/>
                <a:gd name="connsiteY468" fmla="*/ 36671 h 38100"/>
                <a:gd name="connsiteX469" fmla="*/ 1835944 w 5781675"/>
                <a:gd name="connsiteY469" fmla="*/ 36671 h 38100"/>
                <a:gd name="connsiteX470" fmla="*/ 1835944 w 5781675"/>
                <a:gd name="connsiteY470" fmla="*/ 36671 h 38100"/>
                <a:gd name="connsiteX471" fmla="*/ 1835944 w 5781675"/>
                <a:gd name="connsiteY471" fmla="*/ 36671 h 38100"/>
                <a:gd name="connsiteX472" fmla="*/ 1835944 w 5781675"/>
                <a:gd name="connsiteY472" fmla="*/ 36671 h 38100"/>
                <a:gd name="connsiteX473" fmla="*/ 1698784 w 5781675"/>
                <a:gd name="connsiteY473" fmla="*/ 36671 h 38100"/>
                <a:gd name="connsiteX474" fmla="*/ 1702594 w 5781675"/>
                <a:gd name="connsiteY474" fmla="*/ 21431 h 38100"/>
                <a:gd name="connsiteX475" fmla="*/ 1691164 w 5781675"/>
                <a:gd name="connsiteY475" fmla="*/ 21431 h 38100"/>
                <a:gd name="connsiteX476" fmla="*/ 1689259 w 5781675"/>
                <a:gd name="connsiteY476" fmla="*/ 36671 h 38100"/>
                <a:gd name="connsiteX477" fmla="*/ 1698784 w 5781675"/>
                <a:gd name="connsiteY477" fmla="*/ 36671 h 38100"/>
                <a:gd name="connsiteX478" fmla="*/ 1698784 w 5781675"/>
                <a:gd name="connsiteY478" fmla="*/ 36671 h 38100"/>
                <a:gd name="connsiteX479" fmla="*/ 1698784 w 5781675"/>
                <a:gd name="connsiteY479" fmla="*/ 36671 h 38100"/>
                <a:gd name="connsiteX480" fmla="*/ 1698784 w 5781675"/>
                <a:gd name="connsiteY480" fmla="*/ 36671 h 38100"/>
                <a:gd name="connsiteX481" fmla="*/ 1328261 w 5781675"/>
                <a:gd name="connsiteY481" fmla="*/ 36671 h 38100"/>
                <a:gd name="connsiteX482" fmla="*/ 1330166 w 5781675"/>
                <a:gd name="connsiteY482" fmla="*/ 32861 h 38100"/>
                <a:gd name="connsiteX483" fmla="*/ 1318736 w 5781675"/>
                <a:gd name="connsiteY483" fmla="*/ 32861 h 38100"/>
                <a:gd name="connsiteX484" fmla="*/ 1316831 w 5781675"/>
                <a:gd name="connsiteY484" fmla="*/ 36671 h 38100"/>
                <a:gd name="connsiteX485" fmla="*/ 1328261 w 5781675"/>
                <a:gd name="connsiteY485" fmla="*/ 36671 h 38100"/>
                <a:gd name="connsiteX486" fmla="*/ 1328261 w 5781675"/>
                <a:gd name="connsiteY486" fmla="*/ 36671 h 38100"/>
                <a:gd name="connsiteX487" fmla="*/ 1328261 w 5781675"/>
                <a:gd name="connsiteY487" fmla="*/ 36671 h 38100"/>
                <a:gd name="connsiteX488" fmla="*/ 1328261 w 5781675"/>
                <a:gd name="connsiteY488" fmla="*/ 36671 h 38100"/>
                <a:gd name="connsiteX489" fmla="*/ 993934 w 5781675"/>
                <a:gd name="connsiteY489" fmla="*/ 36671 h 38100"/>
                <a:gd name="connsiteX490" fmla="*/ 993934 w 5781675"/>
                <a:gd name="connsiteY490" fmla="*/ 32861 h 38100"/>
                <a:gd name="connsiteX491" fmla="*/ 974884 w 5781675"/>
                <a:gd name="connsiteY491" fmla="*/ 21431 h 38100"/>
                <a:gd name="connsiteX492" fmla="*/ 932021 w 5781675"/>
                <a:gd name="connsiteY492" fmla="*/ 32861 h 38100"/>
                <a:gd name="connsiteX493" fmla="*/ 932021 w 5781675"/>
                <a:gd name="connsiteY493" fmla="*/ 36671 h 38100"/>
                <a:gd name="connsiteX494" fmla="*/ 993934 w 5781675"/>
                <a:gd name="connsiteY494" fmla="*/ 36671 h 38100"/>
                <a:gd name="connsiteX495" fmla="*/ 993934 w 5781675"/>
                <a:gd name="connsiteY495" fmla="*/ 36671 h 38100"/>
                <a:gd name="connsiteX496" fmla="*/ 993934 w 5781675"/>
                <a:gd name="connsiteY496" fmla="*/ 36671 h 38100"/>
                <a:gd name="connsiteX497" fmla="*/ 993934 w 5781675"/>
                <a:gd name="connsiteY497" fmla="*/ 36671 h 38100"/>
                <a:gd name="connsiteX498" fmla="*/ 920591 w 5781675"/>
                <a:gd name="connsiteY498" fmla="*/ 36671 h 38100"/>
                <a:gd name="connsiteX499" fmla="*/ 914876 w 5781675"/>
                <a:gd name="connsiteY499" fmla="*/ 32861 h 38100"/>
                <a:gd name="connsiteX500" fmla="*/ 912971 w 5781675"/>
                <a:gd name="connsiteY500" fmla="*/ 36671 h 38100"/>
                <a:gd name="connsiteX501" fmla="*/ 920591 w 5781675"/>
                <a:gd name="connsiteY501" fmla="*/ 36671 h 38100"/>
                <a:gd name="connsiteX502" fmla="*/ 920591 w 5781675"/>
                <a:gd name="connsiteY502" fmla="*/ 36671 h 38100"/>
                <a:gd name="connsiteX503" fmla="*/ 920591 w 5781675"/>
                <a:gd name="connsiteY503" fmla="*/ 36671 h 38100"/>
                <a:gd name="connsiteX504" fmla="*/ 920591 w 5781675"/>
                <a:gd name="connsiteY504" fmla="*/ 36671 h 38100"/>
                <a:gd name="connsiteX505" fmla="*/ 1279684 w 5781675"/>
                <a:gd name="connsiteY505" fmla="*/ 26194 h 38100"/>
                <a:gd name="connsiteX506" fmla="*/ 1260634 w 5781675"/>
                <a:gd name="connsiteY506" fmla="*/ 31909 h 38100"/>
                <a:gd name="connsiteX507" fmla="*/ 1279684 w 5781675"/>
                <a:gd name="connsiteY507" fmla="*/ 26194 h 38100"/>
                <a:gd name="connsiteX508" fmla="*/ 1279684 w 5781675"/>
                <a:gd name="connsiteY508" fmla="*/ 26194 h 38100"/>
                <a:gd name="connsiteX509" fmla="*/ 1279684 w 5781675"/>
                <a:gd name="connsiteY509" fmla="*/ 26194 h 38100"/>
                <a:gd name="connsiteX510" fmla="*/ 1279684 w 5781675"/>
                <a:gd name="connsiteY510" fmla="*/ 26194 h 38100"/>
                <a:gd name="connsiteX511" fmla="*/ 131921 w 5781675"/>
                <a:gd name="connsiteY511" fmla="*/ 18574 h 38100"/>
                <a:gd name="connsiteX512" fmla="*/ 120491 w 5781675"/>
                <a:gd name="connsiteY512" fmla="*/ 24289 h 38100"/>
                <a:gd name="connsiteX513" fmla="*/ 131921 w 5781675"/>
                <a:gd name="connsiteY513" fmla="*/ 18574 h 38100"/>
                <a:gd name="connsiteX514" fmla="*/ 131921 w 5781675"/>
                <a:gd name="connsiteY514" fmla="*/ 18574 h 38100"/>
                <a:gd name="connsiteX515" fmla="*/ 131921 w 5781675"/>
                <a:gd name="connsiteY515" fmla="*/ 18574 h 38100"/>
                <a:gd name="connsiteX516" fmla="*/ 131921 w 5781675"/>
                <a:gd name="connsiteY516" fmla="*/ 18574 h 38100"/>
                <a:gd name="connsiteX517" fmla="*/ 199549 w 5781675"/>
                <a:gd name="connsiteY517" fmla="*/ 18574 h 38100"/>
                <a:gd name="connsiteX518" fmla="*/ 199549 w 5781675"/>
                <a:gd name="connsiteY518" fmla="*/ 30004 h 38100"/>
                <a:gd name="connsiteX519" fmla="*/ 193834 w 5781675"/>
                <a:gd name="connsiteY519" fmla="*/ 30004 h 38100"/>
                <a:gd name="connsiteX520" fmla="*/ 193834 w 5781675"/>
                <a:gd name="connsiteY520" fmla="*/ 18574 h 38100"/>
                <a:gd name="connsiteX521" fmla="*/ 199549 w 5781675"/>
                <a:gd name="connsiteY521" fmla="*/ 18574 h 38100"/>
                <a:gd name="connsiteX522" fmla="*/ 199549 w 5781675"/>
                <a:gd name="connsiteY522" fmla="*/ 18574 h 38100"/>
                <a:gd name="connsiteX523" fmla="*/ 199549 w 5781675"/>
                <a:gd name="connsiteY523" fmla="*/ 18574 h 38100"/>
                <a:gd name="connsiteX524" fmla="*/ 199549 w 5781675"/>
                <a:gd name="connsiteY524" fmla="*/ 18574 h 38100"/>
                <a:gd name="connsiteX525" fmla="*/ 1615916 w 5781675"/>
                <a:gd name="connsiteY525" fmla="*/ 18574 h 38100"/>
                <a:gd name="connsiteX526" fmla="*/ 1604486 w 5781675"/>
                <a:gd name="connsiteY526" fmla="*/ 24289 h 38100"/>
                <a:gd name="connsiteX527" fmla="*/ 1615916 w 5781675"/>
                <a:gd name="connsiteY527" fmla="*/ 18574 h 38100"/>
                <a:gd name="connsiteX528" fmla="*/ 1615916 w 5781675"/>
                <a:gd name="connsiteY528" fmla="*/ 18574 h 38100"/>
                <a:gd name="connsiteX529" fmla="*/ 1615916 w 5781675"/>
                <a:gd name="connsiteY529" fmla="*/ 18574 h 38100"/>
                <a:gd name="connsiteX530" fmla="*/ 1615916 w 5781675"/>
                <a:gd name="connsiteY530" fmla="*/ 18574 h 38100"/>
                <a:gd name="connsiteX531" fmla="*/ 2508409 w 5781675"/>
                <a:gd name="connsiteY531" fmla="*/ 18574 h 38100"/>
                <a:gd name="connsiteX532" fmla="*/ 2496979 w 5781675"/>
                <a:gd name="connsiteY532" fmla="*/ 18574 h 38100"/>
                <a:gd name="connsiteX533" fmla="*/ 2496979 w 5781675"/>
                <a:gd name="connsiteY533" fmla="*/ 30004 h 38100"/>
                <a:gd name="connsiteX534" fmla="*/ 2508409 w 5781675"/>
                <a:gd name="connsiteY534" fmla="*/ 30004 h 38100"/>
                <a:gd name="connsiteX535" fmla="*/ 2508409 w 5781675"/>
                <a:gd name="connsiteY535" fmla="*/ 18574 h 38100"/>
                <a:gd name="connsiteX536" fmla="*/ 2508409 w 5781675"/>
                <a:gd name="connsiteY536" fmla="*/ 18574 h 38100"/>
                <a:gd name="connsiteX537" fmla="*/ 2508409 w 5781675"/>
                <a:gd name="connsiteY537" fmla="*/ 18574 h 38100"/>
                <a:gd name="connsiteX538" fmla="*/ 2508409 w 5781675"/>
                <a:gd name="connsiteY538" fmla="*/ 18574 h 38100"/>
                <a:gd name="connsiteX539" fmla="*/ 2664619 w 5781675"/>
                <a:gd name="connsiteY539" fmla="*/ 18574 h 38100"/>
                <a:gd name="connsiteX540" fmla="*/ 2664619 w 5781675"/>
                <a:gd name="connsiteY540" fmla="*/ 30004 h 38100"/>
                <a:gd name="connsiteX541" fmla="*/ 2658904 w 5781675"/>
                <a:gd name="connsiteY541" fmla="*/ 24289 h 38100"/>
                <a:gd name="connsiteX542" fmla="*/ 2653189 w 5781675"/>
                <a:gd name="connsiteY542" fmla="*/ 24289 h 38100"/>
                <a:gd name="connsiteX543" fmla="*/ 2664619 w 5781675"/>
                <a:gd name="connsiteY543" fmla="*/ 18574 h 38100"/>
                <a:gd name="connsiteX544" fmla="*/ 2664619 w 5781675"/>
                <a:gd name="connsiteY544" fmla="*/ 18574 h 38100"/>
                <a:gd name="connsiteX545" fmla="*/ 2664619 w 5781675"/>
                <a:gd name="connsiteY545" fmla="*/ 18574 h 38100"/>
                <a:gd name="connsiteX546" fmla="*/ 2664619 w 5781675"/>
                <a:gd name="connsiteY546" fmla="*/ 18574 h 38100"/>
                <a:gd name="connsiteX547" fmla="*/ 3265646 w 5781675"/>
                <a:gd name="connsiteY547" fmla="*/ 18574 h 38100"/>
                <a:gd name="connsiteX548" fmla="*/ 3246596 w 5781675"/>
                <a:gd name="connsiteY548" fmla="*/ 18574 h 38100"/>
                <a:gd name="connsiteX549" fmla="*/ 3265646 w 5781675"/>
                <a:gd name="connsiteY549" fmla="*/ 18574 h 38100"/>
                <a:gd name="connsiteX550" fmla="*/ 3265646 w 5781675"/>
                <a:gd name="connsiteY550" fmla="*/ 18574 h 38100"/>
                <a:gd name="connsiteX551" fmla="*/ 3265646 w 5781675"/>
                <a:gd name="connsiteY551" fmla="*/ 18574 h 38100"/>
                <a:gd name="connsiteX552" fmla="*/ 3265646 w 5781675"/>
                <a:gd name="connsiteY552" fmla="*/ 18574 h 38100"/>
                <a:gd name="connsiteX553" fmla="*/ 4401979 w 5781675"/>
                <a:gd name="connsiteY553" fmla="*/ 18574 h 38100"/>
                <a:gd name="connsiteX554" fmla="*/ 4396264 w 5781675"/>
                <a:gd name="connsiteY554" fmla="*/ 30004 h 38100"/>
                <a:gd name="connsiteX555" fmla="*/ 4401979 w 5781675"/>
                <a:gd name="connsiteY555" fmla="*/ 30004 h 38100"/>
                <a:gd name="connsiteX556" fmla="*/ 4401979 w 5781675"/>
                <a:gd name="connsiteY556" fmla="*/ 18574 h 38100"/>
                <a:gd name="connsiteX557" fmla="*/ 4401979 w 5781675"/>
                <a:gd name="connsiteY557" fmla="*/ 18574 h 38100"/>
                <a:gd name="connsiteX558" fmla="*/ 4401979 w 5781675"/>
                <a:gd name="connsiteY558" fmla="*/ 18574 h 38100"/>
                <a:gd name="connsiteX559" fmla="*/ 4401979 w 5781675"/>
                <a:gd name="connsiteY559" fmla="*/ 18574 h 38100"/>
                <a:gd name="connsiteX560" fmla="*/ 5717382 w 5781675"/>
                <a:gd name="connsiteY560" fmla="*/ 18574 h 38100"/>
                <a:gd name="connsiteX561" fmla="*/ 5711666 w 5781675"/>
                <a:gd name="connsiteY561" fmla="*/ 30004 h 38100"/>
                <a:gd name="connsiteX562" fmla="*/ 5717382 w 5781675"/>
                <a:gd name="connsiteY562" fmla="*/ 30004 h 38100"/>
                <a:gd name="connsiteX563" fmla="*/ 5717382 w 5781675"/>
                <a:gd name="connsiteY563" fmla="*/ 18574 h 38100"/>
                <a:gd name="connsiteX564" fmla="*/ 5717382 w 5781675"/>
                <a:gd name="connsiteY564" fmla="*/ 18574 h 38100"/>
                <a:gd name="connsiteX565" fmla="*/ 5717382 w 5781675"/>
                <a:gd name="connsiteY565" fmla="*/ 18574 h 38100"/>
                <a:gd name="connsiteX566" fmla="*/ 5717382 w 5781675"/>
                <a:gd name="connsiteY566" fmla="*/ 18574 h 38100"/>
                <a:gd name="connsiteX567" fmla="*/ 547211 w 5781675"/>
                <a:gd name="connsiteY567" fmla="*/ 12859 h 38100"/>
                <a:gd name="connsiteX568" fmla="*/ 547211 w 5781675"/>
                <a:gd name="connsiteY568" fmla="*/ 24289 h 38100"/>
                <a:gd name="connsiteX569" fmla="*/ 541496 w 5781675"/>
                <a:gd name="connsiteY569" fmla="*/ 24289 h 38100"/>
                <a:gd name="connsiteX570" fmla="*/ 541496 w 5781675"/>
                <a:gd name="connsiteY570" fmla="*/ 12859 h 38100"/>
                <a:gd name="connsiteX571" fmla="*/ 547211 w 5781675"/>
                <a:gd name="connsiteY571" fmla="*/ 12859 h 38100"/>
                <a:gd name="connsiteX572" fmla="*/ 547211 w 5781675"/>
                <a:gd name="connsiteY572" fmla="*/ 12859 h 38100"/>
                <a:gd name="connsiteX573" fmla="*/ 547211 w 5781675"/>
                <a:gd name="connsiteY573" fmla="*/ 12859 h 38100"/>
                <a:gd name="connsiteX574" fmla="*/ 547211 w 5781675"/>
                <a:gd name="connsiteY574" fmla="*/ 12859 h 38100"/>
                <a:gd name="connsiteX575" fmla="*/ 715804 w 5781675"/>
                <a:gd name="connsiteY575" fmla="*/ 12859 h 38100"/>
                <a:gd name="connsiteX576" fmla="*/ 715804 w 5781675"/>
                <a:gd name="connsiteY576" fmla="*/ 24289 h 38100"/>
                <a:gd name="connsiteX577" fmla="*/ 710089 w 5781675"/>
                <a:gd name="connsiteY577" fmla="*/ 24289 h 38100"/>
                <a:gd name="connsiteX578" fmla="*/ 710089 w 5781675"/>
                <a:gd name="connsiteY578" fmla="*/ 12859 h 38100"/>
                <a:gd name="connsiteX579" fmla="*/ 715804 w 5781675"/>
                <a:gd name="connsiteY579" fmla="*/ 12859 h 38100"/>
                <a:gd name="connsiteX580" fmla="*/ 715804 w 5781675"/>
                <a:gd name="connsiteY580" fmla="*/ 12859 h 38100"/>
                <a:gd name="connsiteX581" fmla="*/ 715804 w 5781675"/>
                <a:gd name="connsiteY581" fmla="*/ 12859 h 38100"/>
                <a:gd name="connsiteX582" fmla="*/ 715804 w 5781675"/>
                <a:gd name="connsiteY582" fmla="*/ 12859 h 38100"/>
                <a:gd name="connsiteX583" fmla="*/ 1155859 w 5781675"/>
                <a:gd name="connsiteY583" fmla="*/ 12859 h 38100"/>
                <a:gd name="connsiteX584" fmla="*/ 1144429 w 5781675"/>
                <a:gd name="connsiteY584" fmla="*/ 18574 h 38100"/>
                <a:gd name="connsiteX585" fmla="*/ 1155859 w 5781675"/>
                <a:gd name="connsiteY585" fmla="*/ 12859 h 38100"/>
                <a:gd name="connsiteX586" fmla="*/ 1155859 w 5781675"/>
                <a:gd name="connsiteY586" fmla="*/ 12859 h 38100"/>
                <a:gd name="connsiteX587" fmla="*/ 1155859 w 5781675"/>
                <a:gd name="connsiteY587" fmla="*/ 12859 h 38100"/>
                <a:gd name="connsiteX588" fmla="*/ 1155859 w 5781675"/>
                <a:gd name="connsiteY588" fmla="*/ 12859 h 38100"/>
                <a:gd name="connsiteX589" fmla="*/ 1273969 w 5781675"/>
                <a:gd name="connsiteY589" fmla="*/ 12859 h 38100"/>
                <a:gd name="connsiteX590" fmla="*/ 1254919 w 5781675"/>
                <a:gd name="connsiteY590" fmla="*/ 18574 h 38100"/>
                <a:gd name="connsiteX591" fmla="*/ 1273969 w 5781675"/>
                <a:gd name="connsiteY591" fmla="*/ 12859 h 38100"/>
                <a:gd name="connsiteX592" fmla="*/ 1273969 w 5781675"/>
                <a:gd name="connsiteY592" fmla="*/ 12859 h 38100"/>
                <a:gd name="connsiteX593" fmla="*/ 1273969 w 5781675"/>
                <a:gd name="connsiteY593" fmla="*/ 12859 h 38100"/>
                <a:gd name="connsiteX594" fmla="*/ 1273969 w 5781675"/>
                <a:gd name="connsiteY594" fmla="*/ 12859 h 38100"/>
                <a:gd name="connsiteX595" fmla="*/ 2106454 w 5781675"/>
                <a:gd name="connsiteY595" fmla="*/ 12859 h 38100"/>
                <a:gd name="connsiteX596" fmla="*/ 2112169 w 5781675"/>
                <a:gd name="connsiteY596" fmla="*/ 31909 h 38100"/>
                <a:gd name="connsiteX597" fmla="*/ 2106454 w 5781675"/>
                <a:gd name="connsiteY597" fmla="*/ 31909 h 38100"/>
                <a:gd name="connsiteX598" fmla="*/ 2087404 w 5781675"/>
                <a:gd name="connsiteY598" fmla="*/ 12859 h 38100"/>
                <a:gd name="connsiteX599" fmla="*/ 2106454 w 5781675"/>
                <a:gd name="connsiteY599" fmla="*/ 12859 h 38100"/>
                <a:gd name="connsiteX600" fmla="*/ 2106454 w 5781675"/>
                <a:gd name="connsiteY600" fmla="*/ 12859 h 38100"/>
                <a:gd name="connsiteX601" fmla="*/ 2106454 w 5781675"/>
                <a:gd name="connsiteY601" fmla="*/ 12859 h 38100"/>
                <a:gd name="connsiteX602" fmla="*/ 2106454 w 5781675"/>
                <a:gd name="connsiteY602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</a:cxnLst>
              <a:rect l="l" t="t" r="r" b="b"/>
              <a:pathLst>
                <a:path w="5781675" h="38100">
                  <a:moveTo>
                    <a:pt x="5734527" y="9049"/>
                  </a:moveTo>
                  <a:cubicBezTo>
                    <a:pt x="5734527" y="18574"/>
                    <a:pt x="5734527" y="26194"/>
                    <a:pt x="5736432" y="33814"/>
                  </a:cubicBezTo>
                  <a:lnTo>
                    <a:pt x="5775484" y="33814"/>
                  </a:lnTo>
                  <a:cubicBezTo>
                    <a:pt x="5769769" y="26194"/>
                    <a:pt x="5764054" y="16669"/>
                    <a:pt x="5758339" y="7144"/>
                  </a:cubicBezTo>
                  <a:lnTo>
                    <a:pt x="5734527" y="9049"/>
                  </a:lnTo>
                  <a:lnTo>
                    <a:pt x="5734527" y="9049"/>
                  </a:lnTo>
                  <a:lnTo>
                    <a:pt x="5734527" y="9049"/>
                  </a:lnTo>
                  <a:lnTo>
                    <a:pt x="5734527" y="9049"/>
                  </a:lnTo>
                  <a:close/>
                  <a:moveTo>
                    <a:pt x="5563077" y="9049"/>
                  </a:moveTo>
                  <a:cubicBezTo>
                    <a:pt x="5559266" y="18574"/>
                    <a:pt x="5553552" y="26194"/>
                    <a:pt x="5549741" y="33814"/>
                  </a:cubicBezTo>
                  <a:lnTo>
                    <a:pt x="5596414" y="33814"/>
                  </a:lnTo>
                  <a:cubicBezTo>
                    <a:pt x="5596414" y="30004"/>
                    <a:pt x="5596414" y="24289"/>
                    <a:pt x="5594509" y="18574"/>
                  </a:cubicBezTo>
                  <a:cubicBezTo>
                    <a:pt x="5592604" y="16669"/>
                    <a:pt x="5592604" y="12859"/>
                    <a:pt x="5592604" y="9049"/>
                  </a:cubicBezTo>
                  <a:lnTo>
                    <a:pt x="5563077" y="9049"/>
                  </a:lnTo>
                  <a:lnTo>
                    <a:pt x="5563077" y="9049"/>
                  </a:lnTo>
                  <a:lnTo>
                    <a:pt x="5563077" y="9049"/>
                  </a:lnTo>
                  <a:lnTo>
                    <a:pt x="5563077" y="9049"/>
                  </a:lnTo>
                  <a:close/>
                  <a:moveTo>
                    <a:pt x="5213509" y="9049"/>
                  </a:moveTo>
                  <a:cubicBezTo>
                    <a:pt x="5215414" y="16669"/>
                    <a:pt x="5207794" y="12859"/>
                    <a:pt x="5203984" y="24289"/>
                  </a:cubicBezTo>
                  <a:cubicBezTo>
                    <a:pt x="5205889" y="28099"/>
                    <a:pt x="5207794" y="31909"/>
                    <a:pt x="5209699" y="33814"/>
                  </a:cubicBezTo>
                  <a:lnTo>
                    <a:pt x="5246846" y="33814"/>
                  </a:lnTo>
                  <a:cubicBezTo>
                    <a:pt x="5256371" y="28099"/>
                    <a:pt x="5263991" y="18574"/>
                    <a:pt x="5269707" y="9049"/>
                  </a:cubicBez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lnTo>
                    <a:pt x="5213509" y="9049"/>
                  </a:lnTo>
                  <a:close/>
                  <a:moveTo>
                    <a:pt x="5161121" y="9049"/>
                  </a:moveTo>
                  <a:cubicBezTo>
                    <a:pt x="5161121" y="10954"/>
                    <a:pt x="5161121" y="9049"/>
                    <a:pt x="5153502" y="12859"/>
                  </a:cubicBezTo>
                  <a:cubicBezTo>
                    <a:pt x="5153502" y="10954"/>
                    <a:pt x="5155407" y="10954"/>
                    <a:pt x="5155407" y="9049"/>
                  </a:cubicBezTo>
                  <a:lnTo>
                    <a:pt x="5145882" y="9049"/>
                  </a:lnTo>
                  <a:cubicBezTo>
                    <a:pt x="5147787" y="14764"/>
                    <a:pt x="5151596" y="22384"/>
                    <a:pt x="5153502" y="24289"/>
                  </a:cubicBezTo>
                  <a:cubicBezTo>
                    <a:pt x="5159216" y="20479"/>
                    <a:pt x="5172552" y="16669"/>
                    <a:pt x="5178266" y="12859"/>
                  </a:cubicBezTo>
                  <a:cubicBezTo>
                    <a:pt x="5178266" y="10954"/>
                    <a:pt x="5180171" y="10954"/>
                    <a:pt x="5180171" y="9049"/>
                  </a:cubicBezTo>
                  <a:lnTo>
                    <a:pt x="5161121" y="9049"/>
                  </a:lnTo>
                  <a:lnTo>
                    <a:pt x="5161121" y="9049"/>
                  </a:lnTo>
                  <a:lnTo>
                    <a:pt x="5161121" y="9049"/>
                  </a:lnTo>
                  <a:lnTo>
                    <a:pt x="5161121" y="9049"/>
                  </a:lnTo>
                  <a:close/>
                  <a:moveTo>
                    <a:pt x="4952524" y="9049"/>
                  </a:moveTo>
                  <a:cubicBezTo>
                    <a:pt x="4952524" y="10954"/>
                    <a:pt x="4950619" y="12859"/>
                    <a:pt x="4948714" y="18574"/>
                  </a:cubicBezTo>
                  <a:cubicBezTo>
                    <a:pt x="4952524" y="22384"/>
                    <a:pt x="4956334" y="30004"/>
                    <a:pt x="4958239" y="33814"/>
                  </a:cubicBezTo>
                  <a:lnTo>
                    <a:pt x="4960144" y="33814"/>
                  </a:lnTo>
                  <a:lnTo>
                    <a:pt x="4960144" y="9049"/>
                  </a:lnTo>
                  <a:lnTo>
                    <a:pt x="4952524" y="9049"/>
                  </a:lnTo>
                  <a:lnTo>
                    <a:pt x="4952524" y="9049"/>
                  </a:lnTo>
                  <a:lnTo>
                    <a:pt x="4952524" y="9049"/>
                  </a:lnTo>
                  <a:lnTo>
                    <a:pt x="4952524" y="9049"/>
                  </a:lnTo>
                  <a:close/>
                  <a:moveTo>
                    <a:pt x="4907757" y="9049"/>
                  </a:moveTo>
                  <a:cubicBezTo>
                    <a:pt x="4907757" y="10954"/>
                    <a:pt x="4905852" y="14764"/>
                    <a:pt x="4903946" y="18574"/>
                  </a:cubicBezTo>
                  <a:cubicBezTo>
                    <a:pt x="4917282" y="24289"/>
                    <a:pt x="4913471" y="24289"/>
                    <a:pt x="4922996" y="30004"/>
                  </a:cubicBezTo>
                  <a:cubicBezTo>
                    <a:pt x="4928712" y="24289"/>
                    <a:pt x="4924902" y="28099"/>
                    <a:pt x="4934427" y="24289"/>
                  </a:cubicBezTo>
                  <a:cubicBezTo>
                    <a:pt x="4932521" y="20479"/>
                    <a:pt x="4930616" y="14764"/>
                    <a:pt x="4930616" y="9049"/>
                  </a:cubicBezTo>
                  <a:lnTo>
                    <a:pt x="4907757" y="9049"/>
                  </a:lnTo>
                  <a:lnTo>
                    <a:pt x="4907757" y="9049"/>
                  </a:lnTo>
                  <a:lnTo>
                    <a:pt x="4907757" y="9049"/>
                  </a:lnTo>
                  <a:lnTo>
                    <a:pt x="4907757" y="9049"/>
                  </a:lnTo>
                  <a:close/>
                  <a:moveTo>
                    <a:pt x="4860132" y="9049"/>
                  </a:moveTo>
                  <a:cubicBezTo>
                    <a:pt x="4862037" y="16669"/>
                    <a:pt x="4865846" y="24289"/>
                    <a:pt x="4867752" y="33814"/>
                  </a:cubicBezTo>
                  <a:lnTo>
                    <a:pt x="4898232" y="33814"/>
                  </a:lnTo>
                  <a:cubicBezTo>
                    <a:pt x="4894421" y="30004"/>
                    <a:pt x="4888707" y="28099"/>
                    <a:pt x="4877277" y="24289"/>
                  </a:cubicBezTo>
                  <a:cubicBezTo>
                    <a:pt x="4881087" y="18574"/>
                    <a:pt x="4881087" y="14764"/>
                    <a:pt x="4882991" y="9049"/>
                  </a:cubicBezTo>
                  <a:lnTo>
                    <a:pt x="4860132" y="9049"/>
                  </a:lnTo>
                  <a:lnTo>
                    <a:pt x="4860132" y="9049"/>
                  </a:lnTo>
                  <a:lnTo>
                    <a:pt x="4860132" y="9049"/>
                  </a:lnTo>
                  <a:lnTo>
                    <a:pt x="4860132" y="9049"/>
                  </a:lnTo>
                  <a:close/>
                  <a:moveTo>
                    <a:pt x="4558189" y="9049"/>
                  </a:moveTo>
                  <a:cubicBezTo>
                    <a:pt x="4561999" y="20479"/>
                    <a:pt x="4563904" y="16669"/>
                    <a:pt x="4569619" y="30004"/>
                  </a:cubicBezTo>
                  <a:cubicBezTo>
                    <a:pt x="4569619" y="31909"/>
                    <a:pt x="4567714" y="31909"/>
                    <a:pt x="4567714" y="33814"/>
                  </a:cubicBezTo>
                  <a:lnTo>
                    <a:pt x="4598194" y="33814"/>
                  </a:lnTo>
                  <a:cubicBezTo>
                    <a:pt x="4592479" y="26194"/>
                    <a:pt x="4584859" y="18574"/>
                    <a:pt x="4581049" y="9049"/>
                  </a:cubicBezTo>
                  <a:lnTo>
                    <a:pt x="4558189" y="9049"/>
                  </a:lnTo>
                  <a:lnTo>
                    <a:pt x="4558189" y="9049"/>
                  </a:lnTo>
                  <a:lnTo>
                    <a:pt x="4558189" y="9049"/>
                  </a:lnTo>
                  <a:lnTo>
                    <a:pt x="4558189" y="9049"/>
                  </a:lnTo>
                  <a:close/>
                  <a:moveTo>
                    <a:pt x="4505802" y="9049"/>
                  </a:moveTo>
                  <a:cubicBezTo>
                    <a:pt x="4501992" y="9049"/>
                    <a:pt x="4500086" y="10954"/>
                    <a:pt x="4496277" y="12859"/>
                  </a:cubicBezTo>
                  <a:lnTo>
                    <a:pt x="4496277" y="18574"/>
                  </a:lnTo>
                  <a:cubicBezTo>
                    <a:pt x="4519136" y="20479"/>
                    <a:pt x="4509611" y="9049"/>
                    <a:pt x="4515327" y="30004"/>
                  </a:cubicBezTo>
                  <a:cubicBezTo>
                    <a:pt x="4513421" y="31909"/>
                    <a:pt x="4513421" y="31909"/>
                    <a:pt x="4511517" y="33814"/>
                  </a:cubicBezTo>
                  <a:lnTo>
                    <a:pt x="4536282" y="33814"/>
                  </a:lnTo>
                  <a:cubicBezTo>
                    <a:pt x="4540092" y="24289"/>
                    <a:pt x="4543902" y="14764"/>
                    <a:pt x="4553427" y="9049"/>
                  </a:cubicBezTo>
                  <a:lnTo>
                    <a:pt x="4505802" y="9049"/>
                  </a:lnTo>
                  <a:lnTo>
                    <a:pt x="4505802" y="9049"/>
                  </a:lnTo>
                  <a:lnTo>
                    <a:pt x="4505802" y="9049"/>
                  </a:lnTo>
                  <a:lnTo>
                    <a:pt x="4505802" y="9049"/>
                  </a:lnTo>
                  <a:close/>
                  <a:moveTo>
                    <a:pt x="4024789" y="9049"/>
                  </a:moveTo>
                  <a:cubicBezTo>
                    <a:pt x="4024789" y="14764"/>
                    <a:pt x="4024789" y="22384"/>
                    <a:pt x="4024789" y="30004"/>
                  </a:cubicBezTo>
                  <a:cubicBezTo>
                    <a:pt x="4040029" y="30004"/>
                    <a:pt x="4053364" y="31909"/>
                    <a:pt x="4065746" y="33814"/>
                  </a:cubicBezTo>
                  <a:lnTo>
                    <a:pt x="4235292" y="33814"/>
                  </a:lnTo>
                  <a:cubicBezTo>
                    <a:pt x="4233386" y="26194"/>
                    <a:pt x="4233386" y="16669"/>
                    <a:pt x="4231482" y="9049"/>
                  </a:cubicBezTo>
                  <a:lnTo>
                    <a:pt x="4024789" y="9049"/>
                  </a:lnTo>
                  <a:lnTo>
                    <a:pt x="4024789" y="9049"/>
                  </a:lnTo>
                  <a:lnTo>
                    <a:pt x="4024789" y="9049"/>
                  </a:lnTo>
                  <a:lnTo>
                    <a:pt x="4024789" y="9049"/>
                  </a:lnTo>
                  <a:close/>
                  <a:moveTo>
                    <a:pt x="3988594" y="9049"/>
                  </a:moveTo>
                  <a:cubicBezTo>
                    <a:pt x="3988594" y="10954"/>
                    <a:pt x="3986689" y="10954"/>
                    <a:pt x="3986689" y="12859"/>
                  </a:cubicBezTo>
                  <a:cubicBezTo>
                    <a:pt x="3984784" y="10954"/>
                    <a:pt x="3984784" y="10954"/>
                    <a:pt x="3982879" y="9049"/>
                  </a:cubicBezTo>
                  <a:lnTo>
                    <a:pt x="3922871" y="9049"/>
                  </a:lnTo>
                  <a:cubicBezTo>
                    <a:pt x="3911441" y="10954"/>
                    <a:pt x="3900011" y="14764"/>
                    <a:pt x="3887629" y="12859"/>
                  </a:cubicBezTo>
                  <a:cubicBezTo>
                    <a:pt x="3881914" y="12859"/>
                    <a:pt x="3876199" y="10954"/>
                    <a:pt x="3872389" y="9049"/>
                  </a:cubicBezTo>
                  <a:lnTo>
                    <a:pt x="3731419" y="9049"/>
                  </a:lnTo>
                  <a:cubicBezTo>
                    <a:pt x="3725704" y="16669"/>
                    <a:pt x="3718084" y="24289"/>
                    <a:pt x="3714274" y="30004"/>
                  </a:cubicBezTo>
                  <a:cubicBezTo>
                    <a:pt x="3714274" y="31909"/>
                    <a:pt x="3712369" y="31909"/>
                    <a:pt x="3712369" y="33814"/>
                  </a:cubicBezTo>
                  <a:lnTo>
                    <a:pt x="3776186" y="33814"/>
                  </a:lnTo>
                  <a:cubicBezTo>
                    <a:pt x="3776186" y="31909"/>
                    <a:pt x="3776186" y="31909"/>
                    <a:pt x="3774281" y="30004"/>
                  </a:cubicBezTo>
                  <a:lnTo>
                    <a:pt x="3793331" y="30004"/>
                  </a:lnTo>
                  <a:cubicBezTo>
                    <a:pt x="3793331" y="31909"/>
                    <a:pt x="3793331" y="31909"/>
                    <a:pt x="3793331" y="33814"/>
                  </a:cubicBezTo>
                  <a:lnTo>
                    <a:pt x="3806666" y="33814"/>
                  </a:lnTo>
                  <a:cubicBezTo>
                    <a:pt x="3808571" y="31909"/>
                    <a:pt x="3806666" y="31909"/>
                    <a:pt x="3810476" y="24289"/>
                  </a:cubicBezTo>
                  <a:cubicBezTo>
                    <a:pt x="3791426" y="18574"/>
                    <a:pt x="3800951" y="28099"/>
                    <a:pt x="3791426" y="12859"/>
                  </a:cubicBezTo>
                  <a:cubicBezTo>
                    <a:pt x="3806666" y="14764"/>
                    <a:pt x="3808571" y="7144"/>
                    <a:pt x="3821906" y="12859"/>
                  </a:cubicBezTo>
                  <a:cubicBezTo>
                    <a:pt x="3827621" y="16669"/>
                    <a:pt x="3842861" y="26194"/>
                    <a:pt x="3860959" y="35719"/>
                  </a:cubicBezTo>
                  <a:lnTo>
                    <a:pt x="4001929" y="35719"/>
                  </a:lnTo>
                  <a:cubicBezTo>
                    <a:pt x="4000024" y="28099"/>
                    <a:pt x="4000024" y="20479"/>
                    <a:pt x="4000024" y="10954"/>
                  </a:cubicBezTo>
                  <a:lnTo>
                    <a:pt x="3988594" y="9049"/>
                  </a:lnTo>
                  <a:lnTo>
                    <a:pt x="3988594" y="9049"/>
                  </a:lnTo>
                  <a:lnTo>
                    <a:pt x="3988594" y="9049"/>
                  </a:lnTo>
                  <a:lnTo>
                    <a:pt x="3988594" y="9049"/>
                  </a:lnTo>
                  <a:close/>
                  <a:moveTo>
                    <a:pt x="3631406" y="9049"/>
                  </a:moveTo>
                  <a:cubicBezTo>
                    <a:pt x="3627596" y="14764"/>
                    <a:pt x="3631406" y="18574"/>
                    <a:pt x="3625691" y="24289"/>
                  </a:cubicBezTo>
                  <a:cubicBezTo>
                    <a:pt x="3619976" y="18574"/>
                    <a:pt x="3614261" y="16669"/>
                    <a:pt x="3606641" y="12859"/>
                  </a:cubicBezTo>
                  <a:cubicBezTo>
                    <a:pt x="3606641" y="10954"/>
                    <a:pt x="3606641" y="10954"/>
                    <a:pt x="3606641" y="9049"/>
                  </a:cubicBezTo>
                  <a:lnTo>
                    <a:pt x="3597116" y="9049"/>
                  </a:lnTo>
                  <a:cubicBezTo>
                    <a:pt x="3600926" y="18574"/>
                    <a:pt x="3604736" y="26194"/>
                    <a:pt x="3604736" y="33814"/>
                  </a:cubicBezTo>
                  <a:lnTo>
                    <a:pt x="3655219" y="33814"/>
                  </a:lnTo>
                  <a:lnTo>
                    <a:pt x="3655219" y="30004"/>
                  </a:lnTo>
                  <a:cubicBezTo>
                    <a:pt x="3645694" y="22384"/>
                    <a:pt x="3647599" y="26194"/>
                    <a:pt x="3643789" y="10954"/>
                  </a:cubicBezTo>
                  <a:lnTo>
                    <a:pt x="3662839" y="10954"/>
                  </a:lnTo>
                  <a:lnTo>
                    <a:pt x="3662839" y="33814"/>
                  </a:lnTo>
                  <a:lnTo>
                    <a:pt x="3695224" y="33814"/>
                  </a:lnTo>
                  <a:cubicBezTo>
                    <a:pt x="3693319" y="26194"/>
                    <a:pt x="3693319" y="18574"/>
                    <a:pt x="3691414" y="9049"/>
                  </a:cubicBezTo>
                  <a:lnTo>
                    <a:pt x="3631406" y="9049"/>
                  </a:lnTo>
                  <a:lnTo>
                    <a:pt x="3631406" y="9049"/>
                  </a:lnTo>
                  <a:lnTo>
                    <a:pt x="3631406" y="9049"/>
                  </a:lnTo>
                  <a:lnTo>
                    <a:pt x="3631406" y="9049"/>
                  </a:lnTo>
                  <a:close/>
                  <a:moveTo>
                    <a:pt x="3582829" y="9049"/>
                  </a:moveTo>
                  <a:cubicBezTo>
                    <a:pt x="3580924" y="16669"/>
                    <a:pt x="3582829" y="12859"/>
                    <a:pt x="3577114" y="18574"/>
                  </a:cubicBezTo>
                  <a:lnTo>
                    <a:pt x="3577114" y="9049"/>
                  </a:lnTo>
                  <a:lnTo>
                    <a:pt x="3528536" y="9049"/>
                  </a:lnTo>
                  <a:cubicBezTo>
                    <a:pt x="3530441" y="16669"/>
                    <a:pt x="3536156" y="26194"/>
                    <a:pt x="3539966" y="33814"/>
                  </a:cubicBezTo>
                  <a:lnTo>
                    <a:pt x="3601879" y="33814"/>
                  </a:lnTo>
                  <a:lnTo>
                    <a:pt x="3601879" y="24289"/>
                  </a:lnTo>
                  <a:cubicBezTo>
                    <a:pt x="3588544" y="18574"/>
                    <a:pt x="3592354" y="16669"/>
                    <a:pt x="3586639" y="9049"/>
                  </a:cubicBezTo>
                  <a:lnTo>
                    <a:pt x="3582829" y="9049"/>
                  </a:lnTo>
                  <a:lnTo>
                    <a:pt x="3582829" y="9049"/>
                  </a:lnTo>
                  <a:lnTo>
                    <a:pt x="3582829" y="9049"/>
                  </a:lnTo>
                  <a:lnTo>
                    <a:pt x="3582829" y="9049"/>
                  </a:lnTo>
                  <a:close/>
                  <a:moveTo>
                    <a:pt x="3352324" y="9049"/>
                  </a:moveTo>
                  <a:cubicBezTo>
                    <a:pt x="3344704" y="16669"/>
                    <a:pt x="3338989" y="24289"/>
                    <a:pt x="3335179" y="33814"/>
                  </a:cubicBezTo>
                  <a:lnTo>
                    <a:pt x="3356134" y="33814"/>
                  </a:lnTo>
                  <a:cubicBezTo>
                    <a:pt x="3377089" y="20479"/>
                    <a:pt x="3402806" y="14764"/>
                    <a:pt x="3423761" y="9049"/>
                  </a:cubicBezTo>
                  <a:lnTo>
                    <a:pt x="3352324" y="9049"/>
                  </a:lnTo>
                  <a:lnTo>
                    <a:pt x="3352324" y="9049"/>
                  </a:lnTo>
                  <a:lnTo>
                    <a:pt x="3352324" y="9049"/>
                  </a:lnTo>
                  <a:lnTo>
                    <a:pt x="3352324" y="9049"/>
                  </a:lnTo>
                  <a:close/>
                  <a:moveTo>
                    <a:pt x="3199924" y="9049"/>
                  </a:moveTo>
                  <a:cubicBezTo>
                    <a:pt x="3203734" y="20479"/>
                    <a:pt x="3207544" y="30004"/>
                    <a:pt x="3209449" y="33814"/>
                  </a:cubicBezTo>
                  <a:lnTo>
                    <a:pt x="3213259" y="33814"/>
                  </a:lnTo>
                  <a:cubicBezTo>
                    <a:pt x="3220879" y="24289"/>
                    <a:pt x="3220879" y="26194"/>
                    <a:pt x="3241834" y="24289"/>
                  </a:cubicBezTo>
                  <a:cubicBezTo>
                    <a:pt x="3239929" y="30004"/>
                    <a:pt x="3239929" y="31909"/>
                    <a:pt x="3239929" y="33814"/>
                  </a:cubicBezTo>
                  <a:lnTo>
                    <a:pt x="3275171" y="33814"/>
                  </a:lnTo>
                  <a:cubicBezTo>
                    <a:pt x="3280886" y="26194"/>
                    <a:pt x="3286601" y="16669"/>
                    <a:pt x="3292316" y="10954"/>
                  </a:cubicBezTo>
                  <a:lnTo>
                    <a:pt x="3292316" y="7144"/>
                  </a:lnTo>
                  <a:lnTo>
                    <a:pt x="3199924" y="7144"/>
                  </a:lnTo>
                  <a:lnTo>
                    <a:pt x="3199924" y="9049"/>
                  </a:lnTo>
                  <a:lnTo>
                    <a:pt x="3199924" y="9049"/>
                  </a:lnTo>
                  <a:lnTo>
                    <a:pt x="3199924" y="9049"/>
                  </a:lnTo>
                  <a:close/>
                  <a:moveTo>
                    <a:pt x="3107531" y="9049"/>
                  </a:moveTo>
                  <a:cubicBezTo>
                    <a:pt x="3105626" y="10954"/>
                    <a:pt x="3105626" y="16669"/>
                    <a:pt x="3105626" y="24289"/>
                  </a:cubicBezTo>
                  <a:lnTo>
                    <a:pt x="3124676" y="24289"/>
                  </a:lnTo>
                  <a:lnTo>
                    <a:pt x="3118961" y="12859"/>
                  </a:lnTo>
                  <a:lnTo>
                    <a:pt x="3122771" y="12859"/>
                  </a:lnTo>
                  <a:cubicBezTo>
                    <a:pt x="3128486" y="16669"/>
                    <a:pt x="3145631" y="22384"/>
                    <a:pt x="3159919" y="12859"/>
                  </a:cubicBezTo>
                  <a:cubicBezTo>
                    <a:pt x="3159919" y="10954"/>
                    <a:pt x="3161824" y="10954"/>
                    <a:pt x="3161824" y="9049"/>
                  </a:cubicBezTo>
                  <a:lnTo>
                    <a:pt x="3107531" y="9049"/>
                  </a:lnTo>
                  <a:lnTo>
                    <a:pt x="3107531" y="9049"/>
                  </a:lnTo>
                  <a:lnTo>
                    <a:pt x="3107531" y="9049"/>
                  </a:lnTo>
                  <a:lnTo>
                    <a:pt x="3107531" y="9049"/>
                  </a:lnTo>
                  <a:close/>
                  <a:moveTo>
                    <a:pt x="3049429" y="9049"/>
                  </a:moveTo>
                  <a:lnTo>
                    <a:pt x="3049429" y="18574"/>
                  </a:lnTo>
                  <a:lnTo>
                    <a:pt x="3043714" y="18574"/>
                  </a:lnTo>
                  <a:lnTo>
                    <a:pt x="3043714" y="9049"/>
                  </a:lnTo>
                  <a:lnTo>
                    <a:pt x="3030379" y="9049"/>
                  </a:lnTo>
                  <a:cubicBezTo>
                    <a:pt x="3030379" y="10954"/>
                    <a:pt x="3030379" y="10954"/>
                    <a:pt x="3030379" y="12859"/>
                  </a:cubicBezTo>
                  <a:cubicBezTo>
                    <a:pt x="3018949" y="12859"/>
                    <a:pt x="3011329" y="10954"/>
                    <a:pt x="2999899" y="18574"/>
                  </a:cubicBezTo>
                  <a:cubicBezTo>
                    <a:pt x="2994184" y="24289"/>
                    <a:pt x="2992279" y="30004"/>
                    <a:pt x="2988469" y="33814"/>
                  </a:cubicBezTo>
                  <a:lnTo>
                    <a:pt x="3056096" y="33814"/>
                  </a:lnTo>
                  <a:cubicBezTo>
                    <a:pt x="3059906" y="26194"/>
                    <a:pt x="3063716" y="16669"/>
                    <a:pt x="3071336" y="9049"/>
                  </a:cubicBezTo>
                  <a:lnTo>
                    <a:pt x="3049429" y="9049"/>
                  </a:lnTo>
                  <a:lnTo>
                    <a:pt x="3049429" y="9049"/>
                  </a:lnTo>
                  <a:lnTo>
                    <a:pt x="3049429" y="9049"/>
                  </a:lnTo>
                  <a:lnTo>
                    <a:pt x="3049429" y="9049"/>
                  </a:lnTo>
                  <a:close/>
                  <a:moveTo>
                    <a:pt x="2929414" y="9049"/>
                  </a:moveTo>
                  <a:cubicBezTo>
                    <a:pt x="2927509" y="10954"/>
                    <a:pt x="2925604" y="10954"/>
                    <a:pt x="2923699" y="12859"/>
                  </a:cubicBezTo>
                  <a:cubicBezTo>
                    <a:pt x="2923699" y="10954"/>
                    <a:pt x="2923699" y="10954"/>
                    <a:pt x="2923699" y="9049"/>
                  </a:cubicBezTo>
                  <a:lnTo>
                    <a:pt x="2906554" y="9049"/>
                  </a:lnTo>
                  <a:cubicBezTo>
                    <a:pt x="2912269" y="16669"/>
                    <a:pt x="2914174" y="26194"/>
                    <a:pt x="2914174" y="33814"/>
                  </a:cubicBezTo>
                  <a:lnTo>
                    <a:pt x="2931319" y="33814"/>
                  </a:lnTo>
                  <a:cubicBezTo>
                    <a:pt x="2931319" y="30004"/>
                    <a:pt x="2931319" y="24289"/>
                    <a:pt x="2931319" y="18574"/>
                  </a:cubicBezTo>
                  <a:lnTo>
                    <a:pt x="2942749" y="18574"/>
                  </a:lnTo>
                  <a:cubicBezTo>
                    <a:pt x="2942749" y="26194"/>
                    <a:pt x="2942749" y="30004"/>
                    <a:pt x="2942749" y="33814"/>
                  </a:cubicBezTo>
                  <a:lnTo>
                    <a:pt x="2959894" y="33814"/>
                  </a:lnTo>
                  <a:cubicBezTo>
                    <a:pt x="2957989" y="26194"/>
                    <a:pt x="2959894" y="16669"/>
                    <a:pt x="2963704" y="9049"/>
                  </a:cubicBez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close/>
                  <a:moveTo>
                    <a:pt x="2807494" y="9049"/>
                  </a:moveTo>
                  <a:lnTo>
                    <a:pt x="2799874" y="12859"/>
                  </a:lnTo>
                  <a:lnTo>
                    <a:pt x="2799874" y="18574"/>
                  </a:lnTo>
                  <a:cubicBezTo>
                    <a:pt x="2813209" y="20479"/>
                    <a:pt x="2811304" y="20479"/>
                    <a:pt x="2818924" y="24289"/>
                  </a:cubicBezTo>
                  <a:cubicBezTo>
                    <a:pt x="2815114" y="30004"/>
                    <a:pt x="2817019" y="26194"/>
                    <a:pt x="2813209" y="33814"/>
                  </a:cubicBezTo>
                  <a:lnTo>
                    <a:pt x="2861786" y="33814"/>
                  </a:lnTo>
                  <a:cubicBezTo>
                    <a:pt x="2846546" y="28099"/>
                    <a:pt x="2835116" y="22384"/>
                    <a:pt x="2829401" y="9049"/>
                  </a:cubicBezTo>
                  <a:lnTo>
                    <a:pt x="2807494" y="9049"/>
                  </a:lnTo>
                  <a:lnTo>
                    <a:pt x="2807494" y="9049"/>
                  </a:lnTo>
                  <a:lnTo>
                    <a:pt x="2807494" y="9049"/>
                  </a:lnTo>
                  <a:lnTo>
                    <a:pt x="2807494" y="9049"/>
                  </a:lnTo>
                  <a:close/>
                  <a:moveTo>
                    <a:pt x="2664619" y="9049"/>
                  </a:moveTo>
                  <a:lnTo>
                    <a:pt x="2664619" y="12859"/>
                  </a:lnTo>
                  <a:lnTo>
                    <a:pt x="2653189" y="12859"/>
                  </a:lnTo>
                  <a:lnTo>
                    <a:pt x="2653189" y="9049"/>
                  </a:lnTo>
                  <a:lnTo>
                    <a:pt x="2641759" y="9049"/>
                  </a:lnTo>
                  <a:cubicBezTo>
                    <a:pt x="2639854" y="18574"/>
                    <a:pt x="2637949" y="24289"/>
                    <a:pt x="2634139" y="30004"/>
                  </a:cubicBezTo>
                  <a:cubicBezTo>
                    <a:pt x="2632234" y="31909"/>
                    <a:pt x="2632234" y="31909"/>
                    <a:pt x="2630329" y="33814"/>
                  </a:cubicBezTo>
                  <a:lnTo>
                    <a:pt x="2684621" y="33814"/>
                  </a:lnTo>
                  <a:cubicBezTo>
                    <a:pt x="2688431" y="24289"/>
                    <a:pt x="2694146" y="16669"/>
                    <a:pt x="2697956" y="9049"/>
                  </a:cubicBezTo>
                  <a:lnTo>
                    <a:pt x="2664619" y="9049"/>
                  </a:lnTo>
                  <a:lnTo>
                    <a:pt x="2664619" y="9049"/>
                  </a:lnTo>
                  <a:lnTo>
                    <a:pt x="2664619" y="9049"/>
                  </a:lnTo>
                  <a:lnTo>
                    <a:pt x="2664619" y="9049"/>
                  </a:lnTo>
                  <a:close/>
                  <a:moveTo>
                    <a:pt x="2336959" y="9049"/>
                  </a:moveTo>
                  <a:cubicBezTo>
                    <a:pt x="2335054" y="18574"/>
                    <a:pt x="2333149" y="28099"/>
                    <a:pt x="2329339" y="33814"/>
                  </a:cubicBezTo>
                  <a:lnTo>
                    <a:pt x="2346484" y="33814"/>
                  </a:lnTo>
                  <a:cubicBezTo>
                    <a:pt x="2346484" y="24289"/>
                    <a:pt x="2346484" y="16669"/>
                    <a:pt x="2348389" y="9049"/>
                  </a:cubicBez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close/>
                  <a:moveTo>
                    <a:pt x="2255044" y="9049"/>
                  </a:moveTo>
                  <a:lnTo>
                    <a:pt x="2255044" y="12859"/>
                  </a:lnTo>
                  <a:lnTo>
                    <a:pt x="2260759" y="12859"/>
                  </a:lnTo>
                  <a:cubicBezTo>
                    <a:pt x="2272189" y="16669"/>
                    <a:pt x="2249329" y="18574"/>
                    <a:pt x="2249329" y="18574"/>
                  </a:cubicBezTo>
                  <a:cubicBezTo>
                    <a:pt x="2253139" y="9049"/>
                    <a:pt x="2251234" y="10954"/>
                    <a:pt x="2253139" y="9049"/>
                  </a:cubicBezTo>
                  <a:lnTo>
                    <a:pt x="2200751" y="9049"/>
                  </a:lnTo>
                  <a:cubicBezTo>
                    <a:pt x="2200751" y="16669"/>
                    <a:pt x="2202656" y="22384"/>
                    <a:pt x="2204561" y="30004"/>
                  </a:cubicBezTo>
                  <a:lnTo>
                    <a:pt x="2215991" y="30004"/>
                  </a:lnTo>
                  <a:cubicBezTo>
                    <a:pt x="2223611" y="14764"/>
                    <a:pt x="2214086" y="26194"/>
                    <a:pt x="2227421" y="18574"/>
                  </a:cubicBezTo>
                  <a:lnTo>
                    <a:pt x="2227421" y="24289"/>
                  </a:lnTo>
                  <a:cubicBezTo>
                    <a:pt x="2219801" y="30004"/>
                    <a:pt x="2221706" y="30004"/>
                    <a:pt x="2214086" y="33814"/>
                  </a:cubicBezTo>
                  <a:lnTo>
                    <a:pt x="2264569" y="33814"/>
                  </a:lnTo>
                  <a:cubicBezTo>
                    <a:pt x="2264569" y="31909"/>
                    <a:pt x="2264569" y="30004"/>
                    <a:pt x="2264569" y="30004"/>
                  </a:cubicBezTo>
                  <a:cubicBezTo>
                    <a:pt x="2264569" y="30004"/>
                    <a:pt x="2266474" y="5239"/>
                    <a:pt x="2270284" y="18574"/>
                  </a:cubicBezTo>
                  <a:lnTo>
                    <a:pt x="2270284" y="24289"/>
                  </a:lnTo>
                  <a:cubicBezTo>
                    <a:pt x="2272189" y="26194"/>
                    <a:pt x="2274094" y="30004"/>
                    <a:pt x="2277904" y="33814"/>
                  </a:cubicBezTo>
                  <a:lnTo>
                    <a:pt x="2322671" y="33814"/>
                  </a:lnTo>
                  <a:cubicBezTo>
                    <a:pt x="2309336" y="26194"/>
                    <a:pt x="2301716" y="16669"/>
                    <a:pt x="2292191" y="7144"/>
                  </a:cubicBezTo>
                  <a:lnTo>
                    <a:pt x="2255044" y="9049"/>
                  </a:lnTo>
                  <a:lnTo>
                    <a:pt x="2255044" y="9049"/>
                  </a:lnTo>
                  <a:lnTo>
                    <a:pt x="2255044" y="9049"/>
                  </a:lnTo>
                  <a:lnTo>
                    <a:pt x="2255044" y="9049"/>
                  </a:lnTo>
                  <a:close/>
                  <a:moveTo>
                    <a:pt x="2038826" y="9049"/>
                  </a:moveTo>
                  <a:cubicBezTo>
                    <a:pt x="2044541" y="16669"/>
                    <a:pt x="2050256" y="26194"/>
                    <a:pt x="2055971" y="33814"/>
                  </a:cubicBezTo>
                  <a:lnTo>
                    <a:pt x="2166461" y="33814"/>
                  </a:lnTo>
                  <a:cubicBezTo>
                    <a:pt x="2164556" y="31909"/>
                    <a:pt x="2166461" y="31909"/>
                    <a:pt x="2162651" y="24289"/>
                  </a:cubicBezTo>
                  <a:lnTo>
                    <a:pt x="2174081" y="24289"/>
                  </a:lnTo>
                  <a:lnTo>
                    <a:pt x="2177891" y="33814"/>
                  </a:lnTo>
                  <a:lnTo>
                    <a:pt x="2191226" y="33814"/>
                  </a:lnTo>
                  <a:cubicBezTo>
                    <a:pt x="2187416" y="24289"/>
                    <a:pt x="2179796" y="14764"/>
                    <a:pt x="2174081" y="9049"/>
                  </a:cubicBezTo>
                  <a:lnTo>
                    <a:pt x="2038826" y="9049"/>
                  </a:lnTo>
                  <a:lnTo>
                    <a:pt x="2038826" y="9049"/>
                  </a:lnTo>
                  <a:lnTo>
                    <a:pt x="2038826" y="9049"/>
                  </a:lnTo>
                  <a:lnTo>
                    <a:pt x="2038826" y="9049"/>
                  </a:lnTo>
                  <a:close/>
                  <a:moveTo>
                    <a:pt x="1986439" y="9049"/>
                  </a:moveTo>
                  <a:cubicBezTo>
                    <a:pt x="1978819" y="18574"/>
                    <a:pt x="1973104" y="26194"/>
                    <a:pt x="1967389" y="33814"/>
                  </a:cubicBezTo>
                  <a:lnTo>
                    <a:pt x="1997869" y="33814"/>
                  </a:lnTo>
                  <a:cubicBezTo>
                    <a:pt x="1995964" y="28099"/>
                    <a:pt x="1994059" y="22384"/>
                    <a:pt x="1994059" y="18574"/>
                  </a:cubicBezTo>
                  <a:cubicBezTo>
                    <a:pt x="1997869" y="14764"/>
                    <a:pt x="2001679" y="12859"/>
                    <a:pt x="2003584" y="9049"/>
                  </a:cubicBezTo>
                  <a:lnTo>
                    <a:pt x="1986439" y="9049"/>
                  </a:lnTo>
                  <a:lnTo>
                    <a:pt x="1986439" y="9049"/>
                  </a:lnTo>
                  <a:lnTo>
                    <a:pt x="1986439" y="9049"/>
                  </a:lnTo>
                  <a:lnTo>
                    <a:pt x="1986439" y="9049"/>
                  </a:lnTo>
                  <a:close/>
                  <a:moveTo>
                    <a:pt x="1916906" y="9049"/>
                  </a:moveTo>
                  <a:cubicBezTo>
                    <a:pt x="1916906" y="10954"/>
                    <a:pt x="1918811" y="10954"/>
                    <a:pt x="1918811" y="12859"/>
                  </a:cubicBezTo>
                  <a:cubicBezTo>
                    <a:pt x="1920716" y="10954"/>
                    <a:pt x="1920716" y="9049"/>
                    <a:pt x="1920716" y="9049"/>
                  </a:cubicBezTo>
                  <a:lnTo>
                    <a:pt x="1916906" y="9049"/>
                  </a:lnTo>
                  <a:lnTo>
                    <a:pt x="1916906" y="9049"/>
                  </a:lnTo>
                  <a:lnTo>
                    <a:pt x="1916906" y="9049"/>
                  </a:lnTo>
                  <a:lnTo>
                    <a:pt x="1916906" y="9049"/>
                  </a:lnTo>
                  <a:close/>
                  <a:moveTo>
                    <a:pt x="1880711" y="9049"/>
                  </a:moveTo>
                  <a:cubicBezTo>
                    <a:pt x="1878806" y="10954"/>
                    <a:pt x="1878806" y="10954"/>
                    <a:pt x="1876901" y="12859"/>
                  </a:cubicBezTo>
                  <a:cubicBezTo>
                    <a:pt x="1876901" y="12859"/>
                    <a:pt x="1876901" y="10954"/>
                    <a:pt x="1880711" y="9049"/>
                  </a:cubicBezTo>
                  <a:lnTo>
                    <a:pt x="1859756" y="9049"/>
                  </a:lnTo>
                  <a:cubicBezTo>
                    <a:pt x="1859756" y="12859"/>
                    <a:pt x="1857851" y="14764"/>
                    <a:pt x="1857851" y="18574"/>
                  </a:cubicBezTo>
                  <a:cubicBezTo>
                    <a:pt x="1886426" y="33814"/>
                    <a:pt x="1876901" y="33814"/>
                    <a:pt x="1908334" y="30004"/>
                  </a:cubicBezTo>
                  <a:lnTo>
                    <a:pt x="1908334" y="33814"/>
                  </a:lnTo>
                  <a:lnTo>
                    <a:pt x="1919764" y="33814"/>
                  </a:lnTo>
                  <a:cubicBezTo>
                    <a:pt x="1910239" y="26194"/>
                    <a:pt x="1906429" y="14764"/>
                    <a:pt x="1891189" y="9049"/>
                  </a:cubicBezTo>
                  <a:lnTo>
                    <a:pt x="1880711" y="9049"/>
                  </a:lnTo>
                  <a:lnTo>
                    <a:pt x="1880711" y="9049"/>
                  </a:lnTo>
                  <a:lnTo>
                    <a:pt x="1880711" y="9049"/>
                  </a:lnTo>
                  <a:lnTo>
                    <a:pt x="1880711" y="9049"/>
                  </a:lnTo>
                  <a:close/>
                  <a:moveTo>
                    <a:pt x="1664494" y="9049"/>
                  </a:moveTo>
                  <a:cubicBezTo>
                    <a:pt x="1664494" y="10954"/>
                    <a:pt x="1664494" y="10954"/>
                    <a:pt x="1664494" y="12859"/>
                  </a:cubicBezTo>
                  <a:lnTo>
                    <a:pt x="1675924" y="12859"/>
                  </a:lnTo>
                  <a:cubicBezTo>
                    <a:pt x="1677829" y="10954"/>
                    <a:pt x="1677829" y="10954"/>
                    <a:pt x="1679734" y="9049"/>
                  </a:cubicBezTo>
                  <a:lnTo>
                    <a:pt x="1664494" y="9049"/>
                  </a:lnTo>
                  <a:lnTo>
                    <a:pt x="1664494" y="9049"/>
                  </a:lnTo>
                  <a:lnTo>
                    <a:pt x="1664494" y="9049"/>
                  </a:lnTo>
                  <a:lnTo>
                    <a:pt x="1664494" y="9049"/>
                  </a:lnTo>
                  <a:close/>
                  <a:moveTo>
                    <a:pt x="1563529" y="9049"/>
                  </a:moveTo>
                  <a:cubicBezTo>
                    <a:pt x="1571149" y="16669"/>
                    <a:pt x="1580674" y="24289"/>
                    <a:pt x="1590199" y="30004"/>
                  </a:cubicBezTo>
                  <a:cubicBezTo>
                    <a:pt x="1592104" y="31909"/>
                    <a:pt x="1595914" y="33814"/>
                    <a:pt x="1597819" y="33814"/>
                  </a:cubicBezTo>
                  <a:lnTo>
                    <a:pt x="1663541" y="33814"/>
                  </a:lnTo>
                  <a:cubicBezTo>
                    <a:pt x="1657826" y="26194"/>
                    <a:pt x="1655921" y="16669"/>
                    <a:pt x="1654016" y="7144"/>
                  </a:cubicBezTo>
                  <a:lnTo>
                    <a:pt x="1563529" y="9049"/>
                  </a:lnTo>
                  <a:lnTo>
                    <a:pt x="1563529" y="9049"/>
                  </a:lnTo>
                  <a:lnTo>
                    <a:pt x="1563529" y="9049"/>
                  </a:lnTo>
                  <a:lnTo>
                    <a:pt x="1563529" y="9049"/>
                  </a:lnTo>
                  <a:close/>
                  <a:moveTo>
                    <a:pt x="1119664" y="9049"/>
                  </a:moveTo>
                  <a:cubicBezTo>
                    <a:pt x="1119664" y="10954"/>
                    <a:pt x="1119664" y="10954"/>
                    <a:pt x="1119664" y="12859"/>
                  </a:cubicBezTo>
                  <a:cubicBezTo>
                    <a:pt x="1096804" y="22384"/>
                    <a:pt x="1092994" y="30004"/>
                    <a:pt x="1057751" y="31909"/>
                  </a:cubicBezTo>
                  <a:cubicBezTo>
                    <a:pt x="1052036" y="26194"/>
                    <a:pt x="1044416" y="16669"/>
                    <a:pt x="1032986" y="9049"/>
                  </a:cubicBezTo>
                  <a:lnTo>
                    <a:pt x="1014889" y="9049"/>
                  </a:lnTo>
                  <a:lnTo>
                    <a:pt x="1014889" y="18574"/>
                  </a:lnTo>
                  <a:cubicBezTo>
                    <a:pt x="1016794" y="22384"/>
                    <a:pt x="1016794" y="28099"/>
                    <a:pt x="1016794" y="33814"/>
                  </a:cubicBezTo>
                  <a:lnTo>
                    <a:pt x="1194911" y="33814"/>
                  </a:lnTo>
                  <a:lnTo>
                    <a:pt x="1194911" y="24289"/>
                  </a:lnTo>
                  <a:lnTo>
                    <a:pt x="1170146" y="24289"/>
                  </a:lnTo>
                  <a:cubicBezTo>
                    <a:pt x="1170146" y="16669"/>
                    <a:pt x="1168241" y="12859"/>
                    <a:pt x="1166336" y="9049"/>
                  </a:cubicBez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close/>
                  <a:moveTo>
                    <a:pt x="964406" y="9049"/>
                  </a:moveTo>
                  <a:cubicBezTo>
                    <a:pt x="975836" y="12859"/>
                    <a:pt x="985361" y="16669"/>
                    <a:pt x="994886" y="18574"/>
                  </a:cubicBezTo>
                  <a:lnTo>
                    <a:pt x="994886" y="9049"/>
                  </a:lnTo>
                  <a:lnTo>
                    <a:pt x="964406" y="9049"/>
                  </a:lnTo>
                  <a:lnTo>
                    <a:pt x="964406" y="9049"/>
                  </a:lnTo>
                  <a:lnTo>
                    <a:pt x="964406" y="9049"/>
                  </a:lnTo>
                  <a:lnTo>
                    <a:pt x="964406" y="9049"/>
                  </a:lnTo>
                  <a:close/>
                  <a:moveTo>
                    <a:pt x="875824" y="9049"/>
                  </a:moveTo>
                  <a:cubicBezTo>
                    <a:pt x="873919" y="10954"/>
                    <a:pt x="872014" y="10954"/>
                    <a:pt x="870109" y="12859"/>
                  </a:cubicBezTo>
                  <a:cubicBezTo>
                    <a:pt x="873919" y="18574"/>
                    <a:pt x="877729" y="20479"/>
                    <a:pt x="881539" y="24289"/>
                  </a:cubicBezTo>
                  <a:cubicBezTo>
                    <a:pt x="868204" y="26194"/>
                    <a:pt x="870109" y="26194"/>
                    <a:pt x="862489" y="30004"/>
                  </a:cubicBezTo>
                  <a:cubicBezTo>
                    <a:pt x="864394" y="31909"/>
                    <a:pt x="864394" y="33814"/>
                    <a:pt x="866299" y="33814"/>
                  </a:cubicBezTo>
                  <a:lnTo>
                    <a:pt x="877729" y="33814"/>
                  </a:lnTo>
                  <a:cubicBezTo>
                    <a:pt x="894874" y="20479"/>
                    <a:pt x="879634" y="16669"/>
                    <a:pt x="904399" y="10954"/>
                  </a:cubicBezTo>
                  <a:cubicBezTo>
                    <a:pt x="906304" y="9049"/>
                    <a:pt x="908209" y="9049"/>
                    <a:pt x="910114" y="7144"/>
                  </a:cubicBezTo>
                  <a:lnTo>
                    <a:pt x="875824" y="9049"/>
                  </a:lnTo>
                  <a:lnTo>
                    <a:pt x="875824" y="9049"/>
                  </a:lnTo>
                  <a:lnTo>
                    <a:pt x="875824" y="9049"/>
                  </a:lnTo>
                  <a:lnTo>
                    <a:pt x="875824" y="9049"/>
                  </a:lnTo>
                  <a:close/>
                  <a:moveTo>
                    <a:pt x="766286" y="9049"/>
                  </a:moveTo>
                  <a:cubicBezTo>
                    <a:pt x="768191" y="16669"/>
                    <a:pt x="770096" y="26194"/>
                    <a:pt x="772001" y="35719"/>
                  </a:cubicBezTo>
                  <a:lnTo>
                    <a:pt x="802481" y="35719"/>
                  </a:lnTo>
                  <a:cubicBezTo>
                    <a:pt x="804386" y="35719"/>
                    <a:pt x="806291" y="33814"/>
                    <a:pt x="808196" y="31909"/>
                  </a:cubicBezTo>
                  <a:cubicBezTo>
                    <a:pt x="802481" y="26194"/>
                    <a:pt x="800576" y="18574"/>
                    <a:pt x="798671" y="10954"/>
                  </a:cubicBez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close/>
                  <a:moveTo>
                    <a:pt x="696754" y="9049"/>
                  </a:moveTo>
                  <a:cubicBezTo>
                    <a:pt x="694849" y="16669"/>
                    <a:pt x="691039" y="22384"/>
                    <a:pt x="691039" y="30004"/>
                  </a:cubicBezTo>
                  <a:cubicBezTo>
                    <a:pt x="694849" y="31909"/>
                    <a:pt x="698659" y="31909"/>
                    <a:pt x="700564" y="33814"/>
                  </a:cubicBezTo>
                  <a:lnTo>
                    <a:pt x="738664" y="33814"/>
                  </a:lnTo>
                  <a:cubicBezTo>
                    <a:pt x="738664" y="26194"/>
                    <a:pt x="738664" y="16669"/>
                    <a:pt x="738664" y="9049"/>
                  </a:cubicBez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lnTo>
                    <a:pt x="696754" y="9049"/>
                  </a:lnTo>
                  <a:close/>
                  <a:moveTo>
                    <a:pt x="659606" y="9049"/>
                  </a:moveTo>
                  <a:cubicBezTo>
                    <a:pt x="661511" y="10954"/>
                    <a:pt x="663416" y="10954"/>
                    <a:pt x="665321" y="12859"/>
                  </a:cubicBezTo>
                  <a:cubicBezTo>
                    <a:pt x="665321" y="10954"/>
                    <a:pt x="667226" y="10954"/>
                    <a:pt x="667226" y="9049"/>
                  </a:cubicBez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lnTo>
                    <a:pt x="659606" y="9049"/>
                  </a:lnTo>
                  <a:close/>
                  <a:moveTo>
                    <a:pt x="466249" y="9049"/>
                  </a:moveTo>
                  <a:cubicBezTo>
                    <a:pt x="462439" y="18574"/>
                    <a:pt x="460534" y="26194"/>
                    <a:pt x="458629" y="33814"/>
                  </a:cubicBezTo>
                  <a:lnTo>
                    <a:pt x="547211" y="33814"/>
                  </a:lnTo>
                  <a:lnTo>
                    <a:pt x="547211" y="30004"/>
                  </a:lnTo>
                  <a:lnTo>
                    <a:pt x="554831" y="33814"/>
                  </a:lnTo>
                  <a:lnTo>
                    <a:pt x="571976" y="33814"/>
                  </a:lnTo>
                  <a:lnTo>
                    <a:pt x="571976" y="30004"/>
                  </a:lnTo>
                  <a:lnTo>
                    <a:pt x="577691" y="30004"/>
                  </a:lnTo>
                  <a:lnTo>
                    <a:pt x="577691" y="33814"/>
                  </a:lnTo>
                  <a:lnTo>
                    <a:pt x="622459" y="33814"/>
                  </a:lnTo>
                  <a:cubicBezTo>
                    <a:pt x="630079" y="26194"/>
                    <a:pt x="637699" y="18574"/>
                    <a:pt x="643414" y="7144"/>
                  </a:cubicBezTo>
                  <a:lnTo>
                    <a:pt x="466249" y="9049"/>
                  </a:lnTo>
                  <a:lnTo>
                    <a:pt x="466249" y="9049"/>
                  </a:lnTo>
                  <a:lnTo>
                    <a:pt x="466249" y="9049"/>
                  </a:lnTo>
                  <a:lnTo>
                    <a:pt x="466249" y="9049"/>
                  </a:lnTo>
                  <a:close/>
                  <a:moveTo>
                    <a:pt x="225266" y="9049"/>
                  </a:moveTo>
                  <a:lnTo>
                    <a:pt x="225266" y="18574"/>
                  </a:lnTo>
                  <a:lnTo>
                    <a:pt x="206216" y="18574"/>
                  </a:lnTo>
                  <a:lnTo>
                    <a:pt x="206216" y="12859"/>
                  </a:lnTo>
                  <a:lnTo>
                    <a:pt x="217646" y="9049"/>
                  </a:lnTo>
                  <a:lnTo>
                    <a:pt x="12859" y="9049"/>
                  </a:lnTo>
                  <a:cubicBezTo>
                    <a:pt x="10954" y="14764"/>
                    <a:pt x="9049" y="24289"/>
                    <a:pt x="7144" y="33814"/>
                  </a:cubicBezTo>
                  <a:lnTo>
                    <a:pt x="99536" y="33814"/>
                  </a:lnTo>
                  <a:lnTo>
                    <a:pt x="99536" y="30004"/>
                  </a:lnTo>
                  <a:lnTo>
                    <a:pt x="110966" y="30004"/>
                  </a:lnTo>
                  <a:lnTo>
                    <a:pt x="110966" y="33814"/>
                  </a:lnTo>
                  <a:lnTo>
                    <a:pt x="157639" y="33814"/>
                  </a:lnTo>
                  <a:cubicBezTo>
                    <a:pt x="172879" y="28099"/>
                    <a:pt x="186214" y="28099"/>
                    <a:pt x="198596" y="33814"/>
                  </a:cubicBezTo>
                  <a:lnTo>
                    <a:pt x="247174" y="33814"/>
                  </a:lnTo>
                  <a:cubicBezTo>
                    <a:pt x="247174" y="31909"/>
                    <a:pt x="249079" y="28099"/>
                    <a:pt x="249079" y="24289"/>
                  </a:cubicBezTo>
                  <a:cubicBezTo>
                    <a:pt x="241459" y="22384"/>
                    <a:pt x="237649" y="14764"/>
                    <a:pt x="231934" y="9049"/>
                  </a:cubicBezTo>
                  <a:lnTo>
                    <a:pt x="225266" y="9049"/>
                  </a:lnTo>
                  <a:lnTo>
                    <a:pt x="225266" y="9049"/>
                  </a:lnTo>
                  <a:lnTo>
                    <a:pt x="225266" y="9049"/>
                  </a:lnTo>
                  <a:lnTo>
                    <a:pt x="225266" y="9049"/>
                  </a:lnTo>
                  <a:close/>
                  <a:moveTo>
                    <a:pt x="5321141" y="36671"/>
                  </a:moveTo>
                  <a:cubicBezTo>
                    <a:pt x="5321141" y="34766"/>
                    <a:pt x="5321141" y="34766"/>
                    <a:pt x="5319237" y="32861"/>
                  </a:cubicBezTo>
                  <a:lnTo>
                    <a:pt x="5303996" y="36671"/>
                  </a:lnTo>
                  <a:lnTo>
                    <a:pt x="5321141" y="36671"/>
                  </a:lnTo>
                  <a:lnTo>
                    <a:pt x="5321141" y="36671"/>
                  </a:lnTo>
                  <a:lnTo>
                    <a:pt x="5321141" y="36671"/>
                  </a:lnTo>
                  <a:lnTo>
                    <a:pt x="5321141" y="36671"/>
                  </a:lnTo>
                  <a:close/>
                  <a:moveTo>
                    <a:pt x="5155407" y="36671"/>
                  </a:moveTo>
                  <a:cubicBezTo>
                    <a:pt x="5155407" y="34766"/>
                    <a:pt x="5155407" y="34766"/>
                    <a:pt x="5153502" y="32861"/>
                  </a:cubicBezTo>
                  <a:cubicBezTo>
                    <a:pt x="5151596" y="34766"/>
                    <a:pt x="5149691" y="34766"/>
                    <a:pt x="5147787" y="36671"/>
                  </a:cubicBezTo>
                  <a:lnTo>
                    <a:pt x="5155407" y="36671"/>
                  </a:lnTo>
                  <a:lnTo>
                    <a:pt x="5155407" y="36671"/>
                  </a:lnTo>
                  <a:lnTo>
                    <a:pt x="5155407" y="36671"/>
                  </a:lnTo>
                  <a:lnTo>
                    <a:pt x="5155407" y="36671"/>
                  </a:lnTo>
                  <a:close/>
                  <a:moveTo>
                    <a:pt x="5122069" y="36671"/>
                  </a:moveTo>
                  <a:lnTo>
                    <a:pt x="5122069" y="27146"/>
                  </a:lnTo>
                  <a:lnTo>
                    <a:pt x="5110639" y="27146"/>
                  </a:lnTo>
                  <a:cubicBezTo>
                    <a:pt x="5103019" y="40481"/>
                    <a:pt x="5110639" y="32861"/>
                    <a:pt x="5103019" y="36671"/>
                  </a:cubicBezTo>
                  <a:lnTo>
                    <a:pt x="5122069" y="36671"/>
                  </a:lnTo>
                  <a:lnTo>
                    <a:pt x="5122069" y="36671"/>
                  </a:lnTo>
                  <a:lnTo>
                    <a:pt x="5122069" y="36671"/>
                  </a:lnTo>
                  <a:lnTo>
                    <a:pt x="5122069" y="36671"/>
                  </a:lnTo>
                  <a:close/>
                  <a:moveTo>
                    <a:pt x="5097304" y="36671"/>
                  </a:moveTo>
                  <a:lnTo>
                    <a:pt x="5097304" y="27146"/>
                  </a:lnTo>
                  <a:lnTo>
                    <a:pt x="5078254" y="32861"/>
                  </a:lnTo>
                  <a:lnTo>
                    <a:pt x="5078254" y="36671"/>
                  </a:lnTo>
                  <a:lnTo>
                    <a:pt x="5097304" y="36671"/>
                  </a:lnTo>
                  <a:lnTo>
                    <a:pt x="5097304" y="36671"/>
                  </a:lnTo>
                  <a:lnTo>
                    <a:pt x="5097304" y="36671"/>
                  </a:lnTo>
                  <a:lnTo>
                    <a:pt x="5097304" y="36671"/>
                  </a:lnTo>
                  <a:close/>
                  <a:moveTo>
                    <a:pt x="5070634" y="36671"/>
                  </a:moveTo>
                  <a:cubicBezTo>
                    <a:pt x="5072539" y="34766"/>
                    <a:pt x="5076349" y="30956"/>
                    <a:pt x="5078254" y="27146"/>
                  </a:cubicBezTo>
                  <a:cubicBezTo>
                    <a:pt x="5051584" y="27146"/>
                    <a:pt x="5029677" y="29051"/>
                    <a:pt x="5010627" y="32861"/>
                  </a:cubicBezTo>
                  <a:lnTo>
                    <a:pt x="5010627" y="36671"/>
                  </a:lnTo>
                  <a:lnTo>
                    <a:pt x="5070634" y="36671"/>
                  </a:lnTo>
                  <a:lnTo>
                    <a:pt x="5070634" y="36671"/>
                  </a:lnTo>
                  <a:lnTo>
                    <a:pt x="5070634" y="36671"/>
                  </a:lnTo>
                  <a:lnTo>
                    <a:pt x="5070634" y="36671"/>
                  </a:lnTo>
                  <a:close/>
                  <a:moveTo>
                    <a:pt x="2782729" y="36671"/>
                  </a:moveTo>
                  <a:lnTo>
                    <a:pt x="2782729" y="27146"/>
                  </a:lnTo>
                  <a:lnTo>
                    <a:pt x="2757964" y="27146"/>
                  </a:lnTo>
                  <a:cubicBezTo>
                    <a:pt x="2757964" y="30956"/>
                    <a:pt x="2757964" y="34766"/>
                    <a:pt x="2756059" y="36671"/>
                  </a:cubicBezTo>
                  <a:lnTo>
                    <a:pt x="2782729" y="36671"/>
                  </a:lnTo>
                  <a:lnTo>
                    <a:pt x="2782729" y="36671"/>
                  </a:lnTo>
                  <a:lnTo>
                    <a:pt x="2782729" y="36671"/>
                  </a:lnTo>
                  <a:lnTo>
                    <a:pt x="2782729" y="36671"/>
                  </a:lnTo>
                  <a:close/>
                  <a:moveTo>
                    <a:pt x="2498884" y="36671"/>
                  </a:moveTo>
                  <a:cubicBezTo>
                    <a:pt x="2498884" y="34766"/>
                    <a:pt x="2498884" y="34766"/>
                    <a:pt x="2496979" y="32861"/>
                  </a:cubicBezTo>
                  <a:cubicBezTo>
                    <a:pt x="2487454" y="34766"/>
                    <a:pt x="2485549" y="34766"/>
                    <a:pt x="2481739" y="36671"/>
                  </a:cubicBezTo>
                  <a:lnTo>
                    <a:pt x="2498884" y="36671"/>
                  </a:lnTo>
                  <a:lnTo>
                    <a:pt x="2498884" y="36671"/>
                  </a:lnTo>
                  <a:lnTo>
                    <a:pt x="2498884" y="36671"/>
                  </a:lnTo>
                  <a:lnTo>
                    <a:pt x="2498884" y="36671"/>
                  </a:lnTo>
                  <a:close/>
                  <a:moveTo>
                    <a:pt x="1835944" y="36671"/>
                  </a:moveTo>
                  <a:cubicBezTo>
                    <a:pt x="1835944" y="34766"/>
                    <a:pt x="1837849" y="34766"/>
                    <a:pt x="1837849" y="32861"/>
                  </a:cubicBezTo>
                  <a:lnTo>
                    <a:pt x="1813084" y="32861"/>
                  </a:lnTo>
                  <a:cubicBezTo>
                    <a:pt x="1811179" y="34766"/>
                    <a:pt x="1811179" y="36671"/>
                    <a:pt x="1809274" y="36671"/>
                  </a:cubicBezTo>
                  <a:lnTo>
                    <a:pt x="1835944" y="36671"/>
                  </a:lnTo>
                  <a:lnTo>
                    <a:pt x="1835944" y="36671"/>
                  </a:lnTo>
                  <a:lnTo>
                    <a:pt x="1835944" y="36671"/>
                  </a:lnTo>
                  <a:lnTo>
                    <a:pt x="1835944" y="36671"/>
                  </a:lnTo>
                  <a:close/>
                  <a:moveTo>
                    <a:pt x="1698784" y="36671"/>
                  </a:moveTo>
                  <a:cubicBezTo>
                    <a:pt x="1700689" y="30956"/>
                    <a:pt x="1700689" y="25241"/>
                    <a:pt x="1702594" y="21431"/>
                  </a:cubicBezTo>
                  <a:lnTo>
                    <a:pt x="1691164" y="21431"/>
                  </a:lnTo>
                  <a:cubicBezTo>
                    <a:pt x="1691164" y="29051"/>
                    <a:pt x="1689259" y="32861"/>
                    <a:pt x="1689259" y="36671"/>
                  </a:cubicBezTo>
                  <a:lnTo>
                    <a:pt x="1698784" y="36671"/>
                  </a:lnTo>
                  <a:lnTo>
                    <a:pt x="1698784" y="36671"/>
                  </a:lnTo>
                  <a:lnTo>
                    <a:pt x="1698784" y="36671"/>
                  </a:lnTo>
                  <a:lnTo>
                    <a:pt x="1698784" y="36671"/>
                  </a:lnTo>
                  <a:close/>
                  <a:moveTo>
                    <a:pt x="1328261" y="36671"/>
                  </a:moveTo>
                  <a:cubicBezTo>
                    <a:pt x="1328261" y="34766"/>
                    <a:pt x="1330166" y="34766"/>
                    <a:pt x="1330166" y="32861"/>
                  </a:cubicBezTo>
                  <a:lnTo>
                    <a:pt x="1318736" y="32861"/>
                  </a:lnTo>
                  <a:cubicBezTo>
                    <a:pt x="1318736" y="34766"/>
                    <a:pt x="1318736" y="34766"/>
                    <a:pt x="1316831" y="36671"/>
                  </a:cubicBezTo>
                  <a:lnTo>
                    <a:pt x="1328261" y="36671"/>
                  </a:lnTo>
                  <a:lnTo>
                    <a:pt x="1328261" y="36671"/>
                  </a:lnTo>
                  <a:lnTo>
                    <a:pt x="1328261" y="36671"/>
                  </a:lnTo>
                  <a:lnTo>
                    <a:pt x="1328261" y="36671"/>
                  </a:lnTo>
                  <a:close/>
                  <a:moveTo>
                    <a:pt x="993934" y="36671"/>
                  </a:moveTo>
                  <a:lnTo>
                    <a:pt x="993934" y="32861"/>
                  </a:lnTo>
                  <a:cubicBezTo>
                    <a:pt x="974884" y="27146"/>
                    <a:pt x="984409" y="36671"/>
                    <a:pt x="974884" y="21431"/>
                  </a:cubicBezTo>
                  <a:lnTo>
                    <a:pt x="932021" y="32861"/>
                  </a:lnTo>
                  <a:lnTo>
                    <a:pt x="932021" y="36671"/>
                  </a:lnTo>
                  <a:lnTo>
                    <a:pt x="993934" y="36671"/>
                  </a:lnTo>
                  <a:lnTo>
                    <a:pt x="993934" y="36671"/>
                  </a:lnTo>
                  <a:lnTo>
                    <a:pt x="993934" y="36671"/>
                  </a:lnTo>
                  <a:lnTo>
                    <a:pt x="993934" y="36671"/>
                  </a:lnTo>
                  <a:close/>
                  <a:moveTo>
                    <a:pt x="920591" y="36671"/>
                  </a:moveTo>
                  <a:cubicBezTo>
                    <a:pt x="918686" y="36671"/>
                    <a:pt x="916781" y="34766"/>
                    <a:pt x="914876" y="32861"/>
                  </a:cubicBezTo>
                  <a:cubicBezTo>
                    <a:pt x="912971" y="34766"/>
                    <a:pt x="912971" y="34766"/>
                    <a:pt x="912971" y="36671"/>
                  </a:cubicBezTo>
                  <a:lnTo>
                    <a:pt x="920591" y="36671"/>
                  </a:lnTo>
                  <a:lnTo>
                    <a:pt x="920591" y="36671"/>
                  </a:lnTo>
                  <a:lnTo>
                    <a:pt x="920591" y="36671"/>
                  </a:lnTo>
                  <a:lnTo>
                    <a:pt x="920591" y="36671"/>
                  </a:lnTo>
                  <a:close/>
                  <a:moveTo>
                    <a:pt x="1279684" y="26194"/>
                  </a:moveTo>
                  <a:cubicBezTo>
                    <a:pt x="1266349" y="28099"/>
                    <a:pt x="1268254" y="28099"/>
                    <a:pt x="1260634" y="31909"/>
                  </a:cubicBezTo>
                  <a:cubicBezTo>
                    <a:pt x="1273969" y="30004"/>
                    <a:pt x="1273969" y="30004"/>
                    <a:pt x="1279684" y="26194"/>
                  </a:cubicBezTo>
                  <a:lnTo>
                    <a:pt x="1279684" y="26194"/>
                  </a:lnTo>
                  <a:lnTo>
                    <a:pt x="1279684" y="26194"/>
                  </a:lnTo>
                  <a:lnTo>
                    <a:pt x="1279684" y="26194"/>
                  </a:lnTo>
                  <a:close/>
                  <a:moveTo>
                    <a:pt x="131921" y="18574"/>
                  </a:moveTo>
                  <a:cubicBezTo>
                    <a:pt x="126206" y="24289"/>
                    <a:pt x="130016" y="20479"/>
                    <a:pt x="120491" y="24289"/>
                  </a:cubicBezTo>
                  <a:cubicBezTo>
                    <a:pt x="126206" y="20479"/>
                    <a:pt x="120491" y="24289"/>
                    <a:pt x="131921" y="18574"/>
                  </a:cubicBezTo>
                  <a:lnTo>
                    <a:pt x="131921" y="18574"/>
                  </a:lnTo>
                  <a:lnTo>
                    <a:pt x="131921" y="18574"/>
                  </a:lnTo>
                  <a:lnTo>
                    <a:pt x="131921" y="18574"/>
                  </a:lnTo>
                  <a:close/>
                  <a:moveTo>
                    <a:pt x="199549" y="18574"/>
                  </a:moveTo>
                  <a:lnTo>
                    <a:pt x="199549" y="30004"/>
                  </a:lnTo>
                  <a:lnTo>
                    <a:pt x="193834" y="30004"/>
                  </a:lnTo>
                  <a:lnTo>
                    <a:pt x="193834" y="18574"/>
                  </a:lnTo>
                  <a:lnTo>
                    <a:pt x="199549" y="18574"/>
                  </a:lnTo>
                  <a:lnTo>
                    <a:pt x="199549" y="18574"/>
                  </a:lnTo>
                  <a:lnTo>
                    <a:pt x="199549" y="18574"/>
                  </a:lnTo>
                  <a:lnTo>
                    <a:pt x="199549" y="18574"/>
                  </a:lnTo>
                  <a:close/>
                  <a:moveTo>
                    <a:pt x="1615916" y="18574"/>
                  </a:moveTo>
                  <a:cubicBezTo>
                    <a:pt x="1610201" y="24289"/>
                    <a:pt x="1614011" y="20479"/>
                    <a:pt x="1604486" y="24289"/>
                  </a:cubicBezTo>
                  <a:cubicBezTo>
                    <a:pt x="1610201" y="20479"/>
                    <a:pt x="1604486" y="24289"/>
                    <a:pt x="1615916" y="18574"/>
                  </a:cubicBezTo>
                  <a:lnTo>
                    <a:pt x="1615916" y="18574"/>
                  </a:lnTo>
                  <a:lnTo>
                    <a:pt x="1615916" y="18574"/>
                  </a:lnTo>
                  <a:lnTo>
                    <a:pt x="1615916" y="18574"/>
                  </a:lnTo>
                  <a:close/>
                  <a:moveTo>
                    <a:pt x="2508409" y="18574"/>
                  </a:moveTo>
                  <a:lnTo>
                    <a:pt x="2496979" y="18574"/>
                  </a:lnTo>
                  <a:lnTo>
                    <a:pt x="2496979" y="30004"/>
                  </a:lnTo>
                  <a:lnTo>
                    <a:pt x="2508409" y="30004"/>
                  </a:lnTo>
                  <a:lnTo>
                    <a:pt x="2508409" y="18574"/>
                  </a:lnTo>
                  <a:lnTo>
                    <a:pt x="2508409" y="18574"/>
                  </a:lnTo>
                  <a:lnTo>
                    <a:pt x="2508409" y="18574"/>
                  </a:lnTo>
                  <a:lnTo>
                    <a:pt x="2508409" y="18574"/>
                  </a:lnTo>
                  <a:close/>
                  <a:moveTo>
                    <a:pt x="2664619" y="18574"/>
                  </a:moveTo>
                  <a:lnTo>
                    <a:pt x="2664619" y="30004"/>
                  </a:lnTo>
                  <a:cubicBezTo>
                    <a:pt x="2660809" y="28099"/>
                    <a:pt x="2660809" y="28099"/>
                    <a:pt x="2658904" y="24289"/>
                  </a:cubicBezTo>
                  <a:lnTo>
                    <a:pt x="2653189" y="24289"/>
                  </a:lnTo>
                  <a:cubicBezTo>
                    <a:pt x="2658904" y="20479"/>
                    <a:pt x="2653189" y="24289"/>
                    <a:pt x="2664619" y="18574"/>
                  </a:cubicBezTo>
                  <a:lnTo>
                    <a:pt x="2664619" y="18574"/>
                  </a:lnTo>
                  <a:lnTo>
                    <a:pt x="2664619" y="18574"/>
                  </a:lnTo>
                  <a:lnTo>
                    <a:pt x="2664619" y="18574"/>
                  </a:lnTo>
                  <a:close/>
                  <a:moveTo>
                    <a:pt x="3265646" y="18574"/>
                  </a:moveTo>
                  <a:cubicBezTo>
                    <a:pt x="3254216" y="24289"/>
                    <a:pt x="3258026" y="24289"/>
                    <a:pt x="3246596" y="18574"/>
                  </a:cubicBezTo>
                  <a:lnTo>
                    <a:pt x="3265646" y="18574"/>
                  </a:lnTo>
                  <a:lnTo>
                    <a:pt x="3265646" y="18574"/>
                  </a:lnTo>
                  <a:lnTo>
                    <a:pt x="3265646" y="18574"/>
                  </a:lnTo>
                  <a:lnTo>
                    <a:pt x="3265646" y="18574"/>
                  </a:lnTo>
                  <a:close/>
                  <a:moveTo>
                    <a:pt x="4401979" y="18574"/>
                  </a:moveTo>
                  <a:cubicBezTo>
                    <a:pt x="4396264" y="24289"/>
                    <a:pt x="4400074" y="20479"/>
                    <a:pt x="4396264" y="30004"/>
                  </a:cubicBezTo>
                  <a:lnTo>
                    <a:pt x="4401979" y="30004"/>
                  </a:lnTo>
                  <a:lnTo>
                    <a:pt x="4401979" y="18574"/>
                  </a:lnTo>
                  <a:lnTo>
                    <a:pt x="4401979" y="18574"/>
                  </a:lnTo>
                  <a:lnTo>
                    <a:pt x="4401979" y="18574"/>
                  </a:lnTo>
                  <a:lnTo>
                    <a:pt x="4401979" y="18574"/>
                  </a:lnTo>
                  <a:close/>
                  <a:moveTo>
                    <a:pt x="5717382" y="18574"/>
                  </a:moveTo>
                  <a:cubicBezTo>
                    <a:pt x="5711666" y="24289"/>
                    <a:pt x="5715477" y="20479"/>
                    <a:pt x="5711666" y="30004"/>
                  </a:cubicBezTo>
                  <a:lnTo>
                    <a:pt x="5717382" y="30004"/>
                  </a:lnTo>
                  <a:lnTo>
                    <a:pt x="5717382" y="18574"/>
                  </a:lnTo>
                  <a:lnTo>
                    <a:pt x="5717382" y="18574"/>
                  </a:lnTo>
                  <a:lnTo>
                    <a:pt x="5717382" y="18574"/>
                  </a:lnTo>
                  <a:lnTo>
                    <a:pt x="5717382" y="18574"/>
                  </a:lnTo>
                  <a:close/>
                  <a:moveTo>
                    <a:pt x="547211" y="12859"/>
                  </a:moveTo>
                  <a:lnTo>
                    <a:pt x="547211" y="24289"/>
                  </a:lnTo>
                  <a:lnTo>
                    <a:pt x="541496" y="24289"/>
                  </a:lnTo>
                  <a:lnTo>
                    <a:pt x="541496" y="12859"/>
                  </a:lnTo>
                  <a:lnTo>
                    <a:pt x="547211" y="12859"/>
                  </a:lnTo>
                  <a:lnTo>
                    <a:pt x="547211" y="12859"/>
                  </a:lnTo>
                  <a:lnTo>
                    <a:pt x="547211" y="12859"/>
                  </a:lnTo>
                  <a:lnTo>
                    <a:pt x="547211" y="12859"/>
                  </a:lnTo>
                  <a:close/>
                  <a:moveTo>
                    <a:pt x="715804" y="12859"/>
                  </a:moveTo>
                  <a:lnTo>
                    <a:pt x="715804" y="24289"/>
                  </a:lnTo>
                  <a:lnTo>
                    <a:pt x="710089" y="24289"/>
                  </a:lnTo>
                  <a:lnTo>
                    <a:pt x="710089" y="12859"/>
                  </a:lnTo>
                  <a:lnTo>
                    <a:pt x="715804" y="12859"/>
                  </a:lnTo>
                  <a:lnTo>
                    <a:pt x="715804" y="12859"/>
                  </a:lnTo>
                  <a:lnTo>
                    <a:pt x="715804" y="12859"/>
                  </a:lnTo>
                  <a:lnTo>
                    <a:pt x="715804" y="12859"/>
                  </a:lnTo>
                  <a:close/>
                  <a:moveTo>
                    <a:pt x="1155859" y="12859"/>
                  </a:moveTo>
                  <a:cubicBezTo>
                    <a:pt x="1150144" y="18574"/>
                    <a:pt x="1153954" y="14764"/>
                    <a:pt x="1144429" y="18574"/>
                  </a:cubicBezTo>
                  <a:cubicBezTo>
                    <a:pt x="1150144" y="14764"/>
                    <a:pt x="1144429" y="16669"/>
                    <a:pt x="1155859" y="12859"/>
                  </a:cubicBezTo>
                  <a:lnTo>
                    <a:pt x="1155859" y="12859"/>
                  </a:lnTo>
                  <a:lnTo>
                    <a:pt x="1155859" y="12859"/>
                  </a:lnTo>
                  <a:lnTo>
                    <a:pt x="1155859" y="12859"/>
                  </a:lnTo>
                  <a:close/>
                  <a:moveTo>
                    <a:pt x="1273969" y="12859"/>
                  </a:moveTo>
                  <a:cubicBezTo>
                    <a:pt x="1260634" y="14764"/>
                    <a:pt x="1262539" y="14764"/>
                    <a:pt x="1254919" y="18574"/>
                  </a:cubicBezTo>
                  <a:cubicBezTo>
                    <a:pt x="1268254" y="16669"/>
                    <a:pt x="1266349" y="18574"/>
                    <a:pt x="1273969" y="12859"/>
                  </a:cubicBezTo>
                  <a:lnTo>
                    <a:pt x="1273969" y="12859"/>
                  </a:lnTo>
                  <a:lnTo>
                    <a:pt x="1273969" y="12859"/>
                  </a:lnTo>
                  <a:lnTo>
                    <a:pt x="1273969" y="12859"/>
                  </a:lnTo>
                  <a:close/>
                  <a:moveTo>
                    <a:pt x="2106454" y="12859"/>
                  </a:moveTo>
                  <a:lnTo>
                    <a:pt x="2112169" y="31909"/>
                  </a:lnTo>
                  <a:lnTo>
                    <a:pt x="2106454" y="31909"/>
                  </a:lnTo>
                  <a:cubicBezTo>
                    <a:pt x="2093119" y="14764"/>
                    <a:pt x="2095024" y="33814"/>
                    <a:pt x="2087404" y="12859"/>
                  </a:cubicBezTo>
                  <a:lnTo>
                    <a:pt x="2106454" y="12859"/>
                  </a:lnTo>
                  <a:lnTo>
                    <a:pt x="2106454" y="12859"/>
                  </a:lnTo>
                  <a:lnTo>
                    <a:pt x="2106454" y="12859"/>
                  </a:lnTo>
                  <a:lnTo>
                    <a:pt x="210645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="" xmlns:a16="http://schemas.microsoft.com/office/drawing/2014/main" id="{BC72F772-FF1A-436F-BFCA-EB8C6F992B62}"/>
                </a:ext>
              </a:extLst>
            </p:cNvPr>
            <p:cNvSpPr/>
            <p:nvPr/>
          </p:nvSpPr>
          <p:spPr>
            <a:xfrm>
              <a:off x="94774" y="5484932"/>
              <a:ext cx="5753100" cy="38100"/>
            </a:xfrm>
            <a:custGeom>
              <a:avLst/>
              <a:gdLst>
                <a:gd name="connsiteX0" fmla="*/ 5727859 w 5753100"/>
                <a:gd name="connsiteY0" fmla="*/ 9049 h 38100"/>
                <a:gd name="connsiteX1" fmla="*/ 5729764 w 5753100"/>
                <a:gd name="connsiteY1" fmla="*/ 33814 h 38100"/>
                <a:gd name="connsiteX2" fmla="*/ 5752624 w 5753100"/>
                <a:gd name="connsiteY2" fmla="*/ 33814 h 38100"/>
                <a:gd name="connsiteX3" fmla="*/ 5741194 w 5753100"/>
                <a:gd name="connsiteY3" fmla="*/ 9049 h 38100"/>
                <a:gd name="connsiteX4" fmla="*/ 5727859 w 5753100"/>
                <a:gd name="connsiteY4" fmla="*/ 9049 h 38100"/>
                <a:gd name="connsiteX5" fmla="*/ 5727859 w 5753100"/>
                <a:gd name="connsiteY5" fmla="*/ 9049 h 38100"/>
                <a:gd name="connsiteX6" fmla="*/ 5727859 w 5753100"/>
                <a:gd name="connsiteY6" fmla="*/ 9049 h 38100"/>
                <a:gd name="connsiteX7" fmla="*/ 5727859 w 5753100"/>
                <a:gd name="connsiteY7" fmla="*/ 9049 h 38100"/>
                <a:gd name="connsiteX8" fmla="*/ 5571649 w 5753100"/>
                <a:gd name="connsiteY8" fmla="*/ 9049 h 38100"/>
                <a:gd name="connsiteX9" fmla="*/ 5558314 w 5753100"/>
                <a:gd name="connsiteY9" fmla="*/ 33814 h 38100"/>
                <a:gd name="connsiteX10" fmla="*/ 5586889 w 5753100"/>
                <a:gd name="connsiteY10" fmla="*/ 33814 h 38100"/>
                <a:gd name="connsiteX11" fmla="*/ 5588794 w 5753100"/>
                <a:gd name="connsiteY11" fmla="*/ 7144 h 38100"/>
                <a:gd name="connsiteX12" fmla="*/ 5571649 w 5753100"/>
                <a:gd name="connsiteY12" fmla="*/ 9049 h 38100"/>
                <a:gd name="connsiteX13" fmla="*/ 5571649 w 5753100"/>
                <a:gd name="connsiteY13" fmla="*/ 9049 h 38100"/>
                <a:gd name="connsiteX14" fmla="*/ 5571649 w 5753100"/>
                <a:gd name="connsiteY14" fmla="*/ 9049 h 38100"/>
                <a:gd name="connsiteX15" fmla="*/ 5571649 w 5753100"/>
                <a:gd name="connsiteY15" fmla="*/ 9049 h 38100"/>
                <a:gd name="connsiteX16" fmla="*/ 5199221 w 5753100"/>
                <a:gd name="connsiteY16" fmla="*/ 9049 h 38100"/>
                <a:gd name="connsiteX17" fmla="*/ 5204937 w 5753100"/>
                <a:gd name="connsiteY17" fmla="*/ 26194 h 38100"/>
                <a:gd name="connsiteX18" fmla="*/ 5208746 w 5753100"/>
                <a:gd name="connsiteY18" fmla="*/ 33814 h 38100"/>
                <a:gd name="connsiteX19" fmla="*/ 5264944 w 5753100"/>
                <a:gd name="connsiteY19" fmla="*/ 33814 h 38100"/>
                <a:gd name="connsiteX20" fmla="*/ 5274469 w 5753100"/>
                <a:gd name="connsiteY20" fmla="*/ 9049 h 38100"/>
                <a:gd name="connsiteX21" fmla="*/ 5199221 w 5753100"/>
                <a:gd name="connsiteY21" fmla="*/ 9049 h 38100"/>
                <a:gd name="connsiteX22" fmla="*/ 5199221 w 5753100"/>
                <a:gd name="connsiteY22" fmla="*/ 9049 h 38100"/>
                <a:gd name="connsiteX23" fmla="*/ 5199221 w 5753100"/>
                <a:gd name="connsiteY23" fmla="*/ 9049 h 38100"/>
                <a:gd name="connsiteX24" fmla="*/ 5199221 w 5753100"/>
                <a:gd name="connsiteY24" fmla="*/ 9049 h 38100"/>
                <a:gd name="connsiteX25" fmla="*/ 5165884 w 5753100"/>
                <a:gd name="connsiteY25" fmla="*/ 9049 h 38100"/>
                <a:gd name="connsiteX26" fmla="*/ 5167789 w 5753100"/>
                <a:gd name="connsiteY26" fmla="*/ 20479 h 38100"/>
                <a:gd name="connsiteX27" fmla="*/ 5156359 w 5753100"/>
                <a:gd name="connsiteY27" fmla="*/ 20479 h 38100"/>
                <a:gd name="connsiteX28" fmla="*/ 5156359 w 5753100"/>
                <a:gd name="connsiteY28" fmla="*/ 14764 h 38100"/>
                <a:gd name="connsiteX29" fmla="*/ 5158264 w 5753100"/>
                <a:gd name="connsiteY29" fmla="*/ 10954 h 38100"/>
                <a:gd name="connsiteX30" fmla="*/ 5137309 w 5753100"/>
                <a:gd name="connsiteY30" fmla="*/ 10954 h 38100"/>
                <a:gd name="connsiteX31" fmla="*/ 5137309 w 5753100"/>
                <a:gd name="connsiteY31" fmla="*/ 28099 h 38100"/>
                <a:gd name="connsiteX32" fmla="*/ 5141119 w 5753100"/>
                <a:gd name="connsiteY32" fmla="*/ 37624 h 38100"/>
                <a:gd name="connsiteX33" fmla="*/ 5150644 w 5753100"/>
                <a:gd name="connsiteY33" fmla="*/ 37624 h 38100"/>
                <a:gd name="connsiteX34" fmla="*/ 5156359 w 5753100"/>
                <a:gd name="connsiteY34" fmla="*/ 28099 h 38100"/>
                <a:gd name="connsiteX35" fmla="*/ 5156359 w 5753100"/>
                <a:gd name="connsiteY35" fmla="*/ 37624 h 38100"/>
                <a:gd name="connsiteX36" fmla="*/ 5175409 w 5753100"/>
                <a:gd name="connsiteY36" fmla="*/ 37624 h 38100"/>
                <a:gd name="connsiteX37" fmla="*/ 5179219 w 5753100"/>
                <a:gd name="connsiteY37" fmla="*/ 10954 h 38100"/>
                <a:gd name="connsiteX38" fmla="*/ 5165884 w 5753100"/>
                <a:gd name="connsiteY38" fmla="*/ 9049 h 38100"/>
                <a:gd name="connsiteX39" fmla="*/ 5165884 w 5753100"/>
                <a:gd name="connsiteY39" fmla="*/ 9049 h 38100"/>
                <a:gd name="connsiteX40" fmla="*/ 5165884 w 5753100"/>
                <a:gd name="connsiteY40" fmla="*/ 9049 h 38100"/>
                <a:gd name="connsiteX41" fmla="*/ 5165884 w 5753100"/>
                <a:gd name="connsiteY41" fmla="*/ 9049 h 38100"/>
                <a:gd name="connsiteX42" fmla="*/ 4945857 w 5753100"/>
                <a:gd name="connsiteY42" fmla="*/ 9049 h 38100"/>
                <a:gd name="connsiteX43" fmla="*/ 4955382 w 5753100"/>
                <a:gd name="connsiteY43" fmla="*/ 20479 h 38100"/>
                <a:gd name="connsiteX44" fmla="*/ 4955382 w 5753100"/>
                <a:gd name="connsiteY44" fmla="*/ 14764 h 38100"/>
                <a:gd name="connsiteX45" fmla="*/ 4957287 w 5753100"/>
                <a:gd name="connsiteY45" fmla="*/ 10954 h 38100"/>
                <a:gd name="connsiteX46" fmla="*/ 4945857 w 5753100"/>
                <a:gd name="connsiteY46" fmla="*/ 9049 h 38100"/>
                <a:gd name="connsiteX47" fmla="*/ 4945857 w 5753100"/>
                <a:gd name="connsiteY47" fmla="*/ 9049 h 38100"/>
                <a:gd name="connsiteX48" fmla="*/ 4945857 w 5753100"/>
                <a:gd name="connsiteY48" fmla="*/ 9049 h 38100"/>
                <a:gd name="connsiteX49" fmla="*/ 4945857 w 5753100"/>
                <a:gd name="connsiteY49" fmla="*/ 9049 h 38100"/>
                <a:gd name="connsiteX50" fmla="*/ 4908709 w 5753100"/>
                <a:gd name="connsiteY50" fmla="*/ 9049 h 38100"/>
                <a:gd name="connsiteX51" fmla="*/ 4901089 w 5753100"/>
                <a:gd name="connsiteY51" fmla="*/ 20479 h 38100"/>
                <a:gd name="connsiteX52" fmla="*/ 4904899 w 5753100"/>
                <a:gd name="connsiteY52" fmla="*/ 35719 h 38100"/>
                <a:gd name="connsiteX53" fmla="*/ 4927759 w 5753100"/>
                <a:gd name="connsiteY53" fmla="*/ 35719 h 38100"/>
                <a:gd name="connsiteX54" fmla="*/ 4925854 w 5753100"/>
                <a:gd name="connsiteY54" fmla="*/ 10954 h 38100"/>
                <a:gd name="connsiteX55" fmla="*/ 4908709 w 5753100"/>
                <a:gd name="connsiteY55" fmla="*/ 9049 h 38100"/>
                <a:gd name="connsiteX56" fmla="*/ 4908709 w 5753100"/>
                <a:gd name="connsiteY56" fmla="*/ 9049 h 38100"/>
                <a:gd name="connsiteX57" fmla="*/ 4908709 w 5753100"/>
                <a:gd name="connsiteY57" fmla="*/ 9049 h 38100"/>
                <a:gd name="connsiteX58" fmla="*/ 4908709 w 5753100"/>
                <a:gd name="connsiteY58" fmla="*/ 9049 h 38100"/>
                <a:gd name="connsiteX59" fmla="*/ 4868704 w 5753100"/>
                <a:gd name="connsiteY59" fmla="*/ 9049 h 38100"/>
                <a:gd name="connsiteX60" fmla="*/ 4857274 w 5753100"/>
                <a:gd name="connsiteY60" fmla="*/ 26194 h 38100"/>
                <a:gd name="connsiteX61" fmla="*/ 4868704 w 5753100"/>
                <a:gd name="connsiteY61" fmla="*/ 9049 h 38100"/>
                <a:gd name="connsiteX62" fmla="*/ 4849654 w 5753100"/>
                <a:gd name="connsiteY62" fmla="*/ 9049 h 38100"/>
                <a:gd name="connsiteX63" fmla="*/ 4851559 w 5753100"/>
                <a:gd name="connsiteY63" fmla="*/ 20479 h 38100"/>
                <a:gd name="connsiteX64" fmla="*/ 4857274 w 5753100"/>
                <a:gd name="connsiteY64" fmla="*/ 35719 h 38100"/>
                <a:gd name="connsiteX65" fmla="*/ 4882039 w 5753100"/>
                <a:gd name="connsiteY65" fmla="*/ 35719 h 38100"/>
                <a:gd name="connsiteX66" fmla="*/ 4883944 w 5753100"/>
                <a:gd name="connsiteY66" fmla="*/ 10954 h 38100"/>
                <a:gd name="connsiteX67" fmla="*/ 4868704 w 5753100"/>
                <a:gd name="connsiteY67" fmla="*/ 9049 h 38100"/>
                <a:gd name="connsiteX68" fmla="*/ 4868704 w 5753100"/>
                <a:gd name="connsiteY68" fmla="*/ 9049 h 38100"/>
                <a:gd name="connsiteX69" fmla="*/ 4868704 w 5753100"/>
                <a:gd name="connsiteY69" fmla="*/ 9049 h 38100"/>
                <a:gd name="connsiteX70" fmla="*/ 4868704 w 5753100"/>
                <a:gd name="connsiteY70" fmla="*/ 9049 h 38100"/>
                <a:gd name="connsiteX71" fmla="*/ 4506754 w 5753100"/>
                <a:gd name="connsiteY71" fmla="*/ 9049 h 38100"/>
                <a:gd name="connsiteX72" fmla="*/ 4516279 w 5753100"/>
                <a:gd name="connsiteY72" fmla="*/ 31909 h 38100"/>
                <a:gd name="connsiteX73" fmla="*/ 4502944 w 5753100"/>
                <a:gd name="connsiteY73" fmla="*/ 33814 h 38100"/>
                <a:gd name="connsiteX74" fmla="*/ 4549617 w 5753100"/>
                <a:gd name="connsiteY74" fmla="*/ 33814 h 38100"/>
                <a:gd name="connsiteX75" fmla="*/ 4555332 w 5753100"/>
                <a:gd name="connsiteY75" fmla="*/ 31909 h 38100"/>
                <a:gd name="connsiteX76" fmla="*/ 4555332 w 5753100"/>
                <a:gd name="connsiteY76" fmla="*/ 33814 h 38100"/>
                <a:gd name="connsiteX77" fmla="*/ 4578192 w 5753100"/>
                <a:gd name="connsiteY77" fmla="*/ 33814 h 38100"/>
                <a:gd name="connsiteX78" fmla="*/ 4568667 w 5753100"/>
                <a:gd name="connsiteY78" fmla="*/ 9049 h 38100"/>
                <a:gd name="connsiteX79" fmla="*/ 4506754 w 5753100"/>
                <a:gd name="connsiteY79" fmla="*/ 9049 h 38100"/>
                <a:gd name="connsiteX80" fmla="*/ 4506754 w 5753100"/>
                <a:gd name="connsiteY80" fmla="*/ 9049 h 38100"/>
                <a:gd name="connsiteX81" fmla="*/ 4506754 w 5753100"/>
                <a:gd name="connsiteY81" fmla="*/ 9049 h 38100"/>
                <a:gd name="connsiteX82" fmla="*/ 4506754 w 5753100"/>
                <a:gd name="connsiteY82" fmla="*/ 9049 h 38100"/>
                <a:gd name="connsiteX83" fmla="*/ 4021931 w 5753100"/>
                <a:gd name="connsiteY83" fmla="*/ 9049 h 38100"/>
                <a:gd name="connsiteX84" fmla="*/ 4018121 w 5753100"/>
                <a:gd name="connsiteY84" fmla="*/ 33814 h 38100"/>
                <a:gd name="connsiteX85" fmla="*/ 4222909 w 5753100"/>
                <a:gd name="connsiteY85" fmla="*/ 33814 h 38100"/>
                <a:gd name="connsiteX86" fmla="*/ 4219099 w 5753100"/>
                <a:gd name="connsiteY86" fmla="*/ 7144 h 38100"/>
                <a:gd name="connsiteX87" fmla="*/ 4021931 w 5753100"/>
                <a:gd name="connsiteY87" fmla="*/ 9049 h 38100"/>
                <a:gd name="connsiteX88" fmla="*/ 4021931 w 5753100"/>
                <a:gd name="connsiteY88" fmla="*/ 9049 h 38100"/>
                <a:gd name="connsiteX89" fmla="*/ 4021931 w 5753100"/>
                <a:gd name="connsiteY89" fmla="*/ 9049 h 38100"/>
                <a:gd name="connsiteX90" fmla="*/ 4021931 w 5753100"/>
                <a:gd name="connsiteY90" fmla="*/ 9049 h 38100"/>
                <a:gd name="connsiteX91" fmla="*/ 3995261 w 5753100"/>
                <a:gd name="connsiteY91" fmla="*/ 9049 h 38100"/>
                <a:gd name="connsiteX92" fmla="*/ 3983831 w 5753100"/>
                <a:gd name="connsiteY92" fmla="*/ 35719 h 38100"/>
                <a:gd name="connsiteX93" fmla="*/ 3999071 w 5753100"/>
                <a:gd name="connsiteY93" fmla="*/ 35719 h 38100"/>
                <a:gd name="connsiteX94" fmla="*/ 4002881 w 5753100"/>
                <a:gd name="connsiteY94" fmla="*/ 10954 h 38100"/>
                <a:gd name="connsiteX95" fmla="*/ 3995261 w 5753100"/>
                <a:gd name="connsiteY95" fmla="*/ 9049 h 38100"/>
                <a:gd name="connsiteX96" fmla="*/ 3995261 w 5753100"/>
                <a:gd name="connsiteY96" fmla="*/ 9049 h 38100"/>
                <a:gd name="connsiteX97" fmla="*/ 3995261 w 5753100"/>
                <a:gd name="connsiteY97" fmla="*/ 9049 h 38100"/>
                <a:gd name="connsiteX98" fmla="*/ 3995261 w 5753100"/>
                <a:gd name="connsiteY98" fmla="*/ 9049 h 38100"/>
                <a:gd name="connsiteX99" fmla="*/ 3734276 w 5753100"/>
                <a:gd name="connsiteY99" fmla="*/ 9049 h 38100"/>
                <a:gd name="connsiteX100" fmla="*/ 3739991 w 5753100"/>
                <a:gd name="connsiteY100" fmla="*/ 12859 h 38100"/>
                <a:gd name="connsiteX101" fmla="*/ 3724751 w 5753100"/>
                <a:gd name="connsiteY101" fmla="*/ 33814 h 38100"/>
                <a:gd name="connsiteX102" fmla="*/ 3865721 w 5753100"/>
                <a:gd name="connsiteY102" fmla="*/ 33814 h 38100"/>
                <a:gd name="connsiteX103" fmla="*/ 3798094 w 5753100"/>
                <a:gd name="connsiteY103" fmla="*/ 9049 h 38100"/>
                <a:gd name="connsiteX104" fmla="*/ 3734276 w 5753100"/>
                <a:gd name="connsiteY104" fmla="*/ 9049 h 38100"/>
                <a:gd name="connsiteX105" fmla="*/ 3734276 w 5753100"/>
                <a:gd name="connsiteY105" fmla="*/ 9049 h 38100"/>
                <a:gd name="connsiteX106" fmla="*/ 3734276 w 5753100"/>
                <a:gd name="connsiteY106" fmla="*/ 9049 h 38100"/>
                <a:gd name="connsiteX107" fmla="*/ 3734276 w 5753100"/>
                <a:gd name="connsiteY107" fmla="*/ 9049 h 38100"/>
                <a:gd name="connsiteX108" fmla="*/ 3619976 w 5753100"/>
                <a:gd name="connsiteY108" fmla="*/ 9049 h 38100"/>
                <a:gd name="connsiteX109" fmla="*/ 3633311 w 5753100"/>
                <a:gd name="connsiteY109" fmla="*/ 26194 h 38100"/>
                <a:gd name="connsiteX110" fmla="*/ 3625691 w 5753100"/>
                <a:gd name="connsiteY110" fmla="*/ 35719 h 38100"/>
                <a:gd name="connsiteX111" fmla="*/ 3685699 w 5753100"/>
                <a:gd name="connsiteY111" fmla="*/ 35719 h 38100"/>
                <a:gd name="connsiteX112" fmla="*/ 3681889 w 5753100"/>
                <a:gd name="connsiteY112" fmla="*/ 14764 h 38100"/>
                <a:gd name="connsiteX113" fmla="*/ 3693319 w 5753100"/>
                <a:gd name="connsiteY113" fmla="*/ 14764 h 38100"/>
                <a:gd name="connsiteX114" fmla="*/ 3699034 w 5753100"/>
                <a:gd name="connsiteY114" fmla="*/ 10954 h 38100"/>
                <a:gd name="connsiteX115" fmla="*/ 3619976 w 5753100"/>
                <a:gd name="connsiteY115" fmla="*/ 9049 h 38100"/>
                <a:gd name="connsiteX116" fmla="*/ 3619976 w 5753100"/>
                <a:gd name="connsiteY116" fmla="*/ 9049 h 38100"/>
                <a:gd name="connsiteX117" fmla="*/ 3619976 w 5753100"/>
                <a:gd name="connsiteY117" fmla="*/ 9049 h 38100"/>
                <a:gd name="connsiteX118" fmla="*/ 3619976 w 5753100"/>
                <a:gd name="connsiteY118" fmla="*/ 9049 h 38100"/>
                <a:gd name="connsiteX119" fmla="*/ 3579971 w 5753100"/>
                <a:gd name="connsiteY119" fmla="*/ 9049 h 38100"/>
                <a:gd name="connsiteX120" fmla="*/ 3593306 w 5753100"/>
                <a:gd name="connsiteY120" fmla="*/ 33814 h 38100"/>
                <a:gd name="connsiteX121" fmla="*/ 3602831 w 5753100"/>
                <a:gd name="connsiteY121" fmla="*/ 33814 h 38100"/>
                <a:gd name="connsiteX122" fmla="*/ 3600926 w 5753100"/>
                <a:gd name="connsiteY122" fmla="*/ 9049 h 38100"/>
                <a:gd name="connsiteX123" fmla="*/ 3579971 w 5753100"/>
                <a:gd name="connsiteY123" fmla="*/ 9049 h 38100"/>
                <a:gd name="connsiteX124" fmla="*/ 3579971 w 5753100"/>
                <a:gd name="connsiteY124" fmla="*/ 9049 h 38100"/>
                <a:gd name="connsiteX125" fmla="*/ 3579971 w 5753100"/>
                <a:gd name="connsiteY125" fmla="*/ 9049 h 38100"/>
                <a:gd name="connsiteX126" fmla="*/ 3579971 w 5753100"/>
                <a:gd name="connsiteY126" fmla="*/ 9049 h 38100"/>
                <a:gd name="connsiteX127" fmla="*/ 3519964 w 5753100"/>
                <a:gd name="connsiteY127" fmla="*/ 9049 h 38100"/>
                <a:gd name="connsiteX128" fmla="*/ 3521869 w 5753100"/>
                <a:gd name="connsiteY128" fmla="*/ 31909 h 38100"/>
                <a:gd name="connsiteX129" fmla="*/ 3521869 w 5753100"/>
                <a:gd name="connsiteY129" fmla="*/ 33814 h 38100"/>
                <a:gd name="connsiteX130" fmla="*/ 3570446 w 5753100"/>
                <a:gd name="connsiteY130" fmla="*/ 33814 h 38100"/>
                <a:gd name="connsiteX131" fmla="*/ 3570446 w 5753100"/>
                <a:gd name="connsiteY131" fmla="*/ 31909 h 38100"/>
                <a:gd name="connsiteX132" fmla="*/ 3562826 w 5753100"/>
                <a:gd name="connsiteY132" fmla="*/ 9049 h 38100"/>
                <a:gd name="connsiteX133" fmla="*/ 3519964 w 5753100"/>
                <a:gd name="connsiteY133" fmla="*/ 9049 h 38100"/>
                <a:gd name="connsiteX134" fmla="*/ 3519964 w 5753100"/>
                <a:gd name="connsiteY134" fmla="*/ 9049 h 38100"/>
                <a:gd name="connsiteX135" fmla="*/ 3519964 w 5753100"/>
                <a:gd name="connsiteY135" fmla="*/ 9049 h 38100"/>
                <a:gd name="connsiteX136" fmla="*/ 3519964 w 5753100"/>
                <a:gd name="connsiteY136" fmla="*/ 9049 h 38100"/>
                <a:gd name="connsiteX137" fmla="*/ 3382804 w 5753100"/>
                <a:gd name="connsiteY137" fmla="*/ 9049 h 38100"/>
                <a:gd name="connsiteX138" fmla="*/ 3347561 w 5753100"/>
                <a:gd name="connsiteY138" fmla="*/ 33814 h 38100"/>
                <a:gd name="connsiteX139" fmla="*/ 3418999 w 5753100"/>
                <a:gd name="connsiteY139" fmla="*/ 33814 h 38100"/>
                <a:gd name="connsiteX140" fmla="*/ 3454241 w 5753100"/>
                <a:gd name="connsiteY140" fmla="*/ 18574 h 38100"/>
                <a:gd name="connsiteX141" fmla="*/ 3448526 w 5753100"/>
                <a:gd name="connsiteY141" fmla="*/ 18574 h 38100"/>
                <a:gd name="connsiteX142" fmla="*/ 3425666 w 5753100"/>
                <a:gd name="connsiteY142" fmla="*/ 7144 h 38100"/>
                <a:gd name="connsiteX143" fmla="*/ 3382804 w 5753100"/>
                <a:gd name="connsiteY143" fmla="*/ 9049 h 38100"/>
                <a:gd name="connsiteX144" fmla="*/ 3382804 w 5753100"/>
                <a:gd name="connsiteY144" fmla="*/ 9049 h 38100"/>
                <a:gd name="connsiteX145" fmla="*/ 3382804 w 5753100"/>
                <a:gd name="connsiteY145" fmla="*/ 9049 h 38100"/>
                <a:gd name="connsiteX146" fmla="*/ 3382804 w 5753100"/>
                <a:gd name="connsiteY146" fmla="*/ 9049 h 38100"/>
                <a:gd name="connsiteX147" fmla="*/ 3185636 w 5753100"/>
                <a:gd name="connsiteY147" fmla="*/ 9049 h 38100"/>
                <a:gd name="connsiteX148" fmla="*/ 3193256 w 5753100"/>
                <a:gd name="connsiteY148" fmla="*/ 33814 h 38100"/>
                <a:gd name="connsiteX149" fmla="*/ 3285649 w 5753100"/>
                <a:gd name="connsiteY149" fmla="*/ 33814 h 38100"/>
                <a:gd name="connsiteX150" fmla="*/ 3285649 w 5753100"/>
                <a:gd name="connsiteY150" fmla="*/ 18574 h 38100"/>
                <a:gd name="connsiteX151" fmla="*/ 3310414 w 5753100"/>
                <a:gd name="connsiteY151" fmla="*/ 18574 h 38100"/>
                <a:gd name="connsiteX152" fmla="*/ 3310414 w 5753100"/>
                <a:gd name="connsiteY152" fmla="*/ 7144 h 38100"/>
                <a:gd name="connsiteX153" fmla="*/ 3184684 w 5753100"/>
                <a:gd name="connsiteY153" fmla="*/ 7144 h 38100"/>
                <a:gd name="connsiteX154" fmla="*/ 3184684 w 5753100"/>
                <a:gd name="connsiteY154" fmla="*/ 9049 h 38100"/>
                <a:gd name="connsiteX155" fmla="*/ 3185636 w 5753100"/>
                <a:gd name="connsiteY155" fmla="*/ 9049 h 38100"/>
                <a:gd name="connsiteX156" fmla="*/ 3185636 w 5753100"/>
                <a:gd name="connsiteY156" fmla="*/ 9049 h 38100"/>
                <a:gd name="connsiteX157" fmla="*/ 3138964 w 5753100"/>
                <a:gd name="connsiteY157" fmla="*/ 9049 h 38100"/>
                <a:gd name="connsiteX158" fmla="*/ 3118009 w 5753100"/>
                <a:gd name="connsiteY158" fmla="*/ 12859 h 38100"/>
                <a:gd name="connsiteX159" fmla="*/ 3123724 w 5753100"/>
                <a:gd name="connsiteY159" fmla="*/ 24289 h 38100"/>
                <a:gd name="connsiteX160" fmla="*/ 3118009 w 5753100"/>
                <a:gd name="connsiteY160" fmla="*/ 24289 h 38100"/>
                <a:gd name="connsiteX161" fmla="*/ 3106579 w 5753100"/>
                <a:gd name="connsiteY161" fmla="*/ 18574 h 38100"/>
                <a:gd name="connsiteX162" fmla="*/ 3102769 w 5753100"/>
                <a:gd name="connsiteY162" fmla="*/ 33814 h 38100"/>
                <a:gd name="connsiteX163" fmla="*/ 3158966 w 5753100"/>
                <a:gd name="connsiteY163" fmla="*/ 33814 h 38100"/>
                <a:gd name="connsiteX164" fmla="*/ 3162776 w 5753100"/>
                <a:gd name="connsiteY164" fmla="*/ 9049 h 38100"/>
                <a:gd name="connsiteX165" fmla="*/ 3138964 w 5753100"/>
                <a:gd name="connsiteY165" fmla="*/ 9049 h 38100"/>
                <a:gd name="connsiteX166" fmla="*/ 3138964 w 5753100"/>
                <a:gd name="connsiteY166" fmla="*/ 9049 h 38100"/>
                <a:gd name="connsiteX167" fmla="*/ 3138964 w 5753100"/>
                <a:gd name="connsiteY167" fmla="*/ 9049 h 38100"/>
                <a:gd name="connsiteX168" fmla="*/ 3138964 w 5753100"/>
                <a:gd name="connsiteY168" fmla="*/ 9049 h 38100"/>
                <a:gd name="connsiteX169" fmla="*/ 3102769 w 5753100"/>
                <a:gd name="connsiteY169" fmla="*/ 9049 h 38100"/>
                <a:gd name="connsiteX170" fmla="*/ 3100864 w 5753100"/>
                <a:gd name="connsiteY170" fmla="*/ 20479 h 38100"/>
                <a:gd name="connsiteX171" fmla="*/ 3106579 w 5753100"/>
                <a:gd name="connsiteY171" fmla="*/ 20479 h 38100"/>
                <a:gd name="connsiteX172" fmla="*/ 3119914 w 5753100"/>
                <a:gd name="connsiteY172" fmla="*/ 9049 h 38100"/>
                <a:gd name="connsiteX173" fmla="*/ 3102769 w 5753100"/>
                <a:gd name="connsiteY173" fmla="*/ 9049 h 38100"/>
                <a:gd name="connsiteX174" fmla="*/ 3102769 w 5753100"/>
                <a:gd name="connsiteY174" fmla="*/ 9049 h 38100"/>
                <a:gd name="connsiteX175" fmla="*/ 3102769 w 5753100"/>
                <a:gd name="connsiteY175" fmla="*/ 9049 h 38100"/>
                <a:gd name="connsiteX176" fmla="*/ 3102769 w 5753100"/>
                <a:gd name="connsiteY176" fmla="*/ 9049 h 38100"/>
                <a:gd name="connsiteX177" fmla="*/ 3027521 w 5753100"/>
                <a:gd name="connsiteY177" fmla="*/ 9049 h 38100"/>
                <a:gd name="connsiteX178" fmla="*/ 3025616 w 5753100"/>
                <a:gd name="connsiteY178" fmla="*/ 33814 h 38100"/>
                <a:gd name="connsiteX179" fmla="*/ 3038951 w 5753100"/>
                <a:gd name="connsiteY179" fmla="*/ 33814 h 38100"/>
                <a:gd name="connsiteX180" fmla="*/ 3038951 w 5753100"/>
                <a:gd name="connsiteY180" fmla="*/ 31909 h 38100"/>
                <a:gd name="connsiteX181" fmla="*/ 3044666 w 5753100"/>
                <a:gd name="connsiteY181" fmla="*/ 31909 h 38100"/>
                <a:gd name="connsiteX182" fmla="*/ 3044666 w 5753100"/>
                <a:gd name="connsiteY182" fmla="*/ 33814 h 38100"/>
                <a:gd name="connsiteX183" fmla="*/ 3067526 w 5753100"/>
                <a:gd name="connsiteY183" fmla="*/ 33814 h 38100"/>
                <a:gd name="connsiteX184" fmla="*/ 3069431 w 5753100"/>
                <a:gd name="connsiteY184" fmla="*/ 31909 h 38100"/>
                <a:gd name="connsiteX185" fmla="*/ 3054191 w 5753100"/>
                <a:gd name="connsiteY185" fmla="*/ 9049 h 38100"/>
                <a:gd name="connsiteX186" fmla="*/ 3027521 w 5753100"/>
                <a:gd name="connsiteY186" fmla="*/ 9049 h 38100"/>
                <a:gd name="connsiteX187" fmla="*/ 3027521 w 5753100"/>
                <a:gd name="connsiteY187" fmla="*/ 9049 h 38100"/>
                <a:gd name="connsiteX188" fmla="*/ 3027521 w 5753100"/>
                <a:gd name="connsiteY188" fmla="*/ 9049 h 38100"/>
                <a:gd name="connsiteX189" fmla="*/ 3027521 w 5753100"/>
                <a:gd name="connsiteY189" fmla="*/ 9049 h 38100"/>
                <a:gd name="connsiteX190" fmla="*/ 2952274 w 5753100"/>
                <a:gd name="connsiteY190" fmla="*/ 9049 h 38100"/>
                <a:gd name="connsiteX191" fmla="*/ 2944654 w 5753100"/>
                <a:gd name="connsiteY191" fmla="*/ 12859 h 38100"/>
                <a:gd name="connsiteX192" fmla="*/ 2925604 w 5753100"/>
                <a:gd name="connsiteY192" fmla="*/ 33814 h 38100"/>
                <a:gd name="connsiteX193" fmla="*/ 2957989 w 5753100"/>
                <a:gd name="connsiteY193" fmla="*/ 33814 h 38100"/>
                <a:gd name="connsiteX194" fmla="*/ 2963704 w 5753100"/>
                <a:gd name="connsiteY194" fmla="*/ 12859 h 38100"/>
                <a:gd name="connsiteX195" fmla="*/ 2957989 w 5753100"/>
                <a:gd name="connsiteY195" fmla="*/ 9049 h 38100"/>
                <a:gd name="connsiteX196" fmla="*/ 2952274 w 5753100"/>
                <a:gd name="connsiteY196" fmla="*/ 9049 h 38100"/>
                <a:gd name="connsiteX197" fmla="*/ 2952274 w 5753100"/>
                <a:gd name="connsiteY197" fmla="*/ 9049 h 38100"/>
                <a:gd name="connsiteX198" fmla="*/ 2952274 w 5753100"/>
                <a:gd name="connsiteY198" fmla="*/ 9049 h 38100"/>
                <a:gd name="connsiteX199" fmla="*/ 2952274 w 5753100"/>
                <a:gd name="connsiteY199" fmla="*/ 9049 h 38100"/>
                <a:gd name="connsiteX200" fmla="*/ 2877026 w 5753100"/>
                <a:gd name="connsiteY200" fmla="*/ 9049 h 38100"/>
                <a:gd name="connsiteX201" fmla="*/ 2877026 w 5753100"/>
                <a:gd name="connsiteY201" fmla="*/ 12859 h 38100"/>
                <a:gd name="connsiteX202" fmla="*/ 2871311 w 5753100"/>
                <a:gd name="connsiteY202" fmla="*/ 12859 h 38100"/>
                <a:gd name="connsiteX203" fmla="*/ 2871311 w 5753100"/>
                <a:gd name="connsiteY203" fmla="*/ 9049 h 38100"/>
                <a:gd name="connsiteX204" fmla="*/ 2842736 w 5753100"/>
                <a:gd name="connsiteY204" fmla="*/ 9049 h 38100"/>
                <a:gd name="connsiteX205" fmla="*/ 2846546 w 5753100"/>
                <a:gd name="connsiteY205" fmla="*/ 20479 h 38100"/>
                <a:gd name="connsiteX206" fmla="*/ 2902744 w 5753100"/>
                <a:gd name="connsiteY206" fmla="*/ 31909 h 38100"/>
                <a:gd name="connsiteX207" fmla="*/ 2904649 w 5753100"/>
                <a:gd name="connsiteY207" fmla="*/ 33814 h 38100"/>
                <a:gd name="connsiteX208" fmla="*/ 2921794 w 5753100"/>
                <a:gd name="connsiteY208" fmla="*/ 33814 h 38100"/>
                <a:gd name="connsiteX209" fmla="*/ 2923699 w 5753100"/>
                <a:gd name="connsiteY209" fmla="*/ 9049 h 38100"/>
                <a:gd name="connsiteX210" fmla="*/ 2877026 w 5753100"/>
                <a:gd name="connsiteY210" fmla="*/ 9049 h 38100"/>
                <a:gd name="connsiteX211" fmla="*/ 2877026 w 5753100"/>
                <a:gd name="connsiteY211" fmla="*/ 9049 h 38100"/>
                <a:gd name="connsiteX212" fmla="*/ 2877026 w 5753100"/>
                <a:gd name="connsiteY212" fmla="*/ 9049 h 38100"/>
                <a:gd name="connsiteX213" fmla="*/ 2877026 w 5753100"/>
                <a:gd name="connsiteY213" fmla="*/ 9049 h 38100"/>
                <a:gd name="connsiteX214" fmla="*/ 2770346 w 5753100"/>
                <a:gd name="connsiteY214" fmla="*/ 9049 h 38100"/>
                <a:gd name="connsiteX215" fmla="*/ 2781776 w 5753100"/>
                <a:gd name="connsiteY215" fmla="*/ 9049 h 38100"/>
                <a:gd name="connsiteX216" fmla="*/ 2770346 w 5753100"/>
                <a:gd name="connsiteY216" fmla="*/ 9049 h 38100"/>
                <a:gd name="connsiteX217" fmla="*/ 2770346 w 5753100"/>
                <a:gd name="connsiteY217" fmla="*/ 9049 h 38100"/>
                <a:gd name="connsiteX218" fmla="*/ 2770346 w 5753100"/>
                <a:gd name="connsiteY218" fmla="*/ 9049 h 38100"/>
                <a:gd name="connsiteX219" fmla="*/ 2770346 w 5753100"/>
                <a:gd name="connsiteY219" fmla="*/ 9049 h 38100"/>
                <a:gd name="connsiteX220" fmla="*/ 2659856 w 5753100"/>
                <a:gd name="connsiteY220" fmla="*/ 9049 h 38100"/>
                <a:gd name="connsiteX221" fmla="*/ 2659856 w 5753100"/>
                <a:gd name="connsiteY221" fmla="*/ 33814 h 38100"/>
                <a:gd name="connsiteX222" fmla="*/ 2692241 w 5753100"/>
                <a:gd name="connsiteY222" fmla="*/ 33814 h 38100"/>
                <a:gd name="connsiteX223" fmla="*/ 2709386 w 5753100"/>
                <a:gd name="connsiteY223" fmla="*/ 9049 h 38100"/>
                <a:gd name="connsiteX224" fmla="*/ 2659856 w 5753100"/>
                <a:gd name="connsiteY224" fmla="*/ 9049 h 38100"/>
                <a:gd name="connsiteX225" fmla="*/ 2659856 w 5753100"/>
                <a:gd name="connsiteY225" fmla="*/ 9049 h 38100"/>
                <a:gd name="connsiteX226" fmla="*/ 2659856 w 5753100"/>
                <a:gd name="connsiteY226" fmla="*/ 9049 h 38100"/>
                <a:gd name="connsiteX227" fmla="*/ 2659856 w 5753100"/>
                <a:gd name="connsiteY227" fmla="*/ 9049 h 38100"/>
                <a:gd name="connsiteX228" fmla="*/ 2636996 w 5753100"/>
                <a:gd name="connsiteY228" fmla="*/ 9049 h 38100"/>
                <a:gd name="connsiteX229" fmla="*/ 2636996 w 5753100"/>
                <a:gd name="connsiteY229" fmla="*/ 33814 h 38100"/>
                <a:gd name="connsiteX230" fmla="*/ 2648426 w 5753100"/>
                <a:gd name="connsiteY230" fmla="*/ 33814 h 38100"/>
                <a:gd name="connsiteX231" fmla="*/ 2648426 w 5753100"/>
                <a:gd name="connsiteY231" fmla="*/ 31909 h 38100"/>
                <a:gd name="connsiteX232" fmla="*/ 2657951 w 5753100"/>
                <a:gd name="connsiteY232" fmla="*/ 9049 h 38100"/>
                <a:gd name="connsiteX233" fmla="*/ 2636996 w 5753100"/>
                <a:gd name="connsiteY233" fmla="*/ 9049 h 38100"/>
                <a:gd name="connsiteX234" fmla="*/ 2636996 w 5753100"/>
                <a:gd name="connsiteY234" fmla="*/ 9049 h 38100"/>
                <a:gd name="connsiteX235" fmla="*/ 2636996 w 5753100"/>
                <a:gd name="connsiteY235" fmla="*/ 9049 h 38100"/>
                <a:gd name="connsiteX236" fmla="*/ 2636996 w 5753100"/>
                <a:gd name="connsiteY236" fmla="*/ 9049 h 38100"/>
                <a:gd name="connsiteX237" fmla="*/ 2339816 w 5753100"/>
                <a:gd name="connsiteY237" fmla="*/ 9049 h 38100"/>
                <a:gd name="connsiteX238" fmla="*/ 2334101 w 5753100"/>
                <a:gd name="connsiteY238" fmla="*/ 35719 h 38100"/>
                <a:gd name="connsiteX239" fmla="*/ 2345531 w 5753100"/>
                <a:gd name="connsiteY239" fmla="*/ 35719 h 38100"/>
                <a:gd name="connsiteX240" fmla="*/ 2351246 w 5753100"/>
                <a:gd name="connsiteY240" fmla="*/ 10954 h 38100"/>
                <a:gd name="connsiteX241" fmla="*/ 2339816 w 5753100"/>
                <a:gd name="connsiteY241" fmla="*/ 9049 h 38100"/>
                <a:gd name="connsiteX242" fmla="*/ 2339816 w 5753100"/>
                <a:gd name="connsiteY242" fmla="*/ 9049 h 38100"/>
                <a:gd name="connsiteX243" fmla="*/ 2339816 w 5753100"/>
                <a:gd name="connsiteY243" fmla="*/ 9049 h 38100"/>
                <a:gd name="connsiteX244" fmla="*/ 2339816 w 5753100"/>
                <a:gd name="connsiteY244" fmla="*/ 9049 h 38100"/>
                <a:gd name="connsiteX245" fmla="*/ 2198846 w 5753100"/>
                <a:gd name="connsiteY245" fmla="*/ 9049 h 38100"/>
                <a:gd name="connsiteX246" fmla="*/ 2196941 w 5753100"/>
                <a:gd name="connsiteY246" fmla="*/ 33814 h 38100"/>
                <a:gd name="connsiteX247" fmla="*/ 2249329 w 5753100"/>
                <a:gd name="connsiteY247" fmla="*/ 33814 h 38100"/>
                <a:gd name="connsiteX248" fmla="*/ 2251234 w 5753100"/>
                <a:gd name="connsiteY248" fmla="*/ 31909 h 38100"/>
                <a:gd name="connsiteX249" fmla="*/ 2251234 w 5753100"/>
                <a:gd name="connsiteY249" fmla="*/ 33814 h 38100"/>
                <a:gd name="connsiteX250" fmla="*/ 2292191 w 5753100"/>
                <a:gd name="connsiteY250" fmla="*/ 33814 h 38100"/>
                <a:gd name="connsiteX251" fmla="*/ 2245519 w 5753100"/>
                <a:gd name="connsiteY251" fmla="*/ 12859 h 38100"/>
                <a:gd name="connsiteX252" fmla="*/ 2243614 w 5753100"/>
                <a:gd name="connsiteY252" fmla="*/ 7144 h 38100"/>
                <a:gd name="connsiteX253" fmla="*/ 2198846 w 5753100"/>
                <a:gd name="connsiteY253" fmla="*/ 9049 h 38100"/>
                <a:gd name="connsiteX254" fmla="*/ 2198846 w 5753100"/>
                <a:gd name="connsiteY254" fmla="*/ 9049 h 38100"/>
                <a:gd name="connsiteX255" fmla="*/ 2198846 w 5753100"/>
                <a:gd name="connsiteY255" fmla="*/ 9049 h 38100"/>
                <a:gd name="connsiteX256" fmla="*/ 2198846 w 5753100"/>
                <a:gd name="connsiteY256" fmla="*/ 9049 h 38100"/>
                <a:gd name="connsiteX257" fmla="*/ 2107406 w 5753100"/>
                <a:gd name="connsiteY257" fmla="*/ 9049 h 38100"/>
                <a:gd name="connsiteX258" fmla="*/ 2107406 w 5753100"/>
                <a:gd name="connsiteY258" fmla="*/ 31909 h 38100"/>
                <a:gd name="connsiteX259" fmla="*/ 2101691 w 5753100"/>
                <a:gd name="connsiteY259" fmla="*/ 20479 h 38100"/>
                <a:gd name="connsiteX260" fmla="*/ 2107406 w 5753100"/>
                <a:gd name="connsiteY260" fmla="*/ 9049 h 38100"/>
                <a:gd name="connsiteX261" fmla="*/ 1995011 w 5753100"/>
                <a:gd name="connsiteY261" fmla="*/ 9049 h 38100"/>
                <a:gd name="connsiteX262" fmla="*/ 1996916 w 5753100"/>
                <a:gd name="connsiteY262" fmla="*/ 20479 h 38100"/>
                <a:gd name="connsiteX263" fmla="*/ 1983581 w 5753100"/>
                <a:gd name="connsiteY263" fmla="*/ 35719 h 38100"/>
                <a:gd name="connsiteX264" fmla="*/ 2000726 w 5753100"/>
                <a:gd name="connsiteY264" fmla="*/ 35719 h 38100"/>
                <a:gd name="connsiteX265" fmla="*/ 2015966 w 5753100"/>
                <a:gd name="connsiteY265" fmla="*/ 14764 h 38100"/>
                <a:gd name="connsiteX266" fmla="*/ 2035016 w 5753100"/>
                <a:gd name="connsiteY266" fmla="*/ 35719 h 38100"/>
                <a:gd name="connsiteX267" fmla="*/ 2170271 w 5753100"/>
                <a:gd name="connsiteY267" fmla="*/ 35719 h 38100"/>
                <a:gd name="connsiteX268" fmla="*/ 2149316 w 5753100"/>
                <a:gd name="connsiteY268" fmla="*/ 10954 h 38100"/>
                <a:gd name="connsiteX269" fmla="*/ 2107406 w 5753100"/>
                <a:gd name="connsiteY269" fmla="*/ 9049 h 38100"/>
                <a:gd name="connsiteX270" fmla="*/ 2107406 w 5753100"/>
                <a:gd name="connsiteY270" fmla="*/ 9049 h 38100"/>
                <a:gd name="connsiteX271" fmla="*/ 2107406 w 5753100"/>
                <a:gd name="connsiteY271" fmla="*/ 9049 h 38100"/>
                <a:gd name="connsiteX272" fmla="*/ 2107406 w 5753100"/>
                <a:gd name="connsiteY272" fmla="*/ 9049 h 38100"/>
                <a:gd name="connsiteX273" fmla="*/ 1883569 w 5753100"/>
                <a:gd name="connsiteY273" fmla="*/ 9049 h 38100"/>
                <a:gd name="connsiteX274" fmla="*/ 1854994 w 5753100"/>
                <a:gd name="connsiteY274" fmla="*/ 33814 h 38100"/>
                <a:gd name="connsiteX275" fmla="*/ 1874044 w 5753100"/>
                <a:gd name="connsiteY275" fmla="*/ 33814 h 38100"/>
                <a:gd name="connsiteX276" fmla="*/ 1902619 w 5753100"/>
                <a:gd name="connsiteY276" fmla="*/ 18574 h 38100"/>
                <a:gd name="connsiteX277" fmla="*/ 1912144 w 5753100"/>
                <a:gd name="connsiteY277" fmla="*/ 33814 h 38100"/>
                <a:gd name="connsiteX278" fmla="*/ 1915954 w 5753100"/>
                <a:gd name="connsiteY278" fmla="*/ 33814 h 38100"/>
                <a:gd name="connsiteX279" fmla="*/ 1919764 w 5753100"/>
                <a:gd name="connsiteY279" fmla="*/ 24289 h 38100"/>
                <a:gd name="connsiteX280" fmla="*/ 1929289 w 5753100"/>
                <a:gd name="connsiteY280" fmla="*/ 7144 h 38100"/>
                <a:gd name="connsiteX281" fmla="*/ 1883569 w 5753100"/>
                <a:gd name="connsiteY281" fmla="*/ 9049 h 38100"/>
                <a:gd name="connsiteX282" fmla="*/ 1883569 w 5753100"/>
                <a:gd name="connsiteY282" fmla="*/ 9049 h 38100"/>
                <a:gd name="connsiteX283" fmla="*/ 1883569 w 5753100"/>
                <a:gd name="connsiteY283" fmla="*/ 9049 h 38100"/>
                <a:gd name="connsiteX284" fmla="*/ 1883569 w 5753100"/>
                <a:gd name="connsiteY284" fmla="*/ 9049 h 38100"/>
                <a:gd name="connsiteX285" fmla="*/ 1773079 w 5753100"/>
                <a:gd name="connsiteY285" fmla="*/ 9049 h 38100"/>
                <a:gd name="connsiteX286" fmla="*/ 1801654 w 5753100"/>
                <a:gd name="connsiteY286" fmla="*/ 20479 h 38100"/>
                <a:gd name="connsiteX287" fmla="*/ 1822609 w 5753100"/>
                <a:gd name="connsiteY287" fmla="*/ 9049 h 38100"/>
                <a:gd name="connsiteX288" fmla="*/ 1773079 w 5753100"/>
                <a:gd name="connsiteY288" fmla="*/ 9049 h 38100"/>
                <a:gd name="connsiteX289" fmla="*/ 1773079 w 5753100"/>
                <a:gd name="connsiteY289" fmla="*/ 9049 h 38100"/>
                <a:gd name="connsiteX290" fmla="*/ 1773079 w 5753100"/>
                <a:gd name="connsiteY290" fmla="*/ 9049 h 38100"/>
                <a:gd name="connsiteX291" fmla="*/ 1773079 w 5753100"/>
                <a:gd name="connsiteY291" fmla="*/ 9049 h 38100"/>
                <a:gd name="connsiteX292" fmla="*/ 1684496 w 5753100"/>
                <a:gd name="connsiteY292" fmla="*/ 9049 h 38100"/>
                <a:gd name="connsiteX293" fmla="*/ 1678781 w 5753100"/>
                <a:gd name="connsiteY293" fmla="*/ 12859 h 38100"/>
                <a:gd name="connsiteX294" fmla="*/ 1678781 w 5753100"/>
                <a:gd name="connsiteY294" fmla="*/ 9049 h 38100"/>
                <a:gd name="connsiteX295" fmla="*/ 1655921 w 5753100"/>
                <a:gd name="connsiteY295" fmla="*/ 9049 h 38100"/>
                <a:gd name="connsiteX296" fmla="*/ 1659731 w 5753100"/>
                <a:gd name="connsiteY296" fmla="*/ 33814 h 38100"/>
                <a:gd name="connsiteX297" fmla="*/ 1674971 w 5753100"/>
                <a:gd name="connsiteY297" fmla="*/ 33814 h 38100"/>
                <a:gd name="connsiteX298" fmla="*/ 1701641 w 5753100"/>
                <a:gd name="connsiteY298" fmla="*/ 24289 h 38100"/>
                <a:gd name="connsiteX299" fmla="*/ 1714976 w 5753100"/>
                <a:gd name="connsiteY299" fmla="*/ 7144 h 38100"/>
                <a:gd name="connsiteX300" fmla="*/ 1684496 w 5753100"/>
                <a:gd name="connsiteY300" fmla="*/ 9049 h 38100"/>
                <a:gd name="connsiteX301" fmla="*/ 1684496 w 5753100"/>
                <a:gd name="connsiteY301" fmla="*/ 9049 h 38100"/>
                <a:gd name="connsiteX302" fmla="*/ 1684496 w 5753100"/>
                <a:gd name="connsiteY302" fmla="*/ 9049 h 38100"/>
                <a:gd name="connsiteX303" fmla="*/ 1684496 w 5753100"/>
                <a:gd name="connsiteY303" fmla="*/ 9049 h 38100"/>
                <a:gd name="connsiteX304" fmla="*/ 1566386 w 5753100"/>
                <a:gd name="connsiteY304" fmla="*/ 9049 h 38100"/>
                <a:gd name="connsiteX305" fmla="*/ 1566386 w 5753100"/>
                <a:gd name="connsiteY305" fmla="*/ 12859 h 38100"/>
                <a:gd name="connsiteX306" fmla="*/ 1554956 w 5753100"/>
                <a:gd name="connsiteY306" fmla="*/ 12859 h 38100"/>
                <a:gd name="connsiteX307" fmla="*/ 1549241 w 5753100"/>
                <a:gd name="connsiteY307" fmla="*/ 7144 h 38100"/>
                <a:gd name="connsiteX308" fmla="*/ 1532096 w 5753100"/>
                <a:gd name="connsiteY308" fmla="*/ 7144 h 38100"/>
                <a:gd name="connsiteX309" fmla="*/ 1558766 w 5753100"/>
                <a:gd name="connsiteY309" fmla="*/ 31909 h 38100"/>
                <a:gd name="connsiteX310" fmla="*/ 1647349 w 5753100"/>
                <a:gd name="connsiteY310" fmla="*/ 31909 h 38100"/>
                <a:gd name="connsiteX311" fmla="*/ 1647349 w 5753100"/>
                <a:gd name="connsiteY311" fmla="*/ 7144 h 38100"/>
                <a:gd name="connsiteX312" fmla="*/ 1566386 w 5753100"/>
                <a:gd name="connsiteY312" fmla="*/ 9049 h 38100"/>
                <a:gd name="connsiteX313" fmla="*/ 1566386 w 5753100"/>
                <a:gd name="connsiteY313" fmla="*/ 9049 h 38100"/>
                <a:gd name="connsiteX314" fmla="*/ 1566386 w 5753100"/>
                <a:gd name="connsiteY314" fmla="*/ 9049 h 38100"/>
                <a:gd name="connsiteX315" fmla="*/ 1566386 w 5753100"/>
                <a:gd name="connsiteY315" fmla="*/ 9049 h 38100"/>
                <a:gd name="connsiteX316" fmla="*/ 1295876 w 5753100"/>
                <a:gd name="connsiteY316" fmla="*/ 9049 h 38100"/>
                <a:gd name="connsiteX317" fmla="*/ 1311116 w 5753100"/>
                <a:gd name="connsiteY317" fmla="*/ 26194 h 38100"/>
                <a:gd name="connsiteX318" fmla="*/ 1320641 w 5753100"/>
                <a:gd name="connsiteY318" fmla="*/ 9049 h 38100"/>
                <a:gd name="connsiteX319" fmla="*/ 1295876 w 5753100"/>
                <a:gd name="connsiteY319" fmla="*/ 9049 h 38100"/>
                <a:gd name="connsiteX320" fmla="*/ 1295876 w 5753100"/>
                <a:gd name="connsiteY320" fmla="*/ 9049 h 38100"/>
                <a:gd name="connsiteX321" fmla="*/ 1295876 w 5753100"/>
                <a:gd name="connsiteY321" fmla="*/ 9049 h 38100"/>
                <a:gd name="connsiteX322" fmla="*/ 1295876 w 5753100"/>
                <a:gd name="connsiteY322" fmla="*/ 9049 h 38100"/>
                <a:gd name="connsiteX323" fmla="*/ 1118711 w 5753100"/>
                <a:gd name="connsiteY323" fmla="*/ 9049 h 38100"/>
                <a:gd name="connsiteX324" fmla="*/ 1114901 w 5753100"/>
                <a:gd name="connsiteY324" fmla="*/ 33814 h 38100"/>
                <a:gd name="connsiteX325" fmla="*/ 1161574 w 5753100"/>
                <a:gd name="connsiteY325" fmla="*/ 33814 h 38100"/>
                <a:gd name="connsiteX326" fmla="*/ 1146334 w 5753100"/>
                <a:gd name="connsiteY326" fmla="*/ 12859 h 38100"/>
                <a:gd name="connsiteX327" fmla="*/ 1134904 w 5753100"/>
                <a:gd name="connsiteY327" fmla="*/ 24289 h 38100"/>
                <a:gd name="connsiteX328" fmla="*/ 1136809 w 5753100"/>
                <a:gd name="connsiteY328" fmla="*/ 7144 h 38100"/>
                <a:gd name="connsiteX329" fmla="*/ 1118711 w 5753100"/>
                <a:gd name="connsiteY329" fmla="*/ 9049 h 38100"/>
                <a:gd name="connsiteX330" fmla="*/ 1118711 w 5753100"/>
                <a:gd name="connsiteY330" fmla="*/ 9049 h 38100"/>
                <a:gd name="connsiteX331" fmla="*/ 1118711 w 5753100"/>
                <a:gd name="connsiteY331" fmla="*/ 9049 h 38100"/>
                <a:gd name="connsiteX332" fmla="*/ 1118711 w 5753100"/>
                <a:gd name="connsiteY332" fmla="*/ 9049 h 38100"/>
                <a:gd name="connsiteX333" fmla="*/ 1010126 w 5753100"/>
                <a:gd name="connsiteY333" fmla="*/ 9049 h 38100"/>
                <a:gd name="connsiteX334" fmla="*/ 1013936 w 5753100"/>
                <a:gd name="connsiteY334" fmla="*/ 20479 h 38100"/>
                <a:gd name="connsiteX335" fmla="*/ 1013936 w 5753100"/>
                <a:gd name="connsiteY335" fmla="*/ 14764 h 38100"/>
                <a:gd name="connsiteX336" fmla="*/ 1015841 w 5753100"/>
                <a:gd name="connsiteY336" fmla="*/ 10954 h 38100"/>
                <a:gd name="connsiteX337" fmla="*/ 1010126 w 5753100"/>
                <a:gd name="connsiteY337" fmla="*/ 9049 h 38100"/>
                <a:gd name="connsiteX338" fmla="*/ 1010126 w 5753100"/>
                <a:gd name="connsiteY338" fmla="*/ 9049 h 38100"/>
                <a:gd name="connsiteX339" fmla="*/ 1010126 w 5753100"/>
                <a:gd name="connsiteY339" fmla="*/ 9049 h 38100"/>
                <a:gd name="connsiteX340" fmla="*/ 1010126 w 5753100"/>
                <a:gd name="connsiteY340" fmla="*/ 9049 h 38100"/>
                <a:gd name="connsiteX341" fmla="*/ 946309 w 5753100"/>
                <a:gd name="connsiteY341" fmla="*/ 9049 h 38100"/>
                <a:gd name="connsiteX342" fmla="*/ 940594 w 5753100"/>
                <a:gd name="connsiteY342" fmla="*/ 26194 h 38100"/>
                <a:gd name="connsiteX343" fmla="*/ 890111 w 5753100"/>
                <a:gd name="connsiteY343" fmla="*/ 20479 h 38100"/>
                <a:gd name="connsiteX344" fmla="*/ 871061 w 5753100"/>
                <a:gd name="connsiteY344" fmla="*/ 35719 h 38100"/>
                <a:gd name="connsiteX345" fmla="*/ 910114 w 5753100"/>
                <a:gd name="connsiteY345" fmla="*/ 35719 h 38100"/>
                <a:gd name="connsiteX346" fmla="*/ 960596 w 5753100"/>
                <a:gd name="connsiteY346" fmla="*/ 35719 h 38100"/>
                <a:gd name="connsiteX347" fmla="*/ 991076 w 5753100"/>
                <a:gd name="connsiteY347" fmla="*/ 35719 h 38100"/>
                <a:gd name="connsiteX348" fmla="*/ 991076 w 5753100"/>
                <a:gd name="connsiteY348" fmla="*/ 33814 h 38100"/>
                <a:gd name="connsiteX349" fmla="*/ 968216 w 5753100"/>
                <a:gd name="connsiteY349" fmla="*/ 10954 h 38100"/>
                <a:gd name="connsiteX350" fmla="*/ 946309 w 5753100"/>
                <a:gd name="connsiteY350" fmla="*/ 9049 h 38100"/>
                <a:gd name="connsiteX351" fmla="*/ 946309 w 5753100"/>
                <a:gd name="connsiteY351" fmla="*/ 9049 h 38100"/>
                <a:gd name="connsiteX352" fmla="*/ 946309 w 5753100"/>
                <a:gd name="connsiteY352" fmla="*/ 9049 h 38100"/>
                <a:gd name="connsiteX353" fmla="*/ 946309 w 5753100"/>
                <a:gd name="connsiteY353" fmla="*/ 9049 h 38100"/>
                <a:gd name="connsiteX354" fmla="*/ 728186 w 5753100"/>
                <a:gd name="connsiteY354" fmla="*/ 9049 h 38100"/>
                <a:gd name="connsiteX355" fmla="*/ 728186 w 5753100"/>
                <a:gd name="connsiteY355" fmla="*/ 20479 h 38100"/>
                <a:gd name="connsiteX356" fmla="*/ 722471 w 5753100"/>
                <a:gd name="connsiteY356" fmla="*/ 20479 h 38100"/>
                <a:gd name="connsiteX357" fmla="*/ 722471 w 5753100"/>
                <a:gd name="connsiteY357" fmla="*/ 14764 h 38100"/>
                <a:gd name="connsiteX358" fmla="*/ 716756 w 5753100"/>
                <a:gd name="connsiteY358" fmla="*/ 14764 h 38100"/>
                <a:gd name="connsiteX359" fmla="*/ 724376 w 5753100"/>
                <a:gd name="connsiteY359" fmla="*/ 10954 h 38100"/>
                <a:gd name="connsiteX360" fmla="*/ 703421 w 5753100"/>
                <a:gd name="connsiteY360" fmla="*/ 10954 h 38100"/>
                <a:gd name="connsiteX361" fmla="*/ 691991 w 5753100"/>
                <a:gd name="connsiteY361" fmla="*/ 35719 h 38100"/>
                <a:gd name="connsiteX362" fmla="*/ 736759 w 5753100"/>
                <a:gd name="connsiteY362" fmla="*/ 35719 h 38100"/>
                <a:gd name="connsiteX363" fmla="*/ 742474 w 5753100"/>
                <a:gd name="connsiteY363" fmla="*/ 14764 h 38100"/>
                <a:gd name="connsiteX364" fmla="*/ 753904 w 5753100"/>
                <a:gd name="connsiteY364" fmla="*/ 20479 h 38100"/>
                <a:gd name="connsiteX365" fmla="*/ 761524 w 5753100"/>
                <a:gd name="connsiteY365" fmla="*/ 35719 h 38100"/>
                <a:gd name="connsiteX366" fmla="*/ 793909 w 5753100"/>
                <a:gd name="connsiteY366" fmla="*/ 35719 h 38100"/>
                <a:gd name="connsiteX367" fmla="*/ 786289 w 5753100"/>
                <a:gd name="connsiteY367" fmla="*/ 10954 h 38100"/>
                <a:gd name="connsiteX368" fmla="*/ 728186 w 5753100"/>
                <a:gd name="connsiteY368" fmla="*/ 9049 h 38100"/>
                <a:gd name="connsiteX369" fmla="*/ 728186 w 5753100"/>
                <a:gd name="connsiteY369" fmla="*/ 9049 h 38100"/>
                <a:gd name="connsiteX370" fmla="*/ 728186 w 5753100"/>
                <a:gd name="connsiteY370" fmla="*/ 9049 h 38100"/>
                <a:gd name="connsiteX371" fmla="*/ 728186 w 5753100"/>
                <a:gd name="connsiteY371" fmla="*/ 9049 h 38100"/>
                <a:gd name="connsiteX372" fmla="*/ 487204 w 5753100"/>
                <a:gd name="connsiteY372" fmla="*/ 9049 h 38100"/>
                <a:gd name="connsiteX373" fmla="*/ 487204 w 5753100"/>
                <a:gd name="connsiteY373" fmla="*/ 20479 h 38100"/>
                <a:gd name="connsiteX374" fmla="*/ 481489 w 5753100"/>
                <a:gd name="connsiteY374" fmla="*/ 20479 h 38100"/>
                <a:gd name="connsiteX375" fmla="*/ 471964 w 5753100"/>
                <a:gd name="connsiteY375" fmla="*/ 9049 h 38100"/>
                <a:gd name="connsiteX376" fmla="*/ 470059 w 5753100"/>
                <a:gd name="connsiteY376" fmla="*/ 9049 h 38100"/>
                <a:gd name="connsiteX377" fmla="*/ 464344 w 5753100"/>
                <a:gd name="connsiteY377" fmla="*/ 33814 h 38100"/>
                <a:gd name="connsiteX378" fmla="*/ 642461 w 5753100"/>
                <a:gd name="connsiteY378" fmla="*/ 33814 h 38100"/>
                <a:gd name="connsiteX379" fmla="*/ 651986 w 5753100"/>
                <a:gd name="connsiteY379" fmla="*/ 12859 h 38100"/>
                <a:gd name="connsiteX380" fmla="*/ 657701 w 5753100"/>
                <a:gd name="connsiteY380" fmla="*/ 12859 h 38100"/>
                <a:gd name="connsiteX381" fmla="*/ 657701 w 5753100"/>
                <a:gd name="connsiteY381" fmla="*/ 33814 h 38100"/>
                <a:gd name="connsiteX382" fmla="*/ 667226 w 5753100"/>
                <a:gd name="connsiteY382" fmla="*/ 33814 h 38100"/>
                <a:gd name="connsiteX383" fmla="*/ 684371 w 5753100"/>
                <a:gd name="connsiteY383" fmla="*/ 9049 h 38100"/>
                <a:gd name="connsiteX384" fmla="*/ 487204 w 5753100"/>
                <a:gd name="connsiteY384" fmla="*/ 9049 h 38100"/>
                <a:gd name="connsiteX385" fmla="*/ 487204 w 5753100"/>
                <a:gd name="connsiteY385" fmla="*/ 9049 h 38100"/>
                <a:gd name="connsiteX386" fmla="*/ 487204 w 5753100"/>
                <a:gd name="connsiteY386" fmla="*/ 9049 h 38100"/>
                <a:gd name="connsiteX387" fmla="*/ 487204 w 5753100"/>
                <a:gd name="connsiteY387" fmla="*/ 9049 h 38100"/>
                <a:gd name="connsiteX388" fmla="*/ 44291 w 5753100"/>
                <a:gd name="connsiteY388" fmla="*/ 9049 h 38100"/>
                <a:gd name="connsiteX389" fmla="*/ 46196 w 5753100"/>
                <a:gd name="connsiteY389" fmla="*/ 12859 h 38100"/>
                <a:gd name="connsiteX390" fmla="*/ 7144 w 5753100"/>
                <a:gd name="connsiteY390" fmla="*/ 33814 h 38100"/>
                <a:gd name="connsiteX391" fmla="*/ 211931 w 5753100"/>
                <a:gd name="connsiteY391" fmla="*/ 33814 h 38100"/>
                <a:gd name="connsiteX392" fmla="*/ 219551 w 5753100"/>
                <a:gd name="connsiteY392" fmla="*/ 31909 h 38100"/>
                <a:gd name="connsiteX393" fmla="*/ 219551 w 5753100"/>
                <a:gd name="connsiteY393" fmla="*/ 33814 h 38100"/>
                <a:gd name="connsiteX394" fmla="*/ 227171 w 5753100"/>
                <a:gd name="connsiteY394" fmla="*/ 33814 h 38100"/>
                <a:gd name="connsiteX395" fmla="*/ 206216 w 5753100"/>
                <a:gd name="connsiteY395" fmla="*/ 9049 h 38100"/>
                <a:gd name="connsiteX396" fmla="*/ 44291 w 5753100"/>
                <a:gd name="connsiteY396" fmla="*/ 9049 h 38100"/>
                <a:gd name="connsiteX397" fmla="*/ 44291 w 5753100"/>
                <a:gd name="connsiteY397" fmla="*/ 9049 h 38100"/>
                <a:gd name="connsiteX398" fmla="*/ 44291 w 5753100"/>
                <a:gd name="connsiteY398" fmla="*/ 9049 h 38100"/>
                <a:gd name="connsiteX399" fmla="*/ 44291 w 5753100"/>
                <a:gd name="connsiteY399" fmla="*/ 9049 h 38100"/>
                <a:gd name="connsiteX400" fmla="*/ 4957287 w 5753100"/>
                <a:gd name="connsiteY400" fmla="*/ 33814 h 38100"/>
                <a:gd name="connsiteX401" fmla="*/ 4957287 w 5753100"/>
                <a:gd name="connsiteY401" fmla="*/ 24289 h 38100"/>
                <a:gd name="connsiteX402" fmla="*/ 4947762 w 5753100"/>
                <a:gd name="connsiteY402" fmla="*/ 33814 h 38100"/>
                <a:gd name="connsiteX403" fmla="*/ 4957287 w 5753100"/>
                <a:gd name="connsiteY403" fmla="*/ 33814 h 38100"/>
                <a:gd name="connsiteX404" fmla="*/ 4957287 w 5753100"/>
                <a:gd name="connsiteY404" fmla="*/ 33814 h 38100"/>
                <a:gd name="connsiteX405" fmla="*/ 4957287 w 5753100"/>
                <a:gd name="connsiteY405" fmla="*/ 33814 h 38100"/>
                <a:gd name="connsiteX406" fmla="*/ 4957287 w 5753100"/>
                <a:gd name="connsiteY406" fmla="*/ 33814 h 38100"/>
                <a:gd name="connsiteX407" fmla="*/ 3978116 w 5753100"/>
                <a:gd name="connsiteY407" fmla="*/ 33814 h 38100"/>
                <a:gd name="connsiteX408" fmla="*/ 3918109 w 5753100"/>
                <a:gd name="connsiteY408" fmla="*/ 33814 h 38100"/>
                <a:gd name="connsiteX409" fmla="*/ 3978116 w 5753100"/>
                <a:gd name="connsiteY409" fmla="*/ 33814 h 38100"/>
                <a:gd name="connsiteX410" fmla="*/ 3978116 w 5753100"/>
                <a:gd name="connsiteY410" fmla="*/ 33814 h 38100"/>
                <a:gd name="connsiteX411" fmla="*/ 3978116 w 5753100"/>
                <a:gd name="connsiteY411" fmla="*/ 33814 h 38100"/>
                <a:gd name="connsiteX412" fmla="*/ 3978116 w 5753100"/>
                <a:gd name="connsiteY412" fmla="*/ 33814 h 38100"/>
                <a:gd name="connsiteX413" fmla="*/ 3579971 w 5753100"/>
                <a:gd name="connsiteY413" fmla="*/ 33814 h 38100"/>
                <a:gd name="connsiteX414" fmla="*/ 3578066 w 5753100"/>
                <a:gd name="connsiteY414" fmla="*/ 31909 h 38100"/>
                <a:gd name="connsiteX415" fmla="*/ 3578066 w 5753100"/>
                <a:gd name="connsiteY415" fmla="*/ 33814 h 38100"/>
                <a:gd name="connsiteX416" fmla="*/ 3579971 w 5753100"/>
                <a:gd name="connsiteY416" fmla="*/ 33814 h 38100"/>
                <a:gd name="connsiteX417" fmla="*/ 3579971 w 5753100"/>
                <a:gd name="connsiteY417" fmla="*/ 33814 h 38100"/>
                <a:gd name="connsiteX418" fmla="*/ 3579971 w 5753100"/>
                <a:gd name="connsiteY418" fmla="*/ 33814 h 38100"/>
                <a:gd name="connsiteX419" fmla="*/ 3579971 w 5753100"/>
                <a:gd name="connsiteY419" fmla="*/ 33814 h 38100"/>
                <a:gd name="connsiteX420" fmla="*/ 2824639 w 5753100"/>
                <a:gd name="connsiteY420" fmla="*/ 33814 h 38100"/>
                <a:gd name="connsiteX421" fmla="*/ 2820829 w 5753100"/>
                <a:gd name="connsiteY421" fmla="*/ 24289 h 38100"/>
                <a:gd name="connsiteX422" fmla="*/ 2803684 w 5753100"/>
                <a:gd name="connsiteY422" fmla="*/ 33814 h 38100"/>
                <a:gd name="connsiteX423" fmla="*/ 2824639 w 5753100"/>
                <a:gd name="connsiteY423" fmla="*/ 33814 h 38100"/>
                <a:gd name="connsiteX424" fmla="*/ 2824639 w 5753100"/>
                <a:gd name="connsiteY424" fmla="*/ 33814 h 38100"/>
                <a:gd name="connsiteX425" fmla="*/ 2824639 w 5753100"/>
                <a:gd name="connsiteY425" fmla="*/ 33814 h 38100"/>
                <a:gd name="connsiteX426" fmla="*/ 2824639 w 5753100"/>
                <a:gd name="connsiteY426" fmla="*/ 33814 h 38100"/>
                <a:gd name="connsiteX427" fmla="*/ 1883569 w 5753100"/>
                <a:gd name="connsiteY427" fmla="*/ 33814 h 38100"/>
                <a:gd name="connsiteX428" fmla="*/ 1875949 w 5753100"/>
                <a:gd name="connsiteY428" fmla="*/ 31909 h 38100"/>
                <a:gd name="connsiteX429" fmla="*/ 1874044 w 5753100"/>
                <a:gd name="connsiteY429" fmla="*/ 33814 h 38100"/>
                <a:gd name="connsiteX430" fmla="*/ 1883569 w 5753100"/>
                <a:gd name="connsiteY430" fmla="*/ 33814 h 38100"/>
                <a:gd name="connsiteX431" fmla="*/ 1883569 w 5753100"/>
                <a:gd name="connsiteY431" fmla="*/ 33814 h 38100"/>
                <a:gd name="connsiteX432" fmla="*/ 1883569 w 5753100"/>
                <a:gd name="connsiteY432" fmla="*/ 33814 h 38100"/>
                <a:gd name="connsiteX433" fmla="*/ 1883569 w 5753100"/>
                <a:gd name="connsiteY433" fmla="*/ 33814 h 38100"/>
                <a:gd name="connsiteX434" fmla="*/ 1025366 w 5753100"/>
                <a:gd name="connsiteY434" fmla="*/ 33814 h 38100"/>
                <a:gd name="connsiteX435" fmla="*/ 1008221 w 5753100"/>
                <a:gd name="connsiteY435" fmla="*/ 24289 h 38100"/>
                <a:gd name="connsiteX436" fmla="*/ 1008221 w 5753100"/>
                <a:gd name="connsiteY436" fmla="*/ 33814 h 38100"/>
                <a:gd name="connsiteX437" fmla="*/ 1025366 w 5753100"/>
                <a:gd name="connsiteY437" fmla="*/ 33814 h 38100"/>
                <a:gd name="connsiteX438" fmla="*/ 1025366 w 5753100"/>
                <a:gd name="connsiteY438" fmla="*/ 33814 h 38100"/>
                <a:gd name="connsiteX439" fmla="*/ 1025366 w 5753100"/>
                <a:gd name="connsiteY439" fmla="*/ 33814 h 38100"/>
                <a:gd name="connsiteX440" fmla="*/ 1025366 w 5753100"/>
                <a:gd name="connsiteY440" fmla="*/ 33814 h 38100"/>
                <a:gd name="connsiteX441" fmla="*/ 1299686 w 5753100"/>
                <a:gd name="connsiteY441" fmla="*/ 26194 h 38100"/>
                <a:gd name="connsiteX442" fmla="*/ 1274921 w 5753100"/>
                <a:gd name="connsiteY442" fmla="*/ 31909 h 38100"/>
                <a:gd name="connsiteX443" fmla="*/ 1299686 w 5753100"/>
                <a:gd name="connsiteY443" fmla="*/ 26194 h 38100"/>
                <a:gd name="connsiteX444" fmla="*/ 1299686 w 5753100"/>
                <a:gd name="connsiteY444" fmla="*/ 26194 h 38100"/>
                <a:gd name="connsiteX445" fmla="*/ 1299686 w 5753100"/>
                <a:gd name="connsiteY445" fmla="*/ 26194 h 38100"/>
                <a:gd name="connsiteX446" fmla="*/ 1299686 w 5753100"/>
                <a:gd name="connsiteY446" fmla="*/ 26194 h 38100"/>
                <a:gd name="connsiteX447" fmla="*/ 772954 w 5753100"/>
                <a:gd name="connsiteY447" fmla="*/ 20479 h 38100"/>
                <a:gd name="connsiteX448" fmla="*/ 772954 w 5753100"/>
                <a:gd name="connsiteY448" fmla="*/ 31909 h 38100"/>
                <a:gd name="connsiteX449" fmla="*/ 767239 w 5753100"/>
                <a:gd name="connsiteY449" fmla="*/ 31909 h 38100"/>
                <a:gd name="connsiteX450" fmla="*/ 767239 w 5753100"/>
                <a:gd name="connsiteY450" fmla="*/ 20479 h 38100"/>
                <a:gd name="connsiteX451" fmla="*/ 772954 w 5753100"/>
                <a:gd name="connsiteY451" fmla="*/ 20479 h 38100"/>
                <a:gd name="connsiteX452" fmla="*/ 772954 w 5753100"/>
                <a:gd name="connsiteY452" fmla="*/ 20479 h 38100"/>
                <a:gd name="connsiteX453" fmla="*/ 772954 w 5753100"/>
                <a:gd name="connsiteY453" fmla="*/ 20479 h 38100"/>
                <a:gd name="connsiteX454" fmla="*/ 772954 w 5753100"/>
                <a:gd name="connsiteY454" fmla="*/ 20479 h 38100"/>
                <a:gd name="connsiteX455" fmla="*/ 2685574 w 5753100"/>
                <a:gd name="connsiteY455" fmla="*/ 12859 h 38100"/>
                <a:gd name="connsiteX456" fmla="*/ 2685574 w 5753100"/>
                <a:gd name="connsiteY456" fmla="*/ 24289 h 38100"/>
                <a:gd name="connsiteX457" fmla="*/ 2679859 w 5753100"/>
                <a:gd name="connsiteY457" fmla="*/ 24289 h 38100"/>
                <a:gd name="connsiteX458" fmla="*/ 2679859 w 5753100"/>
                <a:gd name="connsiteY458" fmla="*/ 12859 h 38100"/>
                <a:gd name="connsiteX459" fmla="*/ 2685574 w 5753100"/>
                <a:gd name="connsiteY459" fmla="*/ 12859 h 38100"/>
                <a:gd name="connsiteX460" fmla="*/ 2685574 w 5753100"/>
                <a:gd name="connsiteY460" fmla="*/ 12859 h 38100"/>
                <a:gd name="connsiteX461" fmla="*/ 2685574 w 5753100"/>
                <a:gd name="connsiteY461" fmla="*/ 12859 h 38100"/>
                <a:gd name="connsiteX462" fmla="*/ 2685574 w 5753100"/>
                <a:gd name="connsiteY462" fmla="*/ 12859 h 38100"/>
                <a:gd name="connsiteX463" fmla="*/ 3670459 w 5753100"/>
                <a:gd name="connsiteY463" fmla="*/ 12859 h 38100"/>
                <a:gd name="connsiteX464" fmla="*/ 3670459 w 5753100"/>
                <a:gd name="connsiteY464" fmla="*/ 24289 h 38100"/>
                <a:gd name="connsiteX465" fmla="*/ 3659029 w 5753100"/>
                <a:gd name="connsiteY465" fmla="*/ 24289 h 38100"/>
                <a:gd name="connsiteX466" fmla="*/ 3659029 w 5753100"/>
                <a:gd name="connsiteY466" fmla="*/ 18574 h 38100"/>
                <a:gd name="connsiteX467" fmla="*/ 3670459 w 5753100"/>
                <a:gd name="connsiteY467" fmla="*/ 12859 h 38100"/>
                <a:gd name="connsiteX468" fmla="*/ 3670459 w 5753100"/>
                <a:gd name="connsiteY468" fmla="*/ 12859 h 38100"/>
                <a:gd name="connsiteX469" fmla="*/ 3670459 w 5753100"/>
                <a:gd name="connsiteY469" fmla="*/ 12859 h 38100"/>
                <a:gd name="connsiteX470" fmla="*/ 3670459 w 5753100"/>
                <a:gd name="connsiteY470" fmla="*/ 12859 h 38100"/>
                <a:gd name="connsiteX471" fmla="*/ 3771424 w 5753100"/>
                <a:gd name="connsiteY471" fmla="*/ 12859 h 38100"/>
                <a:gd name="connsiteX472" fmla="*/ 3771424 w 5753100"/>
                <a:gd name="connsiteY472" fmla="*/ 24289 h 38100"/>
                <a:gd name="connsiteX473" fmla="*/ 3765709 w 5753100"/>
                <a:gd name="connsiteY473" fmla="*/ 24289 h 38100"/>
                <a:gd name="connsiteX474" fmla="*/ 3765709 w 5753100"/>
                <a:gd name="connsiteY474" fmla="*/ 12859 h 38100"/>
                <a:gd name="connsiteX475" fmla="*/ 3771424 w 5753100"/>
                <a:gd name="connsiteY475" fmla="*/ 12859 h 38100"/>
                <a:gd name="connsiteX476" fmla="*/ 3771424 w 5753100"/>
                <a:gd name="connsiteY476" fmla="*/ 12859 h 38100"/>
                <a:gd name="connsiteX477" fmla="*/ 3771424 w 5753100"/>
                <a:gd name="connsiteY477" fmla="*/ 12859 h 38100"/>
                <a:gd name="connsiteX478" fmla="*/ 3771424 w 5753100"/>
                <a:gd name="connsiteY478" fmla="*/ 12859 h 38100"/>
                <a:gd name="connsiteX479" fmla="*/ 4502944 w 5753100"/>
                <a:gd name="connsiteY479" fmla="*/ 12859 h 38100"/>
                <a:gd name="connsiteX480" fmla="*/ 4497229 w 5753100"/>
                <a:gd name="connsiteY480" fmla="*/ 24289 h 38100"/>
                <a:gd name="connsiteX481" fmla="*/ 4502944 w 5753100"/>
                <a:gd name="connsiteY481" fmla="*/ 24289 h 38100"/>
                <a:gd name="connsiteX482" fmla="*/ 4502944 w 5753100"/>
                <a:gd name="connsiteY482" fmla="*/ 12859 h 38100"/>
                <a:gd name="connsiteX483" fmla="*/ 4502944 w 5753100"/>
                <a:gd name="connsiteY483" fmla="*/ 12859 h 38100"/>
                <a:gd name="connsiteX484" fmla="*/ 4502944 w 5753100"/>
                <a:gd name="connsiteY484" fmla="*/ 12859 h 38100"/>
                <a:gd name="connsiteX485" fmla="*/ 4502944 w 5753100"/>
                <a:gd name="connsiteY485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5753100" h="38100">
                  <a:moveTo>
                    <a:pt x="5727859" y="9049"/>
                  </a:moveTo>
                  <a:cubicBezTo>
                    <a:pt x="5727859" y="18574"/>
                    <a:pt x="5727859" y="26194"/>
                    <a:pt x="5729764" y="33814"/>
                  </a:cubicBezTo>
                  <a:lnTo>
                    <a:pt x="5752624" y="33814"/>
                  </a:lnTo>
                  <a:cubicBezTo>
                    <a:pt x="5748814" y="26194"/>
                    <a:pt x="5743099" y="16669"/>
                    <a:pt x="5741194" y="9049"/>
                  </a:cubicBezTo>
                  <a:lnTo>
                    <a:pt x="5727859" y="9049"/>
                  </a:lnTo>
                  <a:lnTo>
                    <a:pt x="5727859" y="9049"/>
                  </a:lnTo>
                  <a:lnTo>
                    <a:pt x="5727859" y="9049"/>
                  </a:lnTo>
                  <a:lnTo>
                    <a:pt x="5727859" y="9049"/>
                  </a:lnTo>
                  <a:close/>
                  <a:moveTo>
                    <a:pt x="5571649" y="9049"/>
                  </a:moveTo>
                  <a:cubicBezTo>
                    <a:pt x="5567839" y="18574"/>
                    <a:pt x="5562124" y="26194"/>
                    <a:pt x="5558314" y="33814"/>
                  </a:cubicBezTo>
                  <a:lnTo>
                    <a:pt x="5586889" y="33814"/>
                  </a:lnTo>
                  <a:cubicBezTo>
                    <a:pt x="5586889" y="26194"/>
                    <a:pt x="5586889" y="18574"/>
                    <a:pt x="5588794" y="7144"/>
                  </a:cubicBezTo>
                  <a:lnTo>
                    <a:pt x="5571649" y="9049"/>
                  </a:lnTo>
                  <a:lnTo>
                    <a:pt x="5571649" y="9049"/>
                  </a:lnTo>
                  <a:lnTo>
                    <a:pt x="5571649" y="9049"/>
                  </a:lnTo>
                  <a:lnTo>
                    <a:pt x="5571649" y="9049"/>
                  </a:lnTo>
                  <a:close/>
                  <a:moveTo>
                    <a:pt x="5199221" y="9049"/>
                  </a:moveTo>
                  <a:lnTo>
                    <a:pt x="5204937" y="26194"/>
                  </a:lnTo>
                  <a:cubicBezTo>
                    <a:pt x="5206841" y="30004"/>
                    <a:pt x="5208746" y="31909"/>
                    <a:pt x="5208746" y="33814"/>
                  </a:cubicBezTo>
                  <a:lnTo>
                    <a:pt x="5264944" y="33814"/>
                  </a:lnTo>
                  <a:cubicBezTo>
                    <a:pt x="5268754" y="26194"/>
                    <a:pt x="5272564" y="18574"/>
                    <a:pt x="5274469" y="9049"/>
                  </a:cubicBezTo>
                  <a:lnTo>
                    <a:pt x="5199221" y="9049"/>
                  </a:lnTo>
                  <a:lnTo>
                    <a:pt x="5199221" y="9049"/>
                  </a:lnTo>
                  <a:lnTo>
                    <a:pt x="5199221" y="9049"/>
                  </a:lnTo>
                  <a:lnTo>
                    <a:pt x="5199221" y="9049"/>
                  </a:lnTo>
                  <a:close/>
                  <a:moveTo>
                    <a:pt x="5165884" y="9049"/>
                  </a:moveTo>
                  <a:cubicBezTo>
                    <a:pt x="5165884" y="10954"/>
                    <a:pt x="5167789" y="14764"/>
                    <a:pt x="5167789" y="20479"/>
                  </a:cubicBezTo>
                  <a:lnTo>
                    <a:pt x="5156359" y="20479"/>
                  </a:lnTo>
                  <a:lnTo>
                    <a:pt x="5156359" y="14764"/>
                  </a:lnTo>
                  <a:cubicBezTo>
                    <a:pt x="5158264" y="12859"/>
                    <a:pt x="5158264" y="10954"/>
                    <a:pt x="5158264" y="10954"/>
                  </a:cubicBezTo>
                  <a:lnTo>
                    <a:pt x="5137309" y="10954"/>
                  </a:lnTo>
                  <a:cubicBezTo>
                    <a:pt x="5137309" y="16669"/>
                    <a:pt x="5135404" y="22384"/>
                    <a:pt x="5137309" y="28099"/>
                  </a:cubicBezTo>
                  <a:cubicBezTo>
                    <a:pt x="5139214" y="30004"/>
                    <a:pt x="5141119" y="33814"/>
                    <a:pt x="5141119" y="37624"/>
                  </a:cubicBezTo>
                  <a:lnTo>
                    <a:pt x="5150644" y="37624"/>
                  </a:lnTo>
                  <a:cubicBezTo>
                    <a:pt x="5152549" y="31909"/>
                    <a:pt x="5150644" y="33814"/>
                    <a:pt x="5156359" y="28099"/>
                  </a:cubicBezTo>
                  <a:cubicBezTo>
                    <a:pt x="5156359" y="33814"/>
                    <a:pt x="5156359" y="35719"/>
                    <a:pt x="5156359" y="37624"/>
                  </a:cubicBezTo>
                  <a:lnTo>
                    <a:pt x="5175409" y="37624"/>
                  </a:lnTo>
                  <a:cubicBezTo>
                    <a:pt x="5177314" y="30004"/>
                    <a:pt x="5177314" y="22384"/>
                    <a:pt x="5179219" y="10954"/>
                  </a:cubicBezTo>
                  <a:lnTo>
                    <a:pt x="5165884" y="9049"/>
                  </a:lnTo>
                  <a:lnTo>
                    <a:pt x="5165884" y="9049"/>
                  </a:lnTo>
                  <a:lnTo>
                    <a:pt x="5165884" y="9049"/>
                  </a:lnTo>
                  <a:lnTo>
                    <a:pt x="5165884" y="9049"/>
                  </a:lnTo>
                  <a:close/>
                  <a:moveTo>
                    <a:pt x="4945857" y="9049"/>
                  </a:moveTo>
                  <a:cubicBezTo>
                    <a:pt x="4947762" y="12859"/>
                    <a:pt x="4949666" y="16669"/>
                    <a:pt x="4955382" y="20479"/>
                  </a:cubicBezTo>
                  <a:lnTo>
                    <a:pt x="4955382" y="14764"/>
                  </a:lnTo>
                  <a:cubicBezTo>
                    <a:pt x="4957287" y="12859"/>
                    <a:pt x="4957287" y="10954"/>
                    <a:pt x="4957287" y="10954"/>
                  </a:cubicBezTo>
                  <a:lnTo>
                    <a:pt x="4945857" y="9049"/>
                  </a:lnTo>
                  <a:lnTo>
                    <a:pt x="4945857" y="9049"/>
                  </a:lnTo>
                  <a:lnTo>
                    <a:pt x="4945857" y="9049"/>
                  </a:lnTo>
                  <a:lnTo>
                    <a:pt x="4945857" y="9049"/>
                  </a:lnTo>
                  <a:close/>
                  <a:moveTo>
                    <a:pt x="4908709" y="9049"/>
                  </a:moveTo>
                  <a:cubicBezTo>
                    <a:pt x="4906804" y="10954"/>
                    <a:pt x="4902994" y="12859"/>
                    <a:pt x="4901089" y="20479"/>
                  </a:cubicBezTo>
                  <a:cubicBezTo>
                    <a:pt x="4904899" y="28099"/>
                    <a:pt x="4904899" y="30004"/>
                    <a:pt x="4904899" y="35719"/>
                  </a:cubicBezTo>
                  <a:lnTo>
                    <a:pt x="4927759" y="35719"/>
                  </a:lnTo>
                  <a:cubicBezTo>
                    <a:pt x="4925854" y="28099"/>
                    <a:pt x="4925854" y="20479"/>
                    <a:pt x="4925854" y="10954"/>
                  </a:cubicBezTo>
                  <a:lnTo>
                    <a:pt x="4908709" y="9049"/>
                  </a:lnTo>
                  <a:lnTo>
                    <a:pt x="4908709" y="9049"/>
                  </a:lnTo>
                  <a:lnTo>
                    <a:pt x="4908709" y="9049"/>
                  </a:lnTo>
                  <a:lnTo>
                    <a:pt x="4908709" y="9049"/>
                  </a:lnTo>
                  <a:close/>
                  <a:moveTo>
                    <a:pt x="4868704" y="9049"/>
                  </a:moveTo>
                  <a:cubicBezTo>
                    <a:pt x="4864894" y="22384"/>
                    <a:pt x="4866799" y="18574"/>
                    <a:pt x="4857274" y="26194"/>
                  </a:cubicBezTo>
                  <a:cubicBezTo>
                    <a:pt x="4861084" y="18574"/>
                    <a:pt x="4862989" y="14764"/>
                    <a:pt x="4868704" y="9049"/>
                  </a:cubicBezTo>
                  <a:lnTo>
                    <a:pt x="4849654" y="9049"/>
                  </a:lnTo>
                  <a:cubicBezTo>
                    <a:pt x="4849654" y="12859"/>
                    <a:pt x="4849654" y="16669"/>
                    <a:pt x="4851559" y="20479"/>
                  </a:cubicBezTo>
                  <a:cubicBezTo>
                    <a:pt x="4851559" y="22384"/>
                    <a:pt x="4853464" y="28099"/>
                    <a:pt x="4857274" y="35719"/>
                  </a:cubicBezTo>
                  <a:lnTo>
                    <a:pt x="4882039" y="35719"/>
                  </a:lnTo>
                  <a:cubicBezTo>
                    <a:pt x="4883944" y="28099"/>
                    <a:pt x="4882039" y="18574"/>
                    <a:pt x="4883944" y="10954"/>
                  </a:cubicBezTo>
                  <a:lnTo>
                    <a:pt x="4868704" y="9049"/>
                  </a:lnTo>
                  <a:lnTo>
                    <a:pt x="4868704" y="9049"/>
                  </a:lnTo>
                  <a:lnTo>
                    <a:pt x="4868704" y="9049"/>
                  </a:lnTo>
                  <a:lnTo>
                    <a:pt x="4868704" y="9049"/>
                  </a:lnTo>
                  <a:close/>
                  <a:moveTo>
                    <a:pt x="4506754" y="9049"/>
                  </a:moveTo>
                  <a:cubicBezTo>
                    <a:pt x="4502944" y="14764"/>
                    <a:pt x="4508659" y="18574"/>
                    <a:pt x="4516279" y="31909"/>
                  </a:cubicBezTo>
                  <a:cubicBezTo>
                    <a:pt x="4508659" y="31909"/>
                    <a:pt x="4504849" y="33814"/>
                    <a:pt x="4502944" y="33814"/>
                  </a:cubicBezTo>
                  <a:lnTo>
                    <a:pt x="4549617" y="33814"/>
                  </a:lnTo>
                  <a:cubicBezTo>
                    <a:pt x="4551521" y="31909"/>
                    <a:pt x="4553427" y="31909"/>
                    <a:pt x="4555332" y="31909"/>
                  </a:cubicBezTo>
                  <a:lnTo>
                    <a:pt x="4555332" y="33814"/>
                  </a:lnTo>
                  <a:lnTo>
                    <a:pt x="4578192" y="33814"/>
                  </a:lnTo>
                  <a:cubicBezTo>
                    <a:pt x="4574382" y="26194"/>
                    <a:pt x="4570571" y="16669"/>
                    <a:pt x="4568667" y="9049"/>
                  </a:cubicBezTo>
                  <a:lnTo>
                    <a:pt x="4506754" y="9049"/>
                  </a:lnTo>
                  <a:lnTo>
                    <a:pt x="4506754" y="9049"/>
                  </a:lnTo>
                  <a:lnTo>
                    <a:pt x="4506754" y="9049"/>
                  </a:lnTo>
                  <a:lnTo>
                    <a:pt x="4506754" y="9049"/>
                  </a:lnTo>
                  <a:close/>
                  <a:moveTo>
                    <a:pt x="4021931" y="9049"/>
                  </a:moveTo>
                  <a:cubicBezTo>
                    <a:pt x="4020026" y="16669"/>
                    <a:pt x="4020026" y="24289"/>
                    <a:pt x="4018121" y="33814"/>
                  </a:cubicBezTo>
                  <a:lnTo>
                    <a:pt x="4222909" y="33814"/>
                  </a:lnTo>
                  <a:cubicBezTo>
                    <a:pt x="4221004" y="24289"/>
                    <a:pt x="4221004" y="16669"/>
                    <a:pt x="4219099" y="7144"/>
                  </a:cubicBezTo>
                  <a:lnTo>
                    <a:pt x="4021931" y="9049"/>
                  </a:lnTo>
                  <a:lnTo>
                    <a:pt x="4021931" y="9049"/>
                  </a:lnTo>
                  <a:lnTo>
                    <a:pt x="4021931" y="9049"/>
                  </a:lnTo>
                  <a:lnTo>
                    <a:pt x="4021931" y="9049"/>
                  </a:lnTo>
                  <a:close/>
                  <a:moveTo>
                    <a:pt x="3995261" y="9049"/>
                  </a:moveTo>
                  <a:cubicBezTo>
                    <a:pt x="3993356" y="18574"/>
                    <a:pt x="3989546" y="26194"/>
                    <a:pt x="3983831" y="35719"/>
                  </a:cubicBezTo>
                  <a:lnTo>
                    <a:pt x="3999071" y="35719"/>
                  </a:lnTo>
                  <a:cubicBezTo>
                    <a:pt x="3999071" y="28099"/>
                    <a:pt x="4000976" y="18574"/>
                    <a:pt x="4002881" y="10954"/>
                  </a:cubicBezTo>
                  <a:lnTo>
                    <a:pt x="3995261" y="9049"/>
                  </a:lnTo>
                  <a:lnTo>
                    <a:pt x="3995261" y="9049"/>
                  </a:lnTo>
                  <a:lnTo>
                    <a:pt x="3995261" y="9049"/>
                  </a:lnTo>
                  <a:lnTo>
                    <a:pt x="3995261" y="9049"/>
                  </a:lnTo>
                  <a:close/>
                  <a:moveTo>
                    <a:pt x="3734276" y="9049"/>
                  </a:moveTo>
                  <a:cubicBezTo>
                    <a:pt x="3736181" y="10954"/>
                    <a:pt x="3738086" y="10954"/>
                    <a:pt x="3739991" y="12859"/>
                  </a:cubicBezTo>
                  <a:cubicBezTo>
                    <a:pt x="3736181" y="20479"/>
                    <a:pt x="3730466" y="26194"/>
                    <a:pt x="3724751" y="33814"/>
                  </a:cubicBezTo>
                  <a:lnTo>
                    <a:pt x="3865721" y="33814"/>
                  </a:lnTo>
                  <a:cubicBezTo>
                    <a:pt x="3844766" y="26194"/>
                    <a:pt x="3824764" y="12859"/>
                    <a:pt x="3798094" y="9049"/>
                  </a:cubicBezTo>
                  <a:lnTo>
                    <a:pt x="3734276" y="9049"/>
                  </a:lnTo>
                  <a:lnTo>
                    <a:pt x="3734276" y="9049"/>
                  </a:lnTo>
                  <a:lnTo>
                    <a:pt x="3734276" y="9049"/>
                  </a:lnTo>
                  <a:lnTo>
                    <a:pt x="3734276" y="9049"/>
                  </a:lnTo>
                  <a:close/>
                  <a:moveTo>
                    <a:pt x="3619976" y="9049"/>
                  </a:moveTo>
                  <a:cubicBezTo>
                    <a:pt x="3623786" y="14764"/>
                    <a:pt x="3627596" y="18574"/>
                    <a:pt x="3633311" y="26194"/>
                  </a:cubicBezTo>
                  <a:cubicBezTo>
                    <a:pt x="3629501" y="30004"/>
                    <a:pt x="3627596" y="31909"/>
                    <a:pt x="3625691" y="35719"/>
                  </a:cubicBezTo>
                  <a:lnTo>
                    <a:pt x="3685699" y="35719"/>
                  </a:lnTo>
                  <a:cubicBezTo>
                    <a:pt x="3683794" y="30004"/>
                    <a:pt x="3683794" y="22384"/>
                    <a:pt x="3681889" y="14764"/>
                  </a:cubicBezTo>
                  <a:lnTo>
                    <a:pt x="3693319" y="14764"/>
                  </a:lnTo>
                  <a:cubicBezTo>
                    <a:pt x="3695224" y="12859"/>
                    <a:pt x="3697129" y="10954"/>
                    <a:pt x="3699034" y="10954"/>
                  </a:cubicBezTo>
                  <a:lnTo>
                    <a:pt x="3619976" y="9049"/>
                  </a:lnTo>
                  <a:lnTo>
                    <a:pt x="3619976" y="9049"/>
                  </a:lnTo>
                  <a:lnTo>
                    <a:pt x="3619976" y="9049"/>
                  </a:lnTo>
                  <a:lnTo>
                    <a:pt x="3619976" y="9049"/>
                  </a:lnTo>
                  <a:close/>
                  <a:moveTo>
                    <a:pt x="3579971" y="9049"/>
                  </a:moveTo>
                  <a:cubicBezTo>
                    <a:pt x="3585686" y="16669"/>
                    <a:pt x="3589496" y="26194"/>
                    <a:pt x="3593306" y="33814"/>
                  </a:cubicBezTo>
                  <a:lnTo>
                    <a:pt x="3602831" y="33814"/>
                  </a:lnTo>
                  <a:cubicBezTo>
                    <a:pt x="3604736" y="24289"/>
                    <a:pt x="3604736" y="16669"/>
                    <a:pt x="3600926" y="9049"/>
                  </a:cubicBez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lnTo>
                    <a:pt x="3579971" y="9049"/>
                  </a:lnTo>
                  <a:close/>
                  <a:moveTo>
                    <a:pt x="3519964" y="9049"/>
                  </a:moveTo>
                  <a:cubicBezTo>
                    <a:pt x="3518059" y="16669"/>
                    <a:pt x="3518059" y="24289"/>
                    <a:pt x="3521869" y="31909"/>
                  </a:cubicBezTo>
                  <a:lnTo>
                    <a:pt x="3521869" y="33814"/>
                  </a:lnTo>
                  <a:lnTo>
                    <a:pt x="3570446" y="33814"/>
                  </a:lnTo>
                  <a:lnTo>
                    <a:pt x="3570446" y="31909"/>
                  </a:lnTo>
                  <a:cubicBezTo>
                    <a:pt x="3572351" y="30004"/>
                    <a:pt x="3568541" y="20479"/>
                    <a:pt x="3562826" y="9049"/>
                  </a:cubicBezTo>
                  <a:lnTo>
                    <a:pt x="3519964" y="9049"/>
                  </a:lnTo>
                  <a:lnTo>
                    <a:pt x="3519964" y="9049"/>
                  </a:lnTo>
                  <a:lnTo>
                    <a:pt x="3519964" y="9049"/>
                  </a:lnTo>
                  <a:lnTo>
                    <a:pt x="3519964" y="9049"/>
                  </a:lnTo>
                  <a:close/>
                  <a:moveTo>
                    <a:pt x="3382804" y="9049"/>
                  </a:moveTo>
                  <a:cubicBezTo>
                    <a:pt x="3371374" y="16669"/>
                    <a:pt x="3359944" y="24289"/>
                    <a:pt x="3347561" y="33814"/>
                  </a:cubicBezTo>
                  <a:lnTo>
                    <a:pt x="3418999" y="33814"/>
                  </a:lnTo>
                  <a:cubicBezTo>
                    <a:pt x="3432334" y="30004"/>
                    <a:pt x="3443764" y="26194"/>
                    <a:pt x="3454241" y="18574"/>
                  </a:cubicBezTo>
                  <a:lnTo>
                    <a:pt x="3448526" y="18574"/>
                  </a:lnTo>
                  <a:cubicBezTo>
                    <a:pt x="3444716" y="14764"/>
                    <a:pt x="3433286" y="10954"/>
                    <a:pt x="3425666" y="7144"/>
                  </a:cubicBezTo>
                  <a:lnTo>
                    <a:pt x="3382804" y="9049"/>
                  </a:lnTo>
                  <a:lnTo>
                    <a:pt x="3382804" y="9049"/>
                  </a:lnTo>
                  <a:lnTo>
                    <a:pt x="3382804" y="9049"/>
                  </a:lnTo>
                  <a:lnTo>
                    <a:pt x="3382804" y="9049"/>
                  </a:lnTo>
                  <a:close/>
                  <a:moveTo>
                    <a:pt x="3185636" y="9049"/>
                  </a:moveTo>
                  <a:cubicBezTo>
                    <a:pt x="3187541" y="18574"/>
                    <a:pt x="3191351" y="26194"/>
                    <a:pt x="3193256" y="33814"/>
                  </a:cubicBezTo>
                  <a:lnTo>
                    <a:pt x="3285649" y="33814"/>
                  </a:lnTo>
                  <a:lnTo>
                    <a:pt x="3285649" y="18574"/>
                  </a:lnTo>
                  <a:lnTo>
                    <a:pt x="3310414" y="18574"/>
                  </a:lnTo>
                  <a:lnTo>
                    <a:pt x="3310414" y="7144"/>
                  </a:lnTo>
                  <a:lnTo>
                    <a:pt x="3184684" y="7144"/>
                  </a:lnTo>
                  <a:lnTo>
                    <a:pt x="3184684" y="9049"/>
                  </a:lnTo>
                  <a:lnTo>
                    <a:pt x="3185636" y="9049"/>
                  </a:lnTo>
                  <a:lnTo>
                    <a:pt x="3185636" y="9049"/>
                  </a:lnTo>
                  <a:close/>
                  <a:moveTo>
                    <a:pt x="3138964" y="9049"/>
                  </a:moveTo>
                  <a:cubicBezTo>
                    <a:pt x="3137059" y="12859"/>
                    <a:pt x="3133249" y="7144"/>
                    <a:pt x="3118009" y="12859"/>
                  </a:cubicBezTo>
                  <a:lnTo>
                    <a:pt x="3123724" y="24289"/>
                  </a:lnTo>
                  <a:lnTo>
                    <a:pt x="3118009" y="24289"/>
                  </a:lnTo>
                  <a:cubicBezTo>
                    <a:pt x="3112294" y="18574"/>
                    <a:pt x="3116104" y="22384"/>
                    <a:pt x="3106579" y="18574"/>
                  </a:cubicBezTo>
                  <a:cubicBezTo>
                    <a:pt x="3108484" y="33814"/>
                    <a:pt x="3106579" y="28099"/>
                    <a:pt x="3102769" y="33814"/>
                  </a:cubicBezTo>
                  <a:lnTo>
                    <a:pt x="3158966" y="33814"/>
                  </a:lnTo>
                  <a:cubicBezTo>
                    <a:pt x="3162776" y="28099"/>
                    <a:pt x="3162776" y="20479"/>
                    <a:pt x="3162776" y="9049"/>
                  </a:cubicBezTo>
                  <a:lnTo>
                    <a:pt x="3138964" y="9049"/>
                  </a:lnTo>
                  <a:lnTo>
                    <a:pt x="3138964" y="9049"/>
                  </a:lnTo>
                  <a:lnTo>
                    <a:pt x="3138964" y="9049"/>
                  </a:lnTo>
                  <a:lnTo>
                    <a:pt x="3138964" y="9049"/>
                  </a:lnTo>
                  <a:close/>
                  <a:moveTo>
                    <a:pt x="3102769" y="9049"/>
                  </a:moveTo>
                  <a:cubicBezTo>
                    <a:pt x="3102769" y="10954"/>
                    <a:pt x="3100864" y="14764"/>
                    <a:pt x="3100864" y="20479"/>
                  </a:cubicBezTo>
                  <a:lnTo>
                    <a:pt x="3106579" y="20479"/>
                  </a:lnTo>
                  <a:cubicBezTo>
                    <a:pt x="3108484" y="18574"/>
                    <a:pt x="3114199" y="14764"/>
                    <a:pt x="3119914" y="9049"/>
                  </a:cubicBezTo>
                  <a:lnTo>
                    <a:pt x="3102769" y="9049"/>
                  </a:lnTo>
                  <a:lnTo>
                    <a:pt x="3102769" y="9049"/>
                  </a:lnTo>
                  <a:lnTo>
                    <a:pt x="3102769" y="9049"/>
                  </a:lnTo>
                  <a:lnTo>
                    <a:pt x="3102769" y="9049"/>
                  </a:lnTo>
                  <a:close/>
                  <a:moveTo>
                    <a:pt x="3027521" y="9049"/>
                  </a:moveTo>
                  <a:cubicBezTo>
                    <a:pt x="3027521" y="16669"/>
                    <a:pt x="3023711" y="20479"/>
                    <a:pt x="3025616" y="33814"/>
                  </a:cubicBezTo>
                  <a:lnTo>
                    <a:pt x="3038951" y="33814"/>
                  </a:lnTo>
                  <a:lnTo>
                    <a:pt x="3038951" y="31909"/>
                  </a:lnTo>
                  <a:lnTo>
                    <a:pt x="3044666" y="31909"/>
                  </a:lnTo>
                  <a:lnTo>
                    <a:pt x="3044666" y="33814"/>
                  </a:lnTo>
                  <a:lnTo>
                    <a:pt x="3067526" y="33814"/>
                  </a:lnTo>
                  <a:lnTo>
                    <a:pt x="3069431" y="31909"/>
                  </a:lnTo>
                  <a:cubicBezTo>
                    <a:pt x="3063716" y="22384"/>
                    <a:pt x="3059906" y="14764"/>
                    <a:pt x="3054191" y="9049"/>
                  </a:cubicBezTo>
                  <a:lnTo>
                    <a:pt x="3027521" y="9049"/>
                  </a:lnTo>
                  <a:lnTo>
                    <a:pt x="3027521" y="9049"/>
                  </a:lnTo>
                  <a:lnTo>
                    <a:pt x="3027521" y="9049"/>
                  </a:lnTo>
                  <a:lnTo>
                    <a:pt x="3027521" y="9049"/>
                  </a:lnTo>
                  <a:close/>
                  <a:moveTo>
                    <a:pt x="2952274" y="9049"/>
                  </a:moveTo>
                  <a:cubicBezTo>
                    <a:pt x="2948464" y="10954"/>
                    <a:pt x="2950369" y="9049"/>
                    <a:pt x="2944654" y="12859"/>
                  </a:cubicBezTo>
                  <a:cubicBezTo>
                    <a:pt x="2937034" y="22384"/>
                    <a:pt x="2935129" y="28099"/>
                    <a:pt x="2925604" y="33814"/>
                  </a:cubicBezTo>
                  <a:lnTo>
                    <a:pt x="2957989" y="33814"/>
                  </a:lnTo>
                  <a:cubicBezTo>
                    <a:pt x="2959894" y="26194"/>
                    <a:pt x="2961799" y="20479"/>
                    <a:pt x="2963704" y="12859"/>
                  </a:cubicBezTo>
                  <a:cubicBezTo>
                    <a:pt x="2961799" y="10954"/>
                    <a:pt x="2959894" y="10954"/>
                    <a:pt x="2957989" y="9049"/>
                  </a:cubicBezTo>
                  <a:lnTo>
                    <a:pt x="2952274" y="9049"/>
                  </a:lnTo>
                  <a:lnTo>
                    <a:pt x="2952274" y="9049"/>
                  </a:lnTo>
                  <a:lnTo>
                    <a:pt x="2952274" y="9049"/>
                  </a:lnTo>
                  <a:lnTo>
                    <a:pt x="2952274" y="9049"/>
                  </a:lnTo>
                  <a:close/>
                  <a:moveTo>
                    <a:pt x="2877026" y="9049"/>
                  </a:moveTo>
                  <a:lnTo>
                    <a:pt x="2877026" y="12859"/>
                  </a:lnTo>
                  <a:lnTo>
                    <a:pt x="2871311" y="12859"/>
                  </a:lnTo>
                  <a:lnTo>
                    <a:pt x="2871311" y="9049"/>
                  </a:lnTo>
                  <a:lnTo>
                    <a:pt x="2842736" y="9049"/>
                  </a:lnTo>
                  <a:lnTo>
                    <a:pt x="2846546" y="20479"/>
                  </a:lnTo>
                  <a:cubicBezTo>
                    <a:pt x="2869406" y="24289"/>
                    <a:pt x="2893219" y="18574"/>
                    <a:pt x="2902744" y="31909"/>
                  </a:cubicBezTo>
                  <a:lnTo>
                    <a:pt x="2904649" y="33814"/>
                  </a:lnTo>
                  <a:lnTo>
                    <a:pt x="2921794" y="33814"/>
                  </a:lnTo>
                  <a:cubicBezTo>
                    <a:pt x="2921794" y="28099"/>
                    <a:pt x="2923699" y="18574"/>
                    <a:pt x="2923699" y="9049"/>
                  </a:cubicBezTo>
                  <a:lnTo>
                    <a:pt x="2877026" y="9049"/>
                  </a:lnTo>
                  <a:lnTo>
                    <a:pt x="2877026" y="9049"/>
                  </a:lnTo>
                  <a:lnTo>
                    <a:pt x="2877026" y="9049"/>
                  </a:lnTo>
                  <a:lnTo>
                    <a:pt x="2877026" y="9049"/>
                  </a:lnTo>
                  <a:close/>
                  <a:moveTo>
                    <a:pt x="2770346" y="9049"/>
                  </a:moveTo>
                  <a:cubicBezTo>
                    <a:pt x="2774156" y="10954"/>
                    <a:pt x="2777966" y="10954"/>
                    <a:pt x="2781776" y="9049"/>
                  </a:cubicBezTo>
                  <a:lnTo>
                    <a:pt x="2770346" y="9049"/>
                  </a:lnTo>
                  <a:lnTo>
                    <a:pt x="2770346" y="9049"/>
                  </a:lnTo>
                  <a:lnTo>
                    <a:pt x="2770346" y="9049"/>
                  </a:lnTo>
                  <a:lnTo>
                    <a:pt x="2770346" y="9049"/>
                  </a:lnTo>
                  <a:close/>
                  <a:moveTo>
                    <a:pt x="2659856" y="9049"/>
                  </a:moveTo>
                  <a:lnTo>
                    <a:pt x="2659856" y="33814"/>
                  </a:lnTo>
                  <a:lnTo>
                    <a:pt x="2692241" y="33814"/>
                  </a:lnTo>
                  <a:cubicBezTo>
                    <a:pt x="2697956" y="24289"/>
                    <a:pt x="2703671" y="16669"/>
                    <a:pt x="2709386" y="9049"/>
                  </a:cubicBez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lnTo>
                    <a:pt x="2659856" y="9049"/>
                  </a:lnTo>
                  <a:close/>
                  <a:moveTo>
                    <a:pt x="2636996" y="9049"/>
                  </a:moveTo>
                  <a:cubicBezTo>
                    <a:pt x="2636996" y="18574"/>
                    <a:pt x="2636996" y="26194"/>
                    <a:pt x="2636996" y="33814"/>
                  </a:cubicBezTo>
                  <a:lnTo>
                    <a:pt x="2648426" y="33814"/>
                  </a:lnTo>
                  <a:lnTo>
                    <a:pt x="2648426" y="31909"/>
                  </a:lnTo>
                  <a:cubicBezTo>
                    <a:pt x="2652236" y="28099"/>
                    <a:pt x="2654141" y="16669"/>
                    <a:pt x="2657951" y="9049"/>
                  </a:cubicBezTo>
                  <a:lnTo>
                    <a:pt x="2636996" y="9049"/>
                  </a:lnTo>
                  <a:lnTo>
                    <a:pt x="2636996" y="9049"/>
                  </a:lnTo>
                  <a:lnTo>
                    <a:pt x="2636996" y="9049"/>
                  </a:lnTo>
                  <a:lnTo>
                    <a:pt x="2636996" y="9049"/>
                  </a:lnTo>
                  <a:close/>
                  <a:moveTo>
                    <a:pt x="2339816" y="9049"/>
                  </a:moveTo>
                  <a:cubicBezTo>
                    <a:pt x="2337911" y="18574"/>
                    <a:pt x="2336006" y="26194"/>
                    <a:pt x="2334101" y="35719"/>
                  </a:cubicBezTo>
                  <a:lnTo>
                    <a:pt x="2345531" y="35719"/>
                  </a:lnTo>
                  <a:cubicBezTo>
                    <a:pt x="2347436" y="28099"/>
                    <a:pt x="2349341" y="18574"/>
                    <a:pt x="2351246" y="10954"/>
                  </a:cubicBezTo>
                  <a:lnTo>
                    <a:pt x="2339816" y="9049"/>
                  </a:lnTo>
                  <a:lnTo>
                    <a:pt x="2339816" y="9049"/>
                  </a:lnTo>
                  <a:lnTo>
                    <a:pt x="2339816" y="9049"/>
                  </a:lnTo>
                  <a:lnTo>
                    <a:pt x="2339816" y="9049"/>
                  </a:lnTo>
                  <a:close/>
                  <a:moveTo>
                    <a:pt x="2198846" y="9049"/>
                  </a:moveTo>
                  <a:cubicBezTo>
                    <a:pt x="2196941" y="16669"/>
                    <a:pt x="2195036" y="26194"/>
                    <a:pt x="2196941" y="33814"/>
                  </a:cubicBezTo>
                  <a:lnTo>
                    <a:pt x="2249329" y="33814"/>
                  </a:lnTo>
                  <a:lnTo>
                    <a:pt x="2251234" y="31909"/>
                  </a:lnTo>
                  <a:lnTo>
                    <a:pt x="2251234" y="33814"/>
                  </a:lnTo>
                  <a:lnTo>
                    <a:pt x="2292191" y="33814"/>
                  </a:lnTo>
                  <a:cubicBezTo>
                    <a:pt x="2282666" y="24289"/>
                    <a:pt x="2271236" y="14764"/>
                    <a:pt x="2245519" y="12859"/>
                  </a:cubicBezTo>
                  <a:cubicBezTo>
                    <a:pt x="2245519" y="10954"/>
                    <a:pt x="2245519" y="9049"/>
                    <a:pt x="2243614" y="7144"/>
                  </a:cubicBezTo>
                  <a:lnTo>
                    <a:pt x="2198846" y="9049"/>
                  </a:lnTo>
                  <a:lnTo>
                    <a:pt x="2198846" y="9049"/>
                  </a:lnTo>
                  <a:lnTo>
                    <a:pt x="2198846" y="9049"/>
                  </a:lnTo>
                  <a:lnTo>
                    <a:pt x="2198846" y="9049"/>
                  </a:lnTo>
                  <a:close/>
                  <a:moveTo>
                    <a:pt x="2107406" y="9049"/>
                  </a:moveTo>
                  <a:cubicBezTo>
                    <a:pt x="2116931" y="24289"/>
                    <a:pt x="2130266" y="28099"/>
                    <a:pt x="2107406" y="31909"/>
                  </a:cubicBezTo>
                  <a:cubicBezTo>
                    <a:pt x="2103596" y="20479"/>
                    <a:pt x="2105501" y="26194"/>
                    <a:pt x="2101691" y="20479"/>
                  </a:cubicBezTo>
                  <a:cubicBezTo>
                    <a:pt x="2105501" y="10954"/>
                    <a:pt x="2103596" y="12859"/>
                    <a:pt x="2107406" y="9049"/>
                  </a:cubicBezTo>
                  <a:lnTo>
                    <a:pt x="1995011" y="9049"/>
                  </a:lnTo>
                  <a:cubicBezTo>
                    <a:pt x="1995011" y="12859"/>
                    <a:pt x="1996916" y="16669"/>
                    <a:pt x="1996916" y="20479"/>
                  </a:cubicBezTo>
                  <a:cubicBezTo>
                    <a:pt x="1991201" y="26194"/>
                    <a:pt x="1987391" y="30004"/>
                    <a:pt x="1983581" y="35719"/>
                  </a:cubicBezTo>
                  <a:lnTo>
                    <a:pt x="2000726" y="35719"/>
                  </a:lnTo>
                  <a:cubicBezTo>
                    <a:pt x="2006441" y="30004"/>
                    <a:pt x="2010251" y="22384"/>
                    <a:pt x="2015966" y="14764"/>
                  </a:cubicBezTo>
                  <a:cubicBezTo>
                    <a:pt x="2021681" y="20479"/>
                    <a:pt x="2029301" y="28099"/>
                    <a:pt x="2035016" y="35719"/>
                  </a:cubicBezTo>
                  <a:lnTo>
                    <a:pt x="2170271" y="35719"/>
                  </a:lnTo>
                  <a:cubicBezTo>
                    <a:pt x="2162651" y="28099"/>
                    <a:pt x="2155031" y="20479"/>
                    <a:pt x="2149316" y="10954"/>
                  </a:cubicBezTo>
                  <a:lnTo>
                    <a:pt x="2107406" y="9049"/>
                  </a:lnTo>
                  <a:lnTo>
                    <a:pt x="2107406" y="9049"/>
                  </a:lnTo>
                  <a:lnTo>
                    <a:pt x="2107406" y="9049"/>
                  </a:lnTo>
                  <a:lnTo>
                    <a:pt x="2107406" y="9049"/>
                  </a:lnTo>
                  <a:close/>
                  <a:moveTo>
                    <a:pt x="1883569" y="9049"/>
                  </a:moveTo>
                  <a:cubicBezTo>
                    <a:pt x="1870234" y="10954"/>
                    <a:pt x="1860709" y="14764"/>
                    <a:pt x="1854994" y="33814"/>
                  </a:cubicBezTo>
                  <a:lnTo>
                    <a:pt x="1874044" y="33814"/>
                  </a:lnTo>
                  <a:cubicBezTo>
                    <a:pt x="1881664" y="22384"/>
                    <a:pt x="1893094" y="14764"/>
                    <a:pt x="1902619" y="18574"/>
                  </a:cubicBezTo>
                  <a:cubicBezTo>
                    <a:pt x="1906429" y="24289"/>
                    <a:pt x="1910239" y="28099"/>
                    <a:pt x="1912144" y="33814"/>
                  </a:cubicBezTo>
                  <a:lnTo>
                    <a:pt x="1915954" y="33814"/>
                  </a:lnTo>
                  <a:cubicBezTo>
                    <a:pt x="1917859" y="31909"/>
                    <a:pt x="1915954" y="31909"/>
                    <a:pt x="1919764" y="24289"/>
                  </a:cubicBezTo>
                  <a:cubicBezTo>
                    <a:pt x="1925479" y="18574"/>
                    <a:pt x="1927384" y="14764"/>
                    <a:pt x="1929289" y="7144"/>
                  </a:cubicBezTo>
                  <a:lnTo>
                    <a:pt x="1883569" y="9049"/>
                  </a:lnTo>
                  <a:lnTo>
                    <a:pt x="1883569" y="9049"/>
                  </a:lnTo>
                  <a:lnTo>
                    <a:pt x="1883569" y="9049"/>
                  </a:lnTo>
                  <a:lnTo>
                    <a:pt x="1883569" y="9049"/>
                  </a:lnTo>
                  <a:close/>
                  <a:moveTo>
                    <a:pt x="1773079" y="9049"/>
                  </a:moveTo>
                  <a:cubicBezTo>
                    <a:pt x="1778794" y="16669"/>
                    <a:pt x="1774984" y="16669"/>
                    <a:pt x="1801654" y="20479"/>
                  </a:cubicBezTo>
                  <a:cubicBezTo>
                    <a:pt x="1809274" y="12859"/>
                    <a:pt x="1813084" y="10954"/>
                    <a:pt x="1822609" y="9049"/>
                  </a:cubicBez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close/>
                  <a:moveTo>
                    <a:pt x="1684496" y="9049"/>
                  </a:moveTo>
                  <a:cubicBezTo>
                    <a:pt x="1682591" y="10954"/>
                    <a:pt x="1680686" y="10954"/>
                    <a:pt x="1678781" y="12859"/>
                  </a:cubicBezTo>
                  <a:lnTo>
                    <a:pt x="1678781" y="9049"/>
                  </a:lnTo>
                  <a:lnTo>
                    <a:pt x="1655921" y="9049"/>
                  </a:lnTo>
                  <a:cubicBezTo>
                    <a:pt x="1657826" y="18574"/>
                    <a:pt x="1657826" y="22384"/>
                    <a:pt x="1659731" y="33814"/>
                  </a:cubicBezTo>
                  <a:lnTo>
                    <a:pt x="1674971" y="33814"/>
                  </a:lnTo>
                  <a:cubicBezTo>
                    <a:pt x="1690211" y="16669"/>
                    <a:pt x="1694021" y="33814"/>
                    <a:pt x="1701641" y="24289"/>
                  </a:cubicBezTo>
                  <a:cubicBezTo>
                    <a:pt x="1707356" y="18574"/>
                    <a:pt x="1711166" y="12859"/>
                    <a:pt x="1714976" y="7144"/>
                  </a:cubicBezTo>
                  <a:lnTo>
                    <a:pt x="1684496" y="9049"/>
                  </a:lnTo>
                  <a:lnTo>
                    <a:pt x="1684496" y="9049"/>
                  </a:lnTo>
                  <a:lnTo>
                    <a:pt x="1684496" y="9049"/>
                  </a:lnTo>
                  <a:lnTo>
                    <a:pt x="1684496" y="9049"/>
                  </a:lnTo>
                  <a:close/>
                  <a:moveTo>
                    <a:pt x="1566386" y="9049"/>
                  </a:moveTo>
                  <a:lnTo>
                    <a:pt x="1566386" y="12859"/>
                  </a:lnTo>
                  <a:lnTo>
                    <a:pt x="1554956" y="12859"/>
                  </a:lnTo>
                  <a:cubicBezTo>
                    <a:pt x="1553051" y="10954"/>
                    <a:pt x="1551146" y="9049"/>
                    <a:pt x="1549241" y="7144"/>
                  </a:cubicBezTo>
                  <a:lnTo>
                    <a:pt x="1532096" y="7144"/>
                  </a:lnTo>
                  <a:cubicBezTo>
                    <a:pt x="1541621" y="14764"/>
                    <a:pt x="1549241" y="24289"/>
                    <a:pt x="1558766" y="31909"/>
                  </a:cubicBezTo>
                  <a:lnTo>
                    <a:pt x="1647349" y="31909"/>
                  </a:lnTo>
                  <a:cubicBezTo>
                    <a:pt x="1645444" y="24289"/>
                    <a:pt x="1647349" y="14764"/>
                    <a:pt x="1647349" y="7144"/>
                  </a:cubicBezTo>
                  <a:lnTo>
                    <a:pt x="1566386" y="9049"/>
                  </a:lnTo>
                  <a:lnTo>
                    <a:pt x="1566386" y="9049"/>
                  </a:lnTo>
                  <a:lnTo>
                    <a:pt x="1566386" y="9049"/>
                  </a:lnTo>
                  <a:lnTo>
                    <a:pt x="1566386" y="9049"/>
                  </a:lnTo>
                  <a:close/>
                  <a:moveTo>
                    <a:pt x="1295876" y="9049"/>
                  </a:moveTo>
                  <a:cubicBezTo>
                    <a:pt x="1303496" y="16669"/>
                    <a:pt x="1297781" y="20479"/>
                    <a:pt x="1311116" y="26194"/>
                  </a:cubicBezTo>
                  <a:cubicBezTo>
                    <a:pt x="1314926" y="18574"/>
                    <a:pt x="1318736" y="16669"/>
                    <a:pt x="1320641" y="9049"/>
                  </a:cubicBezTo>
                  <a:lnTo>
                    <a:pt x="1295876" y="9049"/>
                  </a:lnTo>
                  <a:lnTo>
                    <a:pt x="1295876" y="9049"/>
                  </a:lnTo>
                  <a:lnTo>
                    <a:pt x="1295876" y="9049"/>
                  </a:lnTo>
                  <a:lnTo>
                    <a:pt x="1295876" y="9049"/>
                  </a:lnTo>
                  <a:close/>
                  <a:moveTo>
                    <a:pt x="1118711" y="9049"/>
                  </a:moveTo>
                  <a:cubicBezTo>
                    <a:pt x="1118711" y="18574"/>
                    <a:pt x="1116806" y="26194"/>
                    <a:pt x="1114901" y="33814"/>
                  </a:cubicBezTo>
                  <a:lnTo>
                    <a:pt x="1161574" y="33814"/>
                  </a:lnTo>
                  <a:cubicBezTo>
                    <a:pt x="1157764" y="28099"/>
                    <a:pt x="1153954" y="24289"/>
                    <a:pt x="1146334" y="12859"/>
                  </a:cubicBezTo>
                  <a:cubicBezTo>
                    <a:pt x="1140619" y="16669"/>
                    <a:pt x="1138714" y="20479"/>
                    <a:pt x="1134904" y="24289"/>
                  </a:cubicBezTo>
                  <a:cubicBezTo>
                    <a:pt x="1134904" y="16669"/>
                    <a:pt x="1136809" y="10954"/>
                    <a:pt x="1136809" y="7144"/>
                  </a:cubicBezTo>
                  <a:lnTo>
                    <a:pt x="1118711" y="9049"/>
                  </a:lnTo>
                  <a:lnTo>
                    <a:pt x="1118711" y="9049"/>
                  </a:lnTo>
                  <a:lnTo>
                    <a:pt x="1118711" y="9049"/>
                  </a:lnTo>
                  <a:lnTo>
                    <a:pt x="1118711" y="9049"/>
                  </a:lnTo>
                  <a:close/>
                  <a:moveTo>
                    <a:pt x="1010126" y="9049"/>
                  </a:moveTo>
                  <a:cubicBezTo>
                    <a:pt x="1012031" y="12859"/>
                    <a:pt x="1012031" y="16669"/>
                    <a:pt x="1013936" y="20479"/>
                  </a:cubicBezTo>
                  <a:lnTo>
                    <a:pt x="1013936" y="14764"/>
                  </a:lnTo>
                  <a:cubicBezTo>
                    <a:pt x="1013936" y="14764"/>
                    <a:pt x="1015841" y="12859"/>
                    <a:pt x="1015841" y="10954"/>
                  </a:cubicBezTo>
                  <a:lnTo>
                    <a:pt x="1010126" y="9049"/>
                  </a:lnTo>
                  <a:lnTo>
                    <a:pt x="1010126" y="9049"/>
                  </a:lnTo>
                  <a:lnTo>
                    <a:pt x="1010126" y="9049"/>
                  </a:lnTo>
                  <a:lnTo>
                    <a:pt x="1010126" y="9049"/>
                  </a:lnTo>
                  <a:close/>
                  <a:moveTo>
                    <a:pt x="946309" y="9049"/>
                  </a:moveTo>
                  <a:cubicBezTo>
                    <a:pt x="946309" y="16669"/>
                    <a:pt x="944404" y="20479"/>
                    <a:pt x="940594" y="26194"/>
                  </a:cubicBezTo>
                  <a:cubicBezTo>
                    <a:pt x="927259" y="9049"/>
                    <a:pt x="897731" y="14764"/>
                    <a:pt x="890111" y="20479"/>
                  </a:cubicBezTo>
                  <a:cubicBezTo>
                    <a:pt x="882491" y="26194"/>
                    <a:pt x="878681" y="30004"/>
                    <a:pt x="871061" y="35719"/>
                  </a:cubicBezTo>
                  <a:lnTo>
                    <a:pt x="910114" y="35719"/>
                  </a:lnTo>
                  <a:cubicBezTo>
                    <a:pt x="925354" y="30004"/>
                    <a:pt x="942499" y="31909"/>
                    <a:pt x="960596" y="35719"/>
                  </a:cubicBezTo>
                  <a:lnTo>
                    <a:pt x="991076" y="35719"/>
                  </a:lnTo>
                  <a:lnTo>
                    <a:pt x="991076" y="33814"/>
                  </a:lnTo>
                  <a:cubicBezTo>
                    <a:pt x="979646" y="28099"/>
                    <a:pt x="972026" y="20479"/>
                    <a:pt x="968216" y="10954"/>
                  </a:cubicBezTo>
                  <a:lnTo>
                    <a:pt x="946309" y="9049"/>
                  </a:lnTo>
                  <a:lnTo>
                    <a:pt x="946309" y="9049"/>
                  </a:lnTo>
                  <a:lnTo>
                    <a:pt x="946309" y="9049"/>
                  </a:lnTo>
                  <a:lnTo>
                    <a:pt x="946309" y="9049"/>
                  </a:lnTo>
                  <a:close/>
                  <a:moveTo>
                    <a:pt x="728186" y="9049"/>
                  </a:moveTo>
                  <a:lnTo>
                    <a:pt x="728186" y="20479"/>
                  </a:lnTo>
                  <a:lnTo>
                    <a:pt x="722471" y="20479"/>
                  </a:lnTo>
                  <a:lnTo>
                    <a:pt x="722471" y="14764"/>
                  </a:lnTo>
                  <a:lnTo>
                    <a:pt x="716756" y="14764"/>
                  </a:lnTo>
                  <a:cubicBezTo>
                    <a:pt x="722471" y="10954"/>
                    <a:pt x="720566" y="10954"/>
                    <a:pt x="724376" y="10954"/>
                  </a:cubicBezTo>
                  <a:lnTo>
                    <a:pt x="703421" y="10954"/>
                  </a:lnTo>
                  <a:cubicBezTo>
                    <a:pt x="699611" y="18574"/>
                    <a:pt x="695801" y="26194"/>
                    <a:pt x="691991" y="35719"/>
                  </a:cubicBezTo>
                  <a:lnTo>
                    <a:pt x="736759" y="35719"/>
                  </a:lnTo>
                  <a:cubicBezTo>
                    <a:pt x="738664" y="30004"/>
                    <a:pt x="740569" y="22384"/>
                    <a:pt x="742474" y="14764"/>
                  </a:cubicBezTo>
                  <a:cubicBezTo>
                    <a:pt x="753904" y="18574"/>
                    <a:pt x="748189" y="16669"/>
                    <a:pt x="753904" y="20479"/>
                  </a:cubicBezTo>
                  <a:cubicBezTo>
                    <a:pt x="757714" y="26194"/>
                    <a:pt x="759619" y="30004"/>
                    <a:pt x="761524" y="35719"/>
                  </a:cubicBezTo>
                  <a:lnTo>
                    <a:pt x="793909" y="35719"/>
                  </a:lnTo>
                  <a:cubicBezTo>
                    <a:pt x="792004" y="28099"/>
                    <a:pt x="790099" y="18574"/>
                    <a:pt x="786289" y="10954"/>
                  </a:cubicBezTo>
                  <a:lnTo>
                    <a:pt x="728186" y="9049"/>
                  </a:lnTo>
                  <a:lnTo>
                    <a:pt x="728186" y="9049"/>
                  </a:lnTo>
                  <a:lnTo>
                    <a:pt x="728186" y="9049"/>
                  </a:lnTo>
                  <a:lnTo>
                    <a:pt x="728186" y="9049"/>
                  </a:lnTo>
                  <a:close/>
                  <a:moveTo>
                    <a:pt x="487204" y="9049"/>
                  </a:moveTo>
                  <a:lnTo>
                    <a:pt x="487204" y="20479"/>
                  </a:lnTo>
                  <a:lnTo>
                    <a:pt x="481489" y="20479"/>
                  </a:lnTo>
                  <a:cubicBezTo>
                    <a:pt x="477679" y="14764"/>
                    <a:pt x="475774" y="12859"/>
                    <a:pt x="471964" y="9049"/>
                  </a:cubicBezTo>
                  <a:lnTo>
                    <a:pt x="470059" y="9049"/>
                  </a:lnTo>
                  <a:cubicBezTo>
                    <a:pt x="468154" y="20479"/>
                    <a:pt x="466249" y="28099"/>
                    <a:pt x="464344" y="33814"/>
                  </a:cubicBezTo>
                  <a:lnTo>
                    <a:pt x="642461" y="33814"/>
                  </a:lnTo>
                  <a:cubicBezTo>
                    <a:pt x="646271" y="28099"/>
                    <a:pt x="650081" y="20479"/>
                    <a:pt x="651986" y="12859"/>
                  </a:cubicBezTo>
                  <a:lnTo>
                    <a:pt x="657701" y="12859"/>
                  </a:lnTo>
                  <a:cubicBezTo>
                    <a:pt x="655796" y="30004"/>
                    <a:pt x="648176" y="28099"/>
                    <a:pt x="657701" y="33814"/>
                  </a:cubicBezTo>
                  <a:lnTo>
                    <a:pt x="667226" y="33814"/>
                  </a:lnTo>
                  <a:cubicBezTo>
                    <a:pt x="672941" y="24289"/>
                    <a:pt x="678656" y="16669"/>
                    <a:pt x="684371" y="9049"/>
                  </a:cubicBezTo>
                  <a:lnTo>
                    <a:pt x="487204" y="9049"/>
                  </a:lnTo>
                  <a:lnTo>
                    <a:pt x="487204" y="9049"/>
                  </a:lnTo>
                  <a:lnTo>
                    <a:pt x="487204" y="9049"/>
                  </a:lnTo>
                  <a:lnTo>
                    <a:pt x="487204" y="9049"/>
                  </a:lnTo>
                  <a:close/>
                  <a:moveTo>
                    <a:pt x="44291" y="9049"/>
                  </a:moveTo>
                  <a:cubicBezTo>
                    <a:pt x="44291" y="10954"/>
                    <a:pt x="46196" y="10954"/>
                    <a:pt x="46196" y="12859"/>
                  </a:cubicBezTo>
                  <a:cubicBezTo>
                    <a:pt x="25241" y="14764"/>
                    <a:pt x="13811" y="20479"/>
                    <a:pt x="7144" y="33814"/>
                  </a:cubicBezTo>
                  <a:lnTo>
                    <a:pt x="211931" y="33814"/>
                  </a:lnTo>
                  <a:lnTo>
                    <a:pt x="219551" y="31909"/>
                  </a:lnTo>
                  <a:lnTo>
                    <a:pt x="219551" y="33814"/>
                  </a:lnTo>
                  <a:lnTo>
                    <a:pt x="227171" y="33814"/>
                  </a:lnTo>
                  <a:cubicBezTo>
                    <a:pt x="221456" y="26194"/>
                    <a:pt x="215741" y="16669"/>
                    <a:pt x="206216" y="9049"/>
                  </a:cubicBezTo>
                  <a:lnTo>
                    <a:pt x="44291" y="9049"/>
                  </a:lnTo>
                  <a:lnTo>
                    <a:pt x="44291" y="9049"/>
                  </a:lnTo>
                  <a:lnTo>
                    <a:pt x="44291" y="9049"/>
                  </a:lnTo>
                  <a:lnTo>
                    <a:pt x="44291" y="9049"/>
                  </a:lnTo>
                  <a:close/>
                  <a:moveTo>
                    <a:pt x="4957287" y="33814"/>
                  </a:moveTo>
                  <a:lnTo>
                    <a:pt x="4957287" y="24289"/>
                  </a:lnTo>
                  <a:cubicBezTo>
                    <a:pt x="4951571" y="30004"/>
                    <a:pt x="4949666" y="30004"/>
                    <a:pt x="4947762" y="33814"/>
                  </a:cubicBezTo>
                  <a:lnTo>
                    <a:pt x="4957287" y="33814"/>
                  </a:lnTo>
                  <a:lnTo>
                    <a:pt x="4957287" y="33814"/>
                  </a:lnTo>
                  <a:lnTo>
                    <a:pt x="4957287" y="33814"/>
                  </a:lnTo>
                  <a:lnTo>
                    <a:pt x="4957287" y="33814"/>
                  </a:lnTo>
                  <a:close/>
                  <a:moveTo>
                    <a:pt x="3978116" y="33814"/>
                  </a:moveTo>
                  <a:cubicBezTo>
                    <a:pt x="3960971" y="20479"/>
                    <a:pt x="3939064" y="28099"/>
                    <a:pt x="3918109" y="33814"/>
                  </a:cubicBezTo>
                  <a:lnTo>
                    <a:pt x="3978116" y="33814"/>
                  </a:lnTo>
                  <a:lnTo>
                    <a:pt x="3978116" y="33814"/>
                  </a:lnTo>
                  <a:lnTo>
                    <a:pt x="3978116" y="33814"/>
                  </a:lnTo>
                  <a:lnTo>
                    <a:pt x="3978116" y="33814"/>
                  </a:lnTo>
                  <a:close/>
                  <a:moveTo>
                    <a:pt x="3579971" y="33814"/>
                  </a:moveTo>
                  <a:lnTo>
                    <a:pt x="3578066" y="31909"/>
                  </a:lnTo>
                  <a:lnTo>
                    <a:pt x="3578066" y="33814"/>
                  </a:lnTo>
                  <a:lnTo>
                    <a:pt x="3579971" y="33814"/>
                  </a:lnTo>
                  <a:lnTo>
                    <a:pt x="3579971" y="33814"/>
                  </a:lnTo>
                  <a:lnTo>
                    <a:pt x="3579971" y="33814"/>
                  </a:lnTo>
                  <a:lnTo>
                    <a:pt x="3579971" y="33814"/>
                  </a:lnTo>
                  <a:close/>
                  <a:moveTo>
                    <a:pt x="2824639" y="33814"/>
                  </a:moveTo>
                  <a:cubicBezTo>
                    <a:pt x="2822734" y="31909"/>
                    <a:pt x="2822734" y="28099"/>
                    <a:pt x="2820829" y="24289"/>
                  </a:cubicBezTo>
                  <a:lnTo>
                    <a:pt x="2803684" y="33814"/>
                  </a:lnTo>
                  <a:lnTo>
                    <a:pt x="2824639" y="33814"/>
                  </a:lnTo>
                  <a:lnTo>
                    <a:pt x="2824639" y="33814"/>
                  </a:lnTo>
                  <a:lnTo>
                    <a:pt x="2824639" y="33814"/>
                  </a:lnTo>
                  <a:lnTo>
                    <a:pt x="2824639" y="33814"/>
                  </a:lnTo>
                  <a:close/>
                  <a:moveTo>
                    <a:pt x="1883569" y="33814"/>
                  </a:moveTo>
                  <a:cubicBezTo>
                    <a:pt x="1881664" y="33814"/>
                    <a:pt x="1879759" y="31909"/>
                    <a:pt x="1875949" y="31909"/>
                  </a:cubicBezTo>
                  <a:cubicBezTo>
                    <a:pt x="1874044" y="33814"/>
                    <a:pt x="1874044" y="33814"/>
                    <a:pt x="1874044" y="33814"/>
                  </a:cubicBezTo>
                  <a:lnTo>
                    <a:pt x="1883569" y="33814"/>
                  </a:lnTo>
                  <a:lnTo>
                    <a:pt x="1883569" y="33814"/>
                  </a:lnTo>
                  <a:lnTo>
                    <a:pt x="1883569" y="33814"/>
                  </a:lnTo>
                  <a:lnTo>
                    <a:pt x="1883569" y="33814"/>
                  </a:lnTo>
                  <a:close/>
                  <a:moveTo>
                    <a:pt x="1025366" y="33814"/>
                  </a:moveTo>
                  <a:cubicBezTo>
                    <a:pt x="1019651" y="30004"/>
                    <a:pt x="1013936" y="28099"/>
                    <a:pt x="1008221" y="24289"/>
                  </a:cubicBezTo>
                  <a:lnTo>
                    <a:pt x="1008221" y="33814"/>
                  </a:lnTo>
                  <a:lnTo>
                    <a:pt x="1025366" y="33814"/>
                  </a:lnTo>
                  <a:lnTo>
                    <a:pt x="1025366" y="33814"/>
                  </a:lnTo>
                  <a:lnTo>
                    <a:pt x="1025366" y="33814"/>
                  </a:lnTo>
                  <a:lnTo>
                    <a:pt x="1025366" y="33814"/>
                  </a:lnTo>
                  <a:close/>
                  <a:moveTo>
                    <a:pt x="1299686" y="26194"/>
                  </a:moveTo>
                  <a:cubicBezTo>
                    <a:pt x="1286351" y="28099"/>
                    <a:pt x="1282541" y="28099"/>
                    <a:pt x="1274921" y="31909"/>
                  </a:cubicBezTo>
                  <a:cubicBezTo>
                    <a:pt x="1290161" y="30004"/>
                    <a:pt x="1292066" y="30004"/>
                    <a:pt x="1299686" y="26194"/>
                  </a:cubicBezTo>
                  <a:lnTo>
                    <a:pt x="1299686" y="26194"/>
                  </a:lnTo>
                  <a:lnTo>
                    <a:pt x="1299686" y="26194"/>
                  </a:lnTo>
                  <a:lnTo>
                    <a:pt x="1299686" y="26194"/>
                  </a:lnTo>
                  <a:close/>
                  <a:moveTo>
                    <a:pt x="772954" y="20479"/>
                  </a:moveTo>
                  <a:lnTo>
                    <a:pt x="772954" y="31909"/>
                  </a:lnTo>
                  <a:lnTo>
                    <a:pt x="767239" y="31909"/>
                  </a:lnTo>
                  <a:lnTo>
                    <a:pt x="767239" y="20479"/>
                  </a:lnTo>
                  <a:lnTo>
                    <a:pt x="772954" y="20479"/>
                  </a:lnTo>
                  <a:lnTo>
                    <a:pt x="772954" y="20479"/>
                  </a:lnTo>
                  <a:lnTo>
                    <a:pt x="772954" y="20479"/>
                  </a:lnTo>
                  <a:lnTo>
                    <a:pt x="772954" y="20479"/>
                  </a:lnTo>
                  <a:close/>
                  <a:moveTo>
                    <a:pt x="2685574" y="12859"/>
                  </a:moveTo>
                  <a:lnTo>
                    <a:pt x="2685574" y="24289"/>
                  </a:lnTo>
                  <a:lnTo>
                    <a:pt x="2679859" y="24289"/>
                  </a:lnTo>
                  <a:lnTo>
                    <a:pt x="2679859" y="12859"/>
                  </a:lnTo>
                  <a:lnTo>
                    <a:pt x="2685574" y="12859"/>
                  </a:lnTo>
                  <a:lnTo>
                    <a:pt x="2685574" y="12859"/>
                  </a:lnTo>
                  <a:lnTo>
                    <a:pt x="2685574" y="12859"/>
                  </a:lnTo>
                  <a:lnTo>
                    <a:pt x="2685574" y="12859"/>
                  </a:lnTo>
                  <a:close/>
                  <a:moveTo>
                    <a:pt x="3670459" y="12859"/>
                  </a:moveTo>
                  <a:lnTo>
                    <a:pt x="3670459" y="24289"/>
                  </a:lnTo>
                  <a:lnTo>
                    <a:pt x="3659029" y="24289"/>
                  </a:lnTo>
                  <a:lnTo>
                    <a:pt x="3659029" y="18574"/>
                  </a:lnTo>
                  <a:lnTo>
                    <a:pt x="3670459" y="12859"/>
                  </a:lnTo>
                  <a:lnTo>
                    <a:pt x="3670459" y="12859"/>
                  </a:lnTo>
                  <a:lnTo>
                    <a:pt x="3670459" y="12859"/>
                  </a:lnTo>
                  <a:lnTo>
                    <a:pt x="3670459" y="12859"/>
                  </a:lnTo>
                  <a:close/>
                  <a:moveTo>
                    <a:pt x="3771424" y="12859"/>
                  </a:moveTo>
                  <a:lnTo>
                    <a:pt x="3771424" y="24289"/>
                  </a:lnTo>
                  <a:lnTo>
                    <a:pt x="3765709" y="24289"/>
                  </a:lnTo>
                  <a:lnTo>
                    <a:pt x="3765709" y="12859"/>
                  </a:lnTo>
                  <a:lnTo>
                    <a:pt x="3771424" y="12859"/>
                  </a:lnTo>
                  <a:lnTo>
                    <a:pt x="3771424" y="12859"/>
                  </a:lnTo>
                  <a:lnTo>
                    <a:pt x="3771424" y="12859"/>
                  </a:lnTo>
                  <a:lnTo>
                    <a:pt x="3771424" y="12859"/>
                  </a:lnTo>
                  <a:close/>
                  <a:moveTo>
                    <a:pt x="4502944" y="12859"/>
                  </a:moveTo>
                  <a:cubicBezTo>
                    <a:pt x="4497229" y="18574"/>
                    <a:pt x="4501039" y="14764"/>
                    <a:pt x="4497229" y="24289"/>
                  </a:cubicBezTo>
                  <a:lnTo>
                    <a:pt x="4502944" y="24289"/>
                  </a:lnTo>
                  <a:lnTo>
                    <a:pt x="4502944" y="12859"/>
                  </a:lnTo>
                  <a:lnTo>
                    <a:pt x="4502944" y="12859"/>
                  </a:lnTo>
                  <a:lnTo>
                    <a:pt x="4502944" y="12859"/>
                  </a:lnTo>
                  <a:lnTo>
                    <a:pt x="450294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3E1FB968-C5E9-4661-913E-8C802C6B4916}"/>
                </a:ext>
              </a:extLst>
            </p:cNvPr>
            <p:cNvSpPr/>
            <p:nvPr/>
          </p:nvSpPr>
          <p:spPr>
            <a:xfrm>
              <a:off x="121444" y="5460167"/>
              <a:ext cx="5715000" cy="38100"/>
            </a:xfrm>
            <a:custGeom>
              <a:avLst/>
              <a:gdLst>
                <a:gd name="connsiteX0" fmla="*/ 5701189 w 5715000"/>
                <a:gd name="connsiteY0" fmla="*/ 9049 h 38100"/>
                <a:gd name="connsiteX1" fmla="*/ 5703094 w 5715000"/>
                <a:gd name="connsiteY1" fmla="*/ 33814 h 38100"/>
                <a:gd name="connsiteX2" fmla="*/ 5714524 w 5715000"/>
                <a:gd name="connsiteY2" fmla="*/ 33814 h 38100"/>
                <a:gd name="connsiteX3" fmla="*/ 5706904 w 5715000"/>
                <a:gd name="connsiteY3" fmla="*/ 14764 h 38100"/>
                <a:gd name="connsiteX4" fmla="*/ 5704999 w 5715000"/>
                <a:gd name="connsiteY4" fmla="*/ 9049 h 38100"/>
                <a:gd name="connsiteX5" fmla="*/ 5701189 w 5715000"/>
                <a:gd name="connsiteY5" fmla="*/ 9049 h 38100"/>
                <a:gd name="connsiteX6" fmla="*/ 5701189 w 5715000"/>
                <a:gd name="connsiteY6" fmla="*/ 9049 h 38100"/>
                <a:gd name="connsiteX7" fmla="*/ 5701189 w 5715000"/>
                <a:gd name="connsiteY7" fmla="*/ 9049 h 38100"/>
                <a:gd name="connsiteX8" fmla="*/ 5701189 w 5715000"/>
                <a:gd name="connsiteY8" fmla="*/ 9049 h 38100"/>
                <a:gd name="connsiteX9" fmla="*/ 5556409 w 5715000"/>
                <a:gd name="connsiteY9" fmla="*/ 9049 h 38100"/>
                <a:gd name="connsiteX10" fmla="*/ 5544979 w 5715000"/>
                <a:gd name="connsiteY10" fmla="*/ 33814 h 38100"/>
                <a:gd name="connsiteX11" fmla="*/ 5562124 w 5715000"/>
                <a:gd name="connsiteY11" fmla="*/ 33814 h 38100"/>
                <a:gd name="connsiteX12" fmla="*/ 5567839 w 5715000"/>
                <a:gd name="connsiteY12" fmla="*/ 9049 h 38100"/>
                <a:gd name="connsiteX13" fmla="*/ 5556409 w 5715000"/>
                <a:gd name="connsiteY13" fmla="*/ 9049 h 38100"/>
                <a:gd name="connsiteX14" fmla="*/ 5556409 w 5715000"/>
                <a:gd name="connsiteY14" fmla="*/ 9049 h 38100"/>
                <a:gd name="connsiteX15" fmla="*/ 5556409 w 5715000"/>
                <a:gd name="connsiteY15" fmla="*/ 9049 h 38100"/>
                <a:gd name="connsiteX16" fmla="*/ 5556409 w 5715000"/>
                <a:gd name="connsiteY16" fmla="*/ 9049 h 38100"/>
                <a:gd name="connsiteX17" fmla="*/ 5122069 w 5715000"/>
                <a:gd name="connsiteY17" fmla="*/ 9049 h 38100"/>
                <a:gd name="connsiteX18" fmla="*/ 5110639 w 5715000"/>
                <a:gd name="connsiteY18" fmla="*/ 33814 h 38100"/>
                <a:gd name="connsiteX19" fmla="*/ 5131594 w 5715000"/>
                <a:gd name="connsiteY19" fmla="*/ 33814 h 38100"/>
                <a:gd name="connsiteX20" fmla="*/ 5135404 w 5715000"/>
                <a:gd name="connsiteY20" fmla="*/ 20479 h 38100"/>
                <a:gd name="connsiteX21" fmla="*/ 5139214 w 5715000"/>
                <a:gd name="connsiteY21" fmla="*/ 33814 h 38100"/>
                <a:gd name="connsiteX22" fmla="*/ 5150644 w 5715000"/>
                <a:gd name="connsiteY22" fmla="*/ 33814 h 38100"/>
                <a:gd name="connsiteX23" fmla="*/ 5152549 w 5715000"/>
                <a:gd name="connsiteY23" fmla="*/ 26194 h 38100"/>
                <a:gd name="connsiteX24" fmla="*/ 5171599 w 5715000"/>
                <a:gd name="connsiteY24" fmla="*/ 31909 h 38100"/>
                <a:gd name="connsiteX25" fmla="*/ 5171599 w 5715000"/>
                <a:gd name="connsiteY25" fmla="*/ 33814 h 38100"/>
                <a:gd name="connsiteX26" fmla="*/ 5246846 w 5715000"/>
                <a:gd name="connsiteY26" fmla="*/ 33814 h 38100"/>
                <a:gd name="connsiteX27" fmla="*/ 5250656 w 5715000"/>
                <a:gd name="connsiteY27" fmla="*/ 7144 h 38100"/>
                <a:gd name="connsiteX28" fmla="*/ 5122069 w 5715000"/>
                <a:gd name="connsiteY28" fmla="*/ 9049 h 38100"/>
                <a:gd name="connsiteX29" fmla="*/ 5122069 w 5715000"/>
                <a:gd name="connsiteY29" fmla="*/ 9049 h 38100"/>
                <a:gd name="connsiteX30" fmla="*/ 5122069 w 5715000"/>
                <a:gd name="connsiteY30" fmla="*/ 9049 h 38100"/>
                <a:gd name="connsiteX31" fmla="*/ 5122069 w 5715000"/>
                <a:gd name="connsiteY31" fmla="*/ 9049 h 38100"/>
                <a:gd name="connsiteX32" fmla="*/ 5041106 w 5715000"/>
                <a:gd name="connsiteY32" fmla="*/ 9049 h 38100"/>
                <a:gd name="connsiteX33" fmla="*/ 5041106 w 5715000"/>
                <a:gd name="connsiteY33" fmla="*/ 20479 h 38100"/>
                <a:gd name="connsiteX34" fmla="*/ 5060156 w 5715000"/>
                <a:gd name="connsiteY34" fmla="*/ 20479 h 38100"/>
                <a:gd name="connsiteX35" fmla="*/ 5060156 w 5715000"/>
                <a:gd name="connsiteY35" fmla="*/ 9049 h 38100"/>
                <a:gd name="connsiteX36" fmla="*/ 5041106 w 5715000"/>
                <a:gd name="connsiteY36" fmla="*/ 9049 h 38100"/>
                <a:gd name="connsiteX37" fmla="*/ 5041106 w 5715000"/>
                <a:gd name="connsiteY37" fmla="*/ 9049 h 38100"/>
                <a:gd name="connsiteX38" fmla="*/ 5041106 w 5715000"/>
                <a:gd name="connsiteY38" fmla="*/ 9049 h 38100"/>
                <a:gd name="connsiteX39" fmla="*/ 5041106 w 5715000"/>
                <a:gd name="connsiteY39" fmla="*/ 9049 h 38100"/>
                <a:gd name="connsiteX40" fmla="*/ 4885849 w 5715000"/>
                <a:gd name="connsiteY40" fmla="*/ 9049 h 38100"/>
                <a:gd name="connsiteX41" fmla="*/ 4910614 w 5715000"/>
                <a:gd name="connsiteY41" fmla="*/ 14764 h 38100"/>
                <a:gd name="connsiteX42" fmla="*/ 4918234 w 5715000"/>
                <a:gd name="connsiteY42" fmla="*/ 33814 h 38100"/>
                <a:gd name="connsiteX43" fmla="*/ 4931569 w 5715000"/>
                <a:gd name="connsiteY43" fmla="*/ 33814 h 38100"/>
                <a:gd name="connsiteX44" fmla="*/ 4937284 w 5715000"/>
                <a:gd name="connsiteY44" fmla="*/ 9049 h 38100"/>
                <a:gd name="connsiteX45" fmla="*/ 4885849 w 5715000"/>
                <a:gd name="connsiteY45" fmla="*/ 9049 h 38100"/>
                <a:gd name="connsiteX46" fmla="*/ 4885849 w 5715000"/>
                <a:gd name="connsiteY46" fmla="*/ 9049 h 38100"/>
                <a:gd name="connsiteX47" fmla="*/ 4885849 w 5715000"/>
                <a:gd name="connsiteY47" fmla="*/ 9049 h 38100"/>
                <a:gd name="connsiteX48" fmla="*/ 4885849 w 5715000"/>
                <a:gd name="connsiteY48" fmla="*/ 9049 h 38100"/>
                <a:gd name="connsiteX49" fmla="*/ 4826794 w 5715000"/>
                <a:gd name="connsiteY49" fmla="*/ 9049 h 38100"/>
                <a:gd name="connsiteX50" fmla="*/ 4822984 w 5715000"/>
                <a:gd name="connsiteY50" fmla="*/ 33814 h 38100"/>
                <a:gd name="connsiteX51" fmla="*/ 4842034 w 5715000"/>
                <a:gd name="connsiteY51" fmla="*/ 33814 h 38100"/>
                <a:gd name="connsiteX52" fmla="*/ 4843939 w 5715000"/>
                <a:gd name="connsiteY52" fmla="*/ 31909 h 38100"/>
                <a:gd name="connsiteX53" fmla="*/ 4843939 w 5715000"/>
                <a:gd name="connsiteY53" fmla="*/ 33814 h 38100"/>
                <a:gd name="connsiteX54" fmla="*/ 4857274 w 5715000"/>
                <a:gd name="connsiteY54" fmla="*/ 33814 h 38100"/>
                <a:gd name="connsiteX55" fmla="*/ 4862989 w 5715000"/>
                <a:gd name="connsiteY55" fmla="*/ 14764 h 38100"/>
                <a:gd name="connsiteX56" fmla="*/ 4882039 w 5715000"/>
                <a:gd name="connsiteY56" fmla="*/ 9049 h 38100"/>
                <a:gd name="connsiteX57" fmla="*/ 4826794 w 5715000"/>
                <a:gd name="connsiteY57" fmla="*/ 9049 h 38100"/>
                <a:gd name="connsiteX58" fmla="*/ 4826794 w 5715000"/>
                <a:gd name="connsiteY58" fmla="*/ 9049 h 38100"/>
                <a:gd name="connsiteX59" fmla="*/ 4826794 w 5715000"/>
                <a:gd name="connsiteY59" fmla="*/ 9049 h 38100"/>
                <a:gd name="connsiteX60" fmla="*/ 4826794 w 5715000"/>
                <a:gd name="connsiteY60" fmla="*/ 9049 h 38100"/>
                <a:gd name="connsiteX61" fmla="*/ 4476274 w 5715000"/>
                <a:gd name="connsiteY61" fmla="*/ 9049 h 38100"/>
                <a:gd name="connsiteX62" fmla="*/ 4470559 w 5715000"/>
                <a:gd name="connsiteY62" fmla="*/ 20479 h 38100"/>
                <a:gd name="connsiteX63" fmla="*/ 4489609 w 5715000"/>
                <a:gd name="connsiteY63" fmla="*/ 26194 h 38100"/>
                <a:gd name="connsiteX64" fmla="*/ 4480084 w 5715000"/>
                <a:gd name="connsiteY64" fmla="*/ 33814 h 38100"/>
                <a:gd name="connsiteX65" fmla="*/ 4541997 w 5715000"/>
                <a:gd name="connsiteY65" fmla="*/ 33814 h 38100"/>
                <a:gd name="connsiteX66" fmla="*/ 4538187 w 5715000"/>
                <a:gd name="connsiteY66" fmla="*/ 14764 h 38100"/>
                <a:gd name="connsiteX67" fmla="*/ 4545806 w 5715000"/>
                <a:gd name="connsiteY67" fmla="*/ 9049 h 38100"/>
                <a:gd name="connsiteX68" fmla="*/ 4476274 w 5715000"/>
                <a:gd name="connsiteY68" fmla="*/ 9049 h 38100"/>
                <a:gd name="connsiteX69" fmla="*/ 4476274 w 5715000"/>
                <a:gd name="connsiteY69" fmla="*/ 9049 h 38100"/>
                <a:gd name="connsiteX70" fmla="*/ 4476274 w 5715000"/>
                <a:gd name="connsiteY70" fmla="*/ 9049 h 38100"/>
                <a:gd name="connsiteX71" fmla="*/ 4476274 w 5715000"/>
                <a:gd name="connsiteY71" fmla="*/ 9049 h 38100"/>
                <a:gd name="connsiteX72" fmla="*/ 4115276 w 5715000"/>
                <a:gd name="connsiteY72" fmla="*/ 9049 h 38100"/>
                <a:gd name="connsiteX73" fmla="*/ 4103846 w 5715000"/>
                <a:gd name="connsiteY73" fmla="*/ 14764 h 38100"/>
                <a:gd name="connsiteX74" fmla="*/ 4103846 w 5715000"/>
                <a:gd name="connsiteY74" fmla="*/ 9049 h 38100"/>
                <a:gd name="connsiteX75" fmla="*/ 4047649 w 5715000"/>
                <a:gd name="connsiteY75" fmla="*/ 9049 h 38100"/>
                <a:gd name="connsiteX76" fmla="*/ 4017169 w 5715000"/>
                <a:gd name="connsiteY76" fmla="*/ 20479 h 38100"/>
                <a:gd name="connsiteX77" fmla="*/ 4017169 w 5715000"/>
                <a:gd name="connsiteY77" fmla="*/ 14764 h 38100"/>
                <a:gd name="connsiteX78" fmla="*/ 4022884 w 5715000"/>
                <a:gd name="connsiteY78" fmla="*/ 9049 h 38100"/>
                <a:gd name="connsiteX79" fmla="*/ 4005739 w 5715000"/>
                <a:gd name="connsiteY79" fmla="*/ 9049 h 38100"/>
                <a:gd name="connsiteX80" fmla="*/ 3996214 w 5715000"/>
                <a:gd name="connsiteY80" fmla="*/ 33814 h 38100"/>
                <a:gd name="connsiteX81" fmla="*/ 4195287 w 5715000"/>
                <a:gd name="connsiteY81" fmla="*/ 33814 h 38100"/>
                <a:gd name="connsiteX82" fmla="*/ 4191476 w 5715000"/>
                <a:gd name="connsiteY82" fmla="*/ 9049 h 38100"/>
                <a:gd name="connsiteX83" fmla="*/ 4115276 w 5715000"/>
                <a:gd name="connsiteY83" fmla="*/ 9049 h 38100"/>
                <a:gd name="connsiteX84" fmla="*/ 4115276 w 5715000"/>
                <a:gd name="connsiteY84" fmla="*/ 9049 h 38100"/>
                <a:gd name="connsiteX85" fmla="*/ 4115276 w 5715000"/>
                <a:gd name="connsiteY85" fmla="*/ 9049 h 38100"/>
                <a:gd name="connsiteX86" fmla="*/ 4115276 w 5715000"/>
                <a:gd name="connsiteY86" fmla="*/ 9049 h 38100"/>
                <a:gd name="connsiteX87" fmla="*/ 3974306 w 5715000"/>
                <a:gd name="connsiteY87" fmla="*/ 9049 h 38100"/>
                <a:gd name="connsiteX88" fmla="*/ 3968591 w 5715000"/>
                <a:gd name="connsiteY88" fmla="*/ 33814 h 38100"/>
                <a:gd name="connsiteX89" fmla="*/ 3976211 w 5715000"/>
                <a:gd name="connsiteY89" fmla="*/ 33814 h 38100"/>
                <a:gd name="connsiteX90" fmla="*/ 3983831 w 5715000"/>
                <a:gd name="connsiteY90" fmla="*/ 9049 h 38100"/>
                <a:gd name="connsiteX91" fmla="*/ 3974306 w 5715000"/>
                <a:gd name="connsiteY91" fmla="*/ 9049 h 38100"/>
                <a:gd name="connsiteX92" fmla="*/ 3974306 w 5715000"/>
                <a:gd name="connsiteY92" fmla="*/ 9049 h 38100"/>
                <a:gd name="connsiteX93" fmla="*/ 3974306 w 5715000"/>
                <a:gd name="connsiteY93" fmla="*/ 9049 h 38100"/>
                <a:gd name="connsiteX94" fmla="*/ 3974306 w 5715000"/>
                <a:gd name="connsiteY94" fmla="*/ 9049 h 38100"/>
                <a:gd name="connsiteX95" fmla="*/ 3696176 w 5715000"/>
                <a:gd name="connsiteY95" fmla="*/ 9049 h 38100"/>
                <a:gd name="connsiteX96" fmla="*/ 3682841 w 5715000"/>
                <a:gd name="connsiteY96" fmla="*/ 14764 h 38100"/>
                <a:gd name="connsiteX97" fmla="*/ 3607594 w 5715000"/>
                <a:gd name="connsiteY97" fmla="*/ 26194 h 38100"/>
                <a:gd name="connsiteX98" fmla="*/ 3596164 w 5715000"/>
                <a:gd name="connsiteY98" fmla="*/ 14764 h 38100"/>
                <a:gd name="connsiteX99" fmla="*/ 3601879 w 5715000"/>
                <a:gd name="connsiteY99" fmla="*/ 9049 h 38100"/>
                <a:gd name="connsiteX100" fmla="*/ 3536156 w 5715000"/>
                <a:gd name="connsiteY100" fmla="*/ 9049 h 38100"/>
                <a:gd name="connsiteX101" fmla="*/ 3555206 w 5715000"/>
                <a:gd name="connsiteY101" fmla="*/ 33814 h 38100"/>
                <a:gd name="connsiteX102" fmla="*/ 3576161 w 5715000"/>
                <a:gd name="connsiteY102" fmla="*/ 33814 h 38100"/>
                <a:gd name="connsiteX103" fmla="*/ 3570446 w 5715000"/>
                <a:gd name="connsiteY103" fmla="*/ 20479 h 38100"/>
                <a:gd name="connsiteX104" fmla="*/ 3589496 w 5715000"/>
                <a:gd name="connsiteY104" fmla="*/ 20479 h 38100"/>
                <a:gd name="connsiteX105" fmla="*/ 3595211 w 5715000"/>
                <a:gd name="connsiteY105" fmla="*/ 33814 h 38100"/>
                <a:gd name="connsiteX106" fmla="*/ 3676174 w 5715000"/>
                <a:gd name="connsiteY106" fmla="*/ 33814 h 38100"/>
                <a:gd name="connsiteX107" fmla="*/ 3700939 w 5715000"/>
                <a:gd name="connsiteY107" fmla="*/ 26194 h 38100"/>
                <a:gd name="connsiteX108" fmla="*/ 3706654 w 5715000"/>
                <a:gd name="connsiteY108" fmla="*/ 33814 h 38100"/>
                <a:gd name="connsiteX109" fmla="*/ 3772376 w 5715000"/>
                <a:gd name="connsiteY109" fmla="*/ 33814 h 38100"/>
                <a:gd name="connsiteX110" fmla="*/ 3762851 w 5715000"/>
                <a:gd name="connsiteY110" fmla="*/ 31909 h 38100"/>
                <a:gd name="connsiteX111" fmla="*/ 3753326 w 5715000"/>
                <a:gd name="connsiteY111" fmla="*/ 7144 h 38100"/>
                <a:gd name="connsiteX112" fmla="*/ 3696176 w 5715000"/>
                <a:gd name="connsiteY112" fmla="*/ 9049 h 38100"/>
                <a:gd name="connsiteX113" fmla="*/ 3696176 w 5715000"/>
                <a:gd name="connsiteY113" fmla="*/ 9049 h 38100"/>
                <a:gd name="connsiteX114" fmla="*/ 3696176 w 5715000"/>
                <a:gd name="connsiteY114" fmla="*/ 9049 h 38100"/>
                <a:gd name="connsiteX115" fmla="*/ 3696176 w 5715000"/>
                <a:gd name="connsiteY115" fmla="*/ 9049 h 38100"/>
                <a:gd name="connsiteX116" fmla="*/ 3377089 w 5715000"/>
                <a:gd name="connsiteY116" fmla="*/ 9049 h 38100"/>
                <a:gd name="connsiteX117" fmla="*/ 3371374 w 5715000"/>
                <a:gd name="connsiteY117" fmla="*/ 20479 h 38100"/>
                <a:gd name="connsiteX118" fmla="*/ 3356134 w 5715000"/>
                <a:gd name="connsiteY118" fmla="*/ 33814 h 38100"/>
                <a:gd name="connsiteX119" fmla="*/ 3398996 w 5715000"/>
                <a:gd name="connsiteY119" fmla="*/ 33814 h 38100"/>
                <a:gd name="connsiteX120" fmla="*/ 3397091 w 5715000"/>
                <a:gd name="connsiteY120" fmla="*/ 31909 h 38100"/>
                <a:gd name="connsiteX121" fmla="*/ 3447574 w 5715000"/>
                <a:gd name="connsiteY121" fmla="*/ 20479 h 38100"/>
                <a:gd name="connsiteX122" fmla="*/ 3436144 w 5715000"/>
                <a:gd name="connsiteY122" fmla="*/ 14764 h 38100"/>
                <a:gd name="connsiteX123" fmla="*/ 3492341 w 5715000"/>
                <a:gd name="connsiteY123" fmla="*/ 33814 h 38100"/>
                <a:gd name="connsiteX124" fmla="*/ 3503771 w 5715000"/>
                <a:gd name="connsiteY124" fmla="*/ 14764 h 38100"/>
                <a:gd name="connsiteX125" fmla="*/ 3503771 w 5715000"/>
                <a:gd name="connsiteY125" fmla="*/ 20479 h 38100"/>
                <a:gd name="connsiteX126" fmla="*/ 3496151 w 5715000"/>
                <a:gd name="connsiteY126" fmla="*/ 33814 h 38100"/>
                <a:gd name="connsiteX127" fmla="*/ 3540919 w 5715000"/>
                <a:gd name="connsiteY127" fmla="*/ 33814 h 38100"/>
                <a:gd name="connsiteX128" fmla="*/ 3525679 w 5715000"/>
                <a:gd name="connsiteY128" fmla="*/ 9049 h 38100"/>
                <a:gd name="connsiteX129" fmla="*/ 3377089 w 5715000"/>
                <a:gd name="connsiteY129" fmla="*/ 9049 h 38100"/>
                <a:gd name="connsiteX130" fmla="*/ 3377089 w 5715000"/>
                <a:gd name="connsiteY130" fmla="*/ 9049 h 38100"/>
                <a:gd name="connsiteX131" fmla="*/ 3377089 w 5715000"/>
                <a:gd name="connsiteY131" fmla="*/ 9049 h 38100"/>
                <a:gd name="connsiteX132" fmla="*/ 3377089 w 5715000"/>
                <a:gd name="connsiteY132" fmla="*/ 9049 h 38100"/>
                <a:gd name="connsiteX133" fmla="*/ 3217069 w 5715000"/>
                <a:gd name="connsiteY133" fmla="*/ 9049 h 38100"/>
                <a:gd name="connsiteX134" fmla="*/ 3174206 w 5715000"/>
                <a:gd name="connsiteY134" fmla="*/ 20479 h 38100"/>
                <a:gd name="connsiteX135" fmla="*/ 3176111 w 5715000"/>
                <a:gd name="connsiteY135" fmla="*/ 9049 h 38100"/>
                <a:gd name="connsiteX136" fmla="*/ 3153251 w 5715000"/>
                <a:gd name="connsiteY136" fmla="*/ 9049 h 38100"/>
                <a:gd name="connsiteX137" fmla="*/ 3160871 w 5715000"/>
                <a:gd name="connsiteY137" fmla="*/ 33814 h 38100"/>
                <a:gd name="connsiteX138" fmla="*/ 3286601 w 5715000"/>
                <a:gd name="connsiteY138" fmla="*/ 33814 h 38100"/>
                <a:gd name="connsiteX139" fmla="*/ 3286601 w 5715000"/>
                <a:gd name="connsiteY139" fmla="*/ 20479 h 38100"/>
                <a:gd name="connsiteX140" fmla="*/ 3337084 w 5715000"/>
                <a:gd name="connsiteY140" fmla="*/ 9049 h 38100"/>
                <a:gd name="connsiteX141" fmla="*/ 3217069 w 5715000"/>
                <a:gd name="connsiteY141" fmla="*/ 9049 h 38100"/>
                <a:gd name="connsiteX142" fmla="*/ 3217069 w 5715000"/>
                <a:gd name="connsiteY142" fmla="*/ 9049 h 38100"/>
                <a:gd name="connsiteX143" fmla="*/ 3217069 w 5715000"/>
                <a:gd name="connsiteY143" fmla="*/ 9049 h 38100"/>
                <a:gd name="connsiteX144" fmla="*/ 3217069 w 5715000"/>
                <a:gd name="connsiteY144" fmla="*/ 9049 h 38100"/>
                <a:gd name="connsiteX145" fmla="*/ 3089434 w 5715000"/>
                <a:gd name="connsiteY145" fmla="*/ 9049 h 38100"/>
                <a:gd name="connsiteX146" fmla="*/ 3076099 w 5715000"/>
                <a:gd name="connsiteY146" fmla="*/ 33814 h 38100"/>
                <a:gd name="connsiteX147" fmla="*/ 3093244 w 5715000"/>
                <a:gd name="connsiteY147" fmla="*/ 33814 h 38100"/>
                <a:gd name="connsiteX148" fmla="*/ 3123724 w 5715000"/>
                <a:gd name="connsiteY148" fmla="*/ 7144 h 38100"/>
                <a:gd name="connsiteX149" fmla="*/ 3089434 w 5715000"/>
                <a:gd name="connsiteY149" fmla="*/ 9049 h 38100"/>
                <a:gd name="connsiteX150" fmla="*/ 3089434 w 5715000"/>
                <a:gd name="connsiteY150" fmla="*/ 9049 h 38100"/>
                <a:gd name="connsiteX151" fmla="*/ 3089434 w 5715000"/>
                <a:gd name="connsiteY151" fmla="*/ 9049 h 38100"/>
                <a:gd name="connsiteX152" fmla="*/ 3089434 w 5715000"/>
                <a:gd name="connsiteY152" fmla="*/ 9049 h 38100"/>
                <a:gd name="connsiteX153" fmla="*/ 2886551 w 5715000"/>
                <a:gd name="connsiteY153" fmla="*/ 9049 h 38100"/>
                <a:gd name="connsiteX154" fmla="*/ 2894171 w 5715000"/>
                <a:gd name="connsiteY154" fmla="*/ 20479 h 38100"/>
                <a:gd name="connsiteX155" fmla="*/ 2863691 w 5715000"/>
                <a:gd name="connsiteY155" fmla="*/ 26194 h 38100"/>
                <a:gd name="connsiteX156" fmla="*/ 2838926 w 5715000"/>
                <a:gd name="connsiteY156" fmla="*/ 9049 h 38100"/>
                <a:gd name="connsiteX157" fmla="*/ 2825591 w 5715000"/>
                <a:gd name="connsiteY157" fmla="*/ 9049 h 38100"/>
                <a:gd name="connsiteX158" fmla="*/ 2814161 w 5715000"/>
                <a:gd name="connsiteY158" fmla="*/ 26194 h 38100"/>
                <a:gd name="connsiteX159" fmla="*/ 2816066 w 5715000"/>
                <a:gd name="connsiteY159" fmla="*/ 33814 h 38100"/>
                <a:gd name="connsiteX160" fmla="*/ 2844641 w 5715000"/>
                <a:gd name="connsiteY160" fmla="*/ 33814 h 38100"/>
                <a:gd name="connsiteX161" fmla="*/ 2844641 w 5715000"/>
                <a:gd name="connsiteY161" fmla="*/ 26194 h 38100"/>
                <a:gd name="connsiteX162" fmla="*/ 2850356 w 5715000"/>
                <a:gd name="connsiteY162" fmla="*/ 26194 h 38100"/>
                <a:gd name="connsiteX163" fmla="*/ 2850356 w 5715000"/>
                <a:gd name="connsiteY163" fmla="*/ 33814 h 38100"/>
                <a:gd name="connsiteX164" fmla="*/ 2897029 w 5715000"/>
                <a:gd name="connsiteY164" fmla="*/ 33814 h 38100"/>
                <a:gd name="connsiteX165" fmla="*/ 2898934 w 5715000"/>
                <a:gd name="connsiteY165" fmla="*/ 9049 h 38100"/>
                <a:gd name="connsiteX166" fmla="*/ 2886551 w 5715000"/>
                <a:gd name="connsiteY166" fmla="*/ 9049 h 38100"/>
                <a:gd name="connsiteX167" fmla="*/ 2886551 w 5715000"/>
                <a:gd name="connsiteY167" fmla="*/ 9049 h 38100"/>
                <a:gd name="connsiteX168" fmla="*/ 2886551 w 5715000"/>
                <a:gd name="connsiteY168" fmla="*/ 9049 h 38100"/>
                <a:gd name="connsiteX169" fmla="*/ 2886551 w 5715000"/>
                <a:gd name="connsiteY169" fmla="*/ 9049 h 38100"/>
                <a:gd name="connsiteX170" fmla="*/ 2732246 w 5715000"/>
                <a:gd name="connsiteY170" fmla="*/ 9049 h 38100"/>
                <a:gd name="connsiteX171" fmla="*/ 2720816 w 5715000"/>
                <a:gd name="connsiteY171" fmla="*/ 26194 h 38100"/>
                <a:gd name="connsiteX172" fmla="*/ 2732246 w 5715000"/>
                <a:gd name="connsiteY172" fmla="*/ 26194 h 38100"/>
                <a:gd name="connsiteX173" fmla="*/ 2743676 w 5715000"/>
                <a:gd name="connsiteY173" fmla="*/ 33814 h 38100"/>
                <a:gd name="connsiteX174" fmla="*/ 2755106 w 5715000"/>
                <a:gd name="connsiteY174" fmla="*/ 33814 h 38100"/>
                <a:gd name="connsiteX175" fmla="*/ 2757011 w 5715000"/>
                <a:gd name="connsiteY175" fmla="*/ 31909 h 38100"/>
                <a:gd name="connsiteX176" fmla="*/ 2794159 w 5715000"/>
                <a:gd name="connsiteY176" fmla="*/ 7144 h 38100"/>
                <a:gd name="connsiteX177" fmla="*/ 2732246 w 5715000"/>
                <a:gd name="connsiteY177" fmla="*/ 9049 h 38100"/>
                <a:gd name="connsiteX178" fmla="*/ 2732246 w 5715000"/>
                <a:gd name="connsiteY178" fmla="*/ 9049 h 38100"/>
                <a:gd name="connsiteX179" fmla="*/ 2732246 w 5715000"/>
                <a:gd name="connsiteY179" fmla="*/ 9049 h 38100"/>
                <a:gd name="connsiteX180" fmla="*/ 2732246 w 5715000"/>
                <a:gd name="connsiteY180" fmla="*/ 9049 h 38100"/>
                <a:gd name="connsiteX181" fmla="*/ 2608421 w 5715000"/>
                <a:gd name="connsiteY181" fmla="*/ 9049 h 38100"/>
                <a:gd name="connsiteX182" fmla="*/ 2610326 w 5715000"/>
                <a:gd name="connsiteY182" fmla="*/ 33814 h 38100"/>
                <a:gd name="connsiteX183" fmla="*/ 2629376 w 5715000"/>
                <a:gd name="connsiteY183" fmla="*/ 33814 h 38100"/>
                <a:gd name="connsiteX184" fmla="*/ 2633186 w 5715000"/>
                <a:gd name="connsiteY184" fmla="*/ 26194 h 38100"/>
                <a:gd name="connsiteX185" fmla="*/ 2633186 w 5715000"/>
                <a:gd name="connsiteY185" fmla="*/ 33814 h 38100"/>
                <a:gd name="connsiteX186" fmla="*/ 2683669 w 5715000"/>
                <a:gd name="connsiteY186" fmla="*/ 33814 h 38100"/>
                <a:gd name="connsiteX187" fmla="*/ 2700814 w 5715000"/>
                <a:gd name="connsiteY187" fmla="*/ 9049 h 38100"/>
                <a:gd name="connsiteX188" fmla="*/ 2608421 w 5715000"/>
                <a:gd name="connsiteY188" fmla="*/ 9049 h 38100"/>
                <a:gd name="connsiteX189" fmla="*/ 2608421 w 5715000"/>
                <a:gd name="connsiteY189" fmla="*/ 9049 h 38100"/>
                <a:gd name="connsiteX190" fmla="*/ 2608421 w 5715000"/>
                <a:gd name="connsiteY190" fmla="*/ 9049 h 38100"/>
                <a:gd name="connsiteX191" fmla="*/ 2608421 w 5715000"/>
                <a:gd name="connsiteY191" fmla="*/ 9049 h 38100"/>
                <a:gd name="connsiteX192" fmla="*/ 2318861 w 5715000"/>
                <a:gd name="connsiteY192" fmla="*/ 9049 h 38100"/>
                <a:gd name="connsiteX193" fmla="*/ 2313146 w 5715000"/>
                <a:gd name="connsiteY193" fmla="*/ 33814 h 38100"/>
                <a:gd name="connsiteX194" fmla="*/ 2324576 w 5715000"/>
                <a:gd name="connsiteY194" fmla="*/ 33814 h 38100"/>
                <a:gd name="connsiteX195" fmla="*/ 2330291 w 5715000"/>
                <a:gd name="connsiteY195" fmla="*/ 9049 h 38100"/>
                <a:gd name="connsiteX196" fmla="*/ 2318861 w 5715000"/>
                <a:gd name="connsiteY196" fmla="*/ 9049 h 38100"/>
                <a:gd name="connsiteX197" fmla="*/ 2318861 w 5715000"/>
                <a:gd name="connsiteY197" fmla="*/ 9049 h 38100"/>
                <a:gd name="connsiteX198" fmla="*/ 2318861 w 5715000"/>
                <a:gd name="connsiteY198" fmla="*/ 9049 h 38100"/>
                <a:gd name="connsiteX199" fmla="*/ 2318861 w 5715000"/>
                <a:gd name="connsiteY199" fmla="*/ 9049 h 38100"/>
                <a:gd name="connsiteX200" fmla="*/ 2181701 w 5715000"/>
                <a:gd name="connsiteY200" fmla="*/ 9049 h 38100"/>
                <a:gd name="connsiteX201" fmla="*/ 2179796 w 5715000"/>
                <a:gd name="connsiteY201" fmla="*/ 20479 h 38100"/>
                <a:gd name="connsiteX202" fmla="*/ 2172176 w 5715000"/>
                <a:gd name="connsiteY202" fmla="*/ 33814 h 38100"/>
                <a:gd name="connsiteX203" fmla="*/ 2216944 w 5715000"/>
                <a:gd name="connsiteY203" fmla="*/ 33814 h 38100"/>
                <a:gd name="connsiteX204" fmla="*/ 2207419 w 5715000"/>
                <a:gd name="connsiteY204" fmla="*/ 7144 h 38100"/>
                <a:gd name="connsiteX205" fmla="*/ 2181701 w 5715000"/>
                <a:gd name="connsiteY205" fmla="*/ 9049 h 38100"/>
                <a:gd name="connsiteX206" fmla="*/ 2181701 w 5715000"/>
                <a:gd name="connsiteY206" fmla="*/ 9049 h 38100"/>
                <a:gd name="connsiteX207" fmla="*/ 2181701 w 5715000"/>
                <a:gd name="connsiteY207" fmla="*/ 9049 h 38100"/>
                <a:gd name="connsiteX208" fmla="*/ 2181701 w 5715000"/>
                <a:gd name="connsiteY208" fmla="*/ 9049 h 38100"/>
                <a:gd name="connsiteX209" fmla="*/ 1959769 w 5715000"/>
                <a:gd name="connsiteY209" fmla="*/ 9049 h 38100"/>
                <a:gd name="connsiteX210" fmla="*/ 1965484 w 5715000"/>
                <a:gd name="connsiteY210" fmla="*/ 33814 h 38100"/>
                <a:gd name="connsiteX211" fmla="*/ 2077879 w 5715000"/>
                <a:gd name="connsiteY211" fmla="*/ 33814 h 38100"/>
                <a:gd name="connsiteX212" fmla="*/ 2079784 w 5715000"/>
                <a:gd name="connsiteY212" fmla="*/ 31909 h 38100"/>
                <a:gd name="connsiteX213" fmla="*/ 2079784 w 5715000"/>
                <a:gd name="connsiteY213" fmla="*/ 33814 h 38100"/>
                <a:gd name="connsiteX214" fmla="*/ 2120741 w 5715000"/>
                <a:gd name="connsiteY214" fmla="*/ 33814 h 38100"/>
                <a:gd name="connsiteX215" fmla="*/ 2107406 w 5715000"/>
                <a:gd name="connsiteY215" fmla="*/ 9049 h 38100"/>
                <a:gd name="connsiteX216" fmla="*/ 1959769 w 5715000"/>
                <a:gd name="connsiteY216" fmla="*/ 9049 h 38100"/>
                <a:gd name="connsiteX217" fmla="*/ 1959769 w 5715000"/>
                <a:gd name="connsiteY217" fmla="*/ 9049 h 38100"/>
                <a:gd name="connsiteX218" fmla="*/ 1959769 w 5715000"/>
                <a:gd name="connsiteY218" fmla="*/ 9049 h 38100"/>
                <a:gd name="connsiteX219" fmla="*/ 1959769 w 5715000"/>
                <a:gd name="connsiteY219" fmla="*/ 9049 h 38100"/>
                <a:gd name="connsiteX220" fmla="*/ 1874044 w 5715000"/>
                <a:gd name="connsiteY220" fmla="*/ 9049 h 38100"/>
                <a:gd name="connsiteX221" fmla="*/ 1881664 w 5715000"/>
                <a:gd name="connsiteY221" fmla="*/ 20479 h 38100"/>
                <a:gd name="connsiteX222" fmla="*/ 1893094 w 5715000"/>
                <a:gd name="connsiteY222" fmla="*/ 14764 h 38100"/>
                <a:gd name="connsiteX223" fmla="*/ 1902619 w 5715000"/>
                <a:gd name="connsiteY223" fmla="*/ 10954 h 38100"/>
                <a:gd name="connsiteX224" fmla="*/ 1902619 w 5715000"/>
                <a:gd name="connsiteY224" fmla="*/ 9049 h 38100"/>
                <a:gd name="connsiteX225" fmla="*/ 1874044 w 5715000"/>
                <a:gd name="connsiteY225" fmla="*/ 9049 h 38100"/>
                <a:gd name="connsiteX226" fmla="*/ 1874044 w 5715000"/>
                <a:gd name="connsiteY226" fmla="*/ 9049 h 38100"/>
                <a:gd name="connsiteX227" fmla="*/ 1874044 w 5715000"/>
                <a:gd name="connsiteY227" fmla="*/ 9049 h 38100"/>
                <a:gd name="connsiteX228" fmla="*/ 1874044 w 5715000"/>
                <a:gd name="connsiteY228" fmla="*/ 9049 h 38100"/>
                <a:gd name="connsiteX229" fmla="*/ 1793081 w 5715000"/>
                <a:gd name="connsiteY229" fmla="*/ 9049 h 38100"/>
                <a:gd name="connsiteX230" fmla="*/ 1757839 w 5715000"/>
                <a:gd name="connsiteY230" fmla="*/ 26194 h 38100"/>
                <a:gd name="connsiteX231" fmla="*/ 1769269 w 5715000"/>
                <a:gd name="connsiteY231" fmla="*/ 14764 h 38100"/>
                <a:gd name="connsiteX232" fmla="*/ 1738789 w 5715000"/>
                <a:gd name="connsiteY232" fmla="*/ 14764 h 38100"/>
                <a:gd name="connsiteX233" fmla="*/ 1738789 w 5715000"/>
                <a:gd name="connsiteY233" fmla="*/ 26194 h 38100"/>
                <a:gd name="connsiteX234" fmla="*/ 1746409 w 5715000"/>
                <a:gd name="connsiteY234" fmla="*/ 33814 h 38100"/>
                <a:gd name="connsiteX235" fmla="*/ 1796891 w 5715000"/>
                <a:gd name="connsiteY235" fmla="*/ 33814 h 38100"/>
                <a:gd name="connsiteX236" fmla="*/ 1812131 w 5715000"/>
                <a:gd name="connsiteY236" fmla="*/ 31909 h 38100"/>
                <a:gd name="connsiteX237" fmla="*/ 1812131 w 5715000"/>
                <a:gd name="connsiteY237" fmla="*/ 7144 h 38100"/>
                <a:gd name="connsiteX238" fmla="*/ 1793081 w 5715000"/>
                <a:gd name="connsiteY238" fmla="*/ 7144 h 38100"/>
                <a:gd name="connsiteX239" fmla="*/ 1793081 w 5715000"/>
                <a:gd name="connsiteY239" fmla="*/ 9049 h 38100"/>
                <a:gd name="connsiteX240" fmla="*/ 1793081 w 5715000"/>
                <a:gd name="connsiteY240" fmla="*/ 9049 h 38100"/>
                <a:gd name="connsiteX241" fmla="*/ 1793081 w 5715000"/>
                <a:gd name="connsiteY241" fmla="*/ 9049 h 38100"/>
                <a:gd name="connsiteX242" fmla="*/ 1772126 w 5715000"/>
                <a:gd name="connsiteY242" fmla="*/ 9049 h 38100"/>
                <a:gd name="connsiteX243" fmla="*/ 1770221 w 5715000"/>
                <a:gd name="connsiteY243" fmla="*/ 14764 h 38100"/>
                <a:gd name="connsiteX244" fmla="*/ 1781651 w 5715000"/>
                <a:gd name="connsiteY244" fmla="*/ 14764 h 38100"/>
                <a:gd name="connsiteX245" fmla="*/ 1781651 w 5715000"/>
                <a:gd name="connsiteY245" fmla="*/ 9049 h 38100"/>
                <a:gd name="connsiteX246" fmla="*/ 1772126 w 5715000"/>
                <a:gd name="connsiteY246" fmla="*/ 9049 h 38100"/>
                <a:gd name="connsiteX247" fmla="*/ 1772126 w 5715000"/>
                <a:gd name="connsiteY247" fmla="*/ 9049 h 38100"/>
                <a:gd name="connsiteX248" fmla="*/ 1772126 w 5715000"/>
                <a:gd name="connsiteY248" fmla="*/ 9049 h 38100"/>
                <a:gd name="connsiteX249" fmla="*/ 1772126 w 5715000"/>
                <a:gd name="connsiteY249" fmla="*/ 9049 h 38100"/>
                <a:gd name="connsiteX250" fmla="*/ 1657826 w 5715000"/>
                <a:gd name="connsiteY250" fmla="*/ 9049 h 38100"/>
                <a:gd name="connsiteX251" fmla="*/ 1657826 w 5715000"/>
                <a:gd name="connsiteY251" fmla="*/ 20479 h 38100"/>
                <a:gd name="connsiteX252" fmla="*/ 1676876 w 5715000"/>
                <a:gd name="connsiteY252" fmla="*/ 26194 h 38100"/>
                <a:gd name="connsiteX253" fmla="*/ 1657826 w 5715000"/>
                <a:gd name="connsiteY253" fmla="*/ 33814 h 38100"/>
                <a:gd name="connsiteX254" fmla="*/ 1688306 w 5715000"/>
                <a:gd name="connsiteY254" fmla="*/ 33814 h 38100"/>
                <a:gd name="connsiteX255" fmla="*/ 1697831 w 5715000"/>
                <a:gd name="connsiteY255" fmla="*/ 9049 h 38100"/>
                <a:gd name="connsiteX256" fmla="*/ 1657826 w 5715000"/>
                <a:gd name="connsiteY256" fmla="*/ 9049 h 38100"/>
                <a:gd name="connsiteX257" fmla="*/ 1657826 w 5715000"/>
                <a:gd name="connsiteY257" fmla="*/ 9049 h 38100"/>
                <a:gd name="connsiteX258" fmla="*/ 1657826 w 5715000"/>
                <a:gd name="connsiteY258" fmla="*/ 9049 h 38100"/>
                <a:gd name="connsiteX259" fmla="*/ 1657826 w 5715000"/>
                <a:gd name="connsiteY259" fmla="*/ 9049 h 38100"/>
                <a:gd name="connsiteX260" fmla="*/ 1611154 w 5715000"/>
                <a:gd name="connsiteY260" fmla="*/ 9049 h 38100"/>
                <a:gd name="connsiteX261" fmla="*/ 1603534 w 5715000"/>
                <a:gd name="connsiteY261" fmla="*/ 20479 h 38100"/>
                <a:gd name="connsiteX262" fmla="*/ 1603534 w 5715000"/>
                <a:gd name="connsiteY262" fmla="*/ 14764 h 38100"/>
                <a:gd name="connsiteX263" fmla="*/ 1599724 w 5715000"/>
                <a:gd name="connsiteY263" fmla="*/ 9049 h 38100"/>
                <a:gd name="connsiteX264" fmla="*/ 1460659 w 5715000"/>
                <a:gd name="connsiteY264" fmla="*/ 9049 h 38100"/>
                <a:gd name="connsiteX265" fmla="*/ 1505426 w 5715000"/>
                <a:gd name="connsiteY265" fmla="*/ 33814 h 38100"/>
                <a:gd name="connsiteX266" fmla="*/ 1522571 w 5715000"/>
                <a:gd name="connsiteY266" fmla="*/ 33814 h 38100"/>
                <a:gd name="connsiteX267" fmla="*/ 1509236 w 5715000"/>
                <a:gd name="connsiteY267" fmla="*/ 20479 h 38100"/>
                <a:gd name="connsiteX268" fmla="*/ 1514951 w 5715000"/>
                <a:gd name="connsiteY268" fmla="*/ 20479 h 38100"/>
                <a:gd name="connsiteX269" fmla="*/ 1539716 w 5715000"/>
                <a:gd name="connsiteY269" fmla="*/ 31909 h 38100"/>
                <a:gd name="connsiteX270" fmla="*/ 1539716 w 5715000"/>
                <a:gd name="connsiteY270" fmla="*/ 33814 h 38100"/>
                <a:gd name="connsiteX271" fmla="*/ 1620679 w 5715000"/>
                <a:gd name="connsiteY271" fmla="*/ 33814 h 38100"/>
                <a:gd name="connsiteX272" fmla="*/ 1620679 w 5715000"/>
                <a:gd name="connsiteY272" fmla="*/ 20479 h 38100"/>
                <a:gd name="connsiteX273" fmla="*/ 1635919 w 5715000"/>
                <a:gd name="connsiteY273" fmla="*/ 9049 h 38100"/>
                <a:gd name="connsiteX274" fmla="*/ 1611154 w 5715000"/>
                <a:gd name="connsiteY274" fmla="*/ 9049 h 38100"/>
                <a:gd name="connsiteX275" fmla="*/ 1611154 w 5715000"/>
                <a:gd name="connsiteY275" fmla="*/ 9049 h 38100"/>
                <a:gd name="connsiteX276" fmla="*/ 1611154 w 5715000"/>
                <a:gd name="connsiteY276" fmla="*/ 9049 h 38100"/>
                <a:gd name="connsiteX277" fmla="*/ 1611154 w 5715000"/>
                <a:gd name="connsiteY277" fmla="*/ 9049 h 38100"/>
                <a:gd name="connsiteX278" fmla="*/ 1186339 w 5715000"/>
                <a:gd name="connsiteY278" fmla="*/ 9049 h 38100"/>
                <a:gd name="connsiteX279" fmla="*/ 1186339 w 5715000"/>
                <a:gd name="connsiteY279" fmla="*/ 20479 h 38100"/>
                <a:gd name="connsiteX280" fmla="*/ 1197769 w 5715000"/>
                <a:gd name="connsiteY280" fmla="*/ 20479 h 38100"/>
                <a:gd name="connsiteX281" fmla="*/ 1197769 w 5715000"/>
                <a:gd name="connsiteY281" fmla="*/ 26194 h 38100"/>
                <a:gd name="connsiteX282" fmla="*/ 1203484 w 5715000"/>
                <a:gd name="connsiteY282" fmla="*/ 26194 h 38100"/>
                <a:gd name="connsiteX283" fmla="*/ 1203484 w 5715000"/>
                <a:gd name="connsiteY283" fmla="*/ 20479 h 38100"/>
                <a:gd name="connsiteX284" fmla="*/ 1214914 w 5715000"/>
                <a:gd name="connsiteY284" fmla="*/ 9049 h 38100"/>
                <a:gd name="connsiteX285" fmla="*/ 1186339 w 5715000"/>
                <a:gd name="connsiteY285" fmla="*/ 9049 h 38100"/>
                <a:gd name="connsiteX286" fmla="*/ 1186339 w 5715000"/>
                <a:gd name="connsiteY286" fmla="*/ 9049 h 38100"/>
                <a:gd name="connsiteX287" fmla="*/ 1186339 w 5715000"/>
                <a:gd name="connsiteY287" fmla="*/ 9049 h 38100"/>
                <a:gd name="connsiteX288" fmla="*/ 1186339 w 5715000"/>
                <a:gd name="connsiteY288" fmla="*/ 9049 h 38100"/>
                <a:gd name="connsiteX289" fmla="*/ 975836 w 5715000"/>
                <a:gd name="connsiteY289" fmla="*/ 9049 h 38100"/>
                <a:gd name="connsiteX290" fmla="*/ 983456 w 5715000"/>
                <a:gd name="connsiteY290" fmla="*/ 33814 h 38100"/>
                <a:gd name="connsiteX291" fmla="*/ 989171 w 5715000"/>
                <a:gd name="connsiteY291" fmla="*/ 33814 h 38100"/>
                <a:gd name="connsiteX292" fmla="*/ 989171 w 5715000"/>
                <a:gd name="connsiteY292" fmla="*/ 9049 h 38100"/>
                <a:gd name="connsiteX293" fmla="*/ 975836 w 5715000"/>
                <a:gd name="connsiteY293" fmla="*/ 9049 h 38100"/>
                <a:gd name="connsiteX294" fmla="*/ 975836 w 5715000"/>
                <a:gd name="connsiteY294" fmla="*/ 9049 h 38100"/>
                <a:gd name="connsiteX295" fmla="*/ 975836 w 5715000"/>
                <a:gd name="connsiteY295" fmla="*/ 9049 h 38100"/>
                <a:gd name="connsiteX296" fmla="*/ 975836 w 5715000"/>
                <a:gd name="connsiteY296" fmla="*/ 9049 h 38100"/>
                <a:gd name="connsiteX297" fmla="*/ 927259 w 5715000"/>
                <a:gd name="connsiteY297" fmla="*/ 9049 h 38100"/>
                <a:gd name="connsiteX298" fmla="*/ 932974 w 5715000"/>
                <a:gd name="connsiteY298" fmla="*/ 14764 h 38100"/>
                <a:gd name="connsiteX299" fmla="*/ 946309 w 5715000"/>
                <a:gd name="connsiteY299" fmla="*/ 9049 h 38100"/>
                <a:gd name="connsiteX300" fmla="*/ 927259 w 5715000"/>
                <a:gd name="connsiteY300" fmla="*/ 9049 h 38100"/>
                <a:gd name="connsiteX301" fmla="*/ 927259 w 5715000"/>
                <a:gd name="connsiteY301" fmla="*/ 9049 h 38100"/>
                <a:gd name="connsiteX302" fmla="*/ 927259 w 5715000"/>
                <a:gd name="connsiteY302" fmla="*/ 9049 h 38100"/>
                <a:gd name="connsiteX303" fmla="*/ 927259 w 5715000"/>
                <a:gd name="connsiteY303" fmla="*/ 9049 h 38100"/>
                <a:gd name="connsiteX304" fmla="*/ 889159 w 5715000"/>
                <a:gd name="connsiteY304" fmla="*/ 9049 h 38100"/>
                <a:gd name="connsiteX305" fmla="*/ 889159 w 5715000"/>
                <a:gd name="connsiteY305" fmla="*/ 33814 h 38100"/>
                <a:gd name="connsiteX306" fmla="*/ 900589 w 5715000"/>
                <a:gd name="connsiteY306" fmla="*/ 33814 h 38100"/>
                <a:gd name="connsiteX307" fmla="*/ 900589 w 5715000"/>
                <a:gd name="connsiteY307" fmla="*/ 9049 h 38100"/>
                <a:gd name="connsiteX308" fmla="*/ 889159 w 5715000"/>
                <a:gd name="connsiteY308" fmla="*/ 9049 h 38100"/>
                <a:gd name="connsiteX309" fmla="*/ 889159 w 5715000"/>
                <a:gd name="connsiteY309" fmla="*/ 9049 h 38100"/>
                <a:gd name="connsiteX310" fmla="*/ 889159 w 5715000"/>
                <a:gd name="connsiteY310" fmla="*/ 9049 h 38100"/>
                <a:gd name="connsiteX311" fmla="*/ 889159 w 5715000"/>
                <a:gd name="connsiteY311" fmla="*/ 9049 h 38100"/>
                <a:gd name="connsiteX312" fmla="*/ 802481 w 5715000"/>
                <a:gd name="connsiteY312" fmla="*/ 9049 h 38100"/>
                <a:gd name="connsiteX313" fmla="*/ 802481 w 5715000"/>
                <a:gd name="connsiteY313" fmla="*/ 14764 h 38100"/>
                <a:gd name="connsiteX314" fmla="*/ 813911 w 5715000"/>
                <a:gd name="connsiteY314" fmla="*/ 14764 h 38100"/>
                <a:gd name="connsiteX315" fmla="*/ 864394 w 5715000"/>
                <a:gd name="connsiteY315" fmla="*/ 20479 h 38100"/>
                <a:gd name="connsiteX316" fmla="*/ 866299 w 5715000"/>
                <a:gd name="connsiteY316" fmla="*/ 9049 h 38100"/>
                <a:gd name="connsiteX317" fmla="*/ 802481 w 5715000"/>
                <a:gd name="connsiteY317" fmla="*/ 9049 h 38100"/>
                <a:gd name="connsiteX318" fmla="*/ 802481 w 5715000"/>
                <a:gd name="connsiteY318" fmla="*/ 9049 h 38100"/>
                <a:gd name="connsiteX319" fmla="*/ 802481 w 5715000"/>
                <a:gd name="connsiteY319" fmla="*/ 9049 h 38100"/>
                <a:gd name="connsiteX320" fmla="*/ 802481 w 5715000"/>
                <a:gd name="connsiteY320" fmla="*/ 9049 h 38100"/>
                <a:gd name="connsiteX321" fmla="*/ 724376 w 5715000"/>
                <a:gd name="connsiteY321" fmla="*/ 9049 h 38100"/>
                <a:gd name="connsiteX322" fmla="*/ 731996 w 5715000"/>
                <a:gd name="connsiteY322" fmla="*/ 20479 h 38100"/>
                <a:gd name="connsiteX323" fmla="*/ 712946 w 5715000"/>
                <a:gd name="connsiteY323" fmla="*/ 20479 h 38100"/>
                <a:gd name="connsiteX324" fmla="*/ 712946 w 5715000"/>
                <a:gd name="connsiteY324" fmla="*/ 9049 h 38100"/>
                <a:gd name="connsiteX325" fmla="*/ 682466 w 5715000"/>
                <a:gd name="connsiteY325" fmla="*/ 9049 h 38100"/>
                <a:gd name="connsiteX326" fmla="*/ 682466 w 5715000"/>
                <a:gd name="connsiteY326" fmla="*/ 14764 h 38100"/>
                <a:gd name="connsiteX327" fmla="*/ 676751 w 5715000"/>
                <a:gd name="connsiteY327" fmla="*/ 33814 h 38100"/>
                <a:gd name="connsiteX328" fmla="*/ 695801 w 5715000"/>
                <a:gd name="connsiteY328" fmla="*/ 33814 h 38100"/>
                <a:gd name="connsiteX329" fmla="*/ 699611 w 5715000"/>
                <a:gd name="connsiteY329" fmla="*/ 31909 h 38100"/>
                <a:gd name="connsiteX330" fmla="*/ 699611 w 5715000"/>
                <a:gd name="connsiteY330" fmla="*/ 33814 h 38100"/>
                <a:gd name="connsiteX331" fmla="*/ 757714 w 5715000"/>
                <a:gd name="connsiteY331" fmla="*/ 33814 h 38100"/>
                <a:gd name="connsiteX332" fmla="*/ 750094 w 5715000"/>
                <a:gd name="connsiteY332" fmla="*/ 20479 h 38100"/>
                <a:gd name="connsiteX333" fmla="*/ 771049 w 5715000"/>
                <a:gd name="connsiteY333" fmla="*/ 9049 h 38100"/>
                <a:gd name="connsiteX334" fmla="*/ 724376 w 5715000"/>
                <a:gd name="connsiteY334" fmla="*/ 9049 h 38100"/>
                <a:gd name="connsiteX335" fmla="*/ 724376 w 5715000"/>
                <a:gd name="connsiteY335" fmla="*/ 9049 h 38100"/>
                <a:gd name="connsiteX336" fmla="*/ 724376 w 5715000"/>
                <a:gd name="connsiteY336" fmla="*/ 9049 h 38100"/>
                <a:gd name="connsiteX337" fmla="*/ 724376 w 5715000"/>
                <a:gd name="connsiteY337" fmla="*/ 9049 h 38100"/>
                <a:gd name="connsiteX338" fmla="*/ 457676 w 5715000"/>
                <a:gd name="connsiteY338" fmla="*/ 9049 h 38100"/>
                <a:gd name="connsiteX339" fmla="*/ 446246 w 5715000"/>
                <a:gd name="connsiteY339" fmla="*/ 33814 h 38100"/>
                <a:gd name="connsiteX340" fmla="*/ 457676 w 5715000"/>
                <a:gd name="connsiteY340" fmla="*/ 33814 h 38100"/>
                <a:gd name="connsiteX341" fmla="*/ 457676 w 5715000"/>
                <a:gd name="connsiteY341" fmla="*/ 35719 h 38100"/>
                <a:gd name="connsiteX342" fmla="*/ 651034 w 5715000"/>
                <a:gd name="connsiteY342" fmla="*/ 35719 h 38100"/>
                <a:gd name="connsiteX343" fmla="*/ 666274 w 5715000"/>
                <a:gd name="connsiteY343" fmla="*/ 10954 h 38100"/>
                <a:gd name="connsiteX344" fmla="*/ 457676 w 5715000"/>
                <a:gd name="connsiteY344" fmla="*/ 9049 h 38100"/>
                <a:gd name="connsiteX345" fmla="*/ 457676 w 5715000"/>
                <a:gd name="connsiteY345" fmla="*/ 9049 h 38100"/>
                <a:gd name="connsiteX346" fmla="*/ 457676 w 5715000"/>
                <a:gd name="connsiteY346" fmla="*/ 9049 h 38100"/>
                <a:gd name="connsiteX347" fmla="*/ 457676 w 5715000"/>
                <a:gd name="connsiteY347" fmla="*/ 9049 h 38100"/>
                <a:gd name="connsiteX348" fmla="*/ 4898231 w 5715000"/>
                <a:gd name="connsiteY348" fmla="*/ 33814 h 38100"/>
                <a:gd name="connsiteX349" fmla="*/ 4898231 w 5715000"/>
                <a:gd name="connsiteY349" fmla="*/ 26194 h 38100"/>
                <a:gd name="connsiteX350" fmla="*/ 4882992 w 5715000"/>
                <a:gd name="connsiteY350" fmla="*/ 33814 h 38100"/>
                <a:gd name="connsiteX351" fmla="*/ 4898231 w 5715000"/>
                <a:gd name="connsiteY351" fmla="*/ 33814 h 38100"/>
                <a:gd name="connsiteX352" fmla="*/ 4898231 w 5715000"/>
                <a:gd name="connsiteY352" fmla="*/ 33814 h 38100"/>
                <a:gd name="connsiteX353" fmla="*/ 4898231 w 5715000"/>
                <a:gd name="connsiteY353" fmla="*/ 33814 h 38100"/>
                <a:gd name="connsiteX354" fmla="*/ 4898231 w 5715000"/>
                <a:gd name="connsiteY354" fmla="*/ 33814 h 38100"/>
                <a:gd name="connsiteX355" fmla="*/ 3136106 w 5715000"/>
                <a:gd name="connsiteY355" fmla="*/ 33814 h 38100"/>
                <a:gd name="connsiteX356" fmla="*/ 3136106 w 5715000"/>
                <a:gd name="connsiteY356" fmla="*/ 33814 h 38100"/>
                <a:gd name="connsiteX357" fmla="*/ 3117056 w 5715000"/>
                <a:gd name="connsiteY357" fmla="*/ 20479 h 38100"/>
                <a:gd name="connsiteX358" fmla="*/ 3113246 w 5715000"/>
                <a:gd name="connsiteY358" fmla="*/ 33814 h 38100"/>
                <a:gd name="connsiteX359" fmla="*/ 3136106 w 5715000"/>
                <a:gd name="connsiteY359" fmla="*/ 33814 h 38100"/>
                <a:gd name="connsiteX360" fmla="*/ 3136106 w 5715000"/>
                <a:gd name="connsiteY360" fmla="*/ 33814 h 38100"/>
                <a:gd name="connsiteX361" fmla="*/ 3136106 w 5715000"/>
                <a:gd name="connsiteY361" fmla="*/ 33814 h 38100"/>
                <a:gd name="connsiteX362" fmla="*/ 3136106 w 5715000"/>
                <a:gd name="connsiteY362" fmla="*/ 33814 h 38100"/>
                <a:gd name="connsiteX363" fmla="*/ 3025616 w 5715000"/>
                <a:gd name="connsiteY363" fmla="*/ 33814 h 38100"/>
                <a:gd name="connsiteX364" fmla="*/ 2998946 w 5715000"/>
                <a:gd name="connsiteY364" fmla="*/ 20479 h 38100"/>
                <a:gd name="connsiteX365" fmla="*/ 3000851 w 5715000"/>
                <a:gd name="connsiteY365" fmla="*/ 33814 h 38100"/>
                <a:gd name="connsiteX366" fmla="*/ 3025616 w 5715000"/>
                <a:gd name="connsiteY366" fmla="*/ 33814 h 38100"/>
                <a:gd name="connsiteX367" fmla="*/ 3025616 w 5715000"/>
                <a:gd name="connsiteY367" fmla="*/ 33814 h 38100"/>
                <a:gd name="connsiteX368" fmla="*/ 3025616 w 5715000"/>
                <a:gd name="connsiteY368" fmla="*/ 33814 h 38100"/>
                <a:gd name="connsiteX369" fmla="*/ 3025616 w 5715000"/>
                <a:gd name="connsiteY369" fmla="*/ 33814 h 38100"/>
                <a:gd name="connsiteX370" fmla="*/ 2933224 w 5715000"/>
                <a:gd name="connsiteY370" fmla="*/ 33814 h 38100"/>
                <a:gd name="connsiteX371" fmla="*/ 2933224 w 5715000"/>
                <a:gd name="connsiteY371" fmla="*/ 33814 h 38100"/>
                <a:gd name="connsiteX372" fmla="*/ 2927509 w 5715000"/>
                <a:gd name="connsiteY372" fmla="*/ 33814 h 38100"/>
                <a:gd name="connsiteX373" fmla="*/ 2933224 w 5715000"/>
                <a:gd name="connsiteY373" fmla="*/ 33814 h 38100"/>
                <a:gd name="connsiteX374" fmla="*/ 2933224 w 5715000"/>
                <a:gd name="connsiteY374" fmla="*/ 33814 h 38100"/>
                <a:gd name="connsiteX375" fmla="*/ 2933224 w 5715000"/>
                <a:gd name="connsiteY375" fmla="*/ 33814 h 38100"/>
                <a:gd name="connsiteX376" fmla="*/ 2933224 w 5715000"/>
                <a:gd name="connsiteY376" fmla="*/ 33814 h 38100"/>
                <a:gd name="connsiteX377" fmla="*/ 1903571 w 5715000"/>
                <a:gd name="connsiteY377" fmla="*/ 33814 h 38100"/>
                <a:gd name="connsiteX378" fmla="*/ 1905476 w 5715000"/>
                <a:gd name="connsiteY378" fmla="*/ 20479 h 38100"/>
                <a:gd name="connsiteX379" fmla="*/ 1894046 w 5715000"/>
                <a:gd name="connsiteY379" fmla="*/ 20479 h 38100"/>
                <a:gd name="connsiteX380" fmla="*/ 1856899 w 5715000"/>
                <a:gd name="connsiteY380" fmla="*/ 33814 h 38100"/>
                <a:gd name="connsiteX381" fmla="*/ 1903571 w 5715000"/>
                <a:gd name="connsiteY381" fmla="*/ 33814 h 38100"/>
                <a:gd name="connsiteX382" fmla="*/ 1903571 w 5715000"/>
                <a:gd name="connsiteY382" fmla="*/ 33814 h 38100"/>
                <a:gd name="connsiteX383" fmla="*/ 1903571 w 5715000"/>
                <a:gd name="connsiteY383" fmla="*/ 33814 h 38100"/>
                <a:gd name="connsiteX384" fmla="*/ 1903571 w 5715000"/>
                <a:gd name="connsiteY384" fmla="*/ 33814 h 38100"/>
                <a:gd name="connsiteX385" fmla="*/ 1652111 w 5715000"/>
                <a:gd name="connsiteY385" fmla="*/ 33814 h 38100"/>
                <a:gd name="connsiteX386" fmla="*/ 1652111 w 5715000"/>
                <a:gd name="connsiteY386" fmla="*/ 20479 h 38100"/>
                <a:gd name="connsiteX387" fmla="*/ 1627346 w 5715000"/>
                <a:gd name="connsiteY387" fmla="*/ 26194 h 38100"/>
                <a:gd name="connsiteX388" fmla="*/ 1629251 w 5715000"/>
                <a:gd name="connsiteY388" fmla="*/ 33814 h 38100"/>
                <a:gd name="connsiteX389" fmla="*/ 1652111 w 5715000"/>
                <a:gd name="connsiteY389" fmla="*/ 33814 h 38100"/>
                <a:gd name="connsiteX390" fmla="*/ 1652111 w 5715000"/>
                <a:gd name="connsiteY390" fmla="*/ 33814 h 38100"/>
                <a:gd name="connsiteX391" fmla="*/ 1652111 w 5715000"/>
                <a:gd name="connsiteY391" fmla="*/ 33814 h 38100"/>
                <a:gd name="connsiteX392" fmla="*/ 1652111 w 5715000"/>
                <a:gd name="connsiteY392" fmla="*/ 33814 h 38100"/>
                <a:gd name="connsiteX393" fmla="*/ 1294924 w 5715000"/>
                <a:gd name="connsiteY393" fmla="*/ 33814 h 38100"/>
                <a:gd name="connsiteX394" fmla="*/ 1296829 w 5715000"/>
                <a:gd name="connsiteY394" fmla="*/ 26194 h 38100"/>
                <a:gd name="connsiteX395" fmla="*/ 1277779 w 5715000"/>
                <a:gd name="connsiteY395" fmla="*/ 20479 h 38100"/>
                <a:gd name="connsiteX396" fmla="*/ 1258729 w 5715000"/>
                <a:gd name="connsiteY396" fmla="*/ 26194 h 38100"/>
                <a:gd name="connsiteX397" fmla="*/ 1268254 w 5715000"/>
                <a:gd name="connsiteY397" fmla="*/ 33814 h 38100"/>
                <a:gd name="connsiteX398" fmla="*/ 1294924 w 5715000"/>
                <a:gd name="connsiteY398" fmla="*/ 33814 h 38100"/>
                <a:gd name="connsiteX399" fmla="*/ 1294924 w 5715000"/>
                <a:gd name="connsiteY399" fmla="*/ 33814 h 38100"/>
                <a:gd name="connsiteX400" fmla="*/ 1294924 w 5715000"/>
                <a:gd name="connsiteY400" fmla="*/ 33814 h 38100"/>
                <a:gd name="connsiteX401" fmla="*/ 1294924 w 5715000"/>
                <a:gd name="connsiteY401" fmla="*/ 33814 h 38100"/>
                <a:gd name="connsiteX402" fmla="*/ 1107281 w 5715000"/>
                <a:gd name="connsiteY402" fmla="*/ 33814 h 38100"/>
                <a:gd name="connsiteX403" fmla="*/ 1099661 w 5715000"/>
                <a:gd name="connsiteY403" fmla="*/ 20479 h 38100"/>
                <a:gd name="connsiteX404" fmla="*/ 1093946 w 5715000"/>
                <a:gd name="connsiteY404" fmla="*/ 14764 h 38100"/>
                <a:gd name="connsiteX405" fmla="*/ 1092041 w 5715000"/>
                <a:gd name="connsiteY405" fmla="*/ 33814 h 38100"/>
                <a:gd name="connsiteX406" fmla="*/ 1107281 w 5715000"/>
                <a:gd name="connsiteY406" fmla="*/ 33814 h 38100"/>
                <a:gd name="connsiteX407" fmla="*/ 1107281 w 5715000"/>
                <a:gd name="connsiteY407" fmla="*/ 33814 h 38100"/>
                <a:gd name="connsiteX408" fmla="*/ 1107281 w 5715000"/>
                <a:gd name="connsiteY408" fmla="*/ 33814 h 38100"/>
                <a:gd name="connsiteX409" fmla="*/ 1107281 w 5715000"/>
                <a:gd name="connsiteY409" fmla="*/ 33814 h 38100"/>
                <a:gd name="connsiteX410" fmla="*/ 939641 w 5715000"/>
                <a:gd name="connsiteY410" fmla="*/ 33814 h 38100"/>
                <a:gd name="connsiteX411" fmla="*/ 932021 w 5715000"/>
                <a:gd name="connsiteY411" fmla="*/ 14764 h 38100"/>
                <a:gd name="connsiteX412" fmla="*/ 920591 w 5715000"/>
                <a:gd name="connsiteY412" fmla="*/ 14764 h 38100"/>
                <a:gd name="connsiteX413" fmla="*/ 920591 w 5715000"/>
                <a:gd name="connsiteY413" fmla="*/ 33814 h 38100"/>
                <a:gd name="connsiteX414" fmla="*/ 939641 w 5715000"/>
                <a:gd name="connsiteY414" fmla="*/ 33814 h 38100"/>
                <a:gd name="connsiteX415" fmla="*/ 939641 w 5715000"/>
                <a:gd name="connsiteY415" fmla="*/ 33814 h 38100"/>
                <a:gd name="connsiteX416" fmla="*/ 939641 w 5715000"/>
                <a:gd name="connsiteY416" fmla="*/ 33814 h 38100"/>
                <a:gd name="connsiteX417" fmla="*/ 939641 w 5715000"/>
                <a:gd name="connsiteY417" fmla="*/ 33814 h 38100"/>
                <a:gd name="connsiteX418" fmla="*/ 444341 w 5715000"/>
                <a:gd name="connsiteY418" fmla="*/ 33814 h 38100"/>
                <a:gd name="connsiteX419" fmla="*/ 442436 w 5715000"/>
                <a:gd name="connsiteY419" fmla="*/ 31909 h 38100"/>
                <a:gd name="connsiteX420" fmla="*/ 442436 w 5715000"/>
                <a:gd name="connsiteY420" fmla="*/ 33814 h 38100"/>
                <a:gd name="connsiteX421" fmla="*/ 444341 w 5715000"/>
                <a:gd name="connsiteY421" fmla="*/ 33814 h 38100"/>
                <a:gd name="connsiteX422" fmla="*/ 444341 w 5715000"/>
                <a:gd name="connsiteY422" fmla="*/ 33814 h 38100"/>
                <a:gd name="connsiteX423" fmla="*/ 444341 w 5715000"/>
                <a:gd name="connsiteY423" fmla="*/ 33814 h 38100"/>
                <a:gd name="connsiteX424" fmla="*/ 444341 w 5715000"/>
                <a:gd name="connsiteY424" fmla="*/ 33814 h 38100"/>
                <a:gd name="connsiteX425" fmla="*/ 179546 w 5715000"/>
                <a:gd name="connsiteY425" fmla="*/ 33814 h 38100"/>
                <a:gd name="connsiteX426" fmla="*/ 136684 w 5715000"/>
                <a:gd name="connsiteY426" fmla="*/ 20479 h 38100"/>
                <a:gd name="connsiteX427" fmla="*/ 7144 w 5715000"/>
                <a:gd name="connsiteY427" fmla="*/ 20479 h 38100"/>
                <a:gd name="connsiteX428" fmla="*/ 16669 w 5715000"/>
                <a:gd name="connsiteY428" fmla="*/ 33814 h 38100"/>
                <a:gd name="connsiteX429" fmla="*/ 179546 w 5715000"/>
                <a:gd name="connsiteY429" fmla="*/ 33814 h 38100"/>
                <a:gd name="connsiteX430" fmla="*/ 179546 w 5715000"/>
                <a:gd name="connsiteY430" fmla="*/ 33814 h 38100"/>
                <a:gd name="connsiteX431" fmla="*/ 179546 w 5715000"/>
                <a:gd name="connsiteY431" fmla="*/ 33814 h 38100"/>
                <a:gd name="connsiteX432" fmla="*/ 179546 w 5715000"/>
                <a:gd name="connsiteY432" fmla="*/ 33814 h 38100"/>
                <a:gd name="connsiteX433" fmla="*/ 3912394 w 5715000"/>
                <a:gd name="connsiteY433" fmla="*/ 26194 h 38100"/>
                <a:gd name="connsiteX434" fmla="*/ 3900964 w 5715000"/>
                <a:gd name="connsiteY434" fmla="*/ 26194 h 38100"/>
                <a:gd name="connsiteX435" fmla="*/ 3900964 w 5715000"/>
                <a:gd name="connsiteY435" fmla="*/ 31909 h 38100"/>
                <a:gd name="connsiteX436" fmla="*/ 3912394 w 5715000"/>
                <a:gd name="connsiteY436" fmla="*/ 26194 h 38100"/>
                <a:gd name="connsiteX437" fmla="*/ 3912394 w 5715000"/>
                <a:gd name="connsiteY437" fmla="*/ 26194 h 38100"/>
                <a:gd name="connsiteX438" fmla="*/ 3912394 w 5715000"/>
                <a:gd name="connsiteY438" fmla="*/ 26194 h 38100"/>
                <a:gd name="connsiteX439" fmla="*/ 3912394 w 5715000"/>
                <a:gd name="connsiteY439" fmla="*/ 26194 h 38100"/>
                <a:gd name="connsiteX440" fmla="*/ 639604 w 5715000"/>
                <a:gd name="connsiteY440" fmla="*/ 20479 h 38100"/>
                <a:gd name="connsiteX441" fmla="*/ 639604 w 5715000"/>
                <a:gd name="connsiteY441" fmla="*/ 31909 h 38100"/>
                <a:gd name="connsiteX442" fmla="*/ 628174 w 5715000"/>
                <a:gd name="connsiteY442" fmla="*/ 31909 h 38100"/>
                <a:gd name="connsiteX443" fmla="*/ 628174 w 5715000"/>
                <a:gd name="connsiteY443" fmla="*/ 20479 h 38100"/>
                <a:gd name="connsiteX444" fmla="*/ 639604 w 5715000"/>
                <a:gd name="connsiteY444" fmla="*/ 20479 h 38100"/>
                <a:gd name="connsiteX445" fmla="*/ 639604 w 5715000"/>
                <a:gd name="connsiteY445" fmla="*/ 20479 h 38100"/>
                <a:gd name="connsiteX446" fmla="*/ 639604 w 5715000"/>
                <a:gd name="connsiteY446" fmla="*/ 20479 h 38100"/>
                <a:gd name="connsiteX447" fmla="*/ 639604 w 5715000"/>
                <a:gd name="connsiteY447" fmla="*/ 20479 h 38100"/>
                <a:gd name="connsiteX448" fmla="*/ 4109561 w 5715000"/>
                <a:gd name="connsiteY448" fmla="*/ 20479 h 38100"/>
                <a:gd name="connsiteX449" fmla="*/ 4090511 w 5715000"/>
                <a:gd name="connsiteY449" fmla="*/ 20479 h 38100"/>
                <a:gd name="connsiteX450" fmla="*/ 4109561 w 5715000"/>
                <a:gd name="connsiteY450" fmla="*/ 20479 h 38100"/>
                <a:gd name="connsiteX451" fmla="*/ 4109561 w 5715000"/>
                <a:gd name="connsiteY451" fmla="*/ 20479 h 38100"/>
                <a:gd name="connsiteX452" fmla="*/ 4109561 w 5715000"/>
                <a:gd name="connsiteY452" fmla="*/ 20479 h 38100"/>
                <a:gd name="connsiteX453" fmla="*/ 4109561 w 5715000"/>
                <a:gd name="connsiteY453" fmla="*/ 20479 h 38100"/>
                <a:gd name="connsiteX454" fmla="*/ 1242536 w 5715000"/>
                <a:gd name="connsiteY454" fmla="*/ 14764 h 38100"/>
                <a:gd name="connsiteX455" fmla="*/ 1217771 w 5715000"/>
                <a:gd name="connsiteY455" fmla="*/ 14764 h 38100"/>
                <a:gd name="connsiteX456" fmla="*/ 1217771 w 5715000"/>
                <a:gd name="connsiteY456" fmla="*/ 26194 h 38100"/>
                <a:gd name="connsiteX457" fmla="*/ 1242536 w 5715000"/>
                <a:gd name="connsiteY457" fmla="*/ 14764 h 38100"/>
                <a:gd name="connsiteX458" fmla="*/ 1242536 w 5715000"/>
                <a:gd name="connsiteY458" fmla="*/ 14764 h 38100"/>
                <a:gd name="connsiteX459" fmla="*/ 1242536 w 5715000"/>
                <a:gd name="connsiteY459" fmla="*/ 14764 h 38100"/>
                <a:gd name="connsiteX460" fmla="*/ 1242536 w 5715000"/>
                <a:gd name="connsiteY460" fmla="*/ 14764 h 38100"/>
                <a:gd name="connsiteX461" fmla="*/ 3904774 w 5715000"/>
                <a:gd name="connsiteY461" fmla="*/ 14764 h 38100"/>
                <a:gd name="connsiteX462" fmla="*/ 3885724 w 5715000"/>
                <a:gd name="connsiteY462" fmla="*/ 20479 h 38100"/>
                <a:gd name="connsiteX463" fmla="*/ 3904774 w 5715000"/>
                <a:gd name="connsiteY463" fmla="*/ 14764 h 38100"/>
                <a:gd name="connsiteX464" fmla="*/ 3904774 w 5715000"/>
                <a:gd name="connsiteY464" fmla="*/ 14764 h 38100"/>
                <a:gd name="connsiteX465" fmla="*/ 3904774 w 5715000"/>
                <a:gd name="connsiteY465" fmla="*/ 14764 h 38100"/>
                <a:gd name="connsiteX466" fmla="*/ 3904774 w 5715000"/>
                <a:gd name="connsiteY466" fmla="*/ 14764 h 38100"/>
                <a:gd name="connsiteX467" fmla="*/ 3943826 w 5715000"/>
                <a:gd name="connsiteY467" fmla="*/ 14764 h 38100"/>
                <a:gd name="connsiteX468" fmla="*/ 3913346 w 5715000"/>
                <a:gd name="connsiteY468" fmla="*/ 26194 h 38100"/>
                <a:gd name="connsiteX469" fmla="*/ 3919061 w 5715000"/>
                <a:gd name="connsiteY469" fmla="*/ 26194 h 38100"/>
                <a:gd name="connsiteX470" fmla="*/ 3930491 w 5715000"/>
                <a:gd name="connsiteY470" fmla="*/ 31909 h 38100"/>
                <a:gd name="connsiteX471" fmla="*/ 3930491 w 5715000"/>
                <a:gd name="connsiteY471" fmla="*/ 26194 h 38100"/>
                <a:gd name="connsiteX472" fmla="*/ 3940016 w 5715000"/>
                <a:gd name="connsiteY472" fmla="*/ 22384 h 38100"/>
                <a:gd name="connsiteX473" fmla="*/ 3943826 w 5715000"/>
                <a:gd name="connsiteY473" fmla="*/ 14764 h 38100"/>
                <a:gd name="connsiteX474" fmla="*/ 3943826 w 5715000"/>
                <a:gd name="connsiteY474" fmla="*/ 14764 h 38100"/>
                <a:gd name="connsiteX475" fmla="*/ 3943826 w 5715000"/>
                <a:gd name="connsiteY475" fmla="*/ 14764 h 38100"/>
                <a:gd name="connsiteX476" fmla="*/ 3943826 w 5715000"/>
                <a:gd name="connsiteY476" fmla="*/ 14764 h 38100"/>
                <a:gd name="connsiteX477" fmla="*/ 4370547 w 5715000"/>
                <a:gd name="connsiteY477" fmla="*/ 14764 h 38100"/>
                <a:gd name="connsiteX478" fmla="*/ 4359116 w 5715000"/>
                <a:gd name="connsiteY478" fmla="*/ 14764 h 38100"/>
                <a:gd name="connsiteX479" fmla="*/ 4359116 w 5715000"/>
                <a:gd name="connsiteY479" fmla="*/ 20479 h 38100"/>
                <a:gd name="connsiteX480" fmla="*/ 4370547 w 5715000"/>
                <a:gd name="connsiteY480" fmla="*/ 14764 h 38100"/>
                <a:gd name="connsiteX481" fmla="*/ 4370547 w 5715000"/>
                <a:gd name="connsiteY481" fmla="*/ 14764 h 38100"/>
                <a:gd name="connsiteX482" fmla="*/ 4370547 w 5715000"/>
                <a:gd name="connsiteY482" fmla="*/ 14764 h 38100"/>
                <a:gd name="connsiteX483" fmla="*/ 4370547 w 5715000"/>
                <a:gd name="connsiteY483" fmla="*/ 14764 h 38100"/>
                <a:gd name="connsiteX484" fmla="*/ 5015389 w 5715000"/>
                <a:gd name="connsiteY484" fmla="*/ 14764 h 38100"/>
                <a:gd name="connsiteX485" fmla="*/ 5003959 w 5715000"/>
                <a:gd name="connsiteY485" fmla="*/ 14764 h 38100"/>
                <a:gd name="connsiteX486" fmla="*/ 5003959 w 5715000"/>
                <a:gd name="connsiteY486" fmla="*/ 20479 h 38100"/>
                <a:gd name="connsiteX487" fmla="*/ 5009674 w 5715000"/>
                <a:gd name="connsiteY487" fmla="*/ 20479 h 38100"/>
                <a:gd name="connsiteX488" fmla="*/ 5034439 w 5715000"/>
                <a:gd name="connsiteY488" fmla="*/ 31909 h 38100"/>
                <a:gd name="connsiteX489" fmla="*/ 5034439 w 5715000"/>
                <a:gd name="connsiteY489" fmla="*/ 20479 h 38100"/>
                <a:gd name="connsiteX490" fmla="*/ 5015389 w 5715000"/>
                <a:gd name="connsiteY490" fmla="*/ 14764 h 38100"/>
                <a:gd name="connsiteX491" fmla="*/ 5015389 w 5715000"/>
                <a:gd name="connsiteY491" fmla="*/ 14764 h 38100"/>
                <a:gd name="connsiteX492" fmla="*/ 5015389 w 5715000"/>
                <a:gd name="connsiteY492" fmla="*/ 14764 h 38100"/>
                <a:gd name="connsiteX493" fmla="*/ 5015389 w 5715000"/>
                <a:gd name="connsiteY493" fmla="*/ 14764 h 38100"/>
                <a:gd name="connsiteX494" fmla="*/ 5178267 w 5715000"/>
                <a:gd name="connsiteY494" fmla="*/ 14764 h 38100"/>
                <a:gd name="connsiteX495" fmla="*/ 5166837 w 5715000"/>
                <a:gd name="connsiteY495" fmla="*/ 20479 h 38100"/>
                <a:gd name="connsiteX496" fmla="*/ 5178267 w 5715000"/>
                <a:gd name="connsiteY496" fmla="*/ 14764 h 38100"/>
                <a:gd name="connsiteX497" fmla="*/ 5178267 w 5715000"/>
                <a:gd name="connsiteY497" fmla="*/ 14764 h 38100"/>
                <a:gd name="connsiteX498" fmla="*/ 5178267 w 5715000"/>
                <a:gd name="connsiteY498" fmla="*/ 14764 h 38100"/>
                <a:gd name="connsiteX499" fmla="*/ 5178267 w 5715000"/>
                <a:gd name="connsiteY499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5715000" h="38100">
                  <a:moveTo>
                    <a:pt x="5701189" y="9049"/>
                  </a:moveTo>
                  <a:cubicBezTo>
                    <a:pt x="5701189" y="16669"/>
                    <a:pt x="5701189" y="26194"/>
                    <a:pt x="5703094" y="33814"/>
                  </a:cubicBezTo>
                  <a:lnTo>
                    <a:pt x="5714524" y="33814"/>
                  </a:lnTo>
                  <a:cubicBezTo>
                    <a:pt x="5712619" y="28099"/>
                    <a:pt x="5708809" y="20479"/>
                    <a:pt x="5706904" y="14764"/>
                  </a:cubicBezTo>
                  <a:cubicBezTo>
                    <a:pt x="5706904" y="12859"/>
                    <a:pt x="5704999" y="10954"/>
                    <a:pt x="5704999" y="9049"/>
                  </a:cubicBezTo>
                  <a:lnTo>
                    <a:pt x="5701189" y="9049"/>
                  </a:lnTo>
                  <a:lnTo>
                    <a:pt x="5701189" y="9049"/>
                  </a:lnTo>
                  <a:lnTo>
                    <a:pt x="5701189" y="9049"/>
                  </a:lnTo>
                  <a:lnTo>
                    <a:pt x="5701189" y="9049"/>
                  </a:lnTo>
                  <a:close/>
                  <a:moveTo>
                    <a:pt x="5556409" y="9049"/>
                  </a:moveTo>
                  <a:cubicBezTo>
                    <a:pt x="5552599" y="18574"/>
                    <a:pt x="5548789" y="26194"/>
                    <a:pt x="5544979" y="33814"/>
                  </a:cubicBezTo>
                  <a:lnTo>
                    <a:pt x="5562124" y="33814"/>
                  </a:lnTo>
                  <a:cubicBezTo>
                    <a:pt x="5564029" y="26194"/>
                    <a:pt x="5565934" y="16669"/>
                    <a:pt x="5567839" y="9049"/>
                  </a:cubicBezTo>
                  <a:lnTo>
                    <a:pt x="5556409" y="9049"/>
                  </a:lnTo>
                  <a:lnTo>
                    <a:pt x="5556409" y="9049"/>
                  </a:lnTo>
                  <a:lnTo>
                    <a:pt x="5556409" y="9049"/>
                  </a:lnTo>
                  <a:lnTo>
                    <a:pt x="5556409" y="9049"/>
                  </a:lnTo>
                  <a:close/>
                  <a:moveTo>
                    <a:pt x="5122069" y="9049"/>
                  </a:moveTo>
                  <a:cubicBezTo>
                    <a:pt x="5116354" y="14764"/>
                    <a:pt x="5112544" y="22384"/>
                    <a:pt x="5110639" y="33814"/>
                  </a:cubicBezTo>
                  <a:lnTo>
                    <a:pt x="5131594" y="33814"/>
                  </a:lnTo>
                  <a:cubicBezTo>
                    <a:pt x="5133499" y="28099"/>
                    <a:pt x="5129689" y="26194"/>
                    <a:pt x="5135404" y="20479"/>
                  </a:cubicBezTo>
                  <a:cubicBezTo>
                    <a:pt x="5137309" y="26194"/>
                    <a:pt x="5139214" y="30004"/>
                    <a:pt x="5139214" y="33814"/>
                  </a:cubicBezTo>
                  <a:lnTo>
                    <a:pt x="5150644" y="33814"/>
                  </a:lnTo>
                  <a:cubicBezTo>
                    <a:pt x="5150644" y="31909"/>
                    <a:pt x="5152549" y="28099"/>
                    <a:pt x="5152549" y="26194"/>
                  </a:cubicBezTo>
                  <a:lnTo>
                    <a:pt x="5171599" y="31909"/>
                  </a:lnTo>
                  <a:lnTo>
                    <a:pt x="5171599" y="33814"/>
                  </a:lnTo>
                  <a:lnTo>
                    <a:pt x="5246846" y="33814"/>
                  </a:lnTo>
                  <a:cubicBezTo>
                    <a:pt x="5248751" y="26194"/>
                    <a:pt x="5250656" y="16669"/>
                    <a:pt x="5250656" y="7144"/>
                  </a:cubicBezTo>
                  <a:lnTo>
                    <a:pt x="5122069" y="9049"/>
                  </a:lnTo>
                  <a:lnTo>
                    <a:pt x="5122069" y="9049"/>
                  </a:lnTo>
                  <a:lnTo>
                    <a:pt x="5122069" y="9049"/>
                  </a:lnTo>
                  <a:lnTo>
                    <a:pt x="5122069" y="9049"/>
                  </a:lnTo>
                  <a:close/>
                  <a:moveTo>
                    <a:pt x="5041106" y="9049"/>
                  </a:moveTo>
                  <a:lnTo>
                    <a:pt x="5041106" y="20479"/>
                  </a:lnTo>
                  <a:lnTo>
                    <a:pt x="5060156" y="20479"/>
                  </a:lnTo>
                  <a:lnTo>
                    <a:pt x="5060156" y="9049"/>
                  </a:lnTo>
                  <a:lnTo>
                    <a:pt x="5041106" y="9049"/>
                  </a:lnTo>
                  <a:lnTo>
                    <a:pt x="5041106" y="9049"/>
                  </a:lnTo>
                  <a:lnTo>
                    <a:pt x="5041106" y="9049"/>
                  </a:lnTo>
                  <a:lnTo>
                    <a:pt x="5041106" y="9049"/>
                  </a:lnTo>
                  <a:close/>
                  <a:moveTo>
                    <a:pt x="4885849" y="9049"/>
                  </a:moveTo>
                  <a:cubicBezTo>
                    <a:pt x="4901089" y="28099"/>
                    <a:pt x="4891564" y="5239"/>
                    <a:pt x="4910614" y="14764"/>
                  </a:cubicBezTo>
                  <a:cubicBezTo>
                    <a:pt x="4916329" y="22384"/>
                    <a:pt x="4916329" y="28099"/>
                    <a:pt x="4918234" y="33814"/>
                  </a:cubicBezTo>
                  <a:lnTo>
                    <a:pt x="4931569" y="33814"/>
                  </a:lnTo>
                  <a:cubicBezTo>
                    <a:pt x="4933474" y="28099"/>
                    <a:pt x="4933474" y="20479"/>
                    <a:pt x="4937284" y="9049"/>
                  </a:cubicBez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lnTo>
                    <a:pt x="4885849" y="9049"/>
                  </a:lnTo>
                  <a:close/>
                  <a:moveTo>
                    <a:pt x="4826794" y="9049"/>
                  </a:moveTo>
                  <a:cubicBezTo>
                    <a:pt x="4824889" y="18574"/>
                    <a:pt x="4822984" y="28099"/>
                    <a:pt x="4822984" y="33814"/>
                  </a:cubicBezTo>
                  <a:lnTo>
                    <a:pt x="4842034" y="33814"/>
                  </a:lnTo>
                  <a:cubicBezTo>
                    <a:pt x="4842034" y="33814"/>
                    <a:pt x="4842034" y="31909"/>
                    <a:pt x="4843939" y="31909"/>
                  </a:cubicBezTo>
                  <a:cubicBezTo>
                    <a:pt x="4843939" y="31909"/>
                    <a:pt x="4843939" y="31909"/>
                    <a:pt x="4843939" y="33814"/>
                  </a:cubicBezTo>
                  <a:lnTo>
                    <a:pt x="4857274" y="33814"/>
                  </a:lnTo>
                  <a:cubicBezTo>
                    <a:pt x="4857274" y="28099"/>
                    <a:pt x="4859179" y="20479"/>
                    <a:pt x="4862989" y="14764"/>
                  </a:cubicBezTo>
                  <a:cubicBezTo>
                    <a:pt x="4868704" y="10954"/>
                    <a:pt x="4872514" y="10954"/>
                    <a:pt x="4882039" y="9049"/>
                  </a:cubicBezTo>
                  <a:lnTo>
                    <a:pt x="4826794" y="9049"/>
                  </a:lnTo>
                  <a:lnTo>
                    <a:pt x="4826794" y="9049"/>
                  </a:lnTo>
                  <a:lnTo>
                    <a:pt x="4826794" y="9049"/>
                  </a:lnTo>
                  <a:lnTo>
                    <a:pt x="4826794" y="9049"/>
                  </a:lnTo>
                  <a:close/>
                  <a:moveTo>
                    <a:pt x="4476274" y="9049"/>
                  </a:moveTo>
                  <a:cubicBezTo>
                    <a:pt x="4474369" y="12859"/>
                    <a:pt x="4472464" y="16669"/>
                    <a:pt x="4470559" y="20479"/>
                  </a:cubicBezTo>
                  <a:cubicBezTo>
                    <a:pt x="4483894" y="22384"/>
                    <a:pt x="4481989" y="22384"/>
                    <a:pt x="4489609" y="26194"/>
                  </a:cubicBezTo>
                  <a:cubicBezTo>
                    <a:pt x="4485799" y="30004"/>
                    <a:pt x="4481989" y="31909"/>
                    <a:pt x="4480084" y="33814"/>
                  </a:cubicBezTo>
                  <a:lnTo>
                    <a:pt x="4541997" y="33814"/>
                  </a:lnTo>
                  <a:cubicBezTo>
                    <a:pt x="4540091" y="28099"/>
                    <a:pt x="4540091" y="20479"/>
                    <a:pt x="4538187" y="14764"/>
                  </a:cubicBezTo>
                  <a:cubicBezTo>
                    <a:pt x="4540091" y="12859"/>
                    <a:pt x="4543901" y="10954"/>
                    <a:pt x="4545806" y="9049"/>
                  </a:cubicBezTo>
                  <a:lnTo>
                    <a:pt x="4476274" y="9049"/>
                  </a:lnTo>
                  <a:lnTo>
                    <a:pt x="4476274" y="9049"/>
                  </a:lnTo>
                  <a:lnTo>
                    <a:pt x="4476274" y="9049"/>
                  </a:lnTo>
                  <a:lnTo>
                    <a:pt x="4476274" y="9049"/>
                  </a:lnTo>
                  <a:close/>
                  <a:moveTo>
                    <a:pt x="4115276" y="9049"/>
                  </a:moveTo>
                  <a:cubicBezTo>
                    <a:pt x="4113371" y="10954"/>
                    <a:pt x="4109561" y="12859"/>
                    <a:pt x="4103846" y="14764"/>
                  </a:cubicBezTo>
                  <a:lnTo>
                    <a:pt x="4103846" y="9049"/>
                  </a:lnTo>
                  <a:lnTo>
                    <a:pt x="4047649" y="9049"/>
                  </a:lnTo>
                  <a:cubicBezTo>
                    <a:pt x="4047649" y="22384"/>
                    <a:pt x="4045744" y="14764"/>
                    <a:pt x="4017169" y="20479"/>
                  </a:cubicBezTo>
                  <a:lnTo>
                    <a:pt x="4017169" y="14764"/>
                  </a:lnTo>
                  <a:cubicBezTo>
                    <a:pt x="4020979" y="12859"/>
                    <a:pt x="4020979" y="12859"/>
                    <a:pt x="4022884" y="9049"/>
                  </a:cubicBezTo>
                  <a:lnTo>
                    <a:pt x="4005739" y="9049"/>
                  </a:lnTo>
                  <a:cubicBezTo>
                    <a:pt x="4001929" y="16669"/>
                    <a:pt x="4000024" y="24289"/>
                    <a:pt x="3996214" y="33814"/>
                  </a:cubicBezTo>
                  <a:lnTo>
                    <a:pt x="4195287" y="33814"/>
                  </a:lnTo>
                  <a:cubicBezTo>
                    <a:pt x="4193381" y="24289"/>
                    <a:pt x="4193381" y="16669"/>
                    <a:pt x="4191476" y="9049"/>
                  </a:cubicBezTo>
                  <a:lnTo>
                    <a:pt x="4115276" y="9049"/>
                  </a:lnTo>
                  <a:lnTo>
                    <a:pt x="4115276" y="9049"/>
                  </a:lnTo>
                  <a:lnTo>
                    <a:pt x="4115276" y="9049"/>
                  </a:lnTo>
                  <a:lnTo>
                    <a:pt x="4115276" y="9049"/>
                  </a:lnTo>
                  <a:close/>
                  <a:moveTo>
                    <a:pt x="3974306" y="9049"/>
                  </a:moveTo>
                  <a:cubicBezTo>
                    <a:pt x="3972401" y="16669"/>
                    <a:pt x="3970496" y="26194"/>
                    <a:pt x="3968591" y="33814"/>
                  </a:cubicBezTo>
                  <a:lnTo>
                    <a:pt x="3976211" y="33814"/>
                  </a:lnTo>
                  <a:cubicBezTo>
                    <a:pt x="3978116" y="24289"/>
                    <a:pt x="3980021" y="16669"/>
                    <a:pt x="3983831" y="9049"/>
                  </a:cubicBezTo>
                  <a:lnTo>
                    <a:pt x="3974306" y="9049"/>
                  </a:lnTo>
                  <a:lnTo>
                    <a:pt x="3974306" y="9049"/>
                  </a:lnTo>
                  <a:lnTo>
                    <a:pt x="3974306" y="9049"/>
                  </a:lnTo>
                  <a:lnTo>
                    <a:pt x="3974306" y="9049"/>
                  </a:lnTo>
                  <a:close/>
                  <a:moveTo>
                    <a:pt x="3696176" y="9049"/>
                  </a:moveTo>
                  <a:cubicBezTo>
                    <a:pt x="3694271" y="10954"/>
                    <a:pt x="3692366" y="10954"/>
                    <a:pt x="3682841" y="14764"/>
                  </a:cubicBezTo>
                  <a:cubicBezTo>
                    <a:pt x="3665696" y="26194"/>
                    <a:pt x="3634264" y="26194"/>
                    <a:pt x="3607594" y="26194"/>
                  </a:cubicBezTo>
                  <a:cubicBezTo>
                    <a:pt x="3599974" y="10954"/>
                    <a:pt x="3609499" y="22384"/>
                    <a:pt x="3596164" y="14764"/>
                  </a:cubicBezTo>
                  <a:cubicBezTo>
                    <a:pt x="3598069" y="10954"/>
                    <a:pt x="3599974" y="10954"/>
                    <a:pt x="3601879" y="9049"/>
                  </a:cubicBezTo>
                  <a:lnTo>
                    <a:pt x="3536156" y="9049"/>
                  </a:lnTo>
                  <a:cubicBezTo>
                    <a:pt x="3541871" y="14764"/>
                    <a:pt x="3549491" y="24289"/>
                    <a:pt x="3555206" y="33814"/>
                  </a:cubicBezTo>
                  <a:lnTo>
                    <a:pt x="3576161" y="33814"/>
                  </a:lnTo>
                  <a:cubicBezTo>
                    <a:pt x="3574256" y="30004"/>
                    <a:pt x="3572351" y="26194"/>
                    <a:pt x="3570446" y="20479"/>
                  </a:cubicBezTo>
                  <a:lnTo>
                    <a:pt x="3589496" y="20479"/>
                  </a:lnTo>
                  <a:cubicBezTo>
                    <a:pt x="3591401" y="26194"/>
                    <a:pt x="3593306" y="31909"/>
                    <a:pt x="3595211" y="33814"/>
                  </a:cubicBezTo>
                  <a:lnTo>
                    <a:pt x="3676174" y="33814"/>
                  </a:lnTo>
                  <a:cubicBezTo>
                    <a:pt x="3681889" y="30004"/>
                    <a:pt x="3687604" y="28099"/>
                    <a:pt x="3700939" y="26194"/>
                  </a:cubicBezTo>
                  <a:cubicBezTo>
                    <a:pt x="3704749" y="30004"/>
                    <a:pt x="3704749" y="31909"/>
                    <a:pt x="3706654" y="33814"/>
                  </a:cubicBezTo>
                  <a:lnTo>
                    <a:pt x="3772376" y="33814"/>
                  </a:lnTo>
                  <a:cubicBezTo>
                    <a:pt x="3768566" y="33814"/>
                    <a:pt x="3764756" y="31909"/>
                    <a:pt x="3762851" y="31909"/>
                  </a:cubicBezTo>
                  <a:cubicBezTo>
                    <a:pt x="3760946" y="22384"/>
                    <a:pt x="3757136" y="14764"/>
                    <a:pt x="3753326" y="7144"/>
                  </a:cubicBezTo>
                  <a:lnTo>
                    <a:pt x="3696176" y="9049"/>
                  </a:lnTo>
                  <a:lnTo>
                    <a:pt x="3696176" y="9049"/>
                  </a:lnTo>
                  <a:lnTo>
                    <a:pt x="3696176" y="9049"/>
                  </a:lnTo>
                  <a:lnTo>
                    <a:pt x="3696176" y="9049"/>
                  </a:lnTo>
                  <a:close/>
                  <a:moveTo>
                    <a:pt x="3377089" y="9049"/>
                  </a:moveTo>
                  <a:cubicBezTo>
                    <a:pt x="3373279" y="18574"/>
                    <a:pt x="3375184" y="14764"/>
                    <a:pt x="3371374" y="20479"/>
                  </a:cubicBezTo>
                  <a:cubicBezTo>
                    <a:pt x="3367564" y="26194"/>
                    <a:pt x="3361849" y="30004"/>
                    <a:pt x="3356134" y="33814"/>
                  </a:cubicBezTo>
                  <a:lnTo>
                    <a:pt x="3398996" y="33814"/>
                  </a:lnTo>
                  <a:lnTo>
                    <a:pt x="3397091" y="31909"/>
                  </a:lnTo>
                  <a:cubicBezTo>
                    <a:pt x="3419951" y="31909"/>
                    <a:pt x="3434239" y="30004"/>
                    <a:pt x="3447574" y="20479"/>
                  </a:cubicBezTo>
                  <a:cubicBezTo>
                    <a:pt x="3436144" y="16669"/>
                    <a:pt x="3441859" y="18574"/>
                    <a:pt x="3436144" y="14764"/>
                  </a:cubicBezTo>
                  <a:cubicBezTo>
                    <a:pt x="3466624" y="20479"/>
                    <a:pt x="3464719" y="22384"/>
                    <a:pt x="3492341" y="33814"/>
                  </a:cubicBezTo>
                  <a:cubicBezTo>
                    <a:pt x="3498056" y="18574"/>
                    <a:pt x="3494246" y="24289"/>
                    <a:pt x="3503771" y="14764"/>
                  </a:cubicBezTo>
                  <a:lnTo>
                    <a:pt x="3503771" y="20479"/>
                  </a:lnTo>
                  <a:cubicBezTo>
                    <a:pt x="3499961" y="24289"/>
                    <a:pt x="3498056" y="30004"/>
                    <a:pt x="3496151" y="33814"/>
                  </a:cubicBezTo>
                  <a:lnTo>
                    <a:pt x="3540919" y="33814"/>
                  </a:lnTo>
                  <a:cubicBezTo>
                    <a:pt x="3537109" y="26194"/>
                    <a:pt x="3531394" y="16669"/>
                    <a:pt x="3525679" y="9049"/>
                  </a:cubicBezTo>
                  <a:lnTo>
                    <a:pt x="3377089" y="9049"/>
                  </a:lnTo>
                  <a:lnTo>
                    <a:pt x="3377089" y="9049"/>
                  </a:lnTo>
                  <a:lnTo>
                    <a:pt x="3377089" y="9049"/>
                  </a:lnTo>
                  <a:lnTo>
                    <a:pt x="3377089" y="9049"/>
                  </a:lnTo>
                  <a:close/>
                  <a:moveTo>
                    <a:pt x="3217069" y="9049"/>
                  </a:moveTo>
                  <a:cubicBezTo>
                    <a:pt x="3205639" y="14764"/>
                    <a:pt x="3192304" y="20479"/>
                    <a:pt x="3174206" y="20479"/>
                  </a:cubicBezTo>
                  <a:cubicBezTo>
                    <a:pt x="3176111" y="16669"/>
                    <a:pt x="3176111" y="12859"/>
                    <a:pt x="3176111" y="9049"/>
                  </a:cubicBezTo>
                  <a:lnTo>
                    <a:pt x="3153251" y="9049"/>
                  </a:lnTo>
                  <a:cubicBezTo>
                    <a:pt x="3155156" y="16669"/>
                    <a:pt x="3157061" y="26194"/>
                    <a:pt x="3160871" y="33814"/>
                  </a:cubicBezTo>
                  <a:lnTo>
                    <a:pt x="3286601" y="33814"/>
                  </a:lnTo>
                  <a:lnTo>
                    <a:pt x="3286601" y="20479"/>
                  </a:lnTo>
                  <a:cubicBezTo>
                    <a:pt x="3301841" y="18574"/>
                    <a:pt x="3318986" y="14764"/>
                    <a:pt x="3337084" y="9049"/>
                  </a:cubicBezTo>
                  <a:lnTo>
                    <a:pt x="3217069" y="9049"/>
                  </a:lnTo>
                  <a:lnTo>
                    <a:pt x="3217069" y="9049"/>
                  </a:lnTo>
                  <a:lnTo>
                    <a:pt x="3217069" y="9049"/>
                  </a:lnTo>
                  <a:lnTo>
                    <a:pt x="3217069" y="9049"/>
                  </a:lnTo>
                  <a:close/>
                  <a:moveTo>
                    <a:pt x="3089434" y="9049"/>
                  </a:moveTo>
                  <a:cubicBezTo>
                    <a:pt x="3083719" y="20479"/>
                    <a:pt x="3079909" y="20479"/>
                    <a:pt x="3076099" y="33814"/>
                  </a:cubicBezTo>
                  <a:lnTo>
                    <a:pt x="3093244" y="33814"/>
                  </a:lnTo>
                  <a:cubicBezTo>
                    <a:pt x="3102769" y="26194"/>
                    <a:pt x="3116104" y="16669"/>
                    <a:pt x="3123724" y="7144"/>
                  </a:cubicBezTo>
                  <a:lnTo>
                    <a:pt x="3089434" y="9049"/>
                  </a:lnTo>
                  <a:lnTo>
                    <a:pt x="3089434" y="9049"/>
                  </a:lnTo>
                  <a:lnTo>
                    <a:pt x="3089434" y="9049"/>
                  </a:lnTo>
                  <a:lnTo>
                    <a:pt x="3089434" y="9049"/>
                  </a:lnTo>
                  <a:close/>
                  <a:moveTo>
                    <a:pt x="2886551" y="9049"/>
                  </a:moveTo>
                  <a:cubicBezTo>
                    <a:pt x="2888456" y="12859"/>
                    <a:pt x="2890361" y="14764"/>
                    <a:pt x="2894171" y="20479"/>
                  </a:cubicBezTo>
                  <a:cubicBezTo>
                    <a:pt x="2875121" y="22384"/>
                    <a:pt x="2869406" y="33814"/>
                    <a:pt x="2863691" y="26194"/>
                  </a:cubicBezTo>
                  <a:cubicBezTo>
                    <a:pt x="2854166" y="16669"/>
                    <a:pt x="2863691" y="9049"/>
                    <a:pt x="2838926" y="9049"/>
                  </a:cubicBezTo>
                  <a:lnTo>
                    <a:pt x="2825591" y="9049"/>
                  </a:lnTo>
                  <a:cubicBezTo>
                    <a:pt x="2825591" y="24289"/>
                    <a:pt x="2831306" y="16669"/>
                    <a:pt x="2814161" y="26194"/>
                  </a:cubicBezTo>
                  <a:lnTo>
                    <a:pt x="2816066" y="33814"/>
                  </a:lnTo>
                  <a:lnTo>
                    <a:pt x="2844641" y="33814"/>
                  </a:lnTo>
                  <a:lnTo>
                    <a:pt x="2844641" y="26194"/>
                  </a:lnTo>
                  <a:lnTo>
                    <a:pt x="2850356" y="26194"/>
                  </a:lnTo>
                  <a:lnTo>
                    <a:pt x="2850356" y="33814"/>
                  </a:lnTo>
                  <a:lnTo>
                    <a:pt x="2897029" y="33814"/>
                  </a:lnTo>
                  <a:cubicBezTo>
                    <a:pt x="2897029" y="26194"/>
                    <a:pt x="2898934" y="16669"/>
                    <a:pt x="2898934" y="9049"/>
                  </a:cubicBezTo>
                  <a:lnTo>
                    <a:pt x="2886551" y="9049"/>
                  </a:lnTo>
                  <a:lnTo>
                    <a:pt x="2886551" y="9049"/>
                  </a:lnTo>
                  <a:lnTo>
                    <a:pt x="2886551" y="9049"/>
                  </a:lnTo>
                  <a:lnTo>
                    <a:pt x="2886551" y="9049"/>
                  </a:lnTo>
                  <a:close/>
                  <a:moveTo>
                    <a:pt x="2732246" y="9049"/>
                  </a:moveTo>
                  <a:cubicBezTo>
                    <a:pt x="2728436" y="14764"/>
                    <a:pt x="2724626" y="18574"/>
                    <a:pt x="2720816" y="26194"/>
                  </a:cubicBezTo>
                  <a:lnTo>
                    <a:pt x="2732246" y="26194"/>
                  </a:lnTo>
                  <a:cubicBezTo>
                    <a:pt x="2736056" y="30004"/>
                    <a:pt x="2739866" y="31909"/>
                    <a:pt x="2743676" y="33814"/>
                  </a:cubicBezTo>
                  <a:lnTo>
                    <a:pt x="2755106" y="33814"/>
                  </a:lnTo>
                  <a:cubicBezTo>
                    <a:pt x="2755106" y="33814"/>
                    <a:pt x="2757011" y="33814"/>
                    <a:pt x="2757011" y="31909"/>
                  </a:cubicBezTo>
                  <a:cubicBezTo>
                    <a:pt x="2777966" y="26194"/>
                    <a:pt x="2783681" y="22384"/>
                    <a:pt x="2794159" y="7144"/>
                  </a:cubicBezTo>
                  <a:lnTo>
                    <a:pt x="2732246" y="9049"/>
                  </a:lnTo>
                  <a:lnTo>
                    <a:pt x="2732246" y="9049"/>
                  </a:lnTo>
                  <a:lnTo>
                    <a:pt x="2732246" y="9049"/>
                  </a:lnTo>
                  <a:lnTo>
                    <a:pt x="2732246" y="9049"/>
                  </a:lnTo>
                  <a:close/>
                  <a:moveTo>
                    <a:pt x="2608421" y="9049"/>
                  </a:moveTo>
                  <a:cubicBezTo>
                    <a:pt x="2608421" y="18574"/>
                    <a:pt x="2610326" y="26194"/>
                    <a:pt x="2610326" y="33814"/>
                  </a:cubicBezTo>
                  <a:lnTo>
                    <a:pt x="2629376" y="33814"/>
                  </a:lnTo>
                  <a:cubicBezTo>
                    <a:pt x="2631281" y="30004"/>
                    <a:pt x="2631281" y="28099"/>
                    <a:pt x="2633186" y="26194"/>
                  </a:cubicBezTo>
                  <a:lnTo>
                    <a:pt x="2633186" y="33814"/>
                  </a:lnTo>
                  <a:lnTo>
                    <a:pt x="2683669" y="33814"/>
                  </a:lnTo>
                  <a:cubicBezTo>
                    <a:pt x="2689384" y="26194"/>
                    <a:pt x="2695099" y="16669"/>
                    <a:pt x="2700814" y="9049"/>
                  </a:cubicBezTo>
                  <a:lnTo>
                    <a:pt x="2608421" y="9049"/>
                  </a:lnTo>
                  <a:lnTo>
                    <a:pt x="2608421" y="9049"/>
                  </a:lnTo>
                  <a:lnTo>
                    <a:pt x="2608421" y="9049"/>
                  </a:lnTo>
                  <a:lnTo>
                    <a:pt x="2608421" y="9049"/>
                  </a:lnTo>
                  <a:close/>
                  <a:moveTo>
                    <a:pt x="2318861" y="9049"/>
                  </a:moveTo>
                  <a:cubicBezTo>
                    <a:pt x="2316956" y="16669"/>
                    <a:pt x="2315051" y="26194"/>
                    <a:pt x="2313146" y="33814"/>
                  </a:cubicBezTo>
                  <a:lnTo>
                    <a:pt x="2324576" y="33814"/>
                  </a:lnTo>
                  <a:cubicBezTo>
                    <a:pt x="2326481" y="26194"/>
                    <a:pt x="2328386" y="16669"/>
                    <a:pt x="2330291" y="9049"/>
                  </a:cubicBezTo>
                  <a:lnTo>
                    <a:pt x="2318861" y="9049"/>
                  </a:lnTo>
                  <a:lnTo>
                    <a:pt x="2318861" y="9049"/>
                  </a:lnTo>
                  <a:lnTo>
                    <a:pt x="2318861" y="9049"/>
                  </a:lnTo>
                  <a:lnTo>
                    <a:pt x="2318861" y="9049"/>
                  </a:lnTo>
                  <a:close/>
                  <a:moveTo>
                    <a:pt x="2181701" y="9049"/>
                  </a:moveTo>
                  <a:cubicBezTo>
                    <a:pt x="2179796" y="9049"/>
                    <a:pt x="2181701" y="10954"/>
                    <a:pt x="2179796" y="20479"/>
                  </a:cubicBezTo>
                  <a:cubicBezTo>
                    <a:pt x="2175986" y="24289"/>
                    <a:pt x="2174081" y="30004"/>
                    <a:pt x="2172176" y="33814"/>
                  </a:cubicBezTo>
                  <a:lnTo>
                    <a:pt x="2216944" y="33814"/>
                  </a:lnTo>
                  <a:cubicBezTo>
                    <a:pt x="2213134" y="20479"/>
                    <a:pt x="2209324" y="14764"/>
                    <a:pt x="2207419" y="7144"/>
                  </a:cubicBezTo>
                  <a:lnTo>
                    <a:pt x="2181701" y="9049"/>
                  </a:lnTo>
                  <a:lnTo>
                    <a:pt x="2181701" y="9049"/>
                  </a:lnTo>
                  <a:lnTo>
                    <a:pt x="2181701" y="9049"/>
                  </a:lnTo>
                  <a:lnTo>
                    <a:pt x="2181701" y="9049"/>
                  </a:lnTo>
                  <a:close/>
                  <a:moveTo>
                    <a:pt x="1959769" y="9049"/>
                  </a:moveTo>
                  <a:cubicBezTo>
                    <a:pt x="1961674" y="18574"/>
                    <a:pt x="1965484" y="26194"/>
                    <a:pt x="1965484" y="33814"/>
                  </a:cubicBezTo>
                  <a:lnTo>
                    <a:pt x="2077879" y="33814"/>
                  </a:lnTo>
                  <a:cubicBezTo>
                    <a:pt x="2077879" y="33814"/>
                    <a:pt x="2077879" y="33814"/>
                    <a:pt x="2079784" y="31909"/>
                  </a:cubicBezTo>
                  <a:lnTo>
                    <a:pt x="2079784" y="33814"/>
                  </a:lnTo>
                  <a:lnTo>
                    <a:pt x="2120741" y="33814"/>
                  </a:lnTo>
                  <a:cubicBezTo>
                    <a:pt x="2115026" y="26194"/>
                    <a:pt x="2111216" y="18574"/>
                    <a:pt x="2107406" y="9049"/>
                  </a:cubicBezTo>
                  <a:lnTo>
                    <a:pt x="1959769" y="9049"/>
                  </a:lnTo>
                  <a:lnTo>
                    <a:pt x="1959769" y="9049"/>
                  </a:lnTo>
                  <a:lnTo>
                    <a:pt x="1959769" y="9049"/>
                  </a:lnTo>
                  <a:lnTo>
                    <a:pt x="1959769" y="9049"/>
                  </a:lnTo>
                  <a:close/>
                  <a:moveTo>
                    <a:pt x="1874044" y="9049"/>
                  </a:moveTo>
                  <a:cubicBezTo>
                    <a:pt x="1875949" y="12859"/>
                    <a:pt x="1877854" y="16669"/>
                    <a:pt x="1881664" y="20479"/>
                  </a:cubicBezTo>
                  <a:cubicBezTo>
                    <a:pt x="1893094" y="16669"/>
                    <a:pt x="1887379" y="18574"/>
                    <a:pt x="1893094" y="14764"/>
                  </a:cubicBezTo>
                  <a:cubicBezTo>
                    <a:pt x="1900714" y="10954"/>
                    <a:pt x="1902619" y="10954"/>
                    <a:pt x="1902619" y="10954"/>
                  </a:cubicBezTo>
                  <a:cubicBezTo>
                    <a:pt x="1902619" y="10954"/>
                    <a:pt x="1902619" y="10954"/>
                    <a:pt x="1902619" y="9049"/>
                  </a:cubicBezTo>
                  <a:lnTo>
                    <a:pt x="1874044" y="9049"/>
                  </a:lnTo>
                  <a:lnTo>
                    <a:pt x="1874044" y="9049"/>
                  </a:lnTo>
                  <a:lnTo>
                    <a:pt x="1874044" y="9049"/>
                  </a:lnTo>
                  <a:lnTo>
                    <a:pt x="1874044" y="9049"/>
                  </a:lnTo>
                  <a:close/>
                  <a:moveTo>
                    <a:pt x="1793081" y="9049"/>
                  </a:moveTo>
                  <a:cubicBezTo>
                    <a:pt x="1781651" y="14764"/>
                    <a:pt x="1775936" y="22384"/>
                    <a:pt x="1757839" y="26194"/>
                  </a:cubicBezTo>
                  <a:cubicBezTo>
                    <a:pt x="1761649" y="20479"/>
                    <a:pt x="1765459" y="18574"/>
                    <a:pt x="1769269" y="14764"/>
                  </a:cubicBezTo>
                  <a:lnTo>
                    <a:pt x="1738789" y="14764"/>
                  </a:lnTo>
                  <a:lnTo>
                    <a:pt x="1738789" y="26194"/>
                  </a:lnTo>
                  <a:cubicBezTo>
                    <a:pt x="1742599" y="30004"/>
                    <a:pt x="1744504" y="31909"/>
                    <a:pt x="1746409" y="33814"/>
                  </a:cubicBezTo>
                  <a:lnTo>
                    <a:pt x="1796891" y="33814"/>
                  </a:lnTo>
                  <a:cubicBezTo>
                    <a:pt x="1800701" y="33814"/>
                    <a:pt x="1806416" y="31909"/>
                    <a:pt x="1812131" y="31909"/>
                  </a:cubicBezTo>
                  <a:lnTo>
                    <a:pt x="1812131" y="7144"/>
                  </a:lnTo>
                  <a:lnTo>
                    <a:pt x="1793081" y="7144"/>
                  </a:lnTo>
                  <a:lnTo>
                    <a:pt x="1793081" y="9049"/>
                  </a:lnTo>
                  <a:lnTo>
                    <a:pt x="1793081" y="9049"/>
                  </a:lnTo>
                  <a:lnTo>
                    <a:pt x="1793081" y="9049"/>
                  </a:lnTo>
                  <a:close/>
                  <a:moveTo>
                    <a:pt x="1772126" y="9049"/>
                  </a:moveTo>
                  <a:cubicBezTo>
                    <a:pt x="1772126" y="10954"/>
                    <a:pt x="1770221" y="12859"/>
                    <a:pt x="1770221" y="14764"/>
                  </a:cubicBezTo>
                  <a:lnTo>
                    <a:pt x="1781651" y="14764"/>
                  </a:lnTo>
                  <a:lnTo>
                    <a:pt x="1781651" y="9049"/>
                  </a:lnTo>
                  <a:lnTo>
                    <a:pt x="1772126" y="9049"/>
                  </a:lnTo>
                  <a:lnTo>
                    <a:pt x="1772126" y="9049"/>
                  </a:lnTo>
                  <a:lnTo>
                    <a:pt x="1772126" y="9049"/>
                  </a:lnTo>
                  <a:lnTo>
                    <a:pt x="1772126" y="9049"/>
                  </a:lnTo>
                  <a:close/>
                  <a:moveTo>
                    <a:pt x="1657826" y="9049"/>
                  </a:moveTo>
                  <a:lnTo>
                    <a:pt x="1657826" y="20479"/>
                  </a:lnTo>
                  <a:cubicBezTo>
                    <a:pt x="1671161" y="22384"/>
                    <a:pt x="1669256" y="22384"/>
                    <a:pt x="1676876" y="26194"/>
                  </a:cubicBezTo>
                  <a:cubicBezTo>
                    <a:pt x="1661636" y="30004"/>
                    <a:pt x="1661636" y="30004"/>
                    <a:pt x="1657826" y="33814"/>
                  </a:cubicBezTo>
                  <a:lnTo>
                    <a:pt x="1688306" y="33814"/>
                  </a:lnTo>
                  <a:cubicBezTo>
                    <a:pt x="1692116" y="26194"/>
                    <a:pt x="1694021" y="16669"/>
                    <a:pt x="1697831" y="9049"/>
                  </a:cubicBezTo>
                  <a:lnTo>
                    <a:pt x="1657826" y="9049"/>
                  </a:lnTo>
                  <a:lnTo>
                    <a:pt x="1657826" y="9049"/>
                  </a:lnTo>
                  <a:lnTo>
                    <a:pt x="1657826" y="9049"/>
                  </a:lnTo>
                  <a:lnTo>
                    <a:pt x="1657826" y="9049"/>
                  </a:lnTo>
                  <a:close/>
                  <a:moveTo>
                    <a:pt x="1611154" y="9049"/>
                  </a:moveTo>
                  <a:cubicBezTo>
                    <a:pt x="1609249" y="12859"/>
                    <a:pt x="1605439" y="16669"/>
                    <a:pt x="1603534" y="20479"/>
                  </a:cubicBezTo>
                  <a:lnTo>
                    <a:pt x="1603534" y="14764"/>
                  </a:lnTo>
                  <a:cubicBezTo>
                    <a:pt x="1601629" y="12859"/>
                    <a:pt x="1601629" y="10954"/>
                    <a:pt x="1599724" y="9049"/>
                  </a:cubicBezTo>
                  <a:lnTo>
                    <a:pt x="1460659" y="9049"/>
                  </a:lnTo>
                  <a:cubicBezTo>
                    <a:pt x="1475899" y="10954"/>
                    <a:pt x="1491139" y="22384"/>
                    <a:pt x="1505426" y="33814"/>
                  </a:cubicBezTo>
                  <a:lnTo>
                    <a:pt x="1522571" y="33814"/>
                  </a:lnTo>
                  <a:cubicBezTo>
                    <a:pt x="1518761" y="30004"/>
                    <a:pt x="1513046" y="26194"/>
                    <a:pt x="1509236" y="20479"/>
                  </a:cubicBezTo>
                  <a:lnTo>
                    <a:pt x="1514951" y="20479"/>
                  </a:lnTo>
                  <a:cubicBezTo>
                    <a:pt x="1522571" y="28099"/>
                    <a:pt x="1526381" y="28099"/>
                    <a:pt x="1539716" y="31909"/>
                  </a:cubicBezTo>
                  <a:lnTo>
                    <a:pt x="1539716" y="33814"/>
                  </a:lnTo>
                  <a:lnTo>
                    <a:pt x="1620679" y="33814"/>
                  </a:lnTo>
                  <a:cubicBezTo>
                    <a:pt x="1620679" y="30004"/>
                    <a:pt x="1620679" y="24289"/>
                    <a:pt x="1620679" y="20479"/>
                  </a:cubicBezTo>
                  <a:cubicBezTo>
                    <a:pt x="1632109" y="14764"/>
                    <a:pt x="1632109" y="14764"/>
                    <a:pt x="1635919" y="9049"/>
                  </a:cubicBezTo>
                  <a:lnTo>
                    <a:pt x="1611154" y="9049"/>
                  </a:lnTo>
                  <a:lnTo>
                    <a:pt x="1611154" y="9049"/>
                  </a:lnTo>
                  <a:lnTo>
                    <a:pt x="1611154" y="9049"/>
                  </a:lnTo>
                  <a:lnTo>
                    <a:pt x="1611154" y="9049"/>
                  </a:lnTo>
                  <a:close/>
                  <a:moveTo>
                    <a:pt x="1186339" y="9049"/>
                  </a:moveTo>
                  <a:lnTo>
                    <a:pt x="1186339" y="20479"/>
                  </a:lnTo>
                  <a:lnTo>
                    <a:pt x="1197769" y="20479"/>
                  </a:lnTo>
                  <a:lnTo>
                    <a:pt x="1197769" y="26194"/>
                  </a:lnTo>
                  <a:lnTo>
                    <a:pt x="1203484" y="26194"/>
                  </a:lnTo>
                  <a:lnTo>
                    <a:pt x="1203484" y="20479"/>
                  </a:lnTo>
                  <a:cubicBezTo>
                    <a:pt x="1209199" y="16669"/>
                    <a:pt x="1213009" y="12859"/>
                    <a:pt x="1214914" y="9049"/>
                  </a:cubicBezTo>
                  <a:lnTo>
                    <a:pt x="1186339" y="9049"/>
                  </a:lnTo>
                  <a:lnTo>
                    <a:pt x="1186339" y="9049"/>
                  </a:lnTo>
                  <a:lnTo>
                    <a:pt x="1186339" y="9049"/>
                  </a:lnTo>
                  <a:lnTo>
                    <a:pt x="1186339" y="9049"/>
                  </a:lnTo>
                  <a:close/>
                  <a:moveTo>
                    <a:pt x="975836" y="9049"/>
                  </a:moveTo>
                  <a:cubicBezTo>
                    <a:pt x="979646" y="14764"/>
                    <a:pt x="981551" y="26194"/>
                    <a:pt x="983456" y="33814"/>
                  </a:cubicBezTo>
                  <a:lnTo>
                    <a:pt x="989171" y="33814"/>
                  </a:lnTo>
                  <a:cubicBezTo>
                    <a:pt x="991076" y="28099"/>
                    <a:pt x="991076" y="20479"/>
                    <a:pt x="989171" y="9049"/>
                  </a:cubicBezTo>
                  <a:lnTo>
                    <a:pt x="975836" y="9049"/>
                  </a:lnTo>
                  <a:lnTo>
                    <a:pt x="975836" y="9049"/>
                  </a:lnTo>
                  <a:lnTo>
                    <a:pt x="975836" y="9049"/>
                  </a:lnTo>
                  <a:lnTo>
                    <a:pt x="975836" y="9049"/>
                  </a:lnTo>
                  <a:close/>
                  <a:moveTo>
                    <a:pt x="927259" y="9049"/>
                  </a:moveTo>
                  <a:cubicBezTo>
                    <a:pt x="929164" y="10954"/>
                    <a:pt x="931069" y="12859"/>
                    <a:pt x="932974" y="14764"/>
                  </a:cubicBezTo>
                  <a:cubicBezTo>
                    <a:pt x="938689" y="12859"/>
                    <a:pt x="942499" y="10954"/>
                    <a:pt x="946309" y="9049"/>
                  </a:cubicBezTo>
                  <a:lnTo>
                    <a:pt x="927259" y="9049"/>
                  </a:lnTo>
                  <a:lnTo>
                    <a:pt x="927259" y="9049"/>
                  </a:lnTo>
                  <a:lnTo>
                    <a:pt x="927259" y="9049"/>
                  </a:lnTo>
                  <a:lnTo>
                    <a:pt x="927259" y="9049"/>
                  </a:lnTo>
                  <a:close/>
                  <a:moveTo>
                    <a:pt x="889159" y="9049"/>
                  </a:moveTo>
                  <a:lnTo>
                    <a:pt x="889159" y="33814"/>
                  </a:lnTo>
                  <a:lnTo>
                    <a:pt x="900589" y="33814"/>
                  </a:lnTo>
                  <a:lnTo>
                    <a:pt x="900589" y="9049"/>
                  </a:lnTo>
                  <a:lnTo>
                    <a:pt x="889159" y="9049"/>
                  </a:lnTo>
                  <a:lnTo>
                    <a:pt x="889159" y="9049"/>
                  </a:lnTo>
                  <a:lnTo>
                    <a:pt x="889159" y="9049"/>
                  </a:lnTo>
                  <a:lnTo>
                    <a:pt x="889159" y="9049"/>
                  </a:lnTo>
                  <a:close/>
                  <a:moveTo>
                    <a:pt x="802481" y="9049"/>
                  </a:moveTo>
                  <a:lnTo>
                    <a:pt x="802481" y="14764"/>
                  </a:lnTo>
                  <a:lnTo>
                    <a:pt x="813911" y="14764"/>
                  </a:lnTo>
                  <a:cubicBezTo>
                    <a:pt x="821531" y="10954"/>
                    <a:pt x="842486" y="18574"/>
                    <a:pt x="864394" y="20479"/>
                  </a:cubicBezTo>
                  <a:cubicBezTo>
                    <a:pt x="864394" y="16669"/>
                    <a:pt x="866299" y="12859"/>
                    <a:pt x="866299" y="9049"/>
                  </a:cubicBezTo>
                  <a:lnTo>
                    <a:pt x="802481" y="9049"/>
                  </a:lnTo>
                  <a:lnTo>
                    <a:pt x="802481" y="9049"/>
                  </a:lnTo>
                  <a:lnTo>
                    <a:pt x="802481" y="9049"/>
                  </a:lnTo>
                  <a:lnTo>
                    <a:pt x="802481" y="9049"/>
                  </a:lnTo>
                  <a:close/>
                  <a:moveTo>
                    <a:pt x="724376" y="9049"/>
                  </a:moveTo>
                  <a:cubicBezTo>
                    <a:pt x="726281" y="12859"/>
                    <a:pt x="730091" y="16669"/>
                    <a:pt x="731996" y="20479"/>
                  </a:cubicBezTo>
                  <a:lnTo>
                    <a:pt x="712946" y="20479"/>
                  </a:lnTo>
                  <a:lnTo>
                    <a:pt x="712946" y="9049"/>
                  </a:lnTo>
                  <a:lnTo>
                    <a:pt x="682466" y="9049"/>
                  </a:lnTo>
                  <a:lnTo>
                    <a:pt x="682466" y="14764"/>
                  </a:lnTo>
                  <a:cubicBezTo>
                    <a:pt x="682466" y="20479"/>
                    <a:pt x="680561" y="26194"/>
                    <a:pt x="676751" y="33814"/>
                  </a:cubicBezTo>
                  <a:lnTo>
                    <a:pt x="695801" y="33814"/>
                  </a:lnTo>
                  <a:cubicBezTo>
                    <a:pt x="697706" y="33814"/>
                    <a:pt x="697706" y="33814"/>
                    <a:pt x="699611" y="31909"/>
                  </a:cubicBezTo>
                  <a:lnTo>
                    <a:pt x="699611" y="33814"/>
                  </a:lnTo>
                  <a:lnTo>
                    <a:pt x="757714" y="33814"/>
                  </a:lnTo>
                  <a:cubicBezTo>
                    <a:pt x="755809" y="30004"/>
                    <a:pt x="753904" y="24289"/>
                    <a:pt x="750094" y="20479"/>
                  </a:cubicBezTo>
                  <a:cubicBezTo>
                    <a:pt x="761524" y="16669"/>
                    <a:pt x="767239" y="14764"/>
                    <a:pt x="771049" y="9049"/>
                  </a:cubicBezTo>
                  <a:lnTo>
                    <a:pt x="724376" y="9049"/>
                  </a:lnTo>
                  <a:lnTo>
                    <a:pt x="724376" y="9049"/>
                  </a:lnTo>
                  <a:lnTo>
                    <a:pt x="724376" y="9049"/>
                  </a:lnTo>
                  <a:lnTo>
                    <a:pt x="724376" y="9049"/>
                  </a:lnTo>
                  <a:close/>
                  <a:moveTo>
                    <a:pt x="457676" y="9049"/>
                  </a:moveTo>
                  <a:cubicBezTo>
                    <a:pt x="457676" y="16669"/>
                    <a:pt x="455771" y="24289"/>
                    <a:pt x="446246" y="33814"/>
                  </a:cubicBezTo>
                  <a:lnTo>
                    <a:pt x="457676" y="33814"/>
                  </a:lnTo>
                  <a:lnTo>
                    <a:pt x="457676" y="35719"/>
                  </a:lnTo>
                  <a:lnTo>
                    <a:pt x="651034" y="35719"/>
                  </a:lnTo>
                  <a:cubicBezTo>
                    <a:pt x="656749" y="28099"/>
                    <a:pt x="660559" y="20479"/>
                    <a:pt x="666274" y="10954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4898231" y="33814"/>
                  </a:moveTo>
                  <a:cubicBezTo>
                    <a:pt x="4898231" y="31909"/>
                    <a:pt x="4898231" y="28099"/>
                    <a:pt x="4898231" y="26194"/>
                  </a:cubicBezTo>
                  <a:cubicBezTo>
                    <a:pt x="4890612" y="31909"/>
                    <a:pt x="4884896" y="31909"/>
                    <a:pt x="4882992" y="33814"/>
                  </a:cubicBezTo>
                  <a:lnTo>
                    <a:pt x="4898231" y="33814"/>
                  </a:lnTo>
                  <a:lnTo>
                    <a:pt x="4898231" y="33814"/>
                  </a:lnTo>
                  <a:lnTo>
                    <a:pt x="4898231" y="33814"/>
                  </a:lnTo>
                  <a:lnTo>
                    <a:pt x="4898231" y="33814"/>
                  </a:lnTo>
                  <a:close/>
                  <a:moveTo>
                    <a:pt x="3136106" y="33814"/>
                  </a:moveTo>
                  <a:cubicBezTo>
                    <a:pt x="3136106" y="33814"/>
                    <a:pt x="3136106" y="31909"/>
                    <a:pt x="3136106" y="33814"/>
                  </a:cubicBezTo>
                  <a:lnTo>
                    <a:pt x="3117056" y="20479"/>
                  </a:lnTo>
                  <a:cubicBezTo>
                    <a:pt x="3115151" y="28099"/>
                    <a:pt x="3113246" y="31909"/>
                    <a:pt x="3113246" y="33814"/>
                  </a:cubicBezTo>
                  <a:lnTo>
                    <a:pt x="3136106" y="33814"/>
                  </a:lnTo>
                  <a:lnTo>
                    <a:pt x="3136106" y="33814"/>
                  </a:lnTo>
                  <a:lnTo>
                    <a:pt x="3136106" y="33814"/>
                  </a:lnTo>
                  <a:lnTo>
                    <a:pt x="3136106" y="33814"/>
                  </a:lnTo>
                  <a:close/>
                  <a:moveTo>
                    <a:pt x="3025616" y="33814"/>
                  </a:moveTo>
                  <a:cubicBezTo>
                    <a:pt x="3019901" y="28099"/>
                    <a:pt x="3012281" y="24289"/>
                    <a:pt x="2998946" y="20479"/>
                  </a:cubicBezTo>
                  <a:cubicBezTo>
                    <a:pt x="3000851" y="26194"/>
                    <a:pt x="3000851" y="30004"/>
                    <a:pt x="3000851" y="33814"/>
                  </a:cubicBezTo>
                  <a:lnTo>
                    <a:pt x="3025616" y="33814"/>
                  </a:lnTo>
                  <a:lnTo>
                    <a:pt x="3025616" y="33814"/>
                  </a:lnTo>
                  <a:lnTo>
                    <a:pt x="3025616" y="33814"/>
                  </a:lnTo>
                  <a:lnTo>
                    <a:pt x="3025616" y="33814"/>
                  </a:lnTo>
                  <a:close/>
                  <a:moveTo>
                    <a:pt x="2933224" y="33814"/>
                  </a:moveTo>
                  <a:cubicBezTo>
                    <a:pt x="2931319" y="33814"/>
                    <a:pt x="2931319" y="33814"/>
                    <a:pt x="2933224" y="33814"/>
                  </a:cubicBezTo>
                  <a:cubicBezTo>
                    <a:pt x="2929414" y="33814"/>
                    <a:pt x="2927509" y="33814"/>
                    <a:pt x="2927509" y="33814"/>
                  </a:cubicBezTo>
                  <a:lnTo>
                    <a:pt x="2933224" y="33814"/>
                  </a:lnTo>
                  <a:lnTo>
                    <a:pt x="2933224" y="33814"/>
                  </a:lnTo>
                  <a:lnTo>
                    <a:pt x="2933224" y="33814"/>
                  </a:lnTo>
                  <a:lnTo>
                    <a:pt x="2933224" y="33814"/>
                  </a:lnTo>
                  <a:close/>
                  <a:moveTo>
                    <a:pt x="1903571" y="33814"/>
                  </a:moveTo>
                  <a:cubicBezTo>
                    <a:pt x="1903571" y="30004"/>
                    <a:pt x="1905476" y="26194"/>
                    <a:pt x="1905476" y="20479"/>
                  </a:cubicBezTo>
                  <a:lnTo>
                    <a:pt x="1894046" y="20479"/>
                  </a:lnTo>
                  <a:cubicBezTo>
                    <a:pt x="1880711" y="30004"/>
                    <a:pt x="1867376" y="31909"/>
                    <a:pt x="1856899" y="33814"/>
                  </a:cubicBezTo>
                  <a:lnTo>
                    <a:pt x="1903571" y="33814"/>
                  </a:lnTo>
                  <a:lnTo>
                    <a:pt x="1903571" y="33814"/>
                  </a:lnTo>
                  <a:lnTo>
                    <a:pt x="1903571" y="33814"/>
                  </a:lnTo>
                  <a:lnTo>
                    <a:pt x="1903571" y="33814"/>
                  </a:lnTo>
                  <a:close/>
                  <a:moveTo>
                    <a:pt x="1652111" y="33814"/>
                  </a:moveTo>
                  <a:lnTo>
                    <a:pt x="1652111" y="20479"/>
                  </a:lnTo>
                  <a:cubicBezTo>
                    <a:pt x="1638776" y="22384"/>
                    <a:pt x="1636871" y="22384"/>
                    <a:pt x="1627346" y="26194"/>
                  </a:cubicBezTo>
                  <a:cubicBezTo>
                    <a:pt x="1627346" y="30004"/>
                    <a:pt x="1629251" y="31909"/>
                    <a:pt x="1629251" y="33814"/>
                  </a:cubicBezTo>
                  <a:lnTo>
                    <a:pt x="1652111" y="33814"/>
                  </a:lnTo>
                  <a:lnTo>
                    <a:pt x="1652111" y="33814"/>
                  </a:lnTo>
                  <a:lnTo>
                    <a:pt x="1652111" y="33814"/>
                  </a:lnTo>
                  <a:lnTo>
                    <a:pt x="1652111" y="33814"/>
                  </a:lnTo>
                  <a:close/>
                  <a:moveTo>
                    <a:pt x="1294924" y="33814"/>
                  </a:moveTo>
                  <a:cubicBezTo>
                    <a:pt x="1294924" y="31909"/>
                    <a:pt x="1296829" y="30004"/>
                    <a:pt x="1296829" y="26194"/>
                  </a:cubicBezTo>
                  <a:cubicBezTo>
                    <a:pt x="1283494" y="24289"/>
                    <a:pt x="1285399" y="24289"/>
                    <a:pt x="1277779" y="20479"/>
                  </a:cubicBezTo>
                  <a:cubicBezTo>
                    <a:pt x="1264444" y="22384"/>
                    <a:pt x="1266349" y="22384"/>
                    <a:pt x="1258729" y="26194"/>
                  </a:cubicBezTo>
                  <a:cubicBezTo>
                    <a:pt x="1262539" y="28099"/>
                    <a:pt x="1266349" y="31909"/>
                    <a:pt x="1268254" y="33814"/>
                  </a:cubicBezTo>
                  <a:lnTo>
                    <a:pt x="1294924" y="33814"/>
                  </a:lnTo>
                  <a:lnTo>
                    <a:pt x="1294924" y="33814"/>
                  </a:lnTo>
                  <a:lnTo>
                    <a:pt x="1294924" y="33814"/>
                  </a:lnTo>
                  <a:lnTo>
                    <a:pt x="1294924" y="33814"/>
                  </a:lnTo>
                  <a:close/>
                  <a:moveTo>
                    <a:pt x="1107281" y="33814"/>
                  </a:moveTo>
                  <a:cubicBezTo>
                    <a:pt x="1109186" y="26194"/>
                    <a:pt x="1109186" y="26194"/>
                    <a:pt x="1099661" y="20479"/>
                  </a:cubicBezTo>
                  <a:cubicBezTo>
                    <a:pt x="1097756" y="16669"/>
                    <a:pt x="1097756" y="16669"/>
                    <a:pt x="1093946" y="14764"/>
                  </a:cubicBezTo>
                  <a:cubicBezTo>
                    <a:pt x="1093946" y="22384"/>
                    <a:pt x="1093946" y="28099"/>
                    <a:pt x="1092041" y="33814"/>
                  </a:cubicBezTo>
                  <a:lnTo>
                    <a:pt x="1107281" y="33814"/>
                  </a:lnTo>
                  <a:lnTo>
                    <a:pt x="1107281" y="33814"/>
                  </a:lnTo>
                  <a:lnTo>
                    <a:pt x="1107281" y="33814"/>
                  </a:lnTo>
                  <a:lnTo>
                    <a:pt x="1107281" y="33814"/>
                  </a:lnTo>
                  <a:close/>
                  <a:moveTo>
                    <a:pt x="939641" y="33814"/>
                  </a:moveTo>
                  <a:cubicBezTo>
                    <a:pt x="937736" y="28099"/>
                    <a:pt x="935831" y="20479"/>
                    <a:pt x="932021" y="14764"/>
                  </a:cubicBezTo>
                  <a:lnTo>
                    <a:pt x="920591" y="14764"/>
                  </a:lnTo>
                  <a:cubicBezTo>
                    <a:pt x="920591" y="22384"/>
                    <a:pt x="920591" y="28099"/>
                    <a:pt x="920591" y="33814"/>
                  </a:cubicBezTo>
                  <a:lnTo>
                    <a:pt x="939641" y="33814"/>
                  </a:lnTo>
                  <a:lnTo>
                    <a:pt x="939641" y="33814"/>
                  </a:lnTo>
                  <a:lnTo>
                    <a:pt x="939641" y="33814"/>
                  </a:lnTo>
                  <a:lnTo>
                    <a:pt x="939641" y="33814"/>
                  </a:lnTo>
                  <a:close/>
                  <a:moveTo>
                    <a:pt x="444341" y="33814"/>
                  </a:moveTo>
                  <a:cubicBezTo>
                    <a:pt x="444341" y="33814"/>
                    <a:pt x="442436" y="33814"/>
                    <a:pt x="442436" y="31909"/>
                  </a:cubicBezTo>
                  <a:cubicBezTo>
                    <a:pt x="442436" y="31909"/>
                    <a:pt x="442436" y="31909"/>
                    <a:pt x="442436" y="33814"/>
                  </a:cubicBezTo>
                  <a:lnTo>
                    <a:pt x="444341" y="33814"/>
                  </a:lnTo>
                  <a:lnTo>
                    <a:pt x="444341" y="33814"/>
                  </a:lnTo>
                  <a:lnTo>
                    <a:pt x="444341" y="33814"/>
                  </a:lnTo>
                  <a:lnTo>
                    <a:pt x="444341" y="33814"/>
                  </a:lnTo>
                  <a:close/>
                  <a:moveTo>
                    <a:pt x="179546" y="33814"/>
                  </a:moveTo>
                  <a:cubicBezTo>
                    <a:pt x="170021" y="26194"/>
                    <a:pt x="158591" y="20479"/>
                    <a:pt x="136684" y="20479"/>
                  </a:cubicBezTo>
                  <a:cubicBezTo>
                    <a:pt x="125254" y="12859"/>
                    <a:pt x="42386" y="7144"/>
                    <a:pt x="7144" y="20479"/>
                  </a:cubicBezTo>
                  <a:cubicBezTo>
                    <a:pt x="12859" y="28099"/>
                    <a:pt x="12859" y="26194"/>
                    <a:pt x="16669" y="33814"/>
                  </a:cubicBezTo>
                  <a:lnTo>
                    <a:pt x="179546" y="33814"/>
                  </a:lnTo>
                  <a:lnTo>
                    <a:pt x="179546" y="33814"/>
                  </a:lnTo>
                  <a:lnTo>
                    <a:pt x="179546" y="33814"/>
                  </a:lnTo>
                  <a:lnTo>
                    <a:pt x="179546" y="33814"/>
                  </a:lnTo>
                  <a:close/>
                  <a:moveTo>
                    <a:pt x="3912394" y="26194"/>
                  </a:moveTo>
                  <a:lnTo>
                    <a:pt x="3900964" y="26194"/>
                  </a:lnTo>
                  <a:lnTo>
                    <a:pt x="3900964" y="31909"/>
                  </a:lnTo>
                  <a:cubicBezTo>
                    <a:pt x="3910489" y="28099"/>
                    <a:pt x="3904774" y="31909"/>
                    <a:pt x="3912394" y="26194"/>
                  </a:cubicBezTo>
                  <a:lnTo>
                    <a:pt x="3912394" y="26194"/>
                  </a:lnTo>
                  <a:lnTo>
                    <a:pt x="3912394" y="26194"/>
                  </a:lnTo>
                  <a:lnTo>
                    <a:pt x="3912394" y="26194"/>
                  </a:lnTo>
                  <a:close/>
                  <a:moveTo>
                    <a:pt x="639604" y="20479"/>
                  </a:moveTo>
                  <a:lnTo>
                    <a:pt x="639604" y="31909"/>
                  </a:lnTo>
                  <a:lnTo>
                    <a:pt x="628174" y="31909"/>
                  </a:lnTo>
                  <a:lnTo>
                    <a:pt x="628174" y="20479"/>
                  </a:lnTo>
                  <a:lnTo>
                    <a:pt x="639604" y="20479"/>
                  </a:lnTo>
                  <a:lnTo>
                    <a:pt x="639604" y="20479"/>
                  </a:lnTo>
                  <a:lnTo>
                    <a:pt x="639604" y="20479"/>
                  </a:lnTo>
                  <a:lnTo>
                    <a:pt x="639604" y="20479"/>
                  </a:lnTo>
                  <a:close/>
                  <a:moveTo>
                    <a:pt x="4109561" y="20479"/>
                  </a:moveTo>
                  <a:cubicBezTo>
                    <a:pt x="4098131" y="26194"/>
                    <a:pt x="4101941" y="26194"/>
                    <a:pt x="4090511" y="20479"/>
                  </a:cubicBezTo>
                  <a:lnTo>
                    <a:pt x="4109561" y="20479"/>
                  </a:lnTo>
                  <a:lnTo>
                    <a:pt x="4109561" y="20479"/>
                  </a:lnTo>
                  <a:lnTo>
                    <a:pt x="4109561" y="20479"/>
                  </a:lnTo>
                  <a:lnTo>
                    <a:pt x="4109561" y="20479"/>
                  </a:lnTo>
                  <a:close/>
                  <a:moveTo>
                    <a:pt x="1242536" y="14764"/>
                  </a:moveTo>
                  <a:lnTo>
                    <a:pt x="1217771" y="14764"/>
                  </a:lnTo>
                  <a:lnTo>
                    <a:pt x="1217771" y="26194"/>
                  </a:lnTo>
                  <a:cubicBezTo>
                    <a:pt x="1236821" y="22384"/>
                    <a:pt x="1233011" y="24289"/>
                    <a:pt x="1242536" y="14764"/>
                  </a:cubicBezTo>
                  <a:lnTo>
                    <a:pt x="1242536" y="14764"/>
                  </a:lnTo>
                  <a:lnTo>
                    <a:pt x="1242536" y="14764"/>
                  </a:lnTo>
                  <a:lnTo>
                    <a:pt x="1242536" y="14764"/>
                  </a:lnTo>
                  <a:close/>
                  <a:moveTo>
                    <a:pt x="3904774" y="14764"/>
                  </a:moveTo>
                  <a:cubicBezTo>
                    <a:pt x="3891439" y="16669"/>
                    <a:pt x="3893344" y="16669"/>
                    <a:pt x="3885724" y="20479"/>
                  </a:cubicBezTo>
                  <a:cubicBezTo>
                    <a:pt x="3899059" y="18574"/>
                    <a:pt x="3899059" y="18574"/>
                    <a:pt x="3904774" y="14764"/>
                  </a:cubicBezTo>
                  <a:lnTo>
                    <a:pt x="3904774" y="14764"/>
                  </a:lnTo>
                  <a:lnTo>
                    <a:pt x="3904774" y="14764"/>
                  </a:lnTo>
                  <a:lnTo>
                    <a:pt x="3904774" y="14764"/>
                  </a:lnTo>
                  <a:close/>
                  <a:moveTo>
                    <a:pt x="3943826" y="14764"/>
                  </a:moveTo>
                  <a:cubicBezTo>
                    <a:pt x="3930491" y="16669"/>
                    <a:pt x="3920966" y="20479"/>
                    <a:pt x="3913346" y="26194"/>
                  </a:cubicBezTo>
                  <a:lnTo>
                    <a:pt x="3919061" y="26194"/>
                  </a:lnTo>
                  <a:cubicBezTo>
                    <a:pt x="3922871" y="30004"/>
                    <a:pt x="3919061" y="35719"/>
                    <a:pt x="3930491" y="31909"/>
                  </a:cubicBezTo>
                  <a:lnTo>
                    <a:pt x="3930491" y="26194"/>
                  </a:lnTo>
                  <a:cubicBezTo>
                    <a:pt x="3938111" y="22384"/>
                    <a:pt x="3938111" y="22384"/>
                    <a:pt x="3940016" y="22384"/>
                  </a:cubicBezTo>
                  <a:cubicBezTo>
                    <a:pt x="3940016" y="22384"/>
                    <a:pt x="3938111" y="20479"/>
                    <a:pt x="3943826" y="14764"/>
                  </a:cubicBezTo>
                  <a:lnTo>
                    <a:pt x="3943826" y="14764"/>
                  </a:lnTo>
                  <a:lnTo>
                    <a:pt x="3943826" y="14764"/>
                  </a:lnTo>
                  <a:lnTo>
                    <a:pt x="3943826" y="14764"/>
                  </a:lnTo>
                  <a:close/>
                  <a:moveTo>
                    <a:pt x="4370547" y="14764"/>
                  </a:moveTo>
                  <a:lnTo>
                    <a:pt x="4359116" y="14764"/>
                  </a:lnTo>
                  <a:lnTo>
                    <a:pt x="4359116" y="20479"/>
                  </a:lnTo>
                  <a:cubicBezTo>
                    <a:pt x="4370547" y="16669"/>
                    <a:pt x="4364831" y="18574"/>
                    <a:pt x="4370547" y="14764"/>
                  </a:cubicBezTo>
                  <a:lnTo>
                    <a:pt x="4370547" y="14764"/>
                  </a:lnTo>
                  <a:lnTo>
                    <a:pt x="4370547" y="14764"/>
                  </a:lnTo>
                  <a:lnTo>
                    <a:pt x="4370547" y="14764"/>
                  </a:lnTo>
                  <a:close/>
                  <a:moveTo>
                    <a:pt x="5015389" y="14764"/>
                  </a:moveTo>
                  <a:lnTo>
                    <a:pt x="5003959" y="14764"/>
                  </a:lnTo>
                  <a:lnTo>
                    <a:pt x="5003959" y="20479"/>
                  </a:lnTo>
                  <a:lnTo>
                    <a:pt x="5009674" y="20479"/>
                  </a:lnTo>
                  <a:cubicBezTo>
                    <a:pt x="5015389" y="26194"/>
                    <a:pt x="5026819" y="30004"/>
                    <a:pt x="5034439" y="31909"/>
                  </a:cubicBezTo>
                  <a:lnTo>
                    <a:pt x="5034439" y="20479"/>
                  </a:lnTo>
                  <a:cubicBezTo>
                    <a:pt x="5021104" y="18574"/>
                    <a:pt x="5023009" y="18574"/>
                    <a:pt x="5015389" y="14764"/>
                  </a:cubicBezTo>
                  <a:lnTo>
                    <a:pt x="5015389" y="14764"/>
                  </a:lnTo>
                  <a:lnTo>
                    <a:pt x="5015389" y="14764"/>
                  </a:lnTo>
                  <a:lnTo>
                    <a:pt x="5015389" y="14764"/>
                  </a:lnTo>
                  <a:close/>
                  <a:moveTo>
                    <a:pt x="5178267" y="14764"/>
                  </a:moveTo>
                  <a:cubicBezTo>
                    <a:pt x="5172551" y="20479"/>
                    <a:pt x="5176362" y="16669"/>
                    <a:pt x="5166837" y="20479"/>
                  </a:cubicBezTo>
                  <a:cubicBezTo>
                    <a:pt x="5172551" y="14764"/>
                    <a:pt x="5166837" y="18574"/>
                    <a:pt x="5178267" y="14764"/>
                  </a:cubicBezTo>
                  <a:lnTo>
                    <a:pt x="5178267" y="14764"/>
                  </a:lnTo>
                  <a:lnTo>
                    <a:pt x="5178267" y="14764"/>
                  </a:lnTo>
                  <a:lnTo>
                    <a:pt x="5178267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="" xmlns:a16="http://schemas.microsoft.com/office/drawing/2014/main" id="{6B4F71D9-E889-43DD-8B91-5667BD05D35F}"/>
                </a:ext>
              </a:extLst>
            </p:cNvPr>
            <p:cNvSpPr/>
            <p:nvPr/>
          </p:nvSpPr>
          <p:spPr>
            <a:xfrm>
              <a:off x="573405" y="5430640"/>
              <a:ext cx="5257800" cy="47625"/>
            </a:xfrm>
            <a:custGeom>
              <a:avLst/>
              <a:gdLst>
                <a:gd name="connsiteX0" fmla="*/ 5247323 w 5257800"/>
                <a:gd name="connsiteY0" fmla="*/ 10954 h 47625"/>
                <a:gd name="connsiteX1" fmla="*/ 5249228 w 5257800"/>
                <a:gd name="connsiteY1" fmla="*/ 35719 h 47625"/>
                <a:gd name="connsiteX2" fmla="*/ 5253038 w 5257800"/>
                <a:gd name="connsiteY2" fmla="*/ 35719 h 47625"/>
                <a:gd name="connsiteX3" fmla="*/ 5253038 w 5257800"/>
                <a:gd name="connsiteY3" fmla="*/ 10954 h 47625"/>
                <a:gd name="connsiteX4" fmla="*/ 5247323 w 5257800"/>
                <a:gd name="connsiteY4" fmla="*/ 10954 h 47625"/>
                <a:gd name="connsiteX5" fmla="*/ 5247323 w 5257800"/>
                <a:gd name="connsiteY5" fmla="*/ 10954 h 47625"/>
                <a:gd name="connsiteX6" fmla="*/ 5247323 w 5257800"/>
                <a:gd name="connsiteY6" fmla="*/ 10954 h 47625"/>
                <a:gd name="connsiteX7" fmla="*/ 5247323 w 5257800"/>
                <a:gd name="connsiteY7" fmla="*/ 10954 h 47625"/>
                <a:gd name="connsiteX8" fmla="*/ 5112068 w 5257800"/>
                <a:gd name="connsiteY8" fmla="*/ 10954 h 47625"/>
                <a:gd name="connsiteX9" fmla="*/ 5104448 w 5257800"/>
                <a:gd name="connsiteY9" fmla="*/ 35719 h 47625"/>
                <a:gd name="connsiteX10" fmla="*/ 5117783 w 5257800"/>
                <a:gd name="connsiteY10" fmla="*/ 35719 h 47625"/>
                <a:gd name="connsiteX11" fmla="*/ 5123498 w 5257800"/>
                <a:gd name="connsiteY11" fmla="*/ 10954 h 47625"/>
                <a:gd name="connsiteX12" fmla="*/ 5112068 w 5257800"/>
                <a:gd name="connsiteY12" fmla="*/ 10954 h 47625"/>
                <a:gd name="connsiteX13" fmla="*/ 5112068 w 5257800"/>
                <a:gd name="connsiteY13" fmla="*/ 10954 h 47625"/>
                <a:gd name="connsiteX14" fmla="*/ 5112068 w 5257800"/>
                <a:gd name="connsiteY14" fmla="*/ 10954 h 47625"/>
                <a:gd name="connsiteX15" fmla="*/ 5112068 w 5257800"/>
                <a:gd name="connsiteY15" fmla="*/ 10954 h 47625"/>
                <a:gd name="connsiteX16" fmla="*/ 4788218 w 5257800"/>
                <a:gd name="connsiteY16" fmla="*/ 10954 h 47625"/>
                <a:gd name="connsiteX17" fmla="*/ 4788218 w 5257800"/>
                <a:gd name="connsiteY17" fmla="*/ 10954 h 47625"/>
                <a:gd name="connsiteX18" fmla="*/ 4782503 w 5257800"/>
                <a:gd name="connsiteY18" fmla="*/ 10954 h 47625"/>
                <a:gd name="connsiteX19" fmla="*/ 4782503 w 5257800"/>
                <a:gd name="connsiteY19" fmla="*/ 10954 h 47625"/>
                <a:gd name="connsiteX20" fmla="*/ 4720590 w 5257800"/>
                <a:gd name="connsiteY20" fmla="*/ 10954 h 47625"/>
                <a:gd name="connsiteX21" fmla="*/ 4726305 w 5257800"/>
                <a:gd name="connsiteY21" fmla="*/ 18574 h 47625"/>
                <a:gd name="connsiteX22" fmla="*/ 4670108 w 5257800"/>
                <a:gd name="connsiteY22" fmla="*/ 37624 h 47625"/>
                <a:gd name="connsiteX23" fmla="*/ 4799648 w 5257800"/>
                <a:gd name="connsiteY23" fmla="*/ 37624 h 47625"/>
                <a:gd name="connsiteX24" fmla="*/ 4801553 w 5257800"/>
                <a:gd name="connsiteY24" fmla="*/ 10954 h 47625"/>
                <a:gd name="connsiteX25" fmla="*/ 4788218 w 5257800"/>
                <a:gd name="connsiteY25" fmla="*/ 10954 h 47625"/>
                <a:gd name="connsiteX26" fmla="*/ 4788218 w 5257800"/>
                <a:gd name="connsiteY26" fmla="*/ 10954 h 47625"/>
                <a:gd name="connsiteX27" fmla="*/ 4788218 w 5257800"/>
                <a:gd name="connsiteY27" fmla="*/ 10954 h 47625"/>
                <a:gd name="connsiteX28" fmla="*/ 4788218 w 5257800"/>
                <a:gd name="connsiteY28" fmla="*/ 10954 h 47625"/>
                <a:gd name="connsiteX29" fmla="*/ 4581525 w 5257800"/>
                <a:gd name="connsiteY29" fmla="*/ 10954 h 47625"/>
                <a:gd name="connsiteX30" fmla="*/ 4583430 w 5257800"/>
                <a:gd name="connsiteY30" fmla="*/ 10954 h 47625"/>
                <a:gd name="connsiteX31" fmla="*/ 4583430 w 5257800"/>
                <a:gd name="connsiteY31" fmla="*/ 16669 h 47625"/>
                <a:gd name="connsiteX32" fmla="*/ 4546283 w 5257800"/>
                <a:gd name="connsiteY32" fmla="*/ 28099 h 47625"/>
                <a:gd name="connsiteX33" fmla="*/ 4540568 w 5257800"/>
                <a:gd name="connsiteY33" fmla="*/ 33814 h 47625"/>
                <a:gd name="connsiteX34" fmla="*/ 4583430 w 5257800"/>
                <a:gd name="connsiteY34" fmla="*/ 33814 h 47625"/>
                <a:gd name="connsiteX35" fmla="*/ 4602480 w 5257800"/>
                <a:gd name="connsiteY35" fmla="*/ 14764 h 47625"/>
                <a:gd name="connsiteX36" fmla="*/ 4632960 w 5257800"/>
                <a:gd name="connsiteY36" fmla="*/ 33814 h 47625"/>
                <a:gd name="connsiteX37" fmla="*/ 4638675 w 5257800"/>
                <a:gd name="connsiteY37" fmla="*/ 22384 h 47625"/>
                <a:gd name="connsiteX38" fmla="*/ 4638675 w 5257800"/>
                <a:gd name="connsiteY38" fmla="*/ 16669 h 47625"/>
                <a:gd name="connsiteX39" fmla="*/ 4632960 w 5257800"/>
                <a:gd name="connsiteY39" fmla="*/ 16669 h 47625"/>
                <a:gd name="connsiteX40" fmla="*/ 4627245 w 5257800"/>
                <a:gd name="connsiteY40" fmla="*/ 9049 h 47625"/>
                <a:gd name="connsiteX41" fmla="*/ 4581525 w 5257800"/>
                <a:gd name="connsiteY41" fmla="*/ 10954 h 47625"/>
                <a:gd name="connsiteX42" fmla="*/ 4581525 w 5257800"/>
                <a:gd name="connsiteY42" fmla="*/ 10954 h 47625"/>
                <a:gd name="connsiteX43" fmla="*/ 4581525 w 5257800"/>
                <a:gd name="connsiteY43" fmla="*/ 10954 h 47625"/>
                <a:gd name="connsiteX44" fmla="*/ 4581525 w 5257800"/>
                <a:gd name="connsiteY44" fmla="*/ 10954 h 47625"/>
                <a:gd name="connsiteX45" fmla="*/ 4455795 w 5257800"/>
                <a:gd name="connsiteY45" fmla="*/ 10954 h 47625"/>
                <a:gd name="connsiteX46" fmla="*/ 4423410 w 5257800"/>
                <a:gd name="connsiteY46" fmla="*/ 30004 h 47625"/>
                <a:gd name="connsiteX47" fmla="*/ 4417695 w 5257800"/>
                <a:gd name="connsiteY47" fmla="*/ 10954 h 47625"/>
                <a:gd name="connsiteX48" fmla="*/ 4419600 w 5257800"/>
                <a:gd name="connsiteY48" fmla="*/ 10954 h 47625"/>
                <a:gd name="connsiteX49" fmla="*/ 4382453 w 5257800"/>
                <a:gd name="connsiteY49" fmla="*/ 10954 h 47625"/>
                <a:gd name="connsiteX50" fmla="*/ 4374833 w 5257800"/>
                <a:gd name="connsiteY50" fmla="*/ 35719 h 47625"/>
                <a:gd name="connsiteX51" fmla="*/ 4429125 w 5257800"/>
                <a:gd name="connsiteY51" fmla="*/ 35719 h 47625"/>
                <a:gd name="connsiteX52" fmla="*/ 4434840 w 5257800"/>
                <a:gd name="connsiteY52" fmla="*/ 35719 h 47625"/>
                <a:gd name="connsiteX53" fmla="*/ 4434840 w 5257800"/>
                <a:gd name="connsiteY53" fmla="*/ 35719 h 47625"/>
                <a:gd name="connsiteX54" fmla="*/ 4485323 w 5257800"/>
                <a:gd name="connsiteY54" fmla="*/ 35719 h 47625"/>
                <a:gd name="connsiteX55" fmla="*/ 4491038 w 5257800"/>
                <a:gd name="connsiteY55" fmla="*/ 22384 h 47625"/>
                <a:gd name="connsiteX56" fmla="*/ 4498658 w 5257800"/>
                <a:gd name="connsiteY56" fmla="*/ 9049 h 47625"/>
                <a:gd name="connsiteX57" fmla="*/ 4455795 w 5257800"/>
                <a:gd name="connsiteY57" fmla="*/ 10954 h 47625"/>
                <a:gd name="connsiteX58" fmla="*/ 4455795 w 5257800"/>
                <a:gd name="connsiteY58" fmla="*/ 10954 h 47625"/>
                <a:gd name="connsiteX59" fmla="*/ 4455795 w 5257800"/>
                <a:gd name="connsiteY59" fmla="*/ 10954 h 47625"/>
                <a:gd name="connsiteX60" fmla="*/ 4455795 w 5257800"/>
                <a:gd name="connsiteY60" fmla="*/ 10954 h 47625"/>
                <a:gd name="connsiteX61" fmla="*/ 4067175 w 5257800"/>
                <a:gd name="connsiteY61" fmla="*/ 10954 h 47625"/>
                <a:gd name="connsiteX62" fmla="*/ 4067175 w 5257800"/>
                <a:gd name="connsiteY62" fmla="*/ 18574 h 47625"/>
                <a:gd name="connsiteX63" fmla="*/ 4048125 w 5257800"/>
                <a:gd name="connsiteY63" fmla="*/ 18574 h 47625"/>
                <a:gd name="connsiteX64" fmla="*/ 4046220 w 5257800"/>
                <a:gd name="connsiteY64" fmla="*/ 10954 h 47625"/>
                <a:gd name="connsiteX65" fmla="*/ 4017645 w 5257800"/>
                <a:gd name="connsiteY65" fmla="*/ 10954 h 47625"/>
                <a:gd name="connsiteX66" fmla="*/ 4015740 w 5257800"/>
                <a:gd name="connsiteY66" fmla="*/ 10954 h 47625"/>
                <a:gd name="connsiteX67" fmla="*/ 4021455 w 5257800"/>
                <a:gd name="connsiteY67" fmla="*/ 35719 h 47625"/>
                <a:gd name="connsiteX68" fmla="*/ 4090988 w 5257800"/>
                <a:gd name="connsiteY68" fmla="*/ 35719 h 47625"/>
                <a:gd name="connsiteX69" fmla="*/ 4110038 w 5257800"/>
                <a:gd name="connsiteY69" fmla="*/ 10954 h 47625"/>
                <a:gd name="connsiteX70" fmla="*/ 4067175 w 5257800"/>
                <a:gd name="connsiteY70" fmla="*/ 10954 h 47625"/>
                <a:gd name="connsiteX71" fmla="*/ 4067175 w 5257800"/>
                <a:gd name="connsiteY71" fmla="*/ 10954 h 47625"/>
                <a:gd name="connsiteX72" fmla="*/ 4067175 w 5257800"/>
                <a:gd name="connsiteY72" fmla="*/ 10954 h 47625"/>
                <a:gd name="connsiteX73" fmla="*/ 4067175 w 5257800"/>
                <a:gd name="connsiteY73" fmla="*/ 10954 h 47625"/>
                <a:gd name="connsiteX74" fmla="*/ 3779520 w 5257800"/>
                <a:gd name="connsiteY74" fmla="*/ 10954 h 47625"/>
                <a:gd name="connsiteX75" fmla="*/ 3783330 w 5257800"/>
                <a:gd name="connsiteY75" fmla="*/ 24289 h 47625"/>
                <a:gd name="connsiteX76" fmla="*/ 3920490 w 5257800"/>
                <a:gd name="connsiteY76" fmla="*/ 18574 h 47625"/>
                <a:gd name="connsiteX77" fmla="*/ 3924300 w 5257800"/>
                <a:gd name="connsiteY77" fmla="*/ 10954 h 47625"/>
                <a:gd name="connsiteX78" fmla="*/ 3779520 w 5257800"/>
                <a:gd name="connsiteY78" fmla="*/ 10954 h 47625"/>
                <a:gd name="connsiteX79" fmla="*/ 3779520 w 5257800"/>
                <a:gd name="connsiteY79" fmla="*/ 10954 h 47625"/>
                <a:gd name="connsiteX80" fmla="*/ 3779520 w 5257800"/>
                <a:gd name="connsiteY80" fmla="*/ 10954 h 47625"/>
                <a:gd name="connsiteX81" fmla="*/ 3779520 w 5257800"/>
                <a:gd name="connsiteY81" fmla="*/ 10954 h 47625"/>
                <a:gd name="connsiteX82" fmla="*/ 3717608 w 5257800"/>
                <a:gd name="connsiteY82" fmla="*/ 10954 h 47625"/>
                <a:gd name="connsiteX83" fmla="*/ 3702368 w 5257800"/>
                <a:gd name="connsiteY83" fmla="*/ 10954 h 47625"/>
                <a:gd name="connsiteX84" fmla="*/ 3700463 w 5257800"/>
                <a:gd name="connsiteY84" fmla="*/ 10954 h 47625"/>
                <a:gd name="connsiteX85" fmla="*/ 3563303 w 5257800"/>
                <a:gd name="connsiteY85" fmla="*/ 10954 h 47625"/>
                <a:gd name="connsiteX86" fmla="*/ 3553778 w 5257800"/>
                <a:gd name="connsiteY86" fmla="*/ 37624 h 47625"/>
                <a:gd name="connsiteX87" fmla="*/ 3570923 w 5257800"/>
                <a:gd name="connsiteY87" fmla="*/ 37624 h 47625"/>
                <a:gd name="connsiteX88" fmla="*/ 3570923 w 5257800"/>
                <a:gd name="connsiteY88" fmla="*/ 37624 h 47625"/>
                <a:gd name="connsiteX89" fmla="*/ 3595688 w 5257800"/>
                <a:gd name="connsiteY89" fmla="*/ 37624 h 47625"/>
                <a:gd name="connsiteX90" fmla="*/ 3595688 w 5257800"/>
                <a:gd name="connsiteY90" fmla="*/ 37624 h 47625"/>
                <a:gd name="connsiteX91" fmla="*/ 3651885 w 5257800"/>
                <a:gd name="connsiteY91" fmla="*/ 37624 h 47625"/>
                <a:gd name="connsiteX92" fmla="*/ 3651885 w 5257800"/>
                <a:gd name="connsiteY92" fmla="*/ 32861 h 47625"/>
                <a:gd name="connsiteX93" fmla="*/ 3676650 w 5257800"/>
                <a:gd name="connsiteY93" fmla="*/ 21431 h 47625"/>
                <a:gd name="connsiteX94" fmla="*/ 3663315 w 5257800"/>
                <a:gd name="connsiteY94" fmla="*/ 40481 h 47625"/>
                <a:gd name="connsiteX95" fmla="*/ 3740468 w 5257800"/>
                <a:gd name="connsiteY95" fmla="*/ 40481 h 47625"/>
                <a:gd name="connsiteX96" fmla="*/ 3736658 w 5257800"/>
                <a:gd name="connsiteY96" fmla="*/ 15716 h 47625"/>
                <a:gd name="connsiteX97" fmla="*/ 3717608 w 5257800"/>
                <a:gd name="connsiteY97" fmla="*/ 10954 h 47625"/>
                <a:gd name="connsiteX98" fmla="*/ 3717608 w 5257800"/>
                <a:gd name="connsiteY98" fmla="*/ 10954 h 47625"/>
                <a:gd name="connsiteX99" fmla="*/ 3717608 w 5257800"/>
                <a:gd name="connsiteY99" fmla="*/ 10954 h 47625"/>
                <a:gd name="connsiteX100" fmla="*/ 3717608 w 5257800"/>
                <a:gd name="connsiteY100" fmla="*/ 10954 h 47625"/>
                <a:gd name="connsiteX101" fmla="*/ 3528060 w 5257800"/>
                <a:gd name="connsiteY101" fmla="*/ 10954 h 47625"/>
                <a:gd name="connsiteX102" fmla="*/ 3522345 w 5257800"/>
                <a:gd name="connsiteY102" fmla="*/ 35719 h 47625"/>
                <a:gd name="connsiteX103" fmla="*/ 3529965 w 5257800"/>
                <a:gd name="connsiteY103" fmla="*/ 35719 h 47625"/>
                <a:gd name="connsiteX104" fmla="*/ 3541395 w 5257800"/>
                <a:gd name="connsiteY104" fmla="*/ 10954 h 47625"/>
                <a:gd name="connsiteX105" fmla="*/ 3528060 w 5257800"/>
                <a:gd name="connsiteY105" fmla="*/ 10954 h 47625"/>
                <a:gd name="connsiteX106" fmla="*/ 3528060 w 5257800"/>
                <a:gd name="connsiteY106" fmla="*/ 10954 h 47625"/>
                <a:gd name="connsiteX107" fmla="*/ 3528060 w 5257800"/>
                <a:gd name="connsiteY107" fmla="*/ 10954 h 47625"/>
                <a:gd name="connsiteX108" fmla="*/ 3528060 w 5257800"/>
                <a:gd name="connsiteY108" fmla="*/ 10954 h 47625"/>
                <a:gd name="connsiteX109" fmla="*/ 3493770 w 5257800"/>
                <a:gd name="connsiteY109" fmla="*/ 10954 h 47625"/>
                <a:gd name="connsiteX110" fmla="*/ 3497580 w 5257800"/>
                <a:gd name="connsiteY110" fmla="*/ 18574 h 47625"/>
                <a:gd name="connsiteX111" fmla="*/ 3497580 w 5257800"/>
                <a:gd name="connsiteY111" fmla="*/ 10954 h 47625"/>
                <a:gd name="connsiteX112" fmla="*/ 3493770 w 5257800"/>
                <a:gd name="connsiteY112" fmla="*/ 10954 h 47625"/>
                <a:gd name="connsiteX113" fmla="*/ 3493770 w 5257800"/>
                <a:gd name="connsiteY113" fmla="*/ 10954 h 47625"/>
                <a:gd name="connsiteX114" fmla="*/ 3493770 w 5257800"/>
                <a:gd name="connsiteY114" fmla="*/ 10954 h 47625"/>
                <a:gd name="connsiteX115" fmla="*/ 3493770 w 5257800"/>
                <a:gd name="connsiteY115" fmla="*/ 10954 h 47625"/>
                <a:gd name="connsiteX116" fmla="*/ 3422333 w 5257800"/>
                <a:gd name="connsiteY116" fmla="*/ 10954 h 47625"/>
                <a:gd name="connsiteX117" fmla="*/ 3428048 w 5257800"/>
                <a:gd name="connsiteY117" fmla="*/ 10954 h 47625"/>
                <a:gd name="connsiteX118" fmla="*/ 3428048 w 5257800"/>
                <a:gd name="connsiteY118" fmla="*/ 10954 h 47625"/>
                <a:gd name="connsiteX119" fmla="*/ 3422333 w 5257800"/>
                <a:gd name="connsiteY119" fmla="*/ 10954 h 47625"/>
                <a:gd name="connsiteX120" fmla="*/ 3422333 w 5257800"/>
                <a:gd name="connsiteY120" fmla="*/ 10954 h 47625"/>
                <a:gd name="connsiteX121" fmla="*/ 3422333 w 5257800"/>
                <a:gd name="connsiteY121" fmla="*/ 10954 h 47625"/>
                <a:gd name="connsiteX122" fmla="*/ 3422333 w 5257800"/>
                <a:gd name="connsiteY122" fmla="*/ 10954 h 47625"/>
                <a:gd name="connsiteX123" fmla="*/ 3251835 w 5257800"/>
                <a:gd name="connsiteY123" fmla="*/ 10954 h 47625"/>
                <a:gd name="connsiteX124" fmla="*/ 3249930 w 5257800"/>
                <a:gd name="connsiteY124" fmla="*/ 24289 h 47625"/>
                <a:gd name="connsiteX125" fmla="*/ 3244215 w 5257800"/>
                <a:gd name="connsiteY125" fmla="*/ 37624 h 47625"/>
                <a:gd name="connsiteX126" fmla="*/ 3302318 w 5257800"/>
                <a:gd name="connsiteY126" fmla="*/ 37624 h 47625"/>
                <a:gd name="connsiteX127" fmla="*/ 3285173 w 5257800"/>
                <a:gd name="connsiteY127" fmla="*/ 12859 h 47625"/>
                <a:gd name="connsiteX128" fmla="*/ 3251835 w 5257800"/>
                <a:gd name="connsiteY128" fmla="*/ 10954 h 47625"/>
                <a:gd name="connsiteX129" fmla="*/ 3251835 w 5257800"/>
                <a:gd name="connsiteY129" fmla="*/ 10954 h 47625"/>
                <a:gd name="connsiteX130" fmla="*/ 3251835 w 5257800"/>
                <a:gd name="connsiteY130" fmla="*/ 10954 h 47625"/>
                <a:gd name="connsiteX131" fmla="*/ 3251835 w 5257800"/>
                <a:gd name="connsiteY131" fmla="*/ 10954 h 47625"/>
                <a:gd name="connsiteX132" fmla="*/ 3105150 w 5257800"/>
                <a:gd name="connsiteY132" fmla="*/ 10954 h 47625"/>
                <a:gd name="connsiteX133" fmla="*/ 3105150 w 5257800"/>
                <a:gd name="connsiteY133" fmla="*/ 18574 h 47625"/>
                <a:gd name="connsiteX134" fmla="*/ 3074670 w 5257800"/>
                <a:gd name="connsiteY134" fmla="*/ 30004 h 47625"/>
                <a:gd name="connsiteX135" fmla="*/ 3082290 w 5257800"/>
                <a:gd name="connsiteY135" fmla="*/ 35719 h 47625"/>
                <a:gd name="connsiteX136" fmla="*/ 3148013 w 5257800"/>
                <a:gd name="connsiteY136" fmla="*/ 35719 h 47625"/>
                <a:gd name="connsiteX137" fmla="*/ 3155633 w 5257800"/>
                <a:gd name="connsiteY137" fmla="*/ 22384 h 47625"/>
                <a:gd name="connsiteX138" fmla="*/ 3136583 w 5257800"/>
                <a:gd name="connsiteY138" fmla="*/ 9049 h 47625"/>
                <a:gd name="connsiteX139" fmla="*/ 3105150 w 5257800"/>
                <a:gd name="connsiteY139" fmla="*/ 10954 h 47625"/>
                <a:gd name="connsiteX140" fmla="*/ 3105150 w 5257800"/>
                <a:gd name="connsiteY140" fmla="*/ 10954 h 47625"/>
                <a:gd name="connsiteX141" fmla="*/ 3105150 w 5257800"/>
                <a:gd name="connsiteY141" fmla="*/ 10954 h 47625"/>
                <a:gd name="connsiteX142" fmla="*/ 3105150 w 5257800"/>
                <a:gd name="connsiteY142" fmla="*/ 10954 h 47625"/>
                <a:gd name="connsiteX143" fmla="*/ 2836545 w 5257800"/>
                <a:gd name="connsiteY143" fmla="*/ 10954 h 47625"/>
                <a:gd name="connsiteX144" fmla="*/ 2827020 w 5257800"/>
                <a:gd name="connsiteY144" fmla="*/ 10954 h 47625"/>
                <a:gd name="connsiteX145" fmla="*/ 2827020 w 5257800"/>
                <a:gd name="connsiteY145" fmla="*/ 10954 h 47625"/>
                <a:gd name="connsiteX146" fmla="*/ 2794635 w 5257800"/>
                <a:gd name="connsiteY146" fmla="*/ 10954 h 47625"/>
                <a:gd name="connsiteX147" fmla="*/ 2766060 w 5257800"/>
                <a:gd name="connsiteY147" fmla="*/ 35719 h 47625"/>
                <a:gd name="connsiteX148" fmla="*/ 2884170 w 5257800"/>
                <a:gd name="connsiteY148" fmla="*/ 35719 h 47625"/>
                <a:gd name="connsiteX149" fmla="*/ 2921318 w 5257800"/>
                <a:gd name="connsiteY149" fmla="*/ 22384 h 47625"/>
                <a:gd name="connsiteX150" fmla="*/ 2927033 w 5257800"/>
                <a:gd name="connsiteY150" fmla="*/ 33814 h 47625"/>
                <a:gd name="connsiteX151" fmla="*/ 2927033 w 5257800"/>
                <a:gd name="connsiteY151" fmla="*/ 33814 h 47625"/>
                <a:gd name="connsiteX152" fmla="*/ 3071813 w 5257800"/>
                <a:gd name="connsiteY152" fmla="*/ 33814 h 47625"/>
                <a:gd name="connsiteX153" fmla="*/ 3056573 w 5257800"/>
                <a:gd name="connsiteY153" fmla="*/ 9049 h 47625"/>
                <a:gd name="connsiteX154" fmla="*/ 3045143 w 5257800"/>
                <a:gd name="connsiteY154" fmla="*/ 14764 h 47625"/>
                <a:gd name="connsiteX155" fmla="*/ 3047048 w 5257800"/>
                <a:gd name="connsiteY155" fmla="*/ 7144 h 47625"/>
                <a:gd name="connsiteX156" fmla="*/ 2836545 w 5257800"/>
                <a:gd name="connsiteY156" fmla="*/ 7144 h 47625"/>
                <a:gd name="connsiteX157" fmla="*/ 2836545 w 5257800"/>
                <a:gd name="connsiteY157" fmla="*/ 10954 h 47625"/>
                <a:gd name="connsiteX158" fmla="*/ 2836545 w 5257800"/>
                <a:gd name="connsiteY158" fmla="*/ 10954 h 47625"/>
                <a:gd name="connsiteX159" fmla="*/ 2836545 w 5257800"/>
                <a:gd name="connsiteY159" fmla="*/ 10954 h 47625"/>
                <a:gd name="connsiteX160" fmla="*/ 2726055 w 5257800"/>
                <a:gd name="connsiteY160" fmla="*/ 10954 h 47625"/>
                <a:gd name="connsiteX161" fmla="*/ 2726055 w 5257800"/>
                <a:gd name="connsiteY161" fmla="*/ 10954 h 47625"/>
                <a:gd name="connsiteX162" fmla="*/ 2756535 w 5257800"/>
                <a:gd name="connsiteY162" fmla="*/ 18574 h 47625"/>
                <a:gd name="connsiteX163" fmla="*/ 2756535 w 5257800"/>
                <a:gd name="connsiteY163" fmla="*/ 12859 h 47625"/>
                <a:gd name="connsiteX164" fmla="*/ 2756535 w 5257800"/>
                <a:gd name="connsiteY164" fmla="*/ 12859 h 47625"/>
                <a:gd name="connsiteX165" fmla="*/ 2726055 w 5257800"/>
                <a:gd name="connsiteY165" fmla="*/ 10954 h 47625"/>
                <a:gd name="connsiteX166" fmla="*/ 2726055 w 5257800"/>
                <a:gd name="connsiteY166" fmla="*/ 10954 h 47625"/>
                <a:gd name="connsiteX167" fmla="*/ 2726055 w 5257800"/>
                <a:gd name="connsiteY167" fmla="*/ 10954 h 47625"/>
                <a:gd name="connsiteX168" fmla="*/ 2726055 w 5257800"/>
                <a:gd name="connsiteY168" fmla="*/ 10954 h 47625"/>
                <a:gd name="connsiteX169" fmla="*/ 2567940 w 5257800"/>
                <a:gd name="connsiteY169" fmla="*/ 10954 h 47625"/>
                <a:gd name="connsiteX170" fmla="*/ 2590800 w 5257800"/>
                <a:gd name="connsiteY170" fmla="*/ 35719 h 47625"/>
                <a:gd name="connsiteX171" fmla="*/ 2635568 w 5257800"/>
                <a:gd name="connsiteY171" fmla="*/ 24289 h 47625"/>
                <a:gd name="connsiteX172" fmla="*/ 2641283 w 5257800"/>
                <a:gd name="connsiteY172" fmla="*/ 30004 h 47625"/>
                <a:gd name="connsiteX173" fmla="*/ 2639378 w 5257800"/>
                <a:gd name="connsiteY173" fmla="*/ 35719 h 47625"/>
                <a:gd name="connsiteX174" fmla="*/ 2674620 w 5257800"/>
                <a:gd name="connsiteY174" fmla="*/ 35719 h 47625"/>
                <a:gd name="connsiteX175" fmla="*/ 2674620 w 5257800"/>
                <a:gd name="connsiteY175" fmla="*/ 16669 h 47625"/>
                <a:gd name="connsiteX176" fmla="*/ 2699385 w 5257800"/>
                <a:gd name="connsiteY176" fmla="*/ 16669 h 47625"/>
                <a:gd name="connsiteX177" fmla="*/ 2703195 w 5257800"/>
                <a:gd name="connsiteY177" fmla="*/ 35719 h 47625"/>
                <a:gd name="connsiteX178" fmla="*/ 2726055 w 5257800"/>
                <a:gd name="connsiteY178" fmla="*/ 35719 h 47625"/>
                <a:gd name="connsiteX179" fmla="*/ 2720340 w 5257800"/>
                <a:gd name="connsiteY179" fmla="*/ 10954 h 47625"/>
                <a:gd name="connsiteX180" fmla="*/ 2567940 w 5257800"/>
                <a:gd name="connsiteY180" fmla="*/ 10954 h 47625"/>
                <a:gd name="connsiteX181" fmla="*/ 2567940 w 5257800"/>
                <a:gd name="connsiteY181" fmla="*/ 10954 h 47625"/>
                <a:gd name="connsiteX182" fmla="*/ 2567940 w 5257800"/>
                <a:gd name="connsiteY182" fmla="*/ 10954 h 47625"/>
                <a:gd name="connsiteX183" fmla="*/ 2567940 w 5257800"/>
                <a:gd name="connsiteY183" fmla="*/ 10954 h 47625"/>
                <a:gd name="connsiteX184" fmla="*/ 2407920 w 5257800"/>
                <a:gd name="connsiteY184" fmla="*/ 10954 h 47625"/>
                <a:gd name="connsiteX185" fmla="*/ 2406015 w 5257800"/>
                <a:gd name="connsiteY185" fmla="*/ 18574 h 47625"/>
                <a:gd name="connsiteX186" fmla="*/ 2430780 w 5257800"/>
                <a:gd name="connsiteY186" fmla="*/ 18574 h 47625"/>
                <a:gd name="connsiteX187" fmla="*/ 2436495 w 5257800"/>
                <a:gd name="connsiteY187" fmla="*/ 37624 h 47625"/>
                <a:gd name="connsiteX188" fmla="*/ 2449830 w 5257800"/>
                <a:gd name="connsiteY188" fmla="*/ 37624 h 47625"/>
                <a:gd name="connsiteX189" fmla="*/ 2455545 w 5257800"/>
                <a:gd name="connsiteY189" fmla="*/ 12859 h 47625"/>
                <a:gd name="connsiteX190" fmla="*/ 2455545 w 5257800"/>
                <a:gd name="connsiteY190" fmla="*/ 12859 h 47625"/>
                <a:gd name="connsiteX191" fmla="*/ 2407920 w 5257800"/>
                <a:gd name="connsiteY191" fmla="*/ 12859 h 47625"/>
                <a:gd name="connsiteX192" fmla="*/ 2407920 w 5257800"/>
                <a:gd name="connsiteY192" fmla="*/ 10954 h 47625"/>
                <a:gd name="connsiteX193" fmla="*/ 2407920 w 5257800"/>
                <a:gd name="connsiteY193" fmla="*/ 10954 h 47625"/>
                <a:gd name="connsiteX194" fmla="*/ 2407920 w 5257800"/>
                <a:gd name="connsiteY194" fmla="*/ 10954 h 47625"/>
                <a:gd name="connsiteX195" fmla="*/ 2361248 w 5257800"/>
                <a:gd name="connsiteY195" fmla="*/ 10954 h 47625"/>
                <a:gd name="connsiteX196" fmla="*/ 2353628 w 5257800"/>
                <a:gd name="connsiteY196" fmla="*/ 18574 h 47625"/>
                <a:gd name="connsiteX197" fmla="*/ 2359343 w 5257800"/>
                <a:gd name="connsiteY197" fmla="*/ 30004 h 47625"/>
                <a:gd name="connsiteX198" fmla="*/ 2370773 w 5257800"/>
                <a:gd name="connsiteY198" fmla="*/ 30004 h 47625"/>
                <a:gd name="connsiteX199" fmla="*/ 2384108 w 5257800"/>
                <a:gd name="connsiteY199" fmla="*/ 10954 h 47625"/>
                <a:gd name="connsiteX200" fmla="*/ 2361248 w 5257800"/>
                <a:gd name="connsiteY200" fmla="*/ 10954 h 47625"/>
                <a:gd name="connsiteX201" fmla="*/ 2361248 w 5257800"/>
                <a:gd name="connsiteY201" fmla="*/ 10954 h 47625"/>
                <a:gd name="connsiteX202" fmla="*/ 2361248 w 5257800"/>
                <a:gd name="connsiteY202" fmla="*/ 10954 h 47625"/>
                <a:gd name="connsiteX203" fmla="*/ 2361248 w 5257800"/>
                <a:gd name="connsiteY203" fmla="*/ 10954 h 47625"/>
                <a:gd name="connsiteX204" fmla="*/ 2154555 w 5257800"/>
                <a:gd name="connsiteY204" fmla="*/ 10954 h 47625"/>
                <a:gd name="connsiteX205" fmla="*/ 2156460 w 5257800"/>
                <a:gd name="connsiteY205" fmla="*/ 35719 h 47625"/>
                <a:gd name="connsiteX206" fmla="*/ 2248853 w 5257800"/>
                <a:gd name="connsiteY206" fmla="*/ 35719 h 47625"/>
                <a:gd name="connsiteX207" fmla="*/ 2260283 w 5257800"/>
                <a:gd name="connsiteY207" fmla="*/ 16669 h 47625"/>
                <a:gd name="connsiteX208" fmla="*/ 2271713 w 5257800"/>
                <a:gd name="connsiteY208" fmla="*/ 22384 h 47625"/>
                <a:gd name="connsiteX209" fmla="*/ 2283143 w 5257800"/>
                <a:gd name="connsiteY209" fmla="*/ 28099 h 47625"/>
                <a:gd name="connsiteX210" fmla="*/ 2275523 w 5257800"/>
                <a:gd name="connsiteY210" fmla="*/ 33814 h 47625"/>
                <a:gd name="connsiteX211" fmla="*/ 2337435 w 5257800"/>
                <a:gd name="connsiteY211" fmla="*/ 33814 h 47625"/>
                <a:gd name="connsiteX212" fmla="*/ 2337435 w 5257800"/>
                <a:gd name="connsiteY212" fmla="*/ 33814 h 47625"/>
                <a:gd name="connsiteX213" fmla="*/ 2318385 w 5257800"/>
                <a:gd name="connsiteY213" fmla="*/ 14764 h 47625"/>
                <a:gd name="connsiteX214" fmla="*/ 2333625 w 5257800"/>
                <a:gd name="connsiteY214" fmla="*/ 7144 h 47625"/>
                <a:gd name="connsiteX215" fmla="*/ 2154555 w 5257800"/>
                <a:gd name="connsiteY215" fmla="*/ 10954 h 47625"/>
                <a:gd name="connsiteX216" fmla="*/ 2154555 w 5257800"/>
                <a:gd name="connsiteY216" fmla="*/ 10954 h 47625"/>
                <a:gd name="connsiteX217" fmla="*/ 2154555 w 5257800"/>
                <a:gd name="connsiteY217" fmla="*/ 10954 h 47625"/>
                <a:gd name="connsiteX218" fmla="*/ 2154555 w 5257800"/>
                <a:gd name="connsiteY218" fmla="*/ 10954 h 47625"/>
                <a:gd name="connsiteX219" fmla="*/ 2040255 w 5257800"/>
                <a:gd name="connsiteY219" fmla="*/ 10954 h 47625"/>
                <a:gd name="connsiteX220" fmla="*/ 2038350 w 5257800"/>
                <a:gd name="connsiteY220" fmla="*/ 24289 h 47625"/>
                <a:gd name="connsiteX221" fmla="*/ 2044065 w 5257800"/>
                <a:gd name="connsiteY221" fmla="*/ 24289 h 47625"/>
                <a:gd name="connsiteX222" fmla="*/ 2044065 w 5257800"/>
                <a:gd name="connsiteY222" fmla="*/ 10954 h 47625"/>
                <a:gd name="connsiteX223" fmla="*/ 2040255 w 5257800"/>
                <a:gd name="connsiteY223" fmla="*/ 10954 h 47625"/>
                <a:gd name="connsiteX224" fmla="*/ 2040255 w 5257800"/>
                <a:gd name="connsiteY224" fmla="*/ 10954 h 47625"/>
                <a:gd name="connsiteX225" fmla="*/ 2040255 w 5257800"/>
                <a:gd name="connsiteY225" fmla="*/ 10954 h 47625"/>
                <a:gd name="connsiteX226" fmla="*/ 2040255 w 5257800"/>
                <a:gd name="connsiteY226" fmla="*/ 10954 h 47625"/>
                <a:gd name="connsiteX227" fmla="*/ 1874520 w 5257800"/>
                <a:gd name="connsiteY227" fmla="*/ 10954 h 47625"/>
                <a:gd name="connsiteX228" fmla="*/ 1866900 w 5257800"/>
                <a:gd name="connsiteY228" fmla="*/ 35719 h 47625"/>
                <a:gd name="connsiteX229" fmla="*/ 1878330 w 5257800"/>
                <a:gd name="connsiteY229" fmla="*/ 35719 h 47625"/>
                <a:gd name="connsiteX230" fmla="*/ 1882140 w 5257800"/>
                <a:gd name="connsiteY230" fmla="*/ 9049 h 47625"/>
                <a:gd name="connsiteX231" fmla="*/ 1874520 w 5257800"/>
                <a:gd name="connsiteY231" fmla="*/ 10954 h 47625"/>
                <a:gd name="connsiteX232" fmla="*/ 1874520 w 5257800"/>
                <a:gd name="connsiteY232" fmla="*/ 10954 h 47625"/>
                <a:gd name="connsiteX233" fmla="*/ 1874520 w 5257800"/>
                <a:gd name="connsiteY233" fmla="*/ 10954 h 47625"/>
                <a:gd name="connsiteX234" fmla="*/ 1874520 w 5257800"/>
                <a:gd name="connsiteY234" fmla="*/ 10954 h 47625"/>
                <a:gd name="connsiteX235" fmla="*/ 1746885 w 5257800"/>
                <a:gd name="connsiteY235" fmla="*/ 10954 h 47625"/>
                <a:gd name="connsiteX236" fmla="*/ 1746885 w 5257800"/>
                <a:gd name="connsiteY236" fmla="*/ 10954 h 47625"/>
                <a:gd name="connsiteX237" fmla="*/ 1743075 w 5257800"/>
                <a:gd name="connsiteY237" fmla="*/ 10954 h 47625"/>
                <a:gd name="connsiteX238" fmla="*/ 1733550 w 5257800"/>
                <a:gd name="connsiteY238" fmla="*/ 10954 h 47625"/>
                <a:gd name="connsiteX239" fmla="*/ 1741170 w 5257800"/>
                <a:gd name="connsiteY239" fmla="*/ 35719 h 47625"/>
                <a:gd name="connsiteX240" fmla="*/ 1731645 w 5257800"/>
                <a:gd name="connsiteY240" fmla="*/ 35719 h 47625"/>
                <a:gd name="connsiteX241" fmla="*/ 1756410 w 5257800"/>
                <a:gd name="connsiteY241" fmla="*/ 35719 h 47625"/>
                <a:gd name="connsiteX242" fmla="*/ 1754505 w 5257800"/>
                <a:gd name="connsiteY242" fmla="*/ 10954 h 47625"/>
                <a:gd name="connsiteX243" fmla="*/ 1746885 w 5257800"/>
                <a:gd name="connsiteY243" fmla="*/ 10954 h 47625"/>
                <a:gd name="connsiteX244" fmla="*/ 1746885 w 5257800"/>
                <a:gd name="connsiteY244" fmla="*/ 10954 h 47625"/>
                <a:gd name="connsiteX245" fmla="*/ 1746885 w 5257800"/>
                <a:gd name="connsiteY245" fmla="*/ 10954 h 47625"/>
                <a:gd name="connsiteX246" fmla="*/ 1746885 w 5257800"/>
                <a:gd name="connsiteY246" fmla="*/ 10954 h 47625"/>
                <a:gd name="connsiteX247" fmla="*/ 1497330 w 5257800"/>
                <a:gd name="connsiteY247" fmla="*/ 10954 h 47625"/>
                <a:gd name="connsiteX248" fmla="*/ 1506855 w 5257800"/>
                <a:gd name="connsiteY248" fmla="*/ 35719 h 47625"/>
                <a:gd name="connsiteX249" fmla="*/ 1655445 w 5257800"/>
                <a:gd name="connsiteY249" fmla="*/ 35719 h 47625"/>
                <a:gd name="connsiteX250" fmla="*/ 1651635 w 5257800"/>
                <a:gd name="connsiteY250" fmla="*/ 22384 h 47625"/>
                <a:gd name="connsiteX251" fmla="*/ 1674495 w 5257800"/>
                <a:gd name="connsiteY251" fmla="*/ 9049 h 47625"/>
                <a:gd name="connsiteX252" fmla="*/ 1497330 w 5257800"/>
                <a:gd name="connsiteY252" fmla="*/ 10954 h 47625"/>
                <a:gd name="connsiteX253" fmla="*/ 1497330 w 5257800"/>
                <a:gd name="connsiteY253" fmla="*/ 10954 h 47625"/>
                <a:gd name="connsiteX254" fmla="*/ 1497330 w 5257800"/>
                <a:gd name="connsiteY254" fmla="*/ 10954 h 47625"/>
                <a:gd name="connsiteX255" fmla="*/ 1497330 w 5257800"/>
                <a:gd name="connsiteY255" fmla="*/ 10954 h 47625"/>
                <a:gd name="connsiteX256" fmla="*/ 1410653 w 5257800"/>
                <a:gd name="connsiteY256" fmla="*/ 10954 h 47625"/>
                <a:gd name="connsiteX257" fmla="*/ 1422083 w 5257800"/>
                <a:gd name="connsiteY257" fmla="*/ 35719 h 47625"/>
                <a:gd name="connsiteX258" fmla="*/ 1450658 w 5257800"/>
                <a:gd name="connsiteY258" fmla="*/ 35719 h 47625"/>
                <a:gd name="connsiteX259" fmla="*/ 1454468 w 5257800"/>
                <a:gd name="connsiteY259" fmla="*/ 30004 h 47625"/>
                <a:gd name="connsiteX260" fmla="*/ 1429703 w 5257800"/>
                <a:gd name="connsiteY260" fmla="*/ 10954 h 47625"/>
                <a:gd name="connsiteX261" fmla="*/ 1410653 w 5257800"/>
                <a:gd name="connsiteY261" fmla="*/ 10954 h 47625"/>
                <a:gd name="connsiteX262" fmla="*/ 1410653 w 5257800"/>
                <a:gd name="connsiteY262" fmla="*/ 10954 h 47625"/>
                <a:gd name="connsiteX263" fmla="*/ 1410653 w 5257800"/>
                <a:gd name="connsiteY263" fmla="*/ 10954 h 47625"/>
                <a:gd name="connsiteX264" fmla="*/ 1410653 w 5257800"/>
                <a:gd name="connsiteY264" fmla="*/ 10954 h 47625"/>
                <a:gd name="connsiteX265" fmla="*/ 1226820 w 5257800"/>
                <a:gd name="connsiteY265" fmla="*/ 10954 h 47625"/>
                <a:gd name="connsiteX266" fmla="*/ 1207770 w 5257800"/>
                <a:gd name="connsiteY266" fmla="*/ 18574 h 47625"/>
                <a:gd name="connsiteX267" fmla="*/ 1200150 w 5257800"/>
                <a:gd name="connsiteY267" fmla="*/ 10954 h 47625"/>
                <a:gd name="connsiteX268" fmla="*/ 1171575 w 5257800"/>
                <a:gd name="connsiteY268" fmla="*/ 10954 h 47625"/>
                <a:gd name="connsiteX269" fmla="*/ 1160145 w 5257800"/>
                <a:gd name="connsiteY269" fmla="*/ 35719 h 47625"/>
                <a:gd name="connsiteX270" fmla="*/ 1184910 w 5257800"/>
                <a:gd name="connsiteY270" fmla="*/ 35719 h 47625"/>
                <a:gd name="connsiteX271" fmla="*/ 1188720 w 5257800"/>
                <a:gd name="connsiteY271" fmla="*/ 30004 h 47625"/>
                <a:gd name="connsiteX272" fmla="*/ 1200150 w 5257800"/>
                <a:gd name="connsiteY272" fmla="*/ 35719 h 47625"/>
                <a:gd name="connsiteX273" fmla="*/ 1200150 w 5257800"/>
                <a:gd name="connsiteY273" fmla="*/ 30004 h 47625"/>
                <a:gd name="connsiteX274" fmla="*/ 1205865 w 5257800"/>
                <a:gd name="connsiteY274" fmla="*/ 30004 h 47625"/>
                <a:gd name="connsiteX275" fmla="*/ 1205865 w 5257800"/>
                <a:gd name="connsiteY275" fmla="*/ 35719 h 47625"/>
                <a:gd name="connsiteX276" fmla="*/ 1248728 w 5257800"/>
                <a:gd name="connsiteY276" fmla="*/ 35719 h 47625"/>
                <a:gd name="connsiteX277" fmla="*/ 1260158 w 5257800"/>
                <a:gd name="connsiteY277" fmla="*/ 9049 h 47625"/>
                <a:gd name="connsiteX278" fmla="*/ 1226820 w 5257800"/>
                <a:gd name="connsiteY278" fmla="*/ 10954 h 47625"/>
                <a:gd name="connsiteX279" fmla="*/ 1226820 w 5257800"/>
                <a:gd name="connsiteY279" fmla="*/ 10954 h 47625"/>
                <a:gd name="connsiteX280" fmla="*/ 1226820 w 5257800"/>
                <a:gd name="connsiteY280" fmla="*/ 10954 h 47625"/>
                <a:gd name="connsiteX281" fmla="*/ 1226820 w 5257800"/>
                <a:gd name="connsiteY281" fmla="*/ 10954 h 47625"/>
                <a:gd name="connsiteX282" fmla="*/ 1030605 w 5257800"/>
                <a:gd name="connsiteY282" fmla="*/ 10954 h 47625"/>
                <a:gd name="connsiteX283" fmla="*/ 1032510 w 5257800"/>
                <a:gd name="connsiteY283" fmla="*/ 18574 h 47625"/>
                <a:gd name="connsiteX284" fmla="*/ 1021080 w 5257800"/>
                <a:gd name="connsiteY284" fmla="*/ 18574 h 47625"/>
                <a:gd name="connsiteX285" fmla="*/ 1021080 w 5257800"/>
                <a:gd name="connsiteY285" fmla="*/ 12859 h 47625"/>
                <a:gd name="connsiteX286" fmla="*/ 1019175 w 5257800"/>
                <a:gd name="connsiteY286" fmla="*/ 12859 h 47625"/>
                <a:gd name="connsiteX287" fmla="*/ 1007745 w 5257800"/>
                <a:gd name="connsiteY287" fmla="*/ 12859 h 47625"/>
                <a:gd name="connsiteX288" fmla="*/ 1007745 w 5257800"/>
                <a:gd name="connsiteY288" fmla="*/ 12859 h 47625"/>
                <a:gd name="connsiteX289" fmla="*/ 1002030 w 5257800"/>
                <a:gd name="connsiteY289" fmla="*/ 12859 h 47625"/>
                <a:gd name="connsiteX290" fmla="*/ 1002030 w 5257800"/>
                <a:gd name="connsiteY290" fmla="*/ 12859 h 47625"/>
                <a:gd name="connsiteX291" fmla="*/ 992505 w 5257800"/>
                <a:gd name="connsiteY291" fmla="*/ 12859 h 47625"/>
                <a:gd name="connsiteX292" fmla="*/ 1002030 w 5257800"/>
                <a:gd name="connsiteY292" fmla="*/ 37624 h 47625"/>
                <a:gd name="connsiteX293" fmla="*/ 1009650 w 5257800"/>
                <a:gd name="connsiteY293" fmla="*/ 37624 h 47625"/>
                <a:gd name="connsiteX294" fmla="*/ 1148715 w 5257800"/>
                <a:gd name="connsiteY294" fmla="*/ 37624 h 47625"/>
                <a:gd name="connsiteX295" fmla="*/ 1143000 w 5257800"/>
                <a:gd name="connsiteY295" fmla="*/ 12859 h 47625"/>
                <a:gd name="connsiteX296" fmla="*/ 1030605 w 5257800"/>
                <a:gd name="connsiteY296" fmla="*/ 10954 h 47625"/>
                <a:gd name="connsiteX297" fmla="*/ 1030605 w 5257800"/>
                <a:gd name="connsiteY297" fmla="*/ 10954 h 47625"/>
                <a:gd name="connsiteX298" fmla="*/ 1030605 w 5257800"/>
                <a:gd name="connsiteY298" fmla="*/ 10954 h 47625"/>
                <a:gd name="connsiteX299" fmla="*/ 1030605 w 5257800"/>
                <a:gd name="connsiteY299" fmla="*/ 10954 h 47625"/>
                <a:gd name="connsiteX300" fmla="*/ 819150 w 5257800"/>
                <a:gd name="connsiteY300" fmla="*/ 10954 h 47625"/>
                <a:gd name="connsiteX301" fmla="*/ 796290 w 5257800"/>
                <a:gd name="connsiteY301" fmla="*/ 24289 h 47625"/>
                <a:gd name="connsiteX302" fmla="*/ 802005 w 5257800"/>
                <a:gd name="connsiteY302" fmla="*/ 24289 h 47625"/>
                <a:gd name="connsiteX303" fmla="*/ 832485 w 5257800"/>
                <a:gd name="connsiteY303" fmla="*/ 30004 h 47625"/>
                <a:gd name="connsiteX304" fmla="*/ 836295 w 5257800"/>
                <a:gd name="connsiteY304" fmla="*/ 10954 h 47625"/>
                <a:gd name="connsiteX305" fmla="*/ 819150 w 5257800"/>
                <a:gd name="connsiteY305" fmla="*/ 10954 h 47625"/>
                <a:gd name="connsiteX306" fmla="*/ 819150 w 5257800"/>
                <a:gd name="connsiteY306" fmla="*/ 10954 h 47625"/>
                <a:gd name="connsiteX307" fmla="*/ 819150 w 5257800"/>
                <a:gd name="connsiteY307" fmla="*/ 10954 h 47625"/>
                <a:gd name="connsiteX308" fmla="*/ 819150 w 5257800"/>
                <a:gd name="connsiteY308" fmla="*/ 10954 h 47625"/>
                <a:gd name="connsiteX309" fmla="*/ 630555 w 5257800"/>
                <a:gd name="connsiteY309" fmla="*/ 10954 h 47625"/>
                <a:gd name="connsiteX310" fmla="*/ 636270 w 5257800"/>
                <a:gd name="connsiteY310" fmla="*/ 35719 h 47625"/>
                <a:gd name="connsiteX311" fmla="*/ 641985 w 5257800"/>
                <a:gd name="connsiteY311" fmla="*/ 35719 h 47625"/>
                <a:gd name="connsiteX312" fmla="*/ 647700 w 5257800"/>
                <a:gd name="connsiteY312" fmla="*/ 16669 h 47625"/>
                <a:gd name="connsiteX313" fmla="*/ 659130 w 5257800"/>
                <a:gd name="connsiteY313" fmla="*/ 22384 h 47625"/>
                <a:gd name="connsiteX314" fmla="*/ 661035 w 5257800"/>
                <a:gd name="connsiteY314" fmla="*/ 9049 h 47625"/>
                <a:gd name="connsiteX315" fmla="*/ 630555 w 5257800"/>
                <a:gd name="connsiteY315" fmla="*/ 10954 h 47625"/>
                <a:gd name="connsiteX316" fmla="*/ 630555 w 5257800"/>
                <a:gd name="connsiteY316" fmla="*/ 10954 h 47625"/>
                <a:gd name="connsiteX317" fmla="*/ 630555 w 5257800"/>
                <a:gd name="connsiteY317" fmla="*/ 10954 h 47625"/>
                <a:gd name="connsiteX318" fmla="*/ 630555 w 5257800"/>
                <a:gd name="connsiteY318" fmla="*/ 10954 h 47625"/>
                <a:gd name="connsiteX319" fmla="*/ 469583 w 5257800"/>
                <a:gd name="connsiteY319" fmla="*/ 10954 h 47625"/>
                <a:gd name="connsiteX320" fmla="*/ 473393 w 5257800"/>
                <a:gd name="connsiteY320" fmla="*/ 18574 h 47625"/>
                <a:gd name="connsiteX321" fmla="*/ 454343 w 5257800"/>
                <a:gd name="connsiteY321" fmla="*/ 18574 h 47625"/>
                <a:gd name="connsiteX322" fmla="*/ 454343 w 5257800"/>
                <a:gd name="connsiteY322" fmla="*/ 24289 h 47625"/>
                <a:gd name="connsiteX323" fmla="*/ 460058 w 5257800"/>
                <a:gd name="connsiteY323" fmla="*/ 24289 h 47625"/>
                <a:gd name="connsiteX324" fmla="*/ 473393 w 5257800"/>
                <a:gd name="connsiteY324" fmla="*/ 37624 h 47625"/>
                <a:gd name="connsiteX325" fmla="*/ 490537 w 5257800"/>
                <a:gd name="connsiteY325" fmla="*/ 37624 h 47625"/>
                <a:gd name="connsiteX326" fmla="*/ 521018 w 5257800"/>
                <a:gd name="connsiteY326" fmla="*/ 37624 h 47625"/>
                <a:gd name="connsiteX327" fmla="*/ 521018 w 5257800"/>
                <a:gd name="connsiteY327" fmla="*/ 37624 h 47625"/>
                <a:gd name="connsiteX328" fmla="*/ 534353 w 5257800"/>
                <a:gd name="connsiteY328" fmla="*/ 37624 h 47625"/>
                <a:gd name="connsiteX329" fmla="*/ 532448 w 5257800"/>
                <a:gd name="connsiteY329" fmla="*/ 12859 h 47625"/>
                <a:gd name="connsiteX330" fmla="*/ 469583 w 5257800"/>
                <a:gd name="connsiteY330" fmla="*/ 10954 h 47625"/>
                <a:gd name="connsiteX331" fmla="*/ 469583 w 5257800"/>
                <a:gd name="connsiteY331" fmla="*/ 10954 h 47625"/>
                <a:gd name="connsiteX332" fmla="*/ 469583 w 5257800"/>
                <a:gd name="connsiteY332" fmla="*/ 10954 h 47625"/>
                <a:gd name="connsiteX333" fmla="*/ 469583 w 5257800"/>
                <a:gd name="connsiteY333" fmla="*/ 10954 h 47625"/>
                <a:gd name="connsiteX334" fmla="*/ 392430 w 5257800"/>
                <a:gd name="connsiteY334" fmla="*/ 10954 h 47625"/>
                <a:gd name="connsiteX335" fmla="*/ 394335 w 5257800"/>
                <a:gd name="connsiteY335" fmla="*/ 18574 h 47625"/>
                <a:gd name="connsiteX336" fmla="*/ 357187 w 5257800"/>
                <a:gd name="connsiteY336" fmla="*/ 37624 h 47625"/>
                <a:gd name="connsiteX337" fmla="*/ 351473 w 5257800"/>
                <a:gd name="connsiteY337" fmla="*/ 37624 h 47625"/>
                <a:gd name="connsiteX338" fmla="*/ 351473 w 5257800"/>
                <a:gd name="connsiteY338" fmla="*/ 37624 h 47625"/>
                <a:gd name="connsiteX339" fmla="*/ 417195 w 5257800"/>
                <a:gd name="connsiteY339" fmla="*/ 37624 h 47625"/>
                <a:gd name="connsiteX340" fmla="*/ 434340 w 5257800"/>
                <a:gd name="connsiteY340" fmla="*/ 12859 h 47625"/>
                <a:gd name="connsiteX341" fmla="*/ 392430 w 5257800"/>
                <a:gd name="connsiteY341" fmla="*/ 10954 h 47625"/>
                <a:gd name="connsiteX342" fmla="*/ 392430 w 5257800"/>
                <a:gd name="connsiteY342" fmla="*/ 10954 h 47625"/>
                <a:gd name="connsiteX343" fmla="*/ 392430 w 5257800"/>
                <a:gd name="connsiteY343" fmla="*/ 10954 h 47625"/>
                <a:gd name="connsiteX344" fmla="*/ 392430 w 5257800"/>
                <a:gd name="connsiteY344" fmla="*/ 10954 h 47625"/>
                <a:gd name="connsiteX345" fmla="*/ 63818 w 5257800"/>
                <a:gd name="connsiteY345" fmla="*/ 10954 h 47625"/>
                <a:gd name="connsiteX346" fmla="*/ 63818 w 5257800"/>
                <a:gd name="connsiteY346" fmla="*/ 10954 h 47625"/>
                <a:gd name="connsiteX347" fmla="*/ 58103 w 5257800"/>
                <a:gd name="connsiteY347" fmla="*/ 10954 h 47625"/>
                <a:gd name="connsiteX348" fmla="*/ 58103 w 5257800"/>
                <a:gd name="connsiteY348" fmla="*/ 10954 h 47625"/>
                <a:gd name="connsiteX349" fmla="*/ 9525 w 5257800"/>
                <a:gd name="connsiteY349" fmla="*/ 10954 h 47625"/>
                <a:gd name="connsiteX350" fmla="*/ 7620 w 5257800"/>
                <a:gd name="connsiteY350" fmla="*/ 35719 h 47625"/>
                <a:gd name="connsiteX351" fmla="*/ 217170 w 5257800"/>
                <a:gd name="connsiteY351" fmla="*/ 35719 h 47625"/>
                <a:gd name="connsiteX352" fmla="*/ 220980 w 5257800"/>
                <a:gd name="connsiteY352" fmla="*/ 30004 h 47625"/>
                <a:gd name="connsiteX353" fmla="*/ 232410 w 5257800"/>
                <a:gd name="connsiteY353" fmla="*/ 30004 h 47625"/>
                <a:gd name="connsiteX354" fmla="*/ 232410 w 5257800"/>
                <a:gd name="connsiteY354" fmla="*/ 35719 h 47625"/>
                <a:gd name="connsiteX355" fmla="*/ 262890 w 5257800"/>
                <a:gd name="connsiteY355" fmla="*/ 35719 h 47625"/>
                <a:gd name="connsiteX356" fmla="*/ 262890 w 5257800"/>
                <a:gd name="connsiteY356" fmla="*/ 35719 h 47625"/>
                <a:gd name="connsiteX357" fmla="*/ 262890 w 5257800"/>
                <a:gd name="connsiteY357" fmla="*/ 16669 h 47625"/>
                <a:gd name="connsiteX358" fmla="*/ 274320 w 5257800"/>
                <a:gd name="connsiteY358" fmla="*/ 35719 h 47625"/>
                <a:gd name="connsiteX359" fmla="*/ 322898 w 5257800"/>
                <a:gd name="connsiteY359" fmla="*/ 35719 h 47625"/>
                <a:gd name="connsiteX360" fmla="*/ 326708 w 5257800"/>
                <a:gd name="connsiteY360" fmla="*/ 10954 h 47625"/>
                <a:gd name="connsiteX361" fmla="*/ 63818 w 5257800"/>
                <a:gd name="connsiteY361" fmla="*/ 10954 h 47625"/>
                <a:gd name="connsiteX362" fmla="*/ 63818 w 5257800"/>
                <a:gd name="connsiteY362" fmla="*/ 10954 h 47625"/>
                <a:gd name="connsiteX363" fmla="*/ 63818 w 5257800"/>
                <a:gd name="connsiteY363" fmla="*/ 10954 h 47625"/>
                <a:gd name="connsiteX364" fmla="*/ 63818 w 5257800"/>
                <a:gd name="connsiteY364" fmla="*/ 10954 h 47625"/>
                <a:gd name="connsiteX365" fmla="*/ 4608195 w 5257800"/>
                <a:gd name="connsiteY365" fmla="*/ 38576 h 47625"/>
                <a:gd name="connsiteX366" fmla="*/ 4608195 w 5257800"/>
                <a:gd name="connsiteY366" fmla="*/ 32861 h 47625"/>
                <a:gd name="connsiteX367" fmla="*/ 4596765 w 5257800"/>
                <a:gd name="connsiteY367" fmla="*/ 32861 h 47625"/>
                <a:gd name="connsiteX368" fmla="*/ 4596765 w 5257800"/>
                <a:gd name="connsiteY368" fmla="*/ 27146 h 47625"/>
                <a:gd name="connsiteX369" fmla="*/ 4591050 w 5257800"/>
                <a:gd name="connsiteY369" fmla="*/ 27146 h 47625"/>
                <a:gd name="connsiteX370" fmla="*/ 4591050 w 5257800"/>
                <a:gd name="connsiteY370" fmla="*/ 40481 h 47625"/>
                <a:gd name="connsiteX371" fmla="*/ 4608195 w 5257800"/>
                <a:gd name="connsiteY371" fmla="*/ 40481 h 47625"/>
                <a:gd name="connsiteX372" fmla="*/ 4608195 w 5257800"/>
                <a:gd name="connsiteY372" fmla="*/ 38576 h 47625"/>
                <a:gd name="connsiteX373" fmla="*/ 4608195 w 5257800"/>
                <a:gd name="connsiteY373" fmla="*/ 38576 h 47625"/>
                <a:gd name="connsiteX374" fmla="*/ 4608195 w 5257800"/>
                <a:gd name="connsiteY374" fmla="*/ 38576 h 47625"/>
                <a:gd name="connsiteX375" fmla="*/ 2386013 w 5257800"/>
                <a:gd name="connsiteY375" fmla="*/ 38576 h 47625"/>
                <a:gd name="connsiteX376" fmla="*/ 2372678 w 5257800"/>
                <a:gd name="connsiteY376" fmla="*/ 38576 h 47625"/>
                <a:gd name="connsiteX377" fmla="*/ 2372678 w 5257800"/>
                <a:gd name="connsiteY377" fmla="*/ 38576 h 47625"/>
                <a:gd name="connsiteX378" fmla="*/ 2386013 w 5257800"/>
                <a:gd name="connsiteY378" fmla="*/ 38576 h 47625"/>
                <a:gd name="connsiteX379" fmla="*/ 2386013 w 5257800"/>
                <a:gd name="connsiteY379" fmla="*/ 38576 h 47625"/>
                <a:gd name="connsiteX380" fmla="*/ 2386013 w 5257800"/>
                <a:gd name="connsiteY380" fmla="*/ 38576 h 47625"/>
                <a:gd name="connsiteX381" fmla="*/ 2386013 w 5257800"/>
                <a:gd name="connsiteY381" fmla="*/ 38576 h 47625"/>
                <a:gd name="connsiteX382" fmla="*/ 1362075 w 5257800"/>
                <a:gd name="connsiteY382" fmla="*/ 38576 h 47625"/>
                <a:gd name="connsiteX383" fmla="*/ 1362075 w 5257800"/>
                <a:gd name="connsiteY383" fmla="*/ 38576 h 47625"/>
                <a:gd name="connsiteX384" fmla="*/ 1356360 w 5257800"/>
                <a:gd name="connsiteY384" fmla="*/ 32861 h 47625"/>
                <a:gd name="connsiteX385" fmla="*/ 1341120 w 5257800"/>
                <a:gd name="connsiteY385" fmla="*/ 38576 h 47625"/>
                <a:gd name="connsiteX386" fmla="*/ 1362075 w 5257800"/>
                <a:gd name="connsiteY386" fmla="*/ 38576 h 47625"/>
                <a:gd name="connsiteX387" fmla="*/ 1362075 w 5257800"/>
                <a:gd name="connsiteY387" fmla="*/ 38576 h 47625"/>
                <a:gd name="connsiteX388" fmla="*/ 1362075 w 5257800"/>
                <a:gd name="connsiteY388" fmla="*/ 38576 h 47625"/>
                <a:gd name="connsiteX389" fmla="*/ 1362075 w 5257800"/>
                <a:gd name="connsiteY389" fmla="*/ 38576 h 47625"/>
                <a:gd name="connsiteX390" fmla="*/ 1329690 w 5257800"/>
                <a:gd name="connsiteY390" fmla="*/ 38576 h 47625"/>
                <a:gd name="connsiteX391" fmla="*/ 1329690 w 5257800"/>
                <a:gd name="connsiteY391" fmla="*/ 25241 h 47625"/>
                <a:gd name="connsiteX392" fmla="*/ 1320165 w 5257800"/>
                <a:gd name="connsiteY392" fmla="*/ 38576 h 47625"/>
                <a:gd name="connsiteX393" fmla="*/ 1329690 w 5257800"/>
                <a:gd name="connsiteY393" fmla="*/ 38576 h 47625"/>
                <a:gd name="connsiteX394" fmla="*/ 1329690 w 5257800"/>
                <a:gd name="connsiteY394" fmla="*/ 38576 h 47625"/>
                <a:gd name="connsiteX395" fmla="*/ 1329690 w 5257800"/>
                <a:gd name="connsiteY395" fmla="*/ 38576 h 47625"/>
                <a:gd name="connsiteX396" fmla="*/ 1329690 w 5257800"/>
                <a:gd name="connsiteY396" fmla="*/ 38576 h 47625"/>
                <a:gd name="connsiteX397" fmla="*/ 765810 w 5257800"/>
                <a:gd name="connsiteY397" fmla="*/ 38576 h 47625"/>
                <a:gd name="connsiteX398" fmla="*/ 773430 w 5257800"/>
                <a:gd name="connsiteY398" fmla="*/ 25241 h 47625"/>
                <a:gd name="connsiteX399" fmla="*/ 736283 w 5257800"/>
                <a:gd name="connsiteY399" fmla="*/ 25241 h 47625"/>
                <a:gd name="connsiteX400" fmla="*/ 736283 w 5257800"/>
                <a:gd name="connsiteY400" fmla="*/ 38576 h 47625"/>
                <a:gd name="connsiteX401" fmla="*/ 765810 w 5257800"/>
                <a:gd name="connsiteY401" fmla="*/ 38576 h 47625"/>
                <a:gd name="connsiteX402" fmla="*/ 765810 w 5257800"/>
                <a:gd name="connsiteY402" fmla="*/ 38576 h 47625"/>
                <a:gd name="connsiteX403" fmla="*/ 765810 w 5257800"/>
                <a:gd name="connsiteY403" fmla="*/ 38576 h 47625"/>
                <a:gd name="connsiteX404" fmla="*/ 765810 w 5257800"/>
                <a:gd name="connsiteY404" fmla="*/ 38576 h 47625"/>
                <a:gd name="connsiteX405" fmla="*/ 448628 w 5257800"/>
                <a:gd name="connsiteY405" fmla="*/ 38576 h 47625"/>
                <a:gd name="connsiteX406" fmla="*/ 448628 w 5257800"/>
                <a:gd name="connsiteY406" fmla="*/ 38576 h 47625"/>
                <a:gd name="connsiteX407" fmla="*/ 437198 w 5257800"/>
                <a:gd name="connsiteY407" fmla="*/ 38576 h 47625"/>
                <a:gd name="connsiteX408" fmla="*/ 437198 w 5257800"/>
                <a:gd name="connsiteY408" fmla="*/ 38576 h 47625"/>
                <a:gd name="connsiteX409" fmla="*/ 448628 w 5257800"/>
                <a:gd name="connsiteY409" fmla="*/ 38576 h 47625"/>
                <a:gd name="connsiteX410" fmla="*/ 448628 w 5257800"/>
                <a:gd name="connsiteY410" fmla="*/ 38576 h 47625"/>
                <a:gd name="connsiteX411" fmla="*/ 448628 w 5257800"/>
                <a:gd name="connsiteY411" fmla="*/ 38576 h 47625"/>
                <a:gd name="connsiteX412" fmla="*/ 448628 w 5257800"/>
                <a:gd name="connsiteY412" fmla="*/ 38576 h 47625"/>
                <a:gd name="connsiteX413" fmla="*/ 3614738 w 5257800"/>
                <a:gd name="connsiteY413" fmla="*/ 30956 h 47625"/>
                <a:gd name="connsiteX414" fmla="*/ 3603308 w 5257800"/>
                <a:gd name="connsiteY414" fmla="*/ 36671 h 47625"/>
                <a:gd name="connsiteX415" fmla="*/ 3614738 w 5257800"/>
                <a:gd name="connsiteY415" fmla="*/ 30956 h 47625"/>
                <a:gd name="connsiteX416" fmla="*/ 3614738 w 5257800"/>
                <a:gd name="connsiteY416" fmla="*/ 30956 h 47625"/>
                <a:gd name="connsiteX417" fmla="*/ 3614738 w 5257800"/>
                <a:gd name="connsiteY417" fmla="*/ 30956 h 47625"/>
                <a:gd name="connsiteX418" fmla="*/ 3614738 w 5257800"/>
                <a:gd name="connsiteY418" fmla="*/ 30956 h 47625"/>
                <a:gd name="connsiteX419" fmla="*/ 1057275 w 5257800"/>
                <a:gd name="connsiteY419" fmla="*/ 24289 h 47625"/>
                <a:gd name="connsiteX420" fmla="*/ 1038225 w 5257800"/>
                <a:gd name="connsiteY420" fmla="*/ 35719 h 47625"/>
                <a:gd name="connsiteX421" fmla="*/ 1032510 w 5257800"/>
                <a:gd name="connsiteY421" fmla="*/ 30004 h 47625"/>
                <a:gd name="connsiteX422" fmla="*/ 1032510 w 5257800"/>
                <a:gd name="connsiteY422" fmla="*/ 24289 h 47625"/>
                <a:gd name="connsiteX423" fmla="*/ 1057275 w 5257800"/>
                <a:gd name="connsiteY423" fmla="*/ 24289 h 47625"/>
                <a:gd name="connsiteX424" fmla="*/ 1057275 w 5257800"/>
                <a:gd name="connsiteY424" fmla="*/ 24289 h 47625"/>
                <a:gd name="connsiteX425" fmla="*/ 1057275 w 5257800"/>
                <a:gd name="connsiteY425" fmla="*/ 24289 h 47625"/>
                <a:gd name="connsiteX426" fmla="*/ 1057275 w 5257800"/>
                <a:gd name="connsiteY426" fmla="*/ 24289 h 47625"/>
                <a:gd name="connsiteX427" fmla="*/ 3937635 w 5257800"/>
                <a:gd name="connsiteY427" fmla="*/ 24289 h 47625"/>
                <a:gd name="connsiteX428" fmla="*/ 3926205 w 5257800"/>
                <a:gd name="connsiteY428" fmla="*/ 24289 h 47625"/>
                <a:gd name="connsiteX429" fmla="*/ 3937635 w 5257800"/>
                <a:gd name="connsiteY429" fmla="*/ 24289 h 47625"/>
                <a:gd name="connsiteX430" fmla="*/ 3937635 w 5257800"/>
                <a:gd name="connsiteY430" fmla="*/ 24289 h 47625"/>
                <a:gd name="connsiteX431" fmla="*/ 3937635 w 5257800"/>
                <a:gd name="connsiteY431" fmla="*/ 24289 h 47625"/>
                <a:gd name="connsiteX432" fmla="*/ 3937635 w 5257800"/>
                <a:gd name="connsiteY432" fmla="*/ 24289 h 47625"/>
                <a:gd name="connsiteX433" fmla="*/ 3949065 w 5257800"/>
                <a:gd name="connsiteY433" fmla="*/ 24289 h 47625"/>
                <a:gd name="connsiteX434" fmla="*/ 3943350 w 5257800"/>
                <a:gd name="connsiteY434" fmla="*/ 35719 h 47625"/>
                <a:gd name="connsiteX435" fmla="*/ 3949065 w 5257800"/>
                <a:gd name="connsiteY435" fmla="*/ 24289 h 47625"/>
                <a:gd name="connsiteX436" fmla="*/ 3949065 w 5257800"/>
                <a:gd name="connsiteY436" fmla="*/ 24289 h 47625"/>
                <a:gd name="connsiteX437" fmla="*/ 3949065 w 5257800"/>
                <a:gd name="connsiteY437" fmla="*/ 24289 h 47625"/>
                <a:gd name="connsiteX438" fmla="*/ 3949065 w 5257800"/>
                <a:gd name="connsiteY438" fmla="*/ 24289 h 47625"/>
                <a:gd name="connsiteX439" fmla="*/ 3491865 w 5257800"/>
                <a:gd name="connsiteY439" fmla="*/ 18574 h 47625"/>
                <a:gd name="connsiteX440" fmla="*/ 3472815 w 5257800"/>
                <a:gd name="connsiteY440" fmla="*/ 24289 h 47625"/>
                <a:gd name="connsiteX441" fmla="*/ 3472815 w 5257800"/>
                <a:gd name="connsiteY441" fmla="*/ 30004 h 47625"/>
                <a:gd name="connsiteX442" fmla="*/ 3491865 w 5257800"/>
                <a:gd name="connsiteY442" fmla="*/ 30004 h 47625"/>
                <a:gd name="connsiteX443" fmla="*/ 3491865 w 5257800"/>
                <a:gd name="connsiteY443" fmla="*/ 18574 h 47625"/>
                <a:gd name="connsiteX444" fmla="*/ 3491865 w 5257800"/>
                <a:gd name="connsiteY444" fmla="*/ 18574 h 47625"/>
                <a:gd name="connsiteX445" fmla="*/ 3491865 w 5257800"/>
                <a:gd name="connsiteY445" fmla="*/ 18574 h 47625"/>
                <a:gd name="connsiteX446" fmla="*/ 3491865 w 5257800"/>
                <a:gd name="connsiteY446" fmla="*/ 18574 h 47625"/>
                <a:gd name="connsiteX447" fmla="*/ 510540 w 5257800"/>
                <a:gd name="connsiteY447" fmla="*/ 10954 h 47625"/>
                <a:gd name="connsiteX448" fmla="*/ 510540 w 5257800"/>
                <a:gd name="connsiteY448" fmla="*/ 22384 h 47625"/>
                <a:gd name="connsiteX449" fmla="*/ 499110 w 5257800"/>
                <a:gd name="connsiteY449" fmla="*/ 22384 h 47625"/>
                <a:gd name="connsiteX450" fmla="*/ 499110 w 5257800"/>
                <a:gd name="connsiteY450" fmla="*/ 10954 h 47625"/>
                <a:gd name="connsiteX451" fmla="*/ 510540 w 5257800"/>
                <a:gd name="connsiteY451" fmla="*/ 10954 h 47625"/>
                <a:gd name="connsiteX452" fmla="*/ 510540 w 5257800"/>
                <a:gd name="connsiteY452" fmla="*/ 10954 h 47625"/>
                <a:gd name="connsiteX453" fmla="*/ 510540 w 5257800"/>
                <a:gd name="connsiteY453" fmla="*/ 10954 h 47625"/>
                <a:gd name="connsiteX454" fmla="*/ 510540 w 5257800"/>
                <a:gd name="connsiteY454" fmla="*/ 10954 h 47625"/>
                <a:gd name="connsiteX455" fmla="*/ 1306830 w 5257800"/>
                <a:gd name="connsiteY455" fmla="*/ 10954 h 47625"/>
                <a:gd name="connsiteX456" fmla="*/ 1295400 w 5257800"/>
                <a:gd name="connsiteY456" fmla="*/ 30004 h 47625"/>
                <a:gd name="connsiteX457" fmla="*/ 1301115 w 5257800"/>
                <a:gd name="connsiteY457" fmla="*/ 24289 h 47625"/>
                <a:gd name="connsiteX458" fmla="*/ 1320165 w 5257800"/>
                <a:gd name="connsiteY458" fmla="*/ 24289 h 47625"/>
                <a:gd name="connsiteX459" fmla="*/ 1325880 w 5257800"/>
                <a:gd name="connsiteY459" fmla="*/ 18574 h 47625"/>
                <a:gd name="connsiteX460" fmla="*/ 1306830 w 5257800"/>
                <a:gd name="connsiteY460" fmla="*/ 10954 h 47625"/>
                <a:gd name="connsiteX461" fmla="*/ 1306830 w 5257800"/>
                <a:gd name="connsiteY461" fmla="*/ 10954 h 47625"/>
                <a:gd name="connsiteX462" fmla="*/ 1306830 w 5257800"/>
                <a:gd name="connsiteY462" fmla="*/ 10954 h 47625"/>
                <a:gd name="connsiteX463" fmla="*/ 1306830 w 5257800"/>
                <a:gd name="connsiteY463" fmla="*/ 10954 h 47625"/>
                <a:gd name="connsiteX464" fmla="*/ 3962400 w 5257800"/>
                <a:gd name="connsiteY464" fmla="*/ 10954 h 47625"/>
                <a:gd name="connsiteX465" fmla="*/ 3950970 w 5257800"/>
                <a:gd name="connsiteY465" fmla="*/ 10954 h 47625"/>
                <a:gd name="connsiteX466" fmla="*/ 3950970 w 5257800"/>
                <a:gd name="connsiteY466" fmla="*/ 16669 h 47625"/>
                <a:gd name="connsiteX467" fmla="*/ 3962400 w 5257800"/>
                <a:gd name="connsiteY467" fmla="*/ 10954 h 47625"/>
                <a:gd name="connsiteX468" fmla="*/ 3962400 w 5257800"/>
                <a:gd name="connsiteY468" fmla="*/ 10954 h 47625"/>
                <a:gd name="connsiteX469" fmla="*/ 3962400 w 5257800"/>
                <a:gd name="connsiteY469" fmla="*/ 10954 h 47625"/>
                <a:gd name="connsiteX470" fmla="*/ 3962400 w 5257800"/>
                <a:gd name="connsiteY470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</a:cxnLst>
              <a:rect l="l" t="t" r="r" b="b"/>
              <a:pathLst>
                <a:path w="5257800" h="47625">
                  <a:moveTo>
                    <a:pt x="5247323" y="10954"/>
                  </a:moveTo>
                  <a:cubicBezTo>
                    <a:pt x="5247323" y="18574"/>
                    <a:pt x="5249228" y="28099"/>
                    <a:pt x="5249228" y="35719"/>
                  </a:cubicBezTo>
                  <a:lnTo>
                    <a:pt x="5253038" y="35719"/>
                  </a:lnTo>
                  <a:cubicBezTo>
                    <a:pt x="5251133" y="26194"/>
                    <a:pt x="5251133" y="18574"/>
                    <a:pt x="5253038" y="10954"/>
                  </a:cubicBezTo>
                  <a:lnTo>
                    <a:pt x="5247323" y="10954"/>
                  </a:lnTo>
                  <a:lnTo>
                    <a:pt x="5247323" y="10954"/>
                  </a:lnTo>
                  <a:lnTo>
                    <a:pt x="5247323" y="10954"/>
                  </a:lnTo>
                  <a:lnTo>
                    <a:pt x="5247323" y="10954"/>
                  </a:lnTo>
                  <a:close/>
                  <a:moveTo>
                    <a:pt x="5112068" y="10954"/>
                  </a:moveTo>
                  <a:cubicBezTo>
                    <a:pt x="5110163" y="20479"/>
                    <a:pt x="5108258" y="28099"/>
                    <a:pt x="5104448" y="35719"/>
                  </a:cubicBezTo>
                  <a:lnTo>
                    <a:pt x="5117783" y="35719"/>
                  </a:lnTo>
                  <a:cubicBezTo>
                    <a:pt x="5119688" y="28099"/>
                    <a:pt x="5121593" y="18574"/>
                    <a:pt x="5123498" y="10954"/>
                  </a:cubicBezTo>
                  <a:lnTo>
                    <a:pt x="5112068" y="10954"/>
                  </a:lnTo>
                  <a:lnTo>
                    <a:pt x="5112068" y="10954"/>
                  </a:lnTo>
                  <a:lnTo>
                    <a:pt x="5112068" y="10954"/>
                  </a:lnTo>
                  <a:lnTo>
                    <a:pt x="5112068" y="10954"/>
                  </a:lnTo>
                  <a:close/>
                  <a:moveTo>
                    <a:pt x="4788218" y="10954"/>
                  </a:moveTo>
                  <a:lnTo>
                    <a:pt x="4788218" y="10954"/>
                  </a:lnTo>
                  <a:lnTo>
                    <a:pt x="4782503" y="10954"/>
                  </a:lnTo>
                  <a:lnTo>
                    <a:pt x="4782503" y="10954"/>
                  </a:lnTo>
                  <a:lnTo>
                    <a:pt x="4720590" y="10954"/>
                  </a:lnTo>
                  <a:cubicBezTo>
                    <a:pt x="4722495" y="12859"/>
                    <a:pt x="4724400" y="14764"/>
                    <a:pt x="4726305" y="18574"/>
                  </a:cubicBezTo>
                  <a:cubicBezTo>
                    <a:pt x="4701540" y="22384"/>
                    <a:pt x="4681538" y="24289"/>
                    <a:pt x="4670108" y="37624"/>
                  </a:cubicBezTo>
                  <a:lnTo>
                    <a:pt x="4799648" y="37624"/>
                  </a:lnTo>
                  <a:cubicBezTo>
                    <a:pt x="4799648" y="30004"/>
                    <a:pt x="4801553" y="20479"/>
                    <a:pt x="4801553" y="10954"/>
                  </a:cubicBezTo>
                  <a:lnTo>
                    <a:pt x="4788218" y="10954"/>
                  </a:lnTo>
                  <a:lnTo>
                    <a:pt x="4788218" y="10954"/>
                  </a:lnTo>
                  <a:lnTo>
                    <a:pt x="4788218" y="10954"/>
                  </a:lnTo>
                  <a:lnTo>
                    <a:pt x="4788218" y="10954"/>
                  </a:lnTo>
                  <a:close/>
                  <a:moveTo>
                    <a:pt x="4581525" y="10954"/>
                  </a:moveTo>
                  <a:lnTo>
                    <a:pt x="4583430" y="10954"/>
                  </a:lnTo>
                  <a:lnTo>
                    <a:pt x="4583430" y="16669"/>
                  </a:lnTo>
                  <a:cubicBezTo>
                    <a:pt x="4560570" y="16669"/>
                    <a:pt x="4556760" y="16669"/>
                    <a:pt x="4546283" y="28099"/>
                  </a:cubicBezTo>
                  <a:cubicBezTo>
                    <a:pt x="4542473" y="30004"/>
                    <a:pt x="4542473" y="30004"/>
                    <a:pt x="4540568" y="33814"/>
                  </a:cubicBezTo>
                  <a:lnTo>
                    <a:pt x="4583430" y="33814"/>
                  </a:lnTo>
                  <a:cubicBezTo>
                    <a:pt x="4589145" y="12859"/>
                    <a:pt x="4592955" y="14764"/>
                    <a:pt x="4602480" y="14764"/>
                  </a:cubicBezTo>
                  <a:cubicBezTo>
                    <a:pt x="4615815" y="24289"/>
                    <a:pt x="4612005" y="28099"/>
                    <a:pt x="4632960" y="33814"/>
                  </a:cubicBezTo>
                  <a:cubicBezTo>
                    <a:pt x="4636770" y="22384"/>
                    <a:pt x="4634865" y="28099"/>
                    <a:pt x="4638675" y="22384"/>
                  </a:cubicBezTo>
                  <a:lnTo>
                    <a:pt x="4638675" y="16669"/>
                  </a:lnTo>
                  <a:lnTo>
                    <a:pt x="4632960" y="16669"/>
                  </a:lnTo>
                  <a:cubicBezTo>
                    <a:pt x="4631055" y="14764"/>
                    <a:pt x="4629150" y="10954"/>
                    <a:pt x="4627245" y="9049"/>
                  </a:cubicBezTo>
                  <a:lnTo>
                    <a:pt x="4581525" y="10954"/>
                  </a:lnTo>
                  <a:lnTo>
                    <a:pt x="4581525" y="10954"/>
                  </a:lnTo>
                  <a:lnTo>
                    <a:pt x="4581525" y="10954"/>
                  </a:lnTo>
                  <a:lnTo>
                    <a:pt x="4581525" y="10954"/>
                  </a:lnTo>
                  <a:close/>
                  <a:moveTo>
                    <a:pt x="4455795" y="10954"/>
                  </a:moveTo>
                  <a:cubicBezTo>
                    <a:pt x="4448175" y="20479"/>
                    <a:pt x="4438650" y="26194"/>
                    <a:pt x="4423410" y="30004"/>
                  </a:cubicBezTo>
                  <a:cubicBezTo>
                    <a:pt x="4423410" y="12859"/>
                    <a:pt x="4429125" y="28099"/>
                    <a:pt x="4417695" y="10954"/>
                  </a:cubicBezTo>
                  <a:lnTo>
                    <a:pt x="4419600" y="10954"/>
                  </a:lnTo>
                  <a:lnTo>
                    <a:pt x="4382453" y="10954"/>
                  </a:lnTo>
                  <a:cubicBezTo>
                    <a:pt x="4380548" y="20479"/>
                    <a:pt x="4376738" y="28099"/>
                    <a:pt x="4374833" y="35719"/>
                  </a:cubicBezTo>
                  <a:lnTo>
                    <a:pt x="4429125" y="35719"/>
                  </a:lnTo>
                  <a:cubicBezTo>
                    <a:pt x="4431030" y="35719"/>
                    <a:pt x="4432935" y="35719"/>
                    <a:pt x="4434840" y="35719"/>
                  </a:cubicBezTo>
                  <a:lnTo>
                    <a:pt x="4434840" y="35719"/>
                  </a:lnTo>
                  <a:lnTo>
                    <a:pt x="4485323" y="35719"/>
                  </a:lnTo>
                  <a:cubicBezTo>
                    <a:pt x="4487228" y="31909"/>
                    <a:pt x="4487228" y="28099"/>
                    <a:pt x="4491038" y="22384"/>
                  </a:cubicBezTo>
                  <a:cubicBezTo>
                    <a:pt x="4492943" y="18574"/>
                    <a:pt x="4496753" y="12859"/>
                    <a:pt x="4498658" y="9049"/>
                  </a:cubicBezTo>
                  <a:lnTo>
                    <a:pt x="4455795" y="10954"/>
                  </a:lnTo>
                  <a:lnTo>
                    <a:pt x="4455795" y="10954"/>
                  </a:lnTo>
                  <a:lnTo>
                    <a:pt x="4455795" y="10954"/>
                  </a:lnTo>
                  <a:lnTo>
                    <a:pt x="4455795" y="10954"/>
                  </a:lnTo>
                  <a:close/>
                  <a:moveTo>
                    <a:pt x="4067175" y="10954"/>
                  </a:moveTo>
                  <a:lnTo>
                    <a:pt x="4067175" y="18574"/>
                  </a:lnTo>
                  <a:lnTo>
                    <a:pt x="4048125" y="18574"/>
                  </a:lnTo>
                  <a:lnTo>
                    <a:pt x="4046220" y="10954"/>
                  </a:lnTo>
                  <a:lnTo>
                    <a:pt x="4017645" y="10954"/>
                  </a:lnTo>
                  <a:cubicBezTo>
                    <a:pt x="4017645" y="10954"/>
                    <a:pt x="4017645" y="10954"/>
                    <a:pt x="4015740" y="10954"/>
                  </a:cubicBezTo>
                  <a:cubicBezTo>
                    <a:pt x="4027170" y="24289"/>
                    <a:pt x="4027170" y="28099"/>
                    <a:pt x="4021455" y="35719"/>
                  </a:cubicBezTo>
                  <a:lnTo>
                    <a:pt x="4090988" y="35719"/>
                  </a:lnTo>
                  <a:cubicBezTo>
                    <a:pt x="4100513" y="28099"/>
                    <a:pt x="4106228" y="18574"/>
                    <a:pt x="4110038" y="10954"/>
                  </a:cubicBezTo>
                  <a:lnTo>
                    <a:pt x="4067175" y="10954"/>
                  </a:lnTo>
                  <a:lnTo>
                    <a:pt x="4067175" y="10954"/>
                  </a:lnTo>
                  <a:lnTo>
                    <a:pt x="4067175" y="10954"/>
                  </a:lnTo>
                  <a:lnTo>
                    <a:pt x="4067175" y="10954"/>
                  </a:lnTo>
                  <a:close/>
                  <a:moveTo>
                    <a:pt x="3779520" y="10954"/>
                  </a:moveTo>
                  <a:cubicBezTo>
                    <a:pt x="3781425" y="14764"/>
                    <a:pt x="3781425" y="18574"/>
                    <a:pt x="3783330" y="24289"/>
                  </a:cubicBezTo>
                  <a:cubicBezTo>
                    <a:pt x="3835718" y="5239"/>
                    <a:pt x="3850958" y="16669"/>
                    <a:pt x="3920490" y="18574"/>
                  </a:cubicBezTo>
                  <a:cubicBezTo>
                    <a:pt x="3922395" y="14764"/>
                    <a:pt x="3922395" y="12859"/>
                    <a:pt x="3924300" y="10954"/>
                  </a:cubicBezTo>
                  <a:lnTo>
                    <a:pt x="3779520" y="10954"/>
                  </a:lnTo>
                  <a:lnTo>
                    <a:pt x="3779520" y="10954"/>
                  </a:lnTo>
                  <a:lnTo>
                    <a:pt x="3779520" y="10954"/>
                  </a:lnTo>
                  <a:lnTo>
                    <a:pt x="3779520" y="10954"/>
                  </a:lnTo>
                  <a:close/>
                  <a:moveTo>
                    <a:pt x="3717608" y="10954"/>
                  </a:moveTo>
                  <a:cubicBezTo>
                    <a:pt x="3713798" y="14764"/>
                    <a:pt x="3709988" y="14764"/>
                    <a:pt x="3702368" y="10954"/>
                  </a:cubicBezTo>
                  <a:lnTo>
                    <a:pt x="3700463" y="10954"/>
                  </a:lnTo>
                  <a:lnTo>
                    <a:pt x="3563303" y="10954"/>
                  </a:lnTo>
                  <a:cubicBezTo>
                    <a:pt x="3559493" y="22384"/>
                    <a:pt x="3555683" y="30004"/>
                    <a:pt x="3553778" y="37624"/>
                  </a:cubicBezTo>
                  <a:lnTo>
                    <a:pt x="3570923" y="37624"/>
                  </a:lnTo>
                  <a:lnTo>
                    <a:pt x="3570923" y="37624"/>
                  </a:lnTo>
                  <a:lnTo>
                    <a:pt x="3595688" y="37624"/>
                  </a:lnTo>
                  <a:lnTo>
                    <a:pt x="3595688" y="37624"/>
                  </a:lnTo>
                  <a:lnTo>
                    <a:pt x="3651885" y="37624"/>
                  </a:lnTo>
                  <a:lnTo>
                    <a:pt x="3651885" y="32861"/>
                  </a:lnTo>
                  <a:lnTo>
                    <a:pt x="3676650" y="21431"/>
                  </a:lnTo>
                  <a:cubicBezTo>
                    <a:pt x="3670935" y="30956"/>
                    <a:pt x="3667125" y="36671"/>
                    <a:pt x="3663315" y="40481"/>
                  </a:cubicBezTo>
                  <a:lnTo>
                    <a:pt x="3740468" y="40481"/>
                  </a:lnTo>
                  <a:cubicBezTo>
                    <a:pt x="3738563" y="30956"/>
                    <a:pt x="3738563" y="23336"/>
                    <a:pt x="3736658" y="15716"/>
                  </a:cubicBezTo>
                  <a:lnTo>
                    <a:pt x="3717608" y="10954"/>
                  </a:lnTo>
                  <a:lnTo>
                    <a:pt x="3717608" y="10954"/>
                  </a:lnTo>
                  <a:lnTo>
                    <a:pt x="3717608" y="10954"/>
                  </a:lnTo>
                  <a:lnTo>
                    <a:pt x="3717608" y="10954"/>
                  </a:lnTo>
                  <a:close/>
                  <a:moveTo>
                    <a:pt x="3528060" y="10954"/>
                  </a:moveTo>
                  <a:cubicBezTo>
                    <a:pt x="3526155" y="18574"/>
                    <a:pt x="3524250" y="28099"/>
                    <a:pt x="3522345" y="35719"/>
                  </a:cubicBezTo>
                  <a:lnTo>
                    <a:pt x="3529965" y="35719"/>
                  </a:lnTo>
                  <a:cubicBezTo>
                    <a:pt x="3533775" y="26194"/>
                    <a:pt x="3537585" y="16669"/>
                    <a:pt x="3541395" y="10954"/>
                  </a:cubicBezTo>
                  <a:lnTo>
                    <a:pt x="3528060" y="10954"/>
                  </a:lnTo>
                  <a:lnTo>
                    <a:pt x="3528060" y="10954"/>
                  </a:lnTo>
                  <a:lnTo>
                    <a:pt x="3528060" y="10954"/>
                  </a:lnTo>
                  <a:lnTo>
                    <a:pt x="3528060" y="10954"/>
                  </a:lnTo>
                  <a:close/>
                  <a:moveTo>
                    <a:pt x="3493770" y="10954"/>
                  </a:moveTo>
                  <a:cubicBezTo>
                    <a:pt x="3493770" y="12859"/>
                    <a:pt x="3495675" y="14764"/>
                    <a:pt x="3497580" y="18574"/>
                  </a:cubicBezTo>
                  <a:cubicBezTo>
                    <a:pt x="3497580" y="16669"/>
                    <a:pt x="3497580" y="12859"/>
                    <a:pt x="3497580" y="10954"/>
                  </a:cubicBezTo>
                  <a:lnTo>
                    <a:pt x="3493770" y="10954"/>
                  </a:lnTo>
                  <a:lnTo>
                    <a:pt x="3493770" y="10954"/>
                  </a:lnTo>
                  <a:lnTo>
                    <a:pt x="3493770" y="10954"/>
                  </a:lnTo>
                  <a:lnTo>
                    <a:pt x="3493770" y="10954"/>
                  </a:lnTo>
                  <a:close/>
                  <a:moveTo>
                    <a:pt x="3422333" y="10954"/>
                  </a:moveTo>
                  <a:cubicBezTo>
                    <a:pt x="3424238" y="10954"/>
                    <a:pt x="3426143" y="10954"/>
                    <a:pt x="3428048" y="10954"/>
                  </a:cubicBezTo>
                  <a:lnTo>
                    <a:pt x="3428048" y="10954"/>
                  </a:lnTo>
                  <a:lnTo>
                    <a:pt x="3422333" y="10954"/>
                  </a:lnTo>
                  <a:lnTo>
                    <a:pt x="3422333" y="10954"/>
                  </a:lnTo>
                  <a:lnTo>
                    <a:pt x="3422333" y="10954"/>
                  </a:lnTo>
                  <a:lnTo>
                    <a:pt x="3422333" y="10954"/>
                  </a:lnTo>
                  <a:close/>
                  <a:moveTo>
                    <a:pt x="3251835" y="10954"/>
                  </a:moveTo>
                  <a:cubicBezTo>
                    <a:pt x="3251835" y="14764"/>
                    <a:pt x="3251835" y="18574"/>
                    <a:pt x="3249930" y="24289"/>
                  </a:cubicBezTo>
                  <a:cubicBezTo>
                    <a:pt x="3246120" y="31909"/>
                    <a:pt x="3246120" y="35719"/>
                    <a:pt x="3244215" y="37624"/>
                  </a:cubicBezTo>
                  <a:lnTo>
                    <a:pt x="3302318" y="37624"/>
                  </a:lnTo>
                  <a:cubicBezTo>
                    <a:pt x="3296603" y="28099"/>
                    <a:pt x="3290888" y="20479"/>
                    <a:pt x="3285173" y="12859"/>
                  </a:cubicBezTo>
                  <a:lnTo>
                    <a:pt x="3251835" y="10954"/>
                  </a:lnTo>
                  <a:lnTo>
                    <a:pt x="3251835" y="10954"/>
                  </a:lnTo>
                  <a:lnTo>
                    <a:pt x="3251835" y="10954"/>
                  </a:lnTo>
                  <a:lnTo>
                    <a:pt x="3251835" y="10954"/>
                  </a:lnTo>
                  <a:close/>
                  <a:moveTo>
                    <a:pt x="3105150" y="10954"/>
                  </a:moveTo>
                  <a:lnTo>
                    <a:pt x="3105150" y="18574"/>
                  </a:lnTo>
                  <a:cubicBezTo>
                    <a:pt x="3084195" y="22384"/>
                    <a:pt x="3082290" y="18574"/>
                    <a:pt x="3074670" y="30004"/>
                  </a:cubicBezTo>
                  <a:cubicBezTo>
                    <a:pt x="3076575" y="31909"/>
                    <a:pt x="3078480" y="33814"/>
                    <a:pt x="3082290" y="35719"/>
                  </a:cubicBezTo>
                  <a:lnTo>
                    <a:pt x="3148013" y="35719"/>
                  </a:lnTo>
                  <a:cubicBezTo>
                    <a:pt x="3149918" y="33814"/>
                    <a:pt x="3151823" y="31909"/>
                    <a:pt x="3155633" y="22384"/>
                  </a:cubicBezTo>
                  <a:cubicBezTo>
                    <a:pt x="3149918" y="20479"/>
                    <a:pt x="3144203" y="14764"/>
                    <a:pt x="3136583" y="9049"/>
                  </a:cubicBezTo>
                  <a:lnTo>
                    <a:pt x="3105150" y="10954"/>
                  </a:lnTo>
                  <a:lnTo>
                    <a:pt x="3105150" y="10954"/>
                  </a:lnTo>
                  <a:lnTo>
                    <a:pt x="3105150" y="10954"/>
                  </a:lnTo>
                  <a:lnTo>
                    <a:pt x="3105150" y="10954"/>
                  </a:lnTo>
                  <a:close/>
                  <a:moveTo>
                    <a:pt x="2836545" y="10954"/>
                  </a:moveTo>
                  <a:cubicBezTo>
                    <a:pt x="2832735" y="10954"/>
                    <a:pt x="2830830" y="10954"/>
                    <a:pt x="2827020" y="10954"/>
                  </a:cubicBezTo>
                  <a:lnTo>
                    <a:pt x="2827020" y="10954"/>
                  </a:lnTo>
                  <a:lnTo>
                    <a:pt x="2794635" y="10954"/>
                  </a:lnTo>
                  <a:cubicBezTo>
                    <a:pt x="2787015" y="20479"/>
                    <a:pt x="2777490" y="30004"/>
                    <a:pt x="2766060" y="35719"/>
                  </a:cubicBezTo>
                  <a:lnTo>
                    <a:pt x="2884170" y="35719"/>
                  </a:lnTo>
                  <a:cubicBezTo>
                    <a:pt x="2897505" y="31909"/>
                    <a:pt x="2908935" y="28099"/>
                    <a:pt x="2921318" y="22384"/>
                  </a:cubicBezTo>
                  <a:cubicBezTo>
                    <a:pt x="2925128" y="33814"/>
                    <a:pt x="2923223" y="28099"/>
                    <a:pt x="2927033" y="33814"/>
                  </a:cubicBezTo>
                  <a:lnTo>
                    <a:pt x="2927033" y="33814"/>
                  </a:lnTo>
                  <a:lnTo>
                    <a:pt x="3071813" y="33814"/>
                  </a:lnTo>
                  <a:cubicBezTo>
                    <a:pt x="3066098" y="24289"/>
                    <a:pt x="3060383" y="14764"/>
                    <a:pt x="3056573" y="9049"/>
                  </a:cubicBezTo>
                  <a:lnTo>
                    <a:pt x="3045143" y="14764"/>
                  </a:lnTo>
                  <a:lnTo>
                    <a:pt x="3047048" y="7144"/>
                  </a:lnTo>
                  <a:lnTo>
                    <a:pt x="2836545" y="7144"/>
                  </a:lnTo>
                  <a:lnTo>
                    <a:pt x="2836545" y="10954"/>
                  </a:lnTo>
                  <a:lnTo>
                    <a:pt x="2836545" y="10954"/>
                  </a:lnTo>
                  <a:lnTo>
                    <a:pt x="2836545" y="10954"/>
                  </a:lnTo>
                  <a:close/>
                  <a:moveTo>
                    <a:pt x="2726055" y="10954"/>
                  </a:moveTo>
                  <a:lnTo>
                    <a:pt x="2726055" y="10954"/>
                  </a:lnTo>
                  <a:lnTo>
                    <a:pt x="2756535" y="18574"/>
                  </a:lnTo>
                  <a:lnTo>
                    <a:pt x="2756535" y="12859"/>
                  </a:lnTo>
                  <a:lnTo>
                    <a:pt x="2756535" y="12859"/>
                  </a:lnTo>
                  <a:lnTo>
                    <a:pt x="2726055" y="10954"/>
                  </a:lnTo>
                  <a:lnTo>
                    <a:pt x="2726055" y="10954"/>
                  </a:lnTo>
                  <a:lnTo>
                    <a:pt x="2726055" y="10954"/>
                  </a:lnTo>
                  <a:lnTo>
                    <a:pt x="2726055" y="10954"/>
                  </a:lnTo>
                  <a:close/>
                  <a:moveTo>
                    <a:pt x="2567940" y="10954"/>
                  </a:moveTo>
                  <a:cubicBezTo>
                    <a:pt x="2569845" y="22384"/>
                    <a:pt x="2577465" y="31909"/>
                    <a:pt x="2590800" y="35719"/>
                  </a:cubicBezTo>
                  <a:cubicBezTo>
                    <a:pt x="2604135" y="14764"/>
                    <a:pt x="2600325" y="22384"/>
                    <a:pt x="2635568" y="24289"/>
                  </a:cubicBezTo>
                  <a:cubicBezTo>
                    <a:pt x="2637473" y="28099"/>
                    <a:pt x="2637473" y="28099"/>
                    <a:pt x="2641283" y="30004"/>
                  </a:cubicBezTo>
                  <a:cubicBezTo>
                    <a:pt x="2641283" y="31909"/>
                    <a:pt x="2639378" y="33814"/>
                    <a:pt x="2639378" y="35719"/>
                  </a:cubicBezTo>
                  <a:lnTo>
                    <a:pt x="2674620" y="35719"/>
                  </a:lnTo>
                  <a:cubicBezTo>
                    <a:pt x="2680335" y="28099"/>
                    <a:pt x="2682240" y="20479"/>
                    <a:pt x="2674620" y="16669"/>
                  </a:cubicBezTo>
                  <a:lnTo>
                    <a:pt x="2699385" y="16669"/>
                  </a:lnTo>
                  <a:cubicBezTo>
                    <a:pt x="2699385" y="20479"/>
                    <a:pt x="2701290" y="28099"/>
                    <a:pt x="2703195" y="35719"/>
                  </a:cubicBezTo>
                  <a:lnTo>
                    <a:pt x="2726055" y="35719"/>
                  </a:lnTo>
                  <a:cubicBezTo>
                    <a:pt x="2726055" y="26194"/>
                    <a:pt x="2724150" y="16669"/>
                    <a:pt x="2720340" y="10954"/>
                  </a:cubicBezTo>
                  <a:lnTo>
                    <a:pt x="2567940" y="10954"/>
                  </a:lnTo>
                  <a:lnTo>
                    <a:pt x="2567940" y="10954"/>
                  </a:lnTo>
                  <a:lnTo>
                    <a:pt x="2567940" y="10954"/>
                  </a:lnTo>
                  <a:lnTo>
                    <a:pt x="2567940" y="10954"/>
                  </a:lnTo>
                  <a:close/>
                  <a:moveTo>
                    <a:pt x="2407920" y="10954"/>
                  </a:moveTo>
                  <a:cubicBezTo>
                    <a:pt x="2407920" y="12859"/>
                    <a:pt x="2406015" y="14764"/>
                    <a:pt x="2406015" y="18574"/>
                  </a:cubicBezTo>
                  <a:lnTo>
                    <a:pt x="2430780" y="18574"/>
                  </a:lnTo>
                  <a:cubicBezTo>
                    <a:pt x="2432685" y="30004"/>
                    <a:pt x="2434590" y="33814"/>
                    <a:pt x="2436495" y="37624"/>
                  </a:cubicBezTo>
                  <a:lnTo>
                    <a:pt x="2449830" y="37624"/>
                  </a:lnTo>
                  <a:cubicBezTo>
                    <a:pt x="2451735" y="26194"/>
                    <a:pt x="2453640" y="16669"/>
                    <a:pt x="2455545" y="12859"/>
                  </a:cubicBezTo>
                  <a:lnTo>
                    <a:pt x="2455545" y="12859"/>
                  </a:lnTo>
                  <a:lnTo>
                    <a:pt x="2407920" y="12859"/>
                  </a:lnTo>
                  <a:lnTo>
                    <a:pt x="2407920" y="10954"/>
                  </a:lnTo>
                  <a:lnTo>
                    <a:pt x="2407920" y="10954"/>
                  </a:lnTo>
                  <a:lnTo>
                    <a:pt x="2407920" y="10954"/>
                  </a:lnTo>
                  <a:close/>
                  <a:moveTo>
                    <a:pt x="2361248" y="10954"/>
                  </a:moveTo>
                  <a:cubicBezTo>
                    <a:pt x="2359343" y="12859"/>
                    <a:pt x="2355533" y="14764"/>
                    <a:pt x="2353628" y="18574"/>
                  </a:cubicBezTo>
                  <a:cubicBezTo>
                    <a:pt x="2359343" y="24289"/>
                    <a:pt x="2355533" y="20479"/>
                    <a:pt x="2359343" y="30004"/>
                  </a:cubicBezTo>
                  <a:lnTo>
                    <a:pt x="2370773" y="30004"/>
                  </a:lnTo>
                  <a:cubicBezTo>
                    <a:pt x="2374583" y="22384"/>
                    <a:pt x="2378393" y="16669"/>
                    <a:pt x="2384108" y="10954"/>
                  </a:cubicBezTo>
                  <a:lnTo>
                    <a:pt x="2361248" y="10954"/>
                  </a:lnTo>
                  <a:lnTo>
                    <a:pt x="2361248" y="10954"/>
                  </a:lnTo>
                  <a:lnTo>
                    <a:pt x="2361248" y="10954"/>
                  </a:lnTo>
                  <a:lnTo>
                    <a:pt x="2361248" y="10954"/>
                  </a:lnTo>
                  <a:close/>
                  <a:moveTo>
                    <a:pt x="2154555" y="10954"/>
                  </a:moveTo>
                  <a:cubicBezTo>
                    <a:pt x="2154555" y="18574"/>
                    <a:pt x="2154555" y="28099"/>
                    <a:pt x="2156460" y="35719"/>
                  </a:cubicBezTo>
                  <a:lnTo>
                    <a:pt x="2248853" y="35719"/>
                  </a:lnTo>
                  <a:cubicBezTo>
                    <a:pt x="2252663" y="30004"/>
                    <a:pt x="2256473" y="24289"/>
                    <a:pt x="2260283" y="16669"/>
                  </a:cubicBezTo>
                  <a:cubicBezTo>
                    <a:pt x="2271713" y="20479"/>
                    <a:pt x="2265998" y="18574"/>
                    <a:pt x="2271713" y="22384"/>
                  </a:cubicBezTo>
                  <a:cubicBezTo>
                    <a:pt x="2283143" y="26194"/>
                    <a:pt x="2277428" y="24289"/>
                    <a:pt x="2283143" y="28099"/>
                  </a:cubicBezTo>
                  <a:cubicBezTo>
                    <a:pt x="2279333" y="30004"/>
                    <a:pt x="2277428" y="31909"/>
                    <a:pt x="2275523" y="33814"/>
                  </a:cubicBezTo>
                  <a:lnTo>
                    <a:pt x="2337435" y="33814"/>
                  </a:lnTo>
                  <a:lnTo>
                    <a:pt x="2337435" y="33814"/>
                  </a:lnTo>
                  <a:cubicBezTo>
                    <a:pt x="2322195" y="26194"/>
                    <a:pt x="2326005" y="28099"/>
                    <a:pt x="2318385" y="14764"/>
                  </a:cubicBezTo>
                  <a:cubicBezTo>
                    <a:pt x="2324100" y="14764"/>
                    <a:pt x="2329815" y="10954"/>
                    <a:pt x="2333625" y="7144"/>
                  </a:cubicBezTo>
                  <a:lnTo>
                    <a:pt x="2154555" y="10954"/>
                  </a:lnTo>
                  <a:lnTo>
                    <a:pt x="2154555" y="10954"/>
                  </a:lnTo>
                  <a:lnTo>
                    <a:pt x="2154555" y="10954"/>
                  </a:lnTo>
                  <a:lnTo>
                    <a:pt x="2154555" y="10954"/>
                  </a:lnTo>
                  <a:close/>
                  <a:moveTo>
                    <a:pt x="2040255" y="10954"/>
                  </a:moveTo>
                  <a:cubicBezTo>
                    <a:pt x="2038350" y="12859"/>
                    <a:pt x="2038350" y="16669"/>
                    <a:pt x="2038350" y="24289"/>
                  </a:cubicBezTo>
                  <a:lnTo>
                    <a:pt x="2044065" y="24289"/>
                  </a:lnTo>
                  <a:lnTo>
                    <a:pt x="2044065" y="10954"/>
                  </a:lnTo>
                  <a:lnTo>
                    <a:pt x="2040255" y="10954"/>
                  </a:lnTo>
                  <a:lnTo>
                    <a:pt x="2040255" y="10954"/>
                  </a:lnTo>
                  <a:lnTo>
                    <a:pt x="2040255" y="10954"/>
                  </a:lnTo>
                  <a:lnTo>
                    <a:pt x="2040255" y="10954"/>
                  </a:lnTo>
                  <a:close/>
                  <a:moveTo>
                    <a:pt x="1874520" y="10954"/>
                  </a:moveTo>
                  <a:cubicBezTo>
                    <a:pt x="1872615" y="16669"/>
                    <a:pt x="1868805" y="26194"/>
                    <a:pt x="1866900" y="35719"/>
                  </a:cubicBezTo>
                  <a:lnTo>
                    <a:pt x="1878330" y="35719"/>
                  </a:lnTo>
                  <a:cubicBezTo>
                    <a:pt x="1880235" y="28099"/>
                    <a:pt x="1882140" y="18574"/>
                    <a:pt x="1882140" y="9049"/>
                  </a:cubicBezTo>
                  <a:lnTo>
                    <a:pt x="1874520" y="10954"/>
                  </a:lnTo>
                  <a:lnTo>
                    <a:pt x="1874520" y="10954"/>
                  </a:lnTo>
                  <a:lnTo>
                    <a:pt x="1874520" y="10954"/>
                  </a:lnTo>
                  <a:lnTo>
                    <a:pt x="1874520" y="10954"/>
                  </a:lnTo>
                  <a:close/>
                  <a:moveTo>
                    <a:pt x="1746885" y="10954"/>
                  </a:moveTo>
                  <a:lnTo>
                    <a:pt x="1746885" y="10954"/>
                  </a:lnTo>
                  <a:cubicBezTo>
                    <a:pt x="1744980" y="16669"/>
                    <a:pt x="1743075" y="14764"/>
                    <a:pt x="1743075" y="10954"/>
                  </a:cubicBezTo>
                  <a:lnTo>
                    <a:pt x="1733550" y="10954"/>
                  </a:lnTo>
                  <a:lnTo>
                    <a:pt x="1741170" y="35719"/>
                  </a:lnTo>
                  <a:cubicBezTo>
                    <a:pt x="1735455" y="35719"/>
                    <a:pt x="1731645" y="35719"/>
                    <a:pt x="1731645" y="35719"/>
                  </a:cubicBezTo>
                  <a:lnTo>
                    <a:pt x="1756410" y="35719"/>
                  </a:lnTo>
                  <a:cubicBezTo>
                    <a:pt x="1754505" y="30004"/>
                    <a:pt x="1752600" y="24289"/>
                    <a:pt x="1754505" y="10954"/>
                  </a:cubicBezTo>
                  <a:lnTo>
                    <a:pt x="1746885" y="10954"/>
                  </a:lnTo>
                  <a:lnTo>
                    <a:pt x="1746885" y="10954"/>
                  </a:lnTo>
                  <a:lnTo>
                    <a:pt x="1746885" y="10954"/>
                  </a:lnTo>
                  <a:lnTo>
                    <a:pt x="1746885" y="10954"/>
                  </a:lnTo>
                  <a:close/>
                  <a:moveTo>
                    <a:pt x="1497330" y="10954"/>
                  </a:moveTo>
                  <a:cubicBezTo>
                    <a:pt x="1501140" y="18574"/>
                    <a:pt x="1504950" y="28099"/>
                    <a:pt x="1506855" y="35719"/>
                  </a:cubicBezTo>
                  <a:lnTo>
                    <a:pt x="1655445" y="35719"/>
                  </a:lnTo>
                  <a:cubicBezTo>
                    <a:pt x="1653540" y="31909"/>
                    <a:pt x="1653540" y="28099"/>
                    <a:pt x="1651635" y="22384"/>
                  </a:cubicBezTo>
                  <a:cubicBezTo>
                    <a:pt x="1659255" y="18574"/>
                    <a:pt x="1666875" y="14764"/>
                    <a:pt x="1674495" y="9049"/>
                  </a:cubicBezTo>
                  <a:lnTo>
                    <a:pt x="1497330" y="10954"/>
                  </a:lnTo>
                  <a:lnTo>
                    <a:pt x="1497330" y="10954"/>
                  </a:lnTo>
                  <a:lnTo>
                    <a:pt x="1497330" y="10954"/>
                  </a:lnTo>
                  <a:lnTo>
                    <a:pt x="1497330" y="10954"/>
                  </a:lnTo>
                  <a:close/>
                  <a:moveTo>
                    <a:pt x="1410653" y="10954"/>
                  </a:moveTo>
                  <a:cubicBezTo>
                    <a:pt x="1410653" y="20479"/>
                    <a:pt x="1416368" y="26194"/>
                    <a:pt x="1422083" y="35719"/>
                  </a:cubicBezTo>
                  <a:lnTo>
                    <a:pt x="1450658" y="35719"/>
                  </a:lnTo>
                  <a:cubicBezTo>
                    <a:pt x="1450658" y="33814"/>
                    <a:pt x="1452563" y="31909"/>
                    <a:pt x="1454468" y="30004"/>
                  </a:cubicBezTo>
                  <a:cubicBezTo>
                    <a:pt x="1444943" y="26194"/>
                    <a:pt x="1437323" y="18574"/>
                    <a:pt x="1429703" y="10954"/>
                  </a:cubicBezTo>
                  <a:lnTo>
                    <a:pt x="1410653" y="10954"/>
                  </a:lnTo>
                  <a:lnTo>
                    <a:pt x="1410653" y="10954"/>
                  </a:lnTo>
                  <a:lnTo>
                    <a:pt x="1410653" y="10954"/>
                  </a:lnTo>
                  <a:lnTo>
                    <a:pt x="1410653" y="10954"/>
                  </a:lnTo>
                  <a:close/>
                  <a:moveTo>
                    <a:pt x="1226820" y="10954"/>
                  </a:moveTo>
                  <a:cubicBezTo>
                    <a:pt x="1221105" y="18574"/>
                    <a:pt x="1215390" y="22384"/>
                    <a:pt x="1207770" y="18574"/>
                  </a:cubicBezTo>
                  <a:cubicBezTo>
                    <a:pt x="1203960" y="14764"/>
                    <a:pt x="1202055" y="12859"/>
                    <a:pt x="1200150" y="10954"/>
                  </a:cubicBezTo>
                  <a:lnTo>
                    <a:pt x="1171575" y="10954"/>
                  </a:lnTo>
                  <a:cubicBezTo>
                    <a:pt x="1167765" y="20479"/>
                    <a:pt x="1165860" y="28099"/>
                    <a:pt x="1160145" y="35719"/>
                  </a:cubicBezTo>
                  <a:lnTo>
                    <a:pt x="1184910" y="35719"/>
                  </a:lnTo>
                  <a:cubicBezTo>
                    <a:pt x="1184910" y="33814"/>
                    <a:pt x="1186815" y="31909"/>
                    <a:pt x="1188720" y="30004"/>
                  </a:cubicBezTo>
                  <a:lnTo>
                    <a:pt x="1200150" y="35719"/>
                  </a:lnTo>
                  <a:lnTo>
                    <a:pt x="1200150" y="30004"/>
                  </a:lnTo>
                  <a:lnTo>
                    <a:pt x="1205865" y="30004"/>
                  </a:lnTo>
                  <a:lnTo>
                    <a:pt x="1205865" y="35719"/>
                  </a:lnTo>
                  <a:lnTo>
                    <a:pt x="1248728" y="35719"/>
                  </a:lnTo>
                  <a:cubicBezTo>
                    <a:pt x="1252538" y="28099"/>
                    <a:pt x="1254443" y="18574"/>
                    <a:pt x="1260158" y="9049"/>
                  </a:cubicBezTo>
                  <a:lnTo>
                    <a:pt x="1226820" y="10954"/>
                  </a:lnTo>
                  <a:lnTo>
                    <a:pt x="1226820" y="10954"/>
                  </a:lnTo>
                  <a:lnTo>
                    <a:pt x="1226820" y="10954"/>
                  </a:lnTo>
                  <a:lnTo>
                    <a:pt x="1226820" y="10954"/>
                  </a:lnTo>
                  <a:close/>
                  <a:moveTo>
                    <a:pt x="1030605" y="10954"/>
                  </a:moveTo>
                  <a:lnTo>
                    <a:pt x="1032510" y="18574"/>
                  </a:lnTo>
                  <a:lnTo>
                    <a:pt x="1021080" y="18574"/>
                  </a:lnTo>
                  <a:lnTo>
                    <a:pt x="1021080" y="12859"/>
                  </a:lnTo>
                  <a:cubicBezTo>
                    <a:pt x="1021080" y="12859"/>
                    <a:pt x="1021080" y="12859"/>
                    <a:pt x="1019175" y="12859"/>
                  </a:cubicBezTo>
                  <a:lnTo>
                    <a:pt x="1007745" y="12859"/>
                  </a:lnTo>
                  <a:lnTo>
                    <a:pt x="1007745" y="12859"/>
                  </a:lnTo>
                  <a:lnTo>
                    <a:pt x="1002030" y="12859"/>
                  </a:lnTo>
                  <a:lnTo>
                    <a:pt x="1002030" y="12859"/>
                  </a:lnTo>
                  <a:lnTo>
                    <a:pt x="992505" y="12859"/>
                  </a:lnTo>
                  <a:cubicBezTo>
                    <a:pt x="996315" y="22384"/>
                    <a:pt x="998220" y="30004"/>
                    <a:pt x="1002030" y="37624"/>
                  </a:cubicBezTo>
                  <a:cubicBezTo>
                    <a:pt x="1003935" y="37624"/>
                    <a:pt x="1007745" y="37624"/>
                    <a:pt x="1009650" y="37624"/>
                  </a:cubicBezTo>
                  <a:lnTo>
                    <a:pt x="1148715" y="37624"/>
                  </a:lnTo>
                  <a:cubicBezTo>
                    <a:pt x="1144905" y="30004"/>
                    <a:pt x="1143000" y="22384"/>
                    <a:pt x="1143000" y="12859"/>
                  </a:cubicBezTo>
                  <a:lnTo>
                    <a:pt x="1030605" y="10954"/>
                  </a:lnTo>
                  <a:lnTo>
                    <a:pt x="1030605" y="10954"/>
                  </a:lnTo>
                  <a:lnTo>
                    <a:pt x="1030605" y="10954"/>
                  </a:lnTo>
                  <a:lnTo>
                    <a:pt x="1030605" y="10954"/>
                  </a:lnTo>
                  <a:close/>
                  <a:moveTo>
                    <a:pt x="819150" y="10954"/>
                  </a:moveTo>
                  <a:cubicBezTo>
                    <a:pt x="809625" y="14764"/>
                    <a:pt x="805815" y="9049"/>
                    <a:pt x="796290" y="24289"/>
                  </a:cubicBezTo>
                  <a:lnTo>
                    <a:pt x="802005" y="24289"/>
                  </a:lnTo>
                  <a:cubicBezTo>
                    <a:pt x="809625" y="30004"/>
                    <a:pt x="817245" y="30004"/>
                    <a:pt x="832485" y="30004"/>
                  </a:cubicBezTo>
                  <a:lnTo>
                    <a:pt x="836295" y="10954"/>
                  </a:lnTo>
                  <a:lnTo>
                    <a:pt x="819150" y="10954"/>
                  </a:lnTo>
                  <a:lnTo>
                    <a:pt x="819150" y="10954"/>
                  </a:lnTo>
                  <a:lnTo>
                    <a:pt x="819150" y="10954"/>
                  </a:lnTo>
                  <a:lnTo>
                    <a:pt x="819150" y="10954"/>
                  </a:lnTo>
                  <a:close/>
                  <a:moveTo>
                    <a:pt x="630555" y="10954"/>
                  </a:moveTo>
                  <a:cubicBezTo>
                    <a:pt x="632460" y="20479"/>
                    <a:pt x="634365" y="28099"/>
                    <a:pt x="636270" y="35719"/>
                  </a:cubicBezTo>
                  <a:lnTo>
                    <a:pt x="641985" y="35719"/>
                  </a:lnTo>
                  <a:cubicBezTo>
                    <a:pt x="643890" y="22384"/>
                    <a:pt x="643890" y="24289"/>
                    <a:pt x="647700" y="16669"/>
                  </a:cubicBezTo>
                  <a:cubicBezTo>
                    <a:pt x="653415" y="22384"/>
                    <a:pt x="649605" y="18574"/>
                    <a:pt x="659130" y="22384"/>
                  </a:cubicBezTo>
                  <a:cubicBezTo>
                    <a:pt x="659130" y="14764"/>
                    <a:pt x="659130" y="10954"/>
                    <a:pt x="661035" y="9049"/>
                  </a:cubicBezTo>
                  <a:lnTo>
                    <a:pt x="630555" y="10954"/>
                  </a:lnTo>
                  <a:lnTo>
                    <a:pt x="630555" y="10954"/>
                  </a:lnTo>
                  <a:lnTo>
                    <a:pt x="630555" y="10954"/>
                  </a:lnTo>
                  <a:lnTo>
                    <a:pt x="630555" y="10954"/>
                  </a:lnTo>
                  <a:close/>
                  <a:moveTo>
                    <a:pt x="469583" y="10954"/>
                  </a:moveTo>
                  <a:cubicBezTo>
                    <a:pt x="471487" y="12859"/>
                    <a:pt x="471487" y="14764"/>
                    <a:pt x="473393" y="18574"/>
                  </a:cubicBezTo>
                  <a:cubicBezTo>
                    <a:pt x="458153" y="16669"/>
                    <a:pt x="469583" y="14764"/>
                    <a:pt x="454343" y="18574"/>
                  </a:cubicBezTo>
                  <a:lnTo>
                    <a:pt x="454343" y="24289"/>
                  </a:lnTo>
                  <a:lnTo>
                    <a:pt x="460058" y="24289"/>
                  </a:lnTo>
                  <a:cubicBezTo>
                    <a:pt x="463868" y="30004"/>
                    <a:pt x="469583" y="31909"/>
                    <a:pt x="473393" y="37624"/>
                  </a:cubicBezTo>
                  <a:lnTo>
                    <a:pt x="490537" y="37624"/>
                  </a:lnTo>
                  <a:cubicBezTo>
                    <a:pt x="501968" y="31909"/>
                    <a:pt x="509587" y="30004"/>
                    <a:pt x="521018" y="37624"/>
                  </a:cubicBezTo>
                  <a:lnTo>
                    <a:pt x="521018" y="37624"/>
                  </a:lnTo>
                  <a:lnTo>
                    <a:pt x="534353" y="37624"/>
                  </a:lnTo>
                  <a:cubicBezTo>
                    <a:pt x="534353" y="30004"/>
                    <a:pt x="532448" y="20479"/>
                    <a:pt x="532448" y="12859"/>
                  </a:cubicBezTo>
                  <a:lnTo>
                    <a:pt x="469583" y="10954"/>
                  </a:lnTo>
                  <a:lnTo>
                    <a:pt x="469583" y="10954"/>
                  </a:lnTo>
                  <a:lnTo>
                    <a:pt x="469583" y="10954"/>
                  </a:lnTo>
                  <a:lnTo>
                    <a:pt x="469583" y="10954"/>
                  </a:lnTo>
                  <a:close/>
                  <a:moveTo>
                    <a:pt x="392430" y="10954"/>
                  </a:moveTo>
                  <a:cubicBezTo>
                    <a:pt x="392430" y="12859"/>
                    <a:pt x="392430" y="14764"/>
                    <a:pt x="394335" y="18574"/>
                  </a:cubicBezTo>
                  <a:cubicBezTo>
                    <a:pt x="369570" y="16669"/>
                    <a:pt x="367665" y="9049"/>
                    <a:pt x="357187" y="37624"/>
                  </a:cubicBezTo>
                  <a:lnTo>
                    <a:pt x="351473" y="37624"/>
                  </a:lnTo>
                  <a:lnTo>
                    <a:pt x="351473" y="37624"/>
                  </a:lnTo>
                  <a:lnTo>
                    <a:pt x="417195" y="37624"/>
                  </a:lnTo>
                  <a:cubicBezTo>
                    <a:pt x="421005" y="26194"/>
                    <a:pt x="426720" y="18574"/>
                    <a:pt x="434340" y="12859"/>
                  </a:cubicBezTo>
                  <a:lnTo>
                    <a:pt x="392430" y="10954"/>
                  </a:lnTo>
                  <a:lnTo>
                    <a:pt x="392430" y="10954"/>
                  </a:lnTo>
                  <a:lnTo>
                    <a:pt x="392430" y="10954"/>
                  </a:lnTo>
                  <a:lnTo>
                    <a:pt x="392430" y="10954"/>
                  </a:lnTo>
                  <a:close/>
                  <a:moveTo>
                    <a:pt x="63818" y="10954"/>
                  </a:moveTo>
                  <a:lnTo>
                    <a:pt x="63818" y="10954"/>
                  </a:lnTo>
                  <a:lnTo>
                    <a:pt x="58103" y="10954"/>
                  </a:lnTo>
                  <a:lnTo>
                    <a:pt x="58103" y="10954"/>
                  </a:lnTo>
                  <a:lnTo>
                    <a:pt x="9525" y="10954"/>
                  </a:lnTo>
                  <a:cubicBezTo>
                    <a:pt x="5715" y="20479"/>
                    <a:pt x="7620" y="28099"/>
                    <a:pt x="7620" y="35719"/>
                  </a:cubicBezTo>
                  <a:lnTo>
                    <a:pt x="217170" y="35719"/>
                  </a:lnTo>
                  <a:cubicBezTo>
                    <a:pt x="219075" y="33814"/>
                    <a:pt x="219075" y="31909"/>
                    <a:pt x="220980" y="30004"/>
                  </a:cubicBezTo>
                  <a:lnTo>
                    <a:pt x="232410" y="30004"/>
                  </a:lnTo>
                  <a:lnTo>
                    <a:pt x="232410" y="35719"/>
                  </a:lnTo>
                  <a:lnTo>
                    <a:pt x="262890" y="35719"/>
                  </a:lnTo>
                  <a:lnTo>
                    <a:pt x="262890" y="35719"/>
                  </a:lnTo>
                  <a:cubicBezTo>
                    <a:pt x="257175" y="24289"/>
                    <a:pt x="257175" y="28099"/>
                    <a:pt x="262890" y="16669"/>
                  </a:cubicBezTo>
                  <a:cubicBezTo>
                    <a:pt x="266700" y="26194"/>
                    <a:pt x="270510" y="30004"/>
                    <a:pt x="274320" y="35719"/>
                  </a:cubicBezTo>
                  <a:lnTo>
                    <a:pt x="322898" y="35719"/>
                  </a:lnTo>
                  <a:cubicBezTo>
                    <a:pt x="326708" y="31909"/>
                    <a:pt x="326708" y="24289"/>
                    <a:pt x="326708" y="10954"/>
                  </a:cubicBezTo>
                  <a:lnTo>
                    <a:pt x="63818" y="10954"/>
                  </a:lnTo>
                  <a:lnTo>
                    <a:pt x="63818" y="10954"/>
                  </a:lnTo>
                  <a:lnTo>
                    <a:pt x="63818" y="10954"/>
                  </a:lnTo>
                  <a:lnTo>
                    <a:pt x="63818" y="10954"/>
                  </a:lnTo>
                  <a:close/>
                  <a:moveTo>
                    <a:pt x="4608195" y="38576"/>
                  </a:moveTo>
                  <a:lnTo>
                    <a:pt x="4608195" y="32861"/>
                  </a:lnTo>
                  <a:lnTo>
                    <a:pt x="4596765" y="32861"/>
                  </a:lnTo>
                  <a:lnTo>
                    <a:pt x="4596765" y="27146"/>
                  </a:lnTo>
                  <a:lnTo>
                    <a:pt x="4591050" y="27146"/>
                  </a:lnTo>
                  <a:lnTo>
                    <a:pt x="4591050" y="40481"/>
                  </a:lnTo>
                  <a:lnTo>
                    <a:pt x="4608195" y="40481"/>
                  </a:lnTo>
                  <a:lnTo>
                    <a:pt x="4608195" y="38576"/>
                  </a:lnTo>
                  <a:lnTo>
                    <a:pt x="4608195" y="38576"/>
                  </a:lnTo>
                  <a:lnTo>
                    <a:pt x="4608195" y="38576"/>
                  </a:lnTo>
                  <a:close/>
                  <a:moveTo>
                    <a:pt x="2386013" y="38576"/>
                  </a:moveTo>
                  <a:cubicBezTo>
                    <a:pt x="2382203" y="38576"/>
                    <a:pt x="2378393" y="38576"/>
                    <a:pt x="2372678" y="38576"/>
                  </a:cubicBezTo>
                  <a:lnTo>
                    <a:pt x="2372678" y="38576"/>
                  </a:lnTo>
                  <a:lnTo>
                    <a:pt x="2386013" y="38576"/>
                  </a:lnTo>
                  <a:lnTo>
                    <a:pt x="2386013" y="38576"/>
                  </a:lnTo>
                  <a:lnTo>
                    <a:pt x="2386013" y="38576"/>
                  </a:lnTo>
                  <a:lnTo>
                    <a:pt x="2386013" y="38576"/>
                  </a:lnTo>
                  <a:close/>
                  <a:moveTo>
                    <a:pt x="1362075" y="38576"/>
                  </a:moveTo>
                  <a:lnTo>
                    <a:pt x="1362075" y="38576"/>
                  </a:lnTo>
                  <a:cubicBezTo>
                    <a:pt x="1358265" y="34766"/>
                    <a:pt x="1358265" y="34766"/>
                    <a:pt x="1356360" y="32861"/>
                  </a:cubicBezTo>
                  <a:cubicBezTo>
                    <a:pt x="1350645" y="34766"/>
                    <a:pt x="1344930" y="36671"/>
                    <a:pt x="1341120" y="38576"/>
                  </a:cubicBezTo>
                  <a:lnTo>
                    <a:pt x="1362075" y="38576"/>
                  </a:lnTo>
                  <a:lnTo>
                    <a:pt x="1362075" y="38576"/>
                  </a:lnTo>
                  <a:lnTo>
                    <a:pt x="1362075" y="38576"/>
                  </a:lnTo>
                  <a:lnTo>
                    <a:pt x="1362075" y="38576"/>
                  </a:lnTo>
                  <a:close/>
                  <a:moveTo>
                    <a:pt x="1329690" y="38576"/>
                  </a:moveTo>
                  <a:lnTo>
                    <a:pt x="1329690" y="25241"/>
                  </a:lnTo>
                  <a:cubicBezTo>
                    <a:pt x="1322070" y="32861"/>
                    <a:pt x="1322070" y="30956"/>
                    <a:pt x="1320165" y="38576"/>
                  </a:cubicBezTo>
                  <a:lnTo>
                    <a:pt x="1329690" y="38576"/>
                  </a:lnTo>
                  <a:lnTo>
                    <a:pt x="1329690" y="38576"/>
                  </a:lnTo>
                  <a:lnTo>
                    <a:pt x="1329690" y="38576"/>
                  </a:lnTo>
                  <a:lnTo>
                    <a:pt x="1329690" y="38576"/>
                  </a:lnTo>
                  <a:close/>
                  <a:moveTo>
                    <a:pt x="765810" y="38576"/>
                  </a:moveTo>
                  <a:cubicBezTo>
                    <a:pt x="767715" y="34766"/>
                    <a:pt x="769620" y="30956"/>
                    <a:pt x="773430" y="25241"/>
                  </a:cubicBezTo>
                  <a:lnTo>
                    <a:pt x="736283" y="25241"/>
                  </a:lnTo>
                  <a:lnTo>
                    <a:pt x="736283" y="38576"/>
                  </a:lnTo>
                  <a:lnTo>
                    <a:pt x="765810" y="38576"/>
                  </a:lnTo>
                  <a:lnTo>
                    <a:pt x="765810" y="38576"/>
                  </a:lnTo>
                  <a:lnTo>
                    <a:pt x="765810" y="38576"/>
                  </a:lnTo>
                  <a:lnTo>
                    <a:pt x="765810" y="38576"/>
                  </a:lnTo>
                  <a:close/>
                  <a:moveTo>
                    <a:pt x="448628" y="38576"/>
                  </a:moveTo>
                  <a:lnTo>
                    <a:pt x="448628" y="38576"/>
                  </a:lnTo>
                  <a:lnTo>
                    <a:pt x="437198" y="38576"/>
                  </a:lnTo>
                  <a:lnTo>
                    <a:pt x="437198" y="38576"/>
                  </a:lnTo>
                  <a:lnTo>
                    <a:pt x="448628" y="38576"/>
                  </a:lnTo>
                  <a:lnTo>
                    <a:pt x="448628" y="38576"/>
                  </a:lnTo>
                  <a:lnTo>
                    <a:pt x="448628" y="38576"/>
                  </a:lnTo>
                  <a:lnTo>
                    <a:pt x="448628" y="38576"/>
                  </a:lnTo>
                  <a:close/>
                  <a:moveTo>
                    <a:pt x="3614738" y="30956"/>
                  </a:moveTo>
                  <a:cubicBezTo>
                    <a:pt x="3609023" y="36671"/>
                    <a:pt x="3612833" y="32861"/>
                    <a:pt x="3603308" y="36671"/>
                  </a:cubicBezTo>
                  <a:cubicBezTo>
                    <a:pt x="3609023" y="32861"/>
                    <a:pt x="3603308" y="34766"/>
                    <a:pt x="3614738" y="30956"/>
                  </a:cubicBezTo>
                  <a:lnTo>
                    <a:pt x="3614738" y="30956"/>
                  </a:lnTo>
                  <a:lnTo>
                    <a:pt x="3614738" y="30956"/>
                  </a:lnTo>
                  <a:lnTo>
                    <a:pt x="3614738" y="30956"/>
                  </a:lnTo>
                  <a:close/>
                  <a:moveTo>
                    <a:pt x="1057275" y="24289"/>
                  </a:moveTo>
                  <a:cubicBezTo>
                    <a:pt x="1049655" y="33814"/>
                    <a:pt x="1053465" y="31909"/>
                    <a:pt x="1038225" y="35719"/>
                  </a:cubicBezTo>
                  <a:cubicBezTo>
                    <a:pt x="1036320" y="31909"/>
                    <a:pt x="1036320" y="31909"/>
                    <a:pt x="1032510" y="30004"/>
                  </a:cubicBezTo>
                  <a:lnTo>
                    <a:pt x="1032510" y="24289"/>
                  </a:lnTo>
                  <a:lnTo>
                    <a:pt x="1057275" y="24289"/>
                  </a:lnTo>
                  <a:lnTo>
                    <a:pt x="1057275" y="24289"/>
                  </a:lnTo>
                  <a:lnTo>
                    <a:pt x="1057275" y="24289"/>
                  </a:lnTo>
                  <a:lnTo>
                    <a:pt x="1057275" y="24289"/>
                  </a:lnTo>
                  <a:close/>
                  <a:moveTo>
                    <a:pt x="3937635" y="24289"/>
                  </a:moveTo>
                  <a:lnTo>
                    <a:pt x="3926205" y="24289"/>
                  </a:lnTo>
                  <a:cubicBezTo>
                    <a:pt x="3931920" y="34766"/>
                    <a:pt x="3928110" y="32861"/>
                    <a:pt x="3937635" y="24289"/>
                  </a:cubicBezTo>
                  <a:lnTo>
                    <a:pt x="3937635" y="24289"/>
                  </a:lnTo>
                  <a:lnTo>
                    <a:pt x="3937635" y="24289"/>
                  </a:lnTo>
                  <a:lnTo>
                    <a:pt x="3937635" y="24289"/>
                  </a:lnTo>
                  <a:close/>
                  <a:moveTo>
                    <a:pt x="3949065" y="24289"/>
                  </a:moveTo>
                  <a:cubicBezTo>
                    <a:pt x="3947160" y="26194"/>
                    <a:pt x="3937635" y="28099"/>
                    <a:pt x="3943350" y="35719"/>
                  </a:cubicBezTo>
                  <a:cubicBezTo>
                    <a:pt x="3950970" y="34766"/>
                    <a:pt x="3962400" y="27146"/>
                    <a:pt x="3949065" y="24289"/>
                  </a:cubicBezTo>
                  <a:lnTo>
                    <a:pt x="3949065" y="24289"/>
                  </a:lnTo>
                  <a:lnTo>
                    <a:pt x="3949065" y="24289"/>
                  </a:lnTo>
                  <a:lnTo>
                    <a:pt x="3949065" y="24289"/>
                  </a:lnTo>
                  <a:close/>
                  <a:moveTo>
                    <a:pt x="3491865" y="18574"/>
                  </a:moveTo>
                  <a:lnTo>
                    <a:pt x="3472815" y="24289"/>
                  </a:lnTo>
                  <a:lnTo>
                    <a:pt x="3472815" y="30004"/>
                  </a:lnTo>
                  <a:lnTo>
                    <a:pt x="3491865" y="30004"/>
                  </a:lnTo>
                  <a:lnTo>
                    <a:pt x="3491865" y="18574"/>
                  </a:lnTo>
                  <a:lnTo>
                    <a:pt x="3491865" y="18574"/>
                  </a:lnTo>
                  <a:lnTo>
                    <a:pt x="3491865" y="18574"/>
                  </a:lnTo>
                  <a:lnTo>
                    <a:pt x="3491865" y="18574"/>
                  </a:lnTo>
                  <a:close/>
                  <a:moveTo>
                    <a:pt x="510540" y="10954"/>
                  </a:moveTo>
                  <a:lnTo>
                    <a:pt x="510540" y="22384"/>
                  </a:lnTo>
                  <a:lnTo>
                    <a:pt x="499110" y="22384"/>
                  </a:lnTo>
                  <a:lnTo>
                    <a:pt x="499110" y="10954"/>
                  </a:lnTo>
                  <a:lnTo>
                    <a:pt x="510540" y="10954"/>
                  </a:lnTo>
                  <a:lnTo>
                    <a:pt x="510540" y="10954"/>
                  </a:lnTo>
                  <a:lnTo>
                    <a:pt x="510540" y="10954"/>
                  </a:lnTo>
                  <a:lnTo>
                    <a:pt x="510540" y="10954"/>
                  </a:lnTo>
                  <a:close/>
                  <a:moveTo>
                    <a:pt x="1306830" y="10954"/>
                  </a:moveTo>
                  <a:cubicBezTo>
                    <a:pt x="1297305" y="18574"/>
                    <a:pt x="1299210" y="14764"/>
                    <a:pt x="1295400" y="30004"/>
                  </a:cubicBezTo>
                  <a:cubicBezTo>
                    <a:pt x="1299210" y="28099"/>
                    <a:pt x="1299210" y="28099"/>
                    <a:pt x="1301115" y="24289"/>
                  </a:cubicBezTo>
                  <a:cubicBezTo>
                    <a:pt x="1314450" y="26194"/>
                    <a:pt x="1306830" y="30004"/>
                    <a:pt x="1320165" y="24289"/>
                  </a:cubicBezTo>
                  <a:cubicBezTo>
                    <a:pt x="1323975" y="22384"/>
                    <a:pt x="1323975" y="22384"/>
                    <a:pt x="1325880" y="18574"/>
                  </a:cubicBezTo>
                  <a:cubicBezTo>
                    <a:pt x="1312545" y="16669"/>
                    <a:pt x="1312545" y="16669"/>
                    <a:pt x="1306830" y="10954"/>
                  </a:cubicBezTo>
                  <a:lnTo>
                    <a:pt x="1306830" y="10954"/>
                  </a:lnTo>
                  <a:lnTo>
                    <a:pt x="1306830" y="10954"/>
                  </a:lnTo>
                  <a:lnTo>
                    <a:pt x="1306830" y="10954"/>
                  </a:lnTo>
                  <a:close/>
                  <a:moveTo>
                    <a:pt x="3962400" y="10954"/>
                  </a:moveTo>
                  <a:lnTo>
                    <a:pt x="3950970" y="10954"/>
                  </a:lnTo>
                  <a:lnTo>
                    <a:pt x="3950970" y="16669"/>
                  </a:lnTo>
                  <a:cubicBezTo>
                    <a:pt x="3960495" y="14764"/>
                    <a:pt x="3956685" y="16669"/>
                    <a:pt x="3962400" y="10954"/>
                  </a:cubicBezTo>
                  <a:lnTo>
                    <a:pt x="3962400" y="10954"/>
                  </a:lnTo>
                  <a:lnTo>
                    <a:pt x="3962400" y="10954"/>
                  </a:lnTo>
                  <a:lnTo>
                    <a:pt x="3962400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="" xmlns:a16="http://schemas.microsoft.com/office/drawing/2014/main" id="{3D297F20-8FCE-4C3C-82A1-54113DBB3241}"/>
                </a:ext>
              </a:extLst>
            </p:cNvPr>
            <p:cNvSpPr/>
            <p:nvPr/>
          </p:nvSpPr>
          <p:spPr>
            <a:xfrm>
              <a:off x="574834" y="5407780"/>
              <a:ext cx="5257800" cy="38100"/>
            </a:xfrm>
            <a:custGeom>
              <a:avLst/>
              <a:gdLst>
                <a:gd name="connsiteX0" fmla="*/ 5240179 w 5257800"/>
                <a:gd name="connsiteY0" fmla="*/ 9049 h 38100"/>
                <a:gd name="connsiteX1" fmla="*/ 5243989 w 5257800"/>
                <a:gd name="connsiteY1" fmla="*/ 35719 h 38100"/>
                <a:gd name="connsiteX2" fmla="*/ 5249704 w 5257800"/>
                <a:gd name="connsiteY2" fmla="*/ 35719 h 38100"/>
                <a:gd name="connsiteX3" fmla="*/ 5255419 w 5257800"/>
                <a:gd name="connsiteY3" fmla="*/ 10954 h 38100"/>
                <a:gd name="connsiteX4" fmla="*/ 5240179 w 5257800"/>
                <a:gd name="connsiteY4" fmla="*/ 9049 h 38100"/>
                <a:gd name="connsiteX5" fmla="*/ 5240179 w 5257800"/>
                <a:gd name="connsiteY5" fmla="*/ 9049 h 38100"/>
                <a:gd name="connsiteX6" fmla="*/ 5240179 w 5257800"/>
                <a:gd name="connsiteY6" fmla="*/ 9049 h 38100"/>
                <a:gd name="connsiteX7" fmla="*/ 5240179 w 5257800"/>
                <a:gd name="connsiteY7" fmla="*/ 9049 h 38100"/>
                <a:gd name="connsiteX8" fmla="*/ 5114449 w 5257800"/>
                <a:gd name="connsiteY8" fmla="*/ 9049 h 38100"/>
                <a:gd name="connsiteX9" fmla="*/ 5110639 w 5257800"/>
                <a:gd name="connsiteY9" fmla="*/ 35719 h 38100"/>
                <a:gd name="connsiteX10" fmla="*/ 5122069 w 5257800"/>
                <a:gd name="connsiteY10" fmla="*/ 35719 h 38100"/>
                <a:gd name="connsiteX11" fmla="*/ 5127784 w 5257800"/>
                <a:gd name="connsiteY11" fmla="*/ 10954 h 38100"/>
                <a:gd name="connsiteX12" fmla="*/ 5114449 w 5257800"/>
                <a:gd name="connsiteY12" fmla="*/ 9049 h 38100"/>
                <a:gd name="connsiteX13" fmla="*/ 5114449 w 5257800"/>
                <a:gd name="connsiteY13" fmla="*/ 9049 h 38100"/>
                <a:gd name="connsiteX14" fmla="*/ 5114449 w 5257800"/>
                <a:gd name="connsiteY14" fmla="*/ 9049 h 38100"/>
                <a:gd name="connsiteX15" fmla="*/ 5114449 w 5257800"/>
                <a:gd name="connsiteY15" fmla="*/ 9049 h 38100"/>
                <a:gd name="connsiteX16" fmla="*/ 4702969 w 5257800"/>
                <a:gd name="connsiteY16" fmla="*/ 9049 h 38100"/>
                <a:gd name="connsiteX17" fmla="*/ 4699159 w 5257800"/>
                <a:gd name="connsiteY17" fmla="*/ 16669 h 38100"/>
                <a:gd name="connsiteX18" fmla="*/ 4718209 w 5257800"/>
                <a:gd name="connsiteY18" fmla="*/ 33814 h 38100"/>
                <a:gd name="connsiteX19" fmla="*/ 4780122 w 5257800"/>
                <a:gd name="connsiteY19" fmla="*/ 33814 h 38100"/>
                <a:gd name="connsiteX20" fmla="*/ 4780122 w 5257800"/>
                <a:gd name="connsiteY20" fmla="*/ 22384 h 38100"/>
                <a:gd name="connsiteX21" fmla="*/ 4785836 w 5257800"/>
                <a:gd name="connsiteY21" fmla="*/ 22384 h 38100"/>
                <a:gd name="connsiteX22" fmla="*/ 4785836 w 5257800"/>
                <a:gd name="connsiteY22" fmla="*/ 33814 h 38100"/>
                <a:gd name="connsiteX23" fmla="*/ 4797267 w 5257800"/>
                <a:gd name="connsiteY23" fmla="*/ 33814 h 38100"/>
                <a:gd name="connsiteX24" fmla="*/ 4797267 w 5257800"/>
                <a:gd name="connsiteY24" fmla="*/ 22384 h 38100"/>
                <a:gd name="connsiteX25" fmla="*/ 4785836 w 5257800"/>
                <a:gd name="connsiteY25" fmla="*/ 9049 h 38100"/>
                <a:gd name="connsiteX26" fmla="*/ 4702969 w 5257800"/>
                <a:gd name="connsiteY26" fmla="*/ 9049 h 38100"/>
                <a:gd name="connsiteX27" fmla="*/ 4702969 w 5257800"/>
                <a:gd name="connsiteY27" fmla="*/ 9049 h 38100"/>
                <a:gd name="connsiteX28" fmla="*/ 4702969 w 5257800"/>
                <a:gd name="connsiteY28" fmla="*/ 9049 h 38100"/>
                <a:gd name="connsiteX29" fmla="*/ 4702969 w 5257800"/>
                <a:gd name="connsiteY29" fmla="*/ 9049 h 38100"/>
                <a:gd name="connsiteX30" fmla="*/ 4546759 w 5257800"/>
                <a:gd name="connsiteY30" fmla="*/ 9049 h 38100"/>
                <a:gd name="connsiteX31" fmla="*/ 4531519 w 5257800"/>
                <a:gd name="connsiteY31" fmla="*/ 30004 h 38100"/>
                <a:gd name="connsiteX32" fmla="*/ 4580097 w 5257800"/>
                <a:gd name="connsiteY32" fmla="*/ 35719 h 38100"/>
                <a:gd name="connsiteX33" fmla="*/ 4626769 w 5257800"/>
                <a:gd name="connsiteY33" fmla="*/ 35719 h 38100"/>
                <a:gd name="connsiteX34" fmla="*/ 4600099 w 5257800"/>
                <a:gd name="connsiteY34" fmla="*/ 24289 h 38100"/>
                <a:gd name="connsiteX35" fmla="*/ 4600099 w 5257800"/>
                <a:gd name="connsiteY35" fmla="*/ 10954 h 38100"/>
                <a:gd name="connsiteX36" fmla="*/ 4547711 w 5257800"/>
                <a:gd name="connsiteY36" fmla="*/ 10954 h 38100"/>
                <a:gd name="connsiteX37" fmla="*/ 4547711 w 5257800"/>
                <a:gd name="connsiteY37" fmla="*/ 9049 h 38100"/>
                <a:gd name="connsiteX38" fmla="*/ 4546759 w 5257800"/>
                <a:gd name="connsiteY38" fmla="*/ 9049 h 38100"/>
                <a:gd name="connsiteX39" fmla="*/ 4546759 w 5257800"/>
                <a:gd name="connsiteY39" fmla="*/ 9049 h 38100"/>
                <a:gd name="connsiteX40" fmla="*/ 4463892 w 5257800"/>
                <a:gd name="connsiteY40" fmla="*/ 9049 h 38100"/>
                <a:gd name="connsiteX41" fmla="*/ 4454367 w 5257800"/>
                <a:gd name="connsiteY41" fmla="*/ 33814 h 38100"/>
                <a:gd name="connsiteX42" fmla="*/ 4497229 w 5257800"/>
                <a:gd name="connsiteY42" fmla="*/ 33814 h 38100"/>
                <a:gd name="connsiteX43" fmla="*/ 4523899 w 5257800"/>
                <a:gd name="connsiteY43" fmla="*/ 7144 h 38100"/>
                <a:gd name="connsiteX44" fmla="*/ 4463892 w 5257800"/>
                <a:gd name="connsiteY44" fmla="*/ 9049 h 38100"/>
                <a:gd name="connsiteX45" fmla="*/ 4463892 w 5257800"/>
                <a:gd name="connsiteY45" fmla="*/ 9049 h 38100"/>
                <a:gd name="connsiteX46" fmla="*/ 4463892 w 5257800"/>
                <a:gd name="connsiteY46" fmla="*/ 9049 h 38100"/>
                <a:gd name="connsiteX47" fmla="*/ 4463892 w 5257800"/>
                <a:gd name="connsiteY47" fmla="*/ 9049 h 38100"/>
                <a:gd name="connsiteX48" fmla="*/ 4388644 w 5257800"/>
                <a:gd name="connsiteY48" fmla="*/ 9049 h 38100"/>
                <a:gd name="connsiteX49" fmla="*/ 4379119 w 5257800"/>
                <a:gd name="connsiteY49" fmla="*/ 35719 h 38100"/>
                <a:gd name="connsiteX50" fmla="*/ 4416267 w 5257800"/>
                <a:gd name="connsiteY50" fmla="*/ 35719 h 38100"/>
                <a:gd name="connsiteX51" fmla="*/ 4437222 w 5257800"/>
                <a:gd name="connsiteY51" fmla="*/ 9049 h 38100"/>
                <a:gd name="connsiteX52" fmla="*/ 4388644 w 5257800"/>
                <a:gd name="connsiteY52" fmla="*/ 9049 h 38100"/>
                <a:gd name="connsiteX53" fmla="*/ 4388644 w 5257800"/>
                <a:gd name="connsiteY53" fmla="*/ 9049 h 38100"/>
                <a:gd name="connsiteX54" fmla="*/ 4388644 w 5257800"/>
                <a:gd name="connsiteY54" fmla="*/ 9049 h 38100"/>
                <a:gd name="connsiteX55" fmla="*/ 4388644 w 5257800"/>
                <a:gd name="connsiteY55" fmla="*/ 9049 h 38100"/>
                <a:gd name="connsiteX56" fmla="*/ 4037172 w 5257800"/>
                <a:gd name="connsiteY56" fmla="*/ 9049 h 38100"/>
                <a:gd name="connsiteX57" fmla="*/ 4037172 w 5257800"/>
                <a:gd name="connsiteY57" fmla="*/ 9049 h 38100"/>
                <a:gd name="connsiteX58" fmla="*/ 4037172 w 5257800"/>
                <a:gd name="connsiteY58" fmla="*/ 9049 h 38100"/>
                <a:gd name="connsiteX59" fmla="*/ 4027647 w 5257800"/>
                <a:gd name="connsiteY59" fmla="*/ 9049 h 38100"/>
                <a:gd name="connsiteX60" fmla="*/ 4029551 w 5257800"/>
                <a:gd name="connsiteY60" fmla="*/ 16669 h 38100"/>
                <a:gd name="connsiteX61" fmla="*/ 4023836 w 5257800"/>
                <a:gd name="connsiteY61" fmla="*/ 16669 h 38100"/>
                <a:gd name="connsiteX62" fmla="*/ 4012406 w 5257800"/>
                <a:gd name="connsiteY62" fmla="*/ 10954 h 38100"/>
                <a:gd name="connsiteX63" fmla="*/ 4012406 w 5257800"/>
                <a:gd name="connsiteY63" fmla="*/ 9049 h 38100"/>
                <a:gd name="connsiteX64" fmla="*/ 3949541 w 5257800"/>
                <a:gd name="connsiteY64" fmla="*/ 9049 h 38100"/>
                <a:gd name="connsiteX65" fmla="*/ 3949541 w 5257800"/>
                <a:gd name="connsiteY65" fmla="*/ 16669 h 38100"/>
                <a:gd name="connsiteX66" fmla="*/ 3955256 w 5257800"/>
                <a:gd name="connsiteY66" fmla="*/ 16669 h 38100"/>
                <a:gd name="connsiteX67" fmla="*/ 4036219 w 5257800"/>
                <a:gd name="connsiteY67" fmla="*/ 28099 h 38100"/>
                <a:gd name="connsiteX68" fmla="*/ 4019074 w 5257800"/>
                <a:gd name="connsiteY68" fmla="*/ 33814 h 38100"/>
                <a:gd name="connsiteX69" fmla="*/ 4047649 w 5257800"/>
                <a:gd name="connsiteY69" fmla="*/ 33814 h 38100"/>
                <a:gd name="connsiteX70" fmla="*/ 4043839 w 5257800"/>
                <a:gd name="connsiteY70" fmla="*/ 16669 h 38100"/>
                <a:gd name="connsiteX71" fmla="*/ 4055269 w 5257800"/>
                <a:gd name="connsiteY71" fmla="*/ 16669 h 38100"/>
                <a:gd name="connsiteX72" fmla="*/ 4066699 w 5257800"/>
                <a:gd name="connsiteY72" fmla="*/ 22384 h 38100"/>
                <a:gd name="connsiteX73" fmla="*/ 4066699 w 5257800"/>
                <a:gd name="connsiteY73" fmla="*/ 33814 h 38100"/>
                <a:gd name="connsiteX74" fmla="*/ 4111466 w 5257800"/>
                <a:gd name="connsiteY74" fmla="*/ 33814 h 38100"/>
                <a:gd name="connsiteX75" fmla="*/ 4117181 w 5257800"/>
                <a:gd name="connsiteY75" fmla="*/ 9049 h 38100"/>
                <a:gd name="connsiteX76" fmla="*/ 4037172 w 5257800"/>
                <a:gd name="connsiteY76" fmla="*/ 9049 h 38100"/>
                <a:gd name="connsiteX77" fmla="*/ 4037172 w 5257800"/>
                <a:gd name="connsiteY77" fmla="*/ 9049 h 38100"/>
                <a:gd name="connsiteX78" fmla="*/ 4037172 w 5257800"/>
                <a:gd name="connsiteY78" fmla="*/ 9049 h 38100"/>
                <a:gd name="connsiteX79" fmla="*/ 4037172 w 5257800"/>
                <a:gd name="connsiteY79" fmla="*/ 9049 h 38100"/>
                <a:gd name="connsiteX80" fmla="*/ 3880009 w 5257800"/>
                <a:gd name="connsiteY80" fmla="*/ 9049 h 38100"/>
                <a:gd name="connsiteX81" fmla="*/ 3880009 w 5257800"/>
                <a:gd name="connsiteY81" fmla="*/ 9049 h 38100"/>
                <a:gd name="connsiteX82" fmla="*/ 3874294 w 5257800"/>
                <a:gd name="connsiteY82" fmla="*/ 10954 h 38100"/>
                <a:gd name="connsiteX83" fmla="*/ 3823811 w 5257800"/>
                <a:gd name="connsiteY83" fmla="*/ 22384 h 38100"/>
                <a:gd name="connsiteX84" fmla="*/ 3812381 w 5257800"/>
                <a:gd name="connsiteY84" fmla="*/ 16669 h 38100"/>
                <a:gd name="connsiteX85" fmla="*/ 3816191 w 5257800"/>
                <a:gd name="connsiteY85" fmla="*/ 9049 h 38100"/>
                <a:gd name="connsiteX86" fmla="*/ 3769519 w 5257800"/>
                <a:gd name="connsiteY86" fmla="*/ 9049 h 38100"/>
                <a:gd name="connsiteX87" fmla="*/ 3777139 w 5257800"/>
                <a:gd name="connsiteY87" fmla="*/ 33814 h 38100"/>
                <a:gd name="connsiteX88" fmla="*/ 3920014 w 5257800"/>
                <a:gd name="connsiteY88" fmla="*/ 33814 h 38100"/>
                <a:gd name="connsiteX89" fmla="*/ 3929539 w 5257800"/>
                <a:gd name="connsiteY89" fmla="*/ 22384 h 38100"/>
                <a:gd name="connsiteX90" fmla="*/ 3904774 w 5257800"/>
                <a:gd name="connsiteY90" fmla="*/ 22384 h 38100"/>
                <a:gd name="connsiteX91" fmla="*/ 3904774 w 5257800"/>
                <a:gd name="connsiteY91" fmla="*/ 9049 h 38100"/>
                <a:gd name="connsiteX92" fmla="*/ 3880009 w 5257800"/>
                <a:gd name="connsiteY92" fmla="*/ 9049 h 38100"/>
                <a:gd name="connsiteX93" fmla="*/ 3880009 w 5257800"/>
                <a:gd name="connsiteY93" fmla="*/ 9049 h 38100"/>
                <a:gd name="connsiteX94" fmla="*/ 3880009 w 5257800"/>
                <a:gd name="connsiteY94" fmla="*/ 9049 h 38100"/>
                <a:gd name="connsiteX95" fmla="*/ 3880009 w 5257800"/>
                <a:gd name="connsiteY95" fmla="*/ 9049 h 38100"/>
                <a:gd name="connsiteX96" fmla="*/ 3538061 w 5257800"/>
                <a:gd name="connsiteY96" fmla="*/ 9049 h 38100"/>
                <a:gd name="connsiteX97" fmla="*/ 3538061 w 5257800"/>
                <a:gd name="connsiteY97" fmla="*/ 9049 h 38100"/>
                <a:gd name="connsiteX98" fmla="*/ 3526631 w 5257800"/>
                <a:gd name="connsiteY98" fmla="*/ 33814 h 38100"/>
                <a:gd name="connsiteX99" fmla="*/ 3539966 w 5257800"/>
                <a:gd name="connsiteY99" fmla="*/ 33814 h 38100"/>
                <a:gd name="connsiteX100" fmla="*/ 3557111 w 5257800"/>
                <a:gd name="connsiteY100" fmla="*/ 16669 h 38100"/>
                <a:gd name="connsiteX101" fmla="*/ 3562826 w 5257800"/>
                <a:gd name="connsiteY101" fmla="*/ 28099 h 38100"/>
                <a:gd name="connsiteX102" fmla="*/ 3560922 w 5257800"/>
                <a:gd name="connsiteY102" fmla="*/ 33814 h 38100"/>
                <a:gd name="connsiteX103" fmla="*/ 3698081 w 5257800"/>
                <a:gd name="connsiteY103" fmla="*/ 33814 h 38100"/>
                <a:gd name="connsiteX104" fmla="*/ 3690461 w 5257800"/>
                <a:gd name="connsiteY104" fmla="*/ 31909 h 38100"/>
                <a:gd name="connsiteX105" fmla="*/ 3686651 w 5257800"/>
                <a:gd name="connsiteY105" fmla="*/ 22384 h 38100"/>
                <a:gd name="connsiteX106" fmla="*/ 3723799 w 5257800"/>
                <a:gd name="connsiteY106" fmla="*/ 22384 h 38100"/>
                <a:gd name="connsiteX107" fmla="*/ 3716179 w 5257800"/>
                <a:gd name="connsiteY107" fmla="*/ 33814 h 38100"/>
                <a:gd name="connsiteX108" fmla="*/ 3735229 w 5257800"/>
                <a:gd name="connsiteY108" fmla="*/ 33814 h 38100"/>
                <a:gd name="connsiteX109" fmla="*/ 3731419 w 5257800"/>
                <a:gd name="connsiteY109" fmla="*/ 7144 h 38100"/>
                <a:gd name="connsiteX110" fmla="*/ 3538061 w 5257800"/>
                <a:gd name="connsiteY110" fmla="*/ 9049 h 38100"/>
                <a:gd name="connsiteX111" fmla="*/ 3538061 w 5257800"/>
                <a:gd name="connsiteY111" fmla="*/ 9049 h 38100"/>
                <a:gd name="connsiteX112" fmla="*/ 3538061 w 5257800"/>
                <a:gd name="connsiteY112" fmla="*/ 9049 h 38100"/>
                <a:gd name="connsiteX113" fmla="*/ 3538061 w 5257800"/>
                <a:gd name="connsiteY113" fmla="*/ 9049 h 38100"/>
                <a:gd name="connsiteX114" fmla="*/ 3507581 w 5257800"/>
                <a:gd name="connsiteY114" fmla="*/ 9049 h 38100"/>
                <a:gd name="connsiteX115" fmla="*/ 3507581 w 5257800"/>
                <a:gd name="connsiteY115" fmla="*/ 16669 h 38100"/>
                <a:gd name="connsiteX116" fmla="*/ 3513297 w 5257800"/>
                <a:gd name="connsiteY116" fmla="*/ 16669 h 38100"/>
                <a:gd name="connsiteX117" fmla="*/ 3513297 w 5257800"/>
                <a:gd name="connsiteY117" fmla="*/ 10954 h 38100"/>
                <a:gd name="connsiteX118" fmla="*/ 3515201 w 5257800"/>
                <a:gd name="connsiteY118" fmla="*/ 9049 h 38100"/>
                <a:gd name="connsiteX119" fmla="*/ 3507581 w 5257800"/>
                <a:gd name="connsiteY119" fmla="*/ 9049 h 38100"/>
                <a:gd name="connsiteX120" fmla="*/ 3507581 w 5257800"/>
                <a:gd name="connsiteY120" fmla="*/ 9049 h 38100"/>
                <a:gd name="connsiteX121" fmla="*/ 3507581 w 5257800"/>
                <a:gd name="connsiteY121" fmla="*/ 9049 h 38100"/>
                <a:gd name="connsiteX122" fmla="*/ 3507581 w 5257800"/>
                <a:gd name="connsiteY122" fmla="*/ 9049 h 38100"/>
                <a:gd name="connsiteX123" fmla="*/ 3383756 w 5257800"/>
                <a:gd name="connsiteY123" fmla="*/ 9049 h 38100"/>
                <a:gd name="connsiteX124" fmla="*/ 3402806 w 5257800"/>
                <a:gd name="connsiteY124" fmla="*/ 16669 h 38100"/>
                <a:gd name="connsiteX125" fmla="*/ 3421856 w 5257800"/>
                <a:gd name="connsiteY125" fmla="*/ 33814 h 38100"/>
                <a:gd name="connsiteX126" fmla="*/ 3427572 w 5257800"/>
                <a:gd name="connsiteY126" fmla="*/ 33814 h 38100"/>
                <a:gd name="connsiteX127" fmla="*/ 3427572 w 5257800"/>
                <a:gd name="connsiteY127" fmla="*/ 16669 h 38100"/>
                <a:gd name="connsiteX128" fmla="*/ 3439001 w 5257800"/>
                <a:gd name="connsiteY128" fmla="*/ 16669 h 38100"/>
                <a:gd name="connsiteX129" fmla="*/ 3489484 w 5257800"/>
                <a:gd name="connsiteY129" fmla="*/ 16669 h 38100"/>
                <a:gd name="connsiteX130" fmla="*/ 3491389 w 5257800"/>
                <a:gd name="connsiteY130" fmla="*/ 33814 h 38100"/>
                <a:gd name="connsiteX131" fmla="*/ 3495199 w 5257800"/>
                <a:gd name="connsiteY131" fmla="*/ 33814 h 38100"/>
                <a:gd name="connsiteX132" fmla="*/ 3489484 w 5257800"/>
                <a:gd name="connsiteY132" fmla="*/ 10954 h 38100"/>
                <a:gd name="connsiteX133" fmla="*/ 3487579 w 5257800"/>
                <a:gd name="connsiteY133" fmla="*/ 9049 h 38100"/>
                <a:gd name="connsiteX134" fmla="*/ 3383756 w 5257800"/>
                <a:gd name="connsiteY134" fmla="*/ 9049 h 38100"/>
                <a:gd name="connsiteX135" fmla="*/ 3383756 w 5257800"/>
                <a:gd name="connsiteY135" fmla="*/ 9049 h 38100"/>
                <a:gd name="connsiteX136" fmla="*/ 3383756 w 5257800"/>
                <a:gd name="connsiteY136" fmla="*/ 9049 h 38100"/>
                <a:gd name="connsiteX137" fmla="*/ 3383756 w 5257800"/>
                <a:gd name="connsiteY137" fmla="*/ 9049 h 38100"/>
                <a:gd name="connsiteX138" fmla="*/ 3340894 w 5257800"/>
                <a:gd name="connsiteY138" fmla="*/ 9049 h 38100"/>
                <a:gd name="connsiteX139" fmla="*/ 3340894 w 5257800"/>
                <a:gd name="connsiteY139" fmla="*/ 9049 h 38100"/>
                <a:gd name="connsiteX140" fmla="*/ 3356134 w 5257800"/>
                <a:gd name="connsiteY140" fmla="*/ 9049 h 38100"/>
                <a:gd name="connsiteX141" fmla="*/ 3340894 w 5257800"/>
                <a:gd name="connsiteY141" fmla="*/ 9049 h 38100"/>
                <a:gd name="connsiteX142" fmla="*/ 3340894 w 5257800"/>
                <a:gd name="connsiteY142" fmla="*/ 9049 h 38100"/>
                <a:gd name="connsiteX143" fmla="*/ 3340894 w 5257800"/>
                <a:gd name="connsiteY143" fmla="*/ 9049 h 38100"/>
                <a:gd name="connsiteX144" fmla="*/ 3340894 w 5257800"/>
                <a:gd name="connsiteY144" fmla="*/ 9049 h 38100"/>
                <a:gd name="connsiteX145" fmla="*/ 3233261 w 5257800"/>
                <a:gd name="connsiteY145" fmla="*/ 9049 h 38100"/>
                <a:gd name="connsiteX146" fmla="*/ 3250406 w 5257800"/>
                <a:gd name="connsiteY146" fmla="*/ 33814 h 38100"/>
                <a:gd name="connsiteX147" fmla="*/ 3282791 w 5257800"/>
                <a:gd name="connsiteY147" fmla="*/ 33814 h 38100"/>
                <a:gd name="connsiteX148" fmla="*/ 3263741 w 5257800"/>
                <a:gd name="connsiteY148" fmla="*/ 9049 h 38100"/>
                <a:gd name="connsiteX149" fmla="*/ 3233261 w 5257800"/>
                <a:gd name="connsiteY149" fmla="*/ 9049 h 38100"/>
                <a:gd name="connsiteX150" fmla="*/ 3233261 w 5257800"/>
                <a:gd name="connsiteY150" fmla="*/ 9049 h 38100"/>
                <a:gd name="connsiteX151" fmla="*/ 3233261 w 5257800"/>
                <a:gd name="connsiteY151" fmla="*/ 9049 h 38100"/>
                <a:gd name="connsiteX152" fmla="*/ 3233261 w 5257800"/>
                <a:gd name="connsiteY152" fmla="*/ 9049 h 38100"/>
                <a:gd name="connsiteX153" fmla="*/ 3188494 w 5257800"/>
                <a:gd name="connsiteY153" fmla="*/ 9049 h 38100"/>
                <a:gd name="connsiteX154" fmla="*/ 3217069 w 5257800"/>
                <a:gd name="connsiteY154" fmla="*/ 16669 h 38100"/>
                <a:gd name="connsiteX155" fmla="*/ 3218974 w 5257800"/>
                <a:gd name="connsiteY155" fmla="*/ 9049 h 38100"/>
                <a:gd name="connsiteX156" fmla="*/ 3188494 w 5257800"/>
                <a:gd name="connsiteY156" fmla="*/ 9049 h 38100"/>
                <a:gd name="connsiteX157" fmla="*/ 3188494 w 5257800"/>
                <a:gd name="connsiteY157" fmla="*/ 9049 h 38100"/>
                <a:gd name="connsiteX158" fmla="*/ 3188494 w 5257800"/>
                <a:gd name="connsiteY158" fmla="*/ 9049 h 38100"/>
                <a:gd name="connsiteX159" fmla="*/ 3188494 w 5257800"/>
                <a:gd name="connsiteY159" fmla="*/ 9049 h 38100"/>
                <a:gd name="connsiteX160" fmla="*/ 3078956 w 5257800"/>
                <a:gd name="connsiteY160" fmla="*/ 9049 h 38100"/>
                <a:gd name="connsiteX161" fmla="*/ 3105626 w 5257800"/>
                <a:gd name="connsiteY161" fmla="*/ 30004 h 38100"/>
                <a:gd name="connsiteX162" fmla="*/ 3105626 w 5257800"/>
                <a:gd name="connsiteY162" fmla="*/ 35719 h 38100"/>
                <a:gd name="connsiteX163" fmla="*/ 3136106 w 5257800"/>
                <a:gd name="connsiteY163" fmla="*/ 35719 h 38100"/>
                <a:gd name="connsiteX164" fmla="*/ 3111341 w 5257800"/>
                <a:gd name="connsiteY164" fmla="*/ 10954 h 38100"/>
                <a:gd name="connsiteX165" fmla="*/ 3078956 w 5257800"/>
                <a:gd name="connsiteY165" fmla="*/ 9049 h 38100"/>
                <a:gd name="connsiteX166" fmla="*/ 3078956 w 5257800"/>
                <a:gd name="connsiteY166" fmla="*/ 9049 h 38100"/>
                <a:gd name="connsiteX167" fmla="*/ 3078956 w 5257800"/>
                <a:gd name="connsiteY167" fmla="*/ 9049 h 38100"/>
                <a:gd name="connsiteX168" fmla="*/ 3078956 w 5257800"/>
                <a:gd name="connsiteY168" fmla="*/ 9049 h 38100"/>
                <a:gd name="connsiteX169" fmla="*/ 3017044 w 5257800"/>
                <a:gd name="connsiteY169" fmla="*/ 9049 h 38100"/>
                <a:gd name="connsiteX170" fmla="*/ 3011329 w 5257800"/>
                <a:gd name="connsiteY170" fmla="*/ 10954 h 38100"/>
                <a:gd name="connsiteX171" fmla="*/ 3011329 w 5257800"/>
                <a:gd name="connsiteY171" fmla="*/ 9049 h 38100"/>
                <a:gd name="connsiteX172" fmla="*/ 2806541 w 5257800"/>
                <a:gd name="connsiteY172" fmla="*/ 9049 h 38100"/>
                <a:gd name="connsiteX173" fmla="*/ 2812256 w 5257800"/>
                <a:gd name="connsiteY173" fmla="*/ 16669 h 38100"/>
                <a:gd name="connsiteX174" fmla="*/ 2806541 w 5257800"/>
                <a:gd name="connsiteY174" fmla="*/ 16669 h 38100"/>
                <a:gd name="connsiteX175" fmla="*/ 2793206 w 5257800"/>
                <a:gd name="connsiteY175" fmla="*/ 33814 h 38100"/>
                <a:gd name="connsiteX176" fmla="*/ 2825591 w 5257800"/>
                <a:gd name="connsiteY176" fmla="*/ 33814 h 38100"/>
                <a:gd name="connsiteX177" fmla="*/ 2825591 w 5257800"/>
                <a:gd name="connsiteY177" fmla="*/ 22384 h 38100"/>
                <a:gd name="connsiteX178" fmla="*/ 2837022 w 5257800"/>
                <a:gd name="connsiteY178" fmla="*/ 10954 h 38100"/>
                <a:gd name="connsiteX179" fmla="*/ 2867501 w 5257800"/>
                <a:gd name="connsiteY179" fmla="*/ 10954 h 38100"/>
                <a:gd name="connsiteX180" fmla="*/ 2832259 w 5257800"/>
                <a:gd name="connsiteY180" fmla="*/ 33814 h 38100"/>
                <a:gd name="connsiteX181" fmla="*/ 3042761 w 5257800"/>
                <a:gd name="connsiteY181" fmla="*/ 33814 h 38100"/>
                <a:gd name="connsiteX182" fmla="*/ 3046572 w 5257800"/>
                <a:gd name="connsiteY182" fmla="*/ 22384 h 38100"/>
                <a:gd name="connsiteX183" fmla="*/ 3027522 w 5257800"/>
                <a:gd name="connsiteY183" fmla="*/ 22384 h 38100"/>
                <a:gd name="connsiteX184" fmla="*/ 3023711 w 5257800"/>
                <a:gd name="connsiteY184" fmla="*/ 9049 h 38100"/>
                <a:gd name="connsiteX185" fmla="*/ 3017044 w 5257800"/>
                <a:gd name="connsiteY185" fmla="*/ 9049 h 38100"/>
                <a:gd name="connsiteX186" fmla="*/ 3017044 w 5257800"/>
                <a:gd name="connsiteY186" fmla="*/ 9049 h 38100"/>
                <a:gd name="connsiteX187" fmla="*/ 3017044 w 5257800"/>
                <a:gd name="connsiteY187" fmla="*/ 9049 h 38100"/>
                <a:gd name="connsiteX188" fmla="*/ 3017044 w 5257800"/>
                <a:gd name="connsiteY188" fmla="*/ 9049 h 38100"/>
                <a:gd name="connsiteX189" fmla="*/ 2718911 w 5257800"/>
                <a:gd name="connsiteY189" fmla="*/ 9049 h 38100"/>
                <a:gd name="connsiteX190" fmla="*/ 2718911 w 5257800"/>
                <a:gd name="connsiteY190" fmla="*/ 9049 h 38100"/>
                <a:gd name="connsiteX191" fmla="*/ 2718911 w 5257800"/>
                <a:gd name="connsiteY191" fmla="*/ 9049 h 38100"/>
                <a:gd name="connsiteX192" fmla="*/ 2718911 w 5257800"/>
                <a:gd name="connsiteY192" fmla="*/ 9049 h 38100"/>
                <a:gd name="connsiteX193" fmla="*/ 2718911 w 5257800"/>
                <a:gd name="connsiteY193" fmla="*/ 9049 h 38100"/>
                <a:gd name="connsiteX194" fmla="*/ 2718911 w 5257800"/>
                <a:gd name="connsiteY194" fmla="*/ 9049 h 38100"/>
                <a:gd name="connsiteX195" fmla="*/ 2718911 w 5257800"/>
                <a:gd name="connsiteY195" fmla="*/ 9049 h 38100"/>
                <a:gd name="connsiteX196" fmla="*/ 2643664 w 5257800"/>
                <a:gd name="connsiteY196" fmla="*/ 9049 h 38100"/>
                <a:gd name="connsiteX197" fmla="*/ 2639854 w 5257800"/>
                <a:gd name="connsiteY197" fmla="*/ 16669 h 38100"/>
                <a:gd name="connsiteX198" fmla="*/ 2639854 w 5257800"/>
                <a:gd name="connsiteY198" fmla="*/ 10954 h 38100"/>
                <a:gd name="connsiteX199" fmla="*/ 2639854 w 5257800"/>
                <a:gd name="connsiteY199" fmla="*/ 9049 h 38100"/>
                <a:gd name="connsiteX200" fmla="*/ 2596991 w 5257800"/>
                <a:gd name="connsiteY200" fmla="*/ 9049 h 38100"/>
                <a:gd name="connsiteX201" fmla="*/ 2596991 w 5257800"/>
                <a:gd name="connsiteY201" fmla="*/ 10954 h 38100"/>
                <a:gd name="connsiteX202" fmla="*/ 2572226 w 5257800"/>
                <a:gd name="connsiteY202" fmla="*/ 10954 h 38100"/>
                <a:gd name="connsiteX203" fmla="*/ 2570322 w 5257800"/>
                <a:gd name="connsiteY203" fmla="*/ 9049 h 38100"/>
                <a:gd name="connsiteX204" fmla="*/ 2448401 w 5257800"/>
                <a:gd name="connsiteY204" fmla="*/ 9049 h 38100"/>
                <a:gd name="connsiteX205" fmla="*/ 2448401 w 5257800"/>
                <a:gd name="connsiteY205" fmla="*/ 10954 h 38100"/>
                <a:gd name="connsiteX206" fmla="*/ 2442686 w 5257800"/>
                <a:gd name="connsiteY206" fmla="*/ 10954 h 38100"/>
                <a:gd name="connsiteX207" fmla="*/ 2440781 w 5257800"/>
                <a:gd name="connsiteY207" fmla="*/ 9049 h 38100"/>
                <a:gd name="connsiteX208" fmla="*/ 2205514 w 5257800"/>
                <a:gd name="connsiteY208" fmla="*/ 9049 h 38100"/>
                <a:gd name="connsiteX209" fmla="*/ 2194084 w 5257800"/>
                <a:gd name="connsiteY209" fmla="*/ 22384 h 38100"/>
                <a:gd name="connsiteX210" fmla="*/ 2194084 w 5257800"/>
                <a:gd name="connsiteY210" fmla="*/ 16669 h 38100"/>
                <a:gd name="connsiteX211" fmla="*/ 2190274 w 5257800"/>
                <a:gd name="connsiteY211" fmla="*/ 9049 h 38100"/>
                <a:gd name="connsiteX212" fmla="*/ 2182654 w 5257800"/>
                <a:gd name="connsiteY212" fmla="*/ 9049 h 38100"/>
                <a:gd name="connsiteX213" fmla="*/ 2182654 w 5257800"/>
                <a:gd name="connsiteY213" fmla="*/ 10954 h 38100"/>
                <a:gd name="connsiteX214" fmla="*/ 2176939 w 5257800"/>
                <a:gd name="connsiteY214" fmla="*/ 10954 h 38100"/>
                <a:gd name="connsiteX215" fmla="*/ 2176939 w 5257800"/>
                <a:gd name="connsiteY215" fmla="*/ 9049 h 38100"/>
                <a:gd name="connsiteX216" fmla="*/ 2157889 w 5257800"/>
                <a:gd name="connsiteY216" fmla="*/ 9049 h 38100"/>
                <a:gd name="connsiteX217" fmla="*/ 2155984 w 5257800"/>
                <a:gd name="connsiteY217" fmla="*/ 33814 h 38100"/>
                <a:gd name="connsiteX218" fmla="*/ 2341722 w 5257800"/>
                <a:gd name="connsiteY218" fmla="*/ 33814 h 38100"/>
                <a:gd name="connsiteX219" fmla="*/ 2380774 w 5257800"/>
                <a:gd name="connsiteY219" fmla="*/ 10954 h 38100"/>
                <a:gd name="connsiteX220" fmla="*/ 2380774 w 5257800"/>
                <a:gd name="connsiteY220" fmla="*/ 22384 h 38100"/>
                <a:gd name="connsiteX221" fmla="*/ 2363629 w 5257800"/>
                <a:gd name="connsiteY221" fmla="*/ 33814 h 38100"/>
                <a:gd name="connsiteX222" fmla="*/ 2388394 w 5257800"/>
                <a:gd name="connsiteY222" fmla="*/ 33814 h 38100"/>
                <a:gd name="connsiteX223" fmla="*/ 2413159 w 5257800"/>
                <a:gd name="connsiteY223" fmla="*/ 16669 h 38100"/>
                <a:gd name="connsiteX224" fmla="*/ 2409349 w 5257800"/>
                <a:gd name="connsiteY224" fmla="*/ 33814 h 38100"/>
                <a:gd name="connsiteX225" fmla="*/ 2457926 w 5257800"/>
                <a:gd name="connsiteY225" fmla="*/ 33814 h 38100"/>
                <a:gd name="connsiteX226" fmla="*/ 2469356 w 5257800"/>
                <a:gd name="connsiteY226" fmla="*/ 16669 h 38100"/>
                <a:gd name="connsiteX227" fmla="*/ 2567464 w 5257800"/>
                <a:gd name="connsiteY227" fmla="*/ 16669 h 38100"/>
                <a:gd name="connsiteX228" fmla="*/ 2569369 w 5257800"/>
                <a:gd name="connsiteY228" fmla="*/ 33814 h 38100"/>
                <a:gd name="connsiteX229" fmla="*/ 2719864 w 5257800"/>
                <a:gd name="connsiteY229" fmla="*/ 33814 h 38100"/>
                <a:gd name="connsiteX230" fmla="*/ 2702719 w 5257800"/>
                <a:gd name="connsiteY230" fmla="*/ 9049 h 38100"/>
                <a:gd name="connsiteX231" fmla="*/ 2643664 w 5257800"/>
                <a:gd name="connsiteY231" fmla="*/ 9049 h 38100"/>
                <a:gd name="connsiteX232" fmla="*/ 2643664 w 5257800"/>
                <a:gd name="connsiteY232" fmla="*/ 9049 h 38100"/>
                <a:gd name="connsiteX233" fmla="*/ 2643664 w 5257800"/>
                <a:gd name="connsiteY233" fmla="*/ 9049 h 38100"/>
                <a:gd name="connsiteX234" fmla="*/ 2643664 w 5257800"/>
                <a:gd name="connsiteY234" fmla="*/ 9049 h 38100"/>
                <a:gd name="connsiteX235" fmla="*/ 1768316 w 5257800"/>
                <a:gd name="connsiteY235" fmla="*/ 9049 h 38100"/>
                <a:gd name="connsiteX236" fmla="*/ 1781651 w 5257800"/>
                <a:gd name="connsiteY236" fmla="*/ 10954 h 38100"/>
                <a:gd name="connsiteX237" fmla="*/ 1785461 w 5257800"/>
                <a:gd name="connsiteY237" fmla="*/ 9049 h 38100"/>
                <a:gd name="connsiteX238" fmla="*/ 1768316 w 5257800"/>
                <a:gd name="connsiteY238" fmla="*/ 9049 h 38100"/>
                <a:gd name="connsiteX239" fmla="*/ 1768316 w 5257800"/>
                <a:gd name="connsiteY239" fmla="*/ 9049 h 38100"/>
                <a:gd name="connsiteX240" fmla="*/ 1768316 w 5257800"/>
                <a:gd name="connsiteY240" fmla="*/ 9049 h 38100"/>
                <a:gd name="connsiteX241" fmla="*/ 1768316 w 5257800"/>
                <a:gd name="connsiteY241" fmla="*/ 9049 h 38100"/>
                <a:gd name="connsiteX242" fmla="*/ 1749266 w 5257800"/>
                <a:gd name="connsiteY242" fmla="*/ 9049 h 38100"/>
                <a:gd name="connsiteX243" fmla="*/ 1745456 w 5257800"/>
                <a:gd name="connsiteY243" fmla="*/ 10954 h 38100"/>
                <a:gd name="connsiteX244" fmla="*/ 1745456 w 5257800"/>
                <a:gd name="connsiteY244" fmla="*/ 9049 h 38100"/>
                <a:gd name="connsiteX245" fmla="*/ 1604486 w 5257800"/>
                <a:gd name="connsiteY245" fmla="*/ 9049 h 38100"/>
                <a:gd name="connsiteX246" fmla="*/ 1600676 w 5257800"/>
                <a:gd name="connsiteY246" fmla="*/ 10954 h 38100"/>
                <a:gd name="connsiteX247" fmla="*/ 1600676 w 5257800"/>
                <a:gd name="connsiteY247" fmla="*/ 9049 h 38100"/>
                <a:gd name="connsiteX248" fmla="*/ 1548289 w 5257800"/>
                <a:gd name="connsiteY248" fmla="*/ 9049 h 38100"/>
                <a:gd name="connsiteX249" fmla="*/ 1544479 w 5257800"/>
                <a:gd name="connsiteY249" fmla="*/ 30004 h 38100"/>
                <a:gd name="connsiteX250" fmla="*/ 1519714 w 5257800"/>
                <a:gd name="connsiteY250" fmla="*/ 30004 h 38100"/>
                <a:gd name="connsiteX251" fmla="*/ 1519714 w 5257800"/>
                <a:gd name="connsiteY251" fmla="*/ 18574 h 38100"/>
                <a:gd name="connsiteX252" fmla="*/ 1517809 w 5257800"/>
                <a:gd name="connsiteY252" fmla="*/ 10954 h 38100"/>
                <a:gd name="connsiteX253" fmla="*/ 1489234 w 5257800"/>
                <a:gd name="connsiteY253" fmla="*/ 10954 h 38100"/>
                <a:gd name="connsiteX254" fmla="*/ 1489234 w 5257800"/>
                <a:gd name="connsiteY254" fmla="*/ 24289 h 38100"/>
                <a:gd name="connsiteX255" fmla="*/ 1494949 w 5257800"/>
                <a:gd name="connsiteY255" fmla="*/ 35719 h 38100"/>
                <a:gd name="connsiteX256" fmla="*/ 1673066 w 5257800"/>
                <a:gd name="connsiteY256" fmla="*/ 35719 h 38100"/>
                <a:gd name="connsiteX257" fmla="*/ 1688306 w 5257800"/>
                <a:gd name="connsiteY257" fmla="*/ 24289 h 38100"/>
                <a:gd name="connsiteX258" fmla="*/ 1669256 w 5257800"/>
                <a:gd name="connsiteY258" fmla="*/ 18574 h 38100"/>
                <a:gd name="connsiteX259" fmla="*/ 1719739 w 5257800"/>
                <a:gd name="connsiteY259" fmla="*/ 18574 h 38100"/>
                <a:gd name="connsiteX260" fmla="*/ 1725454 w 5257800"/>
                <a:gd name="connsiteY260" fmla="*/ 18574 h 38100"/>
                <a:gd name="connsiteX261" fmla="*/ 1731169 w 5257800"/>
                <a:gd name="connsiteY261" fmla="*/ 35719 h 38100"/>
                <a:gd name="connsiteX262" fmla="*/ 1740694 w 5257800"/>
                <a:gd name="connsiteY262" fmla="*/ 35719 h 38100"/>
                <a:gd name="connsiteX263" fmla="*/ 1738789 w 5257800"/>
                <a:gd name="connsiteY263" fmla="*/ 24289 h 38100"/>
                <a:gd name="connsiteX264" fmla="*/ 1757839 w 5257800"/>
                <a:gd name="connsiteY264" fmla="*/ 10954 h 38100"/>
                <a:gd name="connsiteX265" fmla="*/ 1749266 w 5257800"/>
                <a:gd name="connsiteY265" fmla="*/ 9049 h 38100"/>
                <a:gd name="connsiteX266" fmla="*/ 1749266 w 5257800"/>
                <a:gd name="connsiteY266" fmla="*/ 9049 h 38100"/>
                <a:gd name="connsiteX267" fmla="*/ 1749266 w 5257800"/>
                <a:gd name="connsiteY267" fmla="*/ 9049 h 38100"/>
                <a:gd name="connsiteX268" fmla="*/ 1749266 w 5257800"/>
                <a:gd name="connsiteY268" fmla="*/ 9049 h 38100"/>
                <a:gd name="connsiteX269" fmla="*/ 1360646 w 5257800"/>
                <a:gd name="connsiteY269" fmla="*/ 9049 h 38100"/>
                <a:gd name="connsiteX270" fmla="*/ 1360646 w 5257800"/>
                <a:gd name="connsiteY270" fmla="*/ 9049 h 38100"/>
                <a:gd name="connsiteX271" fmla="*/ 1366361 w 5257800"/>
                <a:gd name="connsiteY271" fmla="*/ 10954 h 38100"/>
                <a:gd name="connsiteX272" fmla="*/ 1409224 w 5257800"/>
                <a:gd name="connsiteY272" fmla="*/ 22384 h 38100"/>
                <a:gd name="connsiteX273" fmla="*/ 1409224 w 5257800"/>
                <a:gd name="connsiteY273" fmla="*/ 33814 h 38100"/>
                <a:gd name="connsiteX274" fmla="*/ 1426369 w 5257800"/>
                <a:gd name="connsiteY274" fmla="*/ 33814 h 38100"/>
                <a:gd name="connsiteX275" fmla="*/ 1403509 w 5257800"/>
                <a:gd name="connsiteY275" fmla="*/ 9049 h 38100"/>
                <a:gd name="connsiteX276" fmla="*/ 1360646 w 5257800"/>
                <a:gd name="connsiteY276" fmla="*/ 9049 h 38100"/>
                <a:gd name="connsiteX277" fmla="*/ 1360646 w 5257800"/>
                <a:gd name="connsiteY277" fmla="*/ 9049 h 38100"/>
                <a:gd name="connsiteX278" fmla="*/ 1360646 w 5257800"/>
                <a:gd name="connsiteY278" fmla="*/ 9049 h 38100"/>
                <a:gd name="connsiteX279" fmla="*/ 1360646 w 5257800"/>
                <a:gd name="connsiteY279" fmla="*/ 9049 h 38100"/>
                <a:gd name="connsiteX280" fmla="*/ 1245394 w 5257800"/>
                <a:gd name="connsiteY280" fmla="*/ 9049 h 38100"/>
                <a:gd name="connsiteX281" fmla="*/ 1241584 w 5257800"/>
                <a:gd name="connsiteY281" fmla="*/ 16669 h 38100"/>
                <a:gd name="connsiteX282" fmla="*/ 1247299 w 5257800"/>
                <a:gd name="connsiteY282" fmla="*/ 10954 h 38100"/>
                <a:gd name="connsiteX283" fmla="*/ 1320641 w 5257800"/>
                <a:gd name="connsiteY283" fmla="*/ 9049 h 38100"/>
                <a:gd name="connsiteX284" fmla="*/ 1245394 w 5257800"/>
                <a:gd name="connsiteY284" fmla="*/ 9049 h 38100"/>
                <a:gd name="connsiteX285" fmla="*/ 1245394 w 5257800"/>
                <a:gd name="connsiteY285" fmla="*/ 9049 h 38100"/>
                <a:gd name="connsiteX286" fmla="*/ 1245394 w 5257800"/>
                <a:gd name="connsiteY286" fmla="*/ 9049 h 38100"/>
                <a:gd name="connsiteX287" fmla="*/ 1245394 w 5257800"/>
                <a:gd name="connsiteY287" fmla="*/ 9049 h 38100"/>
                <a:gd name="connsiteX288" fmla="*/ 1181576 w 5257800"/>
                <a:gd name="connsiteY288" fmla="*/ 9049 h 38100"/>
                <a:gd name="connsiteX289" fmla="*/ 1181576 w 5257800"/>
                <a:gd name="connsiteY289" fmla="*/ 9049 h 38100"/>
                <a:gd name="connsiteX290" fmla="*/ 1168241 w 5257800"/>
                <a:gd name="connsiteY290" fmla="*/ 33814 h 38100"/>
                <a:gd name="connsiteX291" fmla="*/ 1196816 w 5257800"/>
                <a:gd name="connsiteY291" fmla="*/ 33814 h 38100"/>
                <a:gd name="connsiteX292" fmla="*/ 1193006 w 5257800"/>
                <a:gd name="connsiteY292" fmla="*/ 16669 h 38100"/>
                <a:gd name="connsiteX293" fmla="*/ 1204436 w 5257800"/>
                <a:gd name="connsiteY293" fmla="*/ 9049 h 38100"/>
                <a:gd name="connsiteX294" fmla="*/ 1181576 w 5257800"/>
                <a:gd name="connsiteY294" fmla="*/ 9049 h 38100"/>
                <a:gd name="connsiteX295" fmla="*/ 1181576 w 5257800"/>
                <a:gd name="connsiteY295" fmla="*/ 9049 h 38100"/>
                <a:gd name="connsiteX296" fmla="*/ 1181576 w 5257800"/>
                <a:gd name="connsiteY296" fmla="*/ 9049 h 38100"/>
                <a:gd name="connsiteX297" fmla="*/ 1181576 w 5257800"/>
                <a:gd name="connsiteY297" fmla="*/ 9049 h 38100"/>
                <a:gd name="connsiteX298" fmla="*/ 984409 w 5257800"/>
                <a:gd name="connsiteY298" fmla="*/ 9049 h 38100"/>
                <a:gd name="connsiteX299" fmla="*/ 992029 w 5257800"/>
                <a:gd name="connsiteY299" fmla="*/ 33814 h 38100"/>
                <a:gd name="connsiteX300" fmla="*/ 1001554 w 5257800"/>
                <a:gd name="connsiteY300" fmla="*/ 33814 h 38100"/>
                <a:gd name="connsiteX301" fmla="*/ 1001554 w 5257800"/>
                <a:gd name="connsiteY301" fmla="*/ 22384 h 38100"/>
                <a:gd name="connsiteX302" fmla="*/ 992029 w 5257800"/>
                <a:gd name="connsiteY302" fmla="*/ 18574 h 38100"/>
                <a:gd name="connsiteX303" fmla="*/ 988219 w 5257800"/>
                <a:gd name="connsiteY303" fmla="*/ 9049 h 38100"/>
                <a:gd name="connsiteX304" fmla="*/ 993934 w 5257800"/>
                <a:gd name="connsiteY304" fmla="*/ 9049 h 38100"/>
                <a:gd name="connsiteX305" fmla="*/ 1005364 w 5257800"/>
                <a:gd name="connsiteY305" fmla="*/ 31909 h 38100"/>
                <a:gd name="connsiteX306" fmla="*/ 1016794 w 5257800"/>
                <a:gd name="connsiteY306" fmla="*/ 31909 h 38100"/>
                <a:gd name="connsiteX307" fmla="*/ 1011079 w 5257800"/>
                <a:gd name="connsiteY307" fmla="*/ 26194 h 38100"/>
                <a:gd name="connsiteX308" fmla="*/ 1022509 w 5257800"/>
                <a:gd name="connsiteY308" fmla="*/ 20479 h 38100"/>
                <a:gd name="connsiteX309" fmla="*/ 1026319 w 5257800"/>
                <a:gd name="connsiteY309" fmla="*/ 31909 h 38100"/>
                <a:gd name="connsiteX310" fmla="*/ 1136809 w 5257800"/>
                <a:gd name="connsiteY310" fmla="*/ 31909 h 38100"/>
                <a:gd name="connsiteX311" fmla="*/ 1134904 w 5257800"/>
                <a:gd name="connsiteY311" fmla="*/ 7144 h 38100"/>
                <a:gd name="connsiteX312" fmla="*/ 984409 w 5257800"/>
                <a:gd name="connsiteY312" fmla="*/ 9049 h 38100"/>
                <a:gd name="connsiteX313" fmla="*/ 984409 w 5257800"/>
                <a:gd name="connsiteY313" fmla="*/ 9049 h 38100"/>
                <a:gd name="connsiteX314" fmla="*/ 984409 w 5257800"/>
                <a:gd name="connsiteY314" fmla="*/ 9049 h 38100"/>
                <a:gd name="connsiteX315" fmla="*/ 984409 w 5257800"/>
                <a:gd name="connsiteY315" fmla="*/ 9049 h 38100"/>
                <a:gd name="connsiteX316" fmla="*/ 828199 w 5257800"/>
                <a:gd name="connsiteY316" fmla="*/ 9049 h 38100"/>
                <a:gd name="connsiteX317" fmla="*/ 826294 w 5257800"/>
                <a:gd name="connsiteY317" fmla="*/ 22384 h 38100"/>
                <a:gd name="connsiteX318" fmla="*/ 832009 w 5257800"/>
                <a:gd name="connsiteY318" fmla="*/ 22384 h 38100"/>
                <a:gd name="connsiteX319" fmla="*/ 826294 w 5257800"/>
                <a:gd name="connsiteY319" fmla="*/ 28099 h 38100"/>
                <a:gd name="connsiteX320" fmla="*/ 818674 w 5257800"/>
                <a:gd name="connsiteY320" fmla="*/ 33814 h 38100"/>
                <a:gd name="connsiteX321" fmla="*/ 835819 w 5257800"/>
                <a:gd name="connsiteY321" fmla="*/ 33814 h 38100"/>
                <a:gd name="connsiteX322" fmla="*/ 837724 w 5257800"/>
                <a:gd name="connsiteY322" fmla="*/ 22384 h 38100"/>
                <a:gd name="connsiteX323" fmla="*/ 862489 w 5257800"/>
                <a:gd name="connsiteY323" fmla="*/ 16669 h 38100"/>
                <a:gd name="connsiteX324" fmla="*/ 881539 w 5257800"/>
                <a:gd name="connsiteY324" fmla="*/ 28099 h 38100"/>
                <a:gd name="connsiteX325" fmla="*/ 894874 w 5257800"/>
                <a:gd name="connsiteY325" fmla="*/ 7144 h 38100"/>
                <a:gd name="connsiteX326" fmla="*/ 828199 w 5257800"/>
                <a:gd name="connsiteY326" fmla="*/ 9049 h 38100"/>
                <a:gd name="connsiteX327" fmla="*/ 828199 w 5257800"/>
                <a:gd name="connsiteY327" fmla="*/ 9049 h 38100"/>
                <a:gd name="connsiteX328" fmla="*/ 828199 w 5257800"/>
                <a:gd name="connsiteY328" fmla="*/ 9049 h 38100"/>
                <a:gd name="connsiteX329" fmla="*/ 828199 w 5257800"/>
                <a:gd name="connsiteY329" fmla="*/ 9049 h 38100"/>
                <a:gd name="connsiteX330" fmla="*/ 650081 w 5257800"/>
                <a:gd name="connsiteY330" fmla="*/ 9049 h 38100"/>
                <a:gd name="connsiteX331" fmla="*/ 646271 w 5257800"/>
                <a:gd name="connsiteY331" fmla="*/ 30004 h 38100"/>
                <a:gd name="connsiteX332" fmla="*/ 634841 w 5257800"/>
                <a:gd name="connsiteY332" fmla="*/ 9049 h 38100"/>
                <a:gd name="connsiteX333" fmla="*/ 623411 w 5257800"/>
                <a:gd name="connsiteY333" fmla="*/ 9049 h 38100"/>
                <a:gd name="connsiteX334" fmla="*/ 627221 w 5257800"/>
                <a:gd name="connsiteY334" fmla="*/ 33814 h 38100"/>
                <a:gd name="connsiteX335" fmla="*/ 659606 w 5257800"/>
                <a:gd name="connsiteY335" fmla="*/ 33814 h 38100"/>
                <a:gd name="connsiteX336" fmla="*/ 669131 w 5257800"/>
                <a:gd name="connsiteY336" fmla="*/ 16669 h 38100"/>
                <a:gd name="connsiteX337" fmla="*/ 657701 w 5257800"/>
                <a:gd name="connsiteY337" fmla="*/ 22384 h 38100"/>
                <a:gd name="connsiteX338" fmla="*/ 676751 w 5257800"/>
                <a:gd name="connsiteY338" fmla="*/ 10954 h 38100"/>
                <a:gd name="connsiteX339" fmla="*/ 688181 w 5257800"/>
                <a:gd name="connsiteY339" fmla="*/ 22384 h 38100"/>
                <a:gd name="connsiteX340" fmla="*/ 690086 w 5257800"/>
                <a:gd name="connsiteY340" fmla="*/ 9049 h 38100"/>
                <a:gd name="connsiteX341" fmla="*/ 650081 w 5257800"/>
                <a:gd name="connsiteY341" fmla="*/ 9049 h 38100"/>
                <a:gd name="connsiteX342" fmla="*/ 650081 w 5257800"/>
                <a:gd name="connsiteY342" fmla="*/ 9049 h 38100"/>
                <a:gd name="connsiteX343" fmla="*/ 650081 w 5257800"/>
                <a:gd name="connsiteY343" fmla="*/ 9049 h 38100"/>
                <a:gd name="connsiteX344" fmla="*/ 650081 w 5257800"/>
                <a:gd name="connsiteY344" fmla="*/ 9049 h 38100"/>
                <a:gd name="connsiteX345" fmla="*/ 460534 w 5257800"/>
                <a:gd name="connsiteY345" fmla="*/ 9049 h 38100"/>
                <a:gd name="connsiteX346" fmla="*/ 468154 w 5257800"/>
                <a:gd name="connsiteY346" fmla="*/ 33814 h 38100"/>
                <a:gd name="connsiteX347" fmla="*/ 533876 w 5257800"/>
                <a:gd name="connsiteY347" fmla="*/ 33814 h 38100"/>
                <a:gd name="connsiteX348" fmla="*/ 530066 w 5257800"/>
                <a:gd name="connsiteY348" fmla="*/ 9049 h 38100"/>
                <a:gd name="connsiteX349" fmla="*/ 460534 w 5257800"/>
                <a:gd name="connsiteY349" fmla="*/ 9049 h 38100"/>
                <a:gd name="connsiteX350" fmla="*/ 460534 w 5257800"/>
                <a:gd name="connsiteY350" fmla="*/ 9049 h 38100"/>
                <a:gd name="connsiteX351" fmla="*/ 460534 w 5257800"/>
                <a:gd name="connsiteY351" fmla="*/ 9049 h 38100"/>
                <a:gd name="connsiteX352" fmla="*/ 460534 w 5257800"/>
                <a:gd name="connsiteY352" fmla="*/ 9049 h 38100"/>
                <a:gd name="connsiteX353" fmla="*/ 381476 w 5257800"/>
                <a:gd name="connsiteY353" fmla="*/ 9049 h 38100"/>
                <a:gd name="connsiteX354" fmla="*/ 368141 w 5257800"/>
                <a:gd name="connsiteY354" fmla="*/ 10954 h 38100"/>
                <a:gd name="connsiteX355" fmla="*/ 368141 w 5257800"/>
                <a:gd name="connsiteY355" fmla="*/ 22384 h 38100"/>
                <a:gd name="connsiteX356" fmla="*/ 387191 w 5257800"/>
                <a:gd name="connsiteY356" fmla="*/ 22384 h 38100"/>
                <a:gd name="connsiteX357" fmla="*/ 392906 w 5257800"/>
                <a:gd name="connsiteY357" fmla="*/ 33814 h 38100"/>
                <a:gd name="connsiteX358" fmla="*/ 433864 w 5257800"/>
                <a:gd name="connsiteY358" fmla="*/ 33814 h 38100"/>
                <a:gd name="connsiteX359" fmla="*/ 445294 w 5257800"/>
                <a:gd name="connsiteY359" fmla="*/ 22384 h 38100"/>
                <a:gd name="connsiteX360" fmla="*/ 437674 w 5257800"/>
                <a:gd name="connsiteY360" fmla="*/ 9049 h 38100"/>
                <a:gd name="connsiteX361" fmla="*/ 381476 w 5257800"/>
                <a:gd name="connsiteY361" fmla="*/ 9049 h 38100"/>
                <a:gd name="connsiteX362" fmla="*/ 381476 w 5257800"/>
                <a:gd name="connsiteY362" fmla="*/ 9049 h 38100"/>
                <a:gd name="connsiteX363" fmla="*/ 381476 w 5257800"/>
                <a:gd name="connsiteY363" fmla="*/ 9049 h 38100"/>
                <a:gd name="connsiteX364" fmla="*/ 381476 w 5257800"/>
                <a:gd name="connsiteY364" fmla="*/ 9049 h 38100"/>
                <a:gd name="connsiteX365" fmla="*/ 18574 w 5257800"/>
                <a:gd name="connsiteY365" fmla="*/ 9049 h 38100"/>
                <a:gd name="connsiteX366" fmla="*/ 12859 w 5257800"/>
                <a:gd name="connsiteY366" fmla="*/ 22384 h 38100"/>
                <a:gd name="connsiteX367" fmla="*/ 7144 w 5257800"/>
                <a:gd name="connsiteY367" fmla="*/ 33814 h 38100"/>
                <a:gd name="connsiteX368" fmla="*/ 55721 w 5257800"/>
                <a:gd name="connsiteY368" fmla="*/ 33814 h 38100"/>
                <a:gd name="connsiteX369" fmla="*/ 55721 w 5257800"/>
                <a:gd name="connsiteY369" fmla="*/ 22384 h 38100"/>
                <a:gd name="connsiteX370" fmla="*/ 61436 w 5257800"/>
                <a:gd name="connsiteY370" fmla="*/ 22384 h 38100"/>
                <a:gd name="connsiteX371" fmla="*/ 61436 w 5257800"/>
                <a:gd name="connsiteY371" fmla="*/ 33814 h 38100"/>
                <a:gd name="connsiteX372" fmla="*/ 322421 w 5257800"/>
                <a:gd name="connsiteY372" fmla="*/ 33814 h 38100"/>
                <a:gd name="connsiteX373" fmla="*/ 322421 w 5257800"/>
                <a:gd name="connsiteY373" fmla="*/ 22384 h 38100"/>
                <a:gd name="connsiteX374" fmla="*/ 322421 w 5257800"/>
                <a:gd name="connsiteY374" fmla="*/ 9049 h 38100"/>
                <a:gd name="connsiteX375" fmla="*/ 18574 w 5257800"/>
                <a:gd name="connsiteY375" fmla="*/ 9049 h 38100"/>
                <a:gd name="connsiteX376" fmla="*/ 18574 w 5257800"/>
                <a:gd name="connsiteY376" fmla="*/ 9049 h 38100"/>
                <a:gd name="connsiteX377" fmla="*/ 18574 w 5257800"/>
                <a:gd name="connsiteY377" fmla="*/ 9049 h 38100"/>
                <a:gd name="connsiteX378" fmla="*/ 18574 w 5257800"/>
                <a:gd name="connsiteY378" fmla="*/ 9049 h 38100"/>
                <a:gd name="connsiteX379" fmla="*/ 2756059 w 5257800"/>
                <a:gd name="connsiteY379" fmla="*/ 33814 h 38100"/>
                <a:gd name="connsiteX380" fmla="*/ 2744629 w 5257800"/>
                <a:gd name="connsiteY380" fmla="*/ 16669 h 38100"/>
                <a:gd name="connsiteX381" fmla="*/ 2719864 w 5257800"/>
                <a:gd name="connsiteY381" fmla="*/ 16669 h 38100"/>
                <a:gd name="connsiteX382" fmla="*/ 2719864 w 5257800"/>
                <a:gd name="connsiteY382" fmla="*/ 22384 h 38100"/>
                <a:gd name="connsiteX383" fmla="*/ 2725579 w 5257800"/>
                <a:gd name="connsiteY383" fmla="*/ 33814 h 38100"/>
                <a:gd name="connsiteX384" fmla="*/ 2756059 w 5257800"/>
                <a:gd name="connsiteY384" fmla="*/ 33814 h 38100"/>
                <a:gd name="connsiteX385" fmla="*/ 2756059 w 5257800"/>
                <a:gd name="connsiteY385" fmla="*/ 33814 h 38100"/>
                <a:gd name="connsiteX386" fmla="*/ 2756059 w 5257800"/>
                <a:gd name="connsiteY386" fmla="*/ 33814 h 38100"/>
                <a:gd name="connsiteX387" fmla="*/ 2756059 w 5257800"/>
                <a:gd name="connsiteY387" fmla="*/ 33814 h 38100"/>
                <a:gd name="connsiteX388" fmla="*/ 2042636 w 5257800"/>
                <a:gd name="connsiteY388" fmla="*/ 33814 h 38100"/>
                <a:gd name="connsiteX389" fmla="*/ 2042636 w 5257800"/>
                <a:gd name="connsiteY389" fmla="*/ 28099 h 38100"/>
                <a:gd name="connsiteX390" fmla="*/ 2038826 w 5257800"/>
                <a:gd name="connsiteY390" fmla="*/ 33814 h 38100"/>
                <a:gd name="connsiteX391" fmla="*/ 2042636 w 5257800"/>
                <a:gd name="connsiteY391" fmla="*/ 33814 h 38100"/>
                <a:gd name="connsiteX392" fmla="*/ 2042636 w 5257800"/>
                <a:gd name="connsiteY392" fmla="*/ 33814 h 38100"/>
                <a:gd name="connsiteX393" fmla="*/ 2042636 w 5257800"/>
                <a:gd name="connsiteY393" fmla="*/ 33814 h 38100"/>
                <a:gd name="connsiteX394" fmla="*/ 2042636 w 5257800"/>
                <a:gd name="connsiteY394" fmla="*/ 33814 h 38100"/>
                <a:gd name="connsiteX395" fmla="*/ 1880711 w 5257800"/>
                <a:gd name="connsiteY395" fmla="*/ 33814 h 38100"/>
                <a:gd name="connsiteX396" fmla="*/ 1882616 w 5257800"/>
                <a:gd name="connsiteY396" fmla="*/ 22384 h 38100"/>
                <a:gd name="connsiteX397" fmla="*/ 1876901 w 5257800"/>
                <a:gd name="connsiteY397" fmla="*/ 22384 h 38100"/>
                <a:gd name="connsiteX398" fmla="*/ 1876901 w 5257800"/>
                <a:gd name="connsiteY398" fmla="*/ 28099 h 38100"/>
                <a:gd name="connsiteX399" fmla="*/ 1873091 w 5257800"/>
                <a:gd name="connsiteY399" fmla="*/ 33814 h 38100"/>
                <a:gd name="connsiteX400" fmla="*/ 1880711 w 5257800"/>
                <a:gd name="connsiteY400" fmla="*/ 33814 h 38100"/>
                <a:gd name="connsiteX401" fmla="*/ 1880711 w 5257800"/>
                <a:gd name="connsiteY401" fmla="*/ 33814 h 38100"/>
                <a:gd name="connsiteX402" fmla="*/ 1880711 w 5257800"/>
                <a:gd name="connsiteY402" fmla="*/ 33814 h 38100"/>
                <a:gd name="connsiteX403" fmla="*/ 1880711 w 5257800"/>
                <a:gd name="connsiteY403" fmla="*/ 33814 h 38100"/>
                <a:gd name="connsiteX404" fmla="*/ 1751171 w 5257800"/>
                <a:gd name="connsiteY404" fmla="*/ 33814 h 38100"/>
                <a:gd name="connsiteX405" fmla="*/ 1751171 w 5257800"/>
                <a:gd name="connsiteY405" fmla="*/ 28099 h 38100"/>
                <a:gd name="connsiteX406" fmla="*/ 1745456 w 5257800"/>
                <a:gd name="connsiteY406" fmla="*/ 28099 h 38100"/>
                <a:gd name="connsiteX407" fmla="*/ 1745456 w 5257800"/>
                <a:gd name="connsiteY407" fmla="*/ 33814 h 38100"/>
                <a:gd name="connsiteX408" fmla="*/ 1751171 w 5257800"/>
                <a:gd name="connsiteY408" fmla="*/ 33814 h 38100"/>
                <a:gd name="connsiteX409" fmla="*/ 1751171 w 5257800"/>
                <a:gd name="connsiteY409" fmla="*/ 33814 h 38100"/>
                <a:gd name="connsiteX410" fmla="*/ 1751171 w 5257800"/>
                <a:gd name="connsiteY410" fmla="*/ 33814 h 38100"/>
                <a:gd name="connsiteX411" fmla="*/ 1751171 w 5257800"/>
                <a:gd name="connsiteY411" fmla="*/ 33814 h 38100"/>
                <a:gd name="connsiteX412" fmla="*/ 1258729 w 5257800"/>
                <a:gd name="connsiteY412" fmla="*/ 33814 h 38100"/>
                <a:gd name="connsiteX413" fmla="*/ 1266349 w 5257800"/>
                <a:gd name="connsiteY413" fmla="*/ 22384 h 38100"/>
                <a:gd name="connsiteX414" fmla="*/ 1235869 w 5257800"/>
                <a:gd name="connsiteY414" fmla="*/ 22384 h 38100"/>
                <a:gd name="connsiteX415" fmla="*/ 1224439 w 5257800"/>
                <a:gd name="connsiteY415" fmla="*/ 33814 h 38100"/>
                <a:gd name="connsiteX416" fmla="*/ 1258729 w 5257800"/>
                <a:gd name="connsiteY416" fmla="*/ 33814 h 38100"/>
                <a:gd name="connsiteX417" fmla="*/ 1258729 w 5257800"/>
                <a:gd name="connsiteY417" fmla="*/ 33814 h 38100"/>
                <a:gd name="connsiteX418" fmla="*/ 1258729 w 5257800"/>
                <a:gd name="connsiteY418" fmla="*/ 33814 h 38100"/>
                <a:gd name="connsiteX419" fmla="*/ 1258729 w 5257800"/>
                <a:gd name="connsiteY419" fmla="*/ 33814 h 38100"/>
                <a:gd name="connsiteX420" fmla="*/ 3992404 w 5257800"/>
                <a:gd name="connsiteY420" fmla="*/ 22384 h 38100"/>
                <a:gd name="connsiteX421" fmla="*/ 3973354 w 5257800"/>
                <a:gd name="connsiteY421" fmla="*/ 28099 h 38100"/>
                <a:gd name="connsiteX422" fmla="*/ 3992404 w 5257800"/>
                <a:gd name="connsiteY422" fmla="*/ 22384 h 38100"/>
                <a:gd name="connsiteX423" fmla="*/ 3992404 w 5257800"/>
                <a:gd name="connsiteY423" fmla="*/ 22384 h 38100"/>
                <a:gd name="connsiteX424" fmla="*/ 3992404 w 5257800"/>
                <a:gd name="connsiteY424" fmla="*/ 22384 h 38100"/>
                <a:gd name="connsiteX425" fmla="*/ 3992404 w 5257800"/>
                <a:gd name="connsiteY425" fmla="*/ 22384 h 38100"/>
                <a:gd name="connsiteX426" fmla="*/ 416719 w 5257800"/>
                <a:gd name="connsiteY426" fmla="*/ 16669 h 38100"/>
                <a:gd name="connsiteX427" fmla="*/ 416719 w 5257800"/>
                <a:gd name="connsiteY427" fmla="*/ 28099 h 38100"/>
                <a:gd name="connsiteX428" fmla="*/ 411004 w 5257800"/>
                <a:gd name="connsiteY428" fmla="*/ 28099 h 38100"/>
                <a:gd name="connsiteX429" fmla="*/ 411004 w 5257800"/>
                <a:gd name="connsiteY429" fmla="*/ 22384 h 38100"/>
                <a:gd name="connsiteX430" fmla="*/ 405289 w 5257800"/>
                <a:gd name="connsiteY430" fmla="*/ 22384 h 38100"/>
                <a:gd name="connsiteX431" fmla="*/ 416719 w 5257800"/>
                <a:gd name="connsiteY431" fmla="*/ 16669 h 38100"/>
                <a:gd name="connsiteX432" fmla="*/ 416719 w 5257800"/>
                <a:gd name="connsiteY432" fmla="*/ 16669 h 38100"/>
                <a:gd name="connsiteX433" fmla="*/ 416719 w 5257800"/>
                <a:gd name="connsiteY433" fmla="*/ 16669 h 38100"/>
                <a:gd name="connsiteX434" fmla="*/ 416719 w 5257800"/>
                <a:gd name="connsiteY434" fmla="*/ 16669 h 38100"/>
                <a:gd name="connsiteX435" fmla="*/ 3011329 w 5257800"/>
                <a:gd name="connsiteY435" fmla="*/ 16669 h 38100"/>
                <a:gd name="connsiteX436" fmla="*/ 2999899 w 5257800"/>
                <a:gd name="connsiteY436" fmla="*/ 22384 h 38100"/>
                <a:gd name="connsiteX437" fmla="*/ 3011329 w 5257800"/>
                <a:gd name="connsiteY437" fmla="*/ 16669 h 38100"/>
                <a:gd name="connsiteX438" fmla="*/ 3011329 w 5257800"/>
                <a:gd name="connsiteY438" fmla="*/ 16669 h 38100"/>
                <a:gd name="connsiteX439" fmla="*/ 3011329 w 5257800"/>
                <a:gd name="connsiteY439" fmla="*/ 16669 h 38100"/>
                <a:gd name="connsiteX440" fmla="*/ 3011329 w 5257800"/>
                <a:gd name="connsiteY440" fmla="*/ 16669 h 38100"/>
                <a:gd name="connsiteX441" fmla="*/ 3891439 w 5257800"/>
                <a:gd name="connsiteY441" fmla="*/ 16669 h 38100"/>
                <a:gd name="connsiteX442" fmla="*/ 3880009 w 5257800"/>
                <a:gd name="connsiteY442" fmla="*/ 28099 h 38100"/>
                <a:gd name="connsiteX443" fmla="*/ 3891439 w 5257800"/>
                <a:gd name="connsiteY443" fmla="*/ 16669 h 38100"/>
                <a:gd name="connsiteX444" fmla="*/ 3891439 w 5257800"/>
                <a:gd name="connsiteY444" fmla="*/ 16669 h 38100"/>
                <a:gd name="connsiteX445" fmla="*/ 3891439 w 5257800"/>
                <a:gd name="connsiteY445" fmla="*/ 16669 h 38100"/>
                <a:gd name="connsiteX446" fmla="*/ 3891439 w 5257800"/>
                <a:gd name="connsiteY446" fmla="*/ 16669 h 38100"/>
                <a:gd name="connsiteX447" fmla="*/ 360521 w 5257800"/>
                <a:gd name="connsiteY447" fmla="*/ 10954 h 38100"/>
                <a:gd name="connsiteX448" fmla="*/ 349091 w 5257800"/>
                <a:gd name="connsiteY448" fmla="*/ 30004 h 38100"/>
                <a:gd name="connsiteX449" fmla="*/ 360521 w 5257800"/>
                <a:gd name="connsiteY449" fmla="*/ 30004 h 38100"/>
                <a:gd name="connsiteX450" fmla="*/ 360521 w 5257800"/>
                <a:gd name="connsiteY450" fmla="*/ 10954 h 38100"/>
                <a:gd name="connsiteX451" fmla="*/ 360521 w 5257800"/>
                <a:gd name="connsiteY451" fmla="*/ 10954 h 38100"/>
                <a:gd name="connsiteX452" fmla="*/ 360521 w 5257800"/>
                <a:gd name="connsiteY452" fmla="*/ 10954 h 38100"/>
                <a:gd name="connsiteX453" fmla="*/ 360521 w 5257800"/>
                <a:gd name="connsiteY453" fmla="*/ 10954 h 38100"/>
                <a:gd name="connsiteX454" fmla="*/ 516731 w 5257800"/>
                <a:gd name="connsiteY454" fmla="*/ 10954 h 38100"/>
                <a:gd name="connsiteX455" fmla="*/ 516731 w 5257800"/>
                <a:gd name="connsiteY455" fmla="*/ 22384 h 38100"/>
                <a:gd name="connsiteX456" fmla="*/ 505301 w 5257800"/>
                <a:gd name="connsiteY456" fmla="*/ 22384 h 38100"/>
                <a:gd name="connsiteX457" fmla="*/ 505301 w 5257800"/>
                <a:gd name="connsiteY457" fmla="*/ 10954 h 38100"/>
                <a:gd name="connsiteX458" fmla="*/ 516731 w 5257800"/>
                <a:gd name="connsiteY458" fmla="*/ 10954 h 38100"/>
                <a:gd name="connsiteX459" fmla="*/ 516731 w 5257800"/>
                <a:gd name="connsiteY459" fmla="*/ 10954 h 38100"/>
                <a:gd name="connsiteX460" fmla="*/ 516731 w 5257800"/>
                <a:gd name="connsiteY460" fmla="*/ 10954 h 38100"/>
                <a:gd name="connsiteX461" fmla="*/ 516731 w 5257800"/>
                <a:gd name="connsiteY461" fmla="*/ 10954 h 38100"/>
                <a:gd name="connsiteX462" fmla="*/ 2048351 w 5257800"/>
                <a:gd name="connsiteY462" fmla="*/ 10954 h 38100"/>
                <a:gd name="connsiteX463" fmla="*/ 2042636 w 5257800"/>
                <a:gd name="connsiteY463" fmla="*/ 30004 h 38100"/>
                <a:gd name="connsiteX464" fmla="*/ 2048351 w 5257800"/>
                <a:gd name="connsiteY464" fmla="*/ 10954 h 38100"/>
                <a:gd name="connsiteX465" fmla="*/ 2048351 w 5257800"/>
                <a:gd name="connsiteY465" fmla="*/ 10954 h 38100"/>
                <a:gd name="connsiteX466" fmla="*/ 2048351 w 5257800"/>
                <a:gd name="connsiteY466" fmla="*/ 10954 h 38100"/>
                <a:gd name="connsiteX467" fmla="*/ 2048351 w 5257800"/>
                <a:gd name="connsiteY467" fmla="*/ 10954 h 38100"/>
                <a:gd name="connsiteX468" fmla="*/ 2421731 w 5257800"/>
                <a:gd name="connsiteY468" fmla="*/ 10954 h 38100"/>
                <a:gd name="connsiteX469" fmla="*/ 2421731 w 5257800"/>
                <a:gd name="connsiteY469" fmla="*/ 22384 h 38100"/>
                <a:gd name="connsiteX470" fmla="*/ 2416016 w 5257800"/>
                <a:gd name="connsiteY470" fmla="*/ 22384 h 38100"/>
                <a:gd name="connsiteX471" fmla="*/ 2416016 w 5257800"/>
                <a:gd name="connsiteY471" fmla="*/ 10954 h 38100"/>
                <a:gd name="connsiteX472" fmla="*/ 2421731 w 5257800"/>
                <a:gd name="connsiteY472" fmla="*/ 10954 h 38100"/>
                <a:gd name="connsiteX473" fmla="*/ 2421731 w 5257800"/>
                <a:gd name="connsiteY473" fmla="*/ 10954 h 38100"/>
                <a:gd name="connsiteX474" fmla="*/ 2421731 w 5257800"/>
                <a:gd name="connsiteY474" fmla="*/ 10954 h 38100"/>
                <a:gd name="connsiteX475" fmla="*/ 2421731 w 5257800"/>
                <a:gd name="connsiteY475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5257800" h="38100">
                  <a:moveTo>
                    <a:pt x="5240179" y="9049"/>
                  </a:moveTo>
                  <a:cubicBezTo>
                    <a:pt x="5242084" y="16669"/>
                    <a:pt x="5243989" y="24289"/>
                    <a:pt x="5243989" y="35719"/>
                  </a:cubicBezTo>
                  <a:lnTo>
                    <a:pt x="5249704" y="35719"/>
                  </a:lnTo>
                  <a:cubicBezTo>
                    <a:pt x="5251609" y="26194"/>
                    <a:pt x="5253514" y="18574"/>
                    <a:pt x="5255419" y="10954"/>
                  </a:cubicBezTo>
                  <a:lnTo>
                    <a:pt x="5240179" y="9049"/>
                  </a:lnTo>
                  <a:lnTo>
                    <a:pt x="5240179" y="9049"/>
                  </a:lnTo>
                  <a:lnTo>
                    <a:pt x="5240179" y="9049"/>
                  </a:lnTo>
                  <a:lnTo>
                    <a:pt x="5240179" y="9049"/>
                  </a:lnTo>
                  <a:close/>
                  <a:moveTo>
                    <a:pt x="5114449" y="9049"/>
                  </a:moveTo>
                  <a:cubicBezTo>
                    <a:pt x="5114449" y="18574"/>
                    <a:pt x="5112544" y="26194"/>
                    <a:pt x="5110639" y="35719"/>
                  </a:cubicBezTo>
                  <a:lnTo>
                    <a:pt x="5122069" y="35719"/>
                  </a:lnTo>
                  <a:cubicBezTo>
                    <a:pt x="5123974" y="26194"/>
                    <a:pt x="5125879" y="18574"/>
                    <a:pt x="5127784" y="10954"/>
                  </a:cubicBezTo>
                  <a:lnTo>
                    <a:pt x="5114449" y="9049"/>
                  </a:lnTo>
                  <a:lnTo>
                    <a:pt x="5114449" y="9049"/>
                  </a:lnTo>
                  <a:lnTo>
                    <a:pt x="5114449" y="9049"/>
                  </a:lnTo>
                  <a:lnTo>
                    <a:pt x="5114449" y="9049"/>
                  </a:lnTo>
                  <a:close/>
                  <a:moveTo>
                    <a:pt x="4702969" y="9049"/>
                  </a:moveTo>
                  <a:cubicBezTo>
                    <a:pt x="4702969" y="10954"/>
                    <a:pt x="4701064" y="12859"/>
                    <a:pt x="4699159" y="16669"/>
                  </a:cubicBezTo>
                  <a:cubicBezTo>
                    <a:pt x="4706779" y="22384"/>
                    <a:pt x="4712494" y="26194"/>
                    <a:pt x="4718209" y="33814"/>
                  </a:cubicBezTo>
                  <a:lnTo>
                    <a:pt x="4780122" y="33814"/>
                  </a:lnTo>
                  <a:lnTo>
                    <a:pt x="4780122" y="22384"/>
                  </a:lnTo>
                  <a:lnTo>
                    <a:pt x="4785836" y="22384"/>
                  </a:lnTo>
                  <a:lnTo>
                    <a:pt x="4785836" y="33814"/>
                  </a:lnTo>
                  <a:lnTo>
                    <a:pt x="4797267" y="33814"/>
                  </a:lnTo>
                  <a:cubicBezTo>
                    <a:pt x="4797267" y="30004"/>
                    <a:pt x="4797267" y="26194"/>
                    <a:pt x="4797267" y="22384"/>
                  </a:cubicBezTo>
                  <a:cubicBezTo>
                    <a:pt x="4793456" y="20479"/>
                    <a:pt x="4791552" y="14764"/>
                    <a:pt x="4785836" y="9049"/>
                  </a:cubicBezTo>
                  <a:lnTo>
                    <a:pt x="4702969" y="9049"/>
                  </a:lnTo>
                  <a:lnTo>
                    <a:pt x="4702969" y="9049"/>
                  </a:lnTo>
                  <a:lnTo>
                    <a:pt x="4702969" y="9049"/>
                  </a:lnTo>
                  <a:lnTo>
                    <a:pt x="4702969" y="9049"/>
                  </a:lnTo>
                  <a:close/>
                  <a:moveTo>
                    <a:pt x="4546759" y="9049"/>
                  </a:moveTo>
                  <a:cubicBezTo>
                    <a:pt x="4541044" y="14764"/>
                    <a:pt x="4535329" y="20479"/>
                    <a:pt x="4531519" y="30004"/>
                  </a:cubicBezTo>
                  <a:cubicBezTo>
                    <a:pt x="4561999" y="28099"/>
                    <a:pt x="4558189" y="26194"/>
                    <a:pt x="4580097" y="35719"/>
                  </a:cubicBezTo>
                  <a:lnTo>
                    <a:pt x="4626769" y="35719"/>
                  </a:lnTo>
                  <a:cubicBezTo>
                    <a:pt x="4621054" y="28099"/>
                    <a:pt x="4619149" y="28099"/>
                    <a:pt x="4600099" y="24289"/>
                  </a:cubicBezTo>
                  <a:lnTo>
                    <a:pt x="4600099" y="10954"/>
                  </a:lnTo>
                  <a:lnTo>
                    <a:pt x="4547711" y="10954"/>
                  </a:lnTo>
                  <a:lnTo>
                    <a:pt x="4547711" y="9049"/>
                  </a:lnTo>
                  <a:lnTo>
                    <a:pt x="4546759" y="9049"/>
                  </a:lnTo>
                  <a:lnTo>
                    <a:pt x="4546759" y="9049"/>
                  </a:lnTo>
                  <a:close/>
                  <a:moveTo>
                    <a:pt x="4463892" y="9049"/>
                  </a:moveTo>
                  <a:cubicBezTo>
                    <a:pt x="4463892" y="18574"/>
                    <a:pt x="4460081" y="26194"/>
                    <a:pt x="4454367" y="33814"/>
                  </a:cubicBezTo>
                  <a:lnTo>
                    <a:pt x="4497229" y="33814"/>
                  </a:lnTo>
                  <a:cubicBezTo>
                    <a:pt x="4504849" y="22384"/>
                    <a:pt x="4514374" y="14764"/>
                    <a:pt x="4523899" y="7144"/>
                  </a:cubicBezTo>
                  <a:lnTo>
                    <a:pt x="4463892" y="9049"/>
                  </a:lnTo>
                  <a:lnTo>
                    <a:pt x="4463892" y="9049"/>
                  </a:lnTo>
                  <a:lnTo>
                    <a:pt x="4463892" y="9049"/>
                  </a:lnTo>
                  <a:lnTo>
                    <a:pt x="4463892" y="9049"/>
                  </a:lnTo>
                  <a:close/>
                  <a:moveTo>
                    <a:pt x="4388644" y="9049"/>
                  </a:moveTo>
                  <a:cubicBezTo>
                    <a:pt x="4384834" y="16669"/>
                    <a:pt x="4382929" y="26194"/>
                    <a:pt x="4379119" y="35719"/>
                  </a:cubicBezTo>
                  <a:lnTo>
                    <a:pt x="4416267" y="35719"/>
                  </a:lnTo>
                  <a:cubicBezTo>
                    <a:pt x="4431506" y="28099"/>
                    <a:pt x="4431506" y="24289"/>
                    <a:pt x="4437222" y="9049"/>
                  </a:cubicBezTo>
                  <a:lnTo>
                    <a:pt x="4388644" y="9049"/>
                  </a:lnTo>
                  <a:lnTo>
                    <a:pt x="4388644" y="9049"/>
                  </a:lnTo>
                  <a:lnTo>
                    <a:pt x="4388644" y="9049"/>
                  </a:lnTo>
                  <a:lnTo>
                    <a:pt x="4388644" y="9049"/>
                  </a:lnTo>
                  <a:close/>
                  <a:moveTo>
                    <a:pt x="4037172" y="9049"/>
                  </a:moveTo>
                  <a:lnTo>
                    <a:pt x="4037172" y="9049"/>
                  </a:lnTo>
                  <a:cubicBezTo>
                    <a:pt x="4035266" y="9049"/>
                    <a:pt x="4035266" y="9049"/>
                    <a:pt x="4037172" y="9049"/>
                  </a:cubicBezTo>
                  <a:lnTo>
                    <a:pt x="4027647" y="9049"/>
                  </a:lnTo>
                  <a:lnTo>
                    <a:pt x="4029551" y="16669"/>
                  </a:lnTo>
                  <a:lnTo>
                    <a:pt x="4023836" y="16669"/>
                  </a:lnTo>
                  <a:cubicBezTo>
                    <a:pt x="4018122" y="10954"/>
                    <a:pt x="4021931" y="14764"/>
                    <a:pt x="4012406" y="10954"/>
                  </a:cubicBezTo>
                  <a:lnTo>
                    <a:pt x="4012406" y="9049"/>
                  </a:lnTo>
                  <a:lnTo>
                    <a:pt x="3949541" y="9049"/>
                  </a:lnTo>
                  <a:lnTo>
                    <a:pt x="3949541" y="16669"/>
                  </a:lnTo>
                  <a:lnTo>
                    <a:pt x="3955256" y="16669"/>
                  </a:lnTo>
                  <a:cubicBezTo>
                    <a:pt x="3972401" y="1429"/>
                    <a:pt x="4015264" y="10954"/>
                    <a:pt x="4036219" y="28099"/>
                  </a:cubicBezTo>
                  <a:cubicBezTo>
                    <a:pt x="4024789" y="30004"/>
                    <a:pt x="4024789" y="30004"/>
                    <a:pt x="4019074" y="33814"/>
                  </a:cubicBezTo>
                  <a:lnTo>
                    <a:pt x="4047649" y="33814"/>
                  </a:lnTo>
                  <a:lnTo>
                    <a:pt x="4043839" y="16669"/>
                  </a:lnTo>
                  <a:lnTo>
                    <a:pt x="4055269" y="16669"/>
                  </a:lnTo>
                  <a:cubicBezTo>
                    <a:pt x="4060984" y="22384"/>
                    <a:pt x="4057174" y="18574"/>
                    <a:pt x="4066699" y="22384"/>
                  </a:cubicBezTo>
                  <a:lnTo>
                    <a:pt x="4066699" y="33814"/>
                  </a:lnTo>
                  <a:lnTo>
                    <a:pt x="4111466" y="33814"/>
                  </a:lnTo>
                  <a:cubicBezTo>
                    <a:pt x="4115276" y="26194"/>
                    <a:pt x="4117181" y="16669"/>
                    <a:pt x="4117181" y="9049"/>
                  </a:cubicBezTo>
                  <a:lnTo>
                    <a:pt x="4037172" y="9049"/>
                  </a:lnTo>
                  <a:lnTo>
                    <a:pt x="4037172" y="9049"/>
                  </a:lnTo>
                  <a:lnTo>
                    <a:pt x="4037172" y="9049"/>
                  </a:lnTo>
                  <a:lnTo>
                    <a:pt x="4037172" y="9049"/>
                  </a:lnTo>
                  <a:close/>
                  <a:moveTo>
                    <a:pt x="3880009" y="9049"/>
                  </a:moveTo>
                  <a:lnTo>
                    <a:pt x="3880009" y="9049"/>
                  </a:lnTo>
                  <a:lnTo>
                    <a:pt x="3874294" y="10954"/>
                  </a:lnTo>
                  <a:cubicBezTo>
                    <a:pt x="3860959" y="20479"/>
                    <a:pt x="3833336" y="28099"/>
                    <a:pt x="3823811" y="22384"/>
                  </a:cubicBezTo>
                  <a:cubicBezTo>
                    <a:pt x="3812381" y="18574"/>
                    <a:pt x="3818097" y="20479"/>
                    <a:pt x="3812381" y="16669"/>
                  </a:cubicBezTo>
                  <a:cubicBezTo>
                    <a:pt x="3814286" y="12859"/>
                    <a:pt x="3816191" y="10954"/>
                    <a:pt x="3816191" y="9049"/>
                  </a:cubicBezTo>
                  <a:lnTo>
                    <a:pt x="3769519" y="9049"/>
                  </a:lnTo>
                  <a:cubicBezTo>
                    <a:pt x="3771424" y="16669"/>
                    <a:pt x="3775234" y="24289"/>
                    <a:pt x="3777139" y="33814"/>
                  </a:cubicBezTo>
                  <a:lnTo>
                    <a:pt x="3920014" y="33814"/>
                  </a:lnTo>
                  <a:cubicBezTo>
                    <a:pt x="3921919" y="28099"/>
                    <a:pt x="3923824" y="30004"/>
                    <a:pt x="3929539" y="22384"/>
                  </a:cubicBezTo>
                  <a:lnTo>
                    <a:pt x="3904774" y="22384"/>
                  </a:lnTo>
                  <a:lnTo>
                    <a:pt x="3904774" y="9049"/>
                  </a:lnTo>
                  <a:lnTo>
                    <a:pt x="3880009" y="9049"/>
                  </a:lnTo>
                  <a:lnTo>
                    <a:pt x="3880009" y="9049"/>
                  </a:lnTo>
                  <a:lnTo>
                    <a:pt x="3880009" y="9049"/>
                  </a:lnTo>
                  <a:lnTo>
                    <a:pt x="3880009" y="9049"/>
                  </a:lnTo>
                  <a:close/>
                  <a:moveTo>
                    <a:pt x="3538061" y="9049"/>
                  </a:moveTo>
                  <a:lnTo>
                    <a:pt x="3538061" y="9049"/>
                  </a:lnTo>
                  <a:cubicBezTo>
                    <a:pt x="3532347" y="18574"/>
                    <a:pt x="3530441" y="26194"/>
                    <a:pt x="3526631" y="33814"/>
                  </a:cubicBezTo>
                  <a:lnTo>
                    <a:pt x="3539966" y="33814"/>
                  </a:lnTo>
                  <a:cubicBezTo>
                    <a:pt x="3545681" y="26194"/>
                    <a:pt x="3551397" y="20479"/>
                    <a:pt x="3557111" y="16669"/>
                  </a:cubicBezTo>
                  <a:cubicBezTo>
                    <a:pt x="3560922" y="28099"/>
                    <a:pt x="3559016" y="22384"/>
                    <a:pt x="3562826" y="28099"/>
                  </a:cubicBezTo>
                  <a:cubicBezTo>
                    <a:pt x="3562826" y="30004"/>
                    <a:pt x="3560922" y="31909"/>
                    <a:pt x="3560922" y="33814"/>
                  </a:cubicBezTo>
                  <a:lnTo>
                    <a:pt x="3698081" y="33814"/>
                  </a:lnTo>
                  <a:cubicBezTo>
                    <a:pt x="3692366" y="30004"/>
                    <a:pt x="3690461" y="31909"/>
                    <a:pt x="3690461" y="31909"/>
                  </a:cubicBezTo>
                  <a:cubicBezTo>
                    <a:pt x="3690461" y="31909"/>
                    <a:pt x="3690461" y="30004"/>
                    <a:pt x="3686651" y="22384"/>
                  </a:cubicBezTo>
                  <a:lnTo>
                    <a:pt x="3723799" y="22384"/>
                  </a:lnTo>
                  <a:cubicBezTo>
                    <a:pt x="3719989" y="28099"/>
                    <a:pt x="3718084" y="31909"/>
                    <a:pt x="3716179" y="33814"/>
                  </a:cubicBezTo>
                  <a:lnTo>
                    <a:pt x="3735229" y="33814"/>
                  </a:lnTo>
                  <a:cubicBezTo>
                    <a:pt x="3733324" y="22384"/>
                    <a:pt x="3733324" y="14764"/>
                    <a:pt x="3731419" y="7144"/>
                  </a:cubicBezTo>
                  <a:lnTo>
                    <a:pt x="3538061" y="9049"/>
                  </a:lnTo>
                  <a:lnTo>
                    <a:pt x="3538061" y="9049"/>
                  </a:lnTo>
                  <a:lnTo>
                    <a:pt x="3538061" y="9049"/>
                  </a:lnTo>
                  <a:lnTo>
                    <a:pt x="3538061" y="9049"/>
                  </a:lnTo>
                  <a:close/>
                  <a:moveTo>
                    <a:pt x="3507581" y="9049"/>
                  </a:moveTo>
                  <a:lnTo>
                    <a:pt x="3507581" y="16669"/>
                  </a:lnTo>
                  <a:lnTo>
                    <a:pt x="3513297" y="16669"/>
                  </a:lnTo>
                  <a:lnTo>
                    <a:pt x="3513297" y="10954"/>
                  </a:lnTo>
                  <a:cubicBezTo>
                    <a:pt x="3513297" y="10954"/>
                    <a:pt x="3513297" y="9049"/>
                    <a:pt x="3515201" y="9049"/>
                  </a:cubicBezTo>
                  <a:lnTo>
                    <a:pt x="3507581" y="9049"/>
                  </a:lnTo>
                  <a:lnTo>
                    <a:pt x="3507581" y="9049"/>
                  </a:lnTo>
                  <a:lnTo>
                    <a:pt x="3507581" y="9049"/>
                  </a:lnTo>
                  <a:lnTo>
                    <a:pt x="3507581" y="9049"/>
                  </a:lnTo>
                  <a:close/>
                  <a:moveTo>
                    <a:pt x="3383756" y="9049"/>
                  </a:moveTo>
                  <a:cubicBezTo>
                    <a:pt x="3391376" y="10954"/>
                    <a:pt x="3397091" y="12859"/>
                    <a:pt x="3402806" y="16669"/>
                  </a:cubicBezTo>
                  <a:cubicBezTo>
                    <a:pt x="3412331" y="26194"/>
                    <a:pt x="3398997" y="30004"/>
                    <a:pt x="3421856" y="33814"/>
                  </a:cubicBezTo>
                  <a:lnTo>
                    <a:pt x="3427572" y="33814"/>
                  </a:lnTo>
                  <a:lnTo>
                    <a:pt x="3427572" y="16669"/>
                  </a:lnTo>
                  <a:lnTo>
                    <a:pt x="3439001" y="16669"/>
                  </a:lnTo>
                  <a:cubicBezTo>
                    <a:pt x="3442811" y="14764"/>
                    <a:pt x="3467576" y="16669"/>
                    <a:pt x="3489484" y="16669"/>
                  </a:cubicBezTo>
                  <a:cubicBezTo>
                    <a:pt x="3489484" y="26194"/>
                    <a:pt x="3491389" y="30004"/>
                    <a:pt x="3491389" y="33814"/>
                  </a:cubicBezTo>
                  <a:lnTo>
                    <a:pt x="3495199" y="33814"/>
                  </a:lnTo>
                  <a:cubicBezTo>
                    <a:pt x="3497104" y="16669"/>
                    <a:pt x="3502819" y="22384"/>
                    <a:pt x="3489484" y="10954"/>
                  </a:cubicBezTo>
                  <a:lnTo>
                    <a:pt x="3487579" y="9049"/>
                  </a:lnTo>
                  <a:lnTo>
                    <a:pt x="3383756" y="9049"/>
                  </a:lnTo>
                  <a:lnTo>
                    <a:pt x="3383756" y="9049"/>
                  </a:lnTo>
                  <a:lnTo>
                    <a:pt x="3383756" y="9049"/>
                  </a:lnTo>
                  <a:lnTo>
                    <a:pt x="3383756" y="9049"/>
                  </a:lnTo>
                  <a:close/>
                  <a:moveTo>
                    <a:pt x="3340894" y="9049"/>
                  </a:moveTo>
                  <a:lnTo>
                    <a:pt x="3340894" y="9049"/>
                  </a:lnTo>
                  <a:cubicBezTo>
                    <a:pt x="3346609" y="10954"/>
                    <a:pt x="3350419" y="9049"/>
                    <a:pt x="335613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33261" y="9049"/>
                  </a:moveTo>
                  <a:cubicBezTo>
                    <a:pt x="3240881" y="16669"/>
                    <a:pt x="3248501" y="24289"/>
                    <a:pt x="3250406" y="33814"/>
                  </a:cubicBezTo>
                  <a:lnTo>
                    <a:pt x="3282791" y="33814"/>
                  </a:lnTo>
                  <a:cubicBezTo>
                    <a:pt x="3277076" y="26194"/>
                    <a:pt x="3269456" y="16669"/>
                    <a:pt x="3263741" y="9049"/>
                  </a:cubicBezTo>
                  <a:lnTo>
                    <a:pt x="3233261" y="9049"/>
                  </a:lnTo>
                  <a:lnTo>
                    <a:pt x="3233261" y="9049"/>
                  </a:lnTo>
                  <a:lnTo>
                    <a:pt x="3233261" y="9049"/>
                  </a:lnTo>
                  <a:lnTo>
                    <a:pt x="3233261" y="9049"/>
                  </a:lnTo>
                  <a:close/>
                  <a:moveTo>
                    <a:pt x="3188494" y="9049"/>
                  </a:moveTo>
                  <a:cubicBezTo>
                    <a:pt x="3198019" y="12859"/>
                    <a:pt x="3207544" y="14764"/>
                    <a:pt x="3217069" y="16669"/>
                  </a:cubicBezTo>
                  <a:cubicBezTo>
                    <a:pt x="3217069" y="12859"/>
                    <a:pt x="3218974" y="10954"/>
                    <a:pt x="3218974" y="9049"/>
                  </a:cubicBezTo>
                  <a:lnTo>
                    <a:pt x="3188494" y="9049"/>
                  </a:lnTo>
                  <a:lnTo>
                    <a:pt x="3188494" y="9049"/>
                  </a:lnTo>
                  <a:lnTo>
                    <a:pt x="3188494" y="9049"/>
                  </a:lnTo>
                  <a:lnTo>
                    <a:pt x="3188494" y="9049"/>
                  </a:lnTo>
                  <a:close/>
                  <a:moveTo>
                    <a:pt x="3078956" y="9049"/>
                  </a:moveTo>
                  <a:cubicBezTo>
                    <a:pt x="3088481" y="14764"/>
                    <a:pt x="3096101" y="22384"/>
                    <a:pt x="3105626" y="30004"/>
                  </a:cubicBezTo>
                  <a:lnTo>
                    <a:pt x="3105626" y="35719"/>
                  </a:lnTo>
                  <a:lnTo>
                    <a:pt x="3136106" y="35719"/>
                  </a:lnTo>
                  <a:cubicBezTo>
                    <a:pt x="3126581" y="28099"/>
                    <a:pt x="3117056" y="18574"/>
                    <a:pt x="3111341" y="10954"/>
                  </a:cubicBezTo>
                  <a:lnTo>
                    <a:pt x="3078956" y="9049"/>
                  </a:lnTo>
                  <a:lnTo>
                    <a:pt x="3078956" y="9049"/>
                  </a:lnTo>
                  <a:lnTo>
                    <a:pt x="3078956" y="9049"/>
                  </a:lnTo>
                  <a:lnTo>
                    <a:pt x="3078956" y="9049"/>
                  </a:lnTo>
                  <a:close/>
                  <a:moveTo>
                    <a:pt x="3017044" y="9049"/>
                  </a:moveTo>
                  <a:cubicBezTo>
                    <a:pt x="3015139" y="9049"/>
                    <a:pt x="3015139" y="9049"/>
                    <a:pt x="3011329" y="10954"/>
                  </a:cubicBezTo>
                  <a:lnTo>
                    <a:pt x="3011329" y="9049"/>
                  </a:lnTo>
                  <a:lnTo>
                    <a:pt x="2806541" y="9049"/>
                  </a:lnTo>
                  <a:cubicBezTo>
                    <a:pt x="2808447" y="10954"/>
                    <a:pt x="2810351" y="14764"/>
                    <a:pt x="2812256" y="16669"/>
                  </a:cubicBezTo>
                  <a:lnTo>
                    <a:pt x="2806541" y="16669"/>
                  </a:lnTo>
                  <a:cubicBezTo>
                    <a:pt x="2802731" y="22384"/>
                    <a:pt x="2797016" y="28099"/>
                    <a:pt x="2793206" y="33814"/>
                  </a:cubicBezTo>
                  <a:lnTo>
                    <a:pt x="2825591" y="33814"/>
                  </a:lnTo>
                  <a:lnTo>
                    <a:pt x="2825591" y="22384"/>
                  </a:lnTo>
                  <a:cubicBezTo>
                    <a:pt x="2833211" y="16669"/>
                    <a:pt x="2833211" y="16669"/>
                    <a:pt x="2837022" y="10954"/>
                  </a:cubicBezTo>
                  <a:lnTo>
                    <a:pt x="2867501" y="10954"/>
                  </a:lnTo>
                  <a:cubicBezTo>
                    <a:pt x="2867501" y="31909"/>
                    <a:pt x="2854166" y="33814"/>
                    <a:pt x="2832259" y="33814"/>
                  </a:cubicBezTo>
                  <a:lnTo>
                    <a:pt x="3042761" y="33814"/>
                  </a:lnTo>
                  <a:lnTo>
                    <a:pt x="3046572" y="22384"/>
                  </a:lnTo>
                  <a:lnTo>
                    <a:pt x="3027522" y="22384"/>
                  </a:lnTo>
                  <a:cubicBezTo>
                    <a:pt x="3025616" y="12859"/>
                    <a:pt x="3025616" y="10954"/>
                    <a:pt x="3023711" y="9049"/>
                  </a:cubicBezTo>
                  <a:lnTo>
                    <a:pt x="3017044" y="9049"/>
                  </a:lnTo>
                  <a:lnTo>
                    <a:pt x="3017044" y="9049"/>
                  </a:lnTo>
                  <a:lnTo>
                    <a:pt x="3017044" y="9049"/>
                  </a:lnTo>
                  <a:lnTo>
                    <a:pt x="3017044" y="9049"/>
                  </a:lnTo>
                  <a:close/>
                  <a:moveTo>
                    <a:pt x="2718911" y="9049"/>
                  </a:move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lnTo>
                    <a:pt x="2718911" y="9049"/>
                  </a:lnTo>
                  <a:close/>
                  <a:moveTo>
                    <a:pt x="2643664" y="9049"/>
                  </a:moveTo>
                  <a:cubicBezTo>
                    <a:pt x="2641759" y="12859"/>
                    <a:pt x="2639854" y="16669"/>
                    <a:pt x="2639854" y="16669"/>
                  </a:cubicBezTo>
                  <a:lnTo>
                    <a:pt x="2639854" y="10954"/>
                  </a:lnTo>
                  <a:lnTo>
                    <a:pt x="2639854" y="9049"/>
                  </a:lnTo>
                  <a:lnTo>
                    <a:pt x="2596991" y="9049"/>
                  </a:lnTo>
                  <a:lnTo>
                    <a:pt x="2596991" y="10954"/>
                  </a:lnTo>
                  <a:lnTo>
                    <a:pt x="2572226" y="10954"/>
                  </a:lnTo>
                  <a:lnTo>
                    <a:pt x="2570322" y="9049"/>
                  </a:lnTo>
                  <a:lnTo>
                    <a:pt x="2448401" y="9049"/>
                  </a:lnTo>
                  <a:lnTo>
                    <a:pt x="2448401" y="10954"/>
                  </a:lnTo>
                  <a:lnTo>
                    <a:pt x="2442686" y="10954"/>
                  </a:lnTo>
                  <a:cubicBezTo>
                    <a:pt x="2442686" y="10954"/>
                    <a:pt x="2442686" y="9049"/>
                    <a:pt x="2440781" y="9049"/>
                  </a:cubicBezTo>
                  <a:lnTo>
                    <a:pt x="2205514" y="9049"/>
                  </a:lnTo>
                  <a:cubicBezTo>
                    <a:pt x="2203609" y="14764"/>
                    <a:pt x="2199799" y="20479"/>
                    <a:pt x="2194084" y="22384"/>
                  </a:cubicBezTo>
                  <a:lnTo>
                    <a:pt x="2194084" y="16669"/>
                  </a:lnTo>
                  <a:cubicBezTo>
                    <a:pt x="2190274" y="10954"/>
                    <a:pt x="2190274" y="12859"/>
                    <a:pt x="2190274" y="9049"/>
                  </a:cubicBezTo>
                  <a:lnTo>
                    <a:pt x="2182654" y="9049"/>
                  </a:lnTo>
                  <a:lnTo>
                    <a:pt x="2182654" y="10954"/>
                  </a:lnTo>
                  <a:lnTo>
                    <a:pt x="2176939" y="10954"/>
                  </a:lnTo>
                  <a:lnTo>
                    <a:pt x="2176939" y="9049"/>
                  </a:lnTo>
                  <a:lnTo>
                    <a:pt x="2157889" y="9049"/>
                  </a:lnTo>
                  <a:cubicBezTo>
                    <a:pt x="2155984" y="16669"/>
                    <a:pt x="2155984" y="26194"/>
                    <a:pt x="2155984" y="33814"/>
                  </a:cubicBezTo>
                  <a:lnTo>
                    <a:pt x="2341722" y="33814"/>
                  </a:lnTo>
                  <a:cubicBezTo>
                    <a:pt x="2351247" y="26194"/>
                    <a:pt x="2360772" y="14764"/>
                    <a:pt x="2380774" y="10954"/>
                  </a:cubicBezTo>
                  <a:lnTo>
                    <a:pt x="2380774" y="22384"/>
                  </a:lnTo>
                  <a:cubicBezTo>
                    <a:pt x="2375059" y="26194"/>
                    <a:pt x="2369344" y="30004"/>
                    <a:pt x="2363629" y="33814"/>
                  </a:cubicBezTo>
                  <a:lnTo>
                    <a:pt x="2388394" y="33814"/>
                  </a:lnTo>
                  <a:cubicBezTo>
                    <a:pt x="2394109" y="26194"/>
                    <a:pt x="2401729" y="22384"/>
                    <a:pt x="2413159" y="16669"/>
                  </a:cubicBezTo>
                  <a:cubicBezTo>
                    <a:pt x="2411254" y="26194"/>
                    <a:pt x="2411254" y="30004"/>
                    <a:pt x="2409349" y="33814"/>
                  </a:cubicBezTo>
                  <a:lnTo>
                    <a:pt x="2457926" y="33814"/>
                  </a:lnTo>
                  <a:lnTo>
                    <a:pt x="2469356" y="16669"/>
                  </a:lnTo>
                  <a:cubicBezTo>
                    <a:pt x="2508409" y="22384"/>
                    <a:pt x="2533174" y="20479"/>
                    <a:pt x="2567464" y="16669"/>
                  </a:cubicBezTo>
                  <a:cubicBezTo>
                    <a:pt x="2567464" y="22384"/>
                    <a:pt x="2567464" y="28099"/>
                    <a:pt x="2569369" y="33814"/>
                  </a:cubicBezTo>
                  <a:lnTo>
                    <a:pt x="2719864" y="33814"/>
                  </a:lnTo>
                  <a:cubicBezTo>
                    <a:pt x="2714149" y="24289"/>
                    <a:pt x="2708434" y="14764"/>
                    <a:pt x="2702719" y="9049"/>
                  </a:cubicBezTo>
                  <a:lnTo>
                    <a:pt x="2643664" y="9049"/>
                  </a:lnTo>
                  <a:lnTo>
                    <a:pt x="2643664" y="9049"/>
                  </a:lnTo>
                  <a:lnTo>
                    <a:pt x="2643664" y="9049"/>
                  </a:lnTo>
                  <a:lnTo>
                    <a:pt x="2643664" y="9049"/>
                  </a:lnTo>
                  <a:close/>
                  <a:moveTo>
                    <a:pt x="1768316" y="9049"/>
                  </a:moveTo>
                  <a:cubicBezTo>
                    <a:pt x="1774031" y="12859"/>
                    <a:pt x="1777841" y="14764"/>
                    <a:pt x="1781651" y="10954"/>
                  </a:cubicBezTo>
                  <a:cubicBezTo>
                    <a:pt x="1783556" y="10954"/>
                    <a:pt x="1783556" y="9049"/>
                    <a:pt x="1785461" y="9049"/>
                  </a:cubicBezTo>
                  <a:lnTo>
                    <a:pt x="1768316" y="9049"/>
                  </a:lnTo>
                  <a:lnTo>
                    <a:pt x="1768316" y="9049"/>
                  </a:lnTo>
                  <a:lnTo>
                    <a:pt x="1768316" y="9049"/>
                  </a:lnTo>
                  <a:lnTo>
                    <a:pt x="1768316" y="9049"/>
                  </a:lnTo>
                  <a:close/>
                  <a:moveTo>
                    <a:pt x="1749266" y="9049"/>
                  </a:moveTo>
                  <a:lnTo>
                    <a:pt x="1745456" y="10954"/>
                  </a:lnTo>
                  <a:lnTo>
                    <a:pt x="1745456" y="9049"/>
                  </a:lnTo>
                  <a:lnTo>
                    <a:pt x="1604486" y="9049"/>
                  </a:lnTo>
                  <a:cubicBezTo>
                    <a:pt x="1602581" y="9049"/>
                    <a:pt x="1602581" y="10954"/>
                    <a:pt x="1600676" y="10954"/>
                  </a:cubicBezTo>
                  <a:lnTo>
                    <a:pt x="1600676" y="9049"/>
                  </a:lnTo>
                  <a:lnTo>
                    <a:pt x="1548289" y="9049"/>
                  </a:lnTo>
                  <a:cubicBezTo>
                    <a:pt x="1548289" y="14764"/>
                    <a:pt x="1550194" y="22384"/>
                    <a:pt x="1544479" y="30004"/>
                  </a:cubicBezTo>
                  <a:cubicBezTo>
                    <a:pt x="1533049" y="24289"/>
                    <a:pt x="1536859" y="28099"/>
                    <a:pt x="1519714" y="30004"/>
                  </a:cubicBezTo>
                  <a:lnTo>
                    <a:pt x="1519714" y="18574"/>
                  </a:lnTo>
                  <a:cubicBezTo>
                    <a:pt x="1517809" y="16669"/>
                    <a:pt x="1517809" y="14764"/>
                    <a:pt x="1517809" y="10954"/>
                  </a:cubicBezTo>
                  <a:lnTo>
                    <a:pt x="1489234" y="10954"/>
                  </a:lnTo>
                  <a:cubicBezTo>
                    <a:pt x="1489234" y="14764"/>
                    <a:pt x="1489234" y="20479"/>
                    <a:pt x="1489234" y="24289"/>
                  </a:cubicBezTo>
                  <a:cubicBezTo>
                    <a:pt x="1491139" y="28099"/>
                    <a:pt x="1493044" y="31909"/>
                    <a:pt x="1494949" y="35719"/>
                  </a:cubicBezTo>
                  <a:lnTo>
                    <a:pt x="1673066" y="35719"/>
                  </a:lnTo>
                  <a:cubicBezTo>
                    <a:pt x="1678781" y="31909"/>
                    <a:pt x="1684496" y="28099"/>
                    <a:pt x="1688306" y="24289"/>
                  </a:cubicBezTo>
                  <a:cubicBezTo>
                    <a:pt x="1674971" y="22384"/>
                    <a:pt x="1676876" y="22384"/>
                    <a:pt x="1669256" y="18574"/>
                  </a:cubicBezTo>
                  <a:cubicBezTo>
                    <a:pt x="1694021" y="20479"/>
                    <a:pt x="1704499" y="28099"/>
                    <a:pt x="1719739" y="18574"/>
                  </a:cubicBezTo>
                  <a:lnTo>
                    <a:pt x="1725454" y="18574"/>
                  </a:lnTo>
                  <a:lnTo>
                    <a:pt x="1731169" y="35719"/>
                  </a:lnTo>
                  <a:lnTo>
                    <a:pt x="1740694" y="35719"/>
                  </a:lnTo>
                  <a:cubicBezTo>
                    <a:pt x="1738789" y="31909"/>
                    <a:pt x="1738789" y="24289"/>
                    <a:pt x="1738789" y="24289"/>
                  </a:cubicBezTo>
                  <a:cubicBezTo>
                    <a:pt x="1763554" y="22384"/>
                    <a:pt x="1757839" y="30004"/>
                    <a:pt x="1757839" y="10954"/>
                  </a:cubicBezTo>
                  <a:lnTo>
                    <a:pt x="1749266" y="9049"/>
                  </a:lnTo>
                  <a:lnTo>
                    <a:pt x="1749266" y="9049"/>
                  </a:lnTo>
                  <a:lnTo>
                    <a:pt x="1749266" y="9049"/>
                  </a:lnTo>
                  <a:lnTo>
                    <a:pt x="1749266" y="9049"/>
                  </a:lnTo>
                  <a:close/>
                  <a:moveTo>
                    <a:pt x="1360646" y="9049"/>
                  </a:moveTo>
                  <a:lnTo>
                    <a:pt x="1360646" y="9049"/>
                  </a:lnTo>
                  <a:lnTo>
                    <a:pt x="1366361" y="10954"/>
                  </a:lnTo>
                  <a:cubicBezTo>
                    <a:pt x="1381601" y="26194"/>
                    <a:pt x="1391126" y="28099"/>
                    <a:pt x="1409224" y="22384"/>
                  </a:cubicBezTo>
                  <a:cubicBezTo>
                    <a:pt x="1409224" y="26194"/>
                    <a:pt x="1409224" y="30004"/>
                    <a:pt x="1409224" y="33814"/>
                  </a:cubicBezTo>
                  <a:lnTo>
                    <a:pt x="1426369" y="33814"/>
                  </a:lnTo>
                  <a:cubicBezTo>
                    <a:pt x="1416844" y="24289"/>
                    <a:pt x="1409224" y="16669"/>
                    <a:pt x="1403509" y="9049"/>
                  </a:cubicBezTo>
                  <a:lnTo>
                    <a:pt x="1360646" y="9049"/>
                  </a:lnTo>
                  <a:lnTo>
                    <a:pt x="1360646" y="9049"/>
                  </a:lnTo>
                  <a:lnTo>
                    <a:pt x="1360646" y="9049"/>
                  </a:lnTo>
                  <a:lnTo>
                    <a:pt x="1360646" y="9049"/>
                  </a:lnTo>
                  <a:close/>
                  <a:moveTo>
                    <a:pt x="1245394" y="9049"/>
                  </a:moveTo>
                  <a:cubicBezTo>
                    <a:pt x="1245394" y="9049"/>
                    <a:pt x="1245394" y="10954"/>
                    <a:pt x="1241584" y="16669"/>
                  </a:cubicBezTo>
                  <a:cubicBezTo>
                    <a:pt x="1245394" y="14764"/>
                    <a:pt x="1245394" y="14764"/>
                    <a:pt x="1247299" y="10954"/>
                  </a:cubicBezTo>
                  <a:cubicBezTo>
                    <a:pt x="1266349" y="16669"/>
                    <a:pt x="1295876" y="14764"/>
                    <a:pt x="1320641" y="9049"/>
                  </a:cubicBezTo>
                  <a:lnTo>
                    <a:pt x="1245394" y="9049"/>
                  </a:lnTo>
                  <a:lnTo>
                    <a:pt x="1245394" y="9049"/>
                  </a:lnTo>
                  <a:lnTo>
                    <a:pt x="1245394" y="9049"/>
                  </a:lnTo>
                  <a:lnTo>
                    <a:pt x="1245394" y="9049"/>
                  </a:lnTo>
                  <a:close/>
                  <a:moveTo>
                    <a:pt x="1181576" y="9049"/>
                  </a:moveTo>
                  <a:lnTo>
                    <a:pt x="1181576" y="9049"/>
                  </a:lnTo>
                  <a:cubicBezTo>
                    <a:pt x="1173956" y="18574"/>
                    <a:pt x="1172051" y="26194"/>
                    <a:pt x="1168241" y="33814"/>
                  </a:cubicBezTo>
                  <a:lnTo>
                    <a:pt x="1196816" y="33814"/>
                  </a:lnTo>
                  <a:cubicBezTo>
                    <a:pt x="1194911" y="31909"/>
                    <a:pt x="1194911" y="28099"/>
                    <a:pt x="1193006" y="16669"/>
                  </a:cubicBezTo>
                  <a:cubicBezTo>
                    <a:pt x="1196816" y="14764"/>
                    <a:pt x="1200626" y="10954"/>
                    <a:pt x="1204436" y="9049"/>
                  </a:cubicBez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close/>
                  <a:moveTo>
                    <a:pt x="984409" y="9049"/>
                  </a:moveTo>
                  <a:cubicBezTo>
                    <a:pt x="986314" y="18574"/>
                    <a:pt x="988219" y="26194"/>
                    <a:pt x="992029" y="33814"/>
                  </a:cubicBezTo>
                  <a:lnTo>
                    <a:pt x="1001554" y="33814"/>
                  </a:lnTo>
                  <a:lnTo>
                    <a:pt x="1001554" y="22384"/>
                  </a:lnTo>
                  <a:cubicBezTo>
                    <a:pt x="993934" y="18574"/>
                    <a:pt x="993934" y="18574"/>
                    <a:pt x="992029" y="18574"/>
                  </a:cubicBezTo>
                  <a:cubicBezTo>
                    <a:pt x="992029" y="18574"/>
                    <a:pt x="992029" y="16669"/>
                    <a:pt x="988219" y="9049"/>
                  </a:cubicBezTo>
                  <a:lnTo>
                    <a:pt x="993934" y="9049"/>
                  </a:lnTo>
                  <a:cubicBezTo>
                    <a:pt x="1001554" y="20479"/>
                    <a:pt x="1001554" y="14764"/>
                    <a:pt x="1005364" y="31909"/>
                  </a:cubicBezTo>
                  <a:lnTo>
                    <a:pt x="1016794" y="31909"/>
                  </a:lnTo>
                  <a:cubicBezTo>
                    <a:pt x="1014889" y="30004"/>
                    <a:pt x="1014889" y="30004"/>
                    <a:pt x="1011079" y="26194"/>
                  </a:cubicBezTo>
                  <a:lnTo>
                    <a:pt x="1022509" y="20479"/>
                  </a:lnTo>
                  <a:lnTo>
                    <a:pt x="1026319" y="31909"/>
                  </a:lnTo>
                  <a:lnTo>
                    <a:pt x="1136809" y="31909"/>
                  </a:lnTo>
                  <a:cubicBezTo>
                    <a:pt x="1134904" y="24289"/>
                    <a:pt x="1134904" y="14764"/>
                    <a:pt x="1134904" y="7144"/>
                  </a:cubicBezTo>
                  <a:lnTo>
                    <a:pt x="984409" y="9049"/>
                  </a:lnTo>
                  <a:lnTo>
                    <a:pt x="984409" y="9049"/>
                  </a:lnTo>
                  <a:lnTo>
                    <a:pt x="984409" y="9049"/>
                  </a:lnTo>
                  <a:lnTo>
                    <a:pt x="984409" y="9049"/>
                  </a:lnTo>
                  <a:close/>
                  <a:moveTo>
                    <a:pt x="828199" y="9049"/>
                  </a:moveTo>
                  <a:cubicBezTo>
                    <a:pt x="828199" y="12859"/>
                    <a:pt x="826294" y="18574"/>
                    <a:pt x="826294" y="22384"/>
                  </a:cubicBezTo>
                  <a:lnTo>
                    <a:pt x="832009" y="22384"/>
                  </a:lnTo>
                  <a:cubicBezTo>
                    <a:pt x="837724" y="28099"/>
                    <a:pt x="826294" y="28099"/>
                    <a:pt x="826294" y="28099"/>
                  </a:cubicBezTo>
                  <a:cubicBezTo>
                    <a:pt x="822484" y="30004"/>
                    <a:pt x="820579" y="31909"/>
                    <a:pt x="818674" y="33814"/>
                  </a:cubicBezTo>
                  <a:lnTo>
                    <a:pt x="835819" y="33814"/>
                  </a:lnTo>
                  <a:lnTo>
                    <a:pt x="837724" y="22384"/>
                  </a:lnTo>
                  <a:cubicBezTo>
                    <a:pt x="847249" y="18574"/>
                    <a:pt x="847249" y="18574"/>
                    <a:pt x="862489" y="16669"/>
                  </a:cubicBezTo>
                  <a:cubicBezTo>
                    <a:pt x="872014" y="30004"/>
                    <a:pt x="872014" y="30004"/>
                    <a:pt x="881539" y="28099"/>
                  </a:cubicBezTo>
                  <a:cubicBezTo>
                    <a:pt x="887254" y="20479"/>
                    <a:pt x="891064" y="14764"/>
                    <a:pt x="894874" y="7144"/>
                  </a:cubicBezTo>
                  <a:lnTo>
                    <a:pt x="828199" y="9049"/>
                  </a:lnTo>
                  <a:lnTo>
                    <a:pt x="828199" y="9049"/>
                  </a:lnTo>
                  <a:lnTo>
                    <a:pt x="828199" y="9049"/>
                  </a:lnTo>
                  <a:lnTo>
                    <a:pt x="828199" y="9049"/>
                  </a:lnTo>
                  <a:close/>
                  <a:moveTo>
                    <a:pt x="650081" y="9049"/>
                  </a:moveTo>
                  <a:cubicBezTo>
                    <a:pt x="648176" y="16669"/>
                    <a:pt x="651986" y="22384"/>
                    <a:pt x="646271" y="30004"/>
                  </a:cubicBezTo>
                  <a:cubicBezTo>
                    <a:pt x="640556" y="20479"/>
                    <a:pt x="638651" y="20479"/>
                    <a:pt x="634841" y="9049"/>
                  </a:cubicBezTo>
                  <a:lnTo>
                    <a:pt x="623411" y="9049"/>
                  </a:lnTo>
                  <a:cubicBezTo>
                    <a:pt x="625316" y="18574"/>
                    <a:pt x="627221" y="26194"/>
                    <a:pt x="627221" y="33814"/>
                  </a:cubicBezTo>
                  <a:lnTo>
                    <a:pt x="659606" y="33814"/>
                  </a:lnTo>
                  <a:cubicBezTo>
                    <a:pt x="661511" y="30004"/>
                    <a:pt x="665321" y="28099"/>
                    <a:pt x="669131" y="16669"/>
                  </a:cubicBezTo>
                  <a:lnTo>
                    <a:pt x="657701" y="22384"/>
                  </a:lnTo>
                  <a:cubicBezTo>
                    <a:pt x="665321" y="12859"/>
                    <a:pt x="661511" y="14764"/>
                    <a:pt x="676751" y="10954"/>
                  </a:cubicBezTo>
                  <a:cubicBezTo>
                    <a:pt x="684371" y="26194"/>
                    <a:pt x="674846" y="14764"/>
                    <a:pt x="688181" y="22384"/>
                  </a:cubicBezTo>
                  <a:cubicBezTo>
                    <a:pt x="688181" y="16669"/>
                    <a:pt x="690086" y="12859"/>
                    <a:pt x="690086" y="9049"/>
                  </a:cubicBezTo>
                  <a:lnTo>
                    <a:pt x="650081" y="9049"/>
                  </a:lnTo>
                  <a:lnTo>
                    <a:pt x="650081" y="9049"/>
                  </a:lnTo>
                  <a:lnTo>
                    <a:pt x="650081" y="9049"/>
                  </a:lnTo>
                  <a:lnTo>
                    <a:pt x="650081" y="9049"/>
                  </a:lnTo>
                  <a:close/>
                  <a:moveTo>
                    <a:pt x="460534" y="9049"/>
                  </a:moveTo>
                  <a:cubicBezTo>
                    <a:pt x="462439" y="24289"/>
                    <a:pt x="464344" y="28099"/>
                    <a:pt x="468154" y="33814"/>
                  </a:cubicBezTo>
                  <a:lnTo>
                    <a:pt x="533876" y="33814"/>
                  </a:lnTo>
                  <a:cubicBezTo>
                    <a:pt x="533876" y="26194"/>
                    <a:pt x="531971" y="16669"/>
                    <a:pt x="530066" y="9049"/>
                  </a:cubicBezTo>
                  <a:lnTo>
                    <a:pt x="460534" y="9049"/>
                  </a:lnTo>
                  <a:lnTo>
                    <a:pt x="460534" y="9049"/>
                  </a:lnTo>
                  <a:lnTo>
                    <a:pt x="460534" y="9049"/>
                  </a:lnTo>
                  <a:lnTo>
                    <a:pt x="460534" y="9049"/>
                  </a:lnTo>
                  <a:close/>
                  <a:moveTo>
                    <a:pt x="381476" y="9049"/>
                  </a:moveTo>
                  <a:cubicBezTo>
                    <a:pt x="375761" y="9049"/>
                    <a:pt x="371951" y="10954"/>
                    <a:pt x="368141" y="10954"/>
                  </a:cubicBezTo>
                  <a:lnTo>
                    <a:pt x="368141" y="22384"/>
                  </a:lnTo>
                  <a:cubicBezTo>
                    <a:pt x="385286" y="22384"/>
                    <a:pt x="375761" y="16669"/>
                    <a:pt x="387191" y="22384"/>
                  </a:cubicBezTo>
                  <a:cubicBezTo>
                    <a:pt x="391001" y="28099"/>
                    <a:pt x="391001" y="28099"/>
                    <a:pt x="392906" y="33814"/>
                  </a:cubicBezTo>
                  <a:lnTo>
                    <a:pt x="433864" y="33814"/>
                  </a:lnTo>
                  <a:cubicBezTo>
                    <a:pt x="437674" y="30004"/>
                    <a:pt x="441484" y="26194"/>
                    <a:pt x="445294" y="22384"/>
                  </a:cubicBezTo>
                  <a:cubicBezTo>
                    <a:pt x="443389" y="18574"/>
                    <a:pt x="441484" y="12859"/>
                    <a:pt x="437674" y="9049"/>
                  </a:cubicBezTo>
                  <a:lnTo>
                    <a:pt x="381476" y="9049"/>
                  </a:lnTo>
                  <a:lnTo>
                    <a:pt x="381476" y="9049"/>
                  </a:lnTo>
                  <a:lnTo>
                    <a:pt x="381476" y="9049"/>
                  </a:lnTo>
                  <a:lnTo>
                    <a:pt x="381476" y="9049"/>
                  </a:lnTo>
                  <a:close/>
                  <a:moveTo>
                    <a:pt x="18574" y="9049"/>
                  </a:moveTo>
                  <a:cubicBezTo>
                    <a:pt x="16669" y="12859"/>
                    <a:pt x="14764" y="16669"/>
                    <a:pt x="12859" y="22384"/>
                  </a:cubicBezTo>
                  <a:cubicBezTo>
                    <a:pt x="10954" y="26194"/>
                    <a:pt x="9049" y="30004"/>
                    <a:pt x="7144" y="33814"/>
                  </a:cubicBezTo>
                  <a:lnTo>
                    <a:pt x="55721" y="33814"/>
                  </a:lnTo>
                  <a:lnTo>
                    <a:pt x="55721" y="22384"/>
                  </a:lnTo>
                  <a:lnTo>
                    <a:pt x="61436" y="22384"/>
                  </a:lnTo>
                  <a:lnTo>
                    <a:pt x="61436" y="33814"/>
                  </a:lnTo>
                  <a:lnTo>
                    <a:pt x="322421" y="33814"/>
                  </a:lnTo>
                  <a:cubicBezTo>
                    <a:pt x="322421" y="30004"/>
                    <a:pt x="322421" y="26194"/>
                    <a:pt x="322421" y="22384"/>
                  </a:cubicBezTo>
                  <a:cubicBezTo>
                    <a:pt x="324326" y="18574"/>
                    <a:pt x="324326" y="14764"/>
                    <a:pt x="322421" y="9049"/>
                  </a:cubicBez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lnTo>
                    <a:pt x="18574" y="9049"/>
                  </a:lnTo>
                  <a:close/>
                  <a:moveTo>
                    <a:pt x="2756059" y="33814"/>
                  </a:moveTo>
                  <a:cubicBezTo>
                    <a:pt x="2746534" y="26194"/>
                    <a:pt x="2750344" y="30004"/>
                    <a:pt x="2744629" y="16669"/>
                  </a:cubicBezTo>
                  <a:lnTo>
                    <a:pt x="2719864" y="16669"/>
                  </a:lnTo>
                  <a:lnTo>
                    <a:pt x="2719864" y="22384"/>
                  </a:lnTo>
                  <a:cubicBezTo>
                    <a:pt x="2725579" y="28099"/>
                    <a:pt x="2721769" y="24289"/>
                    <a:pt x="2725579" y="33814"/>
                  </a:cubicBezTo>
                  <a:lnTo>
                    <a:pt x="2756059" y="33814"/>
                  </a:lnTo>
                  <a:lnTo>
                    <a:pt x="2756059" y="33814"/>
                  </a:lnTo>
                  <a:lnTo>
                    <a:pt x="2756059" y="33814"/>
                  </a:lnTo>
                  <a:lnTo>
                    <a:pt x="2756059" y="33814"/>
                  </a:lnTo>
                  <a:close/>
                  <a:moveTo>
                    <a:pt x="2042636" y="33814"/>
                  </a:moveTo>
                  <a:lnTo>
                    <a:pt x="2042636" y="28099"/>
                  </a:lnTo>
                  <a:cubicBezTo>
                    <a:pt x="2040731" y="30004"/>
                    <a:pt x="2040731" y="31909"/>
                    <a:pt x="2038826" y="33814"/>
                  </a:cubicBezTo>
                  <a:lnTo>
                    <a:pt x="2042636" y="33814"/>
                  </a:lnTo>
                  <a:lnTo>
                    <a:pt x="2042636" y="33814"/>
                  </a:lnTo>
                  <a:lnTo>
                    <a:pt x="2042636" y="33814"/>
                  </a:lnTo>
                  <a:lnTo>
                    <a:pt x="2042636" y="33814"/>
                  </a:lnTo>
                  <a:close/>
                  <a:moveTo>
                    <a:pt x="1880711" y="33814"/>
                  </a:moveTo>
                  <a:cubicBezTo>
                    <a:pt x="1880711" y="30004"/>
                    <a:pt x="1880711" y="26194"/>
                    <a:pt x="1882616" y="22384"/>
                  </a:cubicBezTo>
                  <a:lnTo>
                    <a:pt x="1876901" y="22384"/>
                  </a:lnTo>
                  <a:lnTo>
                    <a:pt x="1876901" y="28099"/>
                  </a:lnTo>
                  <a:cubicBezTo>
                    <a:pt x="1874996" y="30004"/>
                    <a:pt x="1874996" y="31909"/>
                    <a:pt x="1873091" y="33814"/>
                  </a:cubicBezTo>
                  <a:lnTo>
                    <a:pt x="1880711" y="33814"/>
                  </a:lnTo>
                  <a:lnTo>
                    <a:pt x="1880711" y="33814"/>
                  </a:lnTo>
                  <a:lnTo>
                    <a:pt x="1880711" y="33814"/>
                  </a:lnTo>
                  <a:lnTo>
                    <a:pt x="1880711" y="33814"/>
                  </a:lnTo>
                  <a:close/>
                  <a:moveTo>
                    <a:pt x="1751171" y="33814"/>
                  </a:moveTo>
                  <a:cubicBezTo>
                    <a:pt x="1751171" y="31909"/>
                    <a:pt x="1751171" y="30004"/>
                    <a:pt x="1751171" y="28099"/>
                  </a:cubicBezTo>
                  <a:lnTo>
                    <a:pt x="1745456" y="28099"/>
                  </a:lnTo>
                  <a:lnTo>
                    <a:pt x="1745456" y="33814"/>
                  </a:lnTo>
                  <a:lnTo>
                    <a:pt x="1751171" y="33814"/>
                  </a:lnTo>
                  <a:lnTo>
                    <a:pt x="1751171" y="33814"/>
                  </a:lnTo>
                  <a:lnTo>
                    <a:pt x="1751171" y="33814"/>
                  </a:lnTo>
                  <a:lnTo>
                    <a:pt x="1751171" y="33814"/>
                  </a:lnTo>
                  <a:close/>
                  <a:moveTo>
                    <a:pt x="1258729" y="33814"/>
                  </a:moveTo>
                  <a:cubicBezTo>
                    <a:pt x="1260634" y="30004"/>
                    <a:pt x="1264444" y="26194"/>
                    <a:pt x="1266349" y="22384"/>
                  </a:cubicBezTo>
                  <a:cubicBezTo>
                    <a:pt x="1247299" y="22384"/>
                    <a:pt x="1241584" y="18574"/>
                    <a:pt x="1235869" y="22384"/>
                  </a:cubicBezTo>
                  <a:cubicBezTo>
                    <a:pt x="1232059" y="26194"/>
                    <a:pt x="1228249" y="30004"/>
                    <a:pt x="1224439" y="33814"/>
                  </a:cubicBezTo>
                  <a:lnTo>
                    <a:pt x="1258729" y="33814"/>
                  </a:lnTo>
                  <a:lnTo>
                    <a:pt x="1258729" y="33814"/>
                  </a:lnTo>
                  <a:lnTo>
                    <a:pt x="1258729" y="33814"/>
                  </a:lnTo>
                  <a:lnTo>
                    <a:pt x="1258729" y="33814"/>
                  </a:lnTo>
                  <a:close/>
                  <a:moveTo>
                    <a:pt x="3992404" y="22384"/>
                  </a:moveTo>
                  <a:cubicBezTo>
                    <a:pt x="3979069" y="26194"/>
                    <a:pt x="3980974" y="20479"/>
                    <a:pt x="3973354" y="28099"/>
                  </a:cubicBezTo>
                  <a:cubicBezTo>
                    <a:pt x="3988594" y="37624"/>
                    <a:pt x="3980974" y="31909"/>
                    <a:pt x="3992404" y="22384"/>
                  </a:cubicBezTo>
                  <a:lnTo>
                    <a:pt x="3992404" y="22384"/>
                  </a:lnTo>
                  <a:lnTo>
                    <a:pt x="3992404" y="22384"/>
                  </a:lnTo>
                  <a:lnTo>
                    <a:pt x="3992404" y="22384"/>
                  </a:lnTo>
                  <a:close/>
                  <a:moveTo>
                    <a:pt x="416719" y="16669"/>
                  </a:moveTo>
                  <a:lnTo>
                    <a:pt x="416719" y="28099"/>
                  </a:lnTo>
                  <a:lnTo>
                    <a:pt x="411004" y="28099"/>
                  </a:lnTo>
                  <a:lnTo>
                    <a:pt x="411004" y="22384"/>
                  </a:lnTo>
                  <a:lnTo>
                    <a:pt x="405289" y="22384"/>
                  </a:lnTo>
                  <a:cubicBezTo>
                    <a:pt x="410051" y="16669"/>
                    <a:pt x="406241" y="20479"/>
                    <a:pt x="416719" y="16669"/>
                  </a:cubicBezTo>
                  <a:lnTo>
                    <a:pt x="416719" y="16669"/>
                  </a:lnTo>
                  <a:lnTo>
                    <a:pt x="416719" y="16669"/>
                  </a:lnTo>
                  <a:lnTo>
                    <a:pt x="416719" y="16669"/>
                  </a:lnTo>
                  <a:close/>
                  <a:moveTo>
                    <a:pt x="3011329" y="16669"/>
                  </a:moveTo>
                  <a:cubicBezTo>
                    <a:pt x="3005614" y="22384"/>
                    <a:pt x="3009424" y="18574"/>
                    <a:pt x="2999899" y="22384"/>
                  </a:cubicBezTo>
                  <a:cubicBezTo>
                    <a:pt x="3004661" y="16669"/>
                    <a:pt x="3000851" y="20479"/>
                    <a:pt x="3011329" y="16669"/>
                  </a:cubicBezTo>
                  <a:lnTo>
                    <a:pt x="3011329" y="16669"/>
                  </a:lnTo>
                  <a:lnTo>
                    <a:pt x="3011329" y="16669"/>
                  </a:lnTo>
                  <a:lnTo>
                    <a:pt x="3011329" y="16669"/>
                  </a:lnTo>
                  <a:close/>
                  <a:moveTo>
                    <a:pt x="3891439" y="16669"/>
                  </a:moveTo>
                  <a:cubicBezTo>
                    <a:pt x="3893344" y="24289"/>
                    <a:pt x="3881914" y="26194"/>
                    <a:pt x="3880009" y="28099"/>
                  </a:cubicBezTo>
                  <a:cubicBezTo>
                    <a:pt x="3876199" y="22384"/>
                    <a:pt x="3891439" y="18574"/>
                    <a:pt x="3891439" y="16669"/>
                  </a:cubicBezTo>
                  <a:lnTo>
                    <a:pt x="3891439" y="16669"/>
                  </a:lnTo>
                  <a:lnTo>
                    <a:pt x="3891439" y="16669"/>
                  </a:lnTo>
                  <a:lnTo>
                    <a:pt x="3891439" y="16669"/>
                  </a:lnTo>
                  <a:close/>
                  <a:moveTo>
                    <a:pt x="360521" y="10954"/>
                  </a:moveTo>
                  <a:cubicBezTo>
                    <a:pt x="354806" y="16669"/>
                    <a:pt x="352901" y="22384"/>
                    <a:pt x="349091" y="30004"/>
                  </a:cubicBezTo>
                  <a:lnTo>
                    <a:pt x="360521" y="30004"/>
                  </a:lnTo>
                  <a:lnTo>
                    <a:pt x="360521" y="10954"/>
                  </a:lnTo>
                  <a:lnTo>
                    <a:pt x="360521" y="10954"/>
                  </a:lnTo>
                  <a:lnTo>
                    <a:pt x="360521" y="10954"/>
                  </a:lnTo>
                  <a:lnTo>
                    <a:pt x="360521" y="10954"/>
                  </a:lnTo>
                  <a:close/>
                  <a:moveTo>
                    <a:pt x="516731" y="10954"/>
                  </a:moveTo>
                  <a:lnTo>
                    <a:pt x="516731" y="22384"/>
                  </a:lnTo>
                  <a:lnTo>
                    <a:pt x="505301" y="22384"/>
                  </a:lnTo>
                  <a:lnTo>
                    <a:pt x="505301" y="10954"/>
                  </a:lnTo>
                  <a:lnTo>
                    <a:pt x="516731" y="10954"/>
                  </a:lnTo>
                  <a:lnTo>
                    <a:pt x="516731" y="10954"/>
                  </a:lnTo>
                  <a:lnTo>
                    <a:pt x="516731" y="10954"/>
                  </a:lnTo>
                  <a:lnTo>
                    <a:pt x="516731" y="10954"/>
                  </a:lnTo>
                  <a:close/>
                  <a:moveTo>
                    <a:pt x="2048351" y="10954"/>
                  </a:moveTo>
                  <a:cubicBezTo>
                    <a:pt x="2046446" y="12859"/>
                    <a:pt x="2036921" y="18574"/>
                    <a:pt x="2042636" y="30004"/>
                  </a:cubicBezTo>
                  <a:cubicBezTo>
                    <a:pt x="2058829" y="16669"/>
                    <a:pt x="2042636" y="20479"/>
                    <a:pt x="2048351" y="10954"/>
                  </a:cubicBezTo>
                  <a:lnTo>
                    <a:pt x="2048351" y="10954"/>
                  </a:lnTo>
                  <a:lnTo>
                    <a:pt x="2048351" y="10954"/>
                  </a:lnTo>
                  <a:lnTo>
                    <a:pt x="2048351" y="10954"/>
                  </a:lnTo>
                  <a:close/>
                  <a:moveTo>
                    <a:pt x="2421731" y="10954"/>
                  </a:moveTo>
                  <a:lnTo>
                    <a:pt x="2421731" y="22384"/>
                  </a:lnTo>
                  <a:lnTo>
                    <a:pt x="2416016" y="22384"/>
                  </a:lnTo>
                  <a:lnTo>
                    <a:pt x="2416016" y="10954"/>
                  </a:lnTo>
                  <a:lnTo>
                    <a:pt x="2421731" y="10954"/>
                  </a:lnTo>
                  <a:lnTo>
                    <a:pt x="2421731" y="10954"/>
                  </a:lnTo>
                  <a:lnTo>
                    <a:pt x="2421731" y="10954"/>
                  </a:lnTo>
                  <a:lnTo>
                    <a:pt x="2421731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="" xmlns:a16="http://schemas.microsoft.com/office/drawing/2014/main" id="{170FCBD4-A004-442A-A139-FD4D04616E67}"/>
                </a:ext>
              </a:extLst>
            </p:cNvPr>
            <p:cNvSpPr/>
            <p:nvPr/>
          </p:nvSpPr>
          <p:spPr>
            <a:xfrm>
              <a:off x="585311" y="5381110"/>
              <a:ext cx="5248275" cy="38100"/>
            </a:xfrm>
            <a:custGeom>
              <a:avLst/>
              <a:gdLst>
                <a:gd name="connsiteX0" fmla="*/ 5233512 w 5248275"/>
                <a:gd name="connsiteY0" fmla="*/ 9049 h 38100"/>
                <a:gd name="connsiteX1" fmla="*/ 5227796 w 5248275"/>
                <a:gd name="connsiteY1" fmla="*/ 18574 h 38100"/>
                <a:gd name="connsiteX2" fmla="*/ 5227796 w 5248275"/>
                <a:gd name="connsiteY2" fmla="*/ 9049 h 38100"/>
                <a:gd name="connsiteX3" fmla="*/ 5214462 w 5248275"/>
                <a:gd name="connsiteY3" fmla="*/ 9049 h 38100"/>
                <a:gd name="connsiteX4" fmla="*/ 5227796 w 5248275"/>
                <a:gd name="connsiteY4" fmla="*/ 30004 h 38100"/>
                <a:gd name="connsiteX5" fmla="*/ 5229701 w 5248275"/>
                <a:gd name="connsiteY5" fmla="*/ 33814 h 38100"/>
                <a:gd name="connsiteX6" fmla="*/ 5244941 w 5248275"/>
                <a:gd name="connsiteY6" fmla="*/ 33814 h 38100"/>
                <a:gd name="connsiteX7" fmla="*/ 5237321 w 5248275"/>
                <a:gd name="connsiteY7" fmla="*/ 9049 h 38100"/>
                <a:gd name="connsiteX8" fmla="*/ 5233512 w 5248275"/>
                <a:gd name="connsiteY8" fmla="*/ 9049 h 38100"/>
                <a:gd name="connsiteX9" fmla="*/ 5233512 w 5248275"/>
                <a:gd name="connsiteY9" fmla="*/ 9049 h 38100"/>
                <a:gd name="connsiteX10" fmla="*/ 5233512 w 5248275"/>
                <a:gd name="connsiteY10" fmla="*/ 9049 h 38100"/>
                <a:gd name="connsiteX11" fmla="*/ 5233512 w 5248275"/>
                <a:gd name="connsiteY11" fmla="*/ 9049 h 38100"/>
                <a:gd name="connsiteX12" fmla="*/ 5112544 w 5248275"/>
                <a:gd name="connsiteY12" fmla="*/ 9049 h 38100"/>
                <a:gd name="connsiteX13" fmla="*/ 5118259 w 5248275"/>
                <a:gd name="connsiteY13" fmla="*/ 18574 h 38100"/>
                <a:gd name="connsiteX14" fmla="*/ 5120164 w 5248275"/>
                <a:gd name="connsiteY14" fmla="*/ 9049 h 38100"/>
                <a:gd name="connsiteX15" fmla="*/ 5112544 w 5248275"/>
                <a:gd name="connsiteY15" fmla="*/ 9049 h 38100"/>
                <a:gd name="connsiteX16" fmla="*/ 5112544 w 5248275"/>
                <a:gd name="connsiteY16" fmla="*/ 9049 h 38100"/>
                <a:gd name="connsiteX17" fmla="*/ 5112544 w 5248275"/>
                <a:gd name="connsiteY17" fmla="*/ 9049 h 38100"/>
                <a:gd name="connsiteX18" fmla="*/ 5112544 w 5248275"/>
                <a:gd name="connsiteY18" fmla="*/ 9049 h 38100"/>
                <a:gd name="connsiteX19" fmla="*/ 4665821 w 5248275"/>
                <a:gd name="connsiteY19" fmla="*/ 9049 h 38100"/>
                <a:gd name="connsiteX20" fmla="*/ 4646771 w 5248275"/>
                <a:gd name="connsiteY20" fmla="*/ 18574 h 38100"/>
                <a:gd name="connsiteX21" fmla="*/ 4658201 w 5248275"/>
                <a:gd name="connsiteY21" fmla="*/ 18574 h 38100"/>
                <a:gd name="connsiteX22" fmla="*/ 4669632 w 5248275"/>
                <a:gd name="connsiteY22" fmla="*/ 30004 h 38100"/>
                <a:gd name="connsiteX23" fmla="*/ 4700112 w 5248275"/>
                <a:gd name="connsiteY23" fmla="*/ 18574 h 38100"/>
                <a:gd name="connsiteX24" fmla="*/ 4700112 w 5248275"/>
                <a:gd name="connsiteY24" fmla="*/ 24289 h 38100"/>
                <a:gd name="connsiteX25" fmla="*/ 4690587 w 5248275"/>
                <a:gd name="connsiteY25" fmla="*/ 33814 h 38100"/>
                <a:gd name="connsiteX26" fmla="*/ 4775359 w 5248275"/>
                <a:gd name="connsiteY26" fmla="*/ 33814 h 38100"/>
                <a:gd name="connsiteX27" fmla="*/ 4760119 w 5248275"/>
                <a:gd name="connsiteY27" fmla="*/ 9049 h 38100"/>
                <a:gd name="connsiteX28" fmla="*/ 4665821 w 5248275"/>
                <a:gd name="connsiteY28" fmla="*/ 9049 h 38100"/>
                <a:gd name="connsiteX29" fmla="*/ 4665821 w 5248275"/>
                <a:gd name="connsiteY29" fmla="*/ 9049 h 38100"/>
                <a:gd name="connsiteX30" fmla="*/ 4665821 w 5248275"/>
                <a:gd name="connsiteY30" fmla="*/ 9049 h 38100"/>
                <a:gd name="connsiteX31" fmla="*/ 4665821 w 5248275"/>
                <a:gd name="connsiteY31" fmla="*/ 9049 h 38100"/>
                <a:gd name="connsiteX32" fmla="*/ 4621054 w 5248275"/>
                <a:gd name="connsiteY32" fmla="*/ 9049 h 38100"/>
                <a:gd name="connsiteX33" fmla="*/ 4638199 w 5248275"/>
                <a:gd name="connsiteY33" fmla="*/ 12859 h 38100"/>
                <a:gd name="connsiteX34" fmla="*/ 4638199 w 5248275"/>
                <a:gd name="connsiteY34" fmla="*/ 9049 h 38100"/>
                <a:gd name="connsiteX35" fmla="*/ 4621054 w 5248275"/>
                <a:gd name="connsiteY35" fmla="*/ 9049 h 38100"/>
                <a:gd name="connsiteX36" fmla="*/ 4621054 w 5248275"/>
                <a:gd name="connsiteY36" fmla="*/ 9049 h 38100"/>
                <a:gd name="connsiteX37" fmla="*/ 4621054 w 5248275"/>
                <a:gd name="connsiteY37" fmla="*/ 9049 h 38100"/>
                <a:gd name="connsiteX38" fmla="*/ 4621054 w 5248275"/>
                <a:gd name="connsiteY38" fmla="*/ 9049 h 38100"/>
                <a:gd name="connsiteX39" fmla="*/ 4389596 w 5248275"/>
                <a:gd name="connsiteY39" fmla="*/ 9049 h 38100"/>
                <a:gd name="connsiteX40" fmla="*/ 4380071 w 5248275"/>
                <a:gd name="connsiteY40" fmla="*/ 33814 h 38100"/>
                <a:gd name="connsiteX41" fmla="*/ 4428649 w 5248275"/>
                <a:gd name="connsiteY41" fmla="*/ 33814 h 38100"/>
                <a:gd name="connsiteX42" fmla="*/ 4430554 w 5248275"/>
                <a:gd name="connsiteY42" fmla="*/ 30004 h 38100"/>
                <a:gd name="connsiteX43" fmla="*/ 4449604 w 5248275"/>
                <a:gd name="connsiteY43" fmla="*/ 24289 h 38100"/>
                <a:gd name="connsiteX44" fmla="*/ 4455319 w 5248275"/>
                <a:gd name="connsiteY44" fmla="*/ 24289 h 38100"/>
                <a:gd name="connsiteX45" fmla="*/ 4455319 w 5248275"/>
                <a:gd name="connsiteY45" fmla="*/ 33814 h 38100"/>
                <a:gd name="connsiteX46" fmla="*/ 4515326 w 5248275"/>
                <a:gd name="connsiteY46" fmla="*/ 33814 h 38100"/>
                <a:gd name="connsiteX47" fmla="*/ 4579144 w 5248275"/>
                <a:gd name="connsiteY47" fmla="*/ 9049 h 38100"/>
                <a:gd name="connsiteX48" fmla="*/ 4389596 w 5248275"/>
                <a:gd name="connsiteY48" fmla="*/ 9049 h 38100"/>
                <a:gd name="connsiteX49" fmla="*/ 4389596 w 5248275"/>
                <a:gd name="connsiteY49" fmla="*/ 9049 h 38100"/>
                <a:gd name="connsiteX50" fmla="*/ 4389596 w 5248275"/>
                <a:gd name="connsiteY50" fmla="*/ 9049 h 38100"/>
                <a:gd name="connsiteX51" fmla="*/ 4389596 w 5248275"/>
                <a:gd name="connsiteY51" fmla="*/ 9049 h 38100"/>
                <a:gd name="connsiteX52" fmla="*/ 4032409 w 5248275"/>
                <a:gd name="connsiteY52" fmla="*/ 9049 h 38100"/>
                <a:gd name="connsiteX53" fmla="*/ 4026694 w 5248275"/>
                <a:gd name="connsiteY53" fmla="*/ 33814 h 38100"/>
                <a:gd name="connsiteX54" fmla="*/ 4105751 w 5248275"/>
                <a:gd name="connsiteY54" fmla="*/ 33814 h 38100"/>
                <a:gd name="connsiteX55" fmla="*/ 4105751 w 5248275"/>
                <a:gd name="connsiteY55" fmla="*/ 9049 h 38100"/>
                <a:gd name="connsiteX56" fmla="*/ 4032409 w 5248275"/>
                <a:gd name="connsiteY56" fmla="*/ 9049 h 38100"/>
                <a:gd name="connsiteX57" fmla="*/ 4032409 w 5248275"/>
                <a:gd name="connsiteY57" fmla="*/ 9049 h 38100"/>
                <a:gd name="connsiteX58" fmla="*/ 4032409 w 5248275"/>
                <a:gd name="connsiteY58" fmla="*/ 9049 h 38100"/>
                <a:gd name="connsiteX59" fmla="*/ 4032409 w 5248275"/>
                <a:gd name="connsiteY59" fmla="*/ 9049 h 38100"/>
                <a:gd name="connsiteX60" fmla="*/ 3962876 w 5248275"/>
                <a:gd name="connsiteY60" fmla="*/ 9049 h 38100"/>
                <a:gd name="connsiteX61" fmla="*/ 3962876 w 5248275"/>
                <a:gd name="connsiteY61" fmla="*/ 12859 h 38100"/>
                <a:gd name="connsiteX62" fmla="*/ 3959066 w 5248275"/>
                <a:gd name="connsiteY62" fmla="*/ 10954 h 38100"/>
                <a:gd name="connsiteX63" fmla="*/ 3737134 w 5248275"/>
                <a:gd name="connsiteY63" fmla="*/ 10954 h 38100"/>
                <a:gd name="connsiteX64" fmla="*/ 3758089 w 5248275"/>
                <a:gd name="connsiteY64" fmla="*/ 35719 h 38100"/>
                <a:gd name="connsiteX65" fmla="*/ 3804761 w 5248275"/>
                <a:gd name="connsiteY65" fmla="*/ 35719 h 38100"/>
                <a:gd name="connsiteX66" fmla="*/ 3806666 w 5248275"/>
                <a:gd name="connsiteY66" fmla="*/ 18574 h 38100"/>
                <a:gd name="connsiteX67" fmla="*/ 3868579 w 5248275"/>
                <a:gd name="connsiteY67" fmla="*/ 30004 h 38100"/>
                <a:gd name="connsiteX68" fmla="*/ 3868579 w 5248275"/>
                <a:gd name="connsiteY68" fmla="*/ 33814 h 38100"/>
                <a:gd name="connsiteX69" fmla="*/ 3893344 w 5248275"/>
                <a:gd name="connsiteY69" fmla="*/ 33814 h 38100"/>
                <a:gd name="connsiteX70" fmla="*/ 3893344 w 5248275"/>
                <a:gd name="connsiteY70" fmla="*/ 18574 h 38100"/>
                <a:gd name="connsiteX71" fmla="*/ 3936206 w 5248275"/>
                <a:gd name="connsiteY71" fmla="*/ 12859 h 38100"/>
                <a:gd name="connsiteX72" fmla="*/ 3936206 w 5248275"/>
                <a:gd name="connsiteY72" fmla="*/ 35719 h 38100"/>
                <a:gd name="connsiteX73" fmla="*/ 3998119 w 5248275"/>
                <a:gd name="connsiteY73" fmla="*/ 35719 h 38100"/>
                <a:gd name="connsiteX74" fmla="*/ 3998119 w 5248275"/>
                <a:gd name="connsiteY74" fmla="*/ 18574 h 38100"/>
                <a:gd name="connsiteX75" fmla="*/ 4009549 w 5248275"/>
                <a:gd name="connsiteY75" fmla="*/ 18574 h 38100"/>
                <a:gd name="connsiteX76" fmla="*/ 4013359 w 5248275"/>
                <a:gd name="connsiteY76" fmla="*/ 35719 h 38100"/>
                <a:gd name="connsiteX77" fmla="*/ 4020979 w 5248275"/>
                <a:gd name="connsiteY77" fmla="*/ 35719 h 38100"/>
                <a:gd name="connsiteX78" fmla="*/ 4022884 w 5248275"/>
                <a:gd name="connsiteY78" fmla="*/ 10954 h 38100"/>
                <a:gd name="connsiteX79" fmla="*/ 3962876 w 5248275"/>
                <a:gd name="connsiteY79" fmla="*/ 9049 h 38100"/>
                <a:gd name="connsiteX80" fmla="*/ 3962876 w 5248275"/>
                <a:gd name="connsiteY80" fmla="*/ 9049 h 38100"/>
                <a:gd name="connsiteX81" fmla="*/ 3962876 w 5248275"/>
                <a:gd name="connsiteY81" fmla="*/ 9049 h 38100"/>
                <a:gd name="connsiteX82" fmla="*/ 3962876 w 5248275"/>
                <a:gd name="connsiteY82" fmla="*/ 9049 h 38100"/>
                <a:gd name="connsiteX83" fmla="*/ 3527584 w 5248275"/>
                <a:gd name="connsiteY83" fmla="*/ 9049 h 38100"/>
                <a:gd name="connsiteX84" fmla="*/ 3527584 w 5248275"/>
                <a:gd name="connsiteY84" fmla="*/ 33814 h 38100"/>
                <a:gd name="connsiteX85" fmla="*/ 3720941 w 5248275"/>
                <a:gd name="connsiteY85" fmla="*/ 33814 h 38100"/>
                <a:gd name="connsiteX86" fmla="*/ 3720941 w 5248275"/>
                <a:gd name="connsiteY86" fmla="*/ 30004 h 38100"/>
                <a:gd name="connsiteX87" fmla="*/ 3739991 w 5248275"/>
                <a:gd name="connsiteY87" fmla="*/ 10954 h 38100"/>
                <a:gd name="connsiteX88" fmla="*/ 3732371 w 5248275"/>
                <a:gd name="connsiteY88" fmla="*/ 7144 h 38100"/>
                <a:gd name="connsiteX89" fmla="*/ 3527584 w 5248275"/>
                <a:gd name="connsiteY89" fmla="*/ 9049 h 38100"/>
                <a:gd name="connsiteX90" fmla="*/ 3527584 w 5248275"/>
                <a:gd name="connsiteY90" fmla="*/ 9049 h 38100"/>
                <a:gd name="connsiteX91" fmla="*/ 3527584 w 5248275"/>
                <a:gd name="connsiteY91" fmla="*/ 9049 h 38100"/>
                <a:gd name="connsiteX92" fmla="*/ 3527584 w 5248275"/>
                <a:gd name="connsiteY92" fmla="*/ 9049 h 38100"/>
                <a:gd name="connsiteX93" fmla="*/ 3439001 w 5248275"/>
                <a:gd name="connsiteY93" fmla="*/ 9049 h 38100"/>
                <a:gd name="connsiteX94" fmla="*/ 3459956 w 5248275"/>
                <a:gd name="connsiteY94" fmla="*/ 12859 h 38100"/>
                <a:gd name="connsiteX95" fmla="*/ 3497104 w 5248275"/>
                <a:gd name="connsiteY95" fmla="*/ 12859 h 38100"/>
                <a:gd name="connsiteX96" fmla="*/ 3497104 w 5248275"/>
                <a:gd name="connsiteY96" fmla="*/ 35719 h 38100"/>
                <a:gd name="connsiteX97" fmla="*/ 3504724 w 5248275"/>
                <a:gd name="connsiteY97" fmla="*/ 35719 h 38100"/>
                <a:gd name="connsiteX98" fmla="*/ 3510439 w 5248275"/>
                <a:gd name="connsiteY98" fmla="*/ 10954 h 38100"/>
                <a:gd name="connsiteX99" fmla="*/ 3439001 w 5248275"/>
                <a:gd name="connsiteY99" fmla="*/ 9049 h 38100"/>
                <a:gd name="connsiteX100" fmla="*/ 3439001 w 5248275"/>
                <a:gd name="connsiteY100" fmla="*/ 9049 h 38100"/>
                <a:gd name="connsiteX101" fmla="*/ 3439001 w 5248275"/>
                <a:gd name="connsiteY101" fmla="*/ 9049 h 38100"/>
                <a:gd name="connsiteX102" fmla="*/ 3439001 w 5248275"/>
                <a:gd name="connsiteY102" fmla="*/ 9049 h 38100"/>
                <a:gd name="connsiteX103" fmla="*/ 3378994 w 5248275"/>
                <a:gd name="connsiteY103" fmla="*/ 9049 h 38100"/>
                <a:gd name="connsiteX104" fmla="*/ 3378994 w 5248275"/>
                <a:gd name="connsiteY104" fmla="*/ 18574 h 38100"/>
                <a:gd name="connsiteX105" fmla="*/ 3373279 w 5248275"/>
                <a:gd name="connsiteY105" fmla="*/ 18574 h 38100"/>
                <a:gd name="connsiteX106" fmla="*/ 3373279 w 5248275"/>
                <a:gd name="connsiteY106" fmla="*/ 9049 h 38100"/>
                <a:gd name="connsiteX107" fmla="*/ 3354229 w 5248275"/>
                <a:gd name="connsiteY107" fmla="*/ 9049 h 38100"/>
                <a:gd name="connsiteX108" fmla="*/ 3356134 w 5248275"/>
                <a:gd name="connsiteY108" fmla="*/ 12859 h 38100"/>
                <a:gd name="connsiteX109" fmla="*/ 3350419 w 5248275"/>
                <a:gd name="connsiteY109" fmla="*/ 12859 h 38100"/>
                <a:gd name="connsiteX110" fmla="*/ 3344704 w 5248275"/>
                <a:gd name="connsiteY110" fmla="*/ 18574 h 38100"/>
                <a:gd name="connsiteX111" fmla="*/ 3344704 w 5248275"/>
                <a:gd name="connsiteY111" fmla="*/ 9049 h 38100"/>
                <a:gd name="connsiteX112" fmla="*/ 3333274 w 5248275"/>
                <a:gd name="connsiteY112" fmla="*/ 9049 h 38100"/>
                <a:gd name="connsiteX113" fmla="*/ 3333274 w 5248275"/>
                <a:gd name="connsiteY113" fmla="*/ 30004 h 38100"/>
                <a:gd name="connsiteX114" fmla="*/ 3333274 w 5248275"/>
                <a:gd name="connsiteY114" fmla="*/ 33814 h 38100"/>
                <a:gd name="connsiteX115" fmla="*/ 3348514 w 5248275"/>
                <a:gd name="connsiteY115" fmla="*/ 33814 h 38100"/>
                <a:gd name="connsiteX116" fmla="*/ 3375184 w 5248275"/>
                <a:gd name="connsiteY116" fmla="*/ 33814 h 38100"/>
                <a:gd name="connsiteX117" fmla="*/ 3478054 w 5248275"/>
                <a:gd name="connsiteY117" fmla="*/ 33814 h 38100"/>
                <a:gd name="connsiteX118" fmla="*/ 3393281 w 5248275"/>
                <a:gd name="connsiteY118" fmla="*/ 30004 h 38100"/>
                <a:gd name="connsiteX119" fmla="*/ 3389471 w 5248275"/>
                <a:gd name="connsiteY119" fmla="*/ 9049 h 38100"/>
                <a:gd name="connsiteX120" fmla="*/ 3378994 w 5248275"/>
                <a:gd name="connsiteY120" fmla="*/ 9049 h 38100"/>
                <a:gd name="connsiteX121" fmla="*/ 3378994 w 5248275"/>
                <a:gd name="connsiteY121" fmla="*/ 9049 h 38100"/>
                <a:gd name="connsiteX122" fmla="*/ 3378994 w 5248275"/>
                <a:gd name="connsiteY122" fmla="*/ 9049 h 38100"/>
                <a:gd name="connsiteX123" fmla="*/ 3378994 w 5248275"/>
                <a:gd name="connsiteY123" fmla="*/ 9049 h 38100"/>
                <a:gd name="connsiteX124" fmla="*/ 3251359 w 5248275"/>
                <a:gd name="connsiteY124" fmla="*/ 9049 h 38100"/>
                <a:gd name="connsiteX125" fmla="*/ 3266599 w 5248275"/>
                <a:gd name="connsiteY125" fmla="*/ 18574 h 38100"/>
                <a:gd name="connsiteX126" fmla="*/ 3266599 w 5248275"/>
                <a:gd name="connsiteY126" fmla="*/ 9049 h 38100"/>
                <a:gd name="connsiteX127" fmla="*/ 3251359 w 5248275"/>
                <a:gd name="connsiteY127" fmla="*/ 9049 h 38100"/>
                <a:gd name="connsiteX128" fmla="*/ 3251359 w 5248275"/>
                <a:gd name="connsiteY128" fmla="*/ 9049 h 38100"/>
                <a:gd name="connsiteX129" fmla="*/ 3251359 w 5248275"/>
                <a:gd name="connsiteY129" fmla="*/ 9049 h 38100"/>
                <a:gd name="connsiteX130" fmla="*/ 3251359 w 5248275"/>
                <a:gd name="connsiteY130" fmla="*/ 9049 h 38100"/>
                <a:gd name="connsiteX131" fmla="*/ 3224689 w 5248275"/>
                <a:gd name="connsiteY131" fmla="*/ 9049 h 38100"/>
                <a:gd name="connsiteX132" fmla="*/ 3224689 w 5248275"/>
                <a:gd name="connsiteY132" fmla="*/ 12859 h 38100"/>
                <a:gd name="connsiteX133" fmla="*/ 3230404 w 5248275"/>
                <a:gd name="connsiteY133" fmla="*/ 12859 h 38100"/>
                <a:gd name="connsiteX134" fmla="*/ 3230404 w 5248275"/>
                <a:gd name="connsiteY134" fmla="*/ 9049 h 38100"/>
                <a:gd name="connsiteX135" fmla="*/ 3224689 w 5248275"/>
                <a:gd name="connsiteY135" fmla="*/ 9049 h 38100"/>
                <a:gd name="connsiteX136" fmla="*/ 3224689 w 5248275"/>
                <a:gd name="connsiteY136" fmla="*/ 9049 h 38100"/>
                <a:gd name="connsiteX137" fmla="*/ 3224689 w 5248275"/>
                <a:gd name="connsiteY137" fmla="*/ 9049 h 38100"/>
                <a:gd name="connsiteX138" fmla="*/ 3224689 w 5248275"/>
                <a:gd name="connsiteY138" fmla="*/ 9049 h 38100"/>
                <a:gd name="connsiteX139" fmla="*/ 3172301 w 5248275"/>
                <a:gd name="connsiteY139" fmla="*/ 9049 h 38100"/>
                <a:gd name="connsiteX140" fmla="*/ 3174206 w 5248275"/>
                <a:gd name="connsiteY140" fmla="*/ 12859 h 38100"/>
                <a:gd name="connsiteX141" fmla="*/ 3131344 w 5248275"/>
                <a:gd name="connsiteY141" fmla="*/ 18574 h 38100"/>
                <a:gd name="connsiteX142" fmla="*/ 3142774 w 5248275"/>
                <a:gd name="connsiteY142" fmla="*/ 18574 h 38100"/>
                <a:gd name="connsiteX143" fmla="*/ 3175159 w 5248275"/>
                <a:gd name="connsiteY143" fmla="*/ 35719 h 38100"/>
                <a:gd name="connsiteX144" fmla="*/ 3205639 w 5248275"/>
                <a:gd name="connsiteY144" fmla="*/ 35719 h 38100"/>
                <a:gd name="connsiteX145" fmla="*/ 3209449 w 5248275"/>
                <a:gd name="connsiteY145" fmla="*/ 18574 h 38100"/>
                <a:gd name="connsiteX146" fmla="*/ 3199924 w 5248275"/>
                <a:gd name="connsiteY146" fmla="*/ 9049 h 38100"/>
                <a:gd name="connsiteX147" fmla="*/ 3172301 w 5248275"/>
                <a:gd name="connsiteY147" fmla="*/ 9049 h 38100"/>
                <a:gd name="connsiteX148" fmla="*/ 3172301 w 5248275"/>
                <a:gd name="connsiteY148" fmla="*/ 9049 h 38100"/>
                <a:gd name="connsiteX149" fmla="*/ 3172301 w 5248275"/>
                <a:gd name="connsiteY149" fmla="*/ 9049 h 38100"/>
                <a:gd name="connsiteX150" fmla="*/ 3172301 w 5248275"/>
                <a:gd name="connsiteY150" fmla="*/ 9049 h 38100"/>
                <a:gd name="connsiteX151" fmla="*/ 2984659 w 5248275"/>
                <a:gd name="connsiteY151" fmla="*/ 9049 h 38100"/>
                <a:gd name="connsiteX152" fmla="*/ 2980849 w 5248275"/>
                <a:gd name="connsiteY152" fmla="*/ 12859 h 38100"/>
                <a:gd name="connsiteX153" fmla="*/ 2980849 w 5248275"/>
                <a:gd name="connsiteY153" fmla="*/ 9049 h 38100"/>
                <a:gd name="connsiteX154" fmla="*/ 2733199 w 5248275"/>
                <a:gd name="connsiteY154" fmla="*/ 9049 h 38100"/>
                <a:gd name="connsiteX155" fmla="*/ 2795111 w 5248275"/>
                <a:gd name="connsiteY155" fmla="*/ 33814 h 38100"/>
                <a:gd name="connsiteX156" fmla="*/ 2999899 w 5248275"/>
                <a:gd name="connsiteY156" fmla="*/ 33814 h 38100"/>
                <a:gd name="connsiteX157" fmla="*/ 3001804 w 5248275"/>
                <a:gd name="connsiteY157" fmla="*/ 7144 h 38100"/>
                <a:gd name="connsiteX158" fmla="*/ 2984659 w 5248275"/>
                <a:gd name="connsiteY158" fmla="*/ 9049 h 38100"/>
                <a:gd name="connsiteX159" fmla="*/ 2984659 w 5248275"/>
                <a:gd name="connsiteY159" fmla="*/ 9049 h 38100"/>
                <a:gd name="connsiteX160" fmla="*/ 2984659 w 5248275"/>
                <a:gd name="connsiteY160" fmla="*/ 9049 h 38100"/>
                <a:gd name="connsiteX161" fmla="*/ 2984659 w 5248275"/>
                <a:gd name="connsiteY161" fmla="*/ 9049 h 38100"/>
                <a:gd name="connsiteX162" fmla="*/ 2644616 w 5248275"/>
                <a:gd name="connsiteY162" fmla="*/ 9049 h 38100"/>
                <a:gd name="connsiteX163" fmla="*/ 2633186 w 5248275"/>
                <a:gd name="connsiteY163" fmla="*/ 35719 h 38100"/>
                <a:gd name="connsiteX164" fmla="*/ 2689384 w 5248275"/>
                <a:gd name="connsiteY164" fmla="*/ 35719 h 38100"/>
                <a:gd name="connsiteX165" fmla="*/ 2683669 w 5248275"/>
                <a:gd name="connsiteY165" fmla="*/ 26194 h 38100"/>
                <a:gd name="connsiteX166" fmla="*/ 2689384 w 5248275"/>
                <a:gd name="connsiteY166" fmla="*/ 20479 h 38100"/>
                <a:gd name="connsiteX167" fmla="*/ 2700814 w 5248275"/>
                <a:gd name="connsiteY167" fmla="*/ 20479 h 38100"/>
                <a:gd name="connsiteX168" fmla="*/ 2706529 w 5248275"/>
                <a:gd name="connsiteY168" fmla="*/ 37624 h 38100"/>
                <a:gd name="connsiteX169" fmla="*/ 2708434 w 5248275"/>
                <a:gd name="connsiteY169" fmla="*/ 37624 h 38100"/>
                <a:gd name="connsiteX170" fmla="*/ 2708434 w 5248275"/>
                <a:gd name="connsiteY170" fmla="*/ 14764 h 38100"/>
                <a:gd name="connsiteX171" fmla="*/ 2702719 w 5248275"/>
                <a:gd name="connsiteY171" fmla="*/ 12859 h 38100"/>
                <a:gd name="connsiteX172" fmla="*/ 2644616 w 5248275"/>
                <a:gd name="connsiteY172" fmla="*/ 9049 h 38100"/>
                <a:gd name="connsiteX173" fmla="*/ 2644616 w 5248275"/>
                <a:gd name="connsiteY173" fmla="*/ 9049 h 38100"/>
                <a:gd name="connsiteX174" fmla="*/ 2644616 w 5248275"/>
                <a:gd name="connsiteY174" fmla="*/ 9049 h 38100"/>
                <a:gd name="connsiteX175" fmla="*/ 2644616 w 5248275"/>
                <a:gd name="connsiteY175" fmla="*/ 9049 h 38100"/>
                <a:gd name="connsiteX176" fmla="*/ 2573179 w 5248275"/>
                <a:gd name="connsiteY176" fmla="*/ 9049 h 38100"/>
                <a:gd name="connsiteX177" fmla="*/ 2584609 w 5248275"/>
                <a:gd name="connsiteY177" fmla="*/ 33814 h 38100"/>
                <a:gd name="connsiteX178" fmla="*/ 2627471 w 5248275"/>
                <a:gd name="connsiteY178" fmla="*/ 33814 h 38100"/>
                <a:gd name="connsiteX179" fmla="*/ 2625566 w 5248275"/>
                <a:gd name="connsiteY179" fmla="*/ 9049 h 38100"/>
                <a:gd name="connsiteX180" fmla="*/ 2573179 w 5248275"/>
                <a:gd name="connsiteY180" fmla="*/ 9049 h 38100"/>
                <a:gd name="connsiteX181" fmla="*/ 2573179 w 5248275"/>
                <a:gd name="connsiteY181" fmla="*/ 9049 h 38100"/>
                <a:gd name="connsiteX182" fmla="*/ 2573179 w 5248275"/>
                <a:gd name="connsiteY182" fmla="*/ 9049 h 38100"/>
                <a:gd name="connsiteX183" fmla="*/ 2573179 w 5248275"/>
                <a:gd name="connsiteY183" fmla="*/ 9049 h 38100"/>
                <a:gd name="connsiteX184" fmla="*/ 2437924 w 5248275"/>
                <a:gd name="connsiteY184" fmla="*/ 9049 h 38100"/>
                <a:gd name="connsiteX185" fmla="*/ 2436019 w 5248275"/>
                <a:gd name="connsiteY185" fmla="*/ 33814 h 38100"/>
                <a:gd name="connsiteX186" fmla="*/ 2557939 w 5248275"/>
                <a:gd name="connsiteY186" fmla="*/ 33814 h 38100"/>
                <a:gd name="connsiteX187" fmla="*/ 2484596 w 5248275"/>
                <a:gd name="connsiteY187" fmla="*/ 16669 h 38100"/>
                <a:gd name="connsiteX188" fmla="*/ 2484596 w 5248275"/>
                <a:gd name="connsiteY188" fmla="*/ 7144 h 38100"/>
                <a:gd name="connsiteX189" fmla="*/ 2437924 w 5248275"/>
                <a:gd name="connsiteY189" fmla="*/ 7144 h 38100"/>
                <a:gd name="connsiteX190" fmla="*/ 2437924 w 5248275"/>
                <a:gd name="connsiteY190" fmla="*/ 9049 h 38100"/>
                <a:gd name="connsiteX191" fmla="*/ 2437924 w 5248275"/>
                <a:gd name="connsiteY191" fmla="*/ 9049 h 38100"/>
                <a:gd name="connsiteX192" fmla="*/ 2437924 w 5248275"/>
                <a:gd name="connsiteY192" fmla="*/ 9049 h 38100"/>
                <a:gd name="connsiteX193" fmla="*/ 2195036 w 5248275"/>
                <a:gd name="connsiteY193" fmla="*/ 9049 h 38100"/>
                <a:gd name="connsiteX194" fmla="*/ 2193131 w 5248275"/>
                <a:gd name="connsiteY194" fmla="*/ 33814 h 38100"/>
                <a:gd name="connsiteX195" fmla="*/ 2428399 w 5248275"/>
                <a:gd name="connsiteY195" fmla="*/ 33814 h 38100"/>
                <a:gd name="connsiteX196" fmla="*/ 2403634 w 5248275"/>
                <a:gd name="connsiteY196" fmla="*/ 9049 h 38100"/>
                <a:gd name="connsiteX197" fmla="*/ 2195036 w 5248275"/>
                <a:gd name="connsiteY197" fmla="*/ 9049 h 38100"/>
                <a:gd name="connsiteX198" fmla="*/ 2195036 w 5248275"/>
                <a:gd name="connsiteY198" fmla="*/ 9049 h 38100"/>
                <a:gd name="connsiteX199" fmla="*/ 2195036 w 5248275"/>
                <a:gd name="connsiteY199" fmla="*/ 9049 h 38100"/>
                <a:gd name="connsiteX200" fmla="*/ 2195036 w 5248275"/>
                <a:gd name="connsiteY200" fmla="*/ 9049 h 38100"/>
                <a:gd name="connsiteX201" fmla="*/ 2150269 w 5248275"/>
                <a:gd name="connsiteY201" fmla="*/ 9049 h 38100"/>
                <a:gd name="connsiteX202" fmla="*/ 2142649 w 5248275"/>
                <a:gd name="connsiteY202" fmla="*/ 33814 h 38100"/>
                <a:gd name="connsiteX203" fmla="*/ 2161699 w 5248275"/>
                <a:gd name="connsiteY203" fmla="*/ 33814 h 38100"/>
                <a:gd name="connsiteX204" fmla="*/ 2161699 w 5248275"/>
                <a:gd name="connsiteY204" fmla="*/ 24289 h 38100"/>
                <a:gd name="connsiteX205" fmla="*/ 2167414 w 5248275"/>
                <a:gd name="connsiteY205" fmla="*/ 24289 h 38100"/>
                <a:gd name="connsiteX206" fmla="*/ 2167414 w 5248275"/>
                <a:gd name="connsiteY206" fmla="*/ 33814 h 38100"/>
                <a:gd name="connsiteX207" fmla="*/ 2175034 w 5248275"/>
                <a:gd name="connsiteY207" fmla="*/ 33814 h 38100"/>
                <a:gd name="connsiteX208" fmla="*/ 2173129 w 5248275"/>
                <a:gd name="connsiteY208" fmla="*/ 30004 h 38100"/>
                <a:gd name="connsiteX209" fmla="*/ 2188369 w 5248275"/>
                <a:gd name="connsiteY209" fmla="*/ 9049 h 38100"/>
                <a:gd name="connsiteX210" fmla="*/ 2150269 w 5248275"/>
                <a:gd name="connsiteY210" fmla="*/ 9049 h 38100"/>
                <a:gd name="connsiteX211" fmla="*/ 2150269 w 5248275"/>
                <a:gd name="connsiteY211" fmla="*/ 9049 h 38100"/>
                <a:gd name="connsiteX212" fmla="*/ 2150269 w 5248275"/>
                <a:gd name="connsiteY212" fmla="*/ 9049 h 38100"/>
                <a:gd name="connsiteX213" fmla="*/ 2150269 w 5248275"/>
                <a:gd name="connsiteY213" fmla="*/ 9049 h 38100"/>
                <a:gd name="connsiteX214" fmla="*/ 1875949 w 5248275"/>
                <a:gd name="connsiteY214" fmla="*/ 9049 h 38100"/>
                <a:gd name="connsiteX215" fmla="*/ 1877854 w 5248275"/>
                <a:gd name="connsiteY215" fmla="*/ 30004 h 38100"/>
                <a:gd name="connsiteX216" fmla="*/ 1875949 w 5248275"/>
                <a:gd name="connsiteY216" fmla="*/ 9049 h 38100"/>
                <a:gd name="connsiteX217" fmla="*/ 1875949 w 5248275"/>
                <a:gd name="connsiteY217" fmla="*/ 9049 h 38100"/>
                <a:gd name="connsiteX218" fmla="*/ 1875949 w 5248275"/>
                <a:gd name="connsiteY218" fmla="*/ 9049 h 38100"/>
                <a:gd name="connsiteX219" fmla="*/ 1875949 w 5248275"/>
                <a:gd name="connsiteY219" fmla="*/ 9049 h 38100"/>
                <a:gd name="connsiteX220" fmla="*/ 1875949 w 5248275"/>
                <a:gd name="connsiteY220" fmla="*/ 9049 h 38100"/>
                <a:gd name="connsiteX221" fmla="*/ 1777841 w 5248275"/>
                <a:gd name="connsiteY221" fmla="*/ 9049 h 38100"/>
                <a:gd name="connsiteX222" fmla="*/ 1777841 w 5248275"/>
                <a:gd name="connsiteY222" fmla="*/ 12859 h 38100"/>
                <a:gd name="connsiteX223" fmla="*/ 1772126 w 5248275"/>
                <a:gd name="connsiteY223" fmla="*/ 12859 h 38100"/>
                <a:gd name="connsiteX224" fmla="*/ 1772126 w 5248275"/>
                <a:gd name="connsiteY224" fmla="*/ 9049 h 38100"/>
                <a:gd name="connsiteX225" fmla="*/ 1731169 w 5248275"/>
                <a:gd name="connsiteY225" fmla="*/ 9049 h 38100"/>
                <a:gd name="connsiteX226" fmla="*/ 1727359 w 5248275"/>
                <a:gd name="connsiteY226" fmla="*/ 18574 h 38100"/>
                <a:gd name="connsiteX227" fmla="*/ 1659731 w 5248275"/>
                <a:gd name="connsiteY227" fmla="*/ 24289 h 38100"/>
                <a:gd name="connsiteX228" fmla="*/ 1584484 w 5248275"/>
                <a:gd name="connsiteY228" fmla="*/ 12859 h 38100"/>
                <a:gd name="connsiteX229" fmla="*/ 1584484 w 5248275"/>
                <a:gd name="connsiteY229" fmla="*/ 9049 h 38100"/>
                <a:gd name="connsiteX230" fmla="*/ 1555909 w 5248275"/>
                <a:gd name="connsiteY230" fmla="*/ 9049 h 38100"/>
                <a:gd name="connsiteX231" fmla="*/ 1540669 w 5248275"/>
                <a:gd name="connsiteY231" fmla="*/ 33814 h 38100"/>
                <a:gd name="connsiteX232" fmla="*/ 1593056 w 5248275"/>
                <a:gd name="connsiteY232" fmla="*/ 33814 h 38100"/>
                <a:gd name="connsiteX233" fmla="*/ 1606391 w 5248275"/>
                <a:gd name="connsiteY233" fmla="*/ 24289 h 38100"/>
                <a:gd name="connsiteX234" fmla="*/ 1596866 w 5248275"/>
                <a:gd name="connsiteY234" fmla="*/ 33814 h 38100"/>
                <a:gd name="connsiteX235" fmla="*/ 1737836 w 5248275"/>
                <a:gd name="connsiteY235" fmla="*/ 33814 h 38100"/>
                <a:gd name="connsiteX236" fmla="*/ 1743551 w 5248275"/>
                <a:gd name="connsiteY236" fmla="*/ 16669 h 38100"/>
                <a:gd name="connsiteX237" fmla="*/ 1760696 w 5248275"/>
                <a:gd name="connsiteY237" fmla="*/ 33814 h 38100"/>
                <a:gd name="connsiteX238" fmla="*/ 1777841 w 5248275"/>
                <a:gd name="connsiteY238" fmla="*/ 33814 h 38100"/>
                <a:gd name="connsiteX239" fmla="*/ 1808321 w 5248275"/>
                <a:gd name="connsiteY239" fmla="*/ 7144 h 38100"/>
                <a:gd name="connsiteX240" fmla="*/ 1777841 w 5248275"/>
                <a:gd name="connsiteY240" fmla="*/ 9049 h 38100"/>
                <a:gd name="connsiteX241" fmla="*/ 1777841 w 5248275"/>
                <a:gd name="connsiteY241" fmla="*/ 9049 h 38100"/>
                <a:gd name="connsiteX242" fmla="*/ 1777841 w 5248275"/>
                <a:gd name="connsiteY242" fmla="*/ 9049 h 38100"/>
                <a:gd name="connsiteX243" fmla="*/ 1777841 w 5248275"/>
                <a:gd name="connsiteY243" fmla="*/ 9049 h 38100"/>
                <a:gd name="connsiteX244" fmla="*/ 1473994 w 5248275"/>
                <a:gd name="connsiteY244" fmla="*/ 9049 h 38100"/>
                <a:gd name="connsiteX245" fmla="*/ 1479709 w 5248275"/>
                <a:gd name="connsiteY245" fmla="*/ 33814 h 38100"/>
                <a:gd name="connsiteX246" fmla="*/ 1508284 w 5248275"/>
                <a:gd name="connsiteY246" fmla="*/ 33814 h 38100"/>
                <a:gd name="connsiteX247" fmla="*/ 1512094 w 5248275"/>
                <a:gd name="connsiteY247" fmla="*/ 9049 h 38100"/>
                <a:gd name="connsiteX248" fmla="*/ 1473994 w 5248275"/>
                <a:gd name="connsiteY248" fmla="*/ 9049 h 38100"/>
                <a:gd name="connsiteX249" fmla="*/ 1473994 w 5248275"/>
                <a:gd name="connsiteY249" fmla="*/ 9049 h 38100"/>
                <a:gd name="connsiteX250" fmla="*/ 1473994 w 5248275"/>
                <a:gd name="connsiteY250" fmla="*/ 9049 h 38100"/>
                <a:gd name="connsiteX251" fmla="*/ 1473994 w 5248275"/>
                <a:gd name="connsiteY251" fmla="*/ 9049 h 38100"/>
                <a:gd name="connsiteX252" fmla="*/ 1269206 w 5248275"/>
                <a:gd name="connsiteY252" fmla="*/ 9049 h 38100"/>
                <a:gd name="connsiteX253" fmla="*/ 1255871 w 5248275"/>
                <a:gd name="connsiteY253" fmla="*/ 12859 h 38100"/>
                <a:gd name="connsiteX254" fmla="*/ 1255871 w 5248275"/>
                <a:gd name="connsiteY254" fmla="*/ 31909 h 38100"/>
                <a:gd name="connsiteX255" fmla="*/ 1236821 w 5248275"/>
                <a:gd name="connsiteY255" fmla="*/ 31909 h 38100"/>
                <a:gd name="connsiteX256" fmla="*/ 1233011 w 5248275"/>
                <a:gd name="connsiteY256" fmla="*/ 35719 h 38100"/>
                <a:gd name="connsiteX257" fmla="*/ 1310164 w 5248275"/>
                <a:gd name="connsiteY257" fmla="*/ 35719 h 38100"/>
                <a:gd name="connsiteX258" fmla="*/ 1360646 w 5248275"/>
                <a:gd name="connsiteY258" fmla="*/ 12859 h 38100"/>
                <a:gd name="connsiteX259" fmla="*/ 1353026 w 5248275"/>
                <a:gd name="connsiteY259" fmla="*/ 9049 h 38100"/>
                <a:gd name="connsiteX260" fmla="*/ 1269206 w 5248275"/>
                <a:gd name="connsiteY260" fmla="*/ 9049 h 38100"/>
                <a:gd name="connsiteX261" fmla="*/ 1269206 w 5248275"/>
                <a:gd name="connsiteY261" fmla="*/ 9049 h 38100"/>
                <a:gd name="connsiteX262" fmla="*/ 1269206 w 5248275"/>
                <a:gd name="connsiteY262" fmla="*/ 9049 h 38100"/>
                <a:gd name="connsiteX263" fmla="*/ 1269206 w 5248275"/>
                <a:gd name="connsiteY263" fmla="*/ 9049 h 38100"/>
                <a:gd name="connsiteX264" fmla="*/ 1199674 w 5248275"/>
                <a:gd name="connsiteY264" fmla="*/ 9049 h 38100"/>
                <a:gd name="connsiteX265" fmla="*/ 1171099 w 5248275"/>
                <a:gd name="connsiteY265" fmla="*/ 33814 h 38100"/>
                <a:gd name="connsiteX266" fmla="*/ 1193959 w 5248275"/>
                <a:gd name="connsiteY266" fmla="*/ 33814 h 38100"/>
                <a:gd name="connsiteX267" fmla="*/ 1220629 w 5248275"/>
                <a:gd name="connsiteY267" fmla="*/ 9049 h 38100"/>
                <a:gd name="connsiteX268" fmla="*/ 1199674 w 5248275"/>
                <a:gd name="connsiteY268" fmla="*/ 9049 h 38100"/>
                <a:gd name="connsiteX269" fmla="*/ 1199674 w 5248275"/>
                <a:gd name="connsiteY269" fmla="*/ 9049 h 38100"/>
                <a:gd name="connsiteX270" fmla="*/ 1199674 w 5248275"/>
                <a:gd name="connsiteY270" fmla="*/ 9049 h 38100"/>
                <a:gd name="connsiteX271" fmla="*/ 1199674 w 5248275"/>
                <a:gd name="connsiteY271" fmla="*/ 9049 h 38100"/>
                <a:gd name="connsiteX272" fmla="*/ 1155859 w 5248275"/>
                <a:gd name="connsiteY272" fmla="*/ 9049 h 38100"/>
                <a:gd name="connsiteX273" fmla="*/ 1155859 w 5248275"/>
                <a:gd name="connsiteY273" fmla="*/ 9049 h 38100"/>
                <a:gd name="connsiteX274" fmla="*/ 1155859 w 5248275"/>
                <a:gd name="connsiteY274" fmla="*/ 9049 h 38100"/>
                <a:gd name="connsiteX275" fmla="*/ 1155859 w 5248275"/>
                <a:gd name="connsiteY275" fmla="*/ 9049 h 38100"/>
                <a:gd name="connsiteX276" fmla="*/ 1155859 w 5248275"/>
                <a:gd name="connsiteY276" fmla="*/ 9049 h 38100"/>
                <a:gd name="connsiteX277" fmla="*/ 1155859 w 5248275"/>
                <a:gd name="connsiteY277" fmla="*/ 9049 h 38100"/>
                <a:gd name="connsiteX278" fmla="*/ 968216 w 5248275"/>
                <a:gd name="connsiteY278" fmla="*/ 9049 h 38100"/>
                <a:gd name="connsiteX279" fmla="*/ 972026 w 5248275"/>
                <a:gd name="connsiteY279" fmla="*/ 33814 h 38100"/>
                <a:gd name="connsiteX280" fmla="*/ 1126331 w 5248275"/>
                <a:gd name="connsiteY280" fmla="*/ 33814 h 38100"/>
                <a:gd name="connsiteX281" fmla="*/ 1126331 w 5248275"/>
                <a:gd name="connsiteY281" fmla="*/ 16669 h 38100"/>
                <a:gd name="connsiteX282" fmla="*/ 1145381 w 5248275"/>
                <a:gd name="connsiteY282" fmla="*/ 16669 h 38100"/>
                <a:gd name="connsiteX283" fmla="*/ 1145381 w 5248275"/>
                <a:gd name="connsiteY283" fmla="*/ 7144 h 38100"/>
                <a:gd name="connsiteX284" fmla="*/ 967264 w 5248275"/>
                <a:gd name="connsiteY284" fmla="*/ 7144 h 38100"/>
                <a:gd name="connsiteX285" fmla="*/ 967264 w 5248275"/>
                <a:gd name="connsiteY285" fmla="*/ 9049 h 38100"/>
                <a:gd name="connsiteX286" fmla="*/ 968216 w 5248275"/>
                <a:gd name="connsiteY286" fmla="*/ 9049 h 38100"/>
                <a:gd name="connsiteX287" fmla="*/ 968216 w 5248275"/>
                <a:gd name="connsiteY287" fmla="*/ 9049 h 38100"/>
                <a:gd name="connsiteX288" fmla="*/ 831056 w 5248275"/>
                <a:gd name="connsiteY288" fmla="*/ 9049 h 38100"/>
                <a:gd name="connsiteX289" fmla="*/ 817721 w 5248275"/>
                <a:gd name="connsiteY289" fmla="*/ 33814 h 38100"/>
                <a:gd name="connsiteX290" fmla="*/ 885349 w 5248275"/>
                <a:gd name="connsiteY290" fmla="*/ 33814 h 38100"/>
                <a:gd name="connsiteX291" fmla="*/ 896779 w 5248275"/>
                <a:gd name="connsiteY291" fmla="*/ 9049 h 38100"/>
                <a:gd name="connsiteX292" fmla="*/ 831056 w 5248275"/>
                <a:gd name="connsiteY292" fmla="*/ 9049 h 38100"/>
                <a:gd name="connsiteX293" fmla="*/ 831056 w 5248275"/>
                <a:gd name="connsiteY293" fmla="*/ 9049 h 38100"/>
                <a:gd name="connsiteX294" fmla="*/ 831056 w 5248275"/>
                <a:gd name="connsiteY294" fmla="*/ 9049 h 38100"/>
                <a:gd name="connsiteX295" fmla="*/ 831056 w 5248275"/>
                <a:gd name="connsiteY295" fmla="*/ 9049 h 38100"/>
                <a:gd name="connsiteX296" fmla="*/ 751999 w 5248275"/>
                <a:gd name="connsiteY296" fmla="*/ 9049 h 38100"/>
                <a:gd name="connsiteX297" fmla="*/ 753904 w 5248275"/>
                <a:gd name="connsiteY297" fmla="*/ 12859 h 38100"/>
                <a:gd name="connsiteX298" fmla="*/ 759619 w 5248275"/>
                <a:gd name="connsiteY298" fmla="*/ 18574 h 38100"/>
                <a:gd name="connsiteX299" fmla="*/ 782479 w 5248275"/>
                <a:gd name="connsiteY299" fmla="*/ 9049 h 38100"/>
                <a:gd name="connsiteX300" fmla="*/ 751999 w 5248275"/>
                <a:gd name="connsiteY300" fmla="*/ 9049 h 38100"/>
                <a:gd name="connsiteX301" fmla="*/ 751999 w 5248275"/>
                <a:gd name="connsiteY301" fmla="*/ 9049 h 38100"/>
                <a:gd name="connsiteX302" fmla="*/ 751999 w 5248275"/>
                <a:gd name="connsiteY302" fmla="*/ 9049 h 38100"/>
                <a:gd name="connsiteX303" fmla="*/ 751999 w 5248275"/>
                <a:gd name="connsiteY303" fmla="*/ 9049 h 38100"/>
                <a:gd name="connsiteX304" fmla="*/ 741521 w 5248275"/>
                <a:gd name="connsiteY304" fmla="*/ 9049 h 38100"/>
                <a:gd name="connsiteX305" fmla="*/ 741521 w 5248275"/>
                <a:gd name="connsiteY305" fmla="*/ 12859 h 38100"/>
                <a:gd name="connsiteX306" fmla="*/ 747236 w 5248275"/>
                <a:gd name="connsiteY306" fmla="*/ 10954 h 38100"/>
                <a:gd name="connsiteX307" fmla="*/ 741521 w 5248275"/>
                <a:gd name="connsiteY307" fmla="*/ 9049 h 38100"/>
                <a:gd name="connsiteX308" fmla="*/ 741521 w 5248275"/>
                <a:gd name="connsiteY308" fmla="*/ 9049 h 38100"/>
                <a:gd name="connsiteX309" fmla="*/ 741521 w 5248275"/>
                <a:gd name="connsiteY309" fmla="*/ 9049 h 38100"/>
                <a:gd name="connsiteX310" fmla="*/ 741521 w 5248275"/>
                <a:gd name="connsiteY310" fmla="*/ 9049 h 38100"/>
                <a:gd name="connsiteX311" fmla="*/ 664369 w 5248275"/>
                <a:gd name="connsiteY311" fmla="*/ 9049 h 38100"/>
                <a:gd name="connsiteX312" fmla="*/ 666274 w 5248275"/>
                <a:gd name="connsiteY312" fmla="*/ 18574 h 38100"/>
                <a:gd name="connsiteX313" fmla="*/ 660559 w 5248275"/>
                <a:gd name="connsiteY313" fmla="*/ 18574 h 38100"/>
                <a:gd name="connsiteX314" fmla="*/ 660559 w 5248275"/>
                <a:gd name="connsiteY314" fmla="*/ 9049 h 38100"/>
                <a:gd name="connsiteX315" fmla="*/ 610076 w 5248275"/>
                <a:gd name="connsiteY315" fmla="*/ 9049 h 38100"/>
                <a:gd name="connsiteX316" fmla="*/ 611981 w 5248275"/>
                <a:gd name="connsiteY316" fmla="*/ 35719 h 38100"/>
                <a:gd name="connsiteX317" fmla="*/ 623411 w 5248275"/>
                <a:gd name="connsiteY317" fmla="*/ 35719 h 38100"/>
                <a:gd name="connsiteX318" fmla="*/ 621506 w 5248275"/>
                <a:gd name="connsiteY318" fmla="*/ 31909 h 38100"/>
                <a:gd name="connsiteX319" fmla="*/ 627221 w 5248275"/>
                <a:gd name="connsiteY319" fmla="*/ 31909 h 38100"/>
                <a:gd name="connsiteX320" fmla="*/ 646271 w 5248275"/>
                <a:gd name="connsiteY320" fmla="*/ 12859 h 38100"/>
                <a:gd name="connsiteX321" fmla="*/ 640556 w 5248275"/>
                <a:gd name="connsiteY321" fmla="*/ 31909 h 38100"/>
                <a:gd name="connsiteX322" fmla="*/ 638651 w 5248275"/>
                <a:gd name="connsiteY322" fmla="*/ 35719 h 38100"/>
                <a:gd name="connsiteX323" fmla="*/ 679609 w 5248275"/>
                <a:gd name="connsiteY323" fmla="*/ 35719 h 38100"/>
                <a:gd name="connsiteX324" fmla="*/ 683419 w 5248275"/>
                <a:gd name="connsiteY324" fmla="*/ 10954 h 38100"/>
                <a:gd name="connsiteX325" fmla="*/ 664369 w 5248275"/>
                <a:gd name="connsiteY325" fmla="*/ 9049 h 38100"/>
                <a:gd name="connsiteX326" fmla="*/ 664369 w 5248275"/>
                <a:gd name="connsiteY326" fmla="*/ 9049 h 38100"/>
                <a:gd name="connsiteX327" fmla="*/ 664369 w 5248275"/>
                <a:gd name="connsiteY327" fmla="*/ 9049 h 38100"/>
                <a:gd name="connsiteX328" fmla="*/ 664369 w 5248275"/>
                <a:gd name="connsiteY328" fmla="*/ 9049 h 38100"/>
                <a:gd name="connsiteX329" fmla="*/ 496729 w 5248275"/>
                <a:gd name="connsiteY329" fmla="*/ 9049 h 38100"/>
                <a:gd name="connsiteX330" fmla="*/ 500539 w 5248275"/>
                <a:gd name="connsiteY330" fmla="*/ 24289 h 38100"/>
                <a:gd name="connsiteX331" fmla="*/ 450056 w 5248275"/>
                <a:gd name="connsiteY331" fmla="*/ 30004 h 38100"/>
                <a:gd name="connsiteX332" fmla="*/ 450056 w 5248275"/>
                <a:gd name="connsiteY332" fmla="*/ 33814 h 38100"/>
                <a:gd name="connsiteX333" fmla="*/ 519589 w 5248275"/>
                <a:gd name="connsiteY333" fmla="*/ 33814 h 38100"/>
                <a:gd name="connsiteX334" fmla="*/ 515779 w 5248275"/>
                <a:gd name="connsiteY334" fmla="*/ 9049 h 38100"/>
                <a:gd name="connsiteX335" fmla="*/ 496729 w 5248275"/>
                <a:gd name="connsiteY335" fmla="*/ 9049 h 38100"/>
                <a:gd name="connsiteX336" fmla="*/ 496729 w 5248275"/>
                <a:gd name="connsiteY336" fmla="*/ 9049 h 38100"/>
                <a:gd name="connsiteX337" fmla="*/ 496729 w 5248275"/>
                <a:gd name="connsiteY337" fmla="*/ 9049 h 38100"/>
                <a:gd name="connsiteX338" fmla="*/ 496729 w 5248275"/>
                <a:gd name="connsiteY338" fmla="*/ 9049 h 38100"/>
                <a:gd name="connsiteX339" fmla="*/ 241459 w 5248275"/>
                <a:gd name="connsiteY339" fmla="*/ 9049 h 38100"/>
                <a:gd name="connsiteX340" fmla="*/ 245269 w 5248275"/>
                <a:gd name="connsiteY340" fmla="*/ 30004 h 38100"/>
                <a:gd name="connsiteX341" fmla="*/ 183356 w 5248275"/>
                <a:gd name="connsiteY341" fmla="*/ 24289 h 38100"/>
                <a:gd name="connsiteX342" fmla="*/ 171926 w 5248275"/>
                <a:gd name="connsiteY342" fmla="*/ 9049 h 38100"/>
                <a:gd name="connsiteX343" fmla="*/ 38576 w 5248275"/>
                <a:gd name="connsiteY343" fmla="*/ 9049 h 38100"/>
                <a:gd name="connsiteX344" fmla="*/ 46196 w 5248275"/>
                <a:gd name="connsiteY344" fmla="*/ 18574 h 38100"/>
                <a:gd name="connsiteX345" fmla="*/ 7144 w 5248275"/>
                <a:gd name="connsiteY345" fmla="*/ 35719 h 38100"/>
                <a:gd name="connsiteX346" fmla="*/ 311944 w 5248275"/>
                <a:gd name="connsiteY346" fmla="*/ 35719 h 38100"/>
                <a:gd name="connsiteX347" fmla="*/ 306229 w 5248275"/>
                <a:gd name="connsiteY347" fmla="*/ 10954 h 38100"/>
                <a:gd name="connsiteX348" fmla="*/ 241459 w 5248275"/>
                <a:gd name="connsiteY348" fmla="*/ 9049 h 38100"/>
                <a:gd name="connsiteX349" fmla="*/ 241459 w 5248275"/>
                <a:gd name="connsiteY349" fmla="*/ 9049 h 38100"/>
                <a:gd name="connsiteX350" fmla="*/ 241459 w 5248275"/>
                <a:gd name="connsiteY350" fmla="*/ 9049 h 38100"/>
                <a:gd name="connsiteX351" fmla="*/ 241459 w 5248275"/>
                <a:gd name="connsiteY351" fmla="*/ 9049 h 38100"/>
                <a:gd name="connsiteX352" fmla="*/ 5116354 w 5248275"/>
                <a:gd name="connsiteY352" fmla="*/ 35719 h 38100"/>
                <a:gd name="connsiteX353" fmla="*/ 5118259 w 5248275"/>
                <a:gd name="connsiteY353" fmla="*/ 26194 h 38100"/>
                <a:gd name="connsiteX354" fmla="*/ 5112544 w 5248275"/>
                <a:gd name="connsiteY354" fmla="*/ 20479 h 38100"/>
                <a:gd name="connsiteX355" fmla="*/ 5106829 w 5248275"/>
                <a:gd name="connsiteY355" fmla="*/ 20479 h 38100"/>
                <a:gd name="connsiteX356" fmla="*/ 5106829 w 5248275"/>
                <a:gd name="connsiteY356" fmla="*/ 37624 h 38100"/>
                <a:gd name="connsiteX357" fmla="*/ 5116354 w 5248275"/>
                <a:gd name="connsiteY357" fmla="*/ 35719 h 38100"/>
                <a:gd name="connsiteX358" fmla="*/ 5116354 w 5248275"/>
                <a:gd name="connsiteY358" fmla="*/ 35719 h 38100"/>
                <a:gd name="connsiteX359" fmla="*/ 5116354 w 5248275"/>
                <a:gd name="connsiteY359" fmla="*/ 35719 h 38100"/>
                <a:gd name="connsiteX360" fmla="*/ 5116354 w 5248275"/>
                <a:gd name="connsiteY360" fmla="*/ 35719 h 38100"/>
                <a:gd name="connsiteX361" fmla="*/ 4590574 w 5248275"/>
                <a:gd name="connsiteY361" fmla="*/ 35719 h 38100"/>
                <a:gd name="connsiteX362" fmla="*/ 4590574 w 5248275"/>
                <a:gd name="connsiteY362" fmla="*/ 31909 h 38100"/>
                <a:gd name="connsiteX363" fmla="*/ 4579144 w 5248275"/>
                <a:gd name="connsiteY363" fmla="*/ 31909 h 38100"/>
                <a:gd name="connsiteX364" fmla="*/ 4554379 w 5248275"/>
                <a:gd name="connsiteY364" fmla="*/ 26194 h 38100"/>
                <a:gd name="connsiteX365" fmla="*/ 4539139 w 5248275"/>
                <a:gd name="connsiteY365" fmla="*/ 35719 h 38100"/>
                <a:gd name="connsiteX366" fmla="*/ 4590574 w 5248275"/>
                <a:gd name="connsiteY366" fmla="*/ 35719 h 38100"/>
                <a:gd name="connsiteX367" fmla="*/ 4590574 w 5248275"/>
                <a:gd name="connsiteY367" fmla="*/ 35719 h 38100"/>
                <a:gd name="connsiteX368" fmla="*/ 4590574 w 5248275"/>
                <a:gd name="connsiteY368" fmla="*/ 35719 h 38100"/>
                <a:gd name="connsiteX369" fmla="*/ 4590574 w 5248275"/>
                <a:gd name="connsiteY369" fmla="*/ 35719 h 38100"/>
                <a:gd name="connsiteX370" fmla="*/ 3253264 w 5248275"/>
                <a:gd name="connsiteY370" fmla="*/ 35719 h 38100"/>
                <a:gd name="connsiteX371" fmla="*/ 3243739 w 5248275"/>
                <a:gd name="connsiteY371" fmla="*/ 18574 h 38100"/>
                <a:gd name="connsiteX372" fmla="*/ 3232309 w 5248275"/>
                <a:gd name="connsiteY372" fmla="*/ 18574 h 38100"/>
                <a:gd name="connsiteX373" fmla="*/ 3220879 w 5248275"/>
                <a:gd name="connsiteY373" fmla="*/ 30004 h 38100"/>
                <a:gd name="connsiteX374" fmla="*/ 3224689 w 5248275"/>
                <a:gd name="connsiteY374" fmla="*/ 33814 h 38100"/>
                <a:gd name="connsiteX375" fmla="*/ 3253264 w 5248275"/>
                <a:gd name="connsiteY375" fmla="*/ 35719 h 38100"/>
                <a:gd name="connsiteX376" fmla="*/ 3253264 w 5248275"/>
                <a:gd name="connsiteY376" fmla="*/ 35719 h 38100"/>
                <a:gd name="connsiteX377" fmla="*/ 3253264 w 5248275"/>
                <a:gd name="connsiteY377" fmla="*/ 35719 h 38100"/>
                <a:gd name="connsiteX378" fmla="*/ 3253264 w 5248275"/>
                <a:gd name="connsiteY378" fmla="*/ 35719 h 38100"/>
                <a:gd name="connsiteX379" fmla="*/ 3098959 w 5248275"/>
                <a:gd name="connsiteY379" fmla="*/ 35719 h 38100"/>
                <a:gd name="connsiteX380" fmla="*/ 3089434 w 5248275"/>
                <a:gd name="connsiteY380" fmla="*/ 18574 h 38100"/>
                <a:gd name="connsiteX381" fmla="*/ 3108484 w 5248275"/>
                <a:gd name="connsiteY381" fmla="*/ 12859 h 38100"/>
                <a:gd name="connsiteX382" fmla="*/ 3046571 w 5248275"/>
                <a:gd name="connsiteY382" fmla="*/ 12859 h 38100"/>
                <a:gd name="connsiteX383" fmla="*/ 3046571 w 5248275"/>
                <a:gd name="connsiteY383" fmla="*/ 24289 h 38100"/>
                <a:gd name="connsiteX384" fmla="*/ 3069431 w 5248275"/>
                <a:gd name="connsiteY384" fmla="*/ 33814 h 38100"/>
                <a:gd name="connsiteX385" fmla="*/ 3098959 w 5248275"/>
                <a:gd name="connsiteY385" fmla="*/ 35719 h 38100"/>
                <a:gd name="connsiteX386" fmla="*/ 3098959 w 5248275"/>
                <a:gd name="connsiteY386" fmla="*/ 35719 h 38100"/>
                <a:gd name="connsiteX387" fmla="*/ 3098959 w 5248275"/>
                <a:gd name="connsiteY387" fmla="*/ 35719 h 38100"/>
                <a:gd name="connsiteX388" fmla="*/ 3098959 w 5248275"/>
                <a:gd name="connsiteY388" fmla="*/ 35719 h 38100"/>
                <a:gd name="connsiteX389" fmla="*/ 3016091 w 5248275"/>
                <a:gd name="connsiteY389" fmla="*/ 35719 h 38100"/>
                <a:gd name="connsiteX390" fmla="*/ 3014186 w 5248275"/>
                <a:gd name="connsiteY390" fmla="*/ 31909 h 38100"/>
                <a:gd name="connsiteX391" fmla="*/ 3006566 w 5248275"/>
                <a:gd name="connsiteY391" fmla="*/ 35719 h 38100"/>
                <a:gd name="connsiteX392" fmla="*/ 3016091 w 5248275"/>
                <a:gd name="connsiteY392" fmla="*/ 35719 h 38100"/>
                <a:gd name="connsiteX393" fmla="*/ 3016091 w 5248275"/>
                <a:gd name="connsiteY393" fmla="*/ 35719 h 38100"/>
                <a:gd name="connsiteX394" fmla="*/ 3016091 w 5248275"/>
                <a:gd name="connsiteY394" fmla="*/ 35719 h 38100"/>
                <a:gd name="connsiteX395" fmla="*/ 3016091 w 5248275"/>
                <a:gd name="connsiteY395" fmla="*/ 35719 h 38100"/>
                <a:gd name="connsiteX396" fmla="*/ 1746409 w 5248275"/>
                <a:gd name="connsiteY396" fmla="*/ 35719 h 38100"/>
                <a:gd name="connsiteX397" fmla="*/ 1746409 w 5248275"/>
                <a:gd name="connsiteY397" fmla="*/ 31909 h 38100"/>
                <a:gd name="connsiteX398" fmla="*/ 1738789 w 5248275"/>
                <a:gd name="connsiteY398" fmla="*/ 35719 h 38100"/>
                <a:gd name="connsiteX399" fmla="*/ 1746409 w 5248275"/>
                <a:gd name="connsiteY399" fmla="*/ 35719 h 38100"/>
                <a:gd name="connsiteX400" fmla="*/ 1746409 w 5248275"/>
                <a:gd name="connsiteY400" fmla="*/ 35719 h 38100"/>
                <a:gd name="connsiteX401" fmla="*/ 1746409 w 5248275"/>
                <a:gd name="connsiteY401" fmla="*/ 35719 h 38100"/>
                <a:gd name="connsiteX402" fmla="*/ 1746409 w 5248275"/>
                <a:gd name="connsiteY402" fmla="*/ 35719 h 38100"/>
                <a:gd name="connsiteX403" fmla="*/ 1394936 w 5248275"/>
                <a:gd name="connsiteY403" fmla="*/ 35719 h 38100"/>
                <a:gd name="connsiteX404" fmla="*/ 1387316 w 5248275"/>
                <a:gd name="connsiteY404" fmla="*/ 26194 h 38100"/>
                <a:gd name="connsiteX405" fmla="*/ 1368266 w 5248275"/>
                <a:gd name="connsiteY405" fmla="*/ 20479 h 38100"/>
                <a:gd name="connsiteX406" fmla="*/ 1351121 w 5248275"/>
                <a:gd name="connsiteY406" fmla="*/ 37624 h 38100"/>
                <a:gd name="connsiteX407" fmla="*/ 1394936 w 5248275"/>
                <a:gd name="connsiteY407" fmla="*/ 35719 h 38100"/>
                <a:gd name="connsiteX408" fmla="*/ 1394936 w 5248275"/>
                <a:gd name="connsiteY408" fmla="*/ 35719 h 38100"/>
                <a:gd name="connsiteX409" fmla="*/ 1394936 w 5248275"/>
                <a:gd name="connsiteY409" fmla="*/ 35719 h 38100"/>
                <a:gd name="connsiteX410" fmla="*/ 1394936 w 5248275"/>
                <a:gd name="connsiteY410" fmla="*/ 35719 h 38100"/>
                <a:gd name="connsiteX411" fmla="*/ 423386 w 5248275"/>
                <a:gd name="connsiteY411" fmla="*/ 35719 h 38100"/>
                <a:gd name="connsiteX412" fmla="*/ 417671 w 5248275"/>
                <a:gd name="connsiteY412" fmla="*/ 26194 h 38100"/>
                <a:gd name="connsiteX413" fmla="*/ 369094 w 5248275"/>
                <a:gd name="connsiteY413" fmla="*/ 35719 h 38100"/>
                <a:gd name="connsiteX414" fmla="*/ 423386 w 5248275"/>
                <a:gd name="connsiteY414" fmla="*/ 35719 h 38100"/>
                <a:gd name="connsiteX415" fmla="*/ 423386 w 5248275"/>
                <a:gd name="connsiteY415" fmla="*/ 35719 h 38100"/>
                <a:gd name="connsiteX416" fmla="*/ 423386 w 5248275"/>
                <a:gd name="connsiteY416" fmla="*/ 35719 h 38100"/>
                <a:gd name="connsiteX417" fmla="*/ 423386 w 5248275"/>
                <a:gd name="connsiteY417" fmla="*/ 35719 h 38100"/>
                <a:gd name="connsiteX418" fmla="*/ 2379821 w 5248275"/>
                <a:gd name="connsiteY418" fmla="*/ 24289 h 38100"/>
                <a:gd name="connsiteX419" fmla="*/ 2368391 w 5248275"/>
                <a:gd name="connsiteY419" fmla="*/ 30004 h 38100"/>
                <a:gd name="connsiteX420" fmla="*/ 2379821 w 5248275"/>
                <a:gd name="connsiteY420" fmla="*/ 24289 h 38100"/>
                <a:gd name="connsiteX421" fmla="*/ 2379821 w 5248275"/>
                <a:gd name="connsiteY421" fmla="*/ 24289 h 38100"/>
                <a:gd name="connsiteX422" fmla="*/ 2379821 w 5248275"/>
                <a:gd name="connsiteY422" fmla="*/ 24289 h 38100"/>
                <a:gd name="connsiteX423" fmla="*/ 2379821 w 5248275"/>
                <a:gd name="connsiteY423" fmla="*/ 24289 h 38100"/>
                <a:gd name="connsiteX424" fmla="*/ 3547586 w 5248275"/>
                <a:gd name="connsiteY424" fmla="*/ 18574 h 38100"/>
                <a:gd name="connsiteX425" fmla="*/ 3547586 w 5248275"/>
                <a:gd name="connsiteY425" fmla="*/ 30004 h 38100"/>
                <a:gd name="connsiteX426" fmla="*/ 3541871 w 5248275"/>
                <a:gd name="connsiteY426" fmla="*/ 30004 h 38100"/>
                <a:gd name="connsiteX427" fmla="*/ 3541871 w 5248275"/>
                <a:gd name="connsiteY427" fmla="*/ 18574 h 38100"/>
                <a:gd name="connsiteX428" fmla="*/ 3547586 w 5248275"/>
                <a:gd name="connsiteY428" fmla="*/ 18574 h 38100"/>
                <a:gd name="connsiteX429" fmla="*/ 3547586 w 5248275"/>
                <a:gd name="connsiteY429" fmla="*/ 18574 h 38100"/>
                <a:gd name="connsiteX430" fmla="*/ 3547586 w 5248275"/>
                <a:gd name="connsiteY430" fmla="*/ 18574 h 38100"/>
                <a:gd name="connsiteX431" fmla="*/ 3547586 w 5248275"/>
                <a:gd name="connsiteY431" fmla="*/ 18574 h 38100"/>
                <a:gd name="connsiteX432" fmla="*/ 3187541 w 5248275"/>
                <a:gd name="connsiteY432" fmla="*/ 12859 h 38100"/>
                <a:gd name="connsiteX433" fmla="*/ 3193256 w 5248275"/>
                <a:gd name="connsiteY433" fmla="*/ 31909 h 38100"/>
                <a:gd name="connsiteX434" fmla="*/ 3181826 w 5248275"/>
                <a:gd name="connsiteY434" fmla="*/ 31909 h 38100"/>
                <a:gd name="connsiteX435" fmla="*/ 3187541 w 5248275"/>
                <a:gd name="connsiteY435" fmla="*/ 12859 h 38100"/>
                <a:gd name="connsiteX436" fmla="*/ 3187541 w 5248275"/>
                <a:gd name="connsiteY436" fmla="*/ 12859 h 38100"/>
                <a:gd name="connsiteX437" fmla="*/ 3187541 w 5248275"/>
                <a:gd name="connsiteY437" fmla="*/ 12859 h 38100"/>
                <a:gd name="connsiteX438" fmla="*/ 3187541 w 5248275"/>
                <a:gd name="connsiteY438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</a:cxnLst>
              <a:rect l="l" t="t" r="r" b="b"/>
              <a:pathLst>
                <a:path w="5248275" h="38100">
                  <a:moveTo>
                    <a:pt x="5233512" y="9049"/>
                  </a:moveTo>
                  <a:cubicBezTo>
                    <a:pt x="5231607" y="14764"/>
                    <a:pt x="5233512" y="12859"/>
                    <a:pt x="5227796" y="18574"/>
                  </a:cubicBezTo>
                  <a:lnTo>
                    <a:pt x="5227796" y="9049"/>
                  </a:lnTo>
                  <a:lnTo>
                    <a:pt x="5214462" y="9049"/>
                  </a:lnTo>
                  <a:cubicBezTo>
                    <a:pt x="5220176" y="16669"/>
                    <a:pt x="5227796" y="28099"/>
                    <a:pt x="5227796" y="30004"/>
                  </a:cubicBezTo>
                  <a:cubicBezTo>
                    <a:pt x="5227796" y="31909"/>
                    <a:pt x="5227796" y="31909"/>
                    <a:pt x="5229701" y="33814"/>
                  </a:cubicBezTo>
                  <a:lnTo>
                    <a:pt x="5244941" y="33814"/>
                  </a:lnTo>
                  <a:cubicBezTo>
                    <a:pt x="5246846" y="24289"/>
                    <a:pt x="5244941" y="16669"/>
                    <a:pt x="5237321" y="9049"/>
                  </a:cubicBezTo>
                  <a:lnTo>
                    <a:pt x="5233512" y="9049"/>
                  </a:lnTo>
                  <a:lnTo>
                    <a:pt x="5233512" y="9049"/>
                  </a:lnTo>
                  <a:lnTo>
                    <a:pt x="5233512" y="9049"/>
                  </a:lnTo>
                  <a:lnTo>
                    <a:pt x="5233512" y="9049"/>
                  </a:lnTo>
                  <a:close/>
                  <a:moveTo>
                    <a:pt x="5112544" y="9049"/>
                  </a:moveTo>
                  <a:cubicBezTo>
                    <a:pt x="5114449" y="12859"/>
                    <a:pt x="5116354" y="14764"/>
                    <a:pt x="5118259" y="18574"/>
                  </a:cubicBezTo>
                  <a:lnTo>
                    <a:pt x="5120164" y="9049"/>
                  </a:lnTo>
                  <a:lnTo>
                    <a:pt x="5112544" y="9049"/>
                  </a:lnTo>
                  <a:lnTo>
                    <a:pt x="5112544" y="9049"/>
                  </a:lnTo>
                  <a:lnTo>
                    <a:pt x="5112544" y="9049"/>
                  </a:lnTo>
                  <a:lnTo>
                    <a:pt x="5112544" y="9049"/>
                  </a:lnTo>
                  <a:close/>
                  <a:moveTo>
                    <a:pt x="4665821" y="9049"/>
                  </a:moveTo>
                  <a:cubicBezTo>
                    <a:pt x="4658201" y="10954"/>
                    <a:pt x="4652487" y="14764"/>
                    <a:pt x="4646771" y="18574"/>
                  </a:cubicBezTo>
                  <a:lnTo>
                    <a:pt x="4658201" y="18574"/>
                  </a:lnTo>
                  <a:cubicBezTo>
                    <a:pt x="4662012" y="24289"/>
                    <a:pt x="4665821" y="26194"/>
                    <a:pt x="4669632" y="30004"/>
                  </a:cubicBezTo>
                  <a:cubicBezTo>
                    <a:pt x="4684871" y="26194"/>
                    <a:pt x="4684871" y="22384"/>
                    <a:pt x="4700112" y="18574"/>
                  </a:cubicBezTo>
                  <a:lnTo>
                    <a:pt x="4700112" y="24289"/>
                  </a:lnTo>
                  <a:cubicBezTo>
                    <a:pt x="4692491" y="30004"/>
                    <a:pt x="4692491" y="30004"/>
                    <a:pt x="4690587" y="33814"/>
                  </a:cubicBezTo>
                  <a:lnTo>
                    <a:pt x="4775359" y="33814"/>
                  </a:lnTo>
                  <a:cubicBezTo>
                    <a:pt x="4771549" y="26194"/>
                    <a:pt x="4765834" y="18574"/>
                    <a:pt x="4760119" y="9049"/>
                  </a:cubicBezTo>
                  <a:lnTo>
                    <a:pt x="4665821" y="9049"/>
                  </a:lnTo>
                  <a:lnTo>
                    <a:pt x="4665821" y="9049"/>
                  </a:lnTo>
                  <a:lnTo>
                    <a:pt x="4665821" y="9049"/>
                  </a:lnTo>
                  <a:lnTo>
                    <a:pt x="4665821" y="9049"/>
                  </a:lnTo>
                  <a:close/>
                  <a:moveTo>
                    <a:pt x="4621054" y="9049"/>
                  </a:moveTo>
                  <a:cubicBezTo>
                    <a:pt x="4621054" y="12859"/>
                    <a:pt x="4622959" y="10954"/>
                    <a:pt x="4638199" y="12859"/>
                  </a:cubicBezTo>
                  <a:lnTo>
                    <a:pt x="4638199" y="9049"/>
                  </a:lnTo>
                  <a:lnTo>
                    <a:pt x="4621054" y="9049"/>
                  </a:lnTo>
                  <a:lnTo>
                    <a:pt x="4621054" y="9049"/>
                  </a:lnTo>
                  <a:lnTo>
                    <a:pt x="4621054" y="9049"/>
                  </a:lnTo>
                  <a:lnTo>
                    <a:pt x="4621054" y="9049"/>
                  </a:lnTo>
                  <a:close/>
                  <a:moveTo>
                    <a:pt x="4389596" y="9049"/>
                  </a:moveTo>
                  <a:cubicBezTo>
                    <a:pt x="4385787" y="16669"/>
                    <a:pt x="4383882" y="26194"/>
                    <a:pt x="4380071" y="33814"/>
                  </a:cubicBezTo>
                  <a:lnTo>
                    <a:pt x="4428649" y="33814"/>
                  </a:lnTo>
                  <a:cubicBezTo>
                    <a:pt x="4428649" y="31909"/>
                    <a:pt x="4430554" y="31909"/>
                    <a:pt x="4430554" y="30004"/>
                  </a:cubicBezTo>
                  <a:cubicBezTo>
                    <a:pt x="4447699" y="31909"/>
                    <a:pt x="4438174" y="39529"/>
                    <a:pt x="4449604" y="24289"/>
                  </a:cubicBezTo>
                  <a:lnTo>
                    <a:pt x="4455319" y="24289"/>
                  </a:lnTo>
                  <a:cubicBezTo>
                    <a:pt x="4455319" y="28099"/>
                    <a:pt x="4455319" y="31909"/>
                    <a:pt x="4455319" y="33814"/>
                  </a:cubicBezTo>
                  <a:lnTo>
                    <a:pt x="4515326" y="33814"/>
                  </a:lnTo>
                  <a:cubicBezTo>
                    <a:pt x="4534376" y="20479"/>
                    <a:pt x="4558189" y="12859"/>
                    <a:pt x="4579144" y="9049"/>
                  </a:cubicBezTo>
                  <a:lnTo>
                    <a:pt x="4389596" y="9049"/>
                  </a:lnTo>
                  <a:lnTo>
                    <a:pt x="4389596" y="9049"/>
                  </a:lnTo>
                  <a:lnTo>
                    <a:pt x="4389596" y="9049"/>
                  </a:lnTo>
                  <a:lnTo>
                    <a:pt x="4389596" y="9049"/>
                  </a:lnTo>
                  <a:close/>
                  <a:moveTo>
                    <a:pt x="4032409" y="9049"/>
                  </a:moveTo>
                  <a:cubicBezTo>
                    <a:pt x="4032409" y="20479"/>
                    <a:pt x="4030504" y="28099"/>
                    <a:pt x="4026694" y="33814"/>
                  </a:cubicBezTo>
                  <a:lnTo>
                    <a:pt x="4105751" y="33814"/>
                  </a:lnTo>
                  <a:cubicBezTo>
                    <a:pt x="4105751" y="26194"/>
                    <a:pt x="4105751" y="16669"/>
                    <a:pt x="4105751" y="9049"/>
                  </a:cubicBezTo>
                  <a:lnTo>
                    <a:pt x="4032409" y="9049"/>
                  </a:lnTo>
                  <a:lnTo>
                    <a:pt x="4032409" y="9049"/>
                  </a:lnTo>
                  <a:lnTo>
                    <a:pt x="4032409" y="9049"/>
                  </a:lnTo>
                  <a:lnTo>
                    <a:pt x="4032409" y="9049"/>
                  </a:lnTo>
                  <a:close/>
                  <a:moveTo>
                    <a:pt x="3962876" y="9049"/>
                  </a:moveTo>
                  <a:lnTo>
                    <a:pt x="3962876" y="12859"/>
                  </a:lnTo>
                  <a:cubicBezTo>
                    <a:pt x="3960971" y="10954"/>
                    <a:pt x="3960971" y="10954"/>
                    <a:pt x="3959066" y="10954"/>
                  </a:cubicBezTo>
                  <a:lnTo>
                    <a:pt x="3737134" y="10954"/>
                  </a:lnTo>
                  <a:cubicBezTo>
                    <a:pt x="3748564" y="18574"/>
                    <a:pt x="3754279" y="26194"/>
                    <a:pt x="3758089" y="35719"/>
                  </a:cubicBezTo>
                  <a:lnTo>
                    <a:pt x="3804761" y="35719"/>
                  </a:lnTo>
                  <a:cubicBezTo>
                    <a:pt x="3806666" y="31909"/>
                    <a:pt x="3806666" y="28099"/>
                    <a:pt x="3806666" y="18574"/>
                  </a:cubicBezTo>
                  <a:lnTo>
                    <a:pt x="3868579" y="30004"/>
                  </a:lnTo>
                  <a:lnTo>
                    <a:pt x="3868579" y="33814"/>
                  </a:lnTo>
                  <a:lnTo>
                    <a:pt x="3893344" y="33814"/>
                  </a:lnTo>
                  <a:lnTo>
                    <a:pt x="3893344" y="18574"/>
                  </a:lnTo>
                  <a:lnTo>
                    <a:pt x="3936206" y="12859"/>
                  </a:lnTo>
                  <a:lnTo>
                    <a:pt x="3936206" y="35719"/>
                  </a:lnTo>
                  <a:lnTo>
                    <a:pt x="3998119" y="35719"/>
                  </a:lnTo>
                  <a:lnTo>
                    <a:pt x="3998119" y="18574"/>
                  </a:lnTo>
                  <a:lnTo>
                    <a:pt x="4009549" y="18574"/>
                  </a:lnTo>
                  <a:lnTo>
                    <a:pt x="4013359" y="35719"/>
                  </a:lnTo>
                  <a:lnTo>
                    <a:pt x="4020979" y="35719"/>
                  </a:lnTo>
                  <a:cubicBezTo>
                    <a:pt x="4020979" y="26194"/>
                    <a:pt x="4020979" y="16669"/>
                    <a:pt x="4022884" y="10954"/>
                  </a:cubicBezTo>
                  <a:lnTo>
                    <a:pt x="3962876" y="9049"/>
                  </a:lnTo>
                  <a:lnTo>
                    <a:pt x="3962876" y="9049"/>
                  </a:lnTo>
                  <a:lnTo>
                    <a:pt x="3962876" y="9049"/>
                  </a:lnTo>
                  <a:lnTo>
                    <a:pt x="3962876" y="9049"/>
                  </a:lnTo>
                  <a:close/>
                  <a:moveTo>
                    <a:pt x="3527584" y="9049"/>
                  </a:moveTo>
                  <a:cubicBezTo>
                    <a:pt x="3527584" y="18574"/>
                    <a:pt x="3527584" y="26194"/>
                    <a:pt x="3527584" y="33814"/>
                  </a:cubicBezTo>
                  <a:lnTo>
                    <a:pt x="3720941" y="33814"/>
                  </a:lnTo>
                  <a:cubicBezTo>
                    <a:pt x="3720941" y="31909"/>
                    <a:pt x="3720941" y="30004"/>
                    <a:pt x="3720941" y="30004"/>
                  </a:cubicBezTo>
                  <a:cubicBezTo>
                    <a:pt x="3734276" y="22384"/>
                    <a:pt x="3732371" y="26194"/>
                    <a:pt x="3739991" y="10954"/>
                  </a:cubicBezTo>
                  <a:cubicBezTo>
                    <a:pt x="3736181" y="9049"/>
                    <a:pt x="3734276" y="9049"/>
                    <a:pt x="3732371" y="7144"/>
                  </a:cubicBezTo>
                  <a:lnTo>
                    <a:pt x="3527584" y="9049"/>
                  </a:lnTo>
                  <a:lnTo>
                    <a:pt x="3527584" y="9049"/>
                  </a:lnTo>
                  <a:lnTo>
                    <a:pt x="3527584" y="9049"/>
                  </a:lnTo>
                  <a:lnTo>
                    <a:pt x="3527584" y="9049"/>
                  </a:lnTo>
                  <a:close/>
                  <a:moveTo>
                    <a:pt x="3439001" y="9049"/>
                  </a:moveTo>
                  <a:cubicBezTo>
                    <a:pt x="3442811" y="10954"/>
                    <a:pt x="3450431" y="10954"/>
                    <a:pt x="3459956" y="12859"/>
                  </a:cubicBezTo>
                  <a:cubicBezTo>
                    <a:pt x="3469481" y="18574"/>
                    <a:pt x="3475196" y="14764"/>
                    <a:pt x="3497104" y="12859"/>
                  </a:cubicBezTo>
                  <a:lnTo>
                    <a:pt x="3497104" y="35719"/>
                  </a:lnTo>
                  <a:lnTo>
                    <a:pt x="3504724" y="35719"/>
                  </a:lnTo>
                  <a:cubicBezTo>
                    <a:pt x="3508534" y="30004"/>
                    <a:pt x="3508534" y="20479"/>
                    <a:pt x="3510439" y="10954"/>
                  </a:cubicBez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lnTo>
                    <a:pt x="3439001" y="9049"/>
                  </a:lnTo>
                  <a:close/>
                  <a:moveTo>
                    <a:pt x="3378994" y="9049"/>
                  </a:moveTo>
                  <a:lnTo>
                    <a:pt x="3378994" y="18574"/>
                  </a:lnTo>
                  <a:lnTo>
                    <a:pt x="3373279" y="18574"/>
                  </a:lnTo>
                  <a:lnTo>
                    <a:pt x="3373279" y="9049"/>
                  </a:lnTo>
                  <a:lnTo>
                    <a:pt x="3354229" y="9049"/>
                  </a:lnTo>
                  <a:lnTo>
                    <a:pt x="3356134" y="12859"/>
                  </a:lnTo>
                  <a:lnTo>
                    <a:pt x="3350419" y="12859"/>
                  </a:lnTo>
                  <a:cubicBezTo>
                    <a:pt x="3350419" y="22384"/>
                    <a:pt x="3344704" y="18574"/>
                    <a:pt x="3344704" y="18574"/>
                  </a:cubicBezTo>
                  <a:lnTo>
                    <a:pt x="3344704" y="9049"/>
                  </a:lnTo>
                  <a:lnTo>
                    <a:pt x="3333274" y="9049"/>
                  </a:lnTo>
                  <a:cubicBezTo>
                    <a:pt x="3329464" y="16669"/>
                    <a:pt x="3329464" y="22384"/>
                    <a:pt x="3333274" y="30004"/>
                  </a:cubicBezTo>
                  <a:lnTo>
                    <a:pt x="3333274" y="33814"/>
                  </a:lnTo>
                  <a:lnTo>
                    <a:pt x="3348514" y="33814"/>
                  </a:lnTo>
                  <a:cubicBezTo>
                    <a:pt x="3358039" y="33814"/>
                    <a:pt x="3367564" y="31909"/>
                    <a:pt x="3375184" y="33814"/>
                  </a:cubicBezTo>
                  <a:lnTo>
                    <a:pt x="3478054" y="33814"/>
                  </a:lnTo>
                  <a:cubicBezTo>
                    <a:pt x="3457099" y="20479"/>
                    <a:pt x="3429476" y="28099"/>
                    <a:pt x="3393281" y="30004"/>
                  </a:cubicBezTo>
                  <a:cubicBezTo>
                    <a:pt x="3393281" y="20479"/>
                    <a:pt x="3391376" y="14764"/>
                    <a:pt x="3389471" y="9049"/>
                  </a:cubicBezTo>
                  <a:lnTo>
                    <a:pt x="3378994" y="9049"/>
                  </a:lnTo>
                  <a:lnTo>
                    <a:pt x="3378994" y="9049"/>
                  </a:lnTo>
                  <a:lnTo>
                    <a:pt x="3378994" y="9049"/>
                  </a:lnTo>
                  <a:lnTo>
                    <a:pt x="3378994" y="9049"/>
                  </a:lnTo>
                  <a:close/>
                  <a:moveTo>
                    <a:pt x="3251359" y="9049"/>
                  </a:moveTo>
                  <a:cubicBezTo>
                    <a:pt x="3257074" y="14764"/>
                    <a:pt x="3255169" y="12859"/>
                    <a:pt x="3266599" y="18574"/>
                  </a:cubicBezTo>
                  <a:cubicBezTo>
                    <a:pt x="3266599" y="14764"/>
                    <a:pt x="3266599" y="12859"/>
                    <a:pt x="3266599" y="9049"/>
                  </a:cubicBezTo>
                  <a:lnTo>
                    <a:pt x="3251359" y="9049"/>
                  </a:lnTo>
                  <a:lnTo>
                    <a:pt x="3251359" y="9049"/>
                  </a:lnTo>
                  <a:lnTo>
                    <a:pt x="3251359" y="9049"/>
                  </a:lnTo>
                  <a:lnTo>
                    <a:pt x="3251359" y="9049"/>
                  </a:lnTo>
                  <a:close/>
                  <a:moveTo>
                    <a:pt x="3224689" y="9049"/>
                  </a:moveTo>
                  <a:cubicBezTo>
                    <a:pt x="3224689" y="9049"/>
                    <a:pt x="3224689" y="10954"/>
                    <a:pt x="3224689" y="12859"/>
                  </a:cubicBezTo>
                  <a:lnTo>
                    <a:pt x="3230404" y="12859"/>
                  </a:lnTo>
                  <a:lnTo>
                    <a:pt x="3230404" y="9049"/>
                  </a:lnTo>
                  <a:lnTo>
                    <a:pt x="3224689" y="9049"/>
                  </a:lnTo>
                  <a:lnTo>
                    <a:pt x="3224689" y="9049"/>
                  </a:lnTo>
                  <a:lnTo>
                    <a:pt x="3224689" y="9049"/>
                  </a:lnTo>
                  <a:lnTo>
                    <a:pt x="3224689" y="9049"/>
                  </a:lnTo>
                  <a:close/>
                  <a:moveTo>
                    <a:pt x="3172301" y="9049"/>
                  </a:moveTo>
                  <a:cubicBezTo>
                    <a:pt x="3172301" y="9049"/>
                    <a:pt x="3174206" y="10954"/>
                    <a:pt x="3174206" y="12859"/>
                  </a:cubicBezTo>
                  <a:cubicBezTo>
                    <a:pt x="3160871" y="10954"/>
                    <a:pt x="3145631" y="7144"/>
                    <a:pt x="3131344" y="18574"/>
                  </a:cubicBezTo>
                  <a:lnTo>
                    <a:pt x="3142774" y="18574"/>
                  </a:lnTo>
                  <a:cubicBezTo>
                    <a:pt x="3152299" y="26194"/>
                    <a:pt x="3163729" y="30004"/>
                    <a:pt x="3175159" y="35719"/>
                  </a:cubicBezTo>
                  <a:lnTo>
                    <a:pt x="3205639" y="35719"/>
                  </a:lnTo>
                  <a:cubicBezTo>
                    <a:pt x="3209449" y="24289"/>
                    <a:pt x="3215164" y="24289"/>
                    <a:pt x="3209449" y="18574"/>
                  </a:cubicBezTo>
                  <a:cubicBezTo>
                    <a:pt x="3205639" y="12859"/>
                    <a:pt x="3203734" y="10954"/>
                    <a:pt x="3199924" y="9049"/>
                  </a:cubicBezTo>
                  <a:lnTo>
                    <a:pt x="3172301" y="9049"/>
                  </a:lnTo>
                  <a:lnTo>
                    <a:pt x="3172301" y="9049"/>
                  </a:lnTo>
                  <a:lnTo>
                    <a:pt x="3172301" y="9049"/>
                  </a:lnTo>
                  <a:lnTo>
                    <a:pt x="3172301" y="9049"/>
                  </a:lnTo>
                  <a:close/>
                  <a:moveTo>
                    <a:pt x="2984659" y="9049"/>
                  </a:moveTo>
                  <a:cubicBezTo>
                    <a:pt x="2984659" y="10954"/>
                    <a:pt x="2982754" y="10954"/>
                    <a:pt x="2980849" y="12859"/>
                  </a:cubicBezTo>
                  <a:cubicBezTo>
                    <a:pt x="2980849" y="12859"/>
                    <a:pt x="2980849" y="10954"/>
                    <a:pt x="2980849" y="9049"/>
                  </a:cubicBezTo>
                  <a:lnTo>
                    <a:pt x="2733199" y="9049"/>
                  </a:lnTo>
                  <a:cubicBezTo>
                    <a:pt x="2754154" y="16669"/>
                    <a:pt x="2779871" y="18574"/>
                    <a:pt x="2795111" y="33814"/>
                  </a:cubicBezTo>
                  <a:lnTo>
                    <a:pt x="2999899" y="33814"/>
                  </a:lnTo>
                  <a:cubicBezTo>
                    <a:pt x="3003709" y="22384"/>
                    <a:pt x="3003709" y="16669"/>
                    <a:pt x="3001804" y="7144"/>
                  </a:cubicBezTo>
                  <a:lnTo>
                    <a:pt x="2984659" y="9049"/>
                  </a:lnTo>
                  <a:lnTo>
                    <a:pt x="2984659" y="9049"/>
                  </a:lnTo>
                  <a:lnTo>
                    <a:pt x="2984659" y="9049"/>
                  </a:lnTo>
                  <a:lnTo>
                    <a:pt x="2984659" y="9049"/>
                  </a:lnTo>
                  <a:close/>
                  <a:moveTo>
                    <a:pt x="2644616" y="9049"/>
                  </a:moveTo>
                  <a:cubicBezTo>
                    <a:pt x="2640806" y="16669"/>
                    <a:pt x="2635091" y="28099"/>
                    <a:pt x="2633186" y="35719"/>
                  </a:cubicBezTo>
                  <a:lnTo>
                    <a:pt x="2689384" y="35719"/>
                  </a:lnTo>
                  <a:cubicBezTo>
                    <a:pt x="2687479" y="31909"/>
                    <a:pt x="2685574" y="28099"/>
                    <a:pt x="2683669" y="26194"/>
                  </a:cubicBezTo>
                  <a:cubicBezTo>
                    <a:pt x="2687479" y="24289"/>
                    <a:pt x="2687479" y="24289"/>
                    <a:pt x="2689384" y="20479"/>
                  </a:cubicBezTo>
                  <a:lnTo>
                    <a:pt x="2700814" y="20479"/>
                  </a:lnTo>
                  <a:cubicBezTo>
                    <a:pt x="2702719" y="31909"/>
                    <a:pt x="2702719" y="31909"/>
                    <a:pt x="2706529" y="37624"/>
                  </a:cubicBezTo>
                  <a:lnTo>
                    <a:pt x="2708434" y="37624"/>
                  </a:lnTo>
                  <a:lnTo>
                    <a:pt x="2708434" y="14764"/>
                  </a:lnTo>
                  <a:cubicBezTo>
                    <a:pt x="2706529" y="12859"/>
                    <a:pt x="2704624" y="12859"/>
                    <a:pt x="2702719" y="12859"/>
                  </a:cubicBezTo>
                  <a:lnTo>
                    <a:pt x="2644616" y="9049"/>
                  </a:lnTo>
                  <a:lnTo>
                    <a:pt x="2644616" y="9049"/>
                  </a:lnTo>
                  <a:lnTo>
                    <a:pt x="2644616" y="9049"/>
                  </a:lnTo>
                  <a:lnTo>
                    <a:pt x="2644616" y="9049"/>
                  </a:lnTo>
                  <a:close/>
                  <a:moveTo>
                    <a:pt x="2573179" y="9049"/>
                  </a:moveTo>
                  <a:cubicBezTo>
                    <a:pt x="2576989" y="18574"/>
                    <a:pt x="2580799" y="26194"/>
                    <a:pt x="2584609" y="33814"/>
                  </a:cubicBezTo>
                  <a:lnTo>
                    <a:pt x="2627471" y="33814"/>
                  </a:lnTo>
                  <a:cubicBezTo>
                    <a:pt x="2623661" y="24289"/>
                    <a:pt x="2623661" y="16669"/>
                    <a:pt x="2625566" y="9049"/>
                  </a:cubicBezTo>
                  <a:lnTo>
                    <a:pt x="2573179" y="9049"/>
                  </a:lnTo>
                  <a:lnTo>
                    <a:pt x="2573179" y="9049"/>
                  </a:lnTo>
                  <a:lnTo>
                    <a:pt x="2573179" y="9049"/>
                  </a:lnTo>
                  <a:lnTo>
                    <a:pt x="2573179" y="9049"/>
                  </a:lnTo>
                  <a:close/>
                  <a:moveTo>
                    <a:pt x="2437924" y="9049"/>
                  </a:moveTo>
                  <a:cubicBezTo>
                    <a:pt x="2436019" y="16669"/>
                    <a:pt x="2436019" y="24289"/>
                    <a:pt x="2436019" y="33814"/>
                  </a:cubicBezTo>
                  <a:lnTo>
                    <a:pt x="2557939" y="33814"/>
                  </a:lnTo>
                  <a:cubicBezTo>
                    <a:pt x="2540794" y="20479"/>
                    <a:pt x="2515076" y="16669"/>
                    <a:pt x="2484596" y="16669"/>
                  </a:cubicBezTo>
                  <a:lnTo>
                    <a:pt x="2484596" y="7144"/>
                  </a:lnTo>
                  <a:lnTo>
                    <a:pt x="2437924" y="7144"/>
                  </a:lnTo>
                  <a:lnTo>
                    <a:pt x="2437924" y="9049"/>
                  </a:lnTo>
                  <a:lnTo>
                    <a:pt x="2437924" y="9049"/>
                  </a:lnTo>
                  <a:lnTo>
                    <a:pt x="2437924" y="9049"/>
                  </a:lnTo>
                  <a:close/>
                  <a:moveTo>
                    <a:pt x="2195036" y="9049"/>
                  </a:moveTo>
                  <a:cubicBezTo>
                    <a:pt x="2195036" y="16669"/>
                    <a:pt x="2195036" y="26194"/>
                    <a:pt x="2193131" y="33814"/>
                  </a:cubicBezTo>
                  <a:lnTo>
                    <a:pt x="2428399" y="33814"/>
                  </a:lnTo>
                  <a:cubicBezTo>
                    <a:pt x="2420779" y="22384"/>
                    <a:pt x="2415064" y="14764"/>
                    <a:pt x="2403634" y="9049"/>
                  </a:cubicBezTo>
                  <a:lnTo>
                    <a:pt x="2195036" y="9049"/>
                  </a:lnTo>
                  <a:lnTo>
                    <a:pt x="2195036" y="9049"/>
                  </a:lnTo>
                  <a:lnTo>
                    <a:pt x="2195036" y="9049"/>
                  </a:lnTo>
                  <a:lnTo>
                    <a:pt x="2195036" y="9049"/>
                  </a:lnTo>
                  <a:close/>
                  <a:moveTo>
                    <a:pt x="2150269" y="9049"/>
                  </a:moveTo>
                  <a:cubicBezTo>
                    <a:pt x="2146459" y="16669"/>
                    <a:pt x="2144554" y="26194"/>
                    <a:pt x="2142649" y="33814"/>
                  </a:cubicBezTo>
                  <a:lnTo>
                    <a:pt x="2161699" y="33814"/>
                  </a:lnTo>
                  <a:lnTo>
                    <a:pt x="2161699" y="24289"/>
                  </a:lnTo>
                  <a:lnTo>
                    <a:pt x="2167414" y="24289"/>
                  </a:lnTo>
                  <a:lnTo>
                    <a:pt x="2167414" y="33814"/>
                  </a:lnTo>
                  <a:lnTo>
                    <a:pt x="2175034" y="33814"/>
                  </a:lnTo>
                  <a:cubicBezTo>
                    <a:pt x="2175034" y="31909"/>
                    <a:pt x="2175034" y="31909"/>
                    <a:pt x="2173129" y="30004"/>
                  </a:cubicBezTo>
                  <a:cubicBezTo>
                    <a:pt x="2178844" y="22384"/>
                    <a:pt x="2182654" y="14764"/>
                    <a:pt x="2188369" y="9049"/>
                  </a:cubicBezTo>
                  <a:lnTo>
                    <a:pt x="2150269" y="9049"/>
                  </a:lnTo>
                  <a:lnTo>
                    <a:pt x="2150269" y="9049"/>
                  </a:lnTo>
                  <a:lnTo>
                    <a:pt x="2150269" y="9049"/>
                  </a:lnTo>
                  <a:lnTo>
                    <a:pt x="2150269" y="9049"/>
                  </a:lnTo>
                  <a:close/>
                  <a:moveTo>
                    <a:pt x="1875949" y="9049"/>
                  </a:moveTo>
                  <a:cubicBezTo>
                    <a:pt x="1872139" y="16669"/>
                    <a:pt x="1872139" y="20479"/>
                    <a:pt x="1877854" y="30004"/>
                  </a:cubicBez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lnTo>
                    <a:pt x="1875949" y="9049"/>
                  </a:lnTo>
                  <a:close/>
                  <a:moveTo>
                    <a:pt x="1777841" y="9049"/>
                  </a:moveTo>
                  <a:lnTo>
                    <a:pt x="1777841" y="12859"/>
                  </a:lnTo>
                  <a:lnTo>
                    <a:pt x="1772126" y="12859"/>
                  </a:lnTo>
                  <a:lnTo>
                    <a:pt x="1772126" y="9049"/>
                  </a:lnTo>
                  <a:lnTo>
                    <a:pt x="1731169" y="9049"/>
                  </a:lnTo>
                  <a:cubicBezTo>
                    <a:pt x="1729264" y="12859"/>
                    <a:pt x="1729264" y="14764"/>
                    <a:pt x="1727359" y="18574"/>
                  </a:cubicBezTo>
                  <a:lnTo>
                    <a:pt x="1659731" y="24289"/>
                  </a:lnTo>
                  <a:cubicBezTo>
                    <a:pt x="1640681" y="18574"/>
                    <a:pt x="1607344" y="5239"/>
                    <a:pt x="1584484" y="12859"/>
                  </a:cubicBezTo>
                  <a:lnTo>
                    <a:pt x="1584484" y="9049"/>
                  </a:lnTo>
                  <a:lnTo>
                    <a:pt x="1555909" y="9049"/>
                  </a:lnTo>
                  <a:cubicBezTo>
                    <a:pt x="1540669" y="18574"/>
                    <a:pt x="1540669" y="28099"/>
                    <a:pt x="1540669" y="33814"/>
                  </a:cubicBezTo>
                  <a:lnTo>
                    <a:pt x="1593056" y="33814"/>
                  </a:lnTo>
                  <a:cubicBezTo>
                    <a:pt x="1593056" y="28099"/>
                    <a:pt x="1604486" y="24289"/>
                    <a:pt x="1606391" y="24289"/>
                  </a:cubicBezTo>
                  <a:cubicBezTo>
                    <a:pt x="1608296" y="30004"/>
                    <a:pt x="1602581" y="31909"/>
                    <a:pt x="1596866" y="33814"/>
                  </a:cubicBezTo>
                  <a:lnTo>
                    <a:pt x="1737836" y="33814"/>
                  </a:lnTo>
                  <a:lnTo>
                    <a:pt x="1743551" y="16669"/>
                  </a:lnTo>
                  <a:cubicBezTo>
                    <a:pt x="1747361" y="20479"/>
                    <a:pt x="1754981" y="28099"/>
                    <a:pt x="1760696" y="33814"/>
                  </a:cubicBezTo>
                  <a:lnTo>
                    <a:pt x="1777841" y="33814"/>
                  </a:lnTo>
                  <a:cubicBezTo>
                    <a:pt x="1791176" y="26194"/>
                    <a:pt x="1800701" y="18574"/>
                    <a:pt x="1808321" y="7144"/>
                  </a:cubicBezTo>
                  <a:lnTo>
                    <a:pt x="1777841" y="9049"/>
                  </a:lnTo>
                  <a:lnTo>
                    <a:pt x="1777841" y="9049"/>
                  </a:lnTo>
                  <a:lnTo>
                    <a:pt x="1777841" y="9049"/>
                  </a:lnTo>
                  <a:lnTo>
                    <a:pt x="1777841" y="9049"/>
                  </a:lnTo>
                  <a:close/>
                  <a:moveTo>
                    <a:pt x="1473994" y="9049"/>
                  </a:moveTo>
                  <a:cubicBezTo>
                    <a:pt x="1475899" y="16669"/>
                    <a:pt x="1477804" y="24289"/>
                    <a:pt x="1479709" y="33814"/>
                  </a:cubicBezTo>
                  <a:lnTo>
                    <a:pt x="1508284" y="33814"/>
                  </a:lnTo>
                  <a:cubicBezTo>
                    <a:pt x="1508284" y="26194"/>
                    <a:pt x="1510189" y="16669"/>
                    <a:pt x="1512094" y="9049"/>
                  </a:cubicBezTo>
                  <a:lnTo>
                    <a:pt x="1473994" y="9049"/>
                  </a:lnTo>
                  <a:lnTo>
                    <a:pt x="1473994" y="9049"/>
                  </a:lnTo>
                  <a:lnTo>
                    <a:pt x="1473994" y="9049"/>
                  </a:lnTo>
                  <a:lnTo>
                    <a:pt x="1473994" y="9049"/>
                  </a:lnTo>
                  <a:close/>
                  <a:moveTo>
                    <a:pt x="1269206" y="9049"/>
                  </a:moveTo>
                  <a:cubicBezTo>
                    <a:pt x="1265396" y="10954"/>
                    <a:pt x="1259681" y="10954"/>
                    <a:pt x="1255871" y="12859"/>
                  </a:cubicBezTo>
                  <a:cubicBezTo>
                    <a:pt x="1257776" y="28099"/>
                    <a:pt x="1259681" y="16669"/>
                    <a:pt x="1255871" y="31909"/>
                  </a:cubicBezTo>
                  <a:cubicBezTo>
                    <a:pt x="1238726" y="31909"/>
                    <a:pt x="1248251" y="26194"/>
                    <a:pt x="1236821" y="31909"/>
                  </a:cubicBezTo>
                  <a:cubicBezTo>
                    <a:pt x="1234916" y="33814"/>
                    <a:pt x="1234916" y="35719"/>
                    <a:pt x="1233011" y="35719"/>
                  </a:cubicBezTo>
                  <a:lnTo>
                    <a:pt x="1310164" y="35719"/>
                  </a:lnTo>
                  <a:cubicBezTo>
                    <a:pt x="1331119" y="30004"/>
                    <a:pt x="1351121" y="22384"/>
                    <a:pt x="1360646" y="12859"/>
                  </a:cubicBezTo>
                  <a:cubicBezTo>
                    <a:pt x="1356836" y="10954"/>
                    <a:pt x="1354931" y="10954"/>
                    <a:pt x="1353026" y="9049"/>
                  </a:cubicBezTo>
                  <a:lnTo>
                    <a:pt x="1269206" y="9049"/>
                  </a:lnTo>
                  <a:lnTo>
                    <a:pt x="1269206" y="9049"/>
                  </a:lnTo>
                  <a:lnTo>
                    <a:pt x="1269206" y="9049"/>
                  </a:lnTo>
                  <a:lnTo>
                    <a:pt x="1269206" y="9049"/>
                  </a:lnTo>
                  <a:close/>
                  <a:moveTo>
                    <a:pt x="1199674" y="9049"/>
                  </a:moveTo>
                  <a:cubicBezTo>
                    <a:pt x="1190149" y="18574"/>
                    <a:pt x="1178719" y="24289"/>
                    <a:pt x="1171099" y="33814"/>
                  </a:cubicBezTo>
                  <a:lnTo>
                    <a:pt x="1193959" y="33814"/>
                  </a:lnTo>
                  <a:cubicBezTo>
                    <a:pt x="1203484" y="26194"/>
                    <a:pt x="1213009" y="16669"/>
                    <a:pt x="1220629" y="9049"/>
                  </a:cubicBez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close/>
                  <a:moveTo>
                    <a:pt x="1155859" y="9049"/>
                  </a:move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lnTo>
                    <a:pt x="1155859" y="9049"/>
                  </a:lnTo>
                  <a:close/>
                  <a:moveTo>
                    <a:pt x="968216" y="9049"/>
                  </a:moveTo>
                  <a:cubicBezTo>
                    <a:pt x="968216" y="16669"/>
                    <a:pt x="970121" y="26194"/>
                    <a:pt x="972026" y="33814"/>
                  </a:cubicBezTo>
                  <a:lnTo>
                    <a:pt x="1126331" y="33814"/>
                  </a:lnTo>
                  <a:cubicBezTo>
                    <a:pt x="1126331" y="28099"/>
                    <a:pt x="1126331" y="22384"/>
                    <a:pt x="1126331" y="16669"/>
                  </a:cubicBezTo>
                  <a:lnTo>
                    <a:pt x="1145381" y="16669"/>
                  </a:lnTo>
                  <a:lnTo>
                    <a:pt x="1145381" y="7144"/>
                  </a:lnTo>
                  <a:lnTo>
                    <a:pt x="967264" y="7144"/>
                  </a:lnTo>
                  <a:lnTo>
                    <a:pt x="967264" y="9049"/>
                  </a:lnTo>
                  <a:lnTo>
                    <a:pt x="968216" y="9049"/>
                  </a:lnTo>
                  <a:lnTo>
                    <a:pt x="968216" y="9049"/>
                  </a:lnTo>
                  <a:close/>
                  <a:moveTo>
                    <a:pt x="831056" y="9049"/>
                  </a:moveTo>
                  <a:cubicBezTo>
                    <a:pt x="823436" y="12859"/>
                    <a:pt x="819626" y="20479"/>
                    <a:pt x="817721" y="33814"/>
                  </a:cubicBezTo>
                  <a:lnTo>
                    <a:pt x="885349" y="33814"/>
                  </a:lnTo>
                  <a:cubicBezTo>
                    <a:pt x="889159" y="26194"/>
                    <a:pt x="892969" y="16669"/>
                    <a:pt x="896779" y="9049"/>
                  </a:cubicBezTo>
                  <a:lnTo>
                    <a:pt x="831056" y="9049"/>
                  </a:lnTo>
                  <a:lnTo>
                    <a:pt x="831056" y="9049"/>
                  </a:lnTo>
                  <a:lnTo>
                    <a:pt x="831056" y="9049"/>
                  </a:lnTo>
                  <a:lnTo>
                    <a:pt x="831056" y="9049"/>
                  </a:lnTo>
                  <a:close/>
                  <a:moveTo>
                    <a:pt x="751999" y="9049"/>
                  </a:moveTo>
                  <a:cubicBezTo>
                    <a:pt x="751999" y="9049"/>
                    <a:pt x="753904" y="10954"/>
                    <a:pt x="753904" y="12859"/>
                  </a:cubicBezTo>
                  <a:cubicBezTo>
                    <a:pt x="757714" y="14764"/>
                    <a:pt x="757714" y="14764"/>
                    <a:pt x="759619" y="18574"/>
                  </a:cubicBezTo>
                  <a:cubicBezTo>
                    <a:pt x="767239" y="14764"/>
                    <a:pt x="774859" y="12859"/>
                    <a:pt x="782479" y="9049"/>
                  </a:cubicBezTo>
                  <a:lnTo>
                    <a:pt x="751999" y="9049"/>
                  </a:lnTo>
                  <a:lnTo>
                    <a:pt x="751999" y="9049"/>
                  </a:lnTo>
                  <a:lnTo>
                    <a:pt x="751999" y="9049"/>
                  </a:lnTo>
                  <a:lnTo>
                    <a:pt x="751999" y="9049"/>
                  </a:lnTo>
                  <a:close/>
                  <a:moveTo>
                    <a:pt x="741521" y="9049"/>
                  </a:moveTo>
                  <a:lnTo>
                    <a:pt x="741521" y="12859"/>
                  </a:lnTo>
                  <a:cubicBezTo>
                    <a:pt x="745331" y="12859"/>
                    <a:pt x="745331" y="10954"/>
                    <a:pt x="747236" y="10954"/>
                  </a:cubicBezTo>
                  <a:lnTo>
                    <a:pt x="741521" y="9049"/>
                  </a:lnTo>
                  <a:lnTo>
                    <a:pt x="741521" y="9049"/>
                  </a:lnTo>
                  <a:lnTo>
                    <a:pt x="741521" y="9049"/>
                  </a:lnTo>
                  <a:lnTo>
                    <a:pt x="741521" y="9049"/>
                  </a:lnTo>
                  <a:close/>
                  <a:moveTo>
                    <a:pt x="664369" y="9049"/>
                  </a:moveTo>
                  <a:cubicBezTo>
                    <a:pt x="664369" y="10954"/>
                    <a:pt x="664369" y="14764"/>
                    <a:pt x="666274" y="18574"/>
                  </a:cubicBezTo>
                  <a:lnTo>
                    <a:pt x="660559" y="18574"/>
                  </a:lnTo>
                  <a:lnTo>
                    <a:pt x="660559" y="9049"/>
                  </a:lnTo>
                  <a:lnTo>
                    <a:pt x="610076" y="9049"/>
                  </a:lnTo>
                  <a:cubicBezTo>
                    <a:pt x="610076" y="16669"/>
                    <a:pt x="611981" y="26194"/>
                    <a:pt x="611981" y="35719"/>
                  </a:cubicBezTo>
                  <a:lnTo>
                    <a:pt x="623411" y="35719"/>
                  </a:lnTo>
                  <a:cubicBezTo>
                    <a:pt x="623411" y="33814"/>
                    <a:pt x="623411" y="33814"/>
                    <a:pt x="621506" y="31909"/>
                  </a:cubicBezTo>
                  <a:lnTo>
                    <a:pt x="627221" y="31909"/>
                  </a:lnTo>
                  <a:cubicBezTo>
                    <a:pt x="634841" y="16669"/>
                    <a:pt x="632936" y="20479"/>
                    <a:pt x="646271" y="12859"/>
                  </a:cubicBezTo>
                  <a:cubicBezTo>
                    <a:pt x="648176" y="31909"/>
                    <a:pt x="644366" y="12859"/>
                    <a:pt x="640556" y="31909"/>
                  </a:cubicBezTo>
                  <a:cubicBezTo>
                    <a:pt x="638651" y="33814"/>
                    <a:pt x="638651" y="33814"/>
                    <a:pt x="638651" y="35719"/>
                  </a:cubicBezTo>
                  <a:lnTo>
                    <a:pt x="679609" y="35719"/>
                  </a:lnTo>
                  <a:cubicBezTo>
                    <a:pt x="681514" y="24289"/>
                    <a:pt x="681514" y="16669"/>
                    <a:pt x="683419" y="10954"/>
                  </a:cubicBezTo>
                  <a:lnTo>
                    <a:pt x="664369" y="9049"/>
                  </a:lnTo>
                  <a:lnTo>
                    <a:pt x="664369" y="9049"/>
                  </a:lnTo>
                  <a:lnTo>
                    <a:pt x="664369" y="9049"/>
                  </a:lnTo>
                  <a:lnTo>
                    <a:pt x="664369" y="9049"/>
                  </a:lnTo>
                  <a:close/>
                  <a:moveTo>
                    <a:pt x="496729" y="9049"/>
                  </a:moveTo>
                  <a:cubicBezTo>
                    <a:pt x="498634" y="12859"/>
                    <a:pt x="498634" y="18574"/>
                    <a:pt x="500539" y="24289"/>
                  </a:cubicBezTo>
                  <a:lnTo>
                    <a:pt x="450056" y="30004"/>
                  </a:lnTo>
                  <a:cubicBezTo>
                    <a:pt x="450056" y="31909"/>
                    <a:pt x="450056" y="33814"/>
                    <a:pt x="450056" y="33814"/>
                  </a:cubicBezTo>
                  <a:lnTo>
                    <a:pt x="519589" y="33814"/>
                  </a:lnTo>
                  <a:cubicBezTo>
                    <a:pt x="517684" y="26194"/>
                    <a:pt x="515779" y="16669"/>
                    <a:pt x="515779" y="9049"/>
                  </a:cubicBezTo>
                  <a:lnTo>
                    <a:pt x="496729" y="9049"/>
                  </a:lnTo>
                  <a:lnTo>
                    <a:pt x="496729" y="9049"/>
                  </a:lnTo>
                  <a:lnTo>
                    <a:pt x="496729" y="9049"/>
                  </a:lnTo>
                  <a:lnTo>
                    <a:pt x="496729" y="9049"/>
                  </a:lnTo>
                  <a:close/>
                  <a:moveTo>
                    <a:pt x="241459" y="9049"/>
                  </a:moveTo>
                  <a:cubicBezTo>
                    <a:pt x="243364" y="14764"/>
                    <a:pt x="243364" y="22384"/>
                    <a:pt x="245269" y="30004"/>
                  </a:cubicBezTo>
                  <a:lnTo>
                    <a:pt x="183356" y="24289"/>
                  </a:lnTo>
                  <a:lnTo>
                    <a:pt x="171926" y="9049"/>
                  </a:lnTo>
                  <a:lnTo>
                    <a:pt x="38576" y="9049"/>
                  </a:lnTo>
                  <a:cubicBezTo>
                    <a:pt x="42386" y="10954"/>
                    <a:pt x="42386" y="12859"/>
                    <a:pt x="46196" y="18574"/>
                  </a:cubicBezTo>
                  <a:cubicBezTo>
                    <a:pt x="30956" y="18574"/>
                    <a:pt x="17621" y="18574"/>
                    <a:pt x="7144" y="35719"/>
                  </a:cubicBezTo>
                  <a:lnTo>
                    <a:pt x="311944" y="35719"/>
                  </a:lnTo>
                  <a:cubicBezTo>
                    <a:pt x="310039" y="28099"/>
                    <a:pt x="308134" y="20479"/>
                    <a:pt x="306229" y="10954"/>
                  </a:cubicBezTo>
                  <a:lnTo>
                    <a:pt x="241459" y="9049"/>
                  </a:lnTo>
                  <a:lnTo>
                    <a:pt x="241459" y="9049"/>
                  </a:lnTo>
                  <a:lnTo>
                    <a:pt x="241459" y="9049"/>
                  </a:lnTo>
                  <a:lnTo>
                    <a:pt x="241459" y="9049"/>
                  </a:lnTo>
                  <a:close/>
                  <a:moveTo>
                    <a:pt x="5116354" y="35719"/>
                  </a:moveTo>
                  <a:cubicBezTo>
                    <a:pt x="5116354" y="31909"/>
                    <a:pt x="5116354" y="28099"/>
                    <a:pt x="5118259" y="26194"/>
                  </a:cubicBezTo>
                  <a:cubicBezTo>
                    <a:pt x="5114449" y="24289"/>
                    <a:pt x="5114449" y="24289"/>
                    <a:pt x="5112544" y="20479"/>
                  </a:cubicBezTo>
                  <a:lnTo>
                    <a:pt x="5106829" y="20479"/>
                  </a:lnTo>
                  <a:cubicBezTo>
                    <a:pt x="5106829" y="26194"/>
                    <a:pt x="5106829" y="31909"/>
                    <a:pt x="5106829" y="37624"/>
                  </a:cubicBezTo>
                  <a:lnTo>
                    <a:pt x="5116354" y="35719"/>
                  </a:lnTo>
                  <a:lnTo>
                    <a:pt x="5116354" y="35719"/>
                  </a:lnTo>
                  <a:lnTo>
                    <a:pt x="5116354" y="35719"/>
                  </a:lnTo>
                  <a:lnTo>
                    <a:pt x="5116354" y="35719"/>
                  </a:lnTo>
                  <a:close/>
                  <a:moveTo>
                    <a:pt x="4590574" y="35719"/>
                  </a:moveTo>
                  <a:lnTo>
                    <a:pt x="4590574" y="31909"/>
                  </a:lnTo>
                  <a:lnTo>
                    <a:pt x="4579144" y="31909"/>
                  </a:lnTo>
                  <a:cubicBezTo>
                    <a:pt x="4569619" y="24289"/>
                    <a:pt x="4560094" y="18574"/>
                    <a:pt x="4554379" y="26194"/>
                  </a:cubicBezTo>
                  <a:cubicBezTo>
                    <a:pt x="4548664" y="30004"/>
                    <a:pt x="4542949" y="33814"/>
                    <a:pt x="4539139" y="35719"/>
                  </a:cubicBezTo>
                  <a:lnTo>
                    <a:pt x="4590574" y="35719"/>
                  </a:lnTo>
                  <a:lnTo>
                    <a:pt x="4590574" y="35719"/>
                  </a:lnTo>
                  <a:lnTo>
                    <a:pt x="4590574" y="35719"/>
                  </a:lnTo>
                  <a:lnTo>
                    <a:pt x="4590574" y="35719"/>
                  </a:lnTo>
                  <a:close/>
                  <a:moveTo>
                    <a:pt x="3253264" y="35719"/>
                  </a:moveTo>
                  <a:cubicBezTo>
                    <a:pt x="3249454" y="30004"/>
                    <a:pt x="3247549" y="24289"/>
                    <a:pt x="3243739" y="18574"/>
                  </a:cubicBezTo>
                  <a:lnTo>
                    <a:pt x="3232309" y="18574"/>
                  </a:lnTo>
                  <a:cubicBezTo>
                    <a:pt x="3226594" y="26194"/>
                    <a:pt x="3226594" y="26194"/>
                    <a:pt x="3220879" y="30004"/>
                  </a:cubicBezTo>
                  <a:cubicBezTo>
                    <a:pt x="3222784" y="31909"/>
                    <a:pt x="3222784" y="31909"/>
                    <a:pt x="3224689" y="33814"/>
                  </a:cubicBezTo>
                  <a:lnTo>
                    <a:pt x="3253264" y="35719"/>
                  </a:lnTo>
                  <a:lnTo>
                    <a:pt x="3253264" y="35719"/>
                  </a:lnTo>
                  <a:lnTo>
                    <a:pt x="3253264" y="35719"/>
                  </a:lnTo>
                  <a:lnTo>
                    <a:pt x="3253264" y="35719"/>
                  </a:lnTo>
                  <a:close/>
                  <a:moveTo>
                    <a:pt x="3098959" y="35719"/>
                  </a:moveTo>
                  <a:cubicBezTo>
                    <a:pt x="3095149" y="30004"/>
                    <a:pt x="3091339" y="24289"/>
                    <a:pt x="3089434" y="18574"/>
                  </a:cubicBezTo>
                  <a:cubicBezTo>
                    <a:pt x="3102769" y="16669"/>
                    <a:pt x="3100864" y="16669"/>
                    <a:pt x="3108484" y="12859"/>
                  </a:cubicBezTo>
                  <a:cubicBezTo>
                    <a:pt x="3069431" y="14764"/>
                    <a:pt x="3081814" y="14764"/>
                    <a:pt x="3046571" y="12859"/>
                  </a:cubicBezTo>
                  <a:lnTo>
                    <a:pt x="3046571" y="24289"/>
                  </a:lnTo>
                  <a:cubicBezTo>
                    <a:pt x="3056096" y="26194"/>
                    <a:pt x="3061811" y="30004"/>
                    <a:pt x="3069431" y="33814"/>
                  </a:cubicBezTo>
                  <a:lnTo>
                    <a:pt x="3098959" y="35719"/>
                  </a:lnTo>
                  <a:lnTo>
                    <a:pt x="3098959" y="35719"/>
                  </a:lnTo>
                  <a:lnTo>
                    <a:pt x="3098959" y="35719"/>
                  </a:lnTo>
                  <a:lnTo>
                    <a:pt x="3098959" y="35719"/>
                  </a:lnTo>
                  <a:close/>
                  <a:moveTo>
                    <a:pt x="3016091" y="35719"/>
                  </a:moveTo>
                  <a:cubicBezTo>
                    <a:pt x="3016091" y="33814"/>
                    <a:pt x="3014186" y="33814"/>
                    <a:pt x="3014186" y="31909"/>
                  </a:cubicBezTo>
                  <a:cubicBezTo>
                    <a:pt x="3010376" y="35719"/>
                    <a:pt x="3010376" y="35719"/>
                    <a:pt x="3006566" y="35719"/>
                  </a:cubicBezTo>
                  <a:lnTo>
                    <a:pt x="3016091" y="35719"/>
                  </a:lnTo>
                  <a:lnTo>
                    <a:pt x="3016091" y="35719"/>
                  </a:lnTo>
                  <a:lnTo>
                    <a:pt x="3016091" y="35719"/>
                  </a:lnTo>
                  <a:lnTo>
                    <a:pt x="3016091" y="35719"/>
                  </a:lnTo>
                  <a:close/>
                  <a:moveTo>
                    <a:pt x="1746409" y="35719"/>
                  </a:moveTo>
                  <a:cubicBezTo>
                    <a:pt x="1746409" y="33814"/>
                    <a:pt x="1746409" y="33814"/>
                    <a:pt x="1746409" y="31909"/>
                  </a:cubicBezTo>
                  <a:lnTo>
                    <a:pt x="1738789" y="35719"/>
                  </a:lnTo>
                  <a:lnTo>
                    <a:pt x="1746409" y="35719"/>
                  </a:lnTo>
                  <a:lnTo>
                    <a:pt x="1746409" y="35719"/>
                  </a:lnTo>
                  <a:lnTo>
                    <a:pt x="1746409" y="35719"/>
                  </a:lnTo>
                  <a:lnTo>
                    <a:pt x="1746409" y="35719"/>
                  </a:lnTo>
                  <a:close/>
                  <a:moveTo>
                    <a:pt x="1394936" y="35719"/>
                  </a:moveTo>
                  <a:cubicBezTo>
                    <a:pt x="1391126" y="31909"/>
                    <a:pt x="1389221" y="28099"/>
                    <a:pt x="1387316" y="26194"/>
                  </a:cubicBezTo>
                  <a:cubicBezTo>
                    <a:pt x="1373981" y="24289"/>
                    <a:pt x="1375886" y="24289"/>
                    <a:pt x="1368266" y="20479"/>
                  </a:cubicBezTo>
                  <a:cubicBezTo>
                    <a:pt x="1356836" y="28099"/>
                    <a:pt x="1356836" y="24289"/>
                    <a:pt x="1351121" y="37624"/>
                  </a:cubicBezTo>
                  <a:lnTo>
                    <a:pt x="1394936" y="35719"/>
                  </a:lnTo>
                  <a:lnTo>
                    <a:pt x="1394936" y="35719"/>
                  </a:lnTo>
                  <a:lnTo>
                    <a:pt x="1394936" y="35719"/>
                  </a:lnTo>
                  <a:lnTo>
                    <a:pt x="1394936" y="35719"/>
                  </a:lnTo>
                  <a:close/>
                  <a:moveTo>
                    <a:pt x="423386" y="35719"/>
                  </a:moveTo>
                  <a:cubicBezTo>
                    <a:pt x="421481" y="31909"/>
                    <a:pt x="419576" y="28099"/>
                    <a:pt x="417671" y="26194"/>
                  </a:cubicBezTo>
                  <a:cubicBezTo>
                    <a:pt x="408146" y="31909"/>
                    <a:pt x="387191" y="33814"/>
                    <a:pt x="369094" y="35719"/>
                  </a:cubicBezTo>
                  <a:lnTo>
                    <a:pt x="423386" y="35719"/>
                  </a:lnTo>
                  <a:lnTo>
                    <a:pt x="423386" y="35719"/>
                  </a:lnTo>
                  <a:lnTo>
                    <a:pt x="423386" y="35719"/>
                  </a:lnTo>
                  <a:lnTo>
                    <a:pt x="423386" y="35719"/>
                  </a:lnTo>
                  <a:close/>
                  <a:moveTo>
                    <a:pt x="2379821" y="24289"/>
                  </a:moveTo>
                  <a:cubicBezTo>
                    <a:pt x="2374106" y="30004"/>
                    <a:pt x="2377916" y="26194"/>
                    <a:pt x="2368391" y="30004"/>
                  </a:cubicBezTo>
                  <a:cubicBezTo>
                    <a:pt x="2374106" y="26194"/>
                    <a:pt x="2368391" y="28099"/>
                    <a:pt x="2379821" y="24289"/>
                  </a:cubicBezTo>
                  <a:lnTo>
                    <a:pt x="2379821" y="24289"/>
                  </a:lnTo>
                  <a:lnTo>
                    <a:pt x="2379821" y="24289"/>
                  </a:lnTo>
                  <a:lnTo>
                    <a:pt x="2379821" y="24289"/>
                  </a:lnTo>
                  <a:close/>
                  <a:moveTo>
                    <a:pt x="3547586" y="18574"/>
                  </a:moveTo>
                  <a:lnTo>
                    <a:pt x="3547586" y="30004"/>
                  </a:lnTo>
                  <a:lnTo>
                    <a:pt x="3541871" y="30004"/>
                  </a:lnTo>
                  <a:lnTo>
                    <a:pt x="3541871" y="18574"/>
                  </a:lnTo>
                  <a:lnTo>
                    <a:pt x="3547586" y="18574"/>
                  </a:lnTo>
                  <a:lnTo>
                    <a:pt x="3547586" y="18574"/>
                  </a:lnTo>
                  <a:lnTo>
                    <a:pt x="3547586" y="18574"/>
                  </a:lnTo>
                  <a:lnTo>
                    <a:pt x="3547586" y="18574"/>
                  </a:lnTo>
                  <a:close/>
                  <a:moveTo>
                    <a:pt x="3187541" y="12859"/>
                  </a:moveTo>
                  <a:lnTo>
                    <a:pt x="3193256" y="31909"/>
                  </a:lnTo>
                  <a:lnTo>
                    <a:pt x="3181826" y="31909"/>
                  </a:lnTo>
                  <a:cubicBezTo>
                    <a:pt x="3183731" y="18574"/>
                    <a:pt x="3181826" y="18574"/>
                    <a:pt x="3187541" y="12859"/>
                  </a:cubicBezTo>
                  <a:lnTo>
                    <a:pt x="3187541" y="12859"/>
                  </a:lnTo>
                  <a:lnTo>
                    <a:pt x="3187541" y="12859"/>
                  </a:lnTo>
                  <a:lnTo>
                    <a:pt x="3187541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="" xmlns:a16="http://schemas.microsoft.com/office/drawing/2014/main" id="{D539C3EA-AF3A-4ED4-BB34-DAF47EFA626C}"/>
                </a:ext>
              </a:extLst>
            </p:cNvPr>
            <p:cNvSpPr/>
            <p:nvPr/>
          </p:nvSpPr>
          <p:spPr>
            <a:xfrm>
              <a:off x="611029" y="5355392"/>
              <a:ext cx="5219700" cy="38100"/>
            </a:xfrm>
            <a:custGeom>
              <a:avLst/>
              <a:gdLst>
                <a:gd name="connsiteX0" fmla="*/ 5186839 w 5219700"/>
                <a:gd name="connsiteY0" fmla="*/ 9049 h 38100"/>
                <a:gd name="connsiteX1" fmla="*/ 5184934 w 5219700"/>
                <a:gd name="connsiteY1" fmla="*/ 26194 h 38100"/>
                <a:gd name="connsiteX2" fmla="*/ 5188744 w 5219700"/>
                <a:gd name="connsiteY2" fmla="*/ 35719 h 38100"/>
                <a:gd name="connsiteX3" fmla="*/ 5202079 w 5219700"/>
                <a:gd name="connsiteY3" fmla="*/ 35719 h 38100"/>
                <a:gd name="connsiteX4" fmla="*/ 5202079 w 5219700"/>
                <a:gd name="connsiteY4" fmla="*/ 24289 h 38100"/>
                <a:gd name="connsiteX5" fmla="*/ 5213509 w 5219700"/>
                <a:gd name="connsiteY5" fmla="*/ 7144 h 38100"/>
                <a:gd name="connsiteX6" fmla="*/ 5186839 w 5219700"/>
                <a:gd name="connsiteY6" fmla="*/ 9049 h 38100"/>
                <a:gd name="connsiteX7" fmla="*/ 5186839 w 5219700"/>
                <a:gd name="connsiteY7" fmla="*/ 9049 h 38100"/>
                <a:gd name="connsiteX8" fmla="*/ 5186839 w 5219700"/>
                <a:gd name="connsiteY8" fmla="*/ 9049 h 38100"/>
                <a:gd name="connsiteX9" fmla="*/ 5186839 w 5219700"/>
                <a:gd name="connsiteY9" fmla="*/ 9049 h 38100"/>
                <a:gd name="connsiteX10" fmla="*/ 5138261 w 5219700"/>
                <a:gd name="connsiteY10" fmla="*/ 9049 h 38100"/>
                <a:gd name="connsiteX11" fmla="*/ 5128736 w 5219700"/>
                <a:gd name="connsiteY11" fmla="*/ 26194 h 38100"/>
                <a:gd name="connsiteX12" fmla="*/ 5134452 w 5219700"/>
                <a:gd name="connsiteY12" fmla="*/ 26194 h 38100"/>
                <a:gd name="connsiteX13" fmla="*/ 5134452 w 5219700"/>
                <a:gd name="connsiteY13" fmla="*/ 20479 h 38100"/>
                <a:gd name="connsiteX14" fmla="*/ 5138261 w 5219700"/>
                <a:gd name="connsiteY14" fmla="*/ 9049 h 38100"/>
                <a:gd name="connsiteX15" fmla="*/ 5138261 w 5219700"/>
                <a:gd name="connsiteY15" fmla="*/ 9049 h 38100"/>
                <a:gd name="connsiteX16" fmla="*/ 5138261 w 5219700"/>
                <a:gd name="connsiteY16" fmla="*/ 9049 h 38100"/>
                <a:gd name="connsiteX17" fmla="*/ 5138261 w 5219700"/>
                <a:gd name="connsiteY17" fmla="*/ 9049 h 38100"/>
                <a:gd name="connsiteX18" fmla="*/ 5138261 w 5219700"/>
                <a:gd name="connsiteY18" fmla="*/ 9049 h 38100"/>
                <a:gd name="connsiteX19" fmla="*/ 5080159 w 5219700"/>
                <a:gd name="connsiteY19" fmla="*/ 9049 h 38100"/>
                <a:gd name="connsiteX20" fmla="*/ 5087779 w 5219700"/>
                <a:gd name="connsiteY20" fmla="*/ 33814 h 38100"/>
                <a:gd name="connsiteX21" fmla="*/ 5093494 w 5219700"/>
                <a:gd name="connsiteY21" fmla="*/ 33814 h 38100"/>
                <a:gd name="connsiteX22" fmla="*/ 5097304 w 5219700"/>
                <a:gd name="connsiteY22" fmla="*/ 9049 h 38100"/>
                <a:gd name="connsiteX23" fmla="*/ 5080159 w 5219700"/>
                <a:gd name="connsiteY23" fmla="*/ 9049 h 38100"/>
                <a:gd name="connsiteX24" fmla="*/ 5080159 w 5219700"/>
                <a:gd name="connsiteY24" fmla="*/ 9049 h 38100"/>
                <a:gd name="connsiteX25" fmla="*/ 5080159 w 5219700"/>
                <a:gd name="connsiteY25" fmla="*/ 9049 h 38100"/>
                <a:gd name="connsiteX26" fmla="*/ 5080159 w 5219700"/>
                <a:gd name="connsiteY26" fmla="*/ 9049 h 38100"/>
                <a:gd name="connsiteX27" fmla="*/ 4401979 w 5219700"/>
                <a:gd name="connsiteY27" fmla="*/ 9049 h 38100"/>
                <a:gd name="connsiteX28" fmla="*/ 4396264 w 5219700"/>
                <a:gd name="connsiteY28" fmla="*/ 12859 h 38100"/>
                <a:gd name="connsiteX29" fmla="*/ 4396264 w 5219700"/>
                <a:gd name="connsiteY29" fmla="*/ 9049 h 38100"/>
                <a:gd name="connsiteX30" fmla="*/ 4373404 w 5219700"/>
                <a:gd name="connsiteY30" fmla="*/ 9049 h 38100"/>
                <a:gd name="connsiteX31" fmla="*/ 4361974 w 5219700"/>
                <a:gd name="connsiteY31" fmla="*/ 33814 h 38100"/>
                <a:gd name="connsiteX32" fmla="*/ 4551521 w 5219700"/>
                <a:gd name="connsiteY32" fmla="*/ 33814 h 38100"/>
                <a:gd name="connsiteX33" fmla="*/ 4596289 w 5219700"/>
                <a:gd name="connsiteY33" fmla="*/ 24289 h 38100"/>
                <a:gd name="connsiteX34" fmla="*/ 4596289 w 5219700"/>
                <a:gd name="connsiteY34" fmla="*/ 33814 h 38100"/>
                <a:gd name="connsiteX35" fmla="*/ 4613434 w 5219700"/>
                <a:gd name="connsiteY35" fmla="*/ 33814 h 38100"/>
                <a:gd name="connsiteX36" fmla="*/ 4613434 w 5219700"/>
                <a:gd name="connsiteY36" fmla="*/ 30004 h 38100"/>
                <a:gd name="connsiteX37" fmla="*/ 4602004 w 5219700"/>
                <a:gd name="connsiteY37" fmla="*/ 24289 h 38100"/>
                <a:gd name="connsiteX38" fmla="*/ 4658202 w 5219700"/>
                <a:gd name="connsiteY38" fmla="*/ 24289 h 38100"/>
                <a:gd name="connsiteX39" fmla="*/ 4641057 w 5219700"/>
                <a:gd name="connsiteY39" fmla="*/ 33814 h 38100"/>
                <a:gd name="connsiteX40" fmla="*/ 4737259 w 5219700"/>
                <a:gd name="connsiteY40" fmla="*/ 33814 h 38100"/>
                <a:gd name="connsiteX41" fmla="*/ 4722019 w 5219700"/>
                <a:gd name="connsiteY41" fmla="*/ 9049 h 38100"/>
                <a:gd name="connsiteX42" fmla="*/ 4401979 w 5219700"/>
                <a:gd name="connsiteY42" fmla="*/ 9049 h 38100"/>
                <a:gd name="connsiteX43" fmla="*/ 4401979 w 5219700"/>
                <a:gd name="connsiteY43" fmla="*/ 9049 h 38100"/>
                <a:gd name="connsiteX44" fmla="*/ 4401979 w 5219700"/>
                <a:gd name="connsiteY44" fmla="*/ 9049 h 38100"/>
                <a:gd name="connsiteX45" fmla="*/ 4401979 w 5219700"/>
                <a:gd name="connsiteY45" fmla="*/ 9049 h 38100"/>
                <a:gd name="connsiteX46" fmla="*/ 3927634 w 5219700"/>
                <a:gd name="connsiteY46" fmla="*/ 9049 h 38100"/>
                <a:gd name="connsiteX47" fmla="*/ 3925729 w 5219700"/>
                <a:gd name="connsiteY47" fmla="*/ 12859 h 38100"/>
                <a:gd name="connsiteX48" fmla="*/ 3913346 w 5219700"/>
                <a:gd name="connsiteY48" fmla="*/ 12859 h 38100"/>
                <a:gd name="connsiteX49" fmla="*/ 3909536 w 5219700"/>
                <a:gd name="connsiteY49" fmla="*/ 9049 h 38100"/>
                <a:gd name="connsiteX50" fmla="*/ 3836194 w 5219700"/>
                <a:gd name="connsiteY50" fmla="*/ 9049 h 38100"/>
                <a:gd name="connsiteX51" fmla="*/ 3819049 w 5219700"/>
                <a:gd name="connsiteY51" fmla="*/ 18574 h 38100"/>
                <a:gd name="connsiteX52" fmla="*/ 3813334 w 5219700"/>
                <a:gd name="connsiteY52" fmla="*/ 9049 h 38100"/>
                <a:gd name="connsiteX53" fmla="*/ 3786664 w 5219700"/>
                <a:gd name="connsiteY53" fmla="*/ 9049 h 38100"/>
                <a:gd name="connsiteX54" fmla="*/ 3782854 w 5219700"/>
                <a:gd name="connsiteY54" fmla="*/ 18574 h 38100"/>
                <a:gd name="connsiteX55" fmla="*/ 3777139 w 5219700"/>
                <a:gd name="connsiteY55" fmla="*/ 12859 h 38100"/>
                <a:gd name="connsiteX56" fmla="*/ 3775234 w 5219700"/>
                <a:gd name="connsiteY56" fmla="*/ 9049 h 38100"/>
                <a:gd name="connsiteX57" fmla="*/ 3759994 w 5219700"/>
                <a:gd name="connsiteY57" fmla="*/ 9049 h 38100"/>
                <a:gd name="connsiteX58" fmla="*/ 3759994 w 5219700"/>
                <a:gd name="connsiteY58" fmla="*/ 18574 h 38100"/>
                <a:gd name="connsiteX59" fmla="*/ 3754279 w 5219700"/>
                <a:gd name="connsiteY59" fmla="*/ 18574 h 38100"/>
                <a:gd name="connsiteX60" fmla="*/ 3742849 w 5219700"/>
                <a:gd name="connsiteY60" fmla="*/ 9049 h 38100"/>
                <a:gd name="connsiteX61" fmla="*/ 3532346 w 5219700"/>
                <a:gd name="connsiteY61" fmla="*/ 9049 h 38100"/>
                <a:gd name="connsiteX62" fmla="*/ 3524726 w 5219700"/>
                <a:gd name="connsiteY62" fmla="*/ 31909 h 38100"/>
                <a:gd name="connsiteX63" fmla="*/ 3524726 w 5219700"/>
                <a:gd name="connsiteY63" fmla="*/ 9049 h 38100"/>
                <a:gd name="connsiteX64" fmla="*/ 3505676 w 5219700"/>
                <a:gd name="connsiteY64" fmla="*/ 9049 h 38100"/>
                <a:gd name="connsiteX65" fmla="*/ 3505676 w 5219700"/>
                <a:gd name="connsiteY65" fmla="*/ 33814 h 38100"/>
                <a:gd name="connsiteX66" fmla="*/ 3708559 w 5219700"/>
                <a:gd name="connsiteY66" fmla="*/ 33814 h 38100"/>
                <a:gd name="connsiteX67" fmla="*/ 3706654 w 5219700"/>
                <a:gd name="connsiteY67" fmla="*/ 33814 h 38100"/>
                <a:gd name="connsiteX68" fmla="*/ 3702844 w 5219700"/>
                <a:gd name="connsiteY68" fmla="*/ 24289 h 38100"/>
                <a:gd name="connsiteX69" fmla="*/ 3708559 w 5219700"/>
                <a:gd name="connsiteY69" fmla="*/ 24289 h 38100"/>
                <a:gd name="connsiteX70" fmla="*/ 3708559 w 5219700"/>
                <a:gd name="connsiteY70" fmla="*/ 30004 h 38100"/>
                <a:gd name="connsiteX71" fmla="*/ 3714274 w 5219700"/>
                <a:gd name="connsiteY71" fmla="*/ 33814 h 38100"/>
                <a:gd name="connsiteX72" fmla="*/ 3936206 w 5219700"/>
                <a:gd name="connsiteY72" fmla="*/ 33814 h 38100"/>
                <a:gd name="connsiteX73" fmla="*/ 3934301 w 5219700"/>
                <a:gd name="connsiteY73" fmla="*/ 30004 h 38100"/>
                <a:gd name="connsiteX74" fmla="*/ 3928586 w 5219700"/>
                <a:gd name="connsiteY74" fmla="*/ 30004 h 38100"/>
                <a:gd name="connsiteX75" fmla="*/ 3940016 w 5219700"/>
                <a:gd name="connsiteY75" fmla="*/ 24289 h 38100"/>
                <a:gd name="connsiteX76" fmla="*/ 3940016 w 5219700"/>
                <a:gd name="connsiteY76" fmla="*/ 33814 h 38100"/>
                <a:gd name="connsiteX77" fmla="*/ 4003834 w 5219700"/>
                <a:gd name="connsiteY77" fmla="*/ 33814 h 38100"/>
                <a:gd name="connsiteX78" fmla="*/ 4007644 w 5219700"/>
                <a:gd name="connsiteY78" fmla="*/ 24289 h 38100"/>
                <a:gd name="connsiteX79" fmla="*/ 4007644 w 5219700"/>
                <a:gd name="connsiteY79" fmla="*/ 33814 h 38100"/>
                <a:gd name="connsiteX80" fmla="*/ 4082891 w 5219700"/>
                <a:gd name="connsiteY80" fmla="*/ 33814 h 38100"/>
                <a:gd name="connsiteX81" fmla="*/ 4082891 w 5219700"/>
                <a:gd name="connsiteY81" fmla="*/ 9049 h 38100"/>
                <a:gd name="connsiteX82" fmla="*/ 3927634 w 5219700"/>
                <a:gd name="connsiteY82" fmla="*/ 9049 h 38100"/>
                <a:gd name="connsiteX83" fmla="*/ 3927634 w 5219700"/>
                <a:gd name="connsiteY83" fmla="*/ 9049 h 38100"/>
                <a:gd name="connsiteX84" fmla="*/ 3927634 w 5219700"/>
                <a:gd name="connsiteY84" fmla="*/ 9049 h 38100"/>
                <a:gd name="connsiteX85" fmla="*/ 3927634 w 5219700"/>
                <a:gd name="connsiteY85" fmla="*/ 9049 h 38100"/>
                <a:gd name="connsiteX86" fmla="*/ 3454241 w 5219700"/>
                <a:gd name="connsiteY86" fmla="*/ 9049 h 38100"/>
                <a:gd name="connsiteX87" fmla="*/ 3452336 w 5219700"/>
                <a:gd name="connsiteY87" fmla="*/ 31909 h 38100"/>
                <a:gd name="connsiteX88" fmla="*/ 3409474 w 5219700"/>
                <a:gd name="connsiteY88" fmla="*/ 26194 h 38100"/>
                <a:gd name="connsiteX89" fmla="*/ 3401854 w 5219700"/>
                <a:gd name="connsiteY89" fmla="*/ 9049 h 38100"/>
                <a:gd name="connsiteX90" fmla="*/ 3394234 w 5219700"/>
                <a:gd name="connsiteY90" fmla="*/ 9049 h 38100"/>
                <a:gd name="connsiteX91" fmla="*/ 3390424 w 5219700"/>
                <a:gd name="connsiteY91" fmla="*/ 18574 h 38100"/>
                <a:gd name="connsiteX92" fmla="*/ 3411379 w 5219700"/>
                <a:gd name="connsiteY92" fmla="*/ 33814 h 38100"/>
                <a:gd name="connsiteX93" fmla="*/ 3482816 w 5219700"/>
                <a:gd name="connsiteY93" fmla="*/ 33814 h 38100"/>
                <a:gd name="connsiteX94" fmla="*/ 3482816 w 5219700"/>
                <a:gd name="connsiteY94" fmla="*/ 24289 h 38100"/>
                <a:gd name="connsiteX95" fmla="*/ 3463766 w 5219700"/>
                <a:gd name="connsiteY95" fmla="*/ 24289 h 38100"/>
                <a:gd name="connsiteX96" fmla="*/ 3463766 w 5219700"/>
                <a:gd name="connsiteY96" fmla="*/ 7144 h 38100"/>
                <a:gd name="connsiteX97" fmla="*/ 3454241 w 5219700"/>
                <a:gd name="connsiteY97" fmla="*/ 7144 h 38100"/>
                <a:gd name="connsiteX98" fmla="*/ 3454241 w 5219700"/>
                <a:gd name="connsiteY98" fmla="*/ 9049 h 38100"/>
                <a:gd name="connsiteX99" fmla="*/ 3454241 w 5219700"/>
                <a:gd name="connsiteY99" fmla="*/ 9049 h 38100"/>
                <a:gd name="connsiteX100" fmla="*/ 3454241 w 5219700"/>
                <a:gd name="connsiteY100" fmla="*/ 9049 h 38100"/>
                <a:gd name="connsiteX101" fmla="*/ 3227546 w 5219700"/>
                <a:gd name="connsiteY101" fmla="*/ 9049 h 38100"/>
                <a:gd name="connsiteX102" fmla="*/ 3229451 w 5219700"/>
                <a:gd name="connsiteY102" fmla="*/ 26194 h 38100"/>
                <a:gd name="connsiteX103" fmla="*/ 3223736 w 5219700"/>
                <a:gd name="connsiteY103" fmla="*/ 31909 h 38100"/>
                <a:gd name="connsiteX104" fmla="*/ 3225641 w 5219700"/>
                <a:gd name="connsiteY104" fmla="*/ 35719 h 38100"/>
                <a:gd name="connsiteX105" fmla="*/ 3242786 w 5219700"/>
                <a:gd name="connsiteY105" fmla="*/ 35719 h 38100"/>
                <a:gd name="connsiteX106" fmla="*/ 3240881 w 5219700"/>
                <a:gd name="connsiteY106" fmla="*/ 10954 h 38100"/>
                <a:gd name="connsiteX107" fmla="*/ 3227546 w 5219700"/>
                <a:gd name="connsiteY107" fmla="*/ 9049 h 38100"/>
                <a:gd name="connsiteX108" fmla="*/ 3227546 w 5219700"/>
                <a:gd name="connsiteY108" fmla="*/ 9049 h 38100"/>
                <a:gd name="connsiteX109" fmla="*/ 3227546 w 5219700"/>
                <a:gd name="connsiteY109" fmla="*/ 9049 h 38100"/>
                <a:gd name="connsiteX110" fmla="*/ 3227546 w 5219700"/>
                <a:gd name="connsiteY110" fmla="*/ 9049 h 38100"/>
                <a:gd name="connsiteX111" fmla="*/ 3197066 w 5219700"/>
                <a:gd name="connsiteY111" fmla="*/ 9049 h 38100"/>
                <a:gd name="connsiteX112" fmla="*/ 3198971 w 5219700"/>
                <a:gd name="connsiteY112" fmla="*/ 33814 h 38100"/>
                <a:gd name="connsiteX113" fmla="*/ 3204686 w 5219700"/>
                <a:gd name="connsiteY113" fmla="*/ 33814 h 38100"/>
                <a:gd name="connsiteX114" fmla="*/ 3204686 w 5219700"/>
                <a:gd name="connsiteY114" fmla="*/ 30004 h 38100"/>
                <a:gd name="connsiteX115" fmla="*/ 3212306 w 5219700"/>
                <a:gd name="connsiteY115" fmla="*/ 7144 h 38100"/>
                <a:gd name="connsiteX116" fmla="*/ 3197066 w 5219700"/>
                <a:gd name="connsiteY116" fmla="*/ 9049 h 38100"/>
                <a:gd name="connsiteX117" fmla="*/ 3197066 w 5219700"/>
                <a:gd name="connsiteY117" fmla="*/ 9049 h 38100"/>
                <a:gd name="connsiteX118" fmla="*/ 3197066 w 5219700"/>
                <a:gd name="connsiteY118" fmla="*/ 9049 h 38100"/>
                <a:gd name="connsiteX119" fmla="*/ 3197066 w 5219700"/>
                <a:gd name="connsiteY119" fmla="*/ 9049 h 38100"/>
                <a:gd name="connsiteX120" fmla="*/ 3119914 w 5219700"/>
                <a:gd name="connsiteY120" fmla="*/ 9049 h 38100"/>
                <a:gd name="connsiteX121" fmla="*/ 3146584 w 5219700"/>
                <a:gd name="connsiteY121" fmla="*/ 33814 h 38100"/>
                <a:gd name="connsiteX122" fmla="*/ 3177064 w 5219700"/>
                <a:gd name="connsiteY122" fmla="*/ 33814 h 38100"/>
                <a:gd name="connsiteX123" fmla="*/ 3156109 w 5219700"/>
                <a:gd name="connsiteY123" fmla="*/ 30004 h 38100"/>
                <a:gd name="connsiteX124" fmla="*/ 3156109 w 5219700"/>
                <a:gd name="connsiteY124" fmla="*/ 10954 h 38100"/>
                <a:gd name="connsiteX125" fmla="*/ 3173254 w 5219700"/>
                <a:gd name="connsiteY125" fmla="*/ 7144 h 38100"/>
                <a:gd name="connsiteX126" fmla="*/ 3119914 w 5219700"/>
                <a:gd name="connsiteY126" fmla="*/ 9049 h 38100"/>
                <a:gd name="connsiteX127" fmla="*/ 3119914 w 5219700"/>
                <a:gd name="connsiteY127" fmla="*/ 9049 h 38100"/>
                <a:gd name="connsiteX128" fmla="*/ 3119914 w 5219700"/>
                <a:gd name="connsiteY128" fmla="*/ 9049 h 38100"/>
                <a:gd name="connsiteX129" fmla="*/ 3119914 w 5219700"/>
                <a:gd name="connsiteY129" fmla="*/ 9049 h 38100"/>
                <a:gd name="connsiteX130" fmla="*/ 2917031 w 5219700"/>
                <a:gd name="connsiteY130" fmla="*/ 9049 h 38100"/>
                <a:gd name="connsiteX131" fmla="*/ 2918936 w 5219700"/>
                <a:gd name="connsiteY131" fmla="*/ 18574 h 38100"/>
                <a:gd name="connsiteX132" fmla="*/ 2913221 w 5219700"/>
                <a:gd name="connsiteY132" fmla="*/ 24289 h 38100"/>
                <a:gd name="connsiteX133" fmla="*/ 2876074 w 5219700"/>
                <a:gd name="connsiteY133" fmla="*/ 7144 h 38100"/>
                <a:gd name="connsiteX134" fmla="*/ 2829401 w 5219700"/>
                <a:gd name="connsiteY134" fmla="*/ 7144 h 38100"/>
                <a:gd name="connsiteX135" fmla="*/ 2806541 w 5219700"/>
                <a:gd name="connsiteY135" fmla="*/ 30004 h 38100"/>
                <a:gd name="connsiteX136" fmla="*/ 2798921 w 5219700"/>
                <a:gd name="connsiteY136" fmla="*/ 7144 h 38100"/>
                <a:gd name="connsiteX137" fmla="*/ 2793206 w 5219700"/>
                <a:gd name="connsiteY137" fmla="*/ 7144 h 38100"/>
                <a:gd name="connsiteX138" fmla="*/ 2656046 w 5219700"/>
                <a:gd name="connsiteY138" fmla="*/ 7144 h 38100"/>
                <a:gd name="connsiteX139" fmla="*/ 2620804 w 5219700"/>
                <a:gd name="connsiteY139" fmla="*/ 7144 h 38100"/>
                <a:gd name="connsiteX140" fmla="*/ 2620804 w 5219700"/>
                <a:gd name="connsiteY140" fmla="*/ 30004 h 38100"/>
                <a:gd name="connsiteX141" fmla="*/ 2618899 w 5219700"/>
                <a:gd name="connsiteY141" fmla="*/ 33814 h 38100"/>
                <a:gd name="connsiteX142" fmla="*/ 2677001 w 5219700"/>
                <a:gd name="connsiteY142" fmla="*/ 33814 h 38100"/>
                <a:gd name="connsiteX143" fmla="*/ 2663666 w 5219700"/>
                <a:gd name="connsiteY143" fmla="*/ 24289 h 38100"/>
                <a:gd name="connsiteX144" fmla="*/ 2688431 w 5219700"/>
                <a:gd name="connsiteY144" fmla="*/ 24289 h 38100"/>
                <a:gd name="connsiteX145" fmla="*/ 2707481 w 5219700"/>
                <a:gd name="connsiteY145" fmla="*/ 33814 h 38100"/>
                <a:gd name="connsiteX146" fmla="*/ 2955131 w 5219700"/>
                <a:gd name="connsiteY146" fmla="*/ 33814 h 38100"/>
                <a:gd name="connsiteX147" fmla="*/ 2953226 w 5219700"/>
                <a:gd name="connsiteY147" fmla="*/ 9049 h 38100"/>
                <a:gd name="connsiteX148" fmla="*/ 2917031 w 5219700"/>
                <a:gd name="connsiteY148" fmla="*/ 9049 h 38100"/>
                <a:gd name="connsiteX149" fmla="*/ 2917031 w 5219700"/>
                <a:gd name="connsiteY149" fmla="*/ 9049 h 38100"/>
                <a:gd name="connsiteX150" fmla="*/ 2917031 w 5219700"/>
                <a:gd name="connsiteY150" fmla="*/ 9049 h 38100"/>
                <a:gd name="connsiteX151" fmla="*/ 2917031 w 5219700"/>
                <a:gd name="connsiteY151" fmla="*/ 9049 h 38100"/>
                <a:gd name="connsiteX152" fmla="*/ 2539841 w 5219700"/>
                <a:gd name="connsiteY152" fmla="*/ 9049 h 38100"/>
                <a:gd name="connsiteX153" fmla="*/ 2545556 w 5219700"/>
                <a:gd name="connsiteY153" fmla="*/ 33814 h 38100"/>
                <a:gd name="connsiteX154" fmla="*/ 2597944 w 5219700"/>
                <a:gd name="connsiteY154" fmla="*/ 33814 h 38100"/>
                <a:gd name="connsiteX155" fmla="*/ 2597944 w 5219700"/>
                <a:gd name="connsiteY155" fmla="*/ 9049 h 38100"/>
                <a:gd name="connsiteX156" fmla="*/ 2539841 w 5219700"/>
                <a:gd name="connsiteY156" fmla="*/ 9049 h 38100"/>
                <a:gd name="connsiteX157" fmla="*/ 2539841 w 5219700"/>
                <a:gd name="connsiteY157" fmla="*/ 9049 h 38100"/>
                <a:gd name="connsiteX158" fmla="*/ 2539841 w 5219700"/>
                <a:gd name="connsiteY158" fmla="*/ 9049 h 38100"/>
                <a:gd name="connsiteX159" fmla="*/ 2539841 w 5219700"/>
                <a:gd name="connsiteY159" fmla="*/ 9049 h 38100"/>
                <a:gd name="connsiteX160" fmla="*/ 2400776 w 5219700"/>
                <a:gd name="connsiteY160" fmla="*/ 9049 h 38100"/>
                <a:gd name="connsiteX161" fmla="*/ 2416016 w 5219700"/>
                <a:gd name="connsiteY161" fmla="*/ 18574 h 38100"/>
                <a:gd name="connsiteX162" fmla="*/ 2412206 w 5219700"/>
                <a:gd name="connsiteY162" fmla="*/ 33814 h 38100"/>
                <a:gd name="connsiteX163" fmla="*/ 2460784 w 5219700"/>
                <a:gd name="connsiteY163" fmla="*/ 33814 h 38100"/>
                <a:gd name="connsiteX164" fmla="*/ 2460784 w 5219700"/>
                <a:gd name="connsiteY164" fmla="*/ 18574 h 38100"/>
                <a:gd name="connsiteX165" fmla="*/ 2441734 w 5219700"/>
                <a:gd name="connsiteY165" fmla="*/ 9049 h 38100"/>
                <a:gd name="connsiteX166" fmla="*/ 2400776 w 5219700"/>
                <a:gd name="connsiteY166" fmla="*/ 9049 h 38100"/>
                <a:gd name="connsiteX167" fmla="*/ 2400776 w 5219700"/>
                <a:gd name="connsiteY167" fmla="*/ 9049 h 38100"/>
                <a:gd name="connsiteX168" fmla="*/ 2400776 w 5219700"/>
                <a:gd name="connsiteY168" fmla="*/ 9049 h 38100"/>
                <a:gd name="connsiteX169" fmla="*/ 2400776 w 5219700"/>
                <a:gd name="connsiteY169" fmla="*/ 9049 h 38100"/>
                <a:gd name="connsiteX170" fmla="*/ 2242661 w 5219700"/>
                <a:gd name="connsiteY170" fmla="*/ 9049 h 38100"/>
                <a:gd name="connsiteX171" fmla="*/ 2223611 w 5219700"/>
                <a:gd name="connsiteY171" fmla="*/ 12859 h 38100"/>
                <a:gd name="connsiteX172" fmla="*/ 2223611 w 5219700"/>
                <a:gd name="connsiteY172" fmla="*/ 9049 h 38100"/>
                <a:gd name="connsiteX173" fmla="*/ 2191226 w 5219700"/>
                <a:gd name="connsiteY173" fmla="*/ 9049 h 38100"/>
                <a:gd name="connsiteX174" fmla="*/ 2170271 w 5219700"/>
                <a:gd name="connsiteY174" fmla="*/ 26194 h 38100"/>
                <a:gd name="connsiteX175" fmla="*/ 2177891 w 5219700"/>
                <a:gd name="connsiteY175" fmla="*/ 9049 h 38100"/>
                <a:gd name="connsiteX176" fmla="*/ 2115979 w 5219700"/>
                <a:gd name="connsiteY176" fmla="*/ 9049 h 38100"/>
                <a:gd name="connsiteX177" fmla="*/ 2131219 w 5219700"/>
                <a:gd name="connsiteY177" fmla="*/ 26194 h 38100"/>
                <a:gd name="connsiteX178" fmla="*/ 2125504 w 5219700"/>
                <a:gd name="connsiteY178" fmla="*/ 35719 h 38100"/>
                <a:gd name="connsiteX179" fmla="*/ 2164556 w 5219700"/>
                <a:gd name="connsiteY179" fmla="*/ 35719 h 38100"/>
                <a:gd name="connsiteX180" fmla="*/ 2168366 w 5219700"/>
                <a:gd name="connsiteY180" fmla="*/ 31909 h 38100"/>
                <a:gd name="connsiteX181" fmla="*/ 2168366 w 5219700"/>
                <a:gd name="connsiteY181" fmla="*/ 35719 h 38100"/>
                <a:gd name="connsiteX182" fmla="*/ 2378869 w 5219700"/>
                <a:gd name="connsiteY182" fmla="*/ 35719 h 38100"/>
                <a:gd name="connsiteX183" fmla="*/ 2361724 w 5219700"/>
                <a:gd name="connsiteY183" fmla="*/ 26194 h 38100"/>
                <a:gd name="connsiteX184" fmla="*/ 2356009 w 5219700"/>
                <a:gd name="connsiteY184" fmla="*/ 31909 h 38100"/>
                <a:gd name="connsiteX185" fmla="*/ 2356009 w 5219700"/>
                <a:gd name="connsiteY185" fmla="*/ 24289 h 38100"/>
                <a:gd name="connsiteX186" fmla="*/ 2338864 w 5219700"/>
                <a:gd name="connsiteY186" fmla="*/ 7144 h 38100"/>
                <a:gd name="connsiteX187" fmla="*/ 2242661 w 5219700"/>
                <a:gd name="connsiteY187" fmla="*/ 9049 h 38100"/>
                <a:gd name="connsiteX188" fmla="*/ 2242661 w 5219700"/>
                <a:gd name="connsiteY188" fmla="*/ 9049 h 38100"/>
                <a:gd name="connsiteX189" fmla="*/ 2242661 w 5219700"/>
                <a:gd name="connsiteY189" fmla="*/ 9049 h 38100"/>
                <a:gd name="connsiteX190" fmla="*/ 2242661 w 5219700"/>
                <a:gd name="connsiteY190" fmla="*/ 9049 h 38100"/>
                <a:gd name="connsiteX191" fmla="*/ 1773079 w 5219700"/>
                <a:gd name="connsiteY191" fmla="*/ 9049 h 38100"/>
                <a:gd name="connsiteX192" fmla="*/ 1752124 w 5219700"/>
                <a:gd name="connsiteY192" fmla="*/ 31909 h 38100"/>
                <a:gd name="connsiteX193" fmla="*/ 1752124 w 5219700"/>
                <a:gd name="connsiteY193" fmla="*/ 35719 h 38100"/>
                <a:gd name="connsiteX194" fmla="*/ 1778794 w 5219700"/>
                <a:gd name="connsiteY194" fmla="*/ 35719 h 38100"/>
                <a:gd name="connsiteX195" fmla="*/ 1792129 w 5219700"/>
                <a:gd name="connsiteY195" fmla="*/ 10954 h 38100"/>
                <a:gd name="connsiteX196" fmla="*/ 1773079 w 5219700"/>
                <a:gd name="connsiteY196" fmla="*/ 9049 h 38100"/>
                <a:gd name="connsiteX197" fmla="*/ 1773079 w 5219700"/>
                <a:gd name="connsiteY197" fmla="*/ 9049 h 38100"/>
                <a:gd name="connsiteX198" fmla="*/ 1773079 w 5219700"/>
                <a:gd name="connsiteY198" fmla="*/ 9049 h 38100"/>
                <a:gd name="connsiteX199" fmla="*/ 1773079 w 5219700"/>
                <a:gd name="connsiteY199" fmla="*/ 9049 h 38100"/>
                <a:gd name="connsiteX200" fmla="*/ 1728311 w 5219700"/>
                <a:gd name="connsiteY200" fmla="*/ 9049 h 38100"/>
                <a:gd name="connsiteX201" fmla="*/ 1705451 w 5219700"/>
                <a:gd name="connsiteY201" fmla="*/ 33814 h 38100"/>
                <a:gd name="connsiteX202" fmla="*/ 1746409 w 5219700"/>
                <a:gd name="connsiteY202" fmla="*/ 33814 h 38100"/>
                <a:gd name="connsiteX203" fmla="*/ 1746409 w 5219700"/>
                <a:gd name="connsiteY203" fmla="*/ 30004 h 38100"/>
                <a:gd name="connsiteX204" fmla="*/ 1746409 w 5219700"/>
                <a:gd name="connsiteY204" fmla="*/ 18574 h 38100"/>
                <a:gd name="connsiteX205" fmla="*/ 1752124 w 5219700"/>
                <a:gd name="connsiteY205" fmla="*/ 9049 h 38100"/>
                <a:gd name="connsiteX206" fmla="*/ 1728311 w 5219700"/>
                <a:gd name="connsiteY206" fmla="*/ 9049 h 38100"/>
                <a:gd name="connsiteX207" fmla="*/ 1728311 w 5219700"/>
                <a:gd name="connsiteY207" fmla="*/ 9049 h 38100"/>
                <a:gd name="connsiteX208" fmla="*/ 1728311 w 5219700"/>
                <a:gd name="connsiteY208" fmla="*/ 9049 h 38100"/>
                <a:gd name="connsiteX209" fmla="*/ 1728311 w 5219700"/>
                <a:gd name="connsiteY209" fmla="*/ 9049 h 38100"/>
                <a:gd name="connsiteX210" fmla="*/ 1624489 w 5219700"/>
                <a:gd name="connsiteY210" fmla="*/ 9049 h 38100"/>
                <a:gd name="connsiteX211" fmla="*/ 1622584 w 5219700"/>
                <a:gd name="connsiteY211" fmla="*/ 12859 h 38100"/>
                <a:gd name="connsiteX212" fmla="*/ 1639729 w 5219700"/>
                <a:gd name="connsiteY212" fmla="*/ 9049 h 38100"/>
                <a:gd name="connsiteX213" fmla="*/ 1624489 w 5219700"/>
                <a:gd name="connsiteY213" fmla="*/ 9049 h 38100"/>
                <a:gd name="connsiteX214" fmla="*/ 1624489 w 5219700"/>
                <a:gd name="connsiteY214" fmla="*/ 9049 h 38100"/>
                <a:gd name="connsiteX215" fmla="*/ 1624489 w 5219700"/>
                <a:gd name="connsiteY215" fmla="*/ 9049 h 38100"/>
                <a:gd name="connsiteX216" fmla="*/ 1624489 w 5219700"/>
                <a:gd name="connsiteY216" fmla="*/ 9049 h 38100"/>
                <a:gd name="connsiteX217" fmla="*/ 1527334 w 5219700"/>
                <a:gd name="connsiteY217" fmla="*/ 9049 h 38100"/>
                <a:gd name="connsiteX218" fmla="*/ 1533049 w 5219700"/>
                <a:gd name="connsiteY218" fmla="*/ 31909 h 38100"/>
                <a:gd name="connsiteX219" fmla="*/ 1527334 w 5219700"/>
                <a:gd name="connsiteY219" fmla="*/ 35719 h 38100"/>
                <a:gd name="connsiteX220" fmla="*/ 1555909 w 5219700"/>
                <a:gd name="connsiteY220" fmla="*/ 35719 h 38100"/>
                <a:gd name="connsiteX221" fmla="*/ 1555909 w 5219700"/>
                <a:gd name="connsiteY221" fmla="*/ 31909 h 38100"/>
                <a:gd name="connsiteX222" fmla="*/ 1552099 w 5219700"/>
                <a:gd name="connsiteY222" fmla="*/ 9049 h 38100"/>
                <a:gd name="connsiteX223" fmla="*/ 1527334 w 5219700"/>
                <a:gd name="connsiteY223" fmla="*/ 9049 h 38100"/>
                <a:gd name="connsiteX224" fmla="*/ 1527334 w 5219700"/>
                <a:gd name="connsiteY224" fmla="*/ 9049 h 38100"/>
                <a:gd name="connsiteX225" fmla="*/ 1527334 w 5219700"/>
                <a:gd name="connsiteY225" fmla="*/ 9049 h 38100"/>
                <a:gd name="connsiteX226" fmla="*/ 1527334 w 5219700"/>
                <a:gd name="connsiteY226" fmla="*/ 9049 h 38100"/>
                <a:gd name="connsiteX227" fmla="*/ 1434941 w 5219700"/>
                <a:gd name="connsiteY227" fmla="*/ 9049 h 38100"/>
                <a:gd name="connsiteX228" fmla="*/ 1448276 w 5219700"/>
                <a:gd name="connsiteY228" fmla="*/ 33814 h 38100"/>
                <a:gd name="connsiteX229" fmla="*/ 1489234 w 5219700"/>
                <a:gd name="connsiteY229" fmla="*/ 33814 h 38100"/>
                <a:gd name="connsiteX230" fmla="*/ 1491139 w 5219700"/>
                <a:gd name="connsiteY230" fmla="*/ 24289 h 38100"/>
                <a:gd name="connsiteX231" fmla="*/ 1479709 w 5219700"/>
                <a:gd name="connsiteY231" fmla="*/ 18574 h 38100"/>
                <a:gd name="connsiteX232" fmla="*/ 1498759 w 5219700"/>
                <a:gd name="connsiteY232" fmla="*/ 24289 h 38100"/>
                <a:gd name="connsiteX233" fmla="*/ 1506379 w 5219700"/>
                <a:gd name="connsiteY233" fmla="*/ 7144 h 38100"/>
                <a:gd name="connsiteX234" fmla="*/ 1434941 w 5219700"/>
                <a:gd name="connsiteY234" fmla="*/ 9049 h 38100"/>
                <a:gd name="connsiteX235" fmla="*/ 1434941 w 5219700"/>
                <a:gd name="connsiteY235" fmla="*/ 9049 h 38100"/>
                <a:gd name="connsiteX236" fmla="*/ 1434941 w 5219700"/>
                <a:gd name="connsiteY236" fmla="*/ 9049 h 38100"/>
                <a:gd name="connsiteX237" fmla="*/ 1434941 w 5219700"/>
                <a:gd name="connsiteY237" fmla="*/ 9049 h 38100"/>
                <a:gd name="connsiteX238" fmla="*/ 957739 w 5219700"/>
                <a:gd name="connsiteY238" fmla="*/ 9049 h 38100"/>
                <a:gd name="connsiteX239" fmla="*/ 946309 w 5219700"/>
                <a:gd name="connsiteY239" fmla="*/ 31909 h 38100"/>
                <a:gd name="connsiteX240" fmla="*/ 953929 w 5219700"/>
                <a:gd name="connsiteY240" fmla="*/ 9049 h 38100"/>
                <a:gd name="connsiteX241" fmla="*/ 942499 w 5219700"/>
                <a:gd name="connsiteY241" fmla="*/ 9049 h 38100"/>
                <a:gd name="connsiteX242" fmla="*/ 944404 w 5219700"/>
                <a:gd name="connsiteY242" fmla="*/ 33814 h 38100"/>
                <a:gd name="connsiteX243" fmla="*/ 1120616 w 5219700"/>
                <a:gd name="connsiteY243" fmla="*/ 33814 h 38100"/>
                <a:gd name="connsiteX244" fmla="*/ 1120616 w 5219700"/>
                <a:gd name="connsiteY244" fmla="*/ 18574 h 38100"/>
                <a:gd name="connsiteX245" fmla="*/ 1126331 w 5219700"/>
                <a:gd name="connsiteY245" fmla="*/ 18574 h 38100"/>
                <a:gd name="connsiteX246" fmla="*/ 1130141 w 5219700"/>
                <a:gd name="connsiteY246" fmla="*/ 33814 h 38100"/>
                <a:gd name="connsiteX247" fmla="*/ 1132046 w 5219700"/>
                <a:gd name="connsiteY247" fmla="*/ 33814 h 38100"/>
                <a:gd name="connsiteX248" fmla="*/ 1133951 w 5219700"/>
                <a:gd name="connsiteY248" fmla="*/ 30004 h 38100"/>
                <a:gd name="connsiteX249" fmla="*/ 1133951 w 5219700"/>
                <a:gd name="connsiteY249" fmla="*/ 24289 h 38100"/>
                <a:gd name="connsiteX250" fmla="*/ 1158716 w 5219700"/>
                <a:gd name="connsiteY250" fmla="*/ 7144 h 38100"/>
                <a:gd name="connsiteX251" fmla="*/ 957739 w 5219700"/>
                <a:gd name="connsiteY251" fmla="*/ 9049 h 38100"/>
                <a:gd name="connsiteX252" fmla="*/ 957739 w 5219700"/>
                <a:gd name="connsiteY252" fmla="*/ 9049 h 38100"/>
                <a:gd name="connsiteX253" fmla="*/ 957739 w 5219700"/>
                <a:gd name="connsiteY253" fmla="*/ 9049 h 38100"/>
                <a:gd name="connsiteX254" fmla="*/ 957739 w 5219700"/>
                <a:gd name="connsiteY254" fmla="*/ 9049 h 38100"/>
                <a:gd name="connsiteX255" fmla="*/ 884396 w 5219700"/>
                <a:gd name="connsiteY255" fmla="*/ 9049 h 38100"/>
                <a:gd name="connsiteX256" fmla="*/ 890111 w 5219700"/>
                <a:gd name="connsiteY256" fmla="*/ 26194 h 38100"/>
                <a:gd name="connsiteX257" fmla="*/ 890111 w 5219700"/>
                <a:gd name="connsiteY257" fmla="*/ 14764 h 38100"/>
                <a:gd name="connsiteX258" fmla="*/ 895826 w 5219700"/>
                <a:gd name="connsiteY258" fmla="*/ 14764 h 38100"/>
                <a:gd name="connsiteX259" fmla="*/ 895826 w 5219700"/>
                <a:gd name="connsiteY259" fmla="*/ 10954 h 38100"/>
                <a:gd name="connsiteX260" fmla="*/ 884396 w 5219700"/>
                <a:gd name="connsiteY260" fmla="*/ 9049 h 38100"/>
                <a:gd name="connsiteX261" fmla="*/ 884396 w 5219700"/>
                <a:gd name="connsiteY261" fmla="*/ 9049 h 38100"/>
                <a:gd name="connsiteX262" fmla="*/ 884396 w 5219700"/>
                <a:gd name="connsiteY262" fmla="*/ 9049 h 38100"/>
                <a:gd name="connsiteX263" fmla="*/ 884396 w 5219700"/>
                <a:gd name="connsiteY263" fmla="*/ 9049 h 38100"/>
                <a:gd name="connsiteX264" fmla="*/ 833914 w 5219700"/>
                <a:gd name="connsiteY264" fmla="*/ 9049 h 38100"/>
                <a:gd name="connsiteX265" fmla="*/ 839629 w 5219700"/>
                <a:gd name="connsiteY265" fmla="*/ 26194 h 38100"/>
                <a:gd name="connsiteX266" fmla="*/ 804386 w 5219700"/>
                <a:gd name="connsiteY266" fmla="*/ 35719 h 38100"/>
                <a:gd name="connsiteX267" fmla="*/ 868204 w 5219700"/>
                <a:gd name="connsiteY267" fmla="*/ 35719 h 38100"/>
                <a:gd name="connsiteX268" fmla="*/ 873919 w 5219700"/>
                <a:gd name="connsiteY268" fmla="*/ 10954 h 38100"/>
                <a:gd name="connsiteX269" fmla="*/ 833914 w 5219700"/>
                <a:gd name="connsiteY269" fmla="*/ 9049 h 38100"/>
                <a:gd name="connsiteX270" fmla="*/ 833914 w 5219700"/>
                <a:gd name="connsiteY270" fmla="*/ 9049 h 38100"/>
                <a:gd name="connsiteX271" fmla="*/ 833914 w 5219700"/>
                <a:gd name="connsiteY271" fmla="*/ 9049 h 38100"/>
                <a:gd name="connsiteX272" fmla="*/ 833914 w 5219700"/>
                <a:gd name="connsiteY272" fmla="*/ 9049 h 38100"/>
                <a:gd name="connsiteX273" fmla="*/ 737711 w 5219700"/>
                <a:gd name="connsiteY273" fmla="*/ 9049 h 38100"/>
                <a:gd name="connsiteX274" fmla="*/ 728186 w 5219700"/>
                <a:gd name="connsiteY274" fmla="*/ 12859 h 38100"/>
                <a:gd name="connsiteX275" fmla="*/ 709136 w 5219700"/>
                <a:gd name="connsiteY275" fmla="*/ 24289 h 38100"/>
                <a:gd name="connsiteX276" fmla="*/ 714851 w 5219700"/>
                <a:gd name="connsiteY276" fmla="*/ 30004 h 38100"/>
                <a:gd name="connsiteX277" fmla="*/ 714851 w 5219700"/>
                <a:gd name="connsiteY277" fmla="*/ 33814 h 38100"/>
                <a:gd name="connsiteX278" fmla="*/ 720566 w 5219700"/>
                <a:gd name="connsiteY278" fmla="*/ 33814 h 38100"/>
                <a:gd name="connsiteX279" fmla="*/ 724376 w 5219700"/>
                <a:gd name="connsiteY279" fmla="*/ 33814 h 38100"/>
                <a:gd name="connsiteX280" fmla="*/ 754856 w 5219700"/>
                <a:gd name="connsiteY280" fmla="*/ 33814 h 38100"/>
                <a:gd name="connsiteX281" fmla="*/ 775811 w 5219700"/>
                <a:gd name="connsiteY281" fmla="*/ 24289 h 38100"/>
                <a:gd name="connsiteX282" fmla="*/ 781526 w 5219700"/>
                <a:gd name="connsiteY282" fmla="*/ 12859 h 38100"/>
                <a:gd name="connsiteX283" fmla="*/ 762476 w 5219700"/>
                <a:gd name="connsiteY283" fmla="*/ 9049 h 38100"/>
                <a:gd name="connsiteX284" fmla="*/ 737711 w 5219700"/>
                <a:gd name="connsiteY284" fmla="*/ 9049 h 38100"/>
                <a:gd name="connsiteX285" fmla="*/ 737711 w 5219700"/>
                <a:gd name="connsiteY285" fmla="*/ 9049 h 38100"/>
                <a:gd name="connsiteX286" fmla="*/ 737711 w 5219700"/>
                <a:gd name="connsiteY286" fmla="*/ 9049 h 38100"/>
                <a:gd name="connsiteX287" fmla="*/ 737711 w 5219700"/>
                <a:gd name="connsiteY287" fmla="*/ 9049 h 38100"/>
                <a:gd name="connsiteX288" fmla="*/ 675799 w 5219700"/>
                <a:gd name="connsiteY288" fmla="*/ 9049 h 38100"/>
                <a:gd name="connsiteX289" fmla="*/ 671989 w 5219700"/>
                <a:gd name="connsiteY289" fmla="*/ 18574 h 38100"/>
                <a:gd name="connsiteX290" fmla="*/ 683419 w 5219700"/>
                <a:gd name="connsiteY290" fmla="*/ 18574 h 38100"/>
                <a:gd name="connsiteX291" fmla="*/ 687229 w 5219700"/>
                <a:gd name="connsiteY291" fmla="*/ 9049 h 38100"/>
                <a:gd name="connsiteX292" fmla="*/ 675799 w 5219700"/>
                <a:gd name="connsiteY292" fmla="*/ 9049 h 38100"/>
                <a:gd name="connsiteX293" fmla="*/ 675799 w 5219700"/>
                <a:gd name="connsiteY293" fmla="*/ 9049 h 38100"/>
                <a:gd name="connsiteX294" fmla="*/ 675799 w 5219700"/>
                <a:gd name="connsiteY294" fmla="*/ 9049 h 38100"/>
                <a:gd name="connsiteX295" fmla="*/ 675799 w 5219700"/>
                <a:gd name="connsiteY295" fmla="*/ 9049 h 38100"/>
                <a:gd name="connsiteX296" fmla="*/ 587216 w 5219700"/>
                <a:gd name="connsiteY296" fmla="*/ 9049 h 38100"/>
                <a:gd name="connsiteX297" fmla="*/ 585311 w 5219700"/>
                <a:gd name="connsiteY297" fmla="*/ 33814 h 38100"/>
                <a:gd name="connsiteX298" fmla="*/ 635794 w 5219700"/>
                <a:gd name="connsiteY298" fmla="*/ 33814 h 38100"/>
                <a:gd name="connsiteX299" fmla="*/ 635794 w 5219700"/>
                <a:gd name="connsiteY299" fmla="*/ 30004 h 38100"/>
                <a:gd name="connsiteX300" fmla="*/ 624364 w 5219700"/>
                <a:gd name="connsiteY300" fmla="*/ 24289 h 38100"/>
                <a:gd name="connsiteX301" fmla="*/ 635794 w 5219700"/>
                <a:gd name="connsiteY301" fmla="*/ 18574 h 38100"/>
                <a:gd name="connsiteX302" fmla="*/ 639604 w 5219700"/>
                <a:gd name="connsiteY302" fmla="*/ 33814 h 38100"/>
                <a:gd name="connsiteX303" fmla="*/ 658654 w 5219700"/>
                <a:gd name="connsiteY303" fmla="*/ 33814 h 38100"/>
                <a:gd name="connsiteX304" fmla="*/ 656749 w 5219700"/>
                <a:gd name="connsiteY304" fmla="*/ 9049 h 38100"/>
                <a:gd name="connsiteX305" fmla="*/ 587216 w 5219700"/>
                <a:gd name="connsiteY305" fmla="*/ 9049 h 38100"/>
                <a:gd name="connsiteX306" fmla="*/ 587216 w 5219700"/>
                <a:gd name="connsiteY306" fmla="*/ 9049 h 38100"/>
                <a:gd name="connsiteX307" fmla="*/ 587216 w 5219700"/>
                <a:gd name="connsiteY307" fmla="*/ 9049 h 38100"/>
                <a:gd name="connsiteX308" fmla="*/ 587216 w 5219700"/>
                <a:gd name="connsiteY308" fmla="*/ 9049 h 38100"/>
                <a:gd name="connsiteX309" fmla="*/ 457676 w 5219700"/>
                <a:gd name="connsiteY309" fmla="*/ 9049 h 38100"/>
                <a:gd name="connsiteX310" fmla="*/ 471011 w 5219700"/>
                <a:gd name="connsiteY310" fmla="*/ 33814 h 38100"/>
                <a:gd name="connsiteX311" fmla="*/ 490061 w 5219700"/>
                <a:gd name="connsiteY311" fmla="*/ 33814 h 38100"/>
                <a:gd name="connsiteX312" fmla="*/ 484346 w 5219700"/>
                <a:gd name="connsiteY312" fmla="*/ 9049 h 38100"/>
                <a:gd name="connsiteX313" fmla="*/ 457676 w 5219700"/>
                <a:gd name="connsiteY313" fmla="*/ 9049 h 38100"/>
                <a:gd name="connsiteX314" fmla="*/ 457676 w 5219700"/>
                <a:gd name="connsiteY314" fmla="*/ 9049 h 38100"/>
                <a:gd name="connsiteX315" fmla="*/ 457676 w 5219700"/>
                <a:gd name="connsiteY315" fmla="*/ 9049 h 38100"/>
                <a:gd name="connsiteX316" fmla="*/ 457676 w 5219700"/>
                <a:gd name="connsiteY316" fmla="*/ 9049 h 38100"/>
                <a:gd name="connsiteX317" fmla="*/ 223361 w 5219700"/>
                <a:gd name="connsiteY317" fmla="*/ 9049 h 38100"/>
                <a:gd name="connsiteX318" fmla="*/ 217646 w 5219700"/>
                <a:gd name="connsiteY318" fmla="*/ 26194 h 38100"/>
                <a:gd name="connsiteX319" fmla="*/ 219551 w 5219700"/>
                <a:gd name="connsiteY319" fmla="*/ 9049 h 38100"/>
                <a:gd name="connsiteX320" fmla="*/ 210026 w 5219700"/>
                <a:gd name="connsiteY320" fmla="*/ 9049 h 38100"/>
                <a:gd name="connsiteX321" fmla="*/ 213836 w 5219700"/>
                <a:gd name="connsiteY321" fmla="*/ 33814 h 38100"/>
                <a:gd name="connsiteX322" fmla="*/ 281464 w 5219700"/>
                <a:gd name="connsiteY322" fmla="*/ 33814 h 38100"/>
                <a:gd name="connsiteX323" fmla="*/ 279559 w 5219700"/>
                <a:gd name="connsiteY323" fmla="*/ 18574 h 38100"/>
                <a:gd name="connsiteX324" fmla="*/ 296704 w 5219700"/>
                <a:gd name="connsiteY324" fmla="*/ 9049 h 38100"/>
                <a:gd name="connsiteX325" fmla="*/ 223361 w 5219700"/>
                <a:gd name="connsiteY325" fmla="*/ 9049 h 38100"/>
                <a:gd name="connsiteX326" fmla="*/ 223361 w 5219700"/>
                <a:gd name="connsiteY326" fmla="*/ 9049 h 38100"/>
                <a:gd name="connsiteX327" fmla="*/ 223361 w 5219700"/>
                <a:gd name="connsiteY327" fmla="*/ 9049 h 38100"/>
                <a:gd name="connsiteX328" fmla="*/ 223361 w 5219700"/>
                <a:gd name="connsiteY328" fmla="*/ 9049 h 38100"/>
                <a:gd name="connsiteX329" fmla="*/ 5213509 w 5219700"/>
                <a:gd name="connsiteY329" fmla="*/ 34766 h 38100"/>
                <a:gd name="connsiteX330" fmla="*/ 5209699 w 5219700"/>
                <a:gd name="connsiteY330" fmla="*/ 30956 h 38100"/>
                <a:gd name="connsiteX331" fmla="*/ 5207794 w 5219700"/>
                <a:gd name="connsiteY331" fmla="*/ 34766 h 38100"/>
                <a:gd name="connsiteX332" fmla="*/ 5213509 w 5219700"/>
                <a:gd name="connsiteY332" fmla="*/ 34766 h 38100"/>
                <a:gd name="connsiteX333" fmla="*/ 5213509 w 5219700"/>
                <a:gd name="connsiteY333" fmla="*/ 34766 h 38100"/>
                <a:gd name="connsiteX334" fmla="*/ 5213509 w 5219700"/>
                <a:gd name="connsiteY334" fmla="*/ 34766 h 38100"/>
                <a:gd name="connsiteX335" fmla="*/ 5213509 w 5219700"/>
                <a:gd name="connsiteY335" fmla="*/ 34766 h 38100"/>
                <a:gd name="connsiteX336" fmla="*/ 3362801 w 5219700"/>
                <a:gd name="connsiteY336" fmla="*/ 34766 h 38100"/>
                <a:gd name="connsiteX337" fmla="*/ 3358991 w 5219700"/>
                <a:gd name="connsiteY337" fmla="*/ 25241 h 38100"/>
                <a:gd name="connsiteX338" fmla="*/ 3383756 w 5219700"/>
                <a:gd name="connsiteY338" fmla="*/ 13811 h 38100"/>
                <a:gd name="connsiteX339" fmla="*/ 3316129 w 5219700"/>
                <a:gd name="connsiteY339" fmla="*/ 13811 h 38100"/>
                <a:gd name="connsiteX340" fmla="*/ 3304699 w 5219700"/>
                <a:gd name="connsiteY340" fmla="*/ 34766 h 38100"/>
                <a:gd name="connsiteX341" fmla="*/ 3316129 w 5219700"/>
                <a:gd name="connsiteY341" fmla="*/ 34766 h 38100"/>
                <a:gd name="connsiteX342" fmla="*/ 3316129 w 5219700"/>
                <a:gd name="connsiteY342" fmla="*/ 25241 h 38100"/>
                <a:gd name="connsiteX343" fmla="*/ 3321844 w 5219700"/>
                <a:gd name="connsiteY343" fmla="*/ 25241 h 38100"/>
                <a:gd name="connsiteX344" fmla="*/ 3325654 w 5219700"/>
                <a:gd name="connsiteY344" fmla="*/ 34766 h 38100"/>
                <a:gd name="connsiteX345" fmla="*/ 3344704 w 5219700"/>
                <a:gd name="connsiteY345" fmla="*/ 34766 h 38100"/>
                <a:gd name="connsiteX346" fmla="*/ 3344704 w 5219700"/>
                <a:gd name="connsiteY346" fmla="*/ 30956 h 38100"/>
                <a:gd name="connsiteX347" fmla="*/ 3350419 w 5219700"/>
                <a:gd name="connsiteY347" fmla="*/ 30956 h 38100"/>
                <a:gd name="connsiteX348" fmla="*/ 3350419 w 5219700"/>
                <a:gd name="connsiteY348" fmla="*/ 34766 h 38100"/>
                <a:gd name="connsiteX349" fmla="*/ 3362801 w 5219700"/>
                <a:gd name="connsiteY349" fmla="*/ 34766 h 38100"/>
                <a:gd name="connsiteX350" fmla="*/ 3362801 w 5219700"/>
                <a:gd name="connsiteY350" fmla="*/ 34766 h 38100"/>
                <a:gd name="connsiteX351" fmla="*/ 3362801 w 5219700"/>
                <a:gd name="connsiteY351" fmla="*/ 34766 h 38100"/>
                <a:gd name="connsiteX352" fmla="*/ 3362801 w 5219700"/>
                <a:gd name="connsiteY352" fmla="*/ 34766 h 38100"/>
                <a:gd name="connsiteX353" fmla="*/ 2978944 w 5219700"/>
                <a:gd name="connsiteY353" fmla="*/ 34766 h 38100"/>
                <a:gd name="connsiteX354" fmla="*/ 2977039 w 5219700"/>
                <a:gd name="connsiteY354" fmla="*/ 25241 h 38100"/>
                <a:gd name="connsiteX355" fmla="*/ 2961799 w 5219700"/>
                <a:gd name="connsiteY355" fmla="*/ 34766 h 38100"/>
                <a:gd name="connsiteX356" fmla="*/ 2978944 w 5219700"/>
                <a:gd name="connsiteY356" fmla="*/ 34766 h 38100"/>
                <a:gd name="connsiteX357" fmla="*/ 2978944 w 5219700"/>
                <a:gd name="connsiteY357" fmla="*/ 34766 h 38100"/>
                <a:gd name="connsiteX358" fmla="*/ 2978944 w 5219700"/>
                <a:gd name="connsiteY358" fmla="*/ 34766 h 38100"/>
                <a:gd name="connsiteX359" fmla="*/ 2978944 w 5219700"/>
                <a:gd name="connsiteY359" fmla="*/ 34766 h 38100"/>
                <a:gd name="connsiteX360" fmla="*/ 1852136 w 5219700"/>
                <a:gd name="connsiteY360" fmla="*/ 34766 h 38100"/>
                <a:gd name="connsiteX361" fmla="*/ 1852136 w 5219700"/>
                <a:gd name="connsiteY361" fmla="*/ 30956 h 38100"/>
                <a:gd name="connsiteX362" fmla="*/ 1852136 w 5219700"/>
                <a:gd name="connsiteY362" fmla="*/ 34766 h 38100"/>
                <a:gd name="connsiteX363" fmla="*/ 1852136 w 5219700"/>
                <a:gd name="connsiteY363" fmla="*/ 34766 h 38100"/>
                <a:gd name="connsiteX364" fmla="*/ 1852136 w 5219700"/>
                <a:gd name="connsiteY364" fmla="*/ 34766 h 38100"/>
                <a:gd name="connsiteX365" fmla="*/ 1852136 w 5219700"/>
                <a:gd name="connsiteY365" fmla="*/ 34766 h 38100"/>
                <a:gd name="connsiteX366" fmla="*/ 1852136 w 5219700"/>
                <a:gd name="connsiteY366" fmla="*/ 34766 h 38100"/>
                <a:gd name="connsiteX367" fmla="*/ 1328261 w 5219700"/>
                <a:gd name="connsiteY367" fmla="*/ 34766 h 38100"/>
                <a:gd name="connsiteX368" fmla="*/ 1328261 w 5219700"/>
                <a:gd name="connsiteY368" fmla="*/ 34766 h 38100"/>
                <a:gd name="connsiteX369" fmla="*/ 1322546 w 5219700"/>
                <a:gd name="connsiteY369" fmla="*/ 25241 h 38100"/>
                <a:gd name="connsiteX370" fmla="*/ 1341596 w 5219700"/>
                <a:gd name="connsiteY370" fmla="*/ 19526 h 38100"/>
                <a:gd name="connsiteX371" fmla="*/ 1243489 w 5219700"/>
                <a:gd name="connsiteY371" fmla="*/ 34766 h 38100"/>
                <a:gd name="connsiteX372" fmla="*/ 1328261 w 5219700"/>
                <a:gd name="connsiteY372" fmla="*/ 34766 h 38100"/>
                <a:gd name="connsiteX373" fmla="*/ 1328261 w 5219700"/>
                <a:gd name="connsiteY373" fmla="*/ 34766 h 38100"/>
                <a:gd name="connsiteX374" fmla="*/ 1328261 w 5219700"/>
                <a:gd name="connsiteY374" fmla="*/ 34766 h 38100"/>
                <a:gd name="connsiteX375" fmla="*/ 1328261 w 5219700"/>
                <a:gd name="connsiteY375" fmla="*/ 34766 h 38100"/>
                <a:gd name="connsiteX376" fmla="*/ 1193006 w 5219700"/>
                <a:gd name="connsiteY376" fmla="*/ 34766 h 38100"/>
                <a:gd name="connsiteX377" fmla="*/ 1204436 w 5219700"/>
                <a:gd name="connsiteY377" fmla="*/ 19526 h 38100"/>
                <a:gd name="connsiteX378" fmla="*/ 1185386 w 5219700"/>
                <a:gd name="connsiteY378" fmla="*/ 19526 h 38100"/>
                <a:gd name="connsiteX379" fmla="*/ 1172051 w 5219700"/>
                <a:gd name="connsiteY379" fmla="*/ 34766 h 38100"/>
                <a:gd name="connsiteX380" fmla="*/ 1193006 w 5219700"/>
                <a:gd name="connsiteY380" fmla="*/ 34766 h 38100"/>
                <a:gd name="connsiteX381" fmla="*/ 1193006 w 5219700"/>
                <a:gd name="connsiteY381" fmla="*/ 34766 h 38100"/>
                <a:gd name="connsiteX382" fmla="*/ 1193006 w 5219700"/>
                <a:gd name="connsiteY382" fmla="*/ 34766 h 38100"/>
                <a:gd name="connsiteX383" fmla="*/ 1193006 w 5219700"/>
                <a:gd name="connsiteY383" fmla="*/ 34766 h 38100"/>
                <a:gd name="connsiteX384" fmla="*/ 144304 w 5219700"/>
                <a:gd name="connsiteY384" fmla="*/ 34766 h 38100"/>
                <a:gd name="connsiteX385" fmla="*/ 136684 w 5219700"/>
                <a:gd name="connsiteY385" fmla="*/ 25241 h 38100"/>
                <a:gd name="connsiteX386" fmla="*/ 7144 w 5219700"/>
                <a:gd name="connsiteY386" fmla="*/ 25241 h 38100"/>
                <a:gd name="connsiteX387" fmla="*/ 7144 w 5219700"/>
                <a:gd name="connsiteY387" fmla="*/ 30956 h 38100"/>
                <a:gd name="connsiteX388" fmla="*/ 10954 w 5219700"/>
                <a:gd name="connsiteY388" fmla="*/ 34766 h 38100"/>
                <a:gd name="connsiteX389" fmla="*/ 144304 w 5219700"/>
                <a:gd name="connsiteY389" fmla="*/ 34766 h 38100"/>
                <a:gd name="connsiteX390" fmla="*/ 144304 w 5219700"/>
                <a:gd name="connsiteY390" fmla="*/ 34766 h 38100"/>
                <a:gd name="connsiteX391" fmla="*/ 144304 w 5219700"/>
                <a:gd name="connsiteY391" fmla="*/ 34766 h 38100"/>
                <a:gd name="connsiteX392" fmla="*/ 144304 w 5219700"/>
                <a:gd name="connsiteY392" fmla="*/ 34766 h 38100"/>
                <a:gd name="connsiteX393" fmla="*/ 1962626 w 5219700"/>
                <a:gd name="connsiteY393" fmla="*/ 19526 h 38100"/>
                <a:gd name="connsiteX394" fmla="*/ 1951196 w 5219700"/>
                <a:gd name="connsiteY394" fmla="*/ 19526 h 38100"/>
                <a:gd name="connsiteX395" fmla="*/ 1951196 w 5219700"/>
                <a:gd name="connsiteY395" fmla="*/ 25241 h 38100"/>
                <a:gd name="connsiteX396" fmla="*/ 1962626 w 5219700"/>
                <a:gd name="connsiteY396" fmla="*/ 19526 h 38100"/>
                <a:gd name="connsiteX397" fmla="*/ 1962626 w 5219700"/>
                <a:gd name="connsiteY397" fmla="*/ 19526 h 38100"/>
                <a:gd name="connsiteX398" fmla="*/ 1962626 w 5219700"/>
                <a:gd name="connsiteY398" fmla="*/ 19526 h 38100"/>
                <a:gd name="connsiteX399" fmla="*/ 1962626 w 5219700"/>
                <a:gd name="connsiteY399" fmla="*/ 19526 h 38100"/>
                <a:gd name="connsiteX400" fmla="*/ 4421982 w 5219700"/>
                <a:gd name="connsiteY400" fmla="*/ 19526 h 38100"/>
                <a:gd name="connsiteX401" fmla="*/ 4410552 w 5219700"/>
                <a:gd name="connsiteY401" fmla="*/ 25241 h 38100"/>
                <a:gd name="connsiteX402" fmla="*/ 4421982 w 5219700"/>
                <a:gd name="connsiteY402" fmla="*/ 19526 h 38100"/>
                <a:gd name="connsiteX403" fmla="*/ 4421982 w 5219700"/>
                <a:gd name="connsiteY403" fmla="*/ 19526 h 38100"/>
                <a:gd name="connsiteX404" fmla="*/ 4421982 w 5219700"/>
                <a:gd name="connsiteY404" fmla="*/ 19526 h 38100"/>
                <a:gd name="connsiteX405" fmla="*/ 4421982 w 5219700"/>
                <a:gd name="connsiteY405" fmla="*/ 19526 h 38100"/>
                <a:gd name="connsiteX406" fmla="*/ 2845594 w 5219700"/>
                <a:gd name="connsiteY406" fmla="*/ 12859 h 38100"/>
                <a:gd name="connsiteX407" fmla="*/ 2845594 w 5219700"/>
                <a:gd name="connsiteY407" fmla="*/ 24289 h 38100"/>
                <a:gd name="connsiteX408" fmla="*/ 2834164 w 5219700"/>
                <a:gd name="connsiteY408" fmla="*/ 24289 h 38100"/>
                <a:gd name="connsiteX409" fmla="*/ 2834164 w 5219700"/>
                <a:gd name="connsiteY409" fmla="*/ 18574 h 38100"/>
                <a:gd name="connsiteX410" fmla="*/ 2845594 w 5219700"/>
                <a:gd name="connsiteY410" fmla="*/ 12859 h 38100"/>
                <a:gd name="connsiteX411" fmla="*/ 2845594 w 5219700"/>
                <a:gd name="connsiteY411" fmla="*/ 12859 h 38100"/>
                <a:gd name="connsiteX412" fmla="*/ 2845594 w 5219700"/>
                <a:gd name="connsiteY412" fmla="*/ 12859 h 38100"/>
                <a:gd name="connsiteX413" fmla="*/ 2845594 w 5219700"/>
                <a:gd name="connsiteY413" fmla="*/ 1285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</a:cxnLst>
              <a:rect l="l" t="t" r="r" b="b"/>
              <a:pathLst>
                <a:path w="5219700" h="38100">
                  <a:moveTo>
                    <a:pt x="5186839" y="9049"/>
                  </a:moveTo>
                  <a:cubicBezTo>
                    <a:pt x="5184934" y="14764"/>
                    <a:pt x="5183029" y="18574"/>
                    <a:pt x="5184934" y="26194"/>
                  </a:cubicBezTo>
                  <a:cubicBezTo>
                    <a:pt x="5184934" y="28099"/>
                    <a:pt x="5186839" y="31909"/>
                    <a:pt x="5188744" y="35719"/>
                  </a:cubicBezTo>
                  <a:lnTo>
                    <a:pt x="5202079" y="35719"/>
                  </a:lnTo>
                  <a:lnTo>
                    <a:pt x="5202079" y="24289"/>
                  </a:lnTo>
                  <a:cubicBezTo>
                    <a:pt x="5217319" y="14764"/>
                    <a:pt x="5209699" y="24289"/>
                    <a:pt x="5213509" y="7144"/>
                  </a:cubicBezTo>
                  <a:lnTo>
                    <a:pt x="5186839" y="9049"/>
                  </a:lnTo>
                  <a:lnTo>
                    <a:pt x="5186839" y="9049"/>
                  </a:lnTo>
                  <a:lnTo>
                    <a:pt x="5186839" y="9049"/>
                  </a:lnTo>
                  <a:lnTo>
                    <a:pt x="5186839" y="9049"/>
                  </a:lnTo>
                  <a:close/>
                  <a:moveTo>
                    <a:pt x="5138261" y="9049"/>
                  </a:moveTo>
                  <a:cubicBezTo>
                    <a:pt x="5130641" y="14764"/>
                    <a:pt x="5132546" y="12859"/>
                    <a:pt x="5128736" y="26194"/>
                  </a:cubicBezTo>
                  <a:lnTo>
                    <a:pt x="5134452" y="26194"/>
                  </a:lnTo>
                  <a:lnTo>
                    <a:pt x="5134452" y="20479"/>
                  </a:lnTo>
                  <a:cubicBezTo>
                    <a:pt x="5140166" y="12859"/>
                    <a:pt x="5138261" y="17621"/>
                    <a:pt x="5138261" y="9049"/>
                  </a:cubicBezTo>
                  <a:lnTo>
                    <a:pt x="5138261" y="9049"/>
                  </a:lnTo>
                  <a:lnTo>
                    <a:pt x="5138261" y="9049"/>
                  </a:lnTo>
                  <a:lnTo>
                    <a:pt x="5138261" y="9049"/>
                  </a:lnTo>
                  <a:lnTo>
                    <a:pt x="5138261" y="9049"/>
                  </a:lnTo>
                  <a:close/>
                  <a:moveTo>
                    <a:pt x="5080159" y="9049"/>
                  </a:moveTo>
                  <a:cubicBezTo>
                    <a:pt x="5082064" y="16669"/>
                    <a:pt x="5083969" y="26194"/>
                    <a:pt x="5087779" y="33814"/>
                  </a:cubicBezTo>
                  <a:lnTo>
                    <a:pt x="5093494" y="33814"/>
                  </a:lnTo>
                  <a:lnTo>
                    <a:pt x="5097304" y="9049"/>
                  </a:lnTo>
                  <a:lnTo>
                    <a:pt x="5080159" y="9049"/>
                  </a:lnTo>
                  <a:lnTo>
                    <a:pt x="5080159" y="9049"/>
                  </a:lnTo>
                  <a:lnTo>
                    <a:pt x="5080159" y="9049"/>
                  </a:lnTo>
                  <a:lnTo>
                    <a:pt x="5080159" y="9049"/>
                  </a:lnTo>
                  <a:close/>
                  <a:moveTo>
                    <a:pt x="4401979" y="9049"/>
                  </a:moveTo>
                  <a:cubicBezTo>
                    <a:pt x="4400074" y="10954"/>
                    <a:pt x="4398169" y="10954"/>
                    <a:pt x="4396264" y="12859"/>
                  </a:cubicBezTo>
                  <a:lnTo>
                    <a:pt x="4396264" y="9049"/>
                  </a:lnTo>
                  <a:lnTo>
                    <a:pt x="4373404" y="9049"/>
                  </a:lnTo>
                  <a:cubicBezTo>
                    <a:pt x="4371499" y="14764"/>
                    <a:pt x="4367689" y="24289"/>
                    <a:pt x="4361974" y="33814"/>
                  </a:cubicBezTo>
                  <a:lnTo>
                    <a:pt x="4551521" y="33814"/>
                  </a:lnTo>
                  <a:cubicBezTo>
                    <a:pt x="4566761" y="30004"/>
                    <a:pt x="4582002" y="28099"/>
                    <a:pt x="4596289" y="24289"/>
                  </a:cubicBezTo>
                  <a:cubicBezTo>
                    <a:pt x="4596289" y="30004"/>
                    <a:pt x="4596289" y="31909"/>
                    <a:pt x="4596289" y="33814"/>
                  </a:cubicBezTo>
                  <a:lnTo>
                    <a:pt x="4613434" y="33814"/>
                  </a:lnTo>
                  <a:lnTo>
                    <a:pt x="4613434" y="30004"/>
                  </a:lnTo>
                  <a:cubicBezTo>
                    <a:pt x="4602004" y="26194"/>
                    <a:pt x="4607719" y="28099"/>
                    <a:pt x="4602004" y="24289"/>
                  </a:cubicBezTo>
                  <a:cubicBezTo>
                    <a:pt x="4628674" y="26194"/>
                    <a:pt x="4634389" y="28099"/>
                    <a:pt x="4658202" y="24289"/>
                  </a:cubicBezTo>
                  <a:cubicBezTo>
                    <a:pt x="4654391" y="28099"/>
                    <a:pt x="4646771" y="31909"/>
                    <a:pt x="4641057" y="33814"/>
                  </a:cubicBezTo>
                  <a:lnTo>
                    <a:pt x="4737259" y="33814"/>
                  </a:lnTo>
                  <a:cubicBezTo>
                    <a:pt x="4731544" y="26194"/>
                    <a:pt x="4727734" y="16669"/>
                    <a:pt x="4722019" y="9049"/>
                  </a:cubicBez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lnTo>
                    <a:pt x="4401979" y="9049"/>
                  </a:lnTo>
                  <a:close/>
                  <a:moveTo>
                    <a:pt x="3927634" y="9049"/>
                  </a:moveTo>
                  <a:cubicBezTo>
                    <a:pt x="3927634" y="10954"/>
                    <a:pt x="3925729" y="10954"/>
                    <a:pt x="3925729" y="12859"/>
                  </a:cubicBezTo>
                  <a:lnTo>
                    <a:pt x="3913346" y="12859"/>
                  </a:lnTo>
                  <a:cubicBezTo>
                    <a:pt x="3911441" y="10954"/>
                    <a:pt x="3911441" y="9049"/>
                    <a:pt x="3909536" y="9049"/>
                  </a:cubicBezTo>
                  <a:lnTo>
                    <a:pt x="3836194" y="9049"/>
                  </a:lnTo>
                  <a:cubicBezTo>
                    <a:pt x="3830479" y="16669"/>
                    <a:pt x="3832384" y="14764"/>
                    <a:pt x="3819049" y="18574"/>
                  </a:cubicBezTo>
                  <a:lnTo>
                    <a:pt x="3813334" y="9049"/>
                  </a:lnTo>
                  <a:lnTo>
                    <a:pt x="3786664" y="9049"/>
                  </a:lnTo>
                  <a:cubicBezTo>
                    <a:pt x="3784759" y="12859"/>
                    <a:pt x="3784759" y="10954"/>
                    <a:pt x="3782854" y="18574"/>
                  </a:cubicBezTo>
                  <a:cubicBezTo>
                    <a:pt x="3779044" y="16669"/>
                    <a:pt x="3779044" y="16669"/>
                    <a:pt x="3777139" y="12859"/>
                  </a:cubicBezTo>
                  <a:cubicBezTo>
                    <a:pt x="3777139" y="10954"/>
                    <a:pt x="3775234" y="10954"/>
                    <a:pt x="3775234" y="9049"/>
                  </a:cubicBezTo>
                  <a:lnTo>
                    <a:pt x="3759994" y="9049"/>
                  </a:lnTo>
                  <a:lnTo>
                    <a:pt x="3759994" y="18574"/>
                  </a:lnTo>
                  <a:lnTo>
                    <a:pt x="3754279" y="18574"/>
                  </a:lnTo>
                  <a:cubicBezTo>
                    <a:pt x="3750469" y="14764"/>
                    <a:pt x="3746659" y="10954"/>
                    <a:pt x="3742849" y="9049"/>
                  </a:cubicBezTo>
                  <a:lnTo>
                    <a:pt x="3532346" y="9049"/>
                  </a:lnTo>
                  <a:cubicBezTo>
                    <a:pt x="3530441" y="16669"/>
                    <a:pt x="3528536" y="24289"/>
                    <a:pt x="3524726" y="31909"/>
                  </a:cubicBezTo>
                  <a:cubicBezTo>
                    <a:pt x="3524726" y="22384"/>
                    <a:pt x="3524726" y="16669"/>
                    <a:pt x="3524726" y="9049"/>
                  </a:cubicBezTo>
                  <a:lnTo>
                    <a:pt x="3505676" y="9049"/>
                  </a:lnTo>
                  <a:cubicBezTo>
                    <a:pt x="3505676" y="16669"/>
                    <a:pt x="3505676" y="26194"/>
                    <a:pt x="3505676" y="33814"/>
                  </a:cubicBezTo>
                  <a:lnTo>
                    <a:pt x="3708559" y="33814"/>
                  </a:lnTo>
                  <a:cubicBezTo>
                    <a:pt x="3706654" y="33814"/>
                    <a:pt x="3706654" y="33814"/>
                    <a:pt x="3706654" y="33814"/>
                  </a:cubicBezTo>
                  <a:cubicBezTo>
                    <a:pt x="3706654" y="33814"/>
                    <a:pt x="3706654" y="31909"/>
                    <a:pt x="3702844" y="24289"/>
                  </a:cubicBezTo>
                  <a:lnTo>
                    <a:pt x="3708559" y="24289"/>
                  </a:lnTo>
                  <a:lnTo>
                    <a:pt x="3708559" y="30004"/>
                  </a:lnTo>
                  <a:cubicBezTo>
                    <a:pt x="3710464" y="31909"/>
                    <a:pt x="3712369" y="31909"/>
                    <a:pt x="3714274" y="33814"/>
                  </a:cubicBezTo>
                  <a:lnTo>
                    <a:pt x="3936206" y="33814"/>
                  </a:lnTo>
                  <a:cubicBezTo>
                    <a:pt x="3936206" y="33814"/>
                    <a:pt x="3934301" y="31909"/>
                    <a:pt x="3934301" y="30004"/>
                  </a:cubicBezTo>
                  <a:lnTo>
                    <a:pt x="3928586" y="30004"/>
                  </a:lnTo>
                  <a:cubicBezTo>
                    <a:pt x="3934301" y="24289"/>
                    <a:pt x="3930491" y="28099"/>
                    <a:pt x="3940016" y="24289"/>
                  </a:cubicBezTo>
                  <a:lnTo>
                    <a:pt x="3940016" y="33814"/>
                  </a:lnTo>
                  <a:lnTo>
                    <a:pt x="4003834" y="33814"/>
                  </a:lnTo>
                  <a:cubicBezTo>
                    <a:pt x="4003834" y="30004"/>
                    <a:pt x="4005739" y="28099"/>
                    <a:pt x="4007644" y="24289"/>
                  </a:cubicBezTo>
                  <a:cubicBezTo>
                    <a:pt x="4007644" y="28099"/>
                    <a:pt x="4007644" y="30004"/>
                    <a:pt x="4007644" y="33814"/>
                  </a:cubicBezTo>
                  <a:lnTo>
                    <a:pt x="4082891" y="33814"/>
                  </a:lnTo>
                  <a:cubicBezTo>
                    <a:pt x="4082891" y="26194"/>
                    <a:pt x="4082891" y="16669"/>
                    <a:pt x="4082891" y="9049"/>
                  </a:cubicBezTo>
                  <a:lnTo>
                    <a:pt x="3927634" y="9049"/>
                  </a:lnTo>
                  <a:lnTo>
                    <a:pt x="3927634" y="9049"/>
                  </a:lnTo>
                  <a:lnTo>
                    <a:pt x="3927634" y="9049"/>
                  </a:lnTo>
                  <a:lnTo>
                    <a:pt x="3927634" y="9049"/>
                  </a:lnTo>
                  <a:close/>
                  <a:moveTo>
                    <a:pt x="3454241" y="9049"/>
                  </a:moveTo>
                  <a:cubicBezTo>
                    <a:pt x="3456146" y="16669"/>
                    <a:pt x="3456146" y="20479"/>
                    <a:pt x="3452336" y="31909"/>
                  </a:cubicBezTo>
                  <a:cubicBezTo>
                    <a:pt x="3437096" y="28099"/>
                    <a:pt x="3435191" y="26194"/>
                    <a:pt x="3409474" y="26194"/>
                  </a:cubicBezTo>
                  <a:cubicBezTo>
                    <a:pt x="3407569" y="20479"/>
                    <a:pt x="3405664" y="14764"/>
                    <a:pt x="3401854" y="9049"/>
                  </a:cubicBezTo>
                  <a:lnTo>
                    <a:pt x="3394234" y="9049"/>
                  </a:lnTo>
                  <a:cubicBezTo>
                    <a:pt x="3392329" y="12859"/>
                    <a:pt x="3392329" y="10954"/>
                    <a:pt x="3390424" y="18574"/>
                  </a:cubicBezTo>
                  <a:cubicBezTo>
                    <a:pt x="3401854" y="26194"/>
                    <a:pt x="3403759" y="31909"/>
                    <a:pt x="3411379" y="33814"/>
                  </a:cubicBezTo>
                  <a:lnTo>
                    <a:pt x="3482816" y="33814"/>
                  </a:lnTo>
                  <a:cubicBezTo>
                    <a:pt x="3482816" y="30004"/>
                    <a:pt x="3482816" y="28099"/>
                    <a:pt x="3482816" y="24289"/>
                  </a:cubicBezTo>
                  <a:lnTo>
                    <a:pt x="3463766" y="24289"/>
                  </a:lnTo>
                  <a:lnTo>
                    <a:pt x="3463766" y="7144"/>
                  </a:lnTo>
                  <a:lnTo>
                    <a:pt x="3454241" y="7144"/>
                  </a:lnTo>
                  <a:lnTo>
                    <a:pt x="3454241" y="9049"/>
                  </a:lnTo>
                  <a:lnTo>
                    <a:pt x="3454241" y="9049"/>
                  </a:lnTo>
                  <a:lnTo>
                    <a:pt x="3454241" y="9049"/>
                  </a:lnTo>
                  <a:close/>
                  <a:moveTo>
                    <a:pt x="3227546" y="9049"/>
                  </a:moveTo>
                  <a:cubicBezTo>
                    <a:pt x="3229451" y="12859"/>
                    <a:pt x="3229451" y="16669"/>
                    <a:pt x="3229451" y="26194"/>
                  </a:cubicBezTo>
                  <a:cubicBezTo>
                    <a:pt x="3221831" y="30004"/>
                    <a:pt x="3225641" y="26194"/>
                    <a:pt x="3223736" y="31909"/>
                  </a:cubicBezTo>
                  <a:cubicBezTo>
                    <a:pt x="3225641" y="33814"/>
                    <a:pt x="3225641" y="33814"/>
                    <a:pt x="3225641" y="35719"/>
                  </a:cubicBezTo>
                  <a:lnTo>
                    <a:pt x="3242786" y="35719"/>
                  </a:lnTo>
                  <a:cubicBezTo>
                    <a:pt x="3242786" y="24289"/>
                    <a:pt x="3242786" y="16669"/>
                    <a:pt x="3240881" y="10954"/>
                  </a:cubicBez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lnTo>
                    <a:pt x="3227546" y="9049"/>
                  </a:lnTo>
                  <a:close/>
                  <a:moveTo>
                    <a:pt x="3197066" y="9049"/>
                  </a:moveTo>
                  <a:cubicBezTo>
                    <a:pt x="3197066" y="16669"/>
                    <a:pt x="3198971" y="26194"/>
                    <a:pt x="3198971" y="33814"/>
                  </a:cubicBezTo>
                  <a:lnTo>
                    <a:pt x="3204686" y="33814"/>
                  </a:lnTo>
                  <a:lnTo>
                    <a:pt x="3204686" y="30004"/>
                  </a:lnTo>
                  <a:cubicBezTo>
                    <a:pt x="3210401" y="22384"/>
                    <a:pt x="3210401" y="14764"/>
                    <a:pt x="3212306" y="7144"/>
                  </a:cubicBezTo>
                  <a:lnTo>
                    <a:pt x="3197066" y="9049"/>
                  </a:lnTo>
                  <a:lnTo>
                    <a:pt x="3197066" y="9049"/>
                  </a:lnTo>
                  <a:lnTo>
                    <a:pt x="3197066" y="9049"/>
                  </a:lnTo>
                  <a:lnTo>
                    <a:pt x="3197066" y="9049"/>
                  </a:lnTo>
                  <a:close/>
                  <a:moveTo>
                    <a:pt x="3119914" y="9049"/>
                  </a:moveTo>
                  <a:cubicBezTo>
                    <a:pt x="3127534" y="18574"/>
                    <a:pt x="3138964" y="24289"/>
                    <a:pt x="3146584" y="33814"/>
                  </a:cubicBezTo>
                  <a:lnTo>
                    <a:pt x="3177064" y="33814"/>
                  </a:lnTo>
                  <a:cubicBezTo>
                    <a:pt x="3173254" y="31909"/>
                    <a:pt x="3167539" y="31909"/>
                    <a:pt x="3156109" y="30004"/>
                  </a:cubicBezTo>
                  <a:lnTo>
                    <a:pt x="3156109" y="10954"/>
                  </a:lnTo>
                  <a:cubicBezTo>
                    <a:pt x="3165634" y="10954"/>
                    <a:pt x="3171349" y="10954"/>
                    <a:pt x="3173254" y="7144"/>
                  </a:cubicBez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close/>
                  <a:moveTo>
                    <a:pt x="2917031" y="9049"/>
                  </a:moveTo>
                  <a:cubicBezTo>
                    <a:pt x="2917031" y="12859"/>
                    <a:pt x="2918936" y="14764"/>
                    <a:pt x="2918936" y="18574"/>
                  </a:cubicBezTo>
                  <a:cubicBezTo>
                    <a:pt x="2915126" y="20479"/>
                    <a:pt x="2915126" y="20479"/>
                    <a:pt x="2913221" y="24289"/>
                  </a:cubicBezTo>
                  <a:cubicBezTo>
                    <a:pt x="2901791" y="18574"/>
                    <a:pt x="2888456" y="10954"/>
                    <a:pt x="2876074" y="7144"/>
                  </a:cubicBezTo>
                  <a:lnTo>
                    <a:pt x="2829401" y="7144"/>
                  </a:lnTo>
                  <a:cubicBezTo>
                    <a:pt x="2821781" y="18574"/>
                    <a:pt x="2816066" y="26194"/>
                    <a:pt x="2806541" y="30004"/>
                  </a:cubicBezTo>
                  <a:cubicBezTo>
                    <a:pt x="2804636" y="10954"/>
                    <a:pt x="2808446" y="12859"/>
                    <a:pt x="2798921" y="7144"/>
                  </a:cubicBezTo>
                  <a:lnTo>
                    <a:pt x="2793206" y="7144"/>
                  </a:lnTo>
                  <a:cubicBezTo>
                    <a:pt x="2762726" y="26194"/>
                    <a:pt x="2706529" y="16669"/>
                    <a:pt x="2656046" y="7144"/>
                  </a:cubicBezTo>
                  <a:lnTo>
                    <a:pt x="2620804" y="7144"/>
                  </a:lnTo>
                  <a:cubicBezTo>
                    <a:pt x="2622709" y="14764"/>
                    <a:pt x="2624614" y="22384"/>
                    <a:pt x="2620804" y="30004"/>
                  </a:cubicBezTo>
                  <a:cubicBezTo>
                    <a:pt x="2620804" y="31909"/>
                    <a:pt x="2618899" y="31909"/>
                    <a:pt x="2618899" y="33814"/>
                  </a:cubicBezTo>
                  <a:lnTo>
                    <a:pt x="2677001" y="33814"/>
                  </a:lnTo>
                  <a:cubicBezTo>
                    <a:pt x="2671286" y="31909"/>
                    <a:pt x="2667476" y="28099"/>
                    <a:pt x="2663666" y="24289"/>
                  </a:cubicBezTo>
                  <a:lnTo>
                    <a:pt x="2688431" y="24289"/>
                  </a:lnTo>
                  <a:cubicBezTo>
                    <a:pt x="2694146" y="28099"/>
                    <a:pt x="2699861" y="31909"/>
                    <a:pt x="2707481" y="33814"/>
                  </a:cubicBezTo>
                  <a:lnTo>
                    <a:pt x="2955131" y="33814"/>
                  </a:lnTo>
                  <a:cubicBezTo>
                    <a:pt x="2955131" y="26194"/>
                    <a:pt x="2955131" y="16669"/>
                    <a:pt x="2953226" y="9049"/>
                  </a:cubicBezTo>
                  <a:lnTo>
                    <a:pt x="2917031" y="9049"/>
                  </a:lnTo>
                  <a:lnTo>
                    <a:pt x="2917031" y="9049"/>
                  </a:lnTo>
                  <a:lnTo>
                    <a:pt x="2917031" y="9049"/>
                  </a:lnTo>
                  <a:lnTo>
                    <a:pt x="2917031" y="9049"/>
                  </a:lnTo>
                  <a:close/>
                  <a:moveTo>
                    <a:pt x="2539841" y="9049"/>
                  </a:moveTo>
                  <a:cubicBezTo>
                    <a:pt x="2539841" y="16669"/>
                    <a:pt x="2543651" y="26194"/>
                    <a:pt x="2545556" y="33814"/>
                  </a:cubicBezTo>
                  <a:lnTo>
                    <a:pt x="2597944" y="33814"/>
                  </a:lnTo>
                  <a:cubicBezTo>
                    <a:pt x="2599849" y="26194"/>
                    <a:pt x="2599849" y="18574"/>
                    <a:pt x="2597944" y="9049"/>
                  </a:cubicBezTo>
                  <a:lnTo>
                    <a:pt x="2539841" y="9049"/>
                  </a:lnTo>
                  <a:lnTo>
                    <a:pt x="2539841" y="9049"/>
                  </a:lnTo>
                  <a:lnTo>
                    <a:pt x="2539841" y="9049"/>
                  </a:lnTo>
                  <a:lnTo>
                    <a:pt x="2539841" y="9049"/>
                  </a:lnTo>
                  <a:close/>
                  <a:moveTo>
                    <a:pt x="2400776" y="9049"/>
                  </a:moveTo>
                  <a:cubicBezTo>
                    <a:pt x="2406491" y="12859"/>
                    <a:pt x="2412206" y="16669"/>
                    <a:pt x="2416016" y="18574"/>
                  </a:cubicBezTo>
                  <a:cubicBezTo>
                    <a:pt x="2414111" y="24289"/>
                    <a:pt x="2412206" y="28099"/>
                    <a:pt x="2412206" y="33814"/>
                  </a:cubicBezTo>
                  <a:lnTo>
                    <a:pt x="2460784" y="33814"/>
                  </a:lnTo>
                  <a:lnTo>
                    <a:pt x="2460784" y="18574"/>
                  </a:lnTo>
                  <a:cubicBezTo>
                    <a:pt x="2453164" y="14764"/>
                    <a:pt x="2447449" y="12859"/>
                    <a:pt x="2441734" y="9049"/>
                  </a:cubicBezTo>
                  <a:lnTo>
                    <a:pt x="2400776" y="9049"/>
                  </a:lnTo>
                  <a:lnTo>
                    <a:pt x="2400776" y="9049"/>
                  </a:lnTo>
                  <a:lnTo>
                    <a:pt x="2400776" y="9049"/>
                  </a:lnTo>
                  <a:lnTo>
                    <a:pt x="2400776" y="9049"/>
                  </a:lnTo>
                  <a:close/>
                  <a:moveTo>
                    <a:pt x="2242661" y="9049"/>
                  </a:moveTo>
                  <a:cubicBezTo>
                    <a:pt x="2235041" y="9049"/>
                    <a:pt x="2229326" y="10954"/>
                    <a:pt x="2223611" y="12859"/>
                  </a:cubicBezTo>
                  <a:lnTo>
                    <a:pt x="2223611" y="9049"/>
                  </a:lnTo>
                  <a:lnTo>
                    <a:pt x="2191226" y="9049"/>
                  </a:lnTo>
                  <a:lnTo>
                    <a:pt x="2170271" y="26194"/>
                  </a:lnTo>
                  <a:cubicBezTo>
                    <a:pt x="2174081" y="18574"/>
                    <a:pt x="2175986" y="14764"/>
                    <a:pt x="2177891" y="9049"/>
                  </a:cubicBezTo>
                  <a:lnTo>
                    <a:pt x="2115979" y="9049"/>
                  </a:lnTo>
                  <a:cubicBezTo>
                    <a:pt x="2121694" y="14764"/>
                    <a:pt x="2127409" y="20479"/>
                    <a:pt x="2131219" y="26194"/>
                  </a:cubicBezTo>
                  <a:cubicBezTo>
                    <a:pt x="2129314" y="30004"/>
                    <a:pt x="2127409" y="31909"/>
                    <a:pt x="2125504" y="35719"/>
                  </a:cubicBezTo>
                  <a:lnTo>
                    <a:pt x="2164556" y="35719"/>
                  </a:lnTo>
                  <a:cubicBezTo>
                    <a:pt x="2166461" y="33814"/>
                    <a:pt x="2166461" y="33814"/>
                    <a:pt x="2168366" y="31909"/>
                  </a:cubicBezTo>
                  <a:cubicBezTo>
                    <a:pt x="2168366" y="33814"/>
                    <a:pt x="2168366" y="33814"/>
                    <a:pt x="2168366" y="35719"/>
                  </a:cubicBezTo>
                  <a:lnTo>
                    <a:pt x="2378869" y="35719"/>
                  </a:lnTo>
                  <a:cubicBezTo>
                    <a:pt x="2373154" y="31909"/>
                    <a:pt x="2367439" y="30004"/>
                    <a:pt x="2361724" y="26194"/>
                  </a:cubicBezTo>
                  <a:cubicBezTo>
                    <a:pt x="2359819" y="30004"/>
                    <a:pt x="2359819" y="30004"/>
                    <a:pt x="2356009" y="31909"/>
                  </a:cubicBezTo>
                  <a:lnTo>
                    <a:pt x="2356009" y="24289"/>
                  </a:lnTo>
                  <a:cubicBezTo>
                    <a:pt x="2356009" y="22384"/>
                    <a:pt x="2348389" y="14764"/>
                    <a:pt x="2338864" y="7144"/>
                  </a:cubicBez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close/>
                  <a:moveTo>
                    <a:pt x="1773079" y="9049"/>
                  </a:moveTo>
                  <a:cubicBezTo>
                    <a:pt x="1765459" y="16669"/>
                    <a:pt x="1761649" y="24289"/>
                    <a:pt x="1752124" y="31909"/>
                  </a:cubicBezTo>
                  <a:lnTo>
                    <a:pt x="1752124" y="35719"/>
                  </a:lnTo>
                  <a:lnTo>
                    <a:pt x="1778794" y="35719"/>
                  </a:lnTo>
                  <a:cubicBezTo>
                    <a:pt x="1784509" y="28099"/>
                    <a:pt x="1788319" y="18574"/>
                    <a:pt x="1792129" y="10954"/>
                  </a:cubicBez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lnTo>
                    <a:pt x="1773079" y="9049"/>
                  </a:lnTo>
                  <a:close/>
                  <a:moveTo>
                    <a:pt x="1728311" y="9049"/>
                  </a:moveTo>
                  <a:cubicBezTo>
                    <a:pt x="1718786" y="16669"/>
                    <a:pt x="1711166" y="26194"/>
                    <a:pt x="1705451" y="33814"/>
                  </a:cubicBezTo>
                  <a:lnTo>
                    <a:pt x="1746409" y="33814"/>
                  </a:lnTo>
                  <a:lnTo>
                    <a:pt x="1746409" y="30004"/>
                  </a:lnTo>
                  <a:cubicBezTo>
                    <a:pt x="1738789" y="20479"/>
                    <a:pt x="1742599" y="26194"/>
                    <a:pt x="1746409" y="18574"/>
                  </a:cubicBezTo>
                  <a:cubicBezTo>
                    <a:pt x="1748314" y="14764"/>
                    <a:pt x="1750219" y="10954"/>
                    <a:pt x="1752124" y="9049"/>
                  </a:cubicBez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lnTo>
                    <a:pt x="1728311" y="9049"/>
                  </a:lnTo>
                  <a:close/>
                  <a:moveTo>
                    <a:pt x="1624489" y="9049"/>
                  </a:moveTo>
                  <a:cubicBezTo>
                    <a:pt x="1624489" y="10954"/>
                    <a:pt x="1622584" y="10954"/>
                    <a:pt x="1622584" y="12859"/>
                  </a:cubicBezTo>
                  <a:cubicBezTo>
                    <a:pt x="1639729" y="10954"/>
                    <a:pt x="1639729" y="14764"/>
                    <a:pt x="1639729" y="9049"/>
                  </a:cubicBezTo>
                  <a:lnTo>
                    <a:pt x="1624489" y="9049"/>
                  </a:lnTo>
                  <a:lnTo>
                    <a:pt x="1624489" y="9049"/>
                  </a:lnTo>
                  <a:lnTo>
                    <a:pt x="1624489" y="9049"/>
                  </a:lnTo>
                  <a:lnTo>
                    <a:pt x="1624489" y="9049"/>
                  </a:lnTo>
                  <a:close/>
                  <a:moveTo>
                    <a:pt x="1527334" y="9049"/>
                  </a:moveTo>
                  <a:lnTo>
                    <a:pt x="1533049" y="31909"/>
                  </a:lnTo>
                  <a:cubicBezTo>
                    <a:pt x="1531144" y="33814"/>
                    <a:pt x="1529239" y="33814"/>
                    <a:pt x="1527334" y="35719"/>
                  </a:cubicBezTo>
                  <a:lnTo>
                    <a:pt x="1555909" y="35719"/>
                  </a:lnTo>
                  <a:lnTo>
                    <a:pt x="1555909" y="31909"/>
                  </a:lnTo>
                  <a:cubicBezTo>
                    <a:pt x="1557814" y="26194"/>
                    <a:pt x="1555909" y="18574"/>
                    <a:pt x="1552099" y="9049"/>
                  </a:cubicBezTo>
                  <a:lnTo>
                    <a:pt x="1527334" y="9049"/>
                  </a:lnTo>
                  <a:lnTo>
                    <a:pt x="1527334" y="9049"/>
                  </a:lnTo>
                  <a:lnTo>
                    <a:pt x="1527334" y="9049"/>
                  </a:lnTo>
                  <a:lnTo>
                    <a:pt x="1527334" y="9049"/>
                  </a:lnTo>
                  <a:close/>
                  <a:moveTo>
                    <a:pt x="1434941" y="9049"/>
                  </a:moveTo>
                  <a:cubicBezTo>
                    <a:pt x="1440656" y="16669"/>
                    <a:pt x="1444466" y="24289"/>
                    <a:pt x="1448276" y="33814"/>
                  </a:cubicBezTo>
                  <a:lnTo>
                    <a:pt x="1489234" y="33814"/>
                  </a:lnTo>
                  <a:cubicBezTo>
                    <a:pt x="1491139" y="28099"/>
                    <a:pt x="1491139" y="24289"/>
                    <a:pt x="1491139" y="24289"/>
                  </a:cubicBezTo>
                  <a:cubicBezTo>
                    <a:pt x="1483519" y="16669"/>
                    <a:pt x="1485424" y="28099"/>
                    <a:pt x="1479709" y="18574"/>
                  </a:cubicBezTo>
                  <a:lnTo>
                    <a:pt x="1498759" y="24289"/>
                  </a:lnTo>
                  <a:cubicBezTo>
                    <a:pt x="1500664" y="18574"/>
                    <a:pt x="1502569" y="12859"/>
                    <a:pt x="1506379" y="7144"/>
                  </a:cubicBezTo>
                  <a:lnTo>
                    <a:pt x="1434941" y="9049"/>
                  </a:lnTo>
                  <a:lnTo>
                    <a:pt x="1434941" y="9049"/>
                  </a:lnTo>
                  <a:lnTo>
                    <a:pt x="1434941" y="9049"/>
                  </a:lnTo>
                  <a:lnTo>
                    <a:pt x="1434941" y="9049"/>
                  </a:lnTo>
                  <a:close/>
                  <a:moveTo>
                    <a:pt x="957739" y="9049"/>
                  </a:moveTo>
                  <a:cubicBezTo>
                    <a:pt x="955834" y="22384"/>
                    <a:pt x="955834" y="22384"/>
                    <a:pt x="946309" y="31909"/>
                  </a:cubicBezTo>
                  <a:cubicBezTo>
                    <a:pt x="948214" y="26194"/>
                    <a:pt x="952024" y="16669"/>
                    <a:pt x="953929" y="9049"/>
                  </a:cubicBezTo>
                  <a:lnTo>
                    <a:pt x="942499" y="9049"/>
                  </a:lnTo>
                  <a:cubicBezTo>
                    <a:pt x="942499" y="16669"/>
                    <a:pt x="942499" y="26194"/>
                    <a:pt x="944404" y="33814"/>
                  </a:cubicBezTo>
                  <a:lnTo>
                    <a:pt x="1120616" y="33814"/>
                  </a:lnTo>
                  <a:lnTo>
                    <a:pt x="1120616" y="18574"/>
                  </a:lnTo>
                  <a:lnTo>
                    <a:pt x="1126331" y="18574"/>
                  </a:lnTo>
                  <a:cubicBezTo>
                    <a:pt x="1126331" y="18574"/>
                    <a:pt x="1128236" y="31909"/>
                    <a:pt x="1130141" y="33814"/>
                  </a:cubicBezTo>
                  <a:lnTo>
                    <a:pt x="1132046" y="33814"/>
                  </a:lnTo>
                  <a:cubicBezTo>
                    <a:pt x="1132046" y="33814"/>
                    <a:pt x="1133951" y="31909"/>
                    <a:pt x="1133951" y="30004"/>
                  </a:cubicBezTo>
                  <a:lnTo>
                    <a:pt x="1133951" y="24289"/>
                  </a:lnTo>
                  <a:cubicBezTo>
                    <a:pt x="1143476" y="18574"/>
                    <a:pt x="1151096" y="12859"/>
                    <a:pt x="1158716" y="7144"/>
                  </a:cubicBezTo>
                  <a:lnTo>
                    <a:pt x="957739" y="9049"/>
                  </a:lnTo>
                  <a:lnTo>
                    <a:pt x="957739" y="9049"/>
                  </a:lnTo>
                  <a:lnTo>
                    <a:pt x="957739" y="9049"/>
                  </a:lnTo>
                  <a:lnTo>
                    <a:pt x="957739" y="9049"/>
                  </a:lnTo>
                  <a:close/>
                  <a:moveTo>
                    <a:pt x="884396" y="9049"/>
                  </a:moveTo>
                  <a:cubicBezTo>
                    <a:pt x="886301" y="20479"/>
                    <a:pt x="886301" y="18574"/>
                    <a:pt x="890111" y="26194"/>
                  </a:cubicBezTo>
                  <a:lnTo>
                    <a:pt x="890111" y="14764"/>
                  </a:lnTo>
                  <a:lnTo>
                    <a:pt x="895826" y="14764"/>
                  </a:lnTo>
                  <a:cubicBezTo>
                    <a:pt x="895826" y="12859"/>
                    <a:pt x="895826" y="12859"/>
                    <a:pt x="895826" y="10954"/>
                  </a:cubicBezTo>
                  <a:lnTo>
                    <a:pt x="884396" y="9049"/>
                  </a:lnTo>
                  <a:lnTo>
                    <a:pt x="884396" y="9049"/>
                  </a:lnTo>
                  <a:lnTo>
                    <a:pt x="884396" y="9049"/>
                  </a:lnTo>
                  <a:lnTo>
                    <a:pt x="884396" y="9049"/>
                  </a:lnTo>
                  <a:close/>
                  <a:moveTo>
                    <a:pt x="833914" y="9049"/>
                  </a:moveTo>
                  <a:cubicBezTo>
                    <a:pt x="835819" y="12859"/>
                    <a:pt x="837724" y="18574"/>
                    <a:pt x="839629" y="26194"/>
                  </a:cubicBezTo>
                  <a:cubicBezTo>
                    <a:pt x="824389" y="28099"/>
                    <a:pt x="814864" y="30004"/>
                    <a:pt x="804386" y="35719"/>
                  </a:cubicBezTo>
                  <a:lnTo>
                    <a:pt x="868204" y="35719"/>
                  </a:lnTo>
                  <a:cubicBezTo>
                    <a:pt x="872014" y="28099"/>
                    <a:pt x="873919" y="18574"/>
                    <a:pt x="873919" y="10954"/>
                  </a:cubicBezTo>
                  <a:lnTo>
                    <a:pt x="833914" y="9049"/>
                  </a:lnTo>
                  <a:lnTo>
                    <a:pt x="833914" y="9049"/>
                  </a:lnTo>
                  <a:lnTo>
                    <a:pt x="833914" y="9049"/>
                  </a:lnTo>
                  <a:lnTo>
                    <a:pt x="833914" y="9049"/>
                  </a:lnTo>
                  <a:close/>
                  <a:moveTo>
                    <a:pt x="737711" y="9049"/>
                  </a:moveTo>
                  <a:cubicBezTo>
                    <a:pt x="735806" y="10954"/>
                    <a:pt x="735806" y="9049"/>
                    <a:pt x="728186" y="12859"/>
                  </a:cubicBezTo>
                  <a:cubicBezTo>
                    <a:pt x="722471" y="18574"/>
                    <a:pt x="716756" y="20479"/>
                    <a:pt x="709136" y="24289"/>
                  </a:cubicBezTo>
                  <a:cubicBezTo>
                    <a:pt x="711041" y="28099"/>
                    <a:pt x="711041" y="28099"/>
                    <a:pt x="714851" y="30004"/>
                  </a:cubicBezTo>
                  <a:lnTo>
                    <a:pt x="714851" y="33814"/>
                  </a:lnTo>
                  <a:lnTo>
                    <a:pt x="720566" y="33814"/>
                  </a:lnTo>
                  <a:cubicBezTo>
                    <a:pt x="724376" y="31909"/>
                    <a:pt x="722471" y="30004"/>
                    <a:pt x="724376" y="33814"/>
                  </a:cubicBezTo>
                  <a:lnTo>
                    <a:pt x="754856" y="33814"/>
                  </a:lnTo>
                  <a:cubicBezTo>
                    <a:pt x="766286" y="28099"/>
                    <a:pt x="775811" y="24289"/>
                    <a:pt x="775811" y="24289"/>
                  </a:cubicBezTo>
                  <a:cubicBezTo>
                    <a:pt x="781526" y="18574"/>
                    <a:pt x="777716" y="22384"/>
                    <a:pt x="781526" y="12859"/>
                  </a:cubicBezTo>
                  <a:cubicBezTo>
                    <a:pt x="773906" y="10954"/>
                    <a:pt x="768191" y="10954"/>
                    <a:pt x="762476" y="9049"/>
                  </a:cubicBez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lnTo>
                    <a:pt x="737711" y="9049"/>
                  </a:lnTo>
                  <a:close/>
                  <a:moveTo>
                    <a:pt x="675799" y="9049"/>
                  </a:moveTo>
                  <a:cubicBezTo>
                    <a:pt x="673894" y="10954"/>
                    <a:pt x="673894" y="14764"/>
                    <a:pt x="671989" y="18574"/>
                  </a:cubicBezTo>
                  <a:lnTo>
                    <a:pt x="683419" y="18574"/>
                  </a:lnTo>
                  <a:cubicBezTo>
                    <a:pt x="685324" y="14764"/>
                    <a:pt x="687229" y="10954"/>
                    <a:pt x="687229" y="9049"/>
                  </a:cubicBezTo>
                  <a:lnTo>
                    <a:pt x="675799" y="9049"/>
                  </a:lnTo>
                  <a:lnTo>
                    <a:pt x="675799" y="9049"/>
                  </a:lnTo>
                  <a:lnTo>
                    <a:pt x="675799" y="9049"/>
                  </a:lnTo>
                  <a:lnTo>
                    <a:pt x="675799" y="9049"/>
                  </a:lnTo>
                  <a:close/>
                  <a:moveTo>
                    <a:pt x="587216" y="9049"/>
                  </a:moveTo>
                  <a:cubicBezTo>
                    <a:pt x="585311" y="16669"/>
                    <a:pt x="585311" y="26194"/>
                    <a:pt x="585311" y="33814"/>
                  </a:cubicBezTo>
                  <a:lnTo>
                    <a:pt x="635794" y="33814"/>
                  </a:lnTo>
                  <a:lnTo>
                    <a:pt x="635794" y="30004"/>
                  </a:lnTo>
                  <a:lnTo>
                    <a:pt x="624364" y="24289"/>
                  </a:lnTo>
                  <a:cubicBezTo>
                    <a:pt x="630079" y="18574"/>
                    <a:pt x="626269" y="22384"/>
                    <a:pt x="635794" y="18574"/>
                  </a:cubicBezTo>
                  <a:cubicBezTo>
                    <a:pt x="637699" y="24289"/>
                    <a:pt x="639604" y="28099"/>
                    <a:pt x="639604" y="33814"/>
                  </a:cubicBezTo>
                  <a:lnTo>
                    <a:pt x="658654" y="33814"/>
                  </a:lnTo>
                  <a:cubicBezTo>
                    <a:pt x="658654" y="26194"/>
                    <a:pt x="658654" y="18574"/>
                    <a:pt x="656749" y="9049"/>
                  </a:cubicBezTo>
                  <a:lnTo>
                    <a:pt x="587216" y="9049"/>
                  </a:lnTo>
                  <a:lnTo>
                    <a:pt x="587216" y="9049"/>
                  </a:lnTo>
                  <a:lnTo>
                    <a:pt x="587216" y="9049"/>
                  </a:lnTo>
                  <a:lnTo>
                    <a:pt x="587216" y="9049"/>
                  </a:lnTo>
                  <a:close/>
                  <a:moveTo>
                    <a:pt x="457676" y="9049"/>
                  </a:moveTo>
                  <a:cubicBezTo>
                    <a:pt x="461486" y="16669"/>
                    <a:pt x="467201" y="22384"/>
                    <a:pt x="471011" y="33814"/>
                  </a:cubicBezTo>
                  <a:lnTo>
                    <a:pt x="490061" y="33814"/>
                  </a:lnTo>
                  <a:cubicBezTo>
                    <a:pt x="488156" y="24289"/>
                    <a:pt x="486251" y="16669"/>
                    <a:pt x="484346" y="9049"/>
                  </a:cubicBez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lnTo>
                    <a:pt x="457676" y="9049"/>
                  </a:lnTo>
                  <a:close/>
                  <a:moveTo>
                    <a:pt x="223361" y="9049"/>
                  </a:moveTo>
                  <a:cubicBezTo>
                    <a:pt x="223361" y="16669"/>
                    <a:pt x="221456" y="20479"/>
                    <a:pt x="217646" y="26194"/>
                  </a:cubicBezTo>
                  <a:cubicBezTo>
                    <a:pt x="217646" y="18574"/>
                    <a:pt x="219551" y="12859"/>
                    <a:pt x="219551" y="9049"/>
                  </a:cubicBezTo>
                  <a:lnTo>
                    <a:pt x="210026" y="9049"/>
                  </a:lnTo>
                  <a:cubicBezTo>
                    <a:pt x="210026" y="16669"/>
                    <a:pt x="211931" y="24289"/>
                    <a:pt x="213836" y="33814"/>
                  </a:cubicBezTo>
                  <a:lnTo>
                    <a:pt x="281464" y="33814"/>
                  </a:lnTo>
                  <a:cubicBezTo>
                    <a:pt x="281464" y="28099"/>
                    <a:pt x="279559" y="24289"/>
                    <a:pt x="279559" y="18574"/>
                  </a:cubicBezTo>
                  <a:cubicBezTo>
                    <a:pt x="285274" y="14764"/>
                    <a:pt x="290989" y="12859"/>
                    <a:pt x="296704" y="9049"/>
                  </a:cubicBezTo>
                  <a:lnTo>
                    <a:pt x="223361" y="9049"/>
                  </a:lnTo>
                  <a:lnTo>
                    <a:pt x="223361" y="9049"/>
                  </a:lnTo>
                  <a:lnTo>
                    <a:pt x="223361" y="9049"/>
                  </a:lnTo>
                  <a:lnTo>
                    <a:pt x="223361" y="9049"/>
                  </a:lnTo>
                  <a:close/>
                  <a:moveTo>
                    <a:pt x="5213509" y="34766"/>
                  </a:moveTo>
                  <a:cubicBezTo>
                    <a:pt x="5211604" y="32861"/>
                    <a:pt x="5211604" y="32861"/>
                    <a:pt x="5209699" y="30956"/>
                  </a:cubicBezTo>
                  <a:cubicBezTo>
                    <a:pt x="5209699" y="32861"/>
                    <a:pt x="5209699" y="32861"/>
                    <a:pt x="5207794" y="34766"/>
                  </a:cubicBezTo>
                  <a:lnTo>
                    <a:pt x="5213509" y="34766"/>
                  </a:lnTo>
                  <a:lnTo>
                    <a:pt x="5213509" y="34766"/>
                  </a:lnTo>
                  <a:lnTo>
                    <a:pt x="5213509" y="34766"/>
                  </a:lnTo>
                  <a:lnTo>
                    <a:pt x="5213509" y="34766"/>
                  </a:lnTo>
                  <a:close/>
                  <a:moveTo>
                    <a:pt x="3362801" y="34766"/>
                  </a:moveTo>
                  <a:cubicBezTo>
                    <a:pt x="3362801" y="30956"/>
                    <a:pt x="3360896" y="29051"/>
                    <a:pt x="3358991" y="25241"/>
                  </a:cubicBezTo>
                  <a:cubicBezTo>
                    <a:pt x="3378041" y="21431"/>
                    <a:pt x="3374231" y="23336"/>
                    <a:pt x="3383756" y="13811"/>
                  </a:cubicBezTo>
                  <a:lnTo>
                    <a:pt x="3316129" y="13811"/>
                  </a:lnTo>
                  <a:cubicBezTo>
                    <a:pt x="3312319" y="21431"/>
                    <a:pt x="3306604" y="29051"/>
                    <a:pt x="3304699" y="34766"/>
                  </a:cubicBezTo>
                  <a:lnTo>
                    <a:pt x="3316129" y="34766"/>
                  </a:lnTo>
                  <a:lnTo>
                    <a:pt x="3316129" y="25241"/>
                  </a:lnTo>
                  <a:lnTo>
                    <a:pt x="3321844" y="25241"/>
                  </a:lnTo>
                  <a:lnTo>
                    <a:pt x="3325654" y="34766"/>
                  </a:lnTo>
                  <a:lnTo>
                    <a:pt x="3344704" y="34766"/>
                  </a:lnTo>
                  <a:lnTo>
                    <a:pt x="3344704" y="30956"/>
                  </a:lnTo>
                  <a:lnTo>
                    <a:pt x="3350419" y="30956"/>
                  </a:lnTo>
                  <a:lnTo>
                    <a:pt x="3350419" y="34766"/>
                  </a:lnTo>
                  <a:lnTo>
                    <a:pt x="3362801" y="34766"/>
                  </a:lnTo>
                  <a:lnTo>
                    <a:pt x="3362801" y="34766"/>
                  </a:lnTo>
                  <a:lnTo>
                    <a:pt x="3362801" y="34766"/>
                  </a:lnTo>
                  <a:lnTo>
                    <a:pt x="3362801" y="34766"/>
                  </a:lnTo>
                  <a:close/>
                  <a:moveTo>
                    <a:pt x="2978944" y="34766"/>
                  </a:moveTo>
                  <a:cubicBezTo>
                    <a:pt x="2978944" y="32861"/>
                    <a:pt x="2977039" y="29051"/>
                    <a:pt x="2977039" y="25241"/>
                  </a:cubicBezTo>
                  <a:cubicBezTo>
                    <a:pt x="2965609" y="29051"/>
                    <a:pt x="2967514" y="30956"/>
                    <a:pt x="2961799" y="34766"/>
                  </a:cubicBezTo>
                  <a:lnTo>
                    <a:pt x="2978944" y="34766"/>
                  </a:lnTo>
                  <a:lnTo>
                    <a:pt x="2978944" y="34766"/>
                  </a:lnTo>
                  <a:lnTo>
                    <a:pt x="2978944" y="34766"/>
                  </a:lnTo>
                  <a:lnTo>
                    <a:pt x="2978944" y="34766"/>
                  </a:lnTo>
                  <a:close/>
                  <a:moveTo>
                    <a:pt x="1852136" y="34766"/>
                  </a:moveTo>
                  <a:lnTo>
                    <a:pt x="1852136" y="30956"/>
                  </a:lnTo>
                  <a:cubicBezTo>
                    <a:pt x="1850231" y="32861"/>
                    <a:pt x="1850231" y="34766"/>
                    <a:pt x="1852136" y="34766"/>
                  </a:cubicBezTo>
                  <a:lnTo>
                    <a:pt x="1852136" y="34766"/>
                  </a:lnTo>
                  <a:lnTo>
                    <a:pt x="1852136" y="34766"/>
                  </a:lnTo>
                  <a:lnTo>
                    <a:pt x="1852136" y="34766"/>
                  </a:lnTo>
                  <a:lnTo>
                    <a:pt x="1852136" y="34766"/>
                  </a:lnTo>
                  <a:close/>
                  <a:moveTo>
                    <a:pt x="1328261" y="34766"/>
                  </a:moveTo>
                  <a:cubicBezTo>
                    <a:pt x="1328261" y="34766"/>
                    <a:pt x="1326356" y="34766"/>
                    <a:pt x="1328261" y="34766"/>
                  </a:cubicBezTo>
                  <a:cubicBezTo>
                    <a:pt x="1326356" y="34766"/>
                    <a:pt x="1326356" y="32861"/>
                    <a:pt x="1322546" y="25241"/>
                  </a:cubicBezTo>
                  <a:cubicBezTo>
                    <a:pt x="1335881" y="23336"/>
                    <a:pt x="1333976" y="23336"/>
                    <a:pt x="1341596" y="19526"/>
                  </a:cubicBezTo>
                  <a:cubicBezTo>
                    <a:pt x="1298734" y="19526"/>
                    <a:pt x="1272064" y="29051"/>
                    <a:pt x="1243489" y="34766"/>
                  </a:cubicBezTo>
                  <a:lnTo>
                    <a:pt x="1328261" y="34766"/>
                  </a:lnTo>
                  <a:lnTo>
                    <a:pt x="1328261" y="34766"/>
                  </a:lnTo>
                  <a:lnTo>
                    <a:pt x="1328261" y="34766"/>
                  </a:lnTo>
                  <a:lnTo>
                    <a:pt x="1328261" y="34766"/>
                  </a:lnTo>
                  <a:close/>
                  <a:moveTo>
                    <a:pt x="1193006" y="34766"/>
                  </a:moveTo>
                  <a:cubicBezTo>
                    <a:pt x="1196816" y="29051"/>
                    <a:pt x="1200626" y="25241"/>
                    <a:pt x="1204436" y="19526"/>
                  </a:cubicBezTo>
                  <a:lnTo>
                    <a:pt x="1185386" y="19526"/>
                  </a:lnTo>
                  <a:cubicBezTo>
                    <a:pt x="1181576" y="25241"/>
                    <a:pt x="1177766" y="30956"/>
                    <a:pt x="1172051" y="34766"/>
                  </a:cubicBezTo>
                  <a:lnTo>
                    <a:pt x="1193006" y="34766"/>
                  </a:lnTo>
                  <a:lnTo>
                    <a:pt x="1193006" y="34766"/>
                  </a:lnTo>
                  <a:lnTo>
                    <a:pt x="1193006" y="34766"/>
                  </a:lnTo>
                  <a:lnTo>
                    <a:pt x="1193006" y="34766"/>
                  </a:lnTo>
                  <a:close/>
                  <a:moveTo>
                    <a:pt x="144304" y="34766"/>
                  </a:moveTo>
                  <a:lnTo>
                    <a:pt x="136684" y="25241"/>
                  </a:lnTo>
                  <a:cubicBezTo>
                    <a:pt x="99536" y="8096"/>
                    <a:pt x="53816" y="25241"/>
                    <a:pt x="7144" y="25241"/>
                  </a:cubicBezTo>
                  <a:lnTo>
                    <a:pt x="7144" y="30956"/>
                  </a:lnTo>
                  <a:cubicBezTo>
                    <a:pt x="9049" y="32861"/>
                    <a:pt x="10954" y="32861"/>
                    <a:pt x="10954" y="34766"/>
                  </a:cubicBezTo>
                  <a:lnTo>
                    <a:pt x="144304" y="34766"/>
                  </a:lnTo>
                  <a:lnTo>
                    <a:pt x="144304" y="34766"/>
                  </a:lnTo>
                  <a:lnTo>
                    <a:pt x="144304" y="34766"/>
                  </a:lnTo>
                  <a:lnTo>
                    <a:pt x="144304" y="34766"/>
                  </a:lnTo>
                  <a:close/>
                  <a:moveTo>
                    <a:pt x="1962626" y="19526"/>
                  </a:moveTo>
                  <a:lnTo>
                    <a:pt x="1951196" y="19526"/>
                  </a:lnTo>
                  <a:lnTo>
                    <a:pt x="1951196" y="25241"/>
                  </a:lnTo>
                  <a:cubicBezTo>
                    <a:pt x="1962626" y="21431"/>
                    <a:pt x="1956911" y="25241"/>
                    <a:pt x="1962626" y="19526"/>
                  </a:cubicBezTo>
                  <a:lnTo>
                    <a:pt x="1962626" y="19526"/>
                  </a:lnTo>
                  <a:lnTo>
                    <a:pt x="1962626" y="19526"/>
                  </a:lnTo>
                  <a:lnTo>
                    <a:pt x="1962626" y="19526"/>
                  </a:lnTo>
                  <a:close/>
                  <a:moveTo>
                    <a:pt x="4421982" y="19526"/>
                  </a:moveTo>
                  <a:cubicBezTo>
                    <a:pt x="4416266" y="25241"/>
                    <a:pt x="4420077" y="21431"/>
                    <a:pt x="4410552" y="25241"/>
                  </a:cubicBezTo>
                  <a:cubicBezTo>
                    <a:pt x="4416266" y="21431"/>
                    <a:pt x="4410552" y="23336"/>
                    <a:pt x="4421982" y="19526"/>
                  </a:cubicBezTo>
                  <a:lnTo>
                    <a:pt x="4421982" y="19526"/>
                  </a:lnTo>
                  <a:lnTo>
                    <a:pt x="4421982" y="19526"/>
                  </a:lnTo>
                  <a:lnTo>
                    <a:pt x="4421982" y="19526"/>
                  </a:lnTo>
                  <a:close/>
                  <a:moveTo>
                    <a:pt x="2845594" y="12859"/>
                  </a:moveTo>
                  <a:lnTo>
                    <a:pt x="2845594" y="24289"/>
                  </a:lnTo>
                  <a:lnTo>
                    <a:pt x="2834164" y="24289"/>
                  </a:lnTo>
                  <a:lnTo>
                    <a:pt x="2834164" y="18574"/>
                  </a:lnTo>
                  <a:lnTo>
                    <a:pt x="2845594" y="12859"/>
                  </a:lnTo>
                  <a:lnTo>
                    <a:pt x="2845594" y="12859"/>
                  </a:lnTo>
                  <a:lnTo>
                    <a:pt x="2845594" y="12859"/>
                  </a:lnTo>
                  <a:lnTo>
                    <a:pt x="2845594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="" xmlns:a16="http://schemas.microsoft.com/office/drawing/2014/main" id="{9712A717-CCC1-4008-874F-1ED3E8523F14}"/>
                </a:ext>
              </a:extLst>
            </p:cNvPr>
            <p:cNvSpPr/>
            <p:nvPr/>
          </p:nvSpPr>
          <p:spPr>
            <a:xfrm>
              <a:off x="816769" y="5328722"/>
              <a:ext cx="5010150" cy="38100"/>
            </a:xfrm>
            <a:custGeom>
              <a:avLst/>
              <a:gdLst>
                <a:gd name="connsiteX0" fmla="*/ 4984909 w 5010150"/>
                <a:gd name="connsiteY0" fmla="*/ 9049 h 38100"/>
                <a:gd name="connsiteX1" fmla="*/ 4981099 w 5010150"/>
                <a:gd name="connsiteY1" fmla="*/ 33814 h 38100"/>
                <a:gd name="connsiteX2" fmla="*/ 5009674 w 5010150"/>
                <a:gd name="connsiteY2" fmla="*/ 33814 h 38100"/>
                <a:gd name="connsiteX3" fmla="*/ 5009674 w 5010150"/>
                <a:gd name="connsiteY3" fmla="*/ 31909 h 38100"/>
                <a:gd name="connsiteX4" fmla="*/ 4998244 w 5010150"/>
                <a:gd name="connsiteY4" fmla="*/ 20479 h 38100"/>
                <a:gd name="connsiteX5" fmla="*/ 5011579 w 5010150"/>
                <a:gd name="connsiteY5" fmla="*/ 9049 h 38100"/>
                <a:gd name="connsiteX6" fmla="*/ 4984909 w 5010150"/>
                <a:gd name="connsiteY6" fmla="*/ 9049 h 38100"/>
                <a:gd name="connsiteX7" fmla="*/ 4984909 w 5010150"/>
                <a:gd name="connsiteY7" fmla="*/ 9049 h 38100"/>
                <a:gd name="connsiteX8" fmla="*/ 4984909 w 5010150"/>
                <a:gd name="connsiteY8" fmla="*/ 9049 h 38100"/>
                <a:gd name="connsiteX9" fmla="*/ 4984909 w 5010150"/>
                <a:gd name="connsiteY9" fmla="*/ 9049 h 38100"/>
                <a:gd name="connsiteX10" fmla="*/ 4936331 w 5010150"/>
                <a:gd name="connsiteY10" fmla="*/ 9049 h 38100"/>
                <a:gd name="connsiteX11" fmla="*/ 4942046 w 5010150"/>
                <a:gd name="connsiteY11" fmla="*/ 14764 h 38100"/>
                <a:gd name="connsiteX12" fmla="*/ 4942046 w 5010150"/>
                <a:gd name="connsiteY12" fmla="*/ 9049 h 38100"/>
                <a:gd name="connsiteX13" fmla="*/ 4936331 w 5010150"/>
                <a:gd name="connsiteY13" fmla="*/ 9049 h 38100"/>
                <a:gd name="connsiteX14" fmla="*/ 4936331 w 5010150"/>
                <a:gd name="connsiteY14" fmla="*/ 9049 h 38100"/>
                <a:gd name="connsiteX15" fmla="*/ 4936331 w 5010150"/>
                <a:gd name="connsiteY15" fmla="*/ 9049 h 38100"/>
                <a:gd name="connsiteX16" fmla="*/ 4936331 w 5010150"/>
                <a:gd name="connsiteY16" fmla="*/ 9049 h 38100"/>
                <a:gd name="connsiteX17" fmla="*/ 4921092 w 5010150"/>
                <a:gd name="connsiteY17" fmla="*/ 9049 h 38100"/>
                <a:gd name="connsiteX18" fmla="*/ 4936331 w 5010150"/>
                <a:gd name="connsiteY18" fmla="*/ 26194 h 38100"/>
                <a:gd name="connsiteX19" fmla="*/ 4932521 w 5010150"/>
                <a:gd name="connsiteY19" fmla="*/ 9049 h 38100"/>
                <a:gd name="connsiteX20" fmla="*/ 4921092 w 5010150"/>
                <a:gd name="connsiteY20" fmla="*/ 9049 h 38100"/>
                <a:gd name="connsiteX21" fmla="*/ 4921092 w 5010150"/>
                <a:gd name="connsiteY21" fmla="*/ 9049 h 38100"/>
                <a:gd name="connsiteX22" fmla="*/ 4921092 w 5010150"/>
                <a:gd name="connsiteY22" fmla="*/ 9049 h 38100"/>
                <a:gd name="connsiteX23" fmla="*/ 4921092 w 5010150"/>
                <a:gd name="connsiteY23" fmla="*/ 9049 h 38100"/>
                <a:gd name="connsiteX24" fmla="*/ 4239101 w 5010150"/>
                <a:gd name="connsiteY24" fmla="*/ 9049 h 38100"/>
                <a:gd name="connsiteX25" fmla="*/ 4241006 w 5010150"/>
                <a:gd name="connsiteY25" fmla="*/ 26194 h 38100"/>
                <a:gd name="connsiteX26" fmla="*/ 4235292 w 5010150"/>
                <a:gd name="connsiteY26" fmla="*/ 26194 h 38100"/>
                <a:gd name="connsiteX27" fmla="*/ 4198144 w 5010150"/>
                <a:gd name="connsiteY27" fmla="*/ 33814 h 38100"/>
                <a:gd name="connsiteX28" fmla="*/ 4517231 w 5010150"/>
                <a:gd name="connsiteY28" fmla="*/ 33814 h 38100"/>
                <a:gd name="connsiteX29" fmla="*/ 4500087 w 5010150"/>
                <a:gd name="connsiteY29" fmla="*/ 9049 h 38100"/>
                <a:gd name="connsiteX30" fmla="*/ 4239101 w 5010150"/>
                <a:gd name="connsiteY30" fmla="*/ 9049 h 38100"/>
                <a:gd name="connsiteX31" fmla="*/ 4239101 w 5010150"/>
                <a:gd name="connsiteY31" fmla="*/ 9049 h 38100"/>
                <a:gd name="connsiteX32" fmla="*/ 4239101 w 5010150"/>
                <a:gd name="connsiteY32" fmla="*/ 9049 h 38100"/>
                <a:gd name="connsiteX33" fmla="*/ 4239101 w 5010150"/>
                <a:gd name="connsiteY33" fmla="*/ 9049 h 38100"/>
                <a:gd name="connsiteX34" fmla="*/ 4184809 w 5010150"/>
                <a:gd name="connsiteY34" fmla="*/ 9049 h 38100"/>
                <a:gd name="connsiteX35" fmla="*/ 4171474 w 5010150"/>
                <a:gd name="connsiteY35" fmla="*/ 26194 h 38100"/>
                <a:gd name="connsiteX36" fmla="*/ 4167664 w 5010150"/>
                <a:gd name="connsiteY36" fmla="*/ 33814 h 38100"/>
                <a:gd name="connsiteX37" fmla="*/ 4190524 w 5010150"/>
                <a:gd name="connsiteY37" fmla="*/ 33814 h 38100"/>
                <a:gd name="connsiteX38" fmla="*/ 4190524 w 5010150"/>
                <a:gd name="connsiteY38" fmla="*/ 20479 h 38100"/>
                <a:gd name="connsiteX39" fmla="*/ 4198144 w 5010150"/>
                <a:gd name="connsiteY39" fmla="*/ 9049 h 38100"/>
                <a:gd name="connsiteX40" fmla="*/ 4184809 w 5010150"/>
                <a:gd name="connsiteY40" fmla="*/ 9049 h 38100"/>
                <a:gd name="connsiteX41" fmla="*/ 4184809 w 5010150"/>
                <a:gd name="connsiteY41" fmla="*/ 9049 h 38100"/>
                <a:gd name="connsiteX42" fmla="*/ 4184809 w 5010150"/>
                <a:gd name="connsiteY42" fmla="*/ 9049 h 38100"/>
                <a:gd name="connsiteX43" fmla="*/ 4184809 w 5010150"/>
                <a:gd name="connsiteY43" fmla="*/ 9049 h 38100"/>
                <a:gd name="connsiteX44" fmla="*/ 3823811 w 5010150"/>
                <a:gd name="connsiteY44" fmla="*/ 9049 h 38100"/>
                <a:gd name="connsiteX45" fmla="*/ 3818096 w 5010150"/>
                <a:gd name="connsiteY45" fmla="*/ 26194 h 38100"/>
                <a:gd name="connsiteX46" fmla="*/ 3812381 w 5010150"/>
                <a:gd name="connsiteY46" fmla="*/ 26194 h 38100"/>
                <a:gd name="connsiteX47" fmla="*/ 3769519 w 5010150"/>
                <a:gd name="connsiteY47" fmla="*/ 20479 h 38100"/>
                <a:gd name="connsiteX48" fmla="*/ 3758089 w 5010150"/>
                <a:gd name="connsiteY48" fmla="*/ 9049 h 38100"/>
                <a:gd name="connsiteX49" fmla="*/ 3731419 w 5010150"/>
                <a:gd name="connsiteY49" fmla="*/ 9049 h 38100"/>
                <a:gd name="connsiteX50" fmla="*/ 3721894 w 5010150"/>
                <a:gd name="connsiteY50" fmla="*/ 33814 h 38100"/>
                <a:gd name="connsiteX51" fmla="*/ 3874294 w 5010150"/>
                <a:gd name="connsiteY51" fmla="*/ 33814 h 38100"/>
                <a:gd name="connsiteX52" fmla="*/ 3874294 w 5010150"/>
                <a:gd name="connsiteY52" fmla="*/ 26194 h 38100"/>
                <a:gd name="connsiteX53" fmla="*/ 3893344 w 5010150"/>
                <a:gd name="connsiteY53" fmla="*/ 26194 h 38100"/>
                <a:gd name="connsiteX54" fmla="*/ 3895249 w 5010150"/>
                <a:gd name="connsiteY54" fmla="*/ 9049 h 38100"/>
                <a:gd name="connsiteX55" fmla="*/ 3823811 w 5010150"/>
                <a:gd name="connsiteY55" fmla="*/ 9049 h 38100"/>
                <a:gd name="connsiteX56" fmla="*/ 3823811 w 5010150"/>
                <a:gd name="connsiteY56" fmla="*/ 9049 h 38100"/>
                <a:gd name="connsiteX57" fmla="*/ 3823811 w 5010150"/>
                <a:gd name="connsiteY57" fmla="*/ 9049 h 38100"/>
                <a:gd name="connsiteX58" fmla="*/ 3823811 w 5010150"/>
                <a:gd name="connsiteY58" fmla="*/ 9049 h 38100"/>
                <a:gd name="connsiteX59" fmla="*/ 3680936 w 5010150"/>
                <a:gd name="connsiteY59" fmla="*/ 9049 h 38100"/>
                <a:gd name="connsiteX60" fmla="*/ 3675221 w 5010150"/>
                <a:gd name="connsiteY60" fmla="*/ 20479 h 38100"/>
                <a:gd name="connsiteX61" fmla="*/ 3675221 w 5010150"/>
                <a:gd name="connsiteY61" fmla="*/ 9049 h 38100"/>
                <a:gd name="connsiteX62" fmla="*/ 3661886 w 5010150"/>
                <a:gd name="connsiteY62" fmla="*/ 9049 h 38100"/>
                <a:gd name="connsiteX63" fmla="*/ 3667601 w 5010150"/>
                <a:gd name="connsiteY63" fmla="*/ 26194 h 38100"/>
                <a:gd name="connsiteX64" fmla="*/ 3656171 w 5010150"/>
                <a:gd name="connsiteY64" fmla="*/ 26194 h 38100"/>
                <a:gd name="connsiteX65" fmla="*/ 3656171 w 5010150"/>
                <a:gd name="connsiteY65" fmla="*/ 31909 h 38100"/>
                <a:gd name="connsiteX66" fmla="*/ 3650456 w 5010150"/>
                <a:gd name="connsiteY66" fmla="*/ 31909 h 38100"/>
                <a:gd name="connsiteX67" fmla="*/ 3650456 w 5010150"/>
                <a:gd name="connsiteY67" fmla="*/ 26194 h 38100"/>
                <a:gd name="connsiteX68" fmla="*/ 3639026 w 5010150"/>
                <a:gd name="connsiteY68" fmla="*/ 9049 h 38100"/>
                <a:gd name="connsiteX69" fmla="*/ 3579019 w 5010150"/>
                <a:gd name="connsiteY69" fmla="*/ 9049 h 38100"/>
                <a:gd name="connsiteX70" fmla="*/ 3582829 w 5010150"/>
                <a:gd name="connsiteY70" fmla="*/ 31909 h 38100"/>
                <a:gd name="connsiteX71" fmla="*/ 3580924 w 5010150"/>
                <a:gd name="connsiteY71" fmla="*/ 33814 h 38100"/>
                <a:gd name="connsiteX72" fmla="*/ 3607594 w 5010150"/>
                <a:gd name="connsiteY72" fmla="*/ 33814 h 38100"/>
                <a:gd name="connsiteX73" fmla="*/ 3605689 w 5010150"/>
                <a:gd name="connsiteY73" fmla="*/ 31909 h 38100"/>
                <a:gd name="connsiteX74" fmla="*/ 3630454 w 5010150"/>
                <a:gd name="connsiteY74" fmla="*/ 31909 h 38100"/>
                <a:gd name="connsiteX75" fmla="*/ 3628549 w 5010150"/>
                <a:gd name="connsiteY75" fmla="*/ 33814 h 38100"/>
                <a:gd name="connsiteX76" fmla="*/ 3701891 w 5010150"/>
                <a:gd name="connsiteY76" fmla="*/ 33814 h 38100"/>
                <a:gd name="connsiteX77" fmla="*/ 3692366 w 5010150"/>
                <a:gd name="connsiteY77" fmla="*/ 26194 h 38100"/>
                <a:gd name="connsiteX78" fmla="*/ 3692366 w 5010150"/>
                <a:gd name="connsiteY78" fmla="*/ 20479 h 38100"/>
                <a:gd name="connsiteX79" fmla="*/ 3715226 w 5010150"/>
                <a:gd name="connsiteY79" fmla="*/ 9049 h 38100"/>
                <a:gd name="connsiteX80" fmla="*/ 3680936 w 5010150"/>
                <a:gd name="connsiteY80" fmla="*/ 9049 h 38100"/>
                <a:gd name="connsiteX81" fmla="*/ 3680936 w 5010150"/>
                <a:gd name="connsiteY81" fmla="*/ 9049 h 38100"/>
                <a:gd name="connsiteX82" fmla="*/ 3680936 w 5010150"/>
                <a:gd name="connsiteY82" fmla="*/ 9049 h 38100"/>
                <a:gd name="connsiteX83" fmla="*/ 3680936 w 5010150"/>
                <a:gd name="connsiteY83" fmla="*/ 9049 h 38100"/>
                <a:gd name="connsiteX84" fmla="*/ 3489484 w 5010150"/>
                <a:gd name="connsiteY84" fmla="*/ 9049 h 38100"/>
                <a:gd name="connsiteX85" fmla="*/ 3551396 w 5010150"/>
                <a:gd name="connsiteY85" fmla="*/ 31909 h 38100"/>
                <a:gd name="connsiteX86" fmla="*/ 3551396 w 5010150"/>
                <a:gd name="connsiteY86" fmla="*/ 33814 h 38100"/>
                <a:gd name="connsiteX87" fmla="*/ 3566636 w 5010150"/>
                <a:gd name="connsiteY87" fmla="*/ 33814 h 38100"/>
                <a:gd name="connsiteX88" fmla="*/ 3557111 w 5010150"/>
                <a:gd name="connsiteY88" fmla="*/ 9049 h 38100"/>
                <a:gd name="connsiteX89" fmla="*/ 3489484 w 5010150"/>
                <a:gd name="connsiteY89" fmla="*/ 9049 h 38100"/>
                <a:gd name="connsiteX90" fmla="*/ 3489484 w 5010150"/>
                <a:gd name="connsiteY90" fmla="*/ 9049 h 38100"/>
                <a:gd name="connsiteX91" fmla="*/ 3489484 w 5010150"/>
                <a:gd name="connsiteY91" fmla="*/ 9049 h 38100"/>
                <a:gd name="connsiteX92" fmla="*/ 3489484 w 5010150"/>
                <a:gd name="connsiteY92" fmla="*/ 9049 h 38100"/>
                <a:gd name="connsiteX93" fmla="*/ 3333274 w 5010150"/>
                <a:gd name="connsiteY93" fmla="*/ 9049 h 38100"/>
                <a:gd name="connsiteX94" fmla="*/ 3335179 w 5010150"/>
                <a:gd name="connsiteY94" fmla="*/ 14764 h 38100"/>
                <a:gd name="connsiteX95" fmla="*/ 3325654 w 5010150"/>
                <a:gd name="connsiteY95" fmla="*/ 35719 h 38100"/>
                <a:gd name="connsiteX96" fmla="*/ 3536156 w 5010150"/>
                <a:gd name="connsiteY96" fmla="*/ 35719 h 38100"/>
                <a:gd name="connsiteX97" fmla="*/ 3497104 w 5010150"/>
                <a:gd name="connsiteY97" fmla="*/ 14764 h 38100"/>
                <a:gd name="connsiteX98" fmla="*/ 3478054 w 5010150"/>
                <a:gd name="connsiteY98" fmla="*/ 20479 h 38100"/>
                <a:gd name="connsiteX99" fmla="*/ 3468529 w 5010150"/>
                <a:gd name="connsiteY99" fmla="*/ 9049 h 38100"/>
                <a:gd name="connsiteX100" fmla="*/ 3333274 w 5010150"/>
                <a:gd name="connsiteY100" fmla="*/ 9049 h 38100"/>
                <a:gd name="connsiteX101" fmla="*/ 3333274 w 5010150"/>
                <a:gd name="connsiteY101" fmla="*/ 9049 h 38100"/>
                <a:gd name="connsiteX102" fmla="*/ 3333274 w 5010150"/>
                <a:gd name="connsiteY102" fmla="*/ 9049 h 38100"/>
                <a:gd name="connsiteX103" fmla="*/ 3333274 w 5010150"/>
                <a:gd name="connsiteY103" fmla="*/ 9049 h 38100"/>
                <a:gd name="connsiteX104" fmla="*/ 3292316 w 5010150"/>
                <a:gd name="connsiteY104" fmla="*/ 9049 h 38100"/>
                <a:gd name="connsiteX105" fmla="*/ 3296126 w 5010150"/>
                <a:gd name="connsiteY105" fmla="*/ 35719 h 38100"/>
                <a:gd name="connsiteX106" fmla="*/ 3315176 w 5010150"/>
                <a:gd name="connsiteY106" fmla="*/ 35719 h 38100"/>
                <a:gd name="connsiteX107" fmla="*/ 3311366 w 5010150"/>
                <a:gd name="connsiteY107" fmla="*/ 10954 h 38100"/>
                <a:gd name="connsiteX108" fmla="*/ 3292316 w 5010150"/>
                <a:gd name="connsiteY108" fmla="*/ 9049 h 38100"/>
                <a:gd name="connsiteX109" fmla="*/ 3292316 w 5010150"/>
                <a:gd name="connsiteY109" fmla="*/ 9049 h 38100"/>
                <a:gd name="connsiteX110" fmla="*/ 3292316 w 5010150"/>
                <a:gd name="connsiteY110" fmla="*/ 9049 h 38100"/>
                <a:gd name="connsiteX111" fmla="*/ 3292316 w 5010150"/>
                <a:gd name="connsiteY111" fmla="*/ 9049 h 38100"/>
                <a:gd name="connsiteX112" fmla="*/ 3215164 w 5010150"/>
                <a:gd name="connsiteY112" fmla="*/ 9049 h 38100"/>
                <a:gd name="connsiteX113" fmla="*/ 3209449 w 5010150"/>
                <a:gd name="connsiteY113" fmla="*/ 20479 h 38100"/>
                <a:gd name="connsiteX114" fmla="*/ 3215164 w 5010150"/>
                <a:gd name="connsiteY114" fmla="*/ 20479 h 38100"/>
                <a:gd name="connsiteX115" fmla="*/ 3215164 w 5010150"/>
                <a:gd name="connsiteY115" fmla="*/ 9049 h 38100"/>
                <a:gd name="connsiteX116" fmla="*/ 3215164 w 5010150"/>
                <a:gd name="connsiteY116" fmla="*/ 9049 h 38100"/>
                <a:gd name="connsiteX117" fmla="*/ 3215164 w 5010150"/>
                <a:gd name="connsiteY117" fmla="*/ 9049 h 38100"/>
                <a:gd name="connsiteX118" fmla="*/ 3215164 w 5010150"/>
                <a:gd name="connsiteY118" fmla="*/ 9049 h 38100"/>
                <a:gd name="connsiteX119" fmla="*/ 3215164 w 5010150"/>
                <a:gd name="connsiteY119" fmla="*/ 9049 h 38100"/>
                <a:gd name="connsiteX120" fmla="*/ 3045619 w 5010150"/>
                <a:gd name="connsiteY120" fmla="*/ 9049 h 38100"/>
                <a:gd name="connsiteX121" fmla="*/ 3055144 w 5010150"/>
                <a:gd name="connsiteY121" fmla="*/ 26194 h 38100"/>
                <a:gd name="connsiteX122" fmla="*/ 3055144 w 5010150"/>
                <a:gd name="connsiteY122" fmla="*/ 20479 h 38100"/>
                <a:gd name="connsiteX123" fmla="*/ 3062764 w 5010150"/>
                <a:gd name="connsiteY123" fmla="*/ 9049 h 38100"/>
                <a:gd name="connsiteX124" fmla="*/ 3045619 w 5010150"/>
                <a:gd name="connsiteY124" fmla="*/ 9049 h 38100"/>
                <a:gd name="connsiteX125" fmla="*/ 3045619 w 5010150"/>
                <a:gd name="connsiteY125" fmla="*/ 9049 h 38100"/>
                <a:gd name="connsiteX126" fmla="*/ 3045619 w 5010150"/>
                <a:gd name="connsiteY126" fmla="*/ 9049 h 38100"/>
                <a:gd name="connsiteX127" fmla="*/ 3045619 w 5010150"/>
                <a:gd name="connsiteY127" fmla="*/ 9049 h 38100"/>
                <a:gd name="connsiteX128" fmla="*/ 2991326 w 5010150"/>
                <a:gd name="connsiteY128" fmla="*/ 9049 h 38100"/>
                <a:gd name="connsiteX129" fmla="*/ 2993231 w 5010150"/>
                <a:gd name="connsiteY129" fmla="*/ 33814 h 38100"/>
                <a:gd name="connsiteX130" fmla="*/ 3008471 w 5010150"/>
                <a:gd name="connsiteY130" fmla="*/ 33814 h 38100"/>
                <a:gd name="connsiteX131" fmla="*/ 3019901 w 5010150"/>
                <a:gd name="connsiteY131" fmla="*/ 20479 h 38100"/>
                <a:gd name="connsiteX132" fmla="*/ 3019901 w 5010150"/>
                <a:gd name="connsiteY132" fmla="*/ 26194 h 38100"/>
                <a:gd name="connsiteX133" fmla="*/ 3023711 w 5010150"/>
                <a:gd name="connsiteY133" fmla="*/ 33814 h 38100"/>
                <a:gd name="connsiteX134" fmla="*/ 3037046 w 5010150"/>
                <a:gd name="connsiteY134" fmla="*/ 33814 h 38100"/>
                <a:gd name="connsiteX135" fmla="*/ 3029426 w 5010150"/>
                <a:gd name="connsiteY135" fmla="*/ 9049 h 38100"/>
                <a:gd name="connsiteX136" fmla="*/ 2991326 w 5010150"/>
                <a:gd name="connsiteY136" fmla="*/ 9049 h 38100"/>
                <a:gd name="connsiteX137" fmla="*/ 2991326 w 5010150"/>
                <a:gd name="connsiteY137" fmla="*/ 9049 h 38100"/>
                <a:gd name="connsiteX138" fmla="*/ 2991326 w 5010150"/>
                <a:gd name="connsiteY138" fmla="*/ 9049 h 38100"/>
                <a:gd name="connsiteX139" fmla="*/ 2991326 w 5010150"/>
                <a:gd name="connsiteY139" fmla="*/ 9049 h 38100"/>
                <a:gd name="connsiteX140" fmla="*/ 2929414 w 5010150"/>
                <a:gd name="connsiteY140" fmla="*/ 9049 h 38100"/>
                <a:gd name="connsiteX141" fmla="*/ 2948464 w 5010150"/>
                <a:gd name="connsiteY141" fmla="*/ 20479 h 38100"/>
                <a:gd name="connsiteX142" fmla="*/ 2948464 w 5010150"/>
                <a:gd name="connsiteY142" fmla="*/ 31909 h 38100"/>
                <a:gd name="connsiteX143" fmla="*/ 2911316 w 5010150"/>
                <a:gd name="connsiteY143" fmla="*/ 31909 h 38100"/>
                <a:gd name="connsiteX144" fmla="*/ 2913221 w 5010150"/>
                <a:gd name="connsiteY144" fmla="*/ 33814 h 38100"/>
                <a:gd name="connsiteX145" fmla="*/ 2965609 w 5010150"/>
                <a:gd name="connsiteY145" fmla="*/ 33814 h 38100"/>
                <a:gd name="connsiteX146" fmla="*/ 2967514 w 5010150"/>
                <a:gd name="connsiteY146" fmla="*/ 9049 h 38100"/>
                <a:gd name="connsiteX147" fmla="*/ 2929414 w 5010150"/>
                <a:gd name="connsiteY147" fmla="*/ 9049 h 38100"/>
                <a:gd name="connsiteX148" fmla="*/ 2929414 w 5010150"/>
                <a:gd name="connsiteY148" fmla="*/ 9049 h 38100"/>
                <a:gd name="connsiteX149" fmla="*/ 2929414 w 5010150"/>
                <a:gd name="connsiteY149" fmla="*/ 9049 h 38100"/>
                <a:gd name="connsiteX150" fmla="*/ 2929414 w 5010150"/>
                <a:gd name="connsiteY150" fmla="*/ 9049 h 38100"/>
                <a:gd name="connsiteX151" fmla="*/ 2699861 w 5010150"/>
                <a:gd name="connsiteY151" fmla="*/ 9049 h 38100"/>
                <a:gd name="connsiteX152" fmla="*/ 2711291 w 5010150"/>
                <a:gd name="connsiteY152" fmla="*/ 33814 h 38100"/>
                <a:gd name="connsiteX153" fmla="*/ 2748439 w 5010150"/>
                <a:gd name="connsiteY153" fmla="*/ 33814 h 38100"/>
                <a:gd name="connsiteX154" fmla="*/ 2740819 w 5010150"/>
                <a:gd name="connsiteY154" fmla="*/ 9049 h 38100"/>
                <a:gd name="connsiteX155" fmla="*/ 2699861 w 5010150"/>
                <a:gd name="connsiteY155" fmla="*/ 9049 h 38100"/>
                <a:gd name="connsiteX156" fmla="*/ 2699861 w 5010150"/>
                <a:gd name="connsiteY156" fmla="*/ 9049 h 38100"/>
                <a:gd name="connsiteX157" fmla="*/ 2699861 w 5010150"/>
                <a:gd name="connsiteY157" fmla="*/ 9049 h 38100"/>
                <a:gd name="connsiteX158" fmla="*/ 2699861 w 5010150"/>
                <a:gd name="connsiteY158" fmla="*/ 9049 h 38100"/>
                <a:gd name="connsiteX159" fmla="*/ 2637949 w 5010150"/>
                <a:gd name="connsiteY159" fmla="*/ 9049 h 38100"/>
                <a:gd name="connsiteX160" fmla="*/ 2624614 w 5010150"/>
                <a:gd name="connsiteY160" fmla="*/ 33814 h 38100"/>
                <a:gd name="connsiteX161" fmla="*/ 2671286 w 5010150"/>
                <a:gd name="connsiteY161" fmla="*/ 33814 h 38100"/>
                <a:gd name="connsiteX162" fmla="*/ 2652236 w 5010150"/>
                <a:gd name="connsiteY162" fmla="*/ 31909 h 38100"/>
                <a:gd name="connsiteX163" fmla="*/ 2656046 w 5010150"/>
                <a:gd name="connsiteY163" fmla="*/ 9049 h 38100"/>
                <a:gd name="connsiteX164" fmla="*/ 2637949 w 5010150"/>
                <a:gd name="connsiteY164" fmla="*/ 9049 h 38100"/>
                <a:gd name="connsiteX165" fmla="*/ 2637949 w 5010150"/>
                <a:gd name="connsiteY165" fmla="*/ 9049 h 38100"/>
                <a:gd name="connsiteX166" fmla="*/ 2637949 w 5010150"/>
                <a:gd name="connsiteY166" fmla="*/ 9049 h 38100"/>
                <a:gd name="connsiteX167" fmla="*/ 2637949 w 5010150"/>
                <a:gd name="connsiteY167" fmla="*/ 9049 h 38100"/>
                <a:gd name="connsiteX168" fmla="*/ 2401729 w 5010150"/>
                <a:gd name="connsiteY168" fmla="*/ 9049 h 38100"/>
                <a:gd name="connsiteX169" fmla="*/ 2415064 w 5010150"/>
                <a:gd name="connsiteY169" fmla="*/ 33814 h 38100"/>
                <a:gd name="connsiteX170" fmla="*/ 2450306 w 5010150"/>
                <a:gd name="connsiteY170" fmla="*/ 33814 h 38100"/>
                <a:gd name="connsiteX171" fmla="*/ 2440781 w 5010150"/>
                <a:gd name="connsiteY171" fmla="*/ 31909 h 38100"/>
                <a:gd name="connsiteX172" fmla="*/ 2429351 w 5010150"/>
                <a:gd name="connsiteY172" fmla="*/ 9049 h 38100"/>
                <a:gd name="connsiteX173" fmla="*/ 2401729 w 5010150"/>
                <a:gd name="connsiteY173" fmla="*/ 9049 h 38100"/>
                <a:gd name="connsiteX174" fmla="*/ 2401729 w 5010150"/>
                <a:gd name="connsiteY174" fmla="*/ 9049 h 38100"/>
                <a:gd name="connsiteX175" fmla="*/ 2401729 w 5010150"/>
                <a:gd name="connsiteY175" fmla="*/ 9049 h 38100"/>
                <a:gd name="connsiteX176" fmla="*/ 2401729 w 5010150"/>
                <a:gd name="connsiteY176" fmla="*/ 9049 h 38100"/>
                <a:gd name="connsiteX177" fmla="*/ 2345531 w 5010150"/>
                <a:gd name="connsiteY177" fmla="*/ 9049 h 38100"/>
                <a:gd name="connsiteX178" fmla="*/ 2334101 w 5010150"/>
                <a:gd name="connsiteY178" fmla="*/ 33814 h 38100"/>
                <a:gd name="connsiteX179" fmla="*/ 2392204 w 5010150"/>
                <a:gd name="connsiteY179" fmla="*/ 33814 h 38100"/>
                <a:gd name="connsiteX180" fmla="*/ 2390299 w 5010150"/>
                <a:gd name="connsiteY180" fmla="*/ 26194 h 38100"/>
                <a:gd name="connsiteX181" fmla="*/ 2380774 w 5010150"/>
                <a:gd name="connsiteY181" fmla="*/ 9049 h 38100"/>
                <a:gd name="connsiteX182" fmla="*/ 2345531 w 5010150"/>
                <a:gd name="connsiteY182" fmla="*/ 9049 h 38100"/>
                <a:gd name="connsiteX183" fmla="*/ 2345531 w 5010150"/>
                <a:gd name="connsiteY183" fmla="*/ 9049 h 38100"/>
                <a:gd name="connsiteX184" fmla="*/ 2345531 w 5010150"/>
                <a:gd name="connsiteY184" fmla="*/ 9049 h 38100"/>
                <a:gd name="connsiteX185" fmla="*/ 2345531 w 5010150"/>
                <a:gd name="connsiteY185" fmla="*/ 9049 h 38100"/>
                <a:gd name="connsiteX186" fmla="*/ 2322671 w 5010150"/>
                <a:gd name="connsiteY186" fmla="*/ 9049 h 38100"/>
                <a:gd name="connsiteX187" fmla="*/ 2334101 w 5010150"/>
                <a:gd name="connsiteY187" fmla="*/ 14764 h 38100"/>
                <a:gd name="connsiteX188" fmla="*/ 2336006 w 5010150"/>
                <a:gd name="connsiteY188" fmla="*/ 9049 h 38100"/>
                <a:gd name="connsiteX189" fmla="*/ 2322671 w 5010150"/>
                <a:gd name="connsiteY189" fmla="*/ 9049 h 38100"/>
                <a:gd name="connsiteX190" fmla="*/ 2322671 w 5010150"/>
                <a:gd name="connsiteY190" fmla="*/ 9049 h 38100"/>
                <a:gd name="connsiteX191" fmla="*/ 2322671 w 5010150"/>
                <a:gd name="connsiteY191" fmla="*/ 9049 h 38100"/>
                <a:gd name="connsiteX192" fmla="*/ 2322671 w 5010150"/>
                <a:gd name="connsiteY192" fmla="*/ 9049 h 38100"/>
                <a:gd name="connsiteX193" fmla="*/ 2245519 w 5010150"/>
                <a:gd name="connsiteY193" fmla="*/ 9049 h 38100"/>
                <a:gd name="connsiteX194" fmla="*/ 2266474 w 5010150"/>
                <a:gd name="connsiteY194" fmla="*/ 26194 h 38100"/>
                <a:gd name="connsiteX195" fmla="*/ 2285524 w 5010150"/>
                <a:gd name="connsiteY195" fmla="*/ 31909 h 38100"/>
                <a:gd name="connsiteX196" fmla="*/ 2279809 w 5010150"/>
                <a:gd name="connsiteY196" fmla="*/ 9049 h 38100"/>
                <a:gd name="connsiteX197" fmla="*/ 2245519 w 5010150"/>
                <a:gd name="connsiteY197" fmla="*/ 9049 h 38100"/>
                <a:gd name="connsiteX198" fmla="*/ 2245519 w 5010150"/>
                <a:gd name="connsiteY198" fmla="*/ 9049 h 38100"/>
                <a:gd name="connsiteX199" fmla="*/ 2245519 w 5010150"/>
                <a:gd name="connsiteY199" fmla="*/ 9049 h 38100"/>
                <a:gd name="connsiteX200" fmla="*/ 2245519 w 5010150"/>
                <a:gd name="connsiteY200" fmla="*/ 9049 h 38100"/>
                <a:gd name="connsiteX201" fmla="*/ 2158841 w 5010150"/>
                <a:gd name="connsiteY201" fmla="*/ 9049 h 38100"/>
                <a:gd name="connsiteX202" fmla="*/ 2155031 w 5010150"/>
                <a:gd name="connsiteY202" fmla="*/ 14764 h 38100"/>
                <a:gd name="connsiteX203" fmla="*/ 2166461 w 5010150"/>
                <a:gd name="connsiteY203" fmla="*/ 14764 h 38100"/>
                <a:gd name="connsiteX204" fmla="*/ 2193131 w 5010150"/>
                <a:gd name="connsiteY204" fmla="*/ 35719 h 38100"/>
                <a:gd name="connsiteX205" fmla="*/ 2234089 w 5010150"/>
                <a:gd name="connsiteY205" fmla="*/ 35719 h 38100"/>
                <a:gd name="connsiteX206" fmla="*/ 2211229 w 5010150"/>
                <a:gd name="connsiteY206" fmla="*/ 10954 h 38100"/>
                <a:gd name="connsiteX207" fmla="*/ 2158841 w 5010150"/>
                <a:gd name="connsiteY207" fmla="*/ 9049 h 38100"/>
                <a:gd name="connsiteX208" fmla="*/ 2158841 w 5010150"/>
                <a:gd name="connsiteY208" fmla="*/ 9049 h 38100"/>
                <a:gd name="connsiteX209" fmla="*/ 2158841 w 5010150"/>
                <a:gd name="connsiteY209" fmla="*/ 9049 h 38100"/>
                <a:gd name="connsiteX210" fmla="*/ 2158841 w 5010150"/>
                <a:gd name="connsiteY210" fmla="*/ 9049 h 38100"/>
                <a:gd name="connsiteX211" fmla="*/ 2003584 w 5010150"/>
                <a:gd name="connsiteY211" fmla="*/ 9049 h 38100"/>
                <a:gd name="connsiteX212" fmla="*/ 1992154 w 5010150"/>
                <a:gd name="connsiteY212" fmla="*/ 14764 h 38100"/>
                <a:gd name="connsiteX213" fmla="*/ 2003584 w 5010150"/>
                <a:gd name="connsiteY213" fmla="*/ 9049 h 38100"/>
                <a:gd name="connsiteX214" fmla="*/ 1885474 w 5010150"/>
                <a:gd name="connsiteY214" fmla="*/ 9049 h 38100"/>
                <a:gd name="connsiteX215" fmla="*/ 1908334 w 5010150"/>
                <a:gd name="connsiteY215" fmla="*/ 33814 h 38100"/>
                <a:gd name="connsiteX216" fmla="*/ 1970246 w 5010150"/>
                <a:gd name="connsiteY216" fmla="*/ 33814 h 38100"/>
                <a:gd name="connsiteX217" fmla="*/ 1987391 w 5010150"/>
                <a:gd name="connsiteY217" fmla="*/ 20479 h 38100"/>
                <a:gd name="connsiteX218" fmla="*/ 1987391 w 5010150"/>
                <a:gd name="connsiteY218" fmla="*/ 31909 h 38100"/>
                <a:gd name="connsiteX219" fmla="*/ 1985486 w 5010150"/>
                <a:gd name="connsiteY219" fmla="*/ 33814 h 38100"/>
                <a:gd name="connsiteX220" fmla="*/ 2017871 w 5010150"/>
                <a:gd name="connsiteY220" fmla="*/ 33814 h 38100"/>
                <a:gd name="connsiteX221" fmla="*/ 2017871 w 5010150"/>
                <a:gd name="connsiteY221" fmla="*/ 20479 h 38100"/>
                <a:gd name="connsiteX222" fmla="*/ 2042636 w 5010150"/>
                <a:gd name="connsiteY222" fmla="*/ 9049 h 38100"/>
                <a:gd name="connsiteX223" fmla="*/ 2003584 w 5010150"/>
                <a:gd name="connsiteY223" fmla="*/ 9049 h 38100"/>
                <a:gd name="connsiteX224" fmla="*/ 2003584 w 5010150"/>
                <a:gd name="connsiteY224" fmla="*/ 9049 h 38100"/>
                <a:gd name="connsiteX225" fmla="*/ 2003584 w 5010150"/>
                <a:gd name="connsiteY225" fmla="*/ 9049 h 38100"/>
                <a:gd name="connsiteX226" fmla="*/ 2003584 w 5010150"/>
                <a:gd name="connsiteY226" fmla="*/ 9049 h 38100"/>
                <a:gd name="connsiteX227" fmla="*/ 1674019 w 5010150"/>
                <a:gd name="connsiteY227" fmla="*/ 9049 h 38100"/>
                <a:gd name="connsiteX228" fmla="*/ 1658779 w 5010150"/>
                <a:gd name="connsiteY228" fmla="*/ 20479 h 38100"/>
                <a:gd name="connsiteX229" fmla="*/ 1677829 w 5010150"/>
                <a:gd name="connsiteY229" fmla="*/ 20479 h 38100"/>
                <a:gd name="connsiteX230" fmla="*/ 1677829 w 5010150"/>
                <a:gd name="connsiteY230" fmla="*/ 9049 h 38100"/>
                <a:gd name="connsiteX231" fmla="*/ 1674019 w 5010150"/>
                <a:gd name="connsiteY231" fmla="*/ 9049 h 38100"/>
                <a:gd name="connsiteX232" fmla="*/ 1674019 w 5010150"/>
                <a:gd name="connsiteY232" fmla="*/ 9049 h 38100"/>
                <a:gd name="connsiteX233" fmla="*/ 1674019 w 5010150"/>
                <a:gd name="connsiteY233" fmla="*/ 9049 h 38100"/>
                <a:gd name="connsiteX234" fmla="*/ 1674019 w 5010150"/>
                <a:gd name="connsiteY234" fmla="*/ 9049 h 38100"/>
                <a:gd name="connsiteX235" fmla="*/ 1576864 w 5010150"/>
                <a:gd name="connsiteY235" fmla="*/ 9049 h 38100"/>
                <a:gd name="connsiteX236" fmla="*/ 1576864 w 5010150"/>
                <a:gd name="connsiteY236" fmla="*/ 26194 h 38100"/>
                <a:gd name="connsiteX237" fmla="*/ 1567339 w 5010150"/>
                <a:gd name="connsiteY237" fmla="*/ 33814 h 38100"/>
                <a:gd name="connsiteX238" fmla="*/ 1588294 w 5010150"/>
                <a:gd name="connsiteY238" fmla="*/ 33814 h 38100"/>
                <a:gd name="connsiteX239" fmla="*/ 1597819 w 5010150"/>
                <a:gd name="connsiteY239" fmla="*/ 9049 h 38100"/>
                <a:gd name="connsiteX240" fmla="*/ 1576864 w 5010150"/>
                <a:gd name="connsiteY240" fmla="*/ 9049 h 38100"/>
                <a:gd name="connsiteX241" fmla="*/ 1576864 w 5010150"/>
                <a:gd name="connsiteY241" fmla="*/ 9049 h 38100"/>
                <a:gd name="connsiteX242" fmla="*/ 1576864 w 5010150"/>
                <a:gd name="connsiteY242" fmla="*/ 9049 h 38100"/>
                <a:gd name="connsiteX243" fmla="*/ 1576864 w 5010150"/>
                <a:gd name="connsiteY243" fmla="*/ 9049 h 38100"/>
                <a:gd name="connsiteX244" fmla="*/ 1535906 w 5010150"/>
                <a:gd name="connsiteY244" fmla="*/ 9049 h 38100"/>
                <a:gd name="connsiteX245" fmla="*/ 1534001 w 5010150"/>
                <a:gd name="connsiteY245" fmla="*/ 26194 h 38100"/>
                <a:gd name="connsiteX246" fmla="*/ 1522571 w 5010150"/>
                <a:gd name="connsiteY246" fmla="*/ 33814 h 38100"/>
                <a:gd name="connsiteX247" fmla="*/ 1545431 w 5010150"/>
                <a:gd name="connsiteY247" fmla="*/ 33814 h 38100"/>
                <a:gd name="connsiteX248" fmla="*/ 1575911 w 5010150"/>
                <a:gd name="connsiteY248" fmla="*/ 9049 h 38100"/>
                <a:gd name="connsiteX249" fmla="*/ 1535906 w 5010150"/>
                <a:gd name="connsiteY249" fmla="*/ 9049 h 38100"/>
                <a:gd name="connsiteX250" fmla="*/ 1535906 w 5010150"/>
                <a:gd name="connsiteY250" fmla="*/ 9049 h 38100"/>
                <a:gd name="connsiteX251" fmla="*/ 1535906 w 5010150"/>
                <a:gd name="connsiteY251" fmla="*/ 9049 h 38100"/>
                <a:gd name="connsiteX252" fmla="*/ 1535906 w 5010150"/>
                <a:gd name="connsiteY252" fmla="*/ 9049 h 38100"/>
                <a:gd name="connsiteX253" fmla="*/ 1298734 w 5010150"/>
                <a:gd name="connsiteY253" fmla="*/ 9049 h 38100"/>
                <a:gd name="connsiteX254" fmla="*/ 1298734 w 5010150"/>
                <a:gd name="connsiteY254" fmla="*/ 20479 h 38100"/>
                <a:gd name="connsiteX255" fmla="*/ 1287304 w 5010150"/>
                <a:gd name="connsiteY255" fmla="*/ 20479 h 38100"/>
                <a:gd name="connsiteX256" fmla="*/ 1227296 w 5010150"/>
                <a:gd name="connsiteY256" fmla="*/ 9049 h 38100"/>
                <a:gd name="connsiteX257" fmla="*/ 1206341 w 5010150"/>
                <a:gd name="connsiteY257" fmla="*/ 9049 h 38100"/>
                <a:gd name="connsiteX258" fmla="*/ 1229201 w 5010150"/>
                <a:gd name="connsiteY258" fmla="*/ 33814 h 38100"/>
                <a:gd name="connsiteX259" fmla="*/ 1298734 w 5010150"/>
                <a:gd name="connsiteY259" fmla="*/ 33814 h 38100"/>
                <a:gd name="connsiteX260" fmla="*/ 1315879 w 5010150"/>
                <a:gd name="connsiteY260" fmla="*/ 12859 h 38100"/>
                <a:gd name="connsiteX261" fmla="*/ 1321594 w 5010150"/>
                <a:gd name="connsiteY261" fmla="*/ 33814 h 38100"/>
                <a:gd name="connsiteX262" fmla="*/ 1348264 w 5010150"/>
                <a:gd name="connsiteY262" fmla="*/ 33814 h 38100"/>
                <a:gd name="connsiteX263" fmla="*/ 1336834 w 5010150"/>
                <a:gd name="connsiteY263" fmla="*/ 7144 h 38100"/>
                <a:gd name="connsiteX264" fmla="*/ 1298734 w 5010150"/>
                <a:gd name="connsiteY264" fmla="*/ 9049 h 38100"/>
                <a:gd name="connsiteX265" fmla="*/ 1298734 w 5010150"/>
                <a:gd name="connsiteY265" fmla="*/ 9049 h 38100"/>
                <a:gd name="connsiteX266" fmla="*/ 1298734 w 5010150"/>
                <a:gd name="connsiteY266" fmla="*/ 9049 h 38100"/>
                <a:gd name="connsiteX267" fmla="*/ 1298734 w 5010150"/>
                <a:gd name="connsiteY267" fmla="*/ 9049 h 38100"/>
                <a:gd name="connsiteX268" fmla="*/ 1150144 w 5010150"/>
                <a:gd name="connsiteY268" fmla="*/ 9049 h 38100"/>
                <a:gd name="connsiteX269" fmla="*/ 1161574 w 5010150"/>
                <a:gd name="connsiteY269" fmla="*/ 20479 h 38100"/>
                <a:gd name="connsiteX270" fmla="*/ 1099661 w 5010150"/>
                <a:gd name="connsiteY270" fmla="*/ 20479 h 38100"/>
                <a:gd name="connsiteX271" fmla="*/ 1105376 w 5010150"/>
                <a:gd name="connsiteY271" fmla="*/ 20479 h 38100"/>
                <a:gd name="connsiteX272" fmla="*/ 1180624 w 5010150"/>
                <a:gd name="connsiteY272" fmla="*/ 26194 h 38100"/>
                <a:gd name="connsiteX273" fmla="*/ 1180624 w 5010150"/>
                <a:gd name="connsiteY273" fmla="*/ 14764 h 38100"/>
                <a:gd name="connsiteX274" fmla="*/ 1169194 w 5010150"/>
                <a:gd name="connsiteY274" fmla="*/ 9049 h 38100"/>
                <a:gd name="connsiteX275" fmla="*/ 1150144 w 5010150"/>
                <a:gd name="connsiteY275" fmla="*/ 9049 h 38100"/>
                <a:gd name="connsiteX276" fmla="*/ 1150144 w 5010150"/>
                <a:gd name="connsiteY276" fmla="*/ 9049 h 38100"/>
                <a:gd name="connsiteX277" fmla="*/ 1150144 w 5010150"/>
                <a:gd name="connsiteY277" fmla="*/ 9049 h 38100"/>
                <a:gd name="connsiteX278" fmla="*/ 1150144 w 5010150"/>
                <a:gd name="connsiteY278" fmla="*/ 9049 h 38100"/>
                <a:gd name="connsiteX279" fmla="*/ 1054894 w 5010150"/>
                <a:gd name="connsiteY279" fmla="*/ 9049 h 38100"/>
                <a:gd name="connsiteX280" fmla="*/ 1079659 w 5010150"/>
                <a:gd name="connsiteY280" fmla="*/ 20479 h 38100"/>
                <a:gd name="connsiteX281" fmla="*/ 1079659 w 5010150"/>
                <a:gd name="connsiteY281" fmla="*/ 9049 h 38100"/>
                <a:gd name="connsiteX282" fmla="*/ 1054894 w 5010150"/>
                <a:gd name="connsiteY282" fmla="*/ 9049 h 38100"/>
                <a:gd name="connsiteX283" fmla="*/ 1054894 w 5010150"/>
                <a:gd name="connsiteY283" fmla="*/ 9049 h 38100"/>
                <a:gd name="connsiteX284" fmla="*/ 1054894 w 5010150"/>
                <a:gd name="connsiteY284" fmla="*/ 9049 h 38100"/>
                <a:gd name="connsiteX285" fmla="*/ 1054894 w 5010150"/>
                <a:gd name="connsiteY285" fmla="*/ 9049 h 38100"/>
                <a:gd name="connsiteX286" fmla="*/ 738664 w 5010150"/>
                <a:gd name="connsiteY286" fmla="*/ 9049 h 38100"/>
                <a:gd name="connsiteX287" fmla="*/ 736759 w 5010150"/>
                <a:gd name="connsiteY287" fmla="*/ 35719 h 38100"/>
                <a:gd name="connsiteX288" fmla="*/ 748189 w 5010150"/>
                <a:gd name="connsiteY288" fmla="*/ 35719 h 38100"/>
                <a:gd name="connsiteX289" fmla="*/ 751999 w 5010150"/>
                <a:gd name="connsiteY289" fmla="*/ 28099 h 38100"/>
                <a:gd name="connsiteX290" fmla="*/ 751999 w 5010150"/>
                <a:gd name="connsiteY290" fmla="*/ 35719 h 38100"/>
                <a:gd name="connsiteX291" fmla="*/ 951071 w 5010150"/>
                <a:gd name="connsiteY291" fmla="*/ 35719 h 38100"/>
                <a:gd name="connsiteX292" fmla="*/ 997744 w 5010150"/>
                <a:gd name="connsiteY292" fmla="*/ 10954 h 38100"/>
                <a:gd name="connsiteX293" fmla="*/ 738664 w 5010150"/>
                <a:gd name="connsiteY293" fmla="*/ 9049 h 38100"/>
                <a:gd name="connsiteX294" fmla="*/ 738664 w 5010150"/>
                <a:gd name="connsiteY294" fmla="*/ 9049 h 38100"/>
                <a:gd name="connsiteX295" fmla="*/ 738664 w 5010150"/>
                <a:gd name="connsiteY295" fmla="*/ 9049 h 38100"/>
                <a:gd name="connsiteX296" fmla="*/ 738664 w 5010150"/>
                <a:gd name="connsiteY296" fmla="*/ 9049 h 38100"/>
                <a:gd name="connsiteX297" fmla="*/ 669131 w 5010150"/>
                <a:gd name="connsiteY297" fmla="*/ 9049 h 38100"/>
                <a:gd name="connsiteX298" fmla="*/ 665321 w 5010150"/>
                <a:gd name="connsiteY298" fmla="*/ 14764 h 38100"/>
                <a:gd name="connsiteX299" fmla="*/ 665321 w 5010150"/>
                <a:gd name="connsiteY299" fmla="*/ 9049 h 38100"/>
                <a:gd name="connsiteX300" fmla="*/ 614839 w 5010150"/>
                <a:gd name="connsiteY300" fmla="*/ 9049 h 38100"/>
                <a:gd name="connsiteX301" fmla="*/ 626269 w 5010150"/>
                <a:gd name="connsiteY301" fmla="*/ 33814 h 38100"/>
                <a:gd name="connsiteX302" fmla="*/ 669131 w 5010150"/>
                <a:gd name="connsiteY302" fmla="*/ 33814 h 38100"/>
                <a:gd name="connsiteX303" fmla="*/ 669131 w 5010150"/>
                <a:gd name="connsiteY303" fmla="*/ 31909 h 38100"/>
                <a:gd name="connsiteX304" fmla="*/ 676751 w 5010150"/>
                <a:gd name="connsiteY304" fmla="*/ 31909 h 38100"/>
                <a:gd name="connsiteX305" fmla="*/ 676751 w 5010150"/>
                <a:gd name="connsiteY305" fmla="*/ 33814 h 38100"/>
                <a:gd name="connsiteX306" fmla="*/ 688181 w 5010150"/>
                <a:gd name="connsiteY306" fmla="*/ 33814 h 38100"/>
                <a:gd name="connsiteX307" fmla="*/ 678656 w 5010150"/>
                <a:gd name="connsiteY307" fmla="*/ 9049 h 38100"/>
                <a:gd name="connsiteX308" fmla="*/ 669131 w 5010150"/>
                <a:gd name="connsiteY308" fmla="*/ 9049 h 38100"/>
                <a:gd name="connsiteX309" fmla="*/ 669131 w 5010150"/>
                <a:gd name="connsiteY309" fmla="*/ 9049 h 38100"/>
                <a:gd name="connsiteX310" fmla="*/ 669131 w 5010150"/>
                <a:gd name="connsiteY310" fmla="*/ 9049 h 38100"/>
                <a:gd name="connsiteX311" fmla="*/ 669131 w 5010150"/>
                <a:gd name="connsiteY311" fmla="*/ 9049 h 38100"/>
                <a:gd name="connsiteX312" fmla="*/ 577691 w 5010150"/>
                <a:gd name="connsiteY312" fmla="*/ 9049 h 38100"/>
                <a:gd name="connsiteX313" fmla="*/ 564356 w 5010150"/>
                <a:gd name="connsiteY313" fmla="*/ 14764 h 38100"/>
                <a:gd name="connsiteX314" fmla="*/ 609124 w 5010150"/>
                <a:gd name="connsiteY314" fmla="*/ 9049 h 38100"/>
                <a:gd name="connsiteX315" fmla="*/ 577691 w 5010150"/>
                <a:gd name="connsiteY315" fmla="*/ 9049 h 38100"/>
                <a:gd name="connsiteX316" fmla="*/ 577691 w 5010150"/>
                <a:gd name="connsiteY316" fmla="*/ 9049 h 38100"/>
                <a:gd name="connsiteX317" fmla="*/ 577691 w 5010150"/>
                <a:gd name="connsiteY317" fmla="*/ 9049 h 38100"/>
                <a:gd name="connsiteX318" fmla="*/ 577691 w 5010150"/>
                <a:gd name="connsiteY318" fmla="*/ 9049 h 38100"/>
                <a:gd name="connsiteX319" fmla="*/ 485299 w 5010150"/>
                <a:gd name="connsiteY319" fmla="*/ 9049 h 38100"/>
                <a:gd name="connsiteX320" fmla="*/ 485299 w 5010150"/>
                <a:gd name="connsiteY320" fmla="*/ 20479 h 38100"/>
                <a:gd name="connsiteX321" fmla="*/ 470059 w 5010150"/>
                <a:gd name="connsiteY321" fmla="*/ 33814 h 38100"/>
                <a:gd name="connsiteX322" fmla="*/ 483394 w 5010150"/>
                <a:gd name="connsiteY322" fmla="*/ 33814 h 38100"/>
                <a:gd name="connsiteX323" fmla="*/ 515779 w 5010150"/>
                <a:gd name="connsiteY323" fmla="*/ 20479 h 38100"/>
                <a:gd name="connsiteX324" fmla="*/ 534829 w 5010150"/>
                <a:gd name="connsiteY324" fmla="*/ 31909 h 38100"/>
                <a:gd name="connsiteX325" fmla="*/ 532924 w 5010150"/>
                <a:gd name="connsiteY325" fmla="*/ 33814 h 38100"/>
                <a:gd name="connsiteX326" fmla="*/ 559594 w 5010150"/>
                <a:gd name="connsiteY326" fmla="*/ 33814 h 38100"/>
                <a:gd name="connsiteX327" fmla="*/ 542449 w 5010150"/>
                <a:gd name="connsiteY327" fmla="*/ 20479 h 38100"/>
                <a:gd name="connsiteX328" fmla="*/ 548164 w 5010150"/>
                <a:gd name="connsiteY328" fmla="*/ 9049 h 38100"/>
                <a:gd name="connsiteX329" fmla="*/ 485299 w 5010150"/>
                <a:gd name="connsiteY329" fmla="*/ 9049 h 38100"/>
                <a:gd name="connsiteX330" fmla="*/ 485299 w 5010150"/>
                <a:gd name="connsiteY330" fmla="*/ 9049 h 38100"/>
                <a:gd name="connsiteX331" fmla="*/ 485299 w 5010150"/>
                <a:gd name="connsiteY331" fmla="*/ 9049 h 38100"/>
                <a:gd name="connsiteX332" fmla="*/ 485299 w 5010150"/>
                <a:gd name="connsiteY332" fmla="*/ 9049 h 38100"/>
                <a:gd name="connsiteX333" fmla="*/ 423386 w 5010150"/>
                <a:gd name="connsiteY333" fmla="*/ 9049 h 38100"/>
                <a:gd name="connsiteX334" fmla="*/ 417671 w 5010150"/>
                <a:gd name="connsiteY334" fmla="*/ 14764 h 38100"/>
                <a:gd name="connsiteX335" fmla="*/ 417671 w 5010150"/>
                <a:gd name="connsiteY335" fmla="*/ 9049 h 38100"/>
                <a:gd name="connsiteX336" fmla="*/ 402431 w 5010150"/>
                <a:gd name="connsiteY336" fmla="*/ 9049 h 38100"/>
                <a:gd name="connsiteX337" fmla="*/ 406241 w 5010150"/>
                <a:gd name="connsiteY337" fmla="*/ 26194 h 38100"/>
                <a:gd name="connsiteX338" fmla="*/ 400526 w 5010150"/>
                <a:gd name="connsiteY338" fmla="*/ 26194 h 38100"/>
                <a:gd name="connsiteX339" fmla="*/ 398621 w 5010150"/>
                <a:gd name="connsiteY339" fmla="*/ 9049 h 38100"/>
                <a:gd name="connsiteX340" fmla="*/ 394811 w 5010150"/>
                <a:gd name="connsiteY340" fmla="*/ 9049 h 38100"/>
                <a:gd name="connsiteX341" fmla="*/ 385286 w 5010150"/>
                <a:gd name="connsiteY341" fmla="*/ 33814 h 38100"/>
                <a:gd name="connsiteX342" fmla="*/ 456724 w 5010150"/>
                <a:gd name="connsiteY342" fmla="*/ 33814 h 38100"/>
                <a:gd name="connsiteX343" fmla="*/ 452914 w 5010150"/>
                <a:gd name="connsiteY343" fmla="*/ 20479 h 38100"/>
                <a:gd name="connsiteX344" fmla="*/ 458629 w 5010150"/>
                <a:gd name="connsiteY344" fmla="*/ 14764 h 38100"/>
                <a:gd name="connsiteX345" fmla="*/ 485299 w 5010150"/>
                <a:gd name="connsiteY345" fmla="*/ 9049 h 38100"/>
                <a:gd name="connsiteX346" fmla="*/ 423386 w 5010150"/>
                <a:gd name="connsiteY346" fmla="*/ 9049 h 38100"/>
                <a:gd name="connsiteX347" fmla="*/ 423386 w 5010150"/>
                <a:gd name="connsiteY347" fmla="*/ 9049 h 38100"/>
                <a:gd name="connsiteX348" fmla="*/ 423386 w 5010150"/>
                <a:gd name="connsiteY348" fmla="*/ 9049 h 38100"/>
                <a:gd name="connsiteX349" fmla="*/ 423386 w 5010150"/>
                <a:gd name="connsiteY349" fmla="*/ 9049 h 38100"/>
                <a:gd name="connsiteX350" fmla="*/ 244316 w 5010150"/>
                <a:gd name="connsiteY350" fmla="*/ 9049 h 38100"/>
                <a:gd name="connsiteX351" fmla="*/ 253841 w 5010150"/>
                <a:gd name="connsiteY351" fmla="*/ 33814 h 38100"/>
                <a:gd name="connsiteX352" fmla="*/ 280511 w 5010150"/>
                <a:gd name="connsiteY352" fmla="*/ 33814 h 38100"/>
                <a:gd name="connsiteX353" fmla="*/ 272891 w 5010150"/>
                <a:gd name="connsiteY353" fmla="*/ 9049 h 38100"/>
                <a:gd name="connsiteX354" fmla="*/ 244316 w 5010150"/>
                <a:gd name="connsiteY354" fmla="*/ 9049 h 38100"/>
                <a:gd name="connsiteX355" fmla="*/ 244316 w 5010150"/>
                <a:gd name="connsiteY355" fmla="*/ 9049 h 38100"/>
                <a:gd name="connsiteX356" fmla="*/ 244316 w 5010150"/>
                <a:gd name="connsiteY356" fmla="*/ 9049 h 38100"/>
                <a:gd name="connsiteX357" fmla="*/ 244316 w 5010150"/>
                <a:gd name="connsiteY357" fmla="*/ 9049 h 38100"/>
                <a:gd name="connsiteX358" fmla="*/ 230029 w 5010150"/>
                <a:gd name="connsiteY358" fmla="*/ 9049 h 38100"/>
                <a:gd name="connsiteX359" fmla="*/ 237649 w 5010150"/>
                <a:gd name="connsiteY359" fmla="*/ 14764 h 38100"/>
                <a:gd name="connsiteX360" fmla="*/ 241459 w 5010150"/>
                <a:gd name="connsiteY360" fmla="*/ 9049 h 38100"/>
                <a:gd name="connsiteX361" fmla="*/ 230029 w 5010150"/>
                <a:gd name="connsiteY361" fmla="*/ 9049 h 38100"/>
                <a:gd name="connsiteX362" fmla="*/ 230029 w 5010150"/>
                <a:gd name="connsiteY362" fmla="*/ 9049 h 38100"/>
                <a:gd name="connsiteX363" fmla="*/ 230029 w 5010150"/>
                <a:gd name="connsiteY363" fmla="*/ 9049 h 38100"/>
                <a:gd name="connsiteX364" fmla="*/ 230029 w 5010150"/>
                <a:gd name="connsiteY364" fmla="*/ 9049 h 38100"/>
                <a:gd name="connsiteX365" fmla="*/ 178594 w 5010150"/>
                <a:gd name="connsiteY365" fmla="*/ 9049 h 38100"/>
                <a:gd name="connsiteX366" fmla="*/ 169069 w 5010150"/>
                <a:gd name="connsiteY366" fmla="*/ 14764 h 38100"/>
                <a:gd name="connsiteX367" fmla="*/ 188119 w 5010150"/>
                <a:gd name="connsiteY367" fmla="*/ 14764 h 38100"/>
                <a:gd name="connsiteX368" fmla="*/ 193834 w 5010150"/>
                <a:gd name="connsiteY368" fmla="*/ 9049 h 38100"/>
                <a:gd name="connsiteX369" fmla="*/ 178594 w 5010150"/>
                <a:gd name="connsiteY369" fmla="*/ 9049 h 38100"/>
                <a:gd name="connsiteX370" fmla="*/ 178594 w 5010150"/>
                <a:gd name="connsiteY370" fmla="*/ 9049 h 38100"/>
                <a:gd name="connsiteX371" fmla="*/ 178594 w 5010150"/>
                <a:gd name="connsiteY371" fmla="*/ 9049 h 38100"/>
                <a:gd name="connsiteX372" fmla="*/ 178594 w 5010150"/>
                <a:gd name="connsiteY372" fmla="*/ 9049 h 38100"/>
                <a:gd name="connsiteX373" fmla="*/ 116681 w 5010150"/>
                <a:gd name="connsiteY373" fmla="*/ 9049 h 38100"/>
                <a:gd name="connsiteX374" fmla="*/ 91916 w 5010150"/>
                <a:gd name="connsiteY374" fmla="*/ 9049 h 38100"/>
                <a:gd name="connsiteX375" fmla="*/ 76676 w 5010150"/>
                <a:gd name="connsiteY375" fmla="*/ 9049 h 38100"/>
                <a:gd name="connsiteX376" fmla="*/ 76676 w 5010150"/>
                <a:gd name="connsiteY376" fmla="*/ 14764 h 38100"/>
                <a:gd name="connsiteX377" fmla="*/ 82391 w 5010150"/>
                <a:gd name="connsiteY377" fmla="*/ 14764 h 38100"/>
                <a:gd name="connsiteX378" fmla="*/ 88106 w 5010150"/>
                <a:gd name="connsiteY378" fmla="*/ 26194 h 38100"/>
                <a:gd name="connsiteX379" fmla="*/ 69056 w 5010150"/>
                <a:gd name="connsiteY379" fmla="*/ 26194 h 38100"/>
                <a:gd name="connsiteX380" fmla="*/ 74771 w 5010150"/>
                <a:gd name="connsiteY380" fmla="*/ 9049 h 38100"/>
                <a:gd name="connsiteX381" fmla="*/ 14764 w 5010150"/>
                <a:gd name="connsiteY381" fmla="*/ 9049 h 38100"/>
                <a:gd name="connsiteX382" fmla="*/ 7144 w 5010150"/>
                <a:gd name="connsiteY382" fmla="*/ 35719 h 38100"/>
                <a:gd name="connsiteX383" fmla="*/ 16669 w 5010150"/>
                <a:gd name="connsiteY383" fmla="*/ 35719 h 38100"/>
                <a:gd name="connsiteX384" fmla="*/ 20479 w 5010150"/>
                <a:gd name="connsiteY384" fmla="*/ 28099 h 38100"/>
                <a:gd name="connsiteX385" fmla="*/ 20479 w 5010150"/>
                <a:gd name="connsiteY385" fmla="*/ 35719 h 38100"/>
                <a:gd name="connsiteX386" fmla="*/ 95726 w 5010150"/>
                <a:gd name="connsiteY386" fmla="*/ 35719 h 38100"/>
                <a:gd name="connsiteX387" fmla="*/ 120491 w 5010150"/>
                <a:gd name="connsiteY387" fmla="*/ 10954 h 38100"/>
                <a:gd name="connsiteX388" fmla="*/ 116681 w 5010150"/>
                <a:gd name="connsiteY388" fmla="*/ 10954 h 38100"/>
                <a:gd name="connsiteX389" fmla="*/ 116681 w 5010150"/>
                <a:gd name="connsiteY389" fmla="*/ 9049 h 38100"/>
                <a:gd name="connsiteX390" fmla="*/ 116681 w 5010150"/>
                <a:gd name="connsiteY390" fmla="*/ 9049 h 38100"/>
                <a:gd name="connsiteX391" fmla="*/ 116681 w 5010150"/>
                <a:gd name="connsiteY391" fmla="*/ 9049 h 38100"/>
                <a:gd name="connsiteX392" fmla="*/ 4934426 w 5010150"/>
                <a:gd name="connsiteY392" fmla="*/ 35719 h 38100"/>
                <a:gd name="connsiteX393" fmla="*/ 4934426 w 5010150"/>
                <a:gd name="connsiteY393" fmla="*/ 33814 h 38100"/>
                <a:gd name="connsiteX394" fmla="*/ 4934426 w 5010150"/>
                <a:gd name="connsiteY394" fmla="*/ 35719 h 38100"/>
                <a:gd name="connsiteX395" fmla="*/ 4934426 w 5010150"/>
                <a:gd name="connsiteY395" fmla="*/ 35719 h 38100"/>
                <a:gd name="connsiteX396" fmla="*/ 4934426 w 5010150"/>
                <a:gd name="connsiteY396" fmla="*/ 35719 h 38100"/>
                <a:gd name="connsiteX397" fmla="*/ 4934426 w 5010150"/>
                <a:gd name="connsiteY397" fmla="*/ 35719 h 38100"/>
                <a:gd name="connsiteX398" fmla="*/ 4934426 w 5010150"/>
                <a:gd name="connsiteY398" fmla="*/ 35719 h 38100"/>
                <a:gd name="connsiteX399" fmla="*/ 4890612 w 5010150"/>
                <a:gd name="connsiteY399" fmla="*/ 35719 h 38100"/>
                <a:gd name="connsiteX400" fmla="*/ 4892517 w 5010150"/>
                <a:gd name="connsiteY400" fmla="*/ 28099 h 38100"/>
                <a:gd name="connsiteX401" fmla="*/ 4873467 w 5010150"/>
                <a:gd name="connsiteY401" fmla="*/ 33814 h 38100"/>
                <a:gd name="connsiteX402" fmla="*/ 4873467 w 5010150"/>
                <a:gd name="connsiteY402" fmla="*/ 35719 h 38100"/>
                <a:gd name="connsiteX403" fmla="*/ 4890612 w 5010150"/>
                <a:gd name="connsiteY403" fmla="*/ 35719 h 38100"/>
                <a:gd name="connsiteX404" fmla="*/ 4890612 w 5010150"/>
                <a:gd name="connsiteY404" fmla="*/ 35719 h 38100"/>
                <a:gd name="connsiteX405" fmla="*/ 4890612 w 5010150"/>
                <a:gd name="connsiteY405" fmla="*/ 35719 h 38100"/>
                <a:gd name="connsiteX406" fmla="*/ 4890612 w 5010150"/>
                <a:gd name="connsiteY406" fmla="*/ 35719 h 38100"/>
                <a:gd name="connsiteX407" fmla="*/ 3259931 w 5010150"/>
                <a:gd name="connsiteY407" fmla="*/ 35719 h 38100"/>
                <a:gd name="connsiteX408" fmla="*/ 3259931 w 5010150"/>
                <a:gd name="connsiteY408" fmla="*/ 22384 h 38100"/>
                <a:gd name="connsiteX409" fmla="*/ 3248501 w 5010150"/>
                <a:gd name="connsiteY409" fmla="*/ 22384 h 38100"/>
                <a:gd name="connsiteX410" fmla="*/ 3250406 w 5010150"/>
                <a:gd name="connsiteY410" fmla="*/ 37624 h 38100"/>
                <a:gd name="connsiteX411" fmla="*/ 3259931 w 5010150"/>
                <a:gd name="connsiteY411" fmla="*/ 35719 h 38100"/>
                <a:gd name="connsiteX412" fmla="*/ 3259931 w 5010150"/>
                <a:gd name="connsiteY412" fmla="*/ 35719 h 38100"/>
                <a:gd name="connsiteX413" fmla="*/ 3259931 w 5010150"/>
                <a:gd name="connsiteY413" fmla="*/ 35719 h 38100"/>
                <a:gd name="connsiteX414" fmla="*/ 3259931 w 5010150"/>
                <a:gd name="connsiteY414" fmla="*/ 35719 h 38100"/>
                <a:gd name="connsiteX415" fmla="*/ 3196114 w 5010150"/>
                <a:gd name="connsiteY415" fmla="*/ 35719 h 38100"/>
                <a:gd name="connsiteX416" fmla="*/ 3190399 w 5010150"/>
                <a:gd name="connsiteY416" fmla="*/ 28099 h 38100"/>
                <a:gd name="connsiteX417" fmla="*/ 3190399 w 5010150"/>
                <a:gd name="connsiteY417" fmla="*/ 33814 h 38100"/>
                <a:gd name="connsiteX418" fmla="*/ 3188494 w 5010150"/>
                <a:gd name="connsiteY418" fmla="*/ 35719 h 38100"/>
                <a:gd name="connsiteX419" fmla="*/ 3196114 w 5010150"/>
                <a:gd name="connsiteY419" fmla="*/ 35719 h 38100"/>
                <a:gd name="connsiteX420" fmla="*/ 3196114 w 5010150"/>
                <a:gd name="connsiteY420" fmla="*/ 35719 h 38100"/>
                <a:gd name="connsiteX421" fmla="*/ 3196114 w 5010150"/>
                <a:gd name="connsiteY421" fmla="*/ 35719 h 38100"/>
                <a:gd name="connsiteX422" fmla="*/ 3196114 w 5010150"/>
                <a:gd name="connsiteY422" fmla="*/ 35719 h 38100"/>
                <a:gd name="connsiteX423" fmla="*/ 2593181 w 5010150"/>
                <a:gd name="connsiteY423" fmla="*/ 35719 h 38100"/>
                <a:gd name="connsiteX424" fmla="*/ 2589371 w 5010150"/>
                <a:gd name="connsiteY424" fmla="*/ 33814 h 38100"/>
                <a:gd name="connsiteX425" fmla="*/ 2585561 w 5010150"/>
                <a:gd name="connsiteY425" fmla="*/ 35719 h 38100"/>
                <a:gd name="connsiteX426" fmla="*/ 2593181 w 5010150"/>
                <a:gd name="connsiteY426" fmla="*/ 35719 h 38100"/>
                <a:gd name="connsiteX427" fmla="*/ 2593181 w 5010150"/>
                <a:gd name="connsiteY427" fmla="*/ 35719 h 38100"/>
                <a:gd name="connsiteX428" fmla="*/ 2593181 w 5010150"/>
                <a:gd name="connsiteY428" fmla="*/ 35719 h 38100"/>
                <a:gd name="connsiteX429" fmla="*/ 2593181 w 5010150"/>
                <a:gd name="connsiteY429" fmla="*/ 35719 h 38100"/>
                <a:gd name="connsiteX430" fmla="*/ 2131219 w 5010150"/>
                <a:gd name="connsiteY430" fmla="*/ 35719 h 38100"/>
                <a:gd name="connsiteX431" fmla="*/ 2112169 w 5010150"/>
                <a:gd name="connsiteY431" fmla="*/ 28099 h 38100"/>
                <a:gd name="connsiteX432" fmla="*/ 2038826 w 5010150"/>
                <a:gd name="connsiteY432" fmla="*/ 35719 h 38100"/>
                <a:gd name="connsiteX433" fmla="*/ 2131219 w 5010150"/>
                <a:gd name="connsiteY433" fmla="*/ 35719 h 38100"/>
                <a:gd name="connsiteX434" fmla="*/ 2131219 w 5010150"/>
                <a:gd name="connsiteY434" fmla="*/ 35719 h 38100"/>
                <a:gd name="connsiteX435" fmla="*/ 2131219 w 5010150"/>
                <a:gd name="connsiteY435" fmla="*/ 35719 h 38100"/>
                <a:gd name="connsiteX436" fmla="*/ 2131219 w 5010150"/>
                <a:gd name="connsiteY436" fmla="*/ 35719 h 38100"/>
                <a:gd name="connsiteX437" fmla="*/ 1433989 w 5010150"/>
                <a:gd name="connsiteY437" fmla="*/ 35719 h 38100"/>
                <a:gd name="connsiteX438" fmla="*/ 1433989 w 5010150"/>
                <a:gd name="connsiteY438" fmla="*/ 28099 h 38100"/>
                <a:gd name="connsiteX439" fmla="*/ 1418749 w 5010150"/>
                <a:gd name="connsiteY439" fmla="*/ 35719 h 38100"/>
                <a:gd name="connsiteX440" fmla="*/ 1433989 w 5010150"/>
                <a:gd name="connsiteY440" fmla="*/ 35719 h 38100"/>
                <a:gd name="connsiteX441" fmla="*/ 1433989 w 5010150"/>
                <a:gd name="connsiteY441" fmla="*/ 35719 h 38100"/>
                <a:gd name="connsiteX442" fmla="*/ 1433989 w 5010150"/>
                <a:gd name="connsiteY442" fmla="*/ 35719 h 38100"/>
                <a:gd name="connsiteX443" fmla="*/ 1433989 w 5010150"/>
                <a:gd name="connsiteY443" fmla="*/ 35719 h 38100"/>
                <a:gd name="connsiteX444" fmla="*/ 919639 w 5010150"/>
                <a:gd name="connsiteY444" fmla="*/ 14764 h 38100"/>
                <a:gd name="connsiteX445" fmla="*/ 919639 w 5010150"/>
                <a:gd name="connsiteY445" fmla="*/ 26194 h 38100"/>
                <a:gd name="connsiteX446" fmla="*/ 913924 w 5010150"/>
                <a:gd name="connsiteY446" fmla="*/ 26194 h 38100"/>
                <a:gd name="connsiteX447" fmla="*/ 913924 w 5010150"/>
                <a:gd name="connsiteY447" fmla="*/ 14764 h 38100"/>
                <a:gd name="connsiteX448" fmla="*/ 919639 w 5010150"/>
                <a:gd name="connsiteY448" fmla="*/ 14764 h 38100"/>
                <a:gd name="connsiteX449" fmla="*/ 919639 w 5010150"/>
                <a:gd name="connsiteY449" fmla="*/ 14764 h 38100"/>
                <a:gd name="connsiteX450" fmla="*/ 919639 w 5010150"/>
                <a:gd name="connsiteY450" fmla="*/ 14764 h 38100"/>
                <a:gd name="connsiteX451" fmla="*/ 919639 w 5010150"/>
                <a:gd name="connsiteY451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</a:cxnLst>
              <a:rect l="l" t="t" r="r" b="b"/>
              <a:pathLst>
                <a:path w="5010150" h="38100">
                  <a:moveTo>
                    <a:pt x="4984909" y="9049"/>
                  </a:moveTo>
                  <a:cubicBezTo>
                    <a:pt x="4986814" y="22384"/>
                    <a:pt x="4984909" y="28099"/>
                    <a:pt x="4981099" y="33814"/>
                  </a:cubicBezTo>
                  <a:lnTo>
                    <a:pt x="5009674" y="33814"/>
                  </a:lnTo>
                  <a:lnTo>
                    <a:pt x="5009674" y="31909"/>
                  </a:lnTo>
                  <a:cubicBezTo>
                    <a:pt x="5002054" y="26194"/>
                    <a:pt x="5002054" y="26194"/>
                    <a:pt x="4998244" y="20479"/>
                  </a:cubicBezTo>
                  <a:cubicBezTo>
                    <a:pt x="5007769" y="18574"/>
                    <a:pt x="5011579" y="18574"/>
                    <a:pt x="5011579" y="9049"/>
                  </a:cubicBezTo>
                  <a:lnTo>
                    <a:pt x="4984909" y="9049"/>
                  </a:lnTo>
                  <a:lnTo>
                    <a:pt x="4984909" y="9049"/>
                  </a:lnTo>
                  <a:lnTo>
                    <a:pt x="4984909" y="9049"/>
                  </a:lnTo>
                  <a:lnTo>
                    <a:pt x="4984909" y="9049"/>
                  </a:lnTo>
                  <a:close/>
                  <a:moveTo>
                    <a:pt x="4936331" y="9049"/>
                  </a:moveTo>
                  <a:cubicBezTo>
                    <a:pt x="4936331" y="14764"/>
                    <a:pt x="4938237" y="22384"/>
                    <a:pt x="4942046" y="14764"/>
                  </a:cubicBezTo>
                  <a:lnTo>
                    <a:pt x="4942046" y="9049"/>
                  </a:lnTo>
                  <a:lnTo>
                    <a:pt x="4936331" y="9049"/>
                  </a:lnTo>
                  <a:lnTo>
                    <a:pt x="4936331" y="9049"/>
                  </a:lnTo>
                  <a:lnTo>
                    <a:pt x="4936331" y="9049"/>
                  </a:lnTo>
                  <a:lnTo>
                    <a:pt x="4936331" y="9049"/>
                  </a:lnTo>
                  <a:close/>
                  <a:moveTo>
                    <a:pt x="4921092" y="9049"/>
                  </a:moveTo>
                  <a:cubicBezTo>
                    <a:pt x="4924901" y="14764"/>
                    <a:pt x="4926806" y="22384"/>
                    <a:pt x="4936331" y="26194"/>
                  </a:cubicBezTo>
                  <a:cubicBezTo>
                    <a:pt x="4934426" y="12859"/>
                    <a:pt x="4932521" y="12859"/>
                    <a:pt x="4932521" y="9049"/>
                  </a:cubicBezTo>
                  <a:lnTo>
                    <a:pt x="4921092" y="9049"/>
                  </a:lnTo>
                  <a:lnTo>
                    <a:pt x="4921092" y="9049"/>
                  </a:lnTo>
                  <a:lnTo>
                    <a:pt x="4921092" y="9049"/>
                  </a:lnTo>
                  <a:lnTo>
                    <a:pt x="4921092" y="9049"/>
                  </a:lnTo>
                  <a:close/>
                  <a:moveTo>
                    <a:pt x="4239101" y="9049"/>
                  </a:moveTo>
                  <a:cubicBezTo>
                    <a:pt x="4239101" y="12859"/>
                    <a:pt x="4239101" y="18574"/>
                    <a:pt x="4241006" y="26194"/>
                  </a:cubicBezTo>
                  <a:lnTo>
                    <a:pt x="4235292" y="26194"/>
                  </a:lnTo>
                  <a:cubicBezTo>
                    <a:pt x="4223862" y="9049"/>
                    <a:pt x="4212431" y="22384"/>
                    <a:pt x="4198144" y="33814"/>
                  </a:cubicBezTo>
                  <a:lnTo>
                    <a:pt x="4517231" y="33814"/>
                  </a:lnTo>
                  <a:cubicBezTo>
                    <a:pt x="4511517" y="24289"/>
                    <a:pt x="4505801" y="16669"/>
                    <a:pt x="4500087" y="9049"/>
                  </a:cubicBezTo>
                  <a:lnTo>
                    <a:pt x="4239101" y="9049"/>
                  </a:lnTo>
                  <a:lnTo>
                    <a:pt x="4239101" y="9049"/>
                  </a:lnTo>
                  <a:lnTo>
                    <a:pt x="4239101" y="9049"/>
                  </a:lnTo>
                  <a:lnTo>
                    <a:pt x="4239101" y="9049"/>
                  </a:lnTo>
                  <a:close/>
                  <a:moveTo>
                    <a:pt x="4184809" y="9049"/>
                  </a:moveTo>
                  <a:lnTo>
                    <a:pt x="4171474" y="26194"/>
                  </a:lnTo>
                  <a:cubicBezTo>
                    <a:pt x="4171474" y="28099"/>
                    <a:pt x="4169569" y="30004"/>
                    <a:pt x="4167664" y="33814"/>
                  </a:cubicBezTo>
                  <a:lnTo>
                    <a:pt x="4190524" y="33814"/>
                  </a:lnTo>
                  <a:lnTo>
                    <a:pt x="4190524" y="20479"/>
                  </a:lnTo>
                  <a:cubicBezTo>
                    <a:pt x="4194334" y="16669"/>
                    <a:pt x="4196239" y="12859"/>
                    <a:pt x="4198144" y="9049"/>
                  </a:cubicBezTo>
                  <a:lnTo>
                    <a:pt x="4184809" y="9049"/>
                  </a:lnTo>
                  <a:lnTo>
                    <a:pt x="4184809" y="9049"/>
                  </a:lnTo>
                  <a:lnTo>
                    <a:pt x="4184809" y="9049"/>
                  </a:lnTo>
                  <a:lnTo>
                    <a:pt x="4184809" y="9049"/>
                  </a:lnTo>
                  <a:close/>
                  <a:moveTo>
                    <a:pt x="3823811" y="9049"/>
                  </a:moveTo>
                  <a:lnTo>
                    <a:pt x="3818096" y="26194"/>
                  </a:lnTo>
                  <a:lnTo>
                    <a:pt x="3812381" y="26194"/>
                  </a:lnTo>
                  <a:cubicBezTo>
                    <a:pt x="3797141" y="10954"/>
                    <a:pt x="3797141" y="18574"/>
                    <a:pt x="3769519" y="20479"/>
                  </a:cubicBezTo>
                  <a:cubicBezTo>
                    <a:pt x="3763804" y="12859"/>
                    <a:pt x="3763804" y="12859"/>
                    <a:pt x="3758089" y="9049"/>
                  </a:cubicBezTo>
                  <a:lnTo>
                    <a:pt x="3731419" y="9049"/>
                  </a:lnTo>
                  <a:cubicBezTo>
                    <a:pt x="3729514" y="16669"/>
                    <a:pt x="3727609" y="22384"/>
                    <a:pt x="3721894" y="33814"/>
                  </a:cubicBezTo>
                  <a:lnTo>
                    <a:pt x="3874294" y="33814"/>
                  </a:lnTo>
                  <a:cubicBezTo>
                    <a:pt x="3874294" y="31909"/>
                    <a:pt x="3874294" y="28099"/>
                    <a:pt x="3874294" y="26194"/>
                  </a:cubicBezTo>
                  <a:lnTo>
                    <a:pt x="3893344" y="26194"/>
                  </a:lnTo>
                  <a:cubicBezTo>
                    <a:pt x="3893344" y="20479"/>
                    <a:pt x="3895249" y="14764"/>
                    <a:pt x="3895249" y="9049"/>
                  </a:cubicBezTo>
                  <a:lnTo>
                    <a:pt x="3823811" y="9049"/>
                  </a:lnTo>
                  <a:lnTo>
                    <a:pt x="3823811" y="9049"/>
                  </a:lnTo>
                  <a:lnTo>
                    <a:pt x="3823811" y="9049"/>
                  </a:lnTo>
                  <a:lnTo>
                    <a:pt x="3823811" y="9049"/>
                  </a:lnTo>
                  <a:close/>
                  <a:moveTo>
                    <a:pt x="3680936" y="9049"/>
                  </a:moveTo>
                  <a:cubicBezTo>
                    <a:pt x="3679031" y="14764"/>
                    <a:pt x="3679031" y="14764"/>
                    <a:pt x="3675221" y="20479"/>
                  </a:cubicBezTo>
                  <a:lnTo>
                    <a:pt x="3675221" y="9049"/>
                  </a:lnTo>
                  <a:lnTo>
                    <a:pt x="3661886" y="9049"/>
                  </a:lnTo>
                  <a:cubicBezTo>
                    <a:pt x="3663791" y="12859"/>
                    <a:pt x="3663791" y="16669"/>
                    <a:pt x="3667601" y="26194"/>
                  </a:cubicBezTo>
                  <a:lnTo>
                    <a:pt x="3656171" y="26194"/>
                  </a:lnTo>
                  <a:lnTo>
                    <a:pt x="3656171" y="31909"/>
                  </a:lnTo>
                  <a:lnTo>
                    <a:pt x="3650456" y="31909"/>
                  </a:lnTo>
                  <a:lnTo>
                    <a:pt x="3650456" y="26194"/>
                  </a:lnTo>
                  <a:cubicBezTo>
                    <a:pt x="3644741" y="20479"/>
                    <a:pt x="3642836" y="14764"/>
                    <a:pt x="3639026" y="9049"/>
                  </a:cubicBezTo>
                  <a:lnTo>
                    <a:pt x="3579019" y="9049"/>
                  </a:lnTo>
                  <a:cubicBezTo>
                    <a:pt x="3580924" y="14764"/>
                    <a:pt x="3580924" y="20479"/>
                    <a:pt x="3582829" y="31909"/>
                  </a:cubicBezTo>
                  <a:lnTo>
                    <a:pt x="3580924" y="33814"/>
                  </a:lnTo>
                  <a:lnTo>
                    <a:pt x="3607594" y="33814"/>
                  </a:lnTo>
                  <a:lnTo>
                    <a:pt x="3605689" y="31909"/>
                  </a:lnTo>
                  <a:cubicBezTo>
                    <a:pt x="3620929" y="33814"/>
                    <a:pt x="3611404" y="33814"/>
                    <a:pt x="3630454" y="31909"/>
                  </a:cubicBezTo>
                  <a:lnTo>
                    <a:pt x="3628549" y="33814"/>
                  </a:lnTo>
                  <a:lnTo>
                    <a:pt x="3701891" y="33814"/>
                  </a:lnTo>
                  <a:cubicBezTo>
                    <a:pt x="3699986" y="30004"/>
                    <a:pt x="3698081" y="30004"/>
                    <a:pt x="3692366" y="26194"/>
                  </a:cubicBezTo>
                  <a:lnTo>
                    <a:pt x="3692366" y="20479"/>
                  </a:lnTo>
                  <a:cubicBezTo>
                    <a:pt x="3707606" y="16669"/>
                    <a:pt x="3713321" y="12859"/>
                    <a:pt x="3715226" y="9049"/>
                  </a:cubicBezTo>
                  <a:lnTo>
                    <a:pt x="3680936" y="9049"/>
                  </a:lnTo>
                  <a:lnTo>
                    <a:pt x="3680936" y="9049"/>
                  </a:lnTo>
                  <a:lnTo>
                    <a:pt x="3680936" y="9049"/>
                  </a:lnTo>
                  <a:lnTo>
                    <a:pt x="3680936" y="9049"/>
                  </a:lnTo>
                  <a:close/>
                  <a:moveTo>
                    <a:pt x="3489484" y="9049"/>
                  </a:moveTo>
                  <a:cubicBezTo>
                    <a:pt x="3518059" y="12859"/>
                    <a:pt x="3518059" y="22384"/>
                    <a:pt x="3551396" y="31909"/>
                  </a:cubicBezTo>
                  <a:lnTo>
                    <a:pt x="3551396" y="33814"/>
                  </a:lnTo>
                  <a:lnTo>
                    <a:pt x="3566636" y="33814"/>
                  </a:lnTo>
                  <a:cubicBezTo>
                    <a:pt x="3562826" y="26194"/>
                    <a:pt x="3560921" y="18574"/>
                    <a:pt x="3557111" y="9049"/>
                  </a:cubicBezTo>
                  <a:lnTo>
                    <a:pt x="3489484" y="9049"/>
                  </a:lnTo>
                  <a:lnTo>
                    <a:pt x="3489484" y="9049"/>
                  </a:lnTo>
                  <a:lnTo>
                    <a:pt x="3489484" y="9049"/>
                  </a:lnTo>
                  <a:lnTo>
                    <a:pt x="3489484" y="9049"/>
                  </a:lnTo>
                  <a:close/>
                  <a:moveTo>
                    <a:pt x="3333274" y="9049"/>
                  </a:moveTo>
                  <a:cubicBezTo>
                    <a:pt x="3333274" y="10954"/>
                    <a:pt x="3333274" y="12859"/>
                    <a:pt x="3335179" y="14764"/>
                  </a:cubicBezTo>
                  <a:cubicBezTo>
                    <a:pt x="3329464" y="20479"/>
                    <a:pt x="3327559" y="28099"/>
                    <a:pt x="3325654" y="35719"/>
                  </a:cubicBezTo>
                  <a:lnTo>
                    <a:pt x="3536156" y="35719"/>
                  </a:lnTo>
                  <a:cubicBezTo>
                    <a:pt x="3524726" y="28099"/>
                    <a:pt x="3513296" y="26194"/>
                    <a:pt x="3497104" y="14764"/>
                  </a:cubicBezTo>
                  <a:lnTo>
                    <a:pt x="3478054" y="20479"/>
                  </a:lnTo>
                  <a:cubicBezTo>
                    <a:pt x="3474244" y="18574"/>
                    <a:pt x="3472339" y="14764"/>
                    <a:pt x="3468529" y="9049"/>
                  </a:cubicBezTo>
                  <a:lnTo>
                    <a:pt x="3333274" y="9049"/>
                  </a:lnTo>
                  <a:lnTo>
                    <a:pt x="3333274" y="9049"/>
                  </a:lnTo>
                  <a:lnTo>
                    <a:pt x="3333274" y="9049"/>
                  </a:lnTo>
                  <a:lnTo>
                    <a:pt x="3333274" y="9049"/>
                  </a:lnTo>
                  <a:close/>
                  <a:moveTo>
                    <a:pt x="3292316" y="9049"/>
                  </a:moveTo>
                  <a:cubicBezTo>
                    <a:pt x="3294221" y="16669"/>
                    <a:pt x="3294221" y="26194"/>
                    <a:pt x="3296126" y="35719"/>
                  </a:cubicBezTo>
                  <a:lnTo>
                    <a:pt x="3315176" y="35719"/>
                  </a:lnTo>
                  <a:cubicBezTo>
                    <a:pt x="3315176" y="26194"/>
                    <a:pt x="3313271" y="18574"/>
                    <a:pt x="3311366" y="10954"/>
                  </a:cubicBezTo>
                  <a:lnTo>
                    <a:pt x="3292316" y="9049"/>
                  </a:lnTo>
                  <a:lnTo>
                    <a:pt x="3292316" y="9049"/>
                  </a:lnTo>
                  <a:lnTo>
                    <a:pt x="3292316" y="9049"/>
                  </a:lnTo>
                  <a:lnTo>
                    <a:pt x="3292316" y="9049"/>
                  </a:lnTo>
                  <a:close/>
                  <a:moveTo>
                    <a:pt x="3215164" y="9049"/>
                  </a:moveTo>
                  <a:cubicBezTo>
                    <a:pt x="3211354" y="14764"/>
                    <a:pt x="3213259" y="10954"/>
                    <a:pt x="3209449" y="20479"/>
                  </a:cubicBezTo>
                  <a:lnTo>
                    <a:pt x="3215164" y="2047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lnTo>
                    <a:pt x="3215164" y="9049"/>
                  </a:lnTo>
                  <a:close/>
                  <a:moveTo>
                    <a:pt x="3045619" y="9049"/>
                  </a:moveTo>
                  <a:cubicBezTo>
                    <a:pt x="3049429" y="14764"/>
                    <a:pt x="3051334" y="22384"/>
                    <a:pt x="3055144" y="26194"/>
                  </a:cubicBezTo>
                  <a:lnTo>
                    <a:pt x="3055144" y="20479"/>
                  </a:lnTo>
                  <a:cubicBezTo>
                    <a:pt x="3058954" y="16669"/>
                    <a:pt x="3060859" y="12859"/>
                    <a:pt x="3062764" y="9049"/>
                  </a:cubicBez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lnTo>
                    <a:pt x="3045619" y="9049"/>
                  </a:lnTo>
                  <a:close/>
                  <a:moveTo>
                    <a:pt x="2991326" y="9049"/>
                  </a:moveTo>
                  <a:cubicBezTo>
                    <a:pt x="2991326" y="16669"/>
                    <a:pt x="2991326" y="26194"/>
                    <a:pt x="2993231" y="33814"/>
                  </a:cubicBezTo>
                  <a:lnTo>
                    <a:pt x="3008471" y="33814"/>
                  </a:lnTo>
                  <a:cubicBezTo>
                    <a:pt x="3010376" y="28099"/>
                    <a:pt x="3012281" y="24289"/>
                    <a:pt x="3019901" y="20479"/>
                  </a:cubicBezTo>
                  <a:lnTo>
                    <a:pt x="3019901" y="26194"/>
                  </a:lnTo>
                  <a:cubicBezTo>
                    <a:pt x="3021806" y="30004"/>
                    <a:pt x="3023711" y="31909"/>
                    <a:pt x="3023711" y="33814"/>
                  </a:cubicBezTo>
                  <a:lnTo>
                    <a:pt x="3037046" y="33814"/>
                  </a:lnTo>
                  <a:cubicBezTo>
                    <a:pt x="3035141" y="26194"/>
                    <a:pt x="3033236" y="18574"/>
                    <a:pt x="3029426" y="9049"/>
                  </a:cubicBezTo>
                  <a:lnTo>
                    <a:pt x="2991326" y="9049"/>
                  </a:lnTo>
                  <a:lnTo>
                    <a:pt x="2991326" y="9049"/>
                  </a:lnTo>
                  <a:lnTo>
                    <a:pt x="2991326" y="9049"/>
                  </a:lnTo>
                  <a:lnTo>
                    <a:pt x="2991326" y="9049"/>
                  </a:lnTo>
                  <a:close/>
                  <a:moveTo>
                    <a:pt x="2929414" y="9049"/>
                  </a:moveTo>
                  <a:cubicBezTo>
                    <a:pt x="2935129" y="12859"/>
                    <a:pt x="2942749" y="16669"/>
                    <a:pt x="2948464" y="20479"/>
                  </a:cubicBezTo>
                  <a:lnTo>
                    <a:pt x="2948464" y="31909"/>
                  </a:lnTo>
                  <a:cubicBezTo>
                    <a:pt x="2929414" y="28099"/>
                    <a:pt x="2929414" y="26194"/>
                    <a:pt x="2911316" y="31909"/>
                  </a:cubicBezTo>
                  <a:lnTo>
                    <a:pt x="2913221" y="33814"/>
                  </a:lnTo>
                  <a:lnTo>
                    <a:pt x="2965609" y="33814"/>
                  </a:lnTo>
                  <a:cubicBezTo>
                    <a:pt x="2967514" y="30004"/>
                    <a:pt x="2967514" y="22384"/>
                    <a:pt x="2967514" y="9049"/>
                  </a:cubicBez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lnTo>
                    <a:pt x="2929414" y="9049"/>
                  </a:lnTo>
                  <a:close/>
                  <a:moveTo>
                    <a:pt x="2699861" y="9049"/>
                  </a:moveTo>
                  <a:cubicBezTo>
                    <a:pt x="2705576" y="16669"/>
                    <a:pt x="2709386" y="24289"/>
                    <a:pt x="2711291" y="33814"/>
                  </a:cubicBezTo>
                  <a:lnTo>
                    <a:pt x="2748439" y="33814"/>
                  </a:lnTo>
                  <a:cubicBezTo>
                    <a:pt x="2746534" y="24289"/>
                    <a:pt x="2744629" y="16669"/>
                    <a:pt x="2740819" y="9049"/>
                  </a:cubicBezTo>
                  <a:lnTo>
                    <a:pt x="2699861" y="9049"/>
                  </a:lnTo>
                  <a:lnTo>
                    <a:pt x="2699861" y="9049"/>
                  </a:lnTo>
                  <a:lnTo>
                    <a:pt x="2699861" y="9049"/>
                  </a:lnTo>
                  <a:lnTo>
                    <a:pt x="2699861" y="9049"/>
                  </a:lnTo>
                  <a:close/>
                  <a:moveTo>
                    <a:pt x="2637949" y="9049"/>
                  </a:moveTo>
                  <a:cubicBezTo>
                    <a:pt x="2634139" y="18574"/>
                    <a:pt x="2628424" y="26194"/>
                    <a:pt x="2624614" y="33814"/>
                  </a:cubicBezTo>
                  <a:lnTo>
                    <a:pt x="2671286" y="33814"/>
                  </a:lnTo>
                  <a:cubicBezTo>
                    <a:pt x="2663666" y="31909"/>
                    <a:pt x="2657951" y="30004"/>
                    <a:pt x="2652236" y="31909"/>
                  </a:cubicBezTo>
                  <a:cubicBezTo>
                    <a:pt x="2654141" y="22384"/>
                    <a:pt x="2656046" y="14764"/>
                    <a:pt x="2656046" y="9049"/>
                  </a:cubicBezTo>
                  <a:lnTo>
                    <a:pt x="2637949" y="9049"/>
                  </a:lnTo>
                  <a:lnTo>
                    <a:pt x="2637949" y="9049"/>
                  </a:lnTo>
                  <a:lnTo>
                    <a:pt x="2637949" y="9049"/>
                  </a:lnTo>
                  <a:lnTo>
                    <a:pt x="2637949" y="9049"/>
                  </a:lnTo>
                  <a:close/>
                  <a:moveTo>
                    <a:pt x="2401729" y="9049"/>
                  </a:moveTo>
                  <a:cubicBezTo>
                    <a:pt x="2407444" y="18574"/>
                    <a:pt x="2413159" y="26194"/>
                    <a:pt x="2415064" y="33814"/>
                  </a:cubicBezTo>
                  <a:lnTo>
                    <a:pt x="2450306" y="33814"/>
                  </a:lnTo>
                  <a:cubicBezTo>
                    <a:pt x="2446496" y="33814"/>
                    <a:pt x="2444591" y="31909"/>
                    <a:pt x="2440781" y="31909"/>
                  </a:cubicBezTo>
                  <a:cubicBezTo>
                    <a:pt x="2436971" y="22384"/>
                    <a:pt x="2433161" y="14764"/>
                    <a:pt x="2429351" y="9049"/>
                  </a:cubicBezTo>
                  <a:lnTo>
                    <a:pt x="2401729" y="9049"/>
                  </a:lnTo>
                  <a:lnTo>
                    <a:pt x="2401729" y="9049"/>
                  </a:lnTo>
                  <a:lnTo>
                    <a:pt x="2401729" y="9049"/>
                  </a:lnTo>
                  <a:lnTo>
                    <a:pt x="2401729" y="9049"/>
                  </a:lnTo>
                  <a:close/>
                  <a:moveTo>
                    <a:pt x="2345531" y="9049"/>
                  </a:moveTo>
                  <a:cubicBezTo>
                    <a:pt x="2337911" y="16669"/>
                    <a:pt x="2334101" y="26194"/>
                    <a:pt x="2334101" y="33814"/>
                  </a:cubicBezTo>
                  <a:lnTo>
                    <a:pt x="2392204" y="33814"/>
                  </a:lnTo>
                  <a:cubicBezTo>
                    <a:pt x="2392204" y="31909"/>
                    <a:pt x="2390299" y="28099"/>
                    <a:pt x="2390299" y="26194"/>
                  </a:cubicBezTo>
                  <a:cubicBezTo>
                    <a:pt x="2386489" y="18574"/>
                    <a:pt x="2384584" y="12859"/>
                    <a:pt x="2380774" y="9049"/>
                  </a:cubicBezTo>
                  <a:lnTo>
                    <a:pt x="2345531" y="9049"/>
                  </a:lnTo>
                  <a:lnTo>
                    <a:pt x="2345531" y="9049"/>
                  </a:lnTo>
                  <a:lnTo>
                    <a:pt x="2345531" y="9049"/>
                  </a:lnTo>
                  <a:lnTo>
                    <a:pt x="2345531" y="9049"/>
                  </a:lnTo>
                  <a:close/>
                  <a:moveTo>
                    <a:pt x="2322671" y="9049"/>
                  </a:moveTo>
                  <a:cubicBezTo>
                    <a:pt x="2326481" y="10954"/>
                    <a:pt x="2328386" y="12859"/>
                    <a:pt x="2334101" y="14764"/>
                  </a:cubicBezTo>
                  <a:cubicBezTo>
                    <a:pt x="2336006" y="12859"/>
                    <a:pt x="2336006" y="10954"/>
                    <a:pt x="2336006" y="9049"/>
                  </a:cubicBezTo>
                  <a:lnTo>
                    <a:pt x="2322671" y="9049"/>
                  </a:lnTo>
                  <a:lnTo>
                    <a:pt x="2322671" y="9049"/>
                  </a:lnTo>
                  <a:lnTo>
                    <a:pt x="2322671" y="9049"/>
                  </a:lnTo>
                  <a:lnTo>
                    <a:pt x="2322671" y="9049"/>
                  </a:lnTo>
                  <a:close/>
                  <a:moveTo>
                    <a:pt x="2245519" y="9049"/>
                  </a:moveTo>
                  <a:cubicBezTo>
                    <a:pt x="2251234" y="14764"/>
                    <a:pt x="2256949" y="22384"/>
                    <a:pt x="2266474" y="26194"/>
                  </a:cubicBezTo>
                  <a:cubicBezTo>
                    <a:pt x="2272189" y="30004"/>
                    <a:pt x="2272189" y="30004"/>
                    <a:pt x="2285524" y="31909"/>
                  </a:cubicBezTo>
                  <a:cubicBezTo>
                    <a:pt x="2283619" y="22384"/>
                    <a:pt x="2281714" y="14764"/>
                    <a:pt x="2279809" y="9049"/>
                  </a:cubicBezTo>
                  <a:lnTo>
                    <a:pt x="2245519" y="9049"/>
                  </a:lnTo>
                  <a:lnTo>
                    <a:pt x="2245519" y="9049"/>
                  </a:lnTo>
                  <a:lnTo>
                    <a:pt x="2245519" y="9049"/>
                  </a:lnTo>
                  <a:lnTo>
                    <a:pt x="2245519" y="9049"/>
                  </a:lnTo>
                  <a:close/>
                  <a:moveTo>
                    <a:pt x="2158841" y="9049"/>
                  </a:moveTo>
                  <a:cubicBezTo>
                    <a:pt x="2153126" y="9049"/>
                    <a:pt x="2147411" y="10954"/>
                    <a:pt x="2155031" y="14764"/>
                  </a:cubicBezTo>
                  <a:lnTo>
                    <a:pt x="2166461" y="14764"/>
                  </a:lnTo>
                  <a:cubicBezTo>
                    <a:pt x="2174081" y="22384"/>
                    <a:pt x="2183606" y="28099"/>
                    <a:pt x="2193131" y="35719"/>
                  </a:cubicBezTo>
                  <a:lnTo>
                    <a:pt x="2234089" y="35719"/>
                  </a:lnTo>
                  <a:cubicBezTo>
                    <a:pt x="2224564" y="28099"/>
                    <a:pt x="2216944" y="20479"/>
                    <a:pt x="2211229" y="10954"/>
                  </a:cubicBezTo>
                  <a:lnTo>
                    <a:pt x="2158841" y="9049"/>
                  </a:lnTo>
                  <a:lnTo>
                    <a:pt x="2158841" y="9049"/>
                  </a:lnTo>
                  <a:lnTo>
                    <a:pt x="2158841" y="9049"/>
                  </a:lnTo>
                  <a:lnTo>
                    <a:pt x="2158841" y="9049"/>
                  </a:lnTo>
                  <a:close/>
                  <a:moveTo>
                    <a:pt x="2003584" y="9049"/>
                  </a:moveTo>
                  <a:cubicBezTo>
                    <a:pt x="1999774" y="12859"/>
                    <a:pt x="2001679" y="10954"/>
                    <a:pt x="1992154" y="14764"/>
                  </a:cubicBezTo>
                  <a:cubicBezTo>
                    <a:pt x="1999774" y="10954"/>
                    <a:pt x="1995964" y="12859"/>
                    <a:pt x="2003584" y="9049"/>
                  </a:cubicBezTo>
                  <a:lnTo>
                    <a:pt x="1885474" y="9049"/>
                  </a:lnTo>
                  <a:cubicBezTo>
                    <a:pt x="1893094" y="18574"/>
                    <a:pt x="1900714" y="26194"/>
                    <a:pt x="1908334" y="33814"/>
                  </a:cubicBezTo>
                  <a:lnTo>
                    <a:pt x="1970246" y="33814"/>
                  </a:lnTo>
                  <a:cubicBezTo>
                    <a:pt x="1974056" y="28099"/>
                    <a:pt x="1977866" y="24289"/>
                    <a:pt x="1987391" y="20479"/>
                  </a:cubicBezTo>
                  <a:lnTo>
                    <a:pt x="1987391" y="31909"/>
                  </a:lnTo>
                  <a:lnTo>
                    <a:pt x="1985486" y="33814"/>
                  </a:lnTo>
                  <a:lnTo>
                    <a:pt x="2017871" y="33814"/>
                  </a:lnTo>
                  <a:lnTo>
                    <a:pt x="2017871" y="20479"/>
                  </a:lnTo>
                  <a:cubicBezTo>
                    <a:pt x="2023586" y="16669"/>
                    <a:pt x="2033111" y="12859"/>
                    <a:pt x="2042636" y="9049"/>
                  </a:cubicBezTo>
                  <a:lnTo>
                    <a:pt x="2003584" y="9049"/>
                  </a:lnTo>
                  <a:lnTo>
                    <a:pt x="2003584" y="9049"/>
                  </a:lnTo>
                  <a:lnTo>
                    <a:pt x="2003584" y="9049"/>
                  </a:lnTo>
                  <a:lnTo>
                    <a:pt x="2003584" y="9049"/>
                  </a:lnTo>
                  <a:close/>
                  <a:moveTo>
                    <a:pt x="1674019" y="9049"/>
                  </a:moveTo>
                  <a:cubicBezTo>
                    <a:pt x="1658779" y="12859"/>
                    <a:pt x="1668304" y="7144"/>
                    <a:pt x="1658779" y="20479"/>
                  </a:cubicBezTo>
                  <a:lnTo>
                    <a:pt x="1677829" y="20479"/>
                  </a:lnTo>
                  <a:lnTo>
                    <a:pt x="1677829" y="9049"/>
                  </a:lnTo>
                  <a:lnTo>
                    <a:pt x="1674019" y="9049"/>
                  </a:lnTo>
                  <a:lnTo>
                    <a:pt x="1674019" y="9049"/>
                  </a:lnTo>
                  <a:lnTo>
                    <a:pt x="1674019" y="9049"/>
                  </a:lnTo>
                  <a:lnTo>
                    <a:pt x="1674019" y="9049"/>
                  </a:lnTo>
                  <a:close/>
                  <a:moveTo>
                    <a:pt x="1576864" y="9049"/>
                  </a:moveTo>
                  <a:lnTo>
                    <a:pt x="1576864" y="26194"/>
                  </a:lnTo>
                  <a:cubicBezTo>
                    <a:pt x="1573054" y="28099"/>
                    <a:pt x="1569244" y="31909"/>
                    <a:pt x="1567339" y="33814"/>
                  </a:cubicBezTo>
                  <a:lnTo>
                    <a:pt x="1588294" y="33814"/>
                  </a:lnTo>
                  <a:cubicBezTo>
                    <a:pt x="1592104" y="26194"/>
                    <a:pt x="1595914" y="16669"/>
                    <a:pt x="1597819" y="9049"/>
                  </a:cubicBezTo>
                  <a:lnTo>
                    <a:pt x="1576864" y="9049"/>
                  </a:lnTo>
                  <a:lnTo>
                    <a:pt x="1576864" y="9049"/>
                  </a:lnTo>
                  <a:lnTo>
                    <a:pt x="1576864" y="9049"/>
                  </a:lnTo>
                  <a:lnTo>
                    <a:pt x="1576864" y="9049"/>
                  </a:lnTo>
                  <a:close/>
                  <a:moveTo>
                    <a:pt x="1535906" y="9049"/>
                  </a:moveTo>
                  <a:cubicBezTo>
                    <a:pt x="1535906" y="14764"/>
                    <a:pt x="1535906" y="20479"/>
                    <a:pt x="1534001" y="26194"/>
                  </a:cubicBezTo>
                  <a:cubicBezTo>
                    <a:pt x="1530191" y="28099"/>
                    <a:pt x="1526381" y="31909"/>
                    <a:pt x="1522571" y="33814"/>
                  </a:cubicBezTo>
                  <a:lnTo>
                    <a:pt x="1545431" y="33814"/>
                  </a:lnTo>
                  <a:cubicBezTo>
                    <a:pt x="1553051" y="22384"/>
                    <a:pt x="1564481" y="16669"/>
                    <a:pt x="1575911" y="9049"/>
                  </a:cubicBezTo>
                  <a:lnTo>
                    <a:pt x="1535906" y="9049"/>
                  </a:lnTo>
                  <a:lnTo>
                    <a:pt x="1535906" y="9049"/>
                  </a:lnTo>
                  <a:lnTo>
                    <a:pt x="1535906" y="9049"/>
                  </a:lnTo>
                  <a:lnTo>
                    <a:pt x="1535906" y="9049"/>
                  </a:lnTo>
                  <a:close/>
                  <a:moveTo>
                    <a:pt x="1298734" y="9049"/>
                  </a:moveTo>
                  <a:cubicBezTo>
                    <a:pt x="1298734" y="12859"/>
                    <a:pt x="1298734" y="16669"/>
                    <a:pt x="1298734" y="20479"/>
                  </a:cubicBezTo>
                  <a:lnTo>
                    <a:pt x="1287304" y="20479"/>
                  </a:lnTo>
                  <a:cubicBezTo>
                    <a:pt x="1270159" y="30004"/>
                    <a:pt x="1248251" y="22384"/>
                    <a:pt x="1227296" y="9049"/>
                  </a:cubicBezTo>
                  <a:lnTo>
                    <a:pt x="1206341" y="9049"/>
                  </a:lnTo>
                  <a:cubicBezTo>
                    <a:pt x="1215866" y="16669"/>
                    <a:pt x="1223486" y="24289"/>
                    <a:pt x="1229201" y="33814"/>
                  </a:cubicBezTo>
                  <a:lnTo>
                    <a:pt x="1298734" y="33814"/>
                  </a:lnTo>
                  <a:cubicBezTo>
                    <a:pt x="1304449" y="24289"/>
                    <a:pt x="1310164" y="14764"/>
                    <a:pt x="1315879" y="12859"/>
                  </a:cubicBezTo>
                  <a:lnTo>
                    <a:pt x="1321594" y="33814"/>
                  </a:lnTo>
                  <a:lnTo>
                    <a:pt x="1348264" y="33814"/>
                  </a:lnTo>
                  <a:cubicBezTo>
                    <a:pt x="1344454" y="26194"/>
                    <a:pt x="1340644" y="16669"/>
                    <a:pt x="1336834" y="7144"/>
                  </a:cubicBezTo>
                  <a:lnTo>
                    <a:pt x="1298734" y="9049"/>
                  </a:lnTo>
                  <a:lnTo>
                    <a:pt x="1298734" y="9049"/>
                  </a:lnTo>
                  <a:lnTo>
                    <a:pt x="1298734" y="9049"/>
                  </a:lnTo>
                  <a:lnTo>
                    <a:pt x="1298734" y="9049"/>
                  </a:lnTo>
                  <a:close/>
                  <a:moveTo>
                    <a:pt x="1150144" y="9049"/>
                  </a:moveTo>
                  <a:cubicBezTo>
                    <a:pt x="1152049" y="10954"/>
                    <a:pt x="1155859" y="14764"/>
                    <a:pt x="1161574" y="20479"/>
                  </a:cubicBezTo>
                  <a:cubicBezTo>
                    <a:pt x="1136809" y="18574"/>
                    <a:pt x="1116806" y="9049"/>
                    <a:pt x="1099661" y="20479"/>
                  </a:cubicBezTo>
                  <a:lnTo>
                    <a:pt x="1105376" y="20479"/>
                  </a:lnTo>
                  <a:cubicBezTo>
                    <a:pt x="1118711" y="30004"/>
                    <a:pt x="1155859" y="28099"/>
                    <a:pt x="1180624" y="26194"/>
                  </a:cubicBezTo>
                  <a:lnTo>
                    <a:pt x="1180624" y="14764"/>
                  </a:lnTo>
                  <a:cubicBezTo>
                    <a:pt x="1176814" y="12859"/>
                    <a:pt x="1173004" y="10954"/>
                    <a:pt x="1169194" y="9049"/>
                  </a:cubicBezTo>
                  <a:lnTo>
                    <a:pt x="1150144" y="9049"/>
                  </a:lnTo>
                  <a:lnTo>
                    <a:pt x="1150144" y="9049"/>
                  </a:lnTo>
                  <a:lnTo>
                    <a:pt x="1150144" y="9049"/>
                  </a:lnTo>
                  <a:lnTo>
                    <a:pt x="1150144" y="9049"/>
                  </a:lnTo>
                  <a:close/>
                  <a:moveTo>
                    <a:pt x="1054894" y="9049"/>
                  </a:moveTo>
                  <a:cubicBezTo>
                    <a:pt x="1068229" y="10954"/>
                    <a:pt x="1070134" y="12859"/>
                    <a:pt x="1079659" y="20479"/>
                  </a:cubicBezTo>
                  <a:lnTo>
                    <a:pt x="1079659" y="9049"/>
                  </a:lnTo>
                  <a:lnTo>
                    <a:pt x="1054894" y="9049"/>
                  </a:lnTo>
                  <a:lnTo>
                    <a:pt x="1054894" y="9049"/>
                  </a:lnTo>
                  <a:lnTo>
                    <a:pt x="1054894" y="9049"/>
                  </a:lnTo>
                  <a:lnTo>
                    <a:pt x="1054894" y="9049"/>
                  </a:lnTo>
                  <a:close/>
                  <a:moveTo>
                    <a:pt x="738664" y="9049"/>
                  </a:moveTo>
                  <a:cubicBezTo>
                    <a:pt x="736759" y="16669"/>
                    <a:pt x="736759" y="26194"/>
                    <a:pt x="736759" y="35719"/>
                  </a:cubicBezTo>
                  <a:lnTo>
                    <a:pt x="748189" y="35719"/>
                  </a:lnTo>
                  <a:cubicBezTo>
                    <a:pt x="750094" y="31909"/>
                    <a:pt x="750094" y="30004"/>
                    <a:pt x="751999" y="28099"/>
                  </a:cubicBezTo>
                  <a:cubicBezTo>
                    <a:pt x="751999" y="31909"/>
                    <a:pt x="751999" y="33814"/>
                    <a:pt x="751999" y="35719"/>
                  </a:cubicBezTo>
                  <a:lnTo>
                    <a:pt x="951071" y="35719"/>
                  </a:lnTo>
                  <a:cubicBezTo>
                    <a:pt x="964406" y="26194"/>
                    <a:pt x="979646" y="18574"/>
                    <a:pt x="997744" y="10954"/>
                  </a:cubicBezTo>
                  <a:lnTo>
                    <a:pt x="738664" y="9049"/>
                  </a:lnTo>
                  <a:lnTo>
                    <a:pt x="738664" y="9049"/>
                  </a:lnTo>
                  <a:lnTo>
                    <a:pt x="738664" y="9049"/>
                  </a:lnTo>
                  <a:lnTo>
                    <a:pt x="738664" y="9049"/>
                  </a:lnTo>
                  <a:close/>
                  <a:moveTo>
                    <a:pt x="669131" y="9049"/>
                  </a:moveTo>
                  <a:cubicBezTo>
                    <a:pt x="669131" y="10954"/>
                    <a:pt x="669131" y="10954"/>
                    <a:pt x="665321" y="14764"/>
                  </a:cubicBezTo>
                  <a:lnTo>
                    <a:pt x="665321" y="9049"/>
                  </a:lnTo>
                  <a:lnTo>
                    <a:pt x="614839" y="9049"/>
                  </a:lnTo>
                  <a:cubicBezTo>
                    <a:pt x="618649" y="20479"/>
                    <a:pt x="622459" y="26194"/>
                    <a:pt x="626269" y="33814"/>
                  </a:cubicBezTo>
                  <a:lnTo>
                    <a:pt x="669131" y="33814"/>
                  </a:lnTo>
                  <a:lnTo>
                    <a:pt x="669131" y="31909"/>
                  </a:lnTo>
                  <a:lnTo>
                    <a:pt x="676751" y="31909"/>
                  </a:lnTo>
                  <a:lnTo>
                    <a:pt x="676751" y="33814"/>
                  </a:lnTo>
                  <a:lnTo>
                    <a:pt x="688181" y="33814"/>
                  </a:lnTo>
                  <a:cubicBezTo>
                    <a:pt x="686276" y="22384"/>
                    <a:pt x="684371" y="14764"/>
                    <a:pt x="678656" y="9049"/>
                  </a:cubicBezTo>
                  <a:lnTo>
                    <a:pt x="669131" y="9049"/>
                  </a:lnTo>
                  <a:lnTo>
                    <a:pt x="669131" y="9049"/>
                  </a:lnTo>
                  <a:lnTo>
                    <a:pt x="669131" y="9049"/>
                  </a:lnTo>
                  <a:lnTo>
                    <a:pt x="669131" y="9049"/>
                  </a:lnTo>
                  <a:close/>
                  <a:moveTo>
                    <a:pt x="577691" y="9049"/>
                  </a:moveTo>
                  <a:cubicBezTo>
                    <a:pt x="570071" y="10954"/>
                    <a:pt x="570071" y="10954"/>
                    <a:pt x="564356" y="14764"/>
                  </a:cubicBezTo>
                  <a:cubicBezTo>
                    <a:pt x="596741" y="14764"/>
                    <a:pt x="585311" y="14764"/>
                    <a:pt x="609124" y="9049"/>
                  </a:cubicBezTo>
                  <a:lnTo>
                    <a:pt x="577691" y="9049"/>
                  </a:lnTo>
                  <a:lnTo>
                    <a:pt x="577691" y="9049"/>
                  </a:lnTo>
                  <a:lnTo>
                    <a:pt x="577691" y="9049"/>
                  </a:lnTo>
                  <a:lnTo>
                    <a:pt x="577691" y="9049"/>
                  </a:lnTo>
                  <a:close/>
                  <a:moveTo>
                    <a:pt x="485299" y="9049"/>
                  </a:moveTo>
                  <a:lnTo>
                    <a:pt x="485299" y="20479"/>
                  </a:lnTo>
                  <a:cubicBezTo>
                    <a:pt x="475774" y="26194"/>
                    <a:pt x="473869" y="28099"/>
                    <a:pt x="470059" y="33814"/>
                  </a:cubicBezTo>
                  <a:lnTo>
                    <a:pt x="483394" y="33814"/>
                  </a:lnTo>
                  <a:cubicBezTo>
                    <a:pt x="489109" y="22384"/>
                    <a:pt x="496729" y="22384"/>
                    <a:pt x="515779" y="20479"/>
                  </a:cubicBezTo>
                  <a:cubicBezTo>
                    <a:pt x="523399" y="30004"/>
                    <a:pt x="519589" y="28099"/>
                    <a:pt x="534829" y="31909"/>
                  </a:cubicBezTo>
                  <a:cubicBezTo>
                    <a:pt x="532924" y="31909"/>
                    <a:pt x="532924" y="33814"/>
                    <a:pt x="532924" y="33814"/>
                  </a:cubicBezTo>
                  <a:lnTo>
                    <a:pt x="559594" y="33814"/>
                  </a:lnTo>
                  <a:cubicBezTo>
                    <a:pt x="551974" y="31909"/>
                    <a:pt x="546259" y="28099"/>
                    <a:pt x="542449" y="20479"/>
                  </a:cubicBezTo>
                  <a:cubicBezTo>
                    <a:pt x="546259" y="14764"/>
                    <a:pt x="544354" y="18574"/>
                    <a:pt x="548164" y="9049"/>
                  </a:cubicBezTo>
                  <a:lnTo>
                    <a:pt x="485299" y="9049"/>
                  </a:lnTo>
                  <a:lnTo>
                    <a:pt x="485299" y="9049"/>
                  </a:lnTo>
                  <a:lnTo>
                    <a:pt x="485299" y="9049"/>
                  </a:lnTo>
                  <a:lnTo>
                    <a:pt x="485299" y="9049"/>
                  </a:lnTo>
                  <a:close/>
                  <a:moveTo>
                    <a:pt x="423386" y="9049"/>
                  </a:moveTo>
                  <a:lnTo>
                    <a:pt x="417671" y="14764"/>
                  </a:lnTo>
                  <a:lnTo>
                    <a:pt x="417671" y="9049"/>
                  </a:lnTo>
                  <a:lnTo>
                    <a:pt x="402431" y="9049"/>
                  </a:lnTo>
                  <a:cubicBezTo>
                    <a:pt x="404336" y="14764"/>
                    <a:pt x="406241" y="20479"/>
                    <a:pt x="406241" y="26194"/>
                  </a:cubicBezTo>
                  <a:lnTo>
                    <a:pt x="400526" y="26194"/>
                  </a:lnTo>
                  <a:cubicBezTo>
                    <a:pt x="400526" y="16669"/>
                    <a:pt x="398621" y="12859"/>
                    <a:pt x="398621" y="9049"/>
                  </a:cubicBezTo>
                  <a:lnTo>
                    <a:pt x="394811" y="9049"/>
                  </a:lnTo>
                  <a:cubicBezTo>
                    <a:pt x="389096" y="16669"/>
                    <a:pt x="385286" y="24289"/>
                    <a:pt x="385286" y="33814"/>
                  </a:cubicBezTo>
                  <a:lnTo>
                    <a:pt x="456724" y="33814"/>
                  </a:lnTo>
                  <a:cubicBezTo>
                    <a:pt x="456724" y="30004"/>
                    <a:pt x="454819" y="24289"/>
                    <a:pt x="452914" y="20479"/>
                  </a:cubicBezTo>
                  <a:cubicBezTo>
                    <a:pt x="456724" y="18574"/>
                    <a:pt x="456724" y="18574"/>
                    <a:pt x="458629" y="14764"/>
                  </a:cubicBezTo>
                  <a:lnTo>
                    <a:pt x="485299" y="9049"/>
                  </a:lnTo>
                  <a:lnTo>
                    <a:pt x="423386" y="9049"/>
                  </a:lnTo>
                  <a:lnTo>
                    <a:pt x="423386" y="9049"/>
                  </a:lnTo>
                  <a:lnTo>
                    <a:pt x="423386" y="9049"/>
                  </a:lnTo>
                  <a:lnTo>
                    <a:pt x="423386" y="9049"/>
                  </a:lnTo>
                  <a:close/>
                  <a:moveTo>
                    <a:pt x="244316" y="9049"/>
                  </a:moveTo>
                  <a:cubicBezTo>
                    <a:pt x="246221" y="20479"/>
                    <a:pt x="250031" y="28099"/>
                    <a:pt x="253841" y="33814"/>
                  </a:cubicBezTo>
                  <a:lnTo>
                    <a:pt x="280511" y="33814"/>
                  </a:lnTo>
                  <a:cubicBezTo>
                    <a:pt x="278606" y="24289"/>
                    <a:pt x="274796" y="14764"/>
                    <a:pt x="272891" y="9049"/>
                  </a:cubicBezTo>
                  <a:lnTo>
                    <a:pt x="244316" y="9049"/>
                  </a:lnTo>
                  <a:lnTo>
                    <a:pt x="244316" y="9049"/>
                  </a:lnTo>
                  <a:lnTo>
                    <a:pt x="244316" y="9049"/>
                  </a:lnTo>
                  <a:lnTo>
                    <a:pt x="244316" y="9049"/>
                  </a:lnTo>
                  <a:close/>
                  <a:moveTo>
                    <a:pt x="230029" y="9049"/>
                  </a:moveTo>
                  <a:cubicBezTo>
                    <a:pt x="231934" y="10954"/>
                    <a:pt x="235744" y="12859"/>
                    <a:pt x="237649" y="14764"/>
                  </a:cubicBezTo>
                  <a:cubicBezTo>
                    <a:pt x="239554" y="12859"/>
                    <a:pt x="241459" y="10954"/>
                    <a:pt x="241459" y="9049"/>
                  </a:cubicBezTo>
                  <a:lnTo>
                    <a:pt x="230029" y="9049"/>
                  </a:lnTo>
                  <a:lnTo>
                    <a:pt x="230029" y="9049"/>
                  </a:lnTo>
                  <a:lnTo>
                    <a:pt x="230029" y="9049"/>
                  </a:lnTo>
                  <a:lnTo>
                    <a:pt x="230029" y="9049"/>
                  </a:lnTo>
                  <a:close/>
                  <a:moveTo>
                    <a:pt x="178594" y="9049"/>
                  </a:moveTo>
                  <a:cubicBezTo>
                    <a:pt x="170974" y="10954"/>
                    <a:pt x="174784" y="9049"/>
                    <a:pt x="169069" y="14764"/>
                  </a:cubicBezTo>
                  <a:lnTo>
                    <a:pt x="188119" y="14764"/>
                  </a:lnTo>
                  <a:cubicBezTo>
                    <a:pt x="190024" y="12859"/>
                    <a:pt x="191929" y="10954"/>
                    <a:pt x="193834" y="9049"/>
                  </a:cubicBezTo>
                  <a:lnTo>
                    <a:pt x="178594" y="9049"/>
                  </a:lnTo>
                  <a:lnTo>
                    <a:pt x="178594" y="9049"/>
                  </a:lnTo>
                  <a:lnTo>
                    <a:pt x="178594" y="9049"/>
                  </a:lnTo>
                  <a:lnTo>
                    <a:pt x="178594" y="9049"/>
                  </a:lnTo>
                  <a:close/>
                  <a:moveTo>
                    <a:pt x="116681" y="9049"/>
                  </a:moveTo>
                  <a:cubicBezTo>
                    <a:pt x="105251" y="12859"/>
                    <a:pt x="103346" y="12859"/>
                    <a:pt x="91916" y="9049"/>
                  </a:cubicBezTo>
                  <a:lnTo>
                    <a:pt x="76676" y="9049"/>
                  </a:lnTo>
                  <a:lnTo>
                    <a:pt x="76676" y="14764"/>
                  </a:lnTo>
                  <a:lnTo>
                    <a:pt x="82391" y="14764"/>
                  </a:lnTo>
                  <a:lnTo>
                    <a:pt x="88106" y="26194"/>
                  </a:lnTo>
                  <a:lnTo>
                    <a:pt x="69056" y="26194"/>
                  </a:lnTo>
                  <a:cubicBezTo>
                    <a:pt x="70961" y="14764"/>
                    <a:pt x="70961" y="14764"/>
                    <a:pt x="74771" y="9049"/>
                  </a:cubicBezTo>
                  <a:lnTo>
                    <a:pt x="14764" y="9049"/>
                  </a:lnTo>
                  <a:cubicBezTo>
                    <a:pt x="9049" y="18574"/>
                    <a:pt x="7144" y="26194"/>
                    <a:pt x="7144" y="35719"/>
                  </a:cubicBezTo>
                  <a:lnTo>
                    <a:pt x="16669" y="35719"/>
                  </a:lnTo>
                  <a:cubicBezTo>
                    <a:pt x="16669" y="33814"/>
                    <a:pt x="18574" y="30004"/>
                    <a:pt x="20479" y="28099"/>
                  </a:cubicBezTo>
                  <a:cubicBezTo>
                    <a:pt x="20479" y="31909"/>
                    <a:pt x="20479" y="33814"/>
                    <a:pt x="20479" y="35719"/>
                  </a:cubicBezTo>
                  <a:lnTo>
                    <a:pt x="95726" y="35719"/>
                  </a:lnTo>
                  <a:cubicBezTo>
                    <a:pt x="105251" y="28099"/>
                    <a:pt x="114776" y="20479"/>
                    <a:pt x="120491" y="10954"/>
                  </a:cubicBezTo>
                  <a:lnTo>
                    <a:pt x="116681" y="10954"/>
                  </a:lnTo>
                  <a:lnTo>
                    <a:pt x="116681" y="9049"/>
                  </a:lnTo>
                  <a:lnTo>
                    <a:pt x="116681" y="9049"/>
                  </a:lnTo>
                  <a:lnTo>
                    <a:pt x="116681" y="9049"/>
                  </a:lnTo>
                  <a:close/>
                  <a:moveTo>
                    <a:pt x="4934426" y="35719"/>
                  </a:moveTo>
                  <a:lnTo>
                    <a:pt x="4934426" y="33814"/>
                  </a:lnTo>
                  <a:cubicBezTo>
                    <a:pt x="4934426" y="33814"/>
                    <a:pt x="4934426" y="33814"/>
                    <a:pt x="4934426" y="35719"/>
                  </a:cubicBezTo>
                  <a:lnTo>
                    <a:pt x="4934426" y="35719"/>
                  </a:lnTo>
                  <a:lnTo>
                    <a:pt x="4934426" y="35719"/>
                  </a:lnTo>
                  <a:lnTo>
                    <a:pt x="4934426" y="35719"/>
                  </a:lnTo>
                  <a:lnTo>
                    <a:pt x="4934426" y="35719"/>
                  </a:lnTo>
                  <a:close/>
                  <a:moveTo>
                    <a:pt x="4890612" y="35719"/>
                  </a:moveTo>
                  <a:lnTo>
                    <a:pt x="4892517" y="28099"/>
                  </a:lnTo>
                  <a:lnTo>
                    <a:pt x="4873467" y="33814"/>
                  </a:lnTo>
                  <a:lnTo>
                    <a:pt x="4873467" y="35719"/>
                  </a:lnTo>
                  <a:lnTo>
                    <a:pt x="4890612" y="35719"/>
                  </a:lnTo>
                  <a:lnTo>
                    <a:pt x="4890612" y="35719"/>
                  </a:lnTo>
                  <a:lnTo>
                    <a:pt x="4890612" y="35719"/>
                  </a:lnTo>
                  <a:lnTo>
                    <a:pt x="4890612" y="35719"/>
                  </a:lnTo>
                  <a:close/>
                  <a:moveTo>
                    <a:pt x="3259931" y="35719"/>
                  </a:moveTo>
                  <a:lnTo>
                    <a:pt x="3259931" y="22384"/>
                  </a:lnTo>
                  <a:lnTo>
                    <a:pt x="3248501" y="22384"/>
                  </a:lnTo>
                  <a:cubicBezTo>
                    <a:pt x="3248501" y="28099"/>
                    <a:pt x="3250406" y="33814"/>
                    <a:pt x="3250406" y="37624"/>
                  </a:cubicBezTo>
                  <a:lnTo>
                    <a:pt x="3259931" y="35719"/>
                  </a:lnTo>
                  <a:lnTo>
                    <a:pt x="3259931" y="35719"/>
                  </a:lnTo>
                  <a:lnTo>
                    <a:pt x="3259931" y="35719"/>
                  </a:lnTo>
                  <a:lnTo>
                    <a:pt x="3259931" y="35719"/>
                  </a:lnTo>
                  <a:close/>
                  <a:moveTo>
                    <a:pt x="3196114" y="35719"/>
                  </a:moveTo>
                  <a:cubicBezTo>
                    <a:pt x="3194209" y="31909"/>
                    <a:pt x="3192304" y="30004"/>
                    <a:pt x="3190399" y="28099"/>
                  </a:cubicBezTo>
                  <a:lnTo>
                    <a:pt x="3190399" y="33814"/>
                  </a:lnTo>
                  <a:lnTo>
                    <a:pt x="3188494" y="35719"/>
                  </a:lnTo>
                  <a:lnTo>
                    <a:pt x="3196114" y="35719"/>
                  </a:lnTo>
                  <a:lnTo>
                    <a:pt x="3196114" y="35719"/>
                  </a:lnTo>
                  <a:lnTo>
                    <a:pt x="3196114" y="35719"/>
                  </a:lnTo>
                  <a:lnTo>
                    <a:pt x="3196114" y="35719"/>
                  </a:lnTo>
                  <a:close/>
                  <a:moveTo>
                    <a:pt x="2593181" y="35719"/>
                  </a:moveTo>
                  <a:cubicBezTo>
                    <a:pt x="2591276" y="35719"/>
                    <a:pt x="2591276" y="33814"/>
                    <a:pt x="2589371" y="33814"/>
                  </a:cubicBezTo>
                  <a:cubicBezTo>
                    <a:pt x="2589371" y="33814"/>
                    <a:pt x="2587466" y="35719"/>
                    <a:pt x="2585561" y="35719"/>
                  </a:cubicBezTo>
                  <a:lnTo>
                    <a:pt x="2593181" y="35719"/>
                  </a:lnTo>
                  <a:lnTo>
                    <a:pt x="2593181" y="35719"/>
                  </a:lnTo>
                  <a:lnTo>
                    <a:pt x="2593181" y="35719"/>
                  </a:lnTo>
                  <a:lnTo>
                    <a:pt x="2593181" y="35719"/>
                  </a:lnTo>
                  <a:close/>
                  <a:moveTo>
                    <a:pt x="2131219" y="35719"/>
                  </a:moveTo>
                  <a:cubicBezTo>
                    <a:pt x="2125504" y="31909"/>
                    <a:pt x="2119789" y="30004"/>
                    <a:pt x="2112169" y="28099"/>
                  </a:cubicBezTo>
                  <a:cubicBezTo>
                    <a:pt x="2100739" y="31909"/>
                    <a:pt x="2065496" y="31909"/>
                    <a:pt x="2038826" y="35719"/>
                  </a:cubicBezTo>
                  <a:lnTo>
                    <a:pt x="2131219" y="35719"/>
                  </a:lnTo>
                  <a:lnTo>
                    <a:pt x="2131219" y="35719"/>
                  </a:lnTo>
                  <a:lnTo>
                    <a:pt x="2131219" y="35719"/>
                  </a:lnTo>
                  <a:lnTo>
                    <a:pt x="2131219" y="35719"/>
                  </a:lnTo>
                  <a:close/>
                  <a:moveTo>
                    <a:pt x="1433989" y="35719"/>
                  </a:moveTo>
                  <a:cubicBezTo>
                    <a:pt x="1433989" y="33814"/>
                    <a:pt x="1433989" y="31909"/>
                    <a:pt x="1433989" y="28099"/>
                  </a:cubicBezTo>
                  <a:cubicBezTo>
                    <a:pt x="1416844" y="31909"/>
                    <a:pt x="1422559" y="26194"/>
                    <a:pt x="1418749" y="35719"/>
                  </a:cubicBezTo>
                  <a:lnTo>
                    <a:pt x="1433989" y="35719"/>
                  </a:lnTo>
                  <a:lnTo>
                    <a:pt x="1433989" y="35719"/>
                  </a:lnTo>
                  <a:lnTo>
                    <a:pt x="1433989" y="35719"/>
                  </a:lnTo>
                  <a:lnTo>
                    <a:pt x="1433989" y="35719"/>
                  </a:lnTo>
                  <a:close/>
                  <a:moveTo>
                    <a:pt x="919639" y="14764"/>
                  </a:moveTo>
                  <a:lnTo>
                    <a:pt x="919639" y="26194"/>
                  </a:lnTo>
                  <a:lnTo>
                    <a:pt x="913924" y="26194"/>
                  </a:lnTo>
                  <a:lnTo>
                    <a:pt x="913924" y="14764"/>
                  </a:lnTo>
                  <a:lnTo>
                    <a:pt x="919639" y="14764"/>
                  </a:lnTo>
                  <a:lnTo>
                    <a:pt x="919639" y="14764"/>
                  </a:lnTo>
                  <a:lnTo>
                    <a:pt x="919639" y="14764"/>
                  </a:lnTo>
                  <a:lnTo>
                    <a:pt x="91963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="" xmlns:a16="http://schemas.microsoft.com/office/drawing/2014/main" id="{0CDEE605-198D-45AB-B97A-91B4408B242D}"/>
                </a:ext>
              </a:extLst>
            </p:cNvPr>
            <p:cNvSpPr/>
            <p:nvPr/>
          </p:nvSpPr>
          <p:spPr>
            <a:xfrm>
              <a:off x="824389" y="5303957"/>
              <a:ext cx="5010150" cy="38100"/>
            </a:xfrm>
            <a:custGeom>
              <a:avLst/>
              <a:gdLst>
                <a:gd name="connsiteX0" fmla="*/ 4979194 w 5010150"/>
                <a:gd name="connsiteY0" fmla="*/ 9049 h 38100"/>
                <a:gd name="connsiteX1" fmla="*/ 4971574 w 5010150"/>
                <a:gd name="connsiteY1" fmla="*/ 14764 h 38100"/>
                <a:gd name="connsiteX2" fmla="*/ 4977289 w 5010150"/>
                <a:gd name="connsiteY2" fmla="*/ 33814 h 38100"/>
                <a:gd name="connsiteX3" fmla="*/ 5003959 w 5010150"/>
                <a:gd name="connsiteY3" fmla="*/ 33814 h 38100"/>
                <a:gd name="connsiteX4" fmla="*/ 5003959 w 5010150"/>
                <a:gd name="connsiteY4" fmla="*/ 9049 h 38100"/>
                <a:gd name="connsiteX5" fmla="*/ 5003959 w 5010150"/>
                <a:gd name="connsiteY5" fmla="*/ 9049 h 38100"/>
                <a:gd name="connsiteX6" fmla="*/ 4979194 w 5010150"/>
                <a:gd name="connsiteY6" fmla="*/ 9049 h 38100"/>
                <a:gd name="connsiteX7" fmla="*/ 4979194 w 5010150"/>
                <a:gd name="connsiteY7" fmla="*/ 9049 h 38100"/>
                <a:gd name="connsiteX8" fmla="*/ 4979194 w 5010150"/>
                <a:gd name="connsiteY8" fmla="*/ 9049 h 38100"/>
                <a:gd name="connsiteX9" fmla="*/ 4979194 w 5010150"/>
                <a:gd name="connsiteY9" fmla="*/ 9049 h 38100"/>
                <a:gd name="connsiteX10" fmla="*/ 4864894 w 5010150"/>
                <a:gd name="connsiteY10" fmla="*/ 9049 h 38100"/>
                <a:gd name="connsiteX11" fmla="*/ 4878229 w 5010150"/>
                <a:gd name="connsiteY11" fmla="*/ 33814 h 38100"/>
                <a:gd name="connsiteX12" fmla="*/ 4902994 w 5010150"/>
                <a:gd name="connsiteY12" fmla="*/ 22384 h 38100"/>
                <a:gd name="connsiteX13" fmla="*/ 4912519 w 5010150"/>
                <a:gd name="connsiteY13" fmla="*/ 35719 h 38100"/>
                <a:gd name="connsiteX14" fmla="*/ 4923949 w 5010150"/>
                <a:gd name="connsiteY14" fmla="*/ 35719 h 38100"/>
                <a:gd name="connsiteX15" fmla="*/ 4927759 w 5010150"/>
                <a:gd name="connsiteY15" fmla="*/ 28099 h 38100"/>
                <a:gd name="connsiteX16" fmla="*/ 4927759 w 5010150"/>
                <a:gd name="connsiteY16" fmla="*/ 35719 h 38100"/>
                <a:gd name="connsiteX17" fmla="*/ 4933474 w 5010150"/>
                <a:gd name="connsiteY17" fmla="*/ 35719 h 38100"/>
                <a:gd name="connsiteX18" fmla="*/ 4933474 w 5010150"/>
                <a:gd name="connsiteY18" fmla="*/ 28099 h 38100"/>
                <a:gd name="connsiteX19" fmla="*/ 4939189 w 5010150"/>
                <a:gd name="connsiteY19" fmla="*/ 28099 h 38100"/>
                <a:gd name="connsiteX20" fmla="*/ 4931569 w 5010150"/>
                <a:gd name="connsiteY20" fmla="*/ 9049 h 38100"/>
                <a:gd name="connsiteX21" fmla="*/ 4864894 w 5010150"/>
                <a:gd name="connsiteY21" fmla="*/ 9049 h 38100"/>
                <a:gd name="connsiteX22" fmla="*/ 4864894 w 5010150"/>
                <a:gd name="connsiteY22" fmla="*/ 9049 h 38100"/>
                <a:gd name="connsiteX23" fmla="*/ 4864894 w 5010150"/>
                <a:gd name="connsiteY23" fmla="*/ 9049 h 38100"/>
                <a:gd name="connsiteX24" fmla="*/ 4864894 w 5010150"/>
                <a:gd name="connsiteY24" fmla="*/ 9049 h 38100"/>
                <a:gd name="connsiteX25" fmla="*/ 4432459 w 5010150"/>
                <a:gd name="connsiteY25" fmla="*/ 9049 h 38100"/>
                <a:gd name="connsiteX26" fmla="*/ 4432459 w 5010150"/>
                <a:gd name="connsiteY26" fmla="*/ 9049 h 38100"/>
                <a:gd name="connsiteX27" fmla="*/ 4432459 w 5010150"/>
                <a:gd name="connsiteY27" fmla="*/ 9049 h 38100"/>
                <a:gd name="connsiteX28" fmla="*/ 4376261 w 5010150"/>
                <a:gd name="connsiteY28" fmla="*/ 9049 h 38100"/>
                <a:gd name="connsiteX29" fmla="*/ 4376261 w 5010150"/>
                <a:gd name="connsiteY29" fmla="*/ 9049 h 38100"/>
                <a:gd name="connsiteX30" fmla="*/ 4376261 w 5010150"/>
                <a:gd name="connsiteY30" fmla="*/ 9049 h 38100"/>
                <a:gd name="connsiteX31" fmla="*/ 4301014 w 5010150"/>
                <a:gd name="connsiteY31" fmla="*/ 9049 h 38100"/>
                <a:gd name="connsiteX32" fmla="*/ 4301014 w 5010150"/>
                <a:gd name="connsiteY32" fmla="*/ 9049 h 38100"/>
                <a:gd name="connsiteX33" fmla="*/ 4250531 w 5010150"/>
                <a:gd name="connsiteY33" fmla="*/ 9049 h 38100"/>
                <a:gd name="connsiteX34" fmla="*/ 4250531 w 5010150"/>
                <a:gd name="connsiteY34" fmla="*/ 9049 h 38100"/>
                <a:gd name="connsiteX35" fmla="*/ 4190524 w 5010150"/>
                <a:gd name="connsiteY35" fmla="*/ 9049 h 38100"/>
                <a:gd name="connsiteX36" fmla="*/ 4188619 w 5010150"/>
                <a:gd name="connsiteY36" fmla="*/ 14764 h 38100"/>
                <a:gd name="connsiteX37" fmla="*/ 4182904 w 5010150"/>
                <a:gd name="connsiteY37" fmla="*/ 20479 h 38100"/>
                <a:gd name="connsiteX38" fmla="*/ 4194334 w 5010150"/>
                <a:gd name="connsiteY38" fmla="*/ 20479 h 38100"/>
                <a:gd name="connsiteX39" fmla="*/ 4231481 w 5010150"/>
                <a:gd name="connsiteY39" fmla="*/ 9049 h 38100"/>
                <a:gd name="connsiteX40" fmla="*/ 4229576 w 5010150"/>
                <a:gd name="connsiteY40" fmla="*/ 33814 h 38100"/>
                <a:gd name="connsiteX41" fmla="*/ 4488656 w 5010150"/>
                <a:gd name="connsiteY41" fmla="*/ 33814 h 38100"/>
                <a:gd name="connsiteX42" fmla="*/ 4461986 w 5010150"/>
                <a:gd name="connsiteY42" fmla="*/ 9049 h 38100"/>
                <a:gd name="connsiteX43" fmla="*/ 4432459 w 5010150"/>
                <a:gd name="connsiteY43" fmla="*/ 9049 h 38100"/>
                <a:gd name="connsiteX44" fmla="*/ 4432459 w 5010150"/>
                <a:gd name="connsiteY44" fmla="*/ 9049 h 38100"/>
                <a:gd name="connsiteX45" fmla="*/ 4432459 w 5010150"/>
                <a:gd name="connsiteY45" fmla="*/ 9049 h 38100"/>
                <a:gd name="connsiteX46" fmla="*/ 4432459 w 5010150"/>
                <a:gd name="connsiteY46" fmla="*/ 9049 h 38100"/>
                <a:gd name="connsiteX47" fmla="*/ 3806666 w 5010150"/>
                <a:gd name="connsiteY47" fmla="*/ 9049 h 38100"/>
                <a:gd name="connsiteX48" fmla="*/ 3799046 w 5010150"/>
                <a:gd name="connsiteY48" fmla="*/ 28099 h 38100"/>
                <a:gd name="connsiteX49" fmla="*/ 3818096 w 5010150"/>
                <a:gd name="connsiteY49" fmla="*/ 33814 h 38100"/>
                <a:gd name="connsiteX50" fmla="*/ 3818096 w 5010150"/>
                <a:gd name="connsiteY50" fmla="*/ 33814 h 38100"/>
                <a:gd name="connsiteX51" fmla="*/ 3889534 w 5010150"/>
                <a:gd name="connsiteY51" fmla="*/ 33814 h 38100"/>
                <a:gd name="connsiteX52" fmla="*/ 3897154 w 5010150"/>
                <a:gd name="connsiteY52" fmla="*/ 9049 h 38100"/>
                <a:gd name="connsiteX53" fmla="*/ 3806666 w 5010150"/>
                <a:gd name="connsiteY53" fmla="*/ 9049 h 38100"/>
                <a:gd name="connsiteX54" fmla="*/ 3806666 w 5010150"/>
                <a:gd name="connsiteY54" fmla="*/ 9049 h 38100"/>
                <a:gd name="connsiteX55" fmla="*/ 3806666 w 5010150"/>
                <a:gd name="connsiteY55" fmla="*/ 9049 h 38100"/>
                <a:gd name="connsiteX56" fmla="*/ 3806666 w 5010150"/>
                <a:gd name="connsiteY56" fmla="*/ 9049 h 38100"/>
                <a:gd name="connsiteX57" fmla="*/ 3742849 w 5010150"/>
                <a:gd name="connsiteY57" fmla="*/ 9049 h 38100"/>
                <a:gd name="connsiteX58" fmla="*/ 3737134 w 5010150"/>
                <a:gd name="connsiteY58" fmla="*/ 14764 h 38100"/>
                <a:gd name="connsiteX59" fmla="*/ 3739039 w 5010150"/>
                <a:gd name="connsiteY59" fmla="*/ 9049 h 38100"/>
                <a:gd name="connsiteX60" fmla="*/ 3686651 w 5010150"/>
                <a:gd name="connsiteY60" fmla="*/ 9049 h 38100"/>
                <a:gd name="connsiteX61" fmla="*/ 3680936 w 5010150"/>
                <a:gd name="connsiteY61" fmla="*/ 22384 h 38100"/>
                <a:gd name="connsiteX62" fmla="*/ 3680936 w 5010150"/>
                <a:gd name="connsiteY62" fmla="*/ 10954 h 38100"/>
                <a:gd name="connsiteX63" fmla="*/ 3659981 w 5010150"/>
                <a:gd name="connsiteY63" fmla="*/ 10954 h 38100"/>
                <a:gd name="connsiteX64" fmla="*/ 3661886 w 5010150"/>
                <a:gd name="connsiteY64" fmla="*/ 16669 h 38100"/>
                <a:gd name="connsiteX65" fmla="*/ 3637121 w 5010150"/>
                <a:gd name="connsiteY65" fmla="*/ 28099 h 38100"/>
                <a:gd name="connsiteX66" fmla="*/ 3654266 w 5010150"/>
                <a:gd name="connsiteY66" fmla="*/ 35719 h 38100"/>
                <a:gd name="connsiteX67" fmla="*/ 3667601 w 5010150"/>
                <a:gd name="connsiteY67" fmla="*/ 35719 h 38100"/>
                <a:gd name="connsiteX68" fmla="*/ 3667601 w 5010150"/>
                <a:gd name="connsiteY68" fmla="*/ 28099 h 38100"/>
                <a:gd name="connsiteX69" fmla="*/ 3673316 w 5010150"/>
                <a:gd name="connsiteY69" fmla="*/ 28099 h 38100"/>
                <a:gd name="connsiteX70" fmla="*/ 3671411 w 5010150"/>
                <a:gd name="connsiteY70" fmla="*/ 35719 h 38100"/>
                <a:gd name="connsiteX71" fmla="*/ 3708559 w 5010150"/>
                <a:gd name="connsiteY71" fmla="*/ 35719 h 38100"/>
                <a:gd name="connsiteX72" fmla="*/ 3721894 w 5010150"/>
                <a:gd name="connsiteY72" fmla="*/ 16669 h 38100"/>
                <a:gd name="connsiteX73" fmla="*/ 3721894 w 5010150"/>
                <a:gd name="connsiteY73" fmla="*/ 35719 h 38100"/>
                <a:gd name="connsiteX74" fmla="*/ 3748564 w 5010150"/>
                <a:gd name="connsiteY74" fmla="*/ 35719 h 38100"/>
                <a:gd name="connsiteX75" fmla="*/ 3746659 w 5010150"/>
                <a:gd name="connsiteY75" fmla="*/ 35719 h 38100"/>
                <a:gd name="connsiteX76" fmla="*/ 3750469 w 5010150"/>
                <a:gd name="connsiteY76" fmla="*/ 10954 h 38100"/>
                <a:gd name="connsiteX77" fmla="*/ 3742849 w 5010150"/>
                <a:gd name="connsiteY77" fmla="*/ 9049 h 38100"/>
                <a:gd name="connsiteX78" fmla="*/ 3742849 w 5010150"/>
                <a:gd name="connsiteY78" fmla="*/ 9049 h 38100"/>
                <a:gd name="connsiteX79" fmla="*/ 3742849 w 5010150"/>
                <a:gd name="connsiteY79" fmla="*/ 9049 h 38100"/>
                <a:gd name="connsiteX80" fmla="*/ 3742849 w 5010150"/>
                <a:gd name="connsiteY80" fmla="*/ 9049 h 38100"/>
                <a:gd name="connsiteX81" fmla="*/ 3513296 w 5010150"/>
                <a:gd name="connsiteY81" fmla="*/ 9049 h 38100"/>
                <a:gd name="connsiteX82" fmla="*/ 3513296 w 5010150"/>
                <a:gd name="connsiteY82" fmla="*/ 14764 h 38100"/>
                <a:gd name="connsiteX83" fmla="*/ 3492341 w 5010150"/>
                <a:gd name="connsiteY83" fmla="*/ 9049 h 38100"/>
                <a:gd name="connsiteX84" fmla="*/ 3467576 w 5010150"/>
                <a:gd name="connsiteY84" fmla="*/ 9049 h 38100"/>
                <a:gd name="connsiteX85" fmla="*/ 3477101 w 5010150"/>
                <a:gd name="connsiteY85" fmla="*/ 33814 h 38100"/>
                <a:gd name="connsiteX86" fmla="*/ 3484721 w 5010150"/>
                <a:gd name="connsiteY86" fmla="*/ 33814 h 38100"/>
                <a:gd name="connsiteX87" fmla="*/ 3552349 w 5010150"/>
                <a:gd name="connsiteY87" fmla="*/ 33814 h 38100"/>
                <a:gd name="connsiteX88" fmla="*/ 3546634 w 5010150"/>
                <a:gd name="connsiteY88" fmla="*/ 20479 h 38100"/>
                <a:gd name="connsiteX89" fmla="*/ 3565684 w 5010150"/>
                <a:gd name="connsiteY89" fmla="*/ 14764 h 38100"/>
                <a:gd name="connsiteX90" fmla="*/ 3575209 w 5010150"/>
                <a:gd name="connsiteY90" fmla="*/ 33814 h 38100"/>
                <a:gd name="connsiteX91" fmla="*/ 3635216 w 5010150"/>
                <a:gd name="connsiteY91" fmla="*/ 33814 h 38100"/>
                <a:gd name="connsiteX92" fmla="*/ 3627596 w 5010150"/>
                <a:gd name="connsiteY92" fmla="*/ 20479 h 38100"/>
                <a:gd name="connsiteX93" fmla="*/ 3602831 w 5010150"/>
                <a:gd name="connsiteY93" fmla="*/ 26194 h 38100"/>
                <a:gd name="connsiteX94" fmla="*/ 3606641 w 5010150"/>
                <a:gd name="connsiteY94" fmla="*/ 7144 h 38100"/>
                <a:gd name="connsiteX95" fmla="*/ 3514249 w 5010150"/>
                <a:gd name="connsiteY95" fmla="*/ 7144 h 38100"/>
                <a:gd name="connsiteX96" fmla="*/ 3514249 w 5010150"/>
                <a:gd name="connsiteY96" fmla="*/ 9049 h 38100"/>
                <a:gd name="connsiteX97" fmla="*/ 3513296 w 5010150"/>
                <a:gd name="connsiteY97" fmla="*/ 9049 h 38100"/>
                <a:gd name="connsiteX98" fmla="*/ 3513296 w 5010150"/>
                <a:gd name="connsiteY98" fmla="*/ 9049 h 38100"/>
                <a:gd name="connsiteX99" fmla="*/ 3340894 w 5010150"/>
                <a:gd name="connsiteY99" fmla="*/ 9049 h 38100"/>
                <a:gd name="connsiteX100" fmla="*/ 3344704 w 5010150"/>
                <a:gd name="connsiteY100" fmla="*/ 22384 h 38100"/>
                <a:gd name="connsiteX101" fmla="*/ 3338989 w 5010150"/>
                <a:gd name="connsiteY101" fmla="*/ 22384 h 38100"/>
                <a:gd name="connsiteX102" fmla="*/ 3338989 w 5010150"/>
                <a:gd name="connsiteY102" fmla="*/ 16669 h 38100"/>
                <a:gd name="connsiteX103" fmla="*/ 3335179 w 5010150"/>
                <a:gd name="connsiteY103" fmla="*/ 10954 h 38100"/>
                <a:gd name="connsiteX104" fmla="*/ 3312319 w 5010150"/>
                <a:gd name="connsiteY104" fmla="*/ 10954 h 38100"/>
                <a:gd name="connsiteX105" fmla="*/ 3325654 w 5010150"/>
                <a:gd name="connsiteY105" fmla="*/ 35719 h 38100"/>
                <a:gd name="connsiteX106" fmla="*/ 3460909 w 5010150"/>
                <a:gd name="connsiteY106" fmla="*/ 35719 h 38100"/>
                <a:gd name="connsiteX107" fmla="*/ 3451384 w 5010150"/>
                <a:gd name="connsiteY107" fmla="*/ 9049 h 38100"/>
                <a:gd name="connsiteX108" fmla="*/ 3340894 w 5010150"/>
                <a:gd name="connsiteY108" fmla="*/ 9049 h 38100"/>
                <a:gd name="connsiteX109" fmla="*/ 3340894 w 5010150"/>
                <a:gd name="connsiteY109" fmla="*/ 9049 h 38100"/>
                <a:gd name="connsiteX110" fmla="*/ 3340894 w 5010150"/>
                <a:gd name="connsiteY110" fmla="*/ 9049 h 38100"/>
                <a:gd name="connsiteX111" fmla="*/ 3340894 w 5010150"/>
                <a:gd name="connsiteY111" fmla="*/ 9049 h 38100"/>
                <a:gd name="connsiteX112" fmla="*/ 3226594 w 5010150"/>
                <a:gd name="connsiteY112" fmla="*/ 9049 h 38100"/>
                <a:gd name="connsiteX113" fmla="*/ 3226594 w 5010150"/>
                <a:gd name="connsiteY113" fmla="*/ 14764 h 38100"/>
                <a:gd name="connsiteX114" fmla="*/ 3251359 w 5010150"/>
                <a:gd name="connsiteY114" fmla="*/ 33814 h 38100"/>
                <a:gd name="connsiteX115" fmla="*/ 3281839 w 5010150"/>
                <a:gd name="connsiteY115" fmla="*/ 28099 h 38100"/>
                <a:gd name="connsiteX116" fmla="*/ 3283744 w 5010150"/>
                <a:gd name="connsiteY116" fmla="*/ 35719 h 38100"/>
                <a:gd name="connsiteX117" fmla="*/ 3300889 w 5010150"/>
                <a:gd name="connsiteY117" fmla="*/ 35719 h 38100"/>
                <a:gd name="connsiteX118" fmla="*/ 3291364 w 5010150"/>
                <a:gd name="connsiteY118" fmla="*/ 10954 h 38100"/>
                <a:gd name="connsiteX119" fmla="*/ 3226594 w 5010150"/>
                <a:gd name="connsiteY119" fmla="*/ 9049 h 38100"/>
                <a:gd name="connsiteX120" fmla="*/ 3226594 w 5010150"/>
                <a:gd name="connsiteY120" fmla="*/ 9049 h 38100"/>
                <a:gd name="connsiteX121" fmla="*/ 3226594 w 5010150"/>
                <a:gd name="connsiteY121" fmla="*/ 9049 h 38100"/>
                <a:gd name="connsiteX122" fmla="*/ 3226594 w 5010150"/>
                <a:gd name="connsiteY122" fmla="*/ 9049 h 38100"/>
                <a:gd name="connsiteX123" fmla="*/ 3128486 w 5010150"/>
                <a:gd name="connsiteY123" fmla="*/ 9049 h 38100"/>
                <a:gd name="connsiteX124" fmla="*/ 3139916 w 5010150"/>
                <a:gd name="connsiteY124" fmla="*/ 28099 h 38100"/>
                <a:gd name="connsiteX125" fmla="*/ 3151346 w 5010150"/>
                <a:gd name="connsiteY125" fmla="*/ 22384 h 38100"/>
                <a:gd name="connsiteX126" fmla="*/ 3174206 w 5010150"/>
                <a:gd name="connsiteY126" fmla="*/ 10954 h 38100"/>
                <a:gd name="connsiteX127" fmla="*/ 3128486 w 5010150"/>
                <a:gd name="connsiteY127" fmla="*/ 9049 h 38100"/>
                <a:gd name="connsiteX128" fmla="*/ 3128486 w 5010150"/>
                <a:gd name="connsiteY128" fmla="*/ 9049 h 38100"/>
                <a:gd name="connsiteX129" fmla="*/ 3128486 w 5010150"/>
                <a:gd name="connsiteY129" fmla="*/ 9049 h 38100"/>
                <a:gd name="connsiteX130" fmla="*/ 3128486 w 5010150"/>
                <a:gd name="connsiteY130" fmla="*/ 9049 h 38100"/>
                <a:gd name="connsiteX131" fmla="*/ 2985611 w 5010150"/>
                <a:gd name="connsiteY131" fmla="*/ 9049 h 38100"/>
                <a:gd name="connsiteX132" fmla="*/ 2983706 w 5010150"/>
                <a:gd name="connsiteY132" fmla="*/ 33814 h 38100"/>
                <a:gd name="connsiteX133" fmla="*/ 3020854 w 5010150"/>
                <a:gd name="connsiteY133" fmla="*/ 33814 h 38100"/>
                <a:gd name="connsiteX134" fmla="*/ 3017044 w 5010150"/>
                <a:gd name="connsiteY134" fmla="*/ 20479 h 38100"/>
                <a:gd name="connsiteX135" fmla="*/ 3022759 w 5010150"/>
                <a:gd name="connsiteY135" fmla="*/ 14764 h 38100"/>
                <a:gd name="connsiteX136" fmla="*/ 3028474 w 5010150"/>
                <a:gd name="connsiteY136" fmla="*/ 20479 h 38100"/>
                <a:gd name="connsiteX137" fmla="*/ 3036094 w 5010150"/>
                <a:gd name="connsiteY137" fmla="*/ 33814 h 38100"/>
                <a:gd name="connsiteX138" fmla="*/ 3055144 w 5010150"/>
                <a:gd name="connsiteY138" fmla="*/ 33814 h 38100"/>
                <a:gd name="connsiteX139" fmla="*/ 3058954 w 5010150"/>
                <a:gd name="connsiteY139" fmla="*/ 26194 h 38100"/>
                <a:gd name="connsiteX140" fmla="*/ 3039904 w 5010150"/>
                <a:gd name="connsiteY140" fmla="*/ 20479 h 38100"/>
                <a:gd name="connsiteX141" fmla="*/ 3049429 w 5010150"/>
                <a:gd name="connsiteY141" fmla="*/ 7144 h 38100"/>
                <a:gd name="connsiteX142" fmla="*/ 2985611 w 5010150"/>
                <a:gd name="connsiteY142" fmla="*/ 9049 h 38100"/>
                <a:gd name="connsiteX143" fmla="*/ 2985611 w 5010150"/>
                <a:gd name="connsiteY143" fmla="*/ 9049 h 38100"/>
                <a:gd name="connsiteX144" fmla="*/ 2985611 w 5010150"/>
                <a:gd name="connsiteY144" fmla="*/ 9049 h 38100"/>
                <a:gd name="connsiteX145" fmla="*/ 2985611 w 5010150"/>
                <a:gd name="connsiteY145" fmla="*/ 9049 h 38100"/>
                <a:gd name="connsiteX146" fmla="*/ 2902744 w 5010150"/>
                <a:gd name="connsiteY146" fmla="*/ 9049 h 38100"/>
                <a:gd name="connsiteX147" fmla="*/ 2904649 w 5010150"/>
                <a:gd name="connsiteY147" fmla="*/ 22384 h 38100"/>
                <a:gd name="connsiteX148" fmla="*/ 2921794 w 5010150"/>
                <a:gd name="connsiteY148" fmla="*/ 35719 h 38100"/>
                <a:gd name="connsiteX149" fmla="*/ 2960846 w 5010150"/>
                <a:gd name="connsiteY149" fmla="*/ 35719 h 38100"/>
                <a:gd name="connsiteX150" fmla="*/ 2960846 w 5010150"/>
                <a:gd name="connsiteY150" fmla="*/ 35719 h 38100"/>
                <a:gd name="connsiteX151" fmla="*/ 2949416 w 5010150"/>
                <a:gd name="connsiteY151" fmla="*/ 10954 h 38100"/>
                <a:gd name="connsiteX152" fmla="*/ 2902744 w 5010150"/>
                <a:gd name="connsiteY152" fmla="*/ 9049 h 38100"/>
                <a:gd name="connsiteX153" fmla="*/ 2902744 w 5010150"/>
                <a:gd name="connsiteY153" fmla="*/ 9049 h 38100"/>
                <a:gd name="connsiteX154" fmla="*/ 2902744 w 5010150"/>
                <a:gd name="connsiteY154" fmla="*/ 9049 h 38100"/>
                <a:gd name="connsiteX155" fmla="*/ 2902744 w 5010150"/>
                <a:gd name="connsiteY155" fmla="*/ 9049 h 38100"/>
                <a:gd name="connsiteX156" fmla="*/ 2668429 w 5010150"/>
                <a:gd name="connsiteY156" fmla="*/ 9049 h 38100"/>
                <a:gd name="connsiteX157" fmla="*/ 2691289 w 5010150"/>
                <a:gd name="connsiteY157" fmla="*/ 33814 h 38100"/>
                <a:gd name="connsiteX158" fmla="*/ 2732246 w 5010150"/>
                <a:gd name="connsiteY158" fmla="*/ 33814 h 38100"/>
                <a:gd name="connsiteX159" fmla="*/ 2718911 w 5010150"/>
                <a:gd name="connsiteY159" fmla="*/ 9049 h 38100"/>
                <a:gd name="connsiteX160" fmla="*/ 2668429 w 5010150"/>
                <a:gd name="connsiteY160" fmla="*/ 9049 h 38100"/>
                <a:gd name="connsiteX161" fmla="*/ 2668429 w 5010150"/>
                <a:gd name="connsiteY161" fmla="*/ 9049 h 38100"/>
                <a:gd name="connsiteX162" fmla="*/ 2668429 w 5010150"/>
                <a:gd name="connsiteY162" fmla="*/ 9049 h 38100"/>
                <a:gd name="connsiteX163" fmla="*/ 2668429 w 5010150"/>
                <a:gd name="connsiteY163" fmla="*/ 9049 h 38100"/>
                <a:gd name="connsiteX164" fmla="*/ 2641759 w 5010150"/>
                <a:gd name="connsiteY164" fmla="*/ 9049 h 38100"/>
                <a:gd name="connsiteX165" fmla="*/ 2630329 w 5010150"/>
                <a:gd name="connsiteY165" fmla="*/ 33814 h 38100"/>
                <a:gd name="connsiteX166" fmla="*/ 2647474 w 5010150"/>
                <a:gd name="connsiteY166" fmla="*/ 33814 h 38100"/>
                <a:gd name="connsiteX167" fmla="*/ 2656999 w 5010150"/>
                <a:gd name="connsiteY167" fmla="*/ 9049 h 38100"/>
                <a:gd name="connsiteX168" fmla="*/ 2641759 w 5010150"/>
                <a:gd name="connsiteY168" fmla="*/ 9049 h 38100"/>
                <a:gd name="connsiteX169" fmla="*/ 2641759 w 5010150"/>
                <a:gd name="connsiteY169" fmla="*/ 9049 h 38100"/>
                <a:gd name="connsiteX170" fmla="*/ 2641759 w 5010150"/>
                <a:gd name="connsiteY170" fmla="*/ 9049 h 38100"/>
                <a:gd name="connsiteX171" fmla="*/ 2641759 w 5010150"/>
                <a:gd name="connsiteY171" fmla="*/ 9049 h 38100"/>
                <a:gd name="connsiteX172" fmla="*/ 2375059 w 5010150"/>
                <a:gd name="connsiteY172" fmla="*/ 9049 h 38100"/>
                <a:gd name="connsiteX173" fmla="*/ 2394109 w 5010150"/>
                <a:gd name="connsiteY173" fmla="*/ 33814 h 38100"/>
                <a:gd name="connsiteX174" fmla="*/ 2420779 w 5010150"/>
                <a:gd name="connsiteY174" fmla="*/ 33814 h 38100"/>
                <a:gd name="connsiteX175" fmla="*/ 2403634 w 5010150"/>
                <a:gd name="connsiteY175" fmla="*/ 9049 h 38100"/>
                <a:gd name="connsiteX176" fmla="*/ 2375059 w 5010150"/>
                <a:gd name="connsiteY176" fmla="*/ 9049 h 38100"/>
                <a:gd name="connsiteX177" fmla="*/ 2375059 w 5010150"/>
                <a:gd name="connsiteY177" fmla="*/ 9049 h 38100"/>
                <a:gd name="connsiteX178" fmla="*/ 2375059 w 5010150"/>
                <a:gd name="connsiteY178" fmla="*/ 9049 h 38100"/>
                <a:gd name="connsiteX179" fmla="*/ 2375059 w 5010150"/>
                <a:gd name="connsiteY179" fmla="*/ 9049 h 38100"/>
                <a:gd name="connsiteX180" fmla="*/ 2294096 w 5010150"/>
                <a:gd name="connsiteY180" fmla="*/ 9049 h 38100"/>
                <a:gd name="connsiteX181" fmla="*/ 2296001 w 5010150"/>
                <a:gd name="connsiteY181" fmla="*/ 22384 h 38100"/>
                <a:gd name="connsiteX182" fmla="*/ 2315051 w 5010150"/>
                <a:gd name="connsiteY182" fmla="*/ 35719 h 38100"/>
                <a:gd name="connsiteX183" fmla="*/ 2328386 w 5010150"/>
                <a:gd name="connsiteY183" fmla="*/ 35719 h 38100"/>
                <a:gd name="connsiteX184" fmla="*/ 2337911 w 5010150"/>
                <a:gd name="connsiteY184" fmla="*/ 28099 h 38100"/>
                <a:gd name="connsiteX185" fmla="*/ 2337911 w 5010150"/>
                <a:gd name="connsiteY185" fmla="*/ 33814 h 38100"/>
                <a:gd name="connsiteX186" fmla="*/ 2336006 w 5010150"/>
                <a:gd name="connsiteY186" fmla="*/ 35719 h 38100"/>
                <a:gd name="connsiteX187" fmla="*/ 2371249 w 5010150"/>
                <a:gd name="connsiteY187" fmla="*/ 35719 h 38100"/>
                <a:gd name="connsiteX188" fmla="*/ 2350294 w 5010150"/>
                <a:gd name="connsiteY188" fmla="*/ 10954 h 38100"/>
                <a:gd name="connsiteX189" fmla="*/ 2294096 w 5010150"/>
                <a:gd name="connsiteY189" fmla="*/ 10954 h 38100"/>
                <a:gd name="connsiteX190" fmla="*/ 2294096 w 5010150"/>
                <a:gd name="connsiteY190" fmla="*/ 9049 h 38100"/>
                <a:gd name="connsiteX191" fmla="*/ 2294096 w 5010150"/>
                <a:gd name="connsiteY191" fmla="*/ 9049 h 38100"/>
                <a:gd name="connsiteX192" fmla="*/ 2294096 w 5010150"/>
                <a:gd name="connsiteY192" fmla="*/ 9049 h 38100"/>
                <a:gd name="connsiteX193" fmla="*/ 2224564 w 5010150"/>
                <a:gd name="connsiteY193" fmla="*/ 9049 h 38100"/>
                <a:gd name="connsiteX194" fmla="*/ 2237899 w 5010150"/>
                <a:gd name="connsiteY194" fmla="*/ 33814 h 38100"/>
                <a:gd name="connsiteX195" fmla="*/ 2270284 w 5010150"/>
                <a:gd name="connsiteY195" fmla="*/ 33814 h 38100"/>
                <a:gd name="connsiteX196" fmla="*/ 2258854 w 5010150"/>
                <a:gd name="connsiteY196" fmla="*/ 7144 h 38100"/>
                <a:gd name="connsiteX197" fmla="*/ 2224564 w 5010150"/>
                <a:gd name="connsiteY197" fmla="*/ 9049 h 38100"/>
                <a:gd name="connsiteX198" fmla="*/ 2224564 w 5010150"/>
                <a:gd name="connsiteY198" fmla="*/ 9049 h 38100"/>
                <a:gd name="connsiteX199" fmla="*/ 2224564 w 5010150"/>
                <a:gd name="connsiteY199" fmla="*/ 9049 h 38100"/>
                <a:gd name="connsiteX200" fmla="*/ 2224564 w 5010150"/>
                <a:gd name="connsiteY200" fmla="*/ 9049 h 38100"/>
                <a:gd name="connsiteX201" fmla="*/ 2149316 w 5010150"/>
                <a:gd name="connsiteY201" fmla="*/ 9049 h 38100"/>
                <a:gd name="connsiteX202" fmla="*/ 2158841 w 5010150"/>
                <a:gd name="connsiteY202" fmla="*/ 14764 h 38100"/>
                <a:gd name="connsiteX203" fmla="*/ 2128361 w 5010150"/>
                <a:gd name="connsiteY203" fmla="*/ 14764 h 38100"/>
                <a:gd name="connsiteX204" fmla="*/ 2128361 w 5010150"/>
                <a:gd name="connsiteY204" fmla="*/ 9049 h 38100"/>
                <a:gd name="connsiteX205" fmla="*/ 2128361 w 5010150"/>
                <a:gd name="connsiteY205" fmla="*/ 9049 h 38100"/>
                <a:gd name="connsiteX206" fmla="*/ 2109311 w 5010150"/>
                <a:gd name="connsiteY206" fmla="*/ 9049 h 38100"/>
                <a:gd name="connsiteX207" fmla="*/ 2109311 w 5010150"/>
                <a:gd name="connsiteY207" fmla="*/ 9049 h 38100"/>
                <a:gd name="connsiteX208" fmla="*/ 2107406 w 5010150"/>
                <a:gd name="connsiteY208" fmla="*/ 9049 h 38100"/>
                <a:gd name="connsiteX209" fmla="*/ 2026444 w 5010150"/>
                <a:gd name="connsiteY209" fmla="*/ 9049 h 38100"/>
                <a:gd name="connsiteX210" fmla="*/ 1928336 w 5010150"/>
                <a:gd name="connsiteY210" fmla="*/ 33814 h 38100"/>
                <a:gd name="connsiteX211" fmla="*/ 1922621 w 5010150"/>
                <a:gd name="connsiteY211" fmla="*/ 22384 h 38100"/>
                <a:gd name="connsiteX212" fmla="*/ 1955006 w 5010150"/>
                <a:gd name="connsiteY212" fmla="*/ 9049 h 38100"/>
                <a:gd name="connsiteX213" fmla="*/ 1856899 w 5010150"/>
                <a:gd name="connsiteY213" fmla="*/ 9049 h 38100"/>
                <a:gd name="connsiteX214" fmla="*/ 1877854 w 5010150"/>
                <a:gd name="connsiteY214" fmla="*/ 35719 h 38100"/>
                <a:gd name="connsiteX215" fmla="*/ 1994059 w 5010150"/>
                <a:gd name="connsiteY215" fmla="*/ 35719 h 38100"/>
                <a:gd name="connsiteX216" fmla="*/ 1997869 w 5010150"/>
                <a:gd name="connsiteY216" fmla="*/ 35719 h 38100"/>
                <a:gd name="connsiteX217" fmla="*/ 1995964 w 5010150"/>
                <a:gd name="connsiteY217" fmla="*/ 37624 h 38100"/>
                <a:gd name="connsiteX218" fmla="*/ 2035016 w 5010150"/>
                <a:gd name="connsiteY218" fmla="*/ 37624 h 38100"/>
                <a:gd name="connsiteX219" fmla="*/ 2059781 w 5010150"/>
                <a:gd name="connsiteY219" fmla="*/ 24289 h 38100"/>
                <a:gd name="connsiteX220" fmla="*/ 2048351 w 5010150"/>
                <a:gd name="connsiteY220" fmla="*/ 18574 h 38100"/>
                <a:gd name="connsiteX221" fmla="*/ 2073116 w 5010150"/>
                <a:gd name="connsiteY221" fmla="*/ 12859 h 38100"/>
                <a:gd name="connsiteX222" fmla="*/ 2078831 w 5010150"/>
                <a:gd name="connsiteY222" fmla="*/ 31909 h 38100"/>
                <a:gd name="connsiteX223" fmla="*/ 2159794 w 5010150"/>
                <a:gd name="connsiteY223" fmla="*/ 37624 h 38100"/>
                <a:gd name="connsiteX224" fmla="*/ 2152174 w 5010150"/>
                <a:gd name="connsiteY224" fmla="*/ 37624 h 38100"/>
                <a:gd name="connsiteX225" fmla="*/ 2204561 w 5010150"/>
                <a:gd name="connsiteY225" fmla="*/ 37624 h 38100"/>
                <a:gd name="connsiteX226" fmla="*/ 2196941 w 5010150"/>
                <a:gd name="connsiteY226" fmla="*/ 12859 h 38100"/>
                <a:gd name="connsiteX227" fmla="*/ 2149316 w 5010150"/>
                <a:gd name="connsiteY227" fmla="*/ 9049 h 38100"/>
                <a:gd name="connsiteX228" fmla="*/ 2149316 w 5010150"/>
                <a:gd name="connsiteY228" fmla="*/ 9049 h 38100"/>
                <a:gd name="connsiteX229" fmla="*/ 2149316 w 5010150"/>
                <a:gd name="connsiteY229" fmla="*/ 9049 h 38100"/>
                <a:gd name="connsiteX230" fmla="*/ 2149316 w 5010150"/>
                <a:gd name="connsiteY230" fmla="*/ 9049 h 38100"/>
                <a:gd name="connsiteX231" fmla="*/ 1555909 w 5010150"/>
                <a:gd name="connsiteY231" fmla="*/ 9049 h 38100"/>
                <a:gd name="connsiteX232" fmla="*/ 1552099 w 5010150"/>
                <a:gd name="connsiteY232" fmla="*/ 14764 h 38100"/>
                <a:gd name="connsiteX233" fmla="*/ 1552099 w 5010150"/>
                <a:gd name="connsiteY233" fmla="*/ 9049 h 38100"/>
                <a:gd name="connsiteX234" fmla="*/ 1531144 w 5010150"/>
                <a:gd name="connsiteY234" fmla="*/ 9049 h 38100"/>
                <a:gd name="connsiteX235" fmla="*/ 1529239 w 5010150"/>
                <a:gd name="connsiteY235" fmla="*/ 33814 h 38100"/>
                <a:gd name="connsiteX236" fmla="*/ 1570196 w 5010150"/>
                <a:gd name="connsiteY236" fmla="*/ 33814 h 38100"/>
                <a:gd name="connsiteX237" fmla="*/ 1572101 w 5010150"/>
                <a:gd name="connsiteY237" fmla="*/ 33814 h 38100"/>
                <a:gd name="connsiteX238" fmla="*/ 1572101 w 5010150"/>
                <a:gd name="connsiteY238" fmla="*/ 33814 h 38100"/>
                <a:gd name="connsiteX239" fmla="*/ 1593056 w 5010150"/>
                <a:gd name="connsiteY239" fmla="*/ 33814 h 38100"/>
                <a:gd name="connsiteX240" fmla="*/ 1602581 w 5010150"/>
                <a:gd name="connsiteY240" fmla="*/ 9049 h 38100"/>
                <a:gd name="connsiteX241" fmla="*/ 1602581 w 5010150"/>
                <a:gd name="connsiteY241" fmla="*/ 9049 h 38100"/>
                <a:gd name="connsiteX242" fmla="*/ 1555909 w 5010150"/>
                <a:gd name="connsiteY242" fmla="*/ 9049 h 38100"/>
                <a:gd name="connsiteX243" fmla="*/ 1555909 w 5010150"/>
                <a:gd name="connsiteY243" fmla="*/ 9049 h 38100"/>
                <a:gd name="connsiteX244" fmla="*/ 1555909 w 5010150"/>
                <a:gd name="connsiteY244" fmla="*/ 9049 h 38100"/>
                <a:gd name="connsiteX245" fmla="*/ 1555909 w 5010150"/>
                <a:gd name="connsiteY245" fmla="*/ 9049 h 38100"/>
                <a:gd name="connsiteX246" fmla="*/ 1471136 w 5010150"/>
                <a:gd name="connsiteY246" fmla="*/ 9049 h 38100"/>
                <a:gd name="connsiteX247" fmla="*/ 1471136 w 5010150"/>
                <a:gd name="connsiteY247" fmla="*/ 9049 h 38100"/>
                <a:gd name="connsiteX248" fmla="*/ 1452086 w 5010150"/>
                <a:gd name="connsiteY248" fmla="*/ 22384 h 38100"/>
                <a:gd name="connsiteX249" fmla="*/ 1457801 w 5010150"/>
                <a:gd name="connsiteY249" fmla="*/ 28099 h 38100"/>
                <a:gd name="connsiteX250" fmla="*/ 1488281 w 5010150"/>
                <a:gd name="connsiteY250" fmla="*/ 22384 h 38100"/>
                <a:gd name="connsiteX251" fmla="*/ 1488281 w 5010150"/>
                <a:gd name="connsiteY251" fmla="*/ 9049 h 38100"/>
                <a:gd name="connsiteX252" fmla="*/ 1471136 w 5010150"/>
                <a:gd name="connsiteY252" fmla="*/ 9049 h 38100"/>
                <a:gd name="connsiteX253" fmla="*/ 1471136 w 5010150"/>
                <a:gd name="connsiteY253" fmla="*/ 9049 h 38100"/>
                <a:gd name="connsiteX254" fmla="*/ 1471136 w 5010150"/>
                <a:gd name="connsiteY254" fmla="*/ 9049 h 38100"/>
                <a:gd name="connsiteX255" fmla="*/ 1471136 w 5010150"/>
                <a:gd name="connsiteY255" fmla="*/ 9049 h 38100"/>
                <a:gd name="connsiteX256" fmla="*/ 1414939 w 5010150"/>
                <a:gd name="connsiteY256" fmla="*/ 9049 h 38100"/>
                <a:gd name="connsiteX257" fmla="*/ 1414939 w 5010150"/>
                <a:gd name="connsiteY257" fmla="*/ 9049 h 38100"/>
                <a:gd name="connsiteX258" fmla="*/ 1452086 w 5010150"/>
                <a:gd name="connsiteY258" fmla="*/ 9049 h 38100"/>
                <a:gd name="connsiteX259" fmla="*/ 1452086 w 5010150"/>
                <a:gd name="connsiteY259" fmla="*/ 9049 h 38100"/>
                <a:gd name="connsiteX260" fmla="*/ 1414939 w 5010150"/>
                <a:gd name="connsiteY260" fmla="*/ 9049 h 38100"/>
                <a:gd name="connsiteX261" fmla="*/ 1414939 w 5010150"/>
                <a:gd name="connsiteY261" fmla="*/ 9049 h 38100"/>
                <a:gd name="connsiteX262" fmla="*/ 1414939 w 5010150"/>
                <a:gd name="connsiteY262" fmla="*/ 9049 h 38100"/>
                <a:gd name="connsiteX263" fmla="*/ 1414939 w 5010150"/>
                <a:gd name="connsiteY263" fmla="*/ 9049 h 38100"/>
                <a:gd name="connsiteX264" fmla="*/ 1389221 w 5010150"/>
                <a:gd name="connsiteY264" fmla="*/ 9049 h 38100"/>
                <a:gd name="connsiteX265" fmla="*/ 1389221 w 5010150"/>
                <a:gd name="connsiteY265" fmla="*/ 9049 h 38100"/>
                <a:gd name="connsiteX266" fmla="*/ 1389221 w 5010150"/>
                <a:gd name="connsiteY266" fmla="*/ 9049 h 38100"/>
                <a:gd name="connsiteX267" fmla="*/ 1389221 w 5010150"/>
                <a:gd name="connsiteY267" fmla="*/ 9049 h 38100"/>
                <a:gd name="connsiteX268" fmla="*/ 1389221 w 5010150"/>
                <a:gd name="connsiteY268" fmla="*/ 9049 h 38100"/>
                <a:gd name="connsiteX269" fmla="*/ 1389221 w 5010150"/>
                <a:gd name="connsiteY269" fmla="*/ 9049 h 38100"/>
                <a:gd name="connsiteX270" fmla="*/ 1389221 w 5010150"/>
                <a:gd name="connsiteY270" fmla="*/ 9049 h 38100"/>
                <a:gd name="connsiteX271" fmla="*/ 1294924 w 5010150"/>
                <a:gd name="connsiteY271" fmla="*/ 9049 h 38100"/>
                <a:gd name="connsiteX272" fmla="*/ 1291114 w 5010150"/>
                <a:gd name="connsiteY272" fmla="*/ 33814 h 38100"/>
                <a:gd name="connsiteX273" fmla="*/ 1330166 w 5010150"/>
                <a:gd name="connsiteY273" fmla="*/ 33814 h 38100"/>
                <a:gd name="connsiteX274" fmla="*/ 1318736 w 5010150"/>
                <a:gd name="connsiteY274" fmla="*/ 9049 h 38100"/>
                <a:gd name="connsiteX275" fmla="*/ 1294924 w 5010150"/>
                <a:gd name="connsiteY275" fmla="*/ 9049 h 38100"/>
                <a:gd name="connsiteX276" fmla="*/ 1294924 w 5010150"/>
                <a:gd name="connsiteY276" fmla="*/ 9049 h 38100"/>
                <a:gd name="connsiteX277" fmla="*/ 1294924 w 5010150"/>
                <a:gd name="connsiteY277" fmla="*/ 9049 h 38100"/>
                <a:gd name="connsiteX278" fmla="*/ 1294924 w 5010150"/>
                <a:gd name="connsiteY278" fmla="*/ 9049 h 38100"/>
                <a:gd name="connsiteX279" fmla="*/ 1234916 w 5010150"/>
                <a:gd name="connsiteY279" fmla="*/ 9049 h 38100"/>
                <a:gd name="connsiteX280" fmla="*/ 1246346 w 5010150"/>
                <a:gd name="connsiteY280" fmla="*/ 22384 h 38100"/>
                <a:gd name="connsiteX281" fmla="*/ 1246346 w 5010150"/>
                <a:gd name="connsiteY281" fmla="*/ 16669 h 38100"/>
                <a:gd name="connsiteX282" fmla="*/ 1257776 w 5010150"/>
                <a:gd name="connsiteY282" fmla="*/ 22384 h 38100"/>
                <a:gd name="connsiteX283" fmla="*/ 1257776 w 5010150"/>
                <a:gd name="connsiteY283" fmla="*/ 16669 h 38100"/>
                <a:gd name="connsiteX284" fmla="*/ 1263491 w 5010150"/>
                <a:gd name="connsiteY284" fmla="*/ 10954 h 38100"/>
                <a:gd name="connsiteX285" fmla="*/ 1234916 w 5010150"/>
                <a:gd name="connsiteY285" fmla="*/ 9049 h 38100"/>
                <a:gd name="connsiteX286" fmla="*/ 1234916 w 5010150"/>
                <a:gd name="connsiteY286" fmla="*/ 9049 h 38100"/>
                <a:gd name="connsiteX287" fmla="*/ 1234916 w 5010150"/>
                <a:gd name="connsiteY287" fmla="*/ 9049 h 38100"/>
                <a:gd name="connsiteX288" fmla="*/ 1234916 w 5010150"/>
                <a:gd name="connsiteY288" fmla="*/ 9049 h 38100"/>
                <a:gd name="connsiteX289" fmla="*/ 1167289 w 5010150"/>
                <a:gd name="connsiteY289" fmla="*/ 9049 h 38100"/>
                <a:gd name="connsiteX290" fmla="*/ 1197769 w 5010150"/>
                <a:gd name="connsiteY290" fmla="*/ 33814 h 38100"/>
                <a:gd name="connsiteX291" fmla="*/ 1218724 w 5010150"/>
                <a:gd name="connsiteY291" fmla="*/ 33814 h 38100"/>
                <a:gd name="connsiteX292" fmla="*/ 1188244 w 5010150"/>
                <a:gd name="connsiteY292" fmla="*/ 7144 h 38100"/>
                <a:gd name="connsiteX293" fmla="*/ 1167289 w 5010150"/>
                <a:gd name="connsiteY293" fmla="*/ 9049 h 38100"/>
                <a:gd name="connsiteX294" fmla="*/ 1167289 w 5010150"/>
                <a:gd name="connsiteY294" fmla="*/ 9049 h 38100"/>
                <a:gd name="connsiteX295" fmla="*/ 1167289 w 5010150"/>
                <a:gd name="connsiteY295" fmla="*/ 9049 h 38100"/>
                <a:gd name="connsiteX296" fmla="*/ 1167289 w 5010150"/>
                <a:gd name="connsiteY296" fmla="*/ 9049 h 38100"/>
                <a:gd name="connsiteX297" fmla="*/ 1105376 w 5010150"/>
                <a:gd name="connsiteY297" fmla="*/ 9049 h 38100"/>
                <a:gd name="connsiteX298" fmla="*/ 1116806 w 5010150"/>
                <a:gd name="connsiteY298" fmla="*/ 14764 h 38100"/>
                <a:gd name="connsiteX299" fmla="*/ 1120616 w 5010150"/>
                <a:gd name="connsiteY299" fmla="*/ 9049 h 38100"/>
                <a:gd name="connsiteX300" fmla="*/ 1105376 w 5010150"/>
                <a:gd name="connsiteY300" fmla="*/ 9049 h 38100"/>
                <a:gd name="connsiteX301" fmla="*/ 1105376 w 5010150"/>
                <a:gd name="connsiteY301" fmla="*/ 9049 h 38100"/>
                <a:gd name="connsiteX302" fmla="*/ 1105376 w 5010150"/>
                <a:gd name="connsiteY302" fmla="*/ 9049 h 38100"/>
                <a:gd name="connsiteX303" fmla="*/ 1105376 w 5010150"/>
                <a:gd name="connsiteY303" fmla="*/ 9049 h 38100"/>
                <a:gd name="connsiteX304" fmla="*/ 954881 w 5010150"/>
                <a:gd name="connsiteY304" fmla="*/ 9049 h 38100"/>
                <a:gd name="connsiteX305" fmla="*/ 954881 w 5010150"/>
                <a:gd name="connsiteY305" fmla="*/ 14764 h 38100"/>
                <a:gd name="connsiteX306" fmla="*/ 918686 w 5010150"/>
                <a:gd name="connsiteY306" fmla="*/ 14764 h 38100"/>
                <a:gd name="connsiteX307" fmla="*/ 918686 w 5010150"/>
                <a:gd name="connsiteY307" fmla="*/ 9049 h 38100"/>
                <a:gd name="connsiteX308" fmla="*/ 918686 w 5010150"/>
                <a:gd name="connsiteY308" fmla="*/ 9049 h 38100"/>
                <a:gd name="connsiteX309" fmla="*/ 738664 w 5010150"/>
                <a:gd name="connsiteY309" fmla="*/ 9049 h 38100"/>
                <a:gd name="connsiteX310" fmla="*/ 731044 w 5010150"/>
                <a:gd name="connsiteY310" fmla="*/ 33814 h 38100"/>
                <a:gd name="connsiteX311" fmla="*/ 990124 w 5010150"/>
                <a:gd name="connsiteY311" fmla="*/ 33814 h 38100"/>
                <a:gd name="connsiteX312" fmla="*/ 992029 w 5010150"/>
                <a:gd name="connsiteY312" fmla="*/ 33814 h 38100"/>
                <a:gd name="connsiteX313" fmla="*/ 992029 w 5010150"/>
                <a:gd name="connsiteY313" fmla="*/ 14764 h 38100"/>
                <a:gd name="connsiteX314" fmla="*/ 1055846 w 5010150"/>
                <a:gd name="connsiteY314" fmla="*/ 9049 h 38100"/>
                <a:gd name="connsiteX315" fmla="*/ 954881 w 5010150"/>
                <a:gd name="connsiteY315" fmla="*/ 9049 h 38100"/>
                <a:gd name="connsiteX316" fmla="*/ 954881 w 5010150"/>
                <a:gd name="connsiteY316" fmla="*/ 9049 h 38100"/>
                <a:gd name="connsiteX317" fmla="*/ 954881 w 5010150"/>
                <a:gd name="connsiteY317" fmla="*/ 9049 h 38100"/>
                <a:gd name="connsiteX318" fmla="*/ 954881 w 5010150"/>
                <a:gd name="connsiteY318" fmla="*/ 9049 h 38100"/>
                <a:gd name="connsiteX319" fmla="*/ 507206 w 5010150"/>
                <a:gd name="connsiteY319" fmla="*/ 9049 h 38100"/>
                <a:gd name="connsiteX320" fmla="*/ 509111 w 5010150"/>
                <a:gd name="connsiteY320" fmla="*/ 22384 h 38100"/>
                <a:gd name="connsiteX321" fmla="*/ 471964 w 5010150"/>
                <a:gd name="connsiteY321" fmla="*/ 22384 h 38100"/>
                <a:gd name="connsiteX322" fmla="*/ 475774 w 5010150"/>
                <a:gd name="connsiteY322" fmla="*/ 9049 h 38100"/>
                <a:gd name="connsiteX323" fmla="*/ 440531 w 5010150"/>
                <a:gd name="connsiteY323" fmla="*/ 9049 h 38100"/>
                <a:gd name="connsiteX324" fmla="*/ 440531 w 5010150"/>
                <a:gd name="connsiteY324" fmla="*/ 14764 h 38100"/>
                <a:gd name="connsiteX325" fmla="*/ 415766 w 5010150"/>
                <a:gd name="connsiteY325" fmla="*/ 33814 h 38100"/>
                <a:gd name="connsiteX326" fmla="*/ 473869 w 5010150"/>
                <a:gd name="connsiteY326" fmla="*/ 33814 h 38100"/>
                <a:gd name="connsiteX327" fmla="*/ 477679 w 5010150"/>
                <a:gd name="connsiteY327" fmla="*/ 33814 h 38100"/>
                <a:gd name="connsiteX328" fmla="*/ 477679 w 5010150"/>
                <a:gd name="connsiteY328" fmla="*/ 33814 h 38100"/>
                <a:gd name="connsiteX329" fmla="*/ 539591 w 5010150"/>
                <a:gd name="connsiteY329" fmla="*/ 33814 h 38100"/>
                <a:gd name="connsiteX330" fmla="*/ 539591 w 5010150"/>
                <a:gd name="connsiteY330" fmla="*/ 33814 h 38100"/>
                <a:gd name="connsiteX331" fmla="*/ 570071 w 5010150"/>
                <a:gd name="connsiteY331" fmla="*/ 22384 h 38100"/>
                <a:gd name="connsiteX332" fmla="*/ 575786 w 5010150"/>
                <a:gd name="connsiteY332" fmla="*/ 28099 h 38100"/>
                <a:gd name="connsiteX333" fmla="*/ 575786 w 5010150"/>
                <a:gd name="connsiteY333" fmla="*/ 33814 h 38100"/>
                <a:gd name="connsiteX334" fmla="*/ 570071 w 5010150"/>
                <a:gd name="connsiteY334" fmla="*/ 35719 h 38100"/>
                <a:gd name="connsiteX335" fmla="*/ 602456 w 5010150"/>
                <a:gd name="connsiteY335" fmla="*/ 35719 h 38100"/>
                <a:gd name="connsiteX336" fmla="*/ 606266 w 5010150"/>
                <a:gd name="connsiteY336" fmla="*/ 35719 h 38100"/>
                <a:gd name="connsiteX337" fmla="*/ 606266 w 5010150"/>
                <a:gd name="connsiteY337" fmla="*/ 35719 h 38100"/>
                <a:gd name="connsiteX338" fmla="*/ 656749 w 5010150"/>
                <a:gd name="connsiteY338" fmla="*/ 35719 h 38100"/>
                <a:gd name="connsiteX339" fmla="*/ 656749 w 5010150"/>
                <a:gd name="connsiteY339" fmla="*/ 22384 h 38100"/>
                <a:gd name="connsiteX340" fmla="*/ 637699 w 5010150"/>
                <a:gd name="connsiteY340" fmla="*/ 16669 h 38100"/>
                <a:gd name="connsiteX341" fmla="*/ 649129 w 5010150"/>
                <a:gd name="connsiteY341" fmla="*/ 10954 h 38100"/>
                <a:gd name="connsiteX342" fmla="*/ 551021 w 5010150"/>
                <a:gd name="connsiteY342" fmla="*/ 10954 h 38100"/>
                <a:gd name="connsiteX343" fmla="*/ 551021 w 5010150"/>
                <a:gd name="connsiteY343" fmla="*/ 10954 h 38100"/>
                <a:gd name="connsiteX344" fmla="*/ 507206 w 5010150"/>
                <a:gd name="connsiteY344" fmla="*/ 9049 h 38100"/>
                <a:gd name="connsiteX345" fmla="*/ 507206 w 5010150"/>
                <a:gd name="connsiteY345" fmla="*/ 9049 h 38100"/>
                <a:gd name="connsiteX346" fmla="*/ 507206 w 5010150"/>
                <a:gd name="connsiteY346" fmla="*/ 9049 h 38100"/>
                <a:gd name="connsiteX347" fmla="*/ 507206 w 5010150"/>
                <a:gd name="connsiteY347" fmla="*/ 9049 h 38100"/>
                <a:gd name="connsiteX348" fmla="*/ 402431 w 5010150"/>
                <a:gd name="connsiteY348" fmla="*/ 9049 h 38100"/>
                <a:gd name="connsiteX349" fmla="*/ 402431 w 5010150"/>
                <a:gd name="connsiteY349" fmla="*/ 9049 h 38100"/>
                <a:gd name="connsiteX350" fmla="*/ 389096 w 5010150"/>
                <a:gd name="connsiteY350" fmla="*/ 9049 h 38100"/>
                <a:gd name="connsiteX351" fmla="*/ 391001 w 5010150"/>
                <a:gd name="connsiteY351" fmla="*/ 33814 h 38100"/>
                <a:gd name="connsiteX352" fmla="*/ 406241 w 5010150"/>
                <a:gd name="connsiteY352" fmla="*/ 33814 h 38100"/>
                <a:gd name="connsiteX353" fmla="*/ 406241 w 5010150"/>
                <a:gd name="connsiteY353" fmla="*/ 26194 h 38100"/>
                <a:gd name="connsiteX354" fmla="*/ 427196 w 5010150"/>
                <a:gd name="connsiteY354" fmla="*/ 7144 h 38100"/>
                <a:gd name="connsiteX355" fmla="*/ 402431 w 5010150"/>
                <a:gd name="connsiteY355" fmla="*/ 9049 h 38100"/>
                <a:gd name="connsiteX356" fmla="*/ 402431 w 5010150"/>
                <a:gd name="connsiteY356" fmla="*/ 9049 h 38100"/>
                <a:gd name="connsiteX357" fmla="*/ 402431 w 5010150"/>
                <a:gd name="connsiteY357" fmla="*/ 9049 h 38100"/>
                <a:gd name="connsiteX358" fmla="*/ 402431 w 5010150"/>
                <a:gd name="connsiteY358" fmla="*/ 9049 h 38100"/>
                <a:gd name="connsiteX359" fmla="*/ 31909 w 5010150"/>
                <a:gd name="connsiteY359" fmla="*/ 9049 h 38100"/>
                <a:gd name="connsiteX360" fmla="*/ 31909 w 5010150"/>
                <a:gd name="connsiteY360" fmla="*/ 9049 h 38100"/>
                <a:gd name="connsiteX361" fmla="*/ 18574 w 5010150"/>
                <a:gd name="connsiteY361" fmla="*/ 28099 h 38100"/>
                <a:gd name="connsiteX362" fmla="*/ 18574 w 5010150"/>
                <a:gd name="connsiteY362" fmla="*/ 22384 h 38100"/>
                <a:gd name="connsiteX363" fmla="*/ 12859 w 5010150"/>
                <a:gd name="connsiteY363" fmla="*/ 22384 h 38100"/>
                <a:gd name="connsiteX364" fmla="*/ 12859 w 5010150"/>
                <a:gd name="connsiteY364" fmla="*/ 28099 h 38100"/>
                <a:gd name="connsiteX365" fmla="*/ 7144 w 5010150"/>
                <a:gd name="connsiteY365" fmla="*/ 35719 h 38100"/>
                <a:gd name="connsiteX366" fmla="*/ 67151 w 5010150"/>
                <a:gd name="connsiteY366" fmla="*/ 35719 h 38100"/>
                <a:gd name="connsiteX367" fmla="*/ 67151 w 5010150"/>
                <a:gd name="connsiteY367" fmla="*/ 35719 h 38100"/>
                <a:gd name="connsiteX368" fmla="*/ 67151 w 5010150"/>
                <a:gd name="connsiteY368" fmla="*/ 35719 h 38100"/>
                <a:gd name="connsiteX369" fmla="*/ 82391 w 5010150"/>
                <a:gd name="connsiteY369" fmla="*/ 35719 h 38100"/>
                <a:gd name="connsiteX370" fmla="*/ 78581 w 5010150"/>
                <a:gd name="connsiteY370" fmla="*/ 35719 h 38100"/>
                <a:gd name="connsiteX371" fmla="*/ 78581 w 5010150"/>
                <a:gd name="connsiteY371" fmla="*/ 30004 h 38100"/>
                <a:gd name="connsiteX372" fmla="*/ 115729 w 5010150"/>
                <a:gd name="connsiteY372" fmla="*/ 30004 h 38100"/>
                <a:gd name="connsiteX373" fmla="*/ 171926 w 5010150"/>
                <a:gd name="connsiteY373" fmla="*/ 30004 h 38100"/>
                <a:gd name="connsiteX374" fmla="*/ 171926 w 5010150"/>
                <a:gd name="connsiteY374" fmla="*/ 35719 h 38100"/>
                <a:gd name="connsiteX375" fmla="*/ 168116 w 5010150"/>
                <a:gd name="connsiteY375" fmla="*/ 37624 h 38100"/>
                <a:gd name="connsiteX376" fmla="*/ 183356 w 5010150"/>
                <a:gd name="connsiteY376" fmla="*/ 37624 h 38100"/>
                <a:gd name="connsiteX377" fmla="*/ 220504 w 5010150"/>
                <a:gd name="connsiteY377" fmla="*/ 37624 h 38100"/>
                <a:gd name="connsiteX378" fmla="*/ 231934 w 5010150"/>
                <a:gd name="connsiteY378" fmla="*/ 37624 h 38100"/>
                <a:gd name="connsiteX379" fmla="*/ 252889 w 5010150"/>
                <a:gd name="connsiteY379" fmla="*/ 30004 h 38100"/>
                <a:gd name="connsiteX380" fmla="*/ 252889 w 5010150"/>
                <a:gd name="connsiteY380" fmla="*/ 35719 h 38100"/>
                <a:gd name="connsiteX381" fmla="*/ 233839 w 5010150"/>
                <a:gd name="connsiteY381" fmla="*/ 35719 h 38100"/>
                <a:gd name="connsiteX382" fmla="*/ 233839 w 5010150"/>
                <a:gd name="connsiteY382" fmla="*/ 35719 h 38100"/>
                <a:gd name="connsiteX383" fmla="*/ 260509 w 5010150"/>
                <a:gd name="connsiteY383" fmla="*/ 35719 h 38100"/>
                <a:gd name="connsiteX384" fmla="*/ 250984 w 5010150"/>
                <a:gd name="connsiteY384" fmla="*/ 16669 h 38100"/>
                <a:gd name="connsiteX385" fmla="*/ 239554 w 5010150"/>
                <a:gd name="connsiteY385" fmla="*/ 10954 h 38100"/>
                <a:gd name="connsiteX386" fmla="*/ 31909 w 5010150"/>
                <a:gd name="connsiteY386" fmla="*/ 9049 h 38100"/>
                <a:gd name="connsiteX387" fmla="*/ 31909 w 5010150"/>
                <a:gd name="connsiteY387" fmla="*/ 9049 h 38100"/>
                <a:gd name="connsiteX388" fmla="*/ 31909 w 5010150"/>
                <a:gd name="connsiteY388" fmla="*/ 9049 h 38100"/>
                <a:gd name="connsiteX389" fmla="*/ 31909 w 5010150"/>
                <a:gd name="connsiteY389" fmla="*/ 9049 h 38100"/>
                <a:gd name="connsiteX390" fmla="*/ 4191476 w 5010150"/>
                <a:gd name="connsiteY390" fmla="*/ 33814 h 38100"/>
                <a:gd name="connsiteX391" fmla="*/ 4195286 w 5010150"/>
                <a:gd name="connsiteY391" fmla="*/ 26194 h 38100"/>
                <a:gd name="connsiteX392" fmla="*/ 4183856 w 5010150"/>
                <a:gd name="connsiteY392" fmla="*/ 26194 h 38100"/>
                <a:gd name="connsiteX393" fmla="*/ 4178141 w 5010150"/>
                <a:gd name="connsiteY393" fmla="*/ 33814 h 38100"/>
                <a:gd name="connsiteX394" fmla="*/ 4191476 w 5010150"/>
                <a:gd name="connsiteY394" fmla="*/ 33814 h 38100"/>
                <a:gd name="connsiteX395" fmla="*/ 4191476 w 5010150"/>
                <a:gd name="connsiteY395" fmla="*/ 33814 h 38100"/>
                <a:gd name="connsiteX396" fmla="*/ 4191476 w 5010150"/>
                <a:gd name="connsiteY396" fmla="*/ 33814 h 38100"/>
                <a:gd name="connsiteX397" fmla="*/ 4191476 w 5010150"/>
                <a:gd name="connsiteY397" fmla="*/ 33814 h 38100"/>
                <a:gd name="connsiteX398" fmla="*/ 3209449 w 5010150"/>
                <a:gd name="connsiteY398" fmla="*/ 33814 h 38100"/>
                <a:gd name="connsiteX399" fmla="*/ 3209449 w 5010150"/>
                <a:gd name="connsiteY399" fmla="*/ 33814 h 38100"/>
                <a:gd name="connsiteX400" fmla="*/ 3209449 w 5010150"/>
                <a:gd name="connsiteY400" fmla="*/ 33814 h 38100"/>
                <a:gd name="connsiteX401" fmla="*/ 3209449 w 5010150"/>
                <a:gd name="connsiteY401" fmla="*/ 33814 h 38100"/>
                <a:gd name="connsiteX402" fmla="*/ 3209449 w 5010150"/>
                <a:gd name="connsiteY402" fmla="*/ 33814 h 38100"/>
                <a:gd name="connsiteX403" fmla="*/ 3209449 w 5010150"/>
                <a:gd name="connsiteY403" fmla="*/ 33814 h 38100"/>
                <a:gd name="connsiteX404" fmla="*/ 3209449 w 5010150"/>
                <a:gd name="connsiteY404" fmla="*/ 33814 h 38100"/>
                <a:gd name="connsiteX405" fmla="*/ 1670209 w 5010150"/>
                <a:gd name="connsiteY405" fmla="*/ 33814 h 38100"/>
                <a:gd name="connsiteX406" fmla="*/ 1670209 w 5010150"/>
                <a:gd name="connsiteY406" fmla="*/ 33814 h 38100"/>
                <a:gd name="connsiteX407" fmla="*/ 1666399 w 5010150"/>
                <a:gd name="connsiteY407" fmla="*/ 33814 h 38100"/>
                <a:gd name="connsiteX408" fmla="*/ 1670209 w 5010150"/>
                <a:gd name="connsiteY408" fmla="*/ 33814 h 38100"/>
                <a:gd name="connsiteX409" fmla="*/ 1670209 w 5010150"/>
                <a:gd name="connsiteY409" fmla="*/ 33814 h 38100"/>
                <a:gd name="connsiteX410" fmla="*/ 1670209 w 5010150"/>
                <a:gd name="connsiteY410" fmla="*/ 33814 h 38100"/>
                <a:gd name="connsiteX411" fmla="*/ 1670209 w 5010150"/>
                <a:gd name="connsiteY411" fmla="*/ 33814 h 38100"/>
                <a:gd name="connsiteX412" fmla="*/ 1161574 w 5010150"/>
                <a:gd name="connsiteY412" fmla="*/ 33814 h 38100"/>
                <a:gd name="connsiteX413" fmla="*/ 1134904 w 5010150"/>
                <a:gd name="connsiteY413" fmla="*/ 9049 h 38100"/>
                <a:gd name="connsiteX414" fmla="*/ 1123474 w 5010150"/>
                <a:gd name="connsiteY414" fmla="*/ 28099 h 38100"/>
                <a:gd name="connsiteX415" fmla="*/ 1142524 w 5010150"/>
                <a:gd name="connsiteY415" fmla="*/ 35719 h 38100"/>
                <a:gd name="connsiteX416" fmla="*/ 1161574 w 5010150"/>
                <a:gd name="connsiteY416" fmla="*/ 33814 h 38100"/>
                <a:gd name="connsiteX417" fmla="*/ 1161574 w 5010150"/>
                <a:gd name="connsiteY417" fmla="*/ 33814 h 38100"/>
                <a:gd name="connsiteX418" fmla="*/ 1161574 w 5010150"/>
                <a:gd name="connsiteY418" fmla="*/ 33814 h 38100"/>
                <a:gd name="connsiteX419" fmla="*/ 1161574 w 5010150"/>
                <a:gd name="connsiteY419" fmla="*/ 33814 h 38100"/>
                <a:gd name="connsiteX420" fmla="*/ 1072991 w 5010150"/>
                <a:gd name="connsiteY420" fmla="*/ 33814 h 38100"/>
                <a:gd name="connsiteX421" fmla="*/ 1072991 w 5010150"/>
                <a:gd name="connsiteY421" fmla="*/ 26194 h 38100"/>
                <a:gd name="connsiteX422" fmla="*/ 1035844 w 5010150"/>
                <a:gd name="connsiteY422" fmla="*/ 31909 h 38100"/>
                <a:gd name="connsiteX423" fmla="*/ 1047274 w 5010150"/>
                <a:gd name="connsiteY423" fmla="*/ 31909 h 38100"/>
                <a:gd name="connsiteX424" fmla="*/ 1072991 w 5010150"/>
                <a:gd name="connsiteY424" fmla="*/ 33814 h 38100"/>
                <a:gd name="connsiteX425" fmla="*/ 1072991 w 5010150"/>
                <a:gd name="connsiteY425" fmla="*/ 33814 h 38100"/>
                <a:gd name="connsiteX426" fmla="*/ 1072991 w 5010150"/>
                <a:gd name="connsiteY426" fmla="*/ 33814 h 38100"/>
                <a:gd name="connsiteX427" fmla="*/ 1072991 w 5010150"/>
                <a:gd name="connsiteY427" fmla="*/ 33814 h 38100"/>
                <a:gd name="connsiteX428" fmla="*/ 672941 w 5010150"/>
                <a:gd name="connsiteY428" fmla="*/ 33814 h 38100"/>
                <a:gd name="connsiteX429" fmla="*/ 663416 w 5010150"/>
                <a:gd name="connsiteY429" fmla="*/ 26194 h 38100"/>
                <a:gd name="connsiteX430" fmla="*/ 661511 w 5010150"/>
                <a:gd name="connsiteY430" fmla="*/ 33814 h 38100"/>
                <a:gd name="connsiteX431" fmla="*/ 672941 w 5010150"/>
                <a:gd name="connsiteY431" fmla="*/ 33814 h 38100"/>
                <a:gd name="connsiteX432" fmla="*/ 672941 w 5010150"/>
                <a:gd name="connsiteY432" fmla="*/ 33814 h 38100"/>
                <a:gd name="connsiteX433" fmla="*/ 672941 w 5010150"/>
                <a:gd name="connsiteY433" fmla="*/ 33814 h 38100"/>
                <a:gd name="connsiteX434" fmla="*/ 672941 w 5010150"/>
                <a:gd name="connsiteY434" fmla="*/ 33814 h 38100"/>
                <a:gd name="connsiteX435" fmla="*/ 389096 w 5010150"/>
                <a:gd name="connsiteY435" fmla="*/ 33814 h 38100"/>
                <a:gd name="connsiteX436" fmla="*/ 385286 w 5010150"/>
                <a:gd name="connsiteY436" fmla="*/ 26194 h 38100"/>
                <a:gd name="connsiteX437" fmla="*/ 385286 w 5010150"/>
                <a:gd name="connsiteY437" fmla="*/ 31909 h 38100"/>
                <a:gd name="connsiteX438" fmla="*/ 385286 w 5010150"/>
                <a:gd name="connsiteY438" fmla="*/ 33814 h 38100"/>
                <a:gd name="connsiteX439" fmla="*/ 389096 w 5010150"/>
                <a:gd name="connsiteY439" fmla="*/ 33814 h 38100"/>
                <a:gd name="connsiteX440" fmla="*/ 389096 w 5010150"/>
                <a:gd name="connsiteY440" fmla="*/ 33814 h 38100"/>
                <a:gd name="connsiteX441" fmla="*/ 389096 w 5010150"/>
                <a:gd name="connsiteY441" fmla="*/ 33814 h 38100"/>
                <a:gd name="connsiteX442" fmla="*/ 389096 w 5010150"/>
                <a:gd name="connsiteY442" fmla="*/ 33814 h 38100"/>
                <a:gd name="connsiteX443" fmla="*/ 110966 w 5010150"/>
                <a:gd name="connsiteY443" fmla="*/ 33814 h 38100"/>
                <a:gd name="connsiteX444" fmla="*/ 110966 w 5010150"/>
                <a:gd name="connsiteY444" fmla="*/ 33814 h 38100"/>
                <a:gd name="connsiteX445" fmla="*/ 109061 w 5010150"/>
                <a:gd name="connsiteY445" fmla="*/ 33814 h 38100"/>
                <a:gd name="connsiteX446" fmla="*/ 110966 w 5010150"/>
                <a:gd name="connsiteY446" fmla="*/ 33814 h 38100"/>
                <a:gd name="connsiteX447" fmla="*/ 110966 w 5010150"/>
                <a:gd name="connsiteY447" fmla="*/ 33814 h 38100"/>
                <a:gd name="connsiteX448" fmla="*/ 110966 w 5010150"/>
                <a:gd name="connsiteY448" fmla="*/ 33814 h 38100"/>
                <a:gd name="connsiteX449" fmla="*/ 110966 w 5010150"/>
                <a:gd name="connsiteY449" fmla="*/ 33814 h 38100"/>
                <a:gd name="connsiteX450" fmla="*/ 1024414 w 5010150"/>
                <a:gd name="connsiteY450" fmla="*/ 28099 h 38100"/>
                <a:gd name="connsiteX451" fmla="*/ 1005364 w 5010150"/>
                <a:gd name="connsiteY451" fmla="*/ 33814 h 38100"/>
                <a:gd name="connsiteX452" fmla="*/ 1024414 w 5010150"/>
                <a:gd name="connsiteY452" fmla="*/ 28099 h 38100"/>
                <a:gd name="connsiteX453" fmla="*/ 1024414 w 5010150"/>
                <a:gd name="connsiteY453" fmla="*/ 28099 h 38100"/>
                <a:gd name="connsiteX454" fmla="*/ 1024414 w 5010150"/>
                <a:gd name="connsiteY454" fmla="*/ 28099 h 38100"/>
                <a:gd name="connsiteX455" fmla="*/ 1024414 w 5010150"/>
                <a:gd name="connsiteY455" fmla="*/ 28099 h 38100"/>
                <a:gd name="connsiteX456" fmla="*/ 1681639 w 5010150"/>
                <a:gd name="connsiteY456" fmla="*/ 28099 h 38100"/>
                <a:gd name="connsiteX457" fmla="*/ 1670209 w 5010150"/>
                <a:gd name="connsiteY457" fmla="*/ 28099 h 38100"/>
                <a:gd name="connsiteX458" fmla="*/ 1675924 w 5010150"/>
                <a:gd name="connsiteY458" fmla="*/ 33814 h 38100"/>
                <a:gd name="connsiteX459" fmla="*/ 1681639 w 5010150"/>
                <a:gd name="connsiteY459" fmla="*/ 28099 h 38100"/>
                <a:gd name="connsiteX460" fmla="*/ 1681639 w 5010150"/>
                <a:gd name="connsiteY460" fmla="*/ 28099 h 38100"/>
                <a:gd name="connsiteX461" fmla="*/ 1681639 w 5010150"/>
                <a:gd name="connsiteY461" fmla="*/ 28099 h 38100"/>
                <a:gd name="connsiteX462" fmla="*/ 1681639 w 5010150"/>
                <a:gd name="connsiteY462" fmla="*/ 28099 h 38100"/>
                <a:gd name="connsiteX463" fmla="*/ 458629 w 5010150"/>
                <a:gd name="connsiteY463" fmla="*/ 20479 h 38100"/>
                <a:gd name="connsiteX464" fmla="*/ 447199 w 5010150"/>
                <a:gd name="connsiteY464" fmla="*/ 26194 h 38100"/>
                <a:gd name="connsiteX465" fmla="*/ 458629 w 5010150"/>
                <a:gd name="connsiteY465" fmla="*/ 20479 h 38100"/>
                <a:gd name="connsiteX466" fmla="*/ 458629 w 5010150"/>
                <a:gd name="connsiteY466" fmla="*/ 20479 h 38100"/>
                <a:gd name="connsiteX467" fmla="*/ 458629 w 5010150"/>
                <a:gd name="connsiteY467" fmla="*/ 20479 h 38100"/>
                <a:gd name="connsiteX468" fmla="*/ 458629 w 5010150"/>
                <a:gd name="connsiteY468" fmla="*/ 20479 h 38100"/>
                <a:gd name="connsiteX469" fmla="*/ 2017871 w 5010150"/>
                <a:gd name="connsiteY469" fmla="*/ 20479 h 38100"/>
                <a:gd name="connsiteX470" fmla="*/ 2006441 w 5010150"/>
                <a:gd name="connsiteY470" fmla="*/ 26194 h 38100"/>
                <a:gd name="connsiteX471" fmla="*/ 2017871 w 5010150"/>
                <a:gd name="connsiteY471" fmla="*/ 20479 h 38100"/>
                <a:gd name="connsiteX472" fmla="*/ 2017871 w 5010150"/>
                <a:gd name="connsiteY472" fmla="*/ 20479 h 38100"/>
                <a:gd name="connsiteX473" fmla="*/ 2017871 w 5010150"/>
                <a:gd name="connsiteY473" fmla="*/ 20479 h 38100"/>
                <a:gd name="connsiteX474" fmla="*/ 2017871 w 5010150"/>
                <a:gd name="connsiteY474" fmla="*/ 20479 h 38100"/>
                <a:gd name="connsiteX475" fmla="*/ 2587466 w 5010150"/>
                <a:gd name="connsiteY475" fmla="*/ 20479 h 38100"/>
                <a:gd name="connsiteX476" fmla="*/ 2544604 w 5010150"/>
                <a:gd name="connsiteY476" fmla="*/ 20479 h 38100"/>
                <a:gd name="connsiteX477" fmla="*/ 2544604 w 5010150"/>
                <a:gd name="connsiteY477" fmla="*/ 26194 h 38100"/>
                <a:gd name="connsiteX478" fmla="*/ 2550319 w 5010150"/>
                <a:gd name="connsiteY478" fmla="*/ 26194 h 38100"/>
                <a:gd name="connsiteX479" fmla="*/ 2587466 w 5010150"/>
                <a:gd name="connsiteY479" fmla="*/ 20479 h 38100"/>
                <a:gd name="connsiteX480" fmla="*/ 2587466 w 5010150"/>
                <a:gd name="connsiteY480" fmla="*/ 20479 h 38100"/>
                <a:gd name="connsiteX481" fmla="*/ 2587466 w 5010150"/>
                <a:gd name="connsiteY481" fmla="*/ 20479 h 38100"/>
                <a:gd name="connsiteX482" fmla="*/ 2587466 w 5010150"/>
                <a:gd name="connsiteY482" fmla="*/ 20479 h 38100"/>
                <a:gd name="connsiteX483" fmla="*/ 620554 w 5010150"/>
                <a:gd name="connsiteY483" fmla="*/ 14764 h 38100"/>
                <a:gd name="connsiteX484" fmla="*/ 595789 w 5010150"/>
                <a:gd name="connsiteY484" fmla="*/ 26194 h 38100"/>
                <a:gd name="connsiteX485" fmla="*/ 620554 w 5010150"/>
                <a:gd name="connsiteY485" fmla="*/ 14764 h 38100"/>
                <a:gd name="connsiteX486" fmla="*/ 620554 w 5010150"/>
                <a:gd name="connsiteY486" fmla="*/ 14764 h 38100"/>
                <a:gd name="connsiteX487" fmla="*/ 620554 w 5010150"/>
                <a:gd name="connsiteY487" fmla="*/ 14764 h 38100"/>
                <a:gd name="connsiteX488" fmla="*/ 620554 w 5010150"/>
                <a:gd name="connsiteY488" fmla="*/ 14764 h 38100"/>
                <a:gd name="connsiteX489" fmla="*/ 755809 w 5010150"/>
                <a:gd name="connsiteY489" fmla="*/ 14764 h 38100"/>
                <a:gd name="connsiteX490" fmla="*/ 755809 w 5010150"/>
                <a:gd name="connsiteY490" fmla="*/ 26194 h 38100"/>
                <a:gd name="connsiteX491" fmla="*/ 750094 w 5010150"/>
                <a:gd name="connsiteY491" fmla="*/ 26194 h 38100"/>
                <a:gd name="connsiteX492" fmla="*/ 750094 w 5010150"/>
                <a:gd name="connsiteY492" fmla="*/ 14764 h 38100"/>
                <a:gd name="connsiteX493" fmla="*/ 755809 w 5010150"/>
                <a:gd name="connsiteY493" fmla="*/ 14764 h 38100"/>
                <a:gd name="connsiteX494" fmla="*/ 755809 w 5010150"/>
                <a:gd name="connsiteY494" fmla="*/ 14764 h 38100"/>
                <a:gd name="connsiteX495" fmla="*/ 755809 w 5010150"/>
                <a:gd name="connsiteY495" fmla="*/ 14764 h 38100"/>
                <a:gd name="connsiteX496" fmla="*/ 755809 w 5010150"/>
                <a:gd name="connsiteY496" fmla="*/ 14764 h 38100"/>
                <a:gd name="connsiteX497" fmla="*/ 3004661 w 5010150"/>
                <a:gd name="connsiteY497" fmla="*/ 14764 h 38100"/>
                <a:gd name="connsiteX498" fmla="*/ 3004661 w 5010150"/>
                <a:gd name="connsiteY498" fmla="*/ 20479 h 38100"/>
                <a:gd name="connsiteX499" fmla="*/ 3010376 w 5010150"/>
                <a:gd name="connsiteY499" fmla="*/ 20479 h 38100"/>
                <a:gd name="connsiteX500" fmla="*/ 2998946 w 5010150"/>
                <a:gd name="connsiteY500" fmla="*/ 26194 h 38100"/>
                <a:gd name="connsiteX501" fmla="*/ 3004661 w 5010150"/>
                <a:gd name="connsiteY501" fmla="*/ 14764 h 38100"/>
                <a:gd name="connsiteX502" fmla="*/ 3004661 w 5010150"/>
                <a:gd name="connsiteY502" fmla="*/ 14764 h 38100"/>
                <a:gd name="connsiteX503" fmla="*/ 3004661 w 5010150"/>
                <a:gd name="connsiteY503" fmla="*/ 14764 h 38100"/>
                <a:gd name="connsiteX504" fmla="*/ 3004661 w 5010150"/>
                <a:gd name="connsiteY504" fmla="*/ 14764 h 38100"/>
                <a:gd name="connsiteX505" fmla="*/ 3128486 w 5010150"/>
                <a:gd name="connsiteY505" fmla="*/ 14764 h 38100"/>
                <a:gd name="connsiteX506" fmla="*/ 3109436 w 5010150"/>
                <a:gd name="connsiteY506" fmla="*/ 20479 h 38100"/>
                <a:gd name="connsiteX507" fmla="*/ 3109436 w 5010150"/>
                <a:gd name="connsiteY507" fmla="*/ 26194 h 38100"/>
                <a:gd name="connsiteX508" fmla="*/ 3128486 w 5010150"/>
                <a:gd name="connsiteY508" fmla="*/ 26194 h 38100"/>
                <a:gd name="connsiteX509" fmla="*/ 3128486 w 5010150"/>
                <a:gd name="connsiteY509" fmla="*/ 14764 h 38100"/>
                <a:gd name="connsiteX510" fmla="*/ 3128486 w 5010150"/>
                <a:gd name="connsiteY510" fmla="*/ 14764 h 38100"/>
                <a:gd name="connsiteX511" fmla="*/ 3128486 w 5010150"/>
                <a:gd name="connsiteY511" fmla="*/ 14764 h 38100"/>
                <a:gd name="connsiteX512" fmla="*/ 3128486 w 5010150"/>
                <a:gd name="connsiteY512" fmla="*/ 14764 h 38100"/>
                <a:gd name="connsiteX513" fmla="*/ 3705701 w 5010150"/>
                <a:gd name="connsiteY513" fmla="*/ 14764 h 38100"/>
                <a:gd name="connsiteX514" fmla="*/ 3705701 w 5010150"/>
                <a:gd name="connsiteY514" fmla="*/ 26194 h 38100"/>
                <a:gd name="connsiteX515" fmla="*/ 3699986 w 5010150"/>
                <a:gd name="connsiteY515" fmla="*/ 26194 h 38100"/>
                <a:gd name="connsiteX516" fmla="*/ 3699986 w 5010150"/>
                <a:gd name="connsiteY516" fmla="*/ 14764 h 38100"/>
                <a:gd name="connsiteX517" fmla="*/ 3705701 w 5010150"/>
                <a:gd name="connsiteY517" fmla="*/ 14764 h 38100"/>
                <a:gd name="connsiteX518" fmla="*/ 3705701 w 5010150"/>
                <a:gd name="connsiteY518" fmla="*/ 14764 h 38100"/>
                <a:gd name="connsiteX519" fmla="*/ 3705701 w 5010150"/>
                <a:gd name="connsiteY519" fmla="*/ 14764 h 38100"/>
                <a:gd name="connsiteX520" fmla="*/ 3705701 w 5010150"/>
                <a:gd name="connsiteY520" fmla="*/ 14764 h 38100"/>
                <a:gd name="connsiteX521" fmla="*/ 3816191 w 5010150"/>
                <a:gd name="connsiteY521" fmla="*/ 14764 h 38100"/>
                <a:gd name="connsiteX522" fmla="*/ 3821906 w 5010150"/>
                <a:gd name="connsiteY522" fmla="*/ 26194 h 38100"/>
                <a:gd name="connsiteX523" fmla="*/ 3816191 w 5010150"/>
                <a:gd name="connsiteY523" fmla="*/ 14764 h 38100"/>
                <a:gd name="connsiteX524" fmla="*/ 3816191 w 5010150"/>
                <a:gd name="connsiteY524" fmla="*/ 14764 h 38100"/>
                <a:gd name="connsiteX525" fmla="*/ 3816191 w 5010150"/>
                <a:gd name="connsiteY525" fmla="*/ 14764 h 38100"/>
                <a:gd name="connsiteX526" fmla="*/ 3816191 w 5010150"/>
                <a:gd name="connsiteY526" fmla="*/ 14764 h 38100"/>
                <a:gd name="connsiteX527" fmla="*/ 1905476 w 5010150"/>
                <a:gd name="connsiteY527" fmla="*/ 9049 h 38100"/>
                <a:gd name="connsiteX528" fmla="*/ 1894046 w 5010150"/>
                <a:gd name="connsiteY528" fmla="*/ 28099 h 38100"/>
                <a:gd name="connsiteX529" fmla="*/ 1905476 w 5010150"/>
                <a:gd name="connsiteY529" fmla="*/ 9049 h 38100"/>
                <a:gd name="connsiteX530" fmla="*/ 1905476 w 5010150"/>
                <a:gd name="connsiteY530" fmla="*/ 9049 h 38100"/>
                <a:gd name="connsiteX531" fmla="*/ 1905476 w 5010150"/>
                <a:gd name="connsiteY531" fmla="*/ 9049 h 38100"/>
                <a:gd name="connsiteX532" fmla="*/ 1905476 w 5010150"/>
                <a:gd name="connsiteY532" fmla="*/ 9049 h 38100"/>
                <a:gd name="connsiteX533" fmla="*/ 2892266 w 5010150"/>
                <a:gd name="connsiteY533" fmla="*/ 9049 h 38100"/>
                <a:gd name="connsiteX534" fmla="*/ 2880836 w 5010150"/>
                <a:gd name="connsiteY534" fmla="*/ 9049 h 38100"/>
                <a:gd name="connsiteX535" fmla="*/ 2880836 w 5010150"/>
                <a:gd name="connsiteY535" fmla="*/ 14764 h 38100"/>
                <a:gd name="connsiteX536" fmla="*/ 2892266 w 5010150"/>
                <a:gd name="connsiteY536" fmla="*/ 9049 h 38100"/>
                <a:gd name="connsiteX537" fmla="*/ 2892266 w 5010150"/>
                <a:gd name="connsiteY537" fmla="*/ 9049 h 38100"/>
                <a:gd name="connsiteX538" fmla="*/ 2892266 w 5010150"/>
                <a:gd name="connsiteY538" fmla="*/ 9049 h 38100"/>
                <a:gd name="connsiteX539" fmla="*/ 2892266 w 5010150"/>
                <a:gd name="connsiteY539" fmla="*/ 9049 h 38100"/>
                <a:gd name="connsiteX540" fmla="*/ 3115151 w 5010150"/>
                <a:gd name="connsiteY540" fmla="*/ 9049 h 38100"/>
                <a:gd name="connsiteX541" fmla="*/ 3090386 w 5010150"/>
                <a:gd name="connsiteY541" fmla="*/ 14764 h 38100"/>
                <a:gd name="connsiteX542" fmla="*/ 3090386 w 5010150"/>
                <a:gd name="connsiteY542" fmla="*/ 20479 h 38100"/>
                <a:gd name="connsiteX543" fmla="*/ 3115151 w 5010150"/>
                <a:gd name="connsiteY543" fmla="*/ 9049 h 38100"/>
                <a:gd name="connsiteX544" fmla="*/ 3115151 w 5010150"/>
                <a:gd name="connsiteY544" fmla="*/ 9049 h 38100"/>
                <a:gd name="connsiteX545" fmla="*/ 3115151 w 5010150"/>
                <a:gd name="connsiteY545" fmla="*/ 9049 h 38100"/>
                <a:gd name="connsiteX546" fmla="*/ 3115151 w 5010150"/>
                <a:gd name="connsiteY546" fmla="*/ 9049 h 38100"/>
                <a:gd name="connsiteX547" fmla="*/ 4332447 w 5010150"/>
                <a:gd name="connsiteY547" fmla="*/ 9049 h 38100"/>
                <a:gd name="connsiteX548" fmla="*/ 4332447 w 5010150"/>
                <a:gd name="connsiteY548" fmla="*/ 20479 h 38100"/>
                <a:gd name="connsiteX549" fmla="*/ 4321017 w 5010150"/>
                <a:gd name="connsiteY549" fmla="*/ 20479 h 38100"/>
                <a:gd name="connsiteX550" fmla="*/ 4321017 w 5010150"/>
                <a:gd name="connsiteY550" fmla="*/ 14764 h 38100"/>
                <a:gd name="connsiteX551" fmla="*/ 4332447 w 5010150"/>
                <a:gd name="connsiteY551" fmla="*/ 9049 h 38100"/>
                <a:gd name="connsiteX552" fmla="*/ 4332447 w 5010150"/>
                <a:gd name="connsiteY552" fmla="*/ 9049 h 38100"/>
                <a:gd name="connsiteX553" fmla="*/ 4332447 w 5010150"/>
                <a:gd name="connsiteY553" fmla="*/ 9049 h 38100"/>
                <a:gd name="connsiteX554" fmla="*/ 4332447 w 5010150"/>
                <a:gd name="connsiteY554" fmla="*/ 904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</a:cxnLst>
              <a:rect l="l" t="t" r="r" b="b"/>
              <a:pathLst>
                <a:path w="5010150" h="38100">
                  <a:moveTo>
                    <a:pt x="4979194" y="9049"/>
                  </a:moveTo>
                  <a:cubicBezTo>
                    <a:pt x="4977289" y="10954"/>
                    <a:pt x="4973479" y="12859"/>
                    <a:pt x="4971574" y="14764"/>
                  </a:cubicBezTo>
                  <a:cubicBezTo>
                    <a:pt x="4975384" y="22384"/>
                    <a:pt x="4975384" y="28099"/>
                    <a:pt x="4977289" y="33814"/>
                  </a:cubicBezTo>
                  <a:lnTo>
                    <a:pt x="5003959" y="33814"/>
                  </a:lnTo>
                  <a:cubicBezTo>
                    <a:pt x="5003959" y="28099"/>
                    <a:pt x="5003959" y="20479"/>
                    <a:pt x="5003959" y="9049"/>
                  </a:cubicBezTo>
                  <a:lnTo>
                    <a:pt x="5003959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close/>
                  <a:moveTo>
                    <a:pt x="4864894" y="9049"/>
                  </a:moveTo>
                  <a:cubicBezTo>
                    <a:pt x="4868704" y="16669"/>
                    <a:pt x="4874419" y="26194"/>
                    <a:pt x="4878229" y="33814"/>
                  </a:cubicBezTo>
                  <a:cubicBezTo>
                    <a:pt x="4887754" y="28099"/>
                    <a:pt x="4897279" y="10954"/>
                    <a:pt x="4902994" y="22384"/>
                  </a:cubicBezTo>
                  <a:cubicBezTo>
                    <a:pt x="4906804" y="26194"/>
                    <a:pt x="4910614" y="31909"/>
                    <a:pt x="4912519" y="35719"/>
                  </a:cubicBezTo>
                  <a:lnTo>
                    <a:pt x="4923949" y="35719"/>
                  </a:lnTo>
                  <a:cubicBezTo>
                    <a:pt x="4923949" y="33814"/>
                    <a:pt x="4925854" y="31909"/>
                    <a:pt x="4927759" y="28099"/>
                  </a:cubicBezTo>
                  <a:cubicBezTo>
                    <a:pt x="4927759" y="28099"/>
                    <a:pt x="4927759" y="31909"/>
                    <a:pt x="4927759" y="35719"/>
                  </a:cubicBezTo>
                  <a:lnTo>
                    <a:pt x="4933474" y="35719"/>
                  </a:lnTo>
                  <a:lnTo>
                    <a:pt x="4933474" y="28099"/>
                  </a:lnTo>
                  <a:lnTo>
                    <a:pt x="4939189" y="28099"/>
                  </a:lnTo>
                  <a:cubicBezTo>
                    <a:pt x="4937284" y="20479"/>
                    <a:pt x="4933474" y="14764"/>
                    <a:pt x="4931569" y="9049"/>
                  </a:cubicBezTo>
                  <a:lnTo>
                    <a:pt x="4864894" y="9049"/>
                  </a:lnTo>
                  <a:lnTo>
                    <a:pt x="4864894" y="9049"/>
                  </a:lnTo>
                  <a:lnTo>
                    <a:pt x="4864894" y="9049"/>
                  </a:lnTo>
                  <a:lnTo>
                    <a:pt x="4864894" y="9049"/>
                  </a:lnTo>
                  <a:close/>
                  <a:moveTo>
                    <a:pt x="4432459" y="9049"/>
                  </a:moveTo>
                  <a:lnTo>
                    <a:pt x="4432459" y="9049"/>
                  </a:lnTo>
                  <a:cubicBezTo>
                    <a:pt x="4430554" y="9049"/>
                    <a:pt x="4430554" y="9049"/>
                    <a:pt x="4432459" y="9049"/>
                  </a:cubicBezTo>
                  <a:lnTo>
                    <a:pt x="4376261" y="9049"/>
                  </a:lnTo>
                  <a:lnTo>
                    <a:pt x="4376261" y="9049"/>
                  </a:lnTo>
                  <a:lnTo>
                    <a:pt x="4376261" y="9049"/>
                  </a:lnTo>
                  <a:lnTo>
                    <a:pt x="4301014" y="9049"/>
                  </a:lnTo>
                  <a:lnTo>
                    <a:pt x="4301014" y="9049"/>
                  </a:lnTo>
                  <a:lnTo>
                    <a:pt x="4250531" y="9049"/>
                  </a:lnTo>
                  <a:lnTo>
                    <a:pt x="4250531" y="9049"/>
                  </a:lnTo>
                  <a:lnTo>
                    <a:pt x="4190524" y="9049"/>
                  </a:lnTo>
                  <a:cubicBezTo>
                    <a:pt x="4188619" y="10954"/>
                    <a:pt x="4188619" y="12859"/>
                    <a:pt x="4188619" y="14764"/>
                  </a:cubicBezTo>
                  <a:cubicBezTo>
                    <a:pt x="4184809" y="16669"/>
                    <a:pt x="4184809" y="16669"/>
                    <a:pt x="4182904" y="20479"/>
                  </a:cubicBezTo>
                  <a:lnTo>
                    <a:pt x="4194334" y="20479"/>
                  </a:lnTo>
                  <a:cubicBezTo>
                    <a:pt x="4198144" y="26194"/>
                    <a:pt x="4209574" y="10954"/>
                    <a:pt x="4231481" y="9049"/>
                  </a:cubicBezTo>
                  <a:cubicBezTo>
                    <a:pt x="4229576" y="24289"/>
                    <a:pt x="4229576" y="28099"/>
                    <a:pt x="4229576" y="33814"/>
                  </a:cubicBezTo>
                  <a:lnTo>
                    <a:pt x="4488656" y="33814"/>
                  </a:lnTo>
                  <a:cubicBezTo>
                    <a:pt x="4481036" y="22384"/>
                    <a:pt x="4471511" y="14764"/>
                    <a:pt x="4461986" y="9049"/>
                  </a:cubicBezTo>
                  <a:lnTo>
                    <a:pt x="4432459" y="9049"/>
                  </a:lnTo>
                  <a:lnTo>
                    <a:pt x="4432459" y="9049"/>
                  </a:lnTo>
                  <a:lnTo>
                    <a:pt x="4432459" y="9049"/>
                  </a:lnTo>
                  <a:lnTo>
                    <a:pt x="4432459" y="9049"/>
                  </a:lnTo>
                  <a:close/>
                  <a:moveTo>
                    <a:pt x="3806666" y="9049"/>
                  </a:moveTo>
                  <a:cubicBezTo>
                    <a:pt x="3802856" y="14764"/>
                    <a:pt x="3800951" y="22384"/>
                    <a:pt x="3799046" y="28099"/>
                  </a:cubicBezTo>
                  <a:lnTo>
                    <a:pt x="3818096" y="33814"/>
                  </a:lnTo>
                  <a:lnTo>
                    <a:pt x="3818096" y="33814"/>
                  </a:lnTo>
                  <a:lnTo>
                    <a:pt x="3889534" y="33814"/>
                  </a:lnTo>
                  <a:cubicBezTo>
                    <a:pt x="3891439" y="24289"/>
                    <a:pt x="3893344" y="16669"/>
                    <a:pt x="3897154" y="9049"/>
                  </a:cubicBezTo>
                  <a:lnTo>
                    <a:pt x="3806666" y="9049"/>
                  </a:lnTo>
                  <a:lnTo>
                    <a:pt x="3806666" y="9049"/>
                  </a:lnTo>
                  <a:lnTo>
                    <a:pt x="3806666" y="9049"/>
                  </a:lnTo>
                  <a:lnTo>
                    <a:pt x="3806666" y="9049"/>
                  </a:lnTo>
                  <a:close/>
                  <a:moveTo>
                    <a:pt x="3742849" y="9049"/>
                  </a:moveTo>
                  <a:cubicBezTo>
                    <a:pt x="3742849" y="14764"/>
                    <a:pt x="3746659" y="10954"/>
                    <a:pt x="3737134" y="14764"/>
                  </a:cubicBezTo>
                  <a:cubicBezTo>
                    <a:pt x="3739039" y="10954"/>
                    <a:pt x="3739039" y="9049"/>
                    <a:pt x="3739039" y="9049"/>
                  </a:cubicBezTo>
                  <a:lnTo>
                    <a:pt x="3686651" y="9049"/>
                  </a:lnTo>
                  <a:cubicBezTo>
                    <a:pt x="3686651" y="14764"/>
                    <a:pt x="3684746" y="16669"/>
                    <a:pt x="3680936" y="22384"/>
                  </a:cubicBezTo>
                  <a:cubicBezTo>
                    <a:pt x="3680936" y="16669"/>
                    <a:pt x="3680936" y="12859"/>
                    <a:pt x="3680936" y="10954"/>
                  </a:cubicBezTo>
                  <a:lnTo>
                    <a:pt x="3659981" y="10954"/>
                  </a:lnTo>
                  <a:cubicBezTo>
                    <a:pt x="3659981" y="12859"/>
                    <a:pt x="3661886" y="14764"/>
                    <a:pt x="3661886" y="16669"/>
                  </a:cubicBezTo>
                  <a:cubicBezTo>
                    <a:pt x="3654266" y="20479"/>
                    <a:pt x="3642836" y="24289"/>
                    <a:pt x="3637121" y="28099"/>
                  </a:cubicBezTo>
                  <a:cubicBezTo>
                    <a:pt x="3648551" y="30004"/>
                    <a:pt x="3652361" y="31909"/>
                    <a:pt x="3654266" y="35719"/>
                  </a:cubicBezTo>
                  <a:lnTo>
                    <a:pt x="3667601" y="35719"/>
                  </a:lnTo>
                  <a:lnTo>
                    <a:pt x="3667601" y="28099"/>
                  </a:lnTo>
                  <a:lnTo>
                    <a:pt x="3673316" y="28099"/>
                  </a:lnTo>
                  <a:cubicBezTo>
                    <a:pt x="3673316" y="31909"/>
                    <a:pt x="3673316" y="33814"/>
                    <a:pt x="3671411" y="35719"/>
                  </a:cubicBezTo>
                  <a:lnTo>
                    <a:pt x="3708559" y="35719"/>
                  </a:lnTo>
                  <a:cubicBezTo>
                    <a:pt x="3712369" y="30004"/>
                    <a:pt x="3712369" y="24289"/>
                    <a:pt x="3721894" y="16669"/>
                  </a:cubicBezTo>
                  <a:cubicBezTo>
                    <a:pt x="3721894" y="24289"/>
                    <a:pt x="3721894" y="30004"/>
                    <a:pt x="3721894" y="35719"/>
                  </a:cubicBezTo>
                  <a:lnTo>
                    <a:pt x="3748564" y="35719"/>
                  </a:lnTo>
                  <a:cubicBezTo>
                    <a:pt x="3748564" y="35719"/>
                    <a:pt x="3748564" y="35719"/>
                    <a:pt x="3746659" y="35719"/>
                  </a:cubicBezTo>
                  <a:cubicBezTo>
                    <a:pt x="3750469" y="26194"/>
                    <a:pt x="3750469" y="18574"/>
                    <a:pt x="3750469" y="10954"/>
                  </a:cubicBezTo>
                  <a:lnTo>
                    <a:pt x="3742849" y="9049"/>
                  </a:lnTo>
                  <a:lnTo>
                    <a:pt x="3742849" y="9049"/>
                  </a:lnTo>
                  <a:lnTo>
                    <a:pt x="3742849" y="9049"/>
                  </a:lnTo>
                  <a:lnTo>
                    <a:pt x="3742849" y="9049"/>
                  </a:lnTo>
                  <a:close/>
                  <a:moveTo>
                    <a:pt x="3513296" y="9049"/>
                  </a:moveTo>
                  <a:lnTo>
                    <a:pt x="3513296" y="14764"/>
                  </a:lnTo>
                  <a:cubicBezTo>
                    <a:pt x="3494246" y="12859"/>
                    <a:pt x="3496151" y="16669"/>
                    <a:pt x="3492341" y="9049"/>
                  </a:cubicBezTo>
                  <a:lnTo>
                    <a:pt x="3467576" y="9049"/>
                  </a:lnTo>
                  <a:cubicBezTo>
                    <a:pt x="3471386" y="16669"/>
                    <a:pt x="3473291" y="26194"/>
                    <a:pt x="3477101" y="33814"/>
                  </a:cubicBezTo>
                  <a:cubicBezTo>
                    <a:pt x="3479006" y="33814"/>
                    <a:pt x="3482816" y="33814"/>
                    <a:pt x="3484721" y="33814"/>
                  </a:cubicBezTo>
                  <a:lnTo>
                    <a:pt x="3552349" y="33814"/>
                  </a:lnTo>
                  <a:cubicBezTo>
                    <a:pt x="3550444" y="30004"/>
                    <a:pt x="3548539" y="26194"/>
                    <a:pt x="3546634" y="20479"/>
                  </a:cubicBezTo>
                  <a:cubicBezTo>
                    <a:pt x="3563779" y="20479"/>
                    <a:pt x="3548539" y="26194"/>
                    <a:pt x="3565684" y="14764"/>
                  </a:cubicBezTo>
                  <a:cubicBezTo>
                    <a:pt x="3569494" y="22384"/>
                    <a:pt x="3573304" y="28099"/>
                    <a:pt x="3575209" y="33814"/>
                  </a:cubicBezTo>
                  <a:lnTo>
                    <a:pt x="3635216" y="33814"/>
                  </a:lnTo>
                  <a:cubicBezTo>
                    <a:pt x="3633311" y="30004"/>
                    <a:pt x="3631406" y="24289"/>
                    <a:pt x="3627596" y="20479"/>
                  </a:cubicBezTo>
                  <a:cubicBezTo>
                    <a:pt x="3616166" y="28099"/>
                    <a:pt x="3616166" y="22384"/>
                    <a:pt x="3602831" y="26194"/>
                  </a:cubicBezTo>
                  <a:cubicBezTo>
                    <a:pt x="3604736" y="20479"/>
                    <a:pt x="3606641" y="14764"/>
                    <a:pt x="3606641" y="7144"/>
                  </a:cubicBezTo>
                  <a:lnTo>
                    <a:pt x="3514249" y="7144"/>
                  </a:lnTo>
                  <a:lnTo>
                    <a:pt x="3514249" y="9049"/>
                  </a:lnTo>
                  <a:lnTo>
                    <a:pt x="3513296" y="9049"/>
                  </a:lnTo>
                  <a:lnTo>
                    <a:pt x="3513296" y="9049"/>
                  </a:lnTo>
                  <a:close/>
                  <a:moveTo>
                    <a:pt x="3340894" y="9049"/>
                  </a:moveTo>
                  <a:lnTo>
                    <a:pt x="3344704" y="22384"/>
                  </a:lnTo>
                  <a:lnTo>
                    <a:pt x="3338989" y="22384"/>
                  </a:lnTo>
                  <a:lnTo>
                    <a:pt x="3338989" y="16669"/>
                  </a:lnTo>
                  <a:cubicBezTo>
                    <a:pt x="3335179" y="10954"/>
                    <a:pt x="3333274" y="10954"/>
                    <a:pt x="3335179" y="10954"/>
                  </a:cubicBezTo>
                  <a:lnTo>
                    <a:pt x="3312319" y="10954"/>
                  </a:lnTo>
                  <a:cubicBezTo>
                    <a:pt x="3316129" y="20479"/>
                    <a:pt x="3321844" y="20479"/>
                    <a:pt x="3325654" y="35719"/>
                  </a:cubicBezTo>
                  <a:lnTo>
                    <a:pt x="3460909" y="35719"/>
                  </a:lnTo>
                  <a:cubicBezTo>
                    <a:pt x="3457099" y="28099"/>
                    <a:pt x="3453289" y="18574"/>
                    <a:pt x="3451384" y="9049"/>
                  </a:cubicBez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lnTo>
                    <a:pt x="3340894" y="9049"/>
                  </a:lnTo>
                  <a:close/>
                  <a:moveTo>
                    <a:pt x="3226594" y="9049"/>
                  </a:moveTo>
                  <a:cubicBezTo>
                    <a:pt x="3226594" y="10954"/>
                    <a:pt x="3226594" y="12859"/>
                    <a:pt x="3226594" y="14764"/>
                  </a:cubicBezTo>
                  <a:cubicBezTo>
                    <a:pt x="3241834" y="22384"/>
                    <a:pt x="3236119" y="26194"/>
                    <a:pt x="3251359" y="33814"/>
                  </a:cubicBezTo>
                  <a:cubicBezTo>
                    <a:pt x="3258979" y="28099"/>
                    <a:pt x="3266599" y="28099"/>
                    <a:pt x="3281839" y="28099"/>
                  </a:cubicBezTo>
                  <a:cubicBezTo>
                    <a:pt x="3281839" y="30004"/>
                    <a:pt x="3283744" y="31909"/>
                    <a:pt x="3283744" y="35719"/>
                  </a:cubicBezTo>
                  <a:lnTo>
                    <a:pt x="3300889" y="35719"/>
                  </a:lnTo>
                  <a:cubicBezTo>
                    <a:pt x="3298984" y="28099"/>
                    <a:pt x="3295174" y="20479"/>
                    <a:pt x="3291364" y="10954"/>
                  </a:cubicBezTo>
                  <a:lnTo>
                    <a:pt x="3226594" y="9049"/>
                  </a:lnTo>
                  <a:lnTo>
                    <a:pt x="3226594" y="9049"/>
                  </a:lnTo>
                  <a:lnTo>
                    <a:pt x="3226594" y="9049"/>
                  </a:lnTo>
                  <a:lnTo>
                    <a:pt x="3226594" y="9049"/>
                  </a:lnTo>
                  <a:close/>
                  <a:moveTo>
                    <a:pt x="3128486" y="9049"/>
                  </a:moveTo>
                  <a:cubicBezTo>
                    <a:pt x="3136106" y="16669"/>
                    <a:pt x="3132296" y="12859"/>
                    <a:pt x="3139916" y="28099"/>
                  </a:cubicBezTo>
                  <a:cubicBezTo>
                    <a:pt x="3151346" y="24289"/>
                    <a:pt x="3145631" y="26194"/>
                    <a:pt x="3151346" y="22384"/>
                  </a:cubicBezTo>
                  <a:cubicBezTo>
                    <a:pt x="3157061" y="20479"/>
                    <a:pt x="3166586" y="16669"/>
                    <a:pt x="3174206" y="10954"/>
                  </a:cubicBezTo>
                  <a:lnTo>
                    <a:pt x="3128486" y="9049"/>
                  </a:lnTo>
                  <a:lnTo>
                    <a:pt x="3128486" y="9049"/>
                  </a:lnTo>
                  <a:lnTo>
                    <a:pt x="3128486" y="9049"/>
                  </a:lnTo>
                  <a:lnTo>
                    <a:pt x="3128486" y="9049"/>
                  </a:lnTo>
                  <a:close/>
                  <a:moveTo>
                    <a:pt x="2985611" y="9049"/>
                  </a:moveTo>
                  <a:cubicBezTo>
                    <a:pt x="2983706" y="16669"/>
                    <a:pt x="2983706" y="24289"/>
                    <a:pt x="2983706" y="33814"/>
                  </a:cubicBezTo>
                  <a:lnTo>
                    <a:pt x="3020854" y="33814"/>
                  </a:lnTo>
                  <a:cubicBezTo>
                    <a:pt x="3018949" y="30004"/>
                    <a:pt x="3018949" y="26194"/>
                    <a:pt x="3017044" y="20479"/>
                  </a:cubicBezTo>
                  <a:cubicBezTo>
                    <a:pt x="3020854" y="18574"/>
                    <a:pt x="3020854" y="18574"/>
                    <a:pt x="3022759" y="14764"/>
                  </a:cubicBezTo>
                  <a:cubicBezTo>
                    <a:pt x="3026569" y="16669"/>
                    <a:pt x="3026569" y="16669"/>
                    <a:pt x="3028474" y="20479"/>
                  </a:cubicBezTo>
                  <a:cubicBezTo>
                    <a:pt x="3032284" y="24289"/>
                    <a:pt x="3034189" y="28099"/>
                    <a:pt x="3036094" y="33814"/>
                  </a:cubicBezTo>
                  <a:lnTo>
                    <a:pt x="3055144" y="33814"/>
                  </a:lnTo>
                  <a:cubicBezTo>
                    <a:pt x="3057049" y="31909"/>
                    <a:pt x="3057049" y="30004"/>
                    <a:pt x="3058954" y="26194"/>
                  </a:cubicBezTo>
                  <a:cubicBezTo>
                    <a:pt x="3045619" y="24289"/>
                    <a:pt x="3047524" y="24289"/>
                    <a:pt x="3039904" y="20479"/>
                  </a:cubicBezTo>
                  <a:cubicBezTo>
                    <a:pt x="3043714" y="18574"/>
                    <a:pt x="3047524" y="12859"/>
                    <a:pt x="3049429" y="7144"/>
                  </a:cubicBezTo>
                  <a:lnTo>
                    <a:pt x="2985611" y="9049"/>
                  </a:lnTo>
                  <a:lnTo>
                    <a:pt x="2985611" y="9049"/>
                  </a:lnTo>
                  <a:lnTo>
                    <a:pt x="2985611" y="9049"/>
                  </a:lnTo>
                  <a:lnTo>
                    <a:pt x="2985611" y="9049"/>
                  </a:lnTo>
                  <a:close/>
                  <a:moveTo>
                    <a:pt x="2902744" y="9049"/>
                  </a:moveTo>
                  <a:cubicBezTo>
                    <a:pt x="2902744" y="14764"/>
                    <a:pt x="2902744" y="18574"/>
                    <a:pt x="2904649" y="22384"/>
                  </a:cubicBezTo>
                  <a:cubicBezTo>
                    <a:pt x="2910364" y="28099"/>
                    <a:pt x="2916079" y="31909"/>
                    <a:pt x="2921794" y="35719"/>
                  </a:cubicBezTo>
                  <a:lnTo>
                    <a:pt x="2960846" y="35719"/>
                  </a:lnTo>
                  <a:lnTo>
                    <a:pt x="2960846" y="35719"/>
                  </a:lnTo>
                  <a:cubicBezTo>
                    <a:pt x="2955131" y="28099"/>
                    <a:pt x="2951321" y="20479"/>
                    <a:pt x="2949416" y="10954"/>
                  </a:cubicBezTo>
                  <a:lnTo>
                    <a:pt x="2902744" y="9049"/>
                  </a:lnTo>
                  <a:lnTo>
                    <a:pt x="2902744" y="9049"/>
                  </a:lnTo>
                  <a:lnTo>
                    <a:pt x="2902744" y="9049"/>
                  </a:lnTo>
                  <a:lnTo>
                    <a:pt x="2902744" y="9049"/>
                  </a:lnTo>
                  <a:close/>
                  <a:moveTo>
                    <a:pt x="2668429" y="9049"/>
                  </a:moveTo>
                  <a:cubicBezTo>
                    <a:pt x="2676049" y="16669"/>
                    <a:pt x="2685574" y="24289"/>
                    <a:pt x="2691289" y="33814"/>
                  </a:cubicBezTo>
                  <a:lnTo>
                    <a:pt x="2732246" y="33814"/>
                  </a:lnTo>
                  <a:cubicBezTo>
                    <a:pt x="2728436" y="24289"/>
                    <a:pt x="2724626" y="16669"/>
                    <a:pt x="2718911" y="9049"/>
                  </a:cubicBezTo>
                  <a:lnTo>
                    <a:pt x="2668429" y="9049"/>
                  </a:lnTo>
                  <a:lnTo>
                    <a:pt x="2668429" y="9049"/>
                  </a:lnTo>
                  <a:lnTo>
                    <a:pt x="2668429" y="9049"/>
                  </a:lnTo>
                  <a:lnTo>
                    <a:pt x="2668429" y="9049"/>
                  </a:lnTo>
                  <a:close/>
                  <a:moveTo>
                    <a:pt x="2641759" y="9049"/>
                  </a:moveTo>
                  <a:cubicBezTo>
                    <a:pt x="2637949" y="16669"/>
                    <a:pt x="2634139" y="26194"/>
                    <a:pt x="2630329" y="33814"/>
                  </a:cubicBezTo>
                  <a:lnTo>
                    <a:pt x="2647474" y="33814"/>
                  </a:lnTo>
                  <a:cubicBezTo>
                    <a:pt x="2649379" y="26194"/>
                    <a:pt x="2651284" y="16669"/>
                    <a:pt x="2656999" y="9049"/>
                  </a:cubicBezTo>
                  <a:lnTo>
                    <a:pt x="2641759" y="9049"/>
                  </a:lnTo>
                  <a:lnTo>
                    <a:pt x="2641759" y="9049"/>
                  </a:lnTo>
                  <a:lnTo>
                    <a:pt x="2641759" y="9049"/>
                  </a:lnTo>
                  <a:lnTo>
                    <a:pt x="2641759" y="9049"/>
                  </a:lnTo>
                  <a:close/>
                  <a:moveTo>
                    <a:pt x="2375059" y="9049"/>
                  </a:moveTo>
                  <a:cubicBezTo>
                    <a:pt x="2380774" y="16669"/>
                    <a:pt x="2388394" y="26194"/>
                    <a:pt x="2394109" y="33814"/>
                  </a:cubicBezTo>
                  <a:lnTo>
                    <a:pt x="2420779" y="33814"/>
                  </a:lnTo>
                  <a:cubicBezTo>
                    <a:pt x="2415064" y="24289"/>
                    <a:pt x="2409349" y="16669"/>
                    <a:pt x="2403634" y="9049"/>
                  </a:cubicBezTo>
                  <a:lnTo>
                    <a:pt x="2375059" y="9049"/>
                  </a:lnTo>
                  <a:lnTo>
                    <a:pt x="2375059" y="9049"/>
                  </a:lnTo>
                  <a:lnTo>
                    <a:pt x="2375059" y="9049"/>
                  </a:lnTo>
                  <a:lnTo>
                    <a:pt x="2375059" y="9049"/>
                  </a:lnTo>
                  <a:close/>
                  <a:moveTo>
                    <a:pt x="2294096" y="9049"/>
                  </a:moveTo>
                  <a:cubicBezTo>
                    <a:pt x="2294096" y="12859"/>
                    <a:pt x="2294096" y="14764"/>
                    <a:pt x="2296001" y="22384"/>
                  </a:cubicBezTo>
                  <a:cubicBezTo>
                    <a:pt x="2305526" y="28099"/>
                    <a:pt x="2307431" y="31909"/>
                    <a:pt x="2315051" y="35719"/>
                  </a:cubicBezTo>
                  <a:lnTo>
                    <a:pt x="2328386" y="35719"/>
                  </a:lnTo>
                  <a:cubicBezTo>
                    <a:pt x="2332196" y="28099"/>
                    <a:pt x="2324576" y="35719"/>
                    <a:pt x="2337911" y="28099"/>
                  </a:cubicBezTo>
                  <a:lnTo>
                    <a:pt x="2337911" y="33814"/>
                  </a:lnTo>
                  <a:cubicBezTo>
                    <a:pt x="2337911" y="33814"/>
                    <a:pt x="2337911" y="33814"/>
                    <a:pt x="2336006" y="35719"/>
                  </a:cubicBezTo>
                  <a:lnTo>
                    <a:pt x="2371249" y="35719"/>
                  </a:lnTo>
                  <a:cubicBezTo>
                    <a:pt x="2363629" y="26194"/>
                    <a:pt x="2357914" y="18574"/>
                    <a:pt x="2350294" y="10954"/>
                  </a:cubicBezTo>
                  <a:lnTo>
                    <a:pt x="2294096" y="10954"/>
                  </a:lnTo>
                  <a:lnTo>
                    <a:pt x="2294096" y="9049"/>
                  </a:lnTo>
                  <a:lnTo>
                    <a:pt x="2294096" y="9049"/>
                  </a:lnTo>
                  <a:lnTo>
                    <a:pt x="2294096" y="9049"/>
                  </a:lnTo>
                  <a:close/>
                  <a:moveTo>
                    <a:pt x="2224564" y="9049"/>
                  </a:moveTo>
                  <a:cubicBezTo>
                    <a:pt x="2228374" y="18574"/>
                    <a:pt x="2232184" y="26194"/>
                    <a:pt x="2237899" y="33814"/>
                  </a:cubicBezTo>
                  <a:lnTo>
                    <a:pt x="2270284" y="33814"/>
                  </a:lnTo>
                  <a:cubicBezTo>
                    <a:pt x="2266474" y="24289"/>
                    <a:pt x="2262664" y="16669"/>
                    <a:pt x="2258854" y="7144"/>
                  </a:cubicBezTo>
                  <a:lnTo>
                    <a:pt x="2224564" y="9049"/>
                  </a:lnTo>
                  <a:lnTo>
                    <a:pt x="2224564" y="9049"/>
                  </a:lnTo>
                  <a:lnTo>
                    <a:pt x="2224564" y="9049"/>
                  </a:lnTo>
                  <a:lnTo>
                    <a:pt x="2224564" y="9049"/>
                  </a:lnTo>
                  <a:close/>
                  <a:moveTo>
                    <a:pt x="2149316" y="9049"/>
                  </a:moveTo>
                  <a:cubicBezTo>
                    <a:pt x="2153126" y="10954"/>
                    <a:pt x="2156936" y="12859"/>
                    <a:pt x="2158841" y="14764"/>
                  </a:cubicBezTo>
                  <a:lnTo>
                    <a:pt x="2128361" y="14764"/>
                  </a:lnTo>
                  <a:lnTo>
                    <a:pt x="2128361" y="9049"/>
                  </a:lnTo>
                  <a:lnTo>
                    <a:pt x="2128361" y="9049"/>
                  </a:lnTo>
                  <a:lnTo>
                    <a:pt x="2109311" y="9049"/>
                  </a:lnTo>
                  <a:lnTo>
                    <a:pt x="2109311" y="9049"/>
                  </a:lnTo>
                  <a:cubicBezTo>
                    <a:pt x="2109311" y="9049"/>
                    <a:pt x="2109311" y="9049"/>
                    <a:pt x="2107406" y="9049"/>
                  </a:cubicBezTo>
                  <a:lnTo>
                    <a:pt x="2026444" y="9049"/>
                  </a:lnTo>
                  <a:cubicBezTo>
                    <a:pt x="1995964" y="16669"/>
                    <a:pt x="1962626" y="28099"/>
                    <a:pt x="1928336" y="33814"/>
                  </a:cubicBezTo>
                  <a:lnTo>
                    <a:pt x="1922621" y="22384"/>
                  </a:lnTo>
                  <a:cubicBezTo>
                    <a:pt x="1930241" y="18574"/>
                    <a:pt x="1941671" y="14764"/>
                    <a:pt x="1955006" y="9049"/>
                  </a:cubicBezTo>
                  <a:lnTo>
                    <a:pt x="1856899" y="9049"/>
                  </a:lnTo>
                  <a:cubicBezTo>
                    <a:pt x="1864519" y="16669"/>
                    <a:pt x="1870234" y="26194"/>
                    <a:pt x="1877854" y="35719"/>
                  </a:cubicBezTo>
                  <a:lnTo>
                    <a:pt x="1994059" y="35719"/>
                  </a:lnTo>
                  <a:cubicBezTo>
                    <a:pt x="1994059" y="35719"/>
                    <a:pt x="1995964" y="35719"/>
                    <a:pt x="1997869" y="35719"/>
                  </a:cubicBezTo>
                  <a:cubicBezTo>
                    <a:pt x="1997869" y="35719"/>
                    <a:pt x="1997869" y="35719"/>
                    <a:pt x="1995964" y="37624"/>
                  </a:cubicBezTo>
                  <a:lnTo>
                    <a:pt x="2035016" y="37624"/>
                  </a:lnTo>
                  <a:cubicBezTo>
                    <a:pt x="2044541" y="33814"/>
                    <a:pt x="2052161" y="30004"/>
                    <a:pt x="2059781" y="24289"/>
                  </a:cubicBezTo>
                  <a:cubicBezTo>
                    <a:pt x="2048351" y="20479"/>
                    <a:pt x="2054066" y="22384"/>
                    <a:pt x="2048351" y="18574"/>
                  </a:cubicBezTo>
                  <a:cubicBezTo>
                    <a:pt x="2061686" y="16669"/>
                    <a:pt x="2063591" y="16669"/>
                    <a:pt x="2073116" y="12859"/>
                  </a:cubicBezTo>
                  <a:lnTo>
                    <a:pt x="2078831" y="31909"/>
                  </a:lnTo>
                  <a:cubicBezTo>
                    <a:pt x="2111216" y="28099"/>
                    <a:pt x="2142649" y="28099"/>
                    <a:pt x="2159794" y="37624"/>
                  </a:cubicBezTo>
                  <a:cubicBezTo>
                    <a:pt x="2159794" y="37624"/>
                    <a:pt x="2155984" y="37624"/>
                    <a:pt x="2152174" y="37624"/>
                  </a:cubicBezTo>
                  <a:lnTo>
                    <a:pt x="2204561" y="37624"/>
                  </a:lnTo>
                  <a:cubicBezTo>
                    <a:pt x="2200751" y="30004"/>
                    <a:pt x="2198846" y="22384"/>
                    <a:pt x="2196941" y="12859"/>
                  </a:cubicBezTo>
                  <a:lnTo>
                    <a:pt x="2149316" y="9049"/>
                  </a:lnTo>
                  <a:lnTo>
                    <a:pt x="2149316" y="9049"/>
                  </a:lnTo>
                  <a:lnTo>
                    <a:pt x="2149316" y="9049"/>
                  </a:lnTo>
                  <a:lnTo>
                    <a:pt x="2149316" y="9049"/>
                  </a:lnTo>
                  <a:close/>
                  <a:moveTo>
                    <a:pt x="1555909" y="9049"/>
                  </a:moveTo>
                  <a:cubicBezTo>
                    <a:pt x="1554004" y="10954"/>
                    <a:pt x="1552099" y="12859"/>
                    <a:pt x="1552099" y="14764"/>
                  </a:cubicBezTo>
                  <a:lnTo>
                    <a:pt x="1552099" y="9049"/>
                  </a:lnTo>
                  <a:lnTo>
                    <a:pt x="1531144" y="9049"/>
                  </a:lnTo>
                  <a:cubicBezTo>
                    <a:pt x="1531144" y="16669"/>
                    <a:pt x="1529239" y="26194"/>
                    <a:pt x="1529239" y="33814"/>
                  </a:cubicBezTo>
                  <a:lnTo>
                    <a:pt x="1570196" y="33814"/>
                  </a:lnTo>
                  <a:cubicBezTo>
                    <a:pt x="1570196" y="33814"/>
                    <a:pt x="1570196" y="33814"/>
                    <a:pt x="1572101" y="33814"/>
                  </a:cubicBezTo>
                  <a:lnTo>
                    <a:pt x="1572101" y="33814"/>
                  </a:lnTo>
                  <a:lnTo>
                    <a:pt x="1593056" y="33814"/>
                  </a:lnTo>
                  <a:cubicBezTo>
                    <a:pt x="1596866" y="26194"/>
                    <a:pt x="1598771" y="16669"/>
                    <a:pt x="1602581" y="9049"/>
                  </a:cubicBezTo>
                  <a:lnTo>
                    <a:pt x="1602581" y="9049"/>
                  </a:lnTo>
                  <a:lnTo>
                    <a:pt x="1555909" y="9049"/>
                  </a:lnTo>
                  <a:lnTo>
                    <a:pt x="1555909" y="9049"/>
                  </a:lnTo>
                  <a:lnTo>
                    <a:pt x="1555909" y="9049"/>
                  </a:lnTo>
                  <a:lnTo>
                    <a:pt x="1555909" y="9049"/>
                  </a:lnTo>
                  <a:close/>
                  <a:moveTo>
                    <a:pt x="1471136" y="9049"/>
                  </a:moveTo>
                  <a:lnTo>
                    <a:pt x="1471136" y="9049"/>
                  </a:lnTo>
                  <a:cubicBezTo>
                    <a:pt x="1452086" y="14764"/>
                    <a:pt x="1461611" y="7144"/>
                    <a:pt x="1452086" y="22384"/>
                  </a:cubicBezTo>
                  <a:cubicBezTo>
                    <a:pt x="1455896" y="24289"/>
                    <a:pt x="1455896" y="24289"/>
                    <a:pt x="1457801" y="28099"/>
                  </a:cubicBezTo>
                  <a:cubicBezTo>
                    <a:pt x="1467326" y="24289"/>
                    <a:pt x="1473041" y="22384"/>
                    <a:pt x="1488281" y="22384"/>
                  </a:cubicBezTo>
                  <a:lnTo>
                    <a:pt x="1488281" y="9049"/>
                  </a:lnTo>
                  <a:lnTo>
                    <a:pt x="1471136" y="9049"/>
                  </a:lnTo>
                  <a:lnTo>
                    <a:pt x="1471136" y="9049"/>
                  </a:lnTo>
                  <a:lnTo>
                    <a:pt x="1471136" y="9049"/>
                  </a:lnTo>
                  <a:lnTo>
                    <a:pt x="1471136" y="9049"/>
                  </a:lnTo>
                  <a:close/>
                  <a:moveTo>
                    <a:pt x="1414939" y="9049"/>
                  </a:moveTo>
                  <a:lnTo>
                    <a:pt x="1414939" y="9049"/>
                  </a:lnTo>
                  <a:lnTo>
                    <a:pt x="1452086" y="9049"/>
                  </a:lnTo>
                  <a:lnTo>
                    <a:pt x="1452086" y="9049"/>
                  </a:lnTo>
                  <a:lnTo>
                    <a:pt x="1414939" y="9049"/>
                  </a:lnTo>
                  <a:lnTo>
                    <a:pt x="1414939" y="9049"/>
                  </a:lnTo>
                  <a:lnTo>
                    <a:pt x="1414939" y="9049"/>
                  </a:lnTo>
                  <a:lnTo>
                    <a:pt x="1414939" y="9049"/>
                  </a:lnTo>
                  <a:close/>
                  <a:moveTo>
                    <a:pt x="1389221" y="9049"/>
                  </a:moveTo>
                  <a:lnTo>
                    <a:pt x="1389221" y="9049"/>
                  </a:lnTo>
                  <a:cubicBezTo>
                    <a:pt x="1389221" y="9049"/>
                    <a:pt x="1391126" y="9049"/>
                    <a:pt x="1389221" y="9049"/>
                  </a:cubicBezTo>
                  <a:lnTo>
                    <a:pt x="1389221" y="9049"/>
                  </a:lnTo>
                  <a:lnTo>
                    <a:pt x="1389221" y="9049"/>
                  </a:lnTo>
                  <a:lnTo>
                    <a:pt x="1389221" y="9049"/>
                  </a:lnTo>
                  <a:lnTo>
                    <a:pt x="1389221" y="9049"/>
                  </a:lnTo>
                  <a:close/>
                  <a:moveTo>
                    <a:pt x="1294924" y="9049"/>
                  </a:moveTo>
                  <a:cubicBezTo>
                    <a:pt x="1293019" y="16669"/>
                    <a:pt x="1291114" y="26194"/>
                    <a:pt x="1291114" y="33814"/>
                  </a:cubicBezTo>
                  <a:lnTo>
                    <a:pt x="1330166" y="33814"/>
                  </a:lnTo>
                  <a:cubicBezTo>
                    <a:pt x="1324451" y="24289"/>
                    <a:pt x="1320641" y="14764"/>
                    <a:pt x="1318736" y="9049"/>
                  </a:cubicBezTo>
                  <a:lnTo>
                    <a:pt x="1294924" y="9049"/>
                  </a:lnTo>
                  <a:lnTo>
                    <a:pt x="1294924" y="9049"/>
                  </a:lnTo>
                  <a:lnTo>
                    <a:pt x="1294924" y="9049"/>
                  </a:lnTo>
                  <a:lnTo>
                    <a:pt x="1294924" y="9049"/>
                  </a:lnTo>
                  <a:close/>
                  <a:moveTo>
                    <a:pt x="1234916" y="9049"/>
                  </a:moveTo>
                  <a:cubicBezTo>
                    <a:pt x="1236821" y="12859"/>
                    <a:pt x="1238726" y="16669"/>
                    <a:pt x="1246346" y="22384"/>
                  </a:cubicBezTo>
                  <a:lnTo>
                    <a:pt x="1246346" y="16669"/>
                  </a:lnTo>
                  <a:lnTo>
                    <a:pt x="1257776" y="22384"/>
                  </a:lnTo>
                  <a:lnTo>
                    <a:pt x="1257776" y="16669"/>
                  </a:lnTo>
                  <a:cubicBezTo>
                    <a:pt x="1261586" y="12859"/>
                    <a:pt x="1263491" y="10954"/>
                    <a:pt x="1263491" y="10954"/>
                  </a:cubicBezTo>
                  <a:lnTo>
                    <a:pt x="1234916" y="9049"/>
                  </a:lnTo>
                  <a:lnTo>
                    <a:pt x="1234916" y="9049"/>
                  </a:lnTo>
                  <a:lnTo>
                    <a:pt x="1234916" y="9049"/>
                  </a:lnTo>
                  <a:lnTo>
                    <a:pt x="1234916" y="9049"/>
                  </a:lnTo>
                  <a:close/>
                  <a:moveTo>
                    <a:pt x="1167289" y="9049"/>
                  </a:moveTo>
                  <a:cubicBezTo>
                    <a:pt x="1176814" y="16669"/>
                    <a:pt x="1188244" y="26194"/>
                    <a:pt x="1197769" y="33814"/>
                  </a:cubicBezTo>
                  <a:lnTo>
                    <a:pt x="1218724" y="33814"/>
                  </a:lnTo>
                  <a:cubicBezTo>
                    <a:pt x="1207294" y="26194"/>
                    <a:pt x="1197769" y="16669"/>
                    <a:pt x="1188244" y="7144"/>
                  </a:cubicBezTo>
                  <a:lnTo>
                    <a:pt x="1167289" y="9049"/>
                  </a:lnTo>
                  <a:lnTo>
                    <a:pt x="1167289" y="9049"/>
                  </a:lnTo>
                  <a:lnTo>
                    <a:pt x="1167289" y="9049"/>
                  </a:lnTo>
                  <a:lnTo>
                    <a:pt x="1167289" y="9049"/>
                  </a:lnTo>
                  <a:close/>
                  <a:moveTo>
                    <a:pt x="1105376" y="9049"/>
                  </a:moveTo>
                  <a:cubicBezTo>
                    <a:pt x="1109186" y="10954"/>
                    <a:pt x="1112996" y="12859"/>
                    <a:pt x="1116806" y="14764"/>
                  </a:cubicBezTo>
                  <a:cubicBezTo>
                    <a:pt x="1118711" y="10954"/>
                    <a:pt x="1120616" y="10954"/>
                    <a:pt x="1120616" y="9049"/>
                  </a:cubicBezTo>
                  <a:lnTo>
                    <a:pt x="1105376" y="9049"/>
                  </a:lnTo>
                  <a:lnTo>
                    <a:pt x="1105376" y="9049"/>
                  </a:lnTo>
                  <a:lnTo>
                    <a:pt x="1105376" y="9049"/>
                  </a:lnTo>
                  <a:lnTo>
                    <a:pt x="1105376" y="9049"/>
                  </a:lnTo>
                  <a:close/>
                  <a:moveTo>
                    <a:pt x="954881" y="9049"/>
                  </a:moveTo>
                  <a:lnTo>
                    <a:pt x="954881" y="14764"/>
                  </a:lnTo>
                  <a:lnTo>
                    <a:pt x="918686" y="14764"/>
                  </a:lnTo>
                  <a:lnTo>
                    <a:pt x="918686" y="9049"/>
                  </a:lnTo>
                  <a:lnTo>
                    <a:pt x="918686" y="9049"/>
                  </a:lnTo>
                  <a:lnTo>
                    <a:pt x="738664" y="9049"/>
                  </a:lnTo>
                  <a:cubicBezTo>
                    <a:pt x="734854" y="16669"/>
                    <a:pt x="732949" y="26194"/>
                    <a:pt x="731044" y="33814"/>
                  </a:cubicBezTo>
                  <a:lnTo>
                    <a:pt x="990124" y="33814"/>
                  </a:lnTo>
                  <a:lnTo>
                    <a:pt x="992029" y="33814"/>
                  </a:lnTo>
                  <a:lnTo>
                    <a:pt x="992029" y="14764"/>
                  </a:lnTo>
                  <a:cubicBezTo>
                    <a:pt x="1012984" y="14764"/>
                    <a:pt x="1034891" y="10954"/>
                    <a:pt x="1055846" y="9049"/>
                  </a:cubicBezTo>
                  <a:lnTo>
                    <a:pt x="954881" y="9049"/>
                  </a:lnTo>
                  <a:lnTo>
                    <a:pt x="954881" y="9049"/>
                  </a:lnTo>
                  <a:lnTo>
                    <a:pt x="954881" y="9049"/>
                  </a:lnTo>
                  <a:lnTo>
                    <a:pt x="954881" y="9049"/>
                  </a:lnTo>
                  <a:close/>
                  <a:moveTo>
                    <a:pt x="507206" y="9049"/>
                  </a:moveTo>
                  <a:cubicBezTo>
                    <a:pt x="511016" y="14764"/>
                    <a:pt x="514826" y="18574"/>
                    <a:pt x="509111" y="22384"/>
                  </a:cubicBezTo>
                  <a:cubicBezTo>
                    <a:pt x="499586" y="28099"/>
                    <a:pt x="493871" y="24289"/>
                    <a:pt x="471964" y="22384"/>
                  </a:cubicBezTo>
                  <a:lnTo>
                    <a:pt x="475774" y="9049"/>
                  </a:lnTo>
                  <a:lnTo>
                    <a:pt x="440531" y="9049"/>
                  </a:lnTo>
                  <a:lnTo>
                    <a:pt x="440531" y="14764"/>
                  </a:lnTo>
                  <a:lnTo>
                    <a:pt x="415766" y="33814"/>
                  </a:lnTo>
                  <a:lnTo>
                    <a:pt x="473869" y="33814"/>
                  </a:lnTo>
                  <a:lnTo>
                    <a:pt x="477679" y="33814"/>
                  </a:lnTo>
                  <a:lnTo>
                    <a:pt x="477679" y="33814"/>
                  </a:lnTo>
                  <a:lnTo>
                    <a:pt x="539591" y="33814"/>
                  </a:lnTo>
                  <a:lnTo>
                    <a:pt x="539591" y="33814"/>
                  </a:lnTo>
                  <a:cubicBezTo>
                    <a:pt x="560546" y="30004"/>
                    <a:pt x="554831" y="28099"/>
                    <a:pt x="570071" y="22384"/>
                  </a:cubicBezTo>
                  <a:cubicBezTo>
                    <a:pt x="571976" y="26194"/>
                    <a:pt x="571976" y="26194"/>
                    <a:pt x="575786" y="28099"/>
                  </a:cubicBezTo>
                  <a:lnTo>
                    <a:pt x="575786" y="33814"/>
                  </a:lnTo>
                  <a:cubicBezTo>
                    <a:pt x="573881" y="33814"/>
                    <a:pt x="571976" y="33814"/>
                    <a:pt x="570071" y="35719"/>
                  </a:cubicBezTo>
                  <a:lnTo>
                    <a:pt x="602456" y="35719"/>
                  </a:lnTo>
                  <a:cubicBezTo>
                    <a:pt x="604361" y="35719"/>
                    <a:pt x="604361" y="35719"/>
                    <a:pt x="606266" y="35719"/>
                  </a:cubicBezTo>
                  <a:lnTo>
                    <a:pt x="606266" y="35719"/>
                  </a:lnTo>
                  <a:lnTo>
                    <a:pt x="656749" y="35719"/>
                  </a:lnTo>
                  <a:lnTo>
                    <a:pt x="656749" y="22384"/>
                  </a:lnTo>
                  <a:cubicBezTo>
                    <a:pt x="643414" y="20479"/>
                    <a:pt x="645319" y="20479"/>
                    <a:pt x="637699" y="16669"/>
                  </a:cubicBezTo>
                  <a:cubicBezTo>
                    <a:pt x="649129" y="12859"/>
                    <a:pt x="643414" y="14764"/>
                    <a:pt x="649129" y="10954"/>
                  </a:cubicBezTo>
                  <a:lnTo>
                    <a:pt x="551021" y="10954"/>
                  </a:lnTo>
                  <a:lnTo>
                    <a:pt x="551021" y="10954"/>
                  </a:lnTo>
                  <a:lnTo>
                    <a:pt x="507206" y="9049"/>
                  </a:lnTo>
                  <a:lnTo>
                    <a:pt x="507206" y="9049"/>
                  </a:lnTo>
                  <a:lnTo>
                    <a:pt x="507206" y="9049"/>
                  </a:lnTo>
                  <a:lnTo>
                    <a:pt x="507206" y="9049"/>
                  </a:lnTo>
                  <a:close/>
                  <a:moveTo>
                    <a:pt x="402431" y="9049"/>
                  </a:moveTo>
                  <a:lnTo>
                    <a:pt x="402431" y="9049"/>
                  </a:lnTo>
                  <a:lnTo>
                    <a:pt x="389096" y="9049"/>
                  </a:lnTo>
                  <a:cubicBezTo>
                    <a:pt x="385286" y="18574"/>
                    <a:pt x="389096" y="26194"/>
                    <a:pt x="391001" y="33814"/>
                  </a:cubicBezTo>
                  <a:lnTo>
                    <a:pt x="406241" y="33814"/>
                  </a:lnTo>
                  <a:lnTo>
                    <a:pt x="406241" y="26194"/>
                  </a:lnTo>
                  <a:cubicBezTo>
                    <a:pt x="419576" y="18574"/>
                    <a:pt x="419576" y="12859"/>
                    <a:pt x="427196" y="7144"/>
                  </a:cubicBezTo>
                  <a:lnTo>
                    <a:pt x="402431" y="9049"/>
                  </a:lnTo>
                  <a:lnTo>
                    <a:pt x="402431" y="9049"/>
                  </a:lnTo>
                  <a:lnTo>
                    <a:pt x="402431" y="9049"/>
                  </a:lnTo>
                  <a:lnTo>
                    <a:pt x="402431" y="9049"/>
                  </a:lnTo>
                  <a:close/>
                  <a:moveTo>
                    <a:pt x="31909" y="9049"/>
                  </a:moveTo>
                  <a:lnTo>
                    <a:pt x="31909" y="9049"/>
                  </a:lnTo>
                  <a:cubicBezTo>
                    <a:pt x="30004" y="31909"/>
                    <a:pt x="39529" y="22384"/>
                    <a:pt x="18574" y="28099"/>
                  </a:cubicBezTo>
                  <a:lnTo>
                    <a:pt x="18574" y="22384"/>
                  </a:lnTo>
                  <a:lnTo>
                    <a:pt x="12859" y="22384"/>
                  </a:lnTo>
                  <a:lnTo>
                    <a:pt x="12859" y="28099"/>
                  </a:lnTo>
                  <a:cubicBezTo>
                    <a:pt x="10954" y="30004"/>
                    <a:pt x="9049" y="33814"/>
                    <a:pt x="7144" y="35719"/>
                  </a:cubicBezTo>
                  <a:lnTo>
                    <a:pt x="67151" y="35719"/>
                  </a:lnTo>
                  <a:lnTo>
                    <a:pt x="67151" y="35719"/>
                  </a:lnTo>
                  <a:lnTo>
                    <a:pt x="67151" y="35719"/>
                  </a:lnTo>
                  <a:lnTo>
                    <a:pt x="82391" y="35719"/>
                  </a:lnTo>
                  <a:cubicBezTo>
                    <a:pt x="82391" y="35719"/>
                    <a:pt x="80486" y="35719"/>
                    <a:pt x="78581" y="35719"/>
                  </a:cubicBezTo>
                  <a:lnTo>
                    <a:pt x="78581" y="30004"/>
                  </a:lnTo>
                  <a:lnTo>
                    <a:pt x="115729" y="30004"/>
                  </a:lnTo>
                  <a:cubicBezTo>
                    <a:pt x="127159" y="37624"/>
                    <a:pt x="146209" y="33814"/>
                    <a:pt x="171926" y="30004"/>
                  </a:cubicBezTo>
                  <a:lnTo>
                    <a:pt x="171926" y="35719"/>
                  </a:lnTo>
                  <a:cubicBezTo>
                    <a:pt x="170021" y="35719"/>
                    <a:pt x="170021" y="35719"/>
                    <a:pt x="168116" y="37624"/>
                  </a:cubicBezTo>
                  <a:lnTo>
                    <a:pt x="183356" y="37624"/>
                  </a:lnTo>
                  <a:cubicBezTo>
                    <a:pt x="194786" y="30004"/>
                    <a:pt x="206216" y="30004"/>
                    <a:pt x="220504" y="37624"/>
                  </a:cubicBezTo>
                  <a:lnTo>
                    <a:pt x="231934" y="37624"/>
                  </a:lnTo>
                  <a:cubicBezTo>
                    <a:pt x="235744" y="31909"/>
                    <a:pt x="233839" y="31909"/>
                    <a:pt x="252889" y="30004"/>
                  </a:cubicBezTo>
                  <a:lnTo>
                    <a:pt x="252889" y="35719"/>
                  </a:lnTo>
                  <a:lnTo>
                    <a:pt x="233839" y="35719"/>
                  </a:lnTo>
                  <a:lnTo>
                    <a:pt x="233839" y="35719"/>
                  </a:lnTo>
                  <a:lnTo>
                    <a:pt x="260509" y="35719"/>
                  </a:lnTo>
                  <a:cubicBezTo>
                    <a:pt x="256699" y="28099"/>
                    <a:pt x="254794" y="20479"/>
                    <a:pt x="250984" y="16669"/>
                  </a:cubicBezTo>
                  <a:cubicBezTo>
                    <a:pt x="247174" y="14764"/>
                    <a:pt x="243364" y="10954"/>
                    <a:pt x="239554" y="10954"/>
                  </a:cubicBez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lnTo>
                    <a:pt x="31909" y="9049"/>
                  </a:lnTo>
                  <a:close/>
                  <a:moveTo>
                    <a:pt x="4191476" y="33814"/>
                  </a:moveTo>
                  <a:cubicBezTo>
                    <a:pt x="4193381" y="31909"/>
                    <a:pt x="4193381" y="30004"/>
                    <a:pt x="4195286" y="26194"/>
                  </a:cubicBezTo>
                  <a:lnTo>
                    <a:pt x="4183856" y="26194"/>
                  </a:lnTo>
                  <a:lnTo>
                    <a:pt x="4178141" y="33814"/>
                  </a:lnTo>
                  <a:lnTo>
                    <a:pt x="4191476" y="33814"/>
                  </a:lnTo>
                  <a:lnTo>
                    <a:pt x="4191476" y="33814"/>
                  </a:lnTo>
                  <a:lnTo>
                    <a:pt x="4191476" y="33814"/>
                  </a:lnTo>
                  <a:lnTo>
                    <a:pt x="4191476" y="33814"/>
                  </a:lnTo>
                  <a:close/>
                  <a:moveTo>
                    <a:pt x="3209449" y="33814"/>
                  </a:moveTo>
                  <a:lnTo>
                    <a:pt x="3209449" y="33814"/>
                  </a:lnTo>
                  <a:cubicBezTo>
                    <a:pt x="3207544" y="33814"/>
                    <a:pt x="3207544" y="33814"/>
                    <a:pt x="3209449" y="33814"/>
                  </a:cubicBezTo>
                  <a:lnTo>
                    <a:pt x="3209449" y="33814"/>
                  </a:lnTo>
                  <a:lnTo>
                    <a:pt x="3209449" y="33814"/>
                  </a:lnTo>
                  <a:lnTo>
                    <a:pt x="3209449" y="33814"/>
                  </a:lnTo>
                  <a:lnTo>
                    <a:pt x="3209449" y="33814"/>
                  </a:lnTo>
                  <a:close/>
                  <a:moveTo>
                    <a:pt x="1670209" y="33814"/>
                  </a:moveTo>
                  <a:lnTo>
                    <a:pt x="1670209" y="33814"/>
                  </a:lnTo>
                  <a:cubicBezTo>
                    <a:pt x="1668304" y="33814"/>
                    <a:pt x="1668304" y="33814"/>
                    <a:pt x="1666399" y="33814"/>
                  </a:cubicBezTo>
                  <a:lnTo>
                    <a:pt x="1670209" y="33814"/>
                  </a:lnTo>
                  <a:lnTo>
                    <a:pt x="1670209" y="33814"/>
                  </a:lnTo>
                  <a:lnTo>
                    <a:pt x="1670209" y="33814"/>
                  </a:lnTo>
                  <a:lnTo>
                    <a:pt x="1670209" y="33814"/>
                  </a:lnTo>
                  <a:close/>
                  <a:moveTo>
                    <a:pt x="1161574" y="33814"/>
                  </a:moveTo>
                  <a:cubicBezTo>
                    <a:pt x="1150144" y="28099"/>
                    <a:pt x="1142524" y="18574"/>
                    <a:pt x="1134904" y="9049"/>
                  </a:cubicBezTo>
                  <a:cubicBezTo>
                    <a:pt x="1129189" y="14764"/>
                    <a:pt x="1127284" y="20479"/>
                    <a:pt x="1123474" y="28099"/>
                  </a:cubicBezTo>
                  <a:cubicBezTo>
                    <a:pt x="1136809" y="30004"/>
                    <a:pt x="1138714" y="31909"/>
                    <a:pt x="1142524" y="35719"/>
                  </a:cubicBezTo>
                  <a:lnTo>
                    <a:pt x="1161574" y="33814"/>
                  </a:lnTo>
                  <a:lnTo>
                    <a:pt x="1161574" y="33814"/>
                  </a:lnTo>
                  <a:lnTo>
                    <a:pt x="1161574" y="33814"/>
                  </a:lnTo>
                  <a:lnTo>
                    <a:pt x="1161574" y="33814"/>
                  </a:lnTo>
                  <a:close/>
                  <a:moveTo>
                    <a:pt x="1072991" y="33814"/>
                  </a:moveTo>
                  <a:lnTo>
                    <a:pt x="1072991" y="26194"/>
                  </a:lnTo>
                  <a:cubicBezTo>
                    <a:pt x="1055846" y="26194"/>
                    <a:pt x="1044416" y="26194"/>
                    <a:pt x="1035844" y="31909"/>
                  </a:cubicBezTo>
                  <a:cubicBezTo>
                    <a:pt x="1039654" y="31909"/>
                    <a:pt x="1043464" y="31909"/>
                    <a:pt x="1047274" y="31909"/>
                  </a:cubicBezTo>
                  <a:lnTo>
                    <a:pt x="1072991" y="33814"/>
                  </a:lnTo>
                  <a:lnTo>
                    <a:pt x="1072991" y="33814"/>
                  </a:lnTo>
                  <a:lnTo>
                    <a:pt x="1072991" y="33814"/>
                  </a:lnTo>
                  <a:lnTo>
                    <a:pt x="1072991" y="33814"/>
                  </a:lnTo>
                  <a:close/>
                  <a:moveTo>
                    <a:pt x="672941" y="33814"/>
                  </a:moveTo>
                  <a:cubicBezTo>
                    <a:pt x="671036" y="31909"/>
                    <a:pt x="667226" y="28099"/>
                    <a:pt x="663416" y="26194"/>
                  </a:cubicBezTo>
                  <a:cubicBezTo>
                    <a:pt x="661511" y="30004"/>
                    <a:pt x="661511" y="31909"/>
                    <a:pt x="661511" y="33814"/>
                  </a:cubicBezTo>
                  <a:lnTo>
                    <a:pt x="672941" y="33814"/>
                  </a:lnTo>
                  <a:lnTo>
                    <a:pt x="672941" y="33814"/>
                  </a:lnTo>
                  <a:lnTo>
                    <a:pt x="672941" y="33814"/>
                  </a:lnTo>
                  <a:lnTo>
                    <a:pt x="672941" y="33814"/>
                  </a:lnTo>
                  <a:close/>
                  <a:moveTo>
                    <a:pt x="389096" y="33814"/>
                  </a:moveTo>
                  <a:cubicBezTo>
                    <a:pt x="389096" y="31909"/>
                    <a:pt x="387191" y="30004"/>
                    <a:pt x="385286" y="26194"/>
                  </a:cubicBezTo>
                  <a:lnTo>
                    <a:pt x="385286" y="31909"/>
                  </a:lnTo>
                  <a:cubicBezTo>
                    <a:pt x="385286" y="31909"/>
                    <a:pt x="385286" y="31909"/>
                    <a:pt x="385286" y="33814"/>
                  </a:cubicBezTo>
                  <a:lnTo>
                    <a:pt x="389096" y="33814"/>
                  </a:lnTo>
                  <a:lnTo>
                    <a:pt x="389096" y="33814"/>
                  </a:lnTo>
                  <a:lnTo>
                    <a:pt x="389096" y="33814"/>
                  </a:lnTo>
                  <a:lnTo>
                    <a:pt x="389096" y="33814"/>
                  </a:lnTo>
                  <a:close/>
                  <a:moveTo>
                    <a:pt x="110966" y="33814"/>
                  </a:moveTo>
                  <a:lnTo>
                    <a:pt x="110966" y="33814"/>
                  </a:lnTo>
                  <a:lnTo>
                    <a:pt x="109061" y="33814"/>
                  </a:lnTo>
                  <a:lnTo>
                    <a:pt x="110966" y="33814"/>
                  </a:lnTo>
                  <a:lnTo>
                    <a:pt x="110966" y="33814"/>
                  </a:lnTo>
                  <a:lnTo>
                    <a:pt x="110966" y="33814"/>
                  </a:lnTo>
                  <a:lnTo>
                    <a:pt x="110966" y="33814"/>
                  </a:lnTo>
                  <a:close/>
                  <a:moveTo>
                    <a:pt x="1024414" y="28099"/>
                  </a:moveTo>
                  <a:cubicBezTo>
                    <a:pt x="1011079" y="30004"/>
                    <a:pt x="1012984" y="30004"/>
                    <a:pt x="1005364" y="33814"/>
                  </a:cubicBezTo>
                  <a:cubicBezTo>
                    <a:pt x="1018699" y="31909"/>
                    <a:pt x="1016794" y="31909"/>
                    <a:pt x="1024414" y="28099"/>
                  </a:cubicBezTo>
                  <a:lnTo>
                    <a:pt x="1024414" y="28099"/>
                  </a:lnTo>
                  <a:lnTo>
                    <a:pt x="1024414" y="28099"/>
                  </a:lnTo>
                  <a:lnTo>
                    <a:pt x="1024414" y="28099"/>
                  </a:lnTo>
                  <a:close/>
                  <a:moveTo>
                    <a:pt x="1681639" y="28099"/>
                  </a:moveTo>
                  <a:lnTo>
                    <a:pt x="1670209" y="28099"/>
                  </a:lnTo>
                  <a:cubicBezTo>
                    <a:pt x="1672114" y="31909"/>
                    <a:pt x="1672114" y="31909"/>
                    <a:pt x="1675924" y="33814"/>
                  </a:cubicBezTo>
                  <a:cubicBezTo>
                    <a:pt x="1679734" y="33814"/>
                    <a:pt x="1687354" y="33814"/>
                    <a:pt x="1681639" y="28099"/>
                  </a:cubicBezTo>
                  <a:lnTo>
                    <a:pt x="1681639" y="28099"/>
                  </a:lnTo>
                  <a:lnTo>
                    <a:pt x="1681639" y="28099"/>
                  </a:lnTo>
                  <a:lnTo>
                    <a:pt x="1681639" y="28099"/>
                  </a:lnTo>
                  <a:close/>
                  <a:moveTo>
                    <a:pt x="458629" y="20479"/>
                  </a:moveTo>
                  <a:cubicBezTo>
                    <a:pt x="452914" y="26194"/>
                    <a:pt x="456724" y="22384"/>
                    <a:pt x="447199" y="26194"/>
                  </a:cubicBezTo>
                  <a:cubicBezTo>
                    <a:pt x="452914" y="22384"/>
                    <a:pt x="449104" y="26194"/>
                    <a:pt x="458629" y="20479"/>
                  </a:cubicBezTo>
                  <a:lnTo>
                    <a:pt x="458629" y="20479"/>
                  </a:lnTo>
                  <a:lnTo>
                    <a:pt x="458629" y="20479"/>
                  </a:lnTo>
                  <a:lnTo>
                    <a:pt x="458629" y="20479"/>
                  </a:lnTo>
                  <a:close/>
                  <a:moveTo>
                    <a:pt x="2017871" y="20479"/>
                  </a:moveTo>
                  <a:cubicBezTo>
                    <a:pt x="2012156" y="26194"/>
                    <a:pt x="2015966" y="22384"/>
                    <a:pt x="2006441" y="26194"/>
                  </a:cubicBezTo>
                  <a:cubicBezTo>
                    <a:pt x="2012156" y="22384"/>
                    <a:pt x="2005489" y="26194"/>
                    <a:pt x="2017871" y="20479"/>
                  </a:cubicBezTo>
                  <a:lnTo>
                    <a:pt x="2017871" y="20479"/>
                  </a:lnTo>
                  <a:lnTo>
                    <a:pt x="2017871" y="20479"/>
                  </a:lnTo>
                  <a:lnTo>
                    <a:pt x="2017871" y="20479"/>
                  </a:lnTo>
                  <a:close/>
                  <a:moveTo>
                    <a:pt x="2587466" y="20479"/>
                  </a:moveTo>
                  <a:lnTo>
                    <a:pt x="2544604" y="20479"/>
                  </a:lnTo>
                  <a:lnTo>
                    <a:pt x="2544604" y="26194"/>
                  </a:lnTo>
                  <a:lnTo>
                    <a:pt x="2550319" y="26194"/>
                  </a:lnTo>
                  <a:cubicBezTo>
                    <a:pt x="2566511" y="37624"/>
                    <a:pt x="2577941" y="33814"/>
                    <a:pt x="2587466" y="20479"/>
                  </a:cubicBezTo>
                  <a:lnTo>
                    <a:pt x="2587466" y="20479"/>
                  </a:lnTo>
                  <a:lnTo>
                    <a:pt x="2587466" y="20479"/>
                  </a:lnTo>
                  <a:lnTo>
                    <a:pt x="2587466" y="20479"/>
                  </a:lnTo>
                  <a:close/>
                  <a:moveTo>
                    <a:pt x="620554" y="14764"/>
                  </a:moveTo>
                  <a:cubicBezTo>
                    <a:pt x="612934" y="22384"/>
                    <a:pt x="609124" y="22384"/>
                    <a:pt x="595789" y="26194"/>
                  </a:cubicBezTo>
                  <a:cubicBezTo>
                    <a:pt x="603409" y="20479"/>
                    <a:pt x="607219" y="18574"/>
                    <a:pt x="620554" y="14764"/>
                  </a:cubicBezTo>
                  <a:lnTo>
                    <a:pt x="620554" y="14764"/>
                  </a:lnTo>
                  <a:lnTo>
                    <a:pt x="620554" y="14764"/>
                  </a:lnTo>
                  <a:lnTo>
                    <a:pt x="620554" y="14764"/>
                  </a:lnTo>
                  <a:close/>
                  <a:moveTo>
                    <a:pt x="755809" y="14764"/>
                  </a:moveTo>
                  <a:lnTo>
                    <a:pt x="755809" y="26194"/>
                  </a:lnTo>
                  <a:lnTo>
                    <a:pt x="750094" y="26194"/>
                  </a:lnTo>
                  <a:lnTo>
                    <a:pt x="750094" y="14764"/>
                  </a:lnTo>
                  <a:lnTo>
                    <a:pt x="755809" y="14764"/>
                  </a:lnTo>
                  <a:lnTo>
                    <a:pt x="755809" y="14764"/>
                  </a:lnTo>
                  <a:lnTo>
                    <a:pt x="755809" y="14764"/>
                  </a:lnTo>
                  <a:lnTo>
                    <a:pt x="755809" y="14764"/>
                  </a:lnTo>
                  <a:close/>
                  <a:moveTo>
                    <a:pt x="3004661" y="14764"/>
                  </a:moveTo>
                  <a:lnTo>
                    <a:pt x="3004661" y="20479"/>
                  </a:lnTo>
                  <a:lnTo>
                    <a:pt x="3010376" y="20479"/>
                  </a:lnTo>
                  <a:cubicBezTo>
                    <a:pt x="3021806" y="24289"/>
                    <a:pt x="2998946" y="26194"/>
                    <a:pt x="2998946" y="26194"/>
                  </a:cubicBezTo>
                  <a:cubicBezTo>
                    <a:pt x="3000851" y="16669"/>
                    <a:pt x="2998946" y="22384"/>
                    <a:pt x="3004661" y="14764"/>
                  </a:cubicBezTo>
                  <a:lnTo>
                    <a:pt x="3004661" y="14764"/>
                  </a:lnTo>
                  <a:lnTo>
                    <a:pt x="3004661" y="14764"/>
                  </a:lnTo>
                  <a:lnTo>
                    <a:pt x="3004661" y="14764"/>
                  </a:lnTo>
                  <a:close/>
                  <a:moveTo>
                    <a:pt x="3128486" y="14764"/>
                  </a:moveTo>
                  <a:lnTo>
                    <a:pt x="3109436" y="20479"/>
                  </a:lnTo>
                  <a:lnTo>
                    <a:pt x="3109436" y="26194"/>
                  </a:lnTo>
                  <a:lnTo>
                    <a:pt x="3128486" y="26194"/>
                  </a:lnTo>
                  <a:lnTo>
                    <a:pt x="3128486" y="14764"/>
                  </a:lnTo>
                  <a:lnTo>
                    <a:pt x="3128486" y="14764"/>
                  </a:lnTo>
                  <a:lnTo>
                    <a:pt x="3128486" y="14764"/>
                  </a:lnTo>
                  <a:lnTo>
                    <a:pt x="3128486" y="14764"/>
                  </a:lnTo>
                  <a:close/>
                  <a:moveTo>
                    <a:pt x="3705701" y="14764"/>
                  </a:moveTo>
                  <a:lnTo>
                    <a:pt x="3705701" y="26194"/>
                  </a:lnTo>
                  <a:lnTo>
                    <a:pt x="3699986" y="26194"/>
                  </a:lnTo>
                  <a:lnTo>
                    <a:pt x="3699986" y="14764"/>
                  </a:lnTo>
                  <a:lnTo>
                    <a:pt x="3705701" y="14764"/>
                  </a:lnTo>
                  <a:lnTo>
                    <a:pt x="3705701" y="14764"/>
                  </a:lnTo>
                  <a:lnTo>
                    <a:pt x="3705701" y="14764"/>
                  </a:lnTo>
                  <a:lnTo>
                    <a:pt x="3705701" y="14764"/>
                  </a:lnTo>
                  <a:close/>
                  <a:moveTo>
                    <a:pt x="3816191" y="14764"/>
                  </a:moveTo>
                  <a:lnTo>
                    <a:pt x="3821906" y="26194"/>
                  </a:lnTo>
                  <a:cubicBezTo>
                    <a:pt x="3812381" y="18574"/>
                    <a:pt x="3816191" y="14764"/>
                    <a:pt x="3816191" y="14764"/>
                  </a:cubicBezTo>
                  <a:lnTo>
                    <a:pt x="3816191" y="14764"/>
                  </a:lnTo>
                  <a:lnTo>
                    <a:pt x="3816191" y="14764"/>
                  </a:lnTo>
                  <a:lnTo>
                    <a:pt x="3816191" y="14764"/>
                  </a:lnTo>
                  <a:close/>
                  <a:moveTo>
                    <a:pt x="1905476" y="9049"/>
                  </a:moveTo>
                  <a:cubicBezTo>
                    <a:pt x="1899761" y="24289"/>
                    <a:pt x="1903571" y="18574"/>
                    <a:pt x="1894046" y="28099"/>
                  </a:cubicBezTo>
                  <a:cubicBezTo>
                    <a:pt x="1895951" y="20479"/>
                    <a:pt x="1899761" y="14764"/>
                    <a:pt x="1905476" y="9049"/>
                  </a:cubicBezTo>
                  <a:lnTo>
                    <a:pt x="1905476" y="9049"/>
                  </a:lnTo>
                  <a:lnTo>
                    <a:pt x="1905476" y="9049"/>
                  </a:lnTo>
                  <a:lnTo>
                    <a:pt x="1905476" y="9049"/>
                  </a:lnTo>
                  <a:close/>
                  <a:moveTo>
                    <a:pt x="2892266" y="9049"/>
                  </a:moveTo>
                  <a:lnTo>
                    <a:pt x="2880836" y="9049"/>
                  </a:lnTo>
                  <a:lnTo>
                    <a:pt x="2880836" y="14764"/>
                  </a:lnTo>
                  <a:cubicBezTo>
                    <a:pt x="2890361" y="10954"/>
                    <a:pt x="2884646" y="14764"/>
                    <a:pt x="2892266" y="9049"/>
                  </a:cubicBezTo>
                  <a:lnTo>
                    <a:pt x="2892266" y="9049"/>
                  </a:lnTo>
                  <a:lnTo>
                    <a:pt x="2892266" y="9049"/>
                  </a:lnTo>
                  <a:lnTo>
                    <a:pt x="2892266" y="9049"/>
                  </a:lnTo>
                  <a:close/>
                  <a:moveTo>
                    <a:pt x="3115151" y="9049"/>
                  </a:moveTo>
                  <a:cubicBezTo>
                    <a:pt x="3101816" y="10954"/>
                    <a:pt x="3099911" y="10954"/>
                    <a:pt x="3090386" y="14764"/>
                  </a:cubicBezTo>
                  <a:lnTo>
                    <a:pt x="3090386" y="20479"/>
                  </a:lnTo>
                  <a:cubicBezTo>
                    <a:pt x="3111341" y="18574"/>
                    <a:pt x="3105626" y="20479"/>
                    <a:pt x="3115151" y="9049"/>
                  </a:cubicBezTo>
                  <a:lnTo>
                    <a:pt x="3115151" y="9049"/>
                  </a:lnTo>
                  <a:lnTo>
                    <a:pt x="3115151" y="9049"/>
                  </a:lnTo>
                  <a:lnTo>
                    <a:pt x="3115151" y="9049"/>
                  </a:lnTo>
                  <a:close/>
                  <a:moveTo>
                    <a:pt x="4332447" y="9049"/>
                  </a:moveTo>
                  <a:lnTo>
                    <a:pt x="4332447" y="20479"/>
                  </a:lnTo>
                  <a:lnTo>
                    <a:pt x="4321017" y="20479"/>
                  </a:lnTo>
                  <a:lnTo>
                    <a:pt x="4321017" y="14764"/>
                  </a:lnTo>
                  <a:lnTo>
                    <a:pt x="4332447" y="9049"/>
                  </a:lnTo>
                  <a:lnTo>
                    <a:pt x="4332447" y="9049"/>
                  </a:lnTo>
                  <a:lnTo>
                    <a:pt x="4332447" y="9049"/>
                  </a:lnTo>
                  <a:lnTo>
                    <a:pt x="4332447" y="904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="" xmlns:a16="http://schemas.microsoft.com/office/drawing/2014/main" id="{E1B10554-E18D-4FFF-8BDC-F671BAFEBD46}"/>
                </a:ext>
              </a:extLst>
            </p:cNvPr>
            <p:cNvSpPr/>
            <p:nvPr/>
          </p:nvSpPr>
          <p:spPr>
            <a:xfrm>
              <a:off x="847249" y="5277287"/>
              <a:ext cx="4991100" cy="38100"/>
            </a:xfrm>
            <a:custGeom>
              <a:avLst/>
              <a:gdLst>
                <a:gd name="connsiteX0" fmla="*/ 4979194 w 4991100"/>
                <a:gd name="connsiteY0" fmla="*/ 9049 h 38100"/>
                <a:gd name="connsiteX1" fmla="*/ 4979194 w 4991100"/>
                <a:gd name="connsiteY1" fmla="*/ 9049 h 38100"/>
                <a:gd name="connsiteX2" fmla="*/ 4956334 w 4991100"/>
                <a:gd name="connsiteY2" fmla="*/ 35719 h 38100"/>
                <a:gd name="connsiteX3" fmla="*/ 4979194 w 4991100"/>
                <a:gd name="connsiteY3" fmla="*/ 35719 h 38100"/>
                <a:gd name="connsiteX4" fmla="*/ 4984909 w 4991100"/>
                <a:gd name="connsiteY4" fmla="*/ 9049 h 38100"/>
                <a:gd name="connsiteX5" fmla="*/ 4979194 w 4991100"/>
                <a:gd name="connsiteY5" fmla="*/ 9049 h 38100"/>
                <a:gd name="connsiteX6" fmla="*/ 4979194 w 4991100"/>
                <a:gd name="connsiteY6" fmla="*/ 9049 h 38100"/>
                <a:gd name="connsiteX7" fmla="*/ 4979194 w 4991100"/>
                <a:gd name="connsiteY7" fmla="*/ 9049 h 38100"/>
                <a:gd name="connsiteX8" fmla="*/ 4979194 w 4991100"/>
                <a:gd name="connsiteY8" fmla="*/ 9049 h 38100"/>
                <a:gd name="connsiteX9" fmla="*/ 4867752 w 4991100"/>
                <a:gd name="connsiteY9" fmla="*/ 9049 h 38100"/>
                <a:gd name="connsiteX10" fmla="*/ 4862037 w 4991100"/>
                <a:gd name="connsiteY10" fmla="*/ 16669 h 38100"/>
                <a:gd name="connsiteX11" fmla="*/ 4852512 w 4991100"/>
                <a:gd name="connsiteY11" fmla="*/ 9049 h 38100"/>
                <a:gd name="connsiteX12" fmla="*/ 4829652 w 4991100"/>
                <a:gd name="connsiteY12" fmla="*/ 9049 h 38100"/>
                <a:gd name="connsiteX13" fmla="*/ 4842987 w 4991100"/>
                <a:gd name="connsiteY13" fmla="*/ 33814 h 38100"/>
                <a:gd name="connsiteX14" fmla="*/ 4908709 w 4991100"/>
                <a:gd name="connsiteY14" fmla="*/ 33814 h 38100"/>
                <a:gd name="connsiteX15" fmla="*/ 4889659 w 4991100"/>
                <a:gd name="connsiteY15" fmla="*/ 9049 h 38100"/>
                <a:gd name="connsiteX16" fmla="*/ 4867752 w 4991100"/>
                <a:gd name="connsiteY16" fmla="*/ 9049 h 38100"/>
                <a:gd name="connsiteX17" fmla="*/ 4867752 w 4991100"/>
                <a:gd name="connsiteY17" fmla="*/ 9049 h 38100"/>
                <a:gd name="connsiteX18" fmla="*/ 4867752 w 4991100"/>
                <a:gd name="connsiteY18" fmla="*/ 9049 h 38100"/>
                <a:gd name="connsiteX19" fmla="*/ 4867752 w 4991100"/>
                <a:gd name="connsiteY19" fmla="*/ 9049 h 38100"/>
                <a:gd name="connsiteX20" fmla="*/ 4321016 w 4991100"/>
                <a:gd name="connsiteY20" fmla="*/ 9049 h 38100"/>
                <a:gd name="connsiteX21" fmla="*/ 4321016 w 4991100"/>
                <a:gd name="connsiteY21" fmla="*/ 9049 h 38100"/>
                <a:gd name="connsiteX22" fmla="*/ 4259104 w 4991100"/>
                <a:gd name="connsiteY22" fmla="*/ 28099 h 38100"/>
                <a:gd name="connsiteX23" fmla="*/ 4276249 w 4991100"/>
                <a:gd name="connsiteY23" fmla="*/ 33814 h 38100"/>
                <a:gd name="connsiteX24" fmla="*/ 4351496 w 4991100"/>
                <a:gd name="connsiteY24" fmla="*/ 33814 h 38100"/>
                <a:gd name="connsiteX25" fmla="*/ 4351496 w 4991100"/>
                <a:gd name="connsiteY25" fmla="*/ 14764 h 38100"/>
                <a:gd name="connsiteX26" fmla="*/ 4357212 w 4991100"/>
                <a:gd name="connsiteY26" fmla="*/ 14764 h 38100"/>
                <a:gd name="connsiteX27" fmla="*/ 4351496 w 4991100"/>
                <a:gd name="connsiteY27" fmla="*/ 31909 h 38100"/>
                <a:gd name="connsiteX28" fmla="*/ 4407694 w 4991100"/>
                <a:gd name="connsiteY28" fmla="*/ 31909 h 38100"/>
                <a:gd name="connsiteX29" fmla="*/ 4382929 w 4991100"/>
                <a:gd name="connsiteY29" fmla="*/ 20479 h 38100"/>
                <a:gd name="connsiteX30" fmla="*/ 4382929 w 4991100"/>
                <a:gd name="connsiteY30" fmla="*/ 7144 h 38100"/>
                <a:gd name="connsiteX31" fmla="*/ 4321016 w 4991100"/>
                <a:gd name="connsiteY31" fmla="*/ 7144 h 38100"/>
                <a:gd name="connsiteX32" fmla="*/ 4321016 w 4991100"/>
                <a:gd name="connsiteY32" fmla="*/ 9049 h 38100"/>
                <a:gd name="connsiteX33" fmla="*/ 4321016 w 4991100"/>
                <a:gd name="connsiteY33" fmla="*/ 9049 h 38100"/>
                <a:gd name="connsiteX34" fmla="*/ 4321016 w 4991100"/>
                <a:gd name="connsiteY34" fmla="*/ 9049 h 38100"/>
                <a:gd name="connsiteX35" fmla="*/ 4201002 w 4991100"/>
                <a:gd name="connsiteY35" fmla="*/ 9049 h 38100"/>
                <a:gd name="connsiteX36" fmla="*/ 4170521 w 4991100"/>
                <a:gd name="connsiteY36" fmla="*/ 33814 h 38100"/>
                <a:gd name="connsiteX37" fmla="*/ 4230529 w 4991100"/>
                <a:gd name="connsiteY37" fmla="*/ 33814 h 38100"/>
                <a:gd name="connsiteX38" fmla="*/ 4224814 w 4991100"/>
                <a:gd name="connsiteY38" fmla="*/ 22384 h 38100"/>
                <a:gd name="connsiteX39" fmla="*/ 4251484 w 4991100"/>
                <a:gd name="connsiteY39" fmla="*/ 9049 h 38100"/>
                <a:gd name="connsiteX40" fmla="*/ 4201002 w 4991100"/>
                <a:gd name="connsiteY40" fmla="*/ 9049 h 38100"/>
                <a:gd name="connsiteX41" fmla="*/ 4201002 w 4991100"/>
                <a:gd name="connsiteY41" fmla="*/ 9049 h 38100"/>
                <a:gd name="connsiteX42" fmla="*/ 4201002 w 4991100"/>
                <a:gd name="connsiteY42" fmla="*/ 9049 h 38100"/>
                <a:gd name="connsiteX43" fmla="*/ 4201002 w 4991100"/>
                <a:gd name="connsiteY43" fmla="*/ 9049 h 38100"/>
                <a:gd name="connsiteX44" fmla="*/ 3797141 w 4991100"/>
                <a:gd name="connsiteY44" fmla="*/ 9049 h 38100"/>
                <a:gd name="connsiteX45" fmla="*/ 3783807 w 4991100"/>
                <a:gd name="connsiteY45" fmla="*/ 33814 h 38100"/>
                <a:gd name="connsiteX46" fmla="*/ 3872389 w 4991100"/>
                <a:gd name="connsiteY46" fmla="*/ 33814 h 38100"/>
                <a:gd name="connsiteX47" fmla="*/ 3885724 w 4991100"/>
                <a:gd name="connsiteY47" fmla="*/ 9049 h 38100"/>
                <a:gd name="connsiteX48" fmla="*/ 3797141 w 4991100"/>
                <a:gd name="connsiteY48" fmla="*/ 9049 h 38100"/>
                <a:gd name="connsiteX49" fmla="*/ 3797141 w 4991100"/>
                <a:gd name="connsiteY49" fmla="*/ 9049 h 38100"/>
                <a:gd name="connsiteX50" fmla="*/ 3797141 w 4991100"/>
                <a:gd name="connsiteY50" fmla="*/ 9049 h 38100"/>
                <a:gd name="connsiteX51" fmla="*/ 3797141 w 4991100"/>
                <a:gd name="connsiteY51" fmla="*/ 9049 h 38100"/>
                <a:gd name="connsiteX52" fmla="*/ 3706654 w 4991100"/>
                <a:gd name="connsiteY52" fmla="*/ 9049 h 38100"/>
                <a:gd name="connsiteX53" fmla="*/ 3706654 w 4991100"/>
                <a:gd name="connsiteY53" fmla="*/ 9049 h 38100"/>
                <a:gd name="connsiteX54" fmla="*/ 3689509 w 4991100"/>
                <a:gd name="connsiteY54" fmla="*/ 16669 h 38100"/>
                <a:gd name="connsiteX55" fmla="*/ 3699034 w 4991100"/>
                <a:gd name="connsiteY55" fmla="*/ 20479 h 38100"/>
                <a:gd name="connsiteX56" fmla="*/ 3702844 w 4991100"/>
                <a:gd name="connsiteY56" fmla="*/ 30004 h 38100"/>
                <a:gd name="connsiteX57" fmla="*/ 3677126 w 4991100"/>
                <a:gd name="connsiteY57" fmla="*/ 30004 h 38100"/>
                <a:gd name="connsiteX58" fmla="*/ 3677126 w 4991100"/>
                <a:gd name="connsiteY58" fmla="*/ 10954 h 38100"/>
                <a:gd name="connsiteX59" fmla="*/ 3617119 w 4991100"/>
                <a:gd name="connsiteY59" fmla="*/ 10954 h 38100"/>
                <a:gd name="connsiteX60" fmla="*/ 3613309 w 4991100"/>
                <a:gd name="connsiteY60" fmla="*/ 12859 h 38100"/>
                <a:gd name="connsiteX61" fmla="*/ 3615214 w 4991100"/>
                <a:gd name="connsiteY61" fmla="*/ 10954 h 38100"/>
                <a:gd name="connsiteX62" fmla="*/ 3607594 w 4991100"/>
                <a:gd name="connsiteY62" fmla="*/ 10954 h 38100"/>
                <a:gd name="connsiteX63" fmla="*/ 3636169 w 4991100"/>
                <a:gd name="connsiteY63" fmla="*/ 35719 h 38100"/>
                <a:gd name="connsiteX64" fmla="*/ 3657124 w 4991100"/>
                <a:gd name="connsiteY64" fmla="*/ 35719 h 38100"/>
                <a:gd name="connsiteX65" fmla="*/ 3662839 w 4991100"/>
                <a:gd name="connsiteY65" fmla="*/ 16669 h 38100"/>
                <a:gd name="connsiteX66" fmla="*/ 3660934 w 4991100"/>
                <a:gd name="connsiteY66" fmla="*/ 35719 h 38100"/>
                <a:gd name="connsiteX67" fmla="*/ 3713321 w 4991100"/>
                <a:gd name="connsiteY67" fmla="*/ 35719 h 38100"/>
                <a:gd name="connsiteX68" fmla="*/ 3717132 w 4991100"/>
                <a:gd name="connsiteY68" fmla="*/ 30004 h 38100"/>
                <a:gd name="connsiteX69" fmla="*/ 3717132 w 4991100"/>
                <a:gd name="connsiteY69" fmla="*/ 35719 h 38100"/>
                <a:gd name="connsiteX70" fmla="*/ 3728561 w 4991100"/>
                <a:gd name="connsiteY70" fmla="*/ 35719 h 38100"/>
                <a:gd name="connsiteX71" fmla="*/ 3724751 w 4991100"/>
                <a:gd name="connsiteY71" fmla="*/ 10954 h 38100"/>
                <a:gd name="connsiteX72" fmla="*/ 3706654 w 4991100"/>
                <a:gd name="connsiteY72" fmla="*/ 9049 h 38100"/>
                <a:gd name="connsiteX73" fmla="*/ 3706654 w 4991100"/>
                <a:gd name="connsiteY73" fmla="*/ 9049 h 38100"/>
                <a:gd name="connsiteX74" fmla="*/ 3706654 w 4991100"/>
                <a:gd name="connsiteY74" fmla="*/ 9049 h 38100"/>
                <a:gd name="connsiteX75" fmla="*/ 3706654 w 4991100"/>
                <a:gd name="connsiteY75" fmla="*/ 9049 h 38100"/>
                <a:gd name="connsiteX76" fmla="*/ 3541871 w 4991100"/>
                <a:gd name="connsiteY76" fmla="*/ 9049 h 38100"/>
                <a:gd name="connsiteX77" fmla="*/ 3545682 w 4991100"/>
                <a:gd name="connsiteY77" fmla="*/ 16669 h 38100"/>
                <a:gd name="connsiteX78" fmla="*/ 3526632 w 4991100"/>
                <a:gd name="connsiteY78" fmla="*/ 16669 h 38100"/>
                <a:gd name="connsiteX79" fmla="*/ 3520916 w 4991100"/>
                <a:gd name="connsiteY79" fmla="*/ 9049 h 38100"/>
                <a:gd name="connsiteX80" fmla="*/ 3494246 w 4991100"/>
                <a:gd name="connsiteY80" fmla="*/ 9049 h 38100"/>
                <a:gd name="connsiteX81" fmla="*/ 3490436 w 4991100"/>
                <a:gd name="connsiteY81" fmla="*/ 10954 h 38100"/>
                <a:gd name="connsiteX82" fmla="*/ 3492341 w 4991100"/>
                <a:gd name="connsiteY82" fmla="*/ 9049 h 38100"/>
                <a:gd name="connsiteX83" fmla="*/ 3482816 w 4991100"/>
                <a:gd name="connsiteY83" fmla="*/ 9049 h 38100"/>
                <a:gd name="connsiteX84" fmla="*/ 3484721 w 4991100"/>
                <a:gd name="connsiteY84" fmla="*/ 10954 h 38100"/>
                <a:gd name="connsiteX85" fmla="*/ 3465671 w 4991100"/>
                <a:gd name="connsiteY85" fmla="*/ 10954 h 38100"/>
                <a:gd name="connsiteX86" fmla="*/ 3465671 w 4991100"/>
                <a:gd name="connsiteY86" fmla="*/ 9049 h 38100"/>
                <a:gd name="connsiteX87" fmla="*/ 3456146 w 4991100"/>
                <a:gd name="connsiteY87" fmla="*/ 9049 h 38100"/>
                <a:gd name="connsiteX88" fmla="*/ 3454241 w 4991100"/>
                <a:gd name="connsiteY88" fmla="*/ 10954 h 38100"/>
                <a:gd name="connsiteX89" fmla="*/ 3454241 w 4991100"/>
                <a:gd name="connsiteY89" fmla="*/ 9049 h 38100"/>
                <a:gd name="connsiteX90" fmla="*/ 3435191 w 4991100"/>
                <a:gd name="connsiteY90" fmla="*/ 9049 h 38100"/>
                <a:gd name="connsiteX91" fmla="*/ 3444716 w 4991100"/>
                <a:gd name="connsiteY91" fmla="*/ 33814 h 38100"/>
                <a:gd name="connsiteX92" fmla="*/ 3469482 w 4991100"/>
                <a:gd name="connsiteY92" fmla="*/ 33814 h 38100"/>
                <a:gd name="connsiteX93" fmla="*/ 3465671 w 4991100"/>
                <a:gd name="connsiteY93" fmla="*/ 28099 h 38100"/>
                <a:gd name="connsiteX94" fmla="*/ 3490436 w 4991100"/>
                <a:gd name="connsiteY94" fmla="*/ 28099 h 38100"/>
                <a:gd name="connsiteX95" fmla="*/ 3490436 w 4991100"/>
                <a:gd name="connsiteY95" fmla="*/ 33814 h 38100"/>
                <a:gd name="connsiteX96" fmla="*/ 3580924 w 4991100"/>
                <a:gd name="connsiteY96" fmla="*/ 33814 h 38100"/>
                <a:gd name="connsiteX97" fmla="*/ 3598069 w 4991100"/>
                <a:gd name="connsiteY97" fmla="*/ 9049 h 38100"/>
                <a:gd name="connsiteX98" fmla="*/ 3541871 w 4991100"/>
                <a:gd name="connsiteY98" fmla="*/ 9049 h 38100"/>
                <a:gd name="connsiteX99" fmla="*/ 3541871 w 4991100"/>
                <a:gd name="connsiteY99" fmla="*/ 9049 h 38100"/>
                <a:gd name="connsiteX100" fmla="*/ 3541871 w 4991100"/>
                <a:gd name="connsiteY100" fmla="*/ 9049 h 38100"/>
                <a:gd name="connsiteX101" fmla="*/ 3541871 w 4991100"/>
                <a:gd name="connsiteY101" fmla="*/ 9049 h 38100"/>
                <a:gd name="connsiteX102" fmla="*/ 3300889 w 4991100"/>
                <a:gd name="connsiteY102" fmla="*/ 9049 h 38100"/>
                <a:gd name="connsiteX103" fmla="*/ 3298984 w 4991100"/>
                <a:gd name="connsiteY103" fmla="*/ 16669 h 38100"/>
                <a:gd name="connsiteX104" fmla="*/ 3287554 w 4991100"/>
                <a:gd name="connsiteY104" fmla="*/ 16669 h 38100"/>
                <a:gd name="connsiteX105" fmla="*/ 3283744 w 4991100"/>
                <a:gd name="connsiteY105" fmla="*/ 9049 h 38100"/>
                <a:gd name="connsiteX106" fmla="*/ 3210401 w 4991100"/>
                <a:gd name="connsiteY106" fmla="*/ 9049 h 38100"/>
                <a:gd name="connsiteX107" fmla="*/ 3206591 w 4991100"/>
                <a:gd name="connsiteY107" fmla="*/ 33814 h 38100"/>
                <a:gd name="connsiteX108" fmla="*/ 3274219 w 4991100"/>
                <a:gd name="connsiteY108" fmla="*/ 33814 h 38100"/>
                <a:gd name="connsiteX109" fmla="*/ 3270409 w 4991100"/>
                <a:gd name="connsiteY109" fmla="*/ 22384 h 38100"/>
                <a:gd name="connsiteX110" fmla="*/ 3289459 w 4991100"/>
                <a:gd name="connsiteY110" fmla="*/ 22384 h 38100"/>
                <a:gd name="connsiteX111" fmla="*/ 3293269 w 4991100"/>
                <a:gd name="connsiteY111" fmla="*/ 33814 h 38100"/>
                <a:gd name="connsiteX112" fmla="*/ 3316129 w 4991100"/>
                <a:gd name="connsiteY112" fmla="*/ 33814 h 38100"/>
                <a:gd name="connsiteX113" fmla="*/ 3319939 w 4991100"/>
                <a:gd name="connsiteY113" fmla="*/ 28099 h 38100"/>
                <a:gd name="connsiteX114" fmla="*/ 3321844 w 4991100"/>
                <a:gd name="connsiteY114" fmla="*/ 33814 h 38100"/>
                <a:gd name="connsiteX115" fmla="*/ 3430429 w 4991100"/>
                <a:gd name="connsiteY115" fmla="*/ 33814 h 38100"/>
                <a:gd name="connsiteX116" fmla="*/ 3418999 w 4991100"/>
                <a:gd name="connsiteY116" fmla="*/ 14764 h 38100"/>
                <a:gd name="connsiteX117" fmla="*/ 3390424 w 4991100"/>
                <a:gd name="connsiteY117" fmla="*/ 7144 h 38100"/>
                <a:gd name="connsiteX118" fmla="*/ 3300889 w 4991100"/>
                <a:gd name="connsiteY118" fmla="*/ 9049 h 38100"/>
                <a:gd name="connsiteX119" fmla="*/ 3300889 w 4991100"/>
                <a:gd name="connsiteY119" fmla="*/ 9049 h 38100"/>
                <a:gd name="connsiteX120" fmla="*/ 3300889 w 4991100"/>
                <a:gd name="connsiteY120" fmla="*/ 9049 h 38100"/>
                <a:gd name="connsiteX121" fmla="*/ 3300889 w 4991100"/>
                <a:gd name="connsiteY121" fmla="*/ 9049 h 38100"/>
                <a:gd name="connsiteX122" fmla="*/ 3134201 w 4991100"/>
                <a:gd name="connsiteY122" fmla="*/ 9049 h 38100"/>
                <a:gd name="connsiteX123" fmla="*/ 3124676 w 4991100"/>
                <a:gd name="connsiteY123" fmla="*/ 28099 h 38100"/>
                <a:gd name="connsiteX124" fmla="*/ 3087529 w 4991100"/>
                <a:gd name="connsiteY124" fmla="*/ 28099 h 38100"/>
                <a:gd name="connsiteX125" fmla="*/ 3098959 w 4991100"/>
                <a:gd name="connsiteY125" fmla="*/ 28099 h 38100"/>
                <a:gd name="connsiteX126" fmla="*/ 3104674 w 4991100"/>
                <a:gd name="connsiteY126" fmla="*/ 33814 h 38100"/>
                <a:gd name="connsiteX127" fmla="*/ 3153251 w 4991100"/>
                <a:gd name="connsiteY127" fmla="*/ 33814 h 38100"/>
                <a:gd name="connsiteX128" fmla="*/ 3174207 w 4991100"/>
                <a:gd name="connsiteY128" fmla="*/ 9049 h 38100"/>
                <a:gd name="connsiteX129" fmla="*/ 3134201 w 4991100"/>
                <a:gd name="connsiteY129" fmla="*/ 9049 h 38100"/>
                <a:gd name="connsiteX130" fmla="*/ 3134201 w 4991100"/>
                <a:gd name="connsiteY130" fmla="*/ 9049 h 38100"/>
                <a:gd name="connsiteX131" fmla="*/ 3134201 w 4991100"/>
                <a:gd name="connsiteY131" fmla="*/ 9049 h 38100"/>
                <a:gd name="connsiteX132" fmla="*/ 3134201 w 4991100"/>
                <a:gd name="connsiteY132" fmla="*/ 9049 h 38100"/>
                <a:gd name="connsiteX133" fmla="*/ 3086576 w 4991100"/>
                <a:gd name="connsiteY133" fmla="*/ 9049 h 38100"/>
                <a:gd name="connsiteX134" fmla="*/ 3086576 w 4991100"/>
                <a:gd name="connsiteY134" fmla="*/ 9049 h 38100"/>
                <a:gd name="connsiteX135" fmla="*/ 3090386 w 4991100"/>
                <a:gd name="connsiteY135" fmla="*/ 9049 h 38100"/>
                <a:gd name="connsiteX136" fmla="*/ 3086576 w 4991100"/>
                <a:gd name="connsiteY136" fmla="*/ 9049 h 38100"/>
                <a:gd name="connsiteX137" fmla="*/ 3086576 w 4991100"/>
                <a:gd name="connsiteY137" fmla="*/ 9049 h 38100"/>
                <a:gd name="connsiteX138" fmla="*/ 3086576 w 4991100"/>
                <a:gd name="connsiteY138" fmla="*/ 9049 h 38100"/>
                <a:gd name="connsiteX139" fmla="*/ 3086576 w 4991100"/>
                <a:gd name="connsiteY139" fmla="*/ 9049 h 38100"/>
                <a:gd name="connsiteX140" fmla="*/ 3013234 w 4991100"/>
                <a:gd name="connsiteY140" fmla="*/ 9049 h 38100"/>
                <a:gd name="connsiteX141" fmla="*/ 3013234 w 4991100"/>
                <a:gd name="connsiteY141" fmla="*/ 9049 h 38100"/>
                <a:gd name="connsiteX142" fmla="*/ 3011329 w 4991100"/>
                <a:gd name="connsiteY142" fmla="*/ 9049 h 38100"/>
                <a:gd name="connsiteX143" fmla="*/ 2999899 w 4991100"/>
                <a:gd name="connsiteY143" fmla="*/ 9049 h 38100"/>
                <a:gd name="connsiteX144" fmla="*/ 2988469 w 4991100"/>
                <a:gd name="connsiteY144" fmla="*/ 28099 h 38100"/>
                <a:gd name="connsiteX145" fmla="*/ 2988469 w 4991100"/>
                <a:gd name="connsiteY145" fmla="*/ 22384 h 38100"/>
                <a:gd name="connsiteX146" fmla="*/ 2978944 w 4991100"/>
                <a:gd name="connsiteY146" fmla="*/ 9049 h 38100"/>
                <a:gd name="connsiteX147" fmla="*/ 2975134 w 4991100"/>
                <a:gd name="connsiteY147" fmla="*/ 9049 h 38100"/>
                <a:gd name="connsiteX148" fmla="*/ 2975134 w 4991100"/>
                <a:gd name="connsiteY148" fmla="*/ 10954 h 38100"/>
                <a:gd name="connsiteX149" fmla="*/ 2961799 w 4991100"/>
                <a:gd name="connsiteY149" fmla="*/ 35719 h 38100"/>
                <a:gd name="connsiteX150" fmla="*/ 3027521 w 4991100"/>
                <a:gd name="connsiteY150" fmla="*/ 35719 h 38100"/>
                <a:gd name="connsiteX151" fmla="*/ 3033236 w 4991100"/>
                <a:gd name="connsiteY151" fmla="*/ 10954 h 38100"/>
                <a:gd name="connsiteX152" fmla="*/ 3013234 w 4991100"/>
                <a:gd name="connsiteY152" fmla="*/ 9049 h 38100"/>
                <a:gd name="connsiteX153" fmla="*/ 3013234 w 4991100"/>
                <a:gd name="connsiteY153" fmla="*/ 9049 h 38100"/>
                <a:gd name="connsiteX154" fmla="*/ 3013234 w 4991100"/>
                <a:gd name="connsiteY154" fmla="*/ 9049 h 38100"/>
                <a:gd name="connsiteX155" fmla="*/ 3013234 w 4991100"/>
                <a:gd name="connsiteY155" fmla="*/ 9049 h 38100"/>
                <a:gd name="connsiteX156" fmla="*/ 2863691 w 4991100"/>
                <a:gd name="connsiteY156" fmla="*/ 9049 h 38100"/>
                <a:gd name="connsiteX157" fmla="*/ 2880836 w 4991100"/>
                <a:gd name="connsiteY157" fmla="*/ 16669 h 38100"/>
                <a:gd name="connsiteX158" fmla="*/ 2878932 w 4991100"/>
                <a:gd name="connsiteY158" fmla="*/ 33814 h 38100"/>
                <a:gd name="connsiteX159" fmla="*/ 2925604 w 4991100"/>
                <a:gd name="connsiteY159" fmla="*/ 33814 h 38100"/>
                <a:gd name="connsiteX160" fmla="*/ 2919889 w 4991100"/>
                <a:gd name="connsiteY160" fmla="*/ 9049 h 38100"/>
                <a:gd name="connsiteX161" fmla="*/ 2863691 w 4991100"/>
                <a:gd name="connsiteY161" fmla="*/ 9049 h 38100"/>
                <a:gd name="connsiteX162" fmla="*/ 2863691 w 4991100"/>
                <a:gd name="connsiteY162" fmla="*/ 9049 h 38100"/>
                <a:gd name="connsiteX163" fmla="*/ 2863691 w 4991100"/>
                <a:gd name="connsiteY163" fmla="*/ 9049 h 38100"/>
                <a:gd name="connsiteX164" fmla="*/ 2863691 w 4991100"/>
                <a:gd name="connsiteY164" fmla="*/ 9049 h 38100"/>
                <a:gd name="connsiteX165" fmla="*/ 2630329 w 4991100"/>
                <a:gd name="connsiteY165" fmla="*/ 9049 h 38100"/>
                <a:gd name="connsiteX166" fmla="*/ 2618899 w 4991100"/>
                <a:gd name="connsiteY166" fmla="*/ 33814 h 38100"/>
                <a:gd name="connsiteX167" fmla="*/ 2634139 w 4991100"/>
                <a:gd name="connsiteY167" fmla="*/ 33814 h 38100"/>
                <a:gd name="connsiteX168" fmla="*/ 2637949 w 4991100"/>
                <a:gd name="connsiteY168" fmla="*/ 28099 h 38100"/>
                <a:gd name="connsiteX169" fmla="*/ 2643664 w 4991100"/>
                <a:gd name="connsiteY169" fmla="*/ 33814 h 38100"/>
                <a:gd name="connsiteX170" fmla="*/ 2696051 w 4991100"/>
                <a:gd name="connsiteY170" fmla="*/ 33814 h 38100"/>
                <a:gd name="connsiteX171" fmla="*/ 2678907 w 4991100"/>
                <a:gd name="connsiteY171" fmla="*/ 9049 h 38100"/>
                <a:gd name="connsiteX172" fmla="*/ 2630329 w 4991100"/>
                <a:gd name="connsiteY172" fmla="*/ 9049 h 38100"/>
                <a:gd name="connsiteX173" fmla="*/ 2630329 w 4991100"/>
                <a:gd name="connsiteY173" fmla="*/ 9049 h 38100"/>
                <a:gd name="connsiteX174" fmla="*/ 2630329 w 4991100"/>
                <a:gd name="connsiteY174" fmla="*/ 9049 h 38100"/>
                <a:gd name="connsiteX175" fmla="*/ 2630329 w 4991100"/>
                <a:gd name="connsiteY175" fmla="*/ 9049 h 38100"/>
                <a:gd name="connsiteX176" fmla="*/ 2574132 w 4991100"/>
                <a:gd name="connsiteY176" fmla="*/ 9049 h 38100"/>
                <a:gd name="connsiteX177" fmla="*/ 2577941 w 4991100"/>
                <a:gd name="connsiteY177" fmla="*/ 10954 h 38100"/>
                <a:gd name="connsiteX178" fmla="*/ 2589371 w 4991100"/>
                <a:gd name="connsiteY178" fmla="*/ 16669 h 38100"/>
                <a:gd name="connsiteX179" fmla="*/ 2589371 w 4991100"/>
                <a:gd name="connsiteY179" fmla="*/ 10954 h 38100"/>
                <a:gd name="connsiteX180" fmla="*/ 2591276 w 4991100"/>
                <a:gd name="connsiteY180" fmla="*/ 9049 h 38100"/>
                <a:gd name="connsiteX181" fmla="*/ 2574132 w 4991100"/>
                <a:gd name="connsiteY181" fmla="*/ 9049 h 38100"/>
                <a:gd name="connsiteX182" fmla="*/ 2574132 w 4991100"/>
                <a:gd name="connsiteY182" fmla="*/ 9049 h 38100"/>
                <a:gd name="connsiteX183" fmla="*/ 2574132 w 4991100"/>
                <a:gd name="connsiteY183" fmla="*/ 9049 h 38100"/>
                <a:gd name="connsiteX184" fmla="*/ 2574132 w 4991100"/>
                <a:gd name="connsiteY184" fmla="*/ 9049 h 38100"/>
                <a:gd name="connsiteX185" fmla="*/ 2479834 w 4991100"/>
                <a:gd name="connsiteY185" fmla="*/ 9049 h 38100"/>
                <a:gd name="connsiteX186" fmla="*/ 2479834 w 4991100"/>
                <a:gd name="connsiteY186" fmla="*/ 9049 h 38100"/>
                <a:gd name="connsiteX187" fmla="*/ 2510314 w 4991100"/>
                <a:gd name="connsiteY187" fmla="*/ 10954 h 38100"/>
                <a:gd name="connsiteX188" fmla="*/ 2512219 w 4991100"/>
                <a:gd name="connsiteY188" fmla="*/ 9049 h 38100"/>
                <a:gd name="connsiteX189" fmla="*/ 2479834 w 4991100"/>
                <a:gd name="connsiteY189" fmla="*/ 9049 h 38100"/>
                <a:gd name="connsiteX190" fmla="*/ 2479834 w 4991100"/>
                <a:gd name="connsiteY190" fmla="*/ 9049 h 38100"/>
                <a:gd name="connsiteX191" fmla="*/ 2479834 w 4991100"/>
                <a:gd name="connsiteY191" fmla="*/ 9049 h 38100"/>
                <a:gd name="connsiteX192" fmla="*/ 2479834 w 4991100"/>
                <a:gd name="connsiteY192" fmla="*/ 9049 h 38100"/>
                <a:gd name="connsiteX193" fmla="*/ 2378869 w 4991100"/>
                <a:gd name="connsiteY193" fmla="*/ 9049 h 38100"/>
                <a:gd name="connsiteX194" fmla="*/ 2378869 w 4991100"/>
                <a:gd name="connsiteY194" fmla="*/ 9049 h 38100"/>
                <a:gd name="connsiteX195" fmla="*/ 2373154 w 4991100"/>
                <a:gd name="connsiteY195" fmla="*/ 10954 h 38100"/>
                <a:gd name="connsiteX196" fmla="*/ 2378869 w 4991100"/>
                <a:gd name="connsiteY196" fmla="*/ 16669 h 38100"/>
                <a:gd name="connsiteX197" fmla="*/ 2390299 w 4991100"/>
                <a:gd name="connsiteY197" fmla="*/ 22384 h 38100"/>
                <a:gd name="connsiteX198" fmla="*/ 2388394 w 4991100"/>
                <a:gd name="connsiteY198" fmla="*/ 9049 h 38100"/>
                <a:gd name="connsiteX199" fmla="*/ 2378869 w 4991100"/>
                <a:gd name="connsiteY199" fmla="*/ 9049 h 38100"/>
                <a:gd name="connsiteX200" fmla="*/ 2378869 w 4991100"/>
                <a:gd name="connsiteY200" fmla="*/ 9049 h 38100"/>
                <a:gd name="connsiteX201" fmla="*/ 2378869 w 4991100"/>
                <a:gd name="connsiteY201" fmla="*/ 9049 h 38100"/>
                <a:gd name="connsiteX202" fmla="*/ 2378869 w 4991100"/>
                <a:gd name="connsiteY202" fmla="*/ 9049 h 38100"/>
                <a:gd name="connsiteX203" fmla="*/ 2365534 w 4991100"/>
                <a:gd name="connsiteY203" fmla="*/ 9049 h 38100"/>
                <a:gd name="connsiteX204" fmla="*/ 2365534 w 4991100"/>
                <a:gd name="connsiteY204" fmla="*/ 9049 h 38100"/>
                <a:gd name="connsiteX205" fmla="*/ 2367439 w 4991100"/>
                <a:gd name="connsiteY205" fmla="*/ 9049 h 38100"/>
                <a:gd name="connsiteX206" fmla="*/ 2365534 w 4991100"/>
                <a:gd name="connsiteY206" fmla="*/ 9049 h 38100"/>
                <a:gd name="connsiteX207" fmla="*/ 2365534 w 4991100"/>
                <a:gd name="connsiteY207" fmla="*/ 9049 h 38100"/>
                <a:gd name="connsiteX208" fmla="*/ 2365534 w 4991100"/>
                <a:gd name="connsiteY208" fmla="*/ 9049 h 38100"/>
                <a:gd name="connsiteX209" fmla="*/ 2365534 w 4991100"/>
                <a:gd name="connsiteY209" fmla="*/ 9049 h 38100"/>
                <a:gd name="connsiteX210" fmla="*/ 2336959 w 4991100"/>
                <a:gd name="connsiteY210" fmla="*/ 9049 h 38100"/>
                <a:gd name="connsiteX211" fmla="*/ 2336959 w 4991100"/>
                <a:gd name="connsiteY211" fmla="*/ 9049 h 38100"/>
                <a:gd name="connsiteX212" fmla="*/ 2354104 w 4991100"/>
                <a:gd name="connsiteY212" fmla="*/ 33814 h 38100"/>
                <a:gd name="connsiteX213" fmla="*/ 2382679 w 4991100"/>
                <a:gd name="connsiteY213" fmla="*/ 33814 h 38100"/>
                <a:gd name="connsiteX214" fmla="*/ 2365534 w 4991100"/>
                <a:gd name="connsiteY214" fmla="*/ 9049 h 38100"/>
                <a:gd name="connsiteX215" fmla="*/ 2336959 w 4991100"/>
                <a:gd name="connsiteY215" fmla="*/ 9049 h 38100"/>
                <a:gd name="connsiteX216" fmla="*/ 2336959 w 4991100"/>
                <a:gd name="connsiteY216" fmla="*/ 9049 h 38100"/>
                <a:gd name="connsiteX217" fmla="*/ 2336959 w 4991100"/>
                <a:gd name="connsiteY217" fmla="*/ 9049 h 38100"/>
                <a:gd name="connsiteX218" fmla="*/ 2336959 w 4991100"/>
                <a:gd name="connsiteY218" fmla="*/ 9049 h 38100"/>
                <a:gd name="connsiteX219" fmla="*/ 2239804 w 4991100"/>
                <a:gd name="connsiteY219" fmla="*/ 9049 h 38100"/>
                <a:gd name="connsiteX220" fmla="*/ 2260759 w 4991100"/>
                <a:gd name="connsiteY220" fmla="*/ 28099 h 38100"/>
                <a:gd name="connsiteX221" fmla="*/ 2272189 w 4991100"/>
                <a:gd name="connsiteY221" fmla="*/ 16669 h 38100"/>
                <a:gd name="connsiteX222" fmla="*/ 2270284 w 4991100"/>
                <a:gd name="connsiteY222" fmla="*/ 33814 h 38100"/>
                <a:gd name="connsiteX223" fmla="*/ 2328386 w 4991100"/>
                <a:gd name="connsiteY223" fmla="*/ 33814 h 38100"/>
                <a:gd name="connsiteX224" fmla="*/ 2318861 w 4991100"/>
                <a:gd name="connsiteY224" fmla="*/ 9049 h 38100"/>
                <a:gd name="connsiteX225" fmla="*/ 2239804 w 4991100"/>
                <a:gd name="connsiteY225" fmla="*/ 9049 h 38100"/>
                <a:gd name="connsiteX226" fmla="*/ 2239804 w 4991100"/>
                <a:gd name="connsiteY226" fmla="*/ 9049 h 38100"/>
                <a:gd name="connsiteX227" fmla="*/ 2239804 w 4991100"/>
                <a:gd name="connsiteY227" fmla="*/ 9049 h 38100"/>
                <a:gd name="connsiteX228" fmla="*/ 2239804 w 4991100"/>
                <a:gd name="connsiteY228" fmla="*/ 9049 h 38100"/>
                <a:gd name="connsiteX229" fmla="*/ 2195989 w 4991100"/>
                <a:gd name="connsiteY229" fmla="*/ 9049 h 38100"/>
                <a:gd name="connsiteX230" fmla="*/ 2203609 w 4991100"/>
                <a:gd name="connsiteY230" fmla="*/ 35719 h 38100"/>
                <a:gd name="connsiteX231" fmla="*/ 2238851 w 4991100"/>
                <a:gd name="connsiteY231" fmla="*/ 35719 h 38100"/>
                <a:gd name="connsiteX232" fmla="*/ 2225516 w 4991100"/>
                <a:gd name="connsiteY232" fmla="*/ 10954 h 38100"/>
                <a:gd name="connsiteX233" fmla="*/ 2195989 w 4991100"/>
                <a:gd name="connsiteY233" fmla="*/ 9049 h 38100"/>
                <a:gd name="connsiteX234" fmla="*/ 2195989 w 4991100"/>
                <a:gd name="connsiteY234" fmla="*/ 9049 h 38100"/>
                <a:gd name="connsiteX235" fmla="*/ 2195989 w 4991100"/>
                <a:gd name="connsiteY235" fmla="*/ 9049 h 38100"/>
                <a:gd name="connsiteX236" fmla="*/ 2195989 w 4991100"/>
                <a:gd name="connsiteY236" fmla="*/ 9049 h 38100"/>
                <a:gd name="connsiteX237" fmla="*/ 2075974 w 4991100"/>
                <a:gd name="connsiteY237" fmla="*/ 9049 h 38100"/>
                <a:gd name="connsiteX238" fmla="*/ 2098834 w 4991100"/>
                <a:gd name="connsiteY238" fmla="*/ 22384 h 38100"/>
                <a:gd name="connsiteX239" fmla="*/ 2098834 w 4991100"/>
                <a:gd name="connsiteY239" fmla="*/ 28099 h 38100"/>
                <a:gd name="connsiteX240" fmla="*/ 2087404 w 4991100"/>
                <a:gd name="connsiteY240" fmla="*/ 33814 h 38100"/>
                <a:gd name="connsiteX241" fmla="*/ 2106454 w 4991100"/>
                <a:gd name="connsiteY241" fmla="*/ 33814 h 38100"/>
                <a:gd name="connsiteX242" fmla="*/ 2117884 w 4991100"/>
                <a:gd name="connsiteY242" fmla="*/ 28099 h 38100"/>
                <a:gd name="connsiteX243" fmla="*/ 2125504 w 4991100"/>
                <a:gd name="connsiteY243" fmla="*/ 33814 h 38100"/>
                <a:gd name="connsiteX244" fmla="*/ 2174082 w 4991100"/>
                <a:gd name="connsiteY244" fmla="*/ 33814 h 38100"/>
                <a:gd name="connsiteX245" fmla="*/ 2174082 w 4991100"/>
                <a:gd name="connsiteY245" fmla="*/ 14764 h 38100"/>
                <a:gd name="connsiteX246" fmla="*/ 2129314 w 4991100"/>
                <a:gd name="connsiteY246" fmla="*/ 7144 h 38100"/>
                <a:gd name="connsiteX247" fmla="*/ 2075974 w 4991100"/>
                <a:gd name="connsiteY247" fmla="*/ 9049 h 38100"/>
                <a:gd name="connsiteX248" fmla="*/ 2075974 w 4991100"/>
                <a:gd name="connsiteY248" fmla="*/ 9049 h 38100"/>
                <a:gd name="connsiteX249" fmla="*/ 2075974 w 4991100"/>
                <a:gd name="connsiteY249" fmla="*/ 9049 h 38100"/>
                <a:gd name="connsiteX250" fmla="*/ 2075974 w 4991100"/>
                <a:gd name="connsiteY250" fmla="*/ 9049 h 38100"/>
                <a:gd name="connsiteX251" fmla="*/ 1876901 w 4991100"/>
                <a:gd name="connsiteY251" fmla="*/ 9049 h 38100"/>
                <a:gd name="connsiteX252" fmla="*/ 1880711 w 4991100"/>
                <a:gd name="connsiteY252" fmla="*/ 22384 h 38100"/>
                <a:gd name="connsiteX253" fmla="*/ 1869281 w 4991100"/>
                <a:gd name="connsiteY253" fmla="*/ 22384 h 38100"/>
                <a:gd name="connsiteX254" fmla="*/ 1873091 w 4991100"/>
                <a:gd name="connsiteY254" fmla="*/ 9049 h 38100"/>
                <a:gd name="connsiteX255" fmla="*/ 1826419 w 4991100"/>
                <a:gd name="connsiteY255" fmla="*/ 9049 h 38100"/>
                <a:gd name="connsiteX256" fmla="*/ 1826419 w 4991100"/>
                <a:gd name="connsiteY256" fmla="*/ 10954 h 38100"/>
                <a:gd name="connsiteX257" fmla="*/ 1820704 w 4991100"/>
                <a:gd name="connsiteY257" fmla="*/ 10954 h 38100"/>
                <a:gd name="connsiteX258" fmla="*/ 1820704 w 4991100"/>
                <a:gd name="connsiteY258" fmla="*/ 9049 h 38100"/>
                <a:gd name="connsiteX259" fmla="*/ 1814989 w 4991100"/>
                <a:gd name="connsiteY259" fmla="*/ 9049 h 38100"/>
                <a:gd name="connsiteX260" fmla="*/ 1835944 w 4991100"/>
                <a:gd name="connsiteY260" fmla="*/ 33814 h 38100"/>
                <a:gd name="connsiteX261" fmla="*/ 1934051 w 4991100"/>
                <a:gd name="connsiteY261" fmla="*/ 33814 h 38100"/>
                <a:gd name="connsiteX262" fmla="*/ 1976914 w 4991100"/>
                <a:gd name="connsiteY262" fmla="*/ 14764 h 38100"/>
                <a:gd name="connsiteX263" fmla="*/ 1965484 w 4991100"/>
                <a:gd name="connsiteY263" fmla="*/ 9049 h 38100"/>
                <a:gd name="connsiteX264" fmla="*/ 2015966 w 4991100"/>
                <a:gd name="connsiteY264" fmla="*/ 14764 h 38100"/>
                <a:gd name="connsiteX265" fmla="*/ 2015966 w 4991100"/>
                <a:gd name="connsiteY265" fmla="*/ 9049 h 38100"/>
                <a:gd name="connsiteX266" fmla="*/ 2010251 w 4991100"/>
                <a:gd name="connsiteY266" fmla="*/ 9049 h 38100"/>
                <a:gd name="connsiteX267" fmla="*/ 2008346 w 4991100"/>
                <a:gd name="connsiteY267" fmla="*/ 7144 h 38100"/>
                <a:gd name="connsiteX268" fmla="*/ 1876901 w 4991100"/>
                <a:gd name="connsiteY268" fmla="*/ 9049 h 38100"/>
                <a:gd name="connsiteX269" fmla="*/ 1876901 w 4991100"/>
                <a:gd name="connsiteY269" fmla="*/ 9049 h 38100"/>
                <a:gd name="connsiteX270" fmla="*/ 1876901 w 4991100"/>
                <a:gd name="connsiteY270" fmla="*/ 9049 h 38100"/>
                <a:gd name="connsiteX271" fmla="*/ 1876901 w 4991100"/>
                <a:gd name="connsiteY271" fmla="*/ 9049 h 38100"/>
                <a:gd name="connsiteX272" fmla="*/ 1510189 w 4991100"/>
                <a:gd name="connsiteY272" fmla="*/ 9049 h 38100"/>
                <a:gd name="connsiteX273" fmla="*/ 1508284 w 4991100"/>
                <a:gd name="connsiteY273" fmla="*/ 35719 h 38100"/>
                <a:gd name="connsiteX274" fmla="*/ 1529239 w 4991100"/>
                <a:gd name="connsiteY274" fmla="*/ 35719 h 38100"/>
                <a:gd name="connsiteX275" fmla="*/ 1529239 w 4991100"/>
                <a:gd name="connsiteY275" fmla="*/ 30004 h 38100"/>
                <a:gd name="connsiteX276" fmla="*/ 1529239 w 4991100"/>
                <a:gd name="connsiteY276" fmla="*/ 10954 h 38100"/>
                <a:gd name="connsiteX277" fmla="*/ 1540669 w 4991100"/>
                <a:gd name="connsiteY277" fmla="*/ 22384 h 38100"/>
                <a:gd name="connsiteX278" fmla="*/ 1533049 w 4991100"/>
                <a:gd name="connsiteY278" fmla="*/ 33814 h 38100"/>
                <a:gd name="connsiteX279" fmla="*/ 1577816 w 4991100"/>
                <a:gd name="connsiteY279" fmla="*/ 33814 h 38100"/>
                <a:gd name="connsiteX280" fmla="*/ 1564481 w 4991100"/>
                <a:gd name="connsiteY280" fmla="*/ 9049 h 38100"/>
                <a:gd name="connsiteX281" fmla="*/ 1510189 w 4991100"/>
                <a:gd name="connsiteY281" fmla="*/ 9049 h 38100"/>
                <a:gd name="connsiteX282" fmla="*/ 1510189 w 4991100"/>
                <a:gd name="connsiteY282" fmla="*/ 9049 h 38100"/>
                <a:gd name="connsiteX283" fmla="*/ 1510189 w 4991100"/>
                <a:gd name="connsiteY283" fmla="*/ 9049 h 38100"/>
                <a:gd name="connsiteX284" fmla="*/ 1510189 w 4991100"/>
                <a:gd name="connsiteY284" fmla="*/ 9049 h 38100"/>
                <a:gd name="connsiteX285" fmla="*/ 1448276 w 4991100"/>
                <a:gd name="connsiteY285" fmla="*/ 9049 h 38100"/>
                <a:gd name="connsiteX286" fmla="*/ 1448276 w 4991100"/>
                <a:gd name="connsiteY286" fmla="*/ 33814 h 38100"/>
                <a:gd name="connsiteX287" fmla="*/ 1467326 w 4991100"/>
                <a:gd name="connsiteY287" fmla="*/ 33814 h 38100"/>
                <a:gd name="connsiteX288" fmla="*/ 1467326 w 4991100"/>
                <a:gd name="connsiteY288" fmla="*/ 14764 h 38100"/>
                <a:gd name="connsiteX289" fmla="*/ 1455896 w 4991100"/>
                <a:gd name="connsiteY289" fmla="*/ 7144 h 38100"/>
                <a:gd name="connsiteX290" fmla="*/ 1448276 w 4991100"/>
                <a:gd name="connsiteY290" fmla="*/ 7144 h 38100"/>
                <a:gd name="connsiteX291" fmla="*/ 1448276 w 4991100"/>
                <a:gd name="connsiteY291" fmla="*/ 9049 h 38100"/>
                <a:gd name="connsiteX292" fmla="*/ 1448276 w 4991100"/>
                <a:gd name="connsiteY292" fmla="*/ 9049 h 38100"/>
                <a:gd name="connsiteX293" fmla="*/ 1448276 w 4991100"/>
                <a:gd name="connsiteY293" fmla="*/ 9049 h 38100"/>
                <a:gd name="connsiteX294" fmla="*/ 1397794 w 4991100"/>
                <a:gd name="connsiteY294" fmla="*/ 9049 h 38100"/>
                <a:gd name="connsiteX295" fmla="*/ 1397794 w 4991100"/>
                <a:gd name="connsiteY295" fmla="*/ 9049 h 38100"/>
                <a:gd name="connsiteX296" fmla="*/ 1434941 w 4991100"/>
                <a:gd name="connsiteY296" fmla="*/ 10954 h 38100"/>
                <a:gd name="connsiteX297" fmla="*/ 1434941 w 4991100"/>
                <a:gd name="connsiteY297" fmla="*/ 9049 h 38100"/>
                <a:gd name="connsiteX298" fmla="*/ 1397794 w 4991100"/>
                <a:gd name="connsiteY298" fmla="*/ 9049 h 38100"/>
                <a:gd name="connsiteX299" fmla="*/ 1397794 w 4991100"/>
                <a:gd name="connsiteY299" fmla="*/ 9049 h 38100"/>
                <a:gd name="connsiteX300" fmla="*/ 1397794 w 4991100"/>
                <a:gd name="connsiteY300" fmla="*/ 9049 h 38100"/>
                <a:gd name="connsiteX301" fmla="*/ 1397794 w 4991100"/>
                <a:gd name="connsiteY301" fmla="*/ 9049 h 38100"/>
                <a:gd name="connsiteX302" fmla="*/ 1335881 w 4991100"/>
                <a:gd name="connsiteY302" fmla="*/ 9049 h 38100"/>
                <a:gd name="connsiteX303" fmla="*/ 1335881 w 4991100"/>
                <a:gd name="connsiteY303" fmla="*/ 16669 h 38100"/>
                <a:gd name="connsiteX304" fmla="*/ 1347311 w 4991100"/>
                <a:gd name="connsiteY304" fmla="*/ 28099 h 38100"/>
                <a:gd name="connsiteX305" fmla="*/ 1353026 w 4991100"/>
                <a:gd name="connsiteY305" fmla="*/ 28099 h 38100"/>
                <a:gd name="connsiteX306" fmla="*/ 1360646 w 4991100"/>
                <a:gd name="connsiteY306" fmla="*/ 9049 h 38100"/>
                <a:gd name="connsiteX307" fmla="*/ 1335881 w 4991100"/>
                <a:gd name="connsiteY307" fmla="*/ 9049 h 38100"/>
                <a:gd name="connsiteX308" fmla="*/ 1335881 w 4991100"/>
                <a:gd name="connsiteY308" fmla="*/ 9049 h 38100"/>
                <a:gd name="connsiteX309" fmla="*/ 1335881 w 4991100"/>
                <a:gd name="connsiteY309" fmla="*/ 9049 h 38100"/>
                <a:gd name="connsiteX310" fmla="*/ 1335881 w 4991100"/>
                <a:gd name="connsiteY310" fmla="*/ 9049 h 38100"/>
                <a:gd name="connsiteX311" fmla="*/ 1272064 w 4991100"/>
                <a:gd name="connsiteY311" fmla="*/ 9049 h 38100"/>
                <a:gd name="connsiteX312" fmla="*/ 1272064 w 4991100"/>
                <a:gd name="connsiteY312" fmla="*/ 33814 h 38100"/>
                <a:gd name="connsiteX313" fmla="*/ 1293019 w 4991100"/>
                <a:gd name="connsiteY313" fmla="*/ 33814 h 38100"/>
                <a:gd name="connsiteX314" fmla="*/ 1291114 w 4991100"/>
                <a:gd name="connsiteY314" fmla="*/ 28099 h 38100"/>
                <a:gd name="connsiteX315" fmla="*/ 1293019 w 4991100"/>
                <a:gd name="connsiteY315" fmla="*/ 9049 h 38100"/>
                <a:gd name="connsiteX316" fmla="*/ 1272064 w 4991100"/>
                <a:gd name="connsiteY316" fmla="*/ 9049 h 38100"/>
                <a:gd name="connsiteX317" fmla="*/ 1272064 w 4991100"/>
                <a:gd name="connsiteY317" fmla="*/ 9049 h 38100"/>
                <a:gd name="connsiteX318" fmla="*/ 1272064 w 4991100"/>
                <a:gd name="connsiteY318" fmla="*/ 9049 h 38100"/>
                <a:gd name="connsiteX319" fmla="*/ 1272064 w 4991100"/>
                <a:gd name="connsiteY319" fmla="*/ 9049 h 38100"/>
                <a:gd name="connsiteX320" fmla="*/ 1181576 w 4991100"/>
                <a:gd name="connsiteY320" fmla="*/ 9049 h 38100"/>
                <a:gd name="connsiteX321" fmla="*/ 1179671 w 4991100"/>
                <a:gd name="connsiteY321" fmla="*/ 16669 h 38100"/>
                <a:gd name="connsiteX322" fmla="*/ 1191101 w 4991100"/>
                <a:gd name="connsiteY322" fmla="*/ 16669 h 38100"/>
                <a:gd name="connsiteX323" fmla="*/ 1191101 w 4991100"/>
                <a:gd name="connsiteY323" fmla="*/ 9049 h 38100"/>
                <a:gd name="connsiteX324" fmla="*/ 1181576 w 4991100"/>
                <a:gd name="connsiteY324" fmla="*/ 9049 h 38100"/>
                <a:gd name="connsiteX325" fmla="*/ 1181576 w 4991100"/>
                <a:gd name="connsiteY325" fmla="*/ 9049 h 38100"/>
                <a:gd name="connsiteX326" fmla="*/ 1181576 w 4991100"/>
                <a:gd name="connsiteY326" fmla="*/ 9049 h 38100"/>
                <a:gd name="connsiteX327" fmla="*/ 1181576 w 4991100"/>
                <a:gd name="connsiteY327" fmla="*/ 9049 h 38100"/>
                <a:gd name="connsiteX328" fmla="*/ 1084421 w 4991100"/>
                <a:gd name="connsiteY328" fmla="*/ 9049 h 38100"/>
                <a:gd name="connsiteX329" fmla="*/ 1082516 w 4991100"/>
                <a:gd name="connsiteY329" fmla="*/ 10954 h 38100"/>
                <a:gd name="connsiteX330" fmla="*/ 1084421 w 4991100"/>
                <a:gd name="connsiteY330" fmla="*/ 9049 h 38100"/>
                <a:gd name="connsiteX331" fmla="*/ 993934 w 4991100"/>
                <a:gd name="connsiteY331" fmla="*/ 9049 h 38100"/>
                <a:gd name="connsiteX332" fmla="*/ 982504 w 4991100"/>
                <a:gd name="connsiteY332" fmla="*/ 10954 h 38100"/>
                <a:gd name="connsiteX333" fmla="*/ 982504 w 4991100"/>
                <a:gd name="connsiteY333" fmla="*/ 9049 h 38100"/>
                <a:gd name="connsiteX334" fmla="*/ 738664 w 4991100"/>
                <a:gd name="connsiteY334" fmla="*/ 9049 h 38100"/>
                <a:gd name="connsiteX335" fmla="*/ 740569 w 4991100"/>
                <a:gd name="connsiteY335" fmla="*/ 16669 h 38100"/>
                <a:gd name="connsiteX336" fmla="*/ 734854 w 4991100"/>
                <a:gd name="connsiteY336" fmla="*/ 16669 h 38100"/>
                <a:gd name="connsiteX337" fmla="*/ 734854 w 4991100"/>
                <a:gd name="connsiteY337" fmla="*/ 9049 h 38100"/>
                <a:gd name="connsiteX338" fmla="*/ 729139 w 4991100"/>
                <a:gd name="connsiteY338" fmla="*/ 9049 h 38100"/>
                <a:gd name="connsiteX339" fmla="*/ 729139 w 4991100"/>
                <a:gd name="connsiteY339" fmla="*/ 16669 h 38100"/>
                <a:gd name="connsiteX340" fmla="*/ 717709 w 4991100"/>
                <a:gd name="connsiteY340" fmla="*/ 35719 h 38100"/>
                <a:gd name="connsiteX341" fmla="*/ 897731 w 4991100"/>
                <a:gd name="connsiteY341" fmla="*/ 35719 h 38100"/>
                <a:gd name="connsiteX342" fmla="*/ 903446 w 4991100"/>
                <a:gd name="connsiteY342" fmla="*/ 30004 h 38100"/>
                <a:gd name="connsiteX343" fmla="*/ 933926 w 4991100"/>
                <a:gd name="connsiteY343" fmla="*/ 30004 h 38100"/>
                <a:gd name="connsiteX344" fmla="*/ 933926 w 4991100"/>
                <a:gd name="connsiteY344" fmla="*/ 35719 h 38100"/>
                <a:gd name="connsiteX345" fmla="*/ 1032034 w 4991100"/>
                <a:gd name="connsiteY345" fmla="*/ 35719 h 38100"/>
                <a:gd name="connsiteX346" fmla="*/ 1082516 w 4991100"/>
                <a:gd name="connsiteY346" fmla="*/ 35719 h 38100"/>
                <a:gd name="connsiteX347" fmla="*/ 1097756 w 4991100"/>
                <a:gd name="connsiteY347" fmla="*/ 35719 h 38100"/>
                <a:gd name="connsiteX348" fmla="*/ 1099661 w 4991100"/>
                <a:gd name="connsiteY348" fmla="*/ 24289 h 38100"/>
                <a:gd name="connsiteX349" fmla="*/ 1124426 w 4991100"/>
                <a:gd name="connsiteY349" fmla="*/ 24289 h 38100"/>
                <a:gd name="connsiteX350" fmla="*/ 1130141 w 4991100"/>
                <a:gd name="connsiteY350" fmla="*/ 12859 h 38100"/>
                <a:gd name="connsiteX351" fmla="*/ 1122521 w 4991100"/>
                <a:gd name="connsiteY351" fmla="*/ 10954 h 38100"/>
                <a:gd name="connsiteX352" fmla="*/ 1084421 w 4991100"/>
                <a:gd name="connsiteY352" fmla="*/ 9049 h 38100"/>
                <a:gd name="connsiteX353" fmla="*/ 1084421 w 4991100"/>
                <a:gd name="connsiteY353" fmla="*/ 9049 h 38100"/>
                <a:gd name="connsiteX354" fmla="*/ 1084421 w 4991100"/>
                <a:gd name="connsiteY354" fmla="*/ 9049 h 38100"/>
                <a:gd name="connsiteX355" fmla="*/ 1084421 w 4991100"/>
                <a:gd name="connsiteY355" fmla="*/ 9049 h 38100"/>
                <a:gd name="connsiteX356" fmla="*/ 484346 w 4991100"/>
                <a:gd name="connsiteY356" fmla="*/ 9049 h 38100"/>
                <a:gd name="connsiteX357" fmla="*/ 486251 w 4991100"/>
                <a:gd name="connsiteY357" fmla="*/ 22384 h 38100"/>
                <a:gd name="connsiteX358" fmla="*/ 461486 w 4991100"/>
                <a:gd name="connsiteY358" fmla="*/ 22384 h 38100"/>
                <a:gd name="connsiteX359" fmla="*/ 472916 w 4991100"/>
                <a:gd name="connsiteY359" fmla="*/ 22384 h 38100"/>
                <a:gd name="connsiteX360" fmla="*/ 484346 w 4991100"/>
                <a:gd name="connsiteY360" fmla="*/ 33814 h 38100"/>
                <a:gd name="connsiteX361" fmla="*/ 529114 w 4991100"/>
                <a:gd name="connsiteY361" fmla="*/ 33814 h 38100"/>
                <a:gd name="connsiteX362" fmla="*/ 534829 w 4991100"/>
                <a:gd name="connsiteY362" fmla="*/ 14764 h 38100"/>
                <a:gd name="connsiteX363" fmla="*/ 540544 w 4991100"/>
                <a:gd name="connsiteY363" fmla="*/ 9049 h 38100"/>
                <a:gd name="connsiteX364" fmla="*/ 551974 w 4991100"/>
                <a:gd name="connsiteY364" fmla="*/ 20479 h 38100"/>
                <a:gd name="connsiteX365" fmla="*/ 582454 w 4991100"/>
                <a:gd name="connsiteY365" fmla="*/ 20479 h 38100"/>
                <a:gd name="connsiteX366" fmla="*/ 582454 w 4991100"/>
                <a:gd name="connsiteY366" fmla="*/ 7144 h 38100"/>
                <a:gd name="connsiteX367" fmla="*/ 484346 w 4991100"/>
                <a:gd name="connsiteY367" fmla="*/ 7144 h 38100"/>
                <a:gd name="connsiteX368" fmla="*/ 484346 w 4991100"/>
                <a:gd name="connsiteY368" fmla="*/ 9049 h 38100"/>
                <a:gd name="connsiteX369" fmla="*/ 484346 w 4991100"/>
                <a:gd name="connsiteY369" fmla="*/ 9049 h 38100"/>
                <a:gd name="connsiteX370" fmla="*/ 484346 w 4991100"/>
                <a:gd name="connsiteY370" fmla="*/ 9049 h 38100"/>
                <a:gd name="connsiteX371" fmla="*/ 383381 w 4991100"/>
                <a:gd name="connsiteY371" fmla="*/ 9049 h 38100"/>
                <a:gd name="connsiteX372" fmla="*/ 379571 w 4991100"/>
                <a:gd name="connsiteY372" fmla="*/ 10954 h 38100"/>
                <a:gd name="connsiteX373" fmla="*/ 379571 w 4991100"/>
                <a:gd name="connsiteY373" fmla="*/ 35719 h 38100"/>
                <a:gd name="connsiteX374" fmla="*/ 406241 w 4991100"/>
                <a:gd name="connsiteY374" fmla="*/ 35719 h 38100"/>
                <a:gd name="connsiteX375" fmla="*/ 417671 w 4991100"/>
                <a:gd name="connsiteY375" fmla="*/ 30004 h 38100"/>
                <a:gd name="connsiteX376" fmla="*/ 417671 w 4991100"/>
                <a:gd name="connsiteY376" fmla="*/ 35719 h 38100"/>
                <a:gd name="connsiteX377" fmla="*/ 452914 w 4991100"/>
                <a:gd name="connsiteY377" fmla="*/ 35719 h 38100"/>
                <a:gd name="connsiteX378" fmla="*/ 454819 w 4991100"/>
                <a:gd name="connsiteY378" fmla="*/ 30004 h 38100"/>
                <a:gd name="connsiteX379" fmla="*/ 435769 w 4991100"/>
                <a:gd name="connsiteY379" fmla="*/ 30004 h 38100"/>
                <a:gd name="connsiteX380" fmla="*/ 441484 w 4991100"/>
                <a:gd name="connsiteY380" fmla="*/ 10954 h 38100"/>
                <a:gd name="connsiteX381" fmla="*/ 383381 w 4991100"/>
                <a:gd name="connsiteY381" fmla="*/ 9049 h 38100"/>
                <a:gd name="connsiteX382" fmla="*/ 383381 w 4991100"/>
                <a:gd name="connsiteY382" fmla="*/ 9049 h 38100"/>
                <a:gd name="connsiteX383" fmla="*/ 383381 w 4991100"/>
                <a:gd name="connsiteY383" fmla="*/ 9049 h 38100"/>
                <a:gd name="connsiteX384" fmla="*/ 383381 w 4991100"/>
                <a:gd name="connsiteY384" fmla="*/ 9049 h 38100"/>
                <a:gd name="connsiteX385" fmla="*/ 174784 w 4991100"/>
                <a:gd name="connsiteY385" fmla="*/ 9049 h 38100"/>
                <a:gd name="connsiteX386" fmla="*/ 174784 w 4991100"/>
                <a:gd name="connsiteY386" fmla="*/ 9049 h 38100"/>
                <a:gd name="connsiteX387" fmla="*/ 178594 w 4991100"/>
                <a:gd name="connsiteY387" fmla="*/ 9049 h 38100"/>
                <a:gd name="connsiteX388" fmla="*/ 182404 w 4991100"/>
                <a:gd name="connsiteY388" fmla="*/ 9049 h 38100"/>
                <a:gd name="connsiteX389" fmla="*/ 199549 w 4991100"/>
                <a:gd name="connsiteY389" fmla="*/ 16669 h 38100"/>
                <a:gd name="connsiteX390" fmla="*/ 210979 w 4991100"/>
                <a:gd name="connsiteY390" fmla="*/ 16669 h 38100"/>
                <a:gd name="connsiteX391" fmla="*/ 186214 w 4991100"/>
                <a:gd name="connsiteY391" fmla="*/ 22384 h 38100"/>
                <a:gd name="connsiteX392" fmla="*/ 216694 w 4991100"/>
                <a:gd name="connsiteY392" fmla="*/ 33814 h 38100"/>
                <a:gd name="connsiteX393" fmla="*/ 7144 w 4991100"/>
                <a:gd name="connsiteY393" fmla="*/ 33814 h 38100"/>
                <a:gd name="connsiteX394" fmla="*/ 55721 w 4991100"/>
                <a:gd name="connsiteY394" fmla="*/ 14764 h 38100"/>
                <a:gd name="connsiteX395" fmla="*/ 55721 w 4991100"/>
                <a:gd name="connsiteY395" fmla="*/ 7144 h 38100"/>
                <a:gd name="connsiteX396" fmla="*/ 175736 w 4991100"/>
                <a:gd name="connsiteY396" fmla="*/ 7144 h 38100"/>
                <a:gd name="connsiteX397" fmla="*/ 175736 w 4991100"/>
                <a:gd name="connsiteY397" fmla="*/ 9049 h 38100"/>
                <a:gd name="connsiteX398" fmla="*/ 174784 w 4991100"/>
                <a:gd name="connsiteY398" fmla="*/ 9049 h 38100"/>
                <a:gd name="connsiteX399" fmla="*/ 174784 w 4991100"/>
                <a:gd name="connsiteY399" fmla="*/ 9049 h 38100"/>
                <a:gd name="connsiteX400" fmla="*/ 4441032 w 4991100"/>
                <a:gd name="connsiteY400" fmla="*/ 35719 h 38100"/>
                <a:gd name="connsiteX401" fmla="*/ 4410552 w 4991100"/>
                <a:gd name="connsiteY401" fmla="*/ 35719 h 38100"/>
                <a:gd name="connsiteX402" fmla="*/ 4441032 w 4991100"/>
                <a:gd name="connsiteY402" fmla="*/ 35719 h 38100"/>
                <a:gd name="connsiteX403" fmla="*/ 4441032 w 4991100"/>
                <a:gd name="connsiteY403" fmla="*/ 35719 h 38100"/>
                <a:gd name="connsiteX404" fmla="*/ 4441032 w 4991100"/>
                <a:gd name="connsiteY404" fmla="*/ 35719 h 38100"/>
                <a:gd name="connsiteX405" fmla="*/ 4441032 w 4991100"/>
                <a:gd name="connsiteY405" fmla="*/ 35719 h 38100"/>
                <a:gd name="connsiteX406" fmla="*/ 2085499 w 4991100"/>
                <a:gd name="connsiteY406" fmla="*/ 35719 h 38100"/>
                <a:gd name="connsiteX407" fmla="*/ 2004536 w 4991100"/>
                <a:gd name="connsiteY407" fmla="*/ 35719 h 38100"/>
                <a:gd name="connsiteX408" fmla="*/ 2085499 w 4991100"/>
                <a:gd name="connsiteY408" fmla="*/ 35719 h 38100"/>
                <a:gd name="connsiteX409" fmla="*/ 2085499 w 4991100"/>
                <a:gd name="connsiteY409" fmla="*/ 35719 h 38100"/>
                <a:gd name="connsiteX410" fmla="*/ 2085499 w 4991100"/>
                <a:gd name="connsiteY410" fmla="*/ 35719 h 38100"/>
                <a:gd name="connsiteX411" fmla="*/ 2085499 w 4991100"/>
                <a:gd name="connsiteY411" fmla="*/ 35719 h 38100"/>
                <a:gd name="connsiteX412" fmla="*/ 1428274 w 4991100"/>
                <a:gd name="connsiteY412" fmla="*/ 35719 h 38100"/>
                <a:gd name="connsiteX413" fmla="*/ 1428274 w 4991100"/>
                <a:gd name="connsiteY413" fmla="*/ 30004 h 38100"/>
                <a:gd name="connsiteX414" fmla="*/ 1409224 w 4991100"/>
                <a:gd name="connsiteY414" fmla="*/ 24289 h 38100"/>
                <a:gd name="connsiteX415" fmla="*/ 1390174 w 4991100"/>
                <a:gd name="connsiteY415" fmla="*/ 30004 h 38100"/>
                <a:gd name="connsiteX416" fmla="*/ 1390174 w 4991100"/>
                <a:gd name="connsiteY416" fmla="*/ 35719 h 38100"/>
                <a:gd name="connsiteX417" fmla="*/ 1428274 w 4991100"/>
                <a:gd name="connsiteY417" fmla="*/ 35719 h 38100"/>
                <a:gd name="connsiteX418" fmla="*/ 1428274 w 4991100"/>
                <a:gd name="connsiteY418" fmla="*/ 35719 h 38100"/>
                <a:gd name="connsiteX419" fmla="*/ 1428274 w 4991100"/>
                <a:gd name="connsiteY419" fmla="*/ 35719 h 38100"/>
                <a:gd name="connsiteX420" fmla="*/ 1428274 w 4991100"/>
                <a:gd name="connsiteY420" fmla="*/ 35719 h 38100"/>
                <a:gd name="connsiteX421" fmla="*/ 1368266 w 4991100"/>
                <a:gd name="connsiteY421" fmla="*/ 35719 h 38100"/>
                <a:gd name="connsiteX422" fmla="*/ 1379696 w 4991100"/>
                <a:gd name="connsiteY422" fmla="*/ 30004 h 38100"/>
                <a:gd name="connsiteX423" fmla="*/ 1368266 w 4991100"/>
                <a:gd name="connsiteY423" fmla="*/ 30004 h 38100"/>
                <a:gd name="connsiteX424" fmla="*/ 1368266 w 4991100"/>
                <a:gd name="connsiteY424" fmla="*/ 35719 h 38100"/>
                <a:gd name="connsiteX425" fmla="*/ 1368266 w 4991100"/>
                <a:gd name="connsiteY425" fmla="*/ 35719 h 38100"/>
                <a:gd name="connsiteX426" fmla="*/ 1368266 w 4991100"/>
                <a:gd name="connsiteY426" fmla="*/ 35719 h 38100"/>
                <a:gd name="connsiteX427" fmla="*/ 1368266 w 4991100"/>
                <a:gd name="connsiteY427" fmla="*/ 35719 h 38100"/>
                <a:gd name="connsiteX428" fmla="*/ 1368266 w 4991100"/>
                <a:gd name="connsiteY428" fmla="*/ 35719 h 38100"/>
                <a:gd name="connsiteX429" fmla="*/ 1243489 w 4991100"/>
                <a:gd name="connsiteY429" fmla="*/ 35719 h 38100"/>
                <a:gd name="connsiteX430" fmla="*/ 1243489 w 4991100"/>
                <a:gd name="connsiteY430" fmla="*/ 16669 h 38100"/>
                <a:gd name="connsiteX431" fmla="*/ 1206341 w 4991100"/>
                <a:gd name="connsiteY431" fmla="*/ 16669 h 38100"/>
                <a:gd name="connsiteX432" fmla="*/ 1206341 w 4991100"/>
                <a:gd name="connsiteY432" fmla="*/ 22384 h 38100"/>
                <a:gd name="connsiteX433" fmla="*/ 1212056 w 4991100"/>
                <a:gd name="connsiteY433" fmla="*/ 33814 h 38100"/>
                <a:gd name="connsiteX434" fmla="*/ 1243489 w 4991100"/>
                <a:gd name="connsiteY434" fmla="*/ 35719 h 38100"/>
                <a:gd name="connsiteX435" fmla="*/ 1243489 w 4991100"/>
                <a:gd name="connsiteY435" fmla="*/ 35719 h 38100"/>
                <a:gd name="connsiteX436" fmla="*/ 1243489 w 4991100"/>
                <a:gd name="connsiteY436" fmla="*/ 35719 h 38100"/>
                <a:gd name="connsiteX437" fmla="*/ 1243489 w 4991100"/>
                <a:gd name="connsiteY437" fmla="*/ 35719 h 38100"/>
                <a:gd name="connsiteX438" fmla="*/ 1163479 w 4991100"/>
                <a:gd name="connsiteY438" fmla="*/ 35719 h 38100"/>
                <a:gd name="connsiteX439" fmla="*/ 1142524 w 4991100"/>
                <a:gd name="connsiteY439" fmla="*/ 10954 h 38100"/>
                <a:gd name="connsiteX440" fmla="*/ 1136809 w 4991100"/>
                <a:gd name="connsiteY440" fmla="*/ 10954 h 38100"/>
                <a:gd name="connsiteX441" fmla="*/ 1125379 w 4991100"/>
                <a:gd name="connsiteY441" fmla="*/ 22384 h 38100"/>
                <a:gd name="connsiteX442" fmla="*/ 1136809 w 4991100"/>
                <a:gd name="connsiteY442" fmla="*/ 28099 h 38100"/>
                <a:gd name="connsiteX443" fmla="*/ 1142524 w 4991100"/>
                <a:gd name="connsiteY443" fmla="*/ 33814 h 38100"/>
                <a:gd name="connsiteX444" fmla="*/ 1163479 w 4991100"/>
                <a:gd name="connsiteY444" fmla="*/ 35719 h 38100"/>
                <a:gd name="connsiteX445" fmla="*/ 1163479 w 4991100"/>
                <a:gd name="connsiteY445" fmla="*/ 35719 h 38100"/>
                <a:gd name="connsiteX446" fmla="*/ 1163479 w 4991100"/>
                <a:gd name="connsiteY446" fmla="*/ 35719 h 38100"/>
                <a:gd name="connsiteX447" fmla="*/ 1163479 w 4991100"/>
                <a:gd name="connsiteY447" fmla="*/ 35719 h 38100"/>
                <a:gd name="connsiteX448" fmla="*/ 603409 w 4991100"/>
                <a:gd name="connsiteY448" fmla="*/ 16669 h 38100"/>
                <a:gd name="connsiteX449" fmla="*/ 591979 w 4991100"/>
                <a:gd name="connsiteY449" fmla="*/ 16669 h 38100"/>
                <a:gd name="connsiteX450" fmla="*/ 591979 w 4991100"/>
                <a:gd name="connsiteY450" fmla="*/ 28099 h 38100"/>
                <a:gd name="connsiteX451" fmla="*/ 603409 w 4991100"/>
                <a:gd name="connsiteY451" fmla="*/ 28099 h 38100"/>
                <a:gd name="connsiteX452" fmla="*/ 603409 w 4991100"/>
                <a:gd name="connsiteY452" fmla="*/ 16669 h 38100"/>
                <a:gd name="connsiteX453" fmla="*/ 603409 w 4991100"/>
                <a:gd name="connsiteY453" fmla="*/ 16669 h 38100"/>
                <a:gd name="connsiteX454" fmla="*/ 603409 w 4991100"/>
                <a:gd name="connsiteY454" fmla="*/ 16669 h 38100"/>
                <a:gd name="connsiteX455" fmla="*/ 603409 w 4991100"/>
                <a:gd name="connsiteY455" fmla="*/ 16669 h 38100"/>
                <a:gd name="connsiteX456" fmla="*/ 1088231 w 4991100"/>
                <a:gd name="connsiteY456" fmla="*/ 16669 h 38100"/>
                <a:gd name="connsiteX457" fmla="*/ 1076801 w 4991100"/>
                <a:gd name="connsiteY457" fmla="*/ 28099 h 38100"/>
                <a:gd name="connsiteX458" fmla="*/ 1088231 w 4991100"/>
                <a:gd name="connsiteY458" fmla="*/ 16669 h 38100"/>
                <a:gd name="connsiteX459" fmla="*/ 1088231 w 4991100"/>
                <a:gd name="connsiteY459" fmla="*/ 16669 h 38100"/>
                <a:gd name="connsiteX460" fmla="*/ 1088231 w 4991100"/>
                <a:gd name="connsiteY460" fmla="*/ 16669 h 38100"/>
                <a:gd name="connsiteX461" fmla="*/ 1088231 w 4991100"/>
                <a:gd name="connsiteY461" fmla="*/ 16669 h 38100"/>
                <a:gd name="connsiteX462" fmla="*/ 1063466 w 4991100"/>
                <a:gd name="connsiteY462" fmla="*/ 10954 h 38100"/>
                <a:gd name="connsiteX463" fmla="*/ 1052036 w 4991100"/>
                <a:gd name="connsiteY463" fmla="*/ 22384 h 38100"/>
                <a:gd name="connsiteX464" fmla="*/ 1052036 w 4991100"/>
                <a:gd name="connsiteY464" fmla="*/ 10954 h 38100"/>
                <a:gd name="connsiteX465" fmla="*/ 1063466 w 4991100"/>
                <a:gd name="connsiteY465" fmla="*/ 10954 h 38100"/>
                <a:gd name="connsiteX466" fmla="*/ 1063466 w 4991100"/>
                <a:gd name="connsiteY466" fmla="*/ 10954 h 38100"/>
                <a:gd name="connsiteX467" fmla="*/ 1063466 w 4991100"/>
                <a:gd name="connsiteY467" fmla="*/ 10954 h 38100"/>
                <a:gd name="connsiteX468" fmla="*/ 1063466 w 4991100"/>
                <a:gd name="connsiteY468" fmla="*/ 10954 h 38100"/>
                <a:gd name="connsiteX469" fmla="*/ 2825591 w 4991100"/>
                <a:gd name="connsiteY469" fmla="*/ 10954 h 38100"/>
                <a:gd name="connsiteX470" fmla="*/ 2819876 w 4991100"/>
                <a:gd name="connsiteY470" fmla="*/ 22384 h 38100"/>
                <a:gd name="connsiteX471" fmla="*/ 2825591 w 4991100"/>
                <a:gd name="connsiteY471" fmla="*/ 22384 h 38100"/>
                <a:gd name="connsiteX472" fmla="*/ 2825591 w 4991100"/>
                <a:gd name="connsiteY472" fmla="*/ 10954 h 38100"/>
                <a:gd name="connsiteX473" fmla="*/ 2825591 w 4991100"/>
                <a:gd name="connsiteY473" fmla="*/ 10954 h 38100"/>
                <a:gd name="connsiteX474" fmla="*/ 2825591 w 4991100"/>
                <a:gd name="connsiteY474" fmla="*/ 10954 h 38100"/>
                <a:gd name="connsiteX475" fmla="*/ 2825591 w 4991100"/>
                <a:gd name="connsiteY475" fmla="*/ 10954 h 38100"/>
                <a:gd name="connsiteX476" fmla="*/ 3248501 w 4991100"/>
                <a:gd name="connsiteY476" fmla="*/ 10954 h 38100"/>
                <a:gd name="connsiteX477" fmla="*/ 3248501 w 4991100"/>
                <a:gd name="connsiteY477" fmla="*/ 22384 h 38100"/>
                <a:gd name="connsiteX478" fmla="*/ 3237071 w 4991100"/>
                <a:gd name="connsiteY478" fmla="*/ 22384 h 38100"/>
                <a:gd name="connsiteX479" fmla="*/ 3237071 w 4991100"/>
                <a:gd name="connsiteY479" fmla="*/ 10954 h 38100"/>
                <a:gd name="connsiteX480" fmla="*/ 3248501 w 4991100"/>
                <a:gd name="connsiteY480" fmla="*/ 10954 h 38100"/>
                <a:gd name="connsiteX481" fmla="*/ 3248501 w 4991100"/>
                <a:gd name="connsiteY481" fmla="*/ 10954 h 38100"/>
                <a:gd name="connsiteX482" fmla="*/ 3248501 w 4991100"/>
                <a:gd name="connsiteY482" fmla="*/ 10954 h 38100"/>
                <a:gd name="connsiteX483" fmla="*/ 3248501 w 4991100"/>
                <a:gd name="connsiteY483" fmla="*/ 10954 h 38100"/>
                <a:gd name="connsiteX484" fmla="*/ 3353276 w 4991100"/>
                <a:gd name="connsiteY484" fmla="*/ 10954 h 38100"/>
                <a:gd name="connsiteX485" fmla="*/ 3358991 w 4991100"/>
                <a:gd name="connsiteY485" fmla="*/ 30004 h 38100"/>
                <a:gd name="connsiteX486" fmla="*/ 3347561 w 4991100"/>
                <a:gd name="connsiteY486" fmla="*/ 30004 h 38100"/>
                <a:gd name="connsiteX487" fmla="*/ 3353276 w 4991100"/>
                <a:gd name="connsiteY487" fmla="*/ 10954 h 38100"/>
                <a:gd name="connsiteX488" fmla="*/ 3353276 w 4991100"/>
                <a:gd name="connsiteY488" fmla="*/ 10954 h 38100"/>
                <a:gd name="connsiteX489" fmla="*/ 3353276 w 4991100"/>
                <a:gd name="connsiteY489" fmla="*/ 10954 h 38100"/>
                <a:gd name="connsiteX490" fmla="*/ 3353276 w 4991100"/>
                <a:gd name="connsiteY490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</a:cxnLst>
              <a:rect l="l" t="t" r="r" b="b"/>
              <a:pathLst>
                <a:path w="4991100" h="38100">
                  <a:moveTo>
                    <a:pt x="4979194" y="9049"/>
                  </a:moveTo>
                  <a:lnTo>
                    <a:pt x="4979194" y="9049"/>
                  </a:lnTo>
                  <a:cubicBezTo>
                    <a:pt x="4969669" y="18574"/>
                    <a:pt x="4963954" y="28099"/>
                    <a:pt x="4956334" y="35719"/>
                  </a:cubicBezTo>
                  <a:lnTo>
                    <a:pt x="4979194" y="35719"/>
                  </a:lnTo>
                  <a:cubicBezTo>
                    <a:pt x="4983004" y="28099"/>
                    <a:pt x="4984909" y="22384"/>
                    <a:pt x="4984909" y="9049"/>
                  </a:cubicBez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lnTo>
                    <a:pt x="4979194" y="9049"/>
                  </a:lnTo>
                  <a:close/>
                  <a:moveTo>
                    <a:pt x="4867752" y="9049"/>
                  </a:moveTo>
                  <a:cubicBezTo>
                    <a:pt x="4865846" y="10954"/>
                    <a:pt x="4865846" y="12859"/>
                    <a:pt x="4862037" y="16669"/>
                  </a:cubicBezTo>
                  <a:cubicBezTo>
                    <a:pt x="4858227" y="14764"/>
                    <a:pt x="4854416" y="10954"/>
                    <a:pt x="4852512" y="9049"/>
                  </a:cubicBezTo>
                  <a:lnTo>
                    <a:pt x="4829652" y="9049"/>
                  </a:lnTo>
                  <a:cubicBezTo>
                    <a:pt x="4833462" y="18574"/>
                    <a:pt x="4839177" y="26194"/>
                    <a:pt x="4842987" y="33814"/>
                  </a:cubicBezTo>
                  <a:lnTo>
                    <a:pt x="4908709" y="33814"/>
                  </a:lnTo>
                  <a:cubicBezTo>
                    <a:pt x="4902994" y="24289"/>
                    <a:pt x="4897279" y="16669"/>
                    <a:pt x="4889659" y="9049"/>
                  </a:cubicBezTo>
                  <a:lnTo>
                    <a:pt x="4867752" y="9049"/>
                  </a:lnTo>
                  <a:lnTo>
                    <a:pt x="4867752" y="9049"/>
                  </a:lnTo>
                  <a:lnTo>
                    <a:pt x="4867752" y="9049"/>
                  </a:lnTo>
                  <a:lnTo>
                    <a:pt x="4867752" y="9049"/>
                  </a:lnTo>
                  <a:close/>
                  <a:moveTo>
                    <a:pt x="4321016" y="9049"/>
                  </a:moveTo>
                  <a:cubicBezTo>
                    <a:pt x="4321016" y="10954"/>
                    <a:pt x="4321016" y="10954"/>
                    <a:pt x="4321016" y="9049"/>
                  </a:cubicBezTo>
                  <a:cubicBezTo>
                    <a:pt x="4311491" y="10954"/>
                    <a:pt x="4276249" y="16669"/>
                    <a:pt x="4259104" y="28099"/>
                  </a:cubicBezTo>
                  <a:cubicBezTo>
                    <a:pt x="4270534" y="30004"/>
                    <a:pt x="4270534" y="30004"/>
                    <a:pt x="4276249" y="33814"/>
                  </a:cubicBezTo>
                  <a:lnTo>
                    <a:pt x="4351496" y="33814"/>
                  </a:lnTo>
                  <a:lnTo>
                    <a:pt x="4351496" y="14764"/>
                  </a:lnTo>
                  <a:lnTo>
                    <a:pt x="4357212" y="14764"/>
                  </a:lnTo>
                  <a:cubicBezTo>
                    <a:pt x="4355307" y="28099"/>
                    <a:pt x="4355307" y="26194"/>
                    <a:pt x="4351496" y="31909"/>
                  </a:cubicBezTo>
                  <a:lnTo>
                    <a:pt x="4407694" y="31909"/>
                  </a:lnTo>
                  <a:cubicBezTo>
                    <a:pt x="4396264" y="22384"/>
                    <a:pt x="4401979" y="16669"/>
                    <a:pt x="4382929" y="20479"/>
                  </a:cubicBezTo>
                  <a:lnTo>
                    <a:pt x="4382929" y="7144"/>
                  </a:lnTo>
                  <a:lnTo>
                    <a:pt x="4321016" y="7144"/>
                  </a:lnTo>
                  <a:lnTo>
                    <a:pt x="4321016" y="9049"/>
                  </a:lnTo>
                  <a:lnTo>
                    <a:pt x="4321016" y="9049"/>
                  </a:lnTo>
                  <a:lnTo>
                    <a:pt x="4321016" y="9049"/>
                  </a:lnTo>
                  <a:close/>
                  <a:moveTo>
                    <a:pt x="4201002" y="9049"/>
                  </a:moveTo>
                  <a:cubicBezTo>
                    <a:pt x="4187666" y="14764"/>
                    <a:pt x="4176237" y="22384"/>
                    <a:pt x="4170521" y="33814"/>
                  </a:cubicBezTo>
                  <a:lnTo>
                    <a:pt x="4230529" y="33814"/>
                  </a:lnTo>
                  <a:lnTo>
                    <a:pt x="4224814" y="22384"/>
                  </a:lnTo>
                  <a:cubicBezTo>
                    <a:pt x="4236244" y="18574"/>
                    <a:pt x="4243864" y="14764"/>
                    <a:pt x="4251484" y="9049"/>
                  </a:cubicBezTo>
                  <a:lnTo>
                    <a:pt x="4201002" y="9049"/>
                  </a:lnTo>
                  <a:lnTo>
                    <a:pt x="4201002" y="9049"/>
                  </a:lnTo>
                  <a:lnTo>
                    <a:pt x="4201002" y="9049"/>
                  </a:lnTo>
                  <a:lnTo>
                    <a:pt x="4201002" y="9049"/>
                  </a:lnTo>
                  <a:close/>
                  <a:moveTo>
                    <a:pt x="3797141" y="9049"/>
                  </a:moveTo>
                  <a:cubicBezTo>
                    <a:pt x="3793332" y="16669"/>
                    <a:pt x="3787616" y="26194"/>
                    <a:pt x="3783807" y="33814"/>
                  </a:cubicBezTo>
                  <a:lnTo>
                    <a:pt x="3872389" y="33814"/>
                  </a:lnTo>
                  <a:cubicBezTo>
                    <a:pt x="3876199" y="24289"/>
                    <a:pt x="3880009" y="16669"/>
                    <a:pt x="3885724" y="9049"/>
                  </a:cubicBezTo>
                  <a:lnTo>
                    <a:pt x="3797141" y="9049"/>
                  </a:lnTo>
                  <a:lnTo>
                    <a:pt x="3797141" y="9049"/>
                  </a:lnTo>
                  <a:lnTo>
                    <a:pt x="3797141" y="9049"/>
                  </a:lnTo>
                  <a:lnTo>
                    <a:pt x="3797141" y="9049"/>
                  </a:lnTo>
                  <a:close/>
                  <a:moveTo>
                    <a:pt x="3706654" y="9049"/>
                  </a:moveTo>
                  <a:cubicBezTo>
                    <a:pt x="3706654" y="10954"/>
                    <a:pt x="3706654" y="10954"/>
                    <a:pt x="3706654" y="9049"/>
                  </a:cubicBezTo>
                  <a:cubicBezTo>
                    <a:pt x="3695224" y="12859"/>
                    <a:pt x="3695224" y="10954"/>
                    <a:pt x="3689509" y="16669"/>
                  </a:cubicBezTo>
                  <a:cubicBezTo>
                    <a:pt x="3697129" y="20479"/>
                    <a:pt x="3697129" y="20479"/>
                    <a:pt x="3699034" y="20479"/>
                  </a:cubicBezTo>
                  <a:cubicBezTo>
                    <a:pt x="3699034" y="20479"/>
                    <a:pt x="3699034" y="22384"/>
                    <a:pt x="3702844" y="30004"/>
                  </a:cubicBezTo>
                  <a:lnTo>
                    <a:pt x="3677126" y="30004"/>
                  </a:lnTo>
                  <a:cubicBezTo>
                    <a:pt x="3679032" y="24289"/>
                    <a:pt x="3679032" y="16669"/>
                    <a:pt x="3677126" y="10954"/>
                  </a:cubicBezTo>
                  <a:lnTo>
                    <a:pt x="3617119" y="10954"/>
                  </a:lnTo>
                  <a:cubicBezTo>
                    <a:pt x="3617119" y="10954"/>
                    <a:pt x="3615214" y="10954"/>
                    <a:pt x="3613309" y="12859"/>
                  </a:cubicBezTo>
                  <a:lnTo>
                    <a:pt x="3615214" y="10954"/>
                  </a:lnTo>
                  <a:lnTo>
                    <a:pt x="3607594" y="10954"/>
                  </a:lnTo>
                  <a:cubicBezTo>
                    <a:pt x="3611404" y="39529"/>
                    <a:pt x="3624739" y="14764"/>
                    <a:pt x="3636169" y="35719"/>
                  </a:cubicBezTo>
                  <a:lnTo>
                    <a:pt x="3657124" y="35719"/>
                  </a:lnTo>
                  <a:cubicBezTo>
                    <a:pt x="3657124" y="28099"/>
                    <a:pt x="3659029" y="22384"/>
                    <a:pt x="3662839" y="16669"/>
                  </a:cubicBezTo>
                  <a:cubicBezTo>
                    <a:pt x="3662839" y="24289"/>
                    <a:pt x="3662839" y="30004"/>
                    <a:pt x="3660934" y="35719"/>
                  </a:cubicBezTo>
                  <a:lnTo>
                    <a:pt x="3713321" y="35719"/>
                  </a:lnTo>
                  <a:cubicBezTo>
                    <a:pt x="3713321" y="33814"/>
                    <a:pt x="3713321" y="33814"/>
                    <a:pt x="3717132" y="30004"/>
                  </a:cubicBezTo>
                  <a:cubicBezTo>
                    <a:pt x="3717132" y="31909"/>
                    <a:pt x="3717132" y="33814"/>
                    <a:pt x="3717132" y="35719"/>
                  </a:cubicBezTo>
                  <a:lnTo>
                    <a:pt x="3728561" y="35719"/>
                  </a:lnTo>
                  <a:cubicBezTo>
                    <a:pt x="3728561" y="26194"/>
                    <a:pt x="3726657" y="18574"/>
                    <a:pt x="3724751" y="10954"/>
                  </a:cubicBez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lnTo>
                    <a:pt x="3706654" y="9049"/>
                  </a:lnTo>
                  <a:close/>
                  <a:moveTo>
                    <a:pt x="3541871" y="9049"/>
                  </a:moveTo>
                  <a:cubicBezTo>
                    <a:pt x="3541871" y="10954"/>
                    <a:pt x="3543776" y="12859"/>
                    <a:pt x="3545682" y="16669"/>
                  </a:cubicBezTo>
                  <a:lnTo>
                    <a:pt x="3526632" y="16669"/>
                  </a:lnTo>
                  <a:cubicBezTo>
                    <a:pt x="3522821" y="12859"/>
                    <a:pt x="3520916" y="10954"/>
                    <a:pt x="3520916" y="9049"/>
                  </a:cubicBezTo>
                  <a:lnTo>
                    <a:pt x="3494246" y="9049"/>
                  </a:lnTo>
                  <a:cubicBezTo>
                    <a:pt x="3492341" y="9049"/>
                    <a:pt x="3492341" y="9049"/>
                    <a:pt x="3490436" y="10954"/>
                  </a:cubicBezTo>
                  <a:lnTo>
                    <a:pt x="3492341" y="9049"/>
                  </a:lnTo>
                  <a:lnTo>
                    <a:pt x="3482816" y="9049"/>
                  </a:lnTo>
                  <a:cubicBezTo>
                    <a:pt x="3482816" y="9049"/>
                    <a:pt x="3484721" y="9049"/>
                    <a:pt x="3484721" y="10954"/>
                  </a:cubicBezTo>
                  <a:lnTo>
                    <a:pt x="3465671" y="10954"/>
                  </a:lnTo>
                  <a:lnTo>
                    <a:pt x="3465671" y="9049"/>
                  </a:lnTo>
                  <a:lnTo>
                    <a:pt x="3456146" y="9049"/>
                  </a:lnTo>
                  <a:lnTo>
                    <a:pt x="3454241" y="10954"/>
                  </a:lnTo>
                  <a:lnTo>
                    <a:pt x="3454241" y="9049"/>
                  </a:lnTo>
                  <a:lnTo>
                    <a:pt x="3435191" y="9049"/>
                  </a:lnTo>
                  <a:cubicBezTo>
                    <a:pt x="3439001" y="16669"/>
                    <a:pt x="3440907" y="26194"/>
                    <a:pt x="3444716" y="33814"/>
                  </a:cubicBezTo>
                  <a:lnTo>
                    <a:pt x="3469482" y="33814"/>
                  </a:lnTo>
                  <a:cubicBezTo>
                    <a:pt x="3469482" y="31909"/>
                    <a:pt x="3467576" y="30004"/>
                    <a:pt x="3465671" y="28099"/>
                  </a:cubicBezTo>
                  <a:lnTo>
                    <a:pt x="3490436" y="28099"/>
                  </a:lnTo>
                  <a:lnTo>
                    <a:pt x="3490436" y="33814"/>
                  </a:lnTo>
                  <a:lnTo>
                    <a:pt x="3580924" y="33814"/>
                  </a:lnTo>
                  <a:cubicBezTo>
                    <a:pt x="3582829" y="24289"/>
                    <a:pt x="3588544" y="14764"/>
                    <a:pt x="3598069" y="9049"/>
                  </a:cubicBezTo>
                  <a:lnTo>
                    <a:pt x="3541871" y="9049"/>
                  </a:lnTo>
                  <a:lnTo>
                    <a:pt x="3541871" y="9049"/>
                  </a:lnTo>
                  <a:lnTo>
                    <a:pt x="3541871" y="9049"/>
                  </a:lnTo>
                  <a:lnTo>
                    <a:pt x="3541871" y="9049"/>
                  </a:lnTo>
                  <a:close/>
                  <a:moveTo>
                    <a:pt x="3300889" y="9049"/>
                  </a:moveTo>
                  <a:lnTo>
                    <a:pt x="3298984" y="16669"/>
                  </a:lnTo>
                  <a:lnTo>
                    <a:pt x="3287554" y="16669"/>
                  </a:lnTo>
                  <a:cubicBezTo>
                    <a:pt x="3285649" y="12859"/>
                    <a:pt x="3283744" y="10954"/>
                    <a:pt x="3283744" y="9049"/>
                  </a:cubicBezTo>
                  <a:lnTo>
                    <a:pt x="3210401" y="9049"/>
                  </a:lnTo>
                  <a:cubicBezTo>
                    <a:pt x="3208496" y="14764"/>
                    <a:pt x="3206591" y="22384"/>
                    <a:pt x="3206591" y="33814"/>
                  </a:cubicBezTo>
                  <a:lnTo>
                    <a:pt x="3274219" y="33814"/>
                  </a:lnTo>
                  <a:cubicBezTo>
                    <a:pt x="3272314" y="30004"/>
                    <a:pt x="3270409" y="26194"/>
                    <a:pt x="3270409" y="22384"/>
                  </a:cubicBezTo>
                  <a:lnTo>
                    <a:pt x="3289459" y="22384"/>
                  </a:lnTo>
                  <a:cubicBezTo>
                    <a:pt x="3291364" y="28099"/>
                    <a:pt x="3291364" y="31909"/>
                    <a:pt x="3293269" y="33814"/>
                  </a:cubicBezTo>
                  <a:lnTo>
                    <a:pt x="3316129" y="33814"/>
                  </a:lnTo>
                  <a:cubicBezTo>
                    <a:pt x="3316129" y="33814"/>
                    <a:pt x="3318034" y="31909"/>
                    <a:pt x="3319939" y="28099"/>
                  </a:cubicBezTo>
                  <a:lnTo>
                    <a:pt x="3321844" y="33814"/>
                  </a:lnTo>
                  <a:lnTo>
                    <a:pt x="3430429" y="33814"/>
                  </a:lnTo>
                  <a:cubicBezTo>
                    <a:pt x="3426619" y="26194"/>
                    <a:pt x="3424714" y="18574"/>
                    <a:pt x="3418999" y="14764"/>
                  </a:cubicBezTo>
                  <a:cubicBezTo>
                    <a:pt x="3401854" y="3334"/>
                    <a:pt x="3401854" y="28099"/>
                    <a:pt x="3390424" y="7144"/>
                  </a:cubicBezTo>
                  <a:lnTo>
                    <a:pt x="3300889" y="9049"/>
                  </a:lnTo>
                  <a:lnTo>
                    <a:pt x="3300889" y="9049"/>
                  </a:lnTo>
                  <a:lnTo>
                    <a:pt x="3300889" y="9049"/>
                  </a:lnTo>
                  <a:lnTo>
                    <a:pt x="3300889" y="9049"/>
                  </a:lnTo>
                  <a:close/>
                  <a:moveTo>
                    <a:pt x="3134201" y="9049"/>
                  </a:moveTo>
                  <a:lnTo>
                    <a:pt x="3124676" y="28099"/>
                  </a:lnTo>
                  <a:cubicBezTo>
                    <a:pt x="3111341" y="24289"/>
                    <a:pt x="3101816" y="20479"/>
                    <a:pt x="3087529" y="28099"/>
                  </a:cubicBezTo>
                  <a:lnTo>
                    <a:pt x="3098959" y="28099"/>
                  </a:lnTo>
                  <a:cubicBezTo>
                    <a:pt x="3100864" y="30004"/>
                    <a:pt x="3102769" y="31909"/>
                    <a:pt x="3104674" y="33814"/>
                  </a:cubicBezTo>
                  <a:lnTo>
                    <a:pt x="3153251" y="33814"/>
                  </a:lnTo>
                  <a:cubicBezTo>
                    <a:pt x="3160871" y="28099"/>
                    <a:pt x="3170396" y="18574"/>
                    <a:pt x="3174207" y="9049"/>
                  </a:cubicBezTo>
                  <a:lnTo>
                    <a:pt x="3134201" y="9049"/>
                  </a:lnTo>
                  <a:lnTo>
                    <a:pt x="3134201" y="9049"/>
                  </a:lnTo>
                  <a:lnTo>
                    <a:pt x="3134201" y="9049"/>
                  </a:lnTo>
                  <a:lnTo>
                    <a:pt x="3134201" y="9049"/>
                  </a:lnTo>
                  <a:close/>
                  <a:moveTo>
                    <a:pt x="3086576" y="9049"/>
                  </a:moveTo>
                  <a:cubicBezTo>
                    <a:pt x="3086576" y="10954"/>
                    <a:pt x="3086576" y="10954"/>
                    <a:pt x="3086576" y="9049"/>
                  </a:cubicBezTo>
                  <a:cubicBezTo>
                    <a:pt x="3088482" y="9049"/>
                    <a:pt x="3090386" y="9049"/>
                    <a:pt x="3090386" y="9049"/>
                  </a:cubicBezTo>
                  <a:lnTo>
                    <a:pt x="3086576" y="9049"/>
                  </a:lnTo>
                  <a:lnTo>
                    <a:pt x="3086576" y="9049"/>
                  </a:lnTo>
                  <a:lnTo>
                    <a:pt x="3086576" y="9049"/>
                  </a:lnTo>
                  <a:lnTo>
                    <a:pt x="3086576" y="9049"/>
                  </a:lnTo>
                  <a:close/>
                  <a:moveTo>
                    <a:pt x="3013234" y="9049"/>
                  </a:moveTo>
                  <a:cubicBezTo>
                    <a:pt x="3013234" y="10954"/>
                    <a:pt x="3013234" y="10954"/>
                    <a:pt x="3013234" y="9049"/>
                  </a:cubicBezTo>
                  <a:cubicBezTo>
                    <a:pt x="3011329" y="9049"/>
                    <a:pt x="3011329" y="9049"/>
                    <a:pt x="3011329" y="9049"/>
                  </a:cubicBezTo>
                  <a:lnTo>
                    <a:pt x="2999899" y="9049"/>
                  </a:lnTo>
                  <a:cubicBezTo>
                    <a:pt x="2997994" y="26194"/>
                    <a:pt x="3001804" y="20479"/>
                    <a:pt x="2988469" y="28099"/>
                  </a:cubicBezTo>
                  <a:lnTo>
                    <a:pt x="2988469" y="22384"/>
                  </a:lnTo>
                  <a:cubicBezTo>
                    <a:pt x="2984659" y="18574"/>
                    <a:pt x="2982754" y="12859"/>
                    <a:pt x="2978944" y="9049"/>
                  </a:cubicBezTo>
                  <a:lnTo>
                    <a:pt x="2975134" y="9049"/>
                  </a:lnTo>
                  <a:lnTo>
                    <a:pt x="2975134" y="10954"/>
                  </a:lnTo>
                  <a:cubicBezTo>
                    <a:pt x="2969419" y="18574"/>
                    <a:pt x="2965609" y="26194"/>
                    <a:pt x="2961799" y="35719"/>
                  </a:cubicBezTo>
                  <a:lnTo>
                    <a:pt x="3027521" y="35719"/>
                  </a:lnTo>
                  <a:cubicBezTo>
                    <a:pt x="3031332" y="28099"/>
                    <a:pt x="3033236" y="18574"/>
                    <a:pt x="3033236" y="10954"/>
                  </a:cubicBezTo>
                  <a:lnTo>
                    <a:pt x="3013234" y="9049"/>
                  </a:lnTo>
                  <a:lnTo>
                    <a:pt x="3013234" y="9049"/>
                  </a:lnTo>
                  <a:lnTo>
                    <a:pt x="3013234" y="9049"/>
                  </a:lnTo>
                  <a:lnTo>
                    <a:pt x="3013234" y="9049"/>
                  </a:lnTo>
                  <a:close/>
                  <a:moveTo>
                    <a:pt x="2863691" y="9049"/>
                  </a:moveTo>
                  <a:cubicBezTo>
                    <a:pt x="2869407" y="10954"/>
                    <a:pt x="2875121" y="14764"/>
                    <a:pt x="2880836" y="16669"/>
                  </a:cubicBezTo>
                  <a:cubicBezTo>
                    <a:pt x="2880836" y="24289"/>
                    <a:pt x="2880836" y="30004"/>
                    <a:pt x="2878932" y="33814"/>
                  </a:cubicBezTo>
                  <a:lnTo>
                    <a:pt x="2925604" y="33814"/>
                  </a:lnTo>
                  <a:cubicBezTo>
                    <a:pt x="2923699" y="26194"/>
                    <a:pt x="2921794" y="16669"/>
                    <a:pt x="2919889" y="9049"/>
                  </a:cubicBezTo>
                  <a:lnTo>
                    <a:pt x="2863691" y="9049"/>
                  </a:lnTo>
                  <a:lnTo>
                    <a:pt x="2863691" y="9049"/>
                  </a:lnTo>
                  <a:lnTo>
                    <a:pt x="2863691" y="9049"/>
                  </a:lnTo>
                  <a:lnTo>
                    <a:pt x="2863691" y="9049"/>
                  </a:lnTo>
                  <a:close/>
                  <a:moveTo>
                    <a:pt x="2630329" y="9049"/>
                  </a:moveTo>
                  <a:cubicBezTo>
                    <a:pt x="2626519" y="16669"/>
                    <a:pt x="2622709" y="26194"/>
                    <a:pt x="2618899" y="33814"/>
                  </a:cubicBezTo>
                  <a:lnTo>
                    <a:pt x="2634139" y="33814"/>
                  </a:lnTo>
                  <a:cubicBezTo>
                    <a:pt x="2636044" y="31909"/>
                    <a:pt x="2636044" y="30004"/>
                    <a:pt x="2637949" y="28099"/>
                  </a:cubicBezTo>
                  <a:cubicBezTo>
                    <a:pt x="2639854" y="30004"/>
                    <a:pt x="2641759" y="31909"/>
                    <a:pt x="2643664" y="33814"/>
                  </a:cubicBezTo>
                  <a:lnTo>
                    <a:pt x="2696051" y="33814"/>
                  </a:lnTo>
                  <a:cubicBezTo>
                    <a:pt x="2690336" y="24289"/>
                    <a:pt x="2684621" y="16669"/>
                    <a:pt x="2678907" y="9049"/>
                  </a:cubicBezTo>
                  <a:lnTo>
                    <a:pt x="2630329" y="9049"/>
                  </a:lnTo>
                  <a:lnTo>
                    <a:pt x="2630329" y="9049"/>
                  </a:lnTo>
                  <a:lnTo>
                    <a:pt x="2630329" y="9049"/>
                  </a:lnTo>
                  <a:lnTo>
                    <a:pt x="2630329" y="9049"/>
                  </a:lnTo>
                  <a:close/>
                  <a:moveTo>
                    <a:pt x="2574132" y="9049"/>
                  </a:moveTo>
                  <a:cubicBezTo>
                    <a:pt x="2576036" y="9049"/>
                    <a:pt x="2576036" y="9049"/>
                    <a:pt x="2577941" y="10954"/>
                  </a:cubicBezTo>
                  <a:cubicBezTo>
                    <a:pt x="2581751" y="14764"/>
                    <a:pt x="2577941" y="20479"/>
                    <a:pt x="2589371" y="16669"/>
                  </a:cubicBezTo>
                  <a:lnTo>
                    <a:pt x="2589371" y="10954"/>
                  </a:lnTo>
                  <a:cubicBezTo>
                    <a:pt x="2589371" y="10954"/>
                    <a:pt x="2591276" y="10954"/>
                    <a:pt x="2591276" y="9049"/>
                  </a:cubicBezTo>
                  <a:lnTo>
                    <a:pt x="2574132" y="9049"/>
                  </a:lnTo>
                  <a:lnTo>
                    <a:pt x="2574132" y="9049"/>
                  </a:lnTo>
                  <a:lnTo>
                    <a:pt x="2574132" y="9049"/>
                  </a:lnTo>
                  <a:lnTo>
                    <a:pt x="2574132" y="9049"/>
                  </a:lnTo>
                  <a:close/>
                  <a:moveTo>
                    <a:pt x="2479834" y="9049"/>
                  </a:moveTo>
                  <a:cubicBezTo>
                    <a:pt x="2477929" y="10954"/>
                    <a:pt x="2477929" y="10954"/>
                    <a:pt x="2479834" y="9049"/>
                  </a:cubicBezTo>
                  <a:cubicBezTo>
                    <a:pt x="2498884" y="12859"/>
                    <a:pt x="2498884" y="16669"/>
                    <a:pt x="2510314" y="10954"/>
                  </a:cubicBezTo>
                  <a:cubicBezTo>
                    <a:pt x="2510314" y="10954"/>
                    <a:pt x="2512219" y="10954"/>
                    <a:pt x="2512219" y="9049"/>
                  </a:cubicBezTo>
                  <a:lnTo>
                    <a:pt x="2479834" y="9049"/>
                  </a:lnTo>
                  <a:lnTo>
                    <a:pt x="2479834" y="9049"/>
                  </a:lnTo>
                  <a:lnTo>
                    <a:pt x="2479834" y="9049"/>
                  </a:lnTo>
                  <a:lnTo>
                    <a:pt x="2479834" y="9049"/>
                  </a:lnTo>
                  <a:close/>
                  <a:moveTo>
                    <a:pt x="2378869" y="9049"/>
                  </a:moveTo>
                  <a:lnTo>
                    <a:pt x="2378869" y="9049"/>
                  </a:lnTo>
                  <a:lnTo>
                    <a:pt x="2373154" y="10954"/>
                  </a:lnTo>
                  <a:cubicBezTo>
                    <a:pt x="2367439" y="16669"/>
                    <a:pt x="2378869" y="16669"/>
                    <a:pt x="2378869" y="16669"/>
                  </a:cubicBezTo>
                  <a:cubicBezTo>
                    <a:pt x="2384584" y="22384"/>
                    <a:pt x="2380774" y="18574"/>
                    <a:pt x="2390299" y="22384"/>
                  </a:cubicBezTo>
                  <a:cubicBezTo>
                    <a:pt x="2390299" y="18574"/>
                    <a:pt x="2388394" y="12859"/>
                    <a:pt x="2388394" y="9049"/>
                  </a:cubicBezTo>
                  <a:lnTo>
                    <a:pt x="2378869" y="9049"/>
                  </a:lnTo>
                  <a:lnTo>
                    <a:pt x="2378869" y="9049"/>
                  </a:lnTo>
                  <a:lnTo>
                    <a:pt x="2378869" y="9049"/>
                  </a:lnTo>
                  <a:lnTo>
                    <a:pt x="2378869" y="9049"/>
                  </a:lnTo>
                  <a:close/>
                  <a:moveTo>
                    <a:pt x="2365534" y="9049"/>
                  </a:moveTo>
                  <a:cubicBezTo>
                    <a:pt x="2365534" y="10954"/>
                    <a:pt x="2365534" y="10954"/>
                    <a:pt x="2365534" y="9049"/>
                  </a:cubicBezTo>
                  <a:lnTo>
                    <a:pt x="2367439" y="9049"/>
                  </a:lnTo>
                  <a:lnTo>
                    <a:pt x="2365534" y="9049"/>
                  </a:lnTo>
                  <a:lnTo>
                    <a:pt x="2365534" y="9049"/>
                  </a:lnTo>
                  <a:lnTo>
                    <a:pt x="2365534" y="9049"/>
                  </a:lnTo>
                  <a:lnTo>
                    <a:pt x="2365534" y="9049"/>
                  </a:lnTo>
                  <a:close/>
                  <a:moveTo>
                    <a:pt x="2336959" y="9049"/>
                  </a:moveTo>
                  <a:cubicBezTo>
                    <a:pt x="2336959" y="10954"/>
                    <a:pt x="2335054" y="10954"/>
                    <a:pt x="2336959" y="9049"/>
                  </a:cubicBezTo>
                  <a:cubicBezTo>
                    <a:pt x="2340769" y="18574"/>
                    <a:pt x="2346484" y="26194"/>
                    <a:pt x="2354104" y="33814"/>
                  </a:cubicBezTo>
                  <a:lnTo>
                    <a:pt x="2382679" y="33814"/>
                  </a:lnTo>
                  <a:cubicBezTo>
                    <a:pt x="2376964" y="26194"/>
                    <a:pt x="2369344" y="16669"/>
                    <a:pt x="2365534" y="9049"/>
                  </a:cubicBez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lnTo>
                    <a:pt x="2336959" y="9049"/>
                  </a:lnTo>
                  <a:close/>
                  <a:moveTo>
                    <a:pt x="2239804" y="9049"/>
                  </a:moveTo>
                  <a:cubicBezTo>
                    <a:pt x="2247424" y="14764"/>
                    <a:pt x="2253139" y="20479"/>
                    <a:pt x="2260759" y="28099"/>
                  </a:cubicBezTo>
                  <a:cubicBezTo>
                    <a:pt x="2266474" y="24289"/>
                    <a:pt x="2268379" y="20479"/>
                    <a:pt x="2272189" y="16669"/>
                  </a:cubicBezTo>
                  <a:cubicBezTo>
                    <a:pt x="2272189" y="28099"/>
                    <a:pt x="2270284" y="31909"/>
                    <a:pt x="2270284" y="33814"/>
                  </a:cubicBezTo>
                  <a:lnTo>
                    <a:pt x="2328386" y="33814"/>
                  </a:lnTo>
                  <a:cubicBezTo>
                    <a:pt x="2324576" y="26194"/>
                    <a:pt x="2320766" y="18574"/>
                    <a:pt x="2318861" y="9049"/>
                  </a:cubicBezTo>
                  <a:lnTo>
                    <a:pt x="2239804" y="9049"/>
                  </a:lnTo>
                  <a:lnTo>
                    <a:pt x="2239804" y="9049"/>
                  </a:lnTo>
                  <a:lnTo>
                    <a:pt x="2239804" y="9049"/>
                  </a:lnTo>
                  <a:lnTo>
                    <a:pt x="2239804" y="9049"/>
                  </a:lnTo>
                  <a:close/>
                  <a:moveTo>
                    <a:pt x="2195989" y="9049"/>
                  </a:moveTo>
                  <a:cubicBezTo>
                    <a:pt x="2197894" y="18574"/>
                    <a:pt x="2199799" y="26194"/>
                    <a:pt x="2203609" y="35719"/>
                  </a:cubicBezTo>
                  <a:lnTo>
                    <a:pt x="2238851" y="35719"/>
                  </a:lnTo>
                  <a:cubicBezTo>
                    <a:pt x="2235041" y="28099"/>
                    <a:pt x="2231232" y="20479"/>
                    <a:pt x="2225516" y="10954"/>
                  </a:cubicBez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lnTo>
                    <a:pt x="2195989" y="9049"/>
                  </a:lnTo>
                  <a:close/>
                  <a:moveTo>
                    <a:pt x="2075974" y="9049"/>
                  </a:moveTo>
                  <a:cubicBezTo>
                    <a:pt x="2083594" y="12859"/>
                    <a:pt x="2091214" y="18574"/>
                    <a:pt x="2098834" y="22384"/>
                  </a:cubicBezTo>
                  <a:lnTo>
                    <a:pt x="2098834" y="28099"/>
                  </a:lnTo>
                  <a:cubicBezTo>
                    <a:pt x="2089309" y="31909"/>
                    <a:pt x="2093119" y="30004"/>
                    <a:pt x="2087404" y="33814"/>
                  </a:cubicBezTo>
                  <a:lnTo>
                    <a:pt x="2106454" y="33814"/>
                  </a:lnTo>
                  <a:lnTo>
                    <a:pt x="2117884" y="28099"/>
                  </a:lnTo>
                  <a:cubicBezTo>
                    <a:pt x="2119789" y="30004"/>
                    <a:pt x="2123599" y="31909"/>
                    <a:pt x="2125504" y="33814"/>
                  </a:cubicBezTo>
                  <a:lnTo>
                    <a:pt x="2174082" y="33814"/>
                  </a:lnTo>
                  <a:cubicBezTo>
                    <a:pt x="2174082" y="28099"/>
                    <a:pt x="2174082" y="22384"/>
                    <a:pt x="2174082" y="14764"/>
                  </a:cubicBezTo>
                  <a:cubicBezTo>
                    <a:pt x="2164557" y="14764"/>
                    <a:pt x="2147411" y="12859"/>
                    <a:pt x="2129314" y="7144"/>
                  </a:cubicBez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close/>
                  <a:moveTo>
                    <a:pt x="1876901" y="9049"/>
                  </a:moveTo>
                  <a:lnTo>
                    <a:pt x="1880711" y="22384"/>
                  </a:lnTo>
                  <a:lnTo>
                    <a:pt x="1869281" y="22384"/>
                  </a:lnTo>
                  <a:cubicBezTo>
                    <a:pt x="1871186" y="14764"/>
                    <a:pt x="1871186" y="10954"/>
                    <a:pt x="1873091" y="9049"/>
                  </a:cubicBezTo>
                  <a:lnTo>
                    <a:pt x="1826419" y="9049"/>
                  </a:lnTo>
                  <a:lnTo>
                    <a:pt x="1826419" y="10954"/>
                  </a:lnTo>
                  <a:lnTo>
                    <a:pt x="1820704" y="10954"/>
                  </a:lnTo>
                  <a:lnTo>
                    <a:pt x="1820704" y="9049"/>
                  </a:lnTo>
                  <a:lnTo>
                    <a:pt x="1814989" y="9049"/>
                  </a:lnTo>
                  <a:cubicBezTo>
                    <a:pt x="1822609" y="16669"/>
                    <a:pt x="1828324" y="26194"/>
                    <a:pt x="1835944" y="33814"/>
                  </a:cubicBezTo>
                  <a:lnTo>
                    <a:pt x="1934051" y="33814"/>
                  </a:lnTo>
                  <a:cubicBezTo>
                    <a:pt x="1949291" y="28099"/>
                    <a:pt x="1966436" y="22384"/>
                    <a:pt x="1976914" y="14764"/>
                  </a:cubicBezTo>
                  <a:cubicBezTo>
                    <a:pt x="1965484" y="10954"/>
                    <a:pt x="1971199" y="12859"/>
                    <a:pt x="1965484" y="9049"/>
                  </a:cubicBezTo>
                  <a:cubicBezTo>
                    <a:pt x="1992154" y="14764"/>
                    <a:pt x="1986439" y="16669"/>
                    <a:pt x="2015966" y="14764"/>
                  </a:cubicBezTo>
                  <a:lnTo>
                    <a:pt x="2015966" y="9049"/>
                  </a:lnTo>
                  <a:lnTo>
                    <a:pt x="2010251" y="9049"/>
                  </a:lnTo>
                  <a:cubicBezTo>
                    <a:pt x="2010251" y="9049"/>
                    <a:pt x="2008346" y="9049"/>
                    <a:pt x="2008346" y="7144"/>
                  </a:cubicBezTo>
                  <a:lnTo>
                    <a:pt x="1876901" y="9049"/>
                  </a:lnTo>
                  <a:lnTo>
                    <a:pt x="1876901" y="9049"/>
                  </a:lnTo>
                  <a:lnTo>
                    <a:pt x="1876901" y="9049"/>
                  </a:lnTo>
                  <a:lnTo>
                    <a:pt x="1876901" y="9049"/>
                  </a:lnTo>
                  <a:close/>
                  <a:moveTo>
                    <a:pt x="1510189" y="9049"/>
                  </a:moveTo>
                  <a:cubicBezTo>
                    <a:pt x="1510189" y="16669"/>
                    <a:pt x="1508284" y="26194"/>
                    <a:pt x="1508284" y="35719"/>
                  </a:cubicBezTo>
                  <a:lnTo>
                    <a:pt x="1529239" y="35719"/>
                  </a:lnTo>
                  <a:lnTo>
                    <a:pt x="1529239" y="30004"/>
                  </a:lnTo>
                  <a:cubicBezTo>
                    <a:pt x="1523524" y="22384"/>
                    <a:pt x="1525429" y="18574"/>
                    <a:pt x="1529239" y="10954"/>
                  </a:cubicBezTo>
                  <a:cubicBezTo>
                    <a:pt x="1533049" y="16669"/>
                    <a:pt x="1536859" y="18574"/>
                    <a:pt x="1540669" y="22384"/>
                  </a:cubicBezTo>
                  <a:cubicBezTo>
                    <a:pt x="1538764" y="26194"/>
                    <a:pt x="1534954" y="30004"/>
                    <a:pt x="1533049" y="33814"/>
                  </a:cubicBezTo>
                  <a:lnTo>
                    <a:pt x="1577816" y="33814"/>
                  </a:lnTo>
                  <a:cubicBezTo>
                    <a:pt x="1572101" y="30004"/>
                    <a:pt x="1568291" y="20479"/>
                    <a:pt x="1564481" y="9049"/>
                  </a:cubicBezTo>
                  <a:lnTo>
                    <a:pt x="1510189" y="9049"/>
                  </a:lnTo>
                  <a:lnTo>
                    <a:pt x="1510189" y="9049"/>
                  </a:lnTo>
                  <a:lnTo>
                    <a:pt x="1510189" y="9049"/>
                  </a:lnTo>
                  <a:lnTo>
                    <a:pt x="1510189" y="9049"/>
                  </a:lnTo>
                  <a:close/>
                  <a:moveTo>
                    <a:pt x="1448276" y="9049"/>
                  </a:moveTo>
                  <a:lnTo>
                    <a:pt x="1448276" y="33814"/>
                  </a:lnTo>
                  <a:lnTo>
                    <a:pt x="1467326" y="33814"/>
                  </a:lnTo>
                  <a:lnTo>
                    <a:pt x="1467326" y="14764"/>
                  </a:lnTo>
                  <a:lnTo>
                    <a:pt x="1455896" y="7144"/>
                  </a:lnTo>
                  <a:lnTo>
                    <a:pt x="1448276" y="7144"/>
                  </a:lnTo>
                  <a:lnTo>
                    <a:pt x="1448276" y="9049"/>
                  </a:lnTo>
                  <a:lnTo>
                    <a:pt x="1448276" y="9049"/>
                  </a:lnTo>
                  <a:lnTo>
                    <a:pt x="1448276" y="9049"/>
                  </a:lnTo>
                  <a:close/>
                  <a:moveTo>
                    <a:pt x="1397794" y="9049"/>
                  </a:moveTo>
                  <a:lnTo>
                    <a:pt x="1397794" y="9049"/>
                  </a:lnTo>
                  <a:lnTo>
                    <a:pt x="1434941" y="10954"/>
                  </a:lnTo>
                  <a:lnTo>
                    <a:pt x="1434941" y="9049"/>
                  </a:lnTo>
                  <a:lnTo>
                    <a:pt x="1397794" y="9049"/>
                  </a:lnTo>
                  <a:lnTo>
                    <a:pt x="1397794" y="9049"/>
                  </a:lnTo>
                  <a:lnTo>
                    <a:pt x="1397794" y="9049"/>
                  </a:lnTo>
                  <a:lnTo>
                    <a:pt x="1397794" y="9049"/>
                  </a:lnTo>
                  <a:close/>
                  <a:moveTo>
                    <a:pt x="1335881" y="9049"/>
                  </a:moveTo>
                  <a:lnTo>
                    <a:pt x="1335881" y="16669"/>
                  </a:lnTo>
                  <a:cubicBezTo>
                    <a:pt x="1343501" y="22384"/>
                    <a:pt x="1343501" y="22384"/>
                    <a:pt x="1347311" y="28099"/>
                  </a:cubicBezTo>
                  <a:lnTo>
                    <a:pt x="1353026" y="28099"/>
                  </a:lnTo>
                  <a:cubicBezTo>
                    <a:pt x="1356836" y="16669"/>
                    <a:pt x="1358741" y="14764"/>
                    <a:pt x="1360646" y="9049"/>
                  </a:cubicBezTo>
                  <a:lnTo>
                    <a:pt x="1335881" y="9049"/>
                  </a:lnTo>
                  <a:lnTo>
                    <a:pt x="1335881" y="9049"/>
                  </a:lnTo>
                  <a:lnTo>
                    <a:pt x="1335881" y="9049"/>
                  </a:lnTo>
                  <a:lnTo>
                    <a:pt x="1335881" y="9049"/>
                  </a:lnTo>
                  <a:close/>
                  <a:moveTo>
                    <a:pt x="1272064" y="9049"/>
                  </a:moveTo>
                  <a:cubicBezTo>
                    <a:pt x="1273969" y="18574"/>
                    <a:pt x="1272064" y="26194"/>
                    <a:pt x="1272064" y="33814"/>
                  </a:cubicBezTo>
                  <a:lnTo>
                    <a:pt x="1293019" y="33814"/>
                  </a:lnTo>
                  <a:cubicBezTo>
                    <a:pt x="1293019" y="31909"/>
                    <a:pt x="1291114" y="30004"/>
                    <a:pt x="1291114" y="28099"/>
                  </a:cubicBezTo>
                  <a:lnTo>
                    <a:pt x="1293019" y="9049"/>
                  </a:lnTo>
                  <a:lnTo>
                    <a:pt x="1272064" y="9049"/>
                  </a:lnTo>
                  <a:lnTo>
                    <a:pt x="1272064" y="9049"/>
                  </a:lnTo>
                  <a:lnTo>
                    <a:pt x="1272064" y="9049"/>
                  </a:lnTo>
                  <a:lnTo>
                    <a:pt x="1272064" y="9049"/>
                  </a:lnTo>
                  <a:close/>
                  <a:moveTo>
                    <a:pt x="1181576" y="9049"/>
                  </a:moveTo>
                  <a:cubicBezTo>
                    <a:pt x="1181576" y="10954"/>
                    <a:pt x="1181576" y="14764"/>
                    <a:pt x="1179671" y="16669"/>
                  </a:cubicBezTo>
                  <a:lnTo>
                    <a:pt x="1191101" y="16669"/>
                  </a:lnTo>
                  <a:lnTo>
                    <a:pt x="1191101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lnTo>
                    <a:pt x="1181576" y="9049"/>
                  </a:lnTo>
                  <a:close/>
                  <a:moveTo>
                    <a:pt x="1084421" y="9049"/>
                  </a:moveTo>
                  <a:cubicBezTo>
                    <a:pt x="1084421" y="9049"/>
                    <a:pt x="1082516" y="9049"/>
                    <a:pt x="1082516" y="10954"/>
                  </a:cubicBezTo>
                  <a:lnTo>
                    <a:pt x="1084421" y="9049"/>
                  </a:lnTo>
                  <a:lnTo>
                    <a:pt x="993934" y="9049"/>
                  </a:lnTo>
                  <a:cubicBezTo>
                    <a:pt x="990124" y="9049"/>
                    <a:pt x="986314" y="9049"/>
                    <a:pt x="982504" y="10954"/>
                  </a:cubicBezTo>
                  <a:lnTo>
                    <a:pt x="982504" y="9049"/>
                  </a:lnTo>
                  <a:lnTo>
                    <a:pt x="738664" y="9049"/>
                  </a:lnTo>
                  <a:cubicBezTo>
                    <a:pt x="738664" y="10954"/>
                    <a:pt x="738664" y="14764"/>
                    <a:pt x="740569" y="16669"/>
                  </a:cubicBezTo>
                  <a:lnTo>
                    <a:pt x="734854" y="16669"/>
                  </a:lnTo>
                  <a:cubicBezTo>
                    <a:pt x="734854" y="16669"/>
                    <a:pt x="734854" y="12859"/>
                    <a:pt x="734854" y="9049"/>
                  </a:cubicBezTo>
                  <a:lnTo>
                    <a:pt x="729139" y="9049"/>
                  </a:lnTo>
                  <a:lnTo>
                    <a:pt x="729139" y="16669"/>
                  </a:lnTo>
                  <a:cubicBezTo>
                    <a:pt x="725329" y="22384"/>
                    <a:pt x="721519" y="28099"/>
                    <a:pt x="717709" y="35719"/>
                  </a:cubicBezTo>
                  <a:lnTo>
                    <a:pt x="897731" y="35719"/>
                  </a:lnTo>
                  <a:cubicBezTo>
                    <a:pt x="901541" y="33814"/>
                    <a:pt x="901541" y="33814"/>
                    <a:pt x="903446" y="30004"/>
                  </a:cubicBezTo>
                  <a:lnTo>
                    <a:pt x="933926" y="30004"/>
                  </a:lnTo>
                  <a:lnTo>
                    <a:pt x="933926" y="35719"/>
                  </a:lnTo>
                  <a:lnTo>
                    <a:pt x="1032034" y="35719"/>
                  </a:lnTo>
                  <a:cubicBezTo>
                    <a:pt x="1051084" y="33814"/>
                    <a:pt x="1069181" y="31909"/>
                    <a:pt x="1082516" y="35719"/>
                  </a:cubicBezTo>
                  <a:lnTo>
                    <a:pt x="1097756" y="35719"/>
                  </a:lnTo>
                  <a:cubicBezTo>
                    <a:pt x="1097756" y="33814"/>
                    <a:pt x="1099661" y="30004"/>
                    <a:pt x="1099661" y="24289"/>
                  </a:cubicBezTo>
                  <a:lnTo>
                    <a:pt x="1124426" y="24289"/>
                  </a:lnTo>
                  <a:lnTo>
                    <a:pt x="1130141" y="12859"/>
                  </a:lnTo>
                  <a:cubicBezTo>
                    <a:pt x="1126331" y="12859"/>
                    <a:pt x="1124426" y="12859"/>
                    <a:pt x="1122521" y="10954"/>
                  </a:cubicBezTo>
                  <a:lnTo>
                    <a:pt x="1084421" y="9049"/>
                  </a:lnTo>
                  <a:lnTo>
                    <a:pt x="1084421" y="9049"/>
                  </a:lnTo>
                  <a:lnTo>
                    <a:pt x="1084421" y="9049"/>
                  </a:lnTo>
                  <a:lnTo>
                    <a:pt x="1084421" y="9049"/>
                  </a:lnTo>
                  <a:close/>
                  <a:moveTo>
                    <a:pt x="484346" y="9049"/>
                  </a:moveTo>
                  <a:cubicBezTo>
                    <a:pt x="484346" y="12859"/>
                    <a:pt x="486251" y="16669"/>
                    <a:pt x="486251" y="22384"/>
                  </a:cubicBezTo>
                  <a:cubicBezTo>
                    <a:pt x="472916" y="18574"/>
                    <a:pt x="474821" y="14764"/>
                    <a:pt x="461486" y="22384"/>
                  </a:cubicBezTo>
                  <a:lnTo>
                    <a:pt x="472916" y="22384"/>
                  </a:lnTo>
                  <a:cubicBezTo>
                    <a:pt x="474821" y="26194"/>
                    <a:pt x="480536" y="30004"/>
                    <a:pt x="484346" y="33814"/>
                  </a:cubicBezTo>
                  <a:lnTo>
                    <a:pt x="529114" y="33814"/>
                  </a:lnTo>
                  <a:cubicBezTo>
                    <a:pt x="531019" y="20479"/>
                    <a:pt x="531019" y="22384"/>
                    <a:pt x="534829" y="14764"/>
                  </a:cubicBezTo>
                  <a:cubicBezTo>
                    <a:pt x="536734" y="10954"/>
                    <a:pt x="536734" y="10954"/>
                    <a:pt x="540544" y="9049"/>
                  </a:cubicBezTo>
                  <a:cubicBezTo>
                    <a:pt x="542449" y="24289"/>
                    <a:pt x="536734" y="16669"/>
                    <a:pt x="551974" y="20479"/>
                  </a:cubicBezTo>
                  <a:cubicBezTo>
                    <a:pt x="563404" y="14764"/>
                    <a:pt x="563404" y="18574"/>
                    <a:pt x="582454" y="20479"/>
                  </a:cubicBezTo>
                  <a:lnTo>
                    <a:pt x="582454" y="7144"/>
                  </a:lnTo>
                  <a:lnTo>
                    <a:pt x="484346" y="7144"/>
                  </a:lnTo>
                  <a:lnTo>
                    <a:pt x="484346" y="9049"/>
                  </a:lnTo>
                  <a:lnTo>
                    <a:pt x="484346" y="9049"/>
                  </a:lnTo>
                  <a:lnTo>
                    <a:pt x="484346" y="9049"/>
                  </a:lnTo>
                  <a:close/>
                  <a:moveTo>
                    <a:pt x="383381" y="9049"/>
                  </a:moveTo>
                  <a:cubicBezTo>
                    <a:pt x="381476" y="9049"/>
                    <a:pt x="381476" y="9049"/>
                    <a:pt x="379571" y="10954"/>
                  </a:cubicBezTo>
                  <a:cubicBezTo>
                    <a:pt x="379571" y="22384"/>
                    <a:pt x="387191" y="20479"/>
                    <a:pt x="379571" y="35719"/>
                  </a:cubicBezTo>
                  <a:lnTo>
                    <a:pt x="406241" y="35719"/>
                  </a:lnTo>
                  <a:cubicBezTo>
                    <a:pt x="408146" y="33814"/>
                    <a:pt x="411956" y="31909"/>
                    <a:pt x="417671" y="30004"/>
                  </a:cubicBezTo>
                  <a:lnTo>
                    <a:pt x="417671" y="35719"/>
                  </a:lnTo>
                  <a:lnTo>
                    <a:pt x="452914" y="35719"/>
                  </a:lnTo>
                  <a:lnTo>
                    <a:pt x="454819" y="30004"/>
                  </a:lnTo>
                  <a:lnTo>
                    <a:pt x="435769" y="30004"/>
                  </a:lnTo>
                  <a:cubicBezTo>
                    <a:pt x="437674" y="10954"/>
                    <a:pt x="441484" y="12859"/>
                    <a:pt x="441484" y="10954"/>
                  </a:cubicBezTo>
                  <a:lnTo>
                    <a:pt x="383381" y="9049"/>
                  </a:lnTo>
                  <a:lnTo>
                    <a:pt x="383381" y="9049"/>
                  </a:lnTo>
                  <a:lnTo>
                    <a:pt x="383381" y="9049"/>
                  </a:lnTo>
                  <a:lnTo>
                    <a:pt x="383381" y="9049"/>
                  </a:lnTo>
                  <a:close/>
                  <a:moveTo>
                    <a:pt x="174784" y="9049"/>
                  </a:moveTo>
                  <a:lnTo>
                    <a:pt x="174784" y="9049"/>
                  </a:lnTo>
                  <a:cubicBezTo>
                    <a:pt x="176689" y="9049"/>
                    <a:pt x="176689" y="9049"/>
                    <a:pt x="178594" y="9049"/>
                  </a:cubicBezTo>
                  <a:lnTo>
                    <a:pt x="182404" y="9049"/>
                  </a:lnTo>
                  <a:cubicBezTo>
                    <a:pt x="191929" y="12859"/>
                    <a:pt x="199549" y="16669"/>
                    <a:pt x="199549" y="16669"/>
                  </a:cubicBezTo>
                  <a:lnTo>
                    <a:pt x="210979" y="16669"/>
                  </a:lnTo>
                  <a:cubicBezTo>
                    <a:pt x="203359" y="22384"/>
                    <a:pt x="201454" y="22384"/>
                    <a:pt x="186214" y="22384"/>
                  </a:cubicBezTo>
                  <a:cubicBezTo>
                    <a:pt x="193834" y="28099"/>
                    <a:pt x="207169" y="30004"/>
                    <a:pt x="216694" y="33814"/>
                  </a:cubicBezTo>
                  <a:lnTo>
                    <a:pt x="7144" y="33814"/>
                  </a:lnTo>
                  <a:cubicBezTo>
                    <a:pt x="30004" y="22384"/>
                    <a:pt x="37624" y="16669"/>
                    <a:pt x="55721" y="14764"/>
                  </a:cubicBezTo>
                  <a:lnTo>
                    <a:pt x="55721" y="7144"/>
                  </a:lnTo>
                  <a:lnTo>
                    <a:pt x="175736" y="7144"/>
                  </a:lnTo>
                  <a:lnTo>
                    <a:pt x="175736" y="9049"/>
                  </a:lnTo>
                  <a:lnTo>
                    <a:pt x="174784" y="9049"/>
                  </a:lnTo>
                  <a:lnTo>
                    <a:pt x="174784" y="9049"/>
                  </a:lnTo>
                  <a:close/>
                  <a:moveTo>
                    <a:pt x="4441032" y="35719"/>
                  </a:moveTo>
                  <a:cubicBezTo>
                    <a:pt x="4431507" y="30004"/>
                    <a:pt x="4420077" y="28099"/>
                    <a:pt x="4410552" y="35719"/>
                  </a:cubicBezTo>
                  <a:lnTo>
                    <a:pt x="4441032" y="35719"/>
                  </a:lnTo>
                  <a:lnTo>
                    <a:pt x="4441032" y="35719"/>
                  </a:lnTo>
                  <a:lnTo>
                    <a:pt x="4441032" y="35719"/>
                  </a:lnTo>
                  <a:lnTo>
                    <a:pt x="4441032" y="35719"/>
                  </a:lnTo>
                  <a:close/>
                  <a:moveTo>
                    <a:pt x="2085499" y="35719"/>
                  </a:moveTo>
                  <a:cubicBezTo>
                    <a:pt x="2058829" y="26194"/>
                    <a:pt x="2031206" y="30004"/>
                    <a:pt x="2004536" y="35719"/>
                  </a:cubicBezTo>
                  <a:lnTo>
                    <a:pt x="2085499" y="35719"/>
                  </a:lnTo>
                  <a:lnTo>
                    <a:pt x="2085499" y="35719"/>
                  </a:lnTo>
                  <a:lnTo>
                    <a:pt x="2085499" y="35719"/>
                  </a:lnTo>
                  <a:lnTo>
                    <a:pt x="2085499" y="35719"/>
                  </a:lnTo>
                  <a:close/>
                  <a:moveTo>
                    <a:pt x="1428274" y="35719"/>
                  </a:moveTo>
                  <a:lnTo>
                    <a:pt x="1428274" y="30004"/>
                  </a:lnTo>
                  <a:cubicBezTo>
                    <a:pt x="1414939" y="28099"/>
                    <a:pt x="1416844" y="28099"/>
                    <a:pt x="1409224" y="24289"/>
                  </a:cubicBezTo>
                  <a:lnTo>
                    <a:pt x="1390174" y="30004"/>
                  </a:lnTo>
                  <a:lnTo>
                    <a:pt x="1390174" y="35719"/>
                  </a:lnTo>
                  <a:lnTo>
                    <a:pt x="1428274" y="35719"/>
                  </a:lnTo>
                  <a:lnTo>
                    <a:pt x="1428274" y="35719"/>
                  </a:lnTo>
                  <a:lnTo>
                    <a:pt x="1428274" y="35719"/>
                  </a:lnTo>
                  <a:lnTo>
                    <a:pt x="1428274" y="35719"/>
                  </a:lnTo>
                  <a:close/>
                  <a:moveTo>
                    <a:pt x="1368266" y="35719"/>
                  </a:moveTo>
                  <a:cubicBezTo>
                    <a:pt x="1377791" y="31909"/>
                    <a:pt x="1373981" y="33814"/>
                    <a:pt x="1379696" y="30004"/>
                  </a:cubicBezTo>
                  <a:lnTo>
                    <a:pt x="1368266" y="30004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lnTo>
                    <a:pt x="1368266" y="35719"/>
                  </a:lnTo>
                  <a:close/>
                  <a:moveTo>
                    <a:pt x="1243489" y="35719"/>
                  </a:moveTo>
                  <a:cubicBezTo>
                    <a:pt x="1249204" y="30004"/>
                    <a:pt x="1245394" y="31909"/>
                    <a:pt x="1243489" y="16669"/>
                  </a:cubicBezTo>
                  <a:lnTo>
                    <a:pt x="1206341" y="16669"/>
                  </a:lnTo>
                  <a:lnTo>
                    <a:pt x="1206341" y="22384"/>
                  </a:lnTo>
                  <a:cubicBezTo>
                    <a:pt x="1210151" y="28099"/>
                    <a:pt x="1212056" y="31909"/>
                    <a:pt x="1212056" y="33814"/>
                  </a:cubicBezTo>
                  <a:lnTo>
                    <a:pt x="1243489" y="35719"/>
                  </a:lnTo>
                  <a:lnTo>
                    <a:pt x="1243489" y="35719"/>
                  </a:lnTo>
                  <a:lnTo>
                    <a:pt x="1243489" y="35719"/>
                  </a:lnTo>
                  <a:lnTo>
                    <a:pt x="1243489" y="35719"/>
                  </a:lnTo>
                  <a:close/>
                  <a:moveTo>
                    <a:pt x="1163479" y="35719"/>
                  </a:moveTo>
                  <a:cubicBezTo>
                    <a:pt x="1153954" y="26194"/>
                    <a:pt x="1146334" y="16669"/>
                    <a:pt x="1142524" y="10954"/>
                  </a:cubicBezTo>
                  <a:lnTo>
                    <a:pt x="1136809" y="10954"/>
                  </a:lnTo>
                  <a:cubicBezTo>
                    <a:pt x="1129189" y="26194"/>
                    <a:pt x="1138714" y="14764"/>
                    <a:pt x="1125379" y="22384"/>
                  </a:cubicBezTo>
                  <a:cubicBezTo>
                    <a:pt x="1131094" y="28099"/>
                    <a:pt x="1127284" y="24289"/>
                    <a:pt x="1136809" y="28099"/>
                  </a:cubicBezTo>
                  <a:cubicBezTo>
                    <a:pt x="1138714" y="30004"/>
                    <a:pt x="1140619" y="31909"/>
                    <a:pt x="1142524" y="33814"/>
                  </a:cubicBezTo>
                  <a:lnTo>
                    <a:pt x="1163479" y="35719"/>
                  </a:lnTo>
                  <a:lnTo>
                    <a:pt x="1163479" y="35719"/>
                  </a:lnTo>
                  <a:lnTo>
                    <a:pt x="1163479" y="35719"/>
                  </a:lnTo>
                  <a:lnTo>
                    <a:pt x="1163479" y="35719"/>
                  </a:lnTo>
                  <a:close/>
                  <a:moveTo>
                    <a:pt x="603409" y="16669"/>
                  </a:moveTo>
                  <a:lnTo>
                    <a:pt x="591979" y="16669"/>
                  </a:lnTo>
                  <a:lnTo>
                    <a:pt x="591979" y="28099"/>
                  </a:lnTo>
                  <a:lnTo>
                    <a:pt x="603409" y="28099"/>
                  </a:ln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lnTo>
                    <a:pt x="603409" y="16669"/>
                  </a:lnTo>
                  <a:close/>
                  <a:moveTo>
                    <a:pt x="1088231" y="16669"/>
                  </a:moveTo>
                  <a:cubicBezTo>
                    <a:pt x="1090136" y="24289"/>
                    <a:pt x="1078706" y="26194"/>
                    <a:pt x="1076801" y="28099"/>
                  </a:cubicBezTo>
                  <a:cubicBezTo>
                    <a:pt x="1071086" y="22384"/>
                    <a:pt x="1086326" y="18574"/>
                    <a:pt x="1088231" y="16669"/>
                  </a:cubicBezTo>
                  <a:lnTo>
                    <a:pt x="1088231" y="16669"/>
                  </a:lnTo>
                  <a:lnTo>
                    <a:pt x="1088231" y="16669"/>
                  </a:lnTo>
                  <a:lnTo>
                    <a:pt x="1088231" y="16669"/>
                  </a:lnTo>
                  <a:close/>
                  <a:moveTo>
                    <a:pt x="1063466" y="10954"/>
                  </a:moveTo>
                  <a:cubicBezTo>
                    <a:pt x="1061561" y="26194"/>
                    <a:pt x="1067276" y="18574"/>
                    <a:pt x="1052036" y="22384"/>
                  </a:cubicBezTo>
                  <a:lnTo>
                    <a:pt x="1052036" y="10954"/>
                  </a:lnTo>
                  <a:lnTo>
                    <a:pt x="1063466" y="10954"/>
                  </a:lnTo>
                  <a:lnTo>
                    <a:pt x="1063466" y="10954"/>
                  </a:lnTo>
                  <a:lnTo>
                    <a:pt x="1063466" y="10954"/>
                  </a:lnTo>
                  <a:lnTo>
                    <a:pt x="1063466" y="10954"/>
                  </a:lnTo>
                  <a:close/>
                  <a:moveTo>
                    <a:pt x="2825591" y="10954"/>
                  </a:moveTo>
                  <a:cubicBezTo>
                    <a:pt x="2819876" y="16669"/>
                    <a:pt x="2823686" y="12859"/>
                    <a:pt x="2819876" y="22384"/>
                  </a:cubicBezTo>
                  <a:lnTo>
                    <a:pt x="2825591" y="22384"/>
                  </a:lnTo>
                  <a:lnTo>
                    <a:pt x="2825591" y="10954"/>
                  </a:lnTo>
                  <a:lnTo>
                    <a:pt x="2825591" y="10954"/>
                  </a:lnTo>
                  <a:lnTo>
                    <a:pt x="2825591" y="10954"/>
                  </a:lnTo>
                  <a:lnTo>
                    <a:pt x="2825591" y="10954"/>
                  </a:lnTo>
                  <a:close/>
                  <a:moveTo>
                    <a:pt x="3248501" y="10954"/>
                  </a:moveTo>
                  <a:lnTo>
                    <a:pt x="3248501" y="22384"/>
                  </a:lnTo>
                  <a:lnTo>
                    <a:pt x="3237071" y="22384"/>
                  </a:lnTo>
                  <a:lnTo>
                    <a:pt x="3237071" y="10954"/>
                  </a:lnTo>
                  <a:lnTo>
                    <a:pt x="3248501" y="10954"/>
                  </a:lnTo>
                  <a:lnTo>
                    <a:pt x="3248501" y="10954"/>
                  </a:lnTo>
                  <a:lnTo>
                    <a:pt x="3248501" y="10954"/>
                  </a:lnTo>
                  <a:lnTo>
                    <a:pt x="3248501" y="10954"/>
                  </a:lnTo>
                  <a:close/>
                  <a:moveTo>
                    <a:pt x="3353276" y="10954"/>
                  </a:moveTo>
                  <a:lnTo>
                    <a:pt x="3358991" y="30004"/>
                  </a:lnTo>
                  <a:lnTo>
                    <a:pt x="3347561" y="30004"/>
                  </a:lnTo>
                  <a:cubicBezTo>
                    <a:pt x="3349466" y="16669"/>
                    <a:pt x="3349466" y="18574"/>
                    <a:pt x="3353276" y="10954"/>
                  </a:cubicBezTo>
                  <a:lnTo>
                    <a:pt x="3353276" y="10954"/>
                  </a:lnTo>
                  <a:lnTo>
                    <a:pt x="3353276" y="10954"/>
                  </a:lnTo>
                  <a:lnTo>
                    <a:pt x="3353276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7F0ED5AD-6DC6-4B0E-8AFC-8B4C1F118FE5}"/>
                </a:ext>
              </a:extLst>
            </p:cNvPr>
            <p:cNvSpPr/>
            <p:nvPr/>
          </p:nvSpPr>
          <p:spPr>
            <a:xfrm>
              <a:off x="896779" y="5251570"/>
              <a:ext cx="4953000" cy="38100"/>
            </a:xfrm>
            <a:custGeom>
              <a:avLst/>
              <a:gdLst>
                <a:gd name="connsiteX0" fmla="*/ 4935379 w 4953000"/>
                <a:gd name="connsiteY0" fmla="*/ 9049 h 38100"/>
                <a:gd name="connsiteX1" fmla="*/ 4935379 w 4953000"/>
                <a:gd name="connsiteY1" fmla="*/ 24289 h 38100"/>
                <a:gd name="connsiteX2" fmla="*/ 4954429 w 4953000"/>
                <a:gd name="connsiteY2" fmla="*/ 24289 h 38100"/>
                <a:gd name="connsiteX3" fmla="*/ 4954429 w 4953000"/>
                <a:gd name="connsiteY3" fmla="*/ 9049 h 38100"/>
                <a:gd name="connsiteX4" fmla="*/ 4935379 w 4953000"/>
                <a:gd name="connsiteY4" fmla="*/ 9049 h 38100"/>
                <a:gd name="connsiteX5" fmla="*/ 4935379 w 4953000"/>
                <a:gd name="connsiteY5" fmla="*/ 9049 h 38100"/>
                <a:gd name="connsiteX6" fmla="*/ 4935379 w 4953000"/>
                <a:gd name="connsiteY6" fmla="*/ 9049 h 38100"/>
                <a:gd name="connsiteX7" fmla="*/ 4935379 w 4953000"/>
                <a:gd name="connsiteY7" fmla="*/ 9049 h 38100"/>
                <a:gd name="connsiteX8" fmla="*/ 4827746 w 4953000"/>
                <a:gd name="connsiteY8" fmla="*/ 9049 h 38100"/>
                <a:gd name="connsiteX9" fmla="*/ 4831557 w 4953000"/>
                <a:gd name="connsiteY9" fmla="*/ 30004 h 38100"/>
                <a:gd name="connsiteX10" fmla="*/ 4820127 w 4953000"/>
                <a:gd name="connsiteY10" fmla="*/ 35719 h 38100"/>
                <a:gd name="connsiteX11" fmla="*/ 4842986 w 4953000"/>
                <a:gd name="connsiteY11" fmla="*/ 35719 h 38100"/>
                <a:gd name="connsiteX12" fmla="*/ 4839177 w 4953000"/>
                <a:gd name="connsiteY12" fmla="*/ 30004 h 38100"/>
                <a:gd name="connsiteX13" fmla="*/ 4865846 w 4953000"/>
                <a:gd name="connsiteY13" fmla="*/ 9049 h 38100"/>
                <a:gd name="connsiteX14" fmla="*/ 4827746 w 4953000"/>
                <a:gd name="connsiteY14" fmla="*/ 9049 h 38100"/>
                <a:gd name="connsiteX15" fmla="*/ 4827746 w 4953000"/>
                <a:gd name="connsiteY15" fmla="*/ 9049 h 38100"/>
                <a:gd name="connsiteX16" fmla="*/ 4827746 w 4953000"/>
                <a:gd name="connsiteY16" fmla="*/ 9049 h 38100"/>
                <a:gd name="connsiteX17" fmla="*/ 4827746 w 4953000"/>
                <a:gd name="connsiteY17" fmla="*/ 9049 h 38100"/>
                <a:gd name="connsiteX18" fmla="*/ 4767739 w 4953000"/>
                <a:gd name="connsiteY18" fmla="*/ 9049 h 38100"/>
                <a:gd name="connsiteX19" fmla="*/ 4779169 w 4953000"/>
                <a:gd name="connsiteY19" fmla="*/ 33814 h 38100"/>
                <a:gd name="connsiteX20" fmla="*/ 4802029 w 4953000"/>
                <a:gd name="connsiteY20" fmla="*/ 33814 h 38100"/>
                <a:gd name="connsiteX21" fmla="*/ 4782979 w 4953000"/>
                <a:gd name="connsiteY21" fmla="*/ 7144 h 38100"/>
                <a:gd name="connsiteX22" fmla="*/ 4767739 w 4953000"/>
                <a:gd name="connsiteY22" fmla="*/ 9049 h 38100"/>
                <a:gd name="connsiteX23" fmla="*/ 4767739 w 4953000"/>
                <a:gd name="connsiteY23" fmla="*/ 9049 h 38100"/>
                <a:gd name="connsiteX24" fmla="*/ 4767739 w 4953000"/>
                <a:gd name="connsiteY24" fmla="*/ 9049 h 38100"/>
                <a:gd name="connsiteX25" fmla="*/ 4767739 w 4953000"/>
                <a:gd name="connsiteY25" fmla="*/ 9049 h 38100"/>
                <a:gd name="connsiteX26" fmla="*/ 3755231 w 4953000"/>
                <a:gd name="connsiteY26" fmla="*/ 9049 h 38100"/>
                <a:gd name="connsiteX27" fmla="*/ 3757136 w 4953000"/>
                <a:gd name="connsiteY27" fmla="*/ 10954 h 38100"/>
                <a:gd name="connsiteX28" fmla="*/ 3747611 w 4953000"/>
                <a:gd name="connsiteY28" fmla="*/ 33814 h 38100"/>
                <a:gd name="connsiteX29" fmla="*/ 3836194 w 4953000"/>
                <a:gd name="connsiteY29" fmla="*/ 33814 h 38100"/>
                <a:gd name="connsiteX30" fmla="*/ 3853339 w 4953000"/>
                <a:gd name="connsiteY30" fmla="*/ 9049 h 38100"/>
                <a:gd name="connsiteX31" fmla="*/ 3755231 w 4953000"/>
                <a:gd name="connsiteY31" fmla="*/ 9049 h 38100"/>
                <a:gd name="connsiteX32" fmla="*/ 3755231 w 4953000"/>
                <a:gd name="connsiteY32" fmla="*/ 9049 h 38100"/>
                <a:gd name="connsiteX33" fmla="*/ 3755231 w 4953000"/>
                <a:gd name="connsiteY33" fmla="*/ 9049 h 38100"/>
                <a:gd name="connsiteX34" fmla="*/ 3755231 w 4953000"/>
                <a:gd name="connsiteY34" fmla="*/ 9049 h 38100"/>
                <a:gd name="connsiteX35" fmla="*/ 3635216 w 4953000"/>
                <a:gd name="connsiteY35" fmla="*/ 9049 h 38100"/>
                <a:gd name="connsiteX36" fmla="*/ 3656171 w 4953000"/>
                <a:gd name="connsiteY36" fmla="*/ 33814 h 38100"/>
                <a:gd name="connsiteX37" fmla="*/ 3675221 w 4953000"/>
                <a:gd name="connsiteY37" fmla="*/ 33814 h 38100"/>
                <a:gd name="connsiteX38" fmla="*/ 3665696 w 4953000"/>
                <a:gd name="connsiteY38" fmla="*/ 7144 h 38100"/>
                <a:gd name="connsiteX39" fmla="*/ 3635216 w 4953000"/>
                <a:gd name="connsiteY39" fmla="*/ 9049 h 38100"/>
                <a:gd name="connsiteX40" fmla="*/ 3635216 w 4953000"/>
                <a:gd name="connsiteY40" fmla="*/ 9049 h 38100"/>
                <a:gd name="connsiteX41" fmla="*/ 3635216 w 4953000"/>
                <a:gd name="connsiteY41" fmla="*/ 9049 h 38100"/>
                <a:gd name="connsiteX42" fmla="*/ 3635216 w 4953000"/>
                <a:gd name="connsiteY42" fmla="*/ 9049 h 38100"/>
                <a:gd name="connsiteX43" fmla="*/ 3612356 w 4953000"/>
                <a:gd name="connsiteY43" fmla="*/ 9049 h 38100"/>
                <a:gd name="connsiteX44" fmla="*/ 3600926 w 4953000"/>
                <a:gd name="connsiteY44" fmla="*/ 18574 h 38100"/>
                <a:gd name="connsiteX45" fmla="*/ 3600926 w 4953000"/>
                <a:gd name="connsiteY45" fmla="*/ 12859 h 38100"/>
                <a:gd name="connsiteX46" fmla="*/ 3599021 w 4953000"/>
                <a:gd name="connsiteY46" fmla="*/ 10954 h 38100"/>
                <a:gd name="connsiteX47" fmla="*/ 3544729 w 4953000"/>
                <a:gd name="connsiteY47" fmla="*/ 10954 h 38100"/>
                <a:gd name="connsiteX48" fmla="*/ 3525679 w 4953000"/>
                <a:gd name="connsiteY48" fmla="*/ 26194 h 38100"/>
                <a:gd name="connsiteX49" fmla="*/ 3516154 w 4953000"/>
                <a:gd name="connsiteY49" fmla="*/ 10954 h 38100"/>
                <a:gd name="connsiteX50" fmla="*/ 3409474 w 4953000"/>
                <a:gd name="connsiteY50" fmla="*/ 10954 h 38100"/>
                <a:gd name="connsiteX51" fmla="*/ 3413284 w 4953000"/>
                <a:gd name="connsiteY51" fmla="*/ 31909 h 38100"/>
                <a:gd name="connsiteX52" fmla="*/ 3430429 w 4953000"/>
                <a:gd name="connsiteY52" fmla="*/ 37624 h 38100"/>
                <a:gd name="connsiteX53" fmla="*/ 3439954 w 4953000"/>
                <a:gd name="connsiteY53" fmla="*/ 37624 h 38100"/>
                <a:gd name="connsiteX54" fmla="*/ 3451384 w 4953000"/>
                <a:gd name="connsiteY54" fmla="*/ 31909 h 38100"/>
                <a:gd name="connsiteX55" fmla="*/ 3441859 w 4953000"/>
                <a:gd name="connsiteY55" fmla="*/ 37624 h 38100"/>
                <a:gd name="connsiteX56" fmla="*/ 3468529 w 4953000"/>
                <a:gd name="connsiteY56" fmla="*/ 37624 h 38100"/>
                <a:gd name="connsiteX57" fmla="*/ 3462814 w 4953000"/>
                <a:gd name="connsiteY57" fmla="*/ 26194 h 38100"/>
                <a:gd name="connsiteX58" fmla="*/ 3481864 w 4953000"/>
                <a:gd name="connsiteY58" fmla="*/ 26194 h 38100"/>
                <a:gd name="connsiteX59" fmla="*/ 3491389 w 4953000"/>
                <a:gd name="connsiteY59" fmla="*/ 37624 h 38100"/>
                <a:gd name="connsiteX60" fmla="*/ 3547586 w 4953000"/>
                <a:gd name="connsiteY60" fmla="*/ 37624 h 38100"/>
                <a:gd name="connsiteX61" fmla="*/ 3557111 w 4953000"/>
                <a:gd name="connsiteY61" fmla="*/ 31909 h 38100"/>
                <a:gd name="connsiteX62" fmla="*/ 3557111 w 4953000"/>
                <a:gd name="connsiteY62" fmla="*/ 37624 h 38100"/>
                <a:gd name="connsiteX63" fmla="*/ 3564731 w 4953000"/>
                <a:gd name="connsiteY63" fmla="*/ 37624 h 38100"/>
                <a:gd name="connsiteX64" fmla="*/ 3576161 w 4953000"/>
                <a:gd name="connsiteY64" fmla="*/ 31909 h 38100"/>
                <a:gd name="connsiteX65" fmla="*/ 3566636 w 4953000"/>
                <a:gd name="connsiteY65" fmla="*/ 37624 h 38100"/>
                <a:gd name="connsiteX66" fmla="*/ 3626644 w 4953000"/>
                <a:gd name="connsiteY66" fmla="*/ 37624 h 38100"/>
                <a:gd name="connsiteX67" fmla="*/ 3617119 w 4953000"/>
                <a:gd name="connsiteY67" fmla="*/ 12859 h 38100"/>
                <a:gd name="connsiteX68" fmla="*/ 3612356 w 4953000"/>
                <a:gd name="connsiteY68" fmla="*/ 9049 h 38100"/>
                <a:gd name="connsiteX69" fmla="*/ 3612356 w 4953000"/>
                <a:gd name="connsiteY69" fmla="*/ 9049 h 38100"/>
                <a:gd name="connsiteX70" fmla="*/ 3612356 w 4953000"/>
                <a:gd name="connsiteY70" fmla="*/ 9049 h 38100"/>
                <a:gd name="connsiteX71" fmla="*/ 3612356 w 4953000"/>
                <a:gd name="connsiteY71" fmla="*/ 9049 h 38100"/>
                <a:gd name="connsiteX72" fmla="*/ 3293269 w 4953000"/>
                <a:gd name="connsiteY72" fmla="*/ 9049 h 38100"/>
                <a:gd name="connsiteX73" fmla="*/ 3278029 w 4953000"/>
                <a:gd name="connsiteY73" fmla="*/ 10954 h 38100"/>
                <a:gd name="connsiteX74" fmla="*/ 3278029 w 4953000"/>
                <a:gd name="connsiteY74" fmla="*/ 9049 h 38100"/>
                <a:gd name="connsiteX75" fmla="*/ 3247549 w 4953000"/>
                <a:gd name="connsiteY75" fmla="*/ 9049 h 38100"/>
                <a:gd name="connsiteX76" fmla="*/ 3251359 w 4953000"/>
                <a:gd name="connsiteY76" fmla="*/ 18574 h 38100"/>
                <a:gd name="connsiteX77" fmla="*/ 3257074 w 4953000"/>
                <a:gd name="connsiteY77" fmla="*/ 18574 h 38100"/>
                <a:gd name="connsiteX78" fmla="*/ 3251359 w 4953000"/>
                <a:gd name="connsiteY78" fmla="*/ 24289 h 38100"/>
                <a:gd name="connsiteX79" fmla="*/ 3247549 w 4953000"/>
                <a:gd name="connsiteY79" fmla="*/ 35719 h 38100"/>
                <a:gd name="connsiteX80" fmla="*/ 3334226 w 4953000"/>
                <a:gd name="connsiteY80" fmla="*/ 35719 h 38100"/>
                <a:gd name="connsiteX81" fmla="*/ 3332321 w 4953000"/>
                <a:gd name="connsiteY81" fmla="*/ 30004 h 38100"/>
                <a:gd name="connsiteX82" fmla="*/ 3326606 w 4953000"/>
                <a:gd name="connsiteY82" fmla="*/ 30004 h 38100"/>
                <a:gd name="connsiteX83" fmla="*/ 3332321 w 4953000"/>
                <a:gd name="connsiteY83" fmla="*/ 18574 h 38100"/>
                <a:gd name="connsiteX84" fmla="*/ 3343751 w 4953000"/>
                <a:gd name="connsiteY84" fmla="*/ 24289 h 38100"/>
                <a:gd name="connsiteX85" fmla="*/ 3368516 w 4953000"/>
                <a:gd name="connsiteY85" fmla="*/ 12859 h 38100"/>
                <a:gd name="connsiteX86" fmla="*/ 3379946 w 4953000"/>
                <a:gd name="connsiteY86" fmla="*/ 35719 h 38100"/>
                <a:gd name="connsiteX87" fmla="*/ 3398996 w 4953000"/>
                <a:gd name="connsiteY87" fmla="*/ 35719 h 38100"/>
                <a:gd name="connsiteX88" fmla="*/ 3398996 w 4953000"/>
                <a:gd name="connsiteY88" fmla="*/ 30004 h 38100"/>
                <a:gd name="connsiteX89" fmla="*/ 3393281 w 4953000"/>
                <a:gd name="connsiteY89" fmla="*/ 18574 h 38100"/>
                <a:gd name="connsiteX90" fmla="*/ 3398996 w 4953000"/>
                <a:gd name="connsiteY90" fmla="*/ 18574 h 38100"/>
                <a:gd name="connsiteX91" fmla="*/ 3398996 w 4953000"/>
                <a:gd name="connsiteY91" fmla="*/ 24289 h 38100"/>
                <a:gd name="connsiteX92" fmla="*/ 3404711 w 4953000"/>
                <a:gd name="connsiteY92" fmla="*/ 12859 h 38100"/>
                <a:gd name="connsiteX93" fmla="*/ 3385661 w 4953000"/>
                <a:gd name="connsiteY93" fmla="*/ 12859 h 38100"/>
                <a:gd name="connsiteX94" fmla="*/ 3385661 w 4953000"/>
                <a:gd name="connsiteY94" fmla="*/ 10954 h 38100"/>
                <a:gd name="connsiteX95" fmla="*/ 3293269 w 4953000"/>
                <a:gd name="connsiteY95" fmla="*/ 9049 h 38100"/>
                <a:gd name="connsiteX96" fmla="*/ 3293269 w 4953000"/>
                <a:gd name="connsiteY96" fmla="*/ 9049 h 38100"/>
                <a:gd name="connsiteX97" fmla="*/ 3293269 w 4953000"/>
                <a:gd name="connsiteY97" fmla="*/ 9049 h 38100"/>
                <a:gd name="connsiteX98" fmla="*/ 3293269 w 4953000"/>
                <a:gd name="connsiteY98" fmla="*/ 9049 h 38100"/>
                <a:gd name="connsiteX99" fmla="*/ 3185636 w 4953000"/>
                <a:gd name="connsiteY99" fmla="*/ 9049 h 38100"/>
                <a:gd name="connsiteX100" fmla="*/ 3185636 w 4953000"/>
                <a:gd name="connsiteY100" fmla="*/ 18574 h 38100"/>
                <a:gd name="connsiteX101" fmla="*/ 3158966 w 4953000"/>
                <a:gd name="connsiteY101" fmla="*/ 35719 h 38100"/>
                <a:gd name="connsiteX102" fmla="*/ 3232309 w 4953000"/>
                <a:gd name="connsiteY102" fmla="*/ 35719 h 38100"/>
                <a:gd name="connsiteX103" fmla="*/ 3224689 w 4953000"/>
                <a:gd name="connsiteY103" fmla="*/ 12859 h 38100"/>
                <a:gd name="connsiteX104" fmla="*/ 3226594 w 4953000"/>
                <a:gd name="connsiteY104" fmla="*/ 10954 h 38100"/>
                <a:gd name="connsiteX105" fmla="*/ 3185636 w 4953000"/>
                <a:gd name="connsiteY105" fmla="*/ 9049 h 38100"/>
                <a:gd name="connsiteX106" fmla="*/ 3185636 w 4953000"/>
                <a:gd name="connsiteY106" fmla="*/ 9049 h 38100"/>
                <a:gd name="connsiteX107" fmla="*/ 3185636 w 4953000"/>
                <a:gd name="connsiteY107" fmla="*/ 9049 h 38100"/>
                <a:gd name="connsiteX108" fmla="*/ 3185636 w 4953000"/>
                <a:gd name="connsiteY108" fmla="*/ 9049 h 38100"/>
                <a:gd name="connsiteX109" fmla="*/ 3073241 w 4953000"/>
                <a:gd name="connsiteY109" fmla="*/ 9049 h 38100"/>
                <a:gd name="connsiteX110" fmla="*/ 3073241 w 4953000"/>
                <a:gd name="connsiteY110" fmla="*/ 10954 h 38100"/>
                <a:gd name="connsiteX111" fmla="*/ 3073241 w 4953000"/>
                <a:gd name="connsiteY111" fmla="*/ 16669 h 38100"/>
                <a:gd name="connsiteX112" fmla="*/ 3063716 w 4953000"/>
                <a:gd name="connsiteY112" fmla="*/ 7144 h 38100"/>
                <a:gd name="connsiteX113" fmla="*/ 3040856 w 4953000"/>
                <a:gd name="connsiteY113" fmla="*/ 7144 h 38100"/>
                <a:gd name="connsiteX114" fmla="*/ 3031331 w 4953000"/>
                <a:gd name="connsiteY114" fmla="*/ 28099 h 38100"/>
                <a:gd name="connsiteX115" fmla="*/ 3037046 w 4953000"/>
                <a:gd name="connsiteY115" fmla="*/ 33814 h 38100"/>
                <a:gd name="connsiteX116" fmla="*/ 3040856 w 4953000"/>
                <a:gd name="connsiteY116" fmla="*/ 33814 h 38100"/>
                <a:gd name="connsiteX117" fmla="*/ 3087529 w 4953000"/>
                <a:gd name="connsiteY117" fmla="*/ 28099 h 38100"/>
                <a:gd name="connsiteX118" fmla="*/ 3085624 w 4953000"/>
                <a:gd name="connsiteY118" fmla="*/ 33814 h 38100"/>
                <a:gd name="connsiteX119" fmla="*/ 3128486 w 4953000"/>
                <a:gd name="connsiteY119" fmla="*/ 33814 h 38100"/>
                <a:gd name="connsiteX120" fmla="*/ 3132296 w 4953000"/>
                <a:gd name="connsiteY120" fmla="*/ 16669 h 38100"/>
                <a:gd name="connsiteX121" fmla="*/ 3126581 w 4953000"/>
                <a:gd name="connsiteY121" fmla="*/ 10954 h 38100"/>
                <a:gd name="connsiteX122" fmla="*/ 3107531 w 4953000"/>
                <a:gd name="connsiteY122" fmla="*/ 10954 h 38100"/>
                <a:gd name="connsiteX123" fmla="*/ 3105626 w 4953000"/>
                <a:gd name="connsiteY123" fmla="*/ 9049 h 38100"/>
                <a:gd name="connsiteX124" fmla="*/ 3073241 w 4953000"/>
                <a:gd name="connsiteY124" fmla="*/ 9049 h 38100"/>
                <a:gd name="connsiteX125" fmla="*/ 3073241 w 4953000"/>
                <a:gd name="connsiteY125" fmla="*/ 9049 h 38100"/>
                <a:gd name="connsiteX126" fmla="*/ 3073241 w 4953000"/>
                <a:gd name="connsiteY126" fmla="*/ 9049 h 38100"/>
                <a:gd name="connsiteX127" fmla="*/ 3073241 w 4953000"/>
                <a:gd name="connsiteY127" fmla="*/ 9049 h 38100"/>
                <a:gd name="connsiteX128" fmla="*/ 2975134 w 4953000"/>
                <a:gd name="connsiteY128" fmla="*/ 9049 h 38100"/>
                <a:gd name="connsiteX129" fmla="*/ 2963704 w 4953000"/>
                <a:gd name="connsiteY129" fmla="*/ 33814 h 38100"/>
                <a:gd name="connsiteX130" fmla="*/ 2984659 w 4953000"/>
                <a:gd name="connsiteY130" fmla="*/ 33814 h 38100"/>
                <a:gd name="connsiteX131" fmla="*/ 2986564 w 4953000"/>
                <a:gd name="connsiteY131" fmla="*/ 9049 h 38100"/>
                <a:gd name="connsiteX132" fmla="*/ 2975134 w 4953000"/>
                <a:gd name="connsiteY132" fmla="*/ 9049 h 38100"/>
                <a:gd name="connsiteX133" fmla="*/ 2975134 w 4953000"/>
                <a:gd name="connsiteY133" fmla="*/ 9049 h 38100"/>
                <a:gd name="connsiteX134" fmla="*/ 2975134 w 4953000"/>
                <a:gd name="connsiteY134" fmla="*/ 9049 h 38100"/>
                <a:gd name="connsiteX135" fmla="*/ 2975134 w 4953000"/>
                <a:gd name="connsiteY135" fmla="*/ 9049 h 38100"/>
                <a:gd name="connsiteX136" fmla="*/ 2939891 w 4953000"/>
                <a:gd name="connsiteY136" fmla="*/ 9049 h 38100"/>
                <a:gd name="connsiteX137" fmla="*/ 2930366 w 4953000"/>
                <a:gd name="connsiteY137" fmla="*/ 30004 h 38100"/>
                <a:gd name="connsiteX138" fmla="*/ 2936081 w 4953000"/>
                <a:gd name="connsiteY138" fmla="*/ 30004 h 38100"/>
                <a:gd name="connsiteX139" fmla="*/ 2941796 w 4953000"/>
                <a:gd name="connsiteY139" fmla="*/ 24289 h 38100"/>
                <a:gd name="connsiteX140" fmla="*/ 2949416 w 4953000"/>
                <a:gd name="connsiteY140" fmla="*/ 9049 h 38100"/>
                <a:gd name="connsiteX141" fmla="*/ 2939891 w 4953000"/>
                <a:gd name="connsiteY141" fmla="*/ 9049 h 38100"/>
                <a:gd name="connsiteX142" fmla="*/ 2939891 w 4953000"/>
                <a:gd name="connsiteY142" fmla="*/ 9049 h 38100"/>
                <a:gd name="connsiteX143" fmla="*/ 2939891 w 4953000"/>
                <a:gd name="connsiteY143" fmla="*/ 9049 h 38100"/>
                <a:gd name="connsiteX144" fmla="*/ 2939891 w 4953000"/>
                <a:gd name="connsiteY144" fmla="*/ 9049 h 38100"/>
                <a:gd name="connsiteX145" fmla="*/ 2757011 w 4953000"/>
                <a:gd name="connsiteY145" fmla="*/ 9049 h 38100"/>
                <a:gd name="connsiteX146" fmla="*/ 2817019 w 4953000"/>
                <a:gd name="connsiteY146" fmla="*/ 33814 h 38100"/>
                <a:gd name="connsiteX147" fmla="*/ 2873216 w 4953000"/>
                <a:gd name="connsiteY147" fmla="*/ 33814 h 38100"/>
                <a:gd name="connsiteX148" fmla="*/ 2873216 w 4953000"/>
                <a:gd name="connsiteY148" fmla="*/ 9049 h 38100"/>
                <a:gd name="connsiteX149" fmla="*/ 2757011 w 4953000"/>
                <a:gd name="connsiteY149" fmla="*/ 9049 h 38100"/>
                <a:gd name="connsiteX150" fmla="*/ 2757011 w 4953000"/>
                <a:gd name="connsiteY150" fmla="*/ 9049 h 38100"/>
                <a:gd name="connsiteX151" fmla="*/ 2757011 w 4953000"/>
                <a:gd name="connsiteY151" fmla="*/ 9049 h 38100"/>
                <a:gd name="connsiteX152" fmla="*/ 2757011 w 4953000"/>
                <a:gd name="connsiteY152" fmla="*/ 9049 h 38100"/>
                <a:gd name="connsiteX153" fmla="*/ 2586514 w 4953000"/>
                <a:gd name="connsiteY153" fmla="*/ 9049 h 38100"/>
                <a:gd name="connsiteX154" fmla="*/ 2582704 w 4953000"/>
                <a:gd name="connsiteY154" fmla="*/ 30004 h 38100"/>
                <a:gd name="connsiteX155" fmla="*/ 2580799 w 4953000"/>
                <a:gd name="connsiteY155" fmla="*/ 35719 h 38100"/>
                <a:gd name="connsiteX156" fmla="*/ 2629376 w 4953000"/>
                <a:gd name="connsiteY156" fmla="*/ 35719 h 38100"/>
                <a:gd name="connsiteX157" fmla="*/ 2606516 w 4953000"/>
                <a:gd name="connsiteY157" fmla="*/ 9049 h 38100"/>
                <a:gd name="connsiteX158" fmla="*/ 2586514 w 4953000"/>
                <a:gd name="connsiteY158" fmla="*/ 9049 h 38100"/>
                <a:gd name="connsiteX159" fmla="*/ 2586514 w 4953000"/>
                <a:gd name="connsiteY159" fmla="*/ 9049 h 38100"/>
                <a:gd name="connsiteX160" fmla="*/ 2586514 w 4953000"/>
                <a:gd name="connsiteY160" fmla="*/ 9049 h 38100"/>
                <a:gd name="connsiteX161" fmla="*/ 2586514 w 4953000"/>
                <a:gd name="connsiteY161" fmla="*/ 9049 h 38100"/>
                <a:gd name="connsiteX162" fmla="*/ 2477929 w 4953000"/>
                <a:gd name="connsiteY162" fmla="*/ 9049 h 38100"/>
                <a:gd name="connsiteX163" fmla="*/ 2502694 w 4953000"/>
                <a:gd name="connsiteY163" fmla="*/ 18574 h 38100"/>
                <a:gd name="connsiteX164" fmla="*/ 2514124 w 4953000"/>
                <a:gd name="connsiteY164" fmla="*/ 10954 h 38100"/>
                <a:gd name="connsiteX165" fmla="*/ 2477929 w 4953000"/>
                <a:gd name="connsiteY165" fmla="*/ 9049 h 38100"/>
                <a:gd name="connsiteX166" fmla="*/ 2477929 w 4953000"/>
                <a:gd name="connsiteY166" fmla="*/ 9049 h 38100"/>
                <a:gd name="connsiteX167" fmla="*/ 2477929 w 4953000"/>
                <a:gd name="connsiteY167" fmla="*/ 9049 h 38100"/>
                <a:gd name="connsiteX168" fmla="*/ 2477929 w 4953000"/>
                <a:gd name="connsiteY168" fmla="*/ 9049 h 38100"/>
                <a:gd name="connsiteX169" fmla="*/ 2416969 w 4953000"/>
                <a:gd name="connsiteY169" fmla="*/ 9049 h 38100"/>
                <a:gd name="connsiteX170" fmla="*/ 2415064 w 4953000"/>
                <a:gd name="connsiteY170" fmla="*/ 18574 h 38100"/>
                <a:gd name="connsiteX171" fmla="*/ 2434114 w 4953000"/>
                <a:gd name="connsiteY171" fmla="*/ 24289 h 38100"/>
                <a:gd name="connsiteX172" fmla="*/ 2428399 w 4953000"/>
                <a:gd name="connsiteY172" fmla="*/ 35719 h 38100"/>
                <a:gd name="connsiteX173" fmla="*/ 2460784 w 4953000"/>
                <a:gd name="connsiteY173" fmla="*/ 35719 h 38100"/>
                <a:gd name="connsiteX174" fmla="*/ 2464594 w 4953000"/>
                <a:gd name="connsiteY174" fmla="*/ 30004 h 38100"/>
                <a:gd name="connsiteX175" fmla="*/ 2439829 w 4953000"/>
                <a:gd name="connsiteY175" fmla="*/ 10954 h 38100"/>
                <a:gd name="connsiteX176" fmla="*/ 2441734 w 4953000"/>
                <a:gd name="connsiteY176" fmla="*/ 9049 h 38100"/>
                <a:gd name="connsiteX177" fmla="*/ 2416969 w 4953000"/>
                <a:gd name="connsiteY177" fmla="*/ 9049 h 38100"/>
                <a:gd name="connsiteX178" fmla="*/ 2416969 w 4953000"/>
                <a:gd name="connsiteY178" fmla="*/ 9049 h 38100"/>
                <a:gd name="connsiteX179" fmla="*/ 2416969 w 4953000"/>
                <a:gd name="connsiteY179" fmla="*/ 9049 h 38100"/>
                <a:gd name="connsiteX180" fmla="*/ 2416969 w 4953000"/>
                <a:gd name="connsiteY180" fmla="*/ 9049 h 38100"/>
                <a:gd name="connsiteX181" fmla="*/ 2321719 w 4953000"/>
                <a:gd name="connsiteY181" fmla="*/ 9049 h 38100"/>
                <a:gd name="connsiteX182" fmla="*/ 2316004 w 4953000"/>
                <a:gd name="connsiteY182" fmla="*/ 33814 h 38100"/>
                <a:gd name="connsiteX183" fmla="*/ 2317909 w 4953000"/>
                <a:gd name="connsiteY183" fmla="*/ 33814 h 38100"/>
                <a:gd name="connsiteX184" fmla="*/ 2327434 w 4953000"/>
                <a:gd name="connsiteY184" fmla="*/ 28099 h 38100"/>
                <a:gd name="connsiteX185" fmla="*/ 2327434 w 4953000"/>
                <a:gd name="connsiteY185" fmla="*/ 33814 h 38100"/>
                <a:gd name="connsiteX186" fmla="*/ 2338864 w 4953000"/>
                <a:gd name="connsiteY186" fmla="*/ 33814 h 38100"/>
                <a:gd name="connsiteX187" fmla="*/ 2338864 w 4953000"/>
                <a:gd name="connsiteY187" fmla="*/ 7144 h 38100"/>
                <a:gd name="connsiteX188" fmla="*/ 2321719 w 4953000"/>
                <a:gd name="connsiteY188" fmla="*/ 9049 h 38100"/>
                <a:gd name="connsiteX189" fmla="*/ 2321719 w 4953000"/>
                <a:gd name="connsiteY189" fmla="*/ 9049 h 38100"/>
                <a:gd name="connsiteX190" fmla="*/ 2321719 w 4953000"/>
                <a:gd name="connsiteY190" fmla="*/ 9049 h 38100"/>
                <a:gd name="connsiteX191" fmla="*/ 2321719 w 4953000"/>
                <a:gd name="connsiteY191" fmla="*/ 9049 h 38100"/>
                <a:gd name="connsiteX192" fmla="*/ 2287429 w 4953000"/>
                <a:gd name="connsiteY192" fmla="*/ 9049 h 38100"/>
                <a:gd name="connsiteX193" fmla="*/ 2287429 w 4953000"/>
                <a:gd name="connsiteY193" fmla="*/ 33814 h 38100"/>
                <a:gd name="connsiteX194" fmla="*/ 2314099 w 4953000"/>
                <a:gd name="connsiteY194" fmla="*/ 33814 h 38100"/>
                <a:gd name="connsiteX195" fmla="*/ 2302669 w 4953000"/>
                <a:gd name="connsiteY195" fmla="*/ 9049 h 38100"/>
                <a:gd name="connsiteX196" fmla="*/ 2287429 w 4953000"/>
                <a:gd name="connsiteY196" fmla="*/ 9049 h 38100"/>
                <a:gd name="connsiteX197" fmla="*/ 2287429 w 4953000"/>
                <a:gd name="connsiteY197" fmla="*/ 9049 h 38100"/>
                <a:gd name="connsiteX198" fmla="*/ 2287429 w 4953000"/>
                <a:gd name="connsiteY198" fmla="*/ 9049 h 38100"/>
                <a:gd name="connsiteX199" fmla="*/ 2287429 w 4953000"/>
                <a:gd name="connsiteY199" fmla="*/ 9049 h 38100"/>
                <a:gd name="connsiteX200" fmla="*/ 2137886 w 4953000"/>
                <a:gd name="connsiteY200" fmla="*/ 9049 h 38100"/>
                <a:gd name="connsiteX201" fmla="*/ 2145506 w 4953000"/>
                <a:gd name="connsiteY201" fmla="*/ 33814 h 38100"/>
                <a:gd name="connsiteX202" fmla="*/ 2174081 w 4953000"/>
                <a:gd name="connsiteY202" fmla="*/ 33814 h 38100"/>
                <a:gd name="connsiteX203" fmla="*/ 2168366 w 4953000"/>
                <a:gd name="connsiteY203" fmla="*/ 16669 h 38100"/>
                <a:gd name="connsiteX204" fmla="*/ 2174081 w 4953000"/>
                <a:gd name="connsiteY204" fmla="*/ 16669 h 38100"/>
                <a:gd name="connsiteX205" fmla="*/ 2191226 w 4953000"/>
                <a:gd name="connsiteY205" fmla="*/ 33814 h 38100"/>
                <a:gd name="connsiteX206" fmla="*/ 2270284 w 4953000"/>
                <a:gd name="connsiteY206" fmla="*/ 33814 h 38100"/>
                <a:gd name="connsiteX207" fmla="*/ 2268379 w 4953000"/>
                <a:gd name="connsiteY207" fmla="*/ 16669 h 38100"/>
                <a:gd name="connsiteX208" fmla="*/ 2249329 w 4953000"/>
                <a:gd name="connsiteY208" fmla="*/ 10954 h 38100"/>
                <a:gd name="connsiteX209" fmla="*/ 2247424 w 4953000"/>
                <a:gd name="connsiteY209" fmla="*/ 9049 h 38100"/>
                <a:gd name="connsiteX210" fmla="*/ 2137886 w 4953000"/>
                <a:gd name="connsiteY210" fmla="*/ 9049 h 38100"/>
                <a:gd name="connsiteX211" fmla="*/ 2137886 w 4953000"/>
                <a:gd name="connsiteY211" fmla="*/ 9049 h 38100"/>
                <a:gd name="connsiteX212" fmla="*/ 2137886 w 4953000"/>
                <a:gd name="connsiteY212" fmla="*/ 9049 h 38100"/>
                <a:gd name="connsiteX213" fmla="*/ 2137886 w 4953000"/>
                <a:gd name="connsiteY213" fmla="*/ 9049 h 38100"/>
                <a:gd name="connsiteX214" fmla="*/ 1989296 w 4953000"/>
                <a:gd name="connsiteY214" fmla="*/ 9049 h 38100"/>
                <a:gd name="connsiteX215" fmla="*/ 2026444 w 4953000"/>
                <a:gd name="connsiteY215" fmla="*/ 33814 h 38100"/>
                <a:gd name="connsiteX216" fmla="*/ 2080736 w 4953000"/>
                <a:gd name="connsiteY216" fmla="*/ 33814 h 38100"/>
                <a:gd name="connsiteX217" fmla="*/ 2032159 w 4953000"/>
                <a:gd name="connsiteY217" fmla="*/ 9049 h 38100"/>
                <a:gd name="connsiteX218" fmla="*/ 1989296 w 4953000"/>
                <a:gd name="connsiteY218" fmla="*/ 9049 h 38100"/>
                <a:gd name="connsiteX219" fmla="*/ 1989296 w 4953000"/>
                <a:gd name="connsiteY219" fmla="*/ 9049 h 38100"/>
                <a:gd name="connsiteX220" fmla="*/ 1989296 w 4953000"/>
                <a:gd name="connsiteY220" fmla="*/ 9049 h 38100"/>
                <a:gd name="connsiteX221" fmla="*/ 1989296 w 4953000"/>
                <a:gd name="connsiteY221" fmla="*/ 9049 h 38100"/>
                <a:gd name="connsiteX222" fmla="*/ 1742599 w 4953000"/>
                <a:gd name="connsiteY222" fmla="*/ 9049 h 38100"/>
                <a:gd name="connsiteX223" fmla="*/ 1763554 w 4953000"/>
                <a:gd name="connsiteY223" fmla="*/ 35719 h 38100"/>
                <a:gd name="connsiteX224" fmla="*/ 1769269 w 4953000"/>
                <a:gd name="connsiteY224" fmla="*/ 35719 h 38100"/>
                <a:gd name="connsiteX225" fmla="*/ 1769269 w 4953000"/>
                <a:gd name="connsiteY225" fmla="*/ 24289 h 38100"/>
                <a:gd name="connsiteX226" fmla="*/ 1774984 w 4953000"/>
                <a:gd name="connsiteY226" fmla="*/ 24289 h 38100"/>
                <a:gd name="connsiteX227" fmla="*/ 1774984 w 4953000"/>
                <a:gd name="connsiteY227" fmla="*/ 35719 h 38100"/>
                <a:gd name="connsiteX228" fmla="*/ 1821656 w 4953000"/>
                <a:gd name="connsiteY228" fmla="*/ 35719 h 38100"/>
                <a:gd name="connsiteX229" fmla="*/ 1825466 w 4953000"/>
                <a:gd name="connsiteY229" fmla="*/ 30004 h 38100"/>
                <a:gd name="connsiteX230" fmla="*/ 1827371 w 4953000"/>
                <a:gd name="connsiteY230" fmla="*/ 35719 h 38100"/>
                <a:gd name="connsiteX231" fmla="*/ 1955006 w 4953000"/>
                <a:gd name="connsiteY231" fmla="*/ 35719 h 38100"/>
                <a:gd name="connsiteX232" fmla="*/ 1932146 w 4953000"/>
                <a:gd name="connsiteY232" fmla="*/ 24289 h 38100"/>
                <a:gd name="connsiteX233" fmla="*/ 1951196 w 4953000"/>
                <a:gd name="connsiteY233" fmla="*/ 18574 h 38100"/>
                <a:gd name="connsiteX234" fmla="*/ 1945481 w 4953000"/>
                <a:gd name="connsiteY234" fmla="*/ 18574 h 38100"/>
                <a:gd name="connsiteX235" fmla="*/ 1883569 w 4953000"/>
                <a:gd name="connsiteY235" fmla="*/ 12859 h 38100"/>
                <a:gd name="connsiteX236" fmla="*/ 1883569 w 4953000"/>
                <a:gd name="connsiteY236" fmla="*/ 18574 h 38100"/>
                <a:gd name="connsiteX237" fmla="*/ 1894999 w 4953000"/>
                <a:gd name="connsiteY237" fmla="*/ 18574 h 38100"/>
                <a:gd name="connsiteX238" fmla="*/ 1914049 w 4953000"/>
                <a:gd name="connsiteY238" fmla="*/ 30004 h 38100"/>
                <a:gd name="connsiteX239" fmla="*/ 1894999 w 4953000"/>
                <a:gd name="connsiteY239" fmla="*/ 30004 h 38100"/>
                <a:gd name="connsiteX240" fmla="*/ 1844516 w 4953000"/>
                <a:gd name="connsiteY240" fmla="*/ 30004 h 38100"/>
                <a:gd name="connsiteX241" fmla="*/ 1838801 w 4953000"/>
                <a:gd name="connsiteY241" fmla="*/ 18574 h 38100"/>
                <a:gd name="connsiteX242" fmla="*/ 1846421 w 4953000"/>
                <a:gd name="connsiteY242" fmla="*/ 10954 h 38100"/>
                <a:gd name="connsiteX243" fmla="*/ 1742599 w 4953000"/>
                <a:gd name="connsiteY243" fmla="*/ 9049 h 38100"/>
                <a:gd name="connsiteX244" fmla="*/ 1742599 w 4953000"/>
                <a:gd name="connsiteY244" fmla="*/ 9049 h 38100"/>
                <a:gd name="connsiteX245" fmla="*/ 1742599 w 4953000"/>
                <a:gd name="connsiteY245" fmla="*/ 9049 h 38100"/>
                <a:gd name="connsiteX246" fmla="*/ 1742599 w 4953000"/>
                <a:gd name="connsiteY246" fmla="*/ 9049 h 38100"/>
                <a:gd name="connsiteX247" fmla="*/ 1462564 w 4953000"/>
                <a:gd name="connsiteY247" fmla="*/ 9049 h 38100"/>
                <a:gd name="connsiteX248" fmla="*/ 1460659 w 4953000"/>
                <a:gd name="connsiteY248" fmla="*/ 33814 h 38100"/>
                <a:gd name="connsiteX249" fmla="*/ 1514951 w 4953000"/>
                <a:gd name="connsiteY249" fmla="*/ 33814 h 38100"/>
                <a:gd name="connsiteX250" fmla="*/ 1507331 w 4953000"/>
                <a:gd name="connsiteY250" fmla="*/ 9049 h 38100"/>
                <a:gd name="connsiteX251" fmla="*/ 1462564 w 4953000"/>
                <a:gd name="connsiteY251" fmla="*/ 9049 h 38100"/>
                <a:gd name="connsiteX252" fmla="*/ 1462564 w 4953000"/>
                <a:gd name="connsiteY252" fmla="*/ 9049 h 38100"/>
                <a:gd name="connsiteX253" fmla="*/ 1462564 w 4953000"/>
                <a:gd name="connsiteY253" fmla="*/ 9049 h 38100"/>
                <a:gd name="connsiteX254" fmla="*/ 1462564 w 4953000"/>
                <a:gd name="connsiteY254" fmla="*/ 9049 h 38100"/>
                <a:gd name="connsiteX255" fmla="*/ 1344454 w 4953000"/>
                <a:gd name="connsiteY255" fmla="*/ 9049 h 38100"/>
                <a:gd name="connsiteX256" fmla="*/ 1355884 w 4953000"/>
                <a:gd name="connsiteY256" fmla="*/ 18574 h 38100"/>
                <a:gd name="connsiteX257" fmla="*/ 1350169 w 4953000"/>
                <a:gd name="connsiteY257" fmla="*/ 35719 h 38100"/>
                <a:gd name="connsiteX258" fmla="*/ 1387316 w 4953000"/>
                <a:gd name="connsiteY258" fmla="*/ 35719 h 38100"/>
                <a:gd name="connsiteX259" fmla="*/ 1387316 w 4953000"/>
                <a:gd name="connsiteY259" fmla="*/ 12859 h 38100"/>
                <a:gd name="connsiteX260" fmla="*/ 1381601 w 4953000"/>
                <a:gd name="connsiteY260" fmla="*/ 12859 h 38100"/>
                <a:gd name="connsiteX261" fmla="*/ 1370171 w 4953000"/>
                <a:gd name="connsiteY261" fmla="*/ 24289 h 38100"/>
                <a:gd name="connsiteX262" fmla="*/ 1364456 w 4953000"/>
                <a:gd name="connsiteY262" fmla="*/ 9049 h 38100"/>
                <a:gd name="connsiteX263" fmla="*/ 1344454 w 4953000"/>
                <a:gd name="connsiteY263" fmla="*/ 9049 h 38100"/>
                <a:gd name="connsiteX264" fmla="*/ 1344454 w 4953000"/>
                <a:gd name="connsiteY264" fmla="*/ 9049 h 38100"/>
                <a:gd name="connsiteX265" fmla="*/ 1344454 w 4953000"/>
                <a:gd name="connsiteY265" fmla="*/ 9049 h 38100"/>
                <a:gd name="connsiteX266" fmla="*/ 1344454 w 4953000"/>
                <a:gd name="connsiteY266" fmla="*/ 9049 h 38100"/>
                <a:gd name="connsiteX267" fmla="*/ 1213009 w 4953000"/>
                <a:gd name="connsiteY267" fmla="*/ 9049 h 38100"/>
                <a:gd name="connsiteX268" fmla="*/ 1218724 w 4953000"/>
                <a:gd name="connsiteY268" fmla="*/ 18574 h 38100"/>
                <a:gd name="connsiteX269" fmla="*/ 1224439 w 4953000"/>
                <a:gd name="connsiteY269" fmla="*/ 35719 h 38100"/>
                <a:gd name="connsiteX270" fmla="*/ 1245394 w 4953000"/>
                <a:gd name="connsiteY270" fmla="*/ 35719 h 38100"/>
                <a:gd name="connsiteX271" fmla="*/ 1247299 w 4953000"/>
                <a:gd name="connsiteY271" fmla="*/ 10954 h 38100"/>
                <a:gd name="connsiteX272" fmla="*/ 1212056 w 4953000"/>
                <a:gd name="connsiteY272" fmla="*/ 10954 h 38100"/>
                <a:gd name="connsiteX273" fmla="*/ 1212056 w 4953000"/>
                <a:gd name="connsiteY273" fmla="*/ 9049 h 38100"/>
                <a:gd name="connsiteX274" fmla="*/ 1213009 w 4953000"/>
                <a:gd name="connsiteY274" fmla="*/ 9049 h 38100"/>
                <a:gd name="connsiteX275" fmla="*/ 1213009 w 4953000"/>
                <a:gd name="connsiteY275" fmla="*/ 9049 h 38100"/>
                <a:gd name="connsiteX276" fmla="*/ 1137761 w 4953000"/>
                <a:gd name="connsiteY276" fmla="*/ 9049 h 38100"/>
                <a:gd name="connsiteX277" fmla="*/ 1133951 w 4953000"/>
                <a:gd name="connsiteY277" fmla="*/ 33814 h 38100"/>
                <a:gd name="connsiteX278" fmla="*/ 1145381 w 4953000"/>
                <a:gd name="connsiteY278" fmla="*/ 33814 h 38100"/>
                <a:gd name="connsiteX279" fmla="*/ 1145381 w 4953000"/>
                <a:gd name="connsiteY279" fmla="*/ 28099 h 38100"/>
                <a:gd name="connsiteX280" fmla="*/ 1154906 w 4953000"/>
                <a:gd name="connsiteY280" fmla="*/ 7144 h 38100"/>
                <a:gd name="connsiteX281" fmla="*/ 1137761 w 4953000"/>
                <a:gd name="connsiteY281" fmla="*/ 9049 h 38100"/>
                <a:gd name="connsiteX282" fmla="*/ 1137761 w 4953000"/>
                <a:gd name="connsiteY282" fmla="*/ 9049 h 38100"/>
                <a:gd name="connsiteX283" fmla="*/ 1137761 w 4953000"/>
                <a:gd name="connsiteY283" fmla="*/ 9049 h 38100"/>
                <a:gd name="connsiteX284" fmla="*/ 1137761 w 4953000"/>
                <a:gd name="connsiteY284" fmla="*/ 9049 h 38100"/>
                <a:gd name="connsiteX285" fmla="*/ 1012031 w 4953000"/>
                <a:gd name="connsiteY285" fmla="*/ 9049 h 38100"/>
                <a:gd name="connsiteX286" fmla="*/ 1013936 w 4953000"/>
                <a:gd name="connsiteY286" fmla="*/ 10954 h 38100"/>
                <a:gd name="connsiteX287" fmla="*/ 1017746 w 4953000"/>
                <a:gd name="connsiteY287" fmla="*/ 9049 h 38100"/>
                <a:gd name="connsiteX288" fmla="*/ 1012031 w 4953000"/>
                <a:gd name="connsiteY288" fmla="*/ 9049 h 38100"/>
                <a:gd name="connsiteX289" fmla="*/ 1012031 w 4953000"/>
                <a:gd name="connsiteY289" fmla="*/ 9049 h 38100"/>
                <a:gd name="connsiteX290" fmla="*/ 1012031 w 4953000"/>
                <a:gd name="connsiteY290" fmla="*/ 9049 h 38100"/>
                <a:gd name="connsiteX291" fmla="*/ 1012031 w 4953000"/>
                <a:gd name="connsiteY291" fmla="*/ 9049 h 38100"/>
                <a:gd name="connsiteX292" fmla="*/ 878681 w 4953000"/>
                <a:gd name="connsiteY292" fmla="*/ 9049 h 38100"/>
                <a:gd name="connsiteX293" fmla="*/ 863441 w 4953000"/>
                <a:gd name="connsiteY293" fmla="*/ 10954 h 38100"/>
                <a:gd name="connsiteX294" fmla="*/ 861536 w 4953000"/>
                <a:gd name="connsiteY294" fmla="*/ 9049 h 38100"/>
                <a:gd name="connsiteX295" fmla="*/ 681514 w 4953000"/>
                <a:gd name="connsiteY295" fmla="*/ 9049 h 38100"/>
                <a:gd name="connsiteX296" fmla="*/ 687229 w 4953000"/>
                <a:gd name="connsiteY296" fmla="*/ 33814 h 38100"/>
                <a:gd name="connsiteX297" fmla="*/ 931069 w 4953000"/>
                <a:gd name="connsiteY297" fmla="*/ 33814 h 38100"/>
                <a:gd name="connsiteX298" fmla="*/ 931069 w 4953000"/>
                <a:gd name="connsiteY298" fmla="*/ 28099 h 38100"/>
                <a:gd name="connsiteX299" fmla="*/ 940594 w 4953000"/>
                <a:gd name="connsiteY299" fmla="*/ 24289 h 38100"/>
                <a:gd name="connsiteX300" fmla="*/ 944404 w 4953000"/>
                <a:gd name="connsiteY300" fmla="*/ 14764 h 38100"/>
                <a:gd name="connsiteX301" fmla="*/ 940594 w 4953000"/>
                <a:gd name="connsiteY301" fmla="*/ 7144 h 38100"/>
                <a:gd name="connsiteX302" fmla="*/ 878681 w 4953000"/>
                <a:gd name="connsiteY302" fmla="*/ 9049 h 38100"/>
                <a:gd name="connsiteX303" fmla="*/ 878681 w 4953000"/>
                <a:gd name="connsiteY303" fmla="*/ 9049 h 38100"/>
                <a:gd name="connsiteX304" fmla="*/ 878681 w 4953000"/>
                <a:gd name="connsiteY304" fmla="*/ 9049 h 38100"/>
                <a:gd name="connsiteX305" fmla="*/ 878681 w 4953000"/>
                <a:gd name="connsiteY305" fmla="*/ 9049 h 38100"/>
                <a:gd name="connsiteX306" fmla="*/ 414814 w 4953000"/>
                <a:gd name="connsiteY306" fmla="*/ 9049 h 38100"/>
                <a:gd name="connsiteX307" fmla="*/ 433864 w 4953000"/>
                <a:gd name="connsiteY307" fmla="*/ 33814 h 38100"/>
                <a:gd name="connsiteX308" fmla="*/ 536734 w 4953000"/>
                <a:gd name="connsiteY308" fmla="*/ 33814 h 38100"/>
                <a:gd name="connsiteX309" fmla="*/ 536734 w 4953000"/>
                <a:gd name="connsiteY309" fmla="*/ 28099 h 38100"/>
                <a:gd name="connsiteX310" fmla="*/ 480536 w 4953000"/>
                <a:gd name="connsiteY310" fmla="*/ 16669 h 38100"/>
                <a:gd name="connsiteX311" fmla="*/ 478631 w 4953000"/>
                <a:gd name="connsiteY311" fmla="*/ 9049 h 38100"/>
                <a:gd name="connsiteX312" fmla="*/ 414814 w 4953000"/>
                <a:gd name="connsiteY312" fmla="*/ 9049 h 38100"/>
                <a:gd name="connsiteX313" fmla="*/ 414814 w 4953000"/>
                <a:gd name="connsiteY313" fmla="*/ 9049 h 38100"/>
                <a:gd name="connsiteX314" fmla="*/ 414814 w 4953000"/>
                <a:gd name="connsiteY314" fmla="*/ 9049 h 38100"/>
                <a:gd name="connsiteX315" fmla="*/ 414814 w 4953000"/>
                <a:gd name="connsiteY315" fmla="*/ 9049 h 38100"/>
                <a:gd name="connsiteX316" fmla="*/ 390049 w 4953000"/>
                <a:gd name="connsiteY316" fmla="*/ 9049 h 38100"/>
                <a:gd name="connsiteX317" fmla="*/ 333851 w 4953000"/>
                <a:gd name="connsiteY317" fmla="*/ 33814 h 38100"/>
                <a:gd name="connsiteX318" fmla="*/ 391954 w 4953000"/>
                <a:gd name="connsiteY318" fmla="*/ 33814 h 38100"/>
                <a:gd name="connsiteX319" fmla="*/ 386239 w 4953000"/>
                <a:gd name="connsiteY319" fmla="*/ 22384 h 38100"/>
                <a:gd name="connsiteX320" fmla="*/ 411004 w 4953000"/>
                <a:gd name="connsiteY320" fmla="*/ 22384 h 38100"/>
                <a:gd name="connsiteX321" fmla="*/ 416719 w 4953000"/>
                <a:gd name="connsiteY321" fmla="*/ 16669 h 38100"/>
                <a:gd name="connsiteX322" fmla="*/ 397669 w 4953000"/>
                <a:gd name="connsiteY322" fmla="*/ 9049 h 38100"/>
                <a:gd name="connsiteX323" fmla="*/ 390049 w 4953000"/>
                <a:gd name="connsiteY323" fmla="*/ 9049 h 38100"/>
                <a:gd name="connsiteX324" fmla="*/ 390049 w 4953000"/>
                <a:gd name="connsiteY324" fmla="*/ 9049 h 38100"/>
                <a:gd name="connsiteX325" fmla="*/ 390049 w 4953000"/>
                <a:gd name="connsiteY325" fmla="*/ 9049 h 38100"/>
                <a:gd name="connsiteX326" fmla="*/ 390049 w 4953000"/>
                <a:gd name="connsiteY326" fmla="*/ 9049 h 38100"/>
                <a:gd name="connsiteX327" fmla="*/ 46196 w 4953000"/>
                <a:gd name="connsiteY327" fmla="*/ 9049 h 38100"/>
                <a:gd name="connsiteX328" fmla="*/ 7144 w 4953000"/>
                <a:gd name="connsiteY328" fmla="*/ 24289 h 38100"/>
                <a:gd name="connsiteX329" fmla="*/ 7144 w 4953000"/>
                <a:gd name="connsiteY329" fmla="*/ 35719 h 38100"/>
                <a:gd name="connsiteX330" fmla="*/ 125254 w 4953000"/>
                <a:gd name="connsiteY330" fmla="*/ 35719 h 38100"/>
                <a:gd name="connsiteX331" fmla="*/ 125254 w 4953000"/>
                <a:gd name="connsiteY331" fmla="*/ 30004 h 38100"/>
                <a:gd name="connsiteX332" fmla="*/ 136684 w 4953000"/>
                <a:gd name="connsiteY332" fmla="*/ 30004 h 38100"/>
                <a:gd name="connsiteX333" fmla="*/ 127159 w 4953000"/>
                <a:gd name="connsiteY333" fmla="*/ 35719 h 38100"/>
                <a:gd name="connsiteX334" fmla="*/ 130969 w 4953000"/>
                <a:gd name="connsiteY334" fmla="*/ 35719 h 38100"/>
                <a:gd name="connsiteX335" fmla="*/ 67151 w 4953000"/>
                <a:gd name="connsiteY335" fmla="*/ 10954 h 38100"/>
                <a:gd name="connsiteX336" fmla="*/ 46196 w 4953000"/>
                <a:gd name="connsiteY336" fmla="*/ 9049 h 38100"/>
                <a:gd name="connsiteX337" fmla="*/ 46196 w 4953000"/>
                <a:gd name="connsiteY337" fmla="*/ 9049 h 38100"/>
                <a:gd name="connsiteX338" fmla="*/ 46196 w 4953000"/>
                <a:gd name="connsiteY338" fmla="*/ 9049 h 38100"/>
                <a:gd name="connsiteX339" fmla="*/ 46196 w 4953000"/>
                <a:gd name="connsiteY339" fmla="*/ 9049 h 38100"/>
                <a:gd name="connsiteX340" fmla="*/ 4935379 w 4953000"/>
                <a:gd name="connsiteY340" fmla="*/ 34766 h 38100"/>
                <a:gd name="connsiteX341" fmla="*/ 4935379 w 4953000"/>
                <a:gd name="connsiteY341" fmla="*/ 29051 h 38100"/>
                <a:gd name="connsiteX342" fmla="*/ 4929664 w 4953000"/>
                <a:gd name="connsiteY342" fmla="*/ 29051 h 38100"/>
                <a:gd name="connsiteX343" fmla="*/ 4929664 w 4953000"/>
                <a:gd name="connsiteY343" fmla="*/ 34766 h 38100"/>
                <a:gd name="connsiteX344" fmla="*/ 4935379 w 4953000"/>
                <a:gd name="connsiteY344" fmla="*/ 34766 h 38100"/>
                <a:gd name="connsiteX345" fmla="*/ 4935379 w 4953000"/>
                <a:gd name="connsiteY345" fmla="*/ 34766 h 38100"/>
                <a:gd name="connsiteX346" fmla="*/ 4935379 w 4953000"/>
                <a:gd name="connsiteY346" fmla="*/ 34766 h 38100"/>
                <a:gd name="connsiteX347" fmla="*/ 4935379 w 4953000"/>
                <a:gd name="connsiteY347" fmla="*/ 34766 h 38100"/>
                <a:gd name="connsiteX348" fmla="*/ 4335304 w 4953000"/>
                <a:gd name="connsiteY348" fmla="*/ 34766 h 38100"/>
                <a:gd name="connsiteX349" fmla="*/ 4335304 w 4953000"/>
                <a:gd name="connsiteY349" fmla="*/ 29051 h 38100"/>
                <a:gd name="connsiteX350" fmla="*/ 4260057 w 4953000"/>
                <a:gd name="connsiteY350" fmla="*/ 10001 h 38100"/>
                <a:gd name="connsiteX351" fmla="*/ 4260057 w 4953000"/>
                <a:gd name="connsiteY351" fmla="*/ 21431 h 38100"/>
                <a:gd name="connsiteX352" fmla="*/ 4271486 w 4953000"/>
                <a:gd name="connsiteY352" fmla="*/ 32861 h 38100"/>
                <a:gd name="connsiteX353" fmla="*/ 4335304 w 4953000"/>
                <a:gd name="connsiteY353" fmla="*/ 34766 h 38100"/>
                <a:gd name="connsiteX354" fmla="*/ 4335304 w 4953000"/>
                <a:gd name="connsiteY354" fmla="*/ 34766 h 38100"/>
                <a:gd name="connsiteX355" fmla="*/ 4335304 w 4953000"/>
                <a:gd name="connsiteY355" fmla="*/ 34766 h 38100"/>
                <a:gd name="connsiteX356" fmla="*/ 4335304 w 4953000"/>
                <a:gd name="connsiteY356" fmla="*/ 34766 h 38100"/>
                <a:gd name="connsiteX357" fmla="*/ 4200049 w 4953000"/>
                <a:gd name="connsiteY357" fmla="*/ 34766 h 38100"/>
                <a:gd name="connsiteX358" fmla="*/ 4203859 w 4953000"/>
                <a:gd name="connsiteY358" fmla="*/ 29051 h 38100"/>
                <a:gd name="connsiteX359" fmla="*/ 4192429 w 4953000"/>
                <a:gd name="connsiteY359" fmla="*/ 29051 h 38100"/>
                <a:gd name="connsiteX360" fmla="*/ 4151471 w 4953000"/>
                <a:gd name="connsiteY360" fmla="*/ 34766 h 38100"/>
                <a:gd name="connsiteX361" fmla="*/ 4200049 w 4953000"/>
                <a:gd name="connsiteY361" fmla="*/ 34766 h 38100"/>
                <a:gd name="connsiteX362" fmla="*/ 4200049 w 4953000"/>
                <a:gd name="connsiteY362" fmla="*/ 34766 h 38100"/>
                <a:gd name="connsiteX363" fmla="*/ 4200049 w 4953000"/>
                <a:gd name="connsiteY363" fmla="*/ 34766 h 38100"/>
                <a:gd name="connsiteX364" fmla="*/ 4200049 w 4953000"/>
                <a:gd name="connsiteY364" fmla="*/ 34766 h 38100"/>
                <a:gd name="connsiteX365" fmla="*/ 3415189 w 4953000"/>
                <a:gd name="connsiteY365" fmla="*/ 34766 h 38100"/>
                <a:gd name="connsiteX366" fmla="*/ 3415189 w 4953000"/>
                <a:gd name="connsiteY366" fmla="*/ 29051 h 38100"/>
                <a:gd name="connsiteX367" fmla="*/ 3405664 w 4953000"/>
                <a:gd name="connsiteY367" fmla="*/ 34766 h 38100"/>
                <a:gd name="connsiteX368" fmla="*/ 3415189 w 4953000"/>
                <a:gd name="connsiteY368" fmla="*/ 34766 h 38100"/>
                <a:gd name="connsiteX369" fmla="*/ 3415189 w 4953000"/>
                <a:gd name="connsiteY369" fmla="*/ 34766 h 38100"/>
                <a:gd name="connsiteX370" fmla="*/ 3415189 w 4953000"/>
                <a:gd name="connsiteY370" fmla="*/ 34766 h 38100"/>
                <a:gd name="connsiteX371" fmla="*/ 3415189 w 4953000"/>
                <a:gd name="connsiteY371" fmla="*/ 34766 h 38100"/>
                <a:gd name="connsiteX372" fmla="*/ 2961799 w 4953000"/>
                <a:gd name="connsiteY372" fmla="*/ 34766 h 38100"/>
                <a:gd name="connsiteX373" fmla="*/ 2950369 w 4953000"/>
                <a:gd name="connsiteY373" fmla="*/ 29051 h 38100"/>
                <a:gd name="connsiteX374" fmla="*/ 2950369 w 4953000"/>
                <a:gd name="connsiteY374" fmla="*/ 32861 h 38100"/>
                <a:gd name="connsiteX375" fmla="*/ 2961799 w 4953000"/>
                <a:gd name="connsiteY375" fmla="*/ 34766 h 38100"/>
                <a:gd name="connsiteX376" fmla="*/ 2961799 w 4953000"/>
                <a:gd name="connsiteY376" fmla="*/ 34766 h 38100"/>
                <a:gd name="connsiteX377" fmla="*/ 2961799 w 4953000"/>
                <a:gd name="connsiteY377" fmla="*/ 34766 h 38100"/>
                <a:gd name="connsiteX378" fmla="*/ 2961799 w 4953000"/>
                <a:gd name="connsiteY378" fmla="*/ 34766 h 38100"/>
                <a:gd name="connsiteX379" fmla="*/ 2928461 w 4953000"/>
                <a:gd name="connsiteY379" fmla="*/ 34766 h 38100"/>
                <a:gd name="connsiteX380" fmla="*/ 2924651 w 4953000"/>
                <a:gd name="connsiteY380" fmla="*/ 29051 h 38100"/>
                <a:gd name="connsiteX381" fmla="*/ 2924651 w 4953000"/>
                <a:gd name="connsiteY381" fmla="*/ 34766 h 38100"/>
                <a:gd name="connsiteX382" fmla="*/ 2928461 w 4953000"/>
                <a:gd name="connsiteY382" fmla="*/ 34766 h 38100"/>
                <a:gd name="connsiteX383" fmla="*/ 2928461 w 4953000"/>
                <a:gd name="connsiteY383" fmla="*/ 34766 h 38100"/>
                <a:gd name="connsiteX384" fmla="*/ 2928461 w 4953000"/>
                <a:gd name="connsiteY384" fmla="*/ 34766 h 38100"/>
                <a:gd name="connsiteX385" fmla="*/ 2928461 w 4953000"/>
                <a:gd name="connsiteY385" fmla="*/ 34766 h 38100"/>
                <a:gd name="connsiteX386" fmla="*/ 2541746 w 4953000"/>
                <a:gd name="connsiteY386" fmla="*/ 34766 h 38100"/>
                <a:gd name="connsiteX387" fmla="*/ 2545556 w 4953000"/>
                <a:gd name="connsiteY387" fmla="*/ 17621 h 38100"/>
                <a:gd name="connsiteX388" fmla="*/ 2515076 w 4953000"/>
                <a:gd name="connsiteY388" fmla="*/ 29051 h 38100"/>
                <a:gd name="connsiteX389" fmla="*/ 2524601 w 4953000"/>
                <a:gd name="connsiteY389" fmla="*/ 34766 h 38100"/>
                <a:gd name="connsiteX390" fmla="*/ 2541746 w 4953000"/>
                <a:gd name="connsiteY390" fmla="*/ 34766 h 38100"/>
                <a:gd name="connsiteX391" fmla="*/ 2541746 w 4953000"/>
                <a:gd name="connsiteY391" fmla="*/ 34766 h 38100"/>
                <a:gd name="connsiteX392" fmla="*/ 2541746 w 4953000"/>
                <a:gd name="connsiteY392" fmla="*/ 34766 h 38100"/>
                <a:gd name="connsiteX393" fmla="*/ 2541746 w 4953000"/>
                <a:gd name="connsiteY393" fmla="*/ 34766 h 38100"/>
                <a:gd name="connsiteX394" fmla="*/ 1406366 w 4953000"/>
                <a:gd name="connsiteY394" fmla="*/ 34766 h 38100"/>
                <a:gd name="connsiteX395" fmla="*/ 1398746 w 4953000"/>
                <a:gd name="connsiteY395" fmla="*/ 29051 h 38100"/>
                <a:gd name="connsiteX396" fmla="*/ 1398746 w 4953000"/>
                <a:gd name="connsiteY396" fmla="*/ 34766 h 38100"/>
                <a:gd name="connsiteX397" fmla="*/ 1406366 w 4953000"/>
                <a:gd name="connsiteY397" fmla="*/ 34766 h 38100"/>
                <a:gd name="connsiteX398" fmla="*/ 1406366 w 4953000"/>
                <a:gd name="connsiteY398" fmla="*/ 34766 h 38100"/>
                <a:gd name="connsiteX399" fmla="*/ 1406366 w 4953000"/>
                <a:gd name="connsiteY399" fmla="*/ 34766 h 38100"/>
                <a:gd name="connsiteX400" fmla="*/ 1406366 w 4953000"/>
                <a:gd name="connsiteY400" fmla="*/ 34766 h 38100"/>
                <a:gd name="connsiteX401" fmla="*/ 1313021 w 4953000"/>
                <a:gd name="connsiteY401" fmla="*/ 34766 h 38100"/>
                <a:gd name="connsiteX402" fmla="*/ 1316831 w 4953000"/>
                <a:gd name="connsiteY402" fmla="*/ 23336 h 38100"/>
                <a:gd name="connsiteX403" fmla="*/ 1286351 w 4953000"/>
                <a:gd name="connsiteY403" fmla="*/ 29051 h 38100"/>
                <a:gd name="connsiteX404" fmla="*/ 1286351 w 4953000"/>
                <a:gd name="connsiteY404" fmla="*/ 34766 h 38100"/>
                <a:gd name="connsiteX405" fmla="*/ 1313021 w 4953000"/>
                <a:gd name="connsiteY405" fmla="*/ 34766 h 38100"/>
                <a:gd name="connsiteX406" fmla="*/ 1313021 w 4953000"/>
                <a:gd name="connsiteY406" fmla="*/ 34766 h 38100"/>
                <a:gd name="connsiteX407" fmla="*/ 1313021 w 4953000"/>
                <a:gd name="connsiteY407" fmla="*/ 34766 h 38100"/>
                <a:gd name="connsiteX408" fmla="*/ 1313021 w 4953000"/>
                <a:gd name="connsiteY408" fmla="*/ 34766 h 38100"/>
                <a:gd name="connsiteX409" fmla="*/ 1073944 w 4953000"/>
                <a:gd name="connsiteY409" fmla="*/ 34766 h 38100"/>
                <a:gd name="connsiteX410" fmla="*/ 1062514 w 4953000"/>
                <a:gd name="connsiteY410" fmla="*/ 29051 h 38100"/>
                <a:gd name="connsiteX411" fmla="*/ 1072039 w 4953000"/>
                <a:gd name="connsiteY411" fmla="*/ 25241 h 38100"/>
                <a:gd name="connsiteX412" fmla="*/ 1075849 w 4953000"/>
                <a:gd name="connsiteY412" fmla="*/ 15716 h 38100"/>
                <a:gd name="connsiteX413" fmla="*/ 1056799 w 4953000"/>
                <a:gd name="connsiteY413" fmla="*/ 15716 h 38100"/>
                <a:gd name="connsiteX414" fmla="*/ 1035844 w 4953000"/>
                <a:gd name="connsiteY414" fmla="*/ 32861 h 38100"/>
                <a:gd name="connsiteX415" fmla="*/ 1073944 w 4953000"/>
                <a:gd name="connsiteY415" fmla="*/ 34766 h 38100"/>
                <a:gd name="connsiteX416" fmla="*/ 1073944 w 4953000"/>
                <a:gd name="connsiteY416" fmla="*/ 34766 h 38100"/>
                <a:gd name="connsiteX417" fmla="*/ 1073944 w 4953000"/>
                <a:gd name="connsiteY417" fmla="*/ 34766 h 38100"/>
                <a:gd name="connsiteX418" fmla="*/ 1073944 w 4953000"/>
                <a:gd name="connsiteY418" fmla="*/ 34766 h 38100"/>
                <a:gd name="connsiteX419" fmla="*/ 1032986 w 4953000"/>
                <a:gd name="connsiteY419" fmla="*/ 34766 h 38100"/>
                <a:gd name="connsiteX420" fmla="*/ 1044416 w 4953000"/>
                <a:gd name="connsiteY420" fmla="*/ 17621 h 38100"/>
                <a:gd name="connsiteX421" fmla="*/ 1032986 w 4953000"/>
                <a:gd name="connsiteY421" fmla="*/ 17621 h 38100"/>
                <a:gd name="connsiteX422" fmla="*/ 944404 w 4953000"/>
                <a:gd name="connsiteY422" fmla="*/ 34766 h 38100"/>
                <a:gd name="connsiteX423" fmla="*/ 1032986 w 4953000"/>
                <a:gd name="connsiteY423" fmla="*/ 34766 h 38100"/>
                <a:gd name="connsiteX424" fmla="*/ 1032986 w 4953000"/>
                <a:gd name="connsiteY424" fmla="*/ 34766 h 38100"/>
                <a:gd name="connsiteX425" fmla="*/ 1032986 w 4953000"/>
                <a:gd name="connsiteY425" fmla="*/ 34766 h 38100"/>
                <a:gd name="connsiteX426" fmla="*/ 1032986 w 4953000"/>
                <a:gd name="connsiteY426" fmla="*/ 34766 h 38100"/>
                <a:gd name="connsiteX427" fmla="*/ 683419 w 4953000"/>
                <a:gd name="connsiteY427" fmla="*/ 34766 h 38100"/>
                <a:gd name="connsiteX428" fmla="*/ 677704 w 4953000"/>
                <a:gd name="connsiteY428" fmla="*/ 29051 h 38100"/>
                <a:gd name="connsiteX429" fmla="*/ 677704 w 4953000"/>
                <a:gd name="connsiteY429" fmla="*/ 34766 h 38100"/>
                <a:gd name="connsiteX430" fmla="*/ 683419 w 4953000"/>
                <a:gd name="connsiteY430" fmla="*/ 34766 h 38100"/>
                <a:gd name="connsiteX431" fmla="*/ 683419 w 4953000"/>
                <a:gd name="connsiteY431" fmla="*/ 34766 h 38100"/>
                <a:gd name="connsiteX432" fmla="*/ 683419 w 4953000"/>
                <a:gd name="connsiteY432" fmla="*/ 34766 h 38100"/>
                <a:gd name="connsiteX433" fmla="*/ 683419 w 4953000"/>
                <a:gd name="connsiteY433" fmla="*/ 34766 h 38100"/>
                <a:gd name="connsiteX434" fmla="*/ 784384 w 4953000"/>
                <a:gd name="connsiteY434" fmla="*/ 30004 h 38100"/>
                <a:gd name="connsiteX435" fmla="*/ 765334 w 4953000"/>
                <a:gd name="connsiteY435" fmla="*/ 30004 h 38100"/>
                <a:gd name="connsiteX436" fmla="*/ 784384 w 4953000"/>
                <a:gd name="connsiteY436" fmla="*/ 30004 h 38100"/>
                <a:gd name="connsiteX437" fmla="*/ 784384 w 4953000"/>
                <a:gd name="connsiteY437" fmla="*/ 30004 h 38100"/>
                <a:gd name="connsiteX438" fmla="*/ 784384 w 4953000"/>
                <a:gd name="connsiteY438" fmla="*/ 30004 h 38100"/>
                <a:gd name="connsiteX439" fmla="*/ 784384 w 4953000"/>
                <a:gd name="connsiteY439" fmla="*/ 30004 h 38100"/>
                <a:gd name="connsiteX440" fmla="*/ 2490311 w 4953000"/>
                <a:gd name="connsiteY440" fmla="*/ 24289 h 38100"/>
                <a:gd name="connsiteX441" fmla="*/ 2465546 w 4953000"/>
                <a:gd name="connsiteY441" fmla="*/ 30004 h 38100"/>
                <a:gd name="connsiteX442" fmla="*/ 2490311 w 4953000"/>
                <a:gd name="connsiteY442" fmla="*/ 24289 h 38100"/>
                <a:gd name="connsiteX443" fmla="*/ 2490311 w 4953000"/>
                <a:gd name="connsiteY443" fmla="*/ 24289 h 38100"/>
                <a:gd name="connsiteX444" fmla="*/ 2490311 w 4953000"/>
                <a:gd name="connsiteY444" fmla="*/ 24289 h 38100"/>
                <a:gd name="connsiteX445" fmla="*/ 2490311 w 4953000"/>
                <a:gd name="connsiteY445" fmla="*/ 24289 h 38100"/>
                <a:gd name="connsiteX446" fmla="*/ 2515076 w 4953000"/>
                <a:gd name="connsiteY446" fmla="*/ 24289 h 38100"/>
                <a:gd name="connsiteX447" fmla="*/ 2503646 w 4953000"/>
                <a:gd name="connsiteY447" fmla="*/ 24289 h 38100"/>
                <a:gd name="connsiteX448" fmla="*/ 2503646 w 4953000"/>
                <a:gd name="connsiteY448" fmla="*/ 30004 h 38100"/>
                <a:gd name="connsiteX449" fmla="*/ 2515076 w 4953000"/>
                <a:gd name="connsiteY449" fmla="*/ 24289 h 38100"/>
                <a:gd name="connsiteX450" fmla="*/ 2515076 w 4953000"/>
                <a:gd name="connsiteY450" fmla="*/ 24289 h 38100"/>
                <a:gd name="connsiteX451" fmla="*/ 2515076 w 4953000"/>
                <a:gd name="connsiteY451" fmla="*/ 24289 h 38100"/>
                <a:gd name="connsiteX452" fmla="*/ 2515076 w 4953000"/>
                <a:gd name="connsiteY452" fmla="*/ 24289 h 38100"/>
                <a:gd name="connsiteX453" fmla="*/ 3216116 w 4953000"/>
                <a:gd name="connsiteY453" fmla="*/ 24289 h 38100"/>
                <a:gd name="connsiteX454" fmla="*/ 3204686 w 4953000"/>
                <a:gd name="connsiteY454" fmla="*/ 30004 h 38100"/>
                <a:gd name="connsiteX455" fmla="*/ 3216116 w 4953000"/>
                <a:gd name="connsiteY455" fmla="*/ 24289 h 38100"/>
                <a:gd name="connsiteX456" fmla="*/ 3216116 w 4953000"/>
                <a:gd name="connsiteY456" fmla="*/ 24289 h 38100"/>
                <a:gd name="connsiteX457" fmla="*/ 3216116 w 4953000"/>
                <a:gd name="connsiteY457" fmla="*/ 24289 h 38100"/>
                <a:gd name="connsiteX458" fmla="*/ 3216116 w 4953000"/>
                <a:gd name="connsiteY458" fmla="*/ 24289 h 38100"/>
                <a:gd name="connsiteX459" fmla="*/ 76676 w 4953000"/>
                <a:gd name="connsiteY459" fmla="*/ 18574 h 38100"/>
                <a:gd name="connsiteX460" fmla="*/ 65246 w 4953000"/>
                <a:gd name="connsiteY460" fmla="*/ 24289 h 38100"/>
                <a:gd name="connsiteX461" fmla="*/ 76676 w 4953000"/>
                <a:gd name="connsiteY461" fmla="*/ 18574 h 38100"/>
                <a:gd name="connsiteX462" fmla="*/ 76676 w 4953000"/>
                <a:gd name="connsiteY462" fmla="*/ 18574 h 38100"/>
                <a:gd name="connsiteX463" fmla="*/ 76676 w 4953000"/>
                <a:gd name="connsiteY463" fmla="*/ 18574 h 38100"/>
                <a:gd name="connsiteX464" fmla="*/ 76676 w 4953000"/>
                <a:gd name="connsiteY464" fmla="*/ 18574 h 38100"/>
                <a:gd name="connsiteX465" fmla="*/ 1342549 w 4953000"/>
                <a:gd name="connsiteY465" fmla="*/ 18574 h 38100"/>
                <a:gd name="connsiteX466" fmla="*/ 1331119 w 4953000"/>
                <a:gd name="connsiteY466" fmla="*/ 18574 h 38100"/>
                <a:gd name="connsiteX467" fmla="*/ 1336834 w 4953000"/>
                <a:gd name="connsiteY467" fmla="*/ 24289 h 38100"/>
                <a:gd name="connsiteX468" fmla="*/ 1336834 w 4953000"/>
                <a:gd name="connsiteY468" fmla="*/ 30004 h 38100"/>
                <a:gd name="connsiteX469" fmla="*/ 1342549 w 4953000"/>
                <a:gd name="connsiteY469" fmla="*/ 18574 h 38100"/>
                <a:gd name="connsiteX470" fmla="*/ 1342549 w 4953000"/>
                <a:gd name="connsiteY470" fmla="*/ 18574 h 38100"/>
                <a:gd name="connsiteX471" fmla="*/ 1342549 w 4953000"/>
                <a:gd name="connsiteY471" fmla="*/ 18574 h 38100"/>
                <a:gd name="connsiteX472" fmla="*/ 1342549 w 4953000"/>
                <a:gd name="connsiteY472" fmla="*/ 18574 h 38100"/>
                <a:gd name="connsiteX473" fmla="*/ 4254341 w 4953000"/>
                <a:gd name="connsiteY473" fmla="*/ 10954 h 38100"/>
                <a:gd name="connsiteX474" fmla="*/ 4211479 w 4953000"/>
                <a:gd name="connsiteY474" fmla="*/ 10954 h 38100"/>
                <a:gd name="connsiteX475" fmla="*/ 4211479 w 4953000"/>
                <a:gd name="connsiteY475" fmla="*/ 22384 h 38100"/>
                <a:gd name="connsiteX476" fmla="*/ 4211479 w 4953000"/>
                <a:gd name="connsiteY476" fmla="*/ 28099 h 38100"/>
                <a:gd name="connsiteX477" fmla="*/ 4261961 w 4953000"/>
                <a:gd name="connsiteY477" fmla="*/ 22384 h 38100"/>
                <a:gd name="connsiteX478" fmla="*/ 4224814 w 4953000"/>
                <a:gd name="connsiteY478" fmla="*/ 16669 h 38100"/>
                <a:gd name="connsiteX479" fmla="*/ 4254341 w 4953000"/>
                <a:gd name="connsiteY479" fmla="*/ 10954 h 38100"/>
                <a:gd name="connsiteX480" fmla="*/ 4254341 w 4953000"/>
                <a:gd name="connsiteY480" fmla="*/ 10954 h 38100"/>
                <a:gd name="connsiteX481" fmla="*/ 4254341 w 4953000"/>
                <a:gd name="connsiteY481" fmla="*/ 10954 h 38100"/>
                <a:gd name="connsiteX482" fmla="*/ 4254341 w 4953000"/>
                <a:gd name="connsiteY482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4953000" h="38100">
                  <a:moveTo>
                    <a:pt x="4935379" y="9049"/>
                  </a:moveTo>
                  <a:lnTo>
                    <a:pt x="4935379" y="24289"/>
                  </a:lnTo>
                  <a:lnTo>
                    <a:pt x="4954429" y="24289"/>
                  </a:lnTo>
                  <a:lnTo>
                    <a:pt x="4954429" y="9049"/>
                  </a:lnTo>
                  <a:lnTo>
                    <a:pt x="4935379" y="9049"/>
                  </a:lnTo>
                  <a:lnTo>
                    <a:pt x="4935379" y="9049"/>
                  </a:lnTo>
                  <a:lnTo>
                    <a:pt x="4935379" y="9049"/>
                  </a:lnTo>
                  <a:lnTo>
                    <a:pt x="4935379" y="9049"/>
                  </a:lnTo>
                  <a:close/>
                  <a:moveTo>
                    <a:pt x="4827746" y="9049"/>
                  </a:moveTo>
                  <a:cubicBezTo>
                    <a:pt x="4829652" y="14764"/>
                    <a:pt x="4829652" y="20479"/>
                    <a:pt x="4831557" y="30004"/>
                  </a:cubicBezTo>
                  <a:cubicBezTo>
                    <a:pt x="4823936" y="33814"/>
                    <a:pt x="4822032" y="33814"/>
                    <a:pt x="4820127" y="35719"/>
                  </a:cubicBezTo>
                  <a:lnTo>
                    <a:pt x="4842986" y="35719"/>
                  </a:lnTo>
                  <a:cubicBezTo>
                    <a:pt x="4841082" y="33814"/>
                    <a:pt x="4841082" y="31909"/>
                    <a:pt x="4839177" y="30004"/>
                  </a:cubicBezTo>
                  <a:cubicBezTo>
                    <a:pt x="4848702" y="26194"/>
                    <a:pt x="4858227" y="18574"/>
                    <a:pt x="4865846" y="9049"/>
                  </a:cubicBezTo>
                  <a:lnTo>
                    <a:pt x="4827746" y="9049"/>
                  </a:lnTo>
                  <a:lnTo>
                    <a:pt x="4827746" y="9049"/>
                  </a:lnTo>
                  <a:lnTo>
                    <a:pt x="4827746" y="9049"/>
                  </a:lnTo>
                  <a:lnTo>
                    <a:pt x="4827746" y="9049"/>
                  </a:lnTo>
                  <a:close/>
                  <a:moveTo>
                    <a:pt x="4767739" y="9049"/>
                  </a:moveTo>
                  <a:cubicBezTo>
                    <a:pt x="4769644" y="18574"/>
                    <a:pt x="4775359" y="26194"/>
                    <a:pt x="4779169" y="33814"/>
                  </a:cubicBezTo>
                  <a:lnTo>
                    <a:pt x="4802029" y="33814"/>
                  </a:lnTo>
                  <a:cubicBezTo>
                    <a:pt x="4792504" y="26194"/>
                    <a:pt x="4786789" y="18574"/>
                    <a:pt x="4782979" y="7144"/>
                  </a:cubicBez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lnTo>
                    <a:pt x="4767739" y="9049"/>
                  </a:lnTo>
                  <a:close/>
                  <a:moveTo>
                    <a:pt x="3755231" y="9049"/>
                  </a:moveTo>
                  <a:cubicBezTo>
                    <a:pt x="3755231" y="9049"/>
                    <a:pt x="3755231" y="10954"/>
                    <a:pt x="3757136" y="10954"/>
                  </a:cubicBezTo>
                  <a:cubicBezTo>
                    <a:pt x="3757136" y="16669"/>
                    <a:pt x="3753326" y="24289"/>
                    <a:pt x="3747611" y="33814"/>
                  </a:cubicBezTo>
                  <a:lnTo>
                    <a:pt x="3836194" y="33814"/>
                  </a:lnTo>
                  <a:cubicBezTo>
                    <a:pt x="3841909" y="24289"/>
                    <a:pt x="3847624" y="16669"/>
                    <a:pt x="3853339" y="9049"/>
                  </a:cubicBezTo>
                  <a:lnTo>
                    <a:pt x="3755231" y="9049"/>
                  </a:lnTo>
                  <a:lnTo>
                    <a:pt x="3755231" y="9049"/>
                  </a:lnTo>
                  <a:lnTo>
                    <a:pt x="3755231" y="9049"/>
                  </a:lnTo>
                  <a:lnTo>
                    <a:pt x="3755231" y="9049"/>
                  </a:lnTo>
                  <a:close/>
                  <a:moveTo>
                    <a:pt x="3635216" y="9049"/>
                  </a:moveTo>
                  <a:cubicBezTo>
                    <a:pt x="3646646" y="14764"/>
                    <a:pt x="3650456" y="20479"/>
                    <a:pt x="3656171" y="33814"/>
                  </a:cubicBezTo>
                  <a:lnTo>
                    <a:pt x="3675221" y="33814"/>
                  </a:lnTo>
                  <a:cubicBezTo>
                    <a:pt x="3673316" y="26194"/>
                    <a:pt x="3669506" y="16669"/>
                    <a:pt x="3665696" y="7144"/>
                  </a:cubicBez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lnTo>
                    <a:pt x="3635216" y="9049"/>
                  </a:lnTo>
                  <a:close/>
                  <a:moveTo>
                    <a:pt x="3612356" y="9049"/>
                  </a:moveTo>
                  <a:cubicBezTo>
                    <a:pt x="3610451" y="14764"/>
                    <a:pt x="3616166" y="20479"/>
                    <a:pt x="3600926" y="18574"/>
                  </a:cubicBezTo>
                  <a:lnTo>
                    <a:pt x="3600926" y="12859"/>
                  </a:lnTo>
                  <a:lnTo>
                    <a:pt x="3599021" y="10954"/>
                  </a:lnTo>
                  <a:lnTo>
                    <a:pt x="3544729" y="10954"/>
                  </a:lnTo>
                  <a:cubicBezTo>
                    <a:pt x="3540919" y="18574"/>
                    <a:pt x="3533299" y="24289"/>
                    <a:pt x="3525679" y="26194"/>
                  </a:cubicBezTo>
                  <a:cubicBezTo>
                    <a:pt x="3521869" y="18574"/>
                    <a:pt x="3519964" y="16669"/>
                    <a:pt x="3516154" y="10954"/>
                  </a:cubicBezTo>
                  <a:lnTo>
                    <a:pt x="3409474" y="10954"/>
                  </a:lnTo>
                  <a:cubicBezTo>
                    <a:pt x="3411379" y="16669"/>
                    <a:pt x="3413284" y="22384"/>
                    <a:pt x="3413284" y="31909"/>
                  </a:cubicBezTo>
                  <a:cubicBezTo>
                    <a:pt x="3424714" y="33814"/>
                    <a:pt x="3424714" y="33814"/>
                    <a:pt x="3430429" y="37624"/>
                  </a:cubicBezTo>
                  <a:lnTo>
                    <a:pt x="3439954" y="37624"/>
                  </a:lnTo>
                  <a:cubicBezTo>
                    <a:pt x="3443764" y="33814"/>
                    <a:pt x="3441859" y="35719"/>
                    <a:pt x="3451384" y="31909"/>
                  </a:cubicBezTo>
                  <a:cubicBezTo>
                    <a:pt x="3445669" y="35719"/>
                    <a:pt x="3449479" y="33814"/>
                    <a:pt x="3441859" y="37624"/>
                  </a:cubicBezTo>
                  <a:lnTo>
                    <a:pt x="3468529" y="37624"/>
                  </a:lnTo>
                  <a:cubicBezTo>
                    <a:pt x="3466624" y="35719"/>
                    <a:pt x="3464719" y="33814"/>
                    <a:pt x="3462814" y="26194"/>
                  </a:cubicBezTo>
                  <a:lnTo>
                    <a:pt x="3481864" y="26194"/>
                  </a:lnTo>
                  <a:cubicBezTo>
                    <a:pt x="3487579" y="33814"/>
                    <a:pt x="3487579" y="31909"/>
                    <a:pt x="3491389" y="37624"/>
                  </a:cubicBezTo>
                  <a:lnTo>
                    <a:pt x="3547586" y="37624"/>
                  </a:lnTo>
                  <a:cubicBezTo>
                    <a:pt x="3549491" y="35719"/>
                    <a:pt x="3553301" y="33814"/>
                    <a:pt x="3557111" y="31909"/>
                  </a:cubicBezTo>
                  <a:cubicBezTo>
                    <a:pt x="3557111" y="33814"/>
                    <a:pt x="3557111" y="35719"/>
                    <a:pt x="3557111" y="37624"/>
                  </a:cubicBezTo>
                  <a:lnTo>
                    <a:pt x="3564731" y="37624"/>
                  </a:lnTo>
                  <a:cubicBezTo>
                    <a:pt x="3568541" y="33814"/>
                    <a:pt x="3566636" y="35719"/>
                    <a:pt x="3576161" y="31909"/>
                  </a:cubicBezTo>
                  <a:cubicBezTo>
                    <a:pt x="3570446" y="35719"/>
                    <a:pt x="3574256" y="33814"/>
                    <a:pt x="3566636" y="37624"/>
                  </a:cubicBezTo>
                  <a:lnTo>
                    <a:pt x="3626644" y="37624"/>
                  </a:lnTo>
                  <a:cubicBezTo>
                    <a:pt x="3626644" y="28099"/>
                    <a:pt x="3622834" y="18574"/>
                    <a:pt x="3617119" y="12859"/>
                  </a:cubicBezTo>
                  <a:lnTo>
                    <a:pt x="3612356" y="9049"/>
                  </a:lnTo>
                  <a:lnTo>
                    <a:pt x="3612356" y="9049"/>
                  </a:lnTo>
                  <a:lnTo>
                    <a:pt x="3612356" y="9049"/>
                  </a:lnTo>
                  <a:lnTo>
                    <a:pt x="3612356" y="9049"/>
                  </a:lnTo>
                  <a:close/>
                  <a:moveTo>
                    <a:pt x="3293269" y="9049"/>
                  </a:moveTo>
                  <a:cubicBezTo>
                    <a:pt x="3289459" y="10954"/>
                    <a:pt x="3278029" y="10954"/>
                    <a:pt x="3278029" y="10954"/>
                  </a:cubicBezTo>
                  <a:lnTo>
                    <a:pt x="3278029" y="9049"/>
                  </a:lnTo>
                  <a:lnTo>
                    <a:pt x="3247549" y="9049"/>
                  </a:lnTo>
                  <a:cubicBezTo>
                    <a:pt x="3247549" y="10954"/>
                    <a:pt x="3249454" y="12859"/>
                    <a:pt x="3251359" y="18574"/>
                  </a:cubicBezTo>
                  <a:lnTo>
                    <a:pt x="3257074" y="18574"/>
                  </a:lnTo>
                  <a:cubicBezTo>
                    <a:pt x="3262789" y="24289"/>
                    <a:pt x="3251359" y="24289"/>
                    <a:pt x="3251359" y="24289"/>
                  </a:cubicBezTo>
                  <a:lnTo>
                    <a:pt x="3247549" y="35719"/>
                  </a:lnTo>
                  <a:lnTo>
                    <a:pt x="3334226" y="35719"/>
                  </a:lnTo>
                  <a:cubicBezTo>
                    <a:pt x="3334226" y="33814"/>
                    <a:pt x="3332321" y="31909"/>
                    <a:pt x="3332321" y="30004"/>
                  </a:cubicBezTo>
                  <a:lnTo>
                    <a:pt x="3326606" y="30004"/>
                  </a:lnTo>
                  <a:lnTo>
                    <a:pt x="3332321" y="18574"/>
                  </a:lnTo>
                  <a:cubicBezTo>
                    <a:pt x="3341846" y="24289"/>
                    <a:pt x="3336131" y="35719"/>
                    <a:pt x="3343751" y="24289"/>
                  </a:cubicBezTo>
                  <a:cubicBezTo>
                    <a:pt x="3355181" y="18574"/>
                    <a:pt x="3353276" y="16669"/>
                    <a:pt x="3368516" y="12859"/>
                  </a:cubicBezTo>
                  <a:cubicBezTo>
                    <a:pt x="3372326" y="20479"/>
                    <a:pt x="3376136" y="28099"/>
                    <a:pt x="3379946" y="35719"/>
                  </a:cubicBezTo>
                  <a:lnTo>
                    <a:pt x="3398996" y="35719"/>
                  </a:lnTo>
                  <a:lnTo>
                    <a:pt x="3398996" y="30004"/>
                  </a:lnTo>
                  <a:cubicBezTo>
                    <a:pt x="3393281" y="24289"/>
                    <a:pt x="3397091" y="28099"/>
                    <a:pt x="3393281" y="18574"/>
                  </a:cubicBezTo>
                  <a:lnTo>
                    <a:pt x="3398996" y="18574"/>
                  </a:lnTo>
                  <a:lnTo>
                    <a:pt x="3398996" y="24289"/>
                  </a:lnTo>
                  <a:cubicBezTo>
                    <a:pt x="3402806" y="35719"/>
                    <a:pt x="3404711" y="12859"/>
                    <a:pt x="3404711" y="12859"/>
                  </a:cubicBezTo>
                  <a:lnTo>
                    <a:pt x="3385661" y="12859"/>
                  </a:lnTo>
                  <a:lnTo>
                    <a:pt x="3385661" y="10954"/>
                  </a:lnTo>
                  <a:lnTo>
                    <a:pt x="3293269" y="9049"/>
                  </a:lnTo>
                  <a:lnTo>
                    <a:pt x="3293269" y="9049"/>
                  </a:lnTo>
                  <a:lnTo>
                    <a:pt x="3293269" y="9049"/>
                  </a:lnTo>
                  <a:lnTo>
                    <a:pt x="3293269" y="9049"/>
                  </a:lnTo>
                  <a:close/>
                  <a:moveTo>
                    <a:pt x="3185636" y="9049"/>
                  </a:moveTo>
                  <a:lnTo>
                    <a:pt x="3185636" y="18574"/>
                  </a:lnTo>
                  <a:cubicBezTo>
                    <a:pt x="3170396" y="24289"/>
                    <a:pt x="3162776" y="26194"/>
                    <a:pt x="3158966" y="35719"/>
                  </a:cubicBezTo>
                  <a:lnTo>
                    <a:pt x="3232309" y="35719"/>
                  </a:lnTo>
                  <a:cubicBezTo>
                    <a:pt x="3228499" y="30004"/>
                    <a:pt x="3226594" y="26194"/>
                    <a:pt x="3224689" y="12859"/>
                  </a:cubicBezTo>
                  <a:lnTo>
                    <a:pt x="3226594" y="10954"/>
                  </a:lnTo>
                  <a:lnTo>
                    <a:pt x="3185636" y="9049"/>
                  </a:lnTo>
                  <a:lnTo>
                    <a:pt x="3185636" y="9049"/>
                  </a:lnTo>
                  <a:lnTo>
                    <a:pt x="3185636" y="9049"/>
                  </a:lnTo>
                  <a:lnTo>
                    <a:pt x="3185636" y="9049"/>
                  </a:lnTo>
                  <a:close/>
                  <a:moveTo>
                    <a:pt x="3073241" y="9049"/>
                  </a:moveTo>
                  <a:cubicBezTo>
                    <a:pt x="3073241" y="10954"/>
                    <a:pt x="3073241" y="10954"/>
                    <a:pt x="3073241" y="10954"/>
                  </a:cubicBezTo>
                  <a:lnTo>
                    <a:pt x="3073241" y="16669"/>
                  </a:lnTo>
                  <a:cubicBezTo>
                    <a:pt x="3067526" y="12859"/>
                    <a:pt x="3065621" y="10954"/>
                    <a:pt x="3063716" y="7144"/>
                  </a:cubicBezTo>
                  <a:lnTo>
                    <a:pt x="3040856" y="7144"/>
                  </a:lnTo>
                  <a:cubicBezTo>
                    <a:pt x="3037046" y="14764"/>
                    <a:pt x="3035141" y="16669"/>
                    <a:pt x="3031331" y="28099"/>
                  </a:cubicBezTo>
                  <a:cubicBezTo>
                    <a:pt x="3035141" y="30004"/>
                    <a:pt x="3035141" y="30004"/>
                    <a:pt x="3037046" y="33814"/>
                  </a:cubicBezTo>
                  <a:lnTo>
                    <a:pt x="3040856" y="33814"/>
                  </a:lnTo>
                  <a:cubicBezTo>
                    <a:pt x="3058001" y="26194"/>
                    <a:pt x="3065621" y="22384"/>
                    <a:pt x="3087529" y="28099"/>
                  </a:cubicBezTo>
                  <a:lnTo>
                    <a:pt x="3085624" y="33814"/>
                  </a:lnTo>
                  <a:lnTo>
                    <a:pt x="3128486" y="33814"/>
                  </a:lnTo>
                  <a:cubicBezTo>
                    <a:pt x="3130391" y="28099"/>
                    <a:pt x="3132296" y="22384"/>
                    <a:pt x="3132296" y="16669"/>
                  </a:cubicBezTo>
                  <a:cubicBezTo>
                    <a:pt x="3128486" y="14764"/>
                    <a:pt x="3128486" y="14764"/>
                    <a:pt x="3126581" y="10954"/>
                  </a:cubicBezTo>
                  <a:cubicBezTo>
                    <a:pt x="3113246" y="12859"/>
                    <a:pt x="3120866" y="16669"/>
                    <a:pt x="3107531" y="10954"/>
                  </a:cubicBezTo>
                  <a:lnTo>
                    <a:pt x="3105626" y="9049"/>
                  </a:lnTo>
                  <a:lnTo>
                    <a:pt x="3073241" y="9049"/>
                  </a:lnTo>
                  <a:lnTo>
                    <a:pt x="3073241" y="9049"/>
                  </a:lnTo>
                  <a:lnTo>
                    <a:pt x="3073241" y="9049"/>
                  </a:lnTo>
                  <a:lnTo>
                    <a:pt x="3073241" y="9049"/>
                  </a:lnTo>
                  <a:close/>
                  <a:moveTo>
                    <a:pt x="2975134" y="9049"/>
                  </a:moveTo>
                  <a:cubicBezTo>
                    <a:pt x="2967514" y="16669"/>
                    <a:pt x="2971324" y="24289"/>
                    <a:pt x="2963704" y="33814"/>
                  </a:cubicBezTo>
                  <a:lnTo>
                    <a:pt x="2984659" y="33814"/>
                  </a:lnTo>
                  <a:cubicBezTo>
                    <a:pt x="2986564" y="24289"/>
                    <a:pt x="2986564" y="16669"/>
                    <a:pt x="2986564" y="9049"/>
                  </a:cubicBezTo>
                  <a:lnTo>
                    <a:pt x="2975134" y="9049"/>
                  </a:lnTo>
                  <a:lnTo>
                    <a:pt x="2975134" y="9049"/>
                  </a:lnTo>
                  <a:lnTo>
                    <a:pt x="2975134" y="9049"/>
                  </a:lnTo>
                  <a:lnTo>
                    <a:pt x="2975134" y="9049"/>
                  </a:lnTo>
                  <a:close/>
                  <a:moveTo>
                    <a:pt x="2939891" y="9049"/>
                  </a:moveTo>
                  <a:cubicBezTo>
                    <a:pt x="2936081" y="14764"/>
                    <a:pt x="2934176" y="22384"/>
                    <a:pt x="2930366" y="30004"/>
                  </a:cubicBezTo>
                  <a:lnTo>
                    <a:pt x="2936081" y="30004"/>
                  </a:lnTo>
                  <a:cubicBezTo>
                    <a:pt x="2937986" y="26194"/>
                    <a:pt x="2937986" y="26194"/>
                    <a:pt x="2941796" y="24289"/>
                  </a:cubicBezTo>
                  <a:cubicBezTo>
                    <a:pt x="2945606" y="18574"/>
                    <a:pt x="2947511" y="12859"/>
                    <a:pt x="2949416" y="9049"/>
                  </a:cubicBezTo>
                  <a:lnTo>
                    <a:pt x="2939891" y="9049"/>
                  </a:lnTo>
                  <a:lnTo>
                    <a:pt x="2939891" y="9049"/>
                  </a:lnTo>
                  <a:lnTo>
                    <a:pt x="2939891" y="9049"/>
                  </a:lnTo>
                  <a:lnTo>
                    <a:pt x="2939891" y="9049"/>
                  </a:lnTo>
                  <a:close/>
                  <a:moveTo>
                    <a:pt x="2757011" y="9049"/>
                  </a:moveTo>
                  <a:cubicBezTo>
                    <a:pt x="2774156" y="18574"/>
                    <a:pt x="2797969" y="26194"/>
                    <a:pt x="2817019" y="33814"/>
                  </a:cubicBezTo>
                  <a:lnTo>
                    <a:pt x="2873216" y="33814"/>
                  </a:lnTo>
                  <a:cubicBezTo>
                    <a:pt x="2873216" y="26194"/>
                    <a:pt x="2871311" y="16669"/>
                    <a:pt x="2873216" y="9049"/>
                  </a:cubicBezTo>
                  <a:lnTo>
                    <a:pt x="2757011" y="9049"/>
                  </a:lnTo>
                  <a:lnTo>
                    <a:pt x="2757011" y="9049"/>
                  </a:lnTo>
                  <a:lnTo>
                    <a:pt x="2757011" y="9049"/>
                  </a:lnTo>
                  <a:lnTo>
                    <a:pt x="2757011" y="9049"/>
                  </a:lnTo>
                  <a:close/>
                  <a:moveTo>
                    <a:pt x="2586514" y="9049"/>
                  </a:moveTo>
                  <a:cubicBezTo>
                    <a:pt x="2586514" y="16669"/>
                    <a:pt x="2586514" y="22384"/>
                    <a:pt x="2582704" y="30004"/>
                  </a:cubicBezTo>
                  <a:cubicBezTo>
                    <a:pt x="2582704" y="31909"/>
                    <a:pt x="2580799" y="33814"/>
                    <a:pt x="2580799" y="35719"/>
                  </a:cubicBezTo>
                  <a:lnTo>
                    <a:pt x="2629376" y="35719"/>
                  </a:lnTo>
                  <a:cubicBezTo>
                    <a:pt x="2621756" y="26194"/>
                    <a:pt x="2614136" y="18574"/>
                    <a:pt x="2606516" y="9049"/>
                  </a:cubicBezTo>
                  <a:lnTo>
                    <a:pt x="2586514" y="9049"/>
                  </a:lnTo>
                  <a:lnTo>
                    <a:pt x="2586514" y="9049"/>
                  </a:lnTo>
                  <a:lnTo>
                    <a:pt x="2586514" y="9049"/>
                  </a:lnTo>
                  <a:lnTo>
                    <a:pt x="2586514" y="9049"/>
                  </a:lnTo>
                  <a:close/>
                  <a:moveTo>
                    <a:pt x="2477929" y="9049"/>
                  </a:moveTo>
                  <a:cubicBezTo>
                    <a:pt x="2489359" y="14764"/>
                    <a:pt x="2500789" y="20479"/>
                    <a:pt x="2502694" y="18574"/>
                  </a:cubicBezTo>
                  <a:cubicBezTo>
                    <a:pt x="2506504" y="16669"/>
                    <a:pt x="2510314" y="12859"/>
                    <a:pt x="2514124" y="10954"/>
                  </a:cubicBezTo>
                  <a:lnTo>
                    <a:pt x="2477929" y="9049"/>
                  </a:lnTo>
                  <a:lnTo>
                    <a:pt x="2477929" y="9049"/>
                  </a:lnTo>
                  <a:lnTo>
                    <a:pt x="2477929" y="9049"/>
                  </a:lnTo>
                  <a:lnTo>
                    <a:pt x="2477929" y="9049"/>
                  </a:lnTo>
                  <a:close/>
                  <a:moveTo>
                    <a:pt x="2416969" y="9049"/>
                  </a:moveTo>
                  <a:cubicBezTo>
                    <a:pt x="2413159" y="12859"/>
                    <a:pt x="2409349" y="12859"/>
                    <a:pt x="2415064" y="18574"/>
                  </a:cubicBezTo>
                  <a:cubicBezTo>
                    <a:pt x="2422684" y="24289"/>
                    <a:pt x="2422684" y="16669"/>
                    <a:pt x="2434114" y="24289"/>
                  </a:cubicBezTo>
                  <a:cubicBezTo>
                    <a:pt x="2430304" y="30004"/>
                    <a:pt x="2432209" y="26194"/>
                    <a:pt x="2428399" y="35719"/>
                  </a:cubicBezTo>
                  <a:lnTo>
                    <a:pt x="2460784" y="35719"/>
                  </a:lnTo>
                  <a:cubicBezTo>
                    <a:pt x="2462689" y="33814"/>
                    <a:pt x="2462689" y="33814"/>
                    <a:pt x="2464594" y="30004"/>
                  </a:cubicBezTo>
                  <a:cubicBezTo>
                    <a:pt x="2441734" y="26194"/>
                    <a:pt x="2447449" y="30004"/>
                    <a:pt x="2439829" y="10954"/>
                  </a:cubicBezTo>
                  <a:cubicBezTo>
                    <a:pt x="2439829" y="9049"/>
                    <a:pt x="2441734" y="9049"/>
                    <a:pt x="2441734" y="9049"/>
                  </a:cubicBez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lnTo>
                    <a:pt x="2416969" y="9049"/>
                  </a:lnTo>
                  <a:close/>
                  <a:moveTo>
                    <a:pt x="2321719" y="9049"/>
                  </a:moveTo>
                  <a:cubicBezTo>
                    <a:pt x="2319814" y="14764"/>
                    <a:pt x="2317909" y="22384"/>
                    <a:pt x="2316004" y="33814"/>
                  </a:cubicBezTo>
                  <a:lnTo>
                    <a:pt x="2317909" y="33814"/>
                  </a:lnTo>
                  <a:lnTo>
                    <a:pt x="2327434" y="28099"/>
                  </a:lnTo>
                  <a:lnTo>
                    <a:pt x="2327434" y="33814"/>
                  </a:lnTo>
                  <a:lnTo>
                    <a:pt x="2338864" y="33814"/>
                  </a:lnTo>
                  <a:cubicBezTo>
                    <a:pt x="2338864" y="26194"/>
                    <a:pt x="2338864" y="16669"/>
                    <a:pt x="2338864" y="7144"/>
                  </a:cubicBezTo>
                  <a:lnTo>
                    <a:pt x="2321719" y="9049"/>
                  </a:lnTo>
                  <a:lnTo>
                    <a:pt x="2321719" y="9049"/>
                  </a:lnTo>
                  <a:lnTo>
                    <a:pt x="2321719" y="9049"/>
                  </a:lnTo>
                  <a:lnTo>
                    <a:pt x="2321719" y="9049"/>
                  </a:lnTo>
                  <a:close/>
                  <a:moveTo>
                    <a:pt x="2287429" y="9049"/>
                  </a:moveTo>
                  <a:cubicBezTo>
                    <a:pt x="2289334" y="18574"/>
                    <a:pt x="2289334" y="28099"/>
                    <a:pt x="2287429" y="33814"/>
                  </a:cubicBezTo>
                  <a:lnTo>
                    <a:pt x="2314099" y="33814"/>
                  </a:lnTo>
                  <a:cubicBezTo>
                    <a:pt x="2310289" y="26194"/>
                    <a:pt x="2304574" y="18574"/>
                    <a:pt x="2302669" y="9049"/>
                  </a:cubicBezTo>
                  <a:lnTo>
                    <a:pt x="2287429" y="9049"/>
                  </a:lnTo>
                  <a:lnTo>
                    <a:pt x="2287429" y="9049"/>
                  </a:lnTo>
                  <a:lnTo>
                    <a:pt x="2287429" y="9049"/>
                  </a:lnTo>
                  <a:lnTo>
                    <a:pt x="2287429" y="9049"/>
                  </a:lnTo>
                  <a:close/>
                  <a:moveTo>
                    <a:pt x="2137886" y="9049"/>
                  </a:moveTo>
                  <a:cubicBezTo>
                    <a:pt x="2139791" y="16669"/>
                    <a:pt x="2141696" y="26194"/>
                    <a:pt x="2145506" y="33814"/>
                  </a:cubicBezTo>
                  <a:lnTo>
                    <a:pt x="2174081" y="33814"/>
                  </a:lnTo>
                  <a:cubicBezTo>
                    <a:pt x="2172176" y="28099"/>
                    <a:pt x="2170271" y="22384"/>
                    <a:pt x="2168366" y="16669"/>
                  </a:cubicBezTo>
                  <a:lnTo>
                    <a:pt x="2174081" y="16669"/>
                  </a:lnTo>
                  <a:cubicBezTo>
                    <a:pt x="2179796" y="24289"/>
                    <a:pt x="2185511" y="28099"/>
                    <a:pt x="2191226" y="33814"/>
                  </a:cubicBezTo>
                  <a:lnTo>
                    <a:pt x="2270284" y="33814"/>
                  </a:lnTo>
                  <a:cubicBezTo>
                    <a:pt x="2268379" y="28099"/>
                    <a:pt x="2268379" y="22384"/>
                    <a:pt x="2268379" y="16669"/>
                  </a:cubicBezTo>
                  <a:cubicBezTo>
                    <a:pt x="2255044" y="14764"/>
                    <a:pt x="2256949" y="14764"/>
                    <a:pt x="2249329" y="10954"/>
                  </a:cubicBezTo>
                  <a:lnTo>
                    <a:pt x="2247424" y="9049"/>
                  </a:lnTo>
                  <a:lnTo>
                    <a:pt x="2137886" y="9049"/>
                  </a:lnTo>
                  <a:lnTo>
                    <a:pt x="2137886" y="9049"/>
                  </a:lnTo>
                  <a:lnTo>
                    <a:pt x="2137886" y="9049"/>
                  </a:lnTo>
                  <a:lnTo>
                    <a:pt x="2137886" y="9049"/>
                  </a:lnTo>
                  <a:close/>
                  <a:moveTo>
                    <a:pt x="1989296" y="9049"/>
                  </a:moveTo>
                  <a:cubicBezTo>
                    <a:pt x="2000726" y="18574"/>
                    <a:pt x="2012156" y="26194"/>
                    <a:pt x="2026444" y="33814"/>
                  </a:cubicBezTo>
                  <a:lnTo>
                    <a:pt x="2080736" y="33814"/>
                  </a:lnTo>
                  <a:cubicBezTo>
                    <a:pt x="2061686" y="28099"/>
                    <a:pt x="2043589" y="18574"/>
                    <a:pt x="2032159" y="9049"/>
                  </a:cubicBezTo>
                  <a:lnTo>
                    <a:pt x="1989296" y="9049"/>
                  </a:lnTo>
                  <a:lnTo>
                    <a:pt x="1989296" y="9049"/>
                  </a:lnTo>
                  <a:lnTo>
                    <a:pt x="1989296" y="9049"/>
                  </a:lnTo>
                  <a:lnTo>
                    <a:pt x="1989296" y="9049"/>
                  </a:lnTo>
                  <a:close/>
                  <a:moveTo>
                    <a:pt x="1742599" y="9049"/>
                  </a:moveTo>
                  <a:cubicBezTo>
                    <a:pt x="1750219" y="16669"/>
                    <a:pt x="1757839" y="26194"/>
                    <a:pt x="1763554" y="35719"/>
                  </a:cubicBezTo>
                  <a:lnTo>
                    <a:pt x="1769269" y="35719"/>
                  </a:lnTo>
                  <a:lnTo>
                    <a:pt x="1769269" y="24289"/>
                  </a:lnTo>
                  <a:lnTo>
                    <a:pt x="1774984" y="24289"/>
                  </a:lnTo>
                  <a:lnTo>
                    <a:pt x="1774984" y="35719"/>
                  </a:lnTo>
                  <a:lnTo>
                    <a:pt x="1821656" y="35719"/>
                  </a:lnTo>
                  <a:cubicBezTo>
                    <a:pt x="1821656" y="33814"/>
                    <a:pt x="1823561" y="33814"/>
                    <a:pt x="1825466" y="30004"/>
                  </a:cubicBezTo>
                  <a:lnTo>
                    <a:pt x="1827371" y="35719"/>
                  </a:lnTo>
                  <a:lnTo>
                    <a:pt x="1955006" y="35719"/>
                  </a:lnTo>
                  <a:cubicBezTo>
                    <a:pt x="1949291" y="31909"/>
                    <a:pt x="1937861" y="28099"/>
                    <a:pt x="1932146" y="24289"/>
                  </a:cubicBezTo>
                  <a:cubicBezTo>
                    <a:pt x="1945481" y="22384"/>
                    <a:pt x="1943576" y="22384"/>
                    <a:pt x="1951196" y="18574"/>
                  </a:cubicBezTo>
                  <a:lnTo>
                    <a:pt x="1945481" y="18574"/>
                  </a:lnTo>
                  <a:cubicBezTo>
                    <a:pt x="1928336" y="7144"/>
                    <a:pt x="1902619" y="12859"/>
                    <a:pt x="1883569" y="12859"/>
                  </a:cubicBezTo>
                  <a:lnTo>
                    <a:pt x="1883569" y="18574"/>
                  </a:lnTo>
                  <a:lnTo>
                    <a:pt x="1894999" y="18574"/>
                  </a:lnTo>
                  <a:cubicBezTo>
                    <a:pt x="1898809" y="22384"/>
                    <a:pt x="1908334" y="26194"/>
                    <a:pt x="1914049" y="30004"/>
                  </a:cubicBezTo>
                  <a:lnTo>
                    <a:pt x="1894999" y="30004"/>
                  </a:lnTo>
                  <a:cubicBezTo>
                    <a:pt x="1883569" y="24289"/>
                    <a:pt x="1857851" y="35719"/>
                    <a:pt x="1844516" y="30004"/>
                  </a:cubicBezTo>
                  <a:cubicBezTo>
                    <a:pt x="1838801" y="24289"/>
                    <a:pt x="1842611" y="28099"/>
                    <a:pt x="1838801" y="18574"/>
                  </a:cubicBezTo>
                  <a:cubicBezTo>
                    <a:pt x="1840706" y="14764"/>
                    <a:pt x="1844516" y="12859"/>
                    <a:pt x="1846421" y="10954"/>
                  </a:cubicBezTo>
                  <a:lnTo>
                    <a:pt x="1742599" y="9049"/>
                  </a:lnTo>
                  <a:lnTo>
                    <a:pt x="1742599" y="9049"/>
                  </a:lnTo>
                  <a:lnTo>
                    <a:pt x="1742599" y="9049"/>
                  </a:lnTo>
                  <a:lnTo>
                    <a:pt x="1742599" y="9049"/>
                  </a:lnTo>
                  <a:close/>
                  <a:moveTo>
                    <a:pt x="1462564" y="9049"/>
                  </a:moveTo>
                  <a:cubicBezTo>
                    <a:pt x="1462564" y="16669"/>
                    <a:pt x="1462564" y="26194"/>
                    <a:pt x="1460659" y="33814"/>
                  </a:cubicBezTo>
                  <a:lnTo>
                    <a:pt x="1514951" y="33814"/>
                  </a:lnTo>
                  <a:cubicBezTo>
                    <a:pt x="1513046" y="26194"/>
                    <a:pt x="1511141" y="18574"/>
                    <a:pt x="1507331" y="9049"/>
                  </a:cubicBez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lnTo>
                    <a:pt x="1462564" y="9049"/>
                  </a:lnTo>
                  <a:close/>
                  <a:moveTo>
                    <a:pt x="1344454" y="9049"/>
                  </a:moveTo>
                  <a:cubicBezTo>
                    <a:pt x="1348264" y="10954"/>
                    <a:pt x="1352074" y="12859"/>
                    <a:pt x="1355884" y="18574"/>
                  </a:cubicBezTo>
                  <a:lnTo>
                    <a:pt x="1350169" y="35719"/>
                  </a:lnTo>
                  <a:lnTo>
                    <a:pt x="1387316" y="35719"/>
                  </a:lnTo>
                  <a:lnTo>
                    <a:pt x="1387316" y="12859"/>
                  </a:lnTo>
                  <a:lnTo>
                    <a:pt x="1381601" y="12859"/>
                  </a:lnTo>
                  <a:cubicBezTo>
                    <a:pt x="1373981" y="28099"/>
                    <a:pt x="1383506" y="16669"/>
                    <a:pt x="1370171" y="24289"/>
                  </a:cubicBezTo>
                  <a:cubicBezTo>
                    <a:pt x="1368266" y="18574"/>
                    <a:pt x="1366361" y="14764"/>
                    <a:pt x="1364456" y="9049"/>
                  </a:cubicBezTo>
                  <a:lnTo>
                    <a:pt x="1344454" y="9049"/>
                  </a:lnTo>
                  <a:lnTo>
                    <a:pt x="1344454" y="9049"/>
                  </a:lnTo>
                  <a:lnTo>
                    <a:pt x="1344454" y="9049"/>
                  </a:lnTo>
                  <a:lnTo>
                    <a:pt x="1344454" y="9049"/>
                  </a:lnTo>
                  <a:close/>
                  <a:moveTo>
                    <a:pt x="1213009" y="9049"/>
                  </a:moveTo>
                  <a:cubicBezTo>
                    <a:pt x="1214914" y="10954"/>
                    <a:pt x="1216819" y="14764"/>
                    <a:pt x="1218724" y="18574"/>
                  </a:cubicBezTo>
                  <a:cubicBezTo>
                    <a:pt x="1220629" y="24289"/>
                    <a:pt x="1222534" y="30004"/>
                    <a:pt x="1224439" y="35719"/>
                  </a:cubicBezTo>
                  <a:lnTo>
                    <a:pt x="1245394" y="35719"/>
                  </a:lnTo>
                  <a:lnTo>
                    <a:pt x="1247299" y="10954"/>
                  </a:lnTo>
                  <a:lnTo>
                    <a:pt x="1212056" y="10954"/>
                  </a:lnTo>
                  <a:lnTo>
                    <a:pt x="1212056" y="9049"/>
                  </a:lnTo>
                  <a:lnTo>
                    <a:pt x="1213009" y="9049"/>
                  </a:lnTo>
                  <a:lnTo>
                    <a:pt x="1213009" y="9049"/>
                  </a:lnTo>
                  <a:close/>
                  <a:moveTo>
                    <a:pt x="1137761" y="9049"/>
                  </a:moveTo>
                  <a:cubicBezTo>
                    <a:pt x="1135856" y="16669"/>
                    <a:pt x="1133951" y="24289"/>
                    <a:pt x="1133951" y="33814"/>
                  </a:cubicBezTo>
                  <a:lnTo>
                    <a:pt x="1145381" y="33814"/>
                  </a:lnTo>
                  <a:lnTo>
                    <a:pt x="1145381" y="28099"/>
                  </a:lnTo>
                  <a:cubicBezTo>
                    <a:pt x="1149191" y="22384"/>
                    <a:pt x="1153001" y="14764"/>
                    <a:pt x="1154906" y="7144"/>
                  </a:cubicBezTo>
                  <a:lnTo>
                    <a:pt x="1137761" y="9049"/>
                  </a:lnTo>
                  <a:lnTo>
                    <a:pt x="1137761" y="9049"/>
                  </a:lnTo>
                  <a:lnTo>
                    <a:pt x="1137761" y="9049"/>
                  </a:lnTo>
                  <a:lnTo>
                    <a:pt x="1137761" y="9049"/>
                  </a:lnTo>
                  <a:close/>
                  <a:moveTo>
                    <a:pt x="1012031" y="9049"/>
                  </a:moveTo>
                  <a:cubicBezTo>
                    <a:pt x="1012031" y="9049"/>
                    <a:pt x="1012031" y="10954"/>
                    <a:pt x="1013936" y="10954"/>
                  </a:cubicBezTo>
                  <a:cubicBezTo>
                    <a:pt x="1015841" y="10954"/>
                    <a:pt x="1017746" y="9049"/>
                    <a:pt x="1017746" y="9049"/>
                  </a:cubicBez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lnTo>
                    <a:pt x="1012031" y="9049"/>
                  </a:lnTo>
                  <a:close/>
                  <a:moveTo>
                    <a:pt x="878681" y="9049"/>
                  </a:moveTo>
                  <a:cubicBezTo>
                    <a:pt x="874871" y="10954"/>
                    <a:pt x="863441" y="10954"/>
                    <a:pt x="863441" y="10954"/>
                  </a:cubicBezTo>
                  <a:cubicBezTo>
                    <a:pt x="863441" y="9049"/>
                    <a:pt x="861536" y="9049"/>
                    <a:pt x="861536" y="9049"/>
                  </a:cubicBezTo>
                  <a:lnTo>
                    <a:pt x="681514" y="9049"/>
                  </a:lnTo>
                  <a:cubicBezTo>
                    <a:pt x="683419" y="16669"/>
                    <a:pt x="685324" y="24289"/>
                    <a:pt x="687229" y="33814"/>
                  </a:cubicBezTo>
                  <a:lnTo>
                    <a:pt x="931069" y="33814"/>
                  </a:lnTo>
                  <a:lnTo>
                    <a:pt x="931069" y="28099"/>
                  </a:lnTo>
                  <a:cubicBezTo>
                    <a:pt x="938689" y="24289"/>
                    <a:pt x="940594" y="24289"/>
                    <a:pt x="940594" y="24289"/>
                  </a:cubicBezTo>
                  <a:cubicBezTo>
                    <a:pt x="940594" y="24289"/>
                    <a:pt x="940594" y="22384"/>
                    <a:pt x="944404" y="14764"/>
                  </a:cubicBezTo>
                  <a:cubicBezTo>
                    <a:pt x="942499" y="12859"/>
                    <a:pt x="940594" y="9049"/>
                    <a:pt x="940594" y="7144"/>
                  </a:cubicBezTo>
                  <a:lnTo>
                    <a:pt x="878681" y="9049"/>
                  </a:lnTo>
                  <a:lnTo>
                    <a:pt x="878681" y="9049"/>
                  </a:lnTo>
                  <a:lnTo>
                    <a:pt x="878681" y="9049"/>
                  </a:lnTo>
                  <a:lnTo>
                    <a:pt x="878681" y="9049"/>
                  </a:lnTo>
                  <a:close/>
                  <a:moveTo>
                    <a:pt x="414814" y="9049"/>
                  </a:moveTo>
                  <a:cubicBezTo>
                    <a:pt x="428149" y="22384"/>
                    <a:pt x="430054" y="20479"/>
                    <a:pt x="433864" y="33814"/>
                  </a:cubicBezTo>
                  <a:lnTo>
                    <a:pt x="536734" y="33814"/>
                  </a:lnTo>
                  <a:lnTo>
                    <a:pt x="536734" y="28099"/>
                  </a:lnTo>
                  <a:cubicBezTo>
                    <a:pt x="513874" y="22384"/>
                    <a:pt x="511969" y="16669"/>
                    <a:pt x="480536" y="16669"/>
                  </a:cubicBezTo>
                  <a:cubicBezTo>
                    <a:pt x="480536" y="12859"/>
                    <a:pt x="478631" y="10954"/>
                    <a:pt x="478631" y="9049"/>
                  </a:cubicBezTo>
                  <a:lnTo>
                    <a:pt x="414814" y="9049"/>
                  </a:lnTo>
                  <a:lnTo>
                    <a:pt x="414814" y="9049"/>
                  </a:lnTo>
                  <a:lnTo>
                    <a:pt x="414814" y="9049"/>
                  </a:lnTo>
                  <a:lnTo>
                    <a:pt x="414814" y="9049"/>
                  </a:lnTo>
                  <a:close/>
                  <a:moveTo>
                    <a:pt x="390049" y="9049"/>
                  </a:moveTo>
                  <a:cubicBezTo>
                    <a:pt x="372904" y="28099"/>
                    <a:pt x="359569" y="24289"/>
                    <a:pt x="333851" y="33814"/>
                  </a:cubicBezTo>
                  <a:lnTo>
                    <a:pt x="391954" y="33814"/>
                  </a:lnTo>
                  <a:cubicBezTo>
                    <a:pt x="391954" y="31909"/>
                    <a:pt x="390049" y="30004"/>
                    <a:pt x="386239" y="22384"/>
                  </a:cubicBezTo>
                  <a:cubicBezTo>
                    <a:pt x="403384" y="24289"/>
                    <a:pt x="399574" y="28099"/>
                    <a:pt x="411004" y="22384"/>
                  </a:cubicBezTo>
                  <a:cubicBezTo>
                    <a:pt x="414814" y="20479"/>
                    <a:pt x="414814" y="20479"/>
                    <a:pt x="416719" y="16669"/>
                  </a:cubicBezTo>
                  <a:cubicBezTo>
                    <a:pt x="401479" y="12859"/>
                    <a:pt x="401479" y="12859"/>
                    <a:pt x="397669" y="9049"/>
                  </a:cubicBezTo>
                  <a:lnTo>
                    <a:pt x="390049" y="9049"/>
                  </a:lnTo>
                  <a:lnTo>
                    <a:pt x="390049" y="9049"/>
                  </a:lnTo>
                  <a:lnTo>
                    <a:pt x="390049" y="9049"/>
                  </a:lnTo>
                  <a:lnTo>
                    <a:pt x="390049" y="9049"/>
                  </a:lnTo>
                  <a:close/>
                  <a:moveTo>
                    <a:pt x="46196" y="9049"/>
                  </a:moveTo>
                  <a:cubicBezTo>
                    <a:pt x="36671" y="14764"/>
                    <a:pt x="29051" y="22384"/>
                    <a:pt x="7144" y="24289"/>
                  </a:cubicBezTo>
                  <a:lnTo>
                    <a:pt x="7144" y="35719"/>
                  </a:lnTo>
                  <a:lnTo>
                    <a:pt x="125254" y="35719"/>
                  </a:lnTo>
                  <a:lnTo>
                    <a:pt x="125254" y="30004"/>
                  </a:lnTo>
                  <a:lnTo>
                    <a:pt x="136684" y="30004"/>
                  </a:lnTo>
                  <a:cubicBezTo>
                    <a:pt x="130969" y="33814"/>
                    <a:pt x="134779" y="33814"/>
                    <a:pt x="127159" y="35719"/>
                  </a:cubicBezTo>
                  <a:lnTo>
                    <a:pt x="130969" y="35719"/>
                  </a:lnTo>
                  <a:cubicBezTo>
                    <a:pt x="111919" y="28099"/>
                    <a:pt x="82391" y="16669"/>
                    <a:pt x="67151" y="10954"/>
                  </a:cubicBezTo>
                  <a:lnTo>
                    <a:pt x="46196" y="9049"/>
                  </a:lnTo>
                  <a:lnTo>
                    <a:pt x="46196" y="9049"/>
                  </a:lnTo>
                  <a:lnTo>
                    <a:pt x="46196" y="9049"/>
                  </a:lnTo>
                  <a:lnTo>
                    <a:pt x="46196" y="9049"/>
                  </a:lnTo>
                  <a:close/>
                  <a:moveTo>
                    <a:pt x="4935379" y="34766"/>
                  </a:moveTo>
                  <a:cubicBezTo>
                    <a:pt x="4935379" y="32861"/>
                    <a:pt x="4935379" y="30956"/>
                    <a:pt x="4935379" y="29051"/>
                  </a:cubicBezTo>
                  <a:lnTo>
                    <a:pt x="4929664" y="29051"/>
                  </a:lnTo>
                  <a:lnTo>
                    <a:pt x="4929664" y="34766"/>
                  </a:lnTo>
                  <a:lnTo>
                    <a:pt x="4935379" y="34766"/>
                  </a:lnTo>
                  <a:lnTo>
                    <a:pt x="4935379" y="34766"/>
                  </a:lnTo>
                  <a:lnTo>
                    <a:pt x="4935379" y="34766"/>
                  </a:lnTo>
                  <a:lnTo>
                    <a:pt x="4935379" y="34766"/>
                  </a:lnTo>
                  <a:close/>
                  <a:moveTo>
                    <a:pt x="4335304" y="34766"/>
                  </a:moveTo>
                  <a:lnTo>
                    <a:pt x="4335304" y="29051"/>
                  </a:lnTo>
                  <a:cubicBezTo>
                    <a:pt x="4302919" y="29051"/>
                    <a:pt x="4298157" y="15716"/>
                    <a:pt x="4260057" y="10001"/>
                  </a:cubicBezTo>
                  <a:lnTo>
                    <a:pt x="4260057" y="21431"/>
                  </a:lnTo>
                  <a:cubicBezTo>
                    <a:pt x="4267677" y="27146"/>
                    <a:pt x="4267677" y="27146"/>
                    <a:pt x="4271486" y="32861"/>
                  </a:cubicBezTo>
                  <a:lnTo>
                    <a:pt x="4335304" y="34766"/>
                  </a:lnTo>
                  <a:lnTo>
                    <a:pt x="4335304" y="34766"/>
                  </a:lnTo>
                  <a:lnTo>
                    <a:pt x="4335304" y="34766"/>
                  </a:lnTo>
                  <a:lnTo>
                    <a:pt x="4335304" y="34766"/>
                  </a:lnTo>
                  <a:close/>
                  <a:moveTo>
                    <a:pt x="4200049" y="34766"/>
                  </a:moveTo>
                  <a:cubicBezTo>
                    <a:pt x="4201954" y="32861"/>
                    <a:pt x="4203859" y="30956"/>
                    <a:pt x="4203859" y="29051"/>
                  </a:cubicBezTo>
                  <a:lnTo>
                    <a:pt x="4192429" y="29051"/>
                  </a:lnTo>
                  <a:cubicBezTo>
                    <a:pt x="4182904" y="27146"/>
                    <a:pt x="4167664" y="27146"/>
                    <a:pt x="4151471" y="34766"/>
                  </a:cubicBezTo>
                  <a:lnTo>
                    <a:pt x="4200049" y="34766"/>
                  </a:lnTo>
                  <a:lnTo>
                    <a:pt x="4200049" y="34766"/>
                  </a:lnTo>
                  <a:lnTo>
                    <a:pt x="4200049" y="34766"/>
                  </a:lnTo>
                  <a:lnTo>
                    <a:pt x="4200049" y="34766"/>
                  </a:lnTo>
                  <a:close/>
                  <a:moveTo>
                    <a:pt x="3415189" y="34766"/>
                  </a:moveTo>
                  <a:lnTo>
                    <a:pt x="3415189" y="29051"/>
                  </a:lnTo>
                  <a:lnTo>
                    <a:pt x="3405664" y="34766"/>
                  </a:lnTo>
                  <a:lnTo>
                    <a:pt x="3415189" y="34766"/>
                  </a:lnTo>
                  <a:lnTo>
                    <a:pt x="3415189" y="34766"/>
                  </a:lnTo>
                  <a:lnTo>
                    <a:pt x="3415189" y="34766"/>
                  </a:lnTo>
                  <a:lnTo>
                    <a:pt x="3415189" y="34766"/>
                  </a:lnTo>
                  <a:close/>
                  <a:moveTo>
                    <a:pt x="2961799" y="34766"/>
                  </a:moveTo>
                  <a:cubicBezTo>
                    <a:pt x="2957989" y="30956"/>
                    <a:pt x="2959894" y="32861"/>
                    <a:pt x="2950369" y="29051"/>
                  </a:cubicBezTo>
                  <a:cubicBezTo>
                    <a:pt x="2950369" y="30956"/>
                    <a:pt x="2950369" y="32861"/>
                    <a:pt x="2950369" y="32861"/>
                  </a:cubicBezTo>
                  <a:lnTo>
                    <a:pt x="2961799" y="34766"/>
                  </a:lnTo>
                  <a:lnTo>
                    <a:pt x="2961799" y="34766"/>
                  </a:lnTo>
                  <a:lnTo>
                    <a:pt x="2961799" y="34766"/>
                  </a:lnTo>
                  <a:lnTo>
                    <a:pt x="2961799" y="34766"/>
                  </a:lnTo>
                  <a:close/>
                  <a:moveTo>
                    <a:pt x="2928461" y="34766"/>
                  </a:moveTo>
                  <a:cubicBezTo>
                    <a:pt x="2926556" y="32861"/>
                    <a:pt x="2926556" y="30956"/>
                    <a:pt x="2924651" y="29051"/>
                  </a:cubicBezTo>
                  <a:lnTo>
                    <a:pt x="2924651" y="34766"/>
                  </a:lnTo>
                  <a:lnTo>
                    <a:pt x="2928461" y="34766"/>
                  </a:lnTo>
                  <a:lnTo>
                    <a:pt x="2928461" y="34766"/>
                  </a:lnTo>
                  <a:lnTo>
                    <a:pt x="2928461" y="34766"/>
                  </a:lnTo>
                  <a:lnTo>
                    <a:pt x="2928461" y="34766"/>
                  </a:lnTo>
                  <a:close/>
                  <a:moveTo>
                    <a:pt x="2541746" y="34766"/>
                  </a:moveTo>
                  <a:cubicBezTo>
                    <a:pt x="2555081" y="25241"/>
                    <a:pt x="2549366" y="34766"/>
                    <a:pt x="2545556" y="17621"/>
                  </a:cubicBezTo>
                  <a:cubicBezTo>
                    <a:pt x="2530316" y="21431"/>
                    <a:pt x="2530316" y="25241"/>
                    <a:pt x="2515076" y="29051"/>
                  </a:cubicBezTo>
                  <a:cubicBezTo>
                    <a:pt x="2520791" y="32861"/>
                    <a:pt x="2516981" y="30956"/>
                    <a:pt x="2524601" y="34766"/>
                  </a:cubicBezTo>
                  <a:lnTo>
                    <a:pt x="2541746" y="34766"/>
                  </a:lnTo>
                  <a:lnTo>
                    <a:pt x="2541746" y="34766"/>
                  </a:lnTo>
                  <a:lnTo>
                    <a:pt x="2541746" y="34766"/>
                  </a:lnTo>
                  <a:lnTo>
                    <a:pt x="2541746" y="34766"/>
                  </a:lnTo>
                  <a:close/>
                  <a:moveTo>
                    <a:pt x="1406366" y="34766"/>
                  </a:moveTo>
                  <a:lnTo>
                    <a:pt x="1398746" y="29051"/>
                  </a:lnTo>
                  <a:lnTo>
                    <a:pt x="1398746" y="34766"/>
                  </a:lnTo>
                  <a:lnTo>
                    <a:pt x="1406366" y="34766"/>
                  </a:lnTo>
                  <a:lnTo>
                    <a:pt x="1406366" y="34766"/>
                  </a:lnTo>
                  <a:lnTo>
                    <a:pt x="1406366" y="34766"/>
                  </a:lnTo>
                  <a:lnTo>
                    <a:pt x="1406366" y="34766"/>
                  </a:lnTo>
                  <a:close/>
                  <a:moveTo>
                    <a:pt x="1313021" y="34766"/>
                  </a:moveTo>
                  <a:cubicBezTo>
                    <a:pt x="1314926" y="32861"/>
                    <a:pt x="1314926" y="29051"/>
                    <a:pt x="1316831" y="23336"/>
                  </a:cubicBezTo>
                  <a:lnTo>
                    <a:pt x="1286351" y="29051"/>
                  </a:lnTo>
                  <a:lnTo>
                    <a:pt x="1286351" y="34766"/>
                  </a:lnTo>
                  <a:lnTo>
                    <a:pt x="1313021" y="34766"/>
                  </a:lnTo>
                  <a:lnTo>
                    <a:pt x="1313021" y="34766"/>
                  </a:lnTo>
                  <a:lnTo>
                    <a:pt x="1313021" y="34766"/>
                  </a:lnTo>
                  <a:lnTo>
                    <a:pt x="1313021" y="34766"/>
                  </a:lnTo>
                  <a:close/>
                  <a:moveTo>
                    <a:pt x="1073944" y="34766"/>
                  </a:moveTo>
                  <a:cubicBezTo>
                    <a:pt x="1068229" y="34766"/>
                    <a:pt x="1068229" y="32861"/>
                    <a:pt x="1062514" y="29051"/>
                  </a:cubicBezTo>
                  <a:cubicBezTo>
                    <a:pt x="1070134" y="25241"/>
                    <a:pt x="1072039" y="25241"/>
                    <a:pt x="1072039" y="25241"/>
                  </a:cubicBezTo>
                  <a:cubicBezTo>
                    <a:pt x="1072039" y="25241"/>
                    <a:pt x="1072039" y="23336"/>
                    <a:pt x="1075849" y="15716"/>
                  </a:cubicBezTo>
                  <a:lnTo>
                    <a:pt x="1056799" y="15716"/>
                  </a:lnTo>
                  <a:cubicBezTo>
                    <a:pt x="1049179" y="29051"/>
                    <a:pt x="1047274" y="27146"/>
                    <a:pt x="1035844" y="32861"/>
                  </a:cubicBezTo>
                  <a:lnTo>
                    <a:pt x="1073944" y="34766"/>
                  </a:lnTo>
                  <a:lnTo>
                    <a:pt x="1073944" y="34766"/>
                  </a:lnTo>
                  <a:lnTo>
                    <a:pt x="1073944" y="34766"/>
                  </a:lnTo>
                  <a:lnTo>
                    <a:pt x="1073944" y="34766"/>
                  </a:lnTo>
                  <a:close/>
                  <a:moveTo>
                    <a:pt x="1032986" y="34766"/>
                  </a:moveTo>
                  <a:lnTo>
                    <a:pt x="1044416" y="17621"/>
                  </a:lnTo>
                  <a:lnTo>
                    <a:pt x="1032986" y="17621"/>
                  </a:lnTo>
                  <a:cubicBezTo>
                    <a:pt x="1012031" y="29051"/>
                    <a:pt x="972979" y="30956"/>
                    <a:pt x="944404" y="34766"/>
                  </a:cubicBezTo>
                  <a:lnTo>
                    <a:pt x="1032986" y="34766"/>
                  </a:lnTo>
                  <a:lnTo>
                    <a:pt x="1032986" y="34766"/>
                  </a:lnTo>
                  <a:lnTo>
                    <a:pt x="1032986" y="34766"/>
                  </a:lnTo>
                  <a:lnTo>
                    <a:pt x="1032986" y="34766"/>
                  </a:lnTo>
                  <a:close/>
                  <a:moveTo>
                    <a:pt x="683419" y="34766"/>
                  </a:moveTo>
                  <a:cubicBezTo>
                    <a:pt x="683419" y="29051"/>
                    <a:pt x="681514" y="23336"/>
                    <a:pt x="677704" y="29051"/>
                  </a:cubicBezTo>
                  <a:lnTo>
                    <a:pt x="677704" y="34766"/>
                  </a:lnTo>
                  <a:lnTo>
                    <a:pt x="683419" y="34766"/>
                  </a:lnTo>
                  <a:lnTo>
                    <a:pt x="683419" y="34766"/>
                  </a:lnTo>
                  <a:lnTo>
                    <a:pt x="683419" y="34766"/>
                  </a:lnTo>
                  <a:lnTo>
                    <a:pt x="683419" y="34766"/>
                  </a:lnTo>
                  <a:close/>
                  <a:moveTo>
                    <a:pt x="784384" y="30004"/>
                  </a:moveTo>
                  <a:cubicBezTo>
                    <a:pt x="772954" y="35719"/>
                    <a:pt x="776764" y="35719"/>
                    <a:pt x="765334" y="30004"/>
                  </a:cubicBezTo>
                  <a:lnTo>
                    <a:pt x="784384" y="30004"/>
                  </a:lnTo>
                  <a:lnTo>
                    <a:pt x="784384" y="30004"/>
                  </a:lnTo>
                  <a:lnTo>
                    <a:pt x="784384" y="30004"/>
                  </a:lnTo>
                  <a:lnTo>
                    <a:pt x="784384" y="30004"/>
                  </a:lnTo>
                  <a:close/>
                  <a:moveTo>
                    <a:pt x="2490311" y="24289"/>
                  </a:moveTo>
                  <a:cubicBezTo>
                    <a:pt x="2476976" y="26194"/>
                    <a:pt x="2473166" y="26194"/>
                    <a:pt x="2465546" y="30004"/>
                  </a:cubicBezTo>
                  <a:cubicBezTo>
                    <a:pt x="2480786" y="28099"/>
                    <a:pt x="2484596" y="28099"/>
                    <a:pt x="2490311" y="24289"/>
                  </a:cubicBezTo>
                  <a:lnTo>
                    <a:pt x="2490311" y="24289"/>
                  </a:lnTo>
                  <a:lnTo>
                    <a:pt x="2490311" y="24289"/>
                  </a:lnTo>
                  <a:lnTo>
                    <a:pt x="2490311" y="24289"/>
                  </a:lnTo>
                  <a:close/>
                  <a:moveTo>
                    <a:pt x="2515076" y="24289"/>
                  </a:moveTo>
                  <a:lnTo>
                    <a:pt x="2503646" y="24289"/>
                  </a:lnTo>
                  <a:lnTo>
                    <a:pt x="2503646" y="30004"/>
                  </a:lnTo>
                  <a:cubicBezTo>
                    <a:pt x="2513171" y="26194"/>
                    <a:pt x="2509361" y="28099"/>
                    <a:pt x="2515076" y="24289"/>
                  </a:cubicBezTo>
                  <a:lnTo>
                    <a:pt x="2515076" y="24289"/>
                  </a:lnTo>
                  <a:lnTo>
                    <a:pt x="2515076" y="24289"/>
                  </a:lnTo>
                  <a:lnTo>
                    <a:pt x="2515076" y="24289"/>
                  </a:lnTo>
                  <a:close/>
                  <a:moveTo>
                    <a:pt x="3216116" y="24289"/>
                  </a:moveTo>
                  <a:cubicBezTo>
                    <a:pt x="3210401" y="30004"/>
                    <a:pt x="3214211" y="26194"/>
                    <a:pt x="3204686" y="30004"/>
                  </a:cubicBezTo>
                  <a:cubicBezTo>
                    <a:pt x="3210401" y="24289"/>
                    <a:pt x="3206591" y="28099"/>
                    <a:pt x="3216116" y="24289"/>
                  </a:cubicBezTo>
                  <a:lnTo>
                    <a:pt x="3216116" y="24289"/>
                  </a:lnTo>
                  <a:lnTo>
                    <a:pt x="3216116" y="24289"/>
                  </a:lnTo>
                  <a:lnTo>
                    <a:pt x="3216116" y="24289"/>
                  </a:lnTo>
                  <a:close/>
                  <a:moveTo>
                    <a:pt x="76676" y="18574"/>
                  </a:moveTo>
                  <a:cubicBezTo>
                    <a:pt x="70961" y="24289"/>
                    <a:pt x="74771" y="20479"/>
                    <a:pt x="65246" y="24289"/>
                  </a:cubicBezTo>
                  <a:cubicBezTo>
                    <a:pt x="69056" y="18574"/>
                    <a:pt x="65246" y="22384"/>
                    <a:pt x="76676" y="18574"/>
                  </a:cubicBezTo>
                  <a:lnTo>
                    <a:pt x="76676" y="18574"/>
                  </a:lnTo>
                  <a:lnTo>
                    <a:pt x="76676" y="18574"/>
                  </a:lnTo>
                  <a:lnTo>
                    <a:pt x="76676" y="18574"/>
                  </a:lnTo>
                  <a:close/>
                  <a:moveTo>
                    <a:pt x="1342549" y="18574"/>
                  </a:moveTo>
                  <a:lnTo>
                    <a:pt x="1331119" y="18574"/>
                  </a:lnTo>
                  <a:cubicBezTo>
                    <a:pt x="1333024" y="22384"/>
                    <a:pt x="1333024" y="22384"/>
                    <a:pt x="1336834" y="24289"/>
                  </a:cubicBezTo>
                  <a:lnTo>
                    <a:pt x="1336834" y="30004"/>
                  </a:lnTo>
                  <a:cubicBezTo>
                    <a:pt x="1340644" y="24289"/>
                    <a:pt x="1338739" y="28099"/>
                    <a:pt x="1342549" y="18574"/>
                  </a:cubicBezTo>
                  <a:lnTo>
                    <a:pt x="1342549" y="18574"/>
                  </a:lnTo>
                  <a:lnTo>
                    <a:pt x="1342549" y="18574"/>
                  </a:lnTo>
                  <a:lnTo>
                    <a:pt x="1342549" y="18574"/>
                  </a:lnTo>
                  <a:close/>
                  <a:moveTo>
                    <a:pt x="4254341" y="10954"/>
                  </a:moveTo>
                  <a:lnTo>
                    <a:pt x="4211479" y="10954"/>
                  </a:lnTo>
                  <a:lnTo>
                    <a:pt x="4211479" y="22384"/>
                  </a:lnTo>
                  <a:cubicBezTo>
                    <a:pt x="4209574" y="28099"/>
                    <a:pt x="4205764" y="24289"/>
                    <a:pt x="4211479" y="28099"/>
                  </a:cubicBezTo>
                  <a:cubicBezTo>
                    <a:pt x="4219099" y="31909"/>
                    <a:pt x="4248627" y="30004"/>
                    <a:pt x="4261961" y="22384"/>
                  </a:cubicBezTo>
                  <a:cubicBezTo>
                    <a:pt x="4244816" y="22384"/>
                    <a:pt x="4233386" y="22384"/>
                    <a:pt x="4224814" y="16669"/>
                  </a:cubicBezTo>
                  <a:cubicBezTo>
                    <a:pt x="4238149" y="16669"/>
                    <a:pt x="4245769" y="16669"/>
                    <a:pt x="4254341" y="10954"/>
                  </a:cubicBezTo>
                  <a:lnTo>
                    <a:pt x="4254341" y="10954"/>
                  </a:lnTo>
                  <a:lnTo>
                    <a:pt x="4254341" y="10954"/>
                  </a:lnTo>
                  <a:lnTo>
                    <a:pt x="4254341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7F456461-3BF9-46A6-87E8-D520BFEA490F}"/>
                </a:ext>
              </a:extLst>
            </p:cNvPr>
            <p:cNvSpPr/>
            <p:nvPr/>
          </p:nvSpPr>
          <p:spPr>
            <a:xfrm>
              <a:off x="935831" y="5226805"/>
              <a:ext cx="4924425" cy="38100"/>
            </a:xfrm>
            <a:custGeom>
              <a:avLst/>
              <a:gdLst>
                <a:gd name="connsiteX0" fmla="*/ 4901089 w 4924425"/>
                <a:gd name="connsiteY0" fmla="*/ 9049 h 38100"/>
                <a:gd name="connsiteX1" fmla="*/ 4904899 w 4924425"/>
                <a:gd name="connsiteY1" fmla="*/ 12859 h 38100"/>
                <a:gd name="connsiteX2" fmla="*/ 4916329 w 4924425"/>
                <a:gd name="connsiteY2" fmla="*/ 31909 h 38100"/>
                <a:gd name="connsiteX3" fmla="*/ 4922044 w 4924425"/>
                <a:gd name="connsiteY3" fmla="*/ 31909 h 38100"/>
                <a:gd name="connsiteX4" fmla="*/ 4925854 w 4924425"/>
                <a:gd name="connsiteY4" fmla="*/ 9049 h 38100"/>
                <a:gd name="connsiteX5" fmla="*/ 4901089 w 4924425"/>
                <a:gd name="connsiteY5" fmla="*/ 9049 h 38100"/>
                <a:gd name="connsiteX6" fmla="*/ 4901089 w 4924425"/>
                <a:gd name="connsiteY6" fmla="*/ 9049 h 38100"/>
                <a:gd name="connsiteX7" fmla="*/ 4901089 w 4924425"/>
                <a:gd name="connsiteY7" fmla="*/ 9049 h 38100"/>
                <a:gd name="connsiteX8" fmla="*/ 4901089 w 4924425"/>
                <a:gd name="connsiteY8" fmla="*/ 9049 h 38100"/>
                <a:gd name="connsiteX9" fmla="*/ 4841081 w 4924425"/>
                <a:gd name="connsiteY9" fmla="*/ 9049 h 38100"/>
                <a:gd name="connsiteX10" fmla="*/ 4841081 w 4924425"/>
                <a:gd name="connsiteY10" fmla="*/ 12859 h 38100"/>
                <a:gd name="connsiteX11" fmla="*/ 4867751 w 4924425"/>
                <a:gd name="connsiteY11" fmla="*/ 9049 h 38100"/>
                <a:gd name="connsiteX12" fmla="*/ 4841081 w 4924425"/>
                <a:gd name="connsiteY12" fmla="*/ 9049 h 38100"/>
                <a:gd name="connsiteX13" fmla="*/ 4841081 w 4924425"/>
                <a:gd name="connsiteY13" fmla="*/ 9049 h 38100"/>
                <a:gd name="connsiteX14" fmla="*/ 4841081 w 4924425"/>
                <a:gd name="connsiteY14" fmla="*/ 9049 h 38100"/>
                <a:gd name="connsiteX15" fmla="*/ 4841081 w 4924425"/>
                <a:gd name="connsiteY15" fmla="*/ 9049 h 38100"/>
                <a:gd name="connsiteX16" fmla="*/ 4803934 w 4924425"/>
                <a:gd name="connsiteY16" fmla="*/ 9049 h 38100"/>
                <a:gd name="connsiteX17" fmla="*/ 4803934 w 4924425"/>
                <a:gd name="connsiteY17" fmla="*/ 18574 h 38100"/>
                <a:gd name="connsiteX18" fmla="*/ 4798219 w 4924425"/>
                <a:gd name="connsiteY18" fmla="*/ 18574 h 38100"/>
                <a:gd name="connsiteX19" fmla="*/ 4798219 w 4924425"/>
                <a:gd name="connsiteY19" fmla="*/ 9049 h 38100"/>
                <a:gd name="connsiteX20" fmla="*/ 4777264 w 4924425"/>
                <a:gd name="connsiteY20" fmla="*/ 9049 h 38100"/>
                <a:gd name="connsiteX21" fmla="*/ 4788694 w 4924425"/>
                <a:gd name="connsiteY21" fmla="*/ 33814 h 38100"/>
                <a:gd name="connsiteX22" fmla="*/ 4825842 w 4924425"/>
                <a:gd name="connsiteY22" fmla="*/ 33814 h 38100"/>
                <a:gd name="connsiteX23" fmla="*/ 4842987 w 4924425"/>
                <a:gd name="connsiteY23" fmla="*/ 10954 h 38100"/>
                <a:gd name="connsiteX24" fmla="*/ 4820126 w 4924425"/>
                <a:gd name="connsiteY24" fmla="*/ 7144 h 38100"/>
                <a:gd name="connsiteX25" fmla="*/ 4803934 w 4924425"/>
                <a:gd name="connsiteY25" fmla="*/ 9049 h 38100"/>
                <a:gd name="connsiteX26" fmla="*/ 4803934 w 4924425"/>
                <a:gd name="connsiteY26" fmla="*/ 9049 h 38100"/>
                <a:gd name="connsiteX27" fmla="*/ 4803934 w 4924425"/>
                <a:gd name="connsiteY27" fmla="*/ 9049 h 38100"/>
                <a:gd name="connsiteX28" fmla="*/ 4803934 w 4924425"/>
                <a:gd name="connsiteY28" fmla="*/ 9049 h 38100"/>
                <a:gd name="connsiteX29" fmla="*/ 4724876 w 4924425"/>
                <a:gd name="connsiteY29" fmla="*/ 9049 h 38100"/>
                <a:gd name="connsiteX30" fmla="*/ 4728687 w 4924425"/>
                <a:gd name="connsiteY30" fmla="*/ 33814 h 38100"/>
                <a:gd name="connsiteX31" fmla="*/ 4743926 w 4924425"/>
                <a:gd name="connsiteY31" fmla="*/ 33814 h 38100"/>
                <a:gd name="connsiteX32" fmla="*/ 4742021 w 4924425"/>
                <a:gd name="connsiteY32" fmla="*/ 9049 h 38100"/>
                <a:gd name="connsiteX33" fmla="*/ 4724876 w 4924425"/>
                <a:gd name="connsiteY33" fmla="*/ 9049 h 38100"/>
                <a:gd name="connsiteX34" fmla="*/ 4724876 w 4924425"/>
                <a:gd name="connsiteY34" fmla="*/ 9049 h 38100"/>
                <a:gd name="connsiteX35" fmla="*/ 4724876 w 4924425"/>
                <a:gd name="connsiteY35" fmla="*/ 9049 h 38100"/>
                <a:gd name="connsiteX36" fmla="*/ 4724876 w 4924425"/>
                <a:gd name="connsiteY36" fmla="*/ 9049 h 38100"/>
                <a:gd name="connsiteX37" fmla="*/ 3804761 w 4924425"/>
                <a:gd name="connsiteY37" fmla="*/ 9049 h 38100"/>
                <a:gd name="connsiteX38" fmla="*/ 3804761 w 4924425"/>
                <a:gd name="connsiteY38" fmla="*/ 18574 h 38100"/>
                <a:gd name="connsiteX39" fmla="*/ 3799046 w 4924425"/>
                <a:gd name="connsiteY39" fmla="*/ 18574 h 38100"/>
                <a:gd name="connsiteX40" fmla="*/ 3799046 w 4924425"/>
                <a:gd name="connsiteY40" fmla="*/ 9049 h 38100"/>
                <a:gd name="connsiteX41" fmla="*/ 3693319 w 4924425"/>
                <a:gd name="connsiteY41" fmla="*/ 9049 h 38100"/>
                <a:gd name="connsiteX42" fmla="*/ 3676174 w 4924425"/>
                <a:gd name="connsiteY42" fmla="*/ 12859 h 38100"/>
                <a:gd name="connsiteX43" fmla="*/ 3676174 w 4924425"/>
                <a:gd name="connsiteY43" fmla="*/ 18574 h 38100"/>
                <a:gd name="connsiteX44" fmla="*/ 3719036 w 4924425"/>
                <a:gd name="connsiteY44" fmla="*/ 33814 h 38100"/>
                <a:gd name="connsiteX45" fmla="*/ 3815239 w 4924425"/>
                <a:gd name="connsiteY45" fmla="*/ 33814 h 38100"/>
                <a:gd name="connsiteX46" fmla="*/ 3834289 w 4924425"/>
                <a:gd name="connsiteY46" fmla="*/ 9049 h 38100"/>
                <a:gd name="connsiteX47" fmla="*/ 3804761 w 4924425"/>
                <a:gd name="connsiteY47" fmla="*/ 9049 h 38100"/>
                <a:gd name="connsiteX48" fmla="*/ 3804761 w 4924425"/>
                <a:gd name="connsiteY48" fmla="*/ 9049 h 38100"/>
                <a:gd name="connsiteX49" fmla="*/ 3804761 w 4924425"/>
                <a:gd name="connsiteY49" fmla="*/ 9049 h 38100"/>
                <a:gd name="connsiteX50" fmla="*/ 3804761 w 4924425"/>
                <a:gd name="connsiteY50" fmla="*/ 9049 h 38100"/>
                <a:gd name="connsiteX51" fmla="*/ 3661886 w 4924425"/>
                <a:gd name="connsiteY51" fmla="*/ 9049 h 38100"/>
                <a:gd name="connsiteX52" fmla="*/ 3661886 w 4924425"/>
                <a:gd name="connsiteY52" fmla="*/ 12859 h 38100"/>
                <a:gd name="connsiteX53" fmla="*/ 3673316 w 4924425"/>
                <a:gd name="connsiteY53" fmla="*/ 9049 h 38100"/>
                <a:gd name="connsiteX54" fmla="*/ 3661886 w 4924425"/>
                <a:gd name="connsiteY54" fmla="*/ 9049 h 38100"/>
                <a:gd name="connsiteX55" fmla="*/ 3661886 w 4924425"/>
                <a:gd name="connsiteY55" fmla="*/ 9049 h 38100"/>
                <a:gd name="connsiteX56" fmla="*/ 3661886 w 4924425"/>
                <a:gd name="connsiteY56" fmla="*/ 9049 h 38100"/>
                <a:gd name="connsiteX57" fmla="*/ 3661886 w 4924425"/>
                <a:gd name="connsiteY57" fmla="*/ 9049 h 38100"/>
                <a:gd name="connsiteX58" fmla="*/ 3606641 w 4924425"/>
                <a:gd name="connsiteY58" fmla="*/ 9049 h 38100"/>
                <a:gd name="connsiteX59" fmla="*/ 3589496 w 4924425"/>
                <a:gd name="connsiteY59" fmla="*/ 31909 h 38100"/>
                <a:gd name="connsiteX60" fmla="*/ 3599021 w 4924425"/>
                <a:gd name="connsiteY60" fmla="*/ 35719 h 38100"/>
                <a:gd name="connsiteX61" fmla="*/ 3629501 w 4924425"/>
                <a:gd name="connsiteY61" fmla="*/ 35719 h 38100"/>
                <a:gd name="connsiteX62" fmla="*/ 3625691 w 4924425"/>
                <a:gd name="connsiteY62" fmla="*/ 26194 h 38100"/>
                <a:gd name="connsiteX63" fmla="*/ 3648551 w 4924425"/>
                <a:gd name="connsiteY63" fmla="*/ 10954 h 38100"/>
                <a:gd name="connsiteX64" fmla="*/ 3606641 w 4924425"/>
                <a:gd name="connsiteY64" fmla="*/ 9049 h 38100"/>
                <a:gd name="connsiteX65" fmla="*/ 3606641 w 4924425"/>
                <a:gd name="connsiteY65" fmla="*/ 9049 h 38100"/>
                <a:gd name="connsiteX66" fmla="*/ 3606641 w 4924425"/>
                <a:gd name="connsiteY66" fmla="*/ 9049 h 38100"/>
                <a:gd name="connsiteX67" fmla="*/ 3606641 w 4924425"/>
                <a:gd name="connsiteY67" fmla="*/ 9049 h 38100"/>
                <a:gd name="connsiteX68" fmla="*/ 3513296 w 4924425"/>
                <a:gd name="connsiteY68" fmla="*/ 9049 h 38100"/>
                <a:gd name="connsiteX69" fmla="*/ 3507581 w 4924425"/>
                <a:gd name="connsiteY69" fmla="*/ 33814 h 38100"/>
                <a:gd name="connsiteX70" fmla="*/ 3561874 w 4924425"/>
                <a:gd name="connsiteY70" fmla="*/ 33814 h 38100"/>
                <a:gd name="connsiteX71" fmla="*/ 3558064 w 4924425"/>
                <a:gd name="connsiteY71" fmla="*/ 18574 h 38100"/>
                <a:gd name="connsiteX72" fmla="*/ 3558064 w 4924425"/>
                <a:gd name="connsiteY72" fmla="*/ 12859 h 38100"/>
                <a:gd name="connsiteX73" fmla="*/ 3561874 w 4924425"/>
                <a:gd name="connsiteY73" fmla="*/ 9049 h 38100"/>
                <a:gd name="connsiteX74" fmla="*/ 3513296 w 4924425"/>
                <a:gd name="connsiteY74" fmla="*/ 9049 h 38100"/>
                <a:gd name="connsiteX75" fmla="*/ 3513296 w 4924425"/>
                <a:gd name="connsiteY75" fmla="*/ 9049 h 38100"/>
                <a:gd name="connsiteX76" fmla="*/ 3513296 w 4924425"/>
                <a:gd name="connsiteY76" fmla="*/ 9049 h 38100"/>
                <a:gd name="connsiteX77" fmla="*/ 3513296 w 4924425"/>
                <a:gd name="connsiteY77" fmla="*/ 9049 h 38100"/>
                <a:gd name="connsiteX78" fmla="*/ 3462814 w 4924425"/>
                <a:gd name="connsiteY78" fmla="*/ 9049 h 38100"/>
                <a:gd name="connsiteX79" fmla="*/ 3457099 w 4924425"/>
                <a:gd name="connsiteY79" fmla="*/ 31909 h 38100"/>
                <a:gd name="connsiteX80" fmla="*/ 3451384 w 4924425"/>
                <a:gd name="connsiteY80" fmla="*/ 31909 h 38100"/>
                <a:gd name="connsiteX81" fmla="*/ 3451384 w 4924425"/>
                <a:gd name="connsiteY81" fmla="*/ 9049 h 38100"/>
                <a:gd name="connsiteX82" fmla="*/ 3353276 w 4924425"/>
                <a:gd name="connsiteY82" fmla="*/ 9049 h 38100"/>
                <a:gd name="connsiteX83" fmla="*/ 3353276 w 4924425"/>
                <a:gd name="connsiteY83" fmla="*/ 12859 h 38100"/>
                <a:gd name="connsiteX84" fmla="*/ 3374231 w 4924425"/>
                <a:gd name="connsiteY84" fmla="*/ 35719 h 38100"/>
                <a:gd name="connsiteX85" fmla="*/ 3480911 w 4924425"/>
                <a:gd name="connsiteY85" fmla="*/ 35719 h 38100"/>
                <a:gd name="connsiteX86" fmla="*/ 3477101 w 4924425"/>
                <a:gd name="connsiteY86" fmla="*/ 26194 h 38100"/>
                <a:gd name="connsiteX87" fmla="*/ 3488531 w 4924425"/>
                <a:gd name="connsiteY87" fmla="*/ 10954 h 38100"/>
                <a:gd name="connsiteX88" fmla="*/ 3462814 w 4924425"/>
                <a:gd name="connsiteY88" fmla="*/ 9049 h 38100"/>
                <a:gd name="connsiteX89" fmla="*/ 3462814 w 4924425"/>
                <a:gd name="connsiteY89" fmla="*/ 9049 h 38100"/>
                <a:gd name="connsiteX90" fmla="*/ 3462814 w 4924425"/>
                <a:gd name="connsiteY90" fmla="*/ 9049 h 38100"/>
                <a:gd name="connsiteX91" fmla="*/ 3462814 w 4924425"/>
                <a:gd name="connsiteY91" fmla="*/ 9049 h 38100"/>
                <a:gd name="connsiteX92" fmla="*/ 3310414 w 4924425"/>
                <a:gd name="connsiteY92" fmla="*/ 9049 h 38100"/>
                <a:gd name="connsiteX93" fmla="*/ 3314224 w 4924425"/>
                <a:gd name="connsiteY93" fmla="*/ 12859 h 38100"/>
                <a:gd name="connsiteX94" fmla="*/ 3308509 w 4924425"/>
                <a:gd name="connsiteY94" fmla="*/ 24289 h 38100"/>
                <a:gd name="connsiteX95" fmla="*/ 3297079 w 4924425"/>
                <a:gd name="connsiteY95" fmla="*/ 24289 h 38100"/>
                <a:gd name="connsiteX96" fmla="*/ 3297079 w 4924425"/>
                <a:gd name="connsiteY96" fmla="*/ 9049 h 38100"/>
                <a:gd name="connsiteX97" fmla="*/ 3178969 w 4924425"/>
                <a:gd name="connsiteY97" fmla="*/ 9049 h 38100"/>
                <a:gd name="connsiteX98" fmla="*/ 3178969 w 4924425"/>
                <a:gd name="connsiteY98" fmla="*/ 18574 h 38100"/>
                <a:gd name="connsiteX99" fmla="*/ 3173254 w 4924425"/>
                <a:gd name="connsiteY99" fmla="*/ 18574 h 38100"/>
                <a:gd name="connsiteX100" fmla="*/ 3161824 w 4924425"/>
                <a:gd name="connsiteY100" fmla="*/ 9049 h 38100"/>
                <a:gd name="connsiteX101" fmla="*/ 3148489 w 4924425"/>
                <a:gd name="connsiteY101" fmla="*/ 9049 h 38100"/>
                <a:gd name="connsiteX102" fmla="*/ 3148489 w 4924425"/>
                <a:gd name="connsiteY102" fmla="*/ 33814 h 38100"/>
                <a:gd name="connsiteX103" fmla="*/ 3187541 w 4924425"/>
                <a:gd name="connsiteY103" fmla="*/ 33814 h 38100"/>
                <a:gd name="connsiteX104" fmla="*/ 3198971 w 4924425"/>
                <a:gd name="connsiteY104" fmla="*/ 10954 h 38100"/>
                <a:gd name="connsiteX105" fmla="*/ 3218021 w 4924425"/>
                <a:gd name="connsiteY105" fmla="*/ 10954 h 38100"/>
                <a:gd name="connsiteX106" fmla="*/ 3198971 w 4924425"/>
                <a:gd name="connsiteY106" fmla="*/ 30004 h 38100"/>
                <a:gd name="connsiteX107" fmla="*/ 3212306 w 4924425"/>
                <a:gd name="connsiteY107" fmla="*/ 33814 h 38100"/>
                <a:gd name="connsiteX108" fmla="*/ 3242786 w 4924425"/>
                <a:gd name="connsiteY108" fmla="*/ 33814 h 38100"/>
                <a:gd name="connsiteX109" fmla="*/ 3248501 w 4924425"/>
                <a:gd name="connsiteY109" fmla="*/ 24289 h 38100"/>
                <a:gd name="connsiteX110" fmla="*/ 3248501 w 4924425"/>
                <a:gd name="connsiteY110" fmla="*/ 30004 h 38100"/>
                <a:gd name="connsiteX111" fmla="*/ 3254216 w 4924425"/>
                <a:gd name="connsiteY111" fmla="*/ 30004 h 38100"/>
                <a:gd name="connsiteX112" fmla="*/ 3256121 w 4924425"/>
                <a:gd name="connsiteY112" fmla="*/ 33814 h 38100"/>
                <a:gd name="connsiteX113" fmla="*/ 3352324 w 4924425"/>
                <a:gd name="connsiteY113" fmla="*/ 33814 h 38100"/>
                <a:gd name="connsiteX114" fmla="*/ 3342799 w 4924425"/>
                <a:gd name="connsiteY114" fmla="*/ 9049 h 38100"/>
                <a:gd name="connsiteX115" fmla="*/ 3310414 w 4924425"/>
                <a:gd name="connsiteY115" fmla="*/ 9049 h 38100"/>
                <a:gd name="connsiteX116" fmla="*/ 3310414 w 4924425"/>
                <a:gd name="connsiteY116" fmla="*/ 9049 h 38100"/>
                <a:gd name="connsiteX117" fmla="*/ 3310414 w 4924425"/>
                <a:gd name="connsiteY117" fmla="*/ 9049 h 38100"/>
                <a:gd name="connsiteX118" fmla="*/ 3310414 w 4924425"/>
                <a:gd name="connsiteY118" fmla="*/ 9049 h 38100"/>
                <a:gd name="connsiteX119" fmla="*/ 3030379 w 4924425"/>
                <a:gd name="connsiteY119" fmla="*/ 9049 h 38100"/>
                <a:gd name="connsiteX120" fmla="*/ 3034189 w 4924425"/>
                <a:gd name="connsiteY120" fmla="*/ 33814 h 38100"/>
                <a:gd name="connsiteX121" fmla="*/ 3062764 w 4924425"/>
                <a:gd name="connsiteY121" fmla="*/ 33814 h 38100"/>
                <a:gd name="connsiteX122" fmla="*/ 3034189 w 4924425"/>
                <a:gd name="connsiteY122" fmla="*/ 10954 h 38100"/>
                <a:gd name="connsiteX123" fmla="*/ 3034189 w 4924425"/>
                <a:gd name="connsiteY123" fmla="*/ 7144 h 38100"/>
                <a:gd name="connsiteX124" fmla="*/ 3030379 w 4924425"/>
                <a:gd name="connsiteY124" fmla="*/ 7144 h 38100"/>
                <a:gd name="connsiteX125" fmla="*/ 3030379 w 4924425"/>
                <a:gd name="connsiteY125" fmla="*/ 9049 h 38100"/>
                <a:gd name="connsiteX126" fmla="*/ 3030379 w 4924425"/>
                <a:gd name="connsiteY126" fmla="*/ 9049 h 38100"/>
                <a:gd name="connsiteX127" fmla="*/ 3030379 w 4924425"/>
                <a:gd name="connsiteY127" fmla="*/ 9049 h 38100"/>
                <a:gd name="connsiteX128" fmla="*/ 2958941 w 4924425"/>
                <a:gd name="connsiteY128" fmla="*/ 9049 h 38100"/>
                <a:gd name="connsiteX129" fmla="*/ 2947511 w 4924425"/>
                <a:gd name="connsiteY129" fmla="*/ 12859 h 38100"/>
                <a:gd name="connsiteX130" fmla="*/ 2947511 w 4924425"/>
                <a:gd name="connsiteY130" fmla="*/ 18574 h 38100"/>
                <a:gd name="connsiteX131" fmla="*/ 2962751 w 4924425"/>
                <a:gd name="connsiteY131" fmla="*/ 9049 h 38100"/>
                <a:gd name="connsiteX132" fmla="*/ 2958941 w 4924425"/>
                <a:gd name="connsiteY132" fmla="*/ 9049 h 38100"/>
                <a:gd name="connsiteX133" fmla="*/ 2958941 w 4924425"/>
                <a:gd name="connsiteY133" fmla="*/ 9049 h 38100"/>
                <a:gd name="connsiteX134" fmla="*/ 2958941 w 4924425"/>
                <a:gd name="connsiteY134" fmla="*/ 9049 h 38100"/>
                <a:gd name="connsiteX135" fmla="*/ 2958941 w 4924425"/>
                <a:gd name="connsiteY135" fmla="*/ 9049 h 38100"/>
                <a:gd name="connsiteX136" fmla="*/ 2920841 w 4924425"/>
                <a:gd name="connsiteY136" fmla="*/ 9049 h 38100"/>
                <a:gd name="connsiteX137" fmla="*/ 2901791 w 4924425"/>
                <a:gd name="connsiteY137" fmla="*/ 33814 h 38100"/>
                <a:gd name="connsiteX138" fmla="*/ 2913221 w 4924425"/>
                <a:gd name="connsiteY138" fmla="*/ 33814 h 38100"/>
                <a:gd name="connsiteX139" fmla="*/ 2922746 w 4924425"/>
                <a:gd name="connsiteY139" fmla="*/ 9049 h 38100"/>
                <a:gd name="connsiteX140" fmla="*/ 2920841 w 4924425"/>
                <a:gd name="connsiteY140" fmla="*/ 9049 h 38100"/>
                <a:gd name="connsiteX141" fmla="*/ 2920841 w 4924425"/>
                <a:gd name="connsiteY141" fmla="*/ 9049 h 38100"/>
                <a:gd name="connsiteX142" fmla="*/ 2920841 w 4924425"/>
                <a:gd name="connsiteY142" fmla="*/ 9049 h 38100"/>
                <a:gd name="connsiteX143" fmla="*/ 2920841 w 4924425"/>
                <a:gd name="connsiteY143" fmla="*/ 9049 h 38100"/>
                <a:gd name="connsiteX144" fmla="*/ 2727484 w 4924425"/>
                <a:gd name="connsiteY144" fmla="*/ 9049 h 38100"/>
                <a:gd name="connsiteX145" fmla="*/ 2725579 w 4924425"/>
                <a:gd name="connsiteY145" fmla="*/ 12859 h 38100"/>
                <a:gd name="connsiteX146" fmla="*/ 2719864 w 4924425"/>
                <a:gd name="connsiteY146" fmla="*/ 9049 h 38100"/>
                <a:gd name="connsiteX147" fmla="*/ 2678906 w 4924425"/>
                <a:gd name="connsiteY147" fmla="*/ 9049 h 38100"/>
                <a:gd name="connsiteX148" fmla="*/ 2694146 w 4924425"/>
                <a:gd name="connsiteY148" fmla="*/ 12859 h 38100"/>
                <a:gd name="connsiteX149" fmla="*/ 2682716 w 4924425"/>
                <a:gd name="connsiteY149" fmla="*/ 18574 h 38100"/>
                <a:gd name="connsiteX150" fmla="*/ 2694146 w 4924425"/>
                <a:gd name="connsiteY150" fmla="*/ 18574 h 38100"/>
                <a:gd name="connsiteX151" fmla="*/ 2717006 w 4924425"/>
                <a:gd name="connsiteY151" fmla="*/ 33814 h 38100"/>
                <a:gd name="connsiteX152" fmla="*/ 2831306 w 4924425"/>
                <a:gd name="connsiteY152" fmla="*/ 33814 h 38100"/>
                <a:gd name="connsiteX153" fmla="*/ 2831306 w 4924425"/>
                <a:gd name="connsiteY153" fmla="*/ 9049 h 38100"/>
                <a:gd name="connsiteX154" fmla="*/ 2727484 w 4924425"/>
                <a:gd name="connsiteY154" fmla="*/ 9049 h 38100"/>
                <a:gd name="connsiteX155" fmla="*/ 2727484 w 4924425"/>
                <a:gd name="connsiteY155" fmla="*/ 9049 h 38100"/>
                <a:gd name="connsiteX156" fmla="*/ 2727484 w 4924425"/>
                <a:gd name="connsiteY156" fmla="*/ 9049 h 38100"/>
                <a:gd name="connsiteX157" fmla="*/ 2727484 w 4924425"/>
                <a:gd name="connsiteY157" fmla="*/ 9049 h 38100"/>
                <a:gd name="connsiteX158" fmla="*/ 2541746 w 4924425"/>
                <a:gd name="connsiteY158" fmla="*/ 9049 h 38100"/>
                <a:gd name="connsiteX159" fmla="*/ 2549366 w 4924425"/>
                <a:gd name="connsiteY159" fmla="*/ 35719 h 38100"/>
                <a:gd name="connsiteX160" fmla="*/ 2568416 w 4924425"/>
                <a:gd name="connsiteY160" fmla="*/ 35719 h 38100"/>
                <a:gd name="connsiteX161" fmla="*/ 2551271 w 4924425"/>
                <a:gd name="connsiteY161" fmla="*/ 20479 h 38100"/>
                <a:gd name="connsiteX162" fmla="*/ 2553176 w 4924425"/>
                <a:gd name="connsiteY162" fmla="*/ 10954 h 38100"/>
                <a:gd name="connsiteX163" fmla="*/ 2541746 w 4924425"/>
                <a:gd name="connsiteY163" fmla="*/ 9049 h 38100"/>
                <a:gd name="connsiteX164" fmla="*/ 2541746 w 4924425"/>
                <a:gd name="connsiteY164" fmla="*/ 9049 h 38100"/>
                <a:gd name="connsiteX165" fmla="*/ 2541746 w 4924425"/>
                <a:gd name="connsiteY165" fmla="*/ 9049 h 38100"/>
                <a:gd name="connsiteX166" fmla="*/ 2541746 w 4924425"/>
                <a:gd name="connsiteY166" fmla="*/ 9049 h 38100"/>
                <a:gd name="connsiteX167" fmla="*/ 2429351 w 4924425"/>
                <a:gd name="connsiteY167" fmla="*/ 9049 h 38100"/>
                <a:gd name="connsiteX168" fmla="*/ 2427446 w 4924425"/>
                <a:gd name="connsiteY168" fmla="*/ 31909 h 38100"/>
                <a:gd name="connsiteX169" fmla="*/ 2438876 w 4924425"/>
                <a:gd name="connsiteY169" fmla="*/ 35719 h 38100"/>
                <a:gd name="connsiteX170" fmla="*/ 2476024 w 4924425"/>
                <a:gd name="connsiteY170" fmla="*/ 35719 h 38100"/>
                <a:gd name="connsiteX171" fmla="*/ 2489359 w 4924425"/>
                <a:gd name="connsiteY171" fmla="*/ 26194 h 38100"/>
                <a:gd name="connsiteX172" fmla="*/ 2483644 w 4924425"/>
                <a:gd name="connsiteY172" fmla="*/ 14764 h 38100"/>
                <a:gd name="connsiteX173" fmla="*/ 2433161 w 4924425"/>
                <a:gd name="connsiteY173" fmla="*/ 14764 h 38100"/>
                <a:gd name="connsiteX174" fmla="*/ 2448401 w 4924425"/>
                <a:gd name="connsiteY174" fmla="*/ 10954 h 38100"/>
                <a:gd name="connsiteX175" fmla="*/ 2429351 w 4924425"/>
                <a:gd name="connsiteY175" fmla="*/ 9049 h 38100"/>
                <a:gd name="connsiteX176" fmla="*/ 2429351 w 4924425"/>
                <a:gd name="connsiteY176" fmla="*/ 9049 h 38100"/>
                <a:gd name="connsiteX177" fmla="*/ 2429351 w 4924425"/>
                <a:gd name="connsiteY177" fmla="*/ 9049 h 38100"/>
                <a:gd name="connsiteX178" fmla="*/ 2429351 w 4924425"/>
                <a:gd name="connsiteY178" fmla="*/ 9049 h 38100"/>
                <a:gd name="connsiteX179" fmla="*/ 2297906 w 4924425"/>
                <a:gd name="connsiteY179" fmla="*/ 9049 h 38100"/>
                <a:gd name="connsiteX180" fmla="*/ 2303621 w 4924425"/>
                <a:gd name="connsiteY180" fmla="*/ 12859 h 38100"/>
                <a:gd name="connsiteX181" fmla="*/ 2284571 w 4924425"/>
                <a:gd name="connsiteY181" fmla="*/ 35719 h 38100"/>
                <a:gd name="connsiteX182" fmla="*/ 2303621 w 4924425"/>
                <a:gd name="connsiteY182" fmla="*/ 35719 h 38100"/>
                <a:gd name="connsiteX183" fmla="*/ 2307431 w 4924425"/>
                <a:gd name="connsiteY183" fmla="*/ 10954 h 38100"/>
                <a:gd name="connsiteX184" fmla="*/ 2297906 w 4924425"/>
                <a:gd name="connsiteY184" fmla="*/ 9049 h 38100"/>
                <a:gd name="connsiteX185" fmla="*/ 2297906 w 4924425"/>
                <a:gd name="connsiteY185" fmla="*/ 9049 h 38100"/>
                <a:gd name="connsiteX186" fmla="*/ 2297906 w 4924425"/>
                <a:gd name="connsiteY186" fmla="*/ 9049 h 38100"/>
                <a:gd name="connsiteX187" fmla="*/ 2297906 w 4924425"/>
                <a:gd name="connsiteY187" fmla="*/ 9049 h 38100"/>
                <a:gd name="connsiteX188" fmla="*/ 2278856 w 4924425"/>
                <a:gd name="connsiteY188" fmla="*/ 9049 h 38100"/>
                <a:gd name="connsiteX189" fmla="*/ 2271236 w 4924425"/>
                <a:gd name="connsiteY189" fmla="*/ 24289 h 38100"/>
                <a:gd name="connsiteX190" fmla="*/ 2282666 w 4924425"/>
                <a:gd name="connsiteY190" fmla="*/ 9049 h 38100"/>
                <a:gd name="connsiteX191" fmla="*/ 2278856 w 4924425"/>
                <a:gd name="connsiteY191" fmla="*/ 9049 h 38100"/>
                <a:gd name="connsiteX192" fmla="*/ 2278856 w 4924425"/>
                <a:gd name="connsiteY192" fmla="*/ 9049 h 38100"/>
                <a:gd name="connsiteX193" fmla="*/ 2278856 w 4924425"/>
                <a:gd name="connsiteY193" fmla="*/ 9049 h 38100"/>
                <a:gd name="connsiteX194" fmla="*/ 2278856 w 4924425"/>
                <a:gd name="connsiteY194" fmla="*/ 9049 h 38100"/>
                <a:gd name="connsiteX195" fmla="*/ 2242661 w 4924425"/>
                <a:gd name="connsiteY195" fmla="*/ 9049 h 38100"/>
                <a:gd name="connsiteX196" fmla="*/ 2246471 w 4924425"/>
                <a:gd name="connsiteY196" fmla="*/ 33814 h 38100"/>
                <a:gd name="connsiteX197" fmla="*/ 2261711 w 4924425"/>
                <a:gd name="connsiteY197" fmla="*/ 33814 h 38100"/>
                <a:gd name="connsiteX198" fmla="*/ 2257901 w 4924425"/>
                <a:gd name="connsiteY198" fmla="*/ 9049 h 38100"/>
                <a:gd name="connsiteX199" fmla="*/ 2242661 w 4924425"/>
                <a:gd name="connsiteY199" fmla="*/ 9049 h 38100"/>
                <a:gd name="connsiteX200" fmla="*/ 2242661 w 4924425"/>
                <a:gd name="connsiteY200" fmla="*/ 9049 h 38100"/>
                <a:gd name="connsiteX201" fmla="*/ 2242661 w 4924425"/>
                <a:gd name="connsiteY201" fmla="*/ 9049 h 38100"/>
                <a:gd name="connsiteX202" fmla="*/ 2242661 w 4924425"/>
                <a:gd name="connsiteY202" fmla="*/ 9049 h 38100"/>
                <a:gd name="connsiteX203" fmla="*/ 2087404 w 4924425"/>
                <a:gd name="connsiteY203" fmla="*/ 9049 h 38100"/>
                <a:gd name="connsiteX204" fmla="*/ 2100739 w 4924425"/>
                <a:gd name="connsiteY204" fmla="*/ 33814 h 38100"/>
                <a:gd name="connsiteX205" fmla="*/ 2209324 w 4924425"/>
                <a:gd name="connsiteY205" fmla="*/ 33814 h 38100"/>
                <a:gd name="connsiteX206" fmla="*/ 2186464 w 4924425"/>
                <a:gd name="connsiteY206" fmla="*/ 9049 h 38100"/>
                <a:gd name="connsiteX207" fmla="*/ 2087404 w 4924425"/>
                <a:gd name="connsiteY207" fmla="*/ 9049 h 38100"/>
                <a:gd name="connsiteX208" fmla="*/ 2087404 w 4924425"/>
                <a:gd name="connsiteY208" fmla="*/ 9049 h 38100"/>
                <a:gd name="connsiteX209" fmla="*/ 2087404 w 4924425"/>
                <a:gd name="connsiteY209" fmla="*/ 9049 h 38100"/>
                <a:gd name="connsiteX210" fmla="*/ 2087404 w 4924425"/>
                <a:gd name="connsiteY210" fmla="*/ 9049 h 38100"/>
                <a:gd name="connsiteX211" fmla="*/ 1923574 w 4924425"/>
                <a:gd name="connsiteY211" fmla="*/ 9049 h 38100"/>
                <a:gd name="connsiteX212" fmla="*/ 1950244 w 4924425"/>
                <a:gd name="connsiteY212" fmla="*/ 33814 h 38100"/>
                <a:gd name="connsiteX213" fmla="*/ 1993106 w 4924425"/>
                <a:gd name="connsiteY213" fmla="*/ 33814 h 38100"/>
                <a:gd name="connsiteX214" fmla="*/ 1985486 w 4924425"/>
                <a:gd name="connsiteY214" fmla="*/ 24289 h 38100"/>
                <a:gd name="connsiteX215" fmla="*/ 1989296 w 4924425"/>
                <a:gd name="connsiteY215" fmla="*/ 9049 h 38100"/>
                <a:gd name="connsiteX216" fmla="*/ 1923574 w 4924425"/>
                <a:gd name="connsiteY216" fmla="*/ 9049 h 38100"/>
                <a:gd name="connsiteX217" fmla="*/ 1923574 w 4924425"/>
                <a:gd name="connsiteY217" fmla="*/ 9049 h 38100"/>
                <a:gd name="connsiteX218" fmla="*/ 1923574 w 4924425"/>
                <a:gd name="connsiteY218" fmla="*/ 9049 h 38100"/>
                <a:gd name="connsiteX219" fmla="*/ 1923574 w 4924425"/>
                <a:gd name="connsiteY219" fmla="*/ 9049 h 38100"/>
                <a:gd name="connsiteX220" fmla="*/ 1795939 w 4924425"/>
                <a:gd name="connsiteY220" fmla="*/ 9049 h 38100"/>
                <a:gd name="connsiteX221" fmla="*/ 1786414 w 4924425"/>
                <a:gd name="connsiteY221" fmla="*/ 31909 h 38100"/>
                <a:gd name="connsiteX222" fmla="*/ 1786414 w 4924425"/>
                <a:gd name="connsiteY222" fmla="*/ 9049 h 38100"/>
                <a:gd name="connsiteX223" fmla="*/ 1722596 w 4924425"/>
                <a:gd name="connsiteY223" fmla="*/ 9049 h 38100"/>
                <a:gd name="connsiteX224" fmla="*/ 1718786 w 4924425"/>
                <a:gd name="connsiteY224" fmla="*/ 12859 h 38100"/>
                <a:gd name="connsiteX225" fmla="*/ 1718786 w 4924425"/>
                <a:gd name="connsiteY225" fmla="*/ 18574 h 38100"/>
                <a:gd name="connsiteX226" fmla="*/ 1703546 w 4924425"/>
                <a:gd name="connsiteY226" fmla="*/ 9049 h 38100"/>
                <a:gd name="connsiteX227" fmla="*/ 1682591 w 4924425"/>
                <a:gd name="connsiteY227" fmla="*/ 9049 h 38100"/>
                <a:gd name="connsiteX228" fmla="*/ 1682591 w 4924425"/>
                <a:gd name="connsiteY228" fmla="*/ 12859 h 38100"/>
                <a:gd name="connsiteX229" fmla="*/ 1703546 w 4924425"/>
                <a:gd name="connsiteY229" fmla="*/ 35719 h 38100"/>
                <a:gd name="connsiteX230" fmla="*/ 1808321 w 4924425"/>
                <a:gd name="connsiteY230" fmla="*/ 35719 h 38100"/>
                <a:gd name="connsiteX231" fmla="*/ 1823561 w 4924425"/>
                <a:gd name="connsiteY231" fmla="*/ 10954 h 38100"/>
                <a:gd name="connsiteX232" fmla="*/ 1795939 w 4924425"/>
                <a:gd name="connsiteY232" fmla="*/ 9049 h 38100"/>
                <a:gd name="connsiteX233" fmla="*/ 1795939 w 4924425"/>
                <a:gd name="connsiteY233" fmla="*/ 9049 h 38100"/>
                <a:gd name="connsiteX234" fmla="*/ 1795939 w 4924425"/>
                <a:gd name="connsiteY234" fmla="*/ 9049 h 38100"/>
                <a:gd name="connsiteX235" fmla="*/ 1795939 w 4924425"/>
                <a:gd name="connsiteY235" fmla="*/ 9049 h 38100"/>
                <a:gd name="connsiteX236" fmla="*/ 1421606 w 4924425"/>
                <a:gd name="connsiteY236" fmla="*/ 9049 h 38100"/>
                <a:gd name="connsiteX237" fmla="*/ 1423511 w 4924425"/>
                <a:gd name="connsiteY237" fmla="*/ 33814 h 38100"/>
                <a:gd name="connsiteX238" fmla="*/ 1470184 w 4924425"/>
                <a:gd name="connsiteY238" fmla="*/ 33814 h 38100"/>
                <a:gd name="connsiteX239" fmla="*/ 1464469 w 4924425"/>
                <a:gd name="connsiteY239" fmla="*/ 7144 h 38100"/>
                <a:gd name="connsiteX240" fmla="*/ 1421606 w 4924425"/>
                <a:gd name="connsiteY240" fmla="*/ 9049 h 38100"/>
                <a:gd name="connsiteX241" fmla="*/ 1421606 w 4924425"/>
                <a:gd name="connsiteY241" fmla="*/ 9049 h 38100"/>
                <a:gd name="connsiteX242" fmla="*/ 1421606 w 4924425"/>
                <a:gd name="connsiteY242" fmla="*/ 9049 h 38100"/>
                <a:gd name="connsiteX243" fmla="*/ 1421606 w 4924425"/>
                <a:gd name="connsiteY243" fmla="*/ 9049 h 38100"/>
                <a:gd name="connsiteX244" fmla="*/ 1369219 w 4924425"/>
                <a:gd name="connsiteY244" fmla="*/ 9049 h 38100"/>
                <a:gd name="connsiteX245" fmla="*/ 1390174 w 4924425"/>
                <a:gd name="connsiteY245" fmla="*/ 12859 h 38100"/>
                <a:gd name="connsiteX246" fmla="*/ 1392079 w 4924425"/>
                <a:gd name="connsiteY246" fmla="*/ 9049 h 38100"/>
                <a:gd name="connsiteX247" fmla="*/ 1369219 w 4924425"/>
                <a:gd name="connsiteY247" fmla="*/ 9049 h 38100"/>
                <a:gd name="connsiteX248" fmla="*/ 1369219 w 4924425"/>
                <a:gd name="connsiteY248" fmla="*/ 9049 h 38100"/>
                <a:gd name="connsiteX249" fmla="*/ 1369219 w 4924425"/>
                <a:gd name="connsiteY249" fmla="*/ 9049 h 38100"/>
                <a:gd name="connsiteX250" fmla="*/ 1369219 w 4924425"/>
                <a:gd name="connsiteY250" fmla="*/ 9049 h 38100"/>
                <a:gd name="connsiteX251" fmla="*/ 1309211 w 4924425"/>
                <a:gd name="connsiteY251" fmla="*/ 9049 h 38100"/>
                <a:gd name="connsiteX252" fmla="*/ 1309211 w 4924425"/>
                <a:gd name="connsiteY252" fmla="*/ 12859 h 38100"/>
                <a:gd name="connsiteX253" fmla="*/ 1305401 w 4924425"/>
                <a:gd name="connsiteY253" fmla="*/ 35719 h 38100"/>
                <a:gd name="connsiteX254" fmla="*/ 1322546 w 4924425"/>
                <a:gd name="connsiteY254" fmla="*/ 35719 h 38100"/>
                <a:gd name="connsiteX255" fmla="*/ 1314926 w 4924425"/>
                <a:gd name="connsiteY255" fmla="*/ 10954 h 38100"/>
                <a:gd name="connsiteX256" fmla="*/ 1309211 w 4924425"/>
                <a:gd name="connsiteY256" fmla="*/ 9049 h 38100"/>
                <a:gd name="connsiteX257" fmla="*/ 1309211 w 4924425"/>
                <a:gd name="connsiteY257" fmla="*/ 9049 h 38100"/>
                <a:gd name="connsiteX258" fmla="*/ 1309211 w 4924425"/>
                <a:gd name="connsiteY258" fmla="*/ 9049 h 38100"/>
                <a:gd name="connsiteX259" fmla="*/ 1309211 w 4924425"/>
                <a:gd name="connsiteY259" fmla="*/ 9049 h 38100"/>
                <a:gd name="connsiteX260" fmla="*/ 1198721 w 4924425"/>
                <a:gd name="connsiteY260" fmla="*/ 9049 h 38100"/>
                <a:gd name="connsiteX261" fmla="*/ 1202531 w 4924425"/>
                <a:gd name="connsiteY261" fmla="*/ 24289 h 38100"/>
                <a:gd name="connsiteX262" fmla="*/ 1191101 w 4924425"/>
                <a:gd name="connsiteY262" fmla="*/ 24289 h 38100"/>
                <a:gd name="connsiteX263" fmla="*/ 1177766 w 4924425"/>
                <a:gd name="connsiteY263" fmla="*/ 9049 h 38100"/>
                <a:gd name="connsiteX264" fmla="*/ 1160621 w 4924425"/>
                <a:gd name="connsiteY264" fmla="*/ 9049 h 38100"/>
                <a:gd name="connsiteX265" fmla="*/ 1173956 w 4924425"/>
                <a:gd name="connsiteY265" fmla="*/ 33814 h 38100"/>
                <a:gd name="connsiteX266" fmla="*/ 1209199 w 4924425"/>
                <a:gd name="connsiteY266" fmla="*/ 33814 h 38100"/>
                <a:gd name="connsiteX267" fmla="*/ 1211104 w 4924425"/>
                <a:gd name="connsiteY267" fmla="*/ 9049 h 38100"/>
                <a:gd name="connsiteX268" fmla="*/ 1198721 w 4924425"/>
                <a:gd name="connsiteY268" fmla="*/ 9049 h 38100"/>
                <a:gd name="connsiteX269" fmla="*/ 1198721 w 4924425"/>
                <a:gd name="connsiteY269" fmla="*/ 9049 h 38100"/>
                <a:gd name="connsiteX270" fmla="*/ 1198721 w 4924425"/>
                <a:gd name="connsiteY270" fmla="*/ 9049 h 38100"/>
                <a:gd name="connsiteX271" fmla="*/ 1198721 w 4924425"/>
                <a:gd name="connsiteY271" fmla="*/ 9049 h 38100"/>
                <a:gd name="connsiteX272" fmla="*/ 1149191 w 4924425"/>
                <a:gd name="connsiteY272" fmla="*/ 9049 h 38100"/>
                <a:gd name="connsiteX273" fmla="*/ 1149191 w 4924425"/>
                <a:gd name="connsiteY273" fmla="*/ 12859 h 38100"/>
                <a:gd name="connsiteX274" fmla="*/ 1156811 w 4924425"/>
                <a:gd name="connsiteY274" fmla="*/ 9049 h 38100"/>
                <a:gd name="connsiteX275" fmla="*/ 1149191 w 4924425"/>
                <a:gd name="connsiteY275" fmla="*/ 9049 h 38100"/>
                <a:gd name="connsiteX276" fmla="*/ 1149191 w 4924425"/>
                <a:gd name="connsiteY276" fmla="*/ 9049 h 38100"/>
                <a:gd name="connsiteX277" fmla="*/ 1149191 w 4924425"/>
                <a:gd name="connsiteY277" fmla="*/ 9049 h 38100"/>
                <a:gd name="connsiteX278" fmla="*/ 1149191 w 4924425"/>
                <a:gd name="connsiteY278" fmla="*/ 9049 h 38100"/>
                <a:gd name="connsiteX279" fmla="*/ 1108234 w 4924425"/>
                <a:gd name="connsiteY279" fmla="*/ 9049 h 38100"/>
                <a:gd name="connsiteX280" fmla="*/ 1098709 w 4924425"/>
                <a:gd name="connsiteY280" fmla="*/ 33814 h 38100"/>
                <a:gd name="connsiteX281" fmla="*/ 1113949 w 4924425"/>
                <a:gd name="connsiteY281" fmla="*/ 33814 h 38100"/>
                <a:gd name="connsiteX282" fmla="*/ 1117759 w 4924425"/>
                <a:gd name="connsiteY282" fmla="*/ 9049 h 38100"/>
                <a:gd name="connsiteX283" fmla="*/ 1108234 w 4924425"/>
                <a:gd name="connsiteY283" fmla="*/ 9049 h 38100"/>
                <a:gd name="connsiteX284" fmla="*/ 1108234 w 4924425"/>
                <a:gd name="connsiteY284" fmla="*/ 9049 h 38100"/>
                <a:gd name="connsiteX285" fmla="*/ 1108234 w 4924425"/>
                <a:gd name="connsiteY285" fmla="*/ 9049 h 38100"/>
                <a:gd name="connsiteX286" fmla="*/ 1108234 w 4924425"/>
                <a:gd name="connsiteY286" fmla="*/ 9049 h 38100"/>
                <a:gd name="connsiteX287" fmla="*/ 1052036 w 4924425"/>
                <a:gd name="connsiteY287" fmla="*/ 9049 h 38100"/>
                <a:gd name="connsiteX288" fmla="*/ 1053941 w 4924425"/>
                <a:gd name="connsiteY288" fmla="*/ 18574 h 38100"/>
                <a:gd name="connsiteX289" fmla="*/ 1084421 w 4924425"/>
                <a:gd name="connsiteY289" fmla="*/ 18574 h 38100"/>
                <a:gd name="connsiteX290" fmla="*/ 1084421 w 4924425"/>
                <a:gd name="connsiteY290" fmla="*/ 9049 h 38100"/>
                <a:gd name="connsiteX291" fmla="*/ 1052036 w 4924425"/>
                <a:gd name="connsiteY291" fmla="*/ 9049 h 38100"/>
                <a:gd name="connsiteX292" fmla="*/ 1052036 w 4924425"/>
                <a:gd name="connsiteY292" fmla="*/ 9049 h 38100"/>
                <a:gd name="connsiteX293" fmla="*/ 1052036 w 4924425"/>
                <a:gd name="connsiteY293" fmla="*/ 9049 h 38100"/>
                <a:gd name="connsiteX294" fmla="*/ 1052036 w 4924425"/>
                <a:gd name="connsiteY294" fmla="*/ 9049 h 38100"/>
                <a:gd name="connsiteX295" fmla="*/ 961549 w 4924425"/>
                <a:gd name="connsiteY295" fmla="*/ 9049 h 38100"/>
                <a:gd name="connsiteX296" fmla="*/ 972979 w 4924425"/>
                <a:gd name="connsiteY296" fmla="*/ 35719 h 38100"/>
                <a:gd name="connsiteX297" fmla="*/ 978694 w 4924425"/>
                <a:gd name="connsiteY297" fmla="*/ 35719 h 38100"/>
                <a:gd name="connsiteX298" fmla="*/ 999649 w 4924425"/>
                <a:gd name="connsiteY298" fmla="*/ 12859 h 38100"/>
                <a:gd name="connsiteX299" fmla="*/ 993934 w 4924425"/>
                <a:gd name="connsiteY299" fmla="*/ 12859 h 38100"/>
                <a:gd name="connsiteX300" fmla="*/ 993934 w 4924425"/>
                <a:gd name="connsiteY300" fmla="*/ 18574 h 38100"/>
                <a:gd name="connsiteX301" fmla="*/ 988219 w 4924425"/>
                <a:gd name="connsiteY301" fmla="*/ 9049 h 38100"/>
                <a:gd name="connsiteX302" fmla="*/ 961549 w 4924425"/>
                <a:gd name="connsiteY302" fmla="*/ 9049 h 38100"/>
                <a:gd name="connsiteX303" fmla="*/ 961549 w 4924425"/>
                <a:gd name="connsiteY303" fmla="*/ 9049 h 38100"/>
                <a:gd name="connsiteX304" fmla="*/ 961549 w 4924425"/>
                <a:gd name="connsiteY304" fmla="*/ 9049 h 38100"/>
                <a:gd name="connsiteX305" fmla="*/ 961549 w 4924425"/>
                <a:gd name="connsiteY305" fmla="*/ 9049 h 38100"/>
                <a:gd name="connsiteX306" fmla="*/ 625316 w 4924425"/>
                <a:gd name="connsiteY306" fmla="*/ 9049 h 38100"/>
                <a:gd name="connsiteX307" fmla="*/ 644366 w 4924425"/>
                <a:gd name="connsiteY307" fmla="*/ 33814 h 38100"/>
                <a:gd name="connsiteX308" fmla="*/ 824389 w 4924425"/>
                <a:gd name="connsiteY308" fmla="*/ 33814 h 38100"/>
                <a:gd name="connsiteX309" fmla="*/ 820579 w 4924425"/>
                <a:gd name="connsiteY309" fmla="*/ 30004 h 38100"/>
                <a:gd name="connsiteX310" fmla="*/ 832009 w 4924425"/>
                <a:gd name="connsiteY310" fmla="*/ 24289 h 38100"/>
                <a:gd name="connsiteX311" fmla="*/ 832009 w 4924425"/>
                <a:gd name="connsiteY311" fmla="*/ 30004 h 38100"/>
                <a:gd name="connsiteX312" fmla="*/ 837724 w 4924425"/>
                <a:gd name="connsiteY312" fmla="*/ 30004 h 38100"/>
                <a:gd name="connsiteX313" fmla="*/ 839629 w 4924425"/>
                <a:gd name="connsiteY313" fmla="*/ 33814 h 38100"/>
                <a:gd name="connsiteX314" fmla="*/ 901541 w 4924425"/>
                <a:gd name="connsiteY314" fmla="*/ 33814 h 38100"/>
                <a:gd name="connsiteX315" fmla="*/ 895826 w 4924425"/>
                <a:gd name="connsiteY315" fmla="*/ 7144 h 38100"/>
                <a:gd name="connsiteX316" fmla="*/ 625316 w 4924425"/>
                <a:gd name="connsiteY316" fmla="*/ 9049 h 38100"/>
                <a:gd name="connsiteX317" fmla="*/ 625316 w 4924425"/>
                <a:gd name="connsiteY317" fmla="*/ 9049 h 38100"/>
                <a:gd name="connsiteX318" fmla="*/ 625316 w 4924425"/>
                <a:gd name="connsiteY318" fmla="*/ 9049 h 38100"/>
                <a:gd name="connsiteX319" fmla="*/ 625316 w 4924425"/>
                <a:gd name="connsiteY319" fmla="*/ 9049 h 38100"/>
                <a:gd name="connsiteX320" fmla="*/ 4916329 w 4924425"/>
                <a:gd name="connsiteY320" fmla="*/ 33814 h 38100"/>
                <a:gd name="connsiteX321" fmla="*/ 4916329 w 4924425"/>
                <a:gd name="connsiteY321" fmla="*/ 30004 h 38100"/>
                <a:gd name="connsiteX322" fmla="*/ 4897279 w 4924425"/>
                <a:gd name="connsiteY322" fmla="*/ 30004 h 38100"/>
                <a:gd name="connsiteX323" fmla="*/ 4897279 w 4924425"/>
                <a:gd name="connsiteY323" fmla="*/ 33814 h 38100"/>
                <a:gd name="connsiteX324" fmla="*/ 4916329 w 4924425"/>
                <a:gd name="connsiteY324" fmla="*/ 33814 h 38100"/>
                <a:gd name="connsiteX325" fmla="*/ 4916329 w 4924425"/>
                <a:gd name="connsiteY325" fmla="*/ 33814 h 38100"/>
                <a:gd name="connsiteX326" fmla="*/ 4916329 w 4924425"/>
                <a:gd name="connsiteY326" fmla="*/ 33814 h 38100"/>
                <a:gd name="connsiteX327" fmla="*/ 4916329 w 4924425"/>
                <a:gd name="connsiteY327" fmla="*/ 33814 h 38100"/>
                <a:gd name="connsiteX328" fmla="*/ 3579019 w 4924425"/>
                <a:gd name="connsiteY328" fmla="*/ 33814 h 38100"/>
                <a:gd name="connsiteX329" fmla="*/ 3575209 w 4924425"/>
                <a:gd name="connsiteY329" fmla="*/ 30004 h 38100"/>
                <a:gd name="connsiteX330" fmla="*/ 3573304 w 4924425"/>
                <a:gd name="connsiteY330" fmla="*/ 33814 h 38100"/>
                <a:gd name="connsiteX331" fmla="*/ 3579019 w 4924425"/>
                <a:gd name="connsiteY331" fmla="*/ 33814 h 38100"/>
                <a:gd name="connsiteX332" fmla="*/ 3579019 w 4924425"/>
                <a:gd name="connsiteY332" fmla="*/ 33814 h 38100"/>
                <a:gd name="connsiteX333" fmla="*/ 3579019 w 4924425"/>
                <a:gd name="connsiteY333" fmla="*/ 33814 h 38100"/>
                <a:gd name="connsiteX334" fmla="*/ 3579019 w 4924425"/>
                <a:gd name="connsiteY334" fmla="*/ 33814 h 38100"/>
                <a:gd name="connsiteX335" fmla="*/ 3024664 w 4924425"/>
                <a:gd name="connsiteY335" fmla="*/ 33814 h 38100"/>
                <a:gd name="connsiteX336" fmla="*/ 3003709 w 4924425"/>
                <a:gd name="connsiteY336" fmla="*/ 24289 h 38100"/>
                <a:gd name="connsiteX337" fmla="*/ 2999899 w 4924425"/>
                <a:gd name="connsiteY337" fmla="*/ 33814 h 38100"/>
                <a:gd name="connsiteX338" fmla="*/ 3024664 w 4924425"/>
                <a:gd name="connsiteY338" fmla="*/ 33814 h 38100"/>
                <a:gd name="connsiteX339" fmla="*/ 3024664 w 4924425"/>
                <a:gd name="connsiteY339" fmla="*/ 33814 h 38100"/>
                <a:gd name="connsiteX340" fmla="*/ 3024664 w 4924425"/>
                <a:gd name="connsiteY340" fmla="*/ 33814 h 38100"/>
                <a:gd name="connsiteX341" fmla="*/ 3024664 w 4924425"/>
                <a:gd name="connsiteY341" fmla="*/ 33814 h 38100"/>
                <a:gd name="connsiteX342" fmla="*/ 2947511 w 4924425"/>
                <a:gd name="connsiteY342" fmla="*/ 33814 h 38100"/>
                <a:gd name="connsiteX343" fmla="*/ 2947511 w 4924425"/>
                <a:gd name="connsiteY343" fmla="*/ 24289 h 38100"/>
                <a:gd name="connsiteX344" fmla="*/ 2934176 w 4924425"/>
                <a:gd name="connsiteY344" fmla="*/ 33814 h 38100"/>
                <a:gd name="connsiteX345" fmla="*/ 2947511 w 4924425"/>
                <a:gd name="connsiteY345" fmla="*/ 33814 h 38100"/>
                <a:gd name="connsiteX346" fmla="*/ 2947511 w 4924425"/>
                <a:gd name="connsiteY346" fmla="*/ 33814 h 38100"/>
                <a:gd name="connsiteX347" fmla="*/ 2947511 w 4924425"/>
                <a:gd name="connsiteY347" fmla="*/ 33814 h 38100"/>
                <a:gd name="connsiteX348" fmla="*/ 2947511 w 4924425"/>
                <a:gd name="connsiteY348" fmla="*/ 33814 h 38100"/>
                <a:gd name="connsiteX349" fmla="*/ 2404586 w 4924425"/>
                <a:gd name="connsiteY349" fmla="*/ 33814 h 38100"/>
                <a:gd name="connsiteX350" fmla="*/ 2408396 w 4924425"/>
                <a:gd name="connsiteY350" fmla="*/ 24289 h 38100"/>
                <a:gd name="connsiteX351" fmla="*/ 2383631 w 4924425"/>
                <a:gd name="connsiteY351" fmla="*/ 24289 h 38100"/>
                <a:gd name="connsiteX352" fmla="*/ 2377916 w 4924425"/>
                <a:gd name="connsiteY352" fmla="*/ 33814 h 38100"/>
                <a:gd name="connsiteX353" fmla="*/ 2404586 w 4924425"/>
                <a:gd name="connsiteY353" fmla="*/ 33814 h 38100"/>
                <a:gd name="connsiteX354" fmla="*/ 2404586 w 4924425"/>
                <a:gd name="connsiteY354" fmla="*/ 33814 h 38100"/>
                <a:gd name="connsiteX355" fmla="*/ 2404586 w 4924425"/>
                <a:gd name="connsiteY355" fmla="*/ 33814 h 38100"/>
                <a:gd name="connsiteX356" fmla="*/ 2404586 w 4924425"/>
                <a:gd name="connsiteY356" fmla="*/ 33814 h 38100"/>
                <a:gd name="connsiteX357" fmla="*/ 437674 w 4924425"/>
                <a:gd name="connsiteY357" fmla="*/ 33814 h 38100"/>
                <a:gd name="connsiteX358" fmla="*/ 396716 w 4924425"/>
                <a:gd name="connsiteY358" fmla="*/ 30004 h 38100"/>
                <a:gd name="connsiteX359" fmla="*/ 377666 w 4924425"/>
                <a:gd name="connsiteY359" fmla="*/ 24289 h 38100"/>
                <a:gd name="connsiteX360" fmla="*/ 371951 w 4924425"/>
                <a:gd name="connsiteY360" fmla="*/ 30004 h 38100"/>
                <a:gd name="connsiteX361" fmla="*/ 375761 w 4924425"/>
                <a:gd name="connsiteY361" fmla="*/ 33814 h 38100"/>
                <a:gd name="connsiteX362" fmla="*/ 437674 w 4924425"/>
                <a:gd name="connsiteY362" fmla="*/ 33814 h 38100"/>
                <a:gd name="connsiteX363" fmla="*/ 437674 w 4924425"/>
                <a:gd name="connsiteY363" fmla="*/ 33814 h 38100"/>
                <a:gd name="connsiteX364" fmla="*/ 437674 w 4924425"/>
                <a:gd name="connsiteY364" fmla="*/ 33814 h 38100"/>
                <a:gd name="connsiteX365" fmla="*/ 437674 w 4924425"/>
                <a:gd name="connsiteY365" fmla="*/ 33814 h 38100"/>
                <a:gd name="connsiteX366" fmla="*/ 358616 w 4924425"/>
                <a:gd name="connsiteY366" fmla="*/ 33814 h 38100"/>
                <a:gd name="connsiteX367" fmla="*/ 352901 w 4924425"/>
                <a:gd name="connsiteY367" fmla="*/ 30004 h 38100"/>
                <a:gd name="connsiteX368" fmla="*/ 349091 w 4924425"/>
                <a:gd name="connsiteY368" fmla="*/ 33814 h 38100"/>
                <a:gd name="connsiteX369" fmla="*/ 358616 w 4924425"/>
                <a:gd name="connsiteY369" fmla="*/ 33814 h 38100"/>
                <a:gd name="connsiteX370" fmla="*/ 358616 w 4924425"/>
                <a:gd name="connsiteY370" fmla="*/ 33814 h 38100"/>
                <a:gd name="connsiteX371" fmla="*/ 358616 w 4924425"/>
                <a:gd name="connsiteY371" fmla="*/ 33814 h 38100"/>
                <a:gd name="connsiteX372" fmla="*/ 358616 w 4924425"/>
                <a:gd name="connsiteY372" fmla="*/ 33814 h 38100"/>
                <a:gd name="connsiteX373" fmla="*/ 30004 w 4924425"/>
                <a:gd name="connsiteY373" fmla="*/ 33814 h 38100"/>
                <a:gd name="connsiteX374" fmla="*/ 18574 w 4924425"/>
                <a:gd name="connsiteY374" fmla="*/ 30004 h 38100"/>
                <a:gd name="connsiteX375" fmla="*/ 7144 w 4924425"/>
                <a:gd name="connsiteY375" fmla="*/ 33814 h 38100"/>
                <a:gd name="connsiteX376" fmla="*/ 30004 w 4924425"/>
                <a:gd name="connsiteY376" fmla="*/ 33814 h 38100"/>
                <a:gd name="connsiteX377" fmla="*/ 30004 w 4924425"/>
                <a:gd name="connsiteY377" fmla="*/ 33814 h 38100"/>
                <a:gd name="connsiteX378" fmla="*/ 30004 w 4924425"/>
                <a:gd name="connsiteY378" fmla="*/ 33814 h 38100"/>
                <a:gd name="connsiteX379" fmla="*/ 30004 w 4924425"/>
                <a:gd name="connsiteY379" fmla="*/ 33814 h 38100"/>
                <a:gd name="connsiteX380" fmla="*/ 3289459 w 4924425"/>
                <a:gd name="connsiteY380" fmla="*/ 24289 h 38100"/>
                <a:gd name="connsiteX381" fmla="*/ 3278029 w 4924425"/>
                <a:gd name="connsiteY381" fmla="*/ 24289 h 38100"/>
                <a:gd name="connsiteX382" fmla="*/ 3289459 w 4924425"/>
                <a:gd name="connsiteY382" fmla="*/ 24289 h 38100"/>
                <a:gd name="connsiteX383" fmla="*/ 3289459 w 4924425"/>
                <a:gd name="connsiteY383" fmla="*/ 24289 h 38100"/>
                <a:gd name="connsiteX384" fmla="*/ 3289459 w 4924425"/>
                <a:gd name="connsiteY384" fmla="*/ 24289 h 38100"/>
                <a:gd name="connsiteX385" fmla="*/ 3289459 w 4924425"/>
                <a:gd name="connsiteY385" fmla="*/ 24289 h 38100"/>
                <a:gd name="connsiteX386" fmla="*/ 874871 w 4924425"/>
                <a:gd name="connsiteY386" fmla="*/ 10954 h 38100"/>
                <a:gd name="connsiteX387" fmla="*/ 874871 w 4924425"/>
                <a:gd name="connsiteY387" fmla="*/ 22384 h 38100"/>
                <a:gd name="connsiteX388" fmla="*/ 869156 w 4924425"/>
                <a:gd name="connsiteY388" fmla="*/ 22384 h 38100"/>
                <a:gd name="connsiteX389" fmla="*/ 869156 w 4924425"/>
                <a:gd name="connsiteY389" fmla="*/ 10954 h 38100"/>
                <a:gd name="connsiteX390" fmla="*/ 874871 w 4924425"/>
                <a:gd name="connsiteY390" fmla="*/ 10954 h 38100"/>
                <a:gd name="connsiteX391" fmla="*/ 874871 w 4924425"/>
                <a:gd name="connsiteY391" fmla="*/ 10954 h 38100"/>
                <a:gd name="connsiteX392" fmla="*/ 874871 w 4924425"/>
                <a:gd name="connsiteY392" fmla="*/ 10954 h 38100"/>
                <a:gd name="connsiteX393" fmla="*/ 874871 w 4924425"/>
                <a:gd name="connsiteY393" fmla="*/ 10954 h 38100"/>
                <a:gd name="connsiteX394" fmla="*/ 2761774 w 4924425"/>
                <a:gd name="connsiteY394" fmla="*/ 10954 h 38100"/>
                <a:gd name="connsiteX395" fmla="*/ 2750344 w 4924425"/>
                <a:gd name="connsiteY395" fmla="*/ 22384 h 38100"/>
                <a:gd name="connsiteX396" fmla="*/ 2750344 w 4924425"/>
                <a:gd name="connsiteY396" fmla="*/ 10954 h 38100"/>
                <a:gd name="connsiteX397" fmla="*/ 2761774 w 4924425"/>
                <a:gd name="connsiteY397" fmla="*/ 10954 h 38100"/>
                <a:gd name="connsiteX398" fmla="*/ 2761774 w 4924425"/>
                <a:gd name="connsiteY398" fmla="*/ 10954 h 38100"/>
                <a:gd name="connsiteX399" fmla="*/ 2761774 w 4924425"/>
                <a:gd name="connsiteY399" fmla="*/ 10954 h 38100"/>
                <a:gd name="connsiteX400" fmla="*/ 2761774 w 4924425"/>
                <a:gd name="connsiteY400" fmla="*/ 10954 h 38100"/>
                <a:gd name="connsiteX401" fmla="*/ 3420904 w 4924425"/>
                <a:gd name="connsiteY401" fmla="*/ 10954 h 38100"/>
                <a:gd name="connsiteX402" fmla="*/ 3426619 w 4924425"/>
                <a:gd name="connsiteY402" fmla="*/ 30004 h 38100"/>
                <a:gd name="connsiteX403" fmla="*/ 3415189 w 4924425"/>
                <a:gd name="connsiteY403" fmla="*/ 30004 h 38100"/>
                <a:gd name="connsiteX404" fmla="*/ 3420904 w 4924425"/>
                <a:gd name="connsiteY404" fmla="*/ 10954 h 38100"/>
                <a:gd name="connsiteX405" fmla="*/ 3420904 w 4924425"/>
                <a:gd name="connsiteY405" fmla="*/ 10954 h 38100"/>
                <a:gd name="connsiteX406" fmla="*/ 3420904 w 4924425"/>
                <a:gd name="connsiteY406" fmla="*/ 10954 h 38100"/>
                <a:gd name="connsiteX407" fmla="*/ 3420904 w 4924425"/>
                <a:gd name="connsiteY407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4924425" h="38100">
                  <a:moveTo>
                    <a:pt x="4901089" y="9049"/>
                  </a:moveTo>
                  <a:cubicBezTo>
                    <a:pt x="4901089" y="10954"/>
                    <a:pt x="4901089" y="10954"/>
                    <a:pt x="4904899" y="12859"/>
                  </a:cubicBezTo>
                  <a:cubicBezTo>
                    <a:pt x="4912519" y="22384"/>
                    <a:pt x="4910614" y="18574"/>
                    <a:pt x="4916329" y="31909"/>
                  </a:cubicBezTo>
                  <a:lnTo>
                    <a:pt x="4922044" y="31909"/>
                  </a:lnTo>
                  <a:cubicBezTo>
                    <a:pt x="4922044" y="20479"/>
                    <a:pt x="4923949" y="14764"/>
                    <a:pt x="4925854" y="9049"/>
                  </a:cubicBezTo>
                  <a:lnTo>
                    <a:pt x="4901089" y="9049"/>
                  </a:lnTo>
                  <a:lnTo>
                    <a:pt x="4901089" y="9049"/>
                  </a:lnTo>
                  <a:lnTo>
                    <a:pt x="4901089" y="9049"/>
                  </a:lnTo>
                  <a:lnTo>
                    <a:pt x="4901089" y="9049"/>
                  </a:lnTo>
                  <a:close/>
                  <a:moveTo>
                    <a:pt x="4841081" y="9049"/>
                  </a:moveTo>
                  <a:lnTo>
                    <a:pt x="4841081" y="12859"/>
                  </a:lnTo>
                  <a:cubicBezTo>
                    <a:pt x="4854417" y="12859"/>
                    <a:pt x="4860131" y="12859"/>
                    <a:pt x="4867751" y="9049"/>
                  </a:cubicBezTo>
                  <a:lnTo>
                    <a:pt x="4841081" y="9049"/>
                  </a:lnTo>
                  <a:lnTo>
                    <a:pt x="4841081" y="9049"/>
                  </a:lnTo>
                  <a:lnTo>
                    <a:pt x="4841081" y="9049"/>
                  </a:lnTo>
                  <a:lnTo>
                    <a:pt x="4841081" y="9049"/>
                  </a:lnTo>
                  <a:close/>
                  <a:moveTo>
                    <a:pt x="4803934" y="9049"/>
                  </a:moveTo>
                  <a:lnTo>
                    <a:pt x="4803934" y="18574"/>
                  </a:lnTo>
                  <a:lnTo>
                    <a:pt x="4798219" y="18574"/>
                  </a:lnTo>
                  <a:lnTo>
                    <a:pt x="4798219" y="9049"/>
                  </a:lnTo>
                  <a:lnTo>
                    <a:pt x="4777264" y="9049"/>
                  </a:lnTo>
                  <a:cubicBezTo>
                    <a:pt x="4781074" y="16669"/>
                    <a:pt x="4786789" y="24289"/>
                    <a:pt x="4788694" y="33814"/>
                  </a:cubicBezTo>
                  <a:lnTo>
                    <a:pt x="4825842" y="33814"/>
                  </a:lnTo>
                  <a:cubicBezTo>
                    <a:pt x="4831556" y="26194"/>
                    <a:pt x="4837271" y="18574"/>
                    <a:pt x="4842987" y="10954"/>
                  </a:cubicBezTo>
                  <a:cubicBezTo>
                    <a:pt x="4822031" y="10954"/>
                    <a:pt x="4820126" y="18574"/>
                    <a:pt x="4820126" y="7144"/>
                  </a:cubicBezTo>
                  <a:lnTo>
                    <a:pt x="4803934" y="9049"/>
                  </a:lnTo>
                  <a:lnTo>
                    <a:pt x="4803934" y="9049"/>
                  </a:lnTo>
                  <a:lnTo>
                    <a:pt x="4803934" y="9049"/>
                  </a:lnTo>
                  <a:lnTo>
                    <a:pt x="4803934" y="9049"/>
                  </a:lnTo>
                  <a:close/>
                  <a:moveTo>
                    <a:pt x="4724876" y="9049"/>
                  </a:moveTo>
                  <a:cubicBezTo>
                    <a:pt x="4724876" y="16669"/>
                    <a:pt x="4726781" y="26194"/>
                    <a:pt x="4728687" y="33814"/>
                  </a:cubicBezTo>
                  <a:lnTo>
                    <a:pt x="4743926" y="33814"/>
                  </a:lnTo>
                  <a:cubicBezTo>
                    <a:pt x="4742021" y="26194"/>
                    <a:pt x="4742021" y="18574"/>
                    <a:pt x="4742021" y="9049"/>
                  </a:cubicBezTo>
                  <a:lnTo>
                    <a:pt x="4724876" y="9049"/>
                  </a:lnTo>
                  <a:lnTo>
                    <a:pt x="4724876" y="9049"/>
                  </a:lnTo>
                  <a:lnTo>
                    <a:pt x="4724876" y="9049"/>
                  </a:lnTo>
                  <a:lnTo>
                    <a:pt x="4724876" y="9049"/>
                  </a:lnTo>
                  <a:close/>
                  <a:moveTo>
                    <a:pt x="3804761" y="9049"/>
                  </a:moveTo>
                  <a:lnTo>
                    <a:pt x="3804761" y="18574"/>
                  </a:lnTo>
                  <a:lnTo>
                    <a:pt x="3799046" y="18574"/>
                  </a:lnTo>
                  <a:lnTo>
                    <a:pt x="3799046" y="9049"/>
                  </a:lnTo>
                  <a:lnTo>
                    <a:pt x="3693319" y="9049"/>
                  </a:lnTo>
                  <a:cubicBezTo>
                    <a:pt x="3687604" y="10954"/>
                    <a:pt x="3683794" y="10954"/>
                    <a:pt x="3676174" y="12859"/>
                  </a:cubicBezTo>
                  <a:lnTo>
                    <a:pt x="3676174" y="18574"/>
                  </a:lnTo>
                  <a:cubicBezTo>
                    <a:pt x="3702844" y="18574"/>
                    <a:pt x="3708559" y="18574"/>
                    <a:pt x="3719036" y="33814"/>
                  </a:cubicBezTo>
                  <a:lnTo>
                    <a:pt x="3815239" y="33814"/>
                  </a:lnTo>
                  <a:cubicBezTo>
                    <a:pt x="3822859" y="24289"/>
                    <a:pt x="3828574" y="16669"/>
                    <a:pt x="3834289" y="9049"/>
                  </a:cubicBezTo>
                  <a:lnTo>
                    <a:pt x="3804761" y="9049"/>
                  </a:lnTo>
                  <a:lnTo>
                    <a:pt x="3804761" y="9049"/>
                  </a:lnTo>
                  <a:lnTo>
                    <a:pt x="3804761" y="9049"/>
                  </a:lnTo>
                  <a:lnTo>
                    <a:pt x="3804761" y="9049"/>
                  </a:lnTo>
                  <a:close/>
                  <a:moveTo>
                    <a:pt x="3661886" y="9049"/>
                  </a:moveTo>
                  <a:lnTo>
                    <a:pt x="3661886" y="12859"/>
                  </a:lnTo>
                  <a:cubicBezTo>
                    <a:pt x="3673316" y="14764"/>
                    <a:pt x="3673316" y="12859"/>
                    <a:pt x="3673316" y="9049"/>
                  </a:cubicBezTo>
                  <a:lnTo>
                    <a:pt x="3661886" y="9049"/>
                  </a:lnTo>
                  <a:lnTo>
                    <a:pt x="3661886" y="9049"/>
                  </a:lnTo>
                  <a:lnTo>
                    <a:pt x="3661886" y="9049"/>
                  </a:lnTo>
                  <a:lnTo>
                    <a:pt x="3661886" y="9049"/>
                  </a:lnTo>
                  <a:close/>
                  <a:moveTo>
                    <a:pt x="3606641" y="9049"/>
                  </a:moveTo>
                  <a:cubicBezTo>
                    <a:pt x="3600926" y="14764"/>
                    <a:pt x="3593306" y="22384"/>
                    <a:pt x="3589496" y="31909"/>
                  </a:cubicBezTo>
                  <a:cubicBezTo>
                    <a:pt x="3593306" y="33814"/>
                    <a:pt x="3597116" y="33814"/>
                    <a:pt x="3599021" y="35719"/>
                  </a:cubicBezTo>
                  <a:lnTo>
                    <a:pt x="3629501" y="35719"/>
                  </a:lnTo>
                  <a:cubicBezTo>
                    <a:pt x="3627596" y="31909"/>
                    <a:pt x="3627596" y="30004"/>
                    <a:pt x="3625691" y="26194"/>
                  </a:cubicBezTo>
                  <a:cubicBezTo>
                    <a:pt x="3637121" y="16669"/>
                    <a:pt x="3637121" y="12859"/>
                    <a:pt x="3648551" y="10954"/>
                  </a:cubicBezTo>
                  <a:lnTo>
                    <a:pt x="3606641" y="9049"/>
                  </a:lnTo>
                  <a:lnTo>
                    <a:pt x="3606641" y="9049"/>
                  </a:lnTo>
                  <a:lnTo>
                    <a:pt x="3606641" y="9049"/>
                  </a:lnTo>
                  <a:lnTo>
                    <a:pt x="3606641" y="9049"/>
                  </a:lnTo>
                  <a:close/>
                  <a:moveTo>
                    <a:pt x="3513296" y="9049"/>
                  </a:moveTo>
                  <a:cubicBezTo>
                    <a:pt x="3513296" y="18574"/>
                    <a:pt x="3511391" y="28099"/>
                    <a:pt x="3507581" y="33814"/>
                  </a:cubicBezTo>
                  <a:lnTo>
                    <a:pt x="3561874" y="33814"/>
                  </a:lnTo>
                  <a:cubicBezTo>
                    <a:pt x="3559969" y="30004"/>
                    <a:pt x="3559969" y="28099"/>
                    <a:pt x="3558064" y="18574"/>
                  </a:cubicBezTo>
                  <a:cubicBezTo>
                    <a:pt x="3559969" y="12859"/>
                    <a:pt x="3563779" y="16669"/>
                    <a:pt x="3558064" y="12859"/>
                  </a:cubicBezTo>
                  <a:cubicBezTo>
                    <a:pt x="3558064" y="10954"/>
                    <a:pt x="3559969" y="10954"/>
                    <a:pt x="3561874" y="9049"/>
                  </a:cubicBezTo>
                  <a:lnTo>
                    <a:pt x="3513296" y="9049"/>
                  </a:lnTo>
                  <a:lnTo>
                    <a:pt x="3513296" y="9049"/>
                  </a:lnTo>
                  <a:lnTo>
                    <a:pt x="3513296" y="9049"/>
                  </a:lnTo>
                  <a:lnTo>
                    <a:pt x="3513296" y="9049"/>
                  </a:lnTo>
                  <a:close/>
                  <a:moveTo>
                    <a:pt x="3462814" y="9049"/>
                  </a:moveTo>
                  <a:cubicBezTo>
                    <a:pt x="3460909" y="20479"/>
                    <a:pt x="3460909" y="22384"/>
                    <a:pt x="3457099" y="31909"/>
                  </a:cubicBezTo>
                  <a:lnTo>
                    <a:pt x="3451384" y="31909"/>
                  </a:lnTo>
                  <a:lnTo>
                    <a:pt x="3451384" y="9049"/>
                  </a:lnTo>
                  <a:lnTo>
                    <a:pt x="3353276" y="9049"/>
                  </a:lnTo>
                  <a:lnTo>
                    <a:pt x="3353276" y="12859"/>
                  </a:lnTo>
                  <a:cubicBezTo>
                    <a:pt x="3364706" y="20479"/>
                    <a:pt x="3370421" y="24289"/>
                    <a:pt x="3374231" y="35719"/>
                  </a:cubicBezTo>
                  <a:lnTo>
                    <a:pt x="3480911" y="35719"/>
                  </a:lnTo>
                  <a:cubicBezTo>
                    <a:pt x="3479006" y="33814"/>
                    <a:pt x="3479006" y="30004"/>
                    <a:pt x="3477101" y="26194"/>
                  </a:cubicBezTo>
                  <a:cubicBezTo>
                    <a:pt x="3490436" y="24289"/>
                    <a:pt x="3488531" y="18574"/>
                    <a:pt x="3488531" y="10954"/>
                  </a:cubicBezTo>
                  <a:lnTo>
                    <a:pt x="3462814" y="9049"/>
                  </a:lnTo>
                  <a:lnTo>
                    <a:pt x="3462814" y="9049"/>
                  </a:lnTo>
                  <a:lnTo>
                    <a:pt x="3462814" y="9049"/>
                  </a:lnTo>
                  <a:lnTo>
                    <a:pt x="3462814" y="9049"/>
                  </a:lnTo>
                  <a:close/>
                  <a:moveTo>
                    <a:pt x="3310414" y="9049"/>
                  </a:moveTo>
                  <a:cubicBezTo>
                    <a:pt x="3312319" y="10954"/>
                    <a:pt x="3314224" y="10954"/>
                    <a:pt x="3314224" y="12859"/>
                  </a:cubicBezTo>
                  <a:cubicBezTo>
                    <a:pt x="3308509" y="18574"/>
                    <a:pt x="3312319" y="14764"/>
                    <a:pt x="3308509" y="24289"/>
                  </a:cubicBezTo>
                  <a:lnTo>
                    <a:pt x="3297079" y="24289"/>
                  </a:lnTo>
                  <a:lnTo>
                    <a:pt x="3297079" y="9049"/>
                  </a:lnTo>
                  <a:lnTo>
                    <a:pt x="3178969" y="9049"/>
                  </a:lnTo>
                  <a:cubicBezTo>
                    <a:pt x="3178969" y="12859"/>
                    <a:pt x="3178969" y="14764"/>
                    <a:pt x="3178969" y="18574"/>
                  </a:cubicBezTo>
                  <a:lnTo>
                    <a:pt x="3173254" y="18574"/>
                  </a:lnTo>
                  <a:cubicBezTo>
                    <a:pt x="3167539" y="10954"/>
                    <a:pt x="3167539" y="9049"/>
                    <a:pt x="3161824" y="9049"/>
                  </a:cubicBezTo>
                  <a:lnTo>
                    <a:pt x="3148489" y="9049"/>
                  </a:lnTo>
                  <a:lnTo>
                    <a:pt x="3148489" y="33814"/>
                  </a:lnTo>
                  <a:lnTo>
                    <a:pt x="3187541" y="33814"/>
                  </a:lnTo>
                  <a:cubicBezTo>
                    <a:pt x="3191351" y="28099"/>
                    <a:pt x="3195161" y="18574"/>
                    <a:pt x="3198971" y="10954"/>
                  </a:cubicBezTo>
                  <a:lnTo>
                    <a:pt x="3218021" y="10954"/>
                  </a:lnTo>
                  <a:cubicBezTo>
                    <a:pt x="3204686" y="28099"/>
                    <a:pt x="3206591" y="9049"/>
                    <a:pt x="3198971" y="30004"/>
                  </a:cubicBezTo>
                  <a:cubicBezTo>
                    <a:pt x="3212306" y="33814"/>
                    <a:pt x="3212306" y="30004"/>
                    <a:pt x="3212306" y="33814"/>
                  </a:cubicBezTo>
                  <a:lnTo>
                    <a:pt x="3242786" y="33814"/>
                  </a:lnTo>
                  <a:cubicBezTo>
                    <a:pt x="3244691" y="26194"/>
                    <a:pt x="3242786" y="30004"/>
                    <a:pt x="3248501" y="24289"/>
                  </a:cubicBezTo>
                  <a:lnTo>
                    <a:pt x="3248501" y="30004"/>
                  </a:lnTo>
                  <a:lnTo>
                    <a:pt x="3254216" y="30004"/>
                  </a:lnTo>
                  <a:cubicBezTo>
                    <a:pt x="3258026" y="31909"/>
                    <a:pt x="3258026" y="31909"/>
                    <a:pt x="3256121" y="33814"/>
                  </a:cubicBezTo>
                  <a:lnTo>
                    <a:pt x="3352324" y="33814"/>
                  </a:lnTo>
                  <a:cubicBezTo>
                    <a:pt x="3350419" y="18574"/>
                    <a:pt x="3346609" y="18574"/>
                    <a:pt x="3342799" y="9049"/>
                  </a:cubicBezTo>
                  <a:lnTo>
                    <a:pt x="3310414" y="9049"/>
                  </a:lnTo>
                  <a:lnTo>
                    <a:pt x="3310414" y="9049"/>
                  </a:lnTo>
                  <a:lnTo>
                    <a:pt x="3310414" y="9049"/>
                  </a:lnTo>
                  <a:lnTo>
                    <a:pt x="3310414" y="9049"/>
                  </a:lnTo>
                  <a:close/>
                  <a:moveTo>
                    <a:pt x="3030379" y="9049"/>
                  </a:moveTo>
                  <a:cubicBezTo>
                    <a:pt x="3032284" y="20479"/>
                    <a:pt x="3034189" y="30004"/>
                    <a:pt x="3034189" y="33814"/>
                  </a:cubicBezTo>
                  <a:lnTo>
                    <a:pt x="3062764" y="33814"/>
                  </a:lnTo>
                  <a:cubicBezTo>
                    <a:pt x="3049429" y="16669"/>
                    <a:pt x="3066574" y="16669"/>
                    <a:pt x="3034189" y="10954"/>
                  </a:cubicBezTo>
                  <a:lnTo>
                    <a:pt x="3034189" y="7144"/>
                  </a:lnTo>
                  <a:lnTo>
                    <a:pt x="3030379" y="7144"/>
                  </a:lnTo>
                  <a:lnTo>
                    <a:pt x="3030379" y="9049"/>
                  </a:lnTo>
                  <a:lnTo>
                    <a:pt x="3030379" y="9049"/>
                  </a:lnTo>
                  <a:lnTo>
                    <a:pt x="3030379" y="9049"/>
                  </a:lnTo>
                  <a:close/>
                  <a:moveTo>
                    <a:pt x="2958941" y="9049"/>
                  </a:moveTo>
                  <a:lnTo>
                    <a:pt x="2947511" y="12859"/>
                  </a:lnTo>
                  <a:lnTo>
                    <a:pt x="2947511" y="18574"/>
                  </a:lnTo>
                  <a:cubicBezTo>
                    <a:pt x="2960846" y="14764"/>
                    <a:pt x="2958941" y="14764"/>
                    <a:pt x="2962751" y="9049"/>
                  </a:cubicBezTo>
                  <a:lnTo>
                    <a:pt x="2958941" y="9049"/>
                  </a:lnTo>
                  <a:lnTo>
                    <a:pt x="2958941" y="9049"/>
                  </a:lnTo>
                  <a:lnTo>
                    <a:pt x="2958941" y="9049"/>
                  </a:lnTo>
                  <a:lnTo>
                    <a:pt x="2958941" y="9049"/>
                  </a:lnTo>
                  <a:close/>
                  <a:moveTo>
                    <a:pt x="2920841" y="9049"/>
                  </a:moveTo>
                  <a:cubicBezTo>
                    <a:pt x="2913221" y="16669"/>
                    <a:pt x="2907506" y="24289"/>
                    <a:pt x="2901791" y="33814"/>
                  </a:cubicBezTo>
                  <a:lnTo>
                    <a:pt x="2913221" y="33814"/>
                  </a:lnTo>
                  <a:cubicBezTo>
                    <a:pt x="2917031" y="26194"/>
                    <a:pt x="2920841" y="20479"/>
                    <a:pt x="2922746" y="9049"/>
                  </a:cubicBezTo>
                  <a:lnTo>
                    <a:pt x="2920841" y="9049"/>
                  </a:lnTo>
                  <a:lnTo>
                    <a:pt x="2920841" y="9049"/>
                  </a:lnTo>
                  <a:lnTo>
                    <a:pt x="2920841" y="9049"/>
                  </a:lnTo>
                  <a:lnTo>
                    <a:pt x="2920841" y="9049"/>
                  </a:lnTo>
                  <a:close/>
                  <a:moveTo>
                    <a:pt x="2727484" y="9049"/>
                  </a:moveTo>
                  <a:cubicBezTo>
                    <a:pt x="2727484" y="10954"/>
                    <a:pt x="2725579" y="10954"/>
                    <a:pt x="2725579" y="12859"/>
                  </a:cubicBezTo>
                  <a:cubicBezTo>
                    <a:pt x="2723674" y="10954"/>
                    <a:pt x="2721769" y="10954"/>
                    <a:pt x="2719864" y="9049"/>
                  </a:cubicBezTo>
                  <a:lnTo>
                    <a:pt x="2678906" y="9049"/>
                  </a:lnTo>
                  <a:cubicBezTo>
                    <a:pt x="2684621" y="9049"/>
                    <a:pt x="2690336" y="10954"/>
                    <a:pt x="2694146" y="12859"/>
                  </a:cubicBezTo>
                  <a:cubicBezTo>
                    <a:pt x="2694146" y="12859"/>
                    <a:pt x="2669381" y="14764"/>
                    <a:pt x="2682716" y="18574"/>
                  </a:cubicBezTo>
                  <a:lnTo>
                    <a:pt x="2694146" y="18574"/>
                  </a:lnTo>
                  <a:cubicBezTo>
                    <a:pt x="2699861" y="24289"/>
                    <a:pt x="2707481" y="30004"/>
                    <a:pt x="2717006" y="33814"/>
                  </a:cubicBezTo>
                  <a:lnTo>
                    <a:pt x="2831306" y="33814"/>
                  </a:lnTo>
                  <a:cubicBezTo>
                    <a:pt x="2831306" y="24289"/>
                    <a:pt x="2831306" y="16669"/>
                    <a:pt x="2831306" y="9049"/>
                  </a:cubicBezTo>
                  <a:lnTo>
                    <a:pt x="2727484" y="9049"/>
                  </a:lnTo>
                  <a:lnTo>
                    <a:pt x="2727484" y="9049"/>
                  </a:lnTo>
                  <a:lnTo>
                    <a:pt x="2727484" y="9049"/>
                  </a:lnTo>
                  <a:lnTo>
                    <a:pt x="2727484" y="9049"/>
                  </a:lnTo>
                  <a:close/>
                  <a:moveTo>
                    <a:pt x="2541746" y="9049"/>
                  </a:moveTo>
                  <a:cubicBezTo>
                    <a:pt x="2545556" y="16669"/>
                    <a:pt x="2547461" y="26194"/>
                    <a:pt x="2549366" y="35719"/>
                  </a:cubicBezTo>
                  <a:lnTo>
                    <a:pt x="2568416" y="35719"/>
                  </a:lnTo>
                  <a:cubicBezTo>
                    <a:pt x="2562701" y="30004"/>
                    <a:pt x="2556986" y="24289"/>
                    <a:pt x="2551271" y="20479"/>
                  </a:cubicBezTo>
                  <a:cubicBezTo>
                    <a:pt x="2551271" y="16669"/>
                    <a:pt x="2553176" y="12859"/>
                    <a:pt x="2553176" y="10954"/>
                  </a:cubicBezTo>
                  <a:lnTo>
                    <a:pt x="2541746" y="9049"/>
                  </a:lnTo>
                  <a:lnTo>
                    <a:pt x="2541746" y="9049"/>
                  </a:lnTo>
                  <a:lnTo>
                    <a:pt x="2541746" y="9049"/>
                  </a:lnTo>
                  <a:lnTo>
                    <a:pt x="2541746" y="9049"/>
                  </a:lnTo>
                  <a:close/>
                  <a:moveTo>
                    <a:pt x="2429351" y="9049"/>
                  </a:moveTo>
                  <a:cubicBezTo>
                    <a:pt x="2427446" y="14764"/>
                    <a:pt x="2427446" y="20479"/>
                    <a:pt x="2427446" y="31909"/>
                  </a:cubicBezTo>
                  <a:cubicBezTo>
                    <a:pt x="2431256" y="31909"/>
                    <a:pt x="2435066" y="33814"/>
                    <a:pt x="2438876" y="35719"/>
                  </a:cubicBezTo>
                  <a:lnTo>
                    <a:pt x="2476024" y="35719"/>
                  </a:lnTo>
                  <a:cubicBezTo>
                    <a:pt x="2479834" y="31909"/>
                    <a:pt x="2485549" y="30004"/>
                    <a:pt x="2489359" y="26194"/>
                  </a:cubicBezTo>
                  <a:cubicBezTo>
                    <a:pt x="2483644" y="20479"/>
                    <a:pt x="2487454" y="24289"/>
                    <a:pt x="2483644" y="14764"/>
                  </a:cubicBezTo>
                  <a:cubicBezTo>
                    <a:pt x="2462689" y="22384"/>
                    <a:pt x="2440781" y="28099"/>
                    <a:pt x="2433161" y="14764"/>
                  </a:cubicBezTo>
                  <a:cubicBezTo>
                    <a:pt x="2442686" y="12859"/>
                    <a:pt x="2444591" y="12859"/>
                    <a:pt x="2448401" y="10954"/>
                  </a:cubicBez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lnTo>
                    <a:pt x="2429351" y="9049"/>
                  </a:lnTo>
                  <a:close/>
                  <a:moveTo>
                    <a:pt x="2297906" y="9049"/>
                  </a:moveTo>
                  <a:cubicBezTo>
                    <a:pt x="2299811" y="10954"/>
                    <a:pt x="2301716" y="10954"/>
                    <a:pt x="2303621" y="12859"/>
                  </a:cubicBezTo>
                  <a:cubicBezTo>
                    <a:pt x="2294096" y="22384"/>
                    <a:pt x="2288381" y="26194"/>
                    <a:pt x="2284571" y="35719"/>
                  </a:cubicBezTo>
                  <a:lnTo>
                    <a:pt x="2303621" y="35719"/>
                  </a:lnTo>
                  <a:cubicBezTo>
                    <a:pt x="2303621" y="28099"/>
                    <a:pt x="2305526" y="18574"/>
                    <a:pt x="2307431" y="10954"/>
                  </a:cubicBezTo>
                  <a:lnTo>
                    <a:pt x="2297906" y="9049"/>
                  </a:lnTo>
                  <a:lnTo>
                    <a:pt x="2297906" y="9049"/>
                  </a:lnTo>
                  <a:lnTo>
                    <a:pt x="2297906" y="9049"/>
                  </a:lnTo>
                  <a:lnTo>
                    <a:pt x="2297906" y="9049"/>
                  </a:lnTo>
                  <a:close/>
                  <a:moveTo>
                    <a:pt x="2278856" y="9049"/>
                  </a:moveTo>
                  <a:cubicBezTo>
                    <a:pt x="2269331" y="12859"/>
                    <a:pt x="2276951" y="7144"/>
                    <a:pt x="2271236" y="24289"/>
                  </a:cubicBezTo>
                  <a:cubicBezTo>
                    <a:pt x="2288381" y="16669"/>
                    <a:pt x="2275046" y="22384"/>
                    <a:pt x="2282666" y="9049"/>
                  </a:cubicBezTo>
                  <a:lnTo>
                    <a:pt x="2278856" y="9049"/>
                  </a:lnTo>
                  <a:lnTo>
                    <a:pt x="2278856" y="9049"/>
                  </a:lnTo>
                  <a:lnTo>
                    <a:pt x="2278856" y="9049"/>
                  </a:lnTo>
                  <a:lnTo>
                    <a:pt x="2278856" y="9049"/>
                  </a:lnTo>
                  <a:close/>
                  <a:moveTo>
                    <a:pt x="2242661" y="9049"/>
                  </a:moveTo>
                  <a:cubicBezTo>
                    <a:pt x="2244566" y="18574"/>
                    <a:pt x="2246471" y="26194"/>
                    <a:pt x="2246471" y="33814"/>
                  </a:cubicBezTo>
                  <a:lnTo>
                    <a:pt x="2261711" y="33814"/>
                  </a:lnTo>
                  <a:cubicBezTo>
                    <a:pt x="2259806" y="26194"/>
                    <a:pt x="2257901" y="18574"/>
                    <a:pt x="2257901" y="9049"/>
                  </a:cubicBez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lnTo>
                    <a:pt x="2242661" y="9049"/>
                  </a:lnTo>
                  <a:close/>
                  <a:moveTo>
                    <a:pt x="2087404" y="9049"/>
                  </a:moveTo>
                  <a:cubicBezTo>
                    <a:pt x="2093119" y="16669"/>
                    <a:pt x="2096929" y="26194"/>
                    <a:pt x="2100739" y="33814"/>
                  </a:cubicBezTo>
                  <a:lnTo>
                    <a:pt x="2209324" y="33814"/>
                  </a:lnTo>
                  <a:cubicBezTo>
                    <a:pt x="2201704" y="24289"/>
                    <a:pt x="2194084" y="16669"/>
                    <a:pt x="2186464" y="9049"/>
                  </a:cubicBezTo>
                  <a:lnTo>
                    <a:pt x="2087404" y="9049"/>
                  </a:lnTo>
                  <a:lnTo>
                    <a:pt x="2087404" y="9049"/>
                  </a:lnTo>
                  <a:lnTo>
                    <a:pt x="2087404" y="9049"/>
                  </a:lnTo>
                  <a:lnTo>
                    <a:pt x="2087404" y="9049"/>
                  </a:lnTo>
                  <a:close/>
                  <a:moveTo>
                    <a:pt x="1923574" y="9049"/>
                  </a:moveTo>
                  <a:cubicBezTo>
                    <a:pt x="1931194" y="18574"/>
                    <a:pt x="1940719" y="26194"/>
                    <a:pt x="1950244" y="33814"/>
                  </a:cubicBezTo>
                  <a:lnTo>
                    <a:pt x="1993106" y="33814"/>
                  </a:lnTo>
                  <a:cubicBezTo>
                    <a:pt x="1989296" y="30004"/>
                    <a:pt x="1987391" y="28099"/>
                    <a:pt x="1985486" y="24289"/>
                  </a:cubicBezTo>
                  <a:cubicBezTo>
                    <a:pt x="1989296" y="18574"/>
                    <a:pt x="1989296" y="14764"/>
                    <a:pt x="1989296" y="9049"/>
                  </a:cubicBez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close/>
                  <a:moveTo>
                    <a:pt x="1795939" y="9049"/>
                  </a:moveTo>
                  <a:cubicBezTo>
                    <a:pt x="1794034" y="16669"/>
                    <a:pt x="1790224" y="26194"/>
                    <a:pt x="1786414" y="31909"/>
                  </a:cubicBezTo>
                  <a:lnTo>
                    <a:pt x="1786414" y="9049"/>
                  </a:lnTo>
                  <a:lnTo>
                    <a:pt x="1722596" y="9049"/>
                  </a:lnTo>
                  <a:cubicBezTo>
                    <a:pt x="1720691" y="10954"/>
                    <a:pt x="1720691" y="10954"/>
                    <a:pt x="1718786" y="12859"/>
                  </a:cubicBezTo>
                  <a:lnTo>
                    <a:pt x="1718786" y="18574"/>
                  </a:lnTo>
                  <a:cubicBezTo>
                    <a:pt x="1711166" y="12859"/>
                    <a:pt x="1709261" y="10954"/>
                    <a:pt x="1703546" y="9049"/>
                  </a:cubicBezTo>
                  <a:lnTo>
                    <a:pt x="1682591" y="9049"/>
                  </a:lnTo>
                  <a:lnTo>
                    <a:pt x="1682591" y="12859"/>
                  </a:lnTo>
                  <a:cubicBezTo>
                    <a:pt x="1690211" y="20479"/>
                    <a:pt x="1695926" y="28099"/>
                    <a:pt x="1703546" y="35719"/>
                  </a:cubicBezTo>
                  <a:lnTo>
                    <a:pt x="1808321" y="35719"/>
                  </a:lnTo>
                  <a:cubicBezTo>
                    <a:pt x="1815941" y="24289"/>
                    <a:pt x="1819751" y="16669"/>
                    <a:pt x="1823561" y="10954"/>
                  </a:cubicBezTo>
                  <a:lnTo>
                    <a:pt x="1795939" y="9049"/>
                  </a:lnTo>
                  <a:lnTo>
                    <a:pt x="1795939" y="9049"/>
                  </a:lnTo>
                  <a:lnTo>
                    <a:pt x="1795939" y="9049"/>
                  </a:lnTo>
                  <a:lnTo>
                    <a:pt x="1795939" y="9049"/>
                  </a:lnTo>
                  <a:close/>
                  <a:moveTo>
                    <a:pt x="1421606" y="9049"/>
                  </a:moveTo>
                  <a:cubicBezTo>
                    <a:pt x="1423511" y="16669"/>
                    <a:pt x="1423511" y="26194"/>
                    <a:pt x="1423511" y="33814"/>
                  </a:cubicBezTo>
                  <a:lnTo>
                    <a:pt x="1470184" y="33814"/>
                  </a:lnTo>
                  <a:cubicBezTo>
                    <a:pt x="1468279" y="26194"/>
                    <a:pt x="1466374" y="16669"/>
                    <a:pt x="1464469" y="7144"/>
                  </a:cubicBez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close/>
                  <a:moveTo>
                    <a:pt x="1369219" y="9049"/>
                  </a:moveTo>
                  <a:lnTo>
                    <a:pt x="1390174" y="12859"/>
                  </a:lnTo>
                  <a:cubicBezTo>
                    <a:pt x="1390174" y="10954"/>
                    <a:pt x="1390174" y="10954"/>
                    <a:pt x="1392079" y="9049"/>
                  </a:cubicBez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lnTo>
                    <a:pt x="1369219" y="9049"/>
                  </a:lnTo>
                  <a:close/>
                  <a:moveTo>
                    <a:pt x="1309211" y="9049"/>
                  </a:moveTo>
                  <a:lnTo>
                    <a:pt x="1309211" y="12859"/>
                  </a:lnTo>
                  <a:cubicBezTo>
                    <a:pt x="1299686" y="28099"/>
                    <a:pt x="1299686" y="31909"/>
                    <a:pt x="1305401" y="35719"/>
                  </a:cubicBezTo>
                  <a:lnTo>
                    <a:pt x="1322546" y="35719"/>
                  </a:lnTo>
                  <a:cubicBezTo>
                    <a:pt x="1318736" y="26194"/>
                    <a:pt x="1318736" y="18574"/>
                    <a:pt x="1314926" y="10954"/>
                  </a:cubicBezTo>
                  <a:lnTo>
                    <a:pt x="1309211" y="9049"/>
                  </a:lnTo>
                  <a:lnTo>
                    <a:pt x="1309211" y="9049"/>
                  </a:lnTo>
                  <a:lnTo>
                    <a:pt x="1309211" y="9049"/>
                  </a:lnTo>
                  <a:lnTo>
                    <a:pt x="1309211" y="9049"/>
                  </a:lnTo>
                  <a:close/>
                  <a:moveTo>
                    <a:pt x="1198721" y="9049"/>
                  </a:moveTo>
                  <a:cubicBezTo>
                    <a:pt x="1200626" y="12859"/>
                    <a:pt x="1200626" y="14764"/>
                    <a:pt x="1202531" y="24289"/>
                  </a:cubicBezTo>
                  <a:lnTo>
                    <a:pt x="1191101" y="24289"/>
                  </a:lnTo>
                  <a:cubicBezTo>
                    <a:pt x="1185386" y="14764"/>
                    <a:pt x="1181576" y="12859"/>
                    <a:pt x="1177766" y="9049"/>
                  </a:cubicBezTo>
                  <a:lnTo>
                    <a:pt x="1160621" y="9049"/>
                  </a:lnTo>
                  <a:cubicBezTo>
                    <a:pt x="1160621" y="22384"/>
                    <a:pt x="1168241" y="24289"/>
                    <a:pt x="1173956" y="33814"/>
                  </a:cubicBezTo>
                  <a:lnTo>
                    <a:pt x="1209199" y="33814"/>
                  </a:lnTo>
                  <a:lnTo>
                    <a:pt x="1211104" y="9049"/>
                  </a:lnTo>
                  <a:lnTo>
                    <a:pt x="1198721" y="9049"/>
                  </a:lnTo>
                  <a:lnTo>
                    <a:pt x="1198721" y="9049"/>
                  </a:lnTo>
                  <a:lnTo>
                    <a:pt x="1198721" y="9049"/>
                  </a:lnTo>
                  <a:lnTo>
                    <a:pt x="1198721" y="9049"/>
                  </a:lnTo>
                  <a:close/>
                  <a:moveTo>
                    <a:pt x="1149191" y="9049"/>
                  </a:moveTo>
                  <a:lnTo>
                    <a:pt x="1149191" y="12859"/>
                  </a:lnTo>
                  <a:lnTo>
                    <a:pt x="1156811" y="9049"/>
                  </a:lnTo>
                  <a:lnTo>
                    <a:pt x="1149191" y="9049"/>
                  </a:lnTo>
                  <a:lnTo>
                    <a:pt x="1149191" y="9049"/>
                  </a:lnTo>
                  <a:lnTo>
                    <a:pt x="1149191" y="9049"/>
                  </a:lnTo>
                  <a:lnTo>
                    <a:pt x="1149191" y="9049"/>
                  </a:lnTo>
                  <a:close/>
                  <a:moveTo>
                    <a:pt x="1108234" y="9049"/>
                  </a:moveTo>
                  <a:cubicBezTo>
                    <a:pt x="1102519" y="18574"/>
                    <a:pt x="1100614" y="26194"/>
                    <a:pt x="1098709" y="33814"/>
                  </a:cubicBezTo>
                  <a:lnTo>
                    <a:pt x="1113949" y="33814"/>
                  </a:lnTo>
                  <a:cubicBezTo>
                    <a:pt x="1115854" y="26194"/>
                    <a:pt x="1115854" y="16669"/>
                    <a:pt x="1117759" y="9049"/>
                  </a:cubicBezTo>
                  <a:lnTo>
                    <a:pt x="1108234" y="9049"/>
                  </a:lnTo>
                  <a:lnTo>
                    <a:pt x="1108234" y="9049"/>
                  </a:lnTo>
                  <a:lnTo>
                    <a:pt x="1108234" y="9049"/>
                  </a:lnTo>
                  <a:lnTo>
                    <a:pt x="1108234" y="9049"/>
                  </a:lnTo>
                  <a:close/>
                  <a:moveTo>
                    <a:pt x="1052036" y="9049"/>
                  </a:moveTo>
                  <a:cubicBezTo>
                    <a:pt x="1052036" y="12859"/>
                    <a:pt x="1053941" y="14764"/>
                    <a:pt x="1053941" y="18574"/>
                  </a:cubicBezTo>
                  <a:cubicBezTo>
                    <a:pt x="1067276" y="16669"/>
                    <a:pt x="1063466" y="16669"/>
                    <a:pt x="1084421" y="18574"/>
                  </a:cubicBezTo>
                  <a:lnTo>
                    <a:pt x="1084421" y="9049"/>
                  </a:lnTo>
                  <a:lnTo>
                    <a:pt x="1052036" y="9049"/>
                  </a:lnTo>
                  <a:lnTo>
                    <a:pt x="1052036" y="9049"/>
                  </a:lnTo>
                  <a:lnTo>
                    <a:pt x="1052036" y="9049"/>
                  </a:lnTo>
                  <a:lnTo>
                    <a:pt x="1052036" y="9049"/>
                  </a:lnTo>
                  <a:close/>
                  <a:moveTo>
                    <a:pt x="961549" y="9049"/>
                  </a:moveTo>
                  <a:cubicBezTo>
                    <a:pt x="965359" y="16669"/>
                    <a:pt x="969169" y="26194"/>
                    <a:pt x="972979" y="35719"/>
                  </a:cubicBezTo>
                  <a:lnTo>
                    <a:pt x="978694" y="35719"/>
                  </a:lnTo>
                  <a:cubicBezTo>
                    <a:pt x="988219" y="30004"/>
                    <a:pt x="992029" y="26194"/>
                    <a:pt x="999649" y="12859"/>
                  </a:cubicBezTo>
                  <a:lnTo>
                    <a:pt x="993934" y="12859"/>
                  </a:lnTo>
                  <a:lnTo>
                    <a:pt x="993934" y="18574"/>
                  </a:lnTo>
                  <a:cubicBezTo>
                    <a:pt x="990124" y="28099"/>
                    <a:pt x="988219" y="14764"/>
                    <a:pt x="988219" y="9049"/>
                  </a:cubicBezTo>
                  <a:lnTo>
                    <a:pt x="961549" y="9049"/>
                  </a:lnTo>
                  <a:lnTo>
                    <a:pt x="961549" y="9049"/>
                  </a:lnTo>
                  <a:lnTo>
                    <a:pt x="961549" y="9049"/>
                  </a:lnTo>
                  <a:lnTo>
                    <a:pt x="961549" y="9049"/>
                  </a:lnTo>
                  <a:close/>
                  <a:moveTo>
                    <a:pt x="625316" y="9049"/>
                  </a:moveTo>
                  <a:cubicBezTo>
                    <a:pt x="634841" y="14764"/>
                    <a:pt x="640556" y="24289"/>
                    <a:pt x="644366" y="33814"/>
                  </a:cubicBezTo>
                  <a:lnTo>
                    <a:pt x="824389" y="33814"/>
                  </a:lnTo>
                  <a:cubicBezTo>
                    <a:pt x="822484" y="31909"/>
                    <a:pt x="822484" y="31909"/>
                    <a:pt x="820579" y="30004"/>
                  </a:cubicBezTo>
                  <a:cubicBezTo>
                    <a:pt x="826294" y="24289"/>
                    <a:pt x="822484" y="28099"/>
                    <a:pt x="832009" y="24289"/>
                  </a:cubicBezTo>
                  <a:lnTo>
                    <a:pt x="832009" y="30004"/>
                  </a:lnTo>
                  <a:lnTo>
                    <a:pt x="837724" y="30004"/>
                  </a:lnTo>
                  <a:cubicBezTo>
                    <a:pt x="841534" y="31909"/>
                    <a:pt x="841534" y="31909"/>
                    <a:pt x="839629" y="33814"/>
                  </a:cubicBezTo>
                  <a:lnTo>
                    <a:pt x="901541" y="33814"/>
                  </a:lnTo>
                  <a:cubicBezTo>
                    <a:pt x="897731" y="26194"/>
                    <a:pt x="897731" y="16669"/>
                    <a:pt x="895826" y="7144"/>
                  </a:cubicBezTo>
                  <a:lnTo>
                    <a:pt x="625316" y="9049"/>
                  </a:lnTo>
                  <a:lnTo>
                    <a:pt x="625316" y="9049"/>
                  </a:lnTo>
                  <a:lnTo>
                    <a:pt x="625316" y="9049"/>
                  </a:lnTo>
                  <a:lnTo>
                    <a:pt x="625316" y="9049"/>
                  </a:lnTo>
                  <a:close/>
                  <a:moveTo>
                    <a:pt x="4916329" y="33814"/>
                  </a:moveTo>
                  <a:lnTo>
                    <a:pt x="4916329" y="30004"/>
                  </a:lnTo>
                  <a:lnTo>
                    <a:pt x="4897279" y="30004"/>
                  </a:lnTo>
                  <a:lnTo>
                    <a:pt x="4897279" y="33814"/>
                  </a:lnTo>
                  <a:lnTo>
                    <a:pt x="4916329" y="33814"/>
                  </a:lnTo>
                  <a:lnTo>
                    <a:pt x="4916329" y="33814"/>
                  </a:lnTo>
                  <a:lnTo>
                    <a:pt x="4916329" y="33814"/>
                  </a:lnTo>
                  <a:lnTo>
                    <a:pt x="4916329" y="33814"/>
                  </a:lnTo>
                  <a:close/>
                  <a:moveTo>
                    <a:pt x="3579019" y="33814"/>
                  </a:moveTo>
                  <a:cubicBezTo>
                    <a:pt x="3577114" y="31909"/>
                    <a:pt x="3577114" y="31909"/>
                    <a:pt x="3575209" y="30004"/>
                  </a:cubicBezTo>
                  <a:cubicBezTo>
                    <a:pt x="3575209" y="31909"/>
                    <a:pt x="3573304" y="31909"/>
                    <a:pt x="3573304" y="33814"/>
                  </a:cubicBezTo>
                  <a:lnTo>
                    <a:pt x="3579019" y="33814"/>
                  </a:lnTo>
                  <a:lnTo>
                    <a:pt x="3579019" y="33814"/>
                  </a:lnTo>
                  <a:lnTo>
                    <a:pt x="3579019" y="33814"/>
                  </a:lnTo>
                  <a:lnTo>
                    <a:pt x="3579019" y="33814"/>
                  </a:lnTo>
                  <a:close/>
                  <a:moveTo>
                    <a:pt x="3024664" y="33814"/>
                  </a:moveTo>
                  <a:cubicBezTo>
                    <a:pt x="3020854" y="30004"/>
                    <a:pt x="3017044" y="28099"/>
                    <a:pt x="3003709" y="24289"/>
                  </a:cubicBezTo>
                  <a:cubicBezTo>
                    <a:pt x="3001804" y="28099"/>
                    <a:pt x="3001804" y="31909"/>
                    <a:pt x="2999899" y="33814"/>
                  </a:cubicBezTo>
                  <a:lnTo>
                    <a:pt x="3024664" y="33814"/>
                  </a:lnTo>
                  <a:lnTo>
                    <a:pt x="3024664" y="33814"/>
                  </a:lnTo>
                  <a:lnTo>
                    <a:pt x="3024664" y="33814"/>
                  </a:lnTo>
                  <a:lnTo>
                    <a:pt x="3024664" y="33814"/>
                  </a:lnTo>
                  <a:close/>
                  <a:moveTo>
                    <a:pt x="2947511" y="33814"/>
                  </a:moveTo>
                  <a:cubicBezTo>
                    <a:pt x="2947511" y="30004"/>
                    <a:pt x="2947511" y="26194"/>
                    <a:pt x="2947511" y="24289"/>
                  </a:cubicBezTo>
                  <a:cubicBezTo>
                    <a:pt x="2941796" y="28099"/>
                    <a:pt x="2937986" y="31909"/>
                    <a:pt x="2934176" y="33814"/>
                  </a:cubicBezTo>
                  <a:lnTo>
                    <a:pt x="2947511" y="33814"/>
                  </a:lnTo>
                  <a:lnTo>
                    <a:pt x="2947511" y="33814"/>
                  </a:lnTo>
                  <a:lnTo>
                    <a:pt x="2947511" y="33814"/>
                  </a:lnTo>
                  <a:lnTo>
                    <a:pt x="2947511" y="33814"/>
                  </a:lnTo>
                  <a:close/>
                  <a:moveTo>
                    <a:pt x="2404586" y="33814"/>
                  </a:moveTo>
                  <a:cubicBezTo>
                    <a:pt x="2406491" y="31909"/>
                    <a:pt x="2404586" y="31909"/>
                    <a:pt x="2408396" y="24289"/>
                  </a:cubicBezTo>
                  <a:lnTo>
                    <a:pt x="2383631" y="24289"/>
                  </a:lnTo>
                  <a:cubicBezTo>
                    <a:pt x="2381726" y="30004"/>
                    <a:pt x="2379821" y="31909"/>
                    <a:pt x="2377916" y="33814"/>
                  </a:cubicBezTo>
                  <a:lnTo>
                    <a:pt x="2404586" y="33814"/>
                  </a:lnTo>
                  <a:lnTo>
                    <a:pt x="2404586" y="33814"/>
                  </a:lnTo>
                  <a:lnTo>
                    <a:pt x="2404586" y="33814"/>
                  </a:lnTo>
                  <a:lnTo>
                    <a:pt x="2404586" y="33814"/>
                  </a:lnTo>
                  <a:close/>
                  <a:moveTo>
                    <a:pt x="437674" y="33814"/>
                  </a:moveTo>
                  <a:cubicBezTo>
                    <a:pt x="433864" y="28099"/>
                    <a:pt x="422434" y="30004"/>
                    <a:pt x="396716" y="30004"/>
                  </a:cubicBezTo>
                  <a:cubicBezTo>
                    <a:pt x="391001" y="26194"/>
                    <a:pt x="391001" y="26194"/>
                    <a:pt x="377666" y="24289"/>
                  </a:cubicBezTo>
                  <a:cubicBezTo>
                    <a:pt x="375761" y="28099"/>
                    <a:pt x="375761" y="28099"/>
                    <a:pt x="371951" y="30004"/>
                  </a:cubicBezTo>
                  <a:cubicBezTo>
                    <a:pt x="373856" y="31909"/>
                    <a:pt x="373856" y="31909"/>
                    <a:pt x="375761" y="33814"/>
                  </a:cubicBezTo>
                  <a:lnTo>
                    <a:pt x="437674" y="33814"/>
                  </a:lnTo>
                  <a:lnTo>
                    <a:pt x="437674" y="33814"/>
                  </a:lnTo>
                  <a:lnTo>
                    <a:pt x="437674" y="33814"/>
                  </a:lnTo>
                  <a:lnTo>
                    <a:pt x="437674" y="33814"/>
                  </a:lnTo>
                  <a:close/>
                  <a:moveTo>
                    <a:pt x="358616" y="33814"/>
                  </a:moveTo>
                  <a:cubicBezTo>
                    <a:pt x="356711" y="33814"/>
                    <a:pt x="356711" y="31909"/>
                    <a:pt x="352901" y="30004"/>
                  </a:cubicBezTo>
                  <a:cubicBezTo>
                    <a:pt x="350996" y="31909"/>
                    <a:pt x="350996" y="31909"/>
                    <a:pt x="349091" y="33814"/>
                  </a:cubicBezTo>
                  <a:lnTo>
                    <a:pt x="358616" y="33814"/>
                  </a:lnTo>
                  <a:lnTo>
                    <a:pt x="358616" y="33814"/>
                  </a:lnTo>
                  <a:lnTo>
                    <a:pt x="358616" y="33814"/>
                  </a:lnTo>
                  <a:lnTo>
                    <a:pt x="358616" y="33814"/>
                  </a:lnTo>
                  <a:close/>
                  <a:moveTo>
                    <a:pt x="30004" y="33814"/>
                  </a:moveTo>
                  <a:cubicBezTo>
                    <a:pt x="24289" y="31909"/>
                    <a:pt x="18574" y="30004"/>
                    <a:pt x="18574" y="30004"/>
                  </a:cubicBezTo>
                  <a:cubicBezTo>
                    <a:pt x="14764" y="30004"/>
                    <a:pt x="10954" y="31909"/>
                    <a:pt x="7144" y="33814"/>
                  </a:cubicBezTo>
                  <a:lnTo>
                    <a:pt x="30004" y="33814"/>
                  </a:lnTo>
                  <a:lnTo>
                    <a:pt x="30004" y="33814"/>
                  </a:lnTo>
                  <a:lnTo>
                    <a:pt x="30004" y="33814"/>
                  </a:lnTo>
                  <a:lnTo>
                    <a:pt x="30004" y="33814"/>
                  </a:lnTo>
                  <a:close/>
                  <a:moveTo>
                    <a:pt x="3289459" y="24289"/>
                  </a:moveTo>
                  <a:cubicBezTo>
                    <a:pt x="3279934" y="31909"/>
                    <a:pt x="3283744" y="35719"/>
                    <a:pt x="3278029" y="24289"/>
                  </a:cubicBezTo>
                  <a:lnTo>
                    <a:pt x="3289459" y="24289"/>
                  </a:lnTo>
                  <a:lnTo>
                    <a:pt x="3289459" y="24289"/>
                  </a:lnTo>
                  <a:lnTo>
                    <a:pt x="3289459" y="24289"/>
                  </a:lnTo>
                  <a:lnTo>
                    <a:pt x="3289459" y="24289"/>
                  </a:lnTo>
                  <a:close/>
                  <a:moveTo>
                    <a:pt x="874871" y="10954"/>
                  </a:moveTo>
                  <a:lnTo>
                    <a:pt x="874871" y="22384"/>
                  </a:lnTo>
                  <a:lnTo>
                    <a:pt x="869156" y="22384"/>
                  </a:lnTo>
                  <a:lnTo>
                    <a:pt x="869156" y="10954"/>
                  </a:lnTo>
                  <a:lnTo>
                    <a:pt x="874871" y="10954"/>
                  </a:lnTo>
                  <a:lnTo>
                    <a:pt x="874871" y="10954"/>
                  </a:lnTo>
                  <a:lnTo>
                    <a:pt x="874871" y="10954"/>
                  </a:lnTo>
                  <a:lnTo>
                    <a:pt x="874871" y="10954"/>
                  </a:lnTo>
                  <a:close/>
                  <a:moveTo>
                    <a:pt x="2761774" y="10954"/>
                  </a:moveTo>
                  <a:cubicBezTo>
                    <a:pt x="2759869" y="26194"/>
                    <a:pt x="2765584" y="18574"/>
                    <a:pt x="2750344" y="22384"/>
                  </a:cubicBezTo>
                  <a:lnTo>
                    <a:pt x="2750344" y="10954"/>
                  </a:lnTo>
                  <a:lnTo>
                    <a:pt x="2761774" y="10954"/>
                  </a:lnTo>
                  <a:lnTo>
                    <a:pt x="2761774" y="10954"/>
                  </a:lnTo>
                  <a:lnTo>
                    <a:pt x="2761774" y="10954"/>
                  </a:lnTo>
                  <a:lnTo>
                    <a:pt x="2761774" y="10954"/>
                  </a:lnTo>
                  <a:close/>
                  <a:moveTo>
                    <a:pt x="3420904" y="10954"/>
                  </a:moveTo>
                  <a:lnTo>
                    <a:pt x="3426619" y="30004"/>
                  </a:lnTo>
                  <a:lnTo>
                    <a:pt x="3415189" y="30004"/>
                  </a:lnTo>
                  <a:cubicBezTo>
                    <a:pt x="3417094" y="16669"/>
                    <a:pt x="3415189" y="18574"/>
                    <a:pt x="3420904" y="10954"/>
                  </a:cubicBezTo>
                  <a:lnTo>
                    <a:pt x="3420904" y="10954"/>
                  </a:lnTo>
                  <a:lnTo>
                    <a:pt x="3420904" y="10954"/>
                  </a:lnTo>
                  <a:lnTo>
                    <a:pt x="3420904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116489C0-6A22-4F62-A276-90533B086183}"/>
                </a:ext>
              </a:extLst>
            </p:cNvPr>
            <p:cNvSpPr/>
            <p:nvPr/>
          </p:nvSpPr>
          <p:spPr>
            <a:xfrm>
              <a:off x="1550194" y="5198230"/>
              <a:ext cx="4314825" cy="38100"/>
            </a:xfrm>
            <a:custGeom>
              <a:avLst/>
              <a:gdLst>
                <a:gd name="connsiteX0" fmla="*/ 4286726 w 4314825"/>
                <a:gd name="connsiteY0" fmla="*/ 10954 h 38100"/>
                <a:gd name="connsiteX1" fmla="*/ 4301967 w 4314825"/>
                <a:gd name="connsiteY1" fmla="*/ 22384 h 38100"/>
                <a:gd name="connsiteX2" fmla="*/ 4286726 w 4314825"/>
                <a:gd name="connsiteY2" fmla="*/ 37624 h 38100"/>
                <a:gd name="connsiteX3" fmla="*/ 4311492 w 4314825"/>
                <a:gd name="connsiteY3" fmla="*/ 37624 h 38100"/>
                <a:gd name="connsiteX4" fmla="*/ 4315301 w 4314825"/>
                <a:gd name="connsiteY4" fmla="*/ 10954 h 38100"/>
                <a:gd name="connsiteX5" fmla="*/ 4286726 w 4314825"/>
                <a:gd name="connsiteY5" fmla="*/ 10954 h 38100"/>
                <a:gd name="connsiteX6" fmla="*/ 4286726 w 4314825"/>
                <a:gd name="connsiteY6" fmla="*/ 10954 h 38100"/>
                <a:gd name="connsiteX7" fmla="*/ 4286726 w 4314825"/>
                <a:gd name="connsiteY7" fmla="*/ 10954 h 38100"/>
                <a:gd name="connsiteX8" fmla="*/ 4286726 w 4314825"/>
                <a:gd name="connsiteY8" fmla="*/ 10954 h 38100"/>
                <a:gd name="connsiteX9" fmla="*/ 4153376 w 4314825"/>
                <a:gd name="connsiteY9" fmla="*/ 10954 h 38100"/>
                <a:gd name="connsiteX10" fmla="*/ 4162901 w 4314825"/>
                <a:gd name="connsiteY10" fmla="*/ 35719 h 38100"/>
                <a:gd name="connsiteX11" fmla="*/ 4183856 w 4314825"/>
                <a:gd name="connsiteY11" fmla="*/ 35719 h 38100"/>
                <a:gd name="connsiteX12" fmla="*/ 4183856 w 4314825"/>
                <a:gd name="connsiteY12" fmla="*/ 33814 h 38100"/>
                <a:gd name="connsiteX13" fmla="*/ 4189571 w 4314825"/>
                <a:gd name="connsiteY13" fmla="*/ 33814 h 38100"/>
                <a:gd name="connsiteX14" fmla="*/ 4189571 w 4314825"/>
                <a:gd name="connsiteY14" fmla="*/ 35719 h 38100"/>
                <a:gd name="connsiteX15" fmla="*/ 4202906 w 4314825"/>
                <a:gd name="connsiteY15" fmla="*/ 35719 h 38100"/>
                <a:gd name="connsiteX16" fmla="*/ 4201001 w 4314825"/>
                <a:gd name="connsiteY16" fmla="*/ 20479 h 38100"/>
                <a:gd name="connsiteX17" fmla="*/ 4204812 w 4314825"/>
                <a:gd name="connsiteY17" fmla="*/ 9049 h 38100"/>
                <a:gd name="connsiteX18" fmla="*/ 4153376 w 4314825"/>
                <a:gd name="connsiteY18" fmla="*/ 10954 h 38100"/>
                <a:gd name="connsiteX19" fmla="*/ 4153376 w 4314825"/>
                <a:gd name="connsiteY19" fmla="*/ 10954 h 38100"/>
                <a:gd name="connsiteX20" fmla="*/ 4153376 w 4314825"/>
                <a:gd name="connsiteY20" fmla="*/ 10954 h 38100"/>
                <a:gd name="connsiteX21" fmla="*/ 4153376 w 4314825"/>
                <a:gd name="connsiteY21" fmla="*/ 10954 h 38100"/>
                <a:gd name="connsiteX22" fmla="*/ 4116229 w 4314825"/>
                <a:gd name="connsiteY22" fmla="*/ 10954 h 38100"/>
                <a:gd name="connsiteX23" fmla="*/ 4108609 w 4314825"/>
                <a:gd name="connsiteY23" fmla="*/ 35719 h 38100"/>
                <a:gd name="connsiteX24" fmla="*/ 4125754 w 4314825"/>
                <a:gd name="connsiteY24" fmla="*/ 35719 h 38100"/>
                <a:gd name="connsiteX25" fmla="*/ 4125754 w 4314825"/>
                <a:gd name="connsiteY25" fmla="*/ 20479 h 38100"/>
                <a:gd name="connsiteX26" fmla="*/ 4137184 w 4314825"/>
                <a:gd name="connsiteY26" fmla="*/ 9049 h 38100"/>
                <a:gd name="connsiteX27" fmla="*/ 4116229 w 4314825"/>
                <a:gd name="connsiteY27" fmla="*/ 10954 h 38100"/>
                <a:gd name="connsiteX28" fmla="*/ 4116229 w 4314825"/>
                <a:gd name="connsiteY28" fmla="*/ 10954 h 38100"/>
                <a:gd name="connsiteX29" fmla="*/ 4116229 w 4314825"/>
                <a:gd name="connsiteY29" fmla="*/ 10954 h 38100"/>
                <a:gd name="connsiteX30" fmla="*/ 4116229 w 4314825"/>
                <a:gd name="connsiteY30" fmla="*/ 10954 h 38100"/>
                <a:gd name="connsiteX31" fmla="*/ 3212306 w 4314825"/>
                <a:gd name="connsiteY31" fmla="*/ 10954 h 38100"/>
                <a:gd name="connsiteX32" fmla="*/ 3210401 w 4314825"/>
                <a:gd name="connsiteY32" fmla="*/ 14764 h 38100"/>
                <a:gd name="connsiteX33" fmla="*/ 3210401 w 4314825"/>
                <a:gd name="connsiteY33" fmla="*/ 10954 h 38100"/>
                <a:gd name="connsiteX34" fmla="*/ 3159919 w 4314825"/>
                <a:gd name="connsiteY34" fmla="*/ 10954 h 38100"/>
                <a:gd name="connsiteX35" fmla="*/ 3159919 w 4314825"/>
                <a:gd name="connsiteY35" fmla="*/ 14764 h 38100"/>
                <a:gd name="connsiteX36" fmla="*/ 3148489 w 4314825"/>
                <a:gd name="connsiteY36" fmla="*/ 14764 h 38100"/>
                <a:gd name="connsiteX37" fmla="*/ 3148489 w 4314825"/>
                <a:gd name="connsiteY37" fmla="*/ 10954 h 38100"/>
                <a:gd name="connsiteX38" fmla="*/ 3135154 w 4314825"/>
                <a:gd name="connsiteY38" fmla="*/ 10954 h 38100"/>
                <a:gd name="connsiteX39" fmla="*/ 3131344 w 4314825"/>
                <a:gd name="connsiteY39" fmla="*/ 28099 h 38100"/>
                <a:gd name="connsiteX40" fmla="*/ 3080861 w 4314825"/>
                <a:gd name="connsiteY40" fmla="*/ 37624 h 38100"/>
                <a:gd name="connsiteX41" fmla="*/ 3187541 w 4314825"/>
                <a:gd name="connsiteY41" fmla="*/ 37624 h 38100"/>
                <a:gd name="connsiteX42" fmla="*/ 3187541 w 4314825"/>
                <a:gd name="connsiteY42" fmla="*/ 35719 h 38100"/>
                <a:gd name="connsiteX43" fmla="*/ 3193256 w 4314825"/>
                <a:gd name="connsiteY43" fmla="*/ 35719 h 38100"/>
                <a:gd name="connsiteX44" fmla="*/ 3193256 w 4314825"/>
                <a:gd name="connsiteY44" fmla="*/ 37624 h 38100"/>
                <a:gd name="connsiteX45" fmla="*/ 3221831 w 4314825"/>
                <a:gd name="connsiteY45" fmla="*/ 37624 h 38100"/>
                <a:gd name="connsiteX46" fmla="*/ 3237071 w 4314825"/>
                <a:gd name="connsiteY46" fmla="*/ 16669 h 38100"/>
                <a:gd name="connsiteX47" fmla="*/ 3238976 w 4314825"/>
                <a:gd name="connsiteY47" fmla="*/ 12859 h 38100"/>
                <a:gd name="connsiteX48" fmla="*/ 3212306 w 4314825"/>
                <a:gd name="connsiteY48" fmla="*/ 10954 h 38100"/>
                <a:gd name="connsiteX49" fmla="*/ 3212306 w 4314825"/>
                <a:gd name="connsiteY49" fmla="*/ 10954 h 38100"/>
                <a:gd name="connsiteX50" fmla="*/ 3212306 w 4314825"/>
                <a:gd name="connsiteY50" fmla="*/ 10954 h 38100"/>
                <a:gd name="connsiteX51" fmla="*/ 3212306 w 4314825"/>
                <a:gd name="connsiteY51" fmla="*/ 10954 h 38100"/>
                <a:gd name="connsiteX52" fmla="*/ 3013234 w 4314825"/>
                <a:gd name="connsiteY52" fmla="*/ 10954 h 38100"/>
                <a:gd name="connsiteX53" fmla="*/ 3011329 w 4314825"/>
                <a:gd name="connsiteY53" fmla="*/ 14764 h 38100"/>
                <a:gd name="connsiteX54" fmla="*/ 2992279 w 4314825"/>
                <a:gd name="connsiteY54" fmla="*/ 35719 h 38100"/>
                <a:gd name="connsiteX55" fmla="*/ 3035141 w 4314825"/>
                <a:gd name="connsiteY55" fmla="*/ 35719 h 38100"/>
                <a:gd name="connsiteX56" fmla="*/ 3048476 w 4314825"/>
                <a:gd name="connsiteY56" fmla="*/ 33814 h 38100"/>
                <a:gd name="connsiteX57" fmla="*/ 3048476 w 4314825"/>
                <a:gd name="connsiteY57" fmla="*/ 35719 h 38100"/>
                <a:gd name="connsiteX58" fmla="*/ 3059906 w 4314825"/>
                <a:gd name="connsiteY58" fmla="*/ 35719 h 38100"/>
                <a:gd name="connsiteX59" fmla="*/ 3061811 w 4314825"/>
                <a:gd name="connsiteY59" fmla="*/ 26194 h 38100"/>
                <a:gd name="connsiteX60" fmla="*/ 3067526 w 4314825"/>
                <a:gd name="connsiteY60" fmla="*/ 26194 h 38100"/>
                <a:gd name="connsiteX61" fmla="*/ 3067526 w 4314825"/>
                <a:gd name="connsiteY61" fmla="*/ 20479 h 38100"/>
                <a:gd name="connsiteX62" fmla="*/ 3040856 w 4314825"/>
                <a:gd name="connsiteY62" fmla="*/ 9049 h 38100"/>
                <a:gd name="connsiteX63" fmla="*/ 3013234 w 4314825"/>
                <a:gd name="connsiteY63" fmla="*/ 10954 h 38100"/>
                <a:gd name="connsiteX64" fmla="*/ 3013234 w 4314825"/>
                <a:gd name="connsiteY64" fmla="*/ 10954 h 38100"/>
                <a:gd name="connsiteX65" fmla="*/ 3013234 w 4314825"/>
                <a:gd name="connsiteY65" fmla="*/ 10954 h 38100"/>
                <a:gd name="connsiteX66" fmla="*/ 3013234 w 4314825"/>
                <a:gd name="connsiteY66" fmla="*/ 10954 h 38100"/>
                <a:gd name="connsiteX67" fmla="*/ 2893219 w 4314825"/>
                <a:gd name="connsiteY67" fmla="*/ 10954 h 38100"/>
                <a:gd name="connsiteX68" fmla="*/ 2898934 w 4314825"/>
                <a:gd name="connsiteY68" fmla="*/ 35719 h 38100"/>
                <a:gd name="connsiteX69" fmla="*/ 2945606 w 4314825"/>
                <a:gd name="connsiteY69" fmla="*/ 35719 h 38100"/>
                <a:gd name="connsiteX70" fmla="*/ 2966561 w 4314825"/>
                <a:gd name="connsiteY70" fmla="*/ 9049 h 38100"/>
                <a:gd name="connsiteX71" fmla="*/ 2893219 w 4314825"/>
                <a:gd name="connsiteY71" fmla="*/ 10954 h 38100"/>
                <a:gd name="connsiteX72" fmla="*/ 2893219 w 4314825"/>
                <a:gd name="connsiteY72" fmla="*/ 10954 h 38100"/>
                <a:gd name="connsiteX73" fmla="*/ 2893219 w 4314825"/>
                <a:gd name="connsiteY73" fmla="*/ 10954 h 38100"/>
                <a:gd name="connsiteX74" fmla="*/ 2893219 w 4314825"/>
                <a:gd name="connsiteY74" fmla="*/ 10954 h 38100"/>
                <a:gd name="connsiteX75" fmla="*/ 2868454 w 4314825"/>
                <a:gd name="connsiteY75" fmla="*/ 10954 h 38100"/>
                <a:gd name="connsiteX76" fmla="*/ 2868454 w 4314825"/>
                <a:gd name="connsiteY76" fmla="*/ 14764 h 38100"/>
                <a:gd name="connsiteX77" fmla="*/ 2849404 w 4314825"/>
                <a:gd name="connsiteY77" fmla="*/ 26194 h 38100"/>
                <a:gd name="connsiteX78" fmla="*/ 2820829 w 4314825"/>
                <a:gd name="connsiteY78" fmla="*/ 9049 h 38100"/>
                <a:gd name="connsiteX79" fmla="*/ 2695099 w 4314825"/>
                <a:gd name="connsiteY79" fmla="*/ 9049 h 38100"/>
                <a:gd name="connsiteX80" fmla="*/ 2698909 w 4314825"/>
                <a:gd name="connsiteY80" fmla="*/ 20479 h 38100"/>
                <a:gd name="connsiteX81" fmla="*/ 2693194 w 4314825"/>
                <a:gd name="connsiteY81" fmla="*/ 20479 h 38100"/>
                <a:gd name="connsiteX82" fmla="*/ 2676049 w 4314825"/>
                <a:gd name="connsiteY82" fmla="*/ 9049 h 38100"/>
                <a:gd name="connsiteX83" fmla="*/ 2664619 w 4314825"/>
                <a:gd name="connsiteY83" fmla="*/ 9049 h 38100"/>
                <a:gd name="connsiteX84" fmla="*/ 2693194 w 4314825"/>
                <a:gd name="connsiteY84" fmla="*/ 33814 h 38100"/>
                <a:gd name="connsiteX85" fmla="*/ 2723674 w 4314825"/>
                <a:gd name="connsiteY85" fmla="*/ 33814 h 38100"/>
                <a:gd name="connsiteX86" fmla="*/ 2721769 w 4314825"/>
                <a:gd name="connsiteY86" fmla="*/ 31909 h 38100"/>
                <a:gd name="connsiteX87" fmla="*/ 2733199 w 4314825"/>
                <a:gd name="connsiteY87" fmla="*/ 31909 h 38100"/>
                <a:gd name="connsiteX88" fmla="*/ 2733199 w 4314825"/>
                <a:gd name="connsiteY88" fmla="*/ 33814 h 38100"/>
                <a:gd name="connsiteX89" fmla="*/ 2831306 w 4314825"/>
                <a:gd name="connsiteY89" fmla="*/ 33814 h 38100"/>
                <a:gd name="connsiteX90" fmla="*/ 2831306 w 4314825"/>
                <a:gd name="connsiteY90" fmla="*/ 31909 h 38100"/>
                <a:gd name="connsiteX91" fmla="*/ 2842736 w 4314825"/>
                <a:gd name="connsiteY91" fmla="*/ 31909 h 38100"/>
                <a:gd name="connsiteX92" fmla="*/ 2842736 w 4314825"/>
                <a:gd name="connsiteY92" fmla="*/ 33814 h 38100"/>
                <a:gd name="connsiteX93" fmla="*/ 2867501 w 4314825"/>
                <a:gd name="connsiteY93" fmla="*/ 33814 h 38100"/>
                <a:gd name="connsiteX94" fmla="*/ 2873216 w 4314825"/>
                <a:gd name="connsiteY94" fmla="*/ 12859 h 38100"/>
                <a:gd name="connsiteX95" fmla="*/ 2882741 w 4314825"/>
                <a:gd name="connsiteY95" fmla="*/ 7144 h 38100"/>
                <a:gd name="connsiteX96" fmla="*/ 2868454 w 4314825"/>
                <a:gd name="connsiteY96" fmla="*/ 10954 h 38100"/>
                <a:gd name="connsiteX97" fmla="*/ 2868454 w 4314825"/>
                <a:gd name="connsiteY97" fmla="*/ 10954 h 38100"/>
                <a:gd name="connsiteX98" fmla="*/ 2868454 w 4314825"/>
                <a:gd name="connsiteY98" fmla="*/ 10954 h 38100"/>
                <a:gd name="connsiteX99" fmla="*/ 2868454 w 4314825"/>
                <a:gd name="connsiteY99" fmla="*/ 10954 h 38100"/>
                <a:gd name="connsiteX100" fmla="*/ 2837021 w 4314825"/>
                <a:gd name="connsiteY100" fmla="*/ 10954 h 38100"/>
                <a:gd name="connsiteX101" fmla="*/ 2837021 w 4314825"/>
                <a:gd name="connsiteY101" fmla="*/ 14764 h 38100"/>
                <a:gd name="connsiteX102" fmla="*/ 2856071 w 4314825"/>
                <a:gd name="connsiteY102" fmla="*/ 14764 h 38100"/>
                <a:gd name="connsiteX103" fmla="*/ 2859881 w 4314825"/>
                <a:gd name="connsiteY103" fmla="*/ 10954 h 38100"/>
                <a:gd name="connsiteX104" fmla="*/ 2837021 w 4314825"/>
                <a:gd name="connsiteY104" fmla="*/ 10954 h 38100"/>
                <a:gd name="connsiteX105" fmla="*/ 2837021 w 4314825"/>
                <a:gd name="connsiteY105" fmla="*/ 10954 h 38100"/>
                <a:gd name="connsiteX106" fmla="*/ 2837021 w 4314825"/>
                <a:gd name="connsiteY106" fmla="*/ 10954 h 38100"/>
                <a:gd name="connsiteX107" fmla="*/ 2837021 w 4314825"/>
                <a:gd name="connsiteY107" fmla="*/ 10954 h 38100"/>
                <a:gd name="connsiteX108" fmla="*/ 2560796 w 4314825"/>
                <a:gd name="connsiteY108" fmla="*/ 10954 h 38100"/>
                <a:gd name="connsiteX109" fmla="*/ 2562701 w 4314825"/>
                <a:gd name="connsiteY109" fmla="*/ 35719 h 38100"/>
                <a:gd name="connsiteX110" fmla="*/ 2680811 w 4314825"/>
                <a:gd name="connsiteY110" fmla="*/ 35719 h 38100"/>
                <a:gd name="connsiteX111" fmla="*/ 2680811 w 4314825"/>
                <a:gd name="connsiteY111" fmla="*/ 33814 h 38100"/>
                <a:gd name="connsiteX112" fmla="*/ 2661761 w 4314825"/>
                <a:gd name="connsiteY112" fmla="*/ 33814 h 38100"/>
                <a:gd name="connsiteX113" fmla="*/ 2644616 w 4314825"/>
                <a:gd name="connsiteY113" fmla="*/ 10954 h 38100"/>
                <a:gd name="connsiteX114" fmla="*/ 2560796 w 4314825"/>
                <a:gd name="connsiteY114" fmla="*/ 10954 h 38100"/>
                <a:gd name="connsiteX115" fmla="*/ 2560796 w 4314825"/>
                <a:gd name="connsiteY115" fmla="*/ 10954 h 38100"/>
                <a:gd name="connsiteX116" fmla="*/ 2560796 w 4314825"/>
                <a:gd name="connsiteY116" fmla="*/ 10954 h 38100"/>
                <a:gd name="connsiteX117" fmla="*/ 2560796 w 4314825"/>
                <a:gd name="connsiteY117" fmla="*/ 10954 h 38100"/>
                <a:gd name="connsiteX118" fmla="*/ 2513171 w 4314825"/>
                <a:gd name="connsiteY118" fmla="*/ 10954 h 38100"/>
                <a:gd name="connsiteX119" fmla="*/ 2528411 w 4314825"/>
                <a:gd name="connsiteY119" fmla="*/ 33814 h 38100"/>
                <a:gd name="connsiteX120" fmla="*/ 2534126 w 4314825"/>
                <a:gd name="connsiteY120" fmla="*/ 28099 h 38100"/>
                <a:gd name="connsiteX121" fmla="*/ 2539841 w 4314825"/>
                <a:gd name="connsiteY121" fmla="*/ 10954 h 38100"/>
                <a:gd name="connsiteX122" fmla="*/ 2513171 w 4314825"/>
                <a:gd name="connsiteY122" fmla="*/ 10954 h 38100"/>
                <a:gd name="connsiteX123" fmla="*/ 2513171 w 4314825"/>
                <a:gd name="connsiteY123" fmla="*/ 10954 h 38100"/>
                <a:gd name="connsiteX124" fmla="*/ 2513171 w 4314825"/>
                <a:gd name="connsiteY124" fmla="*/ 10954 h 38100"/>
                <a:gd name="connsiteX125" fmla="*/ 2513171 w 4314825"/>
                <a:gd name="connsiteY125" fmla="*/ 10954 h 38100"/>
                <a:gd name="connsiteX126" fmla="*/ 2365534 w 4314825"/>
                <a:gd name="connsiteY126" fmla="*/ 10954 h 38100"/>
                <a:gd name="connsiteX127" fmla="*/ 2357914 w 4314825"/>
                <a:gd name="connsiteY127" fmla="*/ 22384 h 38100"/>
                <a:gd name="connsiteX128" fmla="*/ 2352199 w 4314825"/>
                <a:gd name="connsiteY128" fmla="*/ 33814 h 38100"/>
                <a:gd name="connsiteX129" fmla="*/ 2357914 w 4314825"/>
                <a:gd name="connsiteY129" fmla="*/ 33814 h 38100"/>
                <a:gd name="connsiteX130" fmla="*/ 2382679 w 4314825"/>
                <a:gd name="connsiteY130" fmla="*/ 10954 h 38100"/>
                <a:gd name="connsiteX131" fmla="*/ 2365534 w 4314825"/>
                <a:gd name="connsiteY131" fmla="*/ 10954 h 38100"/>
                <a:gd name="connsiteX132" fmla="*/ 2365534 w 4314825"/>
                <a:gd name="connsiteY132" fmla="*/ 10954 h 38100"/>
                <a:gd name="connsiteX133" fmla="*/ 2365534 w 4314825"/>
                <a:gd name="connsiteY133" fmla="*/ 10954 h 38100"/>
                <a:gd name="connsiteX134" fmla="*/ 2365534 w 4314825"/>
                <a:gd name="connsiteY134" fmla="*/ 10954 h 38100"/>
                <a:gd name="connsiteX135" fmla="*/ 2222659 w 4314825"/>
                <a:gd name="connsiteY135" fmla="*/ 10954 h 38100"/>
                <a:gd name="connsiteX136" fmla="*/ 2234089 w 4314825"/>
                <a:gd name="connsiteY136" fmla="*/ 22384 h 38100"/>
                <a:gd name="connsiteX137" fmla="*/ 2241709 w 4314825"/>
                <a:gd name="connsiteY137" fmla="*/ 10954 h 38100"/>
                <a:gd name="connsiteX138" fmla="*/ 2222659 w 4314825"/>
                <a:gd name="connsiteY138" fmla="*/ 10954 h 38100"/>
                <a:gd name="connsiteX139" fmla="*/ 2222659 w 4314825"/>
                <a:gd name="connsiteY139" fmla="*/ 10954 h 38100"/>
                <a:gd name="connsiteX140" fmla="*/ 2222659 w 4314825"/>
                <a:gd name="connsiteY140" fmla="*/ 10954 h 38100"/>
                <a:gd name="connsiteX141" fmla="*/ 2222659 w 4314825"/>
                <a:gd name="connsiteY141" fmla="*/ 10954 h 38100"/>
                <a:gd name="connsiteX142" fmla="*/ 2124551 w 4314825"/>
                <a:gd name="connsiteY142" fmla="*/ 10954 h 38100"/>
                <a:gd name="connsiteX143" fmla="*/ 2113121 w 4314825"/>
                <a:gd name="connsiteY143" fmla="*/ 35719 h 38100"/>
                <a:gd name="connsiteX144" fmla="*/ 2217896 w 4314825"/>
                <a:gd name="connsiteY144" fmla="*/ 35719 h 38100"/>
                <a:gd name="connsiteX145" fmla="*/ 2215991 w 4314825"/>
                <a:gd name="connsiteY145" fmla="*/ 10954 h 38100"/>
                <a:gd name="connsiteX146" fmla="*/ 2124551 w 4314825"/>
                <a:gd name="connsiteY146" fmla="*/ 10954 h 38100"/>
                <a:gd name="connsiteX147" fmla="*/ 2124551 w 4314825"/>
                <a:gd name="connsiteY147" fmla="*/ 10954 h 38100"/>
                <a:gd name="connsiteX148" fmla="*/ 2124551 w 4314825"/>
                <a:gd name="connsiteY148" fmla="*/ 10954 h 38100"/>
                <a:gd name="connsiteX149" fmla="*/ 2124551 w 4314825"/>
                <a:gd name="connsiteY149" fmla="*/ 10954 h 38100"/>
                <a:gd name="connsiteX150" fmla="*/ 2012156 w 4314825"/>
                <a:gd name="connsiteY150" fmla="*/ 10954 h 38100"/>
                <a:gd name="connsiteX151" fmla="*/ 1998821 w 4314825"/>
                <a:gd name="connsiteY151" fmla="*/ 14764 h 38100"/>
                <a:gd name="connsiteX152" fmla="*/ 1998821 w 4314825"/>
                <a:gd name="connsiteY152" fmla="*/ 20479 h 38100"/>
                <a:gd name="connsiteX153" fmla="*/ 2017871 w 4314825"/>
                <a:gd name="connsiteY153" fmla="*/ 20479 h 38100"/>
                <a:gd name="connsiteX154" fmla="*/ 2017871 w 4314825"/>
                <a:gd name="connsiteY154" fmla="*/ 9049 h 38100"/>
                <a:gd name="connsiteX155" fmla="*/ 2012156 w 4314825"/>
                <a:gd name="connsiteY155" fmla="*/ 9049 h 38100"/>
                <a:gd name="connsiteX156" fmla="*/ 2012156 w 4314825"/>
                <a:gd name="connsiteY156" fmla="*/ 10954 h 38100"/>
                <a:gd name="connsiteX157" fmla="*/ 2012156 w 4314825"/>
                <a:gd name="connsiteY157" fmla="*/ 10954 h 38100"/>
                <a:gd name="connsiteX158" fmla="*/ 2012156 w 4314825"/>
                <a:gd name="connsiteY158" fmla="*/ 10954 h 38100"/>
                <a:gd name="connsiteX159" fmla="*/ 1917859 w 4314825"/>
                <a:gd name="connsiteY159" fmla="*/ 10954 h 38100"/>
                <a:gd name="connsiteX160" fmla="*/ 1925479 w 4314825"/>
                <a:gd name="connsiteY160" fmla="*/ 35719 h 38100"/>
                <a:gd name="connsiteX161" fmla="*/ 1936909 w 4314825"/>
                <a:gd name="connsiteY161" fmla="*/ 35719 h 38100"/>
                <a:gd name="connsiteX162" fmla="*/ 1940719 w 4314825"/>
                <a:gd name="connsiteY162" fmla="*/ 14764 h 38100"/>
                <a:gd name="connsiteX163" fmla="*/ 1944529 w 4314825"/>
                <a:gd name="connsiteY163" fmla="*/ 10954 h 38100"/>
                <a:gd name="connsiteX164" fmla="*/ 1917859 w 4314825"/>
                <a:gd name="connsiteY164" fmla="*/ 10954 h 38100"/>
                <a:gd name="connsiteX165" fmla="*/ 1917859 w 4314825"/>
                <a:gd name="connsiteY165" fmla="*/ 10954 h 38100"/>
                <a:gd name="connsiteX166" fmla="*/ 1917859 w 4314825"/>
                <a:gd name="connsiteY166" fmla="*/ 10954 h 38100"/>
                <a:gd name="connsiteX167" fmla="*/ 1917859 w 4314825"/>
                <a:gd name="connsiteY167" fmla="*/ 10954 h 38100"/>
                <a:gd name="connsiteX168" fmla="*/ 1624489 w 4314825"/>
                <a:gd name="connsiteY168" fmla="*/ 10954 h 38100"/>
                <a:gd name="connsiteX169" fmla="*/ 1630204 w 4314825"/>
                <a:gd name="connsiteY169" fmla="*/ 35719 h 38100"/>
                <a:gd name="connsiteX170" fmla="*/ 1645444 w 4314825"/>
                <a:gd name="connsiteY170" fmla="*/ 35719 h 38100"/>
                <a:gd name="connsiteX171" fmla="*/ 1645444 w 4314825"/>
                <a:gd name="connsiteY171" fmla="*/ 14764 h 38100"/>
                <a:gd name="connsiteX172" fmla="*/ 1664494 w 4314825"/>
                <a:gd name="connsiteY172" fmla="*/ 14764 h 38100"/>
                <a:gd name="connsiteX173" fmla="*/ 1683544 w 4314825"/>
                <a:gd name="connsiteY173" fmla="*/ 35719 h 38100"/>
                <a:gd name="connsiteX174" fmla="*/ 1691164 w 4314825"/>
                <a:gd name="connsiteY174" fmla="*/ 35719 h 38100"/>
                <a:gd name="connsiteX175" fmla="*/ 1696879 w 4314825"/>
                <a:gd name="connsiteY175" fmla="*/ 10954 h 38100"/>
                <a:gd name="connsiteX176" fmla="*/ 1624489 w 4314825"/>
                <a:gd name="connsiteY176" fmla="*/ 10954 h 38100"/>
                <a:gd name="connsiteX177" fmla="*/ 1624489 w 4314825"/>
                <a:gd name="connsiteY177" fmla="*/ 10954 h 38100"/>
                <a:gd name="connsiteX178" fmla="*/ 1624489 w 4314825"/>
                <a:gd name="connsiteY178" fmla="*/ 10954 h 38100"/>
                <a:gd name="connsiteX179" fmla="*/ 1624489 w 4314825"/>
                <a:gd name="connsiteY179" fmla="*/ 10954 h 38100"/>
                <a:gd name="connsiteX180" fmla="*/ 1533049 w 4314825"/>
                <a:gd name="connsiteY180" fmla="*/ 10954 h 38100"/>
                <a:gd name="connsiteX181" fmla="*/ 1521619 w 4314825"/>
                <a:gd name="connsiteY181" fmla="*/ 28099 h 38100"/>
                <a:gd name="connsiteX182" fmla="*/ 1515904 w 4314825"/>
                <a:gd name="connsiteY182" fmla="*/ 10954 h 38100"/>
                <a:gd name="connsiteX183" fmla="*/ 1438751 w 4314825"/>
                <a:gd name="connsiteY183" fmla="*/ 10954 h 38100"/>
                <a:gd name="connsiteX184" fmla="*/ 1473994 w 4314825"/>
                <a:gd name="connsiteY184" fmla="*/ 35719 h 38100"/>
                <a:gd name="connsiteX185" fmla="*/ 1572101 w 4314825"/>
                <a:gd name="connsiteY185" fmla="*/ 35719 h 38100"/>
                <a:gd name="connsiteX186" fmla="*/ 1536859 w 4314825"/>
                <a:gd name="connsiteY186" fmla="*/ 10954 h 38100"/>
                <a:gd name="connsiteX187" fmla="*/ 1533049 w 4314825"/>
                <a:gd name="connsiteY187" fmla="*/ 10954 h 38100"/>
                <a:gd name="connsiteX188" fmla="*/ 1533049 w 4314825"/>
                <a:gd name="connsiteY188" fmla="*/ 10954 h 38100"/>
                <a:gd name="connsiteX189" fmla="*/ 1533049 w 4314825"/>
                <a:gd name="connsiteY189" fmla="*/ 10954 h 38100"/>
                <a:gd name="connsiteX190" fmla="*/ 1533049 w 4314825"/>
                <a:gd name="connsiteY190" fmla="*/ 10954 h 38100"/>
                <a:gd name="connsiteX191" fmla="*/ 1288256 w 4314825"/>
                <a:gd name="connsiteY191" fmla="*/ 10954 h 38100"/>
                <a:gd name="connsiteX192" fmla="*/ 1309211 w 4314825"/>
                <a:gd name="connsiteY192" fmla="*/ 35719 h 38100"/>
                <a:gd name="connsiteX193" fmla="*/ 1376839 w 4314825"/>
                <a:gd name="connsiteY193" fmla="*/ 35719 h 38100"/>
                <a:gd name="connsiteX194" fmla="*/ 1373029 w 4314825"/>
                <a:gd name="connsiteY194" fmla="*/ 14764 h 38100"/>
                <a:gd name="connsiteX195" fmla="*/ 1384459 w 4314825"/>
                <a:gd name="connsiteY195" fmla="*/ 14764 h 38100"/>
                <a:gd name="connsiteX196" fmla="*/ 1403509 w 4314825"/>
                <a:gd name="connsiteY196" fmla="*/ 20479 h 38100"/>
                <a:gd name="connsiteX197" fmla="*/ 1407319 w 4314825"/>
                <a:gd name="connsiteY197" fmla="*/ 9049 h 38100"/>
                <a:gd name="connsiteX198" fmla="*/ 1288256 w 4314825"/>
                <a:gd name="connsiteY198" fmla="*/ 10954 h 38100"/>
                <a:gd name="connsiteX199" fmla="*/ 1288256 w 4314825"/>
                <a:gd name="connsiteY199" fmla="*/ 10954 h 38100"/>
                <a:gd name="connsiteX200" fmla="*/ 1288256 w 4314825"/>
                <a:gd name="connsiteY200" fmla="*/ 10954 h 38100"/>
                <a:gd name="connsiteX201" fmla="*/ 1288256 w 4314825"/>
                <a:gd name="connsiteY201" fmla="*/ 10954 h 38100"/>
                <a:gd name="connsiteX202" fmla="*/ 1113949 w 4314825"/>
                <a:gd name="connsiteY202" fmla="*/ 10954 h 38100"/>
                <a:gd name="connsiteX203" fmla="*/ 1117759 w 4314825"/>
                <a:gd name="connsiteY203" fmla="*/ 22384 h 38100"/>
                <a:gd name="connsiteX204" fmla="*/ 1092994 w 4314825"/>
                <a:gd name="connsiteY204" fmla="*/ 22384 h 38100"/>
                <a:gd name="connsiteX205" fmla="*/ 1092994 w 4314825"/>
                <a:gd name="connsiteY205" fmla="*/ 16669 h 38100"/>
                <a:gd name="connsiteX206" fmla="*/ 1098709 w 4314825"/>
                <a:gd name="connsiteY206" fmla="*/ 12859 h 38100"/>
                <a:gd name="connsiteX207" fmla="*/ 1085374 w 4314825"/>
                <a:gd name="connsiteY207" fmla="*/ 12859 h 38100"/>
                <a:gd name="connsiteX208" fmla="*/ 1079659 w 4314825"/>
                <a:gd name="connsiteY208" fmla="*/ 30004 h 38100"/>
                <a:gd name="connsiteX209" fmla="*/ 1110139 w 4314825"/>
                <a:gd name="connsiteY209" fmla="*/ 35719 h 38100"/>
                <a:gd name="connsiteX210" fmla="*/ 1108234 w 4314825"/>
                <a:gd name="connsiteY210" fmla="*/ 37624 h 38100"/>
                <a:gd name="connsiteX211" fmla="*/ 1172051 w 4314825"/>
                <a:gd name="connsiteY211" fmla="*/ 37624 h 38100"/>
                <a:gd name="connsiteX212" fmla="*/ 1172051 w 4314825"/>
                <a:gd name="connsiteY212" fmla="*/ 35719 h 38100"/>
                <a:gd name="connsiteX213" fmla="*/ 1183481 w 4314825"/>
                <a:gd name="connsiteY213" fmla="*/ 30004 h 38100"/>
                <a:gd name="connsiteX214" fmla="*/ 1179671 w 4314825"/>
                <a:gd name="connsiteY214" fmla="*/ 39529 h 38100"/>
                <a:gd name="connsiteX215" fmla="*/ 1204436 w 4314825"/>
                <a:gd name="connsiteY215" fmla="*/ 39529 h 38100"/>
                <a:gd name="connsiteX216" fmla="*/ 1217771 w 4314825"/>
                <a:gd name="connsiteY216" fmla="*/ 18574 h 38100"/>
                <a:gd name="connsiteX217" fmla="*/ 1212056 w 4314825"/>
                <a:gd name="connsiteY217" fmla="*/ 12859 h 38100"/>
                <a:gd name="connsiteX218" fmla="*/ 1113949 w 4314825"/>
                <a:gd name="connsiteY218" fmla="*/ 10954 h 38100"/>
                <a:gd name="connsiteX219" fmla="*/ 1113949 w 4314825"/>
                <a:gd name="connsiteY219" fmla="*/ 10954 h 38100"/>
                <a:gd name="connsiteX220" fmla="*/ 1113949 w 4314825"/>
                <a:gd name="connsiteY220" fmla="*/ 10954 h 38100"/>
                <a:gd name="connsiteX221" fmla="*/ 1113949 w 4314825"/>
                <a:gd name="connsiteY221" fmla="*/ 10954 h 38100"/>
                <a:gd name="connsiteX222" fmla="*/ 800576 w 4314825"/>
                <a:gd name="connsiteY222" fmla="*/ 10954 h 38100"/>
                <a:gd name="connsiteX223" fmla="*/ 806291 w 4314825"/>
                <a:gd name="connsiteY223" fmla="*/ 35719 h 38100"/>
                <a:gd name="connsiteX224" fmla="*/ 849154 w 4314825"/>
                <a:gd name="connsiteY224" fmla="*/ 35719 h 38100"/>
                <a:gd name="connsiteX225" fmla="*/ 845344 w 4314825"/>
                <a:gd name="connsiteY225" fmla="*/ 10954 h 38100"/>
                <a:gd name="connsiteX226" fmla="*/ 800576 w 4314825"/>
                <a:gd name="connsiteY226" fmla="*/ 10954 h 38100"/>
                <a:gd name="connsiteX227" fmla="*/ 800576 w 4314825"/>
                <a:gd name="connsiteY227" fmla="*/ 10954 h 38100"/>
                <a:gd name="connsiteX228" fmla="*/ 800576 w 4314825"/>
                <a:gd name="connsiteY228" fmla="*/ 10954 h 38100"/>
                <a:gd name="connsiteX229" fmla="*/ 800576 w 4314825"/>
                <a:gd name="connsiteY229" fmla="*/ 10954 h 38100"/>
                <a:gd name="connsiteX230" fmla="*/ 773906 w 4314825"/>
                <a:gd name="connsiteY230" fmla="*/ 10954 h 38100"/>
                <a:gd name="connsiteX231" fmla="*/ 756761 w 4314825"/>
                <a:gd name="connsiteY231" fmla="*/ 22384 h 38100"/>
                <a:gd name="connsiteX232" fmla="*/ 756761 w 4314825"/>
                <a:gd name="connsiteY232" fmla="*/ 10954 h 38100"/>
                <a:gd name="connsiteX233" fmla="*/ 728186 w 4314825"/>
                <a:gd name="connsiteY233" fmla="*/ 10954 h 38100"/>
                <a:gd name="connsiteX234" fmla="*/ 726281 w 4314825"/>
                <a:gd name="connsiteY234" fmla="*/ 14764 h 38100"/>
                <a:gd name="connsiteX235" fmla="*/ 737711 w 4314825"/>
                <a:gd name="connsiteY235" fmla="*/ 33814 h 38100"/>
                <a:gd name="connsiteX236" fmla="*/ 752951 w 4314825"/>
                <a:gd name="connsiteY236" fmla="*/ 35719 h 38100"/>
                <a:gd name="connsiteX237" fmla="*/ 775811 w 4314825"/>
                <a:gd name="connsiteY237" fmla="*/ 35719 h 38100"/>
                <a:gd name="connsiteX238" fmla="*/ 781526 w 4314825"/>
                <a:gd name="connsiteY238" fmla="*/ 14764 h 38100"/>
                <a:gd name="connsiteX239" fmla="*/ 775811 w 4314825"/>
                <a:gd name="connsiteY239" fmla="*/ 10954 h 38100"/>
                <a:gd name="connsiteX240" fmla="*/ 773906 w 4314825"/>
                <a:gd name="connsiteY240" fmla="*/ 10954 h 38100"/>
                <a:gd name="connsiteX241" fmla="*/ 773906 w 4314825"/>
                <a:gd name="connsiteY241" fmla="*/ 10954 h 38100"/>
                <a:gd name="connsiteX242" fmla="*/ 773906 w 4314825"/>
                <a:gd name="connsiteY242" fmla="*/ 10954 h 38100"/>
                <a:gd name="connsiteX243" fmla="*/ 773906 w 4314825"/>
                <a:gd name="connsiteY243" fmla="*/ 10954 h 38100"/>
                <a:gd name="connsiteX244" fmla="*/ 644366 w 4314825"/>
                <a:gd name="connsiteY244" fmla="*/ 10954 h 38100"/>
                <a:gd name="connsiteX245" fmla="*/ 638651 w 4314825"/>
                <a:gd name="connsiteY245" fmla="*/ 28099 h 38100"/>
                <a:gd name="connsiteX246" fmla="*/ 657701 w 4314825"/>
                <a:gd name="connsiteY246" fmla="*/ 28099 h 38100"/>
                <a:gd name="connsiteX247" fmla="*/ 676751 w 4314825"/>
                <a:gd name="connsiteY247" fmla="*/ 16669 h 38100"/>
                <a:gd name="connsiteX248" fmla="*/ 669131 w 4314825"/>
                <a:gd name="connsiteY248" fmla="*/ 12859 h 38100"/>
                <a:gd name="connsiteX249" fmla="*/ 644366 w 4314825"/>
                <a:gd name="connsiteY249" fmla="*/ 10954 h 38100"/>
                <a:gd name="connsiteX250" fmla="*/ 644366 w 4314825"/>
                <a:gd name="connsiteY250" fmla="*/ 10954 h 38100"/>
                <a:gd name="connsiteX251" fmla="*/ 644366 w 4314825"/>
                <a:gd name="connsiteY251" fmla="*/ 10954 h 38100"/>
                <a:gd name="connsiteX252" fmla="*/ 644366 w 4314825"/>
                <a:gd name="connsiteY252" fmla="*/ 10954 h 38100"/>
                <a:gd name="connsiteX253" fmla="*/ 582454 w 4314825"/>
                <a:gd name="connsiteY253" fmla="*/ 10954 h 38100"/>
                <a:gd name="connsiteX254" fmla="*/ 576739 w 4314825"/>
                <a:gd name="connsiteY254" fmla="*/ 33814 h 38100"/>
                <a:gd name="connsiteX255" fmla="*/ 582454 w 4314825"/>
                <a:gd name="connsiteY255" fmla="*/ 33814 h 38100"/>
                <a:gd name="connsiteX256" fmla="*/ 584359 w 4314825"/>
                <a:gd name="connsiteY256" fmla="*/ 35719 h 38100"/>
                <a:gd name="connsiteX257" fmla="*/ 595789 w 4314825"/>
                <a:gd name="connsiteY257" fmla="*/ 35719 h 38100"/>
                <a:gd name="connsiteX258" fmla="*/ 597694 w 4314825"/>
                <a:gd name="connsiteY258" fmla="*/ 10954 h 38100"/>
                <a:gd name="connsiteX259" fmla="*/ 582454 w 4314825"/>
                <a:gd name="connsiteY259" fmla="*/ 10954 h 38100"/>
                <a:gd name="connsiteX260" fmla="*/ 582454 w 4314825"/>
                <a:gd name="connsiteY260" fmla="*/ 10954 h 38100"/>
                <a:gd name="connsiteX261" fmla="*/ 582454 w 4314825"/>
                <a:gd name="connsiteY261" fmla="*/ 10954 h 38100"/>
                <a:gd name="connsiteX262" fmla="*/ 582454 w 4314825"/>
                <a:gd name="connsiteY262" fmla="*/ 10954 h 38100"/>
                <a:gd name="connsiteX263" fmla="*/ 546259 w 4314825"/>
                <a:gd name="connsiteY263" fmla="*/ 10954 h 38100"/>
                <a:gd name="connsiteX264" fmla="*/ 534829 w 4314825"/>
                <a:gd name="connsiteY264" fmla="*/ 33814 h 38100"/>
                <a:gd name="connsiteX265" fmla="*/ 534829 w 4314825"/>
                <a:gd name="connsiteY265" fmla="*/ 35719 h 38100"/>
                <a:gd name="connsiteX266" fmla="*/ 542449 w 4314825"/>
                <a:gd name="connsiteY266" fmla="*/ 35719 h 38100"/>
                <a:gd name="connsiteX267" fmla="*/ 548164 w 4314825"/>
                <a:gd name="connsiteY267" fmla="*/ 33814 h 38100"/>
                <a:gd name="connsiteX268" fmla="*/ 548164 w 4314825"/>
                <a:gd name="connsiteY268" fmla="*/ 35719 h 38100"/>
                <a:gd name="connsiteX269" fmla="*/ 565309 w 4314825"/>
                <a:gd name="connsiteY269" fmla="*/ 35719 h 38100"/>
                <a:gd name="connsiteX270" fmla="*/ 555784 w 4314825"/>
                <a:gd name="connsiteY270" fmla="*/ 26194 h 38100"/>
                <a:gd name="connsiteX271" fmla="*/ 574834 w 4314825"/>
                <a:gd name="connsiteY271" fmla="*/ 9049 h 38100"/>
                <a:gd name="connsiteX272" fmla="*/ 546259 w 4314825"/>
                <a:gd name="connsiteY272" fmla="*/ 10954 h 38100"/>
                <a:gd name="connsiteX273" fmla="*/ 546259 w 4314825"/>
                <a:gd name="connsiteY273" fmla="*/ 10954 h 38100"/>
                <a:gd name="connsiteX274" fmla="*/ 546259 w 4314825"/>
                <a:gd name="connsiteY274" fmla="*/ 10954 h 38100"/>
                <a:gd name="connsiteX275" fmla="*/ 546259 w 4314825"/>
                <a:gd name="connsiteY275" fmla="*/ 10954 h 38100"/>
                <a:gd name="connsiteX276" fmla="*/ 445294 w 4314825"/>
                <a:gd name="connsiteY276" fmla="*/ 10954 h 38100"/>
                <a:gd name="connsiteX277" fmla="*/ 437674 w 4314825"/>
                <a:gd name="connsiteY277" fmla="*/ 37624 h 38100"/>
                <a:gd name="connsiteX278" fmla="*/ 470059 w 4314825"/>
                <a:gd name="connsiteY278" fmla="*/ 37624 h 38100"/>
                <a:gd name="connsiteX279" fmla="*/ 470059 w 4314825"/>
                <a:gd name="connsiteY279" fmla="*/ 16669 h 38100"/>
                <a:gd name="connsiteX280" fmla="*/ 464344 w 4314825"/>
                <a:gd name="connsiteY280" fmla="*/ 16669 h 38100"/>
                <a:gd name="connsiteX281" fmla="*/ 452914 w 4314825"/>
                <a:gd name="connsiteY281" fmla="*/ 35719 h 38100"/>
                <a:gd name="connsiteX282" fmla="*/ 464344 w 4314825"/>
                <a:gd name="connsiteY282" fmla="*/ 12859 h 38100"/>
                <a:gd name="connsiteX283" fmla="*/ 445294 w 4314825"/>
                <a:gd name="connsiteY283" fmla="*/ 10954 h 38100"/>
                <a:gd name="connsiteX284" fmla="*/ 445294 w 4314825"/>
                <a:gd name="connsiteY284" fmla="*/ 10954 h 38100"/>
                <a:gd name="connsiteX285" fmla="*/ 445294 w 4314825"/>
                <a:gd name="connsiteY285" fmla="*/ 10954 h 38100"/>
                <a:gd name="connsiteX286" fmla="*/ 445294 w 4314825"/>
                <a:gd name="connsiteY286" fmla="*/ 10954 h 38100"/>
                <a:gd name="connsiteX287" fmla="*/ 409099 w 4314825"/>
                <a:gd name="connsiteY287" fmla="*/ 10954 h 38100"/>
                <a:gd name="connsiteX288" fmla="*/ 416719 w 4314825"/>
                <a:gd name="connsiteY288" fmla="*/ 28099 h 38100"/>
                <a:gd name="connsiteX289" fmla="*/ 418624 w 4314825"/>
                <a:gd name="connsiteY289" fmla="*/ 10954 h 38100"/>
                <a:gd name="connsiteX290" fmla="*/ 409099 w 4314825"/>
                <a:gd name="connsiteY290" fmla="*/ 10954 h 38100"/>
                <a:gd name="connsiteX291" fmla="*/ 409099 w 4314825"/>
                <a:gd name="connsiteY291" fmla="*/ 10954 h 38100"/>
                <a:gd name="connsiteX292" fmla="*/ 409099 w 4314825"/>
                <a:gd name="connsiteY292" fmla="*/ 10954 h 38100"/>
                <a:gd name="connsiteX293" fmla="*/ 409099 w 4314825"/>
                <a:gd name="connsiteY293" fmla="*/ 10954 h 38100"/>
                <a:gd name="connsiteX294" fmla="*/ 345281 w 4314825"/>
                <a:gd name="connsiteY294" fmla="*/ 10954 h 38100"/>
                <a:gd name="connsiteX295" fmla="*/ 341471 w 4314825"/>
                <a:gd name="connsiteY295" fmla="*/ 28099 h 38100"/>
                <a:gd name="connsiteX296" fmla="*/ 347186 w 4314825"/>
                <a:gd name="connsiteY296" fmla="*/ 37624 h 38100"/>
                <a:gd name="connsiteX297" fmla="*/ 371951 w 4314825"/>
                <a:gd name="connsiteY297" fmla="*/ 37624 h 38100"/>
                <a:gd name="connsiteX298" fmla="*/ 371951 w 4314825"/>
                <a:gd name="connsiteY298" fmla="*/ 35719 h 38100"/>
                <a:gd name="connsiteX299" fmla="*/ 377666 w 4314825"/>
                <a:gd name="connsiteY299" fmla="*/ 12859 h 38100"/>
                <a:gd name="connsiteX300" fmla="*/ 345281 w 4314825"/>
                <a:gd name="connsiteY300" fmla="*/ 10954 h 38100"/>
                <a:gd name="connsiteX301" fmla="*/ 345281 w 4314825"/>
                <a:gd name="connsiteY301" fmla="*/ 10954 h 38100"/>
                <a:gd name="connsiteX302" fmla="*/ 345281 w 4314825"/>
                <a:gd name="connsiteY302" fmla="*/ 10954 h 38100"/>
                <a:gd name="connsiteX303" fmla="*/ 345281 w 4314825"/>
                <a:gd name="connsiteY303" fmla="*/ 10954 h 38100"/>
                <a:gd name="connsiteX304" fmla="*/ 238601 w 4314825"/>
                <a:gd name="connsiteY304" fmla="*/ 10954 h 38100"/>
                <a:gd name="connsiteX305" fmla="*/ 234791 w 4314825"/>
                <a:gd name="connsiteY305" fmla="*/ 22384 h 38100"/>
                <a:gd name="connsiteX306" fmla="*/ 229076 w 4314825"/>
                <a:gd name="connsiteY306" fmla="*/ 22384 h 38100"/>
                <a:gd name="connsiteX307" fmla="*/ 229076 w 4314825"/>
                <a:gd name="connsiteY307" fmla="*/ 10954 h 38100"/>
                <a:gd name="connsiteX308" fmla="*/ 31909 w 4314825"/>
                <a:gd name="connsiteY308" fmla="*/ 10954 h 38100"/>
                <a:gd name="connsiteX309" fmla="*/ 12859 w 4314825"/>
                <a:gd name="connsiteY309" fmla="*/ 28099 h 38100"/>
                <a:gd name="connsiteX310" fmla="*/ 7144 w 4314825"/>
                <a:gd name="connsiteY310" fmla="*/ 33814 h 38100"/>
                <a:gd name="connsiteX311" fmla="*/ 10954 w 4314825"/>
                <a:gd name="connsiteY311" fmla="*/ 35719 h 38100"/>
                <a:gd name="connsiteX312" fmla="*/ 281464 w 4314825"/>
                <a:gd name="connsiteY312" fmla="*/ 35719 h 38100"/>
                <a:gd name="connsiteX313" fmla="*/ 279559 w 4314825"/>
                <a:gd name="connsiteY313" fmla="*/ 10954 h 38100"/>
                <a:gd name="connsiteX314" fmla="*/ 238601 w 4314825"/>
                <a:gd name="connsiteY314" fmla="*/ 10954 h 38100"/>
                <a:gd name="connsiteX315" fmla="*/ 238601 w 4314825"/>
                <a:gd name="connsiteY315" fmla="*/ 10954 h 38100"/>
                <a:gd name="connsiteX316" fmla="*/ 238601 w 4314825"/>
                <a:gd name="connsiteY316" fmla="*/ 10954 h 38100"/>
                <a:gd name="connsiteX317" fmla="*/ 238601 w 4314825"/>
                <a:gd name="connsiteY317" fmla="*/ 10954 h 38100"/>
                <a:gd name="connsiteX318" fmla="*/ 4253389 w 4314825"/>
                <a:gd name="connsiteY318" fmla="*/ 37624 h 38100"/>
                <a:gd name="connsiteX319" fmla="*/ 4257199 w 4314825"/>
                <a:gd name="connsiteY319" fmla="*/ 35719 h 38100"/>
                <a:gd name="connsiteX320" fmla="*/ 4226719 w 4314825"/>
                <a:gd name="connsiteY320" fmla="*/ 24289 h 38100"/>
                <a:gd name="connsiteX321" fmla="*/ 4226719 w 4314825"/>
                <a:gd name="connsiteY321" fmla="*/ 39529 h 38100"/>
                <a:gd name="connsiteX322" fmla="*/ 4253389 w 4314825"/>
                <a:gd name="connsiteY322" fmla="*/ 39529 h 38100"/>
                <a:gd name="connsiteX323" fmla="*/ 4253389 w 4314825"/>
                <a:gd name="connsiteY323" fmla="*/ 37624 h 38100"/>
                <a:gd name="connsiteX324" fmla="*/ 4253389 w 4314825"/>
                <a:gd name="connsiteY324" fmla="*/ 37624 h 38100"/>
                <a:gd name="connsiteX325" fmla="*/ 4253389 w 4314825"/>
                <a:gd name="connsiteY325" fmla="*/ 37624 h 38100"/>
                <a:gd name="connsiteX326" fmla="*/ 2545556 w 4314825"/>
                <a:gd name="connsiteY326" fmla="*/ 37624 h 38100"/>
                <a:gd name="connsiteX327" fmla="*/ 2532221 w 4314825"/>
                <a:gd name="connsiteY327" fmla="*/ 35719 h 38100"/>
                <a:gd name="connsiteX328" fmla="*/ 2532221 w 4314825"/>
                <a:gd name="connsiteY328" fmla="*/ 37624 h 38100"/>
                <a:gd name="connsiteX329" fmla="*/ 2545556 w 4314825"/>
                <a:gd name="connsiteY329" fmla="*/ 37624 h 38100"/>
                <a:gd name="connsiteX330" fmla="*/ 2545556 w 4314825"/>
                <a:gd name="connsiteY330" fmla="*/ 37624 h 38100"/>
                <a:gd name="connsiteX331" fmla="*/ 2545556 w 4314825"/>
                <a:gd name="connsiteY331" fmla="*/ 37624 h 38100"/>
                <a:gd name="connsiteX332" fmla="*/ 2545556 w 4314825"/>
                <a:gd name="connsiteY332" fmla="*/ 37624 h 38100"/>
                <a:gd name="connsiteX333" fmla="*/ 2419826 w 4314825"/>
                <a:gd name="connsiteY333" fmla="*/ 37624 h 38100"/>
                <a:gd name="connsiteX334" fmla="*/ 2419826 w 4314825"/>
                <a:gd name="connsiteY334" fmla="*/ 35719 h 38100"/>
                <a:gd name="connsiteX335" fmla="*/ 2431256 w 4314825"/>
                <a:gd name="connsiteY335" fmla="*/ 24289 h 38100"/>
                <a:gd name="connsiteX336" fmla="*/ 2412206 w 4314825"/>
                <a:gd name="connsiteY336" fmla="*/ 24289 h 38100"/>
                <a:gd name="connsiteX337" fmla="*/ 2414111 w 4314825"/>
                <a:gd name="connsiteY337" fmla="*/ 39529 h 38100"/>
                <a:gd name="connsiteX338" fmla="*/ 2419826 w 4314825"/>
                <a:gd name="connsiteY338" fmla="*/ 37624 h 38100"/>
                <a:gd name="connsiteX339" fmla="*/ 2419826 w 4314825"/>
                <a:gd name="connsiteY339" fmla="*/ 37624 h 38100"/>
                <a:gd name="connsiteX340" fmla="*/ 2419826 w 4314825"/>
                <a:gd name="connsiteY340" fmla="*/ 37624 h 38100"/>
                <a:gd name="connsiteX341" fmla="*/ 2419826 w 4314825"/>
                <a:gd name="connsiteY341" fmla="*/ 37624 h 38100"/>
                <a:gd name="connsiteX342" fmla="*/ 2350294 w 4314825"/>
                <a:gd name="connsiteY342" fmla="*/ 37624 h 38100"/>
                <a:gd name="connsiteX343" fmla="*/ 2352199 w 4314825"/>
                <a:gd name="connsiteY343" fmla="*/ 35719 h 38100"/>
                <a:gd name="connsiteX344" fmla="*/ 2344579 w 4314825"/>
                <a:gd name="connsiteY344" fmla="*/ 37624 h 38100"/>
                <a:gd name="connsiteX345" fmla="*/ 2350294 w 4314825"/>
                <a:gd name="connsiteY345" fmla="*/ 37624 h 38100"/>
                <a:gd name="connsiteX346" fmla="*/ 2350294 w 4314825"/>
                <a:gd name="connsiteY346" fmla="*/ 37624 h 38100"/>
                <a:gd name="connsiteX347" fmla="*/ 2350294 w 4314825"/>
                <a:gd name="connsiteY347" fmla="*/ 37624 h 38100"/>
                <a:gd name="connsiteX348" fmla="*/ 2350294 w 4314825"/>
                <a:gd name="connsiteY348" fmla="*/ 37624 h 38100"/>
                <a:gd name="connsiteX349" fmla="*/ 2308384 w 4314825"/>
                <a:gd name="connsiteY349" fmla="*/ 37624 h 38100"/>
                <a:gd name="connsiteX350" fmla="*/ 2308384 w 4314825"/>
                <a:gd name="connsiteY350" fmla="*/ 35719 h 38100"/>
                <a:gd name="connsiteX351" fmla="*/ 2306479 w 4314825"/>
                <a:gd name="connsiteY351" fmla="*/ 37624 h 38100"/>
                <a:gd name="connsiteX352" fmla="*/ 2308384 w 4314825"/>
                <a:gd name="connsiteY352" fmla="*/ 37624 h 38100"/>
                <a:gd name="connsiteX353" fmla="*/ 2308384 w 4314825"/>
                <a:gd name="connsiteY353" fmla="*/ 37624 h 38100"/>
                <a:gd name="connsiteX354" fmla="*/ 2308384 w 4314825"/>
                <a:gd name="connsiteY354" fmla="*/ 37624 h 38100"/>
                <a:gd name="connsiteX355" fmla="*/ 2308384 w 4314825"/>
                <a:gd name="connsiteY355" fmla="*/ 37624 h 38100"/>
                <a:gd name="connsiteX356" fmla="*/ 2105501 w 4314825"/>
                <a:gd name="connsiteY356" fmla="*/ 37624 h 38100"/>
                <a:gd name="connsiteX357" fmla="*/ 2030254 w 4314825"/>
                <a:gd name="connsiteY357" fmla="*/ 22384 h 38100"/>
                <a:gd name="connsiteX358" fmla="*/ 2018824 w 4314825"/>
                <a:gd name="connsiteY358" fmla="*/ 22384 h 38100"/>
                <a:gd name="connsiteX359" fmla="*/ 2030254 w 4314825"/>
                <a:gd name="connsiteY359" fmla="*/ 28099 h 38100"/>
                <a:gd name="connsiteX360" fmla="*/ 2062639 w 4314825"/>
                <a:gd name="connsiteY360" fmla="*/ 37624 h 38100"/>
                <a:gd name="connsiteX361" fmla="*/ 2105501 w 4314825"/>
                <a:gd name="connsiteY361" fmla="*/ 37624 h 38100"/>
                <a:gd name="connsiteX362" fmla="*/ 2105501 w 4314825"/>
                <a:gd name="connsiteY362" fmla="*/ 37624 h 38100"/>
                <a:gd name="connsiteX363" fmla="*/ 2105501 w 4314825"/>
                <a:gd name="connsiteY363" fmla="*/ 37624 h 38100"/>
                <a:gd name="connsiteX364" fmla="*/ 2105501 w 4314825"/>
                <a:gd name="connsiteY364" fmla="*/ 37624 h 38100"/>
                <a:gd name="connsiteX365" fmla="*/ 1833086 w 4314825"/>
                <a:gd name="connsiteY365" fmla="*/ 37624 h 38100"/>
                <a:gd name="connsiteX366" fmla="*/ 1836896 w 4314825"/>
                <a:gd name="connsiteY366" fmla="*/ 35719 h 38100"/>
                <a:gd name="connsiteX367" fmla="*/ 1827371 w 4314825"/>
                <a:gd name="connsiteY367" fmla="*/ 31909 h 38100"/>
                <a:gd name="connsiteX368" fmla="*/ 1823561 w 4314825"/>
                <a:gd name="connsiteY368" fmla="*/ 22384 h 38100"/>
                <a:gd name="connsiteX369" fmla="*/ 1814036 w 4314825"/>
                <a:gd name="connsiteY369" fmla="*/ 37624 h 38100"/>
                <a:gd name="connsiteX370" fmla="*/ 1833086 w 4314825"/>
                <a:gd name="connsiteY370" fmla="*/ 37624 h 38100"/>
                <a:gd name="connsiteX371" fmla="*/ 1833086 w 4314825"/>
                <a:gd name="connsiteY371" fmla="*/ 37624 h 38100"/>
                <a:gd name="connsiteX372" fmla="*/ 1833086 w 4314825"/>
                <a:gd name="connsiteY372" fmla="*/ 37624 h 38100"/>
                <a:gd name="connsiteX373" fmla="*/ 1833086 w 4314825"/>
                <a:gd name="connsiteY373" fmla="*/ 37624 h 38100"/>
                <a:gd name="connsiteX374" fmla="*/ 1668304 w 4314825"/>
                <a:gd name="connsiteY374" fmla="*/ 37624 h 38100"/>
                <a:gd name="connsiteX375" fmla="*/ 1670209 w 4314825"/>
                <a:gd name="connsiteY375" fmla="*/ 35719 h 38100"/>
                <a:gd name="connsiteX376" fmla="*/ 1664494 w 4314825"/>
                <a:gd name="connsiteY376" fmla="*/ 37624 h 38100"/>
                <a:gd name="connsiteX377" fmla="*/ 1668304 w 4314825"/>
                <a:gd name="connsiteY377" fmla="*/ 37624 h 38100"/>
                <a:gd name="connsiteX378" fmla="*/ 1668304 w 4314825"/>
                <a:gd name="connsiteY378" fmla="*/ 37624 h 38100"/>
                <a:gd name="connsiteX379" fmla="*/ 1668304 w 4314825"/>
                <a:gd name="connsiteY379" fmla="*/ 37624 h 38100"/>
                <a:gd name="connsiteX380" fmla="*/ 1668304 w 4314825"/>
                <a:gd name="connsiteY380" fmla="*/ 37624 h 38100"/>
                <a:gd name="connsiteX381" fmla="*/ 1089184 w 4314825"/>
                <a:gd name="connsiteY381" fmla="*/ 37624 h 38100"/>
                <a:gd name="connsiteX382" fmla="*/ 1068229 w 4314825"/>
                <a:gd name="connsiteY382" fmla="*/ 35719 h 38100"/>
                <a:gd name="connsiteX383" fmla="*/ 1068229 w 4314825"/>
                <a:gd name="connsiteY383" fmla="*/ 37624 h 38100"/>
                <a:gd name="connsiteX384" fmla="*/ 1089184 w 4314825"/>
                <a:gd name="connsiteY384" fmla="*/ 37624 h 38100"/>
                <a:gd name="connsiteX385" fmla="*/ 1089184 w 4314825"/>
                <a:gd name="connsiteY385" fmla="*/ 37624 h 38100"/>
                <a:gd name="connsiteX386" fmla="*/ 1089184 w 4314825"/>
                <a:gd name="connsiteY386" fmla="*/ 37624 h 38100"/>
                <a:gd name="connsiteX387" fmla="*/ 1089184 w 4314825"/>
                <a:gd name="connsiteY387" fmla="*/ 37624 h 38100"/>
                <a:gd name="connsiteX388" fmla="*/ 700564 w 4314825"/>
                <a:gd name="connsiteY388" fmla="*/ 37624 h 38100"/>
                <a:gd name="connsiteX389" fmla="*/ 696754 w 4314825"/>
                <a:gd name="connsiteY389" fmla="*/ 28099 h 38100"/>
                <a:gd name="connsiteX390" fmla="*/ 696754 w 4314825"/>
                <a:gd name="connsiteY390" fmla="*/ 37624 h 38100"/>
                <a:gd name="connsiteX391" fmla="*/ 700564 w 4314825"/>
                <a:gd name="connsiteY391" fmla="*/ 37624 h 38100"/>
                <a:gd name="connsiteX392" fmla="*/ 700564 w 4314825"/>
                <a:gd name="connsiteY392" fmla="*/ 37624 h 38100"/>
                <a:gd name="connsiteX393" fmla="*/ 700564 w 4314825"/>
                <a:gd name="connsiteY393" fmla="*/ 37624 h 38100"/>
                <a:gd name="connsiteX394" fmla="*/ 700564 w 4314825"/>
                <a:gd name="connsiteY394" fmla="*/ 37624 h 38100"/>
                <a:gd name="connsiteX395" fmla="*/ 501491 w 4314825"/>
                <a:gd name="connsiteY395" fmla="*/ 37624 h 38100"/>
                <a:gd name="connsiteX396" fmla="*/ 501491 w 4314825"/>
                <a:gd name="connsiteY396" fmla="*/ 22384 h 38100"/>
                <a:gd name="connsiteX397" fmla="*/ 491966 w 4314825"/>
                <a:gd name="connsiteY397" fmla="*/ 37624 h 38100"/>
                <a:gd name="connsiteX398" fmla="*/ 501491 w 4314825"/>
                <a:gd name="connsiteY398" fmla="*/ 37624 h 38100"/>
                <a:gd name="connsiteX399" fmla="*/ 501491 w 4314825"/>
                <a:gd name="connsiteY399" fmla="*/ 37624 h 38100"/>
                <a:gd name="connsiteX400" fmla="*/ 501491 w 4314825"/>
                <a:gd name="connsiteY400" fmla="*/ 37624 h 38100"/>
                <a:gd name="connsiteX401" fmla="*/ 501491 w 4314825"/>
                <a:gd name="connsiteY401" fmla="*/ 37624 h 38100"/>
                <a:gd name="connsiteX402" fmla="*/ 130969 w 4314825"/>
                <a:gd name="connsiteY402" fmla="*/ 28099 h 38100"/>
                <a:gd name="connsiteX403" fmla="*/ 119539 w 4314825"/>
                <a:gd name="connsiteY403" fmla="*/ 33814 h 38100"/>
                <a:gd name="connsiteX404" fmla="*/ 130969 w 4314825"/>
                <a:gd name="connsiteY404" fmla="*/ 28099 h 38100"/>
                <a:gd name="connsiteX405" fmla="*/ 130969 w 4314825"/>
                <a:gd name="connsiteY405" fmla="*/ 28099 h 38100"/>
                <a:gd name="connsiteX406" fmla="*/ 130969 w 4314825"/>
                <a:gd name="connsiteY406" fmla="*/ 28099 h 38100"/>
                <a:gd name="connsiteX407" fmla="*/ 130969 w 4314825"/>
                <a:gd name="connsiteY407" fmla="*/ 28099 h 38100"/>
                <a:gd name="connsiteX408" fmla="*/ 837724 w 4314825"/>
                <a:gd name="connsiteY408" fmla="*/ 28099 h 38100"/>
                <a:gd name="connsiteX409" fmla="*/ 826294 w 4314825"/>
                <a:gd name="connsiteY409" fmla="*/ 33814 h 38100"/>
                <a:gd name="connsiteX410" fmla="*/ 837724 w 4314825"/>
                <a:gd name="connsiteY410" fmla="*/ 28099 h 38100"/>
                <a:gd name="connsiteX411" fmla="*/ 837724 w 4314825"/>
                <a:gd name="connsiteY411" fmla="*/ 28099 h 38100"/>
                <a:gd name="connsiteX412" fmla="*/ 837724 w 4314825"/>
                <a:gd name="connsiteY412" fmla="*/ 28099 h 38100"/>
                <a:gd name="connsiteX413" fmla="*/ 837724 w 4314825"/>
                <a:gd name="connsiteY413" fmla="*/ 28099 h 38100"/>
                <a:gd name="connsiteX414" fmla="*/ 2719864 w 4314825"/>
                <a:gd name="connsiteY414" fmla="*/ 28099 h 38100"/>
                <a:gd name="connsiteX415" fmla="*/ 2708434 w 4314825"/>
                <a:gd name="connsiteY415" fmla="*/ 33814 h 38100"/>
                <a:gd name="connsiteX416" fmla="*/ 2719864 w 4314825"/>
                <a:gd name="connsiteY416" fmla="*/ 28099 h 38100"/>
                <a:gd name="connsiteX417" fmla="*/ 2719864 w 4314825"/>
                <a:gd name="connsiteY417" fmla="*/ 28099 h 38100"/>
                <a:gd name="connsiteX418" fmla="*/ 2719864 w 4314825"/>
                <a:gd name="connsiteY418" fmla="*/ 28099 h 38100"/>
                <a:gd name="connsiteX419" fmla="*/ 2719864 w 4314825"/>
                <a:gd name="connsiteY419" fmla="*/ 28099 h 38100"/>
                <a:gd name="connsiteX420" fmla="*/ 2823686 w 4314825"/>
                <a:gd name="connsiteY420" fmla="*/ 28099 h 38100"/>
                <a:gd name="connsiteX421" fmla="*/ 2812256 w 4314825"/>
                <a:gd name="connsiteY421" fmla="*/ 33814 h 38100"/>
                <a:gd name="connsiteX422" fmla="*/ 2823686 w 4314825"/>
                <a:gd name="connsiteY422" fmla="*/ 28099 h 38100"/>
                <a:gd name="connsiteX423" fmla="*/ 2823686 w 4314825"/>
                <a:gd name="connsiteY423" fmla="*/ 28099 h 38100"/>
                <a:gd name="connsiteX424" fmla="*/ 2823686 w 4314825"/>
                <a:gd name="connsiteY424" fmla="*/ 28099 h 38100"/>
                <a:gd name="connsiteX425" fmla="*/ 2823686 w 4314825"/>
                <a:gd name="connsiteY425" fmla="*/ 28099 h 38100"/>
                <a:gd name="connsiteX426" fmla="*/ 3159919 w 4314825"/>
                <a:gd name="connsiteY426" fmla="*/ 28099 h 38100"/>
                <a:gd name="connsiteX427" fmla="*/ 3148489 w 4314825"/>
                <a:gd name="connsiteY427" fmla="*/ 33814 h 38100"/>
                <a:gd name="connsiteX428" fmla="*/ 3159919 w 4314825"/>
                <a:gd name="connsiteY428" fmla="*/ 28099 h 38100"/>
                <a:gd name="connsiteX429" fmla="*/ 3159919 w 4314825"/>
                <a:gd name="connsiteY429" fmla="*/ 28099 h 38100"/>
                <a:gd name="connsiteX430" fmla="*/ 3159919 w 4314825"/>
                <a:gd name="connsiteY430" fmla="*/ 28099 h 38100"/>
                <a:gd name="connsiteX431" fmla="*/ 3159919 w 4314825"/>
                <a:gd name="connsiteY431" fmla="*/ 28099 h 38100"/>
                <a:gd name="connsiteX432" fmla="*/ 266224 w 4314825"/>
                <a:gd name="connsiteY432" fmla="*/ 22384 h 38100"/>
                <a:gd name="connsiteX433" fmla="*/ 271939 w 4314825"/>
                <a:gd name="connsiteY433" fmla="*/ 33814 h 38100"/>
                <a:gd name="connsiteX434" fmla="*/ 266224 w 4314825"/>
                <a:gd name="connsiteY434" fmla="*/ 22384 h 38100"/>
                <a:gd name="connsiteX435" fmla="*/ 266224 w 4314825"/>
                <a:gd name="connsiteY435" fmla="*/ 22384 h 38100"/>
                <a:gd name="connsiteX436" fmla="*/ 266224 w 4314825"/>
                <a:gd name="connsiteY436" fmla="*/ 22384 h 38100"/>
                <a:gd name="connsiteX437" fmla="*/ 266224 w 4314825"/>
                <a:gd name="connsiteY437" fmla="*/ 22384 h 38100"/>
                <a:gd name="connsiteX438" fmla="*/ 2594134 w 4314825"/>
                <a:gd name="connsiteY438" fmla="*/ 22384 h 38100"/>
                <a:gd name="connsiteX439" fmla="*/ 2582704 w 4314825"/>
                <a:gd name="connsiteY439" fmla="*/ 33814 h 38100"/>
                <a:gd name="connsiteX440" fmla="*/ 2594134 w 4314825"/>
                <a:gd name="connsiteY440" fmla="*/ 22384 h 38100"/>
                <a:gd name="connsiteX441" fmla="*/ 2594134 w 4314825"/>
                <a:gd name="connsiteY441" fmla="*/ 22384 h 38100"/>
                <a:gd name="connsiteX442" fmla="*/ 2594134 w 4314825"/>
                <a:gd name="connsiteY442" fmla="*/ 22384 h 38100"/>
                <a:gd name="connsiteX443" fmla="*/ 2594134 w 4314825"/>
                <a:gd name="connsiteY443" fmla="*/ 22384 h 38100"/>
                <a:gd name="connsiteX444" fmla="*/ 80486 w 4314825"/>
                <a:gd name="connsiteY444" fmla="*/ 16669 h 38100"/>
                <a:gd name="connsiteX445" fmla="*/ 80486 w 4314825"/>
                <a:gd name="connsiteY445" fmla="*/ 28099 h 38100"/>
                <a:gd name="connsiteX446" fmla="*/ 30004 w 4314825"/>
                <a:gd name="connsiteY446" fmla="*/ 28099 h 38100"/>
                <a:gd name="connsiteX447" fmla="*/ 30004 w 4314825"/>
                <a:gd name="connsiteY447" fmla="*/ 22384 h 38100"/>
                <a:gd name="connsiteX448" fmla="*/ 35719 w 4314825"/>
                <a:gd name="connsiteY448" fmla="*/ 16669 h 38100"/>
                <a:gd name="connsiteX449" fmla="*/ 80486 w 4314825"/>
                <a:gd name="connsiteY449" fmla="*/ 16669 h 38100"/>
                <a:gd name="connsiteX450" fmla="*/ 80486 w 4314825"/>
                <a:gd name="connsiteY450" fmla="*/ 16669 h 38100"/>
                <a:gd name="connsiteX451" fmla="*/ 80486 w 4314825"/>
                <a:gd name="connsiteY451" fmla="*/ 16669 h 38100"/>
                <a:gd name="connsiteX452" fmla="*/ 80486 w 4314825"/>
                <a:gd name="connsiteY452" fmla="*/ 1666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</a:cxnLst>
              <a:rect l="l" t="t" r="r" b="b"/>
              <a:pathLst>
                <a:path w="4314825" h="38100">
                  <a:moveTo>
                    <a:pt x="4286726" y="10954"/>
                  </a:moveTo>
                  <a:lnTo>
                    <a:pt x="4301967" y="22384"/>
                  </a:lnTo>
                  <a:cubicBezTo>
                    <a:pt x="4298156" y="30004"/>
                    <a:pt x="4286726" y="33814"/>
                    <a:pt x="4286726" y="37624"/>
                  </a:cubicBezTo>
                  <a:lnTo>
                    <a:pt x="4311492" y="37624"/>
                  </a:lnTo>
                  <a:cubicBezTo>
                    <a:pt x="4313396" y="30004"/>
                    <a:pt x="4315301" y="26194"/>
                    <a:pt x="4315301" y="10954"/>
                  </a:cubicBezTo>
                  <a:lnTo>
                    <a:pt x="4286726" y="10954"/>
                  </a:lnTo>
                  <a:lnTo>
                    <a:pt x="4286726" y="10954"/>
                  </a:lnTo>
                  <a:lnTo>
                    <a:pt x="4286726" y="10954"/>
                  </a:lnTo>
                  <a:lnTo>
                    <a:pt x="4286726" y="10954"/>
                  </a:lnTo>
                  <a:close/>
                  <a:moveTo>
                    <a:pt x="4153376" y="10954"/>
                  </a:moveTo>
                  <a:cubicBezTo>
                    <a:pt x="4155281" y="22384"/>
                    <a:pt x="4159092" y="30004"/>
                    <a:pt x="4162901" y="35719"/>
                  </a:cubicBezTo>
                  <a:lnTo>
                    <a:pt x="4183856" y="35719"/>
                  </a:lnTo>
                  <a:lnTo>
                    <a:pt x="4183856" y="33814"/>
                  </a:lnTo>
                  <a:lnTo>
                    <a:pt x="4189571" y="33814"/>
                  </a:lnTo>
                  <a:lnTo>
                    <a:pt x="4189571" y="35719"/>
                  </a:lnTo>
                  <a:lnTo>
                    <a:pt x="4202906" y="35719"/>
                  </a:lnTo>
                  <a:cubicBezTo>
                    <a:pt x="4202906" y="31909"/>
                    <a:pt x="4202906" y="28099"/>
                    <a:pt x="4201001" y="20479"/>
                  </a:cubicBezTo>
                  <a:cubicBezTo>
                    <a:pt x="4202906" y="18574"/>
                    <a:pt x="4204812" y="14764"/>
                    <a:pt x="4204812" y="9049"/>
                  </a:cubicBezTo>
                  <a:lnTo>
                    <a:pt x="4153376" y="10954"/>
                  </a:lnTo>
                  <a:lnTo>
                    <a:pt x="4153376" y="10954"/>
                  </a:lnTo>
                  <a:lnTo>
                    <a:pt x="4153376" y="10954"/>
                  </a:lnTo>
                  <a:lnTo>
                    <a:pt x="4153376" y="10954"/>
                  </a:lnTo>
                  <a:close/>
                  <a:moveTo>
                    <a:pt x="4116229" y="10954"/>
                  </a:moveTo>
                  <a:cubicBezTo>
                    <a:pt x="4112419" y="18574"/>
                    <a:pt x="4110514" y="28099"/>
                    <a:pt x="4108609" y="35719"/>
                  </a:cubicBezTo>
                  <a:lnTo>
                    <a:pt x="4125754" y="35719"/>
                  </a:lnTo>
                  <a:cubicBezTo>
                    <a:pt x="4125754" y="31909"/>
                    <a:pt x="4125754" y="26194"/>
                    <a:pt x="4125754" y="20479"/>
                  </a:cubicBezTo>
                  <a:cubicBezTo>
                    <a:pt x="4129564" y="16669"/>
                    <a:pt x="4133374" y="12859"/>
                    <a:pt x="4137184" y="9049"/>
                  </a:cubicBezTo>
                  <a:lnTo>
                    <a:pt x="4116229" y="10954"/>
                  </a:lnTo>
                  <a:lnTo>
                    <a:pt x="4116229" y="10954"/>
                  </a:lnTo>
                  <a:lnTo>
                    <a:pt x="4116229" y="10954"/>
                  </a:lnTo>
                  <a:lnTo>
                    <a:pt x="4116229" y="10954"/>
                  </a:lnTo>
                  <a:close/>
                  <a:moveTo>
                    <a:pt x="3212306" y="10954"/>
                  </a:moveTo>
                  <a:cubicBezTo>
                    <a:pt x="3212306" y="12859"/>
                    <a:pt x="3210401" y="14764"/>
                    <a:pt x="3210401" y="14764"/>
                  </a:cubicBezTo>
                  <a:cubicBezTo>
                    <a:pt x="3210401" y="12859"/>
                    <a:pt x="3210401" y="10954"/>
                    <a:pt x="3210401" y="10954"/>
                  </a:cubicBezTo>
                  <a:lnTo>
                    <a:pt x="3159919" y="10954"/>
                  </a:lnTo>
                  <a:lnTo>
                    <a:pt x="3159919" y="14764"/>
                  </a:lnTo>
                  <a:lnTo>
                    <a:pt x="3148489" y="14764"/>
                  </a:lnTo>
                  <a:lnTo>
                    <a:pt x="3148489" y="10954"/>
                  </a:lnTo>
                  <a:lnTo>
                    <a:pt x="3135154" y="10954"/>
                  </a:lnTo>
                  <a:cubicBezTo>
                    <a:pt x="3133249" y="16669"/>
                    <a:pt x="3131344" y="20479"/>
                    <a:pt x="3131344" y="28099"/>
                  </a:cubicBezTo>
                  <a:cubicBezTo>
                    <a:pt x="3104674" y="28099"/>
                    <a:pt x="3094196" y="33814"/>
                    <a:pt x="3080861" y="37624"/>
                  </a:cubicBezTo>
                  <a:lnTo>
                    <a:pt x="3187541" y="37624"/>
                  </a:lnTo>
                  <a:lnTo>
                    <a:pt x="3187541" y="35719"/>
                  </a:lnTo>
                  <a:lnTo>
                    <a:pt x="3193256" y="35719"/>
                  </a:lnTo>
                  <a:lnTo>
                    <a:pt x="3193256" y="37624"/>
                  </a:lnTo>
                  <a:lnTo>
                    <a:pt x="3221831" y="37624"/>
                  </a:lnTo>
                  <a:cubicBezTo>
                    <a:pt x="3227546" y="30004"/>
                    <a:pt x="3233261" y="22384"/>
                    <a:pt x="3237071" y="16669"/>
                  </a:cubicBezTo>
                  <a:cubicBezTo>
                    <a:pt x="3237071" y="14764"/>
                    <a:pt x="3238976" y="12859"/>
                    <a:pt x="3238976" y="12859"/>
                  </a:cubicBezTo>
                  <a:lnTo>
                    <a:pt x="3212306" y="10954"/>
                  </a:lnTo>
                  <a:lnTo>
                    <a:pt x="3212306" y="10954"/>
                  </a:lnTo>
                  <a:lnTo>
                    <a:pt x="3212306" y="10954"/>
                  </a:lnTo>
                  <a:lnTo>
                    <a:pt x="3212306" y="10954"/>
                  </a:lnTo>
                  <a:close/>
                  <a:moveTo>
                    <a:pt x="3013234" y="10954"/>
                  </a:moveTo>
                  <a:cubicBezTo>
                    <a:pt x="3013234" y="12859"/>
                    <a:pt x="3011329" y="14764"/>
                    <a:pt x="3011329" y="14764"/>
                  </a:cubicBezTo>
                  <a:cubicBezTo>
                    <a:pt x="3005614" y="22384"/>
                    <a:pt x="2999899" y="30004"/>
                    <a:pt x="2992279" y="35719"/>
                  </a:cubicBezTo>
                  <a:lnTo>
                    <a:pt x="3035141" y="35719"/>
                  </a:lnTo>
                  <a:cubicBezTo>
                    <a:pt x="3038951" y="33814"/>
                    <a:pt x="3042761" y="33814"/>
                    <a:pt x="3048476" y="33814"/>
                  </a:cubicBezTo>
                  <a:lnTo>
                    <a:pt x="3048476" y="35719"/>
                  </a:lnTo>
                  <a:lnTo>
                    <a:pt x="3059906" y="35719"/>
                  </a:lnTo>
                  <a:cubicBezTo>
                    <a:pt x="3059906" y="33814"/>
                    <a:pt x="3059906" y="30004"/>
                    <a:pt x="3061811" y="26194"/>
                  </a:cubicBezTo>
                  <a:lnTo>
                    <a:pt x="3067526" y="26194"/>
                  </a:lnTo>
                  <a:lnTo>
                    <a:pt x="3067526" y="20479"/>
                  </a:lnTo>
                  <a:cubicBezTo>
                    <a:pt x="3056096" y="18574"/>
                    <a:pt x="3048476" y="14764"/>
                    <a:pt x="3040856" y="9049"/>
                  </a:cubicBezTo>
                  <a:lnTo>
                    <a:pt x="3013234" y="10954"/>
                  </a:lnTo>
                  <a:lnTo>
                    <a:pt x="3013234" y="10954"/>
                  </a:lnTo>
                  <a:lnTo>
                    <a:pt x="3013234" y="10954"/>
                  </a:lnTo>
                  <a:lnTo>
                    <a:pt x="3013234" y="10954"/>
                  </a:lnTo>
                  <a:close/>
                  <a:moveTo>
                    <a:pt x="2893219" y="10954"/>
                  </a:moveTo>
                  <a:cubicBezTo>
                    <a:pt x="2897029" y="20479"/>
                    <a:pt x="2898934" y="28099"/>
                    <a:pt x="2898934" y="35719"/>
                  </a:cubicBezTo>
                  <a:lnTo>
                    <a:pt x="2945606" y="35719"/>
                  </a:lnTo>
                  <a:cubicBezTo>
                    <a:pt x="2953226" y="28099"/>
                    <a:pt x="2960846" y="18574"/>
                    <a:pt x="2966561" y="9049"/>
                  </a:cubicBezTo>
                  <a:lnTo>
                    <a:pt x="2893219" y="10954"/>
                  </a:lnTo>
                  <a:lnTo>
                    <a:pt x="2893219" y="10954"/>
                  </a:lnTo>
                  <a:lnTo>
                    <a:pt x="2893219" y="10954"/>
                  </a:lnTo>
                  <a:lnTo>
                    <a:pt x="2893219" y="10954"/>
                  </a:lnTo>
                  <a:close/>
                  <a:moveTo>
                    <a:pt x="2868454" y="10954"/>
                  </a:moveTo>
                  <a:lnTo>
                    <a:pt x="2868454" y="14764"/>
                  </a:lnTo>
                  <a:cubicBezTo>
                    <a:pt x="2858929" y="22384"/>
                    <a:pt x="2862739" y="20479"/>
                    <a:pt x="2849404" y="26194"/>
                  </a:cubicBezTo>
                  <a:cubicBezTo>
                    <a:pt x="2841784" y="20479"/>
                    <a:pt x="2832259" y="14764"/>
                    <a:pt x="2820829" y="9049"/>
                  </a:cubicBezTo>
                  <a:lnTo>
                    <a:pt x="2695099" y="9049"/>
                  </a:lnTo>
                  <a:cubicBezTo>
                    <a:pt x="2697004" y="10954"/>
                    <a:pt x="2698909" y="14764"/>
                    <a:pt x="2698909" y="20479"/>
                  </a:cubicBezTo>
                  <a:lnTo>
                    <a:pt x="2693194" y="20479"/>
                  </a:lnTo>
                  <a:cubicBezTo>
                    <a:pt x="2689384" y="16669"/>
                    <a:pt x="2681764" y="12859"/>
                    <a:pt x="2676049" y="9049"/>
                  </a:cubicBezTo>
                  <a:lnTo>
                    <a:pt x="2664619" y="9049"/>
                  </a:lnTo>
                  <a:cubicBezTo>
                    <a:pt x="2672239" y="24289"/>
                    <a:pt x="2681764" y="26194"/>
                    <a:pt x="2693194" y="33814"/>
                  </a:cubicBezTo>
                  <a:lnTo>
                    <a:pt x="2723674" y="33814"/>
                  </a:lnTo>
                  <a:cubicBezTo>
                    <a:pt x="2723674" y="33814"/>
                    <a:pt x="2723674" y="31909"/>
                    <a:pt x="2721769" y="31909"/>
                  </a:cubicBezTo>
                  <a:lnTo>
                    <a:pt x="2733199" y="31909"/>
                  </a:lnTo>
                  <a:lnTo>
                    <a:pt x="2733199" y="33814"/>
                  </a:lnTo>
                  <a:lnTo>
                    <a:pt x="2831306" y="33814"/>
                  </a:lnTo>
                  <a:lnTo>
                    <a:pt x="2831306" y="31909"/>
                  </a:lnTo>
                  <a:lnTo>
                    <a:pt x="2842736" y="31909"/>
                  </a:lnTo>
                  <a:lnTo>
                    <a:pt x="2842736" y="33814"/>
                  </a:lnTo>
                  <a:lnTo>
                    <a:pt x="2867501" y="33814"/>
                  </a:lnTo>
                  <a:cubicBezTo>
                    <a:pt x="2867501" y="28099"/>
                    <a:pt x="2867501" y="20479"/>
                    <a:pt x="2873216" y="12859"/>
                  </a:cubicBezTo>
                  <a:cubicBezTo>
                    <a:pt x="2878931" y="9049"/>
                    <a:pt x="2875121" y="10954"/>
                    <a:pt x="2882741" y="7144"/>
                  </a:cubicBezTo>
                  <a:lnTo>
                    <a:pt x="2868454" y="10954"/>
                  </a:lnTo>
                  <a:lnTo>
                    <a:pt x="2868454" y="10954"/>
                  </a:lnTo>
                  <a:lnTo>
                    <a:pt x="2868454" y="10954"/>
                  </a:lnTo>
                  <a:lnTo>
                    <a:pt x="2868454" y="10954"/>
                  </a:lnTo>
                  <a:close/>
                  <a:moveTo>
                    <a:pt x="2837021" y="10954"/>
                  </a:moveTo>
                  <a:lnTo>
                    <a:pt x="2837021" y="14764"/>
                  </a:lnTo>
                  <a:lnTo>
                    <a:pt x="2856071" y="14764"/>
                  </a:lnTo>
                  <a:cubicBezTo>
                    <a:pt x="2857976" y="12859"/>
                    <a:pt x="2857976" y="10954"/>
                    <a:pt x="2859881" y="10954"/>
                  </a:cubicBezTo>
                  <a:lnTo>
                    <a:pt x="2837021" y="10954"/>
                  </a:lnTo>
                  <a:lnTo>
                    <a:pt x="2837021" y="10954"/>
                  </a:lnTo>
                  <a:lnTo>
                    <a:pt x="2837021" y="10954"/>
                  </a:lnTo>
                  <a:lnTo>
                    <a:pt x="2837021" y="10954"/>
                  </a:lnTo>
                  <a:close/>
                  <a:moveTo>
                    <a:pt x="2560796" y="10954"/>
                  </a:moveTo>
                  <a:cubicBezTo>
                    <a:pt x="2562701" y="16669"/>
                    <a:pt x="2562701" y="26194"/>
                    <a:pt x="2562701" y="35719"/>
                  </a:cubicBezTo>
                  <a:lnTo>
                    <a:pt x="2680811" y="35719"/>
                  </a:lnTo>
                  <a:lnTo>
                    <a:pt x="2680811" y="33814"/>
                  </a:lnTo>
                  <a:lnTo>
                    <a:pt x="2661761" y="33814"/>
                  </a:lnTo>
                  <a:lnTo>
                    <a:pt x="2644616" y="10954"/>
                  </a:lnTo>
                  <a:lnTo>
                    <a:pt x="2560796" y="10954"/>
                  </a:lnTo>
                  <a:lnTo>
                    <a:pt x="2560796" y="10954"/>
                  </a:lnTo>
                  <a:lnTo>
                    <a:pt x="2560796" y="10954"/>
                  </a:lnTo>
                  <a:lnTo>
                    <a:pt x="2560796" y="10954"/>
                  </a:lnTo>
                  <a:close/>
                  <a:moveTo>
                    <a:pt x="2513171" y="10954"/>
                  </a:moveTo>
                  <a:cubicBezTo>
                    <a:pt x="2518886" y="16669"/>
                    <a:pt x="2522696" y="24289"/>
                    <a:pt x="2528411" y="33814"/>
                  </a:cubicBezTo>
                  <a:cubicBezTo>
                    <a:pt x="2532221" y="31909"/>
                    <a:pt x="2532221" y="31909"/>
                    <a:pt x="2534126" y="28099"/>
                  </a:cubicBezTo>
                  <a:cubicBezTo>
                    <a:pt x="2537936" y="22384"/>
                    <a:pt x="2537936" y="22384"/>
                    <a:pt x="2539841" y="10954"/>
                  </a:cubicBezTo>
                  <a:lnTo>
                    <a:pt x="2513171" y="10954"/>
                  </a:lnTo>
                  <a:lnTo>
                    <a:pt x="2513171" y="10954"/>
                  </a:lnTo>
                  <a:lnTo>
                    <a:pt x="2513171" y="10954"/>
                  </a:lnTo>
                  <a:lnTo>
                    <a:pt x="2513171" y="10954"/>
                  </a:lnTo>
                  <a:close/>
                  <a:moveTo>
                    <a:pt x="2365534" y="10954"/>
                  </a:moveTo>
                  <a:cubicBezTo>
                    <a:pt x="2363629" y="12859"/>
                    <a:pt x="2361724" y="16669"/>
                    <a:pt x="2357914" y="22384"/>
                  </a:cubicBezTo>
                  <a:cubicBezTo>
                    <a:pt x="2352199" y="28099"/>
                    <a:pt x="2356009" y="24289"/>
                    <a:pt x="2352199" y="33814"/>
                  </a:cubicBezTo>
                  <a:lnTo>
                    <a:pt x="2357914" y="33814"/>
                  </a:lnTo>
                  <a:cubicBezTo>
                    <a:pt x="2365534" y="24289"/>
                    <a:pt x="2375059" y="18574"/>
                    <a:pt x="2382679" y="10954"/>
                  </a:cubicBezTo>
                  <a:lnTo>
                    <a:pt x="2365534" y="10954"/>
                  </a:lnTo>
                  <a:lnTo>
                    <a:pt x="2365534" y="10954"/>
                  </a:lnTo>
                  <a:lnTo>
                    <a:pt x="2365534" y="10954"/>
                  </a:lnTo>
                  <a:lnTo>
                    <a:pt x="2365534" y="10954"/>
                  </a:lnTo>
                  <a:close/>
                  <a:moveTo>
                    <a:pt x="2222659" y="10954"/>
                  </a:moveTo>
                  <a:cubicBezTo>
                    <a:pt x="2230279" y="24289"/>
                    <a:pt x="2220754" y="14764"/>
                    <a:pt x="2234089" y="22384"/>
                  </a:cubicBezTo>
                  <a:cubicBezTo>
                    <a:pt x="2237899" y="18574"/>
                    <a:pt x="2239804" y="14764"/>
                    <a:pt x="2241709" y="10954"/>
                  </a:cubicBezTo>
                  <a:lnTo>
                    <a:pt x="2222659" y="10954"/>
                  </a:lnTo>
                  <a:lnTo>
                    <a:pt x="2222659" y="10954"/>
                  </a:lnTo>
                  <a:lnTo>
                    <a:pt x="2222659" y="10954"/>
                  </a:lnTo>
                  <a:lnTo>
                    <a:pt x="2222659" y="10954"/>
                  </a:lnTo>
                  <a:close/>
                  <a:moveTo>
                    <a:pt x="2124551" y="10954"/>
                  </a:moveTo>
                  <a:cubicBezTo>
                    <a:pt x="2120741" y="20479"/>
                    <a:pt x="2116931" y="30004"/>
                    <a:pt x="2113121" y="35719"/>
                  </a:cubicBezTo>
                  <a:lnTo>
                    <a:pt x="2217896" y="35719"/>
                  </a:lnTo>
                  <a:cubicBezTo>
                    <a:pt x="2217896" y="26194"/>
                    <a:pt x="2217896" y="18574"/>
                    <a:pt x="2215991" y="10954"/>
                  </a:cubicBezTo>
                  <a:lnTo>
                    <a:pt x="2124551" y="10954"/>
                  </a:lnTo>
                  <a:lnTo>
                    <a:pt x="2124551" y="10954"/>
                  </a:lnTo>
                  <a:lnTo>
                    <a:pt x="2124551" y="10954"/>
                  </a:lnTo>
                  <a:lnTo>
                    <a:pt x="2124551" y="10954"/>
                  </a:lnTo>
                  <a:close/>
                  <a:moveTo>
                    <a:pt x="2012156" y="10954"/>
                  </a:moveTo>
                  <a:lnTo>
                    <a:pt x="1998821" y="14764"/>
                  </a:lnTo>
                  <a:lnTo>
                    <a:pt x="1998821" y="20479"/>
                  </a:lnTo>
                  <a:lnTo>
                    <a:pt x="2017871" y="20479"/>
                  </a:lnTo>
                  <a:lnTo>
                    <a:pt x="2017871" y="9049"/>
                  </a:lnTo>
                  <a:lnTo>
                    <a:pt x="2012156" y="9049"/>
                  </a:lnTo>
                  <a:lnTo>
                    <a:pt x="2012156" y="10954"/>
                  </a:lnTo>
                  <a:lnTo>
                    <a:pt x="2012156" y="10954"/>
                  </a:lnTo>
                  <a:lnTo>
                    <a:pt x="2012156" y="10954"/>
                  </a:lnTo>
                  <a:close/>
                  <a:moveTo>
                    <a:pt x="1917859" y="10954"/>
                  </a:moveTo>
                  <a:cubicBezTo>
                    <a:pt x="1919764" y="18574"/>
                    <a:pt x="1923574" y="28099"/>
                    <a:pt x="1925479" y="35719"/>
                  </a:cubicBezTo>
                  <a:lnTo>
                    <a:pt x="1936909" y="35719"/>
                  </a:lnTo>
                  <a:cubicBezTo>
                    <a:pt x="1938814" y="26194"/>
                    <a:pt x="1938814" y="18574"/>
                    <a:pt x="1940719" y="14764"/>
                  </a:cubicBezTo>
                  <a:cubicBezTo>
                    <a:pt x="1942624" y="12859"/>
                    <a:pt x="1942624" y="10954"/>
                    <a:pt x="1944529" y="10954"/>
                  </a:cubicBezTo>
                  <a:lnTo>
                    <a:pt x="1917859" y="10954"/>
                  </a:lnTo>
                  <a:lnTo>
                    <a:pt x="1917859" y="10954"/>
                  </a:lnTo>
                  <a:lnTo>
                    <a:pt x="1917859" y="10954"/>
                  </a:lnTo>
                  <a:lnTo>
                    <a:pt x="1917859" y="10954"/>
                  </a:lnTo>
                  <a:close/>
                  <a:moveTo>
                    <a:pt x="1624489" y="10954"/>
                  </a:moveTo>
                  <a:cubicBezTo>
                    <a:pt x="1626394" y="20479"/>
                    <a:pt x="1628299" y="28099"/>
                    <a:pt x="1630204" y="35719"/>
                  </a:cubicBezTo>
                  <a:lnTo>
                    <a:pt x="1645444" y="35719"/>
                  </a:lnTo>
                  <a:cubicBezTo>
                    <a:pt x="1645444" y="30004"/>
                    <a:pt x="1645444" y="22384"/>
                    <a:pt x="1645444" y="14764"/>
                  </a:cubicBezTo>
                  <a:lnTo>
                    <a:pt x="1664494" y="14764"/>
                  </a:lnTo>
                  <a:cubicBezTo>
                    <a:pt x="1670209" y="24289"/>
                    <a:pt x="1675924" y="30004"/>
                    <a:pt x="1683544" y="35719"/>
                  </a:cubicBezTo>
                  <a:lnTo>
                    <a:pt x="1691164" y="35719"/>
                  </a:lnTo>
                  <a:cubicBezTo>
                    <a:pt x="1693069" y="28099"/>
                    <a:pt x="1694974" y="18574"/>
                    <a:pt x="1696879" y="10954"/>
                  </a:cubicBezTo>
                  <a:lnTo>
                    <a:pt x="1624489" y="10954"/>
                  </a:lnTo>
                  <a:lnTo>
                    <a:pt x="1624489" y="10954"/>
                  </a:lnTo>
                  <a:lnTo>
                    <a:pt x="1624489" y="10954"/>
                  </a:lnTo>
                  <a:lnTo>
                    <a:pt x="1624489" y="10954"/>
                  </a:lnTo>
                  <a:close/>
                  <a:moveTo>
                    <a:pt x="1533049" y="10954"/>
                  </a:moveTo>
                  <a:cubicBezTo>
                    <a:pt x="1529239" y="24289"/>
                    <a:pt x="1531144" y="20479"/>
                    <a:pt x="1521619" y="28099"/>
                  </a:cubicBezTo>
                  <a:cubicBezTo>
                    <a:pt x="1519714" y="18574"/>
                    <a:pt x="1517809" y="14764"/>
                    <a:pt x="1515904" y="10954"/>
                  </a:cubicBezTo>
                  <a:lnTo>
                    <a:pt x="1438751" y="10954"/>
                  </a:lnTo>
                  <a:cubicBezTo>
                    <a:pt x="1453991" y="16669"/>
                    <a:pt x="1465421" y="26194"/>
                    <a:pt x="1473994" y="35719"/>
                  </a:cubicBezTo>
                  <a:lnTo>
                    <a:pt x="1572101" y="35719"/>
                  </a:lnTo>
                  <a:cubicBezTo>
                    <a:pt x="1562576" y="26194"/>
                    <a:pt x="1553051" y="18574"/>
                    <a:pt x="1536859" y="10954"/>
                  </a:cubicBezTo>
                  <a:lnTo>
                    <a:pt x="1533049" y="10954"/>
                  </a:lnTo>
                  <a:lnTo>
                    <a:pt x="1533049" y="10954"/>
                  </a:lnTo>
                  <a:lnTo>
                    <a:pt x="1533049" y="10954"/>
                  </a:lnTo>
                  <a:lnTo>
                    <a:pt x="1533049" y="10954"/>
                  </a:lnTo>
                  <a:close/>
                  <a:moveTo>
                    <a:pt x="1288256" y="10954"/>
                  </a:moveTo>
                  <a:cubicBezTo>
                    <a:pt x="1295876" y="20479"/>
                    <a:pt x="1301591" y="28099"/>
                    <a:pt x="1309211" y="35719"/>
                  </a:cubicBezTo>
                  <a:lnTo>
                    <a:pt x="1376839" y="35719"/>
                  </a:lnTo>
                  <a:cubicBezTo>
                    <a:pt x="1376839" y="30004"/>
                    <a:pt x="1374934" y="22384"/>
                    <a:pt x="1373029" y="14764"/>
                  </a:cubicBezTo>
                  <a:lnTo>
                    <a:pt x="1384459" y="14764"/>
                  </a:lnTo>
                  <a:cubicBezTo>
                    <a:pt x="1395889" y="22384"/>
                    <a:pt x="1393984" y="26194"/>
                    <a:pt x="1403509" y="20479"/>
                  </a:cubicBezTo>
                  <a:cubicBezTo>
                    <a:pt x="1407319" y="14764"/>
                    <a:pt x="1407319" y="14764"/>
                    <a:pt x="1407319" y="9049"/>
                  </a:cubicBezTo>
                  <a:lnTo>
                    <a:pt x="1288256" y="10954"/>
                  </a:lnTo>
                  <a:lnTo>
                    <a:pt x="1288256" y="10954"/>
                  </a:lnTo>
                  <a:lnTo>
                    <a:pt x="1288256" y="10954"/>
                  </a:lnTo>
                  <a:lnTo>
                    <a:pt x="1288256" y="10954"/>
                  </a:lnTo>
                  <a:close/>
                  <a:moveTo>
                    <a:pt x="1113949" y="10954"/>
                  </a:moveTo>
                  <a:lnTo>
                    <a:pt x="1117759" y="22384"/>
                  </a:lnTo>
                  <a:lnTo>
                    <a:pt x="1092994" y="22384"/>
                  </a:lnTo>
                  <a:lnTo>
                    <a:pt x="1092994" y="16669"/>
                  </a:lnTo>
                  <a:cubicBezTo>
                    <a:pt x="1094899" y="14764"/>
                    <a:pt x="1096804" y="12859"/>
                    <a:pt x="1098709" y="12859"/>
                  </a:cubicBezTo>
                  <a:lnTo>
                    <a:pt x="1085374" y="12859"/>
                  </a:lnTo>
                  <a:cubicBezTo>
                    <a:pt x="1081564" y="18574"/>
                    <a:pt x="1081564" y="18574"/>
                    <a:pt x="1079659" y="30004"/>
                  </a:cubicBezTo>
                  <a:lnTo>
                    <a:pt x="1110139" y="35719"/>
                  </a:lnTo>
                  <a:cubicBezTo>
                    <a:pt x="1108234" y="37624"/>
                    <a:pt x="1108234" y="37624"/>
                    <a:pt x="1108234" y="37624"/>
                  </a:cubicBezTo>
                  <a:lnTo>
                    <a:pt x="1172051" y="37624"/>
                  </a:lnTo>
                  <a:lnTo>
                    <a:pt x="1172051" y="35719"/>
                  </a:lnTo>
                  <a:lnTo>
                    <a:pt x="1183481" y="30004"/>
                  </a:lnTo>
                  <a:cubicBezTo>
                    <a:pt x="1183481" y="31909"/>
                    <a:pt x="1181576" y="35719"/>
                    <a:pt x="1179671" y="39529"/>
                  </a:cubicBezTo>
                  <a:lnTo>
                    <a:pt x="1204436" y="39529"/>
                  </a:lnTo>
                  <a:cubicBezTo>
                    <a:pt x="1208246" y="33814"/>
                    <a:pt x="1212056" y="26194"/>
                    <a:pt x="1217771" y="18574"/>
                  </a:cubicBezTo>
                  <a:cubicBezTo>
                    <a:pt x="1213961" y="16669"/>
                    <a:pt x="1212056" y="14764"/>
                    <a:pt x="1212056" y="12859"/>
                  </a:cubicBezTo>
                  <a:lnTo>
                    <a:pt x="1113949" y="10954"/>
                  </a:lnTo>
                  <a:lnTo>
                    <a:pt x="1113949" y="10954"/>
                  </a:lnTo>
                  <a:lnTo>
                    <a:pt x="1113949" y="10954"/>
                  </a:lnTo>
                  <a:lnTo>
                    <a:pt x="1113949" y="10954"/>
                  </a:lnTo>
                  <a:close/>
                  <a:moveTo>
                    <a:pt x="800576" y="10954"/>
                  </a:moveTo>
                  <a:cubicBezTo>
                    <a:pt x="802481" y="20479"/>
                    <a:pt x="804386" y="28099"/>
                    <a:pt x="806291" y="35719"/>
                  </a:cubicBezTo>
                  <a:lnTo>
                    <a:pt x="849154" y="35719"/>
                  </a:lnTo>
                  <a:cubicBezTo>
                    <a:pt x="847249" y="26194"/>
                    <a:pt x="847249" y="18574"/>
                    <a:pt x="845344" y="10954"/>
                  </a:cubicBezTo>
                  <a:lnTo>
                    <a:pt x="800576" y="10954"/>
                  </a:lnTo>
                  <a:lnTo>
                    <a:pt x="800576" y="10954"/>
                  </a:lnTo>
                  <a:lnTo>
                    <a:pt x="800576" y="10954"/>
                  </a:lnTo>
                  <a:lnTo>
                    <a:pt x="800576" y="10954"/>
                  </a:lnTo>
                  <a:close/>
                  <a:moveTo>
                    <a:pt x="773906" y="10954"/>
                  </a:moveTo>
                  <a:cubicBezTo>
                    <a:pt x="766286" y="16669"/>
                    <a:pt x="770096" y="16669"/>
                    <a:pt x="756761" y="22384"/>
                  </a:cubicBezTo>
                  <a:cubicBezTo>
                    <a:pt x="756761" y="18574"/>
                    <a:pt x="756761" y="14764"/>
                    <a:pt x="756761" y="10954"/>
                  </a:cubicBezTo>
                  <a:lnTo>
                    <a:pt x="728186" y="10954"/>
                  </a:lnTo>
                  <a:cubicBezTo>
                    <a:pt x="728186" y="12859"/>
                    <a:pt x="726281" y="14764"/>
                    <a:pt x="726281" y="14764"/>
                  </a:cubicBezTo>
                  <a:cubicBezTo>
                    <a:pt x="741521" y="24289"/>
                    <a:pt x="733901" y="12859"/>
                    <a:pt x="737711" y="33814"/>
                  </a:cubicBezTo>
                  <a:lnTo>
                    <a:pt x="752951" y="35719"/>
                  </a:lnTo>
                  <a:lnTo>
                    <a:pt x="775811" y="35719"/>
                  </a:lnTo>
                  <a:cubicBezTo>
                    <a:pt x="777716" y="30004"/>
                    <a:pt x="779621" y="26194"/>
                    <a:pt x="781526" y="14764"/>
                  </a:cubicBezTo>
                  <a:cubicBezTo>
                    <a:pt x="779621" y="12859"/>
                    <a:pt x="777716" y="12859"/>
                    <a:pt x="775811" y="10954"/>
                  </a:cubicBezTo>
                  <a:lnTo>
                    <a:pt x="773906" y="10954"/>
                  </a:lnTo>
                  <a:lnTo>
                    <a:pt x="773906" y="10954"/>
                  </a:lnTo>
                  <a:lnTo>
                    <a:pt x="773906" y="10954"/>
                  </a:lnTo>
                  <a:lnTo>
                    <a:pt x="773906" y="10954"/>
                  </a:lnTo>
                  <a:close/>
                  <a:moveTo>
                    <a:pt x="644366" y="10954"/>
                  </a:moveTo>
                  <a:cubicBezTo>
                    <a:pt x="642461" y="14764"/>
                    <a:pt x="640556" y="20479"/>
                    <a:pt x="638651" y="28099"/>
                  </a:cubicBezTo>
                  <a:lnTo>
                    <a:pt x="657701" y="28099"/>
                  </a:lnTo>
                  <a:cubicBezTo>
                    <a:pt x="661511" y="24289"/>
                    <a:pt x="671036" y="20479"/>
                    <a:pt x="676751" y="16669"/>
                  </a:cubicBezTo>
                  <a:cubicBezTo>
                    <a:pt x="671036" y="14764"/>
                    <a:pt x="669131" y="12859"/>
                    <a:pt x="669131" y="12859"/>
                  </a:cubicBezTo>
                  <a:lnTo>
                    <a:pt x="644366" y="10954"/>
                  </a:lnTo>
                  <a:lnTo>
                    <a:pt x="644366" y="10954"/>
                  </a:lnTo>
                  <a:lnTo>
                    <a:pt x="644366" y="10954"/>
                  </a:lnTo>
                  <a:lnTo>
                    <a:pt x="644366" y="10954"/>
                  </a:lnTo>
                  <a:close/>
                  <a:moveTo>
                    <a:pt x="582454" y="10954"/>
                  </a:moveTo>
                  <a:cubicBezTo>
                    <a:pt x="578644" y="18574"/>
                    <a:pt x="574834" y="26194"/>
                    <a:pt x="576739" y="33814"/>
                  </a:cubicBezTo>
                  <a:lnTo>
                    <a:pt x="582454" y="33814"/>
                  </a:lnTo>
                  <a:cubicBezTo>
                    <a:pt x="582454" y="35719"/>
                    <a:pt x="584359" y="35719"/>
                    <a:pt x="584359" y="35719"/>
                  </a:cubicBezTo>
                  <a:lnTo>
                    <a:pt x="595789" y="35719"/>
                  </a:lnTo>
                  <a:lnTo>
                    <a:pt x="597694" y="10954"/>
                  </a:lnTo>
                  <a:lnTo>
                    <a:pt x="582454" y="10954"/>
                  </a:lnTo>
                  <a:lnTo>
                    <a:pt x="582454" y="10954"/>
                  </a:lnTo>
                  <a:lnTo>
                    <a:pt x="582454" y="10954"/>
                  </a:lnTo>
                  <a:lnTo>
                    <a:pt x="582454" y="10954"/>
                  </a:lnTo>
                  <a:close/>
                  <a:moveTo>
                    <a:pt x="546259" y="10954"/>
                  </a:moveTo>
                  <a:cubicBezTo>
                    <a:pt x="540544" y="24289"/>
                    <a:pt x="534829" y="33814"/>
                    <a:pt x="534829" y="33814"/>
                  </a:cubicBezTo>
                  <a:lnTo>
                    <a:pt x="534829" y="35719"/>
                  </a:lnTo>
                  <a:lnTo>
                    <a:pt x="542449" y="35719"/>
                  </a:lnTo>
                  <a:lnTo>
                    <a:pt x="548164" y="33814"/>
                  </a:lnTo>
                  <a:lnTo>
                    <a:pt x="548164" y="35719"/>
                  </a:lnTo>
                  <a:lnTo>
                    <a:pt x="565309" y="35719"/>
                  </a:lnTo>
                  <a:cubicBezTo>
                    <a:pt x="561499" y="33814"/>
                    <a:pt x="559594" y="30004"/>
                    <a:pt x="555784" y="26194"/>
                  </a:cubicBezTo>
                  <a:cubicBezTo>
                    <a:pt x="567214" y="22384"/>
                    <a:pt x="572929" y="14764"/>
                    <a:pt x="574834" y="9049"/>
                  </a:cubicBezTo>
                  <a:lnTo>
                    <a:pt x="546259" y="10954"/>
                  </a:lnTo>
                  <a:lnTo>
                    <a:pt x="546259" y="10954"/>
                  </a:lnTo>
                  <a:lnTo>
                    <a:pt x="546259" y="10954"/>
                  </a:lnTo>
                  <a:lnTo>
                    <a:pt x="546259" y="10954"/>
                  </a:lnTo>
                  <a:close/>
                  <a:moveTo>
                    <a:pt x="445294" y="10954"/>
                  </a:moveTo>
                  <a:cubicBezTo>
                    <a:pt x="437674" y="20479"/>
                    <a:pt x="435769" y="28099"/>
                    <a:pt x="437674" y="37624"/>
                  </a:cubicBezTo>
                  <a:lnTo>
                    <a:pt x="470059" y="37624"/>
                  </a:lnTo>
                  <a:lnTo>
                    <a:pt x="470059" y="16669"/>
                  </a:lnTo>
                  <a:lnTo>
                    <a:pt x="464344" y="16669"/>
                  </a:lnTo>
                  <a:cubicBezTo>
                    <a:pt x="460534" y="24289"/>
                    <a:pt x="458629" y="30004"/>
                    <a:pt x="452914" y="35719"/>
                  </a:cubicBezTo>
                  <a:cubicBezTo>
                    <a:pt x="456724" y="22384"/>
                    <a:pt x="458629" y="22384"/>
                    <a:pt x="464344" y="12859"/>
                  </a:cubicBezTo>
                  <a:lnTo>
                    <a:pt x="445294" y="10954"/>
                  </a:lnTo>
                  <a:lnTo>
                    <a:pt x="445294" y="10954"/>
                  </a:lnTo>
                  <a:lnTo>
                    <a:pt x="445294" y="10954"/>
                  </a:lnTo>
                  <a:lnTo>
                    <a:pt x="445294" y="10954"/>
                  </a:lnTo>
                  <a:close/>
                  <a:moveTo>
                    <a:pt x="409099" y="10954"/>
                  </a:moveTo>
                  <a:cubicBezTo>
                    <a:pt x="411004" y="16669"/>
                    <a:pt x="412909" y="24289"/>
                    <a:pt x="416719" y="28099"/>
                  </a:cubicBezTo>
                  <a:cubicBezTo>
                    <a:pt x="416719" y="20479"/>
                    <a:pt x="416719" y="16669"/>
                    <a:pt x="418624" y="10954"/>
                  </a:cubicBezTo>
                  <a:lnTo>
                    <a:pt x="409099" y="10954"/>
                  </a:lnTo>
                  <a:lnTo>
                    <a:pt x="409099" y="10954"/>
                  </a:lnTo>
                  <a:lnTo>
                    <a:pt x="409099" y="10954"/>
                  </a:lnTo>
                  <a:lnTo>
                    <a:pt x="409099" y="10954"/>
                  </a:lnTo>
                  <a:close/>
                  <a:moveTo>
                    <a:pt x="345281" y="10954"/>
                  </a:moveTo>
                  <a:cubicBezTo>
                    <a:pt x="343376" y="14764"/>
                    <a:pt x="341471" y="20479"/>
                    <a:pt x="341471" y="28099"/>
                  </a:cubicBezTo>
                  <a:cubicBezTo>
                    <a:pt x="343376" y="30004"/>
                    <a:pt x="345281" y="33814"/>
                    <a:pt x="347186" y="37624"/>
                  </a:cubicBezTo>
                  <a:lnTo>
                    <a:pt x="371951" y="37624"/>
                  </a:lnTo>
                  <a:cubicBezTo>
                    <a:pt x="371951" y="35719"/>
                    <a:pt x="371951" y="35719"/>
                    <a:pt x="371951" y="35719"/>
                  </a:cubicBezTo>
                  <a:cubicBezTo>
                    <a:pt x="371951" y="30004"/>
                    <a:pt x="373856" y="26194"/>
                    <a:pt x="377666" y="12859"/>
                  </a:cubicBezTo>
                  <a:lnTo>
                    <a:pt x="345281" y="10954"/>
                  </a:lnTo>
                  <a:lnTo>
                    <a:pt x="345281" y="10954"/>
                  </a:lnTo>
                  <a:lnTo>
                    <a:pt x="345281" y="10954"/>
                  </a:lnTo>
                  <a:lnTo>
                    <a:pt x="345281" y="10954"/>
                  </a:lnTo>
                  <a:close/>
                  <a:moveTo>
                    <a:pt x="238601" y="10954"/>
                  </a:moveTo>
                  <a:cubicBezTo>
                    <a:pt x="238601" y="14764"/>
                    <a:pt x="236696" y="16669"/>
                    <a:pt x="234791" y="22384"/>
                  </a:cubicBezTo>
                  <a:lnTo>
                    <a:pt x="229076" y="22384"/>
                  </a:lnTo>
                  <a:lnTo>
                    <a:pt x="229076" y="10954"/>
                  </a:lnTo>
                  <a:lnTo>
                    <a:pt x="31909" y="10954"/>
                  </a:lnTo>
                  <a:cubicBezTo>
                    <a:pt x="24289" y="12859"/>
                    <a:pt x="16669" y="18574"/>
                    <a:pt x="12859" y="28099"/>
                  </a:cubicBezTo>
                  <a:cubicBezTo>
                    <a:pt x="9049" y="30004"/>
                    <a:pt x="9049" y="30004"/>
                    <a:pt x="7144" y="33814"/>
                  </a:cubicBezTo>
                  <a:cubicBezTo>
                    <a:pt x="9049" y="33814"/>
                    <a:pt x="10954" y="35719"/>
                    <a:pt x="10954" y="35719"/>
                  </a:cubicBezTo>
                  <a:lnTo>
                    <a:pt x="281464" y="35719"/>
                  </a:lnTo>
                  <a:cubicBezTo>
                    <a:pt x="279559" y="28099"/>
                    <a:pt x="279559" y="18574"/>
                    <a:pt x="279559" y="10954"/>
                  </a:cubicBezTo>
                  <a:lnTo>
                    <a:pt x="238601" y="10954"/>
                  </a:lnTo>
                  <a:lnTo>
                    <a:pt x="238601" y="10954"/>
                  </a:lnTo>
                  <a:lnTo>
                    <a:pt x="238601" y="10954"/>
                  </a:lnTo>
                  <a:lnTo>
                    <a:pt x="238601" y="10954"/>
                  </a:lnTo>
                  <a:close/>
                  <a:moveTo>
                    <a:pt x="4253389" y="37624"/>
                  </a:moveTo>
                  <a:cubicBezTo>
                    <a:pt x="4255294" y="37624"/>
                    <a:pt x="4257199" y="35719"/>
                    <a:pt x="4257199" y="35719"/>
                  </a:cubicBezTo>
                  <a:cubicBezTo>
                    <a:pt x="4236244" y="31909"/>
                    <a:pt x="4241959" y="30004"/>
                    <a:pt x="4226719" y="24289"/>
                  </a:cubicBezTo>
                  <a:lnTo>
                    <a:pt x="4226719" y="39529"/>
                  </a:lnTo>
                  <a:lnTo>
                    <a:pt x="4253389" y="39529"/>
                  </a:lnTo>
                  <a:lnTo>
                    <a:pt x="4253389" y="37624"/>
                  </a:lnTo>
                  <a:lnTo>
                    <a:pt x="4253389" y="37624"/>
                  </a:lnTo>
                  <a:lnTo>
                    <a:pt x="4253389" y="37624"/>
                  </a:lnTo>
                  <a:close/>
                  <a:moveTo>
                    <a:pt x="2545556" y="37624"/>
                  </a:moveTo>
                  <a:cubicBezTo>
                    <a:pt x="2543651" y="37624"/>
                    <a:pt x="2539841" y="35719"/>
                    <a:pt x="2532221" y="35719"/>
                  </a:cubicBezTo>
                  <a:lnTo>
                    <a:pt x="2532221" y="37624"/>
                  </a:lnTo>
                  <a:lnTo>
                    <a:pt x="2545556" y="37624"/>
                  </a:lnTo>
                  <a:lnTo>
                    <a:pt x="2545556" y="37624"/>
                  </a:lnTo>
                  <a:lnTo>
                    <a:pt x="2545556" y="37624"/>
                  </a:lnTo>
                  <a:lnTo>
                    <a:pt x="2545556" y="37624"/>
                  </a:lnTo>
                  <a:close/>
                  <a:moveTo>
                    <a:pt x="2419826" y="37624"/>
                  </a:moveTo>
                  <a:lnTo>
                    <a:pt x="2419826" y="35719"/>
                  </a:lnTo>
                  <a:cubicBezTo>
                    <a:pt x="2427446" y="30004"/>
                    <a:pt x="2427446" y="30004"/>
                    <a:pt x="2431256" y="24289"/>
                  </a:cubicBezTo>
                  <a:lnTo>
                    <a:pt x="2412206" y="24289"/>
                  </a:lnTo>
                  <a:cubicBezTo>
                    <a:pt x="2412206" y="30004"/>
                    <a:pt x="2412206" y="33814"/>
                    <a:pt x="2414111" y="39529"/>
                  </a:cubicBezTo>
                  <a:lnTo>
                    <a:pt x="2419826" y="37624"/>
                  </a:lnTo>
                  <a:lnTo>
                    <a:pt x="2419826" y="37624"/>
                  </a:lnTo>
                  <a:lnTo>
                    <a:pt x="2419826" y="37624"/>
                  </a:lnTo>
                  <a:lnTo>
                    <a:pt x="2419826" y="37624"/>
                  </a:lnTo>
                  <a:close/>
                  <a:moveTo>
                    <a:pt x="2350294" y="37624"/>
                  </a:moveTo>
                  <a:lnTo>
                    <a:pt x="2352199" y="35719"/>
                  </a:lnTo>
                  <a:lnTo>
                    <a:pt x="2344579" y="37624"/>
                  </a:lnTo>
                  <a:lnTo>
                    <a:pt x="2350294" y="37624"/>
                  </a:lnTo>
                  <a:lnTo>
                    <a:pt x="2350294" y="37624"/>
                  </a:lnTo>
                  <a:lnTo>
                    <a:pt x="2350294" y="37624"/>
                  </a:lnTo>
                  <a:lnTo>
                    <a:pt x="2350294" y="37624"/>
                  </a:lnTo>
                  <a:close/>
                  <a:moveTo>
                    <a:pt x="2308384" y="37624"/>
                  </a:moveTo>
                  <a:lnTo>
                    <a:pt x="2308384" y="35719"/>
                  </a:lnTo>
                  <a:lnTo>
                    <a:pt x="2306479" y="37624"/>
                  </a:lnTo>
                  <a:lnTo>
                    <a:pt x="2308384" y="37624"/>
                  </a:lnTo>
                  <a:lnTo>
                    <a:pt x="2308384" y="37624"/>
                  </a:lnTo>
                  <a:lnTo>
                    <a:pt x="2308384" y="37624"/>
                  </a:lnTo>
                  <a:lnTo>
                    <a:pt x="2308384" y="37624"/>
                  </a:lnTo>
                  <a:close/>
                  <a:moveTo>
                    <a:pt x="2105501" y="37624"/>
                  </a:moveTo>
                  <a:cubicBezTo>
                    <a:pt x="2084546" y="28099"/>
                    <a:pt x="2039779" y="18574"/>
                    <a:pt x="2030254" y="22384"/>
                  </a:cubicBezTo>
                  <a:lnTo>
                    <a:pt x="2018824" y="22384"/>
                  </a:lnTo>
                  <a:cubicBezTo>
                    <a:pt x="2024539" y="28099"/>
                    <a:pt x="2020729" y="24289"/>
                    <a:pt x="2030254" y="28099"/>
                  </a:cubicBezTo>
                  <a:cubicBezTo>
                    <a:pt x="2041684" y="35719"/>
                    <a:pt x="2053114" y="35719"/>
                    <a:pt x="2062639" y="37624"/>
                  </a:cubicBezTo>
                  <a:lnTo>
                    <a:pt x="2105501" y="37624"/>
                  </a:lnTo>
                  <a:lnTo>
                    <a:pt x="2105501" y="37624"/>
                  </a:lnTo>
                  <a:lnTo>
                    <a:pt x="2105501" y="37624"/>
                  </a:lnTo>
                  <a:lnTo>
                    <a:pt x="2105501" y="37624"/>
                  </a:lnTo>
                  <a:close/>
                  <a:moveTo>
                    <a:pt x="1833086" y="37624"/>
                  </a:moveTo>
                  <a:cubicBezTo>
                    <a:pt x="1834991" y="37624"/>
                    <a:pt x="1834991" y="35719"/>
                    <a:pt x="1836896" y="35719"/>
                  </a:cubicBezTo>
                  <a:cubicBezTo>
                    <a:pt x="1829276" y="31909"/>
                    <a:pt x="1829276" y="31909"/>
                    <a:pt x="1827371" y="31909"/>
                  </a:cubicBezTo>
                  <a:cubicBezTo>
                    <a:pt x="1827371" y="31909"/>
                    <a:pt x="1827371" y="30004"/>
                    <a:pt x="1823561" y="22384"/>
                  </a:cubicBezTo>
                  <a:cubicBezTo>
                    <a:pt x="1817846" y="28099"/>
                    <a:pt x="1815941" y="31909"/>
                    <a:pt x="1814036" y="37624"/>
                  </a:cubicBezTo>
                  <a:lnTo>
                    <a:pt x="1833086" y="37624"/>
                  </a:lnTo>
                  <a:lnTo>
                    <a:pt x="1833086" y="37624"/>
                  </a:lnTo>
                  <a:lnTo>
                    <a:pt x="1833086" y="37624"/>
                  </a:lnTo>
                  <a:lnTo>
                    <a:pt x="1833086" y="37624"/>
                  </a:lnTo>
                  <a:close/>
                  <a:moveTo>
                    <a:pt x="1668304" y="37624"/>
                  </a:moveTo>
                  <a:cubicBezTo>
                    <a:pt x="1668304" y="37624"/>
                    <a:pt x="1668304" y="35719"/>
                    <a:pt x="1670209" y="35719"/>
                  </a:cubicBezTo>
                  <a:cubicBezTo>
                    <a:pt x="1668304" y="37624"/>
                    <a:pt x="1666399" y="37624"/>
                    <a:pt x="1664494" y="37624"/>
                  </a:cubicBezTo>
                  <a:lnTo>
                    <a:pt x="1668304" y="37624"/>
                  </a:lnTo>
                  <a:lnTo>
                    <a:pt x="1668304" y="37624"/>
                  </a:lnTo>
                  <a:lnTo>
                    <a:pt x="1668304" y="37624"/>
                  </a:lnTo>
                  <a:lnTo>
                    <a:pt x="1668304" y="37624"/>
                  </a:lnTo>
                  <a:close/>
                  <a:moveTo>
                    <a:pt x="1089184" y="37624"/>
                  </a:moveTo>
                  <a:cubicBezTo>
                    <a:pt x="1085374" y="35719"/>
                    <a:pt x="1079659" y="35719"/>
                    <a:pt x="1068229" y="35719"/>
                  </a:cubicBezTo>
                  <a:lnTo>
                    <a:pt x="1068229" y="37624"/>
                  </a:lnTo>
                  <a:lnTo>
                    <a:pt x="1089184" y="37624"/>
                  </a:lnTo>
                  <a:lnTo>
                    <a:pt x="1089184" y="37624"/>
                  </a:lnTo>
                  <a:lnTo>
                    <a:pt x="1089184" y="37624"/>
                  </a:lnTo>
                  <a:lnTo>
                    <a:pt x="1089184" y="37624"/>
                  </a:lnTo>
                  <a:close/>
                  <a:moveTo>
                    <a:pt x="700564" y="37624"/>
                  </a:moveTo>
                  <a:cubicBezTo>
                    <a:pt x="698659" y="35719"/>
                    <a:pt x="698659" y="31909"/>
                    <a:pt x="696754" y="28099"/>
                  </a:cubicBezTo>
                  <a:lnTo>
                    <a:pt x="696754" y="37624"/>
                  </a:lnTo>
                  <a:lnTo>
                    <a:pt x="700564" y="37624"/>
                  </a:lnTo>
                  <a:lnTo>
                    <a:pt x="700564" y="37624"/>
                  </a:lnTo>
                  <a:lnTo>
                    <a:pt x="700564" y="37624"/>
                  </a:lnTo>
                  <a:lnTo>
                    <a:pt x="700564" y="37624"/>
                  </a:lnTo>
                  <a:close/>
                  <a:moveTo>
                    <a:pt x="501491" y="37624"/>
                  </a:moveTo>
                  <a:cubicBezTo>
                    <a:pt x="501491" y="33814"/>
                    <a:pt x="501491" y="28099"/>
                    <a:pt x="501491" y="22384"/>
                  </a:cubicBezTo>
                  <a:cubicBezTo>
                    <a:pt x="497681" y="28099"/>
                    <a:pt x="493871" y="31909"/>
                    <a:pt x="491966" y="37624"/>
                  </a:cubicBezTo>
                  <a:lnTo>
                    <a:pt x="501491" y="37624"/>
                  </a:lnTo>
                  <a:lnTo>
                    <a:pt x="501491" y="37624"/>
                  </a:lnTo>
                  <a:lnTo>
                    <a:pt x="501491" y="37624"/>
                  </a:lnTo>
                  <a:lnTo>
                    <a:pt x="501491" y="37624"/>
                  </a:lnTo>
                  <a:close/>
                  <a:moveTo>
                    <a:pt x="130969" y="28099"/>
                  </a:moveTo>
                  <a:cubicBezTo>
                    <a:pt x="125254" y="33814"/>
                    <a:pt x="129064" y="30004"/>
                    <a:pt x="119539" y="33814"/>
                  </a:cubicBezTo>
                  <a:cubicBezTo>
                    <a:pt x="125254" y="30004"/>
                    <a:pt x="118586" y="31909"/>
                    <a:pt x="130969" y="28099"/>
                  </a:cubicBezTo>
                  <a:lnTo>
                    <a:pt x="130969" y="28099"/>
                  </a:lnTo>
                  <a:lnTo>
                    <a:pt x="130969" y="28099"/>
                  </a:lnTo>
                  <a:lnTo>
                    <a:pt x="130969" y="28099"/>
                  </a:lnTo>
                  <a:close/>
                  <a:moveTo>
                    <a:pt x="837724" y="28099"/>
                  </a:moveTo>
                  <a:cubicBezTo>
                    <a:pt x="832009" y="33814"/>
                    <a:pt x="835819" y="30004"/>
                    <a:pt x="826294" y="33814"/>
                  </a:cubicBezTo>
                  <a:cubicBezTo>
                    <a:pt x="832009" y="30004"/>
                    <a:pt x="828199" y="31909"/>
                    <a:pt x="837724" y="28099"/>
                  </a:cubicBezTo>
                  <a:lnTo>
                    <a:pt x="837724" y="28099"/>
                  </a:lnTo>
                  <a:lnTo>
                    <a:pt x="837724" y="28099"/>
                  </a:lnTo>
                  <a:lnTo>
                    <a:pt x="837724" y="28099"/>
                  </a:lnTo>
                  <a:close/>
                  <a:moveTo>
                    <a:pt x="2719864" y="28099"/>
                  </a:moveTo>
                  <a:cubicBezTo>
                    <a:pt x="2714149" y="33814"/>
                    <a:pt x="2717959" y="30004"/>
                    <a:pt x="2708434" y="33814"/>
                  </a:cubicBezTo>
                  <a:cubicBezTo>
                    <a:pt x="2714149" y="30004"/>
                    <a:pt x="2707481" y="31909"/>
                    <a:pt x="2719864" y="28099"/>
                  </a:cubicBezTo>
                  <a:lnTo>
                    <a:pt x="2719864" y="28099"/>
                  </a:lnTo>
                  <a:lnTo>
                    <a:pt x="2719864" y="28099"/>
                  </a:lnTo>
                  <a:lnTo>
                    <a:pt x="2719864" y="28099"/>
                  </a:lnTo>
                  <a:close/>
                  <a:moveTo>
                    <a:pt x="2823686" y="28099"/>
                  </a:moveTo>
                  <a:cubicBezTo>
                    <a:pt x="2817971" y="33814"/>
                    <a:pt x="2821781" y="30004"/>
                    <a:pt x="2812256" y="33814"/>
                  </a:cubicBezTo>
                  <a:cubicBezTo>
                    <a:pt x="2817971" y="30004"/>
                    <a:pt x="2814161" y="31909"/>
                    <a:pt x="2823686" y="28099"/>
                  </a:cubicBezTo>
                  <a:lnTo>
                    <a:pt x="2823686" y="28099"/>
                  </a:lnTo>
                  <a:lnTo>
                    <a:pt x="2823686" y="28099"/>
                  </a:lnTo>
                  <a:lnTo>
                    <a:pt x="2823686" y="28099"/>
                  </a:lnTo>
                  <a:close/>
                  <a:moveTo>
                    <a:pt x="3159919" y="28099"/>
                  </a:moveTo>
                  <a:cubicBezTo>
                    <a:pt x="3154204" y="33814"/>
                    <a:pt x="3158014" y="30004"/>
                    <a:pt x="3148489" y="33814"/>
                  </a:cubicBezTo>
                  <a:cubicBezTo>
                    <a:pt x="3154204" y="30004"/>
                    <a:pt x="3148489" y="31909"/>
                    <a:pt x="3159919" y="28099"/>
                  </a:cubicBezTo>
                  <a:lnTo>
                    <a:pt x="3159919" y="28099"/>
                  </a:lnTo>
                  <a:lnTo>
                    <a:pt x="3159919" y="28099"/>
                  </a:lnTo>
                  <a:lnTo>
                    <a:pt x="3159919" y="28099"/>
                  </a:lnTo>
                  <a:close/>
                  <a:moveTo>
                    <a:pt x="266224" y="22384"/>
                  </a:moveTo>
                  <a:lnTo>
                    <a:pt x="271939" y="33814"/>
                  </a:lnTo>
                  <a:cubicBezTo>
                    <a:pt x="262414" y="26194"/>
                    <a:pt x="266224" y="22384"/>
                    <a:pt x="266224" y="22384"/>
                  </a:cubicBezTo>
                  <a:lnTo>
                    <a:pt x="266224" y="22384"/>
                  </a:lnTo>
                  <a:lnTo>
                    <a:pt x="266224" y="22384"/>
                  </a:lnTo>
                  <a:lnTo>
                    <a:pt x="266224" y="22384"/>
                  </a:lnTo>
                  <a:close/>
                  <a:moveTo>
                    <a:pt x="2594134" y="22384"/>
                  </a:moveTo>
                  <a:cubicBezTo>
                    <a:pt x="2596039" y="30004"/>
                    <a:pt x="2584609" y="31909"/>
                    <a:pt x="2582704" y="33814"/>
                  </a:cubicBezTo>
                  <a:cubicBezTo>
                    <a:pt x="2578894" y="28099"/>
                    <a:pt x="2594134" y="24289"/>
                    <a:pt x="2594134" y="22384"/>
                  </a:cubicBezTo>
                  <a:lnTo>
                    <a:pt x="2594134" y="22384"/>
                  </a:lnTo>
                  <a:lnTo>
                    <a:pt x="2594134" y="22384"/>
                  </a:lnTo>
                  <a:lnTo>
                    <a:pt x="2594134" y="22384"/>
                  </a:lnTo>
                  <a:close/>
                  <a:moveTo>
                    <a:pt x="80486" y="16669"/>
                  </a:moveTo>
                  <a:lnTo>
                    <a:pt x="80486" y="28099"/>
                  </a:lnTo>
                  <a:lnTo>
                    <a:pt x="30004" y="28099"/>
                  </a:lnTo>
                  <a:lnTo>
                    <a:pt x="30004" y="22384"/>
                  </a:lnTo>
                  <a:cubicBezTo>
                    <a:pt x="33814" y="20479"/>
                    <a:pt x="33814" y="20479"/>
                    <a:pt x="35719" y="16669"/>
                  </a:cubicBezTo>
                  <a:lnTo>
                    <a:pt x="80486" y="16669"/>
                  </a:lnTo>
                  <a:lnTo>
                    <a:pt x="80486" y="16669"/>
                  </a:lnTo>
                  <a:lnTo>
                    <a:pt x="80486" y="16669"/>
                  </a:lnTo>
                  <a:lnTo>
                    <a:pt x="80486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70D7D968-8FB1-43C2-ACA1-9FD89CF5E823}"/>
                </a:ext>
              </a:extLst>
            </p:cNvPr>
            <p:cNvSpPr/>
            <p:nvPr/>
          </p:nvSpPr>
          <p:spPr>
            <a:xfrm>
              <a:off x="1574959" y="5174417"/>
              <a:ext cx="4286250" cy="38100"/>
            </a:xfrm>
            <a:custGeom>
              <a:avLst/>
              <a:gdLst>
                <a:gd name="connsiteX0" fmla="*/ 4230529 w 4286250"/>
                <a:gd name="connsiteY0" fmla="*/ 9049 h 38100"/>
                <a:gd name="connsiteX1" fmla="*/ 4226719 w 4286250"/>
                <a:gd name="connsiteY1" fmla="*/ 14764 h 38100"/>
                <a:gd name="connsiteX2" fmla="*/ 4232434 w 4286250"/>
                <a:gd name="connsiteY2" fmla="*/ 14764 h 38100"/>
                <a:gd name="connsiteX3" fmla="*/ 4261009 w 4286250"/>
                <a:gd name="connsiteY3" fmla="*/ 33814 h 38100"/>
                <a:gd name="connsiteX4" fmla="*/ 4287679 w 4286250"/>
                <a:gd name="connsiteY4" fmla="*/ 33814 h 38100"/>
                <a:gd name="connsiteX5" fmla="*/ 4287679 w 4286250"/>
                <a:gd name="connsiteY5" fmla="*/ 31909 h 38100"/>
                <a:gd name="connsiteX6" fmla="*/ 4270534 w 4286250"/>
                <a:gd name="connsiteY6" fmla="*/ 7144 h 38100"/>
                <a:gd name="connsiteX7" fmla="*/ 4230529 w 4286250"/>
                <a:gd name="connsiteY7" fmla="*/ 9049 h 38100"/>
                <a:gd name="connsiteX8" fmla="*/ 4230529 w 4286250"/>
                <a:gd name="connsiteY8" fmla="*/ 9049 h 38100"/>
                <a:gd name="connsiteX9" fmla="*/ 4230529 w 4286250"/>
                <a:gd name="connsiteY9" fmla="*/ 9049 h 38100"/>
                <a:gd name="connsiteX10" fmla="*/ 4230529 w 4286250"/>
                <a:gd name="connsiteY10" fmla="*/ 9049 h 38100"/>
                <a:gd name="connsiteX11" fmla="*/ 4162902 w 4286250"/>
                <a:gd name="connsiteY11" fmla="*/ 9049 h 38100"/>
                <a:gd name="connsiteX12" fmla="*/ 4159091 w 4286250"/>
                <a:gd name="connsiteY12" fmla="*/ 20479 h 38100"/>
                <a:gd name="connsiteX13" fmla="*/ 4128611 w 4286250"/>
                <a:gd name="connsiteY13" fmla="*/ 31909 h 38100"/>
                <a:gd name="connsiteX14" fmla="*/ 4128611 w 4286250"/>
                <a:gd name="connsiteY14" fmla="*/ 33814 h 38100"/>
                <a:gd name="connsiteX15" fmla="*/ 4182904 w 4286250"/>
                <a:gd name="connsiteY15" fmla="*/ 33814 h 38100"/>
                <a:gd name="connsiteX16" fmla="*/ 4190524 w 4286250"/>
                <a:gd name="connsiteY16" fmla="*/ 9049 h 38100"/>
                <a:gd name="connsiteX17" fmla="*/ 4162902 w 4286250"/>
                <a:gd name="connsiteY17" fmla="*/ 9049 h 38100"/>
                <a:gd name="connsiteX18" fmla="*/ 4162902 w 4286250"/>
                <a:gd name="connsiteY18" fmla="*/ 9049 h 38100"/>
                <a:gd name="connsiteX19" fmla="*/ 4162902 w 4286250"/>
                <a:gd name="connsiteY19" fmla="*/ 9049 h 38100"/>
                <a:gd name="connsiteX20" fmla="*/ 4162902 w 4286250"/>
                <a:gd name="connsiteY20" fmla="*/ 9049 h 38100"/>
                <a:gd name="connsiteX21" fmla="*/ 3191351 w 4286250"/>
                <a:gd name="connsiteY21" fmla="*/ 9049 h 38100"/>
                <a:gd name="connsiteX22" fmla="*/ 3187541 w 4286250"/>
                <a:gd name="connsiteY22" fmla="*/ 33814 h 38100"/>
                <a:gd name="connsiteX23" fmla="*/ 3212306 w 4286250"/>
                <a:gd name="connsiteY23" fmla="*/ 33814 h 38100"/>
                <a:gd name="connsiteX24" fmla="*/ 3221831 w 4286250"/>
                <a:gd name="connsiteY24" fmla="*/ 9049 h 38100"/>
                <a:gd name="connsiteX25" fmla="*/ 3191351 w 4286250"/>
                <a:gd name="connsiteY25" fmla="*/ 9049 h 38100"/>
                <a:gd name="connsiteX26" fmla="*/ 3191351 w 4286250"/>
                <a:gd name="connsiteY26" fmla="*/ 9049 h 38100"/>
                <a:gd name="connsiteX27" fmla="*/ 3191351 w 4286250"/>
                <a:gd name="connsiteY27" fmla="*/ 9049 h 38100"/>
                <a:gd name="connsiteX28" fmla="*/ 3191351 w 4286250"/>
                <a:gd name="connsiteY28" fmla="*/ 9049 h 38100"/>
                <a:gd name="connsiteX29" fmla="*/ 3119914 w 4286250"/>
                <a:gd name="connsiteY29" fmla="*/ 9049 h 38100"/>
                <a:gd name="connsiteX30" fmla="*/ 3108484 w 4286250"/>
                <a:gd name="connsiteY30" fmla="*/ 33814 h 38100"/>
                <a:gd name="connsiteX31" fmla="*/ 3121819 w 4286250"/>
                <a:gd name="connsiteY31" fmla="*/ 33814 h 38100"/>
                <a:gd name="connsiteX32" fmla="*/ 3121819 w 4286250"/>
                <a:gd name="connsiteY32" fmla="*/ 26194 h 38100"/>
                <a:gd name="connsiteX33" fmla="*/ 3133249 w 4286250"/>
                <a:gd name="connsiteY33" fmla="*/ 26194 h 38100"/>
                <a:gd name="connsiteX34" fmla="*/ 3133249 w 4286250"/>
                <a:gd name="connsiteY34" fmla="*/ 33814 h 38100"/>
                <a:gd name="connsiteX35" fmla="*/ 3183731 w 4286250"/>
                <a:gd name="connsiteY35" fmla="*/ 33814 h 38100"/>
                <a:gd name="connsiteX36" fmla="*/ 3189446 w 4286250"/>
                <a:gd name="connsiteY36" fmla="*/ 9049 h 38100"/>
                <a:gd name="connsiteX37" fmla="*/ 3119914 w 4286250"/>
                <a:gd name="connsiteY37" fmla="*/ 9049 h 38100"/>
                <a:gd name="connsiteX38" fmla="*/ 3119914 w 4286250"/>
                <a:gd name="connsiteY38" fmla="*/ 9049 h 38100"/>
                <a:gd name="connsiteX39" fmla="*/ 3119914 w 4286250"/>
                <a:gd name="connsiteY39" fmla="*/ 9049 h 38100"/>
                <a:gd name="connsiteX40" fmla="*/ 3119914 w 4286250"/>
                <a:gd name="connsiteY40" fmla="*/ 9049 h 38100"/>
                <a:gd name="connsiteX41" fmla="*/ 2986564 w 4286250"/>
                <a:gd name="connsiteY41" fmla="*/ 9049 h 38100"/>
                <a:gd name="connsiteX42" fmla="*/ 2986564 w 4286250"/>
                <a:gd name="connsiteY42" fmla="*/ 33814 h 38100"/>
                <a:gd name="connsiteX43" fmla="*/ 3013234 w 4286250"/>
                <a:gd name="connsiteY43" fmla="*/ 33814 h 38100"/>
                <a:gd name="connsiteX44" fmla="*/ 3003709 w 4286250"/>
                <a:gd name="connsiteY44" fmla="*/ 26194 h 38100"/>
                <a:gd name="connsiteX45" fmla="*/ 3009424 w 4286250"/>
                <a:gd name="connsiteY45" fmla="*/ 9049 h 38100"/>
                <a:gd name="connsiteX46" fmla="*/ 2986564 w 4286250"/>
                <a:gd name="connsiteY46" fmla="*/ 9049 h 38100"/>
                <a:gd name="connsiteX47" fmla="*/ 2986564 w 4286250"/>
                <a:gd name="connsiteY47" fmla="*/ 9049 h 38100"/>
                <a:gd name="connsiteX48" fmla="*/ 2986564 w 4286250"/>
                <a:gd name="connsiteY48" fmla="*/ 9049 h 38100"/>
                <a:gd name="connsiteX49" fmla="*/ 2986564 w 4286250"/>
                <a:gd name="connsiteY49" fmla="*/ 9049 h 38100"/>
                <a:gd name="connsiteX50" fmla="*/ 2955131 w 4286250"/>
                <a:gd name="connsiteY50" fmla="*/ 9049 h 38100"/>
                <a:gd name="connsiteX51" fmla="*/ 2955131 w 4286250"/>
                <a:gd name="connsiteY51" fmla="*/ 14764 h 38100"/>
                <a:gd name="connsiteX52" fmla="*/ 2960846 w 4286250"/>
                <a:gd name="connsiteY52" fmla="*/ 14764 h 38100"/>
                <a:gd name="connsiteX53" fmla="*/ 2960846 w 4286250"/>
                <a:gd name="connsiteY53" fmla="*/ 20479 h 38100"/>
                <a:gd name="connsiteX54" fmla="*/ 2977991 w 4286250"/>
                <a:gd name="connsiteY54" fmla="*/ 9049 h 38100"/>
                <a:gd name="connsiteX55" fmla="*/ 2955131 w 4286250"/>
                <a:gd name="connsiteY55" fmla="*/ 9049 h 38100"/>
                <a:gd name="connsiteX56" fmla="*/ 2955131 w 4286250"/>
                <a:gd name="connsiteY56" fmla="*/ 9049 h 38100"/>
                <a:gd name="connsiteX57" fmla="*/ 2955131 w 4286250"/>
                <a:gd name="connsiteY57" fmla="*/ 9049 h 38100"/>
                <a:gd name="connsiteX58" fmla="*/ 2955131 w 4286250"/>
                <a:gd name="connsiteY58" fmla="*/ 9049 h 38100"/>
                <a:gd name="connsiteX59" fmla="*/ 2862739 w 4286250"/>
                <a:gd name="connsiteY59" fmla="*/ 9049 h 38100"/>
                <a:gd name="connsiteX60" fmla="*/ 2810351 w 4286250"/>
                <a:gd name="connsiteY60" fmla="*/ 26194 h 38100"/>
                <a:gd name="connsiteX61" fmla="*/ 2810351 w 4286250"/>
                <a:gd name="connsiteY61" fmla="*/ 33814 h 38100"/>
                <a:gd name="connsiteX62" fmla="*/ 2831306 w 4286250"/>
                <a:gd name="connsiteY62" fmla="*/ 33814 h 38100"/>
                <a:gd name="connsiteX63" fmla="*/ 2840831 w 4286250"/>
                <a:gd name="connsiteY63" fmla="*/ 26194 h 38100"/>
                <a:gd name="connsiteX64" fmla="*/ 2840831 w 4286250"/>
                <a:gd name="connsiteY64" fmla="*/ 33814 h 38100"/>
                <a:gd name="connsiteX65" fmla="*/ 2861786 w 4286250"/>
                <a:gd name="connsiteY65" fmla="*/ 33814 h 38100"/>
                <a:gd name="connsiteX66" fmla="*/ 2865596 w 4286250"/>
                <a:gd name="connsiteY66" fmla="*/ 31909 h 38100"/>
                <a:gd name="connsiteX67" fmla="*/ 2865596 w 4286250"/>
                <a:gd name="connsiteY67" fmla="*/ 33814 h 38100"/>
                <a:gd name="connsiteX68" fmla="*/ 2938939 w 4286250"/>
                <a:gd name="connsiteY68" fmla="*/ 33814 h 38100"/>
                <a:gd name="connsiteX69" fmla="*/ 2950369 w 4286250"/>
                <a:gd name="connsiteY69" fmla="*/ 14764 h 38100"/>
                <a:gd name="connsiteX70" fmla="*/ 2921794 w 4286250"/>
                <a:gd name="connsiteY70" fmla="*/ 9049 h 38100"/>
                <a:gd name="connsiteX71" fmla="*/ 2862739 w 4286250"/>
                <a:gd name="connsiteY71" fmla="*/ 9049 h 38100"/>
                <a:gd name="connsiteX72" fmla="*/ 2862739 w 4286250"/>
                <a:gd name="connsiteY72" fmla="*/ 9049 h 38100"/>
                <a:gd name="connsiteX73" fmla="*/ 2862739 w 4286250"/>
                <a:gd name="connsiteY73" fmla="*/ 9049 h 38100"/>
                <a:gd name="connsiteX74" fmla="*/ 2862739 w 4286250"/>
                <a:gd name="connsiteY74" fmla="*/ 9049 h 38100"/>
                <a:gd name="connsiteX75" fmla="*/ 2702719 w 4286250"/>
                <a:gd name="connsiteY75" fmla="*/ 9049 h 38100"/>
                <a:gd name="connsiteX76" fmla="*/ 2723674 w 4286250"/>
                <a:gd name="connsiteY76" fmla="*/ 33814 h 38100"/>
                <a:gd name="connsiteX77" fmla="*/ 2712244 w 4286250"/>
                <a:gd name="connsiteY77" fmla="*/ 33814 h 38100"/>
                <a:gd name="connsiteX78" fmla="*/ 2663666 w 4286250"/>
                <a:gd name="connsiteY78" fmla="*/ 9049 h 38100"/>
                <a:gd name="connsiteX79" fmla="*/ 2661761 w 4286250"/>
                <a:gd name="connsiteY79" fmla="*/ 9049 h 38100"/>
                <a:gd name="connsiteX80" fmla="*/ 2656046 w 4286250"/>
                <a:gd name="connsiteY80" fmla="*/ 14764 h 38100"/>
                <a:gd name="connsiteX81" fmla="*/ 2669381 w 4286250"/>
                <a:gd name="connsiteY81" fmla="*/ 33814 h 38100"/>
                <a:gd name="connsiteX82" fmla="*/ 2795111 w 4286250"/>
                <a:gd name="connsiteY82" fmla="*/ 33814 h 38100"/>
                <a:gd name="connsiteX83" fmla="*/ 2768441 w 4286250"/>
                <a:gd name="connsiteY83" fmla="*/ 20479 h 38100"/>
                <a:gd name="connsiteX84" fmla="*/ 2768441 w 4286250"/>
                <a:gd name="connsiteY84" fmla="*/ 14764 h 38100"/>
                <a:gd name="connsiteX85" fmla="*/ 2785586 w 4286250"/>
                <a:gd name="connsiteY85" fmla="*/ 9049 h 38100"/>
                <a:gd name="connsiteX86" fmla="*/ 2702719 w 4286250"/>
                <a:gd name="connsiteY86" fmla="*/ 9049 h 38100"/>
                <a:gd name="connsiteX87" fmla="*/ 2702719 w 4286250"/>
                <a:gd name="connsiteY87" fmla="*/ 9049 h 38100"/>
                <a:gd name="connsiteX88" fmla="*/ 2702719 w 4286250"/>
                <a:gd name="connsiteY88" fmla="*/ 9049 h 38100"/>
                <a:gd name="connsiteX89" fmla="*/ 2702719 w 4286250"/>
                <a:gd name="connsiteY89" fmla="*/ 9049 h 38100"/>
                <a:gd name="connsiteX90" fmla="*/ 2594134 w 4286250"/>
                <a:gd name="connsiteY90" fmla="*/ 9049 h 38100"/>
                <a:gd name="connsiteX91" fmla="*/ 2611279 w 4286250"/>
                <a:gd name="connsiteY91" fmla="*/ 26194 h 38100"/>
                <a:gd name="connsiteX92" fmla="*/ 2599849 w 4286250"/>
                <a:gd name="connsiteY92" fmla="*/ 26194 h 38100"/>
                <a:gd name="connsiteX93" fmla="*/ 2588419 w 4286250"/>
                <a:gd name="connsiteY93" fmla="*/ 9049 h 38100"/>
                <a:gd name="connsiteX94" fmla="*/ 2541746 w 4286250"/>
                <a:gd name="connsiteY94" fmla="*/ 9049 h 38100"/>
                <a:gd name="connsiteX95" fmla="*/ 2545556 w 4286250"/>
                <a:gd name="connsiteY95" fmla="*/ 14764 h 38100"/>
                <a:gd name="connsiteX96" fmla="*/ 2526506 w 4286250"/>
                <a:gd name="connsiteY96" fmla="*/ 20479 h 38100"/>
                <a:gd name="connsiteX97" fmla="*/ 2536031 w 4286250"/>
                <a:gd name="connsiteY97" fmla="*/ 33814 h 38100"/>
                <a:gd name="connsiteX98" fmla="*/ 2620804 w 4286250"/>
                <a:gd name="connsiteY98" fmla="*/ 33814 h 38100"/>
                <a:gd name="connsiteX99" fmla="*/ 2618899 w 4286250"/>
                <a:gd name="connsiteY99" fmla="*/ 31909 h 38100"/>
                <a:gd name="connsiteX100" fmla="*/ 2624614 w 4286250"/>
                <a:gd name="connsiteY100" fmla="*/ 26194 h 38100"/>
                <a:gd name="connsiteX101" fmla="*/ 2636044 w 4286250"/>
                <a:gd name="connsiteY101" fmla="*/ 26194 h 38100"/>
                <a:gd name="connsiteX102" fmla="*/ 2639854 w 4286250"/>
                <a:gd name="connsiteY102" fmla="*/ 33814 h 38100"/>
                <a:gd name="connsiteX103" fmla="*/ 2651284 w 4286250"/>
                <a:gd name="connsiteY103" fmla="*/ 33814 h 38100"/>
                <a:gd name="connsiteX104" fmla="*/ 2649379 w 4286250"/>
                <a:gd name="connsiteY104" fmla="*/ 31909 h 38100"/>
                <a:gd name="connsiteX105" fmla="*/ 2655094 w 4286250"/>
                <a:gd name="connsiteY105" fmla="*/ 26194 h 38100"/>
                <a:gd name="connsiteX106" fmla="*/ 2636044 w 4286250"/>
                <a:gd name="connsiteY106" fmla="*/ 20479 h 38100"/>
                <a:gd name="connsiteX107" fmla="*/ 2634139 w 4286250"/>
                <a:gd name="connsiteY107" fmla="*/ 9049 h 38100"/>
                <a:gd name="connsiteX108" fmla="*/ 2594134 w 4286250"/>
                <a:gd name="connsiteY108" fmla="*/ 9049 h 38100"/>
                <a:gd name="connsiteX109" fmla="*/ 2594134 w 4286250"/>
                <a:gd name="connsiteY109" fmla="*/ 9049 h 38100"/>
                <a:gd name="connsiteX110" fmla="*/ 2594134 w 4286250"/>
                <a:gd name="connsiteY110" fmla="*/ 9049 h 38100"/>
                <a:gd name="connsiteX111" fmla="*/ 2594134 w 4286250"/>
                <a:gd name="connsiteY111" fmla="*/ 9049 h 38100"/>
                <a:gd name="connsiteX112" fmla="*/ 2372201 w 4286250"/>
                <a:gd name="connsiteY112" fmla="*/ 9049 h 38100"/>
                <a:gd name="connsiteX113" fmla="*/ 2372201 w 4286250"/>
                <a:gd name="connsiteY113" fmla="*/ 20479 h 38100"/>
                <a:gd name="connsiteX114" fmla="*/ 2391251 w 4286250"/>
                <a:gd name="connsiteY114" fmla="*/ 20479 h 38100"/>
                <a:gd name="connsiteX115" fmla="*/ 2477929 w 4286250"/>
                <a:gd name="connsiteY115" fmla="*/ 20479 h 38100"/>
                <a:gd name="connsiteX116" fmla="*/ 2487454 w 4286250"/>
                <a:gd name="connsiteY116" fmla="*/ 33814 h 38100"/>
                <a:gd name="connsiteX117" fmla="*/ 2514124 w 4286250"/>
                <a:gd name="connsiteY117" fmla="*/ 33814 h 38100"/>
                <a:gd name="connsiteX118" fmla="*/ 2514124 w 4286250"/>
                <a:gd name="connsiteY118" fmla="*/ 31909 h 38100"/>
                <a:gd name="connsiteX119" fmla="*/ 2473166 w 4286250"/>
                <a:gd name="connsiteY119" fmla="*/ 7144 h 38100"/>
                <a:gd name="connsiteX120" fmla="*/ 2372201 w 4286250"/>
                <a:gd name="connsiteY120" fmla="*/ 9049 h 38100"/>
                <a:gd name="connsiteX121" fmla="*/ 2372201 w 4286250"/>
                <a:gd name="connsiteY121" fmla="*/ 9049 h 38100"/>
                <a:gd name="connsiteX122" fmla="*/ 2372201 w 4286250"/>
                <a:gd name="connsiteY122" fmla="*/ 9049 h 38100"/>
                <a:gd name="connsiteX123" fmla="*/ 2372201 w 4286250"/>
                <a:gd name="connsiteY123" fmla="*/ 9049 h 38100"/>
                <a:gd name="connsiteX124" fmla="*/ 2109311 w 4286250"/>
                <a:gd name="connsiteY124" fmla="*/ 9049 h 38100"/>
                <a:gd name="connsiteX125" fmla="*/ 2099786 w 4286250"/>
                <a:gd name="connsiteY125" fmla="*/ 33814 h 38100"/>
                <a:gd name="connsiteX126" fmla="*/ 2192179 w 4286250"/>
                <a:gd name="connsiteY126" fmla="*/ 33814 h 38100"/>
                <a:gd name="connsiteX127" fmla="*/ 2192179 w 4286250"/>
                <a:gd name="connsiteY127" fmla="*/ 31909 h 38100"/>
                <a:gd name="connsiteX128" fmla="*/ 2197894 w 4286250"/>
                <a:gd name="connsiteY128" fmla="*/ 31909 h 38100"/>
                <a:gd name="connsiteX129" fmla="*/ 2197894 w 4286250"/>
                <a:gd name="connsiteY129" fmla="*/ 33814 h 38100"/>
                <a:gd name="connsiteX130" fmla="*/ 2216944 w 4286250"/>
                <a:gd name="connsiteY130" fmla="*/ 33814 h 38100"/>
                <a:gd name="connsiteX131" fmla="*/ 2228374 w 4286250"/>
                <a:gd name="connsiteY131" fmla="*/ 14764 h 38100"/>
                <a:gd name="connsiteX132" fmla="*/ 2216944 w 4286250"/>
                <a:gd name="connsiteY132" fmla="*/ 9049 h 38100"/>
                <a:gd name="connsiteX133" fmla="*/ 2109311 w 4286250"/>
                <a:gd name="connsiteY133" fmla="*/ 9049 h 38100"/>
                <a:gd name="connsiteX134" fmla="*/ 2109311 w 4286250"/>
                <a:gd name="connsiteY134" fmla="*/ 9049 h 38100"/>
                <a:gd name="connsiteX135" fmla="*/ 2109311 w 4286250"/>
                <a:gd name="connsiteY135" fmla="*/ 9049 h 38100"/>
                <a:gd name="connsiteX136" fmla="*/ 2109311 w 4286250"/>
                <a:gd name="connsiteY136" fmla="*/ 9049 h 38100"/>
                <a:gd name="connsiteX137" fmla="*/ 2058829 w 4286250"/>
                <a:gd name="connsiteY137" fmla="*/ 9049 h 38100"/>
                <a:gd name="connsiteX138" fmla="*/ 2041684 w 4286250"/>
                <a:gd name="connsiteY138" fmla="*/ 14764 h 38100"/>
                <a:gd name="connsiteX139" fmla="*/ 2058829 w 4286250"/>
                <a:gd name="connsiteY139" fmla="*/ 9049 h 38100"/>
                <a:gd name="connsiteX140" fmla="*/ 2058829 w 4286250"/>
                <a:gd name="connsiteY140" fmla="*/ 9049 h 38100"/>
                <a:gd name="connsiteX141" fmla="*/ 2058829 w 4286250"/>
                <a:gd name="connsiteY141" fmla="*/ 9049 h 38100"/>
                <a:gd name="connsiteX142" fmla="*/ 2058829 w 4286250"/>
                <a:gd name="connsiteY142" fmla="*/ 9049 h 38100"/>
                <a:gd name="connsiteX143" fmla="*/ 2058829 w 4286250"/>
                <a:gd name="connsiteY143" fmla="*/ 9049 h 38100"/>
                <a:gd name="connsiteX144" fmla="*/ 1923574 w 4286250"/>
                <a:gd name="connsiteY144" fmla="*/ 9049 h 38100"/>
                <a:gd name="connsiteX145" fmla="*/ 1917859 w 4286250"/>
                <a:gd name="connsiteY145" fmla="*/ 26194 h 38100"/>
                <a:gd name="connsiteX146" fmla="*/ 1912144 w 4286250"/>
                <a:gd name="connsiteY146" fmla="*/ 20479 h 38100"/>
                <a:gd name="connsiteX147" fmla="*/ 1906429 w 4286250"/>
                <a:gd name="connsiteY147" fmla="*/ 20479 h 38100"/>
                <a:gd name="connsiteX148" fmla="*/ 1910239 w 4286250"/>
                <a:gd name="connsiteY148" fmla="*/ 9049 h 38100"/>
                <a:gd name="connsiteX149" fmla="*/ 1898809 w 4286250"/>
                <a:gd name="connsiteY149" fmla="*/ 9049 h 38100"/>
                <a:gd name="connsiteX150" fmla="*/ 1893094 w 4286250"/>
                <a:gd name="connsiteY150" fmla="*/ 33814 h 38100"/>
                <a:gd name="connsiteX151" fmla="*/ 1919764 w 4286250"/>
                <a:gd name="connsiteY151" fmla="*/ 33814 h 38100"/>
                <a:gd name="connsiteX152" fmla="*/ 1946434 w 4286250"/>
                <a:gd name="connsiteY152" fmla="*/ 20479 h 38100"/>
                <a:gd name="connsiteX153" fmla="*/ 1965484 w 4286250"/>
                <a:gd name="connsiteY153" fmla="*/ 26194 h 38100"/>
                <a:gd name="connsiteX154" fmla="*/ 1965484 w 4286250"/>
                <a:gd name="connsiteY154" fmla="*/ 20479 h 38100"/>
                <a:gd name="connsiteX155" fmla="*/ 1959769 w 4286250"/>
                <a:gd name="connsiteY155" fmla="*/ 20479 h 38100"/>
                <a:gd name="connsiteX156" fmla="*/ 1940719 w 4286250"/>
                <a:gd name="connsiteY156" fmla="*/ 9049 h 38100"/>
                <a:gd name="connsiteX157" fmla="*/ 1923574 w 4286250"/>
                <a:gd name="connsiteY157" fmla="*/ 9049 h 38100"/>
                <a:gd name="connsiteX158" fmla="*/ 1923574 w 4286250"/>
                <a:gd name="connsiteY158" fmla="*/ 9049 h 38100"/>
                <a:gd name="connsiteX159" fmla="*/ 1923574 w 4286250"/>
                <a:gd name="connsiteY159" fmla="*/ 9049 h 38100"/>
                <a:gd name="connsiteX160" fmla="*/ 1923574 w 4286250"/>
                <a:gd name="connsiteY160" fmla="*/ 9049 h 38100"/>
                <a:gd name="connsiteX161" fmla="*/ 1829276 w 4286250"/>
                <a:gd name="connsiteY161" fmla="*/ 9049 h 38100"/>
                <a:gd name="connsiteX162" fmla="*/ 1831181 w 4286250"/>
                <a:gd name="connsiteY162" fmla="*/ 20479 h 38100"/>
                <a:gd name="connsiteX163" fmla="*/ 1881664 w 4286250"/>
                <a:gd name="connsiteY163" fmla="*/ 26194 h 38100"/>
                <a:gd name="connsiteX164" fmla="*/ 1881664 w 4286250"/>
                <a:gd name="connsiteY164" fmla="*/ 14764 h 38100"/>
                <a:gd name="connsiteX165" fmla="*/ 1875949 w 4286250"/>
                <a:gd name="connsiteY165" fmla="*/ 9049 h 38100"/>
                <a:gd name="connsiteX166" fmla="*/ 1829276 w 4286250"/>
                <a:gd name="connsiteY166" fmla="*/ 9049 h 38100"/>
                <a:gd name="connsiteX167" fmla="*/ 1829276 w 4286250"/>
                <a:gd name="connsiteY167" fmla="*/ 9049 h 38100"/>
                <a:gd name="connsiteX168" fmla="*/ 1829276 w 4286250"/>
                <a:gd name="connsiteY168" fmla="*/ 9049 h 38100"/>
                <a:gd name="connsiteX169" fmla="*/ 1829276 w 4286250"/>
                <a:gd name="connsiteY169" fmla="*/ 9049 h 38100"/>
                <a:gd name="connsiteX170" fmla="*/ 1718786 w 4286250"/>
                <a:gd name="connsiteY170" fmla="*/ 9049 h 38100"/>
                <a:gd name="connsiteX171" fmla="*/ 1718786 w 4286250"/>
                <a:gd name="connsiteY171" fmla="*/ 14764 h 38100"/>
                <a:gd name="connsiteX172" fmla="*/ 1724501 w 4286250"/>
                <a:gd name="connsiteY172" fmla="*/ 14764 h 38100"/>
                <a:gd name="connsiteX173" fmla="*/ 1754981 w 4286250"/>
                <a:gd name="connsiteY173" fmla="*/ 20479 h 38100"/>
                <a:gd name="connsiteX174" fmla="*/ 1775936 w 4286250"/>
                <a:gd name="connsiteY174" fmla="*/ 9049 h 38100"/>
                <a:gd name="connsiteX175" fmla="*/ 1718786 w 4286250"/>
                <a:gd name="connsiteY175" fmla="*/ 9049 h 38100"/>
                <a:gd name="connsiteX176" fmla="*/ 1718786 w 4286250"/>
                <a:gd name="connsiteY176" fmla="*/ 9049 h 38100"/>
                <a:gd name="connsiteX177" fmla="*/ 1718786 w 4286250"/>
                <a:gd name="connsiteY177" fmla="*/ 9049 h 38100"/>
                <a:gd name="connsiteX178" fmla="*/ 1718786 w 4286250"/>
                <a:gd name="connsiteY178" fmla="*/ 9049 h 38100"/>
                <a:gd name="connsiteX179" fmla="*/ 1620679 w 4286250"/>
                <a:gd name="connsiteY179" fmla="*/ 9049 h 38100"/>
                <a:gd name="connsiteX180" fmla="*/ 1620679 w 4286250"/>
                <a:gd name="connsiteY180" fmla="*/ 20479 h 38100"/>
                <a:gd name="connsiteX181" fmla="*/ 1609249 w 4286250"/>
                <a:gd name="connsiteY181" fmla="*/ 20479 h 38100"/>
                <a:gd name="connsiteX182" fmla="*/ 1609249 w 4286250"/>
                <a:gd name="connsiteY182" fmla="*/ 9049 h 38100"/>
                <a:gd name="connsiteX183" fmla="*/ 1595914 w 4286250"/>
                <a:gd name="connsiteY183" fmla="*/ 9049 h 38100"/>
                <a:gd name="connsiteX184" fmla="*/ 1599724 w 4286250"/>
                <a:gd name="connsiteY184" fmla="*/ 33814 h 38100"/>
                <a:gd name="connsiteX185" fmla="*/ 1674971 w 4286250"/>
                <a:gd name="connsiteY185" fmla="*/ 33814 h 38100"/>
                <a:gd name="connsiteX186" fmla="*/ 1682591 w 4286250"/>
                <a:gd name="connsiteY186" fmla="*/ 9049 h 38100"/>
                <a:gd name="connsiteX187" fmla="*/ 1620679 w 4286250"/>
                <a:gd name="connsiteY187" fmla="*/ 9049 h 38100"/>
                <a:gd name="connsiteX188" fmla="*/ 1620679 w 4286250"/>
                <a:gd name="connsiteY188" fmla="*/ 9049 h 38100"/>
                <a:gd name="connsiteX189" fmla="*/ 1620679 w 4286250"/>
                <a:gd name="connsiteY189" fmla="*/ 9049 h 38100"/>
                <a:gd name="connsiteX190" fmla="*/ 1620679 w 4286250"/>
                <a:gd name="connsiteY190" fmla="*/ 9049 h 38100"/>
                <a:gd name="connsiteX191" fmla="*/ 1512094 w 4286250"/>
                <a:gd name="connsiteY191" fmla="*/ 9049 h 38100"/>
                <a:gd name="connsiteX192" fmla="*/ 1533049 w 4286250"/>
                <a:gd name="connsiteY192" fmla="*/ 14764 h 38100"/>
                <a:gd name="connsiteX193" fmla="*/ 1533049 w 4286250"/>
                <a:gd name="connsiteY193" fmla="*/ 9049 h 38100"/>
                <a:gd name="connsiteX194" fmla="*/ 1512094 w 4286250"/>
                <a:gd name="connsiteY194" fmla="*/ 9049 h 38100"/>
                <a:gd name="connsiteX195" fmla="*/ 1512094 w 4286250"/>
                <a:gd name="connsiteY195" fmla="*/ 9049 h 38100"/>
                <a:gd name="connsiteX196" fmla="*/ 1512094 w 4286250"/>
                <a:gd name="connsiteY196" fmla="*/ 9049 h 38100"/>
                <a:gd name="connsiteX197" fmla="*/ 1512094 w 4286250"/>
                <a:gd name="connsiteY197" fmla="*/ 9049 h 38100"/>
                <a:gd name="connsiteX198" fmla="*/ 1303496 w 4286250"/>
                <a:gd name="connsiteY198" fmla="*/ 9049 h 38100"/>
                <a:gd name="connsiteX199" fmla="*/ 1301591 w 4286250"/>
                <a:gd name="connsiteY199" fmla="*/ 14764 h 38100"/>
                <a:gd name="connsiteX200" fmla="*/ 1301591 w 4286250"/>
                <a:gd name="connsiteY200" fmla="*/ 20479 h 38100"/>
                <a:gd name="connsiteX201" fmla="*/ 1295876 w 4286250"/>
                <a:gd name="connsiteY201" fmla="*/ 14764 h 38100"/>
                <a:gd name="connsiteX202" fmla="*/ 1288256 w 4286250"/>
                <a:gd name="connsiteY202" fmla="*/ 9049 h 38100"/>
                <a:gd name="connsiteX203" fmla="*/ 1179671 w 4286250"/>
                <a:gd name="connsiteY203" fmla="*/ 9049 h 38100"/>
                <a:gd name="connsiteX204" fmla="*/ 1149191 w 4286250"/>
                <a:gd name="connsiteY204" fmla="*/ 20479 h 38100"/>
                <a:gd name="connsiteX205" fmla="*/ 1151096 w 4286250"/>
                <a:gd name="connsiteY205" fmla="*/ 9049 h 38100"/>
                <a:gd name="connsiteX206" fmla="*/ 1100614 w 4286250"/>
                <a:gd name="connsiteY206" fmla="*/ 9049 h 38100"/>
                <a:gd name="connsiteX207" fmla="*/ 1087279 w 4286250"/>
                <a:gd name="connsiteY207" fmla="*/ 14764 h 38100"/>
                <a:gd name="connsiteX208" fmla="*/ 1094899 w 4286250"/>
                <a:gd name="connsiteY208" fmla="*/ 9049 h 38100"/>
                <a:gd name="connsiteX209" fmla="*/ 1053941 w 4286250"/>
                <a:gd name="connsiteY209" fmla="*/ 9049 h 38100"/>
                <a:gd name="connsiteX210" fmla="*/ 1063466 w 4286250"/>
                <a:gd name="connsiteY210" fmla="*/ 33814 h 38100"/>
                <a:gd name="connsiteX211" fmla="*/ 1061561 w 4286250"/>
                <a:gd name="connsiteY211" fmla="*/ 35719 h 38100"/>
                <a:gd name="connsiteX212" fmla="*/ 1074896 w 4286250"/>
                <a:gd name="connsiteY212" fmla="*/ 35719 h 38100"/>
                <a:gd name="connsiteX213" fmla="*/ 1088231 w 4286250"/>
                <a:gd name="connsiteY213" fmla="*/ 28099 h 38100"/>
                <a:gd name="connsiteX214" fmla="*/ 1090136 w 4286250"/>
                <a:gd name="connsiteY214" fmla="*/ 35719 h 38100"/>
                <a:gd name="connsiteX215" fmla="*/ 1193006 w 4286250"/>
                <a:gd name="connsiteY215" fmla="*/ 35719 h 38100"/>
                <a:gd name="connsiteX216" fmla="*/ 1187291 w 4286250"/>
                <a:gd name="connsiteY216" fmla="*/ 28099 h 38100"/>
                <a:gd name="connsiteX217" fmla="*/ 1232059 w 4286250"/>
                <a:gd name="connsiteY217" fmla="*/ 16669 h 38100"/>
                <a:gd name="connsiteX218" fmla="*/ 1256824 w 4286250"/>
                <a:gd name="connsiteY218" fmla="*/ 22384 h 38100"/>
                <a:gd name="connsiteX219" fmla="*/ 1266349 w 4286250"/>
                <a:gd name="connsiteY219" fmla="*/ 35719 h 38100"/>
                <a:gd name="connsiteX220" fmla="*/ 1386364 w 4286250"/>
                <a:gd name="connsiteY220" fmla="*/ 35719 h 38100"/>
                <a:gd name="connsiteX221" fmla="*/ 1388269 w 4286250"/>
                <a:gd name="connsiteY221" fmla="*/ 28099 h 38100"/>
                <a:gd name="connsiteX222" fmla="*/ 1416844 w 4286250"/>
                <a:gd name="connsiteY222" fmla="*/ 35719 h 38100"/>
                <a:gd name="connsiteX223" fmla="*/ 1493996 w 4286250"/>
                <a:gd name="connsiteY223" fmla="*/ 35719 h 38100"/>
                <a:gd name="connsiteX224" fmla="*/ 1486376 w 4286250"/>
                <a:gd name="connsiteY224" fmla="*/ 22384 h 38100"/>
                <a:gd name="connsiteX225" fmla="*/ 1495901 w 4286250"/>
                <a:gd name="connsiteY225" fmla="*/ 18574 h 38100"/>
                <a:gd name="connsiteX226" fmla="*/ 1499711 w 4286250"/>
                <a:gd name="connsiteY226" fmla="*/ 10954 h 38100"/>
                <a:gd name="connsiteX227" fmla="*/ 1303496 w 4286250"/>
                <a:gd name="connsiteY227" fmla="*/ 9049 h 38100"/>
                <a:gd name="connsiteX228" fmla="*/ 1303496 w 4286250"/>
                <a:gd name="connsiteY228" fmla="*/ 9049 h 38100"/>
                <a:gd name="connsiteX229" fmla="*/ 1303496 w 4286250"/>
                <a:gd name="connsiteY229" fmla="*/ 9049 h 38100"/>
                <a:gd name="connsiteX230" fmla="*/ 1303496 w 4286250"/>
                <a:gd name="connsiteY230" fmla="*/ 9049 h 38100"/>
                <a:gd name="connsiteX231" fmla="*/ 766286 w 4286250"/>
                <a:gd name="connsiteY231" fmla="*/ 9049 h 38100"/>
                <a:gd name="connsiteX232" fmla="*/ 775811 w 4286250"/>
                <a:gd name="connsiteY232" fmla="*/ 33814 h 38100"/>
                <a:gd name="connsiteX233" fmla="*/ 820579 w 4286250"/>
                <a:gd name="connsiteY233" fmla="*/ 33814 h 38100"/>
                <a:gd name="connsiteX234" fmla="*/ 816769 w 4286250"/>
                <a:gd name="connsiteY234" fmla="*/ 9049 h 38100"/>
                <a:gd name="connsiteX235" fmla="*/ 766286 w 4286250"/>
                <a:gd name="connsiteY235" fmla="*/ 9049 h 38100"/>
                <a:gd name="connsiteX236" fmla="*/ 766286 w 4286250"/>
                <a:gd name="connsiteY236" fmla="*/ 9049 h 38100"/>
                <a:gd name="connsiteX237" fmla="*/ 766286 w 4286250"/>
                <a:gd name="connsiteY237" fmla="*/ 9049 h 38100"/>
                <a:gd name="connsiteX238" fmla="*/ 766286 w 4286250"/>
                <a:gd name="connsiteY238" fmla="*/ 9049 h 38100"/>
                <a:gd name="connsiteX239" fmla="*/ 739616 w 4286250"/>
                <a:gd name="connsiteY239" fmla="*/ 9049 h 38100"/>
                <a:gd name="connsiteX240" fmla="*/ 739616 w 4286250"/>
                <a:gd name="connsiteY240" fmla="*/ 14764 h 38100"/>
                <a:gd name="connsiteX241" fmla="*/ 751046 w 4286250"/>
                <a:gd name="connsiteY241" fmla="*/ 9049 h 38100"/>
                <a:gd name="connsiteX242" fmla="*/ 739616 w 4286250"/>
                <a:gd name="connsiteY242" fmla="*/ 9049 h 38100"/>
                <a:gd name="connsiteX243" fmla="*/ 739616 w 4286250"/>
                <a:gd name="connsiteY243" fmla="*/ 9049 h 38100"/>
                <a:gd name="connsiteX244" fmla="*/ 739616 w 4286250"/>
                <a:gd name="connsiteY244" fmla="*/ 9049 h 38100"/>
                <a:gd name="connsiteX245" fmla="*/ 739616 w 4286250"/>
                <a:gd name="connsiteY245" fmla="*/ 9049 h 38100"/>
                <a:gd name="connsiteX246" fmla="*/ 714851 w 4286250"/>
                <a:gd name="connsiteY246" fmla="*/ 9049 h 38100"/>
                <a:gd name="connsiteX247" fmla="*/ 703421 w 4286250"/>
                <a:gd name="connsiteY247" fmla="*/ 33814 h 38100"/>
                <a:gd name="connsiteX248" fmla="*/ 731996 w 4286250"/>
                <a:gd name="connsiteY248" fmla="*/ 33814 h 38100"/>
                <a:gd name="connsiteX249" fmla="*/ 714851 w 4286250"/>
                <a:gd name="connsiteY249" fmla="*/ 9049 h 38100"/>
                <a:gd name="connsiteX250" fmla="*/ 714851 w 4286250"/>
                <a:gd name="connsiteY250" fmla="*/ 9049 h 38100"/>
                <a:gd name="connsiteX251" fmla="*/ 714851 w 4286250"/>
                <a:gd name="connsiteY251" fmla="*/ 9049 h 38100"/>
                <a:gd name="connsiteX252" fmla="*/ 714851 w 4286250"/>
                <a:gd name="connsiteY252" fmla="*/ 9049 h 38100"/>
                <a:gd name="connsiteX253" fmla="*/ 714851 w 4286250"/>
                <a:gd name="connsiteY253" fmla="*/ 9049 h 38100"/>
                <a:gd name="connsiteX254" fmla="*/ 632936 w 4286250"/>
                <a:gd name="connsiteY254" fmla="*/ 9049 h 38100"/>
                <a:gd name="connsiteX255" fmla="*/ 657701 w 4286250"/>
                <a:gd name="connsiteY255" fmla="*/ 14764 h 38100"/>
                <a:gd name="connsiteX256" fmla="*/ 657701 w 4286250"/>
                <a:gd name="connsiteY256" fmla="*/ 33814 h 38100"/>
                <a:gd name="connsiteX257" fmla="*/ 676751 w 4286250"/>
                <a:gd name="connsiteY257" fmla="*/ 28099 h 38100"/>
                <a:gd name="connsiteX258" fmla="*/ 669131 w 4286250"/>
                <a:gd name="connsiteY258" fmla="*/ 9049 h 38100"/>
                <a:gd name="connsiteX259" fmla="*/ 632936 w 4286250"/>
                <a:gd name="connsiteY259" fmla="*/ 9049 h 38100"/>
                <a:gd name="connsiteX260" fmla="*/ 632936 w 4286250"/>
                <a:gd name="connsiteY260" fmla="*/ 9049 h 38100"/>
                <a:gd name="connsiteX261" fmla="*/ 632936 w 4286250"/>
                <a:gd name="connsiteY261" fmla="*/ 9049 h 38100"/>
                <a:gd name="connsiteX262" fmla="*/ 632936 w 4286250"/>
                <a:gd name="connsiteY262" fmla="*/ 9049 h 38100"/>
                <a:gd name="connsiteX263" fmla="*/ 557689 w 4286250"/>
                <a:gd name="connsiteY263" fmla="*/ 9049 h 38100"/>
                <a:gd name="connsiteX264" fmla="*/ 565309 w 4286250"/>
                <a:gd name="connsiteY264" fmla="*/ 20479 h 38100"/>
                <a:gd name="connsiteX265" fmla="*/ 557689 w 4286250"/>
                <a:gd name="connsiteY265" fmla="*/ 33814 h 38100"/>
                <a:gd name="connsiteX266" fmla="*/ 574834 w 4286250"/>
                <a:gd name="connsiteY266" fmla="*/ 33814 h 38100"/>
                <a:gd name="connsiteX267" fmla="*/ 576739 w 4286250"/>
                <a:gd name="connsiteY267" fmla="*/ 9049 h 38100"/>
                <a:gd name="connsiteX268" fmla="*/ 557689 w 4286250"/>
                <a:gd name="connsiteY268" fmla="*/ 9049 h 38100"/>
                <a:gd name="connsiteX269" fmla="*/ 557689 w 4286250"/>
                <a:gd name="connsiteY269" fmla="*/ 9049 h 38100"/>
                <a:gd name="connsiteX270" fmla="*/ 557689 w 4286250"/>
                <a:gd name="connsiteY270" fmla="*/ 9049 h 38100"/>
                <a:gd name="connsiteX271" fmla="*/ 557689 w 4286250"/>
                <a:gd name="connsiteY271" fmla="*/ 9049 h 38100"/>
                <a:gd name="connsiteX272" fmla="*/ 534829 w 4286250"/>
                <a:gd name="connsiteY272" fmla="*/ 9049 h 38100"/>
                <a:gd name="connsiteX273" fmla="*/ 521494 w 4286250"/>
                <a:gd name="connsiteY273" fmla="*/ 33814 h 38100"/>
                <a:gd name="connsiteX274" fmla="*/ 546259 w 4286250"/>
                <a:gd name="connsiteY274" fmla="*/ 33814 h 38100"/>
                <a:gd name="connsiteX275" fmla="*/ 548164 w 4286250"/>
                <a:gd name="connsiteY275" fmla="*/ 9049 h 38100"/>
                <a:gd name="connsiteX276" fmla="*/ 534829 w 4286250"/>
                <a:gd name="connsiteY276" fmla="*/ 9049 h 38100"/>
                <a:gd name="connsiteX277" fmla="*/ 534829 w 4286250"/>
                <a:gd name="connsiteY277" fmla="*/ 9049 h 38100"/>
                <a:gd name="connsiteX278" fmla="*/ 534829 w 4286250"/>
                <a:gd name="connsiteY278" fmla="*/ 9049 h 38100"/>
                <a:gd name="connsiteX279" fmla="*/ 534829 w 4286250"/>
                <a:gd name="connsiteY279" fmla="*/ 9049 h 38100"/>
                <a:gd name="connsiteX280" fmla="*/ 380524 w 4286250"/>
                <a:gd name="connsiteY280" fmla="*/ 9049 h 38100"/>
                <a:gd name="connsiteX281" fmla="*/ 384334 w 4286250"/>
                <a:gd name="connsiteY281" fmla="*/ 33814 h 38100"/>
                <a:gd name="connsiteX282" fmla="*/ 393859 w 4286250"/>
                <a:gd name="connsiteY282" fmla="*/ 33814 h 38100"/>
                <a:gd name="connsiteX283" fmla="*/ 401479 w 4286250"/>
                <a:gd name="connsiteY283" fmla="*/ 9049 h 38100"/>
                <a:gd name="connsiteX284" fmla="*/ 380524 w 4286250"/>
                <a:gd name="connsiteY284" fmla="*/ 9049 h 38100"/>
                <a:gd name="connsiteX285" fmla="*/ 380524 w 4286250"/>
                <a:gd name="connsiteY285" fmla="*/ 9049 h 38100"/>
                <a:gd name="connsiteX286" fmla="*/ 380524 w 4286250"/>
                <a:gd name="connsiteY286" fmla="*/ 9049 h 38100"/>
                <a:gd name="connsiteX287" fmla="*/ 380524 w 4286250"/>
                <a:gd name="connsiteY287" fmla="*/ 9049 h 38100"/>
                <a:gd name="connsiteX288" fmla="*/ 155734 w 4286250"/>
                <a:gd name="connsiteY288" fmla="*/ 9049 h 38100"/>
                <a:gd name="connsiteX289" fmla="*/ 105251 w 4286250"/>
                <a:gd name="connsiteY289" fmla="*/ 20479 h 38100"/>
                <a:gd name="connsiteX290" fmla="*/ 93821 w 4286250"/>
                <a:gd name="connsiteY290" fmla="*/ 26194 h 38100"/>
                <a:gd name="connsiteX291" fmla="*/ 82391 w 4286250"/>
                <a:gd name="connsiteY291" fmla="*/ 14764 h 38100"/>
                <a:gd name="connsiteX292" fmla="*/ 86201 w 4286250"/>
                <a:gd name="connsiteY292" fmla="*/ 9049 h 38100"/>
                <a:gd name="connsiteX293" fmla="*/ 63341 w 4286250"/>
                <a:gd name="connsiteY293" fmla="*/ 9049 h 38100"/>
                <a:gd name="connsiteX294" fmla="*/ 44291 w 4286250"/>
                <a:gd name="connsiteY294" fmla="*/ 26194 h 38100"/>
                <a:gd name="connsiteX295" fmla="*/ 7144 w 4286250"/>
                <a:gd name="connsiteY295" fmla="*/ 33814 h 38100"/>
                <a:gd name="connsiteX296" fmla="*/ 204311 w 4286250"/>
                <a:gd name="connsiteY296" fmla="*/ 33814 h 38100"/>
                <a:gd name="connsiteX297" fmla="*/ 204311 w 4286250"/>
                <a:gd name="connsiteY297" fmla="*/ 31909 h 38100"/>
                <a:gd name="connsiteX298" fmla="*/ 215741 w 4286250"/>
                <a:gd name="connsiteY298" fmla="*/ 20479 h 38100"/>
                <a:gd name="connsiteX299" fmla="*/ 213836 w 4286250"/>
                <a:gd name="connsiteY299" fmla="*/ 33814 h 38100"/>
                <a:gd name="connsiteX300" fmla="*/ 254794 w 4286250"/>
                <a:gd name="connsiteY300" fmla="*/ 33814 h 38100"/>
                <a:gd name="connsiteX301" fmla="*/ 254794 w 4286250"/>
                <a:gd name="connsiteY301" fmla="*/ 26194 h 38100"/>
                <a:gd name="connsiteX302" fmla="*/ 273844 w 4286250"/>
                <a:gd name="connsiteY302" fmla="*/ 7144 h 38100"/>
                <a:gd name="connsiteX303" fmla="*/ 155734 w 4286250"/>
                <a:gd name="connsiteY303" fmla="*/ 9049 h 38100"/>
                <a:gd name="connsiteX304" fmla="*/ 155734 w 4286250"/>
                <a:gd name="connsiteY304" fmla="*/ 9049 h 38100"/>
                <a:gd name="connsiteX305" fmla="*/ 155734 w 4286250"/>
                <a:gd name="connsiteY305" fmla="*/ 9049 h 38100"/>
                <a:gd name="connsiteX306" fmla="*/ 155734 w 4286250"/>
                <a:gd name="connsiteY306" fmla="*/ 9049 h 38100"/>
                <a:gd name="connsiteX307" fmla="*/ 4114324 w 4286250"/>
                <a:gd name="connsiteY307" fmla="*/ 34766 h 38100"/>
                <a:gd name="connsiteX308" fmla="*/ 4121944 w 4286250"/>
                <a:gd name="connsiteY308" fmla="*/ 27146 h 38100"/>
                <a:gd name="connsiteX309" fmla="*/ 4097179 w 4286250"/>
                <a:gd name="connsiteY309" fmla="*/ 27146 h 38100"/>
                <a:gd name="connsiteX310" fmla="*/ 4093369 w 4286250"/>
                <a:gd name="connsiteY310" fmla="*/ 34766 h 38100"/>
                <a:gd name="connsiteX311" fmla="*/ 4114324 w 4286250"/>
                <a:gd name="connsiteY311" fmla="*/ 34766 h 38100"/>
                <a:gd name="connsiteX312" fmla="*/ 4114324 w 4286250"/>
                <a:gd name="connsiteY312" fmla="*/ 34766 h 38100"/>
                <a:gd name="connsiteX313" fmla="*/ 4114324 w 4286250"/>
                <a:gd name="connsiteY313" fmla="*/ 34766 h 38100"/>
                <a:gd name="connsiteX314" fmla="*/ 4114324 w 4286250"/>
                <a:gd name="connsiteY314" fmla="*/ 34766 h 38100"/>
                <a:gd name="connsiteX315" fmla="*/ 2358866 w 4286250"/>
                <a:gd name="connsiteY315" fmla="*/ 34766 h 38100"/>
                <a:gd name="connsiteX316" fmla="*/ 2370296 w 4286250"/>
                <a:gd name="connsiteY316" fmla="*/ 21431 h 38100"/>
                <a:gd name="connsiteX317" fmla="*/ 2339816 w 4286250"/>
                <a:gd name="connsiteY317" fmla="*/ 34766 h 38100"/>
                <a:gd name="connsiteX318" fmla="*/ 2358866 w 4286250"/>
                <a:gd name="connsiteY318" fmla="*/ 34766 h 38100"/>
                <a:gd name="connsiteX319" fmla="*/ 2358866 w 4286250"/>
                <a:gd name="connsiteY319" fmla="*/ 34766 h 38100"/>
                <a:gd name="connsiteX320" fmla="*/ 2358866 w 4286250"/>
                <a:gd name="connsiteY320" fmla="*/ 34766 h 38100"/>
                <a:gd name="connsiteX321" fmla="*/ 2358866 w 4286250"/>
                <a:gd name="connsiteY321" fmla="*/ 34766 h 38100"/>
                <a:gd name="connsiteX322" fmla="*/ 1993106 w 4286250"/>
                <a:gd name="connsiteY322" fmla="*/ 34766 h 38100"/>
                <a:gd name="connsiteX323" fmla="*/ 1993106 w 4286250"/>
                <a:gd name="connsiteY323" fmla="*/ 34766 h 38100"/>
                <a:gd name="connsiteX324" fmla="*/ 1989296 w 4286250"/>
                <a:gd name="connsiteY324" fmla="*/ 34766 h 38100"/>
                <a:gd name="connsiteX325" fmla="*/ 1993106 w 4286250"/>
                <a:gd name="connsiteY325" fmla="*/ 34766 h 38100"/>
                <a:gd name="connsiteX326" fmla="*/ 1993106 w 4286250"/>
                <a:gd name="connsiteY326" fmla="*/ 34766 h 38100"/>
                <a:gd name="connsiteX327" fmla="*/ 1993106 w 4286250"/>
                <a:gd name="connsiteY327" fmla="*/ 34766 h 38100"/>
                <a:gd name="connsiteX328" fmla="*/ 1993106 w 4286250"/>
                <a:gd name="connsiteY328" fmla="*/ 34766 h 38100"/>
                <a:gd name="connsiteX329" fmla="*/ 1510189 w 4286250"/>
                <a:gd name="connsiteY329" fmla="*/ 34766 h 38100"/>
                <a:gd name="connsiteX330" fmla="*/ 1508284 w 4286250"/>
                <a:gd name="connsiteY330" fmla="*/ 32861 h 38100"/>
                <a:gd name="connsiteX331" fmla="*/ 1508284 w 4286250"/>
                <a:gd name="connsiteY331" fmla="*/ 34766 h 38100"/>
                <a:gd name="connsiteX332" fmla="*/ 1510189 w 4286250"/>
                <a:gd name="connsiteY332" fmla="*/ 34766 h 38100"/>
                <a:gd name="connsiteX333" fmla="*/ 1510189 w 4286250"/>
                <a:gd name="connsiteY333" fmla="*/ 34766 h 38100"/>
                <a:gd name="connsiteX334" fmla="*/ 1510189 w 4286250"/>
                <a:gd name="connsiteY334" fmla="*/ 34766 h 38100"/>
                <a:gd name="connsiteX335" fmla="*/ 1510189 w 4286250"/>
                <a:gd name="connsiteY335" fmla="*/ 34766 h 38100"/>
                <a:gd name="connsiteX336" fmla="*/ 752951 w 4286250"/>
                <a:gd name="connsiteY336" fmla="*/ 34766 h 38100"/>
                <a:gd name="connsiteX337" fmla="*/ 752951 w 4286250"/>
                <a:gd name="connsiteY337" fmla="*/ 34766 h 38100"/>
                <a:gd name="connsiteX338" fmla="*/ 749141 w 4286250"/>
                <a:gd name="connsiteY338" fmla="*/ 34766 h 38100"/>
                <a:gd name="connsiteX339" fmla="*/ 752951 w 4286250"/>
                <a:gd name="connsiteY339" fmla="*/ 34766 h 38100"/>
                <a:gd name="connsiteX340" fmla="*/ 752951 w 4286250"/>
                <a:gd name="connsiteY340" fmla="*/ 34766 h 38100"/>
                <a:gd name="connsiteX341" fmla="*/ 752951 w 4286250"/>
                <a:gd name="connsiteY341" fmla="*/ 34766 h 38100"/>
                <a:gd name="connsiteX342" fmla="*/ 752951 w 4286250"/>
                <a:gd name="connsiteY342" fmla="*/ 34766 h 38100"/>
                <a:gd name="connsiteX343" fmla="*/ 645319 w 4286250"/>
                <a:gd name="connsiteY343" fmla="*/ 34766 h 38100"/>
                <a:gd name="connsiteX344" fmla="*/ 647224 w 4286250"/>
                <a:gd name="connsiteY344" fmla="*/ 21431 h 38100"/>
                <a:gd name="connsiteX345" fmla="*/ 620554 w 4286250"/>
                <a:gd name="connsiteY345" fmla="*/ 34766 h 38100"/>
                <a:gd name="connsiteX346" fmla="*/ 645319 w 4286250"/>
                <a:gd name="connsiteY346" fmla="*/ 34766 h 38100"/>
                <a:gd name="connsiteX347" fmla="*/ 645319 w 4286250"/>
                <a:gd name="connsiteY347" fmla="*/ 34766 h 38100"/>
                <a:gd name="connsiteX348" fmla="*/ 645319 w 4286250"/>
                <a:gd name="connsiteY348" fmla="*/ 34766 h 38100"/>
                <a:gd name="connsiteX349" fmla="*/ 645319 w 4286250"/>
                <a:gd name="connsiteY349" fmla="*/ 34766 h 38100"/>
                <a:gd name="connsiteX350" fmla="*/ 440531 w 4286250"/>
                <a:gd name="connsiteY350" fmla="*/ 34766 h 38100"/>
                <a:gd name="connsiteX351" fmla="*/ 440531 w 4286250"/>
                <a:gd name="connsiteY351" fmla="*/ 34766 h 38100"/>
                <a:gd name="connsiteX352" fmla="*/ 434816 w 4286250"/>
                <a:gd name="connsiteY352" fmla="*/ 27146 h 38100"/>
                <a:gd name="connsiteX353" fmla="*/ 423386 w 4286250"/>
                <a:gd name="connsiteY353" fmla="*/ 32861 h 38100"/>
                <a:gd name="connsiteX354" fmla="*/ 423386 w 4286250"/>
                <a:gd name="connsiteY354" fmla="*/ 34766 h 38100"/>
                <a:gd name="connsiteX355" fmla="*/ 440531 w 4286250"/>
                <a:gd name="connsiteY355" fmla="*/ 34766 h 38100"/>
                <a:gd name="connsiteX356" fmla="*/ 440531 w 4286250"/>
                <a:gd name="connsiteY356" fmla="*/ 34766 h 38100"/>
                <a:gd name="connsiteX357" fmla="*/ 440531 w 4286250"/>
                <a:gd name="connsiteY357" fmla="*/ 34766 h 38100"/>
                <a:gd name="connsiteX358" fmla="*/ 440531 w 4286250"/>
                <a:gd name="connsiteY358" fmla="*/ 34766 h 38100"/>
                <a:gd name="connsiteX359" fmla="*/ 352901 w 4286250"/>
                <a:gd name="connsiteY359" fmla="*/ 34766 h 38100"/>
                <a:gd name="connsiteX360" fmla="*/ 354806 w 4286250"/>
                <a:gd name="connsiteY360" fmla="*/ 27146 h 38100"/>
                <a:gd name="connsiteX361" fmla="*/ 345281 w 4286250"/>
                <a:gd name="connsiteY361" fmla="*/ 23336 h 38100"/>
                <a:gd name="connsiteX362" fmla="*/ 341471 w 4286250"/>
                <a:gd name="connsiteY362" fmla="*/ 13811 h 38100"/>
                <a:gd name="connsiteX363" fmla="*/ 320516 w 4286250"/>
                <a:gd name="connsiteY363" fmla="*/ 32861 h 38100"/>
                <a:gd name="connsiteX364" fmla="*/ 352901 w 4286250"/>
                <a:gd name="connsiteY364" fmla="*/ 34766 h 38100"/>
                <a:gd name="connsiteX365" fmla="*/ 352901 w 4286250"/>
                <a:gd name="connsiteY365" fmla="*/ 34766 h 38100"/>
                <a:gd name="connsiteX366" fmla="*/ 352901 w 4286250"/>
                <a:gd name="connsiteY366" fmla="*/ 34766 h 38100"/>
                <a:gd name="connsiteX367" fmla="*/ 352901 w 4286250"/>
                <a:gd name="connsiteY367" fmla="*/ 34766 h 38100"/>
                <a:gd name="connsiteX368" fmla="*/ 2967514 w 4286250"/>
                <a:gd name="connsiteY368" fmla="*/ 27146 h 38100"/>
                <a:gd name="connsiteX369" fmla="*/ 2956084 w 4286250"/>
                <a:gd name="connsiteY369" fmla="*/ 27146 h 38100"/>
                <a:gd name="connsiteX370" fmla="*/ 2956084 w 4286250"/>
                <a:gd name="connsiteY370" fmla="*/ 32861 h 38100"/>
                <a:gd name="connsiteX371" fmla="*/ 2967514 w 4286250"/>
                <a:gd name="connsiteY371" fmla="*/ 27146 h 38100"/>
                <a:gd name="connsiteX372" fmla="*/ 2967514 w 4286250"/>
                <a:gd name="connsiteY372" fmla="*/ 27146 h 38100"/>
                <a:gd name="connsiteX373" fmla="*/ 2967514 w 4286250"/>
                <a:gd name="connsiteY373" fmla="*/ 27146 h 38100"/>
                <a:gd name="connsiteX374" fmla="*/ 2967514 w 4286250"/>
                <a:gd name="connsiteY374" fmla="*/ 27146 h 38100"/>
                <a:gd name="connsiteX375" fmla="*/ 249079 w 4286250"/>
                <a:gd name="connsiteY375" fmla="*/ 20479 h 38100"/>
                <a:gd name="connsiteX376" fmla="*/ 237649 w 4286250"/>
                <a:gd name="connsiteY376" fmla="*/ 26194 h 38100"/>
                <a:gd name="connsiteX377" fmla="*/ 249079 w 4286250"/>
                <a:gd name="connsiteY377" fmla="*/ 20479 h 38100"/>
                <a:gd name="connsiteX378" fmla="*/ 249079 w 4286250"/>
                <a:gd name="connsiteY378" fmla="*/ 20479 h 38100"/>
                <a:gd name="connsiteX379" fmla="*/ 249079 w 4286250"/>
                <a:gd name="connsiteY379" fmla="*/ 20479 h 38100"/>
                <a:gd name="connsiteX380" fmla="*/ 249079 w 4286250"/>
                <a:gd name="connsiteY380" fmla="*/ 20479 h 38100"/>
                <a:gd name="connsiteX381" fmla="*/ 1371124 w 4286250"/>
                <a:gd name="connsiteY381" fmla="*/ 20479 h 38100"/>
                <a:gd name="connsiteX382" fmla="*/ 1371124 w 4286250"/>
                <a:gd name="connsiteY382" fmla="*/ 31909 h 38100"/>
                <a:gd name="connsiteX383" fmla="*/ 1365409 w 4286250"/>
                <a:gd name="connsiteY383" fmla="*/ 31909 h 38100"/>
                <a:gd name="connsiteX384" fmla="*/ 1365409 w 4286250"/>
                <a:gd name="connsiteY384" fmla="*/ 20479 h 38100"/>
                <a:gd name="connsiteX385" fmla="*/ 1371124 w 4286250"/>
                <a:gd name="connsiteY385" fmla="*/ 20479 h 38100"/>
                <a:gd name="connsiteX386" fmla="*/ 1371124 w 4286250"/>
                <a:gd name="connsiteY386" fmla="*/ 20479 h 38100"/>
                <a:gd name="connsiteX387" fmla="*/ 1371124 w 4286250"/>
                <a:gd name="connsiteY387" fmla="*/ 20479 h 38100"/>
                <a:gd name="connsiteX388" fmla="*/ 1371124 w 4286250"/>
                <a:gd name="connsiteY388" fmla="*/ 20479 h 38100"/>
                <a:gd name="connsiteX389" fmla="*/ 1502569 w 4286250"/>
                <a:gd name="connsiteY389" fmla="*/ 20479 h 38100"/>
                <a:gd name="connsiteX390" fmla="*/ 1496854 w 4286250"/>
                <a:gd name="connsiteY390" fmla="*/ 31909 h 38100"/>
                <a:gd name="connsiteX391" fmla="*/ 1502569 w 4286250"/>
                <a:gd name="connsiteY391" fmla="*/ 20479 h 38100"/>
                <a:gd name="connsiteX392" fmla="*/ 1502569 w 4286250"/>
                <a:gd name="connsiteY392" fmla="*/ 20479 h 38100"/>
                <a:gd name="connsiteX393" fmla="*/ 1502569 w 4286250"/>
                <a:gd name="connsiteY393" fmla="*/ 20479 h 38100"/>
                <a:gd name="connsiteX394" fmla="*/ 1502569 w 4286250"/>
                <a:gd name="connsiteY394" fmla="*/ 2047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</a:cxnLst>
              <a:rect l="l" t="t" r="r" b="b"/>
              <a:pathLst>
                <a:path w="4286250" h="38100">
                  <a:moveTo>
                    <a:pt x="4230529" y="9049"/>
                  </a:moveTo>
                  <a:cubicBezTo>
                    <a:pt x="4228624" y="10954"/>
                    <a:pt x="4228624" y="12859"/>
                    <a:pt x="4226719" y="14764"/>
                  </a:cubicBezTo>
                  <a:lnTo>
                    <a:pt x="4232434" y="14764"/>
                  </a:lnTo>
                  <a:lnTo>
                    <a:pt x="4261009" y="33814"/>
                  </a:lnTo>
                  <a:lnTo>
                    <a:pt x="4287679" y="33814"/>
                  </a:lnTo>
                  <a:lnTo>
                    <a:pt x="4287679" y="31909"/>
                  </a:lnTo>
                  <a:cubicBezTo>
                    <a:pt x="4280059" y="24289"/>
                    <a:pt x="4274344" y="16669"/>
                    <a:pt x="4270534" y="7144"/>
                  </a:cubicBezTo>
                  <a:lnTo>
                    <a:pt x="4230529" y="9049"/>
                  </a:lnTo>
                  <a:lnTo>
                    <a:pt x="4230529" y="9049"/>
                  </a:lnTo>
                  <a:lnTo>
                    <a:pt x="4230529" y="9049"/>
                  </a:lnTo>
                  <a:lnTo>
                    <a:pt x="4230529" y="9049"/>
                  </a:lnTo>
                  <a:close/>
                  <a:moveTo>
                    <a:pt x="4162902" y="9049"/>
                  </a:moveTo>
                  <a:cubicBezTo>
                    <a:pt x="4162902" y="14764"/>
                    <a:pt x="4160996" y="18574"/>
                    <a:pt x="4159091" y="20479"/>
                  </a:cubicBezTo>
                  <a:cubicBezTo>
                    <a:pt x="4149566" y="30004"/>
                    <a:pt x="4145756" y="30004"/>
                    <a:pt x="4128611" y="31909"/>
                  </a:cubicBezTo>
                  <a:cubicBezTo>
                    <a:pt x="4128611" y="31909"/>
                    <a:pt x="4128611" y="31909"/>
                    <a:pt x="4128611" y="33814"/>
                  </a:cubicBezTo>
                  <a:lnTo>
                    <a:pt x="4182904" y="33814"/>
                  </a:lnTo>
                  <a:cubicBezTo>
                    <a:pt x="4184809" y="24289"/>
                    <a:pt x="4186714" y="12859"/>
                    <a:pt x="4190524" y="9049"/>
                  </a:cubicBezTo>
                  <a:lnTo>
                    <a:pt x="4162902" y="9049"/>
                  </a:lnTo>
                  <a:lnTo>
                    <a:pt x="4162902" y="9049"/>
                  </a:lnTo>
                  <a:lnTo>
                    <a:pt x="4162902" y="9049"/>
                  </a:lnTo>
                  <a:lnTo>
                    <a:pt x="4162902" y="9049"/>
                  </a:lnTo>
                  <a:close/>
                  <a:moveTo>
                    <a:pt x="3191351" y="9049"/>
                  </a:moveTo>
                  <a:cubicBezTo>
                    <a:pt x="3191351" y="20479"/>
                    <a:pt x="3191351" y="28099"/>
                    <a:pt x="3187541" y="33814"/>
                  </a:cubicBezTo>
                  <a:lnTo>
                    <a:pt x="3212306" y="33814"/>
                  </a:lnTo>
                  <a:cubicBezTo>
                    <a:pt x="3216116" y="26194"/>
                    <a:pt x="3218021" y="18574"/>
                    <a:pt x="3221831" y="9049"/>
                  </a:cubicBezTo>
                  <a:lnTo>
                    <a:pt x="3191351" y="9049"/>
                  </a:lnTo>
                  <a:lnTo>
                    <a:pt x="3191351" y="9049"/>
                  </a:lnTo>
                  <a:lnTo>
                    <a:pt x="3191351" y="9049"/>
                  </a:lnTo>
                  <a:lnTo>
                    <a:pt x="3191351" y="9049"/>
                  </a:lnTo>
                  <a:close/>
                  <a:moveTo>
                    <a:pt x="3119914" y="9049"/>
                  </a:moveTo>
                  <a:cubicBezTo>
                    <a:pt x="3116104" y="18574"/>
                    <a:pt x="3112294" y="26194"/>
                    <a:pt x="3108484" y="33814"/>
                  </a:cubicBezTo>
                  <a:lnTo>
                    <a:pt x="3121819" y="33814"/>
                  </a:lnTo>
                  <a:lnTo>
                    <a:pt x="3121819" y="26194"/>
                  </a:lnTo>
                  <a:lnTo>
                    <a:pt x="3133249" y="26194"/>
                  </a:lnTo>
                  <a:lnTo>
                    <a:pt x="3133249" y="33814"/>
                  </a:lnTo>
                  <a:lnTo>
                    <a:pt x="3183731" y="33814"/>
                  </a:lnTo>
                  <a:cubicBezTo>
                    <a:pt x="3183731" y="22384"/>
                    <a:pt x="3185636" y="14764"/>
                    <a:pt x="3189446" y="9049"/>
                  </a:cubicBez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lnTo>
                    <a:pt x="3119914" y="9049"/>
                  </a:lnTo>
                  <a:close/>
                  <a:moveTo>
                    <a:pt x="2986564" y="9049"/>
                  </a:moveTo>
                  <a:cubicBezTo>
                    <a:pt x="2988469" y="20479"/>
                    <a:pt x="2988469" y="28099"/>
                    <a:pt x="2986564" y="33814"/>
                  </a:cubicBezTo>
                  <a:lnTo>
                    <a:pt x="3013234" y="33814"/>
                  </a:lnTo>
                  <a:cubicBezTo>
                    <a:pt x="3009424" y="31909"/>
                    <a:pt x="3007519" y="30004"/>
                    <a:pt x="3003709" y="26194"/>
                  </a:cubicBezTo>
                  <a:cubicBezTo>
                    <a:pt x="3007519" y="22384"/>
                    <a:pt x="3007519" y="14764"/>
                    <a:pt x="3009424" y="9049"/>
                  </a:cubicBezTo>
                  <a:lnTo>
                    <a:pt x="2986564" y="9049"/>
                  </a:lnTo>
                  <a:lnTo>
                    <a:pt x="2986564" y="9049"/>
                  </a:lnTo>
                  <a:lnTo>
                    <a:pt x="2986564" y="9049"/>
                  </a:lnTo>
                  <a:lnTo>
                    <a:pt x="2986564" y="9049"/>
                  </a:lnTo>
                  <a:close/>
                  <a:moveTo>
                    <a:pt x="2955131" y="9049"/>
                  </a:moveTo>
                  <a:lnTo>
                    <a:pt x="2955131" y="14764"/>
                  </a:lnTo>
                  <a:lnTo>
                    <a:pt x="2960846" y="14764"/>
                  </a:lnTo>
                  <a:lnTo>
                    <a:pt x="2960846" y="20479"/>
                  </a:lnTo>
                  <a:cubicBezTo>
                    <a:pt x="2968466" y="16669"/>
                    <a:pt x="2974181" y="14764"/>
                    <a:pt x="2977991" y="9049"/>
                  </a:cubicBezTo>
                  <a:lnTo>
                    <a:pt x="2955131" y="9049"/>
                  </a:lnTo>
                  <a:lnTo>
                    <a:pt x="2955131" y="9049"/>
                  </a:lnTo>
                  <a:lnTo>
                    <a:pt x="2955131" y="9049"/>
                  </a:lnTo>
                  <a:lnTo>
                    <a:pt x="2955131" y="9049"/>
                  </a:lnTo>
                  <a:close/>
                  <a:moveTo>
                    <a:pt x="2862739" y="9049"/>
                  </a:moveTo>
                  <a:cubicBezTo>
                    <a:pt x="2837974" y="12859"/>
                    <a:pt x="2834164" y="20479"/>
                    <a:pt x="2810351" y="26194"/>
                  </a:cubicBezTo>
                  <a:lnTo>
                    <a:pt x="2810351" y="33814"/>
                  </a:lnTo>
                  <a:lnTo>
                    <a:pt x="2831306" y="33814"/>
                  </a:lnTo>
                  <a:cubicBezTo>
                    <a:pt x="2833211" y="31909"/>
                    <a:pt x="2835116" y="30004"/>
                    <a:pt x="2840831" y="26194"/>
                  </a:cubicBezTo>
                  <a:lnTo>
                    <a:pt x="2840831" y="33814"/>
                  </a:lnTo>
                  <a:lnTo>
                    <a:pt x="2861786" y="33814"/>
                  </a:lnTo>
                  <a:cubicBezTo>
                    <a:pt x="2863691" y="33814"/>
                    <a:pt x="2863691" y="33814"/>
                    <a:pt x="2865596" y="31909"/>
                  </a:cubicBezTo>
                  <a:lnTo>
                    <a:pt x="2865596" y="33814"/>
                  </a:lnTo>
                  <a:lnTo>
                    <a:pt x="2938939" y="33814"/>
                  </a:lnTo>
                  <a:cubicBezTo>
                    <a:pt x="2942749" y="28099"/>
                    <a:pt x="2948464" y="20479"/>
                    <a:pt x="2950369" y="14764"/>
                  </a:cubicBezTo>
                  <a:cubicBezTo>
                    <a:pt x="2935129" y="14764"/>
                    <a:pt x="2931319" y="16669"/>
                    <a:pt x="2921794" y="9049"/>
                  </a:cubicBezTo>
                  <a:lnTo>
                    <a:pt x="2862739" y="9049"/>
                  </a:lnTo>
                  <a:lnTo>
                    <a:pt x="2862739" y="9049"/>
                  </a:lnTo>
                  <a:lnTo>
                    <a:pt x="2862739" y="9049"/>
                  </a:lnTo>
                  <a:lnTo>
                    <a:pt x="2862739" y="9049"/>
                  </a:lnTo>
                  <a:close/>
                  <a:moveTo>
                    <a:pt x="2702719" y="9049"/>
                  </a:moveTo>
                  <a:cubicBezTo>
                    <a:pt x="2712244" y="14764"/>
                    <a:pt x="2717959" y="22384"/>
                    <a:pt x="2723674" y="33814"/>
                  </a:cubicBezTo>
                  <a:lnTo>
                    <a:pt x="2712244" y="33814"/>
                  </a:lnTo>
                  <a:cubicBezTo>
                    <a:pt x="2704624" y="22384"/>
                    <a:pt x="2681764" y="16669"/>
                    <a:pt x="2663666" y="9049"/>
                  </a:cubicBezTo>
                  <a:lnTo>
                    <a:pt x="2661761" y="9049"/>
                  </a:lnTo>
                  <a:cubicBezTo>
                    <a:pt x="2659856" y="12859"/>
                    <a:pt x="2659856" y="12859"/>
                    <a:pt x="2656046" y="14764"/>
                  </a:cubicBezTo>
                  <a:cubicBezTo>
                    <a:pt x="2661761" y="24289"/>
                    <a:pt x="2665571" y="28099"/>
                    <a:pt x="2669381" y="33814"/>
                  </a:cubicBezTo>
                  <a:lnTo>
                    <a:pt x="2795111" y="33814"/>
                  </a:lnTo>
                  <a:cubicBezTo>
                    <a:pt x="2785586" y="28099"/>
                    <a:pt x="2776061" y="24289"/>
                    <a:pt x="2768441" y="20479"/>
                  </a:cubicBezTo>
                  <a:lnTo>
                    <a:pt x="2768441" y="14764"/>
                  </a:lnTo>
                  <a:cubicBezTo>
                    <a:pt x="2779871" y="12859"/>
                    <a:pt x="2779871" y="12859"/>
                    <a:pt x="2785586" y="9049"/>
                  </a:cubicBezTo>
                  <a:lnTo>
                    <a:pt x="2702719" y="9049"/>
                  </a:lnTo>
                  <a:lnTo>
                    <a:pt x="2702719" y="9049"/>
                  </a:lnTo>
                  <a:lnTo>
                    <a:pt x="2702719" y="9049"/>
                  </a:lnTo>
                  <a:lnTo>
                    <a:pt x="2702719" y="9049"/>
                  </a:lnTo>
                  <a:close/>
                  <a:moveTo>
                    <a:pt x="2594134" y="9049"/>
                  </a:moveTo>
                  <a:cubicBezTo>
                    <a:pt x="2603659" y="18574"/>
                    <a:pt x="2605564" y="12859"/>
                    <a:pt x="2611279" y="26194"/>
                  </a:cubicBezTo>
                  <a:lnTo>
                    <a:pt x="2599849" y="26194"/>
                  </a:lnTo>
                  <a:lnTo>
                    <a:pt x="2588419" y="9049"/>
                  </a:lnTo>
                  <a:lnTo>
                    <a:pt x="2541746" y="9049"/>
                  </a:lnTo>
                  <a:cubicBezTo>
                    <a:pt x="2541746" y="10954"/>
                    <a:pt x="2543651" y="12859"/>
                    <a:pt x="2545556" y="14764"/>
                  </a:cubicBezTo>
                  <a:cubicBezTo>
                    <a:pt x="2528411" y="12859"/>
                    <a:pt x="2537936" y="5239"/>
                    <a:pt x="2526506" y="20479"/>
                  </a:cubicBezTo>
                  <a:cubicBezTo>
                    <a:pt x="2532221" y="24289"/>
                    <a:pt x="2534126" y="30004"/>
                    <a:pt x="2536031" y="33814"/>
                  </a:cubicBezTo>
                  <a:lnTo>
                    <a:pt x="2620804" y="33814"/>
                  </a:lnTo>
                  <a:lnTo>
                    <a:pt x="2618899" y="31909"/>
                  </a:lnTo>
                  <a:cubicBezTo>
                    <a:pt x="2622709" y="30004"/>
                    <a:pt x="2622709" y="30004"/>
                    <a:pt x="2624614" y="26194"/>
                  </a:cubicBezTo>
                  <a:lnTo>
                    <a:pt x="2636044" y="26194"/>
                  </a:lnTo>
                  <a:cubicBezTo>
                    <a:pt x="2637949" y="30004"/>
                    <a:pt x="2637949" y="31909"/>
                    <a:pt x="2639854" y="33814"/>
                  </a:cubicBezTo>
                  <a:lnTo>
                    <a:pt x="2651284" y="33814"/>
                  </a:lnTo>
                  <a:lnTo>
                    <a:pt x="2649379" y="31909"/>
                  </a:lnTo>
                  <a:cubicBezTo>
                    <a:pt x="2656999" y="28099"/>
                    <a:pt x="2653189" y="31909"/>
                    <a:pt x="2655094" y="26194"/>
                  </a:cubicBezTo>
                  <a:cubicBezTo>
                    <a:pt x="2649379" y="22384"/>
                    <a:pt x="2649379" y="22384"/>
                    <a:pt x="2636044" y="20479"/>
                  </a:cubicBezTo>
                  <a:cubicBezTo>
                    <a:pt x="2636044" y="14764"/>
                    <a:pt x="2634139" y="10954"/>
                    <a:pt x="2634139" y="9049"/>
                  </a:cubicBezTo>
                  <a:lnTo>
                    <a:pt x="2594134" y="9049"/>
                  </a:lnTo>
                  <a:lnTo>
                    <a:pt x="2594134" y="9049"/>
                  </a:lnTo>
                  <a:lnTo>
                    <a:pt x="2594134" y="9049"/>
                  </a:lnTo>
                  <a:lnTo>
                    <a:pt x="2594134" y="9049"/>
                  </a:lnTo>
                  <a:close/>
                  <a:moveTo>
                    <a:pt x="2372201" y="9049"/>
                  </a:moveTo>
                  <a:lnTo>
                    <a:pt x="2372201" y="20479"/>
                  </a:lnTo>
                  <a:lnTo>
                    <a:pt x="2391251" y="20479"/>
                  </a:lnTo>
                  <a:cubicBezTo>
                    <a:pt x="2417921" y="1429"/>
                    <a:pt x="2449354" y="12859"/>
                    <a:pt x="2477929" y="20479"/>
                  </a:cubicBezTo>
                  <a:cubicBezTo>
                    <a:pt x="2481739" y="26194"/>
                    <a:pt x="2485549" y="30004"/>
                    <a:pt x="2487454" y="33814"/>
                  </a:cubicBezTo>
                  <a:lnTo>
                    <a:pt x="2514124" y="33814"/>
                  </a:lnTo>
                  <a:cubicBezTo>
                    <a:pt x="2514124" y="33814"/>
                    <a:pt x="2514124" y="33814"/>
                    <a:pt x="2514124" y="31909"/>
                  </a:cubicBezTo>
                  <a:cubicBezTo>
                    <a:pt x="2502694" y="24289"/>
                    <a:pt x="2487454" y="16669"/>
                    <a:pt x="2473166" y="7144"/>
                  </a:cubicBezTo>
                  <a:lnTo>
                    <a:pt x="2372201" y="9049"/>
                  </a:lnTo>
                  <a:lnTo>
                    <a:pt x="2372201" y="9049"/>
                  </a:lnTo>
                  <a:lnTo>
                    <a:pt x="2372201" y="9049"/>
                  </a:lnTo>
                  <a:lnTo>
                    <a:pt x="2372201" y="9049"/>
                  </a:lnTo>
                  <a:close/>
                  <a:moveTo>
                    <a:pt x="2109311" y="9049"/>
                  </a:moveTo>
                  <a:cubicBezTo>
                    <a:pt x="2105501" y="18574"/>
                    <a:pt x="2103596" y="26194"/>
                    <a:pt x="2099786" y="33814"/>
                  </a:cubicBezTo>
                  <a:lnTo>
                    <a:pt x="2192179" y="33814"/>
                  </a:lnTo>
                  <a:cubicBezTo>
                    <a:pt x="2192179" y="33814"/>
                    <a:pt x="2192179" y="33814"/>
                    <a:pt x="2192179" y="31909"/>
                  </a:cubicBezTo>
                  <a:lnTo>
                    <a:pt x="2197894" y="31909"/>
                  </a:lnTo>
                  <a:cubicBezTo>
                    <a:pt x="2197894" y="31909"/>
                    <a:pt x="2197894" y="31909"/>
                    <a:pt x="2197894" y="33814"/>
                  </a:cubicBezTo>
                  <a:lnTo>
                    <a:pt x="2216944" y="33814"/>
                  </a:lnTo>
                  <a:cubicBezTo>
                    <a:pt x="2220754" y="28099"/>
                    <a:pt x="2224564" y="24289"/>
                    <a:pt x="2228374" y="14764"/>
                  </a:cubicBezTo>
                  <a:cubicBezTo>
                    <a:pt x="2218849" y="10954"/>
                    <a:pt x="2222659" y="12859"/>
                    <a:pt x="2216944" y="9049"/>
                  </a:cubicBezTo>
                  <a:lnTo>
                    <a:pt x="2109311" y="9049"/>
                  </a:lnTo>
                  <a:lnTo>
                    <a:pt x="2109311" y="9049"/>
                  </a:lnTo>
                  <a:lnTo>
                    <a:pt x="2109311" y="9049"/>
                  </a:lnTo>
                  <a:lnTo>
                    <a:pt x="2109311" y="9049"/>
                  </a:lnTo>
                  <a:close/>
                  <a:moveTo>
                    <a:pt x="2058829" y="9049"/>
                  </a:moveTo>
                  <a:cubicBezTo>
                    <a:pt x="2047399" y="10954"/>
                    <a:pt x="2049304" y="10954"/>
                    <a:pt x="2041684" y="14764"/>
                  </a:cubicBezTo>
                  <a:cubicBezTo>
                    <a:pt x="2055019" y="12859"/>
                    <a:pt x="2053114" y="12859"/>
                    <a:pt x="2058829" y="9049"/>
                  </a:cubicBezTo>
                  <a:lnTo>
                    <a:pt x="2058829" y="9049"/>
                  </a:lnTo>
                  <a:lnTo>
                    <a:pt x="2058829" y="9049"/>
                  </a:lnTo>
                  <a:lnTo>
                    <a:pt x="2058829" y="9049"/>
                  </a:lnTo>
                  <a:lnTo>
                    <a:pt x="2058829" y="9049"/>
                  </a:lnTo>
                  <a:close/>
                  <a:moveTo>
                    <a:pt x="1923574" y="9049"/>
                  </a:moveTo>
                  <a:cubicBezTo>
                    <a:pt x="1921669" y="16669"/>
                    <a:pt x="1921669" y="18574"/>
                    <a:pt x="1917859" y="26194"/>
                  </a:cubicBezTo>
                  <a:cubicBezTo>
                    <a:pt x="1914049" y="24289"/>
                    <a:pt x="1914049" y="24289"/>
                    <a:pt x="1912144" y="20479"/>
                  </a:cubicBezTo>
                  <a:lnTo>
                    <a:pt x="1906429" y="20479"/>
                  </a:lnTo>
                  <a:cubicBezTo>
                    <a:pt x="1908334" y="16669"/>
                    <a:pt x="1910239" y="12859"/>
                    <a:pt x="1910239" y="9049"/>
                  </a:cubicBezTo>
                  <a:lnTo>
                    <a:pt x="1898809" y="9049"/>
                  </a:lnTo>
                  <a:cubicBezTo>
                    <a:pt x="1893094" y="16669"/>
                    <a:pt x="1891189" y="26194"/>
                    <a:pt x="1893094" y="33814"/>
                  </a:cubicBezTo>
                  <a:lnTo>
                    <a:pt x="1919764" y="33814"/>
                  </a:lnTo>
                  <a:cubicBezTo>
                    <a:pt x="1927384" y="24289"/>
                    <a:pt x="1927384" y="24289"/>
                    <a:pt x="1946434" y="20479"/>
                  </a:cubicBezTo>
                  <a:cubicBezTo>
                    <a:pt x="1952149" y="24289"/>
                    <a:pt x="1952149" y="24289"/>
                    <a:pt x="1965484" y="26194"/>
                  </a:cubicBezTo>
                  <a:lnTo>
                    <a:pt x="1965484" y="20479"/>
                  </a:lnTo>
                  <a:lnTo>
                    <a:pt x="1959769" y="20479"/>
                  </a:lnTo>
                  <a:cubicBezTo>
                    <a:pt x="1954054" y="14764"/>
                    <a:pt x="1948339" y="10954"/>
                    <a:pt x="1940719" y="9049"/>
                  </a:cubicBez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lnTo>
                    <a:pt x="1923574" y="9049"/>
                  </a:lnTo>
                  <a:close/>
                  <a:moveTo>
                    <a:pt x="1829276" y="9049"/>
                  </a:moveTo>
                  <a:cubicBezTo>
                    <a:pt x="1829276" y="12859"/>
                    <a:pt x="1829276" y="16669"/>
                    <a:pt x="1831181" y="20479"/>
                  </a:cubicBezTo>
                  <a:cubicBezTo>
                    <a:pt x="1848326" y="33814"/>
                    <a:pt x="1857851" y="30004"/>
                    <a:pt x="1881664" y="26194"/>
                  </a:cubicBezTo>
                  <a:lnTo>
                    <a:pt x="1881664" y="14764"/>
                  </a:lnTo>
                  <a:cubicBezTo>
                    <a:pt x="1877854" y="12859"/>
                    <a:pt x="1877854" y="12859"/>
                    <a:pt x="1875949" y="9049"/>
                  </a:cubicBez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lnTo>
                    <a:pt x="1829276" y="9049"/>
                  </a:lnTo>
                  <a:close/>
                  <a:moveTo>
                    <a:pt x="1718786" y="9049"/>
                  </a:moveTo>
                  <a:lnTo>
                    <a:pt x="1718786" y="14764"/>
                  </a:lnTo>
                  <a:lnTo>
                    <a:pt x="1724501" y="14764"/>
                  </a:lnTo>
                  <a:cubicBezTo>
                    <a:pt x="1732121" y="20479"/>
                    <a:pt x="1739741" y="20479"/>
                    <a:pt x="1754981" y="20479"/>
                  </a:cubicBezTo>
                  <a:cubicBezTo>
                    <a:pt x="1764506" y="12859"/>
                    <a:pt x="1768316" y="14764"/>
                    <a:pt x="1775936" y="9049"/>
                  </a:cubicBezTo>
                  <a:lnTo>
                    <a:pt x="1718786" y="9049"/>
                  </a:lnTo>
                  <a:lnTo>
                    <a:pt x="1718786" y="9049"/>
                  </a:lnTo>
                  <a:lnTo>
                    <a:pt x="1718786" y="9049"/>
                  </a:lnTo>
                  <a:lnTo>
                    <a:pt x="1718786" y="9049"/>
                  </a:lnTo>
                  <a:close/>
                  <a:moveTo>
                    <a:pt x="1620679" y="9049"/>
                  </a:moveTo>
                  <a:lnTo>
                    <a:pt x="1620679" y="20479"/>
                  </a:lnTo>
                  <a:lnTo>
                    <a:pt x="1609249" y="20479"/>
                  </a:lnTo>
                  <a:lnTo>
                    <a:pt x="1609249" y="9049"/>
                  </a:lnTo>
                  <a:lnTo>
                    <a:pt x="1595914" y="9049"/>
                  </a:lnTo>
                  <a:cubicBezTo>
                    <a:pt x="1595914" y="18574"/>
                    <a:pt x="1597819" y="26194"/>
                    <a:pt x="1599724" y="33814"/>
                  </a:cubicBezTo>
                  <a:lnTo>
                    <a:pt x="1674971" y="33814"/>
                  </a:lnTo>
                  <a:cubicBezTo>
                    <a:pt x="1676876" y="24289"/>
                    <a:pt x="1680686" y="16669"/>
                    <a:pt x="1682591" y="9049"/>
                  </a:cubicBezTo>
                  <a:lnTo>
                    <a:pt x="1620679" y="9049"/>
                  </a:lnTo>
                  <a:lnTo>
                    <a:pt x="1620679" y="9049"/>
                  </a:lnTo>
                  <a:lnTo>
                    <a:pt x="1620679" y="9049"/>
                  </a:lnTo>
                  <a:lnTo>
                    <a:pt x="1620679" y="9049"/>
                  </a:lnTo>
                  <a:close/>
                  <a:moveTo>
                    <a:pt x="1512094" y="9049"/>
                  </a:moveTo>
                  <a:cubicBezTo>
                    <a:pt x="1517809" y="10954"/>
                    <a:pt x="1525429" y="12859"/>
                    <a:pt x="1533049" y="14764"/>
                  </a:cubicBezTo>
                  <a:cubicBezTo>
                    <a:pt x="1533049" y="12859"/>
                    <a:pt x="1533049" y="10954"/>
                    <a:pt x="1533049" y="9049"/>
                  </a:cubicBezTo>
                  <a:lnTo>
                    <a:pt x="1512094" y="9049"/>
                  </a:lnTo>
                  <a:lnTo>
                    <a:pt x="1512094" y="9049"/>
                  </a:lnTo>
                  <a:lnTo>
                    <a:pt x="1512094" y="9049"/>
                  </a:lnTo>
                  <a:lnTo>
                    <a:pt x="1512094" y="9049"/>
                  </a:lnTo>
                  <a:close/>
                  <a:moveTo>
                    <a:pt x="1303496" y="9049"/>
                  </a:moveTo>
                  <a:cubicBezTo>
                    <a:pt x="1303496" y="10954"/>
                    <a:pt x="1303496" y="12859"/>
                    <a:pt x="1301591" y="14764"/>
                  </a:cubicBezTo>
                  <a:lnTo>
                    <a:pt x="1301591" y="20479"/>
                  </a:lnTo>
                  <a:cubicBezTo>
                    <a:pt x="1297781" y="18574"/>
                    <a:pt x="1297781" y="18574"/>
                    <a:pt x="1295876" y="14764"/>
                  </a:cubicBezTo>
                  <a:cubicBezTo>
                    <a:pt x="1292066" y="12859"/>
                    <a:pt x="1290161" y="10954"/>
                    <a:pt x="1288256" y="9049"/>
                  </a:cubicBezTo>
                  <a:lnTo>
                    <a:pt x="1179671" y="9049"/>
                  </a:lnTo>
                  <a:cubicBezTo>
                    <a:pt x="1170146" y="12859"/>
                    <a:pt x="1160621" y="18574"/>
                    <a:pt x="1149191" y="20479"/>
                  </a:cubicBezTo>
                  <a:cubicBezTo>
                    <a:pt x="1151096" y="12859"/>
                    <a:pt x="1151096" y="10954"/>
                    <a:pt x="1151096" y="9049"/>
                  </a:cubicBezTo>
                  <a:lnTo>
                    <a:pt x="1100614" y="9049"/>
                  </a:lnTo>
                  <a:cubicBezTo>
                    <a:pt x="1098709" y="10954"/>
                    <a:pt x="1096804" y="10954"/>
                    <a:pt x="1087279" y="14764"/>
                  </a:cubicBezTo>
                  <a:cubicBezTo>
                    <a:pt x="1089184" y="12859"/>
                    <a:pt x="1092994" y="10954"/>
                    <a:pt x="1094899" y="9049"/>
                  </a:cubicBezTo>
                  <a:lnTo>
                    <a:pt x="1053941" y="9049"/>
                  </a:lnTo>
                  <a:cubicBezTo>
                    <a:pt x="1057751" y="16669"/>
                    <a:pt x="1061561" y="24289"/>
                    <a:pt x="1063466" y="33814"/>
                  </a:cubicBezTo>
                  <a:cubicBezTo>
                    <a:pt x="1063466" y="33814"/>
                    <a:pt x="1063466" y="35719"/>
                    <a:pt x="1061561" y="35719"/>
                  </a:cubicBezTo>
                  <a:lnTo>
                    <a:pt x="1074896" y="35719"/>
                  </a:lnTo>
                  <a:cubicBezTo>
                    <a:pt x="1078706" y="33814"/>
                    <a:pt x="1078706" y="31909"/>
                    <a:pt x="1088231" y="28099"/>
                  </a:cubicBezTo>
                  <a:lnTo>
                    <a:pt x="1090136" y="35719"/>
                  </a:lnTo>
                  <a:lnTo>
                    <a:pt x="1193006" y="35719"/>
                  </a:lnTo>
                  <a:cubicBezTo>
                    <a:pt x="1191101" y="33814"/>
                    <a:pt x="1189196" y="31909"/>
                    <a:pt x="1187291" y="28099"/>
                  </a:cubicBezTo>
                  <a:cubicBezTo>
                    <a:pt x="1208246" y="26194"/>
                    <a:pt x="1212056" y="20479"/>
                    <a:pt x="1232059" y="16669"/>
                  </a:cubicBezTo>
                  <a:cubicBezTo>
                    <a:pt x="1239679" y="22384"/>
                    <a:pt x="1241584" y="20479"/>
                    <a:pt x="1256824" y="22384"/>
                  </a:cubicBezTo>
                  <a:cubicBezTo>
                    <a:pt x="1260634" y="26194"/>
                    <a:pt x="1262539" y="31909"/>
                    <a:pt x="1266349" y="35719"/>
                  </a:cubicBezTo>
                  <a:lnTo>
                    <a:pt x="1386364" y="35719"/>
                  </a:lnTo>
                  <a:cubicBezTo>
                    <a:pt x="1386364" y="33814"/>
                    <a:pt x="1386364" y="31909"/>
                    <a:pt x="1388269" y="28099"/>
                  </a:cubicBezTo>
                  <a:cubicBezTo>
                    <a:pt x="1399699" y="30004"/>
                    <a:pt x="1409224" y="31909"/>
                    <a:pt x="1416844" y="35719"/>
                  </a:cubicBezTo>
                  <a:lnTo>
                    <a:pt x="1493996" y="35719"/>
                  </a:lnTo>
                  <a:cubicBezTo>
                    <a:pt x="1492091" y="31909"/>
                    <a:pt x="1490186" y="30004"/>
                    <a:pt x="1486376" y="22384"/>
                  </a:cubicBezTo>
                  <a:cubicBezTo>
                    <a:pt x="1493996" y="18574"/>
                    <a:pt x="1495901" y="18574"/>
                    <a:pt x="1495901" y="18574"/>
                  </a:cubicBezTo>
                  <a:cubicBezTo>
                    <a:pt x="1495901" y="18574"/>
                    <a:pt x="1495901" y="16669"/>
                    <a:pt x="1499711" y="10954"/>
                  </a:cubicBezTo>
                  <a:lnTo>
                    <a:pt x="1303496" y="9049"/>
                  </a:lnTo>
                  <a:lnTo>
                    <a:pt x="1303496" y="9049"/>
                  </a:lnTo>
                  <a:lnTo>
                    <a:pt x="1303496" y="9049"/>
                  </a:lnTo>
                  <a:lnTo>
                    <a:pt x="1303496" y="9049"/>
                  </a:lnTo>
                  <a:close/>
                  <a:moveTo>
                    <a:pt x="766286" y="9049"/>
                  </a:moveTo>
                  <a:cubicBezTo>
                    <a:pt x="770096" y="18574"/>
                    <a:pt x="773906" y="26194"/>
                    <a:pt x="775811" y="33814"/>
                  </a:cubicBezTo>
                  <a:lnTo>
                    <a:pt x="820579" y="33814"/>
                  </a:lnTo>
                  <a:cubicBezTo>
                    <a:pt x="818674" y="24289"/>
                    <a:pt x="818674" y="16669"/>
                    <a:pt x="816769" y="9049"/>
                  </a:cubicBez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lnTo>
                    <a:pt x="766286" y="9049"/>
                  </a:lnTo>
                  <a:close/>
                  <a:moveTo>
                    <a:pt x="739616" y="9049"/>
                  </a:moveTo>
                  <a:lnTo>
                    <a:pt x="739616" y="14764"/>
                  </a:lnTo>
                  <a:cubicBezTo>
                    <a:pt x="749141" y="10954"/>
                    <a:pt x="745331" y="12859"/>
                    <a:pt x="751046" y="9049"/>
                  </a:cubicBezTo>
                  <a:lnTo>
                    <a:pt x="739616" y="9049"/>
                  </a:lnTo>
                  <a:lnTo>
                    <a:pt x="739616" y="9049"/>
                  </a:lnTo>
                  <a:lnTo>
                    <a:pt x="739616" y="9049"/>
                  </a:lnTo>
                  <a:lnTo>
                    <a:pt x="739616" y="9049"/>
                  </a:lnTo>
                  <a:close/>
                  <a:moveTo>
                    <a:pt x="714851" y="9049"/>
                  </a:moveTo>
                  <a:cubicBezTo>
                    <a:pt x="711041" y="22384"/>
                    <a:pt x="709136" y="24289"/>
                    <a:pt x="703421" y="33814"/>
                  </a:cubicBezTo>
                  <a:lnTo>
                    <a:pt x="731996" y="33814"/>
                  </a:lnTo>
                  <a:cubicBezTo>
                    <a:pt x="731996" y="16669"/>
                    <a:pt x="733901" y="12859"/>
                    <a:pt x="714851" y="9049"/>
                  </a:cubicBezTo>
                  <a:lnTo>
                    <a:pt x="714851" y="9049"/>
                  </a:lnTo>
                  <a:lnTo>
                    <a:pt x="714851" y="9049"/>
                  </a:lnTo>
                  <a:lnTo>
                    <a:pt x="714851" y="9049"/>
                  </a:lnTo>
                  <a:lnTo>
                    <a:pt x="714851" y="9049"/>
                  </a:lnTo>
                  <a:close/>
                  <a:moveTo>
                    <a:pt x="632936" y="9049"/>
                  </a:moveTo>
                  <a:cubicBezTo>
                    <a:pt x="644366" y="10954"/>
                    <a:pt x="648176" y="10954"/>
                    <a:pt x="657701" y="14764"/>
                  </a:cubicBezTo>
                  <a:cubicBezTo>
                    <a:pt x="655796" y="30004"/>
                    <a:pt x="653891" y="18574"/>
                    <a:pt x="657701" y="33814"/>
                  </a:cubicBezTo>
                  <a:lnTo>
                    <a:pt x="676751" y="28099"/>
                  </a:lnTo>
                  <a:cubicBezTo>
                    <a:pt x="672941" y="16669"/>
                    <a:pt x="671036" y="14764"/>
                    <a:pt x="669131" y="9049"/>
                  </a:cubicBezTo>
                  <a:lnTo>
                    <a:pt x="632936" y="9049"/>
                  </a:lnTo>
                  <a:lnTo>
                    <a:pt x="632936" y="9049"/>
                  </a:lnTo>
                  <a:lnTo>
                    <a:pt x="632936" y="9049"/>
                  </a:lnTo>
                  <a:lnTo>
                    <a:pt x="632936" y="9049"/>
                  </a:lnTo>
                  <a:close/>
                  <a:moveTo>
                    <a:pt x="557689" y="9049"/>
                  </a:moveTo>
                  <a:cubicBezTo>
                    <a:pt x="559594" y="10954"/>
                    <a:pt x="561499" y="12859"/>
                    <a:pt x="565309" y="20479"/>
                  </a:cubicBezTo>
                  <a:cubicBezTo>
                    <a:pt x="565309" y="22384"/>
                    <a:pt x="561499" y="28099"/>
                    <a:pt x="557689" y="33814"/>
                  </a:cubicBezTo>
                  <a:lnTo>
                    <a:pt x="574834" y="33814"/>
                  </a:lnTo>
                  <a:lnTo>
                    <a:pt x="576739" y="9049"/>
                  </a:lnTo>
                  <a:lnTo>
                    <a:pt x="557689" y="9049"/>
                  </a:lnTo>
                  <a:lnTo>
                    <a:pt x="557689" y="9049"/>
                  </a:lnTo>
                  <a:lnTo>
                    <a:pt x="557689" y="9049"/>
                  </a:lnTo>
                  <a:lnTo>
                    <a:pt x="557689" y="9049"/>
                  </a:lnTo>
                  <a:close/>
                  <a:moveTo>
                    <a:pt x="534829" y="9049"/>
                  </a:moveTo>
                  <a:cubicBezTo>
                    <a:pt x="531019" y="16669"/>
                    <a:pt x="525304" y="26194"/>
                    <a:pt x="521494" y="33814"/>
                  </a:cubicBezTo>
                  <a:lnTo>
                    <a:pt x="546259" y="33814"/>
                  </a:lnTo>
                  <a:cubicBezTo>
                    <a:pt x="548164" y="26194"/>
                    <a:pt x="548164" y="16669"/>
                    <a:pt x="548164" y="9049"/>
                  </a:cubicBezTo>
                  <a:lnTo>
                    <a:pt x="534829" y="9049"/>
                  </a:lnTo>
                  <a:lnTo>
                    <a:pt x="534829" y="9049"/>
                  </a:lnTo>
                  <a:lnTo>
                    <a:pt x="534829" y="9049"/>
                  </a:lnTo>
                  <a:lnTo>
                    <a:pt x="534829" y="9049"/>
                  </a:lnTo>
                  <a:close/>
                  <a:moveTo>
                    <a:pt x="380524" y="9049"/>
                  </a:moveTo>
                  <a:cubicBezTo>
                    <a:pt x="380524" y="18574"/>
                    <a:pt x="382429" y="26194"/>
                    <a:pt x="384334" y="33814"/>
                  </a:cubicBezTo>
                  <a:lnTo>
                    <a:pt x="393859" y="33814"/>
                  </a:lnTo>
                  <a:cubicBezTo>
                    <a:pt x="395764" y="22384"/>
                    <a:pt x="397669" y="16669"/>
                    <a:pt x="401479" y="9049"/>
                  </a:cubicBezTo>
                  <a:lnTo>
                    <a:pt x="380524" y="9049"/>
                  </a:lnTo>
                  <a:lnTo>
                    <a:pt x="380524" y="9049"/>
                  </a:lnTo>
                  <a:lnTo>
                    <a:pt x="380524" y="9049"/>
                  </a:lnTo>
                  <a:lnTo>
                    <a:pt x="380524" y="9049"/>
                  </a:lnTo>
                  <a:close/>
                  <a:moveTo>
                    <a:pt x="155734" y="9049"/>
                  </a:moveTo>
                  <a:cubicBezTo>
                    <a:pt x="144304" y="16669"/>
                    <a:pt x="129064" y="20479"/>
                    <a:pt x="105251" y="20479"/>
                  </a:cubicBezTo>
                  <a:cubicBezTo>
                    <a:pt x="99536" y="26194"/>
                    <a:pt x="103346" y="22384"/>
                    <a:pt x="93821" y="26194"/>
                  </a:cubicBezTo>
                  <a:cubicBezTo>
                    <a:pt x="88106" y="18574"/>
                    <a:pt x="88106" y="18574"/>
                    <a:pt x="82391" y="14764"/>
                  </a:cubicBezTo>
                  <a:cubicBezTo>
                    <a:pt x="84296" y="12859"/>
                    <a:pt x="84296" y="10954"/>
                    <a:pt x="86201" y="9049"/>
                  </a:cubicBezTo>
                  <a:lnTo>
                    <a:pt x="63341" y="9049"/>
                  </a:lnTo>
                  <a:cubicBezTo>
                    <a:pt x="59531" y="14764"/>
                    <a:pt x="53816" y="22384"/>
                    <a:pt x="44291" y="26194"/>
                  </a:cubicBezTo>
                  <a:cubicBezTo>
                    <a:pt x="38576" y="30004"/>
                    <a:pt x="21431" y="28099"/>
                    <a:pt x="7144" y="33814"/>
                  </a:cubicBezTo>
                  <a:lnTo>
                    <a:pt x="204311" y="33814"/>
                  </a:lnTo>
                  <a:lnTo>
                    <a:pt x="204311" y="31909"/>
                  </a:lnTo>
                  <a:cubicBezTo>
                    <a:pt x="210026" y="28099"/>
                    <a:pt x="211931" y="24289"/>
                    <a:pt x="215741" y="20479"/>
                  </a:cubicBezTo>
                  <a:cubicBezTo>
                    <a:pt x="215741" y="28099"/>
                    <a:pt x="213836" y="30004"/>
                    <a:pt x="213836" y="33814"/>
                  </a:cubicBezTo>
                  <a:lnTo>
                    <a:pt x="254794" y="33814"/>
                  </a:lnTo>
                  <a:cubicBezTo>
                    <a:pt x="254794" y="31909"/>
                    <a:pt x="254794" y="28099"/>
                    <a:pt x="254794" y="26194"/>
                  </a:cubicBezTo>
                  <a:cubicBezTo>
                    <a:pt x="262414" y="20479"/>
                    <a:pt x="268129" y="14764"/>
                    <a:pt x="273844" y="7144"/>
                  </a:cubicBezTo>
                  <a:lnTo>
                    <a:pt x="155734" y="9049"/>
                  </a:lnTo>
                  <a:lnTo>
                    <a:pt x="155734" y="9049"/>
                  </a:lnTo>
                  <a:lnTo>
                    <a:pt x="155734" y="9049"/>
                  </a:lnTo>
                  <a:lnTo>
                    <a:pt x="155734" y="9049"/>
                  </a:lnTo>
                  <a:close/>
                  <a:moveTo>
                    <a:pt x="4114324" y="34766"/>
                  </a:moveTo>
                  <a:cubicBezTo>
                    <a:pt x="4116229" y="32861"/>
                    <a:pt x="4118134" y="29051"/>
                    <a:pt x="4121944" y="27146"/>
                  </a:cubicBezTo>
                  <a:cubicBezTo>
                    <a:pt x="4102894" y="27146"/>
                    <a:pt x="4104799" y="23336"/>
                    <a:pt x="4097179" y="27146"/>
                  </a:cubicBezTo>
                  <a:cubicBezTo>
                    <a:pt x="4095274" y="29051"/>
                    <a:pt x="4093369" y="32861"/>
                    <a:pt x="4093369" y="34766"/>
                  </a:cubicBezTo>
                  <a:lnTo>
                    <a:pt x="4114324" y="34766"/>
                  </a:lnTo>
                  <a:lnTo>
                    <a:pt x="4114324" y="34766"/>
                  </a:lnTo>
                  <a:lnTo>
                    <a:pt x="4114324" y="34766"/>
                  </a:lnTo>
                  <a:lnTo>
                    <a:pt x="4114324" y="34766"/>
                  </a:lnTo>
                  <a:close/>
                  <a:moveTo>
                    <a:pt x="2358866" y="34766"/>
                  </a:moveTo>
                  <a:cubicBezTo>
                    <a:pt x="2362676" y="30956"/>
                    <a:pt x="2366486" y="27146"/>
                    <a:pt x="2370296" y="21431"/>
                  </a:cubicBezTo>
                  <a:cubicBezTo>
                    <a:pt x="2355056" y="25241"/>
                    <a:pt x="2347436" y="27146"/>
                    <a:pt x="2339816" y="34766"/>
                  </a:cubicBezTo>
                  <a:lnTo>
                    <a:pt x="2358866" y="34766"/>
                  </a:lnTo>
                  <a:lnTo>
                    <a:pt x="2358866" y="34766"/>
                  </a:lnTo>
                  <a:lnTo>
                    <a:pt x="2358866" y="34766"/>
                  </a:lnTo>
                  <a:lnTo>
                    <a:pt x="2358866" y="34766"/>
                  </a:lnTo>
                  <a:close/>
                  <a:moveTo>
                    <a:pt x="1993106" y="34766"/>
                  </a:moveTo>
                  <a:lnTo>
                    <a:pt x="1993106" y="34766"/>
                  </a:lnTo>
                  <a:lnTo>
                    <a:pt x="1989296" y="34766"/>
                  </a:lnTo>
                  <a:lnTo>
                    <a:pt x="1993106" y="34766"/>
                  </a:lnTo>
                  <a:lnTo>
                    <a:pt x="1993106" y="34766"/>
                  </a:lnTo>
                  <a:lnTo>
                    <a:pt x="1993106" y="34766"/>
                  </a:lnTo>
                  <a:lnTo>
                    <a:pt x="1993106" y="34766"/>
                  </a:lnTo>
                  <a:close/>
                  <a:moveTo>
                    <a:pt x="1510189" y="34766"/>
                  </a:moveTo>
                  <a:lnTo>
                    <a:pt x="1508284" y="32861"/>
                  </a:lnTo>
                  <a:cubicBezTo>
                    <a:pt x="1508284" y="32861"/>
                    <a:pt x="1508284" y="32861"/>
                    <a:pt x="1508284" y="34766"/>
                  </a:cubicBezTo>
                  <a:lnTo>
                    <a:pt x="1510189" y="34766"/>
                  </a:lnTo>
                  <a:lnTo>
                    <a:pt x="1510189" y="34766"/>
                  </a:lnTo>
                  <a:lnTo>
                    <a:pt x="1510189" y="34766"/>
                  </a:lnTo>
                  <a:lnTo>
                    <a:pt x="1510189" y="34766"/>
                  </a:lnTo>
                  <a:close/>
                  <a:moveTo>
                    <a:pt x="752951" y="34766"/>
                  </a:moveTo>
                  <a:cubicBezTo>
                    <a:pt x="751046" y="34766"/>
                    <a:pt x="751046" y="34766"/>
                    <a:pt x="752951" y="34766"/>
                  </a:cubicBezTo>
                  <a:cubicBezTo>
                    <a:pt x="751046" y="34766"/>
                    <a:pt x="751046" y="34766"/>
                    <a:pt x="749141" y="34766"/>
                  </a:cubicBezTo>
                  <a:lnTo>
                    <a:pt x="752951" y="34766"/>
                  </a:lnTo>
                  <a:lnTo>
                    <a:pt x="752951" y="34766"/>
                  </a:lnTo>
                  <a:lnTo>
                    <a:pt x="752951" y="34766"/>
                  </a:lnTo>
                  <a:lnTo>
                    <a:pt x="752951" y="34766"/>
                  </a:lnTo>
                  <a:close/>
                  <a:moveTo>
                    <a:pt x="645319" y="34766"/>
                  </a:moveTo>
                  <a:cubicBezTo>
                    <a:pt x="645319" y="32861"/>
                    <a:pt x="652939" y="32861"/>
                    <a:pt x="647224" y="21431"/>
                  </a:cubicBezTo>
                  <a:cubicBezTo>
                    <a:pt x="635794" y="27146"/>
                    <a:pt x="626269" y="23336"/>
                    <a:pt x="620554" y="34766"/>
                  </a:cubicBezTo>
                  <a:lnTo>
                    <a:pt x="645319" y="34766"/>
                  </a:lnTo>
                  <a:lnTo>
                    <a:pt x="645319" y="34766"/>
                  </a:lnTo>
                  <a:lnTo>
                    <a:pt x="645319" y="34766"/>
                  </a:lnTo>
                  <a:lnTo>
                    <a:pt x="645319" y="34766"/>
                  </a:lnTo>
                  <a:close/>
                  <a:moveTo>
                    <a:pt x="440531" y="34766"/>
                  </a:moveTo>
                  <a:lnTo>
                    <a:pt x="440531" y="34766"/>
                  </a:lnTo>
                  <a:cubicBezTo>
                    <a:pt x="438626" y="30956"/>
                    <a:pt x="438626" y="30956"/>
                    <a:pt x="434816" y="27146"/>
                  </a:cubicBezTo>
                  <a:cubicBezTo>
                    <a:pt x="423386" y="30956"/>
                    <a:pt x="429101" y="29051"/>
                    <a:pt x="423386" y="32861"/>
                  </a:cubicBezTo>
                  <a:cubicBezTo>
                    <a:pt x="423386" y="32861"/>
                    <a:pt x="423386" y="32861"/>
                    <a:pt x="423386" y="34766"/>
                  </a:cubicBezTo>
                  <a:lnTo>
                    <a:pt x="440531" y="34766"/>
                  </a:lnTo>
                  <a:lnTo>
                    <a:pt x="440531" y="34766"/>
                  </a:lnTo>
                  <a:lnTo>
                    <a:pt x="440531" y="34766"/>
                  </a:lnTo>
                  <a:lnTo>
                    <a:pt x="440531" y="34766"/>
                  </a:lnTo>
                  <a:close/>
                  <a:moveTo>
                    <a:pt x="352901" y="34766"/>
                  </a:moveTo>
                  <a:cubicBezTo>
                    <a:pt x="352901" y="32861"/>
                    <a:pt x="352901" y="29051"/>
                    <a:pt x="354806" y="27146"/>
                  </a:cubicBezTo>
                  <a:cubicBezTo>
                    <a:pt x="347186" y="23336"/>
                    <a:pt x="347186" y="23336"/>
                    <a:pt x="345281" y="23336"/>
                  </a:cubicBezTo>
                  <a:cubicBezTo>
                    <a:pt x="345281" y="23336"/>
                    <a:pt x="345281" y="21431"/>
                    <a:pt x="341471" y="13811"/>
                  </a:cubicBezTo>
                  <a:cubicBezTo>
                    <a:pt x="330041" y="21431"/>
                    <a:pt x="324326" y="25241"/>
                    <a:pt x="320516" y="32861"/>
                  </a:cubicBezTo>
                  <a:lnTo>
                    <a:pt x="352901" y="34766"/>
                  </a:lnTo>
                  <a:lnTo>
                    <a:pt x="352901" y="34766"/>
                  </a:lnTo>
                  <a:lnTo>
                    <a:pt x="352901" y="34766"/>
                  </a:lnTo>
                  <a:lnTo>
                    <a:pt x="352901" y="34766"/>
                  </a:lnTo>
                  <a:close/>
                  <a:moveTo>
                    <a:pt x="2967514" y="27146"/>
                  </a:moveTo>
                  <a:lnTo>
                    <a:pt x="2956084" y="27146"/>
                  </a:lnTo>
                  <a:lnTo>
                    <a:pt x="2956084" y="32861"/>
                  </a:lnTo>
                  <a:cubicBezTo>
                    <a:pt x="2965609" y="29051"/>
                    <a:pt x="2960846" y="32861"/>
                    <a:pt x="2967514" y="27146"/>
                  </a:cubicBezTo>
                  <a:lnTo>
                    <a:pt x="2967514" y="27146"/>
                  </a:lnTo>
                  <a:lnTo>
                    <a:pt x="2967514" y="27146"/>
                  </a:lnTo>
                  <a:lnTo>
                    <a:pt x="2967514" y="27146"/>
                  </a:lnTo>
                  <a:close/>
                  <a:moveTo>
                    <a:pt x="249079" y="20479"/>
                  </a:moveTo>
                  <a:cubicBezTo>
                    <a:pt x="243364" y="26194"/>
                    <a:pt x="247174" y="22384"/>
                    <a:pt x="237649" y="26194"/>
                  </a:cubicBezTo>
                  <a:cubicBezTo>
                    <a:pt x="243364" y="22384"/>
                    <a:pt x="237649" y="24289"/>
                    <a:pt x="249079" y="20479"/>
                  </a:cubicBezTo>
                  <a:lnTo>
                    <a:pt x="249079" y="20479"/>
                  </a:lnTo>
                  <a:lnTo>
                    <a:pt x="249079" y="20479"/>
                  </a:lnTo>
                  <a:lnTo>
                    <a:pt x="249079" y="20479"/>
                  </a:lnTo>
                  <a:close/>
                  <a:moveTo>
                    <a:pt x="1371124" y="20479"/>
                  </a:moveTo>
                  <a:lnTo>
                    <a:pt x="1371124" y="31909"/>
                  </a:lnTo>
                  <a:lnTo>
                    <a:pt x="1365409" y="31909"/>
                  </a:lnTo>
                  <a:lnTo>
                    <a:pt x="1365409" y="20479"/>
                  </a:lnTo>
                  <a:lnTo>
                    <a:pt x="1371124" y="20479"/>
                  </a:lnTo>
                  <a:lnTo>
                    <a:pt x="1371124" y="20479"/>
                  </a:lnTo>
                  <a:lnTo>
                    <a:pt x="1371124" y="20479"/>
                  </a:lnTo>
                  <a:lnTo>
                    <a:pt x="1371124" y="20479"/>
                  </a:lnTo>
                  <a:close/>
                  <a:moveTo>
                    <a:pt x="1502569" y="20479"/>
                  </a:moveTo>
                  <a:cubicBezTo>
                    <a:pt x="1500664" y="22384"/>
                    <a:pt x="1491139" y="24289"/>
                    <a:pt x="1496854" y="31909"/>
                  </a:cubicBezTo>
                  <a:cubicBezTo>
                    <a:pt x="1502569" y="30956"/>
                    <a:pt x="1515904" y="22384"/>
                    <a:pt x="1502569" y="20479"/>
                  </a:cubicBezTo>
                  <a:lnTo>
                    <a:pt x="1502569" y="20479"/>
                  </a:lnTo>
                  <a:lnTo>
                    <a:pt x="1502569" y="20479"/>
                  </a:lnTo>
                  <a:lnTo>
                    <a:pt x="1502569" y="2047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38BB053A-53BE-441F-A9C3-A5EAD664A493}"/>
                </a:ext>
              </a:extLst>
            </p:cNvPr>
            <p:cNvSpPr/>
            <p:nvPr/>
          </p:nvSpPr>
          <p:spPr>
            <a:xfrm>
              <a:off x="1632109" y="5122030"/>
              <a:ext cx="4219575" cy="66675"/>
            </a:xfrm>
            <a:custGeom>
              <a:avLst/>
              <a:gdLst>
                <a:gd name="connsiteX0" fmla="*/ 4182904 w 4219575"/>
                <a:gd name="connsiteY0" fmla="*/ 10001 h 66675"/>
                <a:gd name="connsiteX1" fmla="*/ 4182904 w 4219575"/>
                <a:gd name="connsiteY1" fmla="*/ 11906 h 66675"/>
                <a:gd name="connsiteX2" fmla="*/ 4177189 w 4219575"/>
                <a:gd name="connsiteY2" fmla="*/ 11906 h 66675"/>
                <a:gd name="connsiteX3" fmla="*/ 4177189 w 4219575"/>
                <a:gd name="connsiteY3" fmla="*/ 10001 h 66675"/>
                <a:gd name="connsiteX4" fmla="*/ 4119086 w 4219575"/>
                <a:gd name="connsiteY4" fmla="*/ 10001 h 66675"/>
                <a:gd name="connsiteX5" fmla="*/ 4120991 w 4219575"/>
                <a:gd name="connsiteY5" fmla="*/ 23336 h 66675"/>
                <a:gd name="connsiteX6" fmla="*/ 4115277 w 4219575"/>
                <a:gd name="connsiteY6" fmla="*/ 23336 h 66675"/>
                <a:gd name="connsiteX7" fmla="*/ 4109561 w 4219575"/>
                <a:gd name="connsiteY7" fmla="*/ 11906 h 66675"/>
                <a:gd name="connsiteX8" fmla="*/ 4107656 w 4219575"/>
                <a:gd name="connsiteY8" fmla="*/ 62389 h 66675"/>
                <a:gd name="connsiteX9" fmla="*/ 4134327 w 4219575"/>
                <a:gd name="connsiteY9" fmla="*/ 62389 h 66675"/>
                <a:gd name="connsiteX10" fmla="*/ 4134327 w 4219575"/>
                <a:gd name="connsiteY10" fmla="*/ 62389 h 66675"/>
                <a:gd name="connsiteX11" fmla="*/ 4153377 w 4219575"/>
                <a:gd name="connsiteY11" fmla="*/ 37624 h 66675"/>
                <a:gd name="connsiteX12" fmla="*/ 4141946 w 4219575"/>
                <a:gd name="connsiteY12" fmla="*/ 12859 h 66675"/>
                <a:gd name="connsiteX13" fmla="*/ 4153377 w 4219575"/>
                <a:gd name="connsiteY13" fmla="*/ 12859 h 66675"/>
                <a:gd name="connsiteX14" fmla="*/ 4190524 w 4219575"/>
                <a:gd name="connsiteY14" fmla="*/ 18574 h 66675"/>
                <a:gd name="connsiteX15" fmla="*/ 4190524 w 4219575"/>
                <a:gd name="connsiteY15" fmla="*/ 24289 h 66675"/>
                <a:gd name="connsiteX16" fmla="*/ 4201954 w 4219575"/>
                <a:gd name="connsiteY16" fmla="*/ 54769 h 66675"/>
                <a:gd name="connsiteX17" fmla="*/ 4175284 w 4219575"/>
                <a:gd name="connsiteY17" fmla="*/ 60484 h 66675"/>
                <a:gd name="connsiteX18" fmla="*/ 4216241 w 4219575"/>
                <a:gd name="connsiteY18" fmla="*/ 60484 h 66675"/>
                <a:gd name="connsiteX19" fmla="*/ 4204811 w 4219575"/>
                <a:gd name="connsiteY19" fmla="*/ 8096 h 66675"/>
                <a:gd name="connsiteX20" fmla="*/ 4182904 w 4219575"/>
                <a:gd name="connsiteY20" fmla="*/ 10001 h 66675"/>
                <a:gd name="connsiteX21" fmla="*/ 4182904 w 4219575"/>
                <a:gd name="connsiteY21" fmla="*/ 10001 h 66675"/>
                <a:gd name="connsiteX22" fmla="*/ 4182904 w 4219575"/>
                <a:gd name="connsiteY22" fmla="*/ 10001 h 66675"/>
                <a:gd name="connsiteX23" fmla="*/ 4182904 w 4219575"/>
                <a:gd name="connsiteY23" fmla="*/ 10001 h 66675"/>
                <a:gd name="connsiteX24" fmla="*/ 3168491 w 4219575"/>
                <a:gd name="connsiteY24" fmla="*/ 10001 h 66675"/>
                <a:gd name="connsiteX25" fmla="*/ 3164681 w 4219575"/>
                <a:gd name="connsiteY25" fmla="*/ 23336 h 66675"/>
                <a:gd name="connsiteX26" fmla="*/ 3158966 w 4219575"/>
                <a:gd name="connsiteY26" fmla="*/ 23336 h 66675"/>
                <a:gd name="connsiteX27" fmla="*/ 3158966 w 4219575"/>
                <a:gd name="connsiteY27" fmla="*/ 10001 h 66675"/>
                <a:gd name="connsiteX28" fmla="*/ 3141821 w 4219575"/>
                <a:gd name="connsiteY28" fmla="*/ 10001 h 66675"/>
                <a:gd name="connsiteX29" fmla="*/ 3079909 w 4219575"/>
                <a:gd name="connsiteY29" fmla="*/ 48101 h 66675"/>
                <a:gd name="connsiteX30" fmla="*/ 3068479 w 4219575"/>
                <a:gd name="connsiteY30" fmla="*/ 53816 h 66675"/>
                <a:gd name="connsiteX31" fmla="*/ 3066574 w 4219575"/>
                <a:gd name="connsiteY31" fmla="*/ 59531 h 66675"/>
                <a:gd name="connsiteX32" fmla="*/ 3138011 w 4219575"/>
                <a:gd name="connsiteY32" fmla="*/ 59531 h 66675"/>
                <a:gd name="connsiteX33" fmla="*/ 3138011 w 4219575"/>
                <a:gd name="connsiteY33" fmla="*/ 59531 h 66675"/>
                <a:gd name="connsiteX34" fmla="*/ 3138011 w 4219575"/>
                <a:gd name="connsiteY34" fmla="*/ 59531 h 66675"/>
                <a:gd name="connsiteX35" fmla="*/ 3168491 w 4219575"/>
                <a:gd name="connsiteY35" fmla="*/ 59531 h 66675"/>
                <a:gd name="connsiteX36" fmla="*/ 3187541 w 4219575"/>
                <a:gd name="connsiteY36" fmla="*/ 9049 h 66675"/>
                <a:gd name="connsiteX37" fmla="*/ 3187541 w 4219575"/>
                <a:gd name="connsiteY37" fmla="*/ 14764 h 66675"/>
                <a:gd name="connsiteX38" fmla="*/ 3193256 w 4219575"/>
                <a:gd name="connsiteY38" fmla="*/ 14764 h 66675"/>
                <a:gd name="connsiteX39" fmla="*/ 3193256 w 4219575"/>
                <a:gd name="connsiteY39" fmla="*/ 9049 h 66675"/>
                <a:gd name="connsiteX40" fmla="*/ 3195161 w 4219575"/>
                <a:gd name="connsiteY40" fmla="*/ 7144 h 66675"/>
                <a:gd name="connsiteX41" fmla="*/ 3168491 w 4219575"/>
                <a:gd name="connsiteY41" fmla="*/ 10001 h 66675"/>
                <a:gd name="connsiteX42" fmla="*/ 3168491 w 4219575"/>
                <a:gd name="connsiteY42" fmla="*/ 10001 h 66675"/>
                <a:gd name="connsiteX43" fmla="*/ 3168491 w 4219575"/>
                <a:gd name="connsiteY43" fmla="*/ 10001 h 66675"/>
                <a:gd name="connsiteX44" fmla="*/ 3168491 w 4219575"/>
                <a:gd name="connsiteY44" fmla="*/ 10001 h 66675"/>
                <a:gd name="connsiteX45" fmla="*/ 2937034 w 4219575"/>
                <a:gd name="connsiteY45" fmla="*/ 10001 h 66675"/>
                <a:gd name="connsiteX46" fmla="*/ 2910364 w 4219575"/>
                <a:gd name="connsiteY46" fmla="*/ 23336 h 66675"/>
                <a:gd name="connsiteX47" fmla="*/ 2885599 w 4219575"/>
                <a:gd name="connsiteY47" fmla="*/ 11906 h 66675"/>
                <a:gd name="connsiteX48" fmla="*/ 2879884 w 4219575"/>
                <a:gd name="connsiteY48" fmla="*/ 23336 h 66675"/>
                <a:gd name="connsiteX49" fmla="*/ 2904649 w 4219575"/>
                <a:gd name="connsiteY49" fmla="*/ 23336 h 66675"/>
                <a:gd name="connsiteX50" fmla="*/ 2910364 w 4219575"/>
                <a:gd name="connsiteY50" fmla="*/ 42386 h 66675"/>
                <a:gd name="connsiteX51" fmla="*/ 2910364 w 4219575"/>
                <a:gd name="connsiteY51" fmla="*/ 48101 h 66675"/>
                <a:gd name="connsiteX52" fmla="*/ 2929414 w 4219575"/>
                <a:gd name="connsiteY52" fmla="*/ 48101 h 66675"/>
                <a:gd name="connsiteX53" fmla="*/ 2929414 w 4219575"/>
                <a:gd name="connsiteY53" fmla="*/ 61436 h 66675"/>
                <a:gd name="connsiteX54" fmla="*/ 2952274 w 4219575"/>
                <a:gd name="connsiteY54" fmla="*/ 61436 h 66675"/>
                <a:gd name="connsiteX55" fmla="*/ 2946559 w 4219575"/>
                <a:gd name="connsiteY55" fmla="*/ 10954 h 66675"/>
                <a:gd name="connsiteX56" fmla="*/ 2973229 w 4219575"/>
                <a:gd name="connsiteY56" fmla="*/ 9049 h 66675"/>
                <a:gd name="connsiteX57" fmla="*/ 2937034 w 4219575"/>
                <a:gd name="connsiteY57" fmla="*/ 9049 h 66675"/>
                <a:gd name="connsiteX58" fmla="*/ 2937034 w 4219575"/>
                <a:gd name="connsiteY58" fmla="*/ 10001 h 66675"/>
                <a:gd name="connsiteX59" fmla="*/ 2937034 w 4219575"/>
                <a:gd name="connsiteY59" fmla="*/ 10001 h 66675"/>
                <a:gd name="connsiteX60" fmla="*/ 2937034 w 4219575"/>
                <a:gd name="connsiteY60" fmla="*/ 10001 h 66675"/>
                <a:gd name="connsiteX61" fmla="*/ 2844641 w 4219575"/>
                <a:gd name="connsiteY61" fmla="*/ 10001 h 66675"/>
                <a:gd name="connsiteX62" fmla="*/ 2848451 w 4219575"/>
                <a:gd name="connsiteY62" fmla="*/ 17621 h 66675"/>
                <a:gd name="connsiteX63" fmla="*/ 2811304 w 4219575"/>
                <a:gd name="connsiteY63" fmla="*/ 23336 h 66675"/>
                <a:gd name="connsiteX64" fmla="*/ 2797969 w 4219575"/>
                <a:gd name="connsiteY64" fmla="*/ 10001 h 66675"/>
                <a:gd name="connsiteX65" fmla="*/ 2444591 w 4219575"/>
                <a:gd name="connsiteY65" fmla="*/ 10001 h 66675"/>
                <a:gd name="connsiteX66" fmla="*/ 2485549 w 4219575"/>
                <a:gd name="connsiteY66" fmla="*/ 62389 h 66675"/>
                <a:gd name="connsiteX67" fmla="*/ 2532221 w 4219575"/>
                <a:gd name="connsiteY67" fmla="*/ 62389 h 66675"/>
                <a:gd name="connsiteX68" fmla="*/ 2532221 w 4219575"/>
                <a:gd name="connsiteY68" fmla="*/ 62389 h 66675"/>
                <a:gd name="connsiteX69" fmla="*/ 2537936 w 4219575"/>
                <a:gd name="connsiteY69" fmla="*/ 62389 h 66675"/>
                <a:gd name="connsiteX70" fmla="*/ 2537936 w 4219575"/>
                <a:gd name="connsiteY70" fmla="*/ 62389 h 66675"/>
                <a:gd name="connsiteX71" fmla="*/ 2578894 w 4219575"/>
                <a:gd name="connsiteY71" fmla="*/ 62389 h 66675"/>
                <a:gd name="connsiteX72" fmla="*/ 2569369 w 4219575"/>
                <a:gd name="connsiteY72" fmla="*/ 43339 h 66675"/>
                <a:gd name="connsiteX73" fmla="*/ 2599849 w 4219575"/>
                <a:gd name="connsiteY73" fmla="*/ 24289 h 66675"/>
                <a:gd name="connsiteX74" fmla="*/ 2636996 w 4219575"/>
                <a:gd name="connsiteY74" fmla="*/ 12859 h 66675"/>
                <a:gd name="connsiteX75" fmla="*/ 2636996 w 4219575"/>
                <a:gd name="connsiteY75" fmla="*/ 24289 h 66675"/>
                <a:gd name="connsiteX76" fmla="*/ 2644616 w 4219575"/>
                <a:gd name="connsiteY76" fmla="*/ 24289 h 66675"/>
                <a:gd name="connsiteX77" fmla="*/ 2644616 w 4219575"/>
                <a:gd name="connsiteY77" fmla="*/ 35719 h 66675"/>
                <a:gd name="connsiteX78" fmla="*/ 2625566 w 4219575"/>
                <a:gd name="connsiteY78" fmla="*/ 54769 h 66675"/>
                <a:gd name="connsiteX79" fmla="*/ 2646521 w 4219575"/>
                <a:gd name="connsiteY79" fmla="*/ 60484 h 66675"/>
                <a:gd name="connsiteX80" fmla="*/ 2729389 w 4219575"/>
                <a:gd name="connsiteY80" fmla="*/ 60484 h 66675"/>
                <a:gd name="connsiteX81" fmla="*/ 2729389 w 4219575"/>
                <a:gd name="connsiteY81" fmla="*/ 60484 h 66675"/>
                <a:gd name="connsiteX82" fmla="*/ 2710339 w 4219575"/>
                <a:gd name="connsiteY82" fmla="*/ 54769 h 66675"/>
                <a:gd name="connsiteX83" fmla="*/ 2760821 w 4219575"/>
                <a:gd name="connsiteY83" fmla="*/ 24289 h 66675"/>
                <a:gd name="connsiteX84" fmla="*/ 2803684 w 4219575"/>
                <a:gd name="connsiteY84" fmla="*/ 54769 h 66675"/>
                <a:gd name="connsiteX85" fmla="*/ 2809399 w 4219575"/>
                <a:gd name="connsiteY85" fmla="*/ 60484 h 66675"/>
                <a:gd name="connsiteX86" fmla="*/ 2805589 w 4219575"/>
                <a:gd name="connsiteY86" fmla="*/ 60484 h 66675"/>
                <a:gd name="connsiteX87" fmla="*/ 2867501 w 4219575"/>
                <a:gd name="connsiteY87" fmla="*/ 60484 h 66675"/>
                <a:gd name="connsiteX88" fmla="*/ 2859881 w 4219575"/>
                <a:gd name="connsiteY88" fmla="*/ 54769 h 66675"/>
                <a:gd name="connsiteX89" fmla="*/ 2890361 w 4219575"/>
                <a:gd name="connsiteY89" fmla="*/ 49054 h 66675"/>
                <a:gd name="connsiteX90" fmla="*/ 2878931 w 4219575"/>
                <a:gd name="connsiteY90" fmla="*/ 49054 h 66675"/>
                <a:gd name="connsiteX91" fmla="*/ 2854166 w 4219575"/>
                <a:gd name="connsiteY91" fmla="*/ 37624 h 66675"/>
                <a:gd name="connsiteX92" fmla="*/ 2854166 w 4219575"/>
                <a:gd name="connsiteY92" fmla="*/ 18574 h 66675"/>
                <a:gd name="connsiteX93" fmla="*/ 2873216 w 4219575"/>
                <a:gd name="connsiteY93" fmla="*/ 12859 h 66675"/>
                <a:gd name="connsiteX94" fmla="*/ 2875121 w 4219575"/>
                <a:gd name="connsiteY94" fmla="*/ 10954 h 66675"/>
                <a:gd name="connsiteX95" fmla="*/ 2844641 w 4219575"/>
                <a:gd name="connsiteY95" fmla="*/ 10954 h 66675"/>
                <a:gd name="connsiteX96" fmla="*/ 2844641 w 4219575"/>
                <a:gd name="connsiteY96" fmla="*/ 10001 h 66675"/>
                <a:gd name="connsiteX97" fmla="*/ 2844641 w 4219575"/>
                <a:gd name="connsiteY97" fmla="*/ 10001 h 66675"/>
                <a:gd name="connsiteX98" fmla="*/ 2844641 w 4219575"/>
                <a:gd name="connsiteY98" fmla="*/ 10001 h 66675"/>
                <a:gd name="connsiteX99" fmla="*/ 2396014 w 4219575"/>
                <a:gd name="connsiteY99" fmla="*/ 10001 h 66675"/>
                <a:gd name="connsiteX100" fmla="*/ 2401729 w 4219575"/>
                <a:gd name="connsiteY100" fmla="*/ 11906 h 66675"/>
                <a:gd name="connsiteX101" fmla="*/ 2463641 w 4219575"/>
                <a:gd name="connsiteY101" fmla="*/ 53816 h 66675"/>
                <a:gd name="connsiteX102" fmla="*/ 2469356 w 4219575"/>
                <a:gd name="connsiteY102" fmla="*/ 48101 h 66675"/>
                <a:gd name="connsiteX103" fmla="*/ 2416969 w 4219575"/>
                <a:gd name="connsiteY103" fmla="*/ 10001 h 66675"/>
                <a:gd name="connsiteX104" fmla="*/ 2396014 w 4219575"/>
                <a:gd name="connsiteY104" fmla="*/ 10001 h 66675"/>
                <a:gd name="connsiteX105" fmla="*/ 2396014 w 4219575"/>
                <a:gd name="connsiteY105" fmla="*/ 10001 h 66675"/>
                <a:gd name="connsiteX106" fmla="*/ 2396014 w 4219575"/>
                <a:gd name="connsiteY106" fmla="*/ 10001 h 66675"/>
                <a:gd name="connsiteX107" fmla="*/ 2396014 w 4219575"/>
                <a:gd name="connsiteY107" fmla="*/ 10001 h 66675"/>
                <a:gd name="connsiteX108" fmla="*/ 2076926 w 4219575"/>
                <a:gd name="connsiteY108" fmla="*/ 10001 h 66675"/>
                <a:gd name="connsiteX109" fmla="*/ 2076926 w 4219575"/>
                <a:gd name="connsiteY109" fmla="*/ 17621 h 66675"/>
                <a:gd name="connsiteX110" fmla="*/ 2076926 w 4219575"/>
                <a:gd name="connsiteY110" fmla="*/ 11906 h 66675"/>
                <a:gd name="connsiteX111" fmla="*/ 2071211 w 4219575"/>
                <a:gd name="connsiteY111" fmla="*/ 11906 h 66675"/>
                <a:gd name="connsiteX112" fmla="*/ 2071211 w 4219575"/>
                <a:gd name="connsiteY112" fmla="*/ 17621 h 66675"/>
                <a:gd name="connsiteX113" fmla="*/ 2050256 w 4219575"/>
                <a:gd name="connsiteY113" fmla="*/ 62389 h 66675"/>
                <a:gd name="connsiteX114" fmla="*/ 2158841 w 4219575"/>
                <a:gd name="connsiteY114" fmla="*/ 62389 h 66675"/>
                <a:gd name="connsiteX115" fmla="*/ 2158841 w 4219575"/>
                <a:gd name="connsiteY115" fmla="*/ 62389 h 66675"/>
                <a:gd name="connsiteX116" fmla="*/ 2201704 w 4219575"/>
                <a:gd name="connsiteY116" fmla="*/ 20479 h 66675"/>
                <a:gd name="connsiteX117" fmla="*/ 2220754 w 4219575"/>
                <a:gd name="connsiteY117" fmla="*/ 14764 h 66675"/>
                <a:gd name="connsiteX118" fmla="*/ 2183606 w 4219575"/>
                <a:gd name="connsiteY118" fmla="*/ 14764 h 66675"/>
                <a:gd name="connsiteX119" fmla="*/ 2183606 w 4219575"/>
                <a:gd name="connsiteY119" fmla="*/ 26194 h 66675"/>
                <a:gd name="connsiteX120" fmla="*/ 2195036 w 4219575"/>
                <a:gd name="connsiteY120" fmla="*/ 31909 h 66675"/>
                <a:gd name="connsiteX121" fmla="*/ 2183606 w 4219575"/>
                <a:gd name="connsiteY121" fmla="*/ 31909 h 66675"/>
                <a:gd name="connsiteX122" fmla="*/ 2172176 w 4219575"/>
                <a:gd name="connsiteY122" fmla="*/ 20479 h 66675"/>
                <a:gd name="connsiteX123" fmla="*/ 2181701 w 4219575"/>
                <a:gd name="connsiteY123" fmla="*/ 12859 h 66675"/>
                <a:gd name="connsiteX124" fmla="*/ 2076926 w 4219575"/>
                <a:gd name="connsiteY124" fmla="*/ 10001 h 66675"/>
                <a:gd name="connsiteX125" fmla="*/ 2076926 w 4219575"/>
                <a:gd name="connsiteY125" fmla="*/ 10001 h 66675"/>
                <a:gd name="connsiteX126" fmla="*/ 2076926 w 4219575"/>
                <a:gd name="connsiteY126" fmla="*/ 10001 h 66675"/>
                <a:gd name="connsiteX127" fmla="*/ 2076926 w 4219575"/>
                <a:gd name="connsiteY127" fmla="*/ 10001 h 66675"/>
                <a:gd name="connsiteX128" fmla="*/ 1802606 w 4219575"/>
                <a:gd name="connsiteY128" fmla="*/ 10001 h 66675"/>
                <a:gd name="connsiteX129" fmla="*/ 1804511 w 4219575"/>
                <a:gd name="connsiteY129" fmla="*/ 36671 h 66675"/>
                <a:gd name="connsiteX130" fmla="*/ 1841659 w 4219575"/>
                <a:gd name="connsiteY130" fmla="*/ 61436 h 66675"/>
                <a:gd name="connsiteX131" fmla="*/ 1841659 w 4219575"/>
                <a:gd name="connsiteY131" fmla="*/ 61436 h 66675"/>
                <a:gd name="connsiteX132" fmla="*/ 1853089 w 4219575"/>
                <a:gd name="connsiteY132" fmla="*/ 61436 h 66675"/>
                <a:gd name="connsiteX133" fmla="*/ 1843564 w 4219575"/>
                <a:gd name="connsiteY133" fmla="*/ 9049 h 66675"/>
                <a:gd name="connsiteX134" fmla="*/ 1802606 w 4219575"/>
                <a:gd name="connsiteY134" fmla="*/ 9049 h 66675"/>
                <a:gd name="connsiteX135" fmla="*/ 1802606 w 4219575"/>
                <a:gd name="connsiteY135" fmla="*/ 10001 h 66675"/>
                <a:gd name="connsiteX136" fmla="*/ 1802606 w 4219575"/>
                <a:gd name="connsiteY136" fmla="*/ 10001 h 66675"/>
                <a:gd name="connsiteX137" fmla="*/ 1802606 w 4219575"/>
                <a:gd name="connsiteY137" fmla="*/ 10001 h 66675"/>
                <a:gd name="connsiteX138" fmla="*/ 1610201 w 4219575"/>
                <a:gd name="connsiteY138" fmla="*/ 10001 h 66675"/>
                <a:gd name="connsiteX139" fmla="*/ 1606391 w 4219575"/>
                <a:gd name="connsiteY139" fmla="*/ 23336 h 66675"/>
                <a:gd name="connsiteX140" fmla="*/ 1569244 w 4219575"/>
                <a:gd name="connsiteY140" fmla="*/ 11906 h 66675"/>
                <a:gd name="connsiteX141" fmla="*/ 1569244 w 4219575"/>
                <a:gd name="connsiteY141" fmla="*/ 10001 h 66675"/>
                <a:gd name="connsiteX142" fmla="*/ 1540669 w 4219575"/>
                <a:gd name="connsiteY142" fmla="*/ 10001 h 66675"/>
                <a:gd name="connsiteX143" fmla="*/ 1538764 w 4219575"/>
                <a:gd name="connsiteY143" fmla="*/ 62389 h 66675"/>
                <a:gd name="connsiteX144" fmla="*/ 1552099 w 4219575"/>
                <a:gd name="connsiteY144" fmla="*/ 62389 h 66675"/>
                <a:gd name="connsiteX145" fmla="*/ 1552099 w 4219575"/>
                <a:gd name="connsiteY145" fmla="*/ 62389 h 66675"/>
                <a:gd name="connsiteX146" fmla="*/ 1563529 w 4219575"/>
                <a:gd name="connsiteY146" fmla="*/ 62389 h 66675"/>
                <a:gd name="connsiteX147" fmla="*/ 1563529 w 4219575"/>
                <a:gd name="connsiteY147" fmla="*/ 62389 h 66675"/>
                <a:gd name="connsiteX148" fmla="*/ 1625441 w 4219575"/>
                <a:gd name="connsiteY148" fmla="*/ 62389 h 66675"/>
                <a:gd name="connsiteX149" fmla="*/ 1638776 w 4219575"/>
                <a:gd name="connsiteY149" fmla="*/ 17621 h 66675"/>
                <a:gd name="connsiteX150" fmla="*/ 1671161 w 4219575"/>
                <a:gd name="connsiteY150" fmla="*/ 10001 h 66675"/>
                <a:gd name="connsiteX151" fmla="*/ 1610201 w 4219575"/>
                <a:gd name="connsiteY151" fmla="*/ 10001 h 66675"/>
                <a:gd name="connsiteX152" fmla="*/ 1610201 w 4219575"/>
                <a:gd name="connsiteY152" fmla="*/ 10001 h 66675"/>
                <a:gd name="connsiteX153" fmla="*/ 1610201 w 4219575"/>
                <a:gd name="connsiteY153" fmla="*/ 10001 h 66675"/>
                <a:gd name="connsiteX154" fmla="*/ 1610201 w 4219575"/>
                <a:gd name="connsiteY154" fmla="*/ 10001 h 66675"/>
                <a:gd name="connsiteX155" fmla="*/ 1490186 w 4219575"/>
                <a:gd name="connsiteY155" fmla="*/ 10001 h 66675"/>
                <a:gd name="connsiteX156" fmla="*/ 1513046 w 4219575"/>
                <a:gd name="connsiteY156" fmla="*/ 30956 h 66675"/>
                <a:gd name="connsiteX157" fmla="*/ 1522571 w 4219575"/>
                <a:gd name="connsiteY157" fmla="*/ 10001 h 66675"/>
                <a:gd name="connsiteX158" fmla="*/ 1490186 w 4219575"/>
                <a:gd name="connsiteY158" fmla="*/ 10001 h 66675"/>
                <a:gd name="connsiteX159" fmla="*/ 1490186 w 4219575"/>
                <a:gd name="connsiteY159" fmla="*/ 10001 h 66675"/>
                <a:gd name="connsiteX160" fmla="*/ 1490186 w 4219575"/>
                <a:gd name="connsiteY160" fmla="*/ 10001 h 66675"/>
                <a:gd name="connsiteX161" fmla="*/ 1490186 w 4219575"/>
                <a:gd name="connsiteY161" fmla="*/ 10001 h 66675"/>
                <a:gd name="connsiteX162" fmla="*/ 1428274 w 4219575"/>
                <a:gd name="connsiteY162" fmla="*/ 10001 h 66675"/>
                <a:gd name="connsiteX163" fmla="*/ 1426369 w 4219575"/>
                <a:gd name="connsiteY163" fmla="*/ 11906 h 66675"/>
                <a:gd name="connsiteX164" fmla="*/ 1456849 w 4219575"/>
                <a:gd name="connsiteY164" fmla="*/ 42386 h 66675"/>
                <a:gd name="connsiteX165" fmla="*/ 1451134 w 4219575"/>
                <a:gd name="connsiteY165" fmla="*/ 42386 h 66675"/>
                <a:gd name="connsiteX166" fmla="*/ 1451134 w 4219575"/>
                <a:gd name="connsiteY166" fmla="*/ 36671 h 66675"/>
                <a:gd name="connsiteX167" fmla="*/ 1439704 w 4219575"/>
                <a:gd name="connsiteY167" fmla="*/ 42386 h 66675"/>
                <a:gd name="connsiteX168" fmla="*/ 1439704 w 4219575"/>
                <a:gd name="connsiteY168" fmla="*/ 36671 h 66675"/>
                <a:gd name="connsiteX169" fmla="*/ 1445419 w 4219575"/>
                <a:gd name="connsiteY169" fmla="*/ 36671 h 66675"/>
                <a:gd name="connsiteX170" fmla="*/ 1439704 w 4219575"/>
                <a:gd name="connsiteY170" fmla="*/ 30956 h 66675"/>
                <a:gd name="connsiteX171" fmla="*/ 1407319 w 4219575"/>
                <a:gd name="connsiteY171" fmla="*/ 10001 h 66675"/>
                <a:gd name="connsiteX172" fmla="*/ 1322546 w 4219575"/>
                <a:gd name="connsiteY172" fmla="*/ 10001 h 66675"/>
                <a:gd name="connsiteX173" fmla="*/ 1322546 w 4219575"/>
                <a:gd name="connsiteY173" fmla="*/ 56674 h 66675"/>
                <a:gd name="connsiteX174" fmla="*/ 1272064 w 4219575"/>
                <a:gd name="connsiteY174" fmla="*/ 50959 h 66675"/>
                <a:gd name="connsiteX175" fmla="*/ 1247299 w 4219575"/>
                <a:gd name="connsiteY175" fmla="*/ 20479 h 66675"/>
                <a:gd name="connsiteX176" fmla="*/ 1251109 w 4219575"/>
                <a:gd name="connsiteY176" fmla="*/ 12859 h 66675"/>
                <a:gd name="connsiteX177" fmla="*/ 1241584 w 4219575"/>
                <a:gd name="connsiteY177" fmla="*/ 12859 h 66675"/>
                <a:gd name="connsiteX178" fmla="*/ 1241584 w 4219575"/>
                <a:gd name="connsiteY178" fmla="*/ 14764 h 66675"/>
                <a:gd name="connsiteX179" fmla="*/ 1216819 w 4219575"/>
                <a:gd name="connsiteY179" fmla="*/ 20479 h 66675"/>
                <a:gd name="connsiteX180" fmla="*/ 1216819 w 4219575"/>
                <a:gd name="connsiteY180" fmla="*/ 14764 h 66675"/>
                <a:gd name="connsiteX181" fmla="*/ 1218724 w 4219575"/>
                <a:gd name="connsiteY181" fmla="*/ 12859 h 66675"/>
                <a:gd name="connsiteX182" fmla="*/ 1201579 w 4219575"/>
                <a:gd name="connsiteY182" fmla="*/ 12859 h 66675"/>
                <a:gd name="connsiteX183" fmla="*/ 1211104 w 4219575"/>
                <a:gd name="connsiteY183" fmla="*/ 33814 h 66675"/>
                <a:gd name="connsiteX184" fmla="*/ 1180624 w 4219575"/>
                <a:gd name="connsiteY184" fmla="*/ 39529 h 66675"/>
                <a:gd name="connsiteX185" fmla="*/ 1174909 w 4219575"/>
                <a:gd name="connsiteY185" fmla="*/ 64294 h 66675"/>
                <a:gd name="connsiteX186" fmla="*/ 1126331 w 4219575"/>
                <a:gd name="connsiteY186" fmla="*/ 64294 h 66675"/>
                <a:gd name="connsiteX187" fmla="*/ 1234916 w 4219575"/>
                <a:gd name="connsiteY187" fmla="*/ 64294 h 66675"/>
                <a:gd name="connsiteX188" fmla="*/ 1225391 w 4219575"/>
                <a:gd name="connsiteY188" fmla="*/ 39529 h 66675"/>
                <a:gd name="connsiteX189" fmla="*/ 1244441 w 4219575"/>
                <a:gd name="connsiteY189" fmla="*/ 28099 h 66675"/>
                <a:gd name="connsiteX190" fmla="*/ 1252061 w 4219575"/>
                <a:gd name="connsiteY190" fmla="*/ 64294 h 66675"/>
                <a:gd name="connsiteX191" fmla="*/ 1443514 w 4219575"/>
                <a:gd name="connsiteY191" fmla="*/ 64294 h 66675"/>
                <a:gd name="connsiteX192" fmla="*/ 1443514 w 4219575"/>
                <a:gd name="connsiteY192" fmla="*/ 64294 h 66675"/>
                <a:gd name="connsiteX193" fmla="*/ 1424464 w 4219575"/>
                <a:gd name="connsiteY193" fmla="*/ 45244 h 66675"/>
                <a:gd name="connsiteX194" fmla="*/ 1428274 w 4219575"/>
                <a:gd name="connsiteY194" fmla="*/ 45244 h 66675"/>
                <a:gd name="connsiteX195" fmla="*/ 1456849 w 4219575"/>
                <a:gd name="connsiteY195" fmla="*/ 64294 h 66675"/>
                <a:gd name="connsiteX196" fmla="*/ 1477804 w 4219575"/>
                <a:gd name="connsiteY196" fmla="*/ 64294 h 66675"/>
                <a:gd name="connsiteX197" fmla="*/ 1489234 w 4219575"/>
                <a:gd name="connsiteY197" fmla="*/ 58579 h 66675"/>
                <a:gd name="connsiteX198" fmla="*/ 1494949 w 4219575"/>
                <a:gd name="connsiteY198" fmla="*/ 64294 h 66675"/>
                <a:gd name="connsiteX199" fmla="*/ 1494949 w 4219575"/>
                <a:gd name="connsiteY199" fmla="*/ 39529 h 66675"/>
                <a:gd name="connsiteX200" fmla="*/ 1462564 w 4219575"/>
                <a:gd name="connsiteY200" fmla="*/ 12859 h 66675"/>
                <a:gd name="connsiteX201" fmla="*/ 1428274 w 4219575"/>
                <a:gd name="connsiteY201" fmla="*/ 10001 h 66675"/>
                <a:gd name="connsiteX202" fmla="*/ 1428274 w 4219575"/>
                <a:gd name="connsiteY202" fmla="*/ 10001 h 66675"/>
                <a:gd name="connsiteX203" fmla="*/ 1428274 w 4219575"/>
                <a:gd name="connsiteY203" fmla="*/ 10001 h 66675"/>
                <a:gd name="connsiteX204" fmla="*/ 1428274 w 4219575"/>
                <a:gd name="connsiteY204" fmla="*/ 10001 h 66675"/>
                <a:gd name="connsiteX205" fmla="*/ 1086326 w 4219575"/>
                <a:gd name="connsiteY205" fmla="*/ 10001 h 66675"/>
                <a:gd name="connsiteX206" fmla="*/ 1092041 w 4219575"/>
                <a:gd name="connsiteY206" fmla="*/ 36671 h 66675"/>
                <a:gd name="connsiteX207" fmla="*/ 1086326 w 4219575"/>
                <a:gd name="connsiteY207" fmla="*/ 36671 h 66675"/>
                <a:gd name="connsiteX208" fmla="*/ 1080611 w 4219575"/>
                <a:gd name="connsiteY208" fmla="*/ 17621 h 66675"/>
                <a:gd name="connsiteX209" fmla="*/ 1024414 w 4219575"/>
                <a:gd name="connsiteY209" fmla="*/ 42386 h 66675"/>
                <a:gd name="connsiteX210" fmla="*/ 999649 w 4219575"/>
                <a:gd name="connsiteY210" fmla="*/ 17621 h 66675"/>
                <a:gd name="connsiteX211" fmla="*/ 993934 w 4219575"/>
                <a:gd name="connsiteY211" fmla="*/ 17621 h 66675"/>
                <a:gd name="connsiteX212" fmla="*/ 988219 w 4219575"/>
                <a:gd name="connsiteY212" fmla="*/ 36671 h 66675"/>
                <a:gd name="connsiteX213" fmla="*/ 988219 w 4219575"/>
                <a:gd name="connsiteY213" fmla="*/ 10001 h 66675"/>
                <a:gd name="connsiteX214" fmla="*/ 965359 w 4219575"/>
                <a:gd name="connsiteY214" fmla="*/ 10001 h 66675"/>
                <a:gd name="connsiteX215" fmla="*/ 997744 w 4219575"/>
                <a:gd name="connsiteY215" fmla="*/ 62389 h 66675"/>
                <a:gd name="connsiteX216" fmla="*/ 1038701 w 4219575"/>
                <a:gd name="connsiteY216" fmla="*/ 62389 h 66675"/>
                <a:gd name="connsiteX217" fmla="*/ 1050131 w 4219575"/>
                <a:gd name="connsiteY217" fmla="*/ 56674 h 66675"/>
                <a:gd name="connsiteX218" fmla="*/ 1044416 w 4219575"/>
                <a:gd name="connsiteY218" fmla="*/ 62389 h 66675"/>
                <a:gd name="connsiteX219" fmla="*/ 1094899 w 4219575"/>
                <a:gd name="connsiteY219" fmla="*/ 62389 h 66675"/>
                <a:gd name="connsiteX220" fmla="*/ 1098709 w 4219575"/>
                <a:gd name="connsiteY220" fmla="*/ 56674 h 66675"/>
                <a:gd name="connsiteX221" fmla="*/ 1141571 w 4219575"/>
                <a:gd name="connsiteY221" fmla="*/ 31909 h 66675"/>
                <a:gd name="connsiteX222" fmla="*/ 1130141 w 4219575"/>
                <a:gd name="connsiteY222" fmla="*/ 31909 h 66675"/>
                <a:gd name="connsiteX223" fmla="*/ 1111091 w 4219575"/>
                <a:gd name="connsiteY223" fmla="*/ 20479 h 66675"/>
                <a:gd name="connsiteX224" fmla="*/ 1153954 w 4219575"/>
                <a:gd name="connsiteY224" fmla="*/ 14764 h 66675"/>
                <a:gd name="connsiteX225" fmla="*/ 1148239 w 4219575"/>
                <a:gd name="connsiteY225" fmla="*/ 26194 h 66675"/>
                <a:gd name="connsiteX226" fmla="*/ 1153954 w 4219575"/>
                <a:gd name="connsiteY226" fmla="*/ 26194 h 66675"/>
                <a:gd name="connsiteX227" fmla="*/ 1173004 w 4219575"/>
                <a:gd name="connsiteY227" fmla="*/ 31909 h 66675"/>
                <a:gd name="connsiteX228" fmla="*/ 1184434 w 4219575"/>
                <a:gd name="connsiteY228" fmla="*/ 26194 h 66675"/>
                <a:gd name="connsiteX229" fmla="*/ 1184434 w 4219575"/>
                <a:gd name="connsiteY229" fmla="*/ 14764 h 66675"/>
                <a:gd name="connsiteX230" fmla="*/ 1178719 w 4219575"/>
                <a:gd name="connsiteY230" fmla="*/ 12859 h 66675"/>
                <a:gd name="connsiteX231" fmla="*/ 1086326 w 4219575"/>
                <a:gd name="connsiteY231" fmla="*/ 10001 h 66675"/>
                <a:gd name="connsiteX232" fmla="*/ 1086326 w 4219575"/>
                <a:gd name="connsiteY232" fmla="*/ 10001 h 66675"/>
                <a:gd name="connsiteX233" fmla="*/ 1086326 w 4219575"/>
                <a:gd name="connsiteY233" fmla="*/ 10001 h 66675"/>
                <a:gd name="connsiteX234" fmla="*/ 1086326 w 4219575"/>
                <a:gd name="connsiteY234" fmla="*/ 10001 h 66675"/>
                <a:gd name="connsiteX235" fmla="*/ 813911 w 4219575"/>
                <a:gd name="connsiteY235" fmla="*/ 10001 h 66675"/>
                <a:gd name="connsiteX236" fmla="*/ 817721 w 4219575"/>
                <a:gd name="connsiteY236" fmla="*/ 30956 h 66675"/>
                <a:gd name="connsiteX237" fmla="*/ 854869 w 4219575"/>
                <a:gd name="connsiteY237" fmla="*/ 30956 h 66675"/>
                <a:gd name="connsiteX238" fmla="*/ 866299 w 4219575"/>
                <a:gd name="connsiteY238" fmla="*/ 19526 h 66675"/>
                <a:gd name="connsiteX239" fmla="*/ 854869 w 4219575"/>
                <a:gd name="connsiteY239" fmla="*/ 13811 h 66675"/>
                <a:gd name="connsiteX240" fmla="*/ 885349 w 4219575"/>
                <a:gd name="connsiteY240" fmla="*/ 25241 h 66675"/>
                <a:gd name="connsiteX241" fmla="*/ 873919 w 4219575"/>
                <a:gd name="connsiteY241" fmla="*/ 36671 h 66675"/>
                <a:gd name="connsiteX242" fmla="*/ 892969 w 4219575"/>
                <a:gd name="connsiteY242" fmla="*/ 36671 h 66675"/>
                <a:gd name="connsiteX243" fmla="*/ 925354 w 4219575"/>
                <a:gd name="connsiteY243" fmla="*/ 10001 h 66675"/>
                <a:gd name="connsiteX244" fmla="*/ 813911 w 4219575"/>
                <a:gd name="connsiteY244" fmla="*/ 10001 h 66675"/>
                <a:gd name="connsiteX245" fmla="*/ 813911 w 4219575"/>
                <a:gd name="connsiteY245" fmla="*/ 10001 h 66675"/>
                <a:gd name="connsiteX246" fmla="*/ 813911 w 4219575"/>
                <a:gd name="connsiteY246" fmla="*/ 10001 h 66675"/>
                <a:gd name="connsiteX247" fmla="*/ 813911 w 4219575"/>
                <a:gd name="connsiteY247" fmla="*/ 10001 h 66675"/>
                <a:gd name="connsiteX248" fmla="*/ 714851 w 4219575"/>
                <a:gd name="connsiteY248" fmla="*/ 10001 h 66675"/>
                <a:gd name="connsiteX249" fmla="*/ 718661 w 4219575"/>
                <a:gd name="connsiteY249" fmla="*/ 23336 h 66675"/>
                <a:gd name="connsiteX250" fmla="*/ 707231 w 4219575"/>
                <a:gd name="connsiteY250" fmla="*/ 23336 h 66675"/>
                <a:gd name="connsiteX251" fmla="*/ 693896 w 4219575"/>
                <a:gd name="connsiteY251" fmla="*/ 10001 h 66675"/>
                <a:gd name="connsiteX252" fmla="*/ 521494 w 4219575"/>
                <a:gd name="connsiteY252" fmla="*/ 10001 h 66675"/>
                <a:gd name="connsiteX253" fmla="*/ 510064 w 4219575"/>
                <a:gd name="connsiteY253" fmla="*/ 17621 h 66675"/>
                <a:gd name="connsiteX254" fmla="*/ 508159 w 4219575"/>
                <a:gd name="connsiteY254" fmla="*/ 10001 h 66675"/>
                <a:gd name="connsiteX255" fmla="*/ 487204 w 4219575"/>
                <a:gd name="connsiteY255" fmla="*/ 10001 h 66675"/>
                <a:gd name="connsiteX256" fmla="*/ 491014 w 4219575"/>
                <a:gd name="connsiteY256" fmla="*/ 42386 h 66675"/>
                <a:gd name="connsiteX257" fmla="*/ 479584 w 4219575"/>
                <a:gd name="connsiteY257" fmla="*/ 61436 h 66675"/>
                <a:gd name="connsiteX258" fmla="*/ 494824 w 4219575"/>
                <a:gd name="connsiteY258" fmla="*/ 61436 h 66675"/>
                <a:gd name="connsiteX259" fmla="*/ 496729 w 4219575"/>
                <a:gd name="connsiteY259" fmla="*/ 55721 h 66675"/>
                <a:gd name="connsiteX260" fmla="*/ 502444 w 4219575"/>
                <a:gd name="connsiteY260" fmla="*/ 61436 h 66675"/>
                <a:gd name="connsiteX261" fmla="*/ 521494 w 4219575"/>
                <a:gd name="connsiteY261" fmla="*/ 61436 h 66675"/>
                <a:gd name="connsiteX262" fmla="*/ 521494 w 4219575"/>
                <a:gd name="connsiteY262" fmla="*/ 61436 h 66675"/>
                <a:gd name="connsiteX263" fmla="*/ 540544 w 4219575"/>
                <a:gd name="connsiteY263" fmla="*/ 55721 h 66675"/>
                <a:gd name="connsiteX264" fmla="*/ 546259 w 4219575"/>
                <a:gd name="connsiteY264" fmla="*/ 55721 h 66675"/>
                <a:gd name="connsiteX265" fmla="*/ 546259 w 4219575"/>
                <a:gd name="connsiteY265" fmla="*/ 44291 h 66675"/>
                <a:gd name="connsiteX266" fmla="*/ 608171 w 4219575"/>
                <a:gd name="connsiteY266" fmla="*/ 19526 h 66675"/>
                <a:gd name="connsiteX267" fmla="*/ 596741 w 4219575"/>
                <a:gd name="connsiteY267" fmla="*/ 13811 h 66675"/>
                <a:gd name="connsiteX268" fmla="*/ 689134 w 4219575"/>
                <a:gd name="connsiteY268" fmla="*/ 19526 h 66675"/>
                <a:gd name="connsiteX269" fmla="*/ 710089 w 4219575"/>
                <a:gd name="connsiteY269" fmla="*/ 64294 h 66675"/>
                <a:gd name="connsiteX270" fmla="*/ 762476 w 4219575"/>
                <a:gd name="connsiteY270" fmla="*/ 64294 h 66675"/>
                <a:gd name="connsiteX271" fmla="*/ 758666 w 4219575"/>
                <a:gd name="connsiteY271" fmla="*/ 13811 h 66675"/>
                <a:gd name="connsiteX272" fmla="*/ 739616 w 4219575"/>
                <a:gd name="connsiteY272" fmla="*/ 13811 h 66675"/>
                <a:gd name="connsiteX273" fmla="*/ 739616 w 4219575"/>
                <a:gd name="connsiteY273" fmla="*/ 11906 h 66675"/>
                <a:gd name="connsiteX274" fmla="*/ 714851 w 4219575"/>
                <a:gd name="connsiteY274" fmla="*/ 10001 h 66675"/>
                <a:gd name="connsiteX275" fmla="*/ 714851 w 4219575"/>
                <a:gd name="connsiteY275" fmla="*/ 10001 h 66675"/>
                <a:gd name="connsiteX276" fmla="*/ 714851 w 4219575"/>
                <a:gd name="connsiteY276" fmla="*/ 10001 h 66675"/>
                <a:gd name="connsiteX277" fmla="*/ 714851 w 4219575"/>
                <a:gd name="connsiteY277" fmla="*/ 10001 h 66675"/>
                <a:gd name="connsiteX278" fmla="*/ 436721 w 4219575"/>
                <a:gd name="connsiteY278" fmla="*/ 10001 h 66675"/>
                <a:gd name="connsiteX279" fmla="*/ 432911 w 4219575"/>
                <a:gd name="connsiteY279" fmla="*/ 30956 h 66675"/>
                <a:gd name="connsiteX280" fmla="*/ 444341 w 4219575"/>
                <a:gd name="connsiteY280" fmla="*/ 50006 h 66675"/>
                <a:gd name="connsiteX281" fmla="*/ 455771 w 4219575"/>
                <a:gd name="connsiteY281" fmla="*/ 50006 h 66675"/>
                <a:gd name="connsiteX282" fmla="*/ 474821 w 4219575"/>
                <a:gd name="connsiteY282" fmla="*/ 13811 h 66675"/>
                <a:gd name="connsiteX283" fmla="*/ 469106 w 4219575"/>
                <a:gd name="connsiteY283" fmla="*/ 13811 h 66675"/>
                <a:gd name="connsiteX284" fmla="*/ 450056 w 4219575"/>
                <a:gd name="connsiteY284" fmla="*/ 25241 h 66675"/>
                <a:gd name="connsiteX285" fmla="*/ 450056 w 4219575"/>
                <a:gd name="connsiteY285" fmla="*/ 13811 h 66675"/>
                <a:gd name="connsiteX286" fmla="*/ 459581 w 4219575"/>
                <a:gd name="connsiteY286" fmla="*/ 11906 h 66675"/>
                <a:gd name="connsiteX287" fmla="*/ 436721 w 4219575"/>
                <a:gd name="connsiteY287" fmla="*/ 10001 h 66675"/>
                <a:gd name="connsiteX288" fmla="*/ 436721 w 4219575"/>
                <a:gd name="connsiteY288" fmla="*/ 10001 h 66675"/>
                <a:gd name="connsiteX289" fmla="*/ 436721 w 4219575"/>
                <a:gd name="connsiteY289" fmla="*/ 10001 h 66675"/>
                <a:gd name="connsiteX290" fmla="*/ 436721 w 4219575"/>
                <a:gd name="connsiteY290" fmla="*/ 10001 h 66675"/>
                <a:gd name="connsiteX291" fmla="*/ 387191 w 4219575"/>
                <a:gd name="connsiteY291" fmla="*/ 10001 h 66675"/>
                <a:gd name="connsiteX292" fmla="*/ 391001 w 4219575"/>
                <a:gd name="connsiteY292" fmla="*/ 11906 h 66675"/>
                <a:gd name="connsiteX293" fmla="*/ 391001 w 4219575"/>
                <a:gd name="connsiteY293" fmla="*/ 10001 h 66675"/>
                <a:gd name="connsiteX294" fmla="*/ 387191 w 4219575"/>
                <a:gd name="connsiteY294" fmla="*/ 10001 h 66675"/>
                <a:gd name="connsiteX295" fmla="*/ 387191 w 4219575"/>
                <a:gd name="connsiteY295" fmla="*/ 10001 h 66675"/>
                <a:gd name="connsiteX296" fmla="*/ 387191 w 4219575"/>
                <a:gd name="connsiteY296" fmla="*/ 10001 h 66675"/>
                <a:gd name="connsiteX297" fmla="*/ 387191 w 4219575"/>
                <a:gd name="connsiteY297" fmla="*/ 10001 h 66675"/>
                <a:gd name="connsiteX298" fmla="*/ 231934 w 4219575"/>
                <a:gd name="connsiteY298" fmla="*/ 10001 h 66675"/>
                <a:gd name="connsiteX299" fmla="*/ 233839 w 4219575"/>
                <a:gd name="connsiteY299" fmla="*/ 11906 h 66675"/>
                <a:gd name="connsiteX300" fmla="*/ 209074 w 4219575"/>
                <a:gd name="connsiteY300" fmla="*/ 11906 h 66675"/>
                <a:gd name="connsiteX301" fmla="*/ 207169 w 4219575"/>
                <a:gd name="connsiteY301" fmla="*/ 10001 h 66675"/>
                <a:gd name="connsiteX302" fmla="*/ 160496 w 4219575"/>
                <a:gd name="connsiteY302" fmla="*/ 10001 h 66675"/>
                <a:gd name="connsiteX303" fmla="*/ 147161 w 4219575"/>
                <a:gd name="connsiteY303" fmla="*/ 11906 h 66675"/>
                <a:gd name="connsiteX304" fmla="*/ 147161 w 4219575"/>
                <a:gd name="connsiteY304" fmla="*/ 10001 h 66675"/>
                <a:gd name="connsiteX305" fmla="*/ 124301 w 4219575"/>
                <a:gd name="connsiteY305" fmla="*/ 10001 h 66675"/>
                <a:gd name="connsiteX306" fmla="*/ 99536 w 4219575"/>
                <a:gd name="connsiteY306" fmla="*/ 62389 h 66675"/>
                <a:gd name="connsiteX307" fmla="*/ 219551 w 4219575"/>
                <a:gd name="connsiteY307" fmla="*/ 62389 h 66675"/>
                <a:gd name="connsiteX308" fmla="*/ 268129 w 4219575"/>
                <a:gd name="connsiteY308" fmla="*/ 11906 h 66675"/>
                <a:gd name="connsiteX309" fmla="*/ 268129 w 4219575"/>
                <a:gd name="connsiteY309" fmla="*/ 10001 h 66675"/>
                <a:gd name="connsiteX310" fmla="*/ 231934 w 4219575"/>
                <a:gd name="connsiteY310" fmla="*/ 10001 h 66675"/>
                <a:gd name="connsiteX311" fmla="*/ 231934 w 4219575"/>
                <a:gd name="connsiteY311" fmla="*/ 10001 h 66675"/>
                <a:gd name="connsiteX312" fmla="*/ 231934 w 4219575"/>
                <a:gd name="connsiteY312" fmla="*/ 10001 h 66675"/>
                <a:gd name="connsiteX313" fmla="*/ 231934 w 4219575"/>
                <a:gd name="connsiteY313" fmla="*/ 10001 h 66675"/>
                <a:gd name="connsiteX314" fmla="*/ 41434 w 4219575"/>
                <a:gd name="connsiteY314" fmla="*/ 10001 h 66675"/>
                <a:gd name="connsiteX315" fmla="*/ 49054 w 4219575"/>
                <a:gd name="connsiteY315" fmla="*/ 17621 h 66675"/>
                <a:gd name="connsiteX316" fmla="*/ 24289 w 4219575"/>
                <a:gd name="connsiteY316" fmla="*/ 17621 h 66675"/>
                <a:gd name="connsiteX317" fmla="*/ 24289 w 4219575"/>
                <a:gd name="connsiteY317" fmla="*/ 11906 h 66675"/>
                <a:gd name="connsiteX318" fmla="*/ 26194 w 4219575"/>
                <a:gd name="connsiteY318" fmla="*/ 10001 h 66675"/>
                <a:gd name="connsiteX319" fmla="*/ 10954 w 4219575"/>
                <a:gd name="connsiteY319" fmla="*/ 10001 h 66675"/>
                <a:gd name="connsiteX320" fmla="*/ 7144 w 4219575"/>
                <a:gd name="connsiteY320" fmla="*/ 62389 h 66675"/>
                <a:gd name="connsiteX321" fmla="*/ 30004 w 4219575"/>
                <a:gd name="connsiteY321" fmla="*/ 62389 h 66675"/>
                <a:gd name="connsiteX322" fmla="*/ 58579 w 4219575"/>
                <a:gd name="connsiteY322" fmla="*/ 10001 h 66675"/>
                <a:gd name="connsiteX323" fmla="*/ 41434 w 4219575"/>
                <a:gd name="connsiteY323" fmla="*/ 10001 h 66675"/>
                <a:gd name="connsiteX324" fmla="*/ 41434 w 4219575"/>
                <a:gd name="connsiteY324" fmla="*/ 10001 h 66675"/>
                <a:gd name="connsiteX325" fmla="*/ 41434 w 4219575"/>
                <a:gd name="connsiteY325" fmla="*/ 10001 h 66675"/>
                <a:gd name="connsiteX326" fmla="*/ 41434 w 4219575"/>
                <a:gd name="connsiteY326" fmla="*/ 10001 h 66675"/>
                <a:gd name="connsiteX327" fmla="*/ 2921794 w 4219575"/>
                <a:gd name="connsiteY327" fmla="*/ 61436 h 66675"/>
                <a:gd name="connsiteX328" fmla="*/ 2921794 w 4219575"/>
                <a:gd name="connsiteY328" fmla="*/ 61436 h 66675"/>
                <a:gd name="connsiteX329" fmla="*/ 2897029 w 4219575"/>
                <a:gd name="connsiteY329" fmla="*/ 61436 h 66675"/>
                <a:gd name="connsiteX330" fmla="*/ 2897029 w 4219575"/>
                <a:gd name="connsiteY330" fmla="*/ 61436 h 66675"/>
                <a:gd name="connsiteX331" fmla="*/ 2921794 w 4219575"/>
                <a:gd name="connsiteY331" fmla="*/ 61436 h 66675"/>
                <a:gd name="connsiteX332" fmla="*/ 2921794 w 4219575"/>
                <a:gd name="connsiteY332" fmla="*/ 61436 h 66675"/>
                <a:gd name="connsiteX333" fmla="*/ 2921794 w 4219575"/>
                <a:gd name="connsiteY333" fmla="*/ 61436 h 66675"/>
                <a:gd name="connsiteX334" fmla="*/ 2921794 w 4219575"/>
                <a:gd name="connsiteY334" fmla="*/ 61436 h 66675"/>
                <a:gd name="connsiteX335" fmla="*/ 2606516 w 4219575"/>
                <a:gd name="connsiteY335" fmla="*/ 61436 h 66675"/>
                <a:gd name="connsiteX336" fmla="*/ 2606516 w 4219575"/>
                <a:gd name="connsiteY336" fmla="*/ 61436 h 66675"/>
                <a:gd name="connsiteX337" fmla="*/ 2606516 w 4219575"/>
                <a:gd name="connsiteY337" fmla="*/ 61436 h 66675"/>
                <a:gd name="connsiteX338" fmla="*/ 2606516 w 4219575"/>
                <a:gd name="connsiteY338" fmla="*/ 61436 h 66675"/>
                <a:gd name="connsiteX339" fmla="*/ 2606516 w 4219575"/>
                <a:gd name="connsiteY339" fmla="*/ 61436 h 66675"/>
                <a:gd name="connsiteX340" fmla="*/ 2606516 w 4219575"/>
                <a:gd name="connsiteY340" fmla="*/ 61436 h 66675"/>
                <a:gd name="connsiteX341" fmla="*/ 2606516 w 4219575"/>
                <a:gd name="connsiteY341" fmla="*/ 61436 h 66675"/>
                <a:gd name="connsiteX342" fmla="*/ 2415064 w 4219575"/>
                <a:gd name="connsiteY342" fmla="*/ 61436 h 66675"/>
                <a:gd name="connsiteX343" fmla="*/ 2382679 w 4219575"/>
                <a:gd name="connsiteY343" fmla="*/ 36671 h 66675"/>
                <a:gd name="connsiteX344" fmla="*/ 2332196 w 4219575"/>
                <a:gd name="connsiteY344" fmla="*/ 48101 h 66675"/>
                <a:gd name="connsiteX345" fmla="*/ 2351246 w 4219575"/>
                <a:gd name="connsiteY345" fmla="*/ 53816 h 66675"/>
                <a:gd name="connsiteX346" fmla="*/ 2314099 w 4219575"/>
                <a:gd name="connsiteY346" fmla="*/ 59531 h 66675"/>
                <a:gd name="connsiteX347" fmla="*/ 2314099 w 4219575"/>
                <a:gd name="connsiteY347" fmla="*/ 59531 h 66675"/>
                <a:gd name="connsiteX348" fmla="*/ 2414111 w 4219575"/>
                <a:gd name="connsiteY348" fmla="*/ 59531 h 66675"/>
                <a:gd name="connsiteX349" fmla="*/ 2414111 w 4219575"/>
                <a:gd name="connsiteY349" fmla="*/ 61436 h 66675"/>
                <a:gd name="connsiteX350" fmla="*/ 2415064 w 4219575"/>
                <a:gd name="connsiteY350" fmla="*/ 61436 h 66675"/>
                <a:gd name="connsiteX351" fmla="*/ 2415064 w 4219575"/>
                <a:gd name="connsiteY351" fmla="*/ 61436 h 66675"/>
                <a:gd name="connsiteX352" fmla="*/ 2003584 w 4219575"/>
                <a:gd name="connsiteY352" fmla="*/ 61436 h 66675"/>
                <a:gd name="connsiteX353" fmla="*/ 2003584 w 4219575"/>
                <a:gd name="connsiteY353" fmla="*/ 61436 h 66675"/>
                <a:gd name="connsiteX354" fmla="*/ 2003584 w 4219575"/>
                <a:gd name="connsiteY354" fmla="*/ 61436 h 66675"/>
                <a:gd name="connsiteX355" fmla="*/ 2003584 w 4219575"/>
                <a:gd name="connsiteY355" fmla="*/ 61436 h 66675"/>
                <a:gd name="connsiteX356" fmla="*/ 2003584 w 4219575"/>
                <a:gd name="connsiteY356" fmla="*/ 61436 h 66675"/>
                <a:gd name="connsiteX357" fmla="*/ 2003584 w 4219575"/>
                <a:gd name="connsiteY357" fmla="*/ 61436 h 66675"/>
                <a:gd name="connsiteX358" fmla="*/ 2003584 w 4219575"/>
                <a:gd name="connsiteY358" fmla="*/ 61436 h 66675"/>
                <a:gd name="connsiteX359" fmla="*/ 1884521 w 4219575"/>
                <a:gd name="connsiteY359" fmla="*/ 61436 h 66675"/>
                <a:gd name="connsiteX360" fmla="*/ 1867376 w 4219575"/>
                <a:gd name="connsiteY360" fmla="*/ 55721 h 66675"/>
                <a:gd name="connsiteX361" fmla="*/ 1867376 w 4219575"/>
                <a:gd name="connsiteY361" fmla="*/ 61436 h 66675"/>
                <a:gd name="connsiteX362" fmla="*/ 1884521 w 4219575"/>
                <a:gd name="connsiteY362" fmla="*/ 61436 h 66675"/>
                <a:gd name="connsiteX363" fmla="*/ 1884521 w 4219575"/>
                <a:gd name="connsiteY363" fmla="*/ 61436 h 66675"/>
                <a:gd name="connsiteX364" fmla="*/ 1884521 w 4219575"/>
                <a:gd name="connsiteY364" fmla="*/ 61436 h 66675"/>
                <a:gd name="connsiteX365" fmla="*/ 1884521 w 4219575"/>
                <a:gd name="connsiteY365" fmla="*/ 61436 h 66675"/>
                <a:gd name="connsiteX366" fmla="*/ 1818799 w 4219575"/>
                <a:gd name="connsiteY366" fmla="*/ 61436 h 66675"/>
                <a:gd name="connsiteX367" fmla="*/ 1818799 w 4219575"/>
                <a:gd name="connsiteY367" fmla="*/ 61436 h 66675"/>
                <a:gd name="connsiteX368" fmla="*/ 1799749 w 4219575"/>
                <a:gd name="connsiteY368" fmla="*/ 61436 h 66675"/>
                <a:gd name="connsiteX369" fmla="*/ 1799749 w 4219575"/>
                <a:gd name="connsiteY369" fmla="*/ 36671 h 66675"/>
                <a:gd name="connsiteX370" fmla="*/ 1787366 w 4219575"/>
                <a:gd name="connsiteY370" fmla="*/ 36671 h 66675"/>
                <a:gd name="connsiteX371" fmla="*/ 1781651 w 4219575"/>
                <a:gd name="connsiteY371" fmla="*/ 30956 h 66675"/>
                <a:gd name="connsiteX372" fmla="*/ 1781651 w 4219575"/>
                <a:gd name="connsiteY372" fmla="*/ 42386 h 66675"/>
                <a:gd name="connsiteX373" fmla="*/ 1772126 w 4219575"/>
                <a:gd name="connsiteY373" fmla="*/ 61436 h 66675"/>
                <a:gd name="connsiteX374" fmla="*/ 1818799 w 4219575"/>
                <a:gd name="connsiteY374" fmla="*/ 61436 h 66675"/>
                <a:gd name="connsiteX375" fmla="*/ 1818799 w 4219575"/>
                <a:gd name="connsiteY375" fmla="*/ 61436 h 66675"/>
                <a:gd name="connsiteX376" fmla="*/ 1818799 w 4219575"/>
                <a:gd name="connsiteY376" fmla="*/ 61436 h 66675"/>
                <a:gd name="connsiteX377" fmla="*/ 1818799 w 4219575"/>
                <a:gd name="connsiteY377" fmla="*/ 61436 h 66675"/>
                <a:gd name="connsiteX378" fmla="*/ 1719739 w 4219575"/>
                <a:gd name="connsiteY378" fmla="*/ 61436 h 66675"/>
                <a:gd name="connsiteX379" fmla="*/ 1723549 w 4219575"/>
                <a:gd name="connsiteY379" fmla="*/ 55721 h 66675"/>
                <a:gd name="connsiteX380" fmla="*/ 1661636 w 4219575"/>
                <a:gd name="connsiteY380" fmla="*/ 55721 h 66675"/>
                <a:gd name="connsiteX381" fmla="*/ 1661636 w 4219575"/>
                <a:gd name="connsiteY381" fmla="*/ 61436 h 66675"/>
                <a:gd name="connsiteX382" fmla="*/ 1719739 w 4219575"/>
                <a:gd name="connsiteY382" fmla="*/ 61436 h 66675"/>
                <a:gd name="connsiteX383" fmla="*/ 1719739 w 4219575"/>
                <a:gd name="connsiteY383" fmla="*/ 61436 h 66675"/>
                <a:gd name="connsiteX384" fmla="*/ 1719739 w 4219575"/>
                <a:gd name="connsiteY384" fmla="*/ 61436 h 66675"/>
                <a:gd name="connsiteX385" fmla="*/ 1719739 w 4219575"/>
                <a:gd name="connsiteY385" fmla="*/ 61436 h 66675"/>
                <a:gd name="connsiteX386" fmla="*/ 693896 w 4219575"/>
                <a:gd name="connsiteY386" fmla="*/ 61436 h 66675"/>
                <a:gd name="connsiteX387" fmla="*/ 693896 w 4219575"/>
                <a:gd name="connsiteY387" fmla="*/ 61436 h 66675"/>
                <a:gd name="connsiteX388" fmla="*/ 682466 w 4219575"/>
                <a:gd name="connsiteY388" fmla="*/ 61436 h 66675"/>
                <a:gd name="connsiteX389" fmla="*/ 682466 w 4219575"/>
                <a:gd name="connsiteY389" fmla="*/ 61436 h 66675"/>
                <a:gd name="connsiteX390" fmla="*/ 693896 w 4219575"/>
                <a:gd name="connsiteY390" fmla="*/ 61436 h 66675"/>
                <a:gd name="connsiteX391" fmla="*/ 693896 w 4219575"/>
                <a:gd name="connsiteY391" fmla="*/ 61436 h 66675"/>
                <a:gd name="connsiteX392" fmla="*/ 693896 w 4219575"/>
                <a:gd name="connsiteY392" fmla="*/ 61436 h 66675"/>
                <a:gd name="connsiteX393" fmla="*/ 693896 w 4219575"/>
                <a:gd name="connsiteY393" fmla="*/ 61436 h 66675"/>
                <a:gd name="connsiteX394" fmla="*/ 657701 w 4219575"/>
                <a:gd name="connsiteY394" fmla="*/ 61436 h 66675"/>
                <a:gd name="connsiteX395" fmla="*/ 657701 w 4219575"/>
                <a:gd name="connsiteY395" fmla="*/ 61436 h 66675"/>
                <a:gd name="connsiteX396" fmla="*/ 657701 w 4219575"/>
                <a:gd name="connsiteY396" fmla="*/ 61436 h 66675"/>
                <a:gd name="connsiteX397" fmla="*/ 657701 w 4219575"/>
                <a:gd name="connsiteY397" fmla="*/ 61436 h 66675"/>
                <a:gd name="connsiteX398" fmla="*/ 657701 w 4219575"/>
                <a:gd name="connsiteY398" fmla="*/ 61436 h 66675"/>
                <a:gd name="connsiteX399" fmla="*/ 657701 w 4219575"/>
                <a:gd name="connsiteY399" fmla="*/ 61436 h 66675"/>
                <a:gd name="connsiteX400" fmla="*/ 657701 w 4219575"/>
                <a:gd name="connsiteY400" fmla="*/ 61436 h 66675"/>
                <a:gd name="connsiteX401" fmla="*/ 611029 w 4219575"/>
                <a:gd name="connsiteY401" fmla="*/ 61436 h 66675"/>
                <a:gd name="connsiteX402" fmla="*/ 607219 w 4219575"/>
                <a:gd name="connsiteY402" fmla="*/ 55721 h 66675"/>
                <a:gd name="connsiteX403" fmla="*/ 570071 w 4219575"/>
                <a:gd name="connsiteY403" fmla="*/ 61436 h 66675"/>
                <a:gd name="connsiteX404" fmla="*/ 575786 w 4219575"/>
                <a:gd name="connsiteY404" fmla="*/ 61436 h 66675"/>
                <a:gd name="connsiteX405" fmla="*/ 611029 w 4219575"/>
                <a:gd name="connsiteY405" fmla="*/ 61436 h 66675"/>
                <a:gd name="connsiteX406" fmla="*/ 611029 w 4219575"/>
                <a:gd name="connsiteY406" fmla="*/ 61436 h 66675"/>
                <a:gd name="connsiteX407" fmla="*/ 611029 w 4219575"/>
                <a:gd name="connsiteY407" fmla="*/ 61436 h 66675"/>
                <a:gd name="connsiteX408" fmla="*/ 611029 w 4219575"/>
                <a:gd name="connsiteY408" fmla="*/ 61436 h 66675"/>
                <a:gd name="connsiteX409" fmla="*/ 344329 w 4219575"/>
                <a:gd name="connsiteY409" fmla="*/ 61436 h 66675"/>
                <a:gd name="connsiteX410" fmla="*/ 346234 w 4219575"/>
                <a:gd name="connsiteY410" fmla="*/ 55721 h 66675"/>
                <a:gd name="connsiteX411" fmla="*/ 334804 w 4219575"/>
                <a:gd name="connsiteY411" fmla="*/ 50006 h 66675"/>
                <a:gd name="connsiteX412" fmla="*/ 323374 w 4219575"/>
                <a:gd name="connsiteY412" fmla="*/ 50006 h 66675"/>
                <a:gd name="connsiteX413" fmla="*/ 323374 w 4219575"/>
                <a:gd name="connsiteY413" fmla="*/ 63341 h 66675"/>
                <a:gd name="connsiteX414" fmla="*/ 344329 w 4219575"/>
                <a:gd name="connsiteY414" fmla="*/ 61436 h 66675"/>
                <a:gd name="connsiteX415" fmla="*/ 344329 w 4219575"/>
                <a:gd name="connsiteY415" fmla="*/ 61436 h 66675"/>
                <a:gd name="connsiteX416" fmla="*/ 344329 w 4219575"/>
                <a:gd name="connsiteY416" fmla="*/ 61436 h 66675"/>
                <a:gd name="connsiteX417" fmla="*/ 344329 w 4219575"/>
                <a:gd name="connsiteY417" fmla="*/ 61436 h 66675"/>
                <a:gd name="connsiteX418" fmla="*/ 2146459 w 4219575"/>
                <a:gd name="connsiteY418" fmla="*/ 53816 h 66675"/>
                <a:gd name="connsiteX419" fmla="*/ 2135029 w 4219575"/>
                <a:gd name="connsiteY419" fmla="*/ 59531 h 66675"/>
                <a:gd name="connsiteX420" fmla="*/ 2146459 w 4219575"/>
                <a:gd name="connsiteY420" fmla="*/ 53816 h 66675"/>
                <a:gd name="connsiteX421" fmla="*/ 2146459 w 4219575"/>
                <a:gd name="connsiteY421" fmla="*/ 53816 h 66675"/>
                <a:gd name="connsiteX422" fmla="*/ 2146459 w 4219575"/>
                <a:gd name="connsiteY422" fmla="*/ 53816 h 66675"/>
                <a:gd name="connsiteX423" fmla="*/ 2146459 w 4219575"/>
                <a:gd name="connsiteY423" fmla="*/ 53816 h 66675"/>
                <a:gd name="connsiteX424" fmla="*/ 135731 w 4219575"/>
                <a:gd name="connsiteY424" fmla="*/ 48101 h 66675"/>
                <a:gd name="connsiteX425" fmla="*/ 135731 w 4219575"/>
                <a:gd name="connsiteY425" fmla="*/ 59531 h 66675"/>
                <a:gd name="connsiteX426" fmla="*/ 130016 w 4219575"/>
                <a:gd name="connsiteY426" fmla="*/ 59531 h 66675"/>
                <a:gd name="connsiteX427" fmla="*/ 130016 w 4219575"/>
                <a:gd name="connsiteY427" fmla="*/ 48101 h 66675"/>
                <a:gd name="connsiteX428" fmla="*/ 135731 w 4219575"/>
                <a:gd name="connsiteY428" fmla="*/ 48101 h 66675"/>
                <a:gd name="connsiteX429" fmla="*/ 135731 w 4219575"/>
                <a:gd name="connsiteY429" fmla="*/ 48101 h 66675"/>
                <a:gd name="connsiteX430" fmla="*/ 135731 w 4219575"/>
                <a:gd name="connsiteY430" fmla="*/ 48101 h 66675"/>
                <a:gd name="connsiteX431" fmla="*/ 135731 w 4219575"/>
                <a:gd name="connsiteY431" fmla="*/ 48101 h 66675"/>
                <a:gd name="connsiteX432" fmla="*/ 346234 w 4219575"/>
                <a:gd name="connsiteY432" fmla="*/ 36671 h 66675"/>
                <a:gd name="connsiteX433" fmla="*/ 340519 w 4219575"/>
                <a:gd name="connsiteY433" fmla="*/ 48101 h 66675"/>
                <a:gd name="connsiteX434" fmla="*/ 346234 w 4219575"/>
                <a:gd name="connsiteY434" fmla="*/ 48101 h 66675"/>
                <a:gd name="connsiteX435" fmla="*/ 346234 w 4219575"/>
                <a:gd name="connsiteY435" fmla="*/ 36671 h 66675"/>
                <a:gd name="connsiteX436" fmla="*/ 346234 w 4219575"/>
                <a:gd name="connsiteY436" fmla="*/ 36671 h 66675"/>
                <a:gd name="connsiteX437" fmla="*/ 346234 w 4219575"/>
                <a:gd name="connsiteY437" fmla="*/ 36671 h 66675"/>
                <a:gd name="connsiteX438" fmla="*/ 346234 w 4219575"/>
                <a:gd name="connsiteY438" fmla="*/ 36671 h 66675"/>
                <a:gd name="connsiteX439" fmla="*/ 370999 w 4219575"/>
                <a:gd name="connsiteY439" fmla="*/ 30956 h 66675"/>
                <a:gd name="connsiteX440" fmla="*/ 351949 w 4219575"/>
                <a:gd name="connsiteY440" fmla="*/ 42386 h 66675"/>
                <a:gd name="connsiteX441" fmla="*/ 370999 w 4219575"/>
                <a:gd name="connsiteY441" fmla="*/ 30956 h 66675"/>
                <a:gd name="connsiteX442" fmla="*/ 370999 w 4219575"/>
                <a:gd name="connsiteY442" fmla="*/ 30956 h 66675"/>
                <a:gd name="connsiteX443" fmla="*/ 370999 w 4219575"/>
                <a:gd name="connsiteY443" fmla="*/ 30956 h 66675"/>
                <a:gd name="connsiteX444" fmla="*/ 370999 w 4219575"/>
                <a:gd name="connsiteY444" fmla="*/ 30956 h 66675"/>
                <a:gd name="connsiteX445" fmla="*/ 1605439 w 4219575"/>
                <a:gd name="connsiteY445" fmla="*/ 30956 h 66675"/>
                <a:gd name="connsiteX446" fmla="*/ 1594009 w 4219575"/>
                <a:gd name="connsiteY446" fmla="*/ 30956 h 66675"/>
                <a:gd name="connsiteX447" fmla="*/ 1605439 w 4219575"/>
                <a:gd name="connsiteY447" fmla="*/ 30956 h 66675"/>
                <a:gd name="connsiteX448" fmla="*/ 1605439 w 4219575"/>
                <a:gd name="connsiteY448" fmla="*/ 30956 h 66675"/>
                <a:gd name="connsiteX449" fmla="*/ 1605439 w 4219575"/>
                <a:gd name="connsiteY449" fmla="*/ 30956 h 66675"/>
                <a:gd name="connsiteX450" fmla="*/ 1605439 w 4219575"/>
                <a:gd name="connsiteY450" fmla="*/ 30956 h 66675"/>
                <a:gd name="connsiteX451" fmla="*/ 2935129 w 4219575"/>
                <a:gd name="connsiteY451" fmla="*/ 30956 h 66675"/>
                <a:gd name="connsiteX452" fmla="*/ 2935129 w 4219575"/>
                <a:gd name="connsiteY452" fmla="*/ 42386 h 66675"/>
                <a:gd name="connsiteX453" fmla="*/ 2929414 w 4219575"/>
                <a:gd name="connsiteY453" fmla="*/ 42386 h 66675"/>
                <a:gd name="connsiteX454" fmla="*/ 2929414 w 4219575"/>
                <a:gd name="connsiteY454" fmla="*/ 30956 h 66675"/>
                <a:gd name="connsiteX455" fmla="*/ 2935129 w 4219575"/>
                <a:gd name="connsiteY455" fmla="*/ 30956 h 66675"/>
                <a:gd name="connsiteX456" fmla="*/ 2935129 w 4219575"/>
                <a:gd name="connsiteY456" fmla="*/ 30956 h 66675"/>
                <a:gd name="connsiteX457" fmla="*/ 2935129 w 4219575"/>
                <a:gd name="connsiteY457" fmla="*/ 30956 h 66675"/>
                <a:gd name="connsiteX458" fmla="*/ 2935129 w 4219575"/>
                <a:gd name="connsiteY458" fmla="*/ 30956 h 66675"/>
                <a:gd name="connsiteX459" fmla="*/ 526256 w 4219575"/>
                <a:gd name="connsiteY459" fmla="*/ 23336 h 66675"/>
                <a:gd name="connsiteX460" fmla="*/ 514826 w 4219575"/>
                <a:gd name="connsiteY460" fmla="*/ 29051 h 66675"/>
                <a:gd name="connsiteX461" fmla="*/ 526256 w 4219575"/>
                <a:gd name="connsiteY461" fmla="*/ 23336 h 66675"/>
                <a:gd name="connsiteX462" fmla="*/ 526256 w 4219575"/>
                <a:gd name="connsiteY462" fmla="*/ 23336 h 66675"/>
                <a:gd name="connsiteX463" fmla="*/ 526256 w 4219575"/>
                <a:gd name="connsiteY463" fmla="*/ 23336 h 66675"/>
                <a:gd name="connsiteX464" fmla="*/ 526256 w 4219575"/>
                <a:gd name="connsiteY464" fmla="*/ 23336 h 66675"/>
                <a:gd name="connsiteX465" fmla="*/ 1717834 w 4219575"/>
                <a:gd name="connsiteY465" fmla="*/ 17621 h 66675"/>
                <a:gd name="connsiteX466" fmla="*/ 1655921 w 4219575"/>
                <a:gd name="connsiteY466" fmla="*/ 29051 h 66675"/>
                <a:gd name="connsiteX467" fmla="*/ 1655921 w 4219575"/>
                <a:gd name="connsiteY467" fmla="*/ 34766 h 66675"/>
                <a:gd name="connsiteX468" fmla="*/ 1706404 w 4219575"/>
                <a:gd name="connsiteY468" fmla="*/ 29051 h 66675"/>
                <a:gd name="connsiteX469" fmla="*/ 1731169 w 4219575"/>
                <a:gd name="connsiteY469" fmla="*/ 48101 h 66675"/>
                <a:gd name="connsiteX470" fmla="*/ 1717834 w 4219575"/>
                <a:gd name="connsiteY470" fmla="*/ 17621 h 66675"/>
                <a:gd name="connsiteX471" fmla="*/ 1717834 w 4219575"/>
                <a:gd name="connsiteY471" fmla="*/ 17621 h 66675"/>
                <a:gd name="connsiteX472" fmla="*/ 1717834 w 4219575"/>
                <a:gd name="connsiteY472" fmla="*/ 17621 h 66675"/>
                <a:gd name="connsiteX473" fmla="*/ 1717834 w 4219575"/>
                <a:gd name="connsiteY473" fmla="*/ 17621 h 66675"/>
                <a:gd name="connsiteX474" fmla="*/ 575786 w 4219575"/>
                <a:gd name="connsiteY474" fmla="*/ 11906 h 66675"/>
                <a:gd name="connsiteX475" fmla="*/ 564356 w 4219575"/>
                <a:gd name="connsiteY475" fmla="*/ 17621 h 66675"/>
                <a:gd name="connsiteX476" fmla="*/ 575786 w 4219575"/>
                <a:gd name="connsiteY476" fmla="*/ 11906 h 66675"/>
                <a:gd name="connsiteX477" fmla="*/ 575786 w 4219575"/>
                <a:gd name="connsiteY477" fmla="*/ 11906 h 66675"/>
                <a:gd name="connsiteX478" fmla="*/ 575786 w 4219575"/>
                <a:gd name="connsiteY478" fmla="*/ 11906 h 66675"/>
                <a:gd name="connsiteX479" fmla="*/ 575786 w 4219575"/>
                <a:gd name="connsiteY479" fmla="*/ 11906 h 66675"/>
                <a:gd name="connsiteX480" fmla="*/ 1339691 w 4219575"/>
                <a:gd name="connsiteY480" fmla="*/ 11906 h 66675"/>
                <a:gd name="connsiteX481" fmla="*/ 1333976 w 4219575"/>
                <a:gd name="connsiteY481" fmla="*/ 36671 h 66675"/>
                <a:gd name="connsiteX482" fmla="*/ 1339691 w 4219575"/>
                <a:gd name="connsiteY482" fmla="*/ 11906 h 66675"/>
                <a:gd name="connsiteX483" fmla="*/ 1339691 w 4219575"/>
                <a:gd name="connsiteY483" fmla="*/ 11906 h 66675"/>
                <a:gd name="connsiteX484" fmla="*/ 1339691 w 4219575"/>
                <a:gd name="connsiteY484" fmla="*/ 11906 h 66675"/>
                <a:gd name="connsiteX485" fmla="*/ 1339691 w 4219575"/>
                <a:gd name="connsiteY485" fmla="*/ 11906 h 66675"/>
                <a:gd name="connsiteX486" fmla="*/ 1973104 w 4219575"/>
                <a:gd name="connsiteY486" fmla="*/ 11906 h 66675"/>
                <a:gd name="connsiteX487" fmla="*/ 1961674 w 4219575"/>
                <a:gd name="connsiteY487" fmla="*/ 11906 h 66675"/>
                <a:gd name="connsiteX488" fmla="*/ 1961674 w 4219575"/>
                <a:gd name="connsiteY488" fmla="*/ 23336 h 66675"/>
                <a:gd name="connsiteX489" fmla="*/ 1973104 w 4219575"/>
                <a:gd name="connsiteY489" fmla="*/ 23336 h 66675"/>
                <a:gd name="connsiteX490" fmla="*/ 1973104 w 4219575"/>
                <a:gd name="connsiteY490" fmla="*/ 11906 h 66675"/>
                <a:gd name="connsiteX491" fmla="*/ 1973104 w 4219575"/>
                <a:gd name="connsiteY491" fmla="*/ 11906 h 66675"/>
                <a:gd name="connsiteX492" fmla="*/ 1973104 w 4219575"/>
                <a:gd name="connsiteY492" fmla="*/ 11906 h 66675"/>
                <a:gd name="connsiteX493" fmla="*/ 1973104 w 4219575"/>
                <a:gd name="connsiteY493" fmla="*/ 11906 h 66675"/>
                <a:gd name="connsiteX494" fmla="*/ 2003584 w 4219575"/>
                <a:gd name="connsiteY494" fmla="*/ 11906 h 66675"/>
                <a:gd name="connsiteX495" fmla="*/ 1992154 w 4219575"/>
                <a:gd name="connsiteY495" fmla="*/ 11906 h 66675"/>
                <a:gd name="connsiteX496" fmla="*/ 1997869 w 4219575"/>
                <a:gd name="connsiteY496" fmla="*/ 17621 h 66675"/>
                <a:gd name="connsiteX497" fmla="*/ 2016919 w 4219575"/>
                <a:gd name="connsiteY497" fmla="*/ 23336 h 66675"/>
                <a:gd name="connsiteX498" fmla="*/ 2016919 w 4219575"/>
                <a:gd name="connsiteY498" fmla="*/ 17621 h 66675"/>
                <a:gd name="connsiteX499" fmla="*/ 2003584 w 4219575"/>
                <a:gd name="connsiteY499" fmla="*/ 11906 h 66675"/>
                <a:gd name="connsiteX500" fmla="*/ 2003584 w 4219575"/>
                <a:gd name="connsiteY500" fmla="*/ 11906 h 66675"/>
                <a:gd name="connsiteX501" fmla="*/ 2003584 w 4219575"/>
                <a:gd name="connsiteY501" fmla="*/ 11906 h 66675"/>
                <a:gd name="connsiteX502" fmla="*/ 2003584 w 4219575"/>
                <a:gd name="connsiteY502" fmla="*/ 11906 h 66675"/>
                <a:gd name="connsiteX503" fmla="*/ 2164556 w 4219575"/>
                <a:gd name="connsiteY503" fmla="*/ 11906 h 66675"/>
                <a:gd name="connsiteX504" fmla="*/ 2134076 w 4219575"/>
                <a:gd name="connsiteY504" fmla="*/ 11906 h 66675"/>
                <a:gd name="connsiteX505" fmla="*/ 2164556 w 4219575"/>
                <a:gd name="connsiteY505" fmla="*/ 11906 h 66675"/>
                <a:gd name="connsiteX506" fmla="*/ 2164556 w 4219575"/>
                <a:gd name="connsiteY506" fmla="*/ 11906 h 66675"/>
                <a:gd name="connsiteX507" fmla="*/ 2164556 w 4219575"/>
                <a:gd name="connsiteY507" fmla="*/ 11906 h 66675"/>
                <a:gd name="connsiteX508" fmla="*/ 2164556 w 4219575"/>
                <a:gd name="connsiteY508" fmla="*/ 11906 h 66675"/>
                <a:gd name="connsiteX509" fmla="*/ 2561749 w 4219575"/>
                <a:gd name="connsiteY509" fmla="*/ 11906 h 66675"/>
                <a:gd name="connsiteX510" fmla="*/ 2542699 w 4219575"/>
                <a:gd name="connsiteY510" fmla="*/ 17621 h 66675"/>
                <a:gd name="connsiteX511" fmla="*/ 2561749 w 4219575"/>
                <a:gd name="connsiteY511" fmla="*/ 11906 h 66675"/>
                <a:gd name="connsiteX512" fmla="*/ 2561749 w 4219575"/>
                <a:gd name="connsiteY512" fmla="*/ 11906 h 66675"/>
                <a:gd name="connsiteX513" fmla="*/ 2561749 w 4219575"/>
                <a:gd name="connsiteY513" fmla="*/ 11906 h 66675"/>
                <a:gd name="connsiteX514" fmla="*/ 2561749 w 4219575"/>
                <a:gd name="connsiteY514" fmla="*/ 11906 h 66675"/>
                <a:gd name="connsiteX515" fmla="*/ 2717006 w 4219575"/>
                <a:gd name="connsiteY515" fmla="*/ 11906 h 66675"/>
                <a:gd name="connsiteX516" fmla="*/ 2717006 w 4219575"/>
                <a:gd name="connsiteY516" fmla="*/ 36671 h 66675"/>
                <a:gd name="connsiteX517" fmla="*/ 2679859 w 4219575"/>
                <a:gd name="connsiteY517" fmla="*/ 48101 h 66675"/>
                <a:gd name="connsiteX518" fmla="*/ 2660809 w 4219575"/>
                <a:gd name="connsiteY518" fmla="*/ 17621 h 66675"/>
                <a:gd name="connsiteX519" fmla="*/ 2672239 w 4219575"/>
                <a:gd name="connsiteY519" fmla="*/ 17621 h 66675"/>
                <a:gd name="connsiteX520" fmla="*/ 2702719 w 4219575"/>
                <a:gd name="connsiteY520" fmla="*/ 17621 h 66675"/>
                <a:gd name="connsiteX521" fmla="*/ 2717006 w 4219575"/>
                <a:gd name="connsiteY521" fmla="*/ 11906 h 66675"/>
                <a:gd name="connsiteX522" fmla="*/ 2717006 w 4219575"/>
                <a:gd name="connsiteY522" fmla="*/ 11906 h 66675"/>
                <a:gd name="connsiteX523" fmla="*/ 2717006 w 4219575"/>
                <a:gd name="connsiteY523" fmla="*/ 11906 h 66675"/>
                <a:gd name="connsiteX524" fmla="*/ 2717006 w 4219575"/>
                <a:gd name="connsiteY524" fmla="*/ 11906 h 66675"/>
                <a:gd name="connsiteX525" fmla="*/ 2747486 w 4219575"/>
                <a:gd name="connsiteY525" fmla="*/ 11906 h 66675"/>
                <a:gd name="connsiteX526" fmla="*/ 2728436 w 4219575"/>
                <a:gd name="connsiteY526" fmla="*/ 11906 h 66675"/>
                <a:gd name="connsiteX527" fmla="*/ 2747486 w 4219575"/>
                <a:gd name="connsiteY527" fmla="*/ 11906 h 66675"/>
                <a:gd name="connsiteX528" fmla="*/ 2747486 w 4219575"/>
                <a:gd name="connsiteY528" fmla="*/ 11906 h 66675"/>
                <a:gd name="connsiteX529" fmla="*/ 2747486 w 4219575"/>
                <a:gd name="connsiteY529" fmla="*/ 11906 h 66675"/>
                <a:gd name="connsiteX530" fmla="*/ 2747486 w 4219575"/>
                <a:gd name="connsiteY530" fmla="*/ 11906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</a:cxnLst>
              <a:rect l="l" t="t" r="r" b="b"/>
              <a:pathLst>
                <a:path w="4219575" h="66675">
                  <a:moveTo>
                    <a:pt x="4182904" y="10001"/>
                  </a:moveTo>
                  <a:lnTo>
                    <a:pt x="4182904" y="11906"/>
                  </a:lnTo>
                  <a:lnTo>
                    <a:pt x="4177189" y="11906"/>
                  </a:lnTo>
                  <a:lnTo>
                    <a:pt x="4177189" y="10001"/>
                  </a:lnTo>
                  <a:lnTo>
                    <a:pt x="4119086" y="10001"/>
                  </a:lnTo>
                  <a:cubicBezTo>
                    <a:pt x="4119086" y="13811"/>
                    <a:pt x="4119086" y="17621"/>
                    <a:pt x="4120991" y="23336"/>
                  </a:cubicBezTo>
                  <a:lnTo>
                    <a:pt x="4115277" y="23336"/>
                  </a:lnTo>
                  <a:cubicBezTo>
                    <a:pt x="4111466" y="11906"/>
                    <a:pt x="4113371" y="17621"/>
                    <a:pt x="4109561" y="11906"/>
                  </a:cubicBezTo>
                  <a:cubicBezTo>
                    <a:pt x="4109561" y="30956"/>
                    <a:pt x="4109561" y="48101"/>
                    <a:pt x="4107656" y="62389"/>
                  </a:cubicBezTo>
                  <a:lnTo>
                    <a:pt x="4134327" y="62389"/>
                  </a:lnTo>
                  <a:lnTo>
                    <a:pt x="4134327" y="62389"/>
                  </a:lnTo>
                  <a:cubicBezTo>
                    <a:pt x="4141946" y="47149"/>
                    <a:pt x="4145756" y="52864"/>
                    <a:pt x="4153377" y="37624"/>
                  </a:cubicBezTo>
                  <a:cubicBezTo>
                    <a:pt x="4138136" y="30004"/>
                    <a:pt x="4147661" y="31909"/>
                    <a:pt x="4141946" y="12859"/>
                  </a:cubicBezTo>
                  <a:lnTo>
                    <a:pt x="4153377" y="12859"/>
                  </a:lnTo>
                  <a:cubicBezTo>
                    <a:pt x="4168616" y="24289"/>
                    <a:pt x="4170521" y="20479"/>
                    <a:pt x="4190524" y="18574"/>
                  </a:cubicBezTo>
                  <a:lnTo>
                    <a:pt x="4190524" y="24289"/>
                  </a:lnTo>
                  <a:cubicBezTo>
                    <a:pt x="4177189" y="33814"/>
                    <a:pt x="4192429" y="33814"/>
                    <a:pt x="4201954" y="54769"/>
                  </a:cubicBezTo>
                  <a:cubicBezTo>
                    <a:pt x="4182904" y="54769"/>
                    <a:pt x="4180999" y="52864"/>
                    <a:pt x="4175284" y="60484"/>
                  </a:cubicBezTo>
                  <a:lnTo>
                    <a:pt x="4216241" y="60484"/>
                  </a:lnTo>
                  <a:cubicBezTo>
                    <a:pt x="4210527" y="45244"/>
                    <a:pt x="4208622" y="26194"/>
                    <a:pt x="4204811" y="8096"/>
                  </a:cubicBezTo>
                  <a:lnTo>
                    <a:pt x="4182904" y="10001"/>
                  </a:lnTo>
                  <a:lnTo>
                    <a:pt x="4182904" y="10001"/>
                  </a:lnTo>
                  <a:lnTo>
                    <a:pt x="4182904" y="10001"/>
                  </a:lnTo>
                  <a:lnTo>
                    <a:pt x="4182904" y="10001"/>
                  </a:lnTo>
                  <a:close/>
                  <a:moveTo>
                    <a:pt x="3168491" y="10001"/>
                  </a:moveTo>
                  <a:lnTo>
                    <a:pt x="3164681" y="23336"/>
                  </a:lnTo>
                  <a:lnTo>
                    <a:pt x="3158966" y="23336"/>
                  </a:lnTo>
                  <a:lnTo>
                    <a:pt x="3158966" y="10001"/>
                  </a:lnTo>
                  <a:lnTo>
                    <a:pt x="3141821" y="10001"/>
                  </a:lnTo>
                  <a:cubicBezTo>
                    <a:pt x="3134201" y="32861"/>
                    <a:pt x="3128486" y="50006"/>
                    <a:pt x="3079909" y="48101"/>
                  </a:cubicBezTo>
                  <a:cubicBezTo>
                    <a:pt x="3074194" y="53816"/>
                    <a:pt x="3078004" y="50006"/>
                    <a:pt x="3068479" y="53816"/>
                  </a:cubicBezTo>
                  <a:cubicBezTo>
                    <a:pt x="3068479" y="55721"/>
                    <a:pt x="3066574" y="57626"/>
                    <a:pt x="3066574" y="59531"/>
                  </a:cubicBezTo>
                  <a:lnTo>
                    <a:pt x="3138011" y="59531"/>
                  </a:lnTo>
                  <a:lnTo>
                    <a:pt x="3138011" y="59531"/>
                  </a:lnTo>
                  <a:lnTo>
                    <a:pt x="3138011" y="59531"/>
                  </a:lnTo>
                  <a:lnTo>
                    <a:pt x="3168491" y="59531"/>
                  </a:lnTo>
                  <a:cubicBezTo>
                    <a:pt x="3174206" y="40481"/>
                    <a:pt x="3179921" y="19526"/>
                    <a:pt x="3187541" y="9049"/>
                  </a:cubicBezTo>
                  <a:lnTo>
                    <a:pt x="3187541" y="14764"/>
                  </a:lnTo>
                  <a:lnTo>
                    <a:pt x="3193256" y="14764"/>
                  </a:lnTo>
                  <a:lnTo>
                    <a:pt x="3193256" y="9049"/>
                  </a:lnTo>
                  <a:lnTo>
                    <a:pt x="3195161" y="7144"/>
                  </a:lnTo>
                  <a:lnTo>
                    <a:pt x="3168491" y="10001"/>
                  </a:lnTo>
                  <a:lnTo>
                    <a:pt x="3168491" y="10001"/>
                  </a:lnTo>
                  <a:lnTo>
                    <a:pt x="3168491" y="10001"/>
                  </a:lnTo>
                  <a:lnTo>
                    <a:pt x="3168491" y="10001"/>
                  </a:lnTo>
                  <a:close/>
                  <a:moveTo>
                    <a:pt x="2937034" y="10001"/>
                  </a:moveTo>
                  <a:cubicBezTo>
                    <a:pt x="2929414" y="15716"/>
                    <a:pt x="2919889" y="21431"/>
                    <a:pt x="2910364" y="23336"/>
                  </a:cubicBezTo>
                  <a:cubicBezTo>
                    <a:pt x="2902744" y="8096"/>
                    <a:pt x="2895124" y="6191"/>
                    <a:pt x="2885599" y="11906"/>
                  </a:cubicBezTo>
                  <a:cubicBezTo>
                    <a:pt x="2879884" y="17621"/>
                    <a:pt x="2883694" y="13811"/>
                    <a:pt x="2879884" y="23336"/>
                  </a:cubicBezTo>
                  <a:lnTo>
                    <a:pt x="2904649" y="23336"/>
                  </a:lnTo>
                  <a:cubicBezTo>
                    <a:pt x="2906554" y="36671"/>
                    <a:pt x="2906554" y="34766"/>
                    <a:pt x="2910364" y="42386"/>
                  </a:cubicBezTo>
                  <a:lnTo>
                    <a:pt x="2910364" y="48101"/>
                  </a:lnTo>
                  <a:lnTo>
                    <a:pt x="2929414" y="48101"/>
                  </a:lnTo>
                  <a:cubicBezTo>
                    <a:pt x="2929414" y="51911"/>
                    <a:pt x="2929414" y="57626"/>
                    <a:pt x="2929414" y="61436"/>
                  </a:cubicBezTo>
                  <a:lnTo>
                    <a:pt x="2952274" y="61436"/>
                  </a:lnTo>
                  <a:cubicBezTo>
                    <a:pt x="2954179" y="44291"/>
                    <a:pt x="2950369" y="25241"/>
                    <a:pt x="2946559" y="10954"/>
                  </a:cubicBezTo>
                  <a:cubicBezTo>
                    <a:pt x="2963704" y="12859"/>
                    <a:pt x="2967514" y="14764"/>
                    <a:pt x="2973229" y="9049"/>
                  </a:cubicBezTo>
                  <a:lnTo>
                    <a:pt x="2937034" y="9049"/>
                  </a:lnTo>
                  <a:lnTo>
                    <a:pt x="2937034" y="10001"/>
                  </a:lnTo>
                  <a:lnTo>
                    <a:pt x="2937034" y="10001"/>
                  </a:lnTo>
                  <a:lnTo>
                    <a:pt x="2937034" y="10001"/>
                  </a:lnTo>
                  <a:close/>
                  <a:moveTo>
                    <a:pt x="2844641" y="10001"/>
                  </a:moveTo>
                  <a:cubicBezTo>
                    <a:pt x="2846546" y="11906"/>
                    <a:pt x="2846546" y="15716"/>
                    <a:pt x="2848451" y="17621"/>
                  </a:cubicBezTo>
                  <a:cubicBezTo>
                    <a:pt x="2837021" y="17621"/>
                    <a:pt x="2817971" y="19526"/>
                    <a:pt x="2811304" y="23336"/>
                  </a:cubicBezTo>
                  <a:cubicBezTo>
                    <a:pt x="2807494" y="19526"/>
                    <a:pt x="2801779" y="13811"/>
                    <a:pt x="2797969" y="10001"/>
                  </a:cubicBezTo>
                  <a:lnTo>
                    <a:pt x="2444591" y="10001"/>
                  </a:lnTo>
                  <a:cubicBezTo>
                    <a:pt x="2463641" y="21431"/>
                    <a:pt x="2475071" y="40481"/>
                    <a:pt x="2485549" y="62389"/>
                  </a:cubicBezTo>
                  <a:lnTo>
                    <a:pt x="2532221" y="62389"/>
                  </a:lnTo>
                  <a:lnTo>
                    <a:pt x="2532221" y="62389"/>
                  </a:lnTo>
                  <a:lnTo>
                    <a:pt x="2537936" y="62389"/>
                  </a:lnTo>
                  <a:lnTo>
                    <a:pt x="2537936" y="62389"/>
                  </a:lnTo>
                  <a:lnTo>
                    <a:pt x="2578894" y="62389"/>
                  </a:lnTo>
                  <a:cubicBezTo>
                    <a:pt x="2576989" y="54769"/>
                    <a:pt x="2575084" y="52864"/>
                    <a:pt x="2569369" y="43339"/>
                  </a:cubicBezTo>
                  <a:cubicBezTo>
                    <a:pt x="2601754" y="37624"/>
                    <a:pt x="2578894" y="31909"/>
                    <a:pt x="2599849" y="24289"/>
                  </a:cubicBezTo>
                  <a:cubicBezTo>
                    <a:pt x="2607469" y="18574"/>
                    <a:pt x="2628424" y="14764"/>
                    <a:pt x="2636996" y="12859"/>
                  </a:cubicBezTo>
                  <a:lnTo>
                    <a:pt x="2636996" y="24289"/>
                  </a:lnTo>
                  <a:lnTo>
                    <a:pt x="2644616" y="24289"/>
                  </a:lnTo>
                  <a:cubicBezTo>
                    <a:pt x="2646521" y="35719"/>
                    <a:pt x="2635091" y="28099"/>
                    <a:pt x="2644616" y="35719"/>
                  </a:cubicBezTo>
                  <a:cubicBezTo>
                    <a:pt x="2635091" y="45244"/>
                    <a:pt x="2633186" y="39529"/>
                    <a:pt x="2625566" y="54769"/>
                  </a:cubicBezTo>
                  <a:cubicBezTo>
                    <a:pt x="2635091" y="56674"/>
                    <a:pt x="2640806" y="58579"/>
                    <a:pt x="2646521" y="60484"/>
                  </a:cubicBezTo>
                  <a:lnTo>
                    <a:pt x="2729389" y="60484"/>
                  </a:lnTo>
                  <a:lnTo>
                    <a:pt x="2729389" y="60484"/>
                  </a:lnTo>
                  <a:cubicBezTo>
                    <a:pt x="2716054" y="58579"/>
                    <a:pt x="2717959" y="58579"/>
                    <a:pt x="2710339" y="54769"/>
                  </a:cubicBezTo>
                  <a:cubicBezTo>
                    <a:pt x="2727484" y="43339"/>
                    <a:pt x="2738914" y="31909"/>
                    <a:pt x="2760821" y="24289"/>
                  </a:cubicBezTo>
                  <a:cubicBezTo>
                    <a:pt x="2774156" y="35719"/>
                    <a:pt x="2793206" y="37624"/>
                    <a:pt x="2803684" y="54769"/>
                  </a:cubicBezTo>
                  <a:cubicBezTo>
                    <a:pt x="2807494" y="56674"/>
                    <a:pt x="2807494" y="56674"/>
                    <a:pt x="2809399" y="60484"/>
                  </a:cubicBezTo>
                  <a:cubicBezTo>
                    <a:pt x="2807494" y="60484"/>
                    <a:pt x="2805589" y="60484"/>
                    <a:pt x="2805589" y="60484"/>
                  </a:cubicBezTo>
                  <a:lnTo>
                    <a:pt x="2867501" y="60484"/>
                  </a:lnTo>
                  <a:cubicBezTo>
                    <a:pt x="2865596" y="58579"/>
                    <a:pt x="2863691" y="56674"/>
                    <a:pt x="2859881" y="54769"/>
                  </a:cubicBezTo>
                  <a:cubicBezTo>
                    <a:pt x="2875121" y="54769"/>
                    <a:pt x="2882741" y="54769"/>
                    <a:pt x="2890361" y="49054"/>
                  </a:cubicBezTo>
                  <a:lnTo>
                    <a:pt x="2878931" y="49054"/>
                  </a:lnTo>
                  <a:cubicBezTo>
                    <a:pt x="2869406" y="37624"/>
                    <a:pt x="2873216" y="41434"/>
                    <a:pt x="2854166" y="37624"/>
                  </a:cubicBezTo>
                  <a:lnTo>
                    <a:pt x="2854166" y="18574"/>
                  </a:lnTo>
                  <a:cubicBezTo>
                    <a:pt x="2867501" y="16669"/>
                    <a:pt x="2865596" y="16669"/>
                    <a:pt x="2873216" y="12859"/>
                  </a:cubicBezTo>
                  <a:lnTo>
                    <a:pt x="2875121" y="10954"/>
                  </a:lnTo>
                  <a:lnTo>
                    <a:pt x="2844641" y="10954"/>
                  </a:lnTo>
                  <a:lnTo>
                    <a:pt x="2844641" y="10001"/>
                  </a:lnTo>
                  <a:lnTo>
                    <a:pt x="2844641" y="10001"/>
                  </a:lnTo>
                  <a:lnTo>
                    <a:pt x="2844641" y="10001"/>
                  </a:lnTo>
                  <a:close/>
                  <a:moveTo>
                    <a:pt x="2396014" y="10001"/>
                  </a:moveTo>
                  <a:cubicBezTo>
                    <a:pt x="2397919" y="10001"/>
                    <a:pt x="2399824" y="11906"/>
                    <a:pt x="2401729" y="11906"/>
                  </a:cubicBezTo>
                  <a:cubicBezTo>
                    <a:pt x="2413159" y="17621"/>
                    <a:pt x="2457926" y="68104"/>
                    <a:pt x="2463641" y="53816"/>
                  </a:cubicBezTo>
                  <a:cubicBezTo>
                    <a:pt x="2467451" y="51911"/>
                    <a:pt x="2467451" y="51911"/>
                    <a:pt x="2469356" y="48101"/>
                  </a:cubicBezTo>
                  <a:cubicBezTo>
                    <a:pt x="2450306" y="36671"/>
                    <a:pt x="2436971" y="19526"/>
                    <a:pt x="2416969" y="10001"/>
                  </a:cubicBezTo>
                  <a:lnTo>
                    <a:pt x="2396014" y="10001"/>
                  </a:lnTo>
                  <a:lnTo>
                    <a:pt x="2396014" y="10001"/>
                  </a:lnTo>
                  <a:lnTo>
                    <a:pt x="2396014" y="10001"/>
                  </a:lnTo>
                  <a:lnTo>
                    <a:pt x="2396014" y="10001"/>
                  </a:lnTo>
                  <a:close/>
                  <a:moveTo>
                    <a:pt x="2076926" y="10001"/>
                  </a:moveTo>
                  <a:cubicBezTo>
                    <a:pt x="2076926" y="15716"/>
                    <a:pt x="2084546" y="11906"/>
                    <a:pt x="2076926" y="17621"/>
                  </a:cubicBezTo>
                  <a:lnTo>
                    <a:pt x="2076926" y="11906"/>
                  </a:lnTo>
                  <a:lnTo>
                    <a:pt x="2071211" y="11906"/>
                  </a:lnTo>
                  <a:lnTo>
                    <a:pt x="2071211" y="17621"/>
                  </a:lnTo>
                  <a:cubicBezTo>
                    <a:pt x="2063591" y="29051"/>
                    <a:pt x="2057876" y="44291"/>
                    <a:pt x="2050256" y="62389"/>
                  </a:cubicBezTo>
                  <a:lnTo>
                    <a:pt x="2158841" y="62389"/>
                  </a:lnTo>
                  <a:lnTo>
                    <a:pt x="2158841" y="62389"/>
                  </a:lnTo>
                  <a:cubicBezTo>
                    <a:pt x="2191226" y="60484"/>
                    <a:pt x="2199799" y="52864"/>
                    <a:pt x="2201704" y="20479"/>
                  </a:cubicBezTo>
                  <a:cubicBezTo>
                    <a:pt x="2215039" y="18574"/>
                    <a:pt x="2213134" y="18574"/>
                    <a:pt x="2220754" y="14764"/>
                  </a:cubicBezTo>
                  <a:lnTo>
                    <a:pt x="2183606" y="14764"/>
                  </a:lnTo>
                  <a:lnTo>
                    <a:pt x="2183606" y="26194"/>
                  </a:lnTo>
                  <a:cubicBezTo>
                    <a:pt x="2195036" y="30004"/>
                    <a:pt x="2189321" y="28099"/>
                    <a:pt x="2195036" y="31909"/>
                  </a:cubicBezTo>
                  <a:lnTo>
                    <a:pt x="2183606" y="31909"/>
                  </a:lnTo>
                  <a:cubicBezTo>
                    <a:pt x="2174081" y="18574"/>
                    <a:pt x="2175986" y="35719"/>
                    <a:pt x="2172176" y="20479"/>
                  </a:cubicBezTo>
                  <a:cubicBezTo>
                    <a:pt x="2177891" y="16669"/>
                    <a:pt x="2177891" y="14764"/>
                    <a:pt x="2181701" y="12859"/>
                  </a:cubicBezTo>
                  <a:lnTo>
                    <a:pt x="2076926" y="10001"/>
                  </a:lnTo>
                  <a:lnTo>
                    <a:pt x="2076926" y="10001"/>
                  </a:lnTo>
                  <a:lnTo>
                    <a:pt x="2076926" y="10001"/>
                  </a:lnTo>
                  <a:lnTo>
                    <a:pt x="2076926" y="10001"/>
                  </a:lnTo>
                  <a:close/>
                  <a:moveTo>
                    <a:pt x="1802606" y="10001"/>
                  </a:moveTo>
                  <a:cubicBezTo>
                    <a:pt x="1804511" y="19526"/>
                    <a:pt x="1802606" y="30956"/>
                    <a:pt x="1804511" y="36671"/>
                  </a:cubicBezTo>
                  <a:cubicBezTo>
                    <a:pt x="1817846" y="48101"/>
                    <a:pt x="1834991" y="34766"/>
                    <a:pt x="1841659" y="61436"/>
                  </a:cubicBezTo>
                  <a:lnTo>
                    <a:pt x="1841659" y="61436"/>
                  </a:lnTo>
                  <a:lnTo>
                    <a:pt x="1853089" y="61436"/>
                  </a:lnTo>
                  <a:cubicBezTo>
                    <a:pt x="1856899" y="46196"/>
                    <a:pt x="1851184" y="27146"/>
                    <a:pt x="1843564" y="9049"/>
                  </a:cubicBezTo>
                  <a:lnTo>
                    <a:pt x="1802606" y="9049"/>
                  </a:lnTo>
                  <a:lnTo>
                    <a:pt x="1802606" y="10001"/>
                  </a:lnTo>
                  <a:lnTo>
                    <a:pt x="1802606" y="10001"/>
                  </a:lnTo>
                  <a:lnTo>
                    <a:pt x="1802606" y="10001"/>
                  </a:lnTo>
                  <a:close/>
                  <a:moveTo>
                    <a:pt x="1610201" y="10001"/>
                  </a:moveTo>
                  <a:cubicBezTo>
                    <a:pt x="1608296" y="13811"/>
                    <a:pt x="1608296" y="19526"/>
                    <a:pt x="1606391" y="23336"/>
                  </a:cubicBezTo>
                  <a:cubicBezTo>
                    <a:pt x="1593056" y="13811"/>
                    <a:pt x="1594961" y="11906"/>
                    <a:pt x="1569244" y="11906"/>
                  </a:cubicBezTo>
                  <a:lnTo>
                    <a:pt x="1569244" y="10001"/>
                  </a:lnTo>
                  <a:lnTo>
                    <a:pt x="1540669" y="10001"/>
                  </a:lnTo>
                  <a:cubicBezTo>
                    <a:pt x="1536859" y="27146"/>
                    <a:pt x="1536859" y="44291"/>
                    <a:pt x="1538764" y="62389"/>
                  </a:cubicBezTo>
                  <a:lnTo>
                    <a:pt x="1552099" y="62389"/>
                  </a:lnTo>
                  <a:lnTo>
                    <a:pt x="1552099" y="62389"/>
                  </a:lnTo>
                  <a:lnTo>
                    <a:pt x="1563529" y="62389"/>
                  </a:lnTo>
                  <a:lnTo>
                    <a:pt x="1563529" y="62389"/>
                  </a:lnTo>
                  <a:lnTo>
                    <a:pt x="1625441" y="62389"/>
                  </a:lnTo>
                  <a:cubicBezTo>
                    <a:pt x="1629251" y="47149"/>
                    <a:pt x="1634966" y="31909"/>
                    <a:pt x="1638776" y="17621"/>
                  </a:cubicBezTo>
                  <a:cubicBezTo>
                    <a:pt x="1648301" y="15716"/>
                    <a:pt x="1657826" y="13811"/>
                    <a:pt x="1671161" y="10001"/>
                  </a:cubicBezTo>
                  <a:lnTo>
                    <a:pt x="1610201" y="10001"/>
                  </a:lnTo>
                  <a:lnTo>
                    <a:pt x="1610201" y="10001"/>
                  </a:lnTo>
                  <a:lnTo>
                    <a:pt x="1610201" y="10001"/>
                  </a:lnTo>
                  <a:lnTo>
                    <a:pt x="1610201" y="10001"/>
                  </a:lnTo>
                  <a:close/>
                  <a:moveTo>
                    <a:pt x="1490186" y="10001"/>
                  </a:moveTo>
                  <a:cubicBezTo>
                    <a:pt x="1495901" y="15716"/>
                    <a:pt x="1503521" y="23336"/>
                    <a:pt x="1513046" y="30956"/>
                  </a:cubicBezTo>
                  <a:cubicBezTo>
                    <a:pt x="1516856" y="19526"/>
                    <a:pt x="1516856" y="15716"/>
                    <a:pt x="1522571" y="10001"/>
                  </a:cubicBezTo>
                  <a:lnTo>
                    <a:pt x="1490186" y="10001"/>
                  </a:lnTo>
                  <a:lnTo>
                    <a:pt x="1490186" y="10001"/>
                  </a:lnTo>
                  <a:lnTo>
                    <a:pt x="1490186" y="10001"/>
                  </a:lnTo>
                  <a:lnTo>
                    <a:pt x="1490186" y="10001"/>
                  </a:lnTo>
                  <a:close/>
                  <a:moveTo>
                    <a:pt x="1428274" y="10001"/>
                  </a:moveTo>
                  <a:lnTo>
                    <a:pt x="1426369" y="11906"/>
                  </a:lnTo>
                  <a:cubicBezTo>
                    <a:pt x="1443514" y="19526"/>
                    <a:pt x="1449229" y="27146"/>
                    <a:pt x="1456849" y="42386"/>
                  </a:cubicBezTo>
                  <a:lnTo>
                    <a:pt x="1451134" y="42386"/>
                  </a:lnTo>
                  <a:lnTo>
                    <a:pt x="1451134" y="36671"/>
                  </a:lnTo>
                  <a:lnTo>
                    <a:pt x="1439704" y="42386"/>
                  </a:lnTo>
                  <a:lnTo>
                    <a:pt x="1439704" y="36671"/>
                  </a:lnTo>
                  <a:lnTo>
                    <a:pt x="1445419" y="36671"/>
                  </a:lnTo>
                  <a:cubicBezTo>
                    <a:pt x="1451134" y="30956"/>
                    <a:pt x="1439704" y="30956"/>
                    <a:pt x="1439704" y="30956"/>
                  </a:cubicBezTo>
                  <a:cubicBezTo>
                    <a:pt x="1428274" y="23336"/>
                    <a:pt x="1418749" y="17621"/>
                    <a:pt x="1407319" y="10001"/>
                  </a:cubicBezTo>
                  <a:lnTo>
                    <a:pt x="1322546" y="10001"/>
                  </a:lnTo>
                  <a:lnTo>
                    <a:pt x="1322546" y="56674"/>
                  </a:lnTo>
                  <a:cubicBezTo>
                    <a:pt x="1297781" y="56674"/>
                    <a:pt x="1281589" y="56674"/>
                    <a:pt x="1272064" y="50959"/>
                  </a:cubicBezTo>
                  <a:cubicBezTo>
                    <a:pt x="1262539" y="41434"/>
                    <a:pt x="1253014" y="33814"/>
                    <a:pt x="1247299" y="20479"/>
                  </a:cubicBezTo>
                  <a:cubicBezTo>
                    <a:pt x="1249204" y="18574"/>
                    <a:pt x="1249204" y="14764"/>
                    <a:pt x="1251109" y="12859"/>
                  </a:cubicBezTo>
                  <a:lnTo>
                    <a:pt x="1241584" y="12859"/>
                  </a:lnTo>
                  <a:lnTo>
                    <a:pt x="1241584" y="14764"/>
                  </a:lnTo>
                  <a:cubicBezTo>
                    <a:pt x="1232059" y="18574"/>
                    <a:pt x="1232059" y="18574"/>
                    <a:pt x="1216819" y="20479"/>
                  </a:cubicBezTo>
                  <a:lnTo>
                    <a:pt x="1216819" y="14764"/>
                  </a:lnTo>
                  <a:cubicBezTo>
                    <a:pt x="1216819" y="14764"/>
                    <a:pt x="1216819" y="12859"/>
                    <a:pt x="1218724" y="12859"/>
                  </a:cubicBezTo>
                  <a:lnTo>
                    <a:pt x="1201579" y="12859"/>
                  </a:lnTo>
                  <a:cubicBezTo>
                    <a:pt x="1205389" y="16669"/>
                    <a:pt x="1209199" y="22384"/>
                    <a:pt x="1211104" y="33814"/>
                  </a:cubicBezTo>
                  <a:cubicBezTo>
                    <a:pt x="1188244" y="31909"/>
                    <a:pt x="1195864" y="24289"/>
                    <a:pt x="1180624" y="39529"/>
                  </a:cubicBezTo>
                  <a:cubicBezTo>
                    <a:pt x="1173004" y="47149"/>
                    <a:pt x="1182529" y="56674"/>
                    <a:pt x="1174909" y="64294"/>
                  </a:cubicBezTo>
                  <a:cubicBezTo>
                    <a:pt x="1157764" y="52864"/>
                    <a:pt x="1142524" y="58579"/>
                    <a:pt x="1126331" y="64294"/>
                  </a:cubicBezTo>
                  <a:lnTo>
                    <a:pt x="1234916" y="64294"/>
                  </a:lnTo>
                  <a:cubicBezTo>
                    <a:pt x="1229201" y="58579"/>
                    <a:pt x="1227296" y="56674"/>
                    <a:pt x="1225391" y="39529"/>
                  </a:cubicBezTo>
                  <a:cubicBezTo>
                    <a:pt x="1238726" y="33814"/>
                    <a:pt x="1234916" y="33814"/>
                    <a:pt x="1244441" y="28099"/>
                  </a:cubicBezTo>
                  <a:cubicBezTo>
                    <a:pt x="1244441" y="39529"/>
                    <a:pt x="1250156" y="56674"/>
                    <a:pt x="1252061" y="64294"/>
                  </a:cubicBezTo>
                  <a:lnTo>
                    <a:pt x="1443514" y="64294"/>
                  </a:lnTo>
                  <a:lnTo>
                    <a:pt x="1443514" y="64294"/>
                  </a:lnTo>
                  <a:cubicBezTo>
                    <a:pt x="1428274" y="56674"/>
                    <a:pt x="1432084" y="58579"/>
                    <a:pt x="1424464" y="45244"/>
                  </a:cubicBezTo>
                  <a:lnTo>
                    <a:pt x="1428274" y="45244"/>
                  </a:lnTo>
                  <a:cubicBezTo>
                    <a:pt x="1435894" y="52864"/>
                    <a:pt x="1445419" y="60484"/>
                    <a:pt x="1456849" y="64294"/>
                  </a:cubicBezTo>
                  <a:lnTo>
                    <a:pt x="1477804" y="64294"/>
                  </a:lnTo>
                  <a:cubicBezTo>
                    <a:pt x="1477804" y="56674"/>
                    <a:pt x="1475899" y="62389"/>
                    <a:pt x="1489234" y="58579"/>
                  </a:cubicBezTo>
                  <a:cubicBezTo>
                    <a:pt x="1491139" y="62389"/>
                    <a:pt x="1491139" y="62389"/>
                    <a:pt x="1494949" y="64294"/>
                  </a:cubicBezTo>
                  <a:lnTo>
                    <a:pt x="1494949" y="39529"/>
                  </a:lnTo>
                  <a:cubicBezTo>
                    <a:pt x="1483519" y="31909"/>
                    <a:pt x="1472089" y="24289"/>
                    <a:pt x="1462564" y="12859"/>
                  </a:cubicBezTo>
                  <a:lnTo>
                    <a:pt x="1428274" y="10001"/>
                  </a:lnTo>
                  <a:lnTo>
                    <a:pt x="1428274" y="10001"/>
                  </a:lnTo>
                  <a:lnTo>
                    <a:pt x="1428274" y="10001"/>
                  </a:lnTo>
                  <a:lnTo>
                    <a:pt x="1428274" y="10001"/>
                  </a:lnTo>
                  <a:close/>
                  <a:moveTo>
                    <a:pt x="1086326" y="10001"/>
                  </a:moveTo>
                  <a:cubicBezTo>
                    <a:pt x="1088231" y="17621"/>
                    <a:pt x="1090136" y="25241"/>
                    <a:pt x="1092041" y="36671"/>
                  </a:cubicBezTo>
                  <a:lnTo>
                    <a:pt x="1086326" y="36671"/>
                  </a:lnTo>
                  <a:lnTo>
                    <a:pt x="1080611" y="17621"/>
                  </a:lnTo>
                  <a:cubicBezTo>
                    <a:pt x="1055846" y="30956"/>
                    <a:pt x="1039654" y="50006"/>
                    <a:pt x="1024414" y="42386"/>
                  </a:cubicBezTo>
                  <a:cubicBezTo>
                    <a:pt x="1007269" y="34766"/>
                    <a:pt x="1007269" y="32861"/>
                    <a:pt x="999649" y="17621"/>
                  </a:cubicBezTo>
                  <a:lnTo>
                    <a:pt x="993934" y="17621"/>
                  </a:lnTo>
                  <a:cubicBezTo>
                    <a:pt x="992029" y="30956"/>
                    <a:pt x="992029" y="29051"/>
                    <a:pt x="988219" y="36671"/>
                  </a:cubicBezTo>
                  <a:cubicBezTo>
                    <a:pt x="988219" y="27146"/>
                    <a:pt x="990124" y="17621"/>
                    <a:pt x="988219" y="10001"/>
                  </a:cubicBezTo>
                  <a:lnTo>
                    <a:pt x="965359" y="10001"/>
                  </a:lnTo>
                  <a:cubicBezTo>
                    <a:pt x="972979" y="30956"/>
                    <a:pt x="988219" y="42386"/>
                    <a:pt x="997744" y="62389"/>
                  </a:cubicBezTo>
                  <a:lnTo>
                    <a:pt x="1038701" y="62389"/>
                  </a:lnTo>
                  <a:cubicBezTo>
                    <a:pt x="1042511" y="60484"/>
                    <a:pt x="1046321" y="58579"/>
                    <a:pt x="1050131" y="56674"/>
                  </a:cubicBezTo>
                  <a:cubicBezTo>
                    <a:pt x="1048226" y="60484"/>
                    <a:pt x="1046321" y="62389"/>
                    <a:pt x="1044416" y="62389"/>
                  </a:cubicBezTo>
                  <a:lnTo>
                    <a:pt x="1094899" y="62389"/>
                  </a:lnTo>
                  <a:cubicBezTo>
                    <a:pt x="1094899" y="60484"/>
                    <a:pt x="1096804" y="58579"/>
                    <a:pt x="1098709" y="56674"/>
                  </a:cubicBezTo>
                  <a:cubicBezTo>
                    <a:pt x="1110139" y="45244"/>
                    <a:pt x="1127284" y="43339"/>
                    <a:pt x="1141571" y="31909"/>
                  </a:cubicBezTo>
                  <a:lnTo>
                    <a:pt x="1130141" y="31909"/>
                  </a:lnTo>
                  <a:cubicBezTo>
                    <a:pt x="1126331" y="28099"/>
                    <a:pt x="1116806" y="24289"/>
                    <a:pt x="1111091" y="20479"/>
                  </a:cubicBezTo>
                  <a:cubicBezTo>
                    <a:pt x="1130141" y="20479"/>
                    <a:pt x="1143476" y="18574"/>
                    <a:pt x="1153954" y="14764"/>
                  </a:cubicBezTo>
                  <a:lnTo>
                    <a:pt x="1148239" y="26194"/>
                  </a:lnTo>
                  <a:lnTo>
                    <a:pt x="1153954" y="26194"/>
                  </a:lnTo>
                  <a:cubicBezTo>
                    <a:pt x="1159669" y="30004"/>
                    <a:pt x="1159669" y="30004"/>
                    <a:pt x="1173004" y="31909"/>
                  </a:cubicBezTo>
                  <a:cubicBezTo>
                    <a:pt x="1178719" y="26194"/>
                    <a:pt x="1174909" y="30004"/>
                    <a:pt x="1184434" y="26194"/>
                  </a:cubicBezTo>
                  <a:lnTo>
                    <a:pt x="1184434" y="14764"/>
                  </a:lnTo>
                  <a:cubicBezTo>
                    <a:pt x="1182529" y="14764"/>
                    <a:pt x="1180624" y="12859"/>
                    <a:pt x="1178719" y="12859"/>
                  </a:cubicBezTo>
                  <a:lnTo>
                    <a:pt x="1086326" y="10001"/>
                  </a:lnTo>
                  <a:lnTo>
                    <a:pt x="1086326" y="10001"/>
                  </a:lnTo>
                  <a:lnTo>
                    <a:pt x="1086326" y="10001"/>
                  </a:lnTo>
                  <a:lnTo>
                    <a:pt x="1086326" y="10001"/>
                  </a:lnTo>
                  <a:close/>
                  <a:moveTo>
                    <a:pt x="813911" y="10001"/>
                  </a:moveTo>
                  <a:cubicBezTo>
                    <a:pt x="815816" y="13811"/>
                    <a:pt x="815816" y="17621"/>
                    <a:pt x="817721" y="30956"/>
                  </a:cubicBezTo>
                  <a:lnTo>
                    <a:pt x="854869" y="30956"/>
                  </a:lnTo>
                  <a:cubicBezTo>
                    <a:pt x="864394" y="17621"/>
                    <a:pt x="862489" y="34766"/>
                    <a:pt x="866299" y="19526"/>
                  </a:cubicBezTo>
                  <a:cubicBezTo>
                    <a:pt x="854869" y="15716"/>
                    <a:pt x="860584" y="17621"/>
                    <a:pt x="854869" y="13811"/>
                  </a:cubicBezTo>
                  <a:cubicBezTo>
                    <a:pt x="870109" y="17621"/>
                    <a:pt x="873919" y="21431"/>
                    <a:pt x="885349" y="25241"/>
                  </a:cubicBezTo>
                  <a:cubicBezTo>
                    <a:pt x="881539" y="30956"/>
                    <a:pt x="877729" y="32861"/>
                    <a:pt x="873919" y="36671"/>
                  </a:cubicBezTo>
                  <a:lnTo>
                    <a:pt x="892969" y="36671"/>
                  </a:lnTo>
                  <a:cubicBezTo>
                    <a:pt x="900589" y="23336"/>
                    <a:pt x="910114" y="15716"/>
                    <a:pt x="925354" y="10001"/>
                  </a:cubicBezTo>
                  <a:lnTo>
                    <a:pt x="813911" y="10001"/>
                  </a:lnTo>
                  <a:lnTo>
                    <a:pt x="813911" y="10001"/>
                  </a:lnTo>
                  <a:lnTo>
                    <a:pt x="813911" y="10001"/>
                  </a:lnTo>
                  <a:lnTo>
                    <a:pt x="813911" y="10001"/>
                  </a:lnTo>
                  <a:close/>
                  <a:moveTo>
                    <a:pt x="714851" y="10001"/>
                  </a:moveTo>
                  <a:lnTo>
                    <a:pt x="718661" y="23336"/>
                  </a:lnTo>
                  <a:lnTo>
                    <a:pt x="707231" y="23336"/>
                  </a:lnTo>
                  <a:cubicBezTo>
                    <a:pt x="701516" y="11906"/>
                    <a:pt x="699611" y="13811"/>
                    <a:pt x="693896" y="10001"/>
                  </a:cubicBezTo>
                  <a:lnTo>
                    <a:pt x="521494" y="10001"/>
                  </a:lnTo>
                  <a:cubicBezTo>
                    <a:pt x="515779" y="13811"/>
                    <a:pt x="511969" y="17621"/>
                    <a:pt x="510064" y="17621"/>
                  </a:cubicBezTo>
                  <a:cubicBezTo>
                    <a:pt x="510064" y="15716"/>
                    <a:pt x="510064" y="11906"/>
                    <a:pt x="508159" y="10001"/>
                  </a:cubicBezTo>
                  <a:lnTo>
                    <a:pt x="487204" y="10001"/>
                  </a:lnTo>
                  <a:cubicBezTo>
                    <a:pt x="491014" y="17621"/>
                    <a:pt x="491014" y="29051"/>
                    <a:pt x="491014" y="42386"/>
                  </a:cubicBezTo>
                  <a:cubicBezTo>
                    <a:pt x="489109" y="46196"/>
                    <a:pt x="483394" y="53816"/>
                    <a:pt x="479584" y="61436"/>
                  </a:cubicBezTo>
                  <a:lnTo>
                    <a:pt x="494824" y="61436"/>
                  </a:lnTo>
                  <a:cubicBezTo>
                    <a:pt x="494824" y="59531"/>
                    <a:pt x="496729" y="57626"/>
                    <a:pt x="496729" y="55721"/>
                  </a:cubicBezTo>
                  <a:cubicBezTo>
                    <a:pt x="498634" y="59531"/>
                    <a:pt x="500539" y="61436"/>
                    <a:pt x="502444" y="61436"/>
                  </a:cubicBezTo>
                  <a:lnTo>
                    <a:pt x="521494" y="61436"/>
                  </a:lnTo>
                  <a:lnTo>
                    <a:pt x="521494" y="61436"/>
                  </a:lnTo>
                  <a:cubicBezTo>
                    <a:pt x="534829" y="59531"/>
                    <a:pt x="532924" y="59531"/>
                    <a:pt x="540544" y="55721"/>
                  </a:cubicBezTo>
                  <a:lnTo>
                    <a:pt x="546259" y="55721"/>
                  </a:lnTo>
                  <a:cubicBezTo>
                    <a:pt x="548164" y="44291"/>
                    <a:pt x="536734" y="51911"/>
                    <a:pt x="546259" y="44291"/>
                  </a:cubicBezTo>
                  <a:cubicBezTo>
                    <a:pt x="548164" y="44291"/>
                    <a:pt x="594836" y="30956"/>
                    <a:pt x="608171" y="19526"/>
                  </a:cubicBezTo>
                  <a:cubicBezTo>
                    <a:pt x="596741" y="15716"/>
                    <a:pt x="602456" y="17621"/>
                    <a:pt x="596741" y="13811"/>
                  </a:cubicBezTo>
                  <a:cubicBezTo>
                    <a:pt x="629126" y="17621"/>
                    <a:pt x="652939" y="10001"/>
                    <a:pt x="689134" y="19526"/>
                  </a:cubicBezTo>
                  <a:cubicBezTo>
                    <a:pt x="698659" y="36671"/>
                    <a:pt x="704374" y="50006"/>
                    <a:pt x="710089" y="64294"/>
                  </a:cubicBezTo>
                  <a:lnTo>
                    <a:pt x="762476" y="64294"/>
                  </a:lnTo>
                  <a:cubicBezTo>
                    <a:pt x="760571" y="41434"/>
                    <a:pt x="758666" y="22384"/>
                    <a:pt x="758666" y="13811"/>
                  </a:cubicBezTo>
                  <a:lnTo>
                    <a:pt x="739616" y="13811"/>
                  </a:lnTo>
                  <a:lnTo>
                    <a:pt x="739616" y="11906"/>
                  </a:lnTo>
                  <a:lnTo>
                    <a:pt x="714851" y="10001"/>
                  </a:lnTo>
                  <a:lnTo>
                    <a:pt x="714851" y="10001"/>
                  </a:lnTo>
                  <a:lnTo>
                    <a:pt x="714851" y="10001"/>
                  </a:lnTo>
                  <a:lnTo>
                    <a:pt x="714851" y="10001"/>
                  </a:lnTo>
                  <a:close/>
                  <a:moveTo>
                    <a:pt x="436721" y="10001"/>
                  </a:moveTo>
                  <a:cubicBezTo>
                    <a:pt x="434816" y="13811"/>
                    <a:pt x="434816" y="21431"/>
                    <a:pt x="432911" y="30956"/>
                  </a:cubicBezTo>
                  <a:cubicBezTo>
                    <a:pt x="438626" y="36671"/>
                    <a:pt x="440531" y="42386"/>
                    <a:pt x="444341" y="50006"/>
                  </a:cubicBezTo>
                  <a:lnTo>
                    <a:pt x="455771" y="50006"/>
                  </a:lnTo>
                  <a:cubicBezTo>
                    <a:pt x="467201" y="34766"/>
                    <a:pt x="471011" y="40481"/>
                    <a:pt x="474821" y="13811"/>
                  </a:cubicBezTo>
                  <a:lnTo>
                    <a:pt x="469106" y="13811"/>
                  </a:lnTo>
                  <a:cubicBezTo>
                    <a:pt x="459581" y="29051"/>
                    <a:pt x="471011" y="21431"/>
                    <a:pt x="450056" y="25241"/>
                  </a:cubicBezTo>
                  <a:lnTo>
                    <a:pt x="450056" y="13811"/>
                  </a:lnTo>
                  <a:cubicBezTo>
                    <a:pt x="453866" y="13811"/>
                    <a:pt x="455771" y="11906"/>
                    <a:pt x="459581" y="11906"/>
                  </a:cubicBezTo>
                  <a:lnTo>
                    <a:pt x="436721" y="10001"/>
                  </a:lnTo>
                  <a:lnTo>
                    <a:pt x="436721" y="10001"/>
                  </a:lnTo>
                  <a:lnTo>
                    <a:pt x="436721" y="10001"/>
                  </a:lnTo>
                  <a:lnTo>
                    <a:pt x="436721" y="10001"/>
                  </a:lnTo>
                  <a:close/>
                  <a:moveTo>
                    <a:pt x="387191" y="10001"/>
                  </a:moveTo>
                  <a:cubicBezTo>
                    <a:pt x="387191" y="10001"/>
                    <a:pt x="389096" y="11906"/>
                    <a:pt x="391001" y="11906"/>
                  </a:cubicBezTo>
                  <a:lnTo>
                    <a:pt x="391001" y="10001"/>
                  </a:lnTo>
                  <a:lnTo>
                    <a:pt x="387191" y="10001"/>
                  </a:lnTo>
                  <a:lnTo>
                    <a:pt x="387191" y="10001"/>
                  </a:lnTo>
                  <a:lnTo>
                    <a:pt x="387191" y="10001"/>
                  </a:lnTo>
                  <a:lnTo>
                    <a:pt x="387191" y="10001"/>
                  </a:lnTo>
                  <a:close/>
                  <a:moveTo>
                    <a:pt x="231934" y="10001"/>
                  </a:moveTo>
                  <a:cubicBezTo>
                    <a:pt x="231934" y="10001"/>
                    <a:pt x="231934" y="11906"/>
                    <a:pt x="233839" y="11906"/>
                  </a:cubicBezTo>
                  <a:lnTo>
                    <a:pt x="209074" y="11906"/>
                  </a:lnTo>
                  <a:cubicBezTo>
                    <a:pt x="209074" y="11906"/>
                    <a:pt x="209074" y="10001"/>
                    <a:pt x="207169" y="10001"/>
                  </a:cubicBezTo>
                  <a:lnTo>
                    <a:pt x="160496" y="10001"/>
                  </a:lnTo>
                  <a:cubicBezTo>
                    <a:pt x="156686" y="11906"/>
                    <a:pt x="147161" y="11906"/>
                    <a:pt x="147161" y="11906"/>
                  </a:cubicBezTo>
                  <a:lnTo>
                    <a:pt x="147161" y="10001"/>
                  </a:lnTo>
                  <a:lnTo>
                    <a:pt x="124301" y="10001"/>
                  </a:lnTo>
                  <a:cubicBezTo>
                    <a:pt x="120491" y="30956"/>
                    <a:pt x="114776" y="50006"/>
                    <a:pt x="99536" y="62389"/>
                  </a:cubicBezTo>
                  <a:lnTo>
                    <a:pt x="219551" y="62389"/>
                  </a:lnTo>
                  <a:cubicBezTo>
                    <a:pt x="232886" y="47149"/>
                    <a:pt x="244316" y="31909"/>
                    <a:pt x="268129" y="11906"/>
                  </a:cubicBezTo>
                  <a:lnTo>
                    <a:pt x="268129" y="10001"/>
                  </a:lnTo>
                  <a:lnTo>
                    <a:pt x="231934" y="10001"/>
                  </a:lnTo>
                  <a:lnTo>
                    <a:pt x="231934" y="10001"/>
                  </a:lnTo>
                  <a:lnTo>
                    <a:pt x="231934" y="10001"/>
                  </a:lnTo>
                  <a:lnTo>
                    <a:pt x="231934" y="10001"/>
                  </a:lnTo>
                  <a:close/>
                  <a:moveTo>
                    <a:pt x="41434" y="10001"/>
                  </a:moveTo>
                  <a:cubicBezTo>
                    <a:pt x="43339" y="11906"/>
                    <a:pt x="45244" y="13811"/>
                    <a:pt x="49054" y="17621"/>
                  </a:cubicBezTo>
                  <a:lnTo>
                    <a:pt x="24289" y="17621"/>
                  </a:lnTo>
                  <a:lnTo>
                    <a:pt x="24289" y="11906"/>
                  </a:lnTo>
                  <a:lnTo>
                    <a:pt x="26194" y="10001"/>
                  </a:lnTo>
                  <a:lnTo>
                    <a:pt x="10954" y="10001"/>
                  </a:lnTo>
                  <a:cubicBezTo>
                    <a:pt x="9049" y="29051"/>
                    <a:pt x="14764" y="46196"/>
                    <a:pt x="7144" y="62389"/>
                  </a:cubicBezTo>
                  <a:lnTo>
                    <a:pt x="30004" y="62389"/>
                  </a:lnTo>
                  <a:cubicBezTo>
                    <a:pt x="39529" y="47149"/>
                    <a:pt x="49054" y="30004"/>
                    <a:pt x="58579" y="10001"/>
                  </a:cubicBezTo>
                  <a:lnTo>
                    <a:pt x="41434" y="10001"/>
                  </a:lnTo>
                  <a:lnTo>
                    <a:pt x="41434" y="10001"/>
                  </a:lnTo>
                  <a:lnTo>
                    <a:pt x="41434" y="10001"/>
                  </a:lnTo>
                  <a:lnTo>
                    <a:pt x="41434" y="10001"/>
                  </a:lnTo>
                  <a:close/>
                  <a:moveTo>
                    <a:pt x="2921794" y="61436"/>
                  </a:moveTo>
                  <a:lnTo>
                    <a:pt x="2921794" y="61436"/>
                  </a:lnTo>
                  <a:lnTo>
                    <a:pt x="2897029" y="61436"/>
                  </a:lnTo>
                  <a:lnTo>
                    <a:pt x="2897029" y="61436"/>
                  </a:lnTo>
                  <a:lnTo>
                    <a:pt x="2921794" y="61436"/>
                  </a:lnTo>
                  <a:lnTo>
                    <a:pt x="2921794" y="61436"/>
                  </a:lnTo>
                  <a:lnTo>
                    <a:pt x="2921794" y="61436"/>
                  </a:lnTo>
                  <a:lnTo>
                    <a:pt x="2921794" y="61436"/>
                  </a:lnTo>
                  <a:close/>
                  <a:moveTo>
                    <a:pt x="2606516" y="61436"/>
                  </a:moveTo>
                  <a:lnTo>
                    <a:pt x="2606516" y="61436"/>
                  </a:lnTo>
                  <a:cubicBezTo>
                    <a:pt x="2606516" y="61436"/>
                    <a:pt x="2604611" y="61436"/>
                    <a:pt x="2606516" y="61436"/>
                  </a:cubicBezTo>
                  <a:lnTo>
                    <a:pt x="2606516" y="61436"/>
                  </a:lnTo>
                  <a:lnTo>
                    <a:pt x="2606516" y="61436"/>
                  </a:lnTo>
                  <a:lnTo>
                    <a:pt x="2606516" y="61436"/>
                  </a:lnTo>
                  <a:lnTo>
                    <a:pt x="2606516" y="61436"/>
                  </a:lnTo>
                  <a:close/>
                  <a:moveTo>
                    <a:pt x="2415064" y="61436"/>
                  </a:moveTo>
                  <a:cubicBezTo>
                    <a:pt x="2401729" y="53816"/>
                    <a:pt x="2390299" y="44291"/>
                    <a:pt x="2382679" y="36671"/>
                  </a:cubicBezTo>
                  <a:cubicBezTo>
                    <a:pt x="2359819" y="36671"/>
                    <a:pt x="2345531" y="38576"/>
                    <a:pt x="2332196" y="48101"/>
                  </a:cubicBezTo>
                  <a:cubicBezTo>
                    <a:pt x="2345531" y="50006"/>
                    <a:pt x="2343626" y="50006"/>
                    <a:pt x="2351246" y="53816"/>
                  </a:cubicBezTo>
                  <a:cubicBezTo>
                    <a:pt x="2334101" y="53816"/>
                    <a:pt x="2324576" y="55721"/>
                    <a:pt x="2314099" y="59531"/>
                  </a:cubicBezTo>
                  <a:lnTo>
                    <a:pt x="2314099" y="59531"/>
                  </a:lnTo>
                  <a:lnTo>
                    <a:pt x="2414111" y="59531"/>
                  </a:lnTo>
                  <a:lnTo>
                    <a:pt x="2414111" y="61436"/>
                  </a:lnTo>
                  <a:lnTo>
                    <a:pt x="2415064" y="61436"/>
                  </a:lnTo>
                  <a:lnTo>
                    <a:pt x="2415064" y="61436"/>
                  </a:lnTo>
                  <a:close/>
                  <a:moveTo>
                    <a:pt x="2003584" y="61436"/>
                  </a:moveTo>
                  <a:lnTo>
                    <a:pt x="2003584" y="61436"/>
                  </a:lnTo>
                  <a:cubicBezTo>
                    <a:pt x="2003584" y="61436"/>
                    <a:pt x="2001679" y="61436"/>
                    <a:pt x="2003584" y="61436"/>
                  </a:cubicBezTo>
                  <a:lnTo>
                    <a:pt x="2003584" y="61436"/>
                  </a:lnTo>
                  <a:lnTo>
                    <a:pt x="2003584" y="61436"/>
                  </a:lnTo>
                  <a:lnTo>
                    <a:pt x="2003584" y="61436"/>
                  </a:lnTo>
                  <a:lnTo>
                    <a:pt x="2003584" y="61436"/>
                  </a:lnTo>
                  <a:close/>
                  <a:moveTo>
                    <a:pt x="1884521" y="61436"/>
                  </a:moveTo>
                  <a:cubicBezTo>
                    <a:pt x="1878806" y="59531"/>
                    <a:pt x="1873091" y="57626"/>
                    <a:pt x="1867376" y="55721"/>
                  </a:cubicBezTo>
                  <a:cubicBezTo>
                    <a:pt x="1867376" y="57626"/>
                    <a:pt x="1867376" y="59531"/>
                    <a:pt x="1867376" y="61436"/>
                  </a:cubicBezTo>
                  <a:lnTo>
                    <a:pt x="1884521" y="61436"/>
                  </a:lnTo>
                  <a:lnTo>
                    <a:pt x="1884521" y="61436"/>
                  </a:lnTo>
                  <a:lnTo>
                    <a:pt x="1884521" y="61436"/>
                  </a:lnTo>
                  <a:lnTo>
                    <a:pt x="1884521" y="61436"/>
                  </a:lnTo>
                  <a:close/>
                  <a:moveTo>
                    <a:pt x="1818799" y="61436"/>
                  </a:moveTo>
                  <a:lnTo>
                    <a:pt x="1818799" y="61436"/>
                  </a:lnTo>
                  <a:lnTo>
                    <a:pt x="1799749" y="61436"/>
                  </a:lnTo>
                  <a:lnTo>
                    <a:pt x="1799749" y="36671"/>
                  </a:lnTo>
                  <a:lnTo>
                    <a:pt x="1787366" y="36671"/>
                  </a:lnTo>
                  <a:cubicBezTo>
                    <a:pt x="1785461" y="32861"/>
                    <a:pt x="1785461" y="32861"/>
                    <a:pt x="1781651" y="30956"/>
                  </a:cubicBezTo>
                  <a:lnTo>
                    <a:pt x="1781651" y="42386"/>
                  </a:lnTo>
                  <a:cubicBezTo>
                    <a:pt x="1775936" y="50006"/>
                    <a:pt x="1774031" y="55721"/>
                    <a:pt x="1772126" y="61436"/>
                  </a:cubicBezTo>
                  <a:lnTo>
                    <a:pt x="1818799" y="61436"/>
                  </a:lnTo>
                  <a:lnTo>
                    <a:pt x="1818799" y="61436"/>
                  </a:lnTo>
                  <a:lnTo>
                    <a:pt x="1818799" y="61436"/>
                  </a:lnTo>
                  <a:lnTo>
                    <a:pt x="1818799" y="61436"/>
                  </a:lnTo>
                  <a:close/>
                  <a:moveTo>
                    <a:pt x="1719739" y="61436"/>
                  </a:moveTo>
                  <a:cubicBezTo>
                    <a:pt x="1721644" y="59531"/>
                    <a:pt x="1723549" y="57626"/>
                    <a:pt x="1723549" y="55721"/>
                  </a:cubicBezTo>
                  <a:lnTo>
                    <a:pt x="1661636" y="55721"/>
                  </a:lnTo>
                  <a:lnTo>
                    <a:pt x="1661636" y="61436"/>
                  </a:lnTo>
                  <a:lnTo>
                    <a:pt x="1719739" y="61436"/>
                  </a:lnTo>
                  <a:lnTo>
                    <a:pt x="1719739" y="61436"/>
                  </a:lnTo>
                  <a:lnTo>
                    <a:pt x="1719739" y="61436"/>
                  </a:lnTo>
                  <a:lnTo>
                    <a:pt x="1719739" y="61436"/>
                  </a:lnTo>
                  <a:close/>
                  <a:moveTo>
                    <a:pt x="693896" y="61436"/>
                  </a:moveTo>
                  <a:lnTo>
                    <a:pt x="693896" y="61436"/>
                  </a:lnTo>
                  <a:lnTo>
                    <a:pt x="682466" y="61436"/>
                  </a:lnTo>
                  <a:lnTo>
                    <a:pt x="682466" y="61436"/>
                  </a:lnTo>
                  <a:lnTo>
                    <a:pt x="693896" y="61436"/>
                  </a:lnTo>
                  <a:lnTo>
                    <a:pt x="693896" y="61436"/>
                  </a:lnTo>
                  <a:lnTo>
                    <a:pt x="693896" y="61436"/>
                  </a:lnTo>
                  <a:lnTo>
                    <a:pt x="693896" y="61436"/>
                  </a:lnTo>
                  <a:close/>
                  <a:moveTo>
                    <a:pt x="657701" y="61436"/>
                  </a:move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lnTo>
                    <a:pt x="657701" y="61436"/>
                  </a:lnTo>
                  <a:close/>
                  <a:moveTo>
                    <a:pt x="611029" y="61436"/>
                  </a:moveTo>
                  <a:cubicBezTo>
                    <a:pt x="609124" y="59531"/>
                    <a:pt x="609124" y="57626"/>
                    <a:pt x="607219" y="55721"/>
                  </a:cubicBezTo>
                  <a:cubicBezTo>
                    <a:pt x="590074" y="55721"/>
                    <a:pt x="578644" y="55721"/>
                    <a:pt x="570071" y="61436"/>
                  </a:cubicBezTo>
                  <a:cubicBezTo>
                    <a:pt x="571976" y="61436"/>
                    <a:pt x="573881" y="61436"/>
                    <a:pt x="575786" y="61436"/>
                  </a:cubicBezTo>
                  <a:lnTo>
                    <a:pt x="611029" y="61436"/>
                  </a:lnTo>
                  <a:lnTo>
                    <a:pt x="611029" y="61436"/>
                  </a:lnTo>
                  <a:lnTo>
                    <a:pt x="611029" y="61436"/>
                  </a:lnTo>
                  <a:lnTo>
                    <a:pt x="611029" y="61436"/>
                  </a:lnTo>
                  <a:close/>
                  <a:moveTo>
                    <a:pt x="344329" y="61436"/>
                  </a:moveTo>
                  <a:cubicBezTo>
                    <a:pt x="344329" y="59531"/>
                    <a:pt x="346234" y="57626"/>
                    <a:pt x="346234" y="55721"/>
                  </a:cubicBezTo>
                  <a:cubicBezTo>
                    <a:pt x="334804" y="51911"/>
                    <a:pt x="340519" y="53816"/>
                    <a:pt x="334804" y="50006"/>
                  </a:cubicBezTo>
                  <a:lnTo>
                    <a:pt x="323374" y="50006"/>
                  </a:lnTo>
                  <a:cubicBezTo>
                    <a:pt x="323374" y="53816"/>
                    <a:pt x="323374" y="57626"/>
                    <a:pt x="323374" y="63341"/>
                  </a:cubicBezTo>
                  <a:lnTo>
                    <a:pt x="344329" y="61436"/>
                  </a:lnTo>
                  <a:lnTo>
                    <a:pt x="344329" y="61436"/>
                  </a:lnTo>
                  <a:lnTo>
                    <a:pt x="344329" y="61436"/>
                  </a:lnTo>
                  <a:lnTo>
                    <a:pt x="344329" y="61436"/>
                  </a:lnTo>
                  <a:close/>
                  <a:moveTo>
                    <a:pt x="2146459" y="53816"/>
                  </a:moveTo>
                  <a:cubicBezTo>
                    <a:pt x="2140744" y="59531"/>
                    <a:pt x="2144554" y="55721"/>
                    <a:pt x="2135029" y="59531"/>
                  </a:cubicBezTo>
                  <a:cubicBezTo>
                    <a:pt x="2140744" y="55721"/>
                    <a:pt x="2135029" y="57626"/>
                    <a:pt x="2146459" y="53816"/>
                  </a:cubicBezTo>
                  <a:lnTo>
                    <a:pt x="2146459" y="53816"/>
                  </a:lnTo>
                  <a:lnTo>
                    <a:pt x="2146459" y="53816"/>
                  </a:lnTo>
                  <a:lnTo>
                    <a:pt x="2146459" y="53816"/>
                  </a:lnTo>
                  <a:close/>
                  <a:moveTo>
                    <a:pt x="135731" y="48101"/>
                  </a:moveTo>
                  <a:lnTo>
                    <a:pt x="135731" y="59531"/>
                  </a:lnTo>
                  <a:lnTo>
                    <a:pt x="130016" y="59531"/>
                  </a:lnTo>
                  <a:lnTo>
                    <a:pt x="130016" y="48101"/>
                  </a:lnTo>
                  <a:lnTo>
                    <a:pt x="135731" y="48101"/>
                  </a:lnTo>
                  <a:lnTo>
                    <a:pt x="135731" y="48101"/>
                  </a:lnTo>
                  <a:lnTo>
                    <a:pt x="135731" y="48101"/>
                  </a:lnTo>
                  <a:lnTo>
                    <a:pt x="135731" y="48101"/>
                  </a:lnTo>
                  <a:close/>
                  <a:moveTo>
                    <a:pt x="346234" y="36671"/>
                  </a:moveTo>
                  <a:cubicBezTo>
                    <a:pt x="340519" y="42386"/>
                    <a:pt x="344329" y="38576"/>
                    <a:pt x="340519" y="48101"/>
                  </a:cubicBezTo>
                  <a:lnTo>
                    <a:pt x="346234" y="48101"/>
                  </a:lnTo>
                  <a:lnTo>
                    <a:pt x="346234" y="36671"/>
                  </a:lnTo>
                  <a:lnTo>
                    <a:pt x="346234" y="36671"/>
                  </a:lnTo>
                  <a:lnTo>
                    <a:pt x="346234" y="36671"/>
                  </a:lnTo>
                  <a:lnTo>
                    <a:pt x="346234" y="36671"/>
                  </a:lnTo>
                  <a:close/>
                  <a:moveTo>
                    <a:pt x="370999" y="30956"/>
                  </a:moveTo>
                  <a:cubicBezTo>
                    <a:pt x="351949" y="36671"/>
                    <a:pt x="361474" y="27146"/>
                    <a:pt x="351949" y="42386"/>
                  </a:cubicBezTo>
                  <a:cubicBezTo>
                    <a:pt x="367189" y="36671"/>
                    <a:pt x="363379" y="40481"/>
                    <a:pt x="370999" y="30956"/>
                  </a:cubicBezTo>
                  <a:lnTo>
                    <a:pt x="370999" y="30956"/>
                  </a:lnTo>
                  <a:lnTo>
                    <a:pt x="370999" y="30956"/>
                  </a:lnTo>
                  <a:lnTo>
                    <a:pt x="370999" y="30956"/>
                  </a:lnTo>
                  <a:close/>
                  <a:moveTo>
                    <a:pt x="1605439" y="30956"/>
                  </a:moveTo>
                  <a:cubicBezTo>
                    <a:pt x="1595914" y="38576"/>
                    <a:pt x="1599724" y="42386"/>
                    <a:pt x="1594009" y="30956"/>
                  </a:cubicBezTo>
                  <a:lnTo>
                    <a:pt x="1605439" y="30956"/>
                  </a:lnTo>
                  <a:lnTo>
                    <a:pt x="1605439" y="30956"/>
                  </a:lnTo>
                  <a:lnTo>
                    <a:pt x="1605439" y="30956"/>
                  </a:lnTo>
                  <a:lnTo>
                    <a:pt x="1605439" y="30956"/>
                  </a:lnTo>
                  <a:close/>
                  <a:moveTo>
                    <a:pt x="2935129" y="30956"/>
                  </a:moveTo>
                  <a:lnTo>
                    <a:pt x="2935129" y="42386"/>
                  </a:lnTo>
                  <a:lnTo>
                    <a:pt x="2929414" y="42386"/>
                  </a:lnTo>
                  <a:lnTo>
                    <a:pt x="2929414" y="30956"/>
                  </a:lnTo>
                  <a:lnTo>
                    <a:pt x="2935129" y="30956"/>
                  </a:lnTo>
                  <a:lnTo>
                    <a:pt x="2935129" y="30956"/>
                  </a:lnTo>
                  <a:lnTo>
                    <a:pt x="2935129" y="30956"/>
                  </a:lnTo>
                  <a:lnTo>
                    <a:pt x="2935129" y="30956"/>
                  </a:lnTo>
                  <a:close/>
                  <a:moveTo>
                    <a:pt x="526256" y="23336"/>
                  </a:moveTo>
                  <a:cubicBezTo>
                    <a:pt x="520541" y="29051"/>
                    <a:pt x="524351" y="25241"/>
                    <a:pt x="514826" y="29051"/>
                  </a:cubicBezTo>
                  <a:cubicBezTo>
                    <a:pt x="520541" y="25241"/>
                    <a:pt x="515779" y="27146"/>
                    <a:pt x="526256" y="23336"/>
                  </a:cubicBezTo>
                  <a:lnTo>
                    <a:pt x="526256" y="23336"/>
                  </a:lnTo>
                  <a:lnTo>
                    <a:pt x="526256" y="23336"/>
                  </a:lnTo>
                  <a:lnTo>
                    <a:pt x="526256" y="23336"/>
                  </a:lnTo>
                  <a:close/>
                  <a:moveTo>
                    <a:pt x="1717834" y="17621"/>
                  </a:moveTo>
                  <a:cubicBezTo>
                    <a:pt x="1691164" y="17621"/>
                    <a:pt x="1674971" y="23336"/>
                    <a:pt x="1655921" y="29051"/>
                  </a:cubicBezTo>
                  <a:lnTo>
                    <a:pt x="1655921" y="34766"/>
                  </a:lnTo>
                  <a:lnTo>
                    <a:pt x="1706404" y="29051"/>
                  </a:lnTo>
                  <a:cubicBezTo>
                    <a:pt x="1712119" y="30956"/>
                    <a:pt x="1715929" y="55721"/>
                    <a:pt x="1731169" y="48101"/>
                  </a:cubicBezTo>
                  <a:cubicBezTo>
                    <a:pt x="1745456" y="40481"/>
                    <a:pt x="1721644" y="25241"/>
                    <a:pt x="1717834" y="17621"/>
                  </a:cubicBezTo>
                  <a:lnTo>
                    <a:pt x="1717834" y="17621"/>
                  </a:lnTo>
                  <a:lnTo>
                    <a:pt x="1717834" y="17621"/>
                  </a:lnTo>
                  <a:lnTo>
                    <a:pt x="1717834" y="17621"/>
                  </a:lnTo>
                  <a:close/>
                  <a:moveTo>
                    <a:pt x="575786" y="11906"/>
                  </a:moveTo>
                  <a:cubicBezTo>
                    <a:pt x="570071" y="17621"/>
                    <a:pt x="573881" y="13811"/>
                    <a:pt x="564356" y="17621"/>
                  </a:cubicBezTo>
                  <a:cubicBezTo>
                    <a:pt x="570071" y="13811"/>
                    <a:pt x="564356" y="15716"/>
                    <a:pt x="575786" y="11906"/>
                  </a:cubicBezTo>
                  <a:lnTo>
                    <a:pt x="575786" y="11906"/>
                  </a:lnTo>
                  <a:lnTo>
                    <a:pt x="575786" y="11906"/>
                  </a:lnTo>
                  <a:lnTo>
                    <a:pt x="575786" y="11906"/>
                  </a:lnTo>
                  <a:close/>
                  <a:moveTo>
                    <a:pt x="1339691" y="11906"/>
                  </a:moveTo>
                  <a:cubicBezTo>
                    <a:pt x="1337786" y="25241"/>
                    <a:pt x="1337786" y="29051"/>
                    <a:pt x="1333976" y="36671"/>
                  </a:cubicBezTo>
                  <a:cubicBezTo>
                    <a:pt x="1334929" y="21431"/>
                    <a:pt x="1334929" y="19526"/>
                    <a:pt x="1339691" y="11906"/>
                  </a:cubicBezTo>
                  <a:lnTo>
                    <a:pt x="1339691" y="11906"/>
                  </a:lnTo>
                  <a:lnTo>
                    <a:pt x="1339691" y="11906"/>
                  </a:lnTo>
                  <a:lnTo>
                    <a:pt x="1339691" y="11906"/>
                  </a:lnTo>
                  <a:close/>
                  <a:moveTo>
                    <a:pt x="1973104" y="11906"/>
                  </a:moveTo>
                  <a:lnTo>
                    <a:pt x="1961674" y="11906"/>
                  </a:lnTo>
                  <a:lnTo>
                    <a:pt x="1961674" y="23336"/>
                  </a:lnTo>
                  <a:lnTo>
                    <a:pt x="1973104" y="23336"/>
                  </a:lnTo>
                  <a:lnTo>
                    <a:pt x="1973104" y="11906"/>
                  </a:lnTo>
                  <a:lnTo>
                    <a:pt x="1973104" y="11906"/>
                  </a:lnTo>
                  <a:lnTo>
                    <a:pt x="1973104" y="11906"/>
                  </a:lnTo>
                  <a:lnTo>
                    <a:pt x="1973104" y="11906"/>
                  </a:lnTo>
                  <a:close/>
                  <a:moveTo>
                    <a:pt x="2003584" y="11906"/>
                  </a:moveTo>
                  <a:lnTo>
                    <a:pt x="1992154" y="11906"/>
                  </a:lnTo>
                  <a:cubicBezTo>
                    <a:pt x="1994059" y="15716"/>
                    <a:pt x="1994059" y="15716"/>
                    <a:pt x="1997869" y="17621"/>
                  </a:cubicBezTo>
                  <a:cubicBezTo>
                    <a:pt x="2003584" y="21431"/>
                    <a:pt x="2003584" y="21431"/>
                    <a:pt x="2016919" y="23336"/>
                  </a:cubicBezTo>
                  <a:lnTo>
                    <a:pt x="2016919" y="17621"/>
                  </a:lnTo>
                  <a:cubicBezTo>
                    <a:pt x="2005489" y="13811"/>
                    <a:pt x="2009299" y="15716"/>
                    <a:pt x="2003584" y="11906"/>
                  </a:cubicBezTo>
                  <a:lnTo>
                    <a:pt x="2003584" y="11906"/>
                  </a:lnTo>
                  <a:lnTo>
                    <a:pt x="2003584" y="11906"/>
                  </a:lnTo>
                  <a:lnTo>
                    <a:pt x="2003584" y="11906"/>
                  </a:lnTo>
                  <a:close/>
                  <a:moveTo>
                    <a:pt x="2164556" y="11906"/>
                  </a:moveTo>
                  <a:cubicBezTo>
                    <a:pt x="2153126" y="19526"/>
                    <a:pt x="2145506" y="19526"/>
                    <a:pt x="2134076" y="11906"/>
                  </a:cubicBezTo>
                  <a:lnTo>
                    <a:pt x="2164556" y="11906"/>
                  </a:lnTo>
                  <a:lnTo>
                    <a:pt x="2164556" y="11906"/>
                  </a:lnTo>
                  <a:lnTo>
                    <a:pt x="2164556" y="11906"/>
                  </a:lnTo>
                  <a:lnTo>
                    <a:pt x="2164556" y="11906"/>
                  </a:lnTo>
                  <a:close/>
                  <a:moveTo>
                    <a:pt x="2561749" y="11906"/>
                  </a:moveTo>
                  <a:cubicBezTo>
                    <a:pt x="2563654" y="29051"/>
                    <a:pt x="2550319" y="36671"/>
                    <a:pt x="2542699" y="17621"/>
                  </a:cubicBezTo>
                  <a:lnTo>
                    <a:pt x="2561749" y="11906"/>
                  </a:lnTo>
                  <a:lnTo>
                    <a:pt x="2561749" y="11906"/>
                  </a:lnTo>
                  <a:lnTo>
                    <a:pt x="2561749" y="11906"/>
                  </a:lnTo>
                  <a:lnTo>
                    <a:pt x="2561749" y="11906"/>
                  </a:lnTo>
                  <a:close/>
                  <a:moveTo>
                    <a:pt x="2717006" y="11906"/>
                  </a:moveTo>
                  <a:cubicBezTo>
                    <a:pt x="2718911" y="27146"/>
                    <a:pt x="2718911" y="17621"/>
                    <a:pt x="2717006" y="36671"/>
                  </a:cubicBezTo>
                  <a:cubicBezTo>
                    <a:pt x="2692241" y="38576"/>
                    <a:pt x="2697956" y="42386"/>
                    <a:pt x="2679859" y="48101"/>
                  </a:cubicBezTo>
                  <a:cubicBezTo>
                    <a:pt x="2674144" y="30956"/>
                    <a:pt x="2668429" y="32861"/>
                    <a:pt x="2660809" y="17621"/>
                  </a:cubicBezTo>
                  <a:lnTo>
                    <a:pt x="2672239" y="17621"/>
                  </a:lnTo>
                  <a:cubicBezTo>
                    <a:pt x="2679859" y="11906"/>
                    <a:pt x="2691289" y="23336"/>
                    <a:pt x="2702719" y="17621"/>
                  </a:cubicBezTo>
                  <a:lnTo>
                    <a:pt x="2717006" y="11906"/>
                  </a:lnTo>
                  <a:lnTo>
                    <a:pt x="2717006" y="11906"/>
                  </a:lnTo>
                  <a:lnTo>
                    <a:pt x="2717006" y="11906"/>
                  </a:lnTo>
                  <a:lnTo>
                    <a:pt x="2717006" y="11906"/>
                  </a:lnTo>
                  <a:close/>
                  <a:moveTo>
                    <a:pt x="2747486" y="11906"/>
                  </a:moveTo>
                  <a:cubicBezTo>
                    <a:pt x="2736056" y="17621"/>
                    <a:pt x="2739866" y="17621"/>
                    <a:pt x="2728436" y="11906"/>
                  </a:cubicBezTo>
                  <a:lnTo>
                    <a:pt x="2747486" y="11906"/>
                  </a:lnTo>
                  <a:lnTo>
                    <a:pt x="2747486" y="11906"/>
                  </a:lnTo>
                  <a:lnTo>
                    <a:pt x="2747486" y="11906"/>
                  </a:lnTo>
                  <a:lnTo>
                    <a:pt x="2747486" y="1190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E0996765-E2CD-4A7B-90BE-2A6B3135EE36}"/>
                </a:ext>
              </a:extLst>
            </p:cNvPr>
            <p:cNvSpPr/>
            <p:nvPr/>
          </p:nvSpPr>
          <p:spPr>
            <a:xfrm>
              <a:off x="1634966" y="5095360"/>
              <a:ext cx="4200525" cy="38100"/>
            </a:xfrm>
            <a:custGeom>
              <a:avLst/>
              <a:gdLst>
                <a:gd name="connsiteX0" fmla="*/ 4166711 w 4200525"/>
                <a:gd name="connsiteY0" fmla="*/ 9049 h 38100"/>
                <a:gd name="connsiteX1" fmla="*/ 4166711 w 4200525"/>
                <a:gd name="connsiteY1" fmla="*/ 12859 h 38100"/>
                <a:gd name="connsiteX2" fmla="*/ 4160996 w 4200525"/>
                <a:gd name="connsiteY2" fmla="*/ 12859 h 38100"/>
                <a:gd name="connsiteX3" fmla="*/ 4160996 w 4200525"/>
                <a:gd name="connsiteY3" fmla="*/ 9049 h 38100"/>
                <a:gd name="connsiteX4" fmla="*/ 4151471 w 4200525"/>
                <a:gd name="connsiteY4" fmla="*/ 9049 h 38100"/>
                <a:gd name="connsiteX5" fmla="*/ 4153377 w 4200525"/>
                <a:gd name="connsiteY5" fmla="*/ 12859 h 38100"/>
                <a:gd name="connsiteX6" fmla="*/ 4134327 w 4200525"/>
                <a:gd name="connsiteY6" fmla="*/ 12859 h 38100"/>
                <a:gd name="connsiteX7" fmla="*/ 4115277 w 4200525"/>
                <a:gd name="connsiteY7" fmla="*/ 12859 h 38100"/>
                <a:gd name="connsiteX8" fmla="*/ 4115277 w 4200525"/>
                <a:gd name="connsiteY8" fmla="*/ 9049 h 38100"/>
                <a:gd name="connsiteX9" fmla="*/ 4103846 w 4200525"/>
                <a:gd name="connsiteY9" fmla="*/ 9049 h 38100"/>
                <a:gd name="connsiteX10" fmla="*/ 4103846 w 4200525"/>
                <a:gd name="connsiteY10" fmla="*/ 18574 h 38100"/>
                <a:gd name="connsiteX11" fmla="*/ 4115277 w 4200525"/>
                <a:gd name="connsiteY11" fmla="*/ 35719 h 38100"/>
                <a:gd name="connsiteX12" fmla="*/ 4173379 w 4200525"/>
                <a:gd name="connsiteY12" fmla="*/ 35719 h 38100"/>
                <a:gd name="connsiteX13" fmla="*/ 4173379 w 4200525"/>
                <a:gd name="connsiteY13" fmla="*/ 26194 h 38100"/>
                <a:gd name="connsiteX14" fmla="*/ 4179094 w 4200525"/>
                <a:gd name="connsiteY14" fmla="*/ 26194 h 38100"/>
                <a:gd name="connsiteX15" fmla="*/ 4179094 w 4200525"/>
                <a:gd name="connsiteY15" fmla="*/ 35719 h 38100"/>
                <a:gd name="connsiteX16" fmla="*/ 4198144 w 4200525"/>
                <a:gd name="connsiteY16" fmla="*/ 35719 h 38100"/>
                <a:gd name="connsiteX17" fmla="*/ 4188619 w 4200525"/>
                <a:gd name="connsiteY17" fmla="*/ 9049 h 38100"/>
                <a:gd name="connsiteX18" fmla="*/ 4166711 w 4200525"/>
                <a:gd name="connsiteY18" fmla="*/ 9049 h 38100"/>
                <a:gd name="connsiteX19" fmla="*/ 4166711 w 4200525"/>
                <a:gd name="connsiteY19" fmla="*/ 9049 h 38100"/>
                <a:gd name="connsiteX20" fmla="*/ 4166711 w 4200525"/>
                <a:gd name="connsiteY20" fmla="*/ 9049 h 38100"/>
                <a:gd name="connsiteX21" fmla="*/ 4166711 w 4200525"/>
                <a:gd name="connsiteY21" fmla="*/ 9049 h 38100"/>
                <a:gd name="connsiteX22" fmla="*/ 3181827 w 4200525"/>
                <a:gd name="connsiteY22" fmla="*/ 9049 h 38100"/>
                <a:gd name="connsiteX23" fmla="*/ 3168491 w 4200525"/>
                <a:gd name="connsiteY23" fmla="*/ 18574 h 38100"/>
                <a:gd name="connsiteX24" fmla="*/ 3168491 w 4200525"/>
                <a:gd name="connsiteY24" fmla="*/ 9049 h 38100"/>
                <a:gd name="connsiteX25" fmla="*/ 3149441 w 4200525"/>
                <a:gd name="connsiteY25" fmla="*/ 9049 h 38100"/>
                <a:gd name="connsiteX26" fmla="*/ 3138011 w 4200525"/>
                <a:gd name="connsiteY26" fmla="*/ 33814 h 38100"/>
                <a:gd name="connsiteX27" fmla="*/ 3155156 w 4200525"/>
                <a:gd name="connsiteY27" fmla="*/ 33814 h 38100"/>
                <a:gd name="connsiteX28" fmla="*/ 3155156 w 4200525"/>
                <a:gd name="connsiteY28" fmla="*/ 30004 h 38100"/>
                <a:gd name="connsiteX29" fmla="*/ 3166586 w 4200525"/>
                <a:gd name="connsiteY29" fmla="*/ 30004 h 38100"/>
                <a:gd name="connsiteX30" fmla="*/ 3164681 w 4200525"/>
                <a:gd name="connsiteY30" fmla="*/ 33814 h 38100"/>
                <a:gd name="connsiteX31" fmla="*/ 3185636 w 4200525"/>
                <a:gd name="connsiteY31" fmla="*/ 33814 h 38100"/>
                <a:gd name="connsiteX32" fmla="*/ 3191352 w 4200525"/>
                <a:gd name="connsiteY32" fmla="*/ 9049 h 38100"/>
                <a:gd name="connsiteX33" fmla="*/ 3181827 w 4200525"/>
                <a:gd name="connsiteY33" fmla="*/ 9049 h 38100"/>
                <a:gd name="connsiteX34" fmla="*/ 3181827 w 4200525"/>
                <a:gd name="connsiteY34" fmla="*/ 9049 h 38100"/>
                <a:gd name="connsiteX35" fmla="*/ 3181827 w 4200525"/>
                <a:gd name="connsiteY35" fmla="*/ 9049 h 38100"/>
                <a:gd name="connsiteX36" fmla="*/ 3181827 w 4200525"/>
                <a:gd name="connsiteY36" fmla="*/ 9049 h 38100"/>
                <a:gd name="connsiteX37" fmla="*/ 2997994 w 4200525"/>
                <a:gd name="connsiteY37" fmla="*/ 9049 h 38100"/>
                <a:gd name="connsiteX38" fmla="*/ 2988469 w 4200525"/>
                <a:gd name="connsiteY38" fmla="*/ 12859 h 38100"/>
                <a:gd name="connsiteX39" fmla="*/ 2984659 w 4200525"/>
                <a:gd name="connsiteY39" fmla="*/ 9049 h 38100"/>
                <a:gd name="connsiteX40" fmla="*/ 2980849 w 4200525"/>
                <a:gd name="connsiteY40" fmla="*/ 9049 h 38100"/>
                <a:gd name="connsiteX41" fmla="*/ 2980849 w 4200525"/>
                <a:gd name="connsiteY41" fmla="*/ 18574 h 38100"/>
                <a:gd name="connsiteX42" fmla="*/ 3005614 w 4200525"/>
                <a:gd name="connsiteY42" fmla="*/ 24289 h 38100"/>
                <a:gd name="connsiteX43" fmla="*/ 3007519 w 4200525"/>
                <a:gd name="connsiteY43" fmla="*/ 9049 h 38100"/>
                <a:gd name="connsiteX44" fmla="*/ 2997994 w 4200525"/>
                <a:gd name="connsiteY44" fmla="*/ 9049 h 38100"/>
                <a:gd name="connsiteX45" fmla="*/ 2997994 w 4200525"/>
                <a:gd name="connsiteY45" fmla="*/ 9049 h 38100"/>
                <a:gd name="connsiteX46" fmla="*/ 2997994 w 4200525"/>
                <a:gd name="connsiteY46" fmla="*/ 9049 h 38100"/>
                <a:gd name="connsiteX47" fmla="*/ 2997994 w 4200525"/>
                <a:gd name="connsiteY47" fmla="*/ 9049 h 38100"/>
                <a:gd name="connsiteX48" fmla="*/ 2808446 w 4200525"/>
                <a:gd name="connsiteY48" fmla="*/ 9049 h 38100"/>
                <a:gd name="connsiteX49" fmla="*/ 2808446 w 4200525"/>
                <a:gd name="connsiteY49" fmla="*/ 12859 h 38100"/>
                <a:gd name="connsiteX50" fmla="*/ 2840831 w 4200525"/>
                <a:gd name="connsiteY50" fmla="*/ 35719 h 38100"/>
                <a:gd name="connsiteX51" fmla="*/ 2871311 w 4200525"/>
                <a:gd name="connsiteY51" fmla="*/ 35719 h 38100"/>
                <a:gd name="connsiteX52" fmla="*/ 2875121 w 4200525"/>
                <a:gd name="connsiteY52" fmla="*/ 26194 h 38100"/>
                <a:gd name="connsiteX53" fmla="*/ 2869406 w 4200525"/>
                <a:gd name="connsiteY53" fmla="*/ 20479 h 38100"/>
                <a:gd name="connsiteX54" fmla="*/ 2850356 w 4200525"/>
                <a:gd name="connsiteY54" fmla="*/ 26194 h 38100"/>
                <a:gd name="connsiteX55" fmla="*/ 2861786 w 4200525"/>
                <a:gd name="connsiteY55" fmla="*/ 10954 h 38100"/>
                <a:gd name="connsiteX56" fmla="*/ 2808446 w 4200525"/>
                <a:gd name="connsiteY56" fmla="*/ 9049 h 38100"/>
                <a:gd name="connsiteX57" fmla="*/ 2808446 w 4200525"/>
                <a:gd name="connsiteY57" fmla="*/ 9049 h 38100"/>
                <a:gd name="connsiteX58" fmla="*/ 2808446 w 4200525"/>
                <a:gd name="connsiteY58" fmla="*/ 9049 h 38100"/>
                <a:gd name="connsiteX59" fmla="*/ 2808446 w 4200525"/>
                <a:gd name="connsiteY59" fmla="*/ 9049 h 38100"/>
                <a:gd name="connsiteX60" fmla="*/ 2759869 w 4200525"/>
                <a:gd name="connsiteY60" fmla="*/ 9049 h 38100"/>
                <a:gd name="connsiteX61" fmla="*/ 2763679 w 4200525"/>
                <a:gd name="connsiteY61" fmla="*/ 18574 h 38100"/>
                <a:gd name="connsiteX62" fmla="*/ 2429352 w 4200525"/>
                <a:gd name="connsiteY62" fmla="*/ 9049 h 38100"/>
                <a:gd name="connsiteX63" fmla="*/ 2329339 w 4200525"/>
                <a:gd name="connsiteY63" fmla="*/ 9049 h 38100"/>
                <a:gd name="connsiteX64" fmla="*/ 2329339 w 4200525"/>
                <a:gd name="connsiteY64" fmla="*/ 12859 h 38100"/>
                <a:gd name="connsiteX65" fmla="*/ 2340769 w 4200525"/>
                <a:gd name="connsiteY65" fmla="*/ 18574 h 38100"/>
                <a:gd name="connsiteX66" fmla="*/ 2321719 w 4200525"/>
                <a:gd name="connsiteY66" fmla="*/ 18574 h 38100"/>
                <a:gd name="connsiteX67" fmla="*/ 2209324 w 4200525"/>
                <a:gd name="connsiteY67" fmla="*/ 24289 h 38100"/>
                <a:gd name="connsiteX68" fmla="*/ 2209324 w 4200525"/>
                <a:gd name="connsiteY68" fmla="*/ 30004 h 38100"/>
                <a:gd name="connsiteX69" fmla="*/ 2252186 w 4200525"/>
                <a:gd name="connsiteY69" fmla="*/ 30004 h 38100"/>
                <a:gd name="connsiteX70" fmla="*/ 2389346 w 4200525"/>
                <a:gd name="connsiteY70" fmla="*/ 33814 h 38100"/>
                <a:gd name="connsiteX71" fmla="*/ 2410302 w 4200525"/>
                <a:gd name="connsiteY71" fmla="*/ 33814 h 38100"/>
                <a:gd name="connsiteX72" fmla="*/ 2400777 w 4200525"/>
                <a:gd name="connsiteY72" fmla="*/ 30004 h 38100"/>
                <a:gd name="connsiteX73" fmla="*/ 2400777 w 4200525"/>
                <a:gd name="connsiteY73" fmla="*/ 25241 h 38100"/>
                <a:gd name="connsiteX74" fmla="*/ 2437924 w 4200525"/>
                <a:gd name="connsiteY74" fmla="*/ 34766 h 38100"/>
                <a:gd name="connsiteX75" fmla="*/ 2791302 w 4200525"/>
                <a:gd name="connsiteY75" fmla="*/ 34766 h 38100"/>
                <a:gd name="connsiteX76" fmla="*/ 2779871 w 4200525"/>
                <a:gd name="connsiteY76" fmla="*/ 17621 h 38100"/>
                <a:gd name="connsiteX77" fmla="*/ 2791302 w 4200525"/>
                <a:gd name="connsiteY77" fmla="*/ 8096 h 38100"/>
                <a:gd name="connsiteX78" fmla="*/ 2759869 w 4200525"/>
                <a:gd name="connsiteY78" fmla="*/ 9049 h 38100"/>
                <a:gd name="connsiteX79" fmla="*/ 2759869 w 4200525"/>
                <a:gd name="connsiteY79" fmla="*/ 9049 h 38100"/>
                <a:gd name="connsiteX80" fmla="*/ 2759869 w 4200525"/>
                <a:gd name="connsiteY80" fmla="*/ 9049 h 38100"/>
                <a:gd name="connsiteX81" fmla="*/ 2759869 w 4200525"/>
                <a:gd name="connsiteY81" fmla="*/ 9049 h 38100"/>
                <a:gd name="connsiteX82" fmla="*/ 2075974 w 4200525"/>
                <a:gd name="connsiteY82" fmla="*/ 9049 h 38100"/>
                <a:gd name="connsiteX83" fmla="*/ 2087404 w 4200525"/>
                <a:gd name="connsiteY83" fmla="*/ 12859 h 38100"/>
                <a:gd name="connsiteX84" fmla="*/ 2087404 w 4200525"/>
                <a:gd name="connsiteY84" fmla="*/ 9049 h 38100"/>
                <a:gd name="connsiteX85" fmla="*/ 2075974 w 4200525"/>
                <a:gd name="connsiteY85" fmla="*/ 9049 h 38100"/>
                <a:gd name="connsiteX86" fmla="*/ 2075974 w 4200525"/>
                <a:gd name="connsiteY86" fmla="*/ 9049 h 38100"/>
                <a:gd name="connsiteX87" fmla="*/ 2075974 w 4200525"/>
                <a:gd name="connsiteY87" fmla="*/ 9049 h 38100"/>
                <a:gd name="connsiteX88" fmla="*/ 2075974 w 4200525"/>
                <a:gd name="connsiteY88" fmla="*/ 9049 h 38100"/>
                <a:gd name="connsiteX89" fmla="*/ 2020729 w 4200525"/>
                <a:gd name="connsiteY89" fmla="*/ 9049 h 38100"/>
                <a:gd name="connsiteX90" fmla="*/ 2001679 w 4200525"/>
                <a:gd name="connsiteY90" fmla="*/ 24289 h 38100"/>
                <a:gd name="connsiteX91" fmla="*/ 2038826 w 4200525"/>
                <a:gd name="connsiteY91" fmla="*/ 24289 h 38100"/>
                <a:gd name="connsiteX92" fmla="*/ 2038826 w 4200525"/>
                <a:gd name="connsiteY92" fmla="*/ 9049 h 38100"/>
                <a:gd name="connsiteX93" fmla="*/ 2020729 w 4200525"/>
                <a:gd name="connsiteY93" fmla="*/ 9049 h 38100"/>
                <a:gd name="connsiteX94" fmla="*/ 2020729 w 4200525"/>
                <a:gd name="connsiteY94" fmla="*/ 9049 h 38100"/>
                <a:gd name="connsiteX95" fmla="*/ 2020729 w 4200525"/>
                <a:gd name="connsiteY95" fmla="*/ 9049 h 38100"/>
                <a:gd name="connsiteX96" fmla="*/ 2020729 w 4200525"/>
                <a:gd name="connsiteY96" fmla="*/ 9049 h 38100"/>
                <a:gd name="connsiteX97" fmla="*/ 1991201 w 4200525"/>
                <a:gd name="connsiteY97" fmla="*/ 9049 h 38100"/>
                <a:gd name="connsiteX98" fmla="*/ 1987391 w 4200525"/>
                <a:gd name="connsiteY98" fmla="*/ 18574 h 38100"/>
                <a:gd name="connsiteX99" fmla="*/ 1993106 w 4200525"/>
                <a:gd name="connsiteY99" fmla="*/ 18574 h 38100"/>
                <a:gd name="connsiteX100" fmla="*/ 1993106 w 4200525"/>
                <a:gd name="connsiteY100" fmla="*/ 9049 h 38100"/>
                <a:gd name="connsiteX101" fmla="*/ 1991201 w 4200525"/>
                <a:gd name="connsiteY101" fmla="*/ 9049 h 38100"/>
                <a:gd name="connsiteX102" fmla="*/ 1991201 w 4200525"/>
                <a:gd name="connsiteY102" fmla="*/ 9049 h 38100"/>
                <a:gd name="connsiteX103" fmla="*/ 1991201 w 4200525"/>
                <a:gd name="connsiteY103" fmla="*/ 9049 h 38100"/>
                <a:gd name="connsiteX104" fmla="*/ 1991201 w 4200525"/>
                <a:gd name="connsiteY104" fmla="*/ 9049 h 38100"/>
                <a:gd name="connsiteX105" fmla="*/ 1709261 w 4200525"/>
                <a:gd name="connsiteY105" fmla="*/ 9049 h 38100"/>
                <a:gd name="connsiteX106" fmla="*/ 1701641 w 4200525"/>
                <a:gd name="connsiteY106" fmla="*/ 9049 h 38100"/>
                <a:gd name="connsiteX107" fmla="*/ 1618774 w 4200525"/>
                <a:gd name="connsiteY107" fmla="*/ 9049 h 38100"/>
                <a:gd name="connsiteX108" fmla="*/ 1607344 w 4200525"/>
                <a:gd name="connsiteY108" fmla="*/ 33814 h 38100"/>
                <a:gd name="connsiteX109" fmla="*/ 1667351 w 4200525"/>
                <a:gd name="connsiteY109" fmla="*/ 33814 h 38100"/>
                <a:gd name="connsiteX110" fmla="*/ 1796891 w 4200525"/>
                <a:gd name="connsiteY110" fmla="*/ 24289 h 38100"/>
                <a:gd name="connsiteX111" fmla="*/ 1802606 w 4200525"/>
                <a:gd name="connsiteY111" fmla="*/ 33814 h 38100"/>
                <a:gd name="connsiteX112" fmla="*/ 1843564 w 4200525"/>
                <a:gd name="connsiteY112" fmla="*/ 33814 h 38100"/>
                <a:gd name="connsiteX113" fmla="*/ 1835944 w 4200525"/>
                <a:gd name="connsiteY113" fmla="*/ 16669 h 38100"/>
                <a:gd name="connsiteX114" fmla="*/ 1847374 w 4200525"/>
                <a:gd name="connsiteY114" fmla="*/ 16669 h 38100"/>
                <a:gd name="connsiteX115" fmla="*/ 1860709 w 4200525"/>
                <a:gd name="connsiteY115" fmla="*/ 7144 h 38100"/>
                <a:gd name="connsiteX116" fmla="*/ 1709261 w 4200525"/>
                <a:gd name="connsiteY116" fmla="*/ 9049 h 38100"/>
                <a:gd name="connsiteX117" fmla="*/ 1709261 w 4200525"/>
                <a:gd name="connsiteY117" fmla="*/ 9049 h 38100"/>
                <a:gd name="connsiteX118" fmla="*/ 1709261 w 4200525"/>
                <a:gd name="connsiteY118" fmla="*/ 9049 h 38100"/>
                <a:gd name="connsiteX119" fmla="*/ 1709261 w 4200525"/>
                <a:gd name="connsiteY119" fmla="*/ 9049 h 38100"/>
                <a:gd name="connsiteX120" fmla="*/ 1547336 w 4200525"/>
                <a:gd name="connsiteY120" fmla="*/ 9049 h 38100"/>
                <a:gd name="connsiteX121" fmla="*/ 1537811 w 4200525"/>
                <a:gd name="connsiteY121" fmla="*/ 33814 h 38100"/>
                <a:gd name="connsiteX122" fmla="*/ 1566386 w 4200525"/>
                <a:gd name="connsiteY122" fmla="*/ 33814 h 38100"/>
                <a:gd name="connsiteX123" fmla="*/ 1581626 w 4200525"/>
                <a:gd name="connsiteY123" fmla="*/ 9049 h 38100"/>
                <a:gd name="connsiteX124" fmla="*/ 1547336 w 4200525"/>
                <a:gd name="connsiteY124" fmla="*/ 9049 h 38100"/>
                <a:gd name="connsiteX125" fmla="*/ 1547336 w 4200525"/>
                <a:gd name="connsiteY125" fmla="*/ 9049 h 38100"/>
                <a:gd name="connsiteX126" fmla="*/ 1547336 w 4200525"/>
                <a:gd name="connsiteY126" fmla="*/ 9049 h 38100"/>
                <a:gd name="connsiteX127" fmla="*/ 1547336 w 4200525"/>
                <a:gd name="connsiteY127" fmla="*/ 9049 h 38100"/>
                <a:gd name="connsiteX128" fmla="*/ 1421606 w 4200525"/>
                <a:gd name="connsiteY128" fmla="*/ 9049 h 38100"/>
                <a:gd name="connsiteX129" fmla="*/ 1434941 w 4200525"/>
                <a:gd name="connsiteY129" fmla="*/ 18574 h 38100"/>
                <a:gd name="connsiteX130" fmla="*/ 1423511 w 4200525"/>
                <a:gd name="connsiteY130" fmla="*/ 35719 h 38100"/>
                <a:gd name="connsiteX131" fmla="*/ 1458754 w 4200525"/>
                <a:gd name="connsiteY131" fmla="*/ 35719 h 38100"/>
                <a:gd name="connsiteX132" fmla="*/ 1449229 w 4200525"/>
                <a:gd name="connsiteY132" fmla="*/ 18574 h 38100"/>
                <a:gd name="connsiteX133" fmla="*/ 1454944 w 4200525"/>
                <a:gd name="connsiteY133" fmla="*/ 24289 h 38100"/>
                <a:gd name="connsiteX134" fmla="*/ 1487329 w 4200525"/>
                <a:gd name="connsiteY134" fmla="*/ 33814 h 38100"/>
                <a:gd name="connsiteX135" fmla="*/ 1519714 w 4200525"/>
                <a:gd name="connsiteY135" fmla="*/ 33814 h 38100"/>
                <a:gd name="connsiteX136" fmla="*/ 1523524 w 4200525"/>
                <a:gd name="connsiteY136" fmla="*/ 30004 h 38100"/>
                <a:gd name="connsiteX137" fmla="*/ 1513999 w 4200525"/>
                <a:gd name="connsiteY137" fmla="*/ 9049 h 38100"/>
                <a:gd name="connsiteX138" fmla="*/ 1421606 w 4200525"/>
                <a:gd name="connsiteY138" fmla="*/ 9049 h 38100"/>
                <a:gd name="connsiteX139" fmla="*/ 1421606 w 4200525"/>
                <a:gd name="connsiteY139" fmla="*/ 9049 h 38100"/>
                <a:gd name="connsiteX140" fmla="*/ 1421606 w 4200525"/>
                <a:gd name="connsiteY140" fmla="*/ 9049 h 38100"/>
                <a:gd name="connsiteX141" fmla="*/ 1421606 w 4200525"/>
                <a:gd name="connsiteY141" fmla="*/ 9049 h 38100"/>
                <a:gd name="connsiteX142" fmla="*/ 1378744 w 4200525"/>
                <a:gd name="connsiteY142" fmla="*/ 9049 h 38100"/>
                <a:gd name="connsiteX143" fmla="*/ 1380649 w 4200525"/>
                <a:gd name="connsiteY143" fmla="*/ 12859 h 38100"/>
                <a:gd name="connsiteX144" fmla="*/ 1386364 w 4200525"/>
                <a:gd name="connsiteY144" fmla="*/ 9049 h 38100"/>
                <a:gd name="connsiteX145" fmla="*/ 1378744 w 4200525"/>
                <a:gd name="connsiteY145" fmla="*/ 9049 h 38100"/>
                <a:gd name="connsiteX146" fmla="*/ 1378744 w 4200525"/>
                <a:gd name="connsiteY146" fmla="*/ 9049 h 38100"/>
                <a:gd name="connsiteX147" fmla="*/ 1378744 w 4200525"/>
                <a:gd name="connsiteY147" fmla="*/ 9049 h 38100"/>
                <a:gd name="connsiteX148" fmla="*/ 1378744 w 4200525"/>
                <a:gd name="connsiteY148" fmla="*/ 9049 h 38100"/>
                <a:gd name="connsiteX149" fmla="*/ 1288256 w 4200525"/>
                <a:gd name="connsiteY149" fmla="*/ 9049 h 38100"/>
                <a:gd name="connsiteX150" fmla="*/ 1313021 w 4200525"/>
                <a:gd name="connsiteY150" fmla="*/ 18574 h 38100"/>
                <a:gd name="connsiteX151" fmla="*/ 1318736 w 4200525"/>
                <a:gd name="connsiteY151" fmla="*/ 18574 h 38100"/>
                <a:gd name="connsiteX152" fmla="*/ 1318736 w 4200525"/>
                <a:gd name="connsiteY152" fmla="*/ 35719 h 38100"/>
                <a:gd name="connsiteX153" fmla="*/ 1403509 w 4200525"/>
                <a:gd name="connsiteY153" fmla="*/ 35719 h 38100"/>
                <a:gd name="connsiteX154" fmla="*/ 1358741 w 4200525"/>
                <a:gd name="connsiteY154" fmla="*/ 10954 h 38100"/>
                <a:gd name="connsiteX155" fmla="*/ 1288256 w 4200525"/>
                <a:gd name="connsiteY155" fmla="*/ 9049 h 38100"/>
                <a:gd name="connsiteX156" fmla="*/ 1288256 w 4200525"/>
                <a:gd name="connsiteY156" fmla="*/ 9049 h 38100"/>
                <a:gd name="connsiteX157" fmla="*/ 1288256 w 4200525"/>
                <a:gd name="connsiteY157" fmla="*/ 9049 h 38100"/>
                <a:gd name="connsiteX158" fmla="*/ 1288256 w 4200525"/>
                <a:gd name="connsiteY158" fmla="*/ 9049 h 38100"/>
                <a:gd name="connsiteX159" fmla="*/ 1232059 w 4200525"/>
                <a:gd name="connsiteY159" fmla="*/ 9049 h 38100"/>
                <a:gd name="connsiteX160" fmla="*/ 1237774 w 4200525"/>
                <a:gd name="connsiteY160" fmla="*/ 33814 h 38100"/>
                <a:gd name="connsiteX161" fmla="*/ 1247299 w 4200525"/>
                <a:gd name="connsiteY161" fmla="*/ 33814 h 38100"/>
                <a:gd name="connsiteX162" fmla="*/ 1249204 w 4200525"/>
                <a:gd name="connsiteY162" fmla="*/ 9049 h 38100"/>
                <a:gd name="connsiteX163" fmla="*/ 1232059 w 4200525"/>
                <a:gd name="connsiteY163" fmla="*/ 9049 h 38100"/>
                <a:gd name="connsiteX164" fmla="*/ 1232059 w 4200525"/>
                <a:gd name="connsiteY164" fmla="*/ 9049 h 38100"/>
                <a:gd name="connsiteX165" fmla="*/ 1232059 w 4200525"/>
                <a:gd name="connsiteY165" fmla="*/ 9049 h 38100"/>
                <a:gd name="connsiteX166" fmla="*/ 1232059 w 4200525"/>
                <a:gd name="connsiteY166" fmla="*/ 9049 h 38100"/>
                <a:gd name="connsiteX167" fmla="*/ 1199674 w 4200525"/>
                <a:gd name="connsiteY167" fmla="*/ 9049 h 38100"/>
                <a:gd name="connsiteX168" fmla="*/ 1199674 w 4200525"/>
                <a:gd name="connsiteY168" fmla="*/ 18574 h 38100"/>
                <a:gd name="connsiteX169" fmla="*/ 1193959 w 4200525"/>
                <a:gd name="connsiteY169" fmla="*/ 18574 h 38100"/>
                <a:gd name="connsiteX170" fmla="*/ 1193959 w 4200525"/>
                <a:gd name="connsiteY170" fmla="*/ 9049 h 38100"/>
                <a:gd name="connsiteX171" fmla="*/ 1147286 w 4200525"/>
                <a:gd name="connsiteY171" fmla="*/ 9049 h 38100"/>
                <a:gd name="connsiteX172" fmla="*/ 1156811 w 4200525"/>
                <a:gd name="connsiteY172" fmla="*/ 24289 h 38100"/>
                <a:gd name="connsiteX173" fmla="*/ 1151096 w 4200525"/>
                <a:gd name="connsiteY173" fmla="*/ 24289 h 38100"/>
                <a:gd name="connsiteX174" fmla="*/ 1126331 w 4200525"/>
                <a:gd name="connsiteY174" fmla="*/ 30004 h 38100"/>
                <a:gd name="connsiteX175" fmla="*/ 1114901 w 4200525"/>
                <a:gd name="connsiteY175" fmla="*/ 10954 h 38100"/>
                <a:gd name="connsiteX176" fmla="*/ 1111091 w 4200525"/>
                <a:gd name="connsiteY176" fmla="*/ 7144 h 38100"/>
                <a:gd name="connsiteX177" fmla="*/ 1073944 w 4200525"/>
                <a:gd name="connsiteY177" fmla="*/ 7144 h 38100"/>
                <a:gd name="connsiteX178" fmla="*/ 1085374 w 4200525"/>
                <a:gd name="connsiteY178" fmla="*/ 31909 h 38100"/>
                <a:gd name="connsiteX179" fmla="*/ 1177766 w 4200525"/>
                <a:gd name="connsiteY179" fmla="*/ 31909 h 38100"/>
                <a:gd name="connsiteX180" fmla="*/ 1170146 w 4200525"/>
                <a:gd name="connsiteY180" fmla="*/ 22384 h 38100"/>
                <a:gd name="connsiteX181" fmla="*/ 1181576 w 4200525"/>
                <a:gd name="connsiteY181" fmla="*/ 16669 h 38100"/>
                <a:gd name="connsiteX182" fmla="*/ 1196816 w 4200525"/>
                <a:gd name="connsiteY182" fmla="*/ 33814 h 38100"/>
                <a:gd name="connsiteX183" fmla="*/ 1213961 w 4200525"/>
                <a:gd name="connsiteY183" fmla="*/ 33814 h 38100"/>
                <a:gd name="connsiteX184" fmla="*/ 1219676 w 4200525"/>
                <a:gd name="connsiteY184" fmla="*/ 9049 h 38100"/>
                <a:gd name="connsiteX185" fmla="*/ 1199674 w 4200525"/>
                <a:gd name="connsiteY185" fmla="*/ 9049 h 38100"/>
                <a:gd name="connsiteX186" fmla="*/ 1199674 w 4200525"/>
                <a:gd name="connsiteY186" fmla="*/ 9049 h 38100"/>
                <a:gd name="connsiteX187" fmla="*/ 1199674 w 4200525"/>
                <a:gd name="connsiteY187" fmla="*/ 9049 h 38100"/>
                <a:gd name="connsiteX188" fmla="*/ 1199674 w 4200525"/>
                <a:gd name="connsiteY188" fmla="*/ 9049 h 38100"/>
                <a:gd name="connsiteX189" fmla="*/ 788194 w 4200525"/>
                <a:gd name="connsiteY189" fmla="*/ 9049 h 38100"/>
                <a:gd name="connsiteX190" fmla="*/ 809149 w 4200525"/>
                <a:gd name="connsiteY190" fmla="*/ 30004 h 38100"/>
                <a:gd name="connsiteX191" fmla="*/ 811054 w 4200525"/>
                <a:gd name="connsiteY191" fmla="*/ 33814 h 38100"/>
                <a:gd name="connsiteX192" fmla="*/ 921544 w 4200525"/>
                <a:gd name="connsiteY192" fmla="*/ 33814 h 38100"/>
                <a:gd name="connsiteX193" fmla="*/ 956786 w 4200525"/>
                <a:gd name="connsiteY193" fmla="*/ 30004 h 38100"/>
                <a:gd name="connsiteX194" fmla="*/ 958691 w 4200525"/>
                <a:gd name="connsiteY194" fmla="*/ 33814 h 38100"/>
                <a:gd name="connsiteX195" fmla="*/ 981551 w 4200525"/>
                <a:gd name="connsiteY195" fmla="*/ 33814 h 38100"/>
                <a:gd name="connsiteX196" fmla="*/ 975836 w 4200525"/>
                <a:gd name="connsiteY196" fmla="*/ 9049 h 38100"/>
                <a:gd name="connsiteX197" fmla="*/ 788194 w 4200525"/>
                <a:gd name="connsiteY197" fmla="*/ 9049 h 38100"/>
                <a:gd name="connsiteX198" fmla="*/ 788194 w 4200525"/>
                <a:gd name="connsiteY198" fmla="*/ 9049 h 38100"/>
                <a:gd name="connsiteX199" fmla="*/ 788194 w 4200525"/>
                <a:gd name="connsiteY199" fmla="*/ 9049 h 38100"/>
                <a:gd name="connsiteX200" fmla="*/ 788194 w 4200525"/>
                <a:gd name="connsiteY200" fmla="*/ 9049 h 38100"/>
                <a:gd name="connsiteX201" fmla="*/ 715804 w 4200525"/>
                <a:gd name="connsiteY201" fmla="*/ 9049 h 38100"/>
                <a:gd name="connsiteX202" fmla="*/ 711994 w 4200525"/>
                <a:gd name="connsiteY202" fmla="*/ 9049 h 38100"/>
                <a:gd name="connsiteX203" fmla="*/ 546259 w 4200525"/>
                <a:gd name="connsiteY203" fmla="*/ 9049 h 38100"/>
                <a:gd name="connsiteX204" fmla="*/ 517684 w 4200525"/>
                <a:gd name="connsiteY204" fmla="*/ 33814 h 38100"/>
                <a:gd name="connsiteX205" fmla="*/ 689134 w 4200525"/>
                <a:gd name="connsiteY205" fmla="*/ 33814 h 38100"/>
                <a:gd name="connsiteX206" fmla="*/ 683419 w 4200525"/>
                <a:gd name="connsiteY206" fmla="*/ 30004 h 38100"/>
                <a:gd name="connsiteX207" fmla="*/ 708184 w 4200525"/>
                <a:gd name="connsiteY207" fmla="*/ 24289 h 38100"/>
                <a:gd name="connsiteX208" fmla="*/ 710089 w 4200525"/>
                <a:gd name="connsiteY208" fmla="*/ 33814 h 38100"/>
                <a:gd name="connsiteX209" fmla="*/ 731044 w 4200525"/>
                <a:gd name="connsiteY209" fmla="*/ 33814 h 38100"/>
                <a:gd name="connsiteX210" fmla="*/ 723424 w 4200525"/>
                <a:gd name="connsiteY210" fmla="*/ 9049 h 38100"/>
                <a:gd name="connsiteX211" fmla="*/ 715804 w 4200525"/>
                <a:gd name="connsiteY211" fmla="*/ 9049 h 38100"/>
                <a:gd name="connsiteX212" fmla="*/ 715804 w 4200525"/>
                <a:gd name="connsiteY212" fmla="*/ 9049 h 38100"/>
                <a:gd name="connsiteX213" fmla="*/ 715804 w 4200525"/>
                <a:gd name="connsiteY213" fmla="*/ 9049 h 38100"/>
                <a:gd name="connsiteX214" fmla="*/ 715804 w 4200525"/>
                <a:gd name="connsiteY214" fmla="*/ 9049 h 38100"/>
                <a:gd name="connsiteX215" fmla="*/ 465296 w 4200525"/>
                <a:gd name="connsiteY215" fmla="*/ 9049 h 38100"/>
                <a:gd name="connsiteX216" fmla="*/ 434816 w 4200525"/>
                <a:gd name="connsiteY216" fmla="*/ 33814 h 38100"/>
                <a:gd name="connsiteX217" fmla="*/ 459581 w 4200525"/>
                <a:gd name="connsiteY217" fmla="*/ 33814 h 38100"/>
                <a:gd name="connsiteX218" fmla="*/ 480536 w 4200525"/>
                <a:gd name="connsiteY218" fmla="*/ 30004 h 38100"/>
                <a:gd name="connsiteX219" fmla="*/ 482441 w 4200525"/>
                <a:gd name="connsiteY219" fmla="*/ 33814 h 38100"/>
                <a:gd name="connsiteX220" fmla="*/ 503396 w 4200525"/>
                <a:gd name="connsiteY220" fmla="*/ 33814 h 38100"/>
                <a:gd name="connsiteX221" fmla="*/ 493871 w 4200525"/>
                <a:gd name="connsiteY221" fmla="*/ 9049 h 38100"/>
                <a:gd name="connsiteX222" fmla="*/ 465296 w 4200525"/>
                <a:gd name="connsiteY222" fmla="*/ 9049 h 38100"/>
                <a:gd name="connsiteX223" fmla="*/ 465296 w 4200525"/>
                <a:gd name="connsiteY223" fmla="*/ 9049 h 38100"/>
                <a:gd name="connsiteX224" fmla="*/ 465296 w 4200525"/>
                <a:gd name="connsiteY224" fmla="*/ 9049 h 38100"/>
                <a:gd name="connsiteX225" fmla="*/ 465296 w 4200525"/>
                <a:gd name="connsiteY225" fmla="*/ 9049 h 38100"/>
                <a:gd name="connsiteX226" fmla="*/ 373856 w 4200525"/>
                <a:gd name="connsiteY226" fmla="*/ 9049 h 38100"/>
                <a:gd name="connsiteX227" fmla="*/ 383381 w 4200525"/>
                <a:gd name="connsiteY227" fmla="*/ 33814 h 38100"/>
                <a:gd name="connsiteX228" fmla="*/ 387191 w 4200525"/>
                <a:gd name="connsiteY228" fmla="*/ 33814 h 38100"/>
                <a:gd name="connsiteX229" fmla="*/ 387191 w 4200525"/>
                <a:gd name="connsiteY229" fmla="*/ 24289 h 38100"/>
                <a:gd name="connsiteX230" fmla="*/ 392906 w 4200525"/>
                <a:gd name="connsiteY230" fmla="*/ 9049 h 38100"/>
                <a:gd name="connsiteX231" fmla="*/ 373856 w 4200525"/>
                <a:gd name="connsiteY231" fmla="*/ 9049 h 38100"/>
                <a:gd name="connsiteX232" fmla="*/ 373856 w 4200525"/>
                <a:gd name="connsiteY232" fmla="*/ 9049 h 38100"/>
                <a:gd name="connsiteX233" fmla="*/ 373856 w 4200525"/>
                <a:gd name="connsiteY233" fmla="*/ 9049 h 38100"/>
                <a:gd name="connsiteX234" fmla="*/ 373856 w 4200525"/>
                <a:gd name="connsiteY234" fmla="*/ 9049 h 38100"/>
                <a:gd name="connsiteX235" fmla="*/ 331946 w 4200525"/>
                <a:gd name="connsiteY235" fmla="*/ 9049 h 38100"/>
                <a:gd name="connsiteX236" fmla="*/ 331946 w 4200525"/>
                <a:gd name="connsiteY236" fmla="*/ 12859 h 38100"/>
                <a:gd name="connsiteX237" fmla="*/ 356711 w 4200525"/>
                <a:gd name="connsiteY237" fmla="*/ 12859 h 38100"/>
                <a:gd name="connsiteX238" fmla="*/ 358616 w 4200525"/>
                <a:gd name="connsiteY238" fmla="*/ 9049 h 38100"/>
                <a:gd name="connsiteX239" fmla="*/ 331946 w 4200525"/>
                <a:gd name="connsiteY239" fmla="*/ 9049 h 38100"/>
                <a:gd name="connsiteX240" fmla="*/ 331946 w 4200525"/>
                <a:gd name="connsiteY240" fmla="*/ 9049 h 38100"/>
                <a:gd name="connsiteX241" fmla="*/ 331946 w 4200525"/>
                <a:gd name="connsiteY241" fmla="*/ 9049 h 38100"/>
                <a:gd name="connsiteX242" fmla="*/ 331946 w 4200525"/>
                <a:gd name="connsiteY242" fmla="*/ 9049 h 38100"/>
                <a:gd name="connsiteX243" fmla="*/ 211931 w 4200525"/>
                <a:gd name="connsiteY243" fmla="*/ 9049 h 38100"/>
                <a:gd name="connsiteX244" fmla="*/ 217646 w 4200525"/>
                <a:gd name="connsiteY244" fmla="*/ 24289 h 38100"/>
                <a:gd name="connsiteX245" fmla="*/ 223361 w 4200525"/>
                <a:gd name="connsiteY245" fmla="*/ 18574 h 38100"/>
                <a:gd name="connsiteX246" fmla="*/ 229076 w 4200525"/>
                <a:gd name="connsiteY246" fmla="*/ 35719 h 38100"/>
                <a:gd name="connsiteX247" fmla="*/ 259556 w 4200525"/>
                <a:gd name="connsiteY247" fmla="*/ 35719 h 38100"/>
                <a:gd name="connsiteX248" fmla="*/ 253841 w 4200525"/>
                <a:gd name="connsiteY248" fmla="*/ 10954 h 38100"/>
                <a:gd name="connsiteX249" fmla="*/ 211931 w 4200525"/>
                <a:gd name="connsiteY249" fmla="*/ 9049 h 38100"/>
                <a:gd name="connsiteX250" fmla="*/ 211931 w 4200525"/>
                <a:gd name="connsiteY250" fmla="*/ 9049 h 38100"/>
                <a:gd name="connsiteX251" fmla="*/ 211931 w 4200525"/>
                <a:gd name="connsiteY251" fmla="*/ 9049 h 38100"/>
                <a:gd name="connsiteX252" fmla="*/ 211931 w 4200525"/>
                <a:gd name="connsiteY252" fmla="*/ 9049 h 38100"/>
                <a:gd name="connsiteX253" fmla="*/ 198596 w 4200525"/>
                <a:gd name="connsiteY253" fmla="*/ 9049 h 38100"/>
                <a:gd name="connsiteX254" fmla="*/ 194786 w 4200525"/>
                <a:gd name="connsiteY254" fmla="*/ 18574 h 38100"/>
                <a:gd name="connsiteX255" fmla="*/ 200501 w 4200525"/>
                <a:gd name="connsiteY255" fmla="*/ 18574 h 38100"/>
                <a:gd name="connsiteX256" fmla="*/ 208121 w 4200525"/>
                <a:gd name="connsiteY256" fmla="*/ 9049 h 38100"/>
                <a:gd name="connsiteX257" fmla="*/ 198596 w 4200525"/>
                <a:gd name="connsiteY257" fmla="*/ 9049 h 38100"/>
                <a:gd name="connsiteX258" fmla="*/ 198596 w 4200525"/>
                <a:gd name="connsiteY258" fmla="*/ 9049 h 38100"/>
                <a:gd name="connsiteX259" fmla="*/ 198596 w 4200525"/>
                <a:gd name="connsiteY259" fmla="*/ 9049 h 38100"/>
                <a:gd name="connsiteX260" fmla="*/ 198596 w 4200525"/>
                <a:gd name="connsiteY260" fmla="*/ 9049 h 38100"/>
                <a:gd name="connsiteX261" fmla="*/ 127159 w 4200525"/>
                <a:gd name="connsiteY261" fmla="*/ 9049 h 38100"/>
                <a:gd name="connsiteX262" fmla="*/ 121444 w 4200525"/>
                <a:gd name="connsiteY262" fmla="*/ 33814 h 38100"/>
                <a:gd name="connsiteX263" fmla="*/ 144304 w 4200525"/>
                <a:gd name="connsiteY263" fmla="*/ 33814 h 38100"/>
                <a:gd name="connsiteX264" fmla="*/ 150019 w 4200525"/>
                <a:gd name="connsiteY264" fmla="*/ 24289 h 38100"/>
                <a:gd name="connsiteX265" fmla="*/ 150019 w 4200525"/>
                <a:gd name="connsiteY265" fmla="*/ 30004 h 38100"/>
                <a:gd name="connsiteX266" fmla="*/ 155734 w 4200525"/>
                <a:gd name="connsiteY266" fmla="*/ 30004 h 38100"/>
                <a:gd name="connsiteX267" fmla="*/ 157639 w 4200525"/>
                <a:gd name="connsiteY267" fmla="*/ 33814 h 38100"/>
                <a:gd name="connsiteX268" fmla="*/ 204311 w 4200525"/>
                <a:gd name="connsiteY268" fmla="*/ 33814 h 38100"/>
                <a:gd name="connsiteX269" fmla="*/ 187166 w 4200525"/>
                <a:gd name="connsiteY269" fmla="*/ 24289 h 38100"/>
                <a:gd name="connsiteX270" fmla="*/ 183356 w 4200525"/>
                <a:gd name="connsiteY270" fmla="*/ 9049 h 38100"/>
                <a:gd name="connsiteX271" fmla="*/ 127159 w 4200525"/>
                <a:gd name="connsiteY271" fmla="*/ 9049 h 38100"/>
                <a:gd name="connsiteX272" fmla="*/ 127159 w 4200525"/>
                <a:gd name="connsiteY272" fmla="*/ 9049 h 38100"/>
                <a:gd name="connsiteX273" fmla="*/ 127159 w 4200525"/>
                <a:gd name="connsiteY273" fmla="*/ 9049 h 38100"/>
                <a:gd name="connsiteX274" fmla="*/ 127159 w 4200525"/>
                <a:gd name="connsiteY274" fmla="*/ 9049 h 38100"/>
                <a:gd name="connsiteX275" fmla="*/ 12859 w 4200525"/>
                <a:gd name="connsiteY275" fmla="*/ 9049 h 38100"/>
                <a:gd name="connsiteX276" fmla="*/ 7144 w 4200525"/>
                <a:gd name="connsiteY276" fmla="*/ 33814 h 38100"/>
                <a:gd name="connsiteX277" fmla="*/ 22384 w 4200525"/>
                <a:gd name="connsiteY277" fmla="*/ 33814 h 38100"/>
                <a:gd name="connsiteX278" fmla="*/ 31909 w 4200525"/>
                <a:gd name="connsiteY278" fmla="*/ 24289 h 38100"/>
                <a:gd name="connsiteX279" fmla="*/ 37624 w 4200525"/>
                <a:gd name="connsiteY279" fmla="*/ 33814 h 38100"/>
                <a:gd name="connsiteX280" fmla="*/ 52864 w 4200525"/>
                <a:gd name="connsiteY280" fmla="*/ 33814 h 38100"/>
                <a:gd name="connsiteX281" fmla="*/ 66199 w 4200525"/>
                <a:gd name="connsiteY281" fmla="*/ 9049 h 38100"/>
                <a:gd name="connsiteX282" fmla="*/ 12859 w 4200525"/>
                <a:gd name="connsiteY282" fmla="*/ 9049 h 38100"/>
                <a:gd name="connsiteX283" fmla="*/ 12859 w 4200525"/>
                <a:gd name="connsiteY283" fmla="*/ 9049 h 38100"/>
                <a:gd name="connsiteX284" fmla="*/ 12859 w 4200525"/>
                <a:gd name="connsiteY284" fmla="*/ 9049 h 38100"/>
                <a:gd name="connsiteX285" fmla="*/ 12859 w 4200525"/>
                <a:gd name="connsiteY285" fmla="*/ 9049 h 38100"/>
                <a:gd name="connsiteX286" fmla="*/ 2971324 w 4200525"/>
                <a:gd name="connsiteY286" fmla="*/ 36671 h 38100"/>
                <a:gd name="connsiteX287" fmla="*/ 2980849 w 4200525"/>
                <a:gd name="connsiteY287" fmla="*/ 27146 h 38100"/>
                <a:gd name="connsiteX288" fmla="*/ 2969419 w 4200525"/>
                <a:gd name="connsiteY288" fmla="*/ 27146 h 38100"/>
                <a:gd name="connsiteX289" fmla="*/ 2934177 w 4200525"/>
                <a:gd name="connsiteY289" fmla="*/ 36671 h 38100"/>
                <a:gd name="connsiteX290" fmla="*/ 2971324 w 4200525"/>
                <a:gd name="connsiteY290" fmla="*/ 36671 h 38100"/>
                <a:gd name="connsiteX291" fmla="*/ 2971324 w 4200525"/>
                <a:gd name="connsiteY291" fmla="*/ 36671 h 38100"/>
                <a:gd name="connsiteX292" fmla="*/ 2971324 w 4200525"/>
                <a:gd name="connsiteY292" fmla="*/ 36671 h 38100"/>
                <a:gd name="connsiteX293" fmla="*/ 2971324 w 4200525"/>
                <a:gd name="connsiteY293" fmla="*/ 36671 h 38100"/>
                <a:gd name="connsiteX294" fmla="*/ 2176939 w 4200525"/>
                <a:gd name="connsiteY294" fmla="*/ 36671 h 38100"/>
                <a:gd name="connsiteX295" fmla="*/ 2180749 w 4200525"/>
                <a:gd name="connsiteY295" fmla="*/ 32861 h 38100"/>
                <a:gd name="connsiteX296" fmla="*/ 2082641 w 4200525"/>
                <a:gd name="connsiteY296" fmla="*/ 32861 h 38100"/>
                <a:gd name="connsiteX297" fmla="*/ 2076926 w 4200525"/>
                <a:gd name="connsiteY297" fmla="*/ 32861 h 38100"/>
                <a:gd name="connsiteX298" fmla="*/ 2076926 w 4200525"/>
                <a:gd name="connsiteY298" fmla="*/ 36671 h 38100"/>
                <a:gd name="connsiteX299" fmla="*/ 2176939 w 4200525"/>
                <a:gd name="connsiteY299" fmla="*/ 36671 h 38100"/>
                <a:gd name="connsiteX300" fmla="*/ 2176939 w 4200525"/>
                <a:gd name="connsiteY300" fmla="*/ 36671 h 38100"/>
                <a:gd name="connsiteX301" fmla="*/ 2176939 w 4200525"/>
                <a:gd name="connsiteY301" fmla="*/ 36671 h 38100"/>
                <a:gd name="connsiteX302" fmla="*/ 2176939 w 4200525"/>
                <a:gd name="connsiteY302" fmla="*/ 36671 h 38100"/>
                <a:gd name="connsiteX303" fmla="*/ 2659856 w 4200525"/>
                <a:gd name="connsiteY303" fmla="*/ 32861 h 38100"/>
                <a:gd name="connsiteX304" fmla="*/ 2640806 w 4200525"/>
                <a:gd name="connsiteY304" fmla="*/ 32861 h 38100"/>
                <a:gd name="connsiteX305" fmla="*/ 2659856 w 4200525"/>
                <a:gd name="connsiteY305" fmla="*/ 32861 h 38100"/>
                <a:gd name="connsiteX306" fmla="*/ 2659856 w 4200525"/>
                <a:gd name="connsiteY306" fmla="*/ 32861 h 38100"/>
                <a:gd name="connsiteX307" fmla="*/ 2659856 w 4200525"/>
                <a:gd name="connsiteY307" fmla="*/ 32861 h 38100"/>
                <a:gd name="connsiteX308" fmla="*/ 2659856 w 4200525"/>
                <a:gd name="connsiteY308" fmla="*/ 32861 h 38100"/>
                <a:gd name="connsiteX309" fmla="*/ 553879 w 4200525"/>
                <a:gd name="connsiteY309" fmla="*/ 25241 h 38100"/>
                <a:gd name="connsiteX310" fmla="*/ 542449 w 4200525"/>
                <a:gd name="connsiteY310" fmla="*/ 25241 h 38100"/>
                <a:gd name="connsiteX311" fmla="*/ 553879 w 4200525"/>
                <a:gd name="connsiteY311" fmla="*/ 25241 h 38100"/>
                <a:gd name="connsiteX312" fmla="*/ 553879 w 4200525"/>
                <a:gd name="connsiteY312" fmla="*/ 25241 h 38100"/>
                <a:gd name="connsiteX313" fmla="*/ 553879 w 4200525"/>
                <a:gd name="connsiteY313" fmla="*/ 25241 h 38100"/>
                <a:gd name="connsiteX314" fmla="*/ 553879 w 4200525"/>
                <a:gd name="connsiteY314" fmla="*/ 25241 h 38100"/>
                <a:gd name="connsiteX315" fmla="*/ 1423511 w 4200525"/>
                <a:gd name="connsiteY315" fmla="*/ 25241 h 38100"/>
                <a:gd name="connsiteX316" fmla="*/ 1412081 w 4200525"/>
                <a:gd name="connsiteY316" fmla="*/ 25241 h 38100"/>
                <a:gd name="connsiteX317" fmla="*/ 1412081 w 4200525"/>
                <a:gd name="connsiteY317" fmla="*/ 30956 h 38100"/>
                <a:gd name="connsiteX318" fmla="*/ 1423511 w 4200525"/>
                <a:gd name="connsiteY318" fmla="*/ 25241 h 38100"/>
                <a:gd name="connsiteX319" fmla="*/ 1423511 w 4200525"/>
                <a:gd name="connsiteY319" fmla="*/ 25241 h 38100"/>
                <a:gd name="connsiteX320" fmla="*/ 1423511 w 4200525"/>
                <a:gd name="connsiteY320" fmla="*/ 25241 h 38100"/>
                <a:gd name="connsiteX321" fmla="*/ 1423511 w 4200525"/>
                <a:gd name="connsiteY321" fmla="*/ 25241 h 38100"/>
                <a:gd name="connsiteX322" fmla="*/ 2460784 w 4200525"/>
                <a:gd name="connsiteY322" fmla="*/ 25241 h 38100"/>
                <a:gd name="connsiteX323" fmla="*/ 2441734 w 4200525"/>
                <a:gd name="connsiteY323" fmla="*/ 25241 h 38100"/>
                <a:gd name="connsiteX324" fmla="*/ 2460784 w 4200525"/>
                <a:gd name="connsiteY324" fmla="*/ 25241 h 38100"/>
                <a:gd name="connsiteX325" fmla="*/ 2460784 w 4200525"/>
                <a:gd name="connsiteY325" fmla="*/ 25241 h 38100"/>
                <a:gd name="connsiteX326" fmla="*/ 2460784 w 4200525"/>
                <a:gd name="connsiteY326" fmla="*/ 25241 h 38100"/>
                <a:gd name="connsiteX327" fmla="*/ 2460784 w 4200525"/>
                <a:gd name="connsiteY327" fmla="*/ 25241 h 38100"/>
                <a:gd name="connsiteX328" fmla="*/ 828199 w 4200525"/>
                <a:gd name="connsiteY328" fmla="*/ 18574 h 38100"/>
                <a:gd name="connsiteX329" fmla="*/ 816769 w 4200525"/>
                <a:gd name="connsiteY329" fmla="*/ 24289 h 38100"/>
                <a:gd name="connsiteX330" fmla="*/ 828199 w 4200525"/>
                <a:gd name="connsiteY330" fmla="*/ 18574 h 38100"/>
                <a:gd name="connsiteX331" fmla="*/ 828199 w 4200525"/>
                <a:gd name="connsiteY331" fmla="*/ 18574 h 38100"/>
                <a:gd name="connsiteX332" fmla="*/ 828199 w 4200525"/>
                <a:gd name="connsiteY332" fmla="*/ 18574 h 38100"/>
                <a:gd name="connsiteX333" fmla="*/ 828199 w 4200525"/>
                <a:gd name="connsiteY333" fmla="*/ 1857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4200525" h="38100">
                  <a:moveTo>
                    <a:pt x="4166711" y="9049"/>
                  </a:moveTo>
                  <a:lnTo>
                    <a:pt x="4166711" y="12859"/>
                  </a:lnTo>
                  <a:lnTo>
                    <a:pt x="4160996" y="12859"/>
                  </a:lnTo>
                  <a:lnTo>
                    <a:pt x="4160996" y="9049"/>
                  </a:lnTo>
                  <a:lnTo>
                    <a:pt x="4151471" y="9049"/>
                  </a:lnTo>
                  <a:cubicBezTo>
                    <a:pt x="4151471" y="9049"/>
                    <a:pt x="4153377" y="10954"/>
                    <a:pt x="4153377" y="12859"/>
                  </a:cubicBezTo>
                  <a:lnTo>
                    <a:pt x="4134327" y="12859"/>
                  </a:lnTo>
                  <a:cubicBezTo>
                    <a:pt x="4124802" y="9049"/>
                    <a:pt x="4134327" y="12859"/>
                    <a:pt x="4115277" y="12859"/>
                  </a:cubicBezTo>
                  <a:lnTo>
                    <a:pt x="4115277" y="9049"/>
                  </a:lnTo>
                  <a:lnTo>
                    <a:pt x="4103846" y="9049"/>
                  </a:lnTo>
                  <a:cubicBezTo>
                    <a:pt x="4103846" y="10954"/>
                    <a:pt x="4103846" y="14764"/>
                    <a:pt x="4103846" y="18574"/>
                  </a:cubicBezTo>
                  <a:cubicBezTo>
                    <a:pt x="4111466" y="26194"/>
                    <a:pt x="4113371" y="28099"/>
                    <a:pt x="4115277" y="35719"/>
                  </a:cubicBezTo>
                  <a:lnTo>
                    <a:pt x="4173379" y="35719"/>
                  </a:lnTo>
                  <a:lnTo>
                    <a:pt x="4173379" y="26194"/>
                  </a:lnTo>
                  <a:lnTo>
                    <a:pt x="4179094" y="26194"/>
                  </a:lnTo>
                  <a:lnTo>
                    <a:pt x="4179094" y="35719"/>
                  </a:lnTo>
                  <a:lnTo>
                    <a:pt x="4198144" y="35719"/>
                  </a:lnTo>
                  <a:cubicBezTo>
                    <a:pt x="4196239" y="26194"/>
                    <a:pt x="4192429" y="18574"/>
                    <a:pt x="4188619" y="9049"/>
                  </a:cubicBez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lnTo>
                    <a:pt x="4166711" y="9049"/>
                  </a:lnTo>
                  <a:close/>
                  <a:moveTo>
                    <a:pt x="3181827" y="9049"/>
                  </a:moveTo>
                  <a:cubicBezTo>
                    <a:pt x="3183731" y="14764"/>
                    <a:pt x="3183731" y="12859"/>
                    <a:pt x="3168491" y="18574"/>
                  </a:cubicBezTo>
                  <a:lnTo>
                    <a:pt x="3168491" y="9049"/>
                  </a:lnTo>
                  <a:lnTo>
                    <a:pt x="3149441" y="9049"/>
                  </a:lnTo>
                  <a:cubicBezTo>
                    <a:pt x="3143727" y="18574"/>
                    <a:pt x="3141821" y="26194"/>
                    <a:pt x="3138011" y="33814"/>
                  </a:cubicBezTo>
                  <a:lnTo>
                    <a:pt x="3155156" y="33814"/>
                  </a:lnTo>
                  <a:lnTo>
                    <a:pt x="3155156" y="30004"/>
                  </a:lnTo>
                  <a:lnTo>
                    <a:pt x="3166586" y="30004"/>
                  </a:lnTo>
                  <a:lnTo>
                    <a:pt x="3164681" y="33814"/>
                  </a:lnTo>
                  <a:lnTo>
                    <a:pt x="3185636" y="33814"/>
                  </a:lnTo>
                  <a:cubicBezTo>
                    <a:pt x="3193256" y="22384"/>
                    <a:pt x="3189446" y="16669"/>
                    <a:pt x="3191352" y="9049"/>
                  </a:cubicBezTo>
                  <a:lnTo>
                    <a:pt x="3181827" y="9049"/>
                  </a:lnTo>
                  <a:lnTo>
                    <a:pt x="3181827" y="9049"/>
                  </a:lnTo>
                  <a:lnTo>
                    <a:pt x="3181827" y="9049"/>
                  </a:lnTo>
                  <a:lnTo>
                    <a:pt x="3181827" y="9049"/>
                  </a:lnTo>
                  <a:close/>
                  <a:moveTo>
                    <a:pt x="2997994" y="9049"/>
                  </a:moveTo>
                  <a:cubicBezTo>
                    <a:pt x="2996089" y="9049"/>
                    <a:pt x="2994184" y="10954"/>
                    <a:pt x="2988469" y="12859"/>
                  </a:cubicBezTo>
                  <a:lnTo>
                    <a:pt x="2984659" y="9049"/>
                  </a:lnTo>
                  <a:lnTo>
                    <a:pt x="2980849" y="9049"/>
                  </a:lnTo>
                  <a:lnTo>
                    <a:pt x="2980849" y="18574"/>
                  </a:lnTo>
                  <a:cubicBezTo>
                    <a:pt x="2994184" y="20479"/>
                    <a:pt x="2996089" y="20479"/>
                    <a:pt x="3005614" y="24289"/>
                  </a:cubicBezTo>
                  <a:cubicBezTo>
                    <a:pt x="3005614" y="10954"/>
                    <a:pt x="3007519" y="10954"/>
                    <a:pt x="3007519" y="9049"/>
                  </a:cubicBezTo>
                  <a:lnTo>
                    <a:pt x="2997994" y="9049"/>
                  </a:lnTo>
                  <a:lnTo>
                    <a:pt x="2997994" y="9049"/>
                  </a:lnTo>
                  <a:lnTo>
                    <a:pt x="2997994" y="9049"/>
                  </a:lnTo>
                  <a:lnTo>
                    <a:pt x="2997994" y="9049"/>
                  </a:lnTo>
                  <a:close/>
                  <a:moveTo>
                    <a:pt x="2808446" y="9049"/>
                  </a:moveTo>
                  <a:lnTo>
                    <a:pt x="2808446" y="12859"/>
                  </a:lnTo>
                  <a:cubicBezTo>
                    <a:pt x="2829402" y="16669"/>
                    <a:pt x="2833211" y="22384"/>
                    <a:pt x="2840831" y="35719"/>
                  </a:cubicBezTo>
                  <a:lnTo>
                    <a:pt x="2871311" y="35719"/>
                  </a:lnTo>
                  <a:cubicBezTo>
                    <a:pt x="2873216" y="31909"/>
                    <a:pt x="2873216" y="33814"/>
                    <a:pt x="2875121" y="26194"/>
                  </a:cubicBezTo>
                  <a:cubicBezTo>
                    <a:pt x="2871311" y="24289"/>
                    <a:pt x="2871311" y="24289"/>
                    <a:pt x="2869406" y="20479"/>
                  </a:cubicBezTo>
                  <a:lnTo>
                    <a:pt x="2850356" y="26194"/>
                  </a:lnTo>
                  <a:cubicBezTo>
                    <a:pt x="2856071" y="18574"/>
                    <a:pt x="2859881" y="14764"/>
                    <a:pt x="2861786" y="10954"/>
                  </a:cubicBezTo>
                  <a:lnTo>
                    <a:pt x="2808446" y="9049"/>
                  </a:lnTo>
                  <a:lnTo>
                    <a:pt x="2808446" y="9049"/>
                  </a:lnTo>
                  <a:lnTo>
                    <a:pt x="2808446" y="9049"/>
                  </a:lnTo>
                  <a:lnTo>
                    <a:pt x="2808446" y="9049"/>
                  </a:lnTo>
                  <a:close/>
                  <a:moveTo>
                    <a:pt x="2759869" y="9049"/>
                  </a:moveTo>
                  <a:cubicBezTo>
                    <a:pt x="2759869" y="10954"/>
                    <a:pt x="2761774" y="14764"/>
                    <a:pt x="2763679" y="18574"/>
                  </a:cubicBezTo>
                  <a:cubicBezTo>
                    <a:pt x="2669381" y="30004"/>
                    <a:pt x="2560796" y="16669"/>
                    <a:pt x="2429352" y="9049"/>
                  </a:cubicBezTo>
                  <a:lnTo>
                    <a:pt x="2329339" y="9049"/>
                  </a:lnTo>
                  <a:lnTo>
                    <a:pt x="2329339" y="12859"/>
                  </a:lnTo>
                  <a:cubicBezTo>
                    <a:pt x="2340769" y="16669"/>
                    <a:pt x="2335054" y="14764"/>
                    <a:pt x="2340769" y="18574"/>
                  </a:cubicBezTo>
                  <a:lnTo>
                    <a:pt x="2321719" y="18574"/>
                  </a:lnTo>
                  <a:cubicBezTo>
                    <a:pt x="2304574" y="7144"/>
                    <a:pt x="2235041" y="16669"/>
                    <a:pt x="2209324" y="24289"/>
                  </a:cubicBezTo>
                  <a:lnTo>
                    <a:pt x="2209324" y="30004"/>
                  </a:lnTo>
                  <a:lnTo>
                    <a:pt x="2252186" y="30004"/>
                  </a:lnTo>
                  <a:cubicBezTo>
                    <a:pt x="2267427" y="24289"/>
                    <a:pt x="2362677" y="26194"/>
                    <a:pt x="2389346" y="33814"/>
                  </a:cubicBezTo>
                  <a:lnTo>
                    <a:pt x="2410302" y="33814"/>
                  </a:lnTo>
                  <a:cubicBezTo>
                    <a:pt x="2406491" y="31909"/>
                    <a:pt x="2404586" y="30004"/>
                    <a:pt x="2400777" y="30004"/>
                  </a:cubicBezTo>
                  <a:lnTo>
                    <a:pt x="2400777" y="25241"/>
                  </a:lnTo>
                  <a:cubicBezTo>
                    <a:pt x="2416016" y="27146"/>
                    <a:pt x="2427446" y="30956"/>
                    <a:pt x="2437924" y="34766"/>
                  </a:cubicBezTo>
                  <a:lnTo>
                    <a:pt x="2791302" y="34766"/>
                  </a:lnTo>
                  <a:cubicBezTo>
                    <a:pt x="2787491" y="29051"/>
                    <a:pt x="2783681" y="23336"/>
                    <a:pt x="2779871" y="17621"/>
                  </a:cubicBezTo>
                  <a:cubicBezTo>
                    <a:pt x="2785586" y="13811"/>
                    <a:pt x="2787491" y="11906"/>
                    <a:pt x="2791302" y="8096"/>
                  </a:cubicBezTo>
                  <a:lnTo>
                    <a:pt x="2759869" y="9049"/>
                  </a:lnTo>
                  <a:lnTo>
                    <a:pt x="2759869" y="9049"/>
                  </a:lnTo>
                  <a:lnTo>
                    <a:pt x="2759869" y="9049"/>
                  </a:lnTo>
                  <a:lnTo>
                    <a:pt x="2759869" y="9049"/>
                  </a:lnTo>
                  <a:close/>
                  <a:moveTo>
                    <a:pt x="2075974" y="9049"/>
                  </a:moveTo>
                  <a:cubicBezTo>
                    <a:pt x="2077879" y="10954"/>
                    <a:pt x="2081689" y="10954"/>
                    <a:pt x="2087404" y="12859"/>
                  </a:cubicBezTo>
                  <a:lnTo>
                    <a:pt x="208740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lnTo>
                    <a:pt x="2075974" y="9049"/>
                  </a:lnTo>
                  <a:close/>
                  <a:moveTo>
                    <a:pt x="2020729" y="9049"/>
                  </a:moveTo>
                  <a:cubicBezTo>
                    <a:pt x="2011204" y="12859"/>
                    <a:pt x="2005489" y="16669"/>
                    <a:pt x="2001679" y="24289"/>
                  </a:cubicBezTo>
                  <a:cubicBezTo>
                    <a:pt x="2026444" y="26194"/>
                    <a:pt x="2016919" y="26194"/>
                    <a:pt x="2038826" y="24289"/>
                  </a:cubicBezTo>
                  <a:lnTo>
                    <a:pt x="2038826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lnTo>
                    <a:pt x="2020729" y="9049"/>
                  </a:lnTo>
                  <a:close/>
                  <a:moveTo>
                    <a:pt x="1991201" y="9049"/>
                  </a:moveTo>
                  <a:cubicBezTo>
                    <a:pt x="1989296" y="10954"/>
                    <a:pt x="1991201" y="10954"/>
                    <a:pt x="1987391" y="18574"/>
                  </a:cubicBezTo>
                  <a:lnTo>
                    <a:pt x="1993106" y="18574"/>
                  </a:lnTo>
                  <a:lnTo>
                    <a:pt x="1993106" y="9049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lnTo>
                    <a:pt x="1991201" y="9049"/>
                  </a:lnTo>
                  <a:close/>
                  <a:moveTo>
                    <a:pt x="1709261" y="9049"/>
                  </a:moveTo>
                  <a:cubicBezTo>
                    <a:pt x="1707356" y="10954"/>
                    <a:pt x="1705451" y="10954"/>
                    <a:pt x="1701641" y="9049"/>
                  </a:cubicBezTo>
                  <a:lnTo>
                    <a:pt x="1618774" y="9049"/>
                  </a:lnTo>
                  <a:cubicBezTo>
                    <a:pt x="1614964" y="16669"/>
                    <a:pt x="1611154" y="26194"/>
                    <a:pt x="1607344" y="33814"/>
                  </a:cubicBezTo>
                  <a:lnTo>
                    <a:pt x="1667351" y="33814"/>
                  </a:lnTo>
                  <a:cubicBezTo>
                    <a:pt x="1712119" y="22384"/>
                    <a:pt x="1767364" y="5239"/>
                    <a:pt x="1796891" y="24289"/>
                  </a:cubicBezTo>
                  <a:cubicBezTo>
                    <a:pt x="1798796" y="28099"/>
                    <a:pt x="1800701" y="30004"/>
                    <a:pt x="1802606" y="33814"/>
                  </a:cubicBezTo>
                  <a:lnTo>
                    <a:pt x="1843564" y="33814"/>
                  </a:lnTo>
                  <a:cubicBezTo>
                    <a:pt x="1841659" y="28099"/>
                    <a:pt x="1837849" y="22384"/>
                    <a:pt x="1835944" y="16669"/>
                  </a:cubicBezTo>
                  <a:lnTo>
                    <a:pt x="1847374" y="16669"/>
                  </a:lnTo>
                  <a:cubicBezTo>
                    <a:pt x="1853089" y="12859"/>
                    <a:pt x="1856899" y="9049"/>
                    <a:pt x="1860709" y="7144"/>
                  </a:cubicBezTo>
                  <a:lnTo>
                    <a:pt x="1709261" y="9049"/>
                  </a:lnTo>
                  <a:lnTo>
                    <a:pt x="1709261" y="9049"/>
                  </a:lnTo>
                  <a:lnTo>
                    <a:pt x="1709261" y="9049"/>
                  </a:lnTo>
                  <a:lnTo>
                    <a:pt x="1709261" y="9049"/>
                  </a:lnTo>
                  <a:close/>
                  <a:moveTo>
                    <a:pt x="1547336" y="9049"/>
                  </a:moveTo>
                  <a:cubicBezTo>
                    <a:pt x="1543526" y="16669"/>
                    <a:pt x="1539716" y="26194"/>
                    <a:pt x="1537811" y="33814"/>
                  </a:cubicBezTo>
                  <a:lnTo>
                    <a:pt x="1566386" y="33814"/>
                  </a:lnTo>
                  <a:cubicBezTo>
                    <a:pt x="1568291" y="28099"/>
                    <a:pt x="1574006" y="18574"/>
                    <a:pt x="1581626" y="9049"/>
                  </a:cubicBezTo>
                  <a:lnTo>
                    <a:pt x="1547336" y="9049"/>
                  </a:lnTo>
                  <a:lnTo>
                    <a:pt x="1547336" y="9049"/>
                  </a:lnTo>
                  <a:lnTo>
                    <a:pt x="1547336" y="9049"/>
                  </a:lnTo>
                  <a:lnTo>
                    <a:pt x="1547336" y="9049"/>
                  </a:lnTo>
                  <a:close/>
                  <a:moveTo>
                    <a:pt x="1421606" y="9049"/>
                  </a:moveTo>
                  <a:cubicBezTo>
                    <a:pt x="1427321" y="12859"/>
                    <a:pt x="1431131" y="16669"/>
                    <a:pt x="1434941" y="18574"/>
                  </a:cubicBezTo>
                  <a:lnTo>
                    <a:pt x="1423511" y="35719"/>
                  </a:lnTo>
                  <a:lnTo>
                    <a:pt x="1458754" y="35719"/>
                  </a:lnTo>
                  <a:cubicBezTo>
                    <a:pt x="1454944" y="30004"/>
                    <a:pt x="1451134" y="26194"/>
                    <a:pt x="1449229" y="18574"/>
                  </a:cubicBezTo>
                  <a:cubicBezTo>
                    <a:pt x="1453039" y="20479"/>
                    <a:pt x="1453039" y="20479"/>
                    <a:pt x="1454944" y="24289"/>
                  </a:cubicBezTo>
                  <a:cubicBezTo>
                    <a:pt x="1470184" y="22384"/>
                    <a:pt x="1477804" y="28099"/>
                    <a:pt x="1487329" y="33814"/>
                  </a:cubicBezTo>
                  <a:lnTo>
                    <a:pt x="1519714" y="33814"/>
                  </a:lnTo>
                  <a:cubicBezTo>
                    <a:pt x="1521619" y="31909"/>
                    <a:pt x="1521619" y="31909"/>
                    <a:pt x="1523524" y="30004"/>
                  </a:cubicBezTo>
                  <a:cubicBezTo>
                    <a:pt x="1519714" y="22384"/>
                    <a:pt x="1517809" y="14764"/>
                    <a:pt x="1513999" y="9049"/>
                  </a:cubicBez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lnTo>
                    <a:pt x="1421606" y="9049"/>
                  </a:lnTo>
                  <a:close/>
                  <a:moveTo>
                    <a:pt x="1378744" y="9049"/>
                  </a:moveTo>
                  <a:cubicBezTo>
                    <a:pt x="1378744" y="9049"/>
                    <a:pt x="1378744" y="10954"/>
                    <a:pt x="1380649" y="12859"/>
                  </a:cubicBezTo>
                  <a:cubicBezTo>
                    <a:pt x="1382554" y="12859"/>
                    <a:pt x="1384459" y="10954"/>
                    <a:pt x="1386364" y="9049"/>
                  </a:cubicBezTo>
                  <a:lnTo>
                    <a:pt x="1378744" y="9049"/>
                  </a:lnTo>
                  <a:lnTo>
                    <a:pt x="1378744" y="9049"/>
                  </a:lnTo>
                  <a:lnTo>
                    <a:pt x="1378744" y="9049"/>
                  </a:lnTo>
                  <a:lnTo>
                    <a:pt x="1378744" y="9049"/>
                  </a:lnTo>
                  <a:close/>
                  <a:moveTo>
                    <a:pt x="1288256" y="9049"/>
                  </a:moveTo>
                  <a:cubicBezTo>
                    <a:pt x="1295876" y="12859"/>
                    <a:pt x="1305401" y="12859"/>
                    <a:pt x="1313021" y="18574"/>
                  </a:cubicBezTo>
                  <a:lnTo>
                    <a:pt x="1318736" y="18574"/>
                  </a:lnTo>
                  <a:lnTo>
                    <a:pt x="1318736" y="35719"/>
                  </a:lnTo>
                  <a:lnTo>
                    <a:pt x="1403509" y="35719"/>
                  </a:lnTo>
                  <a:cubicBezTo>
                    <a:pt x="1388269" y="28099"/>
                    <a:pt x="1373029" y="20479"/>
                    <a:pt x="1358741" y="10954"/>
                  </a:cubicBezTo>
                  <a:lnTo>
                    <a:pt x="1288256" y="9049"/>
                  </a:lnTo>
                  <a:lnTo>
                    <a:pt x="1288256" y="9049"/>
                  </a:lnTo>
                  <a:lnTo>
                    <a:pt x="1288256" y="9049"/>
                  </a:lnTo>
                  <a:lnTo>
                    <a:pt x="1288256" y="9049"/>
                  </a:lnTo>
                  <a:close/>
                  <a:moveTo>
                    <a:pt x="1232059" y="9049"/>
                  </a:moveTo>
                  <a:lnTo>
                    <a:pt x="1237774" y="33814"/>
                  </a:lnTo>
                  <a:lnTo>
                    <a:pt x="1247299" y="33814"/>
                  </a:lnTo>
                  <a:cubicBezTo>
                    <a:pt x="1249204" y="26194"/>
                    <a:pt x="1249204" y="18574"/>
                    <a:pt x="1249204" y="9049"/>
                  </a:cubicBezTo>
                  <a:lnTo>
                    <a:pt x="1232059" y="9049"/>
                  </a:lnTo>
                  <a:lnTo>
                    <a:pt x="1232059" y="9049"/>
                  </a:lnTo>
                  <a:lnTo>
                    <a:pt x="1232059" y="9049"/>
                  </a:lnTo>
                  <a:lnTo>
                    <a:pt x="1232059" y="9049"/>
                  </a:lnTo>
                  <a:close/>
                  <a:moveTo>
                    <a:pt x="1199674" y="9049"/>
                  </a:moveTo>
                  <a:lnTo>
                    <a:pt x="1199674" y="18574"/>
                  </a:lnTo>
                  <a:lnTo>
                    <a:pt x="1193959" y="18574"/>
                  </a:lnTo>
                  <a:lnTo>
                    <a:pt x="1193959" y="9049"/>
                  </a:lnTo>
                  <a:lnTo>
                    <a:pt x="1147286" y="9049"/>
                  </a:lnTo>
                  <a:cubicBezTo>
                    <a:pt x="1151096" y="14764"/>
                    <a:pt x="1153001" y="12859"/>
                    <a:pt x="1156811" y="24289"/>
                  </a:cubicBezTo>
                  <a:lnTo>
                    <a:pt x="1151096" y="24289"/>
                  </a:lnTo>
                  <a:cubicBezTo>
                    <a:pt x="1143476" y="30004"/>
                    <a:pt x="1141571" y="28099"/>
                    <a:pt x="1126331" y="30004"/>
                  </a:cubicBezTo>
                  <a:cubicBezTo>
                    <a:pt x="1118711" y="20479"/>
                    <a:pt x="1120616" y="24289"/>
                    <a:pt x="1114901" y="10954"/>
                  </a:cubicBezTo>
                  <a:cubicBezTo>
                    <a:pt x="1112996" y="9049"/>
                    <a:pt x="1112996" y="9049"/>
                    <a:pt x="1111091" y="7144"/>
                  </a:cubicBezTo>
                  <a:lnTo>
                    <a:pt x="1073944" y="7144"/>
                  </a:lnTo>
                  <a:cubicBezTo>
                    <a:pt x="1077754" y="14764"/>
                    <a:pt x="1081564" y="22384"/>
                    <a:pt x="1085374" y="31909"/>
                  </a:cubicBezTo>
                  <a:lnTo>
                    <a:pt x="1177766" y="31909"/>
                  </a:lnTo>
                  <a:cubicBezTo>
                    <a:pt x="1170146" y="28099"/>
                    <a:pt x="1183481" y="28099"/>
                    <a:pt x="1170146" y="22384"/>
                  </a:cubicBezTo>
                  <a:cubicBezTo>
                    <a:pt x="1175861" y="16669"/>
                    <a:pt x="1172051" y="20479"/>
                    <a:pt x="1181576" y="16669"/>
                  </a:cubicBezTo>
                  <a:cubicBezTo>
                    <a:pt x="1187291" y="24289"/>
                    <a:pt x="1193006" y="28099"/>
                    <a:pt x="1196816" y="33814"/>
                  </a:cubicBezTo>
                  <a:lnTo>
                    <a:pt x="1213961" y="33814"/>
                  </a:lnTo>
                  <a:cubicBezTo>
                    <a:pt x="1215866" y="28099"/>
                    <a:pt x="1217771" y="18574"/>
                    <a:pt x="1219676" y="9049"/>
                  </a:cubicBez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lnTo>
                    <a:pt x="1199674" y="9049"/>
                  </a:lnTo>
                  <a:close/>
                  <a:moveTo>
                    <a:pt x="788194" y="9049"/>
                  </a:moveTo>
                  <a:cubicBezTo>
                    <a:pt x="795814" y="16669"/>
                    <a:pt x="803434" y="24289"/>
                    <a:pt x="809149" y="30004"/>
                  </a:cubicBezTo>
                  <a:cubicBezTo>
                    <a:pt x="811054" y="31909"/>
                    <a:pt x="811054" y="33814"/>
                    <a:pt x="811054" y="33814"/>
                  </a:cubicBezTo>
                  <a:lnTo>
                    <a:pt x="921544" y="33814"/>
                  </a:lnTo>
                  <a:cubicBezTo>
                    <a:pt x="931069" y="30004"/>
                    <a:pt x="942499" y="30004"/>
                    <a:pt x="956786" y="30004"/>
                  </a:cubicBezTo>
                  <a:cubicBezTo>
                    <a:pt x="956786" y="31909"/>
                    <a:pt x="956786" y="31909"/>
                    <a:pt x="958691" y="33814"/>
                  </a:cubicBezTo>
                  <a:lnTo>
                    <a:pt x="981551" y="33814"/>
                  </a:lnTo>
                  <a:cubicBezTo>
                    <a:pt x="981551" y="24289"/>
                    <a:pt x="979646" y="16669"/>
                    <a:pt x="975836" y="9049"/>
                  </a:cubicBezTo>
                  <a:lnTo>
                    <a:pt x="788194" y="9049"/>
                  </a:lnTo>
                  <a:lnTo>
                    <a:pt x="788194" y="9049"/>
                  </a:lnTo>
                  <a:lnTo>
                    <a:pt x="788194" y="9049"/>
                  </a:lnTo>
                  <a:lnTo>
                    <a:pt x="788194" y="9049"/>
                  </a:lnTo>
                  <a:close/>
                  <a:moveTo>
                    <a:pt x="715804" y="9049"/>
                  </a:moveTo>
                  <a:cubicBezTo>
                    <a:pt x="715804" y="10954"/>
                    <a:pt x="713899" y="10954"/>
                    <a:pt x="711994" y="9049"/>
                  </a:cubicBezTo>
                  <a:lnTo>
                    <a:pt x="546259" y="9049"/>
                  </a:lnTo>
                  <a:cubicBezTo>
                    <a:pt x="536734" y="18574"/>
                    <a:pt x="525304" y="28099"/>
                    <a:pt x="517684" y="33814"/>
                  </a:cubicBezTo>
                  <a:lnTo>
                    <a:pt x="689134" y="33814"/>
                  </a:lnTo>
                  <a:cubicBezTo>
                    <a:pt x="687229" y="31909"/>
                    <a:pt x="685324" y="31909"/>
                    <a:pt x="683419" y="30004"/>
                  </a:cubicBezTo>
                  <a:cubicBezTo>
                    <a:pt x="696754" y="28099"/>
                    <a:pt x="698659" y="28099"/>
                    <a:pt x="708184" y="24289"/>
                  </a:cubicBezTo>
                  <a:lnTo>
                    <a:pt x="710089" y="33814"/>
                  </a:lnTo>
                  <a:lnTo>
                    <a:pt x="731044" y="33814"/>
                  </a:lnTo>
                  <a:cubicBezTo>
                    <a:pt x="729139" y="20479"/>
                    <a:pt x="727234" y="14764"/>
                    <a:pt x="723424" y="9049"/>
                  </a:cubicBezTo>
                  <a:lnTo>
                    <a:pt x="715804" y="9049"/>
                  </a:lnTo>
                  <a:lnTo>
                    <a:pt x="715804" y="9049"/>
                  </a:lnTo>
                  <a:lnTo>
                    <a:pt x="715804" y="9049"/>
                  </a:lnTo>
                  <a:lnTo>
                    <a:pt x="715804" y="9049"/>
                  </a:lnTo>
                  <a:close/>
                  <a:moveTo>
                    <a:pt x="465296" y="9049"/>
                  </a:moveTo>
                  <a:cubicBezTo>
                    <a:pt x="448151" y="24289"/>
                    <a:pt x="438626" y="24289"/>
                    <a:pt x="434816" y="33814"/>
                  </a:cubicBezTo>
                  <a:lnTo>
                    <a:pt x="459581" y="33814"/>
                  </a:lnTo>
                  <a:cubicBezTo>
                    <a:pt x="471011" y="30004"/>
                    <a:pt x="476726" y="24289"/>
                    <a:pt x="480536" y="30004"/>
                  </a:cubicBezTo>
                  <a:cubicBezTo>
                    <a:pt x="480536" y="31909"/>
                    <a:pt x="482441" y="31909"/>
                    <a:pt x="482441" y="33814"/>
                  </a:cubicBezTo>
                  <a:lnTo>
                    <a:pt x="503396" y="33814"/>
                  </a:lnTo>
                  <a:cubicBezTo>
                    <a:pt x="501491" y="26194"/>
                    <a:pt x="497681" y="16669"/>
                    <a:pt x="493871" y="9049"/>
                  </a:cubicBezTo>
                  <a:lnTo>
                    <a:pt x="465296" y="9049"/>
                  </a:lnTo>
                  <a:lnTo>
                    <a:pt x="465296" y="9049"/>
                  </a:lnTo>
                  <a:lnTo>
                    <a:pt x="465296" y="9049"/>
                  </a:lnTo>
                  <a:lnTo>
                    <a:pt x="465296" y="9049"/>
                  </a:lnTo>
                  <a:close/>
                  <a:moveTo>
                    <a:pt x="373856" y="9049"/>
                  </a:moveTo>
                  <a:cubicBezTo>
                    <a:pt x="373856" y="24289"/>
                    <a:pt x="373856" y="28099"/>
                    <a:pt x="383381" y="33814"/>
                  </a:cubicBezTo>
                  <a:lnTo>
                    <a:pt x="387191" y="33814"/>
                  </a:lnTo>
                  <a:lnTo>
                    <a:pt x="387191" y="24289"/>
                  </a:lnTo>
                  <a:cubicBezTo>
                    <a:pt x="389096" y="20479"/>
                    <a:pt x="391001" y="14764"/>
                    <a:pt x="392906" y="9049"/>
                  </a:cubicBezTo>
                  <a:lnTo>
                    <a:pt x="373856" y="9049"/>
                  </a:lnTo>
                  <a:lnTo>
                    <a:pt x="373856" y="9049"/>
                  </a:lnTo>
                  <a:lnTo>
                    <a:pt x="373856" y="9049"/>
                  </a:lnTo>
                  <a:lnTo>
                    <a:pt x="373856" y="9049"/>
                  </a:lnTo>
                  <a:close/>
                  <a:moveTo>
                    <a:pt x="331946" y="9049"/>
                  </a:moveTo>
                  <a:cubicBezTo>
                    <a:pt x="331946" y="10954"/>
                    <a:pt x="331946" y="10954"/>
                    <a:pt x="331946" y="12859"/>
                  </a:cubicBezTo>
                  <a:lnTo>
                    <a:pt x="356711" y="12859"/>
                  </a:lnTo>
                  <a:cubicBezTo>
                    <a:pt x="358616" y="10954"/>
                    <a:pt x="358616" y="10954"/>
                    <a:pt x="358616" y="9049"/>
                  </a:cubicBezTo>
                  <a:lnTo>
                    <a:pt x="331946" y="9049"/>
                  </a:lnTo>
                  <a:lnTo>
                    <a:pt x="331946" y="9049"/>
                  </a:lnTo>
                  <a:lnTo>
                    <a:pt x="331946" y="9049"/>
                  </a:lnTo>
                  <a:lnTo>
                    <a:pt x="331946" y="9049"/>
                  </a:lnTo>
                  <a:close/>
                  <a:moveTo>
                    <a:pt x="211931" y="9049"/>
                  </a:moveTo>
                  <a:cubicBezTo>
                    <a:pt x="210026" y="22384"/>
                    <a:pt x="202406" y="14764"/>
                    <a:pt x="217646" y="24289"/>
                  </a:cubicBezTo>
                  <a:cubicBezTo>
                    <a:pt x="219551" y="20479"/>
                    <a:pt x="219551" y="20479"/>
                    <a:pt x="223361" y="18574"/>
                  </a:cubicBezTo>
                  <a:cubicBezTo>
                    <a:pt x="223361" y="35719"/>
                    <a:pt x="219551" y="22384"/>
                    <a:pt x="229076" y="35719"/>
                  </a:cubicBezTo>
                  <a:lnTo>
                    <a:pt x="259556" y="35719"/>
                  </a:lnTo>
                  <a:cubicBezTo>
                    <a:pt x="255746" y="26194"/>
                    <a:pt x="253841" y="18574"/>
                    <a:pt x="253841" y="10954"/>
                  </a:cubicBezTo>
                  <a:lnTo>
                    <a:pt x="211931" y="9049"/>
                  </a:lnTo>
                  <a:lnTo>
                    <a:pt x="211931" y="9049"/>
                  </a:lnTo>
                  <a:lnTo>
                    <a:pt x="211931" y="9049"/>
                  </a:lnTo>
                  <a:lnTo>
                    <a:pt x="211931" y="9049"/>
                  </a:lnTo>
                  <a:close/>
                  <a:moveTo>
                    <a:pt x="198596" y="9049"/>
                  </a:moveTo>
                  <a:cubicBezTo>
                    <a:pt x="196691" y="10954"/>
                    <a:pt x="196691" y="14764"/>
                    <a:pt x="194786" y="18574"/>
                  </a:cubicBezTo>
                  <a:lnTo>
                    <a:pt x="200501" y="18574"/>
                  </a:lnTo>
                  <a:cubicBezTo>
                    <a:pt x="204311" y="12859"/>
                    <a:pt x="206216" y="12859"/>
                    <a:pt x="208121" y="9049"/>
                  </a:cubicBezTo>
                  <a:lnTo>
                    <a:pt x="198596" y="9049"/>
                  </a:lnTo>
                  <a:lnTo>
                    <a:pt x="198596" y="9049"/>
                  </a:lnTo>
                  <a:lnTo>
                    <a:pt x="198596" y="9049"/>
                  </a:lnTo>
                  <a:lnTo>
                    <a:pt x="198596" y="9049"/>
                  </a:lnTo>
                  <a:close/>
                  <a:moveTo>
                    <a:pt x="127159" y="9049"/>
                  </a:moveTo>
                  <a:cubicBezTo>
                    <a:pt x="125254" y="18574"/>
                    <a:pt x="123349" y="26194"/>
                    <a:pt x="121444" y="33814"/>
                  </a:cubicBezTo>
                  <a:lnTo>
                    <a:pt x="144304" y="33814"/>
                  </a:lnTo>
                  <a:cubicBezTo>
                    <a:pt x="146209" y="26194"/>
                    <a:pt x="144304" y="30004"/>
                    <a:pt x="150019" y="24289"/>
                  </a:cubicBezTo>
                  <a:lnTo>
                    <a:pt x="150019" y="30004"/>
                  </a:lnTo>
                  <a:lnTo>
                    <a:pt x="155734" y="30004"/>
                  </a:lnTo>
                  <a:cubicBezTo>
                    <a:pt x="159544" y="31909"/>
                    <a:pt x="159544" y="33814"/>
                    <a:pt x="157639" y="33814"/>
                  </a:cubicBezTo>
                  <a:lnTo>
                    <a:pt x="204311" y="33814"/>
                  </a:lnTo>
                  <a:cubicBezTo>
                    <a:pt x="192881" y="18574"/>
                    <a:pt x="198596" y="41434"/>
                    <a:pt x="187166" y="24289"/>
                  </a:cubicBezTo>
                  <a:cubicBezTo>
                    <a:pt x="183356" y="18574"/>
                    <a:pt x="183356" y="14764"/>
                    <a:pt x="183356" y="9049"/>
                  </a:cubicBezTo>
                  <a:lnTo>
                    <a:pt x="127159" y="9049"/>
                  </a:lnTo>
                  <a:lnTo>
                    <a:pt x="127159" y="9049"/>
                  </a:lnTo>
                  <a:lnTo>
                    <a:pt x="127159" y="9049"/>
                  </a:lnTo>
                  <a:lnTo>
                    <a:pt x="127159" y="9049"/>
                  </a:lnTo>
                  <a:close/>
                  <a:moveTo>
                    <a:pt x="12859" y="9049"/>
                  </a:moveTo>
                  <a:cubicBezTo>
                    <a:pt x="9049" y="18574"/>
                    <a:pt x="7144" y="26194"/>
                    <a:pt x="7144" y="33814"/>
                  </a:cubicBezTo>
                  <a:lnTo>
                    <a:pt x="22384" y="33814"/>
                  </a:lnTo>
                  <a:cubicBezTo>
                    <a:pt x="26194" y="30004"/>
                    <a:pt x="28099" y="28099"/>
                    <a:pt x="31909" y="24289"/>
                  </a:cubicBezTo>
                  <a:cubicBezTo>
                    <a:pt x="33814" y="30004"/>
                    <a:pt x="35719" y="33814"/>
                    <a:pt x="37624" y="33814"/>
                  </a:cubicBezTo>
                  <a:lnTo>
                    <a:pt x="52864" y="33814"/>
                  </a:lnTo>
                  <a:cubicBezTo>
                    <a:pt x="56674" y="24289"/>
                    <a:pt x="60484" y="16669"/>
                    <a:pt x="66199" y="9049"/>
                  </a:cubicBezTo>
                  <a:lnTo>
                    <a:pt x="12859" y="9049"/>
                  </a:lnTo>
                  <a:lnTo>
                    <a:pt x="12859" y="9049"/>
                  </a:lnTo>
                  <a:lnTo>
                    <a:pt x="12859" y="9049"/>
                  </a:lnTo>
                  <a:lnTo>
                    <a:pt x="12859" y="9049"/>
                  </a:lnTo>
                  <a:close/>
                  <a:moveTo>
                    <a:pt x="2971324" y="36671"/>
                  </a:moveTo>
                  <a:cubicBezTo>
                    <a:pt x="2973229" y="34766"/>
                    <a:pt x="2977039" y="30956"/>
                    <a:pt x="2980849" y="27146"/>
                  </a:cubicBezTo>
                  <a:lnTo>
                    <a:pt x="2969419" y="27146"/>
                  </a:lnTo>
                  <a:cubicBezTo>
                    <a:pt x="2956084" y="21431"/>
                    <a:pt x="2946559" y="29051"/>
                    <a:pt x="2934177" y="36671"/>
                  </a:cubicBezTo>
                  <a:lnTo>
                    <a:pt x="2971324" y="36671"/>
                  </a:lnTo>
                  <a:lnTo>
                    <a:pt x="2971324" y="36671"/>
                  </a:lnTo>
                  <a:lnTo>
                    <a:pt x="2971324" y="36671"/>
                  </a:lnTo>
                  <a:lnTo>
                    <a:pt x="2971324" y="36671"/>
                  </a:lnTo>
                  <a:close/>
                  <a:moveTo>
                    <a:pt x="2176939" y="36671"/>
                  </a:moveTo>
                  <a:cubicBezTo>
                    <a:pt x="2176939" y="34766"/>
                    <a:pt x="2178844" y="34766"/>
                    <a:pt x="2180749" y="32861"/>
                  </a:cubicBezTo>
                  <a:cubicBezTo>
                    <a:pt x="2134077" y="32861"/>
                    <a:pt x="2082641" y="32861"/>
                    <a:pt x="2082641" y="32861"/>
                  </a:cubicBezTo>
                  <a:lnTo>
                    <a:pt x="2076926" y="32861"/>
                  </a:lnTo>
                  <a:cubicBezTo>
                    <a:pt x="2076926" y="34766"/>
                    <a:pt x="2076926" y="36671"/>
                    <a:pt x="2076926" y="36671"/>
                  </a:cubicBezTo>
                  <a:lnTo>
                    <a:pt x="2176939" y="36671"/>
                  </a:lnTo>
                  <a:lnTo>
                    <a:pt x="2176939" y="36671"/>
                  </a:lnTo>
                  <a:lnTo>
                    <a:pt x="2176939" y="36671"/>
                  </a:lnTo>
                  <a:lnTo>
                    <a:pt x="2176939" y="36671"/>
                  </a:lnTo>
                  <a:close/>
                  <a:moveTo>
                    <a:pt x="2659856" y="32861"/>
                  </a:moveTo>
                  <a:cubicBezTo>
                    <a:pt x="2648427" y="38576"/>
                    <a:pt x="2652236" y="38576"/>
                    <a:pt x="2640806" y="32861"/>
                  </a:cubicBezTo>
                  <a:lnTo>
                    <a:pt x="2659856" y="32861"/>
                  </a:lnTo>
                  <a:lnTo>
                    <a:pt x="2659856" y="32861"/>
                  </a:lnTo>
                  <a:lnTo>
                    <a:pt x="2659856" y="32861"/>
                  </a:lnTo>
                  <a:lnTo>
                    <a:pt x="2659856" y="32861"/>
                  </a:lnTo>
                  <a:close/>
                  <a:moveTo>
                    <a:pt x="553879" y="25241"/>
                  </a:moveTo>
                  <a:cubicBezTo>
                    <a:pt x="544354" y="32861"/>
                    <a:pt x="548164" y="36671"/>
                    <a:pt x="542449" y="25241"/>
                  </a:cubicBezTo>
                  <a:lnTo>
                    <a:pt x="553879" y="25241"/>
                  </a:lnTo>
                  <a:lnTo>
                    <a:pt x="553879" y="25241"/>
                  </a:lnTo>
                  <a:lnTo>
                    <a:pt x="553879" y="25241"/>
                  </a:lnTo>
                  <a:lnTo>
                    <a:pt x="553879" y="25241"/>
                  </a:lnTo>
                  <a:close/>
                  <a:moveTo>
                    <a:pt x="1423511" y="25241"/>
                  </a:moveTo>
                  <a:lnTo>
                    <a:pt x="1412081" y="25241"/>
                  </a:lnTo>
                  <a:lnTo>
                    <a:pt x="1412081" y="30956"/>
                  </a:lnTo>
                  <a:cubicBezTo>
                    <a:pt x="1421606" y="29051"/>
                    <a:pt x="1417796" y="30956"/>
                    <a:pt x="1423511" y="25241"/>
                  </a:cubicBezTo>
                  <a:lnTo>
                    <a:pt x="1423511" y="25241"/>
                  </a:lnTo>
                  <a:lnTo>
                    <a:pt x="1423511" y="25241"/>
                  </a:lnTo>
                  <a:lnTo>
                    <a:pt x="1423511" y="25241"/>
                  </a:lnTo>
                  <a:close/>
                  <a:moveTo>
                    <a:pt x="2460784" y="25241"/>
                  </a:moveTo>
                  <a:cubicBezTo>
                    <a:pt x="2449354" y="30956"/>
                    <a:pt x="2453164" y="30956"/>
                    <a:pt x="2441734" y="25241"/>
                  </a:cubicBezTo>
                  <a:lnTo>
                    <a:pt x="2460784" y="25241"/>
                  </a:lnTo>
                  <a:lnTo>
                    <a:pt x="2460784" y="25241"/>
                  </a:lnTo>
                  <a:lnTo>
                    <a:pt x="2460784" y="25241"/>
                  </a:lnTo>
                  <a:lnTo>
                    <a:pt x="2460784" y="25241"/>
                  </a:lnTo>
                  <a:close/>
                  <a:moveTo>
                    <a:pt x="828199" y="18574"/>
                  </a:moveTo>
                  <a:cubicBezTo>
                    <a:pt x="822484" y="24289"/>
                    <a:pt x="826294" y="20479"/>
                    <a:pt x="816769" y="24289"/>
                  </a:cubicBezTo>
                  <a:cubicBezTo>
                    <a:pt x="822484" y="21431"/>
                    <a:pt x="816769" y="23336"/>
                    <a:pt x="828199" y="18574"/>
                  </a:cubicBezTo>
                  <a:lnTo>
                    <a:pt x="828199" y="18574"/>
                  </a:lnTo>
                  <a:lnTo>
                    <a:pt x="828199" y="18574"/>
                  </a:lnTo>
                  <a:lnTo>
                    <a:pt x="828199" y="1857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FAAC578D-60C8-4C98-B66E-8086977853DA}"/>
                </a:ext>
              </a:extLst>
            </p:cNvPr>
            <p:cNvSpPr/>
            <p:nvPr/>
          </p:nvSpPr>
          <p:spPr>
            <a:xfrm>
              <a:off x="1641634" y="5045830"/>
              <a:ext cx="4181475" cy="66675"/>
            </a:xfrm>
            <a:custGeom>
              <a:avLst/>
              <a:gdLst>
                <a:gd name="connsiteX0" fmla="*/ 3149441 w 4181475"/>
                <a:gd name="connsiteY0" fmla="*/ 9049 h 66675"/>
                <a:gd name="connsiteX1" fmla="*/ 3166586 w 4181475"/>
                <a:gd name="connsiteY1" fmla="*/ 45244 h 66675"/>
                <a:gd name="connsiteX2" fmla="*/ 3147536 w 4181475"/>
                <a:gd name="connsiteY2" fmla="*/ 50959 h 66675"/>
                <a:gd name="connsiteX3" fmla="*/ 3141821 w 4181475"/>
                <a:gd name="connsiteY3" fmla="*/ 60484 h 66675"/>
                <a:gd name="connsiteX4" fmla="*/ 3160871 w 4181475"/>
                <a:gd name="connsiteY4" fmla="*/ 60484 h 66675"/>
                <a:gd name="connsiteX5" fmla="*/ 3160871 w 4181475"/>
                <a:gd name="connsiteY5" fmla="*/ 50959 h 66675"/>
                <a:gd name="connsiteX6" fmla="*/ 3172301 w 4181475"/>
                <a:gd name="connsiteY6" fmla="*/ 50959 h 66675"/>
                <a:gd name="connsiteX7" fmla="*/ 3174206 w 4181475"/>
                <a:gd name="connsiteY7" fmla="*/ 60484 h 66675"/>
                <a:gd name="connsiteX8" fmla="*/ 3185636 w 4181475"/>
                <a:gd name="connsiteY8" fmla="*/ 60484 h 66675"/>
                <a:gd name="connsiteX9" fmla="*/ 3191351 w 4181475"/>
                <a:gd name="connsiteY9" fmla="*/ 45244 h 66675"/>
                <a:gd name="connsiteX10" fmla="*/ 3218021 w 4181475"/>
                <a:gd name="connsiteY10" fmla="*/ 9049 h 66675"/>
                <a:gd name="connsiteX11" fmla="*/ 3149441 w 4181475"/>
                <a:gd name="connsiteY11" fmla="*/ 9049 h 66675"/>
                <a:gd name="connsiteX12" fmla="*/ 3149441 w 4181475"/>
                <a:gd name="connsiteY12" fmla="*/ 9049 h 66675"/>
                <a:gd name="connsiteX13" fmla="*/ 3149441 w 4181475"/>
                <a:gd name="connsiteY13" fmla="*/ 9049 h 66675"/>
                <a:gd name="connsiteX14" fmla="*/ 3149441 w 4181475"/>
                <a:gd name="connsiteY14" fmla="*/ 9049 h 66675"/>
                <a:gd name="connsiteX15" fmla="*/ 2923699 w 4181475"/>
                <a:gd name="connsiteY15" fmla="*/ 9049 h 66675"/>
                <a:gd name="connsiteX16" fmla="*/ 2917984 w 4181475"/>
                <a:gd name="connsiteY16" fmla="*/ 14764 h 66675"/>
                <a:gd name="connsiteX17" fmla="*/ 2869406 w 4181475"/>
                <a:gd name="connsiteY17" fmla="*/ 9049 h 66675"/>
                <a:gd name="connsiteX18" fmla="*/ 2850356 w 4181475"/>
                <a:gd name="connsiteY18" fmla="*/ 9049 h 66675"/>
                <a:gd name="connsiteX19" fmla="*/ 2875121 w 4181475"/>
                <a:gd name="connsiteY19" fmla="*/ 50959 h 66675"/>
                <a:gd name="connsiteX20" fmla="*/ 2956084 w 4181475"/>
                <a:gd name="connsiteY20" fmla="*/ 50959 h 66675"/>
                <a:gd name="connsiteX21" fmla="*/ 2956084 w 4181475"/>
                <a:gd name="connsiteY21" fmla="*/ 31909 h 66675"/>
                <a:gd name="connsiteX22" fmla="*/ 2986564 w 4181475"/>
                <a:gd name="connsiteY22" fmla="*/ 43339 h 66675"/>
                <a:gd name="connsiteX23" fmla="*/ 2986564 w 4181475"/>
                <a:gd name="connsiteY23" fmla="*/ 37624 h 66675"/>
                <a:gd name="connsiteX24" fmla="*/ 2980849 w 4181475"/>
                <a:gd name="connsiteY24" fmla="*/ 26194 h 66675"/>
                <a:gd name="connsiteX25" fmla="*/ 2961799 w 4181475"/>
                <a:gd name="connsiteY25" fmla="*/ 9049 h 66675"/>
                <a:gd name="connsiteX26" fmla="*/ 2923699 w 4181475"/>
                <a:gd name="connsiteY26" fmla="*/ 9049 h 66675"/>
                <a:gd name="connsiteX27" fmla="*/ 2923699 w 4181475"/>
                <a:gd name="connsiteY27" fmla="*/ 9049 h 66675"/>
                <a:gd name="connsiteX28" fmla="*/ 2923699 w 4181475"/>
                <a:gd name="connsiteY28" fmla="*/ 9049 h 66675"/>
                <a:gd name="connsiteX29" fmla="*/ 2923699 w 4181475"/>
                <a:gd name="connsiteY29" fmla="*/ 9049 h 66675"/>
                <a:gd name="connsiteX30" fmla="*/ 2811304 w 4181475"/>
                <a:gd name="connsiteY30" fmla="*/ 9049 h 66675"/>
                <a:gd name="connsiteX31" fmla="*/ 2803684 w 4181475"/>
                <a:gd name="connsiteY31" fmla="*/ 10954 h 66675"/>
                <a:gd name="connsiteX32" fmla="*/ 2799874 w 4181475"/>
                <a:gd name="connsiteY32" fmla="*/ 20479 h 66675"/>
                <a:gd name="connsiteX33" fmla="*/ 2805589 w 4181475"/>
                <a:gd name="connsiteY33" fmla="*/ 26194 h 66675"/>
                <a:gd name="connsiteX34" fmla="*/ 2811304 w 4181475"/>
                <a:gd name="connsiteY34" fmla="*/ 26194 h 66675"/>
                <a:gd name="connsiteX35" fmla="*/ 2811304 w 4181475"/>
                <a:gd name="connsiteY35" fmla="*/ 9049 h 66675"/>
                <a:gd name="connsiteX36" fmla="*/ 2811304 w 4181475"/>
                <a:gd name="connsiteY36" fmla="*/ 9049 h 66675"/>
                <a:gd name="connsiteX37" fmla="*/ 2811304 w 4181475"/>
                <a:gd name="connsiteY37" fmla="*/ 9049 h 66675"/>
                <a:gd name="connsiteX38" fmla="*/ 2811304 w 4181475"/>
                <a:gd name="connsiteY38" fmla="*/ 9049 h 66675"/>
                <a:gd name="connsiteX39" fmla="*/ 2811304 w 4181475"/>
                <a:gd name="connsiteY39" fmla="*/ 9049 h 66675"/>
                <a:gd name="connsiteX40" fmla="*/ 2055971 w 4181475"/>
                <a:gd name="connsiteY40" fmla="*/ 9049 h 66675"/>
                <a:gd name="connsiteX41" fmla="*/ 2044541 w 4181475"/>
                <a:gd name="connsiteY41" fmla="*/ 14764 h 66675"/>
                <a:gd name="connsiteX42" fmla="*/ 2055971 w 4181475"/>
                <a:gd name="connsiteY42" fmla="*/ 9049 h 66675"/>
                <a:gd name="connsiteX43" fmla="*/ 2018824 w 4181475"/>
                <a:gd name="connsiteY43" fmla="*/ 9049 h 66675"/>
                <a:gd name="connsiteX44" fmla="*/ 2013109 w 4181475"/>
                <a:gd name="connsiteY44" fmla="*/ 26194 h 66675"/>
                <a:gd name="connsiteX45" fmla="*/ 2032159 w 4181475"/>
                <a:gd name="connsiteY45" fmla="*/ 37624 h 66675"/>
                <a:gd name="connsiteX46" fmla="*/ 2051209 w 4181475"/>
                <a:gd name="connsiteY46" fmla="*/ 31909 h 66675"/>
                <a:gd name="connsiteX47" fmla="*/ 2070259 w 4181475"/>
                <a:gd name="connsiteY47" fmla="*/ 58579 h 66675"/>
                <a:gd name="connsiteX48" fmla="*/ 2081689 w 4181475"/>
                <a:gd name="connsiteY48" fmla="*/ 58579 h 66675"/>
                <a:gd name="connsiteX49" fmla="*/ 2081689 w 4181475"/>
                <a:gd name="connsiteY49" fmla="*/ 49054 h 66675"/>
                <a:gd name="connsiteX50" fmla="*/ 2075974 w 4181475"/>
                <a:gd name="connsiteY50" fmla="*/ 7144 h 66675"/>
                <a:gd name="connsiteX51" fmla="*/ 2055971 w 4181475"/>
                <a:gd name="connsiteY51" fmla="*/ 9049 h 66675"/>
                <a:gd name="connsiteX52" fmla="*/ 2055971 w 4181475"/>
                <a:gd name="connsiteY52" fmla="*/ 9049 h 66675"/>
                <a:gd name="connsiteX53" fmla="*/ 2055971 w 4181475"/>
                <a:gd name="connsiteY53" fmla="*/ 9049 h 66675"/>
                <a:gd name="connsiteX54" fmla="*/ 2055971 w 4181475"/>
                <a:gd name="connsiteY54" fmla="*/ 9049 h 66675"/>
                <a:gd name="connsiteX55" fmla="*/ 1854994 w 4181475"/>
                <a:gd name="connsiteY55" fmla="*/ 9049 h 66675"/>
                <a:gd name="connsiteX56" fmla="*/ 1856899 w 4181475"/>
                <a:gd name="connsiteY56" fmla="*/ 39529 h 66675"/>
                <a:gd name="connsiteX57" fmla="*/ 1727359 w 4181475"/>
                <a:gd name="connsiteY57" fmla="*/ 45244 h 66675"/>
                <a:gd name="connsiteX58" fmla="*/ 1708309 w 4181475"/>
                <a:gd name="connsiteY58" fmla="*/ 33814 h 66675"/>
                <a:gd name="connsiteX59" fmla="*/ 1702594 w 4181475"/>
                <a:gd name="connsiteY59" fmla="*/ 45244 h 66675"/>
                <a:gd name="connsiteX60" fmla="*/ 1702594 w 4181475"/>
                <a:gd name="connsiteY60" fmla="*/ 33814 h 66675"/>
                <a:gd name="connsiteX61" fmla="*/ 1694974 w 4181475"/>
                <a:gd name="connsiteY61" fmla="*/ 10954 h 66675"/>
                <a:gd name="connsiteX62" fmla="*/ 1650206 w 4181475"/>
                <a:gd name="connsiteY62" fmla="*/ 10954 h 66675"/>
                <a:gd name="connsiteX63" fmla="*/ 1613059 w 4181475"/>
                <a:gd name="connsiteY63" fmla="*/ 63341 h 66675"/>
                <a:gd name="connsiteX64" fmla="*/ 1695926 w 4181475"/>
                <a:gd name="connsiteY64" fmla="*/ 63341 h 66675"/>
                <a:gd name="connsiteX65" fmla="*/ 1690211 w 4181475"/>
                <a:gd name="connsiteY65" fmla="*/ 59531 h 66675"/>
                <a:gd name="connsiteX66" fmla="*/ 1709261 w 4181475"/>
                <a:gd name="connsiteY66" fmla="*/ 59531 h 66675"/>
                <a:gd name="connsiteX67" fmla="*/ 1703546 w 4181475"/>
                <a:gd name="connsiteY67" fmla="*/ 63341 h 66675"/>
                <a:gd name="connsiteX68" fmla="*/ 1854041 w 4181475"/>
                <a:gd name="connsiteY68" fmla="*/ 63341 h 66675"/>
                <a:gd name="connsiteX69" fmla="*/ 1876901 w 4181475"/>
                <a:gd name="connsiteY69" fmla="*/ 59531 h 66675"/>
                <a:gd name="connsiteX70" fmla="*/ 1867376 w 4181475"/>
                <a:gd name="connsiteY70" fmla="*/ 10954 h 66675"/>
                <a:gd name="connsiteX71" fmla="*/ 1854994 w 4181475"/>
                <a:gd name="connsiteY71" fmla="*/ 9049 h 66675"/>
                <a:gd name="connsiteX72" fmla="*/ 1854994 w 4181475"/>
                <a:gd name="connsiteY72" fmla="*/ 9049 h 66675"/>
                <a:gd name="connsiteX73" fmla="*/ 1854994 w 4181475"/>
                <a:gd name="connsiteY73" fmla="*/ 9049 h 66675"/>
                <a:gd name="connsiteX74" fmla="*/ 1854994 w 4181475"/>
                <a:gd name="connsiteY74" fmla="*/ 9049 h 66675"/>
                <a:gd name="connsiteX75" fmla="*/ 1837849 w 4181475"/>
                <a:gd name="connsiteY75" fmla="*/ 9049 h 66675"/>
                <a:gd name="connsiteX76" fmla="*/ 1832134 w 4181475"/>
                <a:gd name="connsiteY76" fmla="*/ 26194 h 66675"/>
                <a:gd name="connsiteX77" fmla="*/ 1837849 w 4181475"/>
                <a:gd name="connsiteY77" fmla="*/ 26194 h 66675"/>
                <a:gd name="connsiteX78" fmla="*/ 1837849 w 4181475"/>
                <a:gd name="connsiteY78" fmla="*/ 9049 h 66675"/>
                <a:gd name="connsiteX79" fmla="*/ 1837849 w 4181475"/>
                <a:gd name="connsiteY79" fmla="*/ 9049 h 66675"/>
                <a:gd name="connsiteX80" fmla="*/ 1837849 w 4181475"/>
                <a:gd name="connsiteY80" fmla="*/ 9049 h 66675"/>
                <a:gd name="connsiteX81" fmla="*/ 1837849 w 4181475"/>
                <a:gd name="connsiteY81" fmla="*/ 9049 h 66675"/>
                <a:gd name="connsiteX82" fmla="*/ 1837849 w 4181475"/>
                <a:gd name="connsiteY82" fmla="*/ 9049 h 66675"/>
                <a:gd name="connsiteX83" fmla="*/ 1798796 w 4181475"/>
                <a:gd name="connsiteY83" fmla="*/ 9049 h 66675"/>
                <a:gd name="connsiteX84" fmla="*/ 1794986 w 4181475"/>
                <a:gd name="connsiteY84" fmla="*/ 26194 h 66675"/>
                <a:gd name="connsiteX85" fmla="*/ 1825466 w 4181475"/>
                <a:gd name="connsiteY85" fmla="*/ 31909 h 66675"/>
                <a:gd name="connsiteX86" fmla="*/ 1825466 w 4181475"/>
                <a:gd name="connsiteY86" fmla="*/ 9049 h 66675"/>
                <a:gd name="connsiteX87" fmla="*/ 1798796 w 4181475"/>
                <a:gd name="connsiteY87" fmla="*/ 9049 h 66675"/>
                <a:gd name="connsiteX88" fmla="*/ 1798796 w 4181475"/>
                <a:gd name="connsiteY88" fmla="*/ 9049 h 66675"/>
                <a:gd name="connsiteX89" fmla="*/ 1798796 w 4181475"/>
                <a:gd name="connsiteY89" fmla="*/ 9049 h 66675"/>
                <a:gd name="connsiteX90" fmla="*/ 1798796 w 4181475"/>
                <a:gd name="connsiteY90" fmla="*/ 9049 h 66675"/>
                <a:gd name="connsiteX91" fmla="*/ 1721644 w 4181475"/>
                <a:gd name="connsiteY91" fmla="*/ 9049 h 66675"/>
                <a:gd name="connsiteX92" fmla="*/ 1721644 w 4181475"/>
                <a:gd name="connsiteY92" fmla="*/ 14764 h 66675"/>
                <a:gd name="connsiteX93" fmla="*/ 1764506 w 4181475"/>
                <a:gd name="connsiteY93" fmla="*/ 14764 h 66675"/>
                <a:gd name="connsiteX94" fmla="*/ 1764506 w 4181475"/>
                <a:gd name="connsiteY94" fmla="*/ 9049 h 66675"/>
                <a:gd name="connsiteX95" fmla="*/ 1721644 w 4181475"/>
                <a:gd name="connsiteY95" fmla="*/ 9049 h 66675"/>
                <a:gd name="connsiteX96" fmla="*/ 1721644 w 4181475"/>
                <a:gd name="connsiteY96" fmla="*/ 9049 h 66675"/>
                <a:gd name="connsiteX97" fmla="*/ 1721644 w 4181475"/>
                <a:gd name="connsiteY97" fmla="*/ 9049 h 66675"/>
                <a:gd name="connsiteX98" fmla="*/ 1721644 w 4181475"/>
                <a:gd name="connsiteY98" fmla="*/ 9049 h 66675"/>
                <a:gd name="connsiteX99" fmla="*/ 1586389 w 4181475"/>
                <a:gd name="connsiteY99" fmla="*/ 9049 h 66675"/>
                <a:gd name="connsiteX100" fmla="*/ 1547336 w 4181475"/>
                <a:gd name="connsiteY100" fmla="*/ 50959 h 66675"/>
                <a:gd name="connsiteX101" fmla="*/ 1541621 w 4181475"/>
                <a:gd name="connsiteY101" fmla="*/ 60484 h 66675"/>
                <a:gd name="connsiteX102" fmla="*/ 1576864 w 4181475"/>
                <a:gd name="connsiteY102" fmla="*/ 60484 h 66675"/>
                <a:gd name="connsiteX103" fmla="*/ 1625441 w 4181475"/>
                <a:gd name="connsiteY103" fmla="*/ 8096 h 66675"/>
                <a:gd name="connsiteX104" fmla="*/ 1586389 w 4181475"/>
                <a:gd name="connsiteY104" fmla="*/ 8096 h 66675"/>
                <a:gd name="connsiteX105" fmla="*/ 1586389 w 4181475"/>
                <a:gd name="connsiteY105" fmla="*/ 9049 h 66675"/>
                <a:gd name="connsiteX106" fmla="*/ 1586389 w 4181475"/>
                <a:gd name="connsiteY106" fmla="*/ 9049 h 66675"/>
                <a:gd name="connsiteX107" fmla="*/ 1586389 w 4181475"/>
                <a:gd name="connsiteY107" fmla="*/ 9049 h 66675"/>
                <a:gd name="connsiteX108" fmla="*/ 1546384 w 4181475"/>
                <a:gd name="connsiteY108" fmla="*/ 9049 h 66675"/>
                <a:gd name="connsiteX109" fmla="*/ 1548289 w 4181475"/>
                <a:gd name="connsiteY109" fmla="*/ 14764 h 66675"/>
                <a:gd name="connsiteX110" fmla="*/ 1571149 w 4181475"/>
                <a:gd name="connsiteY110" fmla="*/ 14764 h 66675"/>
                <a:gd name="connsiteX111" fmla="*/ 1571149 w 4181475"/>
                <a:gd name="connsiteY111" fmla="*/ 9049 h 66675"/>
                <a:gd name="connsiteX112" fmla="*/ 1546384 w 4181475"/>
                <a:gd name="connsiteY112" fmla="*/ 9049 h 66675"/>
                <a:gd name="connsiteX113" fmla="*/ 1546384 w 4181475"/>
                <a:gd name="connsiteY113" fmla="*/ 9049 h 66675"/>
                <a:gd name="connsiteX114" fmla="*/ 1546384 w 4181475"/>
                <a:gd name="connsiteY114" fmla="*/ 9049 h 66675"/>
                <a:gd name="connsiteX115" fmla="*/ 1546384 w 4181475"/>
                <a:gd name="connsiteY115" fmla="*/ 9049 h 66675"/>
                <a:gd name="connsiteX116" fmla="*/ 1437799 w 4181475"/>
                <a:gd name="connsiteY116" fmla="*/ 9049 h 66675"/>
                <a:gd name="connsiteX117" fmla="*/ 1428274 w 4181475"/>
                <a:gd name="connsiteY117" fmla="*/ 26194 h 66675"/>
                <a:gd name="connsiteX118" fmla="*/ 1403509 w 4181475"/>
                <a:gd name="connsiteY118" fmla="*/ 20479 h 66675"/>
                <a:gd name="connsiteX119" fmla="*/ 1403509 w 4181475"/>
                <a:gd name="connsiteY119" fmla="*/ 14764 h 66675"/>
                <a:gd name="connsiteX120" fmla="*/ 1407319 w 4181475"/>
                <a:gd name="connsiteY120" fmla="*/ 9049 h 66675"/>
                <a:gd name="connsiteX121" fmla="*/ 1341596 w 4181475"/>
                <a:gd name="connsiteY121" fmla="*/ 9049 h 66675"/>
                <a:gd name="connsiteX122" fmla="*/ 1413034 w 4181475"/>
                <a:gd name="connsiteY122" fmla="*/ 61436 h 66675"/>
                <a:gd name="connsiteX123" fmla="*/ 1503521 w 4181475"/>
                <a:gd name="connsiteY123" fmla="*/ 61436 h 66675"/>
                <a:gd name="connsiteX124" fmla="*/ 1471136 w 4181475"/>
                <a:gd name="connsiteY124" fmla="*/ 9049 h 66675"/>
                <a:gd name="connsiteX125" fmla="*/ 1437799 w 4181475"/>
                <a:gd name="connsiteY125" fmla="*/ 9049 h 66675"/>
                <a:gd name="connsiteX126" fmla="*/ 1437799 w 4181475"/>
                <a:gd name="connsiteY126" fmla="*/ 9049 h 66675"/>
                <a:gd name="connsiteX127" fmla="*/ 1437799 w 4181475"/>
                <a:gd name="connsiteY127" fmla="*/ 9049 h 66675"/>
                <a:gd name="connsiteX128" fmla="*/ 1437799 w 4181475"/>
                <a:gd name="connsiteY128" fmla="*/ 9049 h 66675"/>
                <a:gd name="connsiteX129" fmla="*/ 1174909 w 4181475"/>
                <a:gd name="connsiteY129" fmla="*/ 9049 h 66675"/>
                <a:gd name="connsiteX130" fmla="*/ 1180624 w 4181475"/>
                <a:gd name="connsiteY130" fmla="*/ 20479 h 66675"/>
                <a:gd name="connsiteX131" fmla="*/ 1174909 w 4181475"/>
                <a:gd name="connsiteY131" fmla="*/ 9049 h 66675"/>
                <a:gd name="connsiteX132" fmla="*/ 1026319 w 4181475"/>
                <a:gd name="connsiteY132" fmla="*/ 9049 h 66675"/>
                <a:gd name="connsiteX133" fmla="*/ 1065371 w 4181475"/>
                <a:gd name="connsiteY133" fmla="*/ 61436 h 66675"/>
                <a:gd name="connsiteX134" fmla="*/ 1102519 w 4181475"/>
                <a:gd name="connsiteY134" fmla="*/ 61436 h 66675"/>
                <a:gd name="connsiteX135" fmla="*/ 1100614 w 4181475"/>
                <a:gd name="connsiteY135" fmla="*/ 57626 h 66675"/>
                <a:gd name="connsiteX136" fmla="*/ 1137761 w 4181475"/>
                <a:gd name="connsiteY136" fmla="*/ 57626 h 66675"/>
                <a:gd name="connsiteX137" fmla="*/ 1139666 w 4181475"/>
                <a:gd name="connsiteY137" fmla="*/ 61436 h 66675"/>
                <a:gd name="connsiteX138" fmla="*/ 1186339 w 4181475"/>
                <a:gd name="connsiteY138" fmla="*/ 61436 h 66675"/>
                <a:gd name="connsiteX139" fmla="*/ 1186339 w 4181475"/>
                <a:gd name="connsiteY139" fmla="*/ 57626 h 66675"/>
                <a:gd name="connsiteX140" fmla="*/ 1192054 w 4181475"/>
                <a:gd name="connsiteY140" fmla="*/ 57626 h 66675"/>
                <a:gd name="connsiteX141" fmla="*/ 1192054 w 4181475"/>
                <a:gd name="connsiteY141" fmla="*/ 61436 h 66675"/>
                <a:gd name="connsiteX142" fmla="*/ 1211104 w 4181475"/>
                <a:gd name="connsiteY142" fmla="*/ 61436 h 66675"/>
                <a:gd name="connsiteX143" fmla="*/ 1216819 w 4181475"/>
                <a:gd name="connsiteY143" fmla="*/ 34766 h 66675"/>
                <a:gd name="connsiteX144" fmla="*/ 1222534 w 4181475"/>
                <a:gd name="connsiteY144" fmla="*/ 61436 h 66675"/>
                <a:gd name="connsiteX145" fmla="*/ 1241584 w 4181475"/>
                <a:gd name="connsiteY145" fmla="*/ 61436 h 66675"/>
                <a:gd name="connsiteX146" fmla="*/ 1241584 w 4181475"/>
                <a:gd name="connsiteY146" fmla="*/ 46196 h 66675"/>
                <a:gd name="connsiteX147" fmla="*/ 1253014 w 4181475"/>
                <a:gd name="connsiteY147" fmla="*/ 46196 h 66675"/>
                <a:gd name="connsiteX148" fmla="*/ 1277779 w 4181475"/>
                <a:gd name="connsiteY148" fmla="*/ 61436 h 66675"/>
                <a:gd name="connsiteX149" fmla="*/ 1349216 w 4181475"/>
                <a:gd name="connsiteY149" fmla="*/ 61436 h 66675"/>
                <a:gd name="connsiteX150" fmla="*/ 1316831 w 4181475"/>
                <a:gd name="connsiteY150" fmla="*/ 27146 h 66675"/>
                <a:gd name="connsiteX151" fmla="*/ 1322546 w 4181475"/>
                <a:gd name="connsiteY151" fmla="*/ 27146 h 66675"/>
                <a:gd name="connsiteX152" fmla="*/ 1341596 w 4181475"/>
                <a:gd name="connsiteY152" fmla="*/ 38576 h 66675"/>
                <a:gd name="connsiteX153" fmla="*/ 1341596 w 4181475"/>
                <a:gd name="connsiteY153" fmla="*/ 27146 h 66675"/>
                <a:gd name="connsiteX154" fmla="*/ 1300639 w 4181475"/>
                <a:gd name="connsiteY154" fmla="*/ 10001 h 66675"/>
                <a:gd name="connsiteX155" fmla="*/ 1174909 w 4181475"/>
                <a:gd name="connsiteY155" fmla="*/ 10001 h 66675"/>
                <a:gd name="connsiteX156" fmla="*/ 1174909 w 4181475"/>
                <a:gd name="connsiteY156" fmla="*/ 9049 h 66675"/>
                <a:gd name="connsiteX157" fmla="*/ 1174909 w 4181475"/>
                <a:gd name="connsiteY157" fmla="*/ 9049 h 66675"/>
                <a:gd name="connsiteX158" fmla="*/ 1174909 w 4181475"/>
                <a:gd name="connsiteY158" fmla="*/ 9049 h 66675"/>
                <a:gd name="connsiteX159" fmla="*/ 672941 w 4181475"/>
                <a:gd name="connsiteY159" fmla="*/ 9049 h 66675"/>
                <a:gd name="connsiteX160" fmla="*/ 703421 w 4181475"/>
                <a:gd name="connsiteY160" fmla="*/ 39529 h 66675"/>
                <a:gd name="connsiteX161" fmla="*/ 740569 w 4181475"/>
                <a:gd name="connsiteY161" fmla="*/ 33814 h 66675"/>
                <a:gd name="connsiteX162" fmla="*/ 781526 w 4181475"/>
                <a:gd name="connsiteY162" fmla="*/ 60484 h 66675"/>
                <a:gd name="connsiteX163" fmla="*/ 972979 w 4181475"/>
                <a:gd name="connsiteY163" fmla="*/ 60484 h 66675"/>
                <a:gd name="connsiteX164" fmla="*/ 959644 w 4181475"/>
                <a:gd name="connsiteY164" fmla="*/ 26194 h 66675"/>
                <a:gd name="connsiteX165" fmla="*/ 980599 w 4181475"/>
                <a:gd name="connsiteY165" fmla="*/ 9049 h 66675"/>
                <a:gd name="connsiteX166" fmla="*/ 672941 w 4181475"/>
                <a:gd name="connsiteY166" fmla="*/ 9049 h 66675"/>
                <a:gd name="connsiteX167" fmla="*/ 672941 w 4181475"/>
                <a:gd name="connsiteY167" fmla="*/ 9049 h 66675"/>
                <a:gd name="connsiteX168" fmla="*/ 672941 w 4181475"/>
                <a:gd name="connsiteY168" fmla="*/ 9049 h 66675"/>
                <a:gd name="connsiteX169" fmla="*/ 672941 w 4181475"/>
                <a:gd name="connsiteY169" fmla="*/ 9049 h 66675"/>
                <a:gd name="connsiteX170" fmla="*/ 622459 w 4181475"/>
                <a:gd name="connsiteY170" fmla="*/ 9049 h 66675"/>
                <a:gd name="connsiteX171" fmla="*/ 622459 w 4181475"/>
                <a:gd name="connsiteY171" fmla="*/ 20479 h 66675"/>
                <a:gd name="connsiteX172" fmla="*/ 647224 w 4181475"/>
                <a:gd name="connsiteY172" fmla="*/ 14764 h 66675"/>
                <a:gd name="connsiteX173" fmla="*/ 656749 w 4181475"/>
                <a:gd name="connsiteY173" fmla="*/ 9049 h 66675"/>
                <a:gd name="connsiteX174" fmla="*/ 622459 w 4181475"/>
                <a:gd name="connsiteY174" fmla="*/ 9049 h 66675"/>
                <a:gd name="connsiteX175" fmla="*/ 622459 w 4181475"/>
                <a:gd name="connsiteY175" fmla="*/ 9049 h 66675"/>
                <a:gd name="connsiteX176" fmla="*/ 622459 w 4181475"/>
                <a:gd name="connsiteY176" fmla="*/ 9049 h 66675"/>
                <a:gd name="connsiteX177" fmla="*/ 622459 w 4181475"/>
                <a:gd name="connsiteY177" fmla="*/ 9049 h 66675"/>
                <a:gd name="connsiteX178" fmla="*/ 410051 w 4181475"/>
                <a:gd name="connsiteY178" fmla="*/ 9049 h 66675"/>
                <a:gd name="connsiteX179" fmla="*/ 398621 w 4181475"/>
                <a:gd name="connsiteY179" fmla="*/ 14764 h 66675"/>
                <a:gd name="connsiteX180" fmla="*/ 410051 w 4181475"/>
                <a:gd name="connsiteY180" fmla="*/ 9049 h 66675"/>
                <a:gd name="connsiteX181" fmla="*/ 379571 w 4181475"/>
                <a:gd name="connsiteY181" fmla="*/ 9049 h 66675"/>
                <a:gd name="connsiteX182" fmla="*/ 385286 w 4181475"/>
                <a:gd name="connsiteY182" fmla="*/ 26194 h 66675"/>
                <a:gd name="connsiteX183" fmla="*/ 373856 w 4181475"/>
                <a:gd name="connsiteY183" fmla="*/ 26194 h 66675"/>
                <a:gd name="connsiteX184" fmla="*/ 368141 w 4181475"/>
                <a:gd name="connsiteY184" fmla="*/ 9049 h 66675"/>
                <a:gd name="connsiteX185" fmla="*/ 332899 w 4181475"/>
                <a:gd name="connsiteY185" fmla="*/ 9049 h 66675"/>
                <a:gd name="connsiteX186" fmla="*/ 323374 w 4181475"/>
                <a:gd name="connsiteY186" fmla="*/ 61436 h 66675"/>
                <a:gd name="connsiteX187" fmla="*/ 350044 w 4181475"/>
                <a:gd name="connsiteY187" fmla="*/ 61436 h 66675"/>
                <a:gd name="connsiteX188" fmla="*/ 365284 w 4181475"/>
                <a:gd name="connsiteY188" fmla="*/ 51911 h 66675"/>
                <a:gd name="connsiteX189" fmla="*/ 365284 w 4181475"/>
                <a:gd name="connsiteY189" fmla="*/ 61436 h 66675"/>
                <a:gd name="connsiteX190" fmla="*/ 382429 w 4181475"/>
                <a:gd name="connsiteY190" fmla="*/ 61436 h 66675"/>
                <a:gd name="connsiteX191" fmla="*/ 382429 w 4181475"/>
                <a:gd name="connsiteY191" fmla="*/ 34766 h 66675"/>
                <a:gd name="connsiteX192" fmla="*/ 419576 w 4181475"/>
                <a:gd name="connsiteY192" fmla="*/ 23336 h 66675"/>
                <a:gd name="connsiteX193" fmla="*/ 456724 w 4181475"/>
                <a:gd name="connsiteY193" fmla="*/ 59531 h 66675"/>
                <a:gd name="connsiteX194" fmla="*/ 452914 w 4181475"/>
                <a:gd name="connsiteY194" fmla="*/ 63341 h 66675"/>
                <a:gd name="connsiteX195" fmla="*/ 481489 w 4181475"/>
                <a:gd name="connsiteY195" fmla="*/ 63341 h 66675"/>
                <a:gd name="connsiteX196" fmla="*/ 456724 w 4181475"/>
                <a:gd name="connsiteY196" fmla="*/ 10954 h 66675"/>
                <a:gd name="connsiteX197" fmla="*/ 410051 w 4181475"/>
                <a:gd name="connsiteY197" fmla="*/ 9049 h 66675"/>
                <a:gd name="connsiteX198" fmla="*/ 410051 w 4181475"/>
                <a:gd name="connsiteY198" fmla="*/ 9049 h 66675"/>
                <a:gd name="connsiteX199" fmla="*/ 410051 w 4181475"/>
                <a:gd name="connsiteY199" fmla="*/ 9049 h 66675"/>
                <a:gd name="connsiteX200" fmla="*/ 410051 w 4181475"/>
                <a:gd name="connsiteY200" fmla="*/ 9049 h 66675"/>
                <a:gd name="connsiteX201" fmla="*/ 160496 w 4181475"/>
                <a:gd name="connsiteY201" fmla="*/ 9049 h 66675"/>
                <a:gd name="connsiteX202" fmla="*/ 137636 w 4181475"/>
                <a:gd name="connsiteY202" fmla="*/ 14764 h 66675"/>
                <a:gd name="connsiteX203" fmla="*/ 120491 w 4181475"/>
                <a:gd name="connsiteY203" fmla="*/ 61436 h 66675"/>
                <a:gd name="connsiteX204" fmla="*/ 178594 w 4181475"/>
                <a:gd name="connsiteY204" fmla="*/ 61436 h 66675"/>
                <a:gd name="connsiteX205" fmla="*/ 190024 w 4181475"/>
                <a:gd name="connsiteY205" fmla="*/ 21431 h 66675"/>
                <a:gd name="connsiteX206" fmla="*/ 201454 w 4181475"/>
                <a:gd name="connsiteY206" fmla="*/ 21431 h 66675"/>
                <a:gd name="connsiteX207" fmla="*/ 207169 w 4181475"/>
                <a:gd name="connsiteY207" fmla="*/ 21431 h 66675"/>
                <a:gd name="connsiteX208" fmla="*/ 193834 w 4181475"/>
                <a:gd name="connsiteY208" fmla="*/ 61436 h 66675"/>
                <a:gd name="connsiteX209" fmla="*/ 203359 w 4181475"/>
                <a:gd name="connsiteY209" fmla="*/ 61436 h 66675"/>
                <a:gd name="connsiteX210" fmla="*/ 207169 w 4181475"/>
                <a:gd name="connsiteY210" fmla="*/ 57626 h 66675"/>
                <a:gd name="connsiteX211" fmla="*/ 207169 w 4181475"/>
                <a:gd name="connsiteY211" fmla="*/ 61436 h 66675"/>
                <a:gd name="connsiteX212" fmla="*/ 250031 w 4181475"/>
                <a:gd name="connsiteY212" fmla="*/ 61436 h 66675"/>
                <a:gd name="connsiteX213" fmla="*/ 253841 w 4181475"/>
                <a:gd name="connsiteY213" fmla="*/ 9049 h 66675"/>
                <a:gd name="connsiteX214" fmla="*/ 160496 w 4181475"/>
                <a:gd name="connsiteY214" fmla="*/ 9049 h 66675"/>
                <a:gd name="connsiteX215" fmla="*/ 160496 w 4181475"/>
                <a:gd name="connsiteY215" fmla="*/ 9049 h 66675"/>
                <a:gd name="connsiteX216" fmla="*/ 160496 w 4181475"/>
                <a:gd name="connsiteY216" fmla="*/ 9049 h 66675"/>
                <a:gd name="connsiteX217" fmla="*/ 160496 w 4181475"/>
                <a:gd name="connsiteY217" fmla="*/ 9049 h 66675"/>
                <a:gd name="connsiteX218" fmla="*/ 49054 w 4181475"/>
                <a:gd name="connsiteY218" fmla="*/ 9049 h 66675"/>
                <a:gd name="connsiteX219" fmla="*/ 45244 w 4181475"/>
                <a:gd name="connsiteY219" fmla="*/ 26194 h 66675"/>
                <a:gd name="connsiteX220" fmla="*/ 50959 w 4181475"/>
                <a:gd name="connsiteY220" fmla="*/ 26194 h 66675"/>
                <a:gd name="connsiteX221" fmla="*/ 68104 w 4181475"/>
                <a:gd name="connsiteY221" fmla="*/ 9049 h 66675"/>
                <a:gd name="connsiteX222" fmla="*/ 49054 w 4181475"/>
                <a:gd name="connsiteY222" fmla="*/ 9049 h 66675"/>
                <a:gd name="connsiteX223" fmla="*/ 49054 w 4181475"/>
                <a:gd name="connsiteY223" fmla="*/ 9049 h 66675"/>
                <a:gd name="connsiteX224" fmla="*/ 49054 w 4181475"/>
                <a:gd name="connsiteY224" fmla="*/ 9049 h 66675"/>
                <a:gd name="connsiteX225" fmla="*/ 49054 w 4181475"/>
                <a:gd name="connsiteY225" fmla="*/ 9049 h 66675"/>
                <a:gd name="connsiteX226" fmla="*/ 4182904 w 4181475"/>
                <a:gd name="connsiteY226" fmla="*/ 58579 h 66675"/>
                <a:gd name="connsiteX227" fmla="*/ 4160044 w 4181475"/>
                <a:gd name="connsiteY227" fmla="*/ 37624 h 66675"/>
                <a:gd name="connsiteX228" fmla="*/ 4109561 w 4181475"/>
                <a:gd name="connsiteY228" fmla="*/ 31909 h 66675"/>
                <a:gd name="connsiteX229" fmla="*/ 4098131 w 4181475"/>
                <a:gd name="connsiteY229" fmla="*/ 58579 h 66675"/>
                <a:gd name="connsiteX230" fmla="*/ 4109561 w 4181475"/>
                <a:gd name="connsiteY230" fmla="*/ 58579 h 66675"/>
                <a:gd name="connsiteX231" fmla="*/ 4109561 w 4181475"/>
                <a:gd name="connsiteY231" fmla="*/ 37624 h 66675"/>
                <a:gd name="connsiteX232" fmla="*/ 4115277 w 4181475"/>
                <a:gd name="connsiteY232" fmla="*/ 37624 h 66675"/>
                <a:gd name="connsiteX233" fmla="*/ 4140041 w 4181475"/>
                <a:gd name="connsiteY233" fmla="*/ 43339 h 66675"/>
                <a:gd name="connsiteX234" fmla="*/ 4140041 w 4181475"/>
                <a:gd name="connsiteY234" fmla="*/ 54769 h 66675"/>
                <a:gd name="connsiteX235" fmla="*/ 4143852 w 4181475"/>
                <a:gd name="connsiteY235" fmla="*/ 58579 h 66675"/>
                <a:gd name="connsiteX236" fmla="*/ 4153377 w 4181475"/>
                <a:gd name="connsiteY236" fmla="*/ 58579 h 66675"/>
                <a:gd name="connsiteX237" fmla="*/ 4153377 w 4181475"/>
                <a:gd name="connsiteY237" fmla="*/ 49054 h 66675"/>
                <a:gd name="connsiteX238" fmla="*/ 4159091 w 4181475"/>
                <a:gd name="connsiteY238" fmla="*/ 49054 h 66675"/>
                <a:gd name="connsiteX239" fmla="*/ 4159091 w 4181475"/>
                <a:gd name="connsiteY239" fmla="*/ 58579 h 66675"/>
                <a:gd name="connsiteX240" fmla="*/ 4182904 w 4181475"/>
                <a:gd name="connsiteY240" fmla="*/ 58579 h 66675"/>
                <a:gd name="connsiteX241" fmla="*/ 4182904 w 4181475"/>
                <a:gd name="connsiteY241" fmla="*/ 58579 h 66675"/>
                <a:gd name="connsiteX242" fmla="*/ 4182904 w 4181475"/>
                <a:gd name="connsiteY242" fmla="*/ 58579 h 66675"/>
                <a:gd name="connsiteX243" fmla="*/ 4182904 w 4181475"/>
                <a:gd name="connsiteY243" fmla="*/ 58579 h 66675"/>
                <a:gd name="connsiteX244" fmla="*/ 3000851 w 4181475"/>
                <a:gd name="connsiteY244" fmla="*/ 58579 h 66675"/>
                <a:gd name="connsiteX245" fmla="*/ 2998946 w 4181475"/>
                <a:gd name="connsiteY245" fmla="*/ 49054 h 66675"/>
                <a:gd name="connsiteX246" fmla="*/ 2989421 w 4181475"/>
                <a:gd name="connsiteY246" fmla="*/ 58579 h 66675"/>
                <a:gd name="connsiteX247" fmla="*/ 3000851 w 4181475"/>
                <a:gd name="connsiteY247" fmla="*/ 58579 h 66675"/>
                <a:gd name="connsiteX248" fmla="*/ 3000851 w 4181475"/>
                <a:gd name="connsiteY248" fmla="*/ 58579 h 66675"/>
                <a:gd name="connsiteX249" fmla="*/ 3000851 w 4181475"/>
                <a:gd name="connsiteY249" fmla="*/ 58579 h 66675"/>
                <a:gd name="connsiteX250" fmla="*/ 3000851 w 4181475"/>
                <a:gd name="connsiteY250" fmla="*/ 58579 h 66675"/>
                <a:gd name="connsiteX251" fmla="*/ 2977991 w 4181475"/>
                <a:gd name="connsiteY251" fmla="*/ 58579 h 66675"/>
                <a:gd name="connsiteX252" fmla="*/ 2974181 w 4181475"/>
                <a:gd name="connsiteY252" fmla="*/ 54769 h 66675"/>
                <a:gd name="connsiteX253" fmla="*/ 2974181 w 4181475"/>
                <a:gd name="connsiteY253" fmla="*/ 58579 h 66675"/>
                <a:gd name="connsiteX254" fmla="*/ 2977991 w 4181475"/>
                <a:gd name="connsiteY254" fmla="*/ 58579 h 66675"/>
                <a:gd name="connsiteX255" fmla="*/ 2977991 w 4181475"/>
                <a:gd name="connsiteY255" fmla="*/ 58579 h 66675"/>
                <a:gd name="connsiteX256" fmla="*/ 2977991 w 4181475"/>
                <a:gd name="connsiteY256" fmla="*/ 58579 h 66675"/>
                <a:gd name="connsiteX257" fmla="*/ 2977991 w 4181475"/>
                <a:gd name="connsiteY257" fmla="*/ 58579 h 66675"/>
                <a:gd name="connsiteX258" fmla="*/ 2857976 w 4181475"/>
                <a:gd name="connsiteY258" fmla="*/ 58579 h 66675"/>
                <a:gd name="connsiteX259" fmla="*/ 2863691 w 4181475"/>
                <a:gd name="connsiteY259" fmla="*/ 31909 h 66675"/>
                <a:gd name="connsiteX260" fmla="*/ 2857976 w 4181475"/>
                <a:gd name="connsiteY260" fmla="*/ 31909 h 66675"/>
                <a:gd name="connsiteX261" fmla="*/ 2846546 w 4181475"/>
                <a:gd name="connsiteY261" fmla="*/ 37624 h 66675"/>
                <a:gd name="connsiteX262" fmla="*/ 2846546 w 4181475"/>
                <a:gd name="connsiteY262" fmla="*/ 56674 h 66675"/>
                <a:gd name="connsiteX263" fmla="*/ 2821781 w 4181475"/>
                <a:gd name="connsiteY263" fmla="*/ 50959 h 66675"/>
                <a:gd name="connsiteX264" fmla="*/ 2802731 w 4181475"/>
                <a:gd name="connsiteY264" fmla="*/ 56674 h 66675"/>
                <a:gd name="connsiteX265" fmla="*/ 2802731 w 4181475"/>
                <a:gd name="connsiteY265" fmla="*/ 60484 h 66675"/>
                <a:gd name="connsiteX266" fmla="*/ 2858929 w 4181475"/>
                <a:gd name="connsiteY266" fmla="*/ 60484 h 66675"/>
                <a:gd name="connsiteX267" fmla="*/ 2858929 w 4181475"/>
                <a:gd name="connsiteY267" fmla="*/ 58579 h 66675"/>
                <a:gd name="connsiteX268" fmla="*/ 2857976 w 4181475"/>
                <a:gd name="connsiteY268" fmla="*/ 58579 h 66675"/>
                <a:gd name="connsiteX269" fmla="*/ 2857976 w 4181475"/>
                <a:gd name="connsiteY269" fmla="*/ 58579 h 66675"/>
                <a:gd name="connsiteX270" fmla="*/ 2788444 w 4181475"/>
                <a:gd name="connsiteY270" fmla="*/ 58579 h 66675"/>
                <a:gd name="connsiteX271" fmla="*/ 2796064 w 4181475"/>
                <a:gd name="connsiteY271" fmla="*/ 49054 h 66675"/>
                <a:gd name="connsiteX272" fmla="*/ 2771299 w 4181475"/>
                <a:gd name="connsiteY272" fmla="*/ 43339 h 66675"/>
                <a:gd name="connsiteX273" fmla="*/ 2790349 w 4181475"/>
                <a:gd name="connsiteY273" fmla="*/ 43339 h 66675"/>
                <a:gd name="connsiteX274" fmla="*/ 2784634 w 4181475"/>
                <a:gd name="connsiteY274" fmla="*/ 24289 h 66675"/>
                <a:gd name="connsiteX275" fmla="*/ 2754154 w 4181475"/>
                <a:gd name="connsiteY275" fmla="*/ 30004 h 66675"/>
                <a:gd name="connsiteX276" fmla="*/ 2754154 w 4181475"/>
                <a:gd name="connsiteY276" fmla="*/ 35719 h 66675"/>
                <a:gd name="connsiteX277" fmla="*/ 2756059 w 4181475"/>
                <a:gd name="connsiteY277" fmla="*/ 56674 h 66675"/>
                <a:gd name="connsiteX278" fmla="*/ 2788444 w 4181475"/>
                <a:gd name="connsiteY278" fmla="*/ 58579 h 66675"/>
                <a:gd name="connsiteX279" fmla="*/ 2788444 w 4181475"/>
                <a:gd name="connsiteY279" fmla="*/ 58579 h 66675"/>
                <a:gd name="connsiteX280" fmla="*/ 2788444 w 4181475"/>
                <a:gd name="connsiteY280" fmla="*/ 58579 h 66675"/>
                <a:gd name="connsiteX281" fmla="*/ 2788444 w 4181475"/>
                <a:gd name="connsiteY281" fmla="*/ 58579 h 66675"/>
                <a:gd name="connsiteX282" fmla="*/ 2423636 w 4181475"/>
                <a:gd name="connsiteY282" fmla="*/ 58579 h 66675"/>
                <a:gd name="connsiteX283" fmla="*/ 2323624 w 4181475"/>
                <a:gd name="connsiteY283" fmla="*/ 54769 h 66675"/>
                <a:gd name="connsiteX284" fmla="*/ 2323624 w 4181475"/>
                <a:gd name="connsiteY284" fmla="*/ 58579 h 66675"/>
                <a:gd name="connsiteX285" fmla="*/ 2423636 w 4181475"/>
                <a:gd name="connsiteY285" fmla="*/ 58579 h 66675"/>
                <a:gd name="connsiteX286" fmla="*/ 2423636 w 4181475"/>
                <a:gd name="connsiteY286" fmla="*/ 58579 h 66675"/>
                <a:gd name="connsiteX287" fmla="*/ 2423636 w 4181475"/>
                <a:gd name="connsiteY287" fmla="*/ 58579 h 66675"/>
                <a:gd name="connsiteX288" fmla="*/ 2423636 w 4181475"/>
                <a:gd name="connsiteY288" fmla="*/ 58579 h 66675"/>
                <a:gd name="connsiteX289" fmla="*/ 2031206 w 4181475"/>
                <a:gd name="connsiteY289" fmla="*/ 58579 h 66675"/>
                <a:gd name="connsiteX290" fmla="*/ 2031206 w 4181475"/>
                <a:gd name="connsiteY290" fmla="*/ 49054 h 66675"/>
                <a:gd name="connsiteX291" fmla="*/ 2014061 w 4181475"/>
                <a:gd name="connsiteY291" fmla="*/ 58579 h 66675"/>
                <a:gd name="connsiteX292" fmla="*/ 2031206 w 4181475"/>
                <a:gd name="connsiteY292" fmla="*/ 58579 h 66675"/>
                <a:gd name="connsiteX293" fmla="*/ 2031206 w 4181475"/>
                <a:gd name="connsiteY293" fmla="*/ 58579 h 66675"/>
                <a:gd name="connsiteX294" fmla="*/ 2031206 w 4181475"/>
                <a:gd name="connsiteY294" fmla="*/ 58579 h 66675"/>
                <a:gd name="connsiteX295" fmla="*/ 2031206 w 4181475"/>
                <a:gd name="connsiteY295" fmla="*/ 58579 h 66675"/>
                <a:gd name="connsiteX296" fmla="*/ 1988344 w 4181475"/>
                <a:gd name="connsiteY296" fmla="*/ 58579 h 66675"/>
                <a:gd name="connsiteX297" fmla="*/ 1988344 w 4181475"/>
                <a:gd name="connsiteY297" fmla="*/ 54769 h 66675"/>
                <a:gd name="connsiteX298" fmla="*/ 1986439 w 4181475"/>
                <a:gd name="connsiteY298" fmla="*/ 58579 h 66675"/>
                <a:gd name="connsiteX299" fmla="*/ 1988344 w 4181475"/>
                <a:gd name="connsiteY299" fmla="*/ 58579 h 66675"/>
                <a:gd name="connsiteX300" fmla="*/ 1988344 w 4181475"/>
                <a:gd name="connsiteY300" fmla="*/ 58579 h 66675"/>
                <a:gd name="connsiteX301" fmla="*/ 1988344 w 4181475"/>
                <a:gd name="connsiteY301" fmla="*/ 58579 h 66675"/>
                <a:gd name="connsiteX302" fmla="*/ 1988344 w 4181475"/>
                <a:gd name="connsiteY302" fmla="*/ 58579 h 66675"/>
                <a:gd name="connsiteX303" fmla="*/ 1379696 w 4181475"/>
                <a:gd name="connsiteY303" fmla="*/ 58579 h 66675"/>
                <a:gd name="connsiteX304" fmla="*/ 1379696 w 4181475"/>
                <a:gd name="connsiteY304" fmla="*/ 49054 h 66675"/>
                <a:gd name="connsiteX305" fmla="*/ 1372076 w 4181475"/>
                <a:gd name="connsiteY305" fmla="*/ 58579 h 66675"/>
                <a:gd name="connsiteX306" fmla="*/ 1379696 w 4181475"/>
                <a:gd name="connsiteY306" fmla="*/ 58579 h 66675"/>
                <a:gd name="connsiteX307" fmla="*/ 1379696 w 4181475"/>
                <a:gd name="connsiteY307" fmla="*/ 58579 h 66675"/>
                <a:gd name="connsiteX308" fmla="*/ 1379696 w 4181475"/>
                <a:gd name="connsiteY308" fmla="*/ 58579 h 66675"/>
                <a:gd name="connsiteX309" fmla="*/ 1379696 w 4181475"/>
                <a:gd name="connsiteY309" fmla="*/ 58579 h 66675"/>
                <a:gd name="connsiteX310" fmla="*/ 719614 w 4181475"/>
                <a:gd name="connsiteY310" fmla="*/ 58579 h 66675"/>
                <a:gd name="connsiteX311" fmla="*/ 715804 w 4181475"/>
                <a:gd name="connsiteY311" fmla="*/ 49054 h 66675"/>
                <a:gd name="connsiteX312" fmla="*/ 710089 w 4181475"/>
                <a:gd name="connsiteY312" fmla="*/ 58579 h 66675"/>
                <a:gd name="connsiteX313" fmla="*/ 719614 w 4181475"/>
                <a:gd name="connsiteY313" fmla="*/ 58579 h 66675"/>
                <a:gd name="connsiteX314" fmla="*/ 719614 w 4181475"/>
                <a:gd name="connsiteY314" fmla="*/ 58579 h 66675"/>
                <a:gd name="connsiteX315" fmla="*/ 719614 w 4181475"/>
                <a:gd name="connsiteY315" fmla="*/ 58579 h 66675"/>
                <a:gd name="connsiteX316" fmla="*/ 719614 w 4181475"/>
                <a:gd name="connsiteY316" fmla="*/ 58579 h 66675"/>
                <a:gd name="connsiteX317" fmla="*/ 705326 w 4181475"/>
                <a:gd name="connsiteY317" fmla="*/ 58579 h 66675"/>
                <a:gd name="connsiteX318" fmla="*/ 703421 w 4181475"/>
                <a:gd name="connsiteY318" fmla="*/ 54769 h 66675"/>
                <a:gd name="connsiteX319" fmla="*/ 666274 w 4181475"/>
                <a:gd name="connsiteY319" fmla="*/ 35719 h 66675"/>
                <a:gd name="connsiteX320" fmla="*/ 635794 w 4181475"/>
                <a:gd name="connsiteY320" fmla="*/ 47149 h 66675"/>
                <a:gd name="connsiteX321" fmla="*/ 635794 w 4181475"/>
                <a:gd name="connsiteY321" fmla="*/ 41434 h 66675"/>
                <a:gd name="connsiteX322" fmla="*/ 605314 w 4181475"/>
                <a:gd name="connsiteY322" fmla="*/ 16669 h 66675"/>
                <a:gd name="connsiteX323" fmla="*/ 593884 w 4181475"/>
                <a:gd name="connsiteY323" fmla="*/ 35719 h 66675"/>
                <a:gd name="connsiteX324" fmla="*/ 569119 w 4181475"/>
                <a:gd name="connsiteY324" fmla="*/ 30004 h 66675"/>
                <a:gd name="connsiteX325" fmla="*/ 542449 w 4181475"/>
                <a:gd name="connsiteY325" fmla="*/ 56674 h 66675"/>
                <a:gd name="connsiteX326" fmla="*/ 705326 w 4181475"/>
                <a:gd name="connsiteY326" fmla="*/ 58579 h 66675"/>
                <a:gd name="connsiteX327" fmla="*/ 705326 w 4181475"/>
                <a:gd name="connsiteY327" fmla="*/ 58579 h 66675"/>
                <a:gd name="connsiteX328" fmla="*/ 705326 w 4181475"/>
                <a:gd name="connsiteY328" fmla="*/ 58579 h 66675"/>
                <a:gd name="connsiteX329" fmla="*/ 705326 w 4181475"/>
                <a:gd name="connsiteY329" fmla="*/ 58579 h 66675"/>
                <a:gd name="connsiteX330" fmla="*/ 60484 w 4181475"/>
                <a:gd name="connsiteY330" fmla="*/ 58579 h 66675"/>
                <a:gd name="connsiteX331" fmla="*/ 75724 w 4181475"/>
                <a:gd name="connsiteY331" fmla="*/ 31909 h 66675"/>
                <a:gd name="connsiteX332" fmla="*/ 70009 w 4181475"/>
                <a:gd name="connsiteY332" fmla="*/ 26194 h 66675"/>
                <a:gd name="connsiteX333" fmla="*/ 39529 w 4181475"/>
                <a:gd name="connsiteY333" fmla="*/ 26194 h 66675"/>
                <a:gd name="connsiteX334" fmla="*/ 9049 w 4181475"/>
                <a:gd name="connsiteY334" fmla="*/ 56674 h 66675"/>
                <a:gd name="connsiteX335" fmla="*/ 7144 w 4181475"/>
                <a:gd name="connsiteY335" fmla="*/ 60484 h 66675"/>
                <a:gd name="connsiteX336" fmla="*/ 60484 w 4181475"/>
                <a:gd name="connsiteY336" fmla="*/ 58579 h 66675"/>
                <a:gd name="connsiteX337" fmla="*/ 60484 w 4181475"/>
                <a:gd name="connsiteY337" fmla="*/ 58579 h 66675"/>
                <a:gd name="connsiteX338" fmla="*/ 60484 w 4181475"/>
                <a:gd name="connsiteY338" fmla="*/ 58579 h 66675"/>
                <a:gd name="connsiteX339" fmla="*/ 60484 w 4181475"/>
                <a:gd name="connsiteY339" fmla="*/ 58579 h 66675"/>
                <a:gd name="connsiteX340" fmla="*/ 2976086 w 4181475"/>
                <a:gd name="connsiteY340" fmla="*/ 43339 h 66675"/>
                <a:gd name="connsiteX341" fmla="*/ 2970371 w 4181475"/>
                <a:gd name="connsiteY341" fmla="*/ 54769 h 66675"/>
                <a:gd name="connsiteX342" fmla="*/ 2976086 w 4181475"/>
                <a:gd name="connsiteY342" fmla="*/ 54769 h 66675"/>
                <a:gd name="connsiteX343" fmla="*/ 2976086 w 4181475"/>
                <a:gd name="connsiteY343" fmla="*/ 43339 h 66675"/>
                <a:gd name="connsiteX344" fmla="*/ 2976086 w 4181475"/>
                <a:gd name="connsiteY344" fmla="*/ 43339 h 66675"/>
                <a:gd name="connsiteX345" fmla="*/ 2976086 w 4181475"/>
                <a:gd name="connsiteY345" fmla="*/ 43339 h 66675"/>
                <a:gd name="connsiteX346" fmla="*/ 2976086 w 4181475"/>
                <a:gd name="connsiteY346" fmla="*/ 43339 h 66675"/>
                <a:gd name="connsiteX347" fmla="*/ 791051 w 4181475"/>
                <a:gd name="connsiteY347" fmla="*/ 37624 h 66675"/>
                <a:gd name="connsiteX348" fmla="*/ 779621 w 4181475"/>
                <a:gd name="connsiteY348" fmla="*/ 43339 h 66675"/>
                <a:gd name="connsiteX349" fmla="*/ 791051 w 4181475"/>
                <a:gd name="connsiteY349" fmla="*/ 37624 h 66675"/>
                <a:gd name="connsiteX350" fmla="*/ 791051 w 4181475"/>
                <a:gd name="connsiteY350" fmla="*/ 37624 h 66675"/>
                <a:gd name="connsiteX351" fmla="*/ 791051 w 4181475"/>
                <a:gd name="connsiteY351" fmla="*/ 37624 h 66675"/>
                <a:gd name="connsiteX352" fmla="*/ 791051 w 4181475"/>
                <a:gd name="connsiteY352" fmla="*/ 37624 h 66675"/>
                <a:gd name="connsiteX353" fmla="*/ 1144429 w 4181475"/>
                <a:gd name="connsiteY353" fmla="*/ 37624 h 66675"/>
                <a:gd name="connsiteX354" fmla="*/ 1119664 w 4181475"/>
                <a:gd name="connsiteY354" fmla="*/ 37624 h 66675"/>
                <a:gd name="connsiteX355" fmla="*/ 1144429 w 4181475"/>
                <a:gd name="connsiteY355" fmla="*/ 37624 h 66675"/>
                <a:gd name="connsiteX356" fmla="*/ 1144429 w 4181475"/>
                <a:gd name="connsiteY356" fmla="*/ 37624 h 66675"/>
                <a:gd name="connsiteX357" fmla="*/ 1144429 w 4181475"/>
                <a:gd name="connsiteY357" fmla="*/ 37624 h 66675"/>
                <a:gd name="connsiteX358" fmla="*/ 1144429 w 4181475"/>
                <a:gd name="connsiteY358" fmla="*/ 37624 h 66675"/>
                <a:gd name="connsiteX359" fmla="*/ 1360646 w 4181475"/>
                <a:gd name="connsiteY359" fmla="*/ 37624 h 66675"/>
                <a:gd name="connsiteX360" fmla="*/ 1349216 w 4181475"/>
                <a:gd name="connsiteY360" fmla="*/ 37624 h 66675"/>
                <a:gd name="connsiteX361" fmla="*/ 1349216 w 4181475"/>
                <a:gd name="connsiteY361" fmla="*/ 43339 h 66675"/>
                <a:gd name="connsiteX362" fmla="*/ 1360646 w 4181475"/>
                <a:gd name="connsiteY362" fmla="*/ 37624 h 66675"/>
                <a:gd name="connsiteX363" fmla="*/ 1360646 w 4181475"/>
                <a:gd name="connsiteY363" fmla="*/ 37624 h 66675"/>
                <a:gd name="connsiteX364" fmla="*/ 1360646 w 4181475"/>
                <a:gd name="connsiteY364" fmla="*/ 37624 h 66675"/>
                <a:gd name="connsiteX365" fmla="*/ 1360646 w 4181475"/>
                <a:gd name="connsiteY365" fmla="*/ 37624 h 66675"/>
                <a:gd name="connsiteX366" fmla="*/ 1441609 w 4181475"/>
                <a:gd name="connsiteY366" fmla="*/ 37624 h 66675"/>
                <a:gd name="connsiteX367" fmla="*/ 1422559 w 4181475"/>
                <a:gd name="connsiteY367" fmla="*/ 56674 h 66675"/>
                <a:gd name="connsiteX368" fmla="*/ 1441609 w 4181475"/>
                <a:gd name="connsiteY368" fmla="*/ 37624 h 66675"/>
                <a:gd name="connsiteX369" fmla="*/ 1441609 w 4181475"/>
                <a:gd name="connsiteY369" fmla="*/ 37624 h 66675"/>
                <a:gd name="connsiteX370" fmla="*/ 1441609 w 4181475"/>
                <a:gd name="connsiteY370" fmla="*/ 37624 h 66675"/>
                <a:gd name="connsiteX371" fmla="*/ 1441609 w 4181475"/>
                <a:gd name="connsiteY371" fmla="*/ 37624 h 66675"/>
                <a:gd name="connsiteX372" fmla="*/ 2838926 w 4181475"/>
                <a:gd name="connsiteY372" fmla="*/ 31909 h 66675"/>
                <a:gd name="connsiteX373" fmla="*/ 2827496 w 4181475"/>
                <a:gd name="connsiteY373" fmla="*/ 31909 h 66675"/>
                <a:gd name="connsiteX374" fmla="*/ 2827496 w 4181475"/>
                <a:gd name="connsiteY374" fmla="*/ 37624 h 66675"/>
                <a:gd name="connsiteX375" fmla="*/ 2838926 w 4181475"/>
                <a:gd name="connsiteY375" fmla="*/ 31909 h 66675"/>
                <a:gd name="connsiteX376" fmla="*/ 2838926 w 4181475"/>
                <a:gd name="connsiteY376" fmla="*/ 31909 h 66675"/>
                <a:gd name="connsiteX377" fmla="*/ 2838926 w 4181475"/>
                <a:gd name="connsiteY377" fmla="*/ 31909 h 66675"/>
                <a:gd name="connsiteX378" fmla="*/ 2838926 w 4181475"/>
                <a:gd name="connsiteY378" fmla="*/ 31909 h 66675"/>
                <a:gd name="connsiteX379" fmla="*/ 2818924 w 4181475"/>
                <a:gd name="connsiteY379" fmla="*/ 26194 h 66675"/>
                <a:gd name="connsiteX380" fmla="*/ 2813209 w 4181475"/>
                <a:gd name="connsiteY380" fmla="*/ 37624 h 66675"/>
                <a:gd name="connsiteX381" fmla="*/ 2818924 w 4181475"/>
                <a:gd name="connsiteY381" fmla="*/ 37624 h 66675"/>
                <a:gd name="connsiteX382" fmla="*/ 2818924 w 4181475"/>
                <a:gd name="connsiteY382" fmla="*/ 26194 h 66675"/>
                <a:gd name="connsiteX383" fmla="*/ 2818924 w 4181475"/>
                <a:gd name="connsiteY383" fmla="*/ 26194 h 66675"/>
                <a:gd name="connsiteX384" fmla="*/ 2818924 w 4181475"/>
                <a:gd name="connsiteY384" fmla="*/ 26194 h 66675"/>
                <a:gd name="connsiteX385" fmla="*/ 2818924 w 4181475"/>
                <a:gd name="connsiteY385" fmla="*/ 26194 h 66675"/>
                <a:gd name="connsiteX386" fmla="*/ 2950369 w 4181475"/>
                <a:gd name="connsiteY386" fmla="*/ 26194 h 66675"/>
                <a:gd name="connsiteX387" fmla="*/ 2950369 w 4181475"/>
                <a:gd name="connsiteY387" fmla="*/ 37624 h 66675"/>
                <a:gd name="connsiteX388" fmla="*/ 2938939 w 4181475"/>
                <a:gd name="connsiteY388" fmla="*/ 37624 h 66675"/>
                <a:gd name="connsiteX389" fmla="*/ 2938939 w 4181475"/>
                <a:gd name="connsiteY389" fmla="*/ 26194 h 66675"/>
                <a:gd name="connsiteX390" fmla="*/ 2950369 w 4181475"/>
                <a:gd name="connsiteY390" fmla="*/ 26194 h 66675"/>
                <a:gd name="connsiteX391" fmla="*/ 2950369 w 4181475"/>
                <a:gd name="connsiteY391" fmla="*/ 26194 h 66675"/>
                <a:gd name="connsiteX392" fmla="*/ 2950369 w 4181475"/>
                <a:gd name="connsiteY392" fmla="*/ 26194 h 66675"/>
                <a:gd name="connsiteX393" fmla="*/ 2950369 w 4181475"/>
                <a:gd name="connsiteY393" fmla="*/ 26194 h 66675"/>
                <a:gd name="connsiteX394" fmla="*/ 348139 w 4181475"/>
                <a:gd name="connsiteY394" fmla="*/ 20479 h 66675"/>
                <a:gd name="connsiteX395" fmla="*/ 342424 w 4181475"/>
                <a:gd name="connsiteY395" fmla="*/ 45244 h 66675"/>
                <a:gd name="connsiteX396" fmla="*/ 336709 w 4181475"/>
                <a:gd name="connsiteY396" fmla="*/ 45244 h 66675"/>
                <a:gd name="connsiteX397" fmla="*/ 336709 w 4181475"/>
                <a:gd name="connsiteY397" fmla="*/ 20479 h 66675"/>
                <a:gd name="connsiteX398" fmla="*/ 348139 w 4181475"/>
                <a:gd name="connsiteY398" fmla="*/ 20479 h 66675"/>
                <a:gd name="connsiteX399" fmla="*/ 348139 w 4181475"/>
                <a:gd name="connsiteY399" fmla="*/ 20479 h 66675"/>
                <a:gd name="connsiteX400" fmla="*/ 348139 w 4181475"/>
                <a:gd name="connsiteY400" fmla="*/ 20479 h 66675"/>
                <a:gd name="connsiteX401" fmla="*/ 348139 w 4181475"/>
                <a:gd name="connsiteY401" fmla="*/ 20479 h 66675"/>
                <a:gd name="connsiteX402" fmla="*/ 1287304 w 4181475"/>
                <a:gd name="connsiteY402" fmla="*/ 12859 h 66675"/>
                <a:gd name="connsiteX403" fmla="*/ 1287304 w 4181475"/>
                <a:gd name="connsiteY403" fmla="*/ 18574 h 66675"/>
                <a:gd name="connsiteX404" fmla="*/ 1293019 w 4181475"/>
                <a:gd name="connsiteY404" fmla="*/ 18574 h 66675"/>
                <a:gd name="connsiteX405" fmla="*/ 1281589 w 4181475"/>
                <a:gd name="connsiteY405" fmla="*/ 24289 h 66675"/>
                <a:gd name="connsiteX406" fmla="*/ 1287304 w 4181475"/>
                <a:gd name="connsiteY406" fmla="*/ 12859 h 66675"/>
                <a:gd name="connsiteX407" fmla="*/ 1287304 w 4181475"/>
                <a:gd name="connsiteY407" fmla="*/ 12859 h 66675"/>
                <a:gd name="connsiteX408" fmla="*/ 1287304 w 4181475"/>
                <a:gd name="connsiteY408" fmla="*/ 12859 h 66675"/>
                <a:gd name="connsiteX409" fmla="*/ 1287304 w 4181475"/>
                <a:gd name="connsiteY409" fmla="*/ 12859 h 66675"/>
                <a:gd name="connsiteX410" fmla="*/ 2516029 w 4181475"/>
                <a:gd name="connsiteY410" fmla="*/ 12859 h 66675"/>
                <a:gd name="connsiteX411" fmla="*/ 2527459 w 4181475"/>
                <a:gd name="connsiteY411" fmla="*/ 24289 h 66675"/>
                <a:gd name="connsiteX412" fmla="*/ 2527459 w 4181475"/>
                <a:gd name="connsiteY412" fmla="*/ 18574 h 66675"/>
                <a:gd name="connsiteX413" fmla="*/ 2516029 w 4181475"/>
                <a:gd name="connsiteY413" fmla="*/ 12859 h 66675"/>
                <a:gd name="connsiteX414" fmla="*/ 2516029 w 4181475"/>
                <a:gd name="connsiteY414" fmla="*/ 12859 h 66675"/>
                <a:gd name="connsiteX415" fmla="*/ 2516029 w 4181475"/>
                <a:gd name="connsiteY415" fmla="*/ 12859 h 66675"/>
                <a:gd name="connsiteX416" fmla="*/ 2516029 w 4181475"/>
                <a:gd name="connsiteY416" fmla="*/ 12859 h 66675"/>
                <a:gd name="connsiteX417" fmla="*/ 2763679 w 4181475"/>
                <a:gd name="connsiteY417" fmla="*/ 12859 h 66675"/>
                <a:gd name="connsiteX418" fmla="*/ 2752249 w 4181475"/>
                <a:gd name="connsiteY418" fmla="*/ 12859 h 66675"/>
                <a:gd name="connsiteX419" fmla="*/ 2752249 w 4181475"/>
                <a:gd name="connsiteY419" fmla="*/ 18574 h 66675"/>
                <a:gd name="connsiteX420" fmla="*/ 2763679 w 4181475"/>
                <a:gd name="connsiteY420" fmla="*/ 12859 h 66675"/>
                <a:gd name="connsiteX421" fmla="*/ 2763679 w 4181475"/>
                <a:gd name="connsiteY421" fmla="*/ 12859 h 66675"/>
                <a:gd name="connsiteX422" fmla="*/ 2763679 w 4181475"/>
                <a:gd name="connsiteY422" fmla="*/ 12859 h 66675"/>
                <a:gd name="connsiteX423" fmla="*/ 2763679 w 4181475"/>
                <a:gd name="connsiteY423" fmla="*/ 1285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</a:cxnLst>
              <a:rect l="l" t="t" r="r" b="b"/>
              <a:pathLst>
                <a:path w="4181475" h="66675">
                  <a:moveTo>
                    <a:pt x="3149441" y="9049"/>
                  </a:moveTo>
                  <a:cubicBezTo>
                    <a:pt x="3157061" y="18574"/>
                    <a:pt x="3160871" y="28099"/>
                    <a:pt x="3166586" y="45244"/>
                  </a:cubicBezTo>
                  <a:cubicBezTo>
                    <a:pt x="3149441" y="43339"/>
                    <a:pt x="3158966" y="35719"/>
                    <a:pt x="3147536" y="50959"/>
                  </a:cubicBezTo>
                  <a:cubicBezTo>
                    <a:pt x="3145631" y="54769"/>
                    <a:pt x="3143726" y="56674"/>
                    <a:pt x="3141821" y="60484"/>
                  </a:cubicBezTo>
                  <a:lnTo>
                    <a:pt x="3160871" y="60484"/>
                  </a:lnTo>
                  <a:lnTo>
                    <a:pt x="3160871" y="50959"/>
                  </a:lnTo>
                  <a:lnTo>
                    <a:pt x="3172301" y="50959"/>
                  </a:lnTo>
                  <a:cubicBezTo>
                    <a:pt x="3172301" y="54769"/>
                    <a:pt x="3172301" y="58579"/>
                    <a:pt x="3174206" y="60484"/>
                  </a:cubicBezTo>
                  <a:lnTo>
                    <a:pt x="3185636" y="60484"/>
                  </a:lnTo>
                  <a:cubicBezTo>
                    <a:pt x="3185636" y="56674"/>
                    <a:pt x="3187541" y="50959"/>
                    <a:pt x="3191351" y="45244"/>
                  </a:cubicBezTo>
                  <a:cubicBezTo>
                    <a:pt x="3198971" y="33814"/>
                    <a:pt x="3208496" y="22384"/>
                    <a:pt x="3218021" y="9049"/>
                  </a:cubicBezTo>
                  <a:lnTo>
                    <a:pt x="3149441" y="9049"/>
                  </a:lnTo>
                  <a:lnTo>
                    <a:pt x="3149441" y="9049"/>
                  </a:lnTo>
                  <a:lnTo>
                    <a:pt x="3149441" y="9049"/>
                  </a:lnTo>
                  <a:lnTo>
                    <a:pt x="3149441" y="9049"/>
                  </a:lnTo>
                  <a:close/>
                  <a:moveTo>
                    <a:pt x="2923699" y="9049"/>
                  </a:moveTo>
                  <a:cubicBezTo>
                    <a:pt x="2923699" y="14764"/>
                    <a:pt x="2923699" y="12859"/>
                    <a:pt x="2917984" y="14764"/>
                  </a:cubicBezTo>
                  <a:cubicBezTo>
                    <a:pt x="2895124" y="22384"/>
                    <a:pt x="2882741" y="16669"/>
                    <a:pt x="2869406" y="9049"/>
                  </a:cubicBezTo>
                  <a:lnTo>
                    <a:pt x="2850356" y="9049"/>
                  </a:lnTo>
                  <a:cubicBezTo>
                    <a:pt x="2859881" y="22384"/>
                    <a:pt x="2867501" y="33814"/>
                    <a:pt x="2875121" y="50959"/>
                  </a:cubicBezTo>
                  <a:cubicBezTo>
                    <a:pt x="2916079" y="31909"/>
                    <a:pt x="2914174" y="41434"/>
                    <a:pt x="2956084" y="50959"/>
                  </a:cubicBezTo>
                  <a:lnTo>
                    <a:pt x="2956084" y="31909"/>
                  </a:lnTo>
                  <a:cubicBezTo>
                    <a:pt x="2977039" y="35719"/>
                    <a:pt x="2971324" y="37624"/>
                    <a:pt x="2986564" y="43339"/>
                  </a:cubicBezTo>
                  <a:lnTo>
                    <a:pt x="2986564" y="37624"/>
                  </a:lnTo>
                  <a:cubicBezTo>
                    <a:pt x="2980849" y="31909"/>
                    <a:pt x="2984659" y="35719"/>
                    <a:pt x="2980849" y="26194"/>
                  </a:cubicBezTo>
                  <a:cubicBezTo>
                    <a:pt x="2971324" y="20479"/>
                    <a:pt x="2967514" y="14764"/>
                    <a:pt x="2961799" y="9049"/>
                  </a:cubicBezTo>
                  <a:lnTo>
                    <a:pt x="2923699" y="9049"/>
                  </a:lnTo>
                  <a:lnTo>
                    <a:pt x="2923699" y="9049"/>
                  </a:lnTo>
                  <a:lnTo>
                    <a:pt x="2923699" y="9049"/>
                  </a:lnTo>
                  <a:lnTo>
                    <a:pt x="2923699" y="9049"/>
                  </a:lnTo>
                  <a:close/>
                  <a:moveTo>
                    <a:pt x="2811304" y="9049"/>
                  </a:moveTo>
                  <a:cubicBezTo>
                    <a:pt x="2805589" y="12859"/>
                    <a:pt x="2803684" y="10954"/>
                    <a:pt x="2803684" y="10954"/>
                  </a:cubicBezTo>
                  <a:cubicBezTo>
                    <a:pt x="2803684" y="10954"/>
                    <a:pt x="2803684" y="12859"/>
                    <a:pt x="2799874" y="20479"/>
                  </a:cubicBezTo>
                  <a:cubicBezTo>
                    <a:pt x="2803684" y="22384"/>
                    <a:pt x="2803684" y="22384"/>
                    <a:pt x="2805589" y="26194"/>
                  </a:cubicBezTo>
                  <a:lnTo>
                    <a:pt x="2811304" y="26194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lnTo>
                    <a:pt x="2811304" y="9049"/>
                  </a:lnTo>
                  <a:close/>
                  <a:moveTo>
                    <a:pt x="2055971" y="9049"/>
                  </a:moveTo>
                  <a:cubicBezTo>
                    <a:pt x="2052161" y="12859"/>
                    <a:pt x="2054066" y="10954"/>
                    <a:pt x="2044541" y="14764"/>
                  </a:cubicBezTo>
                  <a:cubicBezTo>
                    <a:pt x="2050256" y="9049"/>
                    <a:pt x="2046446" y="10954"/>
                    <a:pt x="2055971" y="9049"/>
                  </a:cubicBezTo>
                  <a:lnTo>
                    <a:pt x="2018824" y="9049"/>
                  </a:lnTo>
                  <a:cubicBezTo>
                    <a:pt x="2016919" y="12859"/>
                    <a:pt x="2015014" y="16669"/>
                    <a:pt x="2013109" y="26194"/>
                  </a:cubicBezTo>
                  <a:cubicBezTo>
                    <a:pt x="2026444" y="31909"/>
                    <a:pt x="2022634" y="31909"/>
                    <a:pt x="2032159" y="37624"/>
                  </a:cubicBezTo>
                  <a:cubicBezTo>
                    <a:pt x="2043589" y="30004"/>
                    <a:pt x="2041684" y="26194"/>
                    <a:pt x="2051209" y="31909"/>
                  </a:cubicBezTo>
                  <a:cubicBezTo>
                    <a:pt x="2062639" y="47149"/>
                    <a:pt x="2056924" y="54769"/>
                    <a:pt x="2070259" y="58579"/>
                  </a:cubicBezTo>
                  <a:lnTo>
                    <a:pt x="2081689" y="58579"/>
                  </a:lnTo>
                  <a:lnTo>
                    <a:pt x="2081689" y="49054"/>
                  </a:lnTo>
                  <a:cubicBezTo>
                    <a:pt x="2072164" y="37624"/>
                    <a:pt x="2074069" y="24289"/>
                    <a:pt x="2075974" y="7144"/>
                  </a:cubicBezTo>
                  <a:lnTo>
                    <a:pt x="2055971" y="9049"/>
                  </a:lnTo>
                  <a:lnTo>
                    <a:pt x="2055971" y="9049"/>
                  </a:lnTo>
                  <a:lnTo>
                    <a:pt x="2055971" y="9049"/>
                  </a:lnTo>
                  <a:lnTo>
                    <a:pt x="2055971" y="9049"/>
                  </a:lnTo>
                  <a:close/>
                  <a:moveTo>
                    <a:pt x="1854994" y="9049"/>
                  </a:moveTo>
                  <a:cubicBezTo>
                    <a:pt x="1856899" y="16669"/>
                    <a:pt x="1856899" y="26194"/>
                    <a:pt x="1856899" y="39529"/>
                  </a:cubicBezTo>
                  <a:cubicBezTo>
                    <a:pt x="1798796" y="41434"/>
                    <a:pt x="1779746" y="37624"/>
                    <a:pt x="1727359" y="45244"/>
                  </a:cubicBezTo>
                  <a:cubicBezTo>
                    <a:pt x="1725454" y="30004"/>
                    <a:pt x="1731169" y="35719"/>
                    <a:pt x="1708309" y="33814"/>
                  </a:cubicBezTo>
                  <a:cubicBezTo>
                    <a:pt x="1708309" y="33814"/>
                    <a:pt x="1706404" y="58579"/>
                    <a:pt x="1702594" y="45244"/>
                  </a:cubicBezTo>
                  <a:lnTo>
                    <a:pt x="1702594" y="33814"/>
                  </a:lnTo>
                  <a:cubicBezTo>
                    <a:pt x="1696879" y="24289"/>
                    <a:pt x="1694974" y="16669"/>
                    <a:pt x="1694974" y="10954"/>
                  </a:cubicBezTo>
                  <a:lnTo>
                    <a:pt x="1650206" y="10954"/>
                  </a:lnTo>
                  <a:cubicBezTo>
                    <a:pt x="1638776" y="26194"/>
                    <a:pt x="1623536" y="41434"/>
                    <a:pt x="1613059" y="63341"/>
                  </a:cubicBezTo>
                  <a:lnTo>
                    <a:pt x="1695926" y="63341"/>
                  </a:lnTo>
                  <a:cubicBezTo>
                    <a:pt x="1694021" y="63341"/>
                    <a:pt x="1692116" y="61436"/>
                    <a:pt x="1690211" y="59531"/>
                  </a:cubicBezTo>
                  <a:lnTo>
                    <a:pt x="1709261" y="59531"/>
                  </a:lnTo>
                  <a:cubicBezTo>
                    <a:pt x="1707356" y="61436"/>
                    <a:pt x="1705451" y="61436"/>
                    <a:pt x="1703546" y="63341"/>
                  </a:cubicBezTo>
                  <a:lnTo>
                    <a:pt x="1854041" y="63341"/>
                  </a:lnTo>
                  <a:cubicBezTo>
                    <a:pt x="1859756" y="61436"/>
                    <a:pt x="1865471" y="61436"/>
                    <a:pt x="1876901" y="59531"/>
                  </a:cubicBezTo>
                  <a:cubicBezTo>
                    <a:pt x="1873091" y="40481"/>
                    <a:pt x="1869281" y="29051"/>
                    <a:pt x="1867376" y="10954"/>
                  </a:cubicBezTo>
                  <a:lnTo>
                    <a:pt x="1854994" y="9049"/>
                  </a:lnTo>
                  <a:lnTo>
                    <a:pt x="1854994" y="9049"/>
                  </a:lnTo>
                  <a:lnTo>
                    <a:pt x="1854994" y="9049"/>
                  </a:lnTo>
                  <a:lnTo>
                    <a:pt x="1854994" y="9049"/>
                  </a:lnTo>
                  <a:close/>
                  <a:moveTo>
                    <a:pt x="1837849" y="9049"/>
                  </a:moveTo>
                  <a:cubicBezTo>
                    <a:pt x="1834039" y="14764"/>
                    <a:pt x="1834039" y="14764"/>
                    <a:pt x="1832134" y="26194"/>
                  </a:cubicBezTo>
                  <a:lnTo>
                    <a:pt x="1837849" y="26194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lnTo>
                    <a:pt x="1837849" y="9049"/>
                  </a:lnTo>
                  <a:close/>
                  <a:moveTo>
                    <a:pt x="1798796" y="9049"/>
                  </a:moveTo>
                  <a:cubicBezTo>
                    <a:pt x="1796891" y="12859"/>
                    <a:pt x="1794986" y="18574"/>
                    <a:pt x="1794986" y="26194"/>
                  </a:cubicBezTo>
                  <a:cubicBezTo>
                    <a:pt x="1810226" y="28099"/>
                    <a:pt x="1815941" y="28099"/>
                    <a:pt x="1825466" y="31909"/>
                  </a:cubicBezTo>
                  <a:lnTo>
                    <a:pt x="1825466" y="9049"/>
                  </a:lnTo>
                  <a:lnTo>
                    <a:pt x="1798796" y="9049"/>
                  </a:lnTo>
                  <a:lnTo>
                    <a:pt x="1798796" y="9049"/>
                  </a:lnTo>
                  <a:lnTo>
                    <a:pt x="1798796" y="9049"/>
                  </a:lnTo>
                  <a:lnTo>
                    <a:pt x="1798796" y="9049"/>
                  </a:lnTo>
                  <a:close/>
                  <a:moveTo>
                    <a:pt x="1721644" y="9049"/>
                  </a:moveTo>
                  <a:lnTo>
                    <a:pt x="1721644" y="14764"/>
                  </a:lnTo>
                  <a:cubicBezTo>
                    <a:pt x="1746409" y="12859"/>
                    <a:pt x="1738789" y="12859"/>
                    <a:pt x="1764506" y="14764"/>
                  </a:cubicBezTo>
                  <a:lnTo>
                    <a:pt x="1764506" y="9049"/>
                  </a:lnTo>
                  <a:lnTo>
                    <a:pt x="1721644" y="9049"/>
                  </a:lnTo>
                  <a:lnTo>
                    <a:pt x="1721644" y="9049"/>
                  </a:lnTo>
                  <a:lnTo>
                    <a:pt x="1721644" y="9049"/>
                  </a:lnTo>
                  <a:lnTo>
                    <a:pt x="1721644" y="9049"/>
                  </a:lnTo>
                  <a:close/>
                  <a:moveTo>
                    <a:pt x="1586389" y="9049"/>
                  </a:moveTo>
                  <a:cubicBezTo>
                    <a:pt x="1567339" y="26194"/>
                    <a:pt x="1551146" y="41434"/>
                    <a:pt x="1547336" y="50959"/>
                  </a:cubicBezTo>
                  <a:cubicBezTo>
                    <a:pt x="1545431" y="54769"/>
                    <a:pt x="1543526" y="56674"/>
                    <a:pt x="1541621" y="60484"/>
                  </a:cubicBezTo>
                  <a:lnTo>
                    <a:pt x="1576864" y="60484"/>
                  </a:lnTo>
                  <a:cubicBezTo>
                    <a:pt x="1588294" y="45244"/>
                    <a:pt x="1605439" y="26194"/>
                    <a:pt x="1625441" y="8096"/>
                  </a:cubicBezTo>
                  <a:lnTo>
                    <a:pt x="1586389" y="8096"/>
                  </a:lnTo>
                  <a:lnTo>
                    <a:pt x="1586389" y="9049"/>
                  </a:lnTo>
                  <a:lnTo>
                    <a:pt x="1586389" y="9049"/>
                  </a:lnTo>
                  <a:lnTo>
                    <a:pt x="1586389" y="9049"/>
                  </a:lnTo>
                  <a:close/>
                  <a:moveTo>
                    <a:pt x="1546384" y="9049"/>
                  </a:moveTo>
                  <a:cubicBezTo>
                    <a:pt x="1546384" y="10954"/>
                    <a:pt x="1546384" y="12859"/>
                    <a:pt x="1548289" y="14764"/>
                  </a:cubicBezTo>
                  <a:lnTo>
                    <a:pt x="1571149" y="14764"/>
                  </a:lnTo>
                  <a:cubicBezTo>
                    <a:pt x="1571149" y="12859"/>
                    <a:pt x="1571149" y="10954"/>
                    <a:pt x="1571149" y="9049"/>
                  </a:cubicBezTo>
                  <a:lnTo>
                    <a:pt x="1546384" y="9049"/>
                  </a:lnTo>
                  <a:lnTo>
                    <a:pt x="1546384" y="9049"/>
                  </a:lnTo>
                  <a:lnTo>
                    <a:pt x="1546384" y="9049"/>
                  </a:lnTo>
                  <a:lnTo>
                    <a:pt x="1546384" y="9049"/>
                  </a:lnTo>
                  <a:close/>
                  <a:moveTo>
                    <a:pt x="1437799" y="9049"/>
                  </a:moveTo>
                  <a:cubicBezTo>
                    <a:pt x="1433989" y="16669"/>
                    <a:pt x="1432084" y="24289"/>
                    <a:pt x="1428274" y="26194"/>
                  </a:cubicBezTo>
                  <a:cubicBezTo>
                    <a:pt x="1420654" y="20479"/>
                    <a:pt x="1420654" y="22384"/>
                    <a:pt x="1403509" y="20479"/>
                  </a:cubicBezTo>
                  <a:lnTo>
                    <a:pt x="1403509" y="14764"/>
                  </a:lnTo>
                  <a:cubicBezTo>
                    <a:pt x="1405414" y="12859"/>
                    <a:pt x="1407319" y="10954"/>
                    <a:pt x="1407319" y="9049"/>
                  </a:cubicBezTo>
                  <a:lnTo>
                    <a:pt x="1341596" y="9049"/>
                  </a:lnTo>
                  <a:cubicBezTo>
                    <a:pt x="1366361" y="28099"/>
                    <a:pt x="1393984" y="47149"/>
                    <a:pt x="1413034" y="61436"/>
                  </a:cubicBezTo>
                  <a:lnTo>
                    <a:pt x="1503521" y="61436"/>
                  </a:lnTo>
                  <a:cubicBezTo>
                    <a:pt x="1493996" y="42386"/>
                    <a:pt x="1486376" y="23336"/>
                    <a:pt x="1471136" y="9049"/>
                  </a:cubicBezTo>
                  <a:lnTo>
                    <a:pt x="1437799" y="9049"/>
                  </a:lnTo>
                  <a:lnTo>
                    <a:pt x="1437799" y="9049"/>
                  </a:lnTo>
                  <a:lnTo>
                    <a:pt x="1437799" y="9049"/>
                  </a:lnTo>
                  <a:lnTo>
                    <a:pt x="1437799" y="9049"/>
                  </a:lnTo>
                  <a:close/>
                  <a:moveTo>
                    <a:pt x="1174909" y="9049"/>
                  </a:moveTo>
                  <a:lnTo>
                    <a:pt x="1180624" y="20479"/>
                  </a:lnTo>
                  <a:cubicBezTo>
                    <a:pt x="1173004" y="12859"/>
                    <a:pt x="1173004" y="9049"/>
                    <a:pt x="1174909" y="9049"/>
                  </a:cubicBezTo>
                  <a:lnTo>
                    <a:pt x="1026319" y="9049"/>
                  </a:lnTo>
                  <a:cubicBezTo>
                    <a:pt x="1045369" y="33814"/>
                    <a:pt x="1056799" y="47149"/>
                    <a:pt x="1065371" y="61436"/>
                  </a:cubicBezTo>
                  <a:lnTo>
                    <a:pt x="1102519" y="61436"/>
                  </a:lnTo>
                  <a:cubicBezTo>
                    <a:pt x="1102519" y="61436"/>
                    <a:pt x="1100614" y="59531"/>
                    <a:pt x="1100614" y="57626"/>
                  </a:cubicBezTo>
                  <a:lnTo>
                    <a:pt x="1137761" y="57626"/>
                  </a:lnTo>
                  <a:cubicBezTo>
                    <a:pt x="1137761" y="59531"/>
                    <a:pt x="1139666" y="59531"/>
                    <a:pt x="1139666" y="61436"/>
                  </a:cubicBezTo>
                  <a:lnTo>
                    <a:pt x="1186339" y="61436"/>
                  </a:lnTo>
                  <a:lnTo>
                    <a:pt x="1186339" y="57626"/>
                  </a:lnTo>
                  <a:lnTo>
                    <a:pt x="1192054" y="57626"/>
                  </a:lnTo>
                  <a:lnTo>
                    <a:pt x="1192054" y="61436"/>
                  </a:lnTo>
                  <a:lnTo>
                    <a:pt x="1211104" y="61436"/>
                  </a:lnTo>
                  <a:cubicBezTo>
                    <a:pt x="1213009" y="50006"/>
                    <a:pt x="1213009" y="40481"/>
                    <a:pt x="1216819" y="34766"/>
                  </a:cubicBezTo>
                  <a:lnTo>
                    <a:pt x="1222534" y="61436"/>
                  </a:lnTo>
                  <a:lnTo>
                    <a:pt x="1241584" y="61436"/>
                  </a:lnTo>
                  <a:cubicBezTo>
                    <a:pt x="1241584" y="55721"/>
                    <a:pt x="1241584" y="51911"/>
                    <a:pt x="1241584" y="46196"/>
                  </a:cubicBezTo>
                  <a:lnTo>
                    <a:pt x="1253014" y="46196"/>
                  </a:lnTo>
                  <a:cubicBezTo>
                    <a:pt x="1262539" y="53816"/>
                    <a:pt x="1270159" y="57626"/>
                    <a:pt x="1277779" y="61436"/>
                  </a:cubicBezTo>
                  <a:lnTo>
                    <a:pt x="1349216" y="61436"/>
                  </a:lnTo>
                  <a:cubicBezTo>
                    <a:pt x="1335881" y="51911"/>
                    <a:pt x="1324451" y="42386"/>
                    <a:pt x="1316831" y="27146"/>
                  </a:cubicBezTo>
                  <a:lnTo>
                    <a:pt x="1322546" y="27146"/>
                  </a:lnTo>
                  <a:cubicBezTo>
                    <a:pt x="1328261" y="32861"/>
                    <a:pt x="1333976" y="34766"/>
                    <a:pt x="1341596" y="38576"/>
                  </a:cubicBezTo>
                  <a:lnTo>
                    <a:pt x="1341596" y="27146"/>
                  </a:lnTo>
                  <a:cubicBezTo>
                    <a:pt x="1337786" y="25241"/>
                    <a:pt x="1318736" y="17621"/>
                    <a:pt x="1300639" y="10001"/>
                  </a:cubicBezTo>
                  <a:lnTo>
                    <a:pt x="1174909" y="10001"/>
                  </a:lnTo>
                  <a:lnTo>
                    <a:pt x="1174909" y="9049"/>
                  </a:lnTo>
                  <a:lnTo>
                    <a:pt x="1174909" y="9049"/>
                  </a:lnTo>
                  <a:lnTo>
                    <a:pt x="1174909" y="9049"/>
                  </a:lnTo>
                  <a:close/>
                  <a:moveTo>
                    <a:pt x="672941" y="9049"/>
                  </a:moveTo>
                  <a:cubicBezTo>
                    <a:pt x="711994" y="14764"/>
                    <a:pt x="684371" y="26194"/>
                    <a:pt x="703421" y="39529"/>
                  </a:cubicBezTo>
                  <a:cubicBezTo>
                    <a:pt x="714851" y="47149"/>
                    <a:pt x="735806" y="35719"/>
                    <a:pt x="740569" y="33814"/>
                  </a:cubicBezTo>
                  <a:cubicBezTo>
                    <a:pt x="751999" y="39529"/>
                    <a:pt x="767239" y="49054"/>
                    <a:pt x="781526" y="60484"/>
                  </a:cubicBezTo>
                  <a:lnTo>
                    <a:pt x="972979" y="60484"/>
                  </a:lnTo>
                  <a:cubicBezTo>
                    <a:pt x="969169" y="50959"/>
                    <a:pt x="965359" y="39529"/>
                    <a:pt x="959644" y="26194"/>
                  </a:cubicBezTo>
                  <a:cubicBezTo>
                    <a:pt x="969169" y="20479"/>
                    <a:pt x="974884" y="16669"/>
                    <a:pt x="980599" y="9049"/>
                  </a:cubicBezTo>
                  <a:lnTo>
                    <a:pt x="672941" y="9049"/>
                  </a:lnTo>
                  <a:lnTo>
                    <a:pt x="672941" y="9049"/>
                  </a:lnTo>
                  <a:lnTo>
                    <a:pt x="672941" y="9049"/>
                  </a:lnTo>
                  <a:lnTo>
                    <a:pt x="672941" y="9049"/>
                  </a:lnTo>
                  <a:close/>
                  <a:moveTo>
                    <a:pt x="622459" y="9049"/>
                  </a:moveTo>
                  <a:cubicBezTo>
                    <a:pt x="622459" y="12859"/>
                    <a:pt x="622459" y="16669"/>
                    <a:pt x="622459" y="20479"/>
                  </a:cubicBezTo>
                  <a:cubicBezTo>
                    <a:pt x="635794" y="16669"/>
                    <a:pt x="635794" y="20479"/>
                    <a:pt x="647224" y="14764"/>
                  </a:cubicBezTo>
                  <a:cubicBezTo>
                    <a:pt x="652939" y="12859"/>
                    <a:pt x="654844" y="10954"/>
                    <a:pt x="656749" y="9049"/>
                  </a:cubicBezTo>
                  <a:lnTo>
                    <a:pt x="622459" y="9049"/>
                  </a:lnTo>
                  <a:lnTo>
                    <a:pt x="622459" y="9049"/>
                  </a:lnTo>
                  <a:lnTo>
                    <a:pt x="622459" y="9049"/>
                  </a:lnTo>
                  <a:lnTo>
                    <a:pt x="622459" y="9049"/>
                  </a:lnTo>
                  <a:close/>
                  <a:moveTo>
                    <a:pt x="410051" y="9049"/>
                  </a:moveTo>
                  <a:cubicBezTo>
                    <a:pt x="406241" y="12859"/>
                    <a:pt x="408146" y="10954"/>
                    <a:pt x="398621" y="14764"/>
                  </a:cubicBezTo>
                  <a:cubicBezTo>
                    <a:pt x="404336" y="9049"/>
                    <a:pt x="400526" y="10954"/>
                    <a:pt x="410051" y="9049"/>
                  </a:cubicBezTo>
                  <a:lnTo>
                    <a:pt x="379571" y="9049"/>
                  </a:lnTo>
                  <a:cubicBezTo>
                    <a:pt x="381476" y="10954"/>
                    <a:pt x="383381" y="14764"/>
                    <a:pt x="385286" y="26194"/>
                  </a:cubicBezTo>
                  <a:lnTo>
                    <a:pt x="373856" y="26194"/>
                  </a:lnTo>
                  <a:cubicBezTo>
                    <a:pt x="371951" y="18574"/>
                    <a:pt x="370046" y="12859"/>
                    <a:pt x="368141" y="9049"/>
                  </a:cubicBezTo>
                  <a:lnTo>
                    <a:pt x="332899" y="9049"/>
                  </a:lnTo>
                  <a:cubicBezTo>
                    <a:pt x="329089" y="26194"/>
                    <a:pt x="327184" y="41434"/>
                    <a:pt x="323374" y="61436"/>
                  </a:cubicBezTo>
                  <a:lnTo>
                    <a:pt x="350044" y="61436"/>
                  </a:lnTo>
                  <a:cubicBezTo>
                    <a:pt x="355759" y="55721"/>
                    <a:pt x="353854" y="57626"/>
                    <a:pt x="365284" y="51911"/>
                  </a:cubicBezTo>
                  <a:cubicBezTo>
                    <a:pt x="365284" y="55721"/>
                    <a:pt x="365284" y="57626"/>
                    <a:pt x="365284" y="61436"/>
                  </a:cubicBezTo>
                  <a:lnTo>
                    <a:pt x="382429" y="61436"/>
                  </a:lnTo>
                  <a:cubicBezTo>
                    <a:pt x="384334" y="53816"/>
                    <a:pt x="384334" y="44291"/>
                    <a:pt x="382429" y="34766"/>
                  </a:cubicBezTo>
                  <a:cubicBezTo>
                    <a:pt x="403384" y="30956"/>
                    <a:pt x="401479" y="27146"/>
                    <a:pt x="419576" y="23336"/>
                  </a:cubicBezTo>
                  <a:cubicBezTo>
                    <a:pt x="429101" y="38576"/>
                    <a:pt x="442436" y="50006"/>
                    <a:pt x="456724" y="59531"/>
                  </a:cubicBezTo>
                  <a:cubicBezTo>
                    <a:pt x="454819" y="61436"/>
                    <a:pt x="454819" y="61436"/>
                    <a:pt x="452914" y="63341"/>
                  </a:cubicBezTo>
                  <a:lnTo>
                    <a:pt x="481489" y="63341"/>
                  </a:lnTo>
                  <a:cubicBezTo>
                    <a:pt x="473869" y="48101"/>
                    <a:pt x="466249" y="30956"/>
                    <a:pt x="456724" y="10954"/>
                  </a:cubicBezTo>
                  <a:lnTo>
                    <a:pt x="410051" y="9049"/>
                  </a:lnTo>
                  <a:lnTo>
                    <a:pt x="410051" y="9049"/>
                  </a:lnTo>
                  <a:lnTo>
                    <a:pt x="410051" y="9049"/>
                  </a:lnTo>
                  <a:lnTo>
                    <a:pt x="410051" y="9049"/>
                  </a:lnTo>
                  <a:close/>
                  <a:moveTo>
                    <a:pt x="160496" y="9049"/>
                  </a:moveTo>
                  <a:cubicBezTo>
                    <a:pt x="152876" y="16669"/>
                    <a:pt x="145256" y="22384"/>
                    <a:pt x="137636" y="14764"/>
                  </a:cubicBezTo>
                  <a:cubicBezTo>
                    <a:pt x="128111" y="28099"/>
                    <a:pt x="122396" y="45244"/>
                    <a:pt x="120491" y="61436"/>
                  </a:cubicBezTo>
                  <a:lnTo>
                    <a:pt x="178594" y="61436"/>
                  </a:lnTo>
                  <a:cubicBezTo>
                    <a:pt x="178594" y="48101"/>
                    <a:pt x="186214" y="36671"/>
                    <a:pt x="190024" y="21431"/>
                  </a:cubicBezTo>
                  <a:cubicBezTo>
                    <a:pt x="201454" y="25241"/>
                    <a:pt x="195739" y="30956"/>
                    <a:pt x="201454" y="21431"/>
                  </a:cubicBezTo>
                  <a:lnTo>
                    <a:pt x="207169" y="21431"/>
                  </a:lnTo>
                  <a:cubicBezTo>
                    <a:pt x="205264" y="48101"/>
                    <a:pt x="199549" y="48101"/>
                    <a:pt x="193834" y="61436"/>
                  </a:cubicBezTo>
                  <a:lnTo>
                    <a:pt x="203359" y="61436"/>
                  </a:lnTo>
                  <a:cubicBezTo>
                    <a:pt x="205264" y="61436"/>
                    <a:pt x="205264" y="59531"/>
                    <a:pt x="207169" y="57626"/>
                  </a:cubicBezTo>
                  <a:cubicBezTo>
                    <a:pt x="207169" y="59531"/>
                    <a:pt x="207169" y="59531"/>
                    <a:pt x="207169" y="61436"/>
                  </a:cubicBezTo>
                  <a:lnTo>
                    <a:pt x="250031" y="61436"/>
                  </a:lnTo>
                  <a:cubicBezTo>
                    <a:pt x="248126" y="42386"/>
                    <a:pt x="250031" y="25241"/>
                    <a:pt x="253841" y="9049"/>
                  </a:cubicBezTo>
                  <a:lnTo>
                    <a:pt x="160496" y="9049"/>
                  </a:lnTo>
                  <a:lnTo>
                    <a:pt x="160496" y="9049"/>
                  </a:lnTo>
                  <a:lnTo>
                    <a:pt x="160496" y="9049"/>
                  </a:lnTo>
                  <a:lnTo>
                    <a:pt x="160496" y="9049"/>
                  </a:lnTo>
                  <a:close/>
                  <a:moveTo>
                    <a:pt x="49054" y="9049"/>
                  </a:moveTo>
                  <a:cubicBezTo>
                    <a:pt x="47149" y="12859"/>
                    <a:pt x="45244" y="18574"/>
                    <a:pt x="45244" y="26194"/>
                  </a:cubicBezTo>
                  <a:lnTo>
                    <a:pt x="50959" y="26194"/>
                  </a:lnTo>
                  <a:cubicBezTo>
                    <a:pt x="58579" y="18574"/>
                    <a:pt x="64294" y="14764"/>
                    <a:pt x="68104" y="9049"/>
                  </a:cubicBezTo>
                  <a:lnTo>
                    <a:pt x="49054" y="9049"/>
                  </a:lnTo>
                  <a:lnTo>
                    <a:pt x="49054" y="9049"/>
                  </a:lnTo>
                  <a:lnTo>
                    <a:pt x="49054" y="9049"/>
                  </a:lnTo>
                  <a:lnTo>
                    <a:pt x="49054" y="9049"/>
                  </a:lnTo>
                  <a:close/>
                  <a:moveTo>
                    <a:pt x="4182904" y="58579"/>
                  </a:moveTo>
                  <a:cubicBezTo>
                    <a:pt x="4177189" y="50959"/>
                    <a:pt x="4171474" y="43339"/>
                    <a:pt x="4160044" y="37624"/>
                  </a:cubicBezTo>
                  <a:cubicBezTo>
                    <a:pt x="4150519" y="30004"/>
                    <a:pt x="4113371" y="28099"/>
                    <a:pt x="4109561" y="31909"/>
                  </a:cubicBezTo>
                  <a:cubicBezTo>
                    <a:pt x="4098131" y="41434"/>
                    <a:pt x="4098131" y="43339"/>
                    <a:pt x="4098131" y="58579"/>
                  </a:cubicBezTo>
                  <a:lnTo>
                    <a:pt x="4109561" y="58579"/>
                  </a:lnTo>
                  <a:lnTo>
                    <a:pt x="4109561" y="37624"/>
                  </a:lnTo>
                  <a:lnTo>
                    <a:pt x="4115277" y="37624"/>
                  </a:lnTo>
                  <a:cubicBezTo>
                    <a:pt x="4122896" y="43339"/>
                    <a:pt x="4124802" y="41434"/>
                    <a:pt x="4140041" y="43339"/>
                  </a:cubicBezTo>
                  <a:lnTo>
                    <a:pt x="4140041" y="54769"/>
                  </a:lnTo>
                  <a:cubicBezTo>
                    <a:pt x="4141946" y="56674"/>
                    <a:pt x="4141946" y="56674"/>
                    <a:pt x="4143852" y="58579"/>
                  </a:cubicBezTo>
                  <a:lnTo>
                    <a:pt x="4153377" y="58579"/>
                  </a:lnTo>
                  <a:lnTo>
                    <a:pt x="4153377" y="49054"/>
                  </a:lnTo>
                  <a:lnTo>
                    <a:pt x="4159091" y="49054"/>
                  </a:lnTo>
                  <a:lnTo>
                    <a:pt x="4159091" y="58579"/>
                  </a:lnTo>
                  <a:lnTo>
                    <a:pt x="4182904" y="58579"/>
                  </a:lnTo>
                  <a:lnTo>
                    <a:pt x="4182904" y="58579"/>
                  </a:lnTo>
                  <a:lnTo>
                    <a:pt x="4182904" y="58579"/>
                  </a:lnTo>
                  <a:lnTo>
                    <a:pt x="4182904" y="58579"/>
                  </a:lnTo>
                  <a:close/>
                  <a:moveTo>
                    <a:pt x="3000851" y="58579"/>
                  </a:moveTo>
                  <a:cubicBezTo>
                    <a:pt x="3000851" y="56674"/>
                    <a:pt x="3000851" y="54769"/>
                    <a:pt x="2998946" y="49054"/>
                  </a:cubicBezTo>
                  <a:cubicBezTo>
                    <a:pt x="2983706" y="54769"/>
                    <a:pt x="2993231" y="54769"/>
                    <a:pt x="2989421" y="58579"/>
                  </a:cubicBezTo>
                  <a:lnTo>
                    <a:pt x="3000851" y="58579"/>
                  </a:lnTo>
                  <a:lnTo>
                    <a:pt x="3000851" y="58579"/>
                  </a:lnTo>
                  <a:lnTo>
                    <a:pt x="3000851" y="58579"/>
                  </a:lnTo>
                  <a:lnTo>
                    <a:pt x="3000851" y="58579"/>
                  </a:lnTo>
                  <a:close/>
                  <a:moveTo>
                    <a:pt x="2977991" y="58579"/>
                  </a:moveTo>
                  <a:lnTo>
                    <a:pt x="2974181" y="54769"/>
                  </a:lnTo>
                  <a:lnTo>
                    <a:pt x="2974181" y="58579"/>
                  </a:lnTo>
                  <a:lnTo>
                    <a:pt x="2977991" y="58579"/>
                  </a:lnTo>
                  <a:lnTo>
                    <a:pt x="2977991" y="58579"/>
                  </a:lnTo>
                  <a:lnTo>
                    <a:pt x="2977991" y="58579"/>
                  </a:lnTo>
                  <a:lnTo>
                    <a:pt x="2977991" y="58579"/>
                  </a:lnTo>
                  <a:close/>
                  <a:moveTo>
                    <a:pt x="2857976" y="58579"/>
                  </a:moveTo>
                  <a:cubicBezTo>
                    <a:pt x="2861786" y="52864"/>
                    <a:pt x="2863691" y="47149"/>
                    <a:pt x="2863691" y="31909"/>
                  </a:cubicBezTo>
                  <a:lnTo>
                    <a:pt x="2857976" y="31909"/>
                  </a:lnTo>
                  <a:cubicBezTo>
                    <a:pt x="2852261" y="37624"/>
                    <a:pt x="2856071" y="33814"/>
                    <a:pt x="2846546" y="37624"/>
                  </a:cubicBezTo>
                  <a:cubicBezTo>
                    <a:pt x="2848451" y="52864"/>
                    <a:pt x="2850356" y="41434"/>
                    <a:pt x="2846546" y="56674"/>
                  </a:cubicBezTo>
                  <a:cubicBezTo>
                    <a:pt x="2825591" y="47149"/>
                    <a:pt x="2833211" y="35719"/>
                    <a:pt x="2821781" y="50959"/>
                  </a:cubicBezTo>
                  <a:lnTo>
                    <a:pt x="2802731" y="56674"/>
                  </a:lnTo>
                  <a:lnTo>
                    <a:pt x="2802731" y="60484"/>
                  </a:lnTo>
                  <a:lnTo>
                    <a:pt x="2858929" y="60484"/>
                  </a:lnTo>
                  <a:lnTo>
                    <a:pt x="2858929" y="58579"/>
                  </a:lnTo>
                  <a:lnTo>
                    <a:pt x="2857976" y="58579"/>
                  </a:lnTo>
                  <a:lnTo>
                    <a:pt x="2857976" y="58579"/>
                  </a:lnTo>
                  <a:close/>
                  <a:moveTo>
                    <a:pt x="2788444" y="58579"/>
                  </a:moveTo>
                  <a:cubicBezTo>
                    <a:pt x="2790349" y="56674"/>
                    <a:pt x="2792254" y="52864"/>
                    <a:pt x="2796064" y="49054"/>
                  </a:cubicBezTo>
                  <a:cubicBezTo>
                    <a:pt x="2782729" y="47149"/>
                    <a:pt x="2778919" y="47149"/>
                    <a:pt x="2771299" y="43339"/>
                  </a:cubicBezTo>
                  <a:lnTo>
                    <a:pt x="2790349" y="43339"/>
                  </a:lnTo>
                  <a:cubicBezTo>
                    <a:pt x="2788444" y="30004"/>
                    <a:pt x="2788444" y="31909"/>
                    <a:pt x="2784634" y="24289"/>
                  </a:cubicBezTo>
                  <a:cubicBezTo>
                    <a:pt x="2769394" y="37624"/>
                    <a:pt x="2778919" y="31909"/>
                    <a:pt x="2754154" y="30004"/>
                  </a:cubicBezTo>
                  <a:lnTo>
                    <a:pt x="2754154" y="35719"/>
                  </a:lnTo>
                  <a:cubicBezTo>
                    <a:pt x="2761774" y="49054"/>
                    <a:pt x="2754154" y="49054"/>
                    <a:pt x="2756059" y="56674"/>
                  </a:cubicBezTo>
                  <a:lnTo>
                    <a:pt x="2788444" y="58579"/>
                  </a:lnTo>
                  <a:lnTo>
                    <a:pt x="2788444" y="58579"/>
                  </a:lnTo>
                  <a:lnTo>
                    <a:pt x="2788444" y="58579"/>
                  </a:lnTo>
                  <a:lnTo>
                    <a:pt x="2788444" y="58579"/>
                  </a:lnTo>
                  <a:close/>
                  <a:moveTo>
                    <a:pt x="2423636" y="58579"/>
                  </a:moveTo>
                  <a:cubicBezTo>
                    <a:pt x="2391251" y="56674"/>
                    <a:pt x="2357914" y="56674"/>
                    <a:pt x="2323624" y="54769"/>
                  </a:cubicBezTo>
                  <a:lnTo>
                    <a:pt x="2323624" y="58579"/>
                  </a:lnTo>
                  <a:lnTo>
                    <a:pt x="2423636" y="58579"/>
                  </a:lnTo>
                  <a:lnTo>
                    <a:pt x="2423636" y="58579"/>
                  </a:lnTo>
                  <a:lnTo>
                    <a:pt x="2423636" y="58579"/>
                  </a:lnTo>
                  <a:lnTo>
                    <a:pt x="2423636" y="58579"/>
                  </a:lnTo>
                  <a:close/>
                  <a:moveTo>
                    <a:pt x="2031206" y="58579"/>
                  </a:moveTo>
                  <a:lnTo>
                    <a:pt x="2031206" y="49054"/>
                  </a:lnTo>
                  <a:cubicBezTo>
                    <a:pt x="2025491" y="52864"/>
                    <a:pt x="2017871" y="54769"/>
                    <a:pt x="2014061" y="58579"/>
                  </a:cubicBezTo>
                  <a:lnTo>
                    <a:pt x="2031206" y="58579"/>
                  </a:lnTo>
                  <a:lnTo>
                    <a:pt x="2031206" y="58579"/>
                  </a:lnTo>
                  <a:lnTo>
                    <a:pt x="2031206" y="58579"/>
                  </a:lnTo>
                  <a:lnTo>
                    <a:pt x="2031206" y="58579"/>
                  </a:lnTo>
                  <a:close/>
                  <a:moveTo>
                    <a:pt x="1988344" y="58579"/>
                  </a:moveTo>
                  <a:lnTo>
                    <a:pt x="1988344" y="54769"/>
                  </a:lnTo>
                  <a:cubicBezTo>
                    <a:pt x="1986439" y="56674"/>
                    <a:pt x="1986439" y="56674"/>
                    <a:pt x="1986439" y="58579"/>
                  </a:cubicBezTo>
                  <a:lnTo>
                    <a:pt x="1988344" y="58579"/>
                  </a:lnTo>
                  <a:lnTo>
                    <a:pt x="1988344" y="58579"/>
                  </a:lnTo>
                  <a:lnTo>
                    <a:pt x="1988344" y="58579"/>
                  </a:lnTo>
                  <a:lnTo>
                    <a:pt x="1988344" y="58579"/>
                  </a:lnTo>
                  <a:close/>
                  <a:moveTo>
                    <a:pt x="1379696" y="58579"/>
                  </a:moveTo>
                  <a:cubicBezTo>
                    <a:pt x="1385411" y="54769"/>
                    <a:pt x="1389221" y="50959"/>
                    <a:pt x="1379696" y="49054"/>
                  </a:cubicBezTo>
                  <a:cubicBezTo>
                    <a:pt x="1377791" y="50959"/>
                    <a:pt x="1370171" y="50959"/>
                    <a:pt x="1372076" y="58579"/>
                  </a:cubicBezTo>
                  <a:lnTo>
                    <a:pt x="1379696" y="58579"/>
                  </a:lnTo>
                  <a:lnTo>
                    <a:pt x="1379696" y="58579"/>
                  </a:lnTo>
                  <a:lnTo>
                    <a:pt x="1379696" y="58579"/>
                  </a:lnTo>
                  <a:lnTo>
                    <a:pt x="1379696" y="58579"/>
                  </a:lnTo>
                  <a:close/>
                  <a:moveTo>
                    <a:pt x="719614" y="58579"/>
                  </a:moveTo>
                  <a:cubicBezTo>
                    <a:pt x="717709" y="56674"/>
                    <a:pt x="717709" y="52864"/>
                    <a:pt x="715804" y="49054"/>
                  </a:cubicBezTo>
                  <a:cubicBezTo>
                    <a:pt x="711994" y="50959"/>
                    <a:pt x="710089" y="56674"/>
                    <a:pt x="710089" y="58579"/>
                  </a:cubicBezTo>
                  <a:lnTo>
                    <a:pt x="719614" y="58579"/>
                  </a:lnTo>
                  <a:lnTo>
                    <a:pt x="719614" y="58579"/>
                  </a:lnTo>
                  <a:lnTo>
                    <a:pt x="719614" y="58579"/>
                  </a:lnTo>
                  <a:lnTo>
                    <a:pt x="719614" y="58579"/>
                  </a:lnTo>
                  <a:close/>
                  <a:moveTo>
                    <a:pt x="705326" y="58579"/>
                  </a:moveTo>
                  <a:cubicBezTo>
                    <a:pt x="705326" y="58579"/>
                    <a:pt x="703421" y="56674"/>
                    <a:pt x="703421" y="54769"/>
                  </a:cubicBezTo>
                  <a:cubicBezTo>
                    <a:pt x="691991" y="37624"/>
                    <a:pt x="707231" y="37624"/>
                    <a:pt x="666274" y="35719"/>
                  </a:cubicBezTo>
                  <a:cubicBezTo>
                    <a:pt x="656749" y="52864"/>
                    <a:pt x="651034" y="45244"/>
                    <a:pt x="635794" y="47149"/>
                  </a:cubicBezTo>
                  <a:lnTo>
                    <a:pt x="635794" y="41434"/>
                  </a:lnTo>
                  <a:cubicBezTo>
                    <a:pt x="635794" y="41434"/>
                    <a:pt x="616744" y="24289"/>
                    <a:pt x="605314" y="16669"/>
                  </a:cubicBezTo>
                  <a:cubicBezTo>
                    <a:pt x="599599" y="35719"/>
                    <a:pt x="609124" y="26194"/>
                    <a:pt x="593884" y="35719"/>
                  </a:cubicBezTo>
                  <a:cubicBezTo>
                    <a:pt x="584359" y="18574"/>
                    <a:pt x="593884" y="30004"/>
                    <a:pt x="569119" y="30004"/>
                  </a:cubicBezTo>
                  <a:cubicBezTo>
                    <a:pt x="567214" y="33814"/>
                    <a:pt x="555784" y="45244"/>
                    <a:pt x="542449" y="56674"/>
                  </a:cubicBezTo>
                  <a:lnTo>
                    <a:pt x="705326" y="58579"/>
                  </a:lnTo>
                  <a:lnTo>
                    <a:pt x="705326" y="58579"/>
                  </a:lnTo>
                  <a:lnTo>
                    <a:pt x="705326" y="58579"/>
                  </a:lnTo>
                  <a:lnTo>
                    <a:pt x="705326" y="58579"/>
                  </a:lnTo>
                  <a:close/>
                  <a:moveTo>
                    <a:pt x="60484" y="58579"/>
                  </a:moveTo>
                  <a:cubicBezTo>
                    <a:pt x="66199" y="49054"/>
                    <a:pt x="70009" y="39529"/>
                    <a:pt x="75724" y="31909"/>
                  </a:cubicBezTo>
                  <a:cubicBezTo>
                    <a:pt x="71914" y="30004"/>
                    <a:pt x="71914" y="30004"/>
                    <a:pt x="70009" y="26194"/>
                  </a:cubicBezTo>
                  <a:cubicBezTo>
                    <a:pt x="50959" y="28099"/>
                    <a:pt x="54769" y="30004"/>
                    <a:pt x="39529" y="26194"/>
                  </a:cubicBezTo>
                  <a:cubicBezTo>
                    <a:pt x="31909" y="41434"/>
                    <a:pt x="14764" y="43339"/>
                    <a:pt x="9049" y="56674"/>
                  </a:cubicBezTo>
                  <a:cubicBezTo>
                    <a:pt x="9049" y="58579"/>
                    <a:pt x="9049" y="58579"/>
                    <a:pt x="7144" y="60484"/>
                  </a:cubicBezTo>
                  <a:lnTo>
                    <a:pt x="60484" y="58579"/>
                  </a:lnTo>
                  <a:lnTo>
                    <a:pt x="60484" y="58579"/>
                  </a:lnTo>
                  <a:lnTo>
                    <a:pt x="60484" y="58579"/>
                  </a:lnTo>
                  <a:lnTo>
                    <a:pt x="60484" y="58579"/>
                  </a:lnTo>
                  <a:close/>
                  <a:moveTo>
                    <a:pt x="2976086" y="43339"/>
                  </a:moveTo>
                  <a:cubicBezTo>
                    <a:pt x="2970371" y="49054"/>
                    <a:pt x="2974181" y="45244"/>
                    <a:pt x="2970371" y="54769"/>
                  </a:cubicBezTo>
                  <a:lnTo>
                    <a:pt x="2976086" y="54769"/>
                  </a:lnTo>
                  <a:lnTo>
                    <a:pt x="2976086" y="43339"/>
                  </a:lnTo>
                  <a:lnTo>
                    <a:pt x="2976086" y="43339"/>
                  </a:lnTo>
                  <a:lnTo>
                    <a:pt x="2976086" y="43339"/>
                  </a:lnTo>
                  <a:lnTo>
                    <a:pt x="2976086" y="43339"/>
                  </a:lnTo>
                  <a:close/>
                  <a:moveTo>
                    <a:pt x="791051" y="37624"/>
                  </a:moveTo>
                  <a:cubicBezTo>
                    <a:pt x="785336" y="43339"/>
                    <a:pt x="789146" y="39529"/>
                    <a:pt x="779621" y="43339"/>
                  </a:cubicBezTo>
                  <a:cubicBezTo>
                    <a:pt x="783431" y="39529"/>
                    <a:pt x="778669" y="41434"/>
                    <a:pt x="791051" y="37624"/>
                  </a:cubicBezTo>
                  <a:lnTo>
                    <a:pt x="791051" y="37624"/>
                  </a:lnTo>
                  <a:lnTo>
                    <a:pt x="791051" y="37624"/>
                  </a:lnTo>
                  <a:lnTo>
                    <a:pt x="791051" y="37624"/>
                  </a:lnTo>
                  <a:close/>
                  <a:moveTo>
                    <a:pt x="1144429" y="37624"/>
                  </a:moveTo>
                  <a:cubicBezTo>
                    <a:pt x="1132999" y="43339"/>
                    <a:pt x="1131094" y="43339"/>
                    <a:pt x="1119664" y="37624"/>
                  </a:cubicBezTo>
                  <a:lnTo>
                    <a:pt x="1144429" y="37624"/>
                  </a:lnTo>
                  <a:lnTo>
                    <a:pt x="1144429" y="37624"/>
                  </a:lnTo>
                  <a:lnTo>
                    <a:pt x="1144429" y="37624"/>
                  </a:lnTo>
                  <a:lnTo>
                    <a:pt x="1144429" y="37624"/>
                  </a:lnTo>
                  <a:close/>
                  <a:moveTo>
                    <a:pt x="1360646" y="37624"/>
                  </a:moveTo>
                  <a:lnTo>
                    <a:pt x="1349216" y="37624"/>
                  </a:lnTo>
                  <a:lnTo>
                    <a:pt x="1349216" y="43339"/>
                  </a:lnTo>
                  <a:cubicBezTo>
                    <a:pt x="1358741" y="39529"/>
                    <a:pt x="1354931" y="43339"/>
                    <a:pt x="1360646" y="37624"/>
                  </a:cubicBezTo>
                  <a:lnTo>
                    <a:pt x="1360646" y="37624"/>
                  </a:lnTo>
                  <a:lnTo>
                    <a:pt x="1360646" y="37624"/>
                  </a:lnTo>
                  <a:lnTo>
                    <a:pt x="1360646" y="37624"/>
                  </a:lnTo>
                  <a:close/>
                  <a:moveTo>
                    <a:pt x="1441609" y="37624"/>
                  </a:moveTo>
                  <a:cubicBezTo>
                    <a:pt x="1435894" y="43339"/>
                    <a:pt x="1430179" y="50959"/>
                    <a:pt x="1422559" y="56674"/>
                  </a:cubicBezTo>
                  <a:cubicBezTo>
                    <a:pt x="1430179" y="39529"/>
                    <a:pt x="1424464" y="45244"/>
                    <a:pt x="1441609" y="37624"/>
                  </a:cubicBezTo>
                  <a:lnTo>
                    <a:pt x="1441609" y="37624"/>
                  </a:lnTo>
                  <a:lnTo>
                    <a:pt x="1441609" y="37624"/>
                  </a:lnTo>
                  <a:lnTo>
                    <a:pt x="1441609" y="37624"/>
                  </a:lnTo>
                  <a:close/>
                  <a:moveTo>
                    <a:pt x="2838926" y="31909"/>
                  </a:moveTo>
                  <a:lnTo>
                    <a:pt x="2827496" y="31909"/>
                  </a:lnTo>
                  <a:lnTo>
                    <a:pt x="2827496" y="37624"/>
                  </a:lnTo>
                  <a:cubicBezTo>
                    <a:pt x="2837021" y="33814"/>
                    <a:pt x="2833211" y="37624"/>
                    <a:pt x="2838926" y="31909"/>
                  </a:cubicBezTo>
                  <a:lnTo>
                    <a:pt x="2838926" y="31909"/>
                  </a:lnTo>
                  <a:lnTo>
                    <a:pt x="2838926" y="31909"/>
                  </a:lnTo>
                  <a:lnTo>
                    <a:pt x="2838926" y="31909"/>
                  </a:lnTo>
                  <a:close/>
                  <a:moveTo>
                    <a:pt x="2818924" y="26194"/>
                  </a:moveTo>
                  <a:cubicBezTo>
                    <a:pt x="2813209" y="31909"/>
                    <a:pt x="2817019" y="28099"/>
                    <a:pt x="2813209" y="37624"/>
                  </a:cubicBezTo>
                  <a:lnTo>
                    <a:pt x="2818924" y="37624"/>
                  </a:lnTo>
                  <a:lnTo>
                    <a:pt x="2818924" y="26194"/>
                  </a:lnTo>
                  <a:lnTo>
                    <a:pt x="2818924" y="26194"/>
                  </a:lnTo>
                  <a:lnTo>
                    <a:pt x="2818924" y="26194"/>
                  </a:lnTo>
                  <a:lnTo>
                    <a:pt x="2818924" y="26194"/>
                  </a:lnTo>
                  <a:close/>
                  <a:moveTo>
                    <a:pt x="2950369" y="26194"/>
                  </a:moveTo>
                  <a:lnTo>
                    <a:pt x="2950369" y="37624"/>
                  </a:lnTo>
                  <a:lnTo>
                    <a:pt x="2938939" y="37624"/>
                  </a:lnTo>
                  <a:lnTo>
                    <a:pt x="2938939" y="26194"/>
                  </a:lnTo>
                  <a:lnTo>
                    <a:pt x="2950369" y="26194"/>
                  </a:lnTo>
                  <a:lnTo>
                    <a:pt x="2950369" y="26194"/>
                  </a:lnTo>
                  <a:lnTo>
                    <a:pt x="2950369" y="26194"/>
                  </a:lnTo>
                  <a:lnTo>
                    <a:pt x="2950369" y="26194"/>
                  </a:lnTo>
                  <a:close/>
                  <a:moveTo>
                    <a:pt x="348139" y="20479"/>
                  </a:moveTo>
                  <a:cubicBezTo>
                    <a:pt x="342424" y="33814"/>
                    <a:pt x="348139" y="30004"/>
                    <a:pt x="342424" y="45244"/>
                  </a:cubicBezTo>
                  <a:lnTo>
                    <a:pt x="336709" y="45244"/>
                  </a:lnTo>
                  <a:lnTo>
                    <a:pt x="336709" y="20479"/>
                  </a:lnTo>
                  <a:lnTo>
                    <a:pt x="348139" y="20479"/>
                  </a:lnTo>
                  <a:lnTo>
                    <a:pt x="348139" y="20479"/>
                  </a:lnTo>
                  <a:lnTo>
                    <a:pt x="348139" y="20479"/>
                  </a:lnTo>
                  <a:lnTo>
                    <a:pt x="348139" y="20479"/>
                  </a:lnTo>
                  <a:close/>
                  <a:moveTo>
                    <a:pt x="1287304" y="12859"/>
                  </a:moveTo>
                  <a:lnTo>
                    <a:pt x="1287304" y="18574"/>
                  </a:lnTo>
                  <a:lnTo>
                    <a:pt x="1293019" y="18574"/>
                  </a:lnTo>
                  <a:cubicBezTo>
                    <a:pt x="1304449" y="22384"/>
                    <a:pt x="1281589" y="24289"/>
                    <a:pt x="1281589" y="24289"/>
                  </a:cubicBezTo>
                  <a:cubicBezTo>
                    <a:pt x="1283494" y="14764"/>
                    <a:pt x="1281589" y="20479"/>
                    <a:pt x="1287304" y="12859"/>
                  </a:cubicBezTo>
                  <a:lnTo>
                    <a:pt x="1287304" y="12859"/>
                  </a:lnTo>
                  <a:lnTo>
                    <a:pt x="1287304" y="12859"/>
                  </a:lnTo>
                  <a:lnTo>
                    <a:pt x="1287304" y="12859"/>
                  </a:lnTo>
                  <a:close/>
                  <a:moveTo>
                    <a:pt x="2516029" y="12859"/>
                  </a:moveTo>
                  <a:cubicBezTo>
                    <a:pt x="2517934" y="24289"/>
                    <a:pt x="2512219" y="20479"/>
                    <a:pt x="2527459" y="24289"/>
                  </a:cubicBezTo>
                  <a:lnTo>
                    <a:pt x="2527459" y="18574"/>
                  </a:lnTo>
                  <a:cubicBezTo>
                    <a:pt x="2517934" y="16669"/>
                    <a:pt x="2521744" y="18574"/>
                    <a:pt x="2516029" y="12859"/>
                  </a:cubicBezTo>
                  <a:lnTo>
                    <a:pt x="2516029" y="12859"/>
                  </a:lnTo>
                  <a:lnTo>
                    <a:pt x="2516029" y="12859"/>
                  </a:lnTo>
                  <a:lnTo>
                    <a:pt x="2516029" y="12859"/>
                  </a:lnTo>
                  <a:close/>
                  <a:moveTo>
                    <a:pt x="2763679" y="12859"/>
                  </a:moveTo>
                  <a:lnTo>
                    <a:pt x="2752249" y="12859"/>
                  </a:lnTo>
                  <a:lnTo>
                    <a:pt x="2752249" y="18574"/>
                  </a:lnTo>
                  <a:cubicBezTo>
                    <a:pt x="2763679" y="16669"/>
                    <a:pt x="2757011" y="18574"/>
                    <a:pt x="2763679" y="12859"/>
                  </a:cubicBezTo>
                  <a:lnTo>
                    <a:pt x="2763679" y="12859"/>
                  </a:lnTo>
                  <a:lnTo>
                    <a:pt x="2763679" y="12859"/>
                  </a:lnTo>
                  <a:lnTo>
                    <a:pt x="2763679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B53BF415-6437-4EC6-A9F1-D980976C1FF5}"/>
                </a:ext>
              </a:extLst>
            </p:cNvPr>
            <p:cNvSpPr/>
            <p:nvPr/>
          </p:nvSpPr>
          <p:spPr>
            <a:xfrm>
              <a:off x="1685449" y="5016302"/>
              <a:ext cx="3200400" cy="38100"/>
            </a:xfrm>
            <a:custGeom>
              <a:avLst/>
              <a:gdLst>
                <a:gd name="connsiteX0" fmla="*/ 3178969 w 3200400"/>
                <a:gd name="connsiteY0" fmla="*/ 10954 h 38100"/>
                <a:gd name="connsiteX1" fmla="*/ 3173254 w 3200400"/>
                <a:gd name="connsiteY1" fmla="*/ 24289 h 38100"/>
                <a:gd name="connsiteX2" fmla="*/ 3173254 w 3200400"/>
                <a:gd name="connsiteY2" fmla="*/ 10954 h 38100"/>
                <a:gd name="connsiteX3" fmla="*/ 3113246 w 3200400"/>
                <a:gd name="connsiteY3" fmla="*/ 10954 h 38100"/>
                <a:gd name="connsiteX4" fmla="*/ 3111341 w 3200400"/>
                <a:gd name="connsiteY4" fmla="*/ 16669 h 38100"/>
                <a:gd name="connsiteX5" fmla="*/ 3111341 w 3200400"/>
                <a:gd name="connsiteY5" fmla="*/ 22384 h 38100"/>
                <a:gd name="connsiteX6" fmla="*/ 3092291 w 3200400"/>
                <a:gd name="connsiteY6" fmla="*/ 16669 h 38100"/>
                <a:gd name="connsiteX7" fmla="*/ 3092291 w 3200400"/>
                <a:gd name="connsiteY7" fmla="*/ 10954 h 38100"/>
                <a:gd name="connsiteX8" fmla="*/ 3092291 w 3200400"/>
                <a:gd name="connsiteY8" fmla="*/ 10954 h 38100"/>
                <a:gd name="connsiteX9" fmla="*/ 3080861 w 3200400"/>
                <a:gd name="connsiteY9" fmla="*/ 10954 h 38100"/>
                <a:gd name="connsiteX10" fmla="*/ 3080861 w 3200400"/>
                <a:gd name="connsiteY10" fmla="*/ 16669 h 38100"/>
                <a:gd name="connsiteX11" fmla="*/ 3107532 w 3200400"/>
                <a:gd name="connsiteY11" fmla="*/ 35719 h 38100"/>
                <a:gd name="connsiteX12" fmla="*/ 3177064 w 3200400"/>
                <a:gd name="connsiteY12" fmla="*/ 35719 h 38100"/>
                <a:gd name="connsiteX13" fmla="*/ 3196114 w 3200400"/>
                <a:gd name="connsiteY13" fmla="*/ 10954 h 38100"/>
                <a:gd name="connsiteX14" fmla="*/ 3178969 w 3200400"/>
                <a:gd name="connsiteY14" fmla="*/ 10954 h 38100"/>
                <a:gd name="connsiteX15" fmla="*/ 3178969 w 3200400"/>
                <a:gd name="connsiteY15" fmla="*/ 10954 h 38100"/>
                <a:gd name="connsiteX16" fmla="*/ 3178969 w 3200400"/>
                <a:gd name="connsiteY16" fmla="*/ 10954 h 38100"/>
                <a:gd name="connsiteX17" fmla="*/ 3178969 w 3200400"/>
                <a:gd name="connsiteY17" fmla="*/ 10954 h 38100"/>
                <a:gd name="connsiteX18" fmla="*/ 2678907 w 3200400"/>
                <a:gd name="connsiteY18" fmla="*/ 10954 h 38100"/>
                <a:gd name="connsiteX19" fmla="*/ 2725579 w 3200400"/>
                <a:gd name="connsiteY19" fmla="*/ 30004 h 38100"/>
                <a:gd name="connsiteX20" fmla="*/ 2731294 w 3200400"/>
                <a:gd name="connsiteY20" fmla="*/ 10954 h 38100"/>
                <a:gd name="connsiteX21" fmla="*/ 2756059 w 3200400"/>
                <a:gd name="connsiteY21" fmla="*/ 10954 h 38100"/>
                <a:gd name="connsiteX22" fmla="*/ 2756059 w 3200400"/>
                <a:gd name="connsiteY22" fmla="*/ 10954 h 38100"/>
                <a:gd name="connsiteX23" fmla="*/ 2678907 w 3200400"/>
                <a:gd name="connsiteY23" fmla="*/ 10954 h 38100"/>
                <a:gd name="connsiteX24" fmla="*/ 2678907 w 3200400"/>
                <a:gd name="connsiteY24" fmla="*/ 10954 h 38100"/>
                <a:gd name="connsiteX25" fmla="*/ 2678907 w 3200400"/>
                <a:gd name="connsiteY25" fmla="*/ 10954 h 38100"/>
                <a:gd name="connsiteX26" fmla="*/ 2678907 w 3200400"/>
                <a:gd name="connsiteY26" fmla="*/ 10954 h 38100"/>
                <a:gd name="connsiteX27" fmla="*/ 2498884 w 3200400"/>
                <a:gd name="connsiteY27" fmla="*/ 10954 h 38100"/>
                <a:gd name="connsiteX28" fmla="*/ 2508409 w 3200400"/>
                <a:gd name="connsiteY28" fmla="*/ 30004 h 38100"/>
                <a:gd name="connsiteX29" fmla="*/ 2576036 w 3200400"/>
                <a:gd name="connsiteY29" fmla="*/ 35719 h 38100"/>
                <a:gd name="connsiteX30" fmla="*/ 2576036 w 3200400"/>
                <a:gd name="connsiteY30" fmla="*/ 24289 h 38100"/>
                <a:gd name="connsiteX31" fmla="*/ 2551271 w 3200400"/>
                <a:gd name="connsiteY31" fmla="*/ 18574 h 38100"/>
                <a:gd name="connsiteX32" fmla="*/ 2555082 w 3200400"/>
                <a:gd name="connsiteY32" fmla="*/ 12859 h 38100"/>
                <a:gd name="connsiteX33" fmla="*/ 2498884 w 3200400"/>
                <a:gd name="connsiteY33" fmla="*/ 10954 h 38100"/>
                <a:gd name="connsiteX34" fmla="*/ 2498884 w 3200400"/>
                <a:gd name="connsiteY34" fmla="*/ 10954 h 38100"/>
                <a:gd name="connsiteX35" fmla="*/ 2498884 w 3200400"/>
                <a:gd name="connsiteY35" fmla="*/ 10954 h 38100"/>
                <a:gd name="connsiteX36" fmla="*/ 2498884 w 3200400"/>
                <a:gd name="connsiteY36" fmla="*/ 10954 h 38100"/>
                <a:gd name="connsiteX37" fmla="*/ 2025491 w 3200400"/>
                <a:gd name="connsiteY37" fmla="*/ 10954 h 38100"/>
                <a:gd name="connsiteX38" fmla="*/ 2025491 w 3200400"/>
                <a:gd name="connsiteY38" fmla="*/ 10954 h 38100"/>
                <a:gd name="connsiteX39" fmla="*/ 2025491 w 3200400"/>
                <a:gd name="connsiteY39" fmla="*/ 10954 h 38100"/>
                <a:gd name="connsiteX40" fmla="*/ 2012156 w 3200400"/>
                <a:gd name="connsiteY40" fmla="*/ 10954 h 38100"/>
                <a:gd name="connsiteX41" fmla="*/ 2012156 w 3200400"/>
                <a:gd name="connsiteY41" fmla="*/ 16669 h 38100"/>
                <a:gd name="connsiteX42" fmla="*/ 2000726 w 3200400"/>
                <a:gd name="connsiteY42" fmla="*/ 22384 h 38100"/>
                <a:gd name="connsiteX43" fmla="*/ 1981676 w 3200400"/>
                <a:gd name="connsiteY43" fmla="*/ 28099 h 38100"/>
                <a:gd name="connsiteX44" fmla="*/ 1975961 w 3200400"/>
                <a:gd name="connsiteY44" fmla="*/ 35719 h 38100"/>
                <a:gd name="connsiteX45" fmla="*/ 2011204 w 3200400"/>
                <a:gd name="connsiteY45" fmla="*/ 35719 h 38100"/>
                <a:gd name="connsiteX46" fmla="*/ 2013109 w 3200400"/>
                <a:gd name="connsiteY46" fmla="*/ 35719 h 38100"/>
                <a:gd name="connsiteX47" fmla="*/ 2011204 w 3200400"/>
                <a:gd name="connsiteY47" fmla="*/ 35719 h 38100"/>
                <a:gd name="connsiteX48" fmla="*/ 2032159 w 3200400"/>
                <a:gd name="connsiteY48" fmla="*/ 35719 h 38100"/>
                <a:gd name="connsiteX49" fmla="*/ 2037874 w 3200400"/>
                <a:gd name="connsiteY49" fmla="*/ 10954 h 38100"/>
                <a:gd name="connsiteX50" fmla="*/ 2025491 w 3200400"/>
                <a:gd name="connsiteY50" fmla="*/ 10954 h 38100"/>
                <a:gd name="connsiteX51" fmla="*/ 2025491 w 3200400"/>
                <a:gd name="connsiteY51" fmla="*/ 10954 h 38100"/>
                <a:gd name="connsiteX52" fmla="*/ 2025491 w 3200400"/>
                <a:gd name="connsiteY52" fmla="*/ 10954 h 38100"/>
                <a:gd name="connsiteX53" fmla="*/ 2025491 w 3200400"/>
                <a:gd name="connsiteY53" fmla="*/ 10954 h 38100"/>
                <a:gd name="connsiteX54" fmla="*/ 1925479 w 3200400"/>
                <a:gd name="connsiteY54" fmla="*/ 10954 h 38100"/>
                <a:gd name="connsiteX55" fmla="*/ 1942624 w 3200400"/>
                <a:gd name="connsiteY55" fmla="*/ 16669 h 38100"/>
                <a:gd name="connsiteX56" fmla="*/ 1942624 w 3200400"/>
                <a:gd name="connsiteY56" fmla="*/ 10954 h 38100"/>
                <a:gd name="connsiteX57" fmla="*/ 1936909 w 3200400"/>
                <a:gd name="connsiteY57" fmla="*/ 10954 h 38100"/>
                <a:gd name="connsiteX58" fmla="*/ 1936909 w 3200400"/>
                <a:gd name="connsiteY58" fmla="*/ 10954 h 38100"/>
                <a:gd name="connsiteX59" fmla="*/ 1925479 w 3200400"/>
                <a:gd name="connsiteY59" fmla="*/ 10954 h 38100"/>
                <a:gd name="connsiteX60" fmla="*/ 1925479 w 3200400"/>
                <a:gd name="connsiteY60" fmla="*/ 10954 h 38100"/>
                <a:gd name="connsiteX61" fmla="*/ 1925479 w 3200400"/>
                <a:gd name="connsiteY61" fmla="*/ 10954 h 38100"/>
                <a:gd name="connsiteX62" fmla="*/ 1925479 w 3200400"/>
                <a:gd name="connsiteY62" fmla="*/ 10954 h 38100"/>
                <a:gd name="connsiteX63" fmla="*/ 1749266 w 3200400"/>
                <a:gd name="connsiteY63" fmla="*/ 10954 h 38100"/>
                <a:gd name="connsiteX64" fmla="*/ 1770221 w 3200400"/>
                <a:gd name="connsiteY64" fmla="*/ 16669 h 38100"/>
                <a:gd name="connsiteX65" fmla="*/ 1756886 w 3200400"/>
                <a:gd name="connsiteY65" fmla="*/ 35719 h 38100"/>
                <a:gd name="connsiteX66" fmla="*/ 1783556 w 3200400"/>
                <a:gd name="connsiteY66" fmla="*/ 35719 h 38100"/>
                <a:gd name="connsiteX67" fmla="*/ 1783556 w 3200400"/>
                <a:gd name="connsiteY67" fmla="*/ 28099 h 38100"/>
                <a:gd name="connsiteX68" fmla="*/ 1777841 w 3200400"/>
                <a:gd name="connsiteY68" fmla="*/ 16669 h 38100"/>
                <a:gd name="connsiteX69" fmla="*/ 1796891 w 3200400"/>
                <a:gd name="connsiteY69" fmla="*/ 16669 h 38100"/>
                <a:gd name="connsiteX70" fmla="*/ 1808321 w 3200400"/>
                <a:gd name="connsiteY70" fmla="*/ 28099 h 38100"/>
                <a:gd name="connsiteX71" fmla="*/ 1812131 w 3200400"/>
                <a:gd name="connsiteY71" fmla="*/ 35719 h 38100"/>
                <a:gd name="connsiteX72" fmla="*/ 1823561 w 3200400"/>
                <a:gd name="connsiteY72" fmla="*/ 35719 h 38100"/>
                <a:gd name="connsiteX73" fmla="*/ 1821656 w 3200400"/>
                <a:gd name="connsiteY73" fmla="*/ 10954 h 38100"/>
                <a:gd name="connsiteX74" fmla="*/ 1821656 w 3200400"/>
                <a:gd name="connsiteY74" fmla="*/ 10954 h 38100"/>
                <a:gd name="connsiteX75" fmla="*/ 1749266 w 3200400"/>
                <a:gd name="connsiteY75" fmla="*/ 10954 h 38100"/>
                <a:gd name="connsiteX76" fmla="*/ 1749266 w 3200400"/>
                <a:gd name="connsiteY76" fmla="*/ 10954 h 38100"/>
                <a:gd name="connsiteX77" fmla="*/ 1749266 w 3200400"/>
                <a:gd name="connsiteY77" fmla="*/ 10954 h 38100"/>
                <a:gd name="connsiteX78" fmla="*/ 1749266 w 3200400"/>
                <a:gd name="connsiteY78" fmla="*/ 10954 h 38100"/>
                <a:gd name="connsiteX79" fmla="*/ 1575911 w 3200400"/>
                <a:gd name="connsiteY79" fmla="*/ 10954 h 38100"/>
                <a:gd name="connsiteX80" fmla="*/ 1543526 w 3200400"/>
                <a:gd name="connsiteY80" fmla="*/ 35719 h 38100"/>
                <a:gd name="connsiteX81" fmla="*/ 1580674 w 3200400"/>
                <a:gd name="connsiteY81" fmla="*/ 35719 h 38100"/>
                <a:gd name="connsiteX82" fmla="*/ 1621631 w 3200400"/>
                <a:gd name="connsiteY82" fmla="*/ 9049 h 38100"/>
                <a:gd name="connsiteX83" fmla="*/ 1575911 w 3200400"/>
                <a:gd name="connsiteY83" fmla="*/ 10954 h 38100"/>
                <a:gd name="connsiteX84" fmla="*/ 1575911 w 3200400"/>
                <a:gd name="connsiteY84" fmla="*/ 10954 h 38100"/>
                <a:gd name="connsiteX85" fmla="*/ 1575911 w 3200400"/>
                <a:gd name="connsiteY85" fmla="*/ 10954 h 38100"/>
                <a:gd name="connsiteX86" fmla="*/ 1575911 w 3200400"/>
                <a:gd name="connsiteY86" fmla="*/ 10954 h 38100"/>
                <a:gd name="connsiteX87" fmla="*/ 1493044 w 3200400"/>
                <a:gd name="connsiteY87" fmla="*/ 10954 h 38100"/>
                <a:gd name="connsiteX88" fmla="*/ 1502569 w 3200400"/>
                <a:gd name="connsiteY88" fmla="*/ 37624 h 38100"/>
                <a:gd name="connsiteX89" fmla="*/ 1527334 w 3200400"/>
                <a:gd name="connsiteY89" fmla="*/ 37624 h 38100"/>
                <a:gd name="connsiteX90" fmla="*/ 1533049 w 3200400"/>
                <a:gd name="connsiteY90" fmla="*/ 18574 h 38100"/>
                <a:gd name="connsiteX91" fmla="*/ 1508284 w 3200400"/>
                <a:gd name="connsiteY91" fmla="*/ 12859 h 38100"/>
                <a:gd name="connsiteX92" fmla="*/ 1508284 w 3200400"/>
                <a:gd name="connsiteY92" fmla="*/ 12859 h 38100"/>
                <a:gd name="connsiteX93" fmla="*/ 1493044 w 3200400"/>
                <a:gd name="connsiteY93" fmla="*/ 10954 h 38100"/>
                <a:gd name="connsiteX94" fmla="*/ 1493044 w 3200400"/>
                <a:gd name="connsiteY94" fmla="*/ 10954 h 38100"/>
                <a:gd name="connsiteX95" fmla="*/ 1493044 w 3200400"/>
                <a:gd name="connsiteY95" fmla="*/ 10954 h 38100"/>
                <a:gd name="connsiteX96" fmla="*/ 1493044 w 3200400"/>
                <a:gd name="connsiteY96" fmla="*/ 10954 h 38100"/>
                <a:gd name="connsiteX97" fmla="*/ 1266349 w 3200400"/>
                <a:gd name="connsiteY97" fmla="*/ 10954 h 38100"/>
                <a:gd name="connsiteX98" fmla="*/ 1298734 w 3200400"/>
                <a:gd name="connsiteY98" fmla="*/ 37624 h 38100"/>
                <a:gd name="connsiteX99" fmla="*/ 1364456 w 3200400"/>
                <a:gd name="connsiteY99" fmla="*/ 37624 h 38100"/>
                <a:gd name="connsiteX100" fmla="*/ 1377791 w 3200400"/>
                <a:gd name="connsiteY100" fmla="*/ 18574 h 38100"/>
                <a:gd name="connsiteX101" fmla="*/ 1334929 w 3200400"/>
                <a:gd name="connsiteY101" fmla="*/ 37624 h 38100"/>
                <a:gd name="connsiteX102" fmla="*/ 1310164 w 3200400"/>
                <a:gd name="connsiteY102" fmla="*/ 12859 h 38100"/>
                <a:gd name="connsiteX103" fmla="*/ 1266349 w 3200400"/>
                <a:gd name="connsiteY103" fmla="*/ 10954 h 38100"/>
                <a:gd name="connsiteX104" fmla="*/ 1266349 w 3200400"/>
                <a:gd name="connsiteY104" fmla="*/ 10954 h 38100"/>
                <a:gd name="connsiteX105" fmla="*/ 1266349 w 3200400"/>
                <a:gd name="connsiteY105" fmla="*/ 10954 h 38100"/>
                <a:gd name="connsiteX106" fmla="*/ 1266349 w 3200400"/>
                <a:gd name="connsiteY106" fmla="*/ 10954 h 38100"/>
                <a:gd name="connsiteX107" fmla="*/ 1136809 w 3200400"/>
                <a:gd name="connsiteY107" fmla="*/ 10954 h 38100"/>
                <a:gd name="connsiteX108" fmla="*/ 1136809 w 3200400"/>
                <a:gd name="connsiteY108" fmla="*/ 16669 h 38100"/>
                <a:gd name="connsiteX109" fmla="*/ 1131094 w 3200400"/>
                <a:gd name="connsiteY109" fmla="*/ 10954 h 38100"/>
                <a:gd name="connsiteX110" fmla="*/ 1125379 w 3200400"/>
                <a:gd name="connsiteY110" fmla="*/ 10954 h 38100"/>
                <a:gd name="connsiteX111" fmla="*/ 1125379 w 3200400"/>
                <a:gd name="connsiteY111" fmla="*/ 10954 h 38100"/>
                <a:gd name="connsiteX112" fmla="*/ 988219 w 3200400"/>
                <a:gd name="connsiteY112" fmla="*/ 10954 h 38100"/>
                <a:gd name="connsiteX113" fmla="*/ 982504 w 3200400"/>
                <a:gd name="connsiteY113" fmla="*/ 35719 h 38100"/>
                <a:gd name="connsiteX114" fmla="*/ 982504 w 3200400"/>
                <a:gd name="connsiteY114" fmla="*/ 35719 h 38100"/>
                <a:gd name="connsiteX115" fmla="*/ 1131094 w 3200400"/>
                <a:gd name="connsiteY115" fmla="*/ 35719 h 38100"/>
                <a:gd name="connsiteX116" fmla="*/ 1131094 w 3200400"/>
                <a:gd name="connsiteY116" fmla="*/ 35719 h 38100"/>
                <a:gd name="connsiteX117" fmla="*/ 1131094 w 3200400"/>
                <a:gd name="connsiteY117" fmla="*/ 35719 h 38100"/>
                <a:gd name="connsiteX118" fmla="*/ 1256824 w 3200400"/>
                <a:gd name="connsiteY118" fmla="*/ 35719 h 38100"/>
                <a:gd name="connsiteX119" fmla="*/ 1204436 w 3200400"/>
                <a:gd name="connsiteY119" fmla="*/ 10954 h 38100"/>
                <a:gd name="connsiteX120" fmla="*/ 1206341 w 3200400"/>
                <a:gd name="connsiteY120" fmla="*/ 10954 h 38100"/>
                <a:gd name="connsiteX121" fmla="*/ 1136809 w 3200400"/>
                <a:gd name="connsiteY121" fmla="*/ 10954 h 38100"/>
                <a:gd name="connsiteX122" fmla="*/ 1136809 w 3200400"/>
                <a:gd name="connsiteY122" fmla="*/ 10954 h 38100"/>
                <a:gd name="connsiteX123" fmla="*/ 1136809 w 3200400"/>
                <a:gd name="connsiteY123" fmla="*/ 10954 h 38100"/>
                <a:gd name="connsiteX124" fmla="*/ 1136809 w 3200400"/>
                <a:gd name="connsiteY124" fmla="*/ 10954 h 38100"/>
                <a:gd name="connsiteX125" fmla="*/ 911066 w 3200400"/>
                <a:gd name="connsiteY125" fmla="*/ 10954 h 38100"/>
                <a:gd name="connsiteX126" fmla="*/ 912971 w 3200400"/>
                <a:gd name="connsiteY126" fmla="*/ 16669 h 38100"/>
                <a:gd name="connsiteX127" fmla="*/ 924401 w 3200400"/>
                <a:gd name="connsiteY127" fmla="*/ 16669 h 38100"/>
                <a:gd name="connsiteX128" fmla="*/ 926306 w 3200400"/>
                <a:gd name="connsiteY128" fmla="*/ 10954 h 38100"/>
                <a:gd name="connsiteX129" fmla="*/ 911066 w 3200400"/>
                <a:gd name="connsiteY129" fmla="*/ 10954 h 38100"/>
                <a:gd name="connsiteX130" fmla="*/ 911066 w 3200400"/>
                <a:gd name="connsiteY130" fmla="*/ 10954 h 38100"/>
                <a:gd name="connsiteX131" fmla="*/ 911066 w 3200400"/>
                <a:gd name="connsiteY131" fmla="*/ 10954 h 38100"/>
                <a:gd name="connsiteX132" fmla="*/ 911066 w 3200400"/>
                <a:gd name="connsiteY132" fmla="*/ 10954 h 38100"/>
                <a:gd name="connsiteX133" fmla="*/ 578644 w 3200400"/>
                <a:gd name="connsiteY133" fmla="*/ 10954 h 38100"/>
                <a:gd name="connsiteX134" fmla="*/ 578644 w 3200400"/>
                <a:gd name="connsiteY134" fmla="*/ 35719 h 38100"/>
                <a:gd name="connsiteX135" fmla="*/ 613886 w 3200400"/>
                <a:gd name="connsiteY135" fmla="*/ 35719 h 38100"/>
                <a:gd name="connsiteX136" fmla="*/ 640556 w 3200400"/>
                <a:gd name="connsiteY136" fmla="*/ 22384 h 38100"/>
                <a:gd name="connsiteX137" fmla="*/ 640556 w 3200400"/>
                <a:gd name="connsiteY137" fmla="*/ 28099 h 38100"/>
                <a:gd name="connsiteX138" fmla="*/ 621506 w 3200400"/>
                <a:gd name="connsiteY138" fmla="*/ 33814 h 38100"/>
                <a:gd name="connsiteX139" fmla="*/ 627221 w 3200400"/>
                <a:gd name="connsiteY139" fmla="*/ 33814 h 38100"/>
                <a:gd name="connsiteX140" fmla="*/ 933926 w 3200400"/>
                <a:gd name="connsiteY140" fmla="*/ 33814 h 38100"/>
                <a:gd name="connsiteX141" fmla="*/ 937736 w 3200400"/>
                <a:gd name="connsiteY141" fmla="*/ 26194 h 38100"/>
                <a:gd name="connsiteX142" fmla="*/ 932021 w 3200400"/>
                <a:gd name="connsiteY142" fmla="*/ 26194 h 38100"/>
                <a:gd name="connsiteX143" fmla="*/ 926306 w 3200400"/>
                <a:gd name="connsiteY143" fmla="*/ 14764 h 38100"/>
                <a:gd name="connsiteX144" fmla="*/ 889159 w 3200400"/>
                <a:gd name="connsiteY144" fmla="*/ 26194 h 38100"/>
                <a:gd name="connsiteX145" fmla="*/ 889159 w 3200400"/>
                <a:gd name="connsiteY145" fmla="*/ 7144 h 38100"/>
                <a:gd name="connsiteX146" fmla="*/ 889159 w 3200400"/>
                <a:gd name="connsiteY146" fmla="*/ 7144 h 38100"/>
                <a:gd name="connsiteX147" fmla="*/ 578644 w 3200400"/>
                <a:gd name="connsiteY147" fmla="*/ 10954 h 38100"/>
                <a:gd name="connsiteX148" fmla="*/ 578644 w 3200400"/>
                <a:gd name="connsiteY148" fmla="*/ 10954 h 38100"/>
                <a:gd name="connsiteX149" fmla="*/ 578644 w 3200400"/>
                <a:gd name="connsiteY149" fmla="*/ 10954 h 38100"/>
                <a:gd name="connsiteX150" fmla="*/ 578644 w 3200400"/>
                <a:gd name="connsiteY150" fmla="*/ 10954 h 38100"/>
                <a:gd name="connsiteX151" fmla="*/ 563404 w 3200400"/>
                <a:gd name="connsiteY151" fmla="*/ 10954 h 38100"/>
                <a:gd name="connsiteX152" fmla="*/ 565309 w 3200400"/>
                <a:gd name="connsiteY152" fmla="*/ 16669 h 38100"/>
                <a:gd name="connsiteX153" fmla="*/ 571024 w 3200400"/>
                <a:gd name="connsiteY153" fmla="*/ 16669 h 38100"/>
                <a:gd name="connsiteX154" fmla="*/ 572929 w 3200400"/>
                <a:gd name="connsiteY154" fmla="*/ 10954 h 38100"/>
                <a:gd name="connsiteX155" fmla="*/ 563404 w 3200400"/>
                <a:gd name="connsiteY155" fmla="*/ 10954 h 38100"/>
                <a:gd name="connsiteX156" fmla="*/ 563404 w 3200400"/>
                <a:gd name="connsiteY156" fmla="*/ 10954 h 38100"/>
                <a:gd name="connsiteX157" fmla="*/ 563404 w 3200400"/>
                <a:gd name="connsiteY157" fmla="*/ 10954 h 38100"/>
                <a:gd name="connsiteX158" fmla="*/ 563404 w 3200400"/>
                <a:gd name="connsiteY158" fmla="*/ 10954 h 38100"/>
                <a:gd name="connsiteX159" fmla="*/ 330041 w 3200400"/>
                <a:gd name="connsiteY159" fmla="*/ 10954 h 38100"/>
                <a:gd name="connsiteX160" fmla="*/ 330041 w 3200400"/>
                <a:gd name="connsiteY160" fmla="*/ 10954 h 38100"/>
                <a:gd name="connsiteX161" fmla="*/ 330041 w 3200400"/>
                <a:gd name="connsiteY161" fmla="*/ 10954 h 38100"/>
                <a:gd name="connsiteX162" fmla="*/ 330041 w 3200400"/>
                <a:gd name="connsiteY162" fmla="*/ 10954 h 38100"/>
                <a:gd name="connsiteX163" fmla="*/ 330041 w 3200400"/>
                <a:gd name="connsiteY163" fmla="*/ 10954 h 38100"/>
                <a:gd name="connsiteX164" fmla="*/ 330041 w 3200400"/>
                <a:gd name="connsiteY164" fmla="*/ 10954 h 38100"/>
                <a:gd name="connsiteX165" fmla="*/ 330041 w 3200400"/>
                <a:gd name="connsiteY165" fmla="*/ 10954 h 38100"/>
                <a:gd name="connsiteX166" fmla="*/ 194786 w 3200400"/>
                <a:gd name="connsiteY166" fmla="*/ 10954 h 38100"/>
                <a:gd name="connsiteX167" fmla="*/ 194786 w 3200400"/>
                <a:gd name="connsiteY167" fmla="*/ 10954 h 38100"/>
                <a:gd name="connsiteX168" fmla="*/ 194786 w 3200400"/>
                <a:gd name="connsiteY168" fmla="*/ 10954 h 38100"/>
                <a:gd name="connsiteX169" fmla="*/ 142399 w 3200400"/>
                <a:gd name="connsiteY169" fmla="*/ 10954 h 38100"/>
                <a:gd name="connsiteX170" fmla="*/ 142399 w 3200400"/>
                <a:gd name="connsiteY170" fmla="*/ 16669 h 38100"/>
                <a:gd name="connsiteX171" fmla="*/ 136684 w 3200400"/>
                <a:gd name="connsiteY171" fmla="*/ 16669 h 38100"/>
                <a:gd name="connsiteX172" fmla="*/ 136684 w 3200400"/>
                <a:gd name="connsiteY172" fmla="*/ 10954 h 38100"/>
                <a:gd name="connsiteX173" fmla="*/ 127159 w 3200400"/>
                <a:gd name="connsiteY173" fmla="*/ 10954 h 38100"/>
                <a:gd name="connsiteX174" fmla="*/ 129064 w 3200400"/>
                <a:gd name="connsiteY174" fmla="*/ 24289 h 38100"/>
                <a:gd name="connsiteX175" fmla="*/ 115729 w 3200400"/>
                <a:gd name="connsiteY175" fmla="*/ 37624 h 38100"/>
                <a:gd name="connsiteX176" fmla="*/ 208121 w 3200400"/>
                <a:gd name="connsiteY176" fmla="*/ 37624 h 38100"/>
                <a:gd name="connsiteX177" fmla="*/ 219551 w 3200400"/>
                <a:gd name="connsiteY177" fmla="*/ 12859 h 38100"/>
                <a:gd name="connsiteX178" fmla="*/ 194786 w 3200400"/>
                <a:gd name="connsiteY178" fmla="*/ 10954 h 38100"/>
                <a:gd name="connsiteX179" fmla="*/ 194786 w 3200400"/>
                <a:gd name="connsiteY179" fmla="*/ 10954 h 38100"/>
                <a:gd name="connsiteX180" fmla="*/ 194786 w 3200400"/>
                <a:gd name="connsiteY180" fmla="*/ 10954 h 38100"/>
                <a:gd name="connsiteX181" fmla="*/ 194786 w 3200400"/>
                <a:gd name="connsiteY181" fmla="*/ 10954 h 38100"/>
                <a:gd name="connsiteX182" fmla="*/ 31909 w 3200400"/>
                <a:gd name="connsiteY182" fmla="*/ 10954 h 38100"/>
                <a:gd name="connsiteX183" fmla="*/ 31909 w 3200400"/>
                <a:gd name="connsiteY183" fmla="*/ 24289 h 38100"/>
                <a:gd name="connsiteX184" fmla="*/ 43339 w 3200400"/>
                <a:gd name="connsiteY184" fmla="*/ 24289 h 38100"/>
                <a:gd name="connsiteX185" fmla="*/ 62389 w 3200400"/>
                <a:gd name="connsiteY185" fmla="*/ 10954 h 38100"/>
                <a:gd name="connsiteX186" fmla="*/ 31909 w 3200400"/>
                <a:gd name="connsiteY186" fmla="*/ 10954 h 38100"/>
                <a:gd name="connsiteX187" fmla="*/ 31909 w 3200400"/>
                <a:gd name="connsiteY187" fmla="*/ 10954 h 38100"/>
                <a:gd name="connsiteX188" fmla="*/ 31909 w 3200400"/>
                <a:gd name="connsiteY188" fmla="*/ 10954 h 38100"/>
                <a:gd name="connsiteX189" fmla="*/ 31909 w 3200400"/>
                <a:gd name="connsiteY189" fmla="*/ 10954 h 38100"/>
                <a:gd name="connsiteX190" fmla="*/ 2917984 w 3200400"/>
                <a:gd name="connsiteY190" fmla="*/ 38576 h 38100"/>
                <a:gd name="connsiteX191" fmla="*/ 2906554 w 3200400"/>
                <a:gd name="connsiteY191" fmla="*/ 30956 h 38100"/>
                <a:gd name="connsiteX192" fmla="*/ 2881789 w 3200400"/>
                <a:gd name="connsiteY192" fmla="*/ 30956 h 38100"/>
                <a:gd name="connsiteX193" fmla="*/ 2879884 w 3200400"/>
                <a:gd name="connsiteY193" fmla="*/ 38576 h 38100"/>
                <a:gd name="connsiteX194" fmla="*/ 2917984 w 3200400"/>
                <a:gd name="connsiteY194" fmla="*/ 38576 h 38100"/>
                <a:gd name="connsiteX195" fmla="*/ 2917984 w 3200400"/>
                <a:gd name="connsiteY195" fmla="*/ 38576 h 38100"/>
                <a:gd name="connsiteX196" fmla="*/ 2917984 w 3200400"/>
                <a:gd name="connsiteY196" fmla="*/ 38576 h 38100"/>
                <a:gd name="connsiteX197" fmla="*/ 2917984 w 3200400"/>
                <a:gd name="connsiteY197" fmla="*/ 38576 h 38100"/>
                <a:gd name="connsiteX198" fmla="*/ 2827496 w 3200400"/>
                <a:gd name="connsiteY198" fmla="*/ 38576 h 38100"/>
                <a:gd name="connsiteX199" fmla="*/ 2814161 w 3200400"/>
                <a:gd name="connsiteY199" fmla="*/ 30956 h 38100"/>
                <a:gd name="connsiteX200" fmla="*/ 2814161 w 3200400"/>
                <a:gd name="connsiteY200" fmla="*/ 36671 h 38100"/>
                <a:gd name="connsiteX201" fmla="*/ 2808446 w 3200400"/>
                <a:gd name="connsiteY201" fmla="*/ 36671 h 38100"/>
                <a:gd name="connsiteX202" fmla="*/ 2808446 w 3200400"/>
                <a:gd name="connsiteY202" fmla="*/ 36671 h 38100"/>
                <a:gd name="connsiteX203" fmla="*/ 2827496 w 3200400"/>
                <a:gd name="connsiteY203" fmla="*/ 36671 h 38100"/>
                <a:gd name="connsiteX204" fmla="*/ 2827496 w 3200400"/>
                <a:gd name="connsiteY204" fmla="*/ 38576 h 38100"/>
                <a:gd name="connsiteX205" fmla="*/ 2827496 w 3200400"/>
                <a:gd name="connsiteY205" fmla="*/ 38576 h 38100"/>
                <a:gd name="connsiteX206" fmla="*/ 2827496 w 3200400"/>
                <a:gd name="connsiteY206" fmla="*/ 38576 h 38100"/>
                <a:gd name="connsiteX207" fmla="*/ 2769394 w 3200400"/>
                <a:gd name="connsiteY207" fmla="*/ 38576 h 38100"/>
                <a:gd name="connsiteX208" fmla="*/ 2769394 w 3200400"/>
                <a:gd name="connsiteY208" fmla="*/ 38576 h 38100"/>
                <a:gd name="connsiteX209" fmla="*/ 2769394 w 3200400"/>
                <a:gd name="connsiteY209" fmla="*/ 38576 h 38100"/>
                <a:gd name="connsiteX210" fmla="*/ 2769394 w 3200400"/>
                <a:gd name="connsiteY210" fmla="*/ 38576 h 38100"/>
                <a:gd name="connsiteX211" fmla="*/ 2769394 w 3200400"/>
                <a:gd name="connsiteY211" fmla="*/ 38576 h 38100"/>
                <a:gd name="connsiteX212" fmla="*/ 2769394 w 3200400"/>
                <a:gd name="connsiteY212" fmla="*/ 38576 h 38100"/>
                <a:gd name="connsiteX213" fmla="*/ 2769394 w 3200400"/>
                <a:gd name="connsiteY213" fmla="*/ 38576 h 38100"/>
                <a:gd name="connsiteX214" fmla="*/ 1795939 w 3200400"/>
                <a:gd name="connsiteY214" fmla="*/ 38576 h 38100"/>
                <a:gd name="connsiteX215" fmla="*/ 1795939 w 3200400"/>
                <a:gd name="connsiteY215" fmla="*/ 38576 h 38100"/>
                <a:gd name="connsiteX216" fmla="*/ 1795939 w 3200400"/>
                <a:gd name="connsiteY216" fmla="*/ 38576 h 38100"/>
                <a:gd name="connsiteX217" fmla="*/ 1795939 w 3200400"/>
                <a:gd name="connsiteY217" fmla="*/ 38576 h 38100"/>
                <a:gd name="connsiteX218" fmla="*/ 1795939 w 3200400"/>
                <a:gd name="connsiteY218" fmla="*/ 38576 h 38100"/>
                <a:gd name="connsiteX219" fmla="*/ 1795939 w 3200400"/>
                <a:gd name="connsiteY219" fmla="*/ 38576 h 38100"/>
                <a:gd name="connsiteX220" fmla="*/ 1795939 w 3200400"/>
                <a:gd name="connsiteY220" fmla="*/ 38576 h 38100"/>
                <a:gd name="connsiteX221" fmla="*/ 1720691 w 3200400"/>
                <a:gd name="connsiteY221" fmla="*/ 38576 h 38100"/>
                <a:gd name="connsiteX222" fmla="*/ 1720691 w 3200400"/>
                <a:gd name="connsiteY222" fmla="*/ 25241 h 38100"/>
                <a:gd name="connsiteX223" fmla="*/ 1677829 w 3200400"/>
                <a:gd name="connsiteY223" fmla="*/ 25241 h 38100"/>
                <a:gd name="connsiteX224" fmla="*/ 1677829 w 3200400"/>
                <a:gd name="connsiteY224" fmla="*/ 38576 h 38100"/>
                <a:gd name="connsiteX225" fmla="*/ 1720691 w 3200400"/>
                <a:gd name="connsiteY225" fmla="*/ 38576 h 38100"/>
                <a:gd name="connsiteX226" fmla="*/ 1720691 w 3200400"/>
                <a:gd name="connsiteY226" fmla="*/ 38576 h 38100"/>
                <a:gd name="connsiteX227" fmla="*/ 1720691 w 3200400"/>
                <a:gd name="connsiteY227" fmla="*/ 38576 h 38100"/>
                <a:gd name="connsiteX228" fmla="*/ 1720691 w 3200400"/>
                <a:gd name="connsiteY228" fmla="*/ 38576 h 38100"/>
                <a:gd name="connsiteX229" fmla="*/ 1649254 w 3200400"/>
                <a:gd name="connsiteY229" fmla="*/ 38576 h 38100"/>
                <a:gd name="connsiteX230" fmla="*/ 1620679 w 3200400"/>
                <a:gd name="connsiteY230" fmla="*/ 19526 h 38100"/>
                <a:gd name="connsiteX231" fmla="*/ 1605439 w 3200400"/>
                <a:gd name="connsiteY231" fmla="*/ 38576 h 38100"/>
                <a:gd name="connsiteX232" fmla="*/ 1649254 w 3200400"/>
                <a:gd name="connsiteY232" fmla="*/ 38576 h 38100"/>
                <a:gd name="connsiteX233" fmla="*/ 1649254 w 3200400"/>
                <a:gd name="connsiteY233" fmla="*/ 38576 h 38100"/>
                <a:gd name="connsiteX234" fmla="*/ 1649254 w 3200400"/>
                <a:gd name="connsiteY234" fmla="*/ 38576 h 38100"/>
                <a:gd name="connsiteX235" fmla="*/ 1649254 w 3200400"/>
                <a:gd name="connsiteY235" fmla="*/ 38576 h 38100"/>
                <a:gd name="connsiteX236" fmla="*/ 1431131 w 3200400"/>
                <a:gd name="connsiteY236" fmla="*/ 38576 h 38100"/>
                <a:gd name="connsiteX237" fmla="*/ 1404461 w 3200400"/>
                <a:gd name="connsiteY237" fmla="*/ 19526 h 38100"/>
                <a:gd name="connsiteX238" fmla="*/ 1404461 w 3200400"/>
                <a:gd name="connsiteY238" fmla="*/ 25241 h 38100"/>
                <a:gd name="connsiteX239" fmla="*/ 1394936 w 3200400"/>
                <a:gd name="connsiteY239" fmla="*/ 38576 h 38100"/>
                <a:gd name="connsiteX240" fmla="*/ 1431131 w 3200400"/>
                <a:gd name="connsiteY240" fmla="*/ 38576 h 38100"/>
                <a:gd name="connsiteX241" fmla="*/ 1431131 w 3200400"/>
                <a:gd name="connsiteY241" fmla="*/ 38576 h 38100"/>
                <a:gd name="connsiteX242" fmla="*/ 1431131 w 3200400"/>
                <a:gd name="connsiteY242" fmla="*/ 38576 h 38100"/>
                <a:gd name="connsiteX243" fmla="*/ 1431131 w 3200400"/>
                <a:gd name="connsiteY243" fmla="*/ 38576 h 38100"/>
                <a:gd name="connsiteX244" fmla="*/ 416719 w 3200400"/>
                <a:gd name="connsiteY244" fmla="*/ 38576 h 38100"/>
                <a:gd name="connsiteX245" fmla="*/ 411004 w 3200400"/>
                <a:gd name="connsiteY245" fmla="*/ 25241 h 38100"/>
                <a:gd name="connsiteX246" fmla="*/ 324326 w 3200400"/>
                <a:gd name="connsiteY246" fmla="*/ 19526 h 38100"/>
                <a:gd name="connsiteX247" fmla="*/ 324326 w 3200400"/>
                <a:gd name="connsiteY247" fmla="*/ 30956 h 38100"/>
                <a:gd name="connsiteX248" fmla="*/ 335756 w 3200400"/>
                <a:gd name="connsiteY248" fmla="*/ 38576 h 38100"/>
                <a:gd name="connsiteX249" fmla="*/ 364331 w 3200400"/>
                <a:gd name="connsiteY249" fmla="*/ 38576 h 38100"/>
                <a:gd name="connsiteX250" fmla="*/ 366236 w 3200400"/>
                <a:gd name="connsiteY250" fmla="*/ 38576 h 38100"/>
                <a:gd name="connsiteX251" fmla="*/ 364331 w 3200400"/>
                <a:gd name="connsiteY251" fmla="*/ 38576 h 38100"/>
                <a:gd name="connsiteX252" fmla="*/ 416719 w 3200400"/>
                <a:gd name="connsiteY252" fmla="*/ 38576 h 38100"/>
                <a:gd name="connsiteX253" fmla="*/ 416719 w 3200400"/>
                <a:gd name="connsiteY253" fmla="*/ 38576 h 38100"/>
                <a:gd name="connsiteX254" fmla="*/ 416719 w 3200400"/>
                <a:gd name="connsiteY254" fmla="*/ 38576 h 38100"/>
                <a:gd name="connsiteX255" fmla="*/ 416719 w 3200400"/>
                <a:gd name="connsiteY255" fmla="*/ 38576 h 38100"/>
                <a:gd name="connsiteX256" fmla="*/ 323374 w 3200400"/>
                <a:gd name="connsiteY256" fmla="*/ 38576 h 38100"/>
                <a:gd name="connsiteX257" fmla="*/ 292894 w 3200400"/>
                <a:gd name="connsiteY257" fmla="*/ 19526 h 38100"/>
                <a:gd name="connsiteX258" fmla="*/ 289084 w 3200400"/>
                <a:gd name="connsiteY258" fmla="*/ 38576 h 38100"/>
                <a:gd name="connsiteX259" fmla="*/ 323374 w 3200400"/>
                <a:gd name="connsiteY259" fmla="*/ 38576 h 38100"/>
                <a:gd name="connsiteX260" fmla="*/ 323374 w 3200400"/>
                <a:gd name="connsiteY260" fmla="*/ 38576 h 38100"/>
                <a:gd name="connsiteX261" fmla="*/ 323374 w 3200400"/>
                <a:gd name="connsiteY261" fmla="*/ 38576 h 38100"/>
                <a:gd name="connsiteX262" fmla="*/ 323374 w 3200400"/>
                <a:gd name="connsiteY262" fmla="*/ 38576 h 38100"/>
                <a:gd name="connsiteX263" fmla="*/ 26194 w 3200400"/>
                <a:gd name="connsiteY263" fmla="*/ 38576 h 38100"/>
                <a:gd name="connsiteX264" fmla="*/ 31909 w 3200400"/>
                <a:gd name="connsiteY264" fmla="*/ 25241 h 38100"/>
                <a:gd name="connsiteX265" fmla="*/ 20479 w 3200400"/>
                <a:gd name="connsiteY265" fmla="*/ 19526 h 38100"/>
                <a:gd name="connsiteX266" fmla="*/ 7144 w 3200400"/>
                <a:gd name="connsiteY266" fmla="*/ 38576 h 38100"/>
                <a:gd name="connsiteX267" fmla="*/ 26194 w 3200400"/>
                <a:gd name="connsiteY267" fmla="*/ 38576 h 38100"/>
                <a:gd name="connsiteX268" fmla="*/ 26194 w 3200400"/>
                <a:gd name="connsiteY268" fmla="*/ 38576 h 38100"/>
                <a:gd name="connsiteX269" fmla="*/ 26194 w 3200400"/>
                <a:gd name="connsiteY269" fmla="*/ 38576 h 38100"/>
                <a:gd name="connsiteX270" fmla="*/ 26194 w 3200400"/>
                <a:gd name="connsiteY270" fmla="*/ 38576 h 38100"/>
                <a:gd name="connsiteX271" fmla="*/ 2596039 w 3200400"/>
                <a:gd name="connsiteY271" fmla="*/ 30956 h 38100"/>
                <a:gd name="connsiteX272" fmla="*/ 2584609 w 3200400"/>
                <a:gd name="connsiteY272" fmla="*/ 30956 h 38100"/>
                <a:gd name="connsiteX273" fmla="*/ 2584609 w 3200400"/>
                <a:gd name="connsiteY273" fmla="*/ 36671 h 38100"/>
                <a:gd name="connsiteX274" fmla="*/ 2596039 w 3200400"/>
                <a:gd name="connsiteY274" fmla="*/ 30956 h 38100"/>
                <a:gd name="connsiteX275" fmla="*/ 2596039 w 3200400"/>
                <a:gd name="connsiteY275" fmla="*/ 30956 h 38100"/>
                <a:gd name="connsiteX276" fmla="*/ 2596039 w 3200400"/>
                <a:gd name="connsiteY276" fmla="*/ 30956 h 38100"/>
                <a:gd name="connsiteX277" fmla="*/ 2596039 w 3200400"/>
                <a:gd name="connsiteY277" fmla="*/ 30956 h 38100"/>
                <a:gd name="connsiteX278" fmla="*/ 1931194 w 3200400"/>
                <a:gd name="connsiteY278" fmla="*/ 17621 h 38100"/>
                <a:gd name="connsiteX279" fmla="*/ 1900714 w 3200400"/>
                <a:gd name="connsiteY279" fmla="*/ 17621 h 38100"/>
                <a:gd name="connsiteX280" fmla="*/ 1900714 w 3200400"/>
                <a:gd name="connsiteY280" fmla="*/ 23336 h 38100"/>
                <a:gd name="connsiteX281" fmla="*/ 1931194 w 3200400"/>
                <a:gd name="connsiteY281" fmla="*/ 17621 h 38100"/>
                <a:gd name="connsiteX282" fmla="*/ 1931194 w 3200400"/>
                <a:gd name="connsiteY282" fmla="*/ 17621 h 38100"/>
                <a:gd name="connsiteX283" fmla="*/ 1931194 w 3200400"/>
                <a:gd name="connsiteY283" fmla="*/ 17621 h 38100"/>
                <a:gd name="connsiteX284" fmla="*/ 1931194 w 3200400"/>
                <a:gd name="connsiteY284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3200400" h="38100">
                  <a:moveTo>
                    <a:pt x="3178969" y="10954"/>
                  </a:moveTo>
                  <a:cubicBezTo>
                    <a:pt x="3177064" y="18574"/>
                    <a:pt x="3177064" y="18574"/>
                    <a:pt x="3173254" y="24289"/>
                  </a:cubicBezTo>
                  <a:lnTo>
                    <a:pt x="3173254" y="10954"/>
                  </a:lnTo>
                  <a:lnTo>
                    <a:pt x="3113246" y="10954"/>
                  </a:lnTo>
                  <a:cubicBezTo>
                    <a:pt x="3113246" y="12859"/>
                    <a:pt x="3115151" y="12859"/>
                    <a:pt x="3111341" y="16669"/>
                  </a:cubicBezTo>
                  <a:lnTo>
                    <a:pt x="3111341" y="22384"/>
                  </a:lnTo>
                  <a:lnTo>
                    <a:pt x="3092291" y="16669"/>
                  </a:lnTo>
                  <a:lnTo>
                    <a:pt x="3092291" y="10954"/>
                  </a:lnTo>
                  <a:lnTo>
                    <a:pt x="3092291" y="10954"/>
                  </a:lnTo>
                  <a:lnTo>
                    <a:pt x="3080861" y="10954"/>
                  </a:lnTo>
                  <a:cubicBezTo>
                    <a:pt x="3080861" y="12859"/>
                    <a:pt x="3080861" y="14764"/>
                    <a:pt x="3080861" y="16669"/>
                  </a:cubicBezTo>
                  <a:cubicBezTo>
                    <a:pt x="3094196" y="22384"/>
                    <a:pt x="3101816" y="28099"/>
                    <a:pt x="3107532" y="35719"/>
                  </a:cubicBezTo>
                  <a:lnTo>
                    <a:pt x="3177064" y="35719"/>
                  </a:lnTo>
                  <a:cubicBezTo>
                    <a:pt x="3184684" y="28099"/>
                    <a:pt x="3190399" y="18574"/>
                    <a:pt x="3196114" y="10954"/>
                  </a:cubicBezTo>
                  <a:lnTo>
                    <a:pt x="3178969" y="10954"/>
                  </a:lnTo>
                  <a:lnTo>
                    <a:pt x="3178969" y="10954"/>
                  </a:lnTo>
                  <a:lnTo>
                    <a:pt x="3178969" y="10954"/>
                  </a:lnTo>
                  <a:lnTo>
                    <a:pt x="3178969" y="10954"/>
                  </a:lnTo>
                  <a:close/>
                  <a:moveTo>
                    <a:pt x="2678907" y="10954"/>
                  </a:moveTo>
                  <a:cubicBezTo>
                    <a:pt x="2696051" y="18574"/>
                    <a:pt x="2711291" y="24289"/>
                    <a:pt x="2725579" y="30004"/>
                  </a:cubicBezTo>
                  <a:cubicBezTo>
                    <a:pt x="2725579" y="10954"/>
                    <a:pt x="2716054" y="22384"/>
                    <a:pt x="2731294" y="10954"/>
                  </a:cubicBezTo>
                  <a:cubicBezTo>
                    <a:pt x="2740819" y="7144"/>
                    <a:pt x="2742724" y="16669"/>
                    <a:pt x="2756059" y="10954"/>
                  </a:cubicBezTo>
                  <a:lnTo>
                    <a:pt x="2756059" y="10954"/>
                  </a:lnTo>
                  <a:lnTo>
                    <a:pt x="2678907" y="10954"/>
                  </a:lnTo>
                  <a:lnTo>
                    <a:pt x="2678907" y="10954"/>
                  </a:lnTo>
                  <a:lnTo>
                    <a:pt x="2678907" y="10954"/>
                  </a:lnTo>
                  <a:lnTo>
                    <a:pt x="2678907" y="10954"/>
                  </a:lnTo>
                  <a:close/>
                  <a:moveTo>
                    <a:pt x="2498884" y="10954"/>
                  </a:moveTo>
                  <a:cubicBezTo>
                    <a:pt x="2500789" y="14764"/>
                    <a:pt x="2504599" y="20479"/>
                    <a:pt x="2508409" y="30004"/>
                  </a:cubicBezTo>
                  <a:lnTo>
                    <a:pt x="2576036" y="35719"/>
                  </a:lnTo>
                  <a:lnTo>
                    <a:pt x="2576036" y="24289"/>
                  </a:lnTo>
                  <a:cubicBezTo>
                    <a:pt x="2562701" y="22384"/>
                    <a:pt x="2558891" y="22384"/>
                    <a:pt x="2551271" y="18574"/>
                  </a:cubicBezTo>
                  <a:cubicBezTo>
                    <a:pt x="2553176" y="16669"/>
                    <a:pt x="2553176" y="14764"/>
                    <a:pt x="2555082" y="12859"/>
                  </a:cubicBezTo>
                  <a:lnTo>
                    <a:pt x="2498884" y="10954"/>
                  </a:lnTo>
                  <a:lnTo>
                    <a:pt x="2498884" y="10954"/>
                  </a:lnTo>
                  <a:lnTo>
                    <a:pt x="2498884" y="10954"/>
                  </a:lnTo>
                  <a:lnTo>
                    <a:pt x="2498884" y="10954"/>
                  </a:lnTo>
                  <a:close/>
                  <a:moveTo>
                    <a:pt x="2025491" y="10954"/>
                  </a:moveTo>
                  <a:lnTo>
                    <a:pt x="2025491" y="10954"/>
                  </a:lnTo>
                  <a:cubicBezTo>
                    <a:pt x="2023586" y="10954"/>
                    <a:pt x="2023586" y="10954"/>
                    <a:pt x="2025491" y="10954"/>
                  </a:cubicBezTo>
                  <a:lnTo>
                    <a:pt x="2012156" y="10954"/>
                  </a:lnTo>
                  <a:cubicBezTo>
                    <a:pt x="2012156" y="12859"/>
                    <a:pt x="2012156" y="14764"/>
                    <a:pt x="2012156" y="16669"/>
                  </a:cubicBezTo>
                  <a:lnTo>
                    <a:pt x="2000726" y="22384"/>
                  </a:lnTo>
                  <a:cubicBezTo>
                    <a:pt x="1993106" y="28099"/>
                    <a:pt x="1993106" y="20479"/>
                    <a:pt x="1981676" y="28099"/>
                  </a:cubicBezTo>
                  <a:cubicBezTo>
                    <a:pt x="1979771" y="30004"/>
                    <a:pt x="1977866" y="33814"/>
                    <a:pt x="1975961" y="35719"/>
                  </a:cubicBezTo>
                  <a:lnTo>
                    <a:pt x="2011204" y="35719"/>
                  </a:lnTo>
                  <a:lnTo>
                    <a:pt x="2013109" y="35719"/>
                  </a:lnTo>
                  <a:cubicBezTo>
                    <a:pt x="2013109" y="35719"/>
                    <a:pt x="2013109" y="35719"/>
                    <a:pt x="2011204" y="35719"/>
                  </a:cubicBezTo>
                  <a:lnTo>
                    <a:pt x="2032159" y="35719"/>
                  </a:lnTo>
                  <a:cubicBezTo>
                    <a:pt x="2034064" y="28099"/>
                    <a:pt x="2035969" y="18574"/>
                    <a:pt x="2037874" y="10954"/>
                  </a:cubicBezTo>
                  <a:lnTo>
                    <a:pt x="2025491" y="10954"/>
                  </a:lnTo>
                  <a:lnTo>
                    <a:pt x="2025491" y="10954"/>
                  </a:lnTo>
                  <a:lnTo>
                    <a:pt x="2025491" y="10954"/>
                  </a:lnTo>
                  <a:lnTo>
                    <a:pt x="2025491" y="10954"/>
                  </a:lnTo>
                  <a:close/>
                  <a:moveTo>
                    <a:pt x="1925479" y="10954"/>
                  </a:moveTo>
                  <a:cubicBezTo>
                    <a:pt x="1929289" y="12859"/>
                    <a:pt x="1935004" y="14764"/>
                    <a:pt x="1942624" y="16669"/>
                  </a:cubicBezTo>
                  <a:lnTo>
                    <a:pt x="1942624" y="10954"/>
                  </a:lnTo>
                  <a:lnTo>
                    <a:pt x="1936909" y="10954"/>
                  </a:lnTo>
                  <a:lnTo>
                    <a:pt x="1936909" y="10954"/>
                  </a:lnTo>
                  <a:lnTo>
                    <a:pt x="1925479" y="10954"/>
                  </a:lnTo>
                  <a:lnTo>
                    <a:pt x="1925479" y="10954"/>
                  </a:lnTo>
                  <a:lnTo>
                    <a:pt x="1925479" y="10954"/>
                  </a:lnTo>
                  <a:lnTo>
                    <a:pt x="1925479" y="10954"/>
                  </a:lnTo>
                  <a:close/>
                  <a:moveTo>
                    <a:pt x="1749266" y="10954"/>
                  </a:moveTo>
                  <a:cubicBezTo>
                    <a:pt x="1756886" y="12859"/>
                    <a:pt x="1764506" y="16669"/>
                    <a:pt x="1770221" y="16669"/>
                  </a:cubicBezTo>
                  <a:cubicBezTo>
                    <a:pt x="1762601" y="26194"/>
                    <a:pt x="1758791" y="28099"/>
                    <a:pt x="1756886" y="35719"/>
                  </a:cubicBezTo>
                  <a:lnTo>
                    <a:pt x="1783556" y="35719"/>
                  </a:lnTo>
                  <a:lnTo>
                    <a:pt x="1783556" y="28099"/>
                  </a:lnTo>
                  <a:cubicBezTo>
                    <a:pt x="1777841" y="22384"/>
                    <a:pt x="1781651" y="26194"/>
                    <a:pt x="1777841" y="16669"/>
                  </a:cubicBezTo>
                  <a:lnTo>
                    <a:pt x="1796891" y="16669"/>
                  </a:lnTo>
                  <a:cubicBezTo>
                    <a:pt x="1806416" y="30004"/>
                    <a:pt x="1804511" y="12859"/>
                    <a:pt x="1808321" y="28099"/>
                  </a:cubicBezTo>
                  <a:cubicBezTo>
                    <a:pt x="1810226" y="30004"/>
                    <a:pt x="1810226" y="31909"/>
                    <a:pt x="1812131" y="35719"/>
                  </a:cubicBezTo>
                  <a:lnTo>
                    <a:pt x="1823561" y="35719"/>
                  </a:lnTo>
                  <a:cubicBezTo>
                    <a:pt x="1821656" y="28099"/>
                    <a:pt x="1821656" y="20479"/>
                    <a:pt x="1821656" y="10954"/>
                  </a:cubicBezTo>
                  <a:lnTo>
                    <a:pt x="1821656" y="10954"/>
                  </a:lnTo>
                  <a:lnTo>
                    <a:pt x="1749266" y="10954"/>
                  </a:lnTo>
                  <a:lnTo>
                    <a:pt x="1749266" y="10954"/>
                  </a:lnTo>
                  <a:lnTo>
                    <a:pt x="1749266" y="10954"/>
                  </a:lnTo>
                  <a:lnTo>
                    <a:pt x="1749266" y="10954"/>
                  </a:lnTo>
                  <a:close/>
                  <a:moveTo>
                    <a:pt x="1575911" y="10954"/>
                  </a:moveTo>
                  <a:cubicBezTo>
                    <a:pt x="1564481" y="18574"/>
                    <a:pt x="1553051" y="28099"/>
                    <a:pt x="1543526" y="35719"/>
                  </a:cubicBezTo>
                  <a:lnTo>
                    <a:pt x="1580674" y="35719"/>
                  </a:lnTo>
                  <a:cubicBezTo>
                    <a:pt x="1594009" y="24289"/>
                    <a:pt x="1607344" y="14764"/>
                    <a:pt x="1621631" y="9049"/>
                  </a:cubicBezTo>
                  <a:lnTo>
                    <a:pt x="1575911" y="10954"/>
                  </a:lnTo>
                  <a:lnTo>
                    <a:pt x="1575911" y="10954"/>
                  </a:lnTo>
                  <a:lnTo>
                    <a:pt x="1575911" y="10954"/>
                  </a:lnTo>
                  <a:lnTo>
                    <a:pt x="1575911" y="10954"/>
                  </a:lnTo>
                  <a:close/>
                  <a:moveTo>
                    <a:pt x="1493044" y="10954"/>
                  </a:moveTo>
                  <a:cubicBezTo>
                    <a:pt x="1494949" y="16669"/>
                    <a:pt x="1498759" y="20479"/>
                    <a:pt x="1502569" y="37624"/>
                  </a:cubicBezTo>
                  <a:lnTo>
                    <a:pt x="1527334" y="37624"/>
                  </a:lnTo>
                  <a:cubicBezTo>
                    <a:pt x="1527334" y="28099"/>
                    <a:pt x="1527334" y="33814"/>
                    <a:pt x="1533049" y="18574"/>
                  </a:cubicBezTo>
                  <a:cubicBezTo>
                    <a:pt x="1519714" y="16669"/>
                    <a:pt x="1515904" y="16669"/>
                    <a:pt x="1508284" y="12859"/>
                  </a:cubicBezTo>
                  <a:lnTo>
                    <a:pt x="1508284" y="12859"/>
                  </a:lnTo>
                  <a:lnTo>
                    <a:pt x="1493044" y="10954"/>
                  </a:lnTo>
                  <a:lnTo>
                    <a:pt x="1493044" y="10954"/>
                  </a:lnTo>
                  <a:lnTo>
                    <a:pt x="1493044" y="10954"/>
                  </a:lnTo>
                  <a:lnTo>
                    <a:pt x="1493044" y="10954"/>
                  </a:lnTo>
                  <a:close/>
                  <a:moveTo>
                    <a:pt x="1266349" y="10954"/>
                  </a:moveTo>
                  <a:cubicBezTo>
                    <a:pt x="1275874" y="18574"/>
                    <a:pt x="1285399" y="28099"/>
                    <a:pt x="1298734" y="37624"/>
                  </a:cubicBezTo>
                  <a:lnTo>
                    <a:pt x="1364456" y="37624"/>
                  </a:lnTo>
                  <a:cubicBezTo>
                    <a:pt x="1370171" y="31909"/>
                    <a:pt x="1373981" y="24289"/>
                    <a:pt x="1377791" y="18574"/>
                  </a:cubicBezTo>
                  <a:cubicBezTo>
                    <a:pt x="1354931" y="24289"/>
                    <a:pt x="1356836" y="30004"/>
                    <a:pt x="1334929" y="37624"/>
                  </a:cubicBezTo>
                  <a:cubicBezTo>
                    <a:pt x="1327309" y="22384"/>
                    <a:pt x="1317784" y="20479"/>
                    <a:pt x="1310164" y="12859"/>
                  </a:cubicBezTo>
                  <a:lnTo>
                    <a:pt x="1266349" y="10954"/>
                  </a:lnTo>
                  <a:lnTo>
                    <a:pt x="1266349" y="10954"/>
                  </a:lnTo>
                  <a:lnTo>
                    <a:pt x="1266349" y="10954"/>
                  </a:lnTo>
                  <a:lnTo>
                    <a:pt x="1266349" y="10954"/>
                  </a:lnTo>
                  <a:close/>
                  <a:moveTo>
                    <a:pt x="1136809" y="10954"/>
                  </a:moveTo>
                  <a:lnTo>
                    <a:pt x="1136809" y="16669"/>
                  </a:lnTo>
                  <a:cubicBezTo>
                    <a:pt x="1132999" y="14764"/>
                    <a:pt x="1132999" y="14764"/>
                    <a:pt x="1131094" y="10954"/>
                  </a:cubicBezTo>
                  <a:lnTo>
                    <a:pt x="1125379" y="10954"/>
                  </a:lnTo>
                  <a:lnTo>
                    <a:pt x="1125379" y="10954"/>
                  </a:lnTo>
                  <a:lnTo>
                    <a:pt x="988219" y="10954"/>
                  </a:lnTo>
                  <a:cubicBezTo>
                    <a:pt x="982504" y="20479"/>
                    <a:pt x="980599" y="30004"/>
                    <a:pt x="982504" y="35719"/>
                  </a:cubicBezTo>
                  <a:lnTo>
                    <a:pt x="982504" y="35719"/>
                  </a:lnTo>
                  <a:lnTo>
                    <a:pt x="1131094" y="35719"/>
                  </a:lnTo>
                  <a:lnTo>
                    <a:pt x="1131094" y="35719"/>
                  </a:lnTo>
                  <a:lnTo>
                    <a:pt x="1131094" y="35719"/>
                  </a:lnTo>
                  <a:lnTo>
                    <a:pt x="1256824" y="35719"/>
                  </a:lnTo>
                  <a:cubicBezTo>
                    <a:pt x="1233964" y="26194"/>
                    <a:pt x="1210151" y="14764"/>
                    <a:pt x="1204436" y="10954"/>
                  </a:cubicBezTo>
                  <a:lnTo>
                    <a:pt x="1206341" y="10954"/>
                  </a:lnTo>
                  <a:lnTo>
                    <a:pt x="1136809" y="10954"/>
                  </a:lnTo>
                  <a:lnTo>
                    <a:pt x="1136809" y="10954"/>
                  </a:lnTo>
                  <a:lnTo>
                    <a:pt x="1136809" y="10954"/>
                  </a:lnTo>
                  <a:lnTo>
                    <a:pt x="1136809" y="10954"/>
                  </a:lnTo>
                  <a:close/>
                  <a:moveTo>
                    <a:pt x="911066" y="10954"/>
                  </a:moveTo>
                  <a:cubicBezTo>
                    <a:pt x="911066" y="12859"/>
                    <a:pt x="912971" y="14764"/>
                    <a:pt x="912971" y="16669"/>
                  </a:cubicBezTo>
                  <a:lnTo>
                    <a:pt x="924401" y="16669"/>
                  </a:lnTo>
                  <a:cubicBezTo>
                    <a:pt x="924401" y="14764"/>
                    <a:pt x="926306" y="12859"/>
                    <a:pt x="926306" y="10954"/>
                  </a:cubicBezTo>
                  <a:lnTo>
                    <a:pt x="911066" y="10954"/>
                  </a:lnTo>
                  <a:lnTo>
                    <a:pt x="911066" y="10954"/>
                  </a:lnTo>
                  <a:lnTo>
                    <a:pt x="911066" y="10954"/>
                  </a:lnTo>
                  <a:lnTo>
                    <a:pt x="911066" y="10954"/>
                  </a:lnTo>
                  <a:close/>
                  <a:moveTo>
                    <a:pt x="578644" y="10954"/>
                  </a:moveTo>
                  <a:cubicBezTo>
                    <a:pt x="578644" y="20479"/>
                    <a:pt x="578644" y="24289"/>
                    <a:pt x="578644" y="35719"/>
                  </a:cubicBezTo>
                  <a:lnTo>
                    <a:pt x="613886" y="35719"/>
                  </a:lnTo>
                  <a:cubicBezTo>
                    <a:pt x="617696" y="30004"/>
                    <a:pt x="617696" y="26194"/>
                    <a:pt x="640556" y="22384"/>
                  </a:cubicBezTo>
                  <a:lnTo>
                    <a:pt x="640556" y="28099"/>
                  </a:lnTo>
                  <a:cubicBezTo>
                    <a:pt x="627221" y="30004"/>
                    <a:pt x="629126" y="30004"/>
                    <a:pt x="621506" y="33814"/>
                  </a:cubicBezTo>
                  <a:cubicBezTo>
                    <a:pt x="623411" y="33814"/>
                    <a:pt x="625316" y="33814"/>
                    <a:pt x="627221" y="33814"/>
                  </a:cubicBezTo>
                  <a:lnTo>
                    <a:pt x="933926" y="33814"/>
                  </a:lnTo>
                  <a:cubicBezTo>
                    <a:pt x="935831" y="31909"/>
                    <a:pt x="935831" y="30004"/>
                    <a:pt x="937736" y="26194"/>
                  </a:cubicBezTo>
                  <a:lnTo>
                    <a:pt x="932021" y="26194"/>
                  </a:lnTo>
                  <a:cubicBezTo>
                    <a:pt x="928211" y="14764"/>
                    <a:pt x="930116" y="20479"/>
                    <a:pt x="926306" y="14764"/>
                  </a:cubicBezTo>
                  <a:cubicBezTo>
                    <a:pt x="916781" y="20479"/>
                    <a:pt x="901541" y="24289"/>
                    <a:pt x="889159" y="26194"/>
                  </a:cubicBezTo>
                  <a:lnTo>
                    <a:pt x="889159" y="7144"/>
                  </a:lnTo>
                  <a:lnTo>
                    <a:pt x="889159" y="7144"/>
                  </a:lnTo>
                  <a:lnTo>
                    <a:pt x="578644" y="10954"/>
                  </a:lnTo>
                  <a:lnTo>
                    <a:pt x="578644" y="10954"/>
                  </a:lnTo>
                  <a:lnTo>
                    <a:pt x="578644" y="10954"/>
                  </a:lnTo>
                  <a:lnTo>
                    <a:pt x="578644" y="10954"/>
                  </a:lnTo>
                  <a:close/>
                  <a:moveTo>
                    <a:pt x="563404" y="10954"/>
                  </a:moveTo>
                  <a:cubicBezTo>
                    <a:pt x="563404" y="12859"/>
                    <a:pt x="565309" y="14764"/>
                    <a:pt x="565309" y="16669"/>
                  </a:cubicBezTo>
                  <a:lnTo>
                    <a:pt x="571024" y="16669"/>
                  </a:lnTo>
                  <a:cubicBezTo>
                    <a:pt x="571024" y="14764"/>
                    <a:pt x="571024" y="12859"/>
                    <a:pt x="572929" y="10954"/>
                  </a:cubicBezTo>
                  <a:lnTo>
                    <a:pt x="563404" y="10954"/>
                  </a:lnTo>
                  <a:lnTo>
                    <a:pt x="563404" y="10954"/>
                  </a:lnTo>
                  <a:lnTo>
                    <a:pt x="563404" y="10954"/>
                  </a:lnTo>
                  <a:lnTo>
                    <a:pt x="563404" y="10954"/>
                  </a:lnTo>
                  <a:close/>
                  <a:moveTo>
                    <a:pt x="330041" y="10954"/>
                  </a:move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lnTo>
                    <a:pt x="330041" y="10954"/>
                  </a:lnTo>
                  <a:close/>
                  <a:moveTo>
                    <a:pt x="194786" y="10954"/>
                  </a:moveTo>
                  <a:lnTo>
                    <a:pt x="194786" y="10954"/>
                  </a:lnTo>
                  <a:lnTo>
                    <a:pt x="194786" y="10954"/>
                  </a:lnTo>
                  <a:lnTo>
                    <a:pt x="142399" y="10954"/>
                  </a:lnTo>
                  <a:lnTo>
                    <a:pt x="142399" y="16669"/>
                  </a:lnTo>
                  <a:lnTo>
                    <a:pt x="136684" y="16669"/>
                  </a:lnTo>
                  <a:lnTo>
                    <a:pt x="136684" y="10954"/>
                  </a:lnTo>
                  <a:lnTo>
                    <a:pt x="127159" y="10954"/>
                  </a:lnTo>
                  <a:cubicBezTo>
                    <a:pt x="127159" y="12859"/>
                    <a:pt x="129064" y="16669"/>
                    <a:pt x="129064" y="24289"/>
                  </a:cubicBezTo>
                  <a:cubicBezTo>
                    <a:pt x="125254" y="28099"/>
                    <a:pt x="119539" y="31909"/>
                    <a:pt x="115729" y="37624"/>
                  </a:cubicBezTo>
                  <a:lnTo>
                    <a:pt x="208121" y="37624"/>
                  </a:lnTo>
                  <a:cubicBezTo>
                    <a:pt x="211931" y="28099"/>
                    <a:pt x="215741" y="18574"/>
                    <a:pt x="219551" y="12859"/>
                  </a:cubicBezTo>
                  <a:lnTo>
                    <a:pt x="194786" y="10954"/>
                  </a:lnTo>
                  <a:lnTo>
                    <a:pt x="194786" y="10954"/>
                  </a:lnTo>
                  <a:lnTo>
                    <a:pt x="194786" y="10954"/>
                  </a:lnTo>
                  <a:lnTo>
                    <a:pt x="194786" y="10954"/>
                  </a:lnTo>
                  <a:close/>
                  <a:moveTo>
                    <a:pt x="31909" y="10954"/>
                  </a:moveTo>
                  <a:lnTo>
                    <a:pt x="31909" y="24289"/>
                  </a:lnTo>
                  <a:lnTo>
                    <a:pt x="43339" y="24289"/>
                  </a:lnTo>
                  <a:cubicBezTo>
                    <a:pt x="47149" y="16669"/>
                    <a:pt x="54769" y="12859"/>
                    <a:pt x="62389" y="10954"/>
                  </a:cubicBezTo>
                  <a:lnTo>
                    <a:pt x="31909" y="10954"/>
                  </a:lnTo>
                  <a:lnTo>
                    <a:pt x="31909" y="10954"/>
                  </a:lnTo>
                  <a:lnTo>
                    <a:pt x="31909" y="10954"/>
                  </a:lnTo>
                  <a:lnTo>
                    <a:pt x="31909" y="10954"/>
                  </a:lnTo>
                  <a:close/>
                  <a:moveTo>
                    <a:pt x="2917984" y="38576"/>
                  </a:moveTo>
                  <a:cubicBezTo>
                    <a:pt x="2914174" y="36671"/>
                    <a:pt x="2912269" y="34766"/>
                    <a:pt x="2906554" y="30956"/>
                  </a:cubicBezTo>
                  <a:cubicBezTo>
                    <a:pt x="2895124" y="36671"/>
                    <a:pt x="2898934" y="32861"/>
                    <a:pt x="2881789" y="30956"/>
                  </a:cubicBezTo>
                  <a:cubicBezTo>
                    <a:pt x="2881789" y="34766"/>
                    <a:pt x="2879884" y="36671"/>
                    <a:pt x="2879884" y="38576"/>
                  </a:cubicBezTo>
                  <a:lnTo>
                    <a:pt x="2917984" y="38576"/>
                  </a:lnTo>
                  <a:lnTo>
                    <a:pt x="2917984" y="38576"/>
                  </a:lnTo>
                  <a:lnTo>
                    <a:pt x="2917984" y="38576"/>
                  </a:lnTo>
                  <a:lnTo>
                    <a:pt x="2917984" y="38576"/>
                  </a:lnTo>
                  <a:close/>
                  <a:moveTo>
                    <a:pt x="2827496" y="38576"/>
                  </a:moveTo>
                  <a:cubicBezTo>
                    <a:pt x="2823686" y="36671"/>
                    <a:pt x="2819876" y="34766"/>
                    <a:pt x="2814161" y="30956"/>
                  </a:cubicBezTo>
                  <a:lnTo>
                    <a:pt x="2814161" y="36671"/>
                  </a:lnTo>
                  <a:lnTo>
                    <a:pt x="2808446" y="36671"/>
                  </a:lnTo>
                  <a:lnTo>
                    <a:pt x="2808446" y="36671"/>
                  </a:lnTo>
                  <a:lnTo>
                    <a:pt x="2827496" y="36671"/>
                  </a:lnTo>
                  <a:lnTo>
                    <a:pt x="2827496" y="38576"/>
                  </a:lnTo>
                  <a:lnTo>
                    <a:pt x="2827496" y="38576"/>
                  </a:lnTo>
                  <a:lnTo>
                    <a:pt x="2827496" y="38576"/>
                  </a:lnTo>
                  <a:close/>
                  <a:moveTo>
                    <a:pt x="2769394" y="38576"/>
                  </a:moveTo>
                  <a:lnTo>
                    <a:pt x="2769394" y="38576"/>
                  </a:lnTo>
                  <a:cubicBezTo>
                    <a:pt x="2769394" y="36671"/>
                    <a:pt x="2767489" y="36671"/>
                    <a:pt x="2769394" y="38576"/>
                  </a:cubicBezTo>
                  <a:lnTo>
                    <a:pt x="2769394" y="38576"/>
                  </a:lnTo>
                  <a:lnTo>
                    <a:pt x="2769394" y="38576"/>
                  </a:lnTo>
                  <a:lnTo>
                    <a:pt x="2769394" y="38576"/>
                  </a:lnTo>
                  <a:lnTo>
                    <a:pt x="2769394" y="38576"/>
                  </a:lnTo>
                  <a:close/>
                  <a:moveTo>
                    <a:pt x="1795939" y="38576"/>
                  </a:moveTo>
                  <a:lnTo>
                    <a:pt x="1795939" y="38576"/>
                  </a:lnTo>
                  <a:cubicBezTo>
                    <a:pt x="1794034" y="36671"/>
                    <a:pt x="1794034" y="36671"/>
                    <a:pt x="1795939" y="38576"/>
                  </a:cubicBezTo>
                  <a:lnTo>
                    <a:pt x="1795939" y="38576"/>
                  </a:lnTo>
                  <a:lnTo>
                    <a:pt x="1795939" y="38576"/>
                  </a:lnTo>
                  <a:lnTo>
                    <a:pt x="1795939" y="38576"/>
                  </a:lnTo>
                  <a:lnTo>
                    <a:pt x="1795939" y="38576"/>
                  </a:lnTo>
                  <a:close/>
                  <a:moveTo>
                    <a:pt x="1720691" y="38576"/>
                  </a:moveTo>
                  <a:lnTo>
                    <a:pt x="1720691" y="25241"/>
                  </a:lnTo>
                  <a:lnTo>
                    <a:pt x="1677829" y="25241"/>
                  </a:lnTo>
                  <a:lnTo>
                    <a:pt x="1677829" y="38576"/>
                  </a:lnTo>
                  <a:lnTo>
                    <a:pt x="1720691" y="38576"/>
                  </a:lnTo>
                  <a:lnTo>
                    <a:pt x="1720691" y="38576"/>
                  </a:lnTo>
                  <a:lnTo>
                    <a:pt x="1720691" y="38576"/>
                  </a:lnTo>
                  <a:lnTo>
                    <a:pt x="1720691" y="38576"/>
                  </a:lnTo>
                  <a:close/>
                  <a:moveTo>
                    <a:pt x="1649254" y="38576"/>
                  </a:moveTo>
                  <a:cubicBezTo>
                    <a:pt x="1647349" y="29051"/>
                    <a:pt x="1643539" y="23336"/>
                    <a:pt x="1620679" y="19526"/>
                  </a:cubicBezTo>
                  <a:cubicBezTo>
                    <a:pt x="1616869" y="25241"/>
                    <a:pt x="1611154" y="30956"/>
                    <a:pt x="1605439" y="38576"/>
                  </a:cubicBezTo>
                  <a:lnTo>
                    <a:pt x="1649254" y="38576"/>
                  </a:lnTo>
                  <a:lnTo>
                    <a:pt x="1649254" y="38576"/>
                  </a:lnTo>
                  <a:lnTo>
                    <a:pt x="1649254" y="38576"/>
                  </a:lnTo>
                  <a:lnTo>
                    <a:pt x="1649254" y="38576"/>
                  </a:lnTo>
                  <a:close/>
                  <a:moveTo>
                    <a:pt x="1431131" y="38576"/>
                  </a:moveTo>
                  <a:cubicBezTo>
                    <a:pt x="1423511" y="30956"/>
                    <a:pt x="1415891" y="25241"/>
                    <a:pt x="1404461" y="19526"/>
                  </a:cubicBezTo>
                  <a:lnTo>
                    <a:pt x="1404461" y="25241"/>
                  </a:lnTo>
                  <a:cubicBezTo>
                    <a:pt x="1400651" y="29051"/>
                    <a:pt x="1396841" y="34766"/>
                    <a:pt x="1394936" y="38576"/>
                  </a:cubicBezTo>
                  <a:lnTo>
                    <a:pt x="1431131" y="38576"/>
                  </a:lnTo>
                  <a:lnTo>
                    <a:pt x="1431131" y="38576"/>
                  </a:lnTo>
                  <a:lnTo>
                    <a:pt x="1431131" y="38576"/>
                  </a:lnTo>
                  <a:lnTo>
                    <a:pt x="1431131" y="38576"/>
                  </a:lnTo>
                  <a:close/>
                  <a:moveTo>
                    <a:pt x="416719" y="38576"/>
                  </a:moveTo>
                  <a:cubicBezTo>
                    <a:pt x="414814" y="34766"/>
                    <a:pt x="412909" y="29051"/>
                    <a:pt x="411004" y="25241"/>
                  </a:cubicBezTo>
                  <a:cubicBezTo>
                    <a:pt x="375761" y="36671"/>
                    <a:pt x="360521" y="25241"/>
                    <a:pt x="324326" y="19526"/>
                  </a:cubicBezTo>
                  <a:lnTo>
                    <a:pt x="324326" y="30956"/>
                  </a:lnTo>
                  <a:cubicBezTo>
                    <a:pt x="330041" y="34766"/>
                    <a:pt x="333851" y="36671"/>
                    <a:pt x="335756" y="38576"/>
                  </a:cubicBezTo>
                  <a:lnTo>
                    <a:pt x="364331" y="38576"/>
                  </a:lnTo>
                  <a:lnTo>
                    <a:pt x="366236" y="38576"/>
                  </a:lnTo>
                  <a:cubicBezTo>
                    <a:pt x="366236" y="38576"/>
                    <a:pt x="366236" y="38576"/>
                    <a:pt x="364331" y="38576"/>
                  </a:cubicBezTo>
                  <a:lnTo>
                    <a:pt x="416719" y="38576"/>
                  </a:lnTo>
                  <a:lnTo>
                    <a:pt x="416719" y="38576"/>
                  </a:lnTo>
                  <a:lnTo>
                    <a:pt x="416719" y="38576"/>
                  </a:lnTo>
                  <a:lnTo>
                    <a:pt x="416719" y="38576"/>
                  </a:lnTo>
                  <a:close/>
                  <a:moveTo>
                    <a:pt x="323374" y="38576"/>
                  </a:moveTo>
                  <a:cubicBezTo>
                    <a:pt x="319564" y="29051"/>
                    <a:pt x="313849" y="21431"/>
                    <a:pt x="292894" y="19526"/>
                  </a:cubicBezTo>
                  <a:cubicBezTo>
                    <a:pt x="290989" y="27146"/>
                    <a:pt x="290989" y="32861"/>
                    <a:pt x="289084" y="38576"/>
                  </a:cubicBezTo>
                  <a:lnTo>
                    <a:pt x="323374" y="38576"/>
                  </a:lnTo>
                  <a:lnTo>
                    <a:pt x="323374" y="38576"/>
                  </a:lnTo>
                  <a:lnTo>
                    <a:pt x="323374" y="38576"/>
                  </a:lnTo>
                  <a:lnTo>
                    <a:pt x="323374" y="38576"/>
                  </a:lnTo>
                  <a:close/>
                  <a:moveTo>
                    <a:pt x="26194" y="38576"/>
                  </a:moveTo>
                  <a:cubicBezTo>
                    <a:pt x="28099" y="34766"/>
                    <a:pt x="30004" y="30956"/>
                    <a:pt x="31909" y="25241"/>
                  </a:cubicBezTo>
                  <a:cubicBezTo>
                    <a:pt x="20479" y="21431"/>
                    <a:pt x="26194" y="23336"/>
                    <a:pt x="20479" y="19526"/>
                  </a:cubicBezTo>
                  <a:cubicBezTo>
                    <a:pt x="12859" y="27146"/>
                    <a:pt x="9049" y="30956"/>
                    <a:pt x="7144" y="38576"/>
                  </a:cubicBezTo>
                  <a:lnTo>
                    <a:pt x="26194" y="38576"/>
                  </a:lnTo>
                  <a:lnTo>
                    <a:pt x="26194" y="38576"/>
                  </a:lnTo>
                  <a:lnTo>
                    <a:pt x="26194" y="38576"/>
                  </a:lnTo>
                  <a:lnTo>
                    <a:pt x="26194" y="38576"/>
                  </a:lnTo>
                  <a:close/>
                  <a:moveTo>
                    <a:pt x="2596039" y="30956"/>
                  </a:moveTo>
                  <a:lnTo>
                    <a:pt x="2584609" y="30956"/>
                  </a:lnTo>
                  <a:lnTo>
                    <a:pt x="2584609" y="36671"/>
                  </a:lnTo>
                  <a:cubicBezTo>
                    <a:pt x="2594134" y="32861"/>
                    <a:pt x="2590324" y="36671"/>
                    <a:pt x="2596039" y="30956"/>
                  </a:cubicBezTo>
                  <a:lnTo>
                    <a:pt x="2596039" y="30956"/>
                  </a:lnTo>
                  <a:lnTo>
                    <a:pt x="2596039" y="30956"/>
                  </a:lnTo>
                  <a:lnTo>
                    <a:pt x="2596039" y="30956"/>
                  </a:lnTo>
                  <a:close/>
                  <a:moveTo>
                    <a:pt x="1931194" y="17621"/>
                  </a:moveTo>
                  <a:lnTo>
                    <a:pt x="1900714" y="17621"/>
                  </a:lnTo>
                  <a:lnTo>
                    <a:pt x="1900714" y="23336"/>
                  </a:lnTo>
                  <a:cubicBezTo>
                    <a:pt x="1919764" y="34766"/>
                    <a:pt x="1936909" y="46196"/>
                    <a:pt x="1931194" y="17621"/>
                  </a:cubicBezTo>
                  <a:lnTo>
                    <a:pt x="1931194" y="17621"/>
                  </a:lnTo>
                  <a:lnTo>
                    <a:pt x="1931194" y="17621"/>
                  </a:lnTo>
                  <a:lnTo>
                    <a:pt x="1931194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04ECB914-C336-4DF0-8654-EEE8E98695B8}"/>
                </a:ext>
              </a:extLst>
            </p:cNvPr>
            <p:cNvSpPr/>
            <p:nvPr/>
          </p:nvSpPr>
          <p:spPr>
            <a:xfrm>
              <a:off x="1709261" y="4966772"/>
              <a:ext cx="3181350" cy="66675"/>
            </a:xfrm>
            <a:custGeom>
              <a:avLst/>
              <a:gdLst>
                <a:gd name="connsiteX0" fmla="*/ 2568416 w 3181350"/>
                <a:gd name="connsiteY0" fmla="*/ 9049 h 66675"/>
                <a:gd name="connsiteX1" fmla="*/ 2655094 w 3181350"/>
                <a:gd name="connsiteY1" fmla="*/ 61436 h 66675"/>
                <a:gd name="connsiteX2" fmla="*/ 2734151 w 3181350"/>
                <a:gd name="connsiteY2" fmla="*/ 61436 h 66675"/>
                <a:gd name="connsiteX3" fmla="*/ 2739866 w 3181350"/>
                <a:gd name="connsiteY3" fmla="*/ 55721 h 66675"/>
                <a:gd name="connsiteX4" fmla="*/ 2720816 w 3181350"/>
                <a:gd name="connsiteY4" fmla="*/ 50006 h 66675"/>
                <a:gd name="connsiteX5" fmla="*/ 2726532 w 3181350"/>
                <a:gd name="connsiteY5" fmla="*/ 38576 h 66675"/>
                <a:gd name="connsiteX6" fmla="*/ 2689384 w 3181350"/>
                <a:gd name="connsiteY6" fmla="*/ 19526 h 66675"/>
                <a:gd name="connsiteX7" fmla="*/ 2677954 w 3181350"/>
                <a:gd name="connsiteY7" fmla="*/ 38576 h 66675"/>
                <a:gd name="connsiteX8" fmla="*/ 2627471 w 3181350"/>
                <a:gd name="connsiteY8" fmla="*/ 38576 h 66675"/>
                <a:gd name="connsiteX9" fmla="*/ 2633186 w 3181350"/>
                <a:gd name="connsiteY9" fmla="*/ 13811 h 66675"/>
                <a:gd name="connsiteX10" fmla="*/ 2708434 w 3181350"/>
                <a:gd name="connsiteY10" fmla="*/ 13811 h 66675"/>
                <a:gd name="connsiteX11" fmla="*/ 2717959 w 3181350"/>
                <a:gd name="connsiteY11" fmla="*/ 11906 h 66675"/>
                <a:gd name="connsiteX12" fmla="*/ 2568416 w 3181350"/>
                <a:gd name="connsiteY12" fmla="*/ 9049 h 66675"/>
                <a:gd name="connsiteX13" fmla="*/ 2568416 w 3181350"/>
                <a:gd name="connsiteY13" fmla="*/ 9049 h 66675"/>
                <a:gd name="connsiteX14" fmla="*/ 2568416 w 3181350"/>
                <a:gd name="connsiteY14" fmla="*/ 9049 h 66675"/>
                <a:gd name="connsiteX15" fmla="*/ 2568416 w 3181350"/>
                <a:gd name="connsiteY15" fmla="*/ 9049 h 66675"/>
                <a:gd name="connsiteX16" fmla="*/ 2446496 w 3181350"/>
                <a:gd name="connsiteY16" fmla="*/ 9049 h 66675"/>
                <a:gd name="connsiteX17" fmla="*/ 2461736 w 3181350"/>
                <a:gd name="connsiteY17" fmla="*/ 18574 h 66675"/>
                <a:gd name="connsiteX18" fmla="*/ 2456021 w 3181350"/>
                <a:gd name="connsiteY18" fmla="*/ 30004 h 66675"/>
                <a:gd name="connsiteX19" fmla="*/ 2411254 w 3181350"/>
                <a:gd name="connsiteY19" fmla="*/ 9049 h 66675"/>
                <a:gd name="connsiteX20" fmla="*/ 2364582 w 3181350"/>
                <a:gd name="connsiteY20" fmla="*/ 9049 h 66675"/>
                <a:gd name="connsiteX21" fmla="*/ 2441734 w 3181350"/>
                <a:gd name="connsiteY21" fmla="*/ 24289 h 66675"/>
                <a:gd name="connsiteX22" fmla="*/ 2447449 w 3181350"/>
                <a:gd name="connsiteY22" fmla="*/ 49054 h 66675"/>
                <a:gd name="connsiteX23" fmla="*/ 2472214 w 3181350"/>
                <a:gd name="connsiteY23" fmla="*/ 43339 h 66675"/>
                <a:gd name="connsiteX24" fmla="*/ 2476024 w 3181350"/>
                <a:gd name="connsiteY24" fmla="*/ 62389 h 66675"/>
                <a:gd name="connsiteX25" fmla="*/ 2532221 w 3181350"/>
                <a:gd name="connsiteY25" fmla="*/ 62389 h 66675"/>
                <a:gd name="connsiteX26" fmla="*/ 2541746 w 3181350"/>
                <a:gd name="connsiteY26" fmla="*/ 20479 h 66675"/>
                <a:gd name="connsiteX27" fmla="*/ 2556986 w 3181350"/>
                <a:gd name="connsiteY27" fmla="*/ 10954 h 66675"/>
                <a:gd name="connsiteX28" fmla="*/ 2446496 w 3181350"/>
                <a:gd name="connsiteY28" fmla="*/ 9049 h 66675"/>
                <a:gd name="connsiteX29" fmla="*/ 2446496 w 3181350"/>
                <a:gd name="connsiteY29" fmla="*/ 9049 h 66675"/>
                <a:gd name="connsiteX30" fmla="*/ 2446496 w 3181350"/>
                <a:gd name="connsiteY30" fmla="*/ 9049 h 66675"/>
                <a:gd name="connsiteX31" fmla="*/ 2446496 w 3181350"/>
                <a:gd name="connsiteY31" fmla="*/ 9049 h 66675"/>
                <a:gd name="connsiteX32" fmla="*/ 2170271 w 3181350"/>
                <a:gd name="connsiteY32" fmla="*/ 9049 h 66675"/>
                <a:gd name="connsiteX33" fmla="*/ 2200751 w 3181350"/>
                <a:gd name="connsiteY33" fmla="*/ 18574 h 66675"/>
                <a:gd name="connsiteX34" fmla="*/ 2204561 w 3181350"/>
                <a:gd name="connsiteY34" fmla="*/ 9049 h 66675"/>
                <a:gd name="connsiteX35" fmla="*/ 2170271 w 3181350"/>
                <a:gd name="connsiteY35" fmla="*/ 9049 h 66675"/>
                <a:gd name="connsiteX36" fmla="*/ 2170271 w 3181350"/>
                <a:gd name="connsiteY36" fmla="*/ 9049 h 66675"/>
                <a:gd name="connsiteX37" fmla="*/ 2170271 w 3181350"/>
                <a:gd name="connsiteY37" fmla="*/ 9049 h 66675"/>
                <a:gd name="connsiteX38" fmla="*/ 2170271 w 3181350"/>
                <a:gd name="connsiteY38" fmla="*/ 9049 h 66675"/>
                <a:gd name="connsiteX39" fmla="*/ 1955959 w 3181350"/>
                <a:gd name="connsiteY39" fmla="*/ 9049 h 66675"/>
                <a:gd name="connsiteX40" fmla="*/ 1957864 w 3181350"/>
                <a:gd name="connsiteY40" fmla="*/ 30004 h 66675"/>
                <a:gd name="connsiteX41" fmla="*/ 1982629 w 3181350"/>
                <a:gd name="connsiteY41" fmla="*/ 30004 h 66675"/>
                <a:gd name="connsiteX42" fmla="*/ 1988344 w 3181350"/>
                <a:gd name="connsiteY42" fmla="*/ 60484 h 66675"/>
                <a:gd name="connsiteX43" fmla="*/ 2001679 w 3181350"/>
                <a:gd name="connsiteY43" fmla="*/ 60484 h 66675"/>
                <a:gd name="connsiteX44" fmla="*/ 2007394 w 3181350"/>
                <a:gd name="connsiteY44" fmla="*/ 35719 h 66675"/>
                <a:gd name="connsiteX45" fmla="*/ 2001679 w 3181350"/>
                <a:gd name="connsiteY45" fmla="*/ 60484 h 66675"/>
                <a:gd name="connsiteX46" fmla="*/ 2013109 w 3181350"/>
                <a:gd name="connsiteY46" fmla="*/ 60484 h 66675"/>
                <a:gd name="connsiteX47" fmla="*/ 2007394 w 3181350"/>
                <a:gd name="connsiteY47" fmla="*/ 18574 h 66675"/>
                <a:gd name="connsiteX48" fmla="*/ 2003584 w 3181350"/>
                <a:gd name="connsiteY48" fmla="*/ 10954 h 66675"/>
                <a:gd name="connsiteX49" fmla="*/ 1955959 w 3181350"/>
                <a:gd name="connsiteY49" fmla="*/ 9049 h 66675"/>
                <a:gd name="connsiteX50" fmla="*/ 1955959 w 3181350"/>
                <a:gd name="connsiteY50" fmla="*/ 9049 h 66675"/>
                <a:gd name="connsiteX51" fmla="*/ 1955959 w 3181350"/>
                <a:gd name="connsiteY51" fmla="*/ 9049 h 66675"/>
                <a:gd name="connsiteX52" fmla="*/ 1955959 w 3181350"/>
                <a:gd name="connsiteY52" fmla="*/ 9049 h 66675"/>
                <a:gd name="connsiteX53" fmla="*/ 1909286 w 3181350"/>
                <a:gd name="connsiteY53" fmla="*/ 9049 h 66675"/>
                <a:gd name="connsiteX54" fmla="*/ 1920716 w 3181350"/>
                <a:gd name="connsiteY54" fmla="*/ 18574 h 66675"/>
                <a:gd name="connsiteX55" fmla="*/ 1920716 w 3181350"/>
                <a:gd name="connsiteY55" fmla="*/ 12859 h 66675"/>
                <a:gd name="connsiteX56" fmla="*/ 1924526 w 3181350"/>
                <a:gd name="connsiteY56" fmla="*/ 10954 h 66675"/>
                <a:gd name="connsiteX57" fmla="*/ 1909286 w 3181350"/>
                <a:gd name="connsiteY57" fmla="*/ 9049 h 66675"/>
                <a:gd name="connsiteX58" fmla="*/ 1909286 w 3181350"/>
                <a:gd name="connsiteY58" fmla="*/ 9049 h 66675"/>
                <a:gd name="connsiteX59" fmla="*/ 1909286 w 3181350"/>
                <a:gd name="connsiteY59" fmla="*/ 9049 h 66675"/>
                <a:gd name="connsiteX60" fmla="*/ 1909286 w 3181350"/>
                <a:gd name="connsiteY60" fmla="*/ 9049 h 66675"/>
                <a:gd name="connsiteX61" fmla="*/ 1741646 w 3181350"/>
                <a:gd name="connsiteY61" fmla="*/ 9049 h 66675"/>
                <a:gd name="connsiteX62" fmla="*/ 1741646 w 3181350"/>
                <a:gd name="connsiteY62" fmla="*/ 18574 h 66675"/>
                <a:gd name="connsiteX63" fmla="*/ 1729264 w 3181350"/>
                <a:gd name="connsiteY63" fmla="*/ 18574 h 66675"/>
                <a:gd name="connsiteX64" fmla="*/ 1729264 w 3181350"/>
                <a:gd name="connsiteY64" fmla="*/ 12859 h 66675"/>
                <a:gd name="connsiteX65" fmla="*/ 1734979 w 3181350"/>
                <a:gd name="connsiteY65" fmla="*/ 10954 h 66675"/>
                <a:gd name="connsiteX66" fmla="*/ 1702594 w 3181350"/>
                <a:gd name="connsiteY66" fmla="*/ 10954 h 66675"/>
                <a:gd name="connsiteX67" fmla="*/ 1704499 w 3181350"/>
                <a:gd name="connsiteY67" fmla="*/ 26194 h 66675"/>
                <a:gd name="connsiteX68" fmla="*/ 1715929 w 3181350"/>
                <a:gd name="connsiteY68" fmla="*/ 20479 h 66675"/>
                <a:gd name="connsiteX69" fmla="*/ 1715929 w 3181350"/>
                <a:gd name="connsiteY69" fmla="*/ 26194 h 66675"/>
                <a:gd name="connsiteX70" fmla="*/ 1673066 w 3181350"/>
                <a:gd name="connsiteY70" fmla="*/ 45244 h 66675"/>
                <a:gd name="connsiteX71" fmla="*/ 1661636 w 3181350"/>
                <a:gd name="connsiteY71" fmla="*/ 39529 h 66675"/>
                <a:gd name="connsiteX72" fmla="*/ 1648301 w 3181350"/>
                <a:gd name="connsiteY72" fmla="*/ 12859 h 66675"/>
                <a:gd name="connsiteX73" fmla="*/ 1513046 w 3181350"/>
                <a:gd name="connsiteY73" fmla="*/ 12859 h 66675"/>
                <a:gd name="connsiteX74" fmla="*/ 1550194 w 3181350"/>
                <a:gd name="connsiteY74" fmla="*/ 28099 h 66675"/>
                <a:gd name="connsiteX75" fmla="*/ 1612106 w 3181350"/>
                <a:gd name="connsiteY75" fmla="*/ 22384 h 66675"/>
                <a:gd name="connsiteX76" fmla="*/ 1617821 w 3181350"/>
                <a:gd name="connsiteY76" fmla="*/ 22384 h 66675"/>
                <a:gd name="connsiteX77" fmla="*/ 1617821 w 3181350"/>
                <a:gd name="connsiteY77" fmla="*/ 28099 h 66675"/>
                <a:gd name="connsiteX78" fmla="*/ 1554004 w 3181350"/>
                <a:gd name="connsiteY78" fmla="*/ 64294 h 66675"/>
                <a:gd name="connsiteX79" fmla="*/ 1598771 w 3181350"/>
                <a:gd name="connsiteY79" fmla="*/ 64294 h 66675"/>
                <a:gd name="connsiteX80" fmla="*/ 1623536 w 3181350"/>
                <a:gd name="connsiteY80" fmla="*/ 58579 h 66675"/>
                <a:gd name="connsiteX81" fmla="*/ 1726406 w 3181350"/>
                <a:gd name="connsiteY81" fmla="*/ 64294 h 66675"/>
                <a:gd name="connsiteX82" fmla="*/ 1797844 w 3181350"/>
                <a:gd name="connsiteY82" fmla="*/ 64294 h 66675"/>
                <a:gd name="connsiteX83" fmla="*/ 1850231 w 3181350"/>
                <a:gd name="connsiteY83" fmla="*/ 11906 h 66675"/>
                <a:gd name="connsiteX84" fmla="*/ 1741646 w 3181350"/>
                <a:gd name="connsiteY84" fmla="*/ 9049 h 66675"/>
                <a:gd name="connsiteX85" fmla="*/ 1741646 w 3181350"/>
                <a:gd name="connsiteY85" fmla="*/ 9049 h 66675"/>
                <a:gd name="connsiteX86" fmla="*/ 1741646 w 3181350"/>
                <a:gd name="connsiteY86" fmla="*/ 9049 h 66675"/>
                <a:gd name="connsiteX87" fmla="*/ 1741646 w 3181350"/>
                <a:gd name="connsiteY87" fmla="*/ 9049 h 66675"/>
                <a:gd name="connsiteX88" fmla="*/ 1393031 w 3181350"/>
                <a:gd name="connsiteY88" fmla="*/ 9049 h 66675"/>
                <a:gd name="connsiteX89" fmla="*/ 1410176 w 3181350"/>
                <a:gd name="connsiteY89" fmla="*/ 18574 h 66675"/>
                <a:gd name="connsiteX90" fmla="*/ 1406366 w 3181350"/>
                <a:gd name="connsiteY90" fmla="*/ 9049 h 66675"/>
                <a:gd name="connsiteX91" fmla="*/ 1393031 w 3181350"/>
                <a:gd name="connsiteY91" fmla="*/ 9049 h 66675"/>
                <a:gd name="connsiteX92" fmla="*/ 1393031 w 3181350"/>
                <a:gd name="connsiteY92" fmla="*/ 9049 h 66675"/>
                <a:gd name="connsiteX93" fmla="*/ 1393031 w 3181350"/>
                <a:gd name="connsiteY93" fmla="*/ 9049 h 66675"/>
                <a:gd name="connsiteX94" fmla="*/ 1393031 w 3181350"/>
                <a:gd name="connsiteY94" fmla="*/ 9049 h 66675"/>
                <a:gd name="connsiteX95" fmla="*/ 1236821 w 3181350"/>
                <a:gd name="connsiteY95" fmla="*/ 9049 h 66675"/>
                <a:gd name="connsiteX96" fmla="*/ 1236821 w 3181350"/>
                <a:gd name="connsiteY96" fmla="*/ 10954 h 66675"/>
                <a:gd name="connsiteX97" fmla="*/ 1253966 w 3181350"/>
                <a:gd name="connsiteY97" fmla="*/ 9049 h 66675"/>
                <a:gd name="connsiteX98" fmla="*/ 1236821 w 3181350"/>
                <a:gd name="connsiteY98" fmla="*/ 9049 h 66675"/>
                <a:gd name="connsiteX99" fmla="*/ 1236821 w 3181350"/>
                <a:gd name="connsiteY99" fmla="*/ 9049 h 66675"/>
                <a:gd name="connsiteX100" fmla="*/ 1236821 w 3181350"/>
                <a:gd name="connsiteY100" fmla="*/ 9049 h 66675"/>
                <a:gd name="connsiteX101" fmla="*/ 1236821 w 3181350"/>
                <a:gd name="connsiteY101" fmla="*/ 9049 h 66675"/>
                <a:gd name="connsiteX102" fmla="*/ 1169194 w 3181350"/>
                <a:gd name="connsiteY102" fmla="*/ 9049 h 66675"/>
                <a:gd name="connsiteX103" fmla="*/ 1169194 w 3181350"/>
                <a:gd name="connsiteY103" fmla="*/ 18574 h 66675"/>
                <a:gd name="connsiteX104" fmla="*/ 1163479 w 3181350"/>
                <a:gd name="connsiteY104" fmla="*/ 18574 h 66675"/>
                <a:gd name="connsiteX105" fmla="*/ 1163479 w 3181350"/>
                <a:gd name="connsiteY105" fmla="*/ 9049 h 66675"/>
                <a:gd name="connsiteX106" fmla="*/ 1099661 w 3181350"/>
                <a:gd name="connsiteY106" fmla="*/ 9049 h 66675"/>
                <a:gd name="connsiteX107" fmla="*/ 1095851 w 3181350"/>
                <a:gd name="connsiteY107" fmla="*/ 10954 h 66675"/>
                <a:gd name="connsiteX108" fmla="*/ 1097756 w 3181350"/>
                <a:gd name="connsiteY108" fmla="*/ 9049 h 66675"/>
                <a:gd name="connsiteX109" fmla="*/ 977741 w 3181350"/>
                <a:gd name="connsiteY109" fmla="*/ 9049 h 66675"/>
                <a:gd name="connsiteX110" fmla="*/ 977741 w 3181350"/>
                <a:gd name="connsiteY110" fmla="*/ 10954 h 66675"/>
                <a:gd name="connsiteX111" fmla="*/ 983456 w 3181350"/>
                <a:gd name="connsiteY111" fmla="*/ 41434 h 66675"/>
                <a:gd name="connsiteX112" fmla="*/ 964406 w 3181350"/>
                <a:gd name="connsiteY112" fmla="*/ 58579 h 66675"/>
                <a:gd name="connsiteX113" fmla="*/ 1101566 w 3181350"/>
                <a:gd name="connsiteY113" fmla="*/ 58579 h 66675"/>
                <a:gd name="connsiteX114" fmla="*/ 1112996 w 3181350"/>
                <a:gd name="connsiteY114" fmla="*/ 52864 h 66675"/>
                <a:gd name="connsiteX115" fmla="*/ 1112996 w 3181350"/>
                <a:gd name="connsiteY115" fmla="*/ 58579 h 66675"/>
                <a:gd name="connsiteX116" fmla="*/ 1184434 w 3181350"/>
                <a:gd name="connsiteY116" fmla="*/ 58579 h 66675"/>
                <a:gd name="connsiteX117" fmla="*/ 1225391 w 3181350"/>
                <a:gd name="connsiteY117" fmla="*/ 41434 h 66675"/>
                <a:gd name="connsiteX118" fmla="*/ 1244441 w 3181350"/>
                <a:gd name="connsiteY118" fmla="*/ 60484 h 66675"/>
                <a:gd name="connsiteX119" fmla="*/ 1287304 w 3181350"/>
                <a:gd name="connsiteY119" fmla="*/ 60484 h 66675"/>
                <a:gd name="connsiteX120" fmla="*/ 1275874 w 3181350"/>
                <a:gd name="connsiteY120" fmla="*/ 49054 h 66675"/>
                <a:gd name="connsiteX121" fmla="*/ 1287304 w 3181350"/>
                <a:gd name="connsiteY121" fmla="*/ 49054 h 66675"/>
                <a:gd name="connsiteX122" fmla="*/ 1312069 w 3181350"/>
                <a:gd name="connsiteY122" fmla="*/ 43339 h 66675"/>
                <a:gd name="connsiteX123" fmla="*/ 1300639 w 3181350"/>
                <a:gd name="connsiteY123" fmla="*/ 43339 h 66675"/>
                <a:gd name="connsiteX124" fmla="*/ 1190149 w 3181350"/>
                <a:gd name="connsiteY124" fmla="*/ 10954 h 66675"/>
                <a:gd name="connsiteX125" fmla="*/ 1169194 w 3181350"/>
                <a:gd name="connsiteY125" fmla="*/ 9049 h 66675"/>
                <a:gd name="connsiteX126" fmla="*/ 1169194 w 3181350"/>
                <a:gd name="connsiteY126" fmla="*/ 9049 h 66675"/>
                <a:gd name="connsiteX127" fmla="*/ 1169194 w 3181350"/>
                <a:gd name="connsiteY127" fmla="*/ 9049 h 66675"/>
                <a:gd name="connsiteX128" fmla="*/ 1169194 w 3181350"/>
                <a:gd name="connsiteY128" fmla="*/ 9049 h 66675"/>
                <a:gd name="connsiteX129" fmla="*/ 937736 w 3181350"/>
                <a:gd name="connsiteY129" fmla="*/ 9049 h 66675"/>
                <a:gd name="connsiteX130" fmla="*/ 945356 w 3181350"/>
                <a:gd name="connsiteY130" fmla="*/ 10954 h 66675"/>
                <a:gd name="connsiteX131" fmla="*/ 964406 w 3181350"/>
                <a:gd name="connsiteY131" fmla="*/ 22384 h 66675"/>
                <a:gd name="connsiteX132" fmla="*/ 970121 w 3181350"/>
                <a:gd name="connsiteY132" fmla="*/ 7144 h 66675"/>
                <a:gd name="connsiteX133" fmla="*/ 937736 w 3181350"/>
                <a:gd name="connsiteY133" fmla="*/ 9049 h 66675"/>
                <a:gd name="connsiteX134" fmla="*/ 937736 w 3181350"/>
                <a:gd name="connsiteY134" fmla="*/ 9049 h 66675"/>
                <a:gd name="connsiteX135" fmla="*/ 937736 w 3181350"/>
                <a:gd name="connsiteY135" fmla="*/ 9049 h 66675"/>
                <a:gd name="connsiteX136" fmla="*/ 937736 w 3181350"/>
                <a:gd name="connsiteY136" fmla="*/ 9049 h 66675"/>
                <a:gd name="connsiteX137" fmla="*/ 894874 w 3181350"/>
                <a:gd name="connsiteY137" fmla="*/ 9049 h 66675"/>
                <a:gd name="connsiteX138" fmla="*/ 827246 w 3181350"/>
                <a:gd name="connsiteY138" fmla="*/ 24289 h 66675"/>
                <a:gd name="connsiteX139" fmla="*/ 832961 w 3181350"/>
                <a:gd name="connsiteY139" fmla="*/ 30004 h 66675"/>
                <a:gd name="connsiteX140" fmla="*/ 813911 w 3181350"/>
                <a:gd name="connsiteY140" fmla="*/ 41434 h 66675"/>
                <a:gd name="connsiteX141" fmla="*/ 789146 w 3181350"/>
                <a:gd name="connsiteY141" fmla="*/ 16669 h 66675"/>
                <a:gd name="connsiteX142" fmla="*/ 738664 w 3181350"/>
                <a:gd name="connsiteY142" fmla="*/ 22384 h 66675"/>
                <a:gd name="connsiteX143" fmla="*/ 732949 w 3181350"/>
                <a:gd name="connsiteY143" fmla="*/ 7144 h 66675"/>
                <a:gd name="connsiteX144" fmla="*/ 524351 w 3181350"/>
                <a:gd name="connsiteY144" fmla="*/ 7144 h 66675"/>
                <a:gd name="connsiteX145" fmla="*/ 522446 w 3181350"/>
                <a:gd name="connsiteY145" fmla="*/ 22384 h 66675"/>
                <a:gd name="connsiteX146" fmla="*/ 528161 w 3181350"/>
                <a:gd name="connsiteY146" fmla="*/ 22384 h 66675"/>
                <a:gd name="connsiteX147" fmla="*/ 547211 w 3181350"/>
                <a:gd name="connsiteY147" fmla="*/ 10954 h 66675"/>
                <a:gd name="connsiteX148" fmla="*/ 552926 w 3181350"/>
                <a:gd name="connsiteY148" fmla="*/ 10954 h 66675"/>
                <a:gd name="connsiteX149" fmla="*/ 528161 w 3181350"/>
                <a:gd name="connsiteY149" fmla="*/ 41434 h 66675"/>
                <a:gd name="connsiteX150" fmla="*/ 537686 w 3181350"/>
                <a:gd name="connsiteY150" fmla="*/ 58579 h 66675"/>
                <a:gd name="connsiteX151" fmla="*/ 547211 w 3181350"/>
                <a:gd name="connsiteY151" fmla="*/ 58579 h 66675"/>
                <a:gd name="connsiteX152" fmla="*/ 552926 w 3181350"/>
                <a:gd name="connsiteY152" fmla="*/ 47149 h 66675"/>
                <a:gd name="connsiteX153" fmla="*/ 552926 w 3181350"/>
                <a:gd name="connsiteY153" fmla="*/ 58579 h 66675"/>
                <a:gd name="connsiteX154" fmla="*/ 864394 w 3181350"/>
                <a:gd name="connsiteY154" fmla="*/ 58579 h 66675"/>
                <a:gd name="connsiteX155" fmla="*/ 881539 w 3181350"/>
                <a:gd name="connsiteY155" fmla="*/ 41434 h 66675"/>
                <a:gd name="connsiteX156" fmla="*/ 885349 w 3181350"/>
                <a:gd name="connsiteY156" fmla="*/ 60484 h 66675"/>
                <a:gd name="connsiteX157" fmla="*/ 902494 w 3181350"/>
                <a:gd name="connsiteY157" fmla="*/ 60484 h 66675"/>
                <a:gd name="connsiteX158" fmla="*/ 921544 w 3181350"/>
                <a:gd name="connsiteY158" fmla="*/ 8096 h 66675"/>
                <a:gd name="connsiteX159" fmla="*/ 894874 w 3181350"/>
                <a:gd name="connsiteY159" fmla="*/ 8096 h 66675"/>
                <a:gd name="connsiteX160" fmla="*/ 894874 w 3181350"/>
                <a:gd name="connsiteY160" fmla="*/ 9049 h 66675"/>
                <a:gd name="connsiteX161" fmla="*/ 894874 w 3181350"/>
                <a:gd name="connsiteY161" fmla="*/ 9049 h 66675"/>
                <a:gd name="connsiteX162" fmla="*/ 894874 w 3181350"/>
                <a:gd name="connsiteY162" fmla="*/ 9049 h 66675"/>
                <a:gd name="connsiteX163" fmla="*/ 218599 w 3181350"/>
                <a:gd name="connsiteY163" fmla="*/ 9049 h 66675"/>
                <a:gd name="connsiteX164" fmla="*/ 218599 w 3181350"/>
                <a:gd name="connsiteY164" fmla="*/ 10954 h 66675"/>
                <a:gd name="connsiteX165" fmla="*/ 249079 w 3181350"/>
                <a:gd name="connsiteY165" fmla="*/ 16669 h 66675"/>
                <a:gd name="connsiteX166" fmla="*/ 206216 w 3181350"/>
                <a:gd name="connsiteY166" fmla="*/ 22384 h 66675"/>
                <a:gd name="connsiteX167" fmla="*/ 217646 w 3181350"/>
                <a:gd name="connsiteY167" fmla="*/ 10954 h 66675"/>
                <a:gd name="connsiteX168" fmla="*/ 7144 w 3181350"/>
                <a:gd name="connsiteY168" fmla="*/ 47149 h 66675"/>
                <a:gd name="connsiteX169" fmla="*/ 7144 w 3181350"/>
                <a:gd name="connsiteY169" fmla="*/ 58579 h 66675"/>
                <a:gd name="connsiteX170" fmla="*/ 37624 w 3181350"/>
                <a:gd name="connsiteY170" fmla="*/ 58579 h 66675"/>
                <a:gd name="connsiteX171" fmla="*/ 99536 w 3181350"/>
                <a:gd name="connsiteY171" fmla="*/ 52864 h 66675"/>
                <a:gd name="connsiteX172" fmla="*/ 103346 w 3181350"/>
                <a:gd name="connsiteY172" fmla="*/ 58579 h 66675"/>
                <a:gd name="connsiteX173" fmla="*/ 112871 w 3181350"/>
                <a:gd name="connsiteY173" fmla="*/ 58579 h 66675"/>
                <a:gd name="connsiteX174" fmla="*/ 112871 w 3181350"/>
                <a:gd name="connsiteY174" fmla="*/ 52864 h 66675"/>
                <a:gd name="connsiteX175" fmla="*/ 118586 w 3181350"/>
                <a:gd name="connsiteY175" fmla="*/ 52864 h 66675"/>
                <a:gd name="connsiteX176" fmla="*/ 118586 w 3181350"/>
                <a:gd name="connsiteY176" fmla="*/ 58579 h 66675"/>
                <a:gd name="connsiteX177" fmla="*/ 169069 w 3181350"/>
                <a:gd name="connsiteY177" fmla="*/ 58579 h 66675"/>
                <a:gd name="connsiteX178" fmla="*/ 169069 w 3181350"/>
                <a:gd name="connsiteY178" fmla="*/ 52864 h 66675"/>
                <a:gd name="connsiteX179" fmla="*/ 163354 w 3181350"/>
                <a:gd name="connsiteY179" fmla="*/ 41434 h 66675"/>
                <a:gd name="connsiteX180" fmla="*/ 206216 w 3181350"/>
                <a:gd name="connsiteY180" fmla="*/ 35719 h 66675"/>
                <a:gd name="connsiteX181" fmla="*/ 170974 w 3181350"/>
                <a:gd name="connsiteY181" fmla="*/ 60484 h 66675"/>
                <a:gd name="connsiteX182" fmla="*/ 197644 w 3181350"/>
                <a:gd name="connsiteY182" fmla="*/ 60484 h 66675"/>
                <a:gd name="connsiteX183" fmla="*/ 218599 w 3181350"/>
                <a:gd name="connsiteY183" fmla="*/ 35719 h 66675"/>
                <a:gd name="connsiteX184" fmla="*/ 261461 w 3181350"/>
                <a:gd name="connsiteY184" fmla="*/ 35719 h 66675"/>
                <a:gd name="connsiteX185" fmla="*/ 304324 w 3181350"/>
                <a:gd name="connsiteY185" fmla="*/ 60484 h 66675"/>
                <a:gd name="connsiteX186" fmla="*/ 306229 w 3181350"/>
                <a:gd name="connsiteY186" fmla="*/ 60484 h 66675"/>
                <a:gd name="connsiteX187" fmla="*/ 306229 w 3181350"/>
                <a:gd name="connsiteY187" fmla="*/ 43339 h 66675"/>
                <a:gd name="connsiteX188" fmla="*/ 300514 w 3181350"/>
                <a:gd name="connsiteY188" fmla="*/ 31909 h 66675"/>
                <a:gd name="connsiteX189" fmla="*/ 275749 w 3181350"/>
                <a:gd name="connsiteY189" fmla="*/ 26194 h 66675"/>
                <a:gd name="connsiteX190" fmla="*/ 287179 w 3181350"/>
                <a:gd name="connsiteY190" fmla="*/ 20479 h 66675"/>
                <a:gd name="connsiteX191" fmla="*/ 275749 w 3181350"/>
                <a:gd name="connsiteY191" fmla="*/ 20479 h 66675"/>
                <a:gd name="connsiteX192" fmla="*/ 258604 w 3181350"/>
                <a:gd name="connsiteY192" fmla="*/ 12859 h 66675"/>
                <a:gd name="connsiteX193" fmla="*/ 218599 w 3181350"/>
                <a:gd name="connsiteY193" fmla="*/ 9049 h 66675"/>
                <a:gd name="connsiteX194" fmla="*/ 218599 w 3181350"/>
                <a:gd name="connsiteY194" fmla="*/ 9049 h 66675"/>
                <a:gd name="connsiteX195" fmla="*/ 218599 w 3181350"/>
                <a:gd name="connsiteY195" fmla="*/ 9049 h 66675"/>
                <a:gd name="connsiteX196" fmla="*/ 218599 w 3181350"/>
                <a:gd name="connsiteY196" fmla="*/ 9049 h 66675"/>
                <a:gd name="connsiteX197" fmla="*/ 3173254 w 3181350"/>
                <a:gd name="connsiteY197" fmla="*/ 60484 h 66675"/>
                <a:gd name="connsiteX198" fmla="*/ 3180874 w 3181350"/>
                <a:gd name="connsiteY198" fmla="*/ 49054 h 66675"/>
                <a:gd name="connsiteX199" fmla="*/ 3175159 w 3181350"/>
                <a:gd name="connsiteY199" fmla="*/ 43339 h 66675"/>
                <a:gd name="connsiteX200" fmla="*/ 3163729 w 3181350"/>
                <a:gd name="connsiteY200" fmla="*/ 49054 h 66675"/>
                <a:gd name="connsiteX201" fmla="*/ 3163729 w 3181350"/>
                <a:gd name="connsiteY201" fmla="*/ 43339 h 66675"/>
                <a:gd name="connsiteX202" fmla="*/ 3133249 w 3181350"/>
                <a:gd name="connsiteY202" fmla="*/ 37624 h 66675"/>
                <a:gd name="connsiteX203" fmla="*/ 3133249 w 3181350"/>
                <a:gd name="connsiteY203" fmla="*/ 43339 h 66675"/>
                <a:gd name="connsiteX204" fmla="*/ 3127534 w 3181350"/>
                <a:gd name="connsiteY204" fmla="*/ 43339 h 66675"/>
                <a:gd name="connsiteX205" fmla="*/ 3138964 w 3181350"/>
                <a:gd name="connsiteY205" fmla="*/ 54769 h 66675"/>
                <a:gd name="connsiteX206" fmla="*/ 3119914 w 3181350"/>
                <a:gd name="connsiteY206" fmla="*/ 54769 h 66675"/>
                <a:gd name="connsiteX207" fmla="*/ 3095149 w 3181350"/>
                <a:gd name="connsiteY207" fmla="*/ 54769 h 66675"/>
                <a:gd name="connsiteX208" fmla="*/ 3070384 w 3181350"/>
                <a:gd name="connsiteY208" fmla="*/ 35719 h 66675"/>
                <a:gd name="connsiteX209" fmla="*/ 3058954 w 3181350"/>
                <a:gd name="connsiteY209" fmla="*/ 60484 h 66675"/>
                <a:gd name="connsiteX210" fmla="*/ 3070384 w 3181350"/>
                <a:gd name="connsiteY210" fmla="*/ 60484 h 66675"/>
                <a:gd name="connsiteX211" fmla="*/ 3087529 w 3181350"/>
                <a:gd name="connsiteY211" fmla="*/ 49054 h 66675"/>
                <a:gd name="connsiteX212" fmla="*/ 3089434 w 3181350"/>
                <a:gd name="connsiteY212" fmla="*/ 60484 h 66675"/>
                <a:gd name="connsiteX213" fmla="*/ 3149441 w 3181350"/>
                <a:gd name="connsiteY213" fmla="*/ 60484 h 66675"/>
                <a:gd name="connsiteX214" fmla="*/ 3149441 w 3181350"/>
                <a:gd name="connsiteY214" fmla="*/ 54769 h 66675"/>
                <a:gd name="connsiteX215" fmla="*/ 3155157 w 3181350"/>
                <a:gd name="connsiteY215" fmla="*/ 54769 h 66675"/>
                <a:gd name="connsiteX216" fmla="*/ 3153251 w 3181350"/>
                <a:gd name="connsiteY216" fmla="*/ 60484 h 66675"/>
                <a:gd name="connsiteX217" fmla="*/ 3173254 w 3181350"/>
                <a:gd name="connsiteY217" fmla="*/ 60484 h 66675"/>
                <a:gd name="connsiteX218" fmla="*/ 3173254 w 3181350"/>
                <a:gd name="connsiteY218" fmla="*/ 60484 h 66675"/>
                <a:gd name="connsiteX219" fmla="*/ 3173254 w 3181350"/>
                <a:gd name="connsiteY219" fmla="*/ 60484 h 66675"/>
                <a:gd name="connsiteX220" fmla="*/ 3173254 w 3181350"/>
                <a:gd name="connsiteY220" fmla="*/ 60484 h 66675"/>
                <a:gd name="connsiteX221" fmla="*/ 1913096 w 3181350"/>
                <a:gd name="connsiteY221" fmla="*/ 60484 h 66675"/>
                <a:gd name="connsiteX222" fmla="*/ 1895951 w 3181350"/>
                <a:gd name="connsiteY222" fmla="*/ 43339 h 66675"/>
                <a:gd name="connsiteX223" fmla="*/ 1876901 w 3181350"/>
                <a:gd name="connsiteY223" fmla="*/ 49054 h 66675"/>
                <a:gd name="connsiteX224" fmla="*/ 1890236 w 3181350"/>
                <a:gd name="connsiteY224" fmla="*/ 49054 h 66675"/>
                <a:gd name="connsiteX225" fmla="*/ 1903571 w 3181350"/>
                <a:gd name="connsiteY225" fmla="*/ 60484 h 66675"/>
                <a:gd name="connsiteX226" fmla="*/ 1913096 w 3181350"/>
                <a:gd name="connsiteY226" fmla="*/ 60484 h 66675"/>
                <a:gd name="connsiteX227" fmla="*/ 1913096 w 3181350"/>
                <a:gd name="connsiteY227" fmla="*/ 60484 h 66675"/>
                <a:gd name="connsiteX228" fmla="*/ 1913096 w 3181350"/>
                <a:gd name="connsiteY228" fmla="*/ 60484 h 66675"/>
                <a:gd name="connsiteX229" fmla="*/ 1913096 w 3181350"/>
                <a:gd name="connsiteY229" fmla="*/ 60484 h 66675"/>
                <a:gd name="connsiteX230" fmla="*/ 1486376 w 3181350"/>
                <a:gd name="connsiteY230" fmla="*/ 60484 h 66675"/>
                <a:gd name="connsiteX231" fmla="*/ 1497806 w 3181350"/>
                <a:gd name="connsiteY231" fmla="*/ 43339 h 66675"/>
                <a:gd name="connsiteX232" fmla="*/ 1467326 w 3181350"/>
                <a:gd name="connsiteY232" fmla="*/ 37624 h 66675"/>
                <a:gd name="connsiteX233" fmla="*/ 1469231 w 3181350"/>
                <a:gd name="connsiteY233" fmla="*/ 62389 h 66675"/>
                <a:gd name="connsiteX234" fmla="*/ 1486376 w 3181350"/>
                <a:gd name="connsiteY234" fmla="*/ 60484 h 66675"/>
                <a:gd name="connsiteX235" fmla="*/ 1486376 w 3181350"/>
                <a:gd name="connsiteY235" fmla="*/ 60484 h 66675"/>
                <a:gd name="connsiteX236" fmla="*/ 1486376 w 3181350"/>
                <a:gd name="connsiteY236" fmla="*/ 60484 h 66675"/>
                <a:gd name="connsiteX237" fmla="*/ 1486376 w 3181350"/>
                <a:gd name="connsiteY237" fmla="*/ 60484 h 66675"/>
                <a:gd name="connsiteX238" fmla="*/ 810101 w 3181350"/>
                <a:gd name="connsiteY238" fmla="*/ 43339 h 66675"/>
                <a:gd name="connsiteX239" fmla="*/ 810101 w 3181350"/>
                <a:gd name="connsiteY239" fmla="*/ 49054 h 66675"/>
                <a:gd name="connsiteX240" fmla="*/ 815816 w 3181350"/>
                <a:gd name="connsiteY240" fmla="*/ 49054 h 66675"/>
                <a:gd name="connsiteX241" fmla="*/ 804386 w 3181350"/>
                <a:gd name="connsiteY241" fmla="*/ 54769 h 66675"/>
                <a:gd name="connsiteX242" fmla="*/ 810101 w 3181350"/>
                <a:gd name="connsiteY242" fmla="*/ 43339 h 66675"/>
                <a:gd name="connsiteX243" fmla="*/ 810101 w 3181350"/>
                <a:gd name="connsiteY243" fmla="*/ 43339 h 66675"/>
                <a:gd name="connsiteX244" fmla="*/ 810101 w 3181350"/>
                <a:gd name="connsiteY244" fmla="*/ 43339 h 66675"/>
                <a:gd name="connsiteX245" fmla="*/ 810101 w 3181350"/>
                <a:gd name="connsiteY245" fmla="*/ 43339 h 66675"/>
                <a:gd name="connsiteX246" fmla="*/ 1262539 w 3181350"/>
                <a:gd name="connsiteY246" fmla="*/ 43339 h 66675"/>
                <a:gd name="connsiteX247" fmla="*/ 1243489 w 3181350"/>
                <a:gd name="connsiteY247" fmla="*/ 43339 h 66675"/>
                <a:gd name="connsiteX248" fmla="*/ 1262539 w 3181350"/>
                <a:gd name="connsiteY248" fmla="*/ 43339 h 66675"/>
                <a:gd name="connsiteX249" fmla="*/ 1262539 w 3181350"/>
                <a:gd name="connsiteY249" fmla="*/ 43339 h 66675"/>
                <a:gd name="connsiteX250" fmla="*/ 1262539 w 3181350"/>
                <a:gd name="connsiteY250" fmla="*/ 43339 h 66675"/>
                <a:gd name="connsiteX251" fmla="*/ 1262539 w 3181350"/>
                <a:gd name="connsiteY251" fmla="*/ 43339 h 66675"/>
                <a:gd name="connsiteX252" fmla="*/ 566261 w 3181350"/>
                <a:gd name="connsiteY252" fmla="*/ 30004 h 66675"/>
                <a:gd name="connsiteX253" fmla="*/ 566261 w 3181350"/>
                <a:gd name="connsiteY253" fmla="*/ 49054 h 66675"/>
                <a:gd name="connsiteX254" fmla="*/ 554831 w 3181350"/>
                <a:gd name="connsiteY254" fmla="*/ 30004 h 66675"/>
                <a:gd name="connsiteX255" fmla="*/ 566261 w 3181350"/>
                <a:gd name="connsiteY255" fmla="*/ 30004 h 66675"/>
                <a:gd name="connsiteX256" fmla="*/ 566261 w 3181350"/>
                <a:gd name="connsiteY256" fmla="*/ 30004 h 66675"/>
                <a:gd name="connsiteX257" fmla="*/ 566261 w 3181350"/>
                <a:gd name="connsiteY257" fmla="*/ 30004 h 66675"/>
                <a:gd name="connsiteX258" fmla="*/ 566261 w 3181350"/>
                <a:gd name="connsiteY258" fmla="*/ 30004 h 66675"/>
                <a:gd name="connsiteX259" fmla="*/ 1107281 w 3181350"/>
                <a:gd name="connsiteY259" fmla="*/ 30004 h 66675"/>
                <a:gd name="connsiteX260" fmla="*/ 1107281 w 3181350"/>
                <a:gd name="connsiteY260" fmla="*/ 41434 h 66675"/>
                <a:gd name="connsiteX261" fmla="*/ 1095851 w 3181350"/>
                <a:gd name="connsiteY261" fmla="*/ 41434 h 66675"/>
                <a:gd name="connsiteX262" fmla="*/ 1095851 w 3181350"/>
                <a:gd name="connsiteY262" fmla="*/ 30004 h 66675"/>
                <a:gd name="connsiteX263" fmla="*/ 1107281 w 3181350"/>
                <a:gd name="connsiteY263" fmla="*/ 30004 h 66675"/>
                <a:gd name="connsiteX264" fmla="*/ 1107281 w 3181350"/>
                <a:gd name="connsiteY264" fmla="*/ 30004 h 66675"/>
                <a:gd name="connsiteX265" fmla="*/ 1107281 w 3181350"/>
                <a:gd name="connsiteY265" fmla="*/ 30004 h 66675"/>
                <a:gd name="connsiteX266" fmla="*/ 1107281 w 3181350"/>
                <a:gd name="connsiteY266" fmla="*/ 30004 h 66675"/>
                <a:gd name="connsiteX267" fmla="*/ 1621631 w 3181350"/>
                <a:gd name="connsiteY267" fmla="*/ 30004 h 66675"/>
                <a:gd name="connsiteX268" fmla="*/ 1621631 w 3181350"/>
                <a:gd name="connsiteY268" fmla="*/ 41434 h 66675"/>
                <a:gd name="connsiteX269" fmla="*/ 1596866 w 3181350"/>
                <a:gd name="connsiteY269" fmla="*/ 47149 h 66675"/>
                <a:gd name="connsiteX270" fmla="*/ 1621631 w 3181350"/>
                <a:gd name="connsiteY270" fmla="*/ 30004 h 66675"/>
                <a:gd name="connsiteX271" fmla="*/ 1621631 w 3181350"/>
                <a:gd name="connsiteY271" fmla="*/ 30004 h 66675"/>
                <a:gd name="connsiteX272" fmla="*/ 1621631 w 3181350"/>
                <a:gd name="connsiteY272" fmla="*/ 30004 h 66675"/>
                <a:gd name="connsiteX273" fmla="*/ 1621631 w 3181350"/>
                <a:gd name="connsiteY273" fmla="*/ 30004 h 66675"/>
                <a:gd name="connsiteX274" fmla="*/ 1449229 w 3181350"/>
                <a:gd name="connsiteY274" fmla="*/ 24289 h 66675"/>
                <a:gd name="connsiteX275" fmla="*/ 1424464 w 3181350"/>
                <a:gd name="connsiteY275" fmla="*/ 24289 h 66675"/>
                <a:gd name="connsiteX276" fmla="*/ 1424464 w 3181350"/>
                <a:gd name="connsiteY276" fmla="*/ 30004 h 66675"/>
                <a:gd name="connsiteX277" fmla="*/ 1430179 w 3181350"/>
                <a:gd name="connsiteY277" fmla="*/ 30004 h 66675"/>
                <a:gd name="connsiteX278" fmla="*/ 1460659 w 3181350"/>
                <a:gd name="connsiteY278" fmla="*/ 54769 h 66675"/>
                <a:gd name="connsiteX279" fmla="*/ 1460659 w 3181350"/>
                <a:gd name="connsiteY279" fmla="*/ 30004 h 66675"/>
                <a:gd name="connsiteX280" fmla="*/ 1449229 w 3181350"/>
                <a:gd name="connsiteY280" fmla="*/ 24289 h 66675"/>
                <a:gd name="connsiteX281" fmla="*/ 1449229 w 3181350"/>
                <a:gd name="connsiteY281" fmla="*/ 24289 h 66675"/>
                <a:gd name="connsiteX282" fmla="*/ 1449229 w 3181350"/>
                <a:gd name="connsiteY282" fmla="*/ 24289 h 66675"/>
                <a:gd name="connsiteX283" fmla="*/ 1449229 w 3181350"/>
                <a:gd name="connsiteY283" fmla="*/ 24289 h 66675"/>
                <a:gd name="connsiteX284" fmla="*/ 2397919 w 3181350"/>
                <a:gd name="connsiteY284" fmla="*/ 24289 h 66675"/>
                <a:gd name="connsiteX285" fmla="*/ 2392204 w 3181350"/>
                <a:gd name="connsiteY285" fmla="*/ 35719 h 66675"/>
                <a:gd name="connsiteX286" fmla="*/ 2397919 w 3181350"/>
                <a:gd name="connsiteY286" fmla="*/ 35719 h 66675"/>
                <a:gd name="connsiteX287" fmla="*/ 2397919 w 3181350"/>
                <a:gd name="connsiteY287" fmla="*/ 24289 h 66675"/>
                <a:gd name="connsiteX288" fmla="*/ 2397919 w 3181350"/>
                <a:gd name="connsiteY288" fmla="*/ 24289 h 66675"/>
                <a:gd name="connsiteX289" fmla="*/ 2397919 w 3181350"/>
                <a:gd name="connsiteY289" fmla="*/ 24289 h 66675"/>
                <a:gd name="connsiteX290" fmla="*/ 2397919 w 3181350"/>
                <a:gd name="connsiteY290" fmla="*/ 24289 h 66675"/>
                <a:gd name="connsiteX291" fmla="*/ 902494 w 3181350"/>
                <a:gd name="connsiteY291" fmla="*/ 18574 h 66675"/>
                <a:gd name="connsiteX292" fmla="*/ 902494 w 3181350"/>
                <a:gd name="connsiteY292" fmla="*/ 24289 h 66675"/>
                <a:gd name="connsiteX293" fmla="*/ 908209 w 3181350"/>
                <a:gd name="connsiteY293" fmla="*/ 24289 h 66675"/>
                <a:gd name="connsiteX294" fmla="*/ 896779 w 3181350"/>
                <a:gd name="connsiteY294" fmla="*/ 30004 h 66675"/>
                <a:gd name="connsiteX295" fmla="*/ 902494 w 3181350"/>
                <a:gd name="connsiteY295" fmla="*/ 18574 h 66675"/>
                <a:gd name="connsiteX296" fmla="*/ 902494 w 3181350"/>
                <a:gd name="connsiteY296" fmla="*/ 18574 h 66675"/>
                <a:gd name="connsiteX297" fmla="*/ 902494 w 3181350"/>
                <a:gd name="connsiteY297" fmla="*/ 18574 h 66675"/>
                <a:gd name="connsiteX298" fmla="*/ 902494 w 3181350"/>
                <a:gd name="connsiteY298" fmla="*/ 18574 h 66675"/>
                <a:gd name="connsiteX299" fmla="*/ 1424464 w 3181350"/>
                <a:gd name="connsiteY299" fmla="*/ 18574 h 66675"/>
                <a:gd name="connsiteX300" fmla="*/ 1413034 w 3181350"/>
                <a:gd name="connsiteY300" fmla="*/ 18574 h 66675"/>
                <a:gd name="connsiteX301" fmla="*/ 1413034 w 3181350"/>
                <a:gd name="connsiteY301" fmla="*/ 24289 h 66675"/>
                <a:gd name="connsiteX302" fmla="*/ 1424464 w 3181350"/>
                <a:gd name="connsiteY302" fmla="*/ 18574 h 66675"/>
                <a:gd name="connsiteX303" fmla="*/ 1424464 w 3181350"/>
                <a:gd name="connsiteY303" fmla="*/ 18574 h 66675"/>
                <a:gd name="connsiteX304" fmla="*/ 1424464 w 3181350"/>
                <a:gd name="connsiteY304" fmla="*/ 18574 h 66675"/>
                <a:gd name="connsiteX305" fmla="*/ 1424464 w 3181350"/>
                <a:gd name="connsiteY305" fmla="*/ 18574 h 66675"/>
                <a:gd name="connsiteX306" fmla="*/ 1820704 w 3181350"/>
                <a:gd name="connsiteY306" fmla="*/ 18574 h 66675"/>
                <a:gd name="connsiteX307" fmla="*/ 1809274 w 3181350"/>
                <a:gd name="connsiteY307" fmla="*/ 24289 h 66675"/>
                <a:gd name="connsiteX308" fmla="*/ 1820704 w 3181350"/>
                <a:gd name="connsiteY308" fmla="*/ 18574 h 66675"/>
                <a:gd name="connsiteX309" fmla="*/ 1820704 w 3181350"/>
                <a:gd name="connsiteY309" fmla="*/ 18574 h 66675"/>
                <a:gd name="connsiteX310" fmla="*/ 1820704 w 3181350"/>
                <a:gd name="connsiteY310" fmla="*/ 18574 h 66675"/>
                <a:gd name="connsiteX311" fmla="*/ 1820704 w 3181350"/>
                <a:gd name="connsiteY311" fmla="*/ 18574 h 66675"/>
                <a:gd name="connsiteX312" fmla="*/ 1907381 w 3181350"/>
                <a:gd name="connsiteY312" fmla="*/ 18574 h 66675"/>
                <a:gd name="connsiteX313" fmla="*/ 1895951 w 3181350"/>
                <a:gd name="connsiteY313" fmla="*/ 18574 h 66675"/>
                <a:gd name="connsiteX314" fmla="*/ 1895951 w 3181350"/>
                <a:gd name="connsiteY314" fmla="*/ 24289 h 66675"/>
                <a:gd name="connsiteX315" fmla="*/ 1907381 w 3181350"/>
                <a:gd name="connsiteY315" fmla="*/ 18574 h 66675"/>
                <a:gd name="connsiteX316" fmla="*/ 1907381 w 3181350"/>
                <a:gd name="connsiteY316" fmla="*/ 18574 h 66675"/>
                <a:gd name="connsiteX317" fmla="*/ 1907381 w 3181350"/>
                <a:gd name="connsiteY317" fmla="*/ 18574 h 66675"/>
                <a:gd name="connsiteX318" fmla="*/ 1907381 w 3181350"/>
                <a:gd name="connsiteY318" fmla="*/ 18574 h 66675"/>
                <a:gd name="connsiteX319" fmla="*/ 1994059 w 3181350"/>
                <a:gd name="connsiteY319" fmla="*/ 18574 h 66675"/>
                <a:gd name="connsiteX320" fmla="*/ 1982629 w 3181350"/>
                <a:gd name="connsiteY320" fmla="*/ 24289 h 66675"/>
                <a:gd name="connsiteX321" fmla="*/ 1994059 w 3181350"/>
                <a:gd name="connsiteY321" fmla="*/ 18574 h 66675"/>
                <a:gd name="connsiteX322" fmla="*/ 1994059 w 3181350"/>
                <a:gd name="connsiteY322" fmla="*/ 18574 h 66675"/>
                <a:gd name="connsiteX323" fmla="*/ 1994059 w 3181350"/>
                <a:gd name="connsiteY323" fmla="*/ 18574 h 66675"/>
                <a:gd name="connsiteX324" fmla="*/ 1994059 w 3181350"/>
                <a:gd name="connsiteY324" fmla="*/ 18574 h 66675"/>
                <a:gd name="connsiteX325" fmla="*/ 1014889 w 3181350"/>
                <a:gd name="connsiteY325" fmla="*/ 12859 h 66675"/>
                <a:gd name="connsiteX326" fmla="*/ 1014889 w 3181350"/>
                <a:gd name="connsiteY326" fmla="*/ 24289 h 66675"/>
                <a:gd name="connsiteX327" fmla="*/ 1009174 w 3181350"/>
                <a:gd name="connsiteY327" fmla="*/ 18574 h 66675"/>
                <a:gd name="connsiteX328" fmla="*/ 1003459 w 3181350"/>
                <a:gd name="connsiteY328" fmla="*/ 18574 h 66675"/>
                <a:gd name="connsiteX329" fmla="*/ 1014889 w 3181350"/>
                <a:gd name="connsiteY329" fmla="*/ 12859 h 66675"/>
                <a:gd name="connsiteX330" fmla="*/ 1014889 w 3181350"/>
                <a:gd name="connsiteY330" fmla="*/ 12859 h 66675"/>
                <a:gd name="connsiteX331" fmla="*/ 1014889 w 3181350"/>
                <a:gd name="connsiteY331" fmla="*/ 12859 h 66675"/>
                <a:gd name="connsiteX332" fmla="*/ 1014889 w 3181350"/>
                <a:gd name="connsiteY332" fmla="*/ 12859 h 66675"/>
                <a:gd name="connsiteX333" fmla="*/ 1287304 w 3181350"/>
                <a:gd name="connsiteY333" fmla="*/ 12859 h 66675"/>
                <a:gd name="connsiteX334" fmla="*/ 1287304 w 3181350"/>
                <a:gd name="connsiteY334" fmla="*/ 24289 h 66675"/>
                <a:gd name="connsiteX335" fmla="*/ 1287304 w 3181350"/>
                <a:gd name="connsiteY335" fmla="*/ 30004 h 66675"/>
                <a:gd name="connsiteX336" fmla="*/ 1298734 w 3181350"/>
                <a:gd name="connsiteY336" fmla="*/ 24289 h 66675"/>
                <a:gd name="connsiteX337" fmla="*/ 1304449 w 3181350"/>
                <a:gd name="connsiteY337" fmla="*/ 18574 h 66675"/>
                <a:gd name="connsiteX338" fmla="*/ 1287304 w 3181350"/>
                <a:gd name="connsiteY338" fmla="*/ 12859 h 66675"/>
                <a:gd name="connsiteX339" fmla="*/ 1287304 w 3181350"/>
                <a:gd name="connsiteY339" fmla="*/ 12859 h 66675"/>
                <a:gd name="connsiteX340" fmla="*/ 1287304 w 3181350"/>
                <a:gd name="connsiteY340" fmla="*/ 12859 h 66675"/>
                <a:gd name="connsiteX341" fmla="*/ 1287304 w 3181350"/>
                <a:gd name="connsiteY341" fmla="*/ 12859 h 66675"/>
                <a:gd name="connsiteX342" fmla="*/ 2224564 w 3181350"/>
                <a:gd name="connsiteY342" fmla="*/ 12859 h 66675"/>
                <a:gd name="connsiteX343" fmla="*/ 2199799 w 3181350"/>
                <a:gd name="connsiteY343" fmla="*/ 18574 h 66675"/>
                <a:gd name="connsiteX344" fmla="*/ 2199799 w 3181350"/>
                <a:gd name="connsiteY344" fmla="*/ 24289 h 66675"/>
                <a:gd name="connsiteX345" fmla="*/ 2267426 w 3181350"/>
                <a:gd name="connsiteY345" fmla="*/ 43339 h 66675"/>
                <a:gd name="connsiteX346" fmla="*/ 2267426 w 3181350"/>
                <a:gd name="connsiteY346" fmla="*/ 37624 h 66675"/>
                <a:gd name="connsiteX347" fmla="*/ 2261711 w 3181350"/>
                <a:gd name="connsiteY347" fmla="*/ 37624 h 66675"/>
                <a:gd name="connsiteX348" fmla="*/ 2224564 w 3181350"/>
                <a:gd name="connsiteY348" fmla="*/ 12859 h 66675"/>
                <a:gd name="connsiteX349" fmla="*/ 2224564 w 3181350"/>
                <a:gd name="connsiteY349" fmla="*/ 12859 h 66675"/>
                <a:gd name="connsiteX350" fmla="*/ 2224564 w 3181350"/>
                <a:gd name="connsiteY350" fmla="*/ 12859 h 66675"/>
                <a:gd name="connsiteX351" fmla="*/ 2224564 w 3181350"/>
                <a:gd name="connsiteY351" fmla="*/ 12859 h 66675"/>
                <a:gd name="connsiteX352" fmla="*/ 2616041 w 3181350"/>
                <a:gd name="connsiteY352" fmla="*/ 12859 h 66675"/>
                <a:gd name="connsiteX353" fmla="*/ 2604611 w 3181350"/>
                <a:gd name="connsiteY353" fmla="*/ 24289 h 66675"/>
                <a:gd name="connsiteX354" fmla="*/ 2616041 w 3181350"/>
                <a:gd name="connsiteY354" fmla="*/ 12859 h 66675"/>
                <a:gd name="connsiteX355" fmla="*/ 2616041 w 3181350"/>
                <a:gd name="connsiteY355" fmla="*/ 12859 h 66675"/>
                <a:gd name="connsiteX356" fmla="*/ 2616041 w 3181350"/>
                <a:gd name="connsiteY356" fmla="*/ 12859 h 66675"/>
                <a:gd name="connsiteX357" fmla="*/ 2616041 w 3181350"/>
                <a:gd name="connsiteY357" fmla="*/ 1285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</a:cxnLst>
              <a:rect l="l" t="t" r="r" b="b"/>
              <a:pathLst>
                <a:path w="3181350" h="66675">
                  <a:moveTo>
                    <a:pt x="2568416" y="9049"/>
                  </a:moveTo>
                  <a:cubicBezTo>
                    <a:pt x="2589371" y="31909"/>
                    <a:pt x="2622709" y="47149"/>
                    <a:pt x="2655094" y="61436"/>
                  </a:cubicBezTo>
                  <a:lnTo>
                    <a:pt x="2734151" y="61436"/>
                  </a:lnTo>
                  <a:cubicBezTo>
                    <a:pt x="2736057" y="59531"/>
                    <a:pt x="2736057" y="59531"/>
                    <a:pt x="2739866" y="55721"/>
                  </a:cubicBezTo>
                  <a:lnTo>
                    <a:pt x="2720816" y="50006"/>
                  </a:lnTo>
                  <a:cubicBezTo>
                    <a:pt x="2726532" y="40481"/>
                    <a:pt x="2737961" y="46196"/>
                    <a:pt x="2726532" y="38576"/>
                  </a:cubicBezTo>
                  <a:cubicBezTo>
                    <a:pt x="2711291" y="21431"/>
                    <a:pt x="2713196" y="25241"/>
                    <a:pt x="2689384" y="19526"/>
                  </a:cubicBezTo>
                  <a:cubicBezTo>
                    <a:pt x="2683669" y="38576"/>
                    <a:pt x="2693194" y="29051"/>
                    <a:pt x="2677954" y="38576"/>
                  </a:cubicBezTo>
                  <a:cubicBezTo>
                    <a:pt x="2662714" y="48101"/>
                    <a:pt x="2649379" y="36671"/>
                    <a:pt x="2627471" y="38576"/>
                  </a:cubicBezTo>
                  <a:cubicBezTo>
                    <a:pt x="2631282" y="27146"/>
                    <a:pt x="2629376" y="19526"/>
                    <a:pt x="2633186" y="13811"/>
                  </a:cubicBezTo>
                  <a:cubicBezTo>
                    <a:pt x="2636996" y="15716"/>
                    <a:pt x="2706529" y="13811"/>
                    <a:pt x="2708434" y="13811"/>
                  </a:cubicBezTo>
                  <a:cubicBezTo>
                    <a:pt x="2712244" y="13811"/>
                    <a:pt x="2714149" y="11906"/>
                    <a:pt x="2717959" y="11906"/>
                  </a:cubicBezTo>
                  <a:lnTo>
                    <a:pt x="2568416" y="9049"/>
                  </a:lnTo>
                  <a:lnTo>
                    <a:pt x="2568416" y="9049"/>
                  </a:lnTo>
                  <a:lnTo>
                    <a:pt x="2568416" y="9049"/>
                  </a:lnTo>
                  <a:lnTo>
                    <a:pt x="2568416" y="9049"/>
                  </a:lnTo>
                  <a:close/>
                  <a:moveTo>
                    <a:pt x="2446496" y="9049"/>
                  </a:moveTo>
                  <a:cubicBezTo>
                    <a:pt x="2452211" y="10954"/>
                    <a:pt x="2456021" y="14764"/>
                    <a:pt x="2461736" y="18574"/>
                  </a:cubicBezTo>
                  <a:cubicBezTo>
                    <a:pt x="2456021" y="24289"/>
                    <a:pt x="2459832" y="20479"/>
                    <a:pt x="2456021" y="30004"/>
                  </a:cubicBezTo>
                  <a:cubicBezTo>
                    <a:pt x="2442686" y="20479"/>
                    <a:pt x="2427446" y="14764"/>
                    <a:pt x="2411254" y="9049"/>
                  </a:cubicBezTo>
                  <a:lnTo>
                    <a:pt x="2364582" y="9049"/>
                  </a:lnTo>
                  <a:cubicBezTo>
                    <a:pt x="2391251" y="24289"/>
                    <a:pt x="2418874" y="31909"/>
                    <a:pt x="2441734" y="24289"/>
                  </a:cubicBezTo>
                  <a:cubicBezTo>
                    <a:pt x="2443639" y="37624"/>
                    <a:pt x="2443639" y="39529"/>
                    <a:pt x="2447449" y="49054"/>
                  </a:cubicBezTo>
                  <a:lnTo>
                    <a:pt x="2472214" y="43339"/>
                  </a:lnTo>
                  <a:cubicBezTo>
                    <a:pt x="2472214" y="50959"/>
                    <a:pt x="2472214" y="56674"/>
                    <a:pt x="2476024" y="62389"/>
                  </a:cubicBezTo>
                  <a:lnTo>
                    <a:pt x="2532221" y="62389"/>
                  </a:lnTo>
                  <a:cubicBezTo>
                    <a:pt x="2536032" y="50959"/>
                    <a:pt x="2534126" y="35719"/>
                    <a:pt x="2541746" y="20479"/>
                  </a:cubicBezTo>
                  <a:cubicBezTo>
                    <a:pt x="2549366" y="16669"/>
                    <a:pt x="2551271" y="14764"/>
                    <a:pt x="2556986" y="10954"/>
                  </a:cubicBezTo>
                  <a:lnTo>
                    <a:pt x="2446496" y="9049"/>
                  </a:lnTo>
                  <a:lnTo>
                    <a:pt x="2446496" y="9049"/>
                  </a:lnTo>
                  <a:lnTo>
                    <a:pt x="2446496" y="9049"/>
                  </a:lnTo>
                  <a:lnTo>
                    <a:pt x="2446496" y="9049"/>
                  </a:lnTo>
                  <a:close/>
                  <a:moveTo>
                    <a:pt x="2170271" y="9049"/>
                  </a:moveTo>
                  <a:cubicBezTo>
                    <a:pt x="2179796" y="10954"/>
                    <a:pt x="2185511" y="14764"/>
                    <a:pt x="2200751" y="18574"/>
                  </a:cubicBezTo>
                  <a:lnTo>
                    <a:pt x="2204561" y="9049"/>
                  </a:lnTo>
                  <a:lnTo>
                    <a:pt x="2170271" y="9049"/>
                  </a:lnTo>
                  <a:lnTo>
                    <a:pt x="2170271" y="9049"/>
                  </a:lnTo>
                  <a:lnTo>
                    <a:pt x="2170271" y="9049"/>
                  </a:lnTo>
                  <a:lnTo>
                    <a:pt x="2170271" y="9049"/>
                  </a:lnTo>
                  <a:close/>
                  <a:moveTo>
                    <a:pt x="1955959" y="9049"/>
                  </a:moveTo>
                  <a:cubicBezTo>
                    <a:pt x="1957864" y="12859"/>
                    <a:pt x="1957864" y="18574"/>
                    <a:pt x="1957864" y="30004"/>
                  </a:cubicBezTo>
                  <a:lnTo>
                    <a:pt x="1982629" y="30004"/>
                  </a:lnTo>
                  <a:cubicBezTo>
                    <a:pt x="1986439" y="39529"/>
                    <a:pt x="1988344" y="47149"/>
                    <a:pt x="1988344" y="60484"/>
                  </a:cubicBezTo>
                  <a:lnTo>
                    <a:pt x="2001679" y="60484"/>
                  </a:lnTo>
                  <a:cubicBezTo>
                    <a:pt x="2003584" y="47149"/>
                    <a:pt x="2003584" y="43339"/>
                    <a:pt x="2007394" y="35719"/>
                  </a:cubicBezTo>
                  <a:cubicBezTo>
                    <a:pt x="2005489" y="49054"/>
                    <a:pt x="2005489" y="52864"/>
                    <a:pt x="2001679" y="60484"/>
                  </a:cubicBezTo>
                  <a:lnTo>
                    <a:pt x="2013109" y="60484"/>
                  </a:lnTo>
                  <a:cubicBezTo>
                    <a:pt x="2015014" y="45244"/>
                    <a:pt x="2015014" y="30004"/>
                    <a:pt x="2007394" y="18574"/>
                  </a:cubicBezTo>
                  <a:cubicBezTo>
                    <a:pt x="2005489" y="16669"/>
                    <a:pt x="2005489" y="12859"/>
                    <a:pt x="2003584" y="10954"/>
                  </a:cubicBezTo>
                  <a:lnTo>
                    <a:pt x="1955959" y="9049"/>
                  </a:lnTo>
                  <a:lnTo>
                    <a:pt x="1955959" y="9049"/>
                  </a:lnTo>
                  <a:lnTo>
                    <a:pt x="1955959" y="9049"/>
                  </a:lnTo>
                  <a:lnTo>
                    <a:pt x="1955959" y="9049"/>
                  </a:lnTo>
                  <a:close/>
                  <a:moveTo>
                    <a:pt x="1909286" y="9049"/>
                  </a:moveTo>
                  <a:cubicBezTo>
                    <a:pt x="1909286" y="12859"/>
                    <a:pt x="1911191" y="12859"/>
                    <a:pt x="1920716" y="18574"/>
                  </a:cubicBezTo>
                  <a:lnTo>
                    <a:pt x="1920716" y="12859"/>
                  </a:lnTo>
                  <a:cubicBezTo>
                    <a:pt x="1922621" y="10954"/>
                    <a:pt x="1922621" y="10954"/>
                    <a:pt x="1924526" y="10954"/>
                  </a:cubicBezTo>
                  <a:lnTo>
                    <a:pt x="1909286" y="9049"/>
                  </a:lnTo>
                  <a:lnTo>
                    <a:pt x="1909286" y="9049"/>
                  </a:lnTo>
                  <a:lnTo>
                    <a:pt x="1909286" y="9049"/>
                  </a:lnTo>
                  <a:lnTo>
                    <a:pt x="1909286" y="9049"/>
                  </a:lnTo>
                  <a:close/>
                  <a:moveTo>
                    <a:pt x="1741646" y="9049"/>
                  </a:moveTo>
                  <a:lnTo>
                    <a:pt x="1741646" y="18574"/>
                  </a:lnTo>
                  <a:lnTo>
                    <a:pt x="1729264" y="18574"/>
                  </a:lnTo>
                  <a:lnTo>
                    <a:pt x="1729264" y="12859"/>
                  </a:lnTo>
                  <a:lnTo>
                    <a:pt x="1734979" y="10954"/>
                  </a:lnTo>
                  <a:lnTo>
                    <a:pt x="1702594" y="10954"/>
                  </a:lnTo>
                  <a:cubicBezTo>
                    <a:pt x="1702594" y="14764"/>
                    <a:pt x="1704499" y="20479"/>
                    <a:pt x="1704499" y="26194"/>
                  </a:cubicBezTo>
                  <a:lnTo>
                    <a:pt x="1715929" y="20479"/>
                  </a:lnTo>
                  <a:lnTo>
                    <a:pt x="1715929" y="26194"/>
                  </a:lnTo>
                  <a:cubicBezTo>
                    <a:pt x="1700689" y="39529"/>
                    <a:pt x="1704499" y="43339"/>
                    <a:pt x="1673066" y="45244"/>
                  </a:cubicBezTo>
                  <a:cubicBezTo>
                    <a:pt x="1667351" y="39529"/>
                    <a:pt x="1671161" y="43339"/>
                    <a:pt x="1661636" y="39529"/>
                  </a:cubicBezTo>
                  <a:cubicBezTo>
                    <a:pt x="1659731" y="33814"/>
                    <a:pt x="1654016" y="22384"/>
                    <a:pt x="1648301" y="12859"/>
                  </a:cubicBezTo>
                  <a:lnTo>
                    <a:pt x="1513046" y="12859"/>
                  </a:lnTo>
                  <a:cubicBezTo>
                    <a:pt x="1524476" y="20479"/>
                    <a:pt x="1537811" y="26194"/>
                    <a:pt x="1550194" y="28099"/>
                  </a:cubicBezTo>
                  <a:cubicBezTo>
                    <a:pt x="1565434" y="30004"/>
                    <a:pt x="1604486" y="18574"/>
                    <a:pt x="1612106" y="22384"/>
                  </a:cubicBezTo>
                  <a:lnTo>
                    <a:pt x="1617821" y="22384"/>
                  </a:lnTo>
                  <a:lnTo>
                    <a:pt x="1617821" y="28099"/>
                  </a:lnTo>
                  <a:cubicBezTo>
                    <a:pt x="1608296" y="28099"/>
                    <a:pt x="1580674" y="45244"/>
                    <a:pt x="1554004" y="64294"/>
                  </a:cubicBezTo>
                  <a:lnTo>
                    <a:pt x="1598771" y="64294"/>
                  </a:lnTo>
                  <a:cubicBezTo>
                    <a:pt x="1606391" y="60484"/>
                    <a:pt x="1615916" y="58579"/>
                    <a:pt x="1623536" y="58579"/>
                  </a:cubicBezTo>
                  <a:cubicBezTo>
                    <a:pt x="1650206" y="41434"/>
                    <a:pt x="1694974" y="54769"/>
                    <a:pt x="1726406" y="64294"/>
                  </a:cubicBezTo>
                  <a:lnTo>
                    <a:pt x="1797844" y="64294"/>
                  </a:lnTo>
                  <a:cubicBezTo>
                    <a:pt x="1828324" y="45244"/>
                    <a:pt x="1836896" y="33814"/>
                    <a:pt x="1850231" y="11906"/>
                  </a:cubicBezTo>
                  <a:lnTo>
                    <a:pt x="1741646" y="9049"/>
                  </a:lnTo>
                  <a:lnTo>
                    <a:pt x="1741646" y="9049"/>
                  </a:lnTo>
                  <a:lnTo>
                    <a:pt x="1741646" y="9049"/>
                  </a:lnTo>
                  <a:lnTo>
                    <a:pt x="1741646" y="9049"/>
                  </a:lnTo>
                  <a:close/>
                  <a:moveTo>
                    <a:pt x="1393031" y="9049"/>
                  </a:moveTo>
                  <a:cubicBezTo>
                    <a:pt x="1396841" y="12859"/>
                    <a:pt x="1400651" y="14764"/>
                    <a:pt x="1410176" y="18574"/>
                  </a:cubicBezTo>
                  <a:cubicBezTo>
                    <a:pt x="1408271" y="14764"/>
                    <a:pt x="1408271" y="12859"/>
                    <a:pt x="1406366" y="9049"/>
                  </a:cubicBezTo>
                  <a:lnTo>
                    <a:pt x="1393031" y="9049"/>
                  </a:lnTo>
                  <a:lnTo>
                    <a:pt x="1393031" y="9049"/>
                  </a:lnTo>
                  <a:lnTo>
                    <a:pt x="1393031" y="9049"/>
                  </a:lnTo>
                  <a:lnTo>
                    <a:pt x="1393031" y="9049"/>
                  </a:lnTo>
                  <a:close/>
                  <a:moveTo>
                    <a:pt x="1236821" y="9049"/>
                  </a:moveTo>
                  <a:lnTo>
                    <a:pt x="1236821" y="10954"/>
                  </a:lnTo>
                  <a:cubicBezTo>
                    <a:pt x="1252061" y="9049"/>
                    <a:pt x="1253966" y="10954"/>
                    <a:pt x="1253966" y="9049"/>
                  </a:cubicBezTo>
                  <a:lnTo>
                    <a:pt x="1236821" y="9049"/>
                  </a:lnTo>
                  <a:lnTo>
                    <a:pt x="1236821" y="9049"/>
                  </a:lnTo>
                  <a:lnTo>
                    <a:pt x="1236821" y="9049"/>
                  </a:lnTo>
                  <a:lnTo>
                    <a:pt x="1236821" y="9049"/>
                  </a:lnTo>
                  <a:close/>
                  <a:moveTo>
                    <a:pt x="1169194" y="9049"/>
                  </a:moveTo>
                  <a:lnTo>
                    <a:pt x="1169194" y="18574"/>
                  </a:lnTo>
                  <a:lnTo>
                    <a:pt x="1163479" y="18574"/>
                  </a:lnTo>
                  <a:lnTo>
                    <a:pt x="1163479" y="9049"/>
                  </a:lnTo>
                  <a:lnTo>
                    <a:pt x="1099661" y="9049"/>
                  </a:lnTo>
                  <a:cubicBezTo>
                    <a:pt x="1097756" y="9049"/>
                    <a:pt x="1095851" y="10954"/>
                    <a:pt x="1095851" y="10954"/>
                  </a:cubicBezTo>
                  <a:cubicBezTo>
                    <a:pt x="1095851" y="9049"/>
                    <a:pt x="1097756" y="9049"/>
                    <a:pt x="1097756" y="9049"/>
                  </a:cubicBezTo>
                  <a:lnTo>
                    <a:pt x="977741" y="9049"/>
                  </a:lnTo>
                  <a:lnTo>
                    <a:pt x="977741" y="10954"/>
                  </a:lnTo>
                  <a:cubicBezTo>
                    <a:pt x="983456" y="18574"/>
                    <a:pt x="983456" y="26194"/>
                    <a:pt x="983456" y="41434"/>
                  </a:cubicBezTo>
                  <a:cubicBezTo>
                    <a:pt x="975836" y="45244"/>
                    <a:pt x="968216" y="50959"/>
                    <a:pt x="964406" y="58579"/>
                  </a:cubicBezTo>
                  <a:lnTo>
                    <a:pt x="1101566" y="58579"/>
                  </a:lnTo>
                  <a:cubicBezTo>
                    <a:pt x="1107281" y="54769"/>
                    <a:pt x="1103471" y="56674"/>
                    <a:pt x="1112996" y="52864"/>
                  </a:cubicBezTo>
                  <a:lnTo>
                    <a:pt x="1112996" y="58579"/>
                  </a:lnTo>
                  <a:lnTo>
                    <a:pt x="1184434" y="58579"/>
                  </a:lnTo>
                  <a:cubicBezTo>
                    <a:pt x="1207294" y="52864"/>
                    <a:pt x="1201579" y="47149"/>
                    <a:pt x="1225391" y="41434"/>
                  </a:cubicBezTo>
                  <a:cubicBezTo>
                    <a:pt x="1229201" y="45244"/>
                    <a:pt x="1234916" y="52864"/>
                    <a:pt x="1244441" y="60484"/>
                  </a:cubicBezTo>
                  <a:lnTo>
                    <a:pt x="1287304" y="60484"/>
                  </a:lnTo>
                  <a:cubicBezTo>
                    <a:pt x="1283494" y="58579"/>
                    <a:pt x="1279684" y="54769"/>
                    <a:pt x="1275874" y="49054"/>
                  </a:cubicBezTo>
                  <a:lnTo>
                    <a:pt x="1287304" y="49054"/>
                  </a:lnTo>
                  <a:cubicBezTo>
                    <a:pt x="1298734" y="52864"/>
                    <a:pt x="1300639" y="52864"/>
                    <a:pt x="1312069" y="43339"/>
                  </a:cubicBezTo>
                  <a:lnTo>
                    <a:pt x="1300639" y="43339"/>
                  </a:lnTo>
                  <a:cubicBezTo>
                    <a:pt x="1273969" y="30004"/>
                    <a:pt x="1215866" y="41434"/>
                    <a:pt x="1190149" y="10954"/>
                  </a:cubicBezTo>
                  <a:lnTo>
                    <a:pt x="1169194" y="9049"/>
                  </a:lnTo>
                  <a:lnTo>
                    <a:pt x="1169194" y="9049"/>
                  </a:lnTo>
                  <a:lnTo>
                    <a:pt x="1169194" y="9049"/>
                  </a:lnTo>
                  <a:lnTo>
                    <a:pt x="1169194" y="9049"/>
                  </a:lnTo>
                  <a:close/>
                  <a:moveTo>
                    <a:pt x="937736" y="9049"/>
                  </a:moveTo>
                  <a:cubicBezTo>
                    <a:pt x="937736" y="10954"/>
                    <a:pt x="945356" y="10954"/>
                    <a:pt x="945356" y="10954"/>
                  </a:cubicBezTo>
                  <a:cubicBezTo>
                    <a:pt x="952976" y="20479"/>
                    <a:pt x="949166" y="18574"/>
                    <a:pt x="964406" y="22384"/>
                  </a:cubicBezTo>
                  <a:cubicBezTo>
                    <a:pt x="968216" y="7144"/>
                    <a:pt x="964406" y="9049"/>
                    <a:pt x="970121" y="7144"/>
                  </a:cubicBez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lnTo>
                    <a:pt x="937736" y="9049"/>
                  </a:lnTo>
                  <a:close/>
                  <a:moveTo>
                    <a:pt x="894874" y="9049"/>
                  </a:moveTo>
                  <a:cubicBezTo>
                    <a:pt x="875824" y="14764"/>
                    <a:pt x="850106" y="10954"/>
                    <a:pt x="827246" y="24289"/>
                  </a:cubicBezTo>
                  <a:cubicBezTo>
                    <a:pt x="834866" y="28099"/>
                    <a:pt x="831056" y="24289"/>
                    <a:pt x="832961" y="30004"/>
                  </a:cubicBezTo>
                  <a:cubicBezTo>
                    <a:pt x="825341" y="39529"/>
                    <a:pt x="829151" y="37624"/>
                    <a:pt x="813911" y="41434"/>
                  </a:cubicBezTo>
                  <a:cubicBezTo>
                    <a:pt x="808196" y="22384"/>
                    <a:pt x="808196" y="24289"/>
                    <a:pt x="789146" y="16669"/>
                  </a:cubicBezTo>
                  <a:cubicBezTo>
                    <a:pt x="775811" y="35719"/>
                    <a:pt x="758666" y="37624"/>
                    <a:pt x="738664" y="22384"/>
                  </a:cubicBezTo>
                  <a:cubicBezTo>
                    <a:pt x="736759" y="18574"/>
                    <a:pt x="734854" y="14764"/>
                    <a:pt x="732949" y="7144"/>
                  </a:cubicBezTo>
                  <a:lnTo>
                    <a:pt x="524351" y="7144"/>
                  </a:lnTo>
                  <a:cubicBezTo>
                    <a:pt x="524351" y="12859"/>
                    <a:pt x="522446" y="16669"/>
                    <a:pt x="522446" y="22384"/>
                  </a:cubicBezTo>
                  <a:lnTo>
                    <a:pt x="528161" y="22384"/>
                  </a:lnTo>
                  <a:cubicBezTo>
                    <a:pt x="535781" y="14764"/>
                    <a:pt x="541496" y="1429"/>
                    <a:pt x="547211" y="10954"/>
                  </a:cubicBezTo>
                  <a:lnTo>
                    <a:pt x="552926" y="10954"/>
                  </a:lnTo>
                  <a:cubicBezTo>
                    <a:pt x="539591" y="24289"/>
                    <a:pt x="533876" y="18574"/>
                    <a:pt x="528161" y="41434"/>
                  </a:cubicBezTo>
                  <a:cubicBezTo>
                    <a:pt x="533876" y="49054"/>
                    <a:pt x="535781" y="50959"/>
                    <a:pt x="537686" y="58579"/>
                  </a:cubicBezTo>
                  <a:lnTo>
                    <a:pt x="547211" y="58579"/>
                  </a:lnTo>
                  <a:cubicBezTo>
                    <a:pt x="549116" y="52864"/>
                    <a:pt x="549116" y="50959"/>
                    <a:pt x="552926" y="47149"/>
                  </a:cubicBezTo>
                  <a:cubicBezTo>
                    <a:pt x="552926" y="52864"/>
                    <a:pt x="552926" y="56674"/>
                    <a:pt x="552926" y="58579"/>
                  </a:cubicBezTo>
                  <a:lnTo>
                    <a:pt x="864394" y="58579"/>
                  </a:lnTo>
                  <a:cubicBezTo>
                    <a:pt x="872014" y="49054"/>
                    <a:pt x="868204" y="47149"/>
                    <a:pt x="881539" y="41434"/>
                  </a:cubicBezTo>
                  <a:cubicBezTo>
                    <a:pt x="883444" y="50959"/>
                    <a:pt x="883444" y="54769"/>
                    <a:pt x="885349" y="60484"/>
                  </a:cubicBezTo>
                  <a:lnTo>
                    <a:pt x="902494" y="60484"/>
                  </a:lnTo>
                  <a:cubicBezTo>
                    <a:pt x="910114" y="33814"/>
                    <a:pt x="927259" y="28099"/>
                    <a:pt x="921544" y="8096"/>
                  </a:cubicBezTo>
                  <a:lnTo>
                    <a:pt x="894874" y="8096"/>
                  </a:lnTo>
                  <a:lnTo>
                    <a:pt x="894874" y="9049"/>
                  </a:lnTo>
                  <a:lnTo>
                    <a:pt x="894874" y="9049"/>
                  </a:lnTo>
                  <a:lnTo>
                    <a:pt x="894874" y="9049"/>
                  </a:lnTo>
                  <a:close/>
                  <a:moveTo>
                    <a:pt x="218599" y="9049"/>
                  </a:moveTo>
                  <a:lnTo>
                    <a:pt x="218599" y="10954"/>
                  </a:lnTo>
                  <a:cubicBezTo>
                    <a:pt x="233839" y="10954"/>
                    <a:pt x="241459" y="10954"/>
                    <a:pt x="249079" y="16669"/>
                  </a:cubicBezTo>
                  <a:cubicBezTo>
                    <a:pt x="228124" y="16669"/>
                    <a:pt x="220504" y="20479"/>
                    <a:pt x="206216" y="22384"/>
                  </a:cubicBezTo>
                  <a:cubicBezTo>
                    <a:pt x="210026" y="16669"/>
                    <a:pt x="213836" y="14764"/>
                    <a:pt x="217646" y="10954"/>
                  </a:cubicBezTo>
                  <a:cubicBezTo>
                    <a:pt x="151924" y="16669"/>
                    <a:pt x="70961" y="39529"/>
                    <a:pt x="7144" y="47149"/>
                  </a:cubicBezTo>
                  <a:lnTo>
                    <a:pt x="7144" y="58579"/>
                  </a:lnTo>
                  <a:lnTo>
                    <a:pt x="37624" y="58579"/>
                  </a:lnTo>
                  <a:cubicBezTo>
                    <a:pt x="58579" y="52864"/>
                    <a:pt x="90011" y="60484"/>
                    <a:pt x="99536" y="52864"/>
                  </a:cubicBezTo>
                  <a:cubicBezTo>
                    <a:pt x="101441" y="54769"/>
                    <a:pt x="101441" y="56674"/>
                    <a:pt x="103346" y="58579"/>
                  </a:cubicBezTo>
                  <a:lnTo>
                    <a:pt x="112871" y="58579"/>
                  </a:lnTo>
                  <a:lnTo>
                    <a:pt x="112871" y="52864"/>
                  </a:lnTo>
                  <a:lnTo>
                    <a:pt x="118586" y="52864"/>
                  </a:lnTo>
                  <a:lnTo>
                    <a:pt x="118586" y="58579"/>
                  </a:lnTo>
                  <a:lnTo>
                    <a:pt x="169069" y="58579"/>
                  </a:lnTo>
                  <a:lnTo>
                    <a:pt x="169069" y="52864"/>
                  </a:lnTo>
                  <a:cubicBezTo>
                    <a:pt x="163354" y="47149"/>
                    <a:pt x="167164" y="50959"/>
                    <a:pt x="163354" y="41434"/>
                  </a:cubicBezTo>
                  <a:cubicBezTo>
                    <a:pt x="186214" y="47149"/>
                    <a:pt x="184309" y="41434"/>
                    <a:pt x="206216" y="35719"/>
                  </a:cubicBezTo>
                  <a:cubicBezTo>
                    <a:pt x="196691" y="49054"/>
                    <a:pt x="187166" y="54769"/>
                    <a:pt x="170974" y="60484"/>
                  </a:cubicBezTo>
                  <a:lnTo>
                    <a:pt x="197644" y="60484"/>
                  </a:lnTo>
                  <a:cubicBezTo>
                    <a:pt x="203359" y="50959"/>
                    <a:pt x="210979" y="41434"/>
                    <a:pt x="218599" y="35719"/>
                  </a:cubicBezTo>
                  <a:cubicBezTo>
                    <a:pt x="233839" y="43339"/>
                    <a:pt x="253841" y="30004"/>
                    <a:pt x="261461" y="35719"/>
                  </a:cubicBezTo>
                  <a:cubicBezTo>
                    <a:pt x="276701" y="45244"/>
                    <a:pt x="284321" y="52864"/>
                    <a:pt x="304324" y="60484"/>
                  </a:cubicBezTo>
                  <a:lnTo>
                    <a:pt x="306229" y="60484"/>
                  </a:lnTo>
                  <a:lnTo>
                    <a:pt x="306229" y="43339"/>
                  </a:lnTo>
                  <a:cubicBezTo>
                    <a:pt x="300514" y="37624"/>
                    <a:pt x="304324" y="41434"/>
                    <a:pt x="300514" y="31909"/>
                  </a:cubicBezTo>
                  <a:cubicBezTo>
                    <a:pt x="279559" y="33814"/>
                    <a:pt x="285274" y="45244"/>
                    <a:pt x="275749" y="26194"/>
                  </a:cubicBezTo>
                  <a:cubicBezTo>
                    <a:pt x="275749" y="26194"/>
                    <a:pt x="300514" y="24289"/>
                    <a:pt x="287179" y="20479"/>
                  </a:cubicBezTo>
                  <a:lnTo>
                    <a:pt x="275749" y="20479"/>
                  </a:lnTo>
                  <a:cubicBezTo>
                    <a:pt x="271939" y="16669"/>
                    <a:pt x="266224" y="14764"/>
                    <a:pt x="258604" y="12859"/>
                  </a:cubicBezTo>
                  <a:lnTo>
                    <a:pt x="218599" y="9049"/>
                  </a:lnTo>
                  <a:lnTo>
                    <a:pt x="218599" y="9049"/>
                  </a:lnTo>
                  <a:lnTo>
                    <a:pt x="218599" y="9049"/>
                  </a:lnTo>
                  <a:lnTo>
                    <a:pt x="218599" y="9049"/>
                  </a:lnTo>
                  <a:close/>
                  <a:moveTo>
                    <a:pt x="3173254" y="60484"/>
                  </a:moveTo>
                  <a:cubicBezTo>
                    <a:pt x="3175159" y="56674"/>
                    <a:pt x="3178969" y="52864"/>
                    <a:pt x="3180874" y="49054"/>
                  </a:cubicBezTo>
                  <a:cubicBezTo>
                    <a:pt x="3177064" y="47149"/>
                    <a:pt x="3177064" y="47149"/>
                    <a:pt x="3175159" y="43339"/>
                  </a:cubicBezTo>
                  <a:lnTo>
                    <a:pt x="3163729" y="49054"/>
                  </a:lnTo>
                  <a:lnTo>
                    <a:pt x="3163729" y="43339"/>
                  </a:lnTo>
                  <a:cubicBezTo>
                    <a:pt x="3159919" y="33814"/>
                    <a:pt x="3161824" y="37624"/>
                    <a:pt x="3133249" y="37624"/>
                  </a:cubicBezTo>
                  <a:lnTo>
                    <a:pt x="3133249" y="43339"/>
                  </a:lnTo>
                  <a:lnTo>
                    <a:pt x="3127534" y="43339"/>
                  </a:lnTo>
                  <a:cubicBezTo>
                    <a:pt x="3131344" y="49054"/>
                    <a:pt x="3135154" y="50959"/>
                    <a:pt x="3138964" y="54769"/>
                  </a:cubicBezTo>
                  <a:lnTo>
                    <a:pt x="3119914" y="54769"/>
                  </a:lnTo>
                  <a:cubicBezTo>
                    <a:pt x="3102769" y="37624"/>
                    <a:pt x="3118009" y="66199"/>
                    <a:pt x="3095149" y="54769"/>
                  </a:cubicBezTo>
                  <a:cubicBezTo>
                    <a:pt x="3087529" y="50959"/>
                    <a:pt x="3081814" y="22384"/>
                    <a:pt x="3070384" y="35719"/>
                  </a:cubicBezTo>
                  <a:cubicBezTo>
                    <a:pt x="3058954" y="45244"/>
                    <a:pt x="3060859" y="45244"/>
                    <a:pt x="3058954" y="60484"/>
                  </a:cubicBezTo>
                  <a:lnTo>
                    <a:pt x="3070384" y="60484"/>
                  </a:lnTo>
                  <a:lnTo>
                    <a:pt x="3087529" y="49054"/>
                  </a:lnTo>
                  <a:cubicBezTo>
                    <a:pt x="3087529" y="56674"/>
                    <a:pt x="3089434" y="60484"/>
                    <a:pt x="3089434" y="60484"/>
                  </a:cubicBezTo>
                  <a:lnTo>
                    <a:pt x="3149441" y="60484"/>
                  </a:lnTo>
                  <a:lnTo>
                    <a:pt x="3149441" y="54769"/>
                  </a:lnTo>
                  <a:lnTo>
                    <a:pt x="3155157" y="54769"/>
                  </a:lnTo>
                  <a:cubicBezTo>
                    <a:pt x="3155157" y="56674"/>
                    <a:pt x="3155157" y="58579"/>
                    <a:pt x="3153251" y="60484"/>
                  </a:cubicBezTo>
                  <a:lnTo>
                    <a:pt x="3173254" y="60484"/>
                  </a:lnTo>
                  <a:lnTo>
                    <a:pt x="3173254" y="60484"/>
                  </a:lnTo>
                  <a:lnTo>
                    <a:pt x="3173254" y="60484"/>
                  </a:lnTo>
                  <a:lnTo>
                    <a:pt x="3173254" y="60484"/>
                  </a:lnTo>
                  <a:close/>
                  <a:moveTo>
                    <a:pt x="1913096" y="60484"/>
                  </a:moveTo>
                  <a:cubicBezTo>
                    <a:pt x="1907381" y="52864"/>
                    <a:pt x="1901666" y="49054"/>
                    <a:pt x="1895951" y="43339"/>
                  </a:cubicBezTo>
                  <a:cubicBezTo>
                    <a:pt x="1882616" y="45244"/>
                    <a:pt x="1884521" y="45244"/>
                    <a:pt x="1876901" y="49054"/>
                  </a:cubicBezTo>
                  <a:lnTo>
                    <a:pt x="1890236" y="49054"/>
                  </a:lnTo>
                  <a:cubicBezTo>
                    <a:pt x="1895951" y="54769"/>
                    <a:pt x="1897856" y="58579"/>
                    <a:pt x="1903571" y="60484"/>
                  </a:cubicBezTo>
                  <a:lnTo>
                    <a:pt x="1913096" y="60484"/>
                  </a:lnTo>
                  <a:lnTo>
                    <a:pt x="1913096" y="60484"/>
                  </a:lnTo>
                  <a:lnTo>
                    <a:pt x="1913096" y="60484"/>
                  </a:lnTo>
                  <a:lnTo>
                    <a:pt x="1913096" y="60484"/>
                  </a:lnTo>
                  <a:close/>
                  <a:moveTo>
                    <a:pt x="1486376" y="60484"/>
                  </a:moveTo>
                  <a:cubicBezTo>
                    <a:pt x="1501616" y="52864"/>
                    <a:pt x="1492091" y="62389"/>
                    <a:pt x="1497806" y="43339"/>
                  </a:cubicBezTo>
                  <a:cubicBezTo>
                    <a:pt x="1488281" y="39529"/>
                    <a:pt x="1482566" y="37624"/>
                    <a:pt x="1467326" y="37624"/>
                  </a:cubicBezTo>
                  <a:cubicBezTo>
                    <a:pt x="1467326" y="50959"/>
                    <a:pt x="1467326" y="56674"/>
                    <a:pt x="1469231" y="62389"/>
                  </a:cubicBezTo>
                  <a:lnTo>
                    <a:pt x="1486376" y="60484"/>
                  </a:lnTo>
                  <a:lnTo>
                    <a:pt x="1486376" y="60484"/>
                  </a:lnTo>
                  <a:lnTo>
                    <a:pt x="1486376" y="60484"/>
                  </a:lnTo>
                  <a:lnTo>
                    <a:pt x="1486376" y="60484"/>
                  </a:lnTo>
                  <a:close/>
                  <a:moveTo>
                    <a:pt x="810101" y="43339"/>
                  </a:moveTo>
                  <a:lnTo>
                    <a:pt x="810101" y="49054"/>
                  </a:lnTo>
                  <a:lnTo>
                    <a:pt x="815816" y="49054"/>
                  </a:lnTo>
                  <a:cubicBezTo>
                    <a:pt x="827246" y="52864"/>
                    <a:pt x="804386" y="54769"/>
                    <a:pt x="804386" y="54769"/>
                  </a:cubicBezTo>
                  <a:cubicBezTo>
                    <a:pt x="806291" y="43339"/>
                    <a:pt x="804386" y="49054"/>
                    <a:pt x="810101" y="43339"/>
                  </a:cubicBezTo>
                  <a:lnTo>
                    <a:pt x="810101" y="43339"/>
                  </a:lnTo>
                  <a:lnTo>
                    <a:pt x="810101" y="43339"/>
                  </a:lnTo>
                  <a:lnTo>
                    <a:pt x="810101" y="43339"/>
                  </a:lnTo>
                  <a:close/>
                  <a:moveTo>
                    <a:pt x="1262539" y="43339"/>
                  </a:moveTo>
                  <a:cubicBezTo>
                    <a:pt x="1251109" y="49054"/>
                    <a:pt x="1254919" y="49054"/>
                    <a:pt x="1243489" y="43339"/>
                  </a:cubicBezTo>
                  <a:lnTo>
                    <a:pt x="1262539" y="43339"/>
                  </a:lnTo>
                  <a:lnTo>
                    <a:pt x="1262539" y="43339"/>
                  </a:lnTo>
                  <a:lnTo>
                    <a:pt x="1262539" y="43339"/>
                  </a:lnTo>
                  <a:lnTo>
                    <a:pt x="1262539" y="43339"/>
                  </a:lnTo>
                  <a:close/>
                  <a:moveTo>
                    <a:pt x="566261" y="30004"/>
                  </a:moveTo>
                  <a:cubicBezTo>
                    <a:pt x="564356" y="33814"/>
                    <a:pt x="556736" y="47149"/>
                    <a:pt x="566261" y="49054"/>
                  </a:cubicBezTo>
                  <a:cubicBezTo>
                    <a:pt x="558641" y="56674"/>
                    <a:pt x="554831" y="33814"/>
                    <a:pt x="554831" y="30004"/>
                  </a:cubicBezTo>
                  <a:lnTo>
                    <a:pt x="566261" y="30004"/>
                  </a:lnTo>
                  <a:lnTo>
                    <a:pt x="566261" y="30004"/>
                  </a:lnTo>
                  <a:lnTo>
                    <a:pt x="566261" y="30004"/>
                  </a:lnTo>
                  <a:lnTo>
                    <a:pt x="566261" y="30004"/>
                  </a:lnTo>
                  <a:close/>
                  <a:moveTo>
                    <a:pt x="1107281" y="30004"/>
                  </a:moveTo>
                  <a:lnTo>
                    <a:pt x="1107281" y="41434"/>
                  </a:lnTo>
                  <a:lnTo>
                    <a:pt x="1095851" y="41434"/>
                  </a:lnTo>
                  <a:lnTo>
                    <a:pt x="1095851" y="30004"/>
                  </a:lnTo>
                  <a:lnTo>
                    <a:pt x="1107281" y="30004"/>
                  </a:lnTo>
                  <a:lnTo>
                    <a:pt x="1107281" y="30004"/>
                  </a:lnTo>
                  <a:lnTo>
                    <a:pt x="1107281" y="30004"/>
                  </a:lnTo>
                  <a:lnTo>
                    <a:pt x="1107281" y="30004"/>
                  </a:lnTo>
                  <a:close/>
                  <a:moveTo>
                    <a:pt x="1621631" y="30004"/>
                  </a:moveTo>
                  <a:lnTo>
                    <a:pt x="1621631" y="41434"/>
                  </a:lnTo>
                  <a:lnTo>
                    <a:pt x="1596866" y="47149"/>
                  </a:lnTo>
                  <a:cubicBezTo>
                    <a:pt x="1606391" y="39529"/>
                    <a:pt x="1610201" y="35719"/>
                    <a:pt x="1621631" y="30004"/>
                  </a:cubicBezTo>
                  <a:lnTo>
                    <a:pt x="1621631" y="30004"/>
                  </a:lnTo>
                  <a:lnTo>
                    <a:pt x="1621631" y="30004"/>
                  </a:lnTo>
                  <a:lnTo>
                    <a:pt x="1621631" y="30004"/>
                  </a:lnTo>
                  <a:close/>
                  <a:moveTo>
                    <a:pt x="1449229" y="24289"/>
                  </a:moveTo>
                  <a:lnTo>
                    <a:pt x="1424464" y="24289"/>
                  </a:lnTo>
                  <a:lnTo>
                    <a:pt x="1424464" y="30004"/>
                  </a:lnTo>
                  <a:lnTo>
                    <a:pt x="1430179" y="30004"/>
                  </a:lnTo>
                  <a:cubicBezTo>
                    <a:pt x="1437799" y="39529"/>
                    <a:pt x="1449229" y="47149"/>
                    <a:pt x="1460659" y="54769"/>
                  </a:cubicBezTo>
                  <a:lnTo>
                    <a:pt x="1460659" y="30004"/>
                  </a:lnTo>
                  <a:cubicBezTo>
                    <a:pt x="1449229" y="26194"/>
                    <a:pt x="1454944" y="30004"/>
                    <a:pt x="1449229" y="24289"/>
                  </a:cubicBezTo>
                  <a:lnTo>
                    <a:pt x="1449229" y="24289"/>
                  </a:lnTo>
                  <a:lnTo>
                    <a:pt x="1449229" y="24289"/>
                  </a:lnTo>
                  <a:lnTo>
                    <a:pt x="1449229" y="24289"/>
                  </a:lnTo>
                  <a:close/>
                  <a:moveTo>
                    <a:pt x="2397919" y="24289"/>
                  </a:moveTo>
                  <a:cubicBezTo>
                    <a:pt x="2392204" y="30004"/>
                    <a:pt x="2396014" y="26194"/>
                    <a:pt x="2392204" y="35719"/>
                  </a:cubicBezTo>
                  <a:lnTo>
                    <a:pt x="2397919" y="35719"/>
                  </a:lnTo>
                  <a:lnTo>
                    <a:pt x="2397919" y="24289"/>
                  </a:lnTo>
                  <a:lnTo>
                    <a:pt x="2397919" y="24289"/>
                  </a:lnTo>
                  <a:lnTo>
                    <a:pt x="2397919" y="24289"/>
                  </a:lnTo>
                  <a:lnTo>
                    <a:pt x="2397919" y="24289"/>
                  </a:lnTo>
                  <a:close/>
                  <a:moveTo>
                    <a:pt x="902494" y="18574"/>
                  </a:moveTo>
                  <a:lnTo>
                    <a:pt x="902494" y="24289"/>
                  </a:lnTo>
                  <a:lnTo>
                    <a:pt x="908209" y="24289"/>
                  </a:lnTo>
                  <a:cubicBezTo>
                    <a:pt x="919639" y="28099"/>
                    <a:pt x="896779" y="30004"/>
                    <a:pt x="896779" y="30004"/>
                  </a:cubicBezTo>
                  <a:cubicBezTo>
                    <a:pt x="900589" y="20479"/>
                    <a:pt x="896779" y="24289"/>
                    <a:pt x="902494" y="18574"/>
                  </a:cubicBezTo>
                  <a:lnTo>
                    <a:pt x="902494" y="18574"/>
                  </a:lnTo>
                  <a:lnTo>
                    <a:pt x="902494" y="18574"/>
                  </a:lnTo>
                  <a:lnTo>
                    <a:pt x="902494" y="18574"/>
                  </a:lnTo>
                  <a:close/>
                  <a:moveTo>
                    <a:pt x="1424464" y="18574"/>
                  </a:moveTo>
                  <a:lnTo>
                    <a:pt x="1413034" y="18574"/>
                  </a:lnTo>
                  <a:lnTo>
                    <a:pt x="1413034" y="24289"/>
                  </a:lnTo>
                  <a:cubicBezTo>
                    <a:pt x="1422559" y="20479"/>
                    <a:pt x="1416844" y="22384"/>
                    <a:pt x="1424464" y="18574"/>
                  </a:cubicBezTo>
                  <a:lnTo>
                    <a:pt x="1424464" y="18574"/>
                  </a:lnTo>
                  <a:lnTo>
                    <a:pt x="1424464" y="18574"/>
                  </a:lnTo>
                  <a:lnTo>
                    <a:pt x="1424464" y="18574"/>
                  </a:lnTo>
                  <a:close/>
                  <a:moveTo>
                    <a:pt x="1820704" y="18574"/>
                  </a:moveTo>
                  <a:cubicBezTo>
                    <a:pt x="1814989" y="24289"/>
                    <a:pt x="1818799" y="20479"/>
                    <a:pt x="1809274" y="24289"/>
                  </a:cubicBezTo>
                  <a:cubicBezTo>
                    <a:pt x="1814989" y="18574"/>
                    <a:pt x="1811179" y="22384"/>
                    <a:pt x="1820704" y="18574"/>
                  </a:cubicBezTo>
                  <a:lnTo>
                    <a:pt x="1820704" y="18574"/>
                  </a:lnTo>
                  <a:lnTo>
                    <a:pt x="1820704" y="18574"/>
                  </a:lnTo>
                  <a:lnTo>
                    <a:pt x="1820704" y="18574"/>
                  </a:lnTo>
                  <a:close/>
                  <a:moveTo>
                    <a:pt x="1907381" y="18574"/>
                  </a:moveTo>
                  <a:lnTo>
                    <a:pt x="1895951" y="18574"/>
                  </a:lnTo>
                  <a:lnTo>
                    <a:pt x="1895951" y="24289"/>
                  </a:lnTo>
                  <a:cubicBezTo>
                    <a:pt x="1905476" y="20479"/>
                    <a:pt x="1901666" y="22384"/>
                    <a:pt x="1907381" y="18574"/>
                  </a:cubicBezTo>
                  <a:lnTo>
                    <a:pt x="1907381" y="18574"/>
                  </a:lnTo>
                  <a:lnTo>
                    <a:pt x="1907381" y="18574"/>
                  </a:lnTo>
                  <a:lnTo>
                    <a:pt x="1907381" y="18574"/>
                  </a:lnTo>
                  <a:close/>
                  <a:moveTo>
                    <a:pt x="1994059" y="18574"/>
                  </a:moveTo>
                  <a:cubicBezTo>
                    <a:pt x="1988344" y="24289"/>
                    <a:pt x="1992154" y="20479"/>
                    <a:pt x="1982629" y="24289"/>
                  </a:cubicBezTo>
                  <a:cubicBezTo>
                    <a:pt x="1988344" y="18574"/>
                    <a:pt x="1984534" y="22384"/>
                    <a:pt x="1994059" y="18574"/>
                  </a:cubicBezTo>
                  <a:lnTo>
                    <a:pt x="1994059" y="18574"/>
                  </a:lnTo>
                  <a:lnTo>
                    <a:pt x="1994059" y="18574"/>
                  </a:lnTo>
                  <a:lnTo>
                    <a:pt x="1994059" y="18574"/>
                  </a:lnTo>
                  <a:close/>
                  <a:moveTo>
                    <a:pt x="1014889" y="12859"/>
                  </a:moveTo>
                  <a:lnTo>
                    <a:pt x="1014889" y="24289"/>
                  </a:lnTo>
                  <a:cubicBezTo>
                    <a:pt x="1011079" y="22384"/>
                    <a:pt x="1011079" y="22384"/>
                    <a:pt x="1009174" y="18574"/>
                  </a:cubicBezTo>
                  <a:lnTo>
                    <a:pt x="1003459" y="18574"/>
                  </a:lnTo>
                  <a:cubicBezTo>
                    <a:pt x="1007269" y="12859"/>
                    <a:pt x="1003459" y="16669"/>
                    <a:pt x="1014889" y="12859"/>
                  </a:cubicBezTo>
                  <a:lnTo>
                    <a:pt x="1014889" y="12859"/>
                  </a:lnTo>
                  <a:lnTo>
                    <a:pt x="1014889" y="12859"/>
                  </a:lnTo>
                  <a:lnTo>
                    <a:pt x="1014889" y="12859"/>
                  </a:lnTo>
                  <a:close/>
                  <a:moveTo>
                    <a:pt x="1287304" y="12859"/>
                  </a:moveTo>
                  <a:cubicBezTo>
                    <a:pt x="1279684" y="22384"/>
                    <a:pt x="1283494" y="16669"/>
                    <a:pt x="1287304" y="24289"/>
                  </a:cubicBezTo>
                  <a:lnTo>
                    <a:pt x="1287304" y="30004"/>
                  </a:lnTo>
                  <a:cubicBezTo>
                    <a:pt x="1298734" y="26194"/>
                    <a:pt x="1293019" y="28099"/>
                    <a:pt x="1298734" y="24289"/>
                  </a:cubicBezTo>
                  <a:cubicBezTo>
                    <a:pt x="1302544" y="22384"/>
                    <a:pt x="1302544" y="22384"/>
                    <a:pt x="1304449" y="18574"/>
                  </a:cubicBezTo>
                  <a:cubicBezTo>
                    <a:pt x="1293019" y="16669"/>
                    <a:pt x="1293019" y="16669"/>
                    <a:pt x="1287304" y="12859"/>
                  </a:cubicBezTo>
                  <a:lnTo>
                    <a:pt x="1287304" y="12859"/>
                  </a:lnTo>
                  <a:lnTo>
                    <a:pt x="1287304" y="12859"/>
                  </a:lnTo>
                  <a:lnTo>
                    <a:pt x="1287304" y="12859"/>
                  </a:lnTo>
                  <a:close/>
                  <a:moveTo>
                    <a:pt x="2224564" y="12859"/>
                  </a:moveTo>
                  <a:cubicBezTo>
                    <a:pt x="2211229" y="14764"/>
                    <a:pt x="2209324" y="14764"/>
                    <a:pt x="2199799" y="18574"/>
                  </a:cubicBezTo>
                  <a:lnTo>
                    <a:pt x="2199799" y="24289"/>
                  </a:lnTo>
                  <a:cubicBezTo>
                    <a:pt x="2235041" y="26194"/>
                    <a:pt x="2240757" y="35719"/>
                    <a:pt x="2267426" y="43339"/>
                  </a:cubicBezTo>
                  <a:lnTo>
                    <a:pt x="2267426" y="37624"/>
                  </a:lnTo>
                  <a:lnTo>
                    <a:pt x="2261711" y="37624"/>
                  </a:lnTo>
                  <a:cubicBezTo>
                    <a:pt x="2251234" y="24289"/>
                    <a:pt x="2235994" y="22384"/>
                    <a:pt x="2224564" y="12859"/>
                  </a:cubicBezTo>
                  <a:lnTo>
                    <a:pt x="2224564" y="12859"/>
                  </a:lnTo>
                  <a:lnTo>
                    <a:pt x="2224564" y="12859"/>
                  </a:lnTo>
                  <a:lnTo>
                    <a:pt x="2224564" y="12859"/>
                  </a:lnTo>
                  <a:close/>
                  <a:moveTo>
                    <a:pt x="2616041" y="12859"/>
                  </a:moveTo>
                  <a:cubicBezTo>
                    <a:pt x="2617946" y="20479"/>
                    <a:pt x="2606516" y="22384"/>
                    <a:pt x="2604611" y="24289"/>
                  </a:cubicBezTo>
                  <a:cubicBezTo>
                    <a:pt x="2598896" y="18574"/>
                    <a:pt x="2614136" y="14764"/>
                    <a:pt x="2616041" y="12859"/>
                  </a:cubicBezTo>
                  <a:lnTo>
                    <a:pt x="2616041" y="12859"/>
                  </a:lnTo>
                  <a:lnTo>
                    <a:pt x="2616041" y="12859"/>
                  </a:lnTo>
                  <a:lnTo>
                    <a:pt x="2616041" y="1285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3F9C00BC-E011-4AF5-BB5D-3178D2310CF1}"/>
                </a:ext>
              </a:extLst>
            </p:cNvPr>
            <p:cNvSpPr/>
            <p:nvPr/>
          </p:nvSpPr>
          <p:spPr>
            <a:xfrm>
              <a:off x="1920716" y="4940102"/>
              <a:ext cx="2543175" cy="38100"/>
            </a:xfrm>
            <a:custGeom>
              <a:avLst/>
              <a:gdLst>
                <a:gd name="connsiteX0" fmla="*/ 2536031 w 2543175"/>
                <a:gd name="connsiteY0" fmla="*/ 10954 h 38100"/>
                <a:gd name="connsiteX1" fmla="*/ 2536031 w 2543175"/>
                <a:gd name="connsiteY1" fmla="*/ 14764 h 38100"/>
                <a:gd name="connsiteX2" fmla="*/ 2541746 w 2543175"/>
                <a:gd name="connsiteY2" fmla="*/ 14764 h 38100"/>
                <a:gd name="connsiteX3" fmla="*/ 2541746 w 2543175"/>
                <a:gd name="connsiteY3" fmla="*/ 10954 h 38100"/>
                <a:gd name="connsiteX4" fmla="*/ 2536031 w 2543175"/>
                <a:gd name="connsiteY4" fmla="*/ 10954 h 38100"/>
                <a:gd name="connsiteX5" fmla="*/ 2536031 w 2543175"/>
                <a:gd name="connsiteY5" fmla="*/ 10954 h 38100"/>
                <a:gd name="connsiteX6" fmla="*/ 2536031 w 2543175"/>
                <a:gd name="connsiteY6" fmla="*/ 10954 h 38100"/>
                <a:gd name="connsiteX7" fmla="*/ 2536031 w 2543175"/>
                <a:gd name="connsiteY7" fmla="*/ 10954 h 38100"/>
                <a:gd name="connsiteX8" fmla="*/ 2323624 w 2543175"/>
                <a:gd name="connsiteY8" fmla="*/ 10954 h 38100"/>
                <a:gd name="connsiteX9" fmla="*/ 2323624 w 2543175"/>
                <a:gd name="connsiteY9" fmla="*/ 14764 h 38100"/>
                <a:gd name="connsiteX10" fmla="*/ 2329339 w 2543175"/>
                <a:gd name="connsiteY10" fmla="*/ 14764 h 38100"/>
                <a:gd name="connsiteX11" fmla="*/ 2317909 w 2543175"/>
                <a:gd name="connsiteY11" fmla="*/ 20479 h 38100"/>
                <a:gd name="connsiteX12" fmla="*/ 2321719 w 2543175"/>
                <a:gd name="connsiteY12" fmla="*/ 10954 h 38100"/>
                <a:gd name="connsiteX13" fmla="*/ 2261711 w 2543175"/>
                <a:gd name="connsiteY13" fmla="*/ 10954 h 38100"/>
                <a:gd name="connsiteX14" fmla="*/ 2248377 w 2543175"/>
                <a:gd name="connsiteY14" fmla="*/ 26194 h 38100"/>
                <a:gd name="connsiteX15" fmla="*/ 2215991 w 2543175"/>
                <a:gd name="connsiteY15" fmla="*/ 10954 h 38100"/>
                <a:gd name="connsiteX16" fmla="*/ 2138839 w 2543175"/>
                <a:gd name="connsiteY16" fmla="*/ 10954 h 38100"/>
                <a:gd name="connsiteX17" fmla="*/ 2148364 w 2543175"/>
                <a:gd name="connsiteY17" fmla="*/ 26194 h 38100"/>
                <a:gd name="connsiteX18" fmla="*/ 2142649 w 2543175"/>
                <a:gd name="connsiteY18" fmla="*/ 26194 h 38100"/>
                <a:gd name="connsiteX19" fmla="*/ 2123599 w 2543175"/>
                <a:gd name="connsiteY19" fmla="*/ 10954 h 38100"/>
                <a:gd name="connsiteX20" fmla="*/ 2110264 w 2543175"/>
                <a:gd name="connsiteY20" fmla="*/ 10954 h 38100"/>
                <a:gd name="connsiteX21" fmla="*/ 2153127 w 2543175"/>
                <a:gd name="connsiteY21" fmla="*/ 35719 h 38100"/>
                <a:gd name="connsiteX22" fmla="*/ 2199799 w 2543175"/>
                <a:gd name="connsiteY22" fmla="*/ 35719 h 38100"/>
                <a:gd name="connsiteX23" fmla="*/ 2156936 w 2543175"/>
                <a:gd name="connsiteY23" fmla="*/ 12859 h 38100"/>
                <a:gd name="connsiteX24" fmla="*/ 2194084 w 2543175"/>
                <a:gd name="connsiteY24" fmla="*/ 12859 h 38100"/>
                <a:gd name="connsiteX25" fmla="*/ 2194084 w 2543175"/>
                <a:gd name="connsiteY25" fmla="*/ 24289 h 38100"/>
                <a:gd name="connsiteX26" fmla="*/ 2235041 w 2543175"/>
                <a:gd name="connsiteY26" fmla="*/ 33814 h 38100"/>
                <a:gd name="connsiteX27" fmla="*/ 2345531 w 2543175"/>
                <a:gd name="connsiteY27" fmla="*/ 33814 h 38100"/>
                <a:gd name="connsiteX28" fmla="*/ 2355056 w 2543175"/>
                <a:gd name="connsiteY28" fmla="*/ 30004 h 38100"/>
                <a:gd name="connsiteX29" fmla="*/ 2358866 w 2543175"/>
                <a:gd name="connsiteY29" fmla="*/ 33814 h 38100"/>
                <a:gd name="connsiteX30" fmla="*/ 2507456 w 2543175"/>
                <a:gd name="connsiteY30" fmla="*/ 33814 h 38100"/>
                <a:gd name="connsiteX31" fmla="*/ 2536031 w 2543175"/>
                <a:gd name="connsiteY31" fmla="*/ 10954 h 38100"/>
                <a:gd name="connsiteX32" fmla="*/ 2520791 w 2543175"/>
                <a:gd name="connsiteY32" fmla="*/ 7144 h 38100"/>
                <a:gd name="connsiteX33" fmla="*/ 2323624 w 2543175"/>
                <a:gd name="connsiteY33" fmla="*/ 10954 h 38100"/>
                <a:gd name="connsiteX34" fmla="*/ 2323624 w 2543175"/>
                <a:gd name="connsiteY34" fmla="*/ 10954 h 38100"/>
                <a:gd name="connsiteX35" fmla="*/ 2323624 w 2543175"/>
                <a:gd name="connsiteY35" fmla="*/ 10954 h 38100"/>
                <a:gd name="connsiteX36" fmla="*/ 2323624 w 2543175"/>
                <a:gd name="connsiteY36" fmla="*/ 10954 h 38100"/>
                <a:gd name="connsiteX37" fmla="*/ 1912144 w 2543175"/>
                <a:gd name="connsiteY37" fmla="*/ 10954 h 38100"/>
                <a:gd name="connsiteX38" fmla="*/ 1894999 w 2543175"/>
                <a:gd name="connsiteY38" fmla="*/ 20479 h 38100"/>
                <a:gd name="connsiteX39" fmla="*/ 1906429 w 2543175"/>
                <a:gd name="connsiteY39" fmla="*/ 20479 h 38100"/>
                <a:gd name="connsiteX40" fmla="*/ 1943576 w 2543175"/>
                <a:gd name="connsiteY40" fmla="*/ 26194 h 38100"/>
                <a:gd name="connsiteX41" fmla="*/ 1932146 w 2543175"/>
                <a:gd name="connsiteY41" fmla="*/ 31909 h 38100"/>
                <a:gd name="connsiteX42" fmla="*/ 1956911 w 2543175"/>
                <a:gd name="connsiteY42" fmla="*/ 35719 h 38100"/>
                <a:gd name="connsiteX43" fmla="*/ 1992154 w 2543175"/>
                <a:gd name="connsiteY43" fmla="*/ 35719 h 38100"/>
                <a:gd name="connsiteX44" fmla="*/ 1994059 w 2543175"/>
                <a:gd name="connsiteY44" fmla="*/ 31909 h 38100"/>
                <a:gd name="connsiteX45" fmla="*/ 1945481 w 2543175"/>
                <a:gd name="connsiteY45" fmla="*/ 9049 h 38100"/>
                <a:gd name="connsiteX46" fmla="*/ 1913096 w 2543175"/>
                <a:gd name="connsiteY46" fmla="*/ 9049 h 38100"/>
                <a:gd name="connsiteX47" fmla="*/ 1913096 w 2543175"/>
                <a:gd name="connsiteY47" fmla="*/ 10954 h 38100"/>
                <a:gd name="connsiteX48" fmla="*/ 1912144 w 2543175"/>
                <a:gd name="connsiteY48" fmla="*/ 10954 h 38100"/>
                <a:gd name="connsiteX49" fmla="*/ 1912144 w 2543175"/>
                <a:gd name="connsiteY49" fmla="*/ 10954 h 38100"/>
                <a:gd name="connsiteX50" fmla="*/ 1504474 w 2543175"/>
                <a:gd name="connsiteY50" fmla="*/ 10954 h 38100"/>
                <a:gd name="connsiteX51" fmla="*/ 1498759 w 2543175"/>
                <a:gd name="connsiteY51" fmla="*/ 14764 h 38100"/>
                <a:gd name="connsiteX52" fmla="*/ 1498759 w 2543175"/>
                <a:gd name="connsiteY52" fmla="*/ 10954 h 38100"/>
                <a:gd name="connsiteX53" fmla="*/ 1483519 w 2543175"/>
                <a:gd name="connsiteY53" fmla="*/ 10954 h 38100"/>
                <a:gd name="connsiteX54" fmla="*/ 1489234 w 2543175"/>
                <a:gd name="connsiteY54" fmla="*/ 35719 h 38100"/>
                <a:gd name="connsiteX55" fmla="*/ 1521619 w 2543175"/>
                <a:gd name="connsiteY55" fmla="*/ 35719 h 38100"/>
                <a:gd name="connsiteX56" fmla="*/ 1529239 w 2543175"/>
                <a:gd name="connsiteY56" fmla="*/ 31909 h 38100"/>
                <a:gd name="connsiteX57" fmla="*/ 1529239 w 2543175"/>
                <a:gd name="connsiteY57" fmla="*/ 35719 h 38100"/>
                <a:gd name="connsiteX58" fmla="*/ 1639729 w 2543175"/>
                <a:gd name="connsiteY58" fmla="*/ 35719 h 38100"/>
                <a:gd name="connsiteX59" fmla="*/ 1654969 w 2543175"/>
                <a:gd name="connsiteY59" fmla="*/ 12859 h 38100"/>
                <a:gd name="connsiteX60" fmla="*/ 1660684 w 2543175"/>
                <a:gd name="connsiteY60" fmla="*/ 31909 h 38100"/>
                <a:gd name="connsiteX61" fmla="*/ 1697831 w 2543175"/>
                <a:gd name="connsiteY61" fmla="*/ 20479 h 38100"/>
                <a:gd name="connsiteX62" fmla="*/ 1699736 w 2543175"/>
                <a:gd name="connsiteY62" fmla="*/ 35719 h 38100"/>
                <a:gd name="connsiteX63" fmla="*/ 1713071 w 2543175"/>
                <a:gd name="connsiteY63" fmla="*/ 35719 h 38100"/>
                <a:gd name="connsiteX64" fmla="*/ 1716881 w 2543175"/>
                <a:gd name="connsiteY64" fmla="*/ 31909 h 38100"/>
                <a:gd name="connsiteX65" fmla="*/ 1705451 w 2543175"/>
                <a:gd name="connsiteY65" fmla="*/ 26194 h 38100"/>
                <a:gd name="connsiteX66" fmla="*/ 1716881 w 2543175"/>
                <a:gd name="connsiteY66" fmla="*/ 20479 h 38100"/>
                <a:gd name="connsiteX67" fmla="*/ 1728311 w 2543175"/>
                <a:gd name="connsiteY67" fmla="*/ 26194 h 38100"/>
                <a:gd name="connsiteX68" fmla="*/ 1743551 w 2543175"/>
                <a:gd name="connsiteY68" fmla="*/ 35719 h 38100"/>
                <a:gd name="connsiteX69" fmla="*/ 1792129 w 2543175"/>
                <a:gd name="connsiteY69" fmla="*/ 35719 h 38100"/>
                <a:gd name="connsiteX70" fmla="*/ 1773079 w 2543175"/>
                <a:gd name="connsiteY70" fmla="*/ 10954 h 38100"/>
                <a:gd name="connsiteX71" fmla="*/ 1504474 w 2543175"/>
                <a:gd name="connsiteY71" fmla="*/ 10954 h 38100"/>
                <a:gd name="connsiteX72" fmla="*/ 1504474 w 2543175"/>
                <a:gd name="connsiteY72" fmla="*/ 10954 h 38100"/>
                <a:gd name="connsiteX73" fmla="*/ 1504474 w 2543175"/>
                <a:gd name="connsiteY73" fmla="*/ 10954 h 38100"/>
                <a:gd name="connsiteX74" fmla="*/ 1504474 w 2543175"/>
                <a:gd name="connsiteY74" fmla="*/ 10954 h 38100"/>
                <a:gd name="connsiteX75" fmla="*/ 1271111 w 2543175"/>
                <a:gd name="connsiteY75" fmla="*/ 10954 h 38100"/>
                <a:gd name="connsiteX76" fmla="*/ 1274921 w 2543175"/>
                <a:gd name="connsiteY76" fmla="*/ 20479 h 38100"/>
                <a:gd name="connsiteX77" fmla="*/ 1299686 w 2543175"/>
                <a:gd name="connsiteY77" fmla="*/ 35719 h 38100"/>
                <a:gd name="connsiteX78" fmla="*/ 1434941 w 2543175"/>
                <a:gd name="connsiteY78" fmla="*/ 35719 h 38100"/>
                <a:gd name="connsiteX79" fmla="*/ 1419701 w 2543175"/>
                <a:gd name="connsiteY79" fmla="*/ 10954 h 38100"/>
                <a:gd name="connsiteX80" fmla="*/ 1271111 w 2543175"/>
                <a:gd name="connsiteY80" fmla="*/ 10954 h 38100"/>
                <a:gd name="connsiteX81" fmla="*/ 1271111 w 2543175"/>
                <a:gd name="connsiteY81" fmla="*/ 10954 h 38100"/>
                <a:gd name="connsiteX82" fmla="*/ 1271111 w 2543175"/>
                <a:gd name="connsiteY82" fmla="*/ 10954 h 38100"/>
                <a:gd name="connsiteX83" fmla="*/ 1271111 w 2543175"/>
                <a:gd name="connsiteY83" fmla="*/ 10954 h 38100"/>
                <a:gd name="connsiteX84" fmla="*/ 1172051 w 2543175"/>
                <a:gd name="connsiteY84" fmla="*/ 10954 h 38100"/>
                <a:gd name="connsiteX85" fmla="*/ 1173956 w 2543175"/>
                <a:gd name="connsiteY85" fmla="*/ 20479 h 38100"/>
                <a:gd name="connsiteX86" fmla="*/ 1181576 w 2543175"/>
                <a:gd name="connsiteY86" fmla="*/ 35719 h 38100"/>
                <a:gd name="connsiteX87" fmla="*/ 1194911 w 2543175"/>
                <a:gd name="connsiteY87" fmla="*/ 35719 h 38100"/>
                <a:gd name="connsiteX88" fmla="*/ 1175861 w 2543175"/>
                <a:gd name="connsiteY88" fmla="*/ 10954 h 38100"/>
                <a:gd name="connsiteX89" fmla="*/ 1172051 w 2543175"/>
                <a:gd name="connsiteY89" fmla="*/ 10954 h 38100"/>
                <a:gd name="connsiteX90" fmla="*/ 1172051 w 2543175"/>
                <a:gd name="connsiteY90" fmla="*/ 10954 h 38100"/>
                <a:gd name="connsiteX91" fmla="*/ 1172051 w 2543175"/>
                <a:gd name="connsiteY91" fmla="*/ 10954 h 38100"/>
                <a:gd name="connsiteX92" fmla="*/ 1172051 w 2543175"/>
                <a:gd name="connsiteY92" fmla="*/ 10954 h 38100"/>
                <a:gd name="connsiteX93" fmla="*/ 776764 w 2543175"/>
                <a:gd name="connsiteY93" fmla="*/ 10954 h 38100"/>
                <a:gd name="connsiteX94" fmla="*/ 733901 w 2543175"/>
                <a:gd name="connsiteY94" fmla="*/ 33814 h 38100"/>
                <a:gd name="connsiteX95" fmla="*/ 728186 w 2543175"/>
                <a:gd name="connsiteY95" fmla="*/ 33814 h 38100"/>
                <a:gd name="connsiteX96" fmla="*/ 726281 w 2543175"/>
                <a:gd name="connsiteY96" fmla="*/ 37624 h 38100"/>
                <a:gd name="connsiteX97" fmla="*/ 756761 w 2543175"/>
                <a:gd name="connsiteY97" fmla="*/ 37624 h 38100"/>
                <a:gd name="connsiteX98" fmla="*/ 764381 w 2543175"/>
                <a:gd name="connsiteY98" fmla="*/ 33814 h 38100"/>
                <a:gd name="connsiteX99" fmla="*/ 764381 w 2543175"/>
                <a:gd name="connsiteY99" fmla="*/ 35719 h 38100"/>
                <a:gd name="connsiteX100" fmla="*/ 886301 w 2543175"/>
                <a:gd name="connsiteY100" fmla="*/ 35719 h 38100"/>
                <a:gd name="connsiteX101" fmla="*/ 901541 w 2543175"/>
                <a:gd name="connsiteY101" fmla="*/ 26194 h 38100"/>
                <a:gd name="connsiteX102" fmla="*/ 888206 w 2543175"/>
                <a:gd name="connsiteY102" fmla="*/ 35719 h 38100"/>
                <a:gd name="connsiteX103" fmla="*/ 952024 w 2543175"/>
                <a:gd name="connsiteY103" fmla="*/ 35719 h 38100"/>
                <a:gd name="connsiteX104" fmla="*/ 952024 w 2543175"/>
                <a:gd name="connsiteY104" fmla="*/ 31909 h 38100"/>
                <a:gd name="connsiteX105" fmla="*/ 957739 w 2543175"/>
                <a:gd name="connsiteY105" fmla="*/ 31909 h 38100"/>
                <a:gd name="connsiteX106" fmla="*/ 957739 w 2543175"/>
                <a:gd name="connsiteY106" fmla="*/ 35719 h 38100"/>
                <a:gd name="connsiteX107" fmla="*/ 978694 w 2543175"/>
                <a:gd name="connsiteY107" fmla="*/ 35719 h 38100"/>
                <a:gd name="connsiteX108" fmla="*/ 976789 w 2543175"/>
                <a:gd name="connsiteY108" fmla="*/ 31909 h 38100"/>
                <a:gd name="connsiteX109" fmla="*/ 988219 w 2543175"/>
                <a:gd name="connsiteY109" fmla="*/ 12859 h 38100"/>
                <a:gd name="connsiteX110" fmla="*/ 982504 w 2543175"/>
                <a:gd name="connsiteY110" fmla="*/ 9049 h 38100"/>
                <a:gd name="connsiteX111" fmla="*/ 776764 w 2543175"/>
                <a:gd name="connsiteY111" fmla="*/ 10954 h 38100"/>
                <a:gd name="connsiteX112" fmla="*/ 776764 w 2543175"/>
                <a:gd name="connsiteY112" fmla="*/ 10954 h 38100"/>
                <a:gd name="connsiteX113" fmla="*/ 776764 w 2543175"/>
                <a:gd name="connsiteY113" fmla="*/ 10954 h 38100"/>
                <a:gd name="connsiteX114" fmla="*/ 776764 w 2543175"/>
                <a:gd name="connsiteY114" fmla="*/ 10954 h 38100"/>
                <a:gd name="connsiteX115" fmla="*/ 702469 w 2543175"/>
                <a:gd name="connsiteY115" fmla="*/ 10954 h 38100"/>
                <a:gd name="connsiteX116" fmla="*/ 702469 w 2543175"/>
                <a:gd name="connsiteY116" fmla="*/ 14764 h 38100"/>
                <a:gd name="connsiteX117" fmla="*/ 708184 w 2543175"/>
                <a:gd name="connsiteY117" fmla="*/ 14764 h 38100"/>
                <a:gd name="connsiteX118" fmla="*/ 708184 w 2543175"/>
                <a:gd name="connsiteY118" fmla="*/ 10954 h 38100"/>
                <a:gd name="connsiteX119" fmla="*/ 702469 w 2543175"/>
                <a:gd name="connsiteY119" fmla="*/ 10954 h 38100"/>
                <a:gd name="connsiteX120" fmla="*/ 702469 w 2543175"/>
                <a:gd name="connsiteY120" fmla="*/ 10954 h 38100"/>
                <a:gd name="connsiteX121" fmla="*/ 702469 w 2543175"/>
                <a:gd name="connsiteY121" fmla="*/ 10954 h 38100"/>
                <a:gd name="connsiteX122" fmla="*/ 702469 w 2543175"/>
                <a:gd name="connsiteY122" fmla="*/ 10954 h 38100"/>
                <a:gd name="connsiteX123" fmla="*/ 656749 w 2543175"/>
                <a:gd name="connsiteY123" fmla="*/ 10954 h 38100"/>
                <a:gd name="connsiteX124" fmla="*/ 666274 w 2543175"/>
                <a:gd name="connsiteY124" fmla="*/ 26194 h 38100"/>
                <a:gd name="connsiteX125" fmla="*/ 666274 w 2543175"/>
                <a:gd name="connsiteY125" fmla="*/ 10954 h 38100"/>
                <a:gd name="connsiteX126" fmla="*/ 656749 w 2543175"/>
                <a:gd name="connsiteY126" fmla="*/ 10954 h 38100"/>
                <a:gd name="connsiteX127" fmla="*/ 656749 w 2543175"/>
                <a:gd name="connsiteY127" fmla="*/ 10954 h 38100"/>
                <a:gd name="connsiteX128" fmla="*/ 656749 w 2543175"/>
                <a:gd name="connsiteY128" fmla="*/ 10954 h 38100"/>
                <a:gd name="connsiteX129" fmla="*/ 656749 w 2543175"/>
                <a:gd name="connsiteY129" fmla="*/ 10954 h 38100"/>
                <a:gd name="connsiteX130" fmla="*/ 352901 w 2543175"/>
                <a:gd name="connsiteY130" fmla="*/ 10954 h 38100"/>
                <a:gd name="connsiteX131" fmla="*/ 349091 w 2543175"/>
                <a:gd name="connsiteY131" fmla="*/ 20479 h 38100"/>
                <a:gd name="connsiteX132" fmla="*/ 349091 w 2543175"/>
                <a:gd name="connsiteY132" fmla="*/ 10954 h 38100"/>
                <a:gd name="connsiteX133" fmla="*/ 318611 w 2543175"/>
                <a:gd name="connsiteY133" fmla="*/ 10954 h 38100"/>
                <a:gd name="connsiteX134" fmla="*/ 312896 w 2543175"/>
                <a:gd name="connsiteY134" fmla="*/ 37624 h 38100"/>
                <a:gd name="connsiteX135" fmla="*/ 521494 w 2543175"/>
                <a:gd name="connsiteY135" fmla="*/ 37624 h 38100"/>
                <a:gd name="connsiteX136" fmla="*/ 515779 w 2543175"/>
                <a:gd name="connsiteY136" fmla="*/ 12859 h 38100"/>
                <a:gd name="connsiteX137" fmla="*/ 352901 w 2543175"/>
                <a:gd name="connsiteY137" fmla="*/ 10954 h 38100"/>
                <a:gd name="connsiteX138" fmla="*/ 352901 w 2543175"/>
                <a:gd name="connsiteY138" fmla="*/ 10954 h 38100"/>
                <a:gd name="connsiteX139" fmla="*/ 352901 w 2543175"/>
                <a:gd name="connsiteY139" fmla="*/ 10954 h 38100"/>
                <a:gd name="connsiteX140" fmla="*/ 352901 w 2543175"/>
                <a:gd name="connsiteY140" fmla="*/ 10954 h 38100"/>
                <a:gd name="connsiteX141" fmla="*/ 1044416 w 2543175"/>
                <a:gd name="connsiteY141" fmla="*/ 35719 h 38100"/>
                <a:gd name="connsiteX142" fmla="*/ 1044416 w 2543175"/>
                <a:gd name="connsiteY142" fmla="*/ 26194 h 38100"/>
                <a:gd name="connsiteX143" fmla="*/ 1025366 w 2543175"/>
                <a:gd name="connsiteY143" fmla="*/ 31909 h 38100"/>
                <a:gd name="connsiteX144" fmla="*/ 1025366 w 2543175"/>
                <a:gd name="connsiteY144" fmla="*/ 35719 h 38100"/>
                <a:gd name="connsiteX145" fmla="*/ 1044416 w 2543175"/>
                <a:gd name="connsiteY145" fmla="*/ 35719 h 38100"/>
                <a:gd name="connsiteX146" fmla="*/ 1044416 w 2543175"/>
                <a:gd name="connsiteY146" fmla="*/ 35719 h 38100"/>
                <a:gd name="connsiteX147" fmla="*/ 1044416 w 2543175"/>
                <a:gd name="connsiteY147" fmla="*/ 35719 h 38100"/>
                <a:gd name="connsiteX148" fmla="*/ 1044416 w 2543175"/>
                <a:gd name="connsiteY148" fmla="*/ 35719 h 38100"/>
                <a:gd name="connsiteX149" fmla="*/ 712946 w 2543175"/>
                <a:gd name="connsiteY149" fmla="*/ 35719 h 38100"/>
                <a:gd name="connsiteX150" fmla="*/ 703421 w 2543175"/>
                <a:gd name="connsiteY150" fmla="*/ 20479 h 38100"/>
                <a:gd name="connsiteX151" fmla="*/ 684371 w 2543175"/>
                <a:gd name="connsiteY151" fmla="*/ 35719 h 38100"/>
                <a:gd name="connsiteX152" fmla="*/ 712946 w 2543175"/>
                <a:gd name="connsiteY152" fmla="*/ 35719 h 38100"/>
                <a:gd name="connsiteX153" fmla="*/ 712946 w 2543175"/>
                <a:gd name="connsiteY153" fmla="*/ 35719 h 38100"/>
                <a:gd name="connsiteX154" fmla="*/ 712946 w 2543175"/>
                <a:gd name="connsiteY154" fmla="*/ 35719 h 38100"/>
                <a:gd name="connsiteX155" fmla="*/ 712946 w 2543175"/>
                <a:gd name="connsiteY155" fmla="*/ 35719 h 38100"/>
                <a:gd name="connsiteX156" fmla="*/ 46196 w 2543175"/>
                <a:gd name="connsiteY156" fmla="*/ 35719 h 38100"/>
                <a:gd name="connsiteX157" fmla="*/ 7144 w 2543175"/>
                <a:gd name="connsiteY157" fmla="*/ 31909 h 38100"/>
                <a:gd name="connsiteX158" fmla="*/ 7144 w 2543175"/>
                <a:gd name="connsiteY158" fmla="*/ 35719 h 38100"/>
                <a:gd name="connsiteX159" fmla="*/ 46196 w 2543175"/>
                <a:gd name="connsiteY159" fmla="*/ 35719 h 38100"/>
                <a:gd name="connsiteX160" fmla="*/ 46196 w 2543175"/>
                <a:gd name="connsiteY160" fmla="*/ 35719 h 38100"/>
                <a:gd name="connsiteX161" fmla="*/ 46196 w 2543175"/>
                <a:gd name="connsiteY161" fmla="*/ 35719 h 38100"/>
                <a:gd name="connsiteX162" fmla="*/ 46196 w 2543175"/>
                <a:gd name="connsiteY162" fmla="*/ 35719 h 38100"/>
                <a:gd name="connsiteX163" fmla="*/ 1361599 w 2543175"/>
                <a:gd name="connsiteY163" fmla="*/ 26194 h 38100"/>
                <a:gd name="connsiteX164" fmla="*/ 1350169 w 2543175"/>
                <a:gd name="connsiteY164" fmla="*/ 26194 h 38100"/>
                <a:gd name="connsiteX165" fmla="*/ 1361599 w 2543175"/>
                <a:gd name="connsiteY165" fmla="*/ 26194 h 38100"/>
                <a:gd name="connsiteX166" fmla="*/ 1361599 w 2543175"/>
                <a:gd name="connsiteY166" fmla="*/ 26194 h 38100"/>
                <a:gd name="connsiteX167" fmla="*/ 1361599 w 2543175"/>
                <a:gd name="connsiteY167" fmla="*/ 26194 h 38100"/>
                <a:gd name="connsiteX168" fmla="*/ 1361599 w 2543175"/>
                <a:gd name="connsiteY168" fmla="*/ 26194 h 38100"/>
                <a:gd name="connsiteX169" fmla="*/ 2509361 w 2543175"/>
                <a:gd name="connsiteY169" fmla="*/ 20479 h 38100"/>
                <a:gd name="connsiteX170" fmla="*/ 2497931 w 2543175"/>
                <a:gd name="connsiteY170" fmla="*/ 31909 h 38100"/>
                <a:gd name="connsiteX171" fmla="*/ 2509361 w 2543175"/>
                <a:gd name="connsiteY171" fmla="*/ 20479 h 38100"/>
                <a:gd name="connsiteX172" fmla="*/ 2509361 w 2543175"/>
                <a:gd name="connsiteY172" fmla="*/ 20479 h 38100"/>
                <a:gd name="connsiteX173" fmla="*/ 2509361 w 2543175"/>
                <a:gd name="connsiteY173" fmla="*/ 20479 h 38100"/>
                <a:gd name="connsiteX174" fmla="*/ 2509361 w 2543175"/>
                <a:gd name="connsiteY174" fmla="*/ 20479 h 38100"/>
                <a:gd name="connsiteX175" fmla="*/ 2466499 w 2543175"/>
                <a:gd name="connsiteY175" fmla="*/ 14764 h 38100"/>
                <a:gd name="connsiteX176" fmla="*/ 2455069 w 2543175"/>
                <a:gd name="connsiteY176" fmla="*/ 26194 h 38100"/>
                <a:gd name="connsiteX177" fmla="*/ 2455069 w 2543175"/>
                <a:gd name="connsiteY177" fmla="*/ 14764 h 38100"/>
                <a:gd name="connsiteX178" fmla="*/ 2466499 w 2543175"/>
                <a:gd name="connsiteY178" fmla="*/ 14764 h 38100"/>
                <a:gd name="connsiteX179" fmla="*/ 2466499 w 2543175"/>
                <a:gd name="connsiteY179" fmla="*/ 14764 h 38100"/>
                <a:gd name="connsiteX180" fmla="*/ 2466499 w 2543175"/>
                <a:gd name="connsiteY180" fmla="*/ 14764 h 38100"/>
                <a:gd name="connsiteX181" fmla="*/ 2466499 w 2543175"/>
                <a:gd name="connsiteY181" fmla="*/ 1476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2543175" h="38100">
                  <a:moveTo>
                    <a:pt x="2536031" y="10954"/>
                  </a:moveTo>
                  <a:cubicBezTo>
                    <a:pt x="2536031" y="12859"/>
                    <a:pt x="2536031" y="12859"/>
                    <a:pt x="2536031" y="14764"/>
                  </a:cubicBezTo>
                  <a:lnTo>
                    <a:pt x="2541746" y="14764"/>
                  </a:lnTo>
                  <a:lnTo>
                    <a:pt x="2541746" y="10954"/>
                  </a:lnTo>
                  <a:lnTo>
                    <a:pt x="2536031" y="10954"/>
                  </a:lnTo>
                  <a:lnTo>
                    <a:pt x="2536031" y="10954"/>
                  </a:lnTo>
                  <a:lnTo>
                    <a:pt x="2536031" y="10954"/>
                  </a:lnTo>
                  <a:lnTo>
                    <a:pt x="2536031" y="10954"/>
                  </a:lnTo>
                  <a:close/>
                  <a:moveTo>
                    <a:pt x="2323624" y="10954"/>
                  </a:moveTo>
                  <a:lnTo>
                    <a:pt x="2323624" y="14764"/>
                  </a:lnTo>
                  <a:lnTo>
                    <a:pt x="2329339" y="14764"/>
                  </a:lnTo>
                  <a:cubicBezTo>
                    <a:pt x="2340769" y="18574"/>
                    <a:pt x="2317909" y="20479"/>
                    <a:pt x="2317909" y="20479"/>
                  </a:cubicBezTo>
                  <a:cubicBezTo>
                    <a:pt x="2321719" y="10954"/>
                    <a:pt x="2319814" y="12859"/>
                    <a:pt x="2321719" y="10954"/>
                  </a:cubicBezTo>
                  <a:lnTo>
                    <a:pt x="2261711" y="10954"/>
                  </a:lnTo>
                  <a:cubicBezTo>
                    <a:pt x="2257902" y="16669"/>
                    <a:pt x="2254091" y="22384"/>
                    <a:pt x="2248377" y="26194"/>
                  </a:cubicBezTo>
                  <a:lnTo>
                    <a:pt x="2215991" y="10954"/>
                  </a:lnTo>
                  <a:lnTo>
                    <a:pt x="2138839" y="10954"/>
                  </a:lnTo>
                  <a:cubicBezTo>
                    <a:pt x="2142649" y="14764"/>
                    <a:pt x="2146459" y="20479"/>
                    <a:pt x="2148364" y="26194"/>
                  </a:cubicBezTo>
                  <a:lnTo>
                    <a:pt x="2142649" y="26194"/>
                  </a:lnTo>
                  <a:cubicBezTo>
                    <a:pt x="2135029" y="18574"/>
                    <a:pt x="2129314" y="16669"/>
                    <a:pt x="2123599" y="10954"/>
                  </a:cubicBezTo>
                  <a:lnTo>
                    <a:pt x="2110264" y="10954"/>
                  </a:lnTo>
                  <a:cubicBezTo>
                    <a:pt x="2123599" y="20479"/>
                    <a:pt x="2136934" y="28099"/>
                    <a:pt x="2153127" y="35719"/>
                  </a:cubicBezTo>
                  <a:lnTo>
                    <a:pt x="2199799" y="35719"/>
                  </a:lnTo>
                  <a:cubicBezTo>
                    <a:pt x="2184559" y="30004"/>
                    <a:pt x="2171224" y="22384"/>
                    <a:pt x="2156936" y="12859"/>
                  </a:cubicBezTo>
                  <a:lnTo>
                    <a:pt x="2194084" y="12859"/>
                  </a:lnTo>
                  <a:lnTo>
                    <a:pt x="2194084" y="24289"/>
                  </a:lnTo>
                  <a:cubicBezTo>
                    <a:pt x="2209324" y="24289"/>
                    <a:pt x="2222659" y="28099"/>
                    <a:pt x="2235041" y="33814"/>
                  </a:cubicBezTo>
                  <a:lnTo>
                    <a:pt x="2345531" y="33814"/>
                  </a:lnTo>
                  <a:cubicBezTo>
                    <a:pt x="2347436" y="31909"/>
                    <a:pt x="2351246" y="31909"/>
                    <a:pt x="2355056" y="30004"/>
                  </a:cubicBezTo>
                  <a:cubicBezTo>
                    <a:pt x="2355056" y="31909"/>
                    <a:pt x="2356961" y="31909"/>
                    <a:pt x="2358866" y="33814"/>
                  </a:cubicBezTo>
                  <a:lnTo>
                    <a:pt x="2507456" y="33814"/>
                  </a:lnTo>
                  <a:cubicBezTo>
                    <a:pt x="2520791" y="30004"/>
                    <a:pt x="2526506" y="24289"/>
                    <a:pt x="2536031" y="10954"/>
                  </a:cubicBezTo>
                  <a:cubicBezTo>
                    <a:pt x="2532221" y="10954"/>
                    <a:pt x="2526506" y="9049"/>
                    <a:pt x="2520791" y="7144"/>
                  </a:cubicBezTo>
                  <a:lnTo>
                    <a:pt x="2323624" y="10954"/>
                  </a:lnTo>
                  <a:lnTo>
                    <a:pt x="2323624" y="10954"/>
                  </a:lnTo>
                  <a:lnTo>
                    <a:pt x="2323624" y="10954"/>
                  </a:lnTo>
                  <a:lnTo>
                    <a:pt x="2323624" y="10954"/>
                  </a:lnTo>
                  <a:close/>
                  <a:moveTo>
                    <a:pt x="1912144" y="10954"/>
                  </a:moveTo>
                  <a:cubicBezTo>
                    <a:pt x="1906429" y="12859"/>
                    <a:pt x="1900714" y="14764"/>
                    <a:pt x="1894999" y="20479"/>
                  </a:cubicBezTo>
                  <a:lnTo>
                    <a:pt x="1906429" y="20479"/>
                  </a:lnTo>
                  <a:cubicBezTo>
                    <a:pt x="1915954" y="26194"/>
                    <a:pt x="1929289" y="18574"/>
                    <a:pt x="1943576" y="26194"/>
                  </a:cubicBezTo>
                  <a:cubicBezTo>
                    <a:pt x="1932146" y="30004"/>
                    <a:pt x="1937861" y="28099"/>
                    <a:pt x="1932146" y="31909"/>
                  </a:cubicBezTo>
                  <a:cubicBezTo>
                    <a:pt x="1943576" y="31909"/>
                    <a:pt x="1951196" y="33814"/>
                    <a:pt x="1956911" y="35719"/>
                  </a:cubicBezTo>
                  <a:lnTo>
                    <a:pt x="1992154" y="35719"/>
                  </a:lnTo>
                  <a:lnTo>
                    <a:pt x="1994059" y="31909"/>
                  </a:lnTo>
                  <a:cubicBezTo>
                    <a:pt x="1967389" y="30004"/>
                    <a:pt x="1956911" y="24289"/>
                    <a:pt x="1945481" y="9049"/>
                  </a:cubicBezTo>
                  <a:lnTo>
                    <a:pt x="1913096" y="9049"/>
                  </a:lnTo>
                  <a:lnTo>
                    <a:pt x="1913096" y="10954"/>
                  </a:lnTo>
                  <a:lnTo>
                    <a:pt x="1912144" y="10954"/>
                  </a:lnTo>
                  <a:lnTo>
                    <a:pt x="1912144" y="10954"/>
                  </a:lnTo>
                  <a:close/>
                  <a:moveTo>
                    <a:pt x="1504474" y="10954"/>
                  </a:moveTo>
                  <a:cubicBezTo>
                    <a:pt x="1502569" y="12859"/>
                    <a:pt x="1500664" y="12859"/>
                    <a:pt x="1498759" y="14764"/>
                  </a:cubicBezTo>
                  <a:cubicBezTo>
                    <a:pt x="1498759" y="12859"/>
                    <a:pt x="1498759" y="12859"/>
                    <a:pt x="1498759" y="10954"/>
                  </a:cubicBezTo>
                  <a:lnTo>
                    <a:pt x="1483519" y="10954"/>
                  </a:lnTo>
                  <a:cubicBezTo>
                    <a:pt x="1485424" y="18574"/>
                    <a:pt x="1487329" y="28099"/>
                    <a:pt x="1489234" y="35719"/>
                  </a:cubicBezTo>
                  <a:lnTo>
                    <a:pt x="1521619" y="35719"/>
                  </a:lnTo>
                  <a:lnTo>
                    <a:pt x="1529239" y="31909"/>
                  </a:lnTo>
                  <a:lnTo>
                    <a:pt x="1529239" y="35719"/>
                  </a:lnTo>
                  <a:lnTo>
                    <a:pt x="1639729" y="35719"/>
                  </a:lnTo>
                  <a:cubicBezTo>
                    <a:pt x="1643539" y="30004"/>
                    <a:pt x="1649254" y="22384"/>
                    <a:pt x="1654969" y="12859"/>
                  </a:cubicBezTo>
                  <a:cubicBezTo>
                    <a:pt x="1656874" y="26194"/>
                    <a:pt x="1656874" y="24289"/>
                    <a:pt x="1660684" y="31909"/>
                  </a:cubicBezTo>
                  <a:cubicBezTo>
                    <a:pt x="1668304" y="26194"/>
                    <a:pt x="1689259" y="22384"/>
                    <a:pt x="1697831" y="20479"/>
                  </a:cubicBezTo>
                  <a:cubicBezTo>
                    <a:pt x="1699736" y="30004"/>
                    <a:pt x="1697831" y="33814"/>
                    <a:pt x="1699736" y="35719"/>
                  </a:cubicBezTo>
                  <a:lnTo>
                    <a:pt x="1713071" y="35719"/>
                  </a:lnTo>
                  <a:cubicBezTo>
                    <a:pt x="1713071" y="35719"/>
                    <a:pt x="1714976" y="33814"/>
                    <a:pt x="1716881" y="31909"/>
                  </a:cubicBezTo>
                  <a:cubicBezTo>
                    <a:pt x="1705451" y="28099"/>
                    <a:pt x="1711166" y="30004"/>
                    <a:pt x="1705451" y="26194"/>
                  </a:cubicBezTo>
                  <a:cubicBezTo>
                    <a:pt x="1716881" y="22384"/>
                    <a:pt x="1711166" y="24289"/>
                    <a:pt x="1716881" y="20479"/>
                  </a:cubicBezTo>
                  <a:cubicBezTo>
                    <a:pt x="1728311" y="24289"/>
                    <a:pt x="1722596" y="22384"/>
                    <a:pt x="1728311" y="26194"/>
                  </a:cubicBezTo>
                  <a:cubicBezTo>
                    <a:pt x="1739741" y="30004"/>
                    <a:pt x="1743551" y="31909"/>
                    <a:pt x="1743551" y="35719"/>
                  </a:cubicBezTo>
                  <a:lnTo>
                    <a:pt x="1792129" y="35719"/>
                  </a:lnTo>
                  <a:cubicBezTo>
                    <a:pt x="1786414" y="26194"/>
                    <a:pt x="1780699" y="18574"/>
                    <a:pt x="1773079" y="10954"/>
                  </a:cubicBezTo>
                  <a:lnTo>
                    <a:pt x="1504474" y="10954"/>
                  </a:lnTo>
                  <a:lnTo>
                    <a:pt x="1504474" y="10954"/>
                  </a:lnTo>
                  <a:lnTo>
                    <a:pt x="1504474" y="10954"/>
                  </a:lnTo>
                  <a:lnTo>
                    <a:pt x="1504474" y="10954"/>
                  </a:lnTo>
                  <a:close/>
                  <a:moveTo>
                    <a:pt x="1271111" y="10954"/>
                  </a:moveTo>
                  <a:cubicBezTo>
                    <a:pt x="1271111" y="12859"/>
                    <a:pt x="1273016" y="16669"/>
                    <a:pt x="1274921" y="20479"/>
                  </a:cubicBezTo>
                  <a:cubicBezTo>
                    <a:pt x="1282541" y="24289"/>
                    <a:pt x="1290161" y="30004"/>
                    <a:pt x="1299686" y="35719"/>
                  </a:cubicBezTo>
                  <a:lnTo>
                    <a:pt x="1434941" y="35719"/>
                  </a:lnTo>
                  <a:cubicBezTo>
                    <a:pt x="1429226" y="26194"/>
                    <a:pt x="1425416" y="18574"/>
                    <a:pt x="1419701" y="10954"/>
                  </a:cubicBezTo>
                  <a:lnTo>
                    <a:pt x="1271111" y="10954"/>
                  </a:lnTo>
                  <a:lnTo>
                    <a:pt x="1271111" y="10954"/>
                  </a:lnTo>
                  <a:lnTo>
                    <a:pt x="1271111" y="10954"/>
                  </a:lnTo>
                  <a:lnTo>
                    <a:pt x="1271111" y="10954"/>
                  </a:lnTo>
                  <a:close/>
                  <a:moveTo>
                    <a:pt x="1172051" y="10954"/>
                  </a:moveTo>
                  <a:cubicBezTo>
                    <a:pt x="1166336" y="16669"/>
                    <a:pt x="1170146" y="12859"/>
                    <a:pt x="1173956" y="20479"/>
                  </a:cubicBezTo>
                  <a:cubicBezTo>
                    <a:pt x="1175861" y="28099"/>
                    <a:pt x="1177766" y="33814"/>
                    <a:pt x="1181576" y="35719"/>
                  </a:cubicBezTo>
                  <a:lnTo>
                    <a:pt x="1194911" y="35719"/>
                  </a:lnTo>
                  <a:cubicBezTo>
                    <a:pt x="1189196" y="24289"/>
                    <a:pt x="1183481" y="20479"/>
                    <a:pt x="1175861" y="10954"/>
                  </a:cubicBez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lnTo>
                    <a:pt x="1172051" y="10954"/>
                  </a:lnTo>
                  <a:close/>
                  <a:moveTo>
                    <a:pt x="776764" y="10954"/>
                  </a:moveTo>
                  <a:cubicBezTo>
                    <a:pt x="759619" y="18574"/>
                    <a:pt x="739616" y="24289"/>
                    <a:pt x="733901" y="33814"/>
                  </a:cubicBezTo>
                  <a:lnTo>
                    <a:pt x="728186" y="33814"/>
                  </a:lnTo>
                  <a:cubicBezTo>
                    <a:pt x="726281" y="35719"/>
                    <a:pt x="726281" y="35719"/>
                    <a:pt x="726281" y="37624"/>
                  </a:cubicBezTo>
                  <a:lnTo>
                    <a:pt x="756761" y="37624"/>
                  </a:lnTo>
                  <a:cubicBezTo>
                    <a:pt x="758666" y="37624"/>
                    <a:pt x="760571" y="35719"/>
                    <a:pt x="764381" y="33814"/>
                  </a:cubicBezTo>
                  <a:lnTo>
                    <a:pt x="764381" y="35719"/>
                  </a:lnTo>
                  <a:lnTo>
                    <a:pt x="886301" y="35719"/>
                  </a:lnTo>
                  <a:cubicBezTo>
                    <a:pt x="892016" y="28099"/>
                    <a:pt x="890111" y="30004"/>
                    <a:pt x="901541" y="26194"/>
                  </a:cubicBezTo>
                  <a:cubicBezTo>
                    <a:pt x="897731" y="30004"/>
                    <a:pt x="892016" y="33814"/>
                    <a:pt x="888206" y="35719"/>
                  </a:cubicBezTo>
                  <a:lnTo>
                    <a:pt x="952024" y="35719"/>
                  </a:lnTo>
                  <a:lnTo>
                    <a:pt x="952024" y="31909"/>
                  </a:lnTo>
                  <a:lnTo>
                    <a:pt x="957739" y="31909"/>
                  </a:lnTo>
                  <a:lnTo>
                    <a:pt x="957739" y="35719"/>
                  </a:lnTo>
                  <a:lnTo>
                    <a:pt x="978694" y="35719"/>
                  </a:lnTo>
                  <a:cubicBezTo>
                    <a:pt x="978694" y="33814"/>
                    <a:pt x="976789" y="33814"/>
                    <a:pt x="976789" y="31909"/>
                  </a:cubicBezTo>
                  <a:cubicBezTo>
                    <a:pt x="982504" y="26194"/>
                    <a:pt x="984409" y="20479"/>
                    <a:pt x="988219" y="12859"/>
                  </a:cubicBezTo>
                  <a:cubicBezTo>
                    <a:pt x="986314" y="10954"/>
                    <a:pt x="984409" y="10954"/>
                    <a:pt x="982504" y="9049"/>
                  </a:cubicBezTo>
                  <a:lnTo>
                    <a:pt x="776764" y="10954"/>
                  </a:lnTo>
                  <a:lnTo>
                    <a:pt x="776764" y="10954"/>
                  </a:lnTo>
                  <a:lnTo>
                    <a:pt x="776764" y="10954"/>
                  </a:lnTo>
                  <a:lnTo>
                    <a:pt x="776764" y="10954"/>
                  </a:lnTo>
                  <a:close/>
                  <a:moveTo>
                    <a:pt x="702469" y="10954"/>
                  </a:moveTo>
                  <a:cubicBezTo>
                    <a:pt x="702469" y="12859"/>
                    <a:pt x="702469" y="12859"/>
                    <a:pt x="702469" y="14764"/>
                  </a:cubicBezTo>
                  <a:lnTo>
                    <a:pt x="708184" y="14764"/>
                  </a:lnTo>
                  <a:cubicBezTo>
                    <a:pt x="708184" y="12859"/>
                    <a:pt x="708184" y="12859"/>
                    <a:pt x="708184" y="10954"/>
                  </a:cubicBezTo>
                  <a:lnTo>
                    <a:pt x="702469" y="10954"/>
                  </a:lnTo>
                  <a:lnTo>
                    <a:pt x="702469" y="10954"/>
                  </a:lnTo>
                  <a:lnTo>
                    <a:pt x="702469" y="10954"/>
                  </a:lnTo>
                  <a:lnTo>
                    <a:pt x="702469" y="10954"/>
                  </a:lnTo>
                  <a:close/>
                  <a:moveTo>
                    <a:pt x="656749" y="10954"/>
                  </a:moveTo>
                  <a:cubicBezTo>
                    <a:pt x="656749" y="18574"/>
                    <a:pt x="664369" y="18574"/>
                    <a:pt x="666274" y="26194"/>
                  </a:cubicBezTo>
                  <a:cubicBezTo>
                    <a:pt x="673894" y="18574"/>
                    <a:pt x="670084" y="14764"/>
                    <a:pt x="666274" y="10954"/>
                  </a:cubicBezTo>
                  <a:lnTo>
                    <a:pt x="656749" y="10954"/>
                  </a:lnTo>
                  <a:lnTo>
                    <a:pt x="656749" y="10954"/>
                  </a:lnTo>
                  <a:lnTo>
                    <a:pt x="656749" y="10954"/>
                  </a:lnTo>
                  <a:lnTo>
                    <a:pt x="656749" y="10954"/>
                  </a:lnTo>
                  <a:close/>
                  <a:moveTo>
                    <a:pt x="352901" y="10954"/>
                  </a:moveTo>
                  <a:cubicBezTo>
                    <a:pt x="352901" y="14764"/>
                    <a:pt x="350996" y="16669"/>
                    <a:pt x="349091" y="20479"/>
                  </a:cubicBezTo>
                  <a:lnTo>
                    <a:pt x="349091" y="10954"/>
                  </a:lnTo>
                  <a:lnTo>
                    <a:pt x="318611" y="10954"/>
                  </a:lnTo>
                  <a:cubicBezTo>
                    <a:pt x="316706" y="20479"/>
                    <a:pt x="314801" y="28099"/>
                    <a:pt x="312896" y="37624"/>
                  </a:cubicBezTo>
                  <a:lnTo>
                    <a:pt x="521494" y="37624"/>
                  </a:lnTo>
                  <a:cubicBezTo>
                    <a:pt x="519589" y="30004"/>
                    <a:pt x="517684" y="22384"/>
                    <a:pt x="515779" y="12859"/>
                  </a:cubicBezTo>
                  <a:lnTo>
                    <a:pt x="352901" y="10954"/>
                  </a:lnTo>
                  <a:lnTo>
                    <a:pt x="352901" y="10954"/>
                  </a:lnTo>
                  <a:lnTo>
                    <a:pt x="352901" y="10954"/>
                  </a:lnTo>
                  <a:lnTo>
                    <a:pt x="352901" y="10954"/>
                  </a:lnTo>
                  <a:close/>
                  <a:moveTo>
                    <a:pt x="1044416" y="35719"/>
                  </a:moveTo>
                  <a:cubicBezTo>
                    <a:pt x="1044416" y="33814"/>
                    <a:pt x="1044416" y="31909"/>
                    <a:pt x="1044416" y="26194"/>
                  </a:cubicBezTo>
                  <a:lnTo>
                    <a:pt x="1025366" y="31909"/>
                  </a:lnTo>
                  <a:lnTo>
                    <a:pt x="1025366" y="35719"/>
                  </a:lnTo>
                  <a:lnTo>
                    <a:pt x="1044416" y="35719"/>
                  </a:lnTo>
                  <a:lnTo>
                    <a:pt x="1044416" y="35719"/>
                  </a:lnTo>
                  <a:lnTo>
                    <a:pt x="1044416" y="35719"/>
                  </a:lnTo>
                  <a:lnTo>
                    <a:pt x="1044416" y="35719"/>
                  </a:lnTo>
                  <a:close/>
                  <a:moveTo>
                    <a:pt x="712946" y="35719"/>
                  </a:moveTo>
                  <a:cubicBezTo>
                    <a:pt x="711041" y="31909"/>
                    <a:pt x="709136" y="26194"/>
                    <a:pt x="703421" y="20479"/>
                  </a:cubicBezTo>
                  <a:cubicBezTo>
                    <a:pt x="699611" y="30004"/>
                    <a:pt x="691991" y="33814"/>
                    <a:pt x="684371" y="35719"/>
                  </a:cubicBezTo>
                  <a:lnTo>
                    <a:pt x="712946" y="35719"/>
                  </a:lnTo>
                  <a:lnTo>
                    <a:pt x="712946" y="35719"/>
                  </a:lnTo>
                  <a:lnTo>
                    <a:pt x="712946" y="35719"/>
                  </a:lnTo>
                  <a:lnTo>
                    <a:pt x="712946" y="35719"/>
                  </a:lnTo>
                  <a:close/>
                  <a:moveTo>
                    <a:pt x="46196" y="35719"/>
                  </a:moveTo>
                  <a:cubicBezTo>
                    <a:pt x="36671" y="33814"/>
                    <a:pt x="25241" y="31909"/>
                    <a:pt x="7144" y="31909"/>
                  </a:cubicBezTo>
                  <a:lnTo>
                    <a:pt x="7144" y="35719"/>
                  </a:lnTo>
                  <a:lnTo>
                    <a:pt x="46196" y="35719"/>
                  </a:lnTo>
                  <a:lnTo>
                    <a:pt x="46196" y="35719"/>
                  </a:lnTo>
                  <a:lnTo>
                    <a:pt x="46196" y="35719"/>
                  </a:lnTo>
                  <a:lnTo>
                    <a:pt x="46196" y="35719"/>
                  </a:lnTo>
                  <a:close/>
                  <a:moveTo>
                    <a:pt x="1361599" y="26194"/>
                  </a:moveTo>
                  <a:cubicBezTo>
                    <a:pt x="1352074" y="33814"/>
                    <a:pt x="1355884" y="37624"/>
                    <a:pt x="1350169" y="26194"/>
                  </a:cubicBezTo>
                  <a:lnTo>
                    <a:pt x="1361599" y="26194"/>
                  </a:lnTo>
                  <a:lnTo>
                    <a:pt x="1361599" y="26194"/>
                  </a:lnTo>
                  <a:lnTo>
                    <a:pt x="1361599" y="26194"/>
                  </a:lnTo>
                  <a:lnTo>
                    <a:pt x="1361599" y="26194"/>
                  </a:lnTo>
                  <a:close/>
                  <a:moveTo>
                    <a:pt x="2509361" y="20479"/>
                  </a:moveTo>
                  <a:cubicBezTo>
                    <a:pt x="2511266" y="28099"/>
                    <a:pt x="2499836" y="30004"/>
                    <a:pt x="2497931" y="31909"/>
                  </a:cubicBezTo>
                  <a:cubicBezTo>
                    <a:pt x="2494121" y="26194"/>
                    <a:pt x="2507456" y="22384"/>
                    <a:pt x="2509361" y="20479"/>
                  </a:cubicBezTo>
                  <a:lnTo>
                    <a:pt x="2509361" y="20479"/>
                  </a:lnTo>
                  <a:lnTo>
                    <a:pt x="2509361" y="20479"/>
                  </a:lnTo>
                  <a:lnTo>
                    <a:pt x="2509361" y="20479"/>
                  </a:lnTo>
                  <a:close/>
                  <a:moveTo>
                    <a:pt x="2466499" y="14764"/>
                  </a:moveTo>
                  <a:cubicBezTo>
                    <a:pt x="2464594" y="30004"/>
                    <a:pt x="2470309" y="22384"/>
                    <a:pt x="2455069" y="26194"/>
                  </a:cubicBezTo>
                  <a:lnTo>
                    <a:pt x="2455069" y="14764"/>
                  </a:lnTo>
                  <a:lnTo>
                    <a:pt x="2466499" y="14764"/>
                  </a:lnTo>
                  <a:lnTo>
                    <a:pt x="2466499" y="14764"/>
                  </a:lnTo>
                  <a:lnTo>
                    <a:pt x="2466499" y="14764"/>
                  </a:lnTo>
                  <a:lnTo>
                    <a:pt x="246649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DAA25308-A4A1-4C55-9634-046AE56418EA}"/>
                </a:ext>
              </a:extLst>
            </p:cNvPr>
            <p:cNvSpPr/>
            <p:nvPr/>
          </p:nvSpPr>
          <p:spPr>
            <a:xfrm>
              <a:off x="2234089" y="4889620"/>
              <a:ext cx="2238375" cy="66675"/>
            </a:xfrm>
            <a:custGeom>
              <a:avLst/>
              <a:gdLst>
                <a:gd name="connsiteX0" fmla="*/ 2190274 w 2238375"/>
                <a:gd name="connsiteY0" fmla="*/ 9049 h 66675"/>
                <a:gd name="connsiteX1" fmla="*/ 2201704 w 2238375"/>
                <a:gd name="connsiteY1" fmla="*/ 14764 h 66675"/>
                <a:gd name="connsiteX2" fmla="*/ 2201704 w 2238375"/>
                <a:gd name="connsiteY2" fmla="*/ 9049 h 66675"/>
                <a:gd name="connsiteX3" fmla="*/ 2190274 w 2238375"/>
                <a:gd name="connsiteY3" fmla="*/ 9049 h 66675"/>
                <a:gd name="connsiteX4" fmla="*/ 2190274 w 2238375"/>
                <a:gd name="connsiteY4" fmla="*/ 9049 h 66675"/>
                <a:gd name="connsiteX5" fmla="*/ 2190274 w 2238375"/>
                <a:gd name="connsiteY5" fmla="*/ 9049 h 66675"/>
                <a:gd name="connsiteX6" fmla="*/ 2190274 w 2238375"/>
                <a:gd name="connsiteY6" fmla="*/ 9049 h 66675"/>
                <a:gd name="connsiteX7" fmla="*/ 1977866 w 2238375"/>
                <a:gd name="connsiteY7" fmla="*/ 9049 h 66675"/>
                <a:gd name="connsiteX8" fmla="*/ 1949291 w 2238375"/>
                <a:gd name="connsiteY8" fmla="*/ 61436 h 66675"/>
                <a:gd name="connsiteX9" fmla="*/ 2009299 w 2238375"/>
                <a:gd name="connsiteY9" fmla="*/ 61436 h 66675"/>
                <a:gd name="connsiteX10" fmla="*/ 2011204 w 2238375"/>
                <a:gd name="connsiteY10" fmla="*/ 59531 h 66675"/>
                <a:gd name="connsiteX11" fmla="*/ 2011204 w 2238375"/>
                <a:gd name="connsiteY11" fmla="*/ 61436 h 66675"/>
                <a:gd name="connsiteX12" fmla="*/ 2206466 w 2238375"/>
                <a:gd name="connsiteY12" fmla="*/ 61436 h 66675"/>
                <a:gd name="connsiteX13" fmla="*/ 2103596 w 2238375"/>
                <a:gd name="connsiteY13" fmla="*/ 46196 h 66675"/>
                <a:gd name="connsiteX14" fmla="*/ 2078831 w 2238375"/>
                <a:gd name="connsiteY14" fmla="*/ 57626 h 66675"/>
                <a:gd name="connsiteX15" fmla="*/ 2078831 w 2238375"/>
                <a:gd name="connsiteY15" fmla="*/ 38576 h 66675"/>
                <a:gd name="connsiteX16" fmla="*/ 2041684 w 2238375"/>
                <a:gd name="connsiteY16" fmla="*/ 19526 h 66675"/>
                <a:gd name="connsiteX17" fmla="*/ 2047399 w 2238375"/>
                <a:gd name="connsiteY17" fmla="*/ 13811 h 66675"/>
                <a:gd name="connsiteX18" fmla="*/ 2016919 w 2238375"/>
                <a:gd name="connsiteY18" fmla="*/ 8096 h 66675"/>
                <a:gd name="connsiteX19" fmla="*/ 1977866 w 2238375"/>
                <a:gd name="connsiteY19" fmla="*/ 9049 h 66675"/>
                <a:gd name="connsiteX20" fmla="*/ 1977866 w 2238375"/>
                <a:gd name="connsiteY20" fmla="*/ 9049 h 66675"/>
                <a:gd name="connsiteX21" fmla="*/ 1977866 w 2238375"/>
                <a:gd name="connsiteY21" fmla="*/ 9049 h 66675"/>
                <a:gd name="connsiteX22" fmla="*/ 1977866 w 2238375"/>
                <a:gd name="connsiteY22" fmla="*/ 9049 h 66675"/>
                <a:gd name="connsiteX23" fmla="*/ 1767364 w 2238375"/>
                <a:gd name="connsiteY23" fmla="*/ 9049 h 66675"/>
                <a:gd name="connsiteX24" fmla="*/ 1767364 w 2238375"/>
                <a:gd name="connsiteY24" fmla="*/ 14764 h 66675"/>
                <a:gd name="connsiteX25" fmla="*/ 1778794 w 2238375"/>
                <a:gd name="connsiteY25" fmla="*/ 33814 h 66675"/>
                <a:gd name="connsiteX26" fmla="*/ 1773079 w 2238375"/>
                <a:gd name="connsiteY26" fmla="*/ 33814 h 66675"/>
                <a:gd name="connsiteX27" fmla="*/ 1773079 w 2238375"/>
                <a:gd name="connsiteY27" fmla="*/ 28099 h 66675"/>
                <a:gd name="connsiteX28" fmla="*/ 1763554 w 2238375"/>
                <a:gd name="connsiteY28" fmla="*/ 9049 h 66675"/>
                <a:gd name="connsiteX29" fmla="*/ 1736884 w 2238375"/>
                <a:gd name="connsiteY29" fmla="*/ 9049 h 66675"/>
                <a:gd name="connsiteX30" fmla="*/ 1736884 w 2238375"/>
                <a:gd name="connsiteY30" fmla="*/ 28099 h 66675"/>
                <a:gd name="connsiteX31" fmla="*/ 1796891 w 2238375"/>
                <a:gd name="connsiteY31" fmla="*/ 60484 h 66675"/>
                <a:gd name="connsiteX32" fmla="*/ 1810226 w 2238375"/>
                <a:gd name="connsiteY32" fmla="*/ 60484 h 66675"/>
                <a:gd name="connsiteX33" fmla="*/ 1804511 w 2238375"/>
                <a:gd name="connsiteY33" fmla="*/ 52864 h 66675"/>
                <a:gd name="connsiteX34" fmla="*/ 1815941 w 2238375"/>
                <a:gd name="connsiteY34" fmla="*/ 47149 h 66675"/>
                <a:gd name="connsiteX35" fmla="*/ 1823561 w 2238375"/>
                <a:gd name="connsiteY35" fmla="*/ 62389 h 66675"/>
                <a:gd name="connsiteX36" fmla="*/ 1900714 w 2238375"/>
                <a:gd name="connsiteY36" fmla="*/ 62389 h 66675"/>
                <a:gd name="connsiteX37" fmla="*/ 1883569 w 2238375"/>
                <a:gd name="connsiteY37" fmla="*/ 54769 h 66675"/>
                <a:gd name="connsiteX38" fmla="*/ 1827371 w 2238375"/>
                <a:gd name="connsiteY38" fmla="*/ 54769 h 66675"/>
                <a:gd name="connsiteX39" fmla="*/ 1788319 w 2238375"/>
                <a:gd name="connsiteY39" fmla="*/ 12859 h 66675"/>
                <a:gd name="connsiteX40" fmla="*/ 1767364 w 2238375"/>
                <a:gd name="connsiteY40" fmla="*/ 12859 h 66675"/>
                <a:gd name="connsiteX41" fmla="*/ 1767364 w 2238375"/>
                <a:gd name="connsiteY41" fmla="*/ 9049 h 66675"/>
                <a:gd name="connsiteX42" fmla="*/ 1767364 w 2238375"/>
                <a:gd name="connsiteY42" fmla="*/ 9049 h 66675"/>
                <a:gd name="connsiteX43" fmla="*/ 1767364 w 2238375"/>
                <a:gd name="connsiteY43" fmla="*/ 9049 h 66675"/>
                <a:gd name="connsiteX44" fmla="*/ 1685449 w 2238375"/>
                <a:gd name="connsiteY44" fmla="*/ 9049 h 66675"/>
                <a:gd name="connsiteX45" fmla="*/ 1693069 w 2238375"/>
                <a:gd name="connsiteY45" fmla="*/ 28099 h 66675"/>
                <a:gd name="connsiteX46" fmla="*/ 1735931 w 2238375"/>
                <a:gd name="connsiteY46" fmla="*/ 39529 h 66675"/>
                <a:gd name="connsiteX47" fmla="*/ 1735931 w 2238375"/>
                <a:gd name="connsiteY47" fmla="*/ 28099 h 66675"/>
                <a:gd name="connsiteX48" fmla="*/ 1726406 w 2238375"/>
                <a:gd name="connsiteY48" fmla="*/ 24289 h 66675"/>
                <a:gd name="connsiteX49" fmla="*/ 1722596 w 2238375"/>
                <a:gd name="connsiteY49" fmla="*/ 14764 h 66675"/>
                <a:gd name="connsiteX50" fmla="*/ 1728311 w 2238375"/>
                <a:gd name="connsiteY50" fmla="*/ 9049 h 66675"/>
                <a:gd name="connsiteX51" fmla="*/ 1685449 w 2238375"/>
                <a:gd name="connsiteY51" fmla="*/ 9049 h 66675"/>
                <a:gd name="connsiteX52" fmla="*/ 1685449 w 2238375"/>
                <a:gd name="connsiteY52" fmla="*/ 9049 h 66675"/>
                <a:gd name="connsiteX53" fmla="*/ 1685449 w 2238375"/>
                <a:gd name="connsiteY53" fmla="*/ 9049 h 66675"/>
                <a:gd name="connsiteX54" fmla="*/ 1685449 w 2238375"/>
                <a:gd name="connsiteY54" fmla="*/ 9049 h 66675"/>
                <a:gd name="connsiteX55" fmla="*/ 1608296 w 2238375"/>
                <a:gd name="connsiteY55" fmla="*/ 9049 h 66675"/>
                <a:gd name="connsiteX56" fmla="*/ 1606391 w 2238375"/>
                <a:gd name="connsiteY56" fmla="*/ 20479 h 66675"/>
                <a:gd name="connsiteX57" fmla="*/ 1649254 w 2238375"/>
                <a:gd name="connsiteY57" fmla="*/ 45244 h 66675"/>
                <a:gd name="connsiteX58" fmla="*/ 1679734 w 2238375"/>
                <a:gd name="connsiteY58" fmla="*/ 14764 h 66675"/>
                <a:gd name="connsiteX59" fmla="*/ 1674019 w 2238375"/>
                <a:gd name="connsiteY59" fmla="*/ 9049 h 66675"/>
                <a:gd name="connsiteX60" fmla="*/ 1608296 w 2238375"/>
                <a:gd name="connsiteY60" fmla="*/ 9049 h 66675"/>
                <a:gd name="connsiteX61" fmla="*/ 1608296 w 2238375"/>
                <a:gd name="connsiteY61" fmla="*/ 9049 h 66675"/>
                <a:gd name="connsiteX62" fmla="*/ 1608296 w 2238375"/>
                <a:gd name="connsiteY62" fmla="*/ 9049 h 66675"/>
                <a:gd name="connsiteX63" fmla="*/ 1608296 w 2238375"/>
                <a:gd name="connsiteY63" fmla="*/ 9049 h 66675"/>
                <a:gd name="connsiteX64" fmla="*/ 1376839 w 2238375"/>
                <a:gd name="connsiteY64" fmla="*/ 9049 h 66675"/>
                <a:gd name="connsiteX65" fmla="*/ 1371124 w 2238375"/>
                <a:gd name="connsiteY65" fmla="*/ 14764 h 66675"/>
                <a:gd name="connsiteX66" fmla="*/ 1340644 w 2238375"/>
                <a:gd name="connsiteY66" fmla="*/ 20479 h 66675"/>
                <a:gd name="connsiteX67" fmla="*/ 1192054 w 2238375"/>
                <a:gd name="connsiteY67" fmla="*/ 60484 h 66675"/>
                <a:gd name="connsiteX68" fmla="*/ 1460659 w 2238375"/>
                <a:gd name="connsiteY68" fmla="*/ 60484 h 66675"/>
                <a:gd name="connsiteX69" fmla="*/ 1421606 w 2238375"/>
                <a:gd name="connsiteY69" fmla="*/ 28099 h 66675"/>
                <a:gd name="connsiteX70" fmla="*/ 1421606 w 2238375"/>
                <a:gd name="connsiteY70" fmla="*/ 22384 h 66675"/>
                <a:gd name="connsiteX71" fmla="*/ 1410176 w 2238375"/>
                <a:gd name="connsiteY71" fmla="*/ 28099 h 66675"/>
                <a:gd name="connsiteX72" fmla="*/ 1429226 w 2238375"/>
                <a:gd name="connsiteY72" fmla="*/ 16669 h 66675"/>
                <a:gd name="connsiteX73" fmla="*/ 1504474 w 2238375"/>
                <a:gd name="connsiteY73" fmla="*/ 28099 h 66675"/>
                <a:gd name="connsiteX74" fmla="*/ 1596866 w 2238375"/>
                <a:gd name="connsiteY74" fmla="*/ 58579 h 66675"/>
                <a:gd name="connsiteX75" fmla="*/ 1596866 w 2238375"/>
                <a:gd name="connsiteY75" fmla="*/ 47149 h 66675"/>
                <a:gd name="connsiteX76" fmla="*/ 1591151 w 2238375"/>
                <a:gd name="connsiteY76" fmla="*/ 41434 h 66675"/>
                <a:gd name="connsiteX77" fmla="*/ 1500664 w 2238375"/>
                <a:gd name="connsiteY77" fmla="*/ 10954 h 66675"/>
                <a:gd name="connsiteX78" fmla="*/ 1376839 w 2238375"/>
                <a:gd name="connsiteY78" fmla="*/ 9049 h 66675"/>
                <a:gd name="connsiteX79" fmla="*/ 1376839 w 2238375"/>
                <a:gd name="connsiteY79" fmla="*/ 9049 h 66675"/>
                <a:gd name="connsiteX80" fmla="*/ 1376839 w 2238375"/>
                <a:gd name="connsiteY80" fmla="*/ 9049 h 66675"/>
                <a:gd name="connsiteX81" fmla="*/ 1376839 w 2238375"/>
                <a:gd name="connsiteY81" fmla="*/ 9049 h 66675"/>
                <a:gd name="connsiteX82" fmla="*/ 1119664 w 2238375"/>
                <a:gd name="connsiteY82" fmla="*/ 9049 h 66675"/>
                <a:gd name="connsiteX83" fmla="*/ 1121569 w 2238375"/>
                <a:gd name="connsiteY83" fmla="*/ 20479 h 66675"/>
                <a:gd name="connsiteX84" fmla="*/ 1146334 w 2238375"/>
                <a:gd name="connsiteY84" fmla="*/ 20479 h 66675"/>
                <a:gd name="connsiteX85" fmla="*/ 1153954 w 2238375"/>
                <a:gd name="connsiteY85" fmla="*/ 9049 h 66675"/>
                <a:gd name="connsiteX86" fmla="*/ 1119664 w 2238375"/>
                <a:gd name="connsiteY86" fmla="*/ 9049 h 66675"/>
                <a:gd name="connsiteX87" fmla="*/ 1119664 w 2238375"/>
                <a:gd name="connsiteY87" fmla="*/ 9049 h 66675"/>
                <a:gd name="connsiteX88" fmla="*/ 1119664 w 2238375"/>
                <a:gd name="connsiteY88" fmla="*/ 9049 h 66675"/>
                <a:gd name="connsiteX89" fmla="*/ 1119664 w 2238375"/>
                <a:gd name="connsiteY89" fmla="*/ 9049 h 66675"/>
                <a:gd name="connsiteX90" fmla="*/ 952024 w 2238375"/>
                <a:gd name="connsiteY90" fmla="*/ 9049 h 66675"/>
                <a:gd name="connsiteX91" fmla="*/ 950119 w 2238375"/>
                <a:gd name="connsiteY91" fmla="*/ 45244 h 66675"/>
                <a:gd name="connsiteX92" fmla="*/ 959644 w 2238375"/>
                <a:gd name="connsiteY92" fmla="*/ 60484 h 66675"/>
                <a:gd name="connsiteX93" fmla="*/ 1106329 w 2238375"/>
                <a:gd name="connsiteY93" fmla="*/ 60484 h 66675"/>
                <a:gd name="connsiteX94" fmla="*/ 1092994 w 2238375"/>
                <a:gd name="connsiteY94" fmla="*/ 45244 h 66675"/>
                <a:gd name="connsiteX95" fmla="*/ 1036796 w 2238375"/>
                <a:gd name="connsiteY95" fmla="*/ 56674 h 66675"/>
                <a:gd name="connsiteX96" fmla="*/ 999649 w 2238375"/>
                <a:gd name="connsiteY96" fmla="*/ 26194 h 66675"/>
                <a:gd name="connsiteX97" fmla="*/ 1007269 w 2238375"/>
                <a:gd name="connsiteY97" fmla="*/ 7144 h 66675"/>
                <a:gd name="connsiteX98" fmla="*/ 952024 w 2238375"/>
                <a:gd name="connsiteY98" fmla="*/ 9049 h 66675"/>
                <a:gd name="connsiteX99" fmla="*/ 952024 w 2238375"/>
                <a:gd name="connsiteY99" fmla="*/ 9049 h 66675"/>
                <a:gd name="connsiteX100" fmla="*/ 952024 w 2238375"/>
                <a:gd name="connsiteY100" fmla="*/ 9049 h 66675"/>
                <a:gd name="connsiteX101" fmla="*/ 952024 w 2238375"/>
                <a:gd name="connsiteY101" fmla="*/ 9049 h 66675"/>
                <a:gd name="connsiteX102" fmla="*/ 503396 w 2238375"/>
                <a:gd name="connsiteY102" fmla="*/ 9049 h 66675"/>
                <a:gd name="connsiteX103" fmla="*/ 501491 w 2238375"/>
                <a:gd name="connsiteY103" fmla="*/ 14764 h 66675"/>
                <a:gd name="connsiteX104" fmla="*/ 495776 w 2238375"/>
                <a:gd name="connsiteY104" fmla="*/ 14764 h 66675"/>
                <a:gd name="connsiteX105" fmla="*/ 497681 w 2238375"/>
                <a:gd name="connsiteY105" fmla="*/ 9049 h 66675"/>
                <a:gd name="connsiteX106" fmla="*/ 490061 w 2238375"/>
                <a:gd name="connsiteY106" fmla="*/ 9049 h 66675"/>
                <a:gd name="connsiteX107" fmla="*/ 488156 w 2238375"/>
                <a:gd name="connsiteY107" fmla="*/ 20479 h 66675"/>
                <a:gd name="connsiteX108" fmla="*/ 461486 w 2238375"/>
                <a:gd name="connsiteY108" fmla="*/ 60484 h 66675"/>
                <a:gd name="connsiteX109" fmla="*/ 670084 w 2238375"/>
                <a:gd name="connsiteY109" fmla="*/ 60484 h 66675"/>
                <a:gd name="connsiteX110" fmla="*/ 645319 w 2238375"/>
                <a:gd name="connsiteY110" fmla="*/ 45244 h 66675"/>
                <a:gd name="connsiteX111" fmla="*/ 633889 w 2238375"/>
                <a:gd name="connsiteY111" fmla="*/ 39529 h 66675"/>
                <a:gd name="connsiteX112" fmla="*/ 639604 w 2238375"/>
                <a:gd name="connsiteY112" fmla="*/ 39529 h 66675"/>
                <a:gd name="connsiteX113" fmla="*/ 639604 w 2238375"/>
                <a:gd name="connsiteY113" fmla="*/ 45244 h 66675"/>
                <a:gd name="connsiteX114" fmla="*/ 645319 w 2238375"/>
                <a:gd name="connsiteY114" fmla="*/ 33814 h 66675"/>
                <a:gd name="connsiteX115" fmla="*/ 626269 w 2238375"/>
                <a:gd name="connsiteY115" fmla="*/ 22384 h 66675"/>
                <a:gd name="connsiteX116" fmla="*/ 614839 w 2238375"/>
                <a:gd name="connsiteY116" fmla="*/ 33814 h 66675"/>
                <a:gd name="connsiteX117" fmla="*/ 605314 w 2238375"/>
                <a:gd name="connsiteY117" fmla="*/ 9049 h 66675"/>
                <a:gd name="connsiteX118" fmla="*/ 503396 w 2238375"/>
                <a:gd name="connsiteY118" fmla="*/ 9049 h 66675"/>
                <a:gd name="connsiteX119" fmla="*/ 503396 w 2238375"/>
                <a:gd name="connsiteY119" fmla="*/ 9049 h 66675"/>
                <a:gd name="connsiteX120" fmla="*/ 503396 w 2238375"/>
                <a:gd name="connsiteY120" fmla="*/ 9049 h 66675"/>
                <a:gd name="connsiteX121" fmla="*/ 503396 w 2238375"/>
                <a:gd name="connsiteY121" fmla="*/ 9049 h 66675"/>
                <a:gd name="connsiteX122" fmla="*/ 430054 w 2238375"/>
                <a:gd name="connsiteY122" fmla="*/ 9049 h 66675"/>
                <a:gd name="connsiteX123" fmla="*/ 428149 w 2238375"/>
                <a:gd name="connsiteY123" fmla="*/ 14764 h 66675"/>
                <a:gd name="connsiteX124" fmla="*/ 433864 w 2238375"/>
                <a:gd name="connsiteY124" fmla="*/ 14764 h 66675"/>
                <a:gd name="connsiteX125" fmla="*/ 433864 w 2238375"/>
                <a:gd name="connsiteY125" fmla="*/ 9049 h 66675"/>
                <a:gd name="connsiteX126" fmla="*/ 430054 w 2238375"/>
                <a:gd name="connsiteY126" fmla="*/ 9049 h 66675"/>
                <a:gd name="connsiteX127" fmla="*/ 430054 w 2238375"/>
                <a:gd name="connsiteY127" fmla="*/ 9049 h 66675"/>
                <a:gd name="connsiteX128" fmla="*/ 430054 w 2238375"/>
                <a:gd name="connsiteY128" fmla="*/ 9049 h 66675"/>
                <a:gd name="connsiteX129" fmla="*/ 430054 w 2238375"/>
                <a:gd name="connsiteY129" fmla="*/ 9049 h 66675"/>
                <a:gd name="connsiteX130" fmla="*/ 290989 w 2238375"/>
                <a:gd name="connsiteY130" fmla="*/ 9049 h 66675"/>
                <a:gd name="connsiteX131" fmla="*/ 290989 w 2238375"/>
                <a:gd name="connsiteY131" fmla="*/ 20479 h 66675"/>
                <a:gd name="connsiteX132" fmla="*/ 253841 w 2238375"/>
                <a:gd name="connsiteY132" fmla="*/ 39529 h 66675"/>
                <a:gd name="connsiteX133" fmla="*/ 253841 w 2238375"/>
                <a:gd name="connsiteY133" fmla="*/ 28099 h 66675"/>
                <a:gd name="connsiteX134" fmla="*/ 265271 w 2238375"/>
                <a:gd name="connsiteY134" fmla="*/ 22384 h 66675"/>
                <a:gd name="connsiteX135" fmla="*/ 240506 w 2238375"/>
                <a:gd name="connsiteY135" fmla="*/ 22384 h 66675"/>
                <a:gd name="connsiteX136" fmla="*/ 246221 w 2238375"/>
                <a:gd name="connsiteY136" fmla="*/ 41434 h 66675"/>
                <a:gd name="connsiteX137" fmla="*/ 270986 w 2238375"/>
                <a:gd name="connsiteY137" fmla="*/ 47149 h 66675"/>
                <a:gd name="connsiteX138" fmla="*/ 295751 w 2238375"/>
                <a:gd name="connsiteY138" fmla="*/ 35719 h 66675"/>
                <a:gd name="connsiteX139" fmla="*/ 301466 w 2238375"/>
                <a:gd name="connsiteY139" fmla="*/ 10954 h 66675"/>
                <a:gd name="connsiteX140" fmla="*/ 290989 w 2238375"/>
                <a:gd name="connsiteY140" fmla="*/ 9049 h 66675"/>
                <a:gd name="connsiteX141" fmla="*/ 290989 w 2238375"/>
                <a:gd name="connsiteY141" fmla="*/ 9049 h 66675"/>
                <a:gd name="connsiteX142" fmla="*/ 290989 w 2238375"/>
                <a:gd name="connsiteY142" fmla="*/ 9049 h 66675"/>
                <a:gd name="connsiteX143" fmla="*/ 290989 w 2238375"/>
                <a:gd name="connsiteY143" fmla="*/ 9049 h 66675"/>
                <a:gd name="connsiteX144" fmla="*/ 33814 w 2238375"/>
                <a:gd name="connsiteY144" fmla="*/ 9049 h 66675"/>
                <a:gd name="connsiteX145" fmla="*/ 7144 w 2238375"/>
                <a:gd name="connsiteY145" fmla="*/ 61436 h 66675"/>
                <a:gd name="connsiteX146" fmla="*/ 37624 w 2238375"/>
                <a:gd name="connsiteY146" fmla="*/ 61436 h 66675"/>
                <a:gd name="connsiteX147" fmla="*/ 37624 w 2238375"/>
                <a:gd name="connsiteY147" fmla="*/ 53816 h 66675"/>
                <a:gd name="connsiteX148" fmla="*/ 43339 w 2238375"/>
                <a:gd name="connsiteY148" fmla="*/ 53816 h 66675"/>
                <a:gd name="connsiteX149" fmla="*/ 41434 w 2238375"/>
                <a:gd name="connsiteY149" fmla="*/ 61436 h 66675"/>
                <a:gd name="connsiteX150" fmla="*/ 203359 w 2238375"/>
                <a:gd name="connsiteY150" fmla="*/ 61436 h 66675"/>
                <a:gd name="connsiteX151" fmla="*/ 195739 w 2238375"/>
                <a:gd name="connsiteY151" fmla="*/ 9049 h 66675"/>
                <a:gd name="connsiteX152" fmla="*/ 33814 w 2238375"/>
                <a:gd name="connsiteY152" fmla="*/ 9049 h 66675"/>
                <a:gd name="connsiteX153" fmla="*/ 33814 w 2238375"/>
                <a:gd name="connsiteY153" fmla="*/ 9049 h 66675"/>
                <a:gd name="connsiteX154" fmla="*/ 33814 w 2238375"/>
                <a:gd name="connsiteY154" fmla="*/ 9049 h 66675"/>
                <a:gd name="connsiteX155" fmla="*/ 33814 w 2238375"/>
                <a:gd name="connsiteY155" fmla="*/ 9049 h 66675"/>
                <a:gd name="connsiteX156" fmla="*/ 2226469 w 2238375"/>
                <a:gd name="connsiteY156" fmla="*/ 61436 h 66675"/>
                <a:gd name="connsiteX157" fmla="*/ 2226469 w 2238375"/>
                <a:gd name="connsiteY157" fmla="*/ 59531 h 66675"/>
                <a:gd name="connsiteX158" fmla="*/ 2232184 w 2238375"/>
                <a:gd name="connsiteY158" fmla="*/ 48101 h 66675"/>
                <a:gd name="connsiteX159" fmla="*/ 2220754 w 2238375"/>
                <a:gd name="connsiteY159" fmla="*/ 63341 h 66675"/>
                <a:gd name="connsiteX160" fmla="*/ 2226469 w 2238375"/>
                <a:gd name="connsiteY160" fmla="*/ 61436 h 66675"/>
                <a:gd name="connsiteX161" fmla="*/ 2226469 w 2238375"/>
                <a:gd name="connsiteY161" fmla="*/ 61436 h 66675"/>
                <a:gd name="connsiteX162" fmla="*/ 2226469 w 2238375"/>
                <a:gd name="connsiteY162" fmla="*/ 61436 h 66675"/>
                <a:gd name="connsiteX163" fmla="*/ 2226469 w 2238375"/>
                <a:gd name="connsiteY163" fmla="*/ 61436 h 66675"/>
                <a:gd name="connsiteX164" fmla="*/ 1634014 w 2238375"/>
                <a:gd name="connsiteY164" fmla="*/ 61436 h 66675"/>
                <a:gd name="connsiteX165" fmla="*/ 1632109 w 2238375"/>
                <a:gd name="connsiteY165" fmla="*/ 59531 h 66675"/>
                <a:gd name="connsiteX166" fmla="*/ 1601629 w 2238375"/>
                <a:gd name="connsiteY166" fmla="*/ 61436 h 66675"/>
                <a:gd name="connsiteX167" fmla="*/ 1634014 w 2238375"/>
                <a:gd name="connsiteY167" fmla="*/ 61436 h 66675"/>
                <a:gd name="connsiteX168" fmla="*/ 1634014 w 2238375"/>
                <a:gd name="connsiteY168" fmla="*/ 61436 h 66675"/>
                <a:gd name="connsiteX169" fmla="*/ 1634014 w 2238375"/>
                <a:gd name="connsiteY169" fmla="*/ 61436 h 66675"/>
                <a:gd name="connsiteX170" fmla="*/ 1634014 w 2238375"/>
                <a:gd name="connsiteY170" fmla="*/ 61436 h 66675"/>
                <a:gd name="connsiteX171" fmla="*/ 1183481 w 2238375"/>
                <a:gd name="connsiteY171" fmla="*/ 61436 h 66675"/>
                <a:gd name="connsiteX172" fmla="*/ 1166336 w 2238375"/>
                <a:gd name="connsiteY172" fmla="*/ 29051 h 66675"/>
                <a:gd name="connsiteX173" fmla="*/ 1160621 w 2238375"/>
                <a:gd name="connsiteY173" fmla="*/ 34766 h 66675"/>
                <a:gd name="connsiteX174" fmla="*/ 1170146 w 2238375"/>
                <a:gd name="connsiteY174" fmla="*/ 61436 h 66675"/>
                <a:gd name="connsiteX175" fmla="*/ 1183481 w 2238375"/>
                <a:gd name="connsiteY175" fmla="*/ 61436 h 66675"/>
                <a:gd name="connsiteX176" fmla="*/ 1183481 w 2238375"/>
                <a:gd name="connsiteY176" fmla="*/ 61436 h 66675"/>
                <a:gd name="connsiteX177" fmla="*/ 1183481 w 2238375"/>
                <a:gd name="connsiteY177" fmla="*/ 61436 h 66675"/>
                <a:gd name="connsiteX178" fmla="*/ 1183481 w 2238375"/>
                <a:gd name="connsiteY178" fmla="*/ 61436 h 66675"/>
                <a:gd name="connsiteX179" fmla="*/ 862489 w 2238375"/>
                <a:gd name="connsiteY179" fmla="*/ 61436 h 66675"/>
                <a:gd name="connsiteX180" fmla="*/ 860584 w 2238375"/>
                <a:gd name="connsiteY180" fmla="*/ 59531 h 66675"/>
                <a:gd name="connsiteX181" fmla="*/ 858679 w 2238375"/>
                <a:gd name="connsiteY181" fmla="*/ 61436 h 66675"/>
                <a:gd name="connsiteX182" fmla="*/ 862489 w 2238375"/>
                <a:gd name="connsiteY182" fmla="*/ 61436 h 66675"/>
                <a:gd name="connsiteX183" fmla="*/ 862489 w 2238375"/>
                <a:gd name="connsiteY183" fmla="*/ 61436 h 66675"/>
                <a:gd name="connsiteX184" fmla="*/ 862489 w 2238375"/>
                <a:gd name="connsiteY184" fmla="*/ 61436 h 66675"/>
                <a:gd name="connsiteX185" fmla="*/ 862489 w 2238375"/>
                <a:gd name="connsiteY185" fmla="*/ 61436 h 66675"/>
                <a:gd name="connsiteX186" fmla="*/ 397669 w 2238375"/>
                <a:gd name="connsiteY186" fmla="*/ 61436 h 66675"/>
                <a:gd name="connsiteX187" fmla="*/ 409099 w 2238375"/>
                <a:gd name="connsiteY187" fmla="*/ 34766 h 66675"/>
                <a:gd name="connsiteX188" fmla="*/ 390049 w 2238375"/>
                <a:gd name="connsiteY188" fmla="*/ 34766 h 66675"/>
                <a:gd name="connsiteX189" fmla="*/ 390049 w 2238375"/>
                <a:gd name="connsiteY189" fmla="*/ 46196 h 66675"/>
                <a:gd name="connsiteX190" fmla="*/ 390049 w 2238375"/>
                <a:gd name="connsiteY190" fmla="*/ 61436 h 66675"/>
                <a:gd name="connsiteX191" fmla="*/ 397669 w 2238375"/>
                <a:gd name="connsiteY191" fmla="*/ 61436 h 66675"/>
                <a:gd name="connsiteX192" fmla="*/ 397669 w 2238375"/>
                <a:gd name="connsiteY192" fmla="*/ 61436 h 66675"/>
                <a:gd name="connsiteX193" fmla="*/ 397669 w 2238375"/>
                <a:gd name="connsiteY193" fmla="*/ 61436 h 66675"/>
                <a:gd name="connsiteX194" fmla="*/ 397669 w 2238375"/>
                <a:gd name="connsiteY194" fmla="*/ 61436 h 66675"/>
                <a:gd name="connsiteX195" fmla="*/ 352901 w 2238375"/>
                <a:gd name="connsiteY195" fmla="*/ 61436 h 66675"/>
                <a:gd name="connsiteX196" fmla="*/ 347186 w 2238375"/>
                <a:gd name="connsiteY196" fmla="*/ 53816 h 66675"/>
                <a:gd name="connsiteX197" fmla="*/ 345281 w 2238375"/>
                <a:gd name="connsiteY197" fmla="*/ 61436 h 66675"/>
                <a:gd name="connsiteX198" fmla="*/ 352901 w 2238375"/>
                <a:gd name="connsiteY198" fmla="*/ 61436 h 66675"/>
                <a:gd name="connsiteX199" fmla="*/ 352901 w 2238375"/>
                <a:gd name="connsiteY199" fmla="*/ 61436 h 66675"/>
                <a:gd name="connsiteX200" fmla="*/ 352901 w 2238375"/>
                <a:gd name="connsiteY200" fmla="*/ 61436 h 66675"/>
                <a:gd name="connsiteX201" fmla="*/ 352901 w 2238375"/>
                <a:gd name="connsiteY201" fmla="*/ 61436 h 66675"/>
                <a:gd name="connsiteX202" fmla="*/ 986314 w 2238375"/>
                <a:gd name="connsiteY202" fmla="*/ 45244 h 66675"/>
                <a:gd name="connsiteX203" fmla="*/ 974884 w 2238375"/>
                <a:gd name="connsiteY203" fmla="*/ 50959 h 66675"/>
                <a:gd name="connsiteX204" fmla="*/ 986314 w 2238375"/>
                <a:gd name="connsiteY204" fmla="*/ 45244 h 66675"/>
                <a:gd name="connsiteX205" fmla="*/ 986314 w 2238375"/>
                <a:gd name="connsiteY205" fmla="*/ 45244 h 66675"/>
                <a:gd name="connsiteX206" fmla="*/ 986314 w 2238375"/>
                <a:gd name="connsiteY206" fmla="*/ 45244 h 66675"/>
                <a:gd name="connsiteX207" fmla="*/ 986314 w 2238375"/>
                <a:gd name="connsiteY207" fmla="*/ 45244 h 66675"/>
                <a:gd name="connsiteX208" fmla="*/ 1352074 w 2238375"/>
                <a:gd name="connsiteY208" fmla="*/ 45244 h 66675"/>
                <a:gd name="connsiteX209" fmla="*/ 1340644 w 2238375"/>
                <a:gd name="connsiteY209" fmla="*/ 50959 h 66675"/>
                <a:gd name="connsiteX210" fmla="*/ 1352074 w 2238375"/>
                <a:gd name="connsiteY210" fmla="*/ 45244 h 66675"/>
                <a:gd name="connsiteX211" fmla="*/ 1352074 w 2238375"/>
                <a:gd name="connsiteY211" fmla="*/ 45244 h 66675"/>
                <a:gd name="connsiteX212" fmla="*/ 1352074 w 2238375"/>
                <a:gd name="connsiteY212" fmla="*/ 45244 h 66675"/>
                <a:gd name="connsiteX213" fmla="*/ 1352074 w 2238375"/>
                <a:gd name="connsiteY213" fmla="*/ 45244 h 66675"/>
                <a:gd name="connsiteX214" fmla="*/ 172879 w 2238375"/>
                <a:gd name="connsiteY214" fmla="*/ 39529 h 66675"/>
                <a:gd name="connsiteX215" fmla="*/ 161449 w 2238375"/>
                <a:gd name="connsiteY215" fmla="*/ 45244 h 66675"/>
                <a:gd name="connsiteX216" fmla="*/ 172879 w 2238375"/>
                <a:gd name="connsiteY216" fmla="*/ 39529 h 66675"/>
                <a:gd name="connsiteX217" fmla="*/ 172879 w 2238375"/>
                <a:gd name="connsiteY217" fmla="*/ 39529 h 66675"/>
                <a:gd name="connsiteX218" fmla="*/ 172879 w 2238375"/>
                <a:gd name="connsiteY218" fmla="*/ 39529 h 66675"/>
                <a:gd name="connsiteX219" fmla="*/ 172879 w 2238375"/>
                <a:gd name="connsiteY219" fmla="*/ 39529 h 66675"/>
                <a:gd name="connsiteX220" fmla="*/ 854869 w 2238375"/>
                <a:gd name="connsiteY220" fmla="*/ 39529 h 66675"/>
                <a:gd name="connsiteX221" fmla="*/ 843439 w 2238375"/>
                <a:gd name="connsiteY221" fmla="*/ 39529 h 66675"/>
                <a:gd name="connsiteX222" fmla="*/ 843439 w 2238375"/>
                <a:gd name="connsiteY222" fmla="*/ 45244 h 66675"/>
                <a:gd name="connsiteX223" fmla="*/ 854869 w 2238375"/>
                <a:gd name="connsiteY223" fmla="*/ 39529 h 66675"/>
                <a:gd name="connsiteX224" fmla="*/ 854869 w 2238375"/>
                <a:gd name="connsiteY224" fmla="*/ 39529 h 66675"/>
                <a:gd name="connsiteX225" fmla="*/ 854869 w 2238375"/>
                <a:gd name="connsiteY225" fmla="*/ 39529 h 66675"/>
                <a:gd name="connsiteX226" fmla="*/ 854869 w 2238375"/>
                <a:gd name="connsiteY226" fmla="*/ 39529 h 66675"/>
                <a:gd name="connsiteX227" fmla="*/ 2021681 w 2238375"/>
                <a:gd name="connsiteY227" fmla="*/ 39529 h 66675"/>
                <a:gd name="connsiteX228" fmla="*/ 2010251 w 2238375"/>
                <a:gd name="connsiteY228" fmla="*/ 45244 h 66675"/>
                <a:gd name="connsiteX229" fmla="*/ 2021681 w 2238375"/>
                <a:gd name="connsiteY229" fmla="*/ 39529 h 66675"/>
                <a:gd name="connsiteX230" fmla="*/ 2021681 w 2238375"/>
                <a:gd name="connsiteY230" fmla="*/ 39529 h 66675"/>
                <a:gd name="connsiteX231" fmla="*/ 2021681 w 2238375"/>
                <a:gd name="connsiteY231" fmla="*/ 39529 h 66675"/>
                <a:gd name="connsiteX232" fmla="*/ 2021681 w 2238375"/>
                <a:gd name="connsiteY232" fmla="*/ 39529 h 66675"/>
                <a:gd name="connsiteX233" fmla="*/ 347186 w 2238375"/>
                <a:gd name="connsiteY233" fmla="*/ 33814 h 66675"/>
                <a:gd name="connsiteX234" fmla="*/ 341471 w 2238375"/>
                <a:gd name="connsiteY234" fmla="*/ 45244 h 66675"/>
                <a:gd name="connsiteX235" fmla="*/ 347186 w 2238375"/>
                <a:gd name="connsiteY235" fmla="*/ 45244 h 66675"/>
                <a:gd name="connsiteX236" fmla="*/ 347186 w 2238375"/>
                <a:gd name="connsiteY236" fmla="*/ 33814 h 66675"/>
                <a:gd name="connsiteX237" fmla="*/ 347186 w 2238375"/>
                <a:gd name="connsiteY237" fmla="*/ 33814 h 66675"/>
                <a:gd name="connsiteX238" fmla="*/ 347186 w 2238375"/>
                <a:gd name="connsiteY238" fmla="*/ 33814 h 66675"/>
                <a:gd name="connsiteX239" fmla="*/ 347186 w 2238375"/>
                <a:gd name="connsiteY239" fmla="*/ 33814 h 66675"/>
                <a:gd name="connsiteX240" fmla="*/ 167164 w 2238375"/>
                <a:gd name="connsiteY240" fmla="*/ 20479 h 66675"/>
                <a:gd name="connsiteX241" fmla="*/ 172879 w 2238375"/>
                <a:gd name="connsiteY241" fmla="*/ 31909 h 66675"/>
                <a:gd name="connsiteX242" fmla="*/ 167164 w 2238375"/>
                <a:gd name="connsiteY242" fmla="*/ 20479 h 66675"/>
                <a:gd name="connsiteX243" fmla="*/ 167164 w 2238375"/>
                <a:gd name="connsiteY243" fmla="*/ 20479 h 66675"/>
                <a:gd name="connsiteX244" fmla="*/ 167164 w 2238375"/>
                <a:gd name="connsiteY244" fmla="*/ 20479 h 66675"/>
                <a:gd name="connsiteX245" fmla="*/ 167164 w 2238375"/>
                <a:gd name="connsiteY245" fmla="*/ 20479 h 66675"/>
                <a:gd name="connsiteX246" fmla="*/ 2240756 w 2238375"/>
                <a:gd name="connsiteY246" fmla="*/ 20479 h 66675"/>
                <a:gd name="connsiteX247" fmla="*/ 2229326 w 2238375"/>
                <a:gd name="connsiteY247" fmla="*/ 39529 h 66675"/>
                <a:gd name="connsiteX248" fmla="*/ 2235041 w 2238375"/>
                <a:gd name="connsiteY248" fmla="*/ 39529 h 66675"/>
                <a:gd name="connsiteX249" fmla="*/ 2240756 w 2238375"/>
                <a:gd name="connsiteY249" fmla="*/ 20479 h 66675"/>
                <a:gd name="connsiteX250" fmla="*/ 2240756 w 2238375"/>
                <a:gd name="connsiteY250" fmla="*/ 20479 h 66675"/>
                <a:gd name="connsiteX251" fmla="*/ 2240756 w 2238375"/>
                <a:gd name="connsiteY251" fmla="*/ 20479 h 66675"/>
                <a:gd name="connsiteX252" fmla="*/ 2240756 w 2238375"/>
                <a:gd name="connsiteY252" fmla="*/ 20479 h 66675"/>
                <a:gd name="connsiteX253" fmla="*/ 837724 w 2238375"/>
                <a:gd name="connsiteY253" fmla="*/ 14764 h 66675"/>
                <a:gd name="connsiteX254" fmla="*/ 837724 w 2238375"/>
                <a:gd name="connsiteY254" fmla="*/ 26194 h 66675"/>
                <a:gd name="connsiteX255" fmla="*/ 837724 w 2238375"/>
                <a:gd name="connsiteY255" fmla="*/ 14764 h 66675"/>
                <a:gd name="connsiteX256" fmla="*/ 837724 w 2238375"/>
                <a:gd name="connsiteY256" fmla="*/ 14764 h 66675"/>
                <a:gd name="connsiteX257" fmla="*/ 837724 w 2238375"/>
                <a:gd name="connsiteY257" fmla="*/ 14764 h 66675"/>
                <a:gd name="connsiteX258" fmla="*/ 837724 w 2238375"/>
                <a:gd name="connsiteY258" fmla="*/ 14764 h 66675"/>
                <a:gd name="connsiteX259" fmla="*/ 972979 w 2238375"/>
                <a:gd name="connsiteY259" fmla="*/ 14764 h 66675"/>
                <a:gd name="connsiteX260" fmla="*/ 972979 w 2238375"/>
                <a:gd name="connsiteY260" fmla="*/ 26194 h 66675"/>
                <a:gd name="connsiteX261" fmla="*/ 967264 w 2238375"/>
                <a:gd name="connsiteY261" fmla="*/ 26194 h 66675"/>
                <a:gd name="connsiteX262" fmla="*/ 967264 w 2238375"/>
                <a:gd name="connsiteY262" fmla="*/ 14764 h 66675"/>
                <a:gd name="connsiteX263" fmla="*/ 972979 w 2238375"/>
                <a:gd name="connsiteY263" fmla="*/ 14764 h 66675"/>
                <a:gd name="connsiteX264" fmla="*/ 972979 w 2238375"/>
                <a:gd name="connsiteY264" fmla="*/ 14764 h 66675"/>
                <a:gd name="connsiteX265" fmla="*/ 972979 w 2238375"/>
                <a:gd name="connsiteY265" fmla="*/ 14764 h 66675"/>
                <a:gd name="connsiteX266" fmla="*/ 972979 w 2238375"/>
                <a:gd name="connsiteY266" fmla="*/ 147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2238375" h="66675">
                  <a:moveTo>
                    <a:pt x="2190274" y="9049"/>
                  </a:moveTo>
                  <a:cubicBezTo>
                    <a:pt x="2195989" y="12859"/>
                    <a:pt x="2192179" y="10954"/>
                    <a:pt x="2201704" y="14764"/>
                  </a:cubicBezTo>
                  <a:cubicBezTo>
                    <a:pt x="2201704" y="12859"/>
                    <a:pt x="2201704" y="10954"/>
                    <a:pt x="2201704" y="9049"/>
                  </a:cubicBez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lnTo>
                    <a:pt x="2190274" y="9049"/>
                  </a:lnTo>
                  <a:close/>
                  <a:moveTo>
                    <a:pt x="1977866" y="9049"/>
                  </a:moveTo>
                  <a:cubicBezTo>
                    <a:pt x="1970246" y="28099"/>
                    <a:pt x="1960721" y="45244"/>
                    <a:pt x="1949291" y="61436"/>
                  </a:cubicBezTo>
                  <a:lnTo>
                    <a:pt x="2009299" y="61436"/>
                  </a:lnTo>
                  <a:lnTo>
                    <a:pt x="2011204" y="59531"/>
                  </a:lnTo>
                  <a:lnTo>
                    <a:pt x="2011204" y="61436"/>
                  </a:lnTo>
                  <a:lnTo>
                    <a:pt x="2206466" y="61436"/>
                  </a:lnTo>
                  <a:cubicBezTo>
                    <a:pt x="2175986" y="53816"/>
                    <a:pt x="2133124" y="34766"/>
                    <a:pt x="2103596" y="46196"/>
                  </a:cubicBezTo>
                  <a:cubicBezTo>
                    <a:pt x="2095976" y="50006"/>
                    <a:pt x="2105501" y="55721"/>
                    <a:pt x="2078831" y="57626"/>
                  </a:cubicBezTo>
                  <a:lnTo>
                    <a:pt x="2078831" y="38576"/>
                  </a:lnTo>
                  <a:cubicBezTo>
                    <a:pt x="2057876" y="36671"/>
                    <a:pt x="2050256" y="36671"/>
                    <a:pt x="2041684" y="19526"/>
                  </a:cubicBezTo>
                  <a:cubicBezTo>
                    <a:pt x="2045494" y="17621"/>
                    <a:pt x="2045494" y="17621"/>
                    <a:pt x="2047399" y="13811"/>
                  </a:cubicBezTo>
                  <a:cubicBezTo>
                    <a:pt x="2034064" y="11906"/>
                    <a:pt x="2024539" y="11906"/>
                    <a:pt x="2016919" y="8096"/>
                  </a:cubicBezTo>
                  <a:lnTo>
                    <a:pt x="1977866" y="9049"/>
                  </a:lnTo>
                  <a:lnTo>
                    <a:pt x="1977866" y="9049"/>
                  </a:lnTo>
                  <a:lnTo>
                    <a:pt x="1977866" y="9049"/>
                  </a:lnTo>
                  <a:lnTo>
                    <a:pt x="1977866" y="9049"/>
                  </a:lnTo>
                  <a:close/>
                  <a:moveTo>
                    <a:pt x="1767364" y="9049"/>
                  </a:moveTo>
                  <a:lnTo>
                    <a:pt x="1767364" y="14764"/>
                  </a:lnTo>
                  <a:cubicBezTo>
                    <a:pt x="1776889" y="22384"/>
                    <a:pt x="1774984" y="18574"/>
                    <a:pt x="1778794" y="33814"/>
                  </a:cubicBezTo>
                  <a:lnTo>
                    <a:pt x="1773079" y="33814"/>
                  </a:lnTo>
                  <a:lnTo>
                    <a:pt x="1773079" y="28099"/>
                  </a:lnTo>
                  <a:cubicBezTo>
                    <a:pt x="1767364" y="20479"/>
                    <a:pt x="1763554" y="14764"/>
                    <a:pt x="1763554" y="9049"/>
                  </a:cubicBezTo>
                  <a:lnTo>
                    <a:pt x="1736884" y="9049"/>
                  </a:lnTo>
                  <a:lnTo>
                    <a:pt x="1736884" y="28099"/>
                  </a:lnTo>
                  <a:cubicBezTo>
                    <a:pt x="1750219" y="30004"/>
                    <a:pt x="1772126" y="45244"/>
                    <a:pt x="1796891" y="60484"/>
                  </a:cubicBezTo>
                  <a:lnTo>
                    <a:pt x="1810226" y="60484"/>
                  </a:lnTo>
                  <a:cubicBezTo>
                    <a:pt x="1808321" y="58579"/>
                    <a:pt x="1806416" y="54769"/>
                    <a:pt x="1804511" y="52864"/>
                  </a:cubicBezTo>
                  <a:lnTo>
                    <a:pt x="1815941" y="47149"/>
                  </a:lnTo>
                  <a:cubicBezTo>
                    <a:pt x="1817846" y="52864"/>
                    <a:pt x="1821656" y="58579"/>
                    <a:pt x="1823561" y="62389"/>
                  </a:cubicBezTo>
                  <a:lnTo>
                    <a:pt x="1900714" y="62389"/>
                  </a:lnTo>
                  <a:lnTo>
                    <a:pt x="1883569" y="54769"/>
                  </a:lnTo>
                  <a:cubicBezTo>
                    <a:pt x="1866424" y="50959"/>
                    <a:pt x="1846421" y="68104"/>
                    <a:pt x="1827371" y="54769"/>
                  </a:cubicBezTo>
                  <a:cubicBezTo>
                    <a:pt x="1806416" y="41434"/>
                    <a:pt x="1804511" y="24289"/>
                    <a:pt x="1788319" y="12859"/>
                  </a:cubicBezTo>
                  <a:lnTo>
                    <a:pt x="1767364" y="12859"/>
                  </a:lnTo>
                  <a:lnTo>
                    <a:pt x="1767364" y="9049"/>
                  </a:lnTo>
                  <a:lnTo>
                    <a:pt x="1767364" y="9049"/>
                  </a:lnTo>
                  <a:lnTo>
                    <a:pt x="1767364" y="9049"/>
                  </a:lnTo>
                  <a:close/>
                  <a:moveTo>
                    <a:pt x="1685449" y="9049"/>
                  </a:moveTo>
                  <a:cubicBezTo>
                    <a:pt x="1689259" y="14764"/>
                    <a:pt x="1691164" y="22384"/>
                    <a:pt x="1693069" y="28099"/>
                  </a:cubicBezTo>
                  <a:cubicBezTo>
                    <a:pt x="1719739" y="31909"/>
                    <a:pt x="1714024" y="35719"/>
                    <a:pt x="1735931" y="39529"/>
                  </a:cubicBezTo>
                  <a:lnTo>
                    <a:pt x="1735931" y="28099"/>
                  </a:lnTo>
                  <a:cubicBezTo>
                    <a:pt x="1728311" y="24289"/>
                    <a:pt x="1728311" y="24289"/>
                    <a:pt x="1726406" y="24289"/>
                  </a:cubicBezTo>
                  <a:cubicBezTo>
                    <a:pt x="1726406" y="24289"/>
                    <a:pt x="1726406" y="22384"/>
                    <a:pt x="1722596" y="14764"/>
                  </a:cubicBezTo>
                  <a:cubicBezTo>
                    <a:pt x="1726406" y="12859"/>
                    <a:pt x="1726406" y="12859"/>
                    <a:pt x="1728311" y="9049"/>
                  </a:cubicBezTo>
                  <a:lnTo>
                    <a:pt x="1685449" y="9049"/>
                  </a:lnTo>
                  <a:lnTo>
                    <a:pt x="1685449" y="9049"/>
                  </a:lnTo>
                  <a:lnTo>
                    <a:pt x="1685449" y="9049"/>
                  </a:lnTo>
                  <a:lnTo>
                    <a:pt x="1685449" y="9049"/>
                  </a:lnTo>
                  <a:close/>
                  <a:moveTo>
                    <a:pt x="1608296" y="9049"/>
                  </a:moveTo>
                  <a:cubicBezTo>
                    <a:pt x="1608296" y="10954"/>
                    <a:pt x="1606391" y="14764"/>
                    <a:pt x="1606391" y="20479"/>
                  </a:cubicBezTo>
                  <a:cubicBezTo>
                    <a:pt x="1629251" y="20479"/>
                    <a:pt x="1627346" y="31909"/>
                    <a:pt x="1649254" y="45244"/>
                  </a:cubicBezTo>
                  <a:cubicBezTo>
                    <a:pt x="1656874" y="28099"/>
                    <a:pt x="1668304" y="26194"/>
                    <a:pt x="1679734" y="14764"/>
                  </a:cubicBezTo>
                  <a:cubicBezTo>
                    <a:pt x="1677829" y="12859"/>
                    <a:pt x="1675924" y="10954"/>
                    <a:pt x="1674019" y="9049"/>
                  </a:cubicBezTo>
                  <a:lnTo>
                    <a:pt x="1608296" y="9049"/>
                  </a:lnTo>
                  <a:lnTo>
                    <a:pt x="1608296" y="9049"/>
                  </a:lnTo>
                  <a:lnTo>
                    <a:pt x="1608296" y="9049"/>
                  </a:lnTo>
                  <a:lnTo>
                    <a:pt x="1608296" y="9049"/>
                  </a:lnTo>
                  <a:close/>
                  <a:moveTo>
                    <a:pt x="1376839" y="9049"/>
                  </a:moveTo>
                  <a:cubicBezTo>
                    <a:pt x="1374934" y="12859"/>
                    <a:pt x="1374934" y="12859"/>
                    <a:pt x="1371124" y="14764"/>
                  </a:cubicBezTo>
                  <a:cubicBezTo>
                    <a:pt x="1363504" y="20479"/>
                    <a:pt x="1355884" y="20479"/>
                    <a:pt x="1340644" y="20479"/>
                  </a:cubicBezTo>
                  <a:cubicBezTo>
                    <a:pt x="1308259" y="-15716"/>
                    <a:pt x="1226344" y="39529"/>
                    <a:pt x="1192054" y="60484"/>
                  </a:cubicBezTo>
                  <a:lnTo>
                    <a:pt x="1460659" y="60484"/>
                  </a:lnTo>
                  <a:cubicBezTo>
                    <a:pt x="1447324" y="47149"/>
                    <a:pt x="1433989" y="33814"/>
                    <a:pt x="1421606" y="28099"/>
                  </a:cubicBezTo>
                  <a:lnTo>
                    <a:pt x="1421606" y="22384"/>
                  </a:lnTo>
                  <a:lnTo>
                    <a:pt x="1410176" y="28099"/>
                  </a:lnTo>
                  <a:cubicBezTo>
                    <a:pt x="1417796" y="18574"/>
                    <a:pt x="1413986" y="20479"/>
                    <a:pt x="1429226" y="16669"/>
                  </a:cubicBezTo>
                  <a:cubicBezTo>
                    <a:pt x="1448276" y="28099"/>
                    <a:pt x="1481614" y="20479"/>
                    <a:pt x="1504474" y="28099"/>
                  </a:cubicBezTo>
                  <a:cubicBezTo>
                    <a:pt x="1536859" y="41434"/>
                    <a:pt x="1554956" y="64294"/>
                    <a:pt x="1596866" y="58579"/>
                  </a:cubicBezTo>
                  <a:lnTo>
                    <a:pt x="1596866" y="47149"/>
                  </a:lnTo>
                  <a:cubicBezTo>
                    <a:pt x="1593056" y="45244"/>
                    <a:pt x="1593056" y="45244"/>
                    <a:pt x="1591151" y="41434"/>
                  </a:cubicBezTo>
                  <a:cubicBezTo>
                    <a:pt x="1574006" y="45244"/>
                    <a:pt x="1529239" y="30004"/>
                    <a:pt x="1500664" y="10954"/>
                  </a:cubicBezTo>
                  <a:lnTo>
                    <a:pt x="1376839" y="9049"/>
                  </a:lnTo>
                  <a:lnTo>
                    <a:pt x="1376839" y="9049"/>
                  </a:lnTo>
                  <a:lnTo>
                    <a:pt x="1376839" y="9049"/>
                  </a:lnTo>
                  <a:lnTo>
                    <a:pt x="1376839" y="9049"/>
                  </a:lnTo>
                  <a:close/>
                  <a:moveTo>
                    <a:pt x="1119664" y="9049"/>
                  </a:moveTo>
                  <a:cubicBezTo>
                    <a:pt x="1119664" y="12859"/>
                    <a:pt x="1121569" y="16669"/>
                    <a:pt x="1121569" y="20479"/>
                  </a:cubicBezTo>
                  <a:lnTo>
                    <a:pt x="1146334" y="20479"/>
                  </a:lnTo>
                  <a:cubicBezTo>
                    <a:pt x="1148239" y="16669"/>
                    <a:pt x="1152049" y="12859"/>
                    <a:pt x="1153954" y="9049"/>
                  </a:cubicBez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lnTo>
                    <a:pt x="1119664" y="9049"/>
                  </a:lnTo>
                  <a:close/>
                  <a:moveTo>
                    <a:pt x="952024" y="9049"/>
                  </a:moveTo>
                  <a:cubicBezTo>
                    <a:pt x="950119" y="18574"/>
                    <a:pt x="950119" y="31909"/>
                    <a:pt x="950119" y="45244"/>
                  </a:cubicBezTo>
                  <a:cubicBezTo>
                    <a:pt x="955834" y="50959"/>
                    <a:pt x="957739" y="54769"/>
                    <a:pt x="959644" y="60484"/>
                  </a:cubicBezTo>
                  <a:lnTo>
                    <a:pt x="1106329" y="60484"/>
                  </a:lnTo>
                  <a:cubicBezTo>
                    <a:pt x="1100614" y="52864"/>
                    <a:pt x="1096804" y="49054"/>
                    <a:pt x="1092994" y="45244"/>
                  </a:cubicBezTo>
                  <a:cubicBezTo>
                    <a:pt x="1085374" y="50959"/>
                    <a:pt x="1066324" y="56674"/>
                    <a:pt x="1036796" y="56674"/>
                  </a:cubicBezTo>
                  <a:cubicBezTo>
                    <a:pt x="1029176" y="39529"/>
                    <a:pt x="1017746" y="33814"/>
                    <a:pt x="999649" y="26194"/>
                  </a:cubicBezTo>
                  <a:cubicBezTo>
                    <a:pt x="1003459" y="18574"/>
                    <a:pt x="1005364" y="12859"/>
                    <a:pt x="1007269" y="7144"/>
                  </a:cubicBezTo>
                  <a:lnTo>
                    <a:pt x="952024" y="9049"/>
                  </a:lnTo>
                  <a:lnTo>
                    <a:pt x="952024" y="9049"/>
                  </a:lnTo>
                  <a:lnTo>
                    <a:pt x="952024" y="9049"/>
                  </a:lnTo>
                  <a:lnTo>
                    <a:pt x="952024" y="9049"/>
                  </a:lnTo>
                  <a:close/>
                  <a:moveTo>
                    <a:pt x="503396" y="9049"/>
                  </a:moveTo>
                  <a:lnTo>
                    <a:pt x="501491" y="14764"/>
                  </a:lnTo>
                  <a:lnTo>
                    <a:pt x="495776" y="14764"/>
                  </a:lnTo>
                  <a:cubicBezTo>
                    <a:pt x="495776" y="12859"/>
                    <a:pt x="497681" y="10954"/>
                    <a:pt x="497681" y="9049"/>
                  </a:cubicBezTo>
                  <a:lnTo>
                    <a:pt x="490061" y="9049"/>
                  </a:lnTo>
                  <a:cubicBezTo>
                    <a:pt x="490061" y="12859"/>
                    <a:pt x="488156" y="16669"/>
                    <a:pt x="488156" y="20479"/>
                  </a:cubicBezTo>
                  <a:cubicBezTo>
                    <a:pt x="495776" y="41434"/>
                    <a:pt x="480536" y="50959"/>
                    <a:pt x="461486" y="60484"/>
                  </a:cubicBezTo>
                  <a:lnTo>
                    <a:pt x="670084" y="60484"/>
                  </a:lnTo>
                  <a:cubicBezTo>
                    <a:pt x="662464" y="52864"/>
                    <a:pt x="662464" y="50959"/>
                    <a:pt x="645319" y="45244"/>
                  </a:cubicBezTo>
                  <a:cubicBezTo>
                    <a:pt x="639604" y="45244"/>
                    <a:pt x="641509" y="49054"/>
                    <a:pt x="633889" y="39529"/>
                  </a:cubicBezTo>
                  <a:lnTo>
                    <a:pt x="639604" y="39529"/>
                  </a:lnTo>
                  <a:lnTo>
                    <a:pt x="639604" y="45244"/>
                  </a:lnTo>
                  <a:cubicBezTo>
                    <a:pt x="643414" y="56674"/>
                    <a:pt x="645319" y="33814"/>
                    <a:pt x="645319" y="33814"/>
                  </a:cubicBezTo>
                  <a:cubicBezTo>
                    <a:pt x="635794" y="26194"/>
                    <a:pt x="639604" y="28099"/>
                    <a:pt x="626269" y="22384"/>
                  </a:cubicBezTo>
                  <a:cubicBezTo>
                    <a:pt x="620554" y="30004"/>
                    <a:pt x="620554" y="30004"/>
                    <a:pt x="614839" y="33814"/>
                  </a:cubicBezTo>
                  <a:cubicBezTo>
                    <a:pt x="612934" y="18574"/>
                    <a:pt x="611029" y="12859"/>
                    <a:pt x="605314" y="9049"/>
                  </a:cubicBezTo>
                  <a:lnTo>
                    <a:pt x="503396" y="9049"/>
                  </a:lnTo>
                  <a:lnTo>
                    <a:pt x="503396" y="9049"/>
                  </a:lnTo>
                  <a:lnTo>
                    <a:pt x="503396" y="9049"/>
                  </a:lnTo>
                  <a:lnTo>
                    <a:pt x="503396" y="9049"/>
                  </a:lnTo>
                  <a:close/>
                  <a:moveTo>
                    <a:pt x="430054" y="9049"/>
                  </a:moveTo>
                  <a:cubicBezTo>
                    <a:pt x="430054" y="10954"/>
                    <a:pt x="428149" y="12859"/>
                    <a:pt x="428149" y="14764"/>
                  </a:cubicBezTo>
                  <a:lnTo>
                    <a:pt x="433864" y="14764"/>
                  </a:lnTo>
                  <a:lnTo>
                    <a:pt x="433864" y="9049"/>
                  </a:lnTo>
                  <a:lnTo>
                    <a:pt x="430054" y="9049"/>
                  </a:lnTo>
                  <a:lnTo>
                    <a:pt x="430054" y="9049"/>
                  </a:lnTo>
                  <a:lnTo>
                    <a:pt x="430054" y="9049"/>
                  </a:lnTo>
                  <a:lnTo>
                    <a:pt x="430054" y="9049"/>
                  </a:lnTo>
                  <a:close/>
                  <a:moveTo>
                    <a:pt x="290989" y="9049"/>
                  </a:moveTo>
                  <a:lnTo>
                    <a:pt x="290989" y="20479"/>
                  </a:lnTo>
                  <a:cubicBezTo>
                    <a:pt x="270034" y="24289"/>
                    <a:pt x="270034" y="30004"/>
                    <a:pt x="253841" y="39529"/>
                  </a:cubicBezTo>
                  <a:lnTo>
                    <a:pt x="253841" y="28099"/>
                  </a:lnTo>
                  <a:cubicBezTo>
                    <a:pt x="265271" y="24289"/>
                    <a:pt x="259556" y="26194"/>
                    <a:pt x="265271" y="22384"/>
                  </a:cubicBezTo>
                  <a:lnTo>
                    <a:pt x="240506" y="22384"/>
                  </a:lnTo>
                  <a:cubicBezTo>
                    <a:pt x="242411" y="35719"/>
                    <a:pt x="242411" y="33814"/>
                    <a:pt x="246221" y="41434"/>
                  </a:cubicBezTo>
                  <a:cubicBezTo>
                    <a:pt x="253841" y="47149"/>
                    <a:pt x="255746" y="45244"/>
                    <a:pt x="270986" y="47149"/>
                  </a:cubicBezTo>
                  <a:cubicBezTo>
                    <a:pt x="282416" y="33814"/>
                    <a:pt x="288131" y="41434"/>
                    <a:pt x="295751" y="35719"/>
                  </a:cubicBezTo>
                  <a:cubicBezTo>
                    <a:pt x="301466" y="28099"/>
                    <a:pt x="299561" y="26194"/>
                    <a:pt x="301466" y="10954"/>
                  </a:cubicBezTo>
                  <a:lnTo>
                    <a:pt x="290989" y="9049"/>
                  </a:lnTo>
                  <a:lnTo>
                    <a:pt x="290989" y="9049"/>
                  </a:lnTo>
                  <a:lnTo>
                    <a:pt x="290989" y="9049"/>
                  </a:lnTo>
                  <a:lnTo>
                    <a:pt x="290989" y="9049"/>
                  </a:lnTo>
                  <a:close/>
                  <a:moveTo>
                    <a:pt x="33814" y="9049"/>
                  </a:moveTo>
                  <a:cubicBezTo>
                    <a:pt x="20479" y="20479"/>
                    <a:pt x="10954" y="41434"/>
                    <a:pt x="7144" y="61436"/>
                  </a:cubicBezTo>
                  <a:lnTo>
                    <a:pt x="37624" y="61436"/>
                  </a:lnTo>
                  <a:lnTo>
                    <a:pt x="37624" y="53816"/>
                  </a:lnTo>
                  <a:lnTo>
                    <a:pt x="43339" y="53816"/>
                  </a:lnTo>
                  <a:cubicBezTo>
                    <a:pt x="43339" y="57626"/>
                    <a:pt x="41434" y="59531"/>
                    <a:pt x="41434" y="61436"/>
                  </a:cubicBezTo>
                  <a:lnTo>
                    <a:pt x="203359" y="61436"/>
                  </a:lnTo>
                  <a:cubicBezTo>
                    <a:pt x="201454" y="46196"/>
                    <a:pt x="197644" y="29051"/>
                    <a:pt x="195739" y="9049"/>
                  </a:cubicBezTo>
                  <a:lnTo>
                    <a:pt x="33814" y="9049"/>
                  </a:lnTo>
                  <a:lnTo>
                    <a:pt x="33814" y="9049"/>
                  </a:lnTo>
                  <a:lnTo>
                    <a:pt x="33814" y="9049"/>
                  </a:lnTo>
                  <a:lnTo>
                    <a:pt x="33814" y="9049"/>
                  </a:lnTo>
                  <a:close/>
                  <a:moveTo>
                    <a:pt x="2226469" y="61436"/>
                  </a:moveTo>
                  <a:lnTo>
                    <a:pt x="2226469" y="59531"/>
                  </a:lnTo>
                  <a:cubicBezTo>
                    <a:pt x="2232184" y="53816"/>
                    <a:pt x="2228374" y="57626"/>
                    <a:pt x="2232184" y="48101"/>
                  </a:cubicBezTo>
                  <a:cubicBezTo>
                    <a:pt x="2216944" y="55721"/>
                    <a:pt x="2224564" y="48101"/>
                    <a:pt x="2220754" y="63341"/>
                  </a:cubicBezTo>
                  <a:lnTo>
                    <a:pt x="2226469" y="61436"/>
                  </a:lnTo>
                  <a:lnTo>
                    <a:pt x="2226469" y="61436"/>
                  </a:lnTo>
                  <a:lnTo>
                    <a:pt x="2226469" y="61436"/>
                  </a:lnTo>
                  <a:lnTo>
                    <a:pt x="2226469" y="61436"/>
                  </a:lnTo>
                  <a:close/>
                  <a:moveTo>
                    <a:pt x="1634014" y="61436"/>
                  </a:moveTo>
                  <a:lnTo>
                    <a:pt x="1632109" y="59531"/>
                  </a:lnTo>
                  <a:cubicBezTo>
                    <a:pt x="1618774" y="61436"/>
                    <a:pt x="1609249" y="59531"/>
                    <a:pt x="1601629" y="61436"/>
                  </a:cubicBezTo>
                  <a:lnTo>
                    <a:pt x="1634014" y="61436"/>
                  </a:lnTo>
                  <a:lnTo>
                    <a:pt x="1634014" y="61436"/>
                  </a:lnTo>
                  <a:lnTo>
                    <a:pt x="1634014" y="61436"/>
                  </a:lnTo>
                  <a:lnTo>
                    <a:pt x="1634014" y="61436"/>
                  </a:lnTo>
                  <a:close/>
                  <a:moveTo>
                    <a:pt x="1183481" y="61436"/>
                  </a:moveTo>
                  <a:cubicBezTo>
                    <a:pt x="1181576" y="42386"/>
                    <a:pt x="1179671" y="36671"/>
                    <a:pt x="1166336" y="29051"/>
                  </a:cubicBezTo>
                  <a:cubicBezTo>
                    <a:pt x="1164431" y="32861"/>
                    <a:pt x="1164431" y="32861"/>
                    <a:pt x="1160621" y="34766"/>
                  </a:cubicBezTo>
                  <a:cubicBezTo>
                    <a:pt x="1164431" y="44291"/>
                    <a:pt x="1168241" y="51911"/>
                    <a:pt x="1170146" y="61436"/>
                  </a:cubicBezTo>
                  <a:lnTo>
                    <a:pt x="1183481" y="61436"/>
                  </a:lnTo>
                  <a:lnTo>
                    <a:pt x="1183481" y="61436"/>
                  </a:lnTo>
                  <a:lnTo>
                    <a:pt x="1183481" y="61436"/>
                  </a:lnTo>
                  <a:lnTo>
                    <a:pt x="1183481" y="61436"/>
                  </a:lnTo>
                  <a:close/>
                  <a:moveTo>
                    <a:pt x="862489" y="61436"/>
                  </a:moveTo>
                  <a:lnTo>
                    <a:pt x="860584" y="59531"/>
                  </a:lnTo>
                  <a:lnTo>
                    <a:pt x="858679" y="61436"/>
                  </a:lnTo>
                  <a:lnTo>
                    <a:pt x="862489" y="61436"/>
                  </a:lnTo>
                  <a:lnTo>
                    <a:pt x="862489" y="61436"/>
                  </a:lnTo>
                  <a:lnTo>
                    <a:pt x="862489" y="61436"/>
                  </a:lnTo>
                  <a:lnTo>
                    <a:pt x="862489" y="61436"/>
                  </a:lnTo>
                  <a:close/>
                  <a:moveTo>
                    <a:pt x="397669" y="61436"/>
                  </a:moveTo>
                  <a:cubicBezTo>
                    <a:pt x="403384" y="38576"/>
                    <a:pt x="418624" y="57626"/>
                    <a:pt x="409099" y="34766"/>
                  </a:cubicBezTo>
                  <a:lnTo>
                    <a:pt x="390049" y="34766"/>
                  </a:lnTo>
                  <a:lnTo>
                    <a:pt x="390049" y="46196"/>
                  </a:lnTo>
                  <a:cubicBezTo>
                    <a:pt x="386239" y="55721"/>
                    <a:pt x="388144" y="48101"/>
                    <a:pt x="390049" y="61436"/>
                  </a:cubicBezTo>
                  <a:lnTo>
                    <a:pt x="397669" y="61436"/>
                  </a:lnTo>
                  <a:lnTo>
                    <a:pt x="397669" y="61436"/>
                  </a:lnTo>
                  <a:lnTo>
                    <a:pt x="397669" y="61436"/>
                  </a:lnTo>
                  <a:lnTo>
                    <a:pt x="397669" y="61436"/>
                  </a:lnTo>
                  <a:close/>
                  <a:moveTo>
                    <a:pt x="352901" y="61436"/>
                  </a:moveTo>
                  <a:cubicBezTo>
                    <a:pt x="350996" y="59531"/>
                    <a:pt x="349091" y="55721"/>
                    <a:pt x="347186" y="53816"/>
                  </a:cubicBezTo>
                  <a:cubicBezTo>
                    <a:pt x="345281" y="57626"/>
                    <a:pt x="345281" y="59531"/>
                    <a:pt x="345281" y="61436"/>
                  </a:cubicBezTo>
                  <a:lnTo>
                    <a:pt x="352901" y="61436"/>
                  </a:lnTo>
                  <a:lnTo>
                    <a:pt x="352901" y="61436"/>
                  </a:lnTo>
                  <a:lnTo>
                    <a:pt x="352901" y="61436"/>
                  </a:lnTo>
                  <a:lnTo>
                    <a:pt x="352901" y="61436"/>
                  </a:lnTo>
                  <a:close/>
                  <a:moveTo>
                    <a:pt x="986314" y="45244"/>
                  </a:moveTo>
                  <a:cubicBezTo>
                    <a:pt x="980599" y="50959"/>
                    <a:pt x="984409" y="47149"/>
                    <a:pt x="974884" y="50959"/>
                  </a:cubicBezTo>
                  <a:cubicBezTo>
                    <a:pt x="980599" y="47149"/>
                    <a:pt x="974884" y="49054"/>
                    <a:pt x="986314" y="45244"/>
                  </a:cubicBezTo>
                  <a:lnTo>
                    <a:pt x="986314" y="45244"/>
                  </a:lnTo>
                  <a:lnTo>
                    <a:pt x="986314" y="45244"/>
                  </a:lnTo>
                  <a:lnTo>
                    <a:pt x="986314" y="45244"/>
                  </a:lnTo>
                  <a:close/>
                  <a:moveTo>
                    <a:pt x="1352074" y="45244"/>
                  </a:moveTo>
                  <a:cubicBezTo>
                    <a:pt x="1346359" y="50959"/>
                    <a:pt x="1350169" y="47149"/>
                    <a:pt x="1340644" y="50959"/>
                  </a:cubicBezTo>
                  <a:cubicBezTo>
                    <a:pt x="1345406" y="47149"/>
                    <a:pt x="1341596" y="49054"/>
                    <a:pt x="1352074" y="45244"/>
                  </a:cubicBezTo>
                  <a:lnTo>
                    <a:pt x="1352074" y="45244"/>
                  </a:lnTo>
                  <a:lnTo>
                    <a:pt x="1352074" y="45244"/>
                  </a:lnTo>
                  <a:lnTo>
                    <a:pt x="1352074" y="45244"/>
                  </a:lnTo>
                  <a:close/>
                  <a:moveTo>
                    <a:pt x="172879" y="39529"/>
                  </a:moveTo>
                  <a:cubicBezTo>
                    <a:pt x="167164" y="45244"/>
                    <a:pt x="170974" y="41434"/>
                    <a:pt x="161449" y="45244"/>
                  </a:cubicBezTo>
                  <a:cubicBezTo>
                    <a:pt x="167164" y="41434"/>
                    <a:pt x="161449" y="43339"/>
                    <a:pt x="172879" y="39529"/>
                  </a:cubicBezTo>
                  <a:lnTo>
                    <a:pt x="172879" y="39529"/>
                  </a:lnTo>
                  <a:lnTo>
                    <a:pt x="172879" y="39529"/>
                  </a:lnTo>
                  <a:lnTo>
                    <a:pt x="172879" y="39529"/>
                  </a:lnTo>
                  <a:close/>
                  <a:moveTo>
                    <a:pt x="854869" y="39529"/>
                  </a:moveTo>
                  <a:lnTo>
                    <a:pt x="843439" y="39529"/>
                  </a:lnTo>
                  <a:lnTo>
                    <a:pt x="843439" y="45244"/>
                  </a:lnTo>
                  <a:cubicBezTo>
                    <a:pt x="852964" y="41434"/>
                    <a:pt x="849154" y="43339"/>
                    <a:pt x="854869" y="39529"/>
                  </a:cubicBezTo>
                  <a:lnTo>
                    <a:pt x="854869" y="39529"/>
                  </a:lnTo>
                  <a:lnTo>
                    <a:pt x="854869" y="39529"/>
                  </a:lnTo>
                  <a:lnTo>
                    <a:pt x="854869" y="39529"/>
                  </a:lnTo>
                  <a:close/>
                  <a:moveTo>
                    <a:pt x="2021681" y="39529"/>
                  </a:moveTo>
                  <a:cubicBezTo>
                    <a:pt x="2015966" y="45244"/>
                    <a:pt x="2019776" y="41434"/>
                    <a:pt x="2010251" y="45244"/>
                  </a:cubicBezTo>
                  <a:cubicBezTo>
                    <a:pt x="2015966" y="41434"/>
                    <a:pt x="2012156" y="43339"/>
                    <a:pt x="2021681" y="39529"/>
                  </a:cubicBezTo>
                  <a:lnTo>
                    <a:pt x="2021681" y="39529"/>
                  </a:lnTo>
                  <a:lnTo>
                    <a:pt x="2021681" y="39529"/>
                  </a:lnTo>
                  <a:lnTo>
                    <a:pt x="2021681" y="39529"/>
                  </a:lnTo>
                  <a:close/>
                  <a:moveTo>
                    <a:pt x="347186" y="33814"/>
                  </a:moveTo>
                  <a:cubicBezTo>
                    <a:pt x="341471" y="39529"/>
                    <a:pt x="345281" y="35719"/>
                    <a:pt x="341471" y="45244"/>
                  </a:cubicBezTo>
                  <a:lnTo>
                    <a:pt x="347186" y="45244"/>
                  </a:lnTo>
                  <a:lnTo>
                    <a:pt x="347186" y="33814"/>
                  </a:lnTo>
                  <a:lnTo>
                    <a:pt x="347186" y="33814"/>
                  </a:lnTo>
                  <a:lnTo>
                    <a:pt x="347186" y="33814"/>
                  </a:lnTo>
                  <a:lnTo>
                    <a:pt x="347186" y="33814"/>
                  </a:lnTo>
                  <a:close/>
                  <a:moveTo>
                    <a:pt x="167164" y="20479"/>
                  </a:moveTo>
                  <a:lnTo>
                    <a:pt x="172879" y="31909"/>
                  </a:lnTo>
                  <a:cubicBezTo>
                    <a:pt x="161449" y="24289"/>
                    <a:pt x="167164" y="20479"/>
                    <a:pt x="167164" y="20479"/>
                  </a:cubicBezTo>
                  <a:lnTo>
                    <a:pt x="167164" y="20479"/>
                  </a:lnTo>
                  <a:lnTo>
                    <a:pt x="167164" y="20479"/>
                  </a:lnTo>
                  <a:lnTo>
                    <a:pt x="167164" y="20479"/>
                  </a:lnTo>
                  <a:close/>
                  <a:moveTo>
                    <a:pt x="2240756" y="20479"/>
                  </a:moveTo>
                  <a:cubicBezTo>
                    <a:pt x="2225516" y="30004"/>
                    <a:pt x="2233136" y="18574"/>
                    <a:pt x="2229326" y="39529"/>
                  </a:cubicBezTo>
                  <a:lnTo>
                    <a:pt x="2235041" y="39529"/>
                  </a:lnTo>
                  <a:lnTo>
                    <a:pt x="2240756" y="20479"/>
                  </a:lnTo>
                  <a:lnTo>
                    <a:pt x="2240756" y="20479"/>
                  </a:lnTo>
                  <a:lnTo>
                    <a:pt x="2240756" y="20479"/>
                  </a:lnTo>
                  <a:lnTo>
                    <a:pt x="2240756" y="20479"/>
                  </a:lnTo>
                  <a:close/>
                  <a:moveTo>
                    <a:pt x="837724" y="14764"/>
                  </a:moveTo>
                  <a:cubicBezTo>
                    <a:pt x="830104" y="24289"/>
                    <a:pt x="826294" y="20479"/>
                    <a:pt x="837724" y="26194"/>
                  </a:cubicBezTo>
                  <a:lnTo>
                    <a:pt x="837724" y="14764"/>
                  </a:lnTo>
                  <a:lnTo>
                    <a:pt x="837724" y="14764"/>
                  </a:lnTo>
                  <a:lnTo>
                    <a:pt x="837724" y="14764"/>
                  </a:lnTo>
                  <a:lnTo>
                    <a:pt x="837724" y="14764"/>
                  </a:lnTo>
                  <a:close/>
                  <a:moveTo>
                    <a:pt x="972979" y="14764"/>
                  </a:moveTo>
                  <a:lnTo>
                    <a:pt x="972979" y="26194"/>
                  </a:lnTo>
                  <a:lnTo>
                    <a:pt x="967264" y="26194"/>
                  </a:lnTo>
                  <a:lnTo>
                    <a:pt x="967264" y="14764"/>
                  </a:lnTo>
                  <a:lnTo>
                    <a:pt x="972979" y="14764"/>
                  </a:lnTo>
                  <a:lnTo>
                    <a:pt x="972979" y="14764"/>
                  </a:lnTo>
                  <a:lnTo>
                    <a:pt x="972979" y="14764"/>
                  </a:lnTo>
                  <a:lnTo>
                    <a:pt x="972979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DB15669F-5615-40CF-AE01-4891C75E2C65}"/>
                </a:ext>
              </a:extLst>
            </p:cNvPr>
            <p:cNvSpPr/>
            <p:nvPr/>
          </p:nvSpPr>
          <p:spPr>
            <a:xfrm>
              <a:off x="2249329" y="4862950"/>
              <a:ext cx="2200275" cy="38100"/>
            </a:xfrm>
            <a:custGeom>
              <a:avLst/>
              <a:gdLst>
                <a:gd name="connsiteX0" fmla="*/ 1974056 w 2200275"/>
                <a:gd name="connsiteY0" fmla="*/ 10954 h 38100"/>
                <a:gd name="connsiteX1" fmla="*/ 1962626 w 2200275"/>
                <a:gd name="connsiteY1" fmla="*/ 35719 h 38100"/>
                <a:gd name="connsiteX2" fmla="*/ 2001679 w 2200275"/>
                <a:gd name="connsiteY2" fmla="*/ 35719 h 38100"/>
                <a:gd name="connsiteX3" fmla="*/ 1988344 w 2200275"/>
                <a:gd name="connsiteY3" fmla="*/ 22384 h 38100"/>
                <a:gd name="connsiteX4" fmla="*/ 1994059 w 2200275"/>
                <a:gd name="connsiteY4" fmla="*/ 9049 h 38100"/>
                <a:gd name="connsiteX5" fmla="*/ 1974056 w 2200275"/>
                <a:gd name="connsiteY5" fmla="*/ 10954 h 38100"/>
                <a:gd name="connsiteX6" fmla="*/ 1974056 w 2200275"/>
                <a:gd name="connsiteY6" fmla="*/ 10954 h 38100"/>
                <a:gd name="connsiteX7" fmla="*/ 1974056 w 2200275"/>
                <a:gd name="connsiteY7" fmla="*/ 10954 h 38100"/>
                <a:gd name="connsiteX8" fmla="*/ 1974056 w 2200275"/>
                <a:gd name="connsiteY8" fmla="*/ 10954 h 38100"/>
                <a:gd name="connsiteX9" fmla="*/ 1718786 w 2200275"/>
                <a:gd name="connsiteY9" fmla="*/ 10954 h 38100"/>
                <a:gd name="connsiteX10" fmla="*/ 1722596 w 2200275"/>
                <a:gd name="connsiteY10" fmla="*/ 18574 h 38100"/>
                <a:gd name="connsiteX11" fmla="*/ 1716881 w 2200275"/>
                <a:gd name="connsiteY11" fmla="*/ 18574 h 38100"/>
                <a:gd name="connsiteX12" fmla="*/ 1707356 w 2200275"/>
                <a:gd name="connsiteY12" fmla="*/ 10954 h 38100"/>
                <a:gd name="connsiteX13" fmla="*/ 1564481 w 2200275"/>
                <a:gd name="connsiteY13" fmla="*/ 10954 h 38100"/>
                <a:gd name="connsiteX14" fmla="*/ 1587341 w 2200275"/>
                <a:gd name="connsiteY14" fmla="*/ 24289 h 38100"/>
                <a:gd name="connsiteX15" fmla="*/ 1594961 w 2200275"/>
                <a:gd name="connsiteY15" fmla="*/ 37624 h 38100"/>
                <a:gd name="connsiteX16" fmla="*/ 1662589 w 2200275"/>
                <a:gd name="connsiteY16" fmla="*/ 37624 h 38100"/>
                <a:gd name="connsiteX17" fmla="*/ 1654969 w 2200275"/>
                <a:gd name="connsiteY17" fmla="*/ 24289 h 38100"/>
                <a:gd name="connsiteX18" fmla="*/ 1666399 w 2200275"/>
                <a:gd name="connsiteY18" fmla="*/ 24289 h 38100"/>
                <a:gd name="connsiteX19" fmla="*/ 1666399 w 2200275"/>
                <a:gd name="connsiteY19" fmla="*/ 30004 h 38100"/>
                <a:gd name="connsiteX20" fmla="*/ 1670209 w 2200275"/>
                <a:gd name="connsiteY20" fmla="*/ 35719 h 38100"/>
                <a:gd name="connsiteX21" fmla="*/ 1714976 w 2200275"/>
                <a:gd name="connsiteY21" fmla="*/ 35719 h 38100"/>
                <a:gd name="connsiteX22" fmla="*/ 1714976 w 2200275"/>
                <a:gd name="connsiteY22" fmla="*/ 35719 h 38100"/>
                <a:gd name="connsiteX23" fmla="*/ 1720691 w 2200275"/>
                <a:gd name="connsiteY23" fmla="*/ 35719 h 38100"/>
                <a:gd name="connsiteX24" fmla="*/ 1720691 w 2200275"/>
                <a:gd name="connsiteY24" fmla="*/ 35719 h 38100"/>
                <a:gd name="connsiteX25" fmla="*/ 1747361 w 2200275"/>
                <a:gd name="connsiteY25" fmla="*/ 35719 h 38100"/>
                <a:gd name="connsiteX26" fmla="*/ 1741646 w 2200275"/>
                <a:gd name="connsiteY26" fmla="*/ 10954 h 38100"/>
                <a:gd name="connsiteX27" fmla="*/ 1718786 w 2200275"/>
                <a:gd name="connsiteY27" fmla="*/ 10954 h 38100"/>
                <a:gd name="connsiteX28" fmla="*/ 1718786 w 2200275"/>
                <a:gd name="connsiteY28" fmla="*/ 10954 h 38100"/>
                <a:gd name="connsiteX29" fmla="*/ 1718786 w 2200275"/>
                <a:gd name="connsiteY29" fmla="*/ 10954 h 38100"/>
                <a:gd name="connsiteX30" fmla="*/ 1718786 w 2200275"/>
                <a:gd name="connsiteY30" fmla="*/ 10954 h 38100"/>
                <a:gd name="connsiteX31" fmla="*/ 1260634 w 2200275"/>
                <a:gd name="connsiteY31" fmla="*/ 10954 h 38100"/>
                <a:gd name="connsiteX32" fmla="*/ 1360646 w 2200275"/>
                <a:gd name="connsiteY32" fmla="*/ 35719 h 38100"/>
                <a:gd name="connsiteX33" fmla="*/ 1360646 w 2200275"/>
                <a:gd name="connsiteY33" fmla="*/ 35719 h 38100"/>
                <a:gd name="connsiteX34" fmla="*/ 1482566 w 2200275"/>
                <a:gd name="connsiteY34" fmla="*/ 35719 h 38100"/>
                <a:gd name="connsiteX35" fmla="*/ 1461611 w 2200275"/>
                <a:gd name="connsiteY35" fmla="*/ 16669 h 38100"/>
                <a:gd name="connsiteX36" fmla="*/ 1484471 w 2200275"/>
                <a:gd name="connsiteY36" fmla="*/ 9049 h 38100"/>
                <a:gd name="connsiteX37" fmla="*/ 1260634 w 2200275"/>
                <a:gd name="connsiteY37" fmla="*/ 10954 h 38100"/>
                <a:gd name="connsiteX38" fmla="*/ 1260634 w 2200275"/>
                <a:gd name="connsiteY38" fmla="*/ 10954 h 38100"/>
                <a:gd name="connsiteX39" fmla="*/ 1260634 w 2200275"/>
                <a:gd name="connsiteY39" fmla="*/ 10954 h 38100"/>
                <a:gd name="connsiteX40" fmla="*/ 1260634 w 2200275"/>
                <a:gd name="connsiteY40" fmla="*/ 10954 h 38100"/>
                <a:gd name="connsiteX41" fmla="*/ 1168241 w 2200275"/>
                <a:gd name="connsiteY41" fmla="*/ 10954 h 38100"/>
                <a:gd name="connsiteX42" fmla="*/ 1170146 w 2200275"/>
                <a:gd name="connsiteY42" fmla="*/ 24289 h 38100"/>
                <a:gd name="connsiteX43" fmla="*/ 1175861 w 2200275"/>
                <a:gd name="connsiteY43" fmla="*/ 24289 h 38100"/>
                <a:gd name="connsiteX44" fmla="*/ 1220629 w 2200275"/>
                <a:gd name="connsiteY44" fmla="*/ 10954 h 38100"/>
                <a:gd name="connsiteX45" fmla="*/ 1168241 w 2200275"/>
                <a:gd name="connsiteY45" fmla="*/ 10954 h 38100"/>
                <a:gd name="connsiteX46" fmla="*/ 1168241 w 2200275"/>
                <a:gd name="connsiteY46" fmla="*/ 10954 h 38100"/>
                <a:gd name="connsiteX47" fmla="*/ 1168241 w 2200275"/>
                <a:gd name="connsiteY47" fmla="*/ 10954 h 38100"/>
                <a:gd name="connsiteX48" fmla="*/ 1168241 w 2200275"/>
                <a:gd name="connsiteY48" fmla="*/ 10954 h 38100"/>
                <a:gd name="connsiteX49" fmla="*/ 1098709 w 2200275"/>
                <a:gd name="connsiteY49" fmla="*/ 10954 h 38100"/>
                <a:gd name="connsiteX50" fmla="*/ 1106329 w 2200275"/>
                <a:gd name="connsiteY50" fmla="*/ 35719 h 38100"/>
                <a:gd name="connsiteX51" fmla="*/ 1141571 w 2200275"/>
                <a:gd name="connsiteY51" fmla="*/ 35719 h 38100"/>
                <a:gd name="connsiteX52" fmla="*/ 1153001 w 2200275"/>
                <a:gd name="connsiteY52" fmla="*/ 22384 h 38100"/>
                <a:gd name="connsiteX53" fmla="*/ 1149191 w 2200275"/>
                <a:gd name="connsiteY53" fmla="*/ 9049 h 38100"/>
                <a:gd name="connsiteX54" fmla="*/ 1098709 w 2200275"/>
                <a:gd name="connsiteY54" fmla="*/ 10954 h 38100"/>
                <a:gd name="connsiteX55" fmla="*/ 1098709 w 2200275"/>
                <a:gd name="connsiteY55" fmla="*/ 10954 h 38100"/>
                <a:gd name="connsiteX56" fmla="*/ 1098709 w 2200275"/>
                <a:gd name="connsiteY56" fmla="*/ 10954 h 38100"/>
                <a:gd name="connsiteX57" fmla="*/ 1098709 w 2200275"/>
                <a:gd name="connsiteY57" fmla="*/ 10954 h 38100"/>
                <a:gd name="connsiteX58" fmla="*/ 944404 w 2200275"/>
                <a:gd name="connsiteY58" fmla="*/ 10954 h 38100"/>
                <a:gd name="connsiteX59" fmla="*/ 936784 w 2200275"/>
                <a:gd name="connsiteY59" fmla="*/ 37624 h 38100"/>
                <a:gd name="connsiteX60" fmla="*/ 991076 w 2200275"/>
                <a:gd name="connsiteY60" fmla="*/ 37624 h 38100"/>
                <a:gd name="connsiteX61" fmla="*/ 996791 w 2200275"/>
                <a:gd name="connsiteY61" fmla="*/ 10954 h 38100"/>
                <a:gd name="connsiteX62" fmla="*/ 944404 w 2200275"/>
                <a:gd name="connsiteY62" fmla="*/ 10954 h 38100"/>
                <a:gd name="connsiteX63" fmla="*/ 944404 w 2200275"/>
                <a:gd name="connsiteY63" fmla="*/ 10954 h 38100"/>
                <a:gd name="connsiteX64" fmla="*/ 944404 w 2200275"/>
                <a:gd name="connsiteY64" fmla="*/ 10954 h 38100"/>
                <a:gd name="connsiteX65" fmla="*/ 944404 w 2200275"/>
                <a:gd name="connsiteY65" fmla="*/ 10954 h 38100"/>
                <a:gd name="connsiteX66" fmla="*/ 897731 w 2200275"/>
                <a:gd name="connsiteY66" fmla="*/ 10954 h 38100"/>
                <a:gd name="connsiteX67" fmla="*/ 901541 w 2200275"/>
                <a:gd name="connsiteY67" fmla="*/ 10954 h 38100"/>
                <a:gd name="connsiteX68" fmla="*/ 901541 w 2200275"/>
                <a:gd name="connsiteY68" fmla="*/ 10954 h 38100"/>
                <a:gd name="connsiteX69" fmla="*/ 897731 w 2200275"/>
                <a:gd name="connsiteY69" fmla="*/ 10954 h 38100"/>
                <a:gd name="connsiteX70" fmla="*/ 897731 w 2200275"/>
                <a:gd name="connsiteY70" fmla="*/ 10954 h 38100"/>
                <a:gd name="connsiteX71" fmla="*/ 897731 w 2200275"/>
                <a:gd name="connsiteY71" fmla="*/ 10954 h 38100"/>
                <a:gd name="connsiteX72" fmla="*/ 897731 w 2200275"/>
                <a:gd name="connsiteY72" fmla="*/ 10954 h 38100"/>
                <a:gd name="connsiteX73" fmla="*/ 790099 w 2200275"/>
                <a:gd name="connsiteY73" fmla="*/ 10954 h 38100"/>
                <a:gd name="connsiteX74" fmla="*/ 790099 w 2200275"/>
                <a:gd name="connsiteY74" fmla="*/ 10954 h 38100"/>
                <a:gd name="connsiteX75" fmla="*/ 801529 w 2200275"/>
                <a:gd name="connsiteY75" fmla="*/ 10954 h 38100"/>
                <a:gd name="connsiteX76" fmla="*/ 801529 w 2200275"/>
                <a:gd name="connsiteY76" fmla="*/ 10954 h 38100"/>
                <a:gd name="connsiteX77" fmla="*/ 790099 w 2200275"/>
                <a:gd name="connsiteY77" fmla="*/ 10954 h 38100"/>
                <a:gd name="connsiteX78" fmla="*/ 790099 w 2200275"/>
                <a:gd name="connsiteY78" fmla="*/ 10954 h 38100"/>
                <a:gd name="connsiteX79" fmla="*/ 790099 w 2200275"/>
                <a:gd name="connsiteY79" fmla="*/ 10954 h 38100"/>
                <a:gd name="connsiteX80" fmla="*/ 790099 w 2200275"/>
                <a:gd name="connsiteY80" fmla="*/ 10954 h 38100"/>
                <a:gd name="connsiteX81" fmla="*/ 691039 w 2200275"/>
                <a:gd name="connsiteY81" fmla="*/ 10954 h 38100"/>
                <a:gd name="connsiteX82" fmla="*/ 691039 w 2200275"/>
                <a:gd name="connsiteY82" fmla="*/ 10954 h 38100"/>
                <a:gd name="connsiteX83" fmla="*/ 708184 w 2200275"/>
                <a:gd name="connsiteY83" fmla="*/ 24289 h 38100"/>
                <a:gd name="connsiteX84" fmla="*/ 713899 w 2200275"/>
                <a:gd name="connsiteY84" fmla="*/ 18574 h 38100"/>
                <a:gd name="connsiteX85" fmla="*/ 717709 w 2200275"/>
                <a:gd name="connsiteY85" fmla="*/ 10954 h 38100"/>
                <a:gd name="connsiteX86" fmla="*/ 691039 w 2200275"/>
                <a:gd name="connsiteY86" fmla="*/ 10954 h 38100"/>
                <a:gd name="connsiteX87" fmla="*/ 691039 w 2200275"/>
                <a:gd name="connsiteY87" fmla="*/ 10954 h 38100"/>
                <a:gd name="connsiteX88" fmla="*/ 691039 w 2200275"/>
                <a:gd name="connsiteY88" fmla="*/ 10954 h 38100"/>
                <a:gd name="connsiteX89" fmla="*/ 691039 w 2200275"/>
                <a:gd name="connsiteY89" fmla="*/ 10954 h 38100"/>
                <a:gd name="connsiteX90" fmla="*/ 652939 w 2200275"/>
                <a:gd name="connsiteY90" fmla="*/ 10954 h 38100"/>
                <a:gd name="connsiteX91" fmla="*/ 666274 w 2200275"/>
                <a:gd name="connsiteY91" fmla="*/ 18574 h 38100"/>
                <a:gd name="connsiteX92" fmla="*/ 671989 w 2200275"/>
                <a:gd name="connsiteY92" fmla="*/ 24289 h 38100"/>
                <a:gd name="connsiteX93" fmla="*/ 679609 w 2200275"/>
                <a:gd name="connsiteY93" fmla="*/ 10954 h 38100"/>
                <a:gd name="connsiteX94" fmla="*/ 652939 w 2200275"/>
                <a:gd name="connsiteY94" fmla="*/ 10954 h 38100"/>
                <a:gd name="connsiteX95" fmla="*/ 652939 w 2200275"/>
                <a:gd name="connsiteY95" fmla="*/ 10954 h 38100"/>
                <a:gd name="connsiteX96" fmla="*/ 652939 w 2200275"/>
                <a:gd name="connsiteY96" fmla="*/ 10954 h 38100"/>
                <a:gd name="connsiteX97" fmla="*/ 652939 w 2200275"/>
                <a:gd name="connsiteY97" fmla="*/ 10954 h 38100"/>
                <a:gd name="connsiteX98" fmla="*/ 532924 w 2200275"/>
                <a:gd name="connsiteY98" fmla="*/ 10954 h 38100"/>
                <a:gd name="connsiteX99" fmla="*/ 523399 w 2200275"/>
                <a:gd name="connsiteY99" fmla="*/ 10954 h 38100"/>
                <a:gd name="connsiteX100" fmla="*/ 523399 w 2200275"/>
                <a:gd name="connsiteY100" fmla="*/ 9049 h 38100"/>
                <a:gd name="connsiteX101" fmla="*/ 488156 w 2200275"/>
                <a:gd name="connsiteY101" fmla="*/ 9049 h 38100"/>
                <a:gd name="connsiteX102" fmla="*/ 474821 w 2200275"/>
                <a:gd name="connsiteY102" fmla="*/ 33814 h 38100"/>
                <a:gd name="connsiteX103" fmla="*/ 482441 w 2200275"/>
                <a:gd name="connsiteY103" fmla="*/ 33814 h 38100"/>
                <a:gd name="connsiteX104" fmla="*/ 491966 w 2200275"/>
                <a:gd name="connsiteY104" fmla="*/ 20479 h 38100"/>
                <a:gd name="connsiteX105" fmla="*/ 488156 w 2200275"/>
                <a:gd name="connsiteY105" fmla="*/ 33814 h 38100"/>
                <a:gd name="connsiteX106" fmla="*/ 589121 w 2200275"/>
                <a:gd name="connsiteY106" fmla="*/ 33814 h 38100"/>
                <a:gd name="connsiteX107" fmla="*/ 568166 w 2200275"/>
                <a:gd name="connsiteY107" fmla="*/ 20479 h 38100"/>
                <a:gd name="connsiteX108" fmla="*/ 579596 w 2200275"/>
                <a:gd name="connsiteY108" fmla="*/ 7144 h 38100"/>
                <a:gd name="connsiteX109" fmla="*/ 532924 w 2200275"/>
                <a:gd name="connsiteY109" fmla="*/ 10954 h 38100"/>
                <a:gd name="connsiteX110" fmla="*/ 532924 w 2200275"/>
                <a:gd name="connsiteY110" fmla="*/ 10954 h 38100"/>
                <a:gd name="connsiteX111" fmla="*/ 532924 w 2200275"/>
                <a:gd name="connsiteY111" fmla="*/ 10954 h 38100"/>
                <a:gd name="connsiteX112" fmla="*/ 532924 w 2200275"/>
                <a:gd name="connsiteY112" fmla="*/ 10954 h 38100"/>
                <a:gd name="connsiteX113" fmla="*/ 463391 w 2200275"/>
                <a:gd name="connsiteY113" fmla="*/ 10954 h 38100"/>
                <a:gd name="connsiteX114" fmla="*/ 463391 w 2200275"/>
                <a:gd name="connsiteY114" fmla="*/ 10954 h 38100"/>
                <a:gd name="connsiteX115" fmla="*/ 476726 w 2200275"/>
                <a:gd name="connsiteY115" fmla="*/ 10954 h 38100"/>
                <a:gd name="connsiteX116" fmla="*/ 463391 w 2200275"/>
                <a:gd name="connsiteY116" fmla="*/ 10954 h 38100"/>
                <a:gd name="connsiteX117" fmla="*/ 463391 w 2200275"/>
                <a:gd name="connsiteY117" fmla="*/ 10954 h 38100"/>
                <a:gd name="connsiteX118" fmla="*/ 463391 w 2200275"/>
                <a:gd name="connsiteY118" fmla="*/ 10954 h 38100"/>
                <a:gd name="connsiteX119" fmla="*/ 463391 w 2200275"/>
                <a:gd name="connsiteY119" fmla="*/ 10954 h 38100"/>
                <a:gd name="connsiteX120" fmla="*/ 312896 w 2200275"/>
                <a:gd name="connsiteY120" fmla="*/ 10954 h 38100"/>
                <a:gd name="connsiteX121" fmla="*/ 312896 w 2200275"/>
                <a:gd name="connsiteY121" fmla="*/ 10954 h 38100"/>
                <a:gd name="connsiteX122" fmla="*/ 330041 w 2200275"/>
                <a:gd name="connsiteY122" fmla="*/ 35719 h 38100"/>
                <a:gd name="connsiteX123" fmla="*/ 330041 w 2200275"/>
                <a:gd name="connsiteY123" fmla="*/ 30004 h 38100"/>
                <a:gd name="connsiteX124" fmla="*/ 324326 w 2200275"/>
                <a:gd name="connsiteY124" fmla="*/ 10954 h 38100"/>
                <a:gd name="connsiteX125" fmla="*/ 312896 w 2200275"/>
                <a:gd name="connsiteY125" fmla="*/ 10954 h 38100"/>
                <a:gd name="connsiteX126" fmla="*/ 312896 w 2200275"/>
                <a:gd name="connsiteY126" fmla="*/ 10954 h 38100"/>
                <a:gd name="connsiteX127" fmla="*/ 312896 w 2200275"/>
                <a:gd name="connsiteY127" fmla="*/ 10954 h 38100"/>
                <a:gd name="connsiteX128" fmla="*/ 312896 w 2200275"/>
                <a:gd name="connsiteY128" fmla="*/ 10954 h 38100"/>
                <a:gd name="connsiteX129" fmla="*/ 7144 w 2200275"/>
                <a:gd name="connsiteY129" fmla="*/ 10954 h 38100"/>
                <a:gd name="connsiteX130" fmla="*/ 7144 w 2200275"/>
                <a:gd name="connsiteY130" fmla="*/ 24289 h 38100"/>
                <a:gd name="connsiteX131" fmla="*/ 26194 w 2200275"/>
                <a:gd name="connsiteY131" fmla="*/ 30004 h 38100"/>
                <a:gd name="connsiteX132" fmla="*/ 16669 w 2200275"/>
                <a:gd name="connsiteY132" fmla="*/ 35719 h 38100"/>
                <a:gd name="connsiteX133" fmla="*/ 178594 w 2200275"/>
                <a:gd name="connsiteY133" fmla="*/ 35719 h 38100"/>
                <a:gd name="connsiteX134" fmla="*/ 176689 w 2200275"/>
                <a:gd name="connsiteY134" fmla="*/ 9049 h 38100"/>
                <a:gd name="connsiteX135" fmla="*/ 7144 w 2200275"/>
                <a:gd name="connsiteY135" fmla="*/ 10954 h 38100"/>
                <a:gd name="connsiteX136" fmla="*/ 7144 w 2200275"/>
                <a:gd name="connsiteY136" fmla="*/ 10954 h 38100"/>
                <a:gd name="connsiteX137" fmla="*/ 7144 w 2200275"/>
                <a:gd name="connsiteY137" fmla="*/ 10954 h 38100"/>
                <a:gd name="connsiteX138" fmla="*/ 7144 w 2200275"/>
                <a:gd name="connsiteY138" fmla="*/ 10954 h 38100"/>
                <a:gd name="connsiteX139" fmla="*/ 2188369 w 2200275"/>
                <a:gd name="connsiteY139" fmla="*/ 35719 h 38100"/>
                <a:gd name="connsiteX140" fmla="*/ 2194084 w 2200275"/>
                <a:gd name="connsiteY140" fmla="*/ 16669 h 38100"/>
                <a:gd name="connsiteX141" fmla="*/ 2175034 w 2200275"/>
                <a:gd name="connsiteY141" fmla="*/ 28099 h 38100"/>
                <a:gd name="connsiteX142" fmla="*/ 2175034 w 2200275"/>
                <a:gd name="connsiteY142" fmla="*/ 33814 h 38100"/>
                <a:gd name="connsiteX143" fmla="*/ 2175034 w 2200275"/>
                <a:gd name="connsiteY143" fmla="*/ 33814 h 38100"/>
                <a:gd name="connsiteX144" fmla="*/ 2188369 w 2200275"/>
                <a:gd name="connsiteY144" fmla="*/ 35719 h 38100"/>
                <a:gd name="connsiteX145" fmla="*/ 2188369 w 2200275"/>
                <a:gd name="connsiteY145" fmla="*/ 35719 h 38100"/>
                <a:gd name="connsiteX146" fmla="*/ 2188369 w 2200275"/>
                <a:gd name="connsiteY146" fmla="*/ 35719 h 38100"/>
                <a:gd name="connsiteX147" fmla="*/ 2188369 w 2200275"/>
                <a:gd name="connsiteY147" fmla="*/ 35719 h 38100"/>
                <a:gd name="connsiteX148" fmla="*/ 1776889 w 2200275"/>
                <a:gd name="connsiteY148" fmla="*/ 35719 h 38100"/>
                <a:gd name="connsiteX149" fmla="*/ 1754029 w 2200275"/>
                <a:gd name="connsiteY149" fmla="*/ 22384 h 38100"/>
                <a:gd name="connsiteX150" fmla="*/ 1754029 w 2200275"/>
                <a:gd name="connsiteY150" fmla="*/ 35719 h 38100"/>
                <a:gd name="connsiteX151" fmla="*/ 1776889 w 2200275"/>
                <a:gd name="connsiteY151" fmla="*/ 35719 h 38100"/>
                <a:gd name="connsiteX152" fmla="*/ 1776889 w 2200275"/>
                <a:gd name="connsiteY152" fmla="*/ 35719 h 38100"/>
                <a:gd name="connsiteX153" fmla="*/ 1776889 w 2200275"/>
                <a:gd name="connsiteY153" fmla="*/ 35719 h 38100"/>
                <a:gd name="connsiteX154" fmla="*/ 1776889 w 2200275"/>
                <a:gd name="connsiteY154" fmla="*/ 35719 h 38100"/>
                <a:gd name="connsiteX155" fmla="*/ 418624 w 2200275"/>
                <a:gd name="connsiteY155" fmla="*/ 35719 h 38100"/>
                <a:gd name="connsiteX156" fmla="*/ 418624 w 2200275"/>
                <a:gd name="connsiteY156" fmla="*/ 30004 h 38100"/>
                <a:gd name="connsiteX157" fmla="*/ 414814 w 2200275"/>
                <a:gd name="connsiteY157" fmla="*/ 35719 h 38100"/>
                <a:gd name="connsiteX158" fmla="*/ 418624 w 2200275"/>
                <a:gd name="connsiteY158" fmla="*/ 35719 h 38100"/>
                <a:gd name="connsiteX159" fmla="*/ 418624 w 2200275"/>
                <a:gd name="connsiteY159" fmla="*/ 35719 h 38100"/>
                <a:gd name="connsiteX160" fmla="*/ 418624 w 2200275"/>
                <a:gd name="connsiteY160" fmla="*/ 35719 h 38100"/>
                <a:gd name="connsiteX161" fmla="*/ 418624 w 2200275"/>
                <a:gd name="connsiteY161" fmla="*/ 35719 h 38100"/>
                <a:gd name="connsiteX162" fmla="*/ 287179 w 2200275"/>
                <a:gd name="connsiteY162" fmla="*/ 35719 h 38100"/>
                <a:gd name="connsiteX163" fmla="*/ 287179 w 2200275"/>
                <a:gd name="connsiteY163" fmla="*/ 35719 h 38100"/>
                <a:gd name="connsiteX164" fmla="*/ 281464 w 2200275"/>
                <a:gd name="connsiteY164" fmla="*/ 22384 h 38100"/>
                <a:gd name="connsiteX165" fmla="*/ 275749 w 2200275"/>
                <a:gd name="connsiteY165" fmla="*/ 22384 h 38100"/>
                <a:gd name="connsiteX166" fmla="*/ 275749 w 2200275"/>
                <a:gd name="connsiteY166" fmla="*/ 35719 h 38100"/>
                <a:gd name="connsiteX167" fmla="*/ 287179 w 2200275"/>
                <a:gd name="connsiteY167" fmla="*/ 35719 h 38100"/>
                <a:gd name="connsiteX168" fmla="*/ 287179 w 2200275"/>
                <a:gd name="connsiteY168" fmla="*/ 35719 h 38100"/>
                <a:gd name="connsiteX169" fmla="*/ 287179 w 2200275"/>
                <a:gd name="connsiteY169" fmla="*/ 35719 h 38100"/>
                <a:gd name="connsiteX170" fmla="*/ 287179 w 2200275"/>
                <a:gd name="connsiteY170" fmla="*/ 35719 h 38100"/>
                <a:gd name="connsiteX171" fmla="*/ 876776 w 2200275"/>
                <a:gd name="connsiteY171" fmla="*/ 22384 h 38100"/>
                <a:gd name="connsiteX172" fmla="*/ 857726 w 2200275"/>
                <a:gd name="connsiteY172" fmla="*/ 28099 h 38100"/>
                <a:gd name="connsiteX173" fmla="*/ 876776 w 2200275"/>
                <a:gd name="connsiteY173" fmla="*/ 22384 h 38100"/>
                <a:gd name="connsiteX174" fmla="*/ 876776 w 2200275"/>
                <a:gd name="connsiteY174" fmla="*/ 22384 h 38100"/>
                <a:gd name="connsiteX175" fmla="*/ 876776 w 2200275"/>
                <a:gd name="connsiteY175" fmla="*/ 22384 h 38100"/>
                <a:gd name="connsiteX176" fmla="*/ 876776 w 2200275"/>
                <a:gd name="connsiteY176" fmla="*/ 22384 h 38100"/>
                <a:gd name="connsiteX177" fmla="*/ 1436846 w 2200275"/>
                <a:gd name="connsiteY177" fmla="*/ 22384 h 38100"/>
                <a:gd name="connsiteX178" fmla="*/ 1417796 w 2200275"/>
                <a:gd name="connsiteY178" fmla="*/ 22384 h 38100"/>
                <a:gd name="connsiteX179" fmla="*/ 1436846 w 2200275"/>
                <a:gd name="connsiteY179" fmla="*/ 22384 h 38100"/>
                <a:gd name="connsiteX180" fmla="*/ 1436846 w 2200275"/>
                <a:gd name="connsiteY180" fmla="*/ 22384 h 38100"/>
                <a:gd name="connsiteX181" fmla="*/ 1436846 w 2200275"/>
                <a:gd name="connsiteY181" fmla="*/ 22384 h 38100"/>
                <a:gd name="connsiteX182" fmla="*/ 1436846 w 2200275"/>
                <a:gd name="connsiteY182" fmla="*/ 22384 h 38100"/>
                <a:gd name="connsiteX183" fmla="*/ 1628299 w 2200275"/>
                <a:gd name="connsiteY183" fmla="*/ 22384 h 38100"/>
                <a:gd name="connsiteX184" fmla="*/ 1616869 w 2200275"/>
                <a:gd name="connsiteY184" fmla="*/ 28099 h 38100"/>
                <a:gd name="connsiteX185" fmla="*/ 1628299 w 2200275"/>
                <a:gd name="connsiteY185" fmla="*/ 22384 h 38100"/>
                <a:gd name="connsiteX186" fmla="*/ 1628299 w 2200275"/>
                <a:gd name="connsiteY186" fmla="*/ 22384 h 38100"/>
                <a:gd name="connsiteX187" fmla="*/ 1628299 w 2200275"/>
                <a:gd name="connsiteY187" fmla="*/ 22384 h 38100"/>
                <a:gd name="connsiteX188" fmla="*/ 1628299 w 2200275"/>
                <a:gd name="connsiteY188" fmla="*/ 22384 h 38100"/>
                <a:gd name="connsiteX189" fmla="*/ 1703546 w 2200275"/>
                <a:gd name="connsiteY189" fmla="*/ 22384 h 38100"/>
                <a:gd name="connsiteX190" fmla="*/ 1692116 w 2200275"/>
                <a:gd name="connsiteY190" fmla="*/ 28099 h 38100"/>
                <a:gd name="connsiteX191" fmla="*/ 1703546 w 2200275"/>
                <a:gd name="connsiteY191" fmla="*/ 22384 h 38100"/>
                <a:gd name="connsiteX192" fmla="*/ 1703546 w 2200275"/>
                <a:gd name="connsiteY192" fmla="*/ 22384 h 38100"/>
                <a:gd name="connsiteX193" fmla="*/ 1703546 w 2200275"/>
                <a:gd name="connsiteY193" fmla="*/ 22384 h 38100"/>
                <a:gd name="connsiteX194" fmla="*/ 1703546 w 2200275"/>
                <a:gd name="connsiteY194" fmla="*/ 22384 h 38100"/>
                <a:gd name="connsiteX195" fmla="*/ 2163604 w 2200275"/>
                <a:gd name="connsiteY195" fmla="*/ 22384 h 38100"/>
                <a:gd name="connsiteX196" fmla="*/ 2144554 w 2200275"/>
                <a:gd name="connsiteY196" fmla="*/ 28099 h 38100"/>
                <a:gd name="connsiteX197" fmla="*/ 2144554 w 2200275"/>
                <a:gd name="connsiteY197" fmla="*/ 35719 h 38100"/>
                <a:gd name="connsiteX198" fmla="*/ 2163604 w 2200275"/>
                <a:gd name="connsiteY198" fmla="*/ 35719 h 38100"/>
                <a:gd name="connsiteX199" fmla="*/ 2163604 w 2200275"/>
                <a:gd name="connsiteY199" fmla="*/ 22384 h 38100"/>
                <a:gd name="connsiteX200" fmla="*/ 2163604 w 2200275"/>
                <a:gd name="connsiteY200" fmla="*/ 22384 h 38100"/>
                <a:gd name="connsiteX201" fmla="*/ 2163604 w 2200275"/>
                <a:gd name="connsiteY201" fmla="*/ 22384 h 38100"/>
                <a:gd name="connsiteX202" fmla="*/ 2163604 w 2200275"/>
                <a:gd name="connsiteY202" fmla="*/ 22384 h 38100"/>
                <a:gd name="connsiteX203" fmla="*/ 393859 w 2200275"/>
                <a:gd name="connsiteY203" fmla="*/ 16669 h 38100"/>
                <a:gd name="connsiteX204" fmla="*/ 374809 w 2200275"/>
                <a:gd name="connsiteY204" fmla="*/ 28099 h 38100"/>
                <a:gd name="connsiteX205" fmla="*/ 380524 w 2200275"/>
                <a:gd name="connsiteY205" fmla="*/ 33814 h 38100"/>
                <a:gd name="connsiteX206" fmla="*/ 393859 w 2200275"/>
                <a:gd name="connsiteY206" fmla="*/ 16669 h 38100"/>
                <a:gd name="connsiteX207" fmla="*/ 393859 w 2200275"/>
                <a:gd name="connsiteY207" fmla="*/ 16669 h 38100"/>
                <a:gd name="connsiteX208" fmla="*/ 393859 w 2200275"/>
                <a:gd name="connsiteY208" fmla="*/ 16669 h 38100"/>
                <a:gd name="connsiteX209" fmla="*/ 393859 w 2200275"/>
                <a:gd name="connsiteY209" fmla="*/ 16669 h 38100"/>
                <a:gd name="connsiteX210" fmla="*/ 430054 w 2200275"/>
                <a:gd name="connsiteY210" fmla="*/ 16669 h 38100"/>
                <a:gd name="connsiteX211" fmla="*/ 424339 w 2200275"/>
                <a:gd name="connsiteY211" fmla="*/ 35719 h 38100"/>
                <a:gd name="connsiteX212" fmla="*/ 430054 w 2200275"/>
                <a:gd name="connsiteY212" fmla="*/ 16669 h 38100"/>
                <a:gd name="connsiteX213" fmla="*/ 430054 w 2200275"/>
                <a:gd name="connsiteY213" fmla="*/ 16669 h 38100"/>
                <a:gd name="connsiteX214" fmla="*/ 430054 w 2200275"/>
                <a:gd name="connsiteY214" fmla="*/ 16669 h 38100"/>
                <a:gd name="connsiteX215" fmla="*/ 430054 w 2200275"/>
                <a:gd name="connsiteY215" fmla="*/ 16669 h 38100"/>
                <a:gd name="connsiteX216" fmla="*/ 82391 w 2200275"/>
                <a:gd name="connsiteY216" fmla="*/ 10954 h 38100"/>
                <a:gd name="connsiteX217" fmla="*/ 82391 w 2200275"/>
                <a:gd name="connsiteY217" fmla="*/ 22384 h 38100"/>
                <a:gd name="connsiteX218" fmla="*/ 76676 w 2200275"/>
                <a:gd name="connsiteY218" fmla="*/ 22384 h 38100"/>
                <a:gd name="connsiteX219" fmla="*/ 76676 w 2200275"/>
                <a:gd name="connsiteY219" fmla="*/ 10954 h 38100"/>
                <a:gd name="connsiteX220" fmla="*/ 82391 w 2200275"/>
                <a:gd name="connsiteY220" fmla="*/ 10954 h 38100"/>
                <a:gd name="connsiteX221" fmla="*/ 82391 w 2200275"/>
                <a:gd name="connsiteY221" fmla="*/ 10954 h 38100"/>
                <a:gd name="connsiteX222" fmla="*/ 82391 w 2200275"/>
                <a:gd name="connsiteY222" fmla="*/ 10954 h 38100"/>
                <a:gd name="connsiteX223" fmla="*/ 82391 w 2200275"/>
                <a:gd name="connsiteY223" fmla="*/ 10954 h 38100"/>
                <a:gd name="connsiteX224" fmla="*/ 424339 w 2200275"/>
                <a:gd name="connsiteY224" fmla="*/ 10954 h 38100"/>
                <a:gd name="connsiteX225" fmla="*/ 399574 w 2200275"/>
                <a:gd name="connsiteY225" fmla="*/ 22384 h 38100"/>
                <a:gd name="connsiteX226" fmla="*/ 424339 w 2200275"/>
                <a:gd name="connsiteY226" fmla="*/ 10954 h 38100"/>
                <a:gd name="connsiteX227" fmla="*/ 424339 w 2200275"/>
                <a:gd name="connsiteY227" fmla="*/ 10954 h 38100"/>
                <a:gd name="connsiteX228" fmla="*/ 424339 w 2200275"/>
                <a:gd name="connsiteY228" fmla="*/ 10954 h 38100"/>
                <a:gd name="connsiteX229" fmla="*/ 424339 w 2200275"/>
                <a:gd name="connsiteY229" fmla="*/ 10954 h 38100"/>
                <a:gd name="connsiteX230" fmla="*/ 971074 w 2200275"/>
                <a:gd name="connsiteY230" fmla="*/ 10954 h 38100"/>
                <a:gd name="connsiteX231" fmla="*/ 971074 w 2200275"/>
                <a:gd name="connsiteY231" fmla="*/ 22384 h 38100"/>
                <a:gd name="connsiteX232" fmla="*/ 965359 w 2200275"/>
                <a:gd name="connsiteY232" fmla="*/ 22384 h 38100"/>
                <a:gd name="connsiteX233" fmla="*/ 965359 w 2200275"/>
                <a:gd name="connsiteY233" fmla="*/ 10954 h 38100"/>
                <a:gd name="connsiteX234" fmla="*/ 971074 w 2200275"/>
                <a:gd name="connsiteY234" fmla="*/ 10954 h 38100"/>
                <a:gd name="connsiteX235" fmla="*/ 971074 w 2200275"/>
                <a:gd name="connsiteY235" fmla="*/ 10954 h 38100"/>
                <a:gd name="connsiteX236" fmla="*/ 971074 w 2200275"/>
                <a:gd name="connsiteY236" fmla="*/ 10954 h 38100"/>
                <a:gd name="connsiteX237" fmla="*/ 971074 w 2200275"/>
                <a:gd name="connsiteY237" fmla="*/ 10954 h 38100"/>
                <a:gd name="connsiteX238" fmla="*/ 1380649 w 2200275"/>
                <a:gd name="connsiteY238" fmla="*/ 10954 h 38100"/>
                <a:gd name="connsiteX239" fmla="*/ 1369219 w 2200275"/>
                <a:gd name="connsiteY239" fmla="*/ 16669 h 38100"/>
                <a:gd name="connsiteX240" fmla="*/ 1380649 w 2200275"/>
                <a:gd name="connsiteY240" fmla="*/ 10954 h 38100"/>
                <a:gd name="connsiteX241" fmla="*/ 1380649 w 2200275"/>
                <a:gd name="connsiteY241" fmla="*/ 10954 h 38100"/>
                <a:gd name="connsiteX242" fmla="*/ 1380649 w 2200275"/>
                <a:gd name="connsiteY242" fmla="*/ 10954 h 38100"/>
                <a:gd name="connsiteX243" fmla="*/ 1380649 w 2200275"/>
                <a:gd name="connsiteY243" fmla="*/ 1095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200275" h="38100">
                  <a:moveTo>
                    <a:pt x="1974056" y="10954"/>
                  </a:moveTo>
                  <a:cubicBezTo>
                    <a:pt x="1970246" y="20479"/>
                    <a:pt x="1966436" y="28099"/>
                    <a:pt x="1962626" y="35719"/>
                  </a:cubicBezTo>
                  <a:lnTo>
                    <a:pt x="2001679" y="35719"/>
                  </a:lnTo>
                  <a:cubicBezTo>
                    <a:pt x="1995964" y="33814"/>
                    <a:pt x="1992154" y="30004"/>
                    <a:pt x="1988344" y="22384"/>
                  </a:cubicBezTo>
                  <a:cubicBezTo>
                    <a:pt x="1990249" y="20479"/>
                    <a:pt x="1992154" y="14764"/>
                    <a:pt x="1994059" y="9049"/>
                  </a:cubicBezTo>
                  <a:lnTo>
                    <a:pt x="1974056" y="10954"/>
                  </a:lnTo>
                  <a:lnTo>
                    <a:pt x="1974056" y="10954"/>
                  </a:lnTo>
                  <a:lnTo>
                    <a:pt x="1974056" y="10954"/>
                  </a:lnTo>
                  <a:lnTo>
                    <a:pt x="1974056" y="10954"/>
                  </a:lnTo>
                  <a:close/>
                  <a:moveTo>
                    <a:pt x="1718786" y="10954"/>
                  </a:moveTo>
                  <a:lnTo>
                    <a:pt x="1722596" y="18574"/>
                  </a:lnTo>
                  <a:lnTo>
                    <a:pt x="1716881" y="18574"/>
                  </a:lnTo>
                  <a:cubicBezTo>
                    <a:pt x="1714976" y="16669"/>
                    <a:pt x="1711166" y="14764"/>
                    <a:pt x="1707356" y="10954"/>
                  </a:cubicBezTo>
                  <a:lnTo>
                    <a:pt x="1564481" y="10954"/>
                  </a:lnTo>
                  <a:cubicBezTo>
                    <a:pt x="1575911" y="14764"/>
                    <a:pt x="1583531" y="18574"/>
                    <a:pt x="1587341" y="24289"/>
                  </a:cubicBezTo>
                  <a:cubicBezTo>
                    <a:pt x="1600676" y="31909"/>
                    <a:pt x="1596866" y="28099"/>
                    <a:pt x="1594961" y="37624"/>
                  </a:cubicBezTo>
                  <a:lnTo>
                    <a:pt x="1662589" y="37624"/>
                  </a:lnTo>
                  <a:cubicBezTo>
                    <a:pt x="1660684" y="33814"/>
                    <a:pt x="1658779" y="30004"/>
                    <a:pt x="1654969" y="24289"/>
                  </a:cubicBezTo>
                  <a:lnTo>
                    <a:pt x="1666399" y="24289"/>
                  </a:lnTo>
                  <a:lnTo>
                    <a:pt x="1666399" y="30004"/>
                  </a:lnTo>
                  <a:cubicBezTo>
                    <a:pt x="1668304" y="31909"/>
                    <a:pt x="1668304" y="33814"/>
                    <a:pt x="1670209" y="35719"/>
                  </a:cubicBezTo>
                  <a:lnTo>
                    <a:pt x="1714976" y="35719"/>
                  </a:lnTo>
                  <a:lnTo>
                    <a:pt x="1714976" y="35719"/>
                  </a:lnTo>
                  <a:lnTo>
                    <a:pt x="1720691" y="35719"/>
                  </a:lnTo>
                  <a:lnTo>
                    <a:pt x="1720691" y="35719"/>
                  </a:lnTo>
                  <a:lnTo>
                    <a:pt x="1747361" y="35719"/>
                  </a:lnTo>
                  <a:cubicBezTo>
                    <a:pt x="1745456" y="26194"/>
                    <a:pt x="1745456" y="18574"/>
                    <a:pt x="1741646" y="10954"/>
                  </a:cubicBezTo>
                  <a:lnTo>
                    <a:pt x="1718786" y="10954"/>
                  </a:lnTo>
                  <a:lnTo>
                    <a:pt x="1718786" y="10954"/>
                  </a:lnTo>
                  <a:lnTo>
                    <a:pt x="1718786" y="10954"/>
                  </a:lnTo>
                  <a:lnTo>
                    <a:pt x="1718786" y="10954"/>
                  </a:lnTo>
                  <a:close/>
                  <a:moveTo>
                    <a:pt x="1260634" y="10954"/>
                  </a:moveTo>
                  <a:cubicBezTo>
                    <a:pt x="1293019" y="14764"/>
                    <a:pt x="1328261" y="24289"/>
                    <a:pt x="1360646" y="35719"/>
                  </a:cubicBezTo>
                  <a:lnTo>
                    <a:pt x="1360646" y="35719"/>
                  </a:lnTo>
                  <a:lnTo>
                    <a:pt x="1482566" y="35719"/>
                  </a:lnTo>
                  <a:cubicBezTo>
                    <a:pt x="1473041" y="30004"/>
                    <a:pt x="1465421" y="22384"/>
                    <a:pt x="1461611" y="16669"/>
                  </a:cubicBezTo>
                  <a:cubicBezTo>
                    <a:pt x="1469231" y="16669"/>
                    <a:pt x="1476851" y="14764"/>
                    <a:pt x="1484471" y="9049"/>
                  </a:cubicBezTo>
                  <a:lnTo>
                    <a:pt x="1260634" y="10954"/>
                  </a:lnTo>
                  <a:lnTo>
                    <a:pt x="1260634" y="10954"/>
                  </a:lnTo>
                  <a:lnTo>
                    <a:pt x="1260634" y="10954"/>
                  </a:lnTo>
                  <a:lnTo>
                    <a:pt x="1260634" y="10954"/>
                  </a:lnTo>
                  <a:close/>
                  <a:moveTo>
                    <a:pt x="1168241" y="10954"/>
                  </a:moveTo>
                  <a:lnTo>
                    <a:pt x="1170146" y="24289"/>
                  </a:lnTo>
                  <a:lnTo>
                    <a:pt x="1175861" y="24289"/>
                  </a:lnTo>
                  <a:cubicBezTo>
                    <a:pt x="1187291" y="16669"/>
                    <a:pt x="1202531" y="12859"/>
                    <a:pt x="1220629" y="10954"/>
                  </a:cubicBezTo>
                  <a:lnTo>
                    <a:pt x="1168241" y="10954"/>
                  </a:lnTo>
                  <a:lnTo>
                    <a:pt x="1168241" y="10954"/>
                  </a:lnTo>
                  <a:lnTo>
                    <a:pt x="1168241" y="10954"/>
                  </a:lnTo>
                  <a:lnTo>
                    <a:pt x="1168241" y="10954"/>
                  </a:lnTo>
                  <a:close/>
                  <a:moveTo>
                    <a:pt x="1098709" y="10954"/>
                  </a:moveTo>
                  <a:cubicBezTo>
                    <a:pt x="1100614" y="18574"/>
                    <a:pt x="1104424" y="28099"/>
                    <a:pt x="1106329" y="35719"/>
                  </a:cubicBezTo>
                  <a:lnTo>
                    <a:pt x="1141571" y="35719"/>
                  </a:lnTo>
                  <a:cubicBezTo>
                    <a:pt x="1145381" y="31909"/>
                    <a:pt x="1147286" y="26194"/>
                    <a:pt x="1153001" y="22384"/>
                  </a:cubicBezTo>
                  <a:cubicBezTo>
                    <a:pt x="1151096" y="18574"/>
                    <a:pt x="1151096" y="14764"/>
                    <a:pt x="1149191" y="9049"/>
                  </a:cubicBezTo>
                  <a:lnTo>
                    <a:pt x="1098709" y="10954"/>
                  </a:lnTo>
                  <a:lnTo>
                    <a:pt x="1098709" y="10954"/>
                  </a:lnTo>
                  <a:lnTo>
                    <a:pt x="1098709" y="10954"/>
                  </a:lnTo>
                  <a:lnTo>
                    <a:pt x="1098709" y="10954"/>
                  </a:lnTo>
                  <a:close/>
                  <a:moveTo>
                    <a:pt x="944404" y="10954"/>
                  </a:moveTo>
                  <a:cubicBezTo>
                    <a:pt x="940594" y="18574"/>
                    <a:pt x="938689" y="26194"/>
                    <a:pt x="936784" y="37624"/>
                  </a:cubicBezTo>
                  <a:lnTo>
                    <a:pt x="991076" y="37624"/>
                  </a:lnTo>
                  <a:cubicBezTo>
                    <a:pt x="994886" y="28099"/>
                    <a:pt x="996791" y="22384"/>
                    <a:pt x="996791" y="10954"/>
                  </a:cubicBezTo>
                  <a:lnTo>
                    <a:pt x="944404" y="10954"/>
                  </a:lnTo>
                  <a:lnTo>
                    <a:pt x="944404" y="10954"/>
                  </a:lnTo>
                  <a:lnTo>
                    <a:pt x="944404" y="10954"/>
                  </a:lnTo>
                  <a:lnTo>
                    <a:pt x="944404" y="10954"/>
                  </a:lnTo>
                  <a:close/>
                  <a:moveTo>
                    <a:pt x="897731" y="10954"/>
                  </a:moveTo>
                  <a:cubicBezTo>
                    <a:pt x="899636" y="10954"/>
                    <a:pt x="901541" y="10954"/>
                    <a:pt x="901541" y="10954"/>
                  </a:cubicBezTo>
                  <a:lnTo>
                    <a:pt x="901541" y="10954"/>
                  </a:lnTo>
                  <a:lnTo>
                    <a:pt x="897731" y="10954"/>
                  </a:lnTo>
                  <a:lnTo>
                    <a:pt x="897731" y="10954"/>
                  </a:lnTo>
                  <a:lnTo>
                    <a:pt x="897731" y="10954"/>
                  </a:lnTo>
                  <a:lnTo>
                    <a:pt x="897731" y="10954"/>
                  </a:lnTo>
                  <a:close/>
                  <a:moveTo>
                    <a:pt x="790099" y="10954"/>
                  </a:moveTo>
                  <a:lnTo>
                    <a:pt x="790099" y="10954"/>
                  </a:lnTo>
                  <a:lnTo>
                    <a:pt x="801529" y="10954"/>
                  </a:lnTo>
                  <a:lnTo>
                    <a:pt x="801529" y="10954"/>
                  </a:lnTo>
                  <a:lnTo>
                    <a:pt x="790099" y="10954"/>
                  </a:lnTo>
                  <a:lnTo>
                    <a:pt x="790099" y="10954"/>
                  </a:lnTo>
                  <a:lnTo>
                    <a:pt x="790099" y="10954"/>
                  </a:lnTo>
                  <a:lnTo>
                    <a:pt x="790099" y="10954"/>
                  </a:lnTo>
                  <a:close/>
                  <a:moveTo>
                    <a:pt x="691039" y="10954"/>
                  </a:moveTo>
                  <a:lnTo>
                    <a:pt x="691039" y="10954"/>
                  </a:lnTo>
                  <a:cubicBezTo>
                    <a:pt x="704374" y="16669"/>
                    <a:pt x="700564" y="14764"/>
                    <a:pt x="708184" y="24289"/>
                  </a:cubicBezTo>
                  <a:cubicBezTo>
                    <a:pt x="711994" y="22384"/>
                    <a:pt x="711994" y="22384"/>
                    <a:pt x="713899" y="18574"/>
                  </a:cubicBezTo>
                  <a:cubicBezTo>
                    <a:pt x="717709" y="12859"/>
                    <a:pt x="717709" y="14764"/>
                    <a:pt x="717709" y="10954"/>
                  </a:cubicBezTo>
                  <a:lnTo>
                    <a:pt x="691039" y="10954"/>
                  </a:lnTo>
                  <a:lnTo>
                    <a:pt x="691039" y="10954"/>
                  </a:lnTo>
                  <a:lnTo>
                    <a:pt x="691039" y="10954"/>
                  </a:lnTo>
                  <a:lnTo>
                    <a:pt x="691039" y="10954"/>
                  </a:lnTo>
                  <a:close/>
                  <a:moveTo>
                    <a:pt x="652939" y="10954"/>
                  </a:moveTo>
                  <a:cubicBezTo>
                    <a:pt x="656749" y="12859"/>
                    <a:pt x="660559" y="16669"/>
                    <a:pt x="666274" y="18574"/>
                  </a:cubicBezTo>
                  <a:cubicBezTo>
                    <a:pt x="668179" y="22384"/>
                    <a:pt x="668179" y="22384"/>
                    <a:pt x="671989" y="24289"/>
                  </a:cubicBezTo>
                  <a:cubicBezTo>
                    <a:pt x="675799" y="16669"/>
                    <a:pt x="677704" y="14764"/>
                    <a:pt x="679609" y="10954"/>
                  </a:cubicBezTo>
                  <a:lnTo>
                    <a:pt x="652939" y="10954"/>
                  </a:lnTo>
                  <a:lnTo>
                    <a:pt x="652939" y="10954"/>
                  </a:lnTo>
                  <a:lnTo>
                    <a:pt x="652939" y="10954"/>
                  </a:lnTo>
                  <a:lnTo>
                    <a:pt x="652939" y="10954"/>
                  </a:lnTo>
                  <a:close/>
                  <a:moveTo>
                    <a:pt x="532924" y="10954"/>
                  </a:moveTo>
                  <a:cubicBezTo>
                    <a:pt x="531019" y="10954"/>
                    <a:pt x="527209" y="10954"/>
                    <a:pt x="523399" y="10954"/>
                  </a:cubicBezTo>
                  <a:cubicBezTo>
                    <a:pt x="523399" y="10954"/>
                    <a:pt x="523399" y="10954"/>
                    <a:pt x="523399" y="9049"/>
                  </a:cubicBezTo>
                  <a:lnTo>
                    <a:pt x="488156" y="9049"/>
                  </a:lnTo>
                  <a:cubicBezTo>
                    <a:pt x="482441" y="14764"/>
                    <a:pt x="476726" y="22384"/>
                    <a:pt x="474821" y="33814"/>
                  </a:cubicBezTo>
                  <a:lnTo>
                    <a:pt x="482441" y="33814"/>
                  </a:lnTo>
                  <a:cubicBezTo>
                    <a:pt x="484346" y="26194"/>
                    <a:pt x="484346" y="28099"/>
                    <a:pt x="491966" y="20479"/>
                  </a:cubicBezTo>
                  <a:lnTo>
                    <a:pt x="488156" y="33814"/>
                  </a:lnTo>
                  <a:lnTo>
                    <a:pt x="589121" y="33814"/>
                  </a:lnTo>
                  <a:cubicBezTo>
                    <a:pt x="583406" y="30004"/>
                    <a:pt x="577691" y="30004"/>
                    <a:pt x="568166" y="20479"/>
                  </a:cubicBezTo>
                  <a:cubicBezTo>
                    <a:pt x="571976" y="14764"/>
                    <a:pt x="575786" y="10954"/>
                    <a:pt x="579596" y="7144"/>
                  </a:cubicBezTo>
                  <a:lnTo>
                    <a:pt x="532924" y="10954"/>
                  </a:lnTo>
                  <a:lnTo>
                    <a:pt x="532924" y="10954"/>
                  </a:lnTo>
                  <a:lnTo>
                    <a:pt x="532924" y="10954"/>
                  </a:lnTo>
                  <a:lnTo>
                    <a:pt x="532924" y="10954"/>
                  </a:lnTo>
                  <a:close/>
                  <a:moveTo>
                    <a:pt x="463391" y="10954"/>
                  </a:moveTo>
                  <a:cubicBezTo>
                    <a:pt x="463391" y="10954"/>
                    <a:pt x="461486" y="10954"/>
                    <a:pt x="463391" y="10954"/>
                  </a:cubicBezTo>
                  <a:cubicBezTo>
                    <a:pt x="474821" y="18574"/>
                    <a:pt x="472916" y="16669"/>
                    <a:pt x="476726" y="10954"/>
                  </a:cubicBezTo>
                  <a:lnTo>
                    <a:pt x="463391" y="10954"/>
                  </a:lnTo>
                  <a:lnTo>
                    <a:pt x="463391" y="10954"/>
                  </a:lnTo>
                  <a:lnTo>
                    <a:pt x="463391" y="10954"/>
                  </a:lnTo>
                  <a:lnTo>
                    <a:pt x="463391" y="10954"/>
                  </a:lnTo>
                  <a:close/>
                  <a:moveTo>
                    <a:pt x="312896" y="10954"/>
                  </a:moveTo>
                  <a:lnTo>
                    <a:pt x="312896" y="10954"/>
                  </a:lnTo>
                  <a:cubicBezTo>
                    <a:pt x="320516" y="22384"/>
                    <a:pt x="316706" y="28099"/>
                    <a:pt x="330041" y="35719"/>
                  </a:cubicBezTo>
                  <a:lnTo>
                    <a:pt x="330041" y="30004"/>
                  </a:lnTo>
                  <a:cubicBezTo>
                    <a:pt x="326231" y="24289"/>
                    <a:pt x="324326" y="18574"/>
                    <a:pt x="324326" y="10954"/>
                  </a:cubicBezTo>
                  <a:lnTo>
                    <a:pt x="312896" y="10954"/>
                  </a:lnTo>
                  <a:lnTo>
                    <a:pt x="312896" y="10954"/>
                  </a:lnTo>
                  <a:lnTo>
                    <a:pt x="312896" y="10954"/>
                  </a:lnTo>
                  <a:lnTo>
                    <a:pt x="312896" y="10954"/>
                  </a:lnTo>
                  <a:close/>
                  <a:moveTo>
                    <a:pt x="7144" y="10954"/>
                  </a:moveTo>
                  <a:cubicBezTo>
                    <a:pt x="7144" y="14764"/>
                    <a:pt x="7144" y="18574"/>
                    <a:pt x="7144" y="24289"/>
                  </a:cubicBezTo>
                  <a:cubicBezTo>
                    <a:pt x="20479" y="26194"/>
                    <a:pt x="18574" y="26194"/>
                    <a:pt x="26194" y="30004"/>
                  </a:cubicBezTo>
                  <a:cubicBezTo>
                    <a:pt x="22384" y="31909"/>
                    <a:pt x="20479" y="33814"/>
                    <a:pt x="16669" y="35719"/>
                  </a:cubicBezTo>
                  <a:lnTo>
                    <a:pt x="178594" y="35719"/>
                  </a:lnTo>
                  <a:cubicBezTo>
                    <a:pt x="178594" y="26194"/>
                    <a:pt x="176689" y="18574"/>
                    <a:pt x="176689" y="9049"/>
                  </a:cubicBez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lnTo>
                    <a:pt x="7144" y="10954"/>
                  </a:lnTo>
                  <a:close/>
                  <a:moveTo>
                    <a:pt x="2188369" y="35719"/>
                  </a:moveTo>
                  <a:cubicBezTo>
                    <a:pt x="2190274" y="26194"/>
                    <a:pt x="2190274" y="24289"/>
                    <a:pt x="2194084" y="16669"/>
                  </a:cubicBezTo>
                  <a:cubicBezTo>
                    <a:pt x="2178844" y="22384"/>
                    <a:pt x="2184559" y="18574"/>
                    <a:pt x="2175034" y="28099"/>
                  </a:cubicBezTo>
                  <a:cubicBezTo>
                    <a:pt x="2173129" y="33814"/>
                    <a:pt x="2169319" y="30004"/>
                    <a:pt x="2175034" y="33814"/>
                  </a:cubicBezTo>
                  <a:lnTo>
                    <a:pt x="2175034" y="33814"/>
                  </a:lnTo>
                  <a:lnTo>
                    <a:pt x="2188369" y="35719"/>
                  </a:lnTo>
                  <a:lnTo>
                    <a:pt x="2188369" y="35719"/>
                  </a:lnTo>
                  <a:lnTo>
                    <a:pt x="2188369" y="35719"/>
                  </a:lnTo>
                  <a:lnTo>
                    <a:pt x="2188369" y="35719"/>
                  </a:lnTo>
                  <a:close/>
                  <a:moveTo>
                    <a:pt x="1776889" y="35719"/>
                  </a:moveTo>
                  <a:cubicBezTo>
                    <a:pt x="1771174" y="31909"/>
                    <a:pt x="1763554" y="26194"/>
                    <a:pt x="1754029" y="22384"/>
                  </a:cubicBezTo>
                  <a:lnTo>
                    <a:pt x="1754029" y="35719"/>
                  </a:lnTo>
                  <a:lnTo>
                    <a:pt x="1776889" y="35719"/>
                  </a:lnTo>
                  <a:lnTo>
                    <a:pt x="1776889" y="35719"/>
                  </a:lnTo>
                  <a:lnTo>
                    <a:pt x="1776889" y="35719"/>
                  </a:lnTo>
                  <a:lnTo>
                    <a:pt x="1776889" y="35719"/>
                  </a:lnTo>
                  <a:close/>
                  <a:moveTo>
                    <a:pt x="418624" y="35719"/>
                  </a:moveTo>
                  <a:lnTo>
                    <a:pt x="418624" y="30004"/>
                  </a:lnTo>
                  <a:cubicBezTo>
                    <a:pt x="414814" y="33814"/>
                    <a:pt x="414814" y="33814"/>
                    <a:pt x="414814" y="35719"/>
                  </a:cubicBezTo>
                  <a:lnTo>
                    <a:pt x="418624" y="35719"/>
                  </a:lnTo>
                  <a:lnTo>
                    <a:pt x="418624" y="35719"/>
                  </a:lnTo>
                  <a:lnTo>
                    <a:pt x="418624" y="35719"/>
                  </a:lnTo>
                  <a:lnTo>
                    <a:pt x="418624" y="35719"/>
                  </a:lnTo>
                  <a:close/>
                  <a:moveTo>
                    <a:pt x="287179" y="35719"/>
                  </a:moveTo>
                  <a:lnTo>
                    <a:pt x="287179" y="35719"/>
                  </a:lnTo>
                  <a:cubicBezTo>
                    <a:pt x="281464" y="30004"/>
                    <a:pt x="285274" y="33814"/>
                    <a:pt x="281464" y="22384"/>
                  </a:cubicBezTo>
                  <a:lnTo>
                    <a:pt x="275749" y="22384"/>
                  </a:lnTo>
                  <a:lnTo>
                    <a:pt x="275749" y="35719"/>
                  </a:ln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lnTo>
                    <a:pt x="287179" y="35719"/>
                  </a:lnTo>
                  <a:close/>
                  <a:moveTo>
                    <a:pt x="876776" y="22384"/>
                  </a:moveTo>
                  <a:cubicBezTo>
                    <a:pt x="863441" y="24289"/>
                    <a:pt x="865346" y="24289"/>
                    <a:pt x="857726" y="28099"/>
                  </a:cubicBezTo>
                  <a:cubicBezTo>
                    <a:pt x="871061" y="26194"/>
                    <a:pt x="871061" y="28099"/>
                    <a:pt x="876776" y="22384"/>
                  </a:cubicBezTo>
                  <a:lnTo>
                    <a:pt x="876776" y="22384"/>
                  </a:lnTo>
                  <a:lnTo>
                    <a:pt x="876776" y="22384"/>
                  </a:lnTo>
                  <a:lnTo>
                    <a:pt x="876776" y="22384"/>
                  </a:lnTo>
                  <a:close/>
                  <a:moveTo>
                    <a:pt x="1436846" y="22384"/>
                  </a:moveTo>
                  <a:cubicBezTo>
                    <a:pt x="1425416" y="28099"/>
                    <a:pt x="1429226" y="28099"/>
                    <a:pt x="1417796" y="22384"/>
                  </a:cubicBezTo>
                  <a:lnTo>
                    <a:pt x="1436846" y="22384"/>
                  </a:lnTo>
                  <a:lnTo>
                    <a:pt x="1436846" y="22384"/>
                  </a:lnTo>
                  <a:lnTo>
                    <a:pt x="1436846" y="22384"/>
                  </a:lnTo>
                  <a:lnTo>
                    <a:pt x="1436846" y="22384"/>
                  </a:lnTo>
                  <a:close/>
                  <a:moveTo>
                    <a:pt x="1628299" y="22384"/>
                  </a:moveTo>
                  <a:cubicBezTo>
                    <a:pt x="1622584" y="28099"/>
                    <a:pt x="1626394" y="24289"/>
                    <a:pt x="1616869" y="28099"/>
                  </a:cubicBezTo>
                  <a:cubicBezTo>
                    <a:pt x="1622584" y="24289"/>
                    <a:pt x="1618774" y="26194"/>
                    <a:pt x="1628299" y="22384"/>
                  </a:cubicBezTo>
                  <a:lnTo>
                    <a:pt x="1628299" y="22384"/>
                  </a:lnTo>
                  <a:lnTo>
                    <a:pt x="1628299" y="22384"/>
                  </a:lnTo>
                  <a:lnTo>
                    <a:pt x="1628299" y="22384"/>
                  </a:lnTo>
                  <a:close/>
                  <a:moveTo>
                    <a:pt x="1703546" y="22384"/>
                  </a:moveTo>
                  <a:cubicBezTo>
                    <a:pt x="1697831" y="28099"/>
                    <a:pt x="1701641" y="24289"/>
                    <a:pt x="1692116" y="28099"/>
                  </a:cubicBezTo>
                  <a:cubicBezTo>
                    <a:pt x="1697831" y="24289"/>
                    <a:pt x="1692116" y="26194"/>
                    <a:pt x="1703546" y="22384"/>
                  </a:cubicBezTo>
                  <a:lnTo>
                    <a:pt x="1703546" y="22384"/>
                  </a:lnTo>
                  <a:lnTo>
                    <a:pt x="1703546" y="22384"/>
                  </a:lnTo>
                  <a:lnTo>
                    <a:pt x="1703546" y="22384"/>
                  </a:lnTo>
                  <a:close/>
                  <a:moveTo>
                    <a:pt x="2163604" y="22384"/>
                  </a:moveTo>
                  <a:lnTo>
                    <a:pt x="2144554" y="28099"/>
                  </a:lnTo>
                  <a:lnTo>
                    <a:pt x="2144554" y="35719"/>
                  </a:lnTo>
                  <a:lnTo>
                    <a:pt x="2163604" y="35719"/>
                  </a:lnTo>
                  <a:lnTo>
                    <a:pt x="2163604" y="22384"/>
                  </a:lnTo>
                  <a:lnTo>
                    <a:pt x="2163604" y="22384"/>
                  </a:lnTo>
                  <a:lnTo>
                    <a:pt x="2163604" y="22384"/>
                  </a:lnTo>
                  <a:lnTo>
                    <a:pt x="2163604" y="22384"/>
                  </a:lnTo>
                  <a:close/>
                  <a:moveTo>
                    <a:pt x="393859" y="16669"/>
                  </a:moveTo>
                  <a:cubicBezTo>
                    <a:pt x="374809" y="22384"/>
                    <a:pt x="384334" y="12859"/>
                    <a:pt x="374809" y="28099"/>
                  </a:cubicBezTo>
                  <a:cubicBezTo>
                    <a:pt x="378619" y="30004"/>
                    <a:pt x="378619" y="30004"/>
                    <a:pt x="380524" y="33814"/>
                  </a:cubicBezTo>
                  <a:cubicBezTo>
                    <a:pt x="399574" y="24289"/>
                    <a:pt x="391954" y="31909"/>
                    <a:pt x="393859" y="16669"/>
                  </a:cubicBezTo>
                  <a:lnTo>
                    <a:pt x="393859" y="16669"/>
                  </a:lnTo>
                  <a:lnTo>
                    <a:pt x="393859" y="16669"/>
                  </a:lnTo>
                  <a:lnTo>
                    <a:pt x="393859" y="16669"/>
                  </a:lnTo>
                  <a:close/>
                  <a:moveTo>
                    <a:pt x="430054" y="16669"/>
                  </a:moveTo>
                  <a:cubicBezTo>
                    <a:pt x="414814" y="30004"/>
                    <a:pt x="428149" y="22384"/>
                    <a:pt x="424339" y="35719"/>
                  </a:cubicBezTo>
                  <a:cubicBezTo>
                    <a:pt x="435769" y="39529"/>
                    <a:pt x="430054" y="22384"/>
                    <a:pt x="430054" y="16669"/>
                  </a:cubicBezTo>
                  <a:lnTo>
                    <a:pt x="430054" y="16669"/>
                  </a:lnTo>
                  <a:lnTo>
                    <a:pt x="430054" y="16669"/>
                  </a:lnTo>
                  <a:lnTo>
                    <a:pt x="430054" y="16669"/>
                  </a:lnTo>
                  <a:close/>
                  <a:moveTo>
                    <a:pt x="82391" y="10954"/>
                  </a:moveTo>
                  <a:lnTo>
                    <a:pt x="82391" y="22384"/>
                  </a:lnTo>
                  <a:lnTo>
                    <a:pt x="76676" y="22384"/>
                  </a:lnTo>
                  <a:lnTo>
                    <a:pt x="76676" y="10954"/>
                  </a:lnTo>
                  <a:lnTo>
                    <a:pt x="82391" y="10954"/>
                  </a:lnTo>
                  <a:lnTo>
                    <a:pt x="82391" y="10954"/>
                  </a:lnTo>
                  <a:lnTo>
                    <a:pt x="82391" y="10954"/>
                  </a:lnTo>
                  <a:lnTo>
                    <a:pt x="82391" y="10954"/>
                  </a:lnTo>
                  <a:close/>
                  <a:moveTo>
                    <a:pt x="424339" y="10954"/>
                  </a:moveTo>
                  <a:cubicBezTo>
                    <a:pt x="403384" y="14764"/>
                    <a:pt x="407194" y="7144"/>
                    <a:pt x="399574" y="22384"/>
                  </a:cubicBezTo>
                  <a:cubicBezTo>
                    <a:pt x="418624" y="20479"/>
                    <a:pt x="414814" y="22384"/>
                    <a:pt x="424339" y="10954"/>
                  </a:cubicBezTo>
                  <a:lnTo>
                    <a:pt x="424339" y="10954"/>
                  </a:lnTo>
                  <a:lnTo>
                    <a:pt x="424339" y="10954"/>
                  </a:lnTo>
                  <a:lnTo>
                    <a:pt x="424339" y="10954"/>
                  </a:lnTo>
                  <a:close/>
                  <a:moveTo>
                    <a:pt x="971074" y="10954"/>
                  </a:moveTo>
                  <a:lnTo>
                    <a:pt x="971074" y="22384"/>
                  </a:lnTo>
                  <a:lnTo>
                    <a:pt x="965359" y="22384"/>
                  </a:lnTo>
                  <a:lnTo>
                    <a:pt x="965359" y="10954"/>
                  </a:lnTo>
                  <a:lnTo>
                    <a:pt x="971074" y="10954"/>
                  </a:lnTo>
                  <a:lnTo>
                    <a:pt x="971074" y="10954"/>
                  </a:lnTo>
                  <a:lnTo>
                    <a:pt x="971074" y="10954"/>
                  </a:lnTo>
                  <a:lnTo>
                    <a:pt x="971074" y="10954"/>
                  </a:lnTo>
                  <a:close/>
                  <a:moveTo>
                    <a:pt x="1380649" y="10954"/>
                  </a:moveTo>
                  <a:cubicBezTo>
                    <a:pt x="1374934" y="16669"/>
                    <a:pt x="1378744" y="12859"/>
                    <a:pt x="1369219" y="16669"/>
                  </a:cubicBezTo>
                  <a:cubicBezTo>
                    <a:pt x="1374934" y="12859"/>
                    <a:pt x="1369219" y="14764"/>
                    <a:pt x="1380649" y="10954"/>
                  </a:cubicBezTo>
                  <a:lnTo>
                    <a:pt x="1380649" y="10954"/>
                  </a:lnTo>
                  <a:lnTo>
                    <a:pt x="1380649" y="10954"/>
                  </a:lnTo>
                  <a:lnTo>
                    <a:pt x="1380649" y="1095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9655B1F7-C212-4C66-BC68-D812D1D138D4}"/>
                </a:ext>
              </a:extLst>
            </p:cNvPr>
            <p:cNvSpPr/>
            <p:nvPr/>
          </p:nvSpPr>
          <p:spPr>
            <a:xfrm>
              <a:off x="2252186" y="4812467"/>
              <a:ext cx="2209800" cy="66675"/>
            </a:xfrm>
            <a:custGeom>
              <a:avLst/>
              <a:gdLst>
                <a:gd name="connsiteX0" fmla="*/ 2160746 w 2209800"/>
                <a:gd name="connsiteY0" fmla="*/ 9049 h 66675"/>
                <a:gd name="connsiteX1" fmla="*/ 2160746 w 2209800"/>
                <a:gd name="connsiteY1" fmla="*/ 18574 h 66675"/>
                <a:gd name="connsiteX2" fmla="*/ 2197894 w 2209800"/>
                <a:gd name="connsiteY2" fmla="*/ 18574 h 66675"/>
                <a:gd name="connsiteX3" fmla="*/ 2201704 w 2209800"/>
                <a:gd name="connsiteY3" fmla="*/ 9049 h 66675"/>
                <a:gd name="connsiteX4" fmla="*/ 2160746 w 2209800"/>
                <a:gd name="connsiteY4" fmla="*/ 9049 h 66675"/>
                <a:gd name="connsiteX5" fmla="*/ 2160746 w 2209800"/>
                <a:gd name="connsiteY5" fmla="*/ 9049 h 66675"/>
                <a:gd name="connsiteX6" fmla="*/ 2160746 w 2209800"/>
                <a:gd name="connsiteY6" fmla="*/ 9049 h 66675"/>
                <a:gd name="connsiteX7" fmla="*/ 2160746 w 2209800"/>
                <a:gd name="connsiteY7" fmla="*/ 9049 h 66675"/>
                <a:gd name="connsiteX8" fmla="*/ 2140744 w 2209800"/>
                <a:gd name="connsiteY8" fmla="*/ 9049 h 66675"/>
                <a:gd name="connsiteX9" fmla="*/ 2140744 w 2209800"/>
                <a:gd name="connsiteY9" fmla="*/ 12859 h 66675"/>
                <a:gd name="connsiteX10" fmla="*/ 2146459 w 2209800"/>
                <a:gd name="connsiteY10" fmla="*/ 12859 h 66675"/>
                <a:gd name="connsiteX11" fmla="*/ 2146459 w 2209800"/>
                <a:gd name="connsiteY11" fmla="*/ 9049 h 66675"/>
                <a:gd name="connsiteX12" fmla="*/ 2140744 w 2209800"/>
                <a:gd name="connsiteY12" fmla="*/ 9049 h 66675"/>
                <a:gd name="connsiteX13" fmla="*/ 2140744 w 2209800"/>
                <a:gd name="connsiteY13" fmla="*/ 9049 h 66675"/>
                <a:gd name="connsiteX14" fmla="*/ 2140744 w 2209800"/>
                <a:gd name="connsiteY14" fmla="*/ 9049 h 66675"/>
                <a:gd name="connsiteX15" fmla="*/ 2140744 w 2209800"/>
                <a:gd name="connsiteY15" fmla="*/ 9049 h 66675"/>
                <a:gd name="connsiteX16" fmla="*/ 1976914 w 2209800"/>
                <a:gd name="connsiteY16" fmla="*/ 9049 h 66675"/>
                <a:gd name="connsiteX17" fmla="*/ 1984534 w 2209800"/>
                <a:gd name="connsiteY17" fmla="*/ 12859 h 66675"/>
                <a:gd name="connsiteX18" fmla="*/ 1984534 w 2209800"/>
                <a:gd name="connsiteY18" fmla="*/ 9049 h 66675"/>
                <a:gd name="connsiteX19" fmla="*/ 1976914 w 2209800"/>
                <a:gd name="connsiteY19" fmla="*/ 9049 h 66675"/>
                <a:gd name="connsiteX20" fmla="*/ 1976914 w 2209800"/>
                <a:gd name="connsiteY20" fmla="*/ 9049 h 66675"/>
                <a:gd name="connsiteX21" fmla="*/ 1976914 w 2209800"/>
                <a:gd name="connsiteY21" fmla="*/ 9049 h 66675"/>
                <a:gd name="connsiteX22" fmla="*/ 1976914 w 2209800"/>
                <a:gd name="connsiteY22" fmla="*/ 9049 h 66675"/>
                <a:gd name="connsiteX23" fmla="*/ 1948339 w 2209800"/>
                <a:gd name="connsiteY23" fmla="*/ 9049 h 66675"/>
                <a:gd name="connsiteX24" fmla="*/ 1946434 w 2209800"/>
                <a:gd name="connsiteY24" fmla="*/ 9049 h 66675"/>
                <a:gd name="connsiteX25" fmla="*/ 1942624 w 2209800"/>
                <a:gd name="connsiteY25" fmla="*/ 18574 h 66675"/>
                <a:gd name="connsiteX26" fmla="*/ 1948339 w 2209800"/>
                <a:gd name="connsiteY26" fmla="*/ 18574 h 66675"/>
                <a:gd name="connsiteX27" fmla="*/ 1948339 w 2209800"/>
                <a:gd name="connsiteY27" fmla="*/ 24289 h 66675"/>
                <a:gd name="connsiteX28" fmla="*/ 1959769 w 2209800"/>
                <a:gd name="connsiteY28" fmla="*/ 9049 h 66675"/>
                <a:gd name="connsiteX29" fmla="*/ 1948339 w 2209800"/>
                <a:gd name="connsiteY29" fmla="*/ 9049 h 66675"/>
                <a:gd name="connsiteX30" fmla="*/ 1948339 w 2209800"/>
                <a:gd name="connsiteY30" fmla="*/ 9049 h 66675"/>
                <a:gd name="connsiteX31" fmla="*/ 1948339 w 2209800"/>
                <a:gd name="connsiteY31" fmla="*/ 9049 h 66675"/>
                <a:gd name="connsiteX32" fmla="*/ 1948339 w 2209800"/>
                <a:gd name="connsiteY32" fmla="*/ 9049 h 66675"/>
                <a:gd name="connsiteX33" fmla="*/ 1503521 w 2209800"/>
                <a:gd name="connsiteY33" fmla="*/ 9049 h 66675"/>
                <a:gd name="connsiteX34" fmla="*/ 1507331 w 2209800"/>
                <a:gd name="connsiteY34" fmla="*/ 12859 h 66675"/>
                <a:gd name="connsiteX35" fmla="*/ 1414939 w 2209800"/>
                <a:gd name="connsiteY35" fmla="*/ 49054 h 66675"/>
                <a:gd name="connsiteX36" fmla="*/ 1291114 w 2209800"/>
                <a:gd name="connsiteY36" fmla="*/ 9049 h 66675"/>
                <a:gd name="connsiteX37" fmla="*/ 1234916 w 2209800"/>
                <a:gd name="connsiteY37" fmla="*/ 9049 h 66675"/>
                <a:gd name="connsiteX38" fmla="*/ 1159669 w 2209800"/>
                <a:gd name="connsiteY38" fmla="*/ 24289 h 66675"/>
                <a:gd name="connsiteX39" fmla="*/ 1163479 w 2209800"/>
                <a:gd name="connsiteY39" fmla="*/ 60484 h 66675"/>
                <a:gd name="connsiteX40" fmla="*/ 1215866 w 2209800"/>
                <a:gd name="connsiteY40" fmla="*/ 60484 h 66675"/>
                <a:gd name="connsiteX41" fmla="*/ 1258729 w 2209800"/>
                <a:gd name="connsiteY41" fmla="*/ 60484 h 66675"/>
                <a:gd name="connsiteX42" fmla="*/ 1482566 w 2209800"/>
                <a:gd name="connsiteY42" fmla="*/ 60484 h 66675"/>
                <a:gd name="connsiteX43" fmla="*/ 1527334 w 2209800"/>
                <a:gd name="connsiteY43" fmla="*/ 43339 h 66675"/>
                <a:gd name="connsiteX44" fmla="*/ 1538764 w 2209800"/>
                <a:gd name="connsiteY44" fmla="*/ 43339 h 66675"/>
                <a:gd name="connsiteX45" fmla="*/ 1538764 w 2209800"/>
                <a:gd name="connsiteY45" fmla="*/ 49054 h 66675"/>
                <a:gd name="connsiteX46" fmla="*/ 1513999 w 2209800"/>
                <a:gd name="connsiteY46" fmla="*/ 49054 h 66675"/>
                <a:gd name="connsiteX47" fmla="*/ 1513999 w 2209800"/>
                <a:gd name="connsiteY47" fmla="*/ 54769 h 66675"/>
                <a:gd name="connsiteX48" fmla="*/ 1558766 w 2209800"/>
                <a:gd name="connsiteY48" fmla="*/ 60484 h 66675"/>
                <a:gd name="connsiteX49" fmla="*/ 1701641 w 2209800"/>
                <a:gd name="connsiteY49" fmla="*/ 60484 h 66675"/>
                <a:gd name="connsiteX50" fmla="*/ 1537811 w 2209800"/>
                <a:gd name="connsiteY50" fmla="*/ 8096 h 66675"/>
                <a:gd name="connsiteX51" fmla="*/ 1503521 w 2209800"/>
                <a:gd name="connsiteY51" fmla="*/ 8096 h 66675"/>
                <a:gd name="connsiteX52" fmla="*/ 1503521 w 2209800"/>
                <a:gd name="connsiteY52" fmla="*/ 9049 h 66675"/>
                <a:gd name="connsiteX53" fmla="*/ 1503521 w 2209800"/>
                <a:gd name="connsiteY53" fmla="*/ 9049 h 66675"/>
                <a:gd name="connsiteX54" fmla="*/ 1503521 w 2209800"/>
                <a:gd name="connsiteY54" fmla="*/ 9049 h 66675"/>
                <a:gd name="connsiteX55" fmla="*/ 1090136 w 2209800"/>
                <a:gd name="connsiteY55" fmla="*/ 9049 h 66675"/>
                <a:gd name="connsiteX56" fmla="*/ 1097756 w 2209800"/>
                <a:gd name="connsiteY56" fmla="*/ 12859 h 66675"/>
                <a:gd name="connsiteX57" fmla="*/ 1097756 w 2209800"/>
                <a:gd name="connsiteY57" fmla="*/ 18574 h 66675"/>
                <a:gd name="connsiteX58" fmla="*/ 1078706 w 2209800"/>
                <a:gd name="connsiteY58" fmla="*/ 30004 h 66675"/>
                <a:gd name="connsiteX59" fmla="*/ 1093946 w 2209800"/>
                <a:gd name="connsiteY59" fmla="*/ 60484 h 66675"/>
                <a:gd name="connsiteX60" fmla="*/ 1142524 w 2209800"/>
                <a:gd name="connsiteY60" fmla="*/ 60484 h 66675"/>
                <a:gd name="connsiteX61" fmla="*/ 1134904 w 2209800"/>
                <a:gd name="connsiteY61" fmla="*/ 24289 h 66675"/>
                <a:gd name="connsiteX62" fmla="*/ 1115854 w 2209800"/>
                <a:gd name="connsiteY62" fmla="*/ 24289 h 66675"/>
                <a:gd name="connsiteX63" fmla="*/ 1110139 w 2209800"/>
                <a:gd name="connsiteY63" fmla="*/ 30004 h 66675"/>
                <a:gd name="connsiteX64" fmla="*/ 1104424 w 2209800"/>
                <a:gd name="connsiteY64" fmla="*/ 30004 h 66675"/>
                <a:gd name="connsiteX65" fmla="*/ 1123474 w 2209800"/>
                <a:gd name="connsiteY65" fmla="*/ 10954 h 66675"/>
                <a:gd name="connsiteX66" fmla="*/ 1110139 w 2209800"/>
                <a:gd name="connsiteY66" fmla="*/ 7144 h 66675"/>
                <a:gd name="connsiteX67" fmla="*/ 1090136 w 2209800"/>
                <a:gd name="connsiteY67" fmla="*/ 9049 h 66675"/>
                <a:gd name="connsiteX68" fmla="*/ 1090136 w 2209800"/>
                <a:gd name="connsiteY68" fmla="*/ 9049 h 66675"/>
                <a:gd name="connsiteX69" fmla="*/ 1090136 w 2209800"/>
                <a:gd name="connsiteY69" fmla="*/ 9049 h 66675"/>
                <a:gd name="connsiteX70" fmla="*/ 1090136 w 2209800"/>
                <a:gd name="connsiteY70" fmla="*/ 9049 h 66675"/>
                <a:gd name="connsiteX71" fmla="*/ 1018699 w 2209800"/>
                <a:gd name="connsiteY71" fmla="*/ 9049 h 66675"/>
                <a:gd name="connsiteX72" fmla="*/ 1016794 w 2209800"/>
                <a:gd name="connsiteY72" fmla="*/ 12859 h 66675"/>
                <a:gd name="connsiteX73" fmla="*/ 1018699 w 2209800"/>
                <a:gd name="connsiteY73" fmla="*/ 9049 h 66675"/>
                <a:gd name="connsiteX74" fmla="*/ 981551 w 2209800"/>
                <a:gd name="connsiteY74" fmla="*/ 9049 h 66675"/>
                <a:gd name="connsiteX75" fmla="*/ 940594 w 2209800"/>
                <a:gd name="connsiteY75" fmla="*/ 61436 h 66675"/>
                <a:gd name="connsiteX76" fmla="*/ 992981 w 2209800"/>
                <a:gd name="connsiteY76" fmla="*/ 61436 h 66675"/>
                <a:gd name="connsiteX77" fmla="*/ 992981 w 2209800"/>
                <a:gd name="connsiteY77" fmla="*/ 50006 h 66675"/>
                <a:gd name="connsiteX78" fmla="*/ 1017746 w 2209800"/>
                <a:gd name="connsiteY78" fmla="*/ 50006 h 66675"/>
                <a:gd name="connsiteX79" fmla="*/ 1017746 w 2209800"/>
                <a:gd name="connsiteY79" fmla="*/ 30956 h 66675"/>
                <a:gd name="connsiteX80" fmla="*/ 1073944 w 2209800"/>
                <a:gd name="connsiteY80" fmla="*/ 25241 h 66675"/>
                <a:gd name="connsiteX81" fmla="*/ 1079659 w 2209800"/>
                <a:gd name="connsiteY81" fmla="*/ 13811 h 66675"/>
                <a:gd name="connsiteX82" fmla="*/ 1068229 w 2209800"/>
                <a:gd name="connsiteY82" fmla="*/ 13811 h 66675"/>
                <a:gd name="connsiteX83" fmla="*/ 1062514 w 2209800"/>
                <a:gd name="connsiteY83" fmla="*/ 19526 h 66675"/>
                <a:gd name="connsiteX84" fmla="*/ 1072039 w 2209800"/>
                <a:gd name="connsiteY84" fmla="*/ 10001 h 66675"/>
                <a:gd name="connsiteX85" fmla="*/ 1018699 w 2209800"/>
                <a:gd name="connsiteY85" fmla="*/ 10001 h 66675"/>
                <a:gd name="connsiteX86" fmla="*/ 1018699 w 2209800"/>
                <a:gd name="connsiteY86" fmla="*/ 9049 h 66675"/>
                <a:gd name="connsiteX87" fmla="*/ 1018699 w 2209800"/>
                <a:gd name="connsiteY87" fmla="*/ 9049 h 66675"/>
                <a:gd name="connsiteX88" fmla="*/ 1018699 w 2209800"/>
                <a:gd name="connsiteY88" fmla="*/ 9049 h 66675"/>
                <a:gd name="connsiteX89" fmla="*/ 873919 w 2209800"/>
                <a:gd name="connsiteY89" fmla="*/ 9049 h 66675"/>
                <a:gd name="connsiteX90" fmla="*/ 873919 w 2209800"/>
                <a:gd name="connsiteY90" fmla="*/ 12859 h 66675"/>
                <a:gd name="connsiteX91" fmla="*/ 875824 w 2209800"/>
                <a:gd name="connsiteY91" fmla="*/ 9049 h 66675"/>
                <a:gd name="connsiteX92" fmla="*/ 873919 w 2209800"/>
                <a:gd name="connsiteY92" fmla="*/ 9049 h 66675"/>
                <a:gd name="connsiteX93" fmla="*/ 873919 w 2209800"/>
                <a:gd name="connsiteY93" fmla="*/ 9049 h 66675"/>
                <a:gd name="connsiteX94" fmla="*/ 873919 w 2209800"/>
                <a:gd name="connsiteY94" fmla="*/ 9049 h 66675"/>
                <a:gd name="connsiteX95" fmla="*/ 873919 w 2209800"/>
                <a:gd name="connsiteY95" fmla="*/ 9049 h 66675"/>
                <a:gd name="connsiteX96" fmla="*/ 842486 w 2209800"/>
                <a:gd name="connsiteY96" fmla="*/ 9049 h 66675"/>
                <a:gd name="connsiteX97" fmla="*/ 855821 w 2209800"/>
                <a:gd name="connsiteY97" fmla="*/ 24289 h 66675"/>
                <a:gd name="connsiteX98" fmla="*/ 859631 w 2209800"/>
                <a:gd name="connsiteY98" fmla="*/ 9049 h 66675"/>
                <a:gd name="connsiteX99" fmla="*/ 842486 w 2209800"/>
                <a:gd name="connsiteY99" fmla="*/ 9049 h 66675"/>
                <a:gd name="connsiteX100" fmla="*/ 842486 w 2209800"/>
                <a:gd name="connsiteY100" fmla="*/ 9049 h 66675"/>
                <a:gd name="connsiteX101" fmla="*/ 842486 w 2209800"/>
                <a:gd name="connsiteY101" fmla="*/ 9049 h 66675"/>
                <a:gd name="connsiteX102" fmla="*/ 842486 w 2209800"/>
                <a:gd name="connsiteY102" fmla="*/ 9049 h 66675"/>
                <a:gd name="connsiteX103" fmla="*/ 791051 w 2209800"/>
                <a:gd name="connsiteY103" fmla="*/ 9049 h 66675"/>
                <a:gd name="connsiteX104" fmla="*/ 781526 w 2209800"/>
                <a:gd name="connsiteY104" fmla="*/ 12859 h 66675"/>
                <a:gd name="connsiteX105" fmla="*/ 781526 w 2209800"/>
                <a:gd name="connsiteY105" fmla="*/ 18574 h 66675"/>
                <a:gd name="connsiteX106" fmla="*/ 800576 w 2209800"/>
                <a:gd name="connsiteY106" fmla="*/ 18574 h 66675"/>
                <a:gd name="connsiteX107" fmla="*/ 800576 w 2209800"/>
                <a:gd name="connsiteY107" fmla="*/ 9049 h 66675"/>
                <a:gd name="connsiteX108" fmla="*/ 791051 w 2209800"/>
                <a:gd name="connsiteY108" fmla="*/ 9049 h 66675"/>
                <a:gd name="connsiteX109" fmla="*/ 791051 w 2209800"/>
                <a:gd name="connsiteY109" fmla="*/ 9049 h 66675"/>
                <a:gd name="connsiteX110" fmla="*/ 791051 w 2209800"/>
                <a:gd name="connsiteY110" fmla="*/ 9049 h 66675"/>
                <a:gd name="connsiteX111" fmla="*/ 791051 w 2209800"/>
                <a:gd name="connsiteY111" fmla="*/ 9049 h 66675"/>
                <a:gd name="connsiteX112" fmla="*/ 458629 w 2209800"/>
                <a:gd name="connsiteY112" fmla="*/ 9049 h 66675"/>
                <a:gd name="connsiteX113" fmla="*/ 466249 w 2209800"/>
                <a:gd name="connsiteY113" fmla="*/ 43339 h 66675"/>
                <a:gd name="connsiteX114" fmla="*/ 477679 w 2209800"/>
                <a:gd name="connsiteY114" fmla="*/ 54769 h 66675"/>
                <a:gd name="connsiteX115" fmla="*/ 545306 w 2209800"/>
                <a:gd name="connsiteY115" fmla="*/ 30004 h 66675"/>
                <a:gd name="connsiteX116" fmla="*/ 541496 w 2209800"/>
                <a:gd name="connsiteY116" fmla="*/ 9049 h 66675"/>
                <a:gd name="connsiteX117" fmla="*/ 458629 w 2209800"/>
                <a:gd name="connsiteY117" fmla="*/ 9049 h 66675"/>
                <a:gd name="connsiteX118" fmla="*/ 458629 w 2209800"/>
                <a:gd name="connsiteY118" fmla="*/ 9049 h 66675"/>
                <a:gd name="connsiteX119" fmla="*/ 458629 w 2209800"/>
                <a:gd name="connsiteY119" fmla="*/ 9049 h 66675"/>
                <a:gd name="connsiteX120" fmla="*/ 458629 w 2209800"/>
                <a:gd name="connsiteY120" fmla="*/ 9049 h 66675"/>
                <a:gd name="connsiteX121" fmla="*/ 305276 w 2209800"/>
                <a:gd name="connsiteY121" fmla="*/ 9049 h 66675"/>
                <a:gd name="connsiteX122" fmla="*/ 309086 w 2209800"/>
                <a:gd name="connsiteY122" fmla="*/ 12859 h 66675"/>
                <a:gd name="connsiteX123" fmla="*/ 309086 w 2209800"/>
                <a:gd name="connsiteY123" fmla="*/ 18574 h 66675"/>
                <a:gd name="connsiteX124" fmla="*/ 314801 w 2209800"/>
                <a:gd name="connsiteY124" fmla="*/ 9049 h 66675"/>
                <a:gd name="connsiteX125" fmla="*/ 305276 w 2209800"/>
                <a:gd name="connsiteY125" fmla="*/ 9049 h 66675"/>
                <a:gd name="connsiteX126" fmla="*/ 305276 w 2209800"/>
                <a:gd name="connsiteY126" fmla="*/ 9049 h 66675"/>
                <a:gd name="connsiteX127" fmla="*/ 305276 w 2209800"/>
                <a:gd name="connsiteY127" fmla="*/ 9049 h 66675"/>
                <a:gd name="connsiteX128" fmla="*/ 305276 w 2209800"/>
                <a:gd name="connsiteY128" fmla="*/ 9049 h 66675"/>
                <a:gd name="connsiteX129" fmla="*/ 120491 w 2209800"/>
                <a:gd name="connsiteY129" fmla="*/ 9049 h 66675"/>
                <a:gd name="connsiteX130" fmla="*/ 112871 w 2209800"/>
                <a:gd name="connsiteY130" fmla="*/ 12859 h 66675"/>
                <a:gd name="connsiteX131" fmla="*/ 116681 w 2209800"/>
                <a:gd name="connsiteY131" fmla="*/ 9049 h 66675"/>
                <a:gd name="connsiteX132" fmla="*/ 24289 w 2209800"/>
                <a:gd name="connsiteY132" fmla="*/ 9049 h 66675"/>
                <a:gd name="connsiteX133" fmla="*/ 7144 w 2209800"/>
                <a:gd name="connsiteY133" fmla="*/ 61436 h 66675"/>
                <a:gd name="connsiteX134" fmla="*/ 179546 w 2209800"/>
                <a:gd name="connsiteY134" fmla="*/ 61436 h 66675"/>
                <a:gd name="connsiteX135" fmla="*/ 177641 w 2209800"/>
                <a:gd name="connsiteY135" fmla="*/ 9049 h 66675"/>
                <a:gd name="connsiteX136" fmla="*/ 120491 w 2209800"/>
                <a:gd name="connsiteY136" fmla="*/ 9049 h 66675"/>
                <a:gd name="connsiteX137" fmla="*/ 120491 w 2209800"/>
                <a:gd name="connsiteY137" fmla="*/ 9049 h 66675"/>
                <a:gd name="connsiteX138" fmla="*/ 120491 w 2209800"/>
                <a:gd name="connsiteY138" fmla="*/ 9049 h 66675"/>
                <a:gd name="connsiteX139" fmla="*/ 120491 w 2209800"/>
                <a:gd name="connsiteY139" fmla="*/ 9049 h 66675"/>
                <a:gd name="connsiteX140" fmla="*/ 1992154 w 2209800"/>
                <a:gd name="connsiteY140" fmla="*/ 61436 h 66675"/>
                <a:gd name="connsiteX141" fmla="*/ 1997869 w 2209800"/>
                <a:gd name="connsiteY141" fmla="*/ 38576 h 66675"/>
                <a:gd name="connsiteX142" fmla="*/ 1978819 w 2209800"/>
                <a:gd name="connsiteY142" fmla="*/ 38576 h 66675"/>
                <a:gd name="connsiteX143" fmla="*/ 1969294 w 2209800"/>
                <a:gd name="connsiteY143" fmla="*/ 61436 h 66675"/>
                <a:gd name="connsiteX144" fmla="*/ 1992154 w 2209800"/>
                <a:gd name="connsiteY144" fmla="*/ 61436 h 66675"/>
                <a:gd name="connsiteX145" fmla="*/ 1992154 w 2209800"/>
                <a:gd name="connsiteY145" fmla="*/ 61436 h 66675"/>
                <a:gd name="connsiteX146" fmla="*/ 1992154 w 2209800"/>
                <a:gd name="connsiteY146" fmla="*/ 61436 h 66675"/>
                <a:gd name="connsiteX147" fmla="*/ 1992154 w 2209800"/>
                <a:gd name="connsiteY147" fmla="*/ 61436 h 66675"/>
                <a:gd name="connsiteX148" fmla="*/ 1741646 w 2209800"/>
                <a:gd name="connsiteY148" fmla="*/ 61436 h 66675"/>
                <a:gd name="connsiteX149" fmla="*/ 1739741 w 2209800"/>
                <a:gd name="connsiteY149" fmla="*/ 55721 h 66675"/>
                <a:gd name="connsiteX150" fmla="*/ 1720691 w 2209800"/>
                <a:gd name="connsiteY150" fmla="*/ 50006 h 66675"/>
                <a:gd name="connsiteX151" fmla="*/ 1714976 w 2209800"/>
                <a:gd name="connsiteY151" fmla="*/ 55721 h 66675"/>
                <a:gd name="connsiteX152" fmla="*/ 1716881 w 2209800"/>
                <a:gd name="connsiteY152" fmla="*/ 61436 h 66675"/>
                <a:gd name="connsiteX153" fmla="*/ 1741646 w 2209800"/>
                <a:gd name="connsiteY153" fmla="*/ 61436 h 66675"/>
                <a:gd name="connsiteX154" fmla="*/ 1741646 w 2209800"/>
                <a:gd name="connsiteY154" fmla="*/ 61436 h 66675"/>
                <a:gd name="connsiteX155" fmla="*/ 1741646 w 2209800"/>
                <a:gd name="connsiteY155" fmla="*/ 61436 h 66675"/>
                <a:gd name="connsiteX156" fmla="*/ 1741646 w 2209800"/>
                <a:gd name="connsiteY156" fmla="*/ 61436 h 66675"/>
                <a:gd name="connsiteX157" fmla="*/ 898684 w 2209800"/>
                <a:gd name="connsiteY157" fmla="*/ 61436 h 66675"/>
                <a:gd name="connsiteX158" fmla="*/ 898684 w 2209800"/>
                <a:gd name="connsiteY158" fmla="*/ 55721 h 66675"/>
                <a:gd name="connsiteX159" fmla="*/ 892969 w 2209800"/>
                <a:gd name="connsiteY159" fmla="*/ 44291 h 66675"/>
                <a:gd name="connsiteX160" fmla="*/ 868204 w 2209800"/>
                <a:gd name="connsiteY160" fmla="*/ 32861 h 66675"/>
                <a:gd name="connsiteX161" fmla="*/ 862489 w 2209800"/>
                <a:gd name="connsiteY161" fmla="*/ 38576 h 66675"/>
                <a:gd name="connsiteX162" fmla="*/ 868204 w 2209800"/>
                <a:gd name="connsiteY162" fmla="*/ 19526 h 66675"/>
                <a:gd name="connsiteX163" fmla="*/ 849154 w 2209800"/>
                <a:gd name="connsiteY163" fmla="*/ 38576 h 66675"/>
                <a:gd name="connsiteX164" fmla="*/ 893921 w 2209800"/>
                <a:gd name="connsiteY164" fmla="*/ 61436 h 66675"/>
                <a:gd name="connsiteX165" fmla="*/ 898684 w 2209800"/>
                <a:gd name="connsiteY165" fmla="*/ 61436 h 66675"/>
                <a:gd name="connsiteX166" fmla="*/ 898684 w 2209800"/>
                <a:gd name="connsiteY166" fmla="*/ 61436 h 66675"/>
                <a:gd name="connsiteX167" fmla="*/ 898684 w 2209800"/>
                <a:gd name="connsiteY167" fmla="*/ 61436 h 66675"/>
                <a:gd name="connsiteX168" fmla="*/ 898684 w 2209800"/>
                <a:gd name="connsiteY168" fmla="*/ 61436 h 66675"/>
                <a:gd name="connsiteX169" fmla="*/ 800576 w 2209800"/>
                <a:gd name="connsiteY169" fmla="*/ 61436 h 66675"/>
                <a:gd name="connsiteX170" fmla="*/ 800576 w 2209800"/>
                <a:gd name="connsiteY170" fmla="*/ 50006 h 66675"/>
                <a:gd name="connsiteX171" fmla="*/ 789146 w 2209800"/>
                <a:gd name="connsiteY171" fmla="*/ 50006 h 66675"/>
                <a:gd name="connsiteX172" fmla="*/ 789146 w 2209800"/>
                <a:gd name="connsiteY172" fmla="*/ 61436 h 66675"/>
                <a:gd name="connsiteX173" fmla="*/ 800576 w 2209800"/>
                <a:gd name="connsiteY173" fmla="*/ 61436 h 66675"/>
                <a:gd name="connsiteX174" fmla="*/ 800576 w 2209800"/>
                <a:gd name="connsiteY174" fmla="*/ 61436 h 66675"/>
                <a:gd name="connsiteX175" fmla="*/ 800576 w 2209800"/>
                <a:gd name="connsiteY175" fmla="*/ 61436 h 66675"/>
                <a:gd name="connsiteX176" fmla="*/ 800576 w 2209800"/>
                <a:gd name="connsiteY176" fmla="*/ 61436 h 66675"/>
                <a:gd name="connsiteX177" fmla="*/ 717709 w 2209800"/>
                <a:gd name="connsiteY177" fmla="*/ 61436 h 66675"/>
                <a:gd name="connsiteX178" fmla="*/ 719614 w 2209800"/>
                <a:gd name="connsiteY178" fmla="*/ 55721 h 66675"/>
                <a:gd name="connsiteX179" fmla="*/ 694849 w 2209800"/>
                <a:gd name="connsiteY179" fmla="*/ 50006 h 66675"/>
                <a:gd name="connsiteX180" fmla="*/ 689134 w 2209800"/>
                <a:gd name="connsiteY180" fmla="*/ 61436 h 66675"/>
                <a:gd name="connsiteX181" fmla="*/ 717709 w 2209800"/>
                <a:gd name="connsiteY181" fmla="*/ 61436 h 66675"/>
                <a:gd name="connsiteX182" fmla="*/ 717709 w 2209800"/>
                <a:gd name="connsiteY182" fmla="*/ 61436 h 66675"/>
                <a:gd name="connsiteX183" fmla="*/ 717709 w 2209800"/>
                <a:gd name="connsiteY183" fmla="*/ 61436 h 66675"/>
                <a:gd name="connsiteX184" fmla="*/ 717709 w 2209800"/>
                <a:gd name="connsiteY184" fmla="*/ 61436 h 66675"/>
                <a:gd name="connsiteX185" fmla="*/ 676751 w 2209800"/>
                <a:gd name="connsiteY185" fmla="*/ 61436 h 66675"/>
                <a:gd name="connsiteX186" fmla="*/ 682466 w 2209800"/>
                <a:gd name="connsiteY186" fmla="*/ 50006 h 66675"/>
                <a:gd name="connsiteX187" fmla="*/ 645319 w 2209800"/>
                <a:gd name="connsiteY187" fmla="*/ 30956 h 66675"/>
                <a:gd name="connsiteX188" fmla="*/ 651034 w 2209800"/>
                <a:gd name="connsiteY188" fmla="*/ 61436 h 66675"/>
                <a:gd name="connsiteX189" fmla="*/ 676751 w 2209800"/>
                <a:gd name="connsiteY189" fmla="*/ 61436 h 66675"/>
                <a:gd name="connsiteX190" fmla="*/ 676751 w 2209800"/>
                <a:gd name="connsiteY190" fmla="*/ 61436 h 66675"/>
                <a:gd name="connsiteX191" fmla="*/ 676751 w 2209800"/>
                <a:gd name="connsiteY191" fmla="*/ 61436 h 66675"/>
                <a:gd name="connsiteX192" fmla="*/ 676751 w 2209800"/>
                <a:gd name="connsiteY192" fmla="*/ 61436 h 66675"/>
                <a:gd name="connsiteX193" fmla="*/ 573881 w 2209800"/>
                <a:gd name="connsiteY193" fmla="*/ 61436 h 66675"/>
                <a:gd name="connsiteX194" fmla="*/ 587216 w 2209800"/>
                <a:gd name="connsiteY194" fmla="*/ 25241 h 66675"/>
                <a:gd name="connsiteX195" fmla="*/ 568166 w 2209800"/>
                <a:gd name="connsiteY195" fmla="*/ 25241 h 66675"/>
                <a:gd name="connsiteX196" fmla="*/ 543401 w 2209800"/>
                <a:gd name="connsiteY196" fmla="*/ 55721 h 66675"/>
                <a:gd name="connsiteX197" fmla="*/ 528161 w 2209800"/>
                <a:gd name="connsiteY197" fmla="*/ 61436 h 66675"/>
                <a:gd name="connsiteX198" fmla="*/ 573881 w 2209800"/>
                <a:gd name="connsiteY198" fmla="*/ 61436 h 66675"/>
                <a:gd name="connsiteX199" fmla="*/ 573881 w 2209800"/>
                <a:gd name="connsiteY199" fmla="*/ 61436 h 66675"/>
                <a:gd name="connsiteX200" fmla="*/ 573881 w 2209800"/>
                <a:gd name="connsiteY200" fmla="*/ 61436 h 66675"/>
                <a:gd name="connsiteX201" fmla="*/ 573881 w 2209800"/>
                <a:gd name="connsiteY201" fmla="*/ 61436 h 66675"/>
                <a:gd name="connsiteX202" fmla="*/ 520541 w 2209800"/>
                <a:gd name="connsiteY202" fmla="*/ 61436 h 66675"/>
                <a:gd name="connsiteX203" fmla="*/ 520541 w 2209800"/>
                <a:gd name="connsiteY203" fmla="*/ 38576 h 66675"/>
                <a:gd name="connsiteX204" fmla="*/ 514826 w 2209800"/>
                <a:gd name="connsiteY204" fmla="*/ 38576 h 66675"/>
                <a:gd name="connsiteX205" fmla="*/ 514826 w 2209800"/>
                <a:gd name="connsiteY205" fmla="*/ 44291 h 66675"/>
                <a:gd name="connsiteX206" fmla="*/ 486251 w 2209800"/>
                <a:gd name="connsiteY206" fmla="*/ 61436 h 66675"/>
                <a:gd name="connsiteX207" fmla="*/ 520541 w 2209800"/>
                <a:gd name="connsiteY207" fmla="*/ 61436 h 66675"/>
                <a:gd name="connsiteX208" fmla="*/ 520541 w 2209800"/>
                <a:gd name="connsiteY208" fmla="*/ 61436 h 66675"/>
                <a:gd name="connsiteX209" fmla="*/ 520541 w 2209800"/>
                <a:gd name="connsiteY209" fmla="*/ 61436 h 66675"/>
                <a:gd name="connsiteX210" fmla="*/ 520541 w 2209800"/>
                <a:gd name="connsiteY210" fmla="*/ 61436 h 66675"/>
                <a:gd name="connsiteX211" fmla="*/ 471964 w 2209800"/>
                <a:gd name="connsiteY211" fmla="*/ 61436 h 66675"/>
                <a:gd name="connsiteX212" fmla="*/ 477679 w 2209800"/>
                <a:gd name="connsiteY212" fmla="*/ 55721 h 66675"/>
                <a:gd name="connsiteX213" fmla="*/ 460534 w 2209800"/>
                <a:gd name="connsiteY213" fmla="*/ 61436 h 66675"/>
                <a:gd name="connsiteX214" fmla="*/ 471964 w 2209800"/>
                <a:gd name="connsiteY214" fmla="*/ 61436 h 66675"/>
                <a:gd name="connsiteX215" fmla="*/ 471964 w 2209800"/>
                <a:gd name="connsiteY215" fmla="*/ 61436 h 66675"/>
                <a:gd name="connsiteX216" fmla="*/ 471964 w 2209800"/>
                <a:gd name="connsiteY216" fmla="*/ 61436 h 66675"/>
                <a:gd name="connsiteX217" fmla="*/ 471964 w 2209800"/>
                <a:gd name="connsiteY217" fmla="*/ 61436 h 66675"/>
                <a:gd name="connsiteX218" fmla="*/ 323374 w 2209800"/>
                <a:gd name="connsiteY218" fmla="*/ 61436 h 66675"/>
                <a:gd name="connsiteX219" fmla="*/ 323374 w 2209800"/>
                <a:gd name="connsiteY219" fmla="*/ 50006 h 66675"/>
                <a:gd name="connsiteX220" fmla="*/ 313849 w 2209800"/>
                <a:gd name="connsiteY220" fmla="*/ 53816 h 66675"/>
                <a:gd name="connsiteX221" fmla="*/ 310039 w 2209800"/>
                <a:gd name="connsiteY221" fmla="*/ 61436 h 66675"/>
                <a:gd name="connsiteX222" fmla="*/ 323374 w 2209800"/>
                <a:gd name="connsiteY222" fmla="*/ 61436 h 66675"/>
                <a:gd name="connsiteX223" fmla="*/ 323374 w 2209800"/>
                <a:gd name="connsiteY223" fmla="*/ 61436 h 66675"/>
                <a:gd name="connsiteX224" fmla="*/ 323374 w 2209800"/>
                <a:gd name="connsiteY224" fmla="*/ 61436 h 66675"/>
                <a:gd name="connsiteX225" fmla="*/ 323374 w 2209800"/>
                <a:gd name="connsiteY225" fmla="*/ 61436 h 66675"/>
                <a:gd name="connsiteX226" fmla="*/ 1403509 w 2209800"/>
                <a:gd name="connsiteY226" fmla="*/ 55721 h 66675"/>
                <a:gd name="connsiteX227" fmla="*/ 1384459 w 2209800"/>
                <a:gd name="connsiteY227" fmla="*/ 55721 h 66675"/>
                <a:gd name="connsiteX228" fmla="*/ 1403509 w 2209800"/>
                <a:gd name="connsiteY228" fmla="*/ 55721 h 66675"/>
                <a:gd name="connsiteX229" fmla="*/ 1403509 w 2209800"/>
                <a:gd name="connsiteY229" fmla="*/ 55721 h 66675"/>
                <a:gd name="connsiteX230" fmla="*/ 1403509 w 2209800"/>
                <a:gd name="connsiteY230" fmla="*/ 55721 h 66675"/>
                <a:gd name="connsiteX231" fmla="*/ 1403509 w 2209800"/>
                <a:gd name="connsiteY231" fmla="*/ 55721 h 66675"/>
                <a:gd name="connsiteX232" fmla="*/ 1464469 w 2209800"/>
                <a:gd name="connsiteY232" fmla="*/ 50006 h 66675"/>
                <a:gd name="connsiteX233" fmla="*/ 1445419 w 2209800"/>
                <a:gd name="connsiteY233" fmla="*/ 50006 h 66675"/>
                <a:gd name="connsiteX234" fmla="*/ 1464469 w 2209800"/>
                <a:gd name="connsiteY234" fmla="*/ 50006 h 66675"/>
                <a:gd name="connsiteX235" fmla="*/ 1464469 w 2209800"/>
                <a:gd name="connsiteY235" fmla="*/ 50006 h 66675"/>
                <a:gd name="connsiteX236" fmla="*/ 1464469 w 2209800"/>
                <a:gd name="connsiteY236" fmla="*/ 50006 h 66675"/>
                <a:gd name="connsiteX237" fmla="*/ 1464469 w 2209800"/>
                <a:gd name="connsiteY237" fmla="*/ 50006 h 66675"/>
                <a:gd name="connsiteX238" fmla="*/ 2202657 w 2209800"/>
                <a:gd name="connsiteY238" fmla="*/ 50006 h 66675"/>
                <a:gd name="connsiteX239" fmla="*/ 2191226 w 2209800"/>
                <a:gd name="connsiteY239" fmla="*/ 50006 h 66675"/>
                <a:gd name="connsiteX240" fmla="*/ 2191226 w 2209800"/>
                <a:gd name="connsiteY240" fmla="*/ 55721 h 66675"/>
                <a:gd name="connsiteX241" fmla="*/ 2202657 w 2209800"/>
                <a:gd name="connsiteY241" fmla="*/ 50006 h 66675"/>
                <a:gd name="connsiteX242" fmla="*/ 2202657 w 2209800"/>
                <a:gd name="connsiteY242" fmla="*/ 50006 h 66675"/>
                <a:gd name="connsiteX243" fmla="*/ 2202657 w 2209800"/>
                <a:gd name="connsiteY243" fmla="*/ 50006 h 66675"/>
                <a:gd name="connsiteX244" fmla="*/ 2202657 w 2209800"/>
                <a:gd name="connsiteY244" fmla="*/ 50006 h 66675"/>
                <a:gd name="connsiteX245" fmla="*/ 1439704 w 2209800"/>
                <a:gd name="connsiteY245" fmla="*/ 41434 h 66675"/>
                <a:gd name="connsiteX246" fmla="*/ 1439704 w 2209800"/>
                <a:gd name="connsiteY246" fmla="*/ 52864 h 66675"/>
                <a:gd name="connsiteX247" fmla="*/ 1433989 w 2209800"/>
                <a:gd name="connsiteY247" fmla="*/ 52864 h 66675"/>
                <a:gd name="connsiteX248" fmla="*/ 1433989 w 2209800"/>
                <a:gd name="connsiteY248" fmla="*/ 41434 h 66675"/>
                <a:gd name="connsiteX249" fmla="*/ 1439704 w 2209800"/>
                <a:gd name="connsiteY249" fmla="*/ 41434 h 66675"/>
                <a:gd name="connsiteX250" fmla="*/ 1439704 w 2209800"/>
                <a:gd name="connsiteY250" fmla="*/ 41434 h 66675"/>
                <a:gd name="connsiteX251" fmla="*/ 1439704 w 2209800"/>
                <a:gd name="connsiteY251" fmla="*/ 41434 h 66675"/>
                <a:gd name="connsiteX252" fmla="*/ 1439704 w 2209800"/>
                <a:gd name="connsiteY252" fmla="*/ 41434 h 66675"/>
                <a:gd name="connsiteX253" fmla="*/ 2146459 w 2209800"/>
                <a:gd name="connsiteY253" fmla="*/ 35719 h 66675"/>
                <a:gd name="connsiteX254" fmla="*/ 2121694 w 2209800"/>
                <a:gd name="connsiteY254" fmla="*/ 35719 h 66675"/>
                <a:gd name="connsiteX255" fmla="*/ 2110264 w 2209800"/>
                <a:gd name="connsiteY255" fmla="*/ 47149 h 66675"/>
                <a:gd name="connsiteX256" fmla="*/ 2110264 w 2209800"/>
                <a:gd name="connsiteY256" fmla="*/ 52864 h 66675"/>
                <a:gd name="connsiteX257" fmla="*/ 2146459 w 2209800"/>
                <a:gd name="connsiteY257" fmla="*/ 35719 h 66675"/>
                <a:gd name="connsiteX258" fmla="*/ 2146459 w 2209800"/>
                <a:gd name="connsiteY258" fmla="*/ 35719 h 66675"/>
                <a:gd name="connsiteX259" fmla="*/ 2146459 w 2209800"/>
                <a:gd name="connsiteY259" fmla="*/ 35719 h 66675"/>
                <a:gd name="connsiteX260" fmla="*/ 2146459 w 2209800"/>
                <a:gd name="connsiteY260" fmla="*/ 35719 h 66675"/>
                <a:gd name="connsiteX261" fmla="*/ 2183607 w 2209800"/>
                <a:gd name="connsiteY261" fmla="*/ 35719 h 66675"/>
                <a:gd name="connsiteX262" fmla="*/ 2158841 w 2209800"/>
                <a:gd name="connsiteY262" fmla="*/ 35719 h 66675"/>
                <a:gd name="connsiteX263" fmla="*/ 2158841 w 2209800"/>
                <a:gd name="connsiteY263" fmla="*/ 47149 h 66675"/>
                <a:gd name="connsiteX264" fmla="*/ 2183607 w 2209800"/>
                <a:gd name="connsiteY264" fmla="*/ 47149 h 66675"/>
                <a:gd name="connsiteX265" fmla="*/ 2183607 w 2209800"/>
                <a:gd name="connsiteY265" fmla="*/ 35719 h 66675"/>
                <a:gd name="connsiteX266" fmla="*/ 2183607 w 2209800"/>
                <a:gd name="connsiteY266" fmla="*/ 35719 h 66675"/>
                <a:gd name="connsiteX267" fmla="*/ 2183607 w 2209800"/>
                <a:gd name="connsiteY267" fmla="*/ 35719 h 66675"/>
                <a:gd name="connsiteX268" fmla="*/ 2183607 w 2209800"/>
                <a:gd name="connsiteY268" fmla="*/ 35719 h 66675"/>
                <a:gd name="connsiteX269" fmla="*/ 216694 w 2209800"/>
                <a:gd name="connsiteY269" fmla="*/ 30004 h 66675"/>
                <a:gd name="connsiteX270" fmla="*/ 205264 w 2209800"/>
                <a:gd name="connsiteY270" fmla="*/ 30004 h 66675"/>
                <a:gd name="connsiteX271" fmla="*/ 205264 w 2209800"/>
                <a:gd name="connsiteY271" fmla="*/ 35719 h 66675"/>
                <a:gd name="connsiteX272" fmla="*/ 216694 w 2209800"/>
                <a:gd name="connsiteY272" fmla="*/ 30004 h 66675"/>
                <a:gd name="connsiteX273" fmla="*/ 216694 w 2209800"/>
                <a:gd name="connsiteY273" fmla="*/ 30004 h 66675"/>
                <a:gd name="connsiteX274" fmla="*/ 216694 w 2209800"/>
                <a:gd name="connsiteY274" fmla="*/ 30004 h 66675"/>
                <a:gd name="connsiteX275" fmla="*/ 216694 w 2209800"/>
                <a:gd name="connsiteY275" fmla="*/ 30004 h 66675"/>
                <a:gd name="connsiteX276" fmla="*/ 278606 w 2209800"/>
                <a:gd name="connsiteY276" fmla="*/ 30004 h 66675"/>
                <a:gd name="connsiteX277" fmla="*/ 259556 w 2209800"/>
                <a:gd name="connsiteY277" fmla="*/ 35719 h 66675"/>
                <a:gd name="connsiteX278" fmla="*/ 265271 w 2209800"/>
                <a:gd name="connsiteY278" fmla="*/ 35719 h 66675"/>
                <a:gd name="connsiteX279" fmla="*/ 276701 w 2209800"/>
                <a:gd name="connsiteY279" fmla="*/ 41434 h 66675"/>
                <a:gd name="connsiteX280" fmla="*/ 276701 w 2209800"/>
                <a:gd name="connsiteY280" fmla="*/ 30004 h 66675"/>
                <a:gd name="connsiteX281" fmla="*/ 278606 w 2209800"/>
                <a:gd name="connsiteY281" fmla="*/ 30004 h 66675"/>
                <a:gd name="connsiteX282" fmla="*/ 278606 w 2209800"/>
                <a:gd name="connsiteY282" fmla="*/ 30004 h 66675"/>
                <a:gd name="connsiteX283" fmla="*/ 278606 w 2209800"/>
                <a:gd name="connsiteY283" fmla="*/ 30004 h 66675"/>
                <a:gd name="connsiteX284" fmla="*/ 1296829 w 2209800"/>
                <a:gd name="connsiteY284" fmla="*/ 30004 h 66675"/>
                <a:gd name="connsiteX285" fmla="*/ 1285399 w 2209800"/>
                <a:gd name="connsiteY285" fmla="*/ 30004 h 66675"/>
                <a:gd name="connsiteX286" fmla="*/ 1296829 w 2209800"/>
                <a:gd name="connsiteY286" fmla="*/ 30004 h 66675"/>
                <a:gd name="connsiteX287" fmla="*/ 1296829 w 2209800"/>
                <a:gd name="connsiteY287" fmla="*/ 30004 h 66675"/>
                <a:gd name="connsiteX288" fmla="*/ 1296829 w 2209800"/>
                <a:gd name="connsiteY288" fmla="*/ 30004 h 66675"/>
                <a:gd name="connsiteX289" fmla="*/ 1296829 w 2209800"/>
                <a:gd name="connsiteY289" fmla="*/ 30004 h 66675"/>
                <a:gd name="connsiteX290" fmla="*/ 85249 w 2209800"/>
                <a:gd name="connsiteY290" fmla="*/ 24289 h 66675"/>
                <a:gd name="connsiteX291" fmla="*/ 73819 w 2209800"/>
                <a:gd name="connsiteY291" fmla="*/ 30004 h 66675"/>
                <a:gd name="connsiteX292" fmla="*/ 85249 w 2209800"/>
                <a:gd name="connsiteY292" fmla="*/ 24289 h 66675"/>
                <a:gd name="connsiteX293" fmla="*/ 85249 w 2209800"/>
                <a:gd name="connsiteY293" fmla="*/ 24289 h 66675"/>
                <a:gd name="connsiteX294" fmla="*/ 85249 w 2209800"/>
                <a:gd name="connsiteY294" fmla="*/ 24289 h 66675"/>
                <a:gd name="connsiteX295" fmla="*/ 85249 w 2209800"/>
                <a:gd name="connsiteY295" fmla="*/ 24289 h 66675"/>
                <a:gd name="connsiteX296" fmla="*/ 315754 w 2209800"/>
                <a:gd name="connsiteY296" fmla="*/ 24289 h 66675"/>
                <a:gd name="connsiteX297" fmla="*/ 304324 w 2209800"/>
                <a:gd name="connsiteY297" fmla="*/ 24289 h 66675"/>
                <a:gd name="connsiteX298" fmla="*/ 310039 w 2209800"/>
                <a:gd name="connsiteY298" fmla="*/ 30004 h 66675"/>
                <a:gd name="connsiteX299" fmla="*/ 310039 w 2209800"/>
                <a:gd name="connsiteY299" fmla="*/ 35719 h 66675"/>
                <a:gd name="connsiteX300" fmla="*/ 315754 w 2209800"/>
                <a:gd name="connsiteY300" fmla="*/ 24289 h 66675"/>
                <a:gd name="connsiteX301" fmla="*/ 315754 w 2209800"/>
                <a:gd name="connsiteY301" fmla="*/ 24289 h 66675"/>
                <a:gd name="connsiteX302" fmla="*/ 315754 w 2209800"/>
                <a:gd name="connsiteY302" fmla="*/ 24289 h 66675"/>
                <a:gd name="connsiteX303" fmla="*/ 315754 w 2209800"/>
                <a:gd name="connsiteY303" fmla="*/ 24289 h 66675"/>
                <a:gd name="connsiteX304" fmla="*/ 1973104 w 2209800"/>
                <a:gd name="connsiteY304" fmla="*/ 24289 h 66675"/>
                <a:gd name="connsiteX305" fmla="*/ 1954054 w 2209800"/>
                <a:gd name="connsiteY305" fmla="*/ 30004 h 66675"/>
                <a:gd name="connsiteX306" fmla="*/ 1965484 w 2209800"/>
                <a:gd name="connsiteY306" fmla="*/ 30004 h 66675"/>
                <a:gd name="connsiteX307" fmla="*/ 1971199 w 2209800"/>
                <a:gd name="connsiteY307" fmla="*/ 35719 h 66675"/>
                <a:gd name="connsiteX308" fmla="*/ 1971199 w 2209800"/>
                <a:gd name="connsiteY308" fmla="*/ 24289 h 66675"/>
                <a:gd name="connsiteX309" fmla="*/ 1973104 w 2209800"/>
                <a:gd name="connsiteY309" fmla="*/ 24289 h 66675"/>
                <a:gd name="connsiteX310" fmla="*/ 1973104 w 2209800"/>
                <a:gd name="connsiteY310" fmla="*/ 24289 h 66675"/>
                <a:gd name="connsiteX311" fmla="*/ 1973104 w 2209800"/>
                <a:gd name="connsiteY311" fmla="*/ 24289 h 66675"/>
                <a:gd name="connsiteX312" fmla="*/ 825341 w 2209800"/>
                <a:gd name="connsiteY312" fmla="*/ 16669 h 66675"/>
                <a:gd name="connsiteX313" fmla="*/ 813911 w 2209800"/>
                <a:gd name="connsiteY313" fmla="*/ 16669 h 66675"/>
                <a:gd name="connsiteX314" fmla="*/ 813911 w 2209800"/>
                <a:gd name="connsiteY314" fmla="*/ 22384 h 66675"/>
                <a:gd name="connsiteX315" fmla="*/ 825341 w 2209800"/>
                <a:gd name="connsiteY315" fmla="*/ 16669 h 66675"/>
                <a:gd name="connsiteX316" fmla="*/ 825341 w 2209800"/>
                <a:gd name="connsiteY316" fmla="*/ 16669 h 66675"/>
                <a:gd name="connsiteX317" fmla="*/ 825341 w 2209800"/>
                <a:gd name="connsiteY317" fmla="*/ 16669 h 66675"/>
                <a:gd name="connsiteX318" fmla="*/ 825341 w 2209800"/>
                <a:gd name="connsiteY318" fmla="*/ 16669 h 66675"/>
                <a:gd name="connsiteX319" fmla="*/ 1266349 w 2209800"/>
                <a:gd name="connsiteY319" fmla="*/ 16669 h 66675"/>
                <a:gd name="connsiteX320" fmla="*/ 1266349 w 2209800"/>
                <a:gd name="connsiteY320" fmla="*/ 28099 h 66675"/>
                <a:gd name="connsiteX321" fmla="*/ 1247299 w 2209800"/>
                <a:gd name="connsiteY321" fmla="*/ 28099 h 66675"/>
                <a:gd name="connsiteX322" fmla="*/ 1247299 w 2209800"/>
                <a:gd name="connsiteY322" fmla="*/ 16669 h 66675"/>
                <a:gd name="connsiteX323" fmla="*/ 1266349 w 2209800"/>
                <a:gd name="connsiteY323" fmla="*/ 16669 h 66675"/>
                <a:gd name="connsiteX324" fmla="*/ 1266349 w 2209800"/>
                <a:gd name="connsiteY324" fmla="*/ 16669 h 66675"/>
                <a:gd name="connsiteX325" fmla="*/ 1266349 w 2209800"/>
                <a:gd name="connsiteY325" fmla="*/ 16669 h 66675"/>
                <a:gd name="connsiteX326" fmla="*/ 1266349 w 2209800"/>
                <a:gd name="connsiteY326" fmla="*/ 1666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2209800" h="66675">
                  <a:moveTo>
                    <a:pt x="2160746" y="9049"/>
                  </a:moveTo>
                  <a:lnTo>
                    <a:pt x="2160746" y="18574"/>
                  </a:lnTo>
                  <a:cubicBezTo>
                    <a:pt x="2181701" y="20479"/>
                    <a:pt x="2187416" y="24289"/>
                    <a:pt x="2197894" y="18574"/>
                  </a:cubicBezTo>
                  <a:cubicBezTo>
                    <a:pt x="2199799" y="16669"/>
                    <a:pt x="2201704" y="12859"/>
                    <a:pt x="2201704" y="9049"/>
                  </a:cubicBezTo>
                  <a:lnTo>
                    <a:pt x="2160746" y="9049"/>
                  </a:lnTo>
                  <a:lnTo>
                    <a:pt x="2160746" y="9049"/>
                  </a:lnTo>
                  <a:lnTo>
                    <a:pt x="2160746" y="9049"/>
                  </a:lnTo>
                  <a:lnTo>
                    <a:pt x="2160746" y="9049"/>
                  </a:lnTo>
                  <a:close/>
                  <a:moveTo>
                    <a:pt x="2140744" y="9049"/>
                  </a:moveTo>
                  <a:cubicBezTo>
                    <a:pt x="2140744" y="9049"/>
                    <a:pt x="2140744" y="10954"/>
                    <a:pt x="2140744" y="12859"/>
                  </a:cubicBezTo>
                  <a:lnTo>
                    <a:pt x="2146459" y="12859"/>
                  </a:lnTo>
                  <a:lnTo>
                    <a:pt x="2146459" y="9049"/>
                  </a:lnTo>
                  <a:lnTo>
                    <a:pt x="2140744" y="9049"/>
                  </a:lnTo>
                  <a:lnTo>
                    <a:pt x="2140744" y="9049"/>
                  </a:lnTo>
                  <a:lnTo>
                    <a:pt x="2140744" y="9049"/>
                  </a:lnTo>
                  <a:lnTo>
                    <a:pt x="2140744" y="9049"/>
                  </a:lnTo>
                  <a:close/>
                  <a:moveTo>
                    <a:pt x="1976914" y="9049"/>
                  </a:moveTo>
                  <a:cubicBezTo>
                    <a:pt x="1978819" y="9049"/>
                    <a:pt x="1980724" y="10954"/>
                    <a:pt x="1984534" y="12859"/>
                  </a:cubicBezTo>
                  <a:lnTo>
                    <a:pt x="1984534" y="9049"/>
                  </a:lnTo>
                  <a:lnTo>
                    <a:pt x="1976914" y="9049"/>
                  </a:lnTo>
                  <a:lnTo>
                    <a:pt x="1976914" y="9049"/>
                  </a:lnTo>
                  <a:lnTo>
                    <a:pt x="1976914" y="9049"/>
                  </a:lnTo>
                  <a:lnTo>
                    <a:pt x="1976914" y="9049"/>
                  </a:lnTo>
                  <a:close/>
                  <a:moveTo>
                    <a:pt x="1948339" y="9049"/>
                  </a:moveTo>
                  <a:cubicBezTo>
                    <a:pt x="1946434" y="9049"/>
                    <a:pt x="1946434" y="9049"/>
                    <a:pt x="1946434" y="9049"/>
                  </a:cubicBezTo>
                  <a:cubicBezTo>
                    <a:pt x="1946434" y="9049"/>
                    <a:pt x="1946434" y="10954"/>
                    <a:pt x="1942624" y="18574"/>
                  </a:cubicBezTo>
                  <a:lnTo>
                    <a:pt x="1948339" y="18574"/>
                  </a:lnTo>
                  <a:lnTo>
                    <a:pt x="1948339" y="24289"/>
                  </a:lnTo>
                  <a:cubicBezTo>
                    <a:pt x="1952149" y="20479"/>
                    <a:pt x="1955959" y="14764"/>
                    <a:pt x="1959769" y="9049"/>
                  </a:cubicBezTo>
                  <a:lnTo>
                    <a:pt x="1948339" y="9049"/>
                  </a:lnTo>
                  <a:lnTo>
                    <a:pt x="1948339" y="9049"/>
                  </a:lnTo>
                  <a:lnTo>
                    <a:pt x="1948339" y="9049"/>
                  </a:lnTo>
                  <a:lnTo>
                    <a:pt x="1948339" y="9049"/>
                  </a:lnTo>
                  <a:close/>
                  <a:moveTo>
                    <a:pt x="1503521" y="9049"/>
                  </a:moveTo>
                  <a:cubicBezTo>
                    <a:pt x="1503521" y="9049"/>
                    <a:pt x="1505426" y="10954"/>
                    <a:pt x="1507331" y="12859"/>
                  </a:cubicBezTo>
                  <a:cubicBezTo>
                    <a:pt x="1462564" y="18574"/>
                    <a:pt x="1441609" y="39529"/>
                    <a:pt x="1414939" y="49054"/>
                  </a:cubicBezTo>
                  <a:cubicBezTo>
                    <a:pt x="1366361" y="66199"/>
                    <a:pt x="1326356" y="26194"/>
                    <a:pt x="1291114" y="9049"/>
                  </a:cubicBezTo>
                  <a:lnTo>
                    <a:pt x="1234916" y="9049"/>
                  </a:lnTo>
                  <a:cubicBezTo>
                    <a:pt x="1210151" y="14764"/>
                    <a:pt x="1182529" y="24289"/>
                    <a:pt x="1159669" y="24289"/>
                  </a:cubicBezTo>
                  <a:lnTo>
                    <a:pt x="1163479" y="60484"/>
                  </a:lnTo>
                  <a:lnTo>
                    <a:pt x="1215866" y="60484"/>
                  </a:lnTo>
                  <a:cubicBezTo>
                    <a:pt x="1229201" y="58579"/>
                    <a:pt x="1242536" y="58579"/>
                    <a:pt x="1258729" y="60484"/>
                  </a:cubicBezTo>
                  <a:lnTo>
                    <a:pt x="1482566" y="60484"/>
                  </a:lnTo>
                  <a:cubicBezTo>
                    <a:pt x="1497806" y="52864"/>
                    <a:pt x="1513046" y="39529"/>
                    <a:pt x="1527334" y="43339"/>
                  </a:cubicBezTo>
                  <a:lnTo>
                    <a:pt x="1538764" y="43339"/>
                  </a:lnTo>
                  <a:lnTo>
                    <a:pt x="1538764" y="49054"/>
                  </a:lnTo>
                  <a:cubicBezTo>
                    <a:pt x="1519714" y="47149"/>
                    <a:pt x="1529239" y="45244"/>
                    <a:pt x="1513999" y="49054"/>
                  </a:cubicBezTo>
                  <a:lnTo>
                    <a:pt x="1513999" y="54769"/>
                  </a:lnTo>
                  <a:cubicBezTo>
                    <a:pt x="1531144" y="54769"/>
                    <a:pt x="1546384" y="56674"/>
                    <a:pt x="1558766" y="60484"/>
                  </a:cubicBezTo>
                  <a:lnTo>
                    <a:pt x="1701641" y="60484"/>
                  </a:lnTo>
                  <a:cubicBezTo>
                    <a:pt x="1673066" y="45244"/>
                    <a:pt x="1589246" y="22384"/>
                    <a:pt x="1537811" y="8096"/>
                  </a:cubicBezTo>
                  <a:lnTo>
                    <a:pt x="1503521" y="8096"/>
                  </a:lnTo>
                  <a:lnTo>
                    <a:pt x="1503521" y="9049"/>
                  </a:lnTo>
                  <a:lnTo>
                    <a:pt x="1503521" y="9049"/>
                  </a:lnTo>
                  <a:lnTo>
                    <a:pt x="1503521" y="9049"/>
                  </a:lnTo>
                  <a:close/>
                  <a:moveTo>
                    <a:pt x="1090136" y="9049"/>
                  </a:moveTo>
                  <a:cubicBezTo>
                    <a:pt x="1092041" y="9049"/>
                    <a:pt x="1092041" y="9049"/>
                    <a:pt x="1097756" y="12859"/>
                  </a:cubicBezTo>
                  <a:lnTo>
                    <a:pt x="1097756" y="18574"/>
                  </a:lnTo>
                  <a:cubicBezTo>
                    <a:pt x="1090136" y="22384"/>
                    <a:pt x="1084421" y="26194"/>
                    <a:pt x="1078706" y="30004"/>
                  </a:cubicBezTo>
                  <a:cubicBezTo>
                    <a:pt x="1084421" y="37624"/>
                    <a:pt x="1090136" y="49054"/>
                    <a:pt x="1093946" y="60484"/>
                  </a:cubicBezTo>
                  <a:lnTo>
                    <a:pt x="1142524" y="60484"/>
                  </a:lnTo>
                  <a:cubicBezTo>
                    <a:pt x="1138714" y="49054"/>
                    <a:pt x="1136809" y="35719"/>
                    <a:pt x="1134904" y="24289"/>
                  </a:cubicBezTo>
                  <a:lnTo>
                    <a:pt x="1115854" y="24289"/>
                  </a:lnTo>
                  <a:cubicBezTo>
                    <a:pt x="1112044" y="31909"/>
                    <a:pt x="1115854" y="28099"/>
                    <a:pt x="1110139" y="30004"/>
                  </a:cubicBezTo>
                  <a:lnTo>
                    <a:pt x="1104424" y="30004"/>
                  </a:lnTo>
                  <a:cubicBezTo>
                    <a:pt x="1110139" y="22384"/>
                    <a:pt x="1115854" y="20479"/>
                    <a:pt x="1123474" y="10954"/>
                  </a:cubicBezTo>
                  <a:cubicBezTo>
                    <a:pt x="1117759" y="9049"/>
                    <a:pt x="1113949" y="9049"/>
                    <a:pt x="1110139" y="7144"/>
                  </a:cubicBezTo>
                  <a:lnTo>
                    <a:pt x="1090136" y="9049"/>
                  </a:lnTo>
                  <a:lnTo>
                    <a:pt x="1090136" y="9049"/>
                  </a:lnTo>
                  <a:lnTo>
                    <a:pt x="1090136" y="9049"/>
                  </a:lnTo>
                  <a:lnTo>
                    <a:pt x="1090136" y="9049"/>
                  </a:lnTo>
                  <a:close/>
                  <a:moveTo>
                    <a:pt x="1018699" y="9049"/>
                  </a:moveTo>
                  <a:cubicBezTo>
                    <a:pt x="1018699" y="9049"/>
                    <a:pt x="1016794" y="10954"/>
                    <a:pt x="1016794" y="12859"/>
                  </a:cubicBezTo>
                  <a:lnTo>
                    <a:pt x="1018699" y="9049"/>
                  </a:lnTo>
                  <a:lnTo>
                    <a:pt x="981551" y="9049"/>
                  </a:lnTo>
                  <a:cubicBezTo>
                    <a:pt x="966311" y="30004"/>
                    <a:pt x="951071" y="39529"/>
                    <a:pt x="940594" y="61436"/>
                  </a:cubicBezTo>
                  <a:lnTo>
                    <a:pt x="992981" y="61436"/>
                  </a:lnTo>
                  <a:cubicBezTo>
                    <a:pt x="992981" y="57626"/>
                    <a:pt x="992981" y="53816"/>
                    <a:pt x="992981" y="50006"/>
                  </a:cubicBezTo>
                  <a:cubicBezTo>
                    <a:pt x="1008221" y="51911"/>
                    <a:pt x="998696" y="51911"/>
                    <a:pt x="1017746" y="50006"/>
                  </a:cubicBezTo>
                  <a:lnTo>
                    <a:pt x="1017746" y="30956"/>
                  </a:lnTo>
                  <a:lnTo>
                    <a:pt x="1073944" y="25241"/>
                  </a:lnTo>
                  <a:lnTo>
                    <a:pt x="1079659" y="13811"/>
                  </a:lnTo>
                  <a:lnTo>
                    <a:pt x="1068229" y="13811"/>
                  </a:lnTo>
                  <a:cubicBezTo>
                    <a:pt x="1066324" y="17621"/>
                    <a:pt x="1066324" y="17621"/>
                    <a:pt x="1062514" y="19526"/>
                  </a:cubicBezTo>
                  <a:cubicBezTo>
                    <a:pt x="1068229" y="13811"/>
                    <a:pt x="1068229" y="11906"/>
                    <a:pt x="1072039" y="10001"/>
                  </a:cubicBezTo>
                  <a:lnTo>
                    <a:pt x="1018699" y="10001"/>
                  </a:lnTo>
                  <a:lnTo>
                    <a:pt x="1018699" y="9049"/>
                  </a:lnTo>
                  <a:lnTo>
                    <a:pt x="1018699" y="9049"/>
                  </a:lnTo>
                  <a:lnTo>
                    <a:pt x="1018699" y="9049"/>
                  </a:lnTo>
                  <a:close/>
                  <a:moveTo>
                    <a:pt x="873919" y="9049"/>
                  </a:moveTo>
                  <a:lnTo>
                    <a:pt x="873919" y="12859"/>
                  </a:lnTo>
                  <a:cubicBezTo>
                    <a:pt x="875824" y="10954"/>
                    <a:pt x="875824" y="10954"/>
                    <a:pt x="875824" y="9049"/>
                  </a:cubicBezTo>
                  <a:lnTo>
                    <a:pt x="873919" y="9049"/>
                  </a:lnTo>
                  <a:lnTo>
                    <a:pt x="873919" y="9049"/>
                  </a:lnTo>
                  <a:lnTo>
                    <a:pt x="873919" y="9049"/>
                  </a:lnTo>
                  <a:lnTo>
                    <a:pt x="873919" y="9049"/>
                  </a:lnTo>
                  <a:close/>
                  <a:moveTo>
                    <a:pt x="842486" y="9049"/>
                  </a:moveTo>
                  <a:cubicBezTo>
                    <a:pt x="846296" y="12859"/>
                    <a:pt x="850106" y="18574"/>
                    <a:pt x="855821" y="24289"/>
                  </a:cubicBezTo>
                  <a:cubicBezTo>
                    <a:pt x="855821" y="18574"/>
                    <a:pt x="857726" y="12859"/>
                    <a:pt x="859631" y="9049"/>
                  </a:cubicBezTo>
                  <a:lnTo>
                    <a:pt x="842486" y="9049"/>
                  </a:lnTo>
                  <a:lnTo>
                    <a:pt x="842486" y="9049"/>
                  </a:lnTo>
                  <a:lnTo>
                    <a:pt x="842486" y="9049"/>
                  </a:lnTo>
                  <a:lnTo>
                    <a:pt x="842486" y="9049"/>
                  </a:lnTo>
                  <a:close/>
                  <a:moveTo>
                    <a:pt x="791051" y="9049"/>
                  </a:moveTo>
                  <a:lnTo>
                    <a:pt x="781526" y="12859"/>
                  </a:lnTo>
                  <a:lnTo>
                    <a:pt x="781526" y="18574"/>
                  </a:lnTo>
                  <a:lnTo>
                    <a:pt x="800576" y="18574"/>
                  </a:lnTo>
                  <a:lnTo>
                    <a:pt x="800576" y="9049"/>
                  </a:lnTo>
                  <a:lnTo>
                    <a:pt x="791051" y="9049"/>
                  </a:lnTo>
                  <a:lnTo>
                    <a:pt x="791051" y="9049"/>
                  </a:lnTo>
                  <a:lnTo>
                    <a:pt x="791051" y="9049"/>
                  </a:lnTo>
                  <a:lnTo>
                    <a:pt x="791051" y="9049"/>
                  </a:lnTo>
                  <a:close/>
                  <a:moveTo>
                    <a:pt x="458629" y="9049"/>
                  </a:moveTo>
                  <a:cubicBezTo>
                    <a:pt x="460534" y="20479"/>
                    <a:pt x="460534" y="33814"/>
                    <a:pt x="466249" y="43339"/>
                  </a:cubicBezTo>
                  <a:cubicBezTo>
                    <a:pt x="470059" y="49054"/>
                    <a:pt x="473869" y="50959"/>
                    <a:pt x="477679" y="54769"/>
                  </a:cubicBezTo>
                  <a:cubicBezTo>
                    <a:pt x="502444" y="43339"/>
                    <a:pt x="506254" y="31909"/>
                    <a:pt x="545306" y="30004"/>
                  </a:cubicBezTo>
                  <a:cubicBezTo>
                    <a:pt x="545306" y="20479"/>
                    <a:pt x="543401" y="12859"/>
                    <a:pt x="541496" y="9049"/>
                  </a:cubicBezTo>
                  <a:lnTo>
                    <a:pt x="458629" y="9049"/>
                  </a:lnTo>
                  <a:lnTo>
                    <a:pt x="458629" y="9049"/>
                  </a:lnTo>
                  <a:lnTo>
                    <a:pt x="458629" y="9049"/>
                  </a:lnTo>
                  <a:lnTo>
                    <a:pt x="458629" y="9049"/>
                  </a:lnTo>
                  <a:close/>
                  <a:moveTo>
                    <a:pt x="305276" y="9049"/>
                  </a:moveTo>
                  <a:cubicBezTo>
                    <a:pt x="305276" y="9049"/>
                    <a:pt x="307181" y="10954"/>
                    <a:pt x="309086" y="12859"/>
                  </a:cubicBezTo>
                  <a:lnTo>
                    <a:pt x="309086" y="18574"/>
                  </a:lnTo>
                  <a:cubicBezTo>
                    <a:pt x="312896" y="12859"/>
                    <a:pt x="310991" y="16669"/>
                    <a:pt x="314801" y="9049"/>
                  </a:cubicBezTo>
                  <a:lnTo>
                    <a:pt x="305276" y="9049"/>
                  </a:lnTo>
                  <a:lnTo>
                    <a:pt x="305276" y="9049"/>
                  </a:lnTo>
                  <a:lnTo>
                    <a:pt x="305276" y="9049"/>
                  </a:lnTo>
                  <a:lnTo>
                    <a:pt x="305276" y="9049"/>
                  </a:lnTo>
                  <a:close/>
                  <a:moveTo>
                    <a:pt x="120491" y="9049"/>
                  </a:moveTo>
                  <a:cubicBezTo>
                    <a:pt x="118586" y="9049"/>
                    <a:pt x="118586" y="9049"/>
                    <a:pt x="112871" y="12859"/>
                  </a:cubicBezTo>
                  <a:cubicBezTo>
                    <a:pt x="114776" y="10954"/>
                    <a:pt x="116681" y="10954"/>
                    <a:pt x="116681" y="9049"/>
                  </a:cubicBezTo>
                  <a:lnTo>
                    <a:pt x="24289" y="9049"/>
                  </a:lnTo>
                  <a:cubicBezTo>
                    <a:pt x="14764" y="22384"/>
                    <a:pt x="7144" y="35719"/>
                    <a:pt x="7144" y="61436"/>
                  </a:cubicBezTo>
                  <a:lnTo>
                    <a:pt x="179546" y="61436"/>
                  </a:lnTo>
                  <a:cubicBezTo>
                    <a:pt x="177641" y="42386"/>
                    <a:pt x="177641" y="23336"/>
                    <a:pt x="177641" y="9049"/>
                  </a:cubicBezTo>
                  <a:lnTo>
                    <a:pt x="120491" y="9049"/>
                  </a:lnTo>
                  <a:lnTo>
                    <a:pt x="120491" y="9049"/>
                  </a:lnTo>
                  <a:lnTo>
                    <a:pt x="120491" y="9049"/>
                  </a:lnTo>
                  <a:lnTo>
                    <a:pt x="120491" y="9049"/>
                  </a:lnTo>
                  <a:close/>
                  <a:moveTo>
                    <a:pt x="1992154" y="61436"/>
                  </a:moveTo>
                  <a:cubicBezTo>
                    <a:pt x="1994059" y="55721"/>
                    <a:pt x="1995964" y="46196"/>
                    <a:pt x="1997869" y="38576"/>
                  </a:cubicBezTo>
                  <a:lnTo>
                    <a:pt x="1978819" y="38576"/>
                  </a:lnTo>
                  <a:cubicBezTo>
                    <a:pt x="1976914" y="46196"/>
                    <a:pt x="1973104" y="53816"/>
                    <a:pt x="1969294" y="61436"/>
                  </a:cubicBezTo>
                  <a:lnTo>
                    <a:pt x="1992154" y="61436"/>
                  </a:lnTo>
                  <a:lnTo>
                    <a:pt x="1992154" y="61436"/>
                  </a:lnTo>
                  <a:lnTo>
                    <a:pt x="1992154" y="61436"/>
                  </a:lnTo>
                  <a:lnTo>
                    <a:pt x="1992154" y="61436"/>
                  </a:lnTo>
                  <a:close/>
                  <a:moveTo>
                    <a:pt x="1741646" y="61436"/>
                  </a:moveTo>
                  <a:cubicBezTo>
                    <a:pt x="1741646" y="59531"/>
                    <a:pt x="1739741" y="57626"/>
                    <a:pt x="1739741" y="55721"/>
                  </a:cubicBezTo>
                  <a:cubicBezTo>
                    <a:pt x="1734026" y="51911"/>
                    <a:pt x="1734026" y="51911"/>
                    <a:pt x="1720691" y="50006"/>
                  </a:cubicBezTo>
                  <a:cubicBezTo>
                    <a:pt x="1718786" y="53816"/>
                    <a:pt x="1718786" y="53816"/>
                    <a:pt x="1714976" y="55721"/>
                  </a:cubicBezTo>
                  <a:lnTo>
                    <a:pt x="1716881" y="61436"/>
                  </a:lnTo>
                  <a:lnTo>
                    <a:pt x="1741646" y="61436"/>
                  </a:lnTo>
                  <a:lnTo>
                    <a:pt x="1741646" y="61436"/>
                  </a:lnTo>
                  <a:lnTo>
                    <a:pt x="1741646" y="61436"/>
                  </a:lnTo>
                  <a:lnTo>
                    <a:pt x="1741646" y="61436"/>
                  </a:lnTo>
                  <a:close/>
                  <a:moveTo>
                    <a:pt x="898684" y="61436"/>
                  </a:moveTo>
                  <a:lnTo>
                    <a:pt x="898684" y="55721"/>
                  </a:lnTo>
                  <a:cubicBezTo>
                    <a:pt x="892969" y="50006"/>
                    <a:pt x="896779" y="53816"/>
                    <a:pt x="892969" y="44291"/>
                  </a:cubicBezTo>
                  <a:cubicBezTo>
                    <a:pt x="877729" y="38576"/>
                    <a:pt x="883444" y="38576"/>
                    <a:pt x="868204" y="32861"/>
                  </a:cubicBezTo>
                  <a:cubicBezTo>
                    <a:pt x="866299" y="36671"/>
                    <a:pt x="866299" y="36671"/>
                    <a:pt x="862489" y="38576"/>
                  </a:cubicBezTo>
                  <a:lnTo>
                    <a:pt x="868204" y="19526"/>
                  </a:lnTo>
                  <a:cubicBezTo>
                    <a:pt x="860584" y="25241"/>
                    <a:pt x="839629" y="32861"/>
                    <a:pt x="849154" y="38576"/>
                  </a:cubicBezTo>
                  <a:cubicBezTo>
                    <a:pt x="862489" y="50006"/>
                    <a:pt x="873919" y="57626"/>
                    <a:pt x="893921" y="61436"/>
                  </a:cubicBezTo>
                  <a:lnTo>
                    <a:pt x="898684" y="61436"/>
                  </a:lnTo>
                  <a:lnTo>
                    <a:pt x="898684" y="61436"/>
                  </a:lnTo>
                  <a:lnTo>
                    <a:pt x="898684" y="61436"/>
                  </a:lnTo>
                  <a:lnTo>
                    <a:pt x="898684" y="61436"/>
                  </a:lnTo>
                  <a:close/>
                  <a:moveTo>
                    <a:pt x="800576" y="61436"/>
                  </a:moveTo>
                  <a:lnTo>
                    <a:pt x="800576" y="50006"/>
                  </a:lnTo>
                  <a:lnTo>
                    <a:pt x="789146" y="50006"/>
                  </a:lnTo>
                  <a:lnTo>
                    <a:pt x="789146" y="61436"/>
                  </a:lnTo>
                  <a:lnTo>
                    <a:pt x="800576" y="61436"/>
                  </a:lnTo>
                  <a:lnTo>
                    <a:pt x="800576" y="61436"/>
                  </a:lnTo>
                  <a:lnTo>
                    <a:pt x="800576" y="61436"/>
                  </a:lnTo>
                  <a:lnTo>
                    <a:pt x="800576" y="61436"/>
                  </a:lnTo>
                  <a:close/>
                  <a:moveTo>
                    <a:pt x="717709" y="61436"/>
                  </a:moveTo>
                  <a:cubicBezTo>
                    <a:pt x="717709" y="59531"/>
                    <a:pt x="717709" y="57626"/>
                    <a:pt x="719614" y="55721"/>
                  </a:cubicBezTo>
                  <a:cubicBezTo>
                    <a:pt x="706279" y="53816"/>
                    <a:pt x="702469" y="53816"/>
                    <a:pt x="694849" y="50006"/>
                  </a:cubicBezTo>
                  <a:cubicBezTo>
                    <a:pt x="689134" y="55721"/>
                    <a:pt x="692944" y="51911"/>
                    <a:pt x="689134" y="61436"/>
                  </a:cubicBezTo>
                  <a:lnTo>
                    <a:pt x="717709" y="61436"/>
                  </a:lnTo>
                  <a:lnTo>
                    <a:pt x="717709" y="61436"/>
                  </a:lnTo>
                  <a:lnTo>
                    <a:pt x="717709" y="61436"/>
                  </a:lnTo>
                  <a:lnTo>
                    <a:pt x="717709" y="61436"/>
                  </a:lnTo>
                  <a:close/>
                  <a:moveTo>
                    <a:pt x="676751" y="61436"/>
                  </a:moveTo>
                  <a:cubicBezTo>
                    <a:pt x="678656" y="59531"/>
                    <a:pt x="680561" y="55721"/>
                    <a:pt x="682466" y="50006"/>
                  </a:cubicBezTo>
                  <a:cubicBezTo>
                    <a:pt x="657701" y="48101"/>
                    <a:pt x="657701" y="44291"/>
                    <a:pt x="645319" y="30956"/>
                  </a:cubicBezTo>
                  <a:cubicBezTo>
                    <a:pt x="635794" y="42386"/>
                    <a:pt x="637699" y="51911"/>
                    <a:pt x="651034" y="61436"/>
                  </a:cubicBezTo>
                  <a:lnTo>
                    <a:pt x="676751" y="61436"/>
                  </a:lnTo>
                  <a:lnTo>
                    <a:pt x="676751" y="61436"/>
                  </a:lnTo>
                  <a:lnTo>
                    <a:pt x="676751" y="61436"/>
                  </a:lnTo>
                  <a:lnTo>
                    <a:pt x="676751" y="61436"/>
                  </a:lnTo>
                  <a:close/>
                  <a:moveTo>
                    <a:pt x="573881" y="61436"/>
                  </a:moveTo>
                  <a:cubicBezTo>
                    <a:pt x="581501" y="50006"/>
                    <a:pt x="581501" y="42386"/>
                    <a:pt x="587216" y="25241"/>
                  </a:cubicBezTo>
                  <a:lnTo>
                    <a:pt x="568166" y="25241"/>
                  </a:lnTo>
                  <a:cubicBezTo>
                    <a:pt x="558641" y="38576"/>
                    <a:pt x="552926" y="51911"/>
                    <a:pt x="543401" y="55721"/>
                  </a:cubicBezTo>
                  <a:cubicBezTo>
                    <a:pt x="537686" y="59531"/>
                    <a:pt x="535781" y="59531"/>
                    <a:pt x="528161" y="61436"/>
                  </a:cubicBezTo>
                  <a:lnTo>
                    <a:pt x="573881" y="61436"/>
                  </a:lnTo>
                  <a:lnTo>
                    <a:pt x="573881" y="61436"/>
                  </a:lnTo>
                  <a:lnTo>
                    <a:pt x="573881" y="61436"/>
                  </a:lnTo>
                  <a:lnTo>
                    <a:pt x="573881" y="61436"/>
                  </a:lnTo>
                  <a:close/>
                  <a:moveTo>
                    <a:pt x="520541" y="61436"/>
                  </a:moveTo>
                  <a:cubicBezTo>
                    <a:pt x="522446" y="44291"/>
                    <a:pt x="524351" y="53816"/>
                    <a:pt x="520541" y="38576"/>
                  </a:cubicBezTo>
                  <a:lnTo>
                    <a:pt x="514826" y="38576"/>
                  </a:lnTo>
                  <a:lnTo>
                    <a:pt x="514826" y="44291"/>
                  </a:lnTo>
                  <a:cubicBezTo>
                    <a:pt x="503396" y="50006"/>
                    <a:pt x="493871" y="53816"/>
                    <a:pt x="486251" y="61436"/>
                  </a:cubicBezTo>
                  <a:lnTo>
                    <a:pt x="520541" y="61436"/>
                  </a:lnTo>
                  <a:lnTo>
                    <a:pt x="520541" y="61436"/>
                  </a:lnTo>
                  <a:lnTo>
                    <a:pt x="520541" y="61436"/>
                  </a:lnTo>
                  <a:lnTo>
                    <a:pt x="520541" y="61436"/>
                  </a:lnTo>
                  <a:close/>
                  <a:moveTo>
                    <a:pt x="471964" y="61436"/>
                  </a:moveTo>
                  <a:cubicBezTo>
                    <a:pt x="473869" y="59531"/>
                    <a:pt x="473869" y="57626"/>
                    <a:pt x="477679" y="55721"/>
                  </a:cubicBezTo>
                  <a:cubicBezTo>
                    <a:pt x="466249" y="59531"/>
                    <a:pt x="466249" y="55721"/>
                    <a:pt x="460534" y="61436"/>
                  </a:cubicBezTo>
                  <a:lnTo>
                    <a:pt x="471964" y="61436"/>
                  </a:lnTo>
                  <a:lnTo>
                    <a:pt x="471964" y="61436"/>
                  </a:lnTo>
                  <a:lnTo>
                    <a:pt x="471964" y="61436"/>
                  </a:lnTo>
                  <a:lnTo>
                    <a:pt x="471964" y="61436"/>
                  </a:lnTo>
                  <a:close/>
                  <a:moveTo>
                    <a:pt x="323374" y="61436"/>
                  </a:moveTo>
                  <a:cubicBezTo>
                    <a:pt x="323374" y="57626"/>
                    <a:pt x="323374" y="53816"/>
                    <a:pt x="323374" y="50006"/>
                  </a:cubicBezTo>
                  <a:cubicBezTo>
                    <a:pt x="315754" y="53816"/>
                    <a:pt x="315754" y="53816"/>
                    <a:pt x="313849" y="53816"/>
                  </a:cubicBezTo>
                  <a:cubicBezTo>
                    <a:pt x="313849" y="53816"/>
                    <a:pt x="313849" y="55721"/>
                    <a:pt x="310039" y="61436"/>
                  </a:cubicBezTo>
                  <a:lnTo>
                    <a:pt x="323374" y="61436"/>
                  </a:lnTo>
                  <a:lnTo>
                    <a:pt x="323374" y="61436"/>
                  </a:lnTo>
                  <a:lnTo>
                    <a:pt x="323374" y="61436"/>
                  </a:lnTo>
                  <a:lnTo>
                    <a:pt x="323374" y="61436"/>
                  </a:lnTo>
                  <a:close/>
                  <a:moveTo>
                    <a:pt x="1403509" y="55721"/>
                  </a:moveTo>
                  <a:cubicBezTo>
                    <a:pt x="1392079" y="61436"/>
                    <a:pt x="1395889" y="61436"/>
                    <a:pt x="1384459" y="55721"/>
                  </a:cubicBezTo>
                  <a:lnTo>
                    <a:pt x="1403509" y="55721"/>
                  </a:lnTo>
                  <a:lnTo>
                    <a:pt x="1403509" y="55721"/>
                  </a:lnTo>
                  <a:lnTo>
                    <a:pt x="1403509" y="55721"/>
                  </a:lnTo>
                  <a:lnTo>
                    <a:pt x="1403509" y="55721"/>
                  </a:lnTo>
                  <a:close/>
                  <a:moveTo>
                    <a:pt x="1464469" y="50006"/>
                  </a:moveTo>
                  <a:cubicBezTo>
                    <a:pt x="1453039" y="55721"/>
                    <a:pt x="1456849" y="55721"/>
                    <a:pt x="1445419" y="50006"/>
                  </a:cubicBezTo>
                  <a:lnTo>
                    <a:pt x="1464469" y="50006"/>
                  </a:lnTo>
                  <a:lnTo>
                    <a:pt x="1464469" y="50006"/>
                  </a:lnTo>
                  <a:lnTo>
                    <a:pt x="1464469" y="50006"/>
                  </a:lnTo>
                  <a:lnTo>
                    <a:pt x="1464469" y="50006"/>
                  </a:lnTo>
                  <a:close/>
                  <a:moveTo>
                    <a:pt x="2202657" y="50006"/>
                  </a:moveTo>
                  <a:lnTo>
                    <a:pt x="2191226" y="50006"/>
                  </a:lnTo>
                  <a:lnTo>
                    <a:pt x="2191226" y="55721"/>
                  </a:lnTo>
                  <a:cubicBezTo>
                    <a:pt x="2200751" y="51911"/>
                    <a:pt x="2196941" y="53816"/>
                    <a:pt x="2202657" y="50006"/>
                  </a:cubicBezTo>
                  <a:lnTo>
                    <a:pt x="2202657" y="50006"/>
                  </a:lnTo>
                  <a:lnTo>
                    <a:pt x="2202657" y="50006"/>
                  </a:lnTo>
                  <a:lnTo>
                    <a:pt x="2202657" y="50006"/>
                  </a:lnTo>
                  <a:close/>
                  <a:moveTo>
                    <a:pt x="1439704" y="41434"/>
                  </a:moveTo>
                  <a:lnTo>
                    <a:pt x="1439704" y="52864"/>
                  </a:lnTo>
                  <a:lnTo>
                    <a:pt x="1433989" y="52864"/>
                  </a:lnTo>
                  <a:lnTo>
                    <a:pt x="1433989" y="41434"/>
                  </a:lnTo>
                  <a:lnTo>
                    <a:pt x="1439704" y="41434"/>
                  </a:lnTo>
                  <a:lnTo>
                    <a:pt x="1439704" y="41434"/>
                  </a:lnTo>
                  <a:lnTo>
                    <a:pt x="1439704" y="41434"/>
                  </a:lnTo>
                  <a:lnTo>
                    <a:pt x="1439704" y="41434"/>
                  </a:lnTo>
                  <a:close/>
                  <a:moveTo>
                    <a:pt x="2146459" y="35719"/>
                  </a:moveTo>
                  <a:lnTo>
                    <a:pt x="2121694" y="35719"/>
                  </a:lnTo>
                  <a:cubicBezTo>
                    <a:pt x="2114074" y="50959"/>
                    <a:pt x="2123599" y="39529"/>
                    <a:pt x="2110264" y="47149"/>
                  </a:cubicBezTo>
                  <a:lnTo>
                    <a:pt x="2110264" y="52864"/>
                  </a:lnTo>
                  <a:cubicBezTo>
                    <a:pt x="2144554" y="55721"/>
                    <a:pt x="2146459" y="55721"/>
                    <a:pt x="2146459" y="35719"/>
                  </a:cubicBezTo>
                  <a:lnTo>
                    <a:pt x="2146459" y="35719"/>
                  </a:lnTo>
                  <a:lnTo>
                    <a:pt x="2146459" y="35719"/>
                  </a:lnTo>
                  <a:lnTo>
                    <a:pt x="2146459" y="35719"/>
                  </a:lnTo>
                  <a:close/>
                  <a:moveTo>
                    <a:pt x="2183607" y="35719"/>
                  </a:moveTo>
                  <a:lnTo>
                    <a:pt x="2158841" y="35719"/>
                  </a:lnTo>
                  <a:lnTo>
                    <a:pt x="2158841" y="47149"/>
                  </a:lnTo>
                  <a:lnTo>
                    <a:pt x="2183607" y="47149"/>
                  </a:lnTo>
                  <a:lnTo>
                    <a:pt x="2183607" y="35719"/>
                  </a:lnTo>
                  <a:lnTo>
                    <a:pt x="2183607" y="35719"/>
                  </a:lnTo>
                  <a:lnTo>
                    <a:pt x="2183607" y="35719"/>
                  </a:lnTo>
                  <a:lnTo>
                    <a:pt x="2183607" y="35719"/>
                  </a:lnTo>
                  <a:close/>
                  <a:moveTo>
                    <a:pt x="216694" y="30004"/>
                  </a:moveTo>
                  <a:lnTo>
                    <a:pt x="205264" y="30004"/>
                  </a:lnTo>
                  <a:lnTo>
                    <a:pt x="205264" y="35719"/>
                  </a:lnTo>
                  <a:cubicBezTo>
                    <a:pt x="214789" y="31909"/>
                    <a:pt x="210979" y="35719"/>
                    <a:pt x="216694" y="30004"/>
                  </a:cubicBezTo>
                  <a:lnTo>
                    <a:pt x="216694" y="30004"/>
                  </a:lnTo>
                  <a:lnTo>
                    <a:pt x="216694" y="30004"/>
                  </a:lnTo>
                  <a:lnTo>
                    <a:pt x="216694" y="30004"/>
                  </a:lnTo>
                  <a:close/>
                  <a:moveTo>
                    <a:pt x="278606" y="30004"/>
                  </a:moveTo>
                  <a:cubicBezTo>
                    <a:pt x="265271" y="31909"/>
                    <a:pt x="267176" y="31909"/>
                    <a:pt x="259556" y="35719"/>
                  </a:cubicBezTo>
                  <a:lnTo>
                    <a:pt x="265271" y="35719"/>
                  </a:lnTo>
                  <a:cubicBezTo>
                    <a:pt x="270986" y="41434"/>
                    <a:pt x="267176" y="37624"/>
                    <a:pt x="276701" y="41434"/>
                  </a:cubicBezTo>
                  <a:lnTo>
                    <a:pt x="276701" y="30004"/>
                  </a:lnTo>
                  <a:lnTo>
                    <a:pt x="278606" y="30004"/>
                  </a:lnTo>
                  <a:lnTo>
                    <a:pt x="278606" y="30004"/>
                  </a:lnTo>
                  <a:lnTo>
                    <a:pt x="278606" y="30004"/>
                  </a:lnTo>
                  <a:close/>
                  <a:moveTo>
                    <a:pt x="1296829" y="30004"/>
                  </a:moveTo>
                  <a:cubicBezTo>
                    <a:pt x="1287304" y="37624"/>
                    <a:pt x="1291114" y="41434"/>
                    <a:pt x="1285399" y="30004"/>
                  </a:cubicBezTo>
                  <a:lnTo>
                    <a:pt x="1296829" y="30004"/>
                  </a:lnTo>
                  <a:lnTo>
                    <a:pt x="1296829" y="30004"/>
                  </a:lnTo>
                  <a:lnTo>
                    <a:pt x="1296829" y="30004"/>
                  </a:lnTo>
                  <a:lnTo>
                    <a:pt x="1296829" y="30004"/>
                  </a:lnTo>
                  <a:close/>
                  <a:moveTo>
                    <a:pt x="85249" y="24289"/>
                  </a:moveTo>
                  <a:cubicBezTo>
                    <a:pt x="79534" y="30004"/>
                    <a:pt x="83344" y="26194"/>
                    <a:pt x="73819" y="30004"/>
                  </a:cubicBezTo>
                  <a:cubicBezTo>
                    <a:pt x="79534" y="24289"/>
                    <a:pt x="75724" y="28099"/>
                    <a:pt x="85249" y="24289"/>
                  </a:cubicBezTo>
                  <a:lnTo>
                    <a:pt x="85249" y="24289"/>
                  </a:lnTo>
                  <a:lnTo>
                    <a:pt x="85249" y="24289"/>
                  </a:lnTo>
                  <a:lnTo>
                    <a:pt x="85249" y="24289"/>
                  </a:lnTo>
                  <a:close/>
                  <a:moveTo>
                    <a:pt x="315754" y="24289"/>
                  </a:moveTo>
                  <a:lnTo>
                    <a:pt x="304324" y="24289"/>
                  </a:lnTo>
                  <a:cubicBezTo>
                    <a:pt x="306229" y="28099"/>
                    <a:pt x="306229" y="28099"/>
                    <a:pt x="310039" y="30004"/>
                  </a:cubicBezTo>
                  <a:lnTo>
                    <a:pt x="310039" y="35719"/>
                  </a:lnTo>
                  <a:cubicBezTo>
                    <a:pt x="315754" y="30004"/>
                    <a:pt x="311944" y="33814"/>
                    <a:pt x="315754" y="24289"/>
                  </a:cubicBezTo>
                  <a:lnTo>
                    <a:pt x="315754" y="24289"/>
                  </a:lnTo>
                  <a:lnTo>
                    <a:pt x="315754" y="24289"/>
                  </a:lnTo>
                  <a:lnTo>
                    <a:pt x="315754" y="24289"/>
                  </a:lnTo>
                  <a:close/>
                  <a:moveTo>
                    <a:pt x="1973104" y="24289"/>
                  </a:moveTo>
                  <a:cubicBezTo>
                    <a:pt x="1959769" y="26194"/>
                    <a:pt x="1961674" y="26194"/>
                    <a:pt x="1954054" y="30004"/>
                  </a:cubicBezTo>
                  <a:lnTo>
                    <a:pt x="1965484" y="30004"/>
                  </a:lnTo>
                  <a:lnTo>
                    <a:pt x="1971199" y="35719"/>
                  </a:lnTo>
                  <a:lnTo>
                    <a:pt x="1971199" y="24289"/>
                  </a:lnTo>
                  <a:lnTo>
                    <a:pt x="1973104" y="24289"/>
                  </a:lnTo>
                  <a:lnTo>
                    <a:pt x="1973104" y="24289"/>
                  </a:lnTo>
                  <a:lnTo>
                    <a:pt x="1973104" y="24289"/>
                  </a:lnTo>
                  <a:close/>
                  <a:moveTo>
                    <a:pt x="825341" y="16669"/>
                  </a:moveTo>
                  <a:lnTo>
                    <a:pt x="813911" y="16669"/>
                  </a:lnTo>
                  <a:lnTo>
                    <a:pt x="813911" y="22384"/>
                  </a:lnTo>
                  <a:cubicBezTo>
                    <a:pt x="823436" y="20479"/>
                    <a:pt x="817721" y="22384"/>
                    <a:pt x="825341" y="16669"/>
                  </a:cubicBezTo>
                  <a:lnTo>
                    <a:pt x="825341" y="16669"/>
                  </a:lnTo>
                  <a:lnTo>
                    <a:pt x="825341" y="16669"/>
                  </a:lnTo>
                  <a:lnTo>
                    <a:pt x="825341" y="16669"/>
                  </a:lnTo>
                  <a:close/>
                  <a:moveTo>
                    <a:pt x="1266349" y="16669"/>
                  </a:moveTo>
                  <a:lnTo>
                    <a:pt x="1266349" y="28099"/>
                  </a:lnTo>
                  <a:lnTo>
                    <a:pt x="1247299" y="28099"/>
                  </a:lnTo>
                  <a:lnTo>
                    <a:pt x="1247299" y="16669"/>
                  </a:lnTo>
                  <a:lnTo>
                    <a:pt x="1266349" y="16669"/>
                  </a:lnTo>
                  <a:lnTo>
                    <a:pt x="1266349" y="16669"/>
                  </a:lnTo>
                  <a:lnTo>
                    <a:pt x="1266349" y="16669"/>
                  </a:lnTo>
                  <a:lnTo>
                    <a:pt x="1266349" y="1666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8B01B259-1DED-4E60-8357-068903F30AEE}"/>
                </a:ext>
              </a:extLst>
            </p:cNvPr>
            <p:cNvSpPr/>
            <p:nvPr/>
          </p:nvSpPr>
          <p:spPr>
            <a:xfrm>
              <a:off x="2227421" y="4704835"/>
              <a:ext cx="2295525" cy="123825"/>
            </a:xfrm>
            <a:custGeom>
              <a:avLst/>
              <a:gdLst>
                <a:gd name="connsiteX0" fmla="*/ 2258854 w 2295525"/>
                <a:gd name="connsiteY0" fmla="*/ 12859 h 123825"/>
                <a:gd name="connsiteX1" fmla="*/ 2258854 w 2295525"/>
                <a:gd name="connsiteY1" fmla="*/ 12859 h 123825"/>
                <a:gd name="connsiteX2" fmla="*/ 2258854 w 2295525"/>
                <a:gd name="connsiteY2" fmla="*/ 76676 h 123825"/>
                <a:gd name="connsiteX3" fmla="*/ 2264569 w 2295525"/>
                <a:gd name="connsiteY3" fmla="*/ 65246 h 123825"/>
                <a:gd name="connsiteX4" fmla="*/ 2270284 w 2295525"/>
                <a:gd name="connsiteY4" fmla="*/ 14764 h 123825"/>
                <a:gd name="connsiteX5" fmla="*/ 2281714 w 2295525"/>
                <a:gd name="connsiteY5" fmla="*/ 14764 h 123825"/>
                <a:gd name="connsiteX6" fmla="*/ 2281714 w 2295525"/>
                <a:gd name="connsiteY6" fmla="*/ 20479 h 123825"/>
                <a:gd name="connsiteX7" fmla="*/ 2287429 w 2295525"/>
                <a:gd name="connsiteY7" fmla="*/ 14764 h 123825"/>
                <a:gd name="connsiteX8" fmla="*/ 2289334 w 2295525"/>
                <a:gd name="connsiteY8" fmla="*/ 12859 h 123825"/>
                <a:gd name="connsiteX9" fmla="*/ 2258854 w 2295525"/>
                <a:gd name="connsiteY9" fmla="*/ 12859 h 123825"/>
                <a:gd name="connsiteX10" fmla="*/ 2258854 w 2295525"/>
                <a:gd name="connsiteY10" fmla="*/ 12859 h 123825"/>
                <a:gd name="connsiteX11" fmla="*/ 2258854 w 2295525"/>
                <a:gd name="connsiteY11" fmla="*/ 12859 h 123825"/>
                <a:gd name="connsiteX12" fmla="*/ 2258854 w 2295525"/>
                <a:gd name="connsiteY12" fmla="*/ 12859 h 123825"/>
                <a:gd name="connsiteX13" fmla="*/ 2136934 w 2295525"/>
                <a:gd name="connsiteY13" fmla="*/ 12859 h 123825"/>
                <a:gd name="connsiteX14" fmla="*/ 2135029 w 2295525"/>
                <a:gd name="connsiteY14" fmla="*/ 20479 h 123825"/>
                <a:gd name="connsiteX15" fmla="*/ 2115979 w 2295525"/>
                <a:gd name="connsiteY15" fmla="*/ 20479 h 123825"/>
                <a:gd name="connsiteX16" fmla="*/ 2115979 w 2295525"/>
                <a:gd name="connsiteY16" fmla="*/ 31909 h 123825"/>
                <a:gd name="connsiteX17" fmla="*/ 2110264 w 2295525"/>
                <a:gd name="connsiteY17" fmla="*/ 31909 h 123825"/>
                <a:gd name="connsiteX18" fmla="*/ 2115979 w 2295525"/>
                <a:gd name="connsiteY18" fmla="*/ 37624 h 123825"/>
                <a:gd name="connsiteX19" fmla="*/ 2158841 w 2295525"/>
                <a:gd name="connsiteY19" fmla="*/ 49054 h 123825"/>
                <a:gd name="connsiteX20" fmla="*/ 2177891 w 2295525"/>
                <a:gd name="connsiteY20" fmla="*/ 30004 h 123825"/>
                <a:gd name="connsiteX21" fmla="*/ 2158841 w 2295525"/>
                <a:gd name="connsiteY21" fmla="*/ 24289 h 123825"/>
                <a:gd name="connsiteX22" fmla="*/ 2189321 w 2295525"/>
                <a:gd name="connsiteY22" fmla="*/ 30004 h 123825"/>
                <a:gd name="connsiteX23" fmla="*/ 2189321 w 2295525"/>
                <a:gd name="connsiteY23" fmla="*/ 10954 h 123825"/>
                <a:gd name="connsiteX24" fmla="*/ 2136934 w 2295525"/>
                <a:gd name="connsiteY24" fmla="*/ 10954 h 123825"/>
                <a:gd name="connsiteX25" fmla="*/ 2136934 w 2295525"/>
                <a:gd name="connsiteY25" fmla="*/ 12859 h 123825"/>
                <a:gd name="connsiteX26" fmla="*/ 2136934 w 2295525"/>
                <a:gd name="connsiteY26" fmla="*/ 12859 h 123825"/>
                <a:gd name="connsiteX27" fmla="*/ 2136934 w 2295525"/>
                <a:gd name="connsiteY27" fmla="*/ 12859 h 123825"/>
                <a:gd name="connsiteX28" fmla="*/ 2046446 w 2295525"/>
                <a:gd name="connsiteY28" fmla="*/ 12859 h 123825"/>
                <a:gd name="connsiteX29" fmla="*/ 2035016 w 2295525"/>
                <a:gd name="connsiteY29" fmla="*/ 26194 h 123825"/>
                <a:gd name="connsiteX30" fmla="*/ 2010251 w 2295525"/>
                <a:gd name="connsiteY30" fmla="*/ 31909 h 123825"/>
                <a:gd name="connsiteX31" fmla="*/ 2002631 w 2295525"/>
                <a:gd name="connsiteY31" fmla="*/ 10954 h 123825"/>
                <a:gd name="connsiteX32" fmla="*/ 1974056 w 2295525"/>
                <a:gd name="connsiteY32" fmla="*/ 10954 h 123825"/>
                <a:gd name="connsiteX33" fmla="*/ 1974056 w 2295525"/>
                <a:gd name="connsiteY33" fmla="*/ 30004 h 123825"/>
                <a:gd name="connsiteX34" fmla="*/ 1962626 w 2295525"/>
                <a:gd name="connsiteY34" fmla="*/ 97631 h 123825"/>
                <a:gd name="connsiteX35" fmla="*/ 1981676 w 2295525"/>
                <a:gd name="connsiteY35" fmla="*/ 109061 h 123825"/>
                <a:gd name="connsiteX36" fmla="*/ 1975961 w 2295525"/>
                <a:gd name="connsiteY36" fmla="*/ 110966 h 123825"/>
                <a:gd name="connsiteX37" fmla="*/ 1987391 w 2295525"/>
                <a:gd name="connsiteY37" fmla="*/ 110966 h 123825"/>
                <a:gd name="connsiteX38" fmla="*/ 1995011 w 2295525"/>
                <a:gd name="connsiteY38" fmla="*/ 101441 h 123825"/>
                <a:gd name="connsiteX39" fmla="*/ 2004536 w 2295525"/>
                <a:gd name="connsiteY39" fmla="*/ 110966 h 123825"/>
                <a:gd name="connsiteX40" fmla="*/ 2012156 w 2295525"/>
                <a:gd name="connsiteY40" fmla="*/ 110966 h 123825"/>
                <a:gd name="connsiteX41" fmla="*/ 2012156 w 2295525"/>
                <a:gd name="connsiteY41" fmla="*/ 101441 h 123825"/>
                <a:gd name="connsiteX42" fmla="*/ 1981676 w 2295525"/>
                <a:gd name="connsiteY42" fmla="*/ 76676 h 123825"/>
                <a:gd name="connsiteX43" fmla="*/ 2006441 w 2295525"/>
                <a:gd name="connsiteY43" fmla="*/ 40481 h 123825"/>
                <a:gd name="connsiteX44" fmla="*/ 2043589 w 2295525"/>
                <a:gd name="connsiteY44" fmla="*/ 65246 h 123825"/>
                <a:gd name="connsiteX45" fmla="*/ 2064544 w 2295525"/>
                <a:gd name="connsiteY45" fmla="*/ 7144 h 123825"/>
                <a:gd name="connsiteX46" fmla="*/ 2046446 w 2295525"/>
                <a:gd name="connsiteY46" fmla="*/ 12859 h 123825"/>
                <a:gd name="connsiteX47" fmla="*/ 2046446 w 2295525"/>
                <a:gd name="connsiteY47" fmla="*/ 12859 h 123825"/>
                <a:gd name="connsiteX48" fmla="*/ 2046446 w 2295525"/>
                <a:gd name="connsiteY48" fmla="*/ 12859 h 123825"/>
                <a:gd name="connsiteX49" fmla="*/ 2046446 w 2295525"/>
                <a:gd name="connsiteY49" fmla="*/ 12859 h 123825"/>
                <a:gd name="connsiteX50" fmla="*/ 1941671 w 2295525"/>
                <a:gd name="connsiteY50" fmla="*/ 12859 h 123825"/>
                <a:gd name="connsiteX51" fmla="*/ 1955006 w 2295525"/>
                <a:gd name="connsiteY51" fmla="*/ 82391 h 123825"/>
                <a:gd name="connsiteX52" fmla="*/ 1960721 w 2295525"/>
                <a:gd name="connsiteY52" fmla="*/ 82391 h 123825"/>
                <a:gd name="connsiteX53" fmla="*/ 1955006 w 2295525"/>
                <a:gd name="connsiteY53" fmla="*/ 20479 h 123825"/>
                <a:gd name="connsiteX54" fmla="*/ 1964531 w 2295525"/>
                <a:gd name="connsiteY54" fmla="*/ 16669 h 123825"/>
                <a:gd name="connsiteX55" fmla="*/ 1966436 w 2295525"/>
                <a:gd name="connsiteY55" fmla="*/ 12859 h 123825"/>
                <a:gd name="connsiteX56" fmla="*/ 1941671 w 2295525"/>
                <a:gd name="connsiteY56" fmla="*/ 12859 h 123825"/>
                <a:gd name="connsiteX57" fmla="*/ 1941671 w 2295525"/>
                <a:gd name="connsiteY57" fmla="*/ 12859 h 123825"/>
                <a:gd name="connsiteX58" fmla="*/ 1941671 w 2295525"/>
                <a:gd name="connsiteY58" fmla="*/ 12859 h 123825"/>
                <a:gd name="connsiteX59" fmla="*/ 1941671 w 2295525"/>
                <a:gd name="connsiteY59" fmla="*/ 12859 h 123825"/>
                <a:gd name="connsiteX60" fmla="*/ 1060609 w 2295525"/>
                <a:gd name="connsiteY60" fmla="*/ 12859 h 123825"/>
                <a:gd name="connsiteX61" fmla="*/ 1060609 w 2295525"/>
                <a:gd name="connsiteY61" fmla="*/ 12859 h 123825"/>
                <a:gd name="connsiteX62" fmla="*/ 1049179 w 2295525"/>
                <a:gd name="connsiteY62" fmla="*/ 31909 h 123825"/>
                <a:gd name="connsiteX63" fmla="*/ 1030129 w 2295525"/>
                <a:gd name="connsiteY63" fmla="*/ 20479 h 123825"/>
                <a:gd name="connsiteX64" fmla="*/ 1024414 w 2295525"/>
                <a:gd name="connsiteY64" fmla="*/ 26194 h 123825"/>
                <a:gd name="connsiteX65" fmla="*/ 1043464 w 2295525"/>
                <a:gd name="connsiteY65" fmla="*/ 62389 h 123825"/>
                <a:gd name="connsiteX66" fmla="*/ 1062514 w 2295525"/>
                <a:gd name="connsiteY66" fmla="*/ 50959 h 123825"/>
                <a:gd name="connsiteX67" fmla="*/ 1052989 w 2295525"/>
                <a:gd name="connsiteY67" fmla="*/ 47149 h 123825"/>
                <a:gd name="connsiteX68" fmla="*/ 1049179 w 2295525"/>
                <a:gd name="connsiteY68" fmla="*/ 37624 h 123825"/>
                <a:gd name="connsiteX69" fmla="*/ 1073944 w 2295525"/>
                <a:gd name="connsiteY69" fmla="*/ 37624 h 123825"/>
                <a:gd name="connsiteX70" fmla="*/ 1116806 w 2295525"/>
                <a:gd name="connsiteY70" fmla="*/ 73819 h 123825"/>
                <a:gd name="connsiteX71" fmla="*/ 1122521 w 2295525"/>
                <a:gd name="connsiteY71" fmla="*/ 62389 h 123825"/>
                <a:gd name="connsiteX72" fmla="*/ 1103471 w 2295525"/>
                <a:gd name="connsiteY72" fmla="*/ 26194 h 123825"/>
                <a:gd name="connsiteX73" fmla="*/ 1078706 w 2295525"/>
                <a:gd name="connsiteY73" fmla="*/ 31909 h 123825"/>
                <a:gd name="connsiteX74" fmla="*/ 1078706 w 2295525"/>
                <a:gd name="connsiteY74" fmla="*/ 26194 h 123825"/>
                <a:gd name="connsiteX75" fmla="*/ 1090136 w 2295525"/>
                <a:gd name="connsiteY75" fmla="*/ 12859 h 123825"/>
                <a:gd name="connsiteX76" fmla="*/ 1060609 w 2295525"/>
                <a:gd name="connsiteY76" fmla="*/ 12859 h 123825"/>
                <a:gd name="connsiteX77" fmla="*/ 1060609 w 2295525"/>
                <a:gd name="connsiteY77" fmla="*/ 12859 h 123825"/>
                <a:gd name="connsiteX78" fmla="*/ 1060609 w 2295525"/>
                <a:gd name="connsiteY78" fmla="*/ 12859 h 123825"/>
                <a:gd name="connsiteX79" fmla="*/ 1060609 w 2295525"/>
                <a:gd name="connsiteY79" fmla="*/ 12859 h 123825"/>
                <a:gd name="connsiteX80" fmla="*/ 1010126 w 2295525"/>
                <a:gd name="connsiteY80" fmla="*/ 12859 h 123825"/>
                <a:gd name="connsiteX81" fmla="*/ 1010126 w 2295525"/>
                <a:gd name="connsiteY81" fmla="*/ 12859 h 123825"/>
                <a:gd name="connsiteX82" fmla="*/ 1023461 w 2295525"/>
                <a:gd name="connsiteY82" fmla="*/ 20479 h 123825"/>
                <a:gd name="connsiteX83" fmla="*/ 1027271 w 2295525"/>
                <a:gd name="connsiteY83" fmla="*/ 12859 h 123825"/>
                <a:gd name="connsiteX84" fmla="*/ 1010126 w 2295525"/>
                <a:gd name="connsiteY84" fmla="*/ 12859 h 123825"/>
                <a:gd name="connsiteX85" fmla="*/ 1010126 w 2295525"/>
                <a:gd name="connsiteY85" fmla="*/ 12859 h 123825"/>
                <a:gd name="connsiteX86" fmla="*/ 1010126 w 2295525"/>
                <a:gd name="connsiteY86" fmla="*/ 12859 h 123825"/>
                <a:gd name="connsiteX87" fmla="*/ 1010126 w 2295525"/>
                <a:gd name="connsiteY87" fmla="*/ 12859 h 123825"/>
                <a:gd name="connsiteX88" fmla="*/ 645319 w 2295525"/>
                <a:gd name="connsiteY88" fmla="*/ 12859 h 123825"/>
                <a:gd name="connsiteX89" fmla="*/ 651034 w 2295525"/>
                <a:gd name="connsiteY89" fmla="*/ 14764 h 123825"/>
                <a:gd name="connsiteX90" fmla="*/ 662464 w 2295525"/>
                <a:gd name="connsiteY90" fmla="*/ 20479 h 123825"/>
                <a:gd name="connsiteX91" fmla="*/ 662464 w 2295525"/>
                <a:gd name="connsiteY91" fmla="*/ 12859 h 123825"/>
                <a:gd name="connsiteX92" fmla="*/ 645319 w 2295525"/>
                <a:gd name="connsiteY92" fmla="*/ 12859 h 123825"/>
                <a:gd name="connsiteX93" fmla="*/ 645319 w 2295525"/>
                <a:gd name="connsiteY93" fmla="*/ 12859 h 123825"/>
                <a:gd name="connsiteX94" fmla="*/ 645319 w 2295525"/>
                <a:gd name="connsiteY94" fmla="*/ 12859 h 123825"/>
                <a:gd name="connsiteX95" fmla="*/ 645319 w 2295525"/>
                <a:gd name="connsiteY95" fmla="*/ 12859 h 123825"/>
                <a:gd name="connsiteX96" fmla="*/ 510064 w 2295525"/>
                <a:gd name="connsiteY96" fmla="*/ 12859 h 123825"/>
                <a:gd name="connsiteX97" fmla="*/ 489109 w 2295525"/>
                <a:gd name="connsiteY97" fmla="*/ 31909 h 123825"/>
                <a:gd name="connsiteX98" fmla="*/ 487204 w 2295525"/>
                <a:gd name="connsiteY98" fmla="*/ 12859 h 123825"/>
                <a:gd name="connsiteX99" fmla="*/ 451961 w 2295525"/>
                <a:gd name="connsiteY99" fmla="*/ 12859 h 123825"/>
                <a:gd name="connsiteX100" fmla="*/ 446246 w 2295525"/>
                <a:gd name="connsiteY100" fmla="*/ 20479 h 123825"/>
                <a:gd name="connsiteX101" fmla="*/ 370999 w 2295525"/>
                <a:gd name="connsiteY101" fmla="*/ 14764 h 123825"/>
                <a:gd name="connsiteX102" fmla="*/ 384334 w 2295525"/>
                <a:gd name="connsiteY102" fmla="*/ 12859 h 123825"/>
                <a:gd name="connsiteX103" fmla="*/ 228124 w 2295525"/>
                <a:gd name="connsiteY103" fmla="*/ 12859 h 123825"/>
                <a:gd name="connsiteX104" fmla="*/ 214789 w 2295525"/>
                <a:gd name="connsiteY104" fmla="*/ 31909 h 123825"/>
                <a:gd name="connsiteX105" fmla="*/ 203359 w 2295525"/>
                <a:gd name="connsiteY105" fmla="*/ 31909 h 123825"/>
                <a:gd name="connsiteX106" fmla="*/ 203359 w 2295525"/>
                <a:gd name="connsiteY106" fmla="*/ 12859 h 123825"/>
                <a:gd name="connsiteX107" fmla="*/ 205264 w 2295525"/>
                <a:gd name="connsiteY107" fmla="*/ 10954 h 123825"/>
                <a:gd name="connsiteX108" fmla="*/ 184309 w 2295525"/>
                <a:gd name="connsiteY108" fmla="*/ 10954 h 123825"/>
                <a:gd name="connsiteX109" fmla="*/ 184309 w 2295525"/>
                <a:gd name="connsiteY109" fmla="*/ 12859 h 123825"/>
                <a:gd name="connsiteX110" fmla="*/ 178594 w 2295525"/>
                <a:gd name="connsiteY110" fmla="*/ 12859 h 123825"/>
                <a:gd name="connsiteX111" fmla="*/ 178594 w 2295525"/>
                <a:gd name="connsiteY111" fmla="*/ 20479 h 123825"/>
                <a:gd name="connsiteX112" fmla="*/ 167164 w 2295525"/>
                <a:gd name="connsiteY112" fmla="*/ 14764 h 123825"/>
                <a:gd name="connsiteX113" fmla="*/ 165259 w 2295525"/>
                <a:gd name="connsiteY113" fmla="*/ 12859 h 123825"/>
                <a:gd name="connsiteX114" fmla="*/ 122396 w 2295525"/>
                <a:gd name="connsiteY114" fmla="*/ 12859 h 123825"/>
                <a:gd name="connsiteX115" fmla="*/ 122396 w 2295525"/>
                <a:gd name="connsiteY115" fmla="*/ 14764 h 123825"/>
                <a:gd name="connsiteX116" fmla="*/ 128111 w 2295525"/>
                <a:gd name="connsiteY116" fmla="*/ 14764 h 123825"/>
                <a:gd name="connsiteX117" fmla="*/ 116681 w 2295525"/>
                <a:gd name="connsiteY117" fmla="*/ 20479 h 123825"/>
                <a:gd name="connsiteX118" fmla="*/ 110966 w 2295525"/>
                <a:gd name="connsiteY118" fmla="*/ 14764 h 123825"/>
                <a:gd name="connsiteX119" fmla="*/ 112871 w 2295525"/>
                <a:gd name="connsiteY119" fmla="*/ 12859 h 123825"/>
                <a:gd name="connsiteX120" fmla="*/ 50959 w 2295525"/>
                <a:gd name="connsiteY120" fmla="*/ 12859 h 123825"/>
                <a:gd name="connsiteX121" fmla="*/ 49054 w 2295525"/>
                <a:gd name="connsiteY121" fmla="*/ 31909 h 123825"/>
                <a:gd name="connsiteX122" fmla="*/ 68104 w 2295525"/>
                <a:gd name="connsiteY122" fmla="*/ 37624 h 123825"/>
                <a:gd name="connsiteX123" fmla="*/ 49054 w 2295525"/>
                <a:gd name="connsiteY123" fmla="*/ 37624 h 123825"/>
                <a:gd name="connsiteX124" fmla="*/ 37624 w 2295525"/>
                <a:gd name="connsiteY124" fmla="*/ 18574 h 123825"/>
                <a:gd name="connsiteX125" fmla="*/ 47149 w 2295525"/>
                <a:gd name="connsiteY125" fmla="*/ 14764 h 123825"/>
                <a:gd name="connsiteX126" fmla="*/ 49054 w 2295525"/>
                <a:gd name="connsiteY126" fmla="*/ 10954 h 123825"/>
                <a:gd name="connsiteX127" fmla="*/ 39529 w 2295525"/>
                <a:gd name="connsiteY127" fmla="*/ 10954 h 123825"/>
                <a:gd name="connsiteX128" fmla="*/ 7144 w 2295525"/>
                <a:gd name="connsiteY128" fmla="*/ 49054 h 123825"/>
                <a:gd name="connsiteX129" fmla="*/ 37624 w 2295525"/>
                <a:gd name="connsiteY129" fmla="*/ 49054 h 123825"/>
                <a:gd name="connsiteX130" fmla="*/ 80486 w 2295525"/>
                <a:gd name="connsiteY130" fmla="*/ 49054 h 123825"/>
                <a:gd name="connsiteX131" fmla="*/ 48101 w 2295525"/>
                <a:gd name="connsiteY131" fmla="*/ 114776 h 123825"/>
                <a:gd name="connsiteX132" fmla="*/ 140494 w 2295525"/>
                <a:gd name="connsiteY132" fmla="*/ 114776 h 123825"/>
                <a:gd name="connsiteX133" fmla="*/ 148114 w 2295525"/>
                <a:gd name="connsiteY133" fmla="*/ 110966 h 123825"/>
                <a:gd name="connsiteX134" fmla="*/ 144304 w 2295525"/>
                <a:gd name="connsiteY134" fmla="*/ 114776 h 123825"/>
                <a:gd name="connsiteX135" fmla="*/ 198596 w 2295525"/>
                <a:gd name="connsiteY135" fmla="*/ 114776 h 123825"/>
                <a:gd name="connsiteX136" fmla="*/ 198596 w 2295525"/>
                <a:gd name="connsiteY136" fmla="*/ 110966 h 123825"/>
                <a:gd name="connsiteX137" fmla="*/ 210026 w 2295525"/>
                <a:gd name="connsiteY137" fmla="*/ 110966 h 123825"/>
                <a:gd name="connsiteX138" fmla="*/ 328136 w 2295525"/>
                <a:gd name="connsiteY138" fmla="*/ 99536 h 123825"/>
                <a:gd name="connsiteX139" fmla="*/ 358616 w 2295525"/>
                <a:gd name="connsiteY139" fmla="*/ 69056 h 123825"/>
                <a:gd name="connsiteX140" fmla="*/ 349091 w 2295525"/>
                <a:gd name="connsiteY140" fmla="*/ 65246 h 123825"/>
                <a:gd name="connsiteX141" fmla="*/ 345281 w 2295525"/>
                <a:gd name="connsiteY141" fmla="*/ 55721 h 123825"/>
                <a:gd name="connsiteX142" fmla="*/ 350996 w 2295525"/>
                <a:gd name="connsiteY142" fmla="*/ 55721 h 123825"/>
                <a:gd name="connsiteX143" fmla="*/ 412909 w 2295525"/>
                <a:gd name="connsiteY143" fmla="*/ 44291 h 123825"/>
                <a:gd name="connsiteX144" fmla="*/ 463391 w 2295525"/>
                <a:gd name="connsiteY144" fmla="*/ 55721 h 123825"/>
                <a:gd name="connsiteX145" fmla="*/ 474821 w 2295525"/>
                <a:gd name="connsiteY145" fmla="*/ 97631 h 123825"/>
                <a:gd name="connsiteX146" fmla="*/ 480536 w 2295525"/>
                <a:gd name="connsiteY146" fmla="*/ 112871 h 123825"/>
                <a:gd name="connsiteX147" fmla="*/ 565309 w 2295525"/>
                <a:gd name="connsiteY147" fmla="*/ 112871 h 123825"/>
                <a:gd name="connsiteX148" fmla="*/ 555784 w 2295525"/>
                <a:gd name="connsiteY148" fmla="*/ 86201 h 123825"/>
                <a:gd name="connsiteX149" fmla="*/ 574834 w 2295525"/>
                <a:gd name="connsiteY149" fmla="*/ 74771 h 123825"/>
                <a:gd name="connsiteX150" fmla="*/ 544354 w 2295525"/>
                <a:gd name="connsiteY150" fmla="*/ 74771 h 123825"/>
                <a:gd name="connsiteX151" fmla="*/ 532924 w 2295525"/>
                <a:gd name="connsiteY151" fmla="*/ 80486 h 123825"/>
                <a:gd name="connsiteX152" fmla="*/ 532924 w 2295525"/>
                <a:gd name="connsiteY152" fmla="*/ 61436 h 123825"/>
                <a:gd name="connsiteX153" fmla="*/ 508159 w 2295525"/>
                <a:gd name="connsiteY153" fmla="*/ 55721 h 123825"/>
                <a:gd name="connsiteX154" fmla="*/ 502444 w 2295525"/>
                <a:gd name="connsiteY154" fmla="*/ 67151 h 123825"/>
                <a:gd name="connsiteX155" fmla="*/ 502444 w 2295525"/>
                <a:gd name="connsiteY155" fmla="*/ 40481 h 123825"/>
                <a:gd name="connsiteX156" fmla="*/ 539591 w 2295525"/>
                <a:gd name="connsiteY156" fmla="*/ 40481 h 123825"/>
                <a:gd name="connsiteX157" fmla="*/ 539591 w 2295525"/>
                <a:gd name="connsiteY157" fmla="*/ 34766 h 123825"/>
                <a:gd name="connsiteX158" fmla="*/ 526256 w 2295525"/>
                <a:gd name="connsiteY158" fmla="*/ 15716 h 123825"/>
                <a:gd name="connsiteX159" fmla="*/ 510064 w 2295525"/>
                <a:gd name="connsiteY159" fmla="*/ 12859 h 123825"/>
                <a:gd name="connsiteX160" fmla="*/ 510064 w 2295525"/>
                <a:gd name="connsiteY160" fmla="*/ 12859 h 123825"/>
                <a:gd name="connsiteX161" fmla="*/ 510064 w 2295525"/>
                <a:gd name="connsiteY161" fmla="*/ 12859 h 123825"/>
                <a:gd name="connsiteX162" fmla="*/ 510064 w 2295525"/>
                <a:gd name="connsiteY162" fmla="*/ 12859 h 123825"/>
                <a:gd name="connsiteX163" fmla="*/ 2225516 w 2295525"/>
                <a:gd name="connsiteY163" fmla="*/ 116681 h 123825"/>
                <a:gd name="connsiteX164" fmla="*/ 2233136 w 2295525"/>
                <a:gd name="connsiteY164" fmla="*/ 90011 h 123825"/>
                <a:gd name="connsiteX165" fmla="*/ 2182654 w 2295525"/>
                <a:gd name="connsiteY165" fmla="*/ 109061 h 123825"/>
                <a:gd name="connsiteX166" fmla="*/ 2182654 w 2295525"/>
                <a:gd name="connsiteY166" fmla="*/ 116681 h 123825"/>
                <a:gd name="connsiteX167" fmla="*/ 2225516 w 2295525"/>
                <a:gd name="connsiteY167" fmla="*/ 116681 h 123825"/>
                <a:gd name="connsiteX168" fmla="*/ 2225516 w 2295525"/>
                <a:gd name="connsiteY168" fmla="*/ 116681 h 123825"/>
                <a:gd name="connsiteX169" fmla="*/ 2225516 w 2295525"/>
                <a:gd name="connsiteY169" fmla="*/ 116681 h 123825"/>
                <a:gd name="connsiteX170" fmla="*/ 2225516 w 2295525"/>
                <a:gd name="connsiteY170" fmla="*/ 116681 h 123825"/>
                <a:gd name="connsiteX171" fmla="*/ 2171224 w 2295525"/>
                <a:gd name="connsiteY171" fmla="*/ 116681 h 123825"/>
                <a:gd name="connsiteX172" fmla="*/ 2171224 w 2295525"/>
                <a:gd name="connsiteY172" fmla="*/ 112871 h 123825"/>
                <a:gd name="connsiteX173" fmla="*/ 2176939 w 2295525"/>
                <a:gd name="connsiteY173" fmla="*/ 101441 h 123825"/>
                <a:gd name="connsiteX174" fmla="*/ 2165509 w 2295525"/>
                <a:gd name="connsiteY174" fmla="*/ 116681 h 123825"/>
                <a:gd name="connsiteX175" fmla="*/ 2171224 w 2295525"/>
                <a:gd name="connsiteY175" fmla="*/ 116681 h 123825"/>
                <a:gd name="connsiteX176" fmla="*/ 2171224 w 2295525"/>
                <a:gd name="connsiteY176" fmla="*/ 116681 h 123825"/>
                <a:gd name="connsiteX177" fmla="*/ 2171224 w 2295525"/>
                <a:gd name="connsiteY177" fmla="*/ 116681 h 123825"/>
                <a:gd name="connsiteX178" fmla="*/ 2171224 w 2295525"/>
                <a:gd name="connsiteY178" fmla="*/ 116681 h 123825"/>
                <a:gd name="connsiteX179" fmla="*/ 1563529 w 2295525"/>
                <a:gd name="connsiteY179" fmla="*/ 116681 h 123825"/>
                <a:gd name="connsiteX180" fmla="*/ 1520666 w 2295525"/>
                <a:gd name="connsiteY180" fmla="*/ 107156 h 123825"/>
                <a:gd name="connsiteX181" fmla="*/ 1520666 w 2295525"/>
                <a:gd name="connsiteY181" fmla="*/ 112871 h 123825"/>
                <a:gd name="connsiteX182" fmla="*/ 1528286 w 2295525"/>
                <a:gd name="connsiteY182" fmla="*/ 116681 h 123825"/>
                <a:gd name="connsiteX183" fmla="*/ 1563529 w 2295525"/>
                <a:gd name="connsiteY183" fmla="*/ 116681 h 123825"/>
                <a:gd name="connsiteX184" fmla="*/ 1563529 w 2295525"/>
                <a:gd name="connsiteY184" fmla="*/ 116681 h 123825"/>
                <a:gd name="connsiteX185" fmla="*/ 1563529 w 2295525"/>
                <a:gd name="connsiteY185" fmla="*/ 116681 h 123825"/>
                <a:gd name="connsiteX186" fmla="*/ 1563529 w 2295525"/>
                <a:gd name="connsiteY186" fmla="*/ 116681 h 123825"/>
                <a:gd name="connsiteX187" fmla="*/ 1315879 w 2295525"/>
                <a:gd name="connsiteY187" fmla="*/ 116681 h 123825"/>
                <a:gd name="connsiteX188" fmla="*/ 1308259 w 2295525"/>
                <a:gd name="connsiteY188" fmla="*/ 112871 h 123825"/>
                <a:gd name="connsiteX189" fmla="*/ 1259681 w 2295525"/>
                <a:gd name="connsiteY189" fmla="*/ 116681 h 123825"/>
                <a:gd name="connsiteX190" fmla="*/ 1315879 w 2295525"/>
                <a:gd name="connsiteY190" fmla="*/ 116681 h 123825"/>
                <a:gd name="connsiteX191" fmla="*/ 1315879 w 2295525"/>
                <a:gd name="connsiteY191" fmla="*/ 116681 h 123825"/>
                <a:gd name="connsiteX192" fmla="*/ 1315879 w 2295525"/>
                <a:gd name="connsiteY192" fmla="*/ 116681 h 123825"/>
                <a:gd name="connsiteX193" fmla="*/ 1315879 w 2295525"/>
                <a:gd name="connsiteY193" fmla="*/ 116681 h 123825"/>
                <a:gd name="connsiteX194" fmla="*/ 1133951 w 2295525"/>
                <a:gd name="connsiteY194" fmla="*/ 116681 h 123825"/>
                <a:gd name="connsiteX195" fmla="*/ 1122521 w 2295525"/>
                <a:gd name="connsiteY195" fmla="*/ 95726 h 123825"/>
                <a:gd name="connsiteX196" fmla="*/ 1041559 w 2295525"/>
                <a:gd name="connsiteY196" fmla="*/ 90011 h 123825"/>
                <a:gd name="connsiteX197" fmla="*/ 1043464 w 2295525"/>
                <a:gd name="connsiteY197" fmla="*/ 116681 h 123825"/>
                <a:gd name="connsiteX198" fmla="*/ 1095851 w 2295525"/>
                <a:gd name="connsiteY198" fmla="*/ 116681 h 123825"/>
                <a:gd name="connsiteX199" fmla="*/ 1111091 w 2295525"/>
                <a:gd name="connsiteY199" fmla="*/ 112871 h 123825"/>
                <a:gd name="connsiteX200" fmla="*/ 1114901 w 2295525"/>
                <a:gd name="connsiteY200" fmla="*/ 116681 h 123825"/>
                <a:gd name="connsiteX201" fmla="*/ 1133951 w 2295525"/>
                <a:gd name="connsiteY201" fmla="*/ 116681 h 123825"/>
                <a:gd name="connsiteX202" fmla="*/ 1133951 w 2295525"/>
                <a:gd name="connsiteY202" fmla="*/ 116681 h 123825"/>
                <a:gd name="connsiteX203" fmla="*/ 1133951 w 2295525"/>
                <a:gd name="connsiteY203" fmla="*/ 116681 h 123825"/>
                <a:gd name="connsiteX204" fmla="*/ 1133951 w 2295525"/>
                <a:gd name="connsiteY204" fmla="*/ 116681 h 123825"/>
                <a:gd name="connsiteX205" fmla="*/ 1041559 w 2295525"/>
                <a:gd name="connsiteY205" fmla="*/ 116681 h 123825"/>
                <a:gd name="connsiteX206" fmla="*/ 1041559 w 2295525"/>
                <a:gd name="connsiteY206" fmla="*/ 101441 h 123825"/>
                <a:gd name="connsiteX207" fmla="*/ 1016794 w 2295525"/>
                <a:gd name="connsiteY207" fmla="*/ 101441 h 123825"/>
                <a:gd name="connsiteX208" fmla="*/ 1007269 w 2295525"/>
                <a:gd name="connsiteY208" fmla="*/ 116681 h 123825"/>
                <a:gd name="connsiteX209" fmla="*/ 1041559 w 2295525"/>
                <a:gd name="connsiteY209" fmla="*/ 116681 h 123825"/>
                <a:gd name="connsiteX210" fmla="*/ 1041559 w 2295525"/>
                <a:gd name="connsiteY210" fmla="*/ 116681 h 123825"/>
                <a:gd name="connsiteX211" fmla="*/ 1041559 w 2295525"/>
                <a:gd name="connsiteY211" fmla="*/ 116681 h 123825"/>
                <a:gd name="connsiteX212" fmla="*/ 1041559 w 2295525"/>
                <a:gd name="connsiteY212" fmla="*/ 116681 h 123825"/>
                <a:gd name="connsiteX213" fmla="*/ 902494 w 2295525"/>
                <a:gd name="connsiteY213" fmla="*/ 116681 h 123825"/>
                <a:gd name="connsiteX214" fmla="*/ 906304 w 2295525"/>
                <a:gd name="connsiteY214" fmla="*/ 107156 h 123825"/>
                <a:gd name="connsiteX215" fmla="*/ 894874 w 2295525"/>
                <a:gd name="connsiteY215" fmla="*/ 107156 h 123825"/>
                <a:gd name="connsiteX216" fmla="*/ 900589 w 2295525"/>
                <a:gd name="connsiteY216" fmla="*/ 112871 h 123825"/>
                <a:gd name="connsiteX217" fmla="*/ 900589 w 2295525"/>
                <a:gd name="connsiteY217" fmla="*/ 116681 h 123825"/>
                <a:gd name="connsiteX218" fmla="*/ 902494 w 2295525"/>
                <a:gd name="connsiteY218" fmla="*/ 116681 h 123825"/>
                <a:gd name="connsiteX219" fmla="*/ 902494 w 2295525"/>
                <a:gd name="connsiteY219" fmla="*/ 116681 h 123825"/>
                <a:gd name="connsiteX220" fmla="*/ 902494 w 2295525"/>
                <a:gd name="connsiteY220" fmla="*/ 116681 h 123825"/>
                <a:gd name="connsiteX221" fmla="*/ 902494 w 2295525"/>
                <a:gd name="connsiteY221" fmla="*/ 116681 h 123825"/>
                <a:gd name="connsiteX222" fmla="*/ 883444 w 2295525"/>
                <a:gd name="connsiteY222" fmla="*/ 116681 h 123825"/>
                <a:gd name="connsiteX223" fmla="*/ 887254 w 2295525"/>
                <a:gd name="connsiteY223" fmla="*/ 101441 h 123825"/>
                <a:gd name="connsiteX224" fmla="*/ 868204 w 2295525"/>
                <a:gd name="connsiteY224" fmla="*/ 101441 h 123825"/>
                <a:gd name="connsiteX225" fmla="*/ 868204 w 2295525"/>
                <a:gd name="connsiteY225" fmla="*/ 82391 h 123825"/>
                <a:gd name="connsiteX226" fmla="*/ 849154 w 2295525"/>
                <a:gd name="connsiteY226" fmla="*/ 88106 h 123825"/>
                <a:gd name="connsiteX227" fmla="*/ 849154 w 2295525"/>
                <a:gd name="connsiteY227" fmla="*/ 99536 h 123825"/>
                <a:gd name="connsiteX228" fmla="*/ 866299 w 2295525"/>
                <a:gd name="connsiteY228" fmla="*/ 114776 h 123825"/>
                <a:gd name="connsiteX229" fmla="*/ 883444 w 2295525"/>
                <a:gd name="connsiteY229" fmla="*/ 116681 h 123825"/>
                <a:gd name="connsiteX230" fmla="*/ 883444 w 2295525"/>
                <a:gd name="connsiteY230" fmla="*/ 116681 h 123825"/>
                <a:gd name="connsiteX231" fmla="*/ 883444 w 2295525"/>
                <a:gd name="connsiteY231" fmla="*/ 116681 h 123825"/>
                <a:gd name="connsiteX232" fmla="*/ 883444 w 2295525"/>
                <a:gd name="connsiteY232" fmla="*/ 116681 h 123825"/>
                <a:gd name="connsiteX233" fmla="*/ 825341 w 2295525"/>
                <a:gd name="connsiteY233" fmla="*/ 116681 h 123825"/>
                <a:gd name="connsiteX234" fmla="*/ 825341 w 2295525"/>
                <a:gd name="connsiteY234" fmla="*/ 112871 h 123825"/>
                <a:gd name="connsiteX235" fmla="*/ 815816 w 2295525"/>
                <a:gd name="connsiteY235" fmla="*/ 116681 h 123825"/>
                <a:gd name="connsiteX236" fmla="*/ 825341 w 2295525"/>
                <a:gd name="connsiteY236" fmla="*/ 116681 h 123825"/>
                <a:gd name="connsiteX237" fmla="*/ 825341 w 2295525"/>
                <a:gd name="connsiteY237" fmla="*/ 116681 h 123825"/>
                <a:gd name="connsiteX238" fmla="*/ 825341 w 2295525"/>
                <a:gd name="connsiteY238" fmla="*/ 116681 h 123825"/>
                <a:gd name="connsiteX239" fmla="*/ 825341 w 2295525"/>
                <a:gd name="connsiteY239" fmla="*/ 116681 h 123825"/>
                <a:gd name="connsiteX240" fmla="*/ 340519 w 2295525"/>
                <a:gd name="connsiteY240" fmla="*/ 116681 h 123825"/>
                <a:gd name="connsiteX241" fmla="*/ 342424 w 2295525"/>
                <a:gd name="connsiteY241" fmla="*/ 112871 h 123825"/>
                <a:gd name="connsiteX242" fmla="*/ 330994 w 2295525"/>
                <a:gd name="connsiteY242" fmla="*/ 112871 h 123825"/>
                <a:gd name="connsiteX243" fmla="*/ 332899 w 2295525"/>
                <a:gd name="connsiteY243" fmla="*/ 116681 h 123825"/>
                <a:gd name="connsiteX244" fmla="*/ 340519 w 2295525"/>
                <a:gd name="connsiteY244" fmla="*/ 116681 h 123825"/>
                <a:gd name="connsiteX245" fmla="*/ 340519 w 2295525"/>
                <a:gd name="connsiteY245" fmla="*/ 116681 h 123825"/>
                <a:gd name="connsiteX246" fmla="*/ 340519 w 2295525"/>
                <a:gd name="connsiteY246" fmla="*/ 116681 h 123825"/>
                <a:gd name="connsiteX247" fmla="*/ 340519 w 2295525"/>
                <a:gd name="connsiteY247" fmla="*/ 116681 h 123825"/>
                <a:gd name="connsiteX248" fmla="*/ 539591 w 2295525"/>
                <a:gd name="connsiteY248" fmla="*/ 93821 h 123825"/>
                <a:gd name="connsiteX249" fmla="*/ 520541 w 2295525"/>
                <a:gd name="connsiteY249" fmla="*/ 93821 h 123825"/>
                <a:gd name="connsiteX250" fmla="*/ 539591 w 2295525"/>
                <a:gd name="connsiteY250" fmla="*/ 93821 h 123825"/>
                <a:gd name="connsiteX251" fmla="*/ 539591 w 2295525"/>
                <a:gd name="connsiteY251" fmla="*/ 93821 h 123825"/>
                <a:gd name="connsiteX252" fmla="*/ 539591 w 2295525"/>
                <a:gd name="connsiteY252" fmla="*/ 93821 h 123825"/>
                <a:gd name="connsiteX253" fmla="*/ 539591 w 2295525"/>
                <a:gd name="connsiteY253" fmla="*/ 93821 h 123825"/>
                <a:gd name="connsiteX254" fmla="*/ 1128236 w 2295525"/>
                <a:gd name="connsiteY254" fmla="*/ 82391 h 123825"/>
                <a:gd name="connsiteX255" fmla="*/ 1116806 w 2295525"/>
                <a:gd name="connsiteY255" fmla="*/ 82391 h 123825"/>
                <a:gd name="connsiteX256" fmla="*/ 1116806 w 2295525"/>
                <a:gd name="connsiteY256" fmla="*/ 88106 h 123825"/>
                <a:gd name="connsiteX257" fmla="*/ 1128236 w 2295525"/>
                <a:gd name="connsiteY257" fmla="*/ 82391 h 123825"/>
                <a:gd name="connsiteX258" fmla="*/ 1128236 w 2295525"/>
                <a:gd name="connsiteY258" fmla="*/ 82391 h 123825"/>
                <a:gd name="connsiteX259" fmla="*/ 1128236 w 2295525"/>
                <a:gd name="connsiteY259" fmla="*/ 82391 h 123825"/>
                <a:gd name="connsiteX260" fmla="*/ 1128236 w 2295525"/>
                <a:gd name="connsiteY260" fmla="*/ 82391 h 123825"/>
                <a:gd name="connsiteX261" fmla="*/ 2048351 w 2295525"/>
                <a:gd name="connsiteY261" fmla="*/ 82391 h 123825"/>
                <a:gd name="connsiteX262" fmla="*/ 2038826 w 2295525"/>
                <a:gd name="connsiteY262" fmla="*/ 86201 h 123825"/>
                <a:gd name="connsiteX263" fmla="*/ 2035016 w 2295525"/>
                <a:gd name="connsiteY263" fmla="*/ 95726 h 123825"/>
                <a:gd name="connsiteX264" fmla="*/ 2029301 w 2295525"/>
                <a:gd name="connsiteY264" fmla="*/ 95726 h 123825"/>
                <a:gd name="connsiteX265" fmla="*/ 2029301 w 2295525"/>
                <a:gd name="connsiteY265" fmla="*/ 101441 h 123825"/>
                <a:gd name="connsiteX266" fmla="*/ 2040731 w 2295525"/>
                <a:gd name="connsiteY266" fmla="*/ 101441 h 123825"/>
                <a:gd name="connsiteX267" fmla="*/ 2048351 w 2295525"/>
                <a:gd name="connsiteY267" fmla="*/ 82391 h 123825"/>
                <a:gd name="connsiteX268" fmla="*/ 2048351 w 2295525"/>
                <a:gd name="connsiteY268" fmla="*/ 82391 h 123825"/>
                <a:gd name="connsiteX269" fmla="*/ 2048351 w 2295525"/>
                <a:gd name="connsiteY269" fmla="*/ 82391 h 123825"/>
                <a:gd name="connsiteX270" fmla="*/ 2048351 w 2295525"/>
                <a:gd name="connsiteY270" fmla="*/ 82391 h 123825"/>
                <a:gd name="connsiteX271" fmla="*/ 2272189 w 2295525"/>
                <a:gd name="connsiteY271" fmla="*/ 82391 h 123825"/>
                <a:gd name="connsiteX272" fmla="*/ 2266474 w 2295525"/>
                <a:gd name="connsiteY272" fmla="*/ 93821 h 123825"/>
                <a:gd name="connsiteX273" fmla="*/ 2272189 w 2295525"/>
                <a:gd name="connsiteY273" fmla="*/ 93821 h 123825"/>
                <a:gd name="connsiteX274" fmla="*/ 2272189 w 2295525"/>
                <a:gd name="connsiteY274" fmla="*/ 82391 h 123825"/>
                <a:gd name="connsiteX275" fmla="*/ 2272189 w 2295525"/>
                <a:gd name="connsiteY275" fmla="*/ 82391 h 123825"/>
                <a:gd name="connsiteX276" fmla="*/ 2272189 w 2295525"/>
                <a:gd name="connsiteY276" fmla="*/ 82391 h 123825"/>
                <a:gd name="connsiteX277" fmla="*/ 2272189 w 2295525"/>
                <a:gd name="connsiteY277" fmla="*/ 82391 h 123825"/>
                <a:gd name="connsiteX278" fmla="*/ 2016919 w 2295525"/>
                <a:gd name="connsiteY278" fmla="*/ 70961 h 123825"/>
                <a:gd name="connsiteX279" fmla="*/ 1997869 w 2295525"/>
                <a:gd name="connsiteY279" fmla="*/ 95726 h 123825"/>
                <a:gd name="connsiteX280" fmla="*/ 2022634 w 2295525"/>
                <a:gd name="connsiteY280" fmla="*/ 95726 h 123825"/>
                <a:gd name="connsiteX281" fmla="*/ 2022634 w 2295525"/>
                <a:gd name="connsiteY281" fmla="*/ 90011 h 123825"/>
                <a:gd name="connsiteX282" fmla="*/ 2016919 w 2295525"/>
                <a:gd name="connsiteY282" fmla="*/ 70961 h 123825"/>
                <a:gd name="connsiteX283" fmla="*/ 2016919 w 2295525"/>
                <a:gd name="connsiteY283" fmla="*/ 70961 h 123825"/>
                <a:gd name="connsiteX284" fmla="*/ 2016919 w 2295525"/>
                <a:gd name="connsiteY284" fmla="*/ 70961 h 123825"/>
                <a:gd name="connsiteX285" fmla="*/ 2016919 w 2295525"/>
                <a:gd name="connsiteY285" fmla="*/ 70961 h 123825"/>
                <a:gd name="connsiteX286" fmla="*/ 545306 w 2295525"/>
                <a:gd name="connsiteY286" fmla="*/ 45244 h 123825"/>
                <a:gd name="connsiteX287" fmla="*/ 533876 w 2295525"/>
                <a:gd name="connsiteY287" fmla="*/ 45244 h 123825"/>
                <a:gd name="connsiteX288" fmla="*/ 545306 w 2295525"/>
                <a:gd name="connsiteY288" fmla="*/ 45244 h 123825"/>
                <a:gd name="connsiteX289" fmla="*/ 545306 w 2295525"/>
                <a:gd name="connsiteY289" fmla="*/ 45244 h 123825"/>
                <a:gd name="connsiteX290" fmla="*/ 545306 w 2295525"/>
                <a:gd name="connsiteY290" fmla="*/ 45244 h 123825"/>
                <a:gd name="connsiteX291" fmla="*/ 545306 w 2295525"/>
                <a:gd name="connsiteY291" fmla="*/ 45244 h 123825"/>
                <a:gd name="connsiteX292" fmla="*/ 446246 w 2295525"/>
                <a:gd name="connsiteY292" fmla="*/ 39529 h 123825"/>
                <a:gd name="connsiteX293" fmla="*/ 446246 w 2295525"/>
                <a:gd name="connsiteY293" fmla="*/ 50959 h 123825"/>
                <a:gd name="connsiteX294" fmla="*/ 434816 w 2295525"/>
                <a:gd name="connsiteY294" fmla="*/ 50959 h 123825"/>
                <a:gd name="connsiteX295" fmla="*/ 429101 w 2295525"/>
                <a:gd name="connsiteY295" fmla="*/ 45244 h 123825"/>
                <a:gd name="connsiteX296" fmla="*/ 429101 w 2295525"/>
                <a:gd name="connsiteY296" fmla="*/ 39529 h 123825"/>
                <a:gd name="connsiteX297" fmla="*/ 446246 w 2295525"/>
                <a:gd name="connsiteY297" fmla="*/ 39529 h 123825"/>
                <a:gd name="connsiteX298" fmla="*/ 446246 w 2295525"/>
                <a:gd name="connsiteY298" fmla="*/ 39529 h 123825"/>
                <a:gd name="connsiteX299" fmla="*/ 446246 w 2295525"/>
                <a:gd name="connsiteY299" fmla="*/ 39529 h 123825"/>
                <a:gd name="connsiteX300" fmla="*/ 446246 w 2295525"/>
                <a:gd name="connsiteY300" fmla="*/ 39529 h 123825"/>
                <a:gd name="connsiteX301" fmla="*/ 594836 w 2295525"/>
                <a:gd name="connsiteY301" fmla="*/ 31909 h 123825"/>
                <a:gd name="connsiteX302" fmla="*/ 544354 w 2295525"/>
                <a:gd name="connsiteY302" fmla="*/ 56674 h 123825"/>
                <a:gd name="connsiteX303" fmla="*/ 600551 w 2295525"/>
                <a:gd name="connsiteY303" fmla="*/ 68104 h 123825"/>
                <a:gd name="connsiteX304" fmla="*/ 600551 w 2295525"/>
                <a:gd name="connsiteY304" fmla="*/ 62389 h 123825"/>
                <a:gd name="connsiteX305" fmla="*/ 589121 w 2295525"/>
                <a:gd name="connsiteY305" fmla="*/ 50959 h 123825"/>
                <a:gd name="connsiteX306" fmla="*/ 626269 w 2295525"/>
                <a:gd name="connsiteY306" fmla="*/ 50959 h 123825"/>
                <a:gd name="connsiteX307" fmla="*/ 724376 w 2295525"/>
                <a:gd name="connsiteY307" fmla="*/ 87154 h 123825"/>
                <a:gd name="connsiteX308" fmla="*/ 724376 w 2295525"/>
                <a:gd name="connsiteY308" fmla="*/ 82391 h 123825"/>
                <a:gd name="connsiteX309" fmla="*/ 718661 w 2295525"/>
                <a:gd name="connsiteY309" fmla="*/ 82391 h 123825"/>
                <a:gd name="connsiteX310" fmla="*/ 594836 w 2295525"/>
                <a:gd name="connsiteY310" fmla="*/ 31909 h 123825"/>
                <a:gd name="connsiteX311" fmla="*/ 594836 w 2295525"/>
                <a:gd name="connsiteY311" fmla="*/ 31909 h 123825"/>
                <a:gd name="connsiteX312" fmla="*/ 594836 w 2295525"/>
                <a:gd name="connsiteY312" fmla="*/ 31909 h 123825"/>
                <a:gd name="connsiteX313" fmla="*/ 594836 w 2295525"/>
                <a:gd name="connsiteY313" fmla="*/ 31909 h 123825"/>
                <a:gd name="connsiteX314" fmla="*/ 346234 w 2295525"/>
                <a:gd name="connsiteY314" fmla="*/ 31909 h 123825"/>
                <a:gd name="connsiteX315" fmla="*/ 340519 w 2295525"/>
                <a:gd name="connsiteY315" fmla="*/ 50959 h 123825"/>
                <a:gd name="connsiteX316" fmla="*/ 340519 w 2295525"/>
                <a:gd name="connsiteY316" fmla="*/ 31909 h 123825"/>
                <a:gd name="connsiteX317" fmla="*/ 365284 w 2295525"/>
                <a:gd name="connsiteY317" fmla="*/ 26194 h 123825"/>
                <a:gd name="connsiteX318" fmla="*/ 365284 w 2295525"/>
                <a:gd name="connsiteY318" fmla="*/ 31909 h 123825"/>
                <a:gd name="connsiteX319" fmla="*/ 346234 w 2295525"/>
                <a:gd name="connsiteY319" fmla="*/ 31909 h 123825"/>
                <a:gd name="connsiteX320" fmla="*/ 346234 w 2295525"/>
                <a:gd name="connsiteY320" fmla="*/ 31909 h 123825"/>
                <a:gd name="connsiteX321" fmla="*/ 346234 w 2295525"/>
                <a:gd name="connsiteY321" fmla="*/ 31909 h 123825"/>
                <a:gd name="connsiteX322" fmla="*/ 346234 w 2295525"/>
                <a:gd name="connsiteY322" fmla="*/ 31909 h 123825"/>
                <a:gd name="connsiteX323" fmla="*/ 395764 w 2295525"/>
                <a:gd name="connsiteY323" fmla="*/ 26194 h 123825"/>
                <a:gd name="connsiteX324" fmla="*/ 407194 w 2295525"/>
                <a:gd name="connsiteY324" fmla="*/ 45244 h 123825"/>
                <a:gd name="connsiteX325" fmla="*/ 395764 w 2295525"/>
                <a:gd name="connsiteY325" fmla="*/ 45244 h 123825"/>
                <a:gd name="connsiteX326" fmla="*/ 370999 w 2295525"/>
                <a:gd name="connsiteY326" fmla="*/ 33814 h 123825"/>
                <a:gd name="connsiteX327" fmla="*/ 370999 w 2295525"/>
                <a:gd name="connsiteY327" fmla="*/ 28099 h 123825"/>
                <a:gd name="connsiteX328" fmla="*/ 395764 w 2295525"/>
                <a:gd name="connsiteY328" fmla="*/ 28099 h 123825"/>
                <a:gd name="connsiteX329" fmla="*/ 395764 w 2295525"/>
                <a:gd name="connsiteY329" fmla="*/ 26194 h 123825"/>
                <a:gd name="connsiteX330" fmla="*/ 395764 w 2295525"/>
                <a:gd name="connsiteY330" fmla="*/ 26194 h 123825"/>
                <a:gd name="connsiteX331" fmla="*/ 395764 w 2295525"/>
                <a:gd name="connsiteY331" fmla="*/ 26194 h 123825"/>
                <a:gd name="connsiteX332" fmla="*/ 421481 w 2295525"/>
                <a:gd name="connsiteY332" fmla="*/ 26194 h 123825"/>
                <a:gd name="connsiteX333" fmla="*/ 410051 w 2295525"/>
                <a:gd name="connsiteY333" fmla="*/ 31909 h 123825"/>
                <a:gd name="connsiteX334" fmla="*/ 421481 w 2295525"/>
                <a:gd name="connsiteY334" fmla="*/ 26194 h 123825"/>
                <a:gd name="connsiteX335" fmla="*/ 421481 w 2295525"/>
                <a:gd name="connsiteY335" fmla="*/ 26194 h 123825"/>
                <a:gd name="connsiteX336" fmla="*/ 421481 w 2295525"/>
                <a:gd name="connsiteY336" fmla="*/ 26194 h 123825"/>
                <a:gd name="connsiteX337" fmla="*/ 421481 w 2295525"/>
                <a:gd name="connsiteY337" fmla="*/ 26194 h 123825"/>
                <a:gd name="connsiteX338" fmla="*/ 620554 w 2295525"/>
                <a:gd name="connsiteY338" fmla="*/ 26194 h 123825"/>
                <a:gd name="connsiteX339" fmla="*/ 609124 w 2295525"/>
                <a:gd name="connsiteY339" fmla="*/ 26194 h 123825"/>
                <a:gd name="connsiteX340" fmla="*/ 609124 w 2295525"/>
                <a:gd name="connsiteY340" fmla="*/ 31909 h 123825"/>
                <a:gd name="connsiteX341" fmla="*/ 620554 w 2295525"/>
                <a:gd name="connsiteY341" fmla="*/ 26194 h 123825"/>
                <a:gd name="connsiteX342" fmla="*/ 620554 w 2295525"/>
                <a:gd name="connsiteY342" fmla="*/ 26194 h 123825"/>
                <a:gd name="connsiteX343" fmla="*/ 620554 w 2295525"/>
                <a:gd name="connsiteY343" fmla="*/ 26194 h 123825"/>
                <a:gd name="connsiteX344" fmla="*/ 620554 w 2295525"/>
                <a:gd name="connsiteY344" fmla="*/ 26194 h 123825"/>
                <a:gd name="connsiteX345" fmla="*/ 477679 w 2295525"/>
                <a:gd name="connsiteY345" fmla="*/ 20479 h 123825"/>
                <a:gd name="connsiteX346" fmla="*/ 466249 w 2295525"/>
                <a:gd name="connsiteY346" fmla="*/ 26194 h 123825"/>
                <a:gd name="connsiteX347" fmla="*/ 477679 w 2295525"/>
                <a:gd name="connsiteY347" fmla="*/ 20479 h 123825"/>
                <a:gd name="connsiteX348" fmla="*/ 477679 w 2295525"/>
                <a:gd name="connsiteY348" fmla="*/ 20479 h 123825"/>
                <a:gd name="connsiteX349" fmla="*/ 477679 w 2295525"/>
                <a:gd name="connsiteY349" fmla="*/ 20479 h 123825"/>
                <a:gd name="connsiteX350" fmla="*/ 477679 w 2295525"/>
                <a:gd name="connsiteY350" fmla="*/ 20479 h 123825"/>
                <a:gd name="connsiteX351" fmla="*/ 2227421 w 2295525"/>
                <a:gd name="connsiteY351" fmla="*/ 20479 h 123825"/>
                <a:gd name="connsiteX352" fmla="*/ 2215991 w 2295525"/>
                <a:gd name="connsiteY352" fmla="*/ 76676 h 123825"/>
                <a:gd name="connsiteX353" fmla="*/ 2227421 w 2295525"/>
                <a:gd name="connsiteY353" fmla="*/ 82391 h 123825"/>
                <a:gd name="connsiteX354" fmla="*/ 2246471 w 2295525"/>
                <a:gd name="connsiteY354" fmla="*/ 46196 h 123825"/>
                <a:gd name="connsiteX355" fmla="*/ 2227421 w 2295525"/>
                <a:gd name="connsiteY355" fmla="*/ 20479 h 123825"/>
                <a:gd name="connsiteX356" fmla="*/ 2227421 w 2295525"/>
                <a:gd name="connsiteY356" fmla="*/ 20479 h 123825"/>
                <a:gd name="connsiteX357" fmla="*/ 2227421 w 2295525"/>
                <a:gd name="connsiteY357" fmla="*/ 20479 h 123825"/>
                <a:gd name="connsiteX358" fmla="*/ 2227421 w 2295525"/>
                <a:gd name="connsiteY358" fmla="*/ 20479 h 123825"/>
                <a:gd name="connsiteX359" fmla="*/ 149066 w 2295525"/>
                <a:gd name="connsiteY359" fmla="*/ 14764 h 123825"/>
                <a:gd name="connsiteX360" fmla="*/ 137636 w 2295525"/>
                <a:gd name="connsiteY360" fmla="*/ 20479 h 123825"/>
                <a:gd name="connsiteX361" fmla="*/ 149066 w 2295525"/>
                <a:gd name="connsiteY361" fmla="*/ 14764 h 123825"/>
                <a:gd name="connsiteX362" fmla="*/ 149066 w 2295525"/>
                <a:gd name="connsiteY362" fmla="*/ 14764 h 123825"/>
                <a:gd name="connsiteX363" fmla="*/ 149066 w 2295525"/>
                <a:gd name="connsiteY363" fmla="*/ 14764 h 123825"/>
                <a:gd name="connsiteX364" fmla="*/ 149066 w 2295525"/>
                <a:gd name="connsiteY364" fmla="*/ 1476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</a:cxnLst>
              <a:rect l="l" t="t" r="r" b="b"/>
              <a:pathLst>
                <a:path w="2295525" h="123825">
                  <a:moveTo>
                    <a:pt x="2258854" y="12859"/>
                  </a:moveTo>
                  <a:lnTo>
                    <a:pt x="2258854" y="12859"/>
                  </a:lnTo>
                  <a:cubicBezTo>
                    <a:pt x="2234089" y="26194"/>
                    <a:pt x="2251234" y="43339"/>
                    <a:pt x="2258854" y="76676"/>
                  </a:cubicBezTo>
                  <a:cubicBezTo>
                    <a:pt x="2264569" y="70961"/>
                    <a:pt x="2260759" y="74771"/>
                    <a:pt x="2264569" y="65246"/>
                  </a:cubicBezTo>
                  <a:cubicBezTo>
                    <a:pt x="2277904" y="50006"/>
                    <a:pt x="2275999" y="36671"/>
                    <a:pt x="2270284" y="14764"/>
                  </a:cubicBezTo>
                  <a:lnTo>
                    <a:pt x="2281714" y="14764"/>
                  </a:lnTo>
                  <a:lnTo>
                    <a:pt x="2281714" y="20479"/>
                  </a:lnTo>
                  <a:cubicBezTo>
                    <a:pt x="2287429" y="26194"/>
                    <a:pt x="2287429" y="14764"/>
                    <a:pt x="2287429" y="14764"/>
                  </a:cubicBezTo>
                  <a:cubicBezTo>
                    <a:pt x="2287429" y="14764"/>
                    <a:pt x="2287429" y="12859"/>
                    <a:pt x="2289334" y="12859"/>
                  </a:cubicBezTo>
                  <a:lnTo>
                    <a:pt x="2258854" y="12859"/>
                  </a:lnTo>
                  <a:lnTo>
                    <a:pt x="2258854" y="12859"/>
                  </a:lnTo>
                  <a:lnTo>
                    <a:pt x="2258854" y="12859"/>
                  </a:lnTo>
                  <a:lnTo>
                    <a:pt x="2258854" y="12859"/>
                  </a:lnTo>
                  <a:close/>
                  <a:moveTo>
                    <a:pt x="2136934" y="12859"/>
                  </a:moveTo>
                  <a:cubicBezTo>
                    <a:pt x="2136934" y="14764"/>
                    <a:pt x="2135029" y="16669"/>
                    <a:pt x="2135029" y="20479"/>
                  </a:cubicBezTo>
                  <a:lnTo>
                    <a:pt x="2115979" y="20479"/>
                  </a:lnTo>
                  <a:lnTo>
                    <a:pt x="2115979" y="31909"/>
                  </a:lnTo>
                  <a:lnTo>
                    <a:pt x="2110264" y="31909"/>
                  </a:lnTo>
                  <a:cubicBezTo>
                    <a:pt x="2104549" y="37624"/>
                    <a:pt x="2115979" y="37624"/>
                    <a:pt x="2115979" y="37624"/>
                  </a:cubicBezTo>
                  <a:cubicBezTo>
                    <a:pt x="2127409" y="49054"/>
                    <a:pt x="2135029" y="49054"/>
                    <a:pt x="2158841" y="49054"/>
                  </a:cubicBezTo>
                  <a:cubicBezTo>
                    <a:pt x="2164556" y="41434"/>
                    <a:pt x="2170271" y="37624"/>
                    <a:pt x="2177891" y="30004"/>
                  </a:cubicBezTo>
                  <a:cubicBezTo>
                    <a:pt x="2164556" y="28099"/>
                    <a:pt x="2166461" y="28099"/>
                    <a:pt x="2158841" y="24289"/>
                  </a:cubicBezTo>
                  <a:lnTo>
                    <a:pt x="2189321" y="30004"/>
                  </a:lnTo>
                  <a:lnTo>
                    <a:pt x="2189321" y="10954"/>
                  </a:lnTo>
                  <a:lnTo>
                    <a:pt x="2136934" y="10954"/>
                  </a:lnTo>
                  <a:lnTo>
                    <a:pt x="2136934" y="12859"/>
                  </a:lnTo>
                  <a:lnTo>
                    <a:pt x="2136934" y="12859"/>
                  </a:lnTo>
                  <a:lnTo>
                    <a:pt x="2136934" y="12859"/>
                  </a:lnTo>
                  <a:close/>
                  <a:moveTo>
                    <a:pt x="2046446" y="12859"/>
                  </a:moveTo>
                  <a:cubicBezTo>
                    <a:pt x="2042636" y="20479"/>
                    <a:pt x="2040731" y="26194"/>
                    <a:pt x="2035016" y="26194"/>
                  </a:cubicBezTo>
                  <a:cubicBezTo>
                    <a:pt x="2025491" y="30004"/>
                    <a:pt x="2025491" y="30004"/>
                    <a:pt x="2010251" y="31909"/>
                  </a:cubicBezTo>
                  <a:cubicBezTo>
                    <a:pt x="2008346" y="18574"/>
                    <a:pt x="2006441" y="16669"/>
                    <a:pt x="2002631" y="10954"/>
                  </a:cubicBezTo>
                  <a:lnTo>
                    <a:pt x="1974056" y="10954"/>
                  </a:lnTo>
                  <a:lnTo>
                    <a:pt x="1974056" y="30004"/>
                  </a:lnTo>
                  <a:cubicBezTo>
                    <a:pt x="1972151" y="33814"/>
                    <a:pt x="1964531" y="78581"/>
                    <a:pt x="1962626" y="97631"/>
                  </a:cubicBezTo>
                  <a:cubicBezTo>
                    <a:pt x="1979771" y="105251"/>
                    <a:pt x="1974056" y="91916"/>
                    <a:pt x="1981676" y="109061"/>
                  </a:cubicBezTo>
                  <a:cubicBezTo>
                    <a:pt x="1979771" y="110966"/>
                    <a:pt x="1977866" y="110966"/>
                    <a:pt x="1975961" y="110966"/>
                  </a:cubicBezTo>
                  <a:lnTo>
                    <a:pt x="1987391" y="110966"/>
                  </a:lnTo>
                  <a:cubicBezTo>
                    <a:pt x="1989296" y="107156"/>
                    <a:pt x="1991201" y="105251"/>
                    <a:pt x="1995011" y="101441"/>
                  </a:cubicBezTo>
                  <a:cubicBezTo>
                    <a:pt x="2000726" y="109061"/>
                    <a:pt x="2000726" y="109061"/>
                    <a:pt x="2004536" y="110966"/>
                  </a:cubicBezTo>
                  <a:lnTo>
                    <a:pt x="2012156" y="110966"/>
                  </a:lnTo>
                  <a:lnTo>
                    <a:pt x="2012156" y="101441"/>
                  </a:lnTo>
                  <a:cubicBezTo>
                    <a:pt x="1998821" y="93821"/>
                    <a:pt x="1989296" y="90011"/>
                    <a:pt x="1981676" y="76676"/>
                  </a:cubicBezTo>
                  <a:cubicBezTo>
                    <a:pt x="1991201" y="67151"/>
                    <a:pt x="1998821" y="51911"/>
                    <a:pt x="2006441" y="40481"/>
                  </a:cubicBezTo>
                  <a:cubicBezTo>
                    <a:pt x="2017871" y="48101"/>
                    <a:pt x="2038826" y="70961"/>
                    <a:pt x="2043589" y="65246"/>
                  </a:cubicBezTo>
                  <a:cubicBezTo>
                    <a:pt x="2056924" y="44291"/>
                    <a:pt x="2055019" y="23336"/>
                    <a:pt x="2064544" y="7144"/>
                  </a:cubicBezTo>
                  <a:lnTo>
                    <a:pt x="2046446" y="12859"/>
                  </a:lnTo>
                  <a:lnTo>
                    <a:pt x="2046446" y="12859"/>
                  </a:lnTo>
                  <a:lnTo>
                    <a:pt x="2046446" y="12859"/>
                  </a:lnTo>
                  <a:lnTo>
                    <a:pt x="2046446" y="12859"/>
                  </a:lnTo>
                  <a:close/>
                  <a:moveTo>
                    <a:pt x="1941671" y="12859"/>
                  </a:moveTo>
                  <a:cubicBezTo>
                    <a:pt x="1941671" y="33814"/>
                    <a:pt x="1945481" y="59531"/>
                    <a:pt x="1955006" y="82391"/>
                  </a:cubicBezTo>
                  <a:lnTo>
                    <a:pt x="1960721" y="82391"/>
                  </a:lnTo>
                  <a:cubicBezTo>
                    <a:pt x="1960721" y="46196"/>
                    <a:pt x="1962626" y="31909"/>
                    <a:pt x="1955006" y="20479"/>
                  </a:cubicBezTo>
                  <a:cubicBezTo>
                    <a:pt x="1962626" y="16669"/>
                    <a:pt x="1964531" y="16669"/>
                    <a:pt x="1964531" y="16669"/>
                  </a:cubicBezTo>
                  <a:cubicBezTo>
                    <a:pt x="1964531" y="16669"/>
                    <a:pt x="1964531" y="16669"/>
                    <a:pt x="1966436" y="12859"/>
                  </a:cubicBezTo>
                  <a:lnTo>
                    <a:pt x="1941671" y="12859"/>
                  </a:lnTo>
                  <a:lnTo>
                    <a:pt x="1941671" y="12859"/>
                  </a:lnTo>
                  <a:lnTo>
                    <a:pt x="1941671" y="12859"/>
                  </a:lnTo>
                  <a:lnTo>
                    <a:pt x="1941671" y="12859"/>
                  </a:lnTo>
                  <a:close/>
                  <a:moveTo>
                    <a:pt x="1060609" y="12859"/>
                  </a:moveTo>
                  <a:lnTo>
                    <a:pt x="1060609" y="12859"/>
                  </a:lnTo>
                  <a:cubicBezTo>
                    <a:pt x="1056799" y="18574"/>
                    <a:pt x="1052989" y="28099"/>
                    <a:pt x="1049179" y="31909"/>
                  </a:cubicBezTo>
                  <a:cubicBezTo>
                    <a:pt x="1041559" y="22384"/>
                    <a:pt x="1045369" y="24289"/>
                    <a:pt x="1030129" y="20479"/>
                  </a:cubicBezTo>
                  <a:cubicBezTo>
                    <a:pt x="1028224" y="24289"/>
                    <a:pt x="1028224" y="24289"/>
                    <a:pt x="1024414" y="26194"/>
                  </a:cubicBezTo>
                  <a:cubicBezTo>
                    <a:pt x="1030129" y="35719"/>
                    <a:pt x="1035844" y="52864"/>
                    <a:pt x="1043464" y="62389"/>
                  </a:cubicBezTo>
                  <a:cubicBezTo>
                    <a:pt x="1047274" y="58579"/>
                    <a:pt x="1056799" y="54769"/>
                    <a:pt x="1062514" y="50959"/>
                  </a:cubicBezTo>
                  <a:cubicBezTo>
                    <a:pt x="1054894" y="47149"/>
                    <a:pt x="1054894" y="47149"/>
                    <a:pt x="1052989" y="47149"/>
                  </a:cubicBezTo>
                  <a:cubicBezTo>
                    <a:pt x="1052989" y="47149"/>
                    <a:pt x="1052989" y="45244"/>
                    <a:pt x="1049179" y="37624"/>
                  </a:cubicBezTo>
                  <a:lnTo>
                    <a:pt x="1073944" y="37624"/>
                  </a:lnTo>
                  <a:cubicBezTo>
                    <a:pt x="1079659" y="50959"/>
                    <a:pt x="1111091" y="84296"/>
                    <a:pt x="1116806" y="73819"/>
                  </a:cubicBezTo>
                  <a:cubicBezTo>
                    <a:pt x="1122521" y="68104"/>
                    <a:pt x="1118711" y="71914"/>
                    <a:pt x="1122521" y="62389"/>
                  </a:cubicBezTo>
                  <a:cubicBezTo>
                    <a:pt x="1112996" y="52864"/>
                    <a:pt x="1109186" y="41434"/>
                    <a:pt x="1103471" y="26194"/>
                  </a:cubicBezTo>
                  <a:lnTo>
                    <a:pt x="1078706" y="31909"/>
                  </a:lnTo>
                  <a:lnTo>
                    <a:pt x="1078706" y="26194"/>
                  </a:lnTo>
                  <a:cubicBezTo>
                    <a:pt x="1092041" y="18574"/>
                    <a:pt x="1086326" y="26194"/>
                    <a:pt x="1090136" y="12859"/>
                  </a:cubicBezTo>
                  <a:lnTo>
                    <a:pt x="1060609" y="12859"/>
                  </a:lnTo>
                  <a:lnTo>
                    <a:pt x="1060609" y="12859"/>
                  </a:lnTo>
                  <a:lnTo>
                    <a:pt x="1060609" y="12859"/>
                  </a:lnTo>
                  <a:lnTo>
                    <a:pt x="1060609" y="12859"/>
                  </a:lnTo>
                  <a:close/>
                  <a:moveTo>
                    <a:pt x="1010126" y="12859"/>
                  </a:moveTo>
                  <a:lnTo>
                    <a:pt x="1010126" y="12859"/>
                  </a:lnTo>
                  <a:cubicBezTo>
                    <a:pt x="1010126" y="14764"/>
                    <a:pt x="1010126" y="14764"/>
                    <a:pt x="1023461" y="20479"/>
                  </a:cubicBezTo>
                  <a:lnTo>
                    <a:pt x="1027271" y="12859"/>
                  </a:lnTo>
                  <a:lnTo>
                    <a:pt x="1010126" y="12859"/>
                  </a:lnTo>
                  <a:lnTo>
                    <a:pt x="1010126" y="12859"/>
                  </a:lnTo>
                  <a:lnTo>
                    <a:pt x="1010126" y="12859"/>
                  </a:lnTo>
                  <a:lnTo>
                    <a:pt x="1010126" y="12859"/>
                  </a:lnTo>
                  <a:close/>
                  <a:moveTo>
                    <a:pt x="645319" y="12859"/>
                  </a:moveTo>
                  <a:cubicBezTo>
                    <a:pt x="647224" y="12859"/>
                    <a:pt x="649129" y="14764"/>
                    <a:pt x="651034" y="14764"/>
                  </a:cubicBezTo>
                  <a:cubicBezTo>
                    <a:pt x="656749" y="20479"/>
                    <a:pt x="652939" y="16669"/>
                    <a:pt x="662464" y="20479"/>
                  </a:cubicBezTo>
                  <a:lnTo>
                    <a:pt x="662464" y="12859"/>
                  </a:lnTo>
                  <a:lnTo>
                    <a:pt x="645319" y="12859"/>
                  </a:lnTo>
                  <a:lnTo>
                    <a:pt x="645319" y="12859"/>
                  </a:lnTo>
                  <a:lnTo>
                    <a:pt x="645319" y="12859"/>
                  </a:lnTo>
                  <a:lnTo>
                    <a:pt x="645319" y="12859"/>
                  </a:lnTo>
                  <a:close/>
                  <a:moveTo>
                    <a:pt x="510064" y="12859"/>
                  </a:moveTo>
                  <a:cubicBezTo>
                    <a:pt x="506254" y="22384"/>
                    <a:pt x="502444" y="26194"/>
                    <a:pt x="489109" y="31909"/>
                  </a:cubicBezTo>
                  <a:cubicBezTo>
                    <a:pt x="491014" y="22384"/>
                    <a:pt x="491014" y="16669"/>
                    <a:pt x="487204" y="12859"/>
                  </a:cubicBezTo>
                  <a:lnTo>
                    <a:pt x="451961" y="12859"/>
                  </a:lnTo>
                  <a:cubicBezTo>
                    <a:pt x="450056" y="14764"/>
                    <a:pt x="448151" y="16669"/>
                    <a:pt x="446246" y="20479"/>
                  </a:cubicBezTo>
                  <a:cubicBezTo>
                    <a:pt x="425291" y="16669"/>
                    <a:pt x="386239" y="22384"/>
                    <a:pt x="370999" y="14764"/>
                  </a:cubicBezTo>
                  <a:cubicBezTo>
                    <a:pt x="376714" y="14764"/>
                    <a:pt x="380524" y="12859"/>
                    <a:pt x="384334" y="12859"/>
                  </a:cubicBezTo>
                  <a:lnTo>
                    <a:pt x="228124" y="12859"/>
                  </a:lnTo>
                  <a:cubicBezTo>
                    <a:pt x="224314" y="16669"/>
                    <a:pt x="220504" y="22384"/>
                    <a:pt x="214789" y="31909"/>
                  </a:cubicBezTo>
                  <a:lnTo>
                    <a:pt x="203359" y="31909"/>
                  </a:lnTo>
                  <a:lnTo>
                    <a:pt x="203359" y="12859"/>
                  </a:lnTo>
                  <a:lnTo>
                    <a:pt x="205264" y="10954"/>
                  </a:lnTo>
                  <a:lnTo>
                    <a:pt x="184309" y="10954"/>
                  </a:lnTo>
                  <a:lnTo>
                    <a:pt x="184309" y="12859"/>
                  </a:lnTo>
                  <a:lnTo>
                    <a:pt x="178594" y="12859"/>
                  </a:lnTo>
                  <a:lnTo>
                    <a:pt x="178594" y="20479"/>
                  </a:lnTo>
                  <a:cubicBezTo>
                    <a:pt x="167164" y="16669"/>
                    <a:pt x="172879" y="18574"/>
                    <a:pt x="167164" y="14764"/>
                  </a:cubicBezTo>
                  <a:cubicBezTo>
                    <a:pt x="167164" y="14764"/>
                    <a:pt x="167164" y="12859"/>
                    <a:pt x="165259" y="12859"/>
                  </a:cubicBezTo>
                  <a:lnTo>
                    <a:pt x="122396" y="12859"/>
                  </a:lnTo>
                  <a:lnTo>
                    <a:pt x="122396" y="14764"/>
                  </a:lnTo>
                  <a:lnTo>
                    <a:pt x="128111" y="14764"/>
                  </a:lnTo>
                  <a:cubicBezTo>
                    <a:pt x="139541" y="18574"/>
                    <a:pt x="116681" y="20479"/>
                    <a:pt x="116681" y="20479"/>
                  </a:cubicBezTo>
                  <a:cubicBezTo>
                    <a:pt x="114776" y="16669"/>
                    <a:pt x="114776" y="16669"/>
                    <a:pt x="110966" y="14764"/>
                  </a:cubicBezTo>
                  <a:lnTo>
                    <a:pt x="112871" y="12859"/>
                  </a:lnTo>
                  <a:lnTo>
                    <a:pt x="50959" y="12859"/>
                  </a:lnTo>
                  <a:cubicBezTo>
                    <a:pt x="52864" y="18574"/>
                    <a:pt x="50959" y="18574"/>
                    <a:pt x="49054" y="31909"/>
                  </a:cubicBezTo>
                  <a:cubicBezTo>
                    <a:pt x="62389" y="33814"/>
                    <a:pt x="60484" y="33814"/>
                    <a:pt x="68104" y="37624"/>
                  </a:cubicBezTo>
                  <a:lnTo>
                    <a:pt x="49054" y="37624"/>
                  </a:lnTo>
                  <a:cubicBezTo>
                    <a:pt x="41434" y="28099"/>
                    <a:pt x="43339" y="31909"/>
                    <a:pt x="37624" y="18574"/>
                  </a:cubicBezTo>
                  <a:cubicBezTo>
                    <a:pt x="45244" y="14764"/>
                    <a:pt x="45244" y="14764"/>
                    <a:pt x="47149" y="14764"/>
                  </a:cubicBezTo>
                  <a:cubicBezTo>
                    <a:pt x="47149" y="14764"/>
                    <a:pt x="47149" y="14764"/>
                    <a:pt x="49054" y="10954"/>
                  </a:cubicBezTo>
                  <a:lnTo>
                    <a:pt x="39529" y="10954"/>
                  </a:lnTo>
                  <a:cubicBezTo>
                    <a:pt x="26194" y="24289"/>
                    <a:pt x="16669" y="28099"/>
                    <a:pt x="7144" y="49054"/>
                  </a:cubicBezTo>
                  <a:lnTo>
                    <a:pt x="37624" y="49054"/>
                  </a:lnTo>
                  <a:cubicBezTo>
                    <a:pt x="47149" y="52864"/>
                    <a:pt x="58579" y="50959"/>
                    <a:pt x="80486" y="49054"/>
                  </a:cubicBezTo>
                  <a:cubicBezTo>
                    <a:pt x="74771" y="81439"/>
                    <a:pt x="59531" y="97631"/>
                    <a:pt x="48101" y="114776"/>
                  </a:cubicBezTo>
                  <a:lnTo>
                    <a:pt x="140494" y="114776"/>
                  </a:lnTo>
                  <a:cubicBezTo>
                    <a:pt x="142399" y="114776"/>
                    <a:pt x="142399" y="114776"/>
                    <a:pt x="148114" y="110966"/>
                  </a:cubicBezTo>
                  <a:cubicBezTo>
                    <a:pt x="146209" y="112871"/>
                    <a:pt x="144304" y="112871"/>
                    <a:pt x="144304" y="114776"/>
                  </a:cubicBezTo>
                  <a:lnTo>
                    <a:pt x="198596" y="114776"/>
                  </a:lnTo>
                  <a:cubicBezTo>
                    <a:pt x="198596" y="112871"/>
                    <a:pt x="198596" y="112871"/>
                    <a:pt x="198596" y="110966"/>
                  </a:cubicBezTo>
                  <a:lnTo>
                    <a:pt x="210026" y="110966"/>
                  </a:lnTo>
                  <a:cubicBezTo>
                    <a:pt x="232886" y="93821"/>
                    <a:pt x="287179" y="97631"/>
                    <a:pt x="328136" y="99536"/>
                  </a:cubicBezTo>
                  <a:cubicBezTo>
                    <a:pt x="337661" y="86201"/>
                    <a:pt x="349091" y="80486"/>
                    <a:pt x="358616" y="69056"/>
                  </a:cubicBezTo>
                  <a:cubicBezTo>
                    <a:pt x="350996" y="65246"/>
                    <a:pt x="350996" y="65246"/>
                    <a:pt x="349091" y="65246"/>
                  </a:cubicBezTo>
                  <a:cubicBezTo>
                    <a:pt x="349091" y="65246"/>
                    <a:pt x="349091" y="63341"/>
                    <a:pt x="345281" y="55721"/>
                  </a:cubicBezTo>
                  <a:lnTo>
                    <a:pt x="350996" y="55721"/>
                  </a:lnTo>
                  <a:cubicBezTo>
                    <a:pt x="370046" y="69056"/>
                    <a:pt x="391954" y="59531"/>
                    <a:pt x="412909" y="44291"/>
                  </a:cubicBezTo>
                  <a:cubicBezTo>
                    <a:pt x="412909" y="44291"/>
                    <a:pt x="450056" y="55721"/>
                    <a:pt x="463391" y="55721"/>
                  </a:cubicBezTo>
                  <a:cubicBezTo>
                    <a:pt x="471011" y="70961"/>
                    <a:pt x="474821" y="72866"/>
                    <a:pt x="474821" y="97631"/>
                  </a:cubicBezTo>
                  <a:cubicBezTo>
                    <a:pt x="476726" y="101441"/>
                    <a:pt x="478631" y="107156"/>
                    <a:pt x="480536" y="112871"/>
                  </a:cubicBezTo>
                  <a:lnTo>
                    <a:pt x="565309" y="112871"/>
                  </a:lnTo>
                  <a:cubicBezTo>
                    <a:pt x="563404" y="103346"/>
                    <a:pt x="559594" y="99536"/>
                    <a:pt x="555784" y="86201"/>
                  </a:cubicBezTo>
                  <a:cubicBezTo>
                    <a:pt x="571024" y="80486"/>
                    <a:pt x="565309" y="84296"/>
                    <a:pt x="574834" y="74771"/>
                  </a:cubicBezTo>
                  <a:lnTo>
                    <a:pt x="544354" y="74771"/>
                  </a:lnTo>
                  <a:cubicBezTo>
                    <a:pt x="538639" y="80486"/>
                    <a:pt x="542449" y="76676"/>
                    <a:pt x="532924" y="80486"/>
                  </a:cubicBezTo>
                  <a:cubicBezTo>
                    <a:pt x="532924" y="63341"/>
                    <a:pt x="538639" y="72866"/>
                    <a:pt x="532924" y="61436"/>
                  </a:cubicBezTo>
                  <a:cubicBezTo>
                    <a:pt x="525304" y="55721"/>
                    <a:pt x="523399" y="57626"/>
                    <a:pt x="508159" y="55721"/>
                  </a:cubicBezTo>
                  <a:cubicBezTo>
                    <a:pt x="504349" y="67151"/>
                    <a:pt x="506254" y="61436"/>
                    <a:pt x="502444" y="67151"/>
                  </a:cubicBezTo>
                  <a:lnTo>
                    <a:pt x="502444" y="40481"/>
                  </a:lnTo>
                  <a:cubicBezTo>
                    <a:pt x="517684" y="46196"/>
                    <a:pt x="523399" y="46196"/>
                    <a:pt x="539591" y="40481"/>
                  </a:cubicBezTo>
                  <a:lnTo>
                    <a:pt x="539591" y="34766"/>
                  </a:lnTo>
                  <a:cubicBezTo>
                    <a:pt x="531971" y="29051"/>
                    <a:pt x="530066" y="21431"/>
                    <a:pt x="526256" y="15716"/>
                  </a:cubicBezTo>
                  <a:lnTo>
                    <a:pt x="510064" y="12859"/>
                  </a:lnTo>
                  <a:lnTo>
                    <a:pt x="510064" y="12859"/>
                  </a:lnTo>
                  <a:lnTo>
                    <a:pt x="510064" y="12859"/>
                  </a:lnTo>
                  <a:lnTo>
                    <a:pt x="510064" y="12859"/>
                  </a:lnTo>
                  <a:close/>
                  <a:moveTo>
                    <a:pt x="2225516" y="116681"/>
                  </a:moveTo>
                  <a:cubicBezTo>
                    <a:pt x="2227421" y="109061"/>
                    <a:pt x="2231231" y="101441"/>
                    <a:pt x="2233136" y="90011"/>
                  </a:cubicBezTo>
                  <a:cubicBezTo>
                    <a:pt x="2206466" y="95726"/>
                    <a:pt x="2215991" y="105251"/>
                    <a:pt x="2182654" y="109061"/>
                  </a:cubicBezTo>
                  <a:lnTo>
                    <a:pt x="2182654" y="116681"/>
                  </a:lnTo>
                  <a:lnTo>
                    <a:pt x="2225516" y="116681"/>
                  </a:lnTo>
                  <a:lnTo>
                    <a:pt x="2225516" y="116681"/>
                  </a:lnTo>
                  <a:lnTo>
                    <a:pt x="2225516" y="116681"/>
                  </a:lnTo>
                  <a:lnTo>
                    <a:pt x="2225516" y="116681"/>
                  </a:lnTo>
                  <a:close/>
                  <a:moveTo>
                    <a:pt x="2171224" y="116681"/>
                  </a:moveTo>
                  <a:lnTo>
                    <a:pt x="2171224" y="112871"/>
                  </a:lnTo>
                  <a:cubicBezTo>
                    <a:pt x="2176939" y="107156"/>
                    <a:pt x="2173129" y="110966"/>
                    <a:pt x="2176939" y="101441"/>
                  </a:cubicBezTo>
                  <a:cubicBezTo>
                    <a:pt x="2161699" y="109061"/>
                    <a:pt x="2169319" y="101441"/>
                    <a:pt x="2165509" y="116681"/>
                  </a:cubicBezTo>
                  <a:lnTo>
                    <a:pt x="2171224" y="116681"/>
                  </a:lnTo>
                  <a:lnTo>
                    <a:pt x="2171224" y="116681"/>
                  </a:lnTo>
                  <a:lnTo>
                    <a:pt x="2171224" y="116681"/>
                  </a:lnTo>
                  <a:lnTo>
                    <a:pt x="2171224" y="116681"/>
                  </a:lnTo>
                  <a:close/>
                  <a:moveTo>
                    <a:pt x="1563529" y="116681"/>
                  </a:moveTo>
                  <a:cubicBezTo>
                    <a:pt x="1542574" y="110966"/>
                    <a:pt x="1526381" y="109061"/>
                    <a:pt x="1520666" y="107156"/>
                  </a:cubicBezTo>
                  <a:lnTo>
                    <a:pt x="1520666" y="112871"/>
                  </a:lnTo>
                  <a:cubicBezTo>
                    <a:pt x="1528286" y="114776"/>
                    <a:pt x="1528286" y="114776"/>
                    <a:pt x="1528286" y="116681"/>
                  </a:cubicBezTo>
                  <a:lnTo>
                    <a:pt x="1563529" y="116681"/>
                  </a:lnTo>
                  <a:lnTo>
                    <a:pt x="1563529" y="116681"/>
                  </a:lnTo>
                  <a:lnTo>
                    <a:pt x="1563529" y="116681"/>
                  </a:lnTo>
                  <a:lnTo>
                    <a:pt x="1563529" y="116681"/>
                  </a:lnTo>
                  <a:close/>
                  <a:moveTo>
                    <a:pt x="1315879" y="116681"/>
                  </a:moveTo>
                  <a:cubicBezTo>
                    <a:pt x="1313974" y="114776"/>
                    <a:pt x="1310164" y="114776"/>
                    <a:pt x="1308259" y="112871"/>
                  </a:cubicBezTo>
                  <a:cubicBezTo>
                    <a:pt x="1296829" y="109061"/>
                    <a:pt x="1279684" y="110966"/>
                    <a:pt x="1259681" y="116681"/>
                  </a:cubicBezTo>
                  <a:lnTo>
                    <a:pt x="1315879" y="116681"/>
                  </a:lnTo>
                  <a:lnTo>
                    <a:pt x="1315879" y="116681"/>
                  </a:lnTo>
                  <a:lnTo>
                    <a:pt x="1315879" y="116681"/>
                  </a:lnTo>
                  <a:lnTo>
                    <a:pt x="1315879" y="116681"/>
                  </a:lnTo>
                  <a:close/>
                  <a:moveTo>
                    <a:pt x="1133951" y="116681"/>
                  </a:moveTo>
                  <a:cubicBezTo>
                    <a:pt x="1120616" y="112871"/>
                    <a:pt x="1130141" y="109061"/>
                    <a:pt x="1122521" y="95726"/>
                  </a:cubicBezTo>
                  <a:cubicBezTo>
                    <a:pt x="1097756" y="99536"/>
                    <a:pt x="1079659" y="82391"/>
                    <a:pt x="1041559" y="90011"/>
                  </a:cubicBezTo>
                  <a:cubicBezTo>
                    <a:pt x="1045369" y="101441"/>
                    <a:pt x="1049179" y="107156"/>
                    <a:pt x="1043464" y="116681"/>
                  </a:cubicBezTo>
                  <a:lnTo>
                    <a:pt x="1095851" y="116681"/>
                  </a:lnTo>
                  <a:cubicBezTo>
                    <a:pt x="1097756" y="114776"/>
                    <a:pt x="1101566" y="114776"/>
                    <a:pt x="1111091" y="112871"/>
                  </a:cubicBezTo>
                  <a:cubicBezTo>
                    <a:pt x="1112996" y="114776"/>
                    <a:pt x="1114901" y="114776"/>
                    <a:pt x="1114901" y="116681"/>
                  </a:cubicBezTo>
                  <a:lnTo>
                    <a:pt x="1133951" y="116681"/>
                  </a:lnTo>
                  <a:lnTo>
                    <a:pt x="1133951" y="116681"/>
                  </a:lnTo>
                  <a:lnTo>
                    <a:pt x="1133951" y="116681"/>
                  </a:lnTo>
                  <a:lnTo>
                    <a:pt x="1133951" y="116681"/>
                  </a:lnTo>
                  <a:close/>
                  <a:moveTo>
                    <a:pt x="1041559" y="116681"/>
                  </a:moveTo>
                  <a:lnTo>
                    <a:pt x="1041559" y="101441"/>
                  </a:lnTo>
                  <a:lnTo>
                    <a:pt x="1016794" y="101441"/>
                  </a:lnTo>
                  <a:cubicBezTo>
                    <a:pt x="1012984" y="107156"/>
                    <a:pt x="1009174" y="112871"/>
                    <a:pt x="1007269" y="116681"/>
                  </a:cubicBezTo>
                  <a:lnTo>
                    <a:pt x="1041559" y="116681"/>
                  </a:lnTo>
                  <a:lnTo>
                    <a:pt x="1041559" y="116681"/>
                  </a:lnTo>
                  <a:lnTo>
                    <a:pt x="1041559" y="116681"/>
                  </a:lnTo>
                  <a:lnTo>
                    <a:pt x="1041559" y="116681"/>
                  </a:lnTo>
                  <a:close/>
                  <a:moveTo>
                    <a:pt x="902494" y="116681"/>
                  </a:moveTo>
                  <a:cubicBezTo>
                    <a:pt x="904399" y="114776"/>
                    <a:pt x="902494" y="114776"/>
                    <a:pt x="906304" y="107156"/>
                  </a:cubicBezTo>
                  <a:lnTo>
                    <a:pt x="894874" y="107156"/>
                  </a:lnTo>
                  <a:cubicBezTo>
                    <a:pt x="896779" y="110966"/>
                    <a:pt x="896779" y="110966"/>
                    <a:pt x="900589" y="112871"/>
                  </a:cubicBezTo>
                  <a:lnTo>
                    <a:pt x="900589" y="116681"/>
                  </a:lnTo>
                  <a:lnTo>
                    <a:pt x="902494" y="116681"/>
                  </a:lnTo>
                  <a:lnTo>
                    <a:pt x="902494" y="116681"/>
                  </a:lnTo>
                  <a:lnTo>
                    <a:pt x="902494" y="116681"/>
                  </a:lnTo>
                  <a:lnTo>
                    <a:pt x="902494" y="116681"/>
                  </a:lnTo>
                  <a:close/>
                  <a:moveTo>
                    <a:pt x="883444" y="116681"/>
                  </a:moveTo>
                  <a:cubicBezTo>
                    <a:pt x="885349" y="107156"/>
                    <a:pt x="889159" y="103346"/>
                    <a:pt x="887254" y="101441"/>
                  </a:cubicBezTo>
                  <a:cubicBezTo>
                    <a:pt x="877729" y="97631"/>
                    <a:pt x="887254" y="101441"/>
                    <a:pt x="868204" y="101441"/>
                  </a:cubicBezTo>
                  <a:lnTo>
                    <a:pt x="868204" y="82391"/>
                  </a:lnTo>
                  <a:lnTo>
                    <a:pt x="849154" y="88106"/>
                  </a:lnTo>
                  <a:lnTo>
                    <a:pt x="849154" y="99536"/>
                  </a:lnTo>
                  <a:cubicBezTo>
                    <a:pt x="856774" y="105251"/>
                    <a:pt x="862489" y="109061"/>
                    <a:pt x="866299" y="114776"/>
                  </a:cubicBezTo>
                  <a:lnTo>
                    <a:pt x="883444" y="116681"/>
                  </a:lnTo>
                  <a:lnTo>
                    <a:pt x="883444" y="116681"/>
                  </a:lnTo>
                  <a:lnTo>
                    <a:pt x="883444" y="116681"/>
                  </a:lnTo>
                  <a:lnTo>
                    <a:pt x="883444" y="116681"/>
                  </a:lnTo>
                  <a:close/>
                  <a:moveTo>
                    <a:pt x="825341" y="116681"/>
                  </a:moveTo>
                  <a:lnTo>
                    <a:pt x="825341" y="112871"/>
                  </a:lnTo>
                  <a:lnTo>
                    <a:pt x="815816" y="116681"/>
                  </a:lnTo>
                  <a:lnTo>
                    <a:pt x="825341" y="116681"/>
                  </a:lnTo>
                  <a:lnTo>
                    <a:pt x="825341" y="116681"/>
                  </a:lnTo>
                  <a:lnTo>
                    <a:pt x="825341" y="116681"/>
                  </a:lnTo>
                  <a:lnTo>
                    <a:pt x="825341" y="116681"/>
                  </a:lnTo>
                  <a:close/>
                  <a:moveTo>
                    <a:pt x="340519" y="116681"/>
                  </a:moveTo>
                  <a:cubicBezTo>
                    <a:pt x="340519" y="116681"/>
                    <a:pt x="340519" y="114776"/>
                    <a:pt x="342424" y="112871"/>
                  </a:cubicBezTo>
                  <a:lnTo>
                    <a:pt x="330994" y="112871"/>
                  </a:lnTo>
                  <a:cubicBezTo>
                    <a:pt x="332899" y="114776"/>
                    <a:pt x="332899" y="114776"/>
                    <a:pt x="332899" y="116681"/>
                  </a:cubicBezTo>
                  <a:lnTo>
                    <a:pt x="340519" y="116681"/>
                  </a:lnTo>
                  <a:lnTo>
                    <a:pt x="340519" y="116681"/>
                  </a:lnTo>
                  <a:lnTo>
                    <a:pt x="340519" y="116681"/>
                  </a:lnTo>
                  <a:lnTo>
                    <a:pt x="340519" y="116681"/>
                  </a:lnTo>
                  <a:close/>
                  <a:moveTo>
                    <a:pt x="539591" y="93821"/>
                  </a:moveTo>
                  <a:cubicBezTo>
                    <a:pt x="528161" y="99536"/>
                    <a:pt x="531971" y="99536"/>
                    <a:pt x="520541" y="93821"/>
                  </a:cubicBezTo>
                  <a:lnTo>
                    <a:pt x="539591" y="93821"/>
                  </a:lnTo>
                  <a:lnTo>
                    <a:pt x="539591" y="93821"/>
                  </a:lnTo>
                  <a:lnTo>
                    <a:pt x="539591" y="93821"/>
                  </a:lnTo>
                  <a:lnTo>
                    <a:pt x="539591" y="93821"/>
                  </a:lnTo>
                  <a:close/>
                  <a:moveTo>
                    <a:pt x="1128236" y="82391"/>
                  </a:moveTo>
                  <a:lnTo>
                    <a:pt x="1116806" y="82391"/>
                  </a:lnTo>
                  <a:lnTo>
                    <a:pt x="1116806" y="88106"/>
                  </a:lnTo>
                  <a:cubicBezTo>
                    <a:pt x="1128236" y="84296"/>
                    <a:pt x="1122521" y="88106"/>
                    <a:pt x="1128236" y="82391"/>
                  </a:cubicBezTo>
                  <a:lnTo>
                    <a:pt x="1128236" y="82391"/>
                  </a:lnTo>
                  <a:lnTo>
                    <a:pt x="1128236" y="82391"/>
                  </a:lnTo>
                  <a:lnTo>
                    <a:pt x="1128236" y="82391"/>
                  </a:lnTo>
                  <a:close/>
                  <a:moveTo>
                    <a:pt x="2048351" y="82391"/>
                  </a:moveTo>
                  <a:cubicBezTo>
                    <a:pt x="2040731" y="86201"/>
                    <a:pt x="2038826" y="86201"/>
                    <a:pt x="2038826" y="86201"/>
                  </a:cubicBezTo>
                  <a:cubicBezTo>
                    <a:pt x="2038826" y="86201"/>
                    <a:pt x="2038826" y="88106"/>
                    <a:pt x="2035016" y="95726"/>
                  </a:cubicBezTo>
                  <a:lnTo>
                    <a:pt x="2029301" y="95726"/>
                  </a:lnTo>
                  <a:lnTo>
                    <a:pt x="2029301" y="101441"/>
                  </a:lnTo>
                  <a:lnTo>
                    <a:pt x="2040731" y="101441"/>
                  </a:lnTo>
                  <a:lnTo>
                    <a:pt x="2048351" y="82391"/>
                  </a:lnTo>
                  <a:lnTo>
                    <a:pt x="2048351" y="82391"/>
                  </a:lnTo>
                  <a:lnTo>
                    <a:pt x="2048351" y="82391"/>
                  </a:lnTo>
                  <a:lnTo>
                    <a:pt x="2048351" y="82391"/>
                  </a:lnTo>
                  <a:close/>
                  <a:moveTo>
                    <a:pt x="2272189" y="82391"/>
                  </a:moveTo>
                  <a:cubicBezTo>
                    <a:pt x="2266474" y="88106"/>
                    <a:pt x="2270284" y="84296"/>
                    <a:pt x="2266474" y="93821"/>
                  </a:cubicBezTo>
                  <a:lnTo>
                    <a:pt x="2272189" y="93821"/>
                  </a:lnTo>
                  <a:lnTo>
                    <a:pt x="2272189" y="82391"/>
                  </a:lnTo>
                  <a:lnTo>
                    <a:pt x="2272189" y="82391"/>
                  </a:lnTo>
                  <a:lnTo>
                    <a:pt x="2272189" y="82391"/>
                  </a:lnTo>
                  <a:lnTo>
                    <a:pt x="2272189" y="82391"/>
                  </a:lnTo>
                  <a:close/>
                  <a:moveTo>
                    <a:pt x="2016919" y="70961"/>
                  </a:moveTo>
                  <a:cubicBezTo>
                    <a:pt x="2005489" y="78581"/>
                    <a:pt x="2003584" y="78581"/>
                    <a:pt x="1997869" y="95726"/>
                  </a:cubicBezTo>
                  <a:lnTo>
                    <a:pt x="2022634" y="95726"/>
                  </a:lnTo>
                  <a:lnTo>
                    <a:pt x="2022634" y="90011"/>
                  </a:lnTo>
                  <a:cubicBezTo>
                    <a:pt x="2018824" y="82391"/>
                    <a:pt x="2018824" y="82391"/>
                    <a:pt x="2016919" y="70961"/>
                  </a:cubicBezTo>
                  <a:lnTo>
                    <a:pt x="2016919" y="70961"/>
                  </a:lnTo>
                  <a:lnTo>
                    <a:pt x="2016919" y="70961"/>
                  </a:lnTo>
                  <a:lnTo>
                    <a:pt x="2016919" y="70961"/>
                  </a:lnTo>
                  <a:close/>
                  <a:moveTo>
                    <a:pt x="545306" y="45244"/>
                  </a:moveTo>
                  <a:lnTo>
                    <a:pt x="533876" y="45244"/>
                  </a:lnTo>
                  <a:cubicBezTo>
                    <a:pt x="541496" y="54769"/>
                    <a:pt x="534829" y="52864"/>
                    <a:pt x="545306" y="45244"/>
                  </a:cubicBezTo>
                  <a:lnTo>
                    <a:pt x="545306" y="45244"/>
                  </a:lnTo>
                  <a:lnTo>
                    <a:pt x="545306" y="45244"/>
                  </a:lnTo>
                  <a:lnTo>
                    <a:pt x="545306" y="45244"/>
                  </a:lnTo>
                  <a:close/>
                  <a:moveTo>
                    <a:pt x="446246" y="39529"/>
                  </a:moveTo>
                  <a:lnTo>
                    <a:pt x="446246" y="50959"/>
                  </a:lnTo>
                  <a:lnTo>
                    <a:pt x="434816" y="50959"/>
                  </a:lnTo>
                  <a:cubicBezTo>
                    <a:pt x="432911" y="47149"/>
                    <a:pt x="432911" y="47149"/>
                    <a:pt x="429101" y="45244"/>
                  </a:cubicBezTo>
                  <a:lnTo>
                    <a:pt x="429101" y="39529"/>
                  </a:lnTo>
                  <a:lnTo>
                    <a:pt x="446246" y="39529"/>
                  </a:lnTo>
                  <a:lnTo>
                    <a:pt x="446246" y="39529"/>
                  </a:lnTo>
                  <a:lnTo>
                    <a:pt x="446246" y="39529"/>
                  </a:lnTo>
                  <a:lnTo>
                    <a:pt x="446246" y="39529"/>
                  </a:lnTo>
                  <a:close/>
                  <a:moveTo>
                    <a:pt x="594836" y="31909"/>
                  </a:moveTo>
                  <a:cubicBezTo>
                    <a:pt x="581501" y="37624"/>
                    <a:pt x="557689" y="47149"/>
                    <a:pt x="544354" y="56674"/>
                  </a:cubicBezTo>
                  <a:cubicBezTo>
                    <a:pt x="574834" y="56674"/>
                    <a:pt x="576739" y="64294"/>
                    <a:pt x="600551" y="68104"/>
                  </a:cubicBezTo>
                  <a:lnTo>
                    <a:pt x="600551" y="62389"/>
                  </a:lnTo>
                  <a:cubicBezTo>
                    <a:pt x="592931" y="56674"/>
                    <a:pt x="592931" y="56674"/>
                    <a:pt x="589121" y="50959"/>
                  </a:cubicBezTo>
                  <a:lnTo>
                    <a:pt x="626269" y="50959"/>
                  </a:lnTo>
                  <a:cubicBezTo>
                    <a:pt x="645319" y="77629"/>
                    <a:pt x="695801" y="83344"/>
                    <a:pt x="724376" y="87154"/>
                  </a:cubicBezTo>
                  <a:lnTo>
                    <a:pt x="724376" y="82391"/>
                  </a:lnTo>
                  <a:lnTo>
                    <a:pt x="718661" y="82391"/>
                  </a:lnTo>
                  <a:cubicBezTo>
                    <a:pt x="691991" y="49054"/>
                    <a:pt x="635794" y="58579"/>
                    <a:pt x="594836" y="31909"/>
                  </a:cubicBezTo>
                  <a:lnTo>
                    <a:pt x="594836" y="31909"/>
                  </a:lnTo>
                  <a:lnTo>
                    <a:pt x="594836" y="31909"/>
                  </a:lnTo>
                  <a:lnTo>
                    <a:pt x="594836" y="31909"/>
                  </a:lnTo>
                  <a:close/>
                  <a:moveTo>
                    <a:pt x="346234" y="31909"/>
                  </a:moveTo>
                  <a:cubicBezTo>
                    <a:pt x="344329" y="45244"/>
                    <a:pt x="344329" y="43339"/>
                    <a:pt x="340519" y="50959"/>
                  </a:cubicBezTo>
                  <a:lnTo>
                    <a:pt x="340519" y="31909"/>
                  </a:lnTo>
                  <a:cubicBezTo>
                    <a:pt x="350044" y="28099"/>
                    <a:pt x="350044" y="28099"/>
                    <a:pt x="365284" y="26194"/>
                  </a:cubicBezTo>
                  <a:lnTo>
                    <a:pt x="365284" y="31909"/>
                  </a:lnTo>
                  <a:lnTo>
                    <a:pt x="346234" y="31909"/>
                  </a:lnTo>
                  <a:lnTo>
                    <a:pt x="346234" y="31909"/>
                  </a:lnTo>
                  <a:lnTo>
                    <a:pt x="346234" y="31909"/>
                  </a:lnTo>
                  <a:lnTo>
                    <a:pt x="346234" y="31909"/>
                  </a:lnTo>
                  <a:close/>
                  <a:moveTo>
                    <a:pt x="395764" y="26194"/>
                  </a:moveTo>
                  <a:cubicBezTo>
                    <a:pt x="401479" y="39529"/>
                    <a:pt x="401479" y="35719"/>
                    <a:pt x="407194" y="45244"/>
                  </a:cubicBezTo>
                  <a:lnTo>
                    <a:pt x="395764" y="45244"/>
                  </a:lnTo>
                  <a:cubicBezTo>
                    <a:pt x="390049" y="39529"/>
                    <a:pt x="378619" y="35719"/>
                    <a:pt x="370999" y="33814"/>
                  </a:cubicBezTo>
                  <a:lnTo>
                    <a:pt x="370999" y="28099"/>
                  </a:lnTo>
                  <a:lnTo>
                    <a:pt x="395764" y="28099"/>
                  </a:lnTo>
                  <a:lnTo>
                    <a:pt x="395764" y="26194"/>
                  </a:lnTo>
                  <a:lnTo>
                    <a:pt x="395764" y="26194"/>
                  </a:lnTo>
                  <a:lnTo>
                    <a:pt x="395764" y="26194"/>
                  </a:lnTo>
                  <a:close/>
                  <a:moveTo>
                    <a:pt x="421481" y="26194"/>
                  </a:moveTo>
                  <a:cubicBezTo>
                    <a:pt x="415766" y="31909"/>
                    <a:pt x="419576" y="28099"/>
                    <a:pt x="410051" y="31909"/>
                  </a:cubicBezTo>
                  <a:cubicBezTo>
                    <a:pt x="415766" y="28099"/>
                    <a:pt x="410051" y="30004"/>
                    <a:pt x="421481" y="26194"/>
                  </a:cubicBezTo>
                  <a:lnTo>
                    <a:pt x="421481" y="26194"/>
                  </a:lnTo>
                  <a:lnTo>
                    <a:pt x="421481" y="26194"/>
                  </a:lnTo>
                  <a:lnTo>
                    <a:pt x="421481" y="26194"/>
                  </a:lnTo>
                  <a:close/>
                  <a:moveTo>
                    <a:pt x="620554" y="26194"/>
                  </a:moveTo>
                  <a:lnTo>
                    <a:pt x="609124" y="26194"/>
                  </a:lnTo>
                  <a:lnTo>
                    <a:pt x="609124" y="31909"/>
                  </a:lnTo>
                  <a:cubicBezTo>
                    <a:pt x="618649" y="28099"/>
                    <a:pt x="614839" y="31909"/>
                    <a:pt x="620554" y="26194"/>
                  </a:cubicBezTo>
                  <a:lnTo>
                    <a:pt x="620554" y="26194"/>
                  </a:lnTo>
                  <a:lnTo>
                    <a:pt x="620554" y="26194"/>
                  </a:lnTo>
                  <a:lnTo>
                    <a:pt x="620554" y="26194"/>
                  </a:lnTo>
                  <a:close/>
                  <a:moveTo>
                    <a:pt x="477679" y="20479"/>
                  </a:moveTo>
                  <a:cubicBezTo>
                    <a:pt x="471964" y="26194"/>
                    <a:pt x="475774" y="22384"/>
                    <a:pt x="466249" y="26194"/>
                  </a:cubicBezTo>
                  <a:cubicBezTo>
                    <a:pt x="471964" y="22384"/>
                    <a:pt x="465296" y="24289"/>
                    <a:pt x="477679" y="20479"/>
                  </a:cubicBezTo>
                  <a:lnTo>
                    <a:pt x="477679" y="20479"/>
                  </a:lnTo>
                  <a:lnTo>
                    <a:pt x="477679" y="20479"/>
                  </a:lnTo>
                  <a:lnTo>
                    <a:pt x="477679" y="20479"/>
                  </a:lnTo>
                  <a:close/>
                  <a:moveTo>
                    <a:pt x="2227421" y="20479"/>
                  </a:moveTo>
                  <a:cubicBezTo>
                    <a:pt x="2210276" y="33814"/>
                    <a:pt x="2210276" y="70961"/>
                    <a:pt x="2215991" y="76676"/>
                  </a:cubicBezTo>
                  <a:cubicBezTo>
                    <a:pt x="2221706" y="82391"/>
                    <a:pt x="2217896" y="78581"/>
                    <a:pt x="2227421" y="82391"/>
                  </a:cubicBezTo>
                  <a:cubicBezTo>
                    <a:pt x="2236946" y="67151"/>
                    <a:pt x="2240756" y="69056"/>
                    <a:pt x="2246471" y="46196"/>
                  </a:cubicBezTo>
                  <a:cubicBezTo>
                    <a:pt x="2236946" y="37624"/>
                    <a:pt x="2233136" y="33814"/>
                    <a:pt x="2227421" y="20479"/>
                  </a:cubicBezTo>
                  <a:lnTo>
                    <a:pt x="2227421" y="20479"/>
                  </a:lnTo>
                  <a:lnTo>
                    <a:pt x="2227421" y="20479"/>
                  </a:lnTo>
                  <a:lnTo>
                    <a:pt x="2227421" y="20479"/>
                  </a:lnTo>
                  <a:close/>
                  <a:moveTo>
                    <a:pt x="149066" y="14764"/>
                  </a:moveTo>
                  <a:cubicBezTo>
                    <a:pt x="143351" y="20479"/>
                    <a:pt x="147161" y="16669"/>
                    <a:pt x="137636" y="20479"/>
                  </a:cubicBezTo>
                  <a:cubicBezTo>
                    <a:pt x="143351" y="14764"/>
                    <a:pt x="137636" y="18574"/>
                    <a:pt x="149066" y="14764"/>
                  </a:cubicBezTo>
                  <a:lnTo>
                    <a:pt x="149066" y="14764"/>
                  </a:lnTo>
                  <a:lnTo>
                    <a:pt x="149066" y="14764"/>
                  </a:lnTo>
                  <a:lnTo>
                    <a:pt x="149066" y="14764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466C23D1-18D1-47A5-84AF-ADD1AB9FD7A1}"/>
                </a:ext>
              </a:extLst>
            </p:cNvPr>
            <p:cNvSpPr/>
            <p:nvPr/>
          </p:nvSpPr>
          <p:spPr>
            <a:xfrm>
              <a:off x="2256949" y="4605775"/>
              <a:ext cx="2276475" cy="114300"/>
            </a:xfrm>
            <a:custGeom>
              <a:avLst/>
              <a:gdLst>
                <a:gd name="connsiteX0" fmla="*/ 2209324 w 2276475"/>
                <a:gd name="connsiteY0" fmla="*/ 8096 h 114300"/>
                <a:gd name="connsiteX1" fmla="*/ 2209324 w 2276475"/>
                <a:gd name="connsiteY1" fmla="*/ 13811 h 114300"/>
                <a:gd name="connsiteX2" fmla="*/ 2203609 w 2276475"/>
                <a:gd name="connsiteY2" fmla="*/ 32861 h 114300"/>
                <a:gd name="connsiteX3" fmla="*/ 2122646 w 2276475"/>
                <a:gd name="connsiteY3" fmla="*/ 27146 h 114300"/>
                <a:gd name="connsiteX4" fmla="*/ 2122646 w 2276475"/>
                <a:gd name="connsiteY4" fmla="*/ 32861 h 114300"/>
                <a:gd name="connsiteX5" fmla="*/ 2134076 w 2276475"/>
                <a:gd name="connsiteY5" fmla="*/ 38576 h 114300"/>
                <a:gd name="connsiteX6" fmla="*/ 2077879 w 2276475"/>
                <a:gd name="connsiteY6" fmla="*/ 44291 h 114300"/>
                <a:gd name="connsiteX7" fmla="*/ 2083594 w 2276475"/>
                <a:gd name="connsiteY7" fmla="*/ 50006 h 114300"/>
                <a:gd name="connsiteX8" fmla="*/ 2151221 w 2276475"/>
                <a:gd name="connsiteY8" fmla="*/ 50006 h 114300"/>
                <a:gd name="connsiteX9" fmla="*/ 2181701 w 2276475"/>
                <a:gd name="connsiteY9" fmla="*/ 69056 h 114300"/>
                <a:gd name="connsiteX10" fmla="*/ 2200751 w 2276475"/>
                <a:gd name="connsiteY10" fmla="*/ 50006 h 114300"/>
                <a:gd name="connsiteX11" fmla="*/ 2195036 w 2276475"/>
                <a:gd name="connsiteY11" fmla="*/ 80486 h 114300"/>
                <a:gd name="connsiteX12" fmla="*/ 2225516 w 2276475"/>
                <a:gd name="connsiteY12" fmla="*/ 109061 h 114300"/>
                <a:gd name="connsiteX13" fmla="*/ 2257901 w 2276475"/>
                <a:gd name="connsiteY13" fmla="*/ 109061 h 114300"/>
                <a:gd name="connsiteX14" fmla="*/ 2269332 w 2276475"/>
                <a:gd name="connsiteY14" fmla="*/ 49054 h 114300"/>
                <a:gd name="connsiteX15" fmla="*/ 2263616 w 2276475"/>
                <a:gd name="connsiteY15" fmla="*/ 43339 h 114300"/>
                <a:gd name="connsiteX16" fmla="*/ 2244566 w 2276475"/>
                <a:gd name="connsiteY16" fmla="*/ 54769 h 114300"/>
                <a:gd name="connsiteX17" fmla="*/ 2244566 w 2276475"/>
                <a:gd name="connsiteY17" fmla="*/ 43339 h 114300"/>
                <a:gd name="connsiteX18" fmla="*/ 2225516 w 2276475"/>
                <a:gd name="connsiteY18" fmla="*/ 7144 h 114300"/>
                <a:gd name="connsiteX19" fmla="*/ 2209324 w 2276475"/>
                <a:gd name="connsiteY19" fmla="*/ 7144 h 114300"/>
                <a:gd name="connsiteX20" fmla="*/ 2209324 w 2276475"/>
                <a:gd name="connsiteY20" fmla="*/ 8096 h 114300"/>
                <a:gd name="connsiteX21" fmla="*/ 2209324 w 2276475"/>
                <a:gd name="connsiteY21" fmla="*/ 8096 h 114300"/>
                <a:gd name="connsiteX22" fmla="*/ 2209324 w 2276475"/>
                <a:gd name="connsiteY22" fmla="*/ 8096 h 114300"/>
                <a:gd name="connsiteX23" fmla="*/ 2060734 w 2276475"/>
                <a:gd name="connsiteY23" fmla="*/ 8096 h 114300"/>
                <a:gd name="connsiteX24" fmla="*/ 2068354 w 2276475"/>
                <a:gd name="connsiteY24" fmla="*/ 38576 h 114300"/>
                <a:gd name="connsiteX25" fmla="*/ 2109311 w 2276475"/>
                <a:gd name="connsiteY25" fmla="*/ 8096 h 114300"/>
                <a:gd name="connsiteX26" fmla="*/ 2060734 w 2276475"/>
                <a:gd name="connsiteY26" fmla="*/ 8096 h 114300"/>
                <a:gd name="connsiteX27" fmla="*/ 2060734 w 2276475"/>
                <a:gd name="connsiteY27" fmla="*/ 8096 h 114300"/>
                <a:gd name="connsiteX28" fmla="*/ 2060734 w 2276475"/>
                <a:gd name="connsiteY28" fmla="*/ 8096 h 114300"/>
                <a:gd name="connsiteX29" fmla="*/ 2060734 w 2276475"/>
                <a:gd name="connsiteY29" fmla="*/ 8096 h 114300"/>
                <a:gd name="connsiteX30" fmla="*/ 2000726 w 2276475"/>
                <a:gd name="connsiteY30" fmla="*/ 8096 h 114300"/>
                <a:gd name="connsiteX31" fmla="*/ 1993106 w 2276475"/>
                <a:gd name="connsiteY31" fmla="*/ 8096 h 114300"/>
                <a:gd name="connsiteX32" fmla="*/ 1993106 w 2276475"/>
                <a:gd name="connsiteY32" fmla="*/ 8096 h 114300"/>
                <a:gd name="connsiteX33" fmla="*/ 1950244 w 2276475"/>
                <a:gd name="connsiteY33" fmla="*/ 8096 h 114300"/>
                <a:gd name="connsiteX34" fmla="*/ 1950244 w 2276475"/>
                <a:gd name="connsiteY34" fmla="*/ 8096 h 114300"/>
                <a:gd name="connsiteX35" fmla="*/ 1969294 w 2276475"/>
                <a:gd name="connsiteY35" fmla="*/ 32861 h 114300"/>
                <a:gd name="connsiteX36" fmla="*/ 1969294 w 2276475"/>
                <a:gd name="connsiteY36" fmla="*/ 13811 h 114300"/>
                <a:gd name="connsiteX37" fmla="*/ 2050256 w 2276475"/>
                <a:gd name="connsiteY37" fmla="*/ 44291 h 114300"/>
                <a:gd name="connsiteX38" fmla="*/ 2052161 w 2276475"/>
                <a:gd name="connsiteY38" fmla="*/ 8096 h 114300"/>
                <a:gd name="connsiteX39" fmla="*/ 2000726 w 2276475"/>
                <a:gd name="connsiteY39" fmla="*/ 8096 h 114300"/>
                <a:gd name="connsiteX40" fmla="*/ 2000726 w 2276475"/>
                <a:gd name="connsiteY40" fmla="*/ 8096 h 114300"/>
                <a:gd name="connsiteX41" fmla="*/ 2000726 w 2276475"/>
                <a:gd name="connsiteY41" fmla="*/ 8096 h 114300"/>
                <a:gd name="connsiteX42" fmla="*/ 2000726 w 2276475"/>
                <a:gd name="connsiteY42" fmla="*/ 8096 h 114300"/>
                <a:gd name="connsiteX43" fmla="*/ 925354 w 2276475"/>
                <a:gd name="connsiteY43" fmla="*/ 8096 h 114300"/>
                <a:gd name="connsiteX44" fmla="*/ 944404 w 2276475"/>
                <a:gd name="connsiteY44" fmla="*/ 13811 h 114300"/>
                <a:gd name="connsiteX45" fmla="*/ 944404 w 2276475"/>
                <a:gd name="connsiteY45" fmla="*/ 8096 h 114300"/>
                <a:gd name="connsiteX46" fmla="*/ 925354 w 2276475"/>
                <a:gd name="connsiteY46" fmla="*/ 8096 h 114300"/>
                <a:gd name="connsiteX47" fmla="*/ 925354 w 2276475"/>
                <a:gd name="connsiteY47" fmla="*/ 8096 h 114300"/>
                <a:gd name="connsiteX48" fmla="*/ 925354 w 2276475"/>
                <a:gd name="connsiteY48" fmla="*/ 8096 h 114300"/>
                <a:gd name="connsiteX49" fmla="*/ 925354 w 2276475"/>
                <a:gd name="connsiteY49" fmla="*/ 8096 h 114300"/>
                <a:gd name="connsiteX50" fmla="*/ 213836 w 2276475"/>
                <a:gd name="connsiteY50" fmla="*/ 8096 h 114300"/>
                <a:gd name="connsiteX51" fmla="*/ 200501 w 2276475"/>
                <a:gd name="connsiteY51" fmla="*/ 27146 h 114300"/>
                <a:gd name="connsiteX52" fmla="*/ 219551 w 2276475"/>
                <a:gd name="connsiteY52" fmla="*/ 32861 h 114300"/>
                <a:gd name="connsiteX53" fmla="*/ 182404 w 2276475"/>
                <a:gd name="connsiteY53" fmla="*/ 57626 h 114300"/>
                <a:gd name="connsiteX54" fmla="*/ 126206 w 2276475"/>
                <a:gd name="connsiteY54" fmla="*/ 57626 h 114300"/>
                <a:gd name="connsiteX55" fmla="*/ 95726 w 2276475"/>
                <a:gd name="connsiteY55" fmla="*/ 88106 h 114300"/>
                <a:gd name="connsiteX56" fmla="*/ 20479 w 2276475"/>
                <a:gd name="connsiteY56" fmla="*/ 107156 h 114300"/>
                <a:gd name="connsiteX57" fmla="*/ 22384 w 2276475"/>
                <a:gd name="connsiteY57" fmla="*/ 110966 h 114300"/>
                <a:gd name="connsiteX58" fmla="*/ 84296 w 2276475"/>
                <a:gd name="connsiteY58" fmla="*/ 110966 h 114300"/>
                <a:gd name="connsiteX59" fmla="*/ 93821 w 2276475"/>
                <a:gd name="connsiteY59" fmla="*/ 107156 h 114300"/>
                <a:gd name="connsiteX60" fmla="*/ 93821 w 2276475"/>
                <a:gd name="connsiteY60" fmla="*/ 110966 h 114300"/>
                <a:gd name="connsiteX61" fmla="*/ 136684 w 2276475"/>
                <a:gd name="connsiteY61" fmla="*/ 110966 h 114300"/>
                <a:gd name="connsiteX62" fmla="*/ 130969 w 2276475"/>
                <a:gd name="connsiteY62" fmla="*/ 99536 h 114300"/>
                <a:gd name="connsiteX63" fmla="*/ 136684 w 2276475"/>
                <a:gd name="connsiteY63" fmla="*/ 99536 h 114300"/>
                <a:gd name="connsiteX64" fmla="*/ 136684 w 2276475"/>
                <a:gd name="connsiteY64" fmla="*/ 88106 h 114300"/>
                <a:gd name="connsiteX65" fmla="*/ 155734 w 2276475"/>
                <a:gd name="connsiteY65" fmla="*/ 88106 h 114300"/>
                <a:gd name="connsiteX66" fmla="*/ 155734 w 2276475"/>
                <a:gd name="connsiteY66" fmla="*/ 110966 h 114300"/>
                <a:gd name="connsiteX67" fmla="*/ 176689 w 2276475"/>
                <a:gd name="connsiteY67" fmla="*/ 110966 h 114300"/>
                <a:gd name="connsiteX68" fmla="*/ 180499 w 2276475"/>
                <a:gd name="connsiteY68" fmla="*/ 76676 h 114300"/>
                <a:gd name="connsiteX69" fmla="*/ 199549 w 2276475"/>
                <a:gd name="connsiteY69" fmla="*/ 76676 h 114300"/>
                <a:gd name="connsiteX70" fmla="*/ 199549 w 2276475"/>
                <a:gd name="connsiteY70" fmla="*/ 110966 h 114300"/>
                <a:gd name="connsiteX71" fmla="*/ 355759 w 2276475"/>
                <a:gd name="connsiteY71" fmla="*/ 110966 h 114300"/>
                <a:gd name="connsiteX72" fmla="*/ 392906 w 2276475"/>
                <a:gd name="connsiteY72" fmla="*/ 93821 h 114300"/>
                <a:gd name="connsiteX73" fmla="*/ 392906 w 2276475"/>
                <a:gd name="connsiteY73" fmla="*/ 88106 h 114300"/>
                <a:gd name="connsiteX74" fmla="*/ 355759 w 2276475"/>
                <a:gd name="connsiteY74" fmla="*/ 63341 h 114300"/>
                <a:gd name="connsiteX75" fmla="*/ 361474 w 2276475"/>
                <a:gd name="connsiteY75" fmla="*/ 51911 h 114300"/>
                <a:gd name="connsiteX76" fmla="*/ 305276 w 2276475"/>
                <a:gd name="connsiteY76" fmla="*/ 21431 h 114300"/>
                <a:gd name="connsiteX77" fmla="*/ 331946 w 2276475"/>
                <a:gd name="connsiteY77" fmla="*/ 8096 h 114300"/>
                <a:gd name="connsiteX78" fmla="*/ 213836 w 2276475"/>
                <a:gd name="connsiteY78" fmla="*/ 8096 h 114300"/>
                <a:gd name="connsiteX79" fmla="*/ 213836 w 2276475"/>
                <a:gd name="connsiteY79" fmla="*/ 8096 h 114300"/>
                <a:gd name="connsiteX80" fmla="*/ 213836 w 2276475"/>
                <a:gd name="connsiteY80" fmla="*/ 8096 h 114300"/>
                <a:gd name="connsiteX81" fmla="*/ 213836 w 2276475"/>
                <a:gd name="connsiteY81" fmla="*/ 8096 h 114300"/>
                <a:gd name="connsiteX82" fmla="*/ 2161699 w 2276475"/>
                <a:gd name="connsiteY82" fmla="*/ 111919 h 114300"/>
                <a:gd name="connsiteX83" fmla="*/ 2161699 w 2276475"/>
                <a:gd name="connsiteY83" fmla="*/ 108109 h 114300"/>
                <a:gd name="connsiteX84" fmla="*/ 2131219 w 2276475"/>
                <a:gd name="connsiteY84" fmla="*/ 89059 h 114300"/>
                <a:gd name="connsiteX85" fmla="*/ 2125504 w 2276475"/>
                <a:gd name="connsiteY85" fmla="*/ 94774 h 114300"/>
                <a:gd name="connsiteX86" fmla="*/ 2108359 w 2276475"/>
                <a:gd name="connsiteY86" fmla="*/ 111919 h 114300"/>
                <a:gd name="connsiteX87" fmla="*/ 2161699 w 2276475"/>
                <a:gd name="connsiteY87" fmla="*/ 111919 h 114300"/>
                <a:gd name="connsiteX88" fmla="*/ 2161699 w 2276475"/>
                <a:gd name="connsiteY88" fmla="*/ 111919 h 114300"/>
                <a:gd name="connsiteX89" fmla="*/ 2161699 w 2276475"/>
                <a:gd name="connsiteY89" fmla="*/ 111919 h 114300"/>
                <a:gd name="connsiteX90" fmla="*/ 2161699 w 2276475"/>
                <a:gd name="connsiteY90" fmla="*/ 111919 h 114300"/>
                <a:gd name="connsiteX91" fmla="*/ 2032159 w 2276475"/>
                <a:gd name="connsiteY91" fmla="*/ 111919 h 114300"/>
                <a:gd name="connsiteX92" fmla="*/ 2055019 w 2276475"/>
                <a:gd name="connsiteY92" fmla="*/ 94774 h 114300"/>
                <a:gd name="connsiteX93" fmla="*/ 2097882 w 2276475"/>
                <a:gd name="connsiteY93" fmla="*/ 106204 h 114300"/>
                <a:gd name="connsiteX94" fmla="*/ 2103596 w 2276475"/>
                <a:gd name="connsiteY94" fmla="*/ 64294 h 114300"/>
                <a:gd name="connsiteX95" fmla="*/ 2053114 w 2276475"/>
                <a:gd name="connsiteY95" fmla="*/ 64294 h 114300"/>
                <a:gd name="connsiteX96" fmla="*/ 2064544 w 2276475"/>
                <a:gd name="connsiteY96" fmla="*/ 89059 h 114300"/>
                <a:gd name="connsiteX97" fmla="*/ 2014061 w 2276475"/>
                <a:gd name="connsiteY97" fmla="*/ 111919 h 114300"/>
                <a:gd name="connsiteX98" fmla="*/ 2032159 w 2276475"/>
                <a:gd name="connsiteY98" fmla="*/ 111919 h 114300"/>
                <a:gd name="connsiteX99" fmla="*/ 2032159 w 2276475"/>
                <a:gd name="connsiteY99" fmla="*/ 111919 h 114300"/>
                <a:gd name="connsiteX100" fmla="*/ 2032159 w 2276475"/>
                <a:gd name="connsiteY100" fmla="*/ 111919 h 114300"/>
                <a:gd name="connsiteX101" fmla="*/ 2032159 w 2276475"/>
                <a:gd name="connsiteY101" fmla="*/ 111919 h 114300"/>
                <a:gd name="connsiteX102" fmla="*/ 1974056 w 2276475"/>
                <a:gd name="connsiteY102" fmla="*/ 111919 h 114300"/>
                <a:gd name="connsiteX103" fmla="*/ 1968341 w 2276475"/>
                <a:gd name="connsiteY103" fmla="*/ 100489 h 114300"/>
                <a:gd name="connsiteX104" fmla="*/ 1979771 w 2276475"/>
                <a:gd name="connsiteY104" fmla="*/ 100489 h 114300"/>
                <a:gd name="connsiteX105" fmla="*/ 1985486 w 2276475"/>
                <a:gd name="connsiteY105" fmla="*/ 106204 h 114300"/>
                <a:gd name="connsiteX106" fmla="*/ 2015966 w 2276475"/>
                <a:gd name="connsiteY106" fmla="*/ 70009 h 114300"/>
                <a:gd name="connsiteX107" fmla="*/ 2006441 w 2276475"/>
                <a:gd name="connsiteY107" fmla="*/ 66199 h 114300"/>
                <a:gd name="connsiteX108" fmla="*/ 2002631 w 2276475"/>
                <a:gd name="connsiteY108" fmla="*/ 56674 h 114300"/>
                <a:gd name="connsiteX109" fmla="*/ 2014061 w 2276475"/>
                <a:gd name="connsiteY109" fmla="*/ 50959 h 114300"/>
                <a:gd name="connsiteX110" fmla="*/ 2002631 w 2276475"/>
                <a:gd name="connsiteY110" fmla="*/ 39529 h 114300"/>
                <a:gd name="connsiteX111" fmla="*/ 1977866 w 2276475"/>
                <a:gd name="connsiteY111" fmla="*/ 33814 h 114300"/>
                <a:gd name="connsiteX112" fmla="*/ 1977866 w 2276475"/>
                <a:gd name="connsiteY112" fmla="*/ 52864 h 114300"/>
                <a:gd name="connsiteX113" fmla="*/ 1953101 w 2276475"/>
                <a:gd name="connsiteY113" fmla="*/ 47149 h 114300"/>
                <a:gd name="connsiteX114" fmla="*/ 1947386 w 2276475"/>
                <a:gd name="connsiteY114" fmla="*/ 71914 h 114300"/>
                <a:gd name="connsiteX115" fmla="*/ 1916906 w 2276475"/>
                <a:gd name="connsiteY115" fmla="*/ 52864 h 114300"/>
                <a:gd name="connsiteX116" fmla="*/ 1916906 w 2276475"/>
                <a:gd name="connsiteY116" fmla="*/ 77629 h 114300"/>
                <a:gd name="connsiteX117" fmla="*/ 1909286 w 2276475"/>
                <a:gd name="connsiteY117" fmla="*/ 111919 h 114300"/>
                <a:gd name="connsiteX118" fmla="*/ 1932146 w 2276475"/>
                <a:gd name="connsiteY118" fmla="*/ 111919 h 114300"/>
                <a:gd name="connsiteX119" fmla="*/ 1934051 w 2276475"/>
                <a:gd name="connsiteY119" fmla="*/ 108109 h 114300"/>
                <a:gd name="connsiteX120" fmla="*/ 1939766 w 2276475"/>
                <a:gd name="connsiteY120" fmla="*/ 108109 h 114300"/>
                <a:gd name="connsiteX121" fmla="*/ 1939766 w 2276475"/>
                <a:gd name="connsiteY121" fmla="*/ 111919 h 114300"/>
                <a:gd name="connsiteX122" fmla="*/ 1974056 w 2276475"/>
                <a:gd name="connsiteY122" fmla="*/ 111919 h 114300"/>
                <a:gd name="connsiteX123" fmla="*/ 1974056 w 2276475"/>
                <a:gd name="connsiteY123" fmla="*/ 111919 h 114300"/>
                <a:gd name="connsiteX124" fmla="*/ 1974056 w 2276475"/>
                <a:gd name="connsiteY124" fmla="*/ 111919 h 114300"/>
                <a:gd name="connsiteX125" fmla="*/ 1974056 w 2276475"/>
                <a:gd name="connsiteY125" fmla="*/ 111919 h 114300"/>
                <a:gd name="connsiteX126" fmla="*/ 1060609 w 2276475"/>
                <a:gd name="connsiteY126" fmla="*/ 111919 h 114300"/>
                <a:gd name="connsiteX127" fmla="*/ 1062514 w 2276475"/>
                <a:gd name="connsiteY127" fmla="*/ 108109 h 114300"/>
                <a:gd name="connsiteX128" fmla="*/ 1037749 w 2276475"/>
                <a:gd name="connsiteY128" fmla="*/ 77629 h 114300"/>
                <a:gd name="connsiteX129" fmla="*/ 1000601 w 2276475"/>
                <a:gd name="connsiteY129" fmla="*/ 83344 h 114300"/>
                <a:gd name="connsiteX130" fmla="*/ 1012031 w 2276475"/>
                <a:gd name="connsiteY130" fmla="*/ 89059 h 114300"/>
                <a:gd name="connsiteX131" fmla="*/ 1029176 w 2276475"/>
                <a:gd name="connsiteY131" fmla="*/ 111919 h 114300"/>
                <a:gd name="connsiteX132" fmla="*/ 1060609 w 2276475"/>
                <a:gd name="connsiteY132" fmla="*/ 111919 h 114300"/>
                <a:gd name="connsiteX133" fmla="*/ 1060609 w 2276475"/>
                <a:gd name="connsiteY133" fmla="*/ 111919 h 114300"/>
                <a:gd name="connsiteX134" fmla="*/ 1060609 w 2276475"/>
                <a:gd name="connsiteY134" fmla="*/ 111919 h 114300"/>
                <a:gd name="connsiteX135" fmla="*/ 1060609 w 2276475"/>
                <a:gd name="connsiteY135" fmla="*/ 111919 h 114300"/>
                <a:gd name="connsiteX136" fmla="*/ 998696 w 2276475"/>
                <a:gd name="connsiteY136" fmla="*/ 111919 h 114300"/>
                <a:gd name="connsiteX137" fmla="*/ 1000601 w 2276475"/>
                <a:gd name="connsiteY137" fmla="*/ 108109 h 114300"/>
                <a:gd name="connsiteX138" fmla="*/ 975836 w 2276475"/>
                <a:gd name="connsiteY138" fmla="*/ 89059 h 114300"/>
                <a:gd name="connsiteX139" fmla="*/ 964406 w 2276475"/>
                <a:gd name="connsiteY139" fmla="*/ 108109 h 114300"/>
                <a:gd name="connsiteX140" fmla="*/ 981551 w 2276475"/>
                <a:gd name="connsiteY140" fmla="*/ 111919 h 114300"/>
                <a:gd name="connsiteX141" fmla="*/ 998696 w 2276475"/>
                <a:gd name="connsiteY141" fmla="*/ 111919 h 114300"/>
                <a:gd name="connsiteX142" fmla="*/ 998696 w 2276475"/>
                <a:gd name="connsiteY142" fmla="*/ 111919 h 114300"/>
                <a:gd name="connsiteX143" fmla="*/ 998696 w 2276475"/>
                <a:gd name="connsiteY143" fmla="*/ 111919 h 114300"/>
                <a:gd name="connsiteX144" fmla="*/ 998696 w 2276475"/>
                <a:gd name="connsiteY144" fmla="*/ 111919 h 114300"/>
                <a:gd name="connsiteX145" fmla="*/ 632936 w 2276475"/>
                <a:gd name="connsiteY145" fmla="*/ 111919 h 114300"/>
                <a:gd name="connsiteX146" fmla="*/ 632936 w 2276475"/>
                <a:gd name="connsiteY146" fmla="*/ 108109 h 114300"/>
                <a:gd name="connsiteX147" fmla="*/ 638651 w 2276475"/>
                <a:gd name="connsiteY147" fmla="*/ 89059 h 114300"/>
                <a:gd name="connsiteX148" fmla="*/ 608171 w 2276475"/>
                <a:gd name="connsiteY148" fmla="*/ 94774 h 114300"/>
                <a:gd name="connsiteX149" fmla="*/ 602456 w 2276475"/>
                <a:gd name="connsiteY149" fmla="*/ 94774 h 114300"/>
                <a:gd name="connsiteX150" fmla="*/ 613886 w 2276475"/>
                <a:gd name="connsiteY150" fmla="*/ 111919 h 114300"/>
                <a:gd name="connsiteX151" fmla="*/ 632936 w 2276475"/>
                <a:gd name="connsiteY151" fmla="*/ 111919 h 114300"/>
                <a:gd name="connsiteX152" fmla="*/ 632936 w 2276475"/>
                <a:gd name="connsiteY152" fmla="*/ 111919 h 114300"/>
                <a:gd name="connsiteX153" fmla="*/ 632936 w 2276475"/>
                <a:gd name="connsiteY153" fmla="*/ 111919 h 114300"/>
                <a:gd name="connsiteX154" fmla="*/ 632936 w 2276475"/>
                <a:gd name="connsiteY154" fmla="*/ 111919 h 114300"/>
                <a:gd name="connsiteX155" fmla="*/ 495776 w 2276475"/>
                <a:gd name="connsiteY155" fmla="*/ 111919 h 114300"/>
                <a:gd name="connsiteX156" fmla="*/ 484346 w 2276475"/>
                <a:gd name="connsiteY156" fmla="*/ 100489 h 114300"/>
                <a:gd name="connsiteX157" fmla="*/ 480536 w 2276475"/>
                <a:gd name="connsiteY157" fmla="*/ 111919 h 114300"/>
                <a:gd name="connsiteX158" fmla="*/ 495776 w 2276475"/>
                <a:gd name="connsiteY158" fmla="*/ 111919 h 114300"/>
                <a:gd name="connsiteX159" fmla="*/ 495776 w 2276475"/>
                <a:gd name="connsiteY159" fmla="*/ 111919 h 114300"/>
                <a:gd name="connsiteX160" fmla="*/ 495776 w 2276475"/>
                <a:gd name="connsiteY160" fmla="*/ 111919 h 114300"/>
                <a:gd name="connsiteX161" fmla="*/ 495776 w 2276475"/>
                <a:gd name="connsiteY161" fmla="*/ 111919 h 114300"/>
                <a:gd name="connsiteX162" fmla="*/ 459581 w 2276475"/>
                <a:gd name="connsiteY162" fmla="*/ 111919 h 114300"/>
                <a:gd name="connsiteX163" fmla="*/ 436721 w 2276475"/>
                <a:gd name="connsiteY163" fmla="*/ 100489 h 114300"/>
                <a:gd name="connsiteX164" fmla="*/ 431006 w 2276475"/>
                <a:gd name="connsiteY164" fmla="*/ 94774 h 114300"/>
                <a:gd name="connsiteX165" fmla="*/ 425291 w 2276475"/>
                <a:gd name="connsiteY165" fmla="*/ 111919 h 114300"/>
                <a:gd name="connsiteX166" fmla="*/ 459581 w 2276475"/>
                <a:gd name="connsiteY166" fmla="*/ 111919 h 114300"/>
                <a:gd name="connsiteX167" fmla="*/ 459581 w 2276475"/>
                <a:gd name="connsiteY167" fmla="*/ 111919 h 114300"/>
                <a:gd name="connsiteX168" fmla="*/ 459581 w 2276475"/>
                <a:gd name="connsiteY168" fmla="*/ 111919 h 114300"/>
                <a:gd name="connsiteX169" fmla="*/ 459581 w 2276475"/>
                <a:gd name="connsiteY169" fmla="*/ 111919 h 114300"/>
                <a:gd name="connsiteX170" fmla="*/ 16669 w 2276475"/>
                <a:gd name="connsiteY170" fmla="*/ 111919 h 114300"/>
                <a:gd name="connsiteX171" fmla="*/ 18574 w 2276475"/>
                <a:gd name="connsiteY171" fmla="*/ 108109 h 114300"/>
                <a:gd name="connsiteX172" fmla="*/ 12859 w 2276475"/>
                <a:gd name="connsiteY172" fmla="*/ 108109 h 114300"/>
                <a:gd name="connsiteX173" fmla="*/ 7144 w 2276475"/>
                <a:gd name="connsiteY173" fmla="*/ 111919 h 114300"/>
                <a:gd name="connsiteX174" fmla="*/ 16669 w 2276475"/>
                <a:gd name="connsiteY174" fmla="*/ 111919 h 114300"/>
                <a:gd name="connsiteX175" fmla="*/ 16669 w 2276475"/>
                <a:gd name="connsiteY175" fmla="*/ 111919 h 114300"/>
                <a:gd name="connsiteX176" fmla="*/ 16669 w 2276475"/>
                <a:gd name="connsiteY176" fmla="*/ 111919 h 114300"/>
                <a:gd name="connsiteX177" fmla="*/ 16669 w 2276475"/>
                <a:gd name="connsiteY177" fmla="*/ 111919 h 114300"/>
                <a:gd name="connsiteX178" fmla="*/ 360521 w 2276475"/>
                <a:gd name="connsiteY178" fmla="*/ 89059 h 114300"/>
                <a:gd name="connsiteX179" fmla="*/ 304324 w 2276475"/>
                <a:gd name="connsiteY179" fmla="*/ 108109 h 114300"/>
                <a:gd name="connsiteX180" fmla="*/ 304324 w 2276475"/>
                <a:gd name="connsiteY180" fmla="*/ 96679 h 114300"/>
                <a:gd name="connsiteX181" fmla="*/ 360521 w 2276475"/>
                <a:gd name="connsiteY181" fmla="*/ 89059 h 114300"/>
                <a:gd name="connsiteX182" fmla="*/ 360521 w 2276475"/>
                <a:gd name="connsiteY182" fmla="*/ 89059 h 114300"/>
                <a:gd name="connsiteX183" fmla="*/ 360521 w 2276475"/>
                <a:gd name="connsiteY183" fmla="*/ 89059 h 114300"/>
                <a:gd name="connsiteX184" fmla="*/ 360521 w 2276475"/>
                <a:gd name="connsiteY184" fmla="*/ 89059 h 114300"/>
                <a:gd name="connsiteX185" fmla="*/ 591026 w 2276475"/>
                <a:gd name="connsiteY185" fmla="*/ 89059 h 114300"/>
                <a:gd name="connsiteX186" fmla="*/ 566261 w 2276475"/>
                <a:gd name="connsiteY186" fmla="*/ 89059 h 114300"/>
                <a:gd name="connsiteX187" fmla="*/ 554831 w 2276475"/>
                <a:gd name="connsiteY187" fmla="*/ 100489 h 114300"/>
                <a:gd name="connsiteX188" fmla="*/ 554831 w 2276475"/>
                <a:gd name="connsiteY188" fmla="*/ 106204 h 114300"/>
                <a:gd name="connsiteX189" fmla="*/ 585311 w 2276475"/>
                <a:gd name="connsiteY189" fmla="*/ 106204 h 114300"/>
                <a:gd name="connsiteX190" fmla="*/ 591026 w 2276475"/>
                <a:gd name="connsiteY190" fmla="*/ 89059 h 114300"/>
                <a:gd name="connsiteX191" fmla="*/ 591026 w 2276475"/>
                <a:gd name="connsiteY191" fmla="*/ 89059 h 114300"/>
                <a:gd name="connsiteX192" fmla="*/ 591026 w 2276475"/>
                <a:gd name="connsiteY192" fmla="*/ 89059 h 114300"/>
                <a:gd name="connsiteX193" fmla="*/ 591026 w 2276475"/>
                <a:gd name="connsiteY193" fmla="*/ 89059 h 114300"/>
                <a:gd name="connsiteX194" fmla="*/ 1951196 w 2276475"/>
                <a:gd name="connsiteY194" fmla="*/ 89059 h 114300"/>
                <a:gd name="connsiteX195" fmla="*/ 1939766 w 2276475"/>
                <a:gd name="connsiteY195" fmla="*/ 89059 h 114300"/>
                <a:gd name="connsiteX196" fmla="*/ 1951196 w 2276475"/>
                <a:gd name="connsiteY196" fmla="*/ 89059 h 114300"/>
                <a:gd name="connsiteX197" fmla="*/ 1951196 w 2276475"/>
                <a:gd name="connsiteY197" fmla="*/ 89059 h 114300"/>
                <a:gd name="connsiteX198" fmla="*/ 1951196 w 2276475"/>
                <a:gd name="connsiteY198" fmla="*/ 89059 h 114300"/>
                <a:gd name="connsiteX199" fmla="*/ 1951196 w 2276475"/>
                <a:gd name="connsiteY199" fmla="*/ 89059 h 114300"/>
                <a:gd name="connsiteX200" fmla="*/ 1993106 w 2276475"/>
                <a:gd name="connsiteY200" fmla="*/ 82391 h 114300"/>
                <a:gd name="connsiteX201" fmla="*/ 1993106 w 2276475"/>
                <a:gd name="connsiteY201" fmla="*/ 93821 h 114300"/>
                <a:gd name="connsiteX202" fmla="*/ 1987391 w 2276475"/>
                <a:gd name="connsiteY202" fmla="*/ 93821 h 114300"/>
                <a:gd name="connsiteX203" fmla="*/ 1987391 w 2276475"/>
                <a:gd name="connsiteY203" fmla="*/ 88106 h 114300"/>
                <a:gd name="connsiteX204" fmla="*/ 1981676 w 2276475"/>
                <a:gd name="connsiteY204" fmla="*/ 88106 h 114300"/>
                <a:gd name="connsiteX205" fmla="*/ 1993106 w 2276475"/>
                <a:gd name="connsiteY205" fmla="*/ 82391 h 114300"/>
                <a:gd name="connsiteX206" fmla="*/ 1993106 w 2276475"/>
                <a:gd name="connsiteY206" fmla="*/ 82391 h 114300"/>
                <a:gd name="connsiteX207" fmla="*/ 1993106 w 2276475"/>
                <a:gd name="connsiteY207" fmla="*/ 82391 h 114300"/>
                <a:gd name="connsiteX208" fmla="*/ 1993106 w 2276475"/>
                <a:gd name="connsiteY208" fmla="*/ 82391 h 114300"/>
                <a:gd name="connsiteX209" fmla="*/ 330041 w 2276475"/>
                <a:gd name="connsiteY209" fmla="*/ 74771 h 114300"/>
                <a:gd name="connsiteX210" fmla="*/ 318611 w 2276475"/>
                <a:gd name="connsiteY210" fmla="*/ 80486 h 114300"/>
                <a:gd name="connsiteX211" fmla="*/ 330041 w 2276475"/>
                <a:gd name="connsiteY211" fmla="*/ 74771 h 114300"/>
                <a:gd name="connsiteX212" fmla="*/ 330041 w 2276475"/>
                <a:gd name="connsiteY212" fmla="*/ 74771 h 114300"/>
                <a:gd name="connsiteX213" fmla="*/ 330041 w 2276475"/>
                <a:gd name="connsiteY213" fmla="*/ 74771 h 114300"/>
                <a:gd name="connsiteX214" fmla="*/ 330041 w 2276475"/>
                <a:gd name="connsiteY214" fmla="*/ 74771 h 114300"/>
                <a:gd name="connsiteX215" fmla="*/ 963454 w 2276475"/>
                <a:gd name="connsiteY215" fmla="*/ 74771 h 114300"/>
                <a:gd name="connsiteX216" fmla="*/ 938689 w 2276475"/>
                <a:gd name="connsiteY216" fmla="*/ 74771 h 114300"/>
                <a:gd name="connsiteX217" fmla="*/ 938689 w 2276475"/>
                <a:gd name="connsiteY217" fmla="*/ 80486 h 114300"/>
                <a:gd name="connsiteX218" fmla="*/ 957739 w 2276475"/>
                <a:gd name="connsiteY218" fmla="*/ 99536 h 114300"/>
                <a:gd name="connsiteX219" fmla="*/ 963454 w 2276475"/>
                <a:gd name="connsiteY219" fmla="*/ 99536 h 114300"/>
                <a:gd name="connsiteX220" fmla="*/ 963454 w 2276475"/>
                <a:gd name="connsiteY220" fmla="*/ 74771 h 114300"/>
                <a:gd name="connsiteX221" fmla="*/ 963454 w 2276475"/>
                <a:gd name="connsiteY221" fmla="*/ 74771 h 114300"/>
                <a:gd name="connsiteX222" fmla="*/ 963454 w 2276475"/>
                <a:gd name="connsiteY222" fmla="*/ 74771 h 114300"/>
                <a:gd name="connsiteX223" fmla="*/ 963454 w 2276475"/>
                <a:gd name="connsiteY223" fmla="*/ 74771 h 114300"/>
                <a:gd name="connsiteX224" fmla="*/ 546259 w 2276475"/>
                <a:gd name="connsiteY224" fmla="*/ 69056 h 114300"/>
                <a:gd name="connsiteX225" fmla="*/ 527209 w 2276475"/>
                <a:gd name="connsiteY225" fmla="*/ 93821 h 114300"/>
                <a:gd name="connsiteX226" fmla="*/ 538639 w 2276475"/>
                <a:gd name="connsiteY226" fmla="*/ 93821 h 114300"/>
                <a:gd name="connsiteX227" fmla="*/ 563404 w 2276475"/>
                <a:gd name="connsiteY227" fmla="*/ 74771 h 114300"/>
                <a:gd name="connsiteX228" fmla="*/ 546259 w 2276475"/>
                <a:gd name="connsiteY228" fmla="*/ 69056 h 114300"/>
                <a:gd name="connsiteX229" fmla="*/ 546259 w 2276475"/>
                <a:gd name="connsiteY229" fmla="*/ 69056 h 114300"/>
                <a:gd name="connsiteX230" fmla="*/ 546259 w 2276475"/>
                <a:gd name="connsiteY230" fmla="*/ 69056 h 114300"/>
                <a:gd name="connsiteX231" fmla="*/ 546259 w 2276475"/>
                <a:gd name="connsiteY231" fmla="*/ 69056 h 114300"/>
                <a:gd name="connsiteX232" fmla="*/ 467201 w 2276475"/>
                <a:gd name="connsiteY232" fmla="*/ 63341 h 114300"/>
                <a:gd name="connsiteX233" fmla="*/ 442436 w 2276475"/>
                <a:gd name="connsiteY233" fmla="*/ 69056 h 114300"/>
                <a:gd name="connsiteX234" fmla="*/ 442436 w 2276475"/>
                <a:gd name="connsiteY234" fmla="*/ 74771 h 114300"/>
                <a:gd name="connsiteX235" fmla="*/ 467201 w 2276475"/>
                <a:gd name="connsiteY235" fmla="*/ 63341 h 114300"/>
                <a:gd name="connsiteX236" fmla="*/ 467201 w 2276475"/>
                <a:gd name="connsiteY236" fmla="*/ 63341 h 114300"/>
                <a:gd name="connsiteX237" fmla="*/ 467201 w 2276475"/>
                <a:gd name="connsiteY237" fmla="*/ 63341 h 114300"/>
                <a:gd name="connsiteX238" fmla="*/ 467201 w 2276475"/>
                <a:gd name="connsiteY238" fmla="*/ 63341 h 114300"/>
                <a:gd name="connsiteX239" fmla="*/ 2254091 w 2276475"/>
                <a:gd name="connsiteY239" fmla="*/ 63341 h 114300"/>
                <a:gd name="connsiteX240" fmla="*/ 2254091 w 2276475"/>
                <a:gd name="connsiteY240" fmla="*/ 82391 h 114300"/>
                <a:gd name="connsiteX241" fmla="*/ 2235041 w 2276475"/>
                <a:gd name="connsiteY241" fmla="*/ 88106 h 114300"/>
                <a:gd name="connsiteX242" fmla="*/ 2235041 w 2276475"/>
                <a:gd name="connsiteY242" fmla="*/ 82391 h 114300"/>
                <a:gd name="connsiteX243" fmla="*/ 2254091 w 2276475"/>
                <a:gd name="connsiteY243" fmla="*/ 70961 h 114300"/>
                <a:gd name="connsiteX244" fmla="*/ 2254091 w 2276475"/>
                <a:gd name="connsiteY244" fmla="*/ 63341 h 114300"/>
                <a:gd name="connsiteX245" fmla="*/ 2254091 w 2276475"/>
                <a:gd name="connsiteY245" fmla="*/ 63341 h 114300"/>
                <a:gd name="connsiteX246" fmla="*/ 2254091 w 2276475"/>
                <a:gd name="connsiteY246" fmla="*/ 63341 h 114300"/>
                <a:gd name="connsiteX247" fmla="*/ 2254091 w 2276475"/>
                <a:gd name="connsiteY247" fmla="*/ 63341 h 114300"/>
                <a:gd name="connsiteX248" fmla="*/ 305276 w 2276475"/>
                <a:gd name="connsiteY248" fmla="*/ 51911 h 114300"/>
                <a:gd name="connsiteX249" fmla="*/ 310991 w 2276475"/>
                <a:gd name="connsiteY249" fmla="*/ 70961 h 114300"/>
                <a:gd name="connsiteX250" fmla="*/ 286226 w 2276475"/>
                <a:gd name="connsiteY250" fmla="*/ 101441 h 114300"/>
                <a:gd name="connsiteX251" fmla="*/ 280511 w 2276475"/>
                <a:gd name="connsiteY251" fmla="*/ 101441 h 114300"/>
                <a:gd name="connsiteX252" fmla="*/ 269081 w 2276475"/>
                <a:gd name="connsiteY252" fmla="*/ 82391 h 114300"/>
                <a:gd name="connsiteX253" fmla="*/ 257651 w 2276475"/>
                <a:gd name="connsiteY253" fmla="*/ 82391 h 114300"/>
                <a:gd name="connsiteX254" fmla="*/ 251936 w 2276475"/>
                <a:gd name="connsiteY254" fmla="*/ 70961 h 114300"/>
                <a:gd name="connsiteX255" fmla="*/ 305276 w 2276475"/>
                <a:gd name="connsiteY255" fmla="*/ 51911 h 114300"/>
                <a:gd name="connsiteX256" fmla="*/ 305276 w 2276475"/>
                <a:gd name="connsiteY256" fmla="*/ 51911 h 114300"/>
                <a:gd name="connsiteX257" fmla="*/ 305276 w 2276475"/>
                <a:gd name="connsiteY257" fmla="*/ 51911 h 114300"/>
                <a:gd name="connsiteX258" fmla="*/ 305276 w 2276475"/>
                <a:gd name="connsiteY258" fmla="*/ 51911 h 114300"/>
                <a:gd name="connsiteX259" fmla="*/ 330041 w 2276475"/>
                <a:gd name="connsiteY259" fmla="*/ 51911 h 114300"/>
                <a:gd name="connsiteX260" fmla="*/ 330041 w 2276475"/>
                <a:gd name="connsiteY260" fmla="*/ 63341 h 114300"/>
                <a:gd name="connsiteX261" fmla="*/ 318611 w 2276475"/>
                <a:gd name="connsiteY261" fmla="*/ 63341 h 114300"/>
                <a:gd name="connsiteX262" fmla="*/ 318611 w 2276475"/>
                <a:gd name="connsiteY262" fmla="*/ 51911 h 114300"/>
                <a:gd name="connsiteX263" fmla="*/ 330041 w 2276475"/>
                <a:gd name="connsiteY263" fmla="*/ 51911 h 114300"/>
                <a:gd name="connsiteX264" fmla="*/ 330041 w 2276475"/>
                <a:gd name="connsiteY264" fmla="*/ 51911 h 114300"/>
                <a:gd name="connsiteX265" fmla="*/ 330041 w 2276475"/>
                <a:gd name="connsiteY265" fmla="*/ 51911 h 114300"/>
                <a:gd name="connsiteX266" fmla="*/ 330041 w 2276475"/>
                <a:gd name="connsiteY266" fmla="*/ 51911 h 114300"/>
                <a:gd name="connsiteX267" fmla="*/ 888206 w 2276475"/>
                <a:gd name="connsiteY267" fmla="*/ 51911 h 114300"/>
                <a:gd name="connsiteX268" fmla="*/ 876776 w 2276475"/>
                <a:gd name="connsiteY268" fmla="*/ 51911 h 114300"/>
                <a:gd name="connsiteX269" fmla="*/ 907256 w 2276475"/>
                <a:gd name="connsiteY269" fmla="*/ 76676 h 114300"/>
                <a:gd name="connsiteX270" fmla="*/ 907256 w 2276475"/>
                <a:gd name="connsiteY270" fmla="*/ 65246 h 114300"/>
                <a:gd name="connsiteX271" fmla="*/ 888206 w 2276475"/>
                <a:gd name="connsiteY271" fmla="*/ 51911 h 114300"/>
                <a:gd name="connsiteX272" fmla="*/ 888206 w 2276475"/>
                <a:gd name="connsiteY272" fmla="*/ 51911 h 114300"/>
                <a:gd name="connsiteX273" fmla="*/ 888206 w 2276475"/>
                <a:gd name="connsiteY273" fmla="*/ 51911 h 114300"/>
                <a:gd name="connsiteX274" fmla="*/ 888206 w 2276475"/>
                <a:gd name="connsiteY274" fmla="*/ 51911 h 114300"/>
                <a:gd name="connsiteX275" fmla="*/ 1998821 w 2276475"/>
                <a:gd name="connsiteY275" fmla="*/ 51911 h 114300"/>
                <a:gd name="connsiteX276" fmla="*/ 1987391 w 2276475"/>
                <a:gd name="connsiteY276" fmla="*/ 63341 h 114300"/>
                <a:gd name="connsiteX277" fmla="*/ 1998821 w 2276475"/>
                <a:gd name="connsiteY277" fmla="*/ 51911 h 114300"/>
                <a:gd name="connsiteX278" fmla="*/ 1998821 w 2276475"/>
                <a:gd name="connsiteY278" fmla="*/ 51911 h 114300"/>
                <a:gd name="connsiteX279" fmla="*/ 1998821 w 2276475"/>
                <a:gd name="connsiteY279" fmla="*/ 51911 h 114300"/>
                <a:gd name="connsiteX280" fmla="*/ 1998821 w 2276475"/>
                <a:gd name="connsiteY280" fmla="*/ 51911 h 114300"/>
                <a:gd name="connsiteX281" fmla="*/ 416719 w 2276475"/>
                <a:gd name="connsiteY281" fmla="*/ 44291 h 114300"/>
                <a:gd name="connsiteX282" fmla="*/ 399574 w 2276475"/>
                <a:gd name="connsiteY282" fmla="*/ 50006 h 114300"/>
                <a:gd name="connsiteX283" fmla="*/ 391954 w 2276475"/>
                <a:gd name="connsiteY283" fmla="*/ 63341 h 114300"/>
                <a:gd name="connsiteX284" fmla="*/ 386239 w 2276475"/>
                <a:gd name="connsiteY284" fmla="*/ 63341 h 114300"/>
                <a:gd name="connsiteX285" fmla="*/ 386239 w 2276475"/>
                <a:gd name="connsiteY285" fmla="*/ 69056 h 114300"/>
                <a:gd name="connsiteX286" fmla="*/ 405289 w 2276475"/>
                <a:gd name="connsiteY286" fmla="*/ 69056 h 114300"/>
                <a:gd name="connsiteX287" fmla="*/ 416719 w 2276475"/>
                <a:gd name="connsiteY287" fmla="*/ 44291 h 114300"/>
                <a:gd name="connsiteX288" fmla="*/ 416719 w 2276475"/>
                <a:gd name="connsiteY288" fmla="*/ 44291 h 114300"/>
                <a:gd name="connsiteX289" fmla="*/ 416719 w 2276475"/>
                <a:gd name="connsiteY289" fmla="*/ 44291 h 114300"/>
                <a:gd name="connsiteX290" fmla="*/ 416719 w 2276475"/>
                <a:gd name="connsiteY290" fmla="*/ 44291 h 114300"/>
                <a:gd name="connsiteX291" fmla="*/ 1012031 w 2276475"/>
                <a:gd name="connsiteY291" fmla="*/ 74771 h 114300"/>
                <a:gd name="connsiteX292" fmla="*/ 1012031 w 2276475"/>
                <a:gd name="connsiteY292" fmla="*/ 44291 h 114300"/>
                <a:gd name="connsiteX293" fmla="*/ 992981 w 2276475"/>
                <a:gd name="connsiteY293" fmla="*/ 38576 h 114300"/>
                <a:gd name="connsiteX294" fmla="*/ 973931 w 2276475"/>
                <a:gd name="connsiteY294" fmla="*/ 57626 h 114300"/>
                <a:gd name="connsiteX295" fmla="*/ 985361 w 2276475"/>
                <a:gd name="connsiteY295" fmla="*/ 63341 h 114300"/>
                <a:gd name="connsiteX296" fmla="*/ 1012031 w 2276475"/>
                <a:gd name="connsiteY296" fmla="*/ 74771 h 114300"/>
                <a:gd name="connsiteX297" fmla="*/ 1012031 w 2276475"/>
                <a:gd name="connsiteY297" fmla="*/ 74771 h 114300"/>
                <a:gd name="connsiteX298" fmla="*/ 1012031 w 2276475"/>
                <a:gd name="connsiteY298" fmla="*/ 74771 h 114300"/>
                <a:gd name="connsiteX299" fmla="*/ 1012031 w 2276475"/>
                <a:gd name="connsiteY299" fmla="*/ 74771 h 114300"/>
                <a:gd name="connsiteX300" fmla="*/ 845344 w 2276475"/>
                <a:gd name="connsiteY300" fmla="*/ 32861 h 114300"/>
                <a:gd name="connsiteX301" fmla="*/ 835819 w 2276475"/>
                <a:gd name="connsiteY301" fmla="*/ 36671 h 114300"/>
                <a:gd name="connsiteX302" fmla="*/ 832009 w 2276475"/>
                <a:gd name="connsiteY302" fmla="*/ 46196 h 114300"/>
                <a:gd name="connsiteX303" fmla="*/ 837724 w 2276475"/>
                <a:gd name="connsiteY303" fmla="*/ 46196 h 114300"/>
                <a:gd name="connsiteX304" fmla="*/ 837724 w 2276475"/>
                <a:gd name="connsiteY304" fmla="*/ 51911 h 114300"/>
                <a:gd name="connsiteX305" fmla="*/ 874871 w 2276475"/>
                <a:gd name="connsiteY305" fmla="*/ 51911 h 114300"/>
                <a:gd name="connsiteX306" fmla="*/ 874871 w 2276475"/>
                <a:gd name="connsiteY306" fmla="*/ 40481 h 114300"/>
                <a:gd name="connsiteX307" fmla="*/ 845344 w 2276475"/>
                <a:gd name="connsiteY307" fmla="*/ 32861 h 114300"/>
                <a:gd name="connsiteX308" fmla="*/ 845344 w 2276475"/>
                <a:gd name="connsiteY308" fmla="*/ 32861 h 114300"/>
                <a:gd name="connsiteX309" fmla="*/ 845344 w 2276475"/>
                <a:gd name="connsiteY309" fmla="*/ 32861 h 114300"/>
                <a:gd name="connsiteX310" fmla="*/ 845344 w 2276475"/>
                <a:gd name="connsiteY310" fmla="*/ 32861 h 114300"/>
                <a:gd name="connsiteX311" fmla="*/ 1956911 w 2276475"/>
                <a:gd name="connsiteY311" fmla="*/ 32861 h 114300"/>
                <a:gd name="connsiteX312" fmla="*/ 1937861 w 2276475"/>
                <a:gd name="connsiteY312" fmla="*/ 44291 h 114300"/>
                <a:gd name="connsiteX313" fmla="*/ 1956911 w 2276475"/>
                <a:gd name="connsiteY313" fmla="*/ 44291 h 114300"/>
                <a:gd name="connsiteX314" fmla="*/ 1956911 w 2276475"/>
                <a:gd name="connsiteY314" fmla="*/ 32861 h 114300"/>
                <a:gd name="connsiteX315" fmla="*/ 1956911 w 2276475"/>
                <a:gd name="connsiteY315" fmla="*/ 32861 h 114300"/>
                <a:gd name="connsiteX316" fmla="*/ 1956911 w 2276475"/>
                <a:gd name="connsiteY316" fmla="*/ 32861 h 114300"/>
                <a:gd name="connsiteX317" fmla="*/ 1956911 w 2276475"/>
                <a:gd name="connsiteY317" fmla="*/ 32861 h 114300"/>
                <a:gd name="connsiteX318" fmla="*/ 324326 w 2276475"/>
                <a:gd name="connsiteY318" fmla="*/ 19526 h 114300"/>
                <a:gd name="connsiteX319" fmla="*/ 318611 w 2276475"/>
                <a:gd name="connsiteY319" fmla="*/ 30956 h 114300"/>
                <a:gd name="connsiteX320" fmla="*/ 324326 w 2276475"/>
                <a:gd name="connsiteY320" fmla="*/ 30956 h 114300"/>
                <a:gd name="connsiteX321" fmla="*/ 324326 w 2276475"/>
                <a:gd name="connsiteY321" fmla="*/ 19526 h 114300"/>
                <a:gd name="connsiteX322" fmla="*/ 324326 w 2276475"/>
                <a:gd name="connsiteY322" fmla="*/ 19526 h 114300"/>
                <a:gd name="connsiteX323" fmla="*/ 324326 w 2276475"/>
                <a:gd name="connsiteY323" fmla="*/ 19526 h 114300"/>
                <a:gd name="connsiteX324" fmla="*/ 324326 w 2276475"/>
                <a:gd name="connsiteY324" fmla="*/ 19526 h 114300"/>
                <a:gd name="connsiteX325" fmla="*/ 285274 w 2276475"/>
                <a:gd name="connsiteY325" fmla="*/ 8096 h 114300"/>
                <a:gd name="connsiteX326" fmla="*/ 285274 w 2276475"/>
                <a:gd name="connsiteY326" fmla="*/ 19526 h 114300"/>
                <a:gd name="connsiteX327" fmla="*/ 266224 w 2276475"/>
                <a:gd name="connsiteY327" fmla="*/ 25241 h 114300"/>
                <a:gd name="connsiteX328" fmla="*/ 266224 w 2276475"/>
                <a:gd name="connsiteY328" fmla="*/ 13811 h 114300"/>
                <a:gd name="connsiteX329" fmla="*/ 260509 w 2276475"/>
                <a:gd name="connsiteY329" fmla="*/ 13811 h 114300"/>
                <a:gd name="connsiteX330" fmla="*/ 260509 w 2276475"/>
                <a:gd name="connsiteY330" fmla="*/ 8096 h 114300"/>
                <a:gd name="connsiteX331" fmla="*/ 285274 w 2276475"/>
                <a:gd name="connsiteY331" fmla="*/ 8096 h 114300"/>
                <a:gd name="connsiteX332" fmla="*/ 285274 w 2276475"/>
                <a:gd name="connsiteY332" fmla="*/ 8096 h 114300"/>
                <a:gd name="connsiteX333" fmla="*/ 285274 w 2276475"/>
                <a:gd name="connsiteY333" fmla="*/ 8096 h 114300"/>
                <a:gd name="connsiteX334" fmla="*/ 285274 w 2276475"/>
                <a:gd name="connsiteY334" fmla="*/ 8096 h 114300"/>
                <a:gd name="connsiteX335" fmla="*/ 397669 w 2276475"/>
                <a:gd name="connsiteY335" fmla="*/ 8096 h 114300"/>
                <a:gd name="connsiteX336" fmla="*/ 403384 w 2276475"/>
                <a:gd name="connsiteY336" fmla="*/ 38576 h 114300"/>
                <a:gd name="connsiteX337" fmla="*/ 409099 w 2276475"/>
                <a:gd name="connsiteY337" fmla="*/ 13811 h 114300"/>
                <a:gd name="connsiteX338" fmla="*/ 397669 w 2276475"/>
                <a:gd name="connsiteY338" fmla="*/ 8096 h 114300"/>
                <a:gd name="connsiteX339" fmla="*/ 397669 w 2276475"/>
                <a:gd name="connsiteY339" fmla="*/ 8096 h 114300"/>
                <a:gd name="connsiteX340" fmla="*/ 397669 w 2276475"/>
                <a:gd name="connsiteY340" fmla="*/ 8096 h 114300"/>
                <a:gd name="connsiteX341" fmla="*/ 397669 w 2276475"/>
                <a:gd name="connsiteY341" fmla="*/ 809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</a:cxnLst>
              <a:rect l="l" t="t" r="r" b="b"/>
              <a:pathLst>
                <a:path w="2276475" h="114300">
                  <a:moveTo>
                    <a:pt x="2209324" y="8096"/>
                  </a:moveTo>
                  <a:cubicBezTo>
                    <a:pt x="2209324" y="10001"/>
                    <a:pt x="2209324" y="11906"/>
                    <a:pt x="2209324" y="13811"/>
                  </a:cubicBezTo>
                  <a:lnTo>
                    <a:pt x="2203609" y="32861"/>
                  </a:lnTo>
                  <a:cubicBezTo>
                    <a:pt x="2176939" y="25241"/>
                    <a:pt x="2156936" y="27146"/>
                    <a:pt x="2122646" y="27146"/>
                  </a:cubicBezTo>
                  <a:lnTo>
                    <a:pt x="2122646" y="32861"/>
                  </a:lnTo>
                  <a:cubicBezTo>
                    <a:pt x="2134076" y="36671"/>
                    <a:pt x="2128361" y="34766"/>
                    <a:pt x="2134076" y="38576"/>
                  </a:cubicBezTo>
                  <a:cubicBezTo>
                    <a:pt x="2103596" y="36671"/>
                    <a:pt x="2103596" y="34766"/>
                    <a:pt x="2077879" y="44291"/>
                  </a:cubicBezTo>
                  <a:cubicBezTo>
                    <a:pt x="2079784" y="48101"/>
                    <a:pt x="2079784" y="48101"/>
                    <a:pt x="2083594" y="50006"/>
                  </a:cubicBezTo>
                  <a:cubicBezTo>
                    <a:pt x="2108359" y="70961"/>
                    <a:pt x="2130266" y="55721"/>
                    <a:pt x="2151221" y="50006"/>
                  </a:cubicBezTo>
                  <a:cubicBezTo>
                    <a:pt x="2155032" y="53816"/>
                    <a:pt x="2174082" y="70961"/>
                    <a:pt x="2181701" y="69056"/>
                  </a:cubicBezTo>
                  <a:cubicBezTo>
                    <a:pt x="2183607" y="69056"/>
                    <a:pt x="2195036" y="53816"/>
                    <a:pt x="2200751" y="50006"/>
                  </a:cubicBezTo>
                  <a:cubicBezTo>
                    <a:pt x="2198846" y="65246"/>
                    <a:pt x="2198846" y="70961"/>
                    <a:pt x="2195036" y="80486"/>
                  </a:cubicBezTo>
                  <a:cubicBezTo>
                    <a:pt x="2221707" y="84296"/>
                    <a:pt x="2221707" y="82391"/>
                    <a:pt x="2225516" y="109061"/>
                  </a:cubicBezTo>
                  <a:lnTo>
                    <a:pt x="2257901" y="109061"/>
                  </a:lnTo>
                  <a:cubicBezTo>
                    <a:pt x="2273141" y="90011"/>
                    <a:pt x="2271236" y="76676"/>
                    <a:pt x="2269332" y="49054"/>
                  </a:cubicBezTo>
                  <a:cubicBezTo>
                    <a:pt x="2265521" y="47149"/>
                    <a:pt x="2265521" y="47149"/>
                    <a:pt x="2263616" y="43339"/>
                  </a:cubicBezTo>
                  <a:cubicBezTo>
                    <a:pt x="2250282" y="49054"/>
                    <a:pt x="2254091" y="49054"/>
                    <a:pt x="2244566" y="54769"/>
                  </a:cubicBezTo>
                  <a:lnTo>
                    <a:pt x="2244566" y="43339"/>
                  </a:lnTo>
                  <a:cubicBezTo>
                    <a:pt x="2246471" y="41434"/>
                    <a:pt x="2236946" y="24289"/>
                    <a:pt x="2225516" y="7144"/>
                  </a:cubicBezTo>
                  <a:lnTo>
                    <a:pt x="2209324" y="7144"/>
                  </a:lnTo>
                  <a:lnTo>
                    <a:pt x="2209324" y="8096"/>
                  </a:lnTo>
                  <a:lnTo>
                    <a:pt x="2209324" y="8096"/>
                  </a:lnTo>
                  <a:lnTo>
                    <a:pt x="2209324" y="8096"/>
                  </a:lnTo>
                  <a:close/>
                  <a:moveTo>
                    <a:pt x="2060734" y="8096"/>
                  </a:moveTo>
                  <a:cubicBezTo>
                    <a:pt x="2058829" y="21431"/>
                    <a:pt x="2056924" y="25241"/>
                    <a:pt x="2068354" y="38576"/>
                  </a:cubicBezTo>
                  <a:cubicBezTo>
                    <a:pt x="2077879" y="27146"/>
                    <a:pt x="2091214" y="15716"/>
                    <a:pt x="2109311" y="8096"/>
                  </a:cubicBezTo>
                  <a:lnTo>
                    <a:pt x="2060734" y="8096"/>
                  </a:lnTo>
                  <a:lnTo>
                    <a:pt x="2060734" y="8096"/>
                  </a:lnTo>
                  <a:lnTo>
                    <a:pt x="2060734" y="8096"/>
                  </a:lnTo>
                  <a:lnTo>
                    <a:pt x="2060734" y="8096"/>
                  </a:lnTo>
                  <a:close/>
                  <a:moveTo>
                    <a:pt x="2000726" y="8096"/>
                  </a:moveTo>
                  <a:cubicBezTo>
                    <a:pt x="1998821" y="8096"/>
                    <a:pt x="1995011" y="8096"/>
                    <a:pt x="1993106" y="8096"/>
                  </a:cubicBezTo>
                  <a:lnTo>
                    <a:pt x="1993106" y="8096"/>
                  </a:lnTo>
                  <a:lnTo>
                    <a:pt x="1950244" y="8096"/>
                  </a:lnTo>
                  <a:lnTo>
                    <a:pt x="1950244" y="8096"/>
                  </a:lnTo>
                  <a:cubicBezTo>
                    <a:pt x="1955959" y="21431"/>
                    <a:pt x="1954054" y="25241"/>
                    <a:pt x="1969294" y="32861"/>
                  </a:cubicBezTo>
                  <a:lnTo>
                    <a:pt x="1969294" y="13811"/>
                  </a:lnTo>
                  <a:cubicBezTo>
                    <a:pt x="2008346" y="19526"/>
                    <a:pt x="2023586" y="30956"/>
                    <a:pt x="2050256" y="44291"/>
                  </a:cubicBezTo>
                  <a:cubicBezTo>
                    <a:pt x="2046446" y="23336"/>
                    <a:pt x="2048351" y="15716"/>
                    <a:pt x="2052161" y="8096"/>
                  </a:cubicBezTo>
                  <a:lnTo>
                    <a:pt x="2000726" y="8096"/>
                  </a:lnTo>
                  <a:lnTo>
                    <a:pt x="2000726" y="8096"/>
                  </a:lnTo>
                  <a:lnTo>
                    <a:pt x="2000726" y="8096"/>
                  </a:lnTo>
                  <a:lnTo>
                    <a:pt x="2000726" y="8096"/>
                  </a:lnTo>
                  <a:close/>
                  <a:moveTo>
                    <a:pt x="925354" y="8096"/>
                  </a:moveTo>
                  <a:cubicBezTo>
                    <a:pt x="931069" y="11906"/>
                    <a:pt x="938689" y="13811"/>
                    <a:pt x="944404" y="13811"/>
                  </a:cubicBezTo>
                  <a:lnTo>
                    <a:pt x="944404" y="8096"/>
                  </a:lnTo>
                  <a:lnTo>
                    <a:pt x="925354" y="8096"/>
                  </a:lnTo>
                  <a:lnTo>
                    <a:pt x="925354" y="8096"/>
                  </a:lnTo>
                  <a:lnTo>
                    <a:pt x="925354" y="8096"/>
                  </a:lnTo>
                  <a:lnTo>
                    <a:pt x="925354" y="8096"/>
                  </a:lnTo>
                  <a:close/>
                  <a:moveTo>
                    <a:pt x="213836" y="8096"/>
                  </a:moveTo>
                  <a:cubicBezTo>
                    <a:pt x="211931" y="11906"/>
                    <a:pt x="206216" y="15716"/>
                    <a:pt x="200501" y="27146"/>
                  </a:cubicBezTo>
                  <a:cubicBezTo>
                    <a:pt x="213836" y="29051"/>
                    <a:pt x="211931" y="29051"/>
                    <a:pt x="219551" y="32861"/>
                  </a:cubicBezTo>
                  <a:cubicBezTo>
                    <a:pt x="192881" y="36671"/>
                    <a:pt x="198596" y="50006"/>
                    <a:pt x="182404" y="57626"/>
                  </a:cubicBezTo>
                  <a:cubicBezTo>
                    <a:pt x="163354" y="65246"/>
                    <a:pt x="151924" y="46196"/>
                    <a:pt x="126206" y="57626"/>
                  </a:cubicBezTo>
                  <a:cubicBezTo>
                    <a:pt x="126206" y="57626"/>
                    <a:pt x="97631" y="88106"/>
                    <a:pt x="95726" y="88106"/>
                  </a:cubicBezTo>
                  <a:cubicBezTo>
                    <a:pt x="88106" y="91916"/>
                    <a:pt x="41434" y="90011"/>
                    <a:pt x="20479" y="107156"/>
                  </a:cubicBezTo>
                  <a:cubicBezTo>
                    <a:pt x="20479" y="109061"/>
                    <a:pt x="22384" y="110966"/>
                    <a:pt x="22384" y="110966"/>
                  </a:cubicBezTo>
                  <a:lnTo>
                    <a:pt x="84296" y="110966"/>
                  </a:lnTo>
                  <a:cubicBezTo>
                    <a:pt x="88106" y="109061"/>
                    <a:pt x="86201" y="109061"/>
                    <a:pt x="93821" y="107156"/>
                  </a:cubicBezTo>
                  <a:lnTo>
                    <a:pt x="93821" y="110966"/>
                  </a:lnTo>
                  <a:lnTo>
                    <a:pt x="136684" y="110966"/>
                  </a:lnTo>
                  <a:cubicBezTo>
                    <a:pt x="132874" y="107156"/>
                    <a:pt x="134779" y="109061"/>
                    <a:pt x="130969" y="99536"/>
                  </a:cubicBezTo>
                  <a:lnTo>
                    <a:pt x="136684" y="99536"/>
                  </a:lnTo>
                  <a:lnTo>
                    <a:pt x="136684" y="88106"/>
                  </a:lnTo>
                  <a:lnTo>
                    <a:pt x="155734" y="88106"/>
                  </a:lnTo>
                  <a:lnTo>
                    <a:pt x="155734" y="110966"/>
                  </a:lnTo>
                  <a:lnTo>
                    <a:pt x="176689" y="110966"/>
                  </a:lnTo>
                  <a:cubicBezTo>
                    <a:pt x="191929" y="101441"/>
                    <a:pt x="184309" y="95726"/>
                    <a:pt x="180499" y="76676"/>
                  </a:cubicBezTo>
                  <a:lnTo>
                    <a:pt x="199549" y="76676"/>
                  </a:lnTo>
                  <a:cubicBezTo>
                    <a:pt x="209074" y="99536"/>
                    <a:pt x="209074" y="101441"/>
                    <a:pt x="199549" y="110966"/>
                  </a:cubicBezTo>
                  <a:lnTo>
                    <a:pt x="355759" y="110966"/>
                  </a:lnTo>
                  <a:cubicBezTo>
                    <a:pt x="370999" y="107156"/>
                    <a:pt x="376714" y="101441"/>
                    <a:pt x="392906" y="93821"/>
                  </a:cubicBezTo>
                  <a:lnTo>
                    <a:pt x="392906" y="88106"/>
                  </a:lnTo>
                  <a:cubicBezTo>
                    <a:pt x="377666" y="82391"/>
                    <a:pt x="364331" y="78581"/>
                    <a:pt x="355759" y="63341"/>
                  </a:cubicBezTo>
                  <a:cubicBezTo>
                    <a:pt x="361474" y="57626"/>
                    <a:pt x="357664" y="61436"/>
                    <a:pt x="361474" y="51911"/>
                  </a:cubicBezTo>
                  <a:cubicBezTo>
                    <a:pt x="342424" y="46196"/>
                    <a:pt x="316706" y="36671"/>
                    <a:pt x="305276" y="21431"/>
                  </a:cubicBezTo>
                  <a:cubicBezTo>
                    <a:pt x="316706" y="15716"/>
                    <a:pt x="326231" y="13811"/>
                    <a:pt x="331946" y="8096"/>
                  </a:cubicBezTo>
                  <a:lnTo>
                    <a:pt x="213836" y="8096"/>
                  </a:lnTo>
                  <a:lnTo>
                    <a:pt x="213836" y="8096"/>
                  </a:lnTo>
                  <a:lnTo>
                    <a:pt x="213836" y="8096"/>
                  </a:lnTo>
                  <a:lnTo>
                    <a:pt x="213836" y="8096"/>
                  </a:lnTo>
                  <a:close/>
                  <a:moveTo>
                    <a:pt x="2161699" y="111919"/>
                  </a:moveTo>
                  <a:lnTo>
                    <a:pt x="2161699" y="108109"/>
                  </a:lnTo>
                  <a:cubicBezTo>
                    <a:pt x="2144554" y="104299"/>
                    <a:pt x="2140744" y="102394"/>
                    <a:pt x="2131219" y="89059"/>
                  </a:cubicBezTo>
                  <a:cubicBezTo>
                    <a:pt x="2127409" y="90964"/>
                    <a:pt x="2127409" y="90964"/>
                    <a:pt x="2125504" y="94774"/>
                  </a:cubicBezTo>
                  <a:cubicBezTo>
                    <a:pt x="2112169" y="102394"/>
                    <a:pt x="2112169" y="100489"/>
                    <a:pt x="2108359" y="111919"/>
                  </a:cubicBezTo>
                  <a:lnTo>
                    <a:pt x="2161699" y="111919"/>
                  </a:lnTo>
                  <a:lnTo>
                    <a:pt x="2161699" y="111919"/>
                  </a:lnTo>
                  <a:lnTo>
                    <a:pt x="2161699" y="111919"/>
                  </a:lnTo>
                  <a:lnTo>
                    <a:pt x="2161699" y="111919"/>
                  </a:lnTo>
                  <a:close/>
                  <a:moveTo>
                    <a:pt x="2032159" y="111919"/>
                  </a:moveTo>
                  <a:cubicBezTo>
                    <a:pt x="2035969" y="104299"/>
                    <a:pt x="2043589" y="98584"/>
                    <a:pt x="2055019" y="94774"/>
                  </a:cubicBezTo>
                  <a:cubicBezTo>
                    <a:pt x="2064544" y="110014"/>
                    <a:pt x="2074069" y="108109"/>
                    <a:pt x="2097882" y="106204"/>
                  </a:cubicBezTo>
                  <a:cubicBezTo>
                    <a:pt x="2101691" y="94774"/>
                    <a:pt x="2103596" y="81439"/>
                    <a:pt x="2103596" y="64294"/>
                  </a:cubicBezTo>
                  <a:cubicBezTo>
                    <a:pt x="2078831" y="62389"/>
                    <a:pt x="2073116" y="58579"/>
                    <a:pt x="2053114" y="64294"/>
                  </a:cubicBezTo>
                  <a:cubicBezTo>
                    <a:pt x="2060734" y="81439"/>
                    <a:pt x="2053114" y="73819"/>
                    <a:pt x="2064544" y="89059"/>
                  </a:cubicBezTo>
                  <a:cubicBezTo>
                    <a:pt x="2029301" y="85249"/>
                    <a:pt x="2019776" y="100489"/>
                    <a:pt x="2014061" y="111919"/>
                  </a:cubicBezTo>
                  <a:lnTo>
                    <a:pt x="2032159" y="111919"/>
                  </a:lnTo>
                  <a:lnTo>
                    <a:pt x="2032159" y="111919"/>
                  </a:lnTo>
                  <a:lnTo>
                    <a:pt x="2032159" y="111919"/>
                  </a:lnTo>
                  <a:lnTo>
                    <a:pt x="2032159" y="111919"/>
                  </a:lnTo>
                  <a:close/>
                  <a:moveTo>
                    <a:pt x="1974056" y="111919"/>
                  </a:moveTo>
                  <a:cubicBezTo>
                    <a:pt x="1972151" y="110014"/>
                    <a:pt x="1970246" y="106204"/>
                    <a:pt x="1968341" y="100489"/>
                  </a:cubicBezTo>
                  <a:lnTo>
                    <a:pt x="1979771" y="100489"/>
                  </a:lnTo>
                  <a:cubicBezTo>
                    <a:pt x="1983581" y="108109"/>
                    <a:pt x="1979771" y="104299"/>
                    <a:pt x="1985486" y="106204"/>
                  </a:cubicBezTo>
                  <a:cubicBezTo>
                    <a:pt x="2000726" y="96679"/>
                    <a:pt x="2010251" y="89059"/>
                    <a:pt x="2015966" y="70009"/>
                  </a:cubicBezTo>
                  <a:cubicBezTo>
                    <a:pt x="2008346" y="66199"/>
                    <a:pt x="2006441" y="66199"/>
                    <a:pt x="2006441" y="66199"/>
                  </a:cubicBezTo>
                  <a:cubicBezTo>
                    <a:pt x="2006441" y="66199"/>
                    <a:pt x="2006441" y="64294"/>
                    <a:pt x="2002631" y="56674"/>
                  </a:cubicBezTo>
                  <a:cubicBezTo>
                    <a:pt x="2014061" y="52864"/>
                    <a:pt x="2008346" y="54769"/>
                    <a:pt x="2014061" y="50959"/>
                  </a:cubicBezTo>
                  <a:cubicBezTo>
                    <a:pt x="1996916" y="45244"/>
                    <a:pt x="2015966" y="47149"/>
                    <a:pt x="2002631" y="39529"/>
                  </a:cubicBezTo>
                  <a:cubicBezTo>
                    <a:pt x="1995011" y="33814"/>
                    <a:pt x="1993106" y="35719"/>
                    <a:pt x="1977866" y="33814"/>
                  </a:cubicBezTo>
                  <a:lnTo>
                    <a:pt x="1977866" y="52864"/>
                  </a:lnTo>
                  <a:cubicBezTo>
                    <a:pt x="1964531" y="50959"/>
                    <a:pt x="1962626" y="50959"/>
                    <a:pt x="1953101" y="47149"/>
                  </a:cubicBezTo>
                  <a:cubicBezTo>
                    <a:pt x="1951196" y="60484"/>
                    <a:pt x="1951196" y="64294"/>
                    <a:pt x="1947386" y="71914"/>
                  </a:cubicBezTo>
                  <a:cubicBezTo>
                    <a:pt x="1941671" y="62389"/>
                    <a:pt x="1937861" y="66199"/>
                    <a:pt x="1916906" y="52864"/>
                  </a:cubicBezTo>
                  <a:lnTo>
                    <a:pt x="1916906" y="77629"/>
                  </a:lnTo>
                  <a:cubicBezTo>
                    <a:pt x="1913096" y="87154"/>
                    <a:pt x="1909286" y="100489"/>
                    <a:pt x="1909286" y="111919"/>
                  </a:cubicBezTo>
                  <a:lnTo>
                    <a:pt x="1932146" y="111919"/>
                  </a:lnTo>
                  <a:cubicBezTo>
                    <a:pt x="1932146" y="110014"/>
                    <a:pt x="1934051" y="110014"/>
                    <a:pt x="1934051" y="108109"/>
                  </a:cubicBezTo>
                  <a:lnTo>
                    <a:pt x="1939766" y="108109"/>
                  </a:lnTo>
                  <a:lnTo>
                    <a:pt x="1939766" y="111919"/>
                  </a:lnTo>
                  <a:lnTo>
                    <a:pt x="1974056" y="111919"/>
                  </a:lnTo>
                  <a:lnTo>
                    <a:pt x="1974056" y="111919"/>
                  </a:lnTo>
                  <a:lnTo>
                    <a:pt x="1974056" y="111919"/>
                  </a:lnTo>
                  <a:lnTo>
                    <a:pt x="1974056" y="111919"/>
                  </a:lnTo>
                  <a:close/>
                  <a:moveTo>
                    <a:pt x="1060609" y="111919"/>
                  </a:moveTo>
                  <a:cubicBezTo>
                    <a:pt x="1060609" y="110014"/>
                    <a:pt x="1060609" y="110014"/>
                    <a:pt x="1062514" y="108109"/>
                  </a:cubicBezTo>
                  <a:cubicBezTo>
                    <a:pt x="1047274" y="98584"/>
                    <a:pt x="1045369" y="94774"/>
                    <a:pt x="1037749" y="77629"/>
                  </a:cubicBezTo>
                  <a:lnTo>
                    <a:pt x="1000601" y="83344"/>
                  </a:lnTo>
                  <a:cubicBezTo>
                    <a:pt x="1006316" y="89059"/>
                    <a:pt x="1002506" y="85249"/>
                    <a:pt x="1012031" y="89059"/>
                  </a:cubicBezTo>
                  <a:cubicBezTo>
                    <a:pt x="1019651" y="100489"/>
                    <a:pt x="1023461" y="100489"/>
                    <a:pt x="1029176" y="111919"/>
                  </a:cubicBezTo>
                  <a:lnTo>
                    <a:pt x="1060609" y="111919"/>
                  </a:lnTo>
                  <a:lnTo>
                    <a:pt x="1060609" y="111919"/>
                  </a:lnTo>
                  <a:lnTo>
                    <a:pt x="1060609" y="111919"/>
                  </a:lnTo>
                  <a:lnTo>
                    <a:pt x="1060609" y="111919"/>
                  </a:lnTo>
                  <a:close/>
                  <a:moveTo>
                    <a:pt x="998696" y="111919"/>
                  </a:moveTo>
                  <a:lnTo>
                    <a:pt x="1000601" y="108109"/>
                  </a:lnTo>
                  <a:cubicBezTo>
                    <a:pt x="991076" y="102394"/>
                    <a:pt x="983456" y="96679"/>
                    <a:pt x="975836" y="89059"/>
                  </a:cubicBezTo>
                  <a:cubicBezTo>
                    <a:pt x="970121" y="94774"/>
                    <a:pt x="968216" y="100489"/>
                    <a:pt x="964406" y="108109"/>
                  </a:cubicBezTo>
                  <a:cubicBezTo>
                    <a:pt x="983456" y="108109"/>
                    <a:pt x="973931" y="98584"/>
                    <a:pt x="981551" y="111919"/>
                  </a:cubicBezTo>
                  <a:lnTo>
                    <a:pt x="998696" y="111919"/>
                  </a:lnTo>
                  <a:lnTo>
                    <a:pt x="998696" y="111919"/>
                  </a:lnTo>
                  <a:lnTo>
                    <a:pt x="998696" y="111919"/>
                  </a:lnTo>
                  <a:lnTo>
                    <a:pt x="998696" y="111919"/>
                  </a:lnTo>
                  <a:close/>
                  <a:moveTo>
                    <a:pt x="632936" y="111919"/>
                  </a:moveTo>
                  <a:lnTo>
                    <a:pt x="632936" y="108109"/>
                  </a:lnTo>
                  <a:cubicBezTo>
                    <a:pt x="636746" y="102394"/>
                    <a:pt x="636746" y="102394"/>
                    <a:pt x="638651" y="89059"/>
                  </a:cubicBezTo>
                  <a:cubicBezTo>
                    <a:pt x="619601" y="90964"/>
                    <a:pt x="613886" y="90964"/>
                    <a:pt x="608171" y="94774"/>
                  </a:cubicBezTo>
                  <a:lnTo>
                    <a:pt x="602456" y="94774"/>
                  </a:lnTo>
                  <a:cubicBezTo>
                    <a:pt x="610076" y="110014"/>
                    <a:pt x="598646" y="108109"/>
                    <a:pt x="613886" y="111919"/>
                  </a:cubicBezTo>
                  <a:lnTo>
                    <a:pt x="632936" y="111919"/>
                  </a:lnTo>
                  <a:lnTo>
                    <a:pt x="632936" y="111919"/>
                  </a:lnTo>
                  <a:lnTo>
                    <a:pt x="632936" y="111919"/>
                  </a:lnTo>
                  <a:lnTo>
                    <a:pt x="632936" y="111919"/>
                  </a:lnTo>
                  <a:close/>
                  <a:moveTo>
                    <a:pt x="495776" y="111919"/>
                  </a:moveTo>
                  <a:cubicBezTo>
                    <a:pt x="493871" y="108109"/>
                    <a:pt x="490061" y="104299"/>
                    <a:pt x="484346" y="100489"/>
                  </a:cubicBezTo>
                  <a:cubicBezTo>
                    <a:pt x="482441" y="104299"/>
                    <a:pt x="482441" y="108109"/>
                    <a:pt x="480536" y="111919"/>
                  </a:cubicBezTo>
                  <a:lnTo>
                    <a:pt x="495776" y="111919"/>
                  </a:lnTo>
                  <a:lnTo>
                    <a:pt x="495776" y="111919"/>
                  </a:lnTo>
                  <a:lnTo>
                    <a:pt x="495776" y="111919"/>
                  </a:lnTo>
                  <a:lnTo>
                    <a:pt x="495776" y="111919"/>
                  </a:lnTo>
                  <a:close/>
                  <a:moveTo>
                    <a:pt x="459581" y="111919"/>
                  </a:moveTo>
                  <a:cubicBezTo>
                    <a:pt x="455771" y="108109"/>
                    <a:pt x="450056" y="104299"/>
                    <a:pt x="436721" y="100489"/>
                  </a:cubicBezTo>
                  <a:cubicBezTo>
                    <a:pt x="434816" y="96679"/>
                    <a:pt x="434816" y="96679"/>
                    <a:pt x="431006" y="94774"/>
                  </a:cubicBezTo>
                  <a:cubicBezTo>
                    <a:pt x="429101" y="106204"/>
                    <a:pt x="427196" y="108109"/>
                    <a:pt x="425291" y="111919"/>
                  </a:cubicBezTo>
                  <a:lnTo>
                    <a:pt x="459581" y="111919"/>
                  </a:lnTo>
                  <a:lnTo>
                    <a:pt x="459581" y="111919"/>
                  </a:lnTo>
                  <a:lnTo>
                    <a:pt x="459581" y="111919"/>
                  </a:lnTo>
                  <a:lnTo>
                    <a:pt x="459581" y="111919"/>
                  </a:lnTo>
                  <a:close/>
                  <a:moveTo>
                    <a:pt x="16669" y="111919"/>
                  </a:moveTo>
                  <a:cubicBezTo>
                    <a:pt x="16669" y="110014"/>
                    <a:pt x="18574" y="110014"/>
                    <a:pt x="18574" y="108109"/>
                  </a:cubicBezTo>
                  <a:lnTo>
                    <a:pt x="12859" y="108109"/>
                  </a:lnTo>
                  <a:cubicBezTo>
                    <a:pt x="10954" y="110014"/>
                    <a:pt x="9049" y="111919"/>
                    <a:pt x="7144" y="111919"/>
                  </a:cubicBezTo>
                  <a:lnTo>
                    <a:pt x="16669" y="111919"/>
                  </a:lnTo>
                  <a:lnTo>
                    <a:pt x="16669" y="111919"/>
                  </a:lnTo>
                  <a:lnTo>
                    <a:pt x="16669" y="111919"/>
                  </a:lnTo>
                  <a:lnTo>
                    <a:pt x="16669" y="111919"/>
                  </a:lnTo>
                  <a:close/>
                  <a:moveTo>
                    <a:pt x="360521" y="89059"/>
                  </a:moveTo>
                  <a:cubicBezTo>
                    <a:pt x="360521" y="110014"/>
                    <a:pt x="341471" y="104299"/>
                    <a:pt x="304324" y="108109"/>
                  </a:cubicBezTo>
                  <a:lnTo>
                    <a:pt x="304324" y="96679"/>
                  </a:lnTo>
                  <a:cubicBezTo>
                    <a:pt x="318611" y="96679"/>
                    <a:pt x="339566" y="92869"/>
                    <a:pt x="360521" y="89059"/>
                  </a:cubicBezTo>
                  <a:lnTo>
                    <a:pt x="360521" y="89059"/>
                  </a:lnTo>
                  <a:lnTo>
                    <a:pt x="360521" y="89059"/>
                  </a:lnTo>
                  <a:lnTo>
                    <a:pt x="360521" y="89059"/>
                  </a:lnTo>
                  <a:close/>
                  <a:moveTo>
                    <a:pt x="591026" y="89059"/>
                  </a:moveTo>
                  <a:lnTo>
                    <a:pt x="566261" y="89059"/>
                  </a:lnTo>
                  <a:cubicBezTo>
                    <a:pt x="558641" y="104299"/>
                    <a:pt x="568166" y="92869"/>
                    <a:pt x="554831" y="100489"/>
                  </a:cubicBezTo>
                  <a:lnTo>
                    <a:pt x="554831" y="106204"/>
                  </a:lnTo>
                  <a:lnTo>
                    <a:pt x="585311" y="106204"/>
                  </a:lnTo>
                  <a:lnTo>
                    <a:pt x="591026" y="89059"/>
                  </a:lnTo>
                  <a:lnTo>
                    <a:pt x="591026" y="89059"/>
                  </a:lnTo>
                  <a:lnTo>
                    <a:pt x="591026" y="89059"/>
                  </a:lnTo>
                  <a:lnTo>
                    <a:pt x="591026" y="89059"/>
                  </a:lnTo>
                  <a:close/>
                  <a:moveTo>
                    <a:pt x="1951196" y="89059"/>
                  </a:moveTo>
                  <a:cubicBezTo>
                    <a:pt x="1941671" y="96679"/>
                    <a:pt x="1945481" y="100489"/>
                    <a:pt x="1939766" y="89059"/>
                  </a:cubicBezTo>
                  <a:lnTo>
                    <a:pt x="1951196" y="89059"/>
                  </a:lnTo>
                  <a:lnTo>
                    <a:pt x="1951196" y="89059"/>
                  </a:lnTo>
                  <a:lnTo>
                    <a:pt x="1951196" y="89059"/>
                  </a:lnTo>
                  <a:lnTo>
                    <a:pt x="1951196" y="89059"/>
                  </a:lnTo>
                  <a:close/>
                  <a:moveTo>
                    <a:pt x="1993106" y="82391"/>
                  </a:moveTo>
                  <a:lnTo>
                    <a:pt x="1993106" y="93821"/>
                  </a:lnTo>
                  <a:lnTo>
                    <a:pt x="1987391" y="93821"/>
                  </a:lnTo>
                  <a:lnTo>
                    <a:pt x="1987391" y="88106"/>
                  </a:lnTo>
                  <a:lnTo>
                    <a:pt x="1981676" y="88106"/>
                  </a:lnTo>
                  <a:cubicBezTo>
                    <a:pt x="1987391" y="82391"/>
                    <a:pt x="1981676" y="87154"/>
                    <a:pt x="1993106" y="82391"/>
                  </a:cubicBezTo>
                  <a:lnTo>
                    <a:pt x="1993106" y="82391"/>
                  </a:lnTo>
                  <a:lnTo>
                    <a:pt x="1993106" y="82391"/>
                  </a:lnTo>
                  <a:lnTo>
                    <a:pt x="1993106" y="82391"/>
                  </a:lnTo>
                  <a:close/>
                  <a:moveTo>
                    <a:pt x="330041" y="74771"/>
                  </a:moveTo>
                  <a:cubicBezTo>
                    <a:pt x="324326" y="80486"/>
                    <a:pt x="328136" y="76676"/>
                    <a:pt x="318611" y="80486"/>
                  </a:cubicBezTo>
                  <a:cubicBezTo>
                    <a:pt x="324326" y="76676"/>
                    <a:pt x="318611" y="78581"/>
                    <a:pt x="330041" y="74771"/>
                  </a:cubicBezTo>
                  <a:lnTo>
                    <a:pt x="330041" y="74771"/>
                  </a:lnTo>
                  <a:lnTo>
                    <a:pt x="330041" y="74771"/>
                  </a:lnTo>
                  <a:lnTo>
                    <a:pt x="330041" y="74771"/>
                  </a:lnTo>
                  <a:close/>
                  <a:moveTo>
                    <a:pt x="963454" y="74771"/>
                  </a:moveTo>
                  <a:lnTo>
                    <a:pt x="938689" y="74771"/>
                  </a:lnTo>
                  <a:lnTo>
                    <a:pt x="938689" y="80486"/>
                  </a:lnTo>
                  <a:cubicBezTo>
                    <a:pt x="948214" y="86201"/>
                    <a:pt x="950119" y="90011"/>
                    <a:pt x="957739" y="99536"/>
                  </a:cubicBezTo>
                  <a:lnTo>
                    <a:pt x="963454" y="99536"/>
                  </a:lnTo>
                  <a:cubicBezTo>
                    <a:pt x="963454" y="80486"/>
                    <a:pt x="965359" y="90964"/>
                    <a:pt x="963454" y="74771"/>
                  </a:cubicBezTo>
                  <a:lnTo>
                    <a:pt x="963454" y="74771"/>
                  </a:lnTo>
                  <a:lnTo>
                    <a:pt x="963454" y="74771"/>
                  </a:lnTo>
                  <a:lnTo>
                    <a:pt x="963454" y="74771"/>
                  </a:lnTo>
                  <a:close/>
                  <a:moveTo>
                    <a:pt x="546259" y="69056"/>
                  </a:moveTo>
                  <a:cubicBezTo>
                    <a:pt x="531019" y="76676"/>
                    <a:pt x="532924" y="74771"/>
                    <a:pt x="527209" y="93821"/>
                  </a:cubicBezTo>
                  <a:lnTo>
                    <a:pt x="538639" y="93821"/>
                  </a:lnTo>
                  <a:cubicBezTo>
                    <a:pt x="546259" y="86201"/>
                    <a:pt x="555784" y="82391"/>
                    <a:pt x="563404" y="74771"/>
                  </a:cubicBezTo>
                  <a:cubicBezTo>
                    <a:pt x="551974" y="72866"/>
                    <a:pt x="553879" y="74771"/>
                    <a:pt x="546259" y="69056"/>
                  </a:cubicBezTo>
                  <a:lnTo>
                    <a:pt x="546259" y="69056"/>
                  </a:lnTo>
                  <a:lnTo>
                    <a:pt x="546259" y="69056"/>
                  </a:lnTo>
                  <a:lnTo>
                    <a:pt x="546259" y="69056"/>
                  </a:lnTo>
                  <a:close/>
                  <a:moveTo>
                    <a:pt x="467201" y="63341"/>
                  </a:moveTo>
                  <a:cubicBezTo>
                    <a:pt x="453866" y="65246"/>
                    <a:pt x="451961" y="65246"/>
                    <a:pt x="442436" y="69056"/>
                  </a:cubicBezTo>
                  <a:lnTo>
                    <a:pt x="442436" y="74771"/>
                  </a:lnTo>
                  <a:cubicBezTo>
                    <a:pt x="469106" y="74771"/>
                    <a:pt x="465296" y="78581"/>
                    <a:pt x="467201" y="63341"/>
                  </a:cubicBezTo>
                  <a:lnTo>
                    <a:pt x="467201" y="63341"/>
                  </a:lnTo>
                  <a:lnTo>
                    <a:pt x="467201" y="63341"/>
                  </a:lnTo>
                  <a:lnTo>
                    <a:pt x="467201" y="63341"/>
                  </a:lnTo>
                  <a:close/>
                  <a:moveTo>
                    <a:pt x="2254091" y="63341"/>
                  </a:moveTo>
                  <a:cubicBezTo>
                    <a:pt x="2255996" y="76676"/>
                    <a:pt x="2259807" y="69056"/>
                    <a:pt x="2254091" y="82391"/>
                  </a:cubicBezTo>
                  <a:cubicBezTo>
                    <a:pt x="2248376" y="86201"/>
                    <a:pt x="2248376" y="86201"/>
                    <a:pt x="2235041" y="88106"/>
                  </a:cubicBezTo>
                  <a:lnTo>
                    <a:pt x="2235041" y="82391"/>
                  </a:lnTo>
                  <a:cubicBezTo>
                    <a:pt x="2254091" y="76676"/>
                    <a:pt x="2244566" y="86201"/>
                    <a:pt x="2254091" y="70961"/>
                  </a:cubicBezTo>
                  <a:cubicBezTo>
                    <a:pt x="2252186" y="63341"/>
                    <a:pt x="2248376" y="67151"/>
                    <a:pt x="2254091" y="63341"/>
                  </a:cubicBezTo>
                  <a:lnTo>
                    <a:pt x="2254091" y="63341"/>
                  </a:lnTo>
                  <a:lnTo>
                    <a:pt x="2254091" y="63341"/>
                  </a:lnTo>
                  <a:lnTo>
                    <a:pt x="2254091" y="63341"/>
                  </a:lnTo>
                  <a:close/>
                  <a:moveTo>
                    <a:pt x="305276" y="51911"/>
                  </a:moveTo>
                  <a:lnTo>
                    <a:pt x="310991" y="70961"/>
                  </a:lnTo>
                  <a:cubicBezTo>
                    <a:pt x="295751" y="78581"/>
                    <a:pt x="293846" y="86201"/>
                    <a:pt x="286226" y="101441"/>
                  </a:cubicBezTo>
                  <a:lnTo>
                    <a:pt x="280511" y="101441"/>
                  </a:lnTo>
                  <a:cubicBezTo>
                    <a:pt x="278606" y="78581"/>
                    <a:pt x="290036" y="88106"/>
                    <a:pt x="269081" y="82391"/>
                  </a:cubicBezTo>
                  <a:cubicBezTo>
                    <a:pt x="259556" y="90011"/>
                    <a:pt x="265271" y="86201"/>
                    <a:pt x="257651" y="82391"/>
                  </a:cubicBezTo>
                  <a:cubicBezTo>
                    <a:pt x="251936" y="76676"/>
                    <a:pt x="255746" y="80486"/>
                    <a:pt x="251936" y="70961"/>
                  </a:cubicBezTo>
                  <a:lnTo>
                    <a:pt x="305276" y="51911"/>
                  </a:lnTo>
                  <a:lnTo>
                    <a:pt x="305276" y="51911"/>
                  </a:lnTo>
                  <a:lnTo>
                    <a:pt x="305276" y="51911"/>
                  </a:lnTo>
                  <a:lnTo>
                    <a:pt x="305276" y="51911"/>
                  </a:lnTo>
                  <a:close/>
                  <a:moveTo>
                    <a:pt x="330041" y="51911"/>
                  </a:moveTo>
                  <a:lnTo>
                    <a:pt x="330041" y="63341"/>
                  </a:lnTo>
                  <a:lnTo>
                    <a:pt x="318611" y="63341"/>
                  </a:lnTo>
                  <a:lnTo>
                    <a:pt x="318611" y="51911"/>
                  </a:lnTo>
                  <a:lnTo>
                    <a:pt x="330041" y="51911"/>
                  </a:lnTo>
                  <a:lnTo>
                    <a:pt x="330041" y="51911"/>
                  </a:lnTo>
                  <a:lnTo>
                    <a:pt x="330041" y="51911"/>
                  </a:lnTo>
                  <a:lnTo>
                    <a:pt x="330041" y="51911"/>
                  </a:lnTo>
                  <a:close/>
                  <a:moveTo>
                    <a:pt x="888206" y="51911"/>
                  </a:moveTo>
                  <a:lnTo>
                    <a:pt x="876776" y="51911"/>
                  </a:lnTo>
                  <a:cubicBezTo>
                    <a:pt x="886301" y="65246"/>
                    <a:pt x="890111" y="70961"/>
                    <a:pt x="907256" y="76676"/>
                  </a:cubicBezTo>
                  <a:lnTo>
                    <a:pt x="907256" y="65246"/>
                  </a:lnTo>
                  <a:cubicBezTo>
                    <a:pt x="892016" y="57626"/>
                    <a:pt x="895826" y="61436"/>
                    <a:pt x="888206" y="51911"/>
                  </a:cubicBezTo>
                  <a:lnTo>
                    <a:pt x="888206" y="51911"/>
                  </a:lnTo>
                  <a:lnTo>
                    <a:pt x="888206" y="51911"/>
                  </a:lnTo>
                  <a:lnTo>
                    <a:pt x="888206" y="51911"/>
                  </a:lnTo>
                  <a:close/>
                  <a:moveTo>
                    <a:pt x="1998821" y="51911"/>
                  </a:moveTo>
                  <a:cubicBezTo>
                    <a:pt x="2000726" y="59531"/>
                    <a:pt x="1989296" y="61436"/>
                    <a:pt x="1987391" y="63341"/>
                  </a:cubicBezTo>
                  <a:cubicBezTo>
                    <a:pt x="1983581" y="57626"/>
                    <a:pt x="1996916" y="53816"/>
                    <a:pt x="1998821" y="51911"/>
                  </a:cubicBezTo>
                  <a:lnTo>
                    <a:pt x="1998821" y="51911"/>
                  </a:lnTo>
                  <a:lnTo>
                    <a:pt x="1998821" y="51911"/>
                  </a:lnTo>
                  <a:lnTo>
                    <a:pt x="1998821" y="51911"/>
                  </a:lnTo>
                  <a:close/>
                  <a:moveTo>
                    <a:pt x="416719" y="44291"/>
                  </a:moveTo>
                  <a:cubicBezTo>
                    <a:pt x="407194" y="46196"/>
                    <a:pt x="403384" y="48101"/>
                    <a:pt x="399574" y="50006"/>
                  </a:cubicBezTo>
                  <a:cubicBezTo>
                    <a:pt x="397669" y="51911"/>
                    <a:pt x="395764" y="55721"/>
                    <a:pt x="391954" y="63341"/>
                  </a:cubicBezTo>
                  <a:lnTo>
                    <a:pt x="386239" y="63341"/>
                  </a:lnTo>
                  <a:lnTo>
                    <a:pt x="386239" y="69056"/>
                  </a:lnTo>
                  <a:lnTo>
                    <a:pt x="405289" y="69056"/>
                  </a:lnTo>
                  <a:cubicBezTo>
                    <a:pt x="411004" y="59531"/>
                    <a:pt x="412909" y="59531"/>
                    <a:pt x="416719" y="44291"/>
                  </a:cubicBezTo>
                  <a:lnTo>
                    <a:pt x="416719" y="44291"/>
                  </a:lnTo>
                  <a:lnTo>
                    <a:pt x="416719" y="44291"/>
                  </a:lnTo>
                  <a:lnTo>
                    <a:pt x="416719" y="44291"/>
                  </a:lnTo>
                  <a:close/>
                  <a:moveTo>
                    <a:pt x="1012031" y="74771"/>
                  </a:moveTo>
                  <a:cubicBezTo>
                    <a:pt x="1012031" y="55721"/>
                    <a:pt x="1015841" y="50006"/>
                    <a:pt x="1012031" y="44291"/>
                  </a:cubicBezTo>
                  <a:cubicBezTo>
                    <a:pt x="1006316" y="40481"/>
                    <a:pt x="1006316" y="40481"/>
                    <a:pt x="992981" y="38576"/>
                  </a:cubicBezTo>
                  <a:cubicBezTo>
                    <a:pt x="985361" y="55721"/>
                    <a:pt x="991076" y="50006"/>
                    <a:pt x="973931" y="57626"/>
                  </a:cubicBezTo>
                  <a:cubicBezTo>
                    <a:pt x="979646" y="63341"/>
                    <a:pt x="975836" y="59531"/>
                    <a:pt x="985361" y="63341"/>
                  </a:cubicBezTo>
                  <a:cubicBezTo>
                    <a:pt x="998696" y="74771"/>
                    <a:pt x="992981" y="70961"/>
                    <a:pt x="1012031" y="74771"/>
                  </a:cubicBezTo>
                  <a:lnTo>
                    <a:pt x="1012031" y="74771"/>
                  </a:lnTo>
                  <a:lnTo>
                    <a:pt x="1012031" y="74771"/>
                  </a:lnTo>
                  <a:lnTo>
                    <a:pt x="1012031" y="74771"/>
                  </a:lnTo>
                  <a:close/>
                  <a:moveTo>
                    <a:pt x="845344" y="32861"/>
                  </a:moveTo>
                  <a:cubicBezTo>
                    <a:pt x="837724" y="36671"/>
                    <a:pt x="837724" y="36671"/>
                    <a:pt x="835819" y="36671"/>
                  </a:cubicBezTo>
                  <a:cubicBezTo>
                    <a:pt x="835819" y="36671"/>
                    <a:pt x="835819" y="38576"/>
                    <a:pt x="832009" y="46196"/>
                  </a:cubicBezTo>
                  <a:lnTo>
                    <a:pt x="837724" y="46196"/>
                  </a:lnTo>
                  <a:lnTo>
                    <a:pt x="837724" y="51911"/>
                  </a:lnTo>
                  <a:cubicBezTo>
                    <a:pt x="854869" y="48101"/>
                    <a:pt x="852964" y="50006"/>
                    <a:pt x="874871" y="51911"/>
                  </a:cubicBezTo>
                  <a:lnTo>
                    <a:pt x="874871" y="40481"/>
                  </a:lnTo>
                  <a:cubicBezTo>
                    <a:pt x="861536" y="38576"/>
                    <a:pt x="853916" y="38576"/>
                    <a:pt x="845344" y="32861"/>
                  </a:cubicBezTo>
                  <a:lnTo>
                    <a:pt x="845344" y="32861"/>
                  </a:lnTo>
                  <a:lnTo>
                    <a:pt x="845344" y="32861"/>
                  </a:lnTo>
                  <a:lnTo>
                    <a:pt x="845344" y="32861"/>
                  </a:lnTo>
                  <a:close/>
                  <a:moveTo>
                    <a:pt x="1956911" y="32861"/>
                  </a:moveTo>
                  <a:cubicBezTo>
                    <a:pt x="1937861" y="38576"/>
                    <a:pt x="1947386" y="29051"/>
                    <a:pt x="1937861" y="44291"/>
                  </a:cubicBezTo>
                  <a:lnTo>
                    <a:pt x="1956911" y="44291"/>
                  </a:lnTo>
                  <a:lnTo>
                    <a:pt x="1956911" y="32861"/>
                  </a:lnTo>
                  <a:lnTo>
                    <a:pt x="1956911" y="32861"/>
                  </a:lnTo>
                  <a:lnTo>
                    <a:pt x="1956911" y="32861"/>
                  </a:lnTo>
                  <a:lnTo>
                    <a:pt x="1956911" y="32861"/>
                  </a:lnTo>
                  <a:close/>
                  <a:moveTo>
                    <a:pt x="324326" y="19526"/>
                  </a:moveTo>
                  <a:cubicBezTo>
                    <a:pt x="318611" y="25241"/>
                    <a:pt x="322421" y="21431"/>
                    <a:pt x="318611" y="30956"/>
                  </a:cubicBezTo>
                  <a:lnTo>
                    <a:pt x="324326" y="30956"/>
                  </a:lnTo>
                  <a:lnTo>
                    <a:pt x="324326" y="19526"/>
                  </a:lnTo>
                  <a:lnTo>
                    <a:pt x="324326" y="19526"/>
                  </a:lnTo>
                  <a:lnTo>
                    <a:pt x="324326" y="19526"/>
                  </a:lnTo>
                  <a:lnTo>
                    <a:pt x="324326" y="19526"/>
                  </a:lnTo>
                  <a:close/>
                  <a:moveTo>
                    <a:pt x="285274" y="8096"/>
                  </a:moveTo>
                  <a:lnTo>
                    <a:pt x="285274" y="19526"/>
                  </a:lnTo>
                  <a:lnTo>
                    <a:pt x="266224" y="25241"/>
                  </a:lnTo>
                  <a:lnTo>
                    <a:pt x="266224" y="13811"/>
                  </a:lnTo>
                  <a:lnTo>
                    <a:pt x="260509" y="13811"/>
                  </a:lnTo>
                  <a:lnTo>
                    <a:pt x="260509" y="8096"/>
                  </a:lnTo>
                  <a:lnTo>
                    <a:pt x="285274" y="8096"/>
                  </a:lnTo>
                  <a:lnTo>
                    <a:pt x="285274" y="8096"/>
                  </a:lnTo>
                  <a:lnTo>
                    <a:pt x="285274" y="8096"/>
                  </a:lnTo>
                  <a:lnTo>
                    <a:pt x="285274" y="8096"/>
                  </a:lnTo>
                  <a:close/>
                  <a:moveTo>
                    <a:pt x="397669" y="8096"/>
                  </a:moveTo>
                  <a:cubicBezTo>
                    <a:pt x="376714" y="21431"/>
                    <a:pt x="372904" y="36671"/>
                    <a:pt x="403384" y="38576"/>
                  </a:cubicBezTo>
                  <a:cubicBezTo>
                    <a:pt x="403384" y="21431"/>
                    <a:pt x="401479" y="34766"/>
                    <a:pt x="409099" y="13811"/>
                  </a:cubicBezTo>
                  <a:cubicBezTo>
                    <a:pt x="399574" y="10001"/>
                    <a:pt x="405289" y="13811"/>
                    <a:pt x="397669" y="8096"/>
                  </a:cubicBezTo>
                  <a:lnTo>
                    <a:pt x="397669" y="8096"/>
                  </a:lnTo>
                  <a:lnTo>
                    <a:pt x="397669" y="8096"/>
                  </a:lnTo>
                  <a:lnTo>
                    <a:pt x="397669" y="8096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027475D4-EE7F-4D5F-A081-6F07BA748074}"/>
                </a:ext>
              </a:extLst>
            </p:cNvPr>
            <p:cNvSpPr/>
            <p:nvPr/>
          </p:nvSpPr>
          <p:spPr>
            <a:xfrm>
              <a:off x="2456021" y="4497190"/>
              <a:ext cx="2028825" cy="123825"/>
            </a:xfrm>
            <a:custGeom>
              <a:avLst/>
              <a:gdLst>
                <a:gd name="connsiteX0" fmla="*/ 469106 w 2028825"/>
                <a:gd name="connsiteY0" fmla="*/ 11906 h 123825"/>
                <a:gd name="connsiteX1" fmla="*/ 540544 w 2028825"/>
                <a:gd name="connsiteY1" fmla="*/ 46196 h 123825"/>
                <a:gd name="connsiteX2" fmla="*/ 540544 w 2028825"/>
                <a:gd name="connsiteY2" fmla="*/ 40481 h 123825"/>
                <a:gd name="connsiteX3" fmla="*/ 534829 w 2028825"/>
                <a:gd name="connsiteY3" fmla="*/ 40481 h 123825"/>
                <a:gd name="connsiteX4" fmla="*/ 546259 w 2028825"/>
                <a:gd name="connsiteY4" fmla="*/ 34766 h 123825"/>
                <a:gd name="connsiteX5" fmla="*/ 602456 w 2028825"/>
                <a:gd name="connsiteY5" fmla="*/ 40481 h 123825"/>
                <a:gd name="connsiteX6" fmla="*/ 602456 w 2028825"/>
                <a:gd name="connsiteY6" fmla="*/ 59531 h 123825"/>
                <a:gd name="connsiteX7" fmla="*/ 639604 w 2028825"/>
                <a:gd name="connsiteY7" fmla="*/ 40481 h 123825"/>
                <a:gd name="connsiteX8" fmla="*/ 532924 w 2028825"/>
                <a:gd name="connsiteY8" fmla="*/ 11906 h 123825"/>
                <a:gd name="connsiteX9" fmla="*/ 469106 w 2028825"/>
                <a:gd name="connsiteY9" fmla="*/ 11906 h 123825"/>
                <a:gd name="connsiteX10" fmla="*/ 469106 w 2028825"/>
                <a:gd name="connsiteY10" fmla="*/ 11906 h 123825"/>
                <a:gd name="connsiteX11" fmla="*/ 469106 w 2028825"/>
                <a:gd name="connsiteY11" fmla="*/ 11906 h 123825"/>
                <a:gd name="connsiteX12" fmla="*/ 469106 w 2028825"/>
                <a:gd name="connsiteY12" fmla="*/ 11906 h 123825"/>
                <a:gd name="connsiteX13" fmla="*/ 277654 w 2028825"/>
                <a:gd name="connsiteY13" fmla="*/ 11906 h 123825"/>
                <a:gd name="connsiteX14" fmla="*/ 287179 w 2028825"/>
                <a:gd name="connsiteY14" fmla="*/ 15716 h 123825"/>
                <a:gd name="connsiteX15" fmla="*/ 268129 w 2028825"/>
                <a:gd name="connsiteY15" fmla="*/ 21431 h 123825"/>
                <a:gd name="connsiteX16" fmla="*/ 279559 w 2028825"/>
                <a:gd name="connsiteY16" fmla="*/ 21431 h 123825"/>
                <a:gd name="connsiteX17" fmla="*/ 285274 w 2028825"/>
                <a:gd name="connsiteY17" fmla="*/ 32861 h 123825"/>
                <a:gd name="connsiteX18" fmla="*/ 315754 w 2028825"/>
                <a:gd name="connsiteY18" fmla="*/ 27146 h 123825"/>
                <a:gd name="connsiteX19" fmla="*/ 315754 w 2028825"/>
                <a:gd name="connsiteY19" fmla="*/ 21431 h 123825"/>
                <a:gd name="connsiteX20" fmla="*/ 304324 w 2028825"/>
                <a:gd name="connsiteY20" fmla="*/ 11906 h 123825"/>
                <a:gd name="connsiteX21" fmla="*/ 277654 w 2028825"/>
                <a:gd name="connsiteY21" fmla="*/ 11906 h 123825"/>
                <a:gd name="connsiteX22" fmla="*/ 277654 w 2028825"/>
                <a:gd name="connsiteY22" fmla="*/ 11906 h 123825"/>
                <a:gd name="connsiteX23" fmla="*/ 277654 w 2028825"/>
                <a:gd name="connsiteY23" fmla="*/ 11906 h 123825"/>
                <a:gd name="connsiteX24" fmla="*/ 277654 w 2028825"/>
                <a:gd name="connsiteY24" fmla="*/ 11906 h 123825"/>
                <a:gd name="connsiteX25" fmla="*/ 99536 w 2028825"/>
                <a:gd name="connsiteY25" fmla="*/ 11906 h 123825"/>
                <a:gd name="connsiteX26" fmla="*/ 69056 w 2028825"/>
                <a:gd name="connsiteY26" fmla="*/ 77629 h 123825"/>
                <a:gd name="connsiteX27" fmla="*/ 63341 w 2028825"/>
                <a:gd name="connsiteY27" fmla="*/ 77629 h 123825"/>
                <a:gd name="connsiteX28" fmla="*/ 57626 w 2028825"/>
                <a:gd name="connsiteY28" fmla="*/ 58579 h 123825"/>
                <a:gd name="connsiteX29" fmla="*/ 7144 w 2028825"/>
                <a:gd name="connsiteY29" fmla="*/ 100489 h 123825"/>
                <a:gd name="connsiteX30" fmla="*/ 14764 w 2028825"/>
                <a:gd name="connsiteY30" fmla="*/ 111919 h 123825"/>
                <a:gd name="connsiteX31" fmla="*/ 132874 w 2028825"/>
                <a:gd name="connsiteY31" fmla="*/ 111919 h 123825"/>
                <a:gd name="connsiteX32" fmla="*/ 144304 w 2028825"/>
                <a:gd name="connsiteY32" fmla="*/ 92869 h 123825"/>
                <a:gd name="connsiteX33" fmla="*/ 101441 w 2028825"/>
                <a:gd name="connsiteY33" fmla="*/ 87154 h 123825"/>
                <a:gd name="connsiteX34" fmla="*/ 176689 w 2028825"/>
                <a:gd name="connsiteY34" fmla="*/ 68104 h 123825"/>
                <a:gd name="connsiteX35" fmla="*/ 170974 w 2028825"/>
                <a:gd name="connsiteY35" fmla="*/ 68104 h 123825"/>
                <a:gd name="connsiteX36" fmla="*/ 170974 w 2028825"/>
                <a:gd name="connsiteY36" fmla="*/ 62389 h 123825"/>
                <a:gd name="connsiteX37" fmla="*/ 114776 w 2028825"/>
                <a:gd name="connsiteY37" fmla="*/ 73819 h 123825"/>
                <a:gd name="connsiteX38" fmla="*/ 182404 w 2028825"/>
                <a:gd name="connsiteY38" fmla="*/ 37624 h 123825"/>
                <a:gd name="connsiteX39" fmla="*/ 145256 w 2028825"/>
                <a:gd name="connsiteY39" fmla="*/ 31909 h 123825"/>
                <a:gd name="connsiteX40" fmla="*/ 156686 w 2028825"/>
                <a:gd name="connsiteY40" fmla="*/ 12859 h 123825"/>
                <a:gd name="connsiteX41" fmla="*/ 162401 w 2028825"/>
                <a:gd name="connsiteY41" fmla="*/ 18574 h 123825"/>
                <a:gd name="connsiteX42" fmla="*/ 299561 w 2028825"/>
                <a:gd name="connsiteY42" fmla="*/ 49054 h 123825"/>
                <a:gd name="connsiteX43" fmla="*/ 288131 w 2028825"/>
                <a:gd name="connsiteY43" fmla="*/ 49054 h 123825"/>
                <a:gd name="connsiteX44" fmla="*/ 269081 w 2028825"/>
                <a:gd name="connsiteY44" fmla="*/ 43339 h 123825"/>
                <a:gd name="connsiteX45" fmla="*/ 263366 w 2028825"/>
                <a:gd name="connsiteY45" fmla="*/ 24289 h 123825"/>
                <a:gd name="connsiteX46" fmla="*/ 244316 w 2028825"/>
                <a:gd name="connsiteY46" fmla="*/ 30004 h 123825"/>
                <a:gd name="connsiteX47" fmla="*/ 238601 w 2028825"/>
                <a:gd name="connsiteY47" fmla="*/ 7144 h 123825"/>
                <a:gd name="connsiteX48" fmla="*/ 99536 w 2028825"/>
                <a:gd name="connsiteY48" fmla="*/ 11906 h 123825"/>
                <a:gd name="connsiteX49" fmla="*/ 99536 w 2028825"/>
                <a:gd name="connsiteY49" fmla="*/ 11906 h 123825"/>
                <a:gd name="connsiteX50" fmla="*/ 99536 w 2028825"/>
                <a:gd name="connsiteY50" fmla="*/ 11906 h 123825"/>
                <a:gd name="connsiteX51" fmla="*/ 99536 w 2028825"/>
                <a:gd name="connsiteY51" fmla="*/ 11906 h 123825"/>
                <a:gd name="connsiteX52" fmla="*/ 2030254 w 2028825"/>
                <a:gd name="connsiteY52" fmla="*/ 116681 h 123825"/>
                <a:gd name="connsiteX53" fmla="*/ 2013109 w 2028825"/>
                <a:gd name="connsiteY53" fmla="*/ 80486 h 123825"/>
                <a:gd name="connsiteX54" fmla="*/ 2013109 w 2028825"/>
                <a:gd name="connsiteY54" fmla="*/ 116681 h 123825"/>
                <a:gd name="connsiteX55" fmla="*/ 2030254 w 2028825"/>
                <a:gd name="connsiteY55" fmla="*/ 116681 h 123825"/>
                <a:gd name="connsiteX56" fmla="*/ 2030254 w 2028825"/>
                <a:gd name="connsiteY56" fmla="*/ 116681 h 123825"/>
                <a:gd name="connsiteX57" fmla="*/ 2030254 w 2028825"/>
                <a:gd name="connsiteY57" fmla="*/ 116681 h 123825"/>
                <a:gd name="connsiteX58" fmla="*/ 2030254 w 2028825"/>
                <a:gd name="connsiteY58" fmla="*/ 116681 h 123825"/>
                <a:gd name="connsiteX59" fmla="*/ 1908334 w 2028825"/>
                <a:gd name="connsiteY59" fmla="*/ 116681 h 123825"/>
                <a:gd name="connsiteX60" fmla="*/ 1923574 w 2028825"/>
                <a:gd name="connsiteY60" fmla="*/ 110966 h 123825"/>
                <a:gd name="connsiteX61" fmla="*/ 1912144 w 2028825"/>
                <a:gd name="connsiteY61" fmla="*/ 54769 h 123825"/>
                <a:gd name="connsiteX62" fmla="*/ 1825466 w 2028825"/>
                <a:gd name="connsiteY62" fmla="*/ 79534 h 123825"/>
                <a:gd name="connsiteX63" fmla="*/ 1831181 w 2028825"/>
                <a:gd name="connsiteY63" fmla="*/ 79534 h 123825"/>
                <a:gd name="connsiteX64" fmla="*/ 1898809 w 2028825"/>
                <a:gd name="connsiteY64" fmla="*/ 73819 h 123825"/>
                <a:gd name="connsiteX65" fmla="*/ 1910239 w 2028825"/>
                <a:gd name="connsiteY65" fmla="*/ 104299 h 123825"/>
                <a:gd name="connsiteX66" fmla="*/ 1859756 w 2028825"/>
                <a:gd name="connsiteY66" fmla="*/ 104299 h 123825"/>
                <a:gd name="connsiteX67" fmla="*/ 1857851 w 2028825"/>
                <a:gd name="connsiteY67" fmla="*/ 115729 h 123825"/>
                <a:gd name="connsiteX68" fmla="*/ 1908334 w 2028825"/>
                <a:gd name="connsiteY68" fmla="*/ 115729 h 123825"/>
                <a:gd name="connsiteX69" fmla="*/ 1908334 w 2028825"/>
                <a:gd name="connsiteY69" fmla="*/ 116681 h 123825"/>
                <a:gd name="connsiteX70" fmla="*/ 1908334 w 2028825"/>
                <a:gd name="connsiteY70" fmla="*/ 116681 h 123825"/>
                <a:gd name="connsiteX71" fmla="*/ 1908334 w 2028825"/>
                <a:gd name="connsiteY71" fmla="*/ 116681 h 123825"/>
                <a:gd name="connsiteX72" fmla="*/ 1852136 w 2028825"/>
                <a:gd name="connsiteY72" fmla="*/ 116681 h 123825"/>
                <a:gd name="connsiteX73" fmla="*/ 1861661 w 2028825"/>
                <a:gd name="connsiteY73" fmla="*/ 97631 h 123825"/>
                <a:gd name="connsiteX74" fmla="*/ 1842611 w 2028825"/>
                <a:gd name="connsiteY74" fmla="*/ 97631 h 123825"/>
                <a:gd name="connsiteX75" fmla="*/ 1799749 w 2028825"/>
                <a:gd name="connsiteY75" fmla="*/ 114776 h 123825"/>
                <a:gd name="connsiteX76" fmla="*/ 1852136 w 2028825"/>
                <a:gd name="connsiteY76" fmla="*/ 116681 h 123825"/>
                <a:gd name="connsiteX77" fmla="*/ 1852136 w 2028825"/>
                <a:gd name="connsiteY77" fmla="*/ 116681 h 123825"/>
                <a:gd name="connsiteX78" fmla="*/ 1852136 w 2028825"/>
                <a:gd name="connsiteY78" fmla="*/ 116681 h 123825"/>
                <a:gd name="connsiteX79" fmla="*/ 1852136 w 2028825"/>
                <a:gd name="connsiteY79" fmla="*/ 116681 h 123825"/>
                <a:gd name="connsiteX80" fmla="*/ 1794034 w 2028825"/>
                <a:gd name="connsiteY80" fmla="*/ 116681 h 123825"/>
                <a:gd name="connsiteX81" fmla="*/ 1794034 w 2028825"/>
                <a:gd name="connsiteY81" fmla="*/ 105251 h 123825"/>
                <a:gd name="connsiteX82" fmla="*/ 1818799 w 2028825"/>
                <a:gd name="connsiteY82" fmla="*/ 74771 h 123825"/>
                <a:gd name="connsiteX83" fmla="*/ 1807369 w 2028825"/>
                <a:gd name="connsiteY83" fmla="*/ 74771 h 123825"/>
                <a:gd name="connsiteX84" fmla="*/ 1751171 w 2028825"/>
                <a:gd name="connsiteY84" fmla="*/ 116681 h 123825"/>
                <a:gd name="connsiteX85" fmla="*/ 1794034 w 2028825"/>
                <a:gd name="connsiteY85" fmla="*/ 116681 h 123825"/>
                <a:gd name="connsiteX86" fmla="*/ 1794034 w 2028825"/>
                <a:gd name="connsiteY86" fmla="*/ 116681 h 123825"/>
                <a:gd name="connsiteX87" fmla="*/ 1794034 w 2028825"/>
                <a:gd name="connsiteY87" fmla="*/ 116681 h 123825"/>
                <a:gd name="connsiteX88" fmla="*/ 1794034 w 2028825"/>
                <a:gd name="connsiteY88" fmla="*/ 116681 h 123825"/>
                <a:gd name="connsiteX89" fmla="*/ 745331 w 2028825"/>
                <a:gd name="connsiteY89" fmla="*/ 116681 h 123825"/>
                <a:gd name="connsiteX90" fmla="*/ 745331 w 2028825"/>
                <a:gd name="connsiteY90" fmla="*/ 105251 h 123825"/>
                <a:gd name="connsiteX91" fmla="*/ 689134 w 2028825"/>
                <a:gd name="connsiteY91" fmla="*/ 63341 h 123825"/>
                <a:gd name="connsiteX92" fmla="*/ 638651 w 2028825"/>
                <a:gd name="connsiteY92" fmla="*/ 57626 h 123825"/>
                <a:gd name="connsiteX93" fmla="*/ 638651 w 2028825"/>
                <a:gd name="connsiteY93" fmla="*/ 63341 h 123825"/>
                <a:gd name="connsiteX94" fmla="*/ 650081 w 2028825"/>
                <a:gd name="connsiteY94" fmla="*/ 63341 h 123825"/>
                <a:gd name="connsiteX95" fmla="*/ 723424 w 2028825"/>
                <a:gd name="connsiteY95" fmla="*/ 119539 h 123825"/>
                <a:gd name="connsiteX96" fmla="*/ 745331 w 2028825"/>
                <a:gd name="connsiteY96" fmla="*/ 116681 h 123825"/>
                <a:gd name="connsiteX97" fmla="*/ 745331 w 2028825"/>
                <a:gd name="connsiteY97" fmla="*/ 116681 h 123825"/>
                <a:gd name="connsiteX98" fmla="*/ 745331 w 2028825"/>
                <a:gd name="connsiteY98" fmla="*/ 116681 h 123825"/>
                <a:gd name="connsiteX99" fmla="*/ 745331 w 2028825"/>
                <a:gd name="connsiteY99" fmla="*/ 116681 h 123825"/>
                <a:gd name="connsiteX100" fmla="*/ 93821 w 2028825"/>
                <a:gd name="connsiteY100" fmla="*/ 96679 h 123825"/>
                <a:gd name="connsiteX101" fmla="*/ 82391 w 2028825"/>
                <a:gd name="connsiteY101" fmla="*/ 102394 h 123825"/>
                <a:gd name="connsiteX102" fmla="*/ 93821 w 2028825"/>
                <a:gd name="connsiteY102" fmla="*/ 96679 h 123825"/>
                <a:gd name="connsiteX103" fmla="*/ 93821 w 2028825"/>
                <a:gd name="connsiteY103" fmla="*/ 96679 h 123825"/>
                <a:gd name="connsiteX104" fmla="*/ 93821 w 2028825"/>
                <a:gd name="connsiteY104" fmla="*/ 96679 h 123825"/>
                <a:gd name="connsiteX105" fmla="*/ 93821 w 2028825"/>
                <a:gd name="connsiteY105" fmla="*/ 96679 h 123825"/>
                <a:gd name="connsiteX106" fmla="*/ 1998821 w 2028825"/>
                <a:gd name="connsiteY106" fmla="*/ 85249 h 123825"/>
                <a:gd name="connsiteX107" fmla="*/ 1987391 w 2028825"/>
                <a:gd name="connsiteY107" fmla="*/ 85249 h 123825"/>
                <a:gd name="connsiteX108" fmla="*/ 1987391 w 2028825"/>
                <a:gd name="connsiteY108" fmla="*/ 90964 h 123825"/>
                <a:gd name="connsiteX109" fmla="*/ 1998821 w 2028825"/>
                <a:gd name="connsiteY109" fmla="*/ 85249 h 123825"/>
                <a:gd name="connsiteX110" fmla="*/ 1998821 w 2028825"/>
                <a:gd name="connsiteY110" fmla="*/ 85249 h 123825"/>
                <a:gd name="connsiteX111" fmla="*/ 1998821 w 2028825"/>
                <a:gd name="connsiteY111" fmla="*/ 85249 h 123825"/>
                <a:gd name="connsiteX112" fmla="*/ 1998821 w 2028825"/>
                <a:gd name="connsiteY112" fmla="*/ 85249 h 123825"/>
                <a:gd name="connsiteX113" fmla="*/ 55721 w 2028825"/>
                <a:gd name="connsiteY113" fmla="*/ 79534 h 123825"/>
                <a:gd name="connsiteX114" fmla="*/ 44291 w 2028825"/>
                <a:gd name="connsiteY114" fmla="*/ 90964 h 123825"/>
                <a:gd name="connsiteX115" fmla="*/ 55721 w 2028825"/>
                <a:gd name="connsiteY115" fmla="*/ 79534 h 123825"/>
                <a:gd name="connsiteX116" fmla="*/ 55721 w 2028825"/>
                <a:gd name="connsiteY116" fmla="*/ 79534 h 123825"/>
                <a:gd name="connsiteX117" fmla="*/ 55721 w 2028825"/>
                <a:gd name="connsiteY117" fmla="*/ 79534 h 123825"/>
                <a:gd name="connsiteX118" fmla="*/ 55721 w 2028825"/>
                <a:gd name="connsiteY118" fmla="*/ 79534 h 123825"/>
                <a:gd name="connsiteX119" fmla="*/ 1893094 w 2028825"/>
                <a:gd name="connsiteY119" fmla="*/ 79534 h 123825"/>
                <a:gd name="connsiteX120" fmla="*/ 1887379 w 2028825"/>
                <a:gd name="connsiteY120" fmla="*/ 98584 h 123825"/>
                <a:gd name="connsiteX121" fmla="*/ 1893094 w 2028825"/>
                <a:gd name="connsiteY121" fmla="*/ 98584 h 123825"/>
                <a:gd name="connsiteX122" fmla="*/ 1893094 w 2028825"/>
                <a:gd name="connsiteY122" fmla="*/ 79534 h 123825"/>
                <a:gd name="connsiteX123" fmla="*/ 1893094 w 2028825"/>
                <a:gd name="connsiteY123" fmla="*/ 79534 h 123825"/>
                <a:gd name="connsiteX124" fmla="*/ 1893094 w 2028825"/>
                <a:gd name="connsiteY124" fmla="*/ 79534 h 123825"/>
                <a:gd name="connsiteX125" fmla="*/ 1893094 w 2028825"/>
                <a:gd name="connsiteY125" fmla="*/ 79534 h 123825"/>
                <a:gd name="connsiteX126" fmla="*/ 397669 w 2028825"/>
                <a:gd name="connsiteY126" fmla="*/ 60484 h 123825"/>
                <a:gd name="connsiteX127" fmla="*/ 386239 w 2028825"/>
                <a:gd name="connsiteY127" fmla="*/ 71914 h 123825"/>
                <a:gd name="connsiteX128" fmla="*/ 416719 w 2028825"/>
                <a:gd name="connsiteY128" fmla="*/ 71914 h 123825"/>
                <a:gd name="connsiteX129" fmla="*/ 422434 w 2028825"/>
                <a:gd name="connsiteY129" fmla="*/ 71914 h 123825"/>
                <a:gd name="connsiteX130" fmla="*/ 422434 w 2028825"/>
                <a:gd name="connsiteY130" fmla="*/ 66199 h 123825"/>
                <a:gd name="connsiteX131" fmla="*/ 397669 w 2028825"/>
                <a:gd name="connsiteY131" fmla="*/ 60484 h 123825"/>
                <a:gd name="connsiteX132" fmla="*/ 397669 w 2028825"/>
                <a:gd name="connsiteY132" fmla="*/ 60484 h 123825"/>
                <a:gd name="connsiteX133" fmla="*/ 397669 w 2028825"/>
                <a:gd name="connsiteY133" fmla="*/ 60484 h 123825"/>
                <a:gd name="connsiteX134" fmla="*/ 397669 w 2028825"/>
                <a:gd name="connsiteY134" fmla="*/ 60484 h 123825"/>
                <a:gd name="connsiteX135" fmla="*/ 632936 w 2028825"/>
                <a:gd name="connsiteY135" fmla="*/ 54769 h 123825"/>
                <a:gd name="connsiteX136" fmla="*/ 621506 w 2028825"/>
                <a:gd name="connsiteY136" fmla="*/ 73819 h 123825"/>
                <a:gd name="connsiteX137" fmla="*/ 627221 w 2028825"/>
                <a:gd name="connsiteY137" fmla="*/ 73819 h 123825"/>
                <a:gd name="connsiteX138" fmla="*/ 627221 w 2028825"/>
                <a:gd name="connsiteY138" fmla="*/ 79534 h 123825"/>
                <a:gd name="connsiteX139" fmla="*/ 632936 w 2028825"/>
                <a:gd name="connsiteY139" fmla="*/ 79534 h 123825"/>
                <a:gd name="connsiteX140" fmla="*/ 632936 w 2028825"/>
                <a:gd name="connsiteY140" fmla="*/ 73819 h 123825"/>
                <a:gd name="connsiteX141" fmla="*/ 632936 w 2028825"/>
                <a:gd name="connsiteY141" fmla="*/ 54769 h 123825"/>
                <a:gd name="connsiteX142" fmla="*/ 632936 w 2028825"/>
                <a:gd name="connsiteY142" fmla="*/ 54769 h 123825"/>
                <a:gd name="connsiteX143" fmla="*/ 632936 w 2028825"/>
                <a:gd name="connsiteY143" fmla="*/ 54769 h 123825"/>
                <a:gd name="connsiteX144" fmla="*/ 632936 w 2028825"/>
                <a:gd name="connsiteY144" fmla="*/ 54769 h 123825"/>
                <a:gd name="connsiteX145" fmla="*/ 1936909 w 2028825"/>
                <a:gd name="connsiteY145" fmla="*/ 54769 h 123825"/>
                <a:gd name="connsiteX146" fmla="*/ 1925479 w 2028825"/>
                <a:gd name="connsiteY146" fmla="*/ 79534 h 123825"/>
                <a:gd name="connsiteX147" fmla="*/ 1955959 w 2028825"/>
                <a:gd name="connsiteY147" fmla="*/ 79534 h 123825"/>
                <a:gd name="connsiteX148" fmla="*/ 1936909 w 2028825"/>
                <a:gd name="connsiteY148" fmla="*/ 54769 h 123825"/>
                <a:gd name="connsiteX149" fmla="*/ 1936909 w 2028825"/>
                <a:gd name="connsiteY149" fmla="*/ 54769 h 123825"/>
                <a:gd name="connsiteX150" fmla="*/ 1936909 w 2028825"/>
                <a:gd name="connsiteY150" fmla="*/ 54769 h 123825"/>
                <a:gd name="connsiteX151" fmla="*/ 1936909 w 2028825"/>
                <a:gd name="connsiteY151" fmla="*/ 54769 h 123825"/>
                <a:gd name="connsiteX152" fmla="*/ 341471 w 2028825"/>
                <a:gd name="connsiteY152" fmla="*/ 43339 h 123825"/>
                <a:gd name="connsiteX153" fmla="*/ 330041 w 2028825"/>
                <a:gd name="connsiteY153" fmla="*/ 43339 h 123825"/>
                <a:gd name="connsiteX154" fmla="*/ 330041 w 2028825"/>
                <a:gd name="connsiteY154" fmla="*/ 54769 h 123825"/>
                <a:gd name="connsiteX155" fmla="*/ 341471 w 2028825"/>
                <a:gd name="connsiteY155" fmla="*/ 54769 h 123825"/>
                <a:gd name="connsiteX156" fmla="*/ 341471 w 2028825"/>
                <a:gd name="connsiteY156" fmla="*/ 43339 h 123825"/>
                <a:gd name="connsiteX157" fmla="*/ 341471 w 2028825"/>
                <a:gd name="connsiteY157" fmla="*/ 43339 h 123825"/>
                <a:gd name="connsiteX158" fmla="*/ 341471 w 2028825"/>
                <a:gd name="connsiteY158" fmla="*/ 43339 h 123825"/>
                <a:gd name="connsiteX159" fmla="*/ 341471 w 2028825"/>
                <a:gd name="connsiteY159" fmla="*/ 43339 h 123825"/>
                <a:gd name="connsiteX160" fmla="*/ 330041 w 2028825"/>
                <a:gd name="connsiteY160" fmla="*/ 17621 h 123825"/>
                <a:gd name="connsiteX161" fmla="*/ 318611 w 2028825"/>
                <a:gd name="connsiteY161" fmla="*/ 17621 h 123825"/>
                <a:gd name="connsiteX162" fmla="*/ 318611 w 2028825"/>
                <a:gd name="connsiteY162" fmla="*/ 23336 h 123825"/>
                <a:gd name="connsiteX163" fmla="*/ 330041 w 2028825"/>
                <a:gd name="connsiteY163" fmla="*/ 17621 h 123825"/>
                <a:gd name="connsiteX164" fmla="*/ 330041 w 2028825"/>
                <a:gd name="connsiteY164" fmla="*/ 17621 h 123825"/>
                <a:gd name="connsiteX165" fmla="*/ 330041 w 2028825"/>
                <a:gd name="connsiteY165" fmla="*/ 17621 h 123825"/>
                <a:gd name="connsiteX166" fmla="*/ 330041 w 2028825"/>
                <a:gd name="connsiteY166" fmla="*/ 1762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028825" h="123825">
                  <a:moveTo>
                    <a:pt x="469106" y="11906"/>
                  </a:moveTo>
                  <a:cubicBezTo>
                    <a:pt x="493871" y="23336"/>
                    <a:pt x="519589" y="40481"/>
                    <a:pt x="540544" y="46196"/>
                  </a:cubicBezTo>
                  <a:lnTo>
                    <a:pt x="540544" y="40481"/>
                  </a:lnTo>
                  <a:lnTo>
                    <a:pt x="534829" y="40481"/>
                  </a:lnTo>
                  <a:cubicBezTo>
                    <a:pt x="523399" y="36671"/>
                    <a:pt x="546259" y="34766"/>
                    <a:pt x="546259" y="34766"/>
                  </a:cubicBezTo>
                  <a:cubicBezTo>
                    <a:pt x="548164" y="36671"/>
                    <a:pt x="587216" y="42386"/>
                    <a:pt x="602456" y="40481"/>
                  </a:cubicBezTo>
                  <a:cubicBezTo>
                    <a:pt x="600551" y="55721"/>
                    <a:pt x="598646" y="44291"/>
                    <a:pt x="602456" y="59531"/>
                  </a:cubicBezTo>
                  <a:cubicBezTo>
                    <a:pt x="623411" y="55721"/>
                    <a:pt x="634841" y="53816"/>
                    <a:pt x="639604" y="40481"/>
                  </a:cubicBezTo>
                  <a:cubicBezTo>
                    <a:pt x="607219" y="36671"/>
                    <a:pt x="571976" y="23336"/>
                    <a:pt x="532924" y="11906"/>
                  </a:cubicBezTo>
                  <a:lnTo>
                    <a:pt x="469106" y="11906"/>
                  </a:lnTo>
                  <a:lnTo>
                    <a:pt x="469106" y="11906"/>
                  </a:lnTo>
                  <a:lnTo>
                    <a:pt x="469106" y="11906"/>
                  </a:lnTo>
                  <a:lnTo>
                    <a:pt x="469106" y="11906"/>
                  </a:lnTo>
                  <a:close/>
                  <a:moveTo>
                    <a:pt x="277654" y="11906"/>
                  </a:moveTo>
                  <a:cubicBezTo>
                    <a:pt x="281464" y="11906"/>
                    <a:pt x="281464" y="13811"/>
                    <a:pt x="287179" y="15716"/>
                  </a:cubicBezTo>
                  <a:cubicBezTo>
                    <a:pt x="273844" y="17621"/>
                    <a:pt x="275749" y="17621"/>
                    <a:pt x="268129" y="21431"/>
                  </a:cubicBezTo>
                  <a:lnTo>
                    <a:pt x="279559" y="21431"/>
                  </a:lnTo>
                  <a:lnTo>
                    <a:pt x="285274" y="32861"/>
                  </a:lnTo>
                  <a:cubicBezTo>
                    <a:pt x="294799" y="29051"/>
                    <a:pt x="300514" y="27146"/>
                    <a:pt x="315754" y="27146"/>
                  </a:cubicBezTo>
                  <a:lnTo>
                    <a:pt x="315754" y="21431"/>
                  </a:lnTo>
                  <a:cubicBezTo>
                    <a:pt x="310039" y="15716"/>
                    <a:pt x="308134" y="15716"/>
                    <a:pt x="304324" y="11906"/>
                  </a:cubicBezTo>
                  <a:lnTo>
                    <a:pt x="277654" y="11906"/>
                  </a:lnTo>
                  <a:lnTo>
                    <a:pt x="277654" y="11906"/>
                  </a:lnTo>
                  <a:lnTo>
                    <a:pt x="277654" y="11906"/>
                  </a:lnTo>
                  <a:lnTo>
                    <a:pt x="277654" y="11906"/>
                  </a:lnTo>
                  <a:close/>
                  <a:moveTo>
                    <a:pt x="99536" y="11906"/>
                  </a:moveTo>
                  <a:cubicBezTo>
                    <a:pt x="88106" y="32861"/>
                    <a:pt x="74771" y="56674"/>
                    <a:pt x="69056" y="77629"/>
                  </a:cubicBezTo>
                  <a:lnTo>
                    <a:pt x="63341" y="77629"/>
                  </a:lnTo>
                  <a:cubicBezTo>
                    <a:pt x="61436" y="64294"/>
                    <a:pt x="61436" y="66199"/>
                    <a:pt x="57626" y="58579"/>
                  </a:cubicBezTo>
                  <a:cubicBezTo>
                    <a:pt x="40481" y="75724"/>
                    <a:pt x="14764" y="73819"/>
                    <a:pt x="7144" y="100489"/>
                  </a:cubicBezTo>
                  <a:cubicBezTo>
                    <a:pt x="14764" y="106204"/>
                    <a:pt x="16669" y="110014"/>
                    <a:pt x="14764" y="111919"/>
                  </a:cubicBezTo>
                  <a:lnTo>
                    <a:pt x="132874" y="111919"/>
                  </a:lnTo>
                  <a:cubicBezTo>
                    <a:pt x="136684" y="108109"/>
                    <a:pt x="140494" y="102394"/>
                    <a:pt x="144304" y="92869"/>
                  </a:cubicBezTo>
                  <a:cubicBezTo>
                    <a:pt x="123349" y="94774"/>
                    <a:pt x="117634" y="100489"/>
                    <a:pt x="101441" y="87154"/>
                  </a:cubicBezTo>
                  <a:cubicBezTo>
                    <a:pt x="131921" y="83344"/>
                    <a:pt x="153829" y="87154"/>
                    <a:pt x="176689" y="68104"/>
                  </a:cubicBezTo>
                  <a:lnTo>
                    <a:pt x="170974" y="68104"/>
                  </a:lnTo>
                  <a:lnTo>
                    <a:pt x="170974" y="62389"/>
                  </a:lnTo>
                  <a:cubicBezTo>
                    <a:pt x="148114" y="70009"/>
                    <a:pt x="128111" y="66199"/>
                    <a:pt x="114776" y="73819"/>
                  </a:cubicBezTo>
                  <a:cubicBezTo>
                    <a:pt x="131921" y="33814"/>
                    <a:pt x="159544" y="60484"/>
                    <a:pt x="182404" y="37624"/>
                  </a:cubicBezTo>
                  <a:cubicBezTo>
                    <a:pt x="165259" y="37624"/>
                    <a:pt x="153829" y="37624"/>
                    <a:pt x="145256" y="31909"/>
                  </a:cubicBezTo>
                  <a:cubicBezTo>
                    <a:pt x="160496" y="20479"/>
                    <a:pt x="149066" y="20479"/>
                    <a:pt x="156686" y="12859"/>
                  </a:cubicBezTo>
                  <a:cubicBezTo>
                    <a:pt x="164306" y="18574"/>
                    <a:pt x="154781" y="20479"/>
                    <a:pt x="162401" y="18574"/>
                  </a:cubicBezTo>
                  <a:cubicBezTo>
                    <a:pt x="181451" y="16669"/>
                    <a:pt x="254794" y="76676"/>
                    <a:pt x="299561" y="49054"/>
                  </a:cubicBezTo>
                  <a:lnTo>
                    <a:pt x="288131" y="49054"/>
                  </a:lnTo>
                  <a:cubicBezTo>
                    <a:pt x="282416" y="45244"/>
                    <a:pt x="282416" y="45244"/>
                    <a:pt x="269081" y="43339"/>
                  </a:cubicBezTo>
                  <a:cubicBezTo>
                    <a:pt x="267176" y="30004"/>
                    <a:pt x="267176" y="31909"/>
                    <a:pt x="263366" y="24289"/>
                  </a:cubicBezTo>
                  <a:cubicBezTo>
                    <a:pt x="257651" y="28099"/>
                    <a:pt x="257651" y="28099"/>
                    <a:pt x="244316" y="30004"/>
                  </a:cubicBezTo>
                  <a:cubicBezTo>
                    <a:pt x="244316" y="14764"/>
                    <a:pt x="244316" y="24289"/>
                    <a:pt x="238601" y="7144"/>
                  </a:cubicBezTo>
                  <a:lnTo>
                    <a:pt x="99536" y="11906"/>
                  </a:lnTo>
                  <a:lnTo>
                    <a:pt x="99536" y="11906"/>
                  </a:lnTo>
                  <a:lnTo>
                    <a:pt x="99536" y="11906"/>
                  </a:lnTo>
                  <a:lnTo>
                    <a:pt x="99536" y="11906"/>
                  </a:lnTo>
                  <a:close/>
                  <a:moveTo>
                    <a:pt x="2030254" y="116681"/>
                  </a:moveTo>
                  <a:cubicBezTo>
                    <a:pt x="2022634" y="103346"/>
                    <a:pt x="2015014" y="88106"/>
                    <a:pt x="2013109" y="80486"/>
                  </a:cubicBezTo>
                  <a:cubicBezTo>
                    <a:pt x="1999774" y="97631"/>
                    <a:pt x="2009299" y="107156"/>
                    <a:pt x="2013109" y="116681"/>
                  </a:cubicBezTo>
                  <a:lnTo>
                    <a:pt x="2030254" y="116681"/>
                  </a:lnTo>
                  <a:lnTo>
                    <a:pt x="2030254" y="116681"/>
                  </a:lnTo>
                  <a:lnTo>
                    <a:pt x="2030254" y="116681"/>
                  </a:lnTo>
                  <a:lnTo>
                    <a:pt x="2030254" y="116681"/>
                  </a:lnTo>
                  <a:close/>
                  <a:moveTo>
                    <a:pt x="1908334" y="116681"/>
                  </a:moveTo>
                  <a:cubicBezTo>
                    <a:pt x="1914049" y="114776"/>
                    <a:pt x="1917859" y="112871"/>
                    <a:pt x="1923574" y="110966"/>
                  </a:cubicBezTo>
                  <a:cubicBezTo>
                    <a:pt x="1919764" y="78581"/>
                    <a:pt x="1917859" y="88106"/>
                    <a:pt x="1912144" y="54769"/>
                  </a:cubicBezTo>
                  <a:cubicBezTo>
                    <a:pt x="1874996" y="52864"/>
                    <a:pt x="1836896" y="56674"/>
                    <a:pt x="1825466" y="79534"/>
                  </a:cubicBezTo>
                  <a:lnTo>
                    <a:pt x="1831181" y="79534"/>
                  </a:lnTo>
                  <a:cubicBezTo>
                    <a:pt x="1840706" y="73819"/>
                    <a:pt x="1894999" y="71914"/>
                    <a:pt x="1898809" y="73819"/>
                  </a:cubicBezTo>
                  <a:cubicBezTo>
                    <a:pt x="1912144" y="89059"/>
                    <a:pt x="1904524" y="89059"/>
                    <a:pt x="1910239" y="104299"/>
                  </a:cubicBezTo>
                  <a:cubicBezTo>
                    <a:pt x="1891189" y="100489"/>
                    <a:pt x="1883569" y="110014"/>
                    <a:pt x="1859756" y="104299"/>
                  </a:cubicBezTo>
                  <a:cubicBezTo>
                    <a:pt x="1859756" y="110014"/>
                    <a:pt x="1859756" y="113824"/>
                    <a:pt x="1857851" y="115729"/>
                  </a:cubicBezTo>
                  <a:lnTo>
                    <a:pt x="1908334" y="115729"/>
                  </a:lnTo>
                  <a:lnTo>
                    <a:pt x="1908334" y="116681"/>
                  </a:lnTo>
                  <a:lnTo>
                    <a:pt x="1908334" y="116681"/>
                  </a:lnTo>
                  <a:lnTo>
                    <a:pt x="1908334" y="116681"/>
                  </a:lnTo>
                  <a:close/>
                  <a:moveTo>
                    <a:pt x="1852136" y="116681"/>
                  </a:moveTo>
                  <a:cubicBezTo>
                    <a:pt x="1854041" y="110966"/>
                    <a:pt x="1857851" y="107156"/>
                    <a:pt x="1861661" y="97631"/>
                  </a:cubicBezTo>
                  <a:lnTo>
                    <a:pt x="1842611" y="97631"/>
                  </a:lnTo>
                  <a:cubicBezTo>
                    <a:pt x="1831181" y="110966"/>
                    <a:pt x="1823561" y="114776"/>
                    <a:pt x="1799749" y="114776"/>
                  </a:cubicBezTo>
                  <a:lnTo>
                    <a:pt x="1852136" y="116681"/>
                  </a:lnTo>
                  <a:lnTo>
                    <a:pt x="1852136" y="116681"/>
                  </a:lnTo>
                  <a:lnTo>
                    <a:pt x="1852136" y="116681"/>
                  </a:lnTo>
                  <a:lnTo>
                    <a:pt x="1852136" y="116681"/>
                  </a:lnTo>
                  <a:close/>
                  <a:moveTo>
                    <a:pt x="1794034" y="116681"/>
                  </a:moveTo>
                  <a:lnTo>
                    <a:pt x="1794034" y="105251"/>
                  </a:lnTo>
                  <a:cubicBezTo>
                    <a:pt x="1807369" y="95726"/>
                    <a:pt x="1813084" y="91916"/>
                    <a:pt x="1818799" y="74771"/>
                  </a:cubicBezTo>
                  <a:lnTo>
                    <a:pt x="1807369" y="74771"/>
                  </a:lnTo>
                  <a:cubicBezTo>
                    <a:pt x="1797844" y="91916"/>
                    <a:pt x="1770221" y="107156"/>
                    <a:pt x="1751171" y="116681"/>
                  </a:cubicBezTo>
                  <a:lnTo>
                    <a:pt x="1794034" y="116681"/>
                  </a:lnTo>
                  <a:lnTo>
                    <a:pt x="1794034" y="116681"/>
                  </a:lnTo>
                  <a:lnTo>
                    <a:pt x="1794034" y="116681"/>
                  </a:lnTo>
                  <a:lnTo>
                    <a:pt x="1794034" y="116681"/>
                  </a:lnTo>
                  <a:close/>
                  <a:moveTo>
                    <a:pt x="745331" y="116681"/>
                  </a:moveTo>
                  <a:lnTo>
                    <a:pt x="745331" y="105251"/>
                  </a:lnTo>
                  <a:cubicBezTo>
                    <a:pt x="726281" y="93821"/>
                    <a:pt x="704374" y="78581"/>
                    <a:pt x="689134" y="63341"/>
                  </a:cubicBezTo>
                  <a:lnTo>
                    <a:pt x="638651" y="57626"/>
                  </a:lnTo>
                  <a:lnTo>
                    <a:pt x="638651" y="63341"/>
                  </a:lnTo>
                  <a:lnTo>
                    <a:pt x="650081" y="63341"/>
                  </a:lnTo>
                  <a:cubicBezTo>
                    <a:pt x="667226" y="82391"/>
                    <a:pt x="694849" y="105251"/>
                    <a:pt x="723424" y="119539"/>
                  </a:cubicBezTo>
                  <a:lnTo>
                    <a:pt x="745331" y="116681"/>
                  </a:lnTo>
                  <a:lnTo>
                    <a:pt x="745331" y="116681"/>
                  </a:lnTo>
                  <a:lnTo>
                    <a:pt x="745331" y="116681"/>
                  </a:lnTo>
                  <a:lnTo>
                    <a:pt x="745331" y="116681"/>
                  </a:lnTo>
                  <a:close/>
                  <a:moveTo>
                    <a:pt x="93821" y="96679"/>
                  </a:moveTo>
                  <a:cubicBezTo>
                    <a:pt x="88106" y="102394"/>
                    <a:pt x="91916" y="98584"/>
                    <a:pt x="82391" y="102394"/>
                  </a:cubicBezTo>
                  <a:cubicBezTo>
                    <a:pt x="88106" y="98584"/>
                    <a:pt x="82391" y="102394"/>
                    <a:pt x="93821" y="96679"/>
                  </a:cubicBezTo>
                  <a:lnTo>
                    <a:pt x="93821" y="96679"/>
                  </a:lnTo>
                  <a:lnTo>
                    <a:pt x="93821" y="96679"/>
                  </a:lnTo>
                  <a:lnTo>
                    <a:pt x="93821" y="96679"/>
                  </a:lnTo>
                  <a:close/>
                  <a:moveTo>
                    <a:pt x="1998821" y="85249"/>
                  </a:moveTo>
                  <a:lnTo>
                    <a:pt x="1987391" y="85249"/>
                  </a:lnTo>
                  <a:lnTo>
                    <a:pt x="1987391" y="90964"/>
                  </a:lnTo>
                  <a:cubicBezTo>
                    <a:pt x="1996916" y="87154"/>
                    <a:pt x="1993106" y="90964"/>
                    <a:pt x="1998821" y="85249"/>
                  </a:cubicBezTo>
                  <a:lnTo>
                    <a:pt x="1998821" y="85249"/>
                  </a:lnTo>
                  <a:lnTo>
                    <a:pt x="1998821" y="85249"/>
                  </a:lnTo>
                  <a:lnTo>
                    <a:pt x="1998821" y="85249"/>
                  </a:lnTo>
                  <a:close/>
                  <a:moveTo>
                    <a:pt x="55721" y="79534"/>
                  </a:moveTo>
                  <a:cubicBezTo>
                    <a:pt x="57626" y="87154"/>
                    <a:pt x="46196" y="89059"/>
                    <a:pt x="44291" y="90964"/>
                  </a:cubicBezTo>
                  <a:cubicBezTo>
                    <a:pt x="40481" y="85249"/>
                    <a:pt x="53816" y="81439"/>
                    <a:pt x="55721" y="79534"/>
                  </a:cubicBezTo>
                  <a:lnTo>
                    <a:pt x="55721" y="79534"/>
                  </a:lnTo>
                  <a:lnTo>
                    <a:pt x="55721" y="79534"/>
                  </a:lnTo>
                  <a:lnTo>
                    <a:pt x="55721" y="79534"/>
                  </a:lnTo>
                  <a:close/>
                  <a:moveTo>
                    <a:pt x="1893094" y="79534"/>
                  </a:moveTo>
                  <a:cubicBezTo>
                    <a:pt x="1889284" y="85249"/>
                    <a:pt x="1889284" y="85249"/>
                    <a:pt x="1887379" y="98584"/>
                  </a:cubicBezTo>
                  <a:lnTo>
                    <a:pt x="1893094" y="98584"/>
                  </a:lnTo>
                  <a:lnTo>
                    <a:pt x="1893094" y="79534"/>
                  </a:lnTo>
                  <a:lnTo>
                    <a:pt x="1893094" y="79534"/>
                  </a:lnTo>
                  <a:lnTo>
                    <a:pt x="1893094" y="79534"/>
                  </a:lnTo>
                  <a:lnTo>
                    <a:pt x="1893094" y="79534"/>
                  </a:lnTo>
                  <a:close/>
                  <a:moveTo>
                    <a:pt x="397669" y="60484"/>
                  </a:moveTo>
                  <a:lnTo>
                    <a:pt x="386239" y="71914"/>
                  </a:lnTo>
                  <a:cubicBezTo>
                    <a:pt x="399574" y="77629"/>
                    <a:pt x="414814" y="73819"/>
                    <a:pt x="416719" y="71914"/>
                  </a:cubicBezTo>
                  <a:lnTo>
                    <a:pt x="422434" y="71914"/>
                  </a:lnTo>
                  <a:lnTo>
                    <a:pt x="422434" y="66199"/>
                  </a:lnTo>
                  <a:cubicBezTo>
                    <a:pt x="407194" y="66199"/>
                    <a:pt x="405289" y="66199"/>
                    <a:pt x="397669" y="60484"/>
                  </a:cubicBezTo>
                  <a:lnTo>
                    <a:pt x="397669" y="60484"/>
                  </a:lnTo>
                  <a:lnTo>
                    <a:pt x="397669" y="60484"/>
                  </a:lnTo>
                  <a:lnTo>
                    <a:pt x="397669" y="60484"/>
                  </a:lnTo>
                  <a:close/>
                  <a:moveTo>
                    <a:pt x="632936" y="54769"/>
                  </a:moveTo>
                  <a:cubicBezTo>
                    <a:pt x="623411" y="62389"/>
                    <a:pt x="625316" y="58579"/>
                    <a:pt x="621506" y="73819"/>
                  </a:cubicBezTo>
                  <a:lnTo>
                    <a:pt x="627221" y="73819"/>
                  </a:lnTo>
                  <a:lnTo>
                    <a:pt x="627221" y="79534"/>
                  </a:lnTo>
                  <a:lnTo>
                    <a:pt x="632936" y="79534"/>
                  </a:lnTo>
                  <a:lnTo>
                    <a:pt x="632936" y="73819"/>
                  </a:lnTo>
                  <a:cubicBezTo>
                    <a:pt x="638651" y="62389"/>
                    <a:pt x="636746" y="68104"/>
                    <a:pt x="632936" y="54769"/>
                  </a:cubicBezTo>
                  <a:lnTo>
                    <a:pt x="632936" y="54769"/>
                  </a:lnTo>
                  <a:lnTo>
                    <a:pt x="632936" y="54769"/>
                  </a:lnTo>
                  <a:lnTo>
                    <a:pt x="632936" y="54769"/>
                  </a:lnTo>
                  <a:close/>
                  <a:moveTo>
                    <a:pt x="1936909" y="54769"/>
                  </a:moveTo>
                  <a:cubicBezTo>
                    <a:pt x="1931194" y="60484"/>
                    <a:pt x="1927384" y="71914"/>
                    <a:pt x="1925479" y="79534"/>
                  </a:cubicBezTo>
                  <a:lnTo>
                    <a:pt x="1955959" y="79534"/>
                  </a:lnTo>
                  <a:lnTo>
                    <a:pt x="1936909" y="54769"/>
                  </a:lnTo>
                  <a:lnTo>
                    <a:pt x="1936909" y="54769"/>
                  </a:lnTo>
                  <a:lnTo>
                    <a:pt x="1936909" y="54769"/>
                  </a:lnTo>
                  <a:lnTo>
                    <a:pt x="1936909" y="54769"/>
                  </a:lnTo>
                  <a:close/>
                  <a:moveTo>
                    <a:pt x="341471" y="43339"/>
                  </a:moveTo>
                  <a:lnTo>
                    <a:pt x="330041" y="43339"/>
                  </a:lnTo>
                  <a:lnTo>
                    <a:pt x="330041" y="54769"/>
                  </a:lnTo>
                  <a:lnTo>
                    <a:pt x="341471" y="54769"/>
                  </a:lnTo>
                  <a:lnTo>
                    <a:pt x="341471" y="43339"/>
                  </a:lnTo>
                  <a:lnTo>
                    <a:pt x="341471" y="43339"/>
                  </a:lnTo>
                  <a:lnTo>
                    <a:pt x="341471" y="43339"/>
                  </a:lnTo>
                  <a:lnTo>
                    <a:pt x="341471" y="43339"/>
                  </a:lnTo>
                  <a:close/>
                  <a:moveTo>
                    <a:pt x="330041" y="17621"/>
                  </a:moveTo>
                  <a:lnTo>
                    <a:pt x="318611" y="17621"/>
                  </a:lnTo>
                  <a:lnTo>
                    <a:pt x="318611" y="23336"/>
                  </a:lnTo>
                  <a:cubicBezTo>
                    <a:pt x="328136" y="19526"/>
                    <a:pt x="322421" y="22384"/>
                    <a:pt x="330041" y="17621"/>
                  </a:cubicBezTo>
                  <a:lnTo>
                    <a:pt x="330041" y="17621"/>
                  </a:lnTo>
                  <a:lnTo>
                    <a:pt x="330041" y="17621"/>
                  </a:lnTo>
                  <a:lnTo>
                    <a:pt x="330041" y="17621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C8BE1073-F894-438A-99BB-27C900ACB713}"/>
                </a:ext>
              </a:extLst>
            </p:cNvPr>
            <p:cNvSpPr/>
            <p:nvPr/>
          </p:nvSpPr>
          <p:spPr>
            <a:xfrm>
              <a:off x="2550319" y="4469567"/>
              <a:ext cx="438150" cy="47625"/>
            </a:xfrm>
            <a:custGeom>
              <a:avLst/>
              <a:gdLst>
                <a:gd name="connsiteX0" fmla="*/ 438626 w 438150"/>
                <a:gd name="connsiteY0" fmla="*/ 39529 h 47625"/>
                <a:gd name="connsiteX1" fmla="*/ 340519 w 438150"/>
                <a:gd name="connsiteY1" fmla="*/ 26194 h 47625"/>
                <a:gd name="connsiteX2" fmla="*/ 340519 w 438150"/>
                <a:gd name="connsiteY2" fmla="*/ 7144 h 47625"/>
                <a:gd name="connsiteX3" fmla="*/ 315754 w 438150"/>
                <a:gd name="connsiteY3" fmla="*/ 7144 h 47625"/>
                <a:gd name="connsiteX4" fmla="*/ 304324 w 438150"/>
                <a:gd name="connsiteY4" fmla="*/ 26194 h 47625"/>
                <a:gd name="connsiteX5" fmla="*/ 18574 w 438150"/>
                <a:gd name="connsiteY5" fmla="*/ 20479 h 47625"/>
                <a:gd name="connsiteX6" fmla="*/ 7144 w 438150"/>
                <a:gd name="connsiteY6" fmla="*/ 41434 h 47625"/>
                <a:gd name="connsiteX7" fmla="*/ 144304 w 438150"/>
                <a:gd name="connsiteY7" fmla="*/ 41434 h 47625"/>
                <a:gd name="connsiteX8" fmla="*/ 144304 w 438150"/>
                <a:gd name="connsiteY8" fmla="*/ 39529 h 47625"/>
                <a:gd name="connsiteX9" fmla="*/ 187166 w 438150"/>
                <a:gd name="connsiteY9" fmla="*/ 20479 h 47625"/>
                <a:gd name="connsiteX10" fmla="*/ 187166 w 438150"/>
                <a:gd name="connsiteY10" fmla="*/ 26194 h 47625"/>
                <a:gd name="connsiteX11" fmla="*/ 177641 w 438150"/>
                <a:gd name="connsiteY11" fmla="*/ 30004 h 47625"/>
                <a:gd name="connsiteX12" fmla="*/ 173831 w 438150"/>
                <a:gd name="connsiteY12" fmla="*/ 39529 h 47625"/>
                <a:gd name="connsiteX13" fmla="*/ 183356 w 438150"/>
                <a:gd name="connsiteY13" fmla="*/ 41434 h 47625"/>
                <a:gd name="connsiteX14" fmla="*/ 211931 w 438150"/>
                <a:gd name="connsiteY14" fmla="*/ 41434 h 47625"/>
                <a:gd name="connsiteX15" fmla="*/ 210026 w 438150"/>
                <a:gd name="connsiteY15" fmla="*/ 39529 h 47625"/>
                <a:gd name="connsiteX16" fmla="*/ 271939 w 438150"/>
                <a:gd name="connsiteY16" fmla="*/ 28099 h 47625"/>
                <a:gd name="connsiteX17" fmla="*/ 352901 w 438150"/>
                <a:gd name="connsiteY17" fmla="*/ 33814 h 47625"/>
                <a:gd name="connsiteX18" fmla="*/ 373856 w 438150"/>
                <a:gd name="connsiteY18" fmla="*/ 41434 h 47625"/>
                <a:gd name="connsiteX19" fmla="*/ 438626 w 438150"/>
                <a:gd name="connsiteY19" fmla="*/ 39529 h 47625"/>
                <a:gd name="connsiteX20" fmla="*/ 438626 w 438150"/>
                <a:gd name="connsiteY20" fmla="*/ 39529 h 47625"/>
                <a:gd name="connsiteX21" fmla="*/ 438626 w 438150"/>
                <a:gd name="connsiteY21" fmla="*/ 39529 h 47625"/>
                <a:gd name="connsiteX22" fmla="*/ 438626 w 438150"/>
                <a:gd name="connsiteY22" fmla="*/ 3952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8150" h="47625">
                  <a:moveTo>
                    <a:pt x="438626" y="39529"/>
                  </a:moveTo>
                  <a:cubicBezTo>
                    <a:pt x="408146" y="30004"/>
                    <a:pt x="374809" y="22384"/>
                    <a:pt x="340519" y="26194"/>
                  </a:cubicBezTo>
                  <a:cubicBezTo>
                    <a:pt x="342424" y="10954"/>
                    <a:pt x="344329" y="22384"/>
                    <a:pt x="340519" y="7144"/>
                  </a:cubicBezTo>
                  <a:cubicBezTo>
                    <a:pt x="325279" y="9049"/>
                    <a:pt x="330994" y="10954"/>
                    <a:pt x="315754" y="7144"/>
                  </a:cubicBezTo>
                  <a:cubicBezTo>
                    <a:pt x="313849" y="30004"/>
                    <a:pt x="325279" y="20479"/>
                    <a:pt x="304324" y="26194"/>
                  </a:cubicBezTo>
                  <a:cubicBezTo>
                    <a:pt x="267176" y="-476"/>
                    <a:pt x="60484" y="10954"/>
                    <a:pt x="18574" y="20479"/>
                  </a:cubicBezTo>
                  <a:cubicBezTo>
                    <a:pt x="14764" y="26194"/>
                    <a:pt x="10954" y="33814"/>
                    <a:pt x="7144" y="41434"/>
                  </a:cubicBezTo>
                  <a:lnTo>
                    <a:pt x="144304" y="41434"/>
                  </a:lnTo>
                  <a:lnTo>
                    <a:pt x="144304" y="39529"/>
                  </a:lnTo>
                  <a:cubicBezTo>
                    <a:pt x="163354" y="33814"/>
                    <a:pt x="167164" y="26194"/>
                    <a:pt x="187166" y="20479"/>
                  </a:cubicBezTo>
                  <a:lnTo>
                    <a:pt x="187166" y="26194"/>
                  </a:lnTo>
                  <a:cubicBezTo>
                    <a:pt x="179546" y="30004"/>
                    <a:pt x="177641" y="30004"/>
                    <a:pt x="177641" y="30004"/>
                  </a:cubicBezTo>
                  <a:cubicBezTo>
                    <a:pt x="177641" y="30004"/>
                    <a:pt x="177641" y="31909"/>
                    <a:pt x="173831" y="39529"/>
                  </a:cubicBezTo>
                  <a:cubicBezTo>
                    <a:pt x="177641" y="39529"/>
                    <a:pt x="181451" y="41434"/>
                    <a:pt x="183356" y="41434"/>
                  </a:cubicBezTo>
                  <a:lnTo>
                    <a:pt x="211931" y="41434"/>
                  </a:lnTo>
                  <a:cubicBezTo>
                    <a:pt x="211931" y="41434"/>
                    <a:pt x="211931" y="39529"/>
                    <a:pt x="210026" y="39529"/>
                  </a:cubicBezTo>
                  <a:cubicBezTo>
                    <a:pt x="229076" y="31909"/>
                    <a:pt x="238601" y="28099"/>
                    <a:pt x="271939" y="28099"/>
                  </a:cubicBezTo>
                  <a:cubicBezTo>
                    <a:pt x="294799" y="41434"/>
                    <a:pt x="335756" y="30004"/>
                    <a:pt x="352901" y="33814"/>
                  </a:cubicBezTo>
                  <a:cubicBezTo>
                    <a:pt x="360521" y="35719"/>
                    <a:pt x="366236" y="37624"/>
                    <a:pt x="373856" y="41434"/>
                  </a:cubicBezTo>
                  <a:lnTo>
                    <a:pt x="438626" y="39529"/>
                  </a:lnTo>
                  <a:lnTo>
                    <a:pt x="438626" y="39529"/>
                  </a:lnTo>
                  <a:lnTo>
                    <a:pt x="438626" y="39529"/>
                  </a:lnTo>
                  <a:lnTo>
                    <a:pt x="438626" y="39529"/>
                  </a:ln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8231C5F7-094F-492B-A0EC-675EC23514A7}"/>
                </a:ext>
              </a:extLst>
            </p:cNvPr>
            <p:cNvSpPr/>
            <p:nvPr/>
          </p:nvSpPr>
          <p:spPr>
            <a:xfrm>
              <a:off x="-7144" y="3522782"/>
              <a:ext cx="7372350" cy="3343275"/>
            </a:xfrm>
            <a:custGeom>
              <a:avLst/>
              <a:gdLst>
                <a:gd name="connsiteX0" fmla="*/ 7373779 w 7372350"/>
                <a:gd name="connsiteY0" fmla="*/ 3337084 h 3343275"/>
                <a:gd name="connsiteX1" fmla="*/ 7144 w 7372350"/>
                <a:gd name="connsiteY1" fmla="*/ 3337084 h 3343275"/>
                <a:gd name="connsiteX2" fmla="*/ 7144 w 7372350"/>
                <a:gd name="connsiteY2" fmla="*/ 7144 h 3343275"/>
                <a:gd name="connsiteX3" fmla="*/ 7373779 w 7372350"/>
                <a:gd name="connsiteY3" fmla="*/ 7144 h 3343275"/>
                <a:gd name="connsiteX4" fmla="*/ 7373779 w 7372350"/>
                <a:gd name="connsiteY4" fmla="*/ 3337084 h 3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50" h="3343275">
                  <a:moveTo>
                    <a:pt x="7373779" y="3337084"/>
                  </a:moveTo>
                  <a:lnTo>
                    <a:pt x="7144" y="3337084"/>
                  </a:lnTo>
                  <a:lnTo>
                    <a:pt x="7144" y="7144"/>
                  </a:lnTo>
                  <a:lnTo>
                    <a:pt x="7373779" y="7144"/>
                  </a:lnTo>
                  <a:lnTo>
                    <a:pt x="7373779" y="3337084"/>
                  </a:ln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5DAA63B2-1566-489E-9552-2B16DF662F22}"/>
                </a:ext>
              </a:extLst>
            </p:cNvPr>
            <p:cNvSpPr/>
            <p:nvPr/>
          </p:nvSpPr>
          <p:spPr>
            <a:xfrm>
              <a:off x="-7144" y="3522782"/>
              <a:ext cx="7372350" cy="3343275"/>
            </a:xfrm>
            <a:custGeom>
              <a:avLst/>
              <a:gdLst>
                <a:gd name="connsiteX0" fmla="*/ 7144 w 7372350"/>
                <a:gd name="connsiteY0" fmla="*/ 3337084 h 3343275"/>
                <a:gd name="connsiteX1" fmla="*/ 7373779 w 7372350"/>
                <a:gd name="connsiteY1" fmla="*/ 3337084 h 3343275"/>
                <a:gd name="connsiteX2" fmla="*/ 7373779 w 7372350"/>
                <a:gd name="connsiteY2" fmla="*/ 7144 h 3343275"/>
                <a:gd name="connsiteX3" fmla="*/ 7144 w 7372350"/>
                <a:gd name="connsiteY3" fmla="*/ 7144 h 3343275"/>
                <a:gd name="connsiteX4" fmla="*/ 7144 w 7372350"/>
                <a:gd name="connsiteY4" fmla="*/ 3337084 h 3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50" h="3343275">
                  <a:moveTo>
                    <a:pt x="7144" y="3337084"/>
                  </a:moveTo>
                  <a:lnTo>
                    <a:pt x="7373779" y="3337084"/>
                  </a:lnTo>
                  <a:lnTo>
                    <a:pt x="7373779" y="7144"/>
                  </a:lnTo>
                  <a:lnTo>
                    <a:pt x="7144" y="7144"/>
                  </a:lnTo>
                  <a:lnTo>
                    <a:pt x="7144" y="3337084"/>
                  </a:ln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" name="标题 1"/>
          <p:cNvSpPr>
            <a:spLocks noGrp="1"/>
          </p:cNvSpPr>
          <p:nvPr>
            <p:ph type="ctrTitle" hasCustomPrompt="1"/>
          </p:nvPr>
        </p:nvSpPr>
        <p:spPr>
          <a:xfrm>
            <a:off x="7531520" y="709503"/>
            <a:ext cx="3312130" cy="1621509"/>
          </a:xfrm>
        </p:spPr>
        <p:txBody>
          <a:bodyPr anchor="b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3200">
                <a:solidFill>
                  <a:schemeClr val="accent2"/>
                </a:solidFill>
              </a:defRPr>
            </a:lvl1pPr>
          </a:lstStyle>
          <a:p>
            <a:r>
              <a:rPr lang="en-US" altLang="zh-CN" dirty="0"/>
              <a:t>Conclusion</a:t>
            </a:r>
            <a:endParaRPr lang="zh-CN" altLang="en-US" dirty="0"/>
          </a:p>
        </p:txBody>
      </p:sp>
      <p:sp>
        <p:nvSpPr>
          <p:cNvPr id="15" name="文本占位符 62"/>
          <p:cNvSpPr>
            <a:spLocks noGrp="1"/>
          </p:cNvSpPr>
          <p:nvPr>
            <p:ph type="body" sz="quarter" idx="18" hasCustomPrompt="1"/>
          </p:nvPr>
        </p:nvSpPr>
        <p:spPr>
          <a:xfrm>
            <a:off x="7531520" y="3179815"/>
            <a:ext cx="3312130" cy="310871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ctr">
              <a:buNone/>
              <a:defRPr lang="zh-CN" altLang="en-US" sz="1500" smtClean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fontAlgn="auto">
              <a:spcAft>
                <a:spcPts val="0"/>
              </a:spcAft>
              <a:buClrTx/>
              <a:buSzTx/>
              <a:tabLst/>
            </a:pPr>
            <a:r>
              <a:rPr lang="en-US" altLang="zh-CN" dirty="0"/>
              <a:t>Data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="" xmlns:a16="http://schemas.microsoft.com/office/drawing/2014/main" id="{05EBDA4F-7210-4CAE-8333-80DB24212E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531520" y="2883544"/>
            <a:ext cx="3312130" cy="296271"/>
          </a:xfrm>
        </p:spPr>
        <p:txBody>
          <a:bodyPr vert="horz" anchor="ctr">
            <a:noAutofit/>
          </a:bodyPr>
          <a:lstStyle>
            <a:lvl1pPr marL="0" indent="0" algn="ctr">
              <a:buNone/>
              <a:defRPr sz="15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</p:spTree>
    <p:extLst>
      <p:ext uri="{BB962C8B-B14F-4D97-AF65-F5344CB8AC3E}">
        <p14:creationId xmlns:p14="http://schemas.microsoft.com/office/powerpoint/2010/main" val="2378658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9924" y="1"/>
            <a:ext cx="10850563" cy="102869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9924" y="1123950"/>
            <a:ext cx="10850563" cy="5019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zh-CN" altLang="en-US" dirty="0"/>
          </a:p>
        </p:txBody>
      </p:sp>
      <p:cxnSp>
        <p:nvCxnSpPr>
          <p:cNvPr id="7" name="直接连接符 6"/>
          <p:cNvCxnSpPr/>
          <p:nvPr userDrawn="1"/>
        </p:nvCxnSpPr>
        <p:spPr>
          <a:xfrm>
            <a:off x="669924" y="1028700"/>
            <a:ext cx="10850563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日期占位符 3">
            <a:extLst>
              <a:ext uri="{FF2B5EF4-FFF2-40B4-BE49-F238E27FC236}">
                <a16:creationId xmlns="" xmlns:a16="http://schemas.microsoft.com/office/drawing/2014/main" id="{04388434-9949-479C-A9C3-67A953F6A9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01732" y="6240463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6489D9C7-5DC6-4263-87FF-7C99F6FB63C3}" type="datetime1">
              <a:rPr lang="zh-CN" altLang="en-US" smtClean="0"/>
              <a:pPr/>
              <a:t>2019/7/31</a:t>
            </a:fld>
            <a:endParaRPr lang="zh-CN" altLang="en-US"/>
          </a:p>
        </p:txBody>
      </p:sp>
      <p:sp>
        <p:nvSpPr>
          <p:cNvPr id="9" name="页脚占位符 4">
            <a:extLst>
              <a:ext uri="{FF2B5EF4-FFF2-40B4-BE49-F238E27FC236}">
                <a16:creationId xmlns="" xmlns:a16="http://schemas.microsoft.com/office/drawing/2014/main" id="{50A5656E-7A33-4865-A262-1F96263BAA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69924" y="6240463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10" name="灯片编号占位符 5">
            <a:extLst>
              <a:ext uri="{FF2B5EF4-FFF2-40B4-BE49-F238E27FC236}">
                <a16:creationId xmlns="" xmlns:a16="http://schemas.microsoft.com/office/drawing/2014/main" id="{5BF52F79-380E-4278-8B67-588AFE5840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599" y="6240463"/>
            <a:ext cx="2909888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027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51" r:id="rId2"/>
    <p:sldLayoutId id="2147483669" r:id="rId3"/>
    <p:sldLayoutId id="2147483662" r:id="rId4"/>
    <p:sldLayoutId id="2147483655" r:id="rId5"/>
    <p:sldLayoutId id="2147483661" r:id="rId6"/>
  </p:sldLayoutIdLst>
  <p:hf hd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22" userDrawn="1">
          <p15:clr>
            <a:srgbClr val="F26B43"/>
          </p15:clr>
        </p15:guide>
        <p15:guide id="2" pos="7257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31" userDrawn="1">
          <p15:clr>
            <a:srgbClr val="F26B43"/>
          </p15:clr>
        </p15:guide>
        <p15:guide id="6" orient="horz" pos="386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28.xml"/><Relationship Id="rId6" Type="http://schemas.openxmlformats.org/officeDocument/2006/relationships/image" Target="../media/image3.png"/><Relationship Id="rId5" Type="http://schemas.openxmlformats.org/officeDocument/2006/relationships/image" Target="../media/image2.emf"/><Relationship Id="rId4" Type="http://schemas.openxmlformats.org/officeDocument/2006/relationships/hyperlink" Target="https://www.islide.cc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7617125" y="5823605"/>
            <a:ext cx="3694568" cy="296271"/>
          </a:xfrm>
        </p:spPr>
        <p:txBody>
          <a:bodyPr/>
          <a:lstStyle/>
          <a:p>
            <a:r>
              <a:rPr lang="en-US" altLang="zh-CN" sz="1600" i="1" u="sng" dirty="0">
                <a:solidFill>
                  <a:schemeClr val="tx1"/>
                </a:solidFill>
              </a:rPr>
              <a:t>Speaker name and title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7617125" y="5429295"/>
            <a:ext cx="3694568" cy="296271"/>
          </a:xfrm>
        </p:spPr>
        <p:txBody>
          <a:bodyPr/>
          <a:lstStyle/>
          <a:p>
            <a:r>
              <a:rPr lang="en-US" altLang="zh-CN" sz="1600" i="1" u="sng" dirty="0">
                <a:solidFill>
                  <a:schemeClr val="tx1"/>
                </a:solidFill>
              </a:rPr>
              <a:t>Designed by iSlide</a:t>
            </a:r>
            <a:endParaRPr lang="en-US" altLang="en-US" sz="1600" i="1" u="sng" dirty="0">
              <a:solidFill>
                <a:schemeClr val="tx1"/>
              </a:solidFill>
            </a:endParaRPr>
          </a:p>
        </p:txBody>
      </p:sp>
      <p:sp>
        <p:nvSpPr>
          <p:cNvPr id="5" name="副标题 4"/>
          <p:cNvSpPr>
            <a:spLocks noGrp="1"/>
          </p:cNvSpPr>
          <p:nvPr>
            <p:ph type="subTitle" idx="1"/>
          </p:nvPr>
        </p:nvSpPr>
        <p:spPr>
          <a:xfrm>
            <a:off x="6728759" y="3981573"/>
            <a:ext cx="4582934" cy="709598"/>
          </a:xfrm>
        </p:spPr>
        <p:txBody>
          <a:bodyPr>
            <a:normAutofit/>
          </a:bodyPr>
          <a:lstStyle/>
          <a:p>
            <a:r>
              <a:rPr lang="en-US" altLang="zh-CN" sz="2800" b="1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subtitle here</a:t>
            </a:r>
          </a:p>
        </p:txBody>
      </p:sp>
      <p:sp>
        <p:nvSpPr>
          <p:cNvPr id="4" name="标题 3"/>
          <p:cNvSpPr>
            <a:spLocks noGrp="1"/>
          </p:cNvSpPr>
          <p:nvPr>
            <p:ph type="ctrTitle"/>
          </p:nvPr>
        </p:nvSpPr>
        <p:spPr>
          <a:xfrm>
            <a:off x="4538285" y="1130301"/>
            <a:ext cx="6773408" cy="2813049"/>
          </a:xfrm>
        </p:spPr>
        <p:txBody>
          <a:bodyPr>
            <a:noAutofit/>
          </a:bodyPr>
          <a:lstStyle/>
          <a:p>
            <a:r>
              <a:rPr lang="zh-CN" altLang="en-US" sz="2600" i="1" spc="-150" dirty="0">
                <a:solidFill>
                  <a:schemeClr val="accent1"/>
                </a:solidFill>
              </a:rPr>
              <a:t>中国</a:t>
            </a:r>
            <a:r>
              <a:rPr lang="zh-CN" altLang="en-US" sz="2600" i="1" spc="-150" dirty="0" smtClean="0">
                <a:solidFill>
                  <a:schemeClr val="accent1"/>
                </a:solidFill>
              </a:rPr>
              <a:t>风</a:t>
            </a:r>
            <a:r>
              <a:rPr lang="zh-CN" altLang="en-US" sz="8800" i="1" u="sng" spc="-150" dirty="0" smtClean="0">
                <a:gradFill flip="none" rotWithShape="1">
                  <a:gsLst>
                    <a:gs pos="0">
                      <a:schemeClr val="accent2">
                        <a:lumMod val="62000"/>
                        <a:lumOff val="38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</a:rPr>
              <a:t>党政党建</a:t>
            </a:r>
            <a:r>
              <a:rPr lang="en-US" altLang="zh-CN" sz="8800" i="1" u="sng" spc="-150" dirty="0" smtClean="0">
                <a:gradFill flip="none" rotWithShape="1">
                  <a:gsLst>
                    <a:gs pos="0">
                      <a:schemeClr val="accent2">
                        <a:lumMod val="62000"/>
                        <a:lumOff val="38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</a:rPr>
              <a:t/>
            </a:r>
            <a:br>
              <a:rPr lang="en-US" altLang="zh-CN" sz="8800" i="1" u="sng" spc="-150" dirty="0" smtClean="0">
                <a:gradFill flip="none" rotWithShape="1">
                  <a:gsLst>
                    <a:gs pos="0">
                      <a:schemeClr val="accent2">
                        <a:lumMod val="62000"/>
                        <a:lumOff val="38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</a:rPr>
            </a:br>
            <a:r>
              <a:rPr lang="en-US" altLang="zh-CN" sz="5400" i="1" spc="-150" dirty="0" smtClean="0">
                <a:solidFill>
                  <a:srgbClr val="595959"/>
                </a:solidFill>
              </a:rPr>
              <a:t>PPT</a:t>
            </a:r>
            <a:r>
              <a:rPr lang="zh-CN" altLang="en-US" sz="5400" i="1" spc="-150" dirty="0" smtClean="0">
                <a:solidFill>
                  <a:srgbClr val="595959"/>
                </a:solidFill>
              </a:rPr>
              <a:t>通用</a:t>
            </a:r>
            <a:r>
              <a:rPr lang="en-US" altLang="zh-CN" sz="5400" i="1" spc="-150" dirty="0" smtClean="0">
                <a:solidFill>
                  <a:srgbClr val="595959"/>
                </a:solidFill>
              </a:rPr>
              <a:t/>
            </a:r>
            <a:br>
              <a:rPr lang="en-US" altLang="zh-CN" sz="5400" i="1" spc="-150" dirty="0" smtClean="0">
                <a:solidFill>
                  <a:srgbClr val="595959"/>
                </a:solidFill>
              </a:rPr>
            </a:br>
            <a:r>
              <a:rPr lang="zh-CN" altLang="en-US" sz="5400" i="1" spc="-15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主题模板</a:t>
            </a:r>
            <a:endParaRPr lang="zh-CN" altLang="en-US" sz="4800" i="1" spc="-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0CADC0DB-B300-431A-93F8-851C74465E5D}"/>
              </a:ext>
            </a:extLst>
          </p:cNvPr>
          <p:cNvGrpSpPr/>
          <p:nvPr/>
        </p:nvGrpSpPr>
        <p:grpSpPr>
          <a:xfrm>
            <a:off x="956507" y="1326688"/>
            <a:ext cx="4251895" cy="2045162"/>
            <a:chOff x="922942" y="1817114"/>
            <a:chExt cx="3023587" cy="1454347"/>
          </a:xfrm>
        </p:grpSpPr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C6BD6386-2BB1-4596-8228-19896939E2FD}"/>
                </a:ext>
              </a:extLst>
            </p:cNvPr>
            <p:cNvSpPr txBox="1"/>
            <p:nvPr/>
          </p:nvSpPr>
          <p:spPr>
            <a:xfrm>
              <a:off x="922942" y="2234414"/>
              <a:ext cx="2484350" cy="540060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19900" i="1" dirty="0">
                  <a:solidFill>
                    <a:schemeClr val="accent6">
                      <a:alpha val="55000"/>
                    </a:schemeClr>
                  </a:solidFill>
                  <a:latin typeface="Impact" panose="020B0806030902050204" pitchFamily="34" charset="0"/>
                </a:rPr>
                <a:t>REPORT</a:t>
              </a:r>
              <a:endParaRPr lang="zh-CN" altLang="en-US" sz="19900" i="1" dirty="0">
                <a:solidFill>
                  <a:schemeClr val="accent6">
                    <a:alpha val="55000"/>
                  </a:schemeClr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19911994-44BE-45A1-8C35-AC365B2FD486}"/>
                </a:ext>
              </a:extLst>
            </p:cNvPr>
            <p:cNvSpPr txBox="1"/>
            <p:nvPr/>
          </p:nvSpPr>
          <p:spPr>
            <a:xfrm>
              <a:off x="2126923" y="1817114"/>
              <a:ext cx="1819606" cy="356775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>
                  <a:solidFill>
                    <a:schemeClr val="tx1">
                      <a:alpha val="32000"/>
                    </a:schemeClr>
                  </a:solidFill>
                  <a:latin typeface="Impact" panose="020B0806030902050204" pitchFamily="34" charset="0"/>
                  <a:cs typeface="Arial" panose="020B0604020202020204" pitchFamily="34" charset="0"/>
                </a:rPr>
                <a:t>ANNUAL</a:t>
              </a:r>
              <a:endParaRPr lang="zh-CN" altLang="en-US" sz="9600" b="1" i="1" dirty="0">
                <a:solidFill>
                  <a:schemeClr val="tx1">
                    <a:alpha val="32000"/>
                  </a:schemeClr>
                </a:solidFill>
                <a:latin typeface="Impact" panose="020B080603090205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="" xmlns:a16="http://schemas.microsoft.com/office/drawing/2014/main" id="{E97049FF-231C-4304-BF6E-AAFD730143D4}"/>
                </a:ext>
              </a:extLst>
            </p:cNvPr>
            <p:cNvSpPr txBox="1"/>
            <p:nvPr/>
          </p:nvSpPr>
          <p:spPr>
            <a:xfrm>
              <a:off x="1618823" y="2835000"/>
              <a:ext cx="1631072" cy="436461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 smtClean="0">
                  <a:solidFill>
                    <a:schemeClr val="accent6">
                      <a:alpha val="55000"/>
                    </a:schemeClr>
                  </a:solidFill>
                  <a:latin typeface="Impact" panose="020B0806030902050204" pitchFamily="34" charset="0"/>
                  <a:cs typeface="Arial" panose="020B0604020202020204" pitchFamily="34" charset="0"/>
                </a:rPr>
                <a:t>20XX</a:t>
              </a:r>
              <a:endParaRPr lang="zh-CN" altLang="en-US" sz="9600" b="1" i="1" dirty="0">
                <a:solidFill>
                  <a:schemeClr val="accent6">
                    <a:alpha val="55000"/>
                  </a:schemeClr>
                </a:solidFill>
                <a:latin typeface="Impact" panose="020B080603090205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7418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4308613" y="1764394"/>
            <a:ext cx="3753966" cy="895350"/>
          </a:xfrm>
        </p:spPr>
        <p:txBody>
          <a:bodyPr/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Section Header Here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309729" y="2659744"/>
            <a:ext cx="3753966" cy="1015623"/>
          </a:xfrm>
        </p:spPr>
        <p:txBody>
          <a:bodyPr/>
          <a:lstStyle/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Supporting text here.</a:t>
            </a:r>
          </a:p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2465186" y="1764394"/>
            <a:ext cx="1613826" cy="1403161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/</a:t>
            </a:r>
            <a:r>
              <a:rPr lang="en-US" altLang="zh-CN" spc="100" dirty="0" smtClean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02</a:t>
            </a:r>
            <a:endParaRPr lang="zh-CN" altLang="en-US" spc="100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440123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33AED464-CC42-4C74-9F0F-97DF11897A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4B8481F8-47F9-4104-9C09-43A771ED91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 </a:t>
            </a:r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E75C489F-5C93-484D-8F3A-32DF49AAD5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t>11</a:t>
            </a:fld>
            <a:endParaRPr lang="zh-CN" altLang="en-US"/>
          </a:p>
        </p:txBody>
      </p:sp>
      <p:grpSp>
        <p:nvGrpSpPr>
          <p:cNvPr id="5" name="91250114-d75a-4ef1-9b1a-4c0b2fe7ff8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240C64E8-5245-4A08-9B60-86EF77DD07E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30300"/>
            <a:ext cx="10848976" cy="4619337"/>
            <a:chOff x="669925" y="1130300"/>
            <a:chExt cx="10848976" cy="4619337"/>
          </a:xfrm>
        </p:grpSpPr>
        <p:sp>
          <p:nvSpPr>
            <p:cNvPr id="6" name="iṥḻîďè">
              <a:extLst>
                <a:ext uri="{FF2B5EF4-FFF2-40B4-BE49-F238E27FC236}">
                  <a16:creationId xmlns="" xmlns:a16="http://schemas.microsoft.com/office/drawing/2014/main" id="{219CD4D9-624B-41F0-80EE-77CFCD374D29}"/>
                </a:ext>
              </a:extLst>
            </p:cNvPr>
            <p:cNvSpPr/>
            <p:nvPr/>
          </p:nvSpPr>
          <p:spPr bwMode="auto">
            <a:xfrm>
              <a:off x="5291931" y="1931987"/>
              <a:ext cx="1701800" cy="1727200"/>
            </a:xfrm>
            <a:custGeom>
              <a:avLst/>
              <a:gdLst>
                <a:gd name="T0" fmla="*/ 415 w 453"/>
                <a:gd name="T1" fmla="*/ 229 h 459"/>
                <a:gd name="T2" fmla="*/ 444 w 453"/>
                <a:gd name="T3" fmla="*/ 195 h 459"/>
                <a:gd name="T4" fmla="*/ 449 w 453"/>
                <a:gd name="T5" fmla="*/ 174 h 459"/>
                <a:gd name="T6" fmla="*/ 432 w 453"/>
                <a:gd name="T7" fmla="*/ 165 h 459"/>
                <a:gd name="T8" fmla="*/ 398 w 453"/>
                <a:gd name="T9" fmla="*/ 151 h 459"/>
                <a:gd name="T10" fmla="*/ 387 w 453"/>
                <a:gd name="T11" fmla="*/ 131 h 459"/>
                <a:gd name="T12" fmla="*/ 406 w 453"/>
                <a:gd name="T13" fmla="*/ 86 h 459"/>
                <a:gd name="T14" fmla="*/ 388 w 453"/>
                <a:gd name="T15" fmla="*/ 81 h 459"/>
                <a:gd name="T16" fmla="*/ 345 w 453"/>
                <a:gd name="T17" fmla="*/ 83 h 459"/>
                <a:gd name="T18" fmla="*/ 331 w 453"/>
                <a:gd name="T19" fmla="*/ 61 h 459"/>
                <a:gd name="T20" fmla="*/ 334 w 453"/>
                <a:gd name="T21" fmla="*/ 26 h 459"/>
                <a:gd name="T22" fmla="*/ 308 w 453"/>
                <a:gd name="T23" fmla="*/ 25 h 459"/>
                <a:gd name="T24" fmla="*/ 276 w 453"/>
                <a:gd name="T25" fmla="*/ 48 h 459"/>
                <a:gd name="T26" fmla="*/ 255 w 453"/>
                <a:gd name="T27" fmla="*/ 43 h 459"/>
                <a:gd name="T28" fmla="*/ 238 w 453"/>
                <a:gd name="T29" fmla="*/ 0 h 459"/>
                <a:gd name="T30" fmla="*/ 214 w 453"/>
                <a:gd name="T31" fmla="*/ 0 h 459"/>
                <a:gd name="T32" fmla="*/ 188 w 453"/>
                <a:gd name="T33" fmla="*/ 45 h 459"/>
                <a:gd name="T34" fmla="*/ 172 w 453"/>
                <a:gd name="T35" fmla="*/ 49 h 459"/>
                <a:gd name="T36" fmla="*/ 138 w 453"/>
                <a:gd name="T37" fmla="*/ 17 h 459"/>
                <a:gd name="T38" fmla="*/ 117 w 453"/>
                <a:gd name="T39" fmla="*/ 28 h 459"/>
                <a:gd name="T40" fmla="*/ 125 w 453"/>
                <a:gd name="T41" fmla="*/ 71 h 459"/>
                <a:gd name="T42" fmla="*/ 106 w 453"/>
                <a:gd name="T43" fmla="*/ 84 h 459"/>
                <a:gd name="T44" fmla="*/ 57 w 453"/>
                <a:gd name="T45" fmla="*/ 78 h 459"/>
                <a:gd name="T46" fmla="*/ 42 w 453"/>
                <a:gd name="T47" fmla="*/ 93 h 459"/>
                <a:gd name="T48" fmla="*/ 64 w 453"/>
                <a:gd name="T49" fmla="*/ 133 h 459"/>
                <a:gd name="T50" fmla="*/ 51 w 453"/>
                <a:gd name="T51" fmla="*/ 160 h 459"/>
                <a:gd name="T52" fmla="*/ 16 w 453"/>
                <a:gd name="T53" fmla="*/ 166 h 459"/>
                <a:gd name="T54" fmla="*/ 3 w 453"/>
                <a:gd name="T55" fmla="*/ 178 h 459"/>
                <a:gd name="T56" fmla="*/ 30 w 453"/>
                <a:gd name="T57" fmla="*/ 206 h 459"/>
                <a:gd name="T58" fmla="*/ 38 w 453"/>
                <a:gd name="T59" fmla="*/ 233 h 459"/>
                <a:gd name="T60" fmla="*/ 0 w 453"/>
                <a:gd name="T61" fmla="*/ 268 h 459"/>
                <a:gd name="T62" fmla="*/ 4 w 453"/>
                <a:gd name="T63" fmla="*/ 287 h 459"/>
                <a:gd name="T64" fmla="*/ 27 w 453"/>
                <a:gd name="T65" fmla="*/ 293 h 459"/>
                <a:gd name="T66" fmla="*/ 57 w 453"/>
                <a:gd name="T67" fmla="*/ 311 h 459"/>
                <a:gd name="T68" fmla="*/ 59 w 453"/>
                <a:gd name="T69" fmla="*/ 336 h 459"/>
                <a:gd name="T70" fmla="*/ 50 w 453"/>
                <a:gd name="T71" fmla="*/ 376 h 459"/>
                <a:gd name="T72" fmla="*/ 85 w 453"/>
                <a:gd name="T73" fmla="*/ 369 h 459"/>
                <a:gd name="T74" fmla="*/ 109 w 453"/>
                <a:gd name="T75" fmla="*/ 377 h 459"/>
                <a:gd name="T76" fmla="*/ 120 w 453"/>
                <a:gd name="T77" fmla="*/ 410 h 459"/>
                <a:gd name="T78" fmla="*/ 127 w 453"/>
                <a:gd name="T79" fmla="*/ 436 h 459"/>
                <a:gd name="T80" fmla="*/ 152 w 453"/>
                <a:gd name="T81" fmla="*/ 426 h 459"/>
                <a:gd name="T82" fmla="*/ 179 w 453"/>
                <a:gd name="T83" fmla="*/ 412 h 459"/>
                <a:gd name="T84" fmla="*/ 204 w 453"/>
                <a:gd name="T85" fmla="*/ 416 h 459"/>
                <a:gd name="T86" fmla="*/ 218 w 453"/>
                <a:gd name="T87" fmla="*/ 459 h 459"/>
                <a:gd name="T88" fmla="*/ 242 w 453"/>
                <a:gd name="T89" fmla="*/ 449 h 459"/>
                <a:gd name="T90" fmla="*/ 268 w 453"/>
                <a:gd name="T91" fmla="*/ 413 h 459"/>
                <a:gd name="T92" fmla="*/ 287 w 453"/>
                <a:gd name="T93" fmla="*/ 408 h 459"/>
                <a:gd name="T94" fmla="*/ 316 w 453"/>
                <a:gd name="T95" fmla="*/ 441 h 459"/>
                <a:gd name="T96" fmla="*/ 337 w 453"/>
                <a:gd name="T97" fmla="*/ 431 h 459"/>
                <a:gd name="T98" fmla="*/ 333 w 453"/>
                <a:gd name="T99" fmla="*/ 385 h 459"/>
                <a:gd name="T100" fmla="*/ 354 w 453"/>
                <a:gd name="T101" fmla="*/ 368 h 459"/>
                <a:gd name="T102" fmla="*/ 398 w 453"/>
                <a:gd name="T103" fmla="*/ 382 h 459"/>
                <a:gd name="T104" fmla="*/ 413 w 453"/>
                <a:gd name="T105" fmla="*/ 363 h 459"/>
                <a:gd name="T106" fmla="*/ 390 w 453"/>
                <a:gd name="T107" fmla="*/ 323 h 459"/>
                <a:gd name="T108" fmla="*/ 404 w 453"/>
                <a:gd name="T109" fmla="*/ 293 h 459"/>
                <a:gd name="T110" fmla="*/ 447 w 453"/>
                <a:gd name="T111" fmla="*/ 292 h 459"/>
                <a:gd name="T112" fmla="*/ 451 w 453"/>
                <a:gd name="T113" fmla="*/ 276 h 459"/>
                <a:gd name="T114" fmla="*/ 226 w 453"/>
                <a:gd name="T115" fmla="*/ 36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3" h="459">
                  <a:moveTo>
                    <a:pt x="423" y="253"/>
                  </a:moveTo>
                  <a:cubicBezTo>
                    <a:pt x="420" y="252"/>
                    <a:pt x="417" y="250"/>
                    <a:pt x="414" y="249"/>
                  </a:cubicBezTo>
                  <a:cubicBezTo>
                    <a:pt x="414" y="247"/>
                    <a:pt x="414" y="245"/>
                    <a:pt x="414" y="243"/>
                  </a:cubicBezTo>
                  <a:cubicBezTo>
                    <a:pt x="415" y="239"/>
                    <a:pt x="415" y="235"/>
                    <a:pt x="415" y="233"/>
                  </a:cubicBezTo>
                  <a:cubicBezTo>
                    <a:pt x="415" y="231"/>
                    <a:pt x="415" y="229"/>
                    <a:pt x="415" y="229"/>
                  </a:cubicBezTo>
                  <a:cubicBezTo>
                    <a:pt x="415" y="229"/>
                    <a:pt x="415" y="228"/>
                    <a:pt x="415" y="226"/>
                  </a:cubicBezTo>
                  <a:cubicBezTo>
                    <a:pt x="415" y="223"/>
                    <a:pt x="415" y="220"/>
                    <a:pt x="414" y="216"/>
                  </a:cubicBezTo>
                  <a:cubicBezTo>
                    <a:pt x="414" y="214"/>
                    <a:pt x="414" y="212"/>
                    <a:pt x="414" y="210"/>
                  </a:cubicBezTo>
                  <a:cubicBezTo>
                    <a:pt x="417" y="209"/>
                    <a:pt x="420" y="207"/>
                    <a:pt x="423" y="206"/>
                  </a:cubicBezTo>
                  <a:cubicBezTo>
                    <a:pt x="431" y="202"/>
                    <a:pt x="438" y="198"/>
                    <a:pt x="444" y="195"/>
                  </a:cubicBezTo>
                  <a:cubicBezTo>
                    <a:pt x="449" y="192"/>
                    <a:pt x="453" y="190"/>
                    <a:pt x="453" y="190"/>
                  </a:cubicBezTo>
                  <a:cubicBezTo>
                    <a:pt x="453" y="190"/>
                    <a:pt x="452" y="189"/>
                    <a:pt x="452" y="187"/>
                  </a:cubicBezTo>
                  <a:cubicBezTo>
                    <a:pt x="452" y="185"/>
                    <a:pt x="452" y="184"/>
                    <a:pt x="451" y="183"/>
                  </a:cubicBezTo>
                  <a:cubicBezTo>
                    <a:pt x="451" y="181"/>
                    <a:pt x="451" y="180"/>
                    <a:pt x="450" y="178"/>
                  </a:cubicBezTo>
                  <a:cubicBezTo>
                    <a:pt x="450" y="177"/>
                    <a:pt x="450" y="175"/>
                    <a:pt x="449" y="174"/>
                  </a:cubicBezTo>
                  <a:cubicBezTo>
                    <a:pt x="449" y="173"/>
                    <a:pt x="449" y="173"/>
                    <a:pt x="449" y="172"/>
                  </a:cubicBezTo>
                  <a:cubicBezTo>
                    <a:pt x="449" y="171"/>
                    <a:pt x="448" y="171"/>
                    <a:pt x="448" y="170"/>
                  </a:cubicBezTo>
                  <a:cubicBezTo>
                    <a:pt x="448" y="168"/>
                    <a:pt x="447" y="166"/>
                    <a:pt x="447" y="166"/>
                  </a:cubicBezTo>
                  <a:cubicBezTo>
                    <a:pt x="447" y="166"/>
                    <a:pt x="443" y="166"/>
                    <a:pt x="437" y="166"/>
                  </a:cubicBezTo>
                  <a:cubicBezTo>
                    <a:pt x="435" y="166"/>
                    <a:pt x="434" y="166"/>
                    <a:pt x="432" y="165"/>
                  </a:cubicBezTo>
                  <a:cubicBezTo>
                    <a:pt x="430" y="165"/>
                    <a:pt x="428" y="165"/>
                    <a:pt x="426" y="165"/>
                  </a:cubicBezTo>
                  <a:cubicBezTo>
                    <a:pt x="422" y="165"/>
                    <a:pt x="418" y="165"/>
                    <a:pt x="414" y="165"/>
                  </a:cubicBezTo>
                  <a:cubicBezTo>
                    <a:pt x="411" y="165"/>
                    <a:pt x="407" y="165"/>
                    <a:pt x="404" y="166"/>
                  </a:cubicBezTo>
                  <a:cubicBezTo>
                    <a:pt x="403" y="163"/>
                    <a:pt x="402" y="162"/>
                    <a:pt x="402" y="160"/>
                  </a:cubicBezTo>
                  <a:cubicBezTo>
                    <a:pt x="400" y="156"/>
                    <a:pt x="399" y="153"/>
                    <a:pt x="398" y="151"/>
                  </a:cubicBezTo>
                  <a:cubicBezTo>
                    <a:pt x="397" y="149"/>
                    <a:pt x="396" y="148"/>
                    <a:pt x="396" y="148"/>
                  </a:cubicBezTo>
                  <a:cubicBezTo>
                    <a:pt x="396" y="148"/>
                    <a:pt x="396" y="146"/>
                    <a:pt x="395" y="144"/>
                  </a:cubicBezTo>
                  <a:cubicBezTo>
                    <a:pt x="394" y="142"/>
                    <a:pt x="392" y="139"/>
                    <a:pt x="390" y="136"/>
                  </a:cubicBezTo>
                  <a:cubicBezTo>
                    <a:pt x="390" y="135"/>
                    <a:pt x="389" y="134"/>
                    <a:pt x="389" y="133"/>
                  </a:cubicBezTo>
                  <a:cubicBezTo>
                    <a:pt x="388" y="132"/>
                    <a:pt x="387" y="131"/>
                    <a:pt x="387" y="131"/>
                  </a:cubicBezTo>
                  <a:cubicBezTo>
                    <a:pt x="389" y="128"/>
                    <a:pt x="391" y="125"/>
                    <a:pt x="394" y="123"/>
                  </a:cubicBezTo>
                  <a:cubicBezTo>
                    <a:pt x="399" y="116"/>
                    <a:pt x="404" y="110"/>
                    <a:pt x="407" y="105"/>
                  </a:cubicBezTo>
                  <a:cubicBezTo>
                    <a:pt x="411" y="99"/>
                    <a:pt x="413" y="96"/>
                    <a:pt x="413" y="96"/>
                  </a:cubicBezTo>
                  <a:cubicBezTo>
                    <a:pt x="413" y="96"/>
                    <a:pt x="412" y="95"/>
                    <a:pt x="411" y="93"/>
                  </a:cubicBezTo>
                  <a:cubicBezTo>
                    <a:pt x="410" y="91"/>
                    <a:pt x="408" y="89"/>
                    <a:pt x="406" y="86"/>
                  </a:cubicBezTo>
                  <a:cubicBezTo>
                    <a:pt x="405" y="85"/>
                    <a:pt x="404" y="84"/>
                    <a:pt x="403" y="83"/>
                  </a:cubicBezTo>
                  <a:cubicBezTo>
                    <a:pt x="402" y="82"/>
                    <a:pt x="401" y="81"/>
                    <a:pt x="401" y="80"/>
                  </a:cubicBezTo>
                  <a:cubicBezTo>
                    <a:pt x="399" y="78"/>
                    <a:pt x="398" y="77"/>
                    <a:pt x="398" y="77"/>
                  </a:cubicBezTo>
                  <a:cubicBezTo>
                    <a:pt x="398" y="77"/>
                    <a:pt x="397" y="77"/>
                    <a:pt x="395" y="78"/>
                  </a:cubicBezTo>
                  <a:cubicBezTo>
                    <a:pt x="394" y="79"/>
                    <a:pt x="391" y="79"/>
                    <a:pt x="388" y="81"/>
                  </a:cubicBezTo>
                  <a:cubicBezTo>
                    <a:pt x="383" y="83"/>
                    <a:pt x="375" y="87"/>
                    <a:pt x="368" y="90"/>
                  </a:cubicBezTo>
                  <a:cubicBezTo>
                    <a:pt x="365" y="92"/>
                    <a:pt x="361" y="93"/>
                    <a:pt x="359" y="95"/>
                  </a:cubicBezTo>
                  <a:cubicBezTo>
                    <a:pt x="357" y="93"/>
                    <a:pt x="355" y="92"/>
                    <a:pt x="354" y="91"/>
                  </a:cubicBezTo>
                  <a:cubicBezTo>
                    <a:pt x="351" y="88"/>
                    <a:pt x="348" y="86"/>
                    <a:pt x="347" y="84"/>
                  </a:cubicBezTo>
                  <a:cubicBezTo>
                    <a:pt x="346" y="84"/>
                    <a:pt x="345" y="83"/>
                    <a:pt x="345" y="83"/>
                  </a:cubicBezTo>
                  <a:cubicBezTo>
                    <a:pt x="344" y="82"/>
                    <a:pt x="344" y="82"/>
                    <a:pt x="344" y="82"/>
                  </a:cubicBezTo>
                  <a:cubicBezTo>
                    <a:pt x="344" y="82"/>
                    <a:pt x="343" y="81"/>
                    <a:pt x="341" y="80"/>
                  </a:cubicBezTo>
                  <a:cubicBezTo>
                    <a:pt x="339" y="78"/>
                    <a:pt x="337" y="77"/>
                    <a:pt x="333" y="74"/>
                  </a:cubicBezTo>
                  <a:cubicBezTo>
                    <a:pt x="332" y="73"/>
                    <a:pt x="330" y="72"/>
                    <a:pt x="328" y="71"/>
                  </a:cubicBezTo>
                  <a:cubicBezTo>
                    <a:pt x="329" y="67"/>
                    <a:pt x="330" y="64"/>
                    <a:pt x="331" y="61"/>
                  </a:cubicBezTo>
                  <a:cubicBezTo>
                    <a:pt x="332" y="57"/>
                    <a:pt x="333" y="53"/>
                    <a:pt x="333" y="49"/>
                  </a:cubicBezTo>
                  <a:cubicBezTo>
                    <a:pt x="334" y="45"/>
                    <a:pt x="335" y="41"/>
                    <a:pt x="335" y="38"/>
                  </a:cubicBezTo>
                  <a:cubicBezTo>
                    <a:pt x="336" y="32"/>
                    <a:pt x="337" y="28"/>
                    <a:pt x="337" y="28"/>
                  </a:cubicBezTo>
                  <a:cubicBezTo>
                    <a:pt x="337" y="28"/>
                    <a:pt x="337" y="28"/>
                    <a:pt x="336" y="28"/>
                  </a:cubicBezTo>
                  <a:cubicBezTo>
                    <a:pt x="335" y="27"/>
                    <a:pt x="335" y="27"/>
                    <a:pt x="334" y="26"/>
                  </a:cubicBezTo>
                  <a:cubicBezTo>
                    <a:pt x="332" y="25"/>
                    <a:pt x="329" y="24"/>
                    <a:pt x="326" y="22"/>
                  </a:cubicBezTo>
                  <a:cubicBezTo>
                    <a:pt x="323" y="21"/>
                    <a:pt x="321" y="20"/>
                    <a:pt x="318" y="19"/>
                  </a:cubicBezTo>
                  <a:cubicBezTo>
                    <a:pt x="317" y="18"/>
                    <a:pt x="317" y="18"/>
                    <a:pt x="316" y="18"/>
                  </a:cubicBezTo>
                  <a:cubicBezTo>
                    <a:pt x="315" y="18"/>
                    <a:pt x="315" y="17"/>
                    <a:pt x="315" y="17"/>
                  </a:cubicBezTo>
                  <a:cubicBezTo>
                    <a:pt x="315" y="17"/>
                    <a:pt x="312" y="20"/>
                    <a:pt x="308" y="25"/>
                  </a:cubicBezTo>
                  <a:cubicBezTo>
                    <a:pt x="306" y="28"/>
                    <a:pt x="303" y="30"/>
                    <a:pt x="301" y="33"/>
                  </a:cubicBezTo>
                  <a:cubicBezTo>
                    <a:pt x="298" y="36"/>
                    <a:pt x="296" y="39"/>
                    <a:pt x="293" y="43"/>
                  </a:cubicBezTo>
                  <a:cubicBezTo>
                    <a:pt x="291" y="45"/>
                    <a:pt x="289" y="48"/>
                    <a:pt x="287" y="51"/>
                  </a:cubicBezTo>
                  <a:cubicBezTo>
                    <a:pt x="285" y="50"/>
                    <a:pt x="283" y="50"/>
                    <a:pt x="281" y="49"/>
                  </a:cubicBezTo>
                  <a:cubicBezTo>
                    <a:pt x="279" y="48"/>
                    <a:pt x="277" y="48"/>
                    <a:pt x="276" y="48"/>
                  </a:cubicBezTo>
                  <a:cubicBezTo>
                    <a:pt x="275" y="47"/>
                    <a:pt x="274" y="47"/>
                    <a:pt x="274" y="47"/>
                  </a:cubicBezTo>
                  <a:cubicBezTo>
                    <a:pt x="273" y="47"/>
                    <a:pt x="272" y="47"/>
                    <a:pt x="272" y="47"/>
                  </a:cubicBezTo>
                  <a:cubicBezTo>
                    <a:pt x="270" y="46"/>
                    <a:pt x="268" y="46"/>
                    <a:pt x="268" y="46"/>
                  </a:cubicBezTo>
                  <a:cubicBezTo>
                    <a:pt x="268" y="46"/>
                    <a:pt x="267" y="45"/>
                    <a:pt x="265" y="45"/>
                  </a:cubicBezTo>
                  <a:cubicBezTo>
                    <a:pt x="263" y="44"/>
                    <a:pt x="259" y="44"/>
                    <a:pt x="255" y="43"/>
                  </a:cubicBezTo>
                  <a:cubicBezTo>
                    <a:pt x="253" y="43"/>
                    <a:pt x="251" y="43"/>
                    <a:pt x="249" y="42"/>
                  </a:cubicBezTo>
                  <a:cubicBezTo>
                    <a:pt x="249" y="39"/>
                    <a:pt x="248" y="36"/>
                    <a:pt x="247" y="32"/>
                  </a:cubicBezTo>
                  <a:cubicBezTo>
                    <a:pt x="245" y="24"/>
                    <a:pt x="243" y="16"/>
                    <a:pt x="242" y="10"/>
                  </a:cubicBezTo>
                  <a:cubicBezTo>
                    <a:pt x="240" y="4"/>
                    <a:pt x="239" y="0"/>
                    <a:pt x="239" y="0"/>
                  </a:cubicBezTo>
                  <a:cubicBezTo>
                    <a:pt x="239" y="0"/>
                    <a:pt x="238" y="0"/>
                    <a:pt x="238" y="0"/>
                  </a:cubicBezTo>
                  <a:cubicBezTo>
                    <a:pt x="237" y="0"/>
                    <a:pt x="236" y="0"/>
                    <a:pt x="235" y="0"/>
                  </a:cubicBezTo>
                  <a:cubicBezTo>
                    <a:pt x="233" y="0"/>
                    <a:pt x="229" y="0"/>
                    <a:pt x="226" y="0"/>
                  </a:cubicBezTo>
                  <a:cubicBezTo>
                    <a:pt x="223" y="0"/>
                    <a:pt x="220" y="0"/>
                    <a:pt x="218" y="0"/>
                  </a:cubicBezTo>
                  <a:cubicBezTo>
                    <a:pt x="217" y="0"/>
                    <a:pt x="216" y="0"/>
                    <a:pt x="215" y="0"/>
                  </a:cubicBezTo>
                  <a:cubicBezTo>
                    <a:pt x="215" y="0"/>
                    <a:pt x="214" y="0"/>
                    <a:pt x="214" y="0"/>
                  </a:cubicBezTo>
                  <a:cubicBezTo>
                    <a:pt x="214" y="0"/>
                    <a:pt x="213" y="4"/>
                    <a:pt x="211" y="10"/>
                  </a:cubicBezTo>
                  <a:cubicBezTo>
                    <a:pt x="210" y="16"/>
                    <a:pt x="207" y="24"/>
                    <a:pt x="206" y="32"/>
                  </a:cubicBezTo>
                  <a:cubicBezTo>
                    <a:pt x="205" y="36"/>
                    <a:pt x="204" y="39"/>
                    <a:pt x="204" y="42"/>
                  </a:cubicBezTo>
                  <a:cubicBezTo>
                    <a:pt x="202" y="43"/>
                    <a:pt x="199" y="43"/>
                    <a:pt x="197" y="43"/>
                  </a:cubicBezTo>
                  <a:cubicBezTo>
                    <a:pt x="194" y="44"/>
                    <a:pt x="190" y="44"/>
                    <a:pt x="188" y="45"/>
                  </a:cubicBezTo>
                  <a:cubicBezTo>
                    <a:pt x="186" y="45"/>
                    <a:pt x="185" y="46"/>
                    <a:pt x="185" y="46"/>
                  </a:cubicBezTo>
                  <a:cubicBezTo>
                    <a:pt x="185" y="46"/>
                    <a:pt x="183" y="46"/>
                    <a:pt x="181" y="47"/>
                  </a:cubicBezTo>
                  <a:cubicBezTo>
                    <a:pt x="180" y="47"/>
                    <a:pt x="180" y="47"/>
                    <a:pt x="179" y="47"/>
                  </a:cubicBezTo>
                  <a:cubicBezTo>
                    <a:pt x="178" y="47"/>
                    <a:pt x="178" y="47"/>
                    <a:pt x="177" y="48"/>
                  </a:cubicBezTo>
                  <a:cubicBezTo>
                    <a:pt x="175" y="48"/>
                    <a:pt x="174" y="48"/>
                    <a:pt x="172" y="49"/>
                  </a:cubicBezTo>
                  <a:cubicBezTo>
                    <a:pt x="170" y="50"/>
                    <a:pt x="168" y="50"/>
                    <a:pt x="166" y="51"/>
                  </a:cubicBezTo>
                  <a:cubicBezTo>
                    <a:pt x="164" y="48"/>
                    <a:pt x="162" y="45"/>
                    <a:pt x="160" y="43"/>
                  </a:cubicBezTo>
                  <a:cubicBezTo>
                    <a:pt x="157" y="39"/>
                    <a:pt x="154" y="36"/>
                    <a:pt x="152" y="33"/>
                  </a:cubicBezTo>
                  <a:cubicBezTo>
                    <a:pt x="149" y="30"/>
                    <a:pt x="147" y="28"/>
                    <a:pt x="145" y="25"/>
                  </a:cubicBezTo>
                  <a:cubicBezTo>
                    <a:pt x="141" y="20"/>
                    <a:pt x="138" y="17"/>
                    <a:pt x="138" y="17"/>
                  </a:cubicBezTo>
                  <a:cubicBezTo>
                    <a:pt x="138" y="17"/>
                    <a:pt x="138" y="18"/>
                    <a:pt x="137" y="18"/>
                  </a:cubicBezTo>
                  <a:cubicBezTo>
                    <a:pt x="136" y="18"/>
                    <a:pt x="135" y="18"/>
                    <a:pt x="134" y="19"/>
                  </a:cubicBezTo>
                  <a:cubicBezTo>
                    <a:pt x="132" y="20"/>
                    <a:pt x="130" y="21"/>
                    <a:pt x="127" y="22"/>
                  </a:cubicBezTo>
                  <a:cubicBezTo>
                    <a:pt x="124" y="24"/>
                    <a:pt x="121" y="25"/>
                    <a:pt x="119" y="26"/>
                  </a:cubicBezTo>
                  <a:cubicBezTo>
                    <a:pt x="118" y="27"/>
                    <a:pt x="117" y="27"/>
                    <a:pt x="117" y="28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8"/>
                    <a:pt x="116" y="32"/>
                    <a:pt x="118" y="38"/>
                  </a:cubicBezTo>
                  <a:cubicBezTo>
                    <a:pt x="118" y="41"/>
                    <a:pt x="119" y="45"/>
                    <a:pt x="120" y="49"/>
                  </a:cubicBezTo>
                  <a:cubicBezTo>
                    <a:pt x="120" y="53"/>
                    <a:pt x="121" y="57"/>
                    <a:pt x="122" y="61"/>
                  </a:cubicBezTo>
                  <a:cubicBezTo>
                    <a:pt x="123" y="64"/>
                    <a:pt x="124" y="67"/>
                    <a:pt x="125" y="71"/>
                  </a:cubicBezTo>
                  <a:cubicBezTo>
                    <a:pt x="123" y="72"/>
                    <a:pt x="121" y="73"/>
                    <a:pt x="120" y="74"/>
                  </a:cubicBezTo>
                  <a:cubicBezTo>
                    <a:pt x="116" y="77"/>
                    <a:pt x="114" y="78"/>
                    <a:pt x="112" y="80"/>
                  </a:cubicBezTo>
                  <a:cubicBezTo>
                    <a:pt x="110" y="81"/>
                    <a:pt x="109" y="82"/>
                    <a:pt x="109" y="82"/>
                  </a:cubicBezTo>
                  <a:cubicBezTo>
                    <a:pt x="109" y="82"/>
                    <a:pt x="109" y="82"/>
                    <a:pt x="108" y="83"/>
                  </a:cubicBezTo>
                  <a:cubicBezTo>
                    <a:pt x="108" y="83"/>
                    <a:pt x="107" y="84"/>
                    <a:pt x="106" y="84"/>
                  </a:cubicBezTo>
                  <a:cubicBezTo>
                    <a:pt x="104" y="86"/>
                    <a:pt x="102" y="88"/>
                    <a:pt x="99" y="91"/>
                  </a:cubicBezTo>
                  <a:cubicBezTo>
                    <a:pt x="98" y="92"/>
                    <a:pt x="96" y="93"/>
                    <a:pt x="94" y="95"/>
                  </a:cubicBezTo>
                  <a:cubicBezTo>
                    <a:pt x="91" y="93"/>
                    <a:pt x="88" y="92"/>
                    <a:pt x="85" y="90"/>
                  </a:cubicBezTo>
                  <a:cubicBezTo>
                    <a:pt x="78" y="87"/>
                    <a:pt x="70" y="83"/>
                    <a:pt x="64" y="81"/>
                  </a:cubicBezTo>
                  <a:cubicBezTo>
                    <a:pt x="62" y="79"/>
                    <a:pt x="59" y="79"/>
                    <a:pt x="57" y="78"/>
                  </a:cubicBezTo>
                  <a:cubicBezTo>
                    <a:pt x="56" y="77"/>
                    <a:pt x="55" y="77"/>
                    <a:pt x="55" y="77"/>
                  </a:cubicBezTo>
                  <a:cubicBezTo>
                    <a:pt x="55" y="77"/>
                    <a:pt x="54" y="78"/>
                    <a:pt x="52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9" y="84"/>
                    <a:pt x="48" y="85"/>
                    <a:pt x="47" y="86"/>
                  </a:cubicBezTo>
                  <a:cubicBezTo>
                    <a:pt x="45" y="89"/>
                    <a:pt x="43" y="91"/>
                    <a:pt x="42" y="93"/>
                  </a:cubicBezTo>
                  <a:cubicBezTo>
                    <a:pt x="40" y="95"/>
                    <a:pt x="40" y="96"/>
                    <a:pt x="40" y="96"/>
                  </a:cubicBezTo>
                  <a:cubicBezTo>
                    <a:pt x="40" y="96"/>
                    <a:pt x="42" y="99"/>
                    <a:pt x="46" y="105"/>
                  </a:cubicBezTo>
                  <a:cubicBezTo>
                    <a:pt x="49" y="110"/>
                    <a:pt x="54" y="116"/>
                    <a:pt x="59" y="123"/>
                  </a:cubicBezTo>
                  <a:cubicBezTo>
                    <a:pt x="62" y="125"/>
                    <a:pt x="64" y="128"/>
                    <a:pt x="66" y="131"/>
                  </a:cubicBezTo>
                  <a:cubicBezTo>
                    <a:pt x="65" y="131"/>
                    <a:pt x="65" y="132"/>
                    <a:pt x="64" y="133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1" y="139"/>
                    <a:pt x="59" y="142"/>
                    <a:pt x="58" y="144"/>
                  </a:cubicBezTo>
                  <a:cubicBezTo>
                    <a:pt x="57" y="146"/>
                    <a:pt x="57" y="148"/>
                    <a:pt x="57" y="148"/>
                  </a:cubicBezTo>
                  <a:cubicBezTo>
                    <a:pt x="57" y="148"/>
                    <a:pt x="56" y="149"/>
                    <a:pt x="55" y="151"/>
                  </a:cubicBezTo>
                  <a:cubicBezTo>
                    <a:pt x="54" y="153"/>
                    <a:pt x="53" y="156"/>
                    <a:pt x="51" y="160"/>
                  </a:cubicBezTo>
                  <a:cubicBezTo>
                    <a:pt x="51" y="162"/>
                    <a:pt x="50" y="163"/>
                    <a:pt x="49" y="166"/>
                  </a:cubicBezTo>
                  <a:cubicBezTo>
                    <a:pt x="46" y="165"/>
                    <a:pt x="42" y="165"/>
                    <a:pt x="39" y="165"/>
                  </a:cubicBezTo>
                  <a:cubicBezTo>
                    <a:pt x="35" y="165"/>
                    <a:pt x="31" y="165"/>
                    <a:pt x="27" y="165"/>
                  </a:cubicBezTo>
                  <a:cubicBezTo>
                    <a:pt x="25" y="165"/>
                    <a:pt x="23" y="165"/>
                    <a:pt x="21" y="165"/>
                  </a:cubicBezTo>
                  <a:cubicBezTo>
                    <a:pt x="19" y="166"/>
                    <a:pt x="18" y="166"/>
                    <a:pt x="16" y="166"/>
                  </a:cubicBezTo>
                  <a:cubicBezTo>
                    <a:pt x="10" y="166"/>
                    <a:pt x="6" y="166"/>
                    <a:pt x="6" y="166"/>
                  </a:cubicBezTo>
                  <a:cubicBezTo>
                    <a:pt x="6" y="166"/>
                    <a:pt x="5" y="168"/>
                    <a:pt x="5" y="170"/>
                  </a:cubicBezTo>
                  <a:cubicBezTo>
                    <a:pt x="4" y="171"/>
                    <a:pt x="4" y="171"/>
                    <a:pt x="4" y="172"/>
                  </a:cubicBezTo>
                  <a:cubicBezTo>
                    <a:pt x="4" y="173"/>
                    <a:pt x="4" y="173"/>
                    <a:pt x="4" y="174"/>
                  </a:cubicBezTo>
                  <a:cubicBezTo>
                    <a:pt x="3" y="175"/>
                    <a:pt x="3" y="177"/>
                    <a:pt x="3" y="178"/>
                  </a:cubicBezTo>
                  <a:cubicBezTo>
                    <a:pt x="2" y="180"/>
                    <a:pt x="2" y="181"/>
                    <a:pt x="2" y="183"/>
                  </a:cubicBezTo>
                  <a:cubicBezTo>
                    <a:pt x="1" y="184"/>
                    <a:pt x="1" y="185"/>
                    <a:pt x="1" y="187"/>
                  </a:cubicBezTo>
                  <a:cubicBezTo>
                    <a:pt x="0" y="189"/>
                    <a:pt x="0" y="190"/>
                    <a:pt x="0" y="190"/>
                  </a:cubicBezTo>
                  <a:cubicBezTo>
                    <a:pt x="0" y="190"/>
                    <a:pt x="4" y="192"/>
                    <a:pt x="9" y="195"/>
                  </a:cubicBezTo>
                  <a:cubicBezTo>
                    <a:pt x="15" y="198"/>
                    <a:pt x="22" y="202"/>
                    <a:pt x="30" y="206"/>
                  </a:cubicBezTo>
                  <a:cubicBezTo>
                    <a:pt x="33" y="207"/>
                    <a:pt x="36" y="209"/>
                    <a:pt x="39" y="210"/>
                  </a:cubicBezTo>
                  <a:cubicBezTo>
                    <a:pt x="39" y="212"/>
                    <a:pt x="39" y="214"/>
                    <a:pt x="39" y="216"/>
                  </a:cubicBezTo>
                  <a:cubicBezTo>
                    <a:pt x="38" y="220"/>
                    <a:pt x="38" y="223"/>
                    <a:pt x="38" y="226"/>
                  </a:cubicBezTo>
                  <a:cubicBezTo>
                    <a:pt x="38" y="228"/>
                    <a:pt x="38" y="229"/>
                    <a:pt x="38" y="229"/>
                  </a:cubicBezTo>
                  <a:cubicBezTo>
                    <a:pt x="38" y="229"/>
                    <a:pt x="38" y="231"/>
                    <a:pt x="38" y="233"/>
                  </a:cubicBezTo>
                  <a:cubicBezTo>
                    <a:pt x="38" y="235"/>
                    <a:pt x="38" y="239"/>
                    <a:pt x="39" y="243"/>
                  </a:cubicBezTo>
                  <a:cubicBezTo>
                    <a:pt x="39" y="245"/>
                    <a:pt x="39" y="247"/>
                    <a:pt x="39" y="249"/>
                  </a:cubicBezTo>
                  <a:cubicBezTo>
                    <a:pt x="36" y="250"/>
                    <a:pt x="33" y="252"/>
                    <a:pt x="30" y="253"/>
                  </a:cubicBezTo>
                  <a:cubicBezTo>
                    <a:pt x="22" y="257"/>
                    <a:pt x="15" y="260"/>
                    <a:pt x="9" y="263"/>
                  </a:cubicBezTo>
                  <a:cubicBezTo>
                    <a:pt x="4" y="266"/>
                    <a:pt x="0" y="268"/>
                    <a:pt x="0" y="268"/>
                  </a:cubicBezTo>
                  <a:cubicBezTo>
                    <a:pt x="0" y="268"/>
                    <a:pt x="0" y="270"/>
                    <a:pt x="1" y="272"/>
                  </a:cubicBezTo>
                  <a:cubicBezTo>
                    <a:pt x="1" y="273"/>
                    <a:pt x="1" y="275"/>
                    <a:pt x="2" y="276"/>
                  </a:cubicBezTo>
                  <a:cubicBezTo>
                    <a:pt x="2" y="277"/>
                    <a:pt x="2" y="279"/>
                    <a:pt x="3" y="280"/>
                  </a:cubicBezTo>
                  <a:cubicBezTo>
                    <a:pt x="3" y="282"/>
                    <a:pt x="3" y="283"/>
                    <a:pt x="4" y="285"/>
                  </a:cubicBezTo>
                  <a:cubicBezTo>
                    <a:pt x="4" y="286"/>
                    <a:pt x="4" y="286"/>
                    <a:pt x="4" y="287"/>
                  </a:cubicBezTo>
                  <a:cubicBezTo>
                    <a:pt x="4" y="287"/>
                    <a:pt x="4" y="288"/>
                    <a:pt x="5" y="289"/>
                  </a:cubicBezTo>
                  <a:cubicBezTo>
                    <a:pt x="5" y="291"/>
                    <a:pt x="6" y="292"/>
                    <a:pt x="6" y="292"/>
                  </a:cubicBezTo>
                  <a:cubicBezTo>
                    <a:pt x="6" y="292"/>
                    <a:pt x="10" y="293"/>
                    <a:pt x="16" y="293"/>
                  </a:cubicBezTo>
                  <a:cubicBezTo>
                    <a:pt x="18" y="293"/>
                    <a:pt x="19" y="293"/>
                    <a:pt x="21" y="293"/>
                  </a:cubicBezTo>
                  <a:cubicBezTo>
                    <a:pt x="23" y="293"/>
                    <a:pt x="25" y="293"/>
                    <a:pt x="27" y="293"/>
                  </a:cubicBezTo>
                  <a:cubicBezTo>
                    <a:pt x="31" y="293"/>
                    <a:pt x="35" y="294"/>
                    <a:pt x="39" y="293"/>
                  </a:cubicBezTo>
                  <a:cubicBezTo>
                    <a:pt x="42" y="293"/>
                    <a:pt x="46" y="293"/>
                    <a:pt x="49" y="293"/>
                  </a:cubicBezTo>
                  <a:cubicBezTo>
                    <a:pt x="50" y="295"/>
                    <a:pt x="51" y="297"/>
                    <a:pt x="51" y="299"/>
                  </a:cubicBezTo>
                  <a:cubicBezTo>
                    <a:pt x="53" y="303"/>
                    <a:pt x="54" y="306"/>
                    <a:pt x="55" y="308"/>
                  </a:cubicBezTo>
                  <a:cubicBezTo>
                    <a:pt x="56" y="310"/>
                    <a:pt x="57" y="311"/>
                    <a:pt x="57" y="311"/>
                  </a:cubicBezTo>
                  <a:cubicBezTo>
                    <a:pt x="57" y="311"/>
                    <a:pt x="57" y="312"/>
                    <a:pt x="58" y="314"/>
                  </a:cubicBezTo>
                  <a:cubicBezTo>
                    <a:pt x="59" y="316"/>
                    <a:pt x="61" y="319"/>
                    <a:pt x="63" y="323"/>
                  </a:cubicBezTo>
                  <a:cubicBezTo>
                    <a:pt x="63" y="324"/>
                    <a:pt x="64" y="325"/>
                    <a:pt x="64" y="325"/>
                  </a:cubicBezTo>
                  <a:cubicBezTo>
                    <a:pt x="65" y="326"/>
                    <a:pt x="65" y="327"/>
                    <a:pt x="66" y="328"/>
                  </a:cubicBezTo>
                  <a:cubicBezTo>
                    <a:pt x="64" y="331"/>
                    <a:pt x="62" y="333"/>
                    <a:pt x="59" y="336"/>
                  </a:cubicBezTo>
                  <a:cubicBezTo>
                    <a:pt x="54" y="342"/>
                    <a:pt x="49" y="349"/>
                    <a:pt x="46" y="354"/>
                  </a:cubicBezTo>
                  <a:cubicBezTo>
                    <a:pt x="42" y="359"/>
                    <a:pt x="40" y="363"/>
                    <a:pt x="40" y="363"/>
                  </a:cubicBezTo>
                  <a:cubicBezTo>
                    <a:pt x="40" y="363"/>
                    <a:pt x="40" y="364"/>
                    <a:pt x="42" y="366"/>
                  </a:cubicBezTo>
                  <a:cubicBezTo>
                    <a:pt x="43" y="368"/>
                    <a:pt x="45" y="370"/>
                    <a:pt x="47" y="373"/>
                  </a:cubicBezTo>
                  <a:cubicBezTo>
                    <a:pt x="48" y="374"/>
                    <a:pt x="49" y="375"/>
                    <a:pt x="50" y="376"/>
                  </a:cubicBezTo>
                  <a:cubicBezTo>
                    <a:pt x="51" y="377"/>
                    <a:pt x="52" y="378"/>
                    <a:pt x="52" y="379"/>
                  </a:cubicBezTo>
                  <a:cubicBezTo>
                    <a:pt x="54" y="381"/>
                    <a:pt x="55" y="382"/>
                    <a:pt x="55" y="382"/>
                  </a:cubicBezTo>
                  <a:cubicBezTo>
                    <a:pt x="55" y="382"/>
                    <a:pt x="56" y="382"/>
                    <a:pt x="57" y="381"/>
                  </a:cubicBezTo>
                  <a:cubicBezTo>
                    <a:pt x="59" y="380"/>
                    <a:pt x="62" y="379"/>
                    <a:pt x="64" y="378"/>
                  </a:cubicBezTo>
                  <a:cubicBezTo>
                    <a:pt x="70" y="376"/>
                    <a:pt x="78" y="372"/>
                    <a:pt x="85" y="369"/>
                  </a:cubicBezTo>
                  <a:cubicBezTo>
                    <a:pt x="88" y="367"/>
                    <a:pt x="91" y="365"/>
                    <a:pt x="94" y="364"/>
                  </a:cubicBezTo>
                  <a:cubicBezTo>
                    <a:pt x="96" y="365"/>
                    <a:pt x="98" y="367"/>
                    <a:pt x="99" y="368"/>
                  </a:cubicBezTo>
                  <a:cubicBezTo>
                    <a:pt x="102" y="371"/>
                    <a:pt x="104" y="373"/>
                    <a:pt x="106" y="374"/>
                  </a:cubicBezTo>
                  <a:cubicBezTo>
                    <a:pt x="107" y="375"/>
                    <a:pt x="108" y="376"/>
                    <a:pt x="108" y="376"/>
                  </a:cubicBezTo>
                  <a:cubicBezTo>
                    <a:pt x="109" y="376"/>
                    <a:pt x="109" y="377"/>
                    <a:pt x="109" y="377"/>
                  </a:cubicBezTo>
                  <a:cubicBezTo>
                    <a:pt x="109" y="377"/>
                    <a:pt x="110" y="377"/>
                    <a:pt x="112" y="379"/>
                  </a:cubicBezTo>
                  <a:cubicBezTo>
                    <a:pt x="114" y="380"/>
                    <a:pt x="116" y="382"/>
                    <a:pt x="120" y="385"/>
                  </a:cubicBezTo>
                  <a:cubicBezTo>
                    <a:pt x="121" y="386"/>
                    <a:pt x="123" y="387"/>
                    <a:pt x="125" y="388"/>
                  </a:cubicBezTo>
                  <a:cubicBezTo>
                    <a:pt x="124" y="391"/>
                    <a:pt x="123" y="395"/>
                    <a:pt x="122" y="398"/>
                  </a:cubicBezTo>
                  <a:cubicBezTo>
                    <a:pt x="121" y="402"/>
                    <a:pt x="120" y="406"/>
                    <a:pt x="120" y="410"/>
                  </a:cubicBezTo>
                  <a:cubicBezTo>
                    <a:pt x="119" y="414"/>
                    <a:pt x="118" y="417"/>
                    <a:pt x="118" y="420"/>
                  </a:cubicBezTo>
                  <a:cubicBezTo>
                    <a:pt x="116" y="427"/>
                    <a:pt x="116" y="431"/>
                    <a:pt x="116" y="431"/>
                  </a:cubicBezTo>
                  <a:cubicBezTo>
                    <a:pt x="116" y="431"/>
                    <a:pt x="116" y="431"/>
                    <a:pt x="117" y="431"/>
                  </a:cubicBezTo>
                  <a:cubicBezTo>
                    <a:pt x="117" y="432"/>
                    <a:pt x="118" y="432"/>
                    <a:pt x="119" y="432"/>
                  </a:cubicBezTo>
                  <a:cubicBezTo>
                    <a:pt x="121" y="434"/>
                    <a:pt x="124" y="435"/>
                    <a:pt x="127" y="436"/>
                  </a:cubicBezTo>
                  <a:cubicBezTo>
                    <a:pt x="130" y="438"/>
                    <a:pt x="132" y="439"/>
                    <a:pt x="134" y="440"/>
                  </a:cubicBezTo>
                  <a:cubicBezTo>
                    <a:pt x="135" y="440"/>
                    <a:pt x="136" y="441"/>
                    <a:pt x="137" y="441"/>
                  </a:cubicBezTo>
                  <a:cubicBezTo>
                    <a:pt x="138" y="441"/>
                    <a:pt x="138" y="441"/>
                    <a:pt x="138" y="441"/>
                  </a:cubicBezTo>
                  <a:cubicBezTo>
                    <a:pt x="138" y="441"/>
                    <a:pt x="141" y="438"/>
                    <a:pt x="145" y="434"/>
                  </a:cubicBezTo>
                  <a:cubicBezTo>
                    <a:pt x="147" y="431"/>
                    <a:pt x="149" y="428"/>
                    <a:pt x="152" y="426"/>
                  </a:cubicBezTo>
                  <a:cubicBezTo>
                    <a:pt x="154" y="423"/>
                    <a:pt x="157" y="419"/>
                    <a:pt x="160" y="416"/>
                  </a:cubicBezTo>
                  <a:cubicBezTo>
                    <a:pt x="162" y="413"/>
                    <a:pt x="164" y="410"/>
                    <a:pt x="166" y="408"/>
                  </a:cubicBezTo>
                  <a:cubicBezTo>
                    <a:pt x="168" y="408"/>
                    <a:pt x="170" y="409"/>
                    <a:pt x="172" y="410"/>
                  </a:cubicBezTo>
                  <a:cubicBezTo>
                    <a:pt x="174" y="410"/>
                    <a:pt x="175" y="411"/>
                    <a:pt x="177" y="411"/>
                  </a:cubicBezTo>
                  <a:cubicBezTo>
                    <a:pt x="178" y="411"/>
                    <a:pt x="178" y="412"/>
                    <a:pt x="179" y="412"/>
                  </a:cubicBezTo>
                  <a:cubicBezTo>
                    <a:pt x="180" y="412"/>
                    <a:pt x="180" y="412"/>
                    <a:pt x="181" y="412"/>
                  </a:cubicBezTo>
                  <a:cubicBezTo>
                    <a:pt x="183" y="413"/>
                    <a:pt x="185" y="413"/>
                    <a:pt x="185" y="413"/>
                  </a:cubicBezTo>
                  <a:cubicBezTo>
                    <a:pt x="185" y="413"/>
                    <a:pt x="186" y="413"/>
                    <a:pt x="188" y="414"/>
                  </a:cubicBezTo>
                  <a:cubicBezTo>
                    <a:pt x="190" y="414"/>
                    <a:pt x="194" y="415"/>
                    <a:pt x="197" y="416"/>
                  </a:cubicBezTo>
                  <a:cubicBezTo>
                    <a:pt x="199" y="416"/>
                    <a:pt x="202" y="416"/>
                    <a:pt x="204" y="416"/>
                  </a:cubicBezTo>
                  <a:cubicBezTo>
                    <a:pt x="204" y="420"/>
                    <a:pt x="205" y="423"/>
                    <a:pt x="206" y="427"/>
                  </a:cubicBezTo>
                  <a:cubicBezTo>
                    <a:pt x="207" y="435"/>
                    <a:pt x="210" y="443"/>
                    <a:pt x="211" y="449"/>
                  </a:cubicBezTo>
                  <a:cubicBezTo>
                    <a:pt x="213" y="455"/>
                    <a:pt x="214" y="459"/>
                    <a:pt x="214" y="459"/>
                  </a:cubicBezTo>
                  <a:cubicBezTo>
                    <a:pt x="214" y="459"/>
                    <a:pt x="215" y="459"/>
                    <a:pt x="215" y="459"/>
                  </a:cubicBezTo>
                  <a:cubicBezTo>
                    <a:pt x="216" y="459"/>
                    <a:pt x="217" y="459"/>
                    <a:pt x="218" y="459"/>
                  </a:cubicBezTo>
                  <a:cubicBezTo>
                    <a:pt x="220" y="459"/>
                    <a:pt x="223" y="459"/>
                    <a:pt x="226" y="459"/>
                  </a:cubicBezTo>
                  <a:cubicBezTo>
                    <a:pt x="229" y="459"/>
                    <a:pt x="233" y="459"/>
                    <a:pt x="235" y="459"/>
                  </a:cubicBezTo>
                  <a:cubicBezTo>
                    <a:pt x="236" y="459"/>
                    <a:pt x="237" y="459"/>
                    <a:pt x="238" y="459"/>
                  </a:cubicBezTo>
                  <a:cubicBezTo>
                    <a:pt x="238" y="459"/>
                    <a:pt x="239" y="459"/>
                    <a:pt x="239" y="459"/>
                  </a:cubicBezTo>
                  <a:cubicBezTo>
                    <a:pt x="239" y="459"/>
                    <a:pt x="240" y="455"/>
                    <a:pt x="242" y="449"/>
                  </a:cubicBezTo>
                  <a:cubicBezTo>
                    <a:pt x="243" y="443"/>
                    <a:pt x="245" y="435"/>
                    <a:pt x="247" y="427"/>
                  </a:cubicBezTo>
                  <a:cubicBezTo>
                    <a:pt x="248" y="423"/>
                    <a:pt x="249" y="420"/>
                    <a:pt x="249" y="416"/>
                  </a:cubicBezTo>
                  <a:cubicBezTo>
                    <a:pt x="251" y="416"/>
                    <a:pt x="253" y="416"/>
                    <a:pt x="255" y="416"/>
                  </a:cubicBezTo>
                  <a:cubicBezTo>
                    <a:pt x="259" y="415"/>
                    <a:pt x="263" y="414"/>
                    <a:pt x="265" y="414"/>
                  </a:cubicBezTo>
                  <a:cubicBezTo>
                    <a:pt x="267" y="413"/>
                    <a:pt x="268" y="413"/>
                    <a:pt x="268" y="413"/>
                  </a:cubicBezTo>
                  <a:cubicBezTo>
                    <a:pt x="268" y="413"/>
                    <a:pt x="270" y="413"/>
                    <a:pt x="272" y="412"/>
                  </a:cubicBezTo>
                  <a:cubicBezTo>
                    <a:pt x="272" y="412"/>
                    <a:pt x="273" y="412"/>
                    <a:pt x="274" y="412"/>
                  </a:cubicBezTo>
                  <a:cubicBezTo>
                    <a:pt x="274" y="412"/>
                    <a:pt x="275" y="411"/>
                    <a:pt x="276" y="411"/>
                  </a:cubicBezTo>
                  <a:cubicBezTo>
                    <a:pt x="277" y="411"/>
                    <a:pt x="279" y="410"/>
                    <a:pt x="281" y="410"/>
                  </a:cubicBezTo>
                  <a:cubicBezTo>
                    <a:pt x="283" y="409"/>
                    <a:pt x="285" y="408"/>
                    <a:pt x="287" y="408"/>
                  </a:cubicBezTo>
                  <a:cubicBezTo>
                    <a:pt x="289" y="410"/>
                    <a:pt x="291" y="413"/>
                    <a:pt x="293" y="416"/>
                  </a:cubicBezTo>
                  <a:cubicBezTo>
                    <a:pt x="296" y="419"/>
                    <a:pt x="298" y="423"/>
                    <a:pt x="301" y="426"/>
                  </a:cubicBezTo>
                  <a:cubicBezTo>
                    <a:pt x="303" y="428"/>
                    <a:pt x="306" y="431"/>
                    <a:pt x="308" y="434"/>
                  </a:cubicBezTo>
                  <a:cubicBezTo>
                    <a:pt x="312" y="438"/>
                    <a:pt x="315" y="441"/>
                    <a:pt x="315" y="441"/>
                  </a:cubicBezTo>
                  <a:cubicBezTo>
                    <a:pt x="315" y="441"/>
                    <a:pt x="315" y="441"/>
                    <a:pt x="316" y="441"/>
                  </a:cubicBezTo>
                  <a:cubicBezTo>
                    <a:pt x="317" y="441"/>
                    <a:pt x="317" y="440"/>
                    <a:pt x="318" y="440"/>
                  </a:cubicBezTo>
                  <a:cubicBezTo>
                    <a:pt x="321" y="439"/>
                    <a:pt x="323" y="438"/>
                    <a:pt x="326" y="436"/>
                  </a:cubicBezTo>
                  <a:cubicBezTo>
                    <a:pt x="329" y="435"/>
                    <a:pt x="332" y="434"/>
                    <a:pt x="334" y="432"/>
                  </a:cubicBezTo>
                  <a:cubicBezTo>
                    <a:pt x="335" y="432"/>
                    <a:pt x="335" y="432"/>
                    <a:pt x="336" y="431"/>
                  </a:cubicBezTo>
                  <a:cubicBezTo>
                    <a:pt x="337" y="431"/>
                    <a:pt x="337" y="431"/>
                    <a:pt x="337" y="431"/>
                  </a:cubicBezTo>
                  <a:cubicBezTo>
                    <a:pt x="337" y="431"/>
                    <a:pt x="336" y="427"/>
                    <a:pt x="335" y="420"/>
                  </a:cubicBezTo>
                  <a:cubicBezTo>
                    <a:pt x="335" y="417"/>
                    <a:pt x="334" y="414"/>
                    <a:pt x="333" y="410"/>
                  </a:cubicBezTo>
                  <a:cubicBezTo>
                    <a:pt x="333" y="406"/>
                    <a:pt x="332" y="402"/>
                    <a:pt x="331" y="398"/>
                  </a:cubicBezTo>
                  <a:cubicBezTo>
                    <a:pt x="330" y="395"/>
                    <a:pt x="329" y="391"/>
                    <a:pt x="328" y="388"/>
                  </a:cubicBezTo>
                  <a:cubicBezTo>
                    <a:pt x="330" y="387"/>
                    <a:pt x="332" y="386"/>
                    <a:pt x="333" y="385"/>
                  </a:cubicBezTo>
                  <a:cubicBezTo>
                    <a:pt x="337" y="382"/>
                    <a:pt x="339" y="380"/>
                    <a:pt x="341" y="379"/>
                  </a:cubicBezTo>
                  <a:cubicBezTo>
                    <a:pt x="343" y="377"/>
                    <a:pt x="344" y="377"/>
                    <a:pt x="344" y="377"/>
                  </a:cubicBezTo>
                  <a:cubicBezTo>
                    <a:pt x="344" y="377"/>
                    <a:pt x="344" y="376"/>
                    <a:pt x="345" y="376"/>
                  </a:cubicBezTo>
                  <a:cubicBezTo>
                    <a:pt x="345" y="376"/>
                    <a:pt x="346" y="375"/>
                    <a:pt x="347" y="374"/>
                  </a:cubicBezTo>
                  <a:cubicBezTo>
                    <a:pt x="348" y="373"/>
                    <a:pt x="351" y="371"/>
                    <a:pt x="354" y="368"/>
                  </a:cubicBezTo>
                  <a:cubicBezTo>
                    <a:pt x="355" y="367"/>
                    <a:pt x="357" y="365"/>
                    <a:pt x="359" y="364"/>
                  </a:cubicBezTo>
                  <a:cubicBezTo>
                    <a:pt x="361" y="365"/>
                    <a:pt x="365" y="367"/>
                    <a:pt x="368" y="369"/>
                  </a:cubicBezTo>
                  <a:cubicBezTo>
                    <a:pt x="375" y="372"/>
                    <a:pt x="383" y="376"/>
                    <a:pt x="388" y="378"/>
                  </a:cubicBezTo>
                  <a:cubicBezTo>
                    <a:pt x="391" y="379"/>
                    <a:pt x="394" y="380"/>
                    <a:pt x="395" y="381"/>
                  </a:cubicBezTo>
                  <a:cubicBezTo>
                    <a:pt x="397" y="382"/>
                    <a:pt x="398" y="382"/>
                    <a:pt x="398" y="382"/>
                  </a:cubicBezTo>
                  <a:cubicBezTo>
                    <a:pt x="398" y="382"/>
                    <a:pt x="399" y="381"/>
                    <a:pt x="401" y="379"/>
                  </a:cubicBezTo>
                  <a:cubicBezTo>
                    <a:pt x="401" y="378"/>
                    <a:pt x="402" y="377"/>
                    <a:pt x="403" y="376"/>
                  </a:cubicBezTo>
                  <a:cubicBezTo>
                    <a:pt x="404" y="375"/>
                    <a:pt x="405" y="374"/>
                    <a:pt x="406" y="373"/>
                  </a:cubicBezTo>
                  <a:cubicBezTo>
                    <a:pt x="408" y="370"/>
                    <a:pt x="410" y="368"/>
                    <a:pt x="411" y="366"/>
                  </a:cubicBezTo>
                  <a:cubicBezTo>
                    <a:pt x="412" y="364"/>
                    <a:pt x="413" y="363"/>
                    <a:pt x="413" y="363"/>
                  </a:cubicBezTo>
                  <a:cubicBezTo>
                    <a:pt x="413" y="363"/>
                    <a:pt x="411" y="359"/>
                    <a:pt x="407" y="354"/>
                  </a:cubicBezTo>
                  <a:cubicBezTo>
                    <a:pt x="404" y="349"/>
                    <a:pt x="399" y="342"/>
                    <a:pt x="394" y="336"/>
                  </a:cubicBezTo>
                  <a:cubicBezTo>
                    <a:pt x="391" y="333"/>
                    <a:pt x="389" y="331"/>
                    <a:pt x="387" y="328"/>
                  </a:cubicBezTo>
                  <a:cubicBezTo>
                    <a:pt x="387" y="327"/>
                    <a:pt x="388" y="326"/>
                    <a:pt x="389" y="325"/>
                  </a:cubicBezTo>
                  <a:cubicBezTo>
                    <a:pt x="389" y="325"/>
                    <a:pt x="390" y="324"/>
                    <a:pt x="390" y="323"/>
                  </a:cubicBezTo>
                  <a:cubicBezTo>
                    <a:pt x="392" y="319"/>
                    <a:pt x="394" y="316"/>
                    <a:pt x="395" y="314"/>
                  </a:cubicBezTo>
                  <a:cubicBezTo>
                    <a:pt x="396" y="312"/>
                    <a:pt x="396" y="311"/>
                    <a:pt x="396" y="311"/>
                  </a:cubicBezTo>
                  <a:cubicBezTo>
                    <a:pt x="396" y="311"/>
                    <a:pt x="397" y="310"/>
                    <a:pt x="398" y="308"/>
                  </a:cubicBezTo>
                  <a:cubicBezTo>
                    <a:pt x="399" y="306"/>
                    <a:pt x="400" y="303"/>
                    <a:pt x="402" y="299"/>
                  </a:cubicBezTo>
                  <a:cubicBezTo>
                    <a:pt x="402" y="297"/>
                    <a:pt x="403" y="295"/>
                    <a:pt x="404" y="293"/>
                  </a:cubicBezTo>
                  <a:cubicBezTo>
                    <a:pt x="407" y="293"/>
                    <a:pt x="411" y="293"/>
                    <a:pt x="414" y="293"/>
                  </a:cubicBezTo>
                  <a:cubicBezTo>
                    <a:pt x="418" y="294"/>
                    <a:pt x="422" y="293"/>
                    <a:pt x="426" y="293"/>
                  </a:cubicBezTo>
                  <a:cubicBezTo>
                    <a:pt x="428" y="293"/>
                    <a:pt x="430" y="293"/>
                    <a:pt x="432" y="293"/>
                  </a:cubicBezTo>
                  <a:cubicBezTo>
                    <a:pt x="434" y="293"/>
                    <a:pt x="435" y="293"/>
                    <a:pt x="437" y="293"/>
                  </a:cubicBezTo>
                  <a:cubicBezTo>
                    <a:pt x="443" y="293"/>
                    <a:pt x="447" y="292"/>
                    <a:pt x="447" y="292"/>
                  </a:cubicBezTo>
                  <a:cubicBezTo>
                    <a:pt x="447" y="292"/>
                    <a:pt x="448" y="291"/>
                    <a:pt x="448" y="289"/>
                  </a:cubicBezTo>
                  <a:cubicBezTo>
                    <a:pt x="448" y="288"/>
                    <a:pt x="449" y="287"/>
                    <a:pt x="449" y="287"/>
                  </a:cubicBezTo>
                  <a:cubicBezTo>
                    <a:pt x="449" y="286"/>
                    <a:pt x="449" y="286"/>
                    <a:pt x="449" y="285"/>
                  </a:cubicBezTo>
                  <a:cubicBezTo>
                    <a:pt x="450" y="283"/>
                    <a:pt x="450" y="282"/>
                    <a:pt x="450" y="280"/>
                  </a:cubicBezTo>
                  <a:cubicBezTo>
                    <a:pt x="451" y="279"/>
                    <a:pt x="451" y="277"/>
                    <a:pt x="451" y="276"/>
                  </a:cubicBezTo>
                  <a:cubicBezTo>
                    <a:pt x="452" y="275"/>
                    <a:pt x="452" y="273"/>
                    <a:pt x="452" y="272"/>
                  </a:cubicBezTo>
                  <a:cubicBezTo>
                    <a:pt x="452" y="270"/>
                    <a:pt x="453" y="268"/>
                    <a:pt x="453" y="268"/>
                  </a:cubicBezTo>
                  <a:cubicBezTo>
                    <a:pt x="453" y="268"/>
                    <a:pt x="449" y="266"/>
                    <a:pt x="444" y="263"/>
                  </a:cubicBezTo>
                  <a:cubicBezTo>
                    <a:pt x="438" y="260"/>
                    <a:pt x="431" y="257"/>
                    <a:pt x="423" y="253"/>
                  </a:cubicBezTo>
                  <a:close/>
                  <a:moveTo>
                    <a:pt x="226" y="368"/>
                  </a:moveTo>
                  <a:cubicBezTo>
                    <a:pt x="150" y="368"/>
                    <a:pt x="88" y="306"/>
                    <a:pt x="88" y="229"/>
                  </a:cubicBezTo>
                  <a:cubicBezTo>
                    <a:pt x="88" y="153"/>
                    <a:pt x="150" y="91"/>
                    <a:pt x="226" y="91"/>
                  </a:cubicBezTo>
                  <a:cubicBezTo>
                    <a:pt x="303" y="91"/>
                    <a:pt x="365" y="153"/>
                    <a:pt x="365" y="229"/>
                  </a:cubicBezTo>
                  <a:cubicBezTo>
                    <a:pt x="365" y="306"/>
                    <a:pt x="303" y="368"/>
                    <a:pt x="226" y="3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02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îṩḷíḋé">
              <a:extLst>
                <a:ext uri="{FF2B5EF4-FFF2-40B4-BE49-F238E27FC236}">
                  <a16:creationId xmlns="" xmlns:a16="http://schemas.microsoft.com/office/drawing/2014/main" id="{E529C6BB-4E5C-4E77-A3BF-F5CE5EC2608F}"/>
                </a:ext>
              </a:extLst>
            </p:cNvPr>
            <p:cNvSpPr/>
            <p:nvPr/>
          </p:nvSpPr>
          <p:spPr bwMode="auto">
            <a:xfrm>
              <a:off x="5784057" y="3568699"/>
              <a:ext cx="1885951" cy="1912939"/>
            </a:xfrm>
            <a:custGeom>
              <a:avLst/>
              <a:gdLst>
                <a:gd name="T0" fmla="*/ 460 w 502"/>
                <a:gd name="T1" fmla="*/ 254 h 509"/>
                <a:gd name="T2" fmla="*/ 492 w 502"/>
                <a:gd name="T3" fmla="*/ 217 h 509"/>
                <a:gd name="T4" fmla="*/ 498 w 502"/>
                <a:gd name="T5" fmla="*/ 193 h 509"/>
                <a:gd name="T6" fmla="*/ 479 w 502"/>
                <a:gd name="T7" fmla="*/ 183 h 509"/>
                <a:gd name="T8" fmla="*/ 441 w 502"/>
                <a:gd name="T9" fmla="*/ 167 h 509"/>
                <a:gd name="T10" fmla="*/ 429 w 502"/>
                <a:gd name="T11" fmla="*/ 145 h 509"/>
                <a:gd name="T12" fmla="*/ 450 w 502"/>
                <a:gd name="T13" fmla="*/ 95 h 509"/>
                <a:gd name="T14" fmla="*/ 431 w 502"/>
                <a:gd name="T15" fmla="*/ 89 h 509"/>
                <a:gd name="T16" fmla="*/ 382 w 502"/>
                <a:gd name="T17" fmla="*/ 92 h 509"/>
                <a:gd name="T18" fmla="*/ 367 w 502"/>
                <a:gd name="T19" fmla="*/ 67 h 509"/>
                <a:gd name="T20" fmla="*/ 370 w 502"/>
                <a:gd name="T21" fmla="*/ 29 h 509"/>
                <a:gd name="T22" fmla="*/ 341 w 502"/>
                <a:gd name="T23" fmla="*/ 28 h 509"/>
                <a:gd name="T24" fmla="*/ 306 w 502"/>
                <a:gd name="T25" fmla="*/ 53 h 509"/>
                <a:gd name="T26" fmla="*/ 283 w 502"/>
                <a:gd name="T27" fmla="*/ 48 h 509"/>
                <a:gd name="T28" fmla="*/ 263 w 502"/>
                <a:gd name="T29" fmla="*/ 0 h 509"/>
                <a:gd name="T30" fmla="*/ 238 w 502"/>
                <a:gd name="T31" fmla="*/ 0 h 509"/>
                <a:gd name="T32" fmla="*/ 209 w 502"/>
                <a:gd name="T33" fmla="*/ 50 h 509"/>
                <a:gd name="T34" fmla="*/ 191 w 502"/>
                <a:gd name="T35" fmla="*/ 54 h 509"/>
                <a:gd name="T36" fmla="*/ 153 w 502"/>
                <a:gd name="T37" fmla="*/ 19 h 509"/>
                <a:gd name="T38" fmla="*/ 130 w 502"/>
                <a:gd name="T39" fmla="*/ 31 h 509"/>
                <a:gd name="T40" fmla="*/ 139 w 502"/>
                <a:gd name="T41" fmla="*/ 78 h 509"/>
                <a:gd name="T42" fmla="*/ 118 w 502"/>
                <a:gd name="T43" fmla="*/ 93 h 509"/>
                <a:gd name="T44" fmla="*/ 64 w 502"/>
                <a:gd name="T45" fmla="*/ 86 h 509"/>
                <a:gd name="T46" fmla="*/ 47 w 502"/>
                <a:gd name="T47" fmla="*/ 103 h 509"/>
                <a:gd name="T48" fmla="*/ 72 w 502"/>
                <a:gd name="T49" fmla="*/ 148 h 509"/>
                <a:gd name="T50" fmla="*/ 57 w 502"/>
                <a:gd name="T51" fmla="*/ 177 h 509"/>
                <a:gd name="T52" fmla="*/ 18 w 502"/>
                <a:gd name="T53" fmla="*/ 184 h 509"/>
                <a:gd name="T54" fmla="*/ 3 w 502"/>
                <a:gd name="T55" fmla="*/ 198 h 509"/>
                <a:gd name="T56" fmla="*/ 33 w 502"/>
                <a:gd name="T57" fmla="*/ 228 h 509"/>
                <a:gd name="T58" fmla="*/ 42 w 502"/>
                <a:gd name="T59" fmla="*/ 258 h 509"/>
                <a:gd name="T60" fmla="*/ 0 w 502"/>
                <a:gd name="T61" fmla="*/ 297 h 509"/>
                <a:gd name="T62" fmla="*/ 5 w 502"/>
                <a:gd name="T63" fmla="*/ 318 h 509"/>
                <a:gd name="T64" fmla="*/ 30 w 502"/>
                <a:gd name="T65" fmla="*/ 325 h 509"/>
                <a:gd name="T66" fmla="*/ 63 w 502"/>
                <a:gd name="T67" fmla="*/ 345 h 509"/>
                <a:gd name="T68" fmla="*/ 66 w 502"/>
                <a:gd name="T69" fmla="*/ 372 h 509"/>
                <a:gd name="T70" fmla="*/ 55 w 502"/>
                <a:gd name="T71" fmla="*/ 417 h 509"/>
                <a:gd name="T72" fmla="*/ 95 w 502"/>
                <a:gd name="T73" fmla="*/ 408 h 509"/>
                <a:gd name="T74" fmla="*/ 121 w 502"/>
                <a:gd name="T75" fmla="*/ 417 h 509"/>
                <a:gd name="T76" fmla="*/ 133 w 502"/>
                <a:gd name="T77" fmla="*/ 454 h 509"/>
                <a:gd name="T78" fmla="*/ 141 w 502"/>
                <a:gd name="T79" fmla="*/ 483 h 509"/>
                <a:gd name="T80" fmla="*/ 169 w 502"/>
                <a:gd name="T81" fmla="*/ 471 h 509"/>
                <a:gd name="T82" fmla="*/ 199 w 502"/>
                <a:gd name="T83" fmla="*/ 456 h 509"/>
                <a:gd name="T84" fmla="*/ 226 w 502"/>
                <a:gd name="T85" fmla="*/ 461 h 509"/>
                <a:gd name="T86" fmla="*/ 242 w 502"/>
                <a:gd name="T87" fmla="*/ 508 h 509"/>
                <a:gd name="T88" fmla="*/ 268 w 502"/>
                <a:gd name="T89" fmla="*/ 497 h 509"/>
                <a:gd name="T90" fmla="*/ 298 w 502"/>
                <a:gd name="T91" fmla="*/ 458 h 509"/>
                <a:gd name="T92" fmla="*/ 318 w 502"/>
                <a:gd name="T93" fmla="*/ 452 h 509"/>
                <a:gd name="T94" fmla="*/ 350 w 502"/>
                <a:gd name="T95" fmla="*/ 489 h 509"/>
                <a:gd name="T96" fmla="*/ 374 w 502"/>
                <a:gd name="T97" fmla="*/ 477 h 509"/>
                <a:gd name="T98" fmla="*/ 370 w 502"/>
                <a:gd name="T99" fmla="*/ 426 h 509"/>
                <a:gd name="T100" fmla="*/ 392 w 502"/>
                <a:gd name="T101" fmla="*/ 408 h 509"/>
                <a:gd name="T102" fmla="*/ 441 w 502"/>
                <a:gd name="T103" fmla="*/ 423 h 509"/>
                <a:gd name="T104" fmla="*/ 458 w 502"/>
                <a:gd name="T105" fmla="*/ 402 h 509"/>
                <a:gd name="T106" fmla="*/ 432 w 502"/>
                <a:gd name="T107" fmla="*/ 358 h 509"/>
                <a:gd name="T108" fmla="*/ 448 w 502"/>
                <a:gd name="T109" fmla="*/ 325 h 509"/>
                <a:gd name="T110" fmla="*/ 496 w 502"/>
                <a:gd name="T111" fmla="*/ 324 h 509"/>
                <a:gd name="T112" fmla="*/ 500 w 502"/>
                <a:gd name="T113" fmla="*/ 306 h 509"/>
                <a:gd name="T114" fmla="*/ 251 w 502"/>
                <a:gd name="T115" fmla="*/ 408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2" h="509">
                  <a:moveTo>
                    <a:pt x="469" y="280"/>
                  </a:moveTo>
                  <a:cubicBezTo>
                    <a:pt x="466" y="279"/>
                    <a:pt x="462" y="277"/>
                    <a:pt x="459" y="276"/>
                  </a:cubicBezTo>
                  <a:cubicBezTo>
                    <a:pt x="459" y="273"/>
                    <a:pt x="459" y="271"/>
                    <a:pt x="459" y="269"/>
                  </a:cubicBezTo>
                  <a:cubicBezTo>
                    <a:pt x="460" y="264"/>
                    <a:pt x="460" y="261"/>
                    <a:pt x="460" y="258"/>
                  </a:cubicBezTo>
                  <a:cubicBezTo>
                    <a:pt x="460" y="256"/>
                    <a:pt x="460" y="254"/>
                    <a:pt x="460" y="254"/>
                  </a:cubicBezTo>
                  <a:cubicBezTo>
                    <a:pt x="460" y="254"/>
                    <a:pt x="460" y="253"/>
                    <a:pt x="460" y="250"/>
                  </a:cubicBezTo>
                  <a:cubicBezTo>
                    <a:pt x="460" y="248"/>
                    <a:pt x="460" y="244"/>
                    <a:pt x="459" y="239"/>
                  </a:cubicBezTo>
                  <a:cubicBezTo>
                    <a:pt x="459" y="237"/>
                    <a:pt x="459" y="235"/>
                    <a:pt x="459" y="233"/>
                  </a:cubicBezTo>
                  <a:cubicBezTo>
                    <a:pt x="462" y="231"/>
                    <a:pt x="466" y="230"/>
                    <a:pt x="469" y="228"/>
                  </a:cubicBezTo>
                  <a:cubicBezTo>
                    <a:pt x="477" y="224"/>
                    <a:pt x="486" y="220"/>
                    <a:pt x="492" y="217"/>
                  </a:cubicBezTo>
                  <a:cubicBezTo>
                    <a:pt x="498" y="213"/>
                    <a:pt x="502" y="211"/>
                    <a:pt x="502" y="211"/>
                  </a:cubicBezTo>
                  <a:cubicBezTo>
                    <a:pt x="502" y="211"/>
                    <a:pt x="502" y="209"/>
                    <a:pt x="501" y="207"/>
                  </a:cubicBezTo>
                  <a:cubicBezTo>
                    <a:pt x="501" y="205"/>
                    <a:pt x="501" y="204"/>
                    <a:pt x="500" y="202"/>
                  </a:cubicBezTo>
                  <a:cubicBezTo>
                    <a:pt x="500" y="201"/>
                    <a:pt x="500" y="199"/>
                    <a:pt x="499" y="198"/>
                  </a:cubicBezTo>
                  <a:cubicBezTo>
                    <a:pt x="499" y="196"/>
                    <a:pt x="498" y="194"/>
                    <a:pt x="498" y="193"/>
                  </a:cubicBezTo>
                  <a:cubicBezTo>
                    <a:pt x="498" y="192"/>
                    <a:pt x="498" y="191"/>
                    <a:pt x="498" y="190"/>
                  </a:cubicBezTo>
                  <a:cubicBezTo>
                    <a:pt x="497" y="190"/>
                    <a:pt x="497" y="189"/>
                    <a:pt x="497" y="188"/>
                  </a:cubicBezTo>
                  <a:cubicBezTo>
                    <a:pt x="496" y="186"/>
                    <a:pt x="496" y="184"/>
                    <a:pt x="496" y="184"/>
                  </a:cubicBezTo>
                  <a:cubicBezTo>
                    <a:pt x="496" y="184"/>
                    <a:pt x="491" y="184"/>
                    <a:pt x="484" y="184"/>
                  </a:cubicBezTo>
                  <a:cubicBezTo>
                    <a:pt x="483" y="184"/>
                    <a:pt x="481" y="183"/>
                    <a:pt x="479" y="183"/>
                  </a:cubicBezTo>
                  <a:cubicBezTo>
                    <a:pt x="477" y="183"/>
                    <a:pt x="475" y="183"/>
                    <a:pt x="473" y="183"/>
                  </a:cubicBezTo>
                  <a:cubicBezTo>
                    <a:pt x="468" y="183"/>
                    <a:pt x="464" y="183"/>
                    <a:pt x="459" y="183"/>
                  </a:cubicBezTo>
                  <a:cubicBezTo>
                    <a:pt x="455" y="183"/>
                    <a:pt x="451" y="183"/>
                    <a:pt x="448" y="183"/>
                  </a:cubicBezTo>
                  <a:cubicBezTo>
                    <a:pt x="447" y="181"/>
                    <a:pt x="446" y="179"/>
                    <a:pt x="445" y="177"/>
                  </a:cubicBezTo>
                  <a:cubicBezTo>
                    <a:pt x="444" y="173"/>
                    <a:pt x="442" y="170"/>
                    <a:pt x="441" y="167"/>
                  </a:cubicBezTo>
                  <a:cubicBezTo>
                    <a:pt x="440" y="165"/>
                    <a:pt x="439" y="164"/>
                    <a:pt x="439" y="164"/>
                  </a:cubicBezTo>
                  <a:cubicBezTo>
                    <a:pt x="439" y="164"/>
                    <a:pt x="439" y="162"/>
                    <a:pt x="437" y="160"/>
                  </a:cubicBezTo>
                  <a:cubicBezTo>
                    <a:pt x="436" y="158"/>
                    <a:pt x="435" y="154"/>
                    <a:pt x="432" y="151"/>
                  </a:cubicBezTo>
                  <a:cubicBezTo>
                    <a:pt x="432" y="150"/>
                    <a:pt x="431" y="149"/>
                    <a:pt x="431" y="148"/>
                  </a:cubicBezTo>
                  <a:cubicBezTo>
                    <a:pt x="430" y="147"/>
                    <a:pt x="430" y="146"/>
                    <a:pt x="429" y="145"/>
                  </a:cubicBezTo>
                  <a:cubicBezTo>
                    <a:pt x="431" y="142"/>
                    <a:pt x="434" y="139"/>
                    <a:pt x="436" y="136"/>
                  </a:cubicBezTo>
                  <a:cubicBezTo>
                    <a:pt x="442" y="129"/>
                    <a:pt x="448" y="121"/>
                    <a:pt x="452" y="116"/>
                  </a:cubicBezTo>
                  <a:cubicBezTo>
                    <a:pt x="456" y="110"/>
                    <a:pt x="458" y="106"/>
                    <a:pt x="458" y="106"/>
                  </a:cubicBezTo>
                  <a:cubicBezTo>
                    <a:pt x="458" y="106"/>
                    <a:pt x="457" y="105"/>
                    <a:pt x="456" y="103"/>
                  </a:cubicBezTo>
                  <a:cubicBezTo>
                    <a:pt x="454" y="101"/>
                    <a:pt x="452" y="98"/>
                    <a:pt x="450" y="95"/>
                  </a:cubicBezTo>
                  <a:cubicBezTo>
                    <a:pt x="449" y="94"/>
                    <a:pt x="448" y="93"/>
                    <a:pt x="447" y="92"/>
                  </a:cubicBezTo>
                  <a:cubicBezTo>
                    <a:pt x="446" y="90"/>
                    <a:pt x="445" y="89"/>
                    <a:pt x="444" y="88"/>
                  </a:cubicBezTo>
                  <a:cubicBezTo>
                    <a:pt x="442" y="86"/>
                    <a:pt x="441" y="85"/>
                    <a:pt x="441" y="85"/>
                  </a:cubicBezTo>
                  <a:cubicBezTo>
                    <a:pt x="441" y="85"/>
                    <a:pt x="440" y="86"/>
                    <a:pt x="438" y="86"/>
                  </a:cubicBezTo>
                  <a:cubicBezTo>
                    <a:pt x="436" y="87"/>
                    <a:pt x="434" y="88"/>
                    <a:pt x="431" y="89"/>
                  </a:cubicBezTo>
                  <a:cubicBezTo>
                    <a:pt x="424" y="92"/>
                    <a:pt x="416" y="96"/>
                    <a:pt x="408" y="100"/>
                  </a:cubicBezTo>
                  <a:cubicBezTo>
                    <a:pt x="404" y="102"/>
                    <a:pt x="401" y="103"/>
                    <a:pt x="397" y="105"/>
                  </a:cubicBezTo>
                  <a:cubicBezTo>
                    <a:pt x="396" y="104"/>
                    <a:pt x="394" y="102"/>
                    <a:pt x="392" y="100"/>
                  </a:cubicBezTo>
                  <a:cubicBezTo>
                    <a:pt x="389" y="97"/>
                    <a:pt x="386" y="95"/>
                    <a:pt x="384" y="93"/>
                  </a:cubicBezTo>
                  <a:cubicBezTo>
                    <a:pt x="383" y="93"/>
                    <a:pt x="383" y="92"/>
                    <a:pt x="382" y="92"/>
                  </a:cubicBezTo>
                  <a:cubicBezTo>
                    <a:pt x="382" y="91"/>
                    <a:pt x="381" y="91"/>
                    <a:pt x="381" y="91"/>
                  </a:cubicBezTo>
                  <a:cubicBezTo>
                    <a:pt x="381" y="91"/>
                    <a:pt x="380" y="90"/>
                    <a:pt x="378" y="88"/>
                  </a:cubicBezTo>
                  <a:cubicBezTo>
                    <a:pt x="376" y="87"/>
                    <a:pt x="373" y="85"/>
                    <a:pt x="370" y="82"/>
                  </a:cubicBezTo>
                  <a:cubicBezTo>
                    <a:pt x="368" y="81"/>
                    <a:pt x="366" y="80"/>
                    <a:pt x="364" y="78"/>
                  </a:cubicBezTo>
                  <a:cubicBezTo>
                    <a:pt x="365" y="75"/>
                    <a:pt x="366" y="71"/>
                    <a:pt x="367" y="67"/>
                  </a:cubicBezTo>
                  <a:cubicBezTo>
                    <a:pt x="368" y="63"/>
                    <a:pt x="369" y="58"/>
                    <a:pt x="370" y="54"/>
                  </a:cubicBezTo>
                  <a:cubicBezTo>
                    <a:pt x="370" y="50"/>
                    <a:pt x="371" y="46"/>
                    <a:pt x="372" y="43"/>
                  </a:cubicBezTo>
                  <a:cubicBezTo>
                    <a:pt x="373" y="36"/>
                    <a:pt x="374" y="31"/>
                    <a:pt x="374" y="31"/>
                  </a:cubicBezTo>
                  <a:cubicBezTo>
                    <a:pt x="374" y="31"/>
                    <a:pt x="373" y="31"/>
                    <a:pt x="373" y="31"/>
                  </a:cubicBezTo>
                  <a:cubicBezTo>
                    <a:pt x="372" y="30"/>
                    <a:pt x="371" y="30"/>
                    <a:pt x="370" y="29"/>
                  </a:cubicBezTo>
                  <a:cubicBezTo>
                    <a:pt x="368" y="28"/>
                    <a:pt x="365" y="26"/>
                    <a:pt x="362" y="25"/>
                  </a:cubicBezTo>
                  <a:cubicBezTo>
                    <a:pt x="358" y="23"/>
                    <a:pt x="355" y="22"/>
                    <a:pt x="353" y="21"/>
                  </a:cubicBezTo>
                  <a:cubicBezTo>
                    <a:pt x="352" y="20"/>
                    <a:pt x="351" y="20"/>
                    <a:pt x="350" y="20"/>
                  </a:cubicBezTo>
                  <a:cubicBezTo>
                    <a:pt x="350" y="19"/>
                    <a:pt x="349" y="19"/>
                    <a:pt x="349" y="19"/>
                  </a:cubicBezTo>
                  <a:cubicBezTo>
                    <a:pt x="349" y="19"/>
                    <a:pt x="346" y="23"/>
                    <a:pt x="341" y="28"/>
                  </a:cubicBezTo>
                  <a:cubicBezTo>
                    <a:pt x="339" y="30"/>
                    <a:pt x="336" y="34"/>
                    <a:pt x="334" y="37"/>
                  </a:cubicBezTo>
                  <a:cubicBezTo>
                    <a:pt x="331" y="40"/>
                    <a:pt x="328" y="44"/>
                    <a:pt x="325" y="47"/>
                  </a:cubicBezTo>
                  <a:cubicBezTo>
                    <a:pt x="323" y="50"/>
                    <a:pt x="321" y="53"/>
                    <a:pt x="318" y="56"/>
                  </a:cubicBezTo>
                  <a:cubicBezTo>
                    <a:pt x="316" y="56"/>
                    <a:pt x="314" y="55"/>
                    <a:pt x="312" y="54"/>
                  </a:cubicBezTo>
                  <a:cubicBezTo>
                    <a:pt x="310" y="54"/>
                    <a:pt x="308" y="53"/>
                    <a:pt x="306" y="53"/>
                  </a:cubicBezTo>
                  <a:cubicBezTo>
                    <a:pt x="305" y="52"/>
                    <a:pt x="304" y="52"/>
                    <a:pt x="304" y="52"/>
                  </a:cubicBezTo>
                  <a:cubicBezTo>
                    <a:pt x="303" y="52"/>
                    <a:pt x="302" y="52"/>
                    <a:pt x="302" y="52"/>
                  </a:cubicBezTo>
                  <a:cubicBezTo>
                    <a:pt x="299" y="51"/>
                    <a:pt x="298" y="51"/>
                    <a:pt x="298" y="51"/>
                  </a:cubicBezTo>
                  <a:cubicBezTo>
                    <a:pt x="298" y="51"/>
                    <a:pt x="296" y="50"/>
                    <a:pt x="294" y="50"/>
                  </a:cubicBezTo>
                  <a:cubicBezTo>
                    <a:pt x="291" y="49"/>
                    <a:pt x="288" y="49"/>
                    <a:pt x="283" y="48"/>
                  </a:cubicBezTo>
                  <a:cubicBezTo>
                    <a:pt x="281" y="48"/>
                    <a:pt x="279" y="47"/>
                    <a:pt x="276" y="47"/>
                  </a:cubicBezTo>
                  <a:cubicBezTo>
                    <a:pt x="276" y="43"/>
                    <a:pt x="275" y="39"/>
                    <a:pt x="274" y="36"/>
                  </a:cubicBezTo>
                  <a:cubicBezTo>
                    <a:pt x="272" y="27"/>
                    <a:pt x="270" y="18"/>
                    <a:pt x="268" y="11"/>
                  </a:cubicBezTo>
                  <a:cubicBezTo>
                    <a:pt x="266" y="4"/>
                    <a:pt x="265" y="0"/>
                    <a:pt x="265" y="0"/>
                  </a:cubicBezTo>
                  <a:cubicBezTo>
                    <a:pt x="265" y="0"/>
                    <a:pt x="264" y="0"/>
                    <a:pt x="263" y="0"/>
                  </a:cubicBezTo>
                  <a:cubicBezTo>
                    <a:pt x="263" y="0"/>
                    <a:pt x="262" y="0"/>
                    <a:pt x="260" y="0"/>
                  </a:cubicBezTo>
                  <a:cubicBezTo>
                    <a:pt x="258" y="0"/>
                    <a:pt x="255" y="0"/>
                    <a:pt x="251" y="0"/>
                  </a:cubicBezTo>
                  <a:cubicBezTo>
                    <a:pt x="248" y="0"/>
                    <a:pt x="244" y="0"/>
                    <a:pt x="242" y="0"/>
                  </a:cubicBezTo>
                  <a:cubicBezTo>
                    <a:pt x="241" y="0"/>
                    <a:pt x="240" y="0"/>
                    <a:pt x="239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238" y="0"/>
                    <a:pt x="236" y="4"/>
                    <a:pt x="234" y="11"/>
                  </a:cubicBezTo>
                  <a:cubicBezTo>
                    <a:pt x="232" y="18"/>
                    <a:pt x="230" y="27"/>
                    <a:pt x="228" y="36"/>
                  </a:cubicBezTo>
                  <a:cubicBezTo>
                    <a:pt x="227" y="39"/>
                    <a:pt x="227" y="43"/>
                    <a:pt x="226" y="47"/>
                  </a:cubicBezTo>
                  <a:cubicBezTo>
                    <a:pt x="224" y="47"/>
                    <a:pt x="221" y="48"/>
                    <a:pt x="219" y="48"/>
                  </a:cubicBezTo>
                  <a:cubicBezTo>
                    <a:pt x="215" y="49"/>
                    <a:pt x="211" y="49"/>
                    <a:pt x="209" y="50"/>
                  </a:cubicBezTo>
                  <a:cubicBezTo>
                    <a:pt x="206" y="50"/>
                    <a:pt x="205" y="51"/>
                    <a:pt x="205" y="51"/>
                  </a:cubicBezTo>
                  <a:cubicBezTo>
                    <a:pt x="205" y="51"/>
                    <a:pt x="203" y="51"/>
                    <a:pt x="201" y="52"/>
                  </a:cubicBezTo>
                  <a:cubicBezTo>
                    <a:pt x="200" y="52"/>
                    <a:pt x="199" y="52"/>
                    <a:pt x="199" y="52"/>
                  </a:cubicBezTo>
                  <a:cubicBezTo>
                    <a:pt x="198" y="52"/>
                    <a:pt x="197" y="52"/>
                    <a:pt x="196" y="53"/>
                  </a:cubicBezTo>
                  <a:cubicBezTo>
                    <a:pt x="195" y="53"/>
                    <a:pt x="193" y="54"/>
                    <a:pt x="191" y="54"/>
                  </a:cubicBezTo>
                  <a:cubicBezTo>
                    <a:pt x="188" y="55"/>
                    <a:pt x="186" y="56"/>
                    <a:pt x="184" y="56"/>
                  </a:cubicBezTo>
                  <a:cubicBezTo>
                    <a:pt x="182" y="53"/>
                    <a:pt x="179" y="50"/>
                    <a:pt x="177" y="47"/>
                  </a:cubicBezTo>
                  <a:cubicBezTo>
                    <a:pt x="174" y="44"/>
                    <a:pt x="171" y="40"/>
                    <a:pt x="169" y="37"/>
                  </a:cubicBezTo>
                  <a:cubicBezTo>
                    <a:pt x="166" y="34"/>
                    <a:pt x="163" y="30"/>
                    <a:pt x="161" y="28"/>
                  </a:cubicBezTo>
                  <a:cubicBezTo>
                    <a:pt x="156" y="23"/>
                    <a:pt x="153" y="19"/>
                    <a:pt x="153" y="19"/>
                  </a:cubicBezTo>
                  <a:cubicBezTo>
                    <a:pt x="153" y="19"/>
                    <a:pt x="153" y="19"/>
                    <a:pt x="152" y="20"/>
                  </a:cubicBezTo>
                  <a:cubicBezTo>
                    <a:pt x="151" y="20"/>
                    <a:pt x="150" y="20"/>
                    <a:pt x="149" y="21"/>
                  </a:cubicBezTo>
                  <a:cubicBezTo>
                    <a:pt x="147" y="22"/>
                    <a:pt x="144" y="23"/>
                    <a:pt x="141" y="25"/>
                  </a:cubicBezTo>
                  <a:cubicBezTo>
                    <a:pt x="138" y="26"/>
                    <a:pt x="135" y="28"/>
                    <a:pt x="132" y="29"/>
                  </a:cubicBezTo>
                  <a:cubicBezTo>
                    <a:pt x="131" y="30"/>
                    <a:pt x="130" y="30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6"/>
                    <a:pt x="130" y="43"/>
                  </a:cubicBezTo>
                  <a:cubicBezTo>
                    <a:pt x="131" y="46"/>
                    <a:pt x="132" y="50"/>
                    <a:pt x="133" y="54"/>
                  </a:cubicBezTo>
                  <a:cubicBezTo>
                    <a:pt x="134" y="58"/>
                    <a:pt x="135" y="63"/>
                    <a:pt x="136" y="67"/>
                  </a:cubicBezTo>
                  <a:cubicBezTo>
                    <a:pt x="137" y="71"/>
                    <a:pt x="138" y="75"/>
                    <a:pt x="139" y="78"/>
                  </a:cubicBezTo>
                  <a:cubicBezTo>
                    <a:pt x="136" y="80"/>
                    <a:pt x="135" y="81"/>
                    <a:pt x="133" y="82"/>
                  </a:cubicBezTo>
                  <a:cubicBezTo>
                    <a:pt x="129" y="85"/>
                    <a:pt x="126" y="87"/>
                    <a:pt x="124" y="88"/>
                  </a:cubicBezTo>
                  <a:cubicBezTo>
                    <a:pt x="122" y="90"/>
                    <a:pt x="121" y="91"/>
                    <a:pt x="121" y="91"/>
                  </a:cubicBezTo>
                  <a:cubicBezTo>
                    <a:pt x="121" y="91"/>
                    <a:pt x="121" y="91"/>
                    <a:pt x="120" y="92"/>
                  </a:cubicBezTo>
                  <a:cubicBezTo>
                    <a:pt x="120" y="92"/>
                    <a:pt x="119" y="93"/>
                    <a:pt x="118" y="93"/>
                  </a:cubicBezTo>
                  <a:cubicBezTo>
                    <a:pt x="116" y="95"/>
                    <a:pt x="113" y="97"/>
                    <a:pt x="110" y="100"/>
                  </a:cubicBezTo>
                  <a:cubicBezTo>
                    <a:pt x="108" y="102"/>
                    <a:pt x="107" y="104"/>
                    <a:pt x="105" y="105"/>
                  </a:cubicBezTo>
                  <a:cubicBezTo>
                    <a:pt x="102" y="103"/>
                    <a:pt x="98" y="102"/>
                    <a:pt x="95" y="100"/>
                  </a:cubicBezTo>
                  <a:cubicBezTo>
                    <a:pt x="86" y="96"/>
                    <a:pt x="78" y="92"/>
                    <a:pt x="72" y="89"/>
                  </a:cubicBezTo>
                  <a:cubicBezTo>
                    <a:pt x="68" y="88"/>
                    <a:pt x="66" y="87"/>
                    <a:pt x="64" y="86"/>
                  </a:cubicBezTo>
                  <a:cubicBezTo>
                    <a:pt x="62" y="86"/>
                    <a:pt x="61" y="85"/>
                    <a:pt x="61" y="85"/>
                  </a:cubicBezTo>
                  <a:cubicBezTo>
                    <a:pt x="61" y="85"/>
                    <a:pt x="60" y="86"/>
                    <a:pt x="58" y="88"/>
                  </a:cubicBezTo>
                  <a:cubicBezTo>
                    <a:pt x="57" y="89"/>
                    <a:pt x="56" y="90"/>
                    <a:pt x="55" y="92"/>
                  </a:cubicBezTo>
                  <a:cubicBezTo>
                    <a:pt x="54" y="93"/>
                    <a:pt x="53" y="94"/>
                    <a:pt x="52" y="95"/>
                  </a:cubicBezTo>
                  <a:cubicBezTo>
                    <a:pt x="50" y="98"/>
                    <a:pt x="48" y="101"/>
                    <a:pt x="47" y="103"/>
                  </a:cubicBezTo>
                  <a:cubicBezTo>
                    <a:pt x="45" y="105"/>
                    <a:pt x="44" y="106"/>
                    <a:pt x="44" y="106"/>
                  </a:cubicBezTo>
                  <a:cubicBezTo>
                    <a:pt x="44" y="106"/>
                    <a:pt x="47" y="110"/>
                    <a:pt x="51" y="116"/>
                  </a:cubicBezTo>
                  <a:cubicBezTo>
                    <a:pt x="55" y="121"/>
                    <a:pt x="60" y="129"/>
                    <a:pt x="66" y="136"/>
                  </a:cubicBezTo>
                  <a:cubicBezTo>
                    <a:pt x="68" y="139"/>
                    <a:pt x="71" y="142"/>
                    <a:pt x="73" y="145"/>
                  </a:cubicBezTo>
                  <a:cubicBezTo>
                    <a:pt x="73" y="146"/>
                    <a:pt x="72" y="147"/>
                    <a:pt x="72" y="148"/>
                  </a:cubicBezTo>
                  <a:cubicBezTo>
                    <a:pt x="71" y="149"/>
                    <a:pt x="70" y="150"/>
                    <a:pt x="70" y="151"/>
                  </a:cubicBezTo>
                  <a:cubicBezTo>
                    <a:pt x="68" y="154"/>
                    <a:pt x="66" y="158"/>
                    <a:pt x="65" y="160"/>
                  </a:cubicBezTo>
                  <a:cubicBezTo>
                    <a:pt x="64" y="162"/>
                    <a:pt x="63" y="164"/>
                    <a:pt x="63" y="164"/>
                  </a:cubicBezTo>
                  <a:cubicBezTo>
                    <a:pt x="63" y="164"/>
                    <a:pt x="62" y="165"/>
                    <a:pt x="61" y="167"/>
                  </a:cubicBezTo>
                  <a:cubicBezTo>
                    <a:pt x="60" y="170"/>
                    <a:pt x="59" y="173"/>
                    <a:pt x="57" y="177"/>
                  </a:cubicBezTo>
                  <a:cubicBezTo>
                    <a:pt x="56" y="179"/>
                    <a:pt x="55" y="181"/>
                    <a:pt x="55" y="183"/>
                  </a:cubicBezTo>
                  <a:cubicBezTo>
                    <a:pt x="51" y="183"/>
                    <a:pt x="47" y="183"/>
                    <a:pt x="43" y="183"/>
                  </a:cubicBezTo>
                  <a:cubicBezTo>
                    <a:pt x="39" y="183"/>
                    <a:pt x="34" y="183"/>
                    <a:pt x="30" y="183"/>
                  </a:cubicBezTo>
                  <a:cubicBezTo>
                    <a:pt x="28" y="183"/>
                    <a:pt x="25" y="183"/>
                    <a:pt x="23" y="183"/>
                  </a:cubicBezTo>
                  <a:cubicBezTo>
                    <a:pt x="22" y="183"/>
                    <a:pt x="20" y="184"/>
                    <a:pt x="18" y="184"/>
                  </a:cubicBezTo>
                  <a:cubicBezTo>
                    <a:pt x="11" y="184"/>
                    <a:pt x="6" y="184"/>
                    <a:pt x="6" y="184"/>
                  </a:cubicBezTo>
                  <a:cubicBezTo>
                    <a:pt x="6" y="184"/>
                    <a:pt x="6" y="186"/>
                    <a:pt x="5" y="188"/>
                  </a:cubicBezTo>
                  <a:cubicBezTo>
                    <a:pt x="5" y="189"/>
                    <a:pt x="5" y="190"/>
                    <a:pt x="5" y="190"/>
                  </a:cubicBezTo>
                  <a:cubicBezTo>
                    <a:pt x="5" y="191"/>
                    <a:pt x="4" y="192"/>
                    <a:pt x="4" y="193"/>
                  </a:cubicBezTo>
                  <a:cubicBezTo>
                    <a:pt x="4" y="194"/>
                    <a:pt x="3" y="196"/>
                    <a:pt x="3" y="198"/>
                  </a:cubicBezTo>
                  <a:cubicBezTo>
                    <a:pt x="3" y="199"/>
                    <a:pt x="2" y="201"/>
                    <a:pt x="2" y="202"/>
                  </a:cubicBezTo>
                  <a:cubicBezTo>
                    <a:pt x="2" y="204"/>
                    <a:pt x="1" y="205"/>
                    <a:pt x="1" y="207"/>
                  </a:cubicBezTo>
                  <a:cubicBezTo>
                    <a:pt x="1" y="209"/>
                    <a:pt x="0" y="211"/>
                    <a:pt x="0" y="211"/>
                  </a:cubicBezTo>
                  <a:cubicBezTo>
                    <a:pt x="0" y="211"/>
                    <a:pt x="4" y="213"/>
                    <a:pt x="10" y="217"/>
                  </a:cubicBezTo>
                  <a:cubicBezTo>
                    <a:pt x="17" y="220"/>
                    <a:pt x="25" y="224"/>
                    <a:pt x="33" y="228"/>
                  </a:cubicBezTo>
                  <a:cubicBezTo>
                    <a:pt x="37" y="230"/>
                    <a:pt x="40" y="231"/>
                    <a:pt x="43" y="233"/>
                  </a:cubicBezTo>
                  <a:cubicBezTo>
                    <a:pt x="43" y="235"/>
                    <a:pt x="43" y="237"/>
                    <a:pt x="43" y="239"/>
                  </a:cubicBezTo>
                  <a:cubicBezTo>
                    <a:pt x="43" y="244"/>
                    <a:pt x="43" y="248"/>
                    <a:pt x="42" y="250"/>
                  </a:cubicBezTo>
                  <a:cubicBezTo>
                    <a:pt x="42" y="253"/>
                    <a:pt x="42" y="254"/>
                    <a:pt x="42" y="254"/>
                  </a:cubicBezTo>
                  <a:cubicBezTo>
                    <a:pt x="42" y="254"/>
                    <a:pt x="42" y="256"/>
                    <a:pt x="42" y="258"/>
                  </a:cubicBezTo>
                  <a:cubicBezTo>
                    <a:pt x="43" y="261"/>
                    <a:pt x="43" y="264"/>
                    <a:pt x="43" y="269"/>
                  </a:cubicBezTo>
                  <a:cubicBezTo>
                    <a:pt x="43" y="271"/>
                    <a:pt x="43" y="273"/>
                    <a:pt x="43" y="276"/>
                  </a:cubicBezTo>
                  <a:cubicBezTo>
                    <a:pt x="40" y="277"/>
                    <a:pt x="37" y="279"/>
                    <a:pt x="33" y="280"/>
                  </a:cubicBezTo>
                  <a:cubicBezTo>
                    <a:pt x="25" y="284"/>
                    <a:pt x="17" y="288"/>
                    <a:pt x="10" y="292"/>
                  </a:cubicBezTo>
                  <a:cubicBezTo>
                    <a:pt x="4" y="295"/>
                    <a:pt x="0" y="297"/>
                    <a:pt x="0" y="297"/>
                  </a:cubicBezTo>
                  <a:cubicBezTo>
                    <a:pt x="0" y="297"/>
                    <a:pt x="1" y="299"/>
                    <a:pt x="1" y="302"/>
                  </a:cubicBezTo>
                  <a:cubicBezTo>
                    <a:pt x="1" y="303"/>
                    <a:pt x="2" y="304"/>
                    <a:pt x="2" y="306"/>
                  </a:cubicBezTo>
                  <a:cubicBezTo>
                    <a:pt x="2" y="307"/>
                    <a:pt x="3" y="309"/>
                    <a:pt x="3" y="311"/>
                  </a:cubicBezTo>
                  <a:cubicBezTo>
                    <a:pt x="3" y="312"/>
                    <a:pt x="4" y="314"/>
                    <a:pt x="4" y="316"/>
                  </a:cubicBezTo>
                  <a:cubicBezTo>
                    <a:pt x="4" y="316"/>
                    <a:pt x="5" y="317"/>
                    <a:pt x="5" y="318"/>
                  </a:cubicBezTo>
                  <a:cubicBezTo>
                    <a:pt x="5" y="318"/>
                    <a:pt x="5" y="319"/>
                    <a:pt x="5" y="320"/>
                  </a:cubicBezTo>
                  <a:cubicBezTo>
                    <a:pt x="6" y="322"/>
                    <a:pt x="6" y="324"/>
                    <a:pt x="6" y="324"/>
                  </a:cubicBezTo>
                  <a:cubicBezTo>
                    <a:pt x="6" y="324"/>
                    <a:pt x="11" y="324"/>
                    <a:pt x="18" y="325"/>
                  </a:cubicBezTo>
                  <a:cubicBezTo>
                    <a:pt x="20" y="325"/>
                    <a:pt x="22" y="325"/>
                    <a:pt x="23" y="325"/>
                  </a:cubicBezTo>
                  <a:cubicBezTo>
                    <a:pt x="25" y="325"/>
                    <a:pt x="28" y="325"/>
                    <a:pt x="30" y="325"/>
                  </a:cubicBezTo>
                  <a:cubicBezTo>
                    <a:pt x="34" y="325"/>
                    <a:pt x="39" y="325"/>
                    <a:pt x="43" y="325"/>
                  </a:cubicBezTo>
                  <a:cubicBezTo>
                    <a:pt x="47" y="325"/>
                    <a:pt x="51" y="325"/>
                    <a:pt x="55" y="325"/>
                  </a:cubicBezTo>
                  <a:cubicBezTo>
                    <a:pt x="55" y="327"/>
                    <a:pt x="56" y="329"/>
                    <a:pt x="57" y="331"/>
                  </a:cubicBezTo>
                  <a:cubicBezTo>
                    <a:pt x="59" y="335"/>
                    <a:pt x="60" y="339"/>
                    <a:pt x="61" y="341"/>
                  </a:cubicBezTo>
                  <a:cubicBezTo>
                    <a:pt x="62" y="343"/>
                    <a:pt x="63" y="345"/>
                    <a:pt x="63" y="345"/>
                  </a:cubicBezTo>
                  <a:cubicBezTo>
                    <a:pt x="63" y="345"/>
                    <a:pt x="64" y="346"/>
                    <a:pt x="65" y="348"/>
                  </a:cubicBezTo>
                  <a:cubicBezTo>
                    <a:pt x="66" y="351"/>
                    <a:pt x="68" y="354"/>
                    <a:pt x="70" y="358"/>
                  </a:cubicBezTo>
                  <a:cubicBezTo>
                    <a:pt x="70" y="359"/>
                    <a:pt x="71" y="360"/>
                    <a:pt x="72" y="361"/>
                  </a:cubicBezTo>
                  <a:cubicBezTo>
                    <a:pt x="72" y="362"/>
                    <a:pt x="73" y="363"/>
                    <a:pt x="73" y="364"/>
                  </a:cubicBezTo>
                  <a:cubicBezTo>
                    <a:pt x="71" y="366"/>
                    <a:pt x="68" y="369"/>
                    <a:pt x="66" y="372"/>
                  </a:cubicBezTo>
                  <a:cubicBezTo>
                    <a:pt x="60" y="379"/>
                    <a:pt x="55" y="387"/>
                    <a:pt x="51" y="392"/>
                  </a:cubicBezTo>
                  <a:cubicBezTo>
                    <a:pt x="47" y="398"/>
                    <a:pt x="44" y="402"/>
                    <a:pt x="44" y="402"/>
                  </a:cubicBezTo>
                  <a:cubicBezTo>
                    <a:pt x="44" y="402"/>
                    <a:pt x="45" y="403"/>
                    <a:pt x="47" y="405"/>
                  </a:cubicBezTo>
                  <a:cubicBezTo>
                    <a:pt x="48" y="407"/>
                    <a:pt x="50" y="410"/>
                    <a:pt x="52" y="413"/>
                  </a:cubicBezTo>
                  <a:cubicBezTo>
                    <a:pt x="53" y="414"/>
                    <a:pt x="54" y="415"/>
                    <a:pt x="55" y="417"/>
                  </a:cubicBezTo>
                  <a:cubicBezTo>
                    <a:pt x="56" y="418"/>
                    <a:pt x="57" y="419"/>
                    <a:pt x="58" y="420"/>
                  </a:cubicBezTo>
                  <a:cubicBezTo>
                    <a:pt x="60" y="422"/>
                    <a:pt x="61" y="423"/>
                    <a:pt x="61" y="423"/>
                  </a:cubicBezTo>
                  <a:cubicBezTo>
                    <a:pt x="61" y="423"/>
                    <a:pt x="62" y="423"/>
                    <a:pt x="64" y="422"/>
                  </a:cubicBezTo>
                  <a:cubicBezTo>
                    <a:pt x="66" y="421"/>
                    <a:pt x="68" y="420"/>
                    <a:pt x="72" y="419"/>
                  </a:cubicBezTo>
                  <a:cubicBezTo>
                    <a:pt x="78" y="416"/>
                    <a:pt x="86" y="412"/>
                    <a:pt x="95" y="408"/>
                  </a:cubicBezTo>
                  <a:cubicBezTo>
                    <a:pt x="98" y="407"/>
                    <a:pt x="102" y="405"/>
                    <a:pt x="105" y="403"/>
                  </a:cubicBezTo>
                  <a:cubicBezTo>
                    <a:pt x="107" y="405"/>
                    <a:pt x="108" y="406"/>
                    <a:pt x="110" y="408"/>
                  </a:cubicBezTo>
                  <a:cubicBezTo>
                    <a:pt x="113" y="411"/>
                    <a:pt x="116" y="413"/>
                    <a:pt x="118" y="415"/>
                  </a:cubicBezTo>
                  <a:cubicBezTo>
                    <a:pt x="119" y="416"/>
                    <a:pt x="120" y="416"/>
                    <a:pt x="120" y="417"/>
                  </a:cubicBezTo>
                  <a:cubicBezTo>
                    <a:pt x="121" y="417"/>
                    <a:pt x="121" y="417"/>
                    <a:pt x="121" y="417"/>
                  </a:cubicBezTo>
                  <a:cubicBezTo>
                    <a:pt x="121" y="417"/>
                    <a:pt x="122" y="418"/>
                    <a:pt x="124" y="420"/>
                  </a:cubicBezTo>
                  <a:cubicBezTo>
                    <a:pt x="126" y="421"/>
                    <a:pt x="129" y="423"/>
                    <a:pt x="133" y="426"/>
                  </a:cubicBezTo>
                  <a:cubicBezTo>
                    <a:pt x="135" y="427"/>
                    <a:pt x="136" y="429"/>
                    <a:pt x="139" y="430"/>
                  </a:cubicBezTo>
                  <a:cubicBezTo>
                    <a:pt x="138" y="433"/>
                    <a:pt x="137" y="437"/>
                    <a:pt x="136" y="441"/>
                  </a:cubicBezTo>
                  <a:cubicBezTo>
                    <a:pt x="135" y="446"/>
                    <a:pt x="134" y="450"/>
                    <a:pt x="133" y="454"/>
                  </a:cubicBezTo>
                  <a:cubicBezTo>
                    <a:pt x="132" y="458"/>
                    <a:pt x="131" y="462"/>
                    <a:pt x="130" y="466"/>
                  </a:cubicBezTo>
                  <a:cubicBezTo>
                    <a:pt x="129" y="473"/>
                    <a:pt x="129" y="477"/>
                    <a:pt x="129" y="477"/>
                  </a:cubicBezTo>
                  <a:cubicBezTo>
                    <a:pt x="129" y="477"/>
                    <a:pt x="129" y="477"/>
                    <a:pt x="130" y="478"/>
                  </a:cubicBezTo>
                  <a:cubicBezTo>
                    <a:pt x="130" y="478"/>
                    <a:pt x="131" y="479"/>
                    <a:pt x="132" y="479"/>
                  </a:cubicBezTo>
                  <a:cubicBezTo>
                    <a:pt x="135" y="480"/>
                    <a:pt x="138" y="482"/>
                    <a:pt x="141" y="483"/>
                  </a:cubicBezTo>
                  <a:cubicBezTo>
                    <a:pt x="144" y="485"/>
                    <a:pt x="147" y="486"/>
                    <a:pt x="149" y="487"/>
                  </a:cubicBezTo>
                  <a:cubicBezTo>
                    <a:pt x="150" y="488"/>
                    <a:pt x="151" y="488"/>
                    <a:pt x="152" y="489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53" y="489"/>
                    <a:pt x="156" y="486"/>
                    <a:pt x="161" y="480"/>
                  </a:cubicBezTo>
                  <a:cubicBezTo>
                    <a:pt x="163" y="478"/>
                    <a:pt x="166" y="475"/>
                    <a:pt x="169" y="471"/>
                  </a:cubicBezTo>
                  <a:cubicBezTo>
                    <a:pt x="171" y="468"/>
                    <a:pt x="174" y="465"/>
                    <a:pt x="177" y="461"/>
                  </a:cubicBezTo>
                  <a:cubicBezTo>
                    <a:pt x="179" y="458"/>
                    <a:pt x="182" y="455"/>
                    <a:pt x="184" y="452"/>
                  </a:cubicBezTo>
                  <a:cubicBezTo>
                    <a:pt x="186" y="453"/>
                    <a:pt x="188" y="453"/>
                    <a:pt x="191" y="454"/>
                  </a:cubicBezTo>
                  <a:cubicBezTo>
                    <a:pt x="193" y="455"/>
                    <a:pt x="195" y="455"/>
                    <a:pt x="196" y="456"/>
                  </a:cubicBezTo>
                  <a:cubicBezTo>
                    <a:pt x="197" y="456"/>
                    <a:pt x="198" y="456"/>
                    <a:pt x="199" y="456"/>
                  </a:cubicBezTo>
                  <a:cubicBezTo>
                    <a:pt x="199" y="456"/>
                    <a:pt x="200" y="457"/>
                    <a:pt x="201" y="457"/>
                  </a:cubicBezTo>
                  <a:cubicBezTo>
                    <a:pt x="203" y="457"/>
                    <a:pt x="205" y="458"/>
                    <a:pt x="205" y="458"/>
                  </a:cubicBezTo>
                  <a:cubicBezTo>
                    <a:pt x="205" y="458"/>
                    <a:pt x="206" y="458"/>
                    <a:pt x="209" y="459"/>
                  </a:cubicBezTo>
                  <a:cubicBezTo>
                    <a:pt x="211" y="459"/>
                    <a:pt x="215" y="460"/>
                    <a:pt x="219" y="460"/>
                  </a:cubicBezTo>
                  <a:cubicBezTo>
                    <a:pt x="221" y="461"/>
                    <a:pt x="224" y="461"/>
                    <a:pt x="226" y="461"/>
                  </a:cubicBezTo>
                  <a:cubicBezTo>
                    <a:pt x="227" y="465"/>
                    <a:pt x="227" y="469"/>
                    <a:pt x="228" y="473"/>
                  </a:cubicBezTo>
                  <a:cubicBezTo>
                    <a:pt x="230" y="482"/>
                    <a:pt x="232" y="490"/>
                    <a:pt x="234" y="497"/>
                  </a:cubicBezTo>
                  <a:cubicBezTo>
                    <a:pt x="236" y="504"/>
                    <a:pt x="238" y="508"/>
                    <a:pt x="238" y="508"/>
                  </a:cubicBezTo>
                  <a:cubicBezTo>
                    <a:pt x="238" y="508"/>
                    <a:pt x="238" y="508"/>
                    <a:pt x="239" y="508"/>
                  </a:cubicBezTo>
                  <a:cubicBezTo>
                    <a:pt x="240" y="508"/>
                    <a:pt x="241" y="508"/>
                    <a:pt x="242" y="508"/>
                  </a:cubicBezTo>
                  <a:cubicBezTo>
                    <a:pt x="244" y="508"/>
                    <a:pt x="248" y="508"/>
                    <a:pt x="251" y="509"/>
                  </a:cubicBezTo>
                  <a:cubicBezTo>
                    <a:pt x="255" y="508"/>
                    <a:pt x="258" y="508"/>
                    <a:pt x="260" y="508"/>
                  </a:cubicBezTo>
                  <a:cubicBezTo>
                    <a:pt x="262" y="508"/>
                    <a:pt x="263" y="508"/>
                    <a:pt x="263" y="508"/>
                  </a:cubicBezTo>
                  <a:cubicBezTo>
                    <a:pt x="264" y="508"/>
                    <a:pt x="265" y="508"/>
                    <a:pt x="265" y="508"/>
                  </a:cubicBezTo>
                  <a:cubicBezTo>
                    <a:pt x="265" y="508"/>
                    <a:pt x="266" y="504"/>
                    <a:pt x="268" y="497"/>
                  </a:cubicBezTo>
                  <a:cubicBezTo>
                    <a:pt x="270" y="490"/>
                    <a:pt x="272" y="482"/>
                    <a:pt x="274" y="473"/>
                  </a:cubicBezTo>
                  <a:cubicBezTo>
                    <a:pt x="275" y="469"/>
                    <a:pt x="276" y="465"/>
                    <a:pt x="276" y="461"/>
                  </a:cubicBezTo>
                  <a:cubicBezTo>
                    <a:pt x="279" y="461"/>
                    <a:pt x="281" y="461"/>
                    <a:pt x="283" y="460"/>
                  </a:cubicBezTo>
                  <a:cubicBezTo>
                    <a:pt x="288" y="460"/>
                    <a:pt x="291" y="459"/>
                    <a:pt x="294" y="459"/>
                  </a:cubicBezTo>
                  <a:cubicBezTo>
                    <a:pt x="296" y="458"/>
                    <a:pt x="298" y="458"/>
                    <a:pt x="298" y="458"/>
                  </a:cubicBezTo>
                  <a:cubicBezTo>
                    <a:pt x="298" y="458"/>
                    <a:pt x="299" y="457"/>
                    <a:pt x="302" y="457"/>
                  </a:cubicBezTo>
                  <a:cubicBezTo>
                    <a:pt x="302" y="457"/>
                    <a:pt x="303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8" y="455"/>
                    <a:pt x="310" y="455"/>
                    <a:pt x="312" y="454"/>
                  </a:cubicBezTo>
                  <a:cubicBezTo>
                    <a:pt x="314" y="453"/>
                    <a:pt x="316" y="453"/>
                    <a:pt x="318" y="452"/>
                  </a:cubicBezTo>
                  <a:cubicBezTo>
                    <a:pt x="321" y="455"/>
                    <a:pt x="323" y="458"/>
                    <a:pt x="325" y="461"/>
                  </a:cubicBezTo>
                  <a:cubicBezTo>
                    <a:pt x="328" y="465"/>
                    <a:pt x="331" y="468"/>
                    <a:pt x="334" y="471"/>
                  </a:cubicBezTo>
                  <a:cubicBezTo>
                    <a:pt x="336" y="475"/>
                    <a:pt x="339" y="478"/>
                    <a:pt x="341" y="480"/>
                  </a:cubicBezTo>
                  <a:cubicBezTo>
                    <a:pt x="346" y="486"/>
                    <a:pt x="349" y="489"/>
                    <a:pt x="349" y="489"/>
                  </a:cubicBezTo>
                  <a:cubicBezTo>
                    <a:pt x="349" y="489"/>
                    <a:pt x="350" y="489"/>
                    <a:pt x="350" y="489"/>
                  </a:cubicBezTo>
                  <a:cubicBezTo>
                    <a:pt x="351" y="488"/>
                    <a:pt x="352" y="488"/>
                    <a:pt x="353" y="487"/>
                  </a:cubicBezTo>
                  <a:cubicBezTo>
                    <a:pt x="355" y="486"/>
                    <a:pt x="358" y="485"/>
                    <a:pt x="362" y="483"/>
                  </a:cubicBezTo>
                  <a:cubicBezTo>
                    <a:pt x="365" y="482"/>
                    <a:pt x="368" y="480"/>
                    <a:pt x="370" y="479"/>
                  </a:cubicBezTo>
                  <a:cubicBezTo>
                    <a:pt x="371" y="479"/>
                    <a:pt x="372" y="478"/>
                    <a:pt x="373" y="478"/>
                  </a:cubicBezTo>
                  <a:cubicBezTo>
                    <a:pt x="373" y="477"/>
                    <a:pt x="374" y="477"/>
                    <a:pt x="374" y="477"/>
                  </a:cubicBezTo>
                  <a:cubicBezTo>
                    <a:pt x="374" y="477"/>
                    <a:pt x="373" y="473"/>
                    <a:pt x="372" y="466"/>
                  </a:cubicBezTo>
                  <a:cubicBezTo>
                    <a:pt x="371" y="462"/>
                    <a:pt x="370" y="458"/>
                    <a:pt x="370" y="454"/>
                  </a:cubicBezTo>
                  <a:cubicBezTo>
                    <a:pt x="369" y="450"/>
                    <a:pt x="368" y="446"/>
                    <a:pt x="367" y="441"/>
                  </a:cubicBezTo>
                  <a:cubicBezTo>
                    <a:pt x="366" y="437"/>
                    <a:pt x="365" y="433"/>
                    <a:pt x="364" y="430"/>
                  </a:cubicBezTo>
                  <a:cubicBezTo>
                    <a:pt x="366" y="429"/>
                    <a:pt x="368" y="427"/>
                    <a:pt x="370" y="426"/>
                  </a:cubicBezTo>
                  <a:cubicBezTo>
                    <a:pt x="373" y="423"/>
                    <a:pt x="376" y="421"/>
                    <a:pt x="378" y="420"/>
                  </a:cubicBezTo>
                  <a:cubicBezTo>
                    <a:pt x="380" y="418"/>
                    <a:pt x="381" y="417"/>
                    <a:pt x="381" y="417"/>
                  </a:cubicBezTo>
                  <a:cubicBezTo>
                    <a:pt x="381" y="417"/>
                    <a:pt x="382" y="417"/>
                    <a:pt x="382" y="417"/>
                  </a:cubicBezTo>
                  <a:cubicBezTo>
                    <a:pt x="383" y="416"/>
                    <a:pt x="383" y="416"/>
                    <a:pt x="384" y="415"/>
                  </a:cubicBezTo>
                  <a:cubicBezTo>
                    <a:pt x="386" y="413"/>
                    <a:pt x="389" y="411"/>
                    <a:pt x="392" y="408"/>
                  </a:cubicBezTo>
                  <a:cubicBezTo>
                    <a:pt x="394" y="406"/>
                    <a:pt x="396" y="405"/>
                    <a:pt x="397" y="403"/>
                  </a:cubicBezTo>
                  <a:cubicBezTo>
                    <a:pt x="401" y="405"/>
                    <a:pt x="404" y="407"/>
                    <a:pt x="408" y="408"/>
                  </a:cubicBezTo>
                  <a:cubicBezTo>
                    <a:pt x="416" y="412"/>
                    <a:pt x="424" y="416"/>
                    <a:pt x="431" y="419"/>
                  </a:cubicBezTo>
                  <a:cubicBezTo>
                    <a:pt x="434" y="420"/>
                    <a:pt x="436" y="421"/>
                    <a:pt x="438" y="422"/>
                  </a:cubicBezTo>
                  <a:cubicBezTo>
                    <a:pt x="440" y="423"/>
                    <a:pt x="441" y="423"/>
                    <a:pt x="441" y="423"/>
                  </a:cubicBezTo>
                  <a:cubicBezTo>
                    <a:pt x="441" y="423"/>
                    <a:pt x="442" y="422"/>
                    <a:pt x="444" y="420"/>
                  </a:cubicBezTo>
                  <a:cubicBezTo>
                    <a:pt x="445" y="419"/>
                    <a:pt x="446" y="418"/>
                    <a:pt x="447" y="417"/>
                  </a:cubicBezTo>
                  <a:cubicBezTo>
                    <a:pt x="448" y="415"/>
                    <a:pt x="449" y="414"/>
                    <a:pt x="450" y="413"/>
                  </a:cubicBezTo>
                  <a:cubicBezTo>
                    <a:pt x="452" y="410"/>
                    <a:pt x="454" y="407"/>
                    <a:pt x="456" y="405"/>
                  </a:cubicBezTo>
                  <a:cubicBezTo>
                    <a:pt x="457" y="403"/>
                    <a:pt x="458" y="402"/>
                    <a:pt x="458" y="402"/>
                  </a:cubicBezTo>
                  <a:cubicBezTo>
                    <a:pt x="458" y="402"/>
                    <a:pt x="456" y="398"/>
                    <a:pt x="452" y="392"/>
                  </a:cubicBezTo>
                  <a:cubicBezTo>
                    <a:pt x="448" y="387"/>
                    <a:pt x="442" y="379"/>
                    <a:pt x="436" y="372"/>
                  </a:cubicBezTo>
                  <a:cubicBezTo>
                    <a:pt x="434" y="369"/>
                    <a:pt x="431" y="366"/>
                    <a:pt x="429" y="364"/>
                  </a:cubicBezTo>
                  <a:cubicBezTo>
                    <a:pt x="430" y="363"/>
                    <a:pt x="430" y="362"/>
                    <a:pt x="431" y="361"/>
                  </a:cubicBezTo>
                  <a:cubicBezTo>
                    <a:pt x="431" y="360"/>
                    <a:pt x="432" y="359"/>
                    <a:pt x="432" y="358"/>
                  </a:cubicBezTo>
                  <a:cubicBezTo>
                    <a:pt x="435" y="354"/>
                    <a:pt x="436" y="351"/>
                    <a:pt x="437" y="348"/>
                  </a:cubicBezTo>
                  <a:cubicBezTo>
                    <a:pt x="439" y="346"/>
                    <a:pt x="439" y="345"/>
                    <a:pt x="439" y="345"/>
                  </a:cubicBezTo>
                  <a:cubicBezTo>
                    <a:pt x="439" y="345"/>
                    <a:pt x="440" y="343"/>
                    <a:pt x="441" y="341"/>
                  </a:cubicBezTo>
                  <a:cubicBezTo>
                    <a:pt x="442" y="339"/>
                    <a:pt x="444" y="335"/>
                    <a:pt x="445" y="331"/>
                  </a:cubicBezTo>
                  <a:cubicBezTo>
                    <a:pt x="446" y="329"/>
                    <a:pt x="447" y="327"/>
                    <a:pt x="448" y="325"/>
                  </a:cubicBezTo>
                  <a:cubicBezTo>
                    <a:pt x="451" y="325"/>
                    <a:pt x="455" y="325"/>
                    <a:pt x="459" y="325"/>
                  </a:cubicBezTo>
                  <a:cubicBezTo>
                    <a:pt x="464" y="325"/>
                    <a:pt x="468" y="325"/>
                    <a:pt x="473" y="325"/>
                  </a:cubicBezTo>
                  <a:cubicBezTo>
                    <a:pt x="475" y="325"/>
                    <a:pt x="477" y="325"/>
                    <a:pt x="479" y="325"/>
                  </a:cubicBezTo>
                  <a:cubicBezTo>
                    <a:pt x="481" y="325"/>
                    <a:pt x="483" y="325"/>
                    <a:pt x="484" y="325"/>
                  </a:cubicBezTo>
                  <a:cubicBezTo>
                    <a:pt x="491" y="324"/>
                    <a:pt x="496" y="324"/>
                    <a:pt x="496" y="324"/>
                  </a:cubicBezTo>
                  <a:cubicBezTo>
                    <a:pt x="496" y="324"/>
                    <a:pt x="496" y="322"/>
                    <a:pt x="497" y="320"/>
                  </a:cubicBezTo>
                  <a:cubicBezTo>
                    <a:pt x="497" y="319"/>
                    <a:pt x="497" y="318"/>
                    <a:pt x="498" y="318"/>
                  </a:cubicBezTo>
                  <a:cubicBezTo>
                    <a:pt x="498" y="317"/>
                    <a:pt x="498" y="316"/>
                    <a:pt x="498" y="316"/>
                  </a:cubicBezTo>
                  <a:cubicBezTo>
                    <a:pt x="498" y="314"/>
                    <a:pt x="499" y="312"/>
                    <a:pt x="499" y="311"/>
                  </a:cubicBezTo>
                  <a:cubicBezTo>
                    <a:pt x="500" y="309"/>
                    <a:pt x="500" y="307"/>
                    <a:pt x="500" y="306"/>
                  </a:cubicBezTo>
                  <a:cubicBezTo>
                    <a:pt x="501" y="304"/>
                    <a:pt x="501" y="303"/>
                    <a:pt x="501" y="302"/>
                  </a:cubicBezTo>
                  <a:cubicBezTo>
                    <a:pt x="502" y="299"/>
                    <a:pt x="502" y="297"/>
                    <a:pt x="502" y="297"/>
                  </a:cubicBezTo>
                  <a:cubicBezTo>
                    <a:pt x="502" y="297"/>
                    <a:pt x="498" y="295"/>
                    <a:pt x="492" y="292"/>
                  </a:cubicBezTo>
                  <a:cubicBezTo>
                    <a:pt x="486" y="288"/>
                    <a:pt x="477" y="284"/>
                    <a:pt x="469" y="280"/>
                  </a:cubicBezTo>
                  <a:close/>
                  <a:moveTo>
                    <a:pt x="251" y="408"/>
                  </a:moveTo>
                  <a:cubicBezTo>
                    <a:pt x="166" y="408"/>
                    <a:pt x="98" y="339"/>
                    <a:pt x="98" y="254"/>
                  </a:cubicBezTo>
                  <a:cubicBezTo>
                    <a:pt x="98" y="169"/>
                    <a:pt x="166" y="101"/>
                    <a:pt x="251" y="101"/>
                  </a:cubicBezTo>
                  <a:cubicBezTo>
                    <a:pt x="336" y="101"/>
                    <a:pt x="405" y="169"/>
                    <a:pt x="405" y="254"/>
                  </a:cubicBezTo>
                  <a:cubicBezTo>
                    <a:pt x="405" y="339"/>
                    <a:pt x="336" y="408"/>
                    <a:pt x="251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03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íṧḻïḑé">
              <a:extLst>
                <a:ext uri="{FF2B5EF4-FFF2-40B4-BE49-F238E27FC236}">
                  <a16:creationId xmlns="" xmlns:a16="http://schemas.microsoft.com/office/drawing/2014/main" id="{6C34C7B3-5FD5-4AB7-AA2C-FA089A3A01FD}"/>
                </a:ext>
              </a:extLst>
            </p:cNvPr>
            <p:cNvSpPr/>
            <p:nvPr/>
          </p:nvSpPr>
          <p:spPr bwMode="auto">
            <a:xfrm>
              <a:off x="4529932" y="3403600"/>
              <a:ext cx="1239837" cy="1255713"/>
            </a:xfrm>
            <a:custGeom>
              <a:avLst/>
              <a:gdLst>
                <a:gd name="T0" fmla="*/ 302 w 330"/>
                <a:gd name="T1" fmla="*/ 167 h 334"/>
                <a:gd name="T2" fmla="*/ 323 w 330"/>
                <a:gd name="T3" fmla="*/ 143 h 334"/>
                <a:gd name="T4" fmla="*/ 327 w 330"/>
                <a:gd name="T5" fmla="*/ 127 h 334"/>
                <a:gd name="T6" fmla="*/ 314 w 330"/>
                <a:gd name="T7" fmla="*/ 121 h 334"/>
                <a:gd name="T8" fmla="*/ 290 w 330"/>
                <a:gd name="T9" fmla="*/ 110 h 334"/>
                <a:gd name="T10" fmla="*/ 282 w 330"/>
                <a:gd name="T11" fmla="*/ 95 h 334"/>
                <a:gd name="T12" fmla="*/ 296 w 330"/>
                <a:gd name="T13" fmla="*/ 63 h 334"/>
                <a:gd name="T14" fmla="*/ 283 w 330"/>
                <a:gd name="T15" fmla="*/ 59 h 334"/>
                <a:gd name="T16" fmla="*/ 251 w 330"/>
                <a:gd name="T17" fmla="*/ 60 h 334"/>
                <a:gd name="T18" fmla="*/ 241 w 330"/>
                <a:gd name="T19" fmla="*/ 44 h 334"/>
                <a:gd name="T20" fmla="*/ 243 w 330"/>
                <a:gd name="T21" fmla="*/ 19 h 334"/>
                <a:gd name="T22" fmla="*/ 224 w 330"/>
                <a:gd name="T23" fmla="*/ 19 h 334"/>
                <a:gd name="T24" fmla="*/ 201 w 330"/>
                <a:gd name="T25" fmla="*/ 35 h 334"/>
                <a:gd name="T26" fmla="*/ 186 w 330"/>
                <a:gd name="T27" fmla="*/ 32 h 334"/>
                <a:gd name="T28" fmla="*/ 173 w 330"/>
                <a:gd name="T29" fmla="*/ 0 h 334"/>
                <a:gd name="T30" fmla="*/ 156 w 330"/>
                <a:gd name="T31" fmla="*/ 0 h 334"/>
                <a:gd name="T32" fmla="*/ 137 w 330"/>
                <a:gd name="T33" fmla="*/ 33 h 334"/>
                <a:gd name="T34" fmla="*/ 125 w 330"/>
                <a:gd name="T35" fmla="*/ 36 h 334"/>
                <a:gd name="T36" fmla="*/ 101 w 330"/>
                <a:gd name="T37" fmla="*/ 13 h 334"/>
                <a:gd name="T38" fmla="*/ 85 w 330"/>
                <a:gd name="T39" fmla="*/ 20 h 334"/>
                <a:gd name="T40" fmla="*/ 91 w 330"/>
                <a:gd name="T41" fmla="*/ 52 h 334"/>
                <a:gd name="T42" fmla="*/ 77 w 330"/>
                <a:gd name="T43" fmla="*/ 62 h 334"/>
                <a:gd name="T44" fmla="*/ 42 w 330"/>
                <a:gd name="T45" fmla="*/ 57 h 334"/>
                <a:gd name="T46" fmla="*/ 31 w 330"/>
                <a:gd name="T47" fmla="*/ 68 h 334"/>
                <a:gd name="T48" fmla="*/ 47 w 330"/>
                <a:gd name="T49" fmla="*/ 97 h 334"/>
                <a:gd name="T50" fmla="*/ 38 w 330"/>
                <a:gd name="T51" fmla="*/ 117 h 334"/>
                <a:gd name="T52" fmla="*/ 12 w 330"/>
                <a:gd name="T53" fmla="*/ 121 h 334"/>
                <a:gd name="T54" fmla="*/ 2 w 330"/>
                <a:gd name="T55" fmla="*/ 130 h 334"/>
                <a:gd name="T56" fmla="*/ 22 w 330"/>
                <a:gd name="T57" fmla="*/ 150 h 334"/>
                <a:gd name="T58" fmla="*/ 28 w 330"/>
                <a:gd name="T59" fmla="*/ 170 h 334"/>
                <a:gd name="T60" fmla="*/ 0 w 330"/>
                <a:gd name="T61" fmla="*/ 196 h 334"/>
                <a:gd name="T62" fmla="*/ 3 w 330"/>
                <a:gd name="T63" fmla="*/ 209 h 334"/>
                <a:gd name="T64" fmla="*/ 19 w 330"/>
                <a:gd name="T65" fmla="*/ 214 h 334"/>
                <a:gd name="T66" fmla="*/ 41 w 330"/>
                <a:gd name="T67" fmla="*/ 227 h 334"/>
                <a:gd name="T68" fmla="*/ 43 w 330"/>
                <a:gd name="T69" fmla="*/ 245 h 334"/>
                <a:gd name="T70" fmla="*/ 36 w 330"/>
                <a:gd name="T71" fmla="*/ 274 h 334"/>
                <a:gd name="T72" fmla="*/ 62 w 330"/>
                <a:gd name="T73" fmla="*/ 268 h 334"/>
                <a:gd name="T74" fmla="*/ 79 w 330"/>
                <a:gd name="T75" fmla="*/ 274 h 334"/>
                <a:gd name="T76" fmla="*/ 87 w 330"/>
                <a:gd name="T77" fmla="*/ 299 h 334"/>
                <a:gd name="T78" fmla="*/ 92 w 330"/>
                <a:gd name="T79" fmla="*/ 318 h 334"/>
                <a:gd name="T80" fmla="*/ 111 w 330"/>
                <a:gd name="T81" fmla="*/ 310 h 334"/>
                <a:gd name="T82" fmla="*/ 130 w 330"/>
                <a:gd name="T83" fmla="*/ 300 h 334"/>
                <a:gd name="T84" fmla="*/ 148 w 330"/>
                <a:gd name="T85" fmla="*/ 303 h 334"/>
                <a:gd name="T86" fmla="*/ 159 w 330"/>
                <a:gd name="T87" fmla="*/ 334 h 334"/>
                <a:gd name="T88" fmla="*/ 176 w 330"/>
                <a:gd name="T89" fmla="*/ 327 h 334"/>
                <a:gd name="T90" fmla="*/ 195 w 330"/>
                <a:gd name="T91" fmla="*/ 301 h 334"/>
                <a:gd name="T92" fmla="*/ 209 w 330"/>
                <a:gd name="T93" fmla="*/ 297 h 334"/>
                <a:gd name="T94" fmla="*/ 230 w 330"/>
                <a:gd name="T95" fmla="*/ 321 h 334"/>
                <a:gd name="T96" fmla="*/ 245 w 330"/>
                <a:gd name="T97" fmla="*/ 314 h 334"/>
                <a:gd name="T98" fmla="*/ 243 w 330"/>
                <a:gd name="T99" fmla="*/ 280 h 334"/>
                <a:gd name="T100" fmla="*/ 258 w 330"/>
                <a:gd name="T101" fmla="*/ 268 h 334"/>
                <a:gd name="T102" fmla="*/ 290 w 330"/>
                <a:gd name="T103" fmla="*/ 278 h 334"/>
                <a:gd name="T104" fmla="*/ 301 w 330"/>
                <a:gd name="T105" fmla="*/ 264 h 334"/>
                <a:gd name="T106" fmla="*/ 284 w 330"/>
                <a:gd name="T107" fmla="*/ 235 h 334"/>
                <a:gd name="T108" fmla="*/ 294 w 330"/>
                <a:gd name="T109" fmla="*/ 214 h 334"/>
                <a:gd name="T110" fmla="*/ 326 w 330"/>
                <a:gd name="T111" fmla="*/ 213 h 334"/>
                <a:gd name="T112" fmla="*/ 329 w 330"/>
                <a:gd name="T113" fmla="*/ 201 h 334"/>
                <a:gd name="T114" fmla="*/ 165 w 330"/>
                <a:gd name="T115" fmla="*/ 268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34">
                  <a:moveTo>
                    <a:pt x="308" y="184"/>
                  </a:moveTo>
                  <a:cubicBezTo>
                    <a:pt x="306" y="183"/>
                    <a:pt x="304" y="182"/>
                    <a:pt x="301" y="181"/>
                  </a:cubicBezTo>
                  <a:cubicBezTo>
                    <a:pt x="301" y="180"/>
                    <a:pt x="302" y="178"/>
                    <a:pt x="302" y="177"/>
                  </a:cubicBezTo>
                  <a:cubicBezTo>
                    <a:pt x="302" y="174"/>
                    <a:pt x="302" y="172"/>
                    <a:pt x="302" y="170"/>
                  </a:cubicBezTo>
                  <a:cubicBezTo>
                    <a:pt x="302" y="168"/>
                    <a:pt x="302" y="167"/>
                    <a:pt x="302" y="167"/>
                  </a:cubicBezTo>
                  <a:cubicBezTo>
                    <a:pt x="302" y="167"/>
                    <a:pt x="302" y="166"/>
                    <a:pt x="302" y="165"/>
                  </a:cubicBezTo>
                  <a:cubicBezTo>
                    <a:pt x="302" y="163"/>
                    <a:pt x="302" y="161"/>
                    <a:pt x="302" y="158"/>
                  </a:cubicBezTo>
                  <a:cubicBezTo>
                    <a:pt x="302" y="156"/>
                    <a:pt x="301" y="155"/>
                    <a:pt x="301" y="153"/>
                  </a:cubicBezTo>
                  <a:cubicBezTo>
                    <a:pt x="304" y="152"/>
                    <a:pt x="306" y="151"/>
                    <a:pt x="308" y="150"/>
                  </a:cubicBezTo>
                  <a:cubicBezTo>
                    <a:pt x="314" y="147"/>
                    <a:pt x="319" y="145"/>
                    <a:pt x="323" y="143"/>
                  </a:cubicBezTo>
                  <a:cubicBezTo>
                    <a:pt x="327" y="140"/>
                    <a:pt x="330" y="139"/>
                    <a:pt x="330" y="139"/>
                  </a:cubicBezTo>
                  <a:cubicBezTo>
                    <a:pt x="330" y="139"/>
                    <a:pt x="329" y="138"/>
                    <a:pt x="329" y="136"/>
                  </a:cubicBezTo>
                  <a:cubicBezTo>
                    <a:pt x="329" y="135"/>
                    <a:pt x="329" y="134"/>
                    <a:pt x="329" y="133"/>
                  </a:cubicBezTo>
                  <a:cubicBezTo>
                    <a:pt x="328" y="132"/>
                    <a:pt x="328" y="131"/>
                    <a:pt x="328" y="130"/>
                  </a:cubicBezTo>
                  <a:cubicBezTo>
                    <a:pt x="328" y="129"/>
                    <a:pt x="327" y="128"/>
                    <a:pt x="327" y="127"/>
                  </a:cubicBezTo>
                  <a:cubicBezTo>
                    <a:pt x="327" y="126"/>
                    <a:pt x="327" y="126"/>
                    <a:pt x="327" y="125"/>
                  </a:cubicBezTo>
                  <a:cubicBezTo>
                    <a:pt x="327" y="125"/>
                    <a:pt x="327" y="125"/>
                    <a:pt x="326" y="124"/>
                  </a:cubicBezTo>
                  <a:cubicBezTo>
                    <a:pt x="326" y="123"/>
                    <a:pt x="326" y="121"/>
                    <a:pt x="326" y="121"/>
                  </a:cubicBezTo>
                  <a:cubicBezTo>
                    <a:pt x="326" y="121"/>
                    <a:pt x="323" y="121"/>
                    <a:pt x="318" y="121"/>
                  </a:cubicBezTo>
                  <a:cubicBezTo>
                    <a:pt x="317" y="121"/>
                    <a:pt x="316" y="121"/>
                    <a:pt x="314" y="121"/>
                  </a:cubicBezTo>
                  <a:cubicBezTo>
                    <a:pt x="313" y="121"/>
                    <a:pt x="312" y="121"/>
                    <a:pt x="310" y="121"/>
                  </a:cubicBezTo>
                  <a:cubicBezTo>
                    <a:pt x="308" y="121"/>
                    <a:pt x="304" y="121"/>
                    <a:pt x="301" y="121"/>
                  </a:cubicBezTo>
                  <a:cubicBezTo>
                    <a:pt x="299" y="121"/>
                    <a:pt x="296" y="121"/>
                    <a:pt x="294" y="121"/>
                  </a:cubicBezTo>
                  <a:cubicBezTo>
                    <a:pt x="293" y="119"/>
                    <a:pt x="293" y="118"/>
                    <a:pt x="292" y="117"/>
                  </a:cubicBezTo>
                  <a:cubicBezTo>
                    <a:pt x="291" y="114"/>
                    <a:pt x="290" y="112"/>
                    <a:pt x="290" y="110"/>
                  </a:cubicBezTo>
                  <a:cubicBezTo>
                    <a:pt x="289" y="109"/>
                    <a:pt x="288" y="108"/>
                    <a:pt x="288" y="108"/>
                  </a:cubicBezTo>
                  <a:cubicBezTo>
                    <a:pt x="288" y="108"/>
                    <a:pt x="288" y="107"/>
                    <a:pt x="287" y="105"/>
                  </a:cubicBezTo>
                  <a:cubicBezTo>
                    <a:pt x="287" y="104"/>
                    <a:pt x="285" y="102"/>
                    <a:pt x="284" y="99"/>
                  </a:cubicBezTo>
                  <a:cubicBezTo>
                    <a:pt x="284" y="99"/>
                    <a:pt x="283" y="98"/>
                    <a:pt x="283" y="97"/>
                  </a:cubicBezTo>
                  <a:cubicBezTo>
                    <a:pt x="282" y="97"/>
                    <a:pt x="282" y="96"/>
                    <a:pt x="282" y="95"/>
                  </a:cubicBezTo>
                  <a:cubicBezTo>
                    <a:pt x="283" y="93"/>
                    <a:pt x="285" y="92"/>
                    <a:pt x="287" y="90"/>
                  </a:cubicBezTo>
                  <a:cubicBezTo>
                    <a:pt x="290" y="85"/>
                    <a:pt x="294" y="80"/>
                    <a:pt x="297" y="76"/>
                  </a:cubicBezTo>
                  <a:cubicBezTo>
                    <a:pt x="299" y="73"/>
                    <a:pt x="301" y="70"/>
                    <a:pt x="301" y="70"/>
                  </a:cubicBezTo>
                  <a:cubicBezTo>
                    <a:pt x="301" y="70"/>
                    <a:pt x="300" y="69"/>
                    <a:pt x="299" y="68"/>
                  </a:cubicBezTo>
                  <a:cubicBezTo>
                    <a:pt x="298" y="67"/>
                    <a:pt x="297" y="65"/>
                    <a:pt x="296" y="63"/>
                  </a:cubicBezTo>
                  <a:cubicBezTo>
                    <a:pt x="295" y="62"/>
                    <a:pt x="294" y="61"/>
                    <a:pt x="294" y="60"/>
                  </a:cubicBezTo>
                  <a:cubicBezTo>
                    <a:pt x="293" y="60"/>
                    <a:pt x="292" y="59"/>
                    <a:pt x="292" y="58"/>
                  </a:cubicBezTo>
                  <a:cubicBezTo>
                    <a:pt x="291" y="57"/>
                    <a:pt x="290" y="56"/>
                    <a:pt x="290" y="56"/>
                  </a:cubicBezTo>
                  <a:cubicBezTo>
                    <a:pt x="290" y="56"/>
                    <a:pt x="289" y="57"/>
                    <a:pt x="288" y="57"/>
                  </a:cubicBezTo>
                  <a:cubicBezTo>
                    <a:pt x="287" y="57"/>
                    <a:pt x="285" y="58"/>
                    <a:pt x="283" y="59"/>
                  </a:cubicBezTo>
                  <a:cubicBezTo>
                    <a:pt x="279" y="61"/>
                    <a:pt x="273" y="63"/>
                    <a:pt x="268" y="66"/>
                  </a:cubicBezTo>
                  <a:cubicBezTo>
                    <a:pt x="265" y="67"/>
                    <a:pt x="263" y="68"/>
                    <a:pt x="261" y="69"/>
                  </a:cubicBezTo>
                  <a:cubicBezTo>
                    <a:pt x="260" y="68"/>
                    <a:pt x="259" y="67"/>
                    <a:pt x="258" y="66"/>
                  </a:cubicBezTo>
                  <a:cubicBezTo>
                    <a:pt x="256" y="64"/>
                    <a:pt x="254" y="63"/>
                    <a:pt x="252" y="62"/>
                  </a:cubicBezTo>
                  <a:cubicBezTo>
                    <a:pt x="252" y="61"/>
                    <a:pt x="251" y="61"/>
                    <a:pt x="251" y="60"/>
                  </a:cubicBezTo>
                  <a:cubicBezTo>
                    <a:pt x="251" y="60"/>
                    <a:pt x="250" y="60"/>
                    <a:pt x="250" y="60"/>
                  </a:cubicBezTo>
                  <a:cubicBezTo>
                    <a:pt x="250" y="60"/>
                    <a:pt x="250" y="59"/>
                    <a:pt x="248" y="58"/>
                  </a:cubicBezTo>
                  <a:cubicBezTo>
                    <a:pt x="247" y="57"/>
                    <a:pt x="245" y="56"/>
                    <a:pt x="243" y="54"/>
                  </a:cubicBezTo>
                  <a:cubicBezTo>
                    <a:pt x="242" y="54"/>
                    <a:pt x="240" y="53"/>
                    <a:pt x="239" y="52"/>
                  </a:cubicBezTo>
                  <a:cubicBezTo>
                    <a:pt x="240" y="49"/>
                    <a:pt x="240" y="47"/>
                    <a:pt x="241" y="44"/>
                  </a:cubicBezTo>
                  <a:cubicBezTo>
                    <a:pt x="242" y="42"/>
                    <a:pt x="242" y="39"/>
                    <a:pt x="243" y="36"/>
                  </a:cubicBezTo>
                  <a:cubicBezTo>
                    <a:pt x="243" y="33"/>
                    <a:pt x="244" y="31"/>
                    <a:pt x="244" y="28"/>
                  </a:cubicBezTo>
                  <a:cubicBezTo>
                    <a:pt x="245" y="24"/>
                    <a:pt x="245" y="21"/>
                    <a:pt x="245" y="21"/>
                  </a:cubicBezTo>
                  <a:cubicBezTo>
                    <a:pt x="245" y="21"/>
                    <a:pt x="245" y="21"/>
                    <a:pt x="245" y="20"/>
                  </a:cubicBezTo>
                  <a:cubicBezTo>
                    <a:pt x="244" y="20"/>
                    <a:pt x="244" y="20"/>
                    <a:pt x="243" y="19"/>
                  </a:cubicBezTo>
                  <a:cubicBezTo>
                    <a:pt x="241" y="19"/>
                    <a:pt x="239" y="18"/>
                    <a:pt x="237" y="17"/>
                  </a:cubicBezTo>
                  <a:cubicBezTo>
                    <a:pt x="235" y="16"/>
                    <a:pt x="233" y="15"/>
                    <a:pt x="232" y="14"/>
                  </a:cubicBezTo>
                  <a:cubicBezTo>
                    <a:pt x="231" y="14"/>
                    <a:pt x="230" y="13"/>
                    <a:pt x="230" y="13"/>
                  </a:cubicBezTo>
                  <a:cubicBezTo>
                    <a:pt x="230" y="13"/>
                    <a:pt x="229" y="13"/>
                    <a:pt x="229" y="13"/>
                  </a:cubicBezTo>
                  <a:cubicBezTo>
                    <a:pt x="229" y="13"/>
                    <a:pt x="227" y="15"/>
                    <a:pt x="224" y="19"/>
                  </a:cubicBezTo>
                  <a:cubicBezTo>
                    <a:pt x="223" y="20"/>
                    <a:pt x="221" y="22"/>
                    <a:pt x="219" y="24"/>
                  </a:cubicBezTo>
                  <a:cubicBezTo>
                    <a:pt x="217" y="27"/>
                    <a:pt x="215" y="29"/>
                    <a:pt x="214" y="31"/>
                  </a:cubicBezTo>
                  <a:cubicBezTo>
                    <a:pt x="212" y="33"/>
                    <a:pt x="211" y="35"/>
                    <a:pt x="209" y="37"/>
                  </a:cubicBezTo>
                  <a:cubicBezTo>
                    <a:pt x="208" y="37"/>
                    <a:pt x="206" y="36"/>
                    <a:pt x="205" y="36"/>
                  </a:cubicBezTo>
                  <a:cubicBezTo>
                    <a:pt x="203" y="36"/>
                    <a:pt x="202" y="35"/>
                    <a:pt x="201" y="35"/>
                  </a:cubicBezTo>
                  <a:cubicBezTo>
                    <a:pt x="200" y="35"/>
                    <a:pt x="200" y="35"/>
                    <a:pt x="199" y="34"/>
                  </a:cubicBezTo>
                  <a:cubicBezTo>
                    <a:pt x="199" y="34"/>
                    <a:pt x="198" y="34"/>
                    <a:pt x="198" y="34"/>
                  </a:cubicBezTo>
                  <a:cubicBezTo>
                    <a:pt x="196" y="34"/>
                    <a:pt x="195" y="34"/>
                    <a:pt x="195" y="34"/>
                  </a:cubicBezTo>
                  <a:cubicBezTo>
                    <a:pt x="195" y="34"/>
                    <a:pt x="194" y="33"/>
                    <a:pt x="193" y="33"/>
                  </a:cubicBezTo>
                  <a:cubicBezTo>
                    <a:pt x="191" y="33"/>
                    <a:pt x="189" y="32"/>
                    <a:pt x="186" y="32"/>
                  </a:cubicBezTo>
                  <a:cubicBezTo>
                    <a:pt x="185" y="32"/>
                    <a:pt x="183" y="31"/>
                    <a:pt x="181" y="31"/>
                  </a:cubicBezTo>
                  <a:cubicBezTo>
                    <a:pt x="181" y="29"/>
                    <a:pt x="181" y="26"/>
                    <a:pt x="180" y="24"/>
                  </a:cubicBezTo>
                  <a:cubicBezTo>
                    <a:pt x="179" y="18"/>
                    <a:pt x="177" y="12"/>
                    <a:pt x="176" y="8"/>
                  </a:cubicBezTo>
                  <a:cubicBezTo>
                    <a:pt x="175" y="3"/>
                    <a:pt x="174" y="0"/>
                    <a:pt x="174" y="0"/>
                  </a:cubicBezTo>
                  <a:cubicBezTo>
                    <a:pt x="174" y="0"/>
                    <a:pt x="174" y="0"/>
                    <a:pt x="173" y="0"/>
                  </a:cubicBezTo>
                  <a:cubicBezTo>
                    <a:pt x="173" y="0"/>
                    <a:pt x="172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  <a:cubicBezTo>
                    <a:pt x="163" y="0"/>
                    <a:pt x="160" y="0"/>
                    <a:pt x="159" y="0"/>
                  </a:cubicBezTo>
                  <a:cubicBezTo>
                    <a:pt x="158" y="0"/>
                    <a:pt x="157" y="0"/>
                    <a:pt x="157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5" y="3"/>
                    <a:pt x="154" y="8"/>
                  </a:cubicBezTo>
                  <a:cubicBezTo>
                    <a:pt x="153" y="12"/>
                    <a:pt x="151" y="18"/>
                    <a:pt x="150" y="24"/>
                  </a:cubicBezTo>
                  <a:cubicBezTo>
                    <a:pt x="149" y="26"/>
                    <a:pt x="149" y="29"/>
                    <a:pt x="148" y="31"/>
                  </a:cubicBezTo>
                  <a:cubicBezTo>
                    <a:pt x="147" y="31"/>
                    <a:pt x="145" y="32"/>
                    <a:pt x="144" y="32"/>
                  </a:cubicBezTo>
                  <a:cubicBezTo>
                    <a:pt x="141" y="32"/>
                    <a:pt x="139" y="33"/>
                    <a:pt x="137" y="33"/>
                  </a:cubicBezTo>
                  <a:cubicBezTo>
                    <a:pt x="135" y="33"/>
                    <a:pt x="134" y="34"/>
                    <a:pt x="134" y="34"/>
                  </a:cubicBezTo>
                  <a:cubicBezTo>
                    <a:pt x="134" y="34"/>
                    <a:pt x="133" y="34"/>
                    <a:pt x="132" y="34"/>
                  </a:cubicBezTo>
                  <a:cubicBezTo>
                    <a:pt x="131" y="34"/>
                    <a:pt x="131" y="34"/>
                    <a:pt x="130" y="34"/>
                  </a:cubicBezTo>
                  <a:cubicBezTo>
                    <a:pt x="130" y="35"/>
                    <a:pt x="129" y="35"/>
                    <a:pt x="129" y="35"/>
                  </a:cubicBezTo>
                  <a:cubicBezTo>
                    <a:pt x="128" y="35"/>
                    <a:pt x="126" y="36"/>
                    <a:pt x="125" y="36"/>
                  </a:cubicBezTo>
                  <a:cubicBezTo>
                    <a:pt x="124" y="36"/>
                    <a:pt x="122" y="37"/>
                    <a:pt x="121" y="37"/>
                  </a:cubicBezTo>
                  <a:cubicBezTo>
                    <a:pt x="119" y="35"/>
                    <a:pt x="118" y="33"/>
                    <a:pt x="116" y="31"/>
                  </a:cubicBezTo>
                  <a:cubicBezTo>
                    <a:pt x="114" y="29"/>
                    <a:pt x="112" y="27"/>
                    <a:pt x="111" y="24"/>
                  </a:cubicBezTo>
                  <a:cubicBezTo>
                    <a:pt x="109" y="22"/>
                    <a:pt x="107" y="20"/>
                    <a:pt x="106" y="19"/>
                  </a:cubicBezTo>
                  <a:cubicBezTo>
                    <a:pt x="103" y="15"/>
                    <a:pt x="101" y="13"/>
                    <a:pt x="101" y="13"/>
                  </a:cubicBezTo>
                  <a:cubicBezTo>
                    <a:pt x="101" y="13"/>
                    <a:pt x="100" y="13"/>
                    <a:pt x="100" y="13"/>
                  </a:cubicBezTo>
                  <a:cubicBezTo>
                    <a:pt x="99" y="13"/>
                    <a:pt x="99" y="14"/>
                    <a:pt x="98" y="14"/>
                  </a:cubicBezTo>
                  <a:cubicBezTo>
                    <a:pt x="96" y="15"/>
                    <a:pt x="94" y="16"/>
                    <a:pt x="92" y="17"/>
                  </a:cubicBezTo>
                  <a:cubicBezTo>
                    <a:pt x="90" y="18"/>
                    <a:pt x="88" y="19"/>
                    <a:pt x="87" y="19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1"/>
                    <a:pt x="84" y="21"/>
                    <a:pt x="84" y="21"/>
                  </a:cubicBezTo>
                  <a:cubicBezTo>
                    <a:pt x="84" y="21"/>
                    <a:pt x="85" y="24"/>
                    <a:pt x="86" y="28"/>
                  </a:cubicBezTo>
                  <a:cubicBezTo>
                    <a:pt x="86" y="31"/>
                    <a:pt x="87" y="33"/>
                    <a:pt x="87" y="36"/>
                  </a:cubicBezTo>
                  <a:cubicBezTo>
                    <a:pt x="88" y="39"/>
                    <a:pt x="88" y="42"/>
                    <a:pt x="89" y="44"/>
                  </a:cubicBezTo>
                  <a:cubicBezTo>
                    <a:pt x="90" y="47"/>
                    <a:pt x="90" y="49"/>
                    <a:pt x="91" y="52"/>
                  </a:cubicBezTo>
                  <a:cubicBezTo>
                    <a:pt x="90" y="53"/>
                    <a:pt x="88" y="54"/>
                    <a:pt x="87" y="54"/>
                  </a:cubicBezTo>
                  <a:cubicBezTo>
                    <a:pt x="85" y="56"/>
                    <a:pt x="83" y="57"/>
                    <a:pt x="82" y="58"/>
                  </a:cubicBezTo>
                  <a:cubicBezTo>
                    <a:pt x="80" y="59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1"/>
                    <a:pt x="78" y="61"/>
                    <a:pt x="77" y="62"/>
                  </a:cubicBezTo>
                  <a:cubicBezTo>
                    <a:pt x="76" y="63"/>
                    <a:pt x="74" y="64"/>
                    <a:pt x="72" y="66"/>
                  </a:cubicBezTo>
                  <a:cubicBezTo>
                    <a:pt x="71" y="67"/>
                    <a:pt x="70" y="68"/>
                    <a:pt x="69" y="69"/>
                  </a:cubicBezTo>
                  <a:cubicBezTo>
                    <a:pt x="67" y="68"/>
                    <a:pt x="64" y="67"/>
                    <a:pt x="62" y="66"/>
                  </a:cubicBezTo>
                  <a:cubicBezTo>
                    <a:pt x="57" y="63"/>
                    <a:pt x="51" y="61"/>
                    <a:pt x="47" y="59"/>
                  </a:cubicBezTo>
                  <a:cubicBezTo>
                    <a:pt x="45" y="58"/>
                    <a:pt x="43" y="57"/>
                    <a:pt x="42" y="57"/>
                  </a:cubicBezTo>
                  <a:cubicBezTo>
                    <a:pt x="41" y="57"/>
                    <a:pt x="40" y="56"/>
                    <a:pt x="40" y="56"/>
                  </a:cubicBezTo>
                  <a:cubicBezTo>
                    <a:pt x="40" y="56"/>
                    <a:pt x="39" y="57"/>
                    <a:pt x="38" y="58"/>
                  </a:cubicBezTo>
                  <a:cubicBezTo>
                    <a:pt x="38" y="59"/>
                    <a:pt x="37" y="60"/>
                    <a:pt x="36" y="60"/>
                  </a:cubicBezTo>
                  <a:cubicBezTo>
                    <a:pt x="36" y="61"/>
                    <a:pt x="35" y="62"/>
                    <a:pt x="34" y="63"/>
                  </a:cubicBezTo>
                  <a:cubicBezTo>
                    <a:pt x="33" y="65"/>
                    <a:pt x="32" y="67"/>
                    <a:pt x="31" y="68"/>
                  </a:cubicBezTo>
                  <a:cubicBezTo>
                    <a:pt x="30" y="69"/>
                    <a:pt x="29" y="70"/>
                    <a:pt x="29" y="70"/>
                  </a:cubicBezTo>
                  <a:cubicBezTo>
                    <a:pt x="29" y="70"/>
                    <a:pt x="31" y="73"/>
                    <a:pt x="33" y="76"/>
                  </a:cubicBezTo>
                  <a:cubicBezTo>
                    <a:pt x="36" y="80"/>
                    <a:pt x="40" y="85"/>
                    <a:pt x="43" y="90"/>
                  </a:cubicBezTo>
                  <a:cubicBezTo>
                    <a:pt x="45" y="92"/>
                    <a:pt x="47" y="93"/>
                    <a:pt x="48" y="95"/>
                  </a:cubicBezTo>
                  <a:cubicBezTo>
                    <a:pt x="48" y="96"/>
                    <a:pt x="47" y="97"/>
                    <a:pt x="47" y="97"/>
                  </a:cubicBezTo>
                  <a:cubicBezTo>
                    <a:pt x="47" y="98"/>
                    <a:pt x="46" y="99"/>
                    <a:pt x="46" y="99"/>
                  </a:cubicBezTo>
                  <a:cubicBezTo>
                    <a:pt x="44" y="102"/>
                    <a:pt x="43" y="104"/>
                    <a:pt x="43" y="105"/>
                  </a:cubicBezTo>
                  <a:cubicBezTo>
                    <a:pt x="42" y="107"/>
                    <a:pt x="41" y="108"/>
                    <a:pt x="41" y="108"/>
                  </a:cubicBezTo>
                  <a:cubicBezTo>
                    <a:pt x="41" y="108"/>
                    <a:pt x="41" y="109"/>
                    <a:pt x="40" y="110"/>
                  </a:cubicBezTo>
                  <a:cubicBezTo>
                    <a:pt x="40" y="112"/>
                    <a:pt x="39" y="114"/>
                    <a:pt x="38" y="117"/>
                  </a:cubicBezTo>
                  <a:cubicBezTo>
                    <a:pt x="37" y="118"/>
                    <a:pt x="36" y="119"/>
                    <a:pt x="36" y="121"/>
                  </a:cubicBezTo>
                  <a:cubicBezTo>
                    <a:pt x="33" y="121"/>
                    <a:pt x="31" y="121"/>
                    <a:pt x="28" y="121"/>
                  </a:cubicBezTo>
                  <a:cubicBezTo>
                    <a:pt x="25" y="121"/>
                    <a:pt x="22" y="121"/>
                    <a:pt x="19" y="121"/>
                  </a:cubicBezTo>
                  <a:cubicBezTo>
                    <a:pt x="18" y="121"/>
                    <a:pt x="17" y="121"/>
                    <a:pt x="15" y="121"/>
                  </a:cubicBezTo>
                  <a:cubicBezTo>
                    <a:pt x="14" y="121"/>
                    <a:pt x="13" y="121"/>
                    <a:pt x="12" y="121"/>
                  </a:cubicBezTo>
                  <a:cubicBezTo>
                    <a:pt x="7" y="121"/>
                    <a:pt x="4" y="121"/>
                    <a:pt x="4" y="121"/>
                  </a:cubicBezTo>
                  <a:cubicBezTo>
                    <a:pt x="4" y="121"/>
                    <a:pt x="4" y="123"/>
                    <a:pt x="3" y="124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6"/>
                    <a:pt x="3" y="126"/>
                    <a:pt x="3" y="127"/>
                  </a:cubicBezTo>
                  <a:cubicBezTo>
                    <a:pt x="2" y="128"/>
                    <a:pt x="2" y="129"/>
                    <a:pt x="2" y="130"/>
                  </a:cubicBezTo>
                  <a:cubicBezTo>
                    <a:pt x="2" y="131"/>
                    <a:pt x="1" y="132"/>
                    <a:pt x="1" y="133"/>
                  </a:cubicBezTo>
                  <a:cubicBezTo>
                    <a:pt x="1" y="134"/>
                    <a:pt x="1" y="135"/>
                    <a:pt x="1" y="136"/>
                  </a:cubicBezTo>
                  <a:cubicBezTo>
                    <a:pt x="0" y="138"/>
                    <a:pt x="0" y="139"/>
                    <a:pt x="0" y="139"/>
                  </a:cubicBezTo>
                  <a:cubicBezTo>
                    <a:pt x="0" y="139"/>
                    <a:pt x="3" y="140"/>
                    <a:pt x="7" y="143"/>
                  </a:cubicBezTo>
                  <a:cubicBezTo>
                    <a:pt x="11" y="145"/>
                    <a:pt x="16" y="147"/>
                    <a:pt x="22" y="150"/>
                  </a:cubicBezTo>
                  <a:cubicBezTo>
                    <a:pt x="24" y="151"/>
                    <a:pt x="26" y="152"/>
                    <a:pt x="29" y="153"/>
                  </a:cubicBezTo>
                  <a:cubicBezTo>
                    <a:pt x="28" y="155"/>
                    <a:pt x="28" y="156"/>
                    <a:pt x="28" y="158"/>
                  </a:cubicBezTo>
                  <a:cubicBezTo>
                    <a:pt x="28" y="161"/>
                    <a:pt x="28" y="163"/>
                    <a:pt x="28" y="165"/>
                  </a:cubicBezTo>
                  <a:cubicBezTo>
                    <a:pt x="28" y="166"/>
                    <a:pt x="28" y="167"/>
                    <a:pt x="28" y="167"/>
                  </a:cubicBezTo>
                  <a:cubicBezTo>
                    <a:pt x="28" y="167"/>
                    <a:pt x="28" y="168"/>
                    <a:pt x="28" y="170"/>
                  </a:cubicBezTo>
                  <a:cubicBezTo>
                    <a:pt x="28" y="172"/>
                    <a:pt x="28" y="174"/>
                    <a:pt x="28" y="177"/>
                  </a:cubicBezTo>
                  <a:cubicBezTo>
                    <a:pt x="28" y="178"/>
                    <a:pt x="28" y="180"/>
                    <a:pt x="29" y="181"/>
                  </a:cubicBezTo>
                  <a:cubicBezTo>
                    <a:pt x="26" y="182"/>
                    <a:pt x="24" y="183"/>
                    <a:pt x="22" y="184"/>
                  </a:cubicBezTo>
                  <a:cubicBezTo>
                    <a:pt x="16" y="187"/>
                    <a:pt x="11" y="190"/>
                    <a:pt x="7" y="192"/>
                  </a:cubicBezTo>
                  <a:cubicBezTo>
                    <a:pt x="3" y="194"/>
                    <a:pt x="0" y="196"/>
                    <a:pt x="0" y="196"/>
                  </a:cubicBezTo>
                  <a:cubicBezTo>
                    <a:pt x="0" y="196"/>
                    <a:pt x="0" y="197"/>
                    <a:pt x="1" y="198"/>
                  </a:cubicBezTo>
                  <a:cubicBezTo>
                    <a:pt x="1" y="199"/>
                    <a:pt x="1" y="200"/>
                    <a:pt x="1" y="201"/>
                  </a:cubicBezTo>
                  <a:cubicBezTo>
                    <a:pt x="1" y="202"/>
                    <a:pt x="2" y="203"/>
                    <a:pt x="2" y="204"/>
                  </a:cubicBezTo>
                  <a:cubicBezTo>
                    <a:pt x="2" y="205"/>
                    <a:pt x="2" y="207"/>
                    <a:pt x="3" y="208"/>
                  </a:cubicBezTo>
                  <a:cubicBezTo>
                    <a:pt x="3" y="208"/>
                    <a:pt x="3" y="209"/>
                    <a:pt x="3" y="209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4" y="212"/>
                    <a:pt x="4" y="213"/>
                    <a:pt x="4" y="213"/>
                  </a:cubicBezTo>
                  <a:cubicBezTo>
                    <a:pt x="4" y="213"/>
                    <a:pt x="7" y="213"/>
                    <a:pt x="12" y="214"/>
                  </a:cubicBezTo>
                  <a:cubicBezTo>
                    <a:pt x="13" y="214"/>
                    <a:pt x="14" y="214"/>
                    <a:pt x="15" y="214"/>
                  </a:cubicBezTo>
                  <a:cubicBezTo>
                    <a:pt x="17" y="214"/>
                    <a:pt x="18" y="214"/>
                    <a:pt x="19" y="214"/>
                  </a:cubicBezTo>
                  <a:cubicBezTo>
                    <a:pt x="22" y="214"/>
                    <a:pt x="25" y="214"/>
                    <a:pt x="28" y="214"/>
                  </a:cubicBezTo>
                  <a:cubicBezTo>
                    <a:pt x="31" y="214"/>
                    <a:pt x="33" y="214"/>
                    <a:pt x="36" y="214"/>
                  </a:cubicBezTo>
                  <a:cubicBezTo>
                    <a:pt x="36" y="215"/>
                    <a:pt x="37" y="217"/>
                    <a:pt x="38" y="218"/>
                  </a:cubicBezTo>
                  <a:cubicBezTo>
                    <a:pt x="39" y="221"/>
                    <a:pt x="40" y="223"/>
                    <a:pt x="40" y="224"/>
                  </a:cubicBezTo>
                  <a:cubicBezTo>
                    <a:pt x="41" y="226"/>
                    <a:pt x="41" y="227"/>
                    <a:pt x="41" y="227"/>
                  </a:cubicBezTo>
                  <a:cubicBezTo>
                    <a:pt x="41" y="227"/>
                    <a:pt x="42" y="228"/>
                    <a:pt x="43" y="229"/>
                  </a:cubicBezTo>
                  <a:cubicBezTo>
                    <a:pt x="43" y="231"/>
                    <a:pt x="44" y="233"/>
                    <a:pt x="46" y="235"/>
                  </a:cubicBezTo>
                  <a:cubicBezTo>
                    <a:pt x="46" y="236"/>
                    <a:pt x="47" y="237"/>
                    <a:pt x="47" y="237"/>
                  </a:cubicBezTo>
                  <a:cubicBezTo>
                    <a:pt x="47" y="238"/>
                    <a:pt x="48" y="239"/>
                    <a:pt x="48" y="239"/>
                  </a:cubicBezTo>
                  <a:cubicBezTo>
                    <a:pt x="47" y="241"/>
                    <a:pt x="45" y="243"/>
                    <a:pt x="43" y="245"/>
                  </a:cubicBezTo>
                  <a:cubicBezTo>
                    <a:pt x="40" y="250"/>
                    <a:pt x="36" y="254"/>
                    <a:pt x="33" y="258"/>
                  </a:cubicBezTo>
                  <a:cubicBezTo>
                    <a:pt x="31" y="262"/>
                    <a:pt x="29" y="264"/>
                    <a:pt x="29" y="264"/>
                  </a:cubicBezTo>
                  <a:cubicBezTo>
                    <a:pt x="29" y="264"/>
                    <a:pt x="30" y="265"/>
                    <a:pt x="31" y="267"/>
                  </a:cubicBezTo>
                  <a:cubicBezTo>
                    <a:pt x="32" y="268"/>
                    <a:pt x="33" y="270"/>
                    <a:pt x="34" y="271"/>
                  </a:cubicBezTo>
                  <a:cubicBezTo>
                    <a:pt x="35" y="272"/>
                    <a:pt x="36" y="273"/>
                    <a:pt x="36" y="274"/>
                  </a:cubicBezTo>
                  <a:cubicBezTo>
                    <a:pt x="37" y="275"/>
                    <a:pt x="38" y="276"/>
                    <a:pt x="38" y="276"/>
                  </a:cubicBezTo>
                  <a:cubicBezTo>
                    <a:pt x="39" y="277"/>
                    <a:pt x="40" y="278"/>
                    <a:pt x="40" y="278"/>
                  </a:cubicBezTo>
                  <a:cubicBezTo>
                    <a:pt x="40" y="278"/>
                    <a:pt x="41" y="278"/>
                    <a:pt x="42" y="277"/>
                  </a:cubicBezTo>
                  <a:cubicBezTo>
                    <a:pt x="43" y="277"/>
                    <a:pt x="45" y="276"/>
                    <a:pt x="47" y="275"/>
                  </a:cubicBezTo>
                  <a:cubicBezTo>
                    <a:pt x="51" y="274"/>
                    <a:pt x="57" y="271"/>
                    <a:pt x="62" y="268"/>
                  </a:cubicBezTo>
                  <a:cubicBezTo>
                    <a:pt x="64" y="267"/>
                    <a:pt x="67" y="266"/>
                    <a:pt x="69" y="265"/>
                  </a:cubicBezTo>
                  <a:cubicBezTo>
                    <a:pt x="70" y="266"/>
                    <a:pt x="71" y="267"/>
                    <a:pt x="72" y="268"/>
                  </a:cubicBezTo>
                  <a:cubicBezTo>
                    <a:pt x="74" y="270"/>
                    <a:pt x="76" y="272"/>
                    <a:pt x="77" y="273"/>
                  </a:cubicBezTo>
                  <a:cubicBezTo>
                    <a:pt x="78" y="273"/>
                    <a:pt x="79" y="274"/>
                    <a:pt x="79" y="274"/>
                  </a:cubicBezTo>
                  <a:cubicBezTo>
                    <a:pt x="79" y="274"/>
                    <a:pt x="79" y="274"/>
                    <a:pt x="79" y="274"/>
                  </a:cubicBezTo>
                  <a:cubicBezTo>
                    <a:pt x="79" y="274"/>
                    <a:pt x="80" y="275"/>
                    <a:pt x="82" y="276"/>
                  </a:cubicBezTo>
                  <a:cubicBezTo>
                    <a:pt x="83" y="277"/>
                    <a:pt x="85" y="278"/>
                    <a:pt x="87" y="280"/>
                  </a:cubicBezTo>
                  <a:cubicBezTo>
                    <a:pt x="88" y="281"/>
                    <a:pt x="90" y="282"/>
                    <a:pt x="91" y="283"/>
                  </a:cubicBezTo>
                  <a:cubicBezTo>
                    <a:pt x="90" y="285"/>
                    <a:pt x="90" y="288"/>
                    <a:pt x="89" y="290"/>
                  </a:cubicBezTo>
                  <a:cubicBezTo>
                    <a:pt x="88" y="293"/>
                    <a:pt x="88" y="296"/>
                    <a:pt x="87" y="299"/>
                  </a:cubicBezTo>
                  <a:cubicBezTo>
                    <a:pt x="87" y="301"/>
                    <a:pt x="86" y="304"/>
                    <a:pt x="86" y="306"/>
                  </a:cubicBezTo>
                  <a:cubicBezTo>
                    <a:pt x="85" y="311"/>
                    <a:pt x="84" y="314"/>
                    <a:pt x="84" y="314"/>
                  </a:cubicBezTo>
                  <a:cubicBezTo>
                    <a:pt x="84" y="314"/>
                    <a:pt x="85" y="314"/>
                    <a:pt x="85" y="314"/>
                  </a:cubicBezTo>
                  <a:cubicBezTo>
                    <a:pt x="86" y="314"/>
                    <a:pt x="86" y="315"/>
                    <a:pt x="87" y="315"/>
                  </a:cubicBezTo>
                  <a:cubicBezTo>
                    <a:pt x="88" y="316"/>
                    <a:pt x="90" y="317"/>
                    <a:pt x="92" y="318"/>
                  </a:cubicBezTo>
                  <a:cubicBezTo>
                    <a:pt x="94" y="319"/>
                    <a:pt x="96" y="320"/>
                    <a:pt x="98" y="320"/>
                  </a:cubicBezTo>
                  <a:cubicBezTo>
                    <a:pt x="99" y="321"/>
                    <a:pt x="99" y="321"/>
                    <a:pt x="100" y="321"/>
                  </a:cubicBezTo>
                  <a:cubicBezTo>
                    <a:pt x="100" y="321"/>
                    <a:pt x="101" y="321"/>
                    <a:pt x="101" y="321"/>
                  </a:cubicBezTo>
                  <a:cubicBezTo>
                    <a:pt x="101" y="321"/>
                    <a:pt x="103" y="319"/>
                    <a:pt x="106" y="316"/>
                  </a:cubicBezTo>
                  <a:cubicBezTo>
                    <a:pt x="107" y="314"/>
                    <a:pt x="109" y="312"/>
                    <a:pt x="111" y="310"/>
                  </a:cubicBezTo>
                  <a:cubicBezTo>
                    <a:pt x="112" y="308"/>
                    <a:pt x="114" y="306"/>
                    <a:pt x="116" y="303"/>
                  </a:cubicBezTo>
                  <a:cubicBezTo>
                    <a:pt x="118" y="301"/>
                    <a:pt x="119" y="299"/>
                    <a:pt x="121" y="297"/>
                  </a:cubicBezTo>
                  <a:cubicBezTo>
                    <a:pt x="122" y="298"/>
                    <a:pt x="124" y="298"/>
                    <a:pt x="125" y="298"/>
                  </a:cubicBezTo>
                  <a:cubicBezTo>
                    <a:pt x="126" y="299"/>
                    <a:pt x="128" y="299"/>
                    <a:pt x="129" y="300"/>
                  </a:cubicBezTo>
                  <a:cubicBezTo>
                    <a:pt x="129" y="300"/>
                    <a:pt x="130" y="300"/>
                    <a:pt x="130" y="300"/>
                  </a:cubicBezTo>
                  <a:cubicBezTo>
                    <a:pt x="131" y="300"/>
                    <a:pt x="131" y="300"/>
                    <a:pt x="132" y="300"/>
                  </a:cubicBezTo>
                  <a:cubicBezTo>
                    <a:pt x="133" y="301"/>
                    <a:pt x="134" y="301"/>
                    <a:pt x="134" y="301"/>
                  </a:cubicBezTo>
                  <a:cubicBezTo>
                    <a:pt x="134" y="301"/>
                    <a:pt x="135" y="301"/>
                    <a:pt x="137" y="302"/>
                  </a:cubicBezTo>
                  <a:cubicBezTo>
                    <a:pt x="139" y="302"/>
                    <a:pt x="141" y="302"/>
                    <a:pt x="144" y="303"/>
                  </a:cubicBezTo>
                  <a:cubicBezTo>
                    <a:pt x="145" y="303"/>
                    <a:pt x="147" y="303"/>
                    <a:pt x="148" y="303"/>
                  </a:cubicBezTo>
                  <a:cubicBezTo>
                    <a:pt x="149" y="306"/>
                    <a:pt x="149" y="308"/>
                    <a:pt x="150" y="311"/>
                  </a:cubicBezTo>
                  <a:cubicBezTo>
                    <a:pt x="151" y="317"/>
                    <a:pt x="153" y="322"/>
                    <a:pt x="154" y="327"/>
                  </a:cubicBezTo>
                  <a:cubicBezTo>
                    <a:pt x="155" y="331"/>
                    <a:pt x="156" y="334"/>
                    <a:pt x="156" y="334"/>
                  </a:cubicBezTo>
                  <a:cubicBezTo>
                    <a:pt x="156" y="334"/>
                    <a:pt x="156" y="334"/>
                    <a:pt x="157" y="334"/>
                  </a:cubicBezTo>
                  <a:cubicBezTo>
                    <a:pt x="157" y="334"/>
                    <a:pt x="158" y="334"/>
                    <a:pt x="159" y="334"/>
                  </a:cubicBezTo>
                  <a:cubicBezTo>
                    <a:pt x="160" y="334"/>
                    <a:pt x="163" y="334"/>
                    <a:pt x="165" y="334"/>
                  </a:cubicBezTo>
                  <a:cubicBezTo>
                    <a:pt x="167" y="334"/>
                    <a:pt x="169" y="334"/>
                    <a:pt x="171" y="334"/>
                  </a:cubicBezTo>
                  <a:cubicBezTo>
                    <a:pt x="172" y="334"/>
                    <a:pt x="173" y="334"/>
                    <a:pt x="173" y="334"/>
                  </a:cubicBezTo>
                  <a:cubicBezTo>
                    <a:pt x="174" y="334"/>
                    <a:pt x="174" y="334"/>
                    <a:pt x="174" y="334"/>
                  </a:cubicBezTo>
                  <a:cubicBezTo>
                    <a:pt x="174" y="334"/>
                    <a:pt x="175" y="331"/>
                    <a:pt x="176" y="327"/>
                  </a:cubicBezTo>
                  <a:cubicBezTo>
                    <a:pt x="177" y="322"/>
                    <a:pt x="179" y="317"/>
                    <a:pt x="180" y="311"/>
                  </a:cubicBezTo>
                  <a:cubicBezTo>
                    <a:pt x="181" y="308"/>
                    <a:pt x="181" y="306"/>
                    <a:pt x="181" y="303"/>
                  </a:cubicBezTo>
                  <a:cubicBezTo>
                    <a:pt x="183" y="303"/>
                    <a:pt x="185" y="303"/>
                    <a:pt x="186" y="303"/>
                  </a:cubicBezTo>
                  <a:cubicBezTo>
                    <a:pt x="189" y="302"/>
                    <a:pt x="191" y="302"/>
                    <a:pt x="193" y="302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5" y="301"/>
                    <a:pt x="196" y="301"/>
                    <a:pt x="198" y="300"/>
                  </a:cubicBezTo>
                  <a:cubicBezTo>
                    <a:pt x="198" y="300"/>
                    <a:pt x="199" y="300"/>
                    <a:pt x="199" y="300"/>
                  </a:cubicBezTo>
                  <a:cubicBezTo>
                    <a:pt x="200" y="300"/>
                    <a:pt x="200" y="300"/>
                    <a:pt x="201" y="300"/>
                  </a:cubicBezTo>
                  <a:cubicBezTo>
                    <a:pt x="202" y="299"/>
                    <a:pt x="203" y="299"/>
                    <a:pt x="205" y="298"/>
                  </a:cubicBezTo>
                  <a:cubicBezTo>
                    <a:pt x="206" y="298"/>
                    <a:pt x="208" y="298"/>
                    <a:pt x="209" y="297"/>
                  </a:cubicBezTo>
                  <a:cubicBezTo>
                    <a:pt x="211" y="299"/>
                    <a:pt x="212" y="301"/>
                    <a:pt x="214" y="303"/>
                  </a:cubicBezTo>
                  <a:cubicBezTo>
                    <a:pt x="215" y="306"/>
                    <a:pt x="217" y="308"/>
                    <a:pt x="219" y="310"/>
                  </a:cubicBezTo>
                  <a:cubicBezTo>
                    <a:pt x="221" y="312"/>
                    <a:pt x="223" y="314"/>
                    <a:pt x="224" y="316"/>
                  </a:cubicBezTo>
                  <a:cubicBezTo>
                    <a:pt x="227" y="319"/>
                    <a:pt x="229" y="321"/>
                    <a:pt x="229" y="321"/>
                  </a:cubicBezTo>
                  <a:cubicBezTo>
                    <a:pt x="229" y="321"/>
                    <a:pt x="230" y="321"/>
                    <a:pt x="230" y="321"/>
                  </a:cubicBezTo>
                  <a:cubicBezTo>
                    <a:pt x="230" y="321"/>
                    <a:pt x="231" y="321"/>
                    <a:pt x="232" y="320"/>
                  </a:cubicBezTo>
                  <a:cubicBezTo>
                    <a:pt x="233" y="320"/>
                    <a:pt x="235" y="319"/>
                    <a:pt x="237" y="318"/>
                  </a:cubicBezTo>
                  <a:cubicBezTo>
                    <a:pt x="239" y="317"/>
                    <a:pt x="241" y="316"/>
                    <a:pt x="243" y="315"/>
                  </a:cubicBezTo>
                  <a:cubicBezTo>
                    <a:pt x="244" y="315"/>
                    <a:pt x="244" y="314"/>
                    <a:pt x="245" y="314"/>
                  </a:cubicBezTo>
                  <a:cubicBezTo>
                    <a:pt x="245" y="314"/>
                    <a:pt x="245" y="314"/>
                    <a:pt x="245" y="314"/>
                  </a:cubicBezTo>
                  <a:cubicBezTo>
                    <a:pt x="245" y="314"/>
                    <a:pt x="245" y="311"/>
                    <a:pt x="244" y="306"/>
                  </a:cubicBezTo>
                  <a:cubicBezTo>
                    <a:pt x="244" y="304"/>
                    <a:pt x="243" y="301"/>
                    <a:pt x="243" y="299"/>
                  </a:cubicBezTo>
                  <a:cubicBezTo>
                    <a:pt x="242" y="296"/>
                    <a:pt x="242" y="293"/>
                    <a:pt x="241" y="290"/>
                  </a:cubicBezTo>
                  <a:cubicBezTo>
                    <a:pt x="240" y="288"/>
                    <a:pt x="240" y="285"/>
                    <a:pt x="239" y="283"/>
                  </a:cubicBezTo>
                  <a:cubicBezTo>
                    <a:pt x="240" y="282"/>
                    <a:pt x="242" y="281"/>
                    <a:pt x="243" y="280"/>
                  </a:cubicBezTo>
                  <a:cubicBezTo>
                    <a:pt x="245" y="278"/>
                    <a:pt x="247" y="277"/>
                    <a:pt x="248" y="276"/>
                  </a:cubicBezTo>
                  <a:cubicBezTo>
                    <a:pt x="250" y="275"/>
                    <a:pt x="250" y="274"/>
                    <a:pt x="250" y="274"/>
                  </a:cubicBezTo>
                  <a:cubicBezTo>
                    <a:pt x="250" y="274"/>
                    <a:pt x="251" y="274"/>
                    <a:pt x="251" y="274"/>
                  </a:cubicBezTo>
                  <a:cubicBezTo>
                    <a:pt x="251" y="274"/>
                    <a:pt x="252" y="273"/>
                    <a:pt x="252" y="273"/>
                  </a:cubicBezTo>
                  <a:cubicBezTo>
                    <a:pt x="254" y="272"/>
                    <a:pt x="256" y="270"/>
                    <a:pt x="258" y="268"/>
                  </a:cubicBezTo>
                  <a:cubicBezTo>
                    <a:pt x="259" y="267"/>
                    <a:pt x="260" y="266"/>
                    <a:pt x="261" y="265"/>
                  </a:cubicBezTo>
                  <a:cubicBezTo>
                    <a:pt x="263" y="266"/>
                    <a:pt x="265" y="267"/>
                    <a:pt x="268" y="268"/>
                  </a:cubicBezTo>
                  <a:cubicBezTo>
                    <a:pt x="273" y="271"/>
                    <a:pt x="279" y="274"/>
                    <a:pt x="283" y="275"/>
                  </a:cubicBezTo>
                  <a:cubicBezTo>
                    <a:pt x="285" y="276"/>
                    <a:pt x="287" y="277"/>
                    <a:pt x="288" y="277"/>
                  </a:cubicBezTo>
                  <a:cubicBezTo>
                    <a:pt x="289" y="278"/>
                    <a:pt x="290" y="278"/>
                    <a:pt x="290" y="278"/>
                  </a:cubicBezTo>
                  <a:cubicBezTo>
                    <a:pt x="290" y="278"/>
                    <a:pt x="291" y="277"/>
                    <a:pt x="292" y="276"/>
                  </a:cubicBezTo>
                  <a:cubicBezTo>
                    <a:pt x="292" y="276"/>
                    <a:pt x="293" y="275"/>
                    <a:pt x="294" y="274"/>
                  </a:cubicBezTo>
                  <a:cubicBezTo>
                    <a:pt x="294" y="273"/>
                    <a:pt x="295" y="272"/>
                    <a:pt x="296" y="271"/>
                  </a:cubicBezTo>
                  <a:cubicBezTo>
                    <a:pt x="297" y="270"/>
                    <a:pt x="298" y="268"/>
                    <a:pt x="299" y="267"/>
                  </a:cubicBezTo>
                  <a:cubicBezTo>
                    <a:pt x="300" y="265"/>
                    <a:pt x="301" y="264"/>
                    <a:pt x="301" y="264"/>
                  </a:cubicBezTo>
                  <a:cubicBezTo>
                    <a:pt x="301" y="264"/>
                    <a:pt x="299" y="262"/>
                    <a:pt x="297" y="258"/>
                  </a:cubicBezTo>
                  <a:cubicBezTo>
                    <a:pt x="294" y="254"/>
                    <a:pt x="290" y="250"/>
                    <a:pt x="287" y="245"/>
                  </a:cubicBezTo>
                  <a:cubicBezTo>
                    <a:pt x="285" y="243"/>
                    <a:pt x="283" y="241"/>
                    <a:pt x="282" y="239"/>
                  </a:cubicBezTo>
                  <a:cubicBezTo>
                    <a:pt x="282" y="239"/>
                    <a:pt x="282" y="238"/>
                    <a:pt x="283" y="237"/>
                  </a:cubicBezTo>
                  <a:cubicBezTo>
                    <a:pt x="283" y="237"/>
                    <a:pt x="284" y="236"/>
                    <a:pt x="284" y="235"/>
                  </a:cubicBezTo>
                  <a:cubicBezTo>
                    <a:pt x="285" y="233"/>
                    <a:pt x="287" y="231"/>
                    <a:pt x="287" y="229"/>
                  </a:cubicBezTo>
                  <a:cubicBezTo>
                    <a:pt x="288" y="228"/>
                    <a:pt x="288" y="227"/>
                    <a:pt x="288" y="227"/>
                  </a:cubicBezTo>
                  <a:cubicBezTo>
                    <a:pt x="288" y="227"/>
                    <a:pt x="289" y="226"/>
                    <a:pt x="290" y="224"/>
                  </a:cubicBezTo>
                  <a:cubicBezTo>
                    <a:pt x="290" y="223"/>
                    <a:pt x="291" y="221"/>
                    <a:pt x="292" y="218"/>
                  </a:cubicBezTo>
                  <a:cubicBezTo>
                    <a:pt x="293" y="217"/>
                    <a:pt x="293" y="215"/>
                    <a:pt x="294" y="214"/>
                  </a:cubicBezTo>
                  <a:cubicBezTo>
                    <a:pt x="296" y="214"/>
                    <a:pt x="299" y="214"/>
                    <a:pt x="301" y="214"/>
                  </a:cubicBezTo>
                  <a:cubicBezTo>
                    <a:pt x="304" y="214"/>
                    <a:pt x="308" y="214"/>
                    <a:pt x="310" y="214"/>
                  </a:cubicBezTo>
                  <a:cubicBezTo>
                    <a:pt x="312" y="214"/>
                    <a:pt x="313" y="214"/>
                    <a:pt x="314" y="214"/>
                  </a:cubicBezTo>
                  <a:cubicBezTo>
                    <a:pt x="316" y="214"/>
                    <a:pt x="317" y="214"/>
                    <a:pt x="318" y="214"/>
                  </a:cubicBezTo>
                  <a:cubicBezTo>
                    <a:pt x="323" y="213"/>
                    <a:pt x="326" y="213"/>
                    <a:pt x="326" y="213"/>
                  </a:cubicBezTo>
                  <a:cubicBezTo>
                    <a:pt x="326" y="213"/>
                    <a:pt x="326" y="212"/>
                    <a:pt x="326" y="210"/>
                  </a:cubicBezTo>
                  <a:cubicBezTo>
                    <a:pt x="327" y="210"/>
                    <a:pt x="327" y="210"/>
                    <a:pt x="327" y="209"/>
                  </a:cubicBezTo>
                  <a:cubicBezTo>
                    <a:pt x="327" y="209"/>
                    <a:pt x="327" y="208"/>
                    <a:pt x="327" y="208"/>
                  </a:cubicBezTo>
                  <a:cubicBezTo>
                    <a:pt x="327" y="207"/>
                    <a:pt x="328" y="205"/>
                    <a:pt x="328" y="204"/>
                  </a:cubicBezTo>
                  <a:cubicBezTo>
                    <a:pt x="328" y="203"/>
                    <a:pt x="328" y="202"/>
                    <a:pt x="329" y="201"/>
                  </a:cubicBezTo>
                  <a:cubicBezTo>
                    <a:pt x="329" y="200"/>
                    <a:pt x="329" y="199"/>
                    <a:pt x="329" y="198"/>
                  </a:cubicBezTo>
                  <a:cubicBezTo>
                    <a:pt x="329" y="197"/>
                    <a:pt x="330" y="196"/>
                    <a:pt x="330" y="196"/>
                  </a:cubicBezTo>
                  <a:cubicBezTo>
                    <a:pt x="330" y="196"/>
                    <a:pt x="327" y="194"/>
                    <a:pt x="323" y="192"/>
                  </a:cubicBezTo>
                  <a:cubicBezTo>
                    <a:pt x="319" y="190"/>
                    <a:pt x="314" y="187"/>
                    <a:pt x="308" y="184"/>
                  </a:cubicBezTo>
                  <a:close/>
                  <a:moveTo>
                    <a:pt x="165" y="268"/>
                  </a:moveTo>
                  <a:cubicBezTo>
                    <a:pt x="109" y="268"/>
                    <a:pt x="64" y="223"/>
                    <a:pt x="64" y="167"/>
                  </a:cubicBezTo>
                  <a:cubicBezTo>
                    <a:pt x="64" y="112"/>
                    <a:pt x="109" y="66"/>
                    <a:pt x="165" y="66"/>
                  </a:cubicBezTo>
                  <a:cubicBezTo>
                    <a:pt x="221" y="66"/>
                    <a:pt x="266" y="112"/>
                    <a:pt x="266" y="167"/>
                  </a:cubicBezTo>
                  <a:cubicBezTo>
                    <a:pt x="266" y="223"/>
                    <a:pt x="221" y="268"/>
                    <a:pt x="165" y="2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8100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ctr" anchorCtr="0" compatLnSpc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01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ïŝ1îḋe">
              <a:extLst>
                <a:ext uri="{FF2B5EF4-FFF2-40B4-BE49-F238E27FC236}">
                  <a16:creationId xmlns="" xmlns:a16="http://schemas.microsoft.com/office/drawing/2014/main" id="{F15457AD-FA48-42C4-AE32-1A64E360AA1A}"/>
                </a:ext>
              </a:extLst>
            </p:cNvPr>
            <p:cNvSpPr/>
            <p:nvPr/>
          </p:nvSpPr>
          <p:spPr bwMode="auto">
            <a:xfrm>
              <a:off x="6677819" y="1782762"/>
              <a:ext cx="1327151" cy="357188"/>
            </a:xfrm>
            <a:custGeom>
              <a:avLst/>
              <a:gdLst>
                <a:gd name="T0" fmla="*/ 0 w 836"/>
                <a:gd name="T1" fmla="*/ 225 h 225"/>
                <a:gd name="T2" fmla="*/ 228 w 836"/>
                <a:gd name="T3" fmla="*/ 0 h 225"/>
                <a:gd name="T4" fmla="*/ 836 w 836"/>
                <a:gd name="T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6" h="225">
                  <a:moveTo>
                    <a:pt x="0" y="225"/>
                  </a:moveTo>
                  <a:lnTo>
                    <a:pt x="228" y="0"/>
                  </a:lnTo>
                  <a:lnTo>
                    <a:pt x="836" y="0"/>
                  </a:ln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normAutofit fontScale="92500" lnSpcReduction="10000"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ï$ḷíḋe">
              <a:extLst>
                <a:ext uri="{FF2B5EF4-FFF2-40B4-BE49-F238E27FC236}">
                  <a16:creationId xmlns="" xmlns:a16="http://schemas.microsoft.com/office/drawing/2014/main" id="{717B33BE-6A16-433D-8D38-C9A73B70860A}"/>
                </a:ext>
              </a:extLst>
            </p:cNvPr>
            <p:cNvSpPr/>
            <p:nvPr/>
          </p:nvSpPr>
          <p:spPr bwMode="auto">
            <a:xfrm>
              <a:off x="7293769" y="3398838"/>
              <a:ext cx="1173163" cy="420688"/>
            </a:xfrm>
            <a:custGeom>
              <a:avLst/>
              <a:gdLst>
                <a:gd name="T0" fmla="*/ 0 w 739"/>
                <a:gd name="T1" fmla="*/ 265 h 265"/>
                <a:gd name="T2" fmla="*/ 268 w 739"/>
                <a:gd name="T3" fmla="*/ 0 h 265"/>
                <a:gd name="T4" fmla="*/ 739 w 739"/>
                <a:gd name="T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39" h="265">
                  <a:moveTo>
                    <a:pt x="0" y="265"/>
                  </a:moveTo>
                  <a:lnTo>
                    <a:pt x="268" y="0"/>
                  </a:lnTo>
                  <a:lnTo>
                    <a:pt x="739" y="0"/>
                  </a:ln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normAutofit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iŝlîďè">
              <a:extLst>
                <a:ext uri="{FF2B5EF4-FFF2-40B4-BE49-F238E27FC236}">
                  <a16:creationId xmlns="" xmlns:a16="http://schemas.microsoft.com/office/drawing/2014/main" id="{132AB7B3-A7AB-4E59-A618-DF6E54D33509}"/>
                </a:ext>
              </a:extLst>
            </p:cNvPr>
            <p:cNvSpPr/>
            <p:nvPr/>
          </p:nvSpPr>
          <p:spPr bwMode="auto">
            <a:xfrm>
              <a:off x="3725069" y="4665664"/>
              <a:ext cx="1281112" cy="384175"/>
            </a:xfrm>
            <a:custGeom>
              <a:avLst/>
              <a:gdLst>
                <a:gd name="T0" fmla="*/ 807 w 807"/>
                <a:gd name="T1" fmla="*/ 0 h 242"/>
                <a:gd name="T2" fmla="*/ 566 w 807"/>
                <a:gd name="T3" fmla="*/ 242 h 242"/>
                <a:gd name="T4" fmla="*/ 0 w 807"/>
                <a:gd name="T5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7" h="242">
                  <a:moveTo>
                    <a:pt x="807" y="0"/>
                  </a:moveTo>
                  <a:lnTo>
                    <a:pt x="566" y="242"/>
                  </a:lnTo>
                  <a:lnTo>
                    <a:pt x="0" y="242"/>
                  </a:ln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normAutofit lnSpcReduction="10000"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" name="iś1íḍê">
              <a:extLst>
                <a:ext uri="{FF2B5EF4-FFF2-40B4-BE49-F238E27FC236}">
                  <a16:creationId xmlns="" xmlns:a16="http://schemas.microsoft.com/office/drawing/2014/main" id="{A7341EED-E278-4A46-9393-7D73A444051D}"/>
                </a:ext>
              </a:extLst>
            </p:cNvPr>
            <p:cNvGrpSpPr/>
            <p:nvPr/>
          </p:nvGrpSpPr>
          <p:grpSpPr>
            <a:xfrm>
              <a:off x="8141495" y="1457326"/>
              <a:ext cx="650874" cy="650872"/>
              <a:chOff x="753007" y="2242886"/>
              <a:chExt cx="643355" cy="643355"/>
            </a:xfrm>
          </p:grpSpPr>
          <p:sp>
            <p:nvSpPr>
              <p:cNvPr id="27" name="íṩḷídè">
                <a:extLst>
                  <a:ext uri="{FF2B5EF4-FFF2-40B4-BE49-F238E27FC236}">
                    <a16:creationId xmlns="" xmlns:a16="http://schemas.microsoft.com/office/drawing/2014/main" id="{D7D5607A-A2BB-4AF6-86D0-3D42451D5119}"/>
                  </a:ext>
                </a:extLst>
              </p:cNvPr>
              <p:cNvSpPr/>
              <p:nvPr/>
            </p:nvSpPr>
            <p:spPr bwMode="auto">
              <a:xfrm>
                <a:off x="753007" y="2242886"/>
                <a:ext cx="643355" cy="6433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ïṧļíḋê">
                <a:extLst>
                  <a:ext uri="{FF2B5EF4-FFF2-40B4-BE49-F238E27FC236}">
                    <a16:creationId xmlns="" xmlns:a16="http://schemas.microsoft.com/office/drawing/2014/main" id="{08B3A12B-78CA-4F5B-B037-4B21284BDB0A}"/>
                  </a:ext>
                </a:extLst>
              </p:cNvPr>
              <p:cNvSpPr/>
              <p:nvPr/>
            </p:nvSpPr>
            <p:spPr bwMode="auto">
              <a:xfrm>
                <a:off x="926604" y="2417033"/>
                <a:ext cx="296160" cy="295059"/>
              </a:xfrm>
              <a:custGeom>
                <a:avLst/>
                <a:gdLst>
                  <a:gd name="connsiteX0" fmla="*/ 0 w 607639"/>
                  <a:gd name="connsiteY0" fmla="*/ 547235 h 605381"/>
                  <a:gd name="connsiteX1" fmla="*/ 23853 w 607639"/>
                  <a:gd name="connsiteY1" fmla="*/ 547235 h 605381"/>
                  <a:gd name="connsiteX2" fmla="*/ 36136 w 607639"/>
                  <a:gd name="connsiteY2" fmla="*/ 547235 h 605381"/>
                  <a:gd name="connsiteX3" fmla="*/ 190916 w 607639"/>
                  <a:gd name="connsiteY3" fmla="*/ 547235 h 605381"/>
                  <a:gd name="connsiteX4" fmla="*/ 212990 w 607639"/>
                  <a:gd name="connsiteY4" fmla="*/ 547235 h 605381"/>
                  <a:gd name="connsiteX5" fmla="*/ 394560 w 607639"/>
                  <a:gd name="connsiteY5" fmla="*/ 547235 h 605381"/>
                  <a:gd name="connsiteX6" fmla="*/ 416634 w 607639"/>
                  <a:gd name="connsiteY6" fmla="*/ 547235 h 605381"/>
                  <a:gd name="connsiteX7" fmla="*/ 571503 w 607639"/>
                  <a:gd name="connsiteY7" fmla="*/ 547235 h 605381"/>
                  <a:gd name="connsiteX8" fmla="*/ 583786 w 607639"/>
                  <a:gd name="connsiteY8" fmla="*/ 547235 h 605381"/>
                  <a:gd name="connsiteX9" fmla="*/ 607639 w 607639"/>
                  <a:gd name="connsiteY9" fmla="*/ 547235 h 605381"/>
                  <a:gd name="connsiteX10" fmla="*/ 607639 w 607639"/>
                  <a:gd name="connsiteY10" fmla="*/ 605381 h 605381"/>
                  <a:gd name="connsiteX11" fmla="*/ 0 w 607639"/>
                  <a:gd name="connsiteY11" fmla="*/ 605381 h 605381"/>
                  <a:gd name="connsiteX12" fmla="*/ 321849 w 607639"/>
                  <a:gd name="connsiteY12" fmla="*/ 269278 h 605381"/>
                  <a:gd name="connsiteX13" fmla="*/ 394531 w 607639"/>
                  <a:gd name="connsiteY13" fmla="*/ 269278 h 605381"/>
                  <a:gd name="connsiteX14" fmla="*/ 394531 w 607639"/>
                  <a:gd name="connsiteY14" fmla="*/ 511247 h 605381"/>
                  <a:gd name="connsiteX15" fmla="*/ 358501 w 607639"/>
                  <a:gd name="connsiteY15" fmla="*/ 511247 h 605381"/>
                  <a:gd name="connsiteX16" fmla="*/ 321849 w 607639"/>
                  <a:gd name="connsiteY16" fmla="*/ 511247 h 605381"/>
                  <a:gd name="connsiteX17" fmla="*/ 212966 w 607639"/>
                  <a:gd name="connsiteY17" fmla="*/ 269278 h 605381"/>
                  <a:gd name="connsiteX18" fmla="*/ 285790 w 607639"/>
                  <a:gd name="connsiteY18" fmla="*/ 269278 h 605381"/>
                  <a:gd name="connsiteX19" fmla="*/ 285790 w 607639"/>
                  <a:gd name="connsiteY19" fmla="*/ 511247 h 605381"/>
                  <a:gd name="connsiteX20" fmla="*/ 249111 w 607639"/>
                  <a:gd name="connsiteY20" fmla="*/ 511247 h 605381"/>
                  <a:gd name="connsiteX21" fmla="*/ 212966 w 607639"/>
                  <a:gd name="connsiteY21" fmla="*/ 511247 h 605381"/>
                  <a:gd name="connsiteX22" fmla="*/ 446972 w 607639"/>
                  <a:gd name="connsiteY22" fmla="*/ 242181 h 605381"/>
                  <a:gd name="connsiteX23" fmla="*/ 553523 w 607639"/>
                  <a:gd name="connsiteY23" fmla="*/ 242181 h 605381"/>
                  <a:gd name="connsiteX24" fmla="*/ 553523 w 607639"/>
                  <a:gd name="connsiteY24" fmla="*/ 453133 h 605381"/>
                  <a:gd name="connsiteX25" fmla="*/ 583788 w 607639"/>
                  <a:gd name="connsiteY25" fmla="*/ 453133 h 605381"/>
                  <a:gd name="connsiteX26" fmla="*/ 583788 w 607639"/>
                  <a:gd name="connsiteY26" fmla="*/ 511247 h 605381"/>
                  <a:gd name="connsiteX27" fmla="*/ 547648 w 607639"/>
                  <a:gd name="connsiteY27" fmla="*/ 511247 h 605381"/>
                  <a:gd name="connsiteX28" fmla="*/ 452758 w 607639"/>
                  <a:gd name="connsiteY28" fmla="*/ 511247 h 605381"/>
                  <a:gd name="connsiteX29" fmla="*/ 416618 w 607639"/>
                  <a:gd name="connsiteY29" fmla="*/ 511247 h 605381"/>
                  <a:gd name="connsiteX30" fmla="*/ 416618 w 607639"/>
                  <a:gd name="connsiteY30" fmla="*/ 453133 h 605381"/>
                  <a:gd name="connsiteX31" fmla="*/ 446972 w 607639"/>
                  <a:gd name="connsiteY31" fmla="*/ 453133 h 605381"/>
                  <a:gd name="connsiteX32" fmla="*/ 54106 w 607639"/>
                  <a:gd name="connsiteY32" fmla="*/ 242181 h 605381"/>
                  <a:gd name="connsiteX33" fmla="*/ 160624 w 607639"/>
                  <a:gd name="connsiteY33" fmla="*/ 242181 h 605381"/>
                  <a:gd name="connsiteX34" fmla="*/ 160624 w 607639"/>
                  <a:gd name="connsiteY34" fmla="*/ 453133 h 605381"/>
                  <a:gd name="connsiteX35" fmla="*/ 190879 w 607639"/>
                  <a:gd name="connsiteY35" fmla="*/ 453133 h 605381"/>
                  <a:gd name="connsiteX36" fmla="*/ 190879 w 607639"/>
                  <a:gd name="connsiteY36" fmla="*/ 511247 h 605381"/>
                  <a:gd name="connsiteX37" fmla="*/ 154839 w 607639"/>
                  <a:gd name="connsiteY37" fmla="*/ 511247 h 605381"/>
                  <a:gd name="connsiteX38" fmla="*/ 59891 w 607639"/>
                  <a:gd name="connsiteY38" fmla="*/ 511247 h 605381"/>
                  <a:gd name="connsiteX39" fmla="*/ 23851 w 607639"/>
                  <a:gd name="connsiteY39" fmla="*/ 511247 h 605381"/>
                  <a:gd name="connsiteX40" fmla="*/ 23851 w 607639"/>
                  <a:gd name="connsiteY40" fmla="*/ 453133 h 605381"/>
                  <a:gd name="connsiteX41" fmla="*/ 54106 w 607639"/>
                  <a:gd name="connsiteY41" fmla="*/ 453133 h 605381"/>
                  <a:gd name="connsiteX42" fmla="*/ 303820 w 607639"/>
                  <a:gd name="connsiteY42" fmla="*/ 98933 h 605381"/>
                  <a:gd name="connsiteX43" fmla="*/ 323120 w 607639"/>
                  <a:gd name="connsiteY43" fmla="*/ 118162 h 605381"/>
                  <a:gd name="connsiteX44" fmla="*/ 303820 w 607639"/>
                  <a:gd name="connsiteY44" fmla="*/ 137391 h 605381"/>
                  <a:gd name="connsiteX45" fmla="*/ 284520 w 607639"/>
                  <a:gd name="connsiteY45" fmla="*/ 118162 h 605381"/>
                  <a:gd name="connsiteX46" fmla="*/ 303820 w 607639"/>
                  <a:gd name="connsiteY46" fmla="*/ 98933 h 605381"/>
                  <a:gd name="connsiteX47" fmla="*/ 303749 w 607639"/>
                  <a:gd name="connsiteY47" fmla="*/ 62835 h 605381"/>
                  <a:gd name="connsiteX48" fmla="*/ 248388 w 607639"/>
                  <a:gd name="connsiteY48" fmla="*/ 118116 h 605381"/>
                  <a:gd name="connsiteX49" fmla="*/ 303749 w 607639"/>
                  <a:gd name="connsiteY49" fmla="*/ 173397 h 605381"/>
                  <a:gd name="connsiteX50" fmla="*/ 359111 w 607639"/>
                  <a:gd name="connsiteY50" fmla="*/ 118116 h 605381"/>
                  <a:gd name="connsiteX51" fmla="*/ 303749 w 607639"/>
                  <a:gd name="connsiteY51" fmla="*/ 62835 h 605381"/>
                  <a:gd name="connsiteX52" fmla="*/ 303749 w 607639"/>
                  <a:gd name="connsiteY52" fmla="*/ 0 h 605381"/>
                  <a:gd name="connsiteX53" fmla="*/ 586964 w 607639"/>
                  <a:gd name="connsiteY53" fmla="*/ 141490 h 605381"/>
                  <a:gd name="connsiteX54" fmla="*/ 586964 w 607639"/>
                  <a:gd name="connsiteY54" fmla="*/ 206192 h 605381"/>
                  <a:gd name="connsiteX55" fmla="*/ 20535 w 607639"/>
                  <a:gd name="connsiteY55" fmla="*/ 206192 h 605381"/>
                  <a:gd name="connsiteX56" fmla="*/ 20535 w 607639"/>
                  <a:gd name="connsiteY56" fmla="*/ 141490 h 6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07639" h="605381">
                    <a:moveTo>
                      <a:pt x="0" y="547235"/>
                    </a:moveTo>
                    <a:lnTo>
                      <a:pt x="23853" y="547235"/>
                    </a:lnTo>
                    <a:lnTo>
                      <a:pt x="36136" y="547235"/>
                    </a:lnTo>
                    <a:lnTo>
                      <a:pt x="190916" y="547235"/>
                    </a:lnTo>
                    <a:lnTo>
                      <a:pt x="212990" y="547235"/>
                    </a:lnTo>
                    <a:lnTo>
                      <a:pt x="394560" y="547235"/>
                    </a:lnTo>
                    <a:lnTo>
                      <a:pt x="416634" y="547235"/>
                    </a:lnTo>
                    <a:lnTo>
                      <a:pt x="571503" y="547235"/>
                    </a:lnTo>
                    <a:lnTo>
                      <a:pt x="583786" y="547235"/>
                    </a:lnTo>
                    <a:lnTo>
                      <a:pt x="607639" y="547235"/>
                    </a:lnTo>
                    <a:lnTo>
                      <a:pt x="607639" y="605381"/>
                    </a:lnTo>
                    <a:lnTo>
                      <a:pt x="0" y="605381"/>
                    </a:lnTo>
                    <a:close/>
                    <a:moveTo>
                      <a:pt x="321849" y="269278"/>
                    </a:moveTo>
                    <a:lnTo>
                      <a:pt x="394531" y="269278"/>
                    </a:lnTo>
                    <a:lnTo>
                      <a:pt x="394531" y="511247"/>
                    </a:lnTo>
                    <a:lnTo>
                      <a:pt x="358501" y="511247"/>
                    </a:lnTo>
                    <a:lnTo>
                      <a:pt x="321849" y="511247"/>
                    </a:lnTo>
                    <a:close/>
                    <a:moveTo>
                      <a:pt x="212966" y="269278"/>
                    </a:moveTo>
                    <a:lnTo>
                      <a:pt x="285790" y="269278"/>
                    </a:lnTo>
                    <a:lnTo>
                      <a:pt x="285790" y="511247"/>
                    </a:lnTo>
                    <a:lnTo>
                      <a:pt x="249111" y="511247"/>
                    </a:lnTo>
                    <a:lnTo>
                      <a:pt x="212966" y="511247"/>
                    </a:lnTo>
                    <a:close/>
                    <a:moveTo>
                      <a:pt x="446972" y="242181"/>
                    </a:moveTo>
                    <a:lnTo>
                      <a:pt x="553523" y="242181"/>
                    </a:lnTo>
                    <a:lnTo>
                      <a:pt x="553523" y="453133"/>
                    </a:lnTo>
                    <a:lnTo>
                      <a:pt x="583788" y="453133"/>
                    </a:lnTo>
                    <a:lnTo>
                      <a:pt x="583788" y="511247"/>
                    </a:lnTo>
                    <a:lnTo>
                      <a:pt x="547648" y="511247"/>
                    </a:lnTo>
                    <a:lnTo>
                      <a:pt x="452758" y="511247"/>
                    </a:lnTo>
                    <a:lnTo>
                      <a:pt x="416618" y="511247"/>
                    </a:lnTo>
                    <a:lnTo>
                      <a:pt x="416618" y="453133"/>
                    </a:lnTo>
                    <a:lnTo>
                      <a:pt x="446972" y="453133"/>
                    </a:lnTo>
                    <a:close/>
                    <a:moveTo>
                      <a:pt x="54106" y="242181"/>
                    </a:moveTo>
                    <a:lnTo>
                      <a:pt x="160624" y="242181"/>
                    </a:lnTo>
                    <a:lnTo>
                      <a:pt x="160624" y="453133"/>
                    </a:lnTo>
                    <a:lnTo>
                      <a:pt x="190879" y="453133"/>
                    </a:lnTo>
                    <a:lnTo>
                      <a:pt x="190879" y="511247"/>
                    </a:lnTo>
                    <a:lnTo>
                      <a:pt x="154839" y="511247"/>
                    </a:lnTo>
                    <a:lnTo>
                      <a:pt x="59891" y="511247"/>
                    </a:lnTo>
                    <a:lnTo>
                      <a:pt x="23851" y="511247"/>
                    </a:lnTo>
                    <a:lnTo>
                      <a:pt x="23851" y="453133"/>
                    </a:lnTo>
                    <a:lnTo>
                      <a:pt x="54106" y="453133"/>
                    </a:lnTo>
                    <a:close/>
                    <a:moveTo>
                      <a:pt x="303820" y="98933"/>
                    </a:moveTo>
                    <a:cubicBezTo>
                      <a:pt x="314479" y="98933"/>
                      <a:pt x="323120" y="107542"/>
                      <a:pt x="323120" y="118162"/>
                    </a:cubicBezTo>
                    <a:cubicBezTo>
                      <a:pt x="323120" y="128782"/>
                      <a:pt x="314479" y="137391"/>
                      <a:pt x="303820" y="137391"/>
                    </a:cubicBezTo>
                    <a:cubicBezTo>
                      <a:pt x="293161" y="137391"/>
                      <a:pt x="284520" y="128782"/>
                      <a:pt x="284520" y="118162"/>
                    </a:cubicBezTo>
                    <a:cubicBezTo>
                      <a:pt x="284520" y="107542"/>
                      <a:pt x="293161" y="98933"/>
                      <a:pt x="303820" y="98933"/>
                    </a:cubicBezTo>
                    <a:close/>
                    <a:moveTo>
                      <a:pt x="303749" y="62835"/>
                    </a:moveTo>
                    <a:cubicBezTo>
                      <a:pt x="273221" y="62835"/>
                      <a:pt x="248388" y="87631"/>
                      <a:pt x="248388" y="118116"/>
                    </a:cubicBezTo>
                    <a:cubicBezTo>
                      <a:pt x="248388" y="148600"/>
                      <a:pt x="273221" y="173397"/>
                      <a:pt x="303749" y="173397"/>
                    </a:cubicBezTo>
                    <a:cubicBezTo>
                      <a:pt x="334278" y="173397"/>
                      <a:pt x="359111" y="148600"/>
                      <a:pt x="359111" y="118116"/>
                    </a:cubicBezTo>
                    <a:cubicBezTo>
                      <a:pt x="359111" y="87631"/>
                      <a:pt x="334278" y="62835"/>
                      <a:pt x="303749" y="62835"/>
                    </a:cubicBezTo>
                    <a:close/>
                    <a:moveTo>
                      <a:pt x="303749" y="0"/>
                    </a:moveTo>
                    <a:lnTo>
                      <a:pt x="586964" y="141490"/>
                    </a:lnTo>
                    <a:lnTo>
                      <a:pt x="586964" y="206192"/>
                    </a:lnTo>
                    <a:lnTo>
                      <a:pt x="20535" y="206192"/>
                    </a:lnTo>
                    <a:lnTo>
                      <a:pt x="20535" y="14149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85000"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" name="íşḻîḑé">
              <a:extLst>
                <a:ext uri="{FF2B5EF4-FFF2-40B4-BE49-F238E27FC236}">
                  <a16:creationId xmlns="" xmlns:a16="http://schemas.microsoft.com/office/drawing/2014/main" id="{F3B7DBF3-9661-4840-9DCC-3DEFA3E66494}"/>
                </a:ext>
              </a:extLst>
            </p:cNvPr>
            <p:cNvGrpSpPr/>
            <p:nvPr/>
          </p:nvGrpSpPr>
          <p:grpSpPr>
            <a:xfrm>
              <a:off x="3074195" y="4730754"/>
              <a:ext cx="650874" cy="650872"/>
              <a:chOff x="753007" y="2242886"/>
              <a:chExt cx="643355" cy="643355"/>
            </a:xfrm>
          </p:grpSpPr>
          <p:sp>
            <p:nvSpPr>
              <p:cNvPr id="25" name="íS1ïḋe">
                <a:extLst>
                  <a:ext uri="{FF2B5EF4-FFF2-40B4-BE49-F238E27FC236}">
                    <a16:creationId xmlns="" xmlns:a16="http://schemas.microsoft.com/office/drawing/2014/main" id="{D2EF5885-5A60-4B2D-8095-74A5BABBF48F}"/>
                  </a:ext>
                </a:extLst>
              </p:cNvPr>
              <p:cNvSpPr/>
              <p:nvPr/>
            </p:nvSpPr>
            <p:spPr bwMode="auto">
              <a:xfrm>
                <a:off x="753007" y="2242886"/>
                <a:ext cx="643355" cy="643355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ïṥlïḑé">
                <a:extLst>
                  <a:ext uri="{FF2B5EF4-FFF2-40B4-BE49-F238E27FC236}">
                    <a16:creationId xmlns="" xmlns:a16="http://schemas.microsoft.com/office/drawing/2014/main" id="{87190438-A8C6-4CAE-9878-55711AD7908D}"/>
                  </a:ext>
                </a:extLst>
              </p:cNvPr>
              <p:cNvSpPr/>
              <p:nvPr/>
            </p:nvSpPr>
            <p:spPr bwMode="auto">
              <a:xfrm>
                <a:off x="926604" y="2417033"/>
                <a:ext cx="296160" cy="295059"/>
              </a:xfrm>
              <a:custGeom>
                <a:avLst/>
                <a:gdLst>
                  <a:gd name="connsiteX0" fmla="*/ 0 w 607639"/>
                  <a:gd name="connsiteY0" fmla="*/ 547235 h 605381"/>
                  <a:gd name="connsiteX1" fmla="*/ 23853 w 607639"/>
                  <a:gd name="connsiteY1" fmla="*/ 547235 h 605381"/>
                  <a:gd name="connsiteX2" fmla="*/ 36136 w 607639"/>
                  <a:gd name="connsiteY2" fmla="*/ 547235 h 605381"/>
                  <a:gd name="connsiteX3" fmla="*/ 190916 w 607639"/>
                  <a:gd name="connsiteY3" fmla="*/ 547235 h 605381"/>
                  <a:gd name="connsiteX4" fmla="*/ 212990 w 607639"/>
                  <a:gd name="connsiteY4" fmla="*/ 547235 h 605381"/>
                  <a:gd name="connsiteX5" fmla="*/ 394560 w 607639"/>
                  <a:gd name="connsiteY5" fmla="*/ 547235 h 605381"/>
                  <a:gd name="connsiteX6" fmla="*/ 416634 w 607639"/>
                  <a:gd name="connsiteY6" fmla="*/ 547235 h 605381"/>
                  <a:gd name="connsiteX7" fmla="*/ 571503 w 607639"/>
                  <a:gd name="connsiteY7" fmla="*/ 547235 h 605381"/>
                  <a:gd name="connsiteX8" fmla="*/ 583786 w 607639"/>
                  <a:gd name="connsiteY8" fmla="*/ 547235 h 605381"/>
                  <a:gd name="connsiteX9" fmla="*/ 607639 w 607639"/>
                  <a:gd name="connsiteY9" fmla="*/ 547235 h 605381"/>
                  <a:gd name="connsiteX10" fmla="*/ 607639 w 607639"/>
                  <a:gd name="connsiteY10" fmla="*/ 605381 h 605381"/>
                  <a:gd name="connsiteX11" fmla="*/ 0 w 607639"/>
                  <a:gd name="connsiteY11" fmla="*/ 605381 h 605381"/>
                  <a:gd name="connsiteX12" fmla="*/ 321849 w 607639"/>
                  <a:gd name="connsiteY12" fmla="*/ 269278 h 605381"/>
                  <a:gd name="connsiteX13" fmla="*/ 394531 w 607639"/>
                  <a:gd name="connsiteY13" fmla="*/ 269278 h 605381"/>
                  <a:gd name="connsiteX14" fmla="*/ 394531 w 607639"/>
                  <a:gd name="connsiteY14" fmla="*/ 511247 h 605381"/>
                  <a:gd name="connsiteX15" fmla="*/ 358501 w 607639"/>
                  <a:gd name="connsiteY15" fmla="*/ 511247 h 605381"/>
                  <a:gd name="connsiteX16" fmla="*/ 321849 w 607639"/>
                  <a:gd name="connsiteY16" fmla="*/ 511247 h 605381"/>
                  <a:gd name="connsiteX17" fmla="*/ 212966 w 607639"/>
                  <a:gd name="connsiteY17" fmla="*/ 269278 h 605381"/>
                  <a:gd name="connsiteX18" fmla="*/ 285790 w 607639"/>
                  <a:gd name="connsiteY18" fmla="*/ 269278 h 605381"/>
                  <a:gd name="connsiteX19" fmla="*/ 285790 w 607639"/>
                  <a:gd name="connsiteY19" fmla="*/ 511247 h 605381"/>
                  <a:gd name="connsiteX20" fmla="*/ 249111 w 607639"/>
                  <a:gd name="connsiteY20" fmla="*/ 511247 h 605381"/>
                  <a:gd name="connsiteX21" fmla="*/ 212966 w 607639"/>
                  <a:gd name="connsiteY21" fmla="*/ 511247 h 605381"/>
                  <a:gd name="connsiteX22" fmla="*/ 446972 w 607639"/>
                  <a:gd name="connsiteY22" fmla="*/ 242181 h 605381"/>
                  <a:gd name="connsiteX23" fmla="*/ 553523 w 607639"/>
                  <a:gd name="connsiteY23" fmla="*/ 242181 h 605381"/>
                  <a:gd name="connsiteX24" fmla="*/ 553523 w 607639"/>
                  <a:gd name="connsiteY24" fmla="*/ 453133 h 605381"/>
                  <a:gd name="connsiteX25" fmla="*/ 583788 w 607639"/>
                  <a:gd name="connsiteY25" fmla="*/ 453133 h 605381"/>
                  <a:gd name="connsiteX26" fmla="*/ 583788 w 607639"/>
                  <a:gd name="connsiteY26" fmla="*/ 511247 h 605381"/>
                  <a:gd name="connsiteX27" fmla="*/ 547648 w 607639"/>
                  <a:gd name="connsiteY27" fmla="*/ 511247 h 605381"/>
                  <a:gd name="connsiteX28" fmla="*/ 452758 w 607639"/>
                  <a:gd name="connsiteY28" fmla="*/ 511247 h 605381"/>
                  <a:gd name="connsiteX29" fmla="*/ 416618 w 607639"/>
                  <a:gd name="connsiteY29" fmla="*/ 511247 h 605381"/>
                  <a:gd name="connsiteX30" fmla="*/ 416618 w 607639"/>
                  <a:gd name="connsiteY30" fmla="*/ 453133 h 605381"/>
                  <a:gd name="connsiteX31" fmla="*/ 446972 w 607639"/>
                  <a:gd name="connsiteY31" fmla="*/ 453133 h 605381"/>
                  <a:gd name="connsiteX32" fmla="*/ 54106 w 607639"/>
                  <a:gd name="connsiteY32" fmla="*/ 242181 h 605381"/>
                  <a:gd name="connsiteX33" fmla="*/ 160624 w 607639"/>
                  <a:gd name="connsiteY33" fmla="*/ 242181 h 605381"/>
                  <a:gd name="connsiteX34" fmla="*/ 160624 w 607639"/>
                  <a:gd name="connsiteY34" fmla="*/ 453133 h 605381"/>
                  <a:gd name="connsiteX35" fmla="*/ 190879 w 607639"/>
                  <a:gd name="connsiteY35" fmla="*/ 453133 h 605381"/>
                  <a:gd name="connsiteX36" fmla="*/ 190879 w 607639"/>
                  <a:gd name="connsiteY36" fmla="*/ 511247 h 605381"/>
                  <a:gd name="connsiteX37" fmla="*/ 154839 w 607639"/>
                  <a:gd name="connsiteY37" fmla="*/ 511247 h 605381"/>
                  <a:gd name="connsiteX38" fmla="*/ 59891 w 607639"/>
                  <a:gd name="connsiteY38" fmla="*/ 511247 h 605381"/>
                  <a:gd name="connsiteX39" fmla="*/ 23851 w 607639"/>
                  <a:gd name="connsiteY39" fmla="*/ 511247 h 605381"/>
                  <a:gd name="connsiteX40" fmla="*/ 23851 w 607639"/>
                  <a:gd name="connsiteY40" fmla="*/ 453133 h 605381"/>
                  <a:gd name="connsiteX41" fmla="*/ 54106 w 607639"/>
                  <a:gd name="connsiteY41" fmla="*/ 453133 h 605381"/>
                  <a:gd name="connsiteX42" fmla="*/ 303820 w 607639"/>
                  <a:gd name="connsiteY42" fmla="*/ 98933 h 605381"/>
                  <a:gd name="connsiteX43" fmla="*/ 323120 w 607639"/>
                  <a:gd name="connsiteY43" fmla="*/ 118162 h 605381"/>
                  <a:gd name="connsiteX44" fmla="*/ 303820 w 607639"/>
                  <a:gd name="connsiteY44" fmla="*/ 137391 h 605381"/>
                  <a:gd name="connsiteX45" fmla="*/ 284520 w 607639"/>
                  <a:gd name="connsiteY45" fmla="*/ 118162 h 605381"/>
                  <a:gd name="connsiteX46" fmla="*/ 303820 w 607639"/>
                  <a:gd name="connsiteY46" fmla="*/ 98933 h 605381"/>
                  <a:gd name="connsiteX47" fmla="*/ 303749 w 607639"/>
                  <a:gd name="connsiteY47" fmla="*/ 62835 h 605381"/>
                  <a:gd name="connsiteX48" fmla="*/ 248388 w 607639"/>
                  <a:gd name="connsiteY48" fmla="*/ 118116 h 605381"/>
                  <a:gd name="connsiteX49" fmla="*/ 303749 w 607639"/>
                  <a:gd name="connsiteY49" fmla="*/ 173397 h 605381"/>
                  <a:gd name="connsiteX50" fmla="*/ 359111 w 607639"/>
                  <a:gd name="connsiteY50" fmla="*/ 118116 h 605381"/>
                  <a:gd name="connsiteX51" fmla="*/ 303749 w 607639"/>
                  <a:gd name="connsiteY51" fmla="*/ 62835 h 605381"/>
                  <a:gd name="connsiteX52" fmla="*/ 303749 w 607639"/>
                  <a:gd name="connsiteY52" fmla="*/ 0 h 605381"/>
                  <a:gd name="connsiteX53" fmla="*/ 586964 w 607639"/>
                  <a:gd name="connsiteY53" fmla="*/ 141490 h 605381"/>
                  <a:gd name="connsiteX54" fmla="*/ 586964 w 607639"/>
                  <a:gd name="connsiteY54" fmla="*/ 206192 h 605381"/>
                  <a:gd name="connsiteX55" fmla="*/ 20535 w 607639"/>
                  <a:gd name="connsiteY55" fmla="*/ 206192 h 605381"/>
                  <a:gd name="connsiteX56" fmla="*/ 20535 w 607639"/>
                  <a:gd name="connsiteY56" fmla="*/ 141490 h 6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07639" h="605381">
                    <a:moveTo>
                      <a:pt x="0" y="547235"/>
                    </a:moveTo>
                    <a:lnTo>
                      <a:pt x="23853" y="547235"/>
                    </a:lnTo>
                    <a:lnTo>
                      <a:pt x="36136" y="547235"/>
                    </a:lnTo>
                    <a:lnTo>
                      <a:pt x="190916" y="547235"/>
                    </a:lnTo>
                    <a:lnTo>
                      <a:pt x="212990" y="547235"/>
                    </a:lnTo>
                    <a:lnTo>
                      <a:pt x="394560" y="547235"/>
                    </a:lnTo>
                    <a:lnTo>
                      <a:pt x="416634" y="547235"/>
                    </a:lnTo>
                    <a:lnTo>
                      <a:pt x="571503" y="547235"/>
                    </a:lnTo>
                    <a:lnTo>
                      <a:pt x="583786" y="547235"/>
                    </a:lnTo>
                    <a:lnTo>
                      <a:pt x="607639" y="547235"/>
                    </a:lnTo>
                    <a:lnTo>
                      <a:pt x="607639" y="605381"/>
                    </a:lnTo>
                    <a:lnTo>
                      <a:pt x="0" y="605381"/>
                    </a:lnTo>
                    <a:close/>
                    <a:moveTo>
                      <a:pt x="321849" y="269278"/>
                    </a:moveTo>
                    <a:lnTo>
                      <a:pt x="394531" y="269278"/>
                    </a:lnTo>
                    <a:lnTo>
                      <a:pt x="394531" y="511247"/>
                    </a:lnTo>
                    <a:lnTo>
                      <a:pt x="358501" y="511247"/>
                    </a:lnTo>
                    <a:lnTo>
                      <a:pt x="321849" y="511247"/>
                    </a:lnTo>
                    <a:close/>
                    <a:moveTo>
                      <a:pt x="212966" y="269278"/>
                    </a:moveTo>
                    <a:lnTo>
                      <a:pt x="285790" y="269278"/>
                    </a:lnTo>
                    <a:lnTo>
                      <a:pt x="285790" y="511247"/>
                    </a:lnTo>
                    <a:lnTo>
                      <a:pt x="249111" y="511247"/>
                    </a:lnTo>
                    <a:lnTo>
                      <a:pt x="212966" y="511247"/>
                    </a:lnTo>
                    <a:close/>
                    <a:moveTo>
                      <a:pt x="446972" y="242181"/>
                    </a:moveTo>
                    <a:lnTo>
                      <a:pt x="553523" y="242181"/>
                    </a:lnTo>
                    <a:lnTo>
                      <a:pt x="553523" y="453133"/>
                    </a:lnTo>
                    <a:lnTo>
                      <a:pt x="583788" y="453133"/>
                    </a:lnTo>
                    <a:lnTo>
                      <a:pt x="583788" y="511247"/>
                    </a:lnTo>
                    <a:lnTo>
                      <a:pt x="547648" y="511247"/>
                    </a:lnTo>
                    <a:lnTo>
                      <a:pt x="452758" y="511247"/>
                    </a:lnTo>
                    <a:lnTo>
                      <a:pt x="416618" y="511247"/>
                    </a:lnTo>
                    <a:lnTo>
                      <a:pt x="416618" y="453133"/>
                    </a:lnTo>
                    <a:lnTo>
                      <a:pt x="446972" y="453133"/>
                    </a:lnTo>
                    <a:close/>
                    <a:moveTo>
                      <a:pt x="54106" y="242181"/>
                    </a:moveTo>
                    <a:lnTo>
                      <a:pt x="160624" y="242181"/>
                    </a:lnTo>
                    <a:lnTo>
                      <a:pt x="160624" y="453133"/>
                    </a:lnTo>
                    <a:lnTo>
                      <a:pt x="190879" y="453133"/>
                    </a:lnTo>
                    <a:lnTo>
                      <a:pt x="190879" y="511247"/>
                    </a:lnTo>
                    <a:lnTo>
                      <a:pt x="154839" y="511247"/>
                    </a:lnTo>
                    <a:lnTo>
                      <a:pt x="59891" y="511247"/>
                    </a:lnTo>
                    <a:lnTo>
                      <a:pt x="23851" y="511247"/>
                    </a:lnTo>
                    <a:lnTo>
                      <a:pt x="23851" y="453133"/>
                    </a:lnTo>
                    <a:lnTo>
                      <a:pt x="54106" y="453133"/>
                    </a:lnTo>
                    <a:close/>
                    <a:moveTo>
                      <a:pt x="303820" y="98933"/>
                    </a:moveTo>
                    <a:cubicBezTo>
                      <a:pt x="314479" y="98933"/>
                      <a:pt x="323120" y="107542"/>
                      <a:pt x="323120" y="118162"/>
                    </a:cubicBezTo>
                    <a:cubicBezTo>
                      <a:pt x="323120" y="128782"/>
                      <a:pt x="314479" y="137391"/>
                      <a:pt x="303820" y="137391"/>
                    </a:cubicBezTo>
                    <a:cubicBezTo>
                      <a:pt x="293161" y="137391"/>
                      <a:pt x="284520" y="128782"/>
                      <a:pt x="284520" y="118162"/>
                    </a:cubicBezTo>
                    <a:cubicBezTo>
                      <a:pt x="284520" y="107542"/>
                      <a:pt x="293161" y="98933"/>
                      <a:pt x="303820" y="98933"/>
                    </a:cubicBezTo>
                    <a:close/>
                    <a:moveTo>
                      <a:pt x="303749" y="62835"/>
                    </a:moveTo>
                    <a:cubicBezTo>
                      <a:pt x="273221" y="62835"/>
                      <a:pt x="248388" y="87631"/>
                      <a:pt x="248388" y="118116"/>
                    </a:cubicBezTo>
                    <a:cubicBezTo>
                      <a:pt x="248388" y="148600"/>
                      <a:pt x="273221" y="173397"/>
                      <a:pt x="303749" y="173397"/>
                    </a:cubicBezTo>
                    <a:cubicBezTo>
                      <a:pt x="334278" y="173397"/>
                      <a:pt x="359111" y="148600"/>
                      <a:pt x="359111" y="118116"/>
                    </a:cubicBezTo>
                    <a:cubicBezTo>
                      <a:pt x="359111" y="87631"/>
                      <a:pt x="334278" y="62835"/>
                      <a:pt x="303749" y="62835"/>
                    </a:cubicBezTo>
                    <a:close/>
                    <a:moveTo>
                      <a:pt x="303749" y="0"/>
                    </a:moveTo>
                    <a:lnTo>
                      <a:pt x="586964" y="141490"/>
                    </a:lnTo>
                    <a:lnTo>
                      <a:pt x="586964" y="206192"/>
                    </a:lnTo>
                    <a:lnTo>
                      <a:pt x="20535" y="206192"/>
                    </a:lnTo>
                    <a:lnTo>
                      <a:pt x="20535" y="14149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85000"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4" name="ïṡḷíḓe">
              <a:extLst>
                <a:ext uri="{FF2B5EF4-FFF2-40B4-BE49-F238E27FC236}">
                  <a16:creationId xmlns="" xmlns:a16="http://schemas.microsoft.com/office/drawing/2014/main" id="{04F1562A-8539-4F9B-B306-540ADEC17139}"/>
                </a:ext>
              </a:extLst>
            </p:cNvPr>
            <p:cNvGrpSpPr/>
            <p:nvPr/>
          </p:nvGrpSpPr>
          <p:grpSpPr>
            <a:xfrm>
              <a:off x="8466932" y="3073402"/>
              <a:ext cx="650874" cy="650872"/>
              <a:chOff x="753007" y="2242886"/>
              <a:chExt cx="643355" cy="643355"/>
            </a:xfrm>
          </p:grpSpPr>
          <p:sp>
            <p:nvSpPr>
              <p:cNvPr id="23" name="î$lîḋè">
                <a:extLst>
                  <a:ext uri="{FF2B5EF4-FFF2-40B4-BE49-F238E27FC236}">
                    <a16:creationId xmlns="" xmlns:a16="http://schemas.microsoft.com/office/drawing/2014/main" id="{A438D80C-6056-4A84-8558-BCB73BF9D165}"/>
                  </a:ext>
                </a:extLst>
              </p:cNvPr>
              <p:cNvSpPr/>
              <p:nvPr/>
            </p:nvSpPr>
            <p:spPr bwMode="auto">
              <a:xfrm>
                <a:off x="753007" y="2242886"/>
                <a:ext cx="643355" cy="643355"/>
              </a:xfrm>
              <a:prstGeom prst="ellipse">
                <a:avLst/>
              </a:prstGeom>
              <a:solidFill>
                <a:schemeClr val="accent1"/>
              </a:solidFill>
              <a:ln w="3175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íŝḻîḍe">
                <a:extLst>
                  <a:ext uri="{FF2B5EF4-FFF2-40B4-BE49-F238E27FC236}">
                    <a16:creationId xmlns="" xmlns:a16="http://schemas.microsoft.com/office/drawing/2014/main" id="{2FA22CD1-EF1C-4EA7-A900-AFA2D69E4D3D}"/>
                  </a:ext>
                </a:extLst>
              </p:cNvPr>
              <p:cNvSpPr/>
              <p:nvPr/>
            </p:nvSpPr>
            <p:spPr bwMode="auto">
              <a:xfrm>
                <a:off x="926604" y="2417033"/>
                <a:ext cx="296160" cy="295059"/>
              </a:xfrm>
              <a:custGeom>
                <a:avLst/>
                <a:gdLst>
                  <a:gd name="connsiteX0" fmla="*/ 0 w 607639"/>
                  <a:gd name="connsiteY0" fmla="*/ 547235 h 605381"/>
                  <a:gd name="connsiteX1" fmla="*/ 23853 w 607639"/>
                  <a:gd name="connsiteY1" fmla="*/ 547235 h 605381"/>
                  <a:gd name="connsiteX2" fmla="*/ 36136 w 607639"/>
                  <a:gd name="connsiteY2" fmla="*/ 547235 h 605381"/>
                  <a:gd name="connsiteX3" fmla="*/ 190916 w 607639"/>
                  <a:gd name="connsiteY3" fmla="*/ 547235 h 605381"/>
                  <a:gd name="connsiteX4" fmla="*/ 212990 w 607639"/>
                  <a:gd name="connsiteY4" fmla="*/ 547235 h 605381"/>
                  <a:gd name="connsiteX5" fmla="*/ 394560 w 607639"/>
                  <a:gd name="connsiteY5" fmla="*/ 547235 h 605381"/>
                  <a:gd name="connsiteX6" fmla="*/ 416634 w 607639"/>
                  <a:gd name="connsiteY6" fmla="*/ 547235 h 605381"/>
                  <a:gd name="connsiteX7" fmla="*/ 571503 w 607639"/>
                  <a:gd name="connsiteY7" fmla="*/ 547235 h 605381"/>
                  <a:gd name="connsiteX8" fmla="*/ 583786 w 607639"/>
                  <a:gd name="connsiteY8" fmla="*/ 547235 h 605381"/>
                  <a:gd name="connsiteX9" fmla="*/ 607639 w 607639"/>
                  <a:gd name="connsiteY9" fmla="*/ 547235 h 605381"/>
                  <a:gd name="connsiteX10" fmla="*/ 607639 w 607639"/>
                  <a:gd name="connsiteY10" fmla="*/ 605381 h 605381"/>
                  <a:gd name="connsiteX11" fmla="*/ 0 w 607639"/>
                  <a:gd name="connsiteY11" fmla="*/ 605381 h 605381"/>
                  <a:gd name="connsiteX12" fmla="*/ 321849 w 607639"/>
                  <a:gd name="connsiteY12" fmla="*/ 269278 h 605381"/>
                  <a:gd name="connsiteX13" fmla="*/ 394531 w 607639"/>
                  <a:gd name="connsiteY13" fmla="*/ 269278 h 605381"/>
                  <a:gd name="connsiteX14" fmla="*/ 394531 w 607639"/>
                  <a:gd name="connsiteY14" fmla="*/ 511247 h 605381"/>
                  <a:gd name="connsiteX15" fmla="*/ 358501 w 607639"/>
                  <a:gd name="connsiteY15" fmla="*/ 511247 h 605381"/>
                  <a:gd name="connsiteX16" fmla="*/ 321849 w 607639"/>
                  <a:gd name="connsiteY16" fmla="*/ 511247 h 605381"/>
                  <a:gd name="connsiteX17" fmla="*/ 212966 w 607639"/>
                  <a:gd name="connsiteY17" fmla="*/ 269278 h 605381"/>
                  <a:gd name="connsiteX18" fmla="*/ 285790 w 607639"/>
                  <a:gd name="connsiteY18" fmla="*/ 269278 h 605381"/>
                  <a:gd name="connsiteX19" fmla="*/ 285790 w 607639"/>
                  <a:gd name="connsiteY19" fmla="*/ 511247 h 605381"/>
                  <a:gd name="connsiteX20" fmla="*/ 249111 w 607639"/>
                  <a:gd name="connsiteY20" fmla="*/ 511247 h 605381"/>
                  <a:gd name="connsiteX21" fmla="*/ 212966 w 607639"/>
                  <a:gd name="connsiteY21" fmla="*/ 511247 h 605381"/>
                  <a:gd name="connsiteX22" fmla="*/ 446972 w 607639"/>
                  <a:gd name="connsiteY22" fmla="*/ 242181 h 605381"/>
                  <a:gd name="connsiteX23" fmla="*/ 553523 w 607639"/>
                  <a:gd name="connsiteY23" fmla="*/ 242181 h 605381"/>
                  <a:gd name="connsiteX24" fmla="*/ 553523 w 607639"/>
                  <a:gd name="connsiteY24" fmla="*/ 453133 h 605381"/>
                  <a:gd name="connsiteX25" fmla="*/ 583788 w 607639"/>
                  <a:gd name="connsiteY25" fmla="*/ 453133 h 605381"/>
                  <a:gd name="connsiteX26" fmla="*/ 583788 w 607639"/>
                  <a:gd name="connsiteY26" fmla="*/ 511247 h 605381"/>
                  <a:gd name="connsiteX27" fmla="*/ 547648 w 607639"/>
                  <a:gd name="connsiteY27" fmla="*/ 511247 h 605381"/>
                  <a:gd name="connsiteX28" fmla="*/ 452758 w 607639"/>
                  <a:gd name="connsiteY28" fmla="*/ 511247 h 605381"/>
                  <a:gd name="connsiteX29" fmla="*/ 416618 w 607639"/>
                  <a:gd name="connsiteY29" fmla="*/ 511247 h 605381"/>
                  <a:gd name="connsiteX30" fmla="*/ 416618 w 607639"/>
                  <a:gd name="connsiteY30" fmla="*/ 453133 h 605381"/>
                  <a:gd name="connsiteX31" fmla="*/ 446972 w 607639"/>
                  <a:gd name="connsiteY31" fmla="*/ 453133 h 605381"/>
                  <a:gd name="connsiteX32" fmla="*/ 54106 w 607639"/>
                  <a:gd name="connsiteY32" fmla="*/ 242181 h 605381"/>
                  <a:gd name="connsiteX33" fmla="*/ 160624 w 607639"/>
                  <a:gd name="connsiteY33" fmla="*/ 242181 h 605381"/>
                  <a:gd name="connsiteX34" fmla="*/ 160624 w 607639"/>
                  <a:gd name="connsiteY34" fmla="*/ 453133 h 605381"/>
                  <a:gd name="connsiteX35" fmla="*/ 190879 w 607639"/>
                  <a:gd name="connsiteY35" fmla="*/ 453133 h 605381"/>
                  <a:gd name="connsiteX36" fmla="*/ 190879 w 607639"/>
                  <a:gd name="connsiteY36" fmla="*/ 511247 h 605381"/>
                  <a:gd name="connsiteX37" fmla="*/ 154839 w 607639"/>
                  <a:gd name="connsiteY37" fmla="*/ 511247 h 605381"/>
                  <a:gd name="connsiteX38" fmla="*/ 59891 w 607639"/>
                  <a:gd name="connsiteY38" fmla="*/ 511247 h 605381"/>
                  <a:gd name="connsiteX39" fmla="*/ 23851 w 607639"/>
                  <a:gd name="connsiteY39" fmla="*/ 511247 h 605381"/>
                  <a:gd name="connsiteX40" fmla="*/ 23851 w 607639"/>
                  <a:gd name="connsiteY40" fmla="*/ 453133 h 605381"/>
                  <a:gd name="connsiteX41" fmla="*/ 54106 w 607639"/>
                  <a:gd name="connsiteY41" fmla="*/ 453133 h 605381"/>
                  <a:gd name="connsiteX42" fmla="*/ 303820 w 607639"/>
                  <a:gd name="connsiteY42" fmla="*/ 98933 h 605381"/>
                  <a:gd name="connsiteX43" fmla="*/ 323120 w 607639"/>
                  <a:gd name="connsiteY43" fmla="*/ 118162 h 605381"/>
                  <a:gd name="connsiteX44" fmla="*/ 303820 w 607639"/>
                  <a:gd name="connsiteY44" fmla="*/ 137391 h 605381"/>
                  <a:gd name="connsiteX45" fmla="*/ 284520 w 607639"/>
                  <a:gd name="connsiteY45" fmla="*/ 118162 h 605381"/>
                  <a:gd name="connsiteX46" fmla="*/ 303820 w 607639"/>
                  <a:gd name="connsiteY46" fmla="*/ 98933 h 605381"/>
                  <a:gd name="connsiteX47" fmla="*/ 303749 w 607639"/>
                  <a:gd name="connsiteY47" fmla="*/ 62835 h 605381"/>
                  <a:gd name="connsiteX48" fmla="*/ 248388 w 607639"/>
                  <a:gd name="connsiteY48" fmla="*/ 118116 h 605381"/>
                  <a:gd name="connsiteX49" fmla="*/ 303749 w 607639"/>
                  <a:gd name="connsiteY49" fmla="*/ 173397 h 605381"/>
                  <a:gd name="connsiteX50" fmla="*/ 359111 w 607639"/>
                  <a:gd name="connsiteY50" fmla="*/ 118116 h 605381"/>
                  <a:gd name="connsiteX51" fmla="*/ 303749 w 607639"/>
                  <a:gd name="connsiteY51" fmla="*/ 62835 h 605381"/>
                  <a:gd name="connsiteX52" fmla="*/ 303749 w 607639"/>
                  <a:gd name="connsiteY52" fmla="*/ 0 h 605381"/>
                  <a:gd name="connsiteX53" fmla="*/ 586964 w 607639"/>
                  <a:gd name="connsiteY53" fmla="*/ 141490 h 605381"/>
                  <a:gd name="connsiteX54" fmla="*/ 586964 w 607639"/>
                  <a:gd name="connsiteY54" fmla="*/ 206192 h 605381"/>
                  <a:gd name="connsiteX55" fmla="*/ 20535 w 607639"/>
                  <a:gd name="connsiteY55" fmla="*/ 206192 h 605381"/>
                  <a:gd name="connsiteX56" fmla="*/ 20535 w 607639"/>
                  <a:gd name="connsiteY56" fmla="*/ 141490 h 6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07639" h="605381">
                    <a:moveTo>
                      <a:pt x="0" y="547235"/>
                    </a:moveTo>
                    <a:lnTo>
                      <a:pt x="23853" y="547235"/>
                    </a:lnTo>
                    <a:lnTo>
                      <a:pt x="36136" y="547235"/>
                    </a:lnTo>
                    <a:lnTo>
                      <a:pt x="190916" y="547235"/>
                    </a:lnTo>
                    <a:lnTo>
                      <a:pt x="212990" y="547235"/>
                    </a:lnTo>
                    <a:lnTo>
                      <a:pt x="394560" y="547235"/>
                    </a:lnTo>
                    <a:lnTo>
                      <a:pt x="416634" y="547235"/>
                    </a:lnTo>
                    <a:lnTo>
                      <a:pt x="571503" y="547235"/>
                    </a:lnTo>
                    <a:lnTo>
                      <a:pt x="583786" y="547235"/>
                    </a:lnTo>
                    <a:lnTo>
                      <a:pt x="607639" y="547235"/>
                    </a:lnTo>
                    <a:lnTo>
                      <a:pt x="607639" y="605381"/>
                    </a:lnTo>
                    <a:lnTo>
                      <a:pt x="0" y="605381"/>
                    </a:lnTo>
                    <a:close/>
                    <a:moveTo>
                      <a:pt x="321849" y="269278"/>
                    </a:moveTo>
                    <a:lnTo>
                      <a:pt x="394531" y="269278"/>
                    </a:lnTo>
                    <a:lnTo>
                      <a:pt x="394531" y="511247"/>
                    </a:lnTo>
                    <a:lnTo>
                      <a:pt x="358501" y="511247"/>
                    </a:lnTo>
                    <a:lnTo>
                      <a:pt x="321849" y="511247"/>
                    </a:lnTo>
                    <a:close/>
                    <a:moveTo>
                      <a:pt x="212966" y="269278"/>
                    </a:moveTo>
                    <a:lnTo>
                      <a:pt x="285790" y="269278"/>
                    </a:lnTo>
                    <a:lnTo>
                      <a:pt x="285790" y="511247"/>
                    </a:lnTo>
                    <a:lnTo>
                      <a:pt x="249111" y="511247"/>
                    </a:lnTo>
                    <a:lnTo>
                      <a:pt x="212966" y="511247"/>
                    </a:lnTo>
                    <a:close/>
                    <a:moveTo>
                      <a:pt x="446972" y="242181"/>
                    </a:moveTo>
                    <a:lnTo>
                      <a:pt x="553523" y="242181"/>
                    </a:lnTo>
                    <a:lnTo>
                      <a:pt x="553523" y="453133"/>
                    </a:lnTo>
                    <a:lnTo>
                      <a:pt x="583788" y="453133"/>
                    </a:lnTo>
                    <a:lnTo>
                      <a:pt x="583788" y="511247"/>
                    </a:lnTo>
                    <a:lnTo>
                      <a:pt x="547648" y="511247"/>
                    </a:lnTo>
                    <a:lnTo>
                      <a:pt x="452758" y="511247"/>
                    </a:lnTo>
                    <a:lnTo>
                      <a:pt x="416618" y="511247"/>
                    </a:lnTo>
                    <a:lnTo>
                      <a:pt x="416618" y="453133"/>
                    </a:lnTo>
                    <a:lnTo>
                      <a:pt x="446972" y="453133"/>
                    </a:lnTo>
                    <a:close/>
                    <a:moveTo>
                      <a:pt x="54106" y="242181"/>
                    </a:moveTo>
                    <a:lnTo>
                      <a:pt x="160624" y="242181"/>
                    </a:lnTo>
                    <a:lnTo>
                      <a:pt x="160624" y="453133"/>
                    </a:lnTo>
                    <a:lnTo>
                      <a:pt x="190879" y="453133"/>
                    </a:lnTo>
                    <a:lnTo>
                      <a:pt x="190879" y="511247"/>
                    </a:lnTo>
                    <a:lnTo>
                      <a:pt x="154839" y="511247"/>
                    </a:lnTo>
                    <a:lnTo>
                      <a:pt x="59891" y="511247"/>
                    </a:lnTo>
                    <a:lnTo>
                      <a:pt x="23851" y="511247"/>
                    </a:lnTo>
                    <a:lnTo>
                      <a:pt x="23851" y="453133"/>
                    </a:lnTo>
                    <a:lnTo>
                      <a:pt x="54106" y="453133"/>
                    </a:lnTo>
                    <a:close/>
                    <a:moveTo>
                      <a:pt x="303820" y="98933"/>
                    </a:moveTo>
                    <a:cubicBezTo>
                      <a:pt x="314479" y="98933"/>
                      <a:pt x="323120" y="107542"/>
                      <a:pt x="323120" y="118162"/>
                    </a:cubicBezTo>
                    <a:cubicBezTo>
                      <a:pt x="323120" y="128782"/>
                      <a:pt x="314479" y="137391"/>
                      <a:pt x="303820" y="137391"/>
                    </a:cubicBezTo>
                    <a:cubicBezTo>
                      <a:pt x="293161" y="137391"/>
                      <a:pt x="284520" y="128782"/>
                      <a:pt x="284520" y="118162"/>
                    </a:cubicBezTo>
                    <a:cubicBezTo>
                      <a:pt x="284520" y="107542"/>
                      <a:pt x="293161" y="98933"/>
                      <a:pt x="303820" y="98933"/>
                    </a:cubicBezTo>
                    <a:close/>
                    <a:moveTo>
                      <a:pt x="303749" y="62835"/>
                    </a:moveTo>
                    <a:cubicBezTo>
                      <a:pt x="273221" y="62835"/>
                      <a:pt x="248388" y="87631"/>
                      <a:pt x="248388" y="118116"/>
                    </a:cubicBezTo>
                    <a:cubicBezTo>
                      <a:pt x="248388" y="148600"/>
                      <a:pt x="273221" y="173397"/>
                      <a:pt x="303749" y="173397"/>
                    </a:cubicBezTo>
                    <a:cubicBezTo>
                      <a:pt x="334278" y="173397"/>
                      <a:pt x="359111" y="148600"/>
                      <a:pt x="359111" y="118116"/>
                    </a:cubicBezTo>
                    <a:cubicBezTo>
                      <a:pt x="359111" y="87631"/>
                      <a:pt x="334278" y="62835"/>
                      <a:pt x="303749" y="62835"/>
                    </a:cubicBezTo>
                    <a:close/>
                    <a:moveTo>
                      <a:pt x="303749" y="0"/>
                    </a:moveTo>
                    <a:lnTo>
                      <a:pt x="586964" y="141490"/>
                    </a:lnTo>
                    <a:lnTo>
                      <a:pt x="586964" y="206192"/>
                    </a:lnTo>
                    <a:lnTo>
                      <a:pt x="20535" y="206192"/>
                    </a:lnTo>
                    <a:lnTo>
                      <a:pt x="20535" y="141490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85000"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dk1"/>
                    </a:solidFill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5" name="ïŝļïḓè">
              <a:extLst>
                <a:ext uri="{FF2B5EF4-FFF2-40B4-BE49-F238E27FC236}">
                  <a16:creationId xmlns="" xmlns:a16="http://schemas.microsoft.com/office/drawing/2014/main" id="{8C6708CB-D16A-4924-A4CE-02006189068E}"/>
                </a:ext>
              </a:extLst>
            </p:cNvPr>
            <p:cNvSpPr txBox="1"/>
            <p:nvPr/>
          </p:nvSpPr>
          <p:spPr bwMode="auto">
            <a:xfrm>
              <a:off x="8839201" y="1236423"/>
              <a:ext cx="2679700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6" name="íṥḻïďe">
              <a:extLst>
                <a:ext uri="{FF2B5EF4-FFF2-40B4-BE49-F238E27FC236}">
                  <a16:creationId xmlns="" xmlns:a16="http://schemas.microsoft.com/office/drawing/2014/main" id="{EB4DB414-20AE-4993-B5FD-07F99BFB273B}"/>
                </a:ext>
              </a:extLst>
            </p:cNvPr>
            <p:cNvSpPr/>
            <p:nvPr/>
          </p:nvSpPr>
          <p:spPr bwMode="auto">
            <a:xfrm>
              <a:off x="8839201" y="1678229"/>
              <a:ext cx="2679700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17" name="ïṡľiḑè">
              <a:extLst>
                <a:ext uri="{FF2B5EF4-FFF2-40B4-BE49-F238E27FC236}">
                  <a16:creationId xmlns="" xmlns:a16="http://schemas.microsoft.com/office/drawing/2014/main" id="{AE23EDB4-B63E-45ED-AB4B-04A7D3D01243}"/>
                </a:ext>
              </a:extLst>
            </p:cNvPr>
            <p:cNvSpPr txBox="1"/>
            <p:nvPr/>
          </p:nvSpPr>
          <p:spPr bwMode="auto">
            <a:xfrm>
              <a:off x="9179719" y="2807778"/>
              <a:ext cx="2339181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18" name="iṣḷïḓê">
              <a:extLst>
                <a:ext uri="{FF2B5EF4-FFF2-40B4-BE49-F238E27FC236}">
                  <a16:creationId xmlns="" xmlns:a16="http://schemas.microsoft.com/office/drawing/2014/main" id="{7919D399-B9DD-4C76-BB77-8D398E0A491F}"/>
                </a:ext>
              </a:extLst>
            </p:cNvPr>
            <p:cNvSpPr/>
            <p:nvPr/>
          </p:nvSpPr>
          <p:spPr bwMode="auto">
            <a:xfrm>
              <a:off x="9179719" y="3249584"/>
              <a:ext cx="2339181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19" name="isļiďé">
              <a:extLst>
                <a:ext uri="{FF2B5EF4-FFF2-40B4-BE49-F238E27FC236}">
                  <a16:creationId xmlns="" xmlns:a16="http://schemas.microsoft.com/office/drawing/2014/main" id="{5C2DC3F4-5CD8-41DE-A9B2-05D6D9057FAF}"/>
                </a:ext>
              </a:extLst>
            </p:cNvPr>
            <p:cNvSpPr txBox="1"/>
            <p:nvPr/>
          </p:nvSpPr>
          <p:spPr bwMode="auto">
            <a:xfrm>
              <a:off x="669925" y="4608034"/>
              <a:ext cx="2244725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r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20" name="išļiḓé">
              <a:extLst>
                <a:ext uri="{FF2B5EF4-FFF2-40B4-BE49-F238E27FC236}">
                  <a16:creationId xmlns="" xmlns:a16="http://schemas.microsoft.com/office/drawing/2014/main" id="{EC96EA34-9444-42F0-9911-73EB5D74AE03}"/>
                </a:ext>
              </a:extLst>
            </p:cNvPr>
            <p:cNvSpPr/>
            <p:nvPr/>
          </p:nvSpPr>
          <p:spPr bwMode="auto">
            <a:xfrm>
              <a:off x="669925" y="5049840"/>
              <a:ext cx="2244725" cy="699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Supporting text here. </a:t>
              </a:r>
            </a:p>
            <a:p>
              <a:pPr marL="171450" marR="0" lvl="0" indent="-171450" algn="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  <p:sp>
          <p:nvSpPr>
            <p:cNvPr id="21" name="í$ḷïḍe">
              <a:extLst>
                <a:ext uri="{FF2B5EF4-FFF2-40B4-BE49-F238E27FC236}">
                  <a16:creationId xmlns="" xmlns:a16="http://schemas.microsoft.com/office/drawing/2014/main" id="{773CB885-73A7-4C12-801B-82B51CBE69D7}"/>
                </a:ext>
              </a:extLst>
            </p:cNvPr>
            <p:cNvSpPr txBox="1"/>
            <p:nvPr/>
          </p:nvSpPr>
          <p:spPr bwMode="auto">
            <a:xfrm>
              <a:off x="673099" y="1130300"/>
              <a:ext cx="3589337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 lnSpcReduction="10000"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22" name="îŝlïḓê">
              <a:extLst>
                <a:ext uri="{FF2B5EF4-FFF2-40B4-BE49-F238E27FC236}">
                  <a16:creationId xmlns="" xmlns:a16="http://schemas.microsoft.com/office/drawing/2014/main" id="{CAA8280A-062E-425C-90AC-FE057D2B08AF}"/>
                </a:ext>
              </a:extLst>
            </p:cNvPr>
            <p:cNvSpPr/>
            <p:nvPr/>
          </p:nvSpPr>
          <p:spPr bwMode="auto">
            <a:xfrm>
              <a:off x="673099" y="1572106"/>
              <a:ext cx="3589337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 lnSpcReduction="10000"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Copy paste fonts. Choose the only option to retain text.</a:t>
              </a:r>
            </a:p>
            <a:p>
              <a:pPr marL="171450" marR="0" lvl="0" indent="-17145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52277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480FD7A1-BDDE-446B-8A09-7EEC8A5BDE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D4AC07C6-E190-4803-A7F5-43F736A060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 </a:t>
            </a:r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3EABB26E-5FF5-4EF9-A75A-070910771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t>12</a:t>
            </a:fld>
            <a:endParaRPr lang="zh-CN" altLang="en-US"/>
          </a:p>
        </p:txBody>
      </p:sp>
      <p:grpSp>
        <p:nvGrpSpPr>
          <p:cNvPr id="38" name="21646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099" y="1130300"/>
            <a:ext cx="10845801" cy="5016500"/>
            <a:chOff x="673099" y="1130300"/>
            <a:chExt cx="10845801" cy="5016500"/>
          </a:xfrm>
        </p:grpSpPr>
        <p:sp>
          <p:nvSpPr>
            <p:cNvPr id="39" name="îSļïdê">
              <a:extLst>
                <a:ext uri="{FF2B5EF4-FFF2-40B4-BE49-F238E27FC236}">
                  <a16:creationId xmlns="" xmlns:a16="http://schemas.microsoft.com/office/drawing/2014/main" id="{6C1896ED-9183-461C-99CB-32AB7679C634}"/>
                </a:ext>
              </a:extLst>
            </p:cNvPr>
            <p:cNvSpPr/>
            <p:nvPr/>
          </p:nvSpPr>
          <p:spPr>
            <a:xfrm>
              <a:off x="673100" y="1130300"/>
              <a:ext cx="2681305" cy="108829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000" b="1" i="1" dirty="0"/>
                <a:t>Text here</a:t>
              </a:r>
              <a:endParaRPr lang="en-US" sz="2000" b="1" i="1" dirty="0"/>
            </a:p>
          </p:txBody>
        </p:sp>
        <p:sp>
          <p:nvSpPr>
            <p:cNvPr id="40" name="ïṣ1iḋè">
              <a:extLst>
                <a:ext uri="{FF2B5EF4-FFF2-40B4-BE49-F238E27FC236}">
                  <a16:creationId xmlns="" xmlns:a16="http://schemas.microsoft.com/office/drawing/2014/main" id="{0A9352A1-A466-4A51-AC45-43BB7D810863}"/>
                </a:ext>
              </a:extLst>
            </p:cNvPr>
            <p:cNvSpPr/>
            <p:nvPr/>
          </p:nvSpPr>
          <p:spPr>
            <a:xfrm>
              <a:off x="3394598" y="1130300"/>
              <a:ext cx="2681305" cy="108829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000" b="1" i="1" dirty="0"/>
                <a:t>Text here</a:t>
              </a:r>
            </a:p>
          </p:txBody>
        </p:sp>
        <p:sp>
          <p:nvSpPr>
            <p:cNvPr id="41" name="í$ḷiḑè">
              <a:extLst>
                <a:ext uri="{FF2B5EF4-FFF2-40B4-BE49-F238E27FC236}">
                  <a16:creationId xmlns="" xmlns:a16="http://schemas.microsoft.com/office/drawing/2014/main" id="{FFD5C7A9-9350-49FA-9EDF-BB9CCF2DBE7D}"/>
                </a:ext>
              </a:extLst>
            </p:cNvPr>
            <p:cNvSpPr/>
            <p:nvPr/>
          </p:nvSpPr>
          <p:spPr>
            <a:xfrm>
              <a:off x="1446883" y="6093029"/>
              <a:ext cx="928873" cy="53771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íṧḷïḓé">
              <a:extLst>
                <a:ext uri="{FF2B5EF4-FFF2-40B4-BE49-F238E27FC236}">
                  <a16:creationId xmlns="" xmlns:a16="http://schemas.microsoft.com/office/drawing/2014/main" id="{0A0AB5F2-FCDC-477E-8530-C451F0B6919A}"/>
                </a:ext>
              </a:extLst>
            </p:cNvPr>
            <p:cNvSpPr/>
            <p:nvPr/>
          </p:nvSpPr>
          <p:spPr>
            <a:xfrm>
              <a:off x="4236669" y="6093029"/>
              <a:ext cx="928873" cy="53771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íšľïḓé">
              <a:extLst>
                <a:ext uri="{FF2B5EF4-FFF2-40B4-BE49-F238E27FC236}">
                  <a16:creationId xmlns="" xmlns:a16="http://schemas.microsoft.com/office/drawing/2014/main" id="{B8F02C14-B5F6-477E-A10E-653F742757C1}"/>
                </a:ext>
              </a:extLst>
            </p:cNvPr>
            <p:cNvSpPr/>
            <p:nvPr/>
          </p:nvSpPr>
          <p:spPr>
            <a:xfrm>
              <a:off x="7043300" y="6093029"/>
              <a:ext cx="928873" cy="53771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î$ḻíḋê">
              <a:extLst>
                <a:ext uri="{FF2B5EF4-FFF2-40B4-BE49-F238E27FC236}">
                  <a16:creationId xmlns="" xmlns:a16="http://schemas.microsoft.com/office/drawing/2014/main" id="{3C2F9038-547A-47DF-973E-7400B89DB18F}"/>
                </a:ext>
              </a:extLst>
            </p:cNvPr>
            <p:cNvSpPr/>
            <p:nvPr/>
          </p:nvSpPr>
          <p:spPr>
            <a:xfrm>
              <a:off x="9816242" y="6093029"/>
              <a:ext cx="928873" cy="53771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íşḷïḓê">
              <a:extLst>
                <a:ext uri="{FF2B5EF4-FFF2-40B4-BE49-F238E27FC236}">
                  <a16:creationId xmlns="" xmlns:a16="http://schemas.microsoft.com/office/drawing/2014/main" id="{90A220B5-EA67-4A1C-A914-78D10C94B7EE}"/>
                </a:ext>
              </a:extLst>
            </p:cNvPr>
            <p:cNvSpPr/>
            <p:nvPr/>
          </p:nvSpPr>
          <p:spPr>
            <a:xfrm>
              <a:off x="6116097" y="1130300"/>
              <a:ext cx="2681305" cy="108829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000" b="1" i="1"/>
                <a:t>Text here</a:t>
              </a:r>
              <a:endParaRPr lang="en-US" altLang="zh-CN" sz="2000" b="1" i="1" dirty="0"/>
            </a:p>
          </p:txBody>
        </p:sp>
        <p:sp>
          <p:nvSpPr>
            <p:cNvPr id="46" name="íşlîḋê">
              <a:extLst>
                <a:ext uri="{FF2B5EF4-FFF2-40B4-BE49-F238E27FC236}">
                  <a16:creationId xmlns="" xmlns:a16="http://schemas.microsoft.com/office/drawing/2014/main" id="{C47F4631-A59C-4E09-A0A9-75B61AFDED0A}"/>
                </a:ext>
              </a:extLst>
            </p:cNvPr>
            <p:cNvSpPr/>
            <p:nvPr/>
          </p:nvSpPr>
          <p:spPr>
            <a:xfrm>
              <a:off x="8837595" y="1130300"/>
              <a:ext cx="2681305" cy="108829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sz="2000" b="1" i="1" dirty="0"/>
                <a:t>Text here</a:t>
              </a:r>
            </a:p>
          </p:txBody>
        </p:sp>
        <p:sp>
          <p:nvSpPr>
            <p:cNvPr id="47" name="îśļiḓè">
              <a:extLst>
                <a:ext uri="{FF2B5EF4-FFF2-40B4-BE49-F238E27FC236}">
                  <a16:creationId xmlns="" xmlns:a16="http://schemas.microsoft.com/office/drawing/2014/main" id="{183D9E7D-985D-40A0-BB39-B10AAA1C6EED}"/>
                </a:ext>
              </a:extLst>
            </p:cNvPr>
            <p:cNvSpPr/>
            <p:nvPr/>
          </p:nvSpPr>
          <p:spPr>
            <a:xfrm>
              <a:off x="673099" y="2218594"/>
              <a:ext cx="10845800" cy="5881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en-US"/>
            </a:p>
          </p:txBody>
        </p:sp>
        <p:sp>
          <p:nvSpPr>
            <p:cNvPr id="48" name="îṣľïḑe">
              <a:extLst>
                <a:ext uri="{FF2B5EF4-FFF2-40B4-BE49-F238E27FC236}">
                  <a16:creationId xmlns="" xmlns:a16="http://schemas.microsoft.com/office/drawing/2014/main" id="{B070955E-7E8C-4336-80D7-20F0ADED462A}"/>
                </a:ext>
              </a:extLst>
            </p:cNvPr>
            <p:cNvSpPr/>
            <p:nvPr/>
          </p:nvSpPr>
          <p:spPr>
            <a:xfrm>
              <a:off x="673099" y="2806753"/>
              <a:ext cx="10845800" cy="5881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en-US"/>
            </a:p>
          </p:txBody>
        </p:sp>
        <p:sp>
          <p:nvSpPr>
            <p:cNvPr id="49" name="îšḻíḍe">
              <a:extLst>
                <a:ext uri="{FF2B5EF4-FFF2-40B4-BE49-F238E27FC236}">
                  <a16:creationId xmlns="" xmlns:a16="http://schemas.microsoft.com/office/drawing/2014/main" id="{82A9FEB0-6983-41CA-93B8-525EB4CEEA96}"/>
                </a:ext>
              </a:extLst>
            </p:cNvPr>
            <p:cNvSpPr/>
            <p:nvPr/>
          </p:nvSpPr>
          <p:spPr>
            <a:xfrm>
              <a:off x="673099" y="3401168"/>
              <a:ext cx="10845800" cy="5881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en-US"/>
            </a:p>
          </p:txBody>
        </p:sp>
        <p:sp>
          <p:nvSpPr>
            <p:cNvPr id="50" name="îşḻïďé">
              <a:extLst>
                <a:ext uri="{FF2B5EF4-FFF2-40B4-BE49-F238E27FC236}">
                  <a16:creationId xmlns="" xmlns:a16="http://schemas.microsoft.com/office/drawing/2014/main" id="{21162A4D-E7FE-4597-A1AD-27C193E1D824}"/>
                </a:ext>
              </a:extLst>
            </p:cNvPr>
            <p:cNvSpPr/>
            <p:nvPr/>
          </p:nvSpPr>
          <p:spPr>
            <a:xfrm>
              <a:off x="673099" y="3983072"/>
              <a:ext cx="10845800" cy="58815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en-US"/>
            </a:p>
          </p:txBody>
        </p:sp>
        <p:sp>
          <p:nvSpPr>
            <p:cNvPr id="51" name="îṥ1iḑé">
              <a:extLst>
                <a:ext uri="{FF2B5EF4-FFF2-40B4-BE49-F238E27FC236}">
                  <a16:creationId xmlns="" xmlns:a16="http://schemas.microsoft.com/office/drawing/2014/main" id="{05FD79CD-9FBF-4C0D-8DAF-595C71FD27A8}"/>
                </a:ext>
              </a:extLst>
            </p:cNvPr>
            <p:cNvSpPr/>
            <p:nvPr/>
          </p:nvSpPr>
          <p:spPr>
            <a:xfrm>
              <a:off x="673099" y="4571231"/>
              <a:ext cx="10845800" cy="58815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íṡlíḍé">
              <a:extLst>
                <a:ext uri="{FF2B5EF4-FFF2-40B4-BE49-F238E27FC236}">
                  <a16:creationId xmlns="" xmlns:a16="http://schemas.microsoft.com/office/drawing/2014/main" id="{FB9C3FEB-7A91-48F5-8BAB-F6C37F0C385A}"/>
                </a:ext>
              </a:extLst>
            </p:cNvPr>
            <p:cNvGrpSpPr/>
            <p:nvPr/>
          </p:nvGrpSpPr>
          <p:grpSpPr>
            <a:xfrm>
              <a:off x="673100" y="2234307"/>
              <a:ext cx="2476440" cy="2909371"/>
              <a:chOff x="673100" y="2232808"/>
              <a:chExt cx="2476440" cy="2631883"/>
            </a:xfrm>
          </p:grpSpPr>
          <p:sp>
            <p:nvSpPr>
              <p:cNvPr id="88" name="îṣļíḍè">
                <a:extLst>
                  <a:ext uri="{FF2B5EF4-FFF2-40B4-BE49-F238E27FC236}">
                    <a16:creationId xmlns="" xmlns:a16="http://schemas.microsoft.com/office/drawing/2014/main" id="{11CB7783-2A61-4ED0-89C0-783B6A2AC2AA}"/>
                  </a:ext>
                </a:extLst>
              </p:cNvPr>
              <p:cNvSpPr txBox="1"/>
              <p:nvPr/>
            </p:nvSpPr>
            <p:spPr>
              <a:xfrm>
                <a:off x="673100" y="2764870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9" name="ïṣļîḓé">
                <a:extLst>
                  <a:ext uri="{FF2B5EF4-FFF2-40B4-BE49-F238E27FC236}">
                    <a16:creationId xmlns="" xmlns:a16="http://schemas.microsoft.com/office/drawing/2014/main" id="{2F1C4CCC-8498-4A11-B986-7DD200207728}"/>
                  </a:ext>
                </a:extLst>
              </p:cNvPr>
              <p:cNvSpPr txBox="1"/>
              <p:nvPr/>
            </p:nvSpPr>
            <p:spPr>
              <a:xfrm>
                <a:off x="673100" y="2232808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90" name="îṥlîḋê">
                <a:extLst>
                  <a:ext uri="{FF2B5EF4-FFF2-40B4-BE49-F238E27FC236}">
                    <a16:creationId xmlns="" xmlns:a16="http://schemas.microsoft.com/office/drawing/2014/main" id="{D9EA0E14-E682-4216-B3B8-8082305CB593}"/>
                  </a:ext>
                </a:extLst>
              </p:cNvPr>
              <p:cNvSpPr txBox="1"/>
              <p:nvPr/>
            </p:nvSpPr>
            <p:spPr>
              <a:xfrm>
                <a:off x="673100" y="3296932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</a:t>
                </a:r>
              </a:p>
            </p:txBody>
          </p:sp>
          <p:sp>
            <p:nvSpPr>
              <p:cNvPr id="91" name="ïşļidè">
                <a:extLst>
                  <a:ext uri="{FF2B5EF4-FFF2-40B4-BE49-F238E27FC236}">
                    <a16:creationId xmlns="" xmlns:a16="http://schemas.microsoft.com/office/drawing/2014/main" id="{2AF1631B-5059-4C60-B8F0-DB99F78EDE7B}"/>
                  </a:ext>
                </a:extLst>
              </p:cNvPr>
              <p:cNvSpPr txBox="1"/>
              <p:nvPr/>
            </p:nvSpPr>
            <p:spPr>
              <a:xfrm>
                <a:off x="673100" y="4361056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92" name="iŝľïḍe">
                <a:extLst>
                  <a:ext uri="{FF2B5EF4-FFF2-40B4-BE49-F238E27FC236}">
                    <a16:creationId xmlns="" xmlns:a16="http://schemas.microsoft.com/office/drawing/2014/main" id="{D51B4B98-5204-4A46-9FCF-0685578086A7}"/>
                  </a:ext>
                </a:extLst>
              </p:cNvPr>
              <p:cNvSpPr txBox="1"/>
              <p:nvPr/>
            </p:nvSpPr>
            <p:spPr>
              <a:xfrm>
                <a:off x="673100" y="3828994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</p:grpSp>
        <p:grpSp>
          <p:nvGrpSpPr>
            <p:cNvPr id="53" name="iŝļiḍé">
              <a:extLst>
                <a:ext uri="{FF2B5EF4-FFF2-40B4-BE49-F238E27FC236}">
                  <a16:creationId xmlns="" xmlns:a16="http://schemas.microsoft.com/office/drawing/2014/main" id="{2E715199-3826-4258-8EC7-0D557371A3C6}"/>
                </a:ext>
              </a:extLst>
            </p:cNvPr>
            <p:cNvGrpSpPr/>
            <p:nvPr/>
          </p:nvGrpSpPr>
          <p:grpSpPr>
            <a:xfrm>
              <a:off x="3428742" y="2234307"/>
              <a:ext cx="2476440" cy="2909371"/>
              <a:chOff x="673100" y="2232808"/>
              <a:chExt cx="2476440" cy="2631883"/>
            </a:xfrm>
          </p:grpSpPr>
          <p:sp>
            <p:nvSpPr>
              <p:cNvPr id="83" name="iṣ1îḋe">
                <a:extLst>
                  <a:ext uri="{FF2B5EF4-FFF2-40B4-BE49-F238E27FC236}">
                    <a16:creationId xmlns="" xmlns:a16="http://schemas.microsoft.com/office/drawing/2014/main" id="{CC82F59E-DE84-4650-8953-415CDD3A21EE}"/>
                  </a:ext>
                </a:extLst>
              </p:cNvPr>
              <p:cNvSpPr txBox="1"/>
              <p:nvPr/>
            </p:nvSpPr>
            <p:spPr>
              <a:xfrm>
                <a:off x="673100" y="2764870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</a:t>
                </a:r>
              </a:p>
            </p:txBody>
          </p:sp>
          <p:sp>
            <p:nvSpPr>
              <p:cNvPr id="84" name="îśľíḑé">
                <a:extLst>
                  <a:ext uri="{FF2B5EF4-FFF2-40B4-BE49-F238E27FC236}">
                    <a16:creationId xmlns="" xmlns:a16="http://schemas.microsoft.com/office/drawing/2014/main" id="{B49F16DE-7074-42F6-AC49-4E821728CC1A}"/>
                  </a:ext>
                </a:extLst>
              </p:cNvPr>
              <p:cNvSpPr txBox="1"/>
              <p:nvPr/>
            </p:nvSpPr>
            <p:spPr>
              <a:xfrm>
                <a:off x="673100" y="2232808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5" name="íşlíḋè">
                <a:extLst>
                  <a:ext uri="{FF2B5EF4-FFF2-40B4-BE49-F238E27FC236}">
                    <a16:creationId xmlns="" xmlns:a16="http://schemas.microsoft.com/office/drawing/2014/main" id="{39403577-8FAA-490D-9BE5-3A020B36C6EC}"/>
                  </a:ext>
                </a:extLst>
              </p:cNvPr>
              <p:cNvSpPr txBox="1"/>
              <p:nvPr/>
            </p:nvSpPr>
            <p:spPr>
              <a:xfrm>
                <a:off x="673100" y="3296932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6" name="íSlídé">
                <a:extLst>
                  <a:ext uri="{FF2B5EF4-FFF2-40B4-BE49-F238E27FC236}">
                    <a16:creationId xmlns="" xmlns:a16="http://schemas.microsoft.com/office/drawing/2014/main" id="{0C3DFC84-C942-4F2A-8443-DE44D6743CF6}"/>
                  </a:ext>
                </a:extLst>
              </p:cNvPr>
              <p:cNvSpPr txBox="1"/>
              <p:nvPr/>
            </p:nvSpPr>
            <p:spPr>
              <a:xfrm>
                <a:off x="673100" y="4361056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7" name="iśľiḋé">
                <a:extLst>
                  <a:ext uri="{FF2B5EF4-FFF2-40B4-BE49-F238E27FC236}">
                    <a16:creationId xmlns="" xmlns:a16="http://schemas.microsoft.com/office/drawing/2014/main" id="{07A13828-644A-4839-B4BA-03110D9F15D6}"/>
                  </a:ext>
                </a:extLst>
              </p:cNvPr>
              <p:cNvSpPr txBox="1"/>
              <p:nvPr/>
            </p:nvSpPr>
            <p:spPr>
              <a:xfrm>
                <a:off x="673100" y="3828994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</p:grpSp>
        <p:grpSp>
          <p:nvGrpSpPr>
            <p:cNvPr id="54" name="iṣļíde">
              <a:extLst>
                <a:ext uri="{FF2B5EF4-FFF2-40B4-BE49-F238E27FC236}">
                  <a16:creationId xmlns="" xmlns:a16="http://schemas.microsoft.com/office/drawing/2014/main" id="{572917DC-2234-48FB-9274-1B6863FB1DD6}"/>
                </a:ext>
              </a:extLst>
            </p:cNvPr>
            <p:cNvGrpSpPr/>
            <p:nvPr/>
          </p:nvGrpSpPr>
          <p:grpSpPr>
            <a:xfrm>
              <a:off x="6184384" y="2234307"/>
              <a:ext cx="2476440" cy="2909371"/>
              <a:chOff x="673100" y="2232808"/>
              <a:chExt cx="2476440" cy="2631883"/>
            </a:xfrm>
          </p:grpSpPr>
          <p:sp>
            <p:nvSpPr>
              <p:cNvPr id="78" name="işlíḍe">
                <a:extLst>
                  <a:ext uri="{FF2B5EF4-FFF2-40B4-BE49-F238E27FC236}">
                    <a16:creationId xmlns="" xmlns:a16="http://schemas.microsoft.com/office/drawing/2014/main" id="{6CCBB036-C4F3-4705-9815-A480164A1E35}"/>
                  </a:ext>
                </a:extLst>
              </p:cNvPr>
              <p:cNvSpPr txBox="1"/>
              <p:nvPr/>
            </p:nvSpPr>
            <p:spPr>
              <a:xfrm>
                <a:off x="673100" y="2764870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79" name="îšlide">
                <a:extLst>
                  <a:ext uri="{FF2B5EF4-FFF2-40B4-BE49-F238E27FC236}">
                    <a16:creationId xmlns="" xmlns:a16="http://schemas.microsoft.com/office/drawing/2014/main" id="{DFD6746D-F18F-48FA-A1C7-9F17B70B87A4}"/>
                  </a:ext>
                </a:extLst>
              </p:cNvPr>
              <p:cNvSpPr txBox="1"/>
              <p:nvPr/>
            </p:nvSpPr>
            <p:spPr>
              <a:xfrm>
                <a:off x="673100" y="2232808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0" name="íṩľïḓe">
                <a:extLst>
                  <a:ext uri="{FF2B5EF4-FFF2-40B4-BE49-F238E27FC236}">
                    <a16:creationId xmlns="" xmlns:a16="http://schemas.microsoft.com/office/drawing/2014/main" id="{0262DB18-96B8-466F-A482-E62AF5F4E448}"/>
                  </a:ext>
                </a:extLst>
              </p:cNvPr>
              <p:cNvSpPr txBox="1"/>
              <p:nvPr/>
            </p:nvSpPr>
            <p:spPr>
              <a:xfrm>
                <a:off x="673100" y="3296932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1" name="iŝľiḑè">
                <a:extLst>
                  <a:ext uri="{FF2B5EF4-FFF2-40B4-BE49-F238E27FC236}">
                    <a16:creationId xmlns="" xmlns:a16="http://schemas.microsoft.com/office/drawing/2014/main" id="{8ECAD6A1-6EA0-4DAE-A68E-B4A03C1BC375}"/>
                  </a:ext>
                </a:extLst>
              </p:cNvPr>
              <p:cNvSpPr txBox="1"/>
              <p:nvPr/>
            </p:nvSpPr>
            <p:spPr>
              <a:xfrm>
                <a:off x="673100" y="4361056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82" name="ïšļíḑê">
                <a:extLst>
                  <a:ext uri="{FF2B5EF4-FFF2-40B4-BE49-F238E27FC236}">
                    <a16:creationId xmlns="" xmlns:a16="http://schemas.microsoft.com/office/drawing/2014/main" id="{3F576792-F004-495B-8087-BD12317748D6}"/>
                  </a:ext>
                </a:extLst>
              </p:cNvPr>
              <p:cNvSpPr txBox="1"/>
              <p:nvPr/>
            </p:nvSpPr>
            <p:spPr>
              <a:xfrm>
                <a:off x="673100" y="3828994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</a:t>
                </a:r>
              </a:p>
            </p:txBody>
          </p:sp>
        </p:grpSp>
        <p:grpSp>
          <p:nvGrpSpPr>
            <p:cNvPr id="55" name="îṥḷïḑe">
              <a:extLst>
                <a:ext uri="{FF2B5EF4-FFF2-40B4-BE49-F238E27FC236}">
                  <a16:creationId xmlns="" xmlns:a16="http://schemas.microsoft.com/office/drawing/2014/main" id="{DE696084-B765-479C-A977-C3411B19D2D0}"/>
                </a:ext>
              </a:extLst>
            </p:cNvPr>
            <p:cNvGrpSpPr/>
            <p:nvPr/>
          </p:nvGrpSpPr>
          <p:grpSpPr>
            <a:xfrm>
              <a:off x="8940027" y="2234307"/>
              <a:ext cx="2476440" cy="2909371"/>
              <a:chOff x="673100" y="2232808"/>
              <a:chExt cx="2476440" cy="2631883"/>
            </a:xfrm>
          </p:grpSpPr>
          <p:sp>
            <p:nvSpPr>
              <p:cNvPr id="73" name="îśḻîḍé">
                <a:extLst>
                  <a:ext uri="{FF2B5EF4-FFF2-40B4-BE49-F238E27FC236}">
                    <a16:creationId xmlns="" xmlns:a16="http://schemas.microsoft.com/office/drawing/2014/main" id="{7764A9CD-9ACD-41D0-B675-94A275869364}"/>
                  </a:ext>
                </a:extLst>
              </p:cNvPr>
              <p:cNvSpPr txBox="1"/>
              <p:nvPr/>
            </p:nvSpPr>
            <p:spPr>
              <a:xfrm>
                <a:off x="673100" y="2764870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74" name="îsļiḓè">
                <a:extLst>
                  <a:ext uri="{FF2B5EF4-FFF2-40B4-BE49-F238E27FC236}">
                    <a16:creationId xmlns="" xmlns:a16="http://schemas.microsoft.com/office/drawing/2014/main" id="{D5F69E6E-A454-4FFA-A0E3-9B5A1CF61A55}"/>
                  </a:ext>
                </a:extLst>
              </p:cNvPr>
              <p:cNvSpPr txBox="1"/>
              <p:nvPr/>
            </p:nvSpPr>
            <p:spPr>
              <a:xfrm>
                <a:off x="673100" y="2232808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</a:t>
                </a:r>
              </a:p>
            </p:txBody>
          </p:sp>
          <p:sp>
            <p:nvSpPr>
              <p:cNvPr id="75" name="i$1iďé">
                <a:extLst>
                  <a:ext uri="{FF2B5EF4-FFF2-40B4-BE49-F238E27FC236}">
                    <a16:creationId xmlns="" xmlns:a16="http://schemas.microsoft.com/office/drawing/2014/main" id="{3FA5BE0C-9F7B-4E8A-99A9-46E81E0F3A15}"/>
                  </a:ext>
                </a:extLst>
              </p:cNvPr>
              <p:cNvSpPr txBox="1"/>
              <p:nvPr/>
            </p:nvSpPr>
            <p:spPr>
              <a:xfrm>
                <a:off x="673100" y="3296932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76" name="ísļidé">
                <a:extLst>
                  <a:ext uri="{FF2B5EF4-FFF2-40B4-BE49-F238E27FC236}">
                    <a16:creationId xmlns="" xmlns:a16="http://schemas.microsoft.com/office/drawing/2014/main" id="{B82C1364-5D3D-48B9-804C-1F826DD03354}"/>
                  </a:ext>
                </a:extLst>
              </p:cNvPr>
              <p:cNvSpPr txBox="1"/>
              <p:nvPr/>
            </p:nvSpPr>
            <p:spPr>
              <a:xfrm>
                <a:off x="673100" y="4361056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  <p:sp>
            <p:nvSpPr>
              <p:cNvPr id="77" name="íşľïḍè">
                <a:extLst>
                  <a:ext uri="{FF2B5EF4-FFF2-40B4-BE49-F238E27FC236}">
                    <a16:creationId xmlns="" xmlns:a16="http://schemas.microsoft.com/office/drawing/2014/main" id="{3086B174-AF94-4C69-8C6B-3E3BA8C9F83B}"/>
                  </a:ext>
                </a:extLst>
              </p:cNvPr>
              <p:cNvSpPr txBox="1"/>
              <p:nvPr/>
            </p:nvSpPr>
            <p:spPr>
              <a:xfrm>
                <a:off x="673100" y="3828994"/>
                <a:ext cx="2476440" cy="503635"/>
              </a:xfrm>
              <a:prstGeom prst="rect">
                <a:avLst/>
              </a:prstGeom>
              <a:noFill/>
            </p:spPr>
            <p:txBody>
              <a:bodyPr wrap="square" rtlCol="0" anchor="ctr">
                <a:normAutofit/>
              </a:bodyPr>
              <a:lstStyle/>
              <a:p>
                <a:pPr algn="ctr"/>
                <a:r>
                  <a:rPr lang="en-US" sz="11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……</a:t>
                </a:r>
              </a:p>
            </p:txBody>
          </p:sp>
        </p:grpSp>
        <p:sp>
          <p:nvSpPr>
            <p:cNvPr id="66" name="îSlíḑé">
              <a:extLst>
                <a:ext uri="{FF2B5EF4-FFF2-40B4-BE49-F238E27FC236}">
                  <a16:creationId xmlns="" xmlns:a16="http://schemas.microsoft.com/office/drawing/2014/main" id="{CDEF6484-E67F-4A80-B9CC-5AAB83DE6E17}"/>
                </a:ext>
              </a:extLst>
            </p:cNvPr>
            <p:cNvSpPr txBox="1"/>
            <p:nvPr/>
          </p:nvSpPr>
          <p:spPr bwMode="auto">
            <a:xfrm>
              <a:off x="1041400" y="5405307"/>
              <a:ext cx="1709961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b="1" dirty="0"/>
                <a:t>30,000K</a:t>
              </a:r>
            </a:p>
          </p:txBody>
        </p:sp>
        <p:cxnSp>
          <p:nvCxnSpPr>
            <p:cNvPr id="67" name="直接连接符 66">
              <a:extLst>
                <a:ext uri="{FF2B5EF4-FFF2-40B4-BE49-F238E27FC236}">
                  <a16:creationId xmlns="" xmlns:a16="http://schemas.microsoft.com/office/drawing/2014/main" id="{655CEFD5-1631-4BA4-B558-42779680BE3C}"/>
                </a:ext>
              </a:extLst>
            </p:cNvPr>
            <p:cNvCxnSpPr/>
            <p:nvPr/>
          </p:nvCxnSpPr>
          <p:spPr>
            <a:xfrm>
              <a:off x="3374502" y="2218594"/>
              <a:ext cx="0" cy="294079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接连接符 67">
              <a:extLst>
                <a:ext uri="{FF2B5EF4-FFF2-40B4-BE49-F238E27FC236}">
                  <a16:creationId xmlns="" xmlns:a16="http://schemas.microsoft.com/office/drawing/2014/main" id="{5627E054-76E9-4594-BBD4-34DFE63A4CF7}"/>
                </a:ext>
              </a:extLst>
            </p:cNvPr>
            <p:cNvCxnSpPr/>
            <p:nvPr/>
          </p:nvCxnSpPr>
          <p:spPr>
            <a:xfrm>
              <a:off x="6098652" y="2218594"/>
              <a:ext cx="0" cy="294079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接连接符 68">
              <a:extLst>
                <a:ext uri="{FF2B5EF4-FFF2-40B4-BE49-F238E27FC236}">
                  <a16:creationId xmlns="" xmlns:a16="http://schemas.microsoft.com/office/drawing/2014/main" id="{F3A4B7B5-44AE-44E2-AA6E-9A1BF8C20109}"/>
                </a:ext>
              </a:extLst>
            </p:cNvPr>
            <p:cNvCxnSpPr/>
            <p:nvPr/>
          </p:nvCxnSpPr>
          <p:spPr>
            <a:xfrm>
              <a:off x="8822802" y="2218594"/>
              <a:ext cx="0" cy="294079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iŝḻîḍé">
              <a:extLst>
                <a:ext uri="{FF2B5EF4-FFF2-40B4-BE49-F238E27FC236}">
                  <a16:creationId xmlns="" xmlns:a16="http://schemas.microsoft.com/office/drawing/2014/main" id="{DDD49CDC-1784-4E51-8CAE-471282CF04C0}"/>
                </a:ext>
              </a:extLst>
            </p:cNvPr>
            <p:cNvSpPr txBox="1"/>
            <p:nvPr/>
          </p:nvSpPr>
          <p:spPr bwMode="auto">
            <a:xfrm>
              <a:off x="3880269" y="5405307"/>
              <a:ext cx="1709961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b="1" dirty="0"/>
                <a:t>20,000K</a:t>
              </a:r>
            </a:p>
          </p:txBody>
        </p:sp>
        <p:sp>
          <p:nvSpPr>
            <p:cNvPr id="71" name="îsḻidè">
              <a:extLst>
                <a:ext uri="{FF2B5EF4-FFF2-40B4-BE49-F238E27FC236}">
                  <a16:creationId xmlns="" xmlns:a16="http://schemas.microsoft.com/office/drawing/2014/main" id="{CFE99538-2686-4CB3-BC10-C23C184192B3}"/>
                </a:ext>
              </a:extLst>
            </p:cNvPr>
            <p:cNvSpPr txBox="1"/>
            <p:nvPr/>
          </p:nvSpPr>
          <p:spPr bwMode="auto">
            <a:xfrm>
              <a:off x="6601772" y="5405307"/>
              <a:ext cx="1709961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b="1" dirty="0"/>
                <a:t>50,000K</a:t>
              </a:r>
            </a:p>
          </p:txBody>
        </p:sp>
        <p:sp>
          <p:nvSpPr>
            <p:cNvPr id="72" name="íŝḻïḋè">
              <a:extLst>
                <a:ext uri="{FF2B5EF4-FFF2-40B4-BE49-F238E27FC236}">
                  <a16:creationId xmlns="" xmlns:a16="http://schemas.microsoft.com/office/drawing/2014/main" id="{5EFDE90A-F11D-4191-A8F0-7701EB2E28B4}"/>
                </a:ext>
              </a:extLst>
            </p:cNvPr>
            <p:cNvSpPr txBox="1"/>
            <p:nvPr/>
          </p:nvSpPr>
          <p:spPr bwMode="auto">
            <a:xfrm>
              <a:off x="9323275" y="5405307"/>
              <a:ext cx="1709961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zh-CN" b="1" dirty="0"/>
                <a:t>40,000K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66305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0F071928-F7C9-4B78-9C0C-47F0C1D8A4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05A0569C-0123-4C13-BC9A-FA90832839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FCF7AC1-5222-467B-A79C-87C41DD4D1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13</a:t>
            </a:fld>
            <a:endParaRPr lang="zh-CN" altLang="en-US"/>
          </a:p>
        </p:txBody>
      </p:sp>
      <p:grpSp>
        <p:nvGrpSpPr>
          <p:cNvPr id="5" name="5a2360b4-9480-462b-a190-f0b3864b851a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DB98AD7E-B2BD-41B4-A158-6A8AC8D1A8A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61407" y="1258472"/>
            <a:ext cx="10464781" cy="5612651"/>
            <a:chOff x="761407" y="1258472"/>
            <a:chExt cx="10464781" cy="5612651"/>
          </a:xfrm>
        </p:grpSpPr>
        <p:grpSp>
          <p:nvGrpSpPr>
            <p:cNvPr id="6" name="iSlíḓé">
              <a:extLst>
                <a:ext uri="{FF2B5EF4-FFF2-40B4-BE49-F238E27FC236}">
                  <a16:creationId xmlns="" xmlns:a16="http://schemas.microsoft.com/office/drawing/2014/main" id="{8ECC7E40-C6AB-466B-A9E2-5011A3DFF97A}"/>
                </a:ext>
              </a:extLst>
            </p:cNvPr>
            <p:cNvGrpSpPr/>
            <p:nvPr/>
          </p:nvGrpSpPr>
          <p:grpSpPr>
            <a:xfrm>
              <a:off x="6606078" y="1258472"/>
              <a:ext cx="4620110" cy="5612651"/>
              <a:chOff x="6606078" y="1258472"/>
              <a:chExt cx="4620110" cy="5612651"/>
            </a:xfrm>
          </p:grpSpPr>
          <p:sp>
            <p:nvSpPr>
              <p:cNvPr id="22" name="îṩḷiḍe">
                <a:extLst>
                  <a:ext uri="{FF2B5EF4-FFF2-40B4-BE49-F238E27FC236}">
                    <a16:creationId xmlns="" xmlns:a16="http://schemas.microsoft.com/office/drawing/2014/main" id="{A6B1C95C-0F56-42F3-B72C-7A47E2DBDECA}"/>
                  </a:ext>
                </a:extLst>
              </p:cNvPr>
              <p:cNvSpPr/>
              <p:nvPr/>
            </p:nvSpPr>
            <p:spPr>
              <a:xfrm flipH="1">
                <a:off x="6606078" y="1258472"/>
                <a:ext cx="4620110" cy="56126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89" h="21575" extrusionOk="0">
                    <a:moveTo>
                      <a:pt x="0" y="21575"/>
                    </a:moveTo>
                    <a:cubicBezTo>
                      <a:pt x="364" y="20930"/>
                      <a:pt x="784" y="20308"/>
                      <a:pt x="1258" y="19714"/>
                    </a:cubicBezTo>
                    <a:cubicBezTo>
                      <a:pt x="1746" y="19103"/>
                      <a:pt x="2289" y="18523"/>
                      <a:pt x="2882" y="17980"/>
                    </a:cubicBezTo>
                    <a:cubicBezTo>
                      <a:pt x="3717" y="17303"/>
                      <a:pt x="4249" y="16408"/>
                      <a:pt x="4389" y="15444"/>
                    </a:cubicBezTo>
                    <a:cubicBezTo>
                      <a:pt x="4539" y="14416"/>
                      <a:pt x="4234" y="13377"/>
                      <a:pt x="3531" y="12522"/>
                    </a:cubicBezTo>
                    <a:cubicBezTo>
                      <a:pt x="3219" y="12164"/>
                      <a:pt x="2920" y="11801"/>
                      <a:pt x="2633" y="11433"/>
                    </a:cubicBezTo>
                    <a:cubicBezTo>
                      <a:pt x="2226" y="10910"/>
                      <a:pt x="1837" y="10370"/>
                      <a:pt x="1599" y="9774"/>
                    </a:cubicBezTo>
                    <a:cubicBezTo>
                      <a:pt x="1402" y="9281"/>
                      <a:pt x="1314" y="8767"/>
                      <a:pt x="1298" y="8253"/>
                    </a:cubicBezTo>
                    <a:cubicBezTo>
                      <a:pt x="1281" y="7740"/>
                      <a:pt x="1336" y="7224"/>
                      <a:pt x="1464" y="6715"/>
                    </a:cubicBezTo>
                    <a:cubicBezTo>
                      <a:pt x="1652" y="5760"/>
                      <a:pt x="2014" y="4844"/>
                      <a:pt x="2530" y="3994"/>
                    </a:cubicBezTo>
                    <a:cubicBezTo>
                      <a:pt x="3012" y="3202"/>
                      <a:pt x="3632" y="2460"/>
                      <a:pt x="4433" y="1849"/>
                    </a:cubicBezTo>
                    <a:cubicBezTo>
                      <a:pt x="5254" y="1223"/>
                      <a:pt x="6222" y="765"/>
                      <a:pt x="7250" y="459"/>
                    </a:cubicBezTo>
                    <a:cubicBezTo>
                      <a:pt x="8292" y="148"/>
                      <a:pt x="9403" y="-9"/>
                      <a:pt x="10532" y="4"/>
                    </a:cubicBezTo>
                    <a:cubicBezTo>
                      <a:pt x="11702" y="-25"/>
                      <a:pt x="12869" y="111"/>
                      <a:pt x="13984" y="408"/>
                    </a:cubicBezTo>
                    <a:cubicBezTo>
                      <a:pt x="14958" y="666"/>
                      <a:pt x="15880" y="1044"/>
                      <a:pt x="16720" y="1528"/>
                    </a:cubicBezTo>
                    <a:cubicBezTo>
                      <a:pt x="17100" y="1784"/>
                      <a:pt x="17436" y="2082"/>
                      <a:pt x="17717" y="2416"/>
                    </a:cubicBezTo>
                    <a:cubicBezTo>
                      <a:pt x="18128" y="2903"/>
                      <a:pt x="18413" y="3450"/>
                      <a:pt x="18695" y="3992"/>
                    </a:cubicBezTo>
                    <a:cubicBezTo>
                      <a:pt x="18999" y="4578"/>
                      <a:pt x="19304" y="5165"/>
                      <a:pt x="19610" y="5754"/>
                    </a:cubicBezTo>
                    <a:cubicBezTo>
                      <a:pt x="19691" y="5882"/>
                      <a:pt x="19766" y="6012"/>
                      <a:pt x="19835" y="6142"/>
                    </a:cubicBezTo>
                    <a:cubicBezTo>
                      <a:pt x="19908" y="6280"/>
                      <a:pt x="19976" y="6421"/>
                      <a:pt x="20001" y="6572"/>
                    </a:cubicBezTo>
                    <a:cubicBezTo>
                      <a:pt x="20017" y="6673"/>
                      <a:pt x="20014" y="6775"/>
                      <a:pt x="19982" y="6872"/>
                    </a:cubicBezTo>
                    <a:cubicBezTo>
                      <a:pt x="19961" y="6934"/>
                      <a:pt x="19929" y="6993"/>
                      <a:pt x="19900" y="7053"/>
                    </a:cubicBezTo>
                    <a:cubicBezTo>
                      <a:pt x="19867" y="7119"/>
                      <a:pt x="19837" y="7186"/>
                      <a:pt x="19810" y="7254"/>
                    </a:cubicBezTo>
                    <a:cubicBezTo>
                      <a:pt x="19764" y="7330"/>
                      <a:pt x="19734" y="7412"/>
                      <a:pt x="19723" y="7497"/>
                    </a:cubicBezTo>
                    <a:cubicBezTo>
                      <a:pt x="19703" y="7648"/>
                      <a:pt x="19743" y="7800"/>
                      <a:pt x="19835" y="7931"/>
                    </a:cubicBezTo>
                    <a:lnTo>
                      <a:pt x="21399" y="10537"/>
                    </a:lnTo>
                    <a:cubicBezTo>
                      <a:pt x="21476" y="10632"/>
                      <a:pt x="21530" y="10736"/>
                      <a:pt x="21561" y="10843"/>
                    </a:cubicBezTo>
                    <a:cubicBezTo>
                      <a:pt x="21589" y="10937"/>
                      <a:pt x="21600" y="11037"/>
                      <a:pt x="21577" y="11136"/>
                    </a:cubicBezTo>
                    <a:cubicBezTo>
                      <a:pt x="21555" y="11231"/>
                      <a:pt x="21501" y="11318"/>
                      <a:pt x="21415" y="11380"/>
                    </a:cubicBezTo>
                    <a:cubicBezTo>
                      <a:pt x="21345" y="11430"/>
                      <a:pt x="21259" y="11459"/>
                      <a:pt x="21172" y="11485"/>
                    </a:cubicBezTo>
                    <a:cubicBezTo>
                      <a:pt x="21046" y="11523"/>
                      <a:pt x="20917" y="11556"/>
                      <a:pt x="20784" y="11582"/>
                    </a:cubicBezTo>
                    <a:cubicBezTo>
                      <a:pt x="20630" y="11622"/>
                      <a:pt x="20484" y="11669"/>
                      <a:pt x="20344" y="11723"/>
                    </a:cubicBezTo>
                    <a:cubicBezTo>
                      <a:pt x="20226" y="11768"/>
                      <a:pt x="20104" y="11821"/>
                      <a:pt x="20027" y="11916"/>
                    </a:cubicBezTo>
                    <a:cubicBezTo>
                      <a:pt x="19923" y="12042"/>
                      <a:pt x="19931" y="12209"/>
                      <a:pt x="20045" y="12329"/>
                    </a:cubicBezTo>
                    <a:cubicBezTo>
                      <a:pt x="20121" y="12429"/>
                      <a:pt x="20195" y="12527"/>
                      <a:pt x="20268" y="12624"/>
                    </a:cubicBezTo>
                    <a:cubicBezTo>
                      <a:pt x="20356" y="12741"/>
                      <a:pt x="20450" y="12868"/>
                      <a:pt x="20434" y="13012"/>
                    </a:cubicBezTo>
                    <a:cubicBezTo>
                      <a:pt x="20420" y="13142"/>
                      <a:pt x="20324" y="13247"/>
                      <a:pt x="20212" y="13326"/>
                    </a:cubicBezTo>
                    <a:cubicBezTo>
                      <a:pt x="20103" y="13402"/>
                      <a:pt x="19973" y="13461"/>
                      <a:pt x="19826" y="13493"/>
                    </a:cubicBezTo>
                    <a:cubicBezTo>
                      <a:pt x="19925" y="13524"/>
                      <a:pt x="20013" y="13572"/>
                      <a:pt x="20086" y="13633"/>
                    </a:cubicBezTo>
                    <a:cubicBezTo>
                      <a:pt x="20178" y="13710"/>
                      <a:pt x="20247" y="13809"/>
                      <a:pt x="20252" y="13921"/>
                    </a:cubicBezTo>
                    <a:cubicBezTo>
                      <a:pt x="20254" y="13987"/>
                      <a:pt x="20235" y="14049"/>
                      <a:pt x="20202" y="14104"/>
                    </a:cubicBezTo>
                    <a:cubicBezTo>
                      <a:pt x="20172" y="14154"/>
                      <a:pt x="20131" y="14199"/>
                      <a:pt x="20081" y="14236"/>
                    </a:cubicBezTo>
                    <a:cubicBezTo>
                      <a:pt x="20018" y="14282"/>
                      <a:pt x="19943" y="14317"/>
                      <a:pt x="19858" y="14335"/>
                    </a:cubicBezTo>
                    <a:cubicBezTo>
                      <a:pt x="19769" y="14362"/>
                      <a:pt x="19695" y="14414"/>
                      <a:pt x="19648" y="14482"/>
                    </a:cubicBezTo>
                    <a:cubicBezTo>
                      <a:pt x="19593" y="14564"/>
                      <a:pt x="19582" y="14655"/>
                      <a:pt x="19586" y="14742"/>
                    </a:cubicBezTo>
                    <a:cubicBezTo>
                      <a:pt x="19592" y="14861"/>
                      <a:pt x="19629" y="14981"/>
                      <a:pt x="19700" y="15092"/>
                    </a:cubicBezTo>
                    <a:cubicBezTo>
                      <a:pt x="19735" y="15165"/>
                      <a:pt x="19760" y="15240"/>
                      <a:pt x="19775" y="15316"/>
                    </a:cubicBezTo>
                    <a:cubicBezTo>
                      <a:pt x="19790" y="15398"/>
                      <a:pt x="19794" y="15482"/>
                      <a:pt x="19791" y="15565"/>
                    </a:cubicBezTo>
                    <a:cubicBezTo>
                      <a:pt x="19785" y="15731"/>
                      <a:pt x="19752" y="15900"/>
                      <a:pt x="19655" y="16050"/>
                    </a:cubicBezTo>
                    <a:cubicBezTo>
                      <a:pt x="19548" y="16217"/>
                      <a:pt x="19375" y="16341"/>
                      <a:pt x="19189" y="16437"/>
                    </a:cubicBezTo>
                    <a:cubicBezTo>
                      <a:pt x="18985" y="16541"/>
                      <a:pt x="18758" y="16615"/>
                      <a:pt x="18515" y="16652"/>
                    </a:cubicBezTo>
                    <a:cubicBezTo>
                      <a:pt x="18131" y="16690"/>
                      <a:pt x="17745" y="16709"/>
                      <a:pt x="17358" y="16709"/>
                    </a:cubicBezTo>
                    <a:cubicBezTo>
                      <a:pt x="16902" y="16709"/>
                      <a:pt x="16446" y="16683"/>
                      <a:pt x="15994" y="16630"/>
                    </a:cubicBezTo>
                    <a:cubicBezTo>
                      <a:pt x="15539" y="16549"/>
                      <a:pt x="15065" y="16673"/>
                      <a:pt x="14746" y="16956"/>
                    </a:cubicBezTo>
                    <a:cubicBezTo>
                      <a:pt x="14583" y="17101"/>
                      <a:pt x="14471" y="17281"/>
                      <a:pt x="14423" y="17477"/>
                    </a:cubicBezTo>
                    <a:cubicBezTo>
                      <a:pt x="14339" y="17913"/>
                      <a:pt x="14197" y="18340"/>
                      <a:pt x="14000" y="18750"/>
                    </a:cubicBezTo>
                    <a:cubicBezTo>
                      <a:pt x="13813" y="19138"/>
                      <a:pt x="13579" y="19509"/>
                      <a:pt x="13300" y="19856"/>
                    </a:cubicBezTo>
                    <a:cubicBezTo>
                      <a:pt x="13040" y="20107"/>
                      <a:pt x="12910" y="20435"/>
                      <a:pt x="12940" y="20766"/>
                    </a:cubicBezTo>
                    <a:cubicBezTo>
                      <a:pt x="12953" y="20918"/>
                      <a:pt x="13000" y="21065"/>
                      <a:pt x="13065" y="21205"/>
                    </a:cubicBezTo>
                    <a:cubicBezTo>
                      <a:pt x="13123" y="21333"/>
                      <a:pt x="13197" y="21456"/>
                      <a:pt x="13285" y="21574"/>
                    </a:cubicBezTo>
                    <a:lnTo>
                      <a:pt x="0" y="21575"/>
                    </a:lnTo>
                    <a:close/>
                  </a:path>
                </a:pathLst>
              </a:custGeom>
              <a:solidFill>
                <a:schemeClr val="bg2"/>
              </a:solidFill>
              <a:ln w="6350" cmpd="sng">
                <a:noFill/>
                <a:prstDash val="dash"/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200"/>
                </a:pPr>
                <a:endParaRPr/>
              </a:p>
            </p:txBody>
          </p:sp>
          <p:sp>
            <p:nvSpPr>
              <p:cNvPr id="23" name="iṩḻîḑe">
                <a:extLst>
                  <a:ext uri="{FF2B5EF4-FFF2-40B4-BE49-F238E27FC236}">
                    <a16:creationId xmlns="" xmlns:a16="http://schemas.microsoft.com/office/drawing/2014/main" id="{DA06BEA2-95ED-4515-A253-8BA270990ED0}"/>
                  </a:ext>
                </a:extLst>
              </p:cNvPr>
              <p:cNvSpPr/>
              <p:nvPr/>
            </p:nvSpPr>
            <p:spPr>
              <a:xfrm>
                <a:off x="8041050" y="2337857"/>
                <a:ext cx="1803031" cy="180303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1430" tIns="45715" rIns="91430" bIns="45715"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îṣḷiḑê">
                <a:extLst>
                  <a:ext uri="{FF2B5EF4-FFF2-40B4-BE49-F238E27FC236}">
                    <a16:creationId xmlns="" xmlns:a16="http://schemas.microsoft.com/office/drawing/2014/main" id="{59D1204A-D0F5-4E47-826E-92132C6F81BA}"/>
                  </a:ext>
                </a:extLst>
              </p:cNvPr>
              <p:cNvSpPr/>
              <p:nvPr/>
            </p:nvSpPr>
            <p:spPr bwMode="auto">
              <a:xfrm>
                <a:off x="8559022" y="2857655"/>
                <a:ext cx="789664" cy="788275"/>
              </a:xfrm>
              <a:custGeom>
                <a:avLst/>
                <a:gdLst>
                  <a:gd name="connsiteX0" fmla="*/ 369587 w 602135"/>
                  <a:gd name="connsiteY0" fmla="*/ 480903 h 601076"/>
                  <a:gd name="connsiteX1" fmla="*/ 385923 w 602135"/>
                  <a:gd name="connsiteY1" fmla="*/ 497207 h 601076"/>
                  <a:gd name="connsiteX2" fmla="*/ 385923 w 602135"/>
                  <a:gd name="connsiteY2" fmla="*/ 584773 h 601076"/>
                  <a:gd name="connsiteX3" fmla="*/ 369587 w 602135"/>
                  <a:gd name="connsiteY3" fmla="*/ 601076 h 601076"/>
                  <a:gd name="connsiteX4" fmla="*/ 353251 w 602135"/>
                  <a:gd name="connsiteY4" fmla="*/ 584773 h 601076"/>
                  <a:gd name="connsiteX5" fmla="*/ 353251 w 602135"/>
                  <a:gd name="connsiteY5" fmla="*/ 497207 h 601076"/>
                  <a:gd name="connsiteX6" fmla="*/ 369587 w 602135"/>
                  <a:gd name="connsiteY6" fmla="*/ 480903 h 601076"/>
                  <a:gd name="connsiteX7" fmla="*/ 301068 w 602135"/>
                  <a:gd name="connsiteY7" fmla="*/ 480903 h 601076"/>
                  <a:gd name="connsiteX8" fmla="*/ 317404 w 602135"/>
                  <a:gd name="connsiteY8" fmla="*/ 497207 h 601076"/>
                  <a:gd name="connsiteX9" fmla="*/ 317404 w 602135"/>
                  <a:gd name="connsiteY9" fmla="*/ 584773 h 601076"/>
                  <a:gd name="connsiteX10" fmla="*/ 301068 w 602135"/>
                  <a:gd name="connsiteY10" fmla="*/ 601076 h 601076"/>
                  <a:gd name="connsiteX11" fmla="*/ 284732 w 602135"/>
                  <a:gd name="connsiteY11" fmla="*/ 584773 h 601076"/>
                  <a:gd name="connsiteX12" fmla="*/ 284732 w 602135"/>
                  <a:gd name="connsiteY12" fmla="*/ 497207 h 601076"/>
                  <a:gd name="connsiteX13" fmla="*/ 301068 w 602135"/>
                  <a:gd name="connsiteY13" fmla="*/ 480903 h 601076"/>
                  <a:gd name="connsiteX14" fmla="*/ 232593 w 602135"/>
                  <a:gd name="connsiteY14" fmla="*/ 480903 h 601076"/>
                  <a:gd name="connsiteX15" fmla="*/ 249167 w 602135"/>
                  <a:gd name="connsiteY15" fmla="*/ 497207 h 601076"/>
                  <a:gd name="connsiteX16" fmla="*/ 249167 w 602135"/>
                  <a:gd name="connsiteY16" fmla="*/ 584773 h 601076"/>
                  <a:gd name="connsiteX17" fmla="*/ 232593 w 602135"/>
                  <a:gd name="connsiteY17" fmla="*/ 601076 h 601076"/>
                  <a:gd name="connsiteX18" fmla="*/ 216283 w 602135"/>
                  <a:gd name="connsiteY18" fmla="*/ 584773 h 601076"/>
                  <a:gd name="connsiteX19" fmla="*/ 216283 w 602135"/>
                  <a:gd name="connsiteY19" fmla="*/ 497207 h 601076"/>
                  <a:gd name="connsiteX20" fmla="*/ 232593 w 602135"/>
                  <a:gd name="connsiteY20" fmla="*/ 480903 h 601076"/>
                  <a:gd name="connsiteX21" fmla="*/ 498082 w 602135"/>
                  <a:gd name="connsiteY21" fmla="*/ 352615 h 601076"/>
                  <a:gd name="connsiteX22" fmla="*/ 585803 w 602135"/>
                  <a:gd name="connsiteY22" fmla="*/ 352615 h 601076"/>
                  <a:gd name="connsiteX23" fmla="*/ 602135 w 602135"/>
                  <a:gd name="connsiteY23" fmla="*/ 368915 h 601076"/>
                  <a:gd name="connsiteX24" fmla="*/ 585803 w 602135"/>
                  <a:gd name="connsiteY24" fmla="*/ 385216 h 601076"/>
                  <a:gd name="connsiteX25" fmla="*/ 498082 w 602135"/>
                  <a:gd name="connsiteY25" fmla="*/ 385216 h 601076"/>
                  <a:gd name="connsiteX26" fmla="*/ 481750 w 602135"/>
                  <a:gd name="connsiteY26" fmla="*/ 368915 h 601076"/>
                  <a:gd name="connsiteX27" fmla="*/ 498082 w 602135"/>
                  <a:gd name="connsiteY27" fmla="*/ 352615 h 601076"/>
                  <a:gd name="connsiteX28" fmla="*/ 16332 w 602135"/>
                  <a:gd name="connsiteY28" fmla="*/ 352615 h 601076"/>
                  <a:gd name="connsiteX29" fmla="*/ 104053 w 602135"/>
                  <a:gd name="connsiteY29" fmla="*/ 352615 h 601076"/>
                  <a:gd name="connsiteX30" fmla="*/ 120385 w 602135"/>
                  <a:gd name="connsiteY30" fmla="*/ 368915 h 601076"/>
                  <a:gd name="connsiteX31" fmla="*/ 104053 w 602135"/>
                  <a:gd name="connsiteY31" fmla="*/ 385216 h 601076"/>
                  <a:gd name="connsiteX32" fmla="*/ 16332 w 602135"/>
                  <a:gd name="connsiteY32" fmla="*/ 385216 h 601076"/>
                  <a:gd name="connsiteX33" fmla="*/ 0 w 602135"/>
                  <a:gd name="connsiteY33" fmla="*/ 368915 h 601076"/>
                  <a:gd name="connsiteX34" fmla="*/ 16332 w 602135"/>
                  <a:gd name="connsiteY34" fmla="*/ 352615 h 601076"/>
                  <a:gd name="connsiteX35" fmla="*/ 498082 w 602135"/>
                  <a:gd name="connsiteY35" fmla="*/ 284237 h 601076"/>
                  <a:gd name="connsiteX36" fmla="*/ 585803 w 602135"/>
                  <a:gd name="connsiteY36" fmla="*/ 284237 h 601076"/>
                  <a:gd name="connsiteX37" fmla="*/ 602135 w 602135"/>
                  <a:gd name="connsiteY37" fmla="*/ 300537 h 601076"/>
                  <a:gd name="connsiteX38" fmla="*/ 585803 w 602135"/>
                  <a:gd name="connsiteY38" fmla="*/ 316838 h 601076"/>
                  <a:gd name="connsiteX39" fmla="*/ 498082 w 602135"/>
                  <a:gd name="connsiteY39" fmla="*/ 316838 h 601076"/>
                  <a:gd name="connsiteX40" fmla="*/ 481750 w 602135"/>
                  <a:gd name="connsiteY40" fmla="*/ 300537 h 601076"/>
                  <a:gd name="connsiteX41" fmla="*/ 498082 w 602135"/>
                  <a:gd name="connsiteY41" fmla="*/ 284237 h 601076"/>
                  <a:gd name="connsiteX42" fmla="*/ 16332 w 602135"/>
                  <a:gd name="connsiteY42" fmla="*/ 284237 h 601076"/>
                  <a:gd name="connsiteX43" fmla="*/ 104053 w 602135"/>
                  <a:gd name="connsiteY43" fmla="*/ 284237 h 601076"/>
                  <a:gd name="connsiteX44" fmla="*/ 120385 w 602135"/>
                  <a:gd name="connsiteY44" fmla="*/ 300537 h 601076"/>
                  <a:gd name="connsiteX45" fmla="*/ 104053 w 602135"/>
                  <a:gd name="connsiteY45" fmla="*/ 316838 h 601076"/>
                  <a:gd name="connsiteX46" fmla="*/ 16332 w 602135"/>
                  <a:gd name="connsiteY46" fmla="*/ 316838 h 601076"/>
                  <a:gd name="connsiteX47" fmla="*/ 0 w 602135"/>
                  <a:gd name="connsiteY47" fmla="*/ 300537 h 601076"/>
                  <a:gd name="connsiteX48" fmla="*/ 16332 w 602135"/>
                  <a:gd name="connsiteY48" fmla="*/ 284237 h 601076"/>
                  <a:gd name="connsiteX49" fmla="*/ 498082 w 602135"/>
                  <a:gd name="connsiteY49" fmla="*/ 215860 h 601076"/>
                  <a:gd name="connsiteX50" fmla="*/ 585803 w 602135"/>
                  <a:gd name="connsiteY50" fmla="*/ 215860 h 601076"/>
                  <a:gd name="connsiteX51" fmla="*/ 602135 w 602135"/>
                  <a:gd name="connsiteY51" fmla="*/ 232170 h 601076"/>
                  <a:gd name="connsiteX52" fmla="*/ 585803 w 602135"/>
                  <a:gd name="connsiteY52" fmla="*/ 248743 h 601076"/>
                  <a:gd name="connsiteX53" fmla="*/ 498082 w 602135"/>
                  <a:gd name="connsiteY53" fmla="*/ 248743 h 601076"/>
                  <a:gd name="connsiteX54" fmla="*/ 481750 w 602135"/>
                  <a:gd name="connsiteY54" fmla="*/ 232170 h 601076"/>
                  <a:gd name="connsiteX55" fmla="*/ 498082 w 602135"/>
                  <a:gd name="connsiteY55" fmla="*/ 215860 h 601076"/>
                  <a:gd name="connsiteX56" fmla="*/ 16332 w 602135"/>
                  <a:gd name="connsiteY56" fmla="*/ 215860 h 601076"/>
                  <a:gd name="connsiteX57" fmla="*/ 104053 w 602135"/>
                  <a:gd name="connsiteY57" fmla="*/ 215860 h 601076"/>
                  <a:gd name="connsiteX58" fmla="*/ 120385 w 602135"/>
                  <a:gd name="connsiteY58" fmla="*/ 232170 h 601076"/>
                  <a:gd name="connsiteX59" fmla="*/ 104053 w 602135"/>
                  <a:gd name="connsiteY59" fmla="*/ 248743 h 601076"/>
                  <a:gd name="connsiteX60" fmla="*/ 16332 w 602135"/>
                  <a:gd name="connsiteY60" fmla="*/ 248743 h 601076"/>
                  <a:gd name="connsiteX61" fmla="*/ 0 w 602135"/>
                  <a:gd name="connsiteY61" fmla="*/ 232170 h 601076"/>
                  <a:gd name="connsiteX62" fmla="*/ 16332 w 602135"/>
                  <a:gd name="connsiteY62" fmla="*/ 215860 h 601076"/>
                  <a:gd name="connsiteX63" fmla="*/ 158832 w 602135"/>
                  <a:gd name="connsiteY63" fmla="*/ 136756 h 601076"/>
                  <a:gd name="connsiteX64" fmla="*/ 443586 w 602135"/>
                  <a:gd name="connsiteY64" fmla="*/ 136756 h 601076"/>
                  <a:gd name="connsiteX65" fmla="*/ 465450 w 602135"/>
                  <a:gd name="connsiteY65" fmla="*/ 158577 h 601076"/>
                  <a:gd name="connsiteX66" fmla="*/ 465450 w 602135"/>
                  <a:gd name="connsiteY66" fmla="*/ 442781 h 601076"/>
                  <a:gd name="connsiteX67" fmla="*/ 443586 w 602135"/>
                  <a:gd name="connsiteY67" fmla="*/ 464603 h 601076"/>
                  <a:gd name="connsiteX68" fmla="*/ 158832 w 602135"/>
                  <a:gd name="connsiteY68" fmla="*/ 464603 h 601076"/>
                  <a:gd name="connsiteX69" fmla="*/ 136968 w 602135"/>
                  <a:gd name="connsiteY69" fmla="*/ 442781 h 601076"/>
                  <a:gd name="connsiteX70" fmla="*/ 136968 w 602135"/>
                  <a:gd name="connsiteY70" fmla="*/ 158577 h 601076"/>
                  <a:gd name="connsiteX71" fmla="*/ 158832 w 602135"/>
                  <a:gd name="connsiteY71" fmla="*/ 136756 h 601076"/>
                  <a:gd name="connsiteX72" fmla="*/ 369587 w 602135"/>
                  <a:gd name="connsiteY72" fmla="*/ 0 h 601076"/>
                  <a:gd name="connsiteX73" fmla="*/ 385923 w 602135"/>
                  <a:gd name="connsiteY73" fmla="*/ 16303 h 601076"/>
                  <a:gd name="connsiteX74" fmla="*/ 385923 w 602135"/>
                  <a:gd name="connsiteY74" fmla="*/ 103869 h 601076"/>
                  <a:gd name="connsiteX75" fmla="*/ 369587 w 602135"/>
                  <a:gd name="connsiteY75" fmla="*/ 120173 h 601076"/>
                  <a:gd name="connsiteX76" fmla="*/ 353251 w 602135"/>
                  <a:gd name="connsiteY76" fmla="*/ 103869 h 601076"/>
                  <a:gd name="connsiteX77" fmla="*/ 353251 w 602135"/>
                  <a:gd name="connsiteY77" fmla="*/ 16303 h 601076"/>
                  <a:gd name="connsiteX78" fmla="*/ 369587 w 602135"/>
                  <a:gd name="connsiteY78" fmla="*/ 0 h 601076"/>
                  <a:gd name="connsiteX79" fmla="*/ 301068 w 602135"/>
                  <a:gd name="connsiteY79" fmla="*/ 0 h 601076"/>
                  <a:gd name="connsiteX80" fmla="*/ 317404 w 602135"/>
                  <a:gd name="connsiteY80" fmla="*/ 16303 h 601076"/>
                  <a:gd name="connsiteX81" fmla="*/ 317404 w 602135"/>
                  <a:gd name="connsiteY81" fmla="*/ 103869 h 601076"/>
                  <a:gd name="connsiteX82" fmla="*/ 301068 w 602135"/>
                  <a:gd name="connsiteY82" fmla="*/ 120173 h 601076"/>
                  <a:gd name="connsiteX83" fmla="*/ 284732 w 602135"/>
                  <a:gd name="connsiteY83" fmla="*/ 103869 h 601076"/>
                  <a:gd name="connsiteX84" fmla="*/ 284732 w 602135"/>
                  <a:gd name="connsiteY84" fmla="*/ 16303 h 601076"/>
                  <a:gd name="connsiteX85" fmla="*/ 301068 w 602135"/>
                  <a:gd name="connsiteY85" fmla="*/ 0 h 601076"/>
                  <a:gd name="connsiteX86" fmla="*/ 232593 w 602135"/>
                  <a:gd name="connsiteY86" fmla="*/ 0 h 601076"/>
                  <a:gd name="connsiteX87" fmla="*/ 249167 w 602135"/>
                  <a:gd name="connsiteY87" fmla="*/ 16303 h 601076"/>
                  <a:gd name="connsiteX88" fmla="*/ 249167 w 602135"/>
                  <a:gd name="connsiteY88" fmla="*/ 103869 h 601076"/>
                  <a:gd name="connsiteX89" fmla="*/ 232593 w 602135"/>
                  <a:gd name="connsiteY89" fmla="*/ 120173 h 601076"/>
                  <a:gd name="connsiteX90" fmla="*/ 216283 w 602135"/>
                  <a:gd name="connsiteY90" fmla="*/ 103869 h 601076"/>
                  <a:gd name="connsiteX91" fmla="*/ 216283 w 602135"/>
                  <a:gd name="connsiteY91" fmla="*/ 16303 h 601076"/>
                  <a:gd name="connsiteX92" fmla="*/ 232593 w 602135"/>
                  <a:gd name="connsiteY92" fmla="*/ 0 h 601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02135" h="601076">
                    <a:moveTo>
                      <a:pt x="369587" y="480903"/>
                    </a:moveTo>
                    <a:cubicBezTo>
                      <a:pt x="378545" y="480903"/>
                      <a:pt x="385923" y="488266"/>
                      <a:pt x="385923" y="497207"/>
                    </a:cubicBezTo>
                    <a:lnTo>
                      <a:pt x="385923" y="584773"/>
                    </a:lnTo>
                    <a:cubicBezTo>
                      <a:pt x="385923" y="593713"/>
                      <a:pt x="378545" y="601076"/>
                      <a:pt x="369587" y="601076"/>
                    </a:cubicBezTo>
                    <a:cubicBezTo>
                      <a:pt x="360629" y="601076"/>
                      <a:pt x="353251" y="593713"/>
                      <a:pt x="353251" y="584773"/>
                    </a:cubicBezTo>
                    <a:lnTo>
                      <a:pt x="353251" y="497207"/>
                    </a:lnTo>
                    <a:cubicBezTo>
                      <a:pt x="353251" y="488266"/>
                      <a:pt x="360629" y="480903"/>
                      <a:pt x="369587" y="480903"/>
                    </a:cubicBezTo>
                    <a:close/>
                    <a:moveTo>
                      <a:pt x="301068" y="480903"/>
                    </a:moveTo>
                    <a:cubicBezTo>
                      <a:pt x="310290" y="480903"/>
                      <a:pt x="317404" y="488266"/>
                      <a:pt x="317404" y="497207"/>
                    </a:cubicBezTo>
                    <a:lnTo>
                      <a:pt x="317404" y="584773"/>
                    </a:lnTo>
                    <a:cubicBezTo>
                      <a:pt x="317404" y="593713"/>
                      <a:pt x="310290" y="601076"/>
                      <a:pt x="301068" y="601076"/>
                    </a:cubicBezTo>
                    <a:cubicBezTo>
                      <a:pt x="292110" y="601076"/>
                      <a:pt x="284732" y="593713"/>
                      <a:pt x="284732" y="584773"/>
                    </a:cubicBezTo>
                    <a:lnTo>
                      <a:pt x="284732" y="497207"/>
                    </a:lnTo>
                    <a:cubicBezTo>
                      <a:pt x="284732" y="488266"/>
                      <a:pt x="292110" y="480903"/>
                      <a:pt x="301068" y="480903"/>
                    </a:cubicBezTo>
                    <a:close/>
                    <a:moveTo>
                      <a:pt x="232593" y="480903"/>
                    </a:moveTo>
                    <a:cubicBezTo>
                      <a:pt x="241801" y="480903"/>
                      <a:pt x="249167" y="488266"/>
                      <a:pt x="249167" y="497207"/>
                    </a:cubicBezTo>
                    <a:lnTo>
                      <a:pt x="249167" y="584773"/>
                    </a:lnTo>
                    <a:cubicBezTo>
                      <a:pt x="249167" y="593713"/>
                      <a:pt x="241801" y="601076"/>
                      <a:pt x="232593" y="601076"/>
                    </a:cubicBezTo>
                    <a:cubicBezTo>
                      <a:pt x="223649" y="601076"/>
                      <a:pt x="216283" y="593713"/>
                      <a:pt x="216283" y="584773"/>
                    </a:cubicBezTo>
                    <a:lnTo>
                      <a:pt x="216283" y="497207"/>
                    </a:lnTo>
                    <a:cubicBezTo>
                      <a:pt x="216283" y="488266"/>
                      <a:pt x="223649" y="480903"/>
                      <a:pt x="232593" y="480903"/>
                    </a:cubicBezTo>
                    <a:close/>
                    <a:moveTo>
                      <a:pt x="498082" y="352615"/>
                    </a:moveTo>
                    <a:lnTo>
                      <a:pt x="585803" y="352615"/>
                    </a:lnTo>
                    <a:cubicBezTo>
                      <a:pt x="594759" y="352615"/>
                      <a:pt x="602135" y="359976"/>
                      <a:pt x="602135" y="368915"/>
                    </a:cubicBezTo>
                    <a:cubicBezTo>
                      <a:pt x="602135" y="377854"/>
                      <a:pt x="594759" y="385216"/>
                      <a:pt x="585803" y="385216"/>
                    </a:cubicBezTo>
                    <a:lnTo>
                      <a:pt x="498082" y="385216"/>
                    </a:lnTo>
                    <a:cubicBezTo>
                      <a:pt x="489126" y="385216"/>
                      <a:pt x="481750" y="377854"/>
                      <a:pt x="481750" y="368915"/>
                    </a:cubicBezTo>
                    <a:cubicBezTo>
                      <a:pt x="481750" y="359976"/>
                      <a:pt x="489126" y="352615"/>
                      <a:pt x="498082" y="352615"/>
                    </a:cubicBezTo>
                    <a:close/>
                    <a:moveTo>
                      <a:pt x="16332" y="352615"/>
                    </a:moveTo>
                    <a:lnTo>
                      <a:pt x="104053" y="352615"/>
                    </a:lnTo>
                    <a:cubicBezTo>
                      <a:pt x="113009" y="352615"/>
                      <a:pt x="120385" y="359976"/>
                      <a:pt x="120385" y="368915"/>
                    </a:cubicBezTo>
                    <a:cubicBezTo>
                      <a:pt x="120385" y="377854"/>
                      <a:pt x="113009" y="385216"/>
                      <a:pt x="104053" y="385216"/>
                    </a:cubicBezTo>
                    <a:lnTo>
                      <a:pt x="16332" y="385216"/>
                    </a:lnTo>
                    <a:cubicBezTo>
                      <a:pt x="7376" y="385216"/>
                      <a:pt x="0" y="377854"/>
                      <a:pt x="0" y="368915"/>
                    </a:cubicBezTo>
                    <a:cubicBezTo>
                      <a:pt x="0" y="359976"/>
                      <a:pt x="7376" y="352615"/>
                      <a:pt x="16332" y="352615"/>
                    </a:cubicBezTo>
                    <a:close/>
                    <a:moveTo>
                      <a:pt x="498082" y="284237"/>
                    </a:moveTo>
                    <a:lnTo>
                      <a:pt x="585803" y="284237"/>
                    </a:lnTo>
                    <a:cubicBezTo>
                      <a:pt x="594759" y="284237"/>
                      <a:pt x="602135" y="291598"/>
                      <a:pt x="602135" y="300537"/>
                    </a:cubicBezTo>
                    <a:cubicBezTo>
                      <a:pt x="602135" y="309739"/>
                      <a:pt x="594759" y="316838"/>
                      <a:pt x="585803" y="316838"/>
                    </a:cubicBezTo>
                    <a:lnTo>
                      <a:pt x="498082" y="316838"/>
                    </a:lnTo>
                    <a:cubicBezTo>
                      <a:pt x="489126" y="316838"/>
                      <a:pt x="481750" y="309739"/>
                      <a:pt x="481750" y="300537"/>
                    </a:cubicBezTo>
                    <a:cubicBezTo>
                      <a:pt x="481750" y="291598"/>
                      <a:pt x="489126" y="284237"/>
                      <a:pt x="498082" y="284237"/>
                    </a:cubicBezTo>
                    <a:close/>
                    <a:moveTo>
                      <a:pt x="16332" y="284237"/>
                    </a:moveTo>
                    <a:lnTo>
                      <a:pt x="104053" y="284237"/>
                    </a:lnTo>
                    <a:cubicBezTo>
                      <a:pt x="113009" y="284237"/>
                      <a:pt x="120385" y="291598"/>
                      <a:pt x="120385" y="300537"/>
                    </a:cubicBezTo>
                    <a:cubicBezTo>
                      <a:pt x="120385" y="309739"/>
                      <a:pt x="113009" y="316838"/>
                      <a:pt x="104053" y="316838"/>
                    </a:cubicBezTo>
                    <a:lnTo>
                      <a:pt x="16332" y="316838"/>
                    </a:lnTo>
                    <a:cubicBezTo>
                      <a:pt x="7376" y="316838"/>
                      <a:pt x="0" y="309739"/>
                      <a:pt x="0" y="300537"/>
                    </a:cubicBezTo>
                    <a:cubicBezTo>
                      <a:pt x="0" y="291598"/>
                      <a:pt x="7376" y="284237"/>
                      <a:pt x="16332" y="284237"/>
                    </a:cubicBezTo>
                    <a:close/>
                    <a:moveTo>
                      <a:pt x="498082" y="215860"/>
                    </a:moveTo>
                    <a:lnTo>
                      <a:pt x="585803" y="215860"/>
                    </a:lnTo>
                    <a:cubicBezTo>
                      <a:pt x="594759" y="215860"/>
                      <a:pt x="602135" y="223226"/>
                      <a:pt x="602135" y="232170"/>
                    </a:cubicBezTo>
                    <a:cubicBezTo>
                      <a:pt x="602135" y="241377"/>
                      <a:pt x="594759" y="248743"/>
                      <a:pt x="585803" y="248743"/>
                    </a:cubicBezTo>
                    <a:lnTo>
                      <a:pt x="498082" y="248743"/>
                    </a:lnTo>
                    <a:cubicBezTo>
                      <a:pt x="489126" y="248743"/>
                      <a:pt x="481750" y="241377"/>
                      <a:pt x="481750" y="232170"/>
                    </a:cubicBezTo>
                    <a:cubicBezTo>
                      <a:pt x="481750" y="223226"/>
                      <a:pt x="489126" y="215860"/>
                      <a:pt x="498082" y="215860"/>
                    </a:cubicBezTo>
                    <a:close/>
                    <a:moveTo>
                      <a:pt x="16332" y="215860"/>
                    </a:moveTo>
                    <a:lnTo>
                      <a:pt x="104053" y="215860"/>
                    </a:lnTo>
                    <a:cubicBezTo>
                      <a:pt x="113009" y="215860"/>
                      <a:pt x="120385" y="223226"/>
                      <a:pt x="120385" y="232170"/>
                    </a:cubicBezTo>
                    <a:cubicBezTo>
                      <a:pt x="120385" y="241377"/>
                      <a:pt x="113009" y="248743"/>
                      <a:pt x="104053" y="248743"/>
                    </a:cubicBezTo>
                    <a:lnTo>
                      <a:pt x="16332" y="248743"/>
                    </a:lnTo>
                    <a:cubicBezTo>
                      <a:pt x="7376" y="248743"/>
                      <a:pt x="0" y="241377"/>
                      <a:pt x="0" y="232170"/>
                    </a:cubicBezTo>
                    <a:cubicBezTo>
                      <a:pt x="0" y="223226"/>
                      <a:pt x="7376" y="215860"/>
                      <a:pt x="16332" y="215860"/>
                    </a:cubicBezTo>
                    <a:close/>
                    <a:moveTo>
                      <a:pt x="158832" y="136756"/>
                    </a:moveTo>
                    <a:lnTo>
                      <a:pt x="443586" y="136756"/>
                    </a:lnTo>
                    <a:cubicBezTo>
                      <a:pt x="455440" y="136756"/>
                      <a:pt x="465450" y="146483"/>
                      <a:pt x="465450" y="158577"/>
                    </a:cubicBezTo>
                    <a:lnTo>
                      <a:pt x="465450" y="442781"/>
                    </a:lnTo>
                    <a:cubicBezTo>
                      <a:pt x="465450" y="454612"/>
                      <a:pt x="455440" y="464603"/>
                      <a:pt x="443586" y="464603"/>
                    </a:cubicBezTo>
                    <a:lnTo>
                      <a:pt x="158832" y="464603"/>
                    </a:lnTo>
                    <a:cubicBezTo>
                      <a:pt x="146714" y="464603"/>
                      <a:pt x="136968" y="454612"/>
                      <a:pt x="136968" y="442781"/>
                    </a:cubicBezTo>
                    <a:lnTo>
                      <a:pt x="136968" y="158577"/>
                    </a:lnTo>
                    <a:cubicBezTo>
                      <a:pt x="136968" y="146483"/>
                      <a:pt x="146714" y="136756"/>
                      <a:pt x="158832" y="136756"/>
                    </a:cubicBezTo>
                    <a:close/>
                    <a:moveTo>
                      <a:pt x="369587" y="0"/>
                    </a:moveTo>
                    <a:cubicBezTo>
                      <a:pt x="378545" y="0"/>
                      <a:pt x="385923" y="7363"/>
                      <a:pt x="385923" y="16303"/>
                    </a:cubicBezTo>
                    <a:lnTo>
                      <a:pt x="385923" y="103869"/>
                    </a:lnTo>
                    <a:cubicBezTo>
                      <a:pt x="385923" y="112810"/>
                      <a:pt x="378545" y="120173"/>
                      <a:pt x="369587" y="120173"/>
                    </a:cubicBezTo>
                    <a:cubicBezTo>
                      <a:pt x="360629" y="120173"/>
                      <a:pt x="353251" y="112810"/>
                      <a:pt x="353251" y="103869"/>
                    </a:cubicBezTo>
                    <a:lnTo>
                      <a:pt x="353251" y="16303"/>
                    </a:lnTo>
                    <a:cubicBezTo>
                      <a:pt x="353251" y="7363"/>
                      <a:pt x="360629" y="0"/>
                      <a:pt x="369587" y="0"/>
                    </a:cubicBezTo>
                    <a:close/>
                    <a:moveTo>
                      <a:pt x="301068" y="0"/>
                    </a:moveTo>
                    <a:cubicBezTo>
                      <a:pt x="310290" y="0"/>
                      <a:pt x="317404" y="7363"/>
                      <a:pt x="317404" y="16303"/>
                    </a:cubicBezTo>
                    <a:lnTo>
                      <a:pt x="317404" y="103869"/>
                    </a:lnTo>
                    <a:cubicBezTo>
                      <a:pt x="317404" y="112810"/>
                      <a:pt x="310290" y="120173"/>
                      <a:pt x="301068" y="120173"/>
                    </a:cubicBezTo>
                    <a:cubicBezTo>
                      <a:pt x="292110" y="120173"/>
                      <a:pt x="284732" y="112810"/>
                      <a:pt x="284732" y="103869"/>
                    </a:cubicBezTo>
                    <a:lnTo>
                      <a:pt x="284732" y="16303"/>
                    </a:lnTo>
                    <a:cubicBezTo>
                      <a:pt x="284732" y="7363"/>
                      <a:pt x="292110" y="0"/>
                      <a:pt x="301068" y="0"/>
                    </a:cubicBezTo>
                    <a:close/>
                    <a:moveTo>
                      <a:pt x="232593" y="0"/>
                    </a:moveTo>
                    <a:cubicBezTo>
                      <a:pt x="241801" y="0"/>
                      <a:pt x="249167" y="7363"/>
                      <a:pt x="249167" y="16303"/>
                    </a:cubicBezTo>
                    <a:lnTo>
                      <a:pt x="249167" y="103869"/>
                    </a:lnTo>
                    <a:cubicBezTo>
                      <a:pt x="249167" y="112810"/>
                      <a:pt x="241801" y="120173"/>
                      <a:pt x="232593" y="120173"/>
                    </a:cubicBezTo>
                    <a:cubicBezTo>
                      <a:pt x="223649" y="120173"/>
                      <a:pt x="216283" y="112810"/>
                      <a:pt x="216283" y="103869"/>
                    </a:cubicBezTo>
                    <a:lnTo>
                      <a:pt x="216283" y="16303"/>
                    </a:lnTo>
                    <a:cubicBezTo>
                      <a:pt x="216283" y="7363"/>
                      <a:pt x="223649" y="0"/>
                      <a:pt x="232593" y="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  <p:grpSp>
            <p:nvGrpSpPr>
              <p:cNvPr id="25" name="iṣḻïḓe">
                <a:extLst>
                  <a:ext uri="{FF2B5EF4-FFF2-40B4-BE49-F238E27FC236}">
                    <a16:creationId xmlns="" xmlns:a16="http://schemas.microsoft.com/office/drawing/2014/main" id="{989DF76C-2AAA-4079-80F1-C888DCB38F21}"/>
                  </a:ext>
                </a:extLst>
              </p:cNvPr>
              <p:cNvGrpSpPr/>
              <p:nvPr/>
            </p:nvGrpSpPr>
            <p:grpSpPr>
              <a:xfrm>
                <a:off x="7053995" y="1326155"/>
                <a:ext cx="3724276" cy="3851276"/>
                <a:chOff x="938213" y="1497013"/>
                <a:chExt cx="3724276" cy="3851276"/>
              </a:xfrm>
            </p:grpSpPr>
            <p:sp>
              <p:nvSpPr>
                <p:cNvPr id="26" name="ïṣľïďé">
                  <a:extLst>
                    <a:ext uri="{FF2B5EF4-FFF2-40B4-BE49-F238E27FC236}">
                      <a16:creationId xmlns="" xmlns:a16="http://schemas.microsoft.com/office/drawing/2014/main" id="{EBD98BC6-EB34-4406-9177-649F07BF2344}"/>
                    </a:ext>
                  </a:extLst>
                </p:cNvPr>
                <p:cNvSpPr/>
                <p:nvPr/>
              </p:nvSpPr>
              <p:spPr bwMode="auto">
                <a:xfrm>
                  <a:off x="938213" y="1720851"/>
                  <a:ext cx="2155825" cy="3627438"/>
                </a:xfrm>
                <a:custGeom>
                  <a:avLst/>
                  <a:gdLst>
                    <a:gd name="T0" fmla="*/ 3482 w 3482"/>
                    <a:gd name="T1" fmla="*/ 5643 h 5867"/>
                    <a:gd name="T2" fmla="*/ 196 w 3482"/>
                    <a:gd name="T3" fmla="*/ 3167 h 5867"/>
                    <a:gd name="T4" fmla="*/ 2161 w 3482"/>
                    <a:gd name="T5" fmla="*/ 0 h 5867"/>
                    <a:gd name="T6" fmla="*/ 2509 w 3482"/>
                    <a:gd name="T7" fmla="*/ 1049 h 5867"/>
                    <a:gd name="T8" fmla="*/ 1365 w 3482"/>
                    <a:gd name="T9" fmla="*/ 3330 h 5867"/>
                    <a:gd name="T10" fmla="*/ 3328 w 3482"/>
                    <a:gd name="T11" fmla="*/ 4548 h 5867"/>
                    <a:gd name="T12" fmla="*/ 3482 w 3482"/>
                    <a:gd name="T13" fmla="*/ 5643 h 5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82" h="5867">
                      <a:moveTo>
                        <a:pt x="3482" y="5643"/>
                      </a:moveTo>
                      <a:cubicBezTo>
                        <a:pt x="1891" y="5867"/>
                        <a:pt x="419" y="4758"/>
                        <a:pt x="196" y="3167"/>
                      </a:cubicBezTo>
                      <a:cubicBezTo>
                        <a:pt x="0" y="1775"/>
                        <a:pt x="827" y="442"/>
                        <a:pt x="2161" y="0"/>
                      </a:cubicBezTo>
                      <a:lnTo>
                        <a:pt x="2509" y="1049"/>
                      </a:lnTo>
                      <a:cubicBezTo>
                        <a:pt x="1564" y="1363"/>
                        <a:pt x="1051" y="2384"/>
                        <a:pt x="1365" y="3330"/>
                      </a:cubicBezTo>
                      <a:cubicBezTo>
                        <a:pt x="1639" y="4157"/>
                        <a:pt x="2465" y="4670"/>
                        <a:pt x="3328" y="4548"/>
                      </a:cubicBezTo>
                      <a:lnTo>
                        <a:pt x="3482" y="564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iṩlîďe">
                  <a:extLst>
                    <a:ext uri="{FF2B5EF4-FFF2-40B4-BE49-F238E27FC236}">
                      <a16:creationId xmlns="" xmlns:a16="http://schemas.microsoft.com/office/drawing/2014/main" id="{8C5DFDF6-2890-41FA-9881-769D7C8D18FE}"/>
                    </a:ext>
                  </a:extLst>
                </p:cNvPr>
                <p:cNvSpPr/>
                <p:nvPr/>
              </p:nvSpPr>
              <p:spPr bwMode="auto">
                <a:xfrm>
                  <a:off x="2276476" y="1497013"/>
                  <a:ext cx="1903413" cy="1182688"/>
                </a:xfrm>
                <a:custGeom>
                  <a:avLst/>
                  <a:gdLst>
                    <a:gd name="T0" fmla="*/ 0 w 3074"/>
                    <a:gd name="T1" fmla="*/ 363 h 1914"/>
                    <a:gd name="T2" fmla="*/ 3074 w 3074"/>
                    <a:gd name="T3" fmla="*/ 1173 h 1914"/>
                    <a:gd name="T4" fmla="*/ 2254 w 3074"/>
                    <a:gd name="T5" fmla="*/ 1914 h 1914"/>
                    <a:gd name="T6" fmla="*/ 348 w 3074"/>
                    <a:gd name="T7" fmla="*/ 1412 h 1914"/>
                    <a:gd name="T8" fmla="*/ 0 w 3074"/>
                    <a:gd name="T9" fmla="*/ 363 h 19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74" h="1914">
                      <a:moveTo>
                        <a:pt x="0" y="363"/>
                      </a:moveTo>
                      <a:cubicBezTo>
                        <a:pt x="1095" y="0"/>
                        <a:pt x="2300" y="318"/>
                        <a:pt x="3074" y="1173"/>
                      </a:cubicBezTo>
                      <a:lnTo>
                        <a:pt x="2254" y="1914"/>
                      </a:lnTo>
                      <a:cubicBezTo>
                        <a:pt x="1774" y="1384"/>
                        <a:pt x="1027" y="1187"/>
                        <a:pt x="348" y="1412"/>
                      </a:cubicBezTo>
                      <a:lnTo>
                        <a:pt x="0" y="363"/>
                      </a:ln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iṣḷîḑe">
                  <a:extLst>
                    <a:ext uri="{FF2B5EF4-FFF2-40B4-BE49-F238E27FC236}">
                      <a16:creationId xmlns="" xmlns:a16="http://schemas.microsoft.com/office/drawing/2014/main" id="{23137FCA-1ABD-4C34-BDD2-0EA5E645E4D8}"/>
                    </a:ext>
                  </a:extLst>
                </p:cNvPr>
                <p:cNvSpPr/>
                <p:nvPr/>
              </p:nvSpPr>
              <p:spPr bwMode="auto">
                <a:xfrm>
                  <a:off x="3671888" y="2220913"/>
                  <a:ext cx="950913" cy="1031875"/>
                </a:xfrm>
                <a:custGeom>
                  <a:avLst/>
                  <a:gdLst>
                    <a:gd name="T0" fmla="*/ 820 w 1536"/>
                    <a:gd name="T1" fmla="*/ 0 h 1669"/>
                    <a:gd name="T2" fmla="*/ 1536 w 1536"/>
                    <a:gd name="T3" fmla="*/ 1495 h 1669"/>
                    <a:gd name="T4" fmla="*/ 444 w 1536"/>
                    <a:gd name="T5" fmla="*/ 1669 h 1669"/>
                    <a:gd name="T6" fmla="*/ 0 w 1536"/>
                    <a:gd name="T7" fmla="*/ 741 h 1669"/>
                    <a:gd name="T8" fmla="*/ 820 w 1536"/>
                    <a:gd name="T9" fmla="*/ 0 h 1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6" h="1669">
                      <a:moveTo>
                        <a:pt x="820" y="0"/>
                      </a:moveTo>
                      <a:cubicBezTo>
                        <a:pt x="1198" y="418"/>
                        <a:pt x="1447" y="938"/>
                        <a:pt x="1536" y="1495"/>
                      </a:cubicBezTo>
                      <a:lnTo>
                        <a:pt x="444" y="1669"/>
                      </a:lnTo>
                      <a:cubicBezTo>
                        <a:pt x="389" y="1323"/>
                        <a:pt x="235" y="1001"/>
                        <a:pt x="0" y="741"/>
                      </a:cubicBezTo>
                      <a:lnTo>
                        <a:pt x="820" y="0"/>
                      </a:ln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ïšľiďé">
                  <a:extLst>
                    <a:ext uri="{FF2B5EF4-FFF2-40B4-BE49-F238E27FC236}">
                      <a16:creationId xmlns="" xmlns:a16="http://schemas.microsoft.com/office/drawing/2014/main" id="{E1B21E81-0AA7-4074-BEAC-08CB9E661CC4}"/>
                    </a:ext>
                  </a:extLst>
                </p:cNvPr>
                <p:cNvSpPr/>
                <p:nvPr/>
              </p:nvSpPr>
              <p:spPr bwMode="auto">
                <a:xfrm>
                  <a:off x="3917951" y="3146426"/>
                  <a:ext cx="744538" cy="771525"/>
                </a:xfrm>
                <a:custGeom>
                  <a:avLst/>
                  <a:gdLst>
                    <a:gd name="T0" fmla="*/ 1138 w 1204"/>
                    <a:gd name="T1" fmla="*/ 0 h 1249"/>
                    <a:gd name="T2" fmla="*/ 1064 w 1204"/>
                    <a:gd name="T3" fmla="*/ 1249 h 1249"/>
                    <a:gd name="T4" fmla="*/ 0 w 1204"/>
                    <a:gd name="T5" fmla="*/ 948 h 1249"/>
                    <a:gd name="T6" fmla="*/ 46 w 1204"/>
                    <a:gd name="T7" fmla="*/ 174 h 1249"/>
                    <a:gd name="T8" fmla="*/ 1138 w 1204"/>
                    <a:gd name="T9" fmla="*/ 0 h 1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1249">
                      <a:moveTo>
                        <a:pt x="1138" y="0"/>
                      </a:moveTo>
                      <a:cubicBezTo>
                        <a:pt x="1204" y="417"/>
                        <a:pt x="1179" y="843"/>
                        <a:pt x="1064" y="1249"/>
                      </a:cubicBezTo>
                      <a:lnTo>
                        <a:pt x="0" y="948"/>
                      </a:lnTo>
                      <a:cubicBezTo>
                        <a:pt x="71" y="696"/>
                        <a:pt x="87" y="432"/>
                        <a:pt x="46" y="174"/>
                      </a:cubicBezTo>
                      <a:lnTo>
                        <a:pt x="1138" y="0"/>
                      </a:ln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isľîḓê">
                  <a:extLst>
                    <a:ext uri="{FF2B5EF4-FFF2-40B4-BE49-F238E27FC236}">
                      <a16:creationId xmlns="" xmlns:a16="http://schemas.microsoft.com/office/drawing/2014/main" id="{A1D49432-F1F0-48F8-BBAB-EA924C3648EE}"/>
                    </a:ext>
                  </a:extLst>
                </p:cNvPr>
                <p:cNvSpPr/>
                <p:nvPr/>
              </p:nvSpPr>
              <p:spPr bwMode="auto">
                <a:xfrm>
                  <a:off x="3448051" y="3732213"/>
                  <a:ext cx="1128713" cy="1208088"/>
                </a:xfrm>
                <a:custGeom>
                  <a:avLst/>
                  <a:gdLst>
                    <a:gd name="T0" fmla="*/ 1822 w 1822"/>
                    <a:gd name="T1" fmla="*/ 301 h 1954"/>
                    <a:gd name="T2" fmla="*/ 600 w 1822"/>
                    <a:gd name="T3" fmla="*/ 1954 h 1954"/>
                    <a:gd name="T4" fmla="*/ 0 w 1822"/>
                    <a:gd name="T5" fmla="*/ 1025 h 1954"/>
                    <a:gd name="T6" fmla="*/ 758 w 1822"/>
                    <a:gd name="T7" fmla="*/ 0 h 1954"/>
                    <a:gd name="T8" fmla="*/ 1822 w 1822"/>
                    <a:gd name="T9" fmla="*/ 301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22" h="1954">
                      <a:moveTo>
                        <a:pt x="1822" y="301"/>
                      </a:moveTo>
                      <a:cubicBezTo>
                        <a:pt x="1629" y="982"/>
                        <a:pt x="1195" y="1570"/>
                        <a:pt x="600" y="1954"/>
                      </a:cubicBezTo>
                      <a:lnTo>
                        <a:pt x="0" y="1025"/>
                      </a:lnTo>
                      <a:cubicBezTo>
                        <a:pt x="369" y="787"/>
                        <a:pt x="639" y="422"/>
                        <a:pt x="758" y="0"/>
                      </a:cubicBezTo>
                      <a:lnTo>
                        <a:pt x="1822" y="301"/>
                      </a:ln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îsḷiďé">
                  <a:extLst>
                    <a:ext uri="{FF2B5EF4-FFF2-40B4-BE49-F238E27FC236}">
                      <a16:creationId xmlns="" xmlns:a16="http://schemas.microsoft.com/office/drawing/2014/main" id="{54F8B018-6BF6-41D8-8C83-C4889DF234AB}"/>
                    </a:ext>
                  </a:extLst>
                </p:cNvPr>
                <p:cNvSpPr/>
                <p:nvPr/>
              </p:nvSpPr>
              <p:spPr bwMode="auto">
                <a:xfrm>
                  <a:off x="2998788" y="4365626"/>
                  <a:ext cx="820738" cy="844550"/>
                </a:xfrm>
                <a:custGeom>
                  <a:avLst/>
                  <a:gdLst>
                    <a:gd name="T0" fmla="*/ 1327 w 1327"/>
                    <a:gd name="T1" fmla="*/ 929 h 1365"/>
                    <a:gd name="T2" fmla="*/ 154 w 1327"/>
                    <a:gd name="T3" fmla="*/ 1365 h 1365"/>
                    <a:gd name="T4" fmla="*/ 0 w 1327"/>
                    <a:gd name="T5" fmla="*/ 270 h 1365"/>
                    <a:gd name="T6" fmla="*/ 727 w 1327"/>
                    <a:gd name="T7" fmla="*/ 0 h 1365"/>
                    <a:gd name="T8" fmla="*/ 1327 w 1327"/>
                    <a:gd name="T9" fmla="*/ 929 h 1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7" h="1365">
                      <a:moveTo>
                        <a:pt x="1327" y="929"/>
                      </a:moveTo>
                      <a:cubicBezTo>
                        <a:pt x="972" y="1158"/>
                        <a:pt x="572" y="1306"/>
                        <a:pt x="154" y="1365"/>
                      </a:cubicBezTo>
                      <a:lnTo>
                        <a:pt x="0" y="270"/>
                      </a:lnTo>
                      <a:cubicBezTo>
                        <a:pt x="259" y="234"/>
                        <a:pt x="507" y="142"/>
                        <a:pt x="727" y="0"/>
                      </a:cubicBezTo>
                      <a:lnTo>
                        <a:pt x="1327" y="929"/>
                      </a:ln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 w="317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ïṡlíḍê">
              <a:extLst>
                <a:ext uri="{FF2B5EF4-FFF2-40B4-BE49-F238E27FC236}">
                  <a16:creationId xmlns="" xmlns:a16="http://schemas.microsoft.com/office/drawing/2014/main" id="{2BEF2E4D-8745-44A5-981D-B17976A30C73}"/>
                </a:ext>
              </a:extLst>
            </p:cNvPr>
            <p:cNvGrpSpPr/>
            <p:nvPr/>
          </p:nvGrpSpPr>
          <p:grpSpPr>
            <a:xfrm>
              <a:off x="761407" y="1478611"/>
              <a:ext cx="5401759" cy="1043222"/>
              <a:chOff x="761407" y="1238250"/>
              <a:chExt cx="5401759" cy="1043222"/>
            </a:xfrm>
          </p:grpSpPr>
          <p:sp>
            <p:nvSpPr>
              <p:cNvPr id="18" name="íŝļidê">
                <a:extLst>
                  <a:ext uri="{FF2B5EF4-FFF2-40B4-BE49-F238E27FC236}">
                    <a16:creationId xmlns="" xmlns:a16="http://schemas.microsoft.com/office/drawing/2014/main" id="{A42F3721-F1BF-4BCA-92FD-FCA0D1ADF03B}"/>
                  </a:ext>
                </a:extLst>
              </p:cNvPr>
              <p:cNvSpPr/>
              <p:nvPr/>
            </p:nvSpPr>
            <p:spPr>
              <a:xfrm>
                <a:off x="761407" y="1238250"/>
                <a:ext cx="1043222" cy="1043222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algn="ctr">
                  <a:defRPr sz="3200" cap="none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sp>
            <p:nvSpPr>
              <p:cNvPr id="19" name="ïṡľïḍe">
                <a:extLst>
                  <a:ext uri="{FF2B5EF4-FFF2-40B4-BE49-F238E27FC236}">
                    <a16:creationId xmlns="" xmlns:a16="http://schemas.microsoft.com/office/drawing/2014/main" id="{200A1B7D-B5E7-4CD3-BCA6-397726554E27}"/>
                  </a:ext>
                </a:extLst>
              </p:cNvPr>
              <p:cNvSpPr txBox="1"/>
              <p:nvPr/>
            </p:nvSpPr>
            <p:spPr>
              <a:xfrm>
                <a:off x="949011" y="1509356"/>
                <a:ext cx="668014" cy="501010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prstTxWarp prst="textPlain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tx2"/>
                    </a:solidFill>
                    <a:latin typeface="Impact" panose="020B0806030902050204" pitchFamily="34" charset="0"/>
                  </a:rPr>
                  <a:t>14</a:t>
                </a:r>
                <a:r>
                  <a:rPr lang="en-US" dirty="0">
                    <a:solidFill>
                      <a:schemeClr val="tx2"/>
                    </a:solidFill>
                    <a:latin typeface="Impact" panose="020B0806030902050204" pitchFamily="34" charset="0"/>
                  </a:rPr>
                  <a:t>%</a:t>
                </a:r>
              </a:p>
            </p:txBody>
          </p:sp>
          <p:sp>
            <p:nvSpPr>
              <p:cNvPr id="20" name="íS1îḋé">
                <a:extLst>
                  <a:ext uri="{FF2B5EF4-FFF2-40B4-BE49-F238E27FC236}">
                    <a16:creationId xmlns="" xmlns:a16="http://schemas.microsoft.com/office/drawing/2014/main" id="{D728F216-36F6-4A71-8B8C-FC3EA0903FB5}"/>
                  </a:ext>
                </a:extLst>
              </p:cNvPr>
              <p:cNvSpPr/>
              <p:nvPr/>
            </p:nvSpPr>
            <p:spPr bwMode="auto">
              <a:xfrm>
                <a:off x="1992233" y="1677198"/>
                <a:ext cx="4170933" cy="572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Supporting text here. 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When you copy &amp; paste, choose "keep text only" option.</a:t>
                </a:r>
                <a:endParaRPr lang="zh-CN" altLang="en-US" sz="1100" dirty="0"/>
              </a:p>
            </p:txBody>
          </p:sp>
          <p:sp>
            <p:nvSpPr>
              <p:cNvPr id="21" name="íṣḷïďê">
                <a:extLst>
                  <a:ext uri="{FF2B5EF4-FFF2-40B4-BE49-F238E27FC236}">
                    <a16:creationId xmlns="" xmlns:a16="http://schemas.microsoft.com/office/drawing/2014/main" id="{DA290159-37B2-4E65-AA16-E9995B5012EE}"/>
                  </a:ext>
                </a:extLst>
              </p:cNvPr>
              <p:cNvSpPr txBox="1"/>
              <p:nvPr/>
            </p:nvSpPr>
            <p:spPr bwMode="auto">
              <a:xfrm>
                <a:off x="1992233" y="1285639"/>
                <a:ext cx="4170933" cy="3915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 anchor="b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</a:p>
            </p:txBody>
          </p:sp>
        </p:grpSp>
        <p:grpSp>
          <p:nvGrpSpPr>
            <p:cNvPr id="8" name="iṧļïde">
              <a:extLst>
                <a:ext uri="{FF2B5EF4-FFF2-40B4-BE49-F238E27FC236}">
                  <a16:creationId xmlns="" xmlns:a16="http://schemas.microsoft.com/office/drawing/2014/main" id="{3C05794F-85DF-4F88-8F99-F39EB2EC1058}"/>
                </a:ext>
              </a:extLst>
            </p:cNvPr>
            <p:cNvGrpSpPr/>
            <p:nvPr/>
          </p:nvGrpSpPr>
          <p:grpSpPr>
            <a:xfrm>
              <a:off x="761407" y="3116939"/>
              <a:ext cx="5401759" cy="1043222"/>
              <a:chOff x="761407" y="1238250"/>
              <a:chExt cx="5401759" cy="1043222"/>
            </a:xfrm>
          </p:grpSpPr>
          <p:sp>
            <p:nvSpPr>
              <p:cNvPr id="14" name="iśļídê">
                <a:extLst>
                  <a:ext uri="{FF2B5EF4-FFF2-40B4-BE49-F238E27FC236}">
                    <a16:creationId xmlns="" xmlns:a16="http://schemas.microsoft.com/office/drawing/2014/main" id="{154396B1-39C9-41D2-AB5F-C6C381DB2B58}"/>
                  </a:ext>
                </a:extLst>
              </p:cNvPr>
              <p:cNvSpPr/>
              <p:nvPr/>
            </p:nvSpPr>
            <p:spPr>
              <a:xfrm>
                <a:off x="761407" y="1238250"/>
                <a:ext cx="1043222" cy="1043222"/>
              </a:xfrm>
              <a:prstGeom prst="ellipse">
                <a:avLst/>
              </a:pr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algn="ctr">
                  <a:defRPr sz="3200" cap="none">
                    <a:solidFill>
                      <a:srgbClr val="FFFFFF"/>
                    </a:solidFill>
                  </a:defRPr>
                </a:pPr>
                <a:endParaRPr/>
              </a:p>
            </p:txBody>
          </p:sp>
          <p:sp>
            <p:nvSpPr>
              <p:cNvPr id="15" name="íşḷiḍê">
                <a:extLst>
                  <a:ext uri="{FF2B5EF4-FFF2-40B4-BE49-F238E27FC236}">
                    <a16:creationId xmlns="" xmlns:a16="http://schemas.microsoft.com/office/drawing/2014/main" id="{887C9650-2E7F-45CC-86B7-739F856A9DB2}"/>
                  </a:ext>
                </a:extLst>
              </p:cNvPr>
              <p:cNvSpPr txBox="1"/>
              <p:nvPr/>
            </p:nvSpPr>
            <p:spPr>
              <a:xfrm>
                <a:off x="949011" y="1509356"/>
                <a:ext cx="668014" cy="501010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prstTxWarp prst="textPlain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7</a:t>
                </a:r>
                <a:r>
                  <a:rPr lang="en-US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6%</a:t>
                </a:r>
              </a:p>
            </p:txBody>
          </p:sp>
          <p:sp>
            <p:nvSpPr>
              <p:cNvPr id="16" name="îṧḷíḍè">
                <a:extLst>
                  <a:ext uri="{FF2B5EF4-FFF2-40B4-BE49-F238E27FC236}">
                    <a16:creationId xmlns="" xmlns:a16="http://schemas.microsoft.com/office/drawing/2014/main" id="{F4572D32-383B-4F54-9ADE-C1AD3674093A}"/>
                  </a:ext>
                </a:extLst>
              </p:cNvPr>
              <p:cNvSpPr/>
              <p:nvPr/>
            </p:nvSpPr>
            <p:spPr bwMode="auto">
              <a:xfrm>
                <a:off x="1992233" y="1677198"/>
                <a:ext cx="4170933" cy="572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Supporting text here. 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When you copy &amp; paste, choose "keep text only" option.</a:t>
                </a:r>
                <a:endParaRPr lang="zh-CN" altLang="en-US" sz="1100" dirty="0"/>
              </a:p>
            </p:txBody>
          </p:sp>
          <p:sp>
            <p:nvSpPr>
              <p:cNvPr id="17" name="iśḷíḍê">
                <a:extLst>
                  <a:ext uri="{FF2B5EF4-FFF2-40B4-BE49-F238E27FC236}">
                    <a16:creationId xmlns="" xmlns:a16="http://schemas.microsoft.com/office/drawing/2014/main" id="{965A6584-6C44-4877-8D27-83F06BCF9AAE}"/>
                  </a:ext>
                </a:extLst>
              </p:cNvPr>
              <p:cNvSpPr txBox="1"/>
              <p:nvPr/>
            </p:nvSpPr>
            <p:spPr bwMode="auto">
              <a:xfrm>
                <a:off x="1992233" y="1285639"/>
                <a:ext cx="4170933" cy="3915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 anchor="b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</a:p>
            </p:txBody>
          </p:sp>
        </p:grpSp>
        <p:grpSp>
          <p:nvGrpSpPr>
            <p:cNvPr id="9" name="iṣḻidè">
              <a:extLst>
                <a:ext uri="{FF2B5EF4-FFF2-40B4-BE49-F238E27FC236}">
                  <a16:creationId xmlns="" xmlns:a16="http://schemas.microsoft.com/office/drawing/2014/main" id="{E6F2820E-AE83-4389-B4A8-479CA3145206}"/>
                </a:ext>
              </a:extLst>
            </p:cNvPr>
            <p:cNvGrpSpPr/>
            <p:nvPr/>
          </p:nvGrpSpPr>
          <p:grpSpPr>
            <a:xfrm>
              <a:off x="761407" y="4755267"/>
              <a:ext cx="5401759" cy="1043222"/>
              <a:chOff x="761407" y="1238250"/>
              <a:chExt cx="5401759" cy="1043222"/>
            </a:xfrm>
          </p:grpSpPr>
          <p:sp>
            <p:nvSpPr>
              <p:cNvPr id="10" name="îşḻiḓè">
                <a:extLst>
                  <a:ext uri="{FF2B5EF4-FFF2-40B4-BE49-F238E27FC236}">
                    <a16:creationId xmlns="" xmlns:a16="http://schemas.microsoft.com/office/drawing/2014/main" id="{32EC155C-399F-4AA2-865A-065675735520}"/>
                  </a:ext>
                </a:extLst>
              </p:cNvPr>
              <p:cNvSpPr/>
              <p:nvPr/>
            </p:nvSpPr>
            <p:spPr>
              <a:xfrm>
                <a:off x="761407" y="1238250"/>
                <a:ext cx="1043222" cy="1043222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71437" tIns="71437" rIns="71437" bIns="71437" numCol="1" anchor="ctr">
                <a:noAutofit/>
              </a:bodyPr>
              <a:lstStyle/>
              <a:p>
                <a:pPr algn="ctr">
                  <a:defRPr sz="3200" cap="none">
                    <a:solidFill>
                      <a:srgbClr val="FFFFFF"/>
                    </a:solidFill>
                  </a:defRPr>
                </a:pPr>
                <a:endParaRPr dirty="0"/>
              </a:p>
            </p:txBody>
          </p:sp>
          <p:sp>
            <p:nvSpPr>
              <p:cNvPr id="11" name="ïṡḷïdê">
                <a:extLst>
                  <a:ext uri="{FF2B5EF4-FFF2-40B4-BE49-F238E27FC236}">
                    <a16:creationId xmlns="" xmlns:a16="http://schemas.microsoft.com/office/drawing/2014/main" id="{27330D03-01A4-41D9-B5DF-F90440C59664}"/>
                  </a:ext>
                </a:extLst>
              </p:cNvPr>
              <p:cNvSpPr txBox="1"/>
              <p:nvPr/>
            </p:nvSpPr>
            <p:spPr>
              <a:xfrm>
                <a:off x="949011" y="1509356"/>
                <a:ext cx="668014" cy="501010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prstTxWarp prst="textPlain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dirty="0">
                    <a:solidFill>
                      <a:schemeClr val="tx2"/>
                    </a:solidFill>
                    <a:latin typeface="Impact" panose="020B0806030902050204" pitchFamily="34" charset="0"/>
                  </a:rPr>
                  <a:t>10</a:t>
                </a:r>
                <a:r>
                  <a:rPr lang="en-US" dirty="0">
                    <a:solidFill>
                      <a:schemeClr val="tx2"/>
                    </a:solidFill>
                    <a:latin typeface="Impact" panose="020B0806030902050204" pitchFamily="34" charset="0"/>
                  </a:rPr>
                  <a:t>%</a:t>
                </a:r>
              </a:p>
            </p:txBody>
          </p:sp>
          <p:sp>
            <p:nvSpPr>
              <p:cNvPr id="12" name="íślîḍè">
                <a:extLst>
                  <a:ext uri="{FF2B5EF4-FFF2-40B4-BE49-F238E27FC236}">
                    <a16:creationId xmlns="" xmlns:a16="http://schemas.microsoft.com/office/drawing/2014/main" id="{43FFDF42-C957-4286-9687-CEBE2E5EB469}"/>
                  </a:ext>
                </a:extLst>
              </p:cNvPr>
              <p:cNvSpPr/>
              <p:nvPr/>
            </p:nvSpPr>
            <p:spPr bwMode="auto">
              <a:xfrm>
                <a:off x="1992233" y="1677198"/>
                <a:ext cx="4170933" cy="572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Supporting text here. </a:t>
                </a:r>
              </a:p>
              <a:p>
                <a:pPr marL="171450" indent="-17145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When you copy &amp; paste, choose "keep text only" option.</a:t>
                </a:r>
                <a:endParaRPr lang="zh-CN" altLang="en-US" sz="1100" dirty="0"/>
              </a:p>
            </p:txBody>
          </p:sp>
          <p:sp>
            <p:nvSpPr>
              <p:cNvPr id="13" name="ísļidè">
                <a:extLst>
                  <a:ext uri="{FF2B5EF4-FFF2-40B4-BE49-F238E27FC236}">
                    <a16:creationId xmlns="" xmlns:a16="http://schemas.microsoft.com/office/drawing/2014/main" id="{1869B8DA-0602-47E8-B028-1589B53D6A67}"/>
                  </a:ext>
                </a:extLst>
              </p:cNvPr>
              <p:cNvSpPr txBox="1"/>
              <p:nvPr/>
            </p:nvSpPr>
            <p:spPr bwMode="auto">
              <a:xfrm>
                <a:off x="1992233" y="1285639"/>
                <a:ext cx="4170933" cy="3915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000" tIns="46800" rIns="90000" bIns="46800" anchor="b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50541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82DA57B-678D-470A-A974-10315EDB75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E1E3D638-5FE9-4D23-9336-8BD5762160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B6F4C607-6C13-483A-943D-3FB53F611A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14</a:t>
            </a:fld>
            <a:endParaRPr lang="zh-CN" altLang="en-US"/>
          </a:p>
        </p:txBody>
      </p:sp>
      <p:grpSp>
        <p:nvGrpSpPr>
          <p:cNvPr id="5" name="23477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64FF0C93-55D5-4977-B0F7-035F1079766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23950"/>
            <a:ext cx="10845800" cy="4837938"/>
            <a:chOff x="673100" y="1123950"/>
            <a:chExt cx="10845800" cy="4837938"/>
          </a:xfrm>
        </p:grpSpPr>
        <p:cxnSp>
          <p:nvCxnSpPr>
            <p:cNvPr id="6" name="直接连接符 5">
              <a:extLst>
                <a:ext uri="{FF2B5EF4-FFF2-40B4-BE49-F238E27FC236}">
                  <a16:creationId xmlns="" xmlns:a16="http://schemas.microsoft.com/office/drawing/2014/main" id="{06374B8F-6B07-432A-B410-935E1A45E834}"/>
                </a:ext>
              </a:extLst>
            </p:cNvPr>
            <p:cNvCxnSpPr>
              <a:cxnSpLocks/>
              <a:stCxn id="7" idx="2"/>
              <a:endCxn id="12" idx="7"/>
            </p:cNvCxnSpPr>
            <p:nvPr/>
          </p:nvCxnSpPr>
          <p:spPr>
            <a:xfrm flipH="1">
              <a:off x="3465293" y="1766745"/>
              <a:ext cx="2083321" cy="403607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íṩlíde">
              <a:extLst>
                <a:ext uri="{FF2B5EF4-FFF2-40B4-BE49-F238E27FC236}">
                  <a16:creationId xmlns="" xmlns:a16="http://schemas.microsoft.com/office/drawing/2014/main" id="{F2BE57CC-E402-4162-8612-387439E18E71}"/>
                </a:ext>
              </a:extLst>
            </p:cNvPr>
            <p:cNvSpPr/>
            <p:nvPr/>
          </p:nvSpPr>
          <p:spPr>
            <a:xfrm>
              <a:off x="5548614" y="1123950"/>
              <a:ext cx="1284249" cy="1285589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b="1" i="1" dirty="0">
                  <a:solidFill>
                    <a:schemeClr val="bg1"/>
                  </a:solidFill>
                </a:rPr>
                <a:t>Text</a:t>
              </a:r>
            </a:p>
          </p:txBody>
        </p:sp>
        <p:sp>
          <p:nvSpPr>
            <p:cNvPr id="8" name="îšliḋê">
              <a:extLst>
                <a:ext uri="{FF2B5EF4-FFF2-40B4-BE49-F238E27FC236}">
                  <a16:creationId xmlns="" xmlns:a16="http://schemas.microsoft.com/office/drawing/2014/main" id="{505A777D-4D1F-4F3C-9019-F3AAB3036031}"/>
                </a:ext>
              </a:extLst>
            </p:cNvPr>
            <p:cNvSpPr/>
            <p:nvPr/>
          </p:nvSpPr>
          <p:spPr>
            <a:xfrm>
              <a:off x="8764578" y="2018726"/>
              <a:ext cx="1035222" cy="103537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 dirty="0">
                  <a:solidFill>
                    <a:schemeClr val="tx1"/>
                  </a:solidFill>
                </a:rPr>
                <a:t>Text</a:t>
              </a:r>
            </a:p>
          </p:txBody>
        </p:sp>
        <p:sp>
          <p:nvSpPr>
            <p:cNvPr id="9" name="íṡḷiḑé">
              <a:extLst>
                <a:ext uri="{FF2B5EF4-FFF2-40B4-BE49-F238E27FC236}">
                  <a16:creationId xmlns="" xmlns:a16="http://schemas.microsoft.com/office/drawing/2014/main" id="{764BE42E-993B-4C53-BB2D-0D0A6DB6B66E}"/>
                </a:ext>
              </a:extLst>
            </p:cNvPr>
            <p:cNvSpPr/>
            <p:nvPr/>
          </p:nvSpPr>
          <p:spPr>
            <a:xfrm>
              <a:off x="8764578" y="4926518"/>
              <a:ext cx="1035222" cy="103537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>
                  <a:solidFill>
                    <a:schemeClr val="tx1"/>
                  </a:solidFill>
                </a:rPr>
                <a:t>Text</a:t>
              </a:r>
              <a:endParaRPr lang="en-US" altLang="zh-CN" i="1" dirty="0">
                <a:solidFill>
                  <a:schemeClr val="tx1"/>
                </a:solidFill>
              </a:endParaRPr>
            </a:p>
          </p:txBody>
        </p:sp>
        <p:sp>
          <p:nvSpPr>
            <p:cNvPr id="10" name="ïṧlídè">
              <a:extLst>
                <a:ext uri="{FF2B5EF4-FFF2-40B4-BE49-F238E27FC236}">
                  <a16:creationId xmlns="" xmlns:a16="http://schemas.microsoft.com/office/drawing/2014/main" id="{FBED52CE-D53A-42D0-881B-F821B527BF64}"/>
                </a:ext>
              </a:extLst>
            </p:cNvPr>
            <p:cNvSpPr/>
            <p:nvPr/>
          </p:nvSpPr>
          <p:spPr>
            <a:xfrm>
              <a:off x="10483678" y="3472622"/>
              <a:ext cx="1035222" cy="103537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>
                  <a:solidFill>
                    <a:schemeClr val="tx1"/>
                  </a:solidFill>
                </a:rPr>
                <a:t>Text</a:t>
              </a:r>
              <a:endParaRPr lang="en-US" altLang="zh-CN" i="1" dirty="0">
                <a:solidFill>
                  <a:schemeClr val="tx1"/>
                </a:solidFill>
              </a:endParaRPr>
            </a:p>
          </p:txBody>
        </p:sp>
        <p:cxnSp>
          <p:nvCxnSpPr>
            <p:cNvPr id="11" name="直接连接符 10">
              <a:extLst>
                <a:ext uri="{FF2B5EF4-FFF2-40B4-BE49-F238E27FC236}">
                  <a16:creationId xmlns="" xmlns:a16="http://schemas.microsoft.com/office/drawing/2014/main" id="{A65E0557-C37E-4572-8DC7-D944CF36EA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56717" y="2536411"/>
              <a:ext cx="1024959" cy="909529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îSľídè">
              <a:extLst>
                <a:ext uri="{FF2B5EF4-FFF2-40B4-BE49-F238E27FC236}">
                  <a16:creationId xmlns="" xmlns:a16="http://schemas.microsoft.com/office/drawing/2014/main" id="{6704813C-63CF-4C06-9FA2-0F70BB6F02D8}"/>
                </a:ext>
              </a:extLst>
            </p:cNvPr>
            <p:cNvSpPr/>
            <p:nvPr/>
          </p:nvSpPr>
          <p:spPr>
            <a:xfrm>
              <a:off x="2581676" y="2018726"/>
              <a:ext cx="1035222" cy="103537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 dirty="0">
                  <a:solidFill>
                    <a:schemeClr val="tx1"/>
                  </a:solidFill>
                </a:rPr>
                <a:t>Text</a:t>
              </a:r>
            </a:p>
          </p:txBody>
        </p:sp>
        <p:sp>
          <p:nvSpPr>
            <p:cNvPr id="13" name="ïŝľíde">
              <a:extLst>
                <a:ext uri="{FF2B5EF4-FFF2-40B4-BE49-F238E27FC236}">
                  <a16:creationId xmlns="" xmlns:a16="http://schemas.microsoft.com/office/drawing/2014/main" id="{6BE2176D-1452-47B5-83E0-F7F511000146}"/>
                </a:ext>
              </a:extLst>
            </p:cNvPr>
            <p:cNvSpPr/>
            <p:nvPr/>
          </p:nvSpPr>
          <p:spPr>
            <a:xfrm>
              <a:off x="673100" y="3472622"/>
              <a:ext cx="1035222" cy="103537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 dirty="0">
                  <a:solidFill>
                    <a:schemeClr val="tx1"/>
                  </a:solidFill>
                </a:rPr>
                <a:t>Text</a:t>
              </a:r>
            </a:p>
          </p:txBody>
        </p:sp>
        <p:sp>
          <p:nvSpPr>
            <p:cNvPr id="14" name="íśḷiḍè">
              <a:extLst>
                <a:ext uri="{FF2B5EF4-FFF2-40B4-BE49-F238E27FC236}">
                  <a16:creationId xmlns="" xmlns:a16="http://schemas.microsoft.com/office/drawing/2014/main" id="{E796E6EE-1828-4BE9-A0D0-923A9B40431A}"/>
                </a:ext>
              </a:extLst>
            </p:cNvPr>
            <p:cNvSpPr/>
            <p:nvPr/>
          </p:nvSpPr>
          <p:spPr>
            <a:xfrm>
              <a:off x="2581676" y="4926518"/>
              <a:ext cx="1035222" cy="103537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i="1" dirty="0">
                  <a:solidFill>
                    <a:schemeClr val="tx1"/>
                  </a:solidFill>
                </a:rPr>
                <a:t>Text</a:t>
              </a:r>
            </a:p>
          </p:txBody>
        </p:sp>
        <p:cxnSp>
          <p:nvCxnSpPr>
            <p:cNvPr id="15" name="直接连接符 14">
              <a:extLst>
                <a:ext uri="{FF2B5EF4-FFF2-40B4-BE49-F238E27FC236}">
                  <a16:creationId xmlns="" xmlns:a16="http://schemas.microsoft.com/office/drawing/2014/main" id="{0867810A-23FC-48CA-8128-333B66A854CC}"/>
                </a:ext>
              </a:extLst>
            </p:cNvPr>
            <p:cNvCxnSpPr>
              <a:cxnSpLocks/>
              <a:stCxn id="13" idx="5"/>
              <a:endCxn id="14" idx="2"/>
            </p:cNvCxnSpPr>
            <p:nvPr/>
          </p:nvCxnSpPr>
          <p:spPr>
            <a:xfrm>
              <a:off x="1556717" y="4356366"/>
              <a:ext cx="1024959" cy="1087837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="" xmlns:a16="http://schemas.microsoft.com/office/drawing/2014/main" id="{5BC05661-7B17-413A-A4A4-6B540DDF45A8}"/>
                </a:ext>
              </a:extLst>
            </p:cNvPr>
            <p:cNvCxnSpPr>
              <a:stCxn id="7" idx="6"/>
              <a:endCxn id="8" idx="1"/>
            </p:cNvCxnSpPr>
            <p:nvPr/>
          </p:nvCxnSpPr>
          <p:spPr>
            <a:xfrm>
              <a:off x="6832863" y="1766745"/>
              <a:ext cx="2083320" cy="403607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="" xmlns:a16="http://schemas.microsoft.com/office/drawing/2014/main" id="{500CD01C-0D99-4722-BF67-2797CADBD7FA}"/>
                </a:ext>
              </a:extLst>
            </p:cNvPr>
            <p:cNvCxnSpPr>
              <a:stCxn id="8" idx="6"/>
              <a:endCxn id="10" idx="1"/>
            </p:cNvCxnSpPr>
            <p:nvPr/>
          </p:nvCxnSpPr>
          <p:spPr>
            <a:xfrm>
              <a:off x="9799800" y="2536411"/>
              <a:ext cx="835483" cy="1087837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5A350A6B-89D0-4749-8EAF-450721620C37}"/>
                </a:ext>
              </a:extLst>
            </p:cNvPr>
            <p:cNvCxnSpPr>
              <a:stCxn id="10" idx="3"/>
              <a:endCxn id="9" idx="6"/>
            </p:cNvCxnSpPr>
            <p:nvPr/>
          </p:nvCxnSpPr>
          <p:spPr>
            <a:xfrm flipH="1">
              <a:off x="9799800" y="4356366"/>
              <a:ext cx="835483" cy="1087837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ïŝḷïďè">
              <a:extLst>
                <a:ext uri="{FF2B5EF4-FFF2-40B4-BE49-F238E27FC236}">
                  <a16:creationId xmlns="" xmlns:a16="http://schemas.microsoft.com/office/drawing/2014/main" id="{4753D5A8-8F6E-4959-B043-46015F40AA09}"/>
                </a:ext>
              </a:extLst>
            </p:cNvPr>
            <p:cNvSpPr/>
            <p:nvPr/>
          </p:nvSpPr>
          <p:spPr bwMode="auto">
            <a:xfrm>
              <a:off x="5093708" y="2490508"/>
              <a:ext cx="2194060" cy="904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en-US" altLang="zh-CN" sz="1100" dirty="0"/>
                <a:t>Supporting text here. </a:t>
              </a:r>
            </a:p>
            <a:p>
              <a:pPr algn="ct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0" name="ï$ļiḑé">
              <a:extLst>
                <a:ext uri="{FF2B5EF4-FFF2-40B4-BE49-F238E27FC236}">
                  <a16:creationId xmlns="" xmlns:a16="http://schemas.microsoft.com/office/drawing/2014/main" id="{07D3FBCF-FE7B-4C76-A6AD-B3F0B2ED97A0}"/>
                </a:ext>
              </a:extLst>
            </p:cNvPr>
            <p:cNvSpPr/>
            <p:nvPr/>
          </p:nvSpPr>
          <p:spPr bwMode="auto">
            <a:xfrm>
              <a:off x="3616899" y="4992008"/>
              <a:ext cx="2194060" cy="904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1" name="ïsliďê">
              <a:extLst>
                <a:ext uri="{FF2B5EF4-FFF2-40B4-BE49-F238E27FC236}">
                  <a16:creationId xmlns="" xmlns:a16="http://schemas.microsoft.com/office/drawing/2014/main" id="{36A86115-62AB-489F-A083-08A091AC892D}"/>
                </a:ext>
              </a:extLst>
            </p:cNvPr>
            <p:cNvSpPr/>
            <p:nvPr/>
          </p:nvSpPr>
          <p:spPr bwMode="auto">
            <a:xfrm>
              <a:off x="7730605" y="3538112"/>
              <a:ext cx="2698209" cy="904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2" name="îṡḷïḍé">
              <a:extLst>
                <a:ext uri="{FF2B5EF4-FFF2-40B4-BE49-F238E27FC236}">
                  <a16:creationId xmlns="" xmlns:a16="http://schemas.microsoft.com/office/drawing/2014/main" id="{C15A8388-3369-444F-956D-6B67D760BB5A}"/>
                </a:ext>
              </a:extLst>
            </p:cNvPr>
            <p:cNvSpPr/>
            <p:nvPr/>
          </p:nvSpPr>
          <p:spPr bwMode="auto">
            <a:xfrm>
              <a:off x="1724043" y="3538112"/>
              <a:ext cx="2698209" cy="904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3" name="íSlîďè">
              <a:extLst>
                <a:ext uri="{FF2B5EF4-FFF2-40B4-BE49-F238E27FC236}">
                  <a16:creationId xmlns="" xmlns:a16="http://schemas.microsoft.com/office/drawing/2014/main" id="{6923A3A4-2F9C-4C94-9D81-70CF366D7439}"/>
                </a:ext>
              </a:extLst>
            </p:cNvPr>
            <p:cNvSpPr/>
            <p:nvPr/>
          </p:nvSpPr>
          <p:spPr bwMode="auto">
            <a:xfrm>
              <a:off x="6469827" y="4992008"/>
              <a:ext cx="2194060" cy="904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527383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383A4DB-5DFC-4B06-953B-1EC93BDFD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32864F62-CD6C-48D1-8842-25D318B8E3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FC499162-D9FB-42A2-8613-49D1F7CC2A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15</a:t>
            </a:fld>
            <a:endParaRPr lang="zh-CN" altLang="en-US"/>
          </a:p>
        </p:txBody>
      </p:sp>
      <p:grpSp>
        <p:nvGrpSpPr>
          <p:cNvPr id="21" name="21773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254125"/>
            <a:ext cx="10845800" cy="4827756"/>
            <a:chOff x="673100" y="1254125"/>
            <a:chExt cx="10845800" cy="4827756"/>
          </a:xfrm>
        </p:grpSpPr>
        <p:grpSp>
          <p:nvGrpSpPr>
            <p:cNvPr id="22" name="íśľîḋè"/>
            <p:cNvGrpSpPr/>
            <p:nvPr/>
          </p:nvGrpSpPr>
          <p:grpSpPr>
            <a:xfrm>
              <a:off x="3688240" y="1254125"/>
              <a:ext cx="4815520" cy="3365789"/>
              <a:chOff x="3688240" y="1254125"/>
              <a:chExt cx="4815520" cy="3365789"/>
            </a:xfrm>
          </p:grpSpPr>
          <p:sp>
            <p:nvSpPr>
              <p:cNvPr id="42" name="ïş1îďe"/>
              <p:cNvSpPr/>
              <p:nvPr/>
            </p:nvSpPr>
            <p:spPr>
              <a:xfrm>
                <a:off x="3688240" y="2339987"/>
                <a:ext cx="925951" cy="2089375"/>
              </a:xfrm>
              <a:custGeom>
                <a:avLst/>
                <a:gdLst/>
                <a:ahLst/>
                <a:cxnLst/>
                <a:rect l="l" t="t" r="r" b="b"/>
                <a:pathLst>
                  <a:path w="409" h="922" extrusionOk="0">
                    <a:moveTo>
                      <a:pt x="400" y="114"/>
                    </a:moveTo>
                    <a:cubicBezTo>
                      <a:pt x="394" y="103"/>
                      <a:pt x="393" y="85"/>
                      <a:pt x="393" y="85"/>
                    </a:cubicBezTo>
                    <a:cubicBezTo>
                      <a:pt x="374" y="52"/>
                      <a:pt x="311" y="82"/>
                      <a:pt x="311" y="82"/>
                    </a:cubicBezTo>
                    <a:cubicBezTo>
                      <a:pt x="296" y="80"/>
                      <a:pt x="277" y="90"/>
                      <a:pt x="272" y="90"/>
                    </a:cubicBezTo>
                    <a:cubicBezTo>
                      <a:pt x="266" y="89"/>
                      <a:pt x="260" y="91"/>
                      <a:pt x="260" y="91"/>
                    </a:cubicBezTo>
                    <a:cubicBezTo>
                      <a:pt x="261" y="82"/>
                      <a:pt x="254" y="83"/>
                      <a:pt x="254" y="83"/>
                    </a:cubicBezTo>
                    <a:cubicBezTo>
                      <a:pt x="264" y="0"/>
                      <a:pt x="199" y="6"/>
                      <a:pt x="199" y="6"/>
                    </a:cubicBezTo>
                    <a:cubicBezTo>
                      <a:pt x="125" y="5"/>
                      <a:pt x="143" y="89"/>
                      <a:pt x="143" y="89"/>
                    </a:cubicBezTo>
                    <a:cubicBezTo>
                      <a:pt x="125" y="69"/>
                      <a:pt x="142" y="112"/>
                      <a:pt x="142" y="112"/>
                    </a:cubicBezTo>
                    <a:cubicBezTo>
                      <a:pt x="119" y="114"/>
                      <a:pt x="81" y="151"/>
                      <a:pt x="81" y="151"/>
                    </a:cubicBezTo>
                    <a:cubicBezTo>
                      <a:pt x="50" y="167"/>
                      <a:pt x="56" y="221"/>
                      <a:pt x="44" y="230"/>
                    </a:cubicBezTo>
                    <a:cubicBezTo>
                      <a:pt x="32" y="239"/>
                      <a:pt x="13" y="303"/>
                      <a:pt x="13" y="310"/>
                    </a:cubicBezTo>
                    <a:cubicBezTo>
                      <a:pt x="12" y="316"/>
                      <a:pt x="14" y="326"/>
                      <a:pt x="7" y="341"/>
                    </a:cubicBezTo>
                    <a:cubicBezTo>
                      <a:pt x="1" y="356"/>
                      <a:pt x="0" y="355"/>
                      <a:pt x="8" y="373"/>
                    </a:cubicBezTo>
                    <a:cubicBezTo>
                      <a:pt x="17" y="391"/>
                      <a:pt x="25" y="388"/>
                      <a:pt x="25" y="388"/>
                    </a:cubicBezTo>
                    <a:cubicBezTo>
                      <a:pt x="29" y="386"/>
                      <a:pt x="36" y="388"/>
                      <a:pt x="36" y="388"/>
                    </a:cubicBezTo>
                    <a:cubicBezTo>
                      <a:pt x="54" y="391"/>
                      <a:pt x="89" y="382"/>
                      <a:pt x="89" y="382"/>
                    </a:cubicBezTo>
                    <a:cubicBezTo>
                      <a:pt x="89" y="387"/>
                      <a:pt x="89" y="387"/>
                      <a:pt x="89" y="387"/>
                    </a:cubicBezTo>
                    <a:cubicBezTo>
                      <a:pt x="84" y="389"/>
                      <a:pt x="85" y="405"/>
                      <a:pt x="85" y="405"/>
                    </a:cubicBezTo>
                    <a:cubicBezTo>
                      <a:pt x="80" y="415"/>
                      <a:pt x="87" y="457"/>
                      <a:pt x="83" y="487"/>
                    </a:cubicBezTo>
                    <a:cubicBezTo>
                      <a:pt x="78" y="517"/>
                      <a:pt x="101" y="545"/>
                      <a:pt x="101" y="545"/>
                    </a:cubicBezTo>
                    <a:cubicBezTo>
                      <a:pt x="104" y="551"/>
                      <a:pt x="102" y="582"/>
                      <a:pt x="102" y="582"/>
                    </a:cubicBezTo>
                    <a:cubicBezTo>
                      <a:pt x="89" y="604"/>
                      <a:pt x="95" y="637"/>
                      <a:pt x="98" y="647"/>
                    </a:cubicBezTo>
                    <a:cubicBezTo>
                      <a:pt x="102" y="658"/>
                      <a:pt x="112" y="693"/>
                      <a:pt x="115" y="710"/>
                    </a:cubicBezTo>
                    <a:cubicBezTo>
                      <a:pt x="118" y="726"/>
                      <a:pt x="108" y="750"/>
                      <a:pt x="104" y="759"/>
                    </a:cubicBezTo>
                    <a:cubicBezTo>
                      <a:pt x="99" y="769"/>
                      <a:pt x="91" y="796"/>
                      <a:pt x="91" y="796"/>
                    </a:cubicBezTo>
                    <a:cubicBezTo>
                      <a:pt x="82" y="818"/>
                      <a:pt x="144" y="810"/>
                      <a:pt x="144" y="810"/>
                    </a:cubicBezTo>
                    <a:cubicBezTo>
                      <a:pt x="155" y="802"/>
                      <a:pt x="151" y="792"/>
                      <a:pt x="151" y="777"/>
                    </a:cubicBezTo>
                    <a:cubicBezTo>
                      <a:pt x="152" y="762"/>
                      <a:pt x="159" y="758"/>
                      <a:pt x="158" y="749"/>
                    </a:cubicBezTo>
                    <a:cubicBezTo>
                      <a:pt x="157" y="739"/>
                      <a:pt x="149" y="715"/>
                      <a:pt x="146" y="703"/>
                    </a:cubicBezTo>
                    <a:cubicBezTo>
                      <a:pt x="143" y="690"/>
                      <a:pt x="142" y="679"/>
                      <a:pt x="148" y="663"/>
                    </a:cubicBezTo>
                    <a:cubicBezTo>
                      <a:pt x="154" y="647"/>
                      <a:pt x="163" y="614"/>
                      <a:pt x="160" y="603"/>
                    </a:cubicBezTo>
                    <a:cubicBezTo>
                      <a:pt x="157" y="592"/>
                      <a:pt x="158" y="581"/>
                      <a:pt x="158" y="581"/>
                    </a:cubicBezTo>
                    <a:cubicBezTo>
                      <a:pt x="162" y="578"/>
                      <a:pt x="173" y="554"/>
                      <a:pt x="173" y="554"/>
                    </a:cubicBezTo>
                    <a:cubicBezTo>
                      <a:pt x="179" y="550"/>
                      <a:pt x="188" y="508"/>
                      <a:pt x="189" y="506"/>
                    </a:cubicBezTo>
                    <a:cubicBezTo>
                      <a:pt x="191" y="504"/>
                      <a:pt x="193" y="474"/>
                      <a:pt x="199" y="468"/>
                    </a:cubicBezTo>
                    <a:cubicBezTo>
                      <a:pt x="204" y="463"/>
                      <a:pt x="208" y="477"/>
                      <a:pt x="208" y="480"/>
                    </a:cubicBezTo>
                    <a:cubicBezTo>
                      <a:pt x="207" y="483"/>
                      <a:pt x="209" y="492"/>
                      <a:pt x="209" y="492"/>
                    </a:cubicBezTo>
                    <a:cubicBezTo>
                      <a:pt x="207" y="501"/>
                      <a:pt x="218" y="553"/>
                      <a:pt x="218" y="553"/>
                    </a:cubicBezTo>
                    <a:cubicBezTo>
                      <a:pt x="211" y="563"/>
                      <a:pt x="219" y="594"/>
                      <a:pt x="219" y="594"/>
                    </a:cubicBezTo>
                    <a:cubicBezTo>
                      <a:pt x="223" y="603"/>
                      <a:pt x="223" y="617"/>
                      <a:pt x="223" y="617"/>
                    </a:cubicBezTo>
                    <a:cubicBezTo>
                      <a:pt x="210" y="640"/>
                      <a:pt x="216" y="735"/>
                      <a:pt x="215" y="748"/>
                    </a:cubicBezTo>
                    <a:cubicBezTo>
                      <a:pt x="214" y="760"/>
                      <a:pt x="212" y="799"/>
                      <a:pt x="205" y="808"/>
                    </a:cubicBezTo>
                    <a:cubicBezTo>
                      <a:pt x="198" y="817"/>
                      <a:pt x="197" y="825"/>
                      <a:pt x="195" y="835"/>
                    </a:cubicBezTo>
                    <a:cubicBezTo>
                      <a:pt x="194" y="845"/>
                      <a:pt x="188" y="865"/>
                      <a:pt x="188" y="865"/>
                    </a:cubicBezTo>
                    <a:cubicBezTo>
                      <a:pt x="177" y="874"/>
                      <a:pt x="173" y="901"/>
                      <a:pt x="173" y="901"/>
                    </a:cubicBezTo>
                    <a:cubicBezTo>
                      <a:pt x="172" y="922"/>
                      <a:pt x="244" y="908"/>
                      <a:pt x="244" y="908"/>
                    </a:cubicBezTo>
                    <a:cubicBezTo>
                      <a:pt x="255" y="899"/>
                      <a:pt x="249" y="883"/>
                      <a:pt x="248" y="872"/>
                    </a:cubicBezTo>
                    <a:cubicBezTo>
                      <a:pt x="247" y="861"/>
                      <a:pt x="245" y="823"/>
                      <a:pt x="245" y="823"/>
                    </a:cubicBezTo>
                    <a:cubicBezTo>
                      <a:pt x="238" y="805"/>
                      <a:pt x="254" y="767"/>
                      <a:pt x="254" y="767"/>
                    </a:cubicBezTo>
                    <a:cubicBezTo>
                      <a:pt x="298" y="635"/>
                      <a:pt x="279" y="607"/>
                      <a:pt x="279" y="607"/>
                    </a:cubicBezTo>
                    <a:cubicBezTo>
                      <a:pt x="279" y="607"/>
                      <a:pt x="280" y="593"/>
                      <a:pt x="280" y="581"/>
                    </a:cubicBezTo>
                    <a:cubicBezTo>
                      <a:pt x="280" y="569"/>
                      <a:pt x="270" y="573"/>
                      <a:pt x="291" y="534"/>
                    </a:cubicBezTo>
                    <a:cubicBezTo>
                      <a:pt x="312" y="495"/>
                      <a:pt x="317" y="439"/>
                      <a:pt x="318" y="438"/>
                    </a:cubicBezTo>
                    <a:cubicBezTo>
                      <a:pt x="320" y="436"/>
                      <a:pt x="320" y="434"/>
                      <a:pt x="317" y="430"/>
                    </a:cubicBezTo>
                    <a:cubicBezTo>
                      <a:pt x="314" y="425"/>
                      <a:pt x="317" y="430"/>
                      <a:pt x="321" y="425"/>
                    </a:cubicBezTo>
                    <a:cubicBezTo>
                      <a:pt x="325" y="421"/>
                      <a:pt x="321" y="414"/>
                      <a:pt x="322" y="410"/>
                    </a:cubicBezTo>
                    <a:cubicBezTo>
                      <a:pt x="323" y="406"/>
                      <a:pt x="324" y="397"/>
                      <a:pt x="324" y="394"/>
                    </a:cubicBezTo>
                    <a:cubicBezTo>
                      <a:pt x="324" y="390"/>
                      <a:pt x="324" y="381"/>
                      <a:pt x="324" y="377"/>
                    </a:cubicBezTo>
                    <a:cubicBezTo>
                      <a:pt x="324" y="373"/>
                      <a:pt x="319" y="373"/>
                      <a:pt x="322" y="363"/>
                    </a:cubicBezTo>
                    <a:cubicBezTo>
                      <a:pt x="325" y="354"/>
                      <a:pt x="319" y="343"/>
                      <a:pt x="319" y="343"/>
                    </a:cubicBezTo>
                    <a:cubicBezTo>
                      <a:pt x="322" y="324"/>
                      <a:pt x="303" y="302"/>
                      <a:pt x="304" y="298"/>
                    </a:cubicBezTo>
                    <a:cubicBezTo>
                      <a:pt x="305" y="293"/>
                      <a:pt x="302" y="271"/>
                      <a:pt x="301" y="268"/>
                    </a:cubicBezTo>
                    <a:cubicBezTo>
                      <a:pt x="300" y="265"/>
                      <a:pt x="308" y="239"/>
                      <a:pt x="308" y="239"/>
                    </a:cubicBezTo>
                    <a:cubicBezTo>
                      <a:pt x="314" y="234"/>
                      <a:pt x="329" y="189"/>
                      <a:pt x="331" y="187"/>
                    </a:cubicBezTo>
                    <a:cubicBezTo>
                      <a:pt x="333" y="186"/>
                      <a:pt x="354" y="165"/>
                      <a:pt x="354" y="165"/>
                    </a:cubicBezTo>
                    <a:cubicBezTo>
                      <a:pt x="354" y="171"/>
                      <a:pt x="369" y="224"/>
                      <a:pt x="370" y="231"/>
                    </a:cubicBezTo>
                    <a:cubicBezTo>
                      <a:pt x="371" y="237"/>
                      <a:pt x="371" y="244"/>
                      <a:pt x="365" y="248"/>
                    </a:cubicBezTo>
                    <a:cubicBezTo>
                      <a:pt x="359" y="252"/>
                      <a:pt x="355" y="263"/>
                      <a:pt x="352" y="267"/>
                    </a:cubicBezTo>
                    <a:cubicBezTo>
                      <a:pt x="350" y="271"/>
                      <a:pt x="347" y="277"/>
                      <a:pt x="342" y="279"/>
                    </a:cubicBezTo>
                    <a:cubicBezTo>
                      <a:pt x="337" y="281"/>
                      <a:pt x="332" y="286"/>
                      <a:pt x="332" y="286"/>
                    </a:cubicBezTo>
                    <a:cubicBezTo>
                      <a:pt x="327" y="304"/>
                      <a:pt x="349" y="286"/>
                      <a:pt x="349" y="286"/>
                    </a:cubicBezTo>
                    <a:cubicBezTo>
                      <a:pt x="352" y="281"/>
                      <a:pt x="361" y="281"/>
                      <a:pt x="361" y="281"/>
                    </a:cubicBezTo>
                    <a:cubicBezTo>
                      <a:pt x="376" y="280"/>
                      <a:pt x="372" y="293"/>
                      <a:pt x="372" y="293"/>
                    </a:cubicBezTo>
                    <a:cubicBezTo>
                      <a:pt x="358" y="288"/>
                      <a:pt x="364" y="296"/>
                      <a:pt x="364" y="296"/>
                    </a:cubicBezTo>
                    <a:cubicBezTo>
                      <a:pt x="369" y="295"/>
                      <a:pt x="373" y="304"/>
                      <a:pt x="373" y="304"/>
                    </a:cubicBezTo>
                    <a:cubicBezTo>
                      <a:pt x="369" y="307"/>
                      <a:pt x="358" y="303"/>
                      <a:pt x="358" y="303"/>
                    </a:cubicBezTo>
                    <a:cubicBezTo>
                      <a:pt x="347" y="303"/>
                      <a:pt x="364" y="312"/>
                      <a:pt x="364" y="312"/>
                    </a:cubicBezTo>
                    <a:cubicBezTo>
                      <a:pt x="356" y="312"/>
                      <a:pt x="356" y="312"/>
                      <a:pt x="356" y="312"/>
                    </a:cubicBezTo>
                    <a:cubicBezTo>
                      <a:pt x="339" y="312"/>
                      <a:pt x="361" y="321"/>
                      <a:pt x="361" y="321"/>
                    </a:cubicBezTo>
                    <a:cubicBezTo>
                      <a:pt x="344" y="330"/>
                      <a:pt x="365" y="327"/>
                      <a:pt x="368" y="326"/>
                    </a:cubicBezTo>
                    <a:cubicBezTo>
                      <a:pt x="371" y="324"/>
                      <a:pt x="382" y="313"/>
                      <a:pt x="382" y="313"/>
                    </a:cubicBezTo>
                    <a:cubicBezTo>
                      <a:pt x="393" y="302"/>
                      <a:pt x="393" y="302"/>
                      <a:pt x="393" y="302"/>
                    </a:cubicBezTo>
                    <a:cubicBezTo>
                      <a:pt x="400" y="293"/>
                      <a:pt x="398" y="262"/>
                      <a:pt x="399" y="250"/>
                    </a:cubicBezTo>
                    <a:cubicBezTo>
                      <a:pt x="400" y="238"/>
                      <a:pt x="398" y="213"/>
                      <a:pt x="398" y="213"/>
                    </a:cubicBezTo>
                    <a:cubicBezTo>
                      <a:pt x="409" y="156"/>
                      <a:pt x="400" y="114"/>
                      <a:pt x="400" y="114"/>
                    </a:cubicBezTo>
                    <a:close/>
                    <a:moveTo>
                      <a:pt x="107" y="320"/>
                    </a:moveTo>
                    <a:cubicBezTo>
                      <a:pt x="107" y="320"/>
                      <a:pt x="92" y="322"/>
                      <a:pt x="89" y="325"/>
                    </a:cubicBezTo>
                    <a:cubicBezTo>
                      <a:pt x="85" y="328"/>
                      <a:pt x="74" y="328"/>
                      <a:pt x="71" y="327"/>
                    </a:cubicBezTo>
                    <a:cubicBezTo>
                      <a:pt x="71" y="327"/>
                      <a:pt x="102" y="298"/>
                      <a:pt x="103" y="260"/>
                    </a:cubicBezTo>
                    <a:cubicBezTo>
                      <a:pt x="103" y="260"/>
                      <a:pt x="106" y="245"/>
                      <a:pt x="117" y="253"/>
                    </a:cubicBezTo>
                    <a:cubicBezTo>
                      <a:pt x="117" y="253"/>
                      <a:pt x="118" y="267"/>
                      <a:pt x="122" y="274"/>
                    </a:cubicBezTo>
                    <a:cubicBezTo>
                      <a:pt x="122" y="274"/>
                      <a:pt x="116" y="309"/>
                      <a:pt x="107" y="32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3" name="î$ḷïḑé"/>
              <p:cNvSpPr/>
              <p:nvPr/>
            </p:nvSpPr>
            <p:spPr>
              <a:xfrm>
                <a:off x="4614191" y="2353393"/>
                <a:ext cx="2886056" cy="66454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293" extrusionOk="0">
                    <a:moveTo>
                      <a:pt x="22" y="227"/>
                    </a:moveTo>
                    <a:cubicBezTo>
                      <a:pt x="22" y="227"/>
                      <a:pt x="64" y="158"/>
                      <a:pt x="136" y="188"/>
                    </a:cubicBezTo>
                    <a:cubicBezTo>
                      <a:pt x="208" y="218"/>
                      <a:pt x="247" y="212"/>
                      <a:pt x="249" y="191"/>
                    </a:cubicBezTo>
                    <a:cubicBezTo>
                      <a:pt x="251" y="170"/>
                      <a:pt x="221" y="114"/>
                      <a:pt x="275" y="115"/>
                    </a:cubicBezTo>
                    <a:cubicBezTo>
                      <a:pt x="299" y="115"/>
                      <a:pt x="415" y="152"/>
                      <a:pt x="484" y="107"/>
                    </a:cubicBezTo>
                    <a:cubicBezTo>
                      <a:pt x="552" y="61"/>
                      <a:pt x="659" y="42"/>
                      <a:pt x="733" y="48"/>
                    </a:cubicBezTo>
                    <a:cubicBezTo>
                      <a:pt x="749" y="50"/>
                      <a:pt x="659" y="42"/>
                      <a:pt x="914" y="15"/>
                    </a:cubicBezTo>
                    <a:cubicBezTo>
                      <a:pt x="1062" y="0"/>
                      <a:pt x="1103" y="76"/>
                      <a:pt x="1113" y="86"/>
                    </a:cubicBezTo>
                    <a:cubicBezTo>
                      <a:pt x="1131" y="104"/>
                      <a:pt x="1129" y="129"/>
                      <a:pt x="1136" y="143"/>
                    </a:cubicBezTo>
                    <a:cubicBezTo>
                      <a:pt x="1143" y="157"/>
                      <a:pt x="1159" y="205"/>
                      <a:pt x="1215" y="205"/>
                    </a:cubicBezTo>
                    <a:cubicBezTo>
                      <a:pt x="1272" y="205"/>
                      <a:pt x="1271" y="275"/>
                      <a:pt x="1272" y="284"/>
                    </a:cubicBezTo>
                    <a:cubicBezTo>
                      <a:pt x="1274" y="293"/>
                      <a:pt x="1253" y="245"/>
                      <a:pt x="1191" y="254"/>
                    </a:cubicBezTo>
                    <a:cubicBezTo>
                      <a:pt x="1061" y="273"/>
                      <a:pt x="1086" y="91"/>
                      <a:pt x="968" y="80"/>
                    </a:cubicBezTo>
                    <a:cubicBezTo>
                      <a:pt x="944" y="78"/>
                      <a:pt x="882" y="71"/>
                      <a:pt x="780" y="74"/>
                    </a:cubicBezTo>
                    <a:cubicBezTo>
                      <a:pt x="651" y="77"/>
                      <a:pt x="615" y="81"/>
                      <a:pt x="558" y="119"/>
                    </a:cubicBezTo>
                    <a:cubicBezTo>
                      <a:pt x="558" y="119"/>
                      <a:pt x="715" y="143"/>
                      <a:pt x="544" y="158"/>
                    </a:cubicBezTo>
                    <a:cubicBezTo>
                      <a:pt x="544" y="158"/>
                      <a:pt x="482" y="172"/>
                      <a:pt x="417" y="175"/>
                    </a:cubicBezTo>
                    <a:cubicBezTo>
                      <a:pt x="363" y="178"/>
                      <a:pt x="307" y="169"/>
                      <a:pt x="291" y="175"/>
                    </a:cubicBezTo>
                    <a:cubicBezTo>
                      <a:pt x="269" y="184"/>
                      <a:pt x="289" y="235"/>
                      <a:pt x="272" y="240"/>
                    </a:cubicBezTo>
                    <a:cubicBezTo>
                      <a:pt x="205" y="260"/>
                      <a:pt x="65" y="167"/>
                      <a:pt x="10" y="244"/>
                    </a:cubicBezTo>
                    <a:cubicBezTo>
                      <a:pt x="0" y="259"/>
                      <a:pt x="22" y="227"/>
                      <a:pt x="22" y="22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4" name="ï$ľídé"/>
              <p:cNvSpPr/>
              <p:nvPr/>
            </p:nvSpPr>
            <p:spPr>
              <a:xfrm>
                <a:off x="6624089" y="3112730"/>
                <a:ext cx="565912" cy="1314716"/>
              </a:xfrm>
              <a:custGeom>
                <a:avLst/>
                <a:gdLst/>
                <a:ahLst/>
                <a:cxnLst/>
                <a:rect l="l" t="t" r="r" b="b"/>
                <a:pathLst>
                  <a:path w="250" h="580" extrusionOk="0">
                    <a:moveTo>
                      <a:pt x="243" y="211"/>
                    </a:moveTo>
                    <a:cubicBezTo>
                      <a:pt x="237" y="203"/>
                      <a:pt x="232" y="190"/>
                      <a:pt x="228" y="177"/>
                    </a:cubicBezTo>
                    <a:cubicBezTo>
                      <a:pt x="224" y="164"/>
                      <a:pt x="205" y="135"/>
                      <a:pt x="199" y="128"/>
                    </a:cubicBezTo>
                    <a:cubicBezTo>
                      <a:pt x="194" y="121"/>
                      <a:pt x="191" y="122"/>
                      <a:pt x="186" y="108"/>
                    </a:cubicBezTo>
                    <a:cubicBezTo>
                      <a:pt x="181" y="96"/>
                      <a:pt x="164" y="87"/>
                      <a:pt x="158" y="87"/>
                    </a:cubicBezTo>
                    <a:cubicBezTo>
                      <a:pt x="152" y="88"/>
                      <a:pt x="123" y="80"/>
                      <a:pt x="123" y="80"/>
                    </a:cubicBezTo>
                    <a:cubicBezTo>
                      <a:pt x="111" y="75"/>
                      <a:pt x="114" y="71"/>
                      <a:pt x="114" y="71"/>
                    </a:cubicBezTo>
                    <a:cubicBezTo>
                      <a:pt x="120" y="66"/>
                      <a:pt x="123" y="51"/>
                      <a:pt x="123" y="51"/>
                    </a:cubicBezTo>
                    <a:cubicBezTo>
                      <a:pt x="133" y="38"/>
                      <a:pt x="125" y="33"/>
                      <a:pt x="125" y="33"/>
                    </a:cubicBezTo>
                    <a:cubicBezTo>
                      <a:pt x="127" y="1"/>
                      <a:pt x="98" y="0"/>
                      <a:pt x="98" y="0"/>
                    </a:cubicBezTo>
                    <a:cubicBezTo>
                      <a:pt x="66" y="0"/>
                      <a:pt x="73" y="34"/>
                      <a:pt x="73" y="34"/>
                    </a:cubicBezTo>
                    <a:cubicBezTo>
                      <a:pt x="61" y="35"/>
                      <a:pt x="74" y="51"/>
                      <a:pt x="74" y="51"/>
                    </a:cubicBezTo>
                    <a:cubicBezTo>
                      <a:pt x="74" y="54"/>
                      <a:pt x="76" y="59"/>
                      <a:pt x="82" y="69"/>
                    </a:cubicBezTo>
                    <a:cubicBezTo>
                      <a:pt x="85" y="73"/>
                      <a:pt x="80" y="75"/>
                      <a:pt x="80" y="75"/>
                    </a:cubicBezTo>
                    <a:cubicBezTo>
                      <a:pt x="80" y="75"/>
                      <a:pt x="79" y="76"/>
                      <a:pt x="72" y="80"/>
                    </a:cubicBezTo>
                    <a:cubicBezTo>
                      <a:pt x="64" y="84"/>
                      <a:pt x="46" y="86"/>
                      <a:pt x="46" y="86"/>
                    </a:cubicBezTo>
                    <a:cubicBezTo>
                      <a:pt x="46" y="86"/>
                      <a:pt x="46" y="86"/>
                      <a:pt x="48" y="77"/>
                    </a:cubicBezTo>
                    <a:cubicBezTo>
                      <a:pt x="51" y="68"/>
                      <a:pt x="60" y="53"/>
                      <a:pt x="61" y="47"/>
                    </a:cubicBezTo>
                    <a:cubicBezTo>
                      <a:pt x="62" y="41"/>
                      <a:pt x="60" y="40"/>
                      <a:pt x="57" y="39"/>
                    </a:cubicBezTo>
                    <a:cubicBezTo>
                      <a:pt x="55" y="37"/>
                      <a:pt x="51" y="36"/>
                      <a:pt x="47" y="40"/>
                    </a:cubicBezTo>
                    <a:cubicBezTo>
                      <a:pt x="43" y="43"/>
                      <a:pt x="38" y="46"/>
                      <a:pt x="37" y="50"/>
                    </a:cubicBezTo>
                    <a:cubicBezTo>
                      <a:pt x="36" y="54"/>
                      <a:pt x="34" y="60"/>
                      <a:pt x="31" y="78"/>
                    </a:cubicBezTo>
                    <a:cubicBezTo>
                      <a:pt x="28" y="96"/>
                      <a:pt x="19" y="107"/>
                      <a:pt x="9" y="124"/>
                    </a:cubicBezTo>
                    <a:cubicBezTo>
                      <a:pt x="0" y="141"/>
                      <a:pt x="2" y="154"/>
                      <a:pt x="2" y="154"/>
                    </a:cubicBezTo>
                    <a:cubicBezTo>
                      <a:pt x="2" y="177"/>
                      <a:pt x="23" y="170"/>
                      <a:pt x="23" y="170"/>
                    </a:cubicBezTo>
                    <a:cubicBezTo>
                      <a:pt x="32" y="164"/>
                      <a:pt x="42" y="146"/>
                      <a:pt x="42" y="146"/>
                    </a:cubicBezTo>
                    <a:cubicBezTo>
                      <a:pt x="42" y="146"/>
                      <a:pt x="42" y="162"/>
                      <a:pt x="51" y="188"/>
                    </a:cubicBezTo>
                    <a:cubicBezTo>
                      <a:pt x="60" y="213"/>
                      <a:pt x="60" y="236"/>
                      <a:pt x="57" y="246"/>
                    </a:cubicBezTo>
                    <a:cubicBezTo>
                      <a:pt x="55" y="255"/>
                      <a:pt x="54" y="268"/>
                      <a:pt x="52" y="298"/>
                    </a:cubicBezTo>
                    <a:cubicBezTo>
                      <a:pt x="51" y="328"/>
                      <a:pt x="52" y="362"/>
                      <a:pt x="58" y="377"/>
                    </a:cubicBezTo>
                    <a:cubicBezTo>
                      <a:pt x="64" y="391"/>
                      <a:pt x="66" y="391"/>
                      <a:pt x="64" y="409"/>
                    </a:cubicBezTo>
                    <a:cubicBezTo>
                      <a:pt x="62" y="428"/>
                      <a:pt x="61" y="442"/>
                      <a:pt x="66" y="458"/>
                    </a:cubicBezTo>
                    <a:cubicBezTo>
                      <a:pt x="72" y="474"/>
                      <a:pt x="73" y="494"/>
                      <a:pt x="74" y="504"/>
                    </a:cubicBezTo>
                    <a:cubicBezTo>
                      <a:pt x="75" y="515"/>
                      <a:pt x="74" y="519"/>
                      <a:pt x="71" y="531"/>
                    </a:cubicBezTo>
                    <a:cubicBezTo>
                      <a:pt x="69" y="542"/>
                      <a:pt x="67" y="542"/>
                      <a:pt x="68" y="561"/>
                    </a:cubicBezTo>
                    <a:cubicBezTo>
                      <a:pt x="69" y="580"/>
                      <a:pt x="80" y="574"/>
                      <a:pt x="86" y="572"/>
                    </a:cubicBezTo>
                    <a:cubicBezTo>
                      <a:pt x="92" y="570"/>
                      <a:pt x="96" y="548"/>
                      <a:pt x="96" y="535"/>
                    </a:cubicBezTo>
                    <a:cubicBezTo>
                      <a:pt x="96" y="522"/>
                      <a:pt x="104" y="520"/>
                      <a:pt x="106" y="507"/>
                    </a:cubicBezTo>
                    <a:cubicBezTo>
                      <a:pt x="109" y="494"/>
                      <a:pt x="98" y="495"/>
                      <a:pt x="93" y="485"/>
                    </a:cubicBezTo>
                    <a:cubicBezTo>
                      <a:pt x="88" y="474"/>
                      <a:pt x="96" y="451"/>
                      <a:pt x="99" y="441"/>
                    </a:cubicBezTo>
                    <a:cubicBezTo>
                      <a:pt x="101" y="430"/>
                      <a:pt x="97" y="418"/>
                      <a:pt x="96" y="409"/>
                    </a:cubicBezTo>
                    <a:cubicBezTo>
                      <a:pt x="95" y="400"/>
                      <a:pt x="99" y="388"/>
                      <a:pt x="100" y="378"/>
                    </a:cubicBezTo>
                    <a:cubicBezTo>
                      <a:pt x="100" y="368"/>
                      <a:pt x="106" y="380"/>
                      <a:pt x="107" y="387"/>
                    </a:cubicBezTo>
                    <a:cubicBezTo>
                      <a:pt x="109" y="393"/>
                      <a:pt x="112" y="400"/>
                      <a:pt x="114" y="405"/>
                    </a:cubicBezTo>
                    <a:cubicBezTo>
                      <a:pt x="116" y="409"/>
                      <a:pt x="118" y="416"/>
                      <a:pt x="117" y="423"/>
                    </a:cubicBezTo>
                    <a:cubicBezTo>
                      <a:pt x="117" y="430"/>
                      <a:pt x="118" y="432"/>
                      <a:pt x="119" y="442"/>
                    </a:cubicBezTo>
                    <a:cubicBezTo>
                      <a:pt x="119" y="452"/>
                      <a:pt x="124" y="455"/>
                      <a:pt x="125" y="464"/>
                    </a:cubicBezTo>
                    <a:cubicBezTo>
                      <a:pt x="126" y="474"/>
                      <a:pt x="127" y="478"/>
                      <a:pt x="130" y="491"/>
                    </a:cubicBezTo>
                    <a:cubicBezTo>
                      <a:pt x="133" y="503"/>
                      <a:pt x="150" y="494"/>
                      <a:pt x="150" y="494"/>
                    </a:cubicBezTo>
                    <a:cubicBezTo>
                      <a:pt x="158" y="483"/>
                      <a:pt x="152" y="468"/>
                      <a:pt x="150" y="456"/>
                    </a:cubicBezTo>
                    <a:cubicBezTo>
                      <a:pt x="148" y="443"/>
                      <a:pt x="141" y="431"/>
                      <a:pt x="138" y="422"/>
                    </a:cubicBezTo>
                    <a:cubicBezTo>
                      <a:pt x="135" y="414"/>
                      <a:pt x="136" y="415"/>
                      <a:pt x="138" y="399"/>
                    </a:cubicBezTo>
                    <a:cubicBezTo>
                      <a:pt x="140" y="382"/>
                      <a:pt x="134" y="364"/>
                      <a:pt x="131" y="360"/>
                    </a:cubicBezTo>
                    <a:cubicBezTo>
                      <a:pt x="128" y="355"/>
                      <a:pt x="142" y="336"/>
                      <a:pt x="148" y="325"/>
                    </a:cubicBezTo>
                    <a:cubicBezTo>
                      <a:pt x="153" y="315"/>
                      <a:pt x="155" y="311"/>
                      <a:pt x="157" y="287"/>
                    </a:cubicBezTo>
                    <a:cubicBezTo>
                      <a:pt x="159" y="262"/>
                      <a:pt x="148" y="249"/>
                      <a:pt x="147" y="244"/>
                    </a:cubicBezTo>
                    <a:cubicBezTo>
                      <a:pt x="147" y="239"/>
                      <a:pt x="150" y="223"/>
                      <a:pt x="148" y="212"/>
                    </a:cubicBezTo>
                    <a:cubicBezTo>
                      <a:pt x="147" y="202"/>
                      <a:pt x="149" y="169"/>
                      <a:pt x="148" y="157"/>
                    </a:cubicBezTo>
                    <a:cubicBezTo>
                      <a:pt x="147" y="145"/>
                      <a:pt x="156" y="130"/>
                      <a:pt x="156" y="130"/>
                    </a:cubicBezTo>
                    <a:cubicBezTo>
                      <a:pt x="157" y="132"/>
                      <a:pt x="173" y="140"/>
                      <a:pt x="177" y="144"/>
                    </a:cubicBezTo>
                    <a:cubicBezTo>
                      <a:pt x="181" y="148"/>
                      <a:pt x="184" y="150"/>
                      <a:pt x="188" y="158"/>
                    </a:cubicBezTo>
                    <a:cubicBezTo>
                      <a:pt x="192" y="166"/>
                      <a:pt x="198" y="178"/>
                      <a:pt x="203" y="184"/>
                    </a:cubicBezTo>
                    <a:cubicBezTo>
                      <a:pt x="207" y="189"/>
                      <a:pt x="216" y="197"/>
                      <a:pt x="222" y="203"/>
                    </a:cubicBezTo>
                    <a:cubicBezTo>
                      <a:pt x="228" y="209"/>
                      <a:pt x="232" y="218"/>
                      <a:pt x="232" y="222"/>
                    </a:cubicBezTo>
                    <a:cubicBezTo>
                      <a:pt x="232" y="230"/>
                      <a:pt x="222" y="224"/>
                      <a:pt x="225" y="228"/>
                    </a:cubicBezTo>
                    <a:cubicBezTo>
                      <a:pt x="227" y="231"/>
                      <a:pt x="236" y="228"/>
                      <a:pt x="230" y="234"/>
                    </a:cubicBezTo>
                    <a:cubicBezTo>
                      <a:pt x="229" y="236"/>
                      <a:pt x="230" y="239"/>
                      <a:pt x="232" y="238"/>
                    </a:cubicBezTo>
                    <a:cubicBezTo>
                      <a:pt x="234" y="238"/>
                      <a:pt x="232" y="237"/>
                      <a:pt x="232" y="238"/>
                    </a:cubicBezTo>
                    <a:cubicBezTo>
                      <a:pt x="232" y="240"/>
                      <a:pt x="234" y="241"/>
                      <a:pt x="236" y="240"/>
                    </a:cubicBezTo>
                    <a:cubicBezTo>
                      <a:pt x="239" y="239"/>
                      <a:pt x="233" y="238"/>
                      <a:pt x="235" y="241"/>
                    </a:cubicBezTo>
                    <a:cubicBezTo>
                      <a:pt x="238" y="244"/>
                      <a:pt x="240" y="240"/>
                      <a:pt x="239" y="241"/>
                    </a:cubicBezTo>
                    <a:cubicBezTo>
                      <a:pt x="237" y="242"/>
                      <a:pt x="238" y="242"/>
                      <a:pt x="238" y="243"/>
                    </a:cubicBezTo>
                    <a:cubicBezTo>
                      <a:pt x="239" y="246"/>
                      <a:pt x="245" y="243"/>
                      <a:pt x="245" y="243"/>
                    </a:cubicBezTo>
                    <a:cubicBezTo>
                      <a:pt x="245" y="243"/>
                      <a:pt x="248" y="241"/>
                      <a:pt x="249" y="232"/>
                    </a:cubicBezTo>
                    <a:cubicBezTo>
                      <a:pt x="250" y="218"/>
                      <a:pt x="249" y="219"/>
                      <a:pt x="243" y="211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5" name="ïSļiďè"/>
              <p:cNvSpPr/>
              <p:nvPr/>
            </p:nvSpPr>
            <p:spPr>
              <a:xfrm>
                <a:off x="5053693" y="2967129"/>
                <a:ext cx="505600" cy="1498619"/>
              </a:xfrm>
              <a:custGeom>
                <a:avLst/>
                <a:gdLst>
                  <a:gd name="connsiteX0" fmla="*/ 344209 w 505600"/>
                  <a:gd name="connsiteY0" fmla="*/ 153 h 1498619"/>
                  <a:gd name="connsiteX1" fmla="*/ 353803 w 505600"/>
                  <a:gd name="connsiteY1" fmla="*/ 3021 h 1498619"/>
                  <a:gd name="connsiteX2" fmla="*/ 378725 w 505600"/>
                  <a:gd name="connsiteY2" fmla="*/ 16617 h 1498619"/>
                  <a:gd name="connsiteX3" fmla="*/ 387787 w 505600"/>
                  <a:gd name="connsiteY3" fmla="*/ 21150 h 1498619"/>
                  <a:gd name="connsiteX4" fmla="*/ 390053 w 505600"/>
                  <a:gd name="connsiteY4" fmla="*/ 30214 h 1498619"/>
                  <a:gd name="connsiteX5" fmla="*/ 401381 w 505600"/>
                  <a:gd name="connsiteY5" fmla="*/ 41544 h 1498619"/>
                  <a:gd name="connsiteX6" fmla="*/ 401381 w 505600"/>
                  <a:gd name="connsiteY6" fmla="*/ 50608 h 1498619"/>
                  <a:gd name="connsiteX7" fmla="*/ 405912 w 505600"/>
                  <a:gd name="connsiteY7" fmla="*/ 66471 h 1498619"/>
                  <a:gd name="connsiteX8" fmla="*/ 410444 w 505600"/>
                  <a:gd name="connsiteY8" fmla="*/ 75535 h 1498619"/>
                  <a:gd name="connsiteX9" fmla="*/ 412709 w 505600"/>
                  <a:gd name="connsiteY9" fmla="*/ 93663 h 1498619"/>
                  <a:gd name="connsiteX10" fmla="*/ 403647 w 505600"/>
                  <a:gd name="connsiteY10" fmla="*/ 104994 h 1498619"/>
                  <a:gd name="connsiteX11" fmla="*/ 401381 w 505600"/>
                  <a:gd name="connsiteY11" fmla="*/ 107260 h 1498619"/>
                  <a:gd name="connsiteX12" fmla="*/ 401381 w 505600"/>
                  <a:gd name="connsiteY12" fmla="*/ 127654 h 1498619"/>
                  <a:gd name="connsiteX13" fmla="*/ 394584 w 505600"/>
                  <a:gd name="connsiteY13" fmla="*/ 143517 h 1498619"/>
                  <a:gd name="connsiteX14" fmla="*/ 394584 w 505600"/>
                  <a:gd name="connsiteY14" fmla="*/ 166177 h 1498619"/>
                  <a:gd name="connsiteX15" fmla="*/ 362865 w 505600"/>
                  <a:gd name="connsiteY15" fmla="*/ 220563 h 1498619"/>
                  <a:gd name="connsiteX16" fmla="*/ 385522 w 505600"/>
                  <a:gd name="connsiteY16" fmla="*/ 231893 h 1498619"/>
                  <a:gd name="connsiteX17" fmla="*/ 428569 w 505600"/>
                  <a:gd name="connsiteY17" fmla="*/ 268150 h 1498619"/>
                  <a:gd name="connsiteX18" fmla="*/ 489741 w 505600"/>
                  <a:gd name="connsiteY18" fmla="*/ 356526 h 1498619"/>
                  <a:gd name="connsiteX19" fmla="*/ 496538 w 505600"/>
                  <a:gd name="connsiteY19" fmla="*/ 401847 h 1498619"/>
                  <a:gd name="connsiteX20" fmla="*/ 505600 w 505600"/>
                  <a:gd name="connsiteY20" fmla="*/ 431306 h 1498619"/>
                  <a:gd name="connsiteX21" fmla="*/ 437631 w 505600"/>
                  <a:gd name="connsiteY21" fmla="*/ 621655 h 1498619"/>
                  <a:gd name="connsiteX22" fmla="*/ 428569 w 505600"/>
                  <a:gd name="connsiteY22" fmla="*/ 676040 h 1498619"/>
                  <a:gd name="connsiteX23" fmla="*/ 405912 w 505600"/>
                  <a:gd name="connsiteY23" fmla="*/ 705499 h 1498619"/>
                  <a:gd name="connsiteX24" fmla="*/ 380990 w 505600"/>
                  <a:gd name="connsiteY24" fmla="*/ 705499 h 1498619"/>
                  <a:gd name="connsiteX25" fmla="*/ 365131 w 505600"/>
                  <a:gd name="connsiteY25" fmla="*/ 750820 h 1498619"/>
                  <a:gd name="connsiteX26" fmla="*/ 360600 w 505600"/>
                  <a:gd name="connsiteY26" fmla="*/ 798407 h 1498619"/>
                  <a:gd name="connsiteX27" fmla="*/ 347006 w 505600"/>
                  <a:gd name="connsiteY27" fmla="*/ 814269 h 1498619"/>
                  <a:gd name="connsiteX28" fmla="*/ 315287 w 505600"/>
                  <a:gd name="connsiteY28" fmla="*/ 916242 h 1498619"/>
                  <a:gd name="connsiteX29" fmla="*/ 303959 w 505600"/>
                  <a:gd name="connsiteY29" fmla="*/ 959297 h 1498619"/>
                  <a:gd name="connsiteX30" fmla="*/ 294896 w 505600"/>
                  <a:gd name="connsiteY30" fmla="*/ 986490 h 1498619"/>
                  <a:gd name="connsiteX31" fmla="*/ 290365 w 505600"/>
                  <a:gd name="connsiteY31" fmla="*/ 995554 h 1498619"/>
                  <a:gd name="connsiteX32" fmla="*/ 281302 w 505600"/>
                  <a:gd name="connsiteY32" fmla="*/ 995554 h 1498619"/>
                  <a:gd name="connsiteX33" fmla="*/ 263177 w 505600"/>
                  <a:gd name="connsiteY33" fmla="*/ 1068068 h 1498619"/>
                  <a:gd name="connsiteX34" fmla="*/ 265443 w 505600"/>
                  <a:gd name="connsiteY34" fmla="*/ 1185903 h 1498619"/>
                  <a:gd name="connsiteX35" fmla="*/ 226927 w 505600"/>
                  <a:gd name="connsiteY35" fmla="*/ 1274280 h 1498619"/>
                  <a:gd name="connsiteX36" fmla="*/ 195208 w 505600"/>
                  <a:gd name="connsiteY36" fmla="*/ 1349059 h 1498619"/>
                  <a:gd name="connsiteX37" fmla="*/ 179349 w 505600"/>
                  <a:gd name="connsiteY37" fmla="*/ 1410243 h 1498619"/>
                  <a:gd name="connsiteX38" fmla="*/ 170286 w 505600"/>
                  <a:gd name="connsiteY38" fmla="*/ 1428371 h 1498619"/>
                  <a:gd name="connsiteX39" fmla="*/ 156693 w 505600"/>
                  <a:gd name="connsiteY39" fmla="*/ 1498619 h 1498619"/>
                  <a:gd name="connsiteX40" fmla="*/ 81926 w 505600"/>
                  <a:gd name="connsiteY40" fmla="*/ 1478225 h 1498619"/>
                  <a:gd name="connsiteX41" fmla="*/ 77395 w 505600"/>
                  <a:gd name="connsiteY41" fmla="*/ 1444234 h 1498619"/>
                  <a:gd name="connsiteX42" fmla="*/ 84192 w 505600"/>
                  <a:gd name="connsiteY42" fmla="*/ 1423839 h 1498619"/>
                  <a:gd name="connsiteX43" fmla="*/ 77395 w 505600"/>
                  <a:gd name="connsiteY43" fmla="*/ 1392114 h 1498619"/>
                  <a:gd name="connsiteX44" fmla="*/ 86457 w 505600"/>
                  <a:gd name="connsiteY44" fmla="*/ 1344527 h 1498619"/>
                  <a:gd name="connsiteX45" fmla="*/ 100051 w 505600"/>
                  <a:gd name="connsiteY45" fmla="*/ 1321867 h 1498619"/>
                  <a:gd name="connsiteX46" fmla="*/ 106848 w 505600"/>
                  <a:gd name="connsiteY46" fmla="*/ 1294674 h 1498619"/>
                  <a:gd name="connsiteX47" fmla="*/ 109114 w 505600"/>
                  <a:gd name="connsiteY47" fmla="*/ 1272013 h 1498619"/>
                  <a:gd name="connsiteX48" fmla="*/ 72864 w 505600"/>
                  <a:gd name="connsiteY48" fmla="*/ 1108857 h 1498619"/>
                  <a:gd name="connsiteX49" fmla="*/ 75129 w 505600"/>
                  <a:gd name="connsiteY49" fmla="*/ 1038610 h 1498619"/>
                  <a:gd name="connsiteX50" fmla="*/ 77395 w 505600"/>
                  <a:gd name="connsiteY50" fmla="*/ 981958 h 1498619"/>
                  <a:gd name="connsiteX51" fmla="*/ 52473 w 505600"/>
                  <a:gd name="connsiteY51" fmla="*/ 961563 h 1498619"/>
                  <a:gd name="connsiteX52" fmla="*/ 61536 w 505600"/>
                  <a:gd name="connsiteY52" fmla="*/ 893581 h 1498619"/>
                  <a:gd name="connsiteX53" fmla="*/ 63801 w 505600"/>
                  <a:gd name="connsiteY53" fmla="*/ 796141 h 1498619"/>
                  <a:gd name="connsiteX54" fmla="*/ 57004 w 505600"/>
                  <a:gd name="connsiteY54" fmla="*/ 750820 h 1498619"/>
                  <a:gd name="connsiteX55" fmla="*/ 66067 w 505600"/>
                  <a:gd name="connsiteY55" fmla="*/ 707765 h 1498619"/>
                  <a:gd name="connsiteX56" fmla="*/ 86457 w 505600"/>
                  <a:gd name="connsiteY56" fmla="*/ 653379 h 1498619"/>
                  <a:gd name="connsiteX57" fmla="*/ 97786 w 505600"/>
                  <a:gd name="connsiteY57" fmla="*/ 621655 h 1498619"/>
                  <a:gd name="connsiteX58" fmla="*/ 102317 w 505600"/>
                  <a:gd name="connsiteY58" fmla="*/ 594462 h 1498619"/>
                  <a:gd name="connsiteX59" fmla="*/ 113645 w 505600"/>
                  <a:gd name="connsiteY59" fmla="*/ 589930 h 1498619"/>
                  <a:gd name="connsiteX60" fmla="*/ 120442 w 505600"/>
                  <a:gd name="connsiteY60" fmla="*/ 558205 h 1498619"/>
                  <a:gd name="connsiteX61" fmla="*/ 122708 w 505600"/>
                  <a:gd name="connsiteY61" fmla="*/ 515150 h 1498619"/>
                  <a:gd name="connsiteX62" fmla="*/ 129505 w 505600"/>
                  <a:gd name="connsiteY62" fmla="*/ 497022 h 1498619"/>
                  <a:gd name="connsiteX63" fmla="*/ 115911 w 505600"/>
                  <a:gd name="connsiteY63" fmla="*/ 490223 h 1498619"/>
                  <a:gd name="connsiteX64" fmla="*/ 113645 w 505600"/>
                  <a:gd name="connsiteY64" fmla="*/ 497022 h 1498619"/>
                  <a:gd name="connsiteX65" fmla="*/ 95520 w 505600"/>
                  <a:gd name="connsiteY65" fmla="*/ 499288 h 1498619"/>
                  <a:gd name="connsiteX66" fmla="*/ 86457 w 505600"/>
                  <a:gd name="connsiteY66" fmla="*/ 508352 h 1498619"/>
                  <a:gd name="connsiteX67" fmla="*/ 63801 w 505600"/>
                  <a:gd name="connsiteY67" fmla="*/ 512884 h 1498619"/>
                  <a:gd name="connsiteX68" fmla="*/ 29817 w 505600"/>
                  <a:gd name="connsiteY68" fmla="*/ 510618 h 1498619"/>
                  <a:gd name="connsiteX69" fmla="*/ 7160 w 505600"/>
                  <a:gd name="connsiteY69" fmla="*/ 492489 h 1498619"/>
                  <a:gd name="connsiteX70" fmla="*/ 363 w 505600"/>
                  <a:gd name="connsiteY70" fmla="*/ 460765 h 1498619"/>
                  <a:gd name="connsiteX71" fmla="*/ 11692 w 505600"/>
                  <a:gd name="connsiteY71" fmla="*/ 417710 h 1498619"/>
                  <a:gd name="connsiteX72" fmla="*/ 27551 w 505600"/>
                  <a:gd name="connsiteY72" fmla="*/ 395049 h 1498619"/>
                  <a:gd name="connsiteX73" fmla="*/ 68332 w 505600"/>
                  <a:gd name="connsiteY73" fmla="*/ 327067 h 1498619"/>
                  <a:gd name="connsiteX74" fmla="*/ 129505 w 505600"/>
                  <a:gd name="connsiteY74" fmla="*/ 231893 h 1498619"/>
                  <a:gd name="connsiteX75" fmla="*/ 179349 w 505600"/>
                  <a:gd name="connsiteY75" fmla="*/ 225095 h 1498619"/>
                  <a:gd name="connsiteX76" fmla="*/ 211068 w 505600"/>
                  <a:gd name="connsiteY76" fmla="*/ 211498 h 1498619"/>
                  <a:gd name="connsiteX77" fmla="*/ 260912 w 505600"/>
                  <a:gd name="connsiteY77" fmla="*/ 193370 h 1498619"/>
                  <a:gd name="connsiteX78" fmla="*/ 267709 w 505600"/>
                  <a:gd name="connsiteY78" fmla="*/ 154847 h 1498619"/>
                  <a:gd name="connsiteX79" fmla="*/ 249584 w 505600"/>
                  <a:gd name="connsiteY79" fmla="*/ 104994 h 1498619"/>
                  <a:gd name="connsiteX80" fmla="*/ 267709 w 505600"/>
                  <a:gd name="connsiteY80" fmla="*/ 32480 h 1498619"/>
                  <a:gd name="connsiteX81" fmla="*/ 303959 w 505600"/>
                  <a:gd name="connsiteY81" fmla="*/ 12085 h 1498619"/>
                  <a:gd name="connsiteX82" fmla="*/ 310756 w 505600"/>
                  <a:gd name="connsiteY82" fmla="*/ 3021 h 1498619"/>
                  <a:gd name="connsiteX83" fmla="*/ 344209 w 505600"/>
                  <a:gd name="connsiteY83" fmla="*/ 153 h 149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505600" h="1498619">
                    <a:moveTo>
                      <a:pt x="344209" y="153"/>
                    </a:moveTo>
                    <a:cubicBezTo>
                      <a:pt x="348563" y="472"/>
                      <a:pt x="352103" y="1322"/>
                      <a:pt x="353803" y="3021"/>
                    </a:cubicBezTo>
                    <a:cubicBezTo>
                      <a:pt x="362865" y="9819"/>
                      <a:pt x="378725" y="16617"/>
                      <a:pt x="378725" y="16617"/>
                    </a:cubicBezTo>
                    <a:cubicBezTo>
                      <a:pt x="378725" y="16617"/>
                      <a:pt x="383256" y="25682"/>
                      <a:pt x="387787" y="21150"/>
                    </a:cubicBezTo>
                    <a:cubicBezTo>
                      <a:pt x="390053" y="18883"/>
                      <a:pt x="390053" y="27948"/>
                      <a:pt x="390053" y="30214"/>
                    </a:cubicBezTo>
                    <a:cubicBezTo>
                      <a:pt x="390053" y="34746"/>
                      <a:pt x="396850" y="41544"/>
                      <a:pt x="401381" y="41544"/>
                    </a:cubicBezTo>
                    <a:cubicBezTo>
                      <a:pt x="403647" y="41544"/>
                      <a:pt x="396850" y="43810"/>
                      <a:pt x="401381" y="50608"/>
                    </a:cubicBezTo>
                    <a:cubicBezTo>
                      <a:pt x="405912" y="57406"/>
                      <a:pt x="401381" y="64205"/>
                      <a:pt x="405912" y="66471"/>
                    </a:cubicBezTo>
                    <a:cubicBezTo>
                      <a:pt x="410444" y="71003"/>
                      <a:pt x="414975" y="68737"/>
                      <a:pt x="410444" y="75535"/>
                    </a:cubicBezTo>
                    <a:cubicBezTo>
                      <a:pt x="408178" y="80067"/>
                      <a:pt x="412709" y="91397"/>
                      <a:pt x="412709" y="93663"/>
                    </a:cubicBezTo>
                    <a:cubicBezTo>
                      <a:pt x="410444" y="95929"/>
                      <a:pt x="412709" y="107260"/>
                      <a:pt x="403647" y="104994"/>
                    </a:cubicBezTo>
                    <a:cubicBezTo>
                      <a:pt x="396850" y="100462"/>
                      <a:pt x="401381" y="104994"/>
                      <a:pt x="401381" y="107260"/>
                    </a:cubicBezTo>
                    <a:cubicBezTo>
                      <a:pt x="401381" y="111792"/>
                      <a:pt x="401381" y="127654"/>
                      <a:pt x="401381" y="127654"/>
                    </a:cubicBezTo>
                    <a:cubicBezTo>
                      <a:pt x="394584" y="143517"/>
                      <a:pt x="394584" y="143517"/>
                      <a:pt x="394584" y="143517"/>
                    </a:cubicBezTo>
                    <a:cubicBezTo>
                      <a:pt x="394584" y="143517"/>
                      <a:pt x="396850" y="161645"/>
                      <a:pt x="394584" y="166177"/>
                    </a:cubicBezTo>
                    <a:cubicBezTo>
                      <a:pt x="394584" y="170709"/>
                      <a:pt x="362865" y="213764"/>
                      <a:pt x="362865" y="220563"/>
                    </a:cubicBezTo>
                    <a:cubicBezTo>
                      <a:pt x="362865" y="227361"/>
                      <a:pt x="378725" y="229627"/>
                      <a:pt x="385522" y="231893"/>
                    </a:cubicBezTo>
                    <a:cubicBezTo>
                      <a:pt x="390053" y="236425"/>
                      <a:pt x="412709" y="259086"/>
                      <a:pt x="428569" y="268150"/>
                    </a:cubicBezTo>
                    <a:cubicBezTo>
                      <a:pt x="444428" y="274948"/>
                      <a:pt x="503335" y="304407"/>
                      <a:pt x="489741" y="356526"/>
                    </a:cubicBezTo>
                    <a:cubicBezTo>
                      <a:pt x="489741" y="356526"/>
                      <a:pt x="489741" y="395049"/>
                      <a:pt x="496538" y="401847"/>
                    </a:cubicBezTo>
                    <a:cubicBezTo>
                      <a:pt x="503335" y="408645"/>
                      <a:pt x="505600" y="431306"/>
                      <a:pt x="505600" y="431306"/>
                    </a:cubicBezTo>
                    <a:cubicBezTo>
                      <a:pt x="505600" y="431306"/>
                      <a:pt x="476147" y="571801"/>
                      <a:pt x="437631" y="621655"/>
                    </a:cubicBezTo>
                    <a:cubicBezTo>
                      <a:pt x="437631" y="621655"/>
                      <a:pt x="424037" y="676040"/>
                      <a:pt x="428569" y="676040"/>
                    </a:cubicBezTo>
                    <a:cubicBezTo>
                      <a:pt x="430834" y="678306"/>
                      <a:pt x="410444" y="705499"/>
                      <a:pt x="405912" y="705499"/>
                    </a:cubicBezTo>
                    <a:cubicBezTo>
                      <a:pt x="401381" y="705499"/>
                      <a:pt x="380990" y="705499"/>
                      <a:pt x="380990" y="705499"/>
                    </a:cubicBezTo>
                    <a:cubicBezTo>
                      <a:pt x="380990" y="705499"/>
                      <a:pt x="374193" y="746288"/>
                      <a:pt x="365131" y="750820"/>
                    </a:cubicBezTo>
                    <a:cubicBezTo>
                      <a:pt x="358334" y="753086"/>
                      <a:pt x="360600" y="798407"/>
                      <a:pt x="360600" y="798407"/>
                    </a:cubicBezTo>
                    <a:cubicBezTo>
                      <a:pt x="347006" y="814269"/>
                      <a:pt x="347006" y="814269"/>
                      <a:pt x="347006" y="814269"/>
                    </a:cubicBezTo>
                    <a:cubicBezTo>
                      <a:pt x="347006" y="814269"/>
                      <a:pt x="313021" y="909444"/>
                      <a:pt x="315287" y="916242"/>
                    </a:cubicBezTo>
                    <a:cubicBezTo>
                      <a:pt x="317553" y="923040"/>
                      <a:pt x="303959" y="959297"/>
                      <a:pt x="303959" y="959297"/>
                    </a:cubicBezTo>
                    <a:cubicBezTo>
                      <a:pt x="294896" y="986490"/>
                      <a:pt x="294896" y="986490"/>
                      <a:pt x="294896" y="986490"/>
                    </a:cubicBezTo>
                    <a:cubicBezTo>
                      <a:pt x="294896" y="986490"/>
                      <a:pt x="294896" y="995554"/>
                      <a:pt x="290365" y="995554"/>
                    </a:cubicBezTo>
                    <a:cubicBezTo>
                      <a:pt x="288099" y="995554"/>
                      <a:pt x="281302" y="995554"/>
                      <a:pt x="281302" y="995554"/>
                    </a:cubicBezTo>
                    <a:cubicBezTo>
                      <a:pt x="281302" y="995554"/>
                      <a:pt x="258646" y="1031811"/>
                      <a:pt x="263177" y="1068068"/>
                    </a:cubicBezTo>
                    <a:cubicBezTo>
                      <a:pt x="265443" y="1102059"/>
                      <a:pt x="267709" y="1170041"/>
                      <a:pt x="265443" y="1185903"/>
                    </a:cubicBezTo>
                    <a:cubicBezTo>
                      <a:pt x="263177" y="1199500"/>
                      <a:pt x="242787" y="1244821"/>
                      <a:pt x="226927" y="1274280"/>
                    </a:cubicBezTo>
                    <a:cubicBezTo>
                      <a:pt x="213333" y="1301472"/>
                      <a:pt x="195208" y="1349059"/>
                      <a:pt x="195208" y="1349059"/>
                    </a:cubicBezTo>
                    <a:cubicBezTo>
                      <a:pt x="195208" y="1349059"/>
                      <a:pt x="177083" y="1398913"/>
                      <a:pt x="179349" y="1410243"/>
                    </a:cubicBezTo>
                    <a:cubicBezTo>
                      <a:pt x="170286" y="1428371"/>
                      <a:pt x="170286" y="1428371"/>
                      <a:pt x="170286" y="1428371"/>
                    </a:cubicBezTo>
                    <a:cubicBezTo>
                      <a:pt x="170286" y="1428371"/>
                      <a:pt x="183880" y="1480491"/>
                      <a:pt x="156693" y="1498619"/>
                    </a:cubicBezTo>
                    <a:cubicBezTo>
                      <a:pt x="81926" y="1478225"/>
                      <a:pt x="81926" y="1478225"/>
                      <a:pt x="81926" y="1478225"/>
                    </a:cubicBezTo>
                    <a:cubicBezTo>
                      <a:pt x="81926" y="1478225"/>
                      <a:pt x="63801" y="1451032"/>
                      <a:pt x="77395" y="1444234"/>
                    </a:cubicBezTo>
                    <a:cubicBezTo>
                      <a:pt x="93254" y="1437436"/>
                      <a:pt x="84192" y="1423839"/>
                      <a:pt x="84192" y="1423839"/>
                    </a:cubicBezTo>
                    <a:cubicBezTo>
                      <a:pt x="77395" y="1392114"/>
                      <a:pt x="77395" y="1392114"/>
                      <a:pt x="77395" y="1392114"/>
                    </a:cubicBezTo>
                    <a:cubicBezTo>
                      <a:pt x="86457" y="1344527"/>
                      <a:pt x="86457" y="1344527"/>
                      <a:pt x="86457" y="1344527"/>
                    </a:cubicBezTo>
                    <a:cubicBezTo>
                      <a:pt x="86457" y="1344527"/>
                      <a:pt x="93254" y="1328665"/>
                      <a:pt x="100051" y="1321867"/>
                    </a:cubicBezTo>
                    <a:cubicBezTo>
                      <a:pt x="106848" y="1315069"/>
                      <a:pt x="106848" y="1294674"/>
                      <a:pt x="106848" y="1294674"/>
                    </a:cubicBezTo>
                    <a:cubicBezTo>
                      <a:pt x="106848" y="1294674"/>
                      <a:pt x="102317" y="1272013"/>
                      <a:pt x="109114" y="1272013"/>
                    </a:cubicBezTo>
                    <a:cubicBezTo>
                      <a:pt x="115911" y="1269747"/>
                      <a:pt x="79661" y="1133784"/>
                      <a:pt x="72864" y="1108857"/>
                    </a:cubicBezTo>
                    <a:cubicBezTo>
                      <a:pt x="63801" y="1086197"/>
                      <a:pt x="75129" y="1038610"/>
                      <a:pt x="75129" y="1038610"/>
                    </a:cubicBezTo>
                    <a:cubicBezTo>
                      <a:pt x="77395" y="981958"/>
                      <a:pt x="77395" y="981958"/>
                      <a:pt x="77395" y="981958"/>
                    </a:cubicBezTo>
                    <a:cubicBezTo>
                      <a:pt x="52473" y="961563"/>
                      <a:pt x="52473" y="961563"/>
                      <a:pt x="52473" y="961563"/>
                    </a:cubicBezTo>
                    <a:cubicBezTo>
                      <a:pt x="52473" y="961563"/>
                      <a:pt x="61536" y="904912"/>
                      <a:pt x="61536" y="893581"/>
                    </a:cubicBezTo>
                    <a:cubicBezTo>
                      <a:pt x="61536" y="882251"/>
                      <a:pt x="63801" y="809737"/>
                      <a:pt x="63801" y="796141"/>
                    </a:cubicBezTo>
                    <a:cubicBezTo>
                      <a:pt x="63801" y="780279"/>
                      <a:pt x="52473" y="762150"/>
                      <a:pt x="57004" y="750820"/>
                    </a:cubicBezTo>
                    <a:cubicBezTo>
                      <a:pt x="63801" y="737224"/>
                      <a:pt x="66067" y="710031"/>
                      <a:pt x="66067" y="707765"/>
                    </a:cubicBezTo>
                    <a:cubicBezTo>
                      <a:pt x="66067" y="705499"/>
                      <a:pt x="77395" y="664710"/>
                      <a:pt x="86457" y="653379"/>
                    </a:cubicBezTo>
                    <a:cubicBezTo>
                      <a:pt x="95520" y="642049"/>
                      <a:pt x="86457" y="621655"/>
                      <a:pt x="97786" y="621655"/>
                    </a:cubicBezTo>
                    <a:cubicBezTo>
                      <a:pt x="111379" y="621655"/>
                      <a:pt x="102317" y="594462"/>
                      <a:pt x="102317" y="594462"/>
                    </a:cubicBezTo>
                    <a:cubicBezTo>
                      <a:pt x="113645" y="589930"/>
                      <a:pt x="113645" y="589930"/>
                      <a:pt x="113645" y="589930"/>
                    </a:cubicBezTo>
                    <a:cubicBezTo>
                      <a:pt x="113645" y="589930"/>
                      <a:pt x="120442" y="567269"/>
                      <a:pt x="120442" y="558205"/>
                    </a:cubicBezTo>
                    <a:cubicBezTo>
                      <a:pt x="120442" y="546875"/>
                      <a:pt x="124973" y="517416"/>
                      <a:pt x="122708" y="515150"/>
                    </a:cubicBezTo>
                    <a:cubicBezTo>
                      <a:pt x="122708" y="510618"/>
                      <a:pt x="129505" y="497022"/>
                      <a:pt x="129505" y="497022"/>
                    </a:cubicBezTo>
                    <a:cubicBezTo>
                      <a:pt x="115911" y="490223"/>
                      <a:pt x="115911" y="490223"/>
                      <a:pt x="115911" y="490223"/>
                    </a:cubicBezTo>
                    <a:cubicBezTo>
                      <a:pt x="115911" y="490223"/>
                      <a:pt x="120442" y="497022"/>
                      <a:pt x="113645" y="497022"/>
                    </a:cubicBezTo>
                    <a:cubicBezTo>
                      <a:pt x="106848" y="497022"/>
                      <a:pt x="95520" y="499288"/>
                      <a:pt x="95520" y="499288"/>
                    </a:cubicBezTo>
                    <a:cubicBezTo>
                      <a:pt x="95520" y="499288"/>
                      <a:pt x="93254" y="503820"/>
                      <a:pt x="86457" y="508352"/>
                    </a:cubicBezTo>
                    <a:cubicBezTo>
                      <a:pt x="81926" y="510618"/>
                      <a:pt x="68332" y="512884"/>
                      <a:pt x="63801" y="512884"/>
                    </a:cubicBezTo>
                    <a:cubicBezTo>
                      <a:pt x="57004" y="512884"/>
                      <a:pt x="29817" y="510618"/>
                      <a:pt x="29817" y="510618"/>
                    </a:cubicBezTo>
                    <a:cubicBezTo>
                      <a:pt x="29817" y="510618"/>
                      <a:pt x="9426" y="494755"/>
                      <a:pt x="7160" y="492489"/>
                    </a:cubicBezTo>
                    <a:cubicBezTo>
                      <a:pt x="7160" y="492489"/>
                      <a:pt x="-1902" y="474361"/>
                      <a:pt x="363" y="460765"/>
                    </a:cubicBezTo>
                    <a:cubicBezTo>
                      <a:pt x="4895" y="444902"/>
                      <a:pt x="-1902" y="424508"/>
                      <a:pt x="11692" y="417710"/>
                    </a:cubicBezTo>
                    <a:cubicBezTo>
                      <a:pt x="23020" y="410911"/>
                      <a:pt x="27551" y="395049"/>
                      <a:pt x="27551" y="395049"/>
                    </a:cubicBezTo>
                    <a:cubicBezTo>
                      <a:pt x="27551" y="395049"/>
                      <a:pt x="54739" y="338398"/>
                      <a:pt x="68332" y="327067"/>
                    </a:cubicBezTo>
                    <a:cubicBezTo>
                      <a:pt x="81926" y="315737"/>
                      <a:pt x="81926" y="243223"/>
                      <a:pt x="129505" y="231893"/>
                    </a:cubicBezTo>
                    <a:cubicBezTo>
                      <a:pt x="179349" y="220563"/>
                      <a:pt x="179349" y="225095"/>
                      <a:pt x="179349" y="225095"/>
                    </a:cubicBezTo>
                    <a:cubicBezTo>
                      <a:pt x="211068" y="211498"/>
                      <a:pt x="211068" y="211498"/>
                      <a:pt x="211068" y="211498"/>
                    </a:cubicBezTo>
                    <a:cubicBezTo>
                      <a:pt x="211068" y="211498"/>
                      <a:pt x="260912" y="197902"/>
                      <a:pt x="260912" y="193370"/>
                    </a:cubicBezTo>
                    <a:cubicBezTo>
                      <a:pt x="260912" y="193370"/>
                      <a:pt x="269974" y="161645"/>
                      <a:pt x="267709" y="154847"/>
                    </a:cubicBezTo>
                    <a:cubicBezTo>
                      <a:pt x="263177" y="145783"/>
                      <a:pt x="245052" y="132186"/>
                      <a:pt x="249584" y="104994"/>
                    </a:cubicBezTo>
                    <a:cubicBezTo>
                      <a:pt x="254115" y="80067"/>
                      <a:pt x="242787" y="57406"/>
                      <a:pt x="267709" y="32480"/>
                    </a:cubicBezTo>
                    <a:cubicBezTo>
                      <a:pt x="267709" y="32480"/>
                      <a:pt x="297162" y="9819"/>
                      <a:pt x="303959" y="12085"/>
                    </a:cubicBezTo>
                    <a:cubicBezTo>
                      <a:pt x="310756" y="14351"/>
                      <a:pt x="310756" y="3021"/>
                      <a:pt x="310756" y="3021"/>
                    </a:cubicBezTo>
                    <a:cubicBezTo>
                      <a:pt x="310756" y="3021"/>
                      <a:pt x="331146" y="-803"/>
                      <a:pt x="344209" y="15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6" name="iṣļiḍè"/>
              <p:cNvSpPr/>
              <p:nvPr/>
            </p:nvSpPr>
            <p:spPr>
              <a:xfrm>
                <a:off x="7579724" y="2011547"/>
                <a:ext cx="924036" cy="240153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060" extrusionOk="0">
                    <a:moveTo>
                      <a:pt x="401" y="487"/>
                    </a:moveTo>
                    <a:cubicBezTo>
                      <a:pt x="401" y="487"/>
                      <a:pt x="396" y="384"/>
                      <a:pt x="388" y="366"/>
                    </a:cubicBezTo>
                    <a:cubicBezTo>
                      <a:pt x="388" y="366"/>
                      <a:pt x="387" y="351"/>
                      <a:pt x="379" y="337"/>
                    </a:cubicBezTo>
                    <a:cubicBezTo>
                      <a:pt x="379" y="337"/>
                      <a:pt x="347" y="271"/>
                      <a:pt x="332" y="259"/>
                    </a:cubicBezTo>
                    <a:cubicBezTo>
                      <a:pt x="332" y="259"/>
                      <a:pt x="321" y="224"/>
                      <a:pt x="300" y="210"/>
                    </a:cubicBezTo>
                    <a:cubicBezTo>
                      <a:pt x="300" y="210"/>
                      <a:pt x="275" y="192"/>
                      <a:pt x="245" y="183"/>
                    </a:cubicBezTo>
                    <a:cubicBezTo>
                      <a:pt x="245" y="183"/>
                      <a:pt x="221" y="178"/>
                      <a:pt x="215" y="168"/>
                    </a:cubicBezTo>
                    <a:cubicBezTo>
                      <a:pt x="215" y="168"/>
                      <a:pt x="212" y="151"/>
                      <a:pt x="215" y="147"/>
                    </a:cubicBezTo>
                    <a:cubicBezTo>
                      <a:pt x="218" y="143"/>
                      <a:pt x="222" y="120"/>
                      <a:pt x="222" y="120"/>
                    </a:cubicBezTo>
                    <a:cubicBezTo>
                      <a:pt x="222" y="120"/>
                      <a:pt x="230" y="122"/>
                      <a:pt x="228" y="93"/>
                    </a:cubicBezTo>
                    <a:cubicBezTo>
                      <a:pt x="228" y="93"/>
                      <a:pt x="227" y="88"/>
                      <a:pt x="226" y="86"/>
                    </a:cubicBezTo>
                    <a:cubicBezTo>
                      <a:pt x="224" y="84"/>
                      <a:pt x="229" y="44"/>
                      <a:pt x="198" y="30"/>
                    </a:cubicBezTo>
                    <a:cubicBezTo>
                      <a:pt x="192" y="29"/>
                      <a:pt x="192" y="29"/>
                      <a:pt x="192" y="29"/>
                    </a:cubicBezTo>
                    <a:cubicBezTo>
                      <a:pt x="192" y="29"/>
                      <a:pt x="177" y="10"/>
                      <a:pt x="142" y="17"/>
                    </a:cubicBezTo>
                    <a:cubicBezTo>
                      <a:pt x="107" y="25"/>
                      <a:pt x="118" y="31"/>
                      <a:pt x="105" y="15"/>
                    </a:cubicBezTo>
                    <a:cubicBezTo>
                      <a:pt x="92" y="0"/>
                      <a:pt x="71" y="14"/>
                      <a:pt x="68" y="15"/>
                    </a:cubicBezTo>
                    <a:cubicBezTo>
                      <a:pt x="68" y="15"/>
                      <a:pt x="92" y="7"/>
                      <a:pt x="103" y="19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3"/>
                      <a:pt x="59" y="27"/>
                      <a:pt x="49" y="21"/>
                    </a:cubicBezTo>
                    <a:cubicBezTo>
                      <a:pt x="49" y="21"/>
                      <a:pt x="49" y="25"/>
                      <a:pt x="54" y="26"/>
                    </a:cubicBezTo>
                    <a:cubicBezTo>
                      <a:pt x="54" y="26"/>
                      <a:pt x="17" y="38"/>
                      <a:pt x="19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0" y="52"/>
                      <a:pt x="44" y="55"/>
                    </a:cubicBezTo>
                    <a:cubicBezTo>
                      <a:pt x="44" y="55"/>
                      <a:pt x="45" y="55"/>
                      <a:pt x="46" y="55"/>
                    </a:cubicBezTo>
                    <a:cubicBezTo>
                      <a:pt x="46" y="55"/>
                      <a:pt x="38" y="59"/>
                      <a:pt x="33" y="57"/>
                    </a:cubicBezTo>
                    <a:cubicBezTo>
                      <a:pt x="33" y="57"/>
                      <a:pt x="40" y="64"/>
                      <a:pt x="49" y="66"/>
                    </a:cubicBezTo>
                    <a:cubicBezTo>
                      <a:pt x="49" y="66"/>
                      <a:pt x="45" y="71"/>
                      <a:pt x="36" y="69"/>
                    </a:cubicBezTo>
                    <a:cubicBezTo>
                      <a:pt x="36" y="69"/>
                      <a:pt x="56" y="87"/>
                      <a:pt x="85" y="80"/>
                    </a:cubicBezTo>
                    <a:cubicBezTo>
                      <a:pt x="85" y="80"/>
                      <a:pt x="74" y="97"/>
                      <a:pt x="57" y="93"/>
                    </a:cubicBezTo>
                    <a:cubicBezTo>
                      <a:pt x="57" y="93"/>
                      <a:pt x="66" y="103"/>
                      <a:pt x="76" y="102"/>
                    </a:cubicBezTo>
                    <a:cubicBezTo>
                      <a:pt x="76" y="102"/>
                      <a:pt x="76" y="134"/>
                      <a:pt x="91" y="134"/>
                    </a:cubicBezTo>
                    <a:cubicBezTo>
                      <a:pt x="91" y="134"/>
                      <a:pt x="76" y="113"/>
                      <a:pt x="89" y="98"/>
                    </a:cubicBezTo>
                    <a:cubicBezTo>
                      <a:pt x="102" y="84"/>
                      <a:pt x="129" y="74"/>
                      <a:pt x="136" y="78"/>
                    </a:cubicBezTo>
                    <a:cubicBezTo>
                      <a:pt x="142" y="82"/>
                      <a:pt x="136" y="79"/>
                      <a:pt x="136" y="79"/>
                    </a:cubicBezTo>
                    <a:cubicBezTo>
                      <a:pt x="136" y="79"/>
                      <a:pt x="130" y="111"/>
                      <a:pt x="143" y="125"/>
                    </a:cubicBezTo>
                    <a:cubicBezTo>
                      <a:pt x="143" y="125"/>
                      <a:pt x="150" y="148"/>
                      <a:pt x="158" y="153"/>
                    </a:cubicBezTo>
                    <a:cubicBezTo>
                      <a:pt x="158" y="153"/>
                      <a:pt x="164" y="172"/>
                      <a:pt x="151" y="175"/>
                    </a:cubicBezTo>
                    <a:cubicBezTo>
                      <a:pt x="151" y="175"/>
                      <a:pt x="88" y="190"/>
                      <a:pt x="79" y="203"/>
                    </a:cubicBezTo>
                    <a:cubicBezTo>
                      <a:pt x="71" y="215"/>
                      <a:pt x="31" y="301"/>
                      <a:pt x="27" y="320"/>
                    </a:cubicBezTo>
                    <a:cubicBezTo>
                      <a:pt x="22" y="340"/>
                      <a:pt x="6" y="366"/>
                      <a:pt x="26" y="382"/>
                    </a:cubicBezTo>
                    <a:cubicBezTo>
                      <a:pt x="45" y="398"/>
                      <a:pt x="101" y="398"/>
                      <a:pt x="103" y="398"/>
                    </a:cubicBezTo>
                    <a:cubicBezTo>
                      <a:pt x="105" y="398"/>
                      <a:pt x="108" y="410"/>
                      <a:pt x="107" y="415"/>
                    </a:cubicBezTo>
                    <a:cubicBezTo>
                      <a:pt x="105" y="420"/>
                      <a:pt x="74" y="488"/>
                      <a:pt x="81" y="549"/>
                    </a:cubicBezTo>
                    <a:cubicBezTo>
                      <a:pt x="82" y="672"/>
                      <a:pt x="82" y="672"/>
                      <a:pt x="82" y="672"/>
                    </a:cubicBezTo>
                    <a:cubicBezTo>
                      <a:pt x="82" y="672"/>
                      <a:pt x="76" y="742"/>
                      <a:pt x="82" y="753"/>
                    </a:cubicBezTo>
                    <a:cubicBezTo>
                      <a:pt x="88" y="764"/>
                      <a:pt x="108" y="788"/>
                      <a:pt x="118" y="791"/>
                    </a:cubicBezTo>
                    <a:cubicBezTo>
                      <a:pt x="130" y="791"/>
                      <a:pt x="130" y="791"/>
                      <a:pt x="130" y="791"/>
                    </a:cubicBezTo>
                    <a:cubicBezTo>
                      <a:pt x="130" y="791"/>
                      <a:pt x="133" y="798"/>
                      <a:pt x="130" y="805"/>
                    </a:cubicBezTo>
                    <a:cubicBezTo>
                      <a:pt x="127" y="811"/>
                      <a:pt x="128" y="879"/>
                      <a:pt x="131" y="888"/>
                    </a:cubicBezTo>
                    <a:cubicBezTo>
                      <a:pt x="134" y="897"/>
                      <a:pt x="143" y="905"/>
                      <a:pt x="150" y="906"/>
                    </a:cubicBezTo>
                    <a:cubicBezTo>
                      <a:pt x="156" y="907"/>
                      <a:pt x="171" y="904"/>
                      <a:pt x="179" y="878"/>
                    </a:cubicBezTo>
                    <a:cubicBezTo>
                      <a:pt x="188" y="851"/>
                      <a:pt x="173" y="836"/>
                      <a:pt x="173" y="826"/>
                    </a:cubicBezTo>
                    <a:cubicBezTo>
                      <a:pt x="173" y="816"/>
                      <a:pt x="181" y="793"/>
                      <a:pt x="183" y="793"/>
                    </a:cubicBezTo>
                    <a:cubicBezTo>
                      <a:pt x="184" y="793"/>
                      <a:pt x="185" y="792"/>
                      <a:pt x="186" y="801"/>
                    </a:cubicBezTo>
                    <a:cubicBezTo>
                      <a:pt x="187" y="810"/>
                      <a:pt x="184" y="840"/>
                      <a:pt x="188" y="850"/>
                    </a:cubicBezTo>
                    <a:cubicBezTo>
                      <a:pt x="193" y="860"/>
                      <a:pt x="198" y="893"/>
                      <a:pt x="198" y="893"/>
                    </a:cubicBezTo>
                    <a:cubicBezTo>
                      <a:pt x="198" y="893"/>
                      <a:pt x="201" y="953"/>
                      <a:pt x="198" y="958"/>
                    </a:cubicBezTo>
                    <a:cubicBezTo>
                      <a:pt x="196" y="963"/>
                      <a:pt x="191" y="1019"/>
                      <a:pt x="186" y="1021"/>
                    </a:cubicBezTo>
                    <a:cubicBezTo>
                      <a:pt x="180" y="1024"/>
                      <a:pt x="177" y="1039"/>
                      <a:pt x="179" y="1050"/>
                    </a:cubicBezTo>
                    <a:cubicBezTo>
                      <a:pt x="182" y="1060"/>
                      <a:pt x="229" y="1059"/>
                      <a:pt x="232" y="1050"/>
                    </a:cubicBezTo>
                    <a:cubicBezTo>
                      <a:pt x="236" y="1041"/>
                      <a:pt x="233" y="1014"/>
                      <a:pt x="236" y="1009"/>
                    </a:cubicBezTo>
                    <a:cubicBezTo>
                      <a:pt x="240" y="1005"/>
                      <a:pt x="239" y="985"/>
                      <a:pt x="236" y="982"/>
                    </a:cubicBezTo>
                    <a:cubicBezTo>
                      <a:pt x="234" y="978"/>
                      <a:pt x="233" y="981"/>
                      <a:pt x="234" y="976"/>
                    </a:cubicBezTo>
                    <a:cubicBezTo>
                      <a:pt x="235" y="970"/>
                      <a:pt x="238" y="965"/>
                      <a:pt x="233" y="956"/>
                    </a:cubicBezTo>
                    <a:cubicBezTo>
                      <a:pt x="233" y="956"/>
                      <a:pt x="234" y="910"/>
                      <a:pt x="239" y="887"/>
                    </a:cubicBezTo>
                    <a:cubicBezTo>
                      <a:pt x="243" y="865"/>
                      <a:pt x="264" y="810"/>
                      <a:pt x="250" y="774"/>
                    </a:cubicBezTo>
                    <a:cubicBezTo>
                      <a:pt x="250" y="774"/>
                      <a:pt x="242" y="752"/>
                      <a:pt x="247" y="734"/>
                    </a:cubicBezTo>
                    <a:cubicBezTo>
                      <a:pt x="252" y="717"/>
                      <a:pt x="264" y="633"/>
                      <a:pt x="269" y="626"/>
                    </a:cubicBezTo>
                    <a:cubicBezTo>
                      <a:pt x="274" y="618"/>
                      <a:pt x="277" y="517"/>
                      <a:pt x="273" y="500"/>
                    </a:cubicBezTo>
                    <a:cubicBezTo>
                      <a:pt x="268" y="483"/>
                      <a:pt x="262" y="450"/>
                      <a:pt x="254" y="436"/>
                    </a:cubicBezTo>
                    <a:cubicBezTo>
                      <a:pt x="247" y="422"/>
                      <a:pt x="243" y="379"/>
                      <a:pt x="248" y="368"/>
                    </a:cubicBezTo>
                    <a:cubicBezTo>
                      <a:pt x="248" y="368"/>
                      <a:pt x="270" y="300"/>
                      <a:pt x="272" y="286"/>
                    </a:cubicBezTo>
                    <a:cubicBezTo>
                      <a:pt x="273" y="272"/>
                      <a:pt x="276" y="263"/>
                      <a:pt x="285" y="274"/>
                    </a:cubicBezTo>
                    <a:cubicBezTo>
                      <a:pt x="294" y="284"/>
                      <a:pt x="340" y="342"/>
                      <a:pt x="340" y="342"/>
                    </a:cubicBezTo>
                    <a:cubicBezTo>
                      <a:pt x="340" y="342"/>
                      <a:pt x="357" y="382"/>
                      <a:pt x="366" y="426"/>
                    </a:cubicBezTo>
                    <a:cubicBezTo>
                      <a:pt x="374" y="469"/>
                      <a:pt x="375" y="487"/>
                      <a:pt x="372" y="487"/>
                    </a:cubicBezTo>
                    <a:cubicBezTo>
                      <a:pt x="372" y="487"/>
                      <a:pt x="347" y="505"/>
                      <a:pt x="365" y="533"/>
                    </a:cubicBezTo>
                    <a:cubicBezTo>
                      <a:pt x="365" y="533"/>
                      <a:pt x="368" y="539"/>
                      <a:pt x="369" y="523"/>
                    </a:cubicBezTo>
                    <a:cubicBezTo>
                      <a:pt x="370" y="508"/>
                      <a:pt x="380" y="542"/>
                      <a:pt x="373" y="552"/>
                    </a:cubicBezTo>
                    <a:cubicBezTo>
                      <a:pt x="367" y="563"/>
                      <a:pt x="364" y="570"/>
                      <a:pt x="367" y="575"/>
                    </a:cubicBezTo>
                    <a:cubicBezTo>
                      <a:pt x="367" y="575"/>
                      <a:pt x="370" y="577"/>
                      <a:pt x="372" y="575"/>
                    </a:cubicBezTo>
                    <a:cubicBezTo>
                      <a:pt x="373" y="573"/>
                      <a:pt x="368" y="585"/>
                      <a:pt x="372" y="585"/>
                    </a:cubicBezTo>
                    <a:cubicBezTo>
                      <a:pt x="376" y="585"/>
                      <a:pt x="408" y="555"/>
                      <a:pt x="405" y="535"/>
                    </a:cubicBezTo>
                    <a:cubicBezTo>
                      <a:pt x="405" y="535"/>
                      <a:pt x="407" y="526"/>
                      <a:pt x="401" y="487"/>
                    </a:cubicBezTo>
                    <a:close/>
                    <a:moveTo>
                      <a:pt x="109" y="369"/>
                    </a:moveTo>
                    <a:cubicBezTo>
                      <a:pt x="98" y="369"/>
                      <a:pt x="55" y="351"/>
                      <a:pt x="61" y="349"/>
                    </a:cubicBezTo>
                    <a:cubicBezTo>
                      <a:pt x="67" y="347"/>
                      <a:pt x="96" y="273"/>
                      <a:pt x="96" y="273"/>
                    </a:cubicBezTo>
                    <a:cubicBezTo>
                      <a:pt x="91" y="284"/>
                      <a:pt x="101" y="309"/>
                      <a:pt x="101" y="309"/>
                    </a:cubicBezTo>
                    <a:cubicBezTo>
                      <a:pt x="112" y="332"/>
                      <a:pt x="109" y="369"/>
                      <a:pt x="109" y="36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7" name="îṥľide"/>
              <p:cNvSpPr/>
              <p:nvPr/>
            </p:nvSpPr>
            <p:spPr>
              <a:xfrm>
                <a:off x="4872730" y="1254125"/>
                <a:ext cx="2625603" cy="3365789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1485" extrusionOk="0">
                    <a:moveTo>
                      <a:pt x="503" y="222"/>
                    </a:moveTo>
                    <a:cubicBezTo>
                      <a:pt x="503" y="222"/>
                      <a:pt x="512" y="165"/>
                      <a:pt x="539" y="152"/>
                    </a:cubicBezTo>
                    <a:cubicBezTo>
                      <a:pt x="539" y="152"/>
                      <a:pt x="583" y="121"/>
                      <a:pt x="621" y="170"/>
                    </a:cubicBezTo>
                    <a:cubicBezTo>
                      <a:pt x="621" y="170"/>
                      <a:pt x="639" y="189"/>
                      <a:pt x="636" y="220"/>
                    </a:cubicBezTo>
                    <a:cubicBezTo>
                      <a:pt x="636" y="222"/>
                      <a:pt x="632" y="236"/>
                      <a:pt x="633" y="235"/>
                    </a:cubicBezTo>
                    <a:cubicBezTo>
                      <a:pt x="649" y="231"/>
                      <a:pt x="639" y="254"/>
                      <a:pt x="635" y="258"/>
                    </a:cubicBezTo>
                    <a:cubicBezTo>
                      <a:pt x="627" y="267"/>
                      <a:pt x="627" y="267"/>
                      <a:pt x="622" y="265"/>
                    </a:cubicBezTo>
                    <a:cubicBezTo>
                      <a:pt x="622" y="265"/>
                      <a:pt x="603" y="290"/>
                      <a:pt x="599" y="303"/>
                    </a:cubicBezTo>
                    <a:cubicBezTo>
                      <a:pt x="594" y="318"/>
                      <a:pt x="602" y="323"/>
                      <a:pt x="602" y="323"/>
                    </a:cubicBezTo>
                    <a:cubicBezTo>
                      <a:pt x="602" y="323"/>
                      <a:pt x="620" y="322"/>
                      <a:pt x="634" y="331"/>
                    </a:cubicBezTo>
                    <a:cubicBezTo>
                      <a:pt x="647" y="340"/>
                      <a:pt x="703" y="324"/>
                      <a:pt x="730" y="340"/>
                    </a:cubicBezTo>
                    <a:cubicBezTo>
                      <a:pt x="757" y="356"/>
                      <a:pt x="873" y="348"/>
                      <a:pt x="884" y="348"/>
                    </a:cubicBezTo>
                    <a:cubicBezTo>
                      <a:pt x="894" y="348"/>
                      <a:pt x="966" y="297"/>
                      <a:pt x="966" y="297"/>
                    </a:cubicBezTo>
                    <a:cubicBezTo>
                      <a:pt x="966" y="297"/>
                      <a:pt x="1020" y="265"/>
                      <a:pt x="1030" y="255"/>
                    </a:cubicBezTo>
                    <a:cubicBezTo>
                      <a:pt x="1037" y="247"/>
                      <a:pt x="1159" y="190"/>
                      <a:pt x="1150" y="212"/>
                    </a:cubicBezTo>
                    <a:cubicBezTo>
                      <a:pt x="1150" y="212"/>
                      <a:pt x="1107" y="233"/>
                      <a:pt x="1103" y="234"/>
                    </a:cubicBezTo>
                    <a:cubicBezTo>
                      <a:pt x="1101" y="235"/>
                      <a:pt x="1111" y="237"/>
                      <a:pt x="1110" y="244"/>
                    </a:cubicBezTo>
                    <a:cubicBezTo>
                      <a:pt x="1110" y="248"/>
                      <a:pt x="1100" y="250"/>
                      <a:pt x="1104" y="252"/>
                    </a:cubicBezTo>
                    <a:cubicBezTo>
                      <a:pt x="1120" y="262"/>
                      <a:pt x="1104" y="265"/>
                      <a:pt x="1107" y="268"/>
                    </a:cubicBezTo>
                    <a:cubicBezTo>
                      <a:pt x="1122" y="280"/>
                      <a:pt x="1100" y="287"/>
                      <a:pt x="1100" y="287"/>
                    </a:cubicBezTo>
                    <a:cubicBezTo>
                      <a:pt x="1100" y="287"/>
                      <a:pt x="1085" y="291"/>
                      <a:pt x="1079" y="291"/>
                    </a:cubicBezTo>
                    <a:cubicBezTo>
                      <a:pt x="1073" y="291"/>
                      <a:pt x="1061" y="294"/>
                      <a:pt x="1061" y="294"/>
                    </a:cubicBezTo>
                    <a:cubicBezTo>
                      <a:pt x="1061" y="294"/>
                      <a:pt x="1057" y="296"/>
                      <a:pt x="1050" y="298"/>
                    </a:cubicBezTo>
                    <a:cubicBezTo>
                      <a:pt x="1043" y="301"/>
                      <a:pt x="1033" y="303"/>
                      <a:pt x="1033" y="303"/>
                    </a:cubicBezTo>
                    <a:cubicBezTo>
                      <a:pt x="1033" y="303"/>
                      <a:pt x="1032" y="303"/>
                      <a:pt x="1026" y="309"/>
                    </a:cubicBezTo>
                    <a:cubicBezTo>
                      <a:pt x="1021" y="315"/>
                      <a:pt x="995" y="343"/>
                      <a:pt x="987" y="351"/>
                    </a:cubicBezTo>
                    <a:cubicBezTo>
                      <a:pt x="977" y="360"/>
                      <a:pt x="935" y="388"/>
                      <a:pt x="935" y="388"/>
                    </a:cubicBezTo>
                    <a:cubicBezTo>
                      <a:pt x="935" y="388"/>
                      <a:pt x="919" y="397"/>
                      <a:pt x="909" y="404"/>
                    </a:cubicBezTo>
                    <a:cubicBezTo>
                      <a:pt x="907" y="406"/>
                      <a:pt x="907" y="412"/>
                      <a:pt x="876" y="408"/>
                    </a:cubicBezTo>
                    <a:cubicBezTo>
                      <a:pt x="869" y="407"/>
                      <a:pt x="836" y="410"/>
                      <a:pt x="836" y="410"/>
                    </a:cubicBezTo>
                    <a:cubicBezTo>
                      <a:pt x="836" y="410"/>
                      <a:pt x="781" y="434"/>
                      <a:pt x="711" y="404"/>
                    </a:cubicBezTo>
                    <a:cubicBezTo>
                      <a:pt x="711" y="404"/>
                      <a:pt x="692" y="402"/>
                      <a:pt x="690" y="415"/>
                    </a:cubicBezTo>
                    <a:cubicBezTo>
                      <a:pt x="689" y="427"/>
                      <a:pt x="683" y="441"/>
                      <a:pt x="680" y="458"/>
                    </a:cubicBezTo>
                    <a:cubicBezTo>
                      <a:pt x="677" y="474"/>
                      <a:pt x="687" y="504"/>
                      <a:pt x="687" y="504"/>
                    </a:cubicBezTo>
                    <a:cubicBezTo>
                      <a:pt x="687" y="504"/>
                      <a:pt x="650" y="641"/>
                      <a:pt x="649" y="651"/>
                    </a:cubicBezTo>
                    <a:cubicBezTo>
                      <a:pt x="647" y="660"/>
                      <a:pt x="681" y="688"/>
                      <a:pt x="682" y="696"/>
                    </a:cubicBezTo>
                    <a:cubicBezTo>
                      <a:pt x="683" y="704"/>
                      <a:pt x="686" y="766"/>
                      <a:pt x="686" y="766"/>
                    </a:cubicBezTo>
                    <a:cubicBezTo>
                      <a:pt x="686" y="766"/>
                      <a:pt x="675" y="814"/>
                      <a:pt x="683" y="823"/>
                    </a:cubicBezTo>
                    <a:cubicBezTo>
                      <a:pt x="683" y="823"/>
                      <a:pt x="689" y="826"/>
                      <a:pt x="678" y="835"/>
                    </a:cubicBezTo>
                    <a:cubicBezTo>
                      <a:pt x="666" y="845"/>
                      <a:pt x="667" y="849"/>
                      <a:pt x="667" y="849"/>
                    </a:cubicBezTo>
                    <a:cubicBezTo>
                      <a:pt x="667" y="849"/>
                      <a:pt x="668" y="921"/>
                      <a:pt x="664" y="946"/>
                    </a:cubicBezTo>
                    <a:cubicBezTo>
                      <a:pt x="659" y="970"/>
                      <a:pt x="651" y="1078"/>
                      <a:pt x="624" y="1084"/>
                    </a:cubicBezTo>
                    <a:cubicBezTo>
                      <a:pt x="624" y="1084"/>
                      <a:pt x="603" y="1089"/>
                      <a:pt x="589" y="1068"/>
                    </a:cubicBezTo>
                    <a:cubicBezTo>
                      <a:pt x="589" y="1068"/>
                      <a:pt x="574" y="1056"/>
                      <a:pt x="575" y="1048"/>
                    </a:cubicBezTo>
                    <a:cubicBezTo>
                      <a:pt x="577" y="1040"/>
                      <a:pt x="577" y="1040"/>
                      <a:pt x="577" y="1040"/>
                    </a:cubicBezTo>
                    <a:cubicBezTo>
                      <a:pt x="577" y="1040"/>
                      <a:pt x="563" y="1013"/>
                      <a:pt x="567" y="1000"/>
                    </a:cubicBezTo>
                    <a:cubicBezTo>
                      <a:pt x="565" y="964"/>
                      <a:pt x="565" y="964"/>
                      <a:pt x="565" y="964"/>
                    </a:cubicBezTo>
                    <a:cubicBezTo>
                      <a:pt x="565" y="964"/>
                      <a:pt x="557" y="959"/>
                      <a:pt x="554" y="954"/>
                    </a:cubicBezTo>
                    <a:cubicBezTo>
                      <a:pt x="552" y="949"/>
                      <a:pt x="550" y="940"/>
                      <a:pt x="550" y="940"/>
                    </a:cubicBezTo>
                    <a:cubicBezTo>
                      <a:pt x="550" y="940"/>
                      <a:pt x="535" y="1000"/>
                      <a:pt x="538" y="1012"/>
                    </a:cubicBezTo>
                    <a:cubicBezTo>
                      <a:pt x="540" y="1024"/>
                      <a:pt x="538" y="1052"/>
                      <a:pt x="538" y="1052"/>
                    </a:cubicBezTo>
                    <a:cubicBezTo>
                      <a:pt x="538" y="1052"/>
                      <a:pt x="544" y="1072"/>
                      <a:pt x="538" y="1085"/>
                    </a:cubicBezTo>
                    <a:cubicBezTo>
                      <a:pt x="531" y="1097"/>
                      <a:pt x="530" y="1114"/>
                      <a:pt x="530" y="1114"/>
                    </a:cubicBezTo>
                    <a:cubicBezTo>
                      <a:pt x="530" y="1114"/>
                      <a:pt x="542" y="1146"/>
                      <a:pt x="538" y="1163"/>
                    </a:cubicBezTo>
                    <a:cubicBezTo>
                      <a:pt x="534" y="1181"/>
                      <a:pt x="523" y="1253"/>
                      <a:pt x="523" y="1253"/>
                    </a:cubicBezTo>
                    <a:cubicBezTo>
                      <a:pt x="523" y="1253"/>
                      <a:pt x="520" y="1350"/>
                      <a:pt x="523" y="1357"/>
                    </a:cubicBezTo>
                    <a:cubicBezTo>
                      <a:pt x="527" y="1364"/>
                      <a:pt x="546" y="1384"/>
                      <a:pt x="544" y="1393"/>
                    </a:cubicBezTo>
                    <a:cubicBezTo>
                      <a:pt x="542" y="1403"/>
                      <a:pt x="549" y="1408"/>
                      <a:pt x="552" y="1417"/>
                    </a:cubicBezTo>
                    <a:cubicBezTo>
                      <a:pt x="556" y="1425"/>
                      <a:pt x="550" y="1441"/>
                      <a:pt x="550" y="1441"/>
                    </a:cubicBezTo>
                    <a:cubicBezTo>
                      <a:pt x="550" y="1441"/>
                      <a:pt x="563" y="1457"/>
                      <a:pt x="557" y="1460"/>
                    </a:cubicBezTo>
                    <a:cubicBezTo>
                      <a:pt x="551" y="1462"/>
                      <a:pt x="508" y="1476"/>
                      <a:pt x="502" y="1481"/>
                    </a:cubicBezTo>
                    <a:cubicBezTo>
                      <a:pt x="496" y="1485"/>
                      <a:pt x="479" y="1477"/>
                      <a:pt x="477" y="1470"/>
                    </a:cubicBezTo>
                    <a:cubicBezTo>
                      <a:pt x="474" y="1463"/>
                      <a:pt x="479" y="1453"/>
                      <a:pt x="477" y="1448"/>
                    </a:cubicBezTo>
                    <a:cubicBezTo>
                      <a:pt x="474" y="1443"/>
                      <a:pt x="473" y="1434"/>
                      <a:pt x="473" y="1434"/>
                    </a:cubicBezTo>
                    <a:cubicBezTo>
                      <a:pt x="469" y="1417"/>
                      <a:pt x="469" y="1417"/>
                      <a:pt x="469" y="1417"/>
                    </a:cubicBezTo>
                    <a:cubicBezTo>
                      <a:pt x="469" y="1399"/>
                      <a:pt x="469" y="1399"/>
                      <a:pt x="469" y="1399"/>
                    </a:cubicBezTo>
                    <a:cubicBezTo>
                      <a:pt x="469" y="1399"/>
                      <a:pt x="477" y="1392"/>
                      <a:pt x="472" y="1385"/>
                    </a:cubicBezTo>
                    <a:cubicBezTo>
                      <a:pt x="467" y="1378"/>
                      <a:pt x="473" y="1369"/>
                      <a:pt x="473" y="1369"/>
                    </a:cubicBezTo>
                    <a:cubicBezTo>
                      <a:pt x="478" y="1362"/>
                      <a:pt x="478" y="1362"/>
                      <a:pt x="478" y="1362"/>
                    </a:cubicBezTo>
                    <a:cubicBezTo>
                      <a:pt x="478" y="1362"/>
                      <a:pt x="453" y="1182"/>
                      <a:pt x="454" y="1166"/>
                    </a:cubicBezTo>
                    <a:cubicBezTo>
                      <a:pt x="455" y="1149"/>
                      <a:pt x="457" y="1105"/>
                      <a:pt x="462" y="1105"/>
                    </a:cubicBezTo>
                    <a:cubicBezTo>
                      <a:pt x="468" y="1105"/>
                      <a:pt x="468" y="1055"/>
                      <a:pt x="467" y="1045"/>
                    </a:cubicBezTo>
                    <a:cubicBezTo>
                      <a:pt x="466" y="1034"/>
                      <a:pt x="461" y="1029"/>
                      <a:pt x="456" y="1017"/>
                    </a:cubicBezTo>
                    <a:cubicBezTo>
                      <a:pt x="452" y="1005"/>
                      <a:pt x="422" y="918"/>
                      <a:pt x="429" y="847"/>
                    </a:cubicBezTo>
                    <a:cubicBezTo>
                      <a:pt x="432" y="818"/>
                      <a:pt x="428" y="867"/>
                      <a:pt x="404" y="839"/>
                    </a:cubicBezTo>
                    <a:cubicBezTo>
                      <a:pt x="397" y="830"/>
                      <a:pt x="385" y="838"/>
                      <a:pt x="385" y="838"/>
                    </a:cubicBezTo>
                    <a:cubicBezTo>
                      <a:pt x="385" y="838"/>
                      <a:pt x="345" y="846"/>
                      <a:pt x="377" y="802"/>
                    </a:cubicBezTo>
                    <a:cubicBezTo>
                      <a:pt x="388" y="788"/>
                      <a:pt x="390" y="756"/>
                      <a:pt x="390" y="752"/>
                    </a:cubicBezTo>
                    <a:cubicBezTo>
                      <a:pt x="390" y="745"/>
                      <a:pt x="397" y="747"/>
                      <a:pt x="397" y="747"/>
                    </a:cubicBezTo>
                    <a:cubicBezTo>
                      <a:pt x="397" y="747"/>
                      <a:pt x="425" y="682"/>
                      <a:pt x="431" y="682"/>
                    </a:cubicBezTo>
                    <a:cubicBezTo>
                      <a:pt x="438" y="682"/>
                      <a:pt x="445" y="670"/>
                      <a:pt x="445" y="670"/>
                    </a:cubicBezTo>
                    <a:cubicBezTo>
                      <a:pt x="441" y="658"/>
                      <a:pt x="441" y="658"/>
                      <a:pt x="441" y="658"/>
                    </a:cubicBezTo>
                    <a:cubicBezTo>
                      <a:pt x="441" y="658"/>
                      <a:pt x="429" y="641"/>
                      <a:pt x="421" y="633"/>
                    </a:cubicBezTo>
                    <a:cubicBezTo>
                      <a:pt x="413" y="625"/>
                      <a:pt x="413" y="548"/>
                      <a:pt x="413" y="548"/>
                    </a:cubicBezTo>
                    <a:cubicBezTo>
                      <a:pt x="413" y="478"/>
                      <a:pt x="413" y="478"/>
                      <a:pt x="413" y="478"/>
                    </a:cubicBezTo>
                    <a:cubicBezTo>
                      <a:pt x="413" y="478"/>
                      <a:pt x="419" y="442"/>
                      <a:pt x="419" y="438"/>
                    </a:cubicBezTo>
                    <a:cubicBezTo>
                      <a:pt x="419" y="433"/>
                      <a:pt x="395" y="388"/>
                      <a:pt x="388" y="383"/>
                    </a:cubicBezTo>
                    <a:cubicBezTo>
                      <a:pt x="381" y="379"/>
                      <a:pt x="296" y="376"/>
                      <a:pt x="238" y="322"/>
                    </a:cubicBezTo>
                    <a:cubicBezTo>
                      <a:pt x="238" y="322"/>
                      <a:pt x="230" y="319"/>
                      <a:pt x="213" y="312"/>
                    </a:cubicBezTo>
                    <a:cubicBezTo>
                      <a:pt x="209" y="311"/>
                      <a:pt x="201" y="296"/>
                      <a:pt x="197" y="293"/>
                    </a:cubicBezTo>
                    <a:cubicBezTo>
                      <a:pt x="157" y="269"/>
                      <a:pt x="106" y="210"/>
                      <a:pt x="89" y="156"/>
                    </a:cubicBezTo>
                    <a:cubicBezTo>
                      <a:pt x="89" y="156"/>
                      <a:pt x="79" y="139"/>
                      <a:pt x="75" y="139"/>
                    </a:cubicBezTo>
                    <a:cubicBezTo>
                      <a:pt x="72" y="139"/>
                      <a:pt x="42" y="125"/>
                      <a:pt x="35" y="121"/>
                    </a:cubicBezTo>
                    <a:cubicBezTo>
                      <a:pt x="17" y="110"/>
                      <a:pt x="1" y="91"/>
                      <a:pt x="11" y="85"/>
                    </a:cubicBezTo>
                    <a:cubicBezTo>
                      <a:pt x="14" y="83"/>
                      <a:pt x="8" y="75"/>
                      <a:pt x="11" y="69"/>
                    </a:cubicBezTo>
                    <a:cubicBezTo>
                      <a:pt x="12" y="66"/>
                      <a:pt x="14" y="66"/>
                      <a:pt x="16" y="63"/>
                    </a:cubicBezTo>
                    <a:cubicBezTo>
                      <a:pt x="18" y="60"/>
                      <a:pt x="16" y="52"/>
                      <a:pt x="18" y="49"/>
                    </a:cubicBezTo>
                    <a:cubicBezTo>
                      <a:pt x="20" y="44"/>
                      <a:pt x="28" y="45"/>
                      <a:pt x="28" y="4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3" y="0"/>
                      <a:pt x="24" y="21"/>
                    </a:cubicBezTo>
                    <a:cubicBezTo>
                      <a:pt x="33" y="29"/>
                      <a:pt x="55" y="46"/>
                      <a:pt x="72" y="67"/>
                    </a:cubicBezTo>
                    <a:cubicBezTo>
                      <a:pt x="95" y="95"/>
                      <a:pt x="114" y="128"/>
                      <a:pt x="114" y="128"/>
                    </a:cubicBezTo>
                    <a:cubicBezTo>
                      <a:pt x="114" y="128"/>
                      <a:pt x="153" y="160"/>
                      <a:pt x="183" y="190"/>
                    </a:cubicBezTo>
                    <a:cubicBezTo>
                      <a:pt x="219" y="227"/>
                      <a:pt x="246" y="262"/>
                      <a:pt x="250" y="265"/>
                    </a:cubicBezTo>
                    <a:cubicBezTo>
                      <a:pt x="259" y="273"/>
                      <a:pt x="283" y="271"/>
                      <a:pt x="370" y="308"/>
                    </a:cubicBezTo>
                    <a:cubicBezTo>
                      <a:pt x="377" y="311"/>
                      <a:pt x="398" y="297"/>
                      <a:pt x="466" y="330"/>
                    </a:cubicBezTo>
                    <a:cubicBezTo>
                      <a:pt x="466" y="330"/>
                      <a:pt x="484" y="320"/>
                      <a:pt x="502" y="312"/>
                    </a:cubicBezTo>
                    <a:cubicBezTo>
                      <a:pt x="513" y="308"/>
                      <a:pt x="506" y="290"/>
                      <a:pt x="506" y="290"/>
                    </a:cubicBezTo>
                    <a:cubicBezTo>
                      <a:pt x="506" y="290"/>
                      <a:pt x="502" y="264"/>
                      <a:pt x="499" y="263"/>
                    </a:cubicBezTo>
                    <a:cubicBezTo>
                      <a:pt x="497" y="263"/>
                      <a:pt x="492" y="255"/>
                      <a:pt x="492" y="255"/>
                    </a:cubicBezTo>
                    <a:cubicBezTo>
                      <a:pt x="492" y="255"/>
                      <a:pt x="486" y="229"/>
                      <a:pt x="491" y="226"/>
                    </a:cubicBezTo>
                    <a:cubicBezTo>
                      <a:pt x="494" y="223"/>
                      <a:pt x="501" y="227"/>
                      <a:pt x="501" y="227"/>
                    </a:cubicBezTo>
                    <a:lnTo>
                      <a:pt x="503" y="22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40" tIns="45720" rIns="91440" bIns="45720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</a:defRPr>
                </a:lvl9pPr>
              </a:lstStyle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</a:endParaRPr>
              </a:p>
            </p:txBody>
          </p:sp>
        </p:grpSp>
        <p:grpSp>
          <p:nvGrpSpPr>
            <p:cNvPr id="23" name="îṥliďe"/>
            <p:cNvGrpSpPr/>
            <p:nvPr/>
          </p:nvGrpSpPr>
          <p:grpSpPr>
            <a:xfrm>
              <a:off x="7251593" y="4942820"/>
              <a:ext cx="2074475" cy="1139061"/>
              <a:chOff x="8777728" y="4868201"/>
              <a:chExt cx="2741172" cy="1139061"/>
            </a:xfrm>
          </p:grpSpPr>
          <p:sp>
            <p:nvSpPr>
              <p:cNvPr id="40" name="íṥḷíḑ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777728" y="5289916"/>
                <a:ext cx="2741172" cy="717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41" name="íšḷíḋê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777728" y="4868201"/>
                <a:ext cx="2741172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4" name="ísḻïďê"/>
            <p:cNvGrpSpPr/>
            <p:nvPr/>
          </p:nvGrpSpPr>
          <p:grpSpPr>
            <a:xfrm>
              <a:off x="2865931" y="4942820"/>
              <a:ext cx="2074475" cy="1139061"/>
              <a:chOff x="8777728" y="4868201"/>
              <a:chExt cx="2741172" cy="1139061"/>
            </a:xfrm>
          </p:grpSpPr>
          <p:sp>
            <p:nvSpPr>
              <p:cNvPr id="38" name="ïṡḷîḍê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777728" y="5289916"/>
                <a:ext cx="2741172" cy="717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9" name="îṣ1îḑè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777728" y="4868201"/>
                <a:ext cx="2741172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5" name="ïŝḻîḍè"/>
            <p:cNvGrpSpPr/>
            <p:nvPr/>
          </p:nvGrpSpPr>
          <p:grpSpPr>
            <a:xfrm>
              <a:off x="673100" y="4942820"/>
              <a:ext cx="2074475" cy="1139061"/>
              <a:chOff x="8777728" y="4868201"/>
              <a:chExt cx="2741172" cy="1139061"/>
            </a:xfrm>
          </p:grpSpPr>
          <p:sp>
            <p:nvSpPr>
              <p:cNvPr id="36" name="íśḷiḍ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777728" y="5289916"/>
                <a:ext cx="2741172" cy="717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7" name="iŝlídè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777728" y="4868201"/>
                <a:ext cx="2741172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6" name="ïṩlïḋè"/>
            <p:cNvGrpSpPr/>
            <p:nvPr/>
          </p:nvGrpSpPr>
          <p:grpSpPr>
            <a:xfrm>
              <a:off x="5058762" y="4942820"/>
              <a:ext cx="2074475" cy="1139061"/>
              <a:chOff x="8777728" y="4868201"/>
              <a:chExt cx="2741172" cy="1139061"/>
            </a:xfrm>
          </p:grpSpPr>
          <p:sp>
            <p:nvSpPr>
              <p:cNvPr id="34" name="ïṡľíḓ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777728" y="5289916"/>
                <a:ext cx="2741172" cy="717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5" name="îŝľîḍe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777728" y="4868201"/>
                <a:ext cx="2741172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7" name="íśľidè"/>
            <p:cNvGrpSpPr/>
            <p:nvPr/>
          </p:nvGrpSpPr>
          <p:grpSpPr>
            <a:xfrm>
              <a:off x="9444425" y="4942820"/>
              <a:ext cx="2074475" cy="1139061"/>
              <a:chOff x="8777728" y="4868201"/>
              <a:chExt cx="2741172" cy="1139061"/>
            </a:xfrm>
          </p:grpSpPr>
          <p:sp>
            <p:nvSpPr>
              <p:cNvPr id="32" name="ïš1îḑè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777728" y="5289916"/>
                <a:ext cx="2741172" cy="717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3" name="iŝ1îdè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777728" y="4868201"/>
                <a:ext cx="2741172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cxnSp>
          <p:nvCxnSpPr>
            <p:cNvPr id="28" name="直接连接符 27"/>
            <p:cNvCxnSpPr/>
            <p:nvPr/>
          </p:nvCxnSpPr>
          <p:spPr>
            <a:xfrm>
              <a:off x="2806753" y="4990772"/>
              <a:ext cx="0" cy="104315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4999584" y="4990772"/>
              <a:ext cx="0" cy="104315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7192415" y="4990772"/>
              <a:ext cx="0" cy="104315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9385246" y="4990772"/>
              <a:ext cx="0" cy="104315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04445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41704A17-B1E7-4BD8-AAC9-D0D309A01D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E08E8588-4267-49A4-BEA4-190A0052AB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AB89DFE9-A98B-46EF-9147-06CF635033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16</a:t>
            </a:fld>
            <a:endParaRPr lang="zh-CN" altLang="en-US"/>
          </a:p>
        </p:txBody>
      </p:sp>
      <p:grpSp>
        <p:nvGrpSpPr>
          <p:cNvPr id="5" name="22384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0E335831-720C-4D4D-A976-90EFEC3800E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23950"/>
            <a:ext cx="10845800" cy="4738409"/>
            <a:chOff x="673100" y="1123950"/>
            <a:chExt cx="10845800" cy="4738409"/>
          </a:xfrm>
        </p:grpSpPr>
        <p:cxnSp>
          <p:nvCxnSpPr>
            <p:cNvPr id="6" name="直接连接符 5">
              <a:extLst>
                <a:ext uri="{FF2B5EF4-FFF2-40B4-BE49-F238E27FC236}">
                  <a16:creationId xmlns="" xmlns:a16="http://schemas.microsoft.com/office/drawing/2014/main" id="{8BC81E6D-7996-493A-A611-728373D39769}"/>
                </a:ext>
              </a:extLst>
            </p:cNvPr>
            <p:cNvCxnSpPr>
              <a:stCxn id="19" idx="4"/>
            </p:cNvCxnSpPr>
            <p:nvPr/>
          </p:nvCxnSpPr>
          <p:spPr>
            <a:xfrm flipV="1">
              <a:off x="4678363" y="1820584"/>
              <a:ext cx="0" cy="2409732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íṥḻïḍé">
              <a:extLst>
                <a:ext uri="{FF2B5EF4-FFF2-40B4-BE49-F238E27FC236}">
                  <a16:creationId xmlns="" xmlns:a16="http://schemas.microsoft.com/office/drawing/2014/main" id="{C379C29B-E895-40E2-8788-892AFC7DE039}"/>
                </a:ext>
              </a:extLst>
            </p:cNvPr>
            <p:cNvSpPr/>
            <p:nvPr/>
          </p:nvSpPr>
          <p:spPr>
            <a:xfrm>
              <a:off x="673100" y="1123950"/>
              <a:ext cx="10845800" cy="69663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>
                <a:buSzPct val="25000"/>
              </a:pPr>
              <a:r>
                <a:rPr lang="en-US" altLang="zh-CN" sz="2400" b="1" i="1" dirty="0">
                  <a:solidFill>
                    <a:schemeClr val="tx1"/>
                  </a:solidFill>
                </a:rPr>
                <a:t>Unified fonts make reading more fluent.</a:t>
              </a:r>
            </a:p>
          </p:txBody>
        </p:sp>
        <p:grpSp>
          <p:nvGrpSpPr>
            <p:cNvPr id="8" name="îṩ1íḍé">
              <a:extLst>
                <a:ext uri="{FF2B5EF4-FFF2-40B4-BE49-F238E27FC236}">
                  <a16:creationId xmlns="" xmlns:a16="http://schemas.microsoft.com/office/drawing/2014/main" id="{7D1C8AF2-947D-4E22-BE25-106E023E05C4}"/>
                </a:ext>
              </a:extLst>
            </p:cNvPr>
            <p:cNvGrpSpPr/>
            <p:nvPr/>
          </p:nvGrpSpPr>
          <p:grpSpPr>
            <a:xfrm>
              <a:off x="1203325" y="2398434"/>
              <a:ext cx="2768600" cy="955860"/>
              <a:chOff x="882650" y="3260725"/>
              <a:chExt cx="2349930" cy="955860"/>
            </a:xfrm>
          </p:grpSpPr>
          <p:sp>
            <p:nvSpPr>
              <p:cNvPr id="32" name="îṡlidé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33" name="íṡḻíḍé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9" name="ïŝḻîḋe">
              <a:extLst>
                <a:ext uri="{FF2B5EF4-FFF2-40B4-BE49-F238E27FC236}">
                  <a16:creationId xmlns="" xmlns:a16="http://schemas.microsoft.com/office/drawing/2014/main" id="{980BD9C5-EFC5-43C6-90D1-CEC71E45715E}"/>
                </a:ext>
              </a:extLst>
            </p:cNvPr>
            <p:cNvGrpSpPr/>
            <p:nvPr/>
          </p:nvGrpSpPr>
          <p:grpSpPr>
            <a:xfrm>
              <a:off x="4976813" y="2398434"/>
              <a:ext cx="2768600" cy="955860"/>
              <a:chOff x="882650" y="3260725"/>
              <a:chExt cx="2349930" cy="955860"/>
            </a:xfrm>
          </p:grpSpPr>
          <p:sp>
            <p:nvSpPr>
              <p:cNvPr id="30" name="iṩľîḋé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31" name="iṥ1ídé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0" name="îšľíḓê">
              <a:extLst>
                <a:ext uri="{FF2B5EF4-FFF2-40B4-BE49-F238E27FC236}">
                  <a16:creationId xmlns="" xmlns:a16="http://schemas.microsoft.com/office/drawing/2014/main" id="{72062C0D-2BF6-4A97-91BC-8D32C8BC9CA2}"/>
                </a:ext>
              </a:extLst>
            </p:cNvPr>
            <p:cNvGrpSpPr/>
            <p:nvPr/>
          </p:nvGrpSpPr>
          <p:grpSpPr>
            <a:xfrm>
              <a:off x="8750300" y="2398434"/>
              <a:ext cx="2768600" cy="955860"/>
              <a:chOff x="882650" y="3260725"/>
              <a:chExt cx="2349930" cy="955860"/>
            </a:xfrm>
          </p:grpSpPr>
          <p:sp>
            <p:nvSpPr>
              <p:cNvPr id="28" name="iŝļíďê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29" name="íşḻîḋê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1" name="iṥḷiḑê">
              <a:extLst>
                <a:ext uri="{FF2B5EF4-FFF2-40B4-BE49-F238E27FC236}">
                  <a16:creationId xmlns="" xmlns:a16="http://schemas.microsoft.com/office/drawing/2014/main" id="{397CBD32-C3B6-499C-8992-88FFCDBD367C}"/>
                </a:ext>
              </a:extLst>
            </p:cNvPr>
            <p:cNvGrpSpPr/>
            <p:nvPr/>
          </p:nvGrpSpPr>
          <p:grpSpPr>
            <a:xfrm>
              <a:off x="4976813" y="3652466"/>
              <a:ext cx="2768600" cy="955860"/>
              <a:chOff x="882650" y="3260725"/>
              <a:chExt cx="2349930" cy="955860"/>
            </a:xfrm>
          </p:grpSpPr>
          <p:sp>
            <p:nvSpPr>
              <p:cNvPr id="26" name="îSļîḋe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27" name="í$ļîḋe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2" name="ïşļïḑé">
              <a:extLst>
                <a:ext uri="{FF2B5EF4-FFF2-40B4-BE49-F238E27FC236}">
                  <a16:creationId xmlns="" xmlns:a16="http://schemas.microsoft.com/office/drawing/2014/main" id="{B0143A06-7757-43B1-8EBB-385E8527EDAF}"/>
                </a:ext>
              </a:extLst>
            </p:cNvPr>
            <p:cNvGrpSpPr/>
            <p:nvPr/>
          </p:nvGrpSpPr>
          <p:grpSpPr>
            <a:xfrm>
              <a:off x="8750300" y="3652466"/>
              <a:ext cx="2768600" cy="955860"/>
              <a:chOff x="882650" y="3260725"/>
              <a:chExt cx="2349930" cy="955860"/>
            </a:xfrm>
          </p:grpSpPr>
          <p:sp>
            <p:nvSpPr>
              <p:cNvPr id="24" name="išlíďê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25" name="î$lîďè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grpSp>
          <p:nvGrpSpPr>
            <p:cNvPr id="13" name="iṣľíḍé">
              <a:extLst>
                <a:ext uri="{FF2B5EF4-FFF2-40B4-BE49-F238E27FC236}">
                  <a16:creationId xmlns="" xmlns:a16="http://schemas.microsoft.com/office/drawing/2014/main" id="{9D01743C-42BF-4753-B84A-A7A1598F6169}"/>
                </a:ext>
              </a:extLst>
            </p:cNvPr>
            <p:cNvGrpSpPr/>
            <p:nvPr/>
          </p:nvGrpSpPr>
          <p:grpSpPr>
            <a:xfrm>
              <a:off x="8750300" y="4906499"/>
              <a:ext cx="2768600" cy="955860"/>
              <a:chOff x="882650" y="3260725"/>
              <a:chExt cx="2349930" cy="955860"/>
            </a:xfrm>
          </p:grpSpPr>
          <p:sp>
            <p:nvSpPr>
              <p:cNvPr id="22" name="iSļidé">
                <a:extLst>
                  <a:ext uri="{FF2B5EF4-FFF2-40B4-BE49-F238E27FC236}">
                    <a16:creationId xmlns="" xmlns:a16="http://schemas.microsoft.com/office/drawing/2014/main" id="{08DBFE12-41CD-4EFC-B674-9B70793D06D5}"/>
                  </a:ext>
                </a:extLst>
              </p:cNvPr>
              <p:cNvSpPr txBox="1"/>
              <p:nvPr/>
            </p:nvSpPr>
            <p:spPr bwMode="auto">
              <a:xfrm>
                <a:off x="882650" y="3260725"/>
                <a:ext cx="2348252" cy="3984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800" b="1" dirty="0"/>
                  <a:t>Text here</a:t>
                </a:r>
                <a:endParaRPr lang="zh-CN" altLang="en-US" sz="1800" b="1" dirty="0"/>
              </a:p>
            </p:txBody>
          </p:sp>
          <p:sp>
            <p:nvSpPr>
              <p:cNvPr id="23" name="ïṩlíďe">
                <a:extLst>
                  <a:ext uri="{FF2B5EF4-FFF2-40B4-BE49-F238E27FC236}">
                    <a16:creationId xmlns="" xmlns:a16="http://schemas.microsoft.com/office/drawing/2014/main" id="{421A7DC5-3FC5-41CC-AB32-749540DF31BC}"/>
                  </a:ext>
                </a:extLst>
              </p:cNvPr>
              <p:cNvSpPr/>
              <p:nvPr/>
            </p:nvSpPr>
            <p:spPr bwMode="auto">
              <a:xfrm>
                <a:off x="884328" y="3659186"/>
                <a:ext cx="2348252" cy="5573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</p:grp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506AC68D-BBF0-42F7-BD05-8C81952C8771}"/>
                </a:ext>
              </a:extLst>
            </p:cNvPr>
            <p:cNvCxnSpPr>
              <a:stCxn id="16" idx="4"/>
            </p:cNvCxnSpPr>
            <p:nvPr/>
          </p:nvCxnSpPr>
          <p:spPr>
            <a:xfrm flipV="1">
              <a:off x="904875" y="1820584"/>
              <a:ext cx="0" cy="115570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="" xmlns:a16="http://schemas.microsoft.com/office/drawing/2014/main" id="{7C25050E-FA91-4308-9DDB-534459BFFA94}"/>
                </a:ext>
              </a:extLst>
            </p:cNvPr>
            <p:cNvCxnSpPr>
              <a:stCxn id="21" idx="4"/>
            </p:cNvCxnSpPr>
            <p:nvPr/>
          </p:nvCxnSpPr>
          <p:spPr>
            <a:xfrm flipV="1">
              <a:off x="8451850" y="1820584"/>
              <a:ext cx="0" cy="3663765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ïślidê">
              <a:extLst>
                <a:ext uri="{FF2B5EF4-FFF2-40B4-BE49-F238E27FC236}">
                  <a16:creationId xmlns="" xmlns:a16="http://schemas.microsoft.com/office/drawing/2014/main" id="{C100AD42-8A96-4227-8E5A-1BE3834F75F3}"/>
                </a:ext>
              </a:extLst>
            </p:cNvPr>
            <p:cNvSpPr/>
            <p:nvPr/>
          </p:nvSpPr>
          <p:spPr>
            <a:xfrm>
              <a:off x="673100" y="2512734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</a:t>
              </a:r>
              <a:endParaRPr lang="zh-CN" altLang="en-US" b="1" i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iṩļíḋe">
              <a:extLst>
                <a:ext uri="{FF2B5EF4-FFF2-40B4-BE49-F238E27FC236}">
                  <a16:creationId xmlns="" xmlns:a16="http://schemas.microsoft.com/office/drawing/2014/main" id="{416C9701-B4E7-4992-8212-38195D028960}"/>
                </a:ext>
              </a:extLst>
            </p:cNvPr>
            <p:cNvSpPr/>
            <p:nvPr/>
          </p:nvSpPr>
          <p:spPr>
            <a:xfrm>
              <a:off x="4446588" y="2512734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</a:t>
              </a:r>
              <a:endParaRPr lang="zh-CN" altLang="en-US" b="1" i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îšḻidê">
              <a:extLst>
                <a:ext uri="{FF2B5EF4-FFF2-40B4-BE49-F238E27FC236}">
                  <a16:creationId xmlns="" xmlns:a16="http://schemas.microsoft.com/office/drawing/2014/main" id="{83FD6436-825A-474D-8970-12BD7DF181E5}"/>
                </a:ext>
              </a:extLst>
            </p:cNvPr>
            <p:cNvSpPr/>
            <p:nvPr/>
          </p:nvSpPr>
          <p:spPr>
            <a:xfrm>
              <a:off x="8220075" y="2512734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accent1"/>
                  </a:solidFill>
                </a:rPr>
                <a:t>1</a:t>
              </a:r>
              <a:endParaRPr lang="zh-CN" altLang="en-US" b="1" i="1" dirty="0">
                <a:solidFill>
                  <a:schemeClr val="accent1"/>
                </a:solidFill>
              </a:endParaRPr>
            </a:p>
          </p:txBody>
        </p:sp>
        <p:sp>
          <p:nvSpPr>
            <p:cNvPr id="19" name="îs1íḑe">
              <a:extLst>
                <a:ext uri="{FF2B5EF4-FFF2-40B4-BE49-F238E27FC236}">
                  <a16:creationId xmlns="" xmlns:a16="http://schemas.microsoft.com/office/drawing/2014/main" id="{A7EE5C99-429C-448E-BA45-23B0C2B19E3A}"/>
                </a:ext>
              </a:extLst>
            </p:cNvPr>
            <p:cNvSpPr/>
            <p:nvPr/>
          </p:nvSpPr>
          <p:spPr>
            <a:xfrm>
              <a:off x="4446588" y="3766766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</a:t>
              </a:r>
              <a:endParaRPr lang="zh-CN" altLang="en-US" b="1" i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íś1iḓé">
              <a:extLst>
                <a:ext uri="{FF2B5EF4-FFF2-40B4-BE49-F238E27FC236}">
                  <a16:creationId xmlns="" xmlns:a16="http://schemas.microsoft.com/office/drawing/2014/main" id="{44917581-D366-49FA-A739-21EDC12DBF1A}"/>
                </a:ext>
              </a:extLst>
            </p:cNvPr>
            <p:cNvSpPr/>
            <p:nvPr/>
          </p:nvSpPr>
          <p:spPr>
            <a:xfrm>
              <a:off x="8220075" y="3766766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accent1"/>
                  </a:solidFill>
                </a:rPr>
                <a:t>2</a:t>
              </a:r>
              <a:endParaRPr lang="zh-CN" altLang="en-US" b="1" i="1" dirty="0">
                <a:solidFill>
                  <a:schemeClr val="accent1"/>
                </a:solidFill>
              </a:endParaRPr>
            </a:p>
          </p:txBody>
        </p:sp>
        <p:sp>
          <p:nvSpPr>
            <p:cNvPr id="21" name="ïŝḻiḑé">
              <a:extLst>
                <a:ext uri="{FF2B5EF4-FFF2-40B4-BE49-F238E27FC236}">
                  <a16:creationId xmlns="" xmlns:a16="http://schemas.microsoft.com/office/drawing/2014/main" id="{81B82BCA-D5BC-49DF-BF15-7CA88AF253B5}"/>
                </a:ext>
              </a:extLst>
            </p:cNvPr>
            <p:cNvSpPr/>
            <p:nvPr/>
          </p:nvSpPr>
          <p:spPr>
            <a:xfrm>
              <a:off x="8220075" y="5020799"/>
              <a:ext cx="463550" cy="46355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b="1" i="1" dirty="0">
                  <a:solidFill>
                    <a:schemeClr val="accent1"/>
                  </a:solidFill>
                </a:rPr>
                <a:t>3</a:t>
              </a:r>
              <a:endParaRPr lang="zh-CN" altLang="en-US" b="1" i="1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672991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4308613" y="1764394"/>
            <a:ext cx="3753966" cy="895350"/>
          </a:xfrm>
        </p:spPr>
        <p:txBody>
          <a:bodyPr/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Section Header Here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309729" y="2659744"/>
            <a:ext cx="3753966" cy="1015623"/>
          </a:xfrm>
        </p:spPr>
        <p:txBody>
          <a:bodyPr/>
          <a:lstStyle/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Supporting text here.</a:t>
            </a:r>
          </a:p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2465186" y="1764394"/>
            <a:ext cx="1613826" cy="1403161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/</a:t>
            </a:r>
            <a:r>
              <a:rPr lang="en-US" altLang="zh-CN" spc="100" dirty="0" smtClean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03</a:t>
            </a:r>
            <a:endParaRPr lang="zh-CN" altLang="en-US" spc="100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6310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0EB4161-E4F7-4D21-B245-041CD743CC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A54DEC61-DCBB-4906-8784-3D5F5DAB9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6035EB2E-B05F-4BFA-97FF-4B5921D7D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18</a:t>
            </a:fld>
            <a:endParaRPr lang="zh-CN" altLang="en-US"/>
          </a:p>
        </p:txBody>
      </p:sp>
      <p:grpSp>
        <p:nvGrpSpPr>
          <p:cNvPr id="5" name="21203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1" y="1485881"/>
            <a:ext cx="10847387" cy="4047838"/>
            <a:chOff x="673101" y="1485881"/>
            <a:chExt cx="10847387" cy="4047838"/>
          </a:xfrm>
        </p:grpSpPr>
        <p:sp>
          <p:nvSpPr>
            <p:cNvPr id="6" name="iŝ1íḍè">
              <a:extLst>
                <a:ext uri="{FF2B5EF4-FFF2-40B4-BE49-F238E27FC236}">
                  <a16:creationId xmlns="" xmlns:a16="http://schemas.microsoft.com/office/drawing/2014/main" id="{B5D93994-DD49-4EB0-9593-E29165A332B5}"/>
                </a:ext>
              </a:extLst>
            </p:cNvPr>
            <p:cNvSpPr/>
            <p:nvPr/>
          </p:nvSpPr>
          <p:spPr>
            <a:xfrm rot="5400000">
              <a:off x="7102376" y="3430736"/>
              <a:ext cx="1328599" cy="173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3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" name="íṧlíde">
              <a:extLst>
                <a:ext uri="{FF2B5EF4-FFF2-40B4-BE49-F238E27FC236}">
                  <a16:creationId xmlns="" xmlns:a16="http://schemas.microsoft.com/office/drawing/2014/main" id="{33B144D5-439C-4B42-B530-15C570DDBE0B}"/>
                </a:ext>
              </a:extLst>
            </p:cNvPr>
            <p:cNvSpPr/>
            <p:nvPr/>
          </p:nvSpPr>
          <p:spPr bwMode="auto">
            <a:xfrm>
              <a:off x="7820486" y="3452222"/>
              <a:ext cx="183860" cy="246174"/>
            </a:xfrm>
            <a:custGeom>
              <a:avLst/>
              <a:gdLst>
                <a:gd name="T0" fmla="*/ 43 w 263"/>
                <a:gd name="T1" fmla="*/ 348 h 354"/>
                <a:gd name="T2" fmla="*/ 43 w 263"/>
                <a:gd name="T3" fmla="*/ 348 h 354"/>
                <a:gd name="T4" fmla="*/ 250 w 263"/>
                <a:gd name="T5" fmla="*/ 198 h 354"/>
                <a:gd name="T6" fmla="*/ 262 w 263"/>
                <a:gd name="T7" fmla="*/ 178 h 354"/>
                <a:gd name="T8" fmla="*/ 250 w 263"/>
                <a:gd name="T9" fmla="*/ 155 h 354"/>
                <a:gd name="T10" fmla="*/ 43 w 263"/>
                <a:gd name="T11" fmla="*/ 5 h 354"/>
                <a:gd name="T12" fmla="*/ 14 w 263"/>
                <a:gd name="T13" fmla="*/ 5 h 354"/>
                <a:gd name="T14" fmla="*/ 0 w 263"/>
                <a:gd name="T15" fmla="*/ 28 h 354"/>
                <a:gd name="T16" fmla="*/ 0 w 263"/>
                <a:gd name="T17" fmla="*/ 324 h 354"/>
                <a:gd name="T18" fmla="*/ 14 w 263"/>
                <a:gd name="T19" fmla="*/ 350 h 354"/>
                <a:gd name="T20" fmla="*/ 43 w 263"/>
                <a:gd name="T21" fmla="*/ 34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354">
                  <a:moveTo>
                    <a:pt x="43" y="348"/>
                  </a:moveTo>
                  <a:lnTo>
                    <a:pt x="43" y="348"/>
                  </a:lnTo>
                  <a:cubicBezTo>
                    <a:pt x="250" y="198"/>
                    <a:pt x="250" y="198"/>
                    <a:pt x="250" y="198"/>
                  </a:cubicBezTo>
                  <a:cubicBezTo>
                    <a:pt x="259" y="192"/>
                    <a:pt x="262" y="186"/>
                    <a:pt x="262" y="178"/>
                  </a:cubicBezTo>
                  <a:cubicBezTo>
                    <a:pt x="262" y="169"/>
                    <a:pt x="259" y="161"/>
                    <a:pt x="250" y="15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5" y="0"/>
                    <a:pt x="23" y="0"/>
                    <a:pt x="14" y="5"/>
                  </a:cubicBezTo>
                  <a:cubicBezTo>
                    <a:pt x="5" y="8"/>
                    <a:pt x="0" y="16"/>
                    <a:pt x="0" y="28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0" y="336"/>
                    <a:pt x="5" y="344"/>
                    <a:pt x="14" y="350"/>
                  </a:cubicBezTo>
                  <a:cubicBezTo>
                    <a:pt x="23" y="353"/>
                    <a:pt x="35" y="353"/>
                    <a:pt x="43" y="34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" name="işľiḋe">
              <a:extLst>
                <a:ext uri="{FF2B5EF4-FFF2-40B4-BE49-F238E27FC236}">
                  <a16:creationId xmlns="" xmlns:a16="http://schemas.microsoft.com/office/drawing/2014/main" id="{49375140-70DB-4694-B5F3-9B36FBDCE7B2}"/>
                </a:ext>
              </a:extLst>
            </p:cNvPr>
            <p:cNvSpPr/>
            <p:nvPr/>
          </p:nvSpPr>
          <p:spPr>
            <a:xfrm rot="10800000">
              <a:off x="7680181" y="4205120"/>
              <a:ext cx="172999" cy="132859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9" name="ïṣlíďê">
              <a:extLst>
                <a:ext uri="{FF2B5EF4-FFF2-40B4-BE49-F238E27FC236}">
                  <a16:creationId xmlns="" xmlns:a16="http://schemas.microsoft.com/office/drawing/2014/main" id="{5B910334-B83D-4772-9E95-205762A4DDB1}"/>
                </a:ext>
              </a:extLst>
            </p:cNvPr>
            <p:cNvSpPr txBox="1"/>
            <p:nvPr/>
          </p:nvSpPr>
          <p:spPr>
            <a:xfrm>
              <a:off x="6595672" y="1892902"/>
              <a:ext cx="996718" cy="514556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/>
            <a:p>
              <a:pPr algn="r"/>
              <a:r>
                <a:rPr lang="en-US" altLang="zh-CN" sz="1200" b="1" i="1" dirty="0"/>
                <a:t>09:00 AM </a:t>
              </a:r>
              <a:r>
                <a:rPr lang="en-US" altLang="zh-CN" sz="1200" b="1" i="1" dirty="0" err="1"/>
                <a:t>xxxx</a:t>
              </a:r>
              <a:endParaRPr lang="en-US" sz="1200" b="1" i="1" dirty="0"/>
            </a:p>
          </p:txBody>
        </p:sp>
        <p:grpSp>
          <p:nvGrpSpPr>
            <p:cNvPr id="10" name="íṥľîḓê">
              <a:extLst>
                <a:ext uri="{FF2B5EF4-FFF2-40B4-BE49-F238E27FC236}">
                  <a16:creationId xmlns="" xmlns:a16="http://schemas.microsoft.com/office/drawing/2014/main" id="{65ACF88D-29F9-4DD6-8039-D5074B41E5E3}"/>
                </a:ext>
              </a:extLst>
            </p:cNvPr>
            <p:cNvGrpSpPr/>
            <p:nvPr/>
          </p:nvGrpSpPr>
          <p:grpSpPr>
            <a:xfrm>
              <a:off x="7680178" y="1485881"/>
              <a:ext cx="324169" cy="1328599"/>
              <a:chOff x="14684500" y="2780664"/>
              <a:chExt cx="648337" cy="2657198"/>
            </a:xfrm>
            <a:solidFill>
              <a:schemeClr val="tx1">
                <a:lumMod val="40000"/>
                <a:lumOff val="60000"/>
              </a:schemeClr>
            </a:solidFill>
          </p:grpSpPr>
          <p:sp>
            <p:nvSpPr>
              <p:cNvPr id="19" name="í$ḻiďé">
                <a:extLst>
                  <a:ext uri="{FF2B5EF4-FFF2-40B4-BE49-F238E27FC236}">
                    <a16:creationId xmlns="" xmlns:a16="http://schemas.microsoft.com/office/drawing/2014/main" id="{3CDCAC60-378F-4E77-895D-38AAAD03A302}"/>
                  </a:ext>
                </a:extLst>
              </p:cNvPr>
              <p:cNvSpPr/>
              <p:nvPr/>
            </p:nvSpPr>
            <p:spPr>
              <a:xfrm flipH="1">
                <a:off x="14684500" y="2780664"/>
                <a:ext cx="345997" cy="265719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0" name="íśľíḓé">
                <a:extLst>
                  <a:ext uri="{FF2B5EF4-FFF2-40B4-BE49-F238E27FC236}">
                    <a16:creationId xmlns="" xmlns:a16="http://schemas.microsoft.com/office/drawing/2014/main" id="{F19327FB-725F-4934-BBA2-44240B24AAAA}"/>
                  </a:ext>
                </a:extLst>
              </p:cNvPr>
              <p:cNvSpPr/>
              <p:nvPr/>
            </p:nvSpPr>
            <p:spPr bwMode="auto">
              <a:xfrm>
                <a:off x="14965117" y="3903353"/>
                <a:ext cx="367720" cy="492348"/>
              </a:xfrm>
              <a:custGeom>
                <a:avLst/>
                <a:gdLst>
                  <a:gd name="T0" fmla="*/ 43 w 263"/>
                  <a:gd name="T1" fmla="*/ 348 h 354"/>
                  <a:gd name="T2" fmla="*/ 43 w 263"/>
                  <a:gd name="T3" fmla="*/ 348 h 354"/>
                  <a:gd name="T4" fmla="*/ 250 w 263"/>
                  <a:gd name="T5" fmla="*/ 198 h 354"/>
                  <a:gd name="T6" fmla="*/ 262 w 263"/>
                  <a:gd name="T7" fmla="*/ 178 h 354"/>
                  <a:gd name="T8" fmla="*/ 250 w 263"/>
                  <a:gd name="T9" fmla="*/ 155 h 354"/>
                  <a:gd name="T10" fmla="*/ 43 w 263"/>
                  <a:gd name="T11" fmla="*/ 5 h 354"/>
                  <a:gd name="T12" fmla="*/ 14 w 263"/>
                  <a:gd name="T13" fmla="*/ 5 h 354"/>
                  <a:gd name="T14" fmla="*/ 0 w 263"/>
                  <a:gd name="T15" fmla="*/ 28 h 354"/>
                  <a:gd name="T16" fmla="*/ 0 w 263"/>
                  <a:gd name="T17" fmla="*/ 324 h 354"/>
                  <a:gd name="T18" fmla="*/ 14 w 263"/>
                  <a:gd name="T19" fmla="*/ 350 h 354"/>
                  <a:gd name="T20" fmla="*/ 43 w 263"/>
                  <a:gd name="T21" fmla="*/ 34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354">
                    <a:moveTo>
                      <a:pt x="43" y="348"/>
                    </a:moveTo>
                    <a:lnTo>
                      <a:pt x="43" y="348"/>
                    </a:ln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9" y="192"/>
                      <a:pt x="262" y="186"/>
                      <a:pt x="262" y="178"/>
                    </a:cubicBezTo>
                    <a:cubicBezTo>
                      <a:pt x="262" y="169"/>
                      <a:pt x="259" y="161"/>
                      <a:pt x="250" y="15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5" y="0"/>
                      <a:pt x="23" y="0"/>
                      <a:pt x="14" y="5"/>
                    </a:cubicBezTo>
                    <a:cubicBezTo>
                      <a:pt x="5" y="8"/>
                      <a:pt x="0" y="16"/>
                      <a:pt x="0" y="28"/>
                    </a:cubicBezTo>
                    <a:cubicBezTo>
                      <a:pt x="0" y="324"/>
                      <a:pt x="0" y="324"/>
                      <a:pt x="0" y="324"/>
                    </a:cubicBezTo>
                    <a:cubicBezTo>
                      <a:pt x="0" y="336"/>
                      <a:pt x="5" y="344"/>
                      <a:pt x="14" y="350"/>
                    </a:cubicBezTo>
                    <a:cubicBezTo>
                      <a:pt x="23" y="353"/>
                      <a:pt x="35" y="353"/>
                      <a:pt x="43" y="348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11" name="ïşḷîḑé">
              <a:extLst>
                <a:ext uri="{FF2B5EF4-FFF2-40B4-BE49-F238E27FC236}">
                  <a16:creationId xmlns="" xmlns:a16="http://schemas.microsoft.com/office/drawing/2014/main" id="{C1EA09DA-7A61-4656-8B65-6E0E616F3694}"/>
                </a:ext>
              </a:extLst>
            </p:cNvPr>
            <p:cNvSpPr/>
            <p:nvPr/>
          </p:nvSpPr>
          <p:spPr bwMode="auto">
            <a:xfrm>
              <a:off x="7820486" y="4731211"/>
              <a:ext cx="183860" cy="246174"/>
            </a:xfrm>
            <a:custGeom>
              <a:avLst/>
              <a:gdLst>
                <a:gd name="T0" fmla="*/ 43 w 263"/>
                <a:gd name="T1" fmla="*/ 348 h 354"/>
                <a:gd name="T2" fmla="*/ 43 w 263"/>
                <a:gd name="T3" fmla="*/ 348 h 354"/>
                <a:gd name="T4" fmla="*/ 250 w 263"/>
                <a:gd name="T5" fmla="*/ 198 h 354"/>
                <a:gd name="T6" fmla="*/ 262 w 263"/>
                <a:gd name="T7" fmla="*/ 178 h 354"/>
                <a:gd name="T8" fmla="*/ 250 w 263"/>
                <a:gd name="T9" fmla="*/ 155 h 354"/>
                <a:gd name="T10" fmla="*/ 43 w 263"/>
                <a:gd name="T11" fmla="*/ 5 h 354"/>
                <a:gd name="T12" fmla="*/ 14 w 263"/>
                <a:gd name="T13" fmla="*/ 5 h 354"/>
                <a:gd name="T14" fmla="*/ 0 w 263"/>
                <a:gd name="T15" fmla="*/ 28 h 354"/>
                <a:gd name="T16" fmla="*/ 0 w 263"/>
                <a:gd name="T17" fmla="*/ 324 h 354"/>
                <a:gd name="T18" fmla="*/ 14 w 263"/>
                <a:gd name="T19" fmla="*/ 350 h 354"/>
                <a:gd name="T20" fmla="*/ 43 w 263"/>
                <a:gd name="T21" fmla="*/ 34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354">
                  <a:moveTo>
                    <a:pt x="43" y="348"/>
                  </a:moveTo>
                  <a:lnTo>
                    <a:pt x="43" y="348"/>
                  </a:lnTo>
                  <a:cubicBezTo>
                    <a:pt x="250" y="198"/>
                    <a:pt x="250" y="198"/>
                    <a:pt x="250" y="198"/>
                  </a:cubicBezTo>
                  <a:cubicBezTo>
                    <a:pt x="259" y="192"/>
                    <a:pt x="262" y="186"/>
                    <a:pt x="262" y="178"/>
                  </a:cubicBezTo>
                  <a:cubicBezTo>
                    <a:pt x="262" y="169"/>
                    <a:pt x="259" y="161"/>
                    <a:pt x="250" y="15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5" y="0"/>
                    <a:pt x="23" y="0"/>
                    <a:pt x="14" y="5"/>
                  </a:cubicBezTo>
                  <a:cubicBezTo>
                    <a:pt x="5" y="8"/>
                    <a:pt x="0" y="16"/>
                    <a:pt x="0" y="28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0" y="336"/>
                    <a:pt x="5" y="344"/>
                    <a:pt x="14" y="350"/>
                  </a:cubicBezTo>
                  <a:cubicBezTo>
                    <a:pt x="23" y="353"/>
                    <a:pt x="35" y="353"/>
                    <a:pt x="43" y="348"/>
                  </a:cubicBezTo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2" name="ïṥļïḓé">
              <a:extLst>
                <a:ext uri="{FF2B5EF4-FFF2-40B4-BE49-F238E27FC236}">
                  <a16:creationId xmlns="" xmlns:a16="http://schemas.microsoft.com/office/drawing/2014/main" id="{24B6E459-C14E-4924-A192-3FCE63575EC9}"/>
                </a:ext>
              </a:extLst>
            </p:cNvPr>
            <p:cNvSpPr txBox="1"/>
            <p:nvPr/>
          </p:nvSpPr>
          <p:spPr>
            <a:xfrm>
              <a:off x="673102" y="2484997"/>
              <a:ext cx="5206875" cy="852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b" anchorCtr="0">
              <a:normAutofit/>
            </a:bodyPr>
            <a:lstStyle/>
            <a:p>
              <a:pPr>
                <a:buSzPct val="25000"/>
              </a:pPr>
              <a:r>
                <a:rPr lang="en-US" sz="2000" b="1" dirty="0"/>
                <a:t>Unified fonts make</a:t>
              </a:r>
            </a:p>
            <a:p>
              <a:pPr>
                <a:buSzPct val="25000"/>
              </a:pPr>
              <a:r>
                <a:rPr lang="en-US" sz="2000" b="1" dirty="0"/>
                <a:t>reading more fluent.</a:t>
              </a:r>
            </a:p>
          </p:txBody>
        </p:sp>
        <p:sp>
          <p:nvSpPr>
            <p:cNvPr id="13" name="ïšlïďê">
              <a:extLst>
                <a:ext uri="{FF2B5EF4-FFF2-40B4-BE49-F238E27FC236}">
                  <a16:creationId xmlns="" xmlns:a16="http://schemas.microsoft.com/office/drawing/2014/main" id="{372BB8FE-61F9-4D20-AD9D-8E93CE3CD0E8}"/>
                </a:ext>
              </a:extLst>
            </p:cNvPr>
            <p:cNvSpPr txBox="1"/>
            <p:nvPr/>
          </p:nvSpPr>
          <p:spPr>
            <a:xfrm>
              <a:off x="673101" y="3337158"/>
              <a:ext cx="5206876" cy="104217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sz="1200" dirty="0"/>
                <a:t>Theme color makes PPT more convenient to change.</a:t>
              </a:r>
            </a:p>
            <a:p>
              <a:pPr>
                <a:lnSpc>
                  <a:spcPct val="150000"/>
                </a:lnSpc>
                <a:buSzPct val="25000"/>
              </a:pPr>
              <a:r>
                <a:rPr lang="en-US" sz="1200" dirty="0"/>
                <a:t>Adjust the spacing to adapt to Chinese typesetting, use the reference line in PPT.</a:t>
              </a:r>
            </a:p>
          </p:txBody>
        </p:sp>
        <p:sp>
          <p:nvSpPr>
            <p:cNvPr id="14" name="îṧḷide">
              <a:extLst>
                <a:ext uri="{FF2B5EF4-FFF2-40B4-BE49-F238E27FC236}">
                  <a16:creationId xmlns="" xmlns:a16="http://schemas.microsoft.com/office/drawing/2014/main" id="{B72DBC5D-AB08-4B63-B579-E37C7018A591}"/>
                </a:ext>
              </a:extLst>
            </p:cNvPr>
            <p:cNvSpPr txBox="1"/>
            <p:nvPr/>
          </p:nvSpPr>
          <p:spPr>
            <a:xfrm>
              <a:off x="8144656" y="1837721"/>
              <a:ext cx="3375832" cy="62491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 lnSpcReduction="10000"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Copy paste fonts. Choose the only option to retain text.…</a:t>
              </a:r>
              <a:r>
                <a:rPr kumimoji="0" lang="de-DE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.</a:t>
              </a:r>
            </a:p>
          </p:txBody>
        </p:sp>
        <p:sp>
          <p:nvSpPr>
            <p:cNvPr id="15" name="íṡḻîḓé">
              <a:extLst>
                <a:ext uri="{FF2B5EF4-FFF2-40B4-BE49-F238E27FC236}">
                  <a16:creationId xmlns="" xmlns:a16="http://schemas.microsoft.com/office/drawing/2014/main" id="{57631360-D283-40E9-8BFF-6C66EC131AD9}"/>
                </a:ext>
              </a:extLst>
            </p:cNvPr>
            <p:cNvSpPr txBox="1"/>
            <p:nvPr/>
          </p:nvSpPr>
          <p:spPr>
            <a:xfrm>
              <a:off x="8144656" y="3204777"/>
              <a:ext cx="3375832" cy="62491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 lnSpcReduction="10000"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Copy paste fonts. Choose the only option to retain text.…</a:t>
              </a:r>
              <a:r>
                <a:rPr kumimoji="0" lang="de-DE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.</a:t>
              </a:r>
            </a:p>
          </p:txBody>
        </p:sp>
        <p:sp>
          <p:nvSpPr>
            <p:cNvPr id="16" name="îṧlîḋè">
              <a:extLst>
                <a:ext uri="{FF2B5EF4-FFF2-40B4-BE49-F238E27FC236}">
                  <a16:creationId xmlns="" xmlns:a16="http://schemas.microsoft.com/office/drawing/2014/main" id="{23E222B0-9487-425C-90EF-FDCB7F637120}"/>
                </a:ext>
              </a:extLst>
            </p:cNvPr>
            <p:cNvSpPr txBox="1"/>
            <p:nvPr/>
          </p:nvSpPr>
          <p:spPr>
            <a:xfrm>
              <a:off x="8144656" y="4556961"/>
              <a:ext cx="3375832" cy="62491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 lnSpcReduction="10000"/>
            </a:bodyPr>
            <a:lstStyle/>
            <a:p>
              <a:pPr marL="0" marR="0" lvl="0" indent="0" algn="l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Copy paste fonts. Choose the only option to retain text.…</a:t>
              </a:r>
              <a:r>
                <a:rPr kumimoji="0" lang="de-DE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.</a:t>
              </a:r>
            </a:p>
          </p:txBody>
        </p:sp>
        <p:sp>
          <p:nvSpPr>
            <p:cNvPr id="17" name="í$1îḑè">
              <a:extLst>
                <a:ext uri="{FF2B5EF4-FFF2-40B4-BE49-F238E27FC236}">
                  <a16:creationId xmlns="" xmlns:a16="http://schemas.microsoft.com/office/drawing/2014/main" id="{5A850C22-457A-449E-AF70-CA87DCC2013A}"/>
                </a:ext>
              </a:extLst>
            </p:cNvPr>
            <p:cNvSpPr txBox="1"/>
            <p:nvPr/>
          </p:nvSpPr>
          <p:spPr>
            <a:xfrm>
              <a:off x="6595672" y="3259958"/>
              <a:ext cx="996718" cy="514556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/>
            <a:p>
              <a:pPr algn="r"/>
              <a:r>
                <a:rPr lang="en-US" altLang="zh-CN" sz="1200" b="1" i="1" dirty="0"/>
                <a:t>11:00 AM </a:t>
              </a:r>
              <a:r>
                <a:rPr lang="en-US" altLang="zh-CN" sz="1200" b="1" i="1" dirty="0" err="1"/>
                <a:t>xxxx</a:t>
              </a:r>
              <a:endParaRPr lang="en-US" sz="1200" b="1" i="1" dirty="0"/>
            </a:p>
          </p:txBody>
        </p:sp>
        <p:sp>
          <p:nvSpPr>
            <p:cNvPr id="18" name="íṡļiḋe">
              <a:extLst>
                <a:ext uri="{FF2B5EF4-FFF2-40B4-BE49-F238E27FC236}">
                  <a16:creationId xmlns="" xmlns:a16="http://schemas.microsoft.com/office/drawing/2014/main" id="{21AFFA2C-94F2-42AB-A685-76E36A8ACC3F}"/>
                </a:ext>
              </a:extLst>
            </p:cNvPr>
            <p:cNvSpPr txBox="1"/>
            <p:nvPr/>
          </p:nvSpPr>
          <p:spPr>
            <a:xfrm>
              <a:off x="6595672" y="4612142"/>
              <a:ext cx="996718" cy="514556"/>
            </a:xfrm>
            <a:prstGeom prst="rect">
              <a:avLst/>
            </a:prstGeom>
            <a:noFill/>
          </p:spPr>
          <p:txBody>
            <a:bodyPr wrap="square" lIns="91440" tIns="45720" rIns="91440" bIns="45720" anchor="ctr">
              <a:normAutofit/>
            </a:bodyPr>
            <a:lstStyle/>
            <a:p>
              <a:pPr algn="r"/>
              <a:r>
                <a:rPr lang="en-US" altLang="zh-CN" sz="1200" b="1" i="1" dirty="0"/>
                <a:t>16:00 PM </a:t>
              </a:r>
              <a:r>
                <a:rPr lang="en-US" altLang="zh-CN" sz="1200" b="1" i="1" dirty="0" err="1"/>
                <a:t>xxxx</a:t>
              </a:r>
              <a:endParaRPr lang="en-US" sz="1200" b="1" i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4053230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0EB4161-E4F7-4D21-B245-041CD743CC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A54DEC61-DCBB-4906-8784-3D5F5DAB9A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6035EB2E-B05F-4BFA-97FF-4B5921D7D1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19</a:t>
            </a:fld>
            <a:endParaRPr lang="zh-CN" altLang="en-US"/>
          </a:p>
        </p:txBody>
      </p:sp>
      <p:grpSp>
        <p:nvGrpSpPr>
          <p:cNvPr id="57" name="21285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0" y="655798"/>
            <a:ext cx="12192000" cy="6202198"/>
            <a:chOff x="0" y="655798"/>
            <a:chExt cx="12192000" cy="6202198"/>
          </a:xfrm>
        </p:grpSpPr>
        <p:sp>
          <p:nvSpPr>
            <p:cNvPr id="58" name="ïṧḷíḋe">
              <a:extLst>
                <a:ext uri="{FF2B5EF4-FFF2-40B4-BE49-F238E27FC236}">
                  <a16:creationId xmlns="" xmlns:a16="http://schemas.microsoft.com/office/drawing/2014/main" id="{316577BD-5BB0-43C2-9E0C-BC2DB7CFAE2A}"/>
                </a:ext>
              </a:extLst>
            </p:cNvPr>
            <p:cNvSpPr/>
            <p:nvPr/>
          </p:nvSpPr>
          <p:spPr>
            <a:xfrm>
              <a:off x="0" y="3472024"/>
              <a:ext cx="12192000" cy="3385972"/>
            </a:xfrm>
            <a:prstGeom prst="rect">
              <a:avLst/>
            </a:pr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grpSp>
          <p:nvGrpSpPr>
            <p:cNvPr id="59" name="îŝ1idè">
              <a:extLst>
                <a:ext uri="{FF2B5EF4-FFF2-40B4-BE49-F238E27FC236}">
                  <a16:creationId xmlns="" xmlns:a16="http://schemas.microsoft.com/office/drawing/2014/main" id="{5C381061-5036-4542-BB38-C16BC576D313}"/>
                </a:ext>
              </a:extLst>
            </p:cNvPr>
            <p:cNvGrpSpPr/>
            <p:nvPr/>
          </p:nvGrpSpPr>
          <p:grpSpPr>
            <a:xfrm>
              <a:off x="2137024" y="655798"/>
              <a:ext cx="2686180" cy="3203826"/>
              <a:chOff x="1104337" y="473511"/>
              <a:chExt cx="2991848" cy="3568400"/>
            </a:xfrm>
          </p:grpSpPr>
          <p:grpSp>
            <p:nvGrpSpPr>
              <p:cNvPr id="84" name="íṡļídè">
                <a:extLst>
                  <a:ext uri="{FF2B5EF4-FFF2-40B4-BE49-F238E27FC236}">
                    <a16:creationId xmlns="" xmlns:a16="http://schemas.microsoft.com/office/drawing/2014/main" id="{1CD7EEEB-BE02-490E-8284-F402EC901861}"/>
                  </a:ext>
                </a:extLst>
              </p:cNvPr>
              <p:cNvGrpSpPr/>
              <p:nvPr/>
            </p:nvGrpSpPr>
            <p:grpSpPr>
              <a:xfrm>
                <a:off x="1219126" y="473511"/>
                <a:ext cx="2877059" cy="1417467"/>
                <a:chOff x="5851479" y="741782"/>
                <a:chExt cx="2877059" cy="1417467"/>
              </a:xfrm>
            </p:grpSpPr>
            <p:sp>
              <p:nvSpPr>
                <p:cNvPr id="92" name="îsḷïḋê">
                  <a:extLst>
                    <a:ext uri="{FF2B5EF4-FFF2-40B4-BE49-F238E27FC236}">
                      <a16:creationId xmlns="" xmlns:a16="http://schemas.microsoft.com/office/drawing/2014/main" id="{E19B465F-DE65-4E97-901E-A3E8D38FDD6B}"/>
                    </a:ext>
                  </a:extLst>
                </p:cNvPr>
                <p:cNvSpPr/>
                <p:nvPr/>
              </p:nvSpPr>
              <p:spPr bwMode="auto">
                <a:xfrm>
                  <a:off x="6766902" y="1383435"/>
                  <a:ext cx="1595259" cy="775814"/>
                </a:xfrm>
                <a:custGeom>
                  <a:avLst/>
                  <a:gdLst>
                    <a:gd name="connsiteX0" fmla="*/ 1132965 w 1595259"/>
                    <a:gd name="connsiteY0" fmla="*/ 657 h 775814"/>
                    <a:gd name="connsiteX1" fmla="*/ 1595259 w 1595259"/>
                    <a:gd name="connsiteY1" fmla="*/ 106343 h 775814"/>
                    <a:gd name="connsiteX2" fmla="*/ 898676 w 1595259"/>
                    <a:gd name="connsiteY2" fmla="*/ 56107 h 775814"/>
                    <a:gd name="connsiteX3" fmla="*/ 75634 w 1595259"/>
                    <a:gd name="connsiteY3" fmla="*/ 738331 h 775814"/>
                    <a:gd name="connsiteX4" fmla="*/ 63872 w 1595259"/>
                    <a:gd name="connsiteY4" fmla="*/ 775814 h 775814"/>
                    <a:gd name="connsiteX5" fmla="*/ 0 w 1595259"/>
                    <a:gd name="connsiteY5" fmla="*/ 775814 h 775814"/>
                    <a:gd name="connsiteX6" fmla="*/ 7510 w 1595259"/>
                    <a:gd name="connsiteY6" fmla="*/ 744930 h 775814"/>
                    <a:gd name="connsiteX7" fmla="*/ 834044 w 1595259"/>
                    <a:gd name="connsiteY7" fmla="*/ 27401 h 775814"/>
                    <a:gd name="connsiteX8" fmla="*/ 1132965 w 1595259"/>
                    <a:gd name="connsiteY8" fmla="*/ 657 h 775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5259" h="775814">
                      <a:moveTo>
                        <a:pt x="1132965" y="657"/>
                      </a:moveTo>
                      <a:cubicBezTo>
                        <a:pt x="1297349" y="5983"/>
                        <a:pt x="1456122" y="43548"/>
                        <a:pt x="1595259" y="106343"/>
                      </a:cubicBezTo>
                      <a:cubicBezTo>
                        <a:pt x="1387002" y="27401"/>
                        <a:pt x="1142839" y="5871"/>
                        <a:pt x="898676" y="56107"/>
                      </a:cubicBezTo>
                      <a:cubicBezTo>
                        <a:pt x="500115" y="142226"/>
                        <a:pt x="194462" y="414039"/>
                        <a:pt x="75634" y="738331"/>
                      </a:cubicBezTo>
                      <a:lnTo>
                        <a:pt x="63872" y="775814"/>
                      </a:lnTo>
                      <a:lnTo>
                        <a:pt x="0" y="775814"/>
                      </a:lnTo>
                      <a:lnTo>
                        <a:pt x="7510" y="744930"/>
                      </a:lnTo>
                      <a:cubicBezTo>
                        <a:pt x="107613" y="403499"/>
                        <a:pt x="413939" y="120696"/>
                        <a:pt x="834044" y="27401"/>
                      </a:cubicBezTo>
                      <a:cubicBezTo>
                        <a:pt x="933684" y="5871"/>
                        <a:pt x="1034334" y="-2539"/>
                        <a:pt x="1132965" y="657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 dirty="0"/>
                </a:p>
              </p:txBody>
            </p:sp>
            <p:sp>
              <p:nvSpPr>
                <p:cNvPr id="93" name="ísļïḑé">
                  <a:extLst>
                    <a:ext uri="{FF2B5EF4-FFF2-40B4-BE49-F238E27FC236}">
                      <a16:creationId xmlns="" xmlns:a16="http://schemas.microsoft.com/office/drawing/2014/main" id="{57EB9BFD-ED6C-499D-A071-FAC1B1DE02FE}"/>
                    </a:ext>
                  </a:extLst>
                </p:cNvPr>
                <p:cNvSpPr/>
                <p:nvPr/>
              </p:nvSpPr>
              <p:spPr bwMode="auto">
                <a:xfrm>
                  <a:off x="6960230" y="741782"/>
                  <a:ext cx="1768308" cy="1329260"/>
                </a:xfrm>
                <a:custGeom>
                  <a:avLst/>
                  <a:gdLst>
                    <a:gd name="T0" fmla="*/ 9 w 246"/>
                    <a:gd name="T1" fmla="*/ 121 h 185"/>
                    <a:gd name="T2" fmla="*/ 73 w 246"/>
                    <a:gd name="T3" fmla="*/ 31 h 185"/>
                    <a:gd name="T4" fmla="*/ 69 w 246"/>
                    <a:gd name="T5" fmla="*/ 42 h 185"/>
                    <a:gd name="T6" fmla="*/ 192 w 246"/>
                    <a:gd name="T7" fmla="*/ 58 h 185"/>
                    <a:gd name="T8" fmla="*/ 246 w 246"/>
                    <a:gd name="T9" fmla="*/ 133 h 185"/>
                    <a:gd name="T10" fmla="*/ 203 w 246"/>
                    <a:gd name="T11" fmla="*/ 150 h 185"/>
                    <a:gd name="T12" fmla="*/ 105 w 246"/>
                    <a:gd name="T13" fmla="*/ 168 h 185"/>
                    <a:gd name="T14" fmla="*/ 59 w 246"/>
                    <a:gd name="T15" fmla="*/ 147 h 185"/>
                    <a:gd name="T16" fmla="*/ 71 w 246"/>
                    <a:gd name="T17" fmla="*/ 164 h 185"/>
                    <a:gd name="T18" fmla="*/ 0 w 246"/>
                    <a:gd name="T19" fmla="*/ 145 h 185"/>
                    <a:gd name="T20" fmla="*/ 165 w 246"/>
                    <a:gd name="T21" fmla="*/ 83 h 185"/>
                    <a:gd name="T22" fmla="*/ 9 w 246"/>
                    <a:gd name="T23" fmla="*/ 121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6" h="185">
                      <a:moveTo>
                        <a:pt x="9" y="121"/>
                      </a:moveTo>
                      <a:cubicBezTo>
                        <a:pt x="9" y="121"/>
                        <a:pt x="14" y="59"/>
                        <a:pt x="73" y="31"/>
                      </a:cubicBezTo>
                      <a:cubicBezTo>
                        <a:pt x="69" y="42"/>
                        <a:pt x="69" y="42"/>
                        <a:pt x="69" y="42"/>
                      </a:cubicBezTo>
                      <a:cubicBezTo>
                        <a:pt x="69" y="42"/>
                        <a:pt x="124" y="0"/>
                        <a:pt x="192" y="58"/>
                      </a:cubicBezTo>
                      <a:cubicBezTo>
                        <a:pt x="241" y="99"/>
                        <a:pt x="246" y="133"/>
                        <a:pt x="246" y="133"/>
                      </a:cubicBezTo>
                      <a:cubicBezTo>
                        <a:pt x="246" y="133"/>
                        <a:pt x="230" y="116"/>
                        <a:pt x="203" y="150"/>
                      </a:cubicBezTo>
                      <a:cubicBezTo>
                        <a:pt x="187" y="169"/>
                        <a:pt x="142" y="185"/>
                        <a:pt x="105" y="168"/>
                      </a:cubicBezTo>
                      <a:cubicBezTo>
                        <a:pt x="68" y="151"/>
                        <a:pt x="59" y="147"/>
                        <a:pt x="59" y="147"/>
                      </a:cubicBezTo>
                      <a:cubicBezTo>
                        <a:pt x="71" y="164"/>
                        <a:pt x="71" y="164"/>
                        <a:pt x="71" y="164"/>
                      </a:cubicBezTo>
                      <a:cubicBezTo>
                        <a:pt x="71" y="164"/>
                        <a:pt x="17" y="124"/>
                        <a:pt x="0" y="145"/>
                      </a:cubicBezTo>
                      <a:cubicBezTo>
                        <a:pt x="0" y="145"/>
                        <a:pt x="79" y="49"/>
                        <a:pt x="165" y="83"/>
                      </a:cubicBezTo>
                      <a:cubicBezTo>
                        <a:pt x="165" y="83"/>
                        <a:pt x="91" y="41"/>
                        <a:pt x="9" y="121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94" name="îSlíḓé">
                  <a:extLst>
                    <a:ext uri="{FF2B5EF4-FFF2-40B4-BE49-F238E27FC236}">
                      <a16:creationId xmlns="" xmlns:a16="http://schemas.microsoft.com/office/drawing/2014/main" id="{70D8C23F-8D4E-46C3-A46A-BCCD6306586E}"/>
                    </a:ext>
                  </a:extLst>
                </p:cNvPr>
                <p:cNvSpPr/>
                <p:nvPr/>
              </p:nvSpPr>
              <p:spPr bwMode="auto">
                <a:xfrm>
                  <a:off x="5851479" y="1195506"/>
                  <a:ext cx="1087553" cy="902787"/>
                </a:xfrm>
                <a:custGeom>
                  <a:avLst/>
                  <a:gdLst>
                    <a:gd name="T0" fmla="*/ 167 w 196"/>
                    <a:gd name="T1" fmla="*/ 142 h 163"/>
                    <a:gd name="T2" fmla="*/ 170 w 196"/>
                    <a:gd name="T3" fmla="*/ 48 h 163"/>
                    <a:gd name="T4" fmla="*/ 167 w 196"/>
                    <a:gd name="T5" fmla="*/ 57 h 163"/>
                    <a:gd name="T6" fmla="*/ 75 w 196"/>
                    <a:gd name="T7" fmla="*/ 3 h 163"/>
                    <a:gd name="T8" fmla="*/ 0 w 196"/>
                    <a:gd name="T9" fmla="*/ 26 h 163"/>
                    <a:gd name="T10" fmla="*/ 20 w 196"/>
                    <a:gd name="T11" fmla="*/ 60 h 163"/>
                    <a:gd name="T12" fmla="*/ 77 w 196"/>
                    <a:gd name="T13" fmla="*/ 124 h 163"/>
                    <a:gd name="T14" fmla="*/ 119 w 196"/>
                    <a:gd name="T15" fmla="*/ 134 h 163"/>
                    <a:gd name="T16" fmla="*/ 102 w 196"/>
                    <a:gd name="T17" fmla="*/ 139 h 163"/>
                    <a:gd name="T18" fmla="*/ 161 w 196"/>
                    <a:gd name="T19" fmla="*/ 163 h 163"/>
                    <a:gd name="T20" fmla="*/ 81 w 196"/>
                    <a:gd name="T21" fmla="*/ 35 h 163"/>
                    <a:gd name="T22" fmla="*/ 167 w 196"/>
                    <a:gd name="T23" fmla="*/ 14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6" h="163">
                      <a:moveTo>
                        <a:pt x="167" y="142"/>
                      </a:moveTo>
                      <a:cubicBezTo>
                        <a:pt x="167" y="142"/>
                        <a:pt x="196" y="98"/>
                        <a:pt x="170" y="48"/>
                      </a:cubicBezTo>
                      <a:cubicBezTo>
                        <a:pt x="167" y="57"/>
                        <a:pt x="167" y="57"/>
                        <a:pt x="167" y="57"/>
                      </a:cubicBezTo>
                      <a:cubicBezTo>
                        <a:pt x="167" y="57"/>
                        <a:pt x="152" y="0"/>
                        <a:pt x="75" y="3"/>
                      </a:cubicBezTo>
                      <a:cubicBezTo>
                        <a:pt x="21" y="6"/>
                        <a:pt x="0" y="26"/>
                        <a:pt x="0" y="26"/>
                      </a:cubicBezTo>
                      <a:cubicBezTo>
                        <a:pt x="0" y="26"/>
                        <a:pt x="19" y="23"/>
                        <a:pt x="20" y="60"/>
                      </a:cubicBezTo>
                      <a:cubicBezTo>
                        <a:pt x="21" y="81"/>
                        <a:pt x="43" y="116"/>
                        <a:pt x="77" y="124"/>
                      </a:cubicBezTo>
                      <a:cubicBezTo>
                        <a:pt x="111" y="131"/>
                        <a:pt x="119" y="134"/>
                        <a:pt x="119" y="134"/>
                      </a:cubicBezTo>
                      <a:cubicBezTo>
                        <a:pt x="102" y="139"/>
                        <a:pt x="102" y="139"/>
                        <a:pt x="102" y="139"/>
                      </a:cubicBezTo>
                      <a:cubicBezTo>
                        <a:pt x="102" y="139"/>
                        <a:pt x="159" y="140"/>
                        <a:pt x="161" y="163"/>
                      </a:cubicBezTo>
                      <a:cubicBezTo>
                        <a:pt x="161" y="163"/>
                        <a:pt x="157" y="56"/>
                        <a:pt x="81" y="35"/>
                      </a:cubicBezTo>
                      <a:cubicBezTo>
                        <a:pt x="81" y="35"/>
                        <a:pt x="153" y="45"/>
                        <a:pt x="167" y="142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85" name="îślïḋè">
                <a:extLst>
                  <a:ext uri="{FF2B5EF4-FFF2-40B4-BE49-F238E27FC236}">
                    <a16:creationId xmlns="" xmlns:a16="http://schemas.microsoft.com/office/drawing/2014/main" id="{FCED333D-08F6-4E09-85F0-BBA2AB6EF672}"/>
                  </a:ext>
                </a:extLst>
              </p:cNvPr>
              <p:cNvSpPr/>
              <p:nvPr/>
            </p:nvSpPr>
            <p:spPr>
              <a:xfrm>
                <a:off x="1107384" y="1908311"/>
                <a:ext cx="2130552" cy="2130552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6" name="íš1íďè">
                <a:extLst>
                  <a:ext uri="{FF2B5EF4-FFF2-40B4-BE49-F238E27FC236}">
                    <a16:creationId xmlns="" xmlns:a16="http://schemas.microsoft.com/office/drawing/2014/main" id="{84901E4F-BC54-4F81-818C-5E6D10A77918}"/>
                  </a:ext>
                </a:extLst>
              </p:cNvPr>
              <p:cNvSpPr/>
              <p:nvPr/>
            </p:nvSpPr>
            <p:spPr>
              <a:xfrm>
                <a:off x="1284047" y="1908311"/>
                <a:ext cx="1355175" cy="1828800"/>
              </a:xfrm>
              <a:custGeom>
                <a:avLst/>
                <a:gdLst>
                  <a:gd name="connsiteX0" fmla="*/ 887090 w 1355175"/>
                  <a:gd name="connsiteY0" fmla="*/ 0 h 1828800"/>
                  <a:gd name="connsiteX1" fmla="*/ 996164 w 1355175"/>
                  <a:gd name="connsiteY1" fmla="*/ 5508 h 1828800"/>
                  <a:gd name="connsiteX2" fmla="*/ 1047944 w 1355175"/>
                  <a:gd name="connsiteY2" fmla="*/ 13411 h 1828800"/>
                  <a:gd name="connsiteX3" fmla="*/ 1111570 w 1355175"/>
                  <a:gd name="connsiteY3" fmla="*/ 83416 h 1828800"/>
                  <a:gd name="connsiteX4" fmla="*/ 1355175 w 1355175"/>
                  <a:gd name="connsiteY4" fmla="*/ 762000 h 1828800"/>
                  <a:gd name="connsiteX5" fmla="*/ 288375 w 1355175"/>
                  <a:gd name="connsiteY5" fmla="*/ 1828800 h 1828800"/>
                  <a:gd name="connsiteX6" fmla="*/ 179301 w 1355175"/>
                  <a:gd name="connsiteY6" fmla="*/ 1823292 h 1828800"/>
                  <a:gd name="connsiteX7" fmla="*/ 176223 w 1355175"/>
                  <a:gd name="connsiteY7" fmla="*/ 1822822 h 1828800"/>
                  <a:gd name="connsiteX8" fmla="*/ 254590 w 1355175"/>
                  <a:gd name="connsiteY8" fmla="*/ 1814922 h 1828800"/>
                  <a:gd name="connsiteX9" fmla="*/ 800005 w 1355175"/>
                  <a:gd name="connsiteY9" fmla="*/ 1145721 h 1828800"/>
                  <a:gd name="connsiteX10" fmla="*/ 116926 w 1355175"/>
                  <a:gd name="connsiteY10" fmla="*/ 462642 h 1828800"/>
                  <a:gd name="connsiteX11" fmla="*/ 0 w 1355175"/>
                  <a:gd name="connsiteY11" fmla="*/ 474429 h 1828800"/>
                  <a:gd name="connsiteX12" fmla="*/ 2483 w 1355175"/>
                  <a:gd name="connsiteY12" fmla="*/ 470342 h 1828800"/>
                  <a:gd name="connsiteX13" fmla="*/ 887090 w 1355175"/>
                  <a:gd name="connsiteY13" fmla="*/ 0 h 182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55175" h="1828800">
                    <a:moveTo>
                      <a:pt x="887090" y="0"/>
                    </a:moveTo>
                    <a:cubicBezTo>
                      <a:pt x="923914" y="0"/>
                      <a:pt x="960302" y="1866"/>
                      <a:pt x="996164" y="5508"/>
                    </a:cubicBezTo>
                    <a:lnTo>
                      <a:pt x="1047944" y="13411"/>
                    </a:lnTo>
                    <a:lnTo>
                      <a:pt x="1111570" y="83416"/>
                    </a:lnTo>
                    <a:cubicBezTo>
                      <a:pt x="1263755" y="267822"/>
                      <a:pt x="1355175" y="504235"/>
                      <a:pt x="1355175" y="762000"/>
                    </a:cubicBezTo>
                    <a:cubicBezTo>
                      <a:pt x="1355175" y="1351177"/>
                      <a:pt x="877552" y="1828800"/>
                      <a:pt x="288375" y="1828800"/>
                    </a:cubicBezTo>
                    <a:cubicBezTo>
                      <a:pt x="251552" y="1828800"/>
                      <a:pt x="215164" y="1826934"/>
                      <a:pt x="179301" y="1823292"/>
                    </a:cubicBezTo>
                    <a:lnTo>
                      <a:pt x="176223" y="1822822"/>
                    </a:lnTo>
                    <a:lnTo>
                      <a:pt x="254590" y="1814922"/>
                    </a:lnTo>
                    <a:cubicBezTo>
                      <a:pt x="565858" y="1751228"/>
                      <a:pt x="800005" y="1475818"/>
                      <a:pt x="800005" y="1145721"/>
                    </a:cubicBezTo>
                    <a:cubicBezTo>
                      <a:pt x="800005" y="768467"/>
                      <a:pt x="494180" y="462642"/>
                      <a:pt x="116926" y="462642"/>
                    </a:cubicBezTo>
                    <a:lnTo>
                      <a:pt x="0" y="474429"/>
                    </a:lnTo>
                    <a:lnTo>
                      <a:pt x="2483" y="470342"/>
                    </a:lnTo>
                    <a:cubicBezTo>
                      <a:pt x="194195" y="186571"/>
                      <a:pt x="518855" y="0"/>
                      <a:pt x="88709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7" name="îş1ïďè">
                <a:extLst>
                  <a:ext uri="{FF2B5EF4-FFF2-40B4-BE49-F238E27FC236}">
                    <a16:creationId xmlns="" xmlns:a16="http://schemas.microsoft.com/office/drawing/2014/main" id="{654292C1-B529-46B1-9D8D-78CCEE0C1D84}"/>
                  </a:ext>
                </a:extLst>
              </p:cNvPr>
              <p:cNvSpPr/>
              <p:nvPr/>
            </p:nvSpPr>
            <p:spPr>
              <a:xfrm>
                <a:off x="1422801" y="1921722"/>
                <a:ext cx="1815135" cy="2120189"/>
              </a:xfrm>
              <a:custGeom>
                <a:avLst/>
                <a:gdLst>
                  <a:gd name="connsiteX0" fmla="*/ 909189 w 1815135"/>
                  <a:gd name="connsiteY0" fmla="*/ 0 h 2120189"/>
                  <a:gd name="connsiteX1" fmla="*/ 963332 w 1815135"/>
                  <a:gd name="connsiteY1" fmla="*/ 8263 h 2120189"/>
                  <a:gd name="connsiteX2" fmla="*/ 1815135 w 1815135"/>
                  <a:gd name="connsiteY2" fmla="*/ 1053389 h 2120189"/>
                  <a:gd name="connsiteX3" fmla="*/ 748335 w 1815135"/>
                  <a:gd name="connsiteY3" fmla="*/ 2120189 h 2120189"/>
                  <a:gd name="connsiteX4" fmla="*/ 69751 w 1815135"/>
                  <a:gd name="connsiteY4" fmla="*/ 1876584 h 2120189"/>
                  <a:gd name="connsiteX5" fmla="*/ 0 w 1815135"/>
                  <a:gd name="connsiteY5" fmla="*/ 1813189 h 2120189"/>
                  <a:gd name="connsiteX6" fmla="*/ 37468 w 1815135"/>
                  <a:gd name="connsiteY6" fmla="*/ 1809411 h 2120189"/>
                  <a:gd name="connsiteX7" fmla="*/ 40546 w 1815135"/>
                  <a:gd name="connsiteY7" fmla="*/ 1809881 h 2120189"/>
                  <a:gd name="connsiteX8" fmla="*/ 149620 w 1815135"/>
                  <a:gd name="connsiteY8" fmla="*/ 1815389 h 2120189"/>
                  <a:gd name="connsiteX9" fmla="*/ 1216420 w 1815135"/>
                  <a:gd name="connsiteY9" fmla="*/ 748589 h 2120189"/>
                  <a:gd name="connsiteX10" fmla="*/ 972815 w 1815135"/>
                  <a:gd name="connsiteY10" fmla="*/ 70005 h 2120189"/>
                  <a:gd name="connsiteX11" fmla="*/ 909189 w 1815135"/>
                  <a:gd name="connsiteY11" fmla="*/ 0 h 2120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15135" h="2120189">
                    <a:moveTo>
                      <a:pt x="909189" y="0"/>
                    </a:moveTo>
                    <a:lnTo>
                      <a:pt x="963332" y="8263"/>
                    </a:lnTo>
                    <a:cubicBezTo>
                      <a:pt x="1449455" y="107738"/>
                      <a:pt x="1815135" y="537859"/>
                      <a:pt x="1815135" y="1053389"/>
                    </a:cubicBezTo>
                    <a:cubicBezTo>
                      <a:pt x="1815135" y="1642566"/>
                      <a:pt x="1337512" y="2120189"/>
                      <a:pt x="748335" y="2120189"/>
                    </a:cubicBezTo>
                    <a:cubicBezTo>
                      <a:pt x="490570" y="2120189"/>
                      <a:pt x="254157" y="2028769"/>
                      <a:pt x="69751" y="1876584"/>
                    </a:cubicBezTo>
                    <a:lnTo>
                      <a:pt x="0" y="1813189"/>
                    </a:lnTo>
                    <a:lnTo>
                      <a:pt x="37468" y="1809411"/>
                    </a:lnTo>
                    <a:lnTo>
                      <a:pt x="40546" y="1809881"/>
                    </a:lnTo>
                    <a:cubicBezTo>
                      <a:pt x="76409" y="1813523"/>
                      <a:pt x="112797" y="1815389"/>
                      <a:pt x="149620" y="1815389"/>
                    </a:cubicBezTo>
                    <a:cubicBezTo>
                      <a:pt x="738797" y="1815389"/>
                      <a:pt x="1216420" y="1337766"/>
                      <a:pt x="1216420" y="748589"/>
                    </a:cubicBezTo>
                    <a:cubicBezTo>
                      <a:pt x="1216420" y="490824"/>
                      <a:pt x="1125000" y="254411"/>
                      <a:pt x="972815" y="70005"/>
                    </a:cubicBezTo>
                    <a:lnTo>
                      <a:pt x="909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8" name="îṥ1îḓe">
                <a:extLst>
                  <a:ext uri="{FF2B5EF4-FFF2-40B4-BE49-F238E27FC236}">
                    <a16:creationId xmlns="" xmlns:a16="http://schemas.microsoft.com/office/drawing/2014/main" id="{FA606B19-6952-452F-82B5-F58770A9520C}"/>
                  </a:ext>
                </a:extLst>
              </p:cNvPr>
              <p:cNvSpPr/>
              <p:nvPr/>
            </p:nvSpPr>
            <p:spPr>
              <a:xfrm>
                <a:off x="1104337" y="2370953"/>
                <a:ext cx="979715" cy="1360180"/>
              </a:xfrm>
              <a:custGeom>
                <a:avLst/>
                <a:gdLst>
                  <a:gd name="connsiteX0" fmla="*/ 296636 w 979715"/>
                  <a:gd name="connsiteY0" fmla="*/ 0 h 1360180"/>
                  <a:gd name="connsiteX1" fmla="*/ 979715 w 979715"/>
                  <a:gd name="connsiteY1" fmla="*/ 683079 h 1360180"/>
                  <a:gd name="connsiteX2" fmla="*/ 434300 w 979715"/>
                  <a:gd name="connsiteY2" fmla="*/ 1352280 h 1360180"/>
                  <a:gd name="connsiteX3" fmla="*/ 355933 w 979715"/>
                  <a:gd name="connsiteY3" fmla="*/ 1360180 h 1360180"/>
                  <a:gd name="connsiteX4" fmla="*/ 307232 w 979715"/>
                  <a:gd name="connsiteY4" fmla="*/ 1352748 h 1360180"/>
                  <a:gd name="connsiteX5" fmla="*/ 243605 w 979715"/>
                  <a:gd name="connsiteY5" fmla="*/ 1282742 h 1360180"/>
                  <a:gd name="connsiteX6" fmla="*/ 0 w 979715"/>
                  <a:gd name="connsiteY6" fmla="*/ 604158 h 1360180"/>
                  <a:gd name="connsiteX7" fmla="*/ 128757 w 979715"/>
                  <a:gd name="connsiteY7" fmla="*/ 95658 h 1360180"/>
                  <a:gd name="connsiteX8" fmla="*/ 179710 w 979715"/>
                  <a:gd name="connsiteY8" fmla="*/ 11787 h 1360180"/>
                  <a:gd name="connsiteX9" fmla="*/ 296636 w 979715"/>
                  <a:gd name="connsiteY9" fmla="*/ 0 h 1360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79715" h="1360180">
                    <a:moveTo>
                      <a:pt x="296636" y="0"/>
                    </a:moveTo>
                    <a:cubicBezTo>
                      <a:pt x="673890" y="0"/>
                      <a:pt x="979715" y="305825"/>
                      <a:pt x="979715" y="683079"/>
                    </a:cubicBezTo>
                    <a:cubicBezTo>
                      <a:pt x="979715" y="1013176"/>
                      <a:pt x="745568" y="1288586"/>
                      <a:pt x="434300" y="1352280"/>
                    </a:cubicBezTo>
                    <a:lnTo>
                      <a:pt x="355933" y="1360180"/>
                    </a:lnTo>
                    <a:lnTo>
                      <a:pt x="307232" y="1352748"/>
                    </a:lnTo>
                    <a:lnTo>
                      <a:pt x="243605" y="1282742"/>
                    </a:lnTo>
                    <a:cubicBezTo>
                      <a:pt x="91420" y="1098336"/>
                      <a:pt x="0" y="861923"/>
                      <a:pt x="0" y="604158"/>
                    </a:cubicBezTo>
                    <a:cubicBezTo>
                      <a:pt x="0" y="420040"/>
                      <a:pt x="46643" y="246816"/>
                      <a:pt x="128757" y="95658"/>
                    </a:cubicBezTo>
                    <a:lnTo>
                      <a:pt x="179710" y="11787"/>
                    </a:lnTo>
                    <a:lnTo>
                      <a:pt x="29663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9" name="íṥ1îdê">
                <a:extLst>
                  <a:ext uri="{FF2B5EF4-FFF2-40B4-BE49-F238E27FC236}">
                    <a16:creationId xmlns="" xmlns:a16="http://schemas.microsoft.com/office/drawing/2014/main" id="{5CB34215-1DE6-4CDB-A21A-94EEF33F74F2}"/>
                  </a:ext>
                </a:extLst>
              </p:cNvPr>
              <p:cNvSpPr txBox="1"/>
              <p:nvPr/>
            </p:nvSpPr>
            <p:spPr>
              <a:xfrm>
                <a:off x="2495173" y="3300053"/>
                <a:ext cx="559193" cy="34280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 algn="ctr">
                  <a:defRPr lang="zh-CN" altLang="en-US" sz="1050" b="0" i="0" u="none" strike="noStrike" kern="1200" baseline="0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Impact" panose="020B0806030902050204" pitchFamily="34" charset="0"/>
                  </a:defRPr>
                </a:pPr>
                <a:r>
                  <a:rPr lang="en-US" sz="1400">
                    <a:solidFill>
                      <a:schemeClr val="bg1">
                        <a:lumMod val="100000"/>
                      </a:schemeClr>
                    </a:solidFill>
                    <a:latin typeface="Impact" panose="020B0806030902050204" pitchFamily="34" charset="0"/>
                  </a:rPr>
                  <a:t>50%</a:t>
                </a:r>
              </a:p>
            </p:txBody>
          </p:sp>
          <p:sp>
            <p:nvSpPr>
              <p:cNvPr id="90" name="îśḻiḓê">
                <a:extLst>
                  <a:ext uri="{FF2B5EF4-FFF2-40B4-BE49-F238E27FC236}">
                    <a16:creationId xmlns="" xmlns:a16="http://schemas.microsoft.com/office/drawing/2014/main" id="{EFCAF3FE-8ABE-417E-BB83-32C34F977AB7}"/>
                  </a:ext>
                </a:extLst>
              </p:cNvPr>
              <p:cNvSpPr txBox="1"/>
              <p:nvPr/>
            </p:nvSpPr>
            <p:spPr>
              <a:xfrm>
                <a:off x="1267068" y="2904849"/>
                <a:ext cx="552051" cy="34280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 algn="ctr">
                  <a:defRPr lang="zh-CN" altLang="en-US" sz="1050" b="0" i="0" u="none" strike="noStrike" kern="1200" baseline="0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Impact" panose="020B0806030902050204" pitchFamily="34" charset="0"/>
                  </a:defRPr>
                </a:pPr>
                <a:r>
                  <a:rPr lang="en-US" sz="1400">
                    <a:solidFill>
                      <a:schemeClr val="bg1">
                        <a:lumMod val="100000"/>
                      </a:schemeClr>
                    </a:solidFill>
                    <a:latin typeface="Impact" panose="020B0806030902050204" pitchFamily="34" charset="0"/>
                  </a:rPr>
                  <a:t>20%</a:t>
                </a:r>
              </a:p>
            </p:txBody>
          </p:sp>
          <p:sp>
            <p:nvSpPr>
              <p:cNvPr id="91" name="išḷíḑè">
                <a:extLst>
                  <a:ext uri="{FF2B5EF4-FFF2-40B4-BE49-F238E27FC236}">
                    <a16:creationId xmlns="" xmlns:a16="http://schemas.microsoft.com/office/drawing/2014/main" id="{D90253A2-C01F-4F98-87C4-FD033D56B2B5}"/>
                  </a:ext>
                </a:extLst>
              </p:cNvPr>
              <p:cNvSpPr txBox="1"/>
              <p:nvPr/>
            </p:nvSpPr>
            <p:spPr>
              <a:xfrm>
                <a:off x="1861720" y="2164034"/>
                <a:ext cx="557407" cy="34280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 algn="ctr">
                  <a:defRPr lang="zh-CN" altLang="en-US" sz="1050" b="0" i="0" u="none" strike="noStrike" kern="1200" baseline="0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Impact" panose="020B0806030902050204" pitchFamily="34" charset="0"/>
                  </a:defRPr>
                </a:pPr>
                <a:r>
                  <a:rPr lang="en-US" sz="1400">
                    <a:solidFill>
                      <a:schemeClr val="bg1">
                        <a:lumMod val="100000"/>
                      </a:schemeClr>
                    </a:solidFill>
                    <a:latin typeface="Impact" panose="020B0806030902050204" pitchFamily="34" charset="0"/>
                  </a:rPr>
                  <a:t>30%</a:t>
                </a:r>
              </a:p>
            </p:txBody>
          </p:sp>
        </p:grpSp>
        <p:cxnSp>
          <p:nvCxnSpPr>
            <p:cNvPr id="60" name="直接连接符 59">
              <a:extLst>
                <a:ext uri="{FF2B5EF4-FFF2-40B4-BE49-F238E27FC236}">
                  <a16:creationId xmlns="" xmlns:a16="http://schemas.microsoft.com/office/drawing/2014/main" id="{DD155EB9-4819-4E68-B034-50A051B5EE68}"/>
                </a:ext>
              </a:extLst>
            </p:cNvPr>
            <p:cNvCxnSpPr/>
            <p:nvPr/>
          </p:nvCxnSpPr>
          <p:spPr>
            <a:xfrm>
              <a:off x="4033542" y="2317259"/>
              <a:ext cx="1188720" cy="0"/>
            </a:xfrm>
            <a:prstGeom prst="line">
              <a:avLst/>
            </a:prstGeom>
            <a:ln w="1270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1" name="ïṣḷïḑè"/>
            <p:cNvGrpSpPr/>
            <p:nvPr/>
          </p:nvGrpSpPr>
          <p:grpSpPr>
            <a:xfrm>
              <a:off x="5255714" y="1904313"/>
              <a:ext cx="3185487" cy="989481"/>
              <a:chOff x="5255714" y="1849252"/>
              <a:chExt cx="3185487" cy="989481"/>
            </a:xfrm>
          </p:grpSpPr>
          <p:sp>
            <p:nvSpPr>
              <p:cNvPr id="82" name="ïS1iḋé">
                <a:extLst>
                  <a:ext uri="{FF2B5EF4-FFF2-40B4-BE49-F238E27FC236}">
                    <a16:creationId xmlns="" xmlns:a16="http://schemas.microsoft.com/office/drawing/2014/main" id="{E7DD6F8C-ECA6-436D-9EDC-01F75C909B5B}"/>
                  </a:ext>
                </a:extLst>
              </p:cNvPr>
              <p:cNvSpPr txBox="1"/>
              <p:nvPr/>
            </p:nvSpPr>
            <p:spPr>
              <a:xfrm>
                <a:off x="5255714" y="2287331"/>
                <a:ext cx="3185487" cy="551402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/>
              </a:bodyPr>
              <a:lstStyle/>
              <a:p>
                <a:pPr lvl="0">
                  <a:lnSpc>
                    <a:spcPct val="130000"/>
                  </a:lnSpc>
                  <a:buSzPct val="25000"/>
                  <a:defRPr/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83" name="îš1ïďe">
                <a:extLst>
                  <a:ext uri="{FF2B5EF4-FFF2-40B4-BE49-F238E27FC236}">
                    <a16:creationId xmlns="" xmlns:a16="http://schemas.microsoft.com/office/drawing/2014/main" id="{CD625FF8-5417-4F2D-B96D-9F03218DCC80}"/>
                  </a:ext>
                </a:extLst>
              </p:cNvPr>
              <p:cNvSpPr txBox="1"/>
              <p:nvPr/>
            </p:nvSpPr>
            <p:spPr>
              <a:xfrm>
                <a:off x="5255714" y="1849252"/>
                <a:ext cx="3185487" cy="43808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/>
              </a:bodyPr>
              <a:lstStyle/>
              <a:p>
                <a:r>
                  <a:rPr lang="en-US" altLang="zh-CN" sz="2000" b="1" dirty="0">
                    <a:solidFill>
                      <a:schemeClr val="dk1">
                        <a:lumMod val="100000"/>
                      </a:schemeClr>
                    </a:solidFill>
                  </a:rPr>
                  <a:t>Text here</a:t>
                </a:r>
                <a:endParaRPr lang="zh-CN" altLang="en-US" sz="2000" b="1" dirty="0">
                  <a:solidFill>
                    <a:schemeClr val="dk1">
                      <a:lumMod val="100000"/>
                    </a:schemeClr>
                  </a:solidFill>
                </a:endParaRPr>
              </a:p>
            </p:txBody>
          </p:sp>
        </p:grpSp>
        <p:grpSp>
          <p:nvGrpSpPr>
            <p:cNvPr id="62" name="îṡḻiḍè">
              <a:extLst>
                <a:ext uri="{FF2B5EF4-FFF2-40B4-BE49-F238E27FC236}">
                  <a16:creationId xmlns="" xmlns:a16="http://schemas.microsoft.com/office/drawing/2014/main" id="{58CB0C44-78B7-4FAD-9FAD-8D72DABAD892}"/>
                </a:ext>
              </a:extLst>
            </p:cNvPr>
            <p:cNvGrpSpPr/>
            <p:nvPr/>
          </p:nvGrpSpPr>
          <p:grpSpPr>
            <a:xfrm>
              <a:off x="3522074" y="4376813"/>
              <a:ext cx="2298879" cy="629278"/>
              <a:chOff x="3658647" y="4776562"/>
              <a:chExt cx="2298879" cy="629278"/>
            </a:xfrm>
          </p:grpSpPr>
          <p:sp>
            <p:nvSpPr>
              <p:cNvPr id="78" name="îSļiḍê">
                <a:extLst>
                  <a:ext uri="{FF2B5EF4-FFF2-40B4-BE49-F238E27FC236}">
                    <a16:creationId xmlns="" xmlns:a16="http://schemas.microsoft.com/office/drawing/2014/main" id="{A39B4753-4FDD-400E-8B7B-033E5C10A929}"/>
                  </a:ext>
                </a:extLst>
              </p:cNvPr>
              <p:cNvSpPr txBox="1"/>
              <p:nvPr/>
            </p:nvSpPr>
            <p:spPr>
              <a:xfrm>
                <a:off x="4327479" y="4795736"/>
                <a:ext cx="1630047" cy="59093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 fontScale="92500"/>
              </a:bodyPr>
              <a:lstStyle/>
              <a:p>
                <a:pPr lvl="0">
                  <a:lnSpc>
                    <a:spcPct val="150000"/>
                  </a:lnSpc>
                  <a:buSzPct val="25000"/>
                  <a:defRPr/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grpSp>
            <p:nvGrpSpPr>
              <p:cNvPr id="79" name="íŝḻíḍê">
                <a:extLst>
                  <a:ext uri="{FF2B5EF4-FFF2-40B4-BE49-F238E27FC236}">
                    <a16:creationId xmlns="" xmlns:a16="http://schemas.microsoft.com/office/drawing/2014/main" id="{2C12EC72-5FF3-488A-9D8C-CCC39508609F}"/>
                  </a:ext>
                </a:extLst>
              </p:cNvPr>
              <p:cNvGrpSpPr/>
              <p:nvPr/>
            </p:nvGrpSpPr>
            <p:grpSpPr>
              <a:xfrm>
                <a:off x="3658647" y="4776562"/>
                <a:ext cx="629278" cy="629278"/>
                <a:chOff x="3622260" y="4690925"/>
                <a:chExt cx="761316" cy="761316"/>
              </a:xfrm>
            </p:grpSpPr>
            <p:sp>
              <p:nvSpPr>
                <p:cNvPr id="80" name="íṣḻíḓé">
                  <a:extLst>
                    <a:ext uri="{FF2B5EF4-FFF2-40B4-BE49-F238E27FC236}">
                      <a16:creationId xmlns="" xmlns:a16="http://schemas.microsoft.com/office/drawing/2014/main" id="{2C1BA965-2731-4456-BB3A-F39142C152B6}"/>
                    </a:ext>
                  </a:extLst>
                </p:cNvPr>
                <p:cNvSpPr/>
                <p:nvPr/>
              </p:nvSpPr>
              <p:spPr>
                <a:xfrm>
                  <a:off x="3622260" y="4690925"/>
                  <a:ext cx="761316" cy="761316"/>
                </a:xfrm>
                <a:prstGeom prst="roundRect">
                  <a:avLst>
                    <a:gd name="adj" fmla="val 35272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 dirty="0"/>
                </a:p>
              </p:txBody>
            </p:sp>
            <p:sp>
              <p:nvSpPr>
                <p:cNvPr id="81" name="íṩ1iḓe">
                  <a:extLst>
                    <a:ext uri="{FF2B5EF4-FFF2-40B4-BE49-F238E27FC236}">
                      <a16:creationId xmlns="" xmlns:a16="http://schemas.microsoft.com/office/drawing/2014/main" id="{B6A00D0A-D9AF-4681-839D-3C7E1B0A9F54}"/>
                    </a:ext>
                  </a:extLst>
                </p:cNvPr>
                <p:cNvSpPr/>
                <p:nvPr/>
              </p:nvSpPr>
              <p:spPr>
                <a:xfrm>
                  <a:off x="3860474" y="4900454"/>
                  <a:ext cx="352260" cy="337233"/>
                </a:xfrm>
                <a:custGeom>
                  <a:avLst/>
                  <a:gdLst>
                    <a:gd name="connsiteX0" fmla="*/ 203672 w 338280"/>
                    <a:gd name="connsiteY0" fmla="*/ 246439 h 323850"/>
                    <a:gd name="connsiteX1" fmla="*/ 209657 w 338280"/>
                    <a:gd name="connsiteY1" fmla="*/ 252329 h 323850"/>
                    <a:gd name="connsiteX2" fmla="*/ 238919 w 338280"/>
                    <a:gd name="connsiteY2" fmla="*/ 305998 h 323850"/>
                    <a:gd name="connsiteX3" fmla="*/ 233599 w 338280"/>
                    <a:gd name="connsiteY3" fmla="*/ 316470 h 323850"/>
                    <a:gd name="connsiteX4" fmla="*/ 197687 w 338280"/>
                    <a:gd name="connsiteY4" fmla="*/ 252329 h 323850"/>
                    <a:gd name="connsiteX5" fmla="*/ 203672 w 338280"/>
                    <a:gd name="connsiteY5" fmla="*/ 246439 h 323850"/>
                    <a:gd name="connsiteX6" fmla="*/ 251574 w 338280"/>
                    <a:gd name="connsiteY6" fmla="*/ 214312 h 323850"/>
                    <a:gd name="connsiteX7" fmla="*/ 283252 w 338280"/>
                    <a:gd name="connsiteY7" fmla="*/ 222230 h 323850"/>
                    <a:gd name="connsiteX8" fmla="*/ 314931 w 338280"/>
                    <a:gd name="connsiteY8" fmla="*/ 275020 h 323850"/>
                    <a:gd name="connsiteX9" fmla="*/ 316251 w 338280"/>
                    <a:gd name="connsiteY9" fmla="*/ 285578 h 323850"/>
                    <a:gd name="connsiteX10" fmla="*/ 325490 w 338280"/>
                    <a:gd name="connsiteY10" fmla="*/ 313292 h 323850"/>
                    <a:gd name="connsiteX11" fmla="*/ 328130 w 338280"/>
                    <a:gd name="connsiteY11" fmla="*/ 319891 h 323850"/>
                    <a:gd name="connsiteX12" fmla="*/ 322851 w 338280"/>
                    <a:gd name="connsiteY12" fmla="*/ 323850 h 323850"/>
                    <a:gd name="connsiteX13" fmla="*/ 321531 w 338280"/>
                    <a:gd name="connsiteY13" fmla="*/ 323850 h 323850"/>
                    <a:gd name="connsiteX14" fmla="*/ 293812 w 338280"/>
                    <a:gd name="connsiteY14" fmla="*/ 310653 h 323850"/>
                    <a:gd name="connsiteX15" fmla="*/ 288532 w 338280"/>
                    <a:gd name="connsiteY15" fmla="*/ 301415 h 323850"/>
                    <a:gd name="connsiteX16" fmla="*/ 279292 w 338280"/>
                    <a:gd name="connsiteY16" fmla="*/ 288217 h 323850"/>
                    <a:gd name="connsiteX17" fmla="*/ 276652 w 338280"/>
                    <a:gd name="connsiteY17" fmla="*/ 289537 h 323850"/>
                    <a:gd name="connsiteX18" fmla="*/ 276652 w 338280"/>
                    <a:gd name="connsiteY18" fmla="*/ 290857 h 323850"/>
                    <a:gd name="connsiteX19" fmla="*/ 280612 w 338280"/>
                    <a:gd name="connsiteY19" fmla="*/ 294816 h 323850"/>
                    <a:gd name="connsiteX20" fmla="*/ 284572 w 338280"/>
                    <a:gd name="connsiteY20" fmla="*/ 301415 h 323850"/>
                    <a:gd name="connsiteX21" fmla="*/ 279292 w 338280"/>
                    <a:gd name="connsiteY21" fmla="*/ 308013 h 323850"/>
                    <a:gd name="connsiteX22" fmla="*/ 272693 w 338280"/>
                    <a:gd name="connsiteY22" fmla="*/ 308013 h 323850"/>
                    <a:gd name="connsiteX23" fmla="*/ 215935 w 338280"/>
                    <a:gd name="connsiteY23" fmla="*/ 259183 h 323850"/>
                    <a:gd name="connsiteX24" fmla="*/ 218574 w 338280"/>
                    <a:gd name="connsiteY24" fmla="*/ 226190 h 323850"/>
                    <a:gd name="connsiteX25" fmla="*/ 218574 w 338280"/>
                    <a:gd name="connsiteY25" fmla="*/ 224870 h 323850"/>
                    <a:gd name="connsiteX26" fmla="*/ 221214 w 338280"/>
                    <a:gd name="connsiteY26" fmla="*/ 222230 h 323850"/>
                    <a:gd name="connsiteX27" fmla="*/ 251574 w 338280"/>
                    <a:gd name="connsiteY27" fmla="*/ 214312 h 323850"/>
                    <a:gd name="connsiteX28" fmla="*/ 248551 w 338280"/>
                    <a:gd name="connsiteY28" fmla="*/ 198166 h 323850"/>
                    <a:gd name="connsiteX29" fmla="*/ 308559 w 338280"/>
                    <a:gd name="connsiteY29" fmla="*/ 219221 h 323850"/>
                    <a:gd name="connsiteX30" fmla="*/ 325895 w 338280"/>
                    <a:gd name="connsiteY30" fmla="*/ 246857 h 323850"/>
                    <a:gd name="connsiteX31" fmla="*/ 337896 w 338280"/>
                    <a:gd name="connsiteY31" fmla="*/ 287651 h 323850"/>
                    <a:gd name="connsiteX32" fmla="*/ 325895 w 338280"/>
                    <a:gd name="connsiteY32" fmla="*/ 290283 h 323850"/>
                    <a:gd name="connsiteX33" fmla="*/ 301892 w 338280"/>
                    <a:gd name="connsiteY33" fmla="*/ 229749 h 323850"/>
                    <a:gd name="connsiteX34" fmla="*/ 248551 w 338280"/>
                    <a:gd name="connsiteY34" fmla="*/ 210010 h 323850"/>
                    <a:gd name="connsiteX35" fmla="*/ 248551 w 338280"/>
                    <a:gd name="connsiteY35" fmla="*/ 198166 h 323850"/>
                    <a:gd name="connsiteX36" fmla="*/ 146094 w 338280"/>
                    <a:gd name="connsiteY36" fmla="*/ 133350 h 323850"/>
                    <a:gd name="connsiteX37" fmla="*/ 134187 w 338280"/>
                    <a:gd name="connsiteY37" fmla="*/ 145257 h 323850"/>
                    <a:gd name="connsiteX38" fmla="*/ 146094 w 338280"/>
                    <a:gd name="connsiteY38" fmla="*/ 157164 h 323850"/>
                    <a:gd name="connsiteX39" fmla="*/ 158001 w 338280"/>
                    <a:gd name="connsiteY39" fmla="*/ 145257 h 323850"/>
                    <a:gd name="connsiteX40" fmla="*/ 146094 w 338280"/>
                    <a:gd name="connsiteY40" fmla="*/ 133350 h 323850"/>
                    <a:gd name="connsiteX41" fmla="*/ 80560 w 338280"/>
                    <a:gd name="connsiteY41" fmla="*/ 50800 h 323850"/>
                    <a:gd name="connsiteX42" fmla="*/ 60662 w 338280"/>
                    <a:gd name="connsiteY42" fmla="*/ 58619 h 323850"/>
                    <a:gd name="connsiteX43" fmla="*/ 52703 w 338280"/>
                    <a:gd name="connsiteY43" fmla="*/ 87289 h 323850"/>
                    <a:gd name="connsiteX44" fmla="*/ 71275 w 338280"/>
                    <a:gd name="connsiteY44" fmla="*/ 118565 h 323850"/>
                    <a:gd name="connsiteX45" fmla="*/ 111071 w 338280"/>
                    <a:gd name="connsiteY45" fmla="*/ 138113 h 323850"/>
                    <a:gd name="connsiteX46" fmla="*/ 132296 w 338280"/>
                    <a:gd name="connsiteY46" fmla="*/ 130294 h 323850"/>
                    <a:gd name="connsiteX47" fmla="*/ 121683 w 338280"/>
                    <a:gd name="connsiteY47" fmla="*/ 69045 h 323850"/>
                    <a:gd name="connsiteX48" fmla="*/ 80560 w 338280"/>
                    <a:gd name="connsiteY48" fmla="*/ 50800 h 323850"/>
                    <a:gd name="connsiteX49" fmla="*/ 32941 w 338280"/>
                    <a:gd name="connsiteY49" fmla="*/ 0 h 323850"/>
                    <a:gd name="connsiteX50" fmla="*/ 154073 w 338280"/>
                    <a:gd name="connsiteY50" fmla="*/ 71005 h 323850"/>
                    <a:gd name="connsiteX51" fmla="*/ 192256 w 338280"/>
                    <a:gd name="connsiteY51" fmla="*/ 114396 h 323850"/>
                    <a:gd name="connsiteX52" fmla="*/ 255455 w 338280"/>
                    <a:gd name="connsiteY52" fmla="*/ 144639 h 323850"/>
                    <a:gd name="connsiteX53" fmla="*/ 219905 w 338280"/>
                    <a:gd name="connsiteY53" fmla="*/ 219588 h 323850"/>
                    <a:gd name="connsiteX54" fmla="*/ 158023 w 338280"/>
                    <a:gd name="connsiteY54" fmla="*/ 260350 h 323850"/>
                    <a:gd name="connsiteX55" fmla="*/ 144856 w 338280"/>
                    <a:gd name="connsiteY55" fmla="*/ 255090 h 323850"/>
                    <a:gd name="connsiteX56" fmla="*/ 114573 w 338280"/>
                    <a:gd name="connsiteY56" fmla="*/ 191975 h 323850"/>
                    <a:gd name="connsiteX57" fmla="*/ 71124 w 338280"/>
                    <a:gd name="connsiteY57" fmla="*/ 153843 h 323850"/>
                    <a:gd name="connsiteX58" fmla="*/ 10558 w 338280"/>
                    <a:gd name="connsiteY58" fmla="*/ 71005 h 323850"/>
                    <a:gd name="connsiteX59" fmla="*/ 9241 w 338280"/>
                    <a:gd name="connsiteY59" fmla="*/ 9204 h 323850"/>
                    <a:gd name="connsiteX60" fmla="*/ 32941 w 338280"/>
                    <a:gd name="connsiteY60" fmla="*/ 0 h 32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338280" h="323850">
                      <a:moveTo>
                        <a:pt x="203672" y="246439"/>
                      </a:moveTo>
                      <a:cubicBezTo>
                        <a:pt x="206665" y="246439"/>
                        <a:pt x="209657" y="248402"/>
                        <a:pt x="209657" y="252329"/>
                      </a:cubicBezTo>
                      <a:cubicBezTo>
                        <a:pt x="210988" y="271964"/>
                        <a:pt x="220298" y="295526"/>
                        <a:pt x="238919" y="305998"/>
                      </a:cubicBezTo>
                      <a:cubicBezTo>
                        <a:pt x="246900" y="308616"/>
                        <a:pt x="240249" y="319088"/>
                        <a:pt x="233599" y="316470"/>
                      </a:cubicBezTo>
                      <a:cubicBezTo>
                        <a:pt x="210988" y="304689"/>
                        <a:pt x="199017" y="275891"/>
                        <a:pt x="197687" y="252329"/>
                      </a:cubicBezTo>
                      <a:cubicBezTo>
                        <a:pt x="197687" y="248402"/>
                        <a:pt x="200679" y="246439"/>
                        <a:pt x="203672" y="246439"/>
                      </a:cubicBezTo>
                      <a:close/>
                      <a:moveTo>
                        <a:pt x="251574" y="214312"/>
                      </a:moveTo>
                      <a:cubicBezTo>
                        <a:pt x="262133" y="214312"/>
                        <a:pt x="274013" y="216951"/>
                        <a:pt x="283252" y="222230"/>
                      </a:cubicBezTo>
                      <a:cubicBezTo>
                        <a:pt x="307011" y="235428"/>
                        <a:pt x="312291" y="257863"/>
                        <a:pt x="314931" y="275020"/>
                      </a:cubicBezTo>
                      <a:cubicBezTo>
                        <a:pt x="316251" y="278979"/>
                        <a:pt x="316251" y="282938"/>
                        <a:pt x="316251" y="285578"/>
                      </a:cubicBezTo>
                      <a:cubicBezTo>
                        <a:pt x="317571" y="297455"/>
                        <a:pt x="318891" y="308013"/>
                        <a:pt x="325490" y="313292"/>
                      </a:cubicBezTo>
                      <a:cubicBezTo>
                        <a:pt x="328130" y="314612"/>
                        <a:pt x="329450" y="317251"/>
                        <a:pt x="328130" y="319891"/>
                      </a:cubicBezTo>
                      <a:cubicBezTo>
                        <a:pt x="328130" y="322530"/>
                        <a:pt x="325490" y="323850"/>
                        <a:pt x="322851" y="323850"/>
                      </a:cubicBezTo>
                      <a:cubicBezTo>
                        <a:pt x="322851" y="323850"/>
                        <a:pt x="321531" y="323850"/>
                        <a:pt x="321531" y="323850"/>
                      </a:cubicBezTo>
                      <a:cubicBezTo>
                        <a:pt x="309651" y="323850"/>
                        <a:pt x="300411" y="318571"/>
                        <a:pt x="293812" y="310653"/>
                      </a:cubicBezTo>
                      <a:cubicBezTo>
                        <a:pt x="292492" y="306693"/>
                        <a:pt x="289852" y="304054"/>
                        <a:pt x="288532" y="301415"/>
                      </a:cubicBezTo>
                      <a:cubicBezTo>
                        <a:pt x="285892" y="296136"/>
                        <a:pt x="281932" y="288217"/>
                        <a:pt x="279292" y="288217"/>
                      </a:cubicBezTo>
                      <a:cubicBezTo>
                        <a:pt x="277972" y="288217"/>
                        <a:pt x="277972" y="289537"/>
                        <a:pt x="276652" y="289537"/>
                      </a:cubicBezTo>
                      <a:cubicBezTo>
                        <a:pt x="276652" y="289537"/>
                        <a:pt x="276652" y="290857"/>
                        <a:pt x="276652" y="290857"/>
                      </a:cubicBezTo>
                      <a:cubicBezTo>
                        <a:pt x="276652" y="293496"/>
                        <a:pt x="277972" y="294816"/>
                        <a:pt x="280612" y="294816"/>
                      </a:cubicBezTo>
                      <a:cubicBezTo>
                        <a:pt x="283252" y="296136"/>
                        <a:pt x="285892" y="298775"/>
                        <a:pt x="284572" y="301415"/>
                      </a:cubicBezTo>
                      <a:cubicBezTo>
                        <a:pt x="284572" y="304054"/>
                        <a:pt x="283252" y="306693"/>
                        <a:pt x="279292" y="308013"/>
                      </a:cubicBezTo>
                      <a:cubicBezTo>
                        <a:pt x="277972" y="308013"/>
                        <a:pt x="275333" y="308013"/>
                        <a:pt x="272693" y="308013"/>
                      </a:cubicBezTo>
                      <a:cubicBezTo>
                        <a:pt x="246294" y="308013"/>
                        <a:pt x="221214" y="286897"/>
                        <a:pt x="215935" y="259183"/>
                      </a:cubicBezTo>
                      <a:cubicBezTo>
                        <a:pt x="213295" y="251265"/>
                        <a:pt x="211975" y="236748"/>
                        <a:pt x="218574" y="226190"/>
                      </a:cubicBezTo>
                      <a:cubicBezTo>
                        <a:pt x="218574" y="226190"/>
                        <a:pt x="218574" y="226190"/>
                        <a:pt x="218574" y="224870"/>
                      </a:cubicBezTo>
                      <a:cubicBezTo>
                        <a:pt x="219894" y="223550"/>
                        <a:pt x="219894" y="222230"/>
                        <a:pt x="221214" y="222230"/>
                      </a:cubicBezTo>
                      <a:cubicBezTo>
                        <a:pt x="230454" y="216951"/>
                        <a:pt x="241014" y="214312"/>
                        <a:pt x="251574" y="214312"/>
                      </a:cubicBezTo>
                      <a:close/>
                      <a:moveTo>
                        <a:pt x="248551" y="198166"/>
                      </a:moveTo>
                      <a:cubicBezTo>
                        <a:pt x="269887" y="196850"/>
                        <a:pt x="292557" y="203430"/>
                        <a:pt x="308559" y="219221"/>
                      </a:cubicBezTo>
                      <a:cubicBezTo>
                        <a:pt x="316560" y="227117"/>
                        <a:pt x="321894" y="236329"/>
                        <a:pt x="325895" y="246857"/>
                      </a:cubicBezTo>
                      <a:cubicBezTo>
                        <a:pt x="331229" y="260016"/>
                        <a:pt x="331229" y="274492"/>
                        <a:pt x="337896" y="287651"/>
                      </a:cubicBezTo>
                      <a:cubicBezTo>
                        <a:pt x="340563" y="294231"/>
                        <a:pt x="328562" y="296863"/>
                        <a:pt x="325895" y="290283"/>
                      </a:cubicBezTo>
                      <a:cubicBezTo>
                        <a:pt x="316560" y="269228"/>
                        <a:pt x="317894" y="246857"/>
                        <a:pt x="301892" y="229749"/>
                      </a:cubicBezTo>
                      <a:cubicBezTo>
                        <a:pt x="287223" y="215273"/>
                        <a:pt x="268554" y="210010"/>
                        <a:pt x="248551" y="210010"/>
                      </a:cubicBezTo>
                      <a:cubicBezTo>
                        <a:pt x="240550" y="210010"/>
                        <a:pt x="240550" y="198166"/>
                        <a:pt x="248551" y="198166"/>
                      </a:cubicBezTo>
                      <a:close/>
                      <a:moveTo>
                        <a:pt x="146094" y="133350"/>
                      </a:moveTo>
                      <a:cubicBezTo>
                        <a:pt x="139518" y="133350"/>
                        <a:pt x="134187" y="138681"/>
                        <a:pt x="134187" y="145257"/>
                      </a:cubicBezTo>
                      <a:cubicBezTo>
                        <a:pt x="134187" y="151833"/>
                        <a:pt x="139518" y="157164"/>
                        <a:pt x="146094" y="157164"/>
                      </a:cubicBezTo>
                      <a:cubicBezTo>
                        <a:pt x="152670" y="157164"/>
                        <a:pt x="158001" y="151833"/>
                        <a:pt x="158001" y="145257"/>
                      </a:cubicBezTo>
                      <a:cubicBezTo>
                        <a:pt x="158001" y="138681"/>
                        <a:pt x="152670" y="133350"/>
                        <a:pt x="146094" y="133350"/>
                      </a:cubicBezTo>
                      <a:close/>
                      <a:moveTo>
                        <a:pt x="80560" y="50800"/>
                      </a:moveTo>
                      <a:cubicBezTo>
                        <a:pt x="72601" y="50800"/>
                        <a:pt x="65968" y="53406"/>
                        <a:pt x="60662" y="58619"/>
                      </a:cubicBezTo>
                      <a:cubicBezTo>
                        <a:pt x="52703" y="65135"/>
                        <a:pt x="50050" y="75560"/>
                        <a:pt x="52703" y="87289"/>
                      </a:cubicBezTo>
                      <a:cubicBezTo>
                        <a:pt x="55356" y="99018"/>
                        <a:pt x="61989" y="109443"/>
                        <a:pt x="71275" y="118565"/>
                      </a:cubicBezTo>
                      <a:cubicBezTo>
                        <a:pt x="83213" y="130294"/>
                        <a:pt x="97805" y="138113"/>
                        <a:pt x="111071" y="138113"/>
                      </a:cubicBezTo>
                      <a:cubicBezTo>
                        <a:pt x="120357" y="138113"/>
                        <a:pt x="126990" y="135507"/>
                        <a:pt x="132296" y="130294"/>
                      </a:cubicBezTo>
                      <a:cubicBezTo>
                        <a:pt x="146888" y="115959"/>
                        <a:pt x="141582" y="89895"/>
                        <a:pt x="121683" y="69045"/>
                      </a:cubicBezTo>
                      <a:cubicBezTo>
                        <a:pt x="109744" y="57316"/>
                        <a:pt x="93826" y="50800"/>
                        <a:pt x="80560" y="50800"/>
                      </a:cubicBezTo>
                      <a:close/>
                      <a:moveTo>
                        <a:pt x="32941" y="0"/>
                      </a:moveTo>
                      <a:cubicBezTo>
                        <a:pt x="63224" y="0"/>
                        <a:pt x="111940" y="27613"/>
                        <a:pt x="154073" y="71005"/>
                      </a:cubicBezTo>
                      <a:cubicBezTo>
                        <a:pt x="168556" y="84154"/>
                        <a:pt x="181722" y="99932"/>
                        <a:pt x="192256" y="114396"/>
                      </a:cubicBezTo>
                      <a:cubicBezTo>
                        <a:pt x="221222" y="123601"/>
                        <a:pt x="248872" y="138064"/>
                        <a:pt x="255455" y="144639"/>
                      </a:cubicBezTo>
                      <a:cubicBezTo>
                        <a:pt x="273888" y="161733"/>
                        <a:pt x="243605" y="195920"/>
                        <a:pt x="219905" y="219588"/>
                      </a:cubicBezTo>
                      <a:cubicBezTo>
                        <a:pt x="190939" y="247201"/>
                        <a:pt x="172506" y="260350"/>
                        <a:pt x="158023" y="260350"/>
                      </a:cubicBezTo>
                      <a:cubicBezTo>
                        <a:pt x="152756" y="260350"/>
                        <a:pt x="148806" y="259035"/>
                        <a:pt x="144856" y="255090"/>
                      </a:cubicBezTo>
                      <a:cubicBezTo>
                        <a:pt x="138273" y="248516"/>
                        <a:pt x="123790" y="220903"/>
                        <a:pt x="114573" y="191975"/>
                      </a:cubicBezTo>
                      <a:cubicBezTo>
                        <a:pt x="100090" y="181456"/>
                        <a:pt x="84290" y="168307"/>
                        <a:pt x="71124" y="153843"/>
                      </a:cubicBezTo>
                      <a:cubicBezTo>
                        <a:pt x="43474" y="127545"/>
                        <a:pt x="22408" y="97303"/>
                        <a:pt x="10558" y="71005"/>
                      </a:cubicBezTo>
                      <a:cubicBezTo>
                        <a:pt x="-2609" y="43392"/>
                        <a:pt x="-3925" y="21038"/>
                        <a:pt x="9241" y="9204"/>
                      </a:cubicBezTo>
                      <a:cubicBezTo>
                        <a:pt x="14508" y="2630"/>
                        <a:pt x="22408" y="0"/>
                        <a:pt x="3294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10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8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63" name="ïSḻíḍè">
              <a:extLst>
                <a:ext uri="{FF2B5EF4-FFF2-40B4-BE49-F238E27FC236}">
                  <a16:creationId xmlns="" xmlns:a16="http://schemas.microsoft.com/office/drawing/2014/main" id="{C29B3ACB-B59A-49AE-9891-80658A446242}"/>
                </a:ext>
              </a:extLst>
            </p:cNvPr>
            <p:cNvGrpSpPr/>
            <p:nvPr/>
          </p:nvGrpSpPr>
          <p:grpSpPr>
            <a:xfrm>
              <a:off x="6371048" y="4376813"/>
              <a:ext cx="2298879" cy="629278"/>
              <a:chOff x="6195324" y="4776562"/>
              <a:chExt cx="2298879" cy="629278"/>
            </a:xfrm>
          </p:grpSpPr>
          <p:sp>
            <p:nvSpPr>
              <p:cNvPr id="74" name="î$1îḓé">
                <a:extLst>
                  <a:ext uri="{FF2B5EF4-FFF2-40B4-BE49-F238E27FC236}">
                    <a16:creationId xmlns="" xmlns:a16="http://schemas.microsoft.com/office/drawing/2014/main" id="{5007F2AD-D39D-4A3C-908B-E19E10D8599F}"/>
                  </a:ext>
                </a:extLst>
              </p:cNvPr>
              <p:cNvSpPr txBox="1"/>
              <p:nvPr/>
            </p:nvSpPr>
            <p:spPr>
              <a:xfrm>
                <a:off x="6864156" y="4795736"/>
                <a:ext cx="1630047" cy="59093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 fontScale="92500"/>
              </a:bodyPr>
              <a:lstStyle/>
              <a:p>
                <a:pPr lvl="0">
                  <a:lnSpc>
                    <a:spcPct val="150000"/>
                  </a:lnSpc>
                  <a:buSzPct val="25000"/>
                  <a:defRPr/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grpSp>
            <p:nvGrpSpPr>
              <p:cNvPr id="75" name="îsḻïḑé">
                <a:extLst>
                  <a:ext uri="{FF2B5EF4-FFF2-40B4-BE49-F238E27FC236}">
                    <a16:creationId xmlns="" xmlns:a16="http://schemas.microsoft.com/office/drawing/2014/main" id="{FD64C11B-3D18-484C-B001-70F9BDA75797}"/>
                  </a:ext>
                </a:extLst>
              </p:cNvPr>
              <p:cNvGrpSpPr/>
              <p:nvPr/>
            </p:nvGrpSpPr>
            <p:grpSpPr>
              <a:xfrm>
                <a:off x="6195324" y="4776562"/>
                <a:ext cx="629278" cy="629278"/>
                <a:chOff x="6129305" y="4690925"/>
                <a:chExt cx="761316" cy="761316"/>
              </a:xfrm>
            </p:grpSpPr>
            <p:sp>
              <p:nvSpPr>
                <p:cNvPr id="76" name="ï$líďe">
                  <a:extLst>
                    <a:ext uri="{FF2B5EF4-FFF2-40B4-BE49-F238E27FC236}">
                      <a16:creationId xmlns="" xmlns:a16="http://schemas.microsoft.com/office/drawing/2014/main" id="{26C1E8B4-C0FE-4767-9158-5AAA10338318}"/>
                    </a:ext>
                  </a:extLst>
                </p:cNvPr>
                <p:cNvSpPr/>
                <p:nvPr/>
              </p:nvSpPr>
              <p:spPr>
                <a:xfrm>
                  <a:off x="6129305" y="4690925"/>
                  <a:ext cx="761316" cy="761316"/>
                </a:xfrm>
                <a:prstGeom prst="roundRect">
                  <a:avLst>
                    <a:gd name="adj" fmla="val 35272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77" name="îṧľïḍê">
                  <a:extLst>
                    <a:ext uri="{FF2B5EF4-FFF2-40B4-BE49-F238E27FC236}">
                      <a16:creationId xmlns="" xmlns:a16="http://schemas.microsoft.com/office/drawing/2014/main" id="{23CE8272-B3F3-4F5B-81F6-ACB1291A4837}"/>
                    </a:ext>
                  </a:extLst>
                </p:cNvPr>
                <p:cNvSpPr/>
                <p:nvPr/>
              </p:nvSpPr>
              <p:spPr>
                <a:xfrm>
                  <a:off x="6367520" y="4892940"/>
                  <a:ext cx="352258" cy="352260"/>
                </a:xfrm>
                <a:custGeom>
                  <a:avLst/>
                  <a:gdLst>
                    <a:gd name="connsiteX0" fmla="*/ 200152 w 335445"/>
                    <a:gd name="connsiteY0" fmla="*/ 177088 h 335446"/>
                    <a:gd name="connsiteX1" fmla="*/ 214487 w 335445"/>
                    <a:gd name="connsiteY1" fmla="*/ 183022 h 335446"/>
                    <a:gd name="connsiteX2" fmla="*/ 256189 w 335445"/>
                    <a:gd name="connsiteY2" fmla="*/ 225225 h 335446"/>
                    <a:gd name="connsiteX3" fmla="*/ 262053 w 335445"/>
                    <a:gd name="connsiteY3" fmla="*/ 240392 h 335446"/>
                    <a:gd name="connsiteX4" fmla="*/ 256436 w 335445"/>
                    <a:gd name="connsiteY4" fmla="*/ 254920 h 335446"/>
                    <a:gd name="connsiteX5" fmla="*/ 255540 w 335445"/>
                    <a:gd name="connsiteY5" fmla="*/ 255798 h 335446"/>
                    <a:gd name="connsiteX6" fmla="*/ 241854 w 335445"/>
                    <a:gd name="connsiteY6" fmla="*/ 260834 h 335446"/>
                    <a:gd name="connsiteX7" fmla="*/ 227519 w 335445"/>
                    <a:gd name="connsiteY7" fmla="*/ 255559 h 335446"/>
                    <a:gd name="connsiteX8" fmla="*/ 185817 w 335445"/>
                    <a:gd name="connsiteY8" fmla="*/ 213356 h 335446"/>
                    <a:gd name="connsiteX9" fmla="*/ 185817 w 335445"/>
                    <a:gd name="connsiteY9" fmla="*/ 183022 h 335446"/>
                    <a:gd name="connsiteX10" fmla="*/ 200152 w 335445"/>
                    <a:gd name="connsiteY10" fmla="*/ 177088 h 335446"/>
                    <a:gd name="connsiteX11" fmla="*/ 115027 w 335445"/>
                    <a:gd name="connsiteY11" fmla="*/ 146534 h 335446"/>
                    <a:gd name="connsiteX12" fmla="*/ 107150 w 335445"/>
                    <a:gd name="connsiteY12" fmla="*/ 154616 h 335446"/>
                    <a:gd name="connsiteX13" fmla="*/ 92710 w 335445"/>
                    <a:gd name="connsiteY13" fmla="*/ 161350 h 335446"/>
                    <a:gd name="connsiteX14" fmla="*/ 78270 w 335445"/>
                    <a:gd name="connsiteY14" fmla="*/ 154616 h 335446"/>
                    <a:gd name="connsiteX15" fmla="*/ 113714 w 335445"/>
                    <a:gd name="connsiteY15" fmla="*/ 190984 h 335446"/>
                    <a:gd name="connsiteX16" fmla="*/ 146533 w 335445"/>
                    <a:gd name="connsiteY16" fmla="*/ 158656 h 335446"/>
                    <a:gd name="connsiteX17" fmla="*/ 138656 w 335445"/>
                    <a:gd name="connsiteY17" fmla="*/ 161350 h 335446"/>
                    <a:gd name="connsiteX18" fmla="*/ 124216 w 335445"/>
                    <a:gd name="connsiteY18" fmla="*/ 154616 h 335446"/>
                    <a:gd name="connsiteX19" fmla="*/ 115027 w 335445"/>
                    <a:gd name="connsiteY19" fmla="*/ 146534 h 335446"/>
                    <a:gd name="connsiteX20" fmla="*/ 221146 w 335445"/>
                    <a:gd name="connsiteY20" fmla="*/ 141771 h 335446"/>
                    <a:gd name="connsiteX21" fmla="*/ 143358 w 335445"/>
                    <a:gd name="connsiteY21" fmla="*/ 219559 h 335446"/>
                    <a:gd name="connsiteX22" fmla="*/ 216383 w 335445"/>
                    <a:gd name="connsiteY22" fmla="*/ 292584 h 335446"/>
                    <a:gd name="connsiteX23" fmla="*/ 217971 w 335445"/>
                    <a:gd name="connsiteY23" fmla="*/ 292584 h 335446"/>
                    <a:gd name="connsiteX24" fmla="*/ 255540 w 335445"/>
                    <a:gd name="connsiteY24" fmla="*/ 255798 h 335446"/>
                    <a:gd name="connsiteX25" fmla="*/ 256189 w 335445"/>
                    <a:gd name="connsiteY25" fmla="*/ 255559 h 335446"/>
                    <a:gd name="connsiteX26" fmla="*/ 256436 w 335445"/>
                    <a:gd name="connsiteY26" fmla="*/ 254920 h 335446"/>
                    <a:gd name="connsiteX27" fmla="*/ 294171 w 335445"/>
                    <a:gd name="connsiteY27" fmla="*/ 217971 h 335446"/>
                    <a:gd name="connsiteX28" fmla="*/ 292584 w 335445"/>
                    <a:gd name="connsiteY28" fmla="*/ 217971 h 335446"/>
                    <a:gd name="connsiteX29" fmla="*/ 292584 w 335445"/>
                    <a:gd name="connsiteY29" fmla="*/ 213209 h 335446"/>
                    <a:gd name="connsiteX30" fmla="*/ 71424 w 335445"/>
                    <a:gd name="connsiteY30" fmla="*/ 87796 h 335446"/>
                    <a:gd name="connsiteX31" fmla="*/ 41758 w 335445"/>
                    <a:gd name="connsiteY31" fmla="*/ 116558 h 335446"/>
                    <a:gd name="connsiteX32" fmla="*/ 41758 w 335445"/>
                    <a:gd name="connsiteY32" fmla="*/ 119172 h 335446"/>
                    <a:gd name="connsiteX33" fmla="*/ 77873 w 335445"/>
                    <a:gd name="connsiteY33" fmla="*/ 154471 h 335446"/>
                    <a:gd name="connsiteX34" fmla="*/ 77873 w 335445"/>
                    <a:gd name="connsiteY34" fmla="*/ 125709 h 335446"/>
                    <a:gd name="connsiteX35" fmla="*/ 83033 w 335445"/>
                    <a:gd name="connsiteY35" fmla="*/ 115250 h 335446"/>
                    <a:gd name="connsiteX36" fmla="*/ 75294 w 335445"/>
                    <a:gd name="connsiteY36" fmla="*/ 106099 h 335446"/>
                    <a:gd name="connsiteX37" fmla="*/ 71424 w 335445"/>
                    <a:gd name="connsiteY37" fmla="*/ 87796 h 335446"/>
                    <a:gd name="connsiteX38" fmla="*/ 103278 w 335445"/>
                    <a:gd name="connsiteY38" fmla="*/ 27471 h 335446"/>
                    <a:gd name="connsiteX39" fmla="*/ 117723 w 335445"/>
                    <a:gd name="connsiteY39" fmla="*/ 41863 h 335446"/>
                    <a:gd name="connsiteX40" fmla="*/ 86208 w 335445"/>
                    <a:gd name="connsiteY40" fmla="*/ 73264 h 335446"/>
                    <a:gd name="connsiteX41" fmla="*/ 107218 w 335445"/>
                    <a:gd name="connsiteY41" fmla="*/ 77189 h 335446"/>
                    <a:gd name="connsiteX42" fmla="*/ 115097 w 335445"/>
                    <a:gd name="connsiteY42" fmla="*/ 85040 h 335446"/>
                    <a:gd name="connsiteX43" fmla="*/ 124288 w 335445"/>
                    <a:gd name="connsiteY43" fmla="*/ 79806 h 335446"/>
                    <a:gd name="connsiteX44" fmla="*/ 153177 w 335445"/>
                    <a:gd name="connsiteY44" fmla="*/ 79806 h 335446"/>
                    <a:gd name="connsiteX45" fmla="*/ 153177 w 335445"/>
                    <a:gd name="connsiteY45" fmla="*/ 108591 h 335446"/>
                    <a:gd name="connsiteX46" fmla="*/ 143985 w 335445"/>
                    <a:gd name="connsiteY46" fmla="*/ 116441 h 335446"/>
                    <a:gd name="connsiteX47" fmla="*/ 153177 w 335445"/>
                    <a:gd name="connsiteY47" fmla="*/ 125600 h 335446"/>
                    <a:gd name="connsiteX48" fmla="*/ 159743 w 335445"/>
                    <a:gd name="connsiteY48" fmla="*/ 146534 h 335446"/>
                    <a:gd name="connsiteX49" fmla="*/ 192571 w 335445"/>
                    <a:gd name="connsiteY49" fmla="*/ 112516 h 335446"/>
                    <a:gd name="connsiteX50" fmla="*/ 121662 w 335445"/>
                    <a:gd name="connsiteY50" fmla="*/ 41863 h 335446"/>
                    <a:gd name="connsiteX51" fmla="*/ 119990 w 335445"/>
                    <a:gd name="connsiteY51" fmla="*/ 0 h 335446"/>
                    <a:gd name="connsiteX52" fmla="*/ 151098 w 335445"/>
                    <a:gd name="connsiteY52" fmla="*/ 12839 h 335446"/>
                    <a:gd name="connsiteX53" fmla="*/ 323594 w 335445"/>
                    <a:gd name="connsiteY53" fmla="*/ 184018 h 335446"/>
                    <a:gd name="connsiteX54" fmla="*/ 335445 w 335445"/>
                    <a:gd name="connsiteY54" fmla="*/ 215621 h 335446"/>
                    <a:gd name="connsiteX55" fmla="*/ 323594 w 335445"/>
                    <a:gd name="connsiteY55" fmla="*/ 247223 h 335446"/>
                    <a:gd name="connsiteX56" fmla="*/ 248539 w 335445"/>
                    <a:gd name="connsiteY56" fmla="*/ 323595 h 335446"/>
                    <a:gd name="connsiteX57" fmla="*/ 216936 w 335445"/>
                    <a:gd name="connsiteY57" fmla="*/ 335446 h 335446"/>
                    <a:gd name="connsiteX58" fmla="*/ 185334 w 335445"/>
                    <a:gd name="connsiteY58" fmla="*/ 323595 h 335446"/>
                    <a:gd name="connsiteX59" fmla="*/ 98427 w 335445"/>
                    <a:gd name="connsiteY59" fmla="*/ 236689 h 335446"/>
                    <a:gd name="connsiteX60" fmla="*/ 12838 w 335445"/>
                    <a:gd name="connsiteY60" fmla="*/ 151099 h 335446"/>
                    <a:gd name="connsiteX61" fmla="*/ 12838 w 335445"/>
                    <a:gd name="connsiteY61" fmla="*/ 87894 h 335446"/>
                    <a:gd name="connsiteX62" fmla="*/ 20738 w 335445"/>
                    <a:gd name="connsiteY62" fmla="*/ 79994 h 335446"/>
                    <a:gd name="connsiteX63" fmla="*/ 16788 w 335445"/>
                    <a:gd name="connsiteY63" fmla="*/ 77360 h 335446"/>
                    <a:gd name="connsiteX64" fmla="*/ 16788 w 335445"/>
                    <a:gd name="connsiteY64" fmla="*/ 41807 h 335446"/>
                    <a:gd name="connsiteX65" fmla="*/ 40490 w 335445"/>
                    <a:gd name="connsiteY65" fmla="*/ 23373 h 335446"/>
                    <a:gd name="connsiteX66" fmla="*/ 58925 w 335445"/>
                    <a:gd name="connsiteY66" fmla="*/ 20739 h 335446"/>
                    <a:gd name="connsiteX67" fmla="*/ 78676 w 335445"/>
                    <a:gd name="connsiteY67" fmla="*/ 23373 h 335446"/>
                    <a:gd name="connsiteX68" fmla="*/ 87893 w 335445"/>
                    <a:gd name="connsiteY68" fmla="*/ 12839 h 335446"/>
                    <a:gd name="connsiteX69" fmla="*/ 119990 w 335445"/>
                    <a:gd name="connsiteY69" fmla="*/ 0 h 33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335445" h="335446">
                      <a:moveTo>
                        <a:pt x="200152" y="177088"/>
                      </a:moveTo>
                      <a:cubicBezTo>
                        <a:pt x="205365" y="177087"/>
                        <a:pt x="210578" y="179066"/>
                        <a:pt x="214487" y="183022"/>
                      </a:cubicBezTo>
                      <a:lnTo>
                        <a:pt x="256189" y="225225"/>
                      </a:lnTo>
                      <a:cubicBezTo>
                        <a:pt x="260099" y="229841"/>
                        <a:pt x="262053" y="235117"/>
                        <a:pt x="262053" y="240392"/>
                      </a:cubicBezTo>
                      <a:lnTo>
                        <a:pt x="256436" y="254920"/>
                      </a:lnTo>
                      <a:lnTo>
                        <a:pt x="255540" y="255798"/>
                      </a:lnTo>
                      <a:lnTo>
                        <a:pt x="241854" y="260834"/>
                      </a:lnTo>
                      <a:cubicBezTo>
                        <a:pt x="237945" y="260834"/>
                        <a:pt x="231429" y="259515"/>
                        <a:pt x="227519" y="255559"/>
                      </a:cubicBezTo>
                      <a:cubicBezTo>
                        <a:pt x="227519" y="255559"/>
                        <a:pt x="227519" y="255559"/>
                        <a:pt x="185817" y="213356"/>
                      </a:cubicBezTo>
                      <a:cubicBezTo>
                        <a:pt x="176695" y="204124"/>
                        <a:pt x="176695" y="192254"/>
                        <a:pt x="185817" y="183022"/>
                      </a:cubicBezTo>
                      <a:cubicBezTo>
                        <a:pt x="189727" y="179066"/>
                        <a:pt x="194940" y="177087"/>
                        <a:pt x="200152" y="177088"/>
                      </a:cubicBezTo>
                      <a:close/>
                      <a:moveTo>
                        <a:pt x="115027" y="146534"/>
                      </a:moveTo>
                      <a:cubicBezTo>
                        <a:pt x="115027" y="146534"/>
                        <a:pt x="115027" y="146534"/>
                        <a:pt x="107150" y="154616"/>
                      </a:cubicBezTo>
                      <a:cubicBezTo>
                        <a:pt x="103212" y="158656"/>
                        <a:pt x="97961" y="161350"/>
                        <a:pt x="92710" y="161350"/>
                      </a:cubicBezTo>
                      <a:cubicBezTo>
                        <a:pt x="86146" y="161350"/>
                        <a:pt x="82208" y="158656"/>
                        <a:pt x="78270" y="154616"/>
                      </a:cubicBezTo>
                      <a:lnTo>
                        <a:pt x="113714" y="190984"/>
                      </a:lnTo>
                      <a:cubicBezTo>
                        <a:pt x="113714" y="190984"/>
                        <a:pt x="113714" y="190984"/>
                        <a:pt x="146533" y="158656"/>
                      </a:cubicBezTo>
                      <a:cubicBezTo>
                        <a:pt x="142595" y="161350"/>
                        <a:pt x="139969" y="161350"/>
                        <a:pt x="138656" y="161350"/>
                      </a:cubicBezTo>
                      <a:cubicBezTo>
                        <a:pt x="134718" y="161350"/>
                        <a:pt x="128154" y="158656"/>
                        <a:pt x="124216" y="154616"/>
                      </a:cubicBezTo>
                      <a:cubicBezTo>
                        <a:pt x="124216" y="154616"/>
                        <a:pt x="124216" y="154616"/>
                        <a:pt x="115027" y="146534"/>
                      </a:cubicBezTo>
                      <a:close/>
                      <a:moveTo>
                        <a:pt x="221146" y="141771"/>
                      </a:moveTo>
                      <a:lnTo>
                        <a:pt x="143358" y="219559"/>
                      </a:lnTo>
                      <a:lnTo>
                        <a:pt x="216383" y="292584"/>
                      </a:lnTo>
                      <a:lnTo>
                        <a:pt x="217971" y="292584"/>
                      </a:lnTo>
                      <a:lnTo>
                        <a:pt x="255540" y="255798"/>
                      </a:lnTo>
                      <a:lnTo>
                        <a:pt x="256189" y="255559"/>
                      </a:lnTo>
                      <a:lnTo>
                        <a:pt x="256436" y="254920"/>
                      </a:lnTo>
                      <a:lnTo>
                        <a:pt x="294171" y="217971"/>
                      </a:lnTo>
                      <a:lnTo>
                        <a:pt x="292584" y="217971"/>
                      </a:lnTo>
                      <a:lnTo>
                        <a:pt x="292584" y="213209"/>
                      </a:lnTo>
                      <a:close/>
                      <a:moveTo>
                        <a:pt x="71424" y="87796"/>
                      </a:moveTo>
                      <a:cubicBezTo>
                        <a:pt x="71424" y="87796"/>
                        <a:pt x="71424" y="87796"/>
                        <a:pt x="41758" y="116558"/>
                      </a:cubicBezTo>
                      <a:lnTo>
                        <a:pt x="41758" y="119172"/>
                      </a:lnTo>
                      <a:cubicBezTo>
                        <a:pt x="41758" y="119172"/>
                        <a:pt x="41758" y="119172"/>
                        <a:pt x="77873" y="154471"/>
                      </a:cubicBezTo>
                      <a:cubicBezTo>
                        <a:pt x="68845" y="146627"/>
                        <a:pt x="68845" y="133553"/>
                        <a:pt x="77873" y="125709"/>
                      </a:cubicBezTo>
                      <a:cubicBezTo>
                        <a:pt x="77873" y="125709"/>
                        <a:pt x="77873" y="125709"/>
                        <a:pt x="83033" y="115250"/>
                      </a:cubicBezTo>
                      <a:cubicBezTo>
                        <a:pt x="83033" y="115250"/>
                        <a:pt x="83033" y="115250"/>
                        <a:pt x="75294" y="106099"/>
                      </a:cubicBezTo>
                      <a:cubicBezTo>
                        <a:pt x="71424" y="102177"/>
                        <a:pt x="68845" y="94333"/>
                        <a:pt x="71424" y="87796"/>
                      </a:cubicBezTo>
                      <a:close/>
                      <a:moveTo>
                        <a:pt x="103278" y="27471"/>
                      </a:moveTo>
                      <a:cubicBezTo>
                        <a:pt x="103278" y="27471"/>
                        <a:pt x="103278" y="27471"/>
                        <a:pt x="117723" y="41863"/>
                      </a:cubicBezTo>
                      <a:cubicBezTo>
                        <a:pt x="117723" y="41863"/>
                        <a:pt x="117723" y="41863"/>
                        <a:pt x="86208" y="73264"/>
                      </a:cubicBezTo>
                      <a:cubicBezTo>
                        <a:pt x="94087" y="70647"/>
                        <a:pt x="100652" y="73264"/>
                        <a:pt x="107218" y="77189"/>
                      </a:cubicBezTo>
                      <a:cubicBezTo>
                        <a:pt x="107218" y="77189"/>
                        <a:pt x="107218" y="77189"/>
                        <a:pt x="115097" y="85040"/>
                      </a:cubicBezTo>
                      <a:cubicBezTo>
                        <a:pt x="115097" y="85040"/>
                        <a:pt x="115097" y="85040"/>
                        <a:pt x="124288" y="79806"/>
                      </a:cubicBezTo>
                      <a:cubicBezTo>
                        <a:pt x="132167" y="70647"/>
                        <a:pt x="143985" y="70647"/>
                        <a:pt x="153177" y="79806"/>
                      </a:cubicBezTo>
                      <a:cubicBezTo>
                        <a:pt x="161056" y="87656"/>
                        <a:pt x="161056" y="100740"/>
                        <a:pt x="153177" y="108591"/>
                      </a:cubicBezTo>
                      <a:cubicBezTo>
                        <a:pt x="153177" y="108591"/>
                        <a:pt x="153177" y="108591"/>
                        <a:pt x="143985" y="116441"/>
                      </a:cubicBezTo>
                      <a:cubicBezTo>
                        <a:pt x="143985" y="116441"/>
                        <a:pt x="143985" y="116441"/>
                        <a:pt x="153177" y="125600"/>
                      </a:cubicBezTo>
                      <a:cubicBezTo>
                        <a:pt x="159743" y="130833"/>
                        <a:pt x="161056" y="139992"/>
                        <a:pt x="159743" y="146534"/>
                      </a:cubicBezTo>
                      <a:cubicBezTo>
                        <a:pt x="159743" y="146534"/>
                        <a:pt x="159743" y="146534"/>
                        <a:pt x="192571" y="112516"/>
                      </a:cubicBezTo>
                      <a:cubicBezTo>
                        <a:pt x="192571" y="112516"/>
                        <a:pt x="192571" y="112516"/>
                        <a:pt x="121662" y="41863"/>
                      </a:cubicBezTo>
                      <a:close/>
                      <a:moveTo>
                        <a:pt x="119990" y="0"/>
                      </a:moveTo>
                      <a:cubicBezTo>
                        <a:pt x="131676" y="0"/>
                        <a:pt x="143197" y="4280"/>
                        <a:pt x="151098" y="12839"/>
                      </a:cubicBezTo>
                      <a:lnTo>
                        <a:pt x="323594" y="184018"/>
                      </a:lnTo>
                      <a:cubicBezTo>
                        <a:pt x="331495" y="193236"/>
                        <a:pt x="335445" y="203770"/>
                        <a:pt x="335445" y="215621"/>
                      </a:cubicBezTo>
                      <a:cubicBezTo>
                        <a:pt x="335445" y="228788"/>
                        <a:pt x="331495" y="239323"/>
                        <a:pt x="323594" y="247223"/>
                      </a:cubicBezTo>
                      <a:cubicBezTo>
                        <a:pt x="323594" y="247223"/>
                        <a:pt x="323594" y="247223"/>
                        <a:pt x="248539" y="323595"/>
                      </a:cubicBezTo>
                      <a:cubicBezTo>
                        <a:pt x="239321" y="331496"/>
                        <a:pt x="228787" y="335446"/>
                        <a:pt x="216936" y="335446"/>
                      </a:cubicBezTo>
                      <a:cubicBezTo>
                        <a:pt x="203769" y="335446"/>
                        <a:pt x="193235" y="331496"/>
                        <a:pt x="185334" y="323595"/>
                      </a:cubicBezTo>
                      <a:cubicBezTo>
                        <a:pt x="185334" y="323595"/>
                        <a:pt x="185334" y="323595"/>
                        <a:pt x="98427" y="236689"/>
                      </a:cubicBezTo>
                      <a:cubicBezTo>
                        <a:pt x="98427" y="236689"/>
                        <a:pt x="98427" y="236689"/>
                        <a:pt x="12838" y="151099"/>
                      </a:cubicBezTo>
                      <a:cubicBezTo>
                        <a:pt x="-4280" y="131347"/>
                        <a:pt x="-4280" y="105012"/>
                        <a:pt x="12838" y="87894"/>
                      </a:cubicBezTo>
                      <a:cubicBezTo>
                        <a:pt x="12838" y="87894"/>
                        <a:pt x="12838" y="87894"/>
                        <a:pt x="20738" y="79994"/>
                      </a:cubicBezTo>
                      <a:cubicBezTo>
                        <a:pt x="20738" y="79994"/>
                        <a:pt x="20738" y="79994"/>
                        <a:pt x="16788" y="77360"/>
                      </a:cubicBezTo>
                      <a:cubicBezTo>
                        <a:pt x="6254" y="66826"/>
                        <a:pt x="6254" y="52342"/>
                        <a:pt x="16788" y="41807"/>
                      </a:cubicBezTo>
                      <a:cubicBezTo>
                        <a:pt x="16788" y="41807"/>
                        <a:pt x="16788" y="41807"/>
                        <a:pt x="40490" y="23373"/>
                      </a:cubicBezTo>
                      <a:cubicBezTo>
                        <a:pt x="44440" y="18106"/>
                        <a:pt x="52341" y="20739"/>
                        <a:pt x="58925" y="20739"/>
                      </a:cubicBezTo>
                      <a:cubicBezTo>
                        <a:pt x="65508" y="20739"/>
                        <a:pt x="72092" y="18106"/>
                        <a:pt x="78676" y="23373"/>
                      </a:cubicBezTo>
                      <a:cubicBezTo>
                        <a:pt x="78676" y="23373"/>
                        <a:pt x="78676" y="23373"/>
                        <a:pt x="87893" y="12839"/>
                      </a:cubicBezTo>
                      <a:cubicBezTo>
                        <a:pt x="96452" y="4280"/>
                        <a:pt x="108303" y="0"/>
                        <a:pt x="11999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10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8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64" name="î$ḷíďê">
              <a:extLst>
                <a:ext uri="{FF2B5EF4-FFF2-40B4-BE49-F238E27FC236}">
                  <a16:creationId xmlns="" xmlns:a16="http://schemas.microsoft.com/office/drawing/2014/main" id="{79FFDA86-B551-4DC1-AC6A-5AE6B9E2EE07}"/>
                </a:ext>
              </a:extLst>
            </p:cNvPr>
            <p:cNvGrpSpPr/>
            <p:nvPr/>
          </p:nvGrpSpPr>
          <p:grpSpPr>
            <a:xfrm>
              <a:off x="9220023" y="4376813"/>
              <a:ext cx="2298877" cy="629278"/>
              <a:chOff x="8702369" y="4776562"/>
              <a:chExt cx="2298877" cy="629278"/>
            </a:xfrm>
          </p:grpSpPr>
          <p:sp>
            <p:nvSpPr>
              <p:cNvPr id="70" name="íSľidê">
                <a:extLst>
                  <a:ext uri="{FF2B5EF4-FFF2-40B4-BE49-F238E27FC236}">
                    <a16:creationId xmlns="" xmlns:a16="http://schemas.microsoft.com/office/drawing/2014/main" id="{35B15245-C30D-4B8C-B208-2AAFCA43E2F3}"/>
                  </a:ext>
                </a:extLst>
              </p:cNvPr>
              <p:cNvSpPr txBox="1"/>
              <p:nvPr/>
            </p:nvSpPr>
            <p:spPr>
              <a:xfrm>
                <a:off x="9371199" y="4795736"/>
                <a:ext cx="1630047" cy="59093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 fontScale="92500"/>
              </a:bodyPr>
              <a:lstStyle/>
              <a:p>
                <a:pPr lvl="0">
                  <a:lnSpc>
                    <a:spcPct val="150000"/>
                  </a:lnSpc>
                  <a:buSzPct val="25000"/>
                  <a:defRPr/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grpSp>
            <p:nvGrpSpPr>
              <p:cNvPr id="71" name="í$1îḓè">
                <a:extLst>
                  <a:ext uri="{FF2B5EF4-FFF2-40B4-BE49-F238E27FC236}">
                    <a16:creationId xmlns="" xmlns:a16="http://schemas.microsoft.com/office/drawing/2014/main" id="{1CF15904-1D6D-4603-B977-C0C1AE4E35D5}"/>
                  </a:ext>
                </a:extLst>
              </p:cNvPr>
              <p:cNvGrpSpPr/>
              <p:nvPr/>
            </p:nvGrpSpPr>
            <p:grpSpPr>
              <a:xfrm>
                <a:off x="8702369" y="4776562"/>
                <a:ext cx="629278" cy="629278"/>
                <a:chOff x="8636350" y="4690925"/>
                <a:chExt cx="761316" cy="761316"/>
              </a:xfrm>
            </p:grpSpPr>
            <p:sp>
              <p:nvSpPr>
                <p:cNvPr id="72" name="îṥlîḓê">
                  <a:extLst>
                    <a:ext uri="{FF2B5EF4-FFF2-40B4-BE49-F238E27FC236}">
                      <a16:creationId xmlns="" xmlns:a16="http://schemas.microsoft.com/office/drawing/2014/main" id="{9AC20E0C-5E80-4D95-A905-13B142F4B630}"/>
                    </a:ext>
                  </a:extLst>
                </p:cNvPr>
                <p:cNvSpPr/>
                <p:nvPr/>
              </p:nvSpPr>
              <p:spPr>
                <a:xfrm>
                  <a:off x="8636350" y="4690925"/>
                  <a:ext cx="761316" cy="761316"/>
                </a:xfrm>
                <a:prstGeom prst="roundRect">
                  <a:avLst>
                    <a:gd name="adj" fmla="val 35272"/>
                  </a:avLst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73" name="íṣlidé">
                  <a:extLst>
                    <a:ext uri="{FF2B5EF4-FFF2-40B4-BE49-F238E27FC236}">
                      <a16:creationId xmlns="" xmlns:a16="http://schemas.microsoft.com/office/drawing/2014/main" id="{9BB873F3-CFFA-4A7F-9626-2B77CBBA3A37}"/>
                    </a:ext>
                  </a:extLst>
                </p:cNvPr>
                <p:cNvSpPr/>
                <p:nvPr/>
              </p:nvSpPr>
              <p:spPr>
                <a:xfrm>
                  <a:off x="8874564" y="4921055"/>
                  <a:ext cx="352260" cy="296031"/>
                </a:xfrm>
                <a:custGeom>
                  <a:avLst/>
                  <a:gdLst>
                    <a:gd name="connsiteX0" fmla="*/ 120521 w 338138"/>
                    <a:gd name="connsiteY0" fmla="*/ 168275 h 284163"/>
                    <a:gd name="connsiteX1" fmla="*/ 217618 w 338138"/>
                    <a:gd name="connsiteY1" fmla="*/ 168275 h 284163"/>
                    <a:gd name="connsiteX2" fmla="*/ 233363 w 338138"/>
                    <a:gd name="connsiteY2" fmla="*/ 184840 h 284163"/>
                    <a:gd name="connsiteX3" fmla="*/ 217618 w 338138"/>
                    <a:gd name="connsiteY3" fmla="*/ 200025 h 284163"/>
                    <a:gd name="connsiteX4" fmla="*/ 120521 w 338138"/>
                    <a:gd name="connsiteY4" fmla="*/ 200025 h 284163"/>
                    <a:gd name="connsiteX5" fmla="*/ 104775 w 338138"/>
                    <a:gd name="connsiteY5" fmla="*/ 184840 h 284163"/>
                    <a:gd name="connsiteX6" fmla="*/ 120521 w 338138"/>
                    <a:gd name="connsiteY6" fmla="*/ 168275 h 284163"/>
                    <a:gd name="connsiteX7" fmla="*/ 30163 w 338138"/>
                    <a:gd name="connsiteY7" fmla="*/ 112712 h 284163"/>
                    <a:gd name="connsiteX8" fmla="*/ 30163 w 338138"/>
                    <a:gd name="connsiteY8" fmla="*/ 255587 h 284163"/>
                    <a:gd name="connsiteX9" fmla="*/ 307976 w 338138"/>
                    <a:gd name="connsiteY9" fmla="*/ 255587 h 284163"/>
                    <a:gd name="connsiteX10" fmla="*/ 307976 w 338138"/>
                    <a:gd name="connsiteY10" fmla="*/ 112712 h 284163"/>
                    <a:gd name="connsiteX11" fmla="*/ 57150 w 338138"/>
                    <a:gd name="connsiteY11" fmla="*/ 30162 h 284163"/>
                    <a:gd name="connsiteX12" fmla="*/ 38100 w 338138"/>
                    <a:gd name="connsiteY12" fmla="*/ 84137 h 284163"/>
                    <a:gd name="connsiteX13" fmla="*/ 301625 w 338138"/>
                    <a:gd name="connsiteY13" fmla="*/ 84137 h 284163"/>
                    <a:gd name="connsiteX14" fmla="*/ 280988 w 338138"/>
                    <a:gd name="connsiteY14" fmla="*/ 30162 h 284163"/>
                    <a:gd name="connsiteX15" fmla="*/ 46230 w 338138"/>
                    <a:gd name="connsiteY15" fmla="*/ 0 h 284163"/>
                    <a:gd name="connsiteX16" fmla="*/ 291908 w 338138"/>
                    <a:gd name="connsiteY16" fmla="*/ 0 h 284163"/>
                    <a:gd name="connsiteX17" fmla="*/ 306438 w 338138"/>
                    <a:gd name="connsiteY17" fmla="*/ 9209 h 284163"/>
                    <a:gd name="connsiteX18" fmla="*/ 336817 w 338138"/>
                    <a:gd name="connsiteY18" fmla="*/ 92090 h 284163"/>
                    <a:gd name="connsiteX19" fmla="*/ 338138 w 338138"/>
                    <a:gd name="connsiteY19" fmla="*/ 94721 h 284163"/>
                    <a:gd name="connsiteX20" fmla="*/ 338138 w 338138"/>
                    <a:gd name="connsiteY20" fmla="*/ 97352 h 284163"/>
                    <a:gd name="connsiteX21" fmla="*/ 338138 w 338138"/>
                    <a:gd name="connsiteY21" fmla="*/ 269692 h 284163"/>
                    <a:gd name="connsiteX22" fmla="*/ 322288 w 338138"/>
                    <a:gd name="connsiteY22" fmla="*/ 284163 h 284163"/>
                    <a:gd name="connsiteX23" fmla="*/ 15850 w 338138"/>
                    <a:gd name="connsiteY23" fmla="*/ 284163 h 284163"/>
                    <a:gd name="connsiteX24" fmla="*/ 0 w 338138"/>
                    <a:gd name="connsiteY24" fmla="*/ 269692 h 284163"/>
                    <a:gd name="connsiteX25" fmla="*/ 0 w 338138"/>
                    <a:gd name="connsiteY25" fmla="*/ 97352 h 284163"/>
                    <a:gd name="connsiteX26" fmla="*/ 0 w 338138"/>
                    <a:gd name="connsiteY26" fmla="*/ 94721 h 284163"/>
                    <a:gd name="connsiteX27" fmla="*/ 1321 w 338138"/>
                    <a:gd name="connsiteY27" fmla="*/ 92090 h 284163"/>
                    <a:gd name="connsiteX28" fmla="*/ 31700 w 338138"/>
                    <a:gd name="connsiteY28" fmla="*/ 9209 h 284163"/>
                    <a:gd name="connsiteX29" fmla="*/ 46230 w 338138"/>
                    <a:gd name="connsiteY29" fmla="*/ 0 h 284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38138" h="284163">
                      <a:moveTo>
                        <a:pt x="120521" y="168275"/>
                      </a:moveTo>
                      <a:cubicBezTo>
                        <a:pt x="120521" y="168275"/>
                        <a:pt x="120521" y="168275"/>
                        <a:pt x="217618" y="168275"/>
                      </a:cubicBezTo>
                      <a:cubicBezTo>
                        <a:pt x="226803" y="168275"/>
                        <a:pt x="233363" y="175177"/>
                        <a:pt x="233363" y="184840"/>
                      </a:cubicBezTo>
                      <a:cubicBezTo>
                        <a:pt x="233363" y="193123"/>
                        <a:pt x="226803" y="200025"/>
                        <a:pt x="217618" y="200025"/>
                      </a:cubicBezTo>
                      <a:cubicBezTo>
                        <a:pt x="217618" y="200025"/>
                        <a:pt x="217618" y="200025"/>
                        <a:pt x="120521" y="200025"/>
                      </a:cubicBezTo>
                      <a:cubicBezTo>
                        <a:pt x="111336" y="200025"/>
                        <a:pt x="104775" y="193123"/>
                        <a:pt x="104775" y="184840"/>
                      </a:cubicBezTo>
                      <a:cubicBezTo>
                        <a:pt x="104775" y="175177"/>
                        <a:pt x="111336" y="168275"/>
                        <a:pt x="120521" y="168275"/>
                      </a:cubicBezTo>
                      <a:close/>
                      <a:moveTo>
                        <a:pt x="30163" y="112712"/>
                      </a:moveTo>
                      <a:lnTo>
                        <a:pt x="30163" y="255587"/>
                      </a:lnTo>
                      <a:lnTo>
                        <a:pt x="307976" y="255587"/>
                      </a:lnTo>
                      <a:lnTo>
                        <a:pt x="307976" y="112712"/>
                      </a:lnTo>
                      <a:close/>
                      <a:moveTo>
                        <a:pt x="57150" y="30162"/>
                      </a:moveTo>
                      <a:lnTo>
                        <a:pt x="38100" y="84137"/>
                      </a:lnTo>
                      <a:lnTo>
                        <a:pt x="301625" y="84137"/>
                      </a:lnTo>
                      <a:lnTo>
                        <a:pt x="280988" y="30162"/>
                      </a:lnTo>
                      <a:close/>
                      <a:moveTo>
                        <a:pt x="46230" y="0"/>
                      </a:moveTo>
                      <a:cubicBezTo>
                        <a:pt x="46230" y="0"/>
                        <a:pt x="46230" y="0"/>
                        <a:pt x="291908" y="0"/>
                      </a:cubicBezTo>
                      <a:cubicBezTo>
                        <a:pt x="298513" y="0"/>
                        <a:pt x="305117" y="3946"/>
                        <a:pt x="306438" y="9209"/>
                      </a:cubicBezTo>
                      <a:cubicBezTo>
                        <a:pt x="306438" y="9209"/>
                        <a:pt x="306438" y="9209"/>
                        <a:pt x="336817" y="92090"/>
                      </a:cubicBezTo>
                      <a:cubicBezTo>
                        <a:pt x="336817" y="93405"/>
                        <a:pt x="338138" y="93405"/>
                        <a:pt x="338138" y="94721"/>
                      </a:cubicBezTo>
                      <a:cubicBezTo>
                        <a:pt x="338138" y="94721"/>
                        <a:pt x="338138" y="96036"/>
                        <a:pt x="338138" y="97352"/>
                      </a:cubicBezTo>
                      <a:cubicBezTo>
                        <a:pt x="338138" y="97352"/>
                        <a:pt x="338138" y="97352"/>
                        <a:pt x="338138" y="269692"/>
                      </a:cubicBezTo>
                      <a:cubicBezTo>
                        <a:pt x="338138" y="277585"/>
                        <a:pt x="331534" y="284163"/>
                        <a:pt x="322288" y="284163"/>
                      </a:cubicBezTo>
                      <a:cubicBezTo>
                        <a:pt x="322288" y="284163"/>
                        <a:pt x="322288" y="284163"/>
                        <a:pt x="15850" y="284163"/>
                      </a:cubicBezTo>
                      <a:cubicBezTo>
                        <a:pt x="6604" y="284163"/>
                        <a:pt x="0" y="277585"/>
                        <a:pt x="0" y="269692"/>
                      </a:cubicBezTo>
                      <a:cubicBezTo>
                        <a:pt x="0" y="269692"/>
                        <a:pt x="0" y="269692"/>
                        <a:pt x="0" y="97352"/>
                      </a:cubicBezTo>
                      <a:cubicBezTo>
                        <a:pt x="0" y="96036"/>
                        <a:pt x="0" y="94721"/>
                        <a:pt x="0" y="94721"/>
                      </a:cubicBezTo>
                      <a:cubicBezTo>
                        <a:pt x="0" y="93405"/>
                        <a:pt x="1321" y="93405"/>
                        <a:pt x="1321" y="92090"/>
                      </a:cubicBezTo>
                      <a:cubicBezTo>
                        <a:pt x="1321" y="92090"/>
                        <a:pt x="1321" y="92090"/>
                        <a:pt x="31700" y="9209"/>
                      </a:cubicBezTo>
                      <a:cubicBezTo>
                        <a:pt x="33021" y="3946"/>
                        <a:pt x="39625" y="0"/>
                        <a:pt x="46230" y="0"/>
                      </a:cubicBezTo>
                      <a:close/>
                    </a:path>
                  </a:pathLst>
                </a:custGeom>
                <a:solidFill>
                  <a:schemeClr val="bg1">
                    <a:lumMod val="10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62500" lnSpcReduction="20000"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65" name="ïṩlïḓè">
              <a:extLst>
                <a:ext uri="{FF2B5EF4-FFF2-40B4-BE49-F238E27FC236}">
                  <a16:creationId xmlns="" xmlns:a16="http://schemas.microsoft.com/office/drawing/2014/main" id="{F0E9E0D9-9CF6-4E20-BE60-6229D9C60D99}"/>
                </a:ext>
              </a:extLst>
            </p:cNvPr>
            <p:cNvGrpSpPr/>
            <p:nvPr/>
          </p:nvGrpSpPr>
          <p:grpSpPr>
            <a:xfrm>
              <a:off x="673100" y="4376813"/>
              <a:ext cx="2298879" cy="629278"/>
              <a:chOff x="1181234" y="4776562"/>
              <a:chExt cx="2298879" cy="629278"/>
            </a:xfrm>
          </p:grpSpPr>
          <p:sp>
            <p:nvSpPr>
              <p:cNvPr id="66" name="iSlïde">
                <a:extLst>
                  <a:ext uri="{FF2B5EF4-FFF2-40B4-BE49-F238E27FC236}">
                    <a16:creationId xmlns="" xmlns:a16="http://schemas.microsoft.com/office/drawing/2014/main" id="{AD33BEEE-8740-41EF-98B4-5010372A02A0}"/>
                  </a:ext>
                </a:extLst>
              </p:cNvPr>
              <p:cNvSpPr txBox="1"/>
              <p:nvPr/>
            </p:nvSpPr>
            <p:spPr>
              <a:xfrm>
                <a:off x="1850066" y="4795736"/>
                <a:ext cx="1630047" cy="59093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 anchorCtr="0">
                <a:normAutofit fontScale="92500"/>
              </a:bodyPr>
              <a:lstStyle/>
              <a:p>
                <a:pPr lvl="0">
                  <a:lnSpc>
                    <a:spcPct val="150000"/>
                  </a:lnSpc>
                  <a:buSzPct val="25000"/>
                  <a:defRPr/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grpSp>
            <p:nvGrpSpPr>
              <p:cNvPr id="67" name="ísḻîḑe">
                <a:extLst>
                  <a:ext uri="{FF2B5EF4-FFF2-40B4-BE49-F238E27FC236}">
                    <a16:creationId xmlns="" xmlns:a16="http://schemas.microsoft.com/office/drawing/2014/main" id="{019328B5-CDEA-4667-A931-66A7E637B304}"/>
                  </a:ext>
                </a:extLst>
              </p:cNvPr>
              <p:cNvGrpSpPr/>
              <p:nvPr/>
            </p:nvGrpSpPr>
            <p:grpSpPr>
              <a:xfrm>
                <a:off x="1181234" y="4776562"/>
                <a:ext cx="629278" cy="629278"/>
                <a:chOff x="1115215" y="4690925"/>
                <a:chExt cx="761316" cy="761316"/>
              </a:xfrm>
            </p:grpSpPr>
            <p:sp>
              <p:nvSpPr>
                <p:cNvPr id="68" name="îṧļïḑe">
                  <a:extLst>
                    <a:ext uri="{FF2B5EF4-FFF2-40B4-BE49-F238E27FC236}">
                      <a16:creationId xmlns="" xmlns:a16="http://schemas.microsoft.com/office/drawing/2014/main" id="{180B57A9-2ADD-4057-AC3C-C23AD33D38B6}"/>
                    </a:ext>
                  </a:extLst>
                </p:cNvPr>
                <p:cNvSpPr/>
                <p:nvPr/>
              </p:nvSpPr>
              <p:spPr>
                <a:xfrm>
                  <a:off x="1115215" y="4690925"/>
                  <a:ext cx="761316" cy="761316"/>
                </a:xfrm>
                <a:prstGeom prst="roundRect">
                  <a:avLst>
                    <a:gd name="adj" fmla="val 35272"/>
                  </a:avLst>
                </a:pr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69" name="iŝ1íḓé">
                  <a:extLst>
                    <a:ext uri="{FF2B5EF4-FFF2-40B4-BE49-F238E27FC236}">
                      <a16:creationId xmlns="" xmlns:a16="http://schemas.microsoft.com/office/drawing/2014/main" id="{F8690E06-9D4E-4838-B807-B82B2F69195F}"/>
                    </a:ext>
                  </a:extLst>
                </p:cNvPr>
                <p:cNvSpPr/>
                <p:nvPr/>
              </p:nvSpPr>
              <p:spPr bwMode="auto">
                <a:xfrm>
                  <a:off x="1301177" y="4872687"/>
                  <a:ext cx="389392" cy="406656"/>
                </a:xfrm>
                <a:custGeom>
                  <a:avLst/>
                  <a:gdLst>
                    <a:gd name="connsiteX0" fmla="*/ 293688 w 322263"/>
                    <a:gd name="connsiteY0" fmla="*/ 298450 h 336550"/>
                    <a:gd name="connsiteX1" fmla="*/ 293688 w 322263"/>
                    <a:gd name="connsiteY1" fmla="*/ 305019 h 336550"/>
                    <a:gd name="connsiteX2" fmla="*/ 261635 w 322263"/>
                    <a:gd name="connsiteY2" fmla="*/ 336550 h 336550"/>
                    <a:gd name="connsiteX3" fmla="*/ 241603 w 322263"/>
                    <a:gd name="connsiteY3" fmla="*/ 336550 h 336550"/>
                    <a:gd name="connsiteX4" fmla="*/ 209550 w 322263"/>
                    <a:gd name="connsiteY4" fmla="*/ 305019 h 336550"/>
                    <a:gd name="connsiteX5" fmla="*/ 209550 w 322263"/>
                    <a:gd name="connsiteY5" fmla="*/ 301078 h 336550"/>
                    <a:gd name="connsiteX6" fmla="*/ 277662 w 322263"/>
                    <a:gd name="connsiteY6" fmla="*/ 301078 h 336550"/>
                    <a:gd name="connsiteX7" fmla="*/ 293688 w 322263"/>
                    <a:gd name="connsiteY7" fmla="*/ 298450 h 336550"/>
                    <a:gd name="connsiteX8" fmla="*/ 28575 w 322263"/>
                    <a:gd name="connsiteY8" fmla="*/ 298450 h 336550"/>
                    <a:gd name="connsiteX9" fmla="*/ 44601 w 322263"/>
                    <a:gd name="connsiteY9" fmla="*/ 301078 h 336550"/>
                    <a:gd name="connsiteX10" fmla="*/ 112713 w 322263"/>
                    <a:gd name="connsiteY10" fmla="*/ 301078 h 336550"/>
                    <a:gd name="connsiteX11" fmla="*/ 112713 w 322263"/>
                    <a:gd name="connsiteY11" fmla="*/ 305019 h 336550"/>
                    <a:gd name="connsiteX12" fmla="*/ 80660 w 322263"/>
                    <a:gd name="connsiteY12" fmla="*/ 336550 h 336550"/>
                    <a:gd name="connsiteX13" fmla="*/ 60628 w 322263"/>
                    <a:gd name="connsiteY13" fmla="*/ 336550 h 336550"/>
                    <a:gd name="connsiteX14" fmla="*/ 28575 w 322263"/>
                    <a:gd name="connsiteY14" fmla="*/ 305019 h 336550"/>
                    <a:gd name="connsiteX15" fmla="*/ 28575 w 322263"/>
                    <a:gd name="connsiteY15" fmla="*/ 298450 h 336550"/>
                    <a:gd name="connsiteX16" fmla="*/ 233362 w 322263"/>
                    <a:gd name="connsiteY16" fmla="*/ 228600 h 336550"/>
                    <a:gd name="connsiteX17" fmla="*/ 273050 w 322263"/>
                    <a:gd name="connsiteY17" fmla="*/ 228600 h 336550"/>
                    <a:gd name="connsiteX18" fmla="*/ 273050 w 322263"/>
                    <a:gd name="connsiteY18" fmla="*/ 241300 h 336550"/>
                    <a:gd name="connsiteX19" fmla="*/ 233362 w 322263"/>
                    <a:gd name="connsiteY19" fmla="*/ 241300 h 336550"/>
                    <a:gd name="connsiteX20" fmla="*/ 49212 w 322263"/>
                    <a:gd name="connsiteY20" fmla="*/ 228600 h 336550"/>
                    <a:gd name="connsiteX21" fmla="*/ 88900 w 322263"/>
                    <a:gd name="connsiteY21" fmla="*/ 228600 h 336550"/>
                    <a:gd name="connsiteX22" fmla="*/ 88900 w 322263"/>
                    <a:gd name="connsiteY22" fmla="*/ 241300 h 336550"/>
                    <a:gd name="connsiteX23" fmla="*/ 49212 w 322263"/>
                    <a:gd name="connsiteY23" fmla="*/ 241300 h 336550"/>
                    <a:gd name="connsiteX24" fmla="*/ 228109 w 322263"/>
                    <a:gd name="connsiteY24" fmla="*/ 212725 h 336550"/>
                    <a:gd name="connsiteX25" fmla="*/ 217487 w 322263"/>
                    <a:gd name="connsiteY25" fmla="*/ 224912 h 336550"/>
                    <a:gd name="connsiteX26" fmla="*/ 217487 w 322263"/>
                    <a:gd name="connsiteY26" fmla="*/ 246577 h 336550"/>
                    <a:gd name="connsiteX27" fmla="*/ 228109 w 322263"/>
                    <a:gd name="connsiteY27" fmla="*/ 258763 h 336550"/>
                    <a:gd name="connsiteX28" fmla="*/ 278563 w 322263"/>
                    <a:gd name="connsiteY28" fmla="*/ 258763 h 336550"/>
                    <a:gd name="connsiteX29" fmla="*/ 290512 w 322263"/>
                    <a:gd name="connsiteY29" fmla="*/ 246577 h 336550"/>
                    <a:gd name="connsiteX30" fmla="*/ 290512 w 322263"/>
                    <a:gd name="connsiteY30" fmla="*/ 224912 h 336550"/>
                    <a:gd name="connsiteX31" fmla="*/ 278563 w 322263"/>
                    <a:gd name="connsiteY31" fmla="*/ 212725 h 336550"/>
                    <a:gd name="connsiteX32" fmla="*/ 228109 w 322263"/>
                    <a:gd name="connsiteY32" fmla="*/ 212725 h 336550"/>
                    <a:gd name="connsiteX33" fmla="*/ 43699 w 322263"/>
                    <a:gd name="connsiteY33" fmla="*/ 212725 h 336550"/>
                    <a:gd name="connsiteX34" fmla="*/ 31750 w 322263"/>
                    <a:gd name="connsiteY34" fmla="*/ 224912 h 336550"/>
                    <a:gd name="connsiteX35" fmla="*/ 31750 w 322263"/>
                    <a:gd name="connsiteY35" fmla="*/ 246577 h 336550"/>
                    <a:gd name="connsiteX36" fmla="*/ 43699 w 322263"/>
                    <a:gd name="connsiteY36" fmla="*/ 258763 h 336550"/>
                    <a:gd name="connsiteX37" fmla="*/ 94153 w 322263"/>
                    <a:gd name="connsiteY37" fmla="*/ 258763 h 336550"/>
                    <a:gd name="connsiteX38" fmla="*/ 104775 w 322263"/>
                    <a:gd name="connsiteY38" fmla="*/ 246577 h 336550"/>
                    <a:gd name="connsiteX39" fmla="*/ 104775 w 322263"/>
                    <a:gd name="connsiteY39" fmla="*/ 224912 h 336550"/>
                    <a:gd name="connsiteX40" fmla="*/ 94153 w 322263"/>
                    <a:gd name="connsiteY40" fmla="*/ 212725 h 336550"/>
                    <a:gd name="connsiteX41" fmla="*/ 43699 w 322263"/>
                    <a:gd name="connsiteY41" fmla="*/ 212725 h 336550"/>
                    <a:gd name="connsiteX42" fmla="*/ 44905 w 322263"/>
                    <a:gd name="connsiteY42" fmla="*/ 184150 h 336550"/>
                    <a:gd name="connsiteX43" fmla="*/ 277358 w 322263"/>
                    <a:gd name="connsiteY43" fmla="*/ 184150 h 336550"/>
                    <a:gd name="connsiteX44" fmla="*/ 322263 w 322263"/>
                    <a:gd name="connsiteY44" fmla="*/ 228893 h 336550"/>
                    <a:gd name="connsiteX45" fmla="*/ 322263 w 322263"/>
                    <a:gd name="connsiteY45" fmla="*/ 239421 h 336550"/>
                    <a:gd name="connsiteX46" fmla="*/ 277358 w 322263"/>
                    <a:gd name="connsiteY46" fmla="*/ 284163 h 336550"/>
                    <a:gd name="connsiteX47" fmla="*/ 44905 w 322263"/>
                    <a:gd name="connsiteY47" fmla="*/ 284163 h 336550"/>
                    <a:gd name="connsiteX48" fmla="*/ 0 w 322263"/>
                    <a:gd name="connsiteY48" fmla="*/ 239421 h 336550"/>
                    <a:gd name="connsiteX49" fmla="*/ 0 w 322263"/>
                    <a:gd name="connsiteY49" fmla="*/ 228893 h 336550"/>
                    <a:gd name="connsiteX50" fmla="*/ 44905 w 322263"/>
                    <a:gd name="connsiteY50" fmla="*/ 184150 h 336550"/>
                    <a:gd name="connsiteX51" fmla="*/ 100909 w 322263"/>
                    <a:gd name="connsiteY51" fmla="*/ 112712 h 336550"/>
                    <a:gd name="connsiteX52" fmla="*/ 221354 w 322263"/>
                    <a:gd name="connsiteY52" fmla="*/ 112712 h 336550"/>
                    <a:gd name="connsiteX53" fmla="*/ 242300 w 322263"/>
                    <a:gd name="connsiteY53" fmla="*/ 125563 h 336550"/>
                    <a:gd name="connsiteX54" fmla="*/ 259320 w 322263"/>
                    <a:gd name="connsiteY54" fmla="*/ 158977 h 336550"/>
                    <a:gd name="connsiteX55" fmla="*/ 254083 w 322263"/>
                    <a:gd name="connsiteY55" fmla="*/ 166687 h 336550"/>
                    <a:gd name="connsiteX56" fmla="*/ 68180 w 322263"/>
                    <a:gd name="connsiteY56" fmla="*/ 166687 h 336550"/>
                    <a:gd name="connsiteX57" fmla="*/ 62943 w 322263"/>
                    <a:gd name="connsiteY57" fmla="*/ 158977 h 336550"/>
                    <a:gd name="connsiteX58" fmla="*/ 79963 w 322263"/>
                    <a:gd name="connsiteY58" fmla="*/ 125563 h 336550"/>
                    <a:gd name="connsiteX59" fmla="*/ 100909 w 322263"/>
                    <a:gd name="connsiteY59" fmla="*/ 112712 h 336550"/>
                    <a:gd name="connsiteX60" fmla="*/ 209688 w 322263"/>
                    <a:gd name="connsiteY60" fmla="*/ 60325 h 336550"/>
                    <a:gd name="connsiteX61" fmla="*/ 222112 w 322263"/>
                    <a:gd name="connsiteY61" fmla="*/ 60325 h 336550"/>
                    <a:gd name="connsiteX62" fmla="*/ 231775 w 322263"/>
                    <a:gd name="connsiteY62" fmla="*/ 69850 h 336550"/>
                    <a:gd name="connsiteX63" fmla="*/ 222112 w 322263"/>
                    <a:gd name="connsiteY63" fmla="*/ 79375 h 336550"/>
                    <a:gd name="connsiteX64" fmla="*/ 209688 w 322263"/>
                    <a:gd name="connsiteY64" fmla="*/ 79375 h 336550"/>
                    <a:gd name="connsiteX65" fmla="*/ 200025 w 322263"/>
                    <a:gd name="connsiteY65" fmla="*/ 69850 h 336550"/>
                    <a:gd name="connsiteX66" fmla="*/ 209688 w 322263"/>
                    <a:gd name="connsiteY66" fmla="*/ 60325 h 336550"/>
                    <a:gd name="connsiteX67" fmla="*/ 101255 w 322263"/>
                    <a:gd name="connsiteY67" fmla="*/ 60325 h 336550"/>
                    <a:gd name="connsiteX68" fmla="*/ 113058 w 322263"/>
                    <a:gd name="connsiteY68" fmla="*/ 60325 h 336550"/>
                    <a:gd name="connsiteX69" fmla="*/ 122238 w 322263"/>
                    <a:gd name="connsiteY69" fmla="*/ 69850 h 336550"/>
                    <a:gd name="connsiteX70" fmla="*/ 113058 w 322263"/>
                    <a:gd name="connsiteY70" fmla="*/ 79375 h 336550"/>
                    <a:gd name="connsiteX71" fmla="*/ 101255 w 322263"/>
                    <a:gd name="connsiteY71" fmla="*/ 79375 h 336550"/>
                    <a:gd name="connsiteX72" fmla="*/ 92075 w 322263"/>
                    <a:gd name="connsiteY72" fmla="*/ 69850 h 336550"/>
                    <a:gd name="connsiteX73" fmla="*/ 101255 w 322263"/>
                    <a:gd name="connsiteY73" fmla="*/ 60325 h 336550"/>
                    <a:gd name="connsiteX74" fmla="*/ 161132 w 322263"/>
                    <a:gd name="connsiteY74" fmla="*/ 34925 h 336550"/>
                    <a:gd name="connsiteX75" fmla="*/ 195263 w 322263"/>
                    <a:gd name="connsiteY75" fmla="*/ 69920 h 336550"/>
                    <a:gd name="connsiteX76" fmla="*/ 195263 w 322263"/>
                    <a:gd name="connsiteY76" fmla="*/ 86071 h 336550"/>
                    <a:gd name="connsiteX77" fmla="*/ 184761 w 322263"/>
                    <a:gd name="connsiteY77" fmla="*/ 96838 h 336550"/>
                    <a:gd name="connsiteX78" fmla="*/ 137502 w 322263"/>
                    <a:gd name="connsiteY78" fmla="*/ 96838 h 336550"/>
                    <a:gd name="connsiteX79" fmla="*/ 127000 w 322263"/>
                    <a:gd name="connsiteY79" fmla="*/ 86071 h 336550"/>
                    <a:gd name="connsiteX80" fmla="*/ 127000 w 322263"/>
                    <a:gd name="connsiteY80" fmla="*/ 69920 h 336550"/>
                    <a:gd name="connsiteX81" fmla="*/ 161132 w 322263"/>
                    <a:gd name="connsiteY81" fmla="*/ 34925 h 336550"/>
                    <a:gd name="connsiteX82" fmla="*/ 196771 w 322263"/>
                    <a:gd name="connsiteY82" fmla="*/ 21272 h 336550"/>
                    <a:gd name="connsiteX83" fmla="*/ 210265 w 322263"/>
                    <a:gd name="connsiteY83" fmla="*/ 21272 h 336550"/>
                    <a:gd name="connsiteX84" fmla="*/ 210265 w 322263"/>
                    <a:gd name="connsiteY84" fmla="*/ 33972 h 336550"/>
                    <a:gd name="connsiteX85" fmla="*/ 204867 w 322263"/>
                    <a:gd name="connsiteY85" fmla="*/ 39052 h 336550"/>
                    <a:gd name="connsiteX86" fmla="*/ 196771 w 322263"/>
                    <a:gd name="connsiteY86" fmla="*/ 42862 h 336550"/>
                    <a:gd name="connsiteX87" fmla="*/ 190024 w 322263"/>
                    <a:gd name="connsiteY87" fmla="*/ 39052 h 336550"/>
                    <a:gd name="connsiteX88" fmla="*/ 190024 w 322263"/>
                    <a:gd name="connsiteY88" fmla="*/ 26352 h 336550"/>
                    <a:gd name="connsiteX89" fmla="*/ 196771 w 322263"/>
                    <a:gd name="connsiteY89" fmla="*/ 21272 h 336550"/>
                    <a:gd name="connsiteX90" fmla="*/ 111998 w 322263"/>
                    <a:gd name="connsiteY90" fmla="*/ 21272 h 336550"/>
                    <a:gd name="connsiteX91" fmla="*/ 125492 w 322263"/>
                    <a:gd name="connsiteY91" fmla="*/ 21272 h 336550"/>
                    <a:gd name="connsiteX92" fmla="*/ 132239 w 322263"/>
                    <a:gd name="connsiteY92" fmla="*/ 26352 h 336550"/>
                    <a:gd name="connsiteX93" fmla="*/ 132239 w 322263"/>
                    <a:gd name="connsiteY93" fmla="*/ 39052 h 336550"/>
                    <a:gd name="connsiteX94" fmla="*/ 125492 w 322263"/>
                    <a:gd name="connsiteY94" fmla="*/ 42862 h 336550"/>
                    <a:gd name="connsiteX95" fmla="*/ 117396 w 322263"/>
                    <a:gd name="connsiteY95" fmla="*/ 39052 h 336550"/>
                    <a:gd name="connsiteX96" fmla="*/ 111998 w 322263"/>
                    <a:gd name="connsiteY96" fmla="*/ 33972 h 336550"/>
                    <a:gd name="connsiteX97" fmla="*/ 111998 w 322263"/>
                    <a:gd name="connsiteY97" fmla="*/ 21272 h 336550"/>
                    <a:gd name="connsiteX98" fmla="*/ 161132 w 322263"/>
                    <a:gd name="connsiteY98" fmla="*/ 0 h 336550"/>
                    <a:gd name="connsiteX99" fmla="*/ 169863 w 322263"/>
                    <a:gd name="connsiteY99" fmla="*/ 9180 h 336550"/>
                    <a:gd name="connsiteX100" fmla="*/ 169863 w 322263"/>
                    <a:gd name="connsiteY100" fmla="*/ 20983 h 336550"/>
                    <a:gd name="connsiteX101" fmla="*/ 161132 w 322263"/>
                    <a:gd name="connsiteY101" fmla="*/ 30163 h 336550"/>
                    <a:gd name="connsiteX102" fmla="*/ 152400 w 322263"/>
                    <a:gd name="connsiteY102" fmla="*/ 20983 h 336550"/>
                    <a:gd name="connsiteX103" fmla="*/ 152400 w 322263"/>
                    <a:gd name="connsiteY103" fmla="*/ 9180 h 336550"/>
                    <a:gd name="connsiteX104" fmla="*/ 161132 w 322263"/>
                    <a:gd name="connsiteY104" fmla="*/ 0 h 33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322263" h="336550">
                      <a:moveTo>
                        <a:pt x="293688" y="298450"/>
                      </a:moveTo>
                      <a:cubicBezTo>
                        <a:pt x="293688" y="298450"/>
                        <a:pt x="293688" y="298450"/>
                        <a:pt x="293688" y="305019"/>
                      </a:cubicBezTo>
                      <a:cubicBezTo>
                        <a:pt x="293688" y="322099"/>
                        <a:pt x="280333" y="336550"/>
                        <a:pt x="261635" y="336550"/>
                      </a:cubicBezTo>
                      <a:cubicBezTo>
                        <a:pt x="261635" y="336550"/>
                        <a:pt x="261635" y="336550"/>
                        <a:pt x="241603" y="336550"/>
                      </a:cubicBezTo>
                      <a:cubicBezTo>
                        <a:pt x="224241" y="336550"/>
                        <a:pt x="209550" y="322099"/>
                        <a:pt x="209550" y="305019"/>
                      </a:cubicBezTo>
                      <a:cubicBezTo>
                        <a:pt x="209550" y="305019"/>
                        <a:pt x="209550" y="305019"/>
                        <a:pt x="209550" y="301078"/>
                      </a:cubicBezTo>
                      <a:lnTo>
                        <a:pt x="277662" y="301078"/>
                      </a:lnTo>
                      <a:cubicBezTo>
                        <a:pt x="283004" y="301078"/>
                        <a:pt x="289681" y="299764"/>
                        <a:pt x="293688" y="298450"/>
                      </a:cubicBezTo>
                      <a:close/>
                      <a:moveTo>
                        <a:pt x="28575" y="298450"/>
                      </a:moveTo>
                      <a:cubicBezTo>
                        <a:pt x="32582" y="299764"/>
                        <a:pt x="39259" y="301078"/>
                        <a:pt x="44601" y="301078"/>
                      </a:cubicBezTo>
                      <a:cubicBezTo>
                        <a:pt x="44601" y="301078"/>
                        <a:pt x="44601" y="301078"/>
                        <a:pt x="112713" y="301078"/>
                      </a:cubicBezTo>
                      <a:cubicBezTo>
                        <a:pt x="112713" y="301078"/>
                        <a:pt x="112713" y="301078"/>
                        <a:pt x="112713" y="305019"/>
                      </a:cubicBezTo>
                      <a:cubicBezTo>
                        <a:pt x="112713" y="322099"/>
                        <a:pt x="98022" y="336550"/>
                        <a:pt x="80660" y="336550"/>
                      </a:cubicBezTo>
                      <a:cubicBezTo>
                        <a:pt x="80660" y="336550"/>
                        <a:pt x="80660" y="336550"/>
                        <a:pt x="60628" y="336550"/>
                      </a:cubicBezTo>
                      <a:cubicBezTo>
                        <a:pt x="41930" y="336550"/>
                        <a:pt x="28575" y="322099"/>
                        <a:pt x="28575" y="305019"/>
                      </a:cubicBezTo>
                      <a:cubicBezTo>
                        <a:pt x="28575" y="305019"/>
                        <a:pt x="28575" y="305019"/>
                        <a:pt x="28575" y="298450"/>
                      </a:cubicBezTo>
                      <a:close/>
                      <a:moveTo>
                        <a:pt x="233362" y="228600"/>
                      </a:moveTo>
                      <a:lnTo>
                        <a:pt x="273050" y="228600"/>
                      </a:lnTo>
                      <a:lnTo>
                        <a:pt x="273050" y="241300"/>
                      </a:lnTo>
                      <a:lnTo>
                        <a:pt x="233362" y="241300"/>
                      </a:lnTo>
                      <a:close/>
                      <a:moveTo>
                        <a:pt x="49212" y="228600"/>
                      </a:moveTo>
                      <a:lnTo>
                        <a:pt x="88900" y="228600"/>
                      </a:lnTo>
                      <a:lnTo>
                        <a:pt x="88900" y="241300"/>
                      </a:lnTo>
                      <a:lnTo>
                        <a:pt x="49212" y="241300"/>
                      </a:lnTo>
                      <a:close/>
                      <a:moveTo>
                        <a:pt x="228109" y="212725"/>
                      </a:moveTo>
                      <a:cubicBezTo>
                        <a:pt x="222798" y="212725"/>
                        <a:pt x="217487" y="218141"/>
                        <a:pt x="217487" y="224912"/>
                      </a:cubicBezTo>
                      <a:cubicBezTo>
                        <a:pt x="217487" y="224912"/>
                        <a:pt x="217487" y="224912"/>
                        <a:pt x="217487" y="246577"/>
                      </a:cubicBezTo>
                      <a:cubicBezTo>
                        <a:pt x="217487" y="253347"/>
                        <a:pt x="222798" y="258763"/>
                        <a:pt x="228109" y="258763"/>
                      </a:cubicBezTo>
                      <a:cubicBezTo>
                        <a:pt x="228109" y="258763"/>
                        <a:pt x="228109" y="258763"/>
                        <a:pt x="278563" y="258763"/>
                      </a:cubicBezTo>
                      <a:cubicBezTo>
                        <a:pt x="285201" y="258763"/>
                        <a:pt x="290512" y="253347"/>
                        <a:pt x="290512" y="246577"/>
                      </a:cubicBezTo>
                      <a:lnTo>
                        <a:pt x="290512" y="224912"/>
                      </a:lnTo>
                      <a:cubicBezTo>
                        <a:pt x="290512" y="218141"/>
                        <a:pt x="285201" y="212725"/>
                        <a:pt x="278563" y="212725"/>
                      </a:cubicBezTo>
                      <a:cubicBezTo>
                        <a:pt x="278563" y="212725"/>
                        <a:pt x="278563" y="212725"/>
                        <a:pt x="228109" y="212725"/>
                      </a:cubicBezTo>
                      <a:close/>
                      <a:moveTo>
                        <a:pt x="43699" y="212725"/>
                      </a:moveTo>
                      <a:cubicBezTo>
                        <a:pt x="37061" y="212725"/>
                        <a:pt x="31750" y="218141"/>
                        <a:pt x="31750" y="224912"/>
                      </a:cubicBezTo>
                      <a:cubicBezTo>
                        <a:pt x="31750" y="224912"/>
                        <a:pt x="31750" y="224912"/>
                        <a:pt x="31750" y="246577"/>
                      </a:cubicBezTo>
                      <a:cubicBezTo>
                        <a:pt x="31750" y="253347"/>
                        <a:pt x="37061" y="258763"/>
                        <a:pt x="43699" y="258763"/>
                      </a:cubicBezTo>
                      <a:cubicBezTo>
                        <a:pt x="43699" y="258763"/>
                        <a:pt x="43699" y="258763"/>
                        <a:pt x="94153" y="258763"/>
                      </a:cubicBezTo>
                      <a:cubicBezTo>
                        <a:pt x="99464" y="258763"/>
                        <a:pt x="104775" y="253347"/>
                        <a:pt x="104775" y="246577"/>
                      </a:cubicBezTo>
                      <a:lnTo>
                        <a:pt x="104775" y="224912"/>
                      </a:lnTo>
                      <a:cubicBezTo>
                        <a:pt x="104775" y="218141"/>
                        <a:pt x="99464" y="212725"/>
                        <a:pt x="94153" y="212725"/>
                      </a:cubicBezTo>
                      <a:cubicBezTo>
                        <a:pt x="94153" y="212725"/>
                        <a:pt x="94153" y="212725"/>
                        <a:pt x="43699" y="212725"/>
                      </a:cubicBezTo>
                      <a:close/>
                      <a:moveTo>
                        <a:pt x="44905" y="184150"/>
                      </a:moveTo>
                      <a:cubicBezTo>
                        <a:pt x="44905" y="184150"/>
                        <a:pt x="44905" y="184150"/>
                        <a:pt x="277358" y="184150"/>
                      </a:cubicBezTo>
                      <a:cubicBezTo>
                        <a:pt x="302452" y="184150"/>
                        <a:pt x="322263" y="203890"/>
                        <a:pt x="322263" y="228893"/>
                      </a:cubicBezTo>
                      <a:cubicBezTo>
                        <a:pt x="322263" y="228893"/>
                        <a:pt x="322263" y="228893"/>
                        <a:pt x="322263" y="239421"/>
                      </a:cubicBezTo>
                      <a:cubicBezTo>
                        <a:pt x="322263" y="264424"/>
                        <a:pt x="302452" y="284163"/>
                        <a:pt x="277358" y="284163"/>
                      </a:cubicBezTo>
                      <a:cubicBezTo>
                        <a:pt x="277358" y="284163"/>
                        <a:pt x="277358" y="284163"/>
                        <a:pt x="44905" y="284163"/>
                      </a:cubicBezTo>
                      <a:cubicBezTo>
                        <a:pt x="19811" y="284163"/>
                        <a:pt x="0" y="264424"/>
                        <a:pt x="0" y="239421"/>
                      </a:cubicBezTo>
                      <a:cubicBezTo>
                        <a:pt x="0" y="239421"/>
                        <a:pt x="0" y="239421"/>
                        <a:pt x="0" y="228893"/>
                      </a:cubicBezTo>
                      <a:cubicBezTo>
                        <a:pt x="0" y="203890"/>
                        <a:pt x="19811" y="184150"/>
                        <a:pt x="44905" y="184150"/>
                      </a:cubicBezTo>
                      <a:close/>
                      <a:moveTo>
                        <a:pt x="100909" y="112712"/>
                      </a:moveTo>
                      <a:cubicBezTo>
                        <a:pt x="100909" y="112712"/>
                        <a:pt x="100909" y="112712"/>
                        <a:pt x="221354" y="112712"/>
                      </a:cubicBezTo>
                      <a:cubicBezTo>
                        <a:pt x="229209" y="112712"/>
                        <a:pt x="239682" y="119138"/>
                        <a:pt x="242300" y="125563"/>
                      </a:cubicBezTo>
                      <a:lnTo>
                        <a:pt x="259320" y="158977"/>
                      </a:lnTo>
                      <a:cubicBezTo>
                        <a:pt x="261938" y="162832"/>
                        <a:pt x="259320" y="166687"/>
                        <a:pt x="254083" y="166687"/>
                      </a:cubicBezTo>
                      <a:cubicBezTo>
                        <a:pt x="254083" y="166687"/>
                        <a:pt x="254083" y="166687"/>
                        <a:pt x="68180" y="166687"/>
                      </a:cubicBezTo>
                      <a:cubicBezTo>
                        <a:pt x="62943" y="166687"/>
                        <a:pt x="60325" y="162832"/>
                        <a:pt x="62943" y="158977"/>
                      </a:cubicBezTo>
                      <a:cubicBezTo>
                        <a:pt x="62943" y="158977"/>
                        <a:pt x="62943" y="158977"/>
                        <a:pt x="79963" y="125563"/>
                      </a:cubicBezTo>
                      <a:cubicBezTo>
                        <a:pt x="82581" y="119138"/>
                        <a:pt x="93054" y="112712"/>
                        <a:pt x="100909" y="112712"/>
                      </a:cubicBezTo>
                      <a:close/>
                      <a:moveTo>
                        <a:pt x="209688" y="60325"/>
                      </a:moveTo>
                      <a:cubicBezTo>
                        <a:pt x="209688" y="60325"/>
                        <a:pt x="209688" y="60325"/>
                        <a:pt x="222112" y="60325"/>
                      </a:cubicBezTo>
                      <a:cubicBezTo>
                        <a:pt x="227634" y="60325"/>
                        <a:pt x="231775" y="64407"/>
                        <a:pt x="231775" y="69850"/>
                      </a:cubicBezTo>
                      <a:cubicBezTo>
                        <a:pt x="231775" y="75293"/>
                        <a:pt x="227634" y="79375"/>
                        <a:pt x="222112" y="79375"/>
                      </a:cubicBezTo>
                      <a:cubicBezTo>
                        <a:pt x="222112" y="79375"/>
                        <a:pt x="222112" y="79375"/>
                        <a:pt x="209688" y="79375"/>
                      </a:cubicBezTo>
                      <a:cubicBezTo>
                        <a:pt x="204166" y="79375"/>
                        <a:pt x="200025" y="75293"/>
                        <a:pt x="200025" y="69850"/>
                      </a:cubicBezTo>
                      <a:cubicBezTo>
                        <a:pt x="200025" y="64407"/>
                        <a:pt x="204166" y="60325"/>
                        <a:pt x="209688" y="60325"/>
                      </a:cubicBezTo>
                      <a:close/>
                      <a:moveTo>
                        <a:pt x="101255" y="60325"/>
                      </a:moveTo>
                      <a:cubicBezTo>
                        <a:pt x="101255" y="60325"/>
                        <a:pt x="101255" y="60325"/>
                        <a:pt x="113058" y="60325"/>
                      </a:cubicBezTo>
                      <a:cubicBezTo>
                        <a:pt x="118304" y="60325"/>
                        <a:pt x="122238" y="64407"/>
                        <a:pt x="122238" y="69850"/>
                      </a:cubicBezTo>
                      <a:cubicBezTo>
                        <a:pt x="122238" y="75293"/>
                        <a:pt x="118304" y="79375"/>
                        <a:pt x="113058" y="79375"/>
                      </a:cubicBezTo>
                      <a:cubicBezTo>
                        <a:pt x="113058" y="79375"/>
                        <a:pt x="113058" y="79375"/>
                        <a:pt x="101255" y="79375"/>
                      </a:cubicBezTo>
                      <a:cubicBezTo>
                        <a:pt x="96009" y="79375"/>
                        <a:pt x="92075" y="75293"/>
                        <a:pt x="92075" y="69850"/>
                      </a:cubicBezTo>
                      <a:cubicBezTo>
                        <a:pt x="92075" y="64407"/>
                        <a:pt x="96009" y="60325"/>
                        <a:pt x="101255" y="60325"/>
                      </a:cubicBezTo>
                      <a:close/>
                      <a:moveTo>
                        <a:pt x="161132" y="34925"/>
                      </a:moveTo>
                      <a:cubicBezTo>
                        <a:pt x="179510" y="34925"/>
                        <a:pt x="195263" y="49731"/>
                        <a:pt x="195263" y="69920"/>
                      </a:cubicBezTo>
                      <a:lnTo>
                        <a:pt x="195263" y="86071"/>
                      </a:lnTo>
                      <a:cubicBezTo>
                        <a:pt x="195263" y="91455"/>
                        <a:pt x="190012" y="96838"/>
                        <a:pt x="184761" y="96838"/>
                      </a:cubicBezTo>
                      <a:cubicBezTo>
                        <a:pt x="184761" y="96838"/>
                        <a:pt x="184761" y="96838"/>
                        <a:pt x="137502" y="96838"/>
                      </a:cubicBezTo>
                      <a:cubicBezTo>
                        <a:pt x="132251" y="96838"/>
                        <a:pt x="127000" y="91455"/>
                        <a:pt x="127000" y="86071"/>
                      </a:cubicBezTo>
                      <a:cubicBezTo>
                        <a:pt x="127000" y="86071"/>
                        <a:pt x="127000" y="86071"/>
                        <a:pt x="127000" y="69920"/>
                      </a:cubicBezTo>
                      <a:cubicBezTo>
                        <a:pt x="127000" y="49731"/>
                        <a:pt x="142753" y="34925"/>
                        <a:pt x="161132" y="34925"/>
                      </a:cubicBezTo>
                      <a:close/>
                      <a:moveTo>
                        <a:pt x="196771" y="21272"/>
                      </a:moveTo>
                      <a:cubicBezTo>
                        <a:pt x="200819" y="17462"/>
                        <a:pt x="206217" y="17462"/>
                        <a:pt x="210265" y="21272"/>
                      </a:cubicBezTo>
                      <a:cubicBezTo>
                        <a:pt x="214313" y="25082"/>
                        <a:pt x="214313" y="30162"/>
                        <a:pt x="210265" y="33972"/>
                      </a:cubicBezTo>
                      <a:cubicBezTo>
                        <a:pt x="210265" y="33972"/>
                        <a:pt x="210265" y="33972"/>
                        <a:pt x="204867" y="39052"/>
                      </a:cubicBezTo>
                      <a:cubicBezTo>
                        <a:pt x="202168" y="41592"/>
                        <a:pt x="199470" y="42862"/>
                        <a:pt x="196771" y="42862"/>
                      </a:cubicBezTo>
                      <a:cubicBezTo>
                        <a:pt x="195421" y="42862"/>
                        <a:pt x="192723" y="41592"/>
                        <a:pt x="190024" y="39052"/>
                      </a:cubicBezTo>
                      <a:cubicBezTo>
                        <a:pt x="187325" y="36512"/>
                        <a:pt x="187325" y="30162"/>
                        <a:pt x="190024" y="26352"/>
                      </a:cubicBezTo>
                      <a:cubicBezTo>
                        <a:pt x="190024" y="26352"/>
                        <a:pt x="190024" y="26352"/>
                        <a:pt x="196771" y="21272"/>
                      </a:cubicBezTo>
                      <a:close/>
                      <a:moveTo>
                        <a:pt x="111998" y="21272"/>
                      </a:moveTo>
                      <a:cubicBezTo>
                        <a:pt x="116046" y="17462"/>
                        <a:pt x="121444" y="17462"/>
                        <a:pt x="125492" y="21272"/>
                      </a:cubicBezTo>
                      <a:cubicBezTo>
                        <a:pt x="125492" y="21272"/>
                        <a:pt x="125492" y="21272"/>
                        <a:pt x="132239" y="26352"/>
                      </a:cubicBezTo>
                      <a:cubicBezTo>
                        <a:pt x="134938" y="30162"/>
                        <a:pt x="134938" y="36512"/>
                        <a:pt x="132239" y="39052"/>
                      </a:cubicBezTo>
                      <a:cubicBezTo>
                        <a:pt x="129540" y="41592"/>
                        <a:pt x="126842" y="42862"/>
                        <a:pt x="125492" y="42862"/>
                      </a:cubicBezTo>
                      <a:cubicBezTo>
                        <a:pt x="122793" y="42862"/>
                        <a:pt x="120095" y="41592"/>
                        <a:pt x="117396" y="39052"/>
                      </a:cubicBezTo>
                      <a:lnTo>
                        <a:pt x="111998" y="33972"/>
                      </a:lnTo>
                      <a:cubicBezTo>
                        <a:pt x="107950" y="30162"/>
                        <a:pt x="107950" y="25082"/>
                        <a:pt x="111998" y="21272"/>
                      </a:cubicBezTo>
                      <a:close/>
                      <a:moveTo>
                        <a:pt x="161132" y="0"/>
                      </a:moveTo>
                      <a:cubicBezTo>
                        <a:pt x="166121" y="0"/>
                        <a:pt x="169863" y="3934"/>
                        <a:pt x="169863" y="9180"/>
                      </a:cubicBezTo>
                      <a:cubicBezTo>
                        <a:pt x="169863" y="9180"/>
                        <a:pt x="169863" y="9180"/>
                        <a:pt x="169863" y="20983"/>
                      </a:cubicBezTo>
                      <a:cubicBezTo>
                        <a:pt x="169863" y="26228"/>
                        <a:pt x="166121" y="30163"/>
                        <a:pt x="161132" y="30163"/>
                      </a:cubicBezTo>
                      <a:cubicBezTo>
                        <a:pt x="156142" y="30163"/>
                        <a:pt x="152400" y="26228"/>
                        <a:pt x="152400" y="20983"/>
                      </a:cubicBezTo>
                      <a:cubicBezTo>
                        <a:pt x="152400" y="20983"/>
                        <a:pt x="152400" y="20983"/>
                        <a:pt x="152400" y="9180"/>
                      </a:cubicBezTo>
                      <a:cubicBezTo>
                        <a:pt x="152400" y="3934"/>
                        <a:pt x="156142" y="0"/>
                        <a:pt x="16113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10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 fontScale="92500" lnSpcReduction="10000"/>
                </a:bodyPr>
                <a:lstStyle/>
                <a:p>
                  <a:pPr algn="ctr"/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580867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38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1380BA6B-CB06-4798-B66B-C91FE72C4E1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028700"/>
            <a:ext cx="10850563" cy="4734193"/>
            <a:chOff x="669925" y="1028700"/>
            <a:chExt cx="10850563" cy="4734193"/>
          </a:xfrm>
        </p:grpSpPr>
        <p:cxnSp>
          <p:nvCxnSpPr>
            <p:cNvPr id="3" name="直接连接符 2">
              <a:extLst>
                <a:ext uri="{FF2B5EF4-FFF2-40B4-BE49-F238E27FC236}">
                  <a16:creationId xmlns="" xmlns:a16="http://schemas.microsoft.com/office/drawing/2014/main" id="{61431C76-44F4-4752-B9E3-BFFB87514D0E}"/>
                </a:ext>
              </a:extLst>
            </p:cNvPr>
            <p:cNvCxnSpPr/>
            <p:nvPr/>
          </p:nvCxnSpPr>
          <p:spPr>
            <a:xfrm>
              <a:off x="669925" y="2081272"/>
              <a:ext cx="10850563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iṧ1íḑé">
              <a:extLst>
                <a:ext uri="{FF2B5EF4-FFF2-40B4-BE49-F238E27FC236}">
                  <a16:creationId xmlns="" xmlns:a16="http://schemas.microsoft.com/office/drawing/2014/main" id="{D36B1A9B-4F07-4138-B193-A61127703CCE}"/>
                </a:ext>
              </a:extLst>
            </p:cNvPr>
            <p:cNvGrpSpPr/>
            <p:nvPr/>
          </p:nvGrpSpPr>
          <p:grpSpPr>
            <a:xfrm>
              <a:off x="4766515" y="1028700"/>
              <a:ext cx="1989885" cy="2105145"/>
              <a:chOff x="4766515" y="2020936"/>
              <a:chExt cx="2664296" cy="2818620"/>
            </a:xfrm>
          </p:grpSpPr>
          <p:sp>
            <p:nvSpPr>
              <p:cNvPr id="29" name="îSľïḑè">
                <a:extLst>
                  <a:ext uri="{FF2B5EF4-FFF2-40B4-BE49-F238E27FC236}">
                    <a16:creationId xmlns="" xmlns:a16="http://schemas.microsoft.com/office/drawing/2014/main" id="{671B0943-079F-4FAC-9BC4-45B480070B76}"/>
                  </a:ext>
                </a:extLst>
              </p:cNvPr>
              <p:cNvSpPr/>
              <p:nvPr/>
            </p:nvSpPr>
            <p:spPr bwMode="auto">
              <a:xfrm>
                <a:off x="4766515" y="2096852"/>
                <a:ext cx="2664296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rot="0" spcFirstLastPara="0" vert="horz" wrap="none" lIns="91440" tIns="45720" rIns="91440" bIns="45720" anchor="ctr" anchorCtr="1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b="1" dirty="0"/>
                  <a:t>CONTENTS</a:t>
                </a:r>
              </a:p>
            </p:txBody>
          </p:sp>
          <p:sp>
            <p:nvSpPr>
              <p:cNvPr id="30" name="îṣlïḍê">
                <a:extLst>
                  <a:ext uri="{FF2B5EF4-FFF2-40B4-BE49-F238E27FC236}">
                    <a16:creationId xmlns="" xmlns:a16="http://schemas.microsoft.com/office/drawing/2014/main" id="{BD31E3C7-ED7D-4FF6-985C-F48AD2BE4493}"/>
                  </a:ext>
                </a:extLst>
              </p:cNvPr>
              <p:cNvSpPr/>
              <p:nvPr/>
            </p:nvSpPr>
            <p:spPr bwMode="auto">
              <a:xfrm rot="1775122" flipH="1">
                <a:off x="5877224" y="2020936"/>
                <a:ext cx="251088" cy="276989"/>
              </a:xfrm>
              <a:custGeom>
                <a:avLst/>
                <a:gdLst>
                  <a:gd name="connsiteX0" fmla="*/ 73048 w 251088"/>
                  <a:gd name="connsiteY0" fmla="*/ 36731 h 276989"/>
                  <a:gd name="connsiteX1" fmla="*/ 0 w 251088"/>
                  <a:gd name="connsiteY1" fmla="*/ 0 h 276989"/>
                  <a:gd name="connsiteX2" fmla="*/ 0 w 251088"/>
                  <a:gd name="connsiteY2" fmla="*/ 150529 h 276989"/>
                  <a:gd name="connsiteX3" fmla="*/ 9937 w 251088"/>
                  <a:gd name="connsiteY3" fmla="*/ 199750 h 276989"/>
                  <a:gd name="connsiteX4" fmla="*/ 126464 w 251088"/>
                  <a:gd name="connsiteY4" fmla="*/ 276988 h 276989"/>
                  <a:gd name="connsiteX5" fmla="*/ 242990 w 251088"/>
                  <a:gd name="connsiteY5" fmla="*/ 199749 h 276989"/>
                  <a:gd name="connsiteX6" fmla="*/ 251088 w 251088"/>
                  <a:gd name="connsiteY6" fmla="*/ 159638 h 276989"/>
                  <a:gd name="connsiteX7" fmla="*/ 188098 w 251088"/>
                  <a:gd name="connsiteY7" fmla="*/ 109958 h 276989"/>
                  <a:gd name="connsiteX8" fmla="*/ 73048 w 251088"/>
                  <a:gd name="connsiteY8" fmla="*/ 36731 h 276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088" h="276989">
                    <a:moveTo>
                      <a:pt x="73048" y="36731"/>
                    </a:moveTo>
                    <a:lnTo>
                      <a:pt x="0" y="0"/>
                    </a:lnTo>
                    <a:lnTo>
                      <a:pt x="0" y="150529"/>
                    </a:lnTo>
                    <a:lnTo>
                      <a:pt x="9937" y="199750"/>
                    </a:lnTo>
                    <a:cubicBezTo>
                      <a:pt x="29136" y="245139"/>
                      <a:pt x="74081" y="276988"/>
                      <a:pt x="126464" y="276988"/>
                    </a:cubicBezTo>
                    <a:cubicBezTo>
                      <a:pt x="178847" y="276989"/>
                      <a:pt x="223791" y="245139"/>
                      <a:pt x="242990" y="199749"/>
                    </a:cubicBezTo>
                    <a:lnTo>
                      <a:pt x="251088" y="159638"/>
                    </a:lnTo>
                    <a:lnTo>
                      <a:pt x="188098" y="109958"/>
                    </a:lnTo>
                    <a:cubicBezTo>
                      <a:pt x="151400" y="83893"/>
                      <a:pt x="113036" y="59433"/>
                      <a:pt x="73048" y="367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47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îŝļíďê">
                <a:extLst>
                  <a:ext uri="{FF2B5EF4-FFF2-40B4-BE49-F238E27FC236}">
                    <a16:creationId xmlns="" xmlns:a16="http://schemas.microsoft.com/office/drawing/2014/main" id="{7A2683AF-C511-4F77-B682-1C615F4438F3}"/>
                  </a:ext>
                </a:extLst>
              </p:cNvPr>
              <p:cNvSpPr/>
              <p:nvPr/>
            </p:nvSpPr>
            <p:spPr bwMode="auto">
              <a:xfrm rot="1775122" flipH="1">
                <a:off x="6056381" y="2041301"/>
                <a:ext cx="252928" cy="622752"/>
              </a:xfrm>
              <a:custGeom>
                <a:avLst/>
                <a:gdLst>
                  <a:gd name="connsiteX0" fmla="*/ 252927 w 252928"/>
                  <a:gd name="connsiteY0" fmla="*/ 93736 h 622752"/>
                  <a:gd name="connsiteX1" fmla="*/ 204135 w 252928"/>
                  <a:gd name="connsiteY1" fmla="*/ 69201 h 622752"/>
                  <a:gd name="connsiteX2" fmla="*/ 79143 w 252928"/>
                  <a:gd name="connsiteY2" fmla="*/ 21452 h 622752"/>
                  <a:gd name="connsiteX3" fmla="*/ 0 w 252928"/>
                  <a:gd name="connsiteY3" fmla="*/ 0 h 622752"/>
                  <a:gd name="connsiteX4" fmla="*/ 1 w 252928"/>
                  <a:gd name="connsiteY4" fmla="*/ 370274 h 622752"/>
                  <a:gd name="connsiteX5" fmla="*/ 0 w 252928"/>
                  <a:gd name="connsiteY5" fmla="*/ 370277 h 622752"/>
                  <a:gd name="connsiteX6" fmla="*/ 0 w 252928"/>
                  <a:gd name="connsiteY6" fmla="*/ 496288 h 622752"/>
                  <a:gd name="connsiteX7" fmla="*/ 126464 w 252928"/>
                  <a:gd name="connsiteY7" fmla="*/ 622752 h 622752"/>
                  <a:gd name="connsiteX8" fmla="*/ 252928 w 252928"/>
                  <a:gd name="connsiteY8" fmla="*/ 496288 h 622752"/>
                  <a:gd name="connsiteX9" fmla="*/ 252928 w 252928"/>
                  <a:gd name="connsiteY9" fmla="*/ 244265 h 622752"/>
                  <a:gd name="connsiteX10" fmla="*/ 252927 w 252928"/>
                  <a:gd name="connsiteY10" fmla="*/ 244260 h 622752"/>
                  <a:gd name="connsiteX11" fmla="*/ 252927 w 252928"/>
                  <a:gd name="connsiteY11" fmla="*/ 93736 h 62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928" h="622752">
                    <a:moveTo>
                      <a:pt x="252927" y="93736"/>
                    </a:moveTo>
                    <a:lnTo>
                      <a:pt x="204135" y="69201"/>
                    </a:lnTo>
                    <a:cubicBezTo>
                      <a:pt x="162945" y="51046"/>
                      <a:pt x="121230" y="35143"/>
                      <a:pt x="79143" y="21452"/>
                    </a:cubicBezTo>
                    <a:lnTo>
                      <a:pt x="0" y="0"/>
                    </a:lnTo>
                    <a:lnTo>
                      <a:pt x="1" y="370274"/>
                    </a:lnTo>
                    <a:lnTo>
                      <a:pt x="0" y="370277"/>
                    </a:lnTo>
                    <a:lnTo>
                      <a:pt x="0" y="496288"/>
                    </a:lnTo>
                    <a:cubicBezTo>
                      <a:pt x="0" y="566132"/>
                      <a:pt x="56620" y="622752"/>
                      <a:pt x="126464" y="622752"/>
                    </a:cubicBezTo>
                    <a:cubicBezTo>
                      <a:pt x="196308" y="622752"/>
                      <a:pt x="252928" y="566132"/>
                      <a:pt x="252928" y="496288"/>
                    </a:cubicBezTo>
                    <a:lnTo>
                      <a:pt x="252928" y="244265"/>
                    </a:lnTo>
                    <a:lnTo>
                      <a:pt x="252927" y="244260"/>
                    </a:lnTo>
                    <a:lnTo>
                      <a:pt x="252927" y="93736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íSľïḑé">
                <a:extLst>
                  <a:ext uri="{FF2B5EF4-FFF2-40B4-BE49-F238E27FC236}">
                    <a16:creationId xmlns="" xmlns:a16="http://schemas.microsoft.com/office/drawing/2014/main" id="{117628C6-7C95-4722-814D-09F9FE039AD2}"/>
                  </a:ext>
                </a:extLst>
              </p:cNvPr>
              <p:cNvSpPr/>
              <p:nvPr/>
            </p:nvSpPr>
            <p:spPr bwMode="auto">
              <a:xfrm rot="1775122" flipH="1">
                <a:off x="6317229" y="2137320"/>
                <a:ext cx="252928" cy="536396"/>
              </a:xfrm>
              <a:custGeom>
                <a:avLst/>
                <a:gdLst>
                  <a:gd name="connsiteX0" fmla="*/ 252928 w 252928"/>
                  <a:gd name="connsiteY0" fmla="*/ 39658 h 536396"/>
                  <a:gd name="connsiteX1" fmla="*/ 204843 w 252928"/>
                  <a:gd name="connsiteY1" fmla="*/ 26625 h 536396"/>
                  <a:gd name="connsiteX2" fmla="*/ 76292 w 252928"/>
                  <a:gd name="connsiteY2" fmla="*/ 5153 h 536396"/>
                  <a:gd name="connsiteX3" fmla="*/ 0 w 252928"/>
                  <a:gd name="connsiteY3" fmla="*/ 0 h 536396"/>
                  <a:gd name="connsiteX4" fmla="*/ 0 w 252928"/>
                  <a:gd name="connsiteY4" fmla="*/ 139902 h 536396"/>
                  <a:gd name="connsiteX5" fmla="*/ 0 w 252928"/>
                  <a:gd name="connsiteY5" fmla="*/ 139903 h 536396"/>
                  <a:gd name="connsiteX6" fmla="*/ 0 w 252928"/>
                  <a:gd name="connsiteY6" fmla="*/ 409932 h 536396"/>
                  <a:gd name="connsiteX7" fmla="*/ 126464 w 252928"/>
                  <a:gd name="connsiteY7" fmla="*/ 536396 h 536396"/>
                  <a:gd name="connsiteX8" fmla="*/ 242990 w 252928"/>
                  <a:gd name="connsiteY8" fmla="*/ 459157 h 536396"/>
                  <a:gd name="connsiteX9" fmla="*/ 252928 w 252928"/>
                  <a:gd name="connsiteY9" fmla="*/ 409935 h 536396"/>
                  <a:gd name="connsiteX10" fmla="*/ 252928 w 252928"/>
                  <a:gd name="connsiteY10" fmla="*/ 39658 h 53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928" h="536396">
                    <a:moveTo>
                      <a:pt x="252928" y="39658"/>
                    </a:moveTo>
                    <a:lnTo>
                      <a:pt x="204843" y="26625"/>
                    </a:lnTo>
                    <a:cubicBezTo>
                      <a:pt x="162163" y="17313"/>
                      <a:pt x="119262" y="10169"/>
                      <a:pt x="76292" y="5153"/>
                    </a:cubicBezTo>
                    <a:lnTo>
                      <a:pt x="0" y="0"/>
                    </a:lnTo>
                    <a:lnTo>
                      <a:pt x="0" y="139902"/>
                    </a:lnTo>
                    <a:lnTo>
                      <a:pt x="0" y="139903"/>
                    </a:lnTo>
                    <a:lnTo>
                      <a:pt x="0" y="409932"/>
                    </a:lnTo>
                    <a:cubicBezTo>
                      <a:pt x="0" y="479776"/>
                      <a:pt x="56620" y="536396"/>
                      <a:pt x="126464" y="536396"/>
                    </a:cubicBezTo>
                    <a:cubicBezTo>
                      <a:pt x="178847" y="536396"/>
                      <a:pt x="223792" y="504547"/>
                      <a:pt x="242990" y="459157"/>
                    </a:cubicBezTo>
                    <a:lnTo>
                      <a:pt x="252928" y="409935"/>
                    </a:lnTo>
                    <a:lnTo>
                      <a:pt x="252928" y="3965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3" name="iṣļíḑe">
                <a:extLst>
                  <a:ext uri="{FF2B5EF4-FFF2-40B4-BE49-F238E27FC236}">
                    <a16:creationId xmlns="" xmlns:a16="http://schemas.microsoft.com/office/drawing/2014/main" id="{EFC407DB-E3C3-4534-BCC6-E4F3F3ECDD0C}"/>
                  </a:ext>
                </a:extLst>
              </p:cNvPr>
              <p:cNvSpPr/>
              <p:nvPr/>
            </p:nvSpPr>
            <p:spPr bwMode="auto">
              <a:xfrm rot="1775122" flipH="1">
                <a:off x="6604776" y="2276255"/>
                <a:ext cx="252929" cy="270156"/>
              </a:xfrm>
              <a:custGeom>
                <a:avLst/>
                <a:gdLst>
                  <a:gd name="connsiteX0" fmla="*/ 252929 w 252929"/>
                  <a:gd name="connsiteY0" fmla="*/ 3790 h 270156"/>
                  <a:gd name="connsiteX1" fmla="*/ 200259 w 252929"/>
                  <a:gd name="connsiteY1" fmla="*/ 232 h 270156"/>
                  <a:gd name="connsiteX2" fmla="*/ 71799 w 252929"/>
                  <a:gd name="connsiteY2" fmla="*/ 4031 h 270156"/>
                  <a:gd name="connsiteX3" fmla="*/ 0 w 252929"/>
                  <a:gd name="connsiteY3" fmla="*/ 13106 h 270156"/>
                  <a:gd name="connsiteX4" fmla="*/ 0 w 252929"/>
                  <a:gd name="connsiteY4" fmla="*/ 143692 h 270156"/>
                  <a:gd name="connsiteX5" fmla="*/ 126465 w 252929"/>
                  <a:gd name="connsiteY5" fmla="*/ 270156 h 270156"/>
                  <a:gd name="connsiteX6" fmla="*/ 242991 w 252929"/>
                  <a:gd name="connsiteY6" fmla="*/ 192917 h 270156"/>
                  <a:gd name="connsiteX7" fmla="*/ 252929 w 252929"/>
                  <a:gd name="connsiteY7" fmla="*/ 143693 h 270156"/>
                  <a:gd name="connsiteX8" fmla="*/ 252929 w 252929"/>
                  <a:gd name="connsiteY8" fmla="*/ 3790 h 270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929" h="270156">
                    <a:moveTo>
                      <a:pt x="252929" y="3790"/>
                    </a:moveTo>
                    <a:lnTo>
                      <a:pt x="200259" y="232"/>
                    </a:lnTo>
                    <a:cubicBezTo>
                      <a:pt x="157305" y="-572"/>
                      <a:pt x="114434" y="708"/>
                      <a:pt x="71799" y="4031"/>
                    </a:cubicBezTo>
                    <a:lnTo>
                      <a:pt x="0" y="13106"/>
                    </a:lnTo>
                    <a:lnTo>
                      <a:pt x="0" y="143692"/>
                    </a:lnTo>
                    <a:cubicBezTo>
                      <a:pt x="1" y="213536"/>
                      <a:pt x="56621" y="270156"/>
                      <a:pt x="126465" y="270156"/>
                    </a:cubicBezTo>
                    <a:cubicBezTo>
                      <a:pt x="178848" y="270156"/>
                      <a:pt x="223792" y="238307"/>
                      <a:pt x="242991" y="192917"/>
                    </a:cubicBezTo>
                    <a:lnTo>
                      <a:pt x="252929" y="143693"/>
                    </a:lnTo>
                    <a:lnTo>
                      <a:pt x="252929" y="379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47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íŝ1îḋê">
                <a:extLst>
                  <a:ext uri="{FF2B5EF4-FFF2-40B4-BE49-F238E27FC236}">
                    <a16:creationId xmlns="" xmlns:a16="http://schemas.microsoft.com/office/drawing/2014/main" id="{8BF1CE5A-F1FF-46F0-B1CF-2B9209689386}"/>
                  </a:ext>
                </a:extLst>
              </p:cNvPr>
              <p:cNvSpPr/>
              <p:nvPr/>
            </p:nvSpPr>
            <p:spPr bwMode="auto">
              <a:xfrm rot="1775122" flipH="1">
                <a:off x="5608856" y="4127713"/>
                <a:ext cx="252929" cy="581712"/>
              </a:xfrm>
              <a:custGeom>
                <a:avLst/>
                <a:gdLst>
                  <a:gd name="connsiteX0" fmla="*/ 175690 w 252929"/>
                  <a:gd name="connsiteY0" fmla="*/ 9938 h 581712"/>
                  <a:gd name="connsiteX1" fmla="*/ 126465 w 252929"/>
                  <a:gd name="connsiteY1" fmla="*/ 0 h 581712"/>
                  <a:gd name="connsiteX2" fmla="*/ 1 w 252929"/>
                  <a:gd name="connsiteY2" fmla="*/ 126464 h 581712"/>
                  <a:gd name="connsiteX3" fmla="*/ 1 w 252929"/>
                  <a:gd name="connsiteY3" fmla="*/ 187439 h 581712"/>
                  <a:gd name="connsiteX4" fmla="*/ 1 w 252929"/>
                  <a:gd name="connsiteY4" fmla="*/ 548702 h 581712"/>
                  <a:gd name="connsiteX5" fmla="*/ 15417 w 252929"/>
                  <a:gd name="connsiteY5" fmla="*/ 552880 h 581712"/>
                  <a:gd name="connsiteX6" fmla="*/ 143968 w 252929"/>
                  <a:gd name="connsiteY6" fmla="*/ 574352 h 581712"/>
                  <a:gd name="connsiteX7" fmla="*/ 252928 w 252929"/>
                  <a:gd name="connsiteY7" fmla="*/ 581712 h 581712"/>
                  <a:gd name="connsiteX8" fmla="*/ 252929 w 252929"/>
                  <a:gd name="connsiteY8" fmla="*/ 126464 h 581712"/>
                  <a:gd name="connsiteX9" fmla="*/ 175690 w 252929"/>
                  <a:gd name="connsiteY9" fmla="*/ 9938 h 58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929" h="581712">
                    <a:moveTo>
                      <a:pt x="175690" y="9938"/>
                    </a:moveTo>
                    <a:cubicBezTo>
                      <a:pt x="160561" y="3539"/>
                      <a:pt x="143926" y="0"/>
                      <a:pt x="126465" y="0"/>
                    </a:cubicBezTo>
                    <a:cubicBezTo>
                      <a:pt x="56621" y="0"/>
                      <a:pt x="0" y="56620"/>
                      <a:pt x="1" y="126464"/>
                    </a:cubicBezTo>
                    <a:lnTo>
                      <a:pt x="1" y="187439"/>
                    </a:lnTo>
                    <a:lnTo>
                      <a:pt x="1" y="548702"/>
                    </a:lnTo>
                    <a:lnTo>
                      <a:pt x="15417" y="552880"/>
                    </a:lnTo>
                    <a:cubicBezTo>
                      <a:pt x="58097" y="562192"/>
                      <a:pt x="100998" y="569336"/>
                      <a:pt x="143968" y="574352"/>
                    </a:cubicBezTo>
                    <a:lnTo>
                      <a:pt x="252928" y="581712"/>
                    </a:lnTo>
                    <a:lnTo>
                      <a:pt x="252929" y="126464"/>
                    </a:lnTo>
                    <a:cubicBezTo>
                      <a:pt x="252929" y="74081"/>
                      <a:pt x="221080" y="29137"/>
                      <a:pt x="175690" y="993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5" name="íṡľíḓè">
                <a:extLst>
                  <a:ext uri="{FF2B5EF4-FFF2-40B4-BE49-F238E27FC236}">
                    <a16:creationId xmlns="" xmlns:a16="http://schemas.microsoft.com/office/drawing/2014/main" id="{4F1608C3-1FC5-44CE-9980-CE03ADFB2792}"/>
                  </a:ext>
                </a:extLst>
              </p:cNvPr>
              <p:cNvSpPr/>
              <p:nvPr/>
            </p:nvSpPr>
            <p:spPr bwMode="auto">
              <a:xfrm rot="1775122" flipH="1">
                <a:off x="5868064" y="4136941"/>
                <a:ext cx="252928" cy="674716"/>
              </a:xfrm>
              <a:custGeom>
                <a:avLst/>
                <a:gdLst>
                  <a:gd name="connsiteX0" fmla="*/ 175689 w 252928"/>
                  <a:gd name="connsiteY0" fmla="*/ 9938 h 674716"/>
                  <a:gd name="connsiteX1" fmla="*/ 126464 w 252928"/>
                  <a:gd name="connsiteY1" fmla="*/ 0 h 674716"/>
                  <a:gd name="connsiteX2" fmla="*/ 0 w 252928"/>
                  <a:gd name="connsiteY2" fmla="*/ 126464 h 674716"/>
                  <a:gd name="connsiteX3" fmla="*/ 0 w 252928"/>
                  <a:gd name="connsiteY3" fmla="*/ 378487 h 674716"/>
                  <a:gd name="connsiteX4" fmla="*/ 1 w 252928"/>
                  <a:gd name="connsiteY4" fmla="*/ 378491 h 674716"/>
                  <a:gd name="connsiteX5" fmla="*/ 1 w 252928"/>
                  <a:gd name="connsiteY5" fmla="*/ 588552 h 674716"/>
                  <a:gd name="connsiteX6" fmla="*/ 16124 w 252928"/>
                  <a:gd name="connsiteY6" fmla="*/ 596660 h 674716"/>
                  <a:gd name="connsiteX7" fmla="*/ 141116 w 252928"/>
                  <a:gd name="connsiteY7" fmla="*/ 644409 h 674716"/>
                  <a:gd name="connsiteX8" fmla="*/ 252928 w 252928"/>
                  <a:gd name="connsiteY8" fmla="*/ 674716 h 674716"/>
                  <a:gd name="connsiteX9" fmla="*/ 252928 w 252928"/>
                  <a:gd name="connsiteY9" fmla="*/ 313453 h 674716"/>
                  <a:gd name="connsiteX10" fmla="*/ 252928 w 252928"/>
                  <a:gd name="connsiteY10" fmla="*/ 126464 h 674716"/>
                  <a:gd name="connsiteX11" fmla="*/ 175689 w 252928"/>
                  <a:gd name="connsiteY11" fmla="*/ 9938 h 67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928" h="674716">
                    <a:moveTo>
                      <a:pt x="175689" y="9938"/>
                    </a:moveTo>
                    <a:cubicBezTo>
                      <a:pt x="160560" y="3539"/>
                      <a:pt x="143925" y="0"/>
                      <a:pt x="126464" y="0"/>
                    </a:cubicBezTo>
                    <a:cubicBezTo>
                      <a:pt x="56620" y="0"/>
                      <a:pt x="0" y="56620"/>
                      <a:pt x="0" y="126464"/>
                    </a:cubicBezTo>
                    <a:lnTo>
                      <a:pt x="0" y="378487"/>
                    </a:lnTo>
                    <a:lnTo>
                      <a:pt x="1" y="378491"/>
                    </a:lnTo>
                    <a:lnTo>
                      <a:pt x="1" y="588552"/>
                    </a:lnTo>
                    <a:lnTo>
                      <a:pt x="16124" y="596660"/>
                    </a:lnTo>
                    <a:cubicBezTo>
                      <a:pt x="57314" y="614816"/>
                      <a:pt x="99029" y="630718"/>
                      <a:pt x="141116" y="644409"/>
                    </a:cubicBezTo>
                    <a:lnTo>
                      <a:pt x="252928" y="674716"/>
                    </a:lnTo>
                    <a:lnTo>
                      <a:pt x="252928" y="313453"/>
                    </a:lnTo>
                    <a:lnTo>
                      <a:pt x="252928" y="126464"/>
                    </a:lnTo>
                    <a:cubicBezTo>
                      <a:pt x="252928" y="74081"/>
                      <a:pt x="221079" y="29137"/>
                      <a:pt x="175689" y="9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6" name="íṧḷíḋe">
                <a:extLst>
                  <a:ext uri="{FF2B5EF4-FFF2-40B4-BE49-F238E27FC236}">
                    <a16:creationId xmlns="" xmlns:a16="http://schemas.microsoft.com/office/drawing/2014/main" id="{43FA61EC-B652-4178-A46A-65B584DCD396}"/>
                  </a:ext>
                </a:extLst>
              </p:cNvPr>
              <p:cNvSpPr/>
              <p:nvPr/>
            </p:nvSpPr>
            <p:spPr bwMode="auto">
              <a:xfrm rot="1775122" flipH="1">
                <a:off x="5321853" y="4255162"/>
                <a:ext cx="252928" cy="313265"/>
              </a:xfrm>
              <a:custGeom>
                <a:avLst/>
                <a:gdLst>
                  <a:gd name="connsiteX0" fmla="*/ 175689 w 252928"/>
                  <a:gd name="connsiteY0" fmla="*/ 9939 h 313265"/>
                  <a:gd name="connsiteX1" fmla="*/ 126464 w 252928"/>
                  <a:gd name="connsiteY1" fmla="*/ 1 h 313265"/>
                  <a:gd name="connsiteX2" fmla="*/ 0 w 252928"/>
                  <a:gd name="connsiteY2" fmla="*/ 126464 h 313265"/>
                  <a:gd name="connsiteX3" fmla="*/ 0 w 252928"/>
                  <a:gd name="connsiteY3" fmla="*/ 311682 h 313265"/>
                  <a:gd name="connsiteX4" fmla="*/ 20001 w 252928"/>
                  <a:gd name="connsiteY4" fmla="*/ 313033 h 313265"/>
                  <a:gd name="connsiteX5" fmla="*/ 148461 w 252928"/>
                  <a:gd name="connsiteY5" fmla="*/ 309234 h 313265"/>
                  <a:gd name="connsiteX6" fmla="*/ 252928 w 252928"/>
                  <a:gd name="connsiteY6" fmla="*/ 296031 h 313265"/>
                  <a:gd name="connsiteX7" fmla="*/ 252928 w 252928"/>
                  <a:gd name="connsiteY7" fmla="*/ 126464 h 313265"/>
                  <a:gd name="connsiteX8" fmla="*/ 175689 w 252928"/>
                  <a:gd name="connsiteY8" fmla="*/ 9939 h 313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928" h="313265">
                    <a:moveTo>
                      <a:pt x="175689" y="9939"/>
                    </a:moveTo>
                    <a:cubicBezTo>
                      <a:pt x="160560" y="3539"/>
                      <a:pt x="143925" y="1"/>
                      <a:pt x="126464" y="1"/>
                    </a:cubicBezTo>
                    <a:cubicBezTo>
                      <a:pt x="56620" y="0"/>
                      <a:pt x="0" y="56620"/>
                      <a:pt x="0" y="126464"/>
                    </a:cubicBezTo>
                    <a:lnTo>
                      <a:pt x="0" y="311682"/>
                    </a:lnTo>
                    <a:lnTo>
                      <a:pt x="20001" y="313033"/>
                    </a:lnTo>
                    <a:cubicBezTo>
                      <a:pt x="62956" y="313837"/>
                      <a:pt x="105826" y="312557"/>
                      <a:pt x="148461" y="309234"/>
                    </a:cubicBezTo>
                    <a:lnTo>
                      <a:pt x="252928" y="296031"/>
                    </a:lnTo>
                    <a:lnTo>
                      <a:pt x="252928" y="126464"/>
                    </a:lnTo>
                    <a:cubicBezTo>
                      <a:pt x="252928" y="74081"/>
                      <a:pt x="221079" y="29137"/>
                      <a:pt x="175689" y="9939"/>
                    </a:cubicBezTo>
                    <a:close/>
                  </a:path>
                </a:pathLst>
              </a:custGeom>
              <a:solidFill>
                <a:schemeClr val="accent1">
                  <a:lumMod val="100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7" name="í$lîḓê">
                <a:extLst>
                  <a:ext uri="{FF2B5EF4-FFF2-40B4-BE49-F238E27FC236}">
                    <a16:creationId xmlns="" xmlns:a16="http://schemas.microsoft.com/office/drawing/2014/main" id="{FF2F5CE2-196F-454E-AEAF-44668ABDF319}"/>
                  </a:ext>
                </a:extLst>
              </p:cNvPr>
              <p:cNvSpPr/>
              <p:nvPr/>
            </p:nvSpPr>
            <p:spPr bwMode="auto">
              <a:xfrm rot="1775122" flipH="1">
                <a:off x="6047071" y="4503031"/>
                <a:ext cx="252927" cy="336525"/>
              </a:xfrm>
              <a:custGeom>
                <a:avLst/>
                <a:gdLst>
                  <a:gd name="connsiteX0" fmla="*/ 175689 w 252927"/>
                  <a:gd name="connsiteY0" fmla="*/ 9939 h 336525"/>
                  <a:gd name="connsiteX1" fmla="*/ 126464 w 252927"/>
                  <a:gd name="connsiteY1" fmla="*/ 1 h 336525"/>
                  <a:gd name="connsiteX2" fmla="*/ 0 w 252927"/>
                  <a:gd name="connsiteY2" fmla="*/ 126464 h 336525"/>
                  <a:gd name="connsiteX3" fmla="*/ 0 w 252927"/>
                  <a:gd name="connsiteY3" fmla="*/ 184775 h 336525"/>
                  <a:gd name="connsiteX4" fmla="*/ 32160 w 252927"/>
                  <a:gd name="connsiteY4" fmla="*/ 210140 h 336525"/>
                  <a:gd name="connsiteX5" fmla="*/ 147210 w 252927"/>
                  <a:gd name="connsiteY5" fmla="*/ 283367 h 336525"/>
                  <a:gd name="connsiteX6" fmla="*/ 252927 w 252927"/>
                  <a:gd name="connsiteY6" fmla="*/ 336525 h 336525"/>
                  <a:gd name="connsiteX7" fmla="*/ 252927 w 252927"/>
                  <a:gd name="connsiteY7" fmla="*/ 126460 h 336525"/>
                  <a:gd name="connsiteX8" fmla="*/ 242989 w 252927"/>
                  <a:gd name="connsiteY8" fmla="*/ 77239 h 336525"/>
                  <a:gd name="connsiteX9" fmla="*/ 175689 w 252927"/>
                  <a:gd name="connsiteY9" fmla="*/ 9939 h 3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927" h="336525">
                    <a:moveTo>
                      <a:pt x="175689" y="9939"/>
                    </a:moveTo>
                    <a:cubicBezTo>
                      <a:pt x="160559" y="3539"/>
                      <a:pt x="143925" y="1"/>
                      <a:pt x="126464" y="1"/>
                    </a:cubicBezTo>
                    <a:cubicBezTo>
                      <a:pt x="56620" y="0"/>
                      <a:pt x="-1" y="56620"/>
                      <a:pt x="0" y="126464"/>
                    </a:cubicBezTo>
                    <a:lnTo>
                      <a:pt x="0" y="184775"/>
                    </a:lnTo>
                    <a:lnTo>
                      <a:pt x="32160" y="210140"/>
                    </a:lnTo>
                    <a:cubicBezTo>
                      <a:pt x="68858" y="236205"/>
                      <a:pt x="107222" y="260665"/>
                      <a:pt x="147210" y="283367"/>
                    </a:cubicBezTo>
                    <a:lnTo>
                      <a:pt x="252927" y="336525"/>
                    </a:lnTo>
                    <a:lnTo>
                      <a:pt x="252927" y="126460"/>
                    </a:lnTo>
                    <a:lnTo>
                      <a:pt x="242989" y="77239"/>
                    </a:lnTo>
                    <a:cubicBezTo>
                      <a:pt x="230191" y="46979"/>
                      <a:pt x="205949" y="22737"/>
                      <a:pt x="175689" y="993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70000" lnSpcReduction="2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5" name="íṥḷiḓê">
              <a:extLst>
                <a:ext uri="{FF2B5EF4-FFF2-40B4-BE49-F238E27FC236}">
                  <a16:creationId xmlns="" xmlns:a16="http://schemas.microsoft.com/office/drawing/2014/main" id="{EF671A3D-1BB7-4775-8690-B2D74B7F2F57}"/>
                </a:ext>
              </a:extLst>
            </p:cNvPr>
            <p:cNvGrpSpPr/>
            <p:nvPr/>
          </p:nvGrpSpPr>
          <p:grpSpPr>
            <a:xfrm>
              <a:off x="1517050" y="3548045"/>
              <a:ext cx="826701" cy="998280"/>
              <a:chOff x="738159" y="2994558"/>
              <a:chExt cx="826701" cy="998280"/>
            </a:xfrm>
          </p:grpSpPr>
          <p:sp>
            <p:nvSpPr>
              <p:cNvPr id="27" name="ïṧľïḓê">
                <a:extLst>
                  <a:ext uri="{FF2B5EF4-FFF2-40B4-BE49-F238E27FC236}">
                    <a16:creationId xmlns="" xmlns:a16="http://schemas.microsoft.com/office/drawing/2014/main" id="{72D92BD8-2C72-4F98-A123-E6424F17695F}"/>
                  </a:ext>
                </a:extLst>
              </p:cNvPr>
              <p:cNvSpPr/>
              <p:nvPr/>
            </p:nvSpPr>
            <p:spPr bwMode="auto">
              <a:xfrm rot="10800000">
                <a:off x="886341" y="3649679"/>
                <a:ext cx="530336" cy="343159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3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8" name="ï$1iḑé">
                <a:extLst>
                  <a:ext uri="{FF2B5EF4-FFF2-40B4-BE49-F238E27FC236}">
                    <a16:creationId xmlns="" xmlns:a16="http://schemas.microsoft.com/office/drawing/2014/main" id="{FF1F9DB4-C486-406F-BBFF-1D1586DD1AF0}"/>
                  </a:ext>
                </a:extLst>
              </p:cNvPr>
              <p:cNvSpPr/>
              <p:nvPr/>
            </p:nvSpPr>
            <p:spPr bwMode="auto">
              <a:xfrm>
                <a:off x="738159" y="2994558"/>
                <a:ext cx="826701" cy="82670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rot="0" spcFirstLastPara="0" vert="horz" wrap="square" lIns="91440" tIns="45720" rIns="91440" bIns="45720" anchor="ctr" anchorCtr="1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01</a:t>
                </a:r>
              </a:p>
            </p:txBody>
          </p:sp>
        </p:grpSp>
        <p:grpSp>
          <p:nvGrpSpPr>
            <p:cNvPr id="6" name="iṣľidè">
              <a:extLst>
                <a:ext uri="{FF2B5EF4-FFF2-40B4-BE49-F238E27FC236}">
                  <a16:creationId xmlns="" xmlns:a16="http://schemas.microsoft.com/office/drawing/2014/main" id="{55A2D394-2D62-4D06-B197-59C8459B39E0}"/>
                </a:ext>
              </a:extLst>
            </p:cNvPr>
            <p:cNvGrpSpPr/>
            <p:nvPr/>
          </p:nvGrpSpPr>
          <p:grpSpPr>
            <a:xfrm>
              <a:off x="673101" y="4832115"/>
              <a:ext cx="2514600" cy="930778"/>
              <a:chOff x="673100" y="4462658"/>
              <a:chExt cx="2800785" cy="930778"/>
            </a:xfrm>
          </p:grpSpPr>
          <p:sp>
            <p:nvSpPr>
              <p:cNvPr id="25" name="ïšľîďé">
                <a:extLst>
                  <a:ext uri="{FF2B5EF4-FFF2-40B4-BE49-F238E27FC236}">
                    <a16:creationId xmlns="" xmlns:a16="http://schemas.microsoft.com/office/drawing/2014/main" id="{B9D506D4-0747-4583-A8C6-83F861E7803F}"/>
                  </a:ext>
                </a:extLst>
              </p:cNvPr>
              <p:cNvSpPr txBox="1"/>
              <p:nvPr/>
            </p:nvSpPr>
            <p:spPr bwMode="auto">
              <a:xfrm>
                <a:off x="673100" y="4831990"/>
                <a:ext cx="2800785" cy="5614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91440" tIns="45720" rIns="91440" bIns="45720" anchor="ctr" anchorCtr="0">
                <a:norm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zh-CN" sz="1200" dirty="0"/>
                  <a:t>Copy paste fonts. Choose the only option to retain text.</a:t>
                </a:r>
                <a:r>
                  <a:rPr lang="zh-CN" altLang="en-US" sz="1200" dirty="0"/>
                  <a:t> </a:t>
                </a:r>
              </a:p>
            </p:txBody>
          </p:sp>
          <p:sp>
            <p:nvSpPr>
              <p:cNvPr id="26" name="îSľïḍê">
                <a:extLst>
                  <a:ext uri="{FF2B5EF4-FFF2-40B4-BE49-F238E27FC236}">
                    <a16:creationId xmlns="" xmlns:a16="http://schemas.microsoft.com/office/drawing/2014/main" id="{1505C1D3-6C22-4674-82C0-B24CFF133735}"/>
                  </a:ext>
                </a:extLst>
              </p:cNvPr>
              <p:cNvSpPr/>
              <p:nvPr/>
            </p:nvSpPr>
            <p:spPr>
              <a:xfrm>
                <a:off x="673100" y="4462658"/>
                <a:ext cx="2800785" cy="369332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 fontScale="92500" lnSpcReduction="20000"/>
              </a:bodyPr>
              <a:lstStyle/>
              <a:p>
                <a:pPr algn="ctr"/>
                <a:r>
                  <a:rPr lang="en-US" altLang="zh-CN" sz="2400" b="1" dirty="0"/>
                  <a:t>Text here</a:t>
                </a:r>
                <a:endParaRPr lang="zh-CN" altLang="en-US" sz="2400" b="1" dirty="0"/>
              </a:p>
            </p:txBody>
          </p:sp>
        </p:grpSp>
        <p:grpSp>
          <p:nvGrpSpPr>
            <p:cNvPr id="7" name="îšlíḑe">
              <a:extLst>
                <a:ext uri="{FF2B5EF4-FFF2-40B4-BE49-F238E27FC236}">
                  <a16:creationId xmlns="" xmlns:a16="http://schemas.microsoft.com/office/drawing/2014/main" id="{76E59A97-09F2-4F34-BE88-9D13BC3ACA1E}"/>
                </a:ext>
              </a:extLst>
            </p:cNvPr>
            <p:cNvGrpSpPr/>
            <p:nvPr/>
          </p:nvGrpSpPr>
          <p:grpSpPr>
            <a:xfrm>
              <a:off x="3450167" y="4832115"/>
              <a:ext cx="2514600" cy="930778"/>
              <a:chOff x="673100" y="4462658"/>
              <a:chExt cx="2800785" cy="930778"/>
            </a:xfrm>
          </p:grpSpPr>
          <p:sp>
            <p:nvSpPr>
              <p:cNvPr id="23" name="ïṧlîďè">
                <a:extLst>
                  <a:ext uri="{FF2B5EF4-FFF2-40B4-BE49-F238E27FC236}">
                    <a16:creationId xmlns="" xmlns:a16="http://schemas.microsoft.com/office/drawing/2014/main" id="{1E055DD9-964F-4FF0-9830-437ECFE8E20C}"/>
                  </a:ext>
                </a:extLst>
              </p:cNvPr>
              <p:cNvSpPr txBox="1"/>
              <p:nvPr/>
            </p:nvSpPr>
            <p:spPr bwMode="auto">
              <a:xfrm>
                <a:off x="673100" y="4831990"/>
                <a:ext cx="2800785" cy="5614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91440" tIns="45720" rIns="91440" bIns="45720" anchor="ctr" anchorCtr="0">
                <a:norm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zh-CN" sz="1200" dirty="0"/>
                  <a:t>Copy paste fonts. Choose the only option to retain text.</a:t>
                </a:r>
                <a:r>
                  <a:rPr lang="zh-CN" altLang="en-US" sz="1200" dirty="0"/>
                  <a:t> </a:t>
                </a:r>
              </a:p>
            </p:txBody>
          </p:sp>
          <p:sp>
            <p:nvSpPr>
              <p:cNvPr id="24" name="ïŝ1iḓè">
                <a:extLst>
                  <a:ext uri="{FF2B5EF4-FFF2-40B4-BE49-F238E27FC236}">
                    <a16:creationId xmlns="" xmlns:a16="http://schemas.microsoft.com/office/drawing/2014/main" id="{5973B9B6-2C0E-4D37-AD9D-40CF0E2DA987}"/>
                  </a:ext>
                </a:extLst>
              </p:cNvPr>
              <p:cNvSpPr/>
              <p:nvPr/>
            </p:nvSpPr>
            <p:spPr>
              <a:xfrm>
                <a:off x="673100" y="4462658"/>
                <a:ext cx="2800785" cy="369332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 fontScale="92500" lnSpcReduction="20000"/>
              </a:bodyPr>
              <a:lstStyle/>
              <a:p>
                <a:pPr algn="ctr"/>
                <a:r>
                  <a:rPr lang="en-US" altLang="zh-CN" sz="2400" b="1" dirty="0"/>
                  <a:t>Text here</a:t>
                </a:r>
                <a:endParaRPr lang="zh-CN" altLang="en-US" sz="2400" b="1" dirty="0"/>
              </a:p>
            </p:txBody>
          </p:sp>
        </p:grpSp>
        <p:grpSp>
          <p:nvGrpSpPr>
            <p:cNvPr id="8" name="i$1íde">
              <a:extLst>
                <a:ext uri="{FF2B5EF4-FFF2-40B4-BE49-F238E27FC236}">
                  <a16:creationId xmlns="" xmlns:a16="http://schemas.microsoft.com/office/drawing/2014/main" id="{93774C0A-EEF5-4FD3-9E71-E87EA005C9E1}"/>
                </a:ext>
              </a:extLst>
            </p:cNvPr>
            <p:cNvGrpSpPr/>
            <p:nvPr/>
          </p:nvGrpSpPr>
          <p:grpSpPr>
            <a:xfrm>
              <a:off x="6227233" y="4832115"/>
              <a:ext cx="2514600" cy="930778"/>
              <a:chOff x="673100" y="4462658"/>
              <a:chExt cx="2800785" cy="930778"/>
            </a:xfrm>
          </p:grpSpPr>
          <p:sp>
            <p:nvSpPr>
              <p:cNvPr id="21" name="îṥļíḍè">
                <a:extLst>
                  <a:ext uri="{FF2B5EF4-FFF2-40B4-BE49-F238E27FC236}">
                    <a16:creationId xmlns="" xmlns:a16="http://schemas.microsoft.com/office/drawing/2014/main" id="{F9AAFB33-5933-4616-9D70-F83DDAB72815}"/>
                  </a:ext>
                </a:extLst>
              </p:cNvPr>
              <p:cNvSpPr txBox="1"/>
              <p:nvPr/>
            </p:nvSpPr>
            <p:spPr bwMode="auto">
              <a:xfrm>
                <a:off x="673100" y="4831990"/>
                <a:ext cx="2800785" cy="5614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91440" tIns="45720" rIns="91440" bIns="45720" anchor="ctr" anchorCtr="0">
                <a:norm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zh-CN" sz="1200" dirty="0"/>
                  <a:t>Copy paste fonts. Choose the only option to retain text.</a:t>
                </a:r>
                <a:r>
                  <a:rPr lang="zh-CN" altLang="en-US" sz="1200" dirty="0"/>
                  <a:t> </a:t>
                </a:r>
              </a:p>
            </p:txBody>
          </p:sp>
          <p:sp>
            <p:nvSpPr>
              <p:cNvPr id="22" name="í$liḍè">
                <a:extLst>
                  <a:ext uri="{FF2B5EF4-FFF2-40B4-BE49-F238E27FC236}">
                    <a16:creationId xmlns="" xmlns:a16="http://schemas.microsoft.com/office/drawing/2014/main" id="{C479AE83-A1BF-474D-B194-5535F4AB934F}"/>
                  </a:ext>
                </a:extLst>
              </p:cNvPr>
              <p:cNvSpPr/>
              <p:nvPr/>
            </p:nvSpPr>
            <p:spPr>
              <a:xfrm>
                <a:off x="673100" y="4462658"/>
                <a:ext cx="2800785" cy="369332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 fontScale="92500" lnSpcReduction="20000"/>
              </a:bodyPr>
              <a:lstStyle/>
              <a:p>
                <a:pPr algn="ctr"/>
                <a:r>
                  <a:rPr lang="en-US" altLang="zh-CN" sz="2400" b="1" dirty="0"/>
                  <a:t>Text here</a:t>
                </a:r>
                <a:endParaRPr lang="zh-CN" altLang="en-US" sz="2400" b="1" dirty="0"/>
              </a:p>
            </p:txBody>
          </p:sp>
        </p:grpSp>
        <p:grpSp>
          <p:nvGrpSpPr>
            <p:cNvPr id="9" name="îślíḓê">
              <a:extLst>
                <a:ext uri="{FF2B5EF4-FFF2-40B4-BE49-F238E27FC236}">
                  <a16:creationId xmlns="" xmlns:a16="http://schemas.microsoft.com/office/drawing/2014/main" id="{6EB8E750-4CDA-4953-84F2-2BC3D9DC8ED7}"/>
                </a:ext>
              </a:extLst>
            </p:cNvPr>
            <p:cNvGrpSpPr/>
            <p:nvPr/>
          </p:nvGrpSpPr>
          <p:grpSpPr>
            <a:xfrm>
              <a:off x="9004300" y="4832115"/>
              <a:ext cx="2514600" cy="930778"/>
              <a:chOff x="673100" y="4462658"/>
              <a:chExt cx="2800785" cy="930778"/>
            </a:xfrm>
          </p:grpSpPr>
          <p:sp>
            <p:nvSpPr>
              <p:cNvPr id="19" name="îšľîďé">
                <a:extLst>
                  <a:ext uri="{FF2B5EF4-FFF2-40B4-BE49-F238E27FC236}">
                    <a16:creationId xmlns="" xmlns:a16="http://schemas.microsoft.com/office/drawing/2014/main" id="{12BCB8B6-41A5-4562-B56C-20CB75CF7B43}"/>
                  </a:ext>
                </a:extLst>
              </p:cNvPr>
              <p:cNvSpPr txBox="1"/>
              <p:nvPr/>
            </p:nvSpPr>
            <p:spPr bwMode="auto">
              <a:xfrm>
                <a:off x="673100" y="4831990"/>
                <a:ext cx="2800785" cy="5614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91440" tIns="45720" rIns="91440" bIns="45720" anchor="ctr" anchorCtr="0">
                <a:normAutofit/>
                <a:scene3d>
                  <a:camera prst="orthographicFront"/>
                  <a:lightRig rig="threePt" dir="t"/>
                </a:scene3d>
                <a:sp3d>
                  <a:bevelT w="0" h="0"/>
                </a:sp3d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zh-CN" sz="1200" dirty="0"/>
                  <a:t>Copy paste fonts. Choose the only option to retain text.</a:t>
                </a:r>
                <a:r>
                  <a:rPr lang="zh-CN" altLang="en-US" sz="1200" dirty="0"/>
                  <a:t> </a:t>
                </a:r>
              </a:p>
            </p:txBody>
          </p:sp>
          <p:sp>
            <p:nvSpPr>
              <p:cNvPr id="20" name="îSľîdê">
                <a:extLst>
                  <a:ext uri="{FF2B5EF4-FFF2-40B4-BE49-F238E27FC236}">
                    <a16:creationId xmlns="" xmlns:a16="http://schemas.microsoft.com/office/drawing/2014/main" id="{3E1DEF03-88D0-485A-86B5-CBCC564C1D21}"/>
                  </a:ext>
                </a:extLst>
              </p:cNvPr>
              <p:cNvSpPr/>
              <p:nvPr/>
            </p:nvSpPr>
            <p:spPr>
              <a:xfrm>
                <a:off x="673100" y="4462658"/>
                <a:ext cx="2800785" cy="369332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 fontScale="92500" lnSpcReduction="20000"/>
              </a:bodyPr>
              <a:lstStyle/>
              <a:p>
                <a:pPr algn="ctr"/>
                <a:r>
                  <a:rPr lang="en-US" altLang="zh-CN" sz="2400" b="1" dirty="0"/>
                  <a:t>Text here</a:t>
                </a:r>
                <a:endParaRPr lang="zh-CN" altLang="en-US" sz="2400" b="1" dirty="0"/>
              </a:p>
            </p:txBody>
          </p:sp>
        </p:grpSp>
        <p:grpSp>
          <p:nvGrpSpPr>
            <p:cNvPr id="10" name="islîḍè">
              <a:extLst>
                <a:ext uri="{FF2B5EF4-FFF2-40B4-BE49-F238E27FC236}">
                  <a16:creationId xmlns="" xmlns:a16="http://schemas.microsoft.com/office/drawing/2014/main" id="{D1B8CA9F-7556-48DA-8C40-4F19C78B939F}"/>
                </a:ext>
              </a:extLst>
            </p:cNvPr>
            <p:cNvGrpSpPr/>
            <p:nvPr/>
          </p:nvGrpSpPr>
          <p:grpSpPr>
            <a:xfrm>
              <a:off x="4294116" y="3548045"/>
              <a:ext cx="826701" cy="998280"/>
              <a:chOff x="738159" y="2994558"/>
              <a:chExt cx="826701" cy="998280"/>
            </a:xfrm>
          </p:grpSpPr>
          <p:sp>
            <p:nvSpPr>
              <p:cNvPr id="17" name="îśľîḋê">
                <a:extLst>
                  <a:ext uri="{FF2B5EF4-FFF2-40B4-BE49-F238E27FC236}">
                    <a16:creationId xmlns="" xmlns:a16="http://schemas.microsoft.com/office/drawing/2014/main" id="{8BAB32B6-9010-4B2B-A2FA-0A473CDBCD5A}"/>
                  </a:ext>
                </a:extLst>
              </p:cNvPr>
              <p:cNvSpPr/>
              <p:nvPr/>
            </p:nvSpPr>
            <p:spPr bwMode="auto">
              <a:xfrm rot="10800000">
                <a:off x="886341" y="3649679"/>
                <a:ext cx="530336" cy="343159"/>
              </a:xfrm>
              <a:prstGeom prst="triangle">
                <a:avLst/>
              </a:prstGeom>
              <a:solidFill>
                <a:schemeClr val="accent1"/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3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18" name="îṧ1idè">
                <a:extLst>
                  <a:ext uri="{FF2B5EF4-FFF2-40B4-BE49-F238E27FC236}">
                    <a16:creationId xmlns="" xmlns:a16="http://schemas.microsoft.com/office/drawing/2014/main" id="{E3CA6165-4E75-41DC-BE14-1886EEB7CCAD}"/>
                  </a:ext>
                </a:extLst>
              </p:cNvPr>
              <p:cNvSpPr/>
              <p:nvPr/>
            </p:nvSpPr>
            <p:spPr bwMode="auto">
              <a:xfrm>
                <a:off x="738159" y="2994558"/>
                <a:ext cx="826701" cy="82670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rot="0" spcFirstLastPara="0" vert="horz" wrap="square" lIns="91440" tIns="45720" rIns="91440" bIns="45720" anchor="ctr" anchorCtr="1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accent1"/>
                    </a:solidFill>
                    <a:latin typeface="Impact" panose="020B0806030902050204" pitchFamily="34" charset="0"/>
                  </a:rPr>
                  <a:t>02</a:t>
                </a:r>
              </a:p>
            </p:txBody>
          </p:sp>
        </p:grpSp>
        <p:grpSp>
          <p:nvGrpSpPr>
            <p:cNvPr id="11" name="išľïḋê">
              <a:extLst>
                <a:ext uri="{FF2B5EF4-FFF2-40B4-BE49-F238E27FC236}">
                  <a16:creationId xmlns="" xmlns:a16="http://schemas.microsoft.com/office/drawing/2014/main" id="{2F7DF17E-E978-44B4-B8E4-0EAEBE51DC39}"/>
                </a:ext>
              </a:extLst>
            </p:cNvPr>
            <p:cNvGrpSpPr/>
            <p:nvPr/>
          </p:nvGrpSpPr>
          <p:grpSpPr>
            <a:xfrm>
              <a:off x="7071182" y="3548045"/>
              <a:ext cx="826701" cy="998280"/>
              <a:chOff x="738159" y="2994558"/>
              <a:chExt cx="826701" cy="998280"/>
            </a:xfrm>
          </p:grpSpPr>
          <p:sp>
            <p:nvSpPr>
              <p:cNvPr id="15" name="ïsļïḑe">
                <a:extLst>
                  <a:ext uri="{FF2B5EF4-FFF2-40B4-BE49-F238E27FC236}">
                    <a16:creationId xmlns="" xmlns:a16="http://schemas.microsoft.com/office/drawing/2014/main" id="{0C2D317F-3F87-428B-B773-9C34C66CFBE0}"/>
                  </a:ext>
                </a:extLst>
              </p:cNvPr>
              <p:cNvSpPr/>
              <p:nvPr/>
            </p:nvSpPr>
            <p:spPr bwMode="auto">
              <a:xfrm rot="10800000">
                <a:off x="886341" y="3649679"/>
                <a:ext cx="530336" cy="343159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3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16" name="îṧlïďê">
                <a:extLst>
                  <a:ext uri="{FF2B5EF4-FFF2-40B4-BE49-F238E27FC236}">
                    <a16:creationId xmlns="" xmlns:a16="http://schemas.microsoft.com/office/drawing/2014/main" id="{7B932C5B-5D6E-4B60-81B3-7904769A30AF}"/>
                  </a:ext>
                </a:extLst>
              </p:cNvPr>
              <p:cNvSpPr/>
              <p:nvPr/>
            </p:nvSpPr>
            <p:spPr bwMode="auto">
              <a:xfrm>
                <a:off x="738159" y="2994558"/>
                <a:ext cx="826701" cy="82670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rot="0" spcFirstLastPara="0" vert="horz" wrap="square" lIns="91440" tIns="45720" rIns="91440" bIns="45720" anchor="ctr" anchorCtr="1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Impact" panose="020B0806030902050204" pitchFamily="34" charset="0"/>
                  </a:rPr>
                  <a:t>03</a:t>
                </a:r>
              </a:p>
            </p:txBody>
          </p:sp>
        </p:grpSp>
        <p:grpSp>
          <p:nvGrpSpPr>
            <p:cNvPr id="12" name="işḷíďê">
              <a:extLst>
                <a:ext uri="{FF2B5EF4-FFF2-40B4-BE49-F238E27FC236}">
                  <a16:creationId xmlns="" xmlns:a16="http://schemas.microsoft.com/office/drawing/2014/main" id="{EBEE6A0B-C51E-42AD-A420-2B6A3DE9E3A9}"/>
                </a:ext>
              </a:extLst>
            </p:cNvPr>
            <p:cNvGrpSpPr/>
            <p:nvPr/>
          </p:nvGrpSpPr>
          <p:grpSpPr>
            <a:xfrm>
              <a:off x="9848248" y="3548045"/>
              <a:ext cx="826701" cy="998280"/>
              <a:chOff x="738159" y="2994558"/>
              <a:chExt cx="826701" cy="998280"/>
            </a:xfrm>
          </p:grpSpPr>
          <p:sp>
            <p:nvSpPr>
              <p:cNvPr id="13" name="i$ḷíḑé">
                <a:extLst>
                  <a:ext uri="{FF2B5EF4-FFF2-40B4-BE49-F238E27FC236}">
                    <a16:creationId xmlns="" xmlns:a16="http://schemas.microsoft.com/office/drawing/2014/main" id="{EF0755C0-F9D5-4619-BA71-92DD9BF273DB}"/>
                  </a:ext>
                </a:extLst>
              </p:cNvPr>
              <p:cNvSpPr/>
              <p:nvPr/>
            </p:nvSpPr>
            <p:spPr bwMode="auto">
              <a:xfrm rot="10800000">
                <a:off x="886341" y="3649679"/>
                <a:ext cx="530336" cy="343159"/>
              </a:xfrm>
              <a:prstGeom prst="triangle">
                <a:avLst/>
              </a:prstGeom>
              <a:solidFill>
                <a:schemeClr val="accent1"/>
              </a:solidFill>
              <a:ln w="19050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fontScale="3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14" name="išļîḓe">
                <a:extLst>
                  <a:ext uri="{FF2B5EF4-FFF2-40B4-BE49-F238E27FC236}">
                    <a16:creationId xmlns="" xmlns:a16="http://schemas.microsoft.com/office/drawing/2014/main" id="{68606CF1-7AED-4E7B-A36D-CE161CD689D6}"/>
                  </a:ext>
                </a:extLst>
              </p:cNvPr>
              <p:cNvSpPr/>
              <p:nvPr/>
            </p:nvSpPr>
            <p:spPr bwMode="auto">
              <a:xfrm>
                <a:off x="738159" y="2994558"/>
                <a:ext cx="826701" cy="82670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noFill/>
                <a:round/>
                <a:headEnd/>
                <a:tailEnd/>
              </a:ln>
            </p:spPr>
            <p:txBody>
              <a:bodyPr rot="0" spcFirstLastPara="0" vert="horz" wrap="square" lIns="91440" tIns="45720" rIns="91440" bIns="45720" anchor="ctr" anchorCtr="1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r>
                  <a:rPr lang="en-US" altLang="zh-CN" sz="2400" dirty="0">
                    <a:solidFill>
                      <a:schemeClr val="accent1"/>
                    </a:solidFill>
                    <a:latin typeface="Impact" panose="020B0806030902050204" pitchFamily="34" charset="0"/>
                  </a:rPr>
                  <a:t>04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919371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517FAF2-2CC5-4306-BBCB-D56DAD9E16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633D66EC-CF4E-4266-8B86-45881CF5FE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C247CD5B-D98C-446C-A5E8-8EC903E76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20</a:t>
            </a:fld>
            <a:endParaRPr lang="zh-CN" altLang="en-US"/>
          </a:p>
        </p:txBody>
      </p:sp>
      <p:grpSp>
        <p:nvGrpSpPr>
          <p:cNvPr id="5" name="6bdf9583-8ae2-462c-8c75-8bdbdaf1d26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DD98496D-89FB-4426-9A07-BCE7506A641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166" y="1282250"/>
            <a:ext cx="12188834" cy="5575750"/>
            <a:chOff x="3175" y="1282250"/>
            <a:chExt cx="12188825" cy="5575746"/>
          </a:xfrm>
        </p:grpSpPr>
        <p:cxnSp>
          <p:nvCxnSpPr>
            <p:cNvPr id="6" name="肘形连接符 36">
              <a:extLst>
                <a:ext uri="{FF2B5EF4-FFF2-40B4-BE49-F238E27FC236}">
                  <a16:creationId xmlns="" xmlns:a16="http://schemas.microsoft.com/office/drawing/2014/main" id="{CDD0B782-293D-42F4-BA59-FE2A80BBFA34}"/>
                </a:ext>
              </a:extLst>
            </p:cNvPr>
            <p:cNvCxnSpPr>
              <a:cxnSpLocks/>
              <a:stCxn id="28" idx="6"/>
              <a:endCxn id="23" idx="0"/>
            </p:cNvCxnSpPr>
            <p:nvPr/>
          </p:nvCxnSpPr>
          <p:spPr>
            <a:xfrm>
              <a:off x="6718300" y="1904548"/>
              <a:ext cx="3610846" cy="1269195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肘形连接符 33">
              <a:extLst>
                <a:ext uri="{FF2B5EF4-FFF2-40B4-BE49-F238E27FC236}">
                  <a16:creationId xmlns="" xmlns:a16="http://schemas.microsoft.com/office/drawing/2014/main" id="{2475F96E-D9C9-4E6F-972B-C94BEFEC5475}"/>
                </a:ext>
              </a:extLst>
            </p:cNvPr>
            <p:cNvCxnSpPr>
              <a:cxnSpLocks/>
              <a:stCxn id="28" idx="2"/>
              <a:endCxn id="11" idx="0"/>
            </p:cNvCxnSpPr>
            <p:nvPr/>
          </p:nvCxnSpPr>
          <p:spPr>
            <a:xfrm rot="10800000" flipV="1">
              <a:off x="1862850" y="1904547"/>
              <a:ext cx="3610850" cy="1269195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" name="íṣlíďé">
              <a:extLst>
                <a:ext uri="{FF2B5EF4-FFF2-40B4-BE49-F238E27FC236}">
                  <a16:creationId xmlns="" xmlns:a16="http://schemas.microsoft.com/office/drawing/2014/main" id="{C1B62A49-C1AE-4D5F-8493-C2019FB57ED0}"/>
                </a:ext>
              </a:extLst>
            </p:cNvPr>
            <p:cNvGrpSpPr/>
            <p:nvPr/>
          </p:nvGrpSpPr>
          <p:grpSpPr>
            <a:xfrm>
              <a:off x="3175" y="3245920"/>
              <a:ext cx="12188825" cy="3612076"/>
              <a:chOff x="3175" y="2656396"/>
              <a:chExt cx="12188825" cy="4201604"/>
            </a:xfrm>
          </p:grpSpPr>
          <p:sp>
            <p:nvSpPr>
              <p:cNvPr id="30" name="ïṣļîde">
                <a:extLst>
                  <a:ext uri="{FF2B5EF4-FFF2-40B4-BE49-F238E27FC236}">
                    <a16:creationId xmlns="" xmlns:a16="http://schemas.microsoft.com/office/drawing/2014/main" id="{3CEB5568-D536-435C-9A2D-DE9D0ED050B5}"/>
                  </a:ext>
                </a:extLst>
              </p:cNvPr>
              <p:cNvSpPr/>
              <p:nvPr/>
            </p:nvSpPr>
            <p:spPr bwMode="auto">
              <a:xfrm>
                <a:off x="10164502" y="5375511"/>
                <a:ext cx="2027498" cy="1482489"/>
              </a:xfrm>
              <a:custGeom>
                <a:avLst/>
                <a:gdLst>
                  <a:gd name="T0" fmla="*/ 1230 w 1276"/>
                  <a:gd name="T1" fmla="*/ 748 h 933"/>
                  <a:gd name="T2" fmla="*/ 1221 w 1276"/>
                  <a:gd name="T3" fmla="*/ 748 h 933"/>
                  <a:gd name="T4" fmla="*/ 1206 w 1276"/>
                  <a:gd name="T5" fmla="*/ 748 h 933"/>
                  <a:gd name="T6" fmla="*/ 1211 w 1276"/>
                  <a:gd name="T7" fmla="*/ 216 h 933"/>
                  <a:gd name="T8" fmla="*/ 1218 w 1276"/>
                  <a:gd name="T9" fmla="*/ 216 h 933"/>
                  <a:gd name="T10" fmla="*/ 1221 w 1276"/>
                  <a:gd name="T11" fmla="*/ 214 h 933"/>
                  <a:gd name="T12" fmla="*/ 1218 w 1276"/>
                  <a:gd name="T13" fmla="*/ 185 h 933"/>
                  <a:gd name="T14" fmla="*/ 1206 w 1276"/>
                  <a:gd name="T15" fmla="*/ 182 h 933"/>
                  <a:gd name="T16" fmla="*/ 1192 w 1276"/>
                  <a:gd name="T17" fmla="*/ 180 h 933"/>
                  <a:gd name="T18" fmla="*/ 1182 w 1276"/>
                  <a:gd name="T19" fmla="*/ 0 h 933"/>
                  <a:gd name="T20" fmla="*/ 1172 w 1276"/>
                  <a:gd name="T21" fmla="*/ 180 h 933"/>
                  <a:gd name="T22" fmla="*/ 1158 w 1276"/>
                  <a:gd name="T23" fmla="*/ 180 h 933"/>
                  <a:gd name="T24" fmla="*/ 1143 w 1276"/>
                  <a:gd name="T25" fmla="*/ 182 h 933"/>
                  <a:gd name="T26" fmla="*/ 1141 w 1276"/>
                  <a:gd name="T27" fmla="*/ 212 h 933"/>
                  <a:gd name="T28" fmla="*/ 1143 w 1276"/>
                  <a:gd name="T29" fmla="*/ 214 h 933"/>
                  <a:gd name="T30" fmla="*/ 1151 w 1276"/>
                  <a:gd name="T31" fmla="*/ 214 h 933"/>
                  <a:gd name="T32" fmla="*/ 1071 w 1276"/>
                  <a:gd name="T33" fmla="*/ 659 h 933"/>
                  <a:gd name="T34" fmla="*/ 659 w 1276"/>
                  <a:gd name="T35" fmla="*/ 496 h 933"/>
                  <a:gd name="T36" fmla="*/ 666 w 1276"/>
                  <a:gd name="T37" fmla="*/ 491 h 933"/>
                  <a:gd name="T38" fmla="*/ 611 w 1276"/>
                  <a:gd name="T39" fmla="*/ 430 h 933"/>
                  <a:gd name="T40" fmla="*/ 620 w 1276"/>
                  <a:gd name="T41" fmla="*/ 425 h 933"/>
                  <a:gd name="T42" fmla="*/ 606 w 1276"/>
                  <a:gd name="T43" fmla="*/ 420 h 933"/>
                  <a:gd name="T44" fmla="*/ 608 w 1276"/>
                  <a:gd name="T45" fmla="*/ 406 h 933"/>
                  <a:gd name="T46" fmla="*/ 606 w 1276"/>
                  <a:gd name="T47" fmla="*/ 389 h 933"/>
                  <a:gd name="T48" fmla="*/ 594 w 1276"/>
                  <a:gd name="T49" fmla="*/ 379 h 933"/>
                  <a:gd name="T50" fmla="*/ 586 w 1276"/>
                  <a:gd name="T51" fmla="*/ 377 h 933"/>
                  <a:gd name="T52" fmla="*/ 569 w 1276"/>
                  <a:gd name="T53" fmla="*/ 377 h 933"/>
                  <a:gd name="T54" fmla="*/ 562 w 1276"/>
                  <a:gd name="T55" fmla="*/ 379 h 933"/>
                  <a:gd name="T56" fmla="*/ 552 w 1276"/>
                  <a:gd name="T57" fmla="*/ 391 h 933"/>
                  <a:gd name="T58" fmla="*/ 548 w 1276"/>
                  <a:gd name="T59" fmla="*/ 399 h 933"/>
                  <a:gd name="T60" fmla="*/ 548 w 1276"/>
                  <a:gd name="T61" fmla="*/ 413 h 933"/>
                  <a:gd name="T62" fmla="*/ 552 w 1276"/>
                  <a:gd name="T63" fmla="*/ 423 h 933"/>
                  <a:gd name="T64" fmla="*/ 538 w 1276"/>
                  <a:gd name="T65" fmla="*/ 425 h 933"/>
                  <a:gd name="T66" fmla="*/ 548 w 1276"/>
                  <a:gd name="T67" fmla="*/ 430 h 933"/>
                  <a:gd name="T68" fmla="*/ 519 w 1276"/>
                  <a:gd name="T69" fmla="*/ 491 h 933"/>
                  <a:gd name="T70" fmla="*/ 412 w 1276"/>
                  <a:gd name="T71" fmla="*/ 491 h 933"/>
                  <a:gd name="T72" fmla="*/ 402 w 1276"/>
                  <a:gd name="T73" fmla="*/ 491 h 933"/>
                  <a:gd name="T74" fmla="*/ 359 w 1276"/>
                  <a:gd name="T75" fmla="*/ 464 h 933"/>
                  <a:gd name="T76" fmla="*/ 366 w 1276"/>
                  <a:gd name="T77" fmla="*/ 459 h 933"/>
                  <a:gd name="T78" fmla="*/ 204 w 1276"/>
                  <a:gd name="T79" fmla="*/ 447 h 933"/>
                  <a:gd name="T80" fmla="*/ 194 w 1276"/>
                  <a:gd name="T81" fmla="*/ 416 h 933"/>
                  <a:gd name="T82" fmla="*/ 177 w 1276"/>
                  <a:gd name="T83" fmla="*/ 391 h 933"/>
                  <a:gd name="T84" fmla="*/ 155 w 1276"/>
                  <a:gd name="T85" fmla="*/ 369 h 933"/>
                  <a:gd name="T86" fmla="*/ 141 w 1276"/>
                  <a:gd name="T87" fmla="*/ 360 h 933"/>
                  <a:gd name="T88" fmla="*/ 114 w 1276"/>
                  <a:gd name="T89" fmla="*/ 350 h 933"/>
                  <a:gd name="T90" fmla="*/ 112 w 1276"/>
                  <a:gd name="T91" fmla="*/ 348 h 933"/>
                  <a:gd name="T92" fmla="*/ 97 w 1276"/>
                  <a:gd name="T93" fmla="*/ 345 h 933"/>
                  <a:gd name="T94" fmla="*/ 92 w 1276"/>
                  <a:gd name="T95" fmla="*/ 345 h 933"/>
                  <a:gd name="T96" fmla="*/ 88 w 1276"/>
                  <a:gd name="T97" fmla="*/ 345 h 933"/>
                  <a:gd name="T98" fmla="*/ 78 w 1276"/>
                  <a:gd name="T99" fmla="*/ 263 h 933"/>
                  <a:gd name="T100" fmla="*/ 73 w 1276"/>
                  <a:gd name="T101" fmla="*/ 345 h 933"/>
                  <a:gd name="T102" fmla="*/ 68 w 1276"/>
                  <a:gd name="T103" fmla="*/ 345 h 933"/>
                  <a:gd name="T104" fmla="*/ 51 w 1276"/>
                  <a:gd name="T105" fmla="*/ 348 h 933"/>
                  <a:gd name="T106" fmla="*/ 51 w 1276"/>
                  <a:gd name="T107" fmla="*/ 348 h 933"/>
                  <a:gd name="T108" fmla="*/ 37 w 1276"/>
                  <a:gd name="T109" fmla="*/ 355 h 933"/>
                  <a:gd name="T110" fmla="*/ 22 w 1276"/>
                  <a:gd name="T111" fmla="*/ 360 h 933"/>
                  <a:gd name="T112" fmla="*/ 0 w 1276"/>
                  <a:gd name="T113" fmla="*/ 374 h 933"/>
                  <a:gd name="T114" fmla="*/ 1276 w 1276"/>
                  <a:gd name="T115" fmla="*/ 933 h 933"/>
                  <a:gd name="T116" fmla="*/ 1233 w 1276"/>
                  <a:gd name="T117" fmla="*/ 739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6" h="933">
                    <a:moveTo>
                      <a:pt x="1233" y="746"/>
                    </a:moveTo>
                    <a:lnTo>
                      <a:pt x="1230" y="748"/>
                    </a:lnTo>
                    <a:lnTo>
                      <a:pt x="1228" y="748"/>
                    </a:lnTo>
                    <a:lnTo>
                      <a:pt x="1221" y="748"/>
                    </a:lnTo>
                    <a:lnTo>
                      <a:pt x="1216" y="748"/>
                    </a:lnTo>
                    <a:lnTo>
                      <a:pt x="1206" y="748"/>
                    </a:lnTo>
                    <a:lnTo>
                      <a:pt x="1206" y="741"/>
                    </a:lnTo>
                    <a:lnTo>
                      <a:pt x="1211" y="216"/>
                    </a:lnTo>
                    <a:lnTo>
                      <a:pt x="1213" y="216"/>
                    </a:lnTo>
                    <a:lnTo>
                      <a:pt x="1218" y="216"/>
                    </a:lnTo>
                    <a:lnTo>
                      <a:pt x="1221" y="214"/>
                    </a:lnTo>
                    <a:lnTo>
                      <a:pt x="1221" y="214"/>
                    </a:lnTo>
                    <a:lnTo>
                      <a:pt x="1221" y="185"/>
                    </a:lnTo>
                    <a:lnTo>
                      <a:pt x="1218" y="185"/>
                    </a:lnTo>
                    <a:lnTo>
                      <a:pt x="1213" y="182"/>
                    </a:lnTo>
                    <a:lnTo>
                      <a:pt x="1206" y="182"/>
                    </a:lnTo>
                    <a:lnTo>
                      <a:pt x="1197" y="180"/>
                    </a:lnTo>
                    <a:lnTo>
                      <a:pt x="1192" y="180"/>
                    </a:lnTo>
                    <a:lnTo>
                      <a:pt x="1192" y="93"/>
                    </a:lnTo>
                    <a:lnTo>
                      <a:pt x="1182" y="0"/>
                    </a:lnTo>
                    <a:lnTo>
                      <a:pt x="1175" y="90"/>
                    </a:lnTo>
                    <a:lnTo>
                      <a:pt x="1172" y="180"/>
                    </a:lnTo>
                    <a:lnTo>
                      <a:pt x="1165" y="180"/>
                    </a:lnTo>
                    <a:lnTo>
                      <a:pt x="1158" y="180"/>
                    </a:lnTo>
                    <a:lnTo>
                      <a:pt x="1151" y="180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1" y="212"/>
                    </a:lnTo>
                    <a:lnTo>
                      <a:pt x="1141" y="212"/>
                    </a:lnTo>
                    <a:lnTo>
                      <a:pt x="1143" y="214"/>
                    </a:lnTo>
                    <a:lnTo>
                      <a:pt x="1148" y="214"/>
                    </a:lnTo>
                    <a:lnTo>
                      <a:pt x="1151" y="214"/>
                    </a:lnTo>
                    <a:lnTo>
                      <a:pt x="1146" y="714"/>
                    </a:lnTo>
                    <a:lnTo>
                      <a:pt x="1071" y="659"/>
                    </a:lnTo>
                    <a:lnTo>
                      <a:pt x="661" y="651"/>
                    </a:lnTo>
                    <a:lnTo>
                      <a:pt x="659" y="496"/>
                    </a:lnTo>
                    <a:lnTo>
                      <a:pt x="666" y="496"/>
                    </a:lnTo>
                    <a:lnTo>
                      <a:pt x="666" y="491"/>
                    </a:lnTo>
                    <a:lnTo>
                      <a:pt x="611" y="491"/>
                    </a:lnTo>
                    <a:lnTo>
                      <a:pt x="611" y="430"/>
                    </a:lnTo>
                    <a:lnTo>
                      <a:pt x="620" y="428"/>
                    </a:lnTo>
                    <a:lnTo>
                      <a:pt x="620" y="425"/>
                    </a:lnTo>
                    <a:lnTo>
                      <a:pt x="603" y="423"/>
                    </a:lnTo>
                    <a:lnTo>
                      <a:pt x="606" y="420"/>
                    </a:lnTo>
                    <a:lnTo>
                      <a:pt x="608" y="413"/>
                    </a:lnTo>
                    <a:lnTo>
                      <a:pt x="608" y="406"/>
                    </a:lnTo>
                    <a:lnTo>
                      <a:pt x="608" y="399"/>
                    </a:lnTo>
                    <a:lnTo>
                      <a:pt x="606" y="389"/>
                    </a:lnTo>
                    <a:lnTo>
                      <a:pt x="601" y="384"/>
                    </a:lnTo>
                    <a:lnTo>
                      <a:pt x="594" y="379"/>
                    </a:lnTo>
                    <a:lnTo>
                      <a:pt x="586" y="377"/>
                    </a:lnTo>
                    <a:lnTo>
                      <a:pt x="586" y="377"/>
                    </a:lnTo>
                    <a:lnTo>
                      <a:pt x="577" y="374"/>
                    </a:lnTo>
                    <a:lnTo>
                      <a:pt x="569" y="377"/>
                    </a:lnTo>
                    <a:lnTo>
                      <a:pt x="569" y="377"/>
                    </a:lnTo>
                    <a:lnTo>
                      <a:pt x="562" y="379"/>
                    </a:lnTo>
                    <a:lnTo>
                      <a:pt x="557" y="384"/>
                    </a:lnTo>
                    <a:lnTo>
                      <a:pt x="552" y="391"/>
                    </a:lnTo>
                    <a:lnTo>
                      <a:pt x="548" y="399"/>
                    </a:lnTo>
                    <a:lnTo>
                      <a:pt x="548" y="399"/>
                    </a:lnTo>
                    <a:lnTo>
                      <a:pt x="548" y="406"/>
                    </a:lnTo>
                    <a:lnTo>
                      <a:pt x="548" y="413"/>
                    </a:lnTo>
                    <a:lnTo>
                      <a:pt x="552" y="420"/>
                    </a:lnTo>
                    <a:lnTo>
                      <a:pt x="552" y="423"/>
                    </a:lnTo>
                    <a:lnTo>
                      <a:pt x="552" y="423"/>
                    </a:lnTo>
                    <a:lnTo>
                      <a:pt x="538" y="425"/>
                    </a:lnTo>
                    <a:lnTo>
                      <a:pt x="538" y="430"/>
                    </a:lnTo>
                    <a:lnTo>
                      <a:pt x="548" y="430"/>
                    </a:lnTo>
                    <a:lnTo>
                      <a:pt x="550" y="491"/>
                    </a:lnTo>
                    <a:lnTo>
                      <a:pt x="519" y="491"/>
                    </a:lnTo>
                    <a:lnTo>
                      <a:pt x="509" y="491"/>
                    </a:lnTo>
                    <a:lnTo>
                      <a:pt x="412" y="491"/>
                    </a:lnTo>
                    <a:lnTo>
                      <a:pt x="412" y="491"/>
                    </a:lnTo>
                    <a:lnTo>
                      <a:pt x="402" y="491"/>
                    </a:lnTo>
                    <a:lnTo>
                      <a:pt x="359" y="491"/>
                    </a:lnTo>
                    <a:lnTo>
                      <a:pt x="359" y="464"/>
                    </a:lnTo>
                    <a:lnTo>
                      <a:pt x="366" y="464"/>
                    </a:lnTo>
                    <a:lnTo>
                      <a:pt x="366" y="459"/>
                    </a:lnTo>
                    <a:lnTo>
                      <a:pt x="206" y="459"/>
                    </a:lnTo>
                    <a:lnTo>
                      <a:pt x="204" y="447"/>
                    </a:lnTo>
                    <a:lnTo>
                      <a:pt x="201" y="430"/>
                    </a:lnTo>
                    <a:lnTo>
                      <a:pt x="194" y="416"/>
                    </a:lnTo>
                    <a:lnTo>
                      <a:pt x="187" y="403"/>
                    </a:lnTo>
                    <a:lnTo>
                      <a:pt x="177" y="391"/>
                    </a:lnTo>
                    <a:lnTo>
                      <a:pt x="167" y="379"/>
                    </a:lnTo>
                    <a:lnTo>
                      <a:pt x="155" y="369"/>
                    </a:lnTo>
                    <a:lnTo>
                      <a:pt x="141" y="362"/>
                    </a:lnTo>
                    <a:lnTo>
                      <a:pt x="141" y="360"/>
                    </a:lnTo>
                    <a:lnTo>
                      <a:pt x="126" y="355"/>
                    </a:lnTo>
                    <a:lnTo>
                      <a:pt x="114" y="350"/>
                    </a:lnTo>
                    <a:lnTo>
                      <a:pt x="114" y="348"/>
                    </a:lnTo>
                    <a:lnTo>
                      <a:pt x="112" y="348"/>
                    </a:lnTo>
                    <a:lnTo>
                      <a:pt x="112" y="348"/>
                    </a:lnTo>
                    <a:lnTo>
                      <a:pt x="97" y="345"/>
                    </a:lnTo>
                    <a:lnTo>
                      <a:pt x="95" y="345"/>
                    </a:lnTo>
                    <a:lnTo>
                      <a:pt x="92" y="345"/>
                    </a:lnTo>
                    <a:lnTo>
                      <a:pt x="90" y="345"/>
                    </a:lnTo>
                    <a:lnTo>
                      <a:pt x="88" y="345"/>
                    </a:lnTo>
                    <a:lnTo>
                      <a:pt x="90" y="263"/>
                    </a:lnTo>
                    <a:lnTo>
                      <a:pt x="78" y="263"/>
                    </a:lnTo>
                    <a:lnTo>
                      <a:pt x="75" y="345"/>
                    </a:lnTo>
                    <a:lnTo>
                      <a:pt x="73" y="345"/>
                    </a:lnTo>
                    <a:lnTo>
                      <a:pt x="71" y="345"/>
                    </a:lnTo>
                    <a:lnTo>
                      <a:pt x="68" y="345"/>
                    </a:lnTo>
                    <a:lnTo>
                      <a:pt x="54" y="348"/>
                    </a:lnTo>
                    <a:lnTo>
                      <a:pt x="51" y="348"/>
                    </a:lnTo>
                    <a:lnTo>
                      <a:pt x="51" y="348"/>
                    </a:lnTo>
                    <a:lnTo>
                      <a:pt x="51" y="348"/>
                    </a:lnTo>
                    <a:lnTo>
                      <a:pt x="51" y="350"/>
                    </a:lnTo>
                    <a:lnTo>
                      <a:pt x="37" y="355"/>
                    </a:lnTo>
                    <a:lnTo>
                      <a:pt x="22" y="360"/>
                    </a:lnTo>
                    <a:lnTo>
                      <a:pt x="22" y="360"/>
                    </a:lnTo>
                    <a:lnTo>
                      <a:pt x="8" y="369"/>
                    </a:lnTo>
                    <a:lnTo>
                      <a:pt x="0" y="374"/>
                    </a:lnTo>
                    <a:lnTo>
                      <a:pt x="0" y="933"/>
                    </a:lnTo>
                    <a:lnTo>
                      <a:pt x="1276" y="933"/>
                    </a:lnTo>
                    <a:lnTo>
                      <a:pt x="1276" y="739"/>
                    </a:lnTo>
                    <a:lnTo>
                      <a:pt x="1233" y="739"/>
                    </a:lnTo>
                    <a:lnTo>
                      <a:pt x="1233" y="74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iṡḷïḓê">
                <a:extLst>
                  <a:ext uri="{FF2B5EF4-FFF2-40B4-BE49-F238E27FC236}">
                    <a16:creationId xmlns="" xmlns:a16="http://schemas.microsoft.com/office/drawing/2014/main" id="{8BEEDEA9-98C3-44F1-88D2-FAC0A557A101}"/>
                  </a:ext>
                </a:extLst>
              </p:cNvPr>
              <p:cNvSpPr/>
              <p:nvPr/>
            </p:nvSpPr>
            <p:spPr bwMode="auto">
              <a:xfrm>
                <a:off x="8129058" y="4353817"/>
                <a:ext cx="2035444" cy="2504183"/>
              </a:xfrm>
              <a:custGeom>
                <a:avLst/>
                <a:gdLst>
                  <a:gd name="T0" fmla="*/ 1247 w 1281"/>
                  <a:gd name="T1" fmla="*/ 1059 h 1576"/>
                  <a:gd name="T2" fmla="*/ 1063 w 1281"/>
                  <a:gd name="T3" fmla="*/ 1107 h 1576"/>
                  <a:gd name="T4" fmla="*/ 1010 w 1281"/>
                  <a:gd name="T5" fmla="*/ 634 h 1576"/>
                  <a:gd name="T6" fmla="*/ 879 w 1281"/>
                  <a:gd name="T7" fmla="*/ 801 h 1576"/>
                  <a:gd name="T8" fmla="*/ 831 w 1281"/>
                  <a:gd name="T9" fmla="*/ 306 h 1576"/>
                  <a:gd name="T10" fmla="*/ 882 w 1281"/>
                  <a:gd name="T11" fmla="*/ 296 h 1576"/>
                  <a:gd name="T12" fmla="*/ 882 w 1281"/>
                  <a:gd name="T13" fmla="*/ 264 h 1576"/>
                  <a:gd name="T14" fmla="*/ 884 w 1281"/>
                  <a:gd name="T15" fmla="*/ 245 h 1576"/>
                  <a:gd name="T16" fmla="*/ 879 w 1281"/>
                  <a:gd name="T17" fmla="*/ 89 h 1576"/>
                  <a:gd name="T18" fmla="*/ 877 w 1281"/>
                  <a:gd name="T19" fmla="*/ 143 h 1576"/>
                  <a:gd name="T20" fmla="*/ 795 w 1281"/>
                  <a:gd name="T21" fmla="*/ 111 h 1576"/>
                  <a:gd name="T22" fmla="*/ 790 w 1281"/>
                  <a:gd name="T23" fmla="*/ 145 h 1576"/>
                  <a:gd name="T24" fmla="*/ 710 w 1281"/>
                  <a:gd name="T25" fmla="*/ 114 h 1576"/>
                  <a:gd name="T26" fmla="*/ 703 w 1281"/>
                  <a:gd name="T27" fmla="*/ 89 h 1576"/>
                  <a:gd name="T28" fmla="*/ 623 w 1281"/>
                  <a:gd name="T29" fmla="*/ 153 h 1576"/>
                  <a:gd name="T30" fmla="*/ 615 w 1281"/>
                  <a:gd name="T31" fmla="*/ 153 h 1576"/>
                  <a:gd name="T32" fmla="*/ 615 w 1281"/>
                  <a:gd name="T33" fmla="*/ 89 h 1576"/>
                  <a:gd name="T34" fmla="*/ 536 w 1281"/>
                  <a:gd name="T35" fmla="*/ 153 h 1576"/>
                  <a:gd name="T36" fmla="*/ 528 w 1281"/>
                  <a:gd name="T37" fmla="*/ 153 h 1576"/>
                  <a:gd name="T38" fmla="*/ 526 w 1281"/>
                  <a:gd name="T39" fmla="*/ 0 h 1576"/>
                  <a:gd name="T40" fmla="*/ 521 w 1281"/>
                  <a:gd name="T41" fmla="*/ 145 h 1576"/>
                  <a:gd name="T42" fmla="*/ 499 w 1281"/>
                  <a:gd name="T43" fmla="*/ 189 h 1576"/>
                  <a:gd name="T44" fmla="*/ 468 w 1281"/>
                  <a:gd name="T45" fmla="*/ 191 h 1576"/>
                  <a:gd name="T46" fmla="*/ 448 w 1281"/>
                  <a:gd name="T47" fmla="*/ 191 h 1576"/>
                  <a:gd name="T48" fmla="*/ 429 w 1281"/>
                  <a:gd name="T49" fmla="*/ 194 h 1576"/>
                  <a:gd name="T50" fmla="*/ 412 w 1281"/>
                  <a:gd name="T51" fmla="*/ 196 h 1576"/>
                  <a:gd name="T52" fmla="*/ 395 w 1281"/>
                  <a:gd name="T53" fmla="*/ 199 h 1576"/>
                  <a:gd name="T54" fmla="*/ 366 w 1281"/>
                  <a:gd name="T55" fmla="*/ 206 h 1576"/>
                  <a:gd name="T56" fmla="*/ 354 w 1281"/>
                  <a:gd name="T57" fmla="*/ 208 h 1576"/>
                  <a:gd name="T58" fmla="*/ 347 w 1281"/>
                  <a:gd name="T59" fmla="*/ 213 h 1576"/>
                  <a:gd name="T60" fmla="*/ 342 w 1281"/>
                  <a:gd name="T61" fmla="*/ 216 h 1576"/>
                  <a:gd name="T62" fmla="*/ 342 w 1281"/>
                  <a:gd name="T63" fmla="*/ 216 h 1576"/>
                  <a:gd name="T64" fmla="*/ 337 w 1281"/>
                  <a:gd name="T65" fmla="*/ 221 h 1576"/>
                  <a:gd name="T66" fmla="*/ 339 w 1281"/>
                  <a:gd name="T67" fmla="*/ 228 h 1576"/>
                  <a:gd name="T68" fmla="*/ 337 w 1281"/>
                  <a:gd name="T69" fmla="*/ 223 h 1576"/>
                  <a:gd name="T70" fmla="*/ 337 w 1281"/>
                  <a:gd name="T71" fmla="*/ 228 h 1576"/>
                  <a:gd name="T72" fmla="*/ 339 w 1281"/>
                  <a:gd name="T73" fmla="*/ 230 h 1576"/>
                  <a:gd name="T74" fmla="*/ 342 w 1281"/>
                  <a:gd name="T75" fmla="*/ 233 h 1576"/>
                  <a:gd name="T76" fmla="*/ 344 w 1281"/>
                  <a:gd name="T77" fmla="*/ 238 h 1576"/>
                  <a:gd name="T78" fmla="*/ 352 w 1281"/>
                  <a:gd name="T79" fmla="*/ 240 h 1576"/>
                  <a:gd name="T80" fmla="*/ 359 w 1281"/>
                  <a:gd name="T81" fmla="*/ 242 h 1576"/>
                  <a:gd name="T82" fmla="*/ 368 w 1281"/>
                  <a:gd name="T83" fmla="*/ 245 h 1576"/>
                  <a:gd name="T84" fmla="*/ 378 w 1281"/>
                  <a:gd name="T85" fmla="*/ 247 h 1576"/>
                  <a:gd name="T86" fmla="*/ 390 w 1281"/>
                  <a:gd name="T87" fmla="*/ 250 h 1576"/>
                  <a:gd name="T88" fmla="*/ 400 w 1281"/>
                  <a:gd name="T89" fmla="*/ 252 h 1576"/>
                  <a:gd name="T90" fmla="*/ 402 w 1281"/>
                  <a:gd name="T91" fmla="*/ 310 h 1576"/>
                  <a:gd name="T92" fmla="*/ 402 w 1281"/>
                  <a:gd name="T93" fmla="*/ 371 h 1576"/>
                  <a:gd name="T94" fmla="*/ 402 w 1281"/>
                  <a:gd name="T95" fmla="*/ 400 h 1576"/>
                  <a:gd name="T96" fmla="*/ 400 w 1281"/>
                  <a:gd name="T97" fmla="*/ 1260 h 1576"/>
                  <a:gd name="T98" fmla="*/ 90 w 1281"/>
                  <a:gd name="T99" fmla="*/ 383 h 1576"/>
                  <a:gd name="T100" fmla="*/ 10 w 1281"/>
                  <a:gd name="T101" fmla="*/ 1224 h 1576"/>
                  <a:gd name="T102" fmla="*/ 1281 w 1281"/>
                  <a:gd name="T103" fmla="*/ 1576 h 1576"/>
                  <a:gd name="T104" fmla="*/ 352 w 1281"/>
                  <a:gd name="T105" fmla="*/ 228 h 1576"/>
                  <a:gd name="T106" fmla="*/ 342 w 1281"/>
                  <a:gd name="T107" fmla="*/ 225 h 1576"/>
                  <a:gd name="T108" fmla="*/ 342 w 1281"/>
                  <a:gd name="T109" fmla="*/ 228 h 1576"/>
                  <a:gd name="T110" fmla="*/ 410 w 1281"/>
                  <a:gd name="T111" fmla="*/ 199 h 1576"/>
                  <a:gd name="T112" fmla="*/ 412 w 1281"/>
                  <a:gd name="T113" fmla="*/ 206 h 1576"/>
                  <a:gd name="T114" fmla="*/ 419 w 1281"/>
                  <a:gd name="T115" fmla="*/ 211 h 1576"/>
                  <a:gd name="T116" fmla="*/ 427 w 1281"/>
                  <a:gd name="T117" fmla="*/ 196 h 1576"/>
                  <a:gd name="T118" fmla="*/ 429 w 1281"/>
                  <a:gd name="T119" fmla="*/ 204 h 1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81" h="1576">
                    <a:moveTo>
                      <a:pt x="1281" y="1017"/>
                    </a:moveTo>
                    <a:lnTo>
                      <a:pt x="1277" y="1022"/>
                    </a:lnTo>
                    <a:lnTo>
                      <a:pt x="1264" y="1032"/>
                    </a:lnTo>
                    <a:lnTo>
                      <a:pt x="1255" y="1044"/>
                    </a:lnTo>
                    <a:lnTo>
                      <a:pt x="1247" y="1059"/>
                    </a:lnTo>
                    <a:lnTo>
                      <a:pt x="1240" y="1073"/>
                    </a:lnTo>
                    <a:lnTo>
                      <a:pt x="1235" y="1090"/>
                    </a:lnTo>
                    <a:lnTo>
                      <a:pt x="1235" y="1102"/>
                    </a:lnTo>
                    <a:lnTo>
                      <a:pt x="1063" y="1102"/>
                    </a:lnTo>
                    <a:lnTo>
                      <a:pt x="1063" y="1107"/>
                    </a:lnTo>
                    <a:lnTo>
                      <a:pt x="1071" y="1107"/>
                    </a:lnTo>
                    <a:lnTo>
                      <a:pt x="1071" y="1134"/>
                    </a:lnTo>
                    <a:lnTo>
                      <a:pt x="1051" y="1134"/>
                    </a:lnTo>
                    <a:lnTo>
                      <a:pt x="1051" y="634"/>
                    </a:lnTo>
                    <a:lnTo>
                      <a:pt x="1010" y="634"/>
                    </a:lnTo>
                    <a:lnTo>
                      <a:pt x="1010" y="602"/>
                    </a:lnTo>
                    <a:lnTo>
                      <a:pt x="925" y="602"/>
                    </a:lnTo>
                    <a:lnTo>
                      <a:pt x="925" y="634"/>
                    </a:lnTo>
                    <a:lnTo>
                      <a:pt x="879" y="634"/>
                    </a:lnTo>
                    <a:lnTo>
                      <a:pt x="879" y="801"/>
                    </a:lnTo>
                    <a:lnTo>
                      <a:pt x="848" y="801"/>
                    </a:lnTo>
                    <a:lnTo>
                      <a:pt x="848" y="825"/>
                    </a:lnTo>
                    <a:lnTo>
                      <a:pt x="831" y="825"/>
                    </a:lnTo>
                    <a:lnTo>
                      <a:pt x="831" y="495"/>
                    </a:lnTo>
                    <a:lnTo>
                      <a:pt x="831" y="306"/>
                    </a:lnTo>
                    <a:lnTo>
                      <a:pt x="872" y="306"/>
                    </a:lnTo>
                    <a:lnTo>
                      <a:pt x="872" y="306"/>
                    </a:lnTo>
                    <a:lnTo>
                      <a:pt x="872" y="306"/>
                    </a:lnTo>
                    <a:lnTo>
                      <a:pt x="882" y="306"/>
                    </a:lnTo>
                    <a:lnTo>
                      <a:pt x="882" y="296"/>
                    </a:lnTo>
                    <a:lnTo>
                      <a:pt x="884" y="296"/>
                    </a:lnTo>
                    <a:lnTo>
                      <a:pt x="887" y="289"/>
                    </a:lnTo>
                    <a:lnTo>
                      <a:pt x="887" y="281"/>
                    </a:lnTo>
                    <a:lnTo>
                      <a:pt x="882" y="281"/>
                    </a:lnTo>
                    <a:lnTo>
                      <a:pt x="882" y="264"/>
                    </a:lnTo>
                    <a:lnTo>
                      <a:pt x="884" y="264"/>
                    </a:lnTo>
                    <a:lnTo>
                      <a:pt x="884" y="262"/>
                    </a:lnTo>
                    <a:lnTo>
                      <a:pt x="884" y="247"/>
                    </a:lnTo>
                    <a:lnTo>
                      <a:pt x="884" y="247"/>
                    </a:lnTo>
                    <a:lnTo>
                      <a:pt x="884" y="245"/>
                    </a:lnTo>
                    <a:lnTo>
                      <a:pt x="884" y="143"/>
                    </a:lnTo>
                    <a:lnTo>
                      <a:pt x="882" y="143"/>
                    </a:lnTo>
                    <a:lnTo>
                      <a:pt x="882" y="89"/>
                    </a:lnTo>
                    <a:lnTo>
                      <a:pt x="879" y="89"/>
                    </a:lnTo>
                    <a:lnTo>
                      <a:pt x="879" y="89"/>
                    </a:lnTo>
                    <a:lnTo>
                      <a:pt x="879" y="111"/>
                    </a:lnTo>
                    <a:lnTo>
                      <a:pt x="877" y="111"/>
                    </a:lnTo>
                    <a:lnTo>
                      <a:pt x="877" y="11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5"/>
                    </a:lnTo>
                    <a:lnTo>
                      <a:pt x="877" y="150"/>
                    </a:lnTo>
                    <a:lnTo>
                      <a:pt x="795" y="150"/>
                    </a:lnTo>
                    <a:lnTo>
                      <a:pt x="795" y="114"/>
                    </a:lnTo>
                    <a:lnTo>
                      <a:pt x="795" y="111"/>
                    </a:lnTo>
                    <a:lnTo>
                      <a:pt x="792" y="111"/>
                    </a:lnTo>
                    <a:lnTo>
                      <a:pt x="792" y="89"/>
                    </a:lnTo>
                    <a:lnTo>
                      <a:pt x="792" y="89"/>
                    </a:lnTo>
                    <a:lnTo>
                      <a:pt x="790" y="89"/>
                    </a:lnTo>
                    <a:lnTo>
                      <a:pt x="790" y="145"/>
                    </a:lnTo>
                    <a:lnTo>
                      <a:pt x="787" y="145"/>
                    </a:lnTo>
                    <a:lnTo>
                      <a:pt x="787" y="150"/>
                    </a:lnTo>
                    <a:lnTo>
                      <a:pt x="710" y="150"/>
                    </a:lnTo>
                    <a:lnTo>
                      <a:pt x="710" y="114"/>
                    </a:lnTo>
                    <a:lnTo>
                      <a:pt x="710" y="114"/>
                    </a:lnTo>
                    <a:lnTo>
                      <a:pt x="705" y="114"/>
                    </a:lnTo>
                    <a:lnTo>
                      <a:pt x="705" y="145"/>
                    </a:lnTo>
                    <a:lnTo>
                      <a:pt x="705" y="145"/>
                    </a:lnTo>
                    <a:lnTo>
                      <a:pt x="705" y="89"/>
                    </a:lnTo>
                    <a:lnTo>
                      <a:pt x="703" y="89"/>
                    </a:lnTo>
                    <a:lnTo>
                      <a:pt x="700" y="89"/>
                    </a:lnTo>
                    <a:lnTo>
                      <a:pt x="700" y="145"/>
                    </a:lnTo>
                    <a:lnTo>
                      <a:pt x="698" y="145"/>
                    </a:lnTo>
                    <a:lnTo>
                      <a:pt x="698" y="150"/>
                    </a:lnTo>
                    <a:lnTo>
                      <a:pt x="623" y="153"/>
                    </a:lnTo>
                    <a:lnTo>
                      <a:pt x="623" y="114"/>
                    </a:lnTo>
                    <a:lnTo>
                      <a:pt x="623" y="114"/>
                    </a:lnTo>
                    <a:lnTo>
                      <a:pt x="618" y="114"/>
                    </a:lnTo>
                    <a:lnTo>
                      <a:pt x="618" y="153"/>
                    </a:lnTo>
                    <a:lnTo>
                      <a:pt x="615" y="153"/>
                    </a:lnTo>
                    <a:lnTo>
                      <a:pt x="615" y="148"/>
                    </a:lnTo>
                    <a:lnTo>
                      <a:pt x="615" y="145"/>
                    </a:lnTo>
                    <a:lnTo>
                      <a:pt x="615" y="145"/>
                    </a:lnTo>
                    <a:lnTo>
                      <a:pt x="615" y="92"/>
                    </a:lnTo>
                    <a:lnTo>
                      <a:pt x="615" y="89"/>
                    </a:lnTo>
                    <a:lnTo>
                      <a:pt x="611" y="89"/>
                    </a:lnTo>
                    <a:lnTo>
                      <a:pt x="611" y="145"/>
                    </a:lnTo>
                    <a:lnTo>
                      <a:pt x="608" y="145"/>
                    </a:lnTo>
                    <a:lnTo>
                      <a:pt x="608" y="153"/>
                    </a:lnTo>
                    <a:lnTo>
                      <a:pt x="536" y="153"/>
                    </a:lnTo>
                    <a:lnTo>
                      <a:pt x="536" y="114"/>
                    </a:lnTo>
                    <a:lnTo>
                      <a:pt x="536" y="114"/>
                    </a:lnTo>
                    <a:lnTo>
                      <a:pt x="533" y="114"/>
                    </a:lnTo>
                    <a:lnTo>
                      <a:pt x="533" y="153"/>
                    </a:lnTo>
                    <a:lnTo>
                      <a:pt x="528" y="153"/>
                    </a:lnTo>
                    <a:lnTo>
                      <a:pt x="528" y="148"/>
                    </a:lnTo>
                    <a:lnTo>
                      <a:pt x="526" y="145"/>
                    </a:lnTo>
                    <a:lnTo>
                      <a:pt x="526" y="145"/>
                    </a:lnTo>
                    <a:lnTo>
                      <a:pt x="526" y="2"/>
                    </a:lnTo>
                    <a:lnTo>
                      <a:pt x="526" y="0"/>
                    </a:lnTo>
                    <a:lnTo>
                      <a:pt x="521" y="0"/>
                    </a:lnTo>
                    <a:lnTo>
                      <a:pt x="521" y="92"/>
                    </a:lnTo>
                    <a:lnTo>
                      <a:pt x="521" y="92"/>
                    </a:lnTo>
                    <a:lnTo>
                      <a:pt x="521" y="145"/>
                    </a:lnTo>
                    <a:lnTo>
                      <a:pt x="521" y="145"/>
                    </a:lnTo>
                    <a:lnTo>
                      <a:pt x="521" y="187"/>
                    </a:lnTo>
                    <a:lnTo>
                      <a:pt x="511" y="189"/>
                    </a:lnTo>
                    <a:lnTo>
                      <a:pt x="511" y="189"/>
                    </a:lnTo>
                    <a:lnTo>
                      <a:pt x="509" y="189"/>
                    </a:lnTo>
                    <a:lnTo>
                      <a:pt x="499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87" y="189"/>
                    </a:lnTo>
                    <a:lnTo>
                      <a:pt x="477" y="189"/>
                    </a:lnTo>
                    <a:lnTo>
                      <a:pt x="468" y="191"/>
                    </a:lnTo>
                    <a:lnTo>
                      <a:pt x="468" y="191"/>
                    </a:lnTo>
                    <a:lnTo>
                      <a:pt x="465" y="191"/>
                    </a:lnTo>
                    <a:lnTo>
                      <a:pt x="465" y="191"/>
                    </a:lnTo>
                    <a:lnTo>
                      <a:pt x="456" y="191"/>
                    </a:lnTo>
                    <a:lnTo>
                      <a:pt x="448" y="191"/>
                    </a:lnTo>
                    <a:lnTo>
                      <a:pt x="448" y="191"/>
                    </a:lnTo>
                    <a:lnTo>
                      <a:pt x="446" y="191"/>
                    </a:lnTo>
                    <a:lnTo>
                      <a:pt x="439" y="194"/>
                    </a:lnTo>
                    <a:lnTo>
                      <a:pt x="429" y="194"/>
                    </a:lnTo>
                    <a:lnTo>
                      <a:pt x="429" y="194"/>
                    </a:lnTo>
                    <a:lnTo>
                      <a:pt x="429" y="194"/>
                    </a:lnTo>
                    <a:lnTo>
                      <a:pt x="419" y="196"/>
                    </a:lnTo>
                    <a:lnTo>
                      <a:pt x="412" y="196"/>
                    </a:lnTo>
                    <a:lnTo>
                      <a:pt x="412" y="196"/>
                    </a:lnTo>
                    <a:lnTo>
                      <a:pt x="412" y="196"/>
                    </a:lnTo>
                    <a:lnTo>
                      <a:pt x="412" y="196"/>
                    </a:lnTo>
                    <a:lnTo>
                      <a:pt x="412" y="196"/>
                    </a:lnTo>
                    <a:lnTo>
                      <a:pt x="405" y="199"/>
                    </a:lnTo>
                    <a:lnTo>
                      <a:pt x="398" y="199"/>
                    </a:lnTo>
                    <a:lnTo>
                      <a:pt x="395" y="199"/>
                    </a:lnTo>
                    <a:lnTo>
                      <a:pt x="390" y="201"/>
                    </a:lnTo>
                    <a:lnTo>
                      <a:pt x="383" y="201"/>
                    </a:lnTo>
                    <a:lnTo>
                      <a:pt x="383" y="201"/>
                    </a:lnTo>
                    <a:lnTo>
                      <a:pt x="376" y="204"/>
                    </a:lnTo>
                    <a:lnTo>
                      <a:pt x="366" y="206"/>
                    </a:lnTo>
                    <a:lnTo>
                      <a:pt x="356" y="208"/>
                    </a:lnTo>
                    <a:lnTo>
                      <a:pt x="354" y="208"/>
                    </a:lnTo>
                    <a:lnTo>
                      <a:pt x="354" y="208"/>
                    </a:lnTo>
                    <a:lnTo>
                      <a:pt x="354" y="208"/>
                    </a:lnTo>
                    <a:lnTo>
                      <a:pt x="354" y="208"/>
                    </a:lnTo>
                    <a:lnTo>
                      <a:pt x="354" y="208"/>
                    </a:lnTo>
                    <a:lnTo>
                      <a:pt x="349" y="211"/>
                    </a:lnTo>
                    <a:lnTo>
                      <a:pt x="349" y="211"/>
                    </a:lnTo>
                    <a:lnTo>
                      <a:pt x="347" y="213"/>
                    </a:lnTo>
                    <a:lnTo>
                      <a:pt x="347" y="213"/>
                    </a:lnTo>
                    <a:lnTo>
                      <a:pt x="347" y="213"/>
                    </a:lnTo>
                    <a:lnTo>
                      <a:pt x="344" y="213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39" y="218"/>
                    </a:lnTo>
                    <a:lnTo>
                      <a:pt x="339" y="218"/>
                    </a:lnTo>
                    <a:lnTo>
                      <a:pt x="339" y="218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42" y="216"/>
                    </a:lnTo>
                    <a:lnTo>
                      <a:pt x="339" y="218"/>
                    </a:lnTo>
                    <a:lnTo>
                      <a:pt x="339" y="218"/>
                    </a:lnTo>
                    <a:lnTo>
                      <a:pt x="337" y="221"/>
                    </a:lnTo>
                    <a:lnTo>
                      <a:pt x="337" y="221"/>
                    </a:lnTo>
                    <a:lnTo>
                      <a:pt x="337" y="223"/>
                    </a:lnTo>
                    <a:lnTo>
                      <a:pt x="337" y="223"/>
                    </a:lnTo>
                    <a:lnTo>
                      <a:pt x="337" y="225"/>
                    </a:lnTo>
                    <a:lnTo>
                      <a:pt x="337" y="225"/>
                    </a:lnTo>
                    <a:lnTo>
                      <a:pt x="339" y="228"/>
                    </a:lnTo>
                    <a:lnTo>
                      <a:pt x="337" y="225"/>
                    </a:lnTo>
                    <a:lnTo>
                      <a:pt x="337" y="225"/>
                    </a:lnTo>
                    <a:lnTo>
                      <a:pt x="337" y="223"/>
                    </a:lnTo>
                    <a:lnTo>
                      <a:pt x="337" y="223"/>
                    </a:lnTo>
                    <a:lnTo>
                      <a:pt x="337" y="223"/>
                    </a:lnTo>
                    <a:lnTo>
                      <a:pt x="337" y="223"/>
                    </a:lnTo>
                    <a:lnTo>
                      <a:pt x="337" y="223"/>
                    </a:lnTo>
                    <a:lnTo>
                      <a:pt x="337" y="225"/>
                    </a:lnTo>
                    <a:lnTo>
                      <a:pt x="337" y="225"/>
                    </a:lnTo>
                    <a:lnTo>
                      <a:pt x="337" y="228"/>
                    </a:lnTo>
                    <a:lnTo>
                      <a:pt x="337" y="228"/>
                    </a:lnTo>
                    <a:lnTo>
                      <a:pt x="337" y="228"/>
                    </a:lnTo>
                    <a:lnTo>
                      <a:pt x="337" y="228"/>
                    </a:lnTo>
                    <a:lnTo>
                      <a:pt x="337" y="230"/>
                    </a:lnTo>
                    <a:lnTo>
                      <a:pt x="339" y="230"/>
                    </a:lnTo>
                    <a:lnTo>
                      <a:pt x="339" y="233"/>
                    </a:lnTo>
                    <a:lnTo>
                      <a:pt x="339" y="233"/>
                    </a:lnTo>
                    <a:lnTo>
                      <a:pt x="339" y="233"/>
                    </a:lnTo>
                    <a:lnTo>
                      <a:pt x="339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5"/>
                    </a:lnTo>
                    <a:lnTo>
                      <a:pt x="344" y="238"/>
                    </a:lnTo>
                    <a:lnTo>
                      <a:pt x="344" y="238"/>
                    </a:lnTo>
                    <a:lnTo>
                      <a:pt x="344" y="238"/>
                    </a:lnTo>
                    <a:lnTo>
                      <a:pt x="347" y="238"/>
                    </a:lnTo>
                    <a:lnTo>
                      <a:pt x="347" y="238"/>
                    </a:lnTo>
                    <a:lnTo>
                      <a:pt x="349" y="238"/>
                    </a:lnTo>
                    <a:lnTo>
                      <a:pt x="352" y="240"/>
                    </a:lnTo>
                    <a:lnTo>
                      <a:pt x="352" y="240"/>
                    </a:lnTo>
                    <a:lnTo>
                      <a:pt x="352" y="240"/>
                    </a:lnTo>
                    <a:lnTo>
                      <a:pt x="352" y="240"/>
                    </a:lnTo>
                    <a:lnTo>
                      <a:pt x="352" y="240"/>
                    </a:lnTo>
                    <a:lnTo>
                      <a:pt x="356" y="242"/>
                    </a:lnTo>
                    <a:lnTo>
                      <a:pt x="359" y="242"/>
                    </a:lnTo>
                    <a:lnTo>
                      <a:pt x="359" y="242"/>
                    </a:lnTo>
                    <a:lnTo>
                      <a:pt x="359" y="242"/>
                    </a:lnTo>
                    <a:lnTo>
                      <a:pt x="359" y="242"/>
                    </a:lnTo>
                    <a:lnTo>
                      <a:pt x="364" y="245"/>
                    </a:lnTo>
                    <a:lnTo>
                      <a:pt x="368" y="245"/>
                    </a:lnTo>
                    <a:lnTo>
                      <a:pt x="368" y="245"/>
                    </a:lnTo>
                    <a:lnTo>
                      <a:pt x="368" y="245"/>
                    </a:lnTo>
                    <a:lnTo>
                      <a:pt x="368" y="245"/>
                    </a:lnTo>
                    <a:lnTo>
                      <a:pt x="373" y="247"/>
                    </a:lnTo>
                    <a:lnTo>
                      <a:pt x="378" y="247"/>
                    </a:lnTo>
                    <a:lnTo>
                      <a:pt x="378" y="247"/>
                    </a:lnTo>
                    <a:lnTo>
                      <a:pt x="381" y="247"/>
                    </a:lnTo>
                    <a:lnTo>
                      <a:pt x="381" y="247"/>
                    </a:lnTo>
                    <a:lnTo>
                      <a:pt x="385" y="250"/>
                    </a:lnTo>
                    <a:lnTo>
                      <a:pt x="390" y="250"/>
                    </a:lnTo>
                    <a:lnTo>
                      <a:pt x="390" y="250"/>
                    </a:lnTo>
                    <a:lnTo>
                      <a:pt x="393" y="250"/>
                    </a:lnTo>
                    <a:lnTo>
                      <a:pt x="393" y="250"/>
                    </a:lnTo>
                    <a:lnTo>
                      <a:pt x="398" y="252"/>
                    </a:lnTo>
                    <a:lnTo>
                      <a:pt x="400" y="252"/>
                    </a:lnTo>
                    <a:lnTo>
                      <a:pt x="460" y="262"/>
                    </a:lnTo>
                    <a:lnTo>
                      <a:pt x="460" y="301"/>
                    </a:lnTo>
                    <a:lnTo>
                      <a:pt x="436" y="303"/>
                    </a:lnTo>
                    <a:lnTo>
                      <a:pt x="417" y="308"/>
                    </a:lnTo>
                    <a:lnTo>
                      <a:pt x="402" y="310"/>
                    </a:lnTo>
                    <a:lnTo>
                      <a:pt x="398" y="315"/>
                    </a:lnTo>
                    <a:lnTo>
                      <a:pt x="398" y="337"/>
                    </a:lnTo>
                    <a:lnTo>
                      <a:pt x="402" y="342"/>
                    </a:lnTo>
                    <a:lnTo>
                      <a:pt x="402" y="342"/>
                    </a:lnTo>
                    <a:lnTo>
                      <a:pt x="402" y="371"/>
                    </a:lnTo>
                    <a:lnTo>
                      <a:pt x="398" y="374"/>
                    </a:lnTo>
                    <a:lnTo>
                      <a:pt x="398" y="376"/>
                    </a:lnTo>
                    <a:lnTo>
                      <a:pt x="402" y="381"/>
                    </a:lnTo>
                    <a:lnTo>
                      <a:pt x="402" y="381"/>
                    </a:lnTo>
                    <a:lnTo>
                      <a:pt x="402" y="400"/>
                    </a:lnTo>
                    <a:lnTo>
                      <a:pt x="398" y="403"/>
                    </a:lnTo>
                    <a:lnTo>
                      <a:pt x="398" y="412"/>
                    </a:lnTo>
                    <a:lnTo>
                      <a:pt x="402" y="417"/>
                    </a:lnTo>
                    <a:lnTo>
                      <a:pt x="402" y="417"/>
                    </a:lnTo>
                    <a:lnTo>
                      <a:pt x="400" y="1260"/>
                    </a:lnTo>
                    <a:lnTo>
                      <a:pt x="378" y="1260"/>
                    </a:lnTo>
                    <a:lnTo>
                      <a:pt x="376" y="415"/>
                    </a:lnTo>
                    <a:lnTo>
                      <a:pt x="315" y="415"/>
                    </a:lnTo>
                    <a:lnTo>
                      <a:pt x="315" y="383"/>
                    </a:lnTo>
                    <a:lnTo>
                      <a:pt x="90" y="383"/>
                    </a:lnTo>
                    <a:lnTo>
                      <a:pt x="75" y="415"/>
                    </a:lnTo>
                    <a:lnTo>
                      <a:pt x="42" y="415"/>
                    </a:lnTo>
                    <a:lnTo>
                      <a:pt x="17" y="473"/>
                    </a:lnTo>
                    <a:lnTo>
                      <a:pt x="17" y="1224"/>
                    </a:lnTo>
                    <a:lnTo>
                      <a:pt x="10" y="1224"/>
                    </a:lnTo>
                    <a:lnTo>
                      <a:pt x="10" y="1221"/>
                    </a:lnTo>
                    <a:lnTo>
                      <a:pt x="5" y="1219"/>
                    </a:lnTo>
                    <a:lnTo>
                      <a:pt x="0" y="1219"/>
                    </a:lnTo>
                    <a:lnTo>
                      <a:pt x="0" y="1576"/>
                    </a:lnTo>
                    <a:lnTo>
                      <a:pt x="1281" y="1576"/>
                    </a:lnTo>
                    <a:lnTo>
                      <a:pt x="1281" y="1017"/>
                    </a:lnTo>
                    <a:close/>
                    <a:moveTo>
                      <a:pt x="342" y="225"/>
                    </a:moveTo>
                    <a:lnTo>
                      <a:pt x="344" y="225"/>
                    </a:lnTo>
                    <a:lnTo>
                      <a:pt x="344" y="225"/>
                    </a:lnTo>
                    <a:lnTo>
                      <a:pt x="352" y="228"/>
                    </a:lnTo>
                    <a:lnTo>
                      <a:pt x="344" y="225"/>
                    </a:lnTo>
                    <a:lnTo>
                      <a:pt x="344" y="225"/>
                    </a:lnTo>
                    <a:lnTo>
                      <a:pt x="342" y="225"/>
                    </a:lnTo>
                    <a:lnTo>
                      <a:pt x="342" y="223"/>
                    </a:lnTo>
                    <a:lnTo>
                      <a:pt x="342" y="225"/>
                    </a:lnTo>
                    <a:close/>
                    <a:moveTo>
                      <a:pt x="342" y="228"/>
                    </a:moveTo>
                    <a:lnTo>
                      <a:pt x="342" y="228"/>
                    </a:lnTo>
                    <a:lnTo>
                      <a:pt x="339" y="228"/>
                    </a:lnTo>
                    <a:lnTo>
                      <a:pt x="342" y="228"/>
                    </a:lnTo>
                    <a:lnTo>
                      <a:pt x="342" y="228"/>
                    </a:lnTo>
                    <a:lnTo>
                      <a:pt x="361" y="233"/>
                    </a:lnTo>
                    <a:lnTo>
                      <a:pt x="342" y="228"/>
                    </a:lnTo>
                    <a:close/>
                    <a:moveTo>
                      <a:pt x="410" y="199"/>
                    </a:moveTo>
                    <a:lnTo>
                      <a:pt x="410" y="201"/>
                    </a:lnTo>
                    <a:lnTo>
                      <a:pt x="410" y="199"/>
                    </a:lnTo>
                    <a:lnTo>
                      <a:pt x="410" y="199"/>
                    </a:lnTo>
                    <a:lnTo>
                      <a:pt x="410" y="199"/>
                    </a:lnTo>
                    <a:close/>
                    <a:moveTo>
                      <a:pt x="414" y="208"/>
                    </a:moveTo>
                    <a:lnTo>
                      <a:pt x="412" y="206"/>
                    </a:lnTo>
                    <a:lnTo>
                      <a:pt x="412" y="206"/>
                    </a:lnTo>
                    <a:lnTo>
                      <a:pt x="412" y="206"/>
                    </a:lnTo>
                    <a:lnTo>
                      <a:pt x="412" y="206"/>
                    </a:lnTo>
                    <a:lnTo>
                      <a:pt x="412" y="206"/>
                    </a:lnTo>
                    <a:lnTo>
                      <a:pt x="414" y="208"/>
                    </a:lnTo>
                    <a:lnTo>
                      <a:pt x="419" y="211"/>
                    </a:lnTo>
                    <a:lnTo>
                      <a:pt x="414" y="208"/>
                    </a:lnTo>
                    <a:close/>
                    <a:moveTo>
                      <a:pt x="427" y="199"/>
                    </a:moveTo>
                    <a:lnTo>
                      <a:pt x="427" y="196"/>
                    </a:lnTo>
                    <a:lnTo>
                      <a:pt x="429" y="196"/>
                    </a:lnTo>
                    <a:lnTo>
                      <a:pt x="427" y="196"/>
                    </a:lnTo>
                    <a:lnTo>
                      <a:pt x="427" y="199"/>
                    </a:lnTo>
                    <a:close/>
                    <a:moveTo>
                      <a:pt x="429" y="206"/>
                    </a:moveTo>
                    <a:lnTo>
                      <a:pt x="429" y="204"/>
                    </a:lnTo>
                    <a:lnTo>
                      <a:pt x="429" y="204"/>
                    </a:lnTo>
                    <a:lnTo>
                      <a:pt x="429" y="204"/>
                    </a:lnTo>
                    <a:lnTo>
                      <a:pt x="429" y="206"/>
                    </a:lnTo>
                    <a:lnTo>
                      <a:pt x="431" y="206"/>
                    </a:lnTo>
                    <a:lnTo>
                      <a:pt x="429" y="2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íṥliḑê">
                <a:extLst>
                  <a:ext uri="{FF2B5EF4-FFF2-40B4-BE49-F238E27FC236}">
                    <a16:creationId xmlns="" xmlns:a16="http://schemas.microsoft.com/office/drawing/2014/main" id="{06446AA1-E24C-4447-B5D0-EF528AD9340E}"/>
                  </a:ext>
                </a:extLst>
              </p:cNvPr>
              <p:cNvSpPr/>
              <p:nvPr/>
            </p:nvSpPr>
            <p:spPr bwMode="auto">
              <a:xfrm>
                <a:off x="6098382" y="4962385"/>
                <a:ext cx="2030676" cy="1895615"/>
              </a:xfrm>
              <a:custGeom>
                <a:avLst/>
                <a:gdLst>
                  <a:gd name="T0" fmla="*/ 1278 w 1278"/>
                  <a:gd name="T1" fmla="*/ 836 h 1193"/>
                  <a:gd name="T2" fmla="*/ 1271 w 1278"/>
                  <a:gd name="T3" fmla="*/ 819 h 1193"/>
                  <a:gd name="T4" fmla="*/ 1252 w 1278"/>
                  <a:gd name="T5" fmla="*/ 821 h 1193"/>
                  <a:gd name="T6" fmla="*/ 1242 w 1278"/>
                  <a:gd name="T7" fmla="*/ 807 h 1193"/>
                  <a:gd name="T8" fmla="*/ 1206 w 1278"/>
                  <a:gd name="T9" fmla="*/ 700 h 1193"/>
                  <a:gd name="T10" fmla="*/ 1167 w 1278"/>
                  <a:gd name="T11" fmla="*/ 693 h 1193"/>
                  <a:gd name="T12" fmla="*/ 1126 w 1278"/>
                  <a:gd name="T13" fmla="*/ 651 h 1193"/>
                  <a:gd name="T14" fmla="*/ 1075 w 1278"/>
                  <a:gd name="T15" fmla="*/ 598 h 1193"/>
                  <a:gd name="T16" fmla="*/ 1068 w 1278"/>
                  <a:gd name="T17" fmla="*/ 586 h 1193"/>
                  <a:gd name="T18" fmla="*/ 1053 w 1278"/>
                  <a:gd name="T19" fmla="*/ 566 h 1193"/>
                  <a:gd name="T20" fmla="*/ 1048 w 1278"/>
                  <a:gd name="T21" fmla="*/ 581 h 1193"/>
                  <a:gd name="T22" fmla="*/ 1034 w 1278"/>
                  <a:gd name="T23" fmla="*/ 593 h 1193"/>
                  <a:gd name="T24" fmla="*/ 1034 w 1278"/>
                  <a:gd name="T25" fmla="*/ 625 h 1193"/>
                  <a:gd name="T26" fmla="*/ 956 w 1278"/>
                  <a:gd name="T27" fmla="*/ 685 h 1193"/>
                  <a:gd name="T28" fmla="*/ 925 w 1278"/>
                  <a:gd name="T29" fmla="*/ 695 h 1193"/>
                  <a:gd name="T30" fmla="*/ 884 w 1278"/>
                  <a:gd name="T31" fmla="*/ 824 h 1193"/>
                  <a:gd name="T32" fmla="*/ 864 w 1278"/>
                  <a:gd name="T33" fmla="*/ 807 h 1193"/>
                  <a:gd name="T34" fmla="*/ 850 w 1278"/>
                  <a:gd name="T35" fmla="*/ 838 h 1193"/>
                  <a:gd name="T36" fmla="*/ 833 w 1278"/>
                  <a:gd name="T37" fmla="*/ 819 h 1193"/>
                  <a:gd name="T38" fmla="*/ 814 w 1278"/>
                  <a:gd name="T39" fmla="*/ 841 h 1193"/>
                  <a:gd name="T40" fmla="*/ 751 w 1278"/>
                  <a:gd name="T41" fmla="*/ 32 h 1193"/>
                  <a:gd name="T42" fmla="*/ 445 w 1278"/>
                  <a:gd name="T43" fmla="*/ 855 h 1193"/>
                  <a:gd name="T44" fmla="*/ 431 w 1278"/>
                  <a:gd name="T45" fmla="*/ 739 h 1193"/>
                  <a:gd name="T46" fmla="*/ 404 w 1278"/>
                  <a:gd name="T47" fmla="*/ 756 h 1193"/>
                  <a:gd name="T48" fmla="*/ 378 w 1278"/>
                  <a:gd name="T49" fmla="*/ 561 h 1193"/>
                  <a:gd name="T50" fmla="*/ 375 w 1278"/>
                  <a:gd name="T51" fmla="*/ 547 h 1193"/>
                  <a:gd name="T52" fmla="*/ 368 w 1278"/>
                  <a:gd name="T53" fmla="*/ 569 h 1193"/>
                  <a:gd name="T54" fmla="*/ 351 w 1278"/>
                  <a:gd name="T55" fmla="*/ 479 h 1193"/>
                  <a:gd name="T56" fmla="*/ 341 w 1278"/>
                  <a:gd name="T57" fmla="*/ 348 h 1193"/>
                  <a:gd name="T58" fmla="*/ 324 w 1278"/>
                  <a:gd name="T59" fmla="*/ 372 h 1193"/>
                  <a:gd name="T60" fmla="*/ 312 w 1278"/>
                  <a:gd name="T61" fmla="*/ 479 h 1193"/>
                  <a:gd name="T62" fmla="*/ 295 w 1278"/>
                  <a:gd name="T63" fmla="*/ 561 h 1193"/>
                  <a:gd name="T64" fmla="*/ 290 w 1278"/>
                  <a:gd name="T65" fmla="*/ 547 h 1193"/>
                  <a:gd name="T66" fmla="*/ 288 w 1278"/>
                  <a:gd name="T67" fmla="*/ 569 h 1193"/>
                  <a:gd name="T68" fmla="*/ 269 w 1278"/>
                  <a:gd name="T69" fmla="*/ 693 h 1193"/>
                  <a:gd name="T70" fmla="*/ 269 w 1278"/>
                  <a:gd name="T71" fmla="*/ 695 h 1193"/>
                  <a:gd name="T72" fmla="*/ 261 w 1278"/>
                  <a:gd name="T73" fmla="*/ 758 h 1193"/>
                  <a:gd name="T74" fmla="*/ 244 w 1278"/>
                  <a:gd name="T75" fmla="*/ 712 h 1193"/>
                  <a:gd name="T76" fmla="*/ 232 w 1278"/>
                  <a:gd name="T77" fmla="*/ 574 h 1193"/>
                  <a:gd name="T78" fmla="*/ 208 w 1278"/>
                  <a:gd name="T79" fmla="*/ 710 h 1193"/>
                  <a:gd name="T80" fmla="*/ 194 w 1278"/>
                  <a:gd name="T81" fmla="*/ 748 h 1193"/>
                  <a:gd name="T82" fmla="*/ 174 w 1278"/>
                  <a:gd name="T83" fmla="*/ 688 h 1193"/>
                  <a:gd name="T84" fmla="*/ 172 w 1278"/>
                  <a:gd name="T85" fmla="*/ 685 h 1193"/>
                  <a:gd name="T86" fmla="*/ 169 w 1278"/>
                  <a:gd name="T87" fmla="*/ 615 h 1193"/>
                  <a:gd name="T88" fmla="*/ 167 w 1278"/>
                  <a:gd name="T89" fmla="*/ 610 h 1193"/>
                  <a:gd name="T90" fmla="*/ 157 w 1278"/>
                  <a:gd name="T91" fmla="*/ 557 h 1193"/>
                  <a:gd name="T92" fmla="*/ 148 w 1278"/>
                  <a:gd name="T93" fmla="*/ 547 h 1193"/>
                  <a:gd name="T94" fmla="*/ 123 w 1278"/>
                  <a:gd name="T95" fmla="*/ 479 h 1193"/>
                  <a:gd name="T96" fmla="*/ 123 w 1278"/>
                  <a:gd name="T97" fmla="*/ 464 h 1193"/>
                  <a:gd name="T98" fmla="*/ 121 w 1278"/>
                  <a:gd name="T99" fmla="*/ 304 h 1193"/>
                  <a:gd name="T100" fmla="*/ 97 w 1278"/>
                  <a:gd name="T101" fmla="*/ 464 h 1193"/>
                  <a:gd name="T102" fmla="*/ 94 w 1278"/>
                  <a:gd name="T103" fmla="*/ 476 h 1193"/>
                  <a:gd name="T104" fmla="*/ 70 w 1278"/>
                  <a:gd name="T105" fmla="*/ 554 h 1193"/>
                  <a:gd name="T106" fmla="*/ 60 w 1278"/>
                  <a:gd name="T107" fmla="*/ 549 h 1193"/>
                  <a:gd name="T108" fmla="*/ 48 w 1278"/>
                  <a:gd name="T109" fmla="*/ 610 h 1193"/>
                  <a:gd name="T110" fmla="*/ 41 w 1278"/>
                  <a:gd name="T111" fmla="*/ 746 h 1193"/>
                  <a:gd name="T112" fmla="*/ 17 w 1278"/>
                  <a:gd name="T113" fmla="*/ 739 h 1193"/>
                  <a:gd name="T114" fmla="*/ 7 w 1278"/>
                  <a:gd name="T115" fmla="*/ 848 h 1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78" h="1193">
                    <a:moveTo>
                      <a:pt x="12" y="306"/>
                    </a:moveTo>
                    <a:lnTo>
                      <a:pt x="0" y="304"/>
                    </a:lnTo>
                    <a:lnTo>
                      <a:pt x="0" y="1193"/>
                    </a:lnTo>
                    <a:lnTo>
                      <a:pt x="1278" y="1193"/>
                    </a:lnTo>
                    <a:lnTo>
                      <a:pt x="1278" y="836"/>
                    </a:lnTo>
                    <a:lnTo>
                      <a:pt x="1274" y="836"/>
                    </a:lnTo>
                    <a:lnTo>
                      <a:pt x="1274" y="819"/>
                    </a:lnTo>
                    <a:lnTo>
                      <a:pt x="1271" y="819"/>
                    </a:lnTo>
                    <a:lnTo>
                      <a:pt x="1271" y="819"/>
                    </a:lnTo>
                    <a:lnTo>
                      <a:pt x="1271" y="819"/>
                    </a:lnTo>
                    <a:lnTo>
                      <a:pt x="1269" y="819"/>
                    </a:lnTo>
                    <a:lnTo>
                      <a:pt x="1269" y="836"/>
                    </a:lnTo>
                    <a:lnTo>
                      <a:pt x="1257" y="836"/>
                    </a:lnTo>
                    <a:lnTo>
                      <a:pt x="1257" y="824"/>
                    </a:lnTo>
                    <a:lnTo>
                      <a:pt x="1252" y="821"/>
                    </a:lnTo>
                    <a:lnTo>
                      <a:pt x="1245" y="821"/>
                    </a:lnTo>
                    <a:lnTo>
                      <a:pt x="1245" y="807"/>
                    </a:lnTo>
                    <a:lnTo>
                      <a:pt x="1242" y="807"/>
                    </a:lnTo>
                    <a:lnTo>
                      <a:pt x="1242" y="807"/>
                    </a:lnTo>
                    <a:lnTo>
                      <a:pt x="1242" y="807"/>
                    </a:lnTo>
                    <a:lnTo>
                      <a:pt x="1240" y="807"/>
                    </a:lnTo>
                    <a:lnTo>
                      <a:pt x="1240" y="821"/>
                    </a:lnTo>
                    <a:lnTo>
                      <a:pt x="1220" y="821"/>
                    </a:lnTo>
                    <a:lnTo>
                      <a:pt x="1223" y="702"/>
                    </a:lnTo>
                    <a:lnTo>
                      <a:pt x="1206" y="700"/>
                    </a:lnTo>
                    <a:lnTo>
                      <a:pt x="1182" y="700"/>
                    </a:lnTo>
                    <a:lnTo>
                      <a:pt x="1174" y="695"/>
                    </a:lnTo>
                    <a:lnTo>
                      <a:pt x="1174" y="695"/>
                    </a:lnTo>
                    <a:lnTo>
                      <a:pt x="1172" y="695"/>
                    </a:lnTo>
                    <a:lnTo>
                      <a:pt x="1167" y="693"/>
                    </a:lnTo>
                    <a:lnTo>
                      <a:pt x="1167" y="688"/>
                    </a:lnTo>
                    <a:lnTo>
                      <a:pt x="1155" y="685"/>
                    </a:lnTo>
                    <a:lnTo>
                      <a:pt x="1150" y="685"/>
                    </a:lnTo>
                    <a:lnTo>
                      <a:pt x="1140" y="668"/>
                    </a:lnTo>
                    <a:lnTo>
                      <a:pt x="1126" y="651"/>
                    </a:lnTo>
                    <a:lnTo>
                      <a:pt x="1111" y="639"/>
                    </a:lnTo>
                    <a:lnTo>
                      <a:pt x="1092" y="629"/>
                    </a:lnTo>
                    <a:lnTo>
                      <a:pt x="1073" y="625"/>
                    </a:lnTo>
                    <a:lnTo>
                      <a:pt x="1073" y="598"/>
                    </a:lnTo>
                    <a:lnTo>
                      <a:pt x="1075" y="598"/>
                    </a:lnTo>
                    <a:lnTo>
                      <a:pt x="1075" y="595"/>
                    </a:lnTo>
                    <a:lnTo>
                      <a:pt x="1075" y="593"/>
                    </a:lnTo>
                    <a:lnTo>
                      <a:pt x="1073" y="593"/>
                    </a:lnTo>
                    <a:lnTo>
                      <a:pt x="1070" y="588"/>
                    </a:lnTo>
                    <a:lnTo>
                      <a:pt x="1068" y="586"/>
                    </a:lnTo>
                    <a:lnTo>
                      <a:pt x="1063" y="583"/>
                    </a:lnTo>
                    <a:lnTo>
                      <a:pt x="1061" y="581"/>
                    </a:lnTo>
                    <a:lnTo>
                      <a:pt x="1056" y="581"/>
                    </a:lnTo>
                    <a:lnTo>
                      <a:pt x="1056" y="566"/>
                    </a:lnTo>
                    <a:lnTo>
                      <a:pt x="1053" y="566"/>
                    </a:lnTo>
                    <a:lnTo>
                      <a:pt x="1053" y="564"/>
                    </a:lnTo>
                    <a:lnTo>
                      <a:pt x="1053" y="566"/>
                    </a:lnTo>
                    <a:lnTo>
                      <a:pt x="1048" y="566"/>
                    </a:lnTo>
                    <a:lnTo>
                      <a:pt x="1048" y="581"/>
                    </a:lnTo>
                    <a:lnTo>
                      <a:pt x="1048" y="581"/>
                    </a:lnTo>
                    <a:lnTo>
                      <a:pt x="1046" y="581"/>
                    </a:lnTo>
                    <a:lnTo>
                      <a:pt x="1041" y="583"/>
                    </a:lnTo>
                    <a:lnTo>
                      <a:pt x="1039" y="586"/>
                    </a:lnTo>
                    <a:lnTo>
                      <a:pt x="1036" y="588"/>
                    </a:lnTo>
                    <a:lnTo>
                      <a:pt x="1034" y="593"/>
                    </a:lnTo>
                    <a:lnTo>
                      <a:pt x="1031" y="593"/>
                    </a:lnTo>
                    <a:lnTo>
                      <a:pt x="1031" y="595"/>
                    </a:lnTo>
                    <a:lnTo>
                      <a:pt x="1031" y="598"/>
                    </a:lnTo>
                    <a:lnTo>
                      <a:pt x="1034" y="598"/>
                    </a:lnTo>
                    <a:lnTo>
                      <a:pt x="1034" y="625"/>
                    </a:lnTo>
                    <a:lnTo>
                      <a:pt x="1014" y="629"/>
                    </a:lnTo>
                    <a:lnTo>
                      <a:pt x="995" y="639"/>
                    </a:lnTo>
                    <a:lnTo>
                      <a:pt x="978" y="651"/>
                    </a:lnTo>
                    <a:lnTo>
                      <a:pt x="964" y="668"/>
                    </a:lnTo>
                    <a:lnTo>
                      <a:pt x="956" y="685"/>
                    </a:lnTo>
                    <a:lnTo>
                      <a:pt x="949" y="685"/>
                    </a:lnTo>
                    <a:lnTo>
                      <a:pt x="937" y="688"/>
                    </a:lnTo>
                    <a:lnTo>
                      <a:pt x="937" y="693"/>
                    </a:lnTo>
                    <a:lnTo>
                      <a:pt x="935" y="695"/>
                    </a:lnTo>
                    <a:lnTo>
                      <a:pt x="925" y="695"/>
                    </a:lnTo>
                    <a:lnTo>
                      <a:pt x="925" y="697"/>
                    </a:lnTo>
                    <a:lnTo>
                      <a:pt x="922" y="700"/>
                    </a:lnTo>
                    <a:lnTo>
                      <a:pt x="896" y="700"/>
                    </a:lnTo>
                    <a:lnTo>
                      <a:pt x="881" y="702"/>
                    </a:lnTo>
                    <a:lnTo>
                      <a:pt x="884" y="824"/>
                    </a:lnTo>
                    <a:lnTo>
                      <a:pt x="867" y="824"/>
                    </a:lnTo>
                    <a:lnTo>
                      <a:pt x="867" y="807"/>
                    </a:lnTo>
                    <a:lnTo>
                      <a:pt x="864" y="807"/>
                    </a:lnTo>
                    <a:lnTo>
                      <a:pt x="864" y="807"/>
                    </a:lnTo>
                    <a:lnTo>
                      <a:pt x="864" y="807"/>
                    </a:lnTo>
                    <a:lnTo>
                      <a:pt x="862" y="807"/>
                    </a:lnTo>
                    <a:lnTo>
                      <a:pt x="862" y="824"/>
                    </a:lnTo>
                    <a:lnTo>
                      <a:pt x="855" y="824"/>
                    </a:lnTo>
                    <a:lnTo>
                      <a:pt x="850" y="826"/>
                    </a:lnTo>
                    <a:lnTo>
                      <a:pt x="850" y="838"/>
                    </a:lnTo>
                    <a:lnTo>
                      <a:pt x="850" y="838"/>
                    </a:lnTo>
                    <a:lnTo>
                      <a:pt x="835" y="838"/>
                    </a:lnTo>
                    <a:lnTo>
                      <a:pt x="833" y="819"/>
                    </a:lnTo>
                    <a:lnTo>
                      <a:pt x="833" y="819"/>
                    </a:lnTo>
                    <a:lnTo>
                      <a:pt x="833" y="819"/>
                    </a:lnTo>
                    <a:lnTo>
                      <a:pt x="830" y="819"/>
                    </a:lnTo>
                    <a:lnTo>
                      <a:pt x="828" y="819"/>
                    </a:lnTo>
                    <a:lnTo>
                      <a:pt x="828" y="838"/>
                    </a:lnTo>
                    <a:lnTo>
                      <a:pt x="818" y="838"/>
                    </a:lnTo>
                    <a:lnTo>
                      <a:pt x="814" y="841"/>
                    </a:lnTo>
                    <a:lnTo>
                      <a:pt x="814" y="841"/>
                    </a:lnTo>
                    <a:lnTo>
                      <a:pt x="809" y="841"/>
                    </a:lnTo>
                    <a:lnTo>
                      <a:pt x="811" y="90"/>
                    </a:lnTo>
                    <a:lnTo>
                      <a:pt x="782" y="32"/>
                    </a:lnTo>
                    <a:lnTo>
                      <a:pt x="751" y="32"/>
                    </a:lnTo>
                    <a:lnTo>
                      <a:pt x="734" y="0"/>
                    </a:lnTo>
                    <a:lnTo>
                      <a:pt x="508" y="0"/>
                    </a:lnTo>
                    <a:lnTo>
                      <a:pt x="508" y="32"/>
                    </a:lnTo>
                    <a:lnTo>
                      <a:pt x="448" y="32"/>
                    </a:lnTo>
                    <a:lnTo>
                      <a:pt x="445" y="855"/>
                    </a:lnTo>
                    <a:lnTo>
                      <a:pt x="438" y="848"/>
                    </a:lnTo>
                    <a:lnTo>
                      <a:pt x="438" y="836"/>
                    </a:lnTo>
                    <a:lnTo>
                      <a:pt x="436" y="746"/>
                    </a:lnTo>
                    <a:lnTo>
                      <a:pt x="436" y="739"/>
                    </a:lnTo>
                    <a:lnTo>
                      <a:pt x="431" y="739"/>
                    </a:lnTo>
                    <a:lnTo>
                      <a:pt x="429" y="739"/>
                    </a:lnTo>
                    <a:lnTo>
                      <a:pt x="429" y="746"/>
                    </a:lnTo>
                    <a:lnTo>
                      <a:pt x="429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399" y="746"/>
                    </a:lnTo>
                    <a:lnTo>
                      <a:pt x="399" y="693"/>
                    </a:lnTo>
                    <a:lnTo>
                      <a:pt x="392" y="676"/>
                    </a:lnTo>
                    <a:lnTo>
                      <a:pt x="392" y="622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0" y="547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68" y="547"/>
                    </a:lnTo>
                    <a:lnTo>
                      <a:pt x="368" y="554"/>
                    </a:lnTo>
                    <a:lnTo>
                      <a:pt x="366" y="554"/>
                    </a:lnTo>
                    <a:lnTo>
                      <a:pt x="366" y="569"/>
                    </a:lnTo>
                    <a:lnTo>
                      <a:pt x="368" y="569"/>
                    </a:lnTo>
                    <a:lnTo>
                      <a:pt x="358" y="610"/>
                    </a:lnTo>
                    <a:lnTo>
                      <a:pt x="346" y="481"/>
                    </a:lnTo>
                    <a:lnTo>
                      <a:pt x="351" y="481"/>
                    </a:lnTo>
                    <a:lnTo>
                      <a:pt x="351" y="479"/>
                    </a:lnTo>
                    <a:lnTo>
                      <a:pt x="351" y="479"/>
                    </a:lnTo>
                    <a:lnTo>
                      <a:pt x="351" y="469"/>
                    </a:lnTo>
                    <a:lnTo>
                      <a:pt x="344" y="469"/>
                    </a:lnTo>
                    <a:lnTo>
                      <a:pt x="337" y="372"/>
                    </a:lnTo>
                    <a:lnTo>
                      <a:pt x="341" y="372"/>
                    </a:lnTo>
                    <a:lnTo>
                      <a:pt x="341" y="348"/>
                    </a:lnTo>
                    <a:lnTo>
                      <a:pt x="341" y="309"/>
                    </a:lnTo>
                    <a:lnTo>
                      <a:pt x="320" y="309"/>
                    </a:lnTo>
                    <a:lnTo>
                      <a:pt x="320" y="348"/>
                    </a:lnTo>
                    <a:lnTo>
                      <a:pt x="320" y="372"/>
                    </a:lnTo>
                    <a:lnTo>
                      <a:pt x="324" y="372"/>
                    </a:lnTo>
                    <a:lnTo>
                      <a:pt x="324" y="374"/>
                    </a:lnTo>
                    <a:lnTo>
                      <a:pt x="317" y="469"/>
                    </a:lnTo>
                    <a:lnTo>
                      <a:pt x="312" y="469"/>
                    </a:lnTo>
                    <a:lnTo>
                      <a:pt x="312" y="472"/>
                    </a:lnTo>
                    <a:lnTo>
                      <a:pt x="312" y="479"/>
                    </a:lnTo>
                    <a:lnTo>
                      <a:pt x="312" y="481"/>
                    </a:lnTo>
                    <a:lnTo>
                      <a:pt x="317" y="481"/>
                    </a:lnTo>
                    <a:lnTo>
                      <a:pt x="305" y="610"/>
                    </a:lnTo>
                    <a:lnTo>
                      <a:pt x="295" y="566"/>
                    </a:lnTo>
                    <a:lnTo>
                      <a:pt x="295" y="561"/>
                    </a:lnTo>
                    <a:lnTo>
                      <a:pt x="298" y="561"/>
                    </a:lnTo>
                    <a:lnTo>
                      <a:pt x="298" y="547"/>
                    </a:lnTo>
                    <a:lnTo>
                      <a:pt x="290" y="547"/>
                    </a:lnTo>
                    <a:lnTo>
                      <a:pt x="290" y="547"/>
                    </a:lnTo>
                    <a:lnTo>
                      <a:pt x="290" y="547"/>
                    </a:lnTo>
                    <a:lnTo>
                      <a:pt x="286" y="547"/>
                    </a:lnTo>
                    <a:lnTo>
                      <a:pt x="286" y="554"/>
                    </a:lnTo>
                    <a:lnTo>
                      <a:pt x="286" y="554"/>
                    </a:lnTo>
                    <a:lnTo>
                      <a:pt x="286" y="569"/>
                    </a:lnTo>
                    <a:lnTo>
                      <a:pt x="288" y="569"/>
                    </a:lnTo>
                    <a:lnTo>
                      <a:pt x="276" y="622"/>
                    </a:lnTo>
                    <a:lnTo>
                      <a:pt x="276" y="622"/>
                    </a:lnTo>
                    <a:lnTo>
                      <a:pt x="274" y="627"/>
                    </a:lnTo>
                    <a:lnTo>
                      <a:pt x="274" y="676"/>
                    </a:lnTo>
                    <a:lnTo>
                      <a:pt x="269" y="693"/>
                    </a:lnTo>
                    <a:lnTo>
                      <a:pt x="269" y="693"/>
                    </a:lnTo>
                    <a:lnTo>
                      <a:pt x="269" y="693"/>
                    </a:lnTo>
                    <a:lnTo>
                      <a:pt x="269" y="695"/>
                    </a:lnTo>
                    <a:lnTo>
                      <a:pt x="269" y="695"/>
                    </a:lnTo>
                    <a:lnTo>
                      <a:pt x="269" y="695"/>
                    </a:lnTo>
                    <a:lnTo>
                      <a:pt x="269" y="695"/>
                    </a:lnTo>
                    <a:lnTo>
                      <a:pt x="269" y="746"/>
                    </a:lnTo>
                    <a:lnTo>
                      <a:pt x="261" y="756"/>
                    </a:lnTo>
                    <a:lnTo>
                      <a:pt x="261" y="756"/>
                    </a:lnTo>
                    <a:lnTo>
                      <a:pt x="261" y="758"/>
                    </a:lnTo>
                    <a:lnTo>
                      <a:pt x="261" y="758"/>
                    </a:lnTo>
                    <a:lnTo>
                      <a:pt x="252" y="758"/>
                    </a:lnTo>
                    <a:lnTo>
                      <a:pt x="252" y="748"/>
                    </a:lnTo>
                    <a:lnTo>
                      <a:pt x="244" y="748"/>
                    </a:lnTo>
                    <a:lnTo>
                      <a:pt x="244" y="712"/>
                    </a:lnTo>
                    <a:lnTo>
                      <a:pt x="244" y="710"/>
                    </a:lnTo>
                    <a:lnTo>
                      <a:pt x="240" y="710"/>
                    </a:lnTo>
                    <a:lnTo>
                      <a:pt x="225" y="574"/>
                    </a:lnTo>
                    <a:lnTo>
                      <a:pt x="225" y="574"/>
                    </a:lnTo>
                    <a:lnTo>
                      <a:pt x="232" y="574"/>
                    </a:lnTo>
                    <a:lnTo>
                      <a:pt x="232" y="537"/>
                    </a:lnTo>
                    <a:lnTo>
                      <a:pt x="215" y="537"/>
                    </a:lnTo>
                    <a:lnTo>
                      <a:pt x="215" y="574"/>
                    </a:lnTo>
                    <a:lnTo>
                      <a:pt x="220" y="574"/>
                    </a:lnTo>
                    <a:lnTo>
                      <a:pt x="208" y="710"/>
                    </a:lnTo>
                    <a:lnTo>
                      <a:pt x="208" y="710"/>
                    </a:lnTo>
                    <a:lnTo>
                      <a:pt x="208" y="710"/>
                    </a:lnTo>
                    <a:lnTo>
                      <a:pt x="201" y="710"/>
                    </a:lnTo>
                    <a:lnTo>
                      <a:pt x="201" y="748"/>
                    </a:lnTo>
                    <a:lnTo>
                      <a:pt x="194" y="748"/>
                    </a:lnTo>
                    <a:lnTo>
                      <a:pt x="194" y="758"/>
                    </a:lnTo>
                    <a:lnTo>
                      <a:pt x="179" y="758"/>
                    </a:lnTo>
                    <a:lnTo>
                      <a:pt x="179" y="758"/>
                    </a:lnTo>
                    <a:lnTo>
                      <a:pt x="174" y="746"/>
                    </a:lnTo>
                    <a:lnTo>
                      <a:pt x="174" y="688"/>
                    </a:lnTo>
                    <a:lnTo>
                      <a:pt x="174" y="688"/>
                    </a:lnTo>
                    <a:lnTo>
                      <a:pt x="174" y="688"/>
                    </a:lnTo>
                    <a:lnTo>
                      <a:pt x="172" y="688"/>
                    </a:lnTo>
                    <a:lnTo>
                      <a:pt x="172" y="685"/>
                    </a:lnTo>
                    <a:lnTo>
                      <a:pt x="172" y="685"/>
                    </a:lnTo>
                    <a:lnTo>
                      <a:pt x="172" y="685"/>
                    </a:lnTo>
                    <a:lnTo>
                      <a:pt x="169" y="683"/>
                    </a:lnTo>
                    <a:lnTo>
                      <a:pt x="169" y="617"/>
                    </a:lnTo>
                    <a:lnTo>
                      <a:pt x="169" y="617"/>
                    </a:lnTo>
                    <a:lnTo>
                      <a:pt x="169" y="615"/>
                    </a:lnTo>
                    <a:lnTo>
                      <a:pt x="167" y="615"/>
                    </a:lnTo>
                    <a:lnTo>
                      <a:pt x="167" y="615"/>
                    </a:lnTo>
                    <a:lnTo>
                      <a:pt x="167" y="610"/>
                    </a:lnTo>
                    <a:lnTo>
                      <a:pt x="167" y="610"/>
                    </a:lnTo>
                    <a:lnTo>
                      <a:pt x="167" y="610"/>
                    </a:lnTo>
                    <a:lnTo>
                      <a:pt x="165" y="610"/>
                    </a:lnTo>
                    <a:lnTo>
                      <a:pt x="165" y="610"/>
                    </a:lnTo>
                    <a:lnTo>
                      <a:pt x="155" y="569"/>
                    </a:lnTo>
                    <a:lnTo>
                      <a:pt x="157" y="569"/>
                    </a:lnTo>
                    <a:lnTo>
                      <a:pt x="157" y="557"/>
                    </a:lnTo>
                    <a:lnTo>
                      <a:pt x="155" y="557"/>
                    </a:lnTo>
                    <a:lnTo>
                      <a:pt x="155" y="547"/>
                    </a:lnTo>
                    <a:lnTo>
                      <a:pt x="148" y="547"/>
                    </a:lnTo>
                    <a:lnTo>
                      <a:pt x="148" y="547"/>
                    </a:lnTo>
                    <a:lnTo>
                      <a:pt x="148" y="547"/>
                    </a:lnTo>
                    <a:lnTo>
                      <a:pt x="143" y="547"/>
                    </a:lnTo>
                    <a:lnTo>
                      <a:pt x="143" y="561"/>
                    </a:lnTo>
                    <a:lnTo>
                      <a:pt x="145" y="561"/>
                    </a:lnTo>
                    <a:lnTo>
                      <a:pt x="136" y="603"/>
                    </a:lnTo>
                    <a:lnTo>
                      <a:pt x="123" y="479"/>
                    </a:lnTo>
                    <a:lnTo>
                      <a:pt x="131" y="476"/>
                    </a:lnTo>
                    <a:lnTo>
                      <a:pt x="131" y="476"/>
                    </a:lnTo>
                    <a:lnTo>
                      <a:pt x="131" y="467"/>
                    </a:lnTo>
                    <a:lnTo>
                      <a:pt x="128" y="464"/>
                    </a:lnTo>
                    <a:lnTo>
                      <a:pt x="123" y="464"/>
                    </a:lnTo>
                    <a:lnTo>
                      <a:pt x="116" y="370"/>
                    </a:lnTo>
                    <a:lnTo>
                      <a:pt x="116" y="370"/>
                    </a:lnTo>
                    <a:lnTo>
                      <a:pt x="121" y="370"/>
                    </a:lnTo>
                    <a:lnTo>
                      <a:pt x="121" y="343"/>
                    </a:lnTo>
                    <a:lnTo>
                      <a:pt x="121" y="304"/>
                    </a:lnTo>
                    <a:lnTo>
                      <a:pt x="99" y="304"/>
                    </a:lnTo>
                    <a:lnTo>
                      <a:pt x="99" y="343"/>
                    </a:lnTo>
                    <a:lnTo>
                      <a:pt x="99" y="370"/>
                    </a:lnTo>
                    <a:lnTo>
                      <a:pt x="104" y="370"/>
                    </a:lnTo>
                    <a:lnTo>
                      <a:pt x="97" y="464"/>
                    </a:lnTo>
                    <a:lnTo>
                      <a:pt x="90" y="464"/>
                    </a:lnTo>
                    <a:lnTo>
                      <a:pt x="90" y="474"/>
                    </a:lnTo>
                    <a:lnTo>
                      <a:pt x="90" y="474"/>
                    </a:lnTo>
                    <a:lnTo>
                      <a:pt x="90" y="476"/>
                    </a:lnTo>
                    <a:lnTo>
                      <a:pt x="94" y="476"/>
                    </a:lnTo>
                    <a:lnTo>
                      <a:pt x="82" y="603"/>
                    </a:lnTo>
                    <a:lnTo>
                      <a:pt x="75" y="569"/>
                    </a:lnTo>
                    <a:lnTo>
                      <a:pt x="75" y="569"/>
                    </a:lnTo>
                    <a:lnTo>
                      <a:pt x="75" y="554"/>
                    </a:lnTo>
                    <a:lnTo>
                      <a:pt x="70" y="554"/>
                    </a:lnTo>
                    <a:lnTo>
                      <a:pt x="70" y="549"/>
                    </a:lnTo>
                    <a:lnTo>
                      <a:pt x="65" y="549"/>
                    </a:lnTo>
                    <a:lnTo>
                      <a:pt x="65" y="547"/>
                    </a:lnTo>
                    <a:lnTo>
                      <a:pt x="65" y="549"/>
                    </a:lnTo>
                    <a:lnTo>
                      <a:pt x="60" y="549"/>
                    </a:lnTo>
                    <a:lnTo>
                      <a:pt x="60" y="561"/>
                    </a:lnTo>
                    <a:lnTo>
                      <a:pt x="63" y="561"/>
                    </a:lnTo>
                    <a:lnTo>
                      <a:pt x="51" y="610"/>
                    </a:lnTo>
                    <a:lnTo>
                      <a:pt x="51" y="610"/>
                    </a:lnTo>
                    <a:lnTo>
                      <a:pt x="48" y="610"/>
                    </a:lnTo>
                    <a:lnTo>
                      <a:pt x="46" y="610"/>
                    </a:lnTo>
                    <a:lnTo>
                      <a:pt x="46" y="683"/>
                    </a:lnTo>
                    <a:lnTo>
                      <a:pt x="41" y="685"/>
                    </a:lnTo>
                    <a:lnTo>
                      <a:pt x="41" y="700"/>
                    </a:lnTo>
                    <a:lnTo>
                      <a:pt x="41" y="746"/>
                    </a:lnTo>
                    <a:lnTo>
                      <a:pt x="34" y="756"/>
                    </a:lnTo>
                    <a:lnTo>
                      <a:pt x="34" y="758"/>
                    </a:lnTo>
                    <a:lnTo>
                      <a:pt x="19" y="758"/>
                    </a:lnTo>
                    <a:lnTo>
                      <a:pt x="17" y="746"/>
                    </a:lnTo>
                    <a:lnTo>
                      <a:pt x="17" y="739"/>
                    </a:lnTo>
                    <a:lnTo>
                      <a:pt x="17" y="739"/>
                    </a:lnTo>
                    <a:lnTo>
                      <a:pt x="12" y="739"/>
                    </a:lnTo>
                    <a:lnTo>
                      <a:pt x="12" y="746"/>
                    </a:lnTo>
                    <a:lnTo>
                      <a:pt x="7" y="836"/>
                    </a:lnTo>
                    <a:lnTo>
                      <a:pt x="7" y="848"/>
                    </a:lnTo>
                    <a:lnTo>
                      <a:pt x="5" y="851"/>
                    </a:lnTo>
                    <a:lnTo>
                      <a:pt x="10" y="365"/>
                    </a:lnTo>
                    <a:lnTo>
                      <a:pt x="12" y="306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" name="ïsľiďè">
                <a:extLst>
                  <a:ext uri="{FF2B5EF4-FFF2-40B4-BE49-F238E27FC236}">
                    <a16:creationId xmlns="" xmlns:a16="http://schemas.microsoft.com/office/drawing/2014/main" id="{E28DE6E5-B7E7-481D-84D5-9F6BADD1228F}"/>
                  </a:ext>
                </a:extLst>
              </p:cNvPr>
              <p:cNvSpPr/>
              <p:nvPr/>
            </p:nvSpPr>
            <p:spPr bwMode="auto">
              <a:xfrm>
                <a:off x="4070883" y="4596926"/>
                <a:ext cx="2027498" cy="2261074"/>
              </a:xfrm>
              <a:custGeom>
                <a:avLst/>
                <a:gdLst>
                  <a:gd name="T0" fmla="*/ 1242 w 1276"/>
                  <a:gd name="T1" fmla="*/ 529 h 1423"/>
                  <a:gd name="T2" fmla="*/ 1225 w 1276"/>
                  <a:gd name="T3" fmla="*/ 527 h 1423"/>
                  <a:gd name="T4" fmla="*/ 1196 w 1276"/>
                  <a:gd name="T5" fmla="*/ 505 h 1423"/>
                  <a:gd name="T6" fmla="*/ 1172 w 1276"/>
                  <a:gd name="T7" fmla="*/ 483 h 1423"/>
                  <a:gd name="T8" fmla="*/ 1148 w 1276"/>
                  <a:gd name="T9" fmla="*/ 461 h 1423"/>
                  <a:gd name="T10" fmla="*/ 1126 w 1276"/>
                  <a:gd name="T11" fmla="*/ 439 h 1423"/>
                  <a:gd name="T12" fmla="*/ 1043 w 1276"/>
                  <a:gd name="T13" fmla="*/ 434 h 1423"/>
                  <a:gd name="T14" fmla="*/ 1005 w 1276"/>
                  <a:gd name="T15" fmla="*/ 447 h 1423"/>
                  <a:gd name="T16" fmla="*/ 985 w 1276"/>
                  <a:gd name="T17" fmla="*/ 461 h 1423"/>
                  <a:gd name="T18" fmla="*/ 981 w 1276"/>
                  <a:gd name="T19" fmla="*/ 481 h 1423"/>
                  <a:gd name="T20" fmla="*/ 959 w 1276"/>
                  <a:gd name="T21" fmla="*/ 495 h 1423"/>
                  <a:gd name="T22" fmla="*/ 939 w 1276"/>
                  <a:gd name="T23" fmla="*/ 505 h 1423"/>
                  <a:gd name="T24" fmla="*/ 937 w 1276"/>
                  <a:gd name="T25" fmla="*/ 524 h 1423"/>
                  <a:gd name="T26" fmla="*/ 913 w 1276"/>
                  <a:gd name="T27" fmla="*/ 529 h 1423"/>
                  <a:gd name="T28" fmla="*/ 840 w 1276"/>
                  <a:gd name="T29" fmla="*/ 534 h 1423"/>
                  <a:gd name="T30" fmla="*/ 840 w 1276"/>
                  <a:gd name="T31" fmla="*/ 595 h 1423"/>
                  <a:gd name="T32" fmla="*/ 765 w 1276"/>
                  <a:gd name="T33" fmla="*/ 876 h 1423"/>
                  <a:gd name="T34" fmla="*/ 763 w 1276"/>
                  <a:gd name="T35" fmla="*/ 544 h 1423"/>
                  <a:gd name="T36" fmla="*/ 690 w 1276"/>
                  <a:gd name="T37" fmla="*/ 539 h 1423"/>
                  <a:gd name="T38" fmla="*/ 668 w 1276"/>
                  <a:gd name="T39" fmla="*/ 534 h 1423"/>
                  <a:gd name="T40" fmla="*/ 661 w 1276"/>
                  <a:gd name="T41" fmla="*/ 515 h 1423"/>
                  <a:gd name="T42" fmla="*/ 646 w 1276"/>
                  <a:gd name="T43" fmla="*/ 502 h 1423"/>
                  <a:gd name="T44" fmla="*/ 625 w 1276"/>
                  <a:gd name="T45" fmla="*/ 490 h 1423"/>
                  <a:gd name="T46" fmla="*/ 617 w 1276"/>
                  <a:gd name="T47" fmla="*/ 471 h 1423"/>
                  <a:gd name="T48" fmla="*/ 600 w 1276"/>
                  <a:gd name="T49" fmla="*/ 456 h 1423"/>
                  <a:gd name="T50" fmla="*/ 559 w 1276"/>
                  <a:gd name="T51" fmla="*/ 444 h 1423"/>
                  <a:gd name="T52" fmla="*/ 482 w 1276"/>
                  <a:gd name="T53" fmla="*/ 449 h 1423"/>
                  <a:gd name="T54" fmla="*/ 460 w 1276"/>
                  <a:gd name="T55" fmla="*/ 471 h 1423"/>
                  <a:gd name="T56" fmla="*/ 436 w 1276"/>
                  <a:gd name="T57" fmla="*/ 493 h 1423"/>
                  <a:gd name="T58" fmla="*/ 411 w 1276"/>
                  <a:gd name="T59" fmla="*/ 512 h 1423"/>
                  <a:gd name="T60" fmla="*/ 385 w 1276"/>
                  <a:gd name="T61" fmla="*/ 534 h 1423"/>
                  <a:gd name="T62" fmla="*/ 382 w 1276"/>
                  <a:gd name="T63" fmla="*/ 536 h 1423"/>
                  <a:gd name="T64" fmla="*/ 322 w 1276"/>
                  <a:gd name="T65" fmla="*/ 328 h 1423"/>
                  <a:gd name="T66" fmla="*/ 264 w 1276"/>
                  <a:gd name="T67" fmla="*/ 274 h 1423"/>
                  <a:gd name="T68" fmla="*/ 201 w 1276"/>
                  <a:gd name="T69" fmla="*/ 233 h 1423"/>
                  <a:gd name="T70" fmla="*/ 179 w 1276"/>
                  <a:gd name="T71" fmla="*/ 328 h 1423"/>
                  <a:gd name="T72" fmla="*/ 181 w 1276"/>
                  <a:gd name="T73" fmla="*/ 255 h 1423"/>
                  <a:gd name="T74" fmla="*/ 179 w 1276"/>
                  <a:gd name="T75" fmla="*/ 252 h 1423"/>
                  <a:gd name="T76" fmla="*/ 181 w 1276"/>
                  <a:gd name="T77" fmla="*/ 213 h 1423"/>
                  <a:gd name="T78" fmla="*/ 179 w 1276"/>
                  <a:gd name="T79" fmla="*/ 213 h 1423"/>
                  <a:gd name="T80" fmla="*/ 181 w 1276"/>
                  <a:gd name="T81" fmla="*/ 174 h 1423"/>
                  <a:gd name="T82" fmla="*/ 179 w 1276"/>
                  <a:gd name="T83" fmla="*/ 172 h 1423"/>
                  <a:gd name="T84" fmla="*/ 116 w 1276"/>
                  <a:gd name="T85" fmla="*/ 109 h 1423"/>
                  <a:gd name="T86" fmla="*/ 29 w 1276"/>
                  <a:gd name="T87" fmla="*/ 104 h 1423"/>
                  <a:gd name="T88" fmla="*/ 29 w 1276"/>
                  <a:gd name="T89" fmla="*/ 31 h 1423"/>
                  <a:gd name="T90" fmla="*/ 29 w 1276"/>
                  <a:gd name="T91" fmla="*/ 9 h 1423"/>
                  <a:gd name="T92" fmla="*/ 29 w 1276"/>
                  <a:gd name="T93" fmla="*/ 0 h 1423"/>
                  <a:gd name="T94" fmla="*/ 0 w 1276"/>
                  <a:gd name="T95" fmla="*/ 1423 h 1423"/>
                  <a:gd name="T96" fmla="*/ 1276 w 1276"/>
                  <a:gd name="T97" fmla="*/ 534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76" h="1423">
                    <a:moveTo>
                      <a:pt x="1276" y="534"/>
                    </a:moveTo>
                    <a:lnTo>
                      <a:pt x="1242" y="529"/>
                    </a:lnTo>
                    <a:lnTo>
                      <a:pt x="1223" y="532"/>
                    </a:lnTo>
                    <a:lnTo>
                      <a:pt x="1225" y="527"/>
                    </a:lnTo>
                    <a:lnTo>
                      <a:pt x="1196" y="524"/>
                    </a:lnTo>
                    <a:lnTo>
                      <a:pt x="1196" y="505"/>
                    </a:lnTo>
                    <a:lnTo>
                      <a:pt x="1172" y="502"/>
                    </a:lnTo>
                    <a:lnTo>
                      <a:pt x="1172" y="483"/>
                    </a:lnTo>
                    <a:lnTo>
                      <a:pt x="1148" y="481"/>
                    </a:lnTo>
                    <a:lnTo>
                      <a:pt x="1148" y="461"/>
                    </a:lnTo>
                    <a:lnTo>
                      <a:pt x="1123" y="459"/>
                    </a:lnTo>
                    <a:lnTo>
                      <a:pt x="1126" y="439"/>
                    </a:lnTo>
                    <a:lnTo>
                      <a:pt x="1094" y="434"/>
                    </a:lnTo>
                    <a:lnTo>
                      <a:pt x="1043" y="434"/>
                    </a:lnTo>
                    <a:lnTo>
                      <a:pt x="1007" y="439"/>
                    </a:lnTo>
                    <a:lnTo>
                      <a:pt x="1005" y="447"/>
                    </a:lnTo>
                    <a:lnTo>
                      <a:pt x="1005" y="459"/>
                    </a:lnTo>
                    <a:lnTo>
                      <a:pt x="985" y="461"/>
                    </a:lnTo>
                    <a:lnTo>
                      <a:pt x="983" y="471"/>
                    </a:lnTo>
                    <a:lnTo>
                      <a:pt x="981" y="481"/>
                    </a:lnTo>
                    <a:lnTo>
                      <a:pt x="964" y="483"/>
                    </a:lnTo>
                    <a:lnTo>
                      <a:pt x="959" y="495"/>
                    </a:lnTo>
                    <a:lnTo>
                      <a:pt x="959" y="502"/>
                    </a:lnTo>
                    <a:lnTo>
                      <a:pt x="939" y="505"/>
                    </a:lnTo>
                    <a:lnTo>
                      <a:pt x="937" y="517"/>
                    </a:lnTo>
                    <a:lnTo>
                      <a:pt x="937" y="524"/>
                    </a:lnTo>
                    <a:lnTo>
                      <a:pt x="915" y="527"/>
                    </a:lnTo>
                    <a:lnTo>
                      <a:pt x="913" y="529"/>
                    </a:lnTo>
                    <a:lnTo>
                      <a:pt x="893" y="527"/>
                    </a:lnTo>
                    <a:lnTo>
                      <a:pt x="840" y="534"/>
                    </a:lnTo>
                    <a:lnTo>
                      <a:pt x="840" y="595"/>
                    </a:lnTo>
                    <a:lnTo>
                      <a:pt x="840" y="595"/>
                    </a:lnTo>
                    <a:lnTo>
                      <a:pt x="840" y="876"/>
                    </a:lnTo>
                    <a:lnTo>
                      <a:pt x="765" y="876"/>
                    </a:lnTo>
                    <a:lnTo>
                      <a:pt x="763" y="600"/>
                    </a:lnTo>
                    <a:lnTo>
                      <a:pt x="763" y="544"/>
                    </a:lnTo>
                    <a:lnTo>
                      <a:pt x="707" y="536"/>
                    </a:lnTo>
                    <a:lnTo>
                      <a:pt x="690" y="539"/>
                    </a:lnTo>
                    <a:lnTo>
                      <a:pt x="688" y="536"/>
                    </a:lnTo>
                    <a:lnTo>
                      <a:pt x="668" y="534"/>
                    </a:lnTo>
                    <a:lnTo>
                      <a:pt x="668" y="527"/>
                    </a:lnTo>
                    <a:lnTo>
                      <a:pt x="661" y="515"/>
                    </a:lnTo>
                    <a:lnTo>
                      <a:pt x="646" y="512"/>
                    </a:lnTo>
                    <a:lnTo>
                      <a:pt x="646" y="502"/>
                    </a:lnTo>
                    <a:lnTo>
                      <a:pt x="639" y="493"/>
                    </a:lnTo>
                    <a:lnTo>
                      <a:pt x="625" y="490"/>
                    </a:lnTo>
                    <a:lnTo>
                      <a:pt x="625" y="481"/>
                    </a:lnTo>
                    <a:lnTo>
                      <a:pt x="617" y="471"/>
                    </a:lnTo>
                    <a:lnTo>
                      <a:pt x="603" y="468"/>
                    </a:lnTo>
                    <a:lnTo>
                      <a:pt x="600" y="456"/>
                    </a:lnTo>
                    <a:lnTo>
                      <a:pt x="598" y="449"/>
                    </a:lnTo>
                    <a:lnTo>
                      <a:pt x="559" y="444"/>
                    </a:lnTo>
                    <a:lnTo>
                      <a:pt x="511" y="444"/>
                    </a:lnTo>
                    <a:lnTo>
                      <a:pt x="482" y="449"/>
                    </a:lnTo>
                    <a:lnTo>
                      <a:pt x="482" y="466"/>
                    </a:lnTo>
                    <a:lnTo>
                      <a:pt x="460" y="471"/>
                    </a:lnTo>
                    <a:lnTo>
                      <a:pt x="460" y="488"/>
                    </a:lnTo>
                    <a:lnTo>
                      <a:pt x="436" y="493"/>
                    </a:lnTo>
                    <a:lnTo>
                      <a:pt x="436" y="510"/>
                    </a:lnTo>
                    <a:lnTo>
                      <a:pt x="411" y="512"/>
                    </a:lnTo>
                    <a:lnTo>
                      <a:pt x="411" y="532"/>
                    </a:lnTo>
                    <a:lnTo>
                      <a:pt x="385" y="534"/>
                    </a:lnTo>
                    <a:lnTo>
                      <a:pt x="385" y="536"/>
                    </a:lnTo>
                    <a:lnTo>
                      <a:pt x="382" y="536"/>
                    </a:lnTo>
                    <a:lnTo>
                      <a:pt x="382" y="328"/>
                    </a:lnTo>
                    <a:lnTo>
                      <a:pt x="322" y="328"/>
                    </a:lnTo>
                    <a:lnTo>
                      <a:pt x="322" y="274"/>
                    </a:lnTo>
                    <a:lnTo>
                      <a:pt x="264" y="274"/>
                    </a:lnTo>
                    <a:lnTo>
                      <a:pt x="264" y="233"/>
                    </a:lnTo>
                    <a:lnTo>
                      <a:pt x="201" y="233"/>
                    </a:lnTo>
                    <a:lnTo>
                      <a:pt x="201" y="328"/>
                    </a:lnTo>
                    <a:lnTo>
                      <a:pt x="179" y="328"/>
                    </a:lnTo>
                    <a:lnTo>
                      <a:pt x="179" y="257"/>
                    </a:lnTo>
                    <a:lnTo>
                      <a:pt x="181" y="255"/>
                    </a:lnTo>
                    <a:lnTo>
                      <a:pt x="181" y="252"/>
                    </a:lnTo>
                    <a:lnTo>
                      <a:pt x="179" y="252"/>
                    </a:lnTo>
                    <a:lnTo>
                      <a:pt x="179" y="218"/>
                    </a:lnTo>
                    <a:lnTo>
                      <a:pt x="181" y="213"/>
                    </a:lnTo>
                    <a:lnTo>
                      <a:pt x="181" y="213"/>
                    </a:lnTo>
                    <a:lnTo>
                      <a:pt x="179" y="213"/>
                    </a:lnTo>
                    <a:lnTo>
                      <a:pt x="179" y="177"/>
                    </a:lnTo>
                    <a:lnTo>
                      <a:pt x="181" y="174"/>
                    </a:lnTo>
                    <a:lnTo>
                      <a:pt x="181" y="172"/>
                    </a:lnTo>
                    <a:lnTo>
                      <a:pt x="179" y="172"/>
                    </a:lnTo>
                    <a:lnTo>
                      <a:pt x="179" y="114"/>
                    </a:lnTo>
                    <a:lnTo>
                      <a:pt x="116" y="109"/>
                    </a:lnTo>
                    <a:lnTo>
                      <a:pt x="43" y="104"/>
                    </a:lnTo>
                    <a:lnTo>
                      <a:pt x="29" y="104"/>
                    </a:lnTo>
                    <a:lnTo>
                      <a:pt x="29" y="51"/>
                    </a:lnTo>
                    <a:lnTo>
                      <a:pt x="29" y="31"/>
                    </a:lnTo>
                    <a:lnTo>
                      <a:pt x="29" y="26"/>
                    </a:lnTo>
                    <a:lnTo>
                      <a:pt x="29" y="9"/>
                    </a:lnTo>
                    <a:lnTo>
                      <a:pt x="29" y="4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423"/>
                    </a:lnTo>
                    <a:lnTo>
                      <a:pt x="1276" y="1423"/>
                    </a:lnTo>
                    <a:lnTo>
                      <a:pt x="1276" y="534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i$ḷíďè">
                <a:extLst>
                  <a:ext uri="{FF2B5EF4-FFF2-40B4-BE49-F238E27FC236}">
                    <a16:creationId xmlns="" xmlns:a16="http://schemas.microsoft.com/office/drawing/2014/main" id="{19862480-C524-4A64-AC60-312F175B0120}"/>
                  </a:ext>
                </a:extLst>
              </p:cNvPr>
              <p:cNvSpPr/>
              <p:nvPr/>
            </p:nvSpPr>
            <p:spPr bwMode="auto">
              <a:xfrm>
                <a:off x="2035441" y="4113886"/>
                <a:ext cx="2035444" cy="2744114"/>
              </a:xfrm>
              <a:custGeom>
                <a:avLst/>
                <a:gdLst>
                  <a:gd name="T0" fmla="*/ 1281 w 1281"/>
                  <a:gd name="T1" fmla="*/ 1727 h 1727"/>
                  <a:gd name="T2" fmla="*/ 1194 w 1281"/>
                  <a:gd name="T3" fmla="*/ 304 h 1727"/>
                  <a:gd name="T4" fmla="*/ 1194 w 1281"/>
                  <a:gd name="T5" fmla="*/ 284 h 1727"/>
                  <a:gd name="T6" fmla="*/ 1194 w 1281"/>
                  <a:gd name="T7" fmla="*/ 265 h 1727"/>
                  <a:gd name="T8" fmla="*/ 1080 w 1281"/>
                  <a:gd name="T9" fmla="*/ 126 h 1727"/>
                  <a:gd name="T10" fmla="*/ 1073 w 1281"/>
                  <a:gd name="T11" fmla="*/ 80 h 1727"/>
                  <a:gd name="T12" fmla="*/ 1063 w 1281"/>
                  <a:gd name="T13" fmla="*/ 92 h 1727"/>
                  <a:gd name="T14" fmla="*/ 1063 w 1281"/>
                  <a:gd name="T15" fmla="*/ 12 h 1727"/>
                  <a:gd name="T16" fmla="*/ 1061 w 1281"/>
                  <a:gd name="T17" fmla="*/ 0 h 1727"/>
                  <a:gd name="T18" fmla="*/ 1053 w 1281"/>
                  <a:gd name="T19" fmla="*/ 92 h 1727"/>
                  <a:gd name="T20" fmla="*/ 1053 w 1281"/>
                  <a:gd name="T21" fmla="*/ 12 h 1727"/>
                  <a:gd name="T22" fmla="*/ 1048 w 1281"/>
                  <a:gd name="T23" fmla="*/ 0 h 1727"/>
                  <a:gd name="T24" fmla="*/ 1041 w 1281"/>
                  <a:gd name="T25" fmla="*/ 92 h 1727"/>
                  <a:gd name="T26" fmla="*/ 1041 w 1281"/>
                  <a:gd name="T27" fmla="*/ 12 h 1727"/>
                  <a:gd name="T28" fmla="*/ 1039 w 1281"/>
                  <a:gd name="T29" fmla="*/ 0 h 1727"/>
                  <a:gd name="T30" fmla="*/ 1031 w 1281"/>
                  <a:gd name="T31" fmla="*/ 92 h 1727"/>
                  <a:gd name="T32" fmla="*/ 1031 w 1281"/>
                  <a:gd name="T33" fmla="*/ 12 h 1727"/>
                  <a:gd name="T34" fmla="*/ 1027 w 1281"/>
                  <a:gd name="T35" fmla="*/ 0 h 1727"/>
                  <a:gd name="T36" fmla="*/ 1019 w 1281"/>
                  <a:gd name="T37" fmla="*/ 92 h 1727"/>
                  <a:gd name="T38" fmla="*/ 1019 w 1281"/>
                  <a:gd name="T39" fmla="*/ 12 h 1727"/>
                  <a:gd name="T40" fmla="*/ 1017 w 1281"/>
                  <a:gd name="T41" fmla="*/ 0 h 1727"/>
                  <a:gd name="T42" fmla="*/ 1010 w 1281"/>
                  <a:gd name="T43" fmla="*/ 92 h 1727"/>
                  <a:gd name="T44" fmla="*/ 1000 w 1281"/>
                  <a:gd name="T45" fmla="*/ 80 h 1727"/>
                  <a:gd name="T46" fmla="*/ 1000 w 1281"/>
                  <a:gd name="T47" fmla="*/ 257 h 1727"/>
                  <a:gd name="T48" fmla="*/ 1000 w 1281"/>
                  <a:gd name="T49" fmla="*/ 282 h 1727"/>
                  <a:gd name="T50" fmla="*/ 971 w 1281"/>
                  <a:gd name="T51" fmla="*/ 304 h 1727"/>
                  <a:gd name="T52" fmla="*/ 971 w 1281"/>
                  <a:gd name="T53" fmla="*/ 313 h 1727"/>
                  <a:gd name="T54" fmla="*/ 971 w 1281"/>
                  <a:gd name="T55" fmla="*/ 335 h 1727"/>
                  <a:gd name="T56" fmla="*/ 971 w 1281"/>
                  <a:gd name="T57" fmla="*/ 403 h 1727"/>
                  <a:gd name="T58" fmla="*/ 968 w 1281"/>
                  <a:gd name="T59" fmla="*/ 413 h 1727"/>
                  <a:gd name="T60" fmla="*/ 932 w 1281"/>
                  <a:gd name="T61" fmla="*/ 738 h 1727"/>
                  <a:gd name="T62" fmla="*/ 814 w 1281"/>
                  <a:gd name="T63" fmla="*/ 515 h 1727"/>
                  <a:gd name="T64" fmla="*/ 746 w 1281"/>
                  <a:gd name="T65" fmla="*/ 386 h 1727"/>
                  <a:gd name="T66" fmla="*/ 719 w 1281"/>
                  <a:gd name="T67" fmla="*/ 515 h 1727"/>
                  <a:gd name="T68" fmla="*/ 608 w 1281"/>
                  <a:gd name="T69" fmla="*/ 386 h 1727"/>
                  <a:gd name="T70" fmla="*/ 557 w 1281"/>
                  <a:gd name="T71" fmla="*/ 515 h 1727"/>
                  <a:gd name="T72" fmla="*/ 513 w 1281"/>
                  <a:gd name="T73" fmla="*/ 1195 h 1727"/>
                  <a:gd name="T74" fmla="*/ 458 w 1281"/>
                  <a:gd name="T75" fmla="*/ 1200 h 1727"/>
                  <a:gd name="T76" fmla="*/ 431 w 1281"/>
                  <a:gd name="T77" fmla="*/ 1202 h 1727"/>
                  <a:gd name="T78" fmla="*/ 412 w 1281"/>
                  <a:gd name="T79" fmla="*/ 1180 h 1727"/>
                  <a:gd name="T80" fmla="*/ 370 w 1281"/>
                  <a:gd name="T81" fmla="*/ 1207 h 1727"/>
                  <a:gd name="T82" fmla="*/ 370 w 1281"/>
                  <a:gd name="T83" fmla="*/ 1210 h 1727"/>
                  <a:gd name="T84" fmla="*/ 370 w 1281"/>
                  <a:gd name="T85" fmla="*/ 1200 h 1727"/>
                  <a:gd name="T86" fmla="*/ 322 w 1281"/>
                  <a:gd name="T87" fmla="*/ 1188 h 1727"/>
                  <a:gd name="T88" fmla="*/ 312 w 1281"/>
                  <a:gd name="T89" fmla="*/ 1202 h 1727"/>
                  <a:gd name="T90" fmla="*/ 269 w 1281"/>
                  <a:gd name="T91" fmla="*/ 1197 h 1727"/>
                  <a:gd name="T92" fmla="*/ 140 w 1281"/>
                  <a:gd name="T93" fmla="*/ 1193 h 1727"/>
                  <a:gd name="T94" fmla="*/ 0 w 1281"/>
                  <a:gd name="T95" fmla="*/ 1210 h 1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81" h="1727">
                    <a:moveTo>
                      <a:pt x="0" y="1727"/>
                    </a:moveTo>
                    <a:lnTo>
                      <a:pt x="1281" y="1727"/>
                    </a:lnTo>
                    <a:lnTo>
                      <a:pt x="1281" y="304"/>
                    </a:lnTo>
                    <a:lnTo>
                      <a:pt x="1194" y="304"/>
                    </a:lnTo>
                    <a:lnTo>
                      <a:pt x="1194" y="291"/>
                    </a:lnTo>
                    <a:lnTo>
                      <a:pt x="1194" y="284"/>
                    </a:lnTo>
                    <a:lnTo>
                      <a:pt x="1194" y="267"/>
                    </a:lnTo>
                    <a:lnTo>
                      <a:pt x="1194" y="265"/>
                    </a:lnTo>
                    <a:lnTo>
                      <a:pt x="1080" y="265"/>
                    </a:lnTo>
                    <a:lnTo>
                      <a:pt x="1080" y="126"/>
                    </a:lnTo>
                    <a:lnTo>
                      <a:pt x="1080" y="80"/>
                    </a:lnTo>
                    <a:lnTo>
                      <a:pt x="1073" y="80"/>
                    </a:lnTo>
                    <a:lnTo>
                      <a:pt x="1073" y="92"/>
                    </a:lnTo>
                    <a:lnTo>
                      <a:pt x="1063" y="92"/>
                    </a:lnTo>
                    <a:lnTo>
                      <a:pt x="1063" y="12"/>
                    </a:lnTo>
                    <a:lnTo>
                      <a:pt x="1063" y="12"/>
                    </a:lnTo>
                    <a:lnTo>
                      <a:pt x="1063" y="0"/>
                    </a:lnTo>
                    <a:lnTo>
                      <a:pt x="1061" y="0"/>
                    </a:lnTo>
                    <a:lnTo>
                      <a:pt x="1061" y="92"/>
                    </a:lnTo>
                    <a:lnTo>
                      <a:pt x="1053" y="92"/>
                    </a:lnTo>
                    <a:lnTo>
                      <a:pt x="1053" y="12"/>
                    </a:lnTo>
                    <a:lnTo>
                      <a:pt x="1053" y="12"/>
                    </a:lnTo>
                    <a:lnTo>
                      <a:pt x="1053" y="0"/>
                    </a:lnTo>
                    <a:lnTo>
                      <a:pt x="1048" y="0"/>
                    </a:lnTo>
                    <a:lnTo>
                      <a:pt x="1048" y="92"/>
                    </a:lnTo>
                    <a:lnTo>
                      <a:pt x="1041" y="92"/>
                    </a:lnTo>
                    <a:lnTo>
                      <a:pt x="1041" y="12"/>
                    </a:lnTo>
                    <a:lnTo>
                      <a:pt x="1041" y="12"/>
                    </a:lnTo>
                    <a:lnTo>
                      <a:pt x="1041" y="0"/>
                    </a:lnTo>
                    <a:lnTo>
                      <a:pt x="1039" y="0"/>
                    </a:lnTo>
                    <a:lnTo>
                      <a:pt x="1039" y="92"/>
                    </a:lnTo>
                    <a:lnTo>
                      <a:pt x="1031" y="92"/>
                    </a:lnTo>
                    <a:lnTo>
                      <a:pt x="1031" y="12"/>
                    </a:lnTo>
                    <a:lnTo>
                      <a:pt x="1031" y="12"/>
                    </a:lnTo>
                    <a:lnTo>
                      <a:pt x="1029" y="0"/>
                    </a:lnTo>
                    <a:lnTo>
                      <a:pt x="1027" y="0"/>
                    </a:lnTo>
                    <a:lnTo>
                      <a:pt x="1027" y="92"/>
                    </a:lnTo>
                    <a:lnTo>
                      <a:pt x="1019" y="92"/>
                    </a:lnTo>
                    <a:lnTo>
                      <a:pt x="1019" y="12"/>
                    </a:lnTo>
                    <a:lnTo>
                      <a:pt x="1019" y="12"/>
                    </a:lnTo>
                    <a:lnTo>
                      <a:pt x="1019" y="0"/>
                    </a:lnTo>
                    <a:lnTo>
                      <a:pt x="1017" y="0"/>
                    </a:lnTo>
                    <a:lnTo>
                      <a:pt x="1017" y="92"/>
                    </a:lnTo>
                    <a:lnTo>
                      <a:pt x="1010" y="92"/>
                    </a:lnTo>
                    <a:lnTo>
                      <a:pt x="1007" y="80"/>
                    </a:lnTo>
                    <a:lnTo>
                      <a:pt x="1000" y="80"/>
                    </a:lnTo>
                    <a:lnTo>
                      <a:pt x="1000" y="253"/>
                    </a:lnTo>
                    <a:lnTo>
                      <a:pt x="1000" y="257"/>
                    </a:lnTo>
                    <a:lnTo>
                      <a:pt x="1000" y="274"/>
                    </a:lnTo>
                    <a:lnTo>
                      <a:pt x="1000" y="282"/>
                    </a:lnTo>
                    <a:lnTo>
                      <a:pt x="1000" y="304"/>
                    </a:lnTo>
                    <a:lnTo>
                      <a:pt x="971" y="304"/>
                    </a:lnTo>
                    <a:lnTo>
                      <a:pt x="971" y="308"/>
                    </a:lnTo>
                    <a:lnTo>
                      <a:pt x="971" y="313"/>
                    </a:lnTo>
                    <a:lnTo>
                      <a:pt x="971" y="333"/>
                    </a:lnTo>
                    <a:lnTo>
                      <a:pt x="971" y="335"/>
                    </a:lnTo>
                    <a:lnTo>
                      <a:pt x="971" y="355"/>
                    </a:lnTo>
                    <a:lnTo>
                      <a:pt x="971" y="403"/>
                    </a:lnTo>
                    <a:lnTo>
                      <a:pt x="968" y="403"/>
                    </a:lnTo>
                    <a:lnTo>
                      <a:pt x="968" y="413"/>
                    </a:lnTo>
                    <a:lnTo>
                      <a:pt x="932" y="413"/>
                    </a:lnTo>
                    <a:lnTo>
                      <a:pt x="932" y="738"/>
                    </a:lnTo>
                    <a:lnTo>
                      <a:pt x="814" y="738"/>
                    </a:lnTo>
                    <a:lnTo>
                      <a:pt x="814" y="515"/>
                    </a:lnTo>
                    <a:lnTo>
                      <a:pt x="746" y="515"/>
                    </a:lnTo>
                    <a:lnTo>
                      <a:pt x="746" y="386"/>
                    </a:lnTo>
                    <a:lnTo>
                      <a:pt x="719" y="386"/>
                    </a:lnTo>
                    <a:lnTo>
                      <a:pt x="719" y="515"/>
                    </a:lnTo>
                    <a:lnTo>
                      <a:pt x="608" y="515"/>
                    </a:lnTo>
                    <a:lnTo>
                      <a:pt x="608" y="386"/>
                    </a:lnTo>
                    <a:lnTo>
                      <a:pt x="557" y="386"/>
                    </a:lnTo>
                    <a:lnTo>
                      <a:pt x="557" y="515"/>
                    </a:lnTo>
                    <a:lnTo>
                      <a:pt x="513" y="515"/>
                    </a:lnTo>
                    <a:lnTo>
                      <a:pt x="513" y="1195"/>
                    </a:lnTo>
                    <a:lnTo>
                      <a:pt x="475" y="1197"/>
                    </a:lnTo>
                    <a:lnTo>
                      <a:pt x="458" y="1200"/>
                    </a:lnTo>
                    <a:lnTo>
                      <a:pt x="433" y="1202"/>
                    </a:lnTo>
                    <a:lnTo>
                      <a:pt x="431" y="1202"/>
                    </a:lnTo>
                    <a:lnTo>
                      <a:pt x="421" y="1188"/>
                    </a:lnTo>
                    <a:lnTo>
                      <a:pt x="412" y="1180"/>
                    </a:lnTo>
                    <a:lnTo>
                      <a:pt x="373" y="1200"/>
                    </a:lnTo>
                    <a:lnTo>
                      <a:pt x="370" y="1207"/>
                    </a:lnTo>
                    <a:lnTo>
                      <a:pt x="370" y="1210"/>
                    </a:lnTo>
                    <a:lnTo>
                      <a:pt x="370" y="1210"/>
                    </a:lnTo>
                    <a:lnTo>
                      <a:pt x="370" y="1207"/>
                    </a:lnTo>
                    <a:lnTo>
                      <a:pt x="370" y="1200"/>
                    </a:lnTo>
                    <a:lnTo>
                      <a:pt x="332" y="1180"/>
                    </a:lnTo>
                    <a:lnTo>
                      <a:pt x="322" y="1188"/>
                    </a:lnTo>
                    <a:lnTo>
                      <a:pt x="312" y="1202"/>
                    </a:lnTo>
                    <a:lnTo>
                      <a:pt x="312" y="1202"/>
                    </a:lnTo>
                    <a:lnTo>
                      <a:pt x="288" y="1200"/>
                    </a:lnTo>
                    <a:lnTo>
                      <a:pt x="269" y="1197"/>
                    </a:lnTo>
                    <a:lnTo>
                      <a:pt x="160" y="1193"/>
                    </a:lnTo>
                    <a:lnTo>
                      <a:pt x="140" y="1193"/>
                    </a:lnTo>
                    <a:lnTo>
                      <a:pt x="22" y="1205"/>
                    </a:lnTo>
                    <a:lnTo>
                      <a:pt x="0" y="1210"/>
                    </a:lnTo>
                    <a:lnTo>
                      <a:pt x="0" y="1727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ïš1iḋé">
                <a:extLst>
                  <a:ext uri="{FF2B5EF4-FFF2-40B4-BE49-F238E27FC236}">
                    <a16:creationId xmlns="" xmlns:a16="http://schemas.microsoft.com/office/drawing/2014/main" id="{32449206-95EA-4369-B9EC-ED5577A1D04C}"/>
                  </a:ext>
                </a:extLst>
              </p:cNvPr>
              <p:cNvSpPr/>
              <p:nvPr/>
            </p:nvSpPr>
            <p:spPr bwMode="auto">
              <a:xfrm>
                <a:off x="3175" y="4202867"/>
                <a:ext cx="2032266" cy="2655133"/>
              </a:xfrm>
              <a:custGeom>
                <a:avLst/>
                <a:gdLst>
                  <a:gd name="T0" fmla="*/ 933 w 1279"/>
                  <a:gd name="T1" fmla="*/ 988 h 1671"/>
                  <a:gd name="T2" fmla="*/ 712 w 1279"/>
                  <a:gd name="T3" fmla="*/ 933 h 1671"/>
                  <a:gd name="T4" fmla="*/ 577 w 1279"/>
                  <a:gd name="T5" fmla="*/ 1207 h 1671"/>
                  <a:gd name="T6" fmla="*/ 303 w 1279"/>
                  <a:gd name="T7" fmla="*/ 1336 h 1671"/>
                  <a:gd name="T8" fmla="*/ 230 w 1279"/>
                  <a:gd name="T9" fmla="*/ 517 h 1671"/>
                  <a:gd name="T10" fmla="*/ 194 w 1279"/>
                  <a:gd name="T11" fmla="*/ 505 h 1671"/>
                  <a:gd name="T12" fmla="*/ 240 w 1279"/>
                  <a:gd name="T13" fmla="*/ 498 h 1671"/>
                  <a:gd name="T14" fmla="*/ 211 w 1279"/>
                  <a:gd name="T15" fmla="*/ 486 h 1671"/>
                  <a:gd name="T16" fmla="*/ 194 w 1279"/>
                  <a:gd name="T17" fmla="*/ 481 h 1671"/>
                  <a:gd name="T18" fmla="*/ 192 w 1279"/>
                  <a:gd name="T19" fmla="*/ 432 h 1671"/>
                  <a:gd name="T20" fmla="*/ 182 w 1279"/>
                  <a:gd name="T21" fmla="*/ 427 h 1671"/>
                  <a:gd name="T22" fmla="*/ 204 w 1279"/>
                  <a:gd name="T23" fmla="*/ 425 h 1671"/>
                  <a:gd name="T24" fmla="*/ 218 w 1279"/>
                  <a:gd name="T25" fmla="*/ 425 h 1671"/>
                  <a:gd name="T26" fmla="*/ 233 w 1279"/>
                  <a:gd name="T27" fmla="*/ 418 h 1671"/>
                  <a:gd name="T28" fmla="*/ 235 w 1279"/>
                  <a:gd name="T29" fmla="*/ 410 h 1671"/>
                  <a:gd name="T30" fmla="*/ 189 w 1279"/>
                  <a:gd name="T31" fmla="*/ 398 h 1671"/>
                  <a:gd name="T32" fmla="*/ 172 w 1279"/>
                  <a:gd name="T33" fmla="*/ 379 h 1671"/>
                  <a:gd name="T34" fmla="*/ 168 w 1279"/>
                  <a:gd name="T35" fmla="*/ 245 h 1671"/>
                  <a:gd name="T36" fmla="*/ 163 w 1279"/>
                  <a:gd name="T37" fmla="*/ 146 h 1671"/>
                  <a:gd name="T38" fmla="*/ 158 w 1279"/>
                  <a:gd name="T39" fmla="*/ 63 h 1671"/>
                  <a:gd name="T40" fmla="*/ 155 w 1279"/>
                  <a:gd name="T41" fmla="*/ 0 h 1671"/>
                  <a:gd name="T42" fmla="*/ 153 w 1279"/>
                  <a:gd name="T43" fmla="*/ 0 h 1671"/>
                  <a:gd name="T44" fmla="*/ 151 w 1279"/>
                  <a:gd name="T45" fmla="*/ 65 h 1671"/>
                  <a:gd name="T46" fmla="*/ 148 w 1279"/>
                  <a:gd name="T47" fmla="*/ 146 h 1671"/>
                  <a:gd name="T48" fmla="*/ 146 w 1279"/>
                  <a:gd name="T49" fmla="*/ 374 h 1671"/>
                  <a:gd name="T50" fmla="*/ 138 w 1279"/>
                  <a:gd name="T51" fmla="*/ 386 h 1671"/>
                  <a:gd name="T52" fmla="*/ 117 w 1279"/>
                  <a:gd name="T53" fmla="*/ 401 h 1671"/>
                  <a:gd name="T54" fmla="*/ 80 w 1279"/>
                  <a:gd name="T55" fmla="*/ 418 h 1671"/>
                  <a:gd name="T56" fmla="*/ 95 w 1279"/>
                  <a:gd name="T57" fmla="*/ 425 h 1671"/>
                  <a:gd name="T58" fmla="*/ 112 w 1279"/>
                  <a:gd name="T59" fmla="*/ 427 h 1671"/>
                  <a:gd name="T60" fmla="*/ 129 w 1279"/>
                  <a:gd name="T61" fmla="*/ 427 h 1671"/>
                  <a:gd name="T62" fmla="*/ 119 w 1279"/>
                  <a:gd name="T63" fmla="*/ 439 h 1671"/>
                  <a:gd name="T64" fmla="*/ 121 w 1279"/>
                  <a:gd name="T65" fmla="*/ 481 h 1671"/>
                  <a:gd name="T66" fmla="*/ 100 w 1279"/>
                  <a:gd name="T67" fmla="*/ 486 h 1671"/>
                  <a:gd name="T68" fmla="*/ 75 w 1279"/>
                  <a:gd name="T69" fmla="*/ 498 h 1671"/>
                  <a:gd name="T70" fmla="*/ 121 w 1279"/>
                  <a:gd name="T71" fmla="*/ 507 h 1671"/>
                  <a:gd name="T72" fmla="*/ 85 w 1279"/>
                  <a:gd name="T73" fmla="*/ 520 h 1671"/>
                  <a:gd name="T74" fmla="*/ 27 w 1279"/>
                  <a:gd name="T75" fmla="*/ 1333 h 1671"/>
                  <a:gd name="T76" fmla="*/ 126 w 1279"/>
                  <a:gd name="T77" fmla="*/ 498 h 1671"/>
                  <a:gd name="T78" fmla="*/ 121 w 1279"/>
                  <a:gd name="T79" fmla="*/ 498 h 1671"/>
                  <a:gd name="T80" fmla="*/ 121 w 1279"/>
                  <a:gd name="T81" fmla="*/ 568 h 1671"/>
                  <a:gd name="T82" fmla="*/ 119 w 1279"/>
                  <a:gd name="T83" fmla="*/ 656 h 1671"/>
                  <a:gd name="T84" fmla="*/ 138 w 1279"/>
                  <a:gd name="T85" fmla="*/ 799 h 1671"/>
                  <a:gd name="T86" fmla="*/ 124 w 1279"/>
                  <a:gd name="T87" fmla="*/ 814 h 1671"/>
                  <a:gd name="T88" fmla="*/ 119 w 1279"/>
                  <a:gd name="T89" fmla="*/ 937 h 1671"/>
                  <a:gd name="T90" fmla="*/ 141 w 1279"/>
                  <a:gd name="T91" fmla="*/ 1071 h 1671"/>
                  <a:gd name="T92" fmla="*/ 121 w 1279"/>
                  <a:gd name="T93" fmla="*/ 1188 h 1671"/>
                  <a:gd name="T94" fmla="*/ 129 w 1279"/>
                  <a:gd name="T95" fmla="*/ 1185 h 1671"/>
                  <a:gd name="T96" fmla="*/ 182 w 1279"/>
                  <a:gd name="T97" fmla="*/ 656 h 1671"/>
                  <a:gd name="T98" fmla="*/ 189 w 1279"/>
                  <a:gd name="T99" fmla="*/ 799 h 1671"/>
                  <a:gd name="T100" fmla="*/ 199 w 1279"/>
                  <a:gd name="T101" fmla="*/ 937 h 1671"/>
                  <a:gd name="T102" fmla="*/ 199 w 1279"/>
                  <a:gd name="T103" fmla="*/ 957 h 1671"/>
                  <a:gd name="T104" fmla="*/ 184 w 1279"/>
                  <a:gd name="T105" fmla="*/ 1185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79" h="1671">
                    <a:moveTo>
                      <a:pt x="1279" y="1154"/>
                    </a:moveTo>
                    <a:lnTo>
                      <a:pt x="1182" y="1178"/>
                    </a:lnTo>
                    <a:lnTo>
                      <a:pt x="1100" y="1212"/>
                    </a:lnTo>
                    <a:lnTo>
                      <a:pt x="1063" y="1212"/>
                    </a:lnTo>
                    <a:lnTo>
                      <a:pt x="1063" y="988"/>
                    </a:lnTo>
                    <a:lnTo>
                      <a:pt x="933" y="988"/>
                    </a:lnTo>
                    <a:lnTo>
                      <a:pt x="933" y="933"/>
                    </a:lnTo>
                    <a:lnTo>
                      <a:pt x="894" y="933"/>
                    </a:lnTo>
                    <a:lnTo>
                      <a:pt x="894" y="877"/>
                    </a:lnTo>
                    <a:lnTo>
                      <a:pt x="783" y="877"/>
                    </a:lnTo>
                    <a:lnTo>
                      <a:pt x="783" y="933"/>
                    </a:lnTo>
                    <a:lnTo>
                      <a:pt x="712" y="933"/>
                    </a:lnTo>
                    <a:lnTo>
                      <a:pt x="712" y="988"/>
                    </a:lnTo>
                    <a:lnTo>
                      <a:pt x="671" y="988"/>
                    </a:lnTo>
                    <a:lnTo>
                      <a:pt x="671" y="1183"/>
                    </a:lnTo>
                    <a:lnTo>
                      <a:pt x="659" y="1180"/>
                    </a:lnTo>
                    <a:lnTo>
                      <a:pt x="618" y="1188"/>
                    </a:lnTo>
                    <a:lnTo>
                      <a:pt x="577" y="1207"/>
                    </a:lnTo>
                    <a:lnTo>
                      <a:pt x="543" y="1236"/>
                    </a:lnTo>
                    <a:lnTo>
                      <a:pt x="519" y="1275"/>
                    </a:lnTo>
                    <a:lnTo>
                      <a:pt x="506" y="1309"/>
                    </a:lnTo>
                    <a:lnTo>
                      <a:pt x="315" y="1309"/>
                    </a:lnTo>
                    <a:lnTo>
                      <a:pt x="303" y="1314"/>
                    </a:lnTo>
                    <a:lnTo>
                      <a:pt x="303" y="1336"/>
                    </a:lnTo>
                    <a:lnTo>
                      <a:pt x="247" y="1333"/>
                    </a:lnTo>
                    <a:lnTo>
                      <a:pt x="243" y="520"/>
                    </a:lnTo>
                    <a:lnTo>
                      <a:pt x="243" y="520"/>
                    </a:lnTo>
                    <a:lnTo>
                      <a:pt x="240" y="520"/>
                    </a:lnTo>
                    <a:lnTo>
                      <a:pt x="235" y="517"/>
                    </a:lnTo>
                    <a:lnTo>
                      <a:pt x="230" y="517"/>
                    </a:lnTo>
                    <a:lnTo>
                      <a:pt x="230" y="517"/>
                    </a:lnTo>
                    <a:lnTo>
                      <a:pt x="230" y="510"/>
                    </a:lnTo>
                    <a:lnTo>
                      <a:pt x="228" y="507"/>
                    </a:lnTo>
                    <a:lnTo>
                      <a:pt x="221" y="507"/>
                    </a:lnTo>
                    <a:lnTo>
                      <a:pt x="209" y="507"/>
                    </a:lnTo>
                    <a:lnTo>
                      <a:pt x="194" y="505"/>
                    </a:lnTo>
                    <a:lnTo>
                      <a:pt x="184" y="505"/>
                    </a:lnTo>
                    <a:lnTo>
                      <a:pt x="184" y="500"/>
                    </a:lnTo>
                    <a:lnTo>
                      <a:pt x="192" y="500"/>
                    </a:lnTo>
                    <a:lnTo>
                      <a:pt x="211" y="500"/>
                    </a:lnTo>
                    <a:lnTo>
                      <a:pt x="228" y="498"/>
                    </a:lnTo>
                    <a:lnTo>
                      <a:pt x="240" y="498"/>
                    </a:lnTo>
                    <a:lnTo>
                      <a:pt x="247" y="495"/>
                    </a:lnTo>
                    <a:lnTo>
                      <a:pt x="247" y="493"/>
                    </a:lnTo>
                    <a:lnTo>
                      <a:pt x="247" y="490"/>
                    </a:lnTo>
                    <a:lnTo>
                      <a:pt x="240" y="488"/>
                    </a:lnTo>
                    <a:lnTo>
                      <a:pt x="228" y="486"/>
                    </a:lnTo>
                    <a:lnTo>
                      <a:pt x="211" y="486"/>
                    </a:lnTo>
                    <a:lnTo>
                      <a:pt x="189" y="486"/>
                    </a:lnTo>
                    <a:lnTo>
                      <a:pt x="184" y="486"/>
                    </a:lnTo>
                    <a:lnTo>
                      <a:pt x="184" y="483"/>
                    </a:lnTo>
                    <a:lnTo>
                      <a:pt x="187" y="483"/>
                    </a:lnTo>
                    <a:lnTo>
                      <a:pt x="192" y="481"/>
                    </a:lnTo>
                    <a:lnTo>
                      <a:pt x="194" y="481"/>
                    </a:lnTo>
                    <a:lnTo>
                      <a:pt x="194" y="478"/>
                    </a:lnTo>
                    <a:lnTo>
                      <a:pt x="194" y="469"/>
                    </a:lnTo>
                    <a:lnTo>
                      <a:pt x="192" y="459"/>
                    </a:lnTo>
                    <a:lnTo>
                      <a:pt x="192" y="449"/>
                    </a:lnTo>
                    <a:lnTo>
                      <a:pt x="192" y="439"/>
                    </a:lnTo>
                    <a:lnTo>
                      <a:pt x="192" y="432"/>
                    </a:lnTo>
                    <a:lnTo>
                      <a:pt x="192" y="430"/>
                    </a:lnTo>
                    <a:lnTo>
                      <a:pt x="192" y="430"/>
                    </a:lnTo>
                    <a:lnTo>
                      <a:pt x="189" y="427"/>
                    </a:lnTo>
                    <a:lnTo>
                      <a:pt x="184" y="427"/>
                    </a:lnTo>
                    <a:lnTo>
                      <a:pt x="182" y="427"/>
                    </a:lnTo>
                    <a:lnTo>
                      <a:pt x="182" y="427"/>
                    </a:lnTo>
                    <a:lnTo>
                      <a:pt x="184" y="427"/>
                    </a:lnTo>
                    <a:lnTo>
                      <a:pt x="189" y="427"/>
                    </a:lnTo>
                    <a:lnTo>
                      <a:pt x="189" y="427"/>
                    </a:lnTo>
                    <a:lnTo>
                      <a:pt x="199" y="427"/>
                    </a:lnTo>
                    <a:lnTo>
                      <a:pt x="204" y="425"/>
                    </a:lnTo>
                    <a:lnTo>
                      <a:pt x="204" y="425"/>
                    </a:lnTo>
                    <a:lnTo>
                      <a:pt x="204" y="425"/>
                    </a:lnTo>
                    <a:lnTo>
                      <a:pt x="209" y="425"/>
                    </a:lnTo>
                    <a:lnTo>
                      <a:pt x="214" y="425"/>
                    </a:lnTo>
                    <a:lnTo>
                      <a:pt x="214" y="425"/>
                    </a:lnTo>
                    <a:lnTo>
                      <a:pt x="214" y="425"/>
                    </a:lnTo>
                    <a:lnTo>
                      <a:pt x="218" y="425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30" y="418"/>
                    </a:lnTo>
                    <a:lnTo>
                      <a:pt x="233" y="418"/>
                    </a:lnTo>
                    <a:lnTo>
                      <a:pt x="233" y="418"/>
                    </a:lnTo>
                    <a:lnTo>
                      <a:pt x="235" y="415"/>
                    </a:lnTo>
                    <a:lnTo>
                      <a:pt x="235" y="413"/>
                    </a:lnTo>
                    <a:lnTo>
                      <a:pt x="235" y="413"/>
                    </a:lnTo>
                    <a:lnTo>
                      <a:pt x="235" y="410"/>
                    </a:lnTo>
                    <a:lnTo>
                      <a:pt x="235" y="410"/>
                    </a:lnTo>
                    <a:lnTo>
                      <a:pt x="221" y="403"/>
                    </a:lnTo>
                    <a:lnTo>
                      <a:pt x="218" y="403"/>
                    </a:lnTo>
                    <a:lnTo>
                      <a:pt x="209" y="401"/>
                    </a:lnTo>
                    <a:lnTo>
                      <a:pt x="197" y="401"/>
                    </a:lnTo>
                    <a:lnTo>
                      <a:pt x="194" y="401"/>
                    </a:lnTo>
                    <a:lnTo>
                      <a:pt x="189" y="398"/>
                    </a:lnTo>
                    <a:lnTo>
                      <a:pt x="187" y="396"/>
                    </a:lnTo>
                    <a:lnTo>
                      <a:pt x="182" y="393"/>
                    </a:lnTo>
                    <a:lnTo>
                      <a:pt x="180" y="391"/>
                    </a:lnTo>
                    <a:lnTo>
                      <a:pt x="177" y="386"/>
                    </a:lnTo>
                    <a:lnTo>
                      <a:pt x="175" y="381"/>
                    </a:lnTo>
                    <a:lnTo>
                      <a:pt x="172" y="379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68" y="374"/>
                    </a:lnTo>
                    <a:lnTo>
                      <a:pt x="168" y="374"/>
                    </a:lnTo>
                    <a:lnTo>
                      <a:pt x="168" y="245"/>
                    </a:lnTo>
                    <a:lnTo>
                      <a:pt x="168" y="245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63" y="243"/>
                    </a:lnTo>
                    <a:lnTo>
                      <a:pt x="163" y="146"/>
                    </a:lnTo>
                    <a:lnTo>
                      <a:pt x="163" y="146"/>
                    </a:lnTo>
                    <a:lnTo>
                      <a:pt x="163" y="146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60" y="65"/>
                    </a:lnTo>
                    <a:lnTo>
                      <a:pt x="160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8" y="243"/>
                    </a:lnTo>
                    <a:lnTo>
                      <a:pt x="148" y="243"/>
                    </a:lnTo>
                    <a:lnTo>
                      <a:pt x="146" y="245"/>
                    </a:lnTo>
                    <a:lnTo>
                      <a:pt x="146" y="245"/>
                    </a:lnTo>
                    <a:lnTo>
                      <a:pt x="146" y="374"/>
                    </a:lnTo>
                    <a:lnTo>
                      <a:pt x="146" y="374"/>
                    </a:lnTo>
                    <a:lnTo>
                      <a:pt x="143" y="374"/>
                    </a:lnTo>
                    <a:lnTo>
                      <a:pt x="143" y="374"/>
                    </a:lnTo>
                    <a:lnTo>
                      <a:pt x="141" y="379"/>
                    </a:lnTo>
                    <a:lnTo>
                      <a:pt x="141" y="384"/>
                    </a:lnTo>
                    <a:lnTo>
                      <a:pt x="138" y="386"/>
                    </a:lnTo>
                    <a:lnTo>
                      <a:pt x="136" y="391"/>
                    </a:lnTo>
                    <a:lnTo>
                      <a:pt x="131" y="393"/>
                    </a:lnTo>
                    <a:lnTo>
                      <a:pt x="129" y="396"/>
                    </a:lnTo>
                    <a:lnTo>
                      <a:pt x="124" y="398"/>
                    </a:lnTo>
                    <a:lnTo>
                      <a:pt x="121" y="401"/>
                    </a:lnTo>
                    <a:lnTo>
                      <a:pt x="117" y="401"/>
                    </a:lnTo>
                    <a:lnTo>
                      <a:pt x="105" y="403"/>
                    </a:lnTo>
                    <a:lnTo>
                      <a:pt x="97" y="403"/>
                    </a:lnTo>
                    <a:lnTo>
                      <a:pt x="92" y="405"/>
                    </a:lnTo>
                    <a:lnTo>
                      <a:pt x="80" y="413"/>
                    </a:lnTo>
                    <a:lnTo>
                      <a:pt x="80" y="413"/>
                    </a:lnTo>
                    <a:lnTo>
                      <a:pt x="80" y="418"/>
                    </a:lnTo>
                    <a:lnTo>
                      <a:pt x="80" y="418"/>
                    </a:lnTo>
                    <a:lnTo>
                      <a:pt x="80" y="420"/>
                    </a:lnTo>
                    <a:lnTo>
                      <a:pt x="85" y="420"/>
                    </a:lnTo>
                    <a:lnTo>
                      <a:pt x="95" y="425"/>
                    </a:lnTo>
                    <a:lnTo>
                      <a:pt x="95" y="425"/>
                    </a:lnTo>
                    <a:lnTo>
                      <a:pt x="95" y="425"/>
                    </a:lnTo>
                    <a:lnTo>
                      <a:pt x="100" y="425"/>
                    </a:lnTo>
                    <a:lnTo>
                      <a:pt x="100" y="425"/>
                    </a:lnTo>
                    <a:lnTo>
                      <a:pt x="102" y="425"/>
                    </a:lnTo>
                    <a:lnTo>
                      <a:pt x="102" y="425"/>
                    </a:lnTo>
                    <a:lnTo>
                      <a:pt x="107" y="427"/>
                    </a:lnTo>
                    <a:lnTo>
                      <a:pt x="112" y="427"/>
                    </a:lnTo>
                    <a:lnTo>
                      <a:pt x="112" y="427"/>
                    </a:lnTo>
                    <a:lnTo>
                      <a:pt x="119" y="427"/>
                    </a:lnTo>
                    <a:lnTo>
                      <a:pt x="124" y="427"/>
                    </a:lnTo>
                    <a:lnTo>
                      <a:pt x="124" y="427"/>
                    </a:lnTo>
                    <a:lnTo>
                      <a:pt x="124" y="427"/>
                    </a:lnTo>
                    <a:lnTo>
                      <a:pt x="129" y="427"/>
                    </a:lnTo>
                    <a:lnTo>
                      <a:pt x="129" y="427"/>
                    </a:lnTo>
                    <a:lnTo>
                      <a:pt x="126" y="430"/>
                    </a:lnTo>
                    <a:lnTo>
                      <a:pt x="121" y="430"/>
                    </a:lnTo>
                    <a:lnTo>
                      <a:pt x="119" y="430"/>
                    </a:lnTo>
                    <a:lnTo>
                      <a:pt x="119" y="432"/>
                    </a:lnTo>
                    <a:lnTo>
                      <a:pt x="119" y="439"/>
                    </a:lnTo>
                    <a:lnTo>
                      <a:pt x="119" y="449"/>
                    </a:lnTo>
                    <a:lnTo>
                      <a:pt x="119" y="459"/>
                    </a:lnTo>
                    <a:lnTo>
                      <a:pt x="119" y="469"/>
                    </a:lnTo>
                    <a:lnTo>
                      <a:pt x="119" y="478"/>
                    </a:lnTo>
                    <a:lnTo>
                      <a:pt x="119" y="481"/>
                    </a:lnTo>
                    <a:lnTo>
                      <a:pt x="121" y="481"/>
                    </a:lnTo>
                    <a:lnTo>
                      <a:pt x="124" y="483"/>
                    </a:lnTo>
                    <a:lnTo>
                      <a:pt x="129" y="483"/>
                    </a:lnTo>
                    <a:lnTo>
                      <a:pt x="131" y="483"/>
                    </a:lnTo>
                    <a:lnTo>
                      <a:pt x="131" y="486"/>
                    </a:lnTo>
                    <a:lnTo>
                      <a:pt x="119" y="486"/>
                    </a:lnTo>
                    <a:lnTo>
                      <a:pt x="100" y="486"/>
                    </a:lnTo>
                    <a:lnTo>
                      <a:pt x="83" y="488"/>
                    </a:lnTo>
                    <a:lnTo>
                      <a:pt x="73" y="490"/>
                    </a:lnTo>
                    <a:lnTo>
                      <a:pt x="66" y="490"/>
                    </a:lnTo>
                    <a:lnTo>
                      <a:pt x="66" y="495"/>
                    </a:lnTo>
                    <a:lnTo>
                      <a:pt x="68" y="498"/>
                    </a:lnTo>
                    <a:lnTo>
                      <a:pt x="75" y="498"/>
                    </a:lnTo>
                    <a:lnTo>
                      <a:pt x="88" y="500"/>
                    </a:lnTo>
                    <a:lnTo>
                      <a:pt x="105" y="500"/>
                    </a:lnTo>
                    <a:lnTo>
                      <a:pt x="124" y="500"/>
                    </a:lnTo>
                    <a:lnTo>
                      <a:pt x="131" y="500"/>
                    </a:lnTo>
                    <a:lnTo>
                      <a:pt x="131" y="505"/>
                    </a:lnTo>
                    <a:lnTo>
                      <a:pt x="121" y="507"/>
                    </a:lnTo>
                    <a:lnTo>
                      <a:pt x="107" y="507"/>
                    </a:lnTo>
                    <a:lnTo>
                      <a:pt x="95" y="507"/>
                    </a:lnTo>
                    <a:lnTo>
                      <a:pt x="88" y="510"/>
                    </a:lnTo>
                    <a:lnTo>
                      <a:pt x="88" y="510"/>
                    </a:lnTo>
                    <a:lnTo>
                      <a:pt x="88" y="520"/>
                    </a:lnTo>
                    <a:lnTo>
                      <a:pt x="85" y="520"/>
                    </a:lnTo>
                    <a:lnTo>
                      <a:pt x="80" y="520"/>
                    </a:lnTo>
                    <a:lnTo>
                      <a:pt x="75" y="520"/>
                    </a:lnTo>
                    <a:lnTo>
                      <a:pt x="73" y="520"/>
                    </a:lnTo>
                    <a:lnTo>
                      <a:pt x="73" y="520"/>
                    </a:lnTo>
                    <a:lnTo>
                      <a:pt x="78" y="1331"/>
                    </a:lnTo>
                    <a:lnTo>
                      <a:pt x="27" y="1333"/>
                    </a:lnTo>
                    <a:lnTo>
                      <a:pt x="27" y="1350"/>
                    </a:lnTo>
                    <a:lnTo>
                      <a:pt x="0" y="1353"/>
                    </a:lnTo>
                    <a:lnTo>
                      <a:pt x="0" y="1671"/>
                    </a:lnTo>
                    <a:lnTo>
                      <a:pt x="1279" y="1671"/>
                    </a:lnTo>
                    <a:lnTo>
                      <a:pt x="1279" y="1154"/>
                    </a:lnTo>
                    <a:close/>
                    <a:moveTo>
                      <a:pt x="126" y="498"/>
                    </a:moveTo>
                    <a:lnTo>
                      <a:pt x="124" y="498"/>
                    </a:lnTo>
                    <a:lnTo>
                      <a:pt x="121" y="498"/>
                    </a:lnTo>
                    <a:lnTo>
                      <a:pt x="119" y="498"/>
                    </a:lnTo>
                    <a:lnTo>
                      <a:pt x="117" y="498"/>
                    </a:lnTo>
                    <a:lnTo>
                      <a:pt x="119" y="498"/>
                    </a:lnTo>
                    <a:lnTo>
                      <a:pt x="121" y="498"/>
                    </a:lnTo>
                    <a:lnTo>
                      <a:pt x="124" y="498"/>
                    </a:lnTo>
                    <a:lnTo>
                      <a:pt x="126" y="498"/>
                    </a:lnTo>
                    <a:lnTo>
                      <a:pt x="131" y="498"/>
                    </a:lnTo>
                    <a:lnTo>
                      <a:pt x="126" y="498"/>
                    </a:lnTo>
                    <a:close/>
                    <a:moveTo>
                      <a:pt x="117" y="568"/>
                    </a:moveTo>
                    <a:lnTo>
                      <a:pt x="121" y="568"/>
                    </a:lnTo>
                    <a:lnTo>
                      <a:pt x="131" y="568"/>
                    </a:lnTo>
                    <a:lnTo>
                      <a:pt x="138" y="568"/>
                    </a:lnTo>
                    <a:lnTo>
                      <a:pt x="138" y="656"/>
                    </a:lnTo>
                    <a:lnTo>
                      <a:pt x="134" y="656"/>
                    </a:lnTo>
                    <a:lnTo>
                      <a:pt x="124" y="656"/>
                    </a:lnTo>
                    <a:lnTo>
                      <a:pt x="119" y="656"/>
                    </a:lnTo>
                    <a:lnTo>
                      <a:pt x="117" y="568"/>
                    </a:lnTo>
                    <a:close/>
                    <a:moveTo>
                      <a:pt x="119" y="673"/>
                    </a:moveTo>
                    <a:lnTo>
                      <a:pt x="126" y="673"/>
                    </a:lnTo>
                    <a:lnTo>
                      <a:pt x="136" y="673"/>
                    </a:lnTo>
                    <a:lnTo>
                      <a:pt x="138" y="673"/>
                    </a:lnTo>
                    <a:lnTo>
                      <a:pt x="138" y="799"/>
                    </a:lnTo>
                    <a:lnTo>
                      <a:pt x="136" y="799"/>
                    </a:lnTo>
                    <a:lnTo>
                      <a:pt x="126" y="799"/>
                    </a:lnTo>
                    <a:lnTo>
                      <a:pt x="119" y="799"/>
                    </a:lnTo>
                    <a:lnTo>
                      <a:pt x="119" y="673"/>
                    </a:lnTo>
                    <a:close/>
                    <a:moveTo>
                      <a:pt x="119" y="814"/>
                    </a:moveTo>
                    <a:lnTo>
                      <a:pt x="124" y="814"/>
                    </a:lnTo>
                    <a:lnTo>
                      <a:pt x="136" y="814"/>
                    </a:lnTo>
                    <a:lnTo>
                      <a:pt x="141" y="814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29" y="937"/>
                    </a:lnTo>
                    <a:lnTo>
                      <a:pt x="119" y="937"/>
                    </a:lnTo>
                    <a:lnTo>
                      <a:pt x="119" y="814"/>
                    </a:lnTo>
                    <a:close/>
                    <a:moveTo>
                      <a:pt x="119" y="957"/>
                    </a:moveTo>
                    <a:lnTo>
                      <a:pt x="126" y="957"/>
                    </a:lnTo>
                    <a:lnTo>
                      <a:pt x="136" y="957"/>
                    </a:lnTo>
                    <a:lnTo>
                      <a:pt x="141" y="957"/>
                    </a:lnTo>
                    <a:lnTo>
                      <a:pt x="141" y="1071"/>
                    </a:lnTo>
                    <a:lnTo>
                      <a:pt x="138" y="1071"/>
                    </a:lnTo>
                    <a:lnTo>
                      <a:pt x="129" y="1071"/>
                    </a:lnTo>
                    <a:lnTo>
                      <a:pt x="121" y="1073"/>
                    </a:lnTo>
                    <a:lnTo>
                      <a:pt x="119" y="957"/>
                    </a:lnTo>
                    <a:close/>
                    <a:moveTo>
                      <a:pt x="129" y="1185"/>
                    </a:moveTo>
                    <a:lnTo>
                      <a:pt x="121" y="1188"/>
                    </a:lnTo>
                    <a:lnTo>
                      <a:pt x="121" y="1095"/>
                    </a:lnTo>
                    <a:lnTo>
                      <a:pt x="126" y="1095"/>
                    </a:lnTo>
                    <a:lnTo>
                      <a:pt x="136" y="1095"/>
                    </a:lnTo>
                    <a:lnTo>
                      <a:pt x="141" y="1095"/>
                    </a:lnTo>
                    <a:lnTo>
                      <a:pt x="141" y="1185"/>
                    </a:lnTo>
                    <a:lnTo>
                      <a:pt x="129" y="1185"/>
                    </a:lnTo>
                    <a:close/>
                    <a:moveTo>
                      <a:pt x="182" y="568"/>
                    </a:moveTo>
                    <a:lnTo>
                      <a:pt x="189" y="568"/>
                    </a:lnTo>
                    <a:lnTo>
                      <a:pt x="197" y="568"/>
                    </a:lnTo>
                    <a:lnTo>
                      <a:pt x="197" y="656"/>
                    </a:lnTo>
                    <a:lnTo>
                      <a:pt x="194" y="656"/>
                    </a:lnTo>
                    <a:lnTo>
                      <a:pt x="182" y="656"/>
                    </a:lnTo>
                    <a:lnTo>
                      <a:pt x="182" y="568"/>
                    </a:lnTo>
                    <a:close/>
                    <a:moveTo>
                      <a:pt x="182" y="673"/>
                    </a:moveTo>
                    <a:lnTo>
                      <a:pt x="189" y="673"/>
                    </a:lnTo>
                    <a:lnTo>
                      <a:pt x="197" y="673"/>
                    </a:lnTo>
                    <a:lnTo>
                      <a:pt x="199" y="799"/>
                    </a:lnTo>
                    <a:lnTo>
                      <a:pt x="189" y="799"/>
                    </a:lnTo>
                    <a:lnTo>
                      <a:pt x="182" y="799"/>
                    </a:lnTo>
                    <a:lnTo>
                      <a:pt x="182" y="673"/>
                    </a:lnTo>
                    <a:close/>
                    <a:moveTo>
                      <a:pt x="182" y="814"/>
                    </a:moveTo>
                    <a:lnTo>
                      <a:pt x="194" y="814"/>
                    </a:lnTo>
                    <a:lnTo>
                      <a:pt x="199" y="814"/>
                    </a:lnTo>
                    <a:lnTo>
                      <a:pt x="199" y="937"/>
                    </a:lnTo>
                    <a:lnTo>
                      <a:pt x="192" y="937"/>
                    </a:lnTo>
                    <a:lnTo>
                      <a:pt x="184" y="937"/>
                    </a:lnTo>
                    <a:lnTo>
                      <a:pt x="182" y="814"/>
                    </a:lnTo>
                    <a:close/>
                    <a:moveTo>
                      <a:pt x="184" y="957"/>
                    </a:moveTo>
                    <a:lnTo>
                      <a:pt x="194" y="957"/>
                    </a:lnTo>
                    <a:lnTo>
                      <a:pt x="199" y="957"/>
                    </a:lnTo>
                    <a:lnTo>
                      <a:pt x="199" y="1071"/>
                    </a:lnTo>
                    <a:lnTo>
                      <a:pt x="192" y="1071"/>
                    </a:lnTo>
                    <a:lnTo>
                      <a:pt x="184" y="1071"/>
                    </a:lnTo>
                    <a:lnTo>
                      <a:pt x="184" y="957"/>
                    </a:lnTo>
                    <a:close/>
                    <a:moveTo>
                      <a:pt x="199" y="1188"/>
                    </a:moveTo>
                    <a:lnTo>
                      <a:pt x="184" y="1185"/>
                    </a:lnTo>
                    <a:lnTo>
                      <a:pt x="184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201" y="1188"/>
                    </a:lnTo>
                    <a:lnTo>
                      <a:pt x="199" y="118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íslíḋè">
                <a:extLst>
                  <a:ext uri="{FF2B5EF4-FFF2-40B4-BE49-F238E27FC236}">
                    <a16:creationId xmlns="" xmlns:a16="http://schemas.microsoft.com/office/drawing/2014/main" id="{D27300EB-AFD6-4DA5-B87B-71148C11F8E6}"/>
                  </a:ext>
                </a:extLst>
              </p:cNvPr>
              <p:cNvSpPr/>
              <p:nvPr/>
            </p:nvSpPr>
            <p:spPr bwMode="auto">
              <a:xfrm flipH="1">
                <a:off x="3374787" y="2656396"/>
                <a:ext cx="3215950" cy="4201603"/>
              </a:xfrm>
              <a:custGeom>
                <a:avLst/>
                <a:gdLst>
                  <a:gd name="T0" fmla="*/ 933 w 1279"/>
                  <a:gd name="T1" fmla="*/ 988 h 1671"/>
                  <a:gd name="T2" fmla="*/ 712 w 1279"/>
                  <a:gd name="T3" fmla="*/ 933 h 1671"/>
                  <a:gd name="T4" fmla="*/ 577 w 1279"/>
                  <a:gd name="T5" fmla="*/ 1207 h 1671"/>
                  <a:gd name="T6" fmla="*/ 303 w 1279"/>
                  <a:gd name="T7" fmla="*/ 1336 h 1671"/>
                  <a:gd name="T8" fmla="*/ 230 w 1279"/>
                  <a:gd name="T9" fmla="*/ 517 h 1671"/>
                  <a:gd name="T10" fmla="*/ 194 w 1279"/>
                  <a:gd name="T11" fmla="*/ 505 h 1671"/>
                  <a:gd name="T12" fmla="*/ 240 w 1279"/>
                  <a:gd name="T13" fmla="*/ 498 h 1671"/>
                  <a:gd name="T14" fmla="*/ 211 w 1279"/>
                  <a:gd name="T15" fmla="*/ 486 h 1671"/>
                  <a:gd name="T16" fmla="*/ 194 w 1279"/>
                  <a:gd name="T17" fmla="*/ 481 h 1671"/>
                  <a:gd name="T18" fmla="*/ 192 w 1279"/>
                  <a:gd name="T19" fmla="*/ 432 h 1671"/>
                  <a:gd name="T20" fmla="*/ 182 w 1279"/>
                  <a:gd name="T21" fmla="*/ 427 h 1671"/>
                  <a:gd name="T22" fmla="*/ 204 w 1279"/>
                  <a:gd name="T23" fmla="*/ 425 h 1671"/>
                  <a:gd name="T24" fmla="*/ 218 w 1279"/>
                  <a:gd name="T25" fmla="*/ 425 h 1671"/>
                  <a:gd name="T26" fmla="*/ 233 w 1279"/>
                  <a:gd name="T27" fmla="*/ 418 h 1671"/>
                  <a:gd name="T28" fmla="*/ 235 w 1279"/>
                  <a:gd name="T29" fmla="*/ 410 h 1671"/>
                  <a:gd name="T30" fmla="*/ 189 w 1279"/>
                  <a:gd name="T31" fmla="*/ 398 h 1671"/>
                  <a:gd name="T32" fmla="*/ 172 w 1279"/>
                  <a:gd name="T33" fmla="*/ 379 h 1671"/>
                  <a:gd name="T34" fmla="*/ 168 w 1279"/>
                  <a:gd name="T35" fmla="*/ 245 h 1671"/>
                  <a:gd name="T36" fmla="*/ 163 w 1279"/>
                  <a:gd name="T37" fmla="*/ 146 h 1671"/>
                  <a:gd name="T38" fmla="*/ 158 w 1279"/>
                  <a:gd name="T39" fmla="*/ 63 h 1671"/>
                  <a:gd name="T40" fmla="*/ 155 w 1279"/>
                  <a:gd name="T41" fmla="*/ 0 h 1671"/>
                  <a:gd name="T42" fmla="*/ 153 w 1279"/>
                  <a:gd name="T43" fmla="*/ 0 h 1671"/>
                  <a:gd name="T44" fmla="*/ 151 w 1279"/>
                  <a:gd name="T45" fmla="*/ 65 h 1671"/>
                  <a:gd name="T46" fmla="*/ 148 w 1279"/>
                  <a:gd name="T47" fmla="*/ 146 h 1671"/>
                  <a:gd name="T48" fmla="*/ 146 w 1279"/>
                  <a:gd name="T49" fmla="*/ 374 h 1671"/>
                  <a:gd name="T50" fmla="*/ 138 w 1279"/>
                  <a:gd name="T51" fmla="*/ 386 h 1671"/>
                  <a:gd name="T52" fmla="*/ 117 w 1279"/>
                  <a:gd name="T53" fmla="*/ 401 h 1671"/>
                  <a:gd name="T54" fmla="*/ 80 w 1279"/>
                  <a:gd name="T55" fmla="*/ 418 h 1671"/>
                  <a:gd name="T56" fmla="*/ 95 w 1279"/>
                  <a:gd name="T57" fmla="*/ 425 h 1671"/>
                  <a:gd name="T58" fmla="*/ 112 w 1279"/>
                  <a:gd name="T59" fmla="*/ 427 h 1671"/>
                  <a:gd name="T60" fmla="*/ 129 w 1279"/>
                  <a:gd name="T61" fmla="*/ 427 h 1671"/>
                  <a:gd name="T62" fmla="*/ 119 w 1279"/>
                  <a:gd name="T63" fmla="*/ 439 h 1671"/>
                  <a:gd name="T64" fmla="*/ 121 w 1279"/>
                  <a:gd name="T65" fmla="*/ 481 h 1671"/>
                  <a:gd name="T66" fmla="*/ 100 w 1279"/>
                  <a:gd name="T67" fmla="*/ 486 h 1671"/>
                  <a:gd name="T68" fmla="*/ 75 w 1279"/>
                  <a:gd name="T69" fmla="*/ 498 h 1671"/>
                  <a:gd name="T70" fmla="*/ 121 w 1279"/>
                  <a:gd name="T71" fmla="*/ 507 h 1671"/>
                  <a:gd name="T72" fmla="*/ 85 w 1279"/>
                  <a:gd name="T73" fmla="*/ 520 h 1671"/>
                  <a:gd name="T74" fmla="*/ 27 w 1279"/>
                  <a:gd name="T75" fmla="*/ 1333 h 1671"/>
                  <a:gd name="T76" fmla="*/ 126 w 1279"/>
                  <a:gd name="T77" fmla="*/ 498 h 1671"/>
                  <a:gd name="T78" fmla="*/ 121 w 1279"/>
                  <a:gd name="T79" fmla="*/ 498 h 1671"/>
                  <a:gd name="T80" fmla="*/ 121 w 1279"/>
                  <a:gd name="T81" fmla="*/ 568 h 1671"/>
                  <a:gd name="T82" fmla="*/ 119 w 1279"/>
                  <a:gd name="T83" fmla="*/ 656 h 1671"/>
                  <a:gd name="T84" fmla="*/ 138 w 1279"/>
                  <a:gd name="T85" fmla="*/ 799 h 1671"/>
                  <a:gd name="T86" fmla="*/ 124 w 1279"/>
                  <a:gd name="T87" fmla="*/ 814 h 1671"/>
                  <a:gd name="T88" fmla="*/ 119 w 1279"/>
                  <a:gd name="T89" fmla="*/ 937 h 1671"/>
                  <a:gd name="T90" fmla="*/ 141 w 1279"/>
                  <a:gd name="T91" fmla="*/ 1071 h 1671"/>
                  <a:gd name="T92" fmla="*/ 121 w 1279"/>
                  <a:gd name="T93" fmla="*/ 1188 h 1671"/>
                  <a:gd name="T94" fmla="*/ 129 w 1279"/>
                  <a:gd name="T95" fmla="*/ 1185 h 1671"/>
                  <a:gd name="T96" fmla="*/ 182 w 1279"/>
                  <a:gd name="T97" fmla="*/ 656 h 1671"/>
                  <a:gd name="T98" fmla="*/ 189 w 1279"/>
                  <a:gd name="T99" fmla="*/ 799 h 1671"/>
                  <a:gd name="T100" fmla="*/ 199 w 1279"/>
                  <a:gd name="T101" fmla="*/ 937 h 1671"/>
                  <a:gd name="T102" fmla="*/ 199 w 1279"/>
                  <a:gd name="T103" fmla="*/ 957 h 1671"/>
                  <a:gd name="T104" fmla="*/ 184 w 1279"/>
                  <a:gd name="T105" fmla="*/ 1185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79" h="1671">
                    <a:moveTo>
                      <a:pt x="1279" y="1154"/>
                    </a:moveTo>
                    <a:lnTo>
                      <a:pt x="1182" y="1178"/>
                    </a:lnTo>
                    <a:lnTo>
                      <a:pt x="1100" y="1212"/>
                    </a:lnTo>
                    <a:lnTo>
                      <a:pt x="1063" y="1212"/>
                    </a:lnTo>
                    <a:lnTo>
                      <a:pt x="1063" y="988"/>
                    </a:lnTo>
                    <a:lnTo>
                      <a:pt x="933" y="988"/>
                    </a:lnTo>
                    <a:lnTo>
                      <a:pt x="933" y="933"/>
                    </a:lnTo>
                    <a:lnTo>
                      <a:pt x="894" y="933"/>
                    </a:lnTo>
                    <a:lnTo>
                      <a:pt x="894" y="877"/>
                    </a:lnTo>
                    <a:lnTo>
                      <a:pt x="783" y="877"/>
                    </a:lnTo>
                    <a:lnTo>
                      <a:pt x="783" y="933"/>
                    </a:lnTo>
                    <a:lnTo>
                      <a:pt x="712" y="933"/>
                    </a:lnTo>
                    <a:lnTo>
                      <a:pt x="712" y="988"/>
                    </a:lnTo>
                    <a:lnTo>
                      <a:pt x="671" y="988"/>
                    </a:lnTo>
                    <a:lnTo>
                      <a:pt x="671" y="1183"/>
                    </a:lnTo>
                    <a:lnTo>
                      <a:pt x="659" y="1180"/>
                    </a:lnTo>
                    <a:lnTo>
                      <a:pt x="618" y="1188"/>
                    </a:lnTo>
                    <a:lnTo>
                      <a:pt x="577" y="1207"/>
                    </a:lnTo>
                    <a:lnTo>
                      <a:pt x="543" y="1236"/>
                    </a:lnTo>
                    <a:lnTo>
                      <a:pt x="519" y="1275"/>
                    </a:lnTo>
                    <a:lnTo>
                      <a:pt x="506" y="1309"/>
                    </a:lnTo>
                    <a:lnTo>
                      <a:pt x="315" y="1309"/>
                    </a:lnTo>
                    <a:lnTo>
                      <a:pt x="303" y="1314"/>
                    </a:lnTo>
                    <a:lnTo>
                      <a:pt x="303" y="1336"/>
                    </a:lnTo>
                    <a:lnTo>
                      <a:pt x="247" y="1333"/>
                    </a:lnTo>
                    <a:lnTo>
                      <a:pt x="243" y="520"/>
                    </a:lnTo>
                    <a:lnTo>
                      <a:pt x="243" y="520"/>
                    </a:lnTo>
                    <a:lnTo>
                      <a:pt x="240" y="520"/>
                    </a:lnTo>
                    <a:lnTo>
                      <a:pt x="235" y="517"/>
                    </a:lnTo>
                    <a:lnTo>
                      <a:pt x="230" y="517"/>
                    </a:lnTo>
                    <a:lnTo>
                      <a:pt x="230" y="517"/>
                    </a:lnTo>
                    <a:lnTo>
                      <a:pt x="230" y="510"/>
                    </a:lnTo>
                    <a:lnTo>
                      <a:pt x="228" y="507"/>
                    </a:lnTo>
                    <a:lnTo>
                      <a:pt x="221" y="507"/>
                    </a:lnTo>
                    <a:lnTo>
                      <a:pt x="209" y="507"/>
                    </a:lnTo>
                    <a:lnTo>
                      <a:pt x="194" y="505"/>
                    </a:lnTo>
                    <a:lnTo>
                      <a:pt x="184" y="505"/>
                    </a:lnTo>
                    <a:lnTo>
                      <a:pt x="184" y="500"/>
                    </a:lnTo>
                    <a:lnTo>
                      <a:pt x="192" y="500"/>
                    </a:lnTo>
                    <a:lnTo>
                      <a:pt x="211" y="500"/>
                    </a:lnTo>
                    <a:lnTo>
                      <a:pt x="228" y="498"/>
                    </a:lnTo>
                    <a:lnTo>
                      <a:pt x="240" y="498"/>
                    </a:lnTo>
                    <a:lnTo>
                      <a:pt x="247" y="495"/>
                    </a:lnTo>
                    <a:lnTo>
                      <a:pt x="247" y="493"/>
                    </a:lnTo>
                    <a:lnTo>
                      <a:pt x="247" y="490"/>
                    </a:lnTo>
                    <a:lnTo>
                      <a:pt x="240" y="488"/>
                    </a:lnTo>
                    <a:lnTo>
                      <a:pt x="228" y="486"/>
                    </a:lnTo>
                    <a:lnTo>
                      <a:pt x="211" y="486"/>
                    </a:lnTo>
                    <a:lnTo>
                      <a:pt x="189" y="486"/>
                    </a:lnTo>
                    <a:lnTo>
                      <a:pt x="184" y="486"/>
                    </a:lnTo>
                    <a:lnTo>
                      <a:pt x="184" y="483"/>
                    </a:lnTo>
                    <a:lnTo>
                      <a:pt x="187" y="483"/>
                    </a:lnTo>
                    <a:lnTo>
                      <a:pt x="192" y="481"/>
                    </a:lnTo>
                    <a:lnTo>
                      <a:pt x="194" y="481"/>
                    </a:lnTo>
                    <a:lnTo>
                      <a:pt x="194" y="478"/>
                    </a:lnTo>
                    <a:lnTo>
                      <a:pt x="194" y="469"/>
                    </a:lnTo>
                    <a:lnTo>
                      <a:pt x="192" y="459"/>
                    </a:lnTo>
                    <a:lnTo>
                      <a:pt x="192" y="449"/>
                    </a:lnTo>
                    <a:lnTo>
                      <a:pt x="192" y="439"/>
                    </a:lnTo>
                    <a:lnTo>
                      <a:pt x="192" y="432"/>
                    </a:lnTo>
                    <a:lnTo>
                      <a:pt x="192" y="430"/>
                    </a:lnTo>
                    <a:lnTo>
                      <a:pt x="192" y="430"/>
                    </a:lnTo>
                    <a:lnTo>
                      <a:pt x="189" y="427"/>
                    </a:lnTo>
                    <a:lnTo>
                      <a:pt x="184" y="427"/>
                    </a:lnTo>
                    <a:lnTo>
                      <a:pt x="182" y="427"/>
                    </a:lnTo>
                    <a:lnTo>
                      <a:pt x="182" y="427"/>
                    </a:lnTo>
                    <a:lnTo>
                      <a:pt x="184" y="427"/>
                    </a:lnTo>
                    <a:lnTo>
                      <a:pt x="189" y="427"/>
                    </a:lnTo>
                    <a:lnTo>
                      <a:pt x="189" y="427"/>
                    </a:lnTo>
                    <a:lnTo>
                      <a:pt x="199" y="427"/>
                    </a:lnTo>
                    <a:lnTo>
                      <a:pt x="204" y="425"/>
                    </a:lnTo>
                    <a:lnTo>
                      <a:pt x="204" y="425"/>
                    </a:lnTo>
                    <a:lnTo>
                      <a:pt x="204" y="425"/>
                    </a:lnTo>
                    <a:lnTo>
                      <a:pt x="209" y="425"/>
                    </a:lnTo>
                    <a:lnTo>
                      <a:pt x="214" y="425"/>
                    </a:lnTo>
                    <a:lnTo>
                      <a:pt x="214" y="425"/>
                    </a:lnTo>
                    <a:lnTo>
                      <a:pt x="214" y="425"/>
                    </a:lnTo>
                    <a:lnTo>
                      <a:pt x="218" y="425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21" y="422"/>
                    </a:lnTo>
                    <a:lnTo>
                      <a:pt x="230" y="418"/>
                    </a:lnTo>
                    <a:lnTo>
                      <a:pt x="233" y="418"/>
                    </a:lnTo>
                    <a:lnTo>
                      <a:pt x="233" y="418"/>
                    </a:lnTo>
                    <a:lnTo>
                      <a:pt x="235" y="415"/>
                    </a:lnTo>
                    <a:lnTo>
                      <a:pt x="235" y="413"/>
                    </a:lnTo>
                    <a:lnTo>
                      <a:pt x="235" y="413"/>
                    </a:lnTo>
                    <a:lnTo>
                      <a:pt x="235" y="410"/>
                    </a:lnTo>
                    <a:lnTo>
                      <a:pt x="235" y="410"/>
                    </a:lnTo>
                    <a:lnTo>
                      <a:pt x="221" y="403"/>
                    </a:lnTo>
                    <a:lnTo>
                      <a:pt x="218" y="403"/>
                    </a:lnTo>
                    <a:lnTo>
                      <a:pt x="209" y="401"/>
                    </a:lnTo>
                    <a:lnTo>
                      <a:pt x="197" y="401"/>
                    </a:lnTo>
                    <a:lnTo>
                      <a:pt x="194" y="401"/>
                    </a:lnTo>
                    <a:lnTo>
                      <a:pt x="189" y="398"/>
                    </a:lnTo>
                    <a:lnTo>
                      <a:pt x="187" y="396"/>
                    </a:lnTo>
                    <a:lnTo>
                      <a:pt x="182" y="393"/>
                    </a:lnTo>
                    <a:lnTo>
                      <a:pt x="180" y="391"/>
                    </a:lnTo>
                    <a:lnTo>
                      <a:pt x="177" y="386"/>
                    </a:lnTo>
                    <a:lnTo>
                      <a:pt x="175" y="381"/>
                    </a:lnTo>
                    <a:lnTo>
                      <a:pt x="172" y="379"/>
                    </a:lnTo>
                    <a:lnTo>
                      <a:pt x="170" y="374"/>
                    </a:lnTo>
                    <a:lnTo>
                      <a:pt x="170" y="374"/>
                    </a:lnTo>
                    <a:lnTo>
                      <a:pt x="168" y="374"/>
                    </a:lnTo>
                    <a:lnTo>
                      <a:pt x="168" y="374"/>
                    </a:lnTo>
                    <a:lnTo>
                      <a:pt x="168" y="245"/>
                    </a:lnTo>
                    <a:lnTo>
                      <a:pt x="168" y="245"/>
                    </a:lnTo>
                    <a:lnTo>
                      <a:pt x="165" y="243"/>
                    </a:lnTo>
                    <a:lnTo>
                      <a:pt x="165" y="243"/>
                    </a:lnTo>
                    <a:lnTo>
                      <a:pt x="163" y="243"/>
                    </a:lnTo>
                    <a:lnTo>
                      <a:pt x="163" y="146"/>
                    </a:lnTo>
                    <a:lnTo>
                      <a:pt x="163" y="146"/>
                    </a:lnTo>
                    <a:lnTo>
                      <a:pt x="163" y="146"/>
                    </a:lnTo>
                    <a:lnTo>
                      <a:pt x="160" y="146"/>
                    </a:lnTo>
                    <a:lnTo>
                      <a:pt x="160" y="146"/>
                    </a:lnTo>
                    <a:lnTo>
                      <a:pt x="160" y="65"/>
                    </a:lnTo>
                    <a:lnTo>
                      <a:pt x="160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63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3" y="2"/>
                    </a:lnTo>
                    <a:lnTo>
                      <a:pt x="153" y="2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51" y="146"/>
                    </a:lnTo>
                    <a:lnTo>
                      <a:pt x="148" y="146"/>
                    </a:lnTo>
                    <a:lnTo>
                      <a:pt x="148" y="146"/>
                    </a:lnTo>
                    <a:lnTo>
                      <a:pt x="148" y="243"/>
                    </a:lnTo>
                    <a:lnTo>
                      <a:pt x="148" y="243"/>
                    </a:lnTo>
                    <a:lnTo>
                      <a:pt x="146" y="245"/>
                    </a:lnTo>
                    <a:lnTo>
                      <a:pt x="146" y="245"/>
                    </a:lnTo>
                    <a:lnTo>
                      <a:pt x="146" y="374"/>
                    </a:lnTo>
                    <a:lnTo>
                      <a:pt x="146" y="374"/>
                    </a:lnTo>
                    <a:lnTo>
                      <a:pt x="143" y="374"/>
                    </a:lnTo>
                    <a:lnTo>
                      <a:pt x="143" y="374"/>
                    </a:lnTo>
                    <a:lnTo>
                      <a:pt x="141" y="379"/>
                    </a:lnTo>
                    <a:lnTo>
                      <a:pt x="141" y="384"/>
                    </a:lnTo>
                    <a:lnTo>
                      <a:pt x="138" y="386"/>
                    </a:lnTo>
                    <a:lnTo>
                      <a:pt x="136" y="391"/>
                    </a:lnTo>
                    <a:lnTo>
                      <a:pt x="131" y="393"/>
                    </a:lnTo>
                    <a:lnTo>
                      <a:pt x="129" y="396"/>
                    </a:lnTo>
                    <a:lnTo>
                      <a:pt x="124" y="398"/>
                    </a:lnTo>
                    <a:lnTo>
                      <a:pt x="121" y="401"/>
                    </a:lnTo>
                    <a:lnTo>
                      <a:pt x="117" y="401"/>
                    </a:lnTo>
                    <a:lnTo>
                      <a:pt x="105" y="403"/>
                    </a:lnTo>
                    <a:lnTo>
                      <a:pt x="97" y="403"/>
                    </a:lnTo>
                    <a:lnTo>
                      <a:pt x="92" y="405"/>
                    </a:lnTo>
                    <a:lnTo>
                      <a:pt x="80" y="413"/>
                    </a:lnTo>
                    <a:lnTo>
                      <a:pt x="80" y="413"/>
                    </a:lnTo>
                    <a:lnTo>
                      <a:pt x="80" y="418"/>
                    </a:lnTo>
                    <a:lnTo>
                      <a:pt x="80" y="418"/>
                    </a:lnTo>
                    <a:lnTo>
                      <a:pt x="80" y="420"/>
                    </a:lnTo>
                    <a:lnTo>
                      <a:pt x="85" y="420"/>
                    </a:lnTo>
                    <a:lnTo>
                      <a:pt x="95" y="425"/>
                    </a:lnTo>
                    <a:lnTo>
                      <a:pt x="95" y="425"/>
                    </a:lnTo>
                    <a:lnTo>
                      <a:pt x="95" y="425"/>
                    </a:lnTo>
                    <a:lnTo>
                      <a:pt x="100" y="425"/>
                    </a:lnTo>
                    <a:lnTo>
                      <a:pt x="100" y="425"/>
                    </a:lnTo>
                    <a:lnTo>
                      <a:pt x="102" y="425"/>
                    </a:lnTo>
                    <a:lnTo>
                      <a:pt x="102" y="425"/>
                    </a:lnTo>
                    <a:lnTo>
                      <a:pt x="107" y="427"/>
                    </a:lnTo>
                    <a:lnTo>
                      <a:pt x="112" y="427"/>
                    </a:lnTo>
                    <a:lnTo>
                      <a:pt x="112" y="427"/>
                    </a:lnTo>
                    <a:lnTo>
                      <a:pt x="119" y="427"/>
                    </a:lnTo>
                    <a:lnTo>
                      <a:pt x="124" y="427"/>
                    </a:lnTo>
                    <a:lnTo>
                      <a:pt x="124" y="427"/>
                    </a:lnTo>
                    <a:lnTo>
                      <a:pt x="124" y="427"/>
                    </a:lnTo>
                    <a:lnTo>
                      <a:pt x="129" y="427"/>
                    </a:lnTo>
                    <a:lnTo>
                      <a:pt x="129" y="427"/>
                    </a:lnTo>
                    <a:lnTo>
                      <a:pt x="126" y="430"/>
                    </a:lnTo>
                    <a:lnTo>
                      <a:pt x="121" y="430"/>
                    </a:lnTo>
                    <a:lnTo>
                      <a:pt x="119" y="430"/>
                    </a:lnTo>
                    <a:lnTo>
                      <a:pt x="119" y="432"/>
                    </a:lnTo>
                    <a:lnTo>
                      <a:pt x="119" y="439"/>
                    </a:lnTo>
                    <a:lnTo>
                      <a:pt x="119" y="449"/>
                    </a:lnTo>
                    <a:lnTo>
                      <a:pt x="119" y="459"/>
                    </a:lnTo>
                    <a:lnTo>
                      <a:pt x="119" y="469"/>
                    </a:lnTo>
                    <a:lnTo>
                      <a:pt x="119" y="478"/>
                    </a:lnTo>
                    <a:lnTo>
                      <a:pt x="119" y="481"/>
                    </a:lnTo>
                    <a:lnTo>
                      <a:pt x="121" y="481"/>
                    </a:lnTo>
                    <a:lnTo>
                      <a:pt x="124" y="483"/>
                    </a:lnTo>
                    <a:lnTo>
                      <a:pt x="129" y="483"/>
                    </a:lnTo>
                    <a:lnTo>
                      <a:pt x="131" y="483"/>
                    </a:lnTo>
                    <a:lnTo>
                      <a:pt x="131" y="486"/>
                    </a:lnTo>
                    <a:lnTo>
                      <a:pt x="119" y="486"/>
                    </a:lnTo>
                    <a:lnTo>
                      <a:pt x="100" y="486"/>
                    </a:lnTo>
                    <a:lnTo>
                      <a:pt x="83" y="488"/>
                    </a:lnTo>
                    <a:lnTo>
                      <a:pt x="73" y="490"/>
                    </a:lnTo>
                    <a:lnTo>
                      <a:pt x="66" y="490"/>
                    </a:lnTo>
                    <a:lnTo>
                      <a:pt x="66" y="495"/>
                    </a:lnTo>
                    <a:lnTo>
                      <a:pt x="68" y="498"/>
                    </a:lnTo>
                    <a:lnTo>
                      <a:pt x="75" y="498"/>
                    </a:lnTo>
                    <a:lnTo>
                      <a:pt x="88" y="500"/>
                    </a:lnTo>
                    <a:lnTo>
                      <a:pt x="105" y="500"/>
                    </a:lnTo>
                    <a:lnTo>
                      <a:pt x="124" y="500"/>
                    </a:lnTo>
                    <a:lnTo>
                      <a:pt x="131" y="500"/>
                    </a:lnTo>
                    <a:lnTo>
                      <a:pt x="131" y="505"/>
                    </a:lnTo>
                    <a:lnTo>
                      <a:pt x="121" y="507"/>
                    </a:lnTo>
                    <a:lnTo>
                      <a:pt x="107" y="507"/>
                    </a:lnTo>
                    <a:lnTo>
                      <a:pt x="95" y="507"/>
                    </a:lnTo>
                    <a:lnTo>
                      <a:pt x="88" y="510"/>
                    </a:lnTo>
                    <a:lnTo>
                      <a:pt x="88" y="510"/>
                    </a:lnTo>
                    <a:lnTo>
                      <a:pt x="88" y="520"/>
                    </a:lnTo>
                    <a:lnTo>
                      <a:pt x="85" y="520"/>
                    </a:lnTo>
                    <a:lnTo>
                      <a:pt x="80" y="520"/>
                    </a:lnTo>
                    <a:lnTo>
                      <a:pt x="75" y="520"/>
                    </a:lnTo>
                    <a:lnTo>
                      <a:pt x="73" y="520"/>
                    </a:lnTo>
                    <a:lnTo>
                      <a:pt x="73" y="520"/>
                    </a:lnTo>
                    <a:lnTo>
                      <a:pt x="78" y="1331"/>
                    </a:lnTo>
                    <a:lnTo>
                      <a:pt x="27" y="1333"/>
                    </a:lnTo>
                    <a:lnTo>
                      <a:pt x="27" y="1350"/>
                    </a:lnTo>
                    <a:lnTo>
                      <a:pt x="0" y="1353"/>
                    </a:lnTo>
                    <a:lnTo>
                      <a:pt x="0" y="1671"/>
                    </a:lnTo>
                    <a:lnTo>
                      <a:pt x="1279" y="1671"/>
                    </a:lnTo>
                    <a:lnTo>
                      <a:pt x="1279" y="1154"/>
                    </a:lnTo>
                    <a:close/>
                    <a:moveTo>
                      <a:pt x="126" y="498"/>
                    </a:moveTo>
                    <a:lnTo>
                      <a:pt x="124" y="498"/>
                    </a:lnTo>
                    <a:lnTo>
                      <a:pt x="121" y="498"/>
                    </a:lnTo>
                    <a:lnTo>
                      <a:pt x="119" y="498"/>
                    </a:lnTo>
                    <a:lnTo>
                      <a:pt x="117" y="498"/>
                    </a:lnTo>
                    <a:lnTo>
                      <a:pt x="119" y="498"/>
                    </a:lnTo>
                    <a:lnTo>
                      <a:pt x="121" y="498"/>
                    </a:lnTo>
                    <a:lnTo>
                      <a:pt x="124" y="498"/>
                    </a:lnTo>
                    <a:lnTo>
                      <a:pt x="126" y="498"/>
                    </a:lnTo>
                    <a:lnTo>
                      <a:pt x="131" y="498"/>
                    </a:lnTo>
                    <a:lnTo>
                      <a:pt x="126" y="498"/>
                    </a:lnTo>
                    <a:close/>
                    <a:moveTo>
                      <a:pt x="117" y="568"/>
                    </a:moveTo>
                    <a:lnTo>
                      <a:pt x="121" y="568"/>
                    </a:lnTo>
                    <a:lnTo>
                      <a:pt x="131" y="568"/>
                    </a:lnTo>
                    <a:lnTo>
                      <a:pt x="138" y="568"/>
                    </a:lnTo>
                    <a:lnTo>
                      <a:pt x="138" y="656"/>
                    </a:lnTo>
                    <a:lnTo>
                      <a:pt x="134" y="656"/>
                    </a:lnTo>
                    <a:lnTo>
                      <a:pt x="124" y="656"/>
                    </a:lnTo>
                    <a:lnTo>
                      <a:pt x="119" y="656"/>
                    </a:lnTo>
                    <a:lnTo>
                      <a:pt x="117" y="568"/>
                    </a:lnTo>
                    <a:close/>
                    <a:moveTo>
                      <a:pt x="119" y="673"/>
                    </a:moveTo>
                    <a:lnTo>
                      <a:pt x="126" y="673"/>
                    </a:lnTo>
                    <a:lnTo>
                      <a:pt x="136" y="673"/>
                    </a:lnTo>
                    <a:lnTo>
                      <a:pt x="138" y="673"/>
                    </a:lnTo>
                    <a:lnTo>
                      <a:pt x="138" y="799"/>
                    </a:lnTo>
                    <a:lnTo>
                      <a:pt x="136" y="799"/>
                    </a:lnTo>
                    <a:lnTo>
                      <a:pt x="126" y="799"/>
                    </a:lnTo>
                    <a:lnTo>
                      <a:pt x="119" y="799"/>
                    </a:lnTo>
                    <a:lnTo>
                      <a:pt x="119" y="673"/>
                    </a:lnTo>
                    <a:close/>
                    <a:moveTo>
                      <a:pt x="119" y="814"/>
                    </a:moveTo>
                    <a:lnTo>
                      <a:pt x="124" y="814"/>
                    </a:lnTo>
                    <a:lnTo>
                      <a:pt x="136" y="814"/>
                    </a:lnTo>
                    <a:lnTo>
                      <a:pt x="141" y="814"/>
                    </a:lnTo>
                    <a:lnTo>
                      <a:pt x="141" y="937"/>
                    </a:lnTo>
                    <a:lnTo>
                      <a:pt x="136" y="937"/>
                    </a:lnTo>
                    <a:lnTo>
                      <a:pt x="129" y="937"/>
                    </a:lnTo>
                    <a:lnTo>
                      <a:pt x="119" y="937"/>
                    </a:lnTo>
                    <a:lnTo>
                      <a:pt x="119" y="814"/>
                    </a:lnTo>
                    <a:close/>
                    <a:moveTo>
                      <a:pt x="119" y="957"/>
                    </a:moveTo>
                    <a:lnTo>
                      <a:pt x="126" y="957"/>
                    </a:lnTo>
                    <a:lnTo>
                      <a:pt x="136" y="957"/>
                    </a:lnTo>
                    <a:lnTo>
                      <a:pt x="141" y="957"/>
                    </a:lnTo>
                    <a:lnTo>
                      <a:pt x="141" y="1071"/>
                    </a:lnTo>
                    <a:lnTo>
                      <a:pt x="138" y="1071"/>
                    </a:lnTo>
                    <a:lnTo>
                      <a:pt x="129" y="1071"/>
                    </a:lnTo>
                    <a:lnTo>
                      <a:pt x="121" y="1073"/>
                    </a:lnTo>
                    <a:lnTo>
                      <a:pt x="119" y="957"/>
                    </a:lnTo>
                    <a:close/>
                    <a:moveTo>
                      <a:pt x="129" y="1185"/>
                    </a:moveTo>
                    <a:lnTo>
                      <a:pt x="121" y="1188"/>
                    </a:lnTo>
                    <a:lnTo>
                      <a:pt x="121" y="1095"/>
                    </a:lnTo>
                    <a:lnTo>
                      <a:pt x="126" y="1095"/>
                    </a:lnTo>
                    <a:lnTo>
                      <a:pt x="136" y="1095"/>
                    </a:lnTo>
                    <a:lnTo>
                      <a:pt x="141" y="1095"/>
                    </a:lnTo>
                    <a:lnTo>
                      <a:pt x="141" y="1185"/>
                    </a:lnTo>
                    <a:lnTo>
                      <a:pt x="129" y="1185"/>
                    </a:lnTo>
                    <a:close/>
                    <a:moveTo>
                      <a:pt x="182" y="568"/>
                    </a:moveTo>
                    <a:lnTo>
                      <a:pt x="189" y="568"/>
                    </a:lnTo>
                    <a:lnTo>
                      <a:pt x="197" y="568"/>
                    </a:lnTo>
                    <a:lnTo>
                      <a:pt x="197" y="656"/>
                    </a:lnTo>
                    <a:lnTo>
                      <a:pt x="194" y="656"/>
                    </a:lnTo>
                    <a:lnTo>
                      <a:pt x="182" y="656"/>
                    </a:lnTo>
                    <a:lnTo>
                      <a:pt x="182" y="568"/>
                    </a:lnTo>
                    <a:close/>
                    <a:moveTo>
                      <a:pt x="182" y="673"/>
                    </a:moveTo>
                    <a:lnTo>
                      <a:pt x="189" y="673"/>
                    </a:lnTo>
                    <a:lnTo>
                      <a:pt x="197" y="673"/>
                    </a:lnTo>
                    <a:lnTo>
                      <a:pt x="199" y="799"/>
                    </a:lnTo>
                    <a:lnTo>
                      <a:pt x="189" y="799"/>
                    </a:lnTo>
                    <a:lnTo>
                      <a:pt x="182" y="799"/>
                    </a:lnTo>
                    <a:lnTo>
                      <a:pt x="182" y="673"/>
                    </a:lnTo>
                    <a:close/>
                    <a:moveTo>
                      <a:pt x="182" y="814"/>
                    </a:moveTo>
                    <a:lnTo>
                      <a:pt x="194" y="814"/>
                    </a:lnTo>
                    <a:lnTo>
                      <a:pt x="199" y="814"/>
                    </a:lnTo>
                    <a:lnTo>
                      <a:pt x="199" y="937"/>
                    </a:lnTo>
                    <a:lnTo>
                      <a:pt x="192" y="937"/>
                    </a:lnTo>
                    <a:lnTo>
                      <a:pt x="184" y="937"/>
                    </a:lnTo>
                    <a:lnTo>
                      <a:pt x="182" y="814"/>
                    </a:lnTo>
                    <a:close/>
                    <a:moveTo>
                      <a:pt x="184" y="957"/>
                    </a:moveTo>
                    <a:lnTo>
                      <a:pt x="194" y="957"/>
                    </a:lnTo>
                    <a:lnTo>
                      <a:pt x="199" y="957"/>
                    </a:lnTo>
                    <a:lnTo>
                      <a:pt x="199" y="1071"/>
                    </a:lnTo>
                    <a:lnTo>
                      <a:pt x="192" y="1071"/>
                    </a:lnTo>
                    <a:lnTo>
                      <a:pt x="184" y="1071"/>
                    </a:lnTo>
                    <a:lnTo>
                      <a:pt x="184" y="957"/>
                    </a:lnTo>
                    <a:close/>
                    <a:moveTo>
                      <a:pt x="199" y="1188"/>
                    </a:moveTo>
                    <a:lnTo>
                      <a:pt x="184" y="1185"/>
                    </a:lnTo>
                    <a:lnTo>
                      <a:pt x="184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201" y="1188"/>
                    </a:lnTo>
                    <a:lnTo>
                      <a:pt x="199" y="118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9" name="îšľíde">
              <a:extLst>
                <a:ext uri="{FF2B5EF4-FFF2-40B4-BE49-F238E27FC236}">
                  <a16:creationId xmlns="" xmlns:a16="http://schemas.microsoft.com/office/drawing/2014/main" id="{09F24999-7B30-464C-A908-ADEB4B4A2E19}"/>
                </a:ext>
              </a:extLst>
            </p:cNvPr>
            <p:cNvGrpSpPr/>
            <p:nvPr/>
          </p:nvGrpSpPr>
          <p:grpSpPr>
            <a:xfrm>
              <a:off x="5473700" y="1282250"/>
              <a:ext cx="1244600" cy="1244596"/>
              <a:chOff x="5473700" y="1207808"/>
              <a:chExt cx="1244600" cy="1244596"/>
            </a:xfrm>
          </p:grpSpPr>
          <p:sp>
            <p:nvSpPr>
              <p:cNvPr id="28" name="iŝ1ïḑe">
                <a:extLst>
                  <a:ext uri="{FF2B5EF4-FFF2-40B4-BE49-F238E27FC236}">
                    <a16:creationId xmlns="" xmlns:a16="http://schemas.microsoft.com/office/drawing/2014/main" id="{D1568FDF-C4FA-4F9A-8D2D-3FF23B8157A5}"/>
                  </a:ext>
                </a:extLst>
              </p:cNvPr>
              <p:cNvSpPr/>
              <p:nvPr/>
            </p:nvSpPr>
            <p:spPr>
              <a:xfrm>
                <a:off x="5473700" y="1207808"/>
                <a:ext cx="1244600" cy="1244596"/>
              </a:xfrm>
              <a:prstGeom prst="ellipse">
                <a:avLst/>
              </a:prstGeom>
              <a:solidFill>
                <a:schemeClr val="accent3"/>
              </a:solidFill>
              <a:ln w="152400">
                <a:solidFill>
                  <a:schemeClr val="accent3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90000" tIns="46800" rIns="90000" bIns="46800" anchor="ctr">
                <a:normAutofit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29" name="išľïďê">
                <a:extLst>
                  <a:ext uri="{FF2B5EF4-FFF2-40B4-BE49-F238E27FC236}">
                    <a16:creationId xmlns="" xmlns:a16="http://schemas.microsoft.com/office/drawing/2014/main" id="{952531B7-8A62-498E-AE86-85B4477395CC}"/>
                  </a:ext>
                </a:extLst>
              </p:cNvPr>
              <p:cNvSpPr txBox="1"/>
              <p:nvPr/>
            </p:nvSpPr>
            <p:spPr>
              <a:xfrm>
                <a:off x="5664200" y="1701933"/>
                <a:ext cx="863600" cy="256346"/>
              </a:xfrm>
              <a:prstGeom prst="rect">
                <a:avLst/>
              </a:prstGeom>
              <a:noFill/>
            </p:spPr>
            <p:txBody>
              <a:bodyPr wrap="none" lIns="91422" tIns="45711" rIns="91422" bIns="45711">
                <a:prstTxWarp prst="textPlain">
                  <a:avLst/>
                </a:prstTxWarp>
                <a:normAutofit fontScale="25000" lnSpcReduction="2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666</a:t>
                </a:r>
                <a:r>
                  <a:rPr lang="en-US" sz="5400" dirty="0">
                    <a:solidFill>
                      <a:schemeClr val="bg1"/>
                    </a:solidFill>
                    <a:latin typeface="Impact" panose="020B0806030902050204" pitchFamily="34" charset="0"/>
                  </a:rPr>
                  <a:t>,666K</a:t>
                </a:r>
              </a:p>
            </p:txBody>
          </p:sp>
        </p:grpSp>
        <p:sp>
          <p:nvSpPr>
            <p:cNvPr id="10" name="îŝḷiḑê">
              <a:extLst>
                <a:ext uri="{FF2B5EF4-FFF2-40B4-BE49-F238E27FC236}">
                  <a16:creationId xmlns="" xmlns:a16="http://schemas.microsoft.com/office/drawing/2014/main" id="{03271FFF-42D0-45C7-9C03-0AB752C4068D}"/>
                </a:ext>
              </a:extLst>
            </p:cNvPr>
            <p:cNvSpPr/>
            <p:nvPr/>
          </p:nvSpPr>
          <p:spPr>
            <a:xfrm>
              <a:off x="1010681" y="5720432"/>
              <a:ext cx="1704342" cy="415562"/>
            </a:xfrm>
            <a:prstGeom prst="roundRect">
              <a:avLst>
                <a:gd name="adj" fmla="val 11836"/>
              </a:avLst>
            </a:prstGeom>
            <a:pattFill prst="ltUpDiag">
              <a:fgClr>
                <a:schemeClr val="accent1">
                  <a:lumMod val="20000"/>
                  <a:lumOff val="80000"/>
                </a:schemeClr>
              </a:fgClr>
              <a:bgClr>
                <a:schemeClr val="bg1"/>
              </a:bgClr>
            </a:pattFill>
            <a:ln>
              <a:solidFill>
                <a:schemeClr val="accent1">
                  <a:shade val="50000"/>
                  <a:alpha val="21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rmAutofit/>
            </a:bodyPr>
            <a:lstStyle/>
            <a:p>
              <a:pPr algn="ctr"/>
              <a:r>
                <a:rPr kumimoji="1" lang="en-US" altLang="zh-CN" sz="1400" b="1" dirty="0">
                  <a:solidFill>
                    <a:schemeClr val="tx1"/>
                  </a:solidFill>
                </a:rPr>
                <a:t>keyword</a:t>
              </a:r>
              <a:endParaRPr kumimoji="1" lang="zh-CN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1" name="íṣľíḓê">
              <a:extLst>
                <a:ext uri="{FF2B5EF4-FFF2-40B4-BE49-F238E27FC236}">
                  <a16:creationId xmlns="" xmlns:a16="http://schemas.microsoft.com/office/drawing/2014/main" id="{4D41CC88-C208-45E3-9E72-A93EF65D83E6}"/>
                </a:ext>
              </a:extLst>
            </p:cNvPr>
            <p:cNvSpPr/>
            <p:nvPr/>
          </p:nvSpPr>
          <p:spPr>
            <a:xfrm>
              <a:off x="1567121" y="3173743"/>
              <a:ext cx="591457" cy="591462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en-US" altLang="zh-CN" sz="1600" b="1" dirty="0">
                  <a:solidFill>
                    <a:schemeClr val="bg1"/>
                  </a:solidFill>
                </a:rPr>
                <a:t>Q1</a:t>
              </a:r>
              <a:endParaRPr lang="zh-CN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2" name="ïśľîḓè">
              <a:extLst>
                <a:ext uri="{FF2B5EF4-FFF2-40B4-BE49-F238E27FC236}">
                  <a16:creationId xmlns="" xmlns:a16="http://schemas.microsoft.com/office/drawing/2014/main" id="{0CFFC4C4-7117-4C7D-AA9D-3AC2AD24447C}"/>
                </a:ext>
              </a:extLst>
            </p:cNvPr>
            <p:cNvSpPr txBox="1"/>
            <p:nvPr/>
          </p:nvSpPr>
          <p:spPr>
            <a:xfrm>
              <a:off x="670051" y="4264435"/>
              <a:ext cx="2385602" cy="1461921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Supporting text here.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When you copy &amp; paste, choose "keep text only" option.</a:t>
              </a:r>
            </a:p>
          </p:txBody>
        </p:sp>
        <p:sp>
          <p:nvSpPr>
            <p:cNvPr id="13" name="îṥḻïde">
              <a:extLst>
                <a:ext uri="{FF2B5EF4-FFF2-40B4-BE49-F238E27FC236}">
                  <a16:creationId xmlns="" xmlns:a16="http://schemas.microsoft.com/office/drawing/2014/main" id="{2E485EE3-83C3-4A41-A849-7843EF810433}"/>
                </a:ext>
              </a:extLst>
            </p:cNvPr>
            <p:cNvSpPr txBox="1"/>
            <p:nvPr/>
          </p:nvSpPr>
          <p:spPr>
            <a:xfrm>
              <a:off x="670050" y="3792615"/>
              <a:ext cx="2385600" cy="471820"/>
            </a:xfrm>
            <a:prstGeom prst="rect">
              <a:avLst/>
            </a:prstGeom>
            <a:noFill/>
          </p:spPr>
          <p:txBody>
            <a:bodyPr wrap="square" rtlCol="0" anchor="ctr">
              <a:normAutofit/>
            </a:bodyPr>
            <a:lstStyle/>
            <a:p>
              <a:pPr algn="ctr"/>
              <a:r>
                <a:rPr lang="en-US" altLang="zh-CN" b="1" dirty="0">
                  <a:solidFill>
                    <a:schemeClr val="accent1"/>
                  </a:solidFill>
                </a:rPr>
                <a:t>Text here</a:t>
              </a:r>
            </a:p>
          </p:txBody>
        </p:sp>
        <p:sp>
          <p:nvSpPr>
            <p:cNvPr id="14" name="í$ḷîḍe">
              <a:extLst>
                <a:ext uri="{FF2B5EF4-FFF2-40B4-BE49-F238E27FC236}">
                  <a16:creationId xmlns="" xmlns:a16="http://schemas.microsoft.com/office/drawing/2014/main" id="{9F934DF4-CC20-40DE-86BD-AC4FA8D9AA90}"/>
                </a:ext>
              </a:extLst>
            </p:cNvPr>
            <p:cNvSpPr/>
            <p:nvPr/>
          </p:nvSpPr>
          <p:spPr>
            <a:xfrm>
              <a:off x="3832780" y="5720432"/>
              <a:ext cx="1704342" cy="415562"/>
            </a:xfrm>
            <a:prstGeom prst="roundRect">
              <a:avLst>
                <a:gd name="adj" fmla="val 11836"/>
              </a:avLst>
            </a:prstGeom>
            <a:pattFill prst="ltUpDiag">
              <a:fgClr>
                <a:schemeClr val="accent1">
                  <a:lumMod val="20000"/>
                  <a:lumOff val="80000"/>
                </a:schemeClr>
              </a:fgClr>
              <a:bgClr>
                <a:schemeClr val="bg1"/>
              </a:bgClr>
            </a:pattFill>
            <a:ln>
              <a:solidFill>
                <a:schemeClr val="accent1">
                  <a:shade val="50000"/>
                  <a:alpha val="21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rmAutofit/>
            </a:bodyPr>
            <a:lstStyle/>
            <a:p>
              <a:pPr algn="ctr"/>
              <a:r>
                <a:rPr kumimoji="1" lang="en-US" altLang="zh-CN" sz="1400" b="1" dirty="0">
                  <a:solidFill>
                    <a:schemeClr val="tx1"/>
                  </a:solidFill>
                </a:rPr>
                <a:t>keyword</a:t>
              </a:r>
              <a:endParaRPr kumimoji="1" lang="zh-CN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5" name="ï$ḻíḑè">
              <a:extLst>
                <a:ext uri="{FF2B5EF4-FFF2-40B4-BE49-F238E27FC236}">
                  <a16:creationId xmlns="" xmlns:a16="http://schemas.microsoft.com/office/drawing/2014/main" id="{56805277-5BBB-47F7-A2C5-BED9EF9A44F3}"/>
                </a:ext>
              </a:extLst>
            </p:cNvPr>
            <p:cNvSpPr/>
            <p:nvPr/>
          </p:nvSpPr>
          <p:spPr>
            <a:xfrm>
              <a:off x="4389220" y="3173743"/>
              <a:ext cx="591457" cy="591462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en-US" altLang="zh-CN" sz="1600" b="1" dirty="0">
                  <a:solidFill>
                    <a:schemeClr val="bg1"/>
                  </a:solidFill>
                </a:rPr>
                <a:t>Q2</a:t>
              </a:r>
              <a:endParaRPr lang="zh-CN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6" name="ïSļíďé">
              <a:extLst>
                <a:ext uri="{FF2B5EF4-FFF2-40B4-BE49-F238E27FC236}">
                  <a16:creationId xmlns="" xmlns:a16="http://schemas.microsoft.com/office/drawing/2014/main" id="{6DA683A6-4FAF-46D7-A4E2-AC4609A74A70}"/>
                </a:ext>
              </a:extLst>
            </p:cNvPr>
            <p:cNvSpPr txBox="1"/>
            <p:nvPr/>
          </p:nvSpPr>
          <p:spPr>
            <a:xfrm>
              <a:off x="3492150" y="4264435"/>
              <a:ext cx="2385602" cy="1461921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Supporting text here.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When you copy &amp; paste, choose "keep text only" option.</a:t>
              </a:r>
            </a:p>
          </p:txBody>
        </p:sp>
        <p:sp>
          <p:nvSpPr>
            <p:cNvPr id="17" name="ïŝḻiḋè">
              <a:extLst>
                <a:ext uri="{FF2B5EF4-FFF2-40B4-BE49-F238E27FC236}">
                  <a16:creationId xmlns="" xmlns:a16="http://schemas.microsoft.com/office/drawing/2014/main" id="{8875F943-00A8-462C-9B9B-2BEA117C39A6}"/>
                </a:ext>
              </a:extLst>
            </p:cNvPr>
            <p:cNvSpPr txBox="1"/>
            <p:nvPr/>
          </p:nvSpPr>
          <p:spPr>
            <a:xfrm>
              <a:off x="3492149" y="3792615"/>
              <a:ext cx="2385600" cy="471820"/>
            </a:xfrm>
            <a:prstGeom prst="rect">
              <a:avLst/>
            </a:prstGeom>
            <a:noFill/>
          </p:spPr>
          <p:txBody>
            <a:bodyPr wrap="square" rtlCol="0" anchor="ctr">
              <a:normAutofit/>
            </a:bodyPr>
            <a:lstStyle/>
            <a:p>
              <a:pPr algn="ctr"/>
              <a:r>
                <a:rPr lang="en-US" altLang="zh-CN" b="1" dirty="0">
                  <a:solidFill>
                    <a:schemeClr val="accent1"/>
                  </a:solidFill>
                </a:rPr>
                <a:t>Text here</a:t>
              </a:r>
            </a:p>
          </p:txBody>
        </p:sp>
        <p:sp>
          <p:nvSpPr>
            <p:cNvPr id="18" name="ïṡ1ïḋè">
              <a:extLst>
                <a:ext uri="{FF2B5EF4-FFF2-40B4-BE49-F238E27FC236}">
                  <a16:creationId xmlns="" xmlns:a16="http://schemas.microsoft.com/office/drawing/2014/main" id="{0D0640A6-10EC-42B8-9AD2-ECB0D2E056E9}"/>
                </a:ext>
              </a:extLst>
            </p:cNvPr>
            <p:cNvSpPr/>
            <p:nvPr/>
          </p:nvSpPr>
          <p:spPr>
            <a:xfrm>
              <a:off x="6654879" y="5720432"/>
              <a:ext cx="1704342" cy="415562"/>
            </a:xfrm>
            <a:prstGeom prst="roundRect">
              <a:avLst>
                <a:gd name="adj" fmla="val 11836"/>
              </a:avLst>
            </a:prstGeom>
            <a:pattFill prst="ltUpDiag">
              <a:fgClr>
                <a:schemeClr val="accent1">
                  <a:lumMod val="20000"/>
                  <a:lumOff val="80000"/>
                </a:schemeClr>
              </a:fgClr>
              <a:bgClr>
                <a:schemeClr val="bg1"/>
              </a:bgClr>
            </a:pattFill>
            <a:ln>
              <a:solidFill>
                <a:schemeClr val="accent1">
                  <a:shade val="50000"/>
                  <a:alpha val="21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rmAutofit/>
            </a:bodyPr>
            <a:lstStyle/>
            <a:p>
              <a:pPr algn="ctr"/>
              <a:r>
                <a:rPr kumimoji="1" lang="en-US" altLang="zh-CN" sz="1400" b="1" dirty="0">
                  <a:solidFill>
                    <a:schemeClr val="tx1"/>
                  </a:solidFill>
                </a:rPr>
                <a:t>keyword</a:t>
              </a:r>
              <a:endParaRPr kumimoji="1" lang="zh-CN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19" name="ïṥḷîďè">
              <a:extLst>
                <a:ext uri="{FF2B5EF4-FFF2-40B4-BE49-F238E27FC236}">
                  <a16:creationId xmlns="" xmlns:a16="http://schemas.microsoft.com/office/drawing/2014/main" id="{01E4BA37-D0B6-4BF9-B2F1-514881F48101}"/>
                </a:ext>
              </a:extLst>
            </p:cNvPr>
            <p:cNvSpPr/>
            <p:nvPr/>
          </p:nvSpPr>
          <p:spPr>
            <a:xfrm>
              <a:off x="7211319" y="3173743"/>
              <a:ext cx="591457" cy="591462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en-US" altLang="zh-CN" sz="1600" b="1" dirty="0">
                  <a:solidFill>
                    <a:schemeClr val="bg1"/>
                  </a:solidFill>
                </a:rPr>
                <a:t>Q3</a:t>
              </a:r>
              <a:endParaRPr lang="zh-CN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20" name="íŝlíḍé">
              <a:extLst>
                <a:ext uri="{FF2B5EF4-FFF2-40B4-BE49-F238E27FC236}">
                  <a16:creationId xmlns="" xmlns:a16="http://schemas.microsoft.com/office/drawing/2014/main" id="{AE7860FF-2924-4E37-96C5-28530A6E7905}"/>
                </a:ext>
              </a:extLst>
            </p:cNvPr>
            <p:cNvSpPr txBox="1"/>
            <p:nvPr/>
          </p:nvSpPr>
          <p:spPr>
            <a:xfrm>
              <a:off x="6314249" y="4264435"/>
              <a:ext cx="2385602" cy="1461921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Supporting text here.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When you copy &amp; paste, choose "keep text only" option.</a:t>
              </a:r>
            </a:p>
          </p:txBody>
        </p:sp>
        <p:sp>
          <p:nvSpPr>
            <p:cNvPr id="21" name="iṩḷïďé">
              <a:extLst>
                <a:ext uri="{FF2B5EF4-FFF2-40B4-BE49-F238E27FC236}">
                  <a16:creationId xmlns="" xmlns:a16="http://schemas.microsoft.com/office/drawing/2014/main" id="{62CC6AC9-BAFE-45A5-BD42-5B01792512A0}"/>
                </a:ext>
              </a:extLst>
            </p:cNvPr>
            <p:cNvSpPr txBox="1"/>
            <p:nvPr/>
          </p:nvSpPr>
          <p:spPr>
            <a:xfrm>
              <a:off x="6314248" y="3792615"/>
              <a:ext cx="2385600" cy="471820"/>
            </a:xfrm>
            <a:prstGeom prst="rect">
              <a:avLst/>
            </a:prstGeom>
            <a:noFill/>
          </p:spPr>
          <p:txBody>
            <a:bodyPr wrap="square" rtlCol="0" anchor="ctr">
              <a:normAutofit/>
            </a:bodyPr>
            <a:lstStyle/>
            <a:p>
              <a:pPr algn="ctr"/>
              <a:r>
                <a:rPr lang="en-US" altLang="zh-CN" b="1" dirty="0">
                  <a:solidFill>
                    <a:schemeClr val="accent1"/>
                  </a:solidFill>
                </a:rPr>
                <a:t>Text here</a:t>
              </a:r>
            </a:p>
          </p:txBody>
        </p:sp>
        <p:sp>
          <p:nvSpPr>
            <p:cNvPr id="22" name="ï$ļidè">
              <a:extLst>
                <a:ext uri="{FF2B5EF4-FFF2-40B4-BE49-F238E27FC236}">
                  <a16:creationId xmlns="" xmlns:a16="http://schemas.microsoft.com/office/drawing/2014/main" id="{A9FE2DFF-F0D3-412F-BCF4-47127409E05E}"/>
                </a:ext>
              </a:extLst>
            </p:cNvPr>
            <p:cNvSpPr/>
            <p:nvPr/>
          </p:nvSpPr>
          <p:spPr>
            <a:xfrm>
              <a:off x="9476977" y="5720432"/>
              <a:ext cx="1704342" cy="415562"/>
            </a:xfrm>
            <a:prstGeom prst="roundRect">
              <a:avLst>
                <a:gd name="adj" fmla="val 11836"/>
              </a:avLst>
            </a:prstGeom>
            <a:pattFill prst="ltUpDiag">
              <a:fgClr>
                <a:schemeClr val="accent1">
                  <a:lumMod val="20000"/>
                  <a:lumOff val="80000"/>
                </a:schemeClr>
              </a:fgClr>
              <a:bgClr>
                <a:schemeClr val="bg1"/>
              </a:bgClr>
            </a:pattFill>
            <a:ln>
              <a:solidFill>
                <a:schemeClr val="accent1">
                  <a:shade val="50000"/>
                  <a:alpha val="21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rmAutofit/>
            </a:bodyPr>
            <a:lstStyle/>
            <a:p>
              <a:pPr algn="ctr"/>
              <a:r>
                <a:rPr kumimoji="1" lang="en-US" altLang="zh-CN" sz="1400" b="1" dirty="0">
                  <a:solidFill>
                    <a:schemeClr val="tx1"/>
                  </a:solidFill>
                </a:rPr>
                <a:t>keyword</a:t>
              </a:r>
              <a:endParaRPr kumimoji="1" lang="zh-CN" altLang="en-US" sz="1400" b="1" dirty="0">
                <a:solidFill>
                  <a:schemeClr val="tx1"/>
                </a:solidFill>
              </a:endParaRPr>
            </a:p>
          </p:txBody>
        </p:sp>
        <p:sp>
          <p:nvSpPr>
            <p:cNvPr id="23" name="iś1íďê">
              <a:extLst>
                <a:ext uri="{FF2B5EF4-FFF2-40B4-BE49-F238E27FC236}">
                  <a16:creationId xmlns="" xmlns:a16="http://schemas.microsoft.com/office/drawing/2014/main" id="{086FEF24-4943-48CA-8E96-0147FA94C91B}"/>
                </a:ext>
              </a:extLst>
            </p:cNvPr>
            <p:cNvSpPr/>
            <p:nvPr/>
          </p:nvSpPr>
          <p:spPr>
            <a:xfrm>
              <a:off x="10033417" y="3173743"/>
              <a:ext cx="591457" cy="591462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r>
                <a:rPr lang="en-US" altLang="zh-CN" sz="1600" b="1" dirty="0">
                  <a:solidFill>
                    <a:schemeClr val="bg1"/>
                  </a:solidFill>
                </a:rPr>
                <a:t>Q4</a:t>
              </a:r>
              <a:endParaRPr lang="zh-CN" altLang="en-US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24" name="ïşḻíḍe">
              <a:extLst>
                <a:ext uri="{FF2B5EF4-FFF2-40B4-BE49-F238E27FC236}">
                  <a16:creationId xmlns="" xmlns:a16="http://schemas.microsoft.com/office/drawing/2014/main" id="{8B7FBBB7-CACB-4A80-B8C5-D48D744419DC}"/>
                </a:ext>
              </a:extLst>
            </p:cNvPr>
            <p:cNvSpPr txBox="1"/>
            <p:nvPr/>
          </p:nvSpPr>
          <p:spPr>
            <a:xfrm>
              <a:off x="9136347" y="4264435"/>
              <a:ext cx="2385602" cy="1461921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Supporting text here.</a:t>
              </a:r>
            </a:p>
            <a:p>
              <a:pPr algn="ctr">
                <a:lnSpc>
                  <a:spcPct val="150000"/>
                </a:lnSpc>
              </a:pPr>
              <a:r>
                <a:rPr lang="en-US" altLang="zh-CN" sz="1000" dirty="0"/>
                <a:t>When you copy &amp; paste, choose "keep text only" option.</a:t>
              </a:r>
            </a:p>
          </p:txBody>
        </p:sp>
        <p:sp>
          <p:nvSpPr>
            <p:cNvPr id="25" name="îslíde">
              <a:extLst>
                <a:ext uri="{FF2B5EF4-FFF2-40B4-BE49-F238E27FC236}">
                  <a16:creationId xmlns="" xmlns:a16="http://schemas.microsoft.com/office/drawing/2014/main" id="{35A09732-D1A4-44AA-BEC8-3989211CE18F}"/>
                </a:ext>
              </a:extLst>
            </p:cNvPr>
            <p:cNvSpPr txBox="1"/>
            <p:nvPr/>
          </p:nvSpPr>
          <p:spPr>
            <a:xfrm>
              <a:off x="9136346" y="3792615"/>
              <a:ext cx="2385600" cy="471820"/>
            </a:xfrm>
            <a:prstGeom prst="rect">
              <a:avLst/>
            </a:prstGeom>
            <a:noFill/>
          </p:spPr>
          <p:txBody>
            <a:bodyPr wrap="square" rtlCol="0" anchor="ctr">
              <a:normAutofit/>
            </a:bodyPr>
            <a:lstStyle/>
            <a:p>
              <a:pPr algn="ctr"/>
              <a:r>
                <a:rPr lang="en-US" altLang="zh-CN" b="1" dirty="0">
                  <a:solidFill>
                    <a:schemeClr val="accent1"/>
                  </a:solidFill>
                </a:rPr>
                <a:t>Text here</a:t>
              </a:r>
            </a:p>
          </p:txBody>
        </p:sp>
        <p:cxnSp>
          <p:nvCxnSpPr>
            <p:cNvPr id="26" name="肘形连接符 14">
              <a:extLst>
                <a:ext uri="{FF2B5EF4-FFF2-40B4-BE49-F238E27FC236}">
                  <a16:creationId xmlns="" xmlns:a16="http://schemas.microsoft.com/office/drawing/2014/main" id="{18A4277A-A321-4B35-B67E-3A6B37ACE942}"/>
                </a:ext>
              </a:extLst>
            </p:cNvPr>
            <p:cNvCxnSpPr>
              <a:stCxn id="28" idx="2"/>
              <a:endCxn id="15" idx="0"/>
            </p:cNvCxnSpPr>
            <p:nvPr/>
          </p:nvCxnSpPr>
          <p:spPr>
            <a:xfrm rot="10800000" flipV="1">
              <a:off x="4684950" y="1904547"/>
              <a:ext cx="788751" cy="1269195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肘形连接符 16">
              <a:extLst>
                <a:ext uri="{FF2B5EF4-FFF2-40B4-BE49-F238E27FC236}">
                  <a16:creationId xmlns="" xmlns:a16="http://schemas.microsoft.com/office/drawing/2014/main" id="{FF18DFFA-B51D-48FD-9C3B-913EDC268C7B}"/>
                </a:ext>
              </a:extLst>
            </p:cNvPr>
            <p:cNvCxnSpPr>
              <a:stCxn id="28" idx="6"/>
              <a:endCxn id="19" idx="0"/>
            </p:cNvCxnSpPr>
            <p:nvPr/>
          </p:nvCxnSpPr>
          <p:spPr>
            <a:xfrm>
              <a:off x="6718300" y="1904548"/>
              <a:ext cx="788748" cy="1269195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525683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09486400-9412-473A-AFEE-2E5FF4614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19DB8CE3-9A38-4714-B1E7-A6E5590E5A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ED36F59D-A96C-49BA-9E1D-93FE97F0ED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21</a:t>
            </a:fld>
            <a:endParaRPr lang="zh-CN" altLang="en-US"/>
          </a:p>
        </p:txBody>
      </p:sp>
      <p:grpSp>
        <p:nvGrpSpPr>
          <p:cNvPr id="27" name="21206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30300"/>
            <a:ext cx="10848975" cy="4585204"/>
            <a:chOff x="669925" y="1130300"/>
            <a:chExt cx="10848975" cy="4585204"/>
          </a:xfrm>
        </p:grpSpPr>
        <p:grpSp>
          <p:nvGrpSpPr>
            <p:cNvPr id="28" name="îšļîḋe"/>
            <p:cNvGrpSpPr/>
            <p:nvPr/>
          </p:nvGrpSpPr>
          <p:grpSpPr>
            <a:xfrm>
              <a:off x="4848445" y="2278534"/>
              <a:ext cx="2495109" cy="3436970"/>
              <a:chOff x="4848445" y="1710516"/>
              <a:chExt cx="2495109" cy="3436970"/>
            </a:xfrm>
          </p:grpSpPr>
          <p:sp>
            <p:nvSpPr>
              <p:cNvPr id="47" name="îṩlíḍè">
                <a:extLst>
                  <a:ext uri="{FF2B5EF4-FFF2-40B4-BE49-F238E27FC236}">
                    <a16:creationId xmlns="" xmlns:a16="http://schemas.microsoft.com/office/drawing/2014/main" id="{87B0C9C8-116D-42AA-86CA-2AE6F6E42191}"/>
                  </a:ext>
                </a:extLst>
              </p:cNvPr>
              <p:cNvSpPr/>
              <p:nvPr/>
            </p:nvSpPr>
            <p:spPr>
              <a:xfrm>
                <a:off x="4848445" y="1867492"/>
                <a:ext cx="2495109" cy="3279994"/>
              </a:xfrm>
              <a:prstGeom prst="roundRect">
                <a:avLst>
                  <a:gd name="adj" fmla="val 9051"/>
                </a:avLst>
              </a:prstGeom>
              <a:solidFill>
                <a:schemeClr val="bg1">
                  <a:lumMod val="7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8" name="íŝḷiḑe">
                <a:extLst>
                  <a:ext uri="{FF2B5EF4-FFF2-40B4-BE49-F238E27FC236}">
                    <a16:creationId xmlns="" xmlns:a16="http://schemas.microsoft.com/office/drawing/2014/main" id="{4B9899B0-1442-46A3-8B41-237DBE832174}"/>
                  </a:ext>
                </a:extLst>
              </p:cNvPr>
              <p:cNvSpPr/>
              <p:nvPr/>
            </p:nvSpPr>
            <p:spPr>
              <a:xfrm>
                <a:off x="5019709" y="2102628"/>
                <a:ext cx="2152581" cy="2896143"/>
              </a:xfrm>
              <a:prstGeom prst="roundRect">
                <a:avLst>
                  <a:gd name="adj" fmla="val 9051"/>
                </a:avLst>
              </a:pr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49" name="îSḷïďe">
                <a:extLst>
                  <a:ext uri="{FF2B5EF4-FFF2-40B4-BE49-F238E27FC236}">
                    <a16:creationId xmlns="" xmlns:a16="http://schemas.microsoft.com/office/drawing/2014/main" id="{884BB887-2FBC-42FE-9DFD-05DFEAB9806B}"/>
                  </a:ext>
                </a:extLst>
              </p:cNvPr>
              <p:cNvSpPr/>
              <p:nvPr/>
            </p:nvSpPr>
            <p:spPr>
              <a:xfrm>
                <a:off x="5294591" y="2226888"/>
                <a:ext cx="169370" cy="16937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0" name="ï$líḑê">
                <a:extLst>
                  <a:ext uri="{FF2B5EF4-FFF2-40B4-BE49-F238E27FC236}">
                    <a16:creationId xmlns="" xmlns:a16="http://schemas.microsoft.com/office/drawing/2014/main" id="{450DBF3F-D60E-43AB-B449-97CF3D2398CF}"/>
                  </a:ext>
                </a:extLst>
              </p:cNvPr>
              <p:cNvSpPr/>
              <p:nvPr/>
            </p:nvSpPr>
            <p:spPr>
              <a:xfrm>
                <a:off x="5635225" y="2226888"/>
                <a:ext cx="169370" cy="16937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1" name="iŝlîḍé">
                <a:extLst>
                  <a:ext uri="{FF2B5EF4-FFF2-40B4-BE49-F238E27FC236}">
                    <a16:creationId xmlns="" xmlns:a16="http://schemas.microsoft.com/office/drawing/2014/main" id="{2FEC5137-B2FD-4BCA-A4CB-2A9F2118A892}"/>
                  </a:ext>
                </a:extLst>
              </p:cNvPr>
              <p:cNvSpPr/>
              <p:nvPr/>
            </p:nvSpPr>
            <p:spPr>
              <a:xfrm>
                <a:off x="6385169" y="2226888"/>
                <a:ext cx="169370" cy="16937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2" name="îSḷîḓè">
                <a:extLst>
                  <a:ext uri="{FF2B5EF4-FFF2-40B4-BE49-F238E27FC236}">
                    <a16:creationId xmlns="" xmlns:a16="http://schemas.microsoft.com/office/drawing/2014/main" id="{64D772DA-2E73-496E-9F36-3EA037ABB50F}"/>
                  </a:ext>
                </a:extLst>
              </p:cNvPr>
              <p:cNvSpPr/>
              <p:nvPr/>
            </p:nvSpPr>
            <p:spPr>
              <a:xfrm>
                <a:off x="6725802" y="2226888"/>
                <a:ext cx="169370" cy="16937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3" name="îSḻîde">
                <a:extLst>
                  <a:ext uri="{FF2B5EF4-FFF2-40B4-BE49-F238E27FC236}">
                    <a16:creationId xmlns="" xmlns:a16="http://schemas.microsoft.com/office/drawing/2014/main" id="{1410801C-3257-4F37-B594-89A84B49877C}"/>
                  </a:ext>
                </a:extLst>
              </p:cNvPr>
              <p:cNvSpPr/>
              <p:nvPr/>
            </p:nvSpPr>
            <p:spPr>
              <a:xfrm>
                <a:off x="5330737" y="1710516"/>
                <a:ext cx="97077" cy="63203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4" name="îṥḻiḋê">
                <a:extLst>
                  <a:ext uri="{FF2B5EF4-FFF2-40B4-BE49-F238E27FC236}">
                    <a16:creationId xmlns="" xmlns:a16="http://schemas.microsoft.com/office/drawing/2014/main" id="{C85E59B8-3486-4D3A-BFC4-B1B37F5B743C}"/>
                  </a:ext>
                </a:extLst>
              </p:cNvPr>
              <p:cNvSpPr/>
              <p:nvPr/>
            </p:nvSpPr>
            <p:spPr>
              <a:xfrm>
                <a:off x="5671371" y="1710516"/>
                <a:ext cx="97077" cy="63203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5" name="îṥ1ïḓè">
                <a:extLst>
                  <a:ext uri="{FF2B5EF4-FFF2-40B4-BE49-F238E27FC236}">
                    <a16:creationId xmlns="" xmlns:a16="http://schemas.microsoft.com/office/drawing/2014/main" id="{8C600975-8A31-4092-B83E-98622E6565F7}"/>
                  </a:ext>
                </a:extLst>
              </p:cNvPr>
              <p:cNvSpPr/>
              <p:nvPr/>
            </p:nvSpPr>
            <p:spPr>
              <a:xfrm>
                <a:off x="6421315" y="1710516"/>
                <a:ext cx="97077" cy="63203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6" name="ïSḷídé">
                <a:extLst>
                  <a:ext uri="{FF2B5EF4-FFF2-40B4-BE49-F238E27FC236}">
                    <a16:creationId xmlns="" xmlns:a16="http://schemas.microsoft.com/office/drawing/2014/main" id="{5FC8481E-9DFD-430C-88E2-5AAC19502CAD}"/>
                  </a:ext>
                </a:extLst>
              </p:cNvPr>
              <p:cNvSpPr/>
              <p:nvPr/>
            </p:nvSpPr>
            <p:spPr>
              <a:xfrm>
                <a:off x="6761948" y="1710516"/>
                <a:ext cx="97077" cy="63203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29" name="išlíḑé">
              <a:extLst>
                <a:ext uri="{FF2B5EF4-FFF2-40B4-BE49-F238E27FC236}">
                  <a16:creationId xmlns="" xmlns:a16="http://schemas.microsoft.com/office/drawing/2014/main" id="{E7E02ED6-2C0A-4C22-A23F-AE4376699BC7}"/>
                </a:ext>
              </a:extLst>
            </p:cNvPr>
            <p:cNvSpPr/>
            <p:nvPr/>
          </p:nvSpPr>
          <p:spPr>
            <a:xfrm>
              <a:off x="5019709" y="3312721"/>
              <a:ext cx="785418" cy="78541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30" name="îṧlíḋê">
              <a:extLst>
                <a:ext uri="{FF2B5EF4-FFF2-40B4-BE49-F238E27FC236}">
                  <a16:creationId xmlns="" xmlns:a16="http://schemas.microsoft.com/office/drawing/2014/main" id="{DDF56C06-CEC2-431A-AE05-9B6631DA70EE}"/>
                </a:ext>
              </a:extLst>
            </p:cNvPr>
            <p:cNvSpPr/>
            <p:nvPr/>
          </p:nvSpPr>
          <p:spPr>
            <a:xfrm>
              <a:off x="6386872" y="3312721"/>
              <a:ext cx="785418" cy="78541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31" name="ís1iďe">
              <a:extLst>
                <a:ext uri="{FF2B5EF4-FFF2-40B4-BE49-F238E27FC236}">
                  <a16:creationId xmlns="" xmlns:a16="http://schemas.microsoft.com/office/drawing/2014/main" id="{E7E02ED6-2C0A-4C22-A23F-AE4376699BC7}"/>
                </a:ext>
              </a:extLst>
            </p:cNvPr>
            <p:cNvSpPr/>
            <p:nvPr/>
          </p:nvSpPr>
          <p:spPr>
            <a:xfrm>
              <a:off x="5623853" y="3233284"/>
              <a:ext cx="944292" cy="944292"/>
            </a:xfrm>
            <a:prstGeom prst="ellipse">
              <a:avLst/>
            </a:prstGeom>
            <a:solidFill>
              <a:schemeClr val="accent1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32" name="isľîdê">
              <a:extLst>
                <a:ext uri="{FF2B5EF4-FFF2-40B4-BE49-F238E27FC236}">
                  <a16:creationId xmlns="" xmlns:a16="http://schemas.microsoft.com/office/drawing/2014/main" id="{83DE6770-C823-4644-B62B-526FBA778978}"/>
                </a:ext>
              </a:extLst>
            </p:cNvPr>
            <p:cNvSpPr/>
            <p:nvPr/>
          </p:nvSpPr>
          <p:spPr bwMode="auto">
            <a:xfrm>
              <a:off x="5897953" y="3534650"/>
              <a:ext cx="396092" cy="341560"/>
            </a:xfrm>
            <a:custGeom>
              <a:avLst/>
              <a:gdLst/>
              <a:ahLst/>
              <a:cxnLst>
                <a:cxn ang="0">
                  <a:pos x="64" y="51"/>
                </a:cxn>
                <a:cxn ang="0">
                  <a:pos x="60" y="55"/>
                </a:cxn>
                <a:cxn ang="0">
                  <a:pos x="49" y="55"/>
                </a:cxn>
                <a:cxn ang="0">
                  <a:pos x="45" y="51"/>
                </a:cxn>
                <a:cxn ang="0">
                  <a:pos x="45" y="40"/>
                </a:cxn>
                <a:cxn ang="0">
                  <a:pos x="49" y="36"/>
                </a:cxn>
                <a:cxn ang="0">
                  <a:pos x="52" y="36"/>
                </a:cxn>
                <a:cxn ang="0">
                  <a:pos x="52" y="30"/>
                </a:cxn>
                <a:cxn ang="0">
                  <a:pos x="34" y="30"/>
                </a:cxn>
                <a:cxn ang="0">
                  <a:pos x="34" y="36"/>
                </a:cxn>
                <a:cxn ang="0">
                  <a:pos x="37" y="36"/>
                </a:cxn>
                <a:cxn ang="0">
                  <a:pos x="41" y="40"/>
                </a:cxn>
                <a:cxn ang="0">
                  <a:pos x="41" y="51"/>
                </a:cxn>
                <a:cxn ang="0">
                  <a:pos x="37" y="55"/>
                </a:cxn>
                <a:cxn ang="0">
                  <a:pos x="26" y="55"/>
                </a:cxn>
                <a:cxn ang="0">
                  <a:pos x="23" y="51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29" y="36"/>
                </a:cxn>
                <a:cxn ang="0">
                  <a:pos x="29" y="30"/>
                </a:cxn>
                <a:cxn ang="0">
                  <a:pos x="11" y="30"/>
                </a:cxn>
                <a:cxn ang="0">
                  <a:pos x="11" y="36"/>
                </a:cxn>
                <a:cxn ang="0">
                  <a:pos x="15" y="36"/>
                </a:cxn>
                <a:cxn ang="0">
                  <a:pos x="18" y="40"/>
                </a:cxn>
                <a:cxn ang="0">
                  <a:pos x="18" y="51"/>
                </a:cxn>
                <a:cxn ang="0">
                  <a:pos x="15" y="55"/>
                </a:cxn>
                <a:cxn ang="0">
                  <a:pos x="3" y="55"/>
                </a:cxn>
                <a:cxn ang="0">
                  <a:pos x="0" y="51"/>
                </a:cxn>
                <a:cxn ang="0">
                  <a:pos x="0" y="40"/>
                </a:cxn>
                <a:cxn ang="0">
                  <a:pos x="3" y="36"/>
                </a:cxn>
                <a:cxn ang="0">
                  <a:pos x="7" y="36"/>
                </a:cxn>
                <a:cxn ang="0">
                  <a:pos x="7" y="30"/>
                </a:cxn>
                <a:cxn ang="0">
                  <a:pos x="11" y="25"/>
                </a:cxn>
                <a:cxn ang="0">
                  <a:pos x="29" y="25"/>
                </a:cxn>
                <a:cxn ang="0">
                  <a:pos x="29" y="18"/>
                </a:cxn>
                <a:cxn ang="0">
                  <a:pos x="26" y="18"/>
                </a:cxn>
                <a:cxn ang="0">
                  <a:pos x="23" y="15"/>
                </a:cxn>
                <a:cxn ang="0">
                  <a:pos x="23" y="3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1" y="3"/>
                </a:cxn>
                <a:cxn ang="0">
                  <a:pos x="41" y="15"/>
                </a:cxn>
                <a:cxn ang="0">
                  <a:pos x="37" y="18"/>
                </a:cxn>
                <a:cxn ang="0">
                  <a:pos x="34" y="18"/>
                </a:cxn>
                <a:cxn ang="0">
                  <a:pos x="34" y="25"/>
                </a:cxn>
                <a:cxn ang="0">
                  <a:pos x="52" y="25"/>
                </a:cxn>
                <a:cxn ang="0">
                  <a:pos x="57" y="30"/>
                </a:cxn>
                <a:cxn ang="0">
                  <a:pos x="57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51"/>
                </a:cxn>
              </a:cxnLst>
              <a:rect l="0" t="0" r="r" b="b"/>
              <a:pathLst>
                <a:path w="64" h="55">
                  <a:moveTo>
                    <a:pt x="64" y="51"/>
                  </a:moveTo>
                  <a:cubicBezTo>
                    <a:pt x="64" y="53"/>
                    <a:pt x="62" y="55"/>
                    <a:pt x="60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7" y="55"/>
                    <a:pt x="45" y="53"/>
                    <a:pt x="45" y="5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38"/>
                    <a:pt x="47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41" y="38"/>
                    <a:pt x="41" y="40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3"/>
                    <a:pt x="39" y="55"/>
                    <a:pt x="37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4" y="55"/>
                    <a:pt x="23" y="53"/>
                    <a:pt x="23" y="5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8"/>
                    <a:pt x="24" y="36"/>
                    <a:pt x="26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8"/>
                    <a:pt x="18" y="4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3"/>
                    <a:pt x="17" y="55"/>
                    <a:pt x="15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3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7"/>
                    <a:pt x="9" y="25"/>
                    <a:pt x="11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7"/>
                    <a:pt x="23" y="1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5" y="25"/>
                    <a:pt x="57" y="27"/>
                    <a:pt x="57" y="30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6"/>
                    <a:pt x="64" y="38"/>
                    <a:pt x="64" y="40"/>
                  </a:cubicBezTo>
                  <a:lnTo>
                    <a:pt x="64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33" name="íşlíďé">
              <a:extLst>
                <a:ext uri="{FF2B5EF4-FFF2-40B4-BE49-F238E27FC236}">
                  <a16:creationId xmlns="" xmlns:a16="http://schemas.microsoft.com/office/drawing/2014/main" id="{D4D6F03D-691A-46F3-A7F3-73A98664BAAA}"/>
                </a:ext>
              </a:extLst>
            </p:cNvPr>
            <p:cNvSpPr/>
            <p:nvPr/>
          </p:nvSpPr>
          <p:spPr>
            <a:xfrm>
              <a:off x="5019709" y="4374581"/>
              <a:ext cx="785418" cy="78541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34" name="îṡḻiḑe">
              <a:extLst>
                <a:ext uri="{FF2B5EF4-FFF2-40B4-BE49-F238E27FC236}">
                  <a16:creationId xmlns="" xmlns:a16="http://schemas.microsoft.com/office/drawing/2014/main" id="{818573BB-78E7-486A-8AEF-D268EBE2BA11}"/>
                </a:ext>
              </a:extLst>
            </p:cNvPr>
            <p:cNvSpPr/>
            <p:nvPr/>
          </p:nvSpPr>
          <p:spPr>
            <a:xfrm>
              <a:off x="6386872" y="4374581"/>
              <a:ext cx="785418" cy="78541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35" name="ïṡ1íḑè">
              <a:extLst>
                <a:ext uri="{FF2B5EF4-FFF2-40B4-BE49-F238E27FC236}">
                  <a16:creationId xmlns="" xmlns:a16="http://schemas.microsoft.com/office/drawing/2014/main" id="{E7E02ED6-2C0A-4C22-A23F-AE4376699BC7}"/>
                </a:ext>
              </a:extLst>
            </p:cNvPr>
            <p:cNvSpPr/>
            <p:nvPr/>
          </p:nvSpPr>
          <p:spPr>
            <a:xfrm>
              <a:off x="5623853" y="4295144"/>
              <a:ext cx="944292" cy="94429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36" name="í$ľiḍé">
              <a:extLst>
                <a:ext uri="{FF2B5EF4-FFF2-40B4-BE49-F238E27FC236}">
                  <a16:creationId xmlns="" xmlns:a16="http://schemas.microsoft.com/office/drawing/2014/main" id="{AFB1C86E-5398-4C70-98E2-78296E0D2DCD}"/>
                </a:ext>
              </a:extLst>
            </p:cNvPr>
            <p:cNvSpPr/>
            <p:nvPr/>
          </p:nvSpPr>
          <p:spPr bwMode="auto">
            <a:xfrm>
              <a:off x="5885036" y="4572115"/>
              <a:ext cx="421926" cy="390350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cxnSp>
          <p:nvCxnSpPr>
            <p:cNvPr id="37" name="直接连接符 36">
              <a:extLst>
                <a:ext uri="{FF2B5EF4-FFF2-40B4-BE49-F238E27FC236}">
                  <a16:creationId xmlns="" xmlns:a16="http://schemas.microsoft.com/office/drawing/2014/main" id="{9E2D43EC-448F-4EDC-8741-71B1CFCE5F80}"/>
                </a:ext>
              </a:extLst>
            </p:cNvPr>
            <p:cNvCxnSpPr/>
            <p:nvPr/>
          </p:nvCxnSpPr>
          <p:spPr>
            <a:xfrm flipH="1">
              <a:off x="669925" y="5159999"/>
              <a:ext cx="4016375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iṣlîḋê">
              <a:extLst>
                <a:ext uri="{FF2B5EF4-FFF2-40B4-BE49-F238E27FC236}">
                  <a16:creationId xmlns="" xmlns:a16="http://schemas.microsoft.com/office/drawing/2014/main" id="{87EB3514-D7F5-4C66-B77B-52D91FCE33B1}"/>
                </a:ext>
              </a:extLst>
            </p:cNvPr>
            <p:cNvSpPr/>
            <p:nvPr/>
          </p:nvSpPr>
          <p:spPr bwMode="auto">
            <a:xfrm>
              <a:off x="673100" y="3024456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9" name="iṣḻíďé">
              <a:extLst>
                <a:ext uri="{FF2B5EF4-FFF2-40B4-BE49-F238E27FC236}">
                  <a16:creationId xmlns="" xmlns:a16="http://schemas.microsoft.com/office/drawing/2014/main" id="{6FA8394A-C750-42B5-8172-8693CBBD3803}"/>
                </a:ext>
              </a:extLst>
            </p:cNvPr>
            <p:cNvSpPr txBox="1"/>
            <p:nvPr/>
          </p:nvSpPr>
          <p:spPr bwMode="auto">
            <a:xfrm>
              <a:off x="673100" y="2293280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40" name="í$ḷîḑê">
              <a:extLst>
                <a:ext uri="{FF2B5EF4-FFF2-40B4-BE49-F238E27FC236}">
                  <a16:creationId xmlns="" xmlns:a16="http://schemas.microsoft.com/office/drawing/2014/main" id="{F8AADE52-52F9-468C-AD45-0D2AC32F2E3D}"/>
                </a:ext>
              </a:extLst>
            </p:cNvPr>
            <p:cNvSpPr/>
            <p:nvPr/>
          </p:nvSpPr>
          <p:spPr bwMode="auto">
            <a:xfrm>
              <a:off x="673100" y="3736304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41" name="i$ļïḋé">
              <a:extLst>
                <a:ext uri="{FF2B5EF4-FFF2-40B4-BE49-F238E27FC236}">
                  <a16:creationId xmlns="" xmlns:a16="http://schemas.microsoft.com/office/drawing/2014/main" id="{6FE53ADA-1FC0-4A19-9091-EB2B1FBC2E2A}"/>
                </a:ext>
              </a:extLst>
            </p:cNvPr>
            <p:cNvSpPr/>
            <p:nvPr/>
          </p:nvSpPr>
          <p:spPr bwMode="auto">
            <a:xfrm>
              <a:off x="673100" y="4448152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42" name="直接连接符 41">
              <a:extLst>
                <a:ext uri="{FF2B5EF4-FFF2-40B4-BE49-F238E27FC236}">
                  <a16:creationId xmlns="" xmlns:a16="http://schemas.microsoft.com/office/drawing/2014/main" id="{C8C694E9-7937-4BEA-8F5D-079DA669EDF3}"/>
                </a:ext>
              </a:extLst>
            </p:cNvPr>
            <p:cNvCxnSpPr/>
            <p:nvPr/>
          </p:nvCxnSpPr>
          <p:spPr>
            <a:xfrm flipH="1">
              <a:off x="7502525" y="3997019"/>
              <a:ext cx="4016375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iṧļidê">
              <a:extLst>
                <a:ext uri="{FF2B5EF4-FFF2-40B4-BE49-F238E27FC236}">
                  <a16:creationId xmlns="" xmlns:a16="http://schemas.microsoft.com/office/drawing/2014/main" id="{94111B02-18B8-4347-9883-1E9C26FA0072}"/>
                </a:ext>
              </a:extLst>
            </p:cNvPr>
            <p:cNvSpPr/>
            <p:nvPr/>
          </p:nvSpPr>
          <p:spPr bwMode="auto">
            <a:xfrm>
              <a:off x="7691020" y="1861476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44" name="îsļîdè">
              <a:extLst>
                <a:ext uri="{FF2B5EF4-FFF2-40B4-BE49-F238E27FC236}">
                  <a16:creationId xmlns="" xmlns:a16="http://schemas.microsoft.com/office/drawing/2014/main" id="{AC1B948A-23EB-4744-9265-F5F5909164E3}"/>
                </a:ext>
              </a:extLst>
            </p:cNvPr>
            <p:cNvSpPr txBox="1"/>
            <p:nvPr/>
          </p:nvSpPr>
          <p:spPr bwMode="auto">
            <a:xfrm>
              <a:off x="7691020" y="1130300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45" name="íS1ïďê">
              <a:extLst>
                <a:ext uri="{FF2B5EF4-FFF2-40B4-BE49-F238E27FC236}">
                  <a16:creationId xmlns="" xmlns:a16="http://schemas.microsoft.com/office/drawing/2014/main" id="{7E51A7E8-625F-4AF1-843A-A009A8FE322E}"/>
                </a:ext>
              </a:extLst>
            </p:cNvPr>
            <p:cNvSpPr/>
            <p:nvPr/>
          </p:nvSpPr>
          <p:spPr bwMode="auto">
            <a:xfrm>
              <a:off x="7691020" y="2573324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46" name="íṩľîdè">
              <a:extLst>
                <a:ext uri="{FF2B5EF4-FFF2-40B4-BE49-F238E27FC236}">
                  <a16:creationId xmlns="" xmlns:a16="http://schemas.microsoft.com/office/drawing/2014/main" id="{DDB612E2-458A-4E15-9A48-E97C3C8C589B}"/>
                </a:ext>
              </a:extLst>
            </p:cNvPr>
            <p:cNvSpPr/>
            <p:nvPr/>
          </p:nvSpPr>
          <p:spPr bwMode="auto">
            <a:xfrm>
              <a:off x="7691020" y="3285172"/>
              <a:ext cx="3827879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37991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A8EB16C-E872-4670-858A-2E5E523B30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B83DBEE4-1A5C-45FE-B6E5-F7501388A4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55926C7-9C19-4080-8B05-926A39DBDD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22</a:t>
            </a:fld>
            <a:endParaRPr lang="zh-CN" altLang="en-US"/>
          </a:p>
        </p:txBody>
      </p:sp>
      <p:grpSp>
        <p:nvGrpSpPr>
          <p:cNvPr id="5" name="27070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2CDF0095-CA6C-478C-AA7A-47177CFD82F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64241" y="1303958"/>
            <a:ext cx="11354659" cy="4830142"/>
            <a:chOff x="164241" y="1303958"/>
            <a:chExt cx="11354659" cy="4830142"/>
          </a:xfrm>
        </p:grpSpPr>
        <p:grpSp>
          <p:nvGrpSpPr>
            <p:cNvPr id="6" name="ïṩľïḍê">
              <a:extLst>
                <a:ext uri="{FF2B5EF4-FFF2-40B4-BE49-F238E27FC236}">
                  <a16:creationId xmlns="" xmlns:a16="http://schemas.microsoft.com/office/drawing/2014/main" id="{56FCF0A6-5D99-4A15-BFFA-E4F1E88A5293}"/>
                </a:ext>
              </a:extLst>
            </p:cNvPr>
            <p:cNvGrpSpPr/>
            <p:nvPr/>
          </p:nvGrpSpPr>
          <p:grpSpPr>
            <a:xfrm>
              <a:off x="164241" y="2681699"/>
              <a:ext cx="3012507" cy="3452401"/>
              <a:chOff x="164241" y="2090297"/>
              <a:chExt cx="3012507" cy="3452401"/>
            </a:xfrm>
          </p:grpSpPr>
          <p:sp>
            <p:nvSpPr>
              <p:cNvPr id="38" name="íṩļïďé">
                <a:extLst>
                  <a:ext uri="{FF2B5EF4-FFF2-40B4-BE49-F238E27FC236}">
                    <a16:creationId xmlns="" xmlns:a16="http://schemas.microsoft.com/office/drawing/2014/main" id="{F8D642A2-D047-4EF5-97A0-24032D8500DA}"/>
                  </a:ext>
                </a:extLst>
              </p:cNvPr>
              <p:cNvSpPr/>
              <p:nvPr/>
            </p:nvSpPr>
            <p:spPr bwMode="auto">
              <a:xfrm rot="2534512">
                <a:off x="735983" y="4513550"/>
                <a:ext cx="570505" cy="186581"/>
              </a:xfrm>
              <a:prstGeom prst="rect">
                <a:avLst/>
              </a:prstGeom>
              <a:solidFill>
                <a:srgbClr val="EDE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39" name="íśļïďê">
                <a:extLst>
                  <a:ext uri="{FF2B5EF4-FFF2-40B4-BE49-F238E27FC236}">
                    <a16:creationId xmlns="" xmlns:a16="http://schemas.microsoft.com/office/drawing/2014/main" id="{D629EFB4-A4EB-4147-8097-1F2EA73096C1}"/>
                  </a:ext>
                </a:extLst>
              </p:cNvPr>
              <p:cNvSpPr/>
              <p:nvPr/>
            </p:nvSpPr>
            <p:spPr bwMode="auto">
              <a:xfrm rot="2534512">
                <a:off x="773021" y="4417668"/>
                <a:ext cx="285253" cy="18658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0000" lnSpcReduction="20000"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0" name="ïŝľidê">
                <a:extLst>
                  <a:ext uri="{FF2B5EF4-FFF2-40B4-BE49-F238E27FC236}">
                    <a16:creationId xmlns="" xmlns:a16="http://schemas.microsoft.com/office/drawing/2014/main" id="{7ED165DE-A16C-4138-9C84-6C98E934D06E}"/>
                  </a:ext>
                </a:extLst>
              </p:cNvPr>
              <p:cNvSpPr/>
              <p:nvPr/>
            </p:nvSpPr>
            <p:spPr bwMode="auto">
              <a:xfrm rot="2534512">
                <a:off x="164241" y="3783259"/>
                <a:ext cx="1989059" cy="1344250"/>
              </a:xfrm>
              <a:custGeom>
                <a:avLst/>
                <a:gdLst>
                  <a:gd name="T0" fmla="*/ 5045 w 9030"/>
                  <a:gd name="T1" fmla="*/ 3318 h 6163"/>
                  <a:gd name="T2" fmla="*/ 5723 w 9030"/>
                  <a:gd name="T3" fmla="*/ 3451 h 6163"/>
                  <a:gd name="T4" fmla="*/ 6361 w 9030"/>
                  <a:gd name="T5" fmla="*/ 3681 h 6163"/>
                  <a:gd name="T6" fmla="*/ 6951 w 9030"/>
                  <a:gd name="T7" fmla="*/ 4001 h 6163"/>
                  <a:gd name="T8" fmla="*/ 7483 w 9030"/>
                  <a:gd name="T9" fmla="*/ 4402 h 6163"/>
                  <a:gd name="T10" fmla="*/ 7950 w 9030"/>
                  <a:gd name="T11" fmla="*/ 4874 h 6163"/>
                  <a:gd name="T12" fmla="*/ 8344 w 9030"/>
                  <a:gd name="T13" fmla="*/ 5413 h 6163"/>
                  <a:gd name="T14" fmla="*/ 8657 w 9030"/>
                  <a:gd name="T15" fmla="*/ 6007 h 6163"/>
                  <a:gd name="T16" fmla="*/ 8775 w 9030"/>
                  <a:gd name="T17" fmla="*/ 6018 h 6163"/>
                  <a:gd name="T18" fmla="*/ 8839 w 9030"/>
                  <a:gd name="T19" fmla="*/ 5822 h 6163"/>
                  <a:gd name="T20" fmla="*/ 8894 w 9030"/>
                  <a:gd name="T21" fmla="*/ 5623 h 6163"/>
                  <a:gd name="T22" fmla="*/ 8940 w 9030"/>
                  <a:gd name="T23" fmla="*/ 5419 h 6163"/>
                  <a:gd name="T24" fmla="*/ 8977 w 9030"/>
                  <a:gd name="T25" fmla="*/ 5212 h 6163"/>
                  <a:gd name="T26" fmla="*/ 9005 w 9030"/>
                  <a:gd name="T27" fmla="*/ 5003 h 6163"/>
                  <a:gd name="T28" fmla="*/ 9022 w 9030"/>
                  <a:gd name="T29" fmla="*/ 4789 h 6163"/>
                  <a:gd name="T30" fmla="*/ 9030 w 9030"/>
                  <a:gd name="T31" fmla="*/ 4574 h 6163"/>
                  <a:gd name="T32" fmla="*/ 8978 w 9030"/>
                  <a:gd name="T33" fmla="*/ 3831 h 6163"/>
                  <a:gd name="T34" fmla="*/ 8756 w 9030"/>
                  <a:gd name="T35" fmla="*/ 2966 h 6163"/>
                  <a:gd name="T36" fmla="*/ 8376 w 9030"/>
                  <a:gd name="T37" fmla="*/ 2176 h 6163"/>
                  <a:gd name="T38" fmla="*/ 7857 w 9030"/>
                  <a:gd name="T39" fmla="*/ 1481 h 6163"/>
                  <a:gd name="T40" fmla="*/ 7217 w 9030"/>
                  <a:gd name="T41" fmla="*/ 899 h 6163"/>
                  <a:gd name="T42" fmla="*/ 6472 w 9030"/>
                  <a:gd name="T43" fmla="*/ 446 h 6163"/>
                  <a:gd name="T44" fmla="*/ 5643 w 9030"/>
                  <a:gd name="T45" fmla="*/ 144 h 6163"/>
                  <a:gd name="T46" fmla="*/ 4748 w 9030"/>
                  <a:gd name="T47" fmla="*/ 7 h 6163"/>
                  <a:gd name="T48" fmla="*/ 3828 w 9030"/>
                  <a:gd name="T49" fmla="*/ 53 h 6163"/>
                  <a:gd name="T50" fmla="*/ 2963 w 9030"/>
                  <a:gd name="T51" fmla="*/ 275 h 6163"/>
                  <a:gd name="T52" fmla="*/ 2174 w 9030"/>
                  <a:gd name="T53" fmla="*/ 655 h 6163"/>
                  <a:gd name="T54" fmla="*/ 1480 w 9030"/>
                  <a:gd name="T55" fmla="*/ 1175 h 6163"/>
                  <a:gd name="T56" fmla="*/ 897 w 9030"/>
                  <a:gd name="T57" fmla="*/ 1816 h 6163"/>
                  <a:gd name="T58" fmla="*/ 446 w 9030"/>
                  <a:gd name="T59" fmla="*/ 2561 h 6163"/>
                  <a:gd name="T60" fmla="*/ 142 w 9030"/>
                  <a:gd name="T61" fmla="*/ 3391 h 6163"/>
                  <a:gd name="T62" fmla="*/ 6 w 9030"/>
                  <a:gd name="T63" fmla="*/ 4287 h 6163"/>
                  <a:gd name="T64" fmla="*/ 3 w 9030"/>
                  <a:gd name="T65" fmla="*/ 4682 h 6163"/>
                  <a:gd name="T66" fmla="*/ 16 w 9030"/>
                  <a:gd name="T67" fmla="*/ 4896 h 6163"/>
                  <a:gd name="T68" fmla="*/ 38 w 9030"/>
                  <a:gd name="T69" fmla="*/ 5108 h 6163"/>
                  <a:gd name="T70" fmla="*/ 71 w 9030"/>
                  <a:gd name="T71" fmla="*/ 5317 h 6163"/>
                  <a:gd name="T72" fmla="*/ 112 w 9030"/>
                  <a:gd name="T73" fmla="*/ 5522 h 6163"/>
                  <a:gd name="T74" fmla="*/ 163 w 9030"/>
                  <a:gd name="T75" fmla="*/ 5722 h 6163"/>
                  <a:gd name="T76" fmla="*/ 222 w 9030"/>
                  <a:gd name="T77" fmla="*/ 5921 h 6163"/>
                  <a:gd name="T78" fmla="*/ 291 w 9030"/>
                  <a:gd name="T79" fmla="*/ 6114 h 6163"/>
                  <a:gd name="T80" fmla="*/ 519 w 9030"/>
                  <a:gd name="T81" fmla="*/ 5703 h 6163"/>
                  <a:gd name="T82" fmla="*/ 874 w 9030"/>
                  <a:gd name="T83" fmla="*/ 5135 h 6163"/>
                  <a:gd name="T84" fmla="*/ 1305 w 9030"/>
                  <a:gd name="T85" fmla="*/ 4630 h 6163"/>
                  <a:gd name="T86" fmla="*/ 1805 w 9030"/>
                  <a:gd name="T87" fmla="*/ 4192 h 6163"/>
                  <a:gd name="T88" fmla="*/ 2367 w 9030"/>
                  <a:gd name="T89" fmla="*/ 3831 h 6163"/>
                  <a:gd name="T90" fmla="*/ 2981 w 9030"/>
                  <a:gd name="T91" fmla="*/ 3555 h 6163"/>
                  <a:gd name="T92" fmla="*/ 3641 w 9030"/>
                  <a:gd name="T93" fmla="*/ 3371 h 6163"/>
                  <a:gd name="T94" fmla="*/ 4336 w 9030"/>
                  <a:gd name="T95" fmla="*/ 3291 h 6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30" h="6163">
                    <a:moveTo>
                      <a:pt x="4515" y="3288"/>
                    </a:moveTo>
                    <a:lnTo>
                      <a:pt x="4694" y="3291"/>
                    </a:lnTo>
                    <a:lnTo>
                      <a:pt x="4870" y="3301"/>
                    </a:lnTo>
                    <a:lnTo>
                      <a:pt x="5045" y="3318"/>
                    </a:lnTo>
                    <a:lnTo>
                      <a:pt x="5218" y="3342"/>
                    </a:lnTo>
                    <a:lnTo>
                      <a:pt x="5389" y="3371"/>
                    </a:lnTo>
                    <a:lnTo>
                      <a:pt x="5557" y="3408"/>
                    </a:lnTo>
                    <a:lnTo>
                      <a:pt x="5723" y="3451"/>
                    </a:lnTo>
                    <a:lnTo>
                      <a:pt x="5887" y="3500"/>
                    </a:lnTo>
                    <a:lnTo>
                      <a:pt x="6049" y="3555"/>
                    </a:lnTo>
                    <a:lnTo>
                      <a:pt x="6207" y="3616"/>
                    </a:lnTo>
                    <a:lnTo>
                      <a:pt x="6361" y="3681"/>
                    </a:lnTo>
                    <a:lnTo>
                      <a:pt x="6514" y="3753"/>
                    </a:lnTo>
                    <a:lnTo>
                      <a:pt x="6663" y="3831"/>
                    </a:lnTo>
                    <a:lnTo>
                      <a:pt x="6808" y="3914"/>
                    </a:lnTo>
                    <a:lnTo>
                      <a:pt x="6951" y="4001"/>
                    </a:lnTo>
                    <a:lnTo>
                      <a:pt x="7090" y="4094"/>
                    </a:lnTo>
                    <a:lnTo>
                      <a:pt x="7225" y="4192"/>
                    </a:lnTo>
                    <a:lnTo>
                      <a:pt x="7355" y="4294"/>
                    </a:lnTo>
                    <a:lnTo>
                      <a:pt x="7483" y="4402"/>
                    </a:lnTo>
                    <a:lnTo>
                      <a:pt x="7606" y="4513"/>
                    </a:lnTo>
                    <a:lnTo>
                      <a:pt x="7725" y="4630"/>
                    </a:lnTo>
                    <a:lnTo>
                      <a:pt x="7840" y="4750"/>
                    </a:lnTo>
                    <a:lnTo>
                      <a:pt x="7950" y="4874"/>
                    </a:lnTo>
                    <a:lnTo>
                      <a:pt x="8055" y="5004"/>
                    </a:lnTo>
                    <a:lnTo>
                      <a:pt x="8156" y="5135"/>
                    </a:lnTo>
                    <a:lnTo>
                      <a:pt x="8252" y="5272"/>
                    </a:lnTo>
                    <a:lnTo>
                      <a:pt x="8344" y="5413"/>
                    </a:lnTo>
                    <a:lnTo>
                      <a:pt x="8430" y="5556"/>
                    </a:lnTo>
                    <a:lnTo>
                      <a:pt x="8511" y="5703"/>
                    </a:lnTo>
                    <a:lnTo>
                      <a:pt x="8586" y="5853"/>
                    </a:lnTo>
                    <a:lnTo>
                      <a:pt x="8657" y="6007"/>
                    </a:lnTo>
                    <a:lnTo>
                      <a:pt x="8721" y="6163"/>
                    </a:lnTo>
                    <a:lnTo>
                      <a:pt x="8739" y="6114"/>
                    </a:lnTo>
                    <a:lnTo>
                      <a:pt x="8756" y="6066"/>
                    </a:lnTo>
                    <a:lnTo>
                      <a:pt x="8775" y="6018"/>
                    </a:lnTo>
                    <a:lnTo>
                      <a:pt x="8791" y="5970"/>
                    </a:lnTo>
                    <a:lnTo>
                      <a:pt x="8808" y="5921"/>
                    </a:lnTo>
                    <a:lnTo>
                      <a:pt x="8823" y="5871"/>
                    </a:lnTo>
                    <a:lnTo>
                      <a:pt x="8839" y="5822"/>
                    </a:lnTo>
                    <a:lnTo>
                      <a:pt x="8852" y="5773"/>
                    </a:lnTo>
                    <a:lnTo>
                      <a:pt x="8867" y="5722"/>
                    </a:lnTo>
                    <a:lnTo>
                      <a:pt x="8880" y="5673"/>
                    </a:lnTo>
                    <a:lnTo>
                      <a:pt x="8894" y="5623"/>
                    </a:lnTo>
                    <a:lnTo>
                      <a:pt x="8906" y="5572"/>
                    </a:lnTo>
                    <a:lnTo>
                      <a:pt x="8918" y="5522"/>
                    </a:lnTo>
                    <a:lnTo>
                      <a:pt x="8929" y="5470"/>
                    </a:lnTo>
                    <a:lnTo>
                      <a:pt x="8940" y="5419"/>
                    </a:lnTo>
                    <a:lnTo>
                      <a:pt x="8950" y="5368"/>
                    </a:lnTo>
                    <a:lnTo>
                      <a:pt x="8959" y="5317"/>
                    </a:lnTo>
                    <a:lnTo>
                      <a:pt x="8968" y="5264"/>
                    </a:lnTo>
                    <a:lnTo>
                      <a:pt x="8977" y="5212"/>
                    </a:lnTo>
                    <a:lnTo>
                      <a:pt x="8984" y="5161"/>
                    </a:lnTo>
                    <a:lnTo>
                      <a:pt x="8992" y="5108"/>
                    </a:lnTo>
                    <a:lnTo>
                      <a:pt x="8998" y="5055"/>
                    </a:lnTo>
                    <a:lnTo>
                      <a:pt x="9005" y="5003"/>
                    </a:lnTo>
                    <a:lnTo>
                      <a:pt x="9009" y="4950"/>
                    </a:lnTo>
                    <a:lnTo>
                      <a:pt x="9014" y="4896"/>
                    </a:lnTo>
                    <a:lnTo>
                      <a:pt x="9019" y="4843"/>
                    </a:lnTo>
                    <a:lnTo>
                      <a:pt x="9022" y="4789"/>
                    </a:lnTo>
                    <a:lnTo>
                      <a:pt x="9025" y="4735"/>
                    </a:lnTo>
                    <a:lnTo>
                      <a:pt x="9027" y="4683"/>
                    </a:lnTo>
                    <a:lnTo>
                      <a:pt x="9029" y="4628"/>
                    </a:lnTo>
                    <a:lnTo>
                      <a:pt x="9030" y="4574"/>
                    </a:lnTo>
                    <a:lnTo>
                      <a:pt x="9030" y="4520"/>
                    </a:lnTo>
                    <a:lnTo>
                      <a:pt x="9024" y="4287"/>
                    </a:lnTo>
                    <a:lnTo>
                      <a:pt x="9007" y="4058"/>
                    </a:lnTo>
                    <a:lnTo>
                      <a:pt x="8978" y="3831"/>
                    </a:lnTo>
                    <a:lnTo>
                      <a:pt x="8938" y="3609"/>
                    </a:lnTo>
                    <a:lnTo>
                      <a:pt x="8888" y="3391"/>
                    </a:lnTo>
                    <a:lnTo>
                      <a:pt x="8827" y="3175"/>
                    </a:lnTo>
                    <a:lnTo>
                      <a:pt x="8756" y="2966"/>
                    </a:lnTo>
                    <a:lnTo>
                      <a:pt x="8675" y="2760"/>
                    </a:lnTo>
                    <a:lnTo>
                      <a:pt x="8584" y="2561"/>
                    </a:lnTo>
                    <a:lnTo>
                      <a:pt x="8485" y="2366"/>
                    </a:lnTo>
                    <a:lnTo>
                      <a:pt x="8376" y="2176"/>
                    </a:lnTo>
                    <a:lnTo>
                      <a:pt x="8259" y="1994"/>
                    </a:lnTo>
                    <a:lnTo>
                      <a:pt x="8133" y="1816"/>
                    </a:lnTo>
                    <a:lnTo>
                      <a:pt x="7999" y="1645"/>
                    </a:lnTo>
                    <a:lnTo>
                      <a:pt x="7857" y="1481"/>
                    </a:lnTo>
                    <a:lnTo>
                      <a:pt x="7707" y="1324"/>
                    </a:lnTo>
                    <a:lnTo>
                      <a:pt x="7551" y="1175"/>
                    </a:lnTo>
                    <a:lnTo>
                      <a:pt x="7386" y="1033"/>
                    </a:lnTo>
                    <a:lnTo>
                      <a:pt x="7217" y="899"/>
                    </a:lnTo>
                    <a:lnTo>
                      <a:pt x="7039" y="773"/>
                    </a:lnTo>
                    <a:lnTo>
                      <a:pt x="6856" y="655"/>
                    </a:lnTo>
                    <a:lnTo>
                      <a:pt x="6667" y="546"/>
                    </a:lnTo>
                    <a:lnTo>
                      <a:pt x="6472" y="446"/>
                    </a:lnTo>
                    <a:lnTo>
                      <a:pt x="6272" y="356"/>
                    </a:lnTo>
                    <a:lnTo>
                      <a:pt x="6067" y="275"/>
                    </a:lnTo>
                    <a:lnTo>
                      <a:pt x="5857" y="204"/>
                    </a:lnTo>
                    <a:lnTo>
                      <a:pt x="5643" y="144"/>
                    </a:lnTo>
                    <a:lnTo>
                      <a:pt x="5426" y="93"/>
                    </a:lnTo>
                    <a:lnTo>
                      <a:pt x="5202" y="53"/>
                    </a:lnTo>
                    <a:lnTo>
                      <a:pt x="4977" y="24"/>
                    </a:lnTo>
                    <a:lnTo>
                      <a:pt x="4748" y="7"/>
                    </a:lnTo>
                    <a:lnTo>
                      <a:pt x="4515" y="0"/>
                    </a:lnTo>
                    <a:lnTo>
                      <a:pt x="4282" y="7"/>
                    </a:lnTo>
                    <a:lnTo>
                      <a:pt x="4053" y="24"/>
                    </a:lnTo>
                    <a:lnTo>
                      <a:pt x="3828" y="53"/>
                    </a:lnTo>
                    <a:lnTo>
                      <a:pt x="3606" y="93"/>
                    </a:lnTo>
                    <a:lnTo>
                      <a:pt x="3387" y="144"/>
                    </a:lnTo>
                    <a:lnTo>
                      <a:pt x="3173" y="204"/>
                    </a:lnTo>
                    <a:lnTo>
                      <a:pt x="2963" y="275"/>
                    </a:lnTo>
                    <a:lnTo>
                      <a:pt x="2758" y="356"/>
                    </a:lnTo>
                    <a:lnTo>
                      <a:pt x="2558" y="446"/>
                    </a:lnTo>
                    <a:lnTo>
                      <a:pt x="2363" y="546"/>
                    </a:lnTo>
                    <a:lnTo>
                      <a:pt x="2174" y="655"/>
                    </a:lnTo>
                    <a:lnTo>
                      <a:pt x="1991" y="773"/>
                    </a:lnTo>
                    <a:lnTo>
                      <a:pt x="1814" y="899"/>
                    </a:lnTo>
                    <a:lnTo>
                      <a:pt x="1644" y="1033"/>
                    </a:lnTo>
                    <a:lnTo>
                      <a:pt x="1480" y="1175"/>
                    </a:lnTo>
                    <a:lnTo>
                      <a:pt x="1323" y="1324"/>
                    </a:lnTo>
                    <a:lnTo>
                      <a:pt x="1173" y="1481"/>
                    </a:lnTo>
                    <a:lnTo>
                      <a:pt x="1031" y="1645"/>
                    </a:lnTo>
                    <a:lnTo>
                      <a:pt x="897" y="1816"/>
                    </a:lnTo>
                    <a:lnTo>
                      <a:pt x="771" y="1994"/>
                    </a:lnTo>
                    <a:lnTo>
                      <a:pt x="654" y="2177"/>
                    </a:lnTo>
                    <a:lnTo>
                      <a:pt x="545" y="2366"/>
                    </a:lnTo>
                    <a:lnTo>
                      <a:pt x="446" y="2561"/>
                    </a:lnTo>
                    <a:lnTo>
                      <a:pt x="355" y="2760"/>
                    </a:lnTo>
                    <a:lnTo>
                      <a:pt x="274" y="2966"/>
                    </a:lnTo>
                    <a:lnTo>
                      <a:pt x="203" y="3175"/>
                    </a:lnTo>
                    <a:lnTo>
                      <a:pt x="142" y="3391"/>
                    </a:lnTo>
                    <a:lnTo>
                      <a:pt x="92" y="3609"/>
                    </a:lnTo>
                    <a:lnTo>
                      <a:pt x="52" y="3831"/>
                    </a:lnTo>
                    <a:lnTo>
                      <a:pt x="23" y="4058"/>
                    </a:lnTo>
                    <a:lnTo>
                      <a:pt x="6" y="4287"/>
                    </a:lnTo>
                    <a:lnTo>
                      <a:pt x="0" y="4520"/>
                    </a:lnTo>
                    <a:lnTo>
                      <a:pt x="0" y="4574"/>
                    </a:lnTo>
                    <a:lnTo>
                      <a:pt x="1" y="4628"/>
                    </a:lnTo>
                    <a:lnTo>
                      <a:pt x="3" y="4682"/>
                    </a:lnTo>
                    <a:lnTo>
                      <a:pt x="5" y="4735"/>
                    </a:lnTo>
                    <a:lnTo>
                      <a:pt x="8" y="4789"/>
                    </a:lnTo>
                    <a:lnTo>
                      <a:pt x="11" y="4843"/>
                    </a:lnTo>
                    <a:lnTo>
                      <a:pt x="16" y="4896"/>
                    </a:lnTo>
                    <a:lnTo>
                      <a:pt x="21" y="4950"/>
                    </a:lnTo>
                    <a:lnTo>
                      <a:pt x="25" y="5003"/>
                    </a:lnTo>
                    <a:lnTo>
                      <a:pt x="32" y="5055"/>
                    </a:lnTo>
                    <a:lnTo>
                      <a:pt x="38" y="5108"/>
                    </a:lnTo>
                    <a:lnTo>
                      <a:pt x="46" y="5161"/>
                    </a:lnTo>
                    <a:lnTo>
                      <a:pt x="53" y="5212"/>
                    </a:lnTo>
                    <a:lnTo>
                      <a:pt x="62" y="5264"/>
                    </a:lnTo>
                    <a:lnTo>
                      <a:pt x="71" y="5317"/>
                    </a:lnTo>
                    <a:lnTo>
                      <a:pt x="80" y="5368"/>
                    </a:lnTo>
                    <a:lnTo>
                      <a:pt x="90" y="5419"/>
                    </a:lnTo>
                    <a:lnTo>
                      <a:pt x="101" y="5470"/>
                    </a:lnTo>
                    <a:lnTo>
                      <a:pt x="112" y="5522"/>
                    </a:lnTo>
                    <a:lnTo>
                      <a:pt x="124" y="5572"/>
                    </a:lnTo>
                    <a:lnTo>
                      <a:pt x="136" y="5623"/>
                    </a:lnTo>
                    <a:lnTo>
                      <a:pt x="149" y="5673"/>
                    </a:lnTo>
                    <a:lnTo>
                      <a:pt x="163" y="5722"/>
                    </a:lnTo>
                    <a:lnTo>
                      <a:pt x="176" y="5773"/>
                    </a:lnTo>
                    <a:lnTo>
                      <a:pt x="191" y="5822"/>
                    </a:lnTo>
                    <a:lnTo>
                      <a:pt x="207" y="5871"/>
                    </a:lnTo>
                    <a:lnTo>
                      <a:pt x="222" y="5921"/>
                    </a:lnTo>
                    <a:lnTo>
                      <a:pt x="238" y="5970"/>
                    </a:lnTo>
                    <a:lnTo>
                      <a:pt x="255" y="6018"/>
                    </a:lnTo>
                    <a:lnTo>
                      <a:pt x="273" y="6066"/>
                    </a:lnTo>
                    <a:lnTo>
                      <a:pt x="291" y="6114"/>
                    </a:lnTo>
                    <a:lnTo>
                      <a:pt x="309" y="6163"/>
                    </a:lnTo>
                    <a:lnTo>
                      <a:pt x="373" y="6007"/>
                    </a:lnTo>
                    <a:lnTo>
                      <a:pt x="443" y="5853"/>
                    </a:lnTo>
                    <a:lnTo>
                      <a:pt x="519" y="5703"/>
                    </a:lnTo>
                    <a:lnTo>
                      <a:pt x="600" y="5556"/>
                    </a:lnTo>
                    <a:lnTo>
                      <a:pt x="686" y="5413"/>
                    </a:lnTo>
                    <a:lnTo>
                      <a:pt x="778" y="5272"/>
                    </a:lnTo>
                    <a:lnTo>
                      <a:pt x="874" y="5135"/>
                    </a:lnTo>
                    <a:lnTo>
                      <a:pt x="975" y="5004"/>
                    </a:lnTo>
                    <a:lnTo>
                      <a:pt x="1080" y="4874"/>
                    </a:lnTo>
                    <a:lnTo>
                      <a:pt x="1190" y="4750"/>
                    </a:lnTo>
                    <a:lnTo>
                      <a:pt x="1305" y="4630"/>
                    </a:lnTo>
                    <a:lnTo>
                      <a:pt x="1424" y="4513"/>
                    </a:lnTo>
                    <a:lnTo>
                      <a:pt x="1547" y="4402"/>
                    </a:lnTo>
                    <a:lnTo>
                      <a:pt x="1675" y="4294"/>
                    </a:lnTo>
                    <a:lnTo>
                      <a:pt x="1805" y="4192"/>
                    </a:lnTo>
                    <a:lnTo>
                      <a:pt x="1940" y="4094"/>
                    </a:lnTo>
                    <a:lnTo>
                      <a:pt x="2079" y="4001"/>
                    </a:lnTo>
                    <a:lnTo>
                      <a:pt x="2222" y="3914"/>
                    </a:lnTo>
                    <a:lnTo>
                      <a:pt x="2367" y="3831"/>
                    </a:lnTo>
                    <a:lnTo>
                      <a:pt x="2516" y="3753"/>
                    </a:lnTo>
                    <a:lnTo>
                      <a:pt x="2669" y="3681"/>
                    </a:lnTo>
                    <a:lnTo>
                      <a:pt x="2823" y="3616"/>
                    </a:lnTo>
                    <a:lnTo>
                      <a:pt x="2981" y="3555"/>
                    </a:lnTo>
                    <a:lnTo>
                      <a:pt x="3143" y="3500"/>
                    </a:lnTo>
                    <a:lnTo>
                      <a:pt x="3307" y="3451"/>
                    </a:lnTo>
                    <a:lnTo>
                      <a:pt x="3473" y="3408"/>
                    </a:lnTo>
                    <a:lnTo>
                      <a:pt x="3641" y="3371"/>
                    </a:lnTo>
                    <a:lnTo>
                      <a:pt x="3812" y="3342"/>
                    </a:lnTo>
                    <a:lnTo>
                      <a:pt x="3985" y="3318"/>
                    </a:lnTo>
                    <a:lnTo>
                      <a:pt x="4160" y="3301"/>
                    </a:lnTo>
                    <a:lnTo>
                      <a:pt x="4336" y="3291"/>
                    </a:lnTo>
                    <a:lnTo>
                      <a:pt x="4515" y="328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1" name="îṥḷîde">
                <a:extLst>
                  <a:ext uri="{FF2B5EF4-FFF2-40B4-BE49-F238E27FC236}">
                    <a16:creationId xmlns="" xmlns:a16="http://schemas.microsoft.com/office/drawing/2014/main" id="{0D02119B-D90A-4C13-A208-18B975A7B853}"/>
                  </a:ext>
                </a:extLst>
              </p:cNvPr>
              <p:cNvSpPr/>
              <p:nvPr/>
            </p:nvSpPr>
            <p:spPr bwMode="auto">
              <a:xfrm rot="2534512">
                <a:off x="1239057" y="4231181"/>
                <a:ext cx="741217" cy="1311517"/>
              </a:xfrm>
              <a:custGeom>
                <a:avLst/>
                <a:gdLst>
                  <a:gd name="T0" fmla="*/ 0 w 3363"/>
                  <a:gd name="T1" fmla="*/ 3289 h 6013"/>
                  <a:gd name="T2" fmla="*/ 260 w 3363"/>
                  <a:gd name="T3" fmla="*/ 3366 h 6013"/>
                  <a:gd name="T4" fmla="*/ 512 w 3363"/>
                  <a:gd name="T5" fmla="*/ 3458 h 6013"/>
                  <a:gd name="T6" fmla="*/ 757 w 3363"/>
                  <a:gd name="T7" fmla="*/ 3563 h 6013"/>
                  <a:gd name="T8" fmla="*/ 994 w 3363"/>
                  <a:gd name="T9" fmla="*/ 3683 h 6013"/>
                  <a:gd name="T10" fmla="*/ 1225 w 3363"/>
                  <a:gd name="T11" fmla="*/ 3816 h 6013"/>
                  <a:gd name="T12" fmla="*/ 1445 w 3363"/>
                  <a:gd name="T13" fmla="*/ 3962 h 6013"/>
                  <a:gd name="T14" fmla="*/ 1655 w 3363"/>
                  <a:gd name="T15" fmla="*/ 4120 h 6013"/>
                  <a:gd name="T16" fmla="*/ 1857 w 3363"/>
                  <a:gd name="T17" fmla="*/ 4290 h 6013"/>
                  <a:gd name="T18" fmla="*/ 2048 w 3363"/>
                  <a:gd name="T19" fmla="*/ 4471 h 6013"/>
                  <a:gd name="T20" fmla="*/ 2228 w 3363"/>
                  <a:gd name="T21" fmla="*/ 4663 h 6013"/>
                  <a:gd name="T22" fmla="*/ 2397 w 3363"/>
                  <a:gd name="T23" fmla="*/ 4865 h 6013"/>
                  <a:gd name="T24" fmla="*/ 2554 w 3363"/>
                  <a:gd name="T25" fmla="*/ 5077 h 6013"/>
                  <a:gd name="T26" fmla="*/ 2699 w 3363"/>
                  <a:gd name="T27" fmla="*/ 5298 h 6013"/>
                  <a:gd name="T28" fmla="*/ 2830 w 3363"/>
                  <a:gd name="T29" fmla="*/ 5529 h 6013"/>
                  <a:gd name="T30" fmla="*/ 2948 w 3363"/>
                  <a:gd name="T31" fmla="*/ 5766 h 6013"/>
                  <a:gd name="T32" fmla="*/ 3054 w 3363"/>
                  <a:gd name="T33" fmla="*/ 6013 h 6013"/>
                  <a:gd name="T34" fmla="*/ 3089 w 3363"/>
                  <a:gd name="T35" fmla="*/ 5916 h 6013"/>
                  <a:gd name="T36" fmla="*/ 3124 w 3363"/>
                  <a:gd name="T37" fmla="*/ 5820 h 6013"/>
                  <a:gd name="T38" fmla="*/ 3156 w 3363"/>
                  <a:gd name="T39" fmla="*/ 5721 h 6013"/>
                  <a:gd name="T40" fmla="*/ 3185 w 3363"/>
                  <a:gd name="T41" fmla="*/ 5623 h 6013"/>
                  <a:gd name="T42" fmla="*/ 3213 w 3363"/>
                  <a:gd name="T43" fmla="*/ 5523 h 6013"/>
                  <a:gd name="T44" fmla="*/ 3239 w 3363"/>
                  <a:gd name="T45" fmla="*/ 5422 h 6013"/>
                  <a:gd name="T46" fmla="*/ 3262 w 3363"/>
                  <a:gd name="T47" fmla="*/ 5320 h 6013"/>
                  <a:gd name="T48" fmla="*/ 3283 w 3363"/>
                  <a:gd name="T49" fmla="*/ 5218 h 6013"/>
                  <a:gd name="T50" fmla="*/ 3301 w 3363"/>
                  <a:gd name="T51" fmla="*/ 5114 h 6013"/>
                  <a:gd name="T52" fmla="*/ 3317 w 3363"/>
                  <a:gd name="T53" fmla="*/ 5011 h 6013"/>
                  <a:gd name="T54" fmla="*/ 3331 w 3363"/>
                  <a:gd name="T55" fmla="*/ 4905 h 6013"/>
                  <a:gd name="T56" fmla="*/ 3342 w 3363"/>
                  <a:gd name="T57" fmla="*/ 4800 h 6013"/>
                  <a:gd name="T58" fmla="*/ 3352 w 3363"/>
                  <a:gd name="T59" fmla="*/ 4693 h 6013"/>
                  <a:gd name="T60" fmla="*/ 3358 w 3363"/>
                  <a:gd name="T61" fmla="*/ 4585 h 6013"/>
                  <a:gd name="T62" fmla="*/ 3362 w 3363"/>
                  <a:gd name="T63" fmla="*/ 4478 h 6013"/>
                  <a:gd name="T64" fmla="*/ 3363 w 3363"/>
                  <a:gd name="T65" fmla="*/ 4370 h 6013"/>
                  <a:gd name="T66" fmla="*/ 3347 w 3363"/>
                  <a:gd name="T67" fmla="*/ 3980 h 6013"/>
                  <a:gd name="T68" fmla="*/ 3298 w 3363"/>
                  <a:gd name="T69" fmla="*/ 3601 h 6013"/>
                  <a:gd name="T70" fmla="*/ 3219 w 3363"/>
                  <a:gd name="T71" fmla="*/ 3232 h 6013"/>
                  <a:gd name="T72" fmla="*/ 3110 w 3363"/>
                  <a:gd name="T73" fmla="*/ 2874 h 6013"/>
                  <a:gd name="T74" fmla="*/ 2972 w 3363"/>
                  <a:gd name="T75" fmla="*/ 2530 h 6013"/>
                  <a:gd name="T76" fmla="*/ 2810 w 3363"/>
                  <a:gd name="T77" fmla="*/ 2200 h 6013"/>
                  <a:gd name="T78" fmla="*/ 2621 w 3363"/>
                  <a:gd name="T79" fmla="*/ 1886 h 6013"/>
                  <a:gd name="T80" fmla="*/ 2408 w 3363"/>
                  <a:gd name="T81" fmla="*/ 1590 h 6013"/>
                  <a:gd name="T82" fmla="*/ 2172 w 3363"/>
                  <a:gd name="T83" fmla="*/ 1312 h 6013"/>
                  <a:gd name="T84" fmla="*/ 1915 w 3363"/>
                  <a:gd name="T85" fmla="*/ 1054 h 6013"/>
                  <a:gd name="T86" fmla="*/ 1638 w 3363"/>
                  <a:gd name="T87" fmla="*/ 818 h 6013"/>
                  <a:gd name="T88" fmla="*/ 1343 w 3363"/>
                  <a:gd name="T89" fmla="*/ 603 h 6013"/>
                  <a:gd name="T90" fmla="*/ 1030 w 3363"/>
                  <a:gd name="T91" fmla="*/ 413 h 6013"/>
                  <a:gd name="T92" fmla="*/ 701 w 3363"/>
                  <a:gd name="T93" fmla="*/ 248 h 6013"/>
                  <a:gd name="T94" fmla="*/ 358 w 3363"/>
                  <a:gd name="T95" fmla="*/ 110 h 6013"/>
                  <a:gd name="T96" fmla="*/ 0 w 3363"/>
                  <a:gd name="T97" fmla="*/ 0 h 6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63" h="6013">
                    <a:moveTo>
                      <a:pt x="0" y="0"/>
                    </a:moveTo>
                    <a:lnTo>
                      <a:pt x="0" y="3289"/>
                    </a:lnTo>
                    <a:lnTo>
                      <a:pt x="131" y="3326"/>
                    </a:lnTo>
                    <a:lnTo>
                      <a:pt x="260" y="3366"/>
                    </a:lnTo>
                    <a:lnTo>
                      <a:pt x="387" y="3409"/>
                    </a:lnTo>
                    <a:lnTo>
                      <a:pt x="512" y="3458"/>
                    </a:lnTo>
                    <a:lnTo>
                      <a:pt x="636" y="3509"/>
                    </a:lnTo>
                    <a:lnTo>
                      <a:pt x="757" y="3563"/>
                    </a:lnTo>
                    <a:lnTo>
                      <a:pt x="878" y="3621"/>
                    </a:lnTo>
                    <a:lnTo>
                      <a:pt x="994" y="3683"/>
                    </a:lnTo>
                    <a:lnTo>
                      <a:pt x="1110" y="3748"/>
                    </a:lnTo>
                    <a:lnTo>
                      <a:pt x="1225" y="3816"/>
                    </a:lnTo>
                    <a:lnTo>
                      <a:pt x="1336" y="3887"/>
                    </a:lnTo>
                    <a:lnTo>
                      <a:pt x="1445" y="3962"/>
                    </a:lnTo>
                    <a:lnTo>
                      <a:pt x="1551" y="4040"/>
                    </a:lnTo>
                    <a:lnTo>
                      <a:pt x="1655" y="4120"/>
                    </a:lnTo>
                    <a:lnTo>
                      <a:pt x="1757" y="4204"/>
                    </a:lnTo>
                    <a:lnTo>
                      <a:pt x="1857" y="4290"/>
                    </a:lnTo>
                    <a:lnTo>
                      <a:pt x="1954" y="4379"/>
                    </a:lnTo>
                    <a:lnTo>
                      <a:pt x="2048" y="4471"/>
                    </a:lnTo>
                    <a:lnTo>
                      <a:pt x="2140" y="4566"/>
                    </a:lnTo>
                    <a:lnTo>
                      <a:pt x="2228" y="4663"/>
                    </a:lnTo>
                    <a:lnTo>
                      <a:pt x="2314" y="4763"/>
                    </a:lnTo>
                    <a:lnTo>
                      <a:pt x="2397" y="4865"/>
                    </a:lnTo>
                    <a:lnTo>
                      <a:pt x="2476" y="4969"/>
                    </a:lnTo>
                    <a:lnTo>
                      <a:pt x="2554" y="5077"/>
                    </a:lnTo>
                    <a:lnTo>
                      <a:pt x="2628" y="5186"/>
                    </a:lnTo>
                    <a:lnTo>
                      <a:pt x="2699" y="5298"/>
                    </a:lnTo>
                    <a:lnTo>
                      <a:pt x="2766" y="5412"/>
                    </a:lnTo>
                    <a:lnTo>
                      <a:pt x="2830" y="5529"/>
                    </a:lnTo>
                    <a:lnTo>
                      <a:pt x="2891" y="5647"/>
                    </a:lnTo>
                    <a:lnTo>
                      <a:pt x="2948" y="5766"/>
                    </a:lnTo>
                    <a:lnTo>
                      <a:pt x="3003" y="5889"/>
                    </a:lnTo>
                    <a:lnTo>
                      <a:pt x="3054" y="6013"/>
                    </a:lnTo>
                    <a:lnTo>
                      <a:pt x="3072" y="5964"/>
                    </a:lnTo>
                    <a:lnTo>
                      <a:pt x="3089" y="5916"/>
                    </a:lnTo>
                    <a:lnTo>
                      <a:pt x="3108" y="5868"/>
                    </a:lnTo>
                    <a:lnTo>
                      <a:pt x="3124" y="5820"/>
                    </a:lnTo>
                    <a:lnTo>
                      <a:pt x="3141" y="5771"/>
                    </a:lnTo>
                    <a:lnTo>
                      <a:pt x="3156" y="5721"/>
                    </a:lnTo>
                    <a:lnTo>
                      <a:pt x="3172" y="5672"/>
                    </a:lnTo>
                    <a:lnTo>
                      <a:pt x="3185" y="5623"/>
                    </a:lnTo>
                    <a:lnTo>
                      <a:pt x="3200" y="5572"/>
                    </a:lnTo>
                    <a:lnTo>
                      <a:pt x="3213" y="5523"/>
                    </a:lnTo>
                    <a:lnTo>
                      <a:pt x="3227" y="5473"/>
                    </a:lnTo>
                    <a:lnTo>
                      <a:pt x="3239" y="5422"/>
                    </a:lnTo>
                    <a:lnTo>
                      <a:pt x="3251" y="5372"/>
                    </a:lnTo>
                    <a:lnTo>
                      <a:pt x="3262" y="5320"/>
                    </a:lnTo>
                    <a:lnTo>
                      <a:pt x="3273" y="5269"/>
                    </a:lnTo>
                    <a:lnTo>
                      <a:pt x="3283" y="5218"/>
                    </a:lnTo>
                    <a:lnTo>
                      <a:pt x="3292" y="5167"/>
                    </a:lnTo>
                    <a:lnTo>
                      <a:pt x="3301" y="5114"/>
                    </a:lnTo>
                    <a:lnTo>
                      <a:pt x="3310" y="5062"/>
                    </a:lnTo>
                    <a:lnTo>
                      <a:pt x="3317" y="5011"/>
                    </a:lnTo>
                    <a:lnTo>
                      <a:pt x="3325" y="4958"/>
                    </a:lnTo>
                    <a:lnTo>
                      <a:pt x="3331" y="4905"/>
                    </a:lnTo>
                    <a:lnTo>
                      <a:pt x="3338" y="4853"/>
                    </a:lnTo>
                    <a:lnTo>
                      <a:pt x="3342" y="4800"/>
                    </a:lnTo>
                    <a:lnTo>
                      <a:pt x="3347" y="4746"/>
                    </a:lnTo>
                    <a:lnTo>
                      <a:pt x="3352" y="4693"/>
                    </a:lnTo>
                    <a:lnTo>
                      <a:pt x="3355" y="4639"/>
                    </a:lnTo>
                    <a:lnTo>
                      <a:pt x="3358" y="4585"/>
                    </a:lnTo>
                    <a:lnTo>
                      <a:pt x="3360" y="4533"/>
                    </a:lnTo>
                    <a:lnTo>
                      <a:pt x="3362" y="4478"/>
                    </a:lnTo>
                    <a:lnTo>
                      <a:pt x="3363" y="4424"/>
                    </a:lnTo>
                    <a:lnTo>
                      <a:pt x="3363" y="4370"/>
                    </a:lnTo>
                    <a:lnTo>
                      <a:pt x="3358" y="4174"/>
                    </a:lnTo>
                    <a:lnTo>
                      <a:pt x="3347" y="3980"/>
                    </a:lnTo>
                    <a:lnTo>
                      <a:pt x="3326" y="3790"/>
                    </a:lnTo>
                    <a:lnTo>
                      <a:pt x="3298" y="3601"/>
                    </a:lnTo>
                    <a:lnTo>
                      <a:pt x="3262" y="3415"/>
                    </a:lnTo>
                    <a:lnTo>
                      <a:pt x="3219" y="3232"/>
                    </a:lnTo>
                    <a:lnTo>
                      <a:pt x="3167" y="3052"/>
                    </a:lnTo>
                    <a:lnTo>
                      <a:pt x="3110" y="2874"/>
                    </a:lnTo>
                    <a:lnTo>
                      <a:pt x="3045" y="2700"/>
                    </a:lnTo>
                    <a:lnTo>
                      <a:pt x="2972" y="2530"/>
                    </a:lnTo>
                    <a:lnTo>
                      <a:pt x="2895" y="2363"/>
                    </a:lnTo>
                    <a:lnTo>
                      <a:pt x="2810" y="2200"/>
                    </a:lnTo>
                    <a:lnTo>
                      <a:pt x="2718" y="2041"/>
                    </a:lnTo>
                    <a:lnTo>
                      <a:pt x="2621" y="1886"/>
                    </a:lnTo>
                    <a:lnTo>
                      <a:pt x="2517" y="1736"/>
                    </a:lnTo>
                    <a:lnTo>
                      <a:pt x="2408" y="1590"/>
                    </a:lnTo>
                    <a:lnTo>
                      <a:pt x="2292" y="1448"/>
                    </a:lnTo>
                    <a:lnTo>
                      <a:pt x="2172" y="1312"/>
                    </a:lnTo>
                    <a:lnTo>
                      <a:pt x="2046" y="1180"/>
                    </a:lnTo>
                    <a:lnTo>
                      <a:pt x="1915" y="1054"/>
                    </a:lnTo>
                    <a:lnTo>
                      <a:pt x="1779" y="932"/>
                    </a:lnTo>
                    <a:lnTo>
                      <a:pt x="1638" y="818"/>
                    </a:lnTo>
                    <a:lnTo>
                      <a:pt x="1493" y="708"/>
                    </a:lnTo>
                    <a:lnTo>
                      <a:pt x="1343" y="603"/>
                    </a:lnTo>
                    <a:lnTo>
                      <a:pt x="1188" y="505"/>
                    </a:lnTo>
                    <a:lnTo>
                      <a:pt x="1030" y="413"/>
                    </a:lnTo>
                    <a:lnTo>
                      <a:pt x="867" y="327"/>
                    </a:lnTo>
                    <a:lnTo>
                      <a:pt x="701" y="248"/>
                    </a:lnTo>
                    <a:lnTo>
                      <a:pt x="531" y="176"/>
                    </a:lnTo>
                    <a:lnTo>
                      <a:pt x="358" y="110"/>
                    </a:lnTo>
                    <a:lnTo>
                      <a:pt x="180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2" name="íṥḻide">
                <a:extLst>
                  <a:ext uri="{FF2B5EF4-FFF2-40B4-BE49-F238E27FC236}">
                    <a16:creationId xmlns="" xmlns:a16="http://schemas.microsoft.com/office/drawing/2014/main" id="{DC1EFC44-D21A-4AF9-8BE8-2D639AD1B39B}"/>
                  </a:ext>
                </a:extLst>
              </p:cNvPr>
              <p:cNvSpPr/>
              <p:nvPr/>
            </p:nvSpPr>
            <p:spPr bwMode="auto">
              <a:xfrm rot="2534512">
                <a:off x="1370146" y="2090297"/>
                <a:ext cx="1229120" cy="2911088"/>
              </a:xfrm>
              <a:custGeom>
                <a:avLst/>
                <a:gdLst>
                  <a:gd name="T0" fmla="*/ 2996 w 5578"/>
                  <a:gd name="T1" fmla="*/ 13097 h 13340"/>
                  <a:gd name="T2" fmla="*/ 3303 w 5578"/>
                  <a:gd name="T3" fmla="*/ 13119 h 13340"/>
                  <a:gd name="T4" fmla="*/ 3606 w 5578"/>
                  <a:gd name="T5" fmla="*/ 13157 h 13340"/>
                  <a:gd name="T6" fmla="*/ 3901 w 5578"/>
                  <a:gd name="T7" fmla="*/ 13212 h 13340"/>
                  <a:gd name="T8" fmla="*/ 4192 w 5578"/>
                  <a:gd name="T9" fmla="*/ 13284 h 13340"/>
                  <a:gd name="T10" fmla="*/ 4451 w 5578"/>
                  <a:gd name="T11" fmla="*/ 13197 h 13340"/>
                  <a:gd name="T12" fmla="*/ 4648 w 5578"/>
                  <a:gd name="T13" fmla="*/ 12753 h 13340"/>
                  <a:gd name="T14" fmla="*/ 4828 w 5578"/>
                  <a:gd name="T15" fmla="*/ 12288 h 13340"/>
                  <a:gd name="T16" fmla="*/ 4990 w 5578"/>
                  <a:gd name="T17" fmla="*/ 11803 h 13340"/>
                  <a:gd name="T18" fmla="*/ 5135 w 5578"/>
                  <a:gd name="T19" fmla="*/ 11299 h 13340"/>
                  <a:gd name="T20" fmla="*/ 5260 w 5578"/>
                  <a:gd name="T21" fmla="*/ 10777 h 13340"/>
                  <a:gd name="T22" fmla="*/ 5366 w 5578"/>
                  <a:gd name="T23" fmla="*/ 10239 h 13340"/>
                  <a:gd name="T24" fmla="*/ 5451 w 5578"/>
                  <a:gd name="T25" fmla="*/ 9686 h 13340"/>
                  <a:gd name="T26" fmla="*/ 5515 w 5578"/>
                  <a:gd name="T27" fmla="*/ 9118 h 13340"/>
                  <a:gd name="T28" fmla="*/ 5557 w 5578"/>
                  <a:gd name="T29" fmla="*/ 8540 h 13340"/>
                  <a:gd name="T30" fmla="*/ 5577 w 5578"/>
                  <a:gd name="T31" fmla="*/ 7949 h 13340"/>
                  <a:gd name="T32" fmla="*/ 5565 w 5578"/>
                  <a:gd name="T33" fmla="*/ 7121 h 13340"/>
                  <a:gd name="T34" fmla="*/ 5498 w 5578"/>
                  <a:gd name="T35" fmla="*/ 6201 h 13340"/>
                  <a:gd name="T36" fmla="*/ 5375 w 5578"/>
                  <a:gd name="T37" fmla="*/ 5314 h 13340"/>
                  <a:gd name="T38" fmla="*/ 5201 w 5578"/>
                  <a:gd name="T39" fmla="*/ 4463 h 13340"/>
                  <a:gd name="T40" fmla="*/ 4978 w 5578"/>
                  <a:gd name="T41" fmla="*/ 3657 h 13340"/>
                  <a:gd name="T42" fmla="*/ 4710 w 5578"/>
                  <a:gd name="T43" fmla="*/ 2898 h 13340"/>
                  <a:gd name="T44" fmla="*/ 4399 w 5578"/>
                  <a:gd name="T45" fmla="*/ 2192 h 13340"/>
                  <a:gd name="T46" fmla="*/ 4048 w 5578"/>
                  <a:gd name="T47" fmla="*/ 1544 h 13340"/>
                  <a:gd name="T48" fmla="*/ 3661 w 5578"/>
                  <a:gd name="T49" fmla="*/ 959 h 13340"/>
                  <a:gd name="T50" fmla="*/ 3240 w 5578"/>
                  <a:gd name="T51" fmla="*/ 442 h 13340"/>
                  <a:gd name="T52" fmla="*/ 2789 w 5578"/>
                  <a:gd name="T53" fmla="*/ 0 h 13340"/>
                  <a:gd name="T54" fmla="*/ 2338 w 5578"/>
                  <a:gd name="T55" fmla="*/ 442 h 13340"/>
                  <a:gd name="T56" fmla="*/ 1917 w 5578"/>
                  <a:gd name="T57" fmla="*/ 959 h 13340"/>
                  <a:gd name="T58" fmla="*/ 1530 w 5578"/>
                  <a:gd name="T59" fmla="*/ 1544 h 13340"/>
                  <a:gd name="T60" fmla="*/ 1179 w 5578"/>
                  <a:gd name="T61" fmla="*/ 2192 h 13340"/>
                  <a:gd name="T62" fmla="*/ 868 w 5578"/>
                  <a:gd name="T63" fmla="*/ 2898 h 13340"/>
                  <a:gd name="T64" fmla="*/ 599 w 5578"/>
                  <a:gd name="T65" fmla="*/ 3657 h 13340"/>
                  <a:gd name="T66" fmla="*/ 377 w 5578"/>
                  <a:gd name="T67" fmla="*/ 4463 h 13340"/>
                  <a:gd name="T68" fmla="*/ 203 w 5578"/>
                  <a:gd name="T69" fmla="*/ 5314 h 13340"/>
                  <a:gd name="T70" fmla="*/ 80 w 5578"/>
                  <a:gd name="T71" fmla="*/ 6201 h 13340"/>
                  <a:gd name="T72" fmla="*/ 13 w 5578"/>
                  <a:gd name="T73" fmla="*/ 7121 h 13340"/>
                  <a:gd name="T74" fmla="*/ 1 w 5578"/>
                  <a:gd name="T75" fmla="*/ 7949 h 13340"/>
                  <a:gd name="T76" fmla="*/ 21 w 5578"/>
                  <a:gd name="T77" fmla="*/ 8540 h 13340"/>
                  <a:gd name="T78" fmla="*/ 63 w 5578"/>
                  <a:gd name="T79" fmla="*/ 9118 h 13340"/>
                  <a:gd name="T80" fmla="*/ 127 w 5578"/>
                  <a:gd name="T81" fmla="*/ 9686 h 13340"/>
                  <a:gd name="T82" fmla="*/ 212 w 5578"/>
                  <a:gd name="T83" fmla="*/ 10238 h 13340"/>
                  <a:gd name="T84" fmla="*/ 318 w 5578"/>
                  <a:gd name="T85" fmla="*/ 10777 h 13340"/>
                  <a:gd name="T86" fmla="*/ 443 w 5578"/>
                  <a:gd name="T87" fmla="*/ 11299 h 13340"/>
                  <a:gd name="T88" fmla="*/ 588 w 5578"/>
                  <a:gd name="T89" fmla="*/ 11803 h 13340"/>
                  <a:gd name="T90" fmla="*/ 750 w 5578"/>
                  <a:gd name="T91" fmla="*/ 12288 h 13340"/>
                  <a:gd name="T92" fmla="*/ 930 w 5578"/>
                  <a:gd name="T93" fmla="*/ 12753 h 13340"/>
                  <a:gd name="T94" fmla="*/ 1127 w 5578"/>
                  <a:gd name="T95" fmla="*/ 13197 h 13340"/>
                  <a:gd name="T96" fmla="*/ 1386 w 5578"/>
                  <a:gd name="T97" fmla="*/ 13284 h 13340"/>
                  <a:gd name="T98" fmla="*/ 1677 w 5578"/>
                  <a:gd name="T99" fmla="*/ 13212 h 13340"/>
                  <a:gd name="T100" fmla="*/ 1972 w 5578"/>
                  <a:gd name="T101" fmla="*/ 13157 h 13340"/>
                  <a:gd name="T102" fmla="*/ 2275 w 5578"/>
                  <a:gd name="T103" fmla="*/ 13119 h 13340"/>
                  <a:gd name="T104" fmla="*/ 2582 w 5578"/>
                  <a:gd name="T105" fmla="*/ 13097 h 13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78" h="13340">
                    <a:moveTo>
                      <a:pt x="2789" y="13094"/>
                    </a:moveTo>
                    <a:lnTo>
                      <a:pt x="2893" y="13095"/>
                    </a:lnTo>
                    <a:lnTo>
                      <a:pt x="2996" y="13097"/>
                    </a:lnTo>
                    <a:lnTo>
                      <a:pt x="3099" y="13103"/>
                    </a:lnTo>
                    <a:lnTo>
                      <a:pt x="3201" y="13110"/>
                    </a:lnTo>
                    <a:lnTo>
                      <a:pt x="3303" y="13119"/>
                    </a:lnTo>
                    <a:lnTo>
                      <a:pt x="3404" y="13129"/>
                    </a:lnTo>
                    <a:lnTo>
                      <a:pt x="3505" y="13142"/>
                    </a:lnTo>
                    <a:lnTo>
                      <a:pt x="3606" y="13157"/>
                    </a:lnTo>
                    <a:lnTo>
                      <a:pt x="3705" y="13174"/>
                    </a:lnTo>
                    <a:lnTo>
                      <a:pt x="3804" y="13192"/>
                    </a:lnTo>
                    <a:lnTo>
                      <a:pt x="3901" y="13212"/>
                    </a:lnTo>
                    <a:lnTo>
                      <a:pt x="4000" y="13235"/>
                    </a:lnTo>
                    <a:lnTo>
                      <a:pt x="4096" y="13258"/>
                    </a:lnTo>
                    <a:lnTo>
                      <a:pt x="4192" y="13284"/>
                    </a:lnTo>
                    <a:lnTo>
                      <a:pt x="4287" y="13311"/>
                    </a:lnTo>
                    <a:lnTo>
                      <a:pt x="4382" y="13340"/>
                    </a:lnTo>
                    <a:lnTo>
                      <a:pt x="4451" y="13197"/>
                    </a:lnTo>
                    <a:lnTo>
                      <a:pt x="4518" y="13051"/>
                    </a:lnTo>
                    <a:lnTo>
                      <a:pt x="4584" y="12903"/>
                    </a:lnTo>
                    <a:lnTo>
                      <a:pt x="4648" y="12753"/>
                    </a:lnTo>
                    <a:lnTo>
                      <a:pt x="4710" y="12601"/>
                    </a:lnTo>
                    <a:lnTo>
                      <a:pt x="4769" y="12446"/>
                    </a:lnTo>
                    <a:lnTo>
                      <a:pt x="4828" y="12288"/>
                    </a:lnTo>
                    <a:lnTo>
                      <a:pt x="4884" y="12128"/>
                    </a:lnTo>
                    <a:lnTo>
                      <a:pt x="4938" y="11967"/>
                    </a:lnTo>
                    <a:lnTo>
                      <a:pt x="4990" y="11803"/>
                    </a:lnTo>
                    <a:lnTo>
                      <a:pt x="5040" y="11637"/>
                    </a:lnTo>
                    <a:lnTo>
                      <a:pt x="5088" y="11468"/>
                    </a:lnTo>
                    <a:lnTo>
                      <a:pt x="5135" y="11299"/>
                    </a:lnTo>
                    <a:lnTo>
                      <a:pt x="5178" y="11127"/>
                    </a:lnTo>
                    <a:lnTo>
                      <a:pt x="5221" y="10952"/>
                    </a:lnTo>
                    <a:lnTo>
                      <a:pt x="5260" y="10777"/>
                    </a:lnTo>
                    <a:lnTo>
                      <a:pt x="5297" y="10599"/>
                    </a:lnTo>
                    <a:lnTo>
                      <a:pt x="5333" y="10419"/>
                    </a:lnTo>
                    <a:lnTo>
                      <a:pt x="5366" y="10239"/>
                    </a:lnTo>
                    <a:lnTo>
                      <a:pt x="5396" y="10056"/>
                    </a:lnTo>
                    <a:lnTo>
                      <a:pt x="5424" y="9872"/>
                    </a:lnTo>
                    <a:lnTo>
                      <a:pt x="5451" y="9686"/>
                    </a:lnTo>
                    <a:lnTo>
                      <a:pt x="5475" y="9498"/>
                    </a:lnTo>
                    <a:lnTo>
                      <a:pt x="5497" y="9310"/>
                    </a:lnTo>
                    <a:lnTo>
                      <a:pt x="5515" y="9118"/>
                    </a:lnTo>
                    <a:lnTo>
                      <a:pt x="5532" y="8927"/>
                    </a:lnTo>
                    <a:lnTo>
                      <a:pt x="5546" y="8734"/>
                    </a:lnTo>
                    <a:lnTo>
                      <a:pt x="5557" y="8540"/>
                    </a:lnTo>
                    <a:lnTo>
                      <a:pt x="5566" y="8344"/>
                    </a:lnTo>
                    <a:lnTo>
                      <a:pt x="5573" y="8148"/>
                    </a:lnTo>
                    <a:lnTo>
                      <a:pt x="5577" y="7949"/>
                    </a:lnTo>
                    <a:lnTo>
                      <a:pt x="5578" y="7750"/>
                    </a:lnTo>
                    <a:lnTo>
                      <a:pt x="5575" y="7435"/>
                    </a:lnTo>
                    <a:lnTo>
                      <a:pt x="5565" y="7121"/>
                    </a:lnTo>
                    <a:lnTo>
                      <a:pt x="5549" y="6811"/>
                    </a:lnTo>
                    <a:lnTo>
                      <a:pt x="5526" y="6505"/>
                    </a:lnTo>
                    <a:lnTo>
                      <a:pt x="5498" y="6201"/>
                    </a:lnTo>
                    <a:lnTo>
                      <a:pt x="5462" y="5901"/>
                    </a:lnTo>
                    <a:lnTo>
                      <a:pt x="5422" y="5605"/>
                    </a:lnTo>
                    <a:lnTo>
                      <a:pt x="5375" y="5314"/>
                    </a:lnTo>
                    <a:lnTo>
                      <a:pt x="5323" y="5026"/>
                    </a:lnTo>
                    <a:lnTo>
                      <a:pt x="5264" y="4742"/>
                    </a:lnTo>
                    <a:lnTo>
                      <a:pt x="5201" y="4463"/>
                    </a:lnTo>
                    <a:lnTo>
                      <a:pt x="5132" y="4190"/>
                    </a:lnTo>
                    <a:lnTo>
                      <a:pt x="5058" y="3920"/>
                    </a:lnTo>
                    <a:lnTo>
                      <a:pt x="4978" y="3657"/>
                    </a:lnTo>
                    <a:lnTo>
                      <a:pt x="4894" y="3399"/>
                    </a:lnTo>
                    <a:lnTo>
                      <a:pt x="4804" y="3145"/>
                    </a:lnTo>
                    <a:lnTo>
                      <a:pt x="4710" y="2898"/>
                    </a:lnTo>
                    <a:lnTo>
                      <a:pt x="4611" y="2656"/>
                    </a:lnTo>
                    <a:lnTo>
                      <a:pt x="4507" y="2421"/>
                    </a:lnTo>
                    <a:lnTo>
                      <a:pt x="4399" y="2192"/>
                    </a:lnTo>
                    <a:lnTo>
                      <a:pt x="4286" y="1969"/>
                    </a:lnTo>
                    <a:lnTo>
                      <a:pt x="4169" y="1753"/>
                    </a:lnTo>
                    <a:lnTo>
                      <a:pt x="4048" y="1544"/>
                    </a:lnTo>
                    <a:lnTo>
                      <a:pt x="3923" y="1341"/>
                    </a:lnTo>
                    <a:lnTo>
                      <a:pt x="3793" y="1146"/>
                    </a:lnTo>
                    <a:lnTo>
                      <a:pt x="3661" y="959"/>
                    </a:lnTo>
                    <a:lnTo>
                      <a:pt x="3524" y="779"/>
                    </a:lnTo>
                    <a:lnTo>
                      <a:pt x="3385" y="606"/>
                    </a:lnTo>
                    <a:lnTo>
                      <a:pt x="3240" y="442"/>
                    </a:lnTo>
                    <a:lnTo>
                      <a:pt x="3094" y="287"/>
                    </a:lnTo>
                    <a:lnTo>
                      <a:pt x="2942" y="139"/>
                    </a:lnTo>
                    <a:lnTo>
                      <a:pt x="2789" y="0"/>
                    </a:lnTo>
                    <a:lnTo>
                      <a:pt x="2636" y="139"/>
                    </a:lnTo>
                    <a:lnTo>
                      <a:pt x="2485" y="287"/>
                    </a:lnTo>
                    <a:lnTo>
                      <a:pt x="2338" y="442"/>
                    </a:lnTo>
                    <a:lnTo>
                      <a:pt x="2195" y="606"/>
                    </a:lnTo>
                    <a:lnTo>
                      <a:pt x="2054" y="779"/>
                    </a:lnTo>
                    <a:lnTo>
                      <a:pt x="1917" y="959"/>
                    </a:lnTo>
                    <a:lnTo>
                      <a:pt x="1785" y="1146"/>
                    </a:lnTo>
                    <a:lnTo>
                      <a:pt x="1655" y="1341"/>
                    </a:lnTo>
                    <a:lnTo>
                      <a:pt x="1530" y="1544"/>
                    </a:lnTo>
                    <a:lnTo>
                      <a:pt x="1409" y="1753"/>
                    </a:lnTo>
                    <a:lnTo>
                      <a:pt x="1292" y="1969"/>
                    </a:lnTo>
                    <a:lnTo>
                      <a:pt x="1179" y="2192"/>
                    </a:lnTo>
                    <a:lnTo>
                      <a:pt x="1071" y="2421"/>
                    </a:lnTo>
                    <a:lnTo>
                      <a:pt x="967" y="2656"/>
                    </a:lnTo>
                    <a:lnTo>
                      <a:pt x="868" y="2898"/>
                    </a:lnTo>
                    <a:lnTo>
                      <a:pt x="773" y="3145"/>
                    </a:lnTo>
                    <a:lnTo>
                      <a:pt x="684" y="3399"/>
                    </a:lnTo>
                    <a:lnTo>
                      <a:pt x="599" y="3657"/>
                    </a:lnTo>
                    <a:lnTo>
                      <a:pt x="520" y="3920"/>
                    </a:lnTo>
                    <a:lnTo>
                      <a:pt x="446" y="4190"/>
                    </a:lnTo>
                    <a:lnTo>
                      <a:pt x="377" y="4463"/>
                    </a:lnTo>
                    <a:lnTo>
                      <a:pt x="313" y="4742"/>
                    </a:lnTo>
                    <a:lnTo>
                      <a:pt x="255" y="5026"/>
                    </a:lnTo>
                    <a:lnTo>
                      <a:pt x="203" y="5314"/>
                    </a:lnTo>
                    <a:lnTo>
                      <a:pt x="156" y="5605"/>
                    </a:lnTo>
                    <a:lnTo>
                      <a:pt x="116" y="5901"/>
                    </a:lnTo>
                    <a:lnTo>
                      <a:pt x="80" y="6201"/>
                    </a:lnTo>
                    <a:lnTo>
                      <a:pt x="52" y="6504"/>
                    </a:lnTo>
                    <a:lnTo>
                      <a:pt x="29" y="6811"/>
                    </a:lnTo>
                    <a:lnTo>
                      <a:pt x="13" y="7121"/>
                    </a:lnTo>
                    <a:lnTo>
                      <a:pt x="3" y="7433"/>
                    </a:lnTo>
                    <a:lnTo>
                      <a:pt x="0" y="7750"/>
                    </a:lnTo>
                    <a:lnTo>
                      <a:pt x="1" y="7949"/>
                    </a:lnTo>
                    <a:lnTo>
                      <a:pt x="5" y="8146"/>
                    </a:lnTo>
                    <a:lnTo>
                      <a:pt x="12" y="8344"/>
                    </a:lnTo>
                    <a:lnTo>
                      <a:pt x="21" y="8540"/>
                    </a:lnTo>
                    <a:lnTo>
                      <a:pt x="32" y="8734"/>
                    </a:lnTo>
                    <a:lnTo>
                      <a:pt x="46" y="8927"/>
                    </a:lnTo>
                    <a:lnTo>
                      <a:pt x="63" y="9118"/>
                    </a:lnTo>
                    <a:lnTo>
                      <a:pt x="81" y="9309"/>
                    </a:lnTo>
                    <a:lnTo>
                      <a:pt x="103" y="9498"/>
                    </a:lnTo>
                    <a:lnTo>
                      <a:pt x="127" y="9686"/>
                    </a:lnTo>
                    <a:lnTo>
                      <a:pt x="154" y="9872"/>
                    </a:lnTo>
                    <a:lnTo>
                      <a:pt x="181" y="10056"/>
                    </a:lnTo>
                    <a:lnTo>
                      <a:pt x="212" y="10238"/>
                    </a:lnTo>
                    <a:lnTo>
                      <a:pt x="245" y="10419"/>
                    </a:lnTo>
                    <a:lnTo>
                      <a:pt x="281" y="10599"/>
                    </a:lnTo>
                    <a:lnTo>
                      <a:pt x="318" y="10777"/>
                    </a:lnTo>
                    <a:lnTo>
                      <a:pt x="357" y="10952"/>
                    </a:lnTo>
                    <a:lnTo>
                      <a:pt x="400" y="11127"/>
                    </a:lnTo>
                    <a:lnTo>
                      <a:pt x="443" y="11299"/>
                    </a:lnTo>
                    <a:lnTo>
                      <a:pt x="489" y="11468"/>
                    </a:lnTo>
                    <a:lnTo>
                      <a:pt x="537" y="11637"/>
                    </a:lnTo>
                    <a:lnTo>
                      <a:pt x="588" y="11803"/>
                    </a:lnTo>
                    <a:lnTo>
                      <a:pt x="640" y="11967"/>
                    </a:lnTo>
                    <a:lnTo>
                      <a:pt x="694" y="12128"/>
                    </a:lnTo>
                    <a:lnTo>
                      <a:pt x="750" y="12288"/>
                    </a:lnTo>
                    <a:lnTo>
                      <a:pt x="809" y="12446"/>
                    </a:lnTo>
                    <a:lnTo>
                      <a:pt x="868" y="12601"/>
                    </a:lnTo>
                    <a:lnTo>
                      <a:pt x="930" y="12753"/>
                    </a:lnTo>
                    <a:lnTo>
                      <a:pt x="994" y="12903"/>
                    </a:lnTo>
                    <a:lnTo>
                      <a:pt x="1060" y="13051"/>
                    </a:lnTo>
                    <a:lnTo>
                      <a:pt x="1127" y="13197"/>
                    </a:lnTo>
                    <a:lnTo>
                      <a:pt x="1196" y="13340"/>
                    </a:lnTo>
                    <a:lnTo>
                      <a:pt x="1291" y="13311"/>
                    </a:lnTo>
                    <a:lnTo>
                      <a:pt x="1386" y="13284"/>
                    </a:lnTo>
                    <a:lnTo>
                      <a:pt x="1482" y="13258"/>
                    </a:lnTo>
                    <a:lnTo>
                      <a:pt x="1578" y="13235"/>
                    </a:lnTo>
                    <a:lnTo>
                      <a:pt x="1677" y="13212"/>
                    </a:lnTo>
                    <a:lnTo>
                      <a:pt x="1774" y="13192"/>
                    </a:lnTo>
                    <a:lnTo>
                      <a:pt x="1873" y="13174"/>
                    </a:lnTo>
                    <a:lnTo>
                      <a:pt x="1972" y="13157"/>
                    </a:lnTo>
                    <a:lnTo>
                      <a:pt x="2073" y="13142"/>
                    </a:lnTo>
                    <a:lnTo>
                      <a:pt x="2174" y="13129"/>
                    </a:lnTo>
                    <a:lnTo>
                      <a:pt x="2275" y="13119"/>
                    </a:lnTo>
                    <a:lnTo>
                      <a:pt x="2377" y="13110"/>
                    </a:lnTo>
                    <a:lnTo>
                      <a:pt x="2479" y="13103"/>
                    </a:lnTo>
                    <a:lnTo>
                      <a:pt x="2582" y="13097"/>
                    </a:lnTo>
                    <a:lnTo>
                      <a:pt x="2685" y="13095"/>
                    </a:lnTo>
                    <a:lnTo>
                      <a:pt x="2789" y="130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3" name="îSḷiḑè">
                <a:extLst>
                  <a:ext uri="{FF2B5EF4-FFF2-40B4-BE49-F238E27FC236}">
                    <a16:creationId xmlns="" xmlns:a16="http://schemas.microsoft.com/office/drawing/2014/main" id="{1F000EFE-FFE7-4151-ABD7-BACB482D6821}"/>
                  </a:ext>
                </a:extLst>
              </p:cNvPr>
              <p:cNvSpPr/>
              <p:nvPr/>
            </p:nvSpPr>
            <p:spPr bwMode="auto">
              <a:xfrm rot="2534512">
                <a:off x="1902034" y="2295759"/>
                <a:ext cx="617864" cy="2911088"/>
              </a:xfrm>
              <a:custGeom>
                <a:avLst/>
                <a:gdLst>
                  <a:gd name="T0" fmla="*/ 8 w 2805"/>
                  <a:gd name="T1" fmla="*/ 8 h 13340"/>
                  <a:gd name="T2" fmla="*/ 0 w 2805"/>
                  <a:gd name="T3" fmla="*/ 13094 h 13340"/>
                  <a:gd name="T4" fmla="*/ 16 w 2805"/>
                  <a:gd name="T5" fmla="*/ 13094 h 13340"/>
                  <a:gd name="T6" fmla="*/ 223 w 2805"/>
                  <a:gd name="T7" fmla="*/ 13097 h 13340"/>
                  <a:gd name="T8" fmla="*/ 428 w 2805"/>
                  <a:gd name="T9" fmla="*/ 13110 h 13340"/>
                  <a:gd name="T10" fmla="*/ 631 w 2805"/>
                  <a:gd name="T11" fmla="*/ 13129 h 13340"/>
                  <a:gd name="T12" fmla="*/ 833 w 2805"/>
                  <a:gd name="T13" fmla="*/ 13157 h 13340"/>
                  <a:gd name="T14" fmla="*/ 1031 w 2805"/>
                  <a:gd name="T15" fmla="*/ 13192 h 13340"/>
                  <a:gd name="T16" fmla="*/ 1227 w 2805"/>
                  <a:gd name="T17" fmla="*/ 13235 h 13340"/>
                  <a:gd name="T18" fmla="*/ 1419 w 2805"/>
                  <a:gd name="T19" fmla="*/ 13284 h 13340"/>
                  <a:gd name="T20" fmla="*/ 1609 w 2805"/>
                  <a:gd name="T21" fmla="*/ 13340 h 13340"/>
                  <a:gd name="T22" fmla="*/ 1745 w 2805"/>
                  <a:gd name="T23" fmla="*/ 13051 h 13340"/>
                  <a:gd name="T24" fmla="*/ 1875 w 2805"/>
                  <a:gd name="T25" fmla="*/ 12753 h 13340"/>
                  <a:gd name="T26" fmla="*/ 1996 w 2805"/>
                  <a:gd name="T27" fmla="*/ 12446 h 13340"/>
                  <a:gd name="T28" fmla="*/ 2111 w 2805"/>
                  <a:gd name="T29" fmla="*/ 12128 h 13340"/>
                  <a:gd name="T30" fmla="*/ 2217 w 2805"/>
                  <a:gd name="T31" fmla="*/ 11803 h 13340"/>
                  <a:gd name="T32" fmla="*/ 2315 w 2805"/>
                  <a:gd name="T33" fmla="*/ 11468 h 13340"/>
                  <a:gd name="T34" fmla="*/ 2405 w 2805"/>
                  <a:gd name="T35" fmla="*/ 11127 h 13340"/>
                  <a:gd name="T36" fmla="*/ 2487 w 2805"/>
                  <a:gd name="T37" fmla="*/ 10777 h 13340"/>
                  <a:gd name="T38" fmla="*/ 2560 w 2805"/>
                  <a:gd name="T39" fmla="*/ 10419 h 13340"/>
                  <a:gd name="T40" fmla="*/ 2623 w 2805"/>
                  <a:gd name="T41" fmla="*/ 10056 h 13340"/>
                  <a:gd name="T42" fmla="*/ 2678 w 2805"/>
                  <a:gd name="T43" fmla="*/ 9686 h 13340"/>
                  <a:gd name="T44" fmla="*/ 2724 w 2805"/>
                  <a:gd name="T45" fmla="*/ 9310 h 13340"/>
                  <a:gd name="T46" fmla="*/ 2759 w 2805"/>
                  <a:gd name="T47" fmla="*/ 8927 h 13340"/>
                  <a:gd name="T48" fmla="*/ 2784 w 2805"/>
                  <a:gd name="T49" fmla="*/ 8540 h 13340"/>
                  <a:gd name="T50" fmla="*/ 2800 w 2805"/>
                  <a:gd name="T51" fmla="*/ 8148 h 13340"/>
                  <a:gd name="T52" fmla="*/ 2805 w 2805"/>
                  <a:gd name="T53" fmla="*/ 7750 h 13340"/>
                  <a:gd name="T54" fmla="*/ 2792 w 2805"/>
                  <a:gd name="T55" fmla="*/ 7121 h 13340"/>
                  <a:gd name="T56" fmla="*/ 2753 w 2805"/>
                  <a:gd name="T57" fmla="*/ 6505 h 13340"/>
                  <a:gd name="T58" fmla="*/ 2689 w 2805"/>
                  <a:gd name="T59" fmla="*/ 5901 h 13340"/>
                  <a:gd name="T60" fmla="*/ 2602 w 2805"/>
                  <a:gd name="T61" fmla="*/ 5314 h 13340"/>
                  <a:gd name="T62" fmla="*/ 2491 w 2805"/>
                  <a:gd name="T63" fmla="*/ 4742 h 13340"/>
                  <a:gd name="T64" fmla="*/ 2359 w 2805"/>
                  <a:gd name="T65" fmla="*/ 4190 h 13340"/>
                  <a:gd name="T66" fmla="*/ 2205 w 2805"/>
                  <a:gd name="T67" fmla="*/ 3657 h 13340"/>
                  <a:gd name="T68" fmla="*/ 2031 w 2805"/>
                  <a:gd name="T69" fmla="*/ 3145 h 13340"/>
                  <a:gd name="T70" fmla="*/ 1838 w 2805"/>
                  <a:gd name="T71" fmla="*/ 2656 h 13340"/>
                  <a:gd name="T72" fmla="*/ 1626 w 2805"/>
                  <a:gd name="T73" fmla="*/ 2192 h 13340"/>
                  <a:gd name="T74" fmla="*/ 1396 w 2805"/>
                  <a:gd name="T75" fmla="*/ 1753 h 13340"/>
                  <a:gd name="T76" fmla="*/ 1150 w 2805"/>
                  <a:gd name="T77" fmla="*/ 1341 h 13340"/>
                  <a:gd name="T78" fmla="*/ 888 w 2805"/>
                  <a:gd name="T79" fmla="*/ 959 h 13340"/>
                  <a:gd name="T80" fmla="*/ 612 w 2805"/>
                  <a:gd name="T81" fmla="*/ 606 h 13340"/>
                  <a:gd name="T82" fmla="*/ 321 w 2805"/>
                  <a:gd name="T83" fmla="*/ 287 h 13340"/>
                  <a:gd name="T84" fmla="*/ 16 w 2805"/>
                  <a:gd name="T85" fmla="*/ 0 h 13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05" h="13340">
                    <a:moveTo>
                      <a:pt x="16" y="0"/>
                    </a:moveTo>
                    <a:lnTo>
                      <a:pt x="8" y="8"/>
                    </a:lnTo>
                    <a:lnTo>
                      <a:pt x="0" y="15"/>
                    </a:lnTo>
                    <a:lnTo>
                      <a:pt x="0" y="13094"/>
                    </a:lnTo>
                    <a:lnTo>
                      <a:pt x="8" y="13094"/>
                    </a:lnTo>
                    <a:lnTo>
                      <a:pt x="16" y="13094"/>
                    </a:lnTo>
                    <a:lnTo>
                      <a:pt x="120" y="13095"/>
                    </a:lnTo>
                    <a:lnTo>
                      <a:pt x="223" y="13097"/>
                    </a:lnTo>
                    <a:lnTo>
                      <a:pt x="326" y="13103"/>
                    </a:lnTo>
                    <a:lnTo>
                      <a:pt x="428" y="13110"/>
                    </a:lnTo>
                    <a:lnTo>
                      <a:pt x="530" y="13119"/>
                    </a:lnTo>
                    <a:lnTo>
                      <a:pt x="631" y="13129"/>
                    </a:lnTo>
                    <a:lnTo>
                      <a:pt x="732" y="13142"/>
                    </a:lnTo>
                    <a:lnTo>
                      <a:pt x="833" y="13157"/>
                    </a:lnTo>
                    <a:lnTo>
                      <a:pt x="932" y="13174"/>
                    </a:lnTo>
                    <a:lnTo>
                      <a:pt x="1031" y="13192"/>
                    </a:lnTo>
                    <a:lnTo>
                      <a:pt x="1128" y="13212"/>
                    </a:lnTo>
                    <a:lnTo>
                      <a:pt x="1227" y="13235"/>
                    </a:lnTo>
                    <a:lnTo>
                      <a:pt x="1323" y="13258"/>
                    </a:lnTo>
                    <a:lnTo>
                      <a:pt x="1419" y="13284"/>
                    </a:lnTo>
                    <a:lnTo>
                      <a:pt x="1514" y="13311"/>
                    </a:lnTo>
                    <a:lnTo>
                      <a:pt x="1609" y="13340"/>
                    </a:lnTo>
                    <a:lnTo>
                      <a:pt x="1678" y="13197"/>
                    </a:lnTo>
                    <a:lnTo>
                      <a:pt x="1745" y="13051"/>
                    </a:lnTo>
                    <a:lnTo>
                      <a:pt x="1811" y="12903"/>
                    </a:lnTo>
                    <a:lnTo>
                      <a:pt x="1875" y="12753"/>
                    </a:lnTo>
                    <a:lnTo>
                      <a:pt x="1937" y="12601"/>
                    </a:lnTo>
                    <a:lnTo>
                      <a:pt x="1996" y="12446"/>
                    </a:lnTo>
                    <a:lnTo>
                      <a:pt x="2055" y="12288"/>
                    </a:lnTo>
                    <a:lnTo>
                      <a:pt x="2111" y="12128"/>
                    </a:lnTo>
                    <a:lnTo>
                      <a:pt x="2165" y="11967"/>
                    </a:lnTo>
                    <a:lnTo>
                      <a:pt x="2217" y="11803"/>
                    </a:lnTo>
                    <a:lnTo>
                      <a:pt x="2267" y="11637"/>
                    </a:lnTo>
                    <a:lnTo>
                      <a:pt x="2315" y="11468"/>
                    </a:lnTo>
                    <a:lnTo>
                      <a:pt x="2362" y="11299"/>
                    </a:lnTo>
                    <a:lnTo>
                      <a:pt x="2405" y="11127"/>
                    </a:lnTo>
                    <a:lnTo>
                      <a:pt x="2448" y="10952"/>
                    </a:lnTo>
                    <a:lnTo>
                      <a:pt x="2487" y="10777"/>
                    </a:lnTo>
                    <a:lnTo>
                      <a:pt x="2524" y="10599"/>
                    </a:lnTo>
                    <a:lnTo>
                      <a:pt x="2560" y="10419"/>
                    </a:lnTo>
                    <a:lnTo>
                      <a:pt x="2593" y="10239"/>
                    </a:lnTo>
                    <a:lnTo>
                      <a:pt x="2623" y="10056"/>
                    </a:lnTo>
                    <a:lnTo>
                      <a:pt x="2651" y="9872"/>
                    </a:lnTo>
                    <a:lnTo>
                      <a:pt x="2678" y="9686"/>
                    </a:lnTo>
                    <a:lnTo>
                      <a:pt x="2702" y="9498"/>
                    </a:lnTo>
                    <a:lnTo>
                      <a:pt x="2724" y="9310"/>
                    </a:lnTo>
                    <a:lnTo>
                      <a:pt x="2742" y="9118"/>
                    </a:lnTo>
                    <a:lnTo>
                      <a:pt x="2759" y="8927"/>
                    </a:lnTo>
                    <a:lnTo>
                      <a:pt x="2773" y="8734"/>
                    </a:lnTo>
                    <a:lnTo>
                      <a:pt x="2784" y="8540"/>
                    </a:lnTo>
                    <a:lnTo>
                      <a:pt x="2793" y="8344"/>
                    </a:lnTo>
                    <a:lnTo>
                      <a:pt x="2800" y="8148"/>
                    </a:lnTo>
                    <a:lnTo>
                      <a:pt x="2804" y="7949"/>
                    </a:lnTo>
                    <a:lnTo>
                      <a:pt x="2805" y="7750"/>
                    </a:lnTo>
                    <a:lnTo>
                      <a:pt x="2802" y="7435"/>
                    </a:lnTo>
                    <a:lnTo>
                      <a:pt x="2792" y="7121"/>
                    </a:lnTo>
                    <a:lnTo>
                      <a:pt x="2776" y="6811"/>
                    </a:lnTo>
                    <a:lnTo>
                      <a:pt x="2753" y="6505"/>
                    </a:lnTo>
                    <a:lnTo>
                      <a:pt x="2725" y="6201"/>
                    </a:lnTo>
                    <a:lnTo>
                      <a:pt x="2689" y="5901"/>
                    </a:lnTo>
                    <a:lnTo>
                      <a:pt x="2649" y="5605"/>
                    </a:lnTo>
                    <a:lnTo>
                      <a:pt x="2602" y="5314"/>
                    </a:lnTo>
                    <a:lnTo>
                      <a:pt x="2550" y="5026"/>
                    </a:lnTo>
                    <a:lnTo>
                      <a:pt x="2491" y="4742"/>
                    </a:lnTo>
                    <a:lnTo>
                      <a:pt x="2428" y="4463"/>
                    </a:lnTo>
                    <a:lnTo>
                      <a:pt x="2359" y="4190"/>
                    </a:lnTo>
                    <a:lnTo>
                      <a:pt x="2285" y="3920"/>
                    </a:lnTo>
                    <a:lnTo>
                      <a:pt x="2205" y="3657"/>
                    </a:lnTo>
                    <a:lnTo>
                      <a:pt x="2121" y="3399"/>
                    </a:lnTo>
                    <a:lnTo>
                      <a:pt x="2031" y="3145"/>
                    </a:lnTo>
                    <a:lnTo>
                      <a:pt x="1937" y="2898"/>
                    </a:lnTo>
                    <a:lnTo>
                      <a:pt x="1838" y="2656"/>
                    </a:lnTo>
                    <a:lnTo>
                      <a:pt x="1734" y="2421"/>
                    </a:lnTo>
                    <a:lnTo>
                      <a:pt x="1626" y="2192"/>
                    </a:lnTo>
                    <a:lnTo>
                      <a:pt x="1513" y="1969"/>
                    </a:lnTo>
                    <a:lnTo>
                      <a:pt x="1396" y="1753"/>
                    </a:lnTo>
                    <a:lnTo>
                      <a:pt x="1275" y="1544"/>
                    </a:lnTo>
                    <a:lnTo>
                      <a:pt x="1150" y="1341"/>
                    </a:lnTo>
                    <a:lnTo>
                      <a:pt x="1020" y="1146"/>
                    </a:lnTo>
                    <a:lnTo>
                      <a:pt x="888" y="959"/>
                    </a:lnTo>
                    <a:lnTo>
                      <a:pt x="751" y="779"/>
                    </a:lnTo>
                    <a:lnTo>
                      <a:pt x="612" y="606"/>
                    </a:lnTo>
                    <a:lnTo>
                      <a:pt x="467" y="442"/>
                    </a:lnTo>
                    <a:lnTo>
                      <a:pt x="321" y="287"/>
                    </a:lnTo>
                    <a:lnTo>
                      <a:pt x="169" y="13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4" name="iŝḻíḋê">
                <a:extLst>
                  <a:ext uri="{FF2B5EF4-FFF2-40B4-BE49-F238E27FC236}">
                    <a16:creationId xmlns="" xmlns:a16="http://schemas.microsoft.com/office/drawing/2014/main" id="{931FCCB0-C9F4-4DA5-AAD8-6877E9A3C6B5}"/>
                  </a:ext>
                </a:extLst>
              </p:cNvPr>
              <p:cNvSpPr/>
              <p:nvPr/>
            </p:nvSpPr>
            <p:spPr bwMode="auto">
              <a:xfrm rot="2534512">
                <a:off x="2269226" y="2375486"/>
                <a:ext cx="907522" cy="714679"/>
              </a:xfrm>
              <a:custGeom>
                <a:avLst/>
                <a:gdLst>
                  <a:gd name="T0" fmla="*/ 2190 w 4116"/>
                  <a:gd name="T1" fmla="*/ 3204 h 3273"/>
                  <a:gd name="T2" fmla="*/ 2451 w 4116"/>
                  <a:gd name="T3" fmla="*/ 3206 h 3273"/>
                  <a:gd name="T4" fmla="*/ 2711 w 4116"/>
                  <a:gd name="T5" fmla="*/ 3211 h 3273"/>
                  <a:gd name="T6" fmla="*/ 2970 w 4116"/>
                  <a:gd name="T7" fmla="*/ 3216 h 3273"/>
                  <a:gd name="T8" fmla="*/ 3227 w 4116"/>
                  <a:gd name="T9" fmla="*/ 3226 h 3273"/>
                  <a:gd name="T10" fmla="*/ 3483 w 4116"/>
                  <a:gd name="T11" fmla="*/ 3237 h 3273"/>
                  <a:gd name="T12" fmla="*/ 3738 w 4116"/>
                  <a:gd name="T13" fmla="*/ 3250 h 3273"/>
                  <a:gd name="T14" fmla="*/ 3990 w 4116"/>
                  <a:gd name="T15" fmla="*/ 3265 h 3273"/>
                  <a:gd name="T16" fmla="*/ 4069 w 4116"/>
                  <a:gd name="T17" fmla="*/ 3143 h 3273"/>
                  <a:gd name="T18" fmla="*/ 3972 w 4116"/>
                  <a:gd name="T19" fmla="*/ 2887 h 3273"/>
                  <a:gd name="T20" fmla="*/ 3870 w 4116"/>
                  <a:gd name="T21" fmla="*/ 2639 h 3273"/>
                  <a:gd name="T22" fmla="*/ 3762 w 4116"/>
                  <a:gd name="T23" fmla="*/ 2397 h 3273"/>
                  <a:gd name="T24" fmla="*/ 3651 w 4116"/>
                  <a:gd name="T25" fmla="*/ 2161 h 3273"/>
                  <a:gd name="T26" fmla="*/ 3534 w 4116"/>
                  <a:gd name="T27" fmla="*/ 1933 h 3273"/>
                  <a:gd name="T28" fmla="*/ 3413 w 4116"/>
                  <a:gd name="T29" fmla="*/ 1711 h 3273"/>
                  <a:gd name="T30" fmla="*/ 3287 w 4116"/>
                  <a:gd name="T31" fmla="*/ 1497 h 3273"/>
                  <a:gd name="T32" fmla="*/ 3158 w 4116"/>
                  <a:gd name="T33" fmla="*/ 1290 h 3273"/>
                  <a:gd name="T34" fmla="*/ 3024 w 4116"/>
                  <a:gd name="T35" fmla="*/ 1090 h 3273"/>
                  <a:gd name="T36" fmla="*/ 2885 w 4116"/>
                  <a:gd name="T37" fmla="*/ 900 h 3273"/>
                  <a:gd name="T38" fmla="*/ 2743 w 4116"/>
                  <a:gd name="T39" fmla="*/ 716 h 3273"/>
                  <a:gd name="T40" fmla="*/ 2597 w 4116"/>
                  <a:gd name="T41" fmla="*/ 542 h 3273"/>
                  <a:gd name="T42" fmla="*/ 2447 w 4116"/>
                  <a:gd name="T43" fmla="*/ 376 h 3273"/>
                  <a:gd name="T44" fmla="*/ 2294 w 4116"/>
                  <a:gd name="T45" fmla="*/ 219 h 3273"/>
                  <a:gd name="T46" fmla="*/ 2138 w 4116"/>
                  <a:gd name="T47" fmla="*/ 71 h 3273"/>
                  <a:gd name="T48" fmla="*/ 1979 w 4116"/>
                  <a:gd name="T49" fmla="*/ 71 h 3273"/>
                  <a:gd name="T50" fmla="*/ 1822 w 4116"/>
                  <a:gd name="T51" fmla="*/ 219 h 3273"/>
                  <a:gd name="T52" fmla="*/ 1669 w 4116"/>
                  <a:gd name="T53" fmla="*/ 376 h 3273"/>
                  <a:gd name="T54" fmla="*/ 1519 w 4116"/>
                  <a:gd name="T55" fmla="*/ 542 h 3273"/>
                  <a:gd name="T56" fmla="*/ 1373 w 4116"/>
                  <a:gd name="T57" fmla="*/ 716 h 3273"/>
                  <a:gd name="T58" fmla="*/ 1231 w 4116"/>
                  <a:gd name="T59" fmla="*/ 900 h 3273"/>
                  <a:gd name="T60" fmla="*/ 1092 w 4116"/>
                  <a:gd name="T61" fmla="*/ 1090 h 3273"/>
                  <a:gd name="T62" fmla="*/ 958 w 4116"/>
                  <a:gd name="T63" fmla="*/ 1290 h 3273"/>
                  <a:gd name="T64" fmla="*/ 829 w 4116"/>
                  <a:gd name="T65" fmla="*/ 1497 h 3273"/>
                  <a:gd name="T66" fmla="*/ 703 w 4116"/>
                  <a:gd name="T67" fmla="*/ 1711 h 3273"/>
                  <a:gd name="T68" fmla="*/ 582 w 4116"/>
                  <a:gd name="T69" fmla="*/ 1933 h 3273"/>
                  <a:gd name="T70" fmla="*/ 465 w 4116"/>
                  <a:gd name="T71" fmla="*/ 2161 h 3273"/>
                  <a:gd name="T72" fmla="*/ 354 w 4116"/>
                  <a:gd name="T73" fmla="*/ 2397 h 3273"/>
                  <a:gd name="T74" fmla="*/ 246 w 4116"/>
                  <a:gd name="T75" fmla="*/ 2639 h 3273"/>
                  <a:gd name="T76" fmla="*/ 143 w 4116"/>
                  <a:gd name="T77" fmla="*/ 2887 h 3273"/>
                  <a:gd name="T78" fmla="*/ 46 w 4116"/>
                  <a:gd name="T79" fmla="*/ 3143 h 3273"/>
                  <a:gd name="T80" fmla="*/ 125 w 4116"/>
                  <a:gd name="T81" fmla="*/ 3265 h 3273"/>
                  <a:gd name="T82" fmla="*/ 378 w 4116"/>
                  <a:gd name="T83" fmla="*/ 3250 h 3273"/>
                  <a:gd name="T84" fmla="*/ 633 w 4116"/>
                  <a:gd name="T85" fmla="*/ 3237 h 3273"/>
                  <a:gd name="T86" fmla="*/ 889 w 4116"/>
                  <a:gd name="T87" fmla="*/ 3226 h 3273"/>
                  <a:gd name="T88" fmla="*/ 1146 w 4116"/>
                  <a:gd name="T89" fmla="*/ 3216 h 3273"/>
                  <a:gd name="T90" fmla="*/ 1405 w 4116"/>
                  <a:gd name="T91" fmla="*/ 3211 h 3273"/>
                  <a:gd name="T92" fmla="*/ 1665 w 4116"/>
                  <a:gd name="T93" fmla="*/ 3206 h 3273"/>
                  <a:gd name="T94" fmla="*/ 1926 w 4116"/>
                  <a:gd name="T95" fmla="*/ 3204 h 3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116" h="3273">
                    <a:moveTo>
                      <a:pt x="2058" y="3203"/>
                    </a:moveTo>
                    <a:lnTo>
                      <a:pt x="2190" y="3204"/>
                    </a:lnTo>
                    <a:lnTo>
                      <a:pt x="2320" y="3204"/>
                    </a:lnTo>
                    <a:lnTo>
                      <a:pt x="2451" y="3206"/>
                    </a:lnTo>
                    <a:lnTo>
                      <a:pt x="2581" y="3207"/>
                    </a:lnTo>
                    <a:lnTo>
                      <a:pt x="2711" y="3211"/>
                    </a:lnTo>
                    <a:lnTo>
                      <a:pt x="2840" y="3213"/>
                    </a:lnTo>
                    <a:lnTo>
                      <a:pt x="2970" y="3216"/>
                    </a:lnTo>
                    <a:lnTo>
                      <a:pt x="3099" y="3221"/>
                    </a:lnTo>
                    <a:lnTo>
                      <a:pt x="3227" y="3226"/>
                    </a:lnTo>
                    <a:lnTo>
                      <a:pt x="3356" y="3231"/>
                    </a:lnTo>
                    <a:lnTo>
                      <a:pt x="3483" y="3237"/>
                    </a:lnTo>
                    <a:lnTo>
                      <a:pt x="3611" y="3243"/>
                    </a:lnTo>
                    <a:lnTo>
                      <a:pt x="3738" y="3250"/>
                    </a:lnTo>
                    <a:lnTo>
                      <a:pt x="3864" y="3256"/>
                    </a:lnTo>
                    <a:lnTo>
                      <a:pt x="3990" y="3265"/>
                    </a:lnTo>
                    <a:lnTo>
                      <a:pt x="4116" y="3273"/>
                    </a:lnTo>
                    <a:lnTo>
                      <a:pt x="4069" y="3143"/>
                    </a:lnTo>
                    <a:lnTo>
                      <a:pt x="4022" y="3015"/>
                    </a:lnTo>
                    <a:lnTo>
                      <a:pt x="3972" y="2887"/>
                    </a:lnTo>
                    <a:lnTo>
                      <a:pt x="3921" y="2762"/>
                    </a:lnTo>
                    <a:lnTo>
                      <a:pt x="3870" y="2639"/>
                    </a:lnTo>
                    <a:lnTo>
                      <a:pt x="3817" y="2517"/>
                    </a:lnTo>
                    <a:lnTo>
                      <a:pt x="3762" y="2397"/>
                    </a:lnTo>
                    <a:lnTo>
                      <a:pt x="3707" y="2278"/>
                    </a:lnTo>
                    <a:lnTo>
                      <a:pt x="3651" y="2161"/>
                    </a:lnTo>
                    <a:lnTo>
                      <a:pt x="3593" y="2046"/>
                    </a:lnTo>
                    <a:lnTo>
                      <a:pt x="3534" y="1933"/>
                    </a:lnTo>
                    <a:lnTo>
                      <a:pt x="3474" y="1820"/>
                    </a:lnTo>
                    <a:lnTo>
                      <a:pt x="3413" y="1711"/>
                    </a:lnTo>
                    <a:lnTo>
                      <a:pt x="3350" y="1602"/>
                    </a:lnTo>
                    <a:lnTo>
                      <a:pt x="3287" y="1497"/>
                    </a:lnTo>
                    <a:lnTo>
                      <a:pt x="3223" y="1392"/>
                    </a:lnTo>
                    <a:lnTo>
                      <a:pt x="3158" y="1290"/>
                    </a:lnTo>
                    <a:lnTo>
                      <a:pt x="3091" y="1189"/>
                    </a:lnTo>
                    <a:lnTo>
                      <a:pt x="3024" y="1090"/>
                    </a:lnTo>
                    <a:lnTo>
                      <a:pt x="2955" y="994"/>
                    </a:lnTo>
                    <a:lnTo>
                      <a:pt x="2885" y="900"/>
                    </a:lnTo>
                    <a:lnTo>
                      <a:pt x="2814" y="807"/>
                    </a:lnTo>
                    <a:lnTo>
                      <a:pt x="2743" y="716"/>
                    </a:lnTo>
                    <a:lnTo>
                      <a:pt x="2671" y="628"/>
                    </a:lnTo>
                    <a:lnTo>
                      <a:pt x="2597" y="542"/>
                    </a:lnTo>
                    <a:lnTo>
                      <a:pt x="2523" y="457"/>
                    </a:lnTo>
                    <a:lnTo>
                      <a:pt x="2447" y="376"/>
                    </a:lnTo>
                    <a:lnTo>
                      <a:pt x="2372" y="296"/>
                    </a:lnTo>
                    <a:lnTo>
                      <a:pt x="2294" y="219"/>
                    </a:lnTo>
                    <a:lnTo>
                      <a:pt x="2216" y="143"/>
                    </a:lnTo>
                    <a:lnTo>
                      <a:pt x="2138" y="71"/>
                    </a:lnTo>
                    <a:lnTo>
                      <a:pt x="2058" y="0"/>
                    </a:lnTo>
                    <a:lnTo>
                      <a:pt x="1979" y="71"/>
                    </a:lnTo>
                    <a:lnTo>
                      <a:pt x="1900" y="143"/>
                    </a:lnTo>
                    <a:lnTo>
                      <a:pt x="1822" y="219"/>
                    </a:lnTo>
                    <a:lnTo>
                      <a:pt x="1745" y="296"/>
                    </a:lnTo>
                    <a:lnTo>
                      <a:pt x="1669" y="376"/>
                    </a:lnTo>
                    <a:lnTo>
                      <a:pt x="1593" y="457"/>
                    </a:lnTo>
                    <a:lnTo>
                      <a:pt x="1519" y="542"/>
                    </a:lnTo>
                    <a:lnTo>
                      <a:pt x="1445" y="628"/>
                    </a:lnTo>
                    <a:lnTo>
                      <a:pt x="1373" y="716"/>
                    </a:lnTo>
                    <a:lnTo>
                      <a:pt x="1302" y="807"/>
                    </a:lnTo>
                    <a:lnTo>
                      <a:pt x="1231" y="900"/>
                    </a:lnTo>
                    <a:lnTo>
                      <a:pt x="1161" y="994"/>
                    </a:lnTo>
                    <a:lnTo>
                      <a:pt x="1092" y="1090"/>
                    </a:lnTo>
                    <a:lnTo>
                      <a:pt x="1025" y="1189"/>
                    </a:lnTo>
                    <a:lnTo>
                      <a:pt x="958" y="1290"/>
                    </a:lnTo>
                    <a:lnTo>
                      <a:pt x="893" y="1393"/>
                    </a:lnTo>
                    <a:lnTo>
                      <a:pt x="829" y="1497"/>
                    </a:lnTo>
                    <a:lnTo>
                      <a:pt x="766" y="1602"/>
                    </a:lnTo>
                    <a:lnTo>
                      <a:pt x="703" y="1711"/>
                    </a:lnTo>
                    <a:lnTo>
                      <a:pt x="642" y="1820"/>
                    </a:lnTo>
                    <a:lnTo>
                      <a:pt x="582" y="1933"/>
                    </a:lnTo>
                    <a:lnTo>
                      <a:pt x="523" y="2046"/>
                    </a:lnTo>
                    <a:lnTo>
                      <a:pt x="465" y="2161"/>
                    </a:lnTo>
                    <a:lnTo>
                      <a:pt x="409" y="2278"/>
                    </a:lnTo>
                    <a:lnTo>
                      <a:pt x="354" y="2397"/>
                    </a:lnTo>
                    <a:lnTo>
                      <a:pt x="299" y="2517"/>
                    </a:lnTo>
                    <a:lnTo>
                      <a:pt x="246" y="2639"/>
                    </a:lnTo>
                    <a:lnTo>
                      <a:pt x="195" y="2762"/>
                    </a:lnTo>
                    <a:lnTo>
                      <a:pt x="143" y="2887"/>
                    </a:lnTo>
                    <a:lnTo>
                      <a:pt x="94" y="3015"/>
                    </a:lnTo>
                    <a:lnTo>
                      <a:pt x="46" y="3143"/>
                    </a:lnTo>
                    <a:lnTo>
                      <a:pt x="0" y="3273"/>
                    </a:lnTo>
                    <a:lnTo>
                      <a:pt x="125" y="3265"/>
                    </a:lnTo>
                    <a:lnTo>
                      <a:pt x="252" y="3256"/>
                    </a:lnTo>
                    <a:lnTo>
                      <a:pt x="378" y="3250"/>
                    </a:lnTo>
                    <a:lnTo>
                      <a:pt x="505" y="3243"/>
                    </a:lnTo>
                    <a:lnTo>
                      <a:pt x="633" y="3237"/>
                    </a:lnTo>
                    <a:lnTo>
                      <a:pt x="760" y="3231"/>
                    </a:lnTo>
                    <a:lnTo>
                      <a:pt x="889" y="3226"/>
                    </a:lnTo>
                    <a:lnTo>
                      <a:pt x="1017" y="3221"/>
                    </a:lnTo>
                    <a:lnTo>
                      <a:pt x="1146" y="3216"/>
                    </a:lnTo>
                    <a:lnTo>
                      <a:pt x="1276" y="3213"/>
                    </a:lnTo>
                    <a:lnTo>
                      <a:pt x="1405" y="3211"/>
                    </a:lnTo>
                    <a:lnTo>
                      <a:pt x="1535" y="3207"/>
                    </a:lnTo>
                    <a:lnTo>
                      <a:pt x="1665" y="3206"/>
                    </a:lnTo>
                    <a:lnTo>
                      <a:pt x="1796" y="3204"/>
                    </a:lnTo>
                    <a:lnTo>
                      <a:pt x="1926" y="3204"/>
                    </a:lnTo>
                    <a:lnTo>
                      <a:pt x="2058" y="320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5" name="îSlîďê">
                <a:extLst>
                  <a:ext uri="{FF2B5EF4-FFF2-40B4-BE49-F238E27FC236}">
                    <a16:creationId xmlns="" xmlns:a16="http://schemas.microsoft.com/office/drawing/2014/main" id="{E7EAF3E5-7F57-4CC8-A7E9-BB6C5E74C931}"/>
                  </a:ext>
                </a:extLst>
              </p:cNvPr>
              <p:cNvSpPr/>
              <p:nvPr/>
            </p:nvSpPr>
            <p:spPr bwMode="auto">
              <a:xfrm rot="2534512">
                <a:off x="2661194" y="2526898"/>
                <a:ext cx="457066" cy="714679"/>
              </a:xfrm>
              <a:custGeom>
                <a:avLst/>
                <a:gdLst>
                  <a:gd name="T0" fmla="*/ 0 w 2074"/>
                  <a:gd name="T1" fmla="*/ 15 h 3273"/>
                  <a:gd name="T2" fmla="*/ 0 w 2074"/>
                  <a:gd name="T3" fmla="*/ 3204 h 3273"/>
                  <a:gd name="T4" fmla="*/ 8 w 2074"/>
                  <a:gd name="T5" fmla="*/ 3204 h 3273"/>
                  <a:gd name="T6" fmla="*/ 16 w 2074"/>
                  <a:gd name="T7" fmla="*/ 3203 h 3273"/>
                  <a:gd name="T8" fmla="*/ 148 w 2074"/>
                  <a:gd name="T9" fmla="*/ 3204 h 3273"/>
                  <a:gd name="T10" fmla="*/ 278 w 2074"/>
                  <a:gd name="T11" fmla="*/ 3204 h 3273"/>
                  <a:gd name="T12" fmla="*/ 409 w 2074"/>
                  <a:gd name="T13" fmla="*/ 3206 h 3273"/>
                  <a:gd name="T14" fmla="*/ 539 w 2074"/>
                  <a:gd name="T15" fmla="*/ 3207 h 3273"/>
                  <a:gd name="T16" fmla="*/ 669 w 2074"/>
                  <a:gd name="T17" fmla="*/ 3211 h 3273"/>
                  <a:gd name="T18" fmla="*/ 798 w 2074"/>
                  <a:gd name="T19" fmla="*/ 3213 h 3273"/>
                  <a:gd name="T20" fmla="*/ 928 w 2074"/>
                  <a:gd name="T21" fmla="*/ 3216 h 3273"/>
                  <a:gd name="T22" fmla="*/ 1057 w 2074"/>
                  <a:gd name="T23" fmla="*/ 3221 h 3273"/>
                  <a:gd name="T24" fmla="*/ 1185 w 2074"/>
                  <a:gd name="T25" fmla="*/ 3226 h 3273"/>
                  <a:gd name="T26" fmla="*/ 1314 w 2074"/>
                  <a:gd name="T27" fmla="*/ 3231 h 3273"/>
                  <a:gd name="T28" fmla="*/ 1441 w 2074"/>
                  <a:gd name="T29" fmla="*/ 3237 h 3273"/>
                  <a:gd name="T30" fmla="*/ 1569 w 2074"/>
                  <a:gd name="T31" fmla="*/ 3243 h 3273"/>
                  <a:gd name="T32" fmla="*/ 1696 w 2074"/>
                  <a:gd name="T33" fmla="*/ 3250 h 3273"/>
                  <a:gd name="T34" fmla="*/ 1822 w 2074"/>
                  <a:gd name="T35" fmla="*/ 3256 h 3273"/>
                  <a:gd name="T36" fmla="*/ 1948 w 2074"/>
                  <a:gd name="T37" fmla="*/ 3265 h 3273"/>
                  <a:gd name="T38" fmla="*/ 2074 w 2074"/>
                  <a:gd name="T39" fmla="*/ 3273 h 3273"/>
                  <a:gd name="T40" fmla="*/ 2027 w 2074"/>
                  <a:gd name="T41" fmla="*/ 3143 h 3273"/>
                  <a:gd name="T42" fmla="*/ 1980 w 2074"/>
                  <a:gd name="T43" fmla="*/ 3015 h 3273"/>
                  <a:gd name="T44" fmla="*/ 1930 w 2074"/>
                  <a:gd name="T45" fmla="*/ 2887 h 3273"/>
                  <a:gd name="T46" fmla="*/ 1879 w 2074"/>
                  <a:gd name="T47" fmla="*/ 2762 h 3273"/>
                  <a:gd name="T48" fmla="*/ 1828 w 2074"/>
                  <a:gd name="T49" fmla="*/ 2639 h 3273"/>
                  <a:gd name="T50" fmla="*/ 1775 w 2074"/>
                  <a:gd name="T51" fmla="*/ 2517 h 3273"/>
                  <a:gd name="T52" fmla="*/ 1720 w 2074"/>
                  <a:gd name="T53" fmla="*/ 2397 h 3273"/>
                  <a:gd name="T54" fmla="*/ 1665 w 2074"/>
                  <a:gd name="T55" fmla="*/ 2278 h 3273"/>
                  <a:gd name="T56" fmla="*/ 1609 w 2074"/>
                  <a:gd name="T57" fmla="*/ 2161 h 3273"/>
                  <a:gd name="T58" fmla="*/ 1551 w 2074"/>
                  <a:gd name="T59" fmla="*/ 2046 h 3273"/>
                  <a:gd name="T60" fmla="*/ 1492 w 2074"/>
                  <a:gd name="T61" fmla="*/ 1933 h 3273"/>
                  <a:gd name="T62" fmla="*/ 1432 w 2074"/>
                  <a:gd name="T63" fmla="*/ 1820 h 3273"/>
                  <a:gd name="T64" fmla="*/ 1371 w 2074"/>
                  <a:gd name="T65" fmla="*/ 1711 h 3273"/>
                  <a:gd name="T66" fmla="*/ 1308 w 2074"/>
                  <a:gd name="T67" fmla="*/ 1602 h 3273"/>
                  <a:gd name="T68" fmla="*/ 1245 w 2074"/>
                  <a:gd name="T69" fmla="*/ 1497 h 3273"/>
                  <a:gd name="T70" fmla="*/ 1181 w 2074"/>
                  <a:gd name="T71" fmla="*/ 1392 h 3273"/>
                  <a:gd name="T72" fmla="*/ 1116 w 2074"/>
                  <a:gd name="T73" fmla="*/ 1290 h 3273"/>
                  <a:gd name="T74" fmla="*/ 1049 w 2074"/>
                  <a:gd name="T75" fmla="*/ 1189 h 3273"/>
                  <a:gd name="T76" fmla="*/ 982 w 2074"/>
                  <a:gd name="T77" fmla="*/ 1090 h 3273"/>
                  <a:gd name="T78" fmla="*/ 913 w 2074"/>
                  <a:gd name="T79" fmla="*/ 994 h 3273"/>
                  <a:gd name="T80" fmla="*/ 843 w 2074"/>
                  <a:gd name="T81" fmla="*/ 900 h 3273"/>
                  <a:gd name="T82" fmla="*/ 772 w 2074"/>
                  <a:gd name="T83" fmla="*/ 807 h 3273"/>
                  <a:gd name="T84" fmla="*/ 701 w 2074"/>
                  <a:gd name="T85" fmla="*/ 716 h 3273"/>
                  <a:gd name="T86" fmla="*/ 629 w 2074"/>
                  <a:gd name="T87" fmla="*/ 628 h 3273"/>
                  <a:gd name="T88" fmla="*/ 555 w 2074"/>
                  <a:gd name="T89" fmla="*/ 542 h 3273"/>
                  <a:gd name="T90" fmla="*/ 481 w 2074"/>
                  <a:gd name="T91" fmla="*/ 457 h 3273"/>
                  <a:gd name="T92" fmla="*/ 405 w 2074"/>
                  <a:gd name="T93" fmla="*/ 376 h 3273"/>
                  <a:gd name="T94" fmla="*/ 330 w 2074"/>
                  <a:gd name="T95" fmla="*/ 296 h 3273"/>
                  <a:gd name="T96" fmla="*/ 252 w 2074"/>
                  <a:gd name="T97" fmla="*/ 219 h 3273"/>
                  <a:gd name="T98" fmla="*/ 174 w 2074"/>
                  <a:gd name="T99" fmla="*/ 143 h 3273"/>
                  <a:gd name="T100" fmla="*/ 96 w 2074"/>
                  <a:gd name="T101" fmla="*/ 71 h 3273"/>
                  <a:gd name="T102" fmla="*/ 16 w 2074"/>
                  <a:gd name="T103" fmla="*/ 0 h 3273"/>
                  <a:gd name="T104" fmla="*/ 8 w 2074"/>
                  <a:gd name="T105" fmla="*/ 7 h 3273"/>
                  <a:gd name="T106" fmla="*/ 0 w 2074"/>
                  <a:gd name="T107" fmla="*/ 15 h 3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74" h="3273">
                    <a:moveTo>
                      <a:pt x="0" y="15"/>
                    </a:moveTo>
                    <a:lnTo>
                      <a:pt x="0" y="3204"/>
                    </a:lnTo>
                    <a:lnTo>
                      <a:pt x="8" y="3204"/>
                    </a:lnTo>
                    <a:lnTo>
                      <a:pt x="16" y="3203"/>
                    </a:lnTo>
                    <a:lnTo>
                      <a:pt x="148" y="3204"/>
                    </a:lnTo>
                    <a:lnTo>
                      <a:pt x="278" y="3204"/>
                    </a:lnTo>
                    <a:lnTo>
                      <a:pt x="409" y="3206"/>
                    </a:lnTo>
                    <a:lnTo>
                      <a:pt x="539" y="3207"/>
                    </a:lnTo>
                    <a:lnTo>
                      <a:pt x="669" y="3211"/>
                    </a:lnTo>
                    <a:lnTo>
                      <a:pt x="798" y="3213"/>
                    </a:lnTo>
                    <a:lnTo>
                      <a:pt x="928" y="3216"/>
                    </a:lnTo>
                    <a:lnTo>
                      <a:pt x="1057" y="3221"/>
                    </a:lnTo>
                    <a:lnTo>
                      <a:pt x="1185" y="3226"/>
                    </a:lnTo>
                    <a:lnTo>
                      <a:pt x="1314" y="3231"/>
                    </a:lnTo>
                    <a:lnTo>
                      <a:pt x="1441" y="3237"/>
                    </a:lnTo>
                    <a:lnTo>
                      <a:pt x="1569" y="3243"/>
                    </a:lnTo>
                    <a:lnTo>
                      <a:pt x="1696" y="3250"/>
                    </a:lnTo>
                    <a:lnTo>
                      <a:pt x="1822" y="3256"/>
                    </a:lnTo>
                    <a:lnTo>
                      <a:pt x="1948" y="3265"/>
                    </a:lnTo>
                    <a:lnTo>
                      <a:pt x="2074" y="3273"/>
                    </a:lnTo>
                    <a:lnTo>
                      <a:pt x="2027" y="3143"/>
                    </a:lnTo>
                    <a:lnTo>
                      <a:pt x="1980" y="3015"/>
                    </a:lnTo>
                    <a:lnTo>
                      <a:pt x="1930" y="2887"/>
                    </a:lnTo>
                    <a:lnTo>
                      <a:pt x="1879" y="2762"/>
                    </a:lnTo>
                    <a:lnTo>
                      <a:pt x="1828" y="2639"/>
                    </a:lnTo>
                    <a:lnTo>
                      <a:pt x="1775" y="2517"/>
                    </a:lnTo>
                    <a:lnTo>
                      <a:pt x="1720" y="2397"/>
                    </a:lnTo>
                    <a:lnTo>
                      <a:pt x="1665" y="2278"/>
                    </a:lnTo>
                    <a:lnTo>
                      <a:pt x="1609" y="2161"/>
                    </a:lnTo>
                    <a:lnTo>
                      <a:pt x="1551" y="2046"/>
                    </a:lnTo>
                    <a:lnTo>
                      <a:pt x="1492" y="1933"/>
                    </a:lnTo>
                    <a:lnTo>
                      <a:pt x="1432" y="1820"/>
                    </a:lnTo>
                    <a:lnTo>
                      <a:pt x="1371" y="1711"/>
                    </a:lnTo>
                    <a:lnTo>
                      <a:pt x="1308" y="1602"/>
                    </a:lnTo>
                    <a:lnTo>
                      <a:pt x="1245" y="1497"/>
                    </a:lnTo>
                    <a:lnTo>
                      <a:pt x="1181" y="1392"/>
                    </a:lnTo>
                    <a:lnTo>
                      <a:pt x="1116" y="1290"/>
                    </a:lnTo>
                    <a:lnTo>
                      <a:pt x="1049" y="1189"/>
                    </a:lnTo>
                    <a:lnTo>
                      <a:pt x="982" y="1090"/>
                    </a:lnTo>
                    <a:lnTo>
                      <a:pt x="913" y="994"/>
                    </a:lnTo>
                    <a:lnTo>
                      <a:pt x="843" y="900"/>
                    </a:lnTo>
                    <a:lnTo>
                      <a:pt x="772" y="807"/>
                    </a:lnTo>
                    <a:lnTo>
                      <a:pt x="701" y="716"/>
                    </a:lnTo>
                    <a:lnTo>
                      <a:pt x="629" y="628"/>
                    </a:lnTo>
                    <a:lnTo>
                      <a:pt x="555" y="542"/>
                    </a:lnTo>
                    <a:lnTo>
                      <a:pt x="481" y="457"/>
                    </a:lnTo>
                    <a:lnTo>
                      <a:pt x="405" y="376"/>
                    </a:lnTo>
                    <a:lnTo>
                      <a:pt x="330" y="296"/>
                    </a:lnTo>
                    <a:lnTo>
                      <a:pt x="252" y="219"/>
                    </a:lnTo>
                    <a:lnTo>
                      <a:pt x="174" y="143"/>
                    </a:lnTo>
                    <a:lnTo>
                      <a:pt x="96" y="71"/>
                    </a:lnTo>
                    <a:lnTo>
                      <a:pt x="16" y="0"/>
                    </a:lnTo>
                    <a:lnTo>
                      <a:pt x="8" y="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6" name="iŝḻïḍê">
                <a:extLst>
                  <a:ext uri="{FF2B5EF4-FFF2-40B4-BE49-F238E27FC236}">
                    <a16:creationId xmlns="" xmlns:a16="http://schemas.microsoft.com/office/drawing/2014/main" id="{605A29E5-FEFE-42F9-80FA-84D7116C7B46}"/>
                  </a:ext>
                </a:extLst>
              </p:cNvPr>
              <p:cNvSpPr/>
              <p:nvPr/>
            </p:nvSpPr>
            <p:spPr bwMode="auto">
              <a:xfrm rot="2534512">
                <a:off x="1045678" y="3730615"/>
                <a:ext cx="264327" cy="1407535"/>
              </a:xfrm>
              <a:custGeom>
                <a:avLst/>
                <a:gdLst>
                  <a:gd name="T0" fmla="*/ 534 w 1198"/>
                  <a:gd name="T1" fmla="*/ 121 h 6448"/>
                  <a:gd name="T2" fmla="*/ 441 w 1198"/>
                  <a:gd name="T3" fmla="*/ 325 h 6448"/>
                  <a:gd name="T4" fmla="*/ 356 w 1198"/>
                  <a:gd name="T5" fmla="*/ 559 h 6448"/>
                  <a:gd name="T6" fmla="*/ 278 w 1198"/>
                  <a:gd name="T7" fmla="*/ 820 h 6448"/>
                  <a:gd name="T8" fmla="*/ 208 w 1198"/>
                  <a:gd name="T9" fmla="*/ 1105 h 6448"/>
                  <a:gd name="T10" fmla="*/ 148 w 1198"/>
                  <a:gd name="T11" fmla="*/ 1415 h 6448"/>
                  <a:gd name="T12" fmla="*/ 96 w 1198"/>
                  <a:gd name="T13" fmla="*/ 1744 h 6448"/>
                  <a:gd name="T14" fmla="*/ 55 w 1198"/>
                  <a:gd name="T15" fmla="*/ 2091 h 6448"/>
                  <a:gd name="T16" fmla="*/ 25 w 1198"/>
                  <a:gd name="T17" fmla="*/ 2456 h 6448"/>
                  <a:gd name="T18" fmla="*/ 7 w 1198"/>
                  <a:gd name="T19" fmla="*/ 2834 h 6448"/>
                  <a:gd name="T20" fmla="*/ 0 w 1198"/>
                  <a:gd name="T21" fmla="*/ 3225 h 6448"/>
                  <a:gd name="T22" fmla="*/ 7 w 1198"/>
                  <a:gd name="T23" fmla="*/ 3614 h 6448"/>
                  <a:gd name="T24" fmla="*/ 25 w 1198"/>
                  <a:gd name="T25" fmla="*/ 3993 h 6448"/>
                  <a:gd name="T26" fmla="*/ 55 w 1198"/>
                  <a:gd name="T27" fmla="*/ 4357 h 6448"/>
                  <a:gd name="T28" fmla="*/ 96 w 1198"/>
                  <a:gd name="T29" fmla="*/ 4705 h 6448"/>
                  <a:gd name="T30" fmla="*/ 148 w 1198"/>
                  <a:gd name="T31" fmla="*/ 5035 h 6448"/>
                  <a:gd name="T32" fmla="*/ 208 w 1198"/>
                  <a:gd name="T33" fmla="*/ 5343 h 6448"/>
                  <a:gd name="T34" fmla="*/ 278 w 1198"/>
                  <a:gd name="T35" fmla="*/ 5628 h 6448"/>
                  <a:gd name="T36" fmla="*/ 356 w 1198"/>
                  <a:gd name="T37" fmla="*/ 5890 h 6448"/>
                  <a:gd name="T38" fmla="*/ 441 w 1198"/>
                  <a:gd name="T39" fmla="*/ 6124 h 6448"/>
                  <a:gd name="T40" fmla="*/ 534 w 1198"/>
                  <a:gd name="T41" fmla="*/ 6329 h 6448"/>
                  <a:gd name="T42" fmla="*/ 632 w 1198"/>
                  <a:gd name="T43" fmla="*/ 6390 h 6448"/>
                  <a:gd name="T44" fmla="*/ 726 w 1198"/>
                  <a:gd name="T45" fmla="*/ 6196 h 6448"/>
                  <a:gd name="T46" fmla="*/ 814 w 1198"/>
                  <a:gd name="T47" fmla="*/ 5971 h 6448"/>
                  <a:gd name="T48" fmla="*/ 896 w 1198"/>
                  <a:gd name="T49" fmla="*/ 5719 h 6448"/>
                  <a:gd name="T50" fmla="*/ 968 w 1198"/>
                  <a:gd name="T51" fmla="*/ 5440 h 6448"/>
                  <a:gd name="T52" fmla="*/ 1032 w 1198"/>
                  <a:gd name="T53" fmla="*/ 5139 h 6448"/>
                  <a:gd name="T54" fmla="*/ 1086 w 1198"/>
                  <a:gd name="T55" fmla="*/ 4817 h 6448"/>
                  <a:gd name="T56" fmla="*/ 1130 w 1198"/>
                  <a:gd name="T57" fmla="*/ 4475 h 6448"/>
                  <a:gd name="T58" fmla="*/ 1164 w 1198"/>
                  <a:gd name="T59" fmla="*/ 4117 h 6448"/>
                  <a:gd name="T60" fmla="*/ 1187 w 1198"/>
                  <a:gd name="T61" fmla="*/ 3742 h 6448"/>
                  <a:gd name="T62" fmla="*/ 1197 w 1198"/>
                  <a:gd name="T63" fmla="*/ 3355 h 6448"/>
                  <a:gd name="T64" fmla="*/ 1195 w 1198"/>
                  <a:gd name="T65" fmla="*/ 2962 h 6448"/>
                  <a:gd name="T66" fmla="*/ 1181 w 1198"/>
                  <a:gd name="T67" fmla="*/ 2581 h 6448"/>
                  <a:gd name="T68" fmla="*/ 1154 w 1198"/>
                  <a:gd name="T69" fmla="*/ 2211 h 6448"/>
                  <a:gd name="T70" fmla="*/ 1117 w 1198"/>
                  <a:gd name="T71" fmla="*/ 1857 h 6448"/>
                  <a:gd name="T72" fmla="*/ 1069 w 1198"/>
                  <a:gd name="T73" fmla="*/ 1523 h 6448"/>
                  <a:gd name="T74" fmla="*/ 1011 w 1198"/>
                  <a:gd name="T75" fmla="*/ 1206 h 6448"/>
                  <a:gd name="T76" fmla="*/ 945 w 1198"/>
                  <a:gd name="T77" fmla="*/ 913 h 6448"/>
                  <a:gd name="T78" fmla="*/ 869 w 1198"/>
                  <a:gd name="T79" fmla="*/ 643 h 6448"/>
                  <a:gd name="T80" fmla="*/ 786 w 1198"/>
                  <a:gd name="T81" fmla="*/ 400 h 6448"/>
                  <a:gd name="T82" fmla="*/ 696 w 1198"/>
                  <a:gd name="T83" fmla="*/ 185 h 6448"/>
                  <a:gd name="T84" fmla="*/ 599 w 1198"/>
                  <a:gd name="T85" fmla="*/ 0 h 6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8" h="6448">
                    <a:moveTo>
                      <a:pt x="599" y="0"/>
                    </a:moveTo>
                    <a:lnTo>
                      <a:pt x="566" y="59"/>
                    </a:lnTo>
                    <a:lnTo>
                      <a:pt x="534" y="121"/>
                    </a:lnTo>
                    <a:lnTo>
                      <a:pt x="503" y="185"/>
                    </a:lnTo>
                    <a:lnTo>
                      <a:pt x="472" y="254"/>
                    </a:lnTo>
                    <a:lnTo>
                      <a:pt x="441" y="325"/>
                    </a:lnTo>
                    <a:lnTo>
                      <a:pt x="412" y="400"/>
                    </a:lnTo>
                    <a:lnTo>
                      <a:pt x="384" y="478"/>
                    </a:lnTo>
                    <a:lnTo>
                      <a:pt x="356" y="559"/>
                    </a:lnTo>
                    <a:lnTo>
                      <a:pt x="329" y="643"/>
                    </a:lnTo>
                    <a:lnTo>
                      <a:pt x="303" y="730"/>
                    </a:lnTo>
                    <a:lnTo>
                      <a:pt x="278" y="820"/>
                    </a:lnTo>
                    <a:lnTo>
                      <a:pt x="253" y="913"/>
                    </a:lnTo>
                    <a:lnTo>
                      <a:pt x="230" y="1008"/>
                    </a:lnTo>
                    <a:lnTo>
                      <a:pt x="208" y="1105"/>
                    </a:lnTo>
                    <a:lnTo>
                      <a:pt x="187" y="1206"/>
                    </a:lnTo>
                    <a:lnTo>
                      <a:pt x="167" y="1309"/>
                    </a:lnTo>
                    <a:lnTo>
                      <a:pt x="148" y="1415"/>
                    </a:lnTo>
                    <a:lnTo>
                      <a:pt x="129" y="1523"/>
                    </a:lnTo>
                    <a:lnTo>
                      <a:pt x="112" y="1631"/>
                    </a:lnTo>
                    <a:lnTo>
                      <a:pt x="96" y="1744"/>
                    </a:lnTo>
                    <a:lnTo>
                      <a:pt x="81" y="1857"/>
                    </a:lnTo>
                    <a:lnTo>
                      <a:pt x="68" y="1974"/>
                    </a:lnTo>
                    <a:lnTo>
                      <a:pt x="55" y="2091"/>
                    </a:lnTo>
                    <a:lnTo>
                      <a:pt x="45" y="2211"/>
                    </a:lnTo>
                    <a:lnTo>
                      <a:pt x="34" y="2333"/>
                    </a:lnTo>
                    <a:lnTo>
                      <a:pt x="25" y="2456"/>
                    </a:lnTo>
                    <a:lnTo>
                      <a:pt x="18" y="2581"/>
                    </a:lnTo>
                    <a:lnTo>
                      <a:pt x="11" y="2707"/>
                    </a:lnTo>
                    <a:lnTo>
                      <a:pt x="7" y="2834"/>
                    </a:lnTo>
                    <a:lnTo>
                      <a:pt x="3" y="2963"/>
                    </a:lnTo>
                    <a:lnTo>
                      <a:pt x="1" y="3093"/>
                    </a:lnTo>
                    <a:lnTo>
                      <a:pt x="0" y="3225"/>
                    </a:lnTo>
                    <a:lnTo>
                      <a:pt x="1" y="3355"/>
                    </a:lnTo>
                    <a:lnTo>
                      <a:pt x="3" y="3486"/>
                    </a:lnTo>
                    <a:lnTo>
                      <a:pt x="7" y="3614"/>
                    </a:lnTo>
                    <a:lnTo>
                      <a:pt x="11" y="3743"/>
                    </a:lnTo>
                    <a:lnTo>
                      <a:pt x="18" y="3869"/>
                    </a:lnTo>
                    <a:lnTo>
                      <a:pt x="25" y="3993"/>
                    </a:lnTo>
                    <a:lnTo>
                      <a:pt x="34" y="4117"/>
                    </a:lnTo>
                    <a:lnTo>
                      <a:pt x="45" y="4238"/>
                    </a:lnTo>
                    <a:lnTo>
                      <a:pt x="55" y="4357"/>
                    </a:lnTo>
                    <a:lnTo>
                      <a:pt x="68" y="4475"/>
                    </a:lnTo>
                    <a:lnTo>
                      <a:pt x="81" y="4591"/>
                    </a:lnTo>
                    <a:lnTo>
                      <a:pt x="96" y="4705"/>
                    </a:lnTo>
                    <a:lnTo>
                      <a:pt x="112" y="4817"/>
                    </a:lnTo>
                    <a:lnTo>
                      <a:pt x="129" y="4927"/>
                    </a:lnTo>
                    <a:lnTo>
                      <a:pt x="148" y="5035"/>
                    </a:lnTo>
                    <a:lnTo>
                      <a:pt x="166" y="5139"/>
                    </a:lnTo>
                    <a:lnTo>
                      <a:pt x="187" y="5242"/>
                    </a:lnTo>
                    <a:lnTo>
                      <a:pt x="208" y="5343"/>
                    </a:lnTo>
                    <a:lnTo>
                      <a:pt x="230" y="5440"/>
                    </a:lnTo>
                    <a:lnTo>
                      <a:pt x="253" y="5536"/>
                    </a:lnTo>
                    <a:lnTo>
                      <a:pt x="278" y="5628"/>
                    </a:lnTo>
                    <a:lnTo>
                      <a:pt x="302" y="5719"/>
                    </a:lnTo>
                    <a:lnTo>
                      <a:pt x="329" y="5806"/>
                    </a:lnTo>
                    <a:lnTo>
                      <a:pt x="356" y="5890"/>
                    </a:lnTo>
                    <a:lnTo>
                      <a:pt x="384" y="5971"/>
                    </a:lnTo>
                    <a:lnTo>
                      <a:pt x="412" y="6049"/>
                    </a:lnTo>
                    <a:lnTo>
                      <a:pt x="441" y="6124"/>
                    </a:lnTo>
                    <a:lnTo>
                      <a:pt x="472" y="6196"/>
                    </a:lnTo>
                    <a:lnTo>
                      <a:pt x="503" y="6263"/>
                    </a:lnTo>
                    <a:lnTo>
                      <a:pt x="534" y="6329"/>
                    </a:lnTo>
                    <a:lnTo>
                      <a:pt x="566" y="6390"/>
                    </a:lnTo>
                    <a:lnTo>
                      <a:pt x="599" y="6448"/>
                    </a:lnTo>
                    <a:lnTo>
                      <a:pt x="632" y="6390"/>
                    </a:lnTo>
                    <a:lnTo>
                      <a:pt x="664" y="6329"/>
                    </a:lnTo>
                    <a:lnTo>
                      <a:pt x="696" y="6263"/>
                    </a:lnTo>
                    <a:lnTo>
                      <a:pt x="726" y="6196"/>
                    </a:lnTo>
                    <a:lnTo>
                      <a:pt x="757" y="6124"/>
                    </a:lnTo>
                    <a:lnTo>
                      <a:pt x="786" y="6049"/>
                    </a:lnTo>
                    <a:lnTo>
                      <a:pt x="814" y="5971"/>
                    </a:lnTo>
                    <a:lnTo>
                      <a:pt x="842" y="5890"/>
                    </a:lnTo>
                    <a:lnTo>
                      <a:pt x="869" y="5806"/>
                    </a:lnTo>
                    <a:lnTo>
                      <a:pt x="896" y="5719"/>
                    </a:lnTo>
                    <a:lnTo>
                      <a:pt x="920" y="5628"/>
                    </a:lnTo>
                    <a:lnTo>
                      <a:pt x="945" y="5536"/>
                    </a:lnTo>
                    <a:lnTo>
                      <a:pt x="968" y="5440"/>
                    </a:lnTo>
                    <a:lnTo>
                      <a:pt x="990" y="5343"/>
                    </a:lnTo>
                    <a:lnTo>
                      <a:pt x="1011" y="5242"/>
                    </a:lnTo>
                    <a:lnTo>
                      <a:pt x="1032" y="5139"/>
                    </a:lnTo>
                    <a:lnTo>
                      <a:pt x="1050" y="5035"/>
                    </a:lnTo>
                    <a:lnTo>
                      <a:pt x="1069" y="4927"/>
                    </a:lnTo>
                    <a:lnTo>
                      <a:pt x="1086" y="4817"/>
                    </a:lnTo>
                    <a:lnTo>
                      <a:pt x="1102" y="4705"/>
                    </a:lnTo>
                    <a:lnTo>
                      <a:pt x="1117" y="4591"/>
                    </a:lnTo>
                    <a:lnTo>
                      <a:pt x="1130" y="4475"/>
                    </a:lnTo>
                    <a:lnTo>
                      <a:pt x="1143" y="4357"/>
                    </a:lnTo>
                    <a:lnTo>
                      <a:pt x="1154" y="4238"/>
                    </a:lnTo>
                    <a:lnTo>
                      <a:pt x="1164" y="4117"/>
                    </a:lnTo>
                    <a:lnTo>
                      <a:pt x="1173" y="3993"/>
                    </a:lnTo>
                    <a:lnTo>
                      <a:pt x="1180" y="3869"/>
                    </a:lnTo>
                    <a:lnTo>
                      <a:pt x="1187" y="3742"/>
                    </a:lnTo>
                    <a:lnTo>
                      <a:pt x="1191" y="3614"/>
                    </a:lnTo>
                    <a:lnTo>
                      <a:pt x="1195" y="3486"/>
                    </a:lnTo>
                    <a:lnTo>
                      <a:pt x="1197" y="3355"/>
                    </a:lnTo>
                    <a:lnTo>
                      <a:pt x="1198" y="3225"/>
                    </a:lnTo>
                    <a:lnTo>
                      <a:pt x="1197" y="3093"/>
                    </a:lnTo>
                    <a:lnTo>
                      <a:pt x="1195" y="2962"/>
                    </a:lnTo>
                    <a:lnTo>
                      <a:pt x="1191" y="2834"/>
                    </a:lnTo>
                    <a:lnTo>
                      <a:pt x="1187" y="2707"/>
                    </a:lnTo>
                    <a:lnTo>
                      <a:pt x="1181" y="2581"/>
                    </a:lnTo>
                    <a:lnTo>
                      <a:pt x="1173" y="2456"/>
                    </a:lnTo>
                    <a:lnTo>
                      <a:pt x="1164" y="2333"/>
                    </a:lnTo>
                    <a:lnTo>
                      <a:pt x="1154" y="2211"/>
                    </a:lnTo>
                    <a:lnTo>
                      <a:pt x="1143" y="2091"/>
                    </a:lnTo>
                    <a:lnTo>
                      <a:pt x="1130" y="1974"/>
                    </a:lnTo>
                    <a:lnTo>
                      <a:pt x="1117" y="1857"/>
                    </a:lnTo>
                    <a:lnTo>
                      <a:pt x="1102" y="1744"/>
                    </a:lnTo>
                    <a:lnTo>
                      <a:pt x="1086" y="1631"/>
                    </a:lnTo>
                    <a:lnTo>
                      <a:pt x="1069" y="1523"/>
                    </a:lnTo>
                    <a:lnTo>
                      <a:pt x="1050" y="1415"/>
                    </a:lnTo>
                    <a:lnTo>
                      <a:pt x="1032" y="1309"/>
                    </a:lnTo>
                    <a:lnTo>
                      <a:pt x="1011" y="1206"/>
                    </a:lnTo>
                    <a:lnTo>
                      <a:pt x="990" y="1105"/>
                    </a:lnTo>
                    <a:lnTo>
                      <a:pt x="968" y="1008"/>
                    </a:lnTo>
                    <a:lnTo>
                      <a:pt x="945" y="913"/>
                    </a:lnTo>
                    <a:lnTo>
                      <a:pt x="920" y="820"/>
                    </a:lnTo>
                    <a:lnTo>
                      <a:pt x="896" y="730"/>
                    </a:lnTo>
                    <a:lnTo>
                      <a:pt x="869" y="643"/>
                    </a:lnTo>
                    <a:lnTo>
                      <a:pt x="842" y="559"/>
                    </a:lnTo>
                    <a:lnTo>
                      <a:pt x="814" y="478"/>
                    </a:lnTo>
                    <a:lnTo>
                      <a:pt x="786" y="400"/>
                    </a:lnTo>
                    <a:lnTo>
                      <a:pt x="757" y="325"/>
                    </a:lnTo>
                    <a:lnTo>
                      <a:pt x="726" y="254"/>
                    </a:lnTo>
                    <a:lnTo>
                      <a:pt x="696" y="185"/>
                    </a:lnTo>
                    <a:lnTo>
                      <a:pt x="664" y="121"/>
                    </a:lnTo>
                    <a:lnTo>
                      <a:pt x="632" y="59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7" name="ïšľîḍè">
                <a:extLst>
                  <a:ext uri="{FF2B5EF4-FFF2-40B4-BE49-F238E27FC236}">
                    <a16:creationId xmlns="" xmlns:a16="http://schemas.microsoft.com/office/drawing/2014/main" id="{8C676487-2552-480B-8EB2-CBEF9ECD5D50}"/>
                  </a:ext>
                </a:extLst>
              </p:cNvPr>
              <p:cNvSpPr/>
              <p:nvPr/>
            </p:nvSpPr>
            <p:spPr bwMode="auto">
              <a:xfrm rot="2534512">
                <a:off x="1157806" y="3773929"/>
                <a:ext cx="135468" cy="1407535"/>
              </a:xfrm>
              <a:custGeom>
                <a:avLst/>
                <a:gdLst>
                  <a:gd name="T0" fmla="*/ 0 w 615"/>
                  <a:gd name="T1" fmla="*/ 6418 h 6448"/>
                  <a:gd name="T2" fmla="*/ 16 w 615"/>
                  <a:gd name="T3" fmla="*/ 6448 h 6448"/>
                  <a:gd name="T4" fmla="*/ 81 w 615"/>
                  <a:gd name="T5" fmla="*/ 6329 h 6448"/>
                  <a:gd name="T6" fmla="*/ 143 w 615"/>
                  <a:gd name="T7" fmla="*/ 6196 h 6448"/>
                  <a:gd name="T8" fmla="*/ 203 w 615"/>
                  <a:gd name="T9" fmla="*/ 6049 h 6448"/>
                  <a:gd name="T10" fmla="*/ 259 w 615"/>
                  <a:gd name="T11" fmla="*/ 5890 h 6448"/>
                  <a:gd name="T12" fmla="*/ 313 w 615"/>
                  <a:gd name="T13" fmla="*/ 5719 h 6448"/>
                  <a:gd name="T14" fmla="*/ 362 w 615"/>
                  <a:gd name="T15" fmla="*/ 5536 h 6448"/>
                  <a:gd name="T16" fmla="*/ 407 w 615"/>
                  <a:gd name="T17" fmla="*/ 5343 h 6448"/>
                  <a:gd name="T18" fmla="*/ 449 w 615"/>
                  <a:gd name="T19" fmla="*/ 5139 h 6448"/>
                  <a:gd name="T20" fmla="*/ 486 w 615"/>
                  <a:gd name="T21" fmla="*/ 4927 h 6448"/>
                  <a:gd name="T22" fmla="*/ 519 w 615"/>
                  <a:gd name="T23" fmla="*/ 4705 h 6448"/>
                  <a:gd name="T24" fmla="*/ 547 w 615"/>
                  <a:gd name="T25" fmla="*/ 4475 h 6448"/>
                  <a:gd name="T26" fmla="*/ 571 w 615"/>
                  <a:gd name="T27" fmla="*/ 4238 h 6448"/>
                  <a:gd name="T28" fmla="*/ 590 w 615"/>
                  <a:gd name="T29" fmla="*/ 3993 h 6448"/>
                  <a:gd name="T30" fmla="*/ 604 w 615"/>
                  <a:gd name="T31" fmla="*/ 3742 h 6448"/>
                  <a:gd name="T32" fmla="*/ 612 w 615"/>
                  <a:gd name="T33" fmla="*/ 3486 h 6448"/>
                  <a:gd name="T34" fmla="*/ 615 w 615"/>
                  <a:gd name="T35" fmla="*/ 3225 h 6448"/>
                  <a:gd name="T36" fmla="*/ 612 w 615"/>
                  <a:gd name="T37" fmla="*/ 2962 h 6448"/>
                  <a:gd name="T38" fmla="*/ 604 w 615"/>
                  <a:gd name="T39" fmla="*/ 2707 h 6448"/>
                  <a:gd name="T40" fmla="*/ 590 w 615"/>
                  <a:gd name="T41" fmla="*/ 2456 h 6448"/>
                  <a:gd name="T42" fmla="*/ 571 w 615"/>
                  <a:gd name="T43" fmla="*/ 2211 h 6448"/>
                  <a:gd name="T44" fmla="*/ 547 w 615"/>
                  <a:gd name="T45" fmla="*/ 1974 h 6448"/>
                  <a:gd name="T46" fmla="*/ 519 w 615"/>
                  <a:gd name="T47" fmla="*/ 1744 h 6448"/>
                  <a:gd name="T48" fmla="*/ 486 w 615"/>
                  <a:gd name="T49" fmla="*/ 1523 h 6448"/>
                  <a:gd name="T50" fmla="*/ 449 w 615"/>
                  <a:gd name="T51" fmla="*/ 1309 h 6448"/>
                  <a:gd name="T52" fmla="*/ 407 w 615"/>
                  <a:gd name="T53" fmla="*/ 1105 h 6448"/>
                  <a:gd name="T54" fmla="*/ 362 w 615"/>
                  <a:gd name="T55" fmla="*/ 913 h 6448"/>
                  <a:gd name="T56" fmla="*/ 313 w 615"/>
                  <a:gd name="T57" fmla="*/ 730 h 6448"/>
                  <a:gd name="T58" fmla="*/ 259 w 615"/>
                  <a:gd name="T59" fmla="*/ 559 h 6448"/>
                  <a:gd name="T60" fmla="*/ 203 w 615"/>
                  <a:gd name="T61" fmla="*/ 400 h 6448"/>
                  <a:gd name="T62" fmla="*/ 143 w 615"/>
                  <a:gd name="T63" fmla="*/ 254 h 6448"/>
                  <a:gd name="T64" fmla="*/ 81 w 615"/>
                  <a:gd name="T65" fmla="*/ 121 h 6448"/>
                  <a:gd name="T66" fmla="*/ 16 w 615"/>
                  <a:gd name="T67" fmla="*/ 0 h 6448"/>
                  <a:gd name="T68" fmla="*/ 0 w 615"/>
                  <a:gd name="T69" fmla="*/ 30 h 6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5" h="6448">
                    <a:moveTo>
                      <a:pt x="0" y="30"/>
                    </a:moveTo>
                    <a:lnTo>
                      <a:pt x="0" y="6418"/>
                    </a:lnTo>
                    <a:lnTo>
                      <a:pt x="8" y="6433"/>
                    </a:lnTo>
                    <a:lnTo>
                      <a:pt x="16" y="6448"/>
                    </a:lnTo>
                    <a:lnTo>
                      <a:pt x="49" y="6390"/>
                    </a:lnTo>
                    <a:lnTo>
                      <a:pt x="81" y="6329"/>
                    </a:lnTo>
                    <a:lnTo>
                      <a:pt x="113" y="6263"/>
                    </a:lnTo>
                    <a:lnTo>
                      <a:pt x="143" y="6196"/>
                    </a:lnTo>
                    <a:lnTo>
                      <a:pt x="174" y="6124"/>
                    </a:lnTo>
                    <a:lnTo>
                      <a:pt x="203" y="6049"/>
                    </a:lnTo>
                    <a:lnTo>
                      <a:pt x="231" y="5971"/>
                    </a:lnTo>
                    <a:lnTo>
                      <a:pt x="259" y="5890"/>
                    </a:lnTo>
                    <a:lnTo>
                      <a:pt x="286" y="5806"/>
                    </a:lnTo>
                    <a:lnTo>
                      <a:pt x="313" y="5719"/>
                    </a:lnTo>
                    <a:lnTo>
                      <a:pt x="337" y="5628"/>
                    </a:lnTo>
                    <a:lnTo>
                      <a:pt x="362" y="5536"/>
                    </a:lnTo>
                    <a:lnTo>
                      <a:pt x="385" y="5440"/>
                    </a:lnTo>
                    <a:lnTo>
                      <a:pt x="407" y="5343"/>
                    </a:lnTo>
                    <a:lnTo>
                      <a:pt x="428" y="5242"/>
                    </a:lnTo>
                    <a:lnTo>
                      <a:pt x="449" y="5139"/>
                    </a:lnTo>
                    <a:lnTo>
                      <a:pt x="467" y="5035"/>
                    </a:lnTo>
                    <a:lnTo>
                      <a:pt x="486" y="4927"/>
                    </a:lnTo>
                    <a:lnTo>
                      <a:pt x="503" y="4817"/>
                    </a:lnTo>
                    <a:lnTo>
                      <a:pt x="519" y="4705"/>
                    </a:lnTo>
                    <a:lnTo>
                      <a:pt x="534" y="4591"/>
                    </a:lnTo>
                    <a:lnTo>
                      <a:pt x="547" y="4475"/>
                    </a:lnTo>
                    <a:lnTo>
                      <a:pt x="560" y="4357"/>
                    </a:lnTo>
                    <a:lnTo>
                      <a:pt x="571" y="4238"/>
                    </a:lnTo>
                    <a:lnTo>
                      <a:pt x="581" y="4117"/>
                    </a:lnTo>
                    <a:lnTo>
                      <a:pt x="590" y="3993"/>
                    </a:lnTo>
                    <a:lnTo>
                      <a:pt x="597" y="3869"/>
                    </a:lnTo>
                    <a:lnTo>
                      <a:pt x="604" y="3742"/>
                    </a:lnTo>
                    <a:lnTo>
                      <a:pt x="608" y="3614"/>
                    </a:lnTo>
                    <a:lnTo>
                      <a:pt x="612" y="3486"/>
                    </a:lnTo>
                    <a:lnTo>
                      <a:pt x="614" y="3355"/>
                    </a:lnTo>
                    <a:lnTo>
                      <a:pt x="615" y="3225"/>
                    </a:lnTo>
                    <a:lnTo>
                      <a:pt x="614" y="3093"/>
                    </a:lnTo>
                    <a:lnTo>
                      <a:pt x="612" y="2962"/>
                    </a:lnTo>
                    <a:lnTo>
                      <a:pt x="608" y="2834"/>
                    </a:lnTo>
                    <a:lnTo>
                      <a:pt x="604" y="2707"/>
                    </a:lnTo>
                    <a:lnTo>
                      <a:pt x="598" y="2581"/>
                    </a:lnTo>
                    <a:lnTo>
                      <a:pt x="590" y="2456"/>
                    </a:lnTo>
                    <a:lnTo>
                      <a:pt x="581" y="2333"/>
                    </a:lnTo>
                    <a:lnTo>
                      <a:pt x="571" y="2211"/>
                    </a:lnTo>
                    <a:lnTo>
                      <a:pt x="560" y="2091"/>
                    </a:lnTo>
                    <a:lnTo>
                      <a:pt x="547" y="1974"/>
                    </a:lnTo>
                    <a:lnTo>
                      <a:pt x="534" y="1857"/>
                    </a:lnTo>
                    <a:lnTo>
                      <a:pt x="519" y="1744"/>
                    </a:lnTo>
                    <a:lnTo>
                      <a:pt x="503" y="1631"/>
                    </a:lnTo>
                    <a:lnTo>
                      <a:pt x="486" y="1523"/>
                    </a:lnTo>
                    <a:lnTo>
                      <a:pt x="467" y="1415"/>
                    </a:lnTo>
                    <a:lnTo>
                      <a:pt x="449" y="1309"/>
                    </a:lnTo>
                    <a:lnTo>
                      <a:pt x="428" y="1206"/>
                    </a:lnTo>
                    <a:lnTo>
                      <a:pt x="407" y="1105"/>
                    </a:lnTo>
                    <a:lnTo>
                      <a:pt x="385" y="1008"/>
                    </a:lnTo>
                    <a:lnTo>
                      <a:pt x="362" y="913"/>
                    </a:lnTo>
                    <a:lnTo>
                      <a:pt x="337" y="820"/>
                    </a:lnTo>
                    <a:lnTo>
                      <a:pt x="313" y="730"/>
                    </a:lnTo>
                    <a:lnTo>
                      <a:pt x="286" y="643"/>
                    </a:lnTo>
                    <a:lnTo>
                      <a:pt x="259" y="559"/>
                    </a:lnTo>
                    <a:lnTo>
                      <a:pt x="231" y="478"/>
                    </a:lnTo>
                    <a:lnTo>
                      <a:pt x="203" y="400"/>
                    </a:lnTo>
                    <a:lnTo>
                      <a:pt x="174" y="325"/>
                    </a:lnTo>
                    <a:lnTo>
                      <a:pt x="143" y="254"/>
                    </a:lnTo>
                    <a:lnTo>
                      <a:pt x="113" y="185"/>
                    </a:lnTo>
                    <a:lnTo>
                      <a:pt x="81" y="121"/>
                    </a:lnTo>
                    <a:lnTo>
                      <a:pt x="49" y="59"/>
                    </a:lnTo>
                    <a:lnTo>
                      <a:pt x="16" y="0"/>
                    </a:lnTo>
                    <a:lnTo>
                      <a:pt x="8" y="1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8" name="îslíḋê">
                <a:extLst>
                  <a:ext uri="{FF2B5EF4-FFF2-40B4-BE49-F238E27FC236}">
                    <a16:creationId xmlns="" xmlns:a16="http://schemas.microsoft.com/office/drawing/2014/main" id="{262496D1-051C-45E0-B924-3952FCB8A1F7}"/>
                  </a:ext>
                </a:extLst>
              </p:cNvPr>
              <p:cNvSpPr/>
              <p:nvPr/>
            </p:nvSpPr>
            <p:spPr bwMode="auto">
              <a:xfrm rot="2534512">
                <a:off x="1710539" y="3124650"/>
                <a:ext cx="690554" cy="684128"/>
              </a:xfrm>
              <a:custGeom>
                <a:avLst/>
                <a:gdLst>
                  <a:gd name="T0" fmla="*/ 1408 w 3135"/>
                  <a:gd name="T1" fmla="*/ 3129 h 3137"/>
                  <a:gd name="T2" fmla="*/ 1176 w 3135"/>
                  <a:gd name="T3" fmla="*/ 3088 h 3137"/>
                  <a:gd name="T4" fmla="*/ 959 w 3135"/>
                  <a:gd name="T5" fmla="*/ 3013 h 3137"/>
                  <a:gd name="T6" fmla="*/ 756 w 3135"/>
                  <a:gd name="T7" fmla="*/ 2910 h 3137"/>
                  <a:gd name="T8" fmla="*/ 572 w 3135"/>
                  <a:gd name="T9" fmla="*/ 2778 h 3137"/>
                  <a:gd name="T10" fmla="*/ 408 w 3135"/>
                  <a:gd name="T11" fmla="*/ 2622 h 3137"/>
                  <a:gd name="T12" fmla="*/ 268 w 3135"/>
                  <a:gd name="T13" fmla="*/ 2444 h 3137"/>
                  <a:gd name="T14" fmla="*/ 156 w 3135"/>
                  <a:gd name="T15" fmla="*/ 2247 h 3137"/>
                  <a:gd name="T16" fmla="*/ 71 w 3135"/>
                  <a:gd name="T17" fmla="*/ 2034 h 3137"/>
                  <a:gd name="T18" fmla="*/ 18 w 3135"/>
                  <a:gd name="T19" fmla="*/ 1806 h 3137"/>
                  <a:gd name="T20" fmla="*/ 0 w 3135"/>
                  <a:gd name="T21" fmla="*/ 1568 h 3137"/>
                  <a:gd name="T22" fmla="*/ 18 w 3135"/>
                  <a:gd name="T23" fmla="*/ 1329 h 3137"/>
                  <a:gd name="T24" fmla="*/ 71 w 3135"/>
                  <a:gd name="T25" fmla="*/ 1102 h 3137"/>
                  <a:gd name="T26" fmla="*/ 156 w 3135"/>
                  <a:gd name="T27" fmla="*/ 888 h 3137"/>
                  <a:gd name="T28" fmla="*/ 268 w 3135"/>
                  <a:gd name="T29" fmla="*/ 692 h 3137"/>
                  <a:gd name="T30" fmla="*/ 408 w 3135"/>
                  <a:gd name="T31" fmla="*/ 514 h 3137"/>
                  <a:gd name="T32" fmla="*/ 572 w 3135"/>
                  <a:gd name="T33" fmla="*/ 358 h 3137"/>
                  <a:gd name="T34" fmla="*/ 756 w 3135"/>
                  <a:gd name="T35" fmla="*/ 226 h 3137"/>
                  <a:gd name="T36" fmla="*/ 959 w 3135"/>
                  <a:gd name="T37" fmla="*/ 123 h 3137"/>
                  <a:gd name="T38" fmla="*/ 1176 w 3135"/>
                  <a:gd name="T39" fmla="*/ 49 h 3137"/>
                  <a:gd name="T40" fmla="*/ 1408 w 3135"/>
                  <a:gd name="T41" fmla="*/ 8 h 3137"/>
                  <a:gd name="T42" fmla="*/ 1648 w 3135"/>
                  <a:gd name="T43" fmla="*/ 2 h 3137"/>
                  <a:gd name="T44" fmla="*/ 1883 w 3135"/>
                  <a:gd name="T45" fmla="*/ 32 h 3137"/>
                  <a:gd name="T46" fmla="*/ 2106 w 3135"/>
                  <a:gd name="T47" fmla="*/ 95 h 3137"/>
                  <a:gd name="T48" fmla="*/ 2315 w 3135"/>
                  <a:gd name="T49" fmla="*/ 189 h 3137"/>
                  <a:gd name="T50" fmla="*/ 2505 w 3135"/>
                  <a:gd name="T51" fmla="*/ 311 h 3137"/>
                  <a:gd name="T52" fmla="*/ 2676 w 3135"/>
                  <a:gd name="T53" fmla="*/ 459 h 3137"/>
                  <a:gd name="T54" fmla="*/ 2823 w 3135"/>
                  <a:gd name="T55" fmla="*/ 630 h 3137"/>
                  <a:gd name="T56" fmla="*/ 2946 w 3135"/>
                  <a:gd name="T57" fmla="*/ 821 h 3137"/>
                  <a:gd name="T58" fmla="*/ 3040 w 3135"/>
                  <a:gd name="T59" fmla="*/ 1029 h 3137"/>
                  <a:gd name="T60" fmla="*/ 3104 w 3135"/>
                  <a:gd name="T61" fmla="*/ 1252 h 3137"/>
                  <a:gd name="T62" fmla="*/ 3134 w 3135"/>
                  <a:gd name="T63" fmla="*/ 1487 h 3137"/>
                  <a:gd name="T64" fmla="*/ 3127 w 3135"/>
                  <a:gd name="T65" fmla="*/ 1728 h 3137"/>
                  <a:gd name="T66" fmla="*/ 3086 w 3135"/>
                  <a:gd name="T67" fmla="*/ 1960 h 3137"/>
                  <a:gd name="T68" fmla="*/ 3012 w 3135"/>
                  <a:gd name="T69" fmla="*/ 2179 h 3137"/>
                  <a:gd name="T70" fmla="*/ 2908 w 3135"/>
                  <a:gd name="T71" fmla="*/ 2381 h 3137"/>
                  <a:gd name="T72" fmla="*/ 2777 w 3135"/>
                  <a:gd name="T73" fmla="*/ 2565 h 3137"/>
                  <a:gd name="T74" fmla="*/ 2622 w 3135"/>
                  <a:gd name="T75" fmla="*/ 2729 h 3137"/>
                  <a:gd name="T76" fmla="*/ 2444 w 3135"/>
                  <a:gd name="T77" fmla="*/ 2869 h 3137"/>
                  <a:gd name="T78" fmla="*/ 2247 w 3135"/>
                  <a:gd name="T79" fmla="*/ 2982 h 3137"/>
                  <a:gd name="T80" fmla="*/ 2033 w 3135"/>
                  <a:gd name="T81" fmla="*/ 3066 h 3137"/>
                  <a:gd name="T82" fmla="*/ 1806 w 3135"/>
                  <a:gd name="T83" fmla="*/ 3118 h 3137"/>
                  <a:gd name="T84" fmla="*/ 1568 w 3135"/>
                  <a:gd name="T85" fmla="*/ 3137 h 3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35" h="3137">
                    <a:moveTo>
                      <a:pt x="1568" y="3137"/>
                    </a:moveTo>
                    <a:lnTo>
                      <a:pt x="1488" y="3135"/>
                    </a:lnTo>
                    <a:lnTo>
                      <a:pt x="1408" y="3129"/>
                    </a:lnTo>
                    <a:lnTo>
                      <a:pt x="1330" y="3118"/>
                    </a:lnTo>
                    <a:lnTo>
                      <a:pt x="1253" y="3105"/>
                    </a:lnTo>
                    <a:lnTo>
                      <a:pt x="1176" y="3088"/>
                    </a:lnTo>
                    <a:lnTo>
                      <a:pt x="1103" y="3066"/>
                    </a:lnTo>
                    <a:lnTo>
                      <a:pt x="1030" y="3042"/>
                    </a:lnTo>
                    <a:lnTo>
                      <a:pt x="959" y="3013"/>
                    </a:lnTo>
                    <a:lnTo>
                      <a:pt x="889" y="2982"/>
                    </a:lnTo>
                    <a:lnTo>
                      <a:pt x="821" y="2948"/>
                    </a:lnTo>
                    <a:lnTo>
                      <a:pt x="756" y="2910"/>
                    </a:lnTo>
                    <a:lnTo>
                      <a:pt x="692" y="2869"/>
                    </a:lnTo>
                    <a:lnTo>
                      <a:pt x="631" y="2825"/>
                    </a:lnTo>
                    <a:lnTo>
                      <a:pt x="572" y="2778"/>
                    </a:lnTo>
                    <a:lnTo>
                      <a:pt x="514" y="2729"/>
                    </a:lnTo>
                    <a:lnTo>
                      <a:pt x="460" y="2677"/>
                    </a:lnTo>
                    <a:lnTo>
                      <a:pt x="408" y="2622"/>
                    </a:lnTo>
                    <a:lnTo>
                      <a:pt x="359" y="2565"/>
                    </a:lnTo>
                    <a:lnTo>
                      <a:pt x="313" y="2506"/>
                    </a:lnTo>
                    <a:lnTo>
                      <a:pt x="268" y="2444"/>
                    </a:lnTo>
                    <a:lnTo>
                      <a:pt x="228" y="2381"/>
                    </a:lnTo>
                    <a:lnTo>
                      <a:pt x="190" y="2315"/>
                    </a:lnTo>
                    <a:lnTo>
                      <a:pt x="156" y="2247"/>
                    </a:lnTo>
                    <a:lnTo>
                      <a:pt x="124" y="2179"/>
                    </a:lnTo>
                    <a:lnTo>
                      <a:pt x="96" y="2106"/>
                    </a:lnTo>
                    <a:lnTo>
                      <a:pt x="71" y="2034"/>
                    </a:lnTo>
                    <a:lnTo>
                      <a:pt x="50" y="1960"/>
                    </a:lnTo>
                    <a:lnTo>
                      <a:pt x="32" y="1884"/>
                    </a:lnTo>
                    <a:lnTo>
                      <a:pt x="18" y="1806"/>
                    </a:lnTo>
                    <a:lnTo>
                      <a:pt x="8" y="1728"/>
                    </a:lnTo>
                    <a:lnTo>
                      <a:pt x="2" y="1649"/>
                    </a:lnTo>
                    <a:lnTo>
                      <a:pt x="0" y="1568"/>
                    </a:lnTo>
                    <a:lnTo>
                      <a:pt x="2" y="1487"/>
                    </a:lnTo>
                    <a:lnTo>
                      <a:pt x="8" y="1408"/>
                    </a:lnTo>
                    <a:lnTo>
                      <a:pt x="18" y="1329"/>
                    </a:lnTo>
                    <a:lnTo>
                      <a:pt x="32" y="1252"/>
                    </a:lnTo>
                    <a:lnTo>
                      <a:pt x="50" y="1177"/>
                    </a:lnTo>
                    <a:lnTo>
                      <a:pt x="71" y="1102"/>
                    </a:lnTo>
                    <a:lnTo>
                      <a:pt x="96" y="1029"/>
                    </a:lnTo>
                    <a:lnTo>
                      <a:pt x="124" y="958"/>
                    </a:lnTo>
                    <a:lnTo>
                      <a:pt x="156" y="888"/>
                    </a:lnTo>
                    <a:lnTo>
                      <a:pt x="190" y="820"/>
                    </a:lnTo>
                    <a:lnTo>
                      <a:pt x="228" y="755"/>
                    </a:lnTo>
                    <a:lnTo>
                      <a:pt x="268" y="692"/>
                    </a:lnTo>
                    <a:lnTo>
                      <a:pt x="313" y="630"/>
                    </a:lnTo>
                    <a:lnTo>
                      <a:pt x="359" y="570"/>
                    </a:lnTo>
                    <a:lnTo>
                      <a:pt x="408" y="514"/>
                    </a:lnTo>
                    <a:lnTo>
                      <a:pt x="460" y="459"/>
                    </a:lnTo>
                    <a:lnTo>
                      <a:pt x="514" y="408"/>
                    </a:lnTo>
                    <a:lnTo>
                      <a:pt x="572" y="358"/>
                    </a:lnTo>
                    <a:lnTo>
                      <a:pt x="631" y="311"/>
                    </a:lnTo>
                    <a:lnTo>
                      <a:pt x="692" y="268"/>
                    </a:lnTo>
                    <a:lnTo>
                      <a:pt x="756" y="226"/>
                    </a:lnTo>
                    <a:lnTo>
                      <a:pt x="821" y="189"/>
                    </a:lnTo>
                    <a:lnTo>
                      <a:pt x="889" y="154"/>
                    </a:lnTo>
                    <a:lnTo>
                      <a:pt x="959" y="123"/>
                    </a:lnTo>
                    <a:lnTo>
                      <a:pt x="1030" y="95"/>
                    </a:lnTo>
                    <a:lnTo>
                      <a:pt x="1102" y="69"/>
                    </a:lnTo>
                    <a:lnTo>
                      <a:pt x="1176" y="49"/>
                    </a:lnTo>
                    <a:lnTo>
                      <a:pt x="1252" y="32"/>
                    </a:lnTo>
                    <a:lnTo>
                      <a:pt x="1330" y="18"/>
                    </a:lnTo>
                    <a:lnTo>
                      <a:pt x="1408" y="8"/>
                    </a:lnTo>
                    <a:lnTo>
                      <a:pt x="1488" y="2"/>
                    </a:lnTo>
                    <a:lnTo>
                      <a:pt x="1568" y="0"/>
                    </a:lnTo>
                    <a:lnTo>
                      <a:pt x="1648" y="2"/>
                    </a:lnTo>
                    <a:lnTo>
                      <a:pt x="1728" y="8"/>
                    </a:lnTo>
                    <a:lnTo>
                      <a:pt x="1806" y="18"/>
                    </a:lnTo>
                    <a:lnTo>
                      <a:pt x="1883" y="32"/>
                    </a:lnTo>
                    <a:lnTo>
                      <a:pt x="1960" y="49"/>
                    </a:lnTo>
                    <a:lnTo>
                      <a:pt x="2033" y="69"/>
                    </a:lnTo>
                    <a:lnTo>
                      <a:pt x="2106" y="95"/>
                    </a:lnTo>
                    <a:lnTo>
                      <a:pt x="2177" y="123"/>
                    </a:lnTo>
                    <a:lnTo>
                      <a:pt x="2247" y="154"/>
                    </a:lnTo>
                    <a:lnTo>
                      <a:pt x="2315" y="189"/>
                    </a:lnTo>
                    <a:lnTo>
                      <a:pt x="2380" y="226"/>
                    </a:lnTo>
                    <a:lnTo>
                      <a:pt x="2444" y="268"/>
                    </a:lnTo>
                    <a:lnTo>
                      <a:pt x="2505" y="311"/>
                    </a:lnTo>
                    <a:lnTo>
                      <a:pt x="2564" y="358"/>
                    </a:lnTo>
                    <a:lnTo>
                      <a:pt x="2622" y="408"/>
                    </a:lnTo>
                    <a:lnTo>
                      <a:pt x="2676" y="459"/>
                    </a:lnTo>
                    <a:lnTo>
                      <a:pt x="2727" y="514"/>
                    </a:lnTo>
                    <a:lnTo>
                      <a:pt x="2777" y="570"/>
                    </a:lnTo>
                    <a:lnTo>
                      <a:pt x="2823" y="630"/>
                    </a:lnTo>
                    <a:lnTo>
                      <a:pt x="2867" y="692"/>
                    </a:lnTo>
                    <a:lnTo>
                      <a:pt x="2908" y="755"/>
                    </a:lnTo>
                    <a:lnTo>
                      <a:pt x="2946" y="821"/>
                    </a:lnTo>
                    <a:lnTo>
                      <a:pt x="2980" y="889"/>
                    </a:lnTo>
                    <a:lnTo>
                      <a:pt x="3012" y="958"/>
                    </a:lnTo>
                    <a:lnTo>
                      <a:pt x="3040" y="1029"/>
                    </a:lnTo>
                    <a:lnTo>
                      <a:pt x="3065" y="1102"/>
                    </a:lnTo>
                    <a:lnTo>
                      <a:pt x="3086" y="1177"/>
                    </a:lnTo>
                    <a:lnTo>
                      <a:pt x="3104" y="1252"/>
                    </a:lnTo>
                    <a:lnTo>
                      <a:pt x="3118" y="1329"/>
                    </a:lnTo>
                    <a:lnTo>
                      <a:pt x="3127" y="1408"/>
                    </a:lnTo>
                    <a:lnTo>
                      <a:pt x="3134" y="1487"/>
                    </a:lnTo>
                    <a:lnTo>
                      <a:pt x="3135" y="1568"/>
                    </a:lnTo>
                    <a:lnTo>
                      <a:pt x="3134" y="1649"/>
                    </a:lnTo>
                    <a:lnTo>
                      <a:pt x="3127" y="1728"/>
                    </a:lnTo>
                    <a:lnTo>
                      <a:pt x="3118" y="1807"/>
                    </a:lnTo>
                    <a:lnTo>
                      <a:pt x="3104" y="1884"/>
                    </a:lnTo>
                    <a:lnTo>
                      <a:pt x="3086" y="1960"/>
                    </a:lnTo>
                    <a:lnTo>
                      <a:pt x="3065" y="2034"/>
                    </a:lnTo>
                    <a:lnTo>
                      <a:pt x="3040" y="2107"/>
                    </a:lnTo>
                    <a:lnTo>
                      <a:pt x="3012" y="2179"/>
                    </a:lnTo>
                    <a:lnTo>
                      <a:pt x="2980" y="2247"/>
                    </a:lnTo>
                    <a:lnTo>
                      <a:pt x="2946" y="2315"/>
                    </a:lnTo>
                    <a:lnTo>
                      <a:pt x="2908" y="2381"/>
                    </a:lnTo>
                    <a:lnTo>
                      <a:pt x="2867" y="2444"/>
                    </a:lnTo>
                    <a:lnTo>
                      <a:pt x="2823" y="2506"/>
                    </a:lnTo>
                    <a:lnTo>
                      <a:pt x="2777" y="2565"/>
                    </a:lnTo>
                    <a:lnTo>
                      <a:pt x="2728" y="2622"/>
                    </a:lnTo>
                    <a:lnTo>
                      <a:pt x="2676" y="2677"/>
                    </a:lnTo>
                    <a:lnTo>
                      <a:pt x="2622" y="2729"/>
                    </a:lnTo>
                    <a:lnTo>
                      <a:pt x="2564" y="2778"/>
                    </a:lnTo>
                    <a:lnTo>
                      <a:pt x="2505" y="2825"/>
                    </a:lnTo>
                    <a:lnTo>
                      <a:pt x="2444" y="2869"/>
                    </a:lnTo>
                    <a:lnTo>
                      <a:pt x="2380" y="2910"/>
                    </a:lnTo>
                    <a:lnTo>
                      <a:pt x="2315" y="2948"/>
                    </a:lnTo>
                    <a:lnTo>
                      <a:pt x="2247" y="2982"/>
                    </a:lnTo>
                    <a:lnTo>
                      <a:pt x="2177" y="3013"/>
                    </a:lnTo>
                    <a:lnTo>
                      <a:pt x="2106" y="3042"/>
                    </a:lnTo>
                    <a:lnTo>
                      <a:pt x="2033" y="3066"/>
                    </a:lnTo>
                    <a:lnTo>
                      <a:pt x="1960" y="3088"/>
                    </a:lnTo>
                    <a:lnTo>
                      <a:pt x="1883" y="3105"/>
                    </a:lnTo>
                    <a:lnTo>
                      <a:pt x="1806" y="3118"/>
                    </a:lnTo>
                    <a:lnTo>
                      <a:pt x="1728" y="3129"/>
                    </a:lnTo>
                    <a:lnTo>
                      <a:pt x="1648" y="3135"/>
                    </a:lnTo>
                    <a:lnTo>
                      <a:pt x="1568" y="31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49" name="iṣ1iďè">
                <a:extLst>
                  <a:ext uri="{FF2B5EF4-FFF2-40B4-BE49-F238E27FC236}">
                    <a16:creationId xmlns="" xmlns:a16="http://schemas.microsoft.com/office/drawing/2014/main" id="{D2FEFC51-3830-4E41-B7BD-7977D85EF686}"/>
                  </a:ext>
                </a:extLst>
              </p:cNvPr>
              <p:cNvSpPr/>
              <p:nvPr/>
            </p:nvSpPr>
            <p:spPr bwMode="auto">
              <a:xfrm rot="2534512">
                <a:off x="1816494" y="3228817"/>
                <a:ext cx="480194" cy="475725"/>
              </a:xfrm>
              <a:custGeom>
                <a:avLst/>
                <a:gdLst>
                  <a:gd name="T0" fmla="*/ 978 w 2178"/>
                  <a:gd name="T1" fmla="*/ 4 h 2179"/>
                  <a:gd name="T2" fmla="*/ 818 w 2178"/>
                  <a:gd name="T3" fmla="*/ 33 h 2179"/>
                  <a:gd name="T4" fmla="*/ 665 w 2178"/>
                  <a:gd name="T5" fmla="*/ 84 h 2179"/>
                  <a:gd name="T6" fmla="*/ 524 w 2178"/>
                  <a:gd name="T7" fmla="*/ 157 h 2179"/>
                  <a:gd name="T8" fmla="*/ 396 w 2178"/>
                  <a:gd name="T9" fmla="*/ 248 h 2179"/>
                  <a:gd name="T10" fmla="*/ 283 w 2178"/>
                  <a:gd name="T11" fmla="*/ 356 h 2179"/>
                  <a:gd name="T12" fmla="*/ 186 w 2178"/>
                  <a:gd name="T13" fmla="*/ 480 h 2179"/>
                  <a:gd name="T14" fmla="*/ 107 w 2178"/>
                  <a:gd name="T15" fmla="*/ 616 h 2179"/>
                  <a:gd name="T16" fmla="*/ 49 w 2178"/>
                  <a:gd name="T17" fmla="*/ 765 h 2179"/>
                  <a:gd name="T18" fmla="*/ 12 w 2178"/>
                  <a:gd name="T19" fmla="*/ 924 h 2179"/>
                  <a:gd name="T20" fmla="*/ 0 w 2178"/>
                  <a:gd name="T21" fmla="*/ 1089 h 2179"/>
                  <a:gd name="T22" fmla="*/ 12 w 2178"/>
                  <a:gd name="T23" fmla="*/ 1255 h 2179"/>
                  <a:gd name="T24" fmla="*/ 49 w 2178"/>
                  <a:gd name="T25" fmla="*/ 1413 h 2179"/>
                  <a:gd name="T26" fmla="*/ 107 w 2178"/>
                  <a:gd name="T27" fmla="*/ 1561 h 2179"/>
                  <a:gd name="T28" fmla="*/ 186 w 2178"/>
                  <a:gd name="T29" fmla="*/ 1698 h 2179"/>
                  <a:gd name="T30" fmla="*/ 283 w 2178"/>
                  <a:gd name="T31" fmla="*/ 1822 h 2179"/>
                  <a:gd name="T32" fmla="*/ 396 w 2178"/>
                  <a:gd name="T33" fmla="*/ 1930 h 2179"/>
                  <a:gd name="T34" fmla="*/ 524 w 2178"/>
                  <a:gd name="T35" fmla="*/ 2022 h 2179"/>
                  <a:gd name="T36" fmla="*/ 665 w 2178"/>
                  <a:gd name="T37" fmla="*/ 2093 h 2179"/>
                  <a:gd name="T38" fmla="*/ 818 w 2178"/>
                  <a:gd name="T39" fmla="*/ 2144 h 2179"/>
                  <a:gd name="T40" fmla="*/ 978 w 2178"/>
                  <a:gd name="T41" fmla="*/ 2173 h 2179"/>
                  <a:gd name="T42" fmla="*/ 1145 w 2178"/>
                  <a:gd name="T43" fmla="*/ 2178 h 2179"/>
                  <a:gd name="T44" fmla="*/ 1308 w 2178"/>
                  <a:gd name="T45" fmla="*/ 2157 h 2179"/>
                  <a:gd name="T46" fmla="*/ 1464 w 2178"/>
                  <a:gd name="T47" fmla="*/ 2112 h 2179"/>
                  <a:gd name="T48" fmla="*/ 1608 w 2178"/>
                  <a:gd name="T49" fmla="*/ 2047 h 2179"/>
                  <a:gd name="T50" fmla="*/ 1741 w 2178"/>
                  <a:gd name="T51" fmla="*/ 1962 h 2179"/>
                  <a:gd name="T52" fmla="*/ 1859 w 2178"/>
                  <a:gd name="T53" fmla="*/ 1860 h 2179"/>
                  <a:gd name="T54" fmla="*/ 1962 w 2178"/>
                  <a:gd name="T55" fmla="*/ 1741 h 2179"/>
                  <a:gd name="T56" fmla="*/ 2047 w 2178"/>
                  <a:gd name="T57" fmla="*/ 1608 h 2179"/>
                  <a:gd name="T58" fmla="*/ 2112 w 2178"/>
                  <a:gd name="T59" fmla="*/ 1463 h 2179"/>
                  <a:gd name="T60" fmla="*/ 2156 w 2178"/>
                  <a:gd name="T61" fmla="*/ 1309 h 2179"/>
                  <a:gd name="T62" fmla="*/ 2177 w 2178"/>
                  <a:gd name="T63" fmla="*/ 1145 h 2179"/>
                  <a:gd name="T64" fmla="*/ 2173 w 2178"/>
                  <a:gd name="T65" fmla="*/ 977 h 2179"/>
                  <a:gd name="T66" fmla="*/ 2144 w 2178"/>
                  <a:gd name="T67" fmla="*/ 817 h 2179"/>
                  <a:gd name="T68" fmla="*/ 2092 w 2178"/>
                  <a:gd name="T69" fmla="*/ 666 h 2179"/>
                  <a:gd name="T70" fmla="*/ 2020 w 2178"/>
                  <a:gd name="T71" fmla="*/ 525 h 2179"/>
                  <a:gd name="T72" fmla="*/ 1929 w 2178"/>
                  <a:gd name="T73" fmla="*/ 396 h 2179"/>
                  <a:gd name="T74" fmla="*/ 1821 w 2178"/>
                  <a:gd name="T75" fmla="*/ 283 h 2179"/>
                  <a:gd name="T76" fmla="*/ 1697 w 2178"/>
                  <a:gd name="T77" fmla="*/ 185 h 2179"/>
                  <a:gd name="T78" fmla="*/ 1561 w 2178"/>
                  <a:gd name="T79" fmla="*/ 106 h 2179"/>
                  <a:gd name="T80" fmla="*/ 1412 w 2178"/>
                  <a:gd name="T81" fmla="*/ 48 h 2179"/>
                  <a:gd name="T82" fmla="*/ 1255 w 2178"/>
                  <a:gd name="T83" fmla="*/ 11 h 2179"/>
                  <a:gd name="T84" fmla="*/ 1089 w 2178"/>
                  <a:gd name="T85" fmla="*/ 0 h 2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78" h="2179">
                    <a:moveTo>
                      <a:pt x="1089" y="0"/>
                    </a:moveTo>
                    <a:lnTo>
                      <a:pt x="1033" y="1"/>
                    </a:lnTo>
                    <a:lnTo>
                      <a:pt x="978" y="4"/>
                    </a:lnTo>
                    <a:lnTo>
                      <a:pt x="923" y="11"/>
                    </a:lnTo>
                    <a:lnTo>
                      <a:pt x="870" y="21"/>
                    </a:lnTo>
                    <a:lnTo>
                      <a:pt x="818" y="33"/>
                    </a:lnTo>
                    <a:lnTo>
                      <a:pt x="766" y="48"/>
                    </a:lnTo>
                    <a:lnTo>
                      <a:pt x="714" y="65"/>
                    </a:lnTo>
                    <a:lnTo>
                      <a:pt x="665" y="84"/>
                    </a:lnTo>
                    <a:lnTo>
                      <a:pt x="617" y="106"/>
                    </a:lnTo>
                    <a:lnTo>
                      <a:pt x="570" y="130"/>
                    </a:lnTo>
                    <a:lnTo>
                      <a:pt x="524" y="157"/>
                    </a:lnTo>
                    <a:lnTo>
                      <a:pt x="481" y="185"/>
                    </a:lnTo>
                    <a:lnTo>
                      <a:pt x="437" y="216"/>
                    </a:lnTo>
                    <a:lnTo>
                      <a:pt x="396" y="248"/>
                    </a:lnTo>
                    <a:lnTo>
                      <a:pt x="357" y="283"/>
                    </a:lnTo>
                    <a:lnTo>
                      <a:pt x="319" y="318"/>
                    </a:lnTo>
                    <a:lnTo>
                      <a:pt x="283" y="356"/>
                    </a:lnTo>
                    <a:lnTo>
                      <a:pt x="248" y="396"/>
                    </a:lnTo>
                    <a:lnTo>
                      <a:pt x="216" y="438"/>
                    </a:lnTo>
                    <a:lnTo>
                      <a:pt x="186" y="480"/>
                    </a:lnTo>
                    <a:lnTo>
                      <a:pt x="158" y="525"/>
                    </a:lnTo>
                    <a:lnTo>
                      <a:pt x="131" y="569"/>
                    </a:lnTo>
                    <a:lnTo>
                      <a:pt x="107" y="616"/>
                    </a:lnTo>
                    <a:lnTo>
                      <a:pt x="86" y="666"/>
                    </a:lnTo>
                    <a:lnTo>
                      <a:pt x="66" y="715"/>
                    </a:lnTo>
                    <a:lnTo>
                      <a:pt x="49" y="765"/>
                    </a:lnTo>
                    <a:lnTo>
                      <a:pt x="34" y="817"/>
                    </a:lnTo>
                    <a:lnTo>
                      <a:pt x="22" y="870"/>
                    </a:lnTo>
                    <a:lnTo>
                      <a:pt x="12" y="924"/>
                    </a:lnTo>
                    <a:lnTo>
                      <a:pt x="5" y="977"/>
                    </a:lnTo>
                    <a:lnTo>
                      <a:pt x="1" y="1032"/>
                    </a:lnTo>
                    <a:lnTo>
                      <a:pt x="0" y="1089"/>
                    </a:lnTo>
                    <a:lnTo>
                      <a:pt x="1" y="1145"/>
                    </a:lnTo>
                    <a:lnTo>
                      <a:pt x="5" y="1200"/>
                    </a:lnTo>
                    <a:lnTo>
                      <a:pt x="12" y="1255"/>
                    </a:lnTo>
                    <a:lnTo>
                      <a:pt x="22" y="1309"/>
                    </a:lnTo>
                    <a:lnTo>
                      <a:pt x="34" y="1361"/>
                    </a:lnTo>
                    <a:lnTo>
                      <a:pt x="49" y="1413"/>
                    </a:lnTo>
                    <a:lnTo>
                      <a:pt x="66" y="1463"/>
                    </a:lnTo>
                    <a:lnTo>
                      <a:pt x="86" y="1513"/>
                    </a:lnTo>
                    <a:lnTo>
                      <a:pt x="107" y="1561"/>
                    </a:lnTo>
                    <a:lnTo>
                      <a:pt x="131" y="1608"/>
                    </a:lnTo>
                    <a:lnTo>
                      <a:pt x="158" y="1654"/>
                    </a:lnTo>
                    <a:lnTo>
                      <a:pt x="186" y="1698"/>
                    </a:lnTo>
                    <a:lnTo>
                      <a:pt x="216" y="1741"/>
                    </a:lnTo>
                    <a:lnTo>
                      <a:pt x="248" y="1782"/>
                    </a:lnTo>
                    <a:lnTo>
                      <a:pt x="283" y="1822"/>
                    </a:lnTo>
                    <a:lnTo>
                      <a:pt x="319" y="1860"/>
                    </a:lnTo>
                    <a:lnTo>
                      <a:pt x="357" y="1896"/>
                    </a:lnTo>
                    <a:lnTo>
                      <a:pt x="396" y="1930"/>
                    </a:lnTo>
                    <a:lnTo>
                      <a:pt x="437" y="1962"/>
                    </a:lnTo>
                    <a:lnTo>
                      <a:pt x="481" y="1993"/>
                    </a:lnTo>
                    <a:lnTo>
                      <a:pt x="524" y="2022"/>
                    </a:lnTo>
                    <a:lnTo>
                      <a:pt x="570" y="2047"/>
                    </a:lnTo>
                    <a:lnTo>
                      <a:pt x="617" y="2071"/>
                    </a:lnTo>
                    <a:lnTo>
                      <a:pt x="665" y="2093"/>
                    </a:lnTo>
                    <a:lnTo>
                      <a:pt x="714" y="2113"/>
                    </a:lnTo>
                    <a:lnTo>
                      <a:pt x="765" y="2129"/>
                    </a:lnTo>
                    <a:lnTo>
                      <a:pt x="818" y="2144"/>
                    </a:lnTo>
                    <a:lnTo>
                      <a:pt x="870" y="2157"/>
                    </a:lnTo>
                    <a:lnTo>
                      <a:pt x="923" y="2166"/>
                    </a:lnTo>
                    <a:lnTo>
                      <a:pt x="978" y="2173"/>
                    </a:lnTo>
                    <a:lnTo>
                      <a:pt x="1033" y="2178"/>
                    </a:lnTo>
                    <a:lnTo>
                      <a:pt x="1089" y="2179"/>
                    </a:lnTo>
                    <a:lnTo>
                      <a:pt x="1145" y="2178"/>
                    </a:lnTo>
                    <a:lnTo>
                      <a:pt x="1200" y="2173"/>
                    </a:lnTo>
                    <a:lnTo>
                      <a:pt x="1255" y="2166"/>
                    </a:lnTo>
                    <a:lnTo>
                      <a:pt x="1308" y="2157"/>
                    </a:lnTo>
                    <a:lnTo>
                      <a:pt x="1360" y="2144"/>
                    </a:lnTo>
                    <a:lnTo>
                      <a:pt x="1412" y="2129"/>
                    </a:lnTo>
                    <a:lnTo>
                      <a:pt x="1464" y="2112"/>
                    </a:lnTo>
                    <a:lnTo>
                      <a:pt x="1513" y="2093"/>
                    </a:lnTo>
                    <a:lnTo>
                      <a:pt x="1561" y="2071"/>
                    </a:lnTo>
                    <a:lnTo>
                      <a:pt x="1608" y="2047"/>
                    </a:lnTo>
                    <a:lnTo>
                      <a:pt x="1654" y="2020"/>
                    </a:lnTo>
                    <a:lnTo>
                      <a:pt x="1697" y="1993"/>
                    </a:lnTo>
                    <a:lnTo>
                      <a:pt x="1741" y="1962"/>
                    </a:lnTo>
                    <a:lnTo>
                      <a:pt x="1782" y="1930"/>
                    </a:lnTo>
                    <a:lnTo>
                      <a:pt x="1821" y="1896"/>
                    </a:lnTo>
                    <a:lnTo>
                      <a:pt x="1859" y="1860"/>
                    </a:lnTo>
                    <a:lnTo>
                      <a:pt x="1895" y="1821"/>
                    </a:lnTo>
                    <a:lnTo>
                      <a:pt x="1930" y="1782"/>
                    </a:lnTo>
                    <a:lnTo>
                      <a:pt x="1962" y="1741"/>
                    </a:lnTo>
                    <a:lnTo>
                      <a:pt x="1992" y="1698"/>
                    </a:lnTo>
                    <a:lnTo>
                      <a:pt x="2020" y="1654"/>
                    </a:lnTo>
                    <a:lnTo>
                      <a:pt x="2047" y="1608"/>
                    </a:lnTo>
                    <a:lnTo>
                      <a:pt x="2071" y="1561"/>
                    </a:lnTo>
                    <a:lnTo>
                      <a:pt x="2092" y="1513"/>
                    </a:lnTo>
                    <a:lnTo>
                      <a:pt x="2112" y="1463"/>
                    </a:lnTo>
                    <a:lnTo>
                      <a:pt x="2129" y="1413"/>
                    </a:lnTo>
                    <a:lnTo>
                      <a:pt x="2144" y="1361"/>
                    </a:lnTo>
                    <a:lnTo>
                      <a:pt x="2156" y="1309"/>
                    </a:lnTo>
                    <a:lnTo>
                      <a:pt x="2166" y="1255"/>
                    </a:lnTo>
                    <a:lnTo>
                      <a:pt x="2173" y="1200"/>
                    </a:lnTo>
                    <a:lnTo>
                      <a:pt x="2177" y="1145"/>
                    </a:lnTo>
                    <a:lnTo>
                      <a:pt x="2178" y="1089"/>
                    </a:lnTo>
                    <a:lnTo>
                      <a:pt x="2177" y="1032"/>
                    </a:lnTo>
                    <a:lnTo>
                      <a:pt x="2173" y="977"/>
                    </a:lnTo>
                    <a:lnTo>
                      <a:pt x="2166" y="924"/>
                    </a:lnTo>
                    <a:lnTo>
                      <a:pt x="2156" y="870"/>
                    </a:lnTo>
                    <a:lnTo>
                      <a:pt x="2144" y="817"/>
                    </a:lnTo>
                    <a:lnTo>
                      <a:pt x="2129" y="765"/>
                    </a:lnTo>
                    <a:lnTo>
                      <a:pt x="2112" y="715"/>
                    </a:lnTo>
                    <a:lnTo>
                      <a:pt x="2092" y="666"/>
                    </a:lnTo>
                    <a:lnTo>
                      <a:pt x="2071" y="616"/>
                    </a:lnTo>
                    <a:lnTo>
                      <a:pt x="2047" y="569"/>
                    </a:lnTo>
                    <a:lnTo>
                      <a:pt x="2020" y="525"/>
                    </a:lnTo>
                    <a:lnTo>
                      <a:pt x="1992" y="480"/>
                    </a:lnTo>
                    <a:lnTo>
                      <a:pt x="1962" y="438"/>
                    </a:lnTo>
                    <a:lnTo>
                      <a:pt x="1929" y="396"/>
                    </a:lnTo>
                    <a:lnTo>
                      <a:pt x="1895" y="356"/>
                    </a:lnTo>
                    <a:lnTo>
                      <a:pt x="1859" y="318"/>
                    </a:lnTo>
                    <a:lnTo>
                      <a:pt x="1821" y="283"/>
                    </a:lnTo>
                    <a:lnTo>
                      <a:pt x="1782" y="248"/>
                    </a:lnTo>
                    <a:lnTo>
                      <a:pt x="1741" y="216"/>
                    </a:lnTo>
                    <a:lnTo>
                      <a:pt x="1697" y="185"/>
                    </a:lnTo>
                    <a:lnTo>
                      <a:pt x="1654" y="157"/>
                    </a:lnTo>
                    <a:lnTo>
                      <a:pt x="1608" y="130"/>
                    </a:lnTo>
                    <a:lnTo>
                      <a:pt x="1561" y="106"/>
                    </a:lnTo>
                    <a:lnTo>
                      <a:pt x="1513" y="84"/>
                    </a:lnTo>
                    <a:lnTo>
                      <a:pt x="1464" y="65"/>
                    </a:lnTo>
                    <a:lnTo>
                      <a:pt x="1412" y="48"/>
                    </a:lnTo>
                    <a:lnTo>
                      <a:pt x="1360" y="33"/>
                    </a:lnTo>
                    <a:lnTo>
                      <a:pt x="1308" y="21"/>
                    </a:lnTo>
                    <a:lnTo>
                      <a:pt x="1255" y="11"/>
                    </a:lnTo>
                    <a:lnTo>
                      <a:pt x="1200" y="4"/>
                    </a:lnTo>
                    <a:lnTo>
                      <a:pt x="1145" y="1"/>
                    </a:lnTo>
                    <a:lnTo>
                      <a:pt x="10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0" name="ïSlïďe">
                <a:extLst>
                  <a:ext uri="{FF2B5EF4-FFF2-40B4-BE49-F238E27FC236}">
                    <a16:creationId xmlns="" xmlns:a16="http://schemas.microsoft.com/office/drawing/2014/main" id="{0F1BDFF2-4877-4CE2-8D1E-B084B07E2F90}"/>
                  </a:ext>
                </a:extLst>
              </p:cNvPr>
              <p:cNvSpPr/>
              <p:nvPr/>
            </p:nvSpPr>
            <p:spPr bwMode="auto">
              <a:xfrm rot="2534512">
                <a:off x="2008587" y="3239782"/>
                <a:ext cx="348030" cy="684128"/>
              </a:xfrm>
              <a:custGeom>
                <a:avLst/>
                <a:gdLst>
                  <a:gd name="T0" fmla="*/ 0 w 1583"/>
                  <a:gd name="T1" fmla="*/ 0 h 3137"/>
                  <a:gd name="T2" fmla="*/ 16 w 1583"/>
                  <a:gd name="T3" fmla="*/ 479 h 3137"/>
                  <a:gd name="T4" fmla="*/ 182 w 1583"/>
                  <a:gd name="T5" fmla="*/ 490 h 3137"/>
                  <a:gd name="T6" fmla="*/ 339 w 1583"/>
                  <a:gd name="T7" fmla="*/ 527 h 3137"/>
                  <a:gd name="T8" fmla="*/ 488 w 1583"/>
                  <a:gd name="T9" fmla="*/ 585 h 3137"/>
                  <a:gd name="T10" fmla="*/ 624 w 1583"/>
                  <a:gd name="T11" fmla="*/ 664 h 3137"/>
                  <a:gd name="T12" fmla="*/ 748 w 1583"/>
                  <a:gd name="T13" fmla="*/ 762 h 3137"/>
                  <a:gd name="T14" fmla="*/ 856 w 1583"/>
                  <a:gd name="T15" fmla="*/ 875 h 3137"/>
                  <a:gd name="T16" fmla="*/ 947 w 1583"/>
                  <a:gd name="T17" fmla="*/ 1004 h 3137"/>
                  <a:gd name="T18" fmla="*/ 1019 w 1583"/>
                  <a:gd name="T19" fmla="*/ 1145 h 3137"/>
                  <a:gd name="T20" fmla="*/ 1071 w 1583"/>
                  <a:gd name="T21" fmla="*/ 1296 h 3137"/>
                  <a:gd name="T22" fmla="*/ 1100 w 1583"/>
                  <a:gd name="T23" fmla="*/ 1456 h 3137"/>
                  <a:gd name="T24" fmla="*/ 1104 w 1583"/>
                  <a:gd name="T25" fmla="*/ 1624 h 3137"/>
                  <a:gd name="T26" fmla="*/ 1083 w 1583"/>
                  <a:gd name="T27" fmla="*/ 1788 h 3137"/>
                  <a:gd name="T28" fmla="*/ 1039 w 1583"/>
                  <a:gd name="T29" fmla="*/ 1942 h 3137"/>
                  <a:gd name="T30" fmla="*/ 974 w 1583"/>
                  <a:gd name="T31" fmla="*/ 2087 h 3137"/>
                  <a:gd name="T32" fmla="*/ 889 w 1583"/>
                  <a:gd name="T33" fmla="*/ 2220 h 3137"/>
                  <a:gd name="T34" fmla="*/ 786 w 1583"/>
                  <a:gd name="T35" fmla="*/ 2339 h 3137"/>
                  <a:gd name="T36" fmla="*/ 668 w 1583"/>
                  <a:gd name="T37" fmla="*/ 2441 h 3137"/>
                  <a:gd name="T38" fmla="*/ 535 w 1583"/>
                  <a:gd name="T39" fmla="*/ 2526 h 3137"/>
                  <a:gd name="T40" fmla="*/ 391 w 1583"/>
                  <a:gd name="T41" fmla="*/ 2591 h 3137"/>
                  <a:gd name="T42" fmla="*/ 235 w 1583"/>
                  <a:gd name="T43" fmla="*/ 2636 h 3137"/>
                  <a:gd name="T44" fmla="*/ 72 w 1583"/>
                  <a:gd name="T45" fmla="*/ 2657 h 3137"/>
                  <a:gd name="T46" fmla="*/ 0 w 1583"/>
                  <a:gd name="T47" fmla="*/ 2658 h 3137"/>
                  <a:gd name="T48" fmla="*/ 16 w 1583"/>
                  <a:gd name="T49" fmla="*/ 3137 h 3137"/>
                  <a:gd name="T50" fmla="*/ 254 w 1583"/>
                  <a:gd name="T51" fmla="*/ 3118 h 3137"/>
                  <a:gd name="T52" fmla="*/ 481 w 1583"/>
                  <a:gd name="T53" fmla="*/ 3066 h 3137"/>
                  <a:gd name="T54" fmla="*/ 695 w 1583"/>
                  <a:gd name="T55" fmla="*/ 2982 h 3137"/>
                  <a:gd name="T56" fmla="*/ 892 w 1583"/>
                  <a:gd name="T57" fmla="*/ 2869 h 3137"/>
                  <a:gd name="T58" fmla="*/ 1070 w 1583"/>
                  <a:gd name="T59" fmla="*/ 2729 h 3137"/>
                  <a:gd name="T60" fmla="*/ 1225 w 1583"/>
                  <a:gd name="T61" fmla="*/ 2565 h 3137"/>
                  <a:gd name="T62" fmla="*/ 1356 w 1583"/>
                  <a:gd name="T63" fmla="*/ 2381 h 3137"/>
                  <a:gd name="T64" fmla="*/ 1460 w 1583"/>
                  <a:gd name="T65" fmla="*/ 2179 h 3137"/>
                  <a:gd name="T66" fmla="*/ 1534 w 1583"/>
                  <a:gd name="T67" fmla="*/ 1960 h 3137"/>
                  <a:gd name="T68" fmla="*/ 1575 w 1583"/>
                  <a:gd name="T69" fmla="*/ 1728 h 3137"/>
                  <a:gd name="T70" fmla="*/ 1582 w 1583"/>
                  <a:gd name="T71" fmla="*/ 1487 h 3137"/>
                  <a:gd name="T72" fmla="*/ 1552 w 1583"/>
                  <a:gd name="T73" fmla="*/ 1252 h 3137"/>
                  <a:gd name="T74" fmla="*/ 1488 w 1583"/>
                  <a:gd name="T75" fmla="*/ 1029 h 3137"/>
                  <a:gd name="T76" fmla="*/ 1394 w 1583"/>
                  <a:gd name="T77" fmla="*/ 821 h 3137"/>
                  <a:gd name="T78" fmla="*/ 1271 w 1583"/>
                  <a:gd name="T79" fmla="*/ 630 h 3137"/>
                  <a:gd name="T80" fmla="*/ 1124 w 1583"/>
                  <a:gd name="T81" fmla="*/ 459 h 3137"/>
                  <a:gd name="T82" fmla="*/ 953 w 1583"/>
                  <a:gd name="T83" fmla="*/ 311 h 3137"/>
                  <a:gd name="T84" fmla="*/ 763 w 1583"/>
                  <a:gd name="T85" fmla="*/ 189 h 3137"/>
                  <a:gd name="T86" fmla="*/ 554 w 1583"/>
                  <a:gd name="T87" fmla="*/ 95 h 3137"/>
                  <a:gd name="T88" fmla="*/ 331 w 1583"/>
                  <a:gd name="T89" fmla="*/ 32 h 3137"/>
                  <a:gd name="T90" fmla="*/ 96 w 1583"/>
                  <a:gd name="T91" fmla="*/ 2 h 3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3" h="3137">
                    <a:moveTo>
                      <a:pt x="16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479"/>
                    </a:lnTo>
                    <a:lnTo>
                      <a:pt x="8" y="479"/>
                    </a:lnTo>
                    <a:lnTo>
                      <a:pt x="16" y="479"/>
                    </a:lnTo>
                    <a:lnTo>
                      <a:pt x="72" y="480"/>
                    </a:lnTo>
                    <a:lnTo>
                      <a:pt x="127" y="483"/>
                    </a:lnTo>
                    <a:lnTo>
                      <a:pt x="182" y="490"/>
                    </a:lnTo>
                    <a:lnTo>
                      <a:pt x="235" y="500"/>
                    </a:lnTo>
                    <a:lnTo>
                      <a:pt x="287" y="512"/>
                    </a:lnTo>
                    <a:lnTo>
                      <a:pt x="339" y="527"/>
                    </a:lnTo>
                    <a:lnTo>
                      <a:pt x="391" y="544"/>
                    </a:lnTo>
                    <a:lnTo>
                      <a:pt x="440" y="563"/>
                    </a:lnTo>
                    <a:lnTo>
                      <a:pt x="488" y="585"/>
                    </a:lnTo>
                    <a:lnTo>
                      <a:pt x="535" y="609"/>
                    </a:lnTo>
                    <a:lnTo>
                      <a:pt x="581" y="636"/>
                    </a:lnTo>
                    <a:lnTo>
                      <a:pt x="624" y="664"/>
                    </a:lnTo>
                    <a:lnTo>
                      <a:pt x="668" y="695"/>
                    </a:lnTo>
                    <a:lnTo>
                      <a:pt x="709" y="727"/>
                    </a:lnTo>
                    <a:lnTo>
                      <a:pt x="748" y="762"/>
                    </a:lnTo>
                    <a:lnTo>
                      <a:pt x="786" y="797"/>
                    </a:lnTo>
                    <a:lnTo>
                      <a:pt x="822" y="835"/>
                    </a:lnTo>
                    <a:lnTo>
                      <a:pt x="856" y="875"/>
                    </a:lnTo>
                    <a:lnTo>
                      <a:pt x="889" y="917"/>
                    </a:lnTo>
                    <a:lnTo>
                      <a:pt x="919" y="959"/>
                    </a:lnTo>
                    <a:lnTo>
                      <a:pt x="947" y="1004"/>
                    </a:lnTo>
                    <a:lnTo>
                      <a:pt x="974" y="1048"/>
                    </a:lnTo>
                    <a:lnTo>
                      <a:pt x="998" y="1095"/>
                    </a:lnTo>
                    <a:lnTo>
                      <a:pt x="1019" y="1145"/>
                    </a:lnTo>
                    <a:lnTo>
                      <a:pt x="1039" y="1194"/>
                    </a:lnTo>
                    <a:lnTo>
                      <a:pt x="1056" y="1244"/>
                    </a:lnTo>
                    <a:lnTo>
                      <a:pt x="1071" y="1296"/>
                    </a:lnTo>
                    <a:lnTo>
                      <a:pt x="1083" y="1349"/>
                    </a:lnTo>
                    <a:lnTo>
                      <a:pt x="1093" y="1403"/>
                    </a:lnTo>
                    <a:lnTo>
                      <a:pt x="1100" y="1456"/>
                    </a:lnTo>
                    <a:lnTo>
                      <a:pt x="1104" y="1511"/>
                    </a:lnTo>
                    <a:lnTo>
                      <a:pt x="1105" y="1568"/>
                    </a:lnTo>
                    <a:lnTo>
                      <a:pt x="1104" y="1624"/>
                    </a:lnTo>
                    <a:lnTo>
                      <a:pt x="1100" y="1679"/>
                    </a:lnTo>
                    <a:lnTo>
                      <a:pt x="1093" y="1734"/>
                    </a:lnTo>
                    <a:lnTo>
                      <a:pt x="1083" y="1788"/>
                    </a:lnTo>
                    <a:lnTo>
                      <a:pt x="1071" y="1840"/>
                    </a:lnTo>
                    <a:lnTo>
                      <a:pt x="1056" y="1892"/>
                    </a:lnTo>
                    <a:lnTo>
                      <a:pt x="1039" y="1942"/>
                    </a:lnTo>
                    <a:lnTo>
                      <a:pt x="1019" y="1992"/>
                    </a:lnTo>
                    <a:lnTo>
                      <a:pt x="998" y="2040"/>
                    </a:lnTo>
                    <a:lnTo>
                      <a:pt x="974" y="2087"/>
                    </a:lnTo>
                    <a:lnTo>
                      <a:pt x="947" y="2133"/>
                    </a:lnTo>
                    <a:lnTo>
                      <a:pt x="919" y="2177"/>
                    </a:lnTo>
                    <a:lnTo>
                      <a:pt x="889" y="2220"/>
                    </a:lnTo>
                    <a:lnTo>
                      <a:pt x="857" y="2261"/>
                    </a:lnTo>
                    <a:lnTo>
                      <a:pt x="822" y="2300"/>
                    </a:lnTo>
                    <a:lnTo>
                      <a:pt x="786" y="2339"/>
                    </a:lnTo>
                    <a:lnTo>
                      <a:pt x="748" y="2375"/>
                    </a:lnTo>
                    <a:lnTo>
                      <a:pt x="709" y="2409"/>
                    </a:lnTo>
                    <a:lnTo>
                      <a:pt x="668" y="2441"/>
                    </a:lnTo>
                    <a:lnTo>
                      <a:pt x="624" y="2472"/>
                    </a:lnTo>
                    <a:lnTo>
                      <a:pt x="581" y="2499"/>
                    </a:lnTo>
                    <a:lnTo>
                      <a:pt x="535" y="2526"/>
                    </a:lnTo>
                    <a:lnTo>
                      <a:pt x="488" y="2550"/>
                    </a:lnTo>
                    <a:lnTo>
                      <a:pt x="440" y="2572"/>
                    </a:lnTo>
                    <a:lnTo>
                      <a:pt x="391" y="2591"/>
                    </a:lnTo>
                    <a:lnTo>
                      <a:pt x="339" y="2608"/>
                    </a:lnTo>
                    <a:lnTo>
                      <a:pt x="287" y="2623"/>
                    </a:lnTo>
                    <a:lnTo>
                      <a:pt x="235" y="2636"/>
                    </a:lnTo>
                    <a:lnTo>
                      <a:pt x="182" y="2645"/>
                    </a:lnTo>
                    <a:lnTo>
                      <a:pt x="127" y="2652"/>
                    </a:lnTo>
                    <a:lnTo>
                      <a:pt x="72" y="2657"/>
                    </a:lnTo>
                    <a:lnTo>
                      <a:pt x="16" y="2658"/>
                    </a:lnTo>
                    <a:lnTo>
                      <a:pt x="8" y="2658"/>
                    </a:lnTo>
                    <a:lnTo>
                      <a:pt x="0" y="2658"/>
                    </a:lnTo>
                    <a:lnTo>
                      <a:pt x="0" y="3136"/>
                    </a:lnTo>
                    <a:lnTo>
                      <a:pt x="8" y="3136"/>
                    </a:lnTo>
                    <a:lnTo>
                      <a:pt x="16" y="3137"/>
                    </a:lnTo>
                    <a:lnTo>
                      <a:pt x="96" y="3135"/>
                    </a:lnTo>
                    <a:lnTo>
                      <a:pt x="176" y="3129"/>
                    </a:lnTo>
                    <a:lnTo>
                      <a:pt x="254" y="3118"/>
                    </a:lnTo>
                    <a:lnTo>
                      <a:pt x="331" y="3105"/>
                    </a:lnTo>
                    <a:lnTo>
                      <a:pt x="408" y="3088"/>
                    </a:lnTo>
                    <a:lnTo>
                      <a:pt x="481" y="3066"/>
                    </a:lnTo>
                    <a:lnTo>
                      <a:pt x="554" y="3042"/>
                    </a:lnTo>
                    <a:lnTo>
                      <a:pt x="625" y="3013"/>
                    </a:lnTo>
                    <a:lnTo>
                      <a:pt x="695" y="2982"/>
                    </a:lnTo>
                    <a:lnTo>
                      <a:pt x="763" y="2948"/>
                    </a:lnTo>
                    <a:lnTo>
                      <a:pt x="828" y="2910"/>
                    </a:lnTo>
                    <a:lnTo>
                      <a:pt x="892" y="2869"/>
                    </a:lnTo>
                    <a:lnTo>
                      <a:pt x="953" y="2825"/>
                    </a:lnTo>
                    <a:lnTo>
                      <a:pt x="1012" y="2778"/>
                    </a:lnTo>
                    <a:lnTo>
                      <a:pt x="1070" y="2729"/>
                    </a:lnTo>
                    <a:lnTo>
                      <a:pt x="1124" y="2677"/>
                    </a:lnTo>
                    <a:lnTo>
                      <a:pt x="1176" y="2622"/>
                    </a:lnTo>
                    <a:lnTo>
                      <a:pt x="1225" y="2565"/>
                    </a:lnTo>
                    <a:lnTo>
                      <a:pt x="1271" y="2506"/>
                    </a:lnTo>
                    <a:lnTo>
                      <a:pt x="1315" y="2444"/>
                    </a:lnTo>
                    <a:lnTo>
                      <a:pt x="1356" y="2381"/>
                    </a:lnTo>
                    <a:lnTo>
                      <a:pt x="1394" y="2315"/>
                    </a:lnTo>
                    <a:lnTo>
                      <a:pt x="1428" y="2247"/>
                    </a:lnTo>
                    <a:lnTo>
                      <a:pt x="1460" y="2179"/>
                    </a:lnTo>
                    <a:lnTo>
                      <a:pt x="1488" y="2107"/>
                    </a:lnTo>
                    <a:lnTo>
                      <a:pt x="1513" y="2034"/>
                    </a:lnTo>
                    <a:lnTo>
                      <a:pt x="1534" y="1960"/>
                    </a:lnTo>
                    <a:lnTo>
                      <a:pt x="1552" y="1884"/>
                    </a:lnTo>
                    <a:lnTo>
                      <a:pt x="1566" y="1807"/>
                    </a:lnTo>
                    <a:lnTo>
                      <a:pt x="1575" y="1728"/>
                    </a:lnTo>
                    <a:lnTo>
                      <a:pt x="1582" y="1649"/>
                    </a:lnTo>
                    <a:lnTo>
                      <a:pt x="1583" y="1568"/>
                    </a:lnTo>
                    <a:lnTo>
                      <a:pt x="1582" y="1487"/>
                    </a:lnTo>
                    <a:lnTo>
                      <a:pt x="1575" y="1408"/>
                    </a:lnTo>
                    <a:lnTo>
                      <a:pt x="1566" y="1329"/>
                    </a:lnTo>
                    <a:lnTo>
                      <a:pt x="1552" y="1252"/>
                    </a:lnTo>
                    <a:lnTo>
                      <a:pt x="1534" y="1177"/>
                    </a:lnTo>
                    <a:lnTo>
                      <a:pt x="1513" y="1102"/>
                    </a:lnTo>
                    <a:lnTo>
                      <a:pt x="1488" y="1029"/>
                    </a:lnTo>
                    <a:lnTo>
                      <a:pt x="1460" y="958"/>
                    </a:lnTo>
                    <a:lnTo>
                      <a:pt x="1428" y="889"/>
                    </a:lnTo>
                    <a:lnTo>
                      <a:pt x="1394" y="821"/>
                    </a:lnTo>
                    <a:lnTo>
                      <a:pt x="1356" y="755"/>
                    </a:lnTo>
                    <a:lnTo>
                      <a:pt x="1315" y="692"/>
                    </a:lnTo>
                    <a:lnTo>
                      <a:pt x="1271" y="630"/>
                    </a:lnTo>
                    <a:lnTo>
                      <a:pt x="1225" y="570"/>
                    </a:lnTo>
                    <a:lnTo>
                      <a:pt x="1175" y="514"/>
                    </a:lnTo>
                    <a:lnTo>
                      <a:pt x="1124" y="459"/>
                    </a:lnTo>
                    <a:lnTo>
                      <a:pt x="1070" y="408"/>
                    </a:lnTo>
                    <a:lnTo>
                      <a:pt x="1012" y="358"/>
                    </a:lnTo>
                    <a:lnTo>
                      <a:pt x="953" y="311"/>
                    </a:lnTo>
                    <a:lnTo>
                      <a:pt x="892" y="268"/>
                    </a:lnTo>
                    <a:lnTo>
                      <a:pt x="828" y="226"/>
                    </a:lnTo>
                    <a:lnTo>
                      <a:pt x="763" y="189"/>
                    </a:lnTo>
                    <a:lnTo>
                      <a:pt x="695" y="154"/>
                    </a:lnTo>
                    <a:lnTo>
                      <a:pt x="625" y="123"/>
                    </a:lnTo>
                    <a:lnTo>
                      <a:pt x="554" y="95"/>
                    </a:lnTo>
                    <a:lnTo>
                      <a:pt x="481" y="69"/>
                    </a:lnTo>
                    <a:lnTo>
                      <a:pt x="408" y="49"/>
                    </a:lnTo>
                    <a:lnTo>
                      <a:pt x="331" y="32"/>
                    </a:lnTo>
                    <a:lnTo>
                      <a:pt x="254" y="18"/>
                    </a:lnTo>
                    <a:lnTo>
                      <a:pt x="176" y="8"/>
                    </a:lnTo>
                    <a:lnTo>
                      <a:pt x="96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1" name="îṥļidè">
                <a:extLst>
                  <a:ext uri="{FF2B5EF4-FFF2-40B4-BE49-F238E27FC236}">
                    <a16:creationId xmlns="" xmlns:a16="http://schemas.microsoft.com/office/drawing/2014/main" id="{B3F73736-BCDA-42A6-97E1-37A80D5FFA99}"/>
                  </a:ext>
                </a:extLst>
              </p:cNvPr>
              <p:cNvSpPr/>
              <p:nvPr/>
            </p:nvSpPr>
            <p:spPr bwMode="auto">
              <a:xfrm rot="2534512">
                <a:off x="2022540" y="3308410"/>
                <a:ext cx="243401" cy="475725"/>
              </a:xfrm>
              <a:custGeom>
                <a:avLst/>
                <a:gdLst>
                  <a:gd name="T0" fmla="*/ 1104 w 1105"/>
                  <a:gd name="T1" fmla="*/ 1032 h 2179"/>
                  <a:gd name="T2" fmla="*/ 1093 w 1105"/>
                  <a:gd name="T3" fmla="*/ 924 h 2179"/>
                  <a:gd name="T4" fmla="*/ 1071 w 1105"/>
                  <a:gd name="T5" fmla="*/ 817 h 2179"/>
                  <a:gd name="T6" fmla="*/ 1039 w 1105"/>
                  <a:gd name="T7" fmla="*/ 715 h 2179"/>
                  <a:gd name="T8" fmla="*/ 998 w 1105"/>
                  <a:gd name="T9" fmla="*/ 616 h 2179"/>
                  <a:gd name="T10" fmla="*/ 947 w 1105"/>
                  <a:gd name="T11" fmla="*/ 525 h 2179"/>
                  <a:gd name="T12" fmla="*/ 889 w 1105"/>
                  <a:gd name="T13" fmla="*/ 438 h 2179"/>
                  <a:gd name="T14" fmla="*/ 822 w 1105"/>
                  <a:gd name="T15" fmla="*/ 356 h 2179"/>
                  <a:gd name="T16" fmla="*/ 748 w 1105"/>
                  <a:gd name="T17" fmla="*/ 283 h 2179"/>
                  <a:gd name="T18" fmla="*/ 668 w 1105"/>
                  <a:gd name="T19" fmla="*/ 216 h 2179"/>
                  <a:gd name="T20" fmla="*/ 581 w 1105"/>
                  <a:gd name="T21" fmla="*/ 157 h 2179"/>
                  <a:gd name="T22" fmla="*/ 488 w 1105"/>
                  <a:gd name="T23" fmla="*/ 106 h 2179"/>
                  <a:gd name="T24" fmla="*/ 391 w 1105"/>
                  <a:gd name="T25" fmla="*/ 65 h 2179"/>
                  <a:gd name="T26" fmla="*/ 287 w 1105"/>
                  <a:gd name="T27" fmla="*/ 33 h 2179"/>
                  <a:gd name="T28" fmla="*/ 182 w 1105"/>
                  <a:gd name="T29" fmla="*/ 11 h 2179"/>
                  <a:gd name="T30" fmla="*/ 72 w 1105"/>
                  <a:gd name="T31" fmla="*/ 1 h 2179"/>
                  <a:gd name="T32" fmla="*/ 8 w 1105"/>
                  <a:gd name="T33" fmla="*/ 0 h 2179"/>
                  <a:gd name="T34" fmla="*/ 0 w 1105"/>
                  <a:gd name="T35" fmla="*/ 2179 h 2179"/>
                  <a:gd name="T36" fmla="*/ 16 w 1105"/>
                  <a:gd name="T37" fmla="*/ 2179 h 2179"/>
                  <a:gd name="T38" fmla="*/ 127 w 1105"/>
                  <a:gd name="T39" fmla="*/ 2173 h 2179"/>
                  <a:gd name="T40" fmla="*/ 235 w 1105"/>
                  <a:gd name="T41" fmla="*/ 2157 h 2179"/>
                  <a:gd name="T42" fmla="*/ 339 w 1105"/>
                  <a:gd name="T43" fmla="*/ 2129 h 2179"/>
                  <a:gd name="T44" fmla="*/ 440 w 1105"/>
                  <a:gd name="T45" fmla="*/ 2093 h 2179"/>
                  <a:gd name="T46" fmla="*/ 535 w 1105"/>
                  <a:gd name="T47" fmla="*/ 2047 h 2179"/>
                  <a:gd name="T48" fmla="*/ 624 w 1105"/>
                  <a:gd name="T49" fmla="*/ 1993 h 2179"/>
                  <a:gd name="T50" fmla="*/ 709 w 1105"/>
                  <a:gd name="T51" fmla="*/ 1930 h 2179"/>
                  <a:gd name="T52" fmla="*/ 786 w 1105"/>
                  <a:gd name="T53" fmla="*/ 1860 h 2179"/>
                  <a:gd name="T54" fmla="*/ 857 w 1105"/>
                  <a:gd name="T55" fmla="*/ 1782 h 2179"/>
                  <a:gd name="T56" fmla="*/ 919 w 1105"/>
                  <a:gd name="T57" fmla="*/ 1698 h 2179"/>
                  <a:gd name="T58" fmla="*/ 974 w 1105"/>
                  <a:gd name="T59" fmla="*/ 1608 h 2179"/>
                  <a:gd name="T60" fmla="*/ 1019 w 1105"/>
                  <a:gd name="T61" fmla="*/ 1513 h 2179"/>
                  <a:gd name="T62" fmla="*/ 1056 w 1105"/>
                  <a:gd name="T63" fmla="*/ 1413 h 2179"/>
                  <a:gd name="T64" fmla="*/ 1083 w 1105"/>
                  <a:gd name="T65" fmla="*/ 1309 h 2179"/>
                  <a:gd name="T66" fmla="*/ 1100 w 1105"/>
                  <a:gd name="T67" fmla="*/ 1200 h 2179"/>
                  <a:gd name="T68" fmla="*/ 1105 w 1105"/>
                  <a:gd name="T69" fmla="*/ 1089 h 2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5" h="2179">
                    <a:moveTo>
                      <a:pt x="1105" y="1089"/>
                    </a:moveTo>
                    <a:lnTo>
                      <a:pt x="1104" y="1032"/>
                    </a:lnTo>
                    <a:lnTo>
                      <a:pt x="1100" y="977"/>
                    </a:lnTo>
                    <a:lnTo>
                      <a:pt x="1093" y="924"/>
                    </a:lnTo>
                    <a:lnTo>
                      <a:pt x="1083" y="870"/>
                    </a:lnTo>
                    <a:lnTo>
                      <a:pt x="1071" y="817"/>
                    </a:lnTo>
                    <a:lnTo>
                      <a:pt x="1056" y="765"/>
                    </a:lnTo>
                    <a:lnTo>
                      <a:pt x="1039" y="715"/>
                    </a:lnTo>
                    <a:lnTo>
                      <a:pt x="1019" y="666"/>
                    </a:lnTo>
                    <a:lnTo>
                      <a:pt x="998" y="616"/>
                    </a:lnTo>
                    <a:lnTo>
                      <a:pt x="974" y="569"/>
                    </a:lnTo>
                    <a:lnTo>
                      <a:pt x="947" y="525"/>
                    </a:lnTo>
                    <a:lnTo>
                      <a:pt x="919" y="480"/>
                    </a:lnTo>
                    <a:lnTo>
                      <a:pt x="889" y="438"/>
                    </a:lnTo>
                    <a:lnTo>
                      <a:pt x="856" y="396"/>
                    </a:lnTo>
                    <a:lnTo>
                      <a:pt x="822" y="356"/>
                    </a:lnTo>
                    <a:lnTo>
                      <a:pt x="786" y="318"/>
                    </a:lnTo>
                    <a:lnTo>
                      <a:pt x="748" y="283"/>
                    </a:lnTo>
                    <a:lnTo>
                      <a:pt x="709" y="248"/>
                    </a:lnTo>
                    <a:lnTo>
                      <a:pt x="668" y="216"/>
                    </a:lnTo>
                    <a:lnTo>
                      <a:pt x="624" y="185"/>
                    </a:lnTo>
                    <a:lnTo>
                      <a:pt x="581" y="157"/>
                    </a:lnTo>
                    <a:lnTo>
                      <a:pt x="535" y="130"/>
                    </a:lnTo>
                    <a:lnTo>
                      <a:pt x="488" y="106"/>
                    </a:lnTo>
                    <a:lnTo>
                      <a:pt x="440" y="84"/>
                    </a:lnTo>
                    <a:lnTo>
                      <a:pt x="391" y="65"/>
                    </a:lnTo>
                    <a:lnTo>
                      <a:pt x="339" y="48"/>
                    </a:lnTo>
                    <a:lnTo>
                      <a:pt x="287" y="33"/>
                    </a:lnTo>
                    <a:lnTo>
                      <a:pt x="235" y="21"/>
                    </a:lnTo>
                    <a:lnTo>
                      <a:pt x="182" y="11"/>
                    </a:lnTo>
                    <a:lnTo>
                      <a:pt x="127" y="4"/>
                    </a:lnTo>
                    <a:lnTo>
                      <a:pt x="72" y="1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179"/>
                    </a:lnTo>
                    <a:lnTo>
                      <a:pt x="8" y="2179"/>
                    </a:lnTo>
                    <a:lnTo>
                      <a:pt x="16" y="2179"/>
                    </a:lnTo>
                    <a:lnTo>
                      <a:pt x="72" y="2178"/>
                    </a:lnTo>
                    <a:lnTo>
                      <a:pt x="127" y="2173"/>
                    </a:lnTo>
                    <a:lnTo>
                      <a:pt x="182" y="2166"/>
                    </a:lnTo>
                    <a:lnTo>
                      <a:pt x="235" y="2157"/>
                    </a:lnTo>
                    <a:lnTo>
                      <a:pt x="287" y="2144"/>
                    </a:lnTo>
                    <a:lnTo>
                      <a:pt x="339" y="2129"/>
                    </a:lnTo>
                    <a:lnTo>
                      <a:pt x="391" y="2112"/>
                    </a:lnTo>
                    <a:lnTo>
                      <a:pt x="440" y="2093"/>
                    </a:lnTo>
                    <a:lnTo>
                      <a:pt x="488" y="2071"/>
                    </a:lnTo>
                    <a:lnTo>
                      <a:pt x="535" y="2047"/>
                    </a:lnTo>
                    <a:lnTo>
                      <a:pt x="581" y="2020"/>
                    </a:lnTo>
                    <a:lnTo>
                      <a:pt x="624" y="1993"/>
                    </a:lnTo>
                    <a:lnTo>
                      <a:pt x="668" y="1962"/>
                    </a:lnTo>
                    <a:lnTo>
                      <a:pt x="709" y="1930"/>
                    </a:lnTo>
                    <a:lnTo>
                      <a:pt x="748" y="1896"/>
                    </a:lnTo>
                    <a:lnTo>
                      <a:pt x="786" y="1860"/>
                    </a:lnTo>
                    <a:lnTo>
                      <a:pt x="822" y="1821"/>
                    </a:lnTo>
                    <a:lnTo>
                      <a:pt x="857" y="1782"/>
                    </a:lnTo>
                    <a:lnTo>
                      <a:pt x="889" y="1741"/>
                    </a:lnTo>
                    <a:lnTo>
                      <a:pt x="919" y="1698"/>
                    </a:lnTo>
                    <a:lnTo>
                      <a:pt x="947" y="1654"/>
                    </a:lnTo>
                    <a:lnTo>
                      <a:pt x="974" y="1608"/>
                    </a:lnTo>
                    <a:lnTo>
                      <a:pt x="998" y="1561"/>
                    </a:lnTo>
                    <a:lnTo>
                      <a:pt x="1019" y="1513"/>
                    </a:lnTo>
                    <a:lnTo>
                      <a:pt x="1039" y="1463"/>
                    </a:lnTo>
                    <a:lnTo>
                      <a:pt x="1056" y="1413"/>
                    </a:lnTo>
                    <a:lnTo>
                      <a:pt x="1071" y="1361"/>
                    </a:lnTo>
                    <a:lnTo>
                      <a:pt x="1083" y="1309"/>
                    </a:lnTo>
                    <a:lnTo>
                      <a:pt x="1093" y="1255"/>
                    </a:lnTo>
                    <a:lnTo>
                      <a:pt x="1100" y="1200"/>
                    </a:lnTo>
                    <a:lnTo>
                      <a:pt x="1104" y="1145"/>
                    </a:lnTo>
                    <a:lnTo>
                      <a:pt x="1105" y="1089"/>
                    </a:lnTo>
                    <a:close/>
                  </a:path>
                </a:pathLst>
              </a:custGeom>
              <a:solidFill>
                <a:srgbClr val="D1E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id-ID"/>
              </a:p>
            </p:txBody>
          </p:sp>
        </p:grpSp>
        <p:cxnSp>
          <p:nvCxnSpPr>
            <p:cNvPr id="7" name="直接连接符 6">
              <a:extLst>
                <a:ext uri="{FF2B5EF4-FFF2-40B4-BE49-F238E27FC236}">
                  <a16:creationId xmlns="" xmlns:a16="http://schemas.microsoft.com/office/drawing/2014/main" id="{533CA843-C9C2-45E5-B979-349D2CCF991C}"/>
                </a:ext>
              </a:extLst>
            </p:cNvPr>
            <p:cNvCxnSpPr>
              <a:stCxn id="15" idx="1"/>
              <a:endCxn id="14" idx="5"/>
            </p:cNvCxnSpPr>
            <p:nvPr/>
          </p:nvCxnSpPr>
          <p:spPr>
            <a:xfrm flipH="1" flipV="1">
              <a:off x="3882426" y="2435065"/>
              <a:ext cx="1183848" cy="1570190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="" xmlns:a16="http://schemas.microsoft.com/office/drawing/2014/main" id="{8FA63208-ED1F-4795-8E5A-31CDD805A6E0}"/>
                </a:ext>
              </a:extLst>
            </p:cNvPr>
            <p:cNvCxnSpPr>
              <a:stCxn id="15" idx="6"/>
              <a:endCxn id="16" idx="3"/>
            </p:cNvCxnSpPr>
            <p:nvPr/>
          </p:nvCxnSpPr>
          <p:spPr>
            <a:xfrm flipV="1">
              <a:off x="5188235" y="3261912"/>
              <a:ext cx="1012148" cy="793861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="" xmlns:a16="http://schemas.microsoft.com/office/drawing/2014/main" id="{3635EE76-DE92-4157-95B4-98B74A8E37E2}"/>
                </a:ext>
              </a:extLst>
            </p:cNvPr>
            <p:cNvCxnSpPr>
              <a:stCxn id="16" idx="6"/>
              <a:endCxn id="17" idx="2"/>
            </p:cNvCxnSpPr>
            <p:nvPr/>
          </p:nvCxnSpPr>
          <p:spPr>
            <a:xfrm>
              <a:off x="6322344" y="3211394"/>
              <a:ext cx="1565176" cy="234819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="" xmlns:a16="http://schemas.microsoft.com/office/drawing/2014/main" id="{5242B6EE-513A-40FF-9386-256B27DA8909}"/>
                </a:ext>
              </a:extLst>
            </p:cNvPr>
            <p:cNvCxnSpPr>
              <a:stCxn id="17" idx="5"/>
              <a:endCxn id="18" idx="1"/>
            </p:cNvCxnSpPr>
            <p:nvPr/>
          </p:nvCxnSpPr>
          <p:spPr>
            <a:xfrm>
              <a:off x="8009481" y="3496731"/>
              <a:ext cx="817246" cy="1217738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>
              <a:extLst>
                <a:ext uri="{FF2B5EF4-FFF2-40B4-BE49-F238E27FC236}">
                  <a16:creationId xmlns="" xmlns:a16="http://schemas.microsoft.com/office/drawing/2014/main" id="{0D31141D-D98E-4007-B373-B96393762A4D}"/>
                </a:ext>
              </a:extLst>
            </p:cNvPr>
            <p:cNvCxnSpPr>
              <a:stCxn id="19" idx="3"/>
              <a:endCxn id="18" idx="6"/>
            </p:cNvCxnSpPr>
            <p:nvPr/>
          </p:nvCxnSpPr>
          <p:spPr>
            <a:xfrm flipH="1" flipV="1">
              <a:off x="8948688" y="4764987"/>
              <a:ext cx="1434365" cy="195280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箭头连接符 11">
              <a:extLst>
                <a:ext uri="{FF2B5EF4-FFF2-40B4-BE49-F238E27FC236}">
                  <a16:creationId xmlns="" xmlns:a16="http://schemas.microsoft.com/office/drawing/2014/main" id="{0839CF05-94D1-4B6B-A47E-7071598B18B0}"/>
                </a:ext>
              </a:extLst>
            </p:cNvPr>
            <p:cNvCxnSpPr>
              <a:stCxn id="19" idx="7"/>
            </p:cNvCxnSpPr>
            <p:nvPr/>
          </p:nvCxnSpPr>
          <p:spPr>
            <a:xfrm flipV="1">
              <a:off x="10484089" y="3397543"/>
              <a:ext cx="1034811" cy="1461688"/>
            </a:xfrm>
            <a:prstGeom prst="straightConnector1">
              <a:avLst/>
            </a:prstGeom>
            <a:ln w="28575">
              <a:solidFill>
                <a:schemeClr val="bg1">
                  <a:lumMod val="8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="" xmlns:a16="http://schemas.microsoft.com/office/drawing/2014/main" id="{AFFC2643-C423-49BC-B521-3B8A31B640F6}"/>
                </a:ext>
              </a:extLst>
            </p:cNvPr>
            <p:cNvCxnSpPr>
              <a:stCxn id="14" idx="3"/>
              <a:endCxn id="42" idx="26"/>
            </p:cNvCxnSpPr>
            <p:nvPr/>
          </p:nvCxnSpPr>
          <p:spPr>
            <a:xfrm flipH="1">
              <a:off x="2963213" y="2435065"/>
              <a:ext cx="818177" cy="624619"/>
            </a:xfrm>
            <a:prstGeom prst="line">
              <a:avLst/>
            </a:prstGeom>
            <a:ln w="285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iṣḷïḋé">
              <a:extLst>
                <a:ext uri="{FF2B5EF4-FFF2-40B4-BE49-F238E27FC236}">
                  <a16:creationId xmlns="" xmlns:a16="http://schemas.microsoft.com/office/drawing/2014/main" id="{D919B5F2-2150-461E-959D-1BDCE6BC2406}"/>
                </a:ext>
              </a:extLst>
            </p:cNvPr>
            <p:cNvSpPr/>
            <p:nvPr/>
          </p:nvSpPr>
          <p:spPr>
            <a:xfrm>
              <a:off x="3760465" y="2313104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15" name="ïṥlîḓe">
              <a:extLst>
                <a:ext uri="{FF2B5EF4-FFF2-40B4-BE49-F238E27FC236}">
                  <a16:creationId xmlns="" xmlns:a16="http://schemas.microsoft.com/office/drawing/2014/main" id="{C4126EDF-7054-4671-A31B-FDE5D2A91D75}"/>
                </a:ext>
              </a:extLst>
            </p:cNvPr>
            <p:cNvSpPr/>
            <p:nvPr/>
          </p:nvSpPr>
          <p:spPr>
            <a:xfrm>
              <a:off x="5045349" y="3984330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16" name="î$ḻíḍè">
              <a:extLst>
                <a:ext uri="{FF2B5EF4-FFF2-40B4-BE49-F238E27FC236}">
                  <a16:creationId xmlns="" xmlns:a16="http://schemas.microsoft.com/office/drawing/2014/main" id="{19732648-A8EC-4C06-ACE1-6AB79AEE9100}"/>
                </a:ext>
              </a:extLst>
            </p:cNvPr>
            <p:cNvSpPr/>
            <p:nvPr/>
          </p:nvSpPr>
          <p:spPr>
            <a:xfrm>
              <a:off x="6179458" y="3139951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17" name="ïsḷídè">
              <a:extLst>
                <a:ext uri="{FF2B5EF4-FFF2-40B4-BE49-F238E27FC236}">
                  <a16:creationId xmlns="" xmlns:a16="http://schemas.microsoft.com/office/drawing/2014/main" id="{21D14C74-B39B-4734-9EDD-365AF371A54A}"/>
                </a:ext>
              </a:extLst>
            </p:cNvPr>
            <p:cNvSpPr/>
            <p:nvPr/>
          </p:nvSpPr>
          <p:spPr>
            <a:xfrm>
              <a:off x="7887520" y="3374770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18" name="îs1íḓê">
              <a:extLst>
                <a:ext uri="{FF2B5EF4-FFF2-40B4-BE49-F238E27FC236}">
                  <a16:creationId xmlns="" xmlns:a16="http://schemas.microsoft.com/office/drawing/2014/main" id="{801F3F82-A99C-446A-A647-737C34E22557}"/>
                </a:ext>
              </a:extLst>
            </p:cNvPr>
            <p:cNvSpPr/>
            <p:nvPr/>
          </p:nvSpPr>
          <p:spPr>
            <a:xfrm>
              <a:off x="8805802" y="4693544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19" name="îṣ1îḋé">
              <a:extLst>
                <a:ext uri="{FF2B5EF4-FFF2-40B4-BE49-F238E27FC236}">
                  <a16:creationId xmlns="" xmlns:a16="http://schemas.microsoft.com/office/drawing/2014/main" id="{6B79AEA7-1B05-45B2-BB4B-5E3CEC54CEB5}"/>
                </a:ext>
              </a:extLst>
            </p:cNvPr>
            <p:cNvSpPr/>
            <p:nvPr/>
          </p:nvSpPr>
          <p:spPr>
            <a:xfrm>
              <a:off x="10362128" y="4838306"/>
              <a:ext cx="142886" cy="142886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id-ID"/>
            </a:p>
          </p:txBody>
        </p:sp>
        <p:grpSp>
          <p:nvGrpSpPr>
            <p:cNvPr id="20" name="iṡliḍè">
              <a:extLst>
                <a:ext uri="{FF2B5EF4-FFF2-40B4-BE49-F238E27FC236}">
                  <a16:creationId xmlns="" xmlns:a16="http://schemas.microsoft.com/office/drawing/2014/main" id="{0693E2FD-3D12-42BB-BD92-F67D0C798762}"/>
                </a:ext>
              </a:extLst>
            </p:cNvPr>
            <p:cNvGrpSpPr/>
            <p:nvPr/>
          </p:nvGrpSpPr>
          <p:grpSpPr>
            <a:xfrm>
              <a:off x="3063165" y="1303958"/>
              <a:ext cx="1537486" cy="1009146"/>
              <a:chOff x="3063165" y="1318144"/>
              <a:chExt cx="1537486" cy="1009146"/>
            </a:xfrm>
          </p:grpSpPr>
          <p:sp>
            <p:nvSpPr>
              <p:cNvPr id="36" name="iṡľídè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3063165" y="1709981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7" name="iṡľidé">
                <a:extLst>
                  <a:ext uri="{FF2B5EF4-FFF2-40B4-BE49-F238E27FC236}">
                    <a16:creationId xmlns="" xmlns:a16="http://schemas.microsoft.com/office/drawing/2014/main" id="{36C3EB29-6A2E-4A70-9C5C-C8C5748E7903}"/>
                  </a:ext>
                </a:extLst>
              </p:cNvPr>
              <p:cNvSpPr/>
              <p:nvPr/>
            </p:nvSpPr>
            <p:spPr>
              <a:xfrm>
                <a:off x="3063165" y="1318144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1" name="îšḻiḍè">
              <a:extLst>
                <a:ext uri="{FF2B5EF4-FFF2-40B4-BE49-F238E27FC236}">
                  <a16:creationId xmlns="" xmlns:a16="http://schemas.microsoft.com/office/drawing/2014/main" id="{237A2247-0F23-4CD9-911B-6C9A382A77E9}"/>
                </a:ext>
              </a:extLst>
            </p:cNvPr>
            <p:cNvGrpSpPr/>
            <p:nvPr/>
          </p:nvGrpSpPr>
          <p:grpSpPr>
            <a:xfrm>
              <a:off x="4350483" y="4127216"/>
              <a:ext cx="1537486" cy="1009146"/>
              <a:chOff x="4350483" y="3939372"/>
              <a:chExt cx="1537486" cy="1009146"/>
            </a:xfrm>
          </p:grpSpPr>
          <p:sp>
            <p:nvSpPr>
              <p:cNvPr id="34" name="iś1íḋê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4350483" y="4331209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5" name="îŝļíḋe">
                <a:extLst>
                  <a:ext uri="{FF2B5EF4-FFF2-40B4-BE49-F238E27FC236}">
                    <a16:creationId xmlns="" xmlns:a16="http://schemas.microsoft.com/office/drawing/2014/main" id="{F42A25DB-35FF-445E-B729-05D0274D25A9}"/>
                  </a:ext>
                </a:extLst>
              </p:cNvPr>
              <p:cNvSpPr/>
              <p:nvPr/>
            </p:nvSpPr>
            <p:spPr>
              <a:xfrm>
                <a:off x="4350483" y="3939372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2" name="ïṡḷîḍè">
              <a:extLst>
                <a:ext uri="{FF2B5EF4-FFF2-40B4-BE49-F238E27FC236}">
                  <a16:creationId xmlns="" xmlns:a16="http://schemas.microsoft.com/office/drawing/2014/main" id="{D86EA281-1424-4369-B358-A0842E671345}"/>
                </a:ext>
              </a:extLst>
            </p:cNvPr>
            <p:cNvGrpSpPr/>
            <p:nvPr/>
          </p:nvGrpSpPr>
          <p:grpSpPr>
            <a:xfrm>
              <a:off x="5478698" y="2130805"/>
              <a:ext cx="1537486" cy="1009146"/>
              <a:chOff x="5478698" y="2144991"/>
              <a:chExt cx="1537486" cy="1009146"/>
            </a:xfrm>
          </p:grpSpPr>
          <p:sp>
            <p:nvSpPr>
              <p:cNvPr id="32" name="îṥḷíďe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5478698" y="2536828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3" name="işḻíḋe">
                <a:extLst>
                  <a:ext uri="{FF2B5EF4-FFF2-40B4-BE49-F238E27FC236}">
                    <a16:creationId xmlns="" xmlns:a16="http://schemas.microsoft.com/office/drawing/2014/main" id="{A3C62E7B-2AD6-4235-9CC4-22A0FC56C337}"/>
                  </a:ext>
                </a:extLst>
              </p:cNvPr>
              <p:cNvSpPr/>
              <p:nvPr/>
            </p:nvSpPr>
            <p:spPr>
              <a:xfrm>
                <a:off x="5478698" y="2144991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" name="iŝľïḍè">
              <a:extLst>
                <a:ext uri="{FF2B5EF4-FFF2-40B4-BE49-F238E27FC236}">
                  <a16:creationId xmlns="" xmlns:a16="http://schemas.microsoft.com/office/drawing/2014/main" id="{3FA6098A-1436-45F0-9940-BCA6894D1832}"/>
                </a:ext>
              </a:extLst>
            </p:cNvPr>
            <p:cNvGrpSpPr/>
            <p:nvPr/>
          </p:nvGrpSpPr>
          <p:grpSpPr>
            <a:xfrm>
              <a:off x="7190220" y="2365624"/>
              <a:ext cx="1537486" cy="1009146"/>
              <a:chOff x="7190220" y="2379810"/>
              <a:chExt cx="1537486" cy="1009146"/>
            </a:xfrm>
          </p:grpSpPr>
          <p:sp>
            <p:nvSpPr>
              <p:cNvPr id="30" name="ïṡ1íḋé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7190220" y="2771647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1" name="ïṩḻíḋé">
                <a:extLst>
                  <a:ext uri="{FF2B5EF4-FFF2-40B4-BE49-F238E27FC236}">
                    <a16:creationId xmlns="" xmlns:a16="http://schemas.microsoft.com/office/drawing/2014/main" id="{36D5B78B-5B82-4EE3-8ADD-10F2A0E0FE48}"/>
                  </a:ext>
                </a:extLst>
              </p:cNvPr>
              <p:cNvSpPr/>
              <p:nvPr/>
            </p:nvSpPr>
            <p:spPr>
              <a:xfrm>
                <a:off x="7190220" y="2379810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" name="íṧḻîḋé">
              <a:extLst>
                <a:ext uri="{FF2B5EF4-FFF2-40B4-BE49-F238E27FC236}">
                  <a16:creationId xmlns="" xmlns:a16="http://schemas.microsoft.com/office/drawing/2014/main" id="{83BCFE9E-754E-4FB2-A8A4-317551997F93}"/>
                </a:ext>
              </a:extLst>
            </p:cNvPr>
            <p:cNvGrpSpPr/>
            <p:nvPr/>
          </p:nvGrpSpPr>
          <p:grpSpPr>
            <a:xfrm>
              <a:off x="8108502" y="4836430"/>
              <a:ext cx="1537486" cy="1009146"/>
              <a:chOff x="8108502" y="4648586"/>
              <a:chExt cx="1537486" cy="1009146"/>
            </a:xfrm>
          </p:grpSpPr>
          <p:sp>
            <p:nvSpPr>
              <p:cNvPr id="28" name="ïṡľidé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8108502" y="5040423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9" name="ïṧ1íḓé">
                <a:extLst>
                  <a:ext uri="{FF2B5EF4-FFF2-40B4-BE49-F238E27FC236}">
                    <a16:creationId xmlns="" xmlns:a16="http://schemas.microsoft.com/office/drawing/2014/main" id="{72FBE23E-D396-4CBD-817C-510C9B44C59E}"/>
                  </a:ext>
                </a:extLst>
              </p:cNvPr>
              <p:cNvSpPr/>
              <p:nvPr/>
            </p:nvSpPr>
            <p:spPr>
              <a:xfrm>
                <a:off x="8108502" y="4648586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5" name="iSľíḍè">
              <a:extLst>
                <a:ext uri="{FF2B5EF4-FFF2-40B4-BE49-F238E27FC236}">
                  <a16:creationId xmlns="" xmlns:a16="http://schemas.microsoft.com/office/drawing/2014/main" id="{6357BE43-A13A-4A0D-9E08-0700DAF88E70}"/>
                </a:ext>
              </a:extLst>
            </p:cNvPr>
            <p:cNvGrpSpPr/>
            <p:nvPr/>
          </p:nvGrpSpPr>
          <p:grpSpPr>
            <a:xfrm>
              <a:off x="9664828" y="4981192"/>
              <a:ext cx="1537486" cy="1009146"/>
              <a:chOff x="9664828" y="4793348"/>
              <a:chExt cx="1537486" cy="1009146"/>
            </a:xfrm>
          </p:grpSpPr>
          <p:sp>
            <p:nvSpPr>
              <p:cNvPr id="26" name="ïšľíde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9664828" y="5185185"/>
                <a:ext cx="1537486" cy="61730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ïš1iḑê">
                <a:extLst>
                  <a:ext uri="{FF2B5EF4-FFF2-40B4-BE49-F238E27FC236}">
                    <a16:creationId xmlns="" xmlns:a16="http://schemas.microsoft.com/office/drawing/2014/main" id="{4A47B387-C6FA-4077-AD6E-2CD7C11B59D6}"/>
                  </a:ext>
                </a:extLst>
              </p:cNvPr>
              <p:cNvSpPr/>
              <p:nvPr/>
            </p:nvSpPr>
            <p:spPr>
              <a:xfrm>
                <a:off x="9664828" y="4793348"/>
                <a:ext cx="1537486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690751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A8EB16C-E872-4670-858A-2E5E523B30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B83DBEE4-1A5C-45FE-B6E5-F7501388A4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55926C7-9C19-4080-8B05-926A39DBDD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23</a:t>
            </a:fld>
            <a:endParaRPr lang="zh-CN" altLang="en-US"/>
          </a:p>
        </p:txBody>
      </p:sp>
      <p:grpSp>
        <p:nvGrpSpPr>
          <p:cNvPr id="5" name="27068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11E8FABA-AA6E-4BF5-8431-1B2B5E6676E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0" y="1130300"/>
            <a:ext cx="12192000" cy="5003800"/>
            <a:chOff x="0" y="1130300"/>
            <a:chExt cx="12192000" cy="5003800"/>
          </a:xfrm>
        </p:grpSpPr>
        <p:sp>
          <p:nvSpPr>
            <p:cNvPr id="6" name="íšlîḋè">
              <a:extLst>
                <a:ext uri="{FF2B5EF4-FFF2-40B4-BE49-F238E27FC236}">
                  <a16:creationId xmlns="" xmlns:a16="http://schemas.microsoft.com/office/drawing/2014/main" id="{656691DC-8583-4750-88BE-547542AD8AE4}"/>
                </a:ext>
              </a:extLst>
            </p:cNvPr>
            <p:cNvSpPr/>
            <p:nvPr/>
          </p:nvSpPr>
          <p:spPr>
            <a:xfrm>
              <a:off x="0" y="1130301"/>
              <a:ext cx="12192000" cy="224939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 cap="rnd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 defTabSz="914354"/>
              <a:endParaRPr lang="zh-CN" altLang="en-US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7" name="ïšļïḓè">
              <a:extLst>
                <a:ext uri="{FF2B5EF4-FFF2-40B4-BE49-F238E27FC236}">
                  <a16:creationId xmlns="" xmlns:a16="http://schemas.microsoft.com/office/drawing/2014/main" id="{2EF639C4-0ECA-47ED-AC28-468ECA1BC5C1}"/>
                </a:ext>
              </a:extLst>
            </p:cNvPr>
            <p:cNvSpPr/>
            <p:nvPr/>
          </p:nvSpPr>
          <p:spPr>
            <a:xfrm>
              <a:off x="660399" y="1130301"/>
              <a:ext cx="10858500" cy="2249394"/>
            </a:xfrm>
            <a:prstGeom prst="rect">
              <a:avLst/>
            </a:prstGeom>
            <a:pattFill prst="ltDn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 w="12700" cap="rnd">
              <a:noFill/>
              <a:prstDash val="solid"/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 defTabSz="914354"/>
              <a:endParaRPr lang="zh-CN" altLang="en-US" sz="2000" b="1" dirty="0">
                <a:solidFill>
                  <a:schemeClr val="bg1"/>
                </a:solidFill>
              </a:endParaRPr>
            </a:p>
          </p:txBody>
        </p:sp>
        <p:grpSp>
          <p:nvGrpSpPr>
            <p:cNvPr id="8" name="íṧļiḋè">
              <a:extLst>
                <a:ext uri="{FF2B5EF4-FFF2-40B4-BE49-F238E27FC236}">
                  <a16:creationId xmlns="" xmlns:a16="http://schemas.microsoft.com/office/drawing/2014/main" id="{91489D7D-C7DF-4477-810D-8666807A082B}"/>
                </a:ext>
              </a:extLst>
            </p:cNvPr>
            <p:cNvGrpSpPr/>
            <p:nvPr/>
          </p:nvGrpSpPr>
          <p:grpSpPr>
            <a:xfrm>
              <a:off x="1510688" y="2300054"/>
              <a:ext cx="2761130" cy="3834046"/>
              <a:chOff x="1523321" y="2300054"/>
              <a:chExt cx="2761130" cy="3834046"/>
            </a:xfrm>
          </p:grpSpPr>
          <p:sp>
            <p:nvSpPr>
              <p:cNvPr id="26" name="iŝḻïdé">
                <a:extLst>
                  <a:ext uri="{FF2B5EF4-FFF2-40B4-BE49-F238E27FC236}">
                    <a16:creationId xmlns="" xmlns:a16="http://schemas.microsoft.com/office/drawing/2014/main" id="{84DCD8A5-4B8D-4341-AA69-CB252E2D9E08}"/>
                  </a:ext>
                </a:extLst>
              </p:cNvPr>
              <p:cNvSpPr/>
              <p:nvPr/>
            </p:nvSpPr>
            <p:spPr>
              <a:xfrm>
                <a:off x="1523321" y="2689412"/>
                <a:ext cx="2761130" cy="3444688"/>
              </a:xfrm>
              <a:prstGeom prst="roundRect">
                <a:avLst>
                  <a:gd name="adj" fmla="val 3489"/>
                </a:avLst>
              </a:prstGeom>
              <a:solidFill>
                <a:schemeClr val="bg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endParaRPr lang="en-US" altLang="zh-CN" dirty="0"/>
              </a:p>
            </p:txBody>
          </p:sp>
          <p:grpSp>
            <p:nvGrpSpPr>
              <p:cNvPr id="27" name="iṩ1ïďé">
                <a:extLst>
                  <a:ext uri="{FF2B5EF4-FFF2-40B4-BE49-F238E27FC236}">
                    <a16:creationId xmlns="" xmlns:a16="http://schemas.microsoft.com/office/drawing/2014/main" id="{1B734C2B-12D4-4EFD-9958-0D3C5DD42B9B}"/>
                  </a:ext>
                </a:extLst>
              </p:cNvPr>
              <p:cNvGrpSpPr/>
              <p:nvPr/>
            </p:nvGrpSpPr>
            <p:grpSpPr>
              <a:xfrm>
                <a:off x="1543492" y="3337350"/>
                <a:ext cx="2720789" cy="2148812"/>
                <a:chOff x="1129552" y="3086576"/>
                <a:chExt cx="2761130" cy="2148812"/>
              </a:xfrm>
            </p:grpSpPr>
            <p:sp>
              <p:nvSpPr>
                <p:cNvPr id="31" name="ïŝ1íde">
                  <a:extLst>
                    <a:ext uri="{FF2B5EF4-FFF2-40B4-BE49-F238E27FC236}">
                      <a16:creationId xmlns="" xmlns:a16="http://schemas.microsoft.com/office/drawing/2014/main" id="{921D2456-A6A6-43F5-AD86-0A010D24A2F0}"/>
                    </a:ext>
                  </a:extLst>
                </p:cNvPr>
                <p:cNvSpPr txBox="1"/>
                <p:nvPr/>
              </p:nvSpPr>
              <p:spPr>
                <a:xfrm>
                  <a:off x="1129552" y="3086576"/>
                  <a:ext cx="2761130" cy="432521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square" lIns="91440" tIns="45720" rIns="91440" bIns="45720" rtlCol="0" anchor="ctr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1600" b="1" dirty="0"/>
                    <a:t>Text here</a:t>
                  </a:r>
                  <a:endParaRPr lang="id-ID" sz="1600" b="1" dirty="0"/>
                </a:p>
              </p:txBody>
            </p:sp>
            <p:sp>
              <p:nvSpPr>
                <p:cNvPr id="32" name="îsľiḍe">
                  <a:extLst>
                    <a:ext uri="{FF2B5EF4-FFF2-40B4-BE49-F238E27FC236}">
                      <a16:creationId xmlns="" xmlns:a16="http://schemas.microsoft.com/office/drawing/2014/main" id="{F8E07573-A8E5-42F7-B445-E2E8E3B47ABD}"/>
                    </a:ext>
                  </a:extLst>
                </p:cNvPr>
                <p:cNvSpPr/>
                <p:nvPr/>
              </p:nvSpPr>
              <p:spPr bwMode="auto">
                <a:xfrm>
                  <a:off x="1129552" y="3519099"/>
                  <a:ext cx="2761130" cy="1716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endParaRPr lang="en-US" altLang="zh-CN" sz="1000" dirty="0"/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</p:txBody>
            </p:sp>
          </p:grpSp>
          <p:grpSp>
            <p:nvGrpSpPr>
              <p:cNvPr id="28" name="îṡļîḍé">
                <a:extLst>
                  <a:ext uri="{FF2B5EF4-FFF2-40B4-BE49-F238E27FC236}">
                    <a16:creationId xmlns="" xmlns:a16="http://schemas.microsoft.com/office/drawing/2014/main" id="{24BB7C3B-4B71-4F70-8B77-4C491D9E1AD2}"/>
                  </a:ext>
                </a:extLst>
              </p:cNvPr>
              <p:cNvGrpSpPr/>
              <p:nvPr/>
            </p:nvGrpSpPr>
            <p:grpSpPr>
              <a:xfrm>
                <a:off x="2514528" y="2300054"/>
                <a:ext cx="778716" cy="778716"/>
                <a:chOff x="2514526" y="2300054"/>
                <a:chExt cx="778716" cy="778716"/>
              </a:xfrm>
            </p:grpSpPr>
            <p:sp>
              <p:nvSpPr>
                <p:cNvPr id="29" name="ïṧḷídé">
                  <a:extLst>
                    <a:ext uri="{FF2B5EF4-FFF2-40B4-BE49-F238E27FC236}">
                      <a16:creationId xmlns="" xmlns:a16="http://schemas.microsoft.com/office/drawing/2014/main" id="{A9EB2A9F-0CE0-43D8-9334-B17FA5F1E561}"/>
                    </a:ext>
                  </a:extLst>
                </p:cNvPr>
                <p:cNvSpPr/>
                <p:nvPr/>
              </p:nvSpPr>
              <p:spPr>
                <a:xfrm>
                  <a:off x="2514526" y="2300054"/>
                  <a:ext cx="778716" cy="778716"/>
                </a:xfrm>
                <a:prstGeom prst="ellipse">
                  <a:avLst/>
                </a:prstGeom>
                <a:solidFill>
                  <a:schemeClr val="accent1"/>
                </a:solidFill>
                <a:ln w="28575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0" name="îSľíḓé">
                  <a:extLst>
                    <a:ext uri="{FF2B5EF4-FFF2-40B4-BE49-F238E27FC236}">
                      <a16:creationId xmlns="" xmlns:a16="http://schemas.microsoft.com/office/drawing/2014/main" id="{A62F3656-E1BA-4983-B6B6-7872832CF09C}"/>
                    </a:ext>
                  </a:extLst>
                </p:cNvPr>
                <p:cNvSpPr/>
                <p:nvPr/>
              </p:nvSpPr>
              <p:spPr>
                <a:xfrm>
                  <a:off x="2719293" y="2533230"/>
                  <a:ext cx="369182" cy="312364"/>
                </a:xfrm>
                <a:custGeom>
                  <a:avLst/>
                  <a:gdLst>
                    <a:gd name="connsiteX0" fmla="*/ 82314 w 609332"/>
                    <a:gd name="connsiteY0" fmla="*/ 471503 h 515551"/>
                    <a:gd name="connsiteX1" fmla="*/ 66477 w 609332"/>
                    <a:gd name="connsiteY1" fmla="*/ 487317 h 515551"/>
                    <a:gd name="connsiteX2" fmla="*/ 82314 w 609332"/>
                    <a:gd name="connsiteY2" fmla="*/ 503131 h 515551"/>
                    <a:gd name="connsiteX3" fmla="*/ 98152 w 609332"/>
                    <a:gd name="connsiteY3" fmla="*/ 487317 h 515551"/>
                    <a:gd name="connsiteX4" fmla="*/ 82314 w 609332"/>
                    <a:gd name="connsiteY4" fmla="*/ 471503 h 515551"/>
                    <a:gd name="connsiteX5" fmla="*/ 519477 w 609332"/>
                    <a:gd name="connsiteY5" fmla="*/ 331502 h 515551"/>
                    <a:gd name="connsiteX6" fmla="*/ 500606 w 609332"/>
                    <a:gd name="connsiteY6" fmla="*/ 350244 h 515551"/>
                    <a:gd name="connsiteX7" fmla="*/ 519477 w 609332"/>
                    <a:gd name="connsiteY7" fmla="*/ 369084 h 515551"/>
                    <a:gd name="connsiteX8" fmla="*/ 538250 w 609332"/>
                    <a:gd name="connsiteY8" fmla="*/ 350244 h 515551"/>
                    <a:gd name="connsiteX9" fmla="*/ 519477 w 609332"/>
                    <a:gd name="connsiteY9" fmla="*/ 331502 h 515551"/>
                    <a:gd name="connsiteX10" fmla="*/ 33434 w 609332"/>
                    <a:gd name="connsiteY10" fmla="*/ 294911 h 515551"/>
                    <a:gd name="connsiteX11" fmla="*/ 33434 w 609332"/>
                    <a:gd name="connsiteY11" fmla="*/ 439093 h 515551"/>
                    <a:gd name="connsiteX12" fmla="*/ 131293 w 609332"/>
                    <a:gd name="connsiteY12" fmla="*/ 439093 h 515551"/>
                    <a:gd name="connsiteX13" fmla="*/ 131293 w 609332"/>
                    <a:gd name="connsiteY13" fmla="*/ 294911 h 515551"/>
                    <a:gd name="connsiteX14" fmla="*/ 20530 w 609332"/>
                    <a:gd name="connsiteY14" fmla="*/ 254106 h 515551"/>
                    <a:gd name="connsiteX15" fmla="*/ 144099 w 609332"/>
                    <a:gd name="connsiteY15" fmla="*/ 254106 h 515551"/>
                    <a:gd name="connsiteX16" fmla="*/ 164629 w 609332"/>
                    <a:gd name="connsiteY16" fmla="*/ 274606 h 515551"/>
                    <a:gd name="connsiteX17" fmla="*/ 164629 w 609332"/>
                    <a:gd name="connsiteY17" fmla="*/ 494248 h 515551"/>
                    <a:gd name="connsiteX18" fmla="*/ 144099 w 609332"/>
                    <a:gd name="connsiteY18" fmla="*/ 514845 h 515551"/>
                    <a:gd name="connsiteX19" fmla="*/ 20530 w 609332"/>
                    <a:gd name="connsiteY19" fmla="*/ 514845 h 515551"/>
                    <a:gd name="connsiteX20" fmla="*/ 0 w 609332"/>
                    <a:gd name="connsiteY20" fmla="*/ 494248 h 515551"/>
                    <a:gd name="connsiteX21" fmla="*/ 0 w 609332"/>
                    <a:gd name="connsiteY21" fmla="*/ 274606 h 515551"/>
                    <a:gd name="connsiteX22" fmla="*/ 20530 w 609332"/>
                    <a:gd name="connsiteY22" fmla="*/ 254106 h 515551"/>
                    <a:gd name="connsiteX23" fmla="*/ 97946 w 609332"/>
                    <a:gd name="connsiteY23" fmla="*/ 147552 h 515551"/>
                    <a:gd name="connsiteX24" fmla="*/ 314156 w 609332"/>
                    <a:gd name="connsiteY24" fmla="*/ 147552 h 515551"/>
                    <a:gd name="connsiteX25" fmla="*/ 347111 w 609332"/>
                    <a:gd name="connsiteY25" fmla="*/ 180456 h 515551"/>
                    <a:gd name="connsiteX26" fmla="*/ 347111 w 609332"/>
                    <a:gd name="connsiteY26" fmla="*/ 482647 h 515551"/>
                    <a:gd name="connsiteX27" fmla="*/ 314156 w 609332"/>
                    <a:gd name="connsiteY27" fmla="*/ 515551 h 515551"/>
                    <a:gd name="connsiteX28" fmla="*/ 192018 w 609332"/>
                    <a:gd name="connsiteY28" fmla="*/ 515551 h 515551"/>
                    <a:gd name="connsiteX29" fmla="*/ 195441 w 609332"/>
                    <a:gd name="connsiteY29" fmla="*/ 497488 h 515551"/>
                    <a:gd name="connsiteX30" fmla="*/ 195441 w 609332"/>
                    <a:gd name="connsiteY30" fmla="*/ 492118 h 515551"/>
                    <a:gd name="connsiteX31" fmla="*/ 206002 w 609332"/>
                    <a:gd name="connsiteY31" fmla="*/ 495828 h 515551"/>
                    <a:gd name="connsiteX32" fmla="*/ 224875 w 609332"/>
                    <a:gd name="connsiteY32" fmla="*/ 476984 h 515551"/>
                    <a:gd name="connsiteX33" fmla="*/ 206002 w 609332"/>
                    <a:gd name="connsiteY33" fmla="*/ 458238 h 515551"/>
                    <a:gd name="connsiteX34" fmla="*/ 195441 w 609332"/>
                    <a:gd name="connsiteY34" fmla="*/ 461948 h 515551"/>
                    <a:gd name="connsiteX35" fmla="*/ 195441 w 609332"/>
                    <a:gd name="connsiteY35" fmla="*/ 425333 h 515551"/>
                    <a:gd name="connsiteX36" fmla="*/ 301835 w 609332"/>
                    <a:gd name="connsiteY36" fmla="*/ 425333 h 515551"/>
                    <a:gd name="connsiteX37" fmla="*/ 301835 w 609332"/>
                    <a:gd name="connsiteY37" fmla="*/ 199202 h 515551"/>
                    <a:gd name="connsiteX38" fmla="*/ 110169 w 609332"/>
                    <a:gd name="connsiteY38" fmla="*/ 199202 h 515551"/>
                    <a:gd name="connsiteX39" fmla="*/ 110169 w 609332"/>
                    <a:gd name="connsiteY39" fmla="*/ 226541 h 515551"/>
                    <a:gd name="connsiteX40" fmla="*/ 64991 w 609332"/>
                    <a:gd name="connsiteY40" fmla="*/ 226541 h 515551"/>
                    <a:gd name="connsiteX41" fmla="*/ 64991 w 609332"/>
                    <a:gd name="connsiteY41" fmla="*/ 180456 h 515551"/>
                    <a:gd name="connsiteX42" fmla="*/ 97946 w 609332"/>
                    <a:gd name="connsiteY42" fmla="*/ 147552 h 515551"/>
                    <a:gd name="connsiteX43" fmla="*/ 183816 w 609332"/>
                    <a:gd name="connsiteY43" fmla="*/ 0 h 515551"/>
                    <a:gd name="connsiteX44" fmla="*/ 549103 w 609332"/>
                    <a:gd name="connsiteY44" fmla="*/ 0 h 515551"/>
                    <a:gd name="connsiteX45" fmla="*/ 609332 w 609332"/>
                    <a:gd name="connsiteY45" fmla="*/ 60228 h 515551"/>
                    <a:gd name="connsiteX46" fmla="*/ 609332 w 609332"/>
                    <a:gd name="connsiteY46" fmla="*/ 338237 h 515551"/>
                    <a:gd name="connsiteX47" fmla="*/ 549103 w 609332"/>
                    <a:gd name="connsiteY47" fmla="*/ 398466 h 515551"/>
                    <a:gd name="connsiteX48" fmla="*/ 421702 w 609332"/>
                    <a:gd name="connsiteY48" fmla="*/ 398466 h 515551"/>
                    <a:gd name="connsiteX49" fmla="*/ 421702 w 609332"/>
                    <a:gd name="connsiteY49" fmla="*/ 439074 h 515551"/>
                    <a:gd name="connsiteX50" fmla="*/ 477727 w 609332"/>
                    <a:gd name="connsiteY50" fmla="*/ 439074 h 515551"/>
                    <a:gd name="connsiteX51" fmla="*/ 500606 w 609332"/>
                    <a:gd name="connsiteY51" fmla="*/ 461916 h 515551"/>
                    <a:gd name="connsiteX52" fmla="*/ 500606 w 609332"/>
                    <a:gd name="connsiteY52" fmla="*/ 491201 h 515551"/>
                    <a:gd name="connsiteX53" fmla="*/ 477727 w 609332"/>
                    <a:gd name="connsiteY53" fmla="*/ 514140 h 515551"/>
                    <a:gd name="connsiteX54" fmla="*/ 369099 w 609332"/>
                    <a:gd name="connsiteY54" fmla="*/ 514140 h 515551"/>
                    <a:gd name="connsiteX55" fmla="*/ 377606 w 609332"/>
                    <a:gd name="connsiteY55" fmla="*/ 485148 h 515551"/>
                    <a:gd name="connsiteX56" fmla="*/ 377801 w 609332"/>
                    <a:gd name="connsiteY56" fmla="*/ 384409 h 515551"/>
                    <a:gd name="connsiteX57" fmla="*/ 377801 w 609332"/>
                    <a:gd name="connsiteY57" fmla="*/ 309343 h 515551"/>
                    <a:gd name="connsiteX58" fmla="*/ 534143 w 609332"/>
                    <a:gd name="connsiteY58" fmla="*/ 309343 h 515551"/>
                    <a:gd name="connsiteX59" fmla="*/ 557022 w 609332"/>
                    <a:gd name="connsiteY59" fmla="*/ 286404 h 515551"/>
                    <a:gd name="connsiteX60" fmla="*/ 557022 w 609332"/>
                    <a:gd name="connsiteY60" fmla="*/ 71064 h 515551"/>
                    <a:gd name="connsiteX61" fmla="*/ 534143 w 609332"/>
                    <a:gd name="connsiteY61" fmla="*/ 48222 h 515551"/>
                    <a:gd name="connsiteX62" fmla="*/ 198776 w 609332"/>
                    <a:gd name="connsiteY62" fmla="*/ 48222 h 515551"/>
                    <a:gd name="connsiteX63" fmla="*/ 175799 w 609332"/>
                    <a:gd name="connsiteY63" fmla="*/ 71064 h 515551"/>
                    <a:gd name="connsiteX64" fmla="*/ 175799 w 609332"/>
                    <a:gd name="connsiteY64" fmla="*/ 116845 h 515551"/>
                    <a:gd name="connsiteX65" fmla="*/ 123489 w 609332"/>
                    <a:gd name="connsiteY65" fmla="*/ 116845 h 515551"/>
                    <a:gd name="connsiteX66" fmla="*/ 123489 w 609332"/>
                    <a:gd name="connsiteY66" fmla="*/ 60228 h 515551"/>
                    <a:gd name="connsiteX67" fmla="*/ 183816 w 609332"/>
                    <a:gd name="connsiteY67" fmla="*/ 0 h 515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609332" h="515551">
                      <a:moveTo>
                        <a:pt x="82314" y="471503"/>
                      </a:moveTo>
                      <a:cubicBezTo>
                        <a:pt x="73614" y="471503"/>
                        <a:pt x="66477" y="478629"/>
                        <a:pt x="66477" y="487317"/>
                      </a:cubicBezTo>
                      <a:cubicBezTo>
                        <a:pt x="66477" y="496005"/>
                        <a:pt x="73614" y="503131"/>
                        <a:pt x="82314" y="503131"/>
                      </a:cubicBezTo>
                      <a:cubicBezTo>
                        <a:pt x="91015" y="503131"/>
                        <a:pt x="98152" y="496005"/>
                        <a:pt x="98152" y="487317"/>
                      </a:cubicBezTo>
                      <a:cubicBezTo>
                        <a:pt x="98152" y="478629"/>
                        <a:pt x="91015" y="471503"/>
                        <a:pt x="82314" y="471503"/>
                      </a:cubicBezTo>
                      <a:close/>
                      <a:moveTo>
                        <a:pt x="519477" y="331502"/>
                      </a:moveTo>
                      <a:cubicBezTo>
                        <a:pt x="509015" y="331502"/>
                        <a:pt x="500606" y="339897"/>
                        <a:pt x="500606" y="350244"/>
                      </a:cubicBezTo>
                      <a:cubicBezTo>
                        <a:pt x="500606" y="360689"/>
                        <a:pt x="509015" y="369084"/>
                        <a:pt x="519477" y="369084"/>
                      </a:cubicBezTo>
                      <a:cubicBezTo>
                        <a:pt x="529841" y="369084"/>
                        <a:pt x="538250" y="360689"/>
                        <a:pt x="538250" y="350244"/>
                      </a:cubicBezTo>
                      <a:cubicBezTo>
                        <a:pt x="538250" y="339897"/>
                        <a:pt x="529841" y="331502"/>
                        <a:pt x="519477" y="331502"/>
                      </a:cubicBezTo>
                      <a:close/>
                      <a:moveTo>
                        <a:pt x="33434" y="294911"/>
                      </a:moveTo>
                      <a:lnTo>
                        <a:pt x="33434" y="439093"/>
                      </a:lnTo>
                      <a:lnTo>
                        <a:pt x="131293" y="439093"/>
                      </a:lnTo>
                      <a:lnTo>
                        <a:pt x="131293" y="294911"/>
                      </a:lnTo>
                      <a:close/>
                      <a:moveTo>
                        <a:pt x="20530" y="254106"/>
                      </a:moveTo>
                      <a:lnTo>
                        <a:pt x="144099" y="254106"/>
                      </a:lnTo>
                      <a:cubicBezTo>
                        <a:pt x="155440" y="254106"/>
                        <a:pt x="164629" y="263282"/>
                        <a:pt x="164629" y="274606"/>
                      </a:cubicBezTo>
                      <a:lnTo>
                        <a:pt x="164629" y="494248"/>
                      </a:lnTo>
                      <a:cubicBezTo>
                        <a:pt x="164629" y="505669"/>
                        <a:pt x="155440" y="514845"/>
                        <a:pt x="144099" y="514845"/>
                      </a:cubicBezTo>
                      <a:lnTo>
                        <a:pt x="20530" y="514845"/>
                      </a:lnTo>
                      <a:cubicBezTo>
                        <a:pt x="9190" y="514845"/>
                        <a:pt x="0" y="505669"/>
                        <a:pt x="0" y="494248"/>
                      </a:cubicBezTo>
                      <a:lnTo>
                        <a:pt x="0" y="274606"/>
                      </a:lnTo>
                      <a:cubicBezTo>
                        <a:pt x="0" y="263282"/>
                        <a:pt x="9190" y="254106"/>
                        <a:pt x="20530" y="254106"/>
                      </a:cubicBezTo>
                      <a:close/>
                      <a:moveTo>
                        <a:pt x="97946" y="147552"/>
                      </a:moveTo>
                      <a:lnTo>
                        <a:pt x="314156" y="147552"/>
                      </a:lnTo>
                      <a:cubicBezTo>
                        <a:pt x="332345" y="147552"/>
                        <a:pt x="347111" y="162295"/>
                        <a:pt x="347111" y="180456"/>
                      </a:cubicBezTo>
                      <a:lnTo>
                        <a:pt x="347111" y="482647"/>
                      </a:lnTo>
                      <a:cubicBezTo>
                        <a:pt x="347111" y="500808"/>
                        <a:pt x="332345" y="515551"/>
                        <a:pt x="314156" y="515551"/>
                      </a:cubicBezTo>
                      <a:lnTo>
                        <a:pt x="192018" y="515551"/>
                      </a:lnTo>
                      <a:cubicBezTo>
                        <a:pt x="194072" y="509888"/>
                        <a:pt x="195441" y="503835"/>
                        <a:pt x="195441" y="497488"/>
                      </a:cubicBezTo>
                      <a:lnTo>
                        <a:pt x="195441" y="492118"/>
                      </a:lnTo>
                      <a:cubicBezTo>
                        <a:pt x="198472" y="494266"/>
                        <a:pt x="201993" y="495828"/>
                        <a:pt x="206002" y="495828"/>
                      </a:cubicBezTo>
                      <a:cubicBezTo>
                        <a:pt x="216368" y="495828"/>
                        <a:pt x="224875" y="487334"/>
                        <a:pt x="224875" y="476984"/>
                      </a:cubicBezTo>
                      <a:cubicBezTo>
                        <a:pt x="224875" y="466634"/>
                        <a:pt x="216368" y="458238"/>
                        <a:pt x="206002" y="458238"/>
                      </a:cubicBezTo>
                      <a:cubicBezTo>
                        <a:pt x="201993" y="458238"/>
                        <a:pt x="198472" y="459800"/>
                        <a:pt x="195441" y="461948"/>
                      </a:cubicBezTo>
                      <a:lnTo>
                        <a:pt x="195441" y="425333"/>
                      </a:lnTo>
                      <a:lnTo>
                        <a:pt x="301835" y="425333"/>
                      </a:lnTo>
                      <a:lnTo>
                        <a:pt x="301835" y="199202"/>
                      </a:lnTo>
                      <a:lnTo>
                        <a:pt x="110169" y="199202"/>
                      </a:lnTo>
                      <a:lnTo>
                        <a:pt x="110169" y="226541"/>
                      </a:lnTo>
                      <a:lnTo>
                        <a:pt x="64991" y="226541"/>
                      </a:lnTo>
                      <a:lnTo>
                        <a:pt x="64991" y="180456"/>
                      </a:lnTo>
                      <a:cubicBezTo>
                        <a:pt x="64991" y="162295"/>
                        <a:pt x="79757" y="147552"/>
                        <a:pt x="97946" y="147552"/>
                      </a:cubicBezTo>
                      <a:close/>
                      <a:moveTo>
                        <a:pt x="183816" y="0"/>
                      </a:moveTo>
                      <a:lnTo>
                        <a:pt x="549103" y="0"/>
                      </a:lnTo>
                      <a:cubicBezTo>
                        <a:pt x="582346" y="0"/>
                        <a:pt x="609332" y="26942"/>
                        <a:pt x="609332" y="60228"/>
                      </a:cubicBezTo>
                      <a:lnTo>
                        <a:pt x="609332" y="338237"/>
                      </a:lnTo>
                      <a:cubicBezTo>
                        <a:pt x="609332" y="371427"/>
                        <a:pt x="582346" y="398466"/>
                        <a:pt x="549103" y="398466"/>
                      </a:cubicBezTo>
                      <a:lnTo>
                        <a:pt x="421702" y="398466"/>
                      </a:lnTo>
                      <a:lnTo>
                        <a:pt x="421702" y="439074"/>
                      </a:lnTo>
                      <a:lnTo>
                        <a:pt x="477727" y="439074"/>
                      </a:lnTo>
                      <a:cubicBezTo>
                        <a:pt x="490340" y="439074"/>
                        <a:pt x="500606" y="449324"/>
                        <a:pt x="500606" y="461916"/>
                      </a:cubicBezTo>
                      <a:lnTo>
                        <a:pt x="500606" y="491201"/>
                      </a:lnTo>
                      <a:cubicBezTo>
                        <a:pt x="500606" y="503891"/>
                        <a:pt x="490340" y="514140"/>
                        <a:pt x="477727" y="514140"/>
                      </a:cubicBezTo>
                      <a:lnTo>
                        <a:pt x="369099" y="514140"/>
                      </a:lnTo>
                      <a:cubicBezTo>
                        <a:pt x="374086" y="505452"/>
                        <a:pt x="377117" y="495691"/>
                        <a:pt x="377606" y="485148"/>
                      </a:cubicBezTo>
                      <a:cubicBezTo>
                        <a:pt x="377606" y="484270"/>
                        <a:pt x="377801" y="384409"/>
                        <a:pt x="377801" y="384409"/>
                      </a:cubicBezTo>
                      <a:lnTo>
                        <a:pt x="377801" y="309343"/>
                      </a:lnTo>
                      <a:lnTo>
                        <a:pt x="534143" y="309343"/>
                      </a:lnTo>
                      <a:cubicBezTo>
                        <a:pt x="546756" y="309343"/>
                        <a:pt x="557022" y="299094"/>
                        <a:pt x="557022" y="286404"/>
                      </a:cubicBezTo>
                      <a:lnTo>
                        <a:pt x="557022" y="71064"/>
                      </a:lnTo>
                      <a:cubicBezTo>
                        <a:pt x="557022" y="58471"/>
                        <a:pt x="546756" y="48222"/>
                        <a:pt x="534143" y="48222"/>
                      </a:cubicBezTo>
                      <a:lnTo>
                        <a:pt x="198776" y="48222"/>
                      </a:lnTo>
                      <a:cubicBezTo>
                        <a:pt x="186065" y="48222"/>
                        <a:pt x="175799" y="58471"/>
                        <a:pt x="175799" y="71064"/>
                      </a:cubicBezTo>
                      <a:lnTo>
                        <a:pt x="175799" y="116845"/>
                      </a:lnTo>
                      <a:lnTo>
                        <a:pt x="123489" y="116845"/>
                      </a:lnTo>
                      <a:lnTo>
                        <a:pt x="123489" y="60228"/>
                      </a:lnTo>
                      <a:cubicBezTo>
                        <a:pt x="123489" y="26942"/>
                        <a:pt x="150475" y="0"/>
                        <a:pt x="1838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9" name="ïṡlîde">
              <a:extLst>
                <a:ext uri="{FF2B5EF4-FFF2-40B4-BE49-F238E27FC236}">
                  <a16:creationId xmlns="" xmlns:a16="http://schemas.microsoft.com/office/drawing/2014/main" id="{F6C0B8BD-8162-4FCA-B7AC-235FD87189C5}"/>
                </a:ext>
              </a:extLst>
            </p:cNvPr>
            <p:cNvSpPr txBox="1"/>
            <p:nvPr/>
          </p:nvSpPr>
          <p:spPr>
            <a:xfrm>
              <a:off x="660400" y="1130300"/>
              <a:ext cx="10858500" cy="77957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buSzPct val="25000"/>
              </a:pPr>
              <a:r>
                <a:rPr lang="en-US" sz="2000" b="1" dirty="0"/>
                <a:t>Unified fonts make reading more fluent.</a:t>
              </a:r>
            </a:p>
          </p:txBody>
        </p:sp>
        <p:grpSp>
          <p:nvGrpSpPr>
            <p:cNvPr id="10" name="išḷïḋê">
              <a:extLst>
                <a:ext uri="{FF2B5EF4-FFF2-40B4-BE49-F238E27FC236}">
                  <a16:creationId xmlns="" xmlns:a16="http://schemas.microsoft.com/office/drawing/2014/main" id="{355750D0-9668-4601-B70E-19F8784CEDCB}"/>
                </a:ext>
              </a:extLst>
            </p:cNvPr>
            <p:cNvGrpSpPr/>
            <p:nvPr/>
          </p:nvGrpSpPr>
          <p:grpSpPr>
            <a:xfrm>
              <a:off x="4709085" y="2300054"/>
              <a:ext cx="2761130" cy="3834046"/>
              <a:chOff x="1523321" y="2300054"/>
              <a:chExt cx="2761130" cy="3834046"/>
            </a:xfrm>
          </p:grpSpPr>
          <p:sp>
            <p:nvSpPr>
              <p:cNvPr id="19" name="îṧļîḑè">
                <a:extLst>
                  <a:ext uri="{FF2B5EF4-FFF2-40B4-BE49-F238E27FC236}">
                    <a16:creationId xmlns="" xmlns:a16="http://schemas.microsoft.com/office/drawing/2014/main" id="{FAC97D70-8E89-479B-986F-EDEC88BF90A6}"/>
                  </a:ext>
                </a:extLst>
              </p:cNvPr>
              <p:cNvSpPr/>
              <p:nvPr/>
            </p:nvSpPr>
            <p:spPr>
              <a:xfrm>
                <a:off x="1523321" y="2689412"/>
                <a:ext cx="2761130" cy="3444688"/>
              </a:xfrm>
              <a:prstGeom prst="roundRect">
                <a:avLst>
                  <a:gd name="adj" fmla="val 3489"/>
                </a:avLst>
              </a:prstGeom>
              <a:solidFill>
                <a:schemeClr val="bg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endParaRPr lang="en-US" altLang="zh-CN" dirty="0"/>
              </a:p>
            </p:txBody>
          </p:sp>
          <p:grpSp>
            <p:nvGrpSpPr>
              <p:cNvPr id="20" name="íṥḻïďè">
                <a:extLst>
                  <a:ext uri="{FF2B5EF4-FFF2-40B4-BE49-F238E27FC236}">
                    <a16:creationId xmlns="" xmlns:a16="http://schemas.microsoft.com/office/drawing/2014/main" id="{8B7EFDDE-E63A-4F40-8094-6138E2BBA175}"/>
                  </a:ext>
                </a:extLst>
              </p:cNvPr>
              <p:cNvGrpSpPr/>
              <p:nvPr/>
            </p:nvGrpSpPr>
            <p:grpSpPr>
              <a:xfrm>
                <a:off x="1543492" y="3337350"/>
                <a:ext cx="2720789" cy="2148812"/>
                <a:chOff x="1129552" y="3086576"/>
                <a:chExt cx="2761130" cy="2148812"/>
              </a:xfrm>
            </p:grpSpPr>
            <p:sp>
              <p:nvSpPr>
                <p:cNvPr id="24" name="iSḷide">
                  <a:extLst>
                    <a:ext uri="{FF2B5EF4-FFF2-40B4-BE49-F238E27FC236}">
                      <a16:creationId xmlns="" xmlns:a16="http://schemas.microsoft.com/office/drawing/2014/main" id="{921D2456-A6A6-43F5-AD86-0A010D24A2F0}"/>
                    </a:ext>
                  </a:extLst>
                </p:cNvPr>
                <p:cNvSpPr txBox="1"/>
                <p:nvPr/>
              </p:nvSpPr>
              <p:spPr>
                <a:xfrm>
                  <a:off x="1129552" y="3086576"/>
                  <a:ext cx="2761130" cy="432521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square" lIns="91440" tIns="45720" rIns="91440" bIns="45720" rtlCol="0" anchor="ctr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1600" b="1" dirty="0"/>
                    <a:t>Text here</a:t>
                  </a:r>
                  <a:endParaRPr lang="id-ID" sz="1600" b="1" dirty="0"/>
                </a:p>
              </p:txBody>
            </p:sp>
            <p:sp>
              <p:nvSpPr>
                <p:cNvPr id="25" name="ïŝļíďê">
                  <a:extLst>
                    <a:ext uri="{FF2B5EF4-FFF2-40B4-BE49-F238E27FC236}">
                      <a16:creationId xmlns="" xmlns:a16="http://schemas.microsoft.com/office/drawing/2014/main" id="{F8E07573-A8E5-42F7-B445-E2E8E3B47ABD}"/>
                    </a:ext>
                  </a:extLst>
                </p:cNvPr>
                <p:cNvSpPr/>
                <p:nvPr/>
              </p:nvSpPr>
              <p:spPr bwMode="auto">
                <a:xfrm>
                  <a:off x="1129552" y="3519099"/>
                  <a:ext cx="2761130" cy="1716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endParaRPr lang="en-US" altLang="zh-CN" sz="1000" dirty="0"/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</p:txBody>
            </p:sp>
          </p:grpSp>
          <p:grpSp>
            <p:nvGrpSpPr>
              <p:cNvPr id="21" name="ïSḷiďé">
                <a:extLst>
                  <a:ext uri="{FF2B5EF4-FFF2-40B4-BE49-F238E27FC236}">
                    <a16:creationId xmlns="" xmlns:a16="http://schemas.microsoft.com/office/drawing/2014/main" id="{BA959135-4309-4605-822C-BF4CDDB7708F}"/>
                  </a:ext>
                </a:extLst>
              </p:cNvPr>
              <p:cNvGrpSpPr/>
              <p:nvPr/>
            </p:nvGrpSpPr>
            <p:grpSpPr>
              <a:xfrm>
                <a:off x="2514528" y="2300054"/>
                <a:ext cx="778716" cy="778716"/>
                <a:chOff x="2514526" y="2300054"/>
                <a:chExt cx="778716" cy="778716"/>
              </a:xfrm>
            </p:grpSpPr>
            <p:sp>
              <p:nvSpPr>
                <p:cNvPr id="22" name="îṧļíḋe">
                  <a:extLst>
                    <a:ext uri="{FF2B5EF4-FFF2-40B4-BE49-F238E27FC236}">
                      <a16:creationId xmlns="" xmlns:a16="http://schemas.microsoft.com/office/drawing/2014/main" id="{AB52A7CF-0661-4C64-A8D3-61CC31B3B583}"/>
                    </a:ext>
                  </a:extLst>
                </p:cNvPr>
                <p:cNvSpPr/>
                <p:nvPr/>
              </p:nvSpPr>
              <p:spPr>
                <a:xfrm>
                  <a:off x="2514526" y="2300054"/>
                  <a:ext cx="778716" cy="778716"/>
                </a:xfrm>
                <a:prstGeom prst="ellipse">
                  <a:avLst/>
                </a:prstGeom>
                <a:solidFill>
                  <a:schemeClr val="accent1"/>
                </a:solidFill>
                <a:ln w="28575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iṡḻíḍé">
                  <a:extLst>
                    <a:ext uri="{FF2B5EF4-FFF2-40B4-BE49-F238E27FC236}">
                      <a16:creationId xmlns="" xmlns:a16="http://schemas.microsoft.com/office/drawing/2014/main" id="{65CD4AB5-C151-47D4-B603-68D33F4D746F}"/>
                    </a:ext>
                  </a:extLst>
                </p:cNvPr>
                <p:cNvSpPr/>
                <p:nvPr/>
              </p:nvSpPr>
              <p:spPr>
                <a:xfrm>
                  <a:off x="2719293" y="2533230"/>
                  <a:ext cx="369182" cy="312364"/>
                </a:xfrm>
                <a:custGeom>
                  <a:avLst/>
                  <a:gdLst>
                    <a:gd name="connsiteX0" fmla="*/ 82314 w 609332"/>
                    <a:gd name="connsiteY0" fmla="*/ 471503 h 515551"/>
                    <a:gd name="connsiteX1" fmla="*/ 66477 w 609332"/>
                    <a:gd name="connsiteY1" fmla="*/ 487317 h 515551"/>
                    <a:gd name="connsiteX2" fmla="*/ 82314 w 609332"/>
                    <a:gd name="connsiteY2" fmla="*/ 503131 h 515551"/>
                    <a:gd name="connsiteX3" fmla="*/ 98152 w 609332"/>
                    <a:gd name="connsiteY3" fmla="*/ 487317 h 515551"/>
                    <a:gd name="connsiteX4" fmla="*/ 82314 w 609332"/>
                    <a:gd name="connsiteY4" fmla="*/ 471503 h 515551"/>
                    <a:gd name="connsiteX5" fmla="*/ 519477 w 609332"/>
                    <a:gd name="connsiteY5" fmla="*/ 331502 h 515551"/>
                    <a:gd name="connsiteX6" fmla="*/ 500606 w 609332"/>
                    <a:gd name="connsiteY6" fmla="*/ 350244 h 515551"/>
                    <a:gd name="connsiteX7" fmla="*/ 519477 w 609332"/>
                    <a:gd name="connsiteY7" fmla="*/ 369084 h 515551"/>
                    <a:gd name="connsiteX8" fmla="*/ 538250 w 609332"/>
                    <a:gd name="connsiteY8" fmla="*/ 350244 h 515551"/>
                    <a:gd name="connsiteX9" fmla="*/ 519477 w 609332"/>
                    <a:gd name="connsiteY9" fmla="*/ 331502 h 515551"/>
                    <a:gd name="connsiteX10" fmla="*/ 33434 w 609332"/>
                    <a:gd name="connsiteY10" fmla="*/ 294911 h 515551"/>
                    <a:gd name="connsiteX11" fmla="*/ 33434 w 609332"/>
                    <a:gd name="connsiteY11" fmla="*/ 439093 h 515551"/>
                    <a:gd name="connsiteX12" fmla="*/ 131293 w 609332"/>
                    <a:gd name="connsiteY12" fmla="*/ 439093 h 515551"/>
                    <a:gd name="connsiteX13" fmla="*/ 131293 w 609332"/>
                    <a:gd name="connsiteY13" fmla="*/ 294911 h 515551"/>
                    <a:gd name="connsiteX14" fmla="*/ 20530 w 609332"/>
                    <a:gd name="connsiteY14" fmla="*/ 254106 h 515551"/>
                    <a:gd name="connsiteX15" fmla="*/ 144099 w 609332"/>
                    <a:gd name="connsiteY15" fmla="*/ 254106 h 515551"/>
                    <a:gd name="connsiteX16" fmla="*/ 164629 w 609332"/>
                    <a:gd name="connsiteY16" fmla="*/ 274606 h 515551"/>
                    <a:gd name="connsiteX17" fmla="*/ 164629 w 609332"/>
                    <a:gd name="connsiteY17" fmla="*/ 494248 h 515551"/>
                    <a:gd name="connsiteX18" fmla="*/ 144099 w 609332"/>
                    <a:gd name="connsiteY18" fmla="*/ 514845 h 515551"/>
                    <a:gd name="connsiteX19" fmla="*/ 20530 w 609332"/>
                    <a:gd name="connsiteY19" fmla="*/ 514845 h 515551"/>
                    <a:gd name="connsiteX20" fmla="*/ 0 w 609332"/>
                    <a:gd name="connsiteY20" fmla="*/ 494248 h 515551"/>
                    <a:gd name="connsiteX21" fmla="*/ 0 w 609332"/>
                    <a:gd name="connsiteY21" fmla="*/ 274606 h 515551"/>
                    <a:gd name="connsiteX22" fmla="*/ 20530 w 609332"/>
                    <a:gd name="connsiteY22" fmla="*/ 254106 h 515551"/>
                    <a:gd name="connsiteX23" fmla="*/ 97946 w 609332"/>
                    <a:gd name="connsiteY23" fmla="*/ 147552 h 515551"/>
                    <a:gd name="connsiteX24" fmla="*/ 314156 w 609332"/>
                    <a:gd name="connsiteY24" fmla="*/ 147552 h 515551"/>
                    <a:gd name="connsiteX25" fmla="*/ 347111 w 609332"/>
                    <a:gd name="connsiteY25" fmla="*/ 180456 h 515551"/>
                    <a:gd name="connsiteX26" fmla="*/ 347111 w 609332"/>
                    <a:gd name="connsiteY26" fmla="*/ 482647 h 515551"/>
                    <a:gd name="connsiteX27" fmla="*/ 314156 w 609332"/>
                    <a:gd name="connsiteY27" fmla="*/ 515551 h 515551"/>
                    <a:gd name="connsiteX28" fmla="*/ 192018 w 609332"/>
                    <a:gd name="connsiteY28" fmla="*/ 515551 h 515551"/>
                    <a:gd name="connsiteX29" fmla="*/ 195441 w 609332"/>
                    <a:gd name="connsiteY29" fmla="*/ 497488 h 515551"/>
                    <a:gd name="connsiteX30" fmla="*/ 195441 w 609332"/>
                    <a:gd name="connsiteY30" fmla="*/ 492118 h 515551"/>
                    <a:gd name="connsiteX31" fmla="*/ 206002 w 609332"/>
                    <a:gd name="connsiteY31" fmla="*/ 495828 h 515551"/>
                    <a:gd name="connsiteX32" fmla="*/ 224875 w 609332"/>
                    <a:gd name="connsiteY32" fmla="*/ 476984 h 515551"/>
                    <a:gd name="connsiteX33" fmla="*/ 206002 w 609332"/>
                    <a:gd name="connsiteY33" fmla="*/ 458238 h 515551"/>
                    <a:gd name="connsiteX34" fmla="*/ 195441 w 609332"/>
                    <a:gd name="connsiteY34" fmla="*/ 461948 h 515551"/>
                    <a:gd name="connsiteX35" fmla="*/ 195441 w 609332"/>
                    <a:gd name="connsiteY35" fmla="*/ 425333 h 515551"/>
                    <a:gd name="connsiteX36" fmla="*/ 301835 w 609332"/>
                    <a:gd name="connsiteY36" fmla="*/ 425333 h 515551"/>
                    <a:gd name="connsiteX37" fmla="*/ 301835 w 609332"/>
                    <a:gd name="connsiteY37" fmla="*/ 199202 h 515551"/>
                    <a:gd name="connsiteX38" fmla="*/ 110169 w 609332"/>
                    <a:gd name="connsiteY38" fmla="*/ 199202 h 515551"/>
                    <a:gd name="connsiteX39" fmla="*/ 110169 w 609332"/>
                    <a:gd name="connsiteY39" fmla="*/ 226541 h 515551"/>
                    <a:gd name="connsiteX40" fmla="*/ 64991 w 609332"/>
                    <a:gd name="connsiteY40" fmla="*/ 226541 h 515551"/>
                    <a:gd name="connsiteX41" fmla="*/ 64991 w 609332"/>
                    <a:gd name="connsiteY41" fmla="*/ 180456 h 515551"/>
                    <a:gd name="connsiteX42" fmla="*/ 97946 w 609332"/>
                    <a:gd name="connsiteY42" fmla="*/ 147552 h 515551"/>
                    <a:gd name="connsiteX43" fmla="*/ 183816 w 609332"/>
                    <a:gd name="connsiteY43" fmla="*/ 0 h 515551"/>
                    <a:gd name="connsiteX44" fmla="*/ 549103 w 609332"/>
                    <a:gd name="connsiteY44" fmla="*/ 0 h 515551"/>
                    <a:gd name="connsiteX45" fmla="*/ 609332 w 609332"/>
                    <a:gd name="connsiteY45" fmla="*/ 60228 h 515551"/>
                    <a:gd name="connsiteX46" fmla="*/ 609332 w 609332"/>
                    <a:gd name="connsiteY46" fmla="*/ 338237 h 515551"/>
                    <a:gd name="connsiteX47" fmla="*/ 549103 w 609332"/>
                    <a:gd name="connsiteY47" fmla="*/ 398466 h 515551"/>
                    <a:gd name="connsiteX48" fmla="*/ 421702 w 609332"/>
                    <a:gd name="connsiteY48" fmla="*/ 398466 h 515551"/>
                    <a:gd name="connsiteX49" fmla="*/ 421702 w 609332"/>
                    <a:gd name="connsiteY49" fmla="*/ 439074 h 515551"/>
                    <a:gd name="connsiteX50" fmla="*/ 477727 w 609332"/>
                    <a:gd name="connsiteY50" fmla="*/ 439074 h 515551"/>
                    <a:gd name="connsiteX51" fmla="*/ 500606 w 609332"/>
                    <a:gd name="connsiteY51" fmla="*/ 461916 h 515551"/>
                    <a:gd name="connsiteX52" fmla="*/ 500606 w 609332"/>
                    <a:gd name="connsiteY52" fmla="*/ 491201 h 515551"/>
                    <a:gd name="connsiteX53" fmla="*/ 477727 w 609332"/>
                    <a:gd name="connsiteY53" fmla="*/ 514140 h 515551"/>
                    <a:gd name="connsiteX54" fmla="*/ 369099 w 609332"/>
                    <a:gd name="connsiteY54" fmla="*/ 514140 h 515551"/>
                    <a:gd name="connsiteX55" fmla="*/ 377606 w 609332"/>
                    <a:gd name="connsiteY55" fmla="*/ 485148 h 515551"/>
                    <a:gd name="connsiteX56" fmla="*/ 377801 w 609332"/>
                    <a:gd name="connsiteY56" fmla="*/ 384409 h 515551"/>
                    <a:gd name="connsiteX57" fmla="*/ 377801 w 609332"/>
                    <a:gd name="connsiteY57" fmla="*/ 309343 h 515551"/>
                    <a:gd name="connsiteX58" fmla="*/ 534143 w 609332"/>
                    <a:gd name="connsiteY58" fmla="*/ 309343 h 515551"/>
                    <a:gd name="connsiteX59" fmla="*/ 557022 w 609332"/>
                    <a:gd name="connsiteY59" fmla="*/ 286404 h 515551"/>
                    <a:gd name="connsiteX60" fmla="*/ 557022 w 609332"/>
                    <a:gd name="connsiteY60" fmla="*/ 71064 h 515551"/>
                    <a:gd name="connsiteX61" fmla="*/ 534143 w 609332"/>
                    <a:gd name="connsiteY61" fmla="*/ 48222 h 515551"/>
                    <a:gd name="connsiteX62" fmla="*/ 198776 w 609332"/>
                    <a:gd name="connsiteY62" fmla="*/ 48222 h 515551"/>
                    <a:gd name="connsiteX63" fmla="*/ 175799 w 609332"/>
                    <a:gd name="connsiteY63" fmla="*/ 71064 h 515551"/>
                    <a:gd name="connsiteX64" fmla="*/ 175799 w 609332"/>
                    <a:gd name="connsiteY64" fmla="*/ 116845 h 515551"/>
                    <a:gd name="connsiteX65" fmla="*/ 123489 w 609332"/>
                    <a:gd name="connsiteY65" fmla="*/ 116845 h 515551"/>
                    <a:gd name="connsiteX66" fmla="*/ 123489 w 609332"/>
                    <a:gd name="connsiteY66" fmla="*/ 60228 h 515551"/>
                    <a:gd name="connsiteX67" fmla="*/ 183816 w 609332"/>
                    <a:gd name="connsiteY67" fmla="*/ 0 h 515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609332" h="515551">
                      <a:moveTo>
                        <a:pt x="82314" y="471503"/>
                      </a:moveTo>
                      <a:cubicBezTo>
                        <a:pt x="73614" y="471503"/>
                        <a:pt x="66477" y="478629"/>
                        <a:pt x="66477" y="487317"/>
                      </a:cubicBezTo>
                      <a:cubicBezTo>
                        <a:pt x="66477" y="496005"/>
                        <a:pt x="73614" y="503131"/>
                        <a:pt x="82314" y="503131"/>
                      </a:cubicBezTo>
                      <a:cubicBezTo>
                        <a:pt x="91015" y="503131"/>
                        <a:pt x="98152" y="496005"/>
                        <a:pt x="98152" y="487317"/>
                      </a:cubicBezTo>
                      <a:cubicBezTo>
                        <a:pt x="98152" y="478629"/>
                        <a:pt x="91015" y="471503"/>
                        <a:pt x="82314" y="471503"/>
                      </a:cubicBezTo>
                      <a:close/>
                      <a:moveTo>
                        <a:pt x="519477" y="331502"/>
                      </a:moveTo>
                      <a:cubicBezTo>
                        <a:pt x="509015" y="331502"/>
                        <a:pt x="500606" y="339897"/>
                        <a:pt x="500606" y="350244"/>
                      </a:cubicBezTo>
                      <a:cubicBezTo>
                        <a:pt x="500606" y="360689"/>
                        <a:pt x="509015" y="369084"/>
                        <a:pt x="519477" y="369084"/>
                      </a:cubicBezTo>
                      <a:cubicBezTo>
                        <a:pt x="529841" y="369084"/>
                        <a:pt x="538250" y="360689"/>
                        <a:pt x="538250" y="350244"/>
                      </a:cubicBezTo>
                      <a:cubicBezTo>
                        <a:pt x="538250" y="339897"/>
                        <a:pt x="529841" y="331502"/>
                        <a:pt x="519477" y="331502"/>
                      </a:cubicBezTo>
                      <a:close/>
                      <a:moveTo>
                        <a:pt x="33434" y="294911"/>
                      </a:moveTo>
                      <a:lnTo>
                        <a:pt x="33434" y="439093"/>
                      </a:lnTo>
                      <a:lnTo>
                        <a:pt x="131293" y="439093"/>
                      </a:lnTo>
                      <a:lnTo>
                        <a:pt x="131293" y="294911"/>
                      </a:lnTo>
                      <a:close/>
                      <a:moveTo>
                        <a:pt x="20530" y="254106"/>
                      </a:moveTo>
                      <a:lnTo>
                        <a:pt x="144099" y="254106"/>
                      </a:lnTo>
                      <a:cubicBezTo>
                        <a:pt x="155440" y="254106"/>
                        <a:pt x="164629" y="263282"/>
                        <a:pt x="164629" y="274606"/>
                      </a:cubicBezTo>
                      <a:lnTo>
                        <a:pt x="164629" y="494248"/>
                      </a:lnTo>
                      <a:cubicBezTo>
                        <a:pt x="164629" y="505669"/>
                        <a:pt x="155440" y="514845"/>
                        <a:pt x="144099" y="514845"/>
                      </a:cubicBezTo>
                      <a:lnTo>
                        <a:pt x="20530" y="514845"/>
                      </a:lnTo>
                      <a:cubicBezTo>
                        <a:pt x="9190" y="514845"/>
                        <a:pt x="0" y="505669"/>
                        <a:pt x="0" y="494248"/>
                      </a:cubicBezTo>
                      <a:lnTo>
                        <a:pt x="0" y="274606"/>
                      </a:lnTo>
                      <a:cubicBezTo>
                        <a:pt x="0" y="263282"/>
                        <a:pt x="9190" y="254106"/>
                        <a:pt x="20530" y="254106"/>
                      </a:cubicBezTo>
                      <a:close/>
                      <a:moveTo>
                        <a:pt x="97946" y="147552"/>
                      </a:moveTo>
                      <a:lnTo>
                        <a:pt x="314156" y="147552"/>
                      </a:lnTo>
                      <a:cubicBezTo>
                        <a:pt x="332345" y="147552"/>
                        <a:pt x="347111" y="162295"/>
                        <a:pt x="347111" y="180456"/>
                      </a:cubicBezTo>
                      <a:lnTo>
                        <a:pt x="347111" y="482647"/>
                      </a:lnTo>
                      <a:cubicBezTo>
                        <a:pt x="347111" y="500808"/>
                        <a:pt x="332345" y="515551"/>
                        <a:pt x="314156" y="515551"/>
                      </a:cubicBezTo>
                      <a:lnTo>
                        <a:pt x="192018" y="515551"/>
                      </a:lnTo>
                      <a:cubicBezTo>
                        <a:pt x="194072" y="509888"/>
                        <a:pt x="195441" y="503835"/>
                        <a:pt x="195441" y="497488"/>
                      </a:cubicBezTo>
                      <a:lnTo>
                        <a:pt x="195441" y="492118"/>
                      </a:lnTo>
                      <a:cubicBezTo>
                        <a:pt x="198472" y="494266"/>
                        <a:pt x="201993" y="495828"/>
                        <a:pt x="206002" y="495828"/>
                      </a:cubicBezTo>
                      <a:cubicBezTo>
                        <a:pt x="216368" y="495828"/>
                        <a:pt x="224875" y="487334"/>
                        <a:pt x="224875" y="476984"/>
                      </a:cubicBezTo>
                      <a:cubicBezTo>
                        <a:pt x="224875" y="466634"/>
                        <a:pt x="216368" y="458238"/>
                        <a:pt x="206002" y="458238"/>
                      </a:cubicBezTo>
                      <a:cubicBezTo>
                        <a:pt x="201993" y="458238"/>
                        <a:pt x="198472" y="459800"/>
                        <a:pt x="195441" y="461948"/>
                      </a:cubicBezTo>
                      <a:lnTo>
                        <a:pt x="195441" y="425333"/>
                      </a:lnTo>
                      <a:lnTo>
                        <a:pt x="301835" y="425333"/>
                      </a:lnTo>
                      <a:lnTo>
                        <a:pt x="301835" y="199202"/>
                      </a:lnTo>
                      <a:lnTo>
                        <a:pt x="110169" y="199202"/>
                      </a:lnTo>
                      <a:lnTo>
                        <a:pt x="110169" y="226541"/>
                      </a:lnTo>
                      <a:lnTo>
                        <a:pt x="64991" y="226541"/>
                      </a:lnTo>
                      <a:lnTo>
                        <a:pt x="64991" y="180456"/>
                      </a:lnTo>
                      <a:cubicBezTo>
                        <a:pt x="64991" y="162295"/>
                        <a:pt x="79757" y="147552"/>
                        <a:pt x="97946" y="147552"/>
                      </a:cubicBezTo>
                      <a:close/>
                      <a:moveTo>
                        <a:pt x="183816" y="0"/>
                      </a:moveTo>
                      <a:lnTo>
                        <a:pt x="549103" y="0"/>
                      </a:lnTo>
                      <a:cubicBezTo>
                        <a:pt x="582346" y="0"/>
                        <a:pt x="609332" y="26942"/>
                        <a:pt x="609332" y="60228"/>
                      </a:cubicBezTo>
                      <a:lnTo>
                        <a:pt x="609332" y="338237"/>
                      </a:lnTo>
                      <a:cubicBezTo>
                        <a:pt x="609332" y="371427"/>
                        <a:pt x="582346" y="398466"/>
                        <a:pt x="549103" y="398466"/>
                      </a:cubicBezTo>
                      <a:lnTo>
                        <a:pt x="421702" y="398466"/>
                      </a:lnTo>
                      <a:lnTo>
                        <a:pt x="421702" y="439074"/>
                      </a:lnTo>
                      <a:lnTo>
                        <a:pt x="477727" y="439074"/>
                      </a:lnTo>
                      <a:cubicBezTo>
                        <a:pt x="490340" y="439074"/>
                        <a:pt x="500606" y="449324"/>
                        <a:pt x="500606" y="461916"/>
                      </a:cubicBezTo>
                      <a:lnTo>
                        <a:pt x="500606" y="491201"/>
                      </a:lnTo>
                      <a:cubicBezTo>
                        <a:pt x="500606" y="503891"/>
                        <a:pt x="490340" y="514140"/>
                        <a:pt x="477727" y="514140"/>
                      </a:cubicBezTo>
                      <a:lnTo>
                        <a:pt x="369099" y="514140"/>
                      </a:lnTo>
                      <a:cubicBezTo>
                        <a:pt x="374086" y="505452"/>
                        <a:pt x="377117" y="495691"/>
                        <a:pt x="377606" y="485148"/>
                      </a:cubicBezTo>
                      <a:cubicBezTo>
                        <a:pt x="377606" y="484270"/>
                        <a:pt x="377801" y="384409"/>
                        <a:pt x="377801" y="384409"/>
                      </a:cubicBezTo>
                      <a:lnTo>
                        <a:pt x="377801" y="309343"/>
                      </a:lnTo>
                      <a:lnTo>
                        <a:pt x="534143" y="309343"/>
                      </a:lnTo>
                      <a:cubicBezTo>
                        <a:pt x="546756" y="309343"/>
                        <a:pt x="557022" y="299094"/>
                        <a:pt x="557022" y="286404"/>
                      </a:cubicBezTo>
                      <a:lnTo>
                        <a:pt x="557022" y="71064"/>
                      </a:lnTo>
                      <a:cubicBezTo>
                        <a:pt x="557022" y="58471"/>
                        <a:pt x="546756" y="48222"/>
                        <a:pt x="534143" y="48222"/>
                      </a:cubicBezTo>
                      <a:lnTo>
                        <a:pt x="198776" y="48222"/>
                      </a:lnTo>
                      <a:cubicBezTo>
                        <a:pt x="186065" y="48222"/>
                        <a:pt x="175799" y="58471"/>
                        <a:pt x="175799" y="71064"/>
                      </a:cubicBezTo>
                      <a:lnTo>
                        <a:pt x="175799" y="116845"/>
                      </a:lnTo>
                      <a:lnTo>
                        <a:pt x="123489" y="116845"/>
                      </a:lnTo>
                      <a:lnTo>
                        <a:pt x="123489" y="60228"/>
                      </a:lnTo>
                      <a:cubicBezTo>
                        <a:pt x="123489" y="26942"/>
                        <a:pt x="150475" y="0"/>
                        <a:pt x="1838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1" name="íŝlîde">
              <a:extLst>
                <a:ext uri="{FF2B5EF4-FFF2-40B4-BE49-F238E27FC236}">
                  <a16:creationId xmlns="" xmlns:a16="http://schemas.microsoft.com/office/drawing/2014/main" id="{6EEF8AF7-C9AB-4931-81FB-F7AB9F6B8B23}"/>
                </a:ext>
              </a:extLst>
            </p:cNvPr>
            <p:cNvGrpSpPr/>
            <p:nvPr/>
          </p:nvGrpSpPr>
          <p:grpSpPr>
            <a:xfrm>
              <a:off x="7907482" y="2300054"/>
              <a:ext cx="2761130" cy="3834046"/>
              <a:chOff x="1523321" y="2300054"/>
              <a:chExt cx="2761130" cy="3834046"/>
            </a:xfrm>
          </p:grpSpPr>
          <p:sp>
            <p:nvSpPr>
              <p:cNvPr id="12" name="ïš1íḑé">
                <a:extLst>
                  <a:ext uri="{FF2B5EF4-FFF2-40B4-BE49-F238E27FC236}">
                    <a16:creationId xmlns="" xmlns:a16="http://schemas.microsoft.com/office/drawing/2014/main" id="{E62CB666-2D62-4D7F-8231-20CBC0CE47C2}"/>
                  </a:ext>
                </a:extLst>
              </p:cNvPr>
              <p:cNvSpPr/>
              <p:nvPr/>
            </p:nvSpPr>
            <p:spPr>
              <a:xfrm>
                <a:off x="1523321" y="2689412"/>
                <a:ext cx="2761130" cy="3444688"/>
              </a:xfrm>
              <a:prstGeom prst="roundRect">
                <a:avLst>
                  <a:gd name="adj" fmla="val 3489"/>
                </a:avLst>
              </a:prstGeom>
              <a:solidFill>
                <a:schemeClr val="bg1"/>
              </a:solidFill>
              <a:ln w="3175" cap="rnd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marL="171450" indent="-1714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endParaRPr lang="en-US" altLang="zh-CN" dirty="0"/>
              </a:p>
            </p:txBody>
          </p:sp>
          <p:grpSp>
            <p:nvGrpSpPr>
              <p:cNvPr id="13" name="ï$ļîḑé">
                <a:extLst>
                  <a:ext uri="{FF2B5EF4-FFF2-40B4-BE49-F238E27FC236}">
                    <a16:creationId xmlns="" xmlns:a16="http://schemas.microsoft.com/office/drawing/2014/main" id="{02552DF4-BE79-452C-8D52-CCB0637DA74D}"/>
                  </a:ext>
                </a:extLst>
              </p:cNvPr>
              <p:cNvGrpSpPr/>
              <p:nvPr/>
            </p:nvGrpSpPr>
            <p:grpSpPr>
              <a:xfrm>
                <a:off x="1543492" y="3337350"/>
                <a:ext cx="2720789" cy="2148812"/>
                <a:chOff x="1129552" y="3086576"/>
                <a:chExt cx="2761130" cy="2148812"/>
              </a:xfrm>
            </p:grpSpPr>
            <p:sp>
              <p:nvSpPr>
                <p:cNvPr id="17" name="îṡlíḋe">
                  <a:extLst>
                    <a:ext uri="{FF2B5EF4-FFF2-40B4-BE49-F238E27FC236}">
                      <a16:creationId xmlns="" xmlns:a16="http://schemas.microsoft.com/office/drawing/2014/main" id="{921D2456-A6A6-43F5-AD86-0A010D24A2F0}"/>
                    </a:ext>
                  </a:extLst>
                </p:cNvPr>
                <p:cNvSpPr txBox="1"/>
                <p:nvPr/>
              </p:nvSpPr>
              <p:spPr>
                <a:xfrm>
                  <a:off x="1129552" y="3086576"/>
                  <a:ext cx="2761130" cy="432521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square" lIns="91440" tIns="45720" rIns="91440" bIns="45720" rtlCol="0" anchor="ctr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r>
                    <a:rPr lang="en-US" altLang="zh-CN" sz="1600" b="1" dirty="0"/>
                    <a:t>Text here</a:t>
                  </a:r>
                  <a:endParaRPr lang="id-ID" sz="1600" b="1" dirty="0"/>
                </a:p>
              </p:txBody>
            </p:sp>
            <p:sp>
              <p:nvSpPr>
                <p:cNvPr id="18" name="ïṩḻíḑe">
                  <a:extLst>
                    <a:ext uri="{FF2B5EF4-FFF2-40B4-BE49-F238E27FC236}">
                      <a16:creationId xmlns="" xmlns:a16="http://schemas.microsoft.com/office/drawing/2014/main" id="{F8E07573-A8E5-42F7-B445-E2E8E3B47ABD}"/>
                    </a:ext>
                  </a:extLst>
                </p:cNvPr>
                <p:cNvSpPr/>
                <p:nvPr/>
              </p:nvSpPr>
              <p:spPr bwMode="auto">
                <a:xfrm>
                  <a:off x="1129552" y="3519099"/>
                  <a:ext cx="2761130" cy="17162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endParaRPr lang="en-US" altLang="zh-CN" sz="1000" dirty="0"/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000" dirty="0"/>
                    <a:t>……</a:t>
                  </a:r>
                </a:p>
              </p:txBody>
            </p:sp>
          </p:grpSp>
          <p:grpSp>
            <p:nvGrpSpPr>
              <p:cNvPr id="14" name="îşḷïḍé">
                <a:extLst>
                  <a:ext uri="{FF2B5EF4-FFF2-40B4-BE49-F238E27FC236}">
                    <a16:creationId xmlns="" xmlns:a16="http://schemas.microsoft.com/office/drawing/2014/main" id="{32E6EA2E-E6A1-469E-856E-3805C4014FFA}"/>
                  </a:ext>
                </a:extLst>
              </p:cNvPr>
              <p:cNvGrpSpPr/>
              <p:nvPr/>
            </p:nvGrpSpPr>
            <p:grpSpPr>
              <a:xfrm>
                <a:off x="2514528" y="2300054"/>
                <a:ext cx="778716" cy="778716"/>
                <a:chOff x="2514526" y="2300054"/>
                <a:chExt cx="778716" cy="778716"/>
              </a:xfrm>
            </p:grpSpPr>
            <p:sp>
              <p:nvSpPr>
                <p:cNvPr id="15" name="iṥľíde">
                  <a:extLst>
                    <a:ext uri="{FF2B5EF4-FFF2-40B4-BE49-F238E27FC236}">
                      <a16:creationId xmlns="" xmlns:a16="http://schemas.microsoft.com/office/drawing/2014/main" id="{63CD77D8-868C-4BEC-9CE6-8B39F583C508}"/>
                    </a:ext>
                  </a:extLst>
                </p:cNvPr>
                <p:cNvSpPr/>
                <p:nvPr/>
              </p:nvSpPr>
              <p:spPr>
                <a:xfrm>
                  <a:off x="2514526" y="2300054"/>
                  <a:ext cx="778716" cy="778716"/>
                </a:xfrm>
                <a:prstGeom prst="ellipse">
                  <a:avLst/>
                </a:prstGeom>
                <a:solidFill>
                  <a:schemeClr val="accent1"/>
                </a:solidFill>
                <a:ln w="28575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/>
                </a:bodyPr>
                <a:lstStyle/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í$ļîḑe">
                  <a:extLst>
                    <a:ext uri="{FF2B5EF4-FFF2-40B4-BE49-F238E27FC236}">
                      <a16:creationId xmlns="" xmlns:a16="http://schemas.microsoft.com/office/drawing/2014/main" id="{6057DA2D-7572-4AB1-88B8-313D40671C57}"/>
                    </a:ext>
                  </a:extLst>
                </p:cNvPr>
                <p:cNvSpPr/>
                <p:nvPr/>
              </p:nvSpPr>
              <p:spPr>
                <a:xfrm>
                  <a:off x="2719293" y="2533230"/>
                  <a:ext cx="369182" cy="312364"/>
                </a:xfrm>
                <a:custGeom>
                  <a:avLst/>
                  <a:gdLst>
                    <a:gd name="connsiteX0" fmla="*/ 82314 w 609332"/>
                    <a:gd name="connsiteY0" fmla="*/ 471503 h 515551"/>
                    <a:gd name="connsiteX1" fmla="*/ 66477 w 609332"/>
                    <a:gd name="connsiteY1" fmla="*/ 487317 h 515551"/>
                    <a:gd name="connsiteX2" fmla="*/ 82314 w 609332"/>
                    <a:gd name="connsiteY2" fmla="*/ 503131 h 515551"/>
                    <a:gd name="connsiteX3" fmla="*/ 98152 w 609332"/>
                    <a:gd name="connsiteY3" fmla="*/ 487317 h 515551"/>
                    <a:gd name="connsiteX4" fmla="*/ 82314 w 609332"/>
                    <a:gd name="connsiteY4" fmla="*/ 471503 h 515551"/>
                    <a:gd name="connsiteX5" fmla="*/ 519477 w 609332"/>
                    <a:gd name="connsiteY5" fmla="*/ 331502 h 515551"/>
                    <a:gd name="connsiteX6" fmla="*/ 500606 w 609332"/>
                    <a:gd name="connsiteY6" fmla="*/ 350244 h 515551"/>
                    <a:gd name="connsiteX7" fmla="*/ 519477 w 609332"/>
                    <a:gd name="connsiteY7" fmla="*/ 369084 h 515551"/>
                    <a:gd name="connsiteX8" fmla="*/ 538250 w 609332"/>
                    <a:gd name="connsiteY8" fmla="*/ 350244 h 515551"/>
                    <a:gd name="connsiteX9" fmla="*/ 519477 w 609332"/>
                    <a:gd name="connsiteY9" fmla="*/ 331502 h 515551"/>
                    <a:gd name="connsiteX10" fmla="*/ 33434 w 609332"/>
                    <a:gd name="connsiteY10" fmla="*/ 294911 h 515551"/>
                    <a:gd name="connsiteX11" fmla="*/ 33434 w 609332"/>
                    <a:gd name="connsiteY11" fmla="*/ 439093 h 515551"/>
                    <a:gd name="connsiteX12" fmla="*/ 131293 w 609332"/>
                    <a:gd name="connsiteY12" fmla="*/ 439093 h 515551"/>
                    <a:gd name="connsiteX13" fmla="*/ 131293 w 609332"/>
                    <a:gd name="connsiteY13" fmla="*/ 294911 h 515551"/>
                    <a:gd name="connsiteX14" fmla="*/ 20530 w 609332"/>
                    <a:gd name="connsiteY14" fmla="*/ 254106 h 515551"/>
                    <a:gd name="connsiteX15" fmla="*/ 144099 w 609332"/>
                    <a:gd name="connsiteY15" fmla="*/ 254106 h 515551"/>
                    <a:gd name="connsiteX16" fmla="*/ 164629 w 609332"/>
                    <a:gd name="connsiteY16" fmla="*/ 274606 h 515551"/>
                    <a:gd name="connsiteX17" fmla="*/ 164629 w 609332"/>
                    <a:gd name="connsiteY17" fmla="*/ 494248 h 515551"/>
                    <a:gd name="connsiteX18" fmla="*/ 144099 w 609332"/>
                    <a:gd name="connsiteY18" fmla="*/ 514845 h 515551"/>
                    <a:gd name="connsiteX19" fmla="*/ 20530 w 609332"/>
                    <a:gd name="connsiteY19" fmla="*/ 514845 h 515551"/>
                    <a:gd name="connsiteX20" fmla="*/ 0 w 609332"/>
                    <a:gd name="connsiteY20" fmla="*/ 494248 h 515551"/>
                    <a:gd name="connsiteX21" fmla="*/ 0 w 609332"/>
                    <a:gd name="connsiteY21" fmla="*/ 274606 h 515551"/>
                    <a:gd name="connsiteX22" fmla="*/ 20530 w 609332"/>
                    <a:gd name="connsiteY22" fmla="*/ 254106 h 515551"/>
                    <a:gd name="connsiteX23" fmla="*/ 97946 w 609332"/>
                    <a:gd name="connsiteY23" fmla="*/ 147552 h 515551"/>
                    <a:gd name="connsiteX24" fmla="*/ 314156 w 609332"/>
                    <a:gd name="connsiteY24" fmla="*/ 147552 h 515551"/>
                    <a:gd name="connsiteX25" fmla="*/ 347111 w 609332"/>
                    <a:gd name="connsiteY25" fmla="*/ 180456 h 515551"/>
                    <a:gd name="connsiteX26" fmla="*/ 347111 w 609332"/>
                    <a:gd name="connsiteY26" fmla="*/ 482647 h 515551"/>
                    <a:gd name="connsiteX27" fmla="*/ 314156 w 609332"/>
                    <a:gd name="connsiteY27" fmla="*/ 515551 h 515551"/>
                    <a:gd name="connsiteX28" fmla="*/ 192018 w 609332"/>
                    <a:gd name="connsiteY28" fmla="*/ 515551 h 515551"/>
                    <a:gd name="connsiteX29" fmla="*/ 195441 w 609332"/>
                    <a:gd name="connsiteY29" fmla="*/ 497488 h 515551"/>
                    <a:gd name="connsiteX30" fmla="*/ 195441 w 609332"/>
                    <a:gd name="connsiteY30" fmla="*/ 492118 h 515551"/>
                    <a:gd name="connsiteX31" fmla="*/ 206002 w 609332"/>
                    <a:gd name="connsiteY31" fmla="*/ 495828 h 515551"/>
                    <a:gd name="connsiteX32" fmla="*/ 224875 w 609332"/>
                    <a:gd name="connsiteY32" fmla="*/ 476984 h 515551"/>
                    <a:gd name="connsiteX33" fmla="*/ 206002 w 609332"/>
                    <a:gd name="connsiteY33" fmla="*/ 458238 h 515551"/>
                    <a:gd name="connsiteX34" fmla="*/ 195441 w 609332"/>
                    <a:gd name="connsiteY34" fmla="*/ 461948 h 515551"/>
                    <a:gd name="connsiteX35" fmla="*/ 195441 w 609332"/>
                    <a:gd name="connsiteY35" fmla="*/ 425333 h 515551"/>
                    <a:gd name="connsiteX36" fmla="*/ 301835 w 609332"/>
                    <a:gd name="connsiteY36" fmla="*/ 425333 h 515551"/>
                    <a:gd name="connsiteX37" fmla="*/ 301835 w 609332"/>
                    <a:gd name="connsiteY37" fmla="*/ 199202 h 515551"/>
                    <a:gd name="connsiteX38" fmla="*/ 110169 w 609332"/>
                    <a:gd name="connsiteY38" fmla="*/ 199202 h 515551"/>
                    <a:gd name="connsiteX39" fmla="*/ 110169 w 609332"/>
                    <a:gd name="connsiteY39" fmla="*/ 226541 h 515551"/>
                    <a:gd name="connsiteX40" fmla="*/ 64991 w 609332"/>
                    <a:gd name="connsiteY40" fmla="*/ 226541 h 515551"/>
                    <a:gd name="connsiteX41" fmla="*/ 64991 w 609332"/>
                    <a:gd name="connsiteY41" fmla="*/ 180456 h 515551"/>
                    <a:gd name="connsiteX42" fmla="*/ 97946 w 609332"/>
                    <a:gd name="connsiteY42" fmla="*/ 147552 h 515551"/>
                    <a:gd name="connsiteX43" fmla="*/ 183816 w 609332"/>
                    <a:gd name="connsiteY43" fmla="*/ 0 h 515551"/>
                    <a:gd name="connsiteX44" fmla="*/ 549103 w 609332"/>
                    <a:gd name="connsiteY44" fmla="*/ 0 h 515551"/>
                    <a:gd name="connsiteX45" fmla="*/ 609332 w 609332"/>
                    <a:gd name="connsiteY45" fmla="*/ 60228 h 515551"/>
                    <a:gd name="connsiteX46" fmla="*/ 609332 w 609332"/>
                    <a:gd name="connsiteY46" fmla="*/ 338237 h 515551"/>
                    <a:gd name="connsiteX47" fmla="*/ 549103 w 609332"/>
                    <a:gd name="connsiteY47" fmla="*/ 398466 h 515551"/>
                    <a:gd name="connsiteX48" fmla="*/ 421702 w 609332"/>
                    <a:gd name="connsiteY48" fmla="*/ 398466 h 515551"/>
                    <a:gd name="connsiteX49" fmla="*/ 421702 w 609332"/>
                    <a:gd name="connsiteY49" fmla="*/ 439074 h 515551"/>
                    <a:gd name="connsiteX50" fmla="*/ 477727 w 609332"/>
                    <a:gd name="connsiteY50" fmla="*/ 439074 h 515551"/>
                    <a:gd name="connsiteX51" fmla="*/ 500606 w 609332"/>
                    <a:gd name="connsiteY51" fmla="*/ 461916 h 515551"/>
                    <a:gd name="connsiteX52" fmla="*/ 500606 w 609332"/>
                    <a:gd name="connsiteY52" fmla="*/ 491201 h 515551"/>
                    <a:gd name="connsiteX53" fmla="*/ 477727 w 609332"/>
                    <a:gd name="connsiteY53" fmla="*/ 514140 h 515551"/>
                    <a:gd name="connsiteX54" fmla="*/ 369099 w 609332"/>
                    <a:gd name="connsiteY54" fmla="*/ 514140 h 515551"/>
                    <a:gd name="connsiteX55" fmla="*/ 377606 w 609332"/>
                    <a:gd name="connsiteY55" fmla="*/ 485148 h 515551"/>
                    <a:gd name="connsiteX56" fmla="*/ 377801 w 609332"/>
                    <a:gd name="connsiteY56" fmla="*/ 384409 h 515551"/>
                    <a:gd name="connsiteX57" fmla="*/ 377801 w 609332"/>
                    <a:gd name="connsiteY57" fmla="*/ 309343 h 515551"/>
                    <a:gd name="connsiteX58" fmla="*/ 534143 w 609332"/>
                    <a:gd name="connsiteY58" fmla="*/ 309343 h 515551"/>
                    <a:gd name="connsiteX59" fmla="*/ 557022 w 609332"/>
                    <a:gd name="connsiteY59" fmla="*/ 286404 h 515551"/>
                    <a:gd name="connsiteX60" fmla="*/ 557022 w 609332"/>
                    <a:gd name="connsiteY60" fmla="*/ 71064 h 515551"/>
                    <a:gd name="connsiteX61" fmla="*/ 534143 w 609332"/>
                    <a:gd name="connsiteY61" fmla="*/ 48222 h 515551"/>
                    <a:gd name="connsiteX62" fmla="*/ 198776 w 609332"/>
                    <a:gd name="connsiteY62" fmla="*/ 48222 h 515551"/>
                    <a:gd name="connsiteX63" fmla="*/ 175799 w 609332"/>
                    <a:gd name="connsiteY63" fmla="*/ 71064 h 515551"/>
                    <a:gd name="connsiteX64" fmla="*/ 175799 w 609332"/>
                    <a:gd name="connsiteY64" fmla="*/ 116845 h 515551"/>
                    <a:gd name="connsiteX65" fmla="*/ 123489 w 609332"/>
                    <a:gd name="connsiteY65" fmla="*/ 116845 h 515551"/>
                    <a:gd name="connsiteX66" fmla="*/ 123489 w 609332"/>
                    <a:gd name="connsiteY66" fmla="*/ 60228 h 515551"/>
                    <a:gd name="connsiteX67" fmla="*/ 183816 w 609332"/>
                    <a:gd name="connsiteY67" fmla="*/ 0 h 515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609332" h="515551">
                      <a:moveTo>
                        <a:pt x="82314" y="471503"/>
                      </a:moveTo>
                      <a:cubicBezTo>
                        <a:pt x="73614" y="471503"/>
                        <a:pt x="66477" y="478629"/>
                        <a:pt x="66477" y="487317"/>
                      </a:cubicBezTo>
                      <a:cubicBezTo>
                        <a:pt x="66477" y="496005"/>
                        <a:pt x="73614" y="503131"/>
                        <a:pt x="82314" y="503131"/>
                      </a:cubicBezTo>
                      <a:cubicBezTo>
                        <a:pt x="91015" y="503131"/>
                        <a:pt x="98152" y="496005"/>
                        <a:pt x="98152" y="487317"/>
                      </a:cubicBezTo>
                      <a:cubicBezTo>
                        <a:pt x="98152" y="478629"/>
                        <a:pt x="91015" y="471503"/>
                        <a:pt x="82314" y="471503"/>
                      </a:cubicBezTo>
                      <a:close/>
                      <a:moveTo>
                        <a:pt x="519477" y="331502"/>
                      </a:moveTo>
                      <a:cubicBezTo>
                        <a:pt x="509015" y="331502"/>
                        <a:pt x="500606" y="339897"/>
                        <a:pt x="500606" y="350244"/>
                      </a:cubicBezTo>
                      <a:cubicBezTo>
                        <a:pt x="500606" y="360689"/>
                        <a:pt x="509015" y="369084"/>
                        <a:pt x="519477" y="369084"/>
                      </a:cubicBezTo>
                      <a:cubicBezTo>
                        <a:pt x="529841" y="369084"/>
                        <a:pt x="538250" y="360689"/>
                        <a:pt x="538250" y="350244"/>
                      </a:cubicBezTo>
                      <a:cubicBezTo>
                        <a:pt x="538250" y="339897"/>
                        <a:pt x="529841" y="331502"/>
                        <a:pt x="519477" y="331502"/>
                      </a:cubicBezTo>
                      <a:close/>
                      <a:moveTo>
                        <a:pt x="33434" y="294911"/>
                      </a:moveTo>
                      <a:lnTo>
                        <a:pt x="33434" y="439093"/>
                      </a:lnTo>
                      <a:lnTo>
                        <a:pt x="131293" y="439093"/>
                      </a:lnTo>
                      <a:lnTo>
                        <a:pt x="131293" y="294911"/>
                      </a:lnTo>
                      <a:close/>
                      <a:moveTo>
                        <a:pt x="20530" y="254106"/>
                      </a:moveTo>
                      <a:lnTo>
                        <a:pt x="144099" y="254106"/>
                      </a:lnTo>
                      <a:cubicBezTo>
                        <a:pt x="155440" y="254106"/>
                        <a:pt x="164629" y="263282"/>
                        <a:pt x="164629" y="274606"/>
                      </a:cubicBezTo>
                      <a:lnTo>
                        <a:pt x="164629" y="494248"/>
                      </a:lnTo>
                      <a:cubicBezTo>
                        <a:pt x="164629" y="505669"/>
                        <a:pt x="155440" y="514845"/>
                        <a:pt x="144099" y="514845"/>
                      </a:cubicBezTo>
                      <a:lnTo>
                        <a:pt x="20530" y="514845"/>
                      </a:lnTo>
                      <a:cubicBezTo>
                        <a:pt x="9190" y="514845"/>
                        <a:pt x="0" y="505669"/>
                        <a:pt x="0" y="494248"/>
                      </a:cubicBezTo>
                      <a:lnTo>
                        <a:pt x="0" y="274606"/>
                      </a:lnTo>
                      <a:cubicBezTo>
                        <a:pt x="0" y="263282"/>
                        <a:pt x="9190" y="254106"/>
                        <a:pt x="20530" y="254106"/>
                      </a:cubicBezTo>
                      <a:close/>
                      <a:moveTo>
                        <a:pt x="97946" y="147552"/>
                      </a:moveTo>
                      <a:lnTo>
                        <a:pt x="314156" y="147552"/>
                      </a:lnTo>
                      <a:cubicBezTo>
                        <a:pt x="332345" y="147552"/>
                        <a:pt x="347111" y="162295"/>
                        <a:pt x="347111" y="180456"/>
                      </a:cubicBezTo>
                      <a:lnTo>
                        <a:pt x="347111" y="482647"/>
                      </a:lnTo>
                      <a:cubicBezTo>
                        <a:pt x="347111" y="500808"/>
                        <a:pt x="332345" y="515551"/>
                        <a:pt x="314156" y="515551"/>
                      </a:cubicBezTo>
                      <a:lnTo>
                        <a:pt x="192018" y="515551"/>
                      </a:lnTo>
                      <a:cubicBezTo>
                        <a:pt x="194072" y="509888"/>
                        <a:pt x="195441" y="503835"/>
                        <a:pt x="195441" y="497488"/>
                      </a:cubicBezTo>
                      <a:lnTo>
                        <a:pt x="195441" y="492118"/>
                      </a:lnTo>
                      <a:cubicBezTo>
                        <a:pt x="198472" y="494266"/>
                        <a:pt x="201993" y="495828"/>
                        <a:pt x="206002" y="495828"/>
                      </a:cubicBezTo>
                      <a:cubicBezTo>
                        <a:pt x="216368" y="495828"/>
                        <a:pt x="224875" y="487334"/>
                        <a:pt x="224875" y="476984"/>
                      </a:cubicBezTo>
                      <a:cubicBezTo>
                        <a:pt x="224875" y="466634"/>
                        <a:pt x="216368" y="458238"/>
                        <a:pt x="206002" y="458238"/>
                      </a:cubicBezTo>
                      <a:cubicBezTo>
                        <a:pt x="201993" y="458238"/>
                        <a:pt x="198472" y="459800"/>
                        <a:pt x="195441" y="461948"/>
                      </a:cubicBezTo>
                      <a:lnTo>
                        <a:pt x="195441" y="425333"/>
                      </a:lnTo>
                      <a:lnTo>
                        <a:pt x="301835" y="425333"/>
                      </a:lnTo>
                      <a:lnTo>
                        <a:pt x="301835" y="199202"/>
                      </a:lnTo>
                      <a:lnTo>
                        <a:pt x="110169" y="199202"/>
                      </a:lnTo>
                      <a:lnTo>
                        <a:pt x="110169" y="226541"/>
                      </a:lnTo>
                      <a:lnTo>
                        <a:pt x="64991" y="226541"/>
                      </a:lnTo>
                      <a:lnTo>
                        <a:pt x="64991" y="180456"/>
                      </a:lnTo>
                      <a:cubicBezTo>
                        <a:pt x="64991" y="162295"/>
                        <a:pt x="79757" y="147552"/>
                        <a:pt x="97946" y="147552"/>
                      </a:cubicBezTo>
                      <a:close/>
                      <a:moveTo>
                        <a:pt x="183816" y="0"/>
                      </a:moveTo>
                      <a:lnTo>
                        <a:pt x="549103" y="0"/>
                      </a:lnTo>
                      <a:cubicBezTo>
                        <a:pt x="582346" y="0"/>
                        <a:pt x="609332" y="26942"/>
                        <a:pt x="609332" y="60228"/>
                      </a:cubicBezTo>
                      <a:lnTo>
                        <a:pt x="609332" y="338237"/>
                      </a:lnTo>
                      <a:cubicBezTo>
                        <a:pt x="609332" y="371427"/>
                        <a:pt x="582346" y="398466"/>
                        <a:pt x="549103" y="398466"/>
                      </a:cubicBezTo>
                      <a:lnTo>
                        <a:pt x="421702" y="398466"/>
                      </a:lnTo>
                      <a:lnTo>
                        <a:pt x="421702" y="439074"/>
                      </a:lnTo>
                      <a:lnTo>
                        <a:pt x="477727" y="439074"/>
                      </a:lnTo>
                      <a:cubicBezTo>
                        <a:pt x="490340" y="439074"/>
                        <a:pt x="500606" y="449324"/>
                        <a:pt x="500606" y="461916"/>
                      </a:cubicBezTo>
                      <a:lnTo>
                        <a:pt x="500606" y="491201"/>
                      </a:lnTo>
                      <a:cubicBezTo>
                        <a:pt x="500606" y="503891"/>
                        <a:pt x="490340" y="514140"/>
                        <a:pt x="477727" y="514140"/>
                      </a:cubicBezTo>
                      <a:lnTo>
                        <a:pt x="369099" y="514140"/>
                      </a:lnTo>
                      <a:cubicBezTo>
                        <a:pt x="374086" y="505452"/>
                        <a:pt x="377117" y="495691"/>
                        <a:pt x="377606" y="485148"/>
                      </a:cubicBezTo>
                      <a:cubicBezTo>
                        <a:pt x="377606" y="484270"/>
                        <a:pt x="377801" y="384409"/>
                        <a:pt x="377801" y="384409"/>
                      </a:cubicBezTo>
                      <a:lnTo>
                        <a:pt x="377801" y="309343"/>
                      </a:lnTo>
                      <a:lnTo>
                        <a:pt x="534143" y="309343"/>
                      </a:lnTo>
                      <a:cubicBezTo>
                        <a:pt x="546756" y="309343"/>
                        <a:pt x="557022" y="299094"/>
                        <a:pt x="557022" y="286404"/>
                      </a:cubicBezTo>
                      <a:lnTo>
                        <a:pt x="557022" y="71064"/>
                      </a:lnTo>
                      <a:cubicBezTo>
                        <a:pt x="557022" y="58471"/>
                        <a:pt x="546756" y="48222"/>
                        <a:pt x="534143" y="48222"/>
                      </a:cubicBezTo>
                      <a:lnTo>
                        <a:pt x="198776" y="48222"/>
                      </a:lnTo>
                      <a:cubicBezTo>
                        <a:pt x="186065" y="48222"/>
                        <a:pt x="175799" y="58471"/>
                        <a:pt x="175799" y="71064"/>
                      </a:cubicBezTo>
                      <a:lnTo>
                        <a:pt x="175799" y="116845"/>
                      </a:lnTo>
                      <a:lnTo>
                        <a:pt x="123489" y="116845"/>
                      </a:lnTo>
                      <a:lnTo>
                        <a:pt x="123489" y="60228"/>
                      </a:lnTo>
                      <a:cubicBezTo>
                        <a:pt x="123489" y="26942"/>
                        <a:pt x="150475" y="0"/>
                        <a:pt x="18381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 cap="rnd">
                  <a:noFill/>
                  <a:prstDash val="solid"/>
                  <a:round/>
                  <a:headEnd/>
                  <a:tailEnd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 defTabSz="914354"/>
                  <a:endParaRPr lang="zh-CN" altLang="en-US" sz="2000" b="1" dirty="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0060565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4308613" y="1764394"/>
            <a:ext cx="3753966" cy="895350"/>
          </a:xfrm>
        </p:spPr>
        <p:txBody>
          <a:bodyPr/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Section Header Here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309729" y="2659744"/>
            <a:ext cx="3753966" cy="1015623"/>
          </a:xfrm>
        </p:spPr>
        <p:txBody>
          <a:bodyPr/>
          <a:lstStyle/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Supporting text here.</a:t>
            </a:r>
          </a:p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2465186" y="1764394"/>
            <a:ext cx="1613826" cy="1403161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/</a:t>
            </a:r>
            <a:r>
              <a:rPr lang="en-US" altLang="zh-CN" spc="100" dirty="0" smtClean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04</a:t>
            </a:r>
            <a:endParaRPr lang="zh-CN" altLang="en-US" spc="100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371326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BED68F7-B781-48F4-81BA-78B5D3F275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5BBA0EF1-4841-4835-9F11-D0AF2DC687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BF1EAC61-8884-4037-AFD7-8DCBAEE4AF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25</a:t>
            </a:fld>
            <a:endParaRPr lang="zh-CN" altLang="en-US"/>
          </a:p>
        </p:txBody>
      </p:sp>
      <p:grpSp>
        <p:nvGrpSpPr>
          <p:cNvPr id="23" name="21205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592018"/>
            <a:ext cx="10847388" cy="4093064"/>
            <a:chOff x="673100" y="1592018"/>
            <a:chExt cx="10847388" cy="4093064"/>
          </a:xfrm>
        </p:grpSpPr>
        <p:sp>
          <p:nvSpPr>
            <p:cNvPr id="24" name="ïśḷidê"/>
            <p:cNvSpPr/>
            <p:nvPr/>
          </p:nvSpPr>
          <p:spPr bwMode="auto">
            <a:xfrm>
              <a:off x="5671272" y="4674989"/>
              <a:ext cx="230034" cy="888009"/>
            </a:xfrm>
            <a:custGeom>
              <a:avLst/>
              <a:gdLst>
                <a:gd name="T0" fmla="*/ 76 w 76"/>
                <a:gd name="T1" fmla="*/ 292 h 292"/>
                <a:gd name="T2" fmla="*/ 53 w 76"/>
                <a:gd name="T3" fmla="*/ 292 h 292"/>
                <a:gd name="T4" fmla="*/ 0 w 76"/>
                <a:gd name="T5" fmla="*/ 10 h 292"/>
                <a:gd name="T6" fmla="*/ 21 w 76"/>
                <a:gd name="T7" fmla="*/ 0 h 292"/>
                <a:gd name="T8" fmla="*/ 76 w 76"/>
                <a:gd name="T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2">
                  <a:moveTo>
                    <a:pt x="76" y="292"/>
                  </a:moveTo>
                  <a:cubicBezTo>
                    <a:pt x="53" y="292"/>
                    <a:pt x="53" y="292"/>
                    <a:pt x="53" y="292"/>
                  </a:cubicBezTo>
                  <a:cubicBezTo>
                    <a:pt x="53" y="118"/>
                    <a:pt x="1" y="11"/>
                    <a:pt x="0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4"/>
                    <a:pt x="76" y="112"/>
                    <a:pt x="76" y="29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25" name="îṧ1îḓé"/>
            <p:cNvSpPr/>
            <p:nvPr/>
          </p:nvSpPr>
          <p:spPr bwMode="auto">
            <a:xfrm>
              <a:off x="6123630" y="4648003"/>
              <a:ext cx="231319" cy="888009"/>
            </a:xfrm>
            <a:custGeom>
              <a:avLst/>
              <a:gdLst>
                <a:gd name="T0" fmla="*/ 24 w 76"/>
                <a:gd name="T1" fmla="*/ 292 h 292"/>
                <a:gd name="T2" fmla="*/ 0 w 76"/>
                <a:gd name="T3" fmla="*/ 292 h 292"/>
                <a:gd name="T4" fmla="*/ 55 w 76"/>
                <a:gd name="T5" fmla="*/ 0 h 292"/>
                <a:gd name="T6" fmla="*/ 76 w 76"/>
                <a:gd name="T7" fmla="*/ 11 h 292"/>
                <a:gd name="T8" fmla="*/ 66 w 76"/>
                <a:gd name="T9" fmla="*/ 6 h 292"/>
                <a:gd name="T10" fmla="*/ 76 w 76"/>
                <a:gd name="T11" fmla="*/ 11 h 292"/>
                <a:gd name="T12" fmla="*/ 24 w 76"/>
                <a:gd name="T13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92">
                  <a:moveTo>
                    <a:pt x="24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113"/>
                    <a:pt x="53" y="5"/>
                    <a:pt x="55" y="0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24" y="119"/>
                    <a:pt x="24" y="29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26" name="ïṩlidé"/>
            <p:cNvSpPr/>
            <p:nvPr/>
          </p:nvSpPr>
          <p:spPr bwMode="auto">
            <a:xfrm>
              <a:off x="6056805" y="1899158"/>
              <a:ext cx="1252979" cy="1252979"/>
            </a:xfrm>
            <a:custGeom>
              <a:avLst/>
              <a:gdLst>
                <a:gd name="T0" fmla="*/ 52 w 412"/>
                <a:gd name="T1" fmla="*/ 112 h 412"/>
                <a:gd name="T2" fmla="*/ 112 w 412"/>
                <a:gd name="T3" fmla="*/ 361 h 412"/>
                <a:gd name="T4" fmla="*/ 360 w 412"/>
                <a:gd name="T5" fmla="*/ 300 h 412"/>
                <a:gd name="T6" fmla="*/ 300 w 412"/>
                <a:gd name="T7" fmla="*/ 52 h 412"/>
                <a:gd name="T8" fmla="*/ 52 w 412"/>
                <a:gd name="T9" fmla="*/ 1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2" h="412">
                  <a:moveTo>
                    <a:pt x="52" y="112"/>
                  </a:moveTo>
                  <a:cubicBezTo>
                    <a:pt x="0" y="198"/>
                    <a:pt x="27" y="309"/>
                    <a:pt x="112" y="361"/>
                  </a:cubicBezTo>
                  <a:cubicBezTo>
                    <a:pt x="197" y="412"/>
                    <a:pt x="308" y="385"/>
                    <a:pt x="360" y="300"/>
                  </a:cubicBezTo>
                  <a:cubicBezTo>
                    <a:pt x="412" y="215"/>
                    <a:pt x="385" y="104"/>
                    <a:pt x="300" y="52"/>
                  </a:cubicBezTo>
                  <a:cubicBezTo>
                    <a:pt x="214" y="0"/>
                    <a:pt x="103" y="27"/>
                    <a:pt x="52" y="1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27" name="iṡľidê"/>
            <p:cNvSpPr/>
            <p:nvPr/>
          </p:nvSpPr>
          <p:spPr bwMode="auto">
            <a:xfrm>
              <a:off x="5749665" y="1592018"/>
              <a:ext cx="1869831" cy="1863405"/>
            </a:xfrm>
            <a:custGeom>
              <a:avLst/>
              <a:gdLst>
                <a:gd name="T0" fmla="*/ 109 w 615"/>
                <a:gd name="T1" fmla="*/ 156 h 613"/>
                <a:gd name="T2" fmla="*/ 50 w 615"/>
                <a:gd name="T3" fmla="*/ 137 h 613"/>
                <a:gd name="T4" fmla="*/ 70 w 615"/>
                <a:gd name="T5" fmla="*/ 231 h 613"/>
                <a:gd name="T6" fmla="*/ 59 w 615"/>
                <a:gd name="T7" fmla="*/ 270 h 613"/>
                <a:gd name="T8" fmla="*/ 1 w 615"/>
                <a:gd name="T9" fmla="*/ 344 h 613"/>
                <a:gd name="T10" fmla="*/ 73 w 615"/>
                <a:gd name="T11" fmla="*/ 393 h 613"/>
                <a:gd name="T12" fmla="*/ 26 w 615"/>
                <a:gd name="T13" fmla="*/ 432 h 613"/>
                <a:gd name="T14" fmla="*/ 116 w 615"/>
                <a:gd name="T15" fmla="*/ 466 h 613"/>
                <a:gd name="T16" fmla="*/ 144 w 615"/>
                <a:gd name="T17" fmla="*/ 496 h 613"/>
                <a:gd name="T18" fmla="*/ 175 w 615"/>
                <a:gd name="T19" fmla="*/ 583 h 613"/>
                <a:gd name="T20" fmla="*/ 267 w 615"/>
                <a:gd name="T21" fmla="*/ 553 h 613"/>
                <a:gd name="T22" fmla="*/ 277 w 615"/>
                <a:gd name="T23" fmla="*/ 613 h 613"/>
                <a:gd name="T24" fmla="*/ 351 w 615"/>
                <a:gd name="T25" fmla="*/ 552 h 613"/>
                <a:gd name="T26" fmla="*/ 409 w 615"/>
                <a:gd name="T27" fmla="*/ 536 h 613"/>
                <a:gd name="T28" fmla="*/ 503 w 615"/>
                <a:gd name="T29" fmla="*/ 545 h 613"/>
                <a:gd name="T30" fmla="*/ 479 w 615"/>
                <a:gd name="T31" fmla="*/ 487 h 613"/>
                <a:gd name="T32" fmla="*/ 507 w 615"/>
                <a:gd name="T33" fmla="*/ 458 h 613"/>
                <a:gd name="T34" fmla="*/ 593 w 615"/>
                <a:gd name="T35" fmla="*/ 421 h 613"/>
                <a:gd name="T36" fmla="*/ 544 w 615"/>
                <a:gd name="T37" fmla="*/ 382 h 613"/>
                <a:gd name="T38" fmla="*/ 555 w 615"/>
                <a:gd name="T39" fmla="*/ 344 h 613"/>
                <a:gd name="T40" fmla="*/ 613 w 615"/>
                <a:gd name="T41" fmla="*/ 270 h 613"/>
                <a:gd name="T42" fmla="*/ 551 w 615"/>
                <a:gd name="T43" fmla="*/ 259 h 613"/>
                <a:gd name="T44" fmla="*/ 542 w 615"/>
                <a:gd name="T45" fmla="*/ 220 h 613"/>
                <a:gd name="T46" fmla="*/ 558 w 615"/>
                <a:gd name="T47" fmla="*/ 127 h 613"/>
                <a:gd name="T48" fmla="*/ 494 w 615"/>
                <a:gd name="T49" fmla="*/ 145 h 613"/>
                <a:gd name="T50" fmla="*/ 464 w 615"/>
                <a:gd name="T51" fmla="*/ 113 h 613"/>
                <a:gd name="T52" fmla="*/ 437 w 615"/>
                <a:gd name="T53" fmla="*/ 35 h 613"/>
                <a:gd name="T54" fmla="*/ 397 w 615"/>
                <a:gd name="T55" fmla="*/ 77 h 613"/>
                <a:gd name="T56" fmla="*/ 348 w 615"/>
                <a:gd name="T57" fmla="*/ 60 h 613"/>
                <a:gd name="T58" fmla="*/ 275 w 615"/>
                <a:gd name="T59" fmla="*/ 0 h 613"/>
                <a:gd name="T60" fmla="*/ 264 w 615"/>
                <a:gd name="T61" fmla="*/ 62 h 613"/>
                <a:gd name="T62" fmla="*/ 205 w 615"/>
                <a:gd name="T63" fmla="*/ 78 h 613"/>
                <a:gd name="T64" fmla="*/ 112 w 615"/>
                <a:gd name="T65" fmla="*/ 69 h 613"/>
                <a:gd name="T66" fmla="*/ 414 w 615"/>
                <a:gd name="T67" fmla="*/ 131 h 613"/>
                <a:gd name="T68" fmla="*/ 200 w 615"/>
                <a:gd name="T69" fmla="*/ 484 h 613"/>
                <a:gd name="T70" fmla="*/ 414 w 615"/>
                <a:gd name="T71" fmla="*/ 131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5" h="613">
                  <a:moveTo>
                    <a:pt x="136" y="126"/>
                  </a:moveTo>
                  <a:cubicBezTo>
                    <a:pt x="126" y="135"/>
                    <a:pt x="117" y="145"/>
                    <a:pt x="109" y="156"/>
                  </a:cubicBezTo>
                  <a:cubicBezTo>
                    <a:pt x="108" y="155"/>
                    <a:pt x="108" y="155"/>
                    <a:pt x="108" y="15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70" y="231"/>
                    <a:pt x="70" y="231"/>
                    <a:pt x="70" y="231"/>
                  </a:cubicBezTo>
                  <a:cubicBezTo>
                    <a:pt x="66" y="244"/>
                    <a:pt x="63" y="257"/>
                    <a:pt x="61" y="270"/>
                  </a:cubicBezTo>
                  <a:cubicBezTo>
                    <a:pt x="59" y="270"/>
                    <a:pt x="59" y="270"/>
                    <a:pt x="59" y="27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62" y="354"/>
                    <a:pt x="62" y="354"/>
                    <a:pt x="62" y="354"/>
                  </a:cubicBezTo>
                  <a:cubicBezTo>
                    <a:pt x="65" y="367"/>
                    <a:pt x="69" y="380"/>
                    <a:pt x="73" y="393"/>
                  </a:cubicBezTo>
                  <a:cubicBezTo>
                    <a:pt x="72" y="394"/>
                    <a:pt x="72" y="394"/>
                    <a:pt x="72" y="394"/>
                  </a:cubicBezTo>
                  <a:cubicBezTo>
                    <a:pt x="26" y="432"/>
                    <a:pt x="26" y="432"/>
                    <a:pt x="26" y="432"/>
                  </a:cubicBezTo>
                  <a:cubicBezTo>
                    <a:pt x="57" y="486"/>
                    <a:pt x="57" y="486"/>
                    <a:pt x="57" y="486"/>
                  </a:cubicBezTo>
                  <a:cubicBezTo>
                    <a:pt x="116" y="466"/>
                    <a:pt x="116" y="466"/>
                    <a:pt x="116" y="466"/>
                  </a:cubicBezTo>
                  <a:cubicBezTo>
                    <a:pt x="124" y="477"/>
                    <a:pt x="128" y="483"/>
                    <a:pt x="144" y="495"/>
                  </a:cubicBezTo>
                  <a:cubicBezTo>
                    <a:pt x="144" y="496"/>
                    <a:pt x="144" y="496"/>
                    <a:pt x="144" y="496"/>
                  </a:cubicBezTo>
                  <a:cubicBezTo>
                    <a:pt x="122" y="551"/>
                    <a:pt x="122" y="551"/>
                    <a:pt x="122" y="551"/>
                  </a:cubicBezTo>
                  <a:cubicBezTo>
                    <a:pt x="175" y="583"/>
                    <a:pt x="175" y="583"/>
                    <a:pt x="175" y="583"/>
                  </a:cubicBezTo>
                  <a:cubicBezTo>
                    <a:pt x="216" y="538"/>
                    <a:pt x="216" y="538"/>
                    <a:pt x="216" y="538"/>
                  </a:cubicBezTo>
                  <a:cubicBezTo>
                    <a:pt x="233" y="545"/>
                    <a:pt x="249" y="550"/>
                    <a:pt x="267" y="553"/>
                  </a:cubicBezTo>
                  <a:cubicBezTo>
                    <a:pt x="266" y="554"/>
                    <a:pt x="266" y="554"/>
                    <a:pt x="266" y="554"/>
                  </a:cubicBezTo>
                  <a:cubicBezTo>
                    <a:pt x="277" y="613"/>
                    <a:pt x="277" y="613"/>
                    <a:pt x="277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51" y="552"/>
                    <a:pt x="351" y="552"/>
                    <a:pt x="351" y="552"/>
                  </a:cubicBezTo>
                  <a:cubicBezTo>
                    <a:pt x="371" y="549"/>
                    <a:pt x="390" y="543"/>
                    <a:pt x="409" y="534"/>
                  </a:cubicBezTo>
                  <a:cubicBezTo>
                    <a:pt x="409" y="536"/>
                    <a:pt x="409" y="536"/>
                    <a:pt x="409" y="536"/>
                  </a:cubicBezTo>
                  <a:cubicBezTo>
                    <a:pt x="451" y="579"/>
                    <a:pt x="451" y="579"/>
                    <a:pt x="451" y="579"/>
                  </a:cubicBezTo>
                  <a:cubicBezTo>
                    <a:pt x="503" y="545"/>
                    <a:pt x="503" y="545"/>
                    <a:pt x="503" y="545"/>
                  </a:cubicBezTo>
                  <a:cubicBezTo>
                    <a:pt x="479" y="487"/>
                    <a:pt x="479" y="487"/>
                    <a:pt x="479" y="487"/>
                  </a:cubicBezTo>
                  <a:cubicBezTo>
                    <a:pt x="479" y="487"/>
                    <a:pt x="479" y="487"/>
                    <a:pt x="479" y="487"/>
                  </a:cubicBezTo>
                  <a:cubicBezTo>
                    <a:pt x="488" y="478"/>
                    <a:pt x="497" y="468"/>
                    <a:pt x="506" y="458"/>
                  </a:cubicBezTo>
                  <a:cubicBezTo>
                    <a:pt x="507" y="458"/>
                    <a:pt x="507" y="458"/>
                    <a:pt x="507" y="458"/>
                  </a:cubicBezTo>
                  <a:cubicBezTo>
                    <a:pt x="565" y="477"/>
                    <a:pt x="565" y="477"/>
                    <a:pt x="565" y="477"/>
                  </a:cubicBezTo>
                  <a:cubicBezTo>
                    <a:pt x="593" y="421"/>
                    <a:pt x="593" y="421"/>
                    <a:pt x="593" y="421"/>
                  </a:cubicBezTo>
                  <a:cubicBezTo>
                    <a:pt x="545" y="382"/>
                    <a:pt x="545" y="382"/>
                    <a:pt x="545" y="382"/>
                  </a:cubicBezTo>
                  <a:cubicBezTo>
                    <a:pt x="544" y="382"/>
                    <a:pt x="544" y="382"/>
                    <a:pt x="544" y="382"/>
                  </a:cubicBezTo>
                  <a:cubicBezTo>
                    <a:pt x="548" y="370"/>
                    <a:pt x="551" y="357"/>
                    <a:pt x="553" y="344"/>
                  </a:cubicBezTo>
                  <a:cubicBezTo>
                    <a:pt x="555" y="344"/>
                    <a:pt x="555" y="344"/>
                    <a:pt x="555" y="344"/>
                  </a:cubicBezTo>
                  <a:cubicBezTo>
                    <a:pt x="615" y="332"/>
                    <a:pt x="615" y="332"/>
                    <a:pt x="615" y="332"/>
                  </a:cubicBezTo>
                  <a:cubicBezTo>
                    <a:pt x="613" y="270"/>
                    <a:pt x="613" y="270"/>
                    <a:pt x="613" y="270"/>
                  </a:cubicBezTo>
                  <a:cubicBezTo>
                    <a:pt x="552" y="259"/>
                    <a:pt x="552" y="259"/>
                    <a:pt x="552" y="259"/>
                  </a:cubicBezTo>
                  <a:cubicBezTo>
                    <a:pt x="551" y="259"/>
                    <a:pt x="551" y="259"/>
                    <a:pt x="551" y="259"/>
                  </a:cubicBezTo>
                  <a:cubicBezTo>
                    <a:pt x="548" y="246"/>
                    <a:pt x="545" y="233"/>
                    <a:pt x="540" y="221"/>
                  </a:cubicBezTo>
                  <a:cubicBezTo>
                    <a:pt x="542" y="220"/>
                    <a:pt x="542" y="220"/>
                    <a:pt x="542" y="220"/>
                  </a:cubicBezTo>
                  <a:cubicBezTo>
                    <a:pt x="589" y="181"/>
                    <a:pt x="589" y="181"/>
                    <a:pt x="589" y="181"/>
                  </a:cubicBezTo>
                  <a:cubicBezTo>
                    <a:pt x="558" y="127"/>
                    <a:pt x="558" y="127"/>
                    <a:pt x="558" y="127"/>
                  </a:cubicBezTo>
                  <a:cubicBezTo>
                    <a:pt x="499" y="147"/>
                    <a:pt x="499" y="147"/>
                    <a:pt x="499" y="147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86" y="135"/>
                    <a:pt x="479" y="127"/>
                    <a:pt x="463" y="115"/>
                  </a:cubicBezTo>
                  <a:cubicBezTo>
                    <a:pt x="464" y="113"/>
                    <a:pt x="464" y="113"/>
                    <a:pt x="464" y="113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7" y="77"/>
                    <a:pt x="397" y="77"/>
                    <a:pt x="397" y="77"/>
                  </a:cubicBezTo>
                  <a:cubicBezTo>
                    <a:pt x="381" y="71"/>
                    <a:pt x="365" y="65"/>
                    <a:pt x="348" y="62"/>
                  </a:cubicBezTo>
                  <a:cubicBezTo>
                    <a:pt x="348" y="60"/>
                    <a:pt x="348" y="60"/>
                    <a:pt x="348" y="6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44" y="66"/>
                    <a:pt x="225" y="71"/>
                    <a:pt x="206" y="79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36" y="126"/>
                    <a:pt x="136" y="126"/>
                    <a:pt x="136" y="126"/>
                  </a:cubicBezTo>
                  <a:close/>
                  <a:moveTo>
                    <a:pt x="414" y="131"/>
                  </a:moveTo>
                  <a:cubicBezTo>
                    <a:pt x="512" y="190"/>
                    <a:pt x="543" y="317"/>
                    <a:pt x="483" y="414"/>
                  </a:cubicBezTo>
                  <a:cubicBezTo>
                    <a:pt x="424" y="512"/>
                    <a:pt x="297" y="543"/>
                    <a:pt x="200" y="484"/>
                  </a:cubicBezTo>
                  <a:cubicBezTo>
                    <a:pt x="102" y="425"/>
                    <a:pt x="71" y="298"/>
                    <a:pt x="130" y="200"/>
                  </a:cubicBezTo>
                  <a:cubicBezTo>
                    <a:pt x="189" y="102"/>
                    <a:pt x="317" y="71"/>
                    <a:pt x="414" y="1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28" name="íšḻíďè"/>
            <p:cNvSpPr/>
            <p:nvPr/>
          </p:nvSpPr>
          <p:spPr bwMode="auto">
            <a:xfrm>
              <a:off x="5466941" y="3574939"/>
              <a:ext cx="1119328" cy="1115473"/>
            </a:xfrm>
            <a:custGeom>
              <a:avLst/>
              <a:gdLst>
                <a:gd name="T0" fmla="*/ 46 w 368"/>
                <a:gd name="T1" fmla="*/ 100 h 367"/>
                <a:gd name="T2" fmla="*/ 101 w 368"/>
                <a:gd name="T3" fmla="*/ 321 h 367"/>
                <a:gd name="T4" fmla="*/ 322 w 368"/>
                <a:gd name="T5" fmla="*/ 267 h 367"/>
                <a:gd name="T6" fmla="*/ 267 w 368"/>
                <a:gd name="T7" fmla="*/ 46 h 367"/>
                <a:gd name="T8" fmla="*/ 46 w 368"/>
                <a:gd name="T9" fmla="*/ 10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7">
                  <a:moveTo>
                    <a:pt x="46" y="100"/>
                  </a:moveTo>
                  <a:cubicBezTo>
                    <a:pt x="0" y="176"/>
                    <a:pt x="25" y="275"/>
                    <a:pt x="101" y="321"/>
                  </a:cubicBezTo>
                  <a:cubicBezTo>
                    <a:pt x="176" y="367"/>
                    <a:pt x="275" y="343"/>
                    <a:pt x="322" y="267"/>
                  </a:cubicBezTo>
                  <a:cubicBezTo>
                    <a:pt x="368" y="191"/>
                    <a:pt x="343" y="92"/>
                    <a:pt x="267" y="46"/>
                  </a:cubicBezTo>
                  <a:cubicBezTo>
                    <a:pt x="192" y="0"/>
                    <a:pt x="93" y="24"/>
                    <a:pt x="46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29" name="iṥlïḓe"/>
            <p:cNvSpPr/>
            <p:nvPr/>
          </p:nvSpPr>
          <p:spPr bwMode="auto">
            <a:xfrm>
              <a:off x="5195782" y="3301210"/>
              <a:ext cx="1664213" cy="1662928"/>
            </a:xfrm>
            <a:custGeom>
              <a:avLst/>
              <a:gdLst>
                <a:gd name="T0" fmla="*/ 97 w 547"/>
                <a:gd name="T1" fmla="*/ 139 h 547"/>
                <a:gd name="T2" fmla="*/ 44 w 547"/>
                <a:gd name="T3" fmla="*/ 122 h 547"/>
                <a:gd name="T4" fmla="*/ 62 w 547"/>
                <a:gd name="T5" fmla="*/ 206 h 547"/>
                <a:gd name="T6" fmla="*/ 52 w 547"/>
                <a:gd name="T7" fmla="*/ 240 h 547"/>
                <a:gd name="T8" fmla="*/ 1 w 547"/>
                <a:gd name="T9" fmla="*/ 306 h 547"/>
                <a:gd name="T10" fmla="*/ 65 w 547"/>
                <a:gd name="T11" fmla="*/ 350 h 547"/>
                <a:gd name="T12" fmla="*/ 23 w 547"/>
                <a:gd name="T13" fmla="*/ 385 h 547"/>
                <a:gd name="T14" fmla="*/ 103 w 547"/>
                <a:gd name="T15" fmla="*/ 416 h 547"/>
                <a:gd name="T16" fmla="*/ 128 w 547"/>
                <a:gd name="T17" fmla="*/ 442 h 547"/>
                <a:gd name="T18" fmla="*/ 155 w 547"/>
                <a:gd name="T19" fmla="*/ 520 h 547"/>
                <a:gd name="T20" fmla="*/ 237 w 547"/>
                <a:gd name="T21" fmla="*/ 492 h 547"/>
                <a:gd name="T22" fmla="*/ 247 w 547"/>
                <a:gd name="T23" fmla="*/ 547 h 547"/>
                <a:gd name="T24" fmla="*/ 312 w 547"/>
                <a:gd name="T25" fmla="*/ 492 h 547"/>
                <a:gd name="T26" fmla="*/ 364 w 547"/>
                <a:gd name="T27" fmla="*/ 477 h 547"/>
                <a:gd name="T28" fmla="*/ 448 w 547"/>
                <a:gd name="T29" fmla="*/ 486 h 547"/>
                <a:gd name="T30" fmla="*/ 426 w 547"/>
                <a:gd name="T31" fmla="*/ 434 h 547"/>
                <a:gd name="T32" fmla="*/ 451 w 547"/>
                <a:gd name="T33" fmla="*/ 408 h 547"/>
                <a:gd name="T34" fmla="*/ 528 w 547"/>
                <a:gd name="T35" fmla="*/ 376 h 547"/>
                <a:gd name="T36" fmla="*/ 484 w 547"/>
                <a:gd name="T37" fmla="*/ 341 h 547"/>
                <a:gd name="T38" fmla="*/ 494 w 547"/>
                <a:gd name="T39" fmla="*/ 306 h 547"/>
                <a:gd name="T40" fmla="*/ 546 w 547"/>
                <a:gd name="T41" fmla="*/ 240 h 547"/>
                <a:gd name="T42" fmla="*/ 491 w 547"/>
                <a:gd name="T43" fmla="*/ 231 h 547"/>
                <a:gd name="T44" fmla="*/ 483 w 547"/>
                <a:gd name="T45" fmla="*/ 196 h 547"/>
                <a:gd name="T46" fmla="*/ 497 w 547"/>
                <a:gd name="T47" fmla="*/ 113 h 547"/>
                <a:gd name="T48" fmla="*/ 440 w 547"/>
                <a:gd name="T49" fmla="*/ 130 h 547"/>
                <a:gd name="T50" fmla="*/ 413 w 547"/>
                <a:gd name="T51" fmla="*/ 101 h 547"/>
                <a:gd name="T52" fmla="*/ 389 w 547"/>
                <a:gd name="T53" fmla="*/ 32 h 547"/>
                <a:gd name="T54" fmla="*/ 353 w 547"/>
                <a:gd name="T55" fmla="*/ 69 h 547"/>
                <a:gd name="T56" fmla="*/ 310 w 547"/>
                <a:gd name="T57" fmla="*/ 53 h 547"/>
                <a:gd name="T58" fmla="*/ 245 w 547"/>
                <a:gd name="T59" fmla="*/ 0 h 547"/>
                <a:gd name="T60" fmla="*/ 235 w 547"/>
                <a:gd name="T61" fmla="*/ 55 h 547"/>
                <a:gd name="T62" fmla="*/ 182 w 547"/>
                <a:gd name="T63" fmla="*/ 69 h 547"/>
                <a:gd name="T64" fmla="*/ 99 w 547"/>
                <a:gd name="T65" fmla="*/ 61 h 547"/>
                <a:gd name="T66" fmla="*/ 121 w 547"/>
                <a:gd name="T67" fmla="*/ 113 h 547"/>
                <a:gd name="T68" fmla="*/ 430 w 547"/>
                <a:gd name="T69" fmla="*/ 369 h 547"/>
                <a:gd name="T70" fmla="*/ 116 w 547"/>
                <a:gd name="T71" fmla="*/ 17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7" h="547">
                  <a:moveTo>
                    <a:pt x="121" y="113"/>
                  </a:moveTo>
                  <a:cubicBezTo>
                    <a:pt x="112" y="121"/>
                    <a:pt x="104" y="129"/>
                    <a:pt x="97" y="139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58" y="217"/>
                    <a:pt x="55" y="229"/>
                    <a:pt x="53" y="240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" y="306"/>
                    <a:pt x="1" y="306"/>
                    <a:pt x="1" y="306"/>
                  </a:cubicBezTo>
                  <a:cubicBezTo>
                    <a:pt x="55" y="316"/>
                    <a:pt x="55" y="316"/>
                    <a:pt x="55" y="316"/>
                  </a:cubicBezTo>
                  <a:cubicBezTo>
                    <a:pt x="57" y="328"/>
                    <a:pt x="61" y="339"/>
                    <a:pt x="65" y="350"/>
                  </a:cubicBezTo>
                  <a:cubicBezTo>
                    <a:pt x="64" y="351"/>
                    <a:pt x="64" y="351"/>
                    <a:pt x="64" y="351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50" y="433"/>
                    <a:pt x="50" y="433"/>
                    <a:pt x="50" y="433"/>
                  </a:cubicBezTo>
                  <a:cubicBezTo>
                    <a:pt x="103" y="416"/>
                    <a:pt x="103" y="416"/>
                    <a:pt x="103" y="416"/>
                  </a:cubicBezTo>
                  <a:cubicBezTo>
                    <a:pt x="110" y="425"/>
                    <a:pt x="114" y="431"/>
                    <a:pt x="128" y="442"/>
                  </a:cubicBezTo>
                  <a:cubicBezTo>
                    <a:pt x="128" y="442"/>
                    <a:pt x="128" y="442"/>
                    <a:pt x="128" y="442"/>
                  </a:cubicBezTo>
                  <a:cubicBezTo>
                    <a:pt x="108" y="491"/>
                    <a:pt x="108" y="491"/>
                    <a:pt x="108" y="491"/>
                  </a:cubicBezTo>
                  <a:cubicBezTo>
                    <a:pt x="155" y="520"/>
                    <a:pt x="155" y="520"/>
                    <a:pt x="155" y="520"/>
                  </a:cubicBezTo>
                  <a:cubicBezTo>
                    <a:pt x="192" y="480"/>
                    <a:pt x="192" y="480"/>
                    <a:pt x="192" y="480"/>
                  </a:cubicBezTo>
                  <a:cubicBezTo>
                    <a:pt x="207" y="485"/>
                    <a:pt x="222" y="490"/>
                    <a:pt x="237" y="492"/>
                  </a:cubicBezTo>
                  <a:cubicBezTo>
                    <a:pt x="237" y="494"/>
                    <a:pt x="237" y="494"/>
                    <a:pt x="237" y="494"/>
                  </a:cubicBezTo>
                  <a:cubicBezTo>
                    <a:pt x="247" y="547"/>
                    <a:pt x="247" y="547"/>
                    <a:pt x="247" y="547"/>
                  </a:cubicBezTo>
                  <a:cubicBezTo>
                    <a:pt x="302" y="546"/>
                    <a:pt x="302" y="546"/>
                    <a:pt x="302" y="546"/>
                  </a:cubicBezTo>
                  <a:cubicBezTo>
                    <a:pt x="312" y="492"/>
                    <a:pt x="312" y="492"/>
                    <a:pt x="312" y="492"/>
                  </a:cubicBezTo>
                  <a:cubicBezTo>
                    <a:pt x="330" y="489"/>
                    <a:pt x="347" y="484"/>
                    <a:pt x="364" y="476"/>
                  </a:cubicBezTo>
                  <a:cubicBezTo>
                    <a:pt x="364" y="477"/>
                    <a:pt x="364" y="477"/>
                    <a:pt x="364" y="477"/>
                  </a:cubicBezTo>
                  <a:cubicBezTo>
                    <a:pt x="402" y="516"/>
                    <a:pt x="402" y="516"/>
                    <a:pt x="402" y="516"/>
                  </a:cubicBezTo>
                  <a:cubicBezTo>
                    <a:pt x="448" y="486"/>
                    <a:pt x="448" y="486"/>
                    <a:pt x="448" y="486"/>
                  </a:cubicBezTo>
                  <a:cubicBezTo>
                    <a:pt x="426" y="434"/>
                    <a:pt x="426" y="434"/>
                    <a:pt x="426" y="434"/>
                  </a:cubicBezTo>
                  <a:cubicBezTo>
                    <a:pt x="426" y="434"/>
                    <a:pt x="426" y="434"/>
                    <a:pt x="426" y="434"/>
                  </a:cubicBezTo>
                  <a:cubicBezTo>
                    <a:pt x="435" y="426"/>
                    <a:pt x="443" y="417"/>
                    <a:pt x="450" y="408"/>
                  </a:cubicBezTo>
                  <a:cubicBezTo>
                    <a:pt x="451" y="408"/>
                    <a:pt x="451" y="408"/>
                    <a:pt x="451" y="408"/>
                  </a:cubicBezTo>
                  <a:cubicBezTo>
                    <a:pt x="503" y="425"/>
                    <a:pt x="503" y="425"/>
                    <a:pt x="503" y="425"/>
                  </a:cubicBezTo>
                  <a:cubicBezTo>
                    <a:pt x="528" y="376"/>
                    <a:pt x="528" y="376"/>
                    <a:pt x="528" y="376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4" y="341"/>
                    <a:pt x="484" y="341"/>
                    <a:pt x="484" y="341"/>
                  </a:cubicBezTo>
                  <a:cubicBezTo>
                    <a:pt x="488" y="329"/>
                    <a:pt x="491" y="318"/>
                    <a:pt x="493" y="306"/>
                  </a:cubicBezTo>
                  <a:cubicBezTo>
                    <a:pt x="494" y="306"/>
                    <a:pt x="494" y="306"/>
                    <a:pt x="494" y="306"/>
                  </a:cubicBezTo>
                  <a:cubicBezTo>
                    <a:pt x="547" y="296"/>
                    <a:pt x="547" y="296"/>
                    <a:pt x="547" y="296"/>
                  </a:cubicBezTo>
                  <a:cubicBezTo>
                    <a:pt x="546" y="240"/>
                    <a:pt x="546" y="240"/>
                    <a:pt x="546" y="240"/>
                  </a:cubicBezTo>
                  <a:cubicBezTo>
                    <a:pt x="491" y="231"/>
                    <a:pt x="491" y="231"/>
                    <a:pt x="491" y="231"/>
                  </a:cubicBezTo>
                  <a:cubicBezTo>
                    <a:pt x="491" y="231"/>
                    <a:pt x="491" y="231"/>
                    <a:pt x="491" y="231"/>
                  </a:cubicBezTo>
                  <a:cubicBezTo>
                    <a:pt x="488" y="219"/>
                    <a:pt x="485" y="208"/>
                    <a:pt x="481" y="197"/>
                  </a:cubicBezTo>
                  <a:cubicBezTo>
                    <a:pt x="483" y="196"/>
                    <a:pt x="483" y="196"/>
                    <a:pt x="483" y="196"/>
                  </a:cubicBezTo>
                  <a:cubicBezTo>
                    <a:pt x="524" y="161"/>
                    <a:pt x="524" y="161"/>
                    <a:pt x="524" y="161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44" y="131"/>
                    <a:pt x="444" y="131"/>
                    <a:pt x="444" y="131"/>
                  </a:cubicBezTo>
                  <a:cubicBezTo>
                    <a:pt x="440" y="130"/>
                    <a:pt x="440" y="130"/>
                    <a:pt x="440" y="130"/>
                  </a:cubicBezTo>
                  <a:cubicBezTo>
                    <a:pt x="433" y="121"/>
                    <a:pt x="426" y="113"/>
                    <a:pt x="412" y="102"/>
                  </a:cubicBezTo>
                  <a:cubicBezTo>
                    <a:pt x="413" y="101"/>
                    <a:pt x="413" y="101"/>
                    <a:pt x="413" y="101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389" y="32"/>
                    <a:pt x="389" y="32"/>
                    <a:pt x="389" y="32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69"/>
                    <a:pt x="353" y="69"/>
                    <a:pt x="353" y="69"/>
                  </a:cubicBezTo>
                  <a:cubicBezTo>
                    <a:pt x="339" y="63"/>
                    <a:pt x="324" y="58"/>
                    <a:pt x="309" y="56"/>
                  </a:cubicBezTo>
                  <a:cubicBezTo>
                    <a:pt x="310" y="53"/>
                    <a:pt x="310" y="53"/>
                    <a:pt x="310" y="53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17" y="58"/>
                    <a:pt x="200" y="64"/>
                    <a:pt x="183" y="71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121" y="112"/>
                    <a:pt x="121" y="112"/>
                    <a:pt x="121" y="112"/>
                  </a:cubicBezTo>
                  <a:lnTo>
                    <a:pt x="121" y="113"/>
                  </a:lnTo>
                  <a:close/>
                  <a:moveTo>
                    <a:pt x="369" y="116"/>
                  </a:moveTo>
                  <a:cubicBezTo>
                    <a:pt x="455" y="169"/>
                    <a:pt x="483" y="282"/>
                    <a:pt x="430" y="369"/>
                  </a:cubicBezTo>
                  <a:cubicBezTo>
                    <a:pt x="378" y="456"/>
                    <a:pt x="264" y="484"/>
                    <a:pt x="177" y="431"/>
                  </a:cubicBezTo>
                  <a:cubicBezTo>
                    <a:pt x="91" y="378"/>
                    <a:pt x="63" y="265"/>
                    <a:pt x="116" y="178"/>
                  </a:cubicBezTo>
                  <a:cubicBezTo>
                    <a:pt x="168" y="91"/>
                    <a:pt x="282" y="64"/>
                    <a:pt x="36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0" name="ïSlïḋé"/>
            <p:cNvSpPr/>
            <p:nvPr/>
          </p:nvSpPr>
          <p:spPr bwMode="auto">
            <a:xfrm>
              <a:off x="7084889" y="3455423"/>
              <a:ext cx="661830" cy="666970"/>
            </a:xfrm>
            <a:custGeom>
              <a:avLst/>
              <a:gdLst>
                <a:gd name="T0" fmla="*/ 28 w 218"/>
                <a:gd name="T1" fmla="*/ 60 h 219"/>
                <a:gd name="T2" fmla="*/ 60 w 218"/>
                <a:gd name="T3" fmla="*/ 191 h 219"/>
                <a:gd name="T4" fmla="*/ 191 w 218"/>
                <a:gd name="T5" fmla="*/ 159 h 219"/>
                <a:gd name="T6" fmla="*/ 159 w 218"/>
                <a:gd name="T7" fmla="*/ 28 h 219"/>
                <a:gd name="T8" fmla="*/ 28 w 218"/>
                <a:gd name="T9" fmla="*/ 6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9">
                  <a:moveTo>
                    <a:pt x="28" y="60"/>
                  </a:moveTo>
                  <a:cubicBezTo>
                    <a:pt x="0" y="105"/>
                    <a:pt x="15" y="164"/>
                    <a:pt x="60" y="191"/>
                  </a:cubicBezTo>
                  <a:cubicBezTo>
                    <a:pt x="105" y="219"/>
                    <a:pt x="164" y="204"/>
                    <a:pt x="191" y="159"/>
                  </a:cubicBezTo>
                  <a:cubicBezTo>
                    <a:pt x="218" y="114"/>
                    <a:pt x="204" y="55"/>
                    <a:pt x="159" y="28"/>
                  </a:cubicBezTo>
                  <a:cubicBezTo>
                    <a:pt x="114" y="0"/>
                    <a:pt x="55" y="15"/>
                    <a:pt x="28" y="6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1" name="îṩḷiḑe"/>
            <p:cNvSpPr/>
            <p:nvPr/>
          </p:nvSpPr>
          <p:spPr bwMode="auto">
            <a:xfrm>
              <a:off x="6922967" y="3294786"/>
              <a:ext cx="988247" cy="988247"/>
            </a:xfrm>
            <a:custGeom>
              <a:avLst/>
              <a:gdLst>
                <a:gd name="T0" fmla="*/ 57 w 325"/>
                <a:gd name="T1" fmla="*/ 82 h 325"/>
                <a:gd name="T2" fmla="*/ 26 w 325"/>
                <a:gd name="T3" fmla="*/ 72 h 325"/>
                <a:gd name="T4" fmla="*/ 37 w 325"/>
                <a:gd name="T5" fmla="*/ 122 h 325"/>
                <a:gd name="T6" fmla="*/ 31 w 325"/>
                <a:gd name="T7" fmla="*/ 143 h 325"/>
                <a:gd name="T8" fmla="*/ 0 w 325"/>
                <a:gd name="T9" fmla="*/ 182 h 325"/>
                <a:gd name="T10" fmla="*/ 38 w 325"/>
                <a:gd name="T11" fmla="*/ 208 h 325"/>
                <a:gd name="T12" fmla="*/ 13 w 325"/>
                <a:gd name="T13" fmla="*/ 229 h 325"/>
                <a:gd name="T14" fmla="*/ 61 w 325"/>
                <a:gd name="T15" fmla="*/ 247 h 325"/>
                <a:gd name="T16" fmla="*/ 76 w 325"/>
                <a:gd name="T17" fmla="*/ 263 h 325"/>
                <a:gd name="T18" fmla="*/ 92 w 325"/>
                <a:gd name="T19" fmla="*/ 309 h 325"/>
                <a:gd name="T20" fmla="*/ 141 w 325"/>
                <a:gd name="T21" fmla="*/ 292 h 325"/>
                <a:gd name="T22" fmla="*/ 147 w 325"/>
                <a:gd name="T23" fmla="*/ 325 h 325"/>
                <a:gd name="T24" fmla="*/ 186 w 325"/>
                <a:gd name="T25" fmla="*/ 292 h 325"/>
                <a:gd name="T26" fmla="*/ 217 w 325"/>
                <a:gd name="T27" fmla="*/ 283 h 325"/>
                <a:gd name="T28" fmla="*/ 266 w 325"/>
                <a:gd name="T29" fmla="*/ 288 h 325"/>
                <a:gd name="T30" fmla="*/ 253 w 325"/>
                <a:gd name="T31" fmla="*/ 258 h 325"/>
                <a:gd name="T32" fmla="*/ 268 w 325"/>
                <a:gd name="T33" fmla="*/ 242 h 325"/>
                <a:gd name="T34" fmla="*/ 314 w 325"/>
                <a:gd name="T35" fmla="*/ 223 h 325"/>
                <a:gd name="T36" fmla="*/ 288 w 325"/>
                <a:gd name="T37" fmla="*/ 202 h 325"/>
                <a:gd name="T38" fmla="*/ 294 w 325"/>
                <a:gd name="T39" fmla="*/ 182 h 325"/>
                <a:gd name="T40" fmla="*/ 325 w 325"/>
                <a:gd name="T41" fmla="*/ 143 h 325"/>
                <a:gd name="T42" fmla="*/ 292 w 325"/>
                <a:gd name="T43" fmla="*/ 137 h 325"/>
                <a:gd name="T44" fmla="*/ 287 w 325"/>
                <a:gd name="T45" fmla="*/ 116 h 325"/>
                <a:gd name="T46" fmla="*/ 295 w 325"/>
                <a:gd name="T47" fmla="*/ 67 h 325"/>
                <a:gd name="T48" fmla="*/ 262 w 325"/>
                <a:gd name="T49" fmla="*/ 77 h 325"/>
                <a:gd name="T50" fmla="*/ 246 w 325"/>
                <a:gd name="T51" fmla="*/ 59 h 325"/>
                <a:gd name="T52" fmla="*/ 231 w 325"/>
                <a:gd name="T53" fmla="*/ 18 h 325"/>
                <a:gd name="T54" fmla="*/ 210 w 325"/>
                <a:gd name="T55" fmla="*/ 41 h 325"/>
                <a:gd name="T56" fmla="*/ 184 w 325"/>
                <a:gd name="T57" fmla="*/ 31 h 325"/>
                <a:gd name="T58" fmla="*/ 146 w 325"/>
                <a:gd name="T59" fmla="*/ 0 h 325"/>
                <a:gd name="T60" fmla="*/ 139 w 325"/>
                <a:gd name="T61" fmla="*/ 33 h 325"/>
                <a:gd name="T62" fmla="*/ 108 w 325"/>
                <a:gd name="T63" fmla="*/ 41 h 325"/>
                <a:gd name="T64" fmla="*/ 59 w 325"/>
                <a:gd name="T65" fmla="*/ 36 h 325"/>
                <a:gd name="T66" fmla="*/ 72 w 325"/>
                <a:gd name="T67" fmla="*/ 67 h 325"/>
                <a:gd name="T68" fmla="*/ 256 w 325"/>
                <a:gd name="T69" fmla="*/ 219 h 325"/>
                <a:gd name="T70" fmla="*/ 69 w 325"/>
                <a:gd name="T71" fmla="*/ 10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5" h="325">
                  <a:moveTo>
                    <a:pt x="72" y="67"/>
                  </a:moveTo>
                  <a:cubicBezTo>
                    <a:pt x="67" y="71"/>
                    <a:pt x="62" y="77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5" y="129"/>
                    <a:pt x="33" y="136"/>
                    <a:pt x="32" y="143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94"/>
                    <a:pt x="36" y="201"/>
                    <a:pt x="38" y="208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6" y="252"/>
                    <a:pt x="68" y="256"/>
                    <a:pt x="76" y="262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64" y="292"/>
                    <a:pt x="64" y="292"/>
                    <a:pt x="64" y="292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114" y="285"/>
                    <a:pt x="114" y="285"/>
                    <a:pt x="114" y="285"/>
                  </a:cubicBezTo>
                  <a:cubicBezTo>
                    <a:pt x="123" y="288"/>
                    <a:pt x="132" y="291"/>
                    <a:pt x="141" y="292"/>
                  </a:cubicBezTo>
                  <a:cubicBezTo>
                    <a:pt x="141" y="293"/>
                    <a:pt x="141" y="293"/>
                    <a:pt x="141" y="293"/>
                  </a:cubicBezTo>
                  <a:cubicBezTo>
                    <a:pt x="147" y="325"/>
                    <a:pt x="147" y="325"/>
                    <a:pt x="147" y="325"/>
                  </a:cubicBezTo>
                  <a:cubicBezTo>
                    <a:pt x="179" y="324"/>
                    <a:pt x="179" y="324"/>
                    <a:pt x="179" y="324"/>
                  </a:cubicBezTo>
                  <a:cubicBezTo>
                    <a:pt x="186" y="292"/>
                    <a:pt x="186" y="292"/>
                    <a:pt x="186" y="292"/>
                  </a:cubicBezTo>
                  <a:cubicBezTo>
                    <a:pt x="196" y="290"/>
                    <a:pt x="206" y="287"/>
                    <a:pt x="216" y="283"/>
                  </a:cubicBezTo>
                  <a:cubicBezTo>
                    <a:pt x="217" y="283"/>
                    <a:pt x="217" y="283"/>
                    <a:pt x="217" y="283"/>
                  </a:cubicBezTo>
                  <a:cubicBezTo>
                    <a:pt x="239" y="307"/>
                    <a:pt x="239" y="307"/>
                    <a:pt x="239" y="307"/>
                  </a:cubicBezTo>
                  <a:cubicBezTo>
                    <a:pt x="266" y="288"/>
                    <a:pt x="266" y="288"/>
                    <a:pt x="266" y="288"/>
                  </a:cubicBezTo>
                  <a:cubicBezTo>
                    <a:pt x="253" y="258"/>
                    <a:pt x="253" y="258"/>
                    <a:pt x="253" y="258"/>
                  </a:cubicBezTo>
                  <a:cubicBezTo>
                    <a:pt x="253" y="258"/>
                    <a:pt x="253" y="258"/>
                    <a:pt x="253" y="258"/>
                  </a:cubicBezTo>
                  <a:cubicBezTo>
                    <a:pt x="258" y="253"/>
                    <a:pt x="263" y="248"/>
                    <a:pt x="268" y="242"/>
                  </a:cubicBezTo>
                  <a:cubicBezTo>
                    <a:pt x="268" y="242"/>
                    <a:pt x="268" y="242"/>
                    <a:pt x="268" y="242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314" y="223"/>
                    <a:pt x="314" y="223"/>
                    <a:pt x="314" y="223"/>
                  </a:cubicBezTo>
                  <a:cubicBezTo>
                    <a:pt x="288" y="202"/>
                    <a:pt x="288" y="202"/>
                    <a:pt x="288" y="202"/>
                  </a:cubicBezTo>
                  <a:cubicBezTo>
                    <a:pt x="288" y="202"/>
                    <a:pt x="288" y="202"/>
                    <a:pt x="288" y="202"/>
                  </a:cubicBezTo>
                  <a:cubicBezTo>
                    <a:pt x="290" y="195"/>
                    <a:pt x="292" y="189"/>
                    <a:pt x="293" y="182"/>
                  </a:cubicBezTo>
                  <a:cubicBezTo>
                    <a:pt x="294" y="182"/>
                    <a:pt x="294" y="182"/>
                    <a:pt x="294" y="182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0" y="130"/>
                    <a:pt x="288" y="123"/>
                    <a:pt x="286" y="117"/>
                  </a:cubicBezTo>
                  <a:cubicBezTo>
                    <a:pt x="287" y="116"/>
                    <a:pt x="287" y="116"/>
                    <a:pt x="287" y="116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95" y="67"/>
                    <a:pt x="295" y="67"/>
                    <a:pt x="295" y="67"/>
                  </a:cubicBezTo>
                  <a:cubicBezTo>
                    <a:pt x="264" y="78"/>
                    <a:pt x="264" y="78"/>
                    <a:pt x="264" y="78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57" y="71"/>
                    <a:pt x="253" y="67"/>
                    <a:pt x="245" y="6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59" y="36"/>
                    <a:pt x="259" y="36"/>
                    <a:pt x="259" y="36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1" y="37"/>
                    <a:pt x="193" y="34"/>
                    <a:pt x="184" y="33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3"/>
                    <a:pt x="139" y="33"/>
                    <a:pt x="139" y="33"/>
                  </a:cubicBezTo>
                  <a:cubicBezTo>
                    <a:pt x="129" y="34"/>
                    <a:pt x="119" y="37"/>
                    <a:pt x="109" y="42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72" y="67"/>
                  </a:lnTo>
                  <a:close/>
                  <a:moveTo>
                    <a:pt x="219" y="69"/>
                  </a:moveTo>
                  <a:cubicBezTo>
                    <a:pt x="271" y="100"/>
                    <a:pt x="287" y="167"/>
                    <a:pt x="256" y="219"/>
                  </a:cubicBezTo>
                  <a:cubicBezTo>
                    <a:pt x="224" y="271"/>
                    <a:pt x="157" y="287"/>
                    <a:pt x="106" y="256"/>
                  </a:cubicBezTo>
                  <a:cubicBezTo>
                    <a:pt x="54" y="225"/>
                    <a:pt x="37" y="157"/>
                    <a:pt x="69" y="106"/>
                  </a:cubicBezTo>
                  <a:cubicBezTo>
                    <a:pt x="100" y="54"/>
                    <a:pt x="167" y="38"/>
                    <a:pt x="219" y="6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2" name="îşḷîḍe"/>
            <p:cNvSpPr/>
            <p:nvPr/>
          </p:nvSpPr>
          <p:spPr bwMode="auto">
            <a:xfrm>
              <a:off x="4533953" y="3179125"/>
              <a:ext cx="379106" cy="334127"/>
            </a:xfrm>
            <a:custGeom>
              <a:avLst/>
              <a:gdLst>
                <a:gd name="T0" fmla="*/ 113 w 125"/>
                <a:gd name="T1" fmla="*/ 62 h 110"/>
                <a:gd name="T2" fmla="*/ 117 w 125"/>
                <a:gd name="T3" fmla="*/ 97 h 110"/>
                <a:gd name="T4" fmla="*/ 82 w 125"/>
                <a:gd name="T5" fmla="*/ 102 h 110"/>
                <a:gd name="T6" fmla="*/ 13 w 125"/>
                <a:gd name="T7" fmla="*/ 49 h 110"/>
                <a:gd name="T8" fmla="*/ 9 w 125"/>
                <a:gd name="T9" fmla="*/ 14 h 110"/>
                <a:gd name="T10" fmla="*/ 44 w 125"/>
                <a:gd name="T11" fmla="*/ 9 h 110"/>
                <a:gd name="T12" fmla="*/ 113 w 125"/>
                <a:gd name="T13" fmla="*/ 6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10">
                  <a:moveTo>
                    <a:pt x="113" y="62"/>
                  </a:moveTo>
                  <a:cubicBezTo>
                    <a:pt x="124" y="70"/>
                    <a:pt x="125" y="86"/>
                    <a:pt x="117" y="97"/>
                  </a:cubicBezTo>
                  <a:cubicBezTo>
                    <a:pt x="109" y="108"/>
                    <a:pt x="93" y="110"/>
                    <a:pt x="82" y="10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2" y="41"/>
                    <a:pt x="0" y="25"/>
                    <a:pt x="9" y="14"/>
                  </a:cubicBezTo>
                  <a:cubicBezTo>
                    <a:pt x="17" y="3"/>
                    <a:pt x="33" y="0"/>
                    <a:pt x="44" y="9"/>
                  </a:cubicBezTo>
                  <a:lnTo>
                    <a:pt x="113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92500" lnSpcReduction="1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3" name="iṧ1ïḓè"/>
            <p:cNvSpPr/>
            <p:nvPr/>
          </p:nvSpPr>
          <p:spPr bwMode="auto">
            <a:xfrm>
              <a:off x="4280787" y="3915490"/>
              <a:ext cx="426656" cy="218468"/>
            </a:xfrm>
            <a:custGeom>
              <a:avLst/>
              <a:gdLst>
                <a:gd name="T0" fmla="*/ 117 w 140"/>
                <a:gd name="T1" fmla="*/ 20 h 72"/>
                <a:gd name="T2" fmla="*/ 137 w 140"/>
                <a:gd name="T3" fmla="*/ 49 h 72"/>
                <a:gd name="T4" fmla="*/ 108 w 140"/>
                <a:gd name="T5" fmla="*/ 69 h 72"/>
                <a:gd name="T6" fmla="*/ 22 w 140"/>
                <a:gd name="T7" fmla="*/ 52 h 72"/>
                <a:gd name="T8" fmla="*/ 3 w 140"/>
                <a:gd name="T9" fmla="*/ 23 h 72"/>
                <a:gd name="T10" fmla="*/ 32 w 140"/>
                <a:gd name="T11" fmla="*/ 3 h 72"/>
                <a:gd name="T12" fmla="*/ 117 w 140"/>
                <a:gd name="T1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2">
                  <a:moveTo>
                    <a:pt x="117" y="20"/>
                  </a:moveTo>
                  <a:cubicBezTo>
                    <a:pt x="131" y="22"/>
                    <a:pt x="140" y="36"/>
                    <a:pt x="137" y="49"/>
                  </a:cubicBezTo>
                  <a:cubicBezTo>
                    <a:pt x="134" y="63"/>
                    <a:pt x="121" y="72"/>
                    <a:pt x="108" y="69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9" y="50"/>
                    <a:pt x="0" y="37"/>
                    <a:pt x="3" y="23"/>
                  </a:cubicBezTo>
                  <a:cubicBezTo>
                    <a:pt x="6" y="9"/>
                    <a:pt x="19" y="0"/>
                    <a:pt x="32" y="3"/>
                  </a:cubicBezTo>
                  <a:lnTo>
                    <a:pt x="11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550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iṡḻïḍe"/>
            <p:cNvSpPr/>
            <p:nvPr/>
          </p:nvSpPr>
          <p:spPr bwMode="auto">
            <a:xfrm>
              <a:off x="4467128" y="4621014"/>
              <a:ext cx="422800" cy="240315"/>
            </a:xfrm>
            <a:custGeom>
              <a:avLst/>
              <a:gdLst>
                <a:gd name="T0" fmla="*/ 105 w 139"/>
                <a:gd name="T1" fmla="*/ 4 h 79"/>
                <a:gd name="T2" fmla="*/ 136 w 139"/>
                <a:gd name="T3" fmla="*/ 22 h 79"/>
                <a:gd name="T4" fmla="*/ 118 w 139"/>
                <a:gd name="T5" fmla="*/ 52 h 79"/>
                <a:gd name="T6" fmla="*/ 34 w 139"/>
                <a:gd name="T7" fmla="*/ 75 h 79"/>
                <a:gd name="T8" fmla="*/ 4 w 139"/>
                <a:gd name="T9" fmla="*/ 57 h 79"/>
                <a:gd name="T10" fmla="*/ 21 w 139"/>
                <a:gd name="T11" fmla="*/ 26 h 79"/>
                <a:gd name="T12" fmla="*/ 105 w 139"/>
                <a:gd name="T1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79">
                  <a:moveTo>
                    <a:pt x="105" y="4"/>
                  </a:moveTo>
                  <a:cubicBezTo>
                    <a:pt x="118" y="0"/>
                    <a:pt x="132" y="8"/>
                    <a:pt x="136" y="22"/>
                  </a:cubicBezTo>
                  <a:cubicBezTo>
                    <a:pt x="139" y="35"/>
                    <a:pt x="131" y="49"/>
                    <a:pt x="118" y="52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1" y="79"/>
                    <a:pt x="7" y="71"/>
                    <a:pt x="4" y="57"/>
                  </a:cubicBezTo>
                  <a:cubicBezTo>
                    <a:pt x="0" y="44"/>
                    <a:pt x="8" y="30"/>
                    <a:pt x="21" y="26"/>
                  </a:cubicBezTo>
                  <a:lnTo>
                    <a:pt x="10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62500" lnSpcReduction="20000"/>
            </a:bodyPr>
            <a:lstStyle/>
            <a:p>
              <a:endParaRPr lang="en-US"/>
            </a:p>
          </p:txBody>
        </p:sp>
        <p:sp>
          <p:nvSpPr>
            <p:cNvPr id="35" name="íşļiḋe"/>
            <p:cNvSpPr/>
            <p:nvPr/>
          </p:nvSpPr>
          <p:spPr bwMode="auto">
            <a:xfrm>
              <a:off x="7254524" y="4621014"/>
              <a:ext cx="425371" cy="240315"/>
            </a:xfrm>
            <a:custGeom>
              <a:avLst/>
              <a:gdLst>
                <a:gd name="T0" fmla="*/ 35 w 140"/>
                <a:gd name="T1" fmla="*/ 4 h 79"/>
                <a:gd name="T2" fmla="*/ 4 w 140"/>
                <a:gd name="T3" fmla="*/ 22 h 79"/>
                <a:gd name="T4" fmla="*/ 21 w 140"/>
                <a:gd name="T5" fmla="*/ 52 h 79"/>
                <a:gd name="T6" fmla="*/ 105 w 140"/>
                <a:gd name="T7" fmla="*/ 75 h 79"/>
                <a:gd name="T8" fmla="*/ 136 w 140"/>
                <a:gd name="T9" fmla="*/ 57 h 79"/>
                <a:gd name="T10" fmla="*/ 119 w 140"/>
                <a:gd name="T11" fmla="*/ 26 h 79"/>
                <a:gd name="T12" fmla="*/ 35 w 140"/>
                <a:gd name="T1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9">
                  <a:moveTo>
                    <a:pt x="35" y="4"/>
                  </a:moveTo>
                  <a:cubicBezTo>
                    <a:pt x="21" y="0"/>
                    <a:pt x="8" y="8"/>
                    <a:pt x="4" y="22"/>
                  </a:cubicBezTo>
                  <a:cubicBezTo>
                    <a:pt x="0" y="35"/>
                    <a:pt x="8" y="49"/>
                    <a:pt x="21" y="52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19" y="79"/>
                    <a:pt x="132" y="71"/>
                    <a:pt x="136" y="57"/>
                  </a:cubicBezTo>
                  <a:cubicBezTo>
                    <a:pt x="140" y="44"/>
                    <a:pt x="132" y="30"/>
                    <a:pt x="119" y="26"/>
                  </a:cubicBezTo>
                  <a:lnTo>
                    <a:pt x="3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62500" lnSpcReduction="20000"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6" name="îslïḍé"/>
            <p:cNvSpPr/>
            <p:nvPr/>
          </p:nvSpPr>
          <p:spPr bwMode="auto">
            <a:xfrm>
              <a:off x="4850090" y="2936239"/>
              <a:ext cx="2335039" cy="2748843"/>
            </a:xfrm>
            <a:custGeom>
              <a:avLst/>
              <a:gdLst>
                <a:gd name="T0" fmla="*/ 702 w 768"/>
                <a:gd name="T1" fmla="*/ 412 h 904"/>
                <a:gd name="T2" fmla="*/ 611 w 768"/>
                <a:gd name="T3" fmla="*/ 601 h 904"/>
                <a:gd name="T4" fmla="*/ 611 w 768"/>
                <a:gd name="T5" fmla="*/ 602 h 904"/>
                <a:gd name="T6" fmla="*/ 609 w 768"/>
                <a:gd name="T7" fmla="*/ 604 h 904"/>
                <a:gd name="T8" fmla="*/ 606 w 768"/>
                <a:gd name="T9" fmla="*/ 606 h 904"/>
                <a:gd name="T10" fmla="*/ 606 w 768"/>
                <a:gd name="T11" fmla="*/ 607 h 904"/>
                <a:gd name="T12" fmla="*/ 536 w 768"/>
                <a:gd name="T13" fmla="*/ 735 h 904"/>
                <a:gd name="T14" fmla="*/ 523 w 768"/>
                <a:gd name="T15" fmla="*/ 827 h 904"/>
                <a:gd name="T16" fmla="*/ 523 w 768"/>
                <a:gd name="T17" fmla="*/ 833 h 904"/>
                <a:gd name="T18" fmla="*/ 521 w 768"/>
                <a:gd name="T19" fmla="*/ 837 h 904"/>
                <a:gd name="T20" fmla="*/ 504 w 768"/>
                <a:gd name="T21" fmla="*/ 844 h 904"/>
                <a:gd name="T22" fmla="*/ 274 w 768"/>
                <a:gd name="T23" fmla="*/ 844 h 904"/>
                <a:gd name="T24" fmla="*/ 257 w 768"/>
                <a:gd name="T25" fmla="*/ 837 h 904"/>
                <a:gd name="T26" fmla="*/ 255 w 768"/>
                <a:gd name="T27" fmla="*/ 832 h 904"/>
                <a:gd name="T28" fmla="*/ 256 w 768"/>
                <a:gd name="T29" fmla="*/ 827 h 904"/>
                <a:gd name="T30" fmla="*/ 243 w 768"/>
                <a:gd name="T31" fmla="*/ 737 h 904"/>
                <a:gd name="T32" fmla="*/ 185 w 768"/>
                <a:gd name="T33" fmla="*/ 622 h 904"/>
                <a:gd name="T34" fmla="*/ 170 w 768"/>
                <a:gd name="T35" fmla="*/ 604 h 904"/>
                <a:gd name="T36" fmla="*/ 136 w 768"/>
                <a:gd name="T37" fmla="*/ 571 h 904"/>
                <a:gd name="T38" fmla="*/ 109 w 768"/>
                <a:gd name="T39" fmla="*/ 530 h 904"/>
                <a:gd name="T40" fmla="*/ 75 w 768"/>
                <a:gd name="T41" fmla="*/ 436 h 904"/>
                <a:gd name="T42" fmla="*/ 70 w 768"/>
                <a:gd name="T43" fmla="*/ 378 h 904"/>
                <a:gd name="T44" fmla="*/ 342 w 768"/>
                <a:gd name="T45" fmla="*/ 65 h 904"/>
                <a:gd name="T46" fmla="*/ 305 w 768"/>
                <a:gd name="T47" fmla="*/ 0 h 904"/>
                <a:gd name="T48" fmla="*/ 0 w 768"/>
                <a:gd name="T49" fmla="*/ 378 h 904"/>
                <a:gd name="T50" fmla="*/ 132 w 768"/>
                <a:gd name="T51" fmla="*/ 669 h 904"/>
                <a:gd name="T52" fmla="*/ 186 w 768"/>
                <a:gd name="T53" fmla="*/ 825 h 904"/>
                <a:gd name="T54" fmla="*/ 204 w 768"/>
                <a:gd name="T55" fmla="*/ 883 h 904"/>
                <a:gd name="T56" fmla="*/ 226 w 768"/>
                <a:gd name="T57" fmla="*/ 902 h 904"/>
                <a:gd name="T58" fmla="*/ 380 w 768"/>
                <a:gd name="T59" fmla="*/ 903 h 904"/>
                <a:gd name="T60" fmla="*/ 547 w 768"/>
                <a:gd name="T61" fmla="*/ 904 h 904"/>
                <a:gd name="T62" fmla="*/ 575 w 768"/>
                <a:gd name="T63" fmla="*/ 883 h 904"/>
                <a:gd name="T64" fmla="*/ 593 w 768"/>
                <a:gd name="T65" fmla="*/ 825 h 904"/>
                <a:gd name="T66" fmla="*/ 658 w 768"/>
                <a:gd name="T67" fmla="*/ 654 h 904"/>
                <a:gd name="T68" fmla="*/ 662 w 768"/>
                <a:gd name="T69" fmla="*/ 650 h 904"/>
                <a:gd name="T70" fmla="*/ 768 w 768"/>
                <a:gd name="T71" fmla="*/ 442 h 904"/>
                <a:gd name="T72" fmla="*/ 702 w 768"/>
                <a:gd name="T73" fmla="*/ 412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8" h="904">
                  <a:moveTo>
                    <a:pt x="702" y="412"/>
                  </a:moveTo>
                  <a:cubicBezTo>
                    <a:pt x="694" y="485"/>
                    <a:pt x="661" y="552"/>
                    <a:pt x="611" y="601"/>
                  </a:cubicBezTo>
                  <a:cubicBezTo>
                    <a:pt x="611" y="602"/>
                    <a:pt x="611" y="602"/>
                    <a:pt x="611" y="602"/>
                  </a:cubicBezTo>
                  <a:cubicBezTo>
                    <a:pt x="610" y="603"/>
                    <a:pt x="609" y="603"/>
                    <a:pt x="609" y="604"/>
                  </a:cubicBezTo>
                  <a:cubicBezTo>
                    <a:pt x="609" y="604"/>
                    <a:pt x="608" y="605"/>
                    <a:pt x="606" y="606"/>
                  </a:cubicBezTo>
                  <a:cubicBezTo>
                    <a:pt x="606" y="607"/>
                    <a:pt x="606" y="607"/>
                    <a:pt x="606" y="607"/>
                  </a:cubicBezTo>
                  <a:cubicBezTo>
                    <a:pt x="595" y="619"/>
                    <a:pt x="556" y="665"/>
                    <a:pt x="536" y="735"/>
                  </a:cubicBezTo>
                  <a:cubicBezTo>
                    <a:pt x="528" y="762"/>
                    <a:pt x="523" y="793"/>
                    <a:pt x="523" y="827"/>
                  </a:cubicBezTo>
                  <a:cubicBezTo>
                    <a:pt x="523" y="829"/>
                    <a:pt x="523" y="831"/>
                    <a:pt x="523" y="833"/>
                  </a:cubicBezTo>
                  <a:cubicBezTo>
                    <a:pt x="523" y="833"/>
                    <a:pt x="522" y="835"/>
                    <a:pt x="521" y="837"/>
                  </a:cubicBezTo>
                  <a:cubicBezTo>
                    <a:pt x="519" y="839"/>
                    <a:pt x="514" y="842"/>
                    <a:pt x="504" y="844"/>
                  </a:cubicBezTo>
                  <a:cubicBezTo>
                    <a:pt x="274" y="844"/>
                    <a:pt x="274" y="844"/>
                    <a:pt x="274" y="844"/>
                  </a:cubicBezTo>
                  <a:cubicBezTo>
                    <a:pt x="265" y="842"/>
                    <a:pt x="260" y="840"/>
                    <a:pt x="257" y="837"/>
                  </a:cubicBezTo>
                  <a:cubicBezTo>
                    <a:pt x="256" y="836"/>
                    <a:pt x="255" y="833"/>
                    <a:pt x="255" y="832"/>
                  </a:cubicBezTo>
                  <a:cubicBezTo>
                    <a:pt x="256" y="830"/>
                    <a:pt x="256" y="830"/>
                    <a:pt x="256" y="827"/>
                  </a:cubicBezTo>
                  <a:cubicBezTo>
                    <a:pt x="256" y="794"/>
                    <a:pt x="251" y="764"/>
                    <a:pt x="243" y="737"/>
                  </a:cubicBezTo>
                  <a:cubicBezTo>
                    <a:pt x="227" y="683"/>
                    <a:pt x="201" y="643"/>
                    <a:pt x="185" y="622"/>
                  </a:cubicBezTo>
                  <a:cubicBezTo>
                    <a:pt x="180" y="616"/>
                    <a:pt x="175" y="610"/>
                    <a:pt x="170" y="604"/>
                  </a:cubicBezTo>
                  <a:cubicBezTo>
                    <a:pt x="159" y="593"/>
                    <a:pt x="146" y="583"/>
                    <a:pt x="136" y="571"/>
                  </a:cubicBezTo>
                  <a:cubicBezTo>
                    <a:pt x="125" y="558"/>
                    <a:pt x="116" y="544"/>
                    <a:pt x="109" y="530"/>
                  </a:cubicBezTo>
                  <a:cubicBezTo>
                    <a:pt x="94" y="501"/>
                    <a:pt x="81" y="469"/>
                    <a:pt x="75" y="436"/>
                  </a:cubicBezTo>
                  <a:cubicBezTo>
                    <a:pt x="72" y="417"/>
                    <a:pt x="70" y="397"/>
                    <a:pt x="70" y="378"/>
                  </a:cubicBezTo>
                  <a:cubicBezTo>
                    <a:pt x="70" y="219"/>
                    <a:pt x="189" y="87"/>
                    <a:pt x="342" y="65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131" y="38"/>
                    <a:pt x="0" y="193"/>
                    <a:pt x="0" y="378"/>
                  </a:cubicBezTo>
                  <a:cubicBezTo>
                    <a:pt x="0" y="494"/>
                    <a:pt x="51" y="598"/>
                    <a:pt x="132" y="669"/>
                  </a:cubicBezTo>
                  <a:cubicBezTo>
                    <a:pt x="151" y="694"/>
                    <a:pt x="185" y="750"/>
                    <a:pt x="186" y="825"/>
                  </a:cubicBezTo>
                  <a:cubicBezTo>
                    <a:pt x="184" y="841"/>
                    <a:pt x="188" y="864"/>
                    <a:pt x="204" y="883"/>
                  </a:cubicBezTo>
                  <a:cubicBezTo>
                    <a:pt x="210" y="890"/>
                    <a:pt x="218" y="897"/>
                    <a:pt x="226" y="902"/>
                  </a:cubicBezTo>
                  <a:cubicBezTo>
                    <a:pt x="380" y="903"/>
                    <a:pt x="380" y="903"/>
                    <a:pt x="380" y="903"/>
                  </a:cubicBezTo>
                  <a:cubicBezTo>
                    <a:pt x="547" y="904"/>
                    <a:pt x="547" y="904"/>
                    <a:pt x="547" y="904"/>
                  </a:cubicBezTo>
                  <a:cubicBezTo>
                    <a:pt x="558" y="899"/>
                    <a:pt x="567" y="892"/>
                    <a:pt x="575" y="883"/>
                  </a:cubicBezTo>
                  <a:cubicBezTo>
                    <a:pt x="590" y="864"/>
                    <a:pt x="594" y="841"/>
                    <a:pt x="593" y="825"/>
                  </a:cubicBezTo>
                  <a:cubicBezTo>
                    <a:pt x="594" y="723"/>
                    <a:pt x="657" y="655"/>
                    <a:pt x="658" y="654"/>
                  </a:cubicBezTo>
                  <a:cubicBezTo>
                    <a:pt x="660" y="653"/>
                    <a:pt x="661" y="652"/>
                    <a:pt x="662" y="650"/>
                  </a:cubicBezTo>
                  <a:cubicBezTo>
                    <a:pt x="717" y="595"/>
                    <a:pt x="755" y="522"/>
                    <a:pt x="768" y="442"/>
                  </a:cubicBezTo>
                  <a:cubicBezTo>
                    <a:pt x="750" y="433"/>
                    <a:pt x="720" y="420"/>
                    <a:pt x="702" y="41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/>
            </a:p>
          </p:txBody>
        </p:sp>
        <p:sp>
          <p:nvSpPr>
            <p:cNvPr id="37" name="isľîḑê">
              <a:extLst>
                <a:ext uri="{FF2B5EF4-FFF2-40B4-BE49-F238E27FC236}">
                  <a16:creationId xmlns="" xmlns:a16="http://schemas.microsoft.com/office/drawing/2014/main" id="{1175A03F-584F-42FA-AAB4-34973BABBF54}"/>
                </a:ext>
              </a:extLst>
            </p:cNvPr>
            <p:cNvSpPr/>
            <p:nvPr/>
          </p:nvSpPr>
          <p:spPr bwMode="auto">
            <a:xfrm>
              <a:off x="6427203" y="2290340"/>
              <a:ext cx="512182" cy="470614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  <a:gd name="connsiteX100" fmla="*/ 373273 h 605239"/>
                <a:gd name="connsiteY100" fmla="*/ 373273 h 605239"/>
                <a:gd name="connsiteX101" fmla="*/ 373273 h 605239"/>
                <a:gd name="connsiteY101" fmla="*/ 373273 h 605239"/>
                <a:gd name="connsiteX102" fmla="*/ 373273 h 605239"/>
                <a:gd name="connsiteY102" fmla="*/ 373273 h 605239"/>
                <a:gd name="connsiteX103" fmla="*/ 373273 h 605239"/>
                <a:gd name="connsiteY103" fmla="*/ 373273 h 605239"/>
                <a:gd name="connsiteX104" fmla="*/ 373273 h 605239"/>
                <a:gd name="connsiteY104" fmla="*/ 373273 h 605239"/>
                <a:gd name="connsiteX105" fmla="*/ 373273 h 605239"/>
                <a:gd name="connsiteY105" fmla="*/ 373273 h 605239"/>
                <a:gd name="connsiteX106" fmla="*/ 373273 h 605239"/>
                <a:gd name="connsiteY106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08909" h="559493">
                  <a:moveTo>
                    <a:pt x="470180" y="272856"/>
                  </a:moveTo>
                  <a:lnTo>
                    <a:pt x="476019" y="272856"/>
                  </a:lnTo>
                  <a:lnTo>
                    <a:pt x="481953" y="272856"/>
                  </a:lnTo>
                  <a:cubicBezTo>
                    <a:pt x="509171" y="272856"/>
                    <a:pt x="531210" y="294963"/>
                    <a:pt x="531210" y="322056"/>
                  </a:cubicBezTo>
                  <a:lnTo>
                    <a:pt x="531210" y="376617"/>
                  </a:lnTo>
                  <a:cubicBezTo>
                    <a:pt x="531210" y="385084"/>
                    <a:pt x="526783" y="392609"/>
                    <a:pt x="520096" y="397031"/>
                  </a:cubicBezTo>
                  <a:lnTo>
                    <a:pt x="520096" y="449711"/>
                  </a:lnTo>
                  <a:cubicBezTo>
                    <a:pt x="520096" y="450558"/>
                    <a:pt x="520661" y="451498"/>
                    <a:pt x="521509" y="451875"/>
                  </a:cubicBezTo>
                  <a:cubicBezTo>
                    <a:pt x="528949" y="455450"/>
                    <a:pt x="565492" y="473888"/>
                    <a:pt x="599209" y="501639"/>
                  </a:cubicBezTo>
                  <a:cubicBezTo>
                    <a:pt x="605425" y="506625"/>
                    <a:pt x="608909" y="514150"/>
                    <a:pt x="608909" y="522052"/>
                  </a:cubicBezTo>
                  <a:lnTo>
                    <a:pt x="608909" y="559493"/>
                  </a:lnTo>
                  <a:lnTo>
                    <a:pt x="483083" y="559493"/>
                  </a:lnTo>
                  <a:lnTo>
                    <a:pt x="483083" y="515561"/>
                  </a:lnTo>
                  <a:cubicBezTo>
                    <a:pt x="483083" y="499475"/>
                    <a:pt x="476019" y="484424"/>
                    <a:pt x="463587" y="474264"/>
                  </a:cubicBezTo>
                  <a:cubicBezTo>
                    <a:pt x="453039" y="465609"/>
                    <a:pt x="442302" y="457707"/>
                    <a:pt x="431848" y="450558"/>
                  </a:cubicBezTo>
                  <a:cubicBezTo>
                    <a:pt x="431848" y="450370"/>
                    <a:pt x="431942" y="450087"/>
                    <a:pt x="431942" y="449711"/>
                  </a:cubicBezTo>
                  <a:lnTo>
                    <a:pt x="431942" y="397031"/>
                  </a:lnTo>
                  <a:cubicBezTo>
                    <a:pt x="425350" y="392609"/>
                    <a:pt x="420923" y="385084"/>
                    <a:pt x="420923" y="376617"/>
                  </a:cubicBezTo>
                  <a:lnTo>
                    <a:pt x="420923" y="322056"/>
                  </a:lnTo>
                  <a:cubicBezTo>
                    <a:pt x="420923" y="294775"/>
                    <a:pt x="443056" y="272856"/>
                    <a:pt x="470180" y="272856"/>
                  </a:cubicBezTo>
                  <a:close/>
                  <a:moveTo>
                    <a:pt x="127004" y="272856"/>
                  </a:moveTo>
                  <a:lnTo>
                    <a:pt x="132940" y="272856"/>
                  </a:lnTo>
                  <a:lnTo>
                    <a:pt x="138781" y="272856"/>
                  </a:lnTo>
                  <a:cubicBezTo>
                    <a:pt x="166104" y="272856"/>
                    <a:pt x="188057" y="294963"/>
                    <a:pt x="188057" y="322056"/>
                  </a:cubicBezTo>
                  <a:lnTo>
                    <a:pt x="188057" y="376617"/>
                  </a:lnTo>
                  <a:cubicBezTo>
                    <a:pt x="188057" y="385084"/>
                    <a:pt x="183629" y="392609"/>
                    <a:pt x="177033" y="397031"/>
                  </a:cubicBezTo>
                  <a:lnTo>
                    <a:pt x="177033" y="449711"/>
                  </a:lnTo>
                  <a:cubicBezTo>
                    <a:pt x="177033" y="449993"/>
                    <a:pt x="177128" y="450370"/>
                    <a:pt x="177128" y="450558"/>
                  </a:cubicBezTo>
                  <a:cubicBezTo>
                    <a:pt x="166670" y="457613"/>
                    <a:pt x="155929" y="465609"/>
                    <a:pt x="145376" y="474264"/>
                  </a:cubicBezTo>
                  <a:cubicBezTo>
                    <a:pt x="133034" y="484424"/>
                    <a:pt x="125874" y="499475"/>
                    <a:pt x="125874" y="515561"/>
                  </a:cubicBezTo>
                  <a:lnTo>
                    <a:pt x="125874" y="559493"/>
                  </a:lnTo>
                  <a:lnTo>
                    <a:pt x="0" y="559493"/>
                  </a:lnTo>
                  <a:lnTo>
                    <a:pt x="0" y="522052"/>
                  </a:lnTo>
                  <a:cubicBezTo>
                    <a:pt x="0" y="514150"/>
                    <a:pt x="3486" y="506625"/>
                    <a:pt x="9704" y="501639"/>
                  </a:cubicBezTo>
                  <a:cubicBezTo>
                    <a:pt x="43434" y="473888"/>
                    <a:pt x="79990" y="455450"/>
                    <a:pt x="87433" y="451875"/>
                  </a:cubicBezTo>
                  <a:cubicBezTo>
                    <a:pt x="88281" y="451498"/>
                    <a:pt x="88846" y="450558"/>
                    <a:pt x="88846" y="449711"/>
                  </a:cubicBezTo>
                  <a:lnTo>
                    <a:pt x="88846" y="397031"/>
                  </a:lnTo>
                  <a:cubicBezTo>
                    <a:pt x="82157" y="392609"/>
                    <a:pt x="77729" y="385084"/>
                    <a:pt x="77729" y="376617"/>
                  </a:cubicBezTo>
                  <a:lnTo>
                    <a:pt x="77729" y="322056"/>
                  </a:lnTo>
                  <a:cubicBezTo>
                    <a:pt x="77729" y="294775"/>
                    <a:pt x="99870" y="272856"/>
                    <a:pt x="127004" y="272856"/>
                  </a:cubicBezTo>
                  <a:close/>
                  <a:moveTo>
                    <a:pt x="297600" y="222543"/>
                  </a:moveTo>
                  <a:lnTo>
                    <a:pt x="304477" y="222543"/>
                  </a:lnTo>
                  <a:lnTo>
                    <a:pt x="311260" y="222543"/>
                  </a:lnTo>
                  <a:cubicBezTo>
                    <a:pt x="343291" y="222543"/>
                    <a:pt x="369198" y="248506"/>
                    <a:pt x="369198" y="280395"/>
                  </a:cubicBezTo>
                  <a:lnTo>
                    <a:pt x="369198" y="344455"/>
                  </a:lnTo>
                  <a:cubicBezTo>
                    <a:pt x="369198" y="354520"/>
                    <a:pt x="364017" y="363456"/>
                    <a:pt x="356198" y="368536"/>
                  </a:cubicBezTo>
                  <a:lnTo>
                    <a:pt x="356198" y="430432"/>
                  </a:lnTo>
                  <a:cubicBezTo>
                    <a:pt x="356198" y="431561"/>
                    <a:pt x="356857" y="432502"/>
                    <a:pt x="357893" y="433066"/>
                  </a:cubicBezTo>
                  <a:cubicBezTo>
                    <a:pt x="366655" y="437299"/>
                    <a:pt x="409520" y="459029"/>
                    <a:pt x="449275" y="491576"/>
                  </a:cubicBezTo>
                  <a:cubicBezTo>
                    <a:pt x="456435" y="497502"/>
                    <a:pt x="460580" y="506251"/>
                    <a:pt x="460580" y="515563"/>
                  </a:cubicBezTo>
                  <a:lnTo>
                    <a:pt x="460580" y="559493"/>
                  </a:lnTo>
                  <a:lnTo>
                    <a:pt x="304477" y="559493"/>
                  </a:lnTo>
                  <a:lnTo>
                    <a:pt x="148187" y="559493"/>
                  </a:lnTo>
                  <a:lnTo>
                    <a:pt x="148187" y="515563"/>
                  </a:lnTo>
                  <a:cubicBezTo>
                    <a:pt x="148187" y="506251"/>
                    <a:pt x="152332" y="497502"/>
                    <a:pt x="159492" y="491576"/>
                  </a:cubicBezTo>
                  <a:cubicBezTo>
                    <a:pt x="199342" y="459029"/>
                    <a:pt x="242206" y="437299"/>
                    <a:pt x="250967" y="433066"/>
                  </a:cubicBezTo>
                  <a:cubicBezTo>
                    <a:pt x="252004" y="432502"/>
                    <a:pt x="252569" y="431561"/>
                    <a:pt x="252569" y="430432"/>
                  </a:cubicBezTo>
                  <a:lnTo>
                    <a:pt x="252569" y="368536"/>
                  </a:lnTo>
                  <a:cubicBezTo>
                    <a:pt x="244844" y="363456"/>
                    <a:pt x="239663" y="354520"/>
                    <a:pt x="239663" y="344455"/>
                  </a:cubicBezTo>
                  <a:lnTo>
                    <a:pt x="239663" y="280395"/>
                  </a:lnTo>
                  <a:cubicBezTo>
                    <a:pt x="239663" y="248412"/>
                    <a:pt x="265664" y="222543"/>
                    <a:pt x="297600" y="222543"/>
                  </a:cubicBezTo>
                  <a:close/>
                  <a:moveTo>
                    <a:pt x="492495" y="40775"/>
                  </a:moveTo>
                  <a:cubicBezTo>
                    <a:pt x="488350" y="40775"/>
                    <a:pt x="487596" y="41528"/>
                    <a:pt x="487502" y="45854"/>
                  </a:cubicBezTo>
                  <a:lnTo>
                    <a:pt x="487502" y="51498"/>
                  </a:lnTo>
                  <a:cubicBezTo>
                    <a:pt x="487502" y="57142"/>
                    <a:pt x="487502" y="56953"/>
                    <a:pt x="482038" y="59023"/>
                  </a:cubicBezTo>
                  <a:cubicBezTo>
                    <a:pt x="469036" y="63726"/>
                    <a:pt x="460934" y="72661"/>
                    <a:pt x="460086" y="86864"/>
                  </a:cubicBezTo>
                  <a:cubicBezTo>
                    <a:pt x="459332" y="99374"/>
                    <a:pt x="465833" y="107934"/>
                    <a:pt x="476196" y="114048"/>
                  </a:cubicBezTo>
                  <a:cubicBezTo>
                    <a:pt x="482414" y="117810"/>
                    <a:pt x="489480" y="120068"/>
                    <a:pt x="496264" y="123078"/>
                  </a:cubicBezTo>
                  <a:cubicBezTo>
                    <a:pt x="498902" y="124206"/>
                    <a:pt x="501445" y="125617"/>
                    <a:pt x="503706" y="127310"/>
                  </a:cubicBezTo>
                  <a:cubicBezTo>
                    <a:pt x="510207" y="132578"/>
                    <a:pt x="508982" y="141513"/>
                    <a:pt x="501257" y="144900"/>
                  </a:cubicBezTo>
                  <a:cubicBezTo>
                    <a:pt x="497112" y="146781"/>
                    <a:pt x="492778" y="147157"/>
                    <a:pt x="488350" y="146687"/>
                  </a:cubicBezTo>
                  <a:cubicBezTo>
                    <a:pt x="481472" y="145746"/>
                    <a:pt x="474783" y="144053"/>
                    <a:pt x="468659" y="140761"/>
                  </a:cubicBezTo>
                  <a:cubicBezTo>
                    <a:pt x="464985" y="138880"/>
                    <a:pt x="463949" y="139350"/>
                    <a:pt x="462724" y="143301"/>
                  </a:cubicBezTo>
                  <a:cubicBezTo>
                    <a:pt x="461593" y="146687"/>
                    <a:pt x="460557" y="150167"/>
                    <a:pt x="459709" y="153553"/>
                  </a:cubicBezTo>
                  <a:cubicBezTo>
                    <a:pt x="458484" y="158162"/>
                    <a:pt x="458861" y="159291"/>
                    <a:pt x="463572" y="161548"/>
                  </a:cubicBezTo>
                  <a:cubicBezTo>
                    <a:pt x="469130" y="164370"/>
                    <a:pt x="475160" y="165687"/>
                    <a:pt x="481284" y="166722"/>
                  </a:cubicBezTo>
                  <a:cubicBezTo>
                    <a:pt x="486089" y="167474"/>
                    <a:pt x="486371" y="167568"/>
                    <a:pt x="486371" y="172647"/>
                  </a:cubicBezTo>
                  <a:lnTo>
                    <a:pt x="486371" y="179420"/>
                  </a:lnTo>
                  <a:cubicBezTo>
                    <a:pt x="486371" y="182147"/>
                    <a:pt x="487690" y="183934"/>
                    <a:pt x="490611" y="183934"/>
                  </a:cubicBezTo>
                  <a:cubicBezTo>
                    <a:pt x="493908" y="184029"/>
                    <a:pt x="497300" y="184029"/>
                    <a:pt x="500503" y="183934"/>
                  </a:cubicBezTo>
                  <a:cubicBezTo>
                    <a:pt x="503330" y="183934"/>
                    <a:pt x="504649" y="182430"/>
                    <a:pt x="504649" y="179608"/>
                  </a:cubicBezTo>
                  <a:cubicBezTo>
                    <a:pt x="504649" y="176504"/>
                    <a:pt x="504837" y="173494"/>
                    <a:pt x="504649" y="170390"/>
                  </a:cubicBezTo>
                  <a:cubicBezTo>
                    <a:pt x="504554" y="167192"/>
                    <a:pt x="505968" y="165687"/>
                    <a:pt x="508982" y="164840"/>
                  </a:cubicBezTo>
                  <a:cubicBezTo>
                    <a:pt x="515860" y="162959"/>
                    <a:pt x="521889" y="159197"/>
                    <a:pt x="526412" y="153647"/>
                  </a:cubicBezTo>
                  <a:cubicBezTo>
                    <a:pt x="538942" y="138221"/>
                    <a:pt x="534231" y="115835"/>
                    <a:pt x="516237" y="105865"/>
                  </a:cubicBezTo>
                  <a:cubicBezTo>
                    <a:pt x="510584" y="102761"/>
                    <a:pt x="504554" y="100503"/>
                    <a:pt x="498619" y="97964"/>
                  </a:cubicBezTo>
                  <a:cubicBezTo>
                    <a:pt x="495227" y="96647"/>
                    <a:pt x="492024" y="94860"/>
                    <a:pt x="489104" y="92602"/>
                  </a:cubicBezTo>
                  <a:cubicBezTo>
                    <a:pt x="483451" y="88087"/>
                    <a:pt x="484581" y="80657"/>
                    <a:pt x="491270" y="77835"/>
                  </a:cubicBezTo>
                  <a:cubicBezTo>
                    <a:pt x="493155" y="76894"/>
                    <a:pt x="495133" y="76706"/>
                    <a:pt x="497112" y="76518"/>
                  </a:cubicBezTo>
                  <a:cubicBezTo>
                    <a:pt x="504931" y="76142"/>
                    <a:pt x="512186" y="77553"/>
                    <a:pt x="519252" y="80939"/>
                  </a:cubicBezTo>
                  <a:cubicBezTo>
                    <a:pt x="522643" y="82538"/>
                    <a:pt x="523868" y="82067"/>
                    <a:pt x="524998" y="78399"/>
                  </a:cubicBezTo>
                  <a:cubicBezTo>
                    <a:pt x="526317" y="74543"/>
                    <a:pt x="527260" y="70686"/>
                    <a:pt x="528390" y="66736"/>
                  </a:cubicBezTo>
                  <a:cubicBezTo>
                    <a:pt x="529144" y="64102"/>
                    <a:pt x="528296" y="62503"/>
                    <a:pt x="525752" y="61374"/>
                  </a:cubicBezTo>
                  <a:cubicBezTo>
                    <a:pt x="521230" y="59399"/>
                    <a:pt x="516708" y="57988"/>
                    <a:pt x="511809" y="57236"/>
                  </a:cubicBezTo>
                  <a:cubicBezTo>
                    <a:pt x="505402" y="56201"/>
                    <a:pt x="505402" y="56201"/>
                    <a:pt x="505402" y="49805"/>
                  </a:cubicBezTo>
                  <a:cubicBezTo>
                    <a:pt x="505402" y="40775"/>
                    <a:pt x="505402" y="40775"/>
                    <a:pt x="496358" y="40775"/>
                  </a:cubicBezTo>
                  <a:close/>
                  <a:moveTo>
                    <a:pt x="496111" y="0"/>
                  </a:moveTo>
                  <a:cubicBezTo>
                    <a:pt x="524951" y="0"/>
                    <a:pt x="553781" y="10958"/>
                    <a:pt x="575779" y="32874"/>
                  </a:cubicBezTo>
                  <a:cubicBezTo>
                    <a:pt x="619776" y="76894"/>
                    <a:pt x="619776" y="148192"/>
                    <a:pt x="575779" y="192024"/>
                  </a:cubicBezTo>
                  <a:cubicBezTo>
                    <a:pt x="538754" y="229083"/>
                    <a:pt x="482226" y="234821"/>
                    <a:pt x="438982" y="209519"/>
                  </a:cubicBezTo>
                  <a:lnTo>
                    <a:pt x="438700" y="209237"/>
                  </a:lnTo>
                  <a:cubicBezTo>
                    <a:pt x="421742" y="222029"/>
                    <a:pt x="403559" y="224286"/>
                    <a:pt x="390840" y="222311"/>
                  </a:cubicBezTo>
                  <a:cubicBezTo>
                    <a:pt x="386600" y="221653"/>
                    <a:pt x="385752" y="215915"/>
                    <a:pt x="389615" y="214034"/>
                  </a:cubicBezTo>
                  <a:cubicBezTo>
                    <a:pt x="401297" y="208202"/>
                    <a:pt x="408552" y="196915"/>
                    <a:pt x="412886" y="187791"/>
                  </a:cubicBezTo>
                  <a:lnTo>
                    <a:pt x="411567" y="187038"/>
                  </a:lnTo>
                  <a:cubicBezTo>
                    <a:pt x="372374" y="142736"/>
                    <a:pt x="374070" y="75201"/>
                    <a:pt x="416371" y="32874"/>
                  </a:cubicBezTo>
                  <a:cubicBezTo>
                    <a:pt x="438417" y="10958"/>
                    <a:pt x="467270" y="0"/>
                    <a:pt x="49611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38" name="îṡliḓe">
              <a:extLst>
                <a:ext uri="{FF2B5EF4-FFF2-40B4-BE49-F238E27FC236}">
                  <a16:creationId xmlns="" xmlns:a16="http://schemas.microsoft.com/office/drawing/2014/main" id="{1175A03F-584F-42FA-AAB4-34973BABBF54}"/>
                </a:ext>
              </a:extLst>
            </p:cNvPr>
            <p:cNvSpPr/>
            <p:nvPr/>
          </p:nvSpPr>
          <p:spPr bwMode="auto">
            <a:xfrm>
              <a:off x="7254003" y="3611493"/>
              <a:ext cx="323603" cy="354830"/>
            </a:xfrm>
            <a:custGeom>
              <a:avLst/>
              <a:gdLst>
                <a:gd name="connsiteX0" fmla="*/ 257952 w 552598"/>
                <a:gd name="connsiteY0" fmla="*/ 238897 h 605921"/>
                <a:gd name="connsiteX1" fmla="*/ 252845 w 552598"/>
                <a:gd name="connsiteY1" fmla="*/ 243996 h 605921"/>
                <a:gd name="connsiteX2" fmla="*/ 252845 w 552598"/>
                <a:gd name="connsiteY2" fmla="*/ 308986 h 605921"/>
                <a:gd name="connsiteX3" fmla="*/ 228056 w 552598"/>
                <a:gd name="connsiteY3" fmla="*/ 308986 h 605921"/>
                <a:gd name="connsiteX4" fmla="*/ 225642 w 552598"/>
                <a:gd name="connsiteY4" fmla="*/ 314085 h 605921"/>
                <a:gd name="connsiteX5" fmla="*/ 273271 w 552598"/>
                <a:gd name="connsiteY5" fmla="*/ 372123 h 605921"/>
                <a:gd name="connsiteX6" fmla="*/ 279306 w 552598"/>
                <a:gd name="connsiteY6" fmla="*/ 372123 h 605921"/>
                <a:gd name="connsiteX7" fmla="*/ 327027 w 552598"/>
                <a:gd name="connsiteY7" fmla="*/ 314085 h 605921"/>
                <a:gd name="connsiteX8" fmla="*/ 324520 w 552598"/>
                <a:gd name="connsiteY8" fmla="*/ 308986 h 605921"/>
                <a:gd name="connsiteX9" fmla="*/ 299731 w 552598"/>
                <a:gd name="connsiteY9" fmla="*/ 308986 h 605921"/>
                <a:gd name="connsiteX10" fmla="*/ 299731 w 552598"/>
                <a:gd name="connsiteY10" fmla="*/ 243996 h 605921"/>
                <a:gd name="connsiteX11" fmla="*/ 294718 w 552598"/>
                <a:gd name="connsiteY11" fmla="*/ 238897 h 605921"/>
                <a:gd name="connsiteX12" fmla="*/ 260737 w 552598"/>
                <a:gd name="connsiteY12" fmla="*/ 130146 h 605921"/>
                <a:gd name="connsiteX13" fmla="*/ 291932 w 552598"/>
                <a:gd name="connsiteY13" fmla="*/ 130146 h 605921"/>
                <a:gd name="connsiteX14" fmla="*/ 303445 w 552598"/>
                <a:gd name="connsiteY14" fmla="*/ 141642 h 605921"/>
                <a:gd name="connsiteX15" fmla="*/ 303445 w 552598"/>
                <a:gd name="connsiteY15" fmla="*/ 167602 h 605921"/>
                <a:gd name="connsiteX16" fmla="*/ 353580 w 552598"/>
                <a:gd name="connsiteY16" fmla="*/ 188369 h 605921"/>
                <a:gd name="connsiteX17" fmla="*/ 371963 w 552598"/>
                <a:gd name="connsiteY17" fmla="*/ 170012 h 605921"/>
                <a:gd name="connsiteX18" fmla="*/ 388118 w 552598"/>
                <a:gd name="connsiteY18" fmla="*/ 170012 h 605921"/>
                <a:gd name="connsiteX19" fmla="*/ 410215 w 552598"/>
                <a:gd name="connsiteY19" fmla="*/ 192077 h 605921"/>
                <a:gd name="connsiteX20" fmla="*/ 410215 w 552598"/>
                <a:gd name="connsiteY20" fmla="*/ 208209 h 605921"/>
                <a:gd name="connsiteX21" fmla="*/ 391832 w 552598"/>
                <a:gd name="connsiteY21" fmla="*/ 226566 h 605921"/>
                <a:gd name="connsiteX22" fmla="*/ 412628 w 552598"/>
                <a:gd name="connsiteY22" fmla="*/ 276630 h 605921"/>
                <a:gd name="connsiteX23" fmla="*/ 438625 w 552598"/>
                <a:gd name="connsiteY23" fmla="*/ 276630 h 605921"/>
                <a:gd name="connsiteX24" fmla="*/ 450137 w 552598"/>
                <a:gd name="connsiteY24" fmla="*/ 288126 h 605921"/>
                <a:gd name="connsiteX25" fmla="*/ 450137 w 552598"/>
                <a:gd name="connsiteY25" fmla="*/ 319277 h 605921"/>
                <a:gd name="connsiteX26" fmla="*/ 438625 w 552598"/>
                <a:gd name="connsiteY26" fmla="*/ 330773 h 605921"/>
                <a:gd name="connsiteX27" fmla="*/ 412628 w 552598"/>
                <a:gd name="connsiteY27" fmla="*/ 330773 h 605921"/>
                <a:gd name="connsiteX28" fmla="*/ 391832 w 552598"/>
                <a:gd name="connsiteY28" fmla="*/ 380838 h 605921"/>
                <a:gd name="connsiteX29" fmla="*/ 410215 w 552598"/>
                <a:gd name="connsiteY29" fmla="*/ 399102 h 605921"/>
                <a:gd name="connsiteX30" fmla="*/ 410215 w 552598"/>
                <a:gd name="connsiteY30" fmla="*/ 415326 h 605921"/>
                <a:gd name="connsiteX31" fmla="*/ 388118 w 552598"/>
                <a:gd name="connsiteY31" fmla="*/ 437299 h 605921"/>
                <a:gd name="connsiteX32" fmla="*/ 371963 w 552598"/>
                <a:gd name="connsiteY32" fmla="*/ 437299 h 605921"/>
                <a:gd name="connsiteX33" fmla="*/ 353580 w 552598"/>
                <a:gd name="connsiteY33" fmla="*/ 419035 h 605921"/>
                <a:gd name="connsiteX34" fmla="*/ 303445 w 552598"/>
                <a:gd name="connsiteY34" fmla="*/ 439802 h 605921"/>
                <a:gd name="connsiteX35" fmla="*/ 303445 w 552598"/>
                <a:gd name="connsiteY35" fmla="*/ 465761 h 605921"/>
                <a:gd name="connsiteX36" fmla="*/ 291932 w 552598"/>
                <a:gd name="connsiteY36" fmla="*/ 477257 h 605921"/>
                <a:gd name="connsiteX37" fmla="*/ 260737 w 552598"/>
                <a:gd name="connsiteY37" fmla="*/ 477257 h 605921"/>
                <a:gd name="connsiteX38" fmla="*/ 249224 w 552598"/>
                <a:gd name="connsiteY38" fmla="*/ 465761 h 605921"/>
                <a:gd name="connsiteX39" fmla="*/ 249224 w 552598"/>
                <a:gd name="connsiteY39" fmla="*/ 439802 h 605921"/>
                <a:gd name="connsiteX40" fmla="*/ 199089 w 552598"/>
                <a:gd name="connsiteY40" fmla="*/ 419035 h 605921"/>
                <a:gd name="connsiteX41" fmla="*/ 180799 w 552598"/>
                <a:gd name="connsiteY41" fmla="*/ 437299 h 605921"/>
                <a:gd name="connsiteX42" fmla="*/ 164551 w 552598"/>
                <a:gd name="connsiteY42" fmla="*/ 437299 h 605921"/>
                <a:gd name="connsiteX43" fmla="*/ 142547 w 552598"/>
                <a:gd name="connsiteY43" fmla="*/ 415326 h 605921"/>
                <a:gd name="connsiteX44" fmla="*/ 142547 w 552598"/>
                <a:gd name="connsiteY44" fmla="*/ 399102 h 605921"/>
                <a:gd name="connsiteX45" fmla="*/ 160837 w 552598"/>
                <a:gd name="connsiteY45" fmla="*/ 380838 h 605921"/>
                <a:gd name="connsiteX46" fmla="*/ 140041 w 552598"/>
                <a:gd name="connsiteY46" fmla="*/ 330773 h 605921"/>
                <a:gd name="connsiteX47" fmla="*/ 114044 w 552598"/>
                <a:gd name="connsiteY47" fmla="*/ 330773 h 605921"/>
                <a:gd name="connsiteX48" fmla="*/ 102532 w 552598"/>
                <a:gd name="connsiteY48" fmla="*/ 319277 h 605921"/>
                <a:gd name="connsiteX49" fmla="*/ 102532 w 552598"/>
                <a:gd name="connsiteY49" fmla="*/ 288126 h 605921"/>
                <a:gd name="connsiteX50" fmla="*/ 114044 w 552598"/>
                <a:gd name="connsiteY50" fmla="*/ 276630 h 605921"/>
                <a:gd name="connsiteX51" fmla="*/ 140041 w 552598"/>
                <a:gd name="connsiteY51" fmla="*/ 276630 h 605921"/>
                <a:gd name="connsiteX52" fmla="*/ 160837 w 552598"/>
                <a:gd name="connsiteY52" fmla="*/ 226566 h 605921"/>
                <a:gd name="connsiteX53" fmla="*/ 142547 w 552598"/>
                <a:gd name="connsiteY53" fmla="*/ 208209 h 605921"/>
                <a:gd name="connsiteX54" fmla="*/ 142547 w 552598"/>
                <a:gd name="connsiteY54" fmla="*/ 192077 h 605921"/>
                <a:gd name="connsiteX55" fmla="*/ 164551 w 552598"/>
                <a:gd name="connsiteY55" fmla="*/ 170012 h 605921"/>
                <a:gd name="connsiteX56" fmla="*/ 180799 w 552598"/>
                <a:gd name="connsiteY56" fmla="*/ 170012 h 605921"/>
                <a:gd name="connsiteX57" fmla="*/ 199089 w 552598"/>
                <a:gd name="connsiteY57" fmla="*/ 188369 h 605921"/>
                <a:gd name="connsiteX58" fmla="*/ 249224 w 552598"/>
                <a:gd name="connsiteY58" fmla="*/ 167602 h 605921"/>
                <a:gd name="connsiteX59" fmla="*/ 249224 w 552598"/>
                <a:gd name="connsiteY59" fmla="*/ 141642 h 605921"/>
                <a:gd name="connsiteX60" fmla="*/ 260737 w 552598"/>
                <a:gd name="connsiteY60" fmla="*/ 130146 h 605921"/>
                <a:gd name="connsiteX61" fmla="*/ 438507 w 552598"/>
                <a:gd name="connsiteY61" fmla="*/ 79551 h 605921"/>
                <a:gd name="connsiteX62" fmla="*/ 552598 w 552598"/>
                <a:gd name="connsiteY62" fmla="*/ 302952 h 605921"/>
                <a:gd name="connsiteX63" fmla="*/ 276329 w 552598"/>
                <a:gd name="connsiteY63" fmla="*/ 578821 h 605921"/>
                <a:gd name="connsiteX64" fmla="*/ 276329 w 552598"/>
                <a:gd name="connsiteY64" fmla="*/ 602737 h 605921"/>
                <a:gd name="connsiteX65" fmla="*/ 271316 w 552598"/>
                <a:gd name="connsiteY65" fmla="*/ 605332 h 605921"/>
                <a:gd name="connsiteX66" fmla="*/ 206426 w 552598"/>
                <a:gd name="connsiteY66" fmla="*/ 560837 h 605921"/>
                <a:gd name="connsiteX67" fmla="*/ 206426 w 552598"/>
                <a:gd name="connsiteY67" fmla="*/ 555553 h 605921"/>
                <a:gd name="connsiteX68" fmla="*/ 271316 w 552598"/>
                <a:gd name="connsiteY68" fmla="*/ 511059 h 605921"/>
                <a:gd name="connsiteX69" fmla="*/ 276329 w 552598"/>
                <a:gd name="connsiteY69" fmla="*/ 513654 h 605921"/>
                <a:gd name="connsiteX70" fmla="*/ 276329 w 552598"/>
                <a:gd name="connsiteY70" fmla="*/ 537663 h 605921"/>
                <a:gd name="connsiteX71" fmla="*/ 511381 w 552598"/>
                <a:gd name="connsiteY71" fmla="*/ 302952 h 605921"/>
                <a:gd name="connsiteX72" fmla="*/ 414278 w 552598"/>
                <a:gd name="connsiteY72" fmla="*/ 112830 h 605921"/>
                <a:gd name="connsiteX73" fmla="*/ 281414 w 552598"/>
                <a:gd name="connsiteY73" fmla="*/ 589 h 605921"/>
                <a:gd name="connsiteX74" fmla="*/ 346313 w 552598"/>
                <a:gd name="connsiteY74" fmla="*/ 45086 h 605921"/>
                <a:gd name="connsiteX75" fmla="*/ 346313 w 552598"/>
                <a:gd name="connsiteY75" fmla="*/ 50277 h 605921"/>
                <a:gd name="connsiteX76" fmla="*/ 281414 w 552598"/>
                <a:gd name="connsiteY76" fmla="*/ 94775 h 605921"/>
                <a:gd name="connsiteX77" fmla="*/ 276308 w 552598"/>
                <a:gd name="connsiteY77" fmla="*/ 92179 h 605921"/>
                <a:gd name="connsiteX78" fmla="*/ 276308 w 552598"/>
                <a:gd name="connsiteY78" fmla="*/ 68262 h 605921"/>
                <a:gd name="connsiteX79" fmla="*/ 41223 w 552598"/>
                <a:gd name="connsiteY79" fmla="*/ 303077 h 605921"/>
                <a:gd name="connsiteX80" fmla="*/ 138432 w 552598"/>
                <a:gd name="connsiteY80" fmla="*/ 493302 h 605921"/>
                <a:gd name="connsiteX81" fmla="*/ 114200 w 552598"/>
                <a:gd name="connsiteY81" fmla="*/ 526582 h 605921"/>
                <a:gd name="connsiteX82" fmla="*/ 0 w 552598"/>
                <a:gd name="connsiteY82" fmla="*/ 303077 h 605921"/>
                <a:gd name="connsiteX83" fmla="*/ 276308 w 552598"/>
                <a:gd name="connsiteY83" fmla="*/ 27195 h 605921"/>
                <a:gd name="connsiteX84" fmla="*/ 276308 w 552598"/>
                <a:gd name="connsiteY84" fmla="*/ 3185 h 605921"/>
                <a:gd name="connsiteX85" fmla="*/ 281414 w 552598"/>
                <a:gd name="connsiteY85" fmla="*/ 589 h 60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52598" h="605921">
                  <a:moveTo>
                    <a:pt x="257952" y="238897"/>
                  </a:moveTo>
                  <a:cubicBezTo>
                    <a:pt x="255074" y="238897"/>
                    <a:pt x="252845" y="241122"/>
                    <a:pt x="252845" y="243996"/>
                  </a:cubicBezTo>
                  <a:lnTo>
                    <a:pt x="252845" y="308986"/>
                  </a:lnTo>
                  <a:lnTo>
                    <a:pt x="228056" y="308986"/>
                  </a:lnTo>
                  <a:cubicBezTo>
                    <a:pt x="225364" y="308986"/>
                    <a:pt x="223878" y="311953"/>
                    <a:pt x="225642" y="314085"/>
                  </a:cubicBezTo>
                  <a:lnTo>
                    <a:pt x="273271" y="372123"/>
                  </a:lnTo>
                  <a:cubicBezTo>
                    <a:pt x="274849" y="373977"/>
                    <a:pt x="277727" y="373977"/>
                    <a:pt x="279306" y="372123"/>
                  </a:cubicBezTo>
                  <a:lnTo>
                    <a:pt x="327027" y="314085"/>
                  </a:lnTo>
                  <a:cubicBezTo>
                    <a:pt x="328605" y="311953"/>
                    <a:pt x="327213" y="308894"/>
                    <a:pt x="324520" y="308986"/>
                  </a:cubicBezTo>
                  <a:lnTo>
                    <a:pt x="299731" y="308986"/>
                  </a:lnTo>
                  <a:lnTo>
                    <a:pt x="299731" y="243996"/>
                  </a:lnTo>
                  <a:cubicBezTo>
                    <a:pt x="299731" y="241122"/>
                    <a:pt x="297503" y="238897"/>
                    <a:pt x="294718" y="238897"/>
                  </a:cubicBezTo>
                  <a:close/>
                  <a:moveTo>
                    <a:pt x="260737" y="130146"/>
                  </a:moveTo>
                  <a:lnTo>
                    <a:pt x="291932" y="130146"/>
                  </a:lnTo>
                  <a:cubicBezTo>
                    <a:pt x="298431" y="130146"/>
                    <a:pt x="303445" y="135338"/>
                    <a:pt x="303445" y="141642"/>
                  </a:cubicBezTo>
                  <a:lnTo>
                    <a:pt x="303445" y="167602"/>
                  </a:lnTo>
                  <a:cubicBezTo>
                    <a:pt x="321642" y="171125"/>
                    <a:pt x="338632" y="178356"/>
                    <a:pt x="353580" y="188369"/>
                  </a:cubicBezTo>
                  <a:lnTo>
                    <a:pt x="371963" y="170012"/>
                  </a:lnTo>
                  <a:cubicBezTo>
                    <a:pt x="376420" y="165562"/>
                    <a:pt x="383661" y="165562"/>
                    <a:pt x="388118" y="170012"/>
                  </a:cubicBezTo>
                  <a:lnTo>
                    <a:pt x="410215" y="192077"/>
                  </a:lnTo>
                  <a:cubicBezTo>
                    <a:pt x="414671" y="196528"/>
                    <a:pt x="414671" y="203759"/>
                    <a:pt x="410215" y="208209"/>
                  </a:cubicBezTo>
                  <a:lnTo>
                    <a:pt x="391832" y="226566"/>
                  </a:lnTo>
                  <a:cubicBezTo>
                    <a:pt x="401859" y="241400"/>
                    <a:pt x="409100" y="258459"/>
                    <a:pt x="412628" y="276630"/>
                  </a:cubicBezTo>
                  <a:lnTo>
                    <a:pt x="438625" y="276630"/>
                  </a:lnTo>
                  <a:cubicBezTo>
                    <a:pt x="445124" y="276630"/>
                    <a:pt x="450137" y="281822"/>
                    <a:pt x="450137" y="288126"/>
                  </a:cubicBezTo>
                  <a:lnTo>
                    <a:pt x="450137" y="319277"/>
                  </a:lnTo>
                  <a:cubicBezTo>
                    <a:pt x="450137" y="325674"/>
                    <a:pt x="444938" y="330773"/>
                    <a:pt x="438625" y="330773"/>
                  </a:cubicBezTo>
                  <a:lnTo>
                    <a:pt x="412628" y="330773"/>
                  </a:lnTo>
                  <a:cubicBezTo>
                    <a:pt x="409100" y="348945"/>
                    <a:pt x="401859" y="365818"/>
                    <a:pt x="391832" y="380838"/>
                  </a:cubicBezTo>
                  <a:lnTo>
                    <a:pt x="410215" y="399102"/>
                  </a:lnTo>
                  <a:cubicBezTo>
                    <a:pt x="414671" y="403552"/>
                    <a:pt x="414671" y="410876"/>
                    <a:pt x="410215" y="415326"/>
                  </a:cubicBezTo>
                  <a:lnTo>
                    <a:pt x="388118" y="437299"/>
                  </a:lnTo>
                  <a:cubicBezTo>
                    <a:pt x="383661" y="441749"/>
                    <a:pt x="376420" y="441749"/>
                    <a:pt x="371963" y="437299"/>
                  </a:cubicBezTo>
                  <a:lnTo>
                    <a:pt x="353580" y="419035"/>
                  </a:lnTo>
                  <a:cubicBezTo>
                    <a:pt x="338725" y="429047"/>
                    <a:pt x="321642" y="436186"/>
                    <a:pt x="303445" y="439802"/>
                  </a:cubicBezTo>
                  <a:lnTo>
                    <a:pt x="303445" y="465761"/>
                  </a:lnTo>
                  <a:cubicBezTo>
                    <a:pt x="303445" y="472158"/>
                    <a:pt x="298246" y="477257"/>
                    <a:pt x="291932" y="477257"/>
                  </a:cubicBezTo>
                  <a:lnTo>
                    <a:pt x="260737" y="477257"/>
                  </a:lnTo>
                  <a:cubicBezTo>
                    <a:pt x="254331" y="477257"/>
                    <a:pt x="249224" y="472065"/>
                    <a:pt x="249224" y="465761"/>
                  </a:cubicBezTo>
                  <a:lnTo>
                    <a:pt x="249224" y="439802"/>
                  </a:lnTo>
                  <a:cubicBezTo>
                    <a:pt x="231027" y="436186"/>
                    <a:pt x="214130" y="429047"/>
                    <a:pt x="199089" y="419035"/>
                  </a:cubicBezTo>
                  <a:lnTo>
                    <a:pt x="180799" y="437299"/>
                  </a:lnTo>
                  <a:cubicBezTo>
                    <a:pt x="176342" y="441749"/>
                    <a:pt x="169008" y="441749"/>
                    <a:pt x="164551" y="437299"/>
                  </a:cubicBezTo>
                  <a:lnTo>
                    <a:pt x="142547" y="415326"/>
                  </a:lnTo>
                  <a:cubicBezTo>
                    <a:pt x="138091" y="410876"/>
                    <a:pt x="138091" y="403552"/>
                    <a:pt x="142547" y="399102"/>
                  </a:cubicBezTo>
                  <a:lnTo>
                    <a:pt x="160837" y="380838"/>
                  </a:lnTo>
                  <a:cubicBezTo>
                    <a:pt x="150810" y="366004"/>
                    <a:pt x="143661" y="348945"/>
                    <a:pt x="140041" y="330773"/>
                  </a:cubicBezTo>
                  <a:lnTo>
                    <a:pt x="114044" y="330773"/>
                  </a:lnTo>
                  <a:cubicBezTo>
                    <a:pt x="107638" y="330773"/>
                    <a:pt x="102532" y="325582"/>
                    <a:pt x="102532" y="319277"/>
                  </a:cubicBezTo>
                  <a:lnTo>
                    <a:pt x="102532" y="288126"/>
                  </a:lnTo>
                  <a:cubicBezTo>
                    <a:pt x="102532" y="281636"/>
                    <a:pt x="107731" y="276630"/>
                    <a:pt x="114044" y="276630"/>
                  </a:cubicBezTo>
                  <a:lnTo>
                    <a:pt x="140041" y="276630"/>
                  </a:lnTo>
                  <a:cubicBezTo>
                    <a:pt x="143661" y="258459"/>
                    <a:pt x="150810" y="241492"/>
                    <a:pt x="160837" y="226566"/>
                  </a:cubicBezTo>
                  <a:lnTo>
                    <a:pt x="142547" y="208209"/>
                  </a:lnTo>
                  <a:cubicBezTo>
                    <a:pt x="138091" y="203759"/>
                    <a:pt x="138091" y="196528"/>
                    <a:pt x="142547" y="192077"/>
                  </a:cubicBezTo>
                  <a:lnTo>
                    <a:pt x="164551" y="170012"/>
                  </a:lnTo>
                  <a:cubicBezTo>
                    <a:pt x="169008" y="165562"/>
                    <a:pt x="176342" y="165562"/>
                    <a:pt x="180799" y="170012"/>
                  </a:cubicBezTo>
                  <a:lnTo>
                    <a:pt x="199089" y="188369"/>
                  </a:lnTo>
                  <a:cubicBezTo>
                    <a:pt x="213944" y="178356"/>
                    <a:pt x="231027" y="171125"/>
                    <a:pt x="249224" y="167602"/>
                  </a:cubicBezTo>
                  <a:lnTo>
                    <a:pt x="249224" y="141642"/>
                  </a:lnTo>
                  <a:cubicBezTo>
                    <a:pt x="249224" y="135153"/>
                    <a:pt x="254424" y="130146"/>
                    <a:pt x="260737" y="130146"/>
                  </a:cubicBezTo>
                  <a:close/>
                  <a:moveTo>
                    <a:pt x="438507" y="79551"/>
                  </a:moveTo>
                  <a:cubicBezTo>
                    <a:pt x="510081" y="131462"/>
                    <a:pt x="552598" y="214890"/>
                    <a:pt x="552598" y="302952"/>
                  </a:cubicBezTo>
                  <a:cubicBezTo>
                    <a:pt x="552598" y="455069"/>
                    <a:pt x="428760" y="578821"/>
                    <a:pt x="276329" y="578821"/>
                  </a:cubicBezTo>
                  <a:lnTo>
                    <a:pt x="276329" y="602737"/>
                  </a:lnTo>
                  <a:cubicBezTo>
                    <a:pt x="276329" y="605332"/>
                    <a:pt x="273358" y="606815"/>
                    <a:pt x="271316" y="605332"/>
                  </a:cubicBezTo>
                  <a:lnTo>
                    <a:pt x="206426" y="560837"/>
                  </a:lnTo>
                  <a:cubicBezTo>
                    <a:pt x="204569" y="559539"/>
                    <a:pt x="204569" y="556759"/>
                    <a:pt x="206426" y="555553"/>
                  </a:cubicBezTo>
                  <a:lnTo>
                    <a:pt x="271316" y="511059"/>
                  </a:lnTo>
                  <a:cubicBezTo>
                    <a:pt x="273544" y="509575"/>
                    <a:pt x="276329" y="511059"/>
                    <a:pt x="276329" y="513654"/>
                  </a:cubicBezTo>
                  <a:lnTo>
                    <a:pt x="276329" y="537663"/>
                  </a:lnTo>
                  <a:cubicBezTo>
                    <a:pt x="405923" y="537663"/>
                    <a:pt x="511381" y="432358"/>
                    <a:pt x="511381" y="302952"/>
                  </a:cubicBezTo>
                  <a:cubicBezTo>
                    <a:pt x="511381" y="228053"/>
                    <a:pt x="475176" y="156954"/>
                    <a:pt x="414278" y="112830"/>
                  </a:cubicBezTo>
                  <a:close/>
                  <a:moveTo>
                    <a:pt x="281414" y="589"/>
                  </a:moveTo>
                  <a:lnTo>
                    <a:pt x="346313" y="45086"/>
                  </a:lnTo>
                  <a:cubicBezTo>
                    <a:pt x="348170" y="46384"/>
                    <a:pt x="348170" y="49072"/>
                    <a:pt x="346313" y="50277"/>
                  </a:cubicBezTo>
                  <a:lnTo>
                    <a:pt x="281414" y="94775"/>
                  </a:lnTo>
                  <a:cubicBezTo>
                    <a:pt x="279186" y="96258"/>
                    <a:pt x="276308" y="94775"/>
                    <a:pt x="276308" y="92179"/>
                  </a:cubicBezTo>
                  <a:lnTo>
                    <a:pt x="276308" y="68262"/>
                  </a:lnTo>
                  <a:cubicBezTo>
                    <a:pt x="146695" y="68262"/>
                    <a:pt x="41223" y="173665"/>
                    <a:pt x="41223" y="303077"/>
                  </a:cubicBezTo>
                  <a:cubicBezTo>
                    <a:pt x="41223" y="377980"/>
                    <a:pt x="77526" y="449176"/>
                    <a:pt x="138432" y="493302"/>
                  </a:cubicBezTo>
                  <a:lnTo>
                    <a:pt x="114200" y="526582"/>
                  </a:lnTo>
                  <a:cubicBezTo>
                    <a:pt x="42709" y="474762"/>
                    <a:pt x="0" y="391237"/>
                    <a:pt x="0" y="303077"/>
                  </a:cubicBezTo>
                  <a:cubicBezTo>
                    <a:pt x="0" y="150953"/>
                    <a:pt x="123948" y="27195"/>
                    <a:pt x="276308" y="27195"/>
                  </a:cubicBezTo>
                  <a:lnTo>
                    <a:pt x="276308" y="3185"/>
                  </a:lnTo>
                  <a:cubicBezTo>
                    <a:pt x="276308" y="589"/>
                    <a:pt x="279279" y="-894"/>
                    <a:pt x="281414" y="58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>
              <a:normAutofit lnSpcReduction="10000"/>
            </a:bodyPr>
            <a:lstStyle/>
            <a:p>
              <a:endParaRPr lang="zh-CN" altLang="en-US"/>
            </a:p>
          </p:txBody>
        </p:sp>
        <p:sp>
          <p:nvSpPr>
            <p:cNvPr id="39" name="işlïḓê"/>
            <p:cNvSpPr/>
            <p:nvPr/>
          </p:nvSpPr>
          <p:spPr bwMode="auto">
            <a:xfrm>
              <a:off x="5797091" y="3888659"/>
              <a:ext cx="459028" cy="488032"/>
            </a:xfrm>
            <a:custGeom>
              <a:avLst/>
              <a:gdLst>
                <a:gd name="connsiteX0" fmla="*/ 133148 w 570667"/>
                <a:gd name="connsiteY0" fmla="*/ 372716 h 606722"/>
                <a:gd name="connsiteX1" fmla="*/ 98615 w 570667"/>
                <a:gd name="connsiteY1" fmla="*/ 385336 h 606722"/>
                <a:gd name="connsiteX2" fmla="*/ 157624 w 570667"/>
                <a:gd name="connsiteY2" fmla="*/ 426037 h 606722"/>
                <a:gd name="connsiteX3" fmla="*/ 133148 w 570667"/>
                <a:gd name="connsiteY3" fmla="*/ 372716 h 606722"/>
                <a:gd name="connsiteX4" fmla="*/ 222418 w 570667"/>
                <a:gd name="connsiteY4" fmla="*/ 358586 h 606722"/>
                <a:gd name="connsiteX5" fmla="*/ 170885 w 570667"/>
                <a:gd name="connsiteY5" fmla="*/ 364096 h 606722"/>
                <a:gd name="connsiteX6" fmla="*/ 222418 w 570667"/>
                <a:gd name="connsiteY6" fmla="*/ 439368 h 606722"/>
                <a:gd name="connsiteX7" fmla="*/ 152195 w 570667"/>
                <a:gd name="connsiteY7" fmla="*/ 260564 h 606722"/>
                <a:gd name="connsiteX8" fmla="*/ 160472 w 570667"/>
                <a:gd name="connsiteY8" fmla="*/ 326949 h 606722"/>
                <a:gd name="connsiteX9" fmla="*/ 222418 w 570667"/>
                <a:gd name="connsiteY9" fmla="*/ 320195 h 606722"/>
                <a:gd name="connsiteX10" fmla="*/ 222418 w 570667"/>
                <a:gd name="connsiteY10" fmla="*/ 260564 h 606722"/>
                <a:gd name="connsiteX11" fmla="*/ 39339 w 570667"/>
                <a:gd name="connsiteY11" fmla="*/ 260564 h 606722"/>
                <a:gd name="connsiteX12" fmla="*/ 73338 w 570667"/>
                <a:gd name="connsiteY12" fmla="*/ 354854 h 606722"/>
                <a:gd name="connsiteX13" fmla="*/ 123091 w 570667"/>
                <a:gd name="connsiteY13" fmla="*/ 335658 h 606722"/>
                <a:gd name="connsiteX14" fmla="*/ 113657 w 570667"/>
                <a:gd name="connsiteY14" fmla="*/ 260564 h 606722"/>
                <a:gd name="connsiteX15" fmla="*/ 435071 w 570667"/>
                <a:gd name="connsiteY15" fmla="*/ 190994 h 606722"/>
                <a:gd name="connsiteX16" fmla="*/ 449493 w 570667"/>
                <a:gd name="connsiteY16" fmla="*/ 199593 h 606722"/>
                <a:gd name="connsiteX17" fmla="*/ 568250 w 570667"/>
                <a:gd name="connsiteY17" fmla="*/ 420443 h 606722"/>
                <a:gd name="connsiteX18" fmla="*/ 550445 w 570667"/>
                <a:gd name="connsiteY18" fmla="*/ 450127 h 606722"/>
                <a:gd name="connsiteX19" fmla="*/ 488574 w 570667"/>
                <a:gd name="connsiteY19" fmla="*/ 450127 h 606722"/>
                <a:gd name="connsiteX20" fmla="*/ 488574 w 570667"/>
                <a:gd name="connsiteY20" fmla="*/ 590370 h 606722"/>
                <a:gd name="connsiteX21" fmla="*/ 472194 w 570667"/>
                <a:gd name="connsiteY21" fmla="*/ 606722 h 606722"/>
                <a:gd name="connsiteX22" fmla="*/ 397948 w 570667"/>
                <a:gd name="connsiteY22" fmla="*/ 606722 h 606722"/>
                <a:gd name="connsiteX23" fmla="*/ 381568 w 570667"/>
                <a:gd name="connsiteY23" fmla="*/ 590370 h 606722"/>
                <a:gd name="connsiteX24" fmla="*/ 381568 w 570667"/>
                <a:gd name="connsiteY24" fmla="*/ 450127 h 606722"/>
                <a:gd name="connsiteX25" fmla="*/ 319697 w 570667"/>
                <a:gd name="connsiteY25" fmla="*/ 450127 h 606722"/>
                <a:gd name="connsiteX26" fmla="*/ 301892 w 570667"/>
                <a:gd name="connsiteY26" fmla="*/ 420443 h 606722"/>
                <a:gd name="connsiteX27" fmla="*/ 420649 w 570667"/>
                <a:gd name="connsiteY27" fmla="*/ 199593 h 606722"/>
                <a:gd name="connsiteX28" fmla="*/ 435071 w 570667"/>
                <a:gd name="connsiteY28" fmla="*/ 190994 h 606722"/>
                <a:gd name="connsiteX29" fmla="*/ 322724 w 570667"/>
                <a:gd name="connsiteY29" fmla="*/ 155254 h 606722"/>
                <a:gd name="connsiteX30" fmla="*/ 260956 w 570667"/>
                <a:gd name="connsiteY30" fmla="*/ 162008 h 606722"/>
                <a:gd name="connsiteX31" fmla="*/ 260956 w 570667"/>
                <a:gd name="connsiteY31" fmla="*/ 222083 h 606722"/>
                <a:gd name="connsiteX32" fmla="*/ 331180 w 570667"/>
                <a:gd name="connsiteY32" fmla="*/ 222083 h 606722"/>
                <a:gd name="connsiteX33" fmla="*/ 322724 w 570667"/>
                <a:gd name="connsiteY33" fmla="*/ 155254 h 606722"/>
                <a:gd name="connsiteX34" fmla="*/ 160650 w 570667"/>
                <a:gd name="connsiteY34" fmla="*/ 155254 h 606722"/>
                <a:gd name="connsiteX35" fmla="*/ 152195 w 570667"/>
                <a:gd name="connsiteY35" fmla="*/ 222083 h 606722"/>
                <a:gd name="connsiteX36" fmla="*/ 222418 w 570667"/>
                <a:gd name="connsiteY36" fmla="*/ 222083 h 606722"/>
                <a:gd name="connsiteX37" fmla="*/ 222418 w 570667"/>
                <a:gd name="connsiteY37" fmla="*/ 162008 h 606722"/>
                <a:gd name="connsiteX38" fmla="*/ 160650 w 570667"/>
                <a:gd name="connsiteY38" fmla="*/ 155254 h 606722"/>
                <a:gd name="connsiteX39" fmla="*/ 73605 w 570667"/>
                <a:gd name="connsiteY39" fmla="*/ 127438 h 606722"/>
                <a:gd name="connsiteX40" fmla="*/ 39339 w 570667"/>
                <a:gd name="connsiteY40" fmla="*/ 222083 h 606722"/>
                <a:gd name="connsiteX41" fmla="*/ 113746 w 570667"/>
                <a:gd name="connsiteY41" fmla="*/ 222083 h 606722"/>
                <a:gd name="connsiteX42" fmla="*/ 123269 w 570667"/>
                <a:gd name="connsiteY42" fmla="*/ 146544 h 606722"/>
                <a:gd name="connsiteX43" fmla="*/ 73605 w 570667"/>
                <a:gd name="connsiteY43" fmla="*/ 127438 h 606722"/>
                <a:gd name="connsiteX44" fmla="*/ 325305 w 570667"/>
                <a:gd name="connsiteY44" fmla="*/ 56431 h 606722"/>
                <a:gd name="connsiteX45" fmla="*/ 349870 w 570667"/>
                <a:gd name="connsiteY45" fmla="*/ 109575 h 606722"/>
                <a:gd name="connsiteX46" fmla="*/ 384403 w 570667"/>
                <a:gd name="connsiteY46" fmla="*/ 97045 h 606722"/>
                <a:gd name="connsiteX47" fmla="*/ 325305 w 570667"/>
                <a:gd name="connsiteY47" fmla="*/ 56431 h 606722"/>
                <a:gd name="connsiteX48" fmla="*/ 158069 w 570667"/>
                <a:gd name="connsiteY48" fmla="*/ 56431 h 606722"/>
                <a:gd name="connsiteX49" fmla="*/ 98971 w 570667"/>
                <a:gd name="connsiteY49" fmla="*/ 97045 h 606722"/>
                <a:gd name="connsiteX50" fmla="*/ 133504 w 570667"/>
                <a:gd name="connsiteY50" fmla="*/ 109575 h 606722"/>
                <a:gd name="connsiteX51" fmla="*/ 158069 w 570667"/>
                <a:gd name="connsiteY51" fmla="*/ 56431 h 606722"/>
                <a:gd name="connsiteX52" fmla="*/ 260956 w 570667"/>
                <a:gd name="connsiteY52" fmla="*/ 43723 h 606722"/>
                <a:gd name="connsiteX53" fmla="*/ 260956 w 570667"/>
                <a:gd name="connsiteY53" fmla="*/ 123616 h 606722"/>
                <a:gd name="connsiteX54" fmla="*/ 312222 w 570667"/>
                <a:gd name="connsiteY54" fmla="*/ 118195 h 606722"/>
                <a:gd name="connsiteX55" fmla="*/ 260956 w 570667"/>
                <a:gd name="connsiteY55" fmla="*/ 43723 h 606722"/>
                <a:gd name="connsiteX56" fmla="*/ 222418 w 570667"/>
                <a:gd name="connsiteY56" fmla="*/ 43723 h 606722"/>
                <a:gd name="connsiteX57" fmla="*/ 171152 w 570667"/>
                <a:gd name="connsiteY57" fmla="*/ 118195 h 606722"/>
                <a:gd name="connsiteX58" fmla="*/ 222418 w 570667"/>
                <a:gd name="connsiteY58" fmla="*/ 123616 h 606722"/>
                <a:gd name="connsiteX59" fmla="*/ 241643 w 570667"/>
                <a:gd name="connsiteY59" fmla="*/ 0 h 606722"/>
                <a:gd name="connsiteX60" fmla="*/ 471448 w 570667"/>
                <a:gd name="connsiteY60" fmla="*/ 166362 h 606722"/>
                <a:gd name="connsiteX61" fmla="*/ 424900 w 570667"/>
                <a:gd name="connsiteY61" fmla="*/ 153565 h 606722"/>
                <a:gd name="connsiteX62" fmla="*/ 409769 w 570667"/>
                <a:gd name="connsiteY62" fmla="*/ 127438 h 606722"/>
                <a:gd name="connsiteX63" fmla="*/ 360105 w 570667"/>
                <a:gd name="connsiteY63" fmla="*/ 146544 h 606722"/>
                <a:gd name="connsiteX64" fmla="*/ 369273 w 570667"/>
                <a:gd name="connsiteY64" fmla="*/ 213996 h 606722"/>
                <a:gd name="connsiteX65" fmla="*/ 329043 w 570667"/>
                <a:gd name="connsiteY65" fmla="*/ 288824 h 606722"/>
                <a:gd name="connsiteX66" fmla="*/ 331180 w 570667"/>
                <a:gd name="connsiteY66" fmla="*/ 260564 h 606722"/>
                <a:gd name="connsiteX67" fmla="*/ 260956 w 570667"/>
                <a:gd name="connsiteY67" fmla="*/ 260564 h 606722"/>
                <a:gd name="connsiteX68" fmla="*/ 260956 w 570667"/>
                <a:gd name="connsiteY68" fmla="*/ 320195 h 606722"/>
                <a:gd name="connsiteX69" fmla="*/ 309730 w 570667"/>
                <a:gd name="connsiteY69" fmla="*/ 324727 h 606722"/>
                <a:gd name="connsiteX70" fmla="*/ 290238 w 570667"/>
                <a:gd name="connsiteY70" fmla="*/ 360897 h 606722"/>
                <a:gd name="connsiteX71" fmla="*/ 260956 w 570667"/>
                <a:gd name="connsiteY71" fmla="*/ 358586 h 606722"/>
                <a:gd name="connsiteX72" fmla="*/ 260956 w 570667"/>
                <a:gd name="connsiteY72" fmla="*/ 439368 h 606722"/>
                <a:gd name="connsiteX73" fmla="*/ 261757 w 570667"/>
                <a:gd name="connsiteY73" fmla="*/ 438835 h 606722"/>
                <a:gd name="connsiteX74" fmla="*/ 287212 w 570667"/>
                <a:gd name="connsiteY74" fmla="*/ 478648 h 606722"/>
                <a:gd name="connsiteX75" fmla="*/ 241643 w 570667"/>
                <a:gd name="connsiteY75" fmla="*/ 483091 h 606722"/>
                <a:gd name="connsiteX76" fmla="*/ 0 w 570667"/>
                <a:gd name="connsiteY76" fmla="*/ 241368 h 606722"/>
                <a:gd name="connsiteX77" fmla="*/ 241643 w 570667"/>
                <a:gd name="connsiteY77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570667" h="606722">
                  <a:moveTo>
                    <a:pt x="133148" y="372716"/>
                  </a:moveTo>
                  <a:cubicBezTo>
                    <a:pt x="120866" y="376271"/>
                    <a:pt x="109295" y="380537"/>
                    <a:pt x="98615" y="385336"/>
                  </a:cubicBezTo>
                  <a:cubicBezTo>
                    <a:pt x="115615" y="402132"/>
                    <a:pt x="135551" y="415995"/>
                    <a:pt x="157624" y="426037"/>
                  </a:cubicBezTo>
                  <a:cubicBezTo>
                    <a:pt x="147478" y="409597"/>
                    <a:pt x="139467" y="391379"/>
                    <a:pt x="133148" y="372716"/>
                  </a:cubicBezTo>
                  <a:close/>
                  <a:moveTo>
                    <a:pt x="222418" y="358586"/>
                  </a:moveTo>
                  <a:cubicBezTo>
                    <a:pt x="204618" y="359386"/>
                    <a:pt x="187351" y="361252"/>
                    <a:pt x="170885" y="364096"/>
                  </a:cubicBezTo>
                  <a:cubicBezTo>
                    <a:pt x="180320" y="391023"/>
                    <a:pt x="197586" y="425682"/>
                    <a:pt x="222418" y="439368"/>
                  </a:cubicBezTo>
                  <a:close/>
                  <a:moveTo>
                    <a:pt x="152195" y="260564"/>
                  </a:moveTo>
                  <a:cubicBezTo>
                    <a:pt x="153174" y="283758"/>
                    <a:pt x="156022" y="306153"/>
                    <a:pt x="160472" y="326949"/>
                  </a:cubicBezTo>
                  <a:cubicBezTo>
                    <a:pt x="180320" y="323305"/>
                    <a:pt x="201057" y="320994"/>
                    <a:pt x="222418" y="320195"/>
                  </a:cubicBezTo>
                  <a:lnTo>
                    <a:pt x="222418" y="260564"/>
                  </a:lnTo>
                  <a:close/>
                  <a:moveTo>
                    <a:pt x="39339" y="260564"/>
                  </a:moveTo>
                  <a:cubicBezTo>
                    <a:pt x="42632" y="295223"/>
                    <a:pt x="54737" y="327482"/>
                    <a:pt x="73338" y="354854"/>
                  </a:cubicBezTo>
                  <a:cubicBezTo>
                    <a:pt x="88291" y="347389"/>
                    <a:pt x="105023" y="340901"/>
                    <a:pt x="123091" y="335658"/>
                  </a:cubicBezTo>
                  <a:cubicBezTo>
                    <a:pt x="117929" y="312019"/>
                    <a:pt x="114725" y="286691"/>
                    <a:pt x="113657" y="260564"/>
                  </a:cubicBezTo>
                  <a:close/>
                  <a:moveTo>
                    <a:pt x="435071" y="190994"/>
                  </a:moveTo>
                  <a:cubicBezTo>
                    <a:pt x="440746" y="190994"/>
                    <a:pt x="446422" y="193861"/>
                    <a:pt x="449493" y="199593"/>
                  </a:cubicBezTo>
                  <a:lnTo>
                    <a:pt x="568250" y="420443"/>
                  </a:lnTo>
                  <a:cubicBezTo>
                    <a:pt x="575461" y="433863"/>
                    <a:pt x="565668" y="450127"/>
                    <a:pt x="550445" y="450127"/>
                  </a:cubicBezTo>
                  <a:lnTo>
                    <a:pt x="488574" y="450127"/>
                  </a:lnTo>
                  <a:lnTo>
                    <a:pt x="488574" y="590370"/>
                  </a:lnTo>
                  <a:cubicBezTo>
                    <a:pt x="488574" y="599346"/>
                    <a:pt x="481274" y="606722"/>
                    <a:pt x="472194" y="606722"/>
                  </a:cubicBezTo>
                  <a:lnTo>
                    <a:pt x="397948" y="606722"/>
                  </a:lnTo>
                  <a:cubicBezTo>
                    <a:pt x="388868" y="606722"/>
                    <a:pt x="381568" y="599346"/>
                    <a:pt x="381568" y="590370"/>
                  </a:cubicBezTo>
                  <a:lnTo>
                    <a:pt x="381568" y="450127"/>
                  </a:lnTo>
                  <a:lnTo>
                    <a:pt x="319697" y="450127"/>
                  </a:lnTo>
                  <a:cubicBezTo>
                    <a:pt x="304474" y="450127"/>
                    <a:pt x="294681" y="433863"/>
                    <a:pt x="301892" y="420443"/>
                  </a:cubicBezTo>
                  <a:lnTo>
                    <a:pt x="420649" y="199593"/>
                  </a:lnTo>
                  <a:cubicBezTo>
                    <a:pt x="423720" y="193861"/>
                    <a:pt x="429396" y="190994"/>
                    <a:pt x="435071" y="190994"/>
                  </a:cubicBezTo>
                  <a:close/>
                  <a:moveTo>
                    <a:pt x="322724" y="155254"/>
                  </a:moveTo>
                  <a:cubicBezTo>
                    <a:pt x="302966" y="158897"/>
                    <a:pt x="282228" y="161208"/>
                    <a:pt x="260956" y="162008"/>
                  </a:cubicBezTo>
                  <a:lnTo>
                    <a:pt x="260956" y="222083"/>
                  </a:lnTo>
                  <a:lnTo>
                    <a:pt x="331180" y="222083"/>
                  </a:lnTo>
                  <a:cubicBezTo>
                    <a:pt x="330112" y="198711"/>
                    <a:pt x="327263" y="176227"/>
                    <a:pt x="322724" y="155254"/>
                  </a:cubicBezTo>
                  <a:close/>
                  <a:moveTo>
                    <a:pt x="160650" y="155254"/>
                  </a:moveTo>
                  <a:cubicBezTo>
                    <a:pt x="156111" y="176227"/>
                    <a:pt x="153263" y="198711"/>
                    <a:pt x="152195" y="222083"/>
                  </a:cubicBezTo>
                  <a:lnTo>
                    <a:pt x="222418" y="222083"/>
                  </a:lnTo>
                  <a:lnTo>
                    <a:pt x="222418" y="162008"/>
                  </a:lnTo>
                  <a:cubicBezTo>
                    <a:pt x="201146" y="161119"/>
                    <a:pt x="180409" y="158897"/>
                    <a:pt x="160650" y="155254"/>
                  </a:cubicBezTo>
                  <a:close/>
                  <a:moveTo>
                    <a:pt x="73605" y="127438"/>
                  </a:moveTo>
                  <a:cubicBezTo>
                    <a:pt x="54826" y="154898"/>
                    <a:pt x="42632" y="187246"/>
                    <a:pt x="39339" y="222083"/>
                  </a:cubicBezTo>
                  <a:lnTo>
                    <a:pt x="113746" y="222083"/>
                  </a:lnTo>
                  <a:cubicBezTo>
                    <a:pt x="114814" y="195778"/>
                    <a:pt x="118018" y="170361"/>
                    <a:pt x="123269" y="146544"/>
                  </a:cubicBezTo>
                  <a:cubicBezTo>
                    <a:pt x="105201" y="141390"/>
                    <a:pt x="88558" y="134903"/>
                    <a:pt x="73605" y="127438"/>
                  </a:cubicBezTo>
                  <a:close/>
                  <a:moveTo>
                    <a:pt x="325305" y="56431"/>
                  </a:moveTo>
                  <a:cubicBezTo>
                    <a:pt x="335719" y="72961"/>
                    <a:pt x="343729" y="91179"/>
                    <a:pt x="349870" y="109575"/>
                  </a:cubicBezTo>
                  <a:cubicBezTo>
                    <a:pt x="362242" y="106020"/>
                    <a:pt x="373812" y="101843"/>
                    <a:pt x="384403" y="97045"/>
                  </a:cubicBezTo>
                  <a:cubicBezTo>
                    <a:pt x="367404" y="80248"/>
                    <a:pt x="347378" y="66385"/>
                    <a:pt x="325305" y="56431"/>
                  </a:cubicBezTo>
                  <a:close/>
                  <a:moveTo>
                    <a:pt x="158069" y="56431"/>
                  </a:moveTo>
                  <a:cubicBezTo>
                    <a:pt x="135996" y="66385"/>
                    <a:pt x="115971" y="80248"/>
                    <a:pt x="98971" y="97045"/>
                  </a:cubicBezTo>
                  <a:cubicBezTo>
                    <a:pt x="109562" y="101843"/>
                    <a:pt x="121133" y="106020"/>
                    <a:pt x="133504" y="109575"/>
                  </a:cubicBezTo>
                  <a:cubicBezTo>
                    <a:pt x="139645" y="91179"/>
                    <a:pt x="147656" y="72961"/>
                    <a:pt x="158069" y="56431"/>
                  </a:cubicBezTo>
                  <a:close/>
                  <a:moveTo>
                    <a:pt x="260956" y="43723"/>
                  </a:moveTo>
                  <a:lnTo>
                    <a:pt x="260956" y="123616"/>
                  </a:lnTo>
                  <a:cubicBezTo>
                    <a:pt x="278579" y="122816"/>
                    <a:pt x="295845" y="120950"/>
                    <a:pt x="312222" y="118195"/>
                  </a:cubicBezTo>
                  <a:cubicBezTo>
                    <a:pt x="302699" y="91446"/>
                    <a:pt x="285610" y="57320"/>
                    <a:pt x="260956" y="43723"/>
                  </a:cubicBezTo>
                  <a:close/>
                  <a:moveTo>
                    <a:pt x="222418" y="43723"/>
                  </a:moveTo>
                  <a:cubicBezTo>
                    <a:pt x="197764" y="57231"/>
                    <a:pt x="180676" y="91446"/>
                    <a:pt x="171152" y="118195"/>
                  </a:cubicBezTo>
                  <a:cubicBezTo>
                    <a:pt x="187529" y="120950"/>
                    <a:pt x="204707" y="122816"/>
                    <a:pt x="222418" y="123616"/>
                  </a:cubicBezTo>
                  <a:close/>
                  <a:moveTo>
                    <a:pt x="241643" y="0"/>
                  </a:moveTo>
                  <a:cubicBezTo>
                    <a:pt x="348802" y="0"/>
                    <a:pt x="439763" y="69940"/>
                    <a:pt x="471448" y="166362"/>
                  </a:cubicBezTo>
                  <a:cubicBezTo>
                    <a:pt x="458988" y="155342"/>
                    <a:pt x="441988" y="150366"/>
                    <a:pt x="424900" y="153565"/>
                  </a:cubicBezTo>
                  <a:cubicBezTo>
                    <a:pt x="420449" y="144500"/>
                    <a:pt x="415465" y="135702"/>
                    <a:pt x="409769" y="127438"/>
                  </a:cubicBezTo>
                  <a:cubicBezTo>
                    <a:pt x="394817" y="134903"/>
                    <a:pt x="378173" y="141390"/>
                    <a:pt x="360105" y="146544"/>
                  </a:cubicBezTo>
                  <a:cubicBezTo>
                    <a:pt x="364823" y="167873"/>
                    <a:pt x="367849" y="190535"/>
                    <a:pt x="369273" y="213996"/>
                  </a:cubicBezTo>
                  <a:lnTo>
                    <a:pt x="329043" y="288824"/>
                  </a:lnTo>
                  <a:cubicBezTo>
                    <a:pt x="330022" y="279582"/>
                    <a:pt x="330735" y="270162"/>
                    <a:pt x="331180" y="260564"/>
                  </a:cubicBezTo>
                  <a:lnTo>
                    <a:pt x="260956" y="260564"/>
                  </a:lnTo>
                  <a:lnTo>
                    <a:pt x="260956" y="320195"/>
                  </a:lnTo>
                  <a:cubicBezTo>
                    <a:pt x="277600" y="320817"/>
                    <a:pt x="293887" y="322416"/>
                    <a:pt x="309730" y="324727"/>
                  </a:cubicBezTo>
                  <a:lnTo>
                    <a:pt x="290238" y="360897"/>
                  </a:lnTo>
                  <a:cubicBezTo>
                    <a:pt x="280715" y="359830"/>
                    <a:pt x="270925" y="359030"/>
                    <a:pt x="260956" y="358586"/>
                  </a:cubicBezTo>
                  <a:lnTo>
                    <a:pt x="260956" y="439368"/>
                  </a:lnTo>
                  <a:cubicBezTo>
                    <a:pt x="261223" y="439190"/>
                    <a:pt x="261490" y="439012"/>
                    <a:pt x="261757" y="438835"/>
                  </a:cubicBezTo>
                  <a:cubicBezTo>
                    <a:pt x="264249" y="455186"/>
                    <a:pt x="273417" y="469494"/>
                    <a:pt x="287212" y="478648"/>
                  </a:cubicBezTo>
                  <a:cubicBezTo>
                    <a:pt x="272438" y="481580"/>
                    <a:pt x="257218" y="483091"/>
                    <a:pt x="241643" y="483091"/>
                  </a:cubicBezTo>
                  <a:cubicBezTo>
                    <a:pt x="112233" y="483091"/>
                    <a:pt x="0" y="377337"/>
                    <a:pt x="0" y="241368"/>
                  </a:cubicBezTo>
                  <a:cubicBezTo>
                    <a:pt x="0" y="108242"/>
                    <a:pt x="108405" y="0"/>
                    <a:pt x="24164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40" name="îṩlïdê"/>
            <p:cNvGrpSpPr/>
            <p:nvPr/>
          </p:nvGrpSpPr>
          <p:grpSpPr>
            <a:xfrm>
              <a:off x="7911214" y="2077283"/>
              <a:ext cx="3607687" cy="892875"/>
              <a:chOff x="7911214" y="2077283"/>
              <a:chExt cx="3607687" cy="892875"/>
            </a:xfrm>
          </p:grpSpPr>
          <p:sp>
            <p:nvSpPr>
              <p:cNvPr id="50" name="îš1îď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7911214" y="2464881"/>
                <a:ext cx="3607687" cy="505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51" name="îṣḷîḋe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7911214" y="2077283"/>
                <a:ext cx="3607687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41" name="işlidè"/>
            <p:cNvGrpSpPr/>
            <p:nvPr/>
          </p:nvGrpSpPr>
          <p:grpSpPr>
            <a:xfrm>
              <a:off x="673100" y="3686237"/>
              <a:ext cx="3333961" cy="892875"/>
              <a:chOff x="673100" y="3686237"/>
              <a:chExt cx="3333961" cy="892875"/>
            </a:xfrm>
          </p:grpSpPr>
          <p:sp>
            <p:nvSpPr>
              <p:cNvPr id="48" name="iśľîḓ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673100" y="4073835"/>
                <a:ext cx="3333961" cy="505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49" name="ïṩḷïde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673100" y="3686237"/>
                <a:ext cx="3333961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42" name="îṥ1îďè"/>
            <p:cNvGrpSpPr/>
            <p:nvPr/>
          </p:nvGrpSpPr>
          <p:grpSpPr>
            <a:xfrm>
              <a:off x="8173378" y="3342472"/>
              <a:ext cx="3345521" cy="892875"/>
              <a:chOff x="8173378" y="3301210"/>
              <a:chExt cx="3345521" cy="892875"/>
            </a:xfrm>
          </p:grpSpPr>
          <p:sp>
            <p:nvSpPr>
              <p:cNvPr id="46" name="ï$lîd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173378" y="3688808"/>
                <a:ext cx="3345521" cy="505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47" name="ïṣľíḋé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173378" y="3301210"/>
                <a:ext cx="3345521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43" name="直接连接符 42"/>
            <p:cNvCxnSpPr/>
            <p:nvPr/>
          </p:nvCxnSpPr>
          <p:spPr>
            <a:xfrm>
              <a:off x="8033297" y="3121369"/>
              <a:ext cx="3485602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/>
            <p:cNvCxnSpPr/>
            <p:nvPr/>
          </p:nvCxnSpPr>
          <p:spPr>
            <a:xfrm>
              <a:off x="8282866" y="4380687"/>
              <a:ext cx="3237622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/>
            <p:cNvCxnSpPr/>
            <p:nvPr/>
          </p:nvCxnSpPr>
          <p:spPr>
            <a:xfrm>
              <a:off x="673100" y="4725924"/>
              <a:ext cx="3237622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702478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7C59FE9-9642-446B-820F-15A9490D70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F7540666-D674-40EB-A93F-FB0914FAAB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4447AF29-ECA5-4D5F-9B7E-A4F02EC9AB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26</a:t>
            </a:fld>
            <a:endParaRPr lang="zh-CN" altLang="en-US" dirty="0"/>
          </a:p>
        </p:txBody>
      </p:sp>
      <p:grpSp>
        <p:nvGrpSpPr>
          <p:cNvPr id="352" name="2156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30300"/>
            <a:ext cx="10845800" cy="5016500"/>
            <a:chOff x="673100" y="1130300"/>
            <a:chExt cx="10845800" cy="5016500"/>
          </a:xfrm>
        </p:grpSpPr>
        <p:grpSp>
          <p:nvGrpSpPr>
            <p:cNvPr id="353" name="iṣľiḋe"/>
            <p:cNvGrpSpPr/>
            <p:nvPr/>
          </p:nvGrpSpPr>
          <p:grpSpPr>
            <a:xfrm>
              <a:off x="4031973" y="2051628"/>
              <a:ext cx="4128047" cy="4095172"/>
              <a:chOff x="4069506" y="2051628"/>
              <a:chExt cx="4128047" cy="4095172"/>
            </a:xfrm>
          </p:grpSpPr>
          <p:sp>
            <p:nvSpPr>
              <p:cNvPr id="366" name="íSḷïḋe">
                <a:extLst>
                  <a:ext uri="{FF2B5EF4-FFF2-40B4-BE49-F238E27FC236}">
                    <a16:creationId xmlns="" xmlns:a16="http://schemas.microsoft.com/office/drawing/2014/main" id="{B5AD642D-8E4C-4E9C-8B0A-643C00F74FC6}"/>
                  </a:ext>
                </a:extLst>
              </p:cNvPr>
              <p:cNvSpPr/>
              <p:nvPr/>
            </p:nvSpPr>
            <p:spPr>
              <a:xfrm>
                <a:off x="4328272" y="4026543"/>
                <a:ext cx="2897149" cy="21202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742" y="21600"/>
                    </a:moveTo>
                    <a:lnTo>
                      <a:pt x="345" y="21600"/>
                    </a:lnTo>
                    <a:cubicBezTo>
                      <a:pt x="156" y="21600"/>
                      <a:pt x="0" y="21386"/>
                      <a:pt x="0" y="21129"/>
                    </a:cubicBezTo>
                    <a:lnTo>
                      <a:pt x="0" y="15012"/>
                    </a:lnTo>
                    <a:cubicBezTo>
                      <a:pt x="0" y="14754"/>
                      <a:pt x="156" y="14540"/>
                      <a:pt x="345" y="14540"/>
                    </a:cubicBezTo>
                    <a:lnTo>
                      <a:pt x="4610" y="14540"/>
                    </a:lnTo>
                    <a:lnTo>
                      <a:pt x="4610" y="8323"/>
                    </a:lnTo>
                    <a:cubicBezTo>
                      <a:pt x="4610" y="8065"/>
                      <a:pt x="4766" y="7852"/>
                      <a:pt x="4955" y="7852"/>
                    </a:cubicBezTo>
                    <a:cubicBezTo>
                      <a:pt x="5144" y="7852"/>
                      <a:pt x="5300" y="8065"/>
                      <a:pt x="5300" y="8323"/>
                    </a:cubicBezTo>
                    <a:lnTo>
                      <a:pt x="5300" y="15012"/>
                    </a:lnTo>
                    <a:cubicBezTo>
                      <a:pt x="5300" y="15270"/>
                      <a:pt x="5144" y="15483"/>
                      <a:pt x="4955" y="15483"/>
                    </a:cubicBezTo>
                    <a:lnTo>
                      <a:pt x="690" y="15483"/>
                    </a:lnTo>
                    <a:lnTo>
                      <a:pt x="690" y="20657"/>
                    </a:lnTo>
                    <a:lnTo>
                      <a:pt x="13402" y="20657"/>
                    </a:lnTo>
                    <a:lnTo>
                      <a:pt x="13402" y="13509"/>
                    </a:lnTo>
                    <a:cubicBezTo>
                      <a:pt x="13402" y="13252"/>
                      <a:pt x="13558" y="13038"/>
                      <a:pt x="13747" y="13038"/>
                    </a:cubicBezTo>
                    <a:lnTo>
                      <a:pt x="17708" y="13038"/>
                    </a:lnTo>
                    <a:cubicBezTo>
                      <a:pt x="17896" y="13038"/>
                      <a:pt x="18053" y="13252"/>
                      <a:pt x="18053" y="13509"/>
                    </a:cubicBezTo>
                    <a:lnTo>
                      <a:pt x="18053" y="20123"/>
                    </a:lnTo>
                    <a:lnTo>
                      <a:pt x="20910" y="20123"/>
                    </a:lnTo>
                    <a:lnTo>
                      <a:pt x="20878" y="471"/>
                    </a:lnTo>
                    <a:cubicBezTo>
                      <a:pt x="20878" y="214"/>
                      <a:pt x="21030" y="0"/>
                      <a:pt x="21223" y="0"/>
                    </a:cubicBezTo>
                    <a:cubicBezTo>
                      <a:pt x="21223" y="0"/>
                      <a:pt x="21223" y="0"/>
                      <a:pt x="21223" y="0"/>
                    </a:cubicBezTo>
                    <a:cubicBezTo>
                      <a:pt x="21411" y="0"/>
                      <a:pt x="21568" y="207"/>
                      <a:pt x="21568" y="471"/>
                    </a:cubicBezTo>
                    <a:lnTo>
                      <a:pt x="21600" y="20594"/>
                    </a:lnTo>
                    <a:cubicBezTo>
                      <a:pt x="21600" y="20720"/>
                      <a:pt x="21563" y="20839"/>
                      <a:pt x="21499" y="20927"/>
                    </a:cubicBezTo>
                    <a:cubicBezTo>
                      <a:pt x="21434" y="21015"/>
                      <a:pt x="21347" y="21066"/>
                      <a:pt x="21255" y="21066"/>
                    </a:cubicBezTo>
                    <a:lnTo>
                      <a:pt x="17708" y="21066"/>
                    </a:lnTo>
                    <a:cubicBezTo>
                      <a:pt x="17519" y="21066"/>
                      <a:pt x="17363" y="20852"/>
                      <a:pt x="17363" y="20594"/>
                    </a:cubicBezTo>
                    <a:lnTo>
                      <a:pt x="17363" y="13981"/>
                    </a:lnTo>
                    <a:lnTo>
                      <a:pt x="14092" y="13981"/>
                    </a:lnTo>
                    <a:lnTo>
                      <a:pt x="14092" y="21135"/>
                    </a:lnTo>
                    <a:cubicBezTo>
                      <a:pt x="14087" y="21393"/>
                      <a:pt x="13935" y="21600"/>
                      <a:pt x="13742" y="2160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3000"/>
              </a:p>
            </p:txBody>
          </p:sp>
          <p:grpSp>
            <p:nvGrpSpPr>
              <p:cNvPr id="367" name="ïśḻide"/>
              <p:cNvGrpSpPr/>
              <p:nvPr/>
            </p:nvGrpSpPr>
            <p:grpSpPr>
              <a:xfrm>
                <a:off x="6136038" y="2051628"/>
                <a:ext cx="2061515" cy="2072695"/>
                <a:chOff x="6194733" y="1384643"/>
                <a:chExt cx="2048674" cy="2059783"/>
              </a:xfrm>
              <a:solidFill>
                <a:schemeClr val="bg1">
                  <a:lumMod val="85000"/>
                </a:schemeClr>
              </a:solidFill>
            </p:grpSpPr>
            <p:sp>
              <p:nvSpPr>
                <p:cNvPr id="386" name="îṥḷiḋê">
                  <a:extLst>
                    <a:ext uri="{FF2B5EF4-FFF2-40B4-BE49-F238E27FC236}">
                      <a16:creationId xmlns="" xmlns:a16="http://schemas.microsoft.com/office/drawing/2014/main" id="{7E56286E-94BC-4003-8B61-3D89ADC2E798}"/>
                    </a:ext>
                  </a:extLst>
                </p:cNvPr>
                <p:cNvSpPr/>
                <p:nvPr/>
              </p:nvSpPr>
              <p:spPr>
                <a:xfrm>
                  <a:off x="6929048" y="2304077"/>
                  <a:ext cx="591265" cy="5449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249" h="21577" extrusionOk="0">
                      <a:moveTo>
                        <a:pt x="20139" y="806"/>
                      </a:moveTo>
                      <a:cubicBezTo>
                        <a:pt x="19230" y="244"/>
                        <a:pt x="17655" y="195"/>
                        <a:pt x="16213" y="1906"/>
                      </a:cubicBezTo>
                      <a:cubicBezTo>
                        <a:pt x="15637" y="2590"/>
                        <a:pt x="15149" y="3690"/>
                        <a:pt x="14750" y="5009"/>
                      </a:cubicBezTo>
                      <a:cubicBezTo>
                        <a:pt x="14040" y="4960"/>
                        <a:pt x="13331" y="4862"/>
                        <a:pt x="12687" y="4691"/>
                      </a:cubicBezTo>
                      <a:cubicBezTo>
                        <a:pt x="13685" y="3910"/>
                        <a:pt x="13796" y="3005"/>
                        <a:pt x="13752" y="2566"/>
                      </a:cubicBezTo>
                      <a:cubicBezTo>
                        <a:pt x="13685" y="1295"/>
                        <a:pt x="12222" y="0"/>
                        <a:pt x="10625" y="0"/>
                      </a:cubicBezTo>
                      <a:cubicBezTo>
                        <a:pt x="9028" y="0"/>
                        <a:pt x="7565" y="1295"/>
                        <a:pt x="7498" y="2566"/>
                      </a:cubicBezTo>
                      <a:cubicBezTo>
                        <a:pt x="7476" y="3005"/>
                        <a:pt x="7565" y="3910"/>
                        <a:pt x="8563" y="4691"/>
                      </a:cubicBezTo>
                      <a:cubicBezTo>
                        <a:pt x="7919" y="4838"/>
                        <a:pt x="7210" y="4960"/>
                        <a:pt x="6500" y="5009"/>
                      </a:cubicBezTo>
                      <a:cubicBezTo>
                        <a:pt x="6101" y="3690"/>
                        <a:pt x="5613" y="2590"/>
                        <a:pt x="5037" y="1906"/>
                      </a:cubicBezTo>
                      <a:cubicBezTo>
                        <a:pt x="3595" y="195"/>
                        <a:pt x="2020" y="244"/>
                        <a:pt x="1111" y="806"/>
                      </a:cubicBezTo>
                      <a:cubicBezTo>
                        <a:pt x="246" y="1344"/>
                        <a:pt x="-175" y="2321"/>
                        <a:pt x="69" y="3274"/>
                      </a:cubicBezTo>
                      <a:cubicBezTo>
                        <a:pt x="335" y="4374"/>
                        <a:pt x="1023" y="5278"/>
                        <a:pt x="2020" y="5889"/>
                      </a:cubicBezTo>
                      <a:cubicBezTo>
                        <a:pt x="2952" y="6451"/>
                        <a:pt x="4105" y="6719"/>
                        <a:pt x="5325" y="6793"/>
                      </a:cubicBezTo>
                      <a:cubicBezTo>
                        <a:pt x="6367" y="11167"/>
                        <a:pt x="6766" y="17788"/>
                        <a:pt x="6833" y="20720"/>
                      </a:cubicBezTo>
                      <a:cubicBezTo>
                        <a:pt x="6855" y="21209"/>
                        <a:pt x="7210" y="21600"/>
                        <a:pt x="7653" y="21576"/>
                      </a:cubicBezTo>
                      <a:cubicBezTo>
                        <a:pt x="8097" y="21551"/>
                        <a:pt x="8452" y="21160"/>
                        <a:pt x="8430" y="20671"/>
                      </a:cubicBezTo>
                      <a:cubicBezTo>
                        <a:pt x="8407" y="19548"/>
                        <a:pt x="8163" y="12119"/>
                        <a:pt x="6944" y="6768"/>
                      </a:cubicBezTo>
                      <a:cubicBezTo>
                        <a:pt x="8008" y="6671"/>
                        <a:pt x="9028" y="6451"/>
                        <a:pt x="9938" y="6157"/>
                      </a:cubicBezTo>
                      <a:cubicBezTo>
                        <a:pt x="10181" y="6084"/>
                        <a:pt x="10403" y="5986"/>
                        <a:pt x="10625" y="5864"/>
                      </a:cubicBezTo>
                      <a:cubicBezTo>
                        <a:pt x="10847" y="5962"/>
                        <a:pt x="11069" y="6060"/>
                        <a:pt x="11312" y="6157"/>
                      </a:cubicBezTo>
                      <a:cubicBezTo>
                        <a:pt x="12200" y="6475"/>
                        <a:pt x="13242" y="6695"/>
                        <a:pt x="14306" y="6768"/>
                      </a:cubicBezTo>
                      <a:cubicBezTo>
                        <a:pt x="13087" y="12144"/>
                        <a:pt x="12865" y="19572"/>
                        <a:pt x="12820" y="20671"/>
                      </a:cubicBezTo>
                      <a:cubicBezTo>
                        <a:pt x="12798" y="21160"/>
                        <a:pt x="13153" y="21576"/>
                        <a:pt x="13597" y="21576"/>
                      </a:cubicBezTo>
                      <a:cubicBezTo>
                        <a:pt x="14040" y="21600"/>
                        <a:pt x="14417" y="21209"/>
                        <a:pt x="14417" y="20720"/>
                      </a:cubicBezTo>
                      <a:cubicBezTo>
                        <a:pt x="14484" y="17788"/>
                        <a:pt x="14905" y="11167"/>
                        <a:pt x="15925" y="6793"/>
                      </a:cubicBezTo>
                      <a:cubicBezTo>
                        <a:pt x="17123" y="6719"/>
                        <a:pt x="18298" y="6451"/>
                        <a:pt x="19230" y="5889"/>
                      </a:cubicBezTo>
                      <a:cubicBezTo>
                        <a:pt x="20227" y="5278"/>
                        <a:pt x="20893" y="4374"/>
                        <a:pt x="21181" y="3274"/>
                      </a:cubicBezTo>
                      <a:cubicBezTo>
                        <a:pt x="21425" y="2321"/>
                        <a:pt x="21004" y="1344"/>
                        <a:pt x="20139" y="806"/>
                      </a:cubicBezTo>
                      <a:close/>
                      <a:moveTo>
                        <a:pt x="2797" y="4325"/>
                      </a:moveTo>
                      <a:cubicBezTo>
                        <a:pt x="2176" y="3958"/>
                        <a:pt x="1799" y="3445"/>
                        <a:pt x="1621" y="2810"/>
                      </a:cubicBezTo>
                      <a:cubicBezTo>
                        <a:pt x="1599" y="2663"/>
                        <a:pt x="1710" y="2492"/>
                        <a:pt x="1887" y="2370"/>
                      </a:cubicBezTo>
                      <a:cubicBezTo>
                        <a:pt x="2287" y="2126"/>
                        <a:pt x="3041" y="2175"/>
                        <a:pt x="3861" y="3128"/>
                      </a:cubicBezTo>
                      <a:cubicBezTo>
                        <a:pt x="4216" y="3543"/>
                        <a:pt x="4526" y="4178"/>
                        <a:pt x="4793" y="4985"/>
                      </a:cubicBezTo>
                      <a:cubicBezTo>
                        <a:pt x="4061" y="4862"/>
                        <a:pt x="3351" y="4667"/>
                        <a:pt x="2797" y="4325"/>
                      </a:cubicBezTo>
                      <a:close/>
                      <a:moveTo>
                        <a:pt x="10625" y="3836"/>
                      </a:moveTo>
                      <a:cubicBezTo>
                        <a:pt x="9494" y="3421"/>
                        <a:pt x="9073" y="2932"/>
                        <a:pt x="9095" y="2688"/>
                      </a:cubicBezTo>
                      <a:cubicBezTo>
                        <a:pt x="9117" y="2419"/>
                        <a:pt x="9960" y="1808"/>
                        <a:pt x="10625" y="1808"/>
                      </a:cubicBezTo>
                      <a:cubicBezTo>
                        <a:pt x="11290" y="1808"/>
                        <a:pt x="12133" y="2419"/>
                        <a:pt x="12155" y="2688"/>
                      </a:cubicBezTo>
                      <a:cubicBezTo>
                        <a:pt x="12177" y="2932"/>
                        <a:pt x="11756" y="3445"/>
                        <a:pt x="10625" y="3836"/>
                      </a:cubicBezTo>
                      <a:close/>
                      <a:moveTo>
                        <a:pt x="18476" y="4325"/>
                      </a:moveTo>
                      <a:cubicBezTo>
                        <a:pt x="17899" y="4667"/>
                        <a:pt x="17211" y="4862"/>
                        <a:pt x="16480" y="4960"/>
                      </a:cubicBezTo>
                      <a:cubicBezTo>
                        <a:pt x="16746" y="4154"/>
                        <a:pt x="17056" y="3519"/>
                        <a:pt x="17411" y="3103"/>
                      </a:cubicBezTo>
                      <a:cubicBezTo>
                        <a:pt x="18209" y="2150"/>
                        <a:pt x="18963" y="2101"/>
                        <a:pt x="19385" y="2346"/>
                      </a:cubicBezTo>
                      <a:cubicBezTo>
                        <a:pt x="19584" y="2468"/>
                        <a:pt x="19695" y="2639"/>
                        <a:pt x="19651" y="2786"/>
                      </a:cubicBezTo>
                      <a:cubicBezTo>
                        <a:pt x="19473" y="3445"/>
                        <a:pt x="19096" y="3934"/>
                        <a:pt x="18476" y="4325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7" name="islîḋe">
                  <a:extLst>
                    <a:ext uri="{FF2B5EF4-FFF2-40B4-BE49-F238E27FC236}">
                      <a16:creationId xmlns="" xmlns:a16="http://schemas.microsoft.com/office/drawing/2014/main" id="{B2340358-01BA-46EC-A42B-CF35559AA833}"/>
                    </a:ext>
                  </a:extLst>
                </p:cNvPr>
                <p:cNvSpPr/>
                <p:nvPr/>
              </p:nvSpPr>
              <p:spPr>
                <a:xfrm>
                  <a:off x="6601999" y="1767225"/>
                  <a:ext cx="1246483" cy="10940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576" extrusionOk="0">
                      <a:moveTo>
                        <a:pt x="4074" y="21576"/>
                      </a:moveTo>
                      <a:cubicBezTo>
                        <a:pt x="3850" y="21576"/>
                        <a:pt x="3625" y="21478"/>
                        <a:pt x="3454" y="21296"/>
                      </a:cubicBezTo>
                      <a:cubicBezTo>
                        <a:pt x="1262" y="18984"/>
                        <a:pt x="0" y="15698"/>
                        <a:pt x="0" y="12291"/>
                      </a:cubicBezTo>
                      <a:cubicBezTo>
                        <a:pt x="0" y="5513"/>
                        <a:pt x="4844" y="0"/>
                        <a:pt x="10800" y="0"/>
                      </a:cubicBezTo>
                      <a:cubicBezTo>
                        <a:pt x="16756" y="0"/>
                        <a:pt x="21600" y="5513"/>
                        <a:pt x="21600" y="12291"/>
                      </a:cubicBezTo>
                      <a:cubicBezTo>
                        <a:pt x="21600" y="15698"/>
                        <a:pt x="20402" y="18862"/>
                        <a:pt x="18232" y="21198"/>
                      </a:cubicBezTo>
                      <a:cubicBezTo>
                        <a:pt x="17868" y="21600"/>
                        <a:pt x="17280" y="21576"/>
                        <a:pt x="16938" y="21162"/>
                      </a:cubicBezTo>
                      <a:cubicBezTo>
                        <a:pt x="16585" y="20748"/>
                        <a:pt x="16606" y="20079"/>
                        <a:pt x="16970" y="19689"/>
                      </a:cubicBezTo>
                      <a:cubicBezTo>
                        <a:pt x="18766" y="17742"/>
                        <a:pt x="19761" y="15114"/>
                        <a:pt x="19761" y="12291"/>
                      </a:cubicBezTo>
                      <a:cubicBezTo>
                        <a:pt x="19761" y="6669"/>
                        <a:pt x="15740" y="2093"/>
                        <a:pt x="10800" y="2093"/>
                      </a:cubicBezTo>
                      <a:cubicBezTo>
                        <a:pt x="5860" y="2093"/>
                        <a:pt x="1839" y="6669"/>
                        <a:pt x="1839" y="12291"/>
                      </a:cubicBezTo>
                      <a:cubicBezTo>
                        <a:pt x="1839" y="15114"/>
                        <a:pt x="2887" y="17840"/>
                        <a:pt x="4705" y="19762"/>
                      </a:cubicBezTo>
                      <a:cubicBezTo>
                        <a:pt x="5079" y="20152"/>
                        <a:pt x="5101" y="20821"/>
                        <a:pt x="4748" y="21235"/>
                      </a:cubicBezTo>
                      <a:cubicBezTo>
                        <a:pt x="4566" y="21466"/>
                        <a:pt x="4320" y="21576"/>
                        <a:pt x="4074" y="21576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8" name="işľîḑe">
                  <a:extLst>
                    <a:ext uri="{FF2B5EF4-FFF2-40B4-BE49-F238E27FC236}">
                      <a16:creationId xmlns="" xmlns:a16="http://schemas.microsoft.com/office/drawing/2014/main" id="{4C20F025-875C-4D01-8BDA-9B34FA353DD7}"/>
                    </a:ext>
                  </a:extLst>
                </p:cNvPr>
                <p:cNvSpPr/>
                <p:nvPr/>
              </p:nvSpPr>
              <p:spPr>
                <a:xfrm>
                  <a:off x="6922874" y="2877952"/>
                  <a:ext cx="606581" cy="1036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843"/>
                        <a:pt x="20765" y="21600"/>
                        <a:pt x="19732" y="21600"/>
                      </a:cubicBezTo>
                      <a:lnTo>
                        <a:pt x="1868" y="21600"/>
                      </a:lnTo>
                      <a:cubicBezTo>
                        <a:pt x="835" y="21600"/>
                        <a:pt x="0" y="16714"/>
                        <a:pt x="0" y="10800"/>
                      </a:cubicBezTo>
                      <a:lnTo>
                        <a:pt x="0" y="10800"/>
                      </a:lnTo>
                      <a:cubicBezTo>
                        <a:pt x="0" y="4757"/>
                        <a:pt x="835" y="0"/>
                        <a:pt x="1868" y="0"/>
                      </a:cubicBezTo>
                      <a:lnTo>
                        <a:pt x="19732" y="0"/>
                      </a:lnTo>
                      <a:cubicBezTo>
                        <a:pt x="20787" y="0"/>
                        <a:pt x="21600" y="4757"/>
                        <a:pt x="21600" y="10800"/>
                      </a:cubicBezTo>
                      <a:lnTo>
                        <a:pt x="21600" y="10800"/>
                      </a:ln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9" name="î$1iḓe">
                  <a:extLst>
                    <a:ext uri="{FF2B5EF4-FFF2-40B4-BE49-F238E27FC236}">
                      <a16:creationId xmlns="" xmlns:a16="http://schemas.microsoft.com/office/drawing/2014/main" id="{CBE1CED8-3918-4A0F-AE8C-5E69C2D2DA63}"/>
                    </a:ext>
                  </a:extLst>
                </p:cNvPr>
                <p:cNvSpPr/>
                <p:nvPr/>
              </p:nvSpPr>
              <p:spPr>
                <a:xfrm>
                  <a:off x="6922874" y="3013708"/>
                  <a:ext cx="606581" cy="1042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75" extrusionOk="0">
                      <a:moveTo>
                        <a:pt x="21600" y="10675"/>
                      </a:moveTo>
                      <a:cubicBezTo>
                        <a:pt x="21600" y="16647"/>
                        <a:pt x="20765" y="21475"/>
                        <a:pt x="19732" y="21475"/>
                      </a:cubicBezTo>
                      <a:lnTo>
                        <a:pt x="1868" y="21475"/>
                      </a:lnTo>
                      <a:cubicBezTo>
                        <a:pt x="835" y="21475"/>
                        <a:pt x="0" y="16647"/>
                        <a:pt x="0" y="10675"/>
                      </a:cubicBezTo>
                      <a:lnTo>
                        <a:pt x="0" y="10675"/>
                      </a:lnTo>
                      <a:cubicBezTo>
                        <a:pt x="0" y="4703"/>
                        <a:pt x="835" y="2"/>
                        <a:pt x="1868" y="2"/>
                      </a:cubicBezTo>
                      <a:lnTo>
                        <a:pt x="19732" y="2"/>
                      </a:lnTo>
                      <a:cubicBezTo>
                        <a:pt x="20787" y="-125"/>
                        <a:pt x="21600" y="4703"/>
                        <a:pt x="21600" y="10675"/>
                      </a:cubicBezTo>
                      <a:lnTo>
                        <a:pt x="21600" y="10675"/>
                      </a:ln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0" name="íS1ïḋe">
                  <a:extLst>
                    <a:ext uri="{FF2B5EF4-FFF2-40B4-BE49-F238E27FC236}">
                      <a16:creationId xmlns="" xmlns:a16="http://schemas.microsoft.com/office/drawing/2014/main" id="{F0CF26EC-168D-4F56-ADD0-229966413E65}"/>
                    </a:ext>
                  </a:extLst>
                </p:cNvPr>
                <p:cNvSpPr/>
                <p:nvPr/>
              </p:nvSpPr>
              <p:spPr>
                <a:xfrm>
                  <a:off x="6922874" y="3143293"/>
                  <a:ext cx="606581" cy="10368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475" extrusionOk="0">
                      <a:moveTo>
                        <a:pt x="21600" y="10739"/>
                      </a:moveTo>
                      <a:cubicBezTo>
                        <a:pt x="21600" y="16746"/>
                        <a:pt x="20765" y="21475"/>
                        <a:pt x="19732" y="21475"/>
                      </a:cubicBezTo>
                      <a:lnTo>
                        <a:pt x="1868" y="21475"/>
                      </a:lnTo>
                      <a:cubicBezTo>
                        <a:pt x="835" y="21475"/>
                        <a:pt x="0" y="16618"/>
                        <a:pt x="0" y="10739"/>
                      </a:cubicBezTo>
                      <a:lnTo>
                        <a:pt x="0" y="10739"/>
                      </a:lnTo>
                      <a:cubicBezTo>
                        <a:pt x="0" y="4732"/>
                        <a:pt x="835" y="3"/>
                        <a:pt x="1868" y="3"/>
                      </a:cubicBezTo>
                      <a:lnTo>
                        <a:pt x="19732" y="3"/>
                      </a:lnTo>
                      <a:cubicBezTo>
                        <a:pt x="20787" y="-125"/>
                        <a:pt x="21600" y="4732"/>
                        <a:pt x="21600" y="10739"/>
                      </a:cubicBezTo>
                      <a:lnTo>
                        <a:pt x="21600" y="10739"/>
                      </a:ln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1" name="ï$ļïḑe">
                  <a:extLst>
                    <a:ext uri="{FF2B5EF4-FFF2-40B4-BE49-F238E27FC236}">
                      <a16:creationId xmlns="" xmlns:a16="http://schemas.microsoft.com/office/drawing/2014/main" id="{82CBAC4F-4E93-4165-9C06-EB30F65F682B}"/>
                    </a:ext>
                  </a:extLst>
                </p:cNvPr>
                <p:cNvSpPr/>
                <p:nvPr/>
              </p:nvSpPr>
              <p:spPr>
                <a:xfrm>
                  <a:off x="7033946" y="3279051"/>
                  <a:ext cx="380117" cy="1653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lnTo>
                        <a:pt x="0" y="3949"/>
                      </a:lnTo>
                      <a:cubicBezTo>
                        <a:pt x="0" y="13701"/>
                        <a:pt x="3436" y="21600"/>
                        <a:pt x="7679" y="21600"/>
                      </a:cubicBezTo>
                      <a:lnTo>
                        <a:pt x="13921" y="21600"/>
                      </a:lnTo>
                      <a:cubicBezTo>
                        <a:pt x="18164" y="21600"/>
                        <a:pt x="21600" y="13701"/>
                        <a:pt x="21600" y="3949"/>
                      </a:cubicBez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2" name="iṥļïďè">
                  <a:extLst>
                    <a:ext uri="{FF2B5EF4-FFF2-40B4-BE49-F238E27FC236}">
                      <a16:creationId xmlns="" xmlns:a16="http://schemas.microsoft.com/office/drawing/2014/main" id="{5D553764-D6E2-4B50-94E2-7BEDBE53EFC6}"/>
                    </a:ext>
                  </a:extLst>
                </p:cNvPr>
                <p:cNvSpPr/>
                <p:nvPr/>
              </p:nvSpPr>
              <p:spPr>
                <a:xfrm>
                  <a:off x="7941042" y="2408977"/>
                  <a:ext cx="302365" cy="9317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8294" y="21600"/>
                      </a:moveTo>
                      <a:cubicBezTo>
                        <a:pt x="18294" y="21600"/>
                        <a:pt x="18294" y="21600"/>
                        <a:pt x="18294" y="21600"/>
                      </a:cubicBezTo>
                      <a:lnTo>
                        <a:pt x="3306" y="21457"/>
                      </a:lnTo>
                      <a:cubicBezTo>
                        <a:pt x="1499" y="21457"/>
                        <a:pt x="0" y="16593"/>
                        <a:pt x="0" y="10728"/>
                      </a:cubicBezTo>
                      <a:cubicBezTo>
                        <a:pt x="0" y="4864"/>
                        <a:pt x="1499" y="0"/>
                        <a:pt x="3306" y="0"/>
                      </a:cubicBezTo>
                      <a:cubicBezTo>
                        <a:pt x="3306" y="0"/>
                        <a:pt x="3306" y="0"/>
                        <a:pt x="3306" y="0"/>
                      </a:cubicBezTo>
                      <a:lnTo>
                        <a:pt x="18294" y="143"/>
                      </a:lnTo>
                      <a:cubicBezTo>
                        <a:pt x="20101" y="143"/>
                        <a:pt x="21600" y="5007"/>
                        <a:pt x="21600" y="10872"/>
                      </a:cubicBezTo>
                      <a:cubicBezTo>
                        <a:pt x="21600" y="16736"/>
                        <a:pt x="20101" y="21600"/>
                        <a:pt x="18294" y="21600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3" name="îšľiḍé">
                  <a:extLst>
                    <a:ext uri="{FF2B5EF4-FFF2-40B4-BE49-F238E27FC236}">
                      <a16:creationId xmlns="" xmlns:a16="http://schemas.microsoft.com/office/drawing/2014/main" id="{59C37409-9915-4E93-95AC-8EFAD4218187}"/>
                    </a:ext>
                  </a:extLst>
                </p:cNvPr>
                <p:cNvSpPr/>
                <p:nvPr/>
              </p:nvSpPr>
              <p:spPr>
                <a:xfrm>
                  <a:off x="6194733" y="2408977"/>
                  <a:ext cx="307919" cy="9317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8354" y="21600"/>
                      </a:moveTo>
                      <a:cubicBezTo>
                        <a:pt x="18354" y="21600"/>
                        <a:pt x="18354" y="21600"/>
                        <a:pt x="18354" y="21600"/>
                      </a:cubicBezTo>
                      <a:lnTo>
                        <a:pt x="3246" y="21457"/>
                      </a:lnTo>
                      <a:cubicBezTo>
                        <a:pt x="1472" y="21457"/>
                        <a:pt x="0" y="16593"/>
                        <a:pt x="0" y="10728"/>
                      </a:cubicBezTo>
                      <a:cubicBezTo>
                        <a:pt x="0" y="4864"/>
                        <a:pt x="1472" y="0"/>
                        <a:pt x="3246" y="0"/>
                      </a:cubicBezTo>
                      <a:cubicBezTo>
                        <a:pt x="3246" y="0"/>
                        <a:pt x="3246" y="0"/>
                        <a:pt x="3246" y="0"/>
                      </a:cubicBezTo>
                      <a:lnTo>
                        <a:pt x="18354" y="143"/>
                      </a:lnTo>
                      <a:cubicBezTo>
                        <a:pt x="20128" y="143"/>
                        <a:pt x="21600" y="5007"/>
                        <a:pt x="21600" y="10872"/>
                      </a:cubicBezTo>
                      <a:cubicBezTo>
                        <a:pt x="21600" y="16736"/>
                        <a:pt x="20128" y="21600"/>
                        <a:pt x="18354" y="21600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4" name="íŝļîḋe">
                  <a:extLst>
                    <a:ext uri="{FF2B5EF4-FFF2-40B4-BE49-F238E27FC236}">
                      <a16:creationId xmlns="" xmlns:a16="http://schemas.microsoft.com/office/drawing/2014/main" id="{D211C137-1646-4A80-8706-D8F3E00A4530}"/>
                    </a:ext>
                  </a:extLst>
                </p:cNvPr>
                <p:cNvSpPr/>
                <p:nvPr/>
              </p:nvSpPr>
              <p:spPr>
                <a:xfrm>
                  <a:off x="7175874" y="1384643"/>
                  <a:ext cx="92563" cy="29002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0800" y="21600"/>
                      </a:move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4752" y="21600"/>
                        <a:pt x="0" y="20037"/>
                        <a:pt x="0" y="18153"/>
                      </a:cubicBezTo>
                      <a:lnTo>
                        <a:pt x="0" y="3447"/>
                      </a:lnTo>
                      <a:cubicBezTo>
                        <a:pt x="0" y="1563"/>
                        <a:pt x="4896" y="0"/>
                        <a:pt x="10800" y="0"/>
                      </a:cubicBez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6704" y="0"/>
                        <a:pt x="21600" y="1563"/>
                        <a:pt x="21600" y="3447"/>
                      </a:cubicBezTo>
                      <a:lnTo>
                        <a:pt x="21600" y="18153"/>
                      </a:lnTo>
                      <a:cubicBezTo>
                        <a:pt x="21600" y="20037"/>
                        <a:pt x="16704" y="21600"/>
                        <a:pt x="10800" y="21600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5" name="iṡḷîḓe">
                  <a:extLst>
                    <a:ext uri="{FF2B5EF4-FFF2-40B4-BE49-F238E27FC236}">
                      <a16:creationId xmlns="" xmlns:a16="http://schemas.microsoft.com/office/drawing/2014/main" id="{D096A456-4574-44CF-BA8E-1CD9D8106243}"/>
                    </a:ext>
                  </a:extLst>
                </p:cNvPr>
                <p:cNvSpPr/>
                <p:nvPr/>
              </p:nvSpPr>
              <p:spPr>
                <a:xfrm>
                  <a:off x="7749752" y="1693176"/>
                  <a:ext cx="223689" cy="22322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69" h="21176" extrusionOk="0">
                      <a:moveTo>
                        <a:pt x="4283" y="21176"/>
                      </a:moveTo>
                      <a:cubicBezTo>
                        <a:pt x="3195" y="21176"/>
                        <a:pt x="2106" y="20766"/>
                        <a:pt x="1247" y="19888"/>
                      </a:cubicBezTo>
                      <a:cubicBezTo>
                        <a:pt x="-415" y="18191"/>
                        <a:pt x="-415" y="15381"/>
                        <a:pt x="1247" y="13683"/>
                      </a:cubicBezTo>
                      <a:lnTo>
                        <a:pt x="13450" y="1274"/>
                      </a:lnTo>
                      <a:cubicBezTo>
                        <a:pt x="15112" y="-424"/>
                        <a:pt x="17862" y="-424"/>
                        <a:pt x="19523" y="1274"/>
                      </a:cubicBezTo>
                      <a:cubicBezTo>
                        <a:pt x="21185" y="2971"/>
                        <a:pt x="21185" y="5781"/>
                        <a:pt x="19523" y="7478"/>
                      </a:cubicBezTo>
                      <a:lnTo>
                        <a:pt x="7320" y="19888"/>
                      </a:lnTo>
                      <a:cubicBezTo>
                        <a:pt x="6518" y="20766"/>
                        <a:pt x="5372" y="21176"/>
                        <a:pt x="4283" y="21176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96" name="îśḷiḓê">
                  <a:extLst>
                    <a:ext uri="{FF2B5EF4-FFF2-40B4-BE49-F238E27FC236}">
                      <a16:creationId xmlns="" xmlns:a16="http://schemas.microsoft.com/office/drawing/2014/main" id="{2735CCD3-CF18-41FE-B114-D8B469FA8A1D}"/>
                    </a:ext>
                  </a:extLst>
                </p:cNvPr>
                <p:cNvSpPr/>
                <p:nvPr/>
              </p:nvSpPr>
              <p:spPr>
                <a:xfrm>
                  <a:off x="6466241" y="1754886"/>
                  <a:ext cx="223072" cy="22260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67" h="21174" extrusionOk="0">
                      <a:moveTo>
                        <a:pt x="16473" y="21174"/>
                      </a:moveTo>
                      <a:cubicBezTo>
                        <a:pt x="15382" y="21174"/>
                        <a:pt x="14290" y="20763"/>
                        <a:pt x="13429" y="19883"/>
                      </a:cubicBezTo>
                      <a:lnTo>
                        <a:pt x="1250" y="7498"/>
                      </a:lnTo>
                      <a:cubicBezTo>
                        <a:pt x="-416" y="5796"/>
                        <a:pt x="-416" y="2978"/>
                        <a:pt x="1250" y="1276"/>
                      </a:cubicBezTo>
                      <a:cubicBezTo>
                        <a:pt x="2916" y="-426"/>
                        <a:pt x="5673" y="-426"/>
                        <a:pt x="7339" y="1276"/>
                      </a:cubicBezTo>
                      <a:lnTo>
                        <a:pt x="19518" y="13661"/>
                      </a:lnTo>
                      <a:cubicBezTo>
                        <a:pt x="21184" y="15363"/>
                        <a:pt x="21184" y="18181"/>
                        <a:pt x="19518" y="19883"/>
                      </a:cubicBezTo>
                      <a:cubicBezTo>
                        <a:pt x="18714" y="20763"/>
                        <a:pt x="17565" y="21174"/>
                        <a:pt x="16473" y="21174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</p:grpSp>
          <p:grpSp>
            <p:nvGrpSpPr>
              <p:cNvPr id="368" name="îŝlíďe"/>
              <p:cNvGrpSpPr/>
              <p:nvPr/>
            </p:nvGrpSpPr>
            <p:grpSpPr>
              <a:xfrm>
                <a:off x="4069506" y="3330535"/>
                <a:ext cx="2230962" cy="1765340"/>
                <a:chOff x="3948593" y="2520053"/>
                <a:chExt cx="2577329" cy="2039418"/>
              </a:xfrm>
              <a:solidFill>
                <a:schemeClr val="accent1"/>
              </a:solidFill>
            </p:grpSpPr>
            <p:sp>
              <p:nvSpPr>
                <p:cNvPr id="369" name="îśľiḑe">
                  <a:extLst>
                    <a:ext uri="{FF2B5EF4-FFF2-40B4-BE49-F238E27FC236}">
                      <a16:creationId xmlns="" xmlns:a16="http://schemas.microsoft.com/office/drawing/2014/main" id="{E213CAFC-FF33-467B-9952-F167B2FBFE40}"/>
                    </a:ext>
                  </a:extLst>
                </p:cNvPr>
                <p:cNvSpPr/>
                <p:nvPr/>
              </p:nvSpPr>
              <p:spPr>
                <a:xfrm>
                  <a:off x="4232447" y="2939659"/>
                  <a:ext cx="1922631" cy="16198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130" h="21600" extrusionOk="0">
                      <a:moveTo>
                        <a:pt x="12917" y="21600"/>
                      </a:moveTo>
                      <a:cubicBezTo>
                        <a:pt x="12632" y="21600"/>
                        <a:pt x="12347" y="21559"/>
                        <a:pt x="12063" y="21485"/>
                      </a:cubicBezTo>
                      <a:cubicBezTo>
                        <a:pt x="11032" y="21213"/>
                        <a:pt x="10157" y="20464"/>
                        <a:pt x="9587" y="19387"/>
                      </a:cubicBezTo>
                      <a:cubicBezTo>
                        <a:pt x="9126" y="18514"/>
                        <a:pt x="8916" y="17510"/>
                        <a:pt x="8977" y="16498"/>
                      </a:cubicBezTo>
                      <a:cubicBezTo>
                        <a:pt x="8346" y="16729"/>
                        <a:pt x="7661" y="16762"/>
                        <a:pt x="7003" y="16581"/>
                      </a:cubicBezTo>
                      <a:cubicBezTo>
                        <a:pt x="5945" y="16301"/>
                        <a:pt x="5044" y="15511"/>
                        <a:pt x="4487" y="14400"/>
                      </a:cubicBezTo>
                      <a:cubicBezTo>
                        <a:pt x="4026" y="14474"/>
                        <a:pt x="3558" y="14458"/>
                        <a:pt x="3097" y="14334"/>
                      </a:cubicBezTo>
                      <a:cubicBezTo>
                        <a:pt x="2066" y="14063"/>
                        <a:pt x="1185" y="13322"/>
                        <a:pt x="622" y="12244"/>
                      </a:cubicBezTo>
                      <a:cubicBezTo>
                        <a:pt x="52" y="11166"/>
                        <a:pt x="-131" y="9883"/>
                        <a:pt x="93" y="8640"/>
                      </a:cubicBezTo>
                      <a:cubicBezTo>
                        <a:pt x="405" y="6912"/>
                        <a:pt x="1463" y="5563"/>
                        <a:pt x="2839" y="5077"/>
                      </a:cubicBezTo>
                      <a:cubicBezTo>
                        <a:pt x="2853" y="4880"/>
                        <a:pt x="2880" y="4690"/>
                        <a:pt x="2914" y="4501"/>
                      </a:cubicBezTo>
                      <a:cubicBezTo>
                        <a:pt x="3307" y="2320"/>
                        <a:pt x="4928" y="741"/>
                        <a:pt x="6766" y="741"/>
                      </a:cubicBezTo>
                      <a:cubicBezTo>
                        <a:pt x="7051" y="741"/>
                        <a:pt x="7336" y="782"/>
                        <a:pt x="7621" y="856"/>
                      </a:cubicBezTo>
                      <a:cubicBezTo>
                        <a:pt x="7716" y="880"/>
                        <a:pt x="7810" y="913"/>
                        <a:pt x="7905" y="946"/>
                      </a:cubicBezTo>
                      <a:cubicBezTo>
                        <a:pt x="8584" y="329"/>
                        <a:pt x="9411" y="0"/>
                        <a:pt x="10259" y="0"/>
                      </a:cubicBezTo>
                      <a:cubicBezTo>
                        <a:pt x="10544" y="0"/>
                        <a:pt x="10828" y="41"/>
                        <a:pt x="11113" y="115"/>
                      </a:cubicBezTo>
                      <a:cubicBezTo>
                        <a:pt x="11886" y="321"/>
                        <a:pt x="12592" y="806"/>
                        <a:pt x="13134" y="1506"/>
                      </a:cubicBezTo>
                      <a:cubicBezTo>
                        <a:pt x="13867" y="1152"/>
                        <a:pt x="14674" y="1070"/>
                        <a:pt x="15447" y="1275"/>
                      </a:cubicBezTo>
                      <a:cubicBezTo>
                        <a:pt x="17183" y="1736"/>
                        <a:pt x="18431" y="3538"/>
                        <a:pt x="18539" y="5653"/>
                      </a:cubicBezTo>
                      <a:cubicBezTo>
                        <a:pt x="20384" y="6468"/>
                        <a:pt x="21469" y="8805"/>
                        <a:pt x="21035" y="11183"/>
                      </a:cubicBezTo>
                      <a:cubicBezTo>
                        <a:pt x="20893" y="11956"/>
                        <a:pt x="20608" y="12664"/>
                        <a:pt x="20187" y="13256"/>
                      </a:cubicBezTo>
                      <a:cubicBezTo>
                        <a:pt x="20682" y="14293"/>
                        <a:pt x="20845" y="15519"/>
                        <a:pt x="20635" y="16696"/>
                      </a:cubicBezTo>
                      <a:cubicBezTo>
                        <a:pt x="20241" y="18876"/>
                        <a:pt x="18621" y="20456"/>
                        <a:pt x="16783" y="20456"/>
                      </a:cubicBezTo>
                      <a:cubicBezTo>
                        <a:pt x="16783" y="20456"/>
                        <a:pt x="16783" y="20456"/>
                        <a:pt x="16783" y="20456"/>
                      </a:cubicBezTo>
                      <a:cubicBezTo>
                        <a:pt x="16498" y="20456"/>
                        <a:pt x="16213" y="20415"/>
                        <a:pt x="15928" y="20341"/>
                      </a:cubicBezTo>
                      <a:cubicBezTo>
                        <a:pt x="15847" y="20316"/>
                        <a:pt x="15759" y="20292"/>
                        <a:pt x="15677" y="20259"/>
                      </a:cubicBezTo>
                      <a:cubicBezTo>
                        <a:pt x="14931" y="21115"/>
                        <a:pt x="13948" y="21600"/>
                        <a:pt x="12917" y="21600"/>
                      </a:cubicBezTo>
                      <a:close/>
                      <a:moveTo>
                        <a:pt x="9662" y="14836"/>
                      </a:moveTo>
                      <a:cubicBezTo>
                        <a:pt x="9777" y="14836"/>
                        <a:pt x="9886" y="14885"/>
                        <a:pt x="9981" y="14968"/>
                      </a:cubicBezTo>
                      <a:cubicBezTo>
                        <a:pt x="10150" y="15132"/>
                        <a:pt x="10211" y="15404"/>
                        <a:pt x="10143" y="15651"/>
                      </a:cubicBezTo>
                      <a:cubicBezTo>
                        <a:pt x="10103" y="15791"/>
                        <a:pt x="10076" y="15914"/>
                        <a:pt x="10048" y="16046"/>
                      </a:cubicBezTo>
                      <a:cubicBezTo>
                        <a:pt x="9879" y="16976"/>
                        <a:pt x="10021" y="17922"/>
                        <a:pt x="10442" y="18720"/>
                      </a:cubicBezTo>
                      <a:cubicBezTo>
                        <a:pt x="10862" y="19518"/>
                        <a:pt x="11513" y="20069"/>
                        <a:pt x="12280" y="20275"/>
                      </a:cubicBezTo>
                      <a:cubicBezTo>
                        <a:pt x="12490" y="20333"/>
                        <a:pt x="12700" y="20357"/>
                        <a:pt x="12910" y="20357"/>
                      </a:cubicBezTo>
                      <a:cubicBezTo>
                        <a:pt x="13765" y="20357"/>
                        <a:pt x="14572" y="19905"/>
                        <a:pt x="15128" y="19115"/>
                      </a:cubicBezTo>
                      <a:cubicBezTo>
                        <a:pt x="15270" y="18917"/>
                        <a:pt x="15494" y="18843"/>
                        <a:pt x="15698" y="18942"/>
                      </a:cubicBezTo>
                      <a:cubicBezTo>
                        <a:pt x="15840" y="19008"/>
                        <a:pt x="15983" y="19066"/>
                        <a:pt x="16132" y="19099"/>
                      </a:cubicBezTo>
                      <a:cubicBezTo>
                        <a:pt x="16342" y="19156"/>
                        <a:pt x="16552" y="19181"/>
                        <a:pt x="16762" y="19181"/>
                      </a:cubicBezTo>
                      <a:cubicBezTo>
                        <a:pt x="18126" y="19181"/>
                        <a:pt x="19326" y="18004"/>
                        <a:pt x="19618" y="16391"/>
                      </a:cubicBezTo>
                      <a:cubicBezTo>
                        <a:pt x="19801" y="15387"/>
                        <a:pt x="19618" y="14342"/>
                        <a:pt x="19109" y="13511"/>
                      </a:cubicBezTo>
                      <a:cubicBezTo>
                        <a:pt x="18953" y="13256"/>
                        <a:pt x="18980" y="12911"/>
                        <a:pt x="19170" y="12697"/>
                      </a:cubicBezTo>
                      <a:cubicBezTo>
                        <a:pt x="19597" y="12203"/>
                        <a:pt x="19889" y="11578"/>
                        <a:pt x="20018" y="10878"/>
                      </a:cubicBezTo>
                      <a:cubicBezTo>
                        <a:pt x="20357" y="8994"/>
                        <a:pt x="19421" y="7151"/>
                        <a:pt x="17881" y="6673"/>
                      </a:cubicBezTo>
                      <a:cubicBezTo>
                        <a:pt x="17651" y="6599"/>
                        <a:pt x="17488" y="6344"/>
                        <a:pt x="17502" y="6048"/>
                      </a:cubicBezTo>
                      <a:cubicBezTo>
                        <a:pt x="17556" y="4328"/>
                        <a:pt x="16593" y="2814"/>
                        <a:pt x="15203" y="2444"/>
                      </a:cubicBezTo>
                      <a:cubicBezTo>
                        <a:pt x="14531" y="2263"/>
                        <a:pt x="13819" y="2378"/>
                        <a:pt x="13209" y="2773"/>
                      </a:cubicBezTo>
                      <a:cubicBezTo>
                        <a:pt x="12992" y="2913"/>
                        <a:pt x="12720" y="2839"/>
                        <a:pt x="12565" y="2600"/>
                      </a:cubicBezTo>
                      <a:cubicBezTo>
                        <a:pt x="12144" y="1934"/>
                        <a:pt x="11540" y="1473"/>
                        <a:pt x="10869" y="1292"/>
                      </a:cubicBezTo>
                      <a:cubicBezTo>
                        <a:pt x="10659" y="1234"/>
                        <a:pt x="10449" y="1210"/>
                        <a:pt x="10238" y="1210"/>
                      </a:cubicBezTo>
                      <a:cubicBezTo>
                        <a:pt x="9533" y="1210"/>
                        <a:pt x="8855" y="1522"/>
                        <a:pt x="8319" y="2082"/>
                      </a:cubicBezTo>
                      <a:cubicBezTo>
                        <a:pt x="8177" y="2230"/>
                        <a:pt x="7980" y="2271"/>
                        <a:pt x="7804" y="2189"/>
                      </a:cubicBezTo>
                      <a:cubicBezTo>
                        <a:pt x="7668" y="2123"/>
                        <a:pt x="7526" y="2074"/>
                        <a:pt x="7376" y="2032"/>
                      </a:cubicBezTo>
                      <a:cubicBezTo>
                        <a:pt x="7166" y="1975"/>
                        <a:pt x="6956" y="1950"/>
                        <a:pt x="6746" y="1950"/>
                      </a:cubicBezTo>
                      <a:cubicBezTo>
                        <a:pt x="5383" y="1950"/>
                        <a:pt x="4182" y="3127"/>
                        <a:pt x="3891" y="4740"/>
                      </a:cubicBezTo>
                      <a:cubicBezTo>
                        <a:pt x="3843" y="5003"/>
                        <a:pt x="3823" y="5266"/>
                        <a:pt x="3823" y="5538"/>
                      </a:cubicBezTo>
                      <a:cubicBezTo>
                        <a:pt x="3823" y="5834"/>
                        <a:pt x="3646" y="6097"/>
                        <a:pt x="3402" y="6147"/>
                      </a:cubicBezTo>
                      <a:cubicBezTo>
                        <a:pt x="2236" y="6402"/>
                        <a:pt x="1320" y="7480"/>
                        <a:pt x="1063" y="8879"/>
                      </a:cubicBezTo>
                      <a:cubicBezTo>
                        <a:pt x="893" y="9808"/>
                        <a:pt x="1035" y="10755"/>
                        <a:pt x="1456" y="11553"/>
                      </a:cubicBezTo>
                      <a:cubicBezTo>
                        <a:pt x="1876" y="12351"/>
                        <a:pt x="2527" y="12902"/>
                        <a:pt x="3294" y="13108"/>
                      </a:cubicBezTo>
                      <a:cubicBezTo>
                        <a:pt x="3728" y="13223"/>
                        <a:pt x="4182" y="13215"/>
                        <a:pt x="4609" y="13092"/>
                      </a:cubicBezTo>
                      <a:cubicBezTo>
                        <a:pt x="4840" y="13026"/>
                        <a:pt x="5084" y="13157"/>
                        <a:pt x="5186" y="13421"/>
                      </a:cubicBezTo>
                      <a:cubicBezTo>
                        <a:pt x="5579" y="14408"/>
                        <a:pt x="6312" y="15116"/>
                        <a:pt x="7193" y="15346"/>
                      </a:cubicBezTo>
                      <a:cubicBezTo>
                        <a:pt x="7404" y="15404"/>
                        <a:pt x="7614" y="15429"/>
                        <a:pt x="7824" y="15429"/>
                      </a:cubicBezTo>
                      <a:cubicBezTo>
                        <a:pt x="8367" y="15429"/>
                        <a:pt x="8902" y="15239"/>
                        <a:pt x="9370" y="14894"/>
                      </a:cubicBezTo>
                      <a:cubicBezTo>
                        <a:pt x="9479" y="14861"/>
                        <a:pt x="9574" y="14836"/>
                        <a:pt x="9662" y="14836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0" name="îṣlîḑê">
                  <a:extLst>
                    <a:ext uri="{FF2B5EF4-FFF2-40B4-BE49-F238E27FC236}">
                      <a16:creationId xmlns="" xmlns:a16="http://schemas.microsoft.com/office/drawing/2014/main" id="{A9030C5C-212F-4582-9AD3-87EBF19C8815}"/>
                    </a:ext>
                  </a:extLst>
                </p:cNvPr>
                <p:cNvSpPr/>
                <p:nvPr/>
              </p:nvSpPr>
              <p:spPr>
                <a:xfrm>
                  <a:off x="4547150" y="2594099"/>
                  <a:ext cx="232120" cy="32092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15" h="21156" extrusionOk="0">
                      <a:moveTo>
                        <a:pt x="16340" y="21156"/>
                      </a:moveTo>
                      <a:cubicBezTo>
                        <a:pt x="14983" y="21156"/>
                        <a:pt x="13626" y="20627"/>
                        <a:pt x="12866" y="19692"/>
                      </a:cubicBezTo>
                      <a:lnTo>
                        <a:pt x="601" y="4641"/>
                      </a:lnTo>
                      <a:cubicBezTo>
                        <a:pt x="-593" y="3217"/>
                        <a:pt x="58" y="1305"/>
                        <a:pt x="1958" y="451"/>
                      </a:cubicBezTo>
                      <a:cubicBezTo>
                        <a:pt x="3857" y="-444"/>
                        <a:pt x="6408" y="44"/>
                        <a:pt x="7548" y="1468"/>
                      </a:cubicBezTo>
                      <a:lnTo>
                        <a:pt x="19813" y="16519"/>
                      </a:lnTo>
                      <a:cubicBezTo>
                        <a:pt x="21007" y="17942"/>
                        <a:pt x="20356" y="19854"/>
                        <a:pt x="18456" y="20709"/>
                      </a:cubicBezTo>
                      <a:cubicBezTo>
                        <a:pt x="17805" y="21034"/>
                        <a:pt x="17099" y="21156"/>
                        <a:pt x="16340" y="21156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1" name="îśļíḑé">
                  <a:extLst>
                    <a:ext uri="{FF2B5EF4-FFF2-40B4-BE49-F238E27FC236}">
                      <a16:creationId xmlns="" xmlns:a16="http://schemas.microsoft.com/office/drawing/2014/main" id="{6FC4CC24-2166-421A-A6AE-FC361205C875}"/>
                    </a:ext>
                  </a:extLst>
                </p:cNvPr>
                <p:cNvSpPr/>
                <p:nvPr/>
              </p:nvSpPr>
              <p:spPr>
                <a:xfrm>
                  <a:off x="5361686" y="2520053"/>
                  <a:ext cx="139587" cy="3579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530" h="21383" extrusionOk="0">
                      <a:moveTo>
                        <a:pt x="6816" y="21383"/>
                      </a:moveTo>
                      <a:cubicBezTo>
                        <a:pt x="6453" y="21383"/>
                        <a:pt x="5999" y="21383"/>
                        <a:pt x="5636" y="21346"/>
                      </a:cubicBezTo>
                      <a:cubicBezTo>
                        <a:pt x="1915" y="21088"/>
                        <a:pt x="-535" y="19651"/>
                        <a:pt x="100" y="18139"/>
                      </a:cubicBezTo>
                      <a:lnTo>
                        <a:pt x="6998" y="2289"/>
                      </a:lnTo>
                      <a:cubicBezTo>
                        <a:pt x="7633" y="778"/>
                        <a:pt x="11173" y="-217"/>
                        <a:pt x="14894" y="41"/>
                      </a:cubicBezTo>
                      <a:cubicBezTo>
                        <a:pt x="18615" y="299"/>
                        <a:pt x="21065" y="1737"/>
                        <a:pt x="20430" y="3248"/>
                      </a:cubicBezTo>
                      <a:lnTo>
                        <a:pt x="13532" y="19098"/>
                      </a:lnTo>
                      <a:cubicBezTo>
                        <a:pt x="12988" y="20425"/>
                        <a:pt x="10083" y="21383"/>
                        <a:pt x="6816" y="21383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2" name="îṡ1íḓe">
                  <a:extLst>
                    <a:ext uri="{FF2B5EF4-FFF2-40B4-BE49-F238E27FC236}">
                      <a16:creationId xmlns="" xmlns:a16="http://schemas.microsoft.com/office/drawing/2014/main" id="{78A4DBE4-AE3A-4B94-A0E0-D0954BD096BA}"/>
                    </a:ext>
                  </a:extLst>
                </p:cNvPr>
                <p:cNvSpPr/>
                <p:nvPr/>
              </p:nvSpPr>
              <p:spPr>
                <a:xfrm>
                  <a:off x="5855344" y="2791561"/>
                  <a:ext cx="278503" cy="2904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831" h="21224" extrusionOk="0">
                      <a:moveTo>
                        <a:pt x="10784" y="15136"/>
                      </a:moveTo>
                      <a:lnTo>
                        <a:pt x="5984" y="20142"/>
                      </a:lnTo>
                      <a:cubicBezTo>
                        <a:pt x="5292" y="20863"/>
                        <a:pt x="4369" y="21224"/>
                        <a:pt x="3446" y="21224"/>
                      </a:cubicBezTo>
                      <a:cubicBezTo>
                        <a:pt x="2615" y="21224"/>
                        <a:pt x="1738" y="20908"/>
                        <a:pt x="1092" y="20322"/>
                      </a:cubicBezTo>
                      <a:cubicBezTo>
                        <a:pt x="-293" y="19059"/>
                        <a:pt x="-385" y="16895"/>
                        <a:pt x="953" y="15542"/>
                      </a:cubicBezTo>
                      <a:lnTo>
                        <a:pt x="14846" y="1067"/>
                      </a:lnTo>
                      <a:cubicBezTo>
                        <a:pt x="16138" y="-286"/>
                        <a:pt x="18353" y="-376"/>
                        <a:pt x="19738" y="932"/>
                      </a:cubicBezTo>
                      <a:cubicBezTo>
                        <a:pt x="21123" y="2194"/>
                        <a:pt x="21215" y="4359"/>
                        <a:pt x="19877" y="5712"/>
                      </a:cubicBezTo>
                      <a:lnTo>
                        <a:pt x="10784" y="15136"/>
                      </a:lnTo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3" name="íṡḷíḋé">
                  <a:extLst>
                    <a:ext uri="{FF2B5EF4-FFF2-40B4-BE49-F238E27FC236}">
                      <a16:creationId xmlns="" xmlns:a16="http://schemas.microsoft.com/office/drawing/2014/main" id="{19E5625A-30FE-4CCF-9ED4-A3BCBF12FAA5}"/>
                    </a:ext>
                  </a:extLst>
                </p:cNvPr>
                <p:cNvSpPr/>
                <p:nvPr/>
              </p:nvSpPr>
              <p:spPr>
                <a:xfrm>
                  <a:off x="6170047" y="3433317"/>
                  <a:ext cx="355875" cy="11869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31" h="21199" extrusionOk="0">
                      <a:moveTo>
                        <a:pt x="2787" y="21199"/>
                      </a:moveTo>
                      <a:cubicBezTo>
                        <a:pt x="1381" y="21199"/>
                        <a:pt x="161" y="18003"/>
                        <a:pt x="13" y="13705"/>
                      </a:cubicBezTo>
                      <a:cubicBezTo>
                        <a:pt x="-135" y="9187"/>
                        <a:pt x="975" y="5109"/>
                        <a:pt x="2491" y="4668"/>
                      </a:cubicBezTo>
                      <a:lnTo>
                        <a:pt x="18284" y="40"/>
                      </a:lnTo>
                      <a:cubicBezTo>
                        <a:pt x="19801" y="-401"/>
                        <a:pt x="21169" y="2905"/>
                        <a:pt x="21317" y="7423"/>
                      </a:cubicBezTo>
                      <a:cubicBezTo>
                        <a:pt x="21465" y="11942"/>
                        <a:pt x="20355" y="16019"/>
                        <a:pt x="18839" y="16460"/>
                      </a:cubicBezTo>
                      <a:lnTo>
                        <a:pt x="3046" y="21089"/>
                      </a:lnTo>
                      <a:cubicBezTo>
                        <a:pt x="2972" y="21199"/>
                        <a:pt x="2861" y="21199"/>
                        <a:pt x="2787" y="21199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4" name="íṩlíḑe">
                  <a:extLst>
                    <a:ext uri="{FF2B5EF4-FFF2-40B4-BE49-F238E27FC236}">
                      <a16:creationId xmlns="" xmlns:a16="http://schemas.microsoft.com/office/drawing/2014/main" id="{F3606748-6EBE-4A7A-9581-E101DABA0D9A}"/>
                    </a:ext>
                  </a:extLst>
                </p:cNvPr>
                <p:cNvSpPr/>
                <p:nvPr/>
              </p:nvSpPr>
              <p:spPr>
                <a:xfrm>
                  <a:off x="3948593" y="3155637"/>
                  <a:ext cx="301876" cy="19598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19" h="20915" extrusionOk="0">
                      <a:moveTo>
                        <a:pt x="17560" y="20915"/>
                      </a:moveTo>
                      <a:cubicBezTo>
                        <a:pt x="17094" y="20915"/>
                        <a:pt x="16628" y="20783"/>
                        <a:pt x="16162" y="20388"/>
                      </a:cubicBezTo>
                      <a:lnTo>
                        <a:pt x="1762" y="9325"/>
                      </a:lnTo>
                      <a:cubicBezTo>
                        <a:pt x="195" y="8139"/>
                        <a:pt x="-440" y="5176"/>
                        <a:pt x="322" y="2739"/>
                      </a:cubicBezTo>
                      <a:cubicBezTo>
                        <a:pt x="1085" y="303"/>
                        <a:pt x="2991" y="-685"/>
                        <a:pt x="4558" y="500"/>
                      </a:cubicBezTo>
                      <a:lnTo>
                        <a:pt x="18958" y="11564"/>
                      </a:lnTo>
                      <a:cubicBezTo>
                        <a:pt x="20525" y="12749"/>
                        <a:pt x="21160" y="15713"/>
                        <a:pt x="20398" y="18149"/>
                      </a:cubicBezTo>
                      <a:cubicBezTo>
                        <a:pt x="19889" y="19927"/>
                        <a:pt x="18746" y="20915"/>
                        <a:pt x="17560" y="20915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5" name="is1íďé">
                  <a:extLst>
                    <a:ext uri="{FF2B5EF4-FFF2-40B4-BE49-F238E27FC236}">
                      <a16:creationId xmlns="" xmlns:a16="http://schemas.microsoft.com/office/drawing/2014/main" id="{4FC74C9D-F966-4933-8E1C-D10D965724B9}"/>
                    </a:ext>
                  </a:extLst>
                </p:cNvPr>
                <p:cNvSpPr/>
                <p:nvPr/>
              </p:nvSpPr>
              <p:spPr>
                <a:xfrm>
                  <a:off x="3973274" y="4013366"/>
                  <a:ext cx="307304" cy="1838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766" h="20899" extrusionOk="0">
                      <a:moveTo>
                        <a:pt x="3127" y="20899"/>
                      </a:moveTo>
                      <a:cubicBezTo>
                        <a:pt x="1918" y="20899"/>
                        <a:pt x="751" y="19707"/>
                        <a:pt x="250" y="17743"/>
                      </a:cubicBezTo>
                      <a:cubicBezTo>
                        <a:pt x="-417" y="15078"/>
                        <a:pt x="292" y="11992"/>
                        <a:pt x="1876" y="10870"/>
                      </a:cubicBezTo>
                      <a:lnTo>
                        <a:pt x="16429" y="421"/>
                      </a:lnTo>
                      <a:cubicBezTo>
                        <a:pt x="18014" y="-701"/>
                        <a:pt x="19849" y="491"/>
                        <a:pt x="20516" y="3156"/>
                      </a:cubicBezTo>
                      <a:cubicBezTo>
                        <a:pt x="21183" y="5821"/>
                        <a:pt x="20474" y="8907"/>
                        <a:pt x="18890" y="10029"/>
                      </a:cubicBezTo>
                      <a:lnTo>
                        <a:pt x="4337" y="20478"/>
                      </a:lnTo>
                      <a:cubicBezTo>
                        <a:pt x="3961" y="20759"/>
                        <a:pt x="3544" y="20899"/>
                        <a:pt x="3127" y="20899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6" name="ïṡḷïďè">
                  <a:extLst>
                    <a:ext uri="{FF2B5EF4-FFF2-40B4-BE49-F238E27FC236}">
                      <a16:creationId xmlns="" xmlns:a16="http://schemas.microsoft.com/office/drawing/2014/main" id="{3492BC39-025D-4E65-8111-7B920D999411}"/>
                    </a:ext>
                  </a:extLst>
                </p:cNvPr>
                <p:cNvSpPr/>
                <p:nvPr/>
              </p:nvSpPr>
              <p:spPr>
                <a:xfrm>
                  <a:off x="5367858" y="3427148"/>
                  <a:ext cx="599793" cy="59917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956" y="9098"/>
                      </a:moveTo>
                      <a:cubicBezTo>
                        <a:pt x="19711" y="7786"/>
                        <a:pt x="19200" y="6585"/>
                        <a:pt x="18467" y="5517"/>
                      </a:cubicBezTo>
                      <a:lnTo>
                        <a:pt x="19600" y="4382"/>
                      </a:lnTo>
                      <a:lnTo>
                        <a:pt x="17200" y="1980"/>
                      </a:lnTo>
                      <a:lnTo>
                        <a:pt x="16067" y="3114"/>
                      </a:lnTo>
                      <a:cubicBezTo>
                        <a:pt x="15000" y="2380"/>
                        <a:pt x="13800" y="1869"/>
                        <a:pt x="12489" y="1624"/>
                      </a:cubicBezTo>
                      <a:lnTo>
                        <a:pt x="12489" y="0"/>
                      </a:lnTo>
                      <a:lnTo>
                        <a:pt x="10778" y="0"/>
                      </a:lnTo>
                      <a:lnTo>
                        <a:pt x="9089" y="0"/>
                      </a:lnTo>
                      <a:lnTo>
                        <a:pt x="9089" y="1624"/>
                      </a:lnTo>
                      <a:cubicBezTo>
                        <a:pt x="7778" y="1869"/>
                        <a:pt x="6578" y="2380"/>
                        <a:pt x="5511" y="3114"/>
                      </a:cubicBezTo>
                      <a:lnTo>
                        <a:pt x="4378" y="1980"/>
                      </a:lnTo>
                      <a:lnTo>
                        <a:pt x="1978" y="4382"/>
                      </a:lnTo>
                      <a:lnTo>
                        <a:pt x="3111" y="5517"/>
                      </a:lnTo>
                      <a:cubicBezTo>
                        <a:pt x="2378" y="6562"/>
                        <a:pt x="1867" y="7786"/>
                        <a:pt x="1622" y="9098"/>
                      </a:cubicBezTo>
                      <a:lnTo>
                        <a:pt x="0" y="9098"/>
                      </a:lnTo>
                      <a:lnTo>
                        <a:pt x="0" y="12502"/>
                      </a:lnTo>
                      <a:lnTo>
                        <a:pt x="1622" y="12502"/>
                      </a:lnTo>
                      <a:cubicBezTo>
                        <a:pt x="1867" y="13814"/>
                        <a:pt x="2378" y="15015"/>
                        <a:pt x="3111" y="16083"/>
                      </a:cubicBezTo>
                      <a:lnTo>
                        <a:pt x="1978" y="17218"/>
                      </a:lnTo>
                      <a:lnTo>
                        <a:pt x="4378" y="19620"/>
                      </a:lnTo>
                      <a:lnTo>
                        <a:pt x="5511" y="18486"/>
                      </a:lnTo>
                      <a:cubicBezTo>
                        <a:pt x="6556" y="19220"/>
                        <a:pt x="7778" y="19731"/>
                        <a:pt x="9089" y="19976"/>
                      </a:cubicBezTo>
                      <a:lnTo>
                        <a:pt x="9089" y="21600"/>
                      </a:lnTo>
                      <a:lnTo>
                        <a:pt x="10800" y="21600"/>
                      </a:lnTo>
                      <a:lnTo>
                        <a:pt x="12511" y="21600"/>
                      </a:lnTo>
                      <a:lnTo>
                        <a:pt x="12511" y="19976"/>
                      </a:lnTo>
                      <a:cubicBezTo>
                        <a:pt x="13822" y="19731"/>
                        <a:pt x="15022" y="19220"/>
                        <a:pt x="16089" y="18486"/>
                      </a:cubicBezTo>
                      <a:lnTo>
                        <a:pt x="17222" y="19620"/>
                      </a:lnTo>
                      <a:lnTo>
                        <a:pt x="19622" y="17218"/>
                      </a:lnTo>
                      <a:lnTo>
                        <a:pt x="18489" y="16083"/>
                      </a:lnTo>
                      <a:cubicBezTo>
                        <a:pt x="19222" y="15015"/>
                        <a:pt x="19733" y="13814"/>
                        <a:pt x="19978" y="12502"/>
                      </a:cubicBezTo>
                      <a:lnTo>
                        <a:pt x="21600" y="12502"/>
                      </a:lnTo>
                      <a:lnTo>
                        <a:pt x="21600" y="9098"/>
                      </a:lnTo>
                      <a:lnTo>
                        <a:pt x="19956" y="9098"/>
                      </a:lnTo>
                      <a:close/>
                      <a:moveTo>
                        <a:pt x="10800" y="16862"/>
                      </a:moveTo>
                      <a:lnTo>
                        <a:pt x="10800" y="16862"/>
                      </a:lnTo>
                      <a:cubicBezTo>
                        <a:pt x="7444" y="16862"/>
                        <a:pt x="4733" y="14148"/>
                        <a:pt x="4733" y="10789"/>
                      </a:cubicBezTo>
                      <a:cubicBezTo>
                        <a:pt x="4733" y="7430"/>
                        <a:pt x="7444" y="4716"/>
                        <a:pt x="10800" y="4716"/>
                      </a:cubicBezTo>
                      <a:lnTo>
                        <a:pt x="10800" y="4716"/>
                      </a:lnTo>
                      <a:cubicBezTo>
                        <a:pt x="14156" y="4716"/>
                        <a:pt x="16867" y="7430"/>
                        <a:pt x="16867" y="10789"/>
                      </a:cubicBezTo>
                      <a:cubicBezTo>
                        <a:pt x="16867" y="14148"/>
                        <a:pt x="14133" y="16862"/>
                        <a:pt x="10800" y="16862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7" name="îṡḷiḑè">
                  <a:extLst>
                    <a:ext uri="{FF2B5EF4-FFF2-40B4-BE49-F238E27FC236}">
                      <a16:creationId xmlns="" xmlns:a16="http://schemas.microsoft.com/office/drawing/2014/main" id="{BE62C349-29CA-44D3-A071-CBB54607CE09}"/>
                    </a:ext>
                  </a:extLst>
                </p:cNvPr>
                <p:cNvSpPr/>
                <p:nvPr/>
              </p:nvSpPr>
              <p:spPr>
                <a:xfrm>
                  <a:off x="5515955" y="3180321"/>
                  <a:ext cx="215975" cy="21597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995" y="9072"/>
                      </a:moveTo>
                      <a:cubicBezTo>
                        <a:pt x="19749" y="7776"/>
                        <a:pt x="19255" y="6542"/>
                        <a:pt x="18514" y="5493"/>
                      </a:cubicBezTo>
                      <a:lnTo>
                        <a:pt x="19687" y="4320"/>
                      </a:lnTo>
                      <a:lnTo>
                        <a:pt x="17280" y="1913"/>
                      </a:lnTo>
                      <a:lnTo>
                        <a:pt x="16107" y="3086"/>
                      </a:lnTo>
                      <a:cubicBezTo>
                        <a:pt x="15058" y="2345"/>
                        <a:pt x="13824" y="1851"/>
                        <a:pt x="12528" y="1605"/>
                      </a:cubicBezTo>
                      <a:lnTo>
                        <a:pt x="12528" y="0"/>
                      </a:lnTo>
                      <a:lnTo>
                        <a:pt x="10800" y="0"/>
                      </a:lnTo>
                      <a:lnTo>
                        <a:pt x="9072" y="0"/>
                      </a:lnTo>
                      <a:lnTo>
                        <a:pt x="9072" y="1605"/>
                      </a:lnTo>
                      <a:cubicBezTo>
                        <a:pt x="7776" y="1851"/>
                        <a:pt x="6542" y="2345"/>
                        <a:pt x="5493" y="3086"/>
                      </a:cubicBezTo>
                      <a:lnTo>
                        <a:pt x="4320" y="1913"/>
                      </a:lnTo>
                      <a:lnTo>
                        <a:pt x="1913" y="4320"/>
                      </a:lnTo>
                      <a:lnTo>
                        <a:pt x="3086" y="5493"/>
                      </a:lnTo>
                      <a:cubicBezTo>
                        <a:pt x="2345" y="6542"/>
                        <a:pt x="1851" y="7776"/>
                        <a:pt x="1605" y="9072"/>
                      </a:cubicBezTo>
                      <a:lnTo>
                        <a:pt x="0" y="9072"/>
                      </a:lnTo>
                      <a:lnTo>
                        <a:pt x="0" y="12528"/>
                      </a:lnTo>
                      <a:lnTo>
                        <a:pt x="1605" y="12528"/>
                      </a:lnTo>
                      <a:cubicBezTo>
                        <a:pt x="1851" y="13824"/>
                        <a:pt x="2345" y="15058"/>
                        <a:pt x="3086" y="16107"/>
                      </a:cubicBezTo>
                      <a:lnTo>
                        <a:pt x="1913" y="17280"/>
                      </a:lnTo>
                      <a:lnTo>
                        <a:pt x="4320" y="19687"/>
                      </a:lnTo>
                      <a:lnTo>
                        <a:pt x="5493" y="18514"/>
                      </a:lnTo>
                      <a:cubicBezTo>
                        <a:pt x="6542" y="19255"/>
                        <a:pt x="7776" y="19749"/>
                        <a:pt x="9072" y="19995"/>
                      </a:cubicBezTo>
                      <a:lnTo>
                        <a:pt x="9072" y="21600"/>
                      </a:lnTo>
                      <a:lnTo>
                        <a:pt x="10800" y="21600"/>
                      </a:lnTo>
                      <a:lnTo>
                        <a:pt x="12528" y="21600"/>
                      </a:lnTo>
                      <a:lnTo>
                        <a:pt x="12528" y="19995"/>
                      </a:lnTo>
                      <a:cubicBezTo>
                        <a:pt x="13824" y="19749"/>
                        <a:pt x="15058" y="19255"/>
                        <a:pt x="16107" y="18514"/>
                      </a:cubicBezTo>
                      <a:lnTo>
                        <a:pt x="17280" y="19687"/>
                      </a:lnTo>
                      <a:lnTo>
                        <a:pt x="19687" y="17280"/>
                      </a:lnTo>
                      <a:lnTo>
                        <a:pt x="18514" y="16107"/>
                      </a:lnTo>
                      <a:cubicBezTo>
                        <a:pt x="19255" y="15058"/>
                        <a:pt x="19749" y="13824"/>
                        <a:pt x="19995" y="12528"/>
                      </a:cubicBezTo>
                      <a:lnTo>
                        <a:pt x="21600" y="12528"/>
                      </a:lnTo>
                      <a:lnTo>
                        <a:pt x="21600" y="9072"/>
                      </a:lnTo>
                      <a:lnTo>
                        <a:pt x="19995" y="9072"/>
                      </a:lnTo>
                      <a:close/>
                      <a:moveTo>
                        <a:pt x="10800" y="17712"/>
                      </a:moveTo>
                      <a:lnTo>
                        <a:pt x="10800" y="17712"/>
                      </a:lnTo>
                      <a:cubicBezTo>
                        <a:pt x="6974" y="17712"/>
                        <a:pt x="3888" y="14626"/>
                        <a:pt x="3888" y="10800"/>
                      </a:cubicBezTo>
                      <a:cubicBezTo>
                        <a:pt x="3888" y="6974"/>
                        <a:pt x="6974" y="3888"/>
                        <a:pt x="10800" y="3888"/>
                      </a:cubicBezTo>
                      <a:lnTo>
                        <a:pt x="10800" y="3888"/>
                      </a:lnTo>
                      <a:cubicBezTo>
                        <a:pt x="14626" y="3888"/>
                        <a:pt x="17712" y="6974"/>
                        <a:pt x="17712" y="10800"/>
                      </a:cubicBezTo>
                      <a:cubicBezTo>
                        <a:pt x="17712" y="14626"/>
                        <a:pt x="14626" y="17712"/>
                        <a:pt x="10800" y="17712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8" name="ïsļiďe">
                  <a:extLst>
                    <a:ext uri="{FF2B5EF4-FFF2-40B4-BE49-F238E27FC236}">
                      <a16:creationId xmlns="" xmlns:a16="http://schemas.microsoft.com/office/drawing/2014/main" id="{8DC1F43E-5289-4D06-BB64-DB9EE6A36052}"/>
                    </a:ext>
                  </a:extLst>
                </p:cNvPr>
                <p:cNvSpPr/>
                <p:nvPr/>
              </p:nvSpPr>
              <p:spPr>
                <a:xfrm>
                  <a:off x="4682906" y="3704827"/>
                  <a:ext cx="214741" cy="2141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0048" y="12325"/>
                      </a:moveTo>
                      <a:cubicBezTo>
                        <a:pt x="20297" y="11018"/>
                        <a:pt x="20172" y="9648"/>
                        <a:pt x="19862" y="8403"/>
                      </a:cubicBezTo>
                      <a:lnTo>
                        <a:pt x="21352" y="7719"/>
                      </a:lnTo>
                      <a:lnTo>
                        <a:pt x="19924" y="4606"/>
                      </a:lnTo>
                      <a:lnTo>
                        <a:pt x="18434" y="5291"/>
                      </a:lnTo>
                      <a:cubicBezTo>
                        <a:pt x="17690" y="4233"/>
                        <a:pt x="16697" y="3361"/>
                        <a:pt x="15579" y="2677"/>
                      </a:cubicBezTo>
                      <a:lnTo>
                        <a:pt x="16138" y="1120"/>
                      </a:lnTo>
                      <a:lnTo>
                        <a:pt x="14524" y="560"/>
                      </a:lnTo>
                      <a:lnTo>
                        <a:pt x="12910" y="0"/>
                      </a:lnTo>
                      <a:lnTo>
                        <a:pt x="12352" y="1556"/>
                      </a:lnTo>
                      <a:cubicBezTo>
                        <a:pt x="11048" y="1307"/>
                        <a:pt x="9683" y="1432"/>
                        <a:pt x="8441" y="1743"/>
                      </a:cubicBezTo>
                      <a:lnTo>
                        <a:pt x="7759" y="249"/>
                      </a:lnTo>
                      <a:lnTo>
                        <a:pt x="4655" y="1681"/>
                      </a:lnTo>
                      <a:lnTo>
                        <a:pt x="5338" y="3175"/>
                      </a:lnTo>
                      <a:cubicBezTo>
                        <a:pt x="4283" y="3922"/>
                        <a:pt x="3414" y="4918"/>
                        <a:pt x="2731" y="6038"/>
                      </a:cubicBezTo>
                      <a:lnTo>
                        <a:pt x="1179" y="5478"/>
                      </a:lnTo>
                      <a:lnTo>
                        <a:pt x="0" y="8715"/>
                      </a:lnTo>
                      <a:lnTo>
                        <a:pt x="1552" y="9275"/>
                      </a:lnTo>
                      <a:cubicBezTo>
                        <a:pt x="1303" y="10582"/>
                        <a:pt x="1428" y="11952"/>
                        <a:pt x="1738" y="13197"/>
                      </a:cubicBezTo>
                      <a:lnTo>
                        <a:pt x="248" y="13881"/>
                      </a:lnTo>
                      <a:lnTo>
                        <a:pt x="1676" y="16994"/>
                      </a:lnTo>
                      <a:lnTo>
                        <a:pt x="3166" y="16309"/>
                      </a:lnTo>
                      <a:cubicBezTo>
                        <a:pt x="3910" y="17367"/>
                        <a:pt x="4903" y="18239"/>
                        <a:pt x="6021" y="18923"/>
                      </a:cubicBezTo>
                      <a:lnTo>
                        <a:pt x="5462" y="20480"/>
                      </a:lnTo>
                      <a:lnTo>
                        <a:pt x="7076" y="21040"/>
                      </a:lnTo>
                      <a:lnTo>
                        <a:pt x="8690" y="21600"/>
                      </a:lnTo>
                      <a:lnTo>
                        <a:pt x="9248" y="20044"/>
                      </a:lnTo>
                      <a:cubicBezTo>
                        <a:pt x="10552" y="20293"/>
                        <a:pt x="11917" y="20168"/>
                        <a:pt x="13159" y="19857"/>
                      </a:cubicBezTo>
                      <a:lnTo>
                        <a:pt x="13841" y="21351"/>
                      </a:lnTo>
                      <a:lnTo>
                        <a:pt x="16945" y="19919"/>
                      </a:lnTo>
                      <a:lnTo>
                        <a:pt x="16262" y="18425"/>
                      </a:lnTo>
                      <a:cubicBezTo>
                        <a:pt x="17317" y="17678"/>
                        <a:pt x="18186" y="16682"/>
                        <a:pt x="18869" y="15562"/>
                      </a:cubicBezTo>
                      <a:lnTo>
                        <a:pt x="20421" y="16122"/>
                      </a:lnTo>
                      <a:lnTo>
                        <a:pt x="21600" y="12885"/>
                      </a:lnTo>
                      <a:lnTo>
                        <a:pt x="20048" y="12325"/>
                      </a:lnTo>
                      <a:close/>
                      <a:moveTo>
                        <a:pt x="8441" y="17305"/>
                      </a:moveTo>
                      <a:lnTo>
                        <a:pt x="8441" y="17305"/>
                      </a:lnTo>
                      <a:cubicBezTo>
                        <a:pt x="4841" y="15998"/>
                        <a:pt x="2979" y="12014"/>
                        <a:pt x="4283" y="8403"/>
                      </a:cubicBezTo>
                      <a:cubicBezTo>
                        <a:pt x="5586" y="4793"/>
                        <a:pt x="9559" y="2926"/>
                        <a:pt x="13159" y="4233"/>
                      </a:cubicBezTo>
                      <a:lnTo>
                        <a:pt x="13159" y="4233"/>
                      </a:lnTo>
                      <a:cubicBezTo>
                        <a:pt x="16759" y="5540"/>
                        <a:pt x="18621" y="9524"/>
                        <a:pt x="17317" y="13134"/>
                      </a:cubicBezTo>
                      <a:cubicBezTo>
                        <a:pt x="16014" y="16745"/>
                        <a:pt x="12041" y="18612"/>
                        <a:pt x="8441" y="17305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79" name="iśľîḋe">
                  <a:extLst>
                    <a:ext uri="{FF2B5EF4-FFF2-40B4-BE49-F238E27FC236}">
                      <a16:creationId xmlns="" xmlns:a16="http://schemas.microsoft.com/office/drawing/2014/main" id="{C9DC3FE8-6C02-4209-AA76-A0F1B8C2C3CA}"/>
                    </a:ext>
                  </a:extLst>
                </p:cNvPr>
                <p:cNvSpPr/>
                <p:nvPr/>
              </p:nvSpPr>
              <p:spPr>
                <a:xfrm>
                  <a:off x="4929734" y="3599927"/>
                  <a:ext cx="427733" cy="4277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20" h="21420" extrusionOk="0">
                      <a:moveTo>
                        <a:pt x="18451" y="6059"/>
                      </a:moveTo>
                      <a:lnTo>
                        <a:pt x="19903" y="5194"/>
                      </a:lnTo>
                      <a:cubicBezTo>
                        <a:pt x="19162" y="3989"/>
                        <a:pt x="18204" y="2938"/>
                        <a:pt x="17091" y="2104"/>
                      </a:cubicBezTo>
                      <a:lnTo>
                        <a:pt x="16071" y="3464"/>
                      </a:lnTo>
                      <a:cubicBezTo>
                        <a:pt x="15144" y="2753"/>
                        <a:pt x="14063" y="2258"/>
                        <a:pt x="12889" y="1949"/>
                      </a:cubicBezTo>
                      <a:lnTo>
                        <a:pt x="13290" y="312"/>
                      </a:lnTo>
                      <a:cubicBezTo>
                        <a:pt x="11962" y="-28"/>
                        <a:pt x="10540" y="-90"/>
                        <a:pt x="9119" y="126"/>
                      </a:cubicBezTo>
                      <a:lnTo>
                        <a:pt x="9366" y="1795"/>
                      </a:lnTo>
                      <a:cubicBezTo>
                        <a:pt x="8377" y="1949"/>
                        <a:pt x="7450" y="2258"/>
                        <a:pt x="6616" y="2660"/>
                      </a:cubicBezTo>
                      <a:cubicBezTo>
                        <a:pt x="6430" y="2753"/>
                        <a:pt x="6245" y="2846"/>
                        <a:pt x="6059" y="2969"/>
                      </a:cubicBezTo>
                      <a:lnTo>
                        <a:pt x="5194" y="1517"/>
                      </a:lnTo>
                      <a:cubicBezTo>
                        <a:pt x="3989" y="2258"/>
                        <a:pt x="2938" y="3216"/>
                        <a:pt x="2104" y="4329"/>
                      </a:cubicBezTo>
                      <a:lnTo>
                        <a:pt x="3464" y="5349"/>
                      </a:lnTo>
                      <a:cubicBezTo>
                        <a:pt x="2753" y="6307"/>
                        <a:pt x="2259" y="7357"/>
                        <a:pt x="1949" y="8531"/>
                      </a:cubicBezTo>
                      <a:lnTo>
                        <a:pt x="312" y="8130"/>
                      </a:lnTo>
                      <a:cubicBezTo>
                        <a:pt x="-28" y="9458"/>
                        <a:pt x="-90" y="10880"/>
                        <a:pt x="126" y="12301"/>
                      </a:cubicBezTo>
                      <a:lnTo>
                        <a:pt x="1795" y="12054"/>
                      </a:lnTo>
                      <a:cubicBezTo>
                        <a:pt x="1980" y="13259"/>
                        <a:pt x="2382" y="14372"/>
                        <a:pt x="2969" y="15361"/>
                      </a:cubicBezTo>
                      <a:lnTo>
                        <a:pt x="1517" y="16226"/>
                      </a:lnTo>
                      <a:cubicBezTo>
                        <a:pt x="2258" y="17431"/>
                        <a:pt x="3216" y="18482"/>
                        <a:pt x="4329" y="19316"/>
                      </a:cubicBezTo>
                      <a:lnTo>
                        <a:pt x="5349" y="17956"/>
                      </a:lnTo>
                      <a:cubicBezTo>
                        <a:pt x="6276" y="18667"/>
                        <a:pt x="7357" y="19162"/>
                        <a:pt x="8531" y="19471"/>
                      </a:cubicBezTo>
                      <a:lnTo>
                        <a:pt x="8130" y="21108"/>
                      </a:lnTo>
                      <a:cubicBezTo>
                        <a:pt x="9459" y="21448"/>
                        <a:pt x="10880" y="21510"/>
                        <a:pt x="12301" y="21294"/>
                      </a:cubicBezTo>
                      <a:lnTo>
                        <a:pt x="12054" y="19625"/>
                      </a:lnTo>
                      <a:cubicBezTo>
                        <a:pt x="13043" y="19471"/>
                        <a:pt x="13970" y="19162"/>
                        <a:pt x="14804" y="18760"/>
                      </a:cubicBezTo>
                      <a:cubicBezTo>
                        <a:pt x="14990" y="18667"/>
                        <a:pt x="15175" y="18574"/>
                        <a:pt x="15361" y="18451"/>
                      </a:cubicBezTo>
                      <a:lnTo>
                        <a:pt x="16226" y="19903"/>
                      </a:lnTo>
                      <a:cubicBezTo>
                        <a:pt x="17431" y="19162"/>
                        <a:pt x="18482" y="18204"/>
                        <a:pt x="19316" y="17091"/>
                      </a:cubicBezTo>
                      <a:lnTo>
                        <a:pt x="17956" y="16071"/>
                      </a:lnTo>
                      <a:cubicBezTo>
                        <a:pt x="18667" y="15144"/>
                        <a:pt x="19162" y="14063"/>
                        <a:pt x="19471" y="12889"/>
                      </a:cubicBezTo>
                      <a:lnTo>
                        <a:pt x="21108" y="13290"/>
                      </a:lnTo>
                      <a:cubicBezTo>
                        <a:pt x="21448" y="11962"/>
                        <a:pt x="21510" y="10540"/>
                        <a:pt x="21294" y="9119"/>
                      </a:cubicBezTo>
                      <a:lnTo>
                        <a:pt x="19625" y="9366"/>
                      </a:lnTo>
                      <a:cubicBezTo>
                        <a:pt x="19471" y="8161"/>
                        <a:pt x="19038" y="7048"/>
                        <a:pt x="18451" y="6059"/>
                      </a:cubicBezTo>
                      <a:close/>
                      <a:moveTo>
                        <a:pt x="15052" y="10046"/>
                      </a:moveTo>
                      <a:cubicBezTo>
                        <a:pt x="15330" y="11962"/>
                        <a:pt x="14341" y="13754"/>
                        <a:pt x="12703" y="14588"/>
                      </a:cubicBezTo>
                      <a:cubicBezTo>
                        <a:pt x="12301" y="14804"/>
                        <a:pt x="11838" y="14928"/>
                        <a:pt x="11374" y="15021"/>
                      </a:cubicBezTo>
                      <a:cubicBezTo>
                        <a:pt x="8995" y="15361"/>
                        <a:pt x="6770" y="13723"/>
                        <a:pt x="6430" y="11343"/>
                      </a:cubicBezTo>
                      <a:cubicBezTo>
                        <a:pt x="6152" y="9428"/>
                        <a:pt x="7141" y="7635"/>
                        <a:pt x="8779" y="6801"/>
                      </a:cubicBezTo>
                      <a:cubicBezTo>
                        <a:pt x="9180" y="6585"/>
                        <a:pt x="9644" y="6461"/>
                        <a:pt x="10107" y="6368"/>
                      </a:cubicBezTo>
                      <a:cubicBezTo>
                        <a:pt x="12456" y="6028"/>
                        <a:pt x="14681" y="7666"/>
                        <a:pt x="15052" y="10046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0" name="îśḷîdè">
                  <a:extLst>
                    <a:ext uri="{FF2B5EF4-FFF2-40B4-BE49-F238E27FC236}">
                      <a16:creationId xmlns="" xmlns:a16="http://schemas.microsoft.com/office/drawing/2014/main" id="{54392628-DA62-4B2D-9EDF-42B3E621BB5D}"/>
                    </a:ext>
                  </a:extLst>
                </p:cNvPr>
                <p:cNvSpPr/>
                <p:nvPr/>
              </p:nvSpPr>
              <p:spPr>
                <a:xfrm>
                  <a:off x="5195076" y="3957830"/>
                  <a:ext cx="447377" cy="44676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872" y="10173"/>
                      </a:moveTo>
                      <a:lnTo>
                        <a:pt x="21600" y="10054"/>
                      </a:lnTo>
                      <a:cubicBezTo>
                        <a:pt x="21511" y="8622"/>
                        <a:pt x="21123" y="7250"/>
                        <a:pt x="20498" y="5967"/>
                      </a:cubicBezTo>
                      <a:lnTo>
                        <a:pt x="18948" y="6743"/>
                      </a:lnTo>
                      <a:cubicBezTo>
                        <a:pt x="18412" y="5668"/>
                        <a:pt x="17697" y="4714"/>
                        <a:pt x="16774" y="3938"/>
                      </a:cubicBezTo>
                      <a:lnTo>
                        <a:pt x="17906" y="2625"/>
                      </a:lnTo>
                      <a:cubicBezTo>
                        <a:pt x="16863" y="1730"/>
                        <a:pt x="15641" y="985"/>
                        <a:pt x="14241" y="537"/>
                      </a:cubicBezTo>
                      <a:lnTo>
                        <a:pt x="13705" y="2178"/>
                      </a:lnTo>
                      <a:cubicBezTo>
                        <a:pt x="12751" y="1850"/>
                        <a:pt x="11768" y="1701"/>
                        <a:pt x="10815" y="1701"/>
                      </a:cubicBezTo>
                      <a:cubicBezTo>
                        <a:pt x="10606" y="1701"/>
                        <a:pt x="10398" y="1701"/>
                        <a:pt x="10159" y="1730"/>
                      </a:cubicBezTo>
                      <a:lnTo>
                        <a:pt x="10040" y="0"/>
                      </a:lnTo>
                      <a:cubicBezTo>
                        <a:pt x="8610" y="89"/>
                        <a:pt x="7240" y="477"/>
                        <a:pt x="5959" y="1104"/>
                      </a:cubicBezTo>
                      <a:lnTo>
                        <a:pt x="6733" y="2655"/>
                      </a:lnTo>
                      <a:cubicBezTo>
                        <a:pt x="5661" y="3192"/>
                        <a:pt x="4707" y="3908"/>
                        <a:pt x="3933" y="4833"/>
                      </a:cubicBezTo>
                      <a:lnTo>
                        <a:pt x="2622" y="3699"/>
                      </a:lnTo>
                      <a:cubicBezTo>
                        <a:pt x="1728" y="4744"/>
                        <a:pt x="983" y="5967"/>
                        <a:pt x="536" y="7369"/>
                      </a:cubicBezTo>
                      <a:lnTo>
                        <a:pt x="2175" y="7906"/>
                      </a:lnTo>
                      <a:cubicBezTo>
                        <a:pt x="1788" y="9070"/>
                        <a:pt x="1639" y="10263"/>
                        <a:pt x="1728" y="11427"/>
                      </a:cubicBezTo>
                      <a:lnTo>
                        <a:pt x="0" y="11546"/>
                      </a:lnTo>
                      <a:cubicBezTo>
                        <a:pt x="89" y="12978"/>
                        <a:pt x="477" y="14350"/>
                        <a:pt x="1102" y="15633"/>
                      </a:cubicBezTo>
                      <a:lnTo>
                        <a:pt x="2652" y="14857"/>
                      </a:lnTo>
                      <a:cubicBezTo>
                        <a:pt x="3188" y="15931"/>
                        <a:pt x="3903" y="16886"/>
                        <a:pt x="4826" y="17662"/>
                      </a:cubicBezTo>
                      <a:lnTo>
                        <a:pt x="3694" y="18975"/>
                      </a:lnTo>
                      <a:cubicBezTo>
                        <a:pt x="4737" y="19870"/>
                        <a:pt x="5959" y="20615"/>
                        <a:pt x="7359" y="21063"/>
                      </a:cubicBezTo>
                      <a:lnTo>
                        <a:pt x="7895" y="19422"/>
                      </a:lnTo>
                      <a:cubicBezTo>
                        <a:pt x="8849" y="19750"/>
                        <a:pt x="9832" y="19899"/>
                        <a:pt x="10785" y="19899"/>
                      </a:cubicBezTo>
                      <a:cubicBezTo>
                        <a:pt x="10994" y="19899"/>
                        <a:pt x="11202" y="19899"/>
                        <a:pt x="11441" y="19870"/>
                      </a:cubicBezTo>
                      <a:lnTo>
                        <a:pt x="11560" y="21600"/>
                      </a:lnTo>
                      <a:cubicBezTo>
                        <a:pt x="12990" y="21511"/>
                        <a:pt x="14360" y="21123"/>
                        <a:pt x="15641" y="20496"/>
                      </a:cubicBezTo>
                      <a:lnTo>
                        <a:pt x="14867" y="18945"/>
                      </a:lnTo>
                      <a:cubicBezTo>
                        <a:pt x="15939" y="18408"/>
                        <a:pt x="16893" y="17692"/>
                        <a:pt x="17667" y="16767"/>
                      </a:cubicBezTo>
                      <a:lnTo>
                        <a:pt x="18978" y="17901"/>
                      </a:lnTo>
                      <a:cubicBezTo>
                        <a:pt x="19872" y="16856"/>
                        <a:pt x="20617" y="15633"/>
                        <a:pt x="21064" y="14231"/>
                      </a:cubicBezTo>
                      <a:lnTo>
                        <a:pt x="19425" y="13694"/>
                      </a:lnTo>
                      <a:cubicBezTo>
                        <a:pt x="19812" y="12530"/>
                        <a:pt x="19961" y="11337"/>
                        <a:pt x="19872" y="10173"/>
                      </a:cubicBezTo>
                      <a:close/>
                      <a:moveTo>
                        <a:pt x="14986" y="12202"/>
                      </a:moveTo>
                      <a:cubicBezTo>
                        <a:pt x="14360" y="14052"/>
                        <a:pt x="12662" y="15215"/>
                        <a:pt x="10815" y="15215"/>
                      </a:cubicBezTo>
                      <a:cubicBezTo>
                        <a:pt x="10368" y="15215"/>
                        <a:pt x="9891" y="15156"/>
                        <a:pt x="9415" y="14977"/>
                      </a:cubicBezTo>
                      <a:cubicBezTo>
                        <a:pt x="7121" y="14201"/>
                        <a:pt x="5869" y="11695"/>
                        <a:pt x="6644" y="9398"/>
                      </a:cubicBezTo>
                      <a:cubicBezTo>
                        <a:pt x="7270" y="7548"/>
                        <a:pt x="8968" y="6385"/>
                        <a:pt x="10815" y="6385"/>
                      </a:cubicBezTo>
                      <a:cubicBezTo>
                        <a:pt x="11292" y="6385"/>
                        <a:pt x="11738" y="6444"/>
                        <a:pt x="12215" y="6623"/>
                      </a:cubicBezTo>
                      <a:cubicBezTo>
                        <a:pt x="14509" y="7399"/>
                        <a:pt x="15731" y="9905"/>
                        <a:pt x="14986" y="12202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1" name="ísļíḑè">
                  <a:extLst>
                    <a:ext uri="{FF2B5EF4-FFF2-40B4-BE49-F238E27FC236}">
                      <a16:creationId xmlns="" xmlns:a16="http://schemas.microsoft.com/office/drawing/2014/main" id="{203F9EFD-569A-44BA-ABF5-B35223B5A4F7}"/>
                    </a:ext>
                  </a:extLst>
                </p:cNvPr>
                <p:cNvSpPr/>
                <p:nvPr/>
              </p:nvSpPr>
              <p:spPr>
                <a:xfrm>
                  <a:off x="5664051" y="3994854"/>
                  <a:ext cx="312239" cy="3128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892" y="8947"/>
                      </a:moveTo>
                      <a:lnTo>
                        <a:pt x="21600" y="8606"/>
                      </a:lnTo>
                      <a:cubicBezTo>
                        <a:pt x="21301" y="7200"/>
                        <a:pt x="20746" y="5837"/>
                        <a:pt x="19935" y="4644"/>
                      </a:cubicBezTo>
                      <a:lnTo>
                        <a:pt x="18484" y="5624"/>
                      </a:lnTo>
                      <a:cubicBezTo>
                        <a:pt x="17801" y="4644"/>
                        <a:pt x="16947" y="3749"/>
                        <a:pt x="15923" y="3067"/>
                      </a:cubicBezTo>
                      <a:lnTo>
                        <a:pt x="16904" y="1619"/>
                      </a:lnTo>
                      <a:cubicBezTo>
                        <a:pt x="15709" y="852"/>
                        <a:pt x="14386" y="298"/>
                        <a:pt x="12934" y="0"/>
                      </a:cubicBezTo>
                      <a:lnTo>
                        <a:pt x="12593" y="1704"/>
                      </a:lnTo>
                      <a:cubicBezTo>
                        <a:pt x="11568" y="1491"/>
                        <a:pt x="10587" y="1491"/>
                        <a:pt x="9605" y="1619"/>
                      </a:cubicBezTo>
                      <a:cubicBezTo>
                        <a:pt x="9391" y="1662"/>
                        <a:pt x="9178" y="1704"/>
                        <a:pt x="8964" y="1747"/>
                      </a:cubicBezTo>
                      <a:lnTo>
                        <a:pt x="8623" y="43"/>
                      </a:lnTo>
                      <a:cubicBezTo>
                        <a:pt x="7214" y="341"/>
                        <a:pt x="5848" y="895"/>
                        <a:pt x="4653" y="1704"/>
                      </a:cubicBezTo>
                      <a:lnTo>
                        <a:pt x="5635" y="3153"/>
                      </a:lnTo>
                      <a:cubicBezTo>
                        <a:pt x="4653" y="3834"/>
                        <a:pt x="3757" y="4686"/>
                        <a:pt x="3074" y="5709"/>
                      </a:cubicBezTo>
                      <a:lnTo>
                        <a:pt x="1622" y="4729"/>
                      </a:lnTo>
                      <a:cubicBezTo>
                        <a:pt x="854" y="5922"/>
                        <a:pt x="299" y="7243"/>
                        <a:pt x="0" y="8691"/>
                      </a:cubicBezTo>
                      <a:lnTo>
                        <a:pt x="1708" y="9032"/>
                      </a:lnTo>
                      <a:cubicBezTo>
                        <a:pt x="1451" y="10267"/>
                        <a:pt x="1494" y="11503"/>
                        <a:pt x="1708" y="12653"/>
                      </a:cubicBezTo>
                      <a:lnTo>
                        <a:pt x="0" y="12994"/>
                      </a:lnTo>
                      <a:cubicBezTo>
                        <a:pt x="299" y="14400"/>
                        <a:pt x="854" y="15763"/>
                        <a:pt x="1665" y="16956"/>
                      </a:cubicBezTo>
                      <a:lnTo>
                        <a:pt x="3116" y="15976"/>
                      </a:lnTo>
                      <a:cubicBezTo>
                        <a:pt x="3799" y="16956"/>
                        <a:pt x="4653" y="17851"/>
                        <a:pt x="5677" y="18533"/>
                      </a:cubicBezTo>
                      <a:lnTo>
                        <a:pt x="4696" y="19981"/>
                      </a:lnTo>
                      <a:cubicBezTo>
                        <a:pt x="5848" y="20748"/>
                        <a:pt x="7214" y="21302"/>
                        <a:pt x="8666" y="21600"/>
                      </a:cubicBezTo>
                      <a:lnTo>
                        <a:pt x="9007" y="19896"/>
                      </a:lnTo>
                      <a:cubicBezTo>
                        <a:pt x="10032" y="20109"/>
                        <a:pt x="11013" y="20109"/>
                        <a:pt x="11995" y="19981"/>
                      </a:cubicBezTo>
                      <a:cubicBezTo>
                        <a:pt x="12209" y="19938"/>
                        <a:pt x="12422" y="19896"/>
                        <a:pt x="12636" y="19853"/>
                      </a:cubicBezTo>
                      <a:lnTo>
                        <a:pt x="12977" y="21557"/>
                      </a:lnTo>
                      <a:cubicBezTo>
                        <a:pt x="14386" y="21259"/>
                        <a:pt x="15752" y="20705"/>
                        <a:pt x="16947" y="19896"/>
                      </a:cubicBezTo>
                      <a:lnTo>
                        <a:pt x="15965" y="18447"/>
                      </a:lnTo>
                      <a:cubicBezTo>
                        <a:pt x="16947" y="17766"/>
                        <a:pt x="17843" y="16914"/>
                        <a:pt x="18526" y="15891"/>
                      </a:cubicBezTo>
                      <a:lnTo>
                        <a:pt x="19978" y="16871"/>
                      </a:lnTo>
                      <a:cubicBezTo>
                        <a:pt x="20746" y="15678"/>
                        <a:pt x="21301" y="14357"/>
                        <a:pt x="21600" y="12909"/>
                      </a:cubicBezTo>
                      <a:lnTo>
                        <a:pt x="19892" y="12568"/>
                      </a:lnTo>
                      <a:cubicBezTo>
                        <a:pt x="20149" y="11333"/>
                        <a:pt x="20106" y="10097"/>
                        <a:pt x="19892" y="8947"/>
                      </a:cubicBezTo>
                      <a:close/>
                      <a:moveTo>
                        <a:pt x="15197" y="11631"/>
                      </a:moveTo>
                      <a:cubicBezTo>
                        <a:pt x="14813" y="13591"/>
                        <a:pt x="13233" y="14996"/>
                        <a:pt x="11398" y="15209"/>
                      </a:cubicBezTo>
                      <a:cubicBezTo>
                        <a:pt x="10928" y="15252"/>
                        <a:pt x="10458" y="15252"/>
                        <a:pt x="9946" y="15167"/>
                      </a:cubicBezTo>
                      <a:cubicBezTo>
                        <a:pt x="7513" y="14698"/>
                        <a:pt x="5934" y="12355"/>
                        <a:pt x="6403" y="9927"/>
                      </a:cubicBezTo>
                      <a:cubicBezTo>
                        <a:pt x="6787" y="7967"/>
                        <a:pt x="8367" y="6561"/>
                        <a:pt x="10202" y="6348"/>
                      </a:cubicBezTo>
                      <a:cubicBezTo>
                        <a:pt x="10672" y="6305"/>
                        <a:pt x="11142" y="6305"/>
                        <a:pt x="11654" y="6391"/>
                      </a:cubicBezTo>
                      <a:cubicBezTo>
                        <a:pt x="14087" y="6859"/>
                        <a:pt x="15666" y="9202"/>
                        <a:pt x="15197" y="11631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2" name="íṥľíďê">
                  <a:extLst>
                    <a:ext uri="{FF2B5EF4-FFF2-40B4-BE49-F238E27FC236}">
                      <a16:creationId xmlns="" xmlns:a16="http://schemas.microsoft.com/office/drawing/2014/main" id="{BF91C5A4-0D6B-417C-9D5C-14A42EDCD699}"/>
                    </a:ext>
                  </a:extLst>
                </p:cNvPr>
                <p:cNvSpPr/>
                <p:nvPr/>
              </p:nvSpPr>
              <p:spPr>
                <a:xfrm>
                  <a:off x="4368202" y="3488853"/>
                  <a:ext cx="323963" cy="3233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872" y="10140"/>
                      </a:moveTo>
                      <a:lnTo>
                        <a:pt x="21600" y="10017"/>
                      </a:lnTo>
                      <a:cubicBezTo>
                        <a:pt x="21518" y="8574"/>
                        <a:pt x="21106" y="7214"/>
                        <a:pt x="20489" y="5936"/>
                      </a:cubicBezTo>
                      <a:lnTo>
                        <a:pt x="18967" y="6719"/>
                      </a:lnTo>
                      <a:cubicBezTo>
                        <a:pt x="18432" y="5647"/>
                        <a:pt x="17691" y="4699"/>
                        <a:pt x="16786" y="3916"/>
                      </a:cubicBezTo>
                      <a:lnTo>
                        <a:pt x="17897" y="2597"/>
                      </a:lnTo>
                      <a:cubicBezTo>
                        <a:pt x="16869" y="1690"/>
                        <a:pt x="15634" y="989"/>
                        <a:pt x="14235" y="495"/>
                      </a:cubicBezTo>
                      <a:lnTo>
                        <a:pt x="13701" y="2144"/>
                      </a:lnTo>
                      <a:cubicBezTo>
                        <a:pt x="12754" y="1814"/>
                        <a:pt x="11767" y="1690"/>
                        <a:pt x="10821" y="1690"/>
                      </a:cubicBezTo>
                      <a:cubicBezTo>
                        <a:pt x="10615" y="1690"/>
                        <a:pt x="10409" y="1690"/>
                        <a:pt x="10162" y="1731"/>
                      </a:cubicBezTo>
                      <a:lnTo>
                        <a:pt x="10039" y="0"/>
                      </a:lnTo>
                      <a:cubicBezTo>
                        <a:pt x="8599" y="82"/>
                        <a:pt x="7241" y="495"/>
                        <a:pt x="5966" y="1113"/>
                      </a:cubicBezTo>
                      <a:lnTo>
                        <a:pt x="6747" y="2638"/>
                      </a:lnTo>
                      <a:cubicBezTo>
                        <a:pt x="5678" y="3174"/>
                        <a:pt x="4731" y="3916"/>
                        <a:pt x="3950" y="4823"/>
                      </a:cubicBezTo>
                      <a:lnTo>
                        <a:pt x="2633" y="3710"/>
                      </a:lnTo>
                      <a:cubicBezTo>
                        <a:pt x="1728" y="4740"/>
                        <a:pt x="1029" y="5977"/>
                        <a:pt x="535" y="7379"/>
                      </a:cubicBezTo>
                      <a:lnTo>
                        <a:pt x="2181" y="7914"/>
                      </a:lnTo>
                      <a:cubicBezTo>
                        <a:pt x="1810" y="9069"/>
                        <a:pt x="1646" y="10264"/>
                        <a:pt x="1728" y="11460"/>
                      </a:cubicBezTo>
                      <a:lnTo>
                        <a:pt x="0" y="11583"/>
                      </a:lnTo>
                      <a:cubicBezTo>
                        <a:pt x="82" y="13026"/>
                        <a:pt x="494" y="14386"/>
                        <a:pt x="1111" y="15664"/>
                      </a:cubicBezTo>
                      <a:lnTo>
                        <a:pt x="2633" y="14881"/>
                      </a:lnTo>
                      <a:cubicBezTo>
                        <a:pt x="3168" y="15953"/>
                        <a:pt x="3909" y="16901"/>
                        <a:pt x="4814" y="17684"/>
                      </a:cubicBezTo>
                      <a:lnTo>
                        <a:pt x="3703" y="19003"/>
                      </a:lnTo>
                      <a:cubicBezTo>
                        <a:pt x="4731" y="19910"/>
                        <a:pt x="5966" y="20611"/>
                        <a:pt x="7365" y="21105"/>
                      </a:cubicBezTo>
                      <a:lnTo>
                        <a:pt x="7899" y="19456"/>
                      </a:lnTo>
                      <a:cubicBezTo>
                        <a:pt x="8846" y="19786"/>
                        <a:pt x="9833" y="19910"/>
                        <a:pt x="10779" y="19910"/>
                      </a:cubicBezTo>
                      <a:cubicBezTo>
                        <a:pt x="10985" y="19910"/>
                        <a:pt x="11191" y="19910"/>
                        <a:pt x="11438" y="19869"/>
                      </a:cubicBezTo>
                      <a:lnTo>
                        <a:pt x="11561" y="21600"/>
                      </a:lnTo>
                      <a:cubicBezTo>
                        <a:pt x="13001" y="21518"/>
                        <a:pt x="14359" y="21105"/>
                        <a:pt x="15634" y="20487"/>
                      </a:cubicBezTo>
                      <a:lnTo>
                        <a:pt x="14853" y="18962"/>
                      </a:lnTo>
                      <a:cubicBezTo>
                        <a:pt x="15922" y="18426"/>
                        <a:pt x="16869" y="17684"/>
                        <a:pt x="17650" y="16777"/>
                      </a:cubicBezTo>
                      <a:lnTo>
                        <a:pt x="18967" y="17890"/>
                      </a:lnTo>
                      <a:cubicBezTo>
                        <a:pt x="19872" y="16860"/>
                        <a:pt x="20571" y="15623"/>
                        <a:pt x="21065" y="14221"/>
                      </a:cubicBezTo>
                      <a:lnTo>
                        <a:pt x="19419" y="13686"/>
                      </a:lnTo>
                      <a:cubicBezTo>
                        <a:pt x="19831" y="12490"/>
                        <a:pt x="19954" y="11295"/>
                        <a:pt x="19872" y="10140"/>
                      </a:cubicBezTo>
                      <a:close/>
                      <a:moveTo>
                        <a:pt x="14565" y="12037"/>
                      </a:moveTo>
                      <a:cubicBezTo>
                        <a:pt x="14030" y="13686"/>
                        <a:pt x="12466" y="14757"/>
                        <a:pt x="10821" y="14757"/>
                      </a:cubicBezTo>
                      <a:cubicBezTo>
                        <a:pt x="10409" y="14757"/>
                        <a:pt x="9998" y="14675"/>
                        <a:pt x="9586" y="14551"/>
                      </a:cubicBezTo>
                      <a:cubicBezTo>
                        <a:pt x="7529" y="13850"/>
                        <a:pt x="6377" y="11624"/>
                        <a:pt x="7077" y="9522"/>
                      </a:cubicBezTo>
                      <a:cubicBezTo>
                        <a:pt x="7611" y="7873"/>
                        <a:pt x="9175" y="6802"/>
                        <a:pt x="10821" y="6802"/>
                      </a:cubicBezTo>
                      <a:cubicBezTo>
                        <a:pt x="11232" y="6802"/>
                        <a:pt x="11643" y="6884"/>
                        <a:pt x="12055" y="7008"/>
                      </a:cubicBezTo>
                      <a:cubicBezTo>
                        <a:pt x="14153" y="7750"/>
                        <a:pt x="15264" y="9976"/>
                        <a:pt x="14565" y="12037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3" name="ï$ḷïḍè">
                  <a:extLst>
                    <a:ext uri="{FF2B5EF4-FFF2-40B4-BE49-F238E27FC236}">
                      <a16:creationId xmlns="" xmlns:a16="http://schemas.microsoft.com/office/drawing/2014/main" id="{CBA0C14D-0935-46EA-AF4D-AFF7333DCFE9}"/>
                    </a:ext>
                  </a:extLst>
                </p:cNvPr>
                <p:cNvSpPr/>
                <p:nvPr/>
              </p:nvSpPr>
              <p:spPr>
                <a:xfrm>
                  <a:off x="5127199" y="3167977"/>
                  <a:ext cx="371479" cy="37147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878" y="9401"/>
                      </a:moveTo>
                      <a:lnTo>
                        <a:pt x="21600" y="9149"/>
                      </a:lnTo>
                      <a:cubicBezTo>
                        <a:pt x="21385" y="7714"/>
                        <a:pt x="20882" y="6351"/>
                        <a:pt x="20129" y="5131"/>
                      </a:cubicBezTo>
                      <a:lnTo>
                        <a:pt x="18658" y="6028"/>
                      </a:lnTo>
                      <a:cubicBezTo>
                        <a:pt x="18048" y="4987"/>
                        <a:pt x="17223" y="4090"/>
                        <a:pt x="16218" y="3373"/>
                      </a:cubicBezTo>
                      <a:lnTo>
                        <a:pt x="17258" y="1973"/>
                      </a:lnTo>
                      <a:cubicBezTo>
                        <a:pt x="16146" y="1148"/>
                        <a:pt x="14819" y="538"/>
                        <a:pt x="13383" y="179"/>
                      </a:cubicBezTo>
                      <a:lnTo>
                        <a:pt x="12989" y="1866"/>
                      </a:lnTo>
                      <a:cubicBezTo>
                        <a:pt x="11984" y="1615"/>
                        <a:pt x="11015" y="1543"/>
                        <a:pt x="10047" y="1650"/>
                      </a:cubicBezTo>
                      <a:cubicBezTo>
                        <a:pt x="9831" y="1686"/>
                        <a:pt x="9616" y="1686"/>
                        <a:pt x="9401" y="1722"/>
                      </a:cubicBezTo>
                      <a:lnTo>
                        <a:pt x="9149" y="0"/>
                      </a:lnTo>
                      <a:cubicBezTo>
                        <a:pt x="7714" y="215"/>
                        <a:pt x="6351" y="718"/>
                        <a:pt x="5131" y="1471"/>
                      </a:cubicBezTo>
                      <a:lnTo>
                        <a:pt x="6028" y="2942"/>
                      </a:lnTo>
                      <a:cubicBezTo>
                        <a:pt x="4987" y="3552"/>
                        <a:pt x="4090" y="4377"/>
                        <a:pt x="3373" y="5382"/>
                      </a:cubicBezTo>
                      <a:lnTo>
                        <a:pt x="1973" y="4342"/>
                      </a:lnTo>
                      <a:cubicBezTo>
                        <a:pt x="1148" y="5454"/>
                        <a:pt x="538" y="6781"/>
                        <a:pt x="179" y="8217"/>
                      </a:cubicBezTo>
                      <a:lnTo>
                        <a:pt x="1866" y="8611"/>
                      </a:lnTo>
                      <a:cubicBezTo>
                        <a:pt x="1579" y="9831"/>
                        <a:pt x="1543" y="11051"/>
                        <a:pt x="1722" y="12199"/>
                      </a:cubicBezTo>
                      <a:lnTo>
                        <a:pt x="0" y="12451"/>
                      </a:lnTo>
                      <a:cubicBezTo>
                        <a:pt x="215" y="13886"/>
                        <a:pt x="718" y="15249"/>
                        <a:pt x="1471" y="16469"/>
                      </a:cubicBezTo>
                      <a:lnTo>
                        <a:pt x="2942" y="15572"/>
                      </a:lnTo>
                      <a:cubicBezTo>
                        <a:pt x="3552" y="16613"/>
                        <a:pt x="4377" y="17510"/>
                        <a:pt x="5382" y="18227"/>
                      </a:cubicBezTo>
                      <a:lnTo>
                        <a:pt x="4342" y="19627"/>
                      </a:lnTo>
                      <a:cubicBezTo>
                        <a:pt x="5454" y="20452"/>
                        <a:pt x="6781" y="21062"/>
                        <a:pt x="8217" y="21421"/>
                      </a:cubicBezTo>
                      <a:lnTo>
                        <a:pt x="8611" y="19734"/>
                      </a:lnTo>
                      <a:cubicBezTo>
                        <a:pt x="9616" y="19985"/>
                        <a:pt x="10585" y="20057"/>
                        <a:pt x="11553" y="19950"/>
                      </a:cubicBezTo>
                      <a:cubicBezTo>
                        <a:pt x="11769" y="19914"/>
                        <a:pt x="11984" y="19914"/>
                        <a:pt x="12199" y="19878"/>
                      </a:cubicBezTo>
                      <a:lnTo>
                        <a:pt x="12450" y="21600"/>
                      </a:lnTo>
                      <a:cubicBezTo>
                        <a:pt x="13886" y="21385"/>
                        <a:pt x="15249" y="20882"/>
                        <a:pt x="16469" y="20129"/>
                      </a:cubicBezTo>
                      <a:lnTo>
                        <a:pt x="15572" y="18658"/>
                      </a:lnTo>
                      <a:cubicBezTo>
                        <a:pt x="16613" y="18048"/>
                        <a:pt x="17510" y="17223"/>
                        <a:pt x="18227" y="16218"/>
                      </a:cubicBezTo>
                      <a:lnTo>
                        <a:pt x="19627" y="17258"/>
                      </a:lnTo>
                      <a:cubicBezTo>
                        <a:pt x="20452" y="16146"/>
                        <a:pt x="21062" y="14819"/>
                        <a:pt x="21421" y="13383"/>
                      </a:cubicBezTo>
                      <a:lnTo>
                        <a:pt x="19734" y="12989"/>
                      </a:lnTo>
                      <a:cubicBezTo>
                        <a:pt x="20021" y="11769"/>
                        <a:pt x="20057" y="10549"/>
                        <a:pt x="19878" y="9401"/>
                      </a:cubicBezTo>
                      <a:close/>
                      <a:moveTo>
                        <a:pt x="15106" y="11841"/>
                      </a:moveTo>
                      <a:cubicBezTo>
                        <a:pt x="14639" y="13742"/>
                        <a:pt x="13025" y="15070"/>
                        <a:pt x="11159" y="15213"/>
                      </a:cubicBezTo>
                      <a:cubicBezTo>
                        <a:pt x="10692" y="15249"/>
                        <a:pt x="10226" y="15213"/>
                        <a:pt x="9724" y="15106"/>
                      </a:cubicBezTo>
                      <a:cubicBezTo>
                        <a:pt x="7320" y="14532"/>
                        <a:pt x="5884" y="12128"/>
                        <a:pt x="6458" y="9724"/>
                      </a:cubicBezTo>
                      <a:cubicBezTo>
                        <a:pt x="6925" y="7822"/>
                        <a:pt x="8540" y="6494"/>
                        <a:pt x="10405" y="6351"/>
                      </a:cubicBezTo>
                      <a:cubicBezTo>
                        <a:pt x="10872" y="6315"/>
                        <a:pt x="11338" y="6351"/>
                        <a:pt x="11841" y="6458"/>
                      </a:cubicBezTo>
                      <a:cubicBezTo>
                        <a:pt x="14245" y="7068"/>
                        <a:pt x="15680" y="9472"/>
                        <a:pt x="15106" y="11841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4" name="îSlïḋé">
                  <a:extLst>
                    <a:ext uri="{FF2B5EF4-FFF2-40B4-BE49-F238E27FC236}">
                      <a16:creationId xmlns="" xmlns:a16="http://schemas.microsoft.com/office/drawing/2014/main" id="{DD858270-4B8E-40BB-951F-80112B01EB89}"/>
                    </a:ext>
                  </a:extLst>
                </p:cNvPr>
                <p:cNvSpPr/>
                <p:nvPr/>
              </p:nvSpPr>
              <p:spPr>
                <a:xfrm>
                  <a:off x="5034637" y="3069246"/>
                  <a:ext cx="155503" cy="1555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886" y="10200"/>
                      </a:moveTo>
                      <a:lnTo>
                        <a:pt x="21600" y="10114"/>
                      </a:lnTo>
                      <a:cubicBezTo>
                        <a:pt x="21514" y="8657"/>
                        <a:pt x="21086" y="7286"/>
                        <a:pt x="20486" y="6000"/>
                      </a:cubicBezTo>
                      <a:lnTo>
                        <a:pt x="18943" y="6771"/>
                      </a:lnTo>
                      <a:cubicBezTo>
                        <a:pt x="18429" y="5743"/>
                        <a:pt x="17657" y="4714"/>
                        <a:pt x="16800" y="3943"/>
                      </a:cubicBezTo>
                      <a:lnTo>
                        <a:pt x="17914" y="2657"/>
                      </a:lnTo>
                      <a:cubicBezTo>
                        <a:pt x="16886" y="1714"/>
                        <a:pt x="15600" y="1029"/>
                        <a:pt x="14229" y="600"/>
                      </a:cubicBezTo>
                      <a:lnTo>
                        <a:pt x="13714" y="2229"/>
                      </a:lnTo>
                      <a:cubicBezTo>
                        <a:pt x="12771" y="1886"/>
                        <a:pt x="11743" y="1714"/>
                        <a:pt x="10800" y="1714"/>
                      </a:cubicBezTo>
                      <a:cubicBezTo>
                        <a:pt x="10543" y="1714"/>
                        <a:pt x="10371" y="1714"/>
                        <a:pt x="10114" y="1714"/>
                      </a:cubicBezTo>
                      <a:lnTo>
                        <a:pt x="10029" y="0"/>
                      </a:lnTo>
                      <a:cubicBezTo>
                        <a:pt x="8571" y="86"/>
                        <a:pt x="7200" y="514"/>
                        <a:pt x="5914" y="1114"/>
                      </a:cubicBezTo>
                      <a:lnTo>
                        <a:pt x="6686" y="2657"/>
                      </a:lnTo>
                      <a:cubicBezTo>
                        <a:pt x="5657" y="3171"/>
                        <a:pt x="4629" y="3943"/>
                        <a:pt x="3857" y="4800"/>
                      </a:cubicBezTo>
                      <a:lnTo>
                        <a:pt x="2571" y="3686"/>
                      </a:lnTo>
                      <a:cubicBezTo>
                        <a:pt x="1629" y="4714"/>
                        <a:pt x="943" y="6000"/>
                        <a:pt x="514" y="7371"/>
                      </a:cubicBezTo>
                      <a:lnTo>
                        <a:pt x="2143" y="7886"/>
                      </a:lnTo>
                      <a:cubicBezTo>
                        <a:pt x="1714" y="9086"/>
                        <a:pt x="1629" y="10286"/>
                        <a:pt x="1714" y="11400"/>
                      </a:cubicBezTo>
                      <a:lnTo>
                        <a:pt x="0" y="11486"/>
                      </a:lnTo>
                      <a:cubicBezTo>
                        <a:pt x="86" y="12943"/>
                        <a:pt x="514" y="14314"/>
                        <a:pt x="1114" y="15600"/>
                      </a:cubicBezTo>
                      <a:lnTo>
                        <a:pt x="2657" y="14829"/>
                      </a:lnTo>
                      <a:cubicBezTo>
                        <a:pt x="3171" y="15857"/>
                        <a:pt x="3943" y="16886"/>
                        <a:pt x="4800" y="17657"/>
                      </a:cubicBezTo>
                      <a:lnTo>
                        <a:pt x="3686" y="18943"/>
                      </a:lnTo>
                      <a:cubicBezTo>
                        <a:pt x="4714" y="19886"/>
                        <a:pt x="6000" y="20571"/>
                        <a:pt x="7371" y="21000"/>
                      </a:cubicBezTo>
                      <a:lnTo>
                        <a:pt x="7886" y="19371"/>
                      </a:lnTo>
                      <a:cubicBezTo>
                        <a:pt x="8829" y="19714"/>
                        <a:pt x="9857" y="19886"/>
                        <a:pt x="10800" y="19886"/>
                      </a:cubicBezTo>
                      <a:cubicBezTo>
                        <a:pt x="11057" y="19886"/>
                        <a:pt x="11229" y="19886"/>
                        <a:pt x="11486" y="19886"/>
                      </a:cubicBezTo>
                      <a:lnTo>
                        <a:pt x="11571" y="21600"/>
                      </a:lnTo>
                      <a:cubicBezTo>
                        <a:pt x="13029" y="21514"/>
                        <a:pt x="14400" y="21086"/>
                        <a:pt x="15686" y="20486"/>
                      </a:cubicBezTo>
                      <a:lnTo>
                        <a:pt x="14914" y="18943"/>
                      </a:lnTo>
                      <a:cubicBezTo>
                        <a:pt x="15943" y="18429"/>
                        <a:pt x="16971" y="17657"/>
                        <a:pt x="17743" y="16800"/>
                      </a:cubicBezTo>
                      <a:lnTo>
                        <a:pt x="19029" y="17914"/>
                      </a:lnTo>
                      <a:cubicBezTo>
                        <a:pt x="19971" y="16886"/>
                        <a:pt x="20657" y="15600"/>
                        <a:pt x="21086" y="14229"/>
                      </a:cubicBezTo>
                      <a:lnTo>
                        <a:pt x="19457" y="13714"/>
                      </a:lnTo>
                      <a:cubicBezTo>
                        <a:pt x="19886" y="12600"/>
                        <a:pt x="19971" y="11400"/>
                        <a:pt x="19886" y="10200"/>
                      </a:cubicBezTo>
                      <a:close/>
                      <a:moveTo>
                        <a:pt x="15000" y="12257"/>
                      </a:moveTo>
                      <a:cubicBezTo>
                        <a:pt x="14400" y="14143"/>
                        <a:pt x="12686" y="15257"/>
                        <a:pt x="10800" y="15257"/>
                      </a:cubicBezTo>
                      <a:cubicBezTo>
                        <a:pt x="10371" y="15257"/>
                        <a:pt x="9857" y="15171"/>
                        <a:pt x="9429" y="15000"/>
                      </a:cubicBezTo>
                      <a:cubicBezTo>
                        <a:pt x="7114" y="14229"/>
                        <a:pt x="5829" y="11743"/>
                        <a:pt x="6600" y="9429"/>
                      </a:cubicBezTo>
                      <a:cubicBezTo>
                        <a:pt x="7200" y="7543"/>
                        <a:pt x="8914" y="6429"/>
                        <a:pt x="10800" y="6429"/>
                      </a:cubicBezTo>
                      <a:cubicBezTo>
                        <a:pt x="11229" y="6429"/>
                        <a:pt x="11743" y="6514"/>
                        <a:pt x="12171" y="6686"/>
                      </a:cubicBezTo>
                      <a:cubicBezTo>
                        <a:pt x="14486" y="7457"/>
                        <a:pt x="15771" y="9943"/>
                        <a:pt x="15000" y="12257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  <p:sp>
              <p:nvSpPr>
                <p:cNvPr id="385" name="i$1îdé">
                  <a:extLst>
                    <a:ext uri="{FF2B5EF4-FFF2-40B4-BE49-F238E27FC236}">
                      <a16:creationId xmlns="" xmlns:a16="http://schemas.microsoft.com/office/drawing/2014/main" id="{9F34A56C-BC6C-4A93-B3F5-A04233F2604F}"/>
                    </a:ext>
                  </a:extLst>
                </p:cNvPr>
                <p:cNvSpPr/>
                <p:nvPr/>
              </p:nvSpPr>
              <p:spPr>
                <a:xfrm>
                  <a:off x="4621201" y="3167975"/>
                  <a:ext cx="487487" cy="4881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9932" y="8957"/>
                      </a:moveTo>
                      <a:cubicBezTo>
                        <a:pt x="19686" y="7646"/>
                        <a:pt x="19139" y="6444"/>
                        <a:pt x="18401" y="5407"/>
                      </a:cubicBezTo>
                      <a:lnTo>
                        <a:pt x="19522" y="4260"/>
                      </a:lnTo>
                      <a:lnTo>
                        <a:pt x="17089" y="1884"/>
                      </a:lnTo>
                      <a:lnTo>
                        <a:pt x="15968" y="3031"/>
                      </a:lnTo>
                      <a:cubicBezTo>
                        <a:pt x="14901" y="2321"/>
                        <a:pt x="13671" y="1830"/>
                        <a:pt x="12358" y="1611"/>
                      </a:cubicBezTo>
                      <a:lnTo>
                        <a:pt x="12331" y="0"/>
                      </a:lnTo>
                      <a:lnTo>
                        <a:pt x="10636" y="27"/>
                      </a:lnTo>
                      <a:lnTo>
                        <a:pt x="8941" y="55"/>
                      </a:lnTo>
                      <a:lnTo>
                        <a:pt x="8968" y="1666"/>
                      </a:lnTo>
                      <a:cubicBezTo>
                        <a:pt x="7656" y="1912"/>
                        <a:pt x="6453" y="2458"/>
                        <a:pt x="5414" y="3195"/>
                      </a:cubicBezTo>
                      <a:lnTo>
                        <a:pt x="4265" y="2075"/>
                      </a:lnTo>
                      <a:lnTo>
                        <a:pt x="1887" y="4506"/>
                      </a:lnTo>
                      <a:lnTo>
                        <a:pt x="3035" y="5625"/>
                      </a:lnTo>
                      <a:cubicBezTo>
                        <a:pt x="2324" y="6690"/>
                        <a:pt x="1832" y="7919"/>
                        <a:pt x="1613" y="9230"/>
                      </a:cubicBezTo>
                      <a:lnTo>
                        <a:pt x="0" y="9257"/>
                      </a:lnTo>
                      <a:lnTo>
                        <a:pt x="55" y="12671"/>
                      </a:lnTo>
                      <a:lnTo>
                        <a:pt x="1668" y="12643"/>
                      </a:lnTo>
                      <a:cubicBezTo>
                        <a:pt x="1914" y="13954"/>
                        <a:pt x="2461" y="15156"/>
                        <a:pt x="3199" y="16193"/>
                      </a:cubicBezTo>
                      <a:lnTo>
                        <a:pt x="2078" y="17340"/>
                      </a:lnTo>
                      <a:lnTo>
                        <a:pt x="4511" y="19716"/>
                      </a:lnTo>
                      <a:lnTo>
                        <a:pt x="5632" y="18569"/>
                      </a:lnTo>
                      <a:cubicBezTo>
                        <a:pt x="6699" y="19279"/>
                        <a:pt x="7929" y="19770"/>
                        <a:pt x="9242" y="19989"/>
                      </a:cubicBezTo>
                      <a:lnTo>
                        <a:pt x="9269" y="21600"/>
                      </a:lnTo>
                      <a:lnTo>
                        <a:pt x="10964" y="21573"/>
                      </a:lnTo>
                      <a:lnTo>
                        <a:pt x="12659" y="21545"/>
                      </a:lnTo>
                      <a:lnTo>
                        <a:pt x="12632" y="19934"/>
                      </a:lnTo>
                      <a:cubicBezTo>
                        <a:pt x="13944" y="19688"/>
                        <a:pt x="15147" y="19142"/>
                        <a:pt x="16186" y="18405"/>
                      </a:cubicBezTo>
                      <a:lnTo>
                        <a:pt x="17335" y="19525"/>
                      </a:lnTo>
                      <a:lnTo>
                        <a:pt x="19713" y="17094"/>
                      </a:lnTo>
                      <a:lnTo>
                        <a:pt x="18565" y="15975"/>
                      </a:lnTo>
                      <a:cubicBezTo>
                        <a:pt x="19276" y="14910"/>
                        <a:pt x="19768" y="13681"/>
                        <a:pt x="19987" y="12370"/>
                      </a:cubicBezTo>
                      <a:lnTo>
                        <a:pt x="21600" y="12343"/>
                      </a:lnTo>
                      <a:lnTo>
                        <a:pt x="21545" y="8929"/>
                      </a:lnTo>
                      <a:lnTo>
                        <a:pt x="19932" y="8957"/>
                      </a:lnTo>
                      <a:close/>
                      <a:moveTo>
                        <a:pt x="10882" y="17640"/>
                      </a:moveTo>
                      <a:lnTo>
                        <a:pt x="10882" y="17640"/>
                      </a:lnTo>
                      <a:cubicBezTo>
                        <a:pt x="7082" y="17695"/>
                        <a:pt x="3965" y="14664"/>
                        <a:pt x="3910" y="10841"/>
                      </a:cubicBezTo>
                      <a:cubicBezTo>
                        <a:pt x="3855" y="7045"/>
                        <a:pt x="6890" y="3932"/>
                        <a:pt x="10718" y="3878"/>
                      </a:cubicBezTo>
                      <a:lnTo>
                        <a:pt x="10718" y="3878"/>
                      </a:lnTo>
                      <a:cubicBezTo>
                        <a:pt x="14518" y="3823"/>
                        <a:pt x="17635" y="6854"/>
                        <a:pt x="17690" y="10677"/>
                      </a:cubicBezTo>
                      <a:cubicBezTo>
                        <a:pt x="17745" y="14473"/>
                        <a:pt x="14683" y="17613"/>
                        <a:pt x="10882" y="17640"/>
                      </a:cubicBezTo>
                      <a:close/>
                    </a:path>
                  </a:pathLst>
                </a:custGeom>
                <a:grpFill/>
                <a:ln w="12700">
                  <a:miter lim="400000"/>
                </a:ln>
              </p:spPr>
              <p:txBody>
                <a:bodyPr lIns="38100" tIns="38100" rIns="38100" bIns="3810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 sz="3000"/>
                </a:p>
              </p:txBody>
            </p:sp>
          </p:grpSp>
        </p:grpSp>
        <p:sp>
          <p:nvSpPr>
            <p:cNvPr id="354" name="îşlíḓé">
              <a:extLst>
                <a:ext uri="{FF2B5EF4-FFF2-40B4-BE49-F238E27FC236}">
                  <a16:creationId xmlns="" xmlns:a16="http://schemas.microsoft.com/office/drawing/2014/main" id="{87EB3514-D7F5-4C66-B77B-52D91FCE33B1}"/>
                </a:ext>
              </a:extLst>
            </p:cNvPr>
            <p:cNvSpPr/>
            <p:nvPr/>
          </p:nvSpPr>
          <p:spPr bwMode="auto">
            <a:xfrm>
              <a:off x="673100" y="3848851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55" name="îṥļiḓè">
              <a:extLst>
                <a:ext uri="{FF2B5EF4-FFF2-40B4-BE49-F238E27FC236}">
                  <a16:creationId xmlns="" xmlns:a16="http://schemas.microsoft.com/office/drawing/2014/main" id="{6FA8394A-C750-42B5-8172-8693CBBD3803}"/>
                </a:ext>
              </a:extLst>
            </p:cNvPr>
            <p:cNvSpPr txBox="1"/>
            <p:nvPr/>
          </p:nvSpPr>
          <p:spPr bwMode="auto">
            <a:xfrm>
              <a:off x="673100" y="3252446"/>
              <a:ext cx="3166627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356" name="ïṧľîḓe">
              <a:extLst>
                <a:ext uri="{FF2B5EF4-FFF2-40B4-BE49-F238E27FC236}">
                  <a16:creationId xmlns="" xmlns:a16="http://schemas.microsoft.com/office/drawing/2014/main" id="{F8AADE52-52F9-468C-AD45-0D2AC32F2E3D}"/>
                </a:ext>
              </a:extLst>
            </p:cNvPr>
            <p:cNvSpPr/>
            <p:nvPr/>
          </p:nvSpPr>
          <p:spPr bwMode="auto">
            <a:xfrm>
              <a:off x="673100" y="4628085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57" name="íšḻíde">
              <a:extLst>
                <a:ext uri="{FF2B5EF4-FFF2-40B4-BE49-F238E27FC236}">
                  <a16:creationId xmlns="" xmlns:a16="http://schemas.microsoft.com/office/drawing/2014/main" id="{6FE53ADA-1FC0-4A19-9091-EB2B1FBC2E2A}"/>
                </a:ext>
              </a:extLst>
            </p:cNvPr>
            <p:cNvSpPr/>
            <p:nvPr/>
          </p:nvSpPr>
          <p:spPr bwMode="auto">
            <a:xfrm>
              <a:off x="673100" y="5407318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58" name="iṥḷiḋè">
              <a:extLst>
                <a:ext uri="{FF2B5EF4-FFF2-40B4-BE49-F238E27FC236}">
                  <a16:creationId xmlns="" xmlns:a16="http://schemas.microsoft.com/office/drawing/2014/main" id="{94111B02-18B8-4347-9883-1E9C26FA0072}"/>
                </a:ext>
              </a:extLst>
            </p:cNvPr>
            <p:cNvSpPr/>
            <p:nvPr/>
          </p:nvSpPr>
          <p:spPr bwMode="auto">
            <a:xfrm>
              <a:off x="8352273" y="1726705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59" name="iŝľïḓê">
              <a:extLst>
                <a:ext uri="{FF2B5EF4-FFF2-40B4-BE49-F238E27FC236}">
                  <a16:creationId xmlns="" xmlns:a16="http://schemas.microsoft.com/office/drawing/2014/main" id="{AC1B948A-23EB-4744-9265-F5F5909164E3}"/>
                </a:ext>
              </a:extLst>
            </p:cNvPr>
            <p:cNvSpPr txBox="1"/>
            <p:nvPr/>
          </p:nvSpPr>
          <p:spPr bwMode="auto">
            <a:xfrm>
              <a:off x="8352273" y="1130300"/>
              <a:ext cx="3166627" cy="57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 dirty="0"/>
                <a:t>Text here</a:t>
              </a:r>
            </a:p>
          </p:txBody>
        </p:sp>
        <p:sp>
          <p:nvSpPr>
            <p:cNvPr id="360" name="îŝľidê">
              <a:extLst>
                <a:ext uri="{FF2B5EF4-FFF2-40B4-BE49-F238E27FC236}">
                  <a16:creationId xmlns="" xmlns:a16="http://schemas.microsoft.com/office/drawing/2014/main" id="{7E51A7E8-625F-4AF1-843A-A009A8FE322E}"/>
                </a:ext>
              </a:extLst>
            </p:cNvPr>
            <p:cNvSpPr/>
            <p:nvPr/>
          </p:nvSpPr>
          <p:spPr bwMode="auto">
            <a:xfrm>
              <a:off x="8352273" y="2505939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361" name="ïṡlïdè">
              <a:extLst>
                <a:ext uri="{FF2B5EF4-FFF2-40B4-BE49-F238E27FC236}">
                  <a16:creationId xmlns="" xmlns:a16="http://schemas.microsoft.com/office/drawing/2014/main" id="{DDB612E2-458A-4E15-9A48-E97C3C8C589B}"/>
                </a:ext>
              </a:extLst>
            </p:cNvPr>
            <p:cNvSpPr/>
            <p:nvPr/>
          </p:nvSpPr>
          <p:spPr bwMode="auto">
            <a:xfrm>
              <a:off x="8352273" y="3285172"/>
              <a:ext cx="3166627" cy="739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algn="r">
                <a:lnSpc>
                  <a:spcPct val="120000"/>
                </a:lnSpc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362" name="直接连接符 361"/>
            <p:cNvCxnSpPr/>
            <p:nvPr/>
          </p:nvCxnSpPr>
          <p:spPr>
            <a:xfrm>
              <a:off x="673100" y="4608209"/>
              <a:ext cx="2818321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直接连接符 362"/>
            <p:cNvCxnSpPr/>
            <p:nvPr/>
          </p:nvCxnSpPr>
          <p:spPr>
            <a:xfrm>
              <a:off x="673100" y="5387443"/>
              <a:ext cx="2818321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直接连接符 363"/>
            <p:cNvCxnSpPr/>
            <p:nvPr/>
          </p:nvCxnSpPr>
          <p:spPr>
            <a:xfrm>
              <a:off x="8700579" y="2486063"/>
              <a:ext cx="2818321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直接连接符 364"/>
            <p:cNvCxnSpPr/>
            <p:nvPr/>
          </p:nvCxnSpPr>
          <p:spPr>
            <a:xfrm>
              <a:off x="8700579" y="3265297"/>
              <a:ext cx="2818321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736042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4F406622-5852-418D-B2AF-452DB52D0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66566876-851B-440A-85B1-4713BF008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989368F9-E380-45A9-A541-E89E42C386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27</a:t>
            </a:fld>
            <a:endParaRPr lang="zh-CN" altLang="en-US" dirty="0"/>
          </a:p>
        </p:txBody>
      </p:sp>
      <p:grpSp>
        <p:nvGrpSpPr>
          <p:cNvPr id="57" name="21207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897166"/>
            <a:ext cx="10850563" cy="4249634"/>
            <a:chOff x="669925" y="1897166"/>
            <a:chExt cx="10850563" cy="4249634"/>
          </a:xfrm>
        </p:grpSpPr>
        <p:grpSp>
          <p:nvGrpSpPr>
            <p:cNvPr id="58" name="ïṡlíḓe"/>
            <p:cNvGrpSpPr/>
            <p:nvPr/>
          </p:nvGrpSpPr>
          <p:grpSpPr>
            <a:xfrm>
              <a:off x="4206908" y="1936194"/>
              <a:ext cx="3778184" cy="4210606"/>
              <a:chOff x="4206908" y="1936194"/>
              <a:chExt cx="3778184" cy="4210606"/>
            </a:xfrm>
          </p:grpSpPr>
          <p:sp>
            <p:nvSpPr>
              <p:cNvPr id="76" name="ïŝḷïḑé"/>
              <p:cNvSpPr/>
              <p:nvPr/>
            </p:nvSpPr>
            <p:spPr bwMode="auto">
              <a:xfrm>
                <a:off x="5977115" y="3266134"/>
                <a:ext cx="364492" cy="344896"/>
              </a:xfrm>
              <a:custGeom>
                <a:avLst/>
                <a:gdLst>
                  <a:gd name="T0" fmla="*/ 66 w 132"/>
                  <a:gd name="T1" fmla="*/ 125 h 125"/>
                  <a:gd name="T2" fmla="*/ 0 w 132"/>
                  <a:gd name="T3" fmla="*/ 63 h 125"/>
                  <a:gd name="T4" fmla="*/ 66 w 132"/>
                  <a:gd name="T5" fmla="*/ 0 h 125"/>
                  <a:gd name="T6" fmla="*/ 132 w 132"/>
                  <a:gd name="T7" fmla="*/ 63 h 125"/>
                  <a:gd name="T8" fmla="*/ 66 w 132"/>
                  <a:gd name="T9" fmla="*/ 125 h 125"/>
                  <a:gd name="T10" fmla="*/ 66 w 132"/>
                  <a:gd name="T11" fmla="*/ 4 h 125"/>
                  <a:gd name="T12" fmla="*/ 4 w 132"/>
                  <a:gd name="T13" fmla="*/ 63 h 125"/>
                  <a:gd name="T14" fmla="*/ 66 w 132"/>
                  <a:gd name="T15" fmla="*/ 121 h 125"/>
                  <a:gd name="T16" fmla="*/ 128 w 132"/>
                  <a:gd name="T17" fmla="*/ 63 h 125"/>
                  <a:gd name="T18" fmla="*/ 66 w 132"/>
                  <a:gd name="T19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125">
                    <a:moveTo>
                      <a:pt x="66" y="125"/>
                    </a:moveTo>
                    <a:cubicBezTo>
                      <a:pt x="30" y="125"/>
                      <a:pt x="0" y="97"/>
                      <a:pt x="0" y="63"/>
                    </a:cubicBezTo>
                    <a:cubicBezTo>
                      <a:pt x="0" y="28"/>
                      <a:pt x="30" y="0"/>
                      <a:pt x="66" y="0"/>
                    </a:cubicBezTo>
                    <a:cubicBezTo>
                      <a:pt x="102" y="0"/>
                      <a:pt x="132" y="28"/>
                      <a:pt x="132" y="63"/>
                    </a:cubicBezTo>
                    <a:cubicBezTo>
                      <a:pt x="132" y="97"/>
                      <a:pt x="102" y="125"/>
                      <a:pt x="66" y="125"/>
                    </a:cubicBezTo>
                    <a:close/>
                    <a:moveTo>
                      <a:pt x="66" y="4"/>
                    </a:moveTo>
                    <a:cubicBezTo>
                      <a:pt x="32" y="4"/>
                      <a:pt x="4" y="30"/>
                      <a:pt x="4" y="63"/>
                    </a:cubicBezTo>
                    <a:cubicBezTo>
                      <a:pt x="4" y="95"/>
                      <a:pt x="32" y="121"/>
                      <a:pt x="66" y="121"/>
                    </a:cubicBezTo>
                    <a:cubicBezTo>
                      <a:pt x="100" y="121"/>
                      <a:pt x="128" y="95"/>
                      <a:pt x="128" y="63"/>
                    </a:cubicBezTo>
                    <a:cubicBezTo>
                      <a:pt x="128" y="30"/>
                      <a:pt x="100" y="4"/>
                      <a:pt x="66" y="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77" name="íşļîḓé"/>
              <p:cNvSpPr/>
              <p:nvPr/>
            </p:nvSpPr>
            <p:spPr bwMode="auto">
              <a:xfrm>
                <a:off x="6076403" y="2819337"/>
                <a:ext cx="173754" cy="163303"/>
              </a:xfrm>
              <a:custGeom>
                <a:avLst/>
                <a:gdLst>
                  <a:gd name="T0" fmla="*/ 32 w 63"/>
                  <a:gd name="T1" fmla="*/ 59 h 59"/>
                  <a:gd name="T2" fmla="*/ 0 w 63"/>
                  <a:gd name="T3" fmla="*/ 29 h 59"/>
                  <a:gd name="T4" fmla="*/ 32 w 63"/>
                  <a:gd name="T5" fmla="*/ 0 h 59"/>
                  <a:gd name="T6" fmla="*/ 63 w 63"/>
                  <a:gd name="T7" fmla="*/ 29 h 59"/>
                  <a:gd name="T8" fmla="*/ 32 w 63"/>
                  <a:gd name="T9" fmla="*/ 59 h 59"/>
                  <a:gd name="T10" fmla="*/ 32 w 63"/>
                  <a:gd name="T11" fmla="*/ 4 h 59"/>
                  <a:gd name="T12" fmla="*/ 4 w 63"/>
                  <a:gd name="T13" fmla="*/ 29 h 59"/>
                  <a:gd name="T14" fmla="*/ 32 w 63"/>
                  <a:gd name="T15" fmla="*/ 55 h 59"/>
                  <a:gd name="T16" fmla="*/ 59 w 63"/>
                  <a:gd name="T17" fmla="*/ 29 h 59"/>
                  <a:gd name="T18" fmla="*/ 32 w 63"/>
                  <a:gd name="T1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59">
                    <a:moveTo>
                      <a:pt x="32" y="59"/>
                    </a:moveTo>
                    <a:cubicBezTo>
                      <a:pt x="14" y="59"/>
                      <a:pt x="0" y="45"/>
                      <a:pt x="0" y="29"/>
                    </a:cubicBezTo>
                    <a:cubicBezTo>
                      <a:pt x="0" y="13"/>
                      <a:pt x="14" y="0"/>
                      <a:pt x="32" y="0"/>
                    </a:cubicBezTo>
                    <a:cubicBezTo>
                      <a:pt x="49" y="0"/>
                      <a:pt x="63" y="13"/>
                      <a:pt x="63" y="29"/>
                    </a:cubicBezTo>
                    <a:cubicBezTo>
                      <a:pt x="63" y="45"/>
                      <a:pt x="49" y="59"/>
                      <a:pt x="32" y="59"/>
                    </a:cubicBezTo>
                    <a:close/>
                    <a:moveTo>
                      <a:pt x="32" y="4"/>
                    </a:moveTo>
                    <a:cubicBezTo>
                      <a:pt x="17" y="4"/>
                      <a:pt x="4" y="15"/>
                      <a:pt x="4" y="29"/>
                    </a:cubicBezTo>
                    <a:cubicBezTo>
                      <a:pt x="4" y="43"/>
                      <a:pt x="17" y="55"/>
                      <a:pt x="32" y="55"/>
                    </a:cubicBezTo>
                    <a:cubicBezTo>
                      <a:pt x="47" y="55"/>
                      <a:pt x="59" y="43"/>
                      <a:pt x="59" y="29"/>
                    </a:cubicBezTo>
                    <a:cubicBezTo>
                      <a:pt x="59" y="15"/>
                      <a:pt x="47" y="4"/>
                      <a:pt x="32" y="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7500" lnSpcReduction="20000"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78" name="ïŝḻïďè"/>
              <p:cNvSpPr/>
              <p:nvPr/>
            </p:nvSpPr>
            <p:spPr bwMode="auto">
              <a:xfrm>
                <a:off x="6173079" y="3081929"/>
                <a:ext cx="171142" cy="161996"/>
              </a:xfrm>
              <a:custGeom>
                <a:avLst/>
                <a:gdLst>
                  <a:gd name="T0" fmla="*/ 31 w 62"/>
                  <a:gd name="T1" fmla="*/ 59 h 59"/>
                  <a:gd name="T2" fmla="*/ 0 w 62"/>
                  <a:gd name="T3" fmla="*/ 29 h 59"/>
                  <a:gd name="T4" fmla="*/ 31 w 62"/>
                  <a:gd name="T5" fmla="*/ 0 h 59"/>
                  <a:gd name="T6" fmla="*/ 62 w 62"/>
                  <a:gd name="T7" fmla="*/ 29 h 59"/>
                  <a:gd name="T8" fmla="*/ 31 w 62"/>
                  <a:gd name="T9" fmla="*/ 59 h 59"/>
                  <a:gd name="T10" fmla="*/ 31 w 62"/>
                  <a:gd name="T11" fmla="*/ 4 h 59"/>
                  <a:gd name="T12" fmla="*/ 4 w 62"/>
                  <a:gd name="T13" fmla="*/ 29 h 59"/>
                  <a:gd name="T14" fmla="*/ 31 w 62"/>
                  <a:gd name="T15" fmla="*/ 55 h 59"/>
                  <a:gd name="T16" fmla="*/ 58 w 62"/>
                  <a:gd name="T17" fmla="*/ 29 h 59"/>
                  <a:gd name="T18" fmla="*/ 31 w 62"/>
                  <a:gd name="T1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59">
                    <a:moveTo>
                      <a:pt x="31" y="59"/>
                    </a:moveTo>
                    <a:cubicBezTo>
                      <a:pt x="14" y="59"/>
                      <a:pt x="0" y="46"/>
                      <a:pt x="0" y="29"/>
                    </a:cubicBezTo>
                    <a:cubicBezTo>
                      <a:pt x="0" y="13"/>
                      <a:pt x="14" y="0"/>
                      <a:pt x="31" y="0"/>
                    </a:cubicBezTo>
                    <a:cubicBezTo>
                      <a:pt x="48" y="0"/>
                      <a:pt x="62" y="13"/>
                      <a:pt x="62" y="29"/>
                    </a:cubicBezTo>
                    <a:cubicBezTo>
                      <a:pt x="62" y="46"/>
                      <a:pt x="48" y="59"/>
                      <a:pt x="31" y="59"/>
                    </a:cubicBezTo>
                    <a:close/>
                    <a:moveTo>
                      <a:pt x="31" y="4"/>
                    </a:moveTo>
                    <a:cubicBezTo>
                      <a:pt x="16" y="4"/>
                      <a:pt x="4" y="15"/>
                      <a:pt x="4" y="29"/>
                    </a:cubicBezTo>
                    <a:cubicBezTo>
                      <a:pt x="4" y="44"/>
                      <a:pt x="16" y="55"/>
                      <a:pt x="31" y="55"/>
                    </a:cubicBezTo>
                    <a:cubicBezTo>
                      <a:pt x="46" y="55"/>
                      <a:pt x="58" y="44"/>
                      <a:pt x="58" y="29"/>
                    </a:cubicBezTo>
                    <a:cubicBezTo>
                      <a:pt x="58" y="15"/>
                      <a:pt x="46" y="4"/>
                      <a:pt x="31" y="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47500" lnSpcReduction="20000"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79" name="í$ľïḓe"/>
              <p:cNvSpPr/>
              <p:nvPr/>
            </p:nvSpPr>
            <p:spPr bwMode="auto">
              <a:xfrm>
                <a:off x="6093387" y="2380378"/>
                <a:ext cx="297865" cy="438959"/>
              </a:xfrm>
              <a:custGeom>
                <a:avLst/>
                <a:gdLst>
                  <a:gd name="T0" fmla="*/ 54 w 108"/>
                  <a:gd name="T1" fmla="*/ 159 h 159"/>
                  <a:gd name="T2" fmla="*/ 16 w 108"/>
                  <a:gd name="T3" fmla="*/ 144 h 159"/>
                  <a:gd name="T4" fmla="*/ 0 w 108"/>
                  <a:gd name="T5" fmla="*/ 108 h 159"/>
                  <a:gd name="T6" fmla="*/ 9 w 108"/>
                  <a:gd name="T7" fmla="*/ 62 h 159"/>
                  <a:gd name="T8" fmla="*/ 29 w 108"/>
                  <a:gd name="T9" fmla="*/ 27 h 159"/>
                  <a:gd name="T10" fmla="*/ 30 w 108"/>
                  <a:gd name="T11" fmla="*/ 26 h 159"/>
                  <a:gd name="T12" fmla="*/ 53 w 108"/>
                  <a:gd name="T13" fmla="*/ 0 h 159"/>
                  <a:gd name="T14" fmla="*/ 77 w 108"/>
                  <a:gd name="T15" fmla="*/ 27 h 159"/>
                  <a:gd name="T16" fmla="*/ 98 w 108"/>
                  <a:gd name="T17" fmla="*/ 64 h 159"/>
                  <a:gd name="T18" fmla="*/ 108 w 108"/>
                  <a:gd name="T19" fmla="*/ 107 h 159"/>
                  <a:gd name="T20" fmla="*/ 99 w 108"/>
                  <a:gd name="T21" fmla="*/ 136 h 159"/>
                  <a:gd name="T22" fmla="*/ 55 w 108"/>
                  <a:gd name="T23" fmla="*/ 159 h 159"/>
                  <a:gd name="T24" fmla="*/ 54 w 108"/>
                  <a:gd name="T2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159">
                    <a:moveTo>
                      <a:pt x="54" y="159"/>
                    </a:moveTo>
                    <a:cubicBezTo>
                      <a:pt x="40" y="159"/>
                      <a:pt x="26" y="153"/>
                      <a:pt x="16" y="144"/>
                    </a:cubicBezTo>
                    <a:cubicBezTo>
                      <a:pt x="6" y="134"/>
                      <a:pt x="0" y="122"/>
                      <a:pt x="0" y="108"/>
                    </a:cubicBezTo>
                    <a:cubicBezTo>
                      <a:pt x="0" y="93"/>
                      <a:pt x="3" y="78"/>
                      <a:pt x="9" y="62"/>
                    </a:cubicBezTo>
                    <a:cubicBezTo>
                      <a:pt x="14" y="50"/>
                      <a:pt x="21" y="38"/>
                      <a:pt x="29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8" y="14"/>
                      <a:pt x="47" y="5"/>
                      <a:pt x="53" y="0"/>
                    </a:cubicBezTo>
                    <a:cubicBezTo>
                      <a:pt x="59" y="6"/>
                      <a:pt x="68" y="15"/>
                      <a:pt x="77" y="27"/>
                    </a:cubicBezTo>
                    <a:cubicBezTo>
                      <a:pt x="86" y="40"/>
                      <a:pt x="93" y="52"/>
                      <a:pt x="98" y="64"/>
                    </a:cubicBezTo>
                    <a:cubicBezTo>
                      <a:pt x="105" y="79"/>
                      <a:pt x="108" y="93"/>
                      <a:pt x="108" y="107"/>
                    </a:cubicBezTo>
                    <a:cubicBezTo>
                      <a:pt x="108" y="118"/>
                      <a:pt x="105" y="128"/>
                      <a:pt x="99" y="136"/>
                    </a:cubicBezTo>
                    <a:cubicBezTo>
                      <a:pt x="89" y="150"/>
                      <a:pt x="72" y="158"/>
                      <a:pt x="55" y="159"/>
                    </a:cubicBezTo>
                    <a:lnTo>
                      <a:pt x="54" y="159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0" name="ïşlïďé"/>
              <p:cNvSpPr/>
              <p:nvPr/>
            </p:nvSpPr>
            <p:spPr bwMode="auto">
              <a:xfrm>
                <a:off x="6259303" y="1936194"/>
                <a:ext cx="1725789" cy="543473"/>
              </a:xfrm>
              <a:custGeom>
                <a:avLst/>
                <a:gdLst>
                  <a:gd name="T0" fmla="*/ 571 w 625"/>
                  <a:gd name="T1" fmla="*/ 86 h 197"/>
                  <a:gd name="T2" fmla="*/ 571 w 625"/>
                  <a:gd name="T3" fmla="*/ 86 h 197"/>
                  <a:gd name="T4" fmla="*/ 570 w 625"/>
                  <a:gd name="T5" fmla="*/ 86 h 197"/>
                  <a:gd name="T6" fmla="*/ 53 w 625"/>
                  <a:gd name="T7" fmla="*/ 27 h 197"/>
                  <a:gd name="T8" fmla="*/ 54 w 625"/>
                  <a:gd name="T9" fmla="*/ 17 h 197"/>
                  <a:gd name="T10" fmla="*/ 42 w 625"/>
                  <a:gd name="T11" fmla="*/ 2 h 197"/>
                  <a:gd name="T12" fmla="*/ 33 w 625"/>
                  <a:gd name="T13" fmla="*/ 1 h 197"/>
                  <a:gd name="T14" fmla="*/ 17 w 625"/>
                  <a:gd name="T15" fmla="*/ 12 h 197"/>
                  <a:gd name="T16" fmla="*/ 1 w 625"/>
                  <a:gd name="T17" fmla="*/ 142 h 197"/>
                  <a:gd name="T18" fmla="*/ 13 w 625"/>
                  <a:gd name="T19" fmla="*/ 156 h 197"/>
                  <a:gd name="T20" fmla="*/ 23 w 625"/>
                  <a:gd name="T21" fmla="*/ 157 h 197"/>
                  <a:gd name="T22" fmla="*/ 38 w 625"/>
                  <a:gd name="T23" fmla="*/ 146 h 197"/>
                  <a:gd name="T24" fmla="*/ 39 w 625"/>
                  <a:gd name="T25" fmla="*/ 135 h 197"/>
                  <a:gd name="T26" fmla="*/ 557 w 625"/>
                  <a:gd name="T27" fmla="*/ 193 h 197"/>
                  <a:gd name="T28" fmla="*/ 558 w 625"/>
                  <a:gd name="T29" fmla="*/ 193 h 197"/>
                  <a:gd name="T30" fmla="*/ 558 w 625"/>
                  <a:gd name="T31" fmla="*/ 193 h 197"/>
                  <a:gd name="T32" fmla="*/ 621 w 625"/>
                  <a:gd name="T33" fmla="*/ 146 h 197"/>
                  <a:gd name="T34" fmla="*/ 571 w 625"/>
                  <a:gd name="T35" fmla="*/ 8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5" h="197">
                    <a:moveTo>
                      <a:pt x="571" y="86"/>
                    </a:moveTo>
                    <a:cubicBezTo>
                      <a:pt x="571" y="86"/>
                      <a:pt x="571" y="86"/>
                      <a:pt x="571" y="86"/>
                    </a:cubicBezTo>
                    <a:cubicBezTo>
                      <a:pt x="571" y="86"/>
                      <a:pt x="571" y="86"/>
                      <a:pt x="570" y="8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5" y="9"/>
                      <a:pt x="50" y="3"/>
                      <a:pt x="42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5" y="0"/>
                      <a:pt x="18" y="5"/>
                      <a:pt x="17" y="12"/>
                    </a:cubicBezTo>
                    <a:cubicBezTo>
                      <a:pt x="1" y="142"/>
                      <a:pt x="1" y="142"/>
                      <a:pt x="1" y="142"/>
                    </a:cubicBezTo>
                    <a:cubicBezTo>
                      <a:pt x="0" y="149"/>
                      <a:pt x="6" y="155"/>
                      <a:pt x="13" y="156"/>
                    </a:cubicBezTo>
                    <a:cubicBezTo>
                      <a:pt x="23" y="157"/>
                      <a:pt x="23" y="157"/>
                      <a:pt x="23" y="157"/>
                    </a:cubicBezTo>
                    <a:cubicBezTo>
                      <a:pt x="30" y="158"/>
                      <a:pt x="37" y="153"/>
                      <a:pt x="38" y="146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557" y="193"/>
                      <a:pt x="557" y="193"/>
                      <a:pt x="557" y="193"/>
                    </a:cubicBezTo>
                    <a:cubicBezTo>
                      <a:pt x="557" y="193"/>
                      <a:pt x="557" y="193"/>
                      <a:pt x="558" y="193"/>
                    </a:cubicBezTo>
                    <a:cubicBezTo>
                      <a:pt x="558" y="193"/>
                      <a:pt x="558" y="193"/>
                      <a:pt x="558" y="193"/>
                    </a:cubicBezTo>
                    <a:cubicBezTo>
                      <a:pt x="589" y="197"/>
                      <a:pt x="617" y="175"/>
                      <a:pt x="621" y="146"/>
                    </a:cubicBezTo>
                    <a:cubicBezTo>
                      <a:pt x="625" y="116"/>
                      <a:pt x="602" y="89"/>
                      <a:pt x="571" y="8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1" name="iṡḷiḍé"/>
              <p:cNvSpPr/>
              <p:nvPr/>
            </p:nvSpPr>
            <p:spPr bwMode="auto">
              <a:xfrm>
                <a:off x="6259303" y="2251042"/>
                <a:ext cx="1720563" cy="228625"/>
              </a:xfrm>
              <a:custGeom>
                <a:avLst/>
                <a:gdLst>
                  <a:gd name="T0" fmla="*/ 13 w 623"/>
                  <a:gd name="T1" fmla="*/ 42 h 83"/>
                  <a:gd name="T2" fmla="*/ 23 w 623"/>
                  <a:gd name="T3" fmla="*/ 43 h 83"/>
                  <a:gd name="T4" fmla="*/ 38 w 623"/>
                  <a:gd name="T5" fmla="*/ 32 h 83"/>
                  <a:gd name="T6" fmla="*/ 39 w 623"/>
                  <a:gd name="T7" fmla="*/ 21 h 83"/>
                  <a:gd name="T8" fmla="*/ 557 w 623"/>
                  <a:gd name="T9" fmla="*/ 79 h 83"/>
                  <a:gd name="T10" fmla="*/ 558 w 623"/>
                  <a:gd name="T11" fmla="*/ 79 h 83"/>
                  <a:gd name="T12" fmla="*/ 558 w 623"/>
                  <a:gd name="T13" fmla="*/ 79 h 83"/>
                  <a:gd name="T14" fmla="*/ 621 w 623"/>
                  <a:gd name="T15" fmla="*/ 32 h 83"/>
                  <a:gd name="T16" fmla="*/ 615 w 623"/>
                  <a:gd name="T17" fmla="*/ 0 h 83"/>
                  <a:gd name="T18" fmla="*/ 5 w 623"/>
                  <a:gd name="T19" fmla="*/ 0 h 83"/>
                  <a:gd name="T20" fmla="*/ 1 w 623"/>
                  <a:gd name="T21" fmla="*/ 28 h 83"/>
                  <a:gd name="T22" fmla="*/ 13 w 623"/>
                  <a:gd name="T23" fmla="*/ 4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3" h="83">
                    <a:moveTo>
                      <a:pt x="13" y="42"/>
                    </a:moveTo>
                    <a:cubicBezTo>
                      <a:pt x="23" y="43"/>
                      <a:pt x="23" y="43"/>
                      <a:pt x="23" y="43"/>
                    </a:cubicBezTo>
                    <a:cubicBezTo>
                      <a:pt x="30" y="44"/>
                      <a:pt x="37" y="39"/>
                      <a:pt x="38" y="32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557" y="79"/>
                      <a:pt x="557" y="79"/>
                      <a:pt x="557" y="79"/>
                    </a:cubicBezTo>
                    <a:cubicBezTo>
                      <a:pt x="557" y="79"/>
                      <a:pt x="557" y="79"/>
                      <a:pt x="558" y="79"/>
                    </a:cubicBezTo>
                    <a:cubicBezTo>
                      <a:pt x="558" y="79"/>
                      <a:pt x="558" y="79"/>
                      <a:pt x="558" y="79"/>
                    </a:cubicBezTo>
                    <a:cubicBezTo>
                      <a:pt x="589" y="83"/>
                      <a:pt x="617" y="61"/>
                      <a:pt x="621" y="32"/>
                    </a:cubicBezTo>
                    <a:cubicBezTo>
                      <a:pt x="623" y="21"/>
                      <a:pt x="620" y="10"/>
                      <a:pt x="61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35"/>
                      <a:pt x="6" y="41"/>
                      <a:pt x="13" y="4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92500"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2" name="ïŝḻîḍe"/>
              <p:cNvSpPr/>
              <p:nvPr/>
            </p:nvSpPr>
            <p:spPr bwMode="auto">
              <a:xfrm>
                <a:off x="5745878" y="3377180"/>
                <a:ext cx="223399" cy="212947"/>
              </a:xfrm>
              <a:custGeom>
                <a:avLst/>
                <a:gdLst>
                  <a:gd name="T0" fmla="*/ 41 w 81"/>
                  <a:gd name="T1" fmla="*/ 77 h 77"/>
                  <a:gd name="T2" fmla="*/ 0 w 81"/>
                  <a:gd name="T3" fmla="*/ 39 h 77"/>
                  <a:gd name="T4" fmla="*/ 41 w 81"/>
                  <a:gd name="T5" fmla="*/ 0 h 77"/>
                  <a:gd name="T6" fmla="*/ 81 w 81"/>
                  <a:gd name="T7" fmla="*/ 39 h 77"/>
                  <a:gd name="T8" fmla="*/ 41 w 81"/>
                  <a:gd name="T9" fmla="*/ 77 h 77"/>
                  <a:gd name="T10" fmla="*/ 41 w 81"/>
                  <a:gd name="T11" fmla="*/ 4 h 77"/>
                  <a:gd name="T12" fmla="*/ 4 w 81"/>
                  <a:gd name="T13" fmla="*/ 39 h 77"/>
                  <a:gd name="T14" fmla="*/ 41 w 81"/>
                  <a:gd name="T15" fmla="*/ 73 h 77"/>
                  <a:gd name="T16" fmla="*/ 77 w 81"/>
                  <a:gd name="T17" fmla="*/ 39 h 77"/>
                  <a:gd name="T18" fmla="*/ 41 w 81"/>
                  <a:gd name="T1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77">
                    <a:moveTo>
                      <a:pt x="41" y="77"/>
                    </a:moveTo>
                    <a:cubicBezTo>
                      <a:pt x="18" y="77"/>
                      <a:pt x="0" y="60"/>
                      <a:pt x="0" y="39"/>
                    </a:cubicBezTo>
                    <a:cubicBezTo>
                      <a:pt x="0" y="17"/>
                      <a:pt x="18" y="0"/>
                      <a:pt x="41" y="0"/>
                    </a:cubicBezTo>
                    <a:cubicBezTo>
                      <a:pt x="63" y="0"/>
                      <a:pt x="81" y="17"/>
                      <a:pt x="81" y="39"/>
                    </a:cubicBezTo>
                    <a:cubicBezTo>
                      <a:pt x="81" y="60"/>
                      <a:pt x="63" y="77"/>
                      <a:pt x="41" y="77"/>
                    </a:cubicBezTo>
                    <a:close/>
                    <a:moveTo>
                      <a:pt x="41" y="4"/>
                    </a:moveTo>
                    <a:cubicBezTo>
                      <a:pt x="21" y="4"/>
                      <a:pt x="4" y="19"/>
                      <a:pt x="4" y="39"/>
                    </a:cubicBezTo>
                    <a:cubicBezTo>
                      <a:pt x="4" y="58"/>
                      <a:pt x="21" y="73"/>
                      <a:pt x="41" y="73"/>
                    </a:cubicBezTo>
                    <a:cubicBezTo>
                      <a:pt x="61" y="73"/>
                      <a:pt x="77" y="58"/>
                      <a:pt x="77" y="39"/>
                    </a:cubicBezTo>
                    <a:cubicBezTo>
                      <a:pt x="77" y="19"/>
                      <a:pt x="61" y="4"/>
                      <a:pt x="41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17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92500" lnSpcReduction="20000"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3" name="íŝ1îdè"/>
              <p:cNvSpPr/>
              <p:nvPr/>
            </p:nvSpPr>
            <p:spPr bwMode="auto">
              <a:xfrm>
                <a:off x="5795522" y="2918625"/>
                <a:ext cx="297865" cy="438959"/>
              </a:xfrm>
              <a:custGeom>
                <a:avLst/>
                <a:gdLst>
                  <a:gd name="T0" fmla="*/ 54 w 108"/>
                  <a:gd name="T1" fmla="*/ 159 h 159"/>
                  <a:gd name="T2" fmla="*/ 16 w 108"/>
                  <a:gd name="T3" fmla="*/ 144 h 159"/>
                  <a:gd name="T4" fmla="*/ 0 w 108"/>
                  <a:gd name="T5" fmla="*/ 108 h 159"/>
                  <a:gd name="T6" fmla="*/ 9 w 108"/>
                  <a:gd name="T7" fmla="*/ 62 h 159"/>
                  <a:gd name="T8" fmla="*/ 29 w 108"/>
                  <a:gd name="T9" fmla="*/ 27 h 159"/>
                  <a:gd name="T10" fmla="*/ 30 w 108"/>
                  <a:gd name="T11" fmla="*/ 26 h 159"/>
                  <a:gd name="T12" fmla="*/ 53 w 108"/>
                  <a:gd name="T13" fmla="*/ 0 h 159"/>
                  <a:gd name="T14" fmla="*/ 76 w 108"/>
                  <a:gd name="T15" fmla="*/ 27 h 159"/>
                  <a:gd name="T16" fmla="*/ 98 w 108"/>
                  <a:gd name="T17" fmla="*/ 64 h 159"/>
                  <a:gd name="T18" fmla="*/ 108 w 108"/>
                  <a:gd name="T19" fmla="*/ 107 h 159"/>
                  <a:gd name="T20" fmla="*/ 99 w 108"/>
                  <a:gd name="T21" fmla="*/ 137 h 159"/>
                  <a:gd name="T22" fmla="*/ 55 w 108"/>
                  <a:gd name="T23" fmla="*/ 159 h 159"/>
                  <a:gd name="T24" fmla="*/ 54 w 108"/>
                  <a:gd name="T25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159">
                    <a:moveTo>
                      <a:pt x="54" y="159"/>
                    </a:moveTo>
                    <a:cubicBezTo>
                      <a:pt x="40" y="159"/>
                      <a:pt x="26" y="153"/>
                      <a:pt x="16" y="144"/>
                    </a:cubicBezTo>
                    <a:cubicBezTo>
                      <a:pt x="6" y="134"/>
                      <a:pt x="0" y="122"/>
                      <a:pt x="0" y="108"/>
                    </a:cubicBezTo>
                    <a:cubicBezTo>
                      <a:pt x="0" y="93"/>
                      <a:pt x="3" y="78"/>
                      <a:pt x="9" y="62"/>
                    </a:cubicBezTo>
                    <a:cubicBezTo>
                      <a:pt x="14" y="50"/>
                      <a:pt x="21" y="38"/>
                      <a:pt x="29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8" y="14"/>
                      <a:pt x="47" y="6"/>
                      <a:pt x="53" y="0"/>
                    </a:cubicBezTo>
                    <a:cubicBezTo>
                      <a:pt x="59" y="6"/>
                      <a:pt x="68" y="15"/>
                      <a:pt x="76" y="27"/>
                    </a:cubicBezTo>
                    <a:cubicBezTo>
                      <a:pt x="86" y="40"/>
                      <a:pt x="93" y="52"/>
                      <a:pt x="98" y="64"/>
                    </a:cubicBezTo>
                    <a:cubicBezTo>
                      <a:pt x="105" y="79"/>
                      <a:pt x="108" y="93"/>
                      <a:pt x="108" y="107"/>
                    </a:cubicBezTo>
                    <a:cubicBezTo>
                      <a:pt x="108" y="118"/>
                      <a:pt x="105" y="128"/>
                      <a:pt x="99" y="137"/>
                    </a:cubicBezTo>
                    <a:cubicBezTo>
                      <a:pt x="89" y="150"/>
                      <a:pt x="72" y="159"/>
                      <a:pt x="55" y="159"/>
                    </a:cubicBezTo>
                    <a:lnTo>
                      <a:pt x="54" y="15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4" name="îṧļïdé"/>
              <p:cNvSpPr/>
              <p:nvPr/>
            </p:nvSpPr>
            <p:spPr bwMode="auto">
              <a:xfrm>
                <a:off x="4206908" y="2494038"/>
                <a:ext cx="1723175" cy="540860"/>
              </a:xfrm>
              <a:custGeom>
                <a:avLst/>
                <a:gdLst>
                  <a:gd name="T0" fmla="*/ 624 w 624"/>
                  <a:gd name="T1" fmla="*/ 141 h 196"/>
                  <a:gd name="T2" fmla="*/ 607 w 624"/>
                  <a:gd name="T3" fmla="*/ 12 h 196"/>
                  <a:gd name="T4" fmla="*/ 592 w 624"/>
                  <a:gd name="T5" fmla="*/ 0 h 196"/>
                  <a:gd name="T6" fmla="*/ 583 w 624"/>
                  <a:gd name="T7" fmla="*/ 1 h 196"/>
                  <a:gd name="T8" fmla="*/ 571 w 624"/>
                  <a:gd name="T9" fmla="*/ 16 h 196"/>
                  <a:gd name="T10" fmla="*/ 572 w 624"/>
                  <a:gd name="T11" fmla="*/ 27 h 196"/>
                  <a:gd name="T12" fmla="*/ 54 w 624"/>
                  <a:gd name="T13" fmla="*/ 85 h 196"/>
                  <a:gd name="T14" fmla="*/ 54 w 624"/>
                  <a:gd name="T15" fmla="*/ 85 h 196"/>
                  <a:gd name="T16" fmla="*/ 54 w 624"/>
                  <a:gd name="T17" fmla="*/ 85 h 196"/>
                  <a:gd name="T18" fmla="*/ 4 w 624"/>
                  <a:gd name="T19" fmla="*/ 145 h 196"/>
                  <a:gd name="T20" fmla="*/ 67 w 624"/>
                  <a:gd name="T21" fmla="*/ 193 h 196"/>
                  <a:gd name="T22" fmla="*/ 67 w 624"/>
                  <a:gd name="T23" fmla="*/ 193 h 196"/>
                  <a:gd name="T24" fmla="*/ 68 w 624"/>
                  <a:gd name="T25" fmla="*/ 192 h 196"/>
                  <a:gd name="T26" fmla="*/ 585 w 624"/>
                  <a:gd name="T27" fmla="*/ 134 h 196"/>
                  <a:gd name="T28" fmla="*/ 587 w 624"/>
                  <a:gd name="T29" fmla="*/ 145 h 196"/>
                  <a:gd name="T30" fmla="*/ 602 w 624"/>
                  <a:gd name="T31" fmla="*/ 157 h 196"/>
                  <a:gd name="T32" fmla="*/ 611 w 624"/>
                  <a:gd name="T33" fmla="*/ 155 h 196"/>
                  <a:gd name="T34" fmla="*/ 624 w 624"/>
                  <a:gd name="T35" fmla="*/ 14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4" h="196">
                    <a:moveTo>
                      <a:pt x="624" y="141"/>
                    </a:moveTo>
                    <a:cubicBezTo>
                      <a:pt x="607" y="12"/>
                      <a:pt x="607" y="12"/>
                      <a:pt x="607" y="12"/>
                    </a:cubicBezTo>
                    <a:cubicBezTo>
                      <a:pt x="606" y="5"/>
                      <a:pt x="600" y="0"/>
                      <a:pt x="592" y="0"/>
                    </a:cubicBezTo>
                    <a:cubicBezTo>
                      <a:pt x="583" y="1"/>
                      <a:pt x="583" y="1"/>
                      <a:pt x="583" y="1"/>
                    </a:cubicBezTo>
                    <a:cubicBezTo>
                      <a:pt x="575" y="2"/>
                      <a:pt x="570" y="9"/>
                      <a:pt x="571" y="16"/>
                    </a:cubicBezTo>
                    <a:cubicBezTo>
                      <a:pt x="572" y="27"/>
                      <a:pt x="572" y="27"/>
                      <a:pt x="572" y="27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22" y="89"/>
                      <a:pt x="0" y="115"/>
                      <a:pt x="4" y="145"/>
                    </a:cubicBezTo>
                    <a:cubicBezTo>
                      <a:pt x="7" y="175"/>
                      <a:pt x="36" y="196"/>
                      <a:pt x="67" y="193"/>
                    </a:cubicBezTo>
                    <a:cubicBezTo>
                      <a:pt x="67" y="193"/>
                      <a:pt x="67" y="193"/>
                      <a:pt x="67" y="193"/>
                    </a:cubicBezTo>
                    <a:cubicBezTo>
                      <a:pt x="67" y="193"/>
                      <a:pt x="68" y="192"/>
                      <a:pt x="68" y="192"/>
                    </a:cubicBezTo>
                    <a:cubicBezTo>
                      <a:pt x="585" y="134"/>
                      <a:pt x="585" y="134"/>
                      <a:pt x="585" y="134"/>
                    </a:cubicBezTo>
                    <a:cubicBezTo>
                      <a:pt x="587" y="145"/>
                      <a:pt x="587" y="145"/>
                      <a:pt x="587" y="145"/>
                    </a:cubicBezTo>
                    <a:cubicBezTo>
                      <a:pt x="588" y="152"/>
                      <a:pt x="594" y="157"/>
                      <a:pt x="602" y="157"/>
                    </a:cubicBezTo>
                    <a:cubicBezTo>
                      <a:pt x="611" y="155"/>
                      <a:pt x="611" y="155"/>
                      <a:pt x="611" y="155"/>
                    </a:cubicBezTo>
                    <a:cubicBezTo>
                      <a:pt x="619" y="155"/>
                      <a:pt x="624" y="148"/>
                      <a:pt x="624" y="14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sp>
            <p:nvSpPr>
              <p:cNvPr id="85" name="ïsḻídé"/>
              <p:cNvSpPr/>
              <p:nvPr/>
            </p:nvSpPr>
            <p:spPr bwMode="auto">
              <a:xfrm>
                <a:off x="4213440" y="2807579"/>
                <a:ext cx="1716644" cy="227318"/>
              </a:xfrm>
              <a:custGeom>
                <a:avLst/>
                <a:gdLst>
                  <a:gd name="T0" fmla="*/ 2 w 622"/>
                  <a:gd name="T1" fmla="*/ 31 h 82"/>
                  <a:gd name="T2" fmla="*/ 65 w 622"/>
                  <a:gd name="T3" fmla="*/ 79 h 82"/>
                  <a:gd name="T4" fmla="*/ 65 w 622"/>
                  <a:gd name="T5" fmla="*/ 79 h 82"/>
                  <a:gd name="T6" fmla="*/ 66 w 622"/>
                  <a:gd name="T7" fmla="*/ 78 h 82"/>
                  <a:gd name="T8" fmla="*/ 583 w 622"/>
                  <a:gd name="T9" fmla="*/ 20 h 82"/>
                  <a:gd name="T10" fmla="*/ 585 w 622"/>
                  <a:gd name="T11" fmla="*/ 31 h 82"/>
                  <a:gd name="T12" fmla="*/ 600 w 622"/>
                  <a:gd name="T13" fmla="*/ 43 h 82"/>
                  <a:gd name="T14" fmla="*/ 609 w 622"/>
                  <a:gd name="T15" fmla="*/ 41 h 82"/>
                  <a:gd name="T16" fmla="*/ 622 w 622"/>
                  <a:gd name="T17" fmla="*/ 27 h 82"/>
                  <a:gd name="T18" fmla="*/ 618 w 622"/>
                  <a:gd name="T19" fmla="*/ 0 h 82"/>
                  <a:gd name="T20" fmla="*/ 8 w 622"/>
                  <a:gd name="T21" fmla="*/ 0 h 82"/>
                  <a:gd name="T22" fmla="*/ 2 w 622"/>
                  <a:gd name="T23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2" h="82">
                    <a:moveTo>
                      <a:pt x="2" y="31"/>
                    </a:moveTo>
                    <a:cubicBezTo>
                      <a:pt x="5" y="61"/>
                      <a:pt x="34" y="82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6" y="78"/>
                      <a:pt x="66" y="78"/>
                    </a:cubicBezTo>
                    <a:cubicBezTo>
                      <a:pt x="583" y="20"/>
                      <a:pt x="583" y="20"/>
                      <a:pt x="583" y="20"/>
                    </a:cubicBezTo>
                    <a:cubicBezTo>
                      <a:pt x="585" y="31"/>
                      <a:pt x="585" y="31"/>
                      <a:pt x="585" y="31"/>
                    </a:cubicBezTo>
                    <a:cubicBezTo>
                      <a:pt x="586" y="38"/>
                      <a:pt x="592" y="43"/>
                      <a:pt x="600" y="43"/>
                    </a:cubicBezTo>
                    <a:cubicBezTo>
                      <a:pt x="609" y="41"/>
                      <a:pt x="609" y="41"/>
                      <a:pt x="609" y="41"/>
                    </a:cubicBezTo>
                    <a:cubicBezTo>
                      <a:pt x="617" y="41"/>
                      <a:pt x="622" y="34"/>
                      <a:pt x="622" y="27"/>
                    </a:cubicBezTo>
                    <a:cubicBezTo>
                      <a:pt x="618" y="0"/>
                      <a:pt x="618" y="0"/>
                      <a:pt x="61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9"/>
                      <a:pt x="0" y="20"/>
                      <a:pt x="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92500" lnSpcReduction="10000"/>
              </a:bodyPr>
              <a:lstStyle>
                <a:defPPr>
                  <a:defRPr lang="en-US"/>
                </a:defPPr>
                <a:lvl1pPr marL="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1pPr>
                <a:lvl2pPr marL="3429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2pPr>
                <a:lvl3pPr marL="6858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3pPr>
                <a:lvl4pPr marL="10287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4pPr>
                <a:lvl5pPr marL="13716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5pPr>
                <a:lvl6pPr marL="17145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6pPr>
                <a:lvl7pPr marL="20574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7pPr>
                <a:lvl8pPr marL="24003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8pPr>
                <a:lvl9pPr marL="2743200" algn="l" defTabSz="685800" rtl="0" eaLnBrk="1" latinLnBrk="0" hangingPunct="1">
                  <a:defRPr sz="135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1013"/>
              </a:p>
            </p:txBody>
          </p:sp>
          <p:grpSp>
            <p:nvGrpSpPr>
              <p:cNvPr id="86" name="íṡḻïdé"/>
              <p:cNvGrpSpPr/>
              <p:nvPr/>
            </p:nvGrpSpPr>
            <p:grpSpPr>
              <a:xfrm>
                <a:off x="5121406" y="3493452"/>
                <a:ext cx="1872109" cy="2653348"/>
                <a:chOff x="5121406" y="3493452"/>
                <a:chExt cx="1872109" cy="2653348"/>
              </a:xfrm>
            </p:grpSpPr>
            <p:sp>
              <p:nvSpPr>
                <p:cNvPr id="87" name="íṥḻiḍè"/>
                <p:cNvSpPr/>
                <p:nvPr/>
              </p:nvSpPr>
              <p:spPr bwMode="auto">
                <a:xfrm>
                  <a:off x="5121406" y="3493452"/>
                  <a:ext cx="1872109" cy="2653348"/>
                </a:xfrm>
                <a:custGeom>
                  <a:avLst/>
                  <a:gdLst>
                    <a:gd name="T0" fmla="*/ 339 w 678"/>
                    <a:gd name="T1" fmla="*/ 961 h 961"/>
                    <a:gd name="T2" fmla="*/ 99 w 678"/>
                    <a:gd name="T3" fmla="*/ 867 h 961"/>
                    <a:gd name="T4" fmla="*/ 0 w 678"/>
                    <a:gd name="T5" fmla="*/ 640 h 961"/>
                    <a:gd name="T6" fmla="*/ 68 w 678"/>
                    <a:gd name="T7" fmla="*/ 447 h 961"/>
                    <a:gd name="T8" fmla="*/ 241 w 678"/>
                    <a:gd name="T9" fmla="*/ 333 h 961"/>
                    <a:gd name="T10" fmla="*/ 243 w 678"/>
                    <a:gd name="T11" fmla="*/ 332 h 961"/>
                    <a:gd name="T12" fmla="*/ 243 w 678"/>
                    <a:gd name="T13" fmla="*/ 330 h 961"/>
                    <a:gd name="T14" fmla="*/ 242 w 678"/>
                    <a:gd name="T15" fmla="*/ 328 h 961"/>
                    <a:gd name="T16" fmla="*/ 242 w 678"/>
                    <a:gd name="T17" fmla="*/ 72 h 961"/>
                    <a:gd name="T18" fmla="*/ 235 w 678"/>
                    <a:gd name="T19" fmla="*/ 72 h 961"/>
                    <a:gd name="T20" fmla="*/ 204 w 678"/>
                    <a:gd name="T21" fmla="*/ 43 h 961"/>
                    <a:gd name="T22" fmla="*/ 204 w 678"/>
                    <a:gd name="T23" fmla="*/ 29 h 961"/>
                    <a:gd name="T24" fmla="*/ 235 w 678"/>
                    <a:gd name="T25" fmla="*/ 0 h 961"/>
                    <a:gd name="T26" fmla="*/ 443 w 678"/>
                    <a:gd name="T27" fmla="*/ 0 h 961"/>
                    <a:gd name="T28" fmla="*/ 474 w 678"/>
                    <a:gd name="T29" fmla="*/ 29 h 961"/>
                    <a:gd name="T30" fmla="*/ 474 w 678"/>
                    <a:gd name="T31" fmla="*/ 43 h 961"/>
                    <a:gd name="T32" fmla="*/ 443 w 678"/>
                    <a:gd name="T33" fmla="*/ 72 h 961"/>
                    <a:gd name="T34" fmla="*/ 436 w 678"/>
                    <a:gd name="T35" fmla="*/ 72 h 961"/>
                    <a:gd name="T36" fmla="*/ 436 w 678"/>
                    <a:gd name="T37" fmla="*/ 328 h 961"/>
                    <a:gd name="T38" fmla="*/ 436 w 678"/>
                    <a:gd name="T39" fmla="*/ 330 h 961"/>
                    <a:gd name="T40" fmla="*/ 436 w 678"/>
                    <a:gd name="T41" fmla="*/ 332 h 961"/>
                    <a:gd name="T42" fmla="*/ 438 w 678"/>
                    <a:gd name="T43" fmla="*/ 333 h 961"/>
                    <a:gd name="T44" fmla="*/ 610 w 678"/>
                    <a:gd name="T45" fmla="*/ 447 h 961"/>
                    <a:gd name="T46" fmla="*/ 678 w 678"/>
                    <a:gd name="T47" fmla="*/ 640 h 961"/>
                    <a:gd name="T48" fmla="*/ 579 w 678"/>
                    <a:gd name="T49" fmla="*/ 867 h 961"/>
                    <a:gd name="T50" fmla="*/ 339 w 678"/>
                    <a:gd name="T51" fmla="*/ 961 h 9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78" h="961">
                      <a:moveTo>
                        <a:pt x="339" y="961"/>
                      </a:moveTo>
                      <a:cubicBezTo>
                        <a:pt x="249" y="961"/>
                        <a:pt x="163" y="927"/>
                        <a:pt x="99" y="867"/>
                      </a:cubicBezTo>
                      <a:cubicBezTo>
                        <a:pt x="35" y="806"/>
                        <a:pt x="0" y="726"/>
                        <a:pt x="0" y="640"/>
                      </a:cubicBezTo>
                      <a:cubicBezTo>
                        <a:pt x="0" y="570"/>
                        <a:pt x="24" y="503"/>
                        <a:pt x="68" y="447"/>
                      </a:cubicBezTo>
                      <a:cubicBezTo>
                        <a:pt x="111" y="393"/>
                        <a:pt x="172" y="352"/>
                        <a:pt x="241" y="333"/>
                      </a:cubicBezTo>
                      <a:cubicBezTo>
                        <a:pt x="243" y="332"/>
                        <a:pt x="243" y="332"/>
                        <a:pt x="243" y="332"/>
                      </a:cubicBezTo>
                      <a:cubicBezTo>
                        <a:pt x="243" y="330"/>
                        <a:pt x="243" y="330"/>
                        <a:pt x="243" y="330"/>
                      </a:cubicBezTo>
                      <a:cubicBezTo>
                        <a:pt x="243" y="330"/>
                        <a:pt x="242" y="329"/>
                        <a:pt x="242" y="328"/>
                      </a:cubicBezTo>
                      <a:cubicBezTo>
                        <a:pt x="242" y="72"/>
                        <a:pt x="242" y="72"/>
                        <a:pt x="242" y="72"/>
                      </a:cubicBezTo>
                      <a:cubicBezTo>
                        <a:pt x="235" y="72"/>
                        <a:pt x="235" y="72"/>
                        <a:pt x="235" y="72"/>
                      </a:cubicBezTo>
                      <a:cubicBezTo>
                        <a:pt x="218" y="72"/>
                        <a:pt x="204" y="59"/>
                        <a:pt x="204" y="43"/>
                      </a:cubicBezTo>
                      <a:cubicBezTo>
                        <a:pt x="204" y="29"/>
                        <a:pt x="204" y="29"/>
                        <a:pt x="204" y="29"/>
                      </a:cubicBezTo>
                      <a:cubicBezTo>
                        <a:pt x="204" y="13"/>
                        <a:pt x="218" y="0"/>
                        <a:pt x="235" y="0"/>
                      </a:cubicBezTo>
                      <a:cubicBezTo>
                        <a:pt x="443" y="0"/>
                        <a:pt x="443" y="0"/>
                        <a:pt x="443" y="0"/>
                      </a:cubicBezTo>
                      <a:cubicBezTo>
                        <a:pt x="460" y="0"/>
                        <a:pt x="474" y="13"/>
                        <a:pt x="474" y="29"/>
                      </a:cubicBezTo>
                      <a:cubicBezTo>
                        <a:pt x="474" y="43"/>
                        <a:pt x="474" y="43"/>
                        <a:pt x="474" y="43"/>
                      </a:cubicBezTo>
                      <a:cubicBezTo>
                        <a:pt x="474" y="59"/>
                        <a:pt x="460" y="72"/>
                        <a:pt x="443" y="72"/>
                      </a:cubicBezTo>
                      <a:cubicBezTo>
                        <a:pt x="436" y="72"/>
                        <a:pt x="436" y="72"/>
                        <a:pt x="436" y="72"/>
                      </a:cubicBezTo>
                      <a:cubicBezTo>
                        <a:pt x="436" y="328"/>
                        <a:pt x="436" y="328"/>
                        <a:pt x="436" y="328"/>
                      </a:cubicBezTo>
                      <a:cubicBezTo>
                        <a:pt x="436" y="329"/>
                        <a:pt x="436" y="330"/>
                        <a:pt x="436" y="330"/>
                      </a:cubicBezTo>
                      <a:cubicBezTo>
                        <a:pt x="436" y="332"/>
                        <a:pt x="436" y="332"/>
                        <a:pt x="436" y="332"/>
                      </a:cubicBezTo>
                      <a:cubicBezTo>
                        <a:pt x="438" y="333"/>
                        <a:pt x="438" y="333"/>
                        <a:pt x="438" y="333"/>
                      </a:cubicBezTo>
                      <a:cubicBezTo>
                        <a:pt x="506" y="352"/>
                        <a:pt x="567" y="393"/>
                        <a:pt x="610" y="447"/>
                      </a:cubicBezTo>
                      <a:cubicBezTo>
                        <a:pt x="655" y="503"/>
                        <a:pt x="678" y="570"/>
                        <a:pt x="678" y="640"/>
                      </a:cubicBezTo>
                      <a:cubicBezTo>
                        <a:pt x="678" y="726"/>
                        <a:pt x="643" y="806"/>
                        <a:pt x="579" y="867"/>
                      </a:cubicBezTo>
                      <a:cubicBezTo>
                        <a:pt x="515" y="927"/>
                        <a:pt x="430" y="961"/>
                        <a:pt x="339" y="961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3175"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1pPr>
                  <a:lvl2pPr marL="3429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2pPr>
                  <a:lvl3pPr marL="6858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3pPr>
                  <a:lvl4pPr marL="10287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4pPr>
                  <a:lvl5pPr marL="13716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5pPr>
                  <a:lvl6pPr marL="17145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6pPr>
                  <a:lvl7pPr marL="20574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7pPr>
                  <a:lvl8pPr marL="24003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8pPr>
                  <a:lvl9pPr marL="2743200" algn="l" defTabSz="685800" rtl="0" eaLnBrk="1" latinLnBrk="0" hangingPunct="1">
                    <a:defRPr sz="135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1013"/>
                </a:p>
              </p:txBody>
            </p:sp>
            <p:grpSp>
              <p:nvGrpSpPr>
                <p:cNvPr id="88" name="îṧḻïḋé"/>
                <p:cNvGrpSpPr/>
                <p:nvPr/>
              </p:nvGrpSpPr>
              <p:grpSpPr>
                <a:xfrm>
                  <a:off x="5148841" y="3518273"/>
                  <a:ext cx="1817239" cy="2599787"/>
                  <a:chOff x="5148841" y="3518273"/>
                  <a:chExt cx="1817239" cy="2599787"/>
                </a:xfrm>
              </p:grpSpPr>
              <p:sp>
                <p:nvSpPr>
                  <p:cNvPr id="89" name="ïṧlíde"/>
                  <p:cNvSpPr/>
                  <p:nvPr/>
                </p:nvSpPr>
                <p:spPr bwMode="auto">
                  <a:xfrm>
                    <a:off x="5223308" y="5599409"/>
                    <a:ext cx="1668306" cy="518651"/>
                  </a:xfrm>
                  <a:custGeom>
                    <a:avLst/>
                    <a:gdLst>
                      <a:gd name="T0" fmla="*/ 69 w 604"/>
                      <a:gd name="T1" fmla="*/ 97 h 188"/>
                      <a:gd name="T2" fmla="*/ 302 w 604"/>
                      <a:gd name="T3" fmla="*/ 188 h 188"/>
                      <a:gd name="T4" fmla="*/ 535 w 604"/>
                      <a:gd name="T5" fmla="*/ 97 h 188"/>
                      <a:gd name="T6" fmla="*/ 604 w 604"/>
                      <a:gd name="T7" fmla="*/ 0 h 188"/>
                      <a:gd name="T8" fmla="*/ 0 w 604"/>
                      <a:gd name="T9" fmla="*/ 0 h 188"/>
                      <a:gd name="T10" fmla="*/ 69 w 604"/>
                      <a:gd name="T11" fmla="*/ 97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04" h="188">
                        <a:moveTo>
                          <a:pt x="69" y="97"/>
                        </a:moveTo>
                        <a:cubicBezTo>
                          <a:pt x="132" y="156"/>
                          <a:pt x="214" y="188"/>
                          <a:pt x="302" y="188"/>
                        </a:cubicBezTo>
                        <a:cubicBezTo>
                          <a:pt x="390" y="188"/>
                          <a:pt x="473" y="156"/>
                          <a:pt x="535" y="97"/>
                        </a:cubicBezTo>
                        <a:cubicBezTo>
                          <a:pt x="565" y="69"/>
                          <a:pt x="588" y="36"/>
                          <a:pt x="604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6" y="36"/>
                          <a:pt x="40" y="69"/>
                          <a:pt x="69" y="9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en-US"/>
                    </a:defPPr>
                    <a:lvl1pPr marL="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1pPr>
                    <a:lvl2pPr marL="3429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2pPr>
                    <a:lvl3pPr marL="6858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3pPr>
                    <a:lvl4pPr marL="10287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4pPr>
                    <a:lvl5pPr marL="13716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5pPr>
                    <a:lvl6pPr marL="17145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6pPr>
                    <a:lvl7pPr marL="20574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7pPr>
                    <a:lvl8pPr marL="24003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8pPr>
                    <a:lvl9pPr marL="27432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en-US" sz="1013"/>
                  </a:p>
                </p:txBody>
              </p:sp>
              <p:sp>
                <p:nvSpPr>
                  <p:cNvPr id="90" name="íṧḷíḍe"/>
                  <p:cNvSpPr/>
                  <p:nvPr/>
                </p:nvSpPr>
                <p:spPr bwMode="auto">
                  <a:xfrm>
                    <a:off x="5198487" y="3518273"/>
                    <a:ext cx="1717950" cy="1460583"/>
                  </a:xfrm>
                  <a:custGeom>
                    <a:avLst/>
                    <a:gdLst>
                      <a:gd name="T0" fmla="*/ 574 w 622"/>
                      <a:gd name="T1" fmla="*/ 444 h 529"/>
                      <a:gd name="T2" fmla="*/ 407 w 622"/>
                      <a:gd name="T3" fmla="*/ 333 h 529"/>
                      <a:gd name="T4" fmla="*/ 397 w 622"/>
                      <a:gd name="T5" fmla="*/ 330 h 529"/>
                      <a:gd name="T6" fmla="*/ 398 w 622"/>
                      <a:gd name="T7" fmla="*/ 321 h 529"/>
                      <a:gd name="T8" fmla="*/ 398 w 622"/>
                      <a:gd name="T9" fmla="*/ 319 h 529"/>
                      <a:gd name="T10" fmla="*/ 398 w 622"/>
                      <a:gd name="T11" fmla="*/ 53 h 529"/>
                      <a:gd name="T12" fmla="*/ 415 w 622"/>
                      <a:gd name="T13" fmla="*/ 53 h 529"/>
                      <a:gd name="T14" fmla="*/ 436 w 622"/>
                      <a:gd name="T15" fmla="*/ 34 h 529"/>
                      <a:gd name="T16" fmla="*/ 436 w 622"/>
                      <a:gd name="T17" fmla="*/ 20 h 529"/>
                      <a:gd name="T18" fmla="*/ 415 w 622"/>
                      <a:gd name="T19" fmla="*/ 0 h 529"/>
                      <a:gd name="T20" fmla="*/ 207 w 622"/>
                      <a:gd name="T21" fmla="*/ 0 h 529"/>
                      <a:gd name="T22" fmla="*/ 186 w 622"/>
                      <a:gd name="T23" fmla="*/ 20 h 529"/>
                      <a:gd name="T24" fmla="*/ 186 w 622"/>
                      <a:gd name="T25" fmla="*/ 34 h 529"/>
                      <a:gd name="T26" fmla="*/ 207 w 622"/>
                      <a:gd name="T27" fmla="*/ 53 h 529"/>
                      <a:gd name="T28" fmla="*/ 225 w 622"/>
                      <a:gd name="T29" fmla="*/ 53 h 529"/>
                      <a:gd name="T30" fmla="*/ 225 w 622"/>
                      <a:gd name="T31" fmla="*/ 319 h 529"/>
                      <a:gd name="T32" fmla="*/ 225 w 622"/>
                      <a:gd name="T33" fmla="*/ 321 h 529"/>
                      <a:gd name="T34" fmla="*/ 225 w 622"/>
                      <a:gd name="T35" fmla="*/ 330 h 529"/>
                      <a:gd name="T36" fmla="*/ 216 w 622"/>
                      <a:gd name="T37" fmla="*/ 333 h 529"/>
                      <a:gd name="T38" fmla="*/ 48 w 622"/>
                      <a:gd name="T39" fmla="*/ 444 h 529"/>
                      <a:gd name="T40" fmla="*/ 0 w 622"/>
                      <a:gd name="T41" fmla="*/ 529 h 529"/>
                      <a:gd name="T42" fmla="*/ 622 w 622"/>
                      <a:gd name="T43" fmla="*/ 529 h 529"/>
                      <a:gd name="T44" fmla="*/ 574 w 622"/>
                      <a:gd name="T45" fmla="*/ 444 h 5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22" h="529">
                        <a:moveTo>
                          <a:pt x="574" y="444"/>
                        </a:moveTo>
                        <a:cubicBezTo>
                          <a:pt x="532" y="391"/>
                          <a:pt x="473" y="352"/>
                          <a:pt x="407" y="333"/>
                        </a:cubicBezTo>
                        <a:cubicBezTo>
                          <a:pt x="397" y="330"/>
                          <a:pt x="397" y="330"/>
                          <a:pt x="397" y="330"/>
                        </a:cubicBezTo>
                        <a:cubicBezTo>
                          <a:pt x="398" y="321"/>
                          <a:pt x="398" y="321"/>
                          <a:pt x="398" y="321"/>
                        </a:cubicBezTo>
                        <a:cubicBezTo>
                          <a:pt x="398" y="320"/>
                          <a:pt x="398" y="320"/>
                          <a:pt x="398" y="319"/>
                        </a:cubicBezTo>
                        <a:cubicBezTo>
                          <a:pt x="398" y="53"/>
                          <a:pt x="398" y="53"/>
                          <a:pt x="398" y="53"/>
                        </a:cubicBezTo>
                        <a:cubicBezTo>
                          <a:pt x="415" y="53"/>
                          <a:pt x="415" y="53"/>
                          <a:pt x="415" y="53"/>
                        </a:cubicBezTo>
                        <a:cubicBezTo>
                          <a:pt x="427" y="53"/>
                          <a:pt x="436" y="45"/>
                          <a:pt x="436" y="34"/>
                        </a:cubicBezTo>
                        <a:cubicBezTo>
                          <a:pt x="436" y="20"/>
                          <a:pt x="436" y="20"/>
                          <a:pt x="436" y="20"/>
                        </a:cubicBezTo>
                        <a:cubicBezTo>
                          <a:pt x="436" y="9"/>
                          <a:pt x="427" y="0"/>
                          <a:pt x="415" y="0"/>
                        </a:cubicBezTo>
                        <a:cubicBezTo>
                          <a:pt x="207" y="0"/>
                          <a:pt x="207" y="0"/>
                          <a:pt x="207" y="0"/>
                        </a:cubicBezTo>
                        <a:cubicBezTo>
                          <a:pt x="196" y="0"/>
                          <a:pt x="186" y="9"/>
                          <a:pt x="186" y="20"/>
                        </a:cubicBezTo>
                        <a:cubicBezTo>
                          <a:pt x="186" y="34"/>
                          <a:pt x="186" y="34"/>
                          <a:pt x="186" y="34"/>
                        </a:cubicBezTo>
                        <a:cubicBezTo>
                          <a:pt x="186" y="45"/>
                          <a:pt x="196" y="53"/>
                          <a:pt x="207" y="53"/>
                        </a:cubicBezTo>
                        <a:cubicBezTo>
                          <a:pt x="225" y="53"/>
                          <a:pt x="225" y="53"/>
                          <a:pt x="225" y="53"/>
                        </a:cubicBezTo>
                        <a:cubicBezTo>
                          <a:pt x="225" y="319"/>
                          <a:pt x="225" y="319"/>
                          <a:pt x="225" y="319"/>
                        </a:cubicBezTo>
                        <a:cubicBezTo>
                          <a:pt x="225" y="320"/>
                          <a:pt x="225" y="320"/>
                          <a:pt x="225" y="321"/>
                        </a:cubicBezTo>
                        <a:cubicBezTo>
                          <a:pt x="225" y="330"/>
                          <a:pt x="225" y="330"/>
                          <a:pt x="225" y="330"/>
                        </a:cubicBezTo>
                        <a:cubicBezTo>
                          <a:pt x="216" y="333"/>
                          <a:pt x="216" y="333"/>
                          <a:pt x="216" y="333"/>
                        </a:cubicBezTo>
                        <a:cubicBezTo>
                          <a:pt x="149" y="352"/>
                          <a:pt x="90" y="391"/>
                          <a:pt x="48" y="444"/>
                        </a:cubicBezTo>
                        <a:cubicBezTo>
                          <a:pt x="27" y="470"/>
                          <a:pt x="11" y="499"/>
                          <a:pt x="0" y="529"/>
                        </a:cubicBezTo>
                        <a:cubicBezTo>
                          <a:pt x="622" y="529"/>
                          <a:pt x="622" y="529"/>
                          <a:pt x="622" y="529"/>
                        </a:cubicBezTo>
                        <a:cubicBezTo>
                          <a:pt x="611" y="499"/>
                          <a:pt x="595" y="470"/>
                          <a:pt x="574" y="444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>
                    <a:solidFill>
                      <a:schemeClr val="bg1">
                        <a:lumMod val="95000"/>
                      </a:schemeClr>
                    </a:solidFill>
                    <a:round/>
                    <a:headEnd/>
                    <a:tailEnd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/>
                  </a:bodyPr>
                  <a:lstStyle/>
                  <a:p>
                    <a:pPr defTabSz="685800"/>
                    <a:endParaRPr lang="en-US" sz="1013"/>
                  </a:p>
                </p:txBody>
              </p:sp>
              <p:sp>
                <p:nvSpPr>
                  <p:cNvPr id="91" name="i$ḷïḋe"/>
                  <p:cNvSpPr/>
                  <p:nvPr/>
                </p:nvSpPr>
                <p:spPr bwMode="auto">
                  <a:xfrm>
                    <a:off x="5148841" y="4978856"/>
                    <a:ext cx="1817239" cy="620551"/>
                  </a:xfrm>
                  <a:custGeom>
                    <a:avLst/>
                    <a:gdLst>
                      <a:gd name="T0" fmla="*/ 640 w 658"/>
                      <a:gd name="T1" fmla="*/ 0 h 225"/>
                      <a:gd name="T2" fmla="*/ 18 w 658"/>
                      <a:gd name="T3" fmla="*/ 0 h 225"/>
                      <a:gd name="T4" fmla="*/ 0 w 658"/>
                      <a:gd name="T5" fmla="*/ 102 h 225"/>
                      <a:gd name="T6" fmla="*/ 27 w 658"/>
                      <a:gd name="T7" fmla="*/ 225 h 225"/>
                      <a:gd name="T8" fmla="*/ 631 w 658"/>
                      <a:gd name="T9" fmla="*/ 225 h 225"/>
                      <a:gd name="T10" fmla="*/ 658 w 658"/>
                      <a:gd name="T11" fmla="*/ 102 h 225"/>
                      <a:gd name="T12" fmla="*/ 640 w 658"/>
                      <a:gd name="T13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58" h="225">
                        <a:moveTo>
                          <a:pt x="640" y="0"/>
                        </a:move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6" y="33"/>
                          <a:pt x="0" y="67"/>
                          <a:pt x="0" y="102"/>
                        </a:cubicBezTo>
                        <a:cubicBezTo>
                          <a:pt x="0" y="145"/>
                          <a:pt x="9" y="187"/>
                          <a:pt x="27" y="225"/>
                        </a:cubicBezTo>
                        <a:cubicBezTo>
                          <a:pt x="631" y="225"/>
                          <a:pt x="631" y="225"/>
                          <a:pt x="631" y="225"/>
                        </a:cubicBezTo>
                        <a:cubicBezTo>
                          <a:pt x="649" y="187"/>
                          <a:pt x="658" y="145"/>
                          <a:pt x="658" y="102"/>
                        </a:cubicBezTo>
                        <a:cubicBezTo>
                          <a:pt x="658" y="67"/>
                          <a:pt x="652" y="33"/>
                          <a:pt x="6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/>
                  </a:bodyPr>
                  <a:lstStyle>
                    <a:defPPr>
                      <a:defRPr lang="en-US"/>
                    </a:defPPr>
                    <a:lvl1pPr marL="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1pPr>
                    <a:lvl2pPr marL="3429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2pPr>
                    <a:lvl3pPr marL="6858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3pPr>
                    <a:lvl4pPr marL="10287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4pPr>
                    <a:lvl5pPr marL="13716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5pPr>
                    <a:lvl6pPr marL="17145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6pPr>
                    <a:lvl7pPr marL="20574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7pPr>
                    <a:lvl8pPr marL="24003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8pPr>
                    <a:lvl9pPr marL="2743200" algn="l" defTabSz="685800" rtl="0" eaLnBrk="1" latinLnBrk="0" hangingPunct="1">
                      <a:defRPr sz="1350" kern="1200">
                        <a:solidFill>
                          <a:schemeClr val="tx1"/>
                        </a:solidFill>
                      </a:defRPr>
                    </a:lvl9pPr>
                  </a:lstStyle>
                  <a:p>
                    <a:endParaRPr lang="en-US" sz="1013"/>
                  </a:p>
                </p:txBody>
              </p:sp>
            </p:grpSp>
          </p:grpSp>
        </p:grpSp>
        <p:cxnSp>
          <p:nvCxnSpPr>
            <p:cNvPr id="59" name="直接连接符 58"/>
            <p:cNvCxnSpPr>
              <a:stCxn id="84" idx="9"/>
            </p:cNvCxnSpPr>
            <p:nvPr/>
          </p:nvCxnSpPr>
          <p:spPr>
            <a:xfrm flipH="1">
              <a:off x="673100" y="2894164"/>
              <a:ext cx="3544854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" name="îś1iḍe"/>
            <p:cNvGrpSpPr/>
            <p:nvPr/>
          </p:nvGrpSpPr>
          <p:grpSpPr>
            <a:xfrm>
              <a:off x="669925" y="2449148"/>
              <a:ext cx="2980026" cy="2622803"/>
              <a:chOff x="669925" y="2449148"/>
              <a:chExt cx="2980026" cy="2622803"/>
            </a:xfrm>
          </p:grpSpPr>
          <p:grpSp>
            <p:nvGrpSpPr>
              <p:cNvPr id="69" name="îsḷiďe"/>
              <p:cNvGrpSpPr/>
              <p:nvPr/>
            </p:nvGrpSpPr>
            <p:grpSpPr>
              <a:xfrm>
                <a:off x="673100" y="2449148"/>
                <a:ext cx="2976851" cy="1099513"/>
                <a:chOff x="673100" y="2449148"/>
                <a:chExt cx="2976851" cy="1099513"/>
              </a:xfrm>
            </p:grpSpPr>
            <p:sp>
              <p:nvSpPr>
                <p:cNvPr id="74" name="ï$liḋè">
                  <a:extLst>
                    <a:ext uri="{FF2B5EF4-FFF2-40B4-BE49-F238E27FC236}">
                      <a16:creationId xmlns="" xmlns:a16="http://schemas.microsoft.com/office/drawing/2014/main" id="{79969BF0-2219-4C08-A699-C08BB090AEFD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2449148"/>
                  <a:ext cx="2976851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  <p:sp>
              <p:nvSpPr>
                <p:cNvPr id="75" name="îṡļiḋê">
                  <a:extLst>
                    <a:ext uri="{FF2B5EF4-FFF2-40B4-BE49-F238E27FC236}">
                      <a16:creationId xmlns="" xmlns:a16="http://schemas.microsoft.com/office/drawing/2014/main" id="{E7AFB6E7-8A91-47A0-BCE9-B216D78254A7}"/>
                    </a:ext>
                  </a:extLst>
                </p:cNvPr>
                <p:cNvSpPr/>
                <p:nvPr/>
              </p:nvSpPr>
              <p:spPr bwMode="auto">
                <a:xfrm>
                  <a:off x="673100" y="2890953"/>
                  <a:ext cx="2976851" cy="6577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200" dirty="0"/>
                    <a:t>Copy paste fonts. Choose the only option to retain text……</a:t>
                  </a:r>
                </a:p>
              </p:txBody>
            </p:sp>
          </p:grpSp>
          <p:sp>
            <p:nvSpPr>
              <p:cNvPr id="70" name="iṡlîďè">
                <a:extLst>
                  <a:ext uri="{FF2B5EF4-FFF2-40B4-BE49-F238E27FC236}">
                    <a16:creationId xmlns="" xmlns:a16="http://schemas.microsoft.com/office/drawing/2014/main" id="{1A50C353-B594-45AB-8CB7-A4CFECE7488C}"/>
                  </a:ext>
                </a:extLst>
              </p:cNvPr>
              <p:cNvSpPr/>
              <p:nvPr/>
            </p:nvSpPr>
            <p:spPr bwMode="auto">
              <a:xfrm>
                <a:off x="673100" y="3652599"/>
                <a:ext cx="2976851" cy="657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200" dirty="0"/>
                  <a:t>Copy paste fonts. Choose the only option to retain text……</a:t>
                </a:r>
              </a:p>
            </p:txBody>
          </p:sp>
          <p:sp>
            <p:nvSpPr>
              <p:cNvPr id="71" name="i$ḷíḍè">
                <a:extLst>
                  <a:ext uri="{FF2B5EF4-FFF2-40B4-BE49-F238E27FC236}">
                    <a16:creationId xmlns="" xmlns:a16="http://schemas.microsoft.com/office/drawing/2014/main" id="{C27746BC-479E-40AB-ABB8-26860C4237BE}"/>
                  </a:ext>
                </a:extLst>
              </p:cNvPr>
              <p:cNvSpPr/>
              <p:nvPr/>
            </p:nvSpPr>
            <p:spPr bwMode="auto">
              <a:xfrm>
                <a:off x="673100" y="4414243"/>
                <a:ext cx="2976851" cy="657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200" dirty="0"/>
                  <a:t>Copy paste fonts. Choose the only option to retain text……</a:t>
                </a:r>
              </a:p>
            </p:txBody>
          </p:sp>
          <p:cxnSp>
            <p:nvCxnSpPr>
              <p:cNvPr id="72" name="直接连接符 71"/>
              <p:cNvCxnSpPr/>
              <p:nvPr/>
            </p:nvCxnSpPr>
            <p:spPr>
              <a:xfrm>
                <a:off x="669925" y="3600630"/>
                <a:ext cx="2854510" cy="0"/>
              </a:xfrm>
              <a:prstGeom prst="line">
                <a:avLst/>
              </a:prstGeom>
              <a:ln w="3175" cap="rnd">
                <a:solidFill>
                  <a:schemeClr val="bg1">
                    <a:lumMod val="7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直接连接符 72"/>
              <p:cNvCxnSpPr/>
              <p:nvPr/>
            </p:nvCxnSpPr>
            <p:spPr>
              <a:xfrm>
                <a:off x="669925" y="4362276"/>
                <a:ext cx="2854510" cy="0"/>
              </a:xfrm>
              <a:prstGeom prst="line">
                <a:avLst/>
              </a:prstGeom>
              <a:ln w="3175" cap="rnd">
                <a:solidFill>
                  <a:schemeClr val="bg1">
                    <a:lumMod val="7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ïslîdê"/>
            <p:cNvGrpSpPr/>
            <p:nvPr/>
          </p:nvGrpSpPr>
          <p:grpSpPr>
            <a:xfrm>
              <a:off x="8542049" y="1897166"/>
              <a:ext cx="2976851" cy="2622803"/>
              <a:chOff x="8542049" y="1897166"/>
              <a:chExt cx="2976851" cy="2622803"/>
            </a:xfrm>
          </p:grpSpPr>
          <p:sp>
            <p:nvSpPr>
              <p:cNvPr id="63" name="ïṩļïḍê">
                <a:extLst>
                  <a:ext uri="{FF2B5EF4-FFF2-40B4-BE49-F238E27FC236}">
                    <a16:creationId xmlns="" xmlns:a16="http://schemas.microsoft.com/office/drawing/2014/main" id="{79969BF0-2219-4C08-A699-C08BB090AEFD}"/>
                  </a:ext>
                </a:extLst>
              </p:cNvPr>
              <p:cNvSpPr txBox="1"/>
              <p:nvPr/>
            </p:nvSpPr>
            <p:spPr bwMode="auto">
              <a:xfrm>
                <a:off x="8542049" y="1897166"/>
                <a:ext cx="2976851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  <p:sp>
            <p:nvSpPr>
              <p:cNvPr id="64" name="ïṥlïḋe">
                <a:extLst>
                  <a:ext uri="{FF2B5EF4-FFF2-40B4-BE49-F238E27FC236}">
                    <a16:creationId xmlns="" xmlns:a16="http://schemas.microsoft.com/office/drawing/2014/main" id="{E7AFB6E7-8A91-47A0-BCE9-B216D78254A7}"/>
                  </a:ext>
                </a:extLst>
              </p:cNvPr>
              <p:cNvSpPr/>
              <p:nvPr/>
            </p:nvSpPr>
            <p:spPr bwMode="auto">
              <a:xfrm>
                <a:off x="8542049" y="2338971"/>
                <a:ext cx="2976851" cy="657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200" dirty="0"/>
                  <a:t>Copy paste fonts. Choose the only option to retain text……</a:t>
                </a:r>
              </a:p>
            </p:txBody>
          </p:sp>
          <p:sp>
            <p:nvSpPr>
              <p:cNvPr id="65" name="iŝļïḑé">
                <a:extLst>
                  <a:ext uri="{FF2B5EF4-FFF2-40B4-BE49-F238E27FC236}">
                    <a16:creationId xmlns="" xmlns:a16="http://schemas.microsoft.com/office/drawing/2014/main" id="{1A50C353-B594-45AB-8CB7-A4CFECE7488C}"/>
                  </a:ext>
                </a:extLst>
              </p:cNvPr>
              <p:cNvSpPr/>
              <p:nvPr/>
            </p:nvSpPr>
            <p:spPr bwMode="auto">
              <a:xfrm>
                <a:off x="8542049" y="3100617"/>
                <a:ext cx="2976851" cy="657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200" dirty="0"/>
                  <a:t>Copy paste fonts. Choose the only option to retain text……</a:t>
                </a:r>
              </a:p>
            </p:txBody>
          </p:sp>
          <p:sp>
            <p:nvSpPr>
              <p:cNvPr id="66" name="îśļïḋe">
                <a:extLst>
                  <a:ext uri="{FF2B5EF4-FFF2-40B4-BE49-F238E27FC236}">
                    <a16:creationId xmlns="" xmlns:a16="http://schemas.microsoft.com/office/drawing/2014/main" id="{C27746BC-479E-40AB-ABB8-26860C4237BE}"/>
                  </a:ext>
                </a:extLst>
              </p:cNvPr>
              <p:cNvSpPr/>
              <p:nvPr/>
            </p:nvSpPr>
            <p:spPr bwMode="auto">
              <a:xfrm>
                <a:off x="8542049" y="3862261"/>
                <a:ext cx="2976851" cy="6577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200" dirty="0"/>
                  <a:t>Copy paste fonts. Choose the only option to retain text……</a:t>
                </a:r>
              </a:p>
            </p:txBody>
          </p:sp>
          <p:cxnSp>
            <p:nvCxnSpPr>
              <p:cNvPr id="67" name="直接连接符 66"/>
              <p:cNvCxnSpPr/>
              <p:nvPr/>
            </p:nvCxnSpPr>
            <p:spPr>
              <a:xfrm>
                <a:off x="8664390" y="3048648"/>
                <a:ext cx="2854510" cy="0"/>
              </a:xfrm>
              <a:prstGeom prst="line">
                <a:avLst/>
              </a:prstGeom>
              <a:ln w="3175" cap="rnd">
                <a:solidFill>
                  <a:schemeClr val="bg1">
                    <a:lumMod val="7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直接连接符 67"/>
              <p:cNvCxnSpPr/>
              <p:nvPr/>
            </p:nvCxnSpPr>
            <p:spPr>
              <a:xfrm>
                <a:off x="8664390" y="3810294"/>
                <a:ext cx="2854510" cy="0"/>
              </a:xfrm>
              <a:prstGeom prst="line">
                <a:avLst/>
              </a:prstGeom>
              <a:ln w="3175" cap="rnd">
                <a:solidFill>
                  <a:schemeClr val="bg1">
                    <a:lumMod val="7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2" name="直接连接符 61"/>
            <p:cNvCxnSpPr>
              <a:stCxn id="80" idx="16"/>
            </p:cNvCxnSpPr>
            <p:nvPr/>
          </p:nvCxnSpPr>
          <p:spPr>
            <a:xfrm>
              <a:off x="7974047" y="2338971"/>
              <a:ext cx="3546441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547340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008EED9E-B562-44F3-8EC3-B357EE2188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E2427465-03B5-4A2B-B6D8-5035006E74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78108FCA-40CD-438A-B8B0-059CD4E879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28</a:t>
            </a:fld>
            <a:endParaRPr lang="zh-CN" altLang="en-US" dirty="0"/>
          </a:p>
        </p:txBody>
      </p:sp>
      <p:grpSp>
        <p:nvGrpSpPr>
          <p:cNvPr id="5" name="04f8d0b8-52d2-4eac-b011-56ad07ec58b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72BDB810-48D7-402B-9BAF-7EF14AF91CC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60032" y="1377932"/>
            <a:ext cx="10360457" cy="4521236"/>
            <a:chOff x="1160032" y="1377932"/>
            <a:chExt cx="10360457" cy="4521236"/>
          </a:xfrm>
        </p:grpSpPr>
        <p:grpSp>
          <p:nvGrpSpPr>
            <p:cNvPr id="6" name="îṥľîḑe">
              <a:extLst>
                <a:ext uri="{FF2B5EF4-FFF2-40B4-BE49-F238E27FC236}">
                  <a16:creationId xmlns="" xmlns:a16="http://schemas.microsoft.com/office/drawing/2014/main" id="{7F1C31AB-3A63-428E-A828-B30F4CD14942}"/>
                </a:ext>
              </a:extLst>
            </p:cNvPr>
            <p:cNvGrpSpPr/>
            <p:nvPr/>
          </p:nvGrpSpPr>
          <p:grpSpPr>
            <a:xfrm>
              <a:off x="1160032" y="1377932"/>
              <a:ext cx="3566626" cy="4521236"/>
              <a:chOff x="702504" y="1547262"/>
              <a:chExt cx="3566626" cy="4521236"/>
            </a:xfrm>
          </p:grpSpPr>
          <p:grpSp>
            <p:nvGrpSpPr>
              <p:cNvPr id="27" name="ïs1íḍè">
                <a:extLst>
                  <a:ext uri="{FF2B5EF4-FFF2-40B4-BE49-F238E27FC236}">
                    <a16:creationId xmlns="" xmlns:a16="http://schemas.microsoft.com/office/drawing/2014/main" id="{D46E85EE-42A4-4941-8AA2-67DE7EF56A5B}"/>
                  </a:ext>
                </a:extLst>
              </p:cNvPr>
              <p:cNvGrpSpPr/>
              <p:nvPr/>
            </p:nvGrpSpPr>
            <p:grpSpPr>
              <a:xfrm>
                <a:off x="1817010" y="1547262"/>
                <a:ext cx="2452120" cy="4521236"/>
                <a:chOff x="1817010" y="1547262"/>
                <a:chExt cx="2452120" cy="4521236"/>
              </a:xfrm>
            </p:grpSpPr>
            <p:sp>
              <p:nvSpPr>
                <p:cNvPr id="39" name="ïşḷíďé">
                  <a:extLst>
                    <a:ext uri="{FF2B5EF4-FFF2-40B4-BE49-F238E27FC236}">
                      <a16:creationId xmlns="" xmlns:a16="http://schemas.microsoft.com/office/drawing/2014/main" id="{7F3B5F22-4D1D-48F5-8329-D60D45CAD4B2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2279854" y="5172402"/>
                  <a:ext cx="495784" cy="1296408"/>
                </a:xfrm>
                <a:custGeom>
                  <a:avLst/>
                  <a:gdLst>
                    <a:gd name="T0" fmla="*/ 14 w 32"/>
                    <a:gd name="T1" fmla="*/ 9 h 83"/>
                    <a:gd name="T2" fmla="*/ 18 w 32"/>
                    <a:gd name="T3" fmla="*/ 16 h 83"/>
                    <a:gd name="T4" fmla="*/ 3 w 32"/>
                    <a:gd name="T5" fmla="*/ 73 h 83"/>
                    <a:gd name="T6" fmla="*/ 0 w 32"/>
                    <a:gd name="T7" fmla="*/ 78 h 83"/>
                    <a:gd name="T8" fmla="*/ 5 w 32"/>
                    <a:gd name="T9" fmla="*/ 83 h 83"/>
                    <a:gd name="T10" fmla="*/ 10 w 32"/>
                    <a:gd name="T11" fmla="*/ 78 h 83"/>
                    <a:gd name="T12" fmla="*/ 7 w 32"/>
                    <a:gd name="T13" fmla="*/ 74 h 83"/>
                    <a:gd name="T14" fmla="*/ 21 w 32"/>
                    <a:gd name="T15" fmla="*/ 17 h 83"/>
                    <a:gd name="T16" fmla="*/ 23 w 32"/>
                    <a:gd name="T17" fmla="*/ 18 h 83"/>
                    <a:gd name="T18" fmla="*/ 32 w 32"/>
                    <a:gd name="T19" fmla="*/ 9 h 83"/>
                    <a:gd name="T20" fmla="*/ 23 w 32"/>
                    <a:gd name="T21" fmla="*/ 0 h 83"/>
                    <a:gd name="T22" fmla="*/ 14 w 32"/>
                    <a:gd name="T23" fmla="*/ 9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" h="83">
                      <a:moveTo>
                        <a:pt x="14" y="9"/>
                      </a:moveTo>
                      <a:cubicBezTo>
                        <a:pt x="14" y="12"/>
                        <a:pt x="16" y="14"/>
                        <a:pt x="18" y="16"/>
                      </a:cubicBezTo>
                      <a:cubicBezTo>
                        <a:pt x="9" y="34"/>
                        <a:pt x="4" y="53"/>
                        <a:pt x="3" y="73"/>
                      </a:cubicBezTo>
                      <a:cubicBezTo>
                        <a:pt x="2" y="74"/>
                        <a:pt x="0" y="76"/>
                        <a:pt x="0" y="78"/>
                      </a:cubicBezTo>
                      <a:cubicBezTo>
                        <a:pt x="0" y="81"/>
                        <a:pt x="2" y="83"/>
                        <a:pt x="5" y="83"/>
                      </a:cubicBezTo>
                      <a:cubicBezTo>
                        <a:pt x="8" y="83"/>
                        <a:pt x="10" y="81"/>
                        <a:pt x="10" y="78"/>
                      </a:cubicBezTo>
                      <a:cubicBezTo>
                        <a:pt x="10" y="76"/>
                        <a:pt x="8" y="74"/>
                        <a:pt x="7" y="74"/>
                      </a:cubicBezTo>
                      <a:cubicBezTo>
                        <a:pt x="7" y="54"/>
                        <a:pt x="12" y="35"/>
                        <a:pt x="21" y="17"/>
                      </a:cubicBezTo>
                      <a:cubicBezTo>
                        <a:pt x="22" y="17"/>
                        <a:pt x="22" y="18"/>
                        <a:pt x="23" y="18"/>
                      </a:cubicBezTo>
                      <a:cubicBezTo>
                        <a:pt x="28" y="18"/>
                        <a:pt x="32" y="14"/>
                        <a:pt x="32" y="9"/>
                      </a:cubicBezTo>
                      <a:cubicBezTo>
                        <a:pt x="32" y="4"/>
                        <a:pt x="28" y="0"/>
                        <a:pt x="23" y="0"/>
                      </a:cubicBezTo>
                      <a:cubicBezTo>
                        <a:pt x="18" y="0"/>
                        <a:pt x="14" y="4"/>
                        <a:pt x="14" y="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40" name="iṩḻiḑe">
                  <a:extLst>
                    <a:ext uri="{FF2B5EF4-FFF2-40B4-BE49-F238E27FC236}">
                      <a16:creationId xmlns="" xmlns:a16="http://schemas.microsoft.com/office/drawing/2014/main" id="{C9FD5C40-DB9B-4372-83E1-8D2952413AB2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2976631" y="4779347"/>
                  <a:ext cx="991567" cy="999384"/>
                </a:xfrm>
                <a:custGeom>
                  <a:avLst/>
                  <a:gdLst>
                    <a:gd name="T0" fmla="*/ 46 w 64"/>
                    <a:gd name="T1" fmla="*/ 9 h 64"/>
                    <a:gd name="T2" fmla="*/ 47 w 64"/>
                    <a:gd name="T3" fmla="*/ 12 h 64"/>
                    <a:gd name="T4" fmla="*/ 6 w 64"/>
                    <a:gd name="T5" fmla="*/ 55 h 64"/>
                    <a:gd name="T6" fmla="*/ 5 w 64"/>
                    <a:gd name="T7" fmla="*/ 55 h 64"/>
                    <a:gd name="T8" fmla="*/ 0 w 64"/>
                    <a:gd name="T9" fmla="*/ 59 h 64"/>
                    <a:gd name="T10" fmla="*/ 5 w 64"/>
                    <a:gd name="T11" fmla="*/ 64 h 64"/>
                    <a:gd name="T12" fmla="*/ 9 w 64"/>
                    <a:gd name="T13" fmla="*/ 59 h 64"/>
                    <a:gd name="T14" fmla="*/ 8 w 64"/>
                    <a:gd name="T15" fmla="*/ 56 h 64"/>
                    <a:gd name="T16" fmla="*/ 49 w 64"/>
                    <a:gd name="T17" fmla="*/ 15 h 64"/>
                    <a:gd name="T18" fmla="*/ 55 w 64"/>
                    <a:gd name="T19" fmla="*/ 18 h 64"/>
                    <a:gd name="T20" fmla="*/ 64 w 64"/>
                    <a:gd name="T21" fmla="*/ 9 h 64"/>
                    <a:gd name="T22" fmla="*/ 55 w 64"/>
                    <a:gd name="T23" fmla="*/ 0 h 64"/>
                    <a:gd name="T24" fmla="*/ 46 w 64"/>
                    <a:gd name="T25" fmla="*/ 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64">
                      <a:moveTo>
                        <a:pt x="46" y="9"/>
                      </a:moveTo>
                      <a:cubicBezTo>
                        <a:pt x="46" y="10"/>
                        <a:pt x="47" y="11"/>
                        <a:pt x="47" y="12"/>
                      </a:cubicBezTo>
                      <a:cubicBezTo>
                        <a:pt x="30" y="23"/>
                        <a:pt x="16" y="38"/>
                        <a:pt x="6" y="55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2" y="55"/>
                        <a:pt x="0" y="57"/>
                        <a:pt x="0" y="59"/>
                      </a:cubicBezTo>
                      <a:cubicBezTo>
                        <a:pt x="0" y="62"/>
                        <a:pt x="2" y="64"/>
                        <a:pt x="5" y="64"/>
                      </a:cubicBezTo>
                      <a:cubicBezTo>
                        <a:pt x="7" y="64"/>
                        <a:pt x="9" y="62"/>
                        <a:pt x="9" y="59"/>
                      </a:cubicBezTo>
                      <a:cubicBezTo>
                        <a:pt x="9" y="58"/>
                        <a:pt x="9" y="57"/>
                        <a:pt x="8" y="56"/>
                      </a:cubicBezTo>
                      <a:cubicBezTo>
                        <a:pt x="19" y="40"/>
                        <a:pt x="32" y="25"/>
                        <a:pt x="49" y="15"/>
                      </a:cubicBezTo>
                      <a:cubicBezTo>
                        <a:pt x="50" y="16"/>
                        <a:pt x="53" y="18"/>
                        <a:pt x="55" y="18"/>
                      </a:cubicBezTo>
                      <a:cubicBezTo>
                        <a:pt x="60" y="18"/>
                        <a:pt x="64" y="14"/>
                        <a:pt x="64" y="9"/>
                      </a:cubicBezTo>
                      <a:cubicBezTo>
                        <a:pt x="64" y="4"/>
                        <a:pt x="60" y="0"/>
                        <a:pt x="55" y="0"/>
                      </a:cubicBezTo>
                      <a:cubicBezTo>
                        <a:pt x="50" y="0"/>
                        <a:pt x="46" y="4"/>
                        <a:pt x="46" y="9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41" name="íṧḷiḍe">
                  <a:extLst>
                    <a:ext uri="{FF2B5EF4-FFF2-40B4-BE49-F238E27FC236}">
                      <a16:creationId xmlns="" xmlns:a16="http://schemas.microsoft.com/office/drawing/2014/main" id="{F04ACD2B-087F-4251-A5BC-34AAB9059E3D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3376942" y="4092063"/>
                  <a:ext cx="1284125" cy="500250"/>
                </a:xfrm>
                <a:custGeom>
                  <a:avLst/>
                  <a:gdLst>
                    <a:gd name="T0" fmla="*/ 65 w 83"/>
                    <a:gd name="T1" fmla="*/ 8 h 32"/>
                    <a:gd name="T2" fmla="*/ 7 w 83"/>
                    <a:gd name="T3" fmla="*/ 24 h 32"/>
                    <a:gd name="T4" fmla="*/ 4 w 83"/>
                    <a:gd name="T5" fmla="*/ 23 h 32"/>
                    <a:gd name="T6" fmla="*/ 0 w 83"/>
                    <a:gd name="T7" fmla="*/ 28 h 32"/>
                    <a:gd name="T8" fmla="*/ 4 w 83"/>
                    <a:gd name="T9" fmla="*/ 32 h 32"/>
                    <a:gd name="T10" fmla="*/ 9 w 83"/>
                    <a:gd name="T11" fmla="*/ 28 h 32"/>
                    <a:gd name="T12" fmla="*/ 9 w 83"/>
                    <a:gd name="T13" fmla="*/ 27 h 32"/>
                    <a:gd name="T14" fmla="*/ 65 w 83"/>
                    <a:gd name="T15" fmla="*/ 11 h 32"/>
                    <a:gd name="T16" fmla="*/ 74 w 83"/>
                    <a:gd name="T17" fmla="*/ 18 h 32"/>
                    <a:gd name="T18" fmla="*/ 83 w 83"/>
                    <a:gd name="T19" fmla="*/ 9 h 32"/>
                    <a:gd name="T20" fmla="*/ 74 w 83"/>
                    <a:gd name="T21" fmla="*/ 0 h 32"/>
                    <a:gd name="T22" fmla="*/ 65 w 83"/>
                    <a:gd name="T23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3" h="32">
                      <a:moveTo>
                        <a:pt x="65" y="8"/>
                      </a:moveTo>
                      <a:cubicBezTo>
                        <a:pt x="45" y="9"/>
                        <a:pt x="25" y="15"/>
                        <a:pt x="7" y="24"/>
                      </a:cubicBezTo>
                      <a:cubicBezTo>
                        <a:pt x="7" y="23"/>
                        <a:pt x="5" y="23"/>
                        <a:pt x="4" y="23"/>
                      </a:cubicBezTo>
                      <a:cubicBezTo>
                        <a:pt x="2" y="23"/>
                        <a:pt x="0" y="25"/>
                        <a:pt x="0" y="28"/>
                      </a:cubicBezTo>
                      <a:cubicBezTo>
                        <a:pt x="0" y="30"/>
                        <a:pt x="2" y="32"/>
                        <a:pt x="4" y="32"/>
                      </a:cubicBezTo>
                      <a:cubicBezTo>
                        <a:pt x="7" y="32"/>
                        <a:pt x="9" y="30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26" y="17"/>
                        <a:pt x="46" y="12"/>
                        <a:pt x="65" y="11"/>
                      </a:cubicBezTo>
                      <a:cubicBezTo>
                        <a:pt x="66" y="15"/>
                        <a:pt x="70" y="18"/>
                        <a:pt x="74" y="18"/>
                      </a:cubicBezTo>
                      <a:cubicBezTo>
                        <a:pt x="79" y="18"/>
                        <a:pt x="83" y="14"/>
                        <a:pt x="83" y="9"/>
                      </a:cubicBezTo>
                      <a:cubicBezTo>
                        <a:pt x="83" y="4"/>
                        <a:pt x="79" y="0"/>
                        <a:pt x="74" y="0"/>
                      </a:cubicBezTo>
                      <a:cubicBezTo>
                        <a:pt x="70" y="0"/>
                        <a:pt x="66" y="3"/>
                        <a:pt x="65" y="8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42" name="iṩ1íďê">
                  <a:extLst>
                    <a:ext uri="{FF2B5EF4-FFF2-40B4-BE49-F238E27FC236}">
                      <a16:creationId xmlns="" xmlns:a16="http://schemas.microsoft.com/office/drawing/2014/main" id="{6B8053AB-BD05-4A44-B951-C0B3083B161F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3313852" y="3024005"/>
                  <a:ext cx="1285241" cy="500250"/>
                </a:xfrm>
                <a:custGeom>
                  <a:avLst/>
                  <a:gdLst>
                    <a:gd name="T0" fmla="*/ 5 w 83"/>
                    <a:gd name="T1" fmla="*/ 0 h 32"/>
                    <a:gd name="T2" fmla="*/ 0 w 83"/>
                    <a:gd name="T3" fmla="*/ 5 h 32"/>
                    <a:gd name="T4" fmla="*/ 5 w 83"/>
                    <a:gd name="T5" fmla="*/ 10 h 32"/>
                    <a:gd name="T6" fmla="*/ 9 w 83"/>
                    <a:gd name="T7" fmla="*/ 7 h 32"/>
                    <a:gd name="T8" fmla="*/ 66 w 83"/>
                    <a:gd name="T9" fmla="*/ 21 h 32"/>
                    <a:gd name="T10" fmla="*/ 66 w 83"/>
                    <a:gd name="T11" fmla="*/ 23 h 32"/>
                    <a:gd name="T12" fmla="*/ 74 w 83"/>
                    <a:gd name="T13" fmla="*/ 32 h 32"/>
                    <a:gd name="T14" fmla="*/ 83 w 83"/>
                    <a:gd name="T15" fmla="*/ 23 h 32"/>
                    <a:gd name="T16" fmla="*/ 74 w 83"/>
                    <a:gd name="T17" fmla="*/ 15 h 32"/>
                    <a:gd name="T18" fmla="*/ 67 w 83"/>
                    <a:gd name="T19" fmla="*/ 18 h 32"/>
                    <a:gd name="T20" fmla="*/ 10 w 83"/>
                    <a:gd name="T21" fmla="*/ 3 h 32"/>
                    <a:gd name="T22" fmla="*/ 5 w 83"/>
                    <a:gd name="T2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3" h="32">
                      <a:moveTo>
                        <a:pt x="5" y="0"/>
                      </a:move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8"/>
                        <a:pt x="2" y="10"/>
                        <a:pt x="5" y="10"/>
                      </a:cubicBezTo>
                      <a:cubicBezTo>
                        <a:pt x="7" y="10"/>
                        <a:pt x="9" y="8"/>
                        <a:pt x="9" y="7"/>
                      </a:cubicBezTo>
                      <a:cubicBezTo>
                        <a:pt x="29" y="7"/>
                        <a:pt x="48" y="12"/>
                        <a:pt x="66" y="21"/>
                      </a:cubicBezTo>
                      <a:cubicBezTo>
                        <a:pt x="66" y="22"/>
                        <a:pt x="66" y="23"/>
                        <a:pt x="66" y="23"/>
                      </a:cubicBezTo>
                      <a:cubicBezTo>
                        <a:pt x="66" y="28"/>
                        <a:pt x="70" y="32"/>
                        <a:pt x="74" y="32"/>
                      </a:cubicBezTo>
                      <a:cubicBezTo>
                        <a:pt x="79" y="32"/>
                        <a:pt x="83" y="28"/>
                        <a:pt x="83" y="23"/>
                      </a:cubicBezTo>
                      <a:cubicBezTo>
                        <a:pt x="83" y="19"/>
                        <a:pt x="79" y="15"/>
                        <a:pt x="74" y="15"/>
                      </a:cubicBezTo>
                      <a:cubicBezTo>
                        <a:pt x="72" y="15"/>
                        <a:pt x="69" y="16"/>
                        <a:pt x="67" y="18"/>
                      </a:cubicBezTo>
                      <a:cubicBezTo>
                        <a:pt x="50" y="9"/>
                        <a:pt x="30" y="4"/>
                        <a:pt x="10" y="3"/>
                      </a:cubicBezTo>
                      <a:cubicBezTo>
                        <a:pt x="9" y="2"/>
                        <a:pt x="7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43" name="íśḻïḋè">
                  <a:extLst>
                    <a:ext uri="{FF2B5EF4-FFF2-40B4-BE49-F238E27FC236}">
                      <a16:creationId xmlns="" xmlns:a16="http://schemas.microsoft.com/office/drawing/2014/main" id="{4459C250-1EFB-4EC1-9AA6-4C419D426DC9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2906282" y="1829211"/>
                  <a:ext cx="991567" cy="1015016"/>
                </a:xfrm>
                <a:custGeom>
                  <a:avLst/>
                  <a:gdLst>
                    <a:gd name="T0" fmla="*/ 0 w 64"/>
                    <a:gd name="T1" fmla="*/ 4 h 65"/>
                    <a:gd name="T2" fmla="*/ 4 w 64"/>
                    <a:gd name="T3" fmla="*/ 9 h 65"/>
                    <a:gd name="T4" fmla="*/ 8 w 64"/>
                    <a:gd name="T5" fmla="*/ 8 h 65"/>
                    <a:gd name="T6" fmla="*/ 50 w 64"/>
                    <a:gd name="T7" fmla="*/ 49 h 65"/>
                    <a:gd name="T8" fmla="*/ 47 w 64"/>
                    <a:gd name="T9" fmla="*/ 56 h 65"/>
                    <a:gd name="T10" fmla="*/ 56 w 64"/>
                    <a:gd name="T11" fmla="*/ 65 h 65"/>
                    <a:gd name="T12" fmla="*/ 64 w 64"/>
                    <a:gd name="T13" fmla="*/ 56 h 65"/>
                    <a:gd name="T14" fmla="*/ 56 w 64"/>
                    <a:gd name="T15" fmla="*/ 47 h 65"/>
                    <a:gd name="T16" fmla="*/ 52 w 64"/>
                    <a:gd name="T17" fmla="*/ 47 h 65"/>
                    <a:gd name="T18" fmla="*/ 9 w 64"/>
                    <a:gd name="T19" fmla="*/ 5 h 65"/>
                    <a:gd name="T20" fmla="*/ 9 w 64"/>
                    <a:gd name="T21" fmla="*/ 4 h 65"/>
                    <a:gd name="T22" fmla="*/ 4 w 64"/>
                    <a:gd name="T23" fmla="*/ 0 h 65"/>
                    <a:gd name="T24" fmla="*/ 0 w 64"/>
                    <a:gd name="T25" fmla="*/ 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65">
                      <a:moveTo>
                        <a:pt x="0" y="4"/>
                      </a:moveTo>
                      <a:cubicBezTo>
                        <a:pt x="0" y="7"/>
                        <a:pt x="2" y="9"/>
                        <a:pt x="4" y="9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24" y="19"/>
                        <a:pt x="39" y="33"/>
                        <a:pt x="50" y="49"/>
                      </a:cubicBezTo>
                      <a:cubicBezTo>
                        <a:pt x="48" y="51"/>
                        <a:pt x="47" y="53"/>
                        <a:pt x="47" y="56"/>
                      </a:cubicBezTo>
                      <a:cubicBezTo>
                        <a:pt x="47" y="61"/>
                        <a:pt x="51" y="65"/>
                        <a:pt x="56" y="65"/>
                      </a:cubicBezTo>
                      <a:cubicBezTo>
                        <a:pt x="60" y="65"/>
                        <a:pt x="64" y="61"/>
                        <a:pt x="64" y="56"/>
                      </a:cubicBezTo>
                      <a:cubicBezTo>
                        <a:pt x="64" y="51"/>
                        <a:pt x="60" y="47"/>
                        <a:pt x="56" y="47"/>
                      </a:cubicBezTo>
                      <a:cubicBezTo>
                        <a:pt x="54" y="47"/>
                        <a:pt x="53" y="47"/>
                        <a:pt x="52" y="47"/>
                      </a:cubicBezTo>
                      <a:cubicBezTo>
                        <a:pt x="41" y="30"/>
                        <a:pt x="26" y="16"/>
                        <a:pt x="9" y="5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2"/>
                        <a:pt x="7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44" name="ï$ļîḑe">
                  <a:extLst>
                    <a:ext uri="{FF2B5EF4-FFF2-40B4-BE49-F238E27FC236}">
                      <a16:creationId xmlns="" xmlns:a16="http://schemas.microsoft.com/office/drawing/2014/main" id="{FA0C0D2E-621C-4F07-BBBB-F2B479D3D6FB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2217322" y="1146950"/>
                  <a:ext cx="495784" cy="1296408"/>
                </a:xfrm>
                <a:custGeom>
                  <a:avLst/>
                  <a:gdLst>
                    <a:gd name="T0" fmla="*/ 0 w 32"/>
                    <a:gd name="T1" fmla="*/ 5 h 83"/>
                    <a:gd name="T2" fmla="*/ 5 w 32"/>
                    <a:gd name="T3" fmla="*/ 9 h 83"/>
                    <a:gd name="T4" fmla="*/ 5 w 32"/>
                    <a:gd name="T5" fmla="*/ 9 h 83"/>
                    <a:gd name="T6" fmla="*/ 21 w 32"/>
                    <a:gd name="T7" fmla="*/ 65 h 83"/>
                    <a:gd name="T8" fmla="*/ 14 w 32"/>
                    <a:gd name="T9" fmla="*/ 74 h 83"/>
                    <a:gd name="T10" fmla="*/ 23 w 32"/>
                    <a:gd name="T11" fmla="*/ 83 h 83"/>
                    <a:gd name="T12" fmla="*/ 32 w 32"/>
                    <a:gd name="T13" fmla="*/ 74 h 83"/>
                    <a:gd name="T14" fmla="*/ 24 w 32"/>
                    <a:gd name="T15" fmla="*/ 65 h 83"/>
                    <a:gd name="T16" fmla="*/ 8 w 32"/>
                    <a:gd name="T17" fmla="*/ 8 h 83"/>
                    <a:gd name="T18" fmla="*/ 9 w 32"/>
                    <a:gd name="T19" fmla="*/ 5 h 83"/>
                    <a:gd name="T20" fmla="*/ 5 w 32"/>
                    <a:gd name="T21" fmla="*/ 0 h 83"/>
                    <a:gd name="T22" fmla="*/ 0 w 32"/>
                    <a:gd name="T23" fmla="*/ 5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" h="83">
                      <a:moveTo>
                        <a:pt x="0" y="5"/>
                      </a:moveTo>
                      <a:cubicBezTo>
                        <a:pt x="0" y="7"/>
                        <a:pt x="2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5" y="27"/>
                        <a:pt x="20" y="46"/>
                        <a:pt x="21" y="65"/>
                      </a:cubicBezTo>
                      <a:cubicBezTo>
                        <a:pt x="17" y="66"/>
                        <a:pt x="14" y="70"/>
                        <a:pt x="14" y="74"/>
                      </a:cubicBezTo>
                      <a:cubicBezTo>
                        <a:pt x="14" y="79"/>
                        <a:pt x="18" y="83"/>
                        <a:pt x="23" y="83"/>
                      </a:cubicBezTo>
                      <a:cubicBezTo>
                        <a:pt x="28" y="83"/>
                        <a:pt x="32" y="79"/>
                        <a:pt x="32" y="74"/>
                      </a:cubicBezTo>
                      <a:cubicBezTo>
                        <a:pt x="32" y="69"/>
                        <a:pt x="29" y="66"/>
                        <a:pt x="24" y="65"/>
                      </a:cubicBezTo>
                      <a:cubicBezTo>
                        <a:pt x="23" y="45"/>
                        <a:pt x="18" y="25"/>
                        <a:pt x="8" y="8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 w="19050">
                  <a:solidFill>
                    <a:schemeClr val="bg1"/>
                  </a:solidFill>
                </a:ln>
                <a:effectLst/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</p:grpSp>
          <p:grpSp>
            <p:nvGrpSpPr>
              <p:cNvPr id="28" name="íşlíḋe">
                <a:extLst>
                  <a:ext uri="{FF2B5EF4-FFF2-40B4-BE49-F238E27FC236}">
                    <a16:creationId xmlns="" xmlns:a16="http://schemas.microsoft.com/office/drawing/2014/main" id="{EE4CA51D-B411-4351-8BF5-B629D2C7A88C}"/>
                  </a:ext>
                </a:extLst>
              </p:cNvPr>
              <p:cNvGrpSpPr/>
              <p:nvPr/>
            </p:nvGrpSpPr>
            <p:grpSpPr>
              <a:xfrm>
                <a:off x="702504" y="2079423"/>
                <a:ext cx="3106010" cy="3456915"/>
                <a:chOff x="957263" y="2343150"/>
                <a:chExt cx="2459038" cy="2736850"/>
              </a:xfrm>
            </p:grpSpPr>
            <p:sp>
              <p:nvSpPr>
                <p:cNvPr id="29" name="ïślîḓê">
                  <a:extLst>
                    <a:ext uri="{FF2B5EF4-FFF2-40B4-BE49-F238E27FC236}">
                      <a16:creationId xmlns="" xmlns:a16="http://schemas.microsoft.com/office/drawing/2014/main" id="{EBEBE78F-9CA2-4681-A715-715A42357E61}"/>
                    </a:ext>
                  </a:extLst>
                </p:cNvPr>
                <p:cNvSpPr/>
                <p:nvPr/>
              </p:nvSpPr>
              <p:spPr bwMode="auto">
                <a:xfrm>
                  <a:off x="957263" y="2343150"/>
                  <a:ext cx="976313" cy="2736850"/>
                </a:xfrm>
                <a:custGeom>
                  <a:avLst/>
                  <a:gdLst>
                    <a:gd name="T0" fmla="*/ 122 w 139"/>
                    <a:gd name="T1" fmla="*/ 0 h 390"/>
                    <a:gd name="T2" fmla="*/ 122 w 139"/>
                    <a:gd name="T3" fmla="*/ 22 h 390"/>
                    <a:gd name="T4" fmla="*/ 42 w 139"/>
                    <a:gd name="T5" fmla="*/ 50 h 390"/>
                    <a:gd name="T6" fmla="*/ 60 w 139"/>
                    <a:gd name="T7" fmla="*/ 192 h 390"/>
                    <a:gd name="T8" fmla="*/ 122 w 139"/>
                    <a:gd name="T9" fmla="*/ 213 h 390"/>
                    <a:gd name="T10" fmla="*/ 122 w 139"/>
                    <a:gd name="T11" fmla="*/ 290 h 390"/>
                    <a:gd name="T12" fmla="*/ 90 w 139"/>
                    <a:gd name="T13" fmla="*/ 242 h 390"/>
                    <a:gd name="T14" fmla="*/ 2 w 139"/>
                    <a:gd name="T15" fmla="*/ 252 h 390"/>
                    <a:gd name="T16" fmla="*/ 122 w 139"/>
                    <a:gd name="T17" fmla="*/ 349 h 390"/>
                    <a:gd name="T18" fmla="*/ 122 w 139"/>
                    <a:gd name="T19" fmla="*/ 390 h 390"/>
                    <a:gd name="T20" fmla="*/ 139 w 139"/>
                    <a:gd name="T21" fmla="*/ 390 h 390"/>
                    <a:gd name="T22" fmla="*/ 139 w 139"/>
                    <a:gd name="T23" fmla="*/ 0 h 390"/>
                    <a:gd name="T24" fmla="*/ 122 w 139"/>
                    <a:gd name="T25" fmla="*/ 0 h 390"/>
                    <a:gd name="T26" fmla="*/ 122 w 139"/>
                    <a:gd name="T27" fmla="*/ 134 h 390"/>
                    <a:gd name="T28" fmla="*/ 103 w 139"/>
                    <a:gd name="T29" fmla="*/ 122 h 390"/>
                    <a:gd name="T30" fmla="*/ 122 w 139"/>
                    <a:gd name="T31" fmla="*/ 78 h 390"/>
                    <a:gd name="T32" fmla="*/ 122 w 139"/>
                    <a:gd name="T33" fmla="*/ 134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9" h="390">
                      <a:moveTo>
                        <a:pt x="122" y="0"/>
                      </a:move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87" y="23"/>
                        <a:pt x="60" y="33"/>
                        <a:pt x="42" y="50"/>
                      </a:cubicBezTo>
                      <a:cubicBezTo>
                        <a:pt x="0" y="91"/>
                        <a:pt x="6" y="166"/>
                        <a:pt x="60" y="192"/>
                      </a:cubicBezTo>
                      <a:cubicBezTo>
                        <a:pt x="72" y="198"/>
                        <a:pt x="93" y="205"/>
                        <a:pt x="122" y="213"/>
                      </a:cubicBezTo>
                      <a:cubicBezTo>
                        <a:pt x="122" y="290"/>
                        <a:pt x="122" y="290"/>
                        <a:pt x="122" y="290"/>
                      </a:cubicBezTo>
                      <a:cubicBezTo>
                        <a:pt x="99" y="279"/>
                        <a:pt x="94" y="266"/>
                        <a:pt x="90" y="242"/>
                      </a:cubicBezTo>
                      <a:cubicBezTo>
                        <a:pt x="2" y="252"/>
                        <a:pt x="2" y="252"/>
                        <a:pt x="2" y="252"/>
                      </a:cubicBezTo>
                      <a:cubicBezTo>
                        <a:pt x="14" y="319"/>
                        <a:pt x="57" y="343"/>
                        <a:pt x="122" y="349"/>
                      </a:cubicBezTo>
                      <a:cubicBezTo>
                        <a:pt x="122" y="390"/>
                        <a:pt x="122" y="390"/>
                        <a:pt x="122" y="390"/>
                      </a:cubicBezTo>
                      <a:cubicBezTo>
                        <a:pt x="139" y="390"/>
                        <a:pt x="139" y="390"/>
                        <a:pt x="139" y="390"/>
                      </a:cubicBezTo>
                      <a:cubicBezTo>
                        <a:pt x="139" y="0"/>
                        <a:pt x="139" y="0"/>
                        <a:pt x="139" y="0"/>
                      </a:cubicBezTo>
                      <a:lnTo>
                        <a:pt x="122" y="0"/>
                      </a:lnTo>
                      <a:close/>
                      <a:moveTo>
                        <a:pt x="122" y="134"/>
                      </a:moveTo>
                      <a:cubicBezTo>
                        <a:pt x="113" y="130"/>
                        <a:pt x="107" y="127"/>
                        <a:pt x="103" y="122"/>
                      </a:cubicBezTo>
                      <a:cubicBezTo>
                        <a:pt x="88" y="103"/>
                        <a:pt x="102" y="84"/>
                        <a:pt x="122" y="78"/>
                      </a:cubicBezTo>
                      <a:lnTo>
                        <a:pt x="122" y="134"/>
                      </a:ln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0" name="íśľîḍé">
                  <a:extLst>
                    <a:ext uri="{FF2B5EF4-FFF2-40B4-BE49-F238E27FC236}">
                      <a16:creationId xmlns="" xmlns:a16="http://schemas.microsoft.com/office/drawing/2014/main" id="{19F8EDA8-0E66-41B7-95D2-30F1D512CBAC}"/>
                    </a:ext>
                  </a:extLst>
                </p:cNvPr>
                <p:cNvSpPr/>
                <p:nvPr/>
              </p:nvSpPr>
              <p:spPr bwMode="auto">
                <a:xfrm>
                  <a:off x="2312988" y="2778125"/>
                  <a:ext cx="484188" cy="330200"/>
                </a:xfrm>
                <a:custGeom>
                  <a:avLst/>
                  <a:gdLst>
                    <a:gd name="T0" fmla="*/ 0 w 69"/>
                    <a:gd name="T1" fmla="*/ 0 h 47"/>
                    <a:gd name="T2" fmla="*/ 69 w 69"/>
                    <a:gd name="T3" fmla="*/ 47 h 47"/>
                    <a:gd name="T4" fmla="*/ 20 w 69"/>
                    <a:gd name="T5" fmla="*/ 47 h 47"/>
                    <a:gd name="T6" fmla="*/ 0 w 69"/>
                    <a:gd name="T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9" h="47">
                      <a:moveTo>
                        <a:pt x="0" y="0"/>
                      </a:moveTo>
                      <a:cubicBezTo>
                        <a:pt x="28" y="9"/>
                        <a:pt x="51" y="25"/>
                        <a:pt x="6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15" y="31"/>
                        <a:pt x="8" y="16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1" name="íṩļîďe">
                  <a:extLst>
                    <a:ext uri="{FF2B5EF4-FFF2-40B4-BE49-F238E27FC236}">
                      <a16:creationId xmlns="" xmlns:a16="http://schemas.microsoft.com/office/drawing/2014/main" id="{33B35223-CF0C-457B-8A06-8C3E94F93235}"/>
                    </a:ext>
                  </a:extLst>
                </p:cNvPr>
                <p:cNvSpPr/>
                <p:nvPr/>
              </p:nvSpPr>
              <p:spPr bwMode="auto">
                <a:xfrm>
                  <a:off x="2032001" y="2735263"/>
                  <a:ext cx="309563" cy="373063"/>
                </a:xfrm>
                <a:custGeom>
                  <a:avLst/>
                  <a:gdLst>
                    <a:gd name="T0" fmla="*/ 0 w 44"/>
                    <a:gd name="T1" fmla="*/ 0 h 53"/>
                    <a:gd name="T2" fmla="*/ 22 w 44"/>
                    <a:gd name="T3" fmla="*/ 2 h 53"/>
                    <a:gd name="T4" fmla="*/ 44 w 44"/>
                    <a:gd name="T5" fmla="*/ 53 h 53"/>
                    <a:gd name="T6" fmla="*/ 0 w 44"/>
                    <a:gd name="T7" fmla="*/ 53 h 53"/>
                    <a:gd name="T8" fmla="*/ 0 w 44"/>
                    <a:gd name="T9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53">
                      <a:moveTo>
                        <a:pt x="0" y="0"/>
                      </a:moveTo>
                      <a:cubicBezTo>
                        <a:pt x="8" y="0"/>
                        <a:pt x="15" y="1"/>
                        <a:pt x="22" y="2"/>
                      </a:cubicBezTo>
                      <a:cubicBezTo>
                        <a:pt x="31" y="19"/>
                        <a:pt x="39" y="36"/>
                        <a:pt x="44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2" name="iṩḻïḓé">
                  <a:extLst>
                    <a:ext uri="{FF2B5EF4-FFF2-40B4-BE49-F238E27FC236}">
                      <a16:creationId xmlns="" xmlns:a16="http://schemas.microsoft.com/office/drawing/2014/main" id="{05EE4CEF-D921-4C80-94C2-0A87424257B5}"/>
                    </a:ext>
                  </a:extLst>
                </p:cNvPr>
                <p:cNvSpPr/>
                <p:nvPr/>
              </p:nvSpPr>
              <p:spPr bwMode="auto">
                <a:xfrm>
                  <a:off x="2489201" y="3233738"/>
                  <a:ext cx="519113" cy="414338"/>
                </a:xfrm>
                <a:custGeom>
                  <a:avLst/>
                  <a:gdLst>
                    <a:gd name="T0" fmla="*/ 0 w 74"/>
                    <a:gd name="T1" fmla="*/ 0 h 59"/>
                    <a:gd name="T2" fmla="*/ 56 w 74"/>
                    <a:gd name="T3" fmla="*/ 0 h 59"/>
                    <a:gd name="T4" fmla="*/ 74 w 74"/>
                    <a:gd name="T5" fmla="*/ 59 h 59"/>
                    <a:gd name="T6" fmla="*/ 7 w 74"/>
                    <a:gd name="T7" fmla="*/ 59 h 59"/>
                    <a:gd name="T8" fmla="*/ 0 w 74"/>
                    <a:gd name="T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59">
                      <a:moveTo>
                        <a:pt x="0" y="0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66" y="17"/>
                        <a:pt x="72" y="38"/>
                        <a:pt x="74" y="59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7" y="39"/>
                        <a:pt x="5" y="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3" name="ïś1îḋè">
                  <a:extLst>
                    <a:ext uri="{FF2B5EF4-FFF2-40B4-BE49-F238E27FC236}">
                      <a16:creationId xmlns="" xmlns:a16="http://schemas.microsoft.com/office/drawing/2014/main" id="{C2C437CA-1194-4168-BC6D-1BFD50F38DF3}"/>
                    </a:ext>
                  </a:extLst>
                </p:cNvPr>
                <p:cNvSpPr/>
                <p:nvPr/>
              </p:nvSpPr>
              <p:spPr bwMode="auto">
                <a:xfrm>
                  <a:off x="2032001" y="3233738"/>
                  <a:ext cx="400050" cy="414338"/>
                </a:xfrm>
                <a:custGeom>
                  <a:avLst/>
                  <a:gdLst>
                    <a:gd name="T0" fmla="*/ 0 w 57"/>
                    <a:gd name="T1" fmla="*/ 0 h 59"/>
                    <a:gd name="T2" fmla="*/ 49 w 57"/>
                    <a:gd name="T3" fmla="*/ 0 h 59"/>
                    <a:gd name="T4" fmla="*/ 57 w 57"/>
                    <a:gd name="T5" fmla="*/ 59 h 59"/>
                    <a:gd name="T6" fmla="*/ 0 w 57"/>
                    <a:gd name="T7" fmla="*/ 59 h 59"/>
                    <a:gd name="T8" fmla="*/ 0 w 57"/>
                    <a:gd name="T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9">
                      <a:moveTo>
                        <a:pt x="0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4" y="19"/>
                        <a:pt x="57" y="39"/>
                        <a:pt x="57" y="59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4" name="îŝlîḋe">
                  <a:extLst>
                    <a:ext uri="{FF2B5EF4-FFF2-40B4-BE49-F238E27FC236}">
                      <a16:creationId xmlns="" xmlns:a16="http://schemas.microsoft.com/office/drawing/2014/main" id="{CBB986D1-4893-4CF3-BB73-87C81A97DD0A}"/>
                    </a:ext>
                  </a:extLst>
                </p:cNvPr>
                <p:cNvSpPr/>
                <p:nvPr/>
              </p:nvSpPr>
              <p:spPr bwMode="auto">
                <a:xfrm>
                  <a:off x="2474913" y="3775075"/>
                  <a:ext cx="533400" cy="420688"/>
                </a:xfrm>
                <a:custGeom>
                  <a:avLst/>
                  <a:gdLst>
                    <a:gd name="T0" fmla="*/ 9 w 76"/>
                    <a:gd name="T1" fmla="*/ 0 h 60"/>
                    <a:gd name="T2" fmla="*/ 76 w 76"/>
                    <a:gd name="T3" fmla="*/ 0 h 60"/>
                    <a:gd name="T4" fmla="*/ 58 w 76"/>
                    <a:gd name="T5" fmla="*/ 60 h 60"/>
                    <a:gd name="T6" fmla="*/ 0 w 76"/>
                    <a:gd name="T7" fmla="*/ 60 h 60"/>
                    <a:gd name="T8" fmla="*/ 9 w 76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60">
                      <a:moveTo>
                        <a:pt x="9" y="0"/>
                      </a:move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4" y="22"/>
                        <a:pt x="68" y="42"/>
                        <a:pt x="58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5" y="40"/>
                        <a:pt x="8" y="2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5" name="iṩḷíďé">
                  <a:extLst>
                    <a:ext uri="{FF2B5EF4-FFF2-40B4-BE49-F238E27FC236}">
                      <a16:creationId xmlns="" xmlns:a16="http://schemas.microsoft.com/office/drawing/2014/main" id="{C748A6DA-685F-4532-84CD-2F9E7ED76306}"/>
                    </a:ext>
                  </a:extLst>
                </p:cNvPr>
                <p:cNvSpPr/>
                <p:nvPr/>
              </p:nvSpPr>
              <p:spPr bwMode="auto">
                <a:xfrm>
                  <a:off x="2032001" y="3775075"/>
                  <a:ext cx="393700" cy="420688"/>
                </a:xfrm>
                <a:custGeom>
                  <a:avLst/>
                  <a:gdLst>
                    <a:gd name="T0" fmla="*/ 0 w 56"/>
                    <a:gd name="T1" fmla="*/ 0 h 60"/>
                    <a:gd name="T2" fmla="*/ 56 w 56"/>
                    <a:gd name="T3" fmla="*/ 0 h 60"/>
                    <a:gd name="T4" fmla="*/ 45 w 56"/>
                    <a:gd name="T5" fmla="*/ 60 h 60"/>
                    <a:gd name="T6" fmla="*/ 0 w 56"/>
                    <a:gd name="T7" fmla="*/ 60 h 60"/>
                    <a:gd name="T8" fmla="*/ 0 w 56"/>
                    <a:gd name="T9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60">
                      <a:moveTo>
                        <a:pt x="0" y="0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5" y="20"/>
                        <a:pt x="51" y="40"/>
                        <a:pt x="45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6" name="íşḻíḓê">
                  <a:extLst>
                    <a:ext uri="{FF2B5EF4-FFF2-40B4-BE49-F238E27FC236}">
                      <a16:creationId xmlns="" xmlns:a16="http://schemas.microsoft.com/office/drawing/2014/main" id="{3E686890-8C19-417D-B7C8-7410E65366F8}"/>
                    </a:ext>
                  </a:extLst>
                </p:cNvPr>
                <p:cNvSpPr/>
                <p:nvPr/>
              </p:nvSpPr>
              <p:spPr bwMode="auto">
                <a:xfrm>
                  <a:off x="2305051" y="4321175"/>
                  <a:ext cx="492125" cy="330200"/>
                </a:xfrm>
                <a:custGeom>
                  <a:avLst/>
                  <a:gdLst>
                    <a:gd name="T0" fmla="*/ 19 w 70"/>
                    <a:gd name="T1" fmla="*/ 0 h 47"/>
                    <a:gd name="T2" fmla="*/ 70 w 70"/>
                    <a:gd name="T3" fmla="*/ 0 h 47"/>
                    <a:gd name="T4" fmla="*/ 0 w 70"/>
                    <a:gd name="T5" fmla="*/ 47 h 47"/>
                    <a:gd name="T6" fmla="*/ 19 w 70"/>
                    <a:gd name="T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0" h="47">
                      <a:moveTo>
                        <a:pt x="19" y="0"/>
                      </a:move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52" y="22"/>
                        <a:pt x="28" y="39"/>
                        <a:pt x="0" y="47"/>
                      </a:cubicBezTo>
                      <a:cubicBezTo>
                        <a:pt x="7" y="31"/>
                        <a:pt x="13" y="15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7" name="ïṡľíḑe">
                  <a:extLst>
                    <a:ext uri="{FF2B5EF4-FFF2-40B4-BE49-F238E27FC236}">
                      <a16:creationId xmlns="" xmlns:a16="http://schemas.microsoft.com/office/drawing/2014/main" id="{E8A6C5CF-51AA-4482-A8BF-90C1A2C27F55}"/>
                    </a:ext>
                  </a:extLst>
                </p:cNvPr>
                <p:cNvSpPr/>
                <p:nvPr/>
              </p:nvSpPr>
              <p:spPr bwMode="auto">
                <a:xfrm>
                  <a:off x="2032001" y="2447925"/>
                  <a:ext cx="1384300" cy="2527300"/>
                </a:xfrm>
                <a:custGeom>
                  <a:avLst/>
                  <a:gdLst>
                    <a:gd name="T0" fmla="*/ 0 w 197"/>
                    <a:gd name="T1" fmla="*/ 0 h 360"/>
                    <a:gd name="T2" fmla="*/ 127 w 197"/>
                    <a:gd name="T3" fmla="*/ 53 h 360"/>
                    <a:gd name="T4" fmla="*/ 127 w 197"/>
                    <a:gd name="T5" fmla="*/ 308 h 360"/>
                    <a:gd name="T6" fmla="*/ 0 w 197"/>
                    <a:gd name="T7" fmla="*/ 360 h 360"/>
                    <a:gd name="T8" fmla="*/ 0 w 197"/>
                    <a:gd name="T9" fmla="*/ 334 h 360"/>
                    <a:gd name="T10" fmla="*/ 109 w 197"/>
                    <a:gd name="T11" fmla="*/ 289 h 360"/>
                    <a:gd name="T12" fmla="*/ 109 w 197"/>
                    <a:gd name="T13" fmla="*/ 71 h 360"/>
                    <a:gd name="T14" fmla="*/ 0 w 197"/>
                    <a:gd name="T15" fmla="*/ 27 h 360"/>
                    <a:gd name="T16" fmla="*/ 0 w 197"/>
                    <a:gd name="T17" fmla="*/ 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7" h="360">
                      <a:moveTo>
                        <a:pt x="0" y="0"/>
                      </a:moveTo>
                      <a:cubicBezTo>
                        <a:pt x="46" y="0"/>
                        <a:pt x="92" y="18"/>
                        <a:pt x="127" y="53"/>
                      </a:cubicBezTo>
                      <a:cubicBezTo>
                        <a:pt x="197" y="123"/>
                        <a:pt x="197" y="238"/>
                        <a:pt x="127" y="308"/>
                      </a:cubicBezTo>
                      <a:cubicBezTo>
                        <a:pt x="92" y="342"/>
                        <a:pt x="46" y="360"/>
                        <a:pt x="0" y="360"/>
                      </a:cubicBezTo>
                      <a:cubicBezTo>
                        <a:pt x="0" y="334"/>
                        <a:pt x="0" y="334"/>
                        <a:pt x="0" y="334"/>
                      </a:cubicBezTo>
                      <a:cubicBezTo>
                        <a:pt x="40" y="334"/>
                        <a:pt x="79" y="319"/>
                        <a:pt x="109" y="289"/>
                      </a:cubicBezTo>
                      <a:cubicBezTo>
                        <a:pt x="169" y="229"/>
                        <a:pt x="169" y="131"/>
                        <a:pt x="109" y="71"/>
                      </a:cubicBezTo>
                      <a:cubicBezTo>
                        <a:pt x="79" y="42"/>
                        <a:pt x="40" y="27"/>
                        <a:pt x="0" y="27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8" name="iṧľîḓé">
                  <a:extLst>
                    <a:ext uri="{FF2B5EF4-FFF2-40B4-BE49-F238E27FC236}">
                      <a16:creationId xmlns="" xmlns:a16="http://schemas.microsoft.com/office/drawing/2014/main" id="{33CB7A98-1B82-405E-8D9B-CCB43106034C}"/>
                    </a:ext>
                  </a:extLst>
                </p:cNvPr>
                <p:cNvSpPr/>
                <p:nvPr/>
              </p:nvSpPr>
              <p:spPr bwMode="auto">
                <a:xfrm>
                  <a:off x="2032001" y="4321175"/>
                  <a:ext cx="280988" cy="365125"/>
                </a:xfrm>
                <a:custGeom>
                  <a:avLst/>
                  <a:gdLst>
                    <a:gd name="T0" fmla="*/ 0 w 40"/>
                    <a:gd name="T1" fmla="*/ 0 h 52"/>
                    <a:gd name="T2" fmla="*/ 40 w 40"/>
                    <a:gd name="T3" fmla="*/ 0 h 52"/>
                    <a:gd name="T4" fmla="*/ 18 w 40"/>
                    <a:gd name="T5" fmla="*/ 51 h 52"/>
                    <a:gd name="T6" fmla="*/ 0 w 40"/>
                    <a:gd name="T7" fmla="*/ 52 h 52"/>
                    <a:gd name="T8" fmla="*/ 0 w 40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52">
                      <a:moveTo>
                        <a:pt x="0" y="0"/>
                      </a:move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4" y="17"/>
                        <a:pt x="27" y="34"/>
                        <a:pt x="18" y="51"/>
                      </a:cubicBezTo>
                      <a:cubicBezTo>
                        <a:pt x="12" y="52"/>
                        <a:pt x="6" y="52"/>
                        <a:pt x="0" y="52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7" name="ïṡlíḍé">
              <a:extLst>
                <a:ext uri="{FF2B5EF4-FFF2-40B4-BE49-F238E27FC236}">
                  <a16:creationId xmlns="" xmlns:a16="http://schemas.microsoft.com/office/drawing/2014/main" id="{011DA9C7-2092-4DB9-ABA0-C8264CD544A5}"/>
                </a:ext>
              </a:extLst>
            </p:cNvPr>
            <p:cNvGrpSpPr/>
            <p:nvPr/>
          </p:nvGrpSpPr>
          <p:grpSpPr>
            <a:xfrm>
              <a:off x="5570674" y="3154017"/>
              <a:ext cx="2679414" cy="2493780"/>
              <a:chOff x="8472264" y="3117449"/>
              <a:chExt cx="2448272" cy="2493780"/>
            </a:xfrm>
          </p:grpSpPr>
          <p:cxnSp>
            <p:nvCxnSpPr>
              <p:cNvPr id="24" name="直接连接符 23">
                <a:extLst>
                  <a:ext uri="{FF2B5EF4-FFF2-40B4-BE49-F238E27FC236}">
                    <a16:creationId xmlns="" xmlns:a16="http://schemas.microsoft.com/office/drawing/2014/main" id="{8B1007A7-1FCB-4864-9C3D-B5E980EA5AE1}"/>
                  </a:ext>
                </a:extLst>
              </p:cNvPr>
              <p:cNvCxnSpPr/>
              <p:nvPr/>
            </p:nvCxnSpPr>
            <p:spPr>
              <a:xfrm>
                <a:off x="8472264" y="3117449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>
                <a:extLst>
                  <a:ext uri="{FF2B5EF4-FFF2-40B4-BE49-F238E27FC236}">
                    <a16:creationId xmlns="" xmlns:a16="http://schemas.microsoft.com/office/drawing/2014/main" id="{47C964E6-26C3-4B4E-ABB6-D45CE8934EE4}"/>
                  </a:ext>
                </a:extLst>
              </p:cNvPr>
              <p:cNvCxnSpPr/>
              <p:nvPr/>
            </p:nvCxnSpPr>
            <p:spPr>
              <a:xfrm>
                <a:off x="8472264" y="4417696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直接连接符 25">
                <a:extLst>
                  <a:ext uri="{FF2B5EF4-FFF2-40B4-BE49-F238E27FC236}">
                    <a16:creationId xmlns="" xmlns:a16="http://schemas.microsoft.com/office/drawing/2014/main" id="{18AD9287-8EBC-4ECA-86B9-FB2DAE4D2775}"/>
                  </a:ext>
                </a:extLst>
              </p:cNvPr>
              <p:cNvCxnSpPr/>
              <p:nvPr/>
            </p:nvCxnSpPr>
            <p:spPr>
              <a:xfrm>
                <a:off x="8472264" y="5611229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îSḷîḋê">
              <a:extLst>
                <a:ext uri="{FF2B5EF4-FFF2-40B4-BE49-F238E27FC236}">
                  <a16:creationId xmlns="" xmlns:a16="http://schemas.microsoft.com/office/drawing/2014/main" id="{058D2866-E32B-4E05-8FA1-96B44729773F}"/>
                </a:ext>
              </a:extLst>
            </p:cNvPr>
            <p:cNvGrpSpPr/>
            <p:nvPr/>
          </p:nvGrpSpPr>
          <p:grpSpPr>
            <a:xfrm>
              <a:off x="8840454" y="3154017"/>
              <a:ext cx="2679414" cy="2493780"/>
              <a:chOff x="8472264" y="3117449"/>
              <a:chExt cx="2448272" cy="2493780"/>
            </a:xfrm>
          </p:grpSpPr>
          <p:cxnSp>
            <p:nvCxnSpPr>
              <p:cNvPr id="21" name="直接连接符 20">
                <a:extLst>
                  <a:ext uri="{FF2B5EF4-FFF2-40B4-BE49-F238E27FC236}">
                    <a16:creationId xmlns="" xmlns:a16="http://schemas.microsoft.com/office/drawing/2014/main" id="{15D4BD0F-40DA-4E91-967E-0A243DA24AA7}"/>
                  </a:ext>
                </a:extLst>
              </p:cNvPr>
              <p:cNvCxnSpPr/>
              <p:nvPr/>
            </p:nvCxnSpPr>
            <p:spPr>
              <a:xfrm>
                <a:off x="8472264" y="3117449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>
                <a:extLst>
                  <a:ext uri="{FF2B5EF4-FFF2-40B4-BE49-F238E27FC236}">
                    <a16:creationId xmlns="" xmlns:a16="http://schemas.microsoft.com/office/drawing/2014/main" id="{A5BC48EC-4346-43DB-90D8-BDAE5D94A393}"/>
                  </a:ext>
                </a:extLst>
              </p:cNvPr>
              <p:cNvCxnSpPr/>
              <p:nvPr/>
            </p:nvCxnSpPr>
            <p:spPr>
              <a:xfrm>
                <a:off x="8472264" y="4417696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="" xmlns:a16="http://schemas.microsoft.com/office/drawing/2014/main" id="{265FAF93-00C2-4E09-95A8-8230D5FF104E}"/>
                  </a:ext>
                </a:extLst>
              </p:cNvPr>
              <p:cNvCxnSpPr/>
              <p:nvPr/>
            </p:nvCxnSpPr>
            <p:spPr>
              <a:xfrm>
                <a:off x="8472264" y="5611229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" name="îš1iďê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5610937" y="2467818"/>
              <a:ext cx="2679413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0" name="íŝlíḑè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5610937" y="2080220"/>
              <a:ext cx="2679413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1" name="íṧļiḓê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5609208" y="3700127"/>
              <a:ext cx="2679413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2" name="îṩļíḑê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5609208" y="3312529"/>
              <a:ext cx="2679413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3" name="is1iḍé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5609208" y="4959630"/>
              <a:ext cx="2679413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4" name="îśḷiḑe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5609208" y="4572032"/>
              <a:ext cx="2679413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5" name="î$1idê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8839835" y="2467022"/>
              <a:ext cx="268003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6" name="îṥḻïdê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8839835" y="2079424"/>
              <a:ext cx="2680034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7" name="îş1îdè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8839835" y="3715316"/>
              <a:ext cx="268003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8" name="ïṡlíďé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8839835" y="3327718"/>
              <a:ext cx="2680034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9" name="îślîḓe">
              <a:extLst>
                <a:ext uri="{FF2B5EF4-FFF2-40B4-BE49-F238E27FC236}">
                  <a16:creationId xmlns="" xmlns:a16="http://schemas.microsoft.com/office/drawing/2014/main" id="{39340196-E1AA-4B49-976A-BF366BB2B662}"/>
                </a:ext>
              </a:extLst>
            </p:cNvPr>
            <p:cNvSpPr/>
            <p:nvPr/>
          </p:nvSpPr>
          <p:spPr bwMode="auto">
            <a:xfrm>
              <a:off x="8840455" y="4959630"/>
              <a:ext cx="2680034" cy="557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20" name="îślíḑè">
              <a:extLst>
                <a:ext uri="{FF2B5EF4-FFF2-40B4-BE49-F238E27FC236}">
                  <a16:creationId xmlns="" xmlns:a16="http://schemas.microsoft.com/office/drawing/2014/main" id="{4D5C24C6-4DD0-4193-AD42-019C1134797B}"/>
                </a:ext>
              </a:extLst>
            </p:cNvPr>
            <p:cNvSpPr txBox="1"/>
            <p:nvPr/>
          </p:nvSpPr>
          <p:spPr bwMode="auto">
            <a:xfrm>
              <a:off x="8840455" y="4572032"/>
              <a:ext cx="2680034" cy="387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599855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930C1184-3D0C-4EE3-AA04-B9B90D32CF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FF5B9A43-4B6B-4A9F-885A-0AF9CB6B3A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DE8F2D0A-738B-41B9-B707-035FAA3C1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29</a:t>
            </a:fld>
            <a:endParaRPr lang="zh-CN" altLang="en-US" dirty="0"/>
          </a:p>
        </p:txBody>
      </p:sp>
      <p:grpSp>
        <p:nvGrpSpPr>
          <p:cNvPr id="73" name="21866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826A1711-2222-4A41-9016-EE14CF88BC0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0" y="1130300"/>
            <a:ext cx="12192000" cy="5013325"/>
            <a:chOff x="0" y="1130300"/>
            <a:chExt cx="12192000" cy="5013325"/>
          </a:xfrm>
        </p:grpSpPr>
        <p:sp>
          <p:nvSpPr>
            <p:cNvPr id="74" name="i$1ïḍe">
              <a:extLst>
                <a:ext uri="{FF2B5EF4-FFF2-40B4-BE49-F238E27FC236}">
                  <a16:creationId xmlns="" xmlns:a16="http://schemas.microsoft.com/office/drawing/2014/main" id="{644FD5FF-A998-4A3E-AE47-134FC0E51761}"/>
                </a:ext>
              </a:extLst>
            </p:cNvPr>
            <p:cNvSpPr/>
            <p:nvPr/>
          </p:nvSpPr>
          <p:spPr>
            <a:xfrm>
              <a:off x="0" y="4605337"/>
              <a:ext cx="12192000" cy="153828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b" anchorCtr="0">
              <a:normAutofit/>
            </a:bodyPr>
            <a:lstStyle/>
            <a:p>
              <a:pPr algn="ctr">
                <a:buSzPct val="25000"/>
              </a:pPr>
              <a:r>
                <a:rPr lang="en-US" altLang="zh-CN" sz="2000" b="1" i="1" dirty="0">
                  <a:solidFill>
                    <a:schemeClr val="tx1"/>
                  </a:solidFill>
                </a:rPr>
                <a:t>Unified fonts make reading more fluent.</a:t>
              </a:r>
              <a:endParaRPr lang="en-US" altLang="zh-CN" sz="1100" b="1" i="1" dirty="0">
                <a:solidFill>
                  <a:schemeClr val="tx1"/>
                </a:solidFill>
              </a:endParaRPr>
            </a:p>
          </p:txBody>
        </p:sp>
        <p:grpSp>
          <p:nvGrpSpPr>
            <p:cNvPr id="75" name="isliḑê">
              <a:extLst>
                <a:ext uri="{FF2B5EF4-FFF2-40B4-BE49-F238E27FC236}">
                  <a16:creationId xmlns="" xmlns:a16="http://schemas.microsoft.com/office/drawing/2014/main" id="{A39F686B-830D-40EE-B399-D8B2CD30A18D}"/>
                </a:ext>
              </a:extLst>
            </p:cNvPr>
            <p:cNvGrpSpPr/>
            <p:nvPr/>
          </p:nvGrpSpPr>
          <p:grpSpPr>
            <a:xfrm>
              <a:off x="4767945" y="2896172"/>
              <a:ext cx="2656111" cy="2712295"/>
              <a:chOff x="5108262" y="3058775"/>
              <a:chExt cx="2656111" cy="2712295"/>
            </a:xfrm>
            <a:solidFill>
              <a:schemeClr val="bg1">
                <a:lumMod val="75000"/>
              </a:schemeClr>
            </a:solidFill>
          </p:grpSpPr>
          <p:sp>
            <p:nvSpPr>
              <p:cNvPr id="177" name="îŝ1îdé">
                <a:extLst>
                  <a:ext uri="{FF2B5EF4-FFF2-40B4-BE49-F238E27FC236}">
                    <a16:creationId xmlns="" xmlns:a16="http://schemas.microsoft.com/office/drawing/2014/main" id="{E94A8079-3104-4B4D-B114-CA86142BF916}"/>
                  </a:ext>
                </a:extLst>
              </p:cNvPr>
              <p:cNvSpPr/>
              <p:nvPr/>
            </p:nvSpPr>
            <p:spPr bwMode="auto">
              <a:xfrm>
                <a:off x="7344576" y="4503876"/>
                <a:ext cx="419797" cy="1267194"/>
              </a:xfrm>
              <a:custGeom>
                <a:avLst/>
                <a:gdLst>
                  <a:gd name="T0" fmla="*/ 500 w 809"/>
                  <a:gd name="T1" fmla="*/ 992 h 2437"/>
                  <a:gd name="T2" fmla="*/ 501 w 809"/>
                  <a:gd name="T3" fmla="*/ 963 h 2437"/>
                  <a:gd name="T4" fmla="*/ 494 w 809"/>
                  <a:gd name="T5" fmla="*/ 851 h 2437"/>
                  <a:gd name="T6" fmla="*/ 478 w 809"/>
                  <a:gd name="T7" fmla="*/ 768 h 2437"/>
                  <a:gd name="T8" fmla="*/ 446 w 809"/>
                  <a:gd name="T9" fmla="*/ 667 h 2437"/>
                  <a:gd name="T10" fmla="*/ 399 w 809"/>
                  <a:gd name="T11" fmla="*/ 578 h 2437"/>
                  <a:gd name="T12" fmla="*/ 340 w 809"/>
                  <a:gd name="T13" fmla="*/ 503 h 2437"/>
                  <a:gd name="T14" fmla="*/ 267 w 809"/>
                  <a:gd name="T15" fmla="*/ 441 h 2437"/>
                  <a:gd name="T16" fmla="*/ 211 w 809"/>
                  <a:gd name="T17" fmla="*/ 394 h 2437"/>
                  <a:gd name="T18" fmla="*/ 146 w 809"/>
                  <a:gd name="T19" fmla="*/ 315 h 2437"/>
                  <a:gd name="T20" fmla="*/ 94 w 809"/>
                  <a:gd name="T21" fmla="*/ 215 h 2437"/>
                  <a:gd name="T22" fmla="*/ 53 w 809"/>
                  <a:gd name="T23" fmla="*/ 98 h 2437"/>
                  <a:gd name="T24" fmla="*/ 32 w 809"/>
                  <a:gd name="T25" fmla="*/ 0 h 2437"/>
                  <a:gd name="T26" fmla="*/ 14 w 809"/>
                  <a:gd name="T27" fmla="*/ 72 h 2437"/>
                  <a:gd name="T28" fmla="*/ 43 w 809"/>
                  <a:gd name="T29" fmla="*/ 171 h 2437"/>
                  <a:gd name="T30" fmla="*/ 91 w 809"/>
                  <a:gd name="T31" fmla="*/ 284 h 2437"/>
                  <a:gd name="T32" fmla="*/ 153 w 809"/>
                  <a:gd name="T33" fmla="*/ 378 h 2437"/>
                  <a:gd name="T34" fmla="*/ 228 w 809"/>
                  <a:gd name="T35" fmla="*/ 452 h 2437"/>
                  <a:gd name="T36" fmla="*/ 275 w 809"/>
                  <a:gd name="T37" fmla="*/ 488 h 2437"/>
                  <a:gd name="T38" fmla="*/ 347 w 809"/>
                  <a:gd name="T39" fmla="*/ 562 h 2437"/>
                  <a:gd name="T40" fmla="*/ 421 w 809"/>
                  <a:gd name="T41" fmla="*/ 688 h 2437"/>
                  <a:gd name="T42" fmla="*/ 454 w 809"/>
                  <a:gd name="T43" fmla="*/ 797 h 2437"/>
                  <a:gd name="T44" fmla="*/ 468 w 809"/>
                  <a:gd name="T45" fmla="*/ 901 h 2437"/>
                  <a:gd name="T46" fmla="*/ 469 w 809"/>
                  <a:gd name="T47" fmla="*/ 988 h 2437"/>
                  <a:gd name="T48" fmla="*/ 442 w 809"/>
                  <a:gd name="T49" fmla="*/ 1245 h 2437"/>
                  <a:gd name="T50" fmla="*/ 355 w 809"/>
                  <a:gd name="T51" fmla="*/ 1268 h 2437"/>
                  <a:gd name="T52" fmla="*/ 258 w 809"/>
                  <a:gd name="T53" fmla="*/ 1331 h 2437"/>
                  <a:gd name="T54" fmla="*/ 188 w 809"/>
                  <a:gd name="T55" fmla="*/ 1424 h 2437"/>
                  <a:gd name="T56" fmla="*/ 154 w 809"/>
                  <a:gd name="T57" fmla="*/ 1540 h 2437"/>
                  <a:gd name="T58" fmla="*/ 154 w 809"/>
                  <a:gd name="T59" fmla="*/ 2126 h 2437"/>
                  <a:gd name="T60" fmla="*/ 164 w 809"/>
                  <a:gd name="T61" fmla="*/ 2191 h 2437"/>
                  <a:gd name="T62" fmla="*/ 209 w 809"/>
                  <a:gd name="T63" fmla="*/ 2292 h 2437"/>
                  <a:gd name="T64" fmla="*/ 298 w 809"/>
                  <a:gd name="T65" fmla="*/ 2380 h 2437"/>
                  <a:gd name="T66" fmla="*/ 399 w 809"/>
                  <a:gd name="T67" fmla="*/ 2426 h 2437"/>
                  <a:gd name="T68" fmla="*/ 465 w 809"/>
                  <a:gd name="T69" fmla="*/ 2437 h 2437"/>
                  <a:gd name="T70" fmla="*/ 515 w 809"/>
                  <a:gd name="T71" fmla="*/ 2435 h 2437"/>
                  <a:gd name="T72" fmla="*/ 579 w 809"/>
                  <a:gd name="T73" fmla="*/ 2422 h 2437"/>
                  <a:gd name="T74" fmla="*/ 691 w 809"/>
                  <a:gd name="T75" fmla="*/ 2361 h 2437"/>
                  <a:gd name="T76" fmla="*/ 770 w 809"/>
                  <a:gd name="T77" fmla="*/ 2265 h 2437"/>
                  <a:gd name="T78" fmla="*/ 802 w 809"/>
                  <a:gd name="T79" fmla="*/ 2175 h 2437"/>
                  <a:gd name="T80" fmla="*/ 809 w 809"/>
                  <a:gd name="T81" fmla="*/ 2109 h 2437"/>
                  <a:gd name="T82" fmla="*/ 804 w 809"/>
                  <a:gd name="T83" fmla="*/ 1510 h 2437"/>
                  <a:gd name="T84" fmla="*/ 762 w 809"/>
                  <a:gd name="T85" fmla="*/ 1400 h 2437"/>
                  <a:gd name="T86" fmla="*/ 685 w 809"/>
                  <a:gd name="T87" fmla="*/ 1314 h 2437"/>
                  <a:gd name="T88" fmla="*/ 583 w 809"/>
                  <a:gd name="T89" fmla="*/ 1259 h 2437"/>
                  <a:gd name="T90" fmla="*/ 524 w 809"/>
                  <a:gd name="T91" fmla="*/ 1494 h 2437"/>
                  <a:gd name="T92" fmla="*/ 512 w 809"/>
                  <a:gd name="T93" fmla="*/ 1528 h 2437"/>
                  <a:gd name="T94" fmla="*/ 478 w 809"/>
                  <a:gd name="T95" fmla="*/ 1542 h 2437"/>
                  <a:gd name="T96" fmla="*/ 453 w 809"/>
                  <a:gd name="T97" fmla="*/ 1534 h 2437"/>
                  <a:gd name="T98" fmla="*/ 434 w 809"/>
                  <a:gd name="T99" fmla="*/ 1503 h 2437"/>
                  <a:gd name="T100" fmla="*/ 434 w 809"/>
                  <a:gd name="T101" fmla="*/ 1361 h 2437"/>
                  <a:gd name="T102" fmla="*/ 453 w 809"/>
                  <a:gd name="T103" fmla="*/ 1330 h 2437"/>
                  <a:gd name="T104" fmla="*/ 478 w 809"/>
                  <a:gd name="T105" fmla="*/ 1322 h 2437"/>
                  <a:gd name="T106" fmla="*/ 512 w 809"/>
                  <a:gd name="T107" fmla="*/ 1335 h 2437"/>
                  <a:gd name="T108" fmla="*/ 524 w 809"/>
                  <a:gd name="T109" fmla="*/ 1370 h 2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9" h="2437">
                    <a:moveTo>
                      <a:pt x="524" y="1245"/>
                    </a:moveTo>
                    <a:lnTo>
                      <a:pt x="524" y="1142"/>
                    </a:lnTo>
                    <a:lnTo>
                      <a:pt x="500" y="1142"/>
                    </a:lnTo>
                    <a:lnTo>
                      <a:pt x="500" y="992"/>
                    </a:lnTo>
                    <a:lnTo>
                      <a:pt x="500" y="992"/>
                    </a:lnTo>
                    <a:lnTo>
                      <a:pt x="501" y="990"/>
                    </a:lnTo>
                    <a:lnTo>
                      <a:pt x="501" y="990"/>
                    </a:lnTo>
                    <a:lnTo>
                      <a:pt x="501" y="963"/>
                    </a:lnTo>
                    <a:lnTo>
                      <a:pt x="501" y="935"/>
                    </a:lnTo>
                    <a:lnTo>
                      <a:pt x="500" y="908"/>
                    </a:lnTo>
                    <a:lnTo>
                      <a:pt x="497" y="879"/>
                    </a:lnTo>
                    <a:lnTo>
                      <a:pt x="494" y="851"/>
                    </a:lnTo>
                    <a:lnTo>
                      <a:pt x="490" y="823"/>
                    </a:lnTo>
                    <a:lnTo>
                      <a:pt x="485" y="795"/>
                    </a:lnTo>
                    <a:lnTo>
                      <a:pt x="478" y="768"/>
                    </a:lnTo>
                    <a:lnTo>
                      <a:pt x="478" y="768"/>
                    </a:lnTo>
                    <a:lnTo>
                      <a:pt x="472" y="742"/>
                    </a:lnTo>
                    <a:lnTo>
                      <a:pt x="464" y="717"/>
                    </a:lnTo>
                    <a:lnTo>
                      <a:pt x="455" y="691"/>
                    </a:lnTo>
                    <a:lnTo>
                      <a:pt x="446" y="667"/>
                    </a:lnTo>
                    <a:lnTo>
                      <a:pt x="435" y="644"/>
                    </a:lnTo>
                    <a:lnTo>
                      <a:pt x="425" y="621"/>
                    </a:lnTo>
                    <a:lnTo>
                      <a:pt x="412" y="600"/>
                    </a:lnTo>
                    <a:lnTo>
                      <a:pt x="399" y="578"/>
                    </a:lnTo>
                    <a:lnTo>
                      <a:pt x="386" y="558"/>
                    </a:lnTo>
                    <a:lnTo>
                      <a:pt x="371" y="539"/>
                    </a:lnTo>
                    <a:lnTo>
                      <a:pt x="356" y="520"/>
                    </a:lnTo>
                    <a:lnTo>
                      <a:pt x="340" y="503"/>
                    </a:lnTo>
                    <a:lnTo>
                      <a:pt x="324" y="487"/>
                    </a:lnTo>
                    <a:lnTo>
                      <a:pt x="305" y="471"/>
                    </a:lnTo>
                    <a:lnTo>
                      <a:pt x="287" y="456"/>
                    </a:lnTo>
                    <a:lnTo>
                      <a:pt x="267" y="441"/>
                    </a:lnTo>
                    <a:lnTo>
                      <a:pt x="267" y="441"/>
                    </a:lnTo>
                    <a:lnTo>
                      <a:pt x="248" y="426"/>
                    </a:lnTo>
                    <a:lnTo>
                      <a:pt x="230" y="411"/>
                    </a:lnTo>
                    <a:lnTo>
                      <a:pt x="211" y="394"/>
                    </a:lnTo>
                    <a:lnTo>
                      <a:pt x="195" y="375"/>
                    </a:lnTo>
                    <a:lnTo>
                      <a:pt x="177" y="356"/>
                    </a:lnTo>
                    <a:lnTo>
                      <a:pt x="161" y="336"/>
                    </a:lnTo>
                    <a:lnTo>
                      <a:pt x="146" y="315"/>
                    </a:lnTo>
                    <a:lnTo>
                      <a:pt x="133" y="290"/>
                    </a:lnTo>
                    <a:lnTo>
                      <a:pt x="119" y="267"/>
                    </a:lnTo>
                    <a:lnTo>
                      <a:pt x="106" y="242"/>
                    </a:lnTo>
                    <a:lnTo>
                      <a:pt x="94" y="215"/>
                    </a:lnTo>
                    <a:lnTo>
                      <a:pt x="83" y="188"/>
                    </a:lnTo>
                    <a:lnTo>
                      <a:pt x="72" y="159"/>
                    </a:lnTo>
                    <a:lnTo>
                      <a:pt x="63" y="129"/>
                    </a:lnTo>
                    <a:lnTo>
                      <a:pt x="53" y="98"/>
                    </a:lnTo>
                    <a:lnTo>
                      <a:pt x="45" y="66"/>
                    </a:lnTo>
                    <a:lnTo>
                      <a:pt x="45" y="66"/>
                    </a:lnTo>
                    <a:lnTo>
                      <a:pt x="39" y="33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36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23" y="106"/>
                    </a:lnTo>
                    <a:lnTo>
                      <a:pt x="32" y="140"/>
                    </a:lnTo>
                    <a:lnTo>
                      <a:pt x="43" y="171"/>
                    </a:lnTo>
                    <a:lnTo>
                      <a:pt x="53" y="200"/>
                    </a:lnTo>
                    <a:lnTo>
                      <a:pt x="66" y="230"/>
                    </a:lnTo>
                    <a:lnTo>
                      <a:pt x="78" y="257"/>
                    </a:lnTo>
                    <a:lnTo>
                      <a:pt x="91" y="284"/>
                    </a:lnTo>
                    <a:lnTo>
                      <a:pt x="106" y="309"/>
                    </a:lnTo>
                    <a:lnTo>
                      <a:pt x="121" y="333"/>
                    </a:lnTo>
                    <a:lnTo>
                      <a:pt x="137" y="356"/>
                    </a:lnTo>
                    <a:lnTo>
                      <a:pt x="153" y="378"/>
                    </a:lnTo>
                    <a:lnTo>
                      <a:pt x="170" y="398"/>
                    </a:lnTo>
                    <a:lnTo>
                      <a:pt x="189" y="418"/>
                    </a:lnTo>
                    <a:lnTo>
                      <a:pt x="208" y="436"/>
                    </a:lnTo>
                    <a:lnTo>
                      <a:pt x="228" y="452"/>
                    </a:lnTo>
                    <a:lnTo>
                      <a:pt x="250" y="468"/>
                    </a:lnTo>
                    <a:lnTo>
                      <a:pt x="250" y="468"/>
                    </a:lnTo>
                    <a:lnTo>
                      <a:pt x="261" y="476"/>
                    </a:lnTo>
                    <a:lnTo>
                      <a:pt x="275" y="488"/>
                    </a:lnTo>
                    <a:lnTo>
                      <a:pt x="291" y="501"/>
                    </a:lnTo>
                    <a:lnTo>
                      <a:pt x="309" y="519"/>
                    </a:lnTo>
                    <a:lnTo>
                      <a:pt x="328" y="539"/>
                    </a:lnTo>
                    <a:lnTo>
                      <a:pt x="347" y="562"/>
                    </a:lnTo>
                    <a:lnTo>
                      <a:pt x="365" y="589"/>
                    </a:lnTo>
                    <a:lnTo>
                      <a:pt x="386" y="618"/>
                    </a:lnTo>
                    <a:lnTo>
                      <a:pt x="403" y="652"/>
                    </a:lnTo>
                    <a:lnTo>
                      <a:pt x="421" y="688"/>
                    </a:lnTo>
                    <a:lnTo>
                      <a:pt x="435" y="729"/>
                    </a:lnTo>
                    <a:lnTo>
                      <a:pt x="442" y="750"/>
                    </a:lnTo>
                    <a:lnTo>
                      <a:pt x="447" y="773"/>
                    </a:lnTo>
                    <a:lnTo>
                      <a:pt x="454" y="797"/>
                    </a:lnTo>
                    <a:lnTo>
                      <a:pt x="458" y="822"/>
                    </a:lnTo>
                    <a:lnTo>
                      <a:pt x="462" y="847"/>
                    </a:lnTo>
                    <a:lnTo>
                      <a:pt x="465" y="873"/>
                    </a:lnTo>
                    <a:lnTo>
                      <a:pt x="468" y="901"/>
                    </a:lnTo>
                    <a:lnTo>
                      <a:pt x="469" y="929"/>
                    </a:lnTo>
                    <a:lnTo>
                      <a:pt x="469" y="959"/>
                    </a:lnTo>
                    <a:lnTo>
                      <a:pt x="469" y="988"/>
                    </a:lnTo>
                    <a:lnTo>
                      <a:pt x="469" y="988"/>
                    </a:lnTo>
                    <a:lnTo>
                      <a:pt x="468" y="992"/>
                    </a:lnTo>
                    <a:lnTo>
                      <a:pt x="468" y="1142"/>
                    </a:lnTo>
                    <a:lnTo>
                      <a:pt x="442" y="1142"/>
                    </a:lnTo>
                    <a:lnTo>
                      <a:pt x="442" y="1245"/>
                    </a:lnTo>
                    <a:lnTo>
                      <a:pt x="442" y="1245"/>
                    </a:lnTo>
                    <a:lnTo>
                      <a:pt x="412" y="1251"/>
                    </a:lnTo>
                    <a:lnTo>
                      <a:pt x="383" y="1257"/>
                    </a:lnTo>
                    <a:lnTo>
                      <a:pt x="355" y="1268"/>
                    </a:lnTo>
                    <a:lnTo>
                      <a:pt x="329" y="1280"/>
                    </a:lnTo>
                    <a:lnTo>
                      <a:pt x="304" y="1295"/>
                    </a:lnTo>
                    <a:lnTo>
                      <a:pt x="279" y="1312"/>
                    </a:lnTo>
                    <a:lnTo>
                      <a:pt x="258" y="1331"/>
                    </a:lnTo>
                    <a:lnTo>
                      <a:pt x="236" y="1353"/>
                    </a:lnTo>
                    <a:lnTo>
                      <a:pt x="219" y="1374"/>
                    </a:lnTo>
                    <a:lnTo>
                      <a:pt x="201" y="1399"/>
                    </a:lnTo>
                    <a:lnTo>
                      <a:pt x="188" y="1424"/>
                    </a:lnTo>
                    <a:lnTo>
                      <a:pt x="176" y="1452"/>
                    </a:lnTo>
                    <a:lnTo>
                      <a:pt x="166" y="1481"/>
                    </a:lnTo>
                    <a:lnTo>
                      <a:pt x="160" y="1509"/>
                    </a:lnTo>
                    <a:lnTo>
                      <a:pt x="154" y="1540"/>
                    </a:lnTo>
                    <a:lnTo>
                      <a:pt x="153" y="1571"/>
                    </a:lnTo>
                    <a:lnTo>
                      <a:pt x="153" y="2109"/>
                    </a:lnTo>
                    <a:lnTo>
                      <a:pt x="153" y="2109"/>
                    </a:lnTo>
                    <a:lnTo>
                      <a:pt x="154" y="2126"/>
                    </a:lnTo>
                    <a:lnTo>
                      <a:pt x="156" y="2142"/>
                    </a:lnTo>
                    <a:lnTo>
                      <a:pt x="157" y="2158"/>
                    </a:lnTo>
                    <a:lnTo>
                      <a:pt x="160" y="2175"/>
                    </a:lnTo>
                    <a:lnTo>
                      <a:pt x="164" y="2191"/>
                    </a:lnTo>
                    <a:lnTo>
                      <a:pt x="168" y="2207"/>
                    </a:lnTo>
                    <a:lnTo>
                      <a:pt x="180" y="2236"/>
                    </a:lnTo>
                    <a:lnTo>
                      <a:pt x="193" y="2265"/>
                    </a:lnTo>
                    <a:lnTo>
                      <a:pt x="209" y="2292"/>
                    </a:lnTo>
                    <a:lnTo>
                      <a:pt x="228" y="2317"/>
                    </a:lnTo>
                    <a:lnTo>
                      <a:pt x="250" y="2341"/>
                    </a:lnTo>
                    <a:lnTo>
                      <a:pt x="273" y="2361"/>
                    </a:lnTo>
                    <a:lnTo>
                      <a:pt x="298" y="2380"/>
                    </a:lnTo>
                    <a:lnTo>
                      <a:pt x="325" y="2398"/>
                    </a:lnTo>
                    <a:lnTo>
                      <a:pt x="353" y="2411"/>
                    </a:lnTo>
                    <a:lnTo>
                      <a:pt x="384" y="2422"/>
                    </a:lnTo>
                    <a:lnTo>
                      <a:pt x="399" y="2426"/>
                    </a:lnTo>
                    <a:lnTo>
                      <a:pt x="415" y="2430"/>
                    </a:lnTo>
                    <a:lnTo>
                      <a:pt x="431" y="2433"/>
                    </a:lnTo>
                    <a:lnTo>
                      <a:pt x="447" y="2435"/>
                    </a:lnTo>
                    <a:lnTo>
                      <a:pt x="465" y="2437"/>
                    </a:lnTo>
                    <a:lnTo>
                      <a:pt x="481" y="2437"/>
                    </a:lnTo>
                    <a:lnTo>
                      <a:pt x="481" y="2437"/>
                    </a:lnTo>
                    <a:lnTo>
                      <a:pt x="499" y="2437"/>
                    </a:lnTo>
                    <a:lnTo>
                      <a:pt x="515" y="2435"/>
                    </a:lnTo>
                    <a:lnTo>
                      <a:pt x="532" y="2433"/>
                    </a:lnTo>
                    <a:lnTo>
                      <a:pt x="548" y="2430"/>
                    </a:lnTo>
                    <a:lnTo>
                      <a:pt x="563" y="2426"/>
                    </a:lnTo>
                    <a:lnTo>
                      <a:pt x="579" y="2422"/>
                    </a:lnTo>
                    <a:lnTo>
                      <a:pt x="609" y="2411"/>
                    </a:lnTo>
                    <a:lnTo>
                      <a:pt x="638" y="2398"/>
                    </a:lnTo>
                    <a:lnTo>
                      <a:pt x="665" y="2380"/>
                    </a:lnTo>
                    <a:lnTo>
                      <a:pt x="691" y="2361"/>
                    </a:lnTo>
                    <a:lnTo>
                      <a:pt x="714" y="2341"/>
                    </a:lnTo>
                    <a:lnTo>
                      <a:pt x="735" y="2317"/>
                    </a:lnTo>
                    <a:lnTo>
                      <a:pt x="754" y="2292"/>
                    </a:lnTo>
                    <a:lnTo>
                      <a:pt x="770" y="2265"/>
                    </a:lnTo>
                    <a:lnTo>
                      <a:pt x="784" y="2236"/>
                    </a:lnTo>
                    <a:lnTo>
                      <a:pt x="794" y="2207"/>
                    </a:lnTo>
                    <a:lnTo>
                      <a:pt x="800" y="2191"/>
                    </a:lnTo>
                    <a:lnTo>
                      <a:pt x="802" y="2175"/>
                    </a:lnTo>
                    <a:lnTo>
                      <a:pt x="806" y="2158"/>
                    </a:lnTo>
                    <a:lnTo>
                      <a:pt x="808" y="2142"/>
                    </a:lnTo>
                    <a:lnTo>
                      <a:pt x="809" y="2126"/>
                    </a:lnTo>
                    <a:lnTo>
                      <a:pt x="809" y="2109"/>
                    </a:lnTo>
                    <a:lnTo>
                      <a:pt x="809" y="1571"/>
                    </a:lnTo>
                    <a:lnTo>
                      <a:pt x="809" y="1571"/>
                    </a:lnTo>
                    <a:lnTo>
                      <a:pt x="808" y="1540"/>
                    </a:lnTo>
                    <a:lnTo>
                      <a:pt x="804" y="1510"/>
                    </a:lnTo>
                    <a:lnTo>
                      <a:pt x="797" y="1481"/>
                    </a:lnTo>
                    <a:lnTo>
                      <a:pt x="788" y="1452"/>
                    </a:lnTo>
                    <a:lnTo>
                      <a:pt x="776" y="1425"/>
                    </a:lnTo>
                    <a:lnTo>
                      <a:pt x="762" y="1400"/>
                    </a:lnTo>
                    <a:lnTo>
                      <a:pt x="746" y="1376"/>
                    </a:lnTo>
                    <a:lnTo>
                      <a:pt x="727" y="1353"/>
                    </a:lnTo>
                    <a:lnTo>
                      <a:pt x="707" y="1333"/>
                    </a:lnTo>
                    <a:lnTo>
                      <a:pt x="685" y="1314"/>
                    </a:lnTo>
                    <a:lnTo>
                      <a:pt x="663" y="1296"/>
                    </a:lnTo>
                    <a:lnTo>
                      <a:pt x="637" y="1282"/>
                    </a:lnTo>
                    <a:lnTo>
                      <a:pt x="610" y="1269"/>
                    </a:lnTo>
                    <a:lnTo>
                      <a:pt x="583" y="1259"/>
                    </a:lnTo>
                    <a:lnTo>
                      <a:pt x="554" y="1251"/>
                    </a:lnTo>
                    <a:lnTo>
                      <a:pt x="524" y="1245"/>
                    </a:lnTo>
                    <a:close/>
                    <a:moveTo>
                      <a:pt x="524" y="1494"/>
                    </a:moveTo>
                    <a:lnTo>
                      <a:pt x="524" y="1494"/>
                    </a:lnTo>
                    <a:lnTo>
                      <a:pt x="524" y="1503"/>
                    </a:lnTo>
                    <a:lnTo>
                      <a:pt x="521" y="1513"/>
                    </a:lnTo>
                    <a:lnTo>
                      <a:pt x="517" y="1521"/>
                    </a:lnTo>
                    <a:lnTo>
                      <a:pt x="512" y="1528"/>
                    </a:lnTo>
                    <a:lnTo>
                      <a:pt x="505" y="1534"/>
                    </a:lnTo>
                    <a:lnTo>
                      <a:pt x="497" y="1538"/>
                    </a:lnTo>
                    <a:lnTo>
                      <a:pt x="489" y="1541"/>
                    </a:lnTo>
                    <a:lnTo>
                      <a:pt x="478" y="1542"/>
                    </a:lnTo>
                    <a:lnTo>
                      <a:pt x="478" y="1542"/>
                    </a:lnTo>
                    <a:lnTo>
                      <a:pt x="469" y="1541"/>
                    </a:lnTo>
                    <a:lnTo>
                      <a:pt x="461" y="1538"/>
                    </a:lnTo>
                    <a:lnTo>
                      <a:pt x="453" y="1534"/>
                    </a:lnTo>
                    <a:lnTo>
                      <a:pt x="446" y="1528"/>
                    </a:lnTo>
                    <a:lnTo>
                      <a:pt x="441" y="1521"/>
                    </a:lnTo>
                    <a:lnTo>
                      <a:pt x="437" y="1513"/>
                    </a:lnTo>
                    <a:lnTo>
                      <a:pt x="434" y="1503"/>
                    </a:lnTo>
                    <a:lnTo>
                      <a:pt x="433" y="1494"/>
                    </a:lnTo>
                    <a:lnTo>
                      <a:pt x="433" y="1370"/>
                    </a:lnTo>
                    <a:lnTo>
                      <a:pt x="433" y="1370"/>
                    </a:lnTo>
                    <a:lnTo>
                      <a:pt x="434" y="1361"/>
                    </a:lnTo>
                    <a:lnTo>
                      <a:pt x="437" y="1351"/>
                    </a:lnTo>
                    <a:lnTo>
                      <a:pt x="441" y="1343"/>
                    </a:lnTo>
                    <a:lnTo>
                      <a:pt x="446" y="1335"/>
                    </a:lnTo>
                    <a:lnTo>
                      <a:pt x="453" y="1330"/>
                    </a:lnTo>
                    <a:lnTo>
                      <a:pt x="461" y="1326"/>
                    </a:lnTo>
                    <a:lnTo>
                      <a:pt x="469" y="1323"/>
                    </a:lnTo>
                    <a:lnTo>
                      <a:pt x="478" y="1322"/>
                    </a:lnTo>
                    <a:lnTo>
                      <a:pt x="478" y="1322"/>
                    </a:lnTo>
                    <a:lnTo>
                      <a:pt x="489" y="1323"/>
                    </a:lnTo>
                    <a:lnTo>
                      <a:pt x="497" y="1326"/>
                    </a:lnTo>
                    <a:lnTo>
                      <a:pt x="505" y="1330"/>
                    </a:lnTo>
                    <a:lnTo>
                      <a:pt x="512" y="1335"/>
                    </a:lnTo>
                    <a:lnTo>
                      <a:pt x="517" y="1343"/>
                    </a:lnTo>
                    <a:lnTo>
                      <a:pt x="521" y="1351"/>
                    </a:lnTo>
                    <a:lnTo>
                      <a:pt x="524" y="1361"/>
                    </a:lnTo>
                    <a:lnTo>
                      <a:pt x="524" y="1370"/>
                    </a:lnTo>
                    <a:lnTo>
                      <a:pt x="524" y="14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8" name="íśḻïḋê">
                <a:extLst>
                  <a:ext uri="{FF2B5EF4-FFF2-40B4-BE49-F238E27FC236}">
                    <a16:creationId xmlns="" xmlns:a16="http://schemas.microsoft.com/office/drawing/2014/main" id="{F4BA5BA4-34F1-4A6E-869F-238C9FE4C8B5}"/>
                  </a:ext>
                </a:extLst>
              </p:cNvPr>
              <p:cNvSpPr/>
              <p:nvPr/>
            </p:nvSpPr>
            <p:spPr bwMode="auto">
              <a:xfrm>
                <a:off x="5336263" y="4937718"/>
                <a:ext cx="1979285" cy="833352"/>
              </a:xfrm>
              <a:custGeom>
                <a:avLst/>
                <a:gdLst>
                  <a:gd name="T0" fmla="*/ 3394 w 3459"/>
                  <a:gd name="T1" fmla="*/ 1603 h 1603"/>
                  <a:gd name="T2" fmla="*/ 2944 w 3459"/>
                  <a:gd name="T3" fmla="*/ 367 h 1603"/>
                  <a:gd name="T4" fmla="*/ 2975 w 3459"/>
                  <a:gd name="T5" fmla="*/ 800 h 1603"/>
                  <a:gd name="T6" fmla="*/ 2942 w 3459"/>
                  <a:gd name="T7" fmla="*/ 1006 h 1603"/>
                  <a:gd name="T8" fmla="*/ 694 w 3459"/>
                  <a:gd name="T9" fmla="*/ 855 h 1603"/>
                  <a:gd name="T10" fmla="*/ 581 w 3459"/>
                  <a:gd name="T11" fmla="*/ 790 h 1603"/>
                  <a:gd name="T12" fmla="*/ 651 w 3459"/>
                  <a:gd name="T13" fmla="*/ 801 h 1603"/>
                  <a:gd name="T14" fmla="*/ 652 w 3459"/>
                  <a:gd name="T15" fmla="*/ 1077 h 1603"/>
                  <a:gd name="T16" fmla="*/ 917 w 3459"/>
                  <a:gd name="T17" fmla="*/ 858 h 1603"/>
                  <a:gd name="T18" fmla="*/ 1030 w 3459"/>
                  <a:gd name="T19" fmla="*/ 1229 h 1603"/>
                  <a:gd name="T20" fmla="*/ 980 w 3459"/>
                  <a:gd name="T21" fmla="*/ 1010 h 1603"/>
                  <a:gd name="T22" fmla="*/ 1087 w 3459"/>
                  <a:gd name="T23" fmla="*/ 640 h 1603"/>
                  <a:gd name="T24" fmla="*/ 1248 w 3459"/>
                  <a:gd name="T25" fmla="*/ 1221 h 1603"/>
                  <a:gd name="T26" fmla="*/ 1302 w 3459"/>
                  <a:gd name="T27" fmla="*/ 801 h 1603"/>
                  <a:gd name="T28" fmla="*/ 1307 w 3459"/>
                  <a:gd name="T29" fmla="*/ 1081 h 1603"/>
                  <a:gd name="T30" fmla="*/ 1571 w 3459"/>
                  <a:gd name="T31" fmla="*/ 856 h 1603"/>
                  <a:gd name="T32" fmla="*/ 1684 w 3459"/>
                  <a:gd name="T33" fmla="*/ 1225 h 1603"/>
                  <a:gd name="T34" fmla="*/ 1634 w 3459"/>
                  <a:gd name="T35" fmla="*/ 1014 h 1603"/>
                  <a:gd name="T36" fmla="*/ 1733 w 3459"/>
                  <a:gd name="T37" fmla="*/ 641 h 1603"/>
                  <a:gd name="T38" fmla="*/ 1904 w 3459"/>
                  <a:gd name="T39" fmla="*/ 1081 h 1603"/>
                  <a:gd name="T40" fmla="*/ 2098 w 3459"/>
                  <a:gd name="T41" fmla="*/ 801 h 1603"/>
                  <a:gd name="T42" fmla="*/ 1958 w 3459"/>
                  <a:gd name="T43" fmla="*/ 1081 h 1603"/>
                  <a:gd name="T44" fmla="*/ 2216 w 3459"/>
                  <a:gd name="T45" fmla="*/ 855 h 1603"/>
                  <a:gd name="T46" fmla="*/ 2340 w 3459"/>
                  <a:gd name="T47" fmla="*/ 1221 h 1603"/>
                  <a:gd name="T48" fmla="*/ 2293 w 3459"/>
                  <a:gd name="T49" fmla="*/ 1015 h 1603"/>
                  <a:gd name="T50" fmla="*/ 2387 w 3459"/>
                  <a:gd name="T51" fmla="*/ 643 h 1603"/>
                  <a:gd name="T52" fmla="*/ 2555 w 3459"/>
                  <a:gd name="T53" fmla="*/ 1077 h 1603"/>
                  <a:gd name="T54" fmla="*/ 2754 w 3459"/>
                  <a:gd name="T55" fmla="*/ 800 h 1603"/>
                  <a:gd name="T56" fmla="*/ 2614 w 3459"/>
                  <a:gd name="T57" fmla="*/ 1221 h 1603"/>
                  <a:gd name="T58" fmla="*/ 2872 w 3459"/>
                  <a:gd name="T59" fmla="*/ 855 h 1603"/>
                  <a:gd name="T60" fmla="*/ 2501 w 3459"/>
                  <a:gd name="T61" fmla="*/ 270 h 1603"/>
                  <a:gd name="T62" fmla="*/ 2512 w 3459"/>
                  <a:gd name="T63" fmla="*/ 586 h 1603"/>
                  <a:gd name="T64" fmla="*/ 2447 w 3459"/>
                  <a:gd name="T65" fmla="*/ 367 h 1603"/>
                  <a:gd name="T66" fmla="*/ 2445 w 3459"/>
                  <a:gd name="T67" fmla="*/ 427 h 1603"/>
                  <a:gd name="T68" fmla="*/ 2224 w 3459"/>
                  <a:gd name="T69" fmla="*/ 583 h 1603"/>
                  <a:gd name="T70" fmla="*/ 2012 w 3459"/>
                  <a:gd name="T71" fmla="*/ 267 h 1603"/>
                  <a:gd name="T72" fmla="*/ 1861 w 3459"/>
                  <a:gd name="T73" fmla="*/ 425 h 1603"/>
                  <a:gd name="T74" fmla="*/ 1630 w 3459"/>
                  <a:gd name="T75" fmla="*/ 270 h 1603"/>
                  <a:gd name="T76" fmla="*/ 1568 w 3459"/>
                  <a:gd name="T77" fmla="*/ 263 h 1603"/>
                  <a:gd name="T78" fmla="*/ 1415 w 3459"/>
                  <a:gd name="T79" fmla="*/ 435 h 1603"/>
                  <a:gd name="T80" fmla="*/ 1204 w 3459"/>
                  <a:gd name="T81" fmla="*/ 371 h 1603"/>
                  <a:gd name="T82" fmla="*/ 980 w 3459"/>
                  <a:gd name="T83" fmla="*/ 267 h 1603"/>
                  <a:gd name="T84" fmla="*/ 983 w 3459"/>
                  <a:gd name="T85" fmla="*/ 583 h 1603"/>
                  <a:gd name="T86" fmla="*/ 916 w 3459"/>
                  <a:gd name="T87" fmla="*/ 371 h 1603"/>
                  <a:gd name="T88" fmla="*/ 920 w 3459"/>
                  <a:gd name="T89" fmla="*/ 435 h 1603"/>
                  <a:gd name="T90" fmla="*/ 694 w 3459"/>
                  <a:gd name="T91" fmla="*/ 586 h 1603"/>
                  <a:gd name="T92" fmla="*/ 484 w 3459"/>
                  <a:gd name="T93" fmla="*/ 364 h 1603"/>
                  <a:gd name="T94" fmla="*/ 473 w 3459"/>
                  <a:gd name="T95" fmla="*/ 425 h 1603"/>
                  <a:gd name="T96" fmla="*/ 269 w 3459"/>
                  <a:gd name="T97" fmla="*/ 575 h 1603"/>
                  <a:gd name="T98" fmla="*/ 352 w 3459"/>
                  <a:gd name="T99" fmla="*/ 640 h 1603"/>
                  <a:gd name="T100" fmla="*/ 484 w 3459"/>
                  <a:gd name="T101" fmla="*/ 1007 h 1603"/>
                  <a:gd name="T102" fmla="*/ 369 w 3459"/>
                  <a:gd name="T103" fmla="*/ 1230 h 1603"/>
                  <a:gd name="T104" fmla="*/ 269 w 3459"/>
                  <a:gd name="T105" fmla="*/ 1303 h 1603"/>
                  <a:gd name="T106" fmla="*/ 699 w 3459"/>
                  <a:gd name="T107" fmla="*/ 1456 h 1603"/>
                  <a:gd name="T108" fmla="*/ 767 w 3459"/>
                  <a:gd name="T109" fmla="*/ 1451 h 1603"/>
                  <a:gd name="T110" fmla="*/ 2287 w 3459"/>
                  <a:gd name="T111" fmla="*/ 1303 h 1603"/>
                  <a:gd name="T112" fmla="*/ 2660 w 3459"/>
                  <a:gd name="T113" fmla="*/ 1299 h 1603"/>
                  <a:gd name="T114" fmla="*/ 3102 w 3459"/>
                  <a:gd name="T115" fmla="*/ 1456 h 1603"/>
                  <a:gd name="T116" fmla="*/ 2942 w 3459"/>
                  <a:gd name="T117" fmla="*/ 1355 h 1603"/>
                  <a:gd name="T118" fmla="*/ 3311 w 3459"/>
                  <a:gd name="T119" fmla="*/ 1366 h 1603"/>
                  <a:gd name="T120" fmla="*/ 3317 w 3459"/>
                  <a:gd name="T121" fmla="*/ 1078 h 1603"/>
                  <a:gd name="T122" fmla="*/ 3171 w 3459"/>
                  <a:gd name="T123" fmla="*/ 634 h 1603"/>
                  <a:gd name="T124" fmla="*/ 3313 w 3459"/>
                  <a:gd name="T125" fmla="*/ 429 h 1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59" h="1603">
                    <a:moveTo>
                      <a:pt x="3459" y="64"/>
                    </a:moveTo>
                    <a:lnTo>
                      <a:pt x="3459" y="64"/>
                    </a:lnTo>
                    <a:lnTo>
                      <a:pt x="3457" y="51"/>
                    </a:lnTo>
                    <a:lnTo>
                      <a:pt x="3455" y="39"/>
                    </a:lnTo>
                    <a:lnTo>
                      <a:pt x="3448" y="28"/>
                    </a:lnTo>
                    <a:lnTo>
                      <a:pt x="3440" y="18"/>
                    </a:lnTo>
                    <a:lnTo>
                      <a:pt x="3430" y="10"/>
                    </a:lnTo>
                    <a:lnTo>
                      <a:pt x="3420" y="5"/>
                    </a:lnTo>
                    <a:lnTo>
                      <a:pt x="3408" y="1"/>
                    </a:lnTo>
                    <a:lnTo>
                      <a:pt x="3394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53" y="1"/>
                    </a:lnTo>
                    <a:lnTo>
                      <a:pt x="40" y="5"/>
                    </a:lnTo>
                    <a:lnTo>
                      <a:pt x="30" y="10"/>
                    </a:lnTo>
                    <a:lnTo>
                      <a:pt x="19" y="18"/>
                    </a:lnTo>
                    <a:lnTo>
                      <a:pt x="12" y="28"/>
                    </a:lnTo>
                    <a:lnTo>
                      <a:pt x="6" y="39"/>
                    </a:lnTo>
                    <a:lnTo>
                      <a:pt x="1" y="51"/>
                    </a:lnTo>
                    <a:lnTo>
                      <a:pt x="0" y="64"/>
                    </a:lnTo>
                    <a:lnTo>
                      <a:pt x="0" y="1538"/>
                    </a:lnTo>
                    <a:lnTo>
                      <a:pt x="0" y="1538"/>
                    </a:lnTo>
                    <a:lnTo>
                      <a:pt x="1" y="1552"/>
                    </a:lnTo>
                    <a:lnTo>
                      <a:pt x="6" y="1564"/>
                    </a:lnTo>
                    <a:lnTo>
                      <a:pt x="12" y="1575"/>
                    </a:lnTo>
                    <a:lnTo>
                      <a:pt x="19" y="1584"/>
                    </a:lnTo>
                    <a:lnTo>
                      <a:pt x="30" y="1592"/>
                    </a:lnTo>
                    <a:lnTo>
                      <a:pt x="40" y="1597"/>
                    </a:lnTo>
                    <a:lnTo>
                      <a:pt x="53" y="1601"/>
                    </a:lnTo>
                    <a:lnTo>
                      <a:pt x="65" y="1603"/>
                    </a:lnTo>
                    <a:lnTo>
                      <a:pt x="3394" y="1603"/>
                    </a:lnTo>
                    <a:lnTo>
                      <a:pt x="3394" y="1603"/>
                    </a:lnTo>
                    <a:lnTo>
                      <a:pt x="3408" y="1601"/>
                    </a:lnTo>
                    <a:lnTo>
                      <a:pt x="3420" y="1597"/>
                    </a:lnTo>
                    <a:lnTo>
                      <a:pt x="3430" y="1592"/>
                    </a:lnTo>
                    <a:lnTo>
                      <a:pt x="3440" y="1584"/>
                    </a:lnTo>
                    <a:lnTo>
                      <a:pt x="3448" y="1575"/>
                    </a:lnTo>
                    <a:lnTo>
                      <a:pt x="3455" y="1564"/>
                    </a:lnTo>
                    <a:lnTo>
                      <a:pt x="3457" y="1552"/>
                    </a:lnTo>
                    <a:lnTo>
                      <a:pt x="3459" y="1538"/>
                    </a:lnTo>
                    <a:lnTo>
                      <a:pt x="3459" y="64"/>
                    </a:lnTo>
                    <a:close/>
                    <a:moveTo>
                      <a:pt x="2942" y="270"/>
                    </a:moveTo>
                    <a:lnTo>
                      <a:pt x="2942" y="270"/>
                    </a:lnTo>
                    <a:lnTo>
                      <a:pt x="2944" y="267"/>
                    </a:lnTo>
                    <a:lnTo>
                      <a:pt x="2948" y="266"/>
                    </a:lnTo>
                    <a:lnTo>
                      <a:pt x="2952" y="263"/>
                    </a:lnTo>
                    <a:lnTo>
                      <a:pt x="2956" y="263"/>
                    </a:lnTo>
                    <a:lnTo>
                      <a:pt x="3096" y="263"/>
                    </a:lnTo>
                    <a:lnTo>
                      <a:pt x="3096" y="263"/>
                    </a:lnTo>
                    <a:lnTo>
                      <a:pt x="3100" y="263"/>
                    </a:lnTo>
                    <a:lnTo>
                      <a:pt x="3102" y="266"/>
                    </a:lnTo>
                    <a:lnTo>
                      <a:pt x="3104" y="267"/>
                    </a:lnTo>
                    <a:lnTo>
                      <a:pt x="3104" y="270"/>
                    </a:lnTo>
                    <a:lnTo>
                      <a:pt x="3104" y="364"/>
                    </a:lnTo>
                    <a:lnTo>
                      <a:pt x="3104" y="364"/>
                    </a:lnTo>
                    <a:lnTo>
                      <a:pt x="3104" y="367"/>
                    </a:lnTo>
                    <a:lnTo>
                      <a:pt x="3102" y="368"/>
                    </a:lnTo>
                    <a:lnTo>
                      <a:pt x="3100" y="371"/>
                    </a:lnTo>
                    <a:lnTo>
                      <a:pt x="3096" y="371"/>
                    </a:lnTo>
                    <a:lnTo>
                      <a:pt x="2956" y="371"/>
                    </a:lnTo>
                    <a:lnTo>
                      <a:pt x="2956" y="371"/>
                    </a:lnTo>
                    <a:lnTo>
                      <a:pt x="2952" y="371"/>
                    </a:lnTo>
                    <a:lnTo>
                      <a:pt x="2948" y="368"/>
                    </a:lnTo>
                    <a:lnTo>
                      <a:pt x="2944" y="367"/>
                    </a:lnTo>
                    <a:lnTo>
                      <a:pt x="2942" y="364"/>
                    </a:lnTo>
                    <a:lnTo>
                      <a:pt x="2942" y="270"/>
                    </a:lnTo>
                    <a:close/>
                    <a:moveTo>
                      <a:pt x="2722" y="270"/>
                    </a:moveTo>
                    <a:lnTo>
                      <a:pt x="2722" y="270"/>
                    </a:lnTo>
                    <a:lnTo>
                      <a:pt x="2723" y="267"/>
                    </a:lnTo>
                    <a:lnTo>
                      <a:pt x="2727" y="266"/>
                    </a:lnTo>
                    <a:lnTo>
                      <a:pt x="2731" y="263"/>
                    </a:lnTo>
                    <a:lnTo>
                      <a:pt x="2735" y="263"/>
                    </a:lnTo>
                    <a:lnTo>
                      <a:pt x="2875" y="263"/>
                    </a:lnTo>
                    <a:lnTo>
                      <a:pt x="2875" y="263"/>
                    </a:lnTo>
                    <a:lnTo>
                      <a:pt x="2879" y="263"/>
                    </a:lnTo>
                    <a:lnTo>
                      <a:pt x="2882" y="266"/>
                    </a:lnTo>
                    <a:lnTo>
                      <a:pt x="2883" y="267"/>
                    </a:lnTo>
                    <a:lnTo>
                      <a:pt x="2883" y="270"/>
                    </a:lnTo>
                    <a:lnTo>
                      <a:pt x="2883" y="364"/>
                    </a:lnTo>
                    <a:lnTo>
                      <a:pt x="2883" y="364"/>
                    </a:lnTo>
                    <a:lnTo>
                      <a:pt x="2883" y="367"/>
                    </a:lnTo>
                    <a:lnTo>
                      <a:pt x="2882" y="368"/>
                    </a:lnTo>
                    <a:lnTo>
                      <a:pt x="2879" y="371"/>
                    </a:lnTo>
                    <a:lnTo>
                      <a:pt x="2875" y="371"/>
                    </a:lnTo>
                    <a:lnTo>
                      <a:pt x="2735" y="371"/>
                    </a:lnTo>
                    <a:lnTo>
                      <a:pt x="2735" y="371"/>
                    </a:lnTo>
                    <a:lnTo>
                      <a:pt x="2731" y="371"/>
                    </a:lnTo>
                    <a:lnTo>
                      <a:pt x="2727" y="368"/>
                    </a:lnTo>
                    <a:lnTo>
                      <a:pt x="2723" y="367"/>
                    </a:lnTo>
                    <a:lnTo>
                      <a:pt x="2722" y="364"/>
                    </a:lnTo>
                    <a:lnTo>
                      <a:pt x="2722" y="270"/>
                    </a:lnTo>
                    <a:close/>
                    <a:moveTo>
                      <a:pt x="2980" y="790"/>
                    </a:moveTo>
                    <a:lnTo>
                      <a:pt x="2980" y="790"/>
                    </a:lnTo>
                    <a:lnTo>
                      <a:pt x="2980" y="794"/>
                    </a:lnTo>
                    <a:lnTo>
                      <a:pt x="2977" y="799"/>
                    </a:lnTo>
                    <a:lnTo>
                      <a:pt x="2975" y="800"/>
                    </a:lnTo>
                    <a:lnTo>
                      <a:pt x="2969" y="801"/>
                    </a:lnTo>
                    <a:lnTo>
                      <a:pt x="2829" y="801"/>
                    </a:lnTo>
                    <a:lnTo>
                      <a:pt x="2829" y="801"/>
                    </a:lnTo>
                    <a:lnTo>
                      <a:pt x="2825" y="800"/>
                    </a:lnTo>
                    <a:lnTo>
                      <a:pt x="2823" y="799"/>
                    </a:lnTo>
                    <a:lnTo>
                      <a:pt x="2820" y="794"/>
                    </a:lnTo>
                    <a:lnTo>
                      <a:pt x="2819" y="790"/>
                    </a:lnTo>
                    <a:lnTo>
                      <a:pt x="2819" y="651"/>
                    </a:lnTo>
                    <a:lnTo>
                      <a:pt x="2819" y="651"/>
                    </a:lnTo>
                    <a:lnTo>
                      <a:pt x="2820" y="647"/>
                    </a:lnTo>
                    <a:lnTo>
                      <a:pt x="2823" y="643"/>
                    </a:lnTo>
                    <a:lnTo>
                      <a:pt x="2825" y="641"/>
                    </a:lnTo>
                    <a:lnTo>
                      <a:pt x="2829" y="640"/>
                    </a:lnTo>
                    <a:lnTo>
                      <a:pt x="2969" y="640"/>
                    </a:lnTo>
                    <a:lnTo>
                      <a:pt x="2969" y="640"/>
                    </a:lnTo>
                    <a:lnTo>
                      <a:pt x="2975" y="641"/>
                    </a:lnTo>
                    <a:lnTo>
                      <a:pt x="2977" y="643"/>
                    </a:lnTo>
                    <a:lnTo>
                      <a:pt x="2980" y="647"/>
                    </a:lnTo>
                    <a:lnTo>
                      <a:pt x="2980" y="651"/>
                    </a:lnTo>
                    <a:lnTo>
                      <a:pt x="2980" y="790"/>
                    </a:lnTo>
                    <a:close/>
                    <a:moveTo>
                      <a:pt x="3104" y="1006"/>
                    </a:moveTo>
                    <a:lnTo>
                      <a:pt x="3104" y="1006"/>
                    </a:lnTo>
                    <a:lnTo>
                      <a:pt x="3104" y="1010"/>
                    </a:lnTo>
                    <a:lnTo>
                      <a:pt x="3101" y="1014"/>
                    </a:lnTo>
                    <a:lnTo>
                      <a:pt x="3098" y="1015"/>
                    </a:lnTo>
                    <a:lnTo>
                      <a:pt x="3093" y="1016"/>
                    </a:lnTo>
                    <a:lnTo>
                      <a:pt x="2953" y="1016"/>
                    </a:lnTo>
                    <a:lnTo>
                      <a:pt x="2953" y="1016"/>
                    </a:lnTo>
                    <a:lnTo>
                      <a:pt x="2949" y="1015"/>
                    </a:lnTo>
                    <a:lnTo>
                      <a:pt x="2946" y="1014"/>
                    </a:lnTo>
                    <a:lnTo>
                      <a:pt x="2944" y="1010"/>
                    </a:lnTo>
                    <a:lnTo>
                      <a:pt x="2942" y="1006"/>
                    </a:lnTo>
                    <a:lnTo>
                      <a:pt x="2942" y="866"/>
                    </a:lnTo>
                    <a:lnTo>
                      <a:pt x="2942" y="866"/>
                    </a:lnTo>
                    <a:lnTo>
                      <a:pt x="2944" y="862"/>
                    </a:lnTo>
                    <a:lnTo>
                      <a:pt x="2946" y="858"/>
                    </a:lnTo>
                    <a:lnTo>
                      <a:pt x="2949" y="856"/>
                    </a:lnTo>
                    <a:lnTo>
                      <a:pt x="2953" y="855"/>
                    </a:lnTo>
                    <a:lnTo>
                      <a:pt x="3093" y="855"/>
                    </a:lnTo>
                    <a:lnTo>
                      <a:pt x="3093" y="855"/>
                    </a:lnTo>
                    <a:lnTo>
                      <a:pt x="3098" y="856"/>
                    </a:lnTo>
                    <a:lnTo>
                      <a:pt x="3101" y="858"/>
                    </a:lnTo>
                    <a:lnTo>
                      <a:pt x="3104" y="862"/>
                    </a:lnTo>
                    <a:lnTo>
                      <a:pt x="3104" y="866"/>
                    </a:lnTo>
                    <a:lnTo>
                      <a:pt x="3104" y="1006"/>
                    </a:lnTo>
                    <a:close/>
                    <a:moveTo>
                      <a:pt x="705" y="1006"/>
                    </a:moveTo>
                    <a:lnTo>
                      <a:pt x="705" y="1006"/>
                    </a:lnTo>
                    <a:lnTo>
                      <a:pt x="705" y="1010"/>
                    </a:lnTo>
                    <a:lnTo>
                      <a:pt x="702" y="1014"/>
                    </a:lnTo>
                    <a:lnTo>
                      <a:pt x="699" y="1015"/>
                    </a:lnTo>
                    <a:lnTo>
                      <a:pt x="694" y="1016"/>
                    </a:lnTo>
                    <a:lnTo>
                      <a:pt x="554" y="1016"/>
                    </a:lnTo>
                    <a:lnTo>
                      <a:pt x="554" y="1016"/>
                    </a:lnTo>
                    <a:lnTo>
                      <a:pt x="550" y="1015"/>
                    </a:lnTo>
                    <a:lnTo>
                      <a:pt x="547" y="1014"/>
                    </a:lnTo>
                    <a:lnTo>
                      <a:pt x="545" y="1010"/>
                    </a:lnTo>
                    <a:lnTo>
                      <a:pt x="543" y="1006"/>
                    </a:lnTo>
                    <a:lnTo>
                      <a:pt x="543" y="866"/>
                    </a:lnTo>
                    <a:lnTo>
                      <a:pt x="543" y="866"/>
                    </a:lnTo>
                    <a:lnTo>
                      <a:pt x="545" y="862"/>
                    </a:lnTo>
                    <a:lnTo>
                      <a:pt x="547" y="858"/>
                    </a:lnTo>
                    <a:lnTo>
                      <a:pt x="550" y="856"/>
                    </a:lnTo>
                    <a:lnTo>
                      <a:pt x="554" y="855"/>
                    </a:lnTo>
                    <a:lnTo>
                      <a:pt x="694" y="855"/>
                    </a:lnTo>
                    <a:lnTo>
                      <a:pt x="694" y="855"/>
                    </a:lnTo>
                    <a:lnTo>
                      <a:pt x="699" y="856"/>
                    </a:lnTo>
                    <a:lnTo>
                      <a:pt x="702" y="858"/>
                    </a:lnTo>
                    <a:lnTo>
                      <a:pt x="705" y="862"/>
                    </a:lnTo>
                    <a:lnTo>
                      <a:pt x="705" y="866"/>
                    </a:lnTo>
                    <a:lnTo>
                      <a:pt x="705" y="1006"/>
                    </a:lnTo>
                    <a:close/>
                    <a:moveTo>
                      <a:pt x="597" y="1221"/>
                    </a:moveTo>
                    <a:lnTo>
                      <a:pt x="597" y="1221"/>
                    </a:lnTo>
                    <a:lnTo>
                      <a:pt x="597" y="1225"/>
                    </a:lnTo>
                    <a:lnTo>
                      <a:pt x="594" y="1229"/>
                    </a:lnTo>
                    <a:lnTo>
                      <a:pt x="592" y="1230"/>
                    </a:lnTo>
                    <a:lnTo>
                      <a:pt x="586" y="1232"/>
                    </a:lnTo>
                    <a:lnTo>
                      <a:pt x="447" y="1232"/>
                    </a:lnTo>
                    <a:lnTo>
                      <a:pt x="447" y="1232"/>
                    </a:lnTo>
                    <a:lnTo>
                      <a:pt x="443" y="1230"/>
                    </a:lnTo>
                    <a:lnTo>
                      <a:pt x="440" y="1229"/>
                    </a:lnTo>
                    <a:lnTo>
                      <a:pt x="437" y="1225"/>
                    </a:lnTo>
                    <a:lnTo>
                      <a:pt x="436" y="1221"/>
                    </a:lnTo>
                    <a:lnTo>
                      <a:pt x="436" y="1081"/>
                    </a:lnTo>
                    <a:lnTo>
                      <a:pt x="436" y="1081"/>
                    </a:lnTo>
                    <a:lnTo>
                      <a:pt x="437" y="1077"/>
                    </a:lnTo>
                    <a:lnTo>
                      <a:pt x="440" y="1073"/>
                    </a:lnTo>
                    <a:lnTo>
                      <a:pt x="443" y="1072"/>
                    </a:lnTo>
                    <a:lnTo>
                      <a:pt x="447" y="1070"/>
                    </a:lnTo>
                    <a:lnTo>
                      <a:pt x="586" y="1070"/>
                    </a:lnTo>
                    <a:lnTo>
                      <a:pt x="586" y="1070"/>
                    </a:lnTo>
                    <a:lnTo>
                      <a:pt x="592" y="1072"/>
                    </a:lnTo>
                    <a:lnTo>
                      <a:pt x="594" y="1073"/>
                    </a:lnTo>
                    <a:lnTo>
                      <a:pt x="597" y="1077"/>
                    </a:lnTo>
                    <a:lnTo>
                      <a:pt x="597" y="1081"/>
                    </a:lnTo>
                    <a:lnTo>
                      <a:pt x="597" y="1221"/>
                    </a:lnTo>
                    <a:close/>
                    <a:moveTo>
                      <a:pt x="581" y="790"/>
                    </a:moveTo>
                    <a:lnTo>
                      <a:pt x="581" y="790"/>
                    </a:lnTo>
                    <a:lnTo>
                      <a:pt x="581" y="794"/>
                    </a:lnTo>
                    <a:lnTo>
                      <a:pt x="578" y="799"/>
                    </a:lnTo>
                    <a:lnTo>
                      <a:pt x="576" y="800"/>
                    </a:lnTo>
                    <a:lnTo>
                      <a:pt x="570" y="801"/>
                    </a:lnTo>
                    <a:lnTo>
                      <a:pt x="430" y="801"/>
                    </a:lnTo>
                    <a:lnTo>
                      <a:pt x="430" y="801"/>
                    </a:lnTo>
                    <a:lnTo>
                      <a:pt x="426" y="800"/>
                    </a:lnTo>
                    <a:lnTo>
                      <a:pt x="424" y="799"/>
                    </a:lnTo>
                    <a:lnTo>
                      <a:pt x="421" y="794"/>
                    </a:lnTo>
                    <a:lnTo>
                      <a:pt x="420" y="790"/>
                    </a:lnTo>
                    <a:lnTo>
                      <a:pt x="420" y="651"/>
                    </a:lnTo>
                    <a:lnTo>
                      <a:pt x="420" y="651"/>
                    </a:lnTo>
                    <a:lnTo>
                      <a:pt x="421" y="647"/>
                    </a:lnTo>
                    <a:lnTo>
                      <a:pt x="424" y="643"/>
                    </a:lnTo>
                    <a:lnTo>
                      <a:pt x="426" y="641"/>
                    </a:lnTo>
                    <a:lnTo>
                      <a:pt x="430" y="640"/>
                    </a:lnTo>
                    <a:lnTo>
                      <a:pt x="570" y="640"/>
                    </a:lnTo>
                    <a:lnTo>
                      <a:pt x="570" y="640"/>
                    </a:lnTo>
                    <a:lnTo>
                      <a:pt x="576" y="641"/>
                    </a:lnTo>
                    <a:lnTo>
                      <a:pt x="578" y="643"/>
                    </a:lnTo>
                    <a:lnTo>
                      <a:pt x="581" y="647"/>
                    </a:lnTo>
                    <a:lnTo>
                      <a:pt x="581" y="651"/>
                    </a:lnTo>
                    <a:lnTo>
                      <a:pt x="581" y="790"/>
                    </a:lnTo>
                    <a:close/>
                    <a:moveTo>
                      <a:pt x="802" y="790"/>
                    </a:moveTo>
                    <a:lnTo>
                      <a:pt x="802" y="790"/>
                    </a:lnTo>
                    <a:lnTo>
                      <a:pt x="802" y="794"/>
                    </a:lnTo>
                    <a:lnTo>
                      <a:pt x="799" y="799"/>
                    </a:lnTo>
                    <a:lnTo>
                      <a:pt x="796" y="800"/>
                    </a:lnTo>
                    <a:lnTo>
                      <a:pt x="791" y="801"/>
                    </a:lnTo>
                    <a:lnTo>
                      <a:pt x="651" y="801"/>
                    </a:lnTo>
                    <a:lnTo>
                      <a:pt x="651" y="801"/>
                    </a:lnTo>
                    <a:lnTo>
                      <a:pt x="647" y="800"/>
                    </a:lnTo>
                    <a:lnTo>
                      <a:pt x="644" y="799"/>
                    </a:lnTo>
                    <a:lnTo>
                      <a:pt x="642" y="794"/>
                    </a:lnTo>
                    <a:lnTo>
                      <a:pt x="640" y="790"/>
                    </a:lnTo>
                    <a:lnTo>
                      <a:pt x="640" y="651"/>
                    </a:lnTo>
                    <a:lnTo>
                      <a:pt x="640" y="651"/>
                    </a:lnTo>
                    <a:lnTo>
                      <a:pt x="642" y="647"/>
                    </a:lnTo>
                    <a:lnTo>
                      <a:pt x="644" y="643"/>
                    </a:lnTo>
                    <a:lnTo>
                      <a:pt x="647" y="641"/>
                    </a:lnTo>
                    <a:lnTo>
                      <a:pt x="651" y="640"/>
                    </a:lnTo>
                    <a:lnTo>
                      <a:pt x="791" y="640"/>
                    </a:lnTo>
                    <a:lnTo>
                      <a:pt x="791" y="640"/>
                    </a:lnTo>
                    <a:lnTo>
                      <a:pt x="796" y="641"/>
                    </a:lnTo>
                    <a:lnTo>
                      <a:pt x="799" y="643"/>
                    </a:lnTo>
                    <a:lnTo>
                      <a:pt x="802" y="647"/>
                    </a:lnTo>
                    <a:lnTo>
                      <a:pt x="802" y="651"/>
                    </a:lnTo>
                    <a:lnTo>
                      <a:pt x="802" y="790"/>
                    </a:lnTo>
                    <a:close/>
                    <a:moveTo>
                      <a:pt x="812" y="1221"/>
                    </a:moveTo>
                    <a:lnTo>
                      <a:pt x="812" y="1221"/>
                    </a:lnTo>
                    <a:lnTo>
                      <a:pt x="812" y="1225"/>
                    </a:lnTo>
                    <a:lnTo>
                      <a:pt x="810" y="1229"/>
                    </a:lnTo>
                    <a:lnTo>
                      <a:pt x="807" y="1230"/>
                    </a:lnTo>
                    <a:lnTo>
                      <a:pt x="802" y="1232"/>
                    </a:lnTo>
                    <a:lnTo>
                      <a:pt x="662" y="1232"/>
                    </a:lnTo>
                    <a:lnTo>
                      <a:pt x="662" y="1232"/>
                    </a:lnTo>
                    <a:lnTo>
                      <a:pt x="658" y="1230"/>
                    </a:lnTo>
                    <a:lnTo>
                      <a:pt x="655" y="1229"/>
                    </a:lnTo>
                    <a:lnTo>
                      <a:pt x="652" y="1225"/>
                    </a:lnTo>
                    <a:lnTo>
                      <a:pt x="651" y="1221"/>
                    </a:lnTo>
                    <a:lnTo>
                      <a:pt x="651" y="1081"/>
                    </a:lnTo>
                    <a:lnTo>
                      <a:pt x="651" y="1081"/>
                    </a:lnTo>
                    <a:lnTo>
                      <a:pt x="652" y="1077"/>
                    </a:lnTo>
                    <a:lnTo>
                      <a:pt x="655" y="1073"/>
                    </a:lnTo>
                    <a:lnTo>
                      <a:pt x="658" y="1072"/>
                    </a:lnTo>
                    <a:lnTo>
                      <a:pt x="662" y="1070"/>
                    </a:lnTo>
                    <a:lnTo>
                      <a:pt x="802" y="1070"/>
                    </a:lnTo>
                    <a:lnTo>
                      <a:pt x="802" y="1070"/>
                    </a:lnTo>
                    <a:lnTo>
                      <a:pt x="807" y="1072"/>
                    </a:lnTo>
                    <a:lnTo>
                      <a:pt x="810" y="1073"/>
                    </a:lnTo>
                    <a:lnTo>
                      <a:pt x="812" y="1077"/>
                    </a:lnTo>
                    <a:lnTo>
                      <a:pt x="812" y="1081"/>
                    </a:lnTo>
                    <a:lnTo>
                      <a:pt x="812" y="1221"/>
                    </a:lnTo>
                    <a:close/>
                    <a:moveTo>
                      <a:pt x="920" y="1006"/>
                    </a:moveTo>
                    <a:lnTo>
                      <a:pt x="920" y="1006"/>
                    </a:lnTo>
                    <a:lnTo>
                      <a:pt x="920" y="1010"/>
                    </a:lnTo>
                    <a:lnTo>
                      <a:pt x="917" y="1014"/>
                    </a:lnTo>
                    <a:lnTo>
                      <a:pt x="915" y="1015"/>
                    </a:lnTo>
                    <a:lnTo>
                      <a:pt x="909" y="1016"/>
                    </a:lnTo>
                    <a:lnTo>
                      <a:pt x="769" y="1016"/>
                    </a:lnTo>
                    <a:lnTo>
                      <a:pt x="769" y="1016"/>
                    </a:lnTo>
                    <a:lnTo>
                      <a:pt x="765" y="1015"/>
                    </a:lnTo>
                    <a:lnTo>
                      <a:pt x="763" y="1014"/>
                    </a:lnTo>
                    <a:lnTo>
                      <a:pt x="760" y="1010"/>
                    </a:lnTo>
                    <a:lnTo>
                      <a:pt x="759" y="1006"/>
                    </a:lnTo>
                    <a:lnTo>
                      <a:pt x="759" y="866"/>
                    </a:lnTo>
                    <a:lnTo>
                      <a:pt x="759" y="866"/>
                    </a:lnTo>
                    <a:lnTo>
                      <a:pt x="760" y="862"/>
                    </a:lnTo>
                    <a:lnTo>
                      <a:pt x="763" y="858"/>
                    </a:lnTo>
                    <a:lnTo>
                      <a:pt x="765" y="856"/>
                    </a:lnTo>
                    <a:lnTo>
                      <a:pt x="769" y="855"/>
                    </a:lnTo>
                    <a:lnTo>
                      <a:pt x="909" y="855"/>
                    </a:lnTo>
                    <a:lnTo>
                      <a:pt x="909" y="855"/>
                    </a:lnTo>
                    <a:lnTo>
                      <a:pt x="915" y="856"/>
                    </a:lnTo>
                    <a:lnTo>
                      <a:pt x="917" y="858"/>
                    </a:lnTo>
                    <a:lnTo>
                      <a:pt x="920" y="862"/>
                    </a:lnTo>
                    <a:lnTo>
                      <a:pt x="920" y="866"/>
                    </a:lnTo>
                    <a:lnTo>
                      <a:pt x="920" y="1006"/>
                    </a:lnTo>
                    <a:close/>
                    <a:moveTo>
                      <a:pt x="1017" y="790"/>
                    </a:moveTo>
                    <a:lnTo>
                      <a:pt x="1017" y="790"/>
                    </a:lnTo>
                    <a:lnTo>
                      <a:pt x="1017" y="794"/>
                    </a:lnTo>
                    <a:lnTo>
                      <a:pt x="1014" y="799"/>
                    </a:lnTo>
                    <a:lnTo>
                      <a:pt x="1011" y="800"/>
                    </a:lnTo>
                    <a:lnTo>
                      <a:pt x="1006" y="801"/>
                    </a:lnTo>
                    <a:lnTo>
                      <a:pt x="866" y="801"/>
                    </a:lnTo>
                    <a:lnTo>
                      <a:pt x="866" y="801"/>
                    </a:lnTo>
                    <a:lnTo>
                      <a:pt x="862" y="800"/>
                    </a:lnTo>
                    <a:lnTo>
                      <a:pt x="859" y="799"/>
                    </a:lnTo>
                    <a:lnTo>
                      <a:pt x="857" y="794"/>
                    </a:lnTo>
                    <a:lnTo>
                      <a:pt x="855" y="790"/>
                    </a:lnTo>
                    <a:lnTo>
                      <a:pt x="855" y="651"/>
                    </a:lnTo>
                    <a:lnTo>
                      <a:pt x="855" y="651"/>
                    </a:lnTo>
                    <a:lnTo>
                      <a:pt x="857" y="647"/>
                    </a:lnTo>
                    <a:lnTo>
                      <a:pt x="859" y="643"/>
                    </a:lnTo>
                    <a:lnTo>
                      <a:pt x="862" y="641"/>
                    </a:lnTo>
                    <a:lnTo>
                      <a:pt x="866" y="640"/>
                    </a:lnTo>
                    <a:lnTo>
                      <a:pt x="1006" y="640"/>
                    </a:lnTo>
                    <a:lnTo>
                      <a:pt x="1006" y="640"/>
                    </a:lnTo>
                    <a:lnTo>
                      <a:pt x="1011" y="641"/>
                    </a:lnTo>
                    <a:lnTo>
                      <a:pt x="1014" y="643"/>
                    </a:lnTo>
                    <a:lnTo>
                      <a:pt x="1017" y="647"/>
                    </a:lnTo>
                    <a:lnTo>
                      <a:pt x="1017" y="651"/>
                    </a:lnTo>
                    <a:lnTo>
                      <a:pt x="1017" y="790"/>
                    </a:lnTo>
                    <a:close/>
                    <a:moveTo>
                      <a:pt x="1033" y="1221"/>
                    </a:moveTo>
                    <a:lnTo>
                      <a:pt x="1033" y="1221"/>
                    </a:lnTo>
                    <a:lnTo>
                      <a:pt x="1033" y="1225"/>
                    </a:lnTo>
                    <a:lnTo>
                      <a:pt x="1030" y="1229"/>
                    </a:lnTo>
                    <a:lnTo>
                      <a:pt x="1027" y="1230"/>
                    </a:lnTo>
                    <a:lnTo>
                      <a:pt x="1022" y="1232"/>
                    </a:lnTo>
                    <a:lnTo>
                      <a:pt x="882" y="1232"/>
                    </a:lnTo>
                    <a:lnTo>
                      <a:pt x="882" y="1232"/>
                    </a:lnTo>
                    <a:lnTo>
                      <a:pt x="878" y="1230"/>
                    </a:lnTo>
                    <a:lnTo>
                      <a:pt x="876" y="1229"/>
                    </a:lnTo>
                    <a:lnTo>
                      <a:pt x="873" y="1225"/>
                    </a:lnTo>
                    <a:lnTo>
                      <a:pt x="871" y="1221"/>
                    </a:lnTo>
                    <a:lnTo>
                      <a:pt x="871" y="1081"/>
                    </a:lnTo>
                    <a:lnTo>
                      <a:pt x="871" y="1081"/>
                    </a:lnTo>
                    <a:lnTo>
                      <a:pt x="873" y="1077"/>
                    </a:lnTo>
                    <a:lnTo>
                      <a:pt x="876" y="1073"/>
                    </a:lnTo>
                    <a:lnTo>
                      <a:pt x="878" y="1072"/>
                    </a:lnTo>
                    <a:lnTo>
                      <a:pt x="882" y="1070"/>
                    </a:lnTo>
                    <a:lnTo>
                      <a:pt x="1022" y="1070"/>
                    </a:lnTo>
                    <a:lnTo>
                      <a:pt x="1022" y="1070"/>
                    </a:lnTo>
                    <a:lnTo>
                      <a:pt x="1027" y="1072"/>
                    </a:lnTo>
                    <a:lnTo>
                      <a:pt x="1030" y="1073"/>
                    </a:lnTo>
                    <a:lnTo>
                      <a:pt x="1033" y="1077"/>
                    </a:lnTo>
                    <a:lnTo>
                      <a:pt x="1033" y="1081"/>
                    </a:lnTo>
                    <a:lnTo>
                      <a:pt x="1033" y="1221"/>
                    </a:lnTo>
                    <a:close/>
                    <a:moveTo>
                      <a:pt x="1140" y="1006"/>
                    </a:moveTo>
                    <a:lnTo>
                      <a:pt x="1140" y="1006"/>
                    </a:lnTo>
                    <a:lnTo>
                      <a:pt x="1140" y="1010"/>
                    </a:lnTo>
                    <a:lnTo>
                      <a:pt x="1138" y="1014"/>
                    </a:lnTo>
                    <a:lnTo>
                      <a:pt x="1135" y="1015"/>
                    </a:lnTo>
                    <a:lnTo>
                      <a:pt x="1130" y="1016"/>
                    </a:lnTo>
                    <a:lnTo>
                      <a:pt x="990" y="1016"/>
                    </a:lnTo>
                    <a:lnTo>
                      <a:pt x="990" y="1016"/>
                    </a:lnTo>
                    <a:lnTo>
                      <a:pt x="986" y="1015"/>
                    </a:lnTo>
                    <a:lnTo>
                      <a:pt x="983" y="1014"/>
                    </a:lnTo>
                    <a:lnTo>
                      <a:pt x="980" y="1010"/>
                    </a:lnTo>
                    <a:lnTo>
                      <a:pt x="979" y="1006"/>
                    </a:lnTo>
                    <a:lnTo>
                      <a:pt x="979" y="866"/>
                    </a:lnTo>
                    <a:lnTo>
                      <a:pt x="979" y="866"/>
                    </a:lnTo>
                    <a:lnTo>
                      <a:pt x="980" y="862"/>
                    </a:lnTo>
                    <a:lnTo>
                      <a:pt x="983" y="858"/>
                    </a:lnTo>
                    <a:lnTo>
                      <a:pt x="986" y="856"/>
                    </a:lnTo>
                    <a:lnTo>
                      <a:pt x="990" y="855"/>
                    </a:lnTo>
                    <a:lnTo>
                      <a:pt x="1130" y="855"/>
                    </a:lnTo>
                    <a:lnTo>
                      <a:pt x="1130" y="855"/>
                    </a:lnTo>
                    <a:lnTo>
                      <a:pt x="1135" y="856"/>
                    </a:lnTo>
                    <a:lnTo>
                      <a:pt x="1138" y="858"/>
                    </a:lnTo>
                    <a:lnTo>
                      <a:pt x="1140" y="862"/>
                    </a:lnTo>
                    <a:lnTo>
                      <a:pt x="1140" y="866"/>
                    </a:lnTo>
                    <a:lnTo>
                      <a:pt x="1140" y="1006"/>
                    </a:lnTo>
                    <a:close/>
                    <a:moveTo>
                      <a:pt x="1237" y="790"/>
                    </a:moveTo>
                    <a:lnTo>
                      <a:pt x="1237" y="790"/>
                    </a:lnTo>
                    <a:lnTo>
                      <a:pt x="1237" y="794"/>
                    </a:lnTo>
                    <a:lnTo>
                      <a:pt x="1235" y="799"/>
                    </a:lnTo>
                    <a:lnTo>
                      <a:pt x="1232" y="800"/>
                    </a:lnTo>
                    <a:lnTo>
                      <a:pt x="1226" y="801"/>
                    </a:lnTo>
                    <a:lnTo>
                      <a:pt x="1087" y="801"/>
                    </a:lnTo>
                    <a:lnTo>
                      <a:pt x="1087" y="801"/>
                    </a:lnTo>
                    <a:lnTo>
                      <a:pt x="1083" y="800"/>
                    </a:lnTo>
                    <a:lnTo>
                      <a:pt x="1080" y="799"/>
                    </a:lnTo>
                    <a:lnTo>
                      <a:pt x="1077" y="794"/>
                    </a:lnTo>
                    <a:lnTo>
                      <a:pt x="1076" y="790"/>
                    </a:lnTo>
                    <a:lnTo>
                      <a:pt x="1076" y="651"/>
                    </a:lnTo>
                    <a:lnTo>
                      <a:pt x="1076" y="651"/>
                    </a:lnTo>
                    <a:lnTo>
                      <a:pt x="1077" y="647"/>
                    </a:lnTo>
                    <a:lnTo>
                      <a:pt x="1080" y="643"/>
                    </a:lnTo>
                    <a:lnTo>
                      <a:pt x="1083" y="641"/>
                    </a:lnTo>
                    <a:lnTo>
                      <a:pt x="1087" y="640"/>
                    </a:lnTo>
                    <a:lnTo>
                      <a:pt x="1226" y="640"/>
                    </a:lnTo>
                    <a:lnTo>
                      <a:pt x="1226" y="640"/>
                    </a:lnTo>
                    <a:lnTo>
                      <a:pt x="1232" y="641"/>
                    </a:lnTo>
                    <a:lnTo>
                      <a:pt x="1235" y="643"/>
                    </a:lnTo>
                    <a:lnTo>
                      <a:pt x="1237" y="647"/>
                    </a:lnTo>
                    <a:lnTo>
                      <a:pt x="1237" y="651"/>
                    </a:lnTo>
                    <a:lnTo>
                      <a:pt x="1237" y="790"/>
                    </a:lnTo>
                    <a:close/>
                    <a:moveTo>
                      <a:pt x="1248" y="1221"/>
                    </a:moveTo>
                    <a:lnTo>
                      <a:pt x="1248" y="1221"/>
                    </a:lnTo>
                    <a:lnTo>
                      <a:pt x="1248" y="1225"/>
                    </a:lnTo>
                    <a:lnTo>
                      <a:pt x="1245" y="1229"/>
                    </a:lnTo>
                    <a:lnTo>
                      <a:pt x="1243" y="1230"/>
                    </a:lnTo>
                    <a:lnTo>
                      <a:pt x="1237" y="1232"/>
                    </a:lnTo>
                    <a:lnTo>
                      <a:pt x="1097" y="1232"/>
                    </a:lnTo>
                    <a:lnTo>
                      <a:pt x="1097" y="1232"/>
                    </a:lnTo>
                    <a:lnTo>
                      <a:pt x="1093" y="1230"/>
                    </a:lnTo>
                    <a:lnTo>
                      <a:pt x="1091" y="1229"/>
                    </a:lnTo>
                    <a:lnTo>
                      <a:pt x="1088" y="1225"/>
                    </a:lnTo>
                    <a:lnTo>
                      <a:pt x="1087" y="1221"/>
                    </a:lnTo>
                    <a:lnTo>
                      <a:pt x="1087" y="1081"/>
                    </a:lnTo>
                    <a:lnTo>
                      <a:pt x="1087" y="1081"/>
                    </a:lnTo>
                    <a:lnTo>
                      <a:pt x="1088" y="1077"/>
                    </a:lnTo>
                    <a:lnTo>
                      <a:pt x="1091" y="1073"/>
                    </a:lnTo>
                    <a:lnTo>
                      <a:pt x="1093" y="1072"/>
                    </a:lnTo>
                    <a:lnTo>
                      <a:pt x="1097" y="1070"/>
                    </a:lnTo>
                    <a:lnTo>
                      <a:pt x="1237" y="1070"/>
                    </a:lnTo>
                    <a:lnTo>
                      <a:pt x="1237" y="1070"/>
                    </a:lnTo>
                    <a:lnTo>
                      <a:pt x="1243" y="1072"/>
                    </a:lnTo>
                    <a:lnTo>
                      <a:pt x="1245" y="1073"/>
                    </a:lnTo>
                    <a:lnTo>
                      <a:pt x="1248" y="1077"/>
                    </a:lnTo>
                    <a:lnTo>
                      <a:pt x="1248" y="1081"/>
                    </a:lnTo>
                    <a:lnTo>
                      <a:pt x="1248" y="1221"/>
                    </a:lnTo>
                    <a:close/>
                    <a:moveTo>
                      <a:pt x="1356" y="1006"/>
                    </a:moveTo>
                    <a:lnTo>
                      <a:pt x="1356" y="1006"/>
                    </a:lnTo>
                    <a:lnTo>
                      <a:pt x="1356" y="1010"/>
                    </a:lnTo>
                    <a:lnTo>
                      <a:pt x="1353" y="1014"/>
                    </a:lnTo>
                    <a:lnTo>
                      <a:pt x="1350" y="1015"/>
                    </a:lnTo>
                    <a:lnTo>
                      <a:pt x="1345" y="1016"/>
                    </a:lnTo>
                    <a:lnTo>
                      <a:pt x="1205" y="1016"/>
                    </a:lnTo>
                    <a:lnTo>
                      <a:pt x="1205" y="1016"/>
                    </a:lnTo>
                    <a:lnTo>
                      <a:pt x="1201" y="1015"/>
                    </a:lnTo>
                    <a:lnTo>
                      <a:pt x="1198" y="1014"/>
                    </a:lnTo>
                    <a:lnTo>
                      <a:pt x="1196" y="1010"/>
                    </a:lnTo>
                    <a:lnTo>
                      <a:pt x="1194" y="1006"/>
                    </a:lnTo>
                    <a:lnTo>
                      <a:pt x="1194" y="866"/>
                    </a:lnTo>
                    <a:lnTo>
                      <a:pt x="1194" y="866"/>
                    </a:lnTo>
                    <a:lnTo>
                      <a:pt x="1196" y="862"/>
                    </a:lnTo>
                    <a:lnTo>
                      <a:pt x="1198" y="858"/>
                    </a:lnTo>
                    <a:lnTo>
                      <a:pt x="1201" y="856"/>
                    </a:lnTo>
                    <a:lnTo>
                      <a:pt x="1205" y="855"/>
                    </a:lnTo>
                    <a:lnTo>
                      <a:pt x="1345" y="855"/>
                    </a:lnTo>
                    <a:lnTo>
                      <a:pt x="1345" y="855"/>
                    </a:lnTo>
                    <a:lnTo>
                      <a:pt x="1350" y="856"/>
                    </a:lnTo>
                    <a:lnTo>
                      <a:pt x="1353" y="858"/>
                    </a:lnTo>
                    <a:lnTo>
                      <a:pt x="1356" y="862"/>
                    </a:lnTo>
                    <a:lnTo>
                      <a:pt x="1356" y="866"/>
                    </a:lnTo>
                    <a:lnTo>
                      <a:pt x="1356" y="1006"/>
                    </a:lnTo>
                    <a:close/>
                    <a:moveTo>
                      <a:pt x="1452" y="790"/>
                    </a:moveTo>
                    <a:lnTo>
                      <a:pt x="1452" y="790"/>
                    </a:lnTo>
                    <a:lnTo>
                      <a:pt x="1452" y="794"/>
                    </a:lnTo>
                    <a:lnTo>
                      <a:pt x="1450" y="799"/>
                    </a:lnTo>
                    <a:lnTo>
                      <a:pt x="1447" y="800"/>
                    </a:lnTo>
                    <a:lnTo>
                      <a:pt x="1442" y="801"/>
                    </a:lnTo>
                    <a:lnTo>
                      <a:pt x="1302" y="801"/>
                    </a:lnTo>
                    <a:lnTo>
                      <a:pt x="1302" y="801"/>
                    </a:lnTo>
                    <a:lnTo>
                      <a:pt x="1298" y="800"/>
                    </a:lnTo>
                    <a:lnTo>
                      <a:pt x="1295" y="799"/>
                    </a:lnTo>
                    <a:lnTo>
                      <a:pt x="1292" y="794"/>
                    </a:lnTo>
                    <a:lnTo>
                      <a:pt x="1291" y="790"/>
                    </a:lnTo>
                    <a:lnTo>
                      <a:pt x="1291" y="651"/>
                    </a:lnTo>
                    <a:lnTo>
                      <a:pt x="1291" y="651"/>
                    </a:lnTo>
                    <a:lnTo>
                      <a:pt x="1292" y="647"/>
                    </a:lnTo>
                    <a:lnTo>
                      <a:pt x="1295" y="643"/>
                    </a:lnTo>
                    <a:lnTo>
                      <a:pt x="1298" y="641"/>
                    </a:lnTo>
                    <a:lnTo>
                      <a:pt x="1302" y="640"/>
                    </a:lnTo>
                    <a:lnTo>
                      <a:pt x="1442" y="640"/>
                    </a:lnTo>
                    <a:lnTo>
                      <a:pt x="1442" y="640"/>
                    </a:lnTo>
                    <a:lnTo>
                      <a:pt x="1447" y="641"/>
                    </a:lnTo>
                    <a:lnTo>
                      <a:pt x="1450" y="643"/>
                    </a:lnTo>
                    <a:lnTo>
                      <a:pt x="1452" y="647"/>
                    </a:lnTo>
                    <a:lnTo>
                      <a:pt x="1452" y="651"/>
                    </a:lnTo>
                    <a:lnTo>
                      <a:pt x="1452" y="790"/>
                    </a:lnTo>
                    <a:close/>
                    <a:moveTo>
                      <a:pt x="1469" y="1221"/>
                    </a:moveTo>
                    <a:lnTo>
                      <a:pt x="1469" y="1221"/>
                    </a:lnTo>
                    <a:lnTo>
                      <a:pt x="1469" y="1225"/>
                    </a:lnTo>
                    <a:lnTo>
                      <a:pt x="1466" y="1229"/>
                    </a:lnTo>
                    <a:lnTo>
                      <a:pt x="1463" y="1230"/>
                    </a:lnTo>
                    <a:lnTo>
                      <a:pt x="1458" y="1232"/>
                    </a:lnTo>
                    <a:lnTo>
                      <a:pt x="1318" y="1232"/>
                    </a:lnTo>
                    <a:lnTo>
                      <a:pt x="1318" y="1232"/>
                    </a:lnTo>
                    <a:lnTo>
                      <a:pt x="1314" y="1230"/>
                    </a:lnTo>
                    <a:lnTo>
                      <a:pt x="1311" y="1229"/>
                    </a:lnTo>
                    <a:lnTo>
                      <a:pt x="1309" y="1225"/>
                    </a:lnTo>
                    <a:lnTo>
                      <a:pt x="1307" y="1221"/>
                    </a:lnTo>
                    <a:lnTo>
                      <a:pt x="1307" y="1081"/>
                    </a:lnTo>
                    <a:lnTo>
                      <a:pt x="1307" y="1081"/>
                    </a:lnTo>
                    <a:lnTo>
                      <a:pt x="1309" y="1077"/>
                    </a:lnTo>
                    <a:lnTo>
                      <a:pt x="1311" y="1073"/>
                    </a:lnTo>
                    <a:lnTo>
                      <a:pt x="1314" y="1072"/>
                    </a:lnTo>
                    <a:lnTo>
                      <a:pt x="1318" y="1070"/>
                    </a:lnTo>
                    <a:lnTo>
                      <a:pt x="1458" y="1070"/>
                    </a:lnTo>
                    <a:lnTo>
                      <a:pt x="1458" y="1070"/>
                    </a:lnTo>
                    <a:lnTo>
                      <a:pt x="1463" y="1072"/>
                    </a:lnTo>
                    <a:lnTo>
                      <a:pt x="1466" y="1073"/>
                    </a:lnTo>
                    <a:lnTo>
                      <a:pt x="1469" y="1077"/>
                    </a:lnTo>
                    <a:lnTo>
                      <a:pt x="1469" y="1081"/>
                    </a:lnTo>
                    <a:lnTo>
                      <a:pt x="1469" y="1221"/>
                    </a:lnTo>
                    <a:close/>
                    <a:moveTo>
                      <a:pt x="1576" y="1006"/>
                    </a:moveTo>
                    <a:lnTo>
                      <a:pt x="1576" y="1006"/>
                    </a:lnTo>
                    <a:lnTo>
                      <a:pt x="1576" y="1010"/>
                    </a:lnTo>
                    <a:lnTo>
                      <a:pt x="1573" y="1014"/>
                    </a:lnTo>
                    <a:lnTo>
                      <a:pt x="1571" y="1015"/>
                    </a:lnTo>
                    <a:lnTo>
                      <a:pt x="1565" y="1016"/>
                    </a:lnTo>
                    <a:lnTo>
                      <a:pt x="1426" y="1016"/>
                    </a:lnTo>
                    <a:lnTo>
                      <a:pt x="1426" y="1016"/>
                    </a:lnTo>
                    <a:lnTo>
                      <a:pt x="1421" y="1015"/>
                    </a:lnTo>
                    <a:lnTo>
                      <a:pt x="1419" y="1014"/>
                    </a:lnTo>
                    <a:lnTo>
                      <a:pt x="1416" y="1010"/>
                    </a:lnTo>
                    <a:lnTo>
                      <a:pt x="1415" y="1006"/>
                    </a:lnTo>
                    <a:lnTo>
                      <a:pt x="1415" y="866"/>
                    </a:lnTo>
                    <a:lnTo>
                      <a:pt x="1415" y="866"/>
                    </a:lnTo>
                    <a:lnTo>
                      <a:pt x="1416" y="862"/>
                    </a:lnTo>
                    <a:lnTo>
                      <a:pt x="1419" y="858"/>
                    </a:lnTo>
                    <a:lnTo>
                      <a:pt x="1421" y="856"/>
                    </a:lnTo>
                    <a:lnTo>
                      <a:pt x="1426" y="855"/>
                    </a:lnTo>
                    <a:lnTo>
                      <a:pt x="1565" y="855"/>
                    </a:lnTo>
                    <a:lnTo>
                      <a:pt x="1565" y="855"/>
                    </a:lnTo>
                    <a:lnTo>
                      <a:pt x="1571" y="856"/>
                    </a:lnTo>
                    <a:lnTo>
                      <a:pt x="1573" y="858"/>
                    </a:lnTo>
                    <a:lnTo>
                      <a:pt x="1576" y="862"/>
                    </a:lnTo>
                    <a:lnTo>
                      <a:pt x="1576" y="866"/>
                    </a:lnTo>
                    <a:lnTo>
                      <a:pt x="1576" y="1006"/>
                    </a:lnTo>
                    <a:close/>
                    <a:moveTo>
                      <a:pt x="1673" y="790"/>
                    </a:moveTo>
                    <a:lnTo>
                      <a:pt x="1673" y="790"/>
                    </a:lnTo>
                    <a:lnTo>
                      <a:pt x="1673" y="794"/>
                    </a:lnTo>
                    <a:lnTo>
                      <a:pt x="1670" y="799"/>
                    </a:lnTo>
                    <a:lnTo>
                      <a:pt x="1668" y="800"/>
                    </a:lnTo>
                    <a:lnTo>
                      <a:pt x="1662" y="801"/>
                    </a:lnTo>
                    <a:lnTo>
                      <a:pt x="1522" y="801"/>
                    </a:lnTo>
                    <a:lnTo>
                      <a:pt x="1522" y="801"/>
                    </a:lnTo>
                    <a:lnTo>
                      <a:pt x="1518" y="800"/>
                    </a:lnTo>
                    <a:lnTo>
                      <a:pt x="1516" y="799"/>
                    </a:lnTo>
                    <a:lnTo>
                      <a:pt x="1513" y="794"/>
                    </a:lnTo>
                    <a:lnTo>
                      <a:pt x="1512" y="790"/>
                    </a:lnTo>
                    <a:lnTo>
                      <a:pt x="1512" y="651"/>
                    </a:lnTo>
                    <a:lnTo>
                      <a:pt x="1512" y="651"/>
                    </a:lnTo>
                    <a:lnTo>
                      <a:pt x="1513" y="647"/>
                    </a:lnTo>
                    <a:lnTo>
                      <a:pt x="1516" y="643"/>
                    </a:lnTo>
                    <a:lnTo>
                      <a:pt x="1518" y="641"/>
                    </a:lnTo>
                    <a:lnTo>
                      <a:pt x="1522" y="640"/>
                    </a:lnTo>
                    <a:lnTo>
                      <a:pt x="1662" y="640"/>
                    </a:lnTo>
                    <a:lnTo>
                      <a:pt x="1662" y="640"/>
                    </a:lnTo>
                    <a:lnTo>
                      <a:pt x="1668" y="641"/>
                    </a:lnTo>
                    <a:lnTo>
                      <a:pt x="1670" y="643"/>
                    </a:lnTo>
                    <a:lnTo>
                      <a:pt x="1673" y="647"/>
                    </a:lnTo>
                    <a:lnTo>
                      <a:pt x="1673" y="651"/>
                    </a:lnTo>
                    <a:lnTo>
                      <a:pt x="1673" y="790"/>
                    </a:lnTo>
                    <a:close/>
                    <a:moveTo>
                      <a:pt x="1684" y="1221"/>
                    </a:moveTo>
                    <a:lnTo>
                      <a:pt x="1684" y="1221"/>
                    </a:lnTo>
                    <a:lnTo>
                      <a:pt x="1684" y="1225"/>
                    </a:lnTo>
                    <a:lnTo>
                      <a:pt x="1681" y="1229"/>
                    </a:lnTo>
                    <a:lnTo>
                      <a:pt x="1678" y="1230"/>
                    </a:lnTo>
                    <a:lnTo>
                      <a:pt x="1673" y="1232"/>
                    </a:lnTo>
                    <a:lnTo>
                      <a:pt x="1533" y="1232"/>
                    </a:lnTo>
                    <a:lnTo>
                      <a:pt x="1533" y="1232"/>
                    </a:lnTo>
                    <a:lnTo>
                      <a:pt x="1529" y="1230"/>
                    </a:lnTo>
                    <a:lnTo>
                      <a:pt x="1526" y="1229"/>
                    </a:lnTo>
                    <a:lnTo>
                      <a:pt x="1524" y="1225"/>
                    </a:lnTo>
                    <a:lnTo>
                      <a:pt x="1522" y="1221"/>
                    </a:lnTo>
                    <a:lnTo>
                      <a:pt x="1522" y="1081"/>
                    </a:lnTo>
                    <a:lnTo>
                      <a:pt x="1522" y="1081"/>
                    </a:lnTo>
                    <a:lnTo>
                      <a:pt x="1524" y="1077"/>
                    </a:lnTo>
                    <a:lnTo>
                      <a:pt x="1526" y="1073"/>
                    </a:lnTo>
                    <a:lnTo>
                      <a:pt x="1529" y="1072"/>
                    </a:lnTo>
                    <a:lnTo>
                      <a:pt x="1533" y="1070"/>
                    </a:lnTo>
                    <a:lnTo>
                      <a:pt x="1673" y="1070"/>
                    </a:lnTo>
                    <a:lnTo>
                      <a:pt x="1673" y="1070"/>
                    </a:lnTo>
                    <a:lnTo>
                      <a:pt x="1678" y="1072"/>
                    </a:lnTo>
                    <a:lnTo>
                      <a:pt x="1681" y="1073"/>
                    </a:lnTo>
                    <a:lnTo>
                      <a:pt x="1684" y="1077"/>
                    </a:lnTo>
                    <a:lnTo>
                      <a:pt x="1684" y="1081"/>
                    </a:lnTo>
                    <a:lnTo>
                      <a:pt x="1684" y="1221"/>
                    </a:lnTo>
                    <a:close/>
                    <a:moveTo>
                      <a:pt x="1791" y="1006"/>
                    </a:moveTo>
                    <a:lnTo>
                      <a:pt x="1791" y="1006"/>
                    </a:lnTo>
                    <a:lnTo>
                      <a:pt x="1791" y="1010"/>
                    </a:lnTo>
                    <a:lnTo>
                      <a:pt x="1789" y="1014"/>
                    </a:lnTo>
                    <a:lnTo>
                      <a:pt x="1786" y="1015"/>
                    </a:lnTo>
                    <a:lnTo>
                      <a:pt x="1781" y="1016"/>
                    </a:lnTo>
                    <a:lnTo>
                      <a:pt x="1641" y="1016"/>
                    </a:lnTo>
                    <a:lnTo>
                      <a:pt x="1641" y="1016"/>
                    </a:lnTo>
                    <a:lnTo>
                      <a:pt x="1637" y="1015"/>
                    </a:lnTo>
                    <a:lnTo>
                      <a:pt x="1634" y="1014"/>
                    </a:lnTo>
                    <a:lnTo>
                      <a:pt x="1631" y="1010"/>
                    </a:lnTo>
                    <a:lnTo>
                      <a:pt x="1630" y="1006"/>
                    </a:lnTo>
                    <a:lnTo>
                      <a:pt x="1630" y="866"/>
                    </a:lnTo>
                    <a:lnTo>
                      <a:pt x="1630" y="866"/>
                    </a:lnTo>
                    <a:lnTo>
                      <a:pt x="1631" y="862"/>
                    </a:lnTo>
                    <a:lnTo>
                      <a:pt x="1634" y="858"/>
                    </a:lnTo>
                    <a:lnTo>
                      <a:pt x="1637" y="856"/>
                    </a:lnTo>
                    <a:lnTo>
                      <a:pt x="1641" y="855"/>
                    </a:lnTo>
                    <a:lnTo>
                      <a:pt x="1781" y="855"/>
                    </a:lnTo>
                    <a:lnTo>
                      <a:pt x="1781" y="855"/>
                    </a:lnTo>
                    <a:lnTo>
                      <a:pt x="1786" y="856"/>
                    </a:lnTo>
                    <a:lnTo>
                      <a:pt x="1789" y="858"/>
                    </a:lnTo>
                    <a:lnTo>
                      <a:pt x="1791" y="862"/>
                    </a:lnTo>
                    <a:lnTo>
                      <a:pt x="1791" y="866"/>
                    </a:lnTo>
                    <a:lnTo>
                      <a:pt x="1791" y="1006"/>
                    </a:lnTo>
                    <a:close/>
                    <a:moveTo>
                      <a:pt x="1888" y="790"/>
                    </a:moveTo>
                    <a:lnTo>
                      <a:pt x="1888" y="790"/>
                    </a:lnTo>
                    <a:lnTo>
                      <a:pt x="1888" y="794"/>
                    </a:lnTo>
                    <a:lnTo>
                      <a:pt x="1885" y="799"/>
                    </a:lnTo>
                    <a:lnTo>
                      <a:pt x="1883" y="800"/>
                    </a:lnTo>
                    <a:lnTo>
                      <a:pt x="1877" y="801"/>
                    </a:lnTo>
                    <a:lnTo>
                      <a:pt x="1737" y="801"/>
                    </a:lnTo>
                    <a:lnTo>
                      <a:pt x="1737" y="801"/>
                    </a:lnTo>
                    <a:lnTo>
                      <a:pt x="1733" y="800"/>
                    </a:lnTo>
                    <a:lnTo>
                      <a:pt x="1731" y="799"/>
                    </a:lnTo>
                    <a:lnTo>
                      <a:pt x="1728" y="794"/>
                    </a:lnTo>
                    <a:lnTo>
                      <a:pt x="1727" y="790"/>
                    </a:lnTo>
                    <a:lnTo>
                      <a:pt x="1727" y="651"/>
                    </a:lnTo>
                    <a:lnTo>
                      <a:pt x="1727" y="651"/>
                    </a:lnTo>
                    <a:lnTo>
                      <a:pt x="1728" y="647"/>
                    </a:lnTo>
                    <a:lnTo>
                      <a:pt x="1731" y="643"/>
                    </a:lnTo>
                    <a:lnTo>
                      <a:pt x="1733" y="641"/>
                    </a:lnTo>
                    <a:lnTo>
                      <a:pt x="1737" y="640"/>
                    </a:lnTo>
                    <a:lnTo>
                      <a:pt x="1877" y="640"/>
                    </a:lnTo>
                    <a:lnTo>
                      <a:pt x="1877" y="640"/>
                    </a:lnTo>
                    <a:lnTo>
                      <a:pt x="1883" y="641"/>
                    </a:lnTo>
                    <a:lnTo>
                      <a:pt x="1885" y="643"/>
                    </a:lnTo>
                    <a:lnTo>
                      <a:pt x="1888" y="647"/>
                    </a:lnTo>
                    <a:lnTo>
                      <a:pt x="1888" y="651"/>
                    </a:lnTo>
                    <a:lnTo>
                      <a:pt x="1888" y="790"/>
                    </a:lnTo>
                    <a:close/>
                    <a:moveTo>
                      <a:pt x="1904" y="1221"/>
                    </a:moveTo>
                    <a:lnTo>
                      <a:pt x="1904" y="1221"/>
                    </a:lnTo>
                    <a:lnTo>
                      <a:pt x="1904" y="1225"/>
                    </a:lnTo>
                    <a:lnTo>
                      <a:pt x="1902" y="1229"/>
                    </a:lnTo>
                    <a:lnTo>
                      <a:pt x="1899" y="1230"/>
                    </a:lnTo>
                    <a:lnTo>
                      <a:pt x="1893" y="1232"/>
                    </a:lnTo>
                    <a:lnTo>
                      <a:pt x="1754" y="1232"/>
                    </a:lnTo>
                    <a:lnTo>
                      <a:pt x="1754" y="1232"/>
                    </a:lnTo>
                    <a:lnTo>
                      <a:pt x="1750" y="1230"/>
                    </a:lnTo>
                    <a:lnTo>
                      <a:pt x="1747" y="1229"/>
                    </a:lnTo>
                    <a:lnTo>
                      <a:pt x="1744" y="1225"/>
                    </a:lnTo>
                    <a:lnTo>
                      <a:pt x="1743" y="1221"/>
                    </a:lnTo>
                    <a:lnTo>
                      <a:pt x="1743" y="1081"/>
                    </a:lnTo>
                    <a:lnTo>
                      <a:pt x="1743" y="1081"/>
                    </a:lnTo>
                    <a:lnTo>
                      <a:pt x="1744" y="1077"/>
                    </a:lnTo>
                    <a:lnTo>
                      <a:pt x="1747" y="1073"/>
                    </a:lnTo>
                    <a:lnTo>
                      <a:pt x="1750" y="1072"/>
                    </a:lnTo>
                    <a:lnTo>
                      <a:pt x="1754" y="1070"/>
                    </a:lnTo>
                    <a:lnTo>
                      <a:pt x="1893" y="1070"/>
                    </a:lnTo>
                    <a:lnTo>
                      <a:pt x="1893" y="1070"/>
                    </a:lnTo>
                    <a:lnTo>
                      <a:pt x="1899" y="1072"/>
                    </a:lnTo>
                    <a:lnTo>
                      <a:pt x="1902" y="1073"/>
                    </a:lnTo>
                    <a:lnTo>
                      <a:pt x="1904" y="1077"/>
                    </a:lnTo>
                    <a:lnTo>
                      <a:pt x="1904" y="1081"/>
                    </a:lnTo>
                    <a:lnTo>
                      <a:pt x="1904" y="1221"/>
                    </a:lnTo>
                    <a:close/>
                    <a:moveTo>
                      <a:pt x="2012" y="1006"/>
                    </a:moveTo>
                    <a:lnTo>
                      <a:pt x="2012" y="1006"/>
                    </a:lnTo>
                    <a:lnTo>
                      <a:pt x="2012" y="1010"/>
                    </a:lnTo>
                    <a:lnTo>
                      <a:pt x="2009" y="1014"/>
                    </a:lnTo>
                    <a:lnTo>
                      <a:pt x="2006" y="1015"/>
                    </a:lnTo>
                    <a:lnTo>
                      <a:pt x="2001" y="1016"/>
                    </a:lnTo>
                    <a:lnTo>
                      <a:pt x="1861" y="1016"/>
                    </a:lnTo>
                    <a:lnTo>
                      <a:pt x="1861" y="1016"/>
                    </a:lnTo>
                    <a:lnTo>
                      <a:pt x="1857" y="1015"/>
                    </a:lnTo>
                    <a:lnTo>
                      <a:pt x="1854" y="1014"/>
                    </a:lnTo>
                    <a:lnTo>
                      <a:pt x="1852" y="1010"/>
                    </a:lnTo>
                    <a:lnTo>
                      <a:pt x="1850" y="1006"/>
                    </a:lnTo>
                    <a:lnTo>
                      <a:pt x="1850" y="866"/>
                    </a:lnTo>
                    <a:lnTo>
                      <a:pt x="1850" y="866"/>
                    </a:lnTo>
                    <a:lnTo>
                      <a:pt x="1852" y="862"/>
                    </a:lnTo>
                    <a:lnTo>
                      <a:pt x="1854" y="858"/>
                    </a:lnTo>
                    <a:lnTo>
                      <a:pt x="1857" y="856"/>
                    </a:lnTo>
                    <a:lnTo>
                      <a:pt x="1861" y="855"/>
                    </a:lnTo>
                    <a:lnTo>
                      <a:pt x="2001" y="855"/>
                    </a:lnTo>
                    <a:lnTo>
                      <a:pt x="2001" y="855"/>
                    </a:lnTo>
                    <a:lnTo>
                      <a:pt x="2006" y="856"/>
                    </a:lnTo>
                    <a:lnTo>
                      <a:pt x="2009" y="858"/>
                    </a:lnTo>
                    <a:lnTo>
                      <a:pt x="2012" y="862"/>
                    </a:lnTo>
                    <a:lnTo>
                      <a:pt x="2012" y="866"/>
                    </a:lnTo>
                    <a:lnTo>
                      <a:pt x="2012" y="1006"/>
                    </a:lnTo>
                    <a:close/>
                    <a:moveTo>
                      <a:pt x="2109" y="790"/>
                    </a:moveTo>
                    <a:lnTo>
                      <a:pt x="2109" y="790"/>
                    </a:lnTo>
                    <a:lnTo>
                      <a:pt x="2109" y="794"/>
                    </a:lnTo>
                    <a:lnTo>
                      <a:pt x="2106" y="799"/>
                    </a:lnTo>
                    <a:lnTo>
                      <a:pt x="2103" y="800"/>
                    </a:lnTo>
                    <a:lnTo>
                      <a:pt x="2098" y="801"/>
                    </a:lnTo>
                    <a:lnTo>
                      <a:pt x="1958" y="801"/>
                    </a:lnTo>
                    <a:lnTo>
                      <a:pt x="1958" y="801"/>
                    </a:lnTo>
                    <a:lnTo>
                      <a:pt x="1954" y="800"/>
                    </a:lnTo>
                    <a:lnTo>
                      <a:pt x="1951" y="799"/>
                    </a:lnTo>
                    <a:lnTo>
                      <a:pt x="1949" y="794"/>
                    </a:lnTo>
                    <a:lnTo>
                      <a:pt x="1947" y="790"/>
                    </a:lnTo>
                    <a:lnTo>
                      <a:pt x="1947" y="651"/>
                    </a:lnTo>
                    <a:lnTo>
                      <a:pt x="1947" y="651"/>
                    </a:lnTo>
                    <a:lnTo>
                      <a:pt x="1949" y="647"/>
                    </a:lnTo>
                    <a:lnTo>
                      <a:pt x="1951" y="643"/>
                    </a:lnTo>
                    <a:lnTo>
                      <a:pt x="1954" y="641"/>
                    </a:lnTo>
                    <a:lnTo>
                      <a:pt x="1958" y="640"/>
                    </a:lnTo>
                    <a:lnTo>
                      <a:pt x="2098" y="640"/>
                    </a:lnTo>
                    <a:lnTo>
                      <a:pt x="2098" y="640"/>
                    </a:lnTo>
                    <a:lnTo>
                      <a:pt x="2103" y="641"/>
                    </a:lnTo>
                    <a:lnTo>
                      <a:pt x="2106" y="643"/>
                    </a:lnTo>
                    <a:lnTo>
                      <a:pt x="2109" y="647"/>
                    </a:lnTo>
                    <a:lnTo>
                      <a:pt x="2109" y="651"/>
                    </a:lnTo>
                    <a:lnTo>
                      <a:pt x="2109" y="790"/>
                    </a:lnTo>
                    <a:close/>
                    <a:moveTo>
                      <a:pt x="2119" y="1221"/>
                    </a:moveTo>
                    <a:lnTo>
                      <a:pt x="2119" y="1221"/>
                    </a:lnTo>
                    <a:lnTo>
                      <a:pt x="2119" y="1225"/>
                    </a:lnTo>
                    <a:lnTo>
                      <a:pt x="2117" y="1229"/>
                    </a:lnTo>
                    <a:lnTo>
                      <a:pt x="2114" y="1230"/>
                    </a:lnTo>
                    <a:lnTo>
                      <a:pt x="2109" y="1232"/>
                    </a:lnTo>
                    <a:lnTo>
                      <a:pt x="1969" y="1232"/>
                    </a:lnTo>
                    <a:lnTo>
                      <a:pt x="1969" y="1232"/>
                    </a:lnTo>
                    <a:lnTo>
                      <a:pt x="1965" y="1230"/>
                    </a:lnTo>
                    <a:lnTo>
                      <a:pt x="1962" y="1229"/>
                    </a:lnTo>
                    <a:lnTo>
                      <a:pt x="1959" y="1225"/>
                    </a:lnTo>
                    <a:lnTo>
                      <a:pt x="1958" y="1221"/>
                    </a:lnTo>
                    <a:lnTo>
                      <a:pt x="1958" y="1081"/>
                    </a:lnTo>
                    <a:lnTo>
                      <a:pt x="1958" y="1081"/>
                    </a:lnTo>
                    <a:lnTo>
                      <a:pt x="1959" y="1077"/>
                    </a:lnTo>
                    <a:lnTo>
                      <a:pt x="1962" y="1073"/>
                    </a:lnTo>
                    <a:lnTo>
                      <a:pt x="1965" y="1072"/>
                    </a:lnTo>
                    <a:lnTo>
                      <a:pt x="1969" y="1070"/>
                    </a:lnTo>
                    <a:lnTo>
                      <a:pt x="2109" y="1070"/>
                    </a:lnTo>
                    <a:lnTo>
                      <a:pt x="2109" y="1070"/>
                    </a:lnTo>
                    <a:lnTo>
                      <a:pt x="2114" y="1072"/>
                    </a:lnTo>
                    <a:lnTo>
                      <a:pt x="2117" y="1073"/>
                    </a:lnTo>
                    <a:lnTo>
                      <a:pt x="2119" y="1077"/>
                    </a:lnTo>
                    <a:lnTo>
                      <a:pt x="2119" y="1081"/>
                    </a:lnTo>
                    <a:lnTo>
                      <a:pt x="2119" y="1221"/>
                    </a:lnTo>
                    <a:close/>
                    <a:moveTo>
                      <a:pt x="2227" y="1006"/>
                    </a:moveTo>
                    <a:lnTo>
                      <a:pt x="2227" y="1006"/>
                    </a:lnTo>
                    <a:lnTo>
                      <a:pt x="2227" y="1010"/>
                    </a:lnTo>
                    <a:lnTo>
                      <a:pt x="2224" y="1014"/>
                    </a:lnTo>
                    <a:lnTo>
                      <a:pt x="2222" y="1015"/>
                    </a:lnTo>
                    <a:lnTo>
                      <a:pt x="2216" y="1016"/>
                    </a:lnTo>
                    <a:lnTo>
                      <a:pt x="2076" y="1016"/>
                    </a:lnTo>
                    <a:lnTo>
                      <a:pt x="2076" y="1016"/>
                    </a:lnTo>
                    <a:lnTo>
                      <a:pt x="2072" y="1015"/>
                    </a:lnTo>
                    <a:lnTo>
                      <a:pt x="2070" y="1014"/>
                    </a:lnTo>
                    <a:lnTo>
                      <a:pt x="2067" y="1010"/>
                    </a:lnTo>
                    <a:lnTo>
                      <a:pt x="2066" y="1006"/>
                    </a:lnTo>
                    <a:lnTo>
                      <a:pt x="2066" y="866"/>
                    </a:lnTo>
                    <a:lnTo>
                      <a:pt x="2066" y="866"/>
                    </a:lnTo>
                    <a:lnTo>
                      <a:pt x="2067" y="862"/>
                    </a:lnTo>
                    <a:lnTo>
                      <a:pt x="2070" y="858"/>
                    </a:lnTo>
                    <a:lnTo>
                      <a:pt x="2072" y="856"/>
                    </a:lnTo>
                    <a:lnTo>
                      <a:pt x="2076" y="855"/>
                    </a:lnTo>
                    <a:lnTo>
                      <a:pt x="2216" y="855"/>
                    </a:lnTo>
                    <a:lnTo>
                      <a:pt x="2216" y="855"/>
                    </a:lnTo>
                    <a:lnTo>
                      <a:pt x="2222" y="856"/>
                    </a:lnTo>
                    <a:lnTo>
                      <a:pt x="2224" y="858"/>
                    </a:lnTo>
                    <a:lnTo>
                      <a:pt x="2227" y="862"/>
                    </a:lnTo>
                    <a:lnTo>
                      <a:pt x="2227" y="866"/>
                    </a:lnTo>
                    <a:lnTo>
                      <a:pt x="2227" y="1006"/>
                    </a:lnTo>
                    <a:close/>
                    <a:moveTo>
                      <a:pt x="2324" y="790"/>
                    </a:moveTo>
                    <a:lnTo>
                      <a:pt x="2324" y="790"/>
                    </a:lnTo>
                    <a:lnTo>
                      <a:pt x="2324" y="794"/>
                    </a:lnTo>
                    <a:lnTo>
                      <a:pt x="2321" y="799"/>
                    </a:lnTo>
                    <a:lnTo>
                      <a:pt x="2318" y="800"/>
                    </a:lnTo>
                    <a:lnTo>
                      <a:pt x="2313" y="801"/>
                    </a:lnTo>
                    <a:lnTo>
                      <a:pt x="2173" y="801"/>
                    </a:lnTo>
                    <a:lnTo>
                      <a:pt x="2173" y="801"/>
                    </a:lnTo>
                    <a:lnTo>
                      <a:pt x="2169" y="800"/>
                    </a:lnTo>
                    <a:lnTo>
                      <a:pt x="2166" y="799"/>
                    </a:lnTo>
                    <a:lnTo>
                      <a:pt x="2164" y="794"/>
                    </a:lnTo>
                    <a:lnTo>
                      <a:pt x="2162" y="790"/>
                    </a:lnTo>
                    <a:lnTo>
                      <a:pt x="2162" y="651"/>
                    </a:lnTo>
                    <a:lnTo>
                      <a:pt x="2162" y="651"/>
                    </a:lnTo>
                    <a:lnTo>
                      <a:pt x="2164" y="647"/>
                    </a:lnTo>
                    <a:lnTo>
                      <a:pt x="2166" y="643"/>
                    </a:lnTo>
                    <a:lnTo>
                      <a:pt x="2169" y="641"/>
                    </a:lnTo>
                    <a:lnTo>
                      <a:pt x="2173" y="640"/>
                    </a:lnTo>
                    <a:lnTo>
                      <a:pt x="2313" y="640"/>
                    </a:lnTo>
                    <a:lnTo>
                      <a:pt x="2313" y="640"/>
                    </a:lnTo>
                    <a:lnTo>
                      <a:pt x="2318" y="641"/>
                    </a:lnTo>
                    <a:lnTo>
                      <a:pt x="2321" y="643"/>
                    </a:lnTo>
                    <a:lnTo>
                      <a:pt x="2324" y="647"/>
                    </a:lnTo>
                    <a:lnTo>
                      <a:pt x="2324" y="651"/>
                    </a:lnTo>
                    <a:lnTo>
                      <a:pt x="2324" y="790"/>
                    </a:lnTo>
                    <a:close/>
                    <a:moveTo>
                      <a:pt x="2340" y="1221"/>
                    </a:moveTo>
                    <a:lnTo>
                      <a:pt x="2340" y="1221"/>
                    </a:lnTo>
                    <a:lnTo>
                      <a:pt x="2340" y="1225"/>
                    </a:lnTo>
                    <a:lnTo>
                      <a:pt x="2337" y="1229"/>
                    </a:lnTo>
                    <a:lnTo>
                      <a:pt x="2335" y="1230"/>
                    </a:lnTo>
                    <a:lnTo>
                      <a:pt x="2329" y="1232"/>
                    </a:lnTo>
                    <a:lnTo>
                      <a:pt x="2189" y="1232"/>
                    </a:lnTo>
                    <a:lnTo>
                      <a:pt x="2189" y="1232"/>
                    </a:lnTo>
                    <a:lnTo>
                      <a:pt x="2185" y="1230"/>
                    </a:lnTo>
                    <a:lnTo>
                      <a:pt x="2183" y="1229"/>
                    </a:lnTo>
                    <a:lnTo>
                      <a:pt x="2180" y="1225"/>
                    </a:lnTo>
                    <a:lnTo>
                      <a:pt x="2179" y="1221"/>
                    </a:lnTo>
                    <a:lnTo>
                      <a:pt x="2179" y="1081"/>
                    </a:lnTo>
                    <a:lnTo>
                      <a:pt x="2179" y="1081"/>
                    </a:lnTo>
                    <a:lnTo>
                      <a:pt x="2180" y="1077"/>
                    </a:lnTo>
                    <a:lnTo>
                      <a:pt x="2183" y="1073"/>
                    </a:lnTo>
                    <a:lnTo>
                      <a:pt x="2185" y="1072"/>
                    </a:lnTo>
                    <a:lnTo>
                      <a:pt x="2189" y="1070"/>
                    </a:lnTo>
                    <a:lnTo>
                      <a:pt x="2329" y="1070"/>
                    </a:lnTo>
                    <a:lnTo>
                      <a:pt x="2329" y="1070"/>
                    </a:lnTo>
                    <a:lnTo>
                      <a:pt x="2335" y="1072"/>
                    </a:lnTo>
                    <a:lnTo>
                      <a:pt x="2337" y="1073"/>
                    </a:lnTo>
                    <a:lnTo>
                      <a:pt x="2340" y="1077"/>
                    </a:lnTo>
                    <a:lnTo>
                      <a:pt x="2340" y="1081"/>
                    </a:lnTo>
                    <a:lnTo>
                      <a:pt x="2340" y="1221"/>
                    </a:lnTo>
                    <a:close/>
                    <a:moveTo>
                      <a:pt x="2447" y="1006"/>
                    </a:moveTo>
                    <a:lnTo>
                      <a:pt x="2447" y="1006"/>
                    </a:lnTo>
                    <a:lnTo>
                      <a:pt x="2447" y="1010"/>
                    </a:lnTo>
                    <a:lnTo>
                      <a:pt x="2445" y="1014"/>
                    </a:lnTo>
                    <a:lnTo>
                      <a:pt x="2442" y="1015"/>
                    </a:lnTo>
                    <a:lnTo>
                      <a:pt x="2437" y="1016"/>
                    </a:lnTo>
                    <a:lnTo>
                      <a:pt x="2297" y="1016"/>
                    </a:lnTo>
                    <a:lnTo>
                      <a:pt x="2297" y="1016"/>
                    </a:lnTo>
                    <a:lnTo>
                      <a:pt x="2293" y="1015"/>
                    </a:lnTo>
                    <a:lnTo>
                      <a:pt x="2290" y="1014"/>
                    </a:lnTo>
                    <a:lnTo>
                      <a:pt x="2287" y="1010"/>
                    </a:lnTo>
                    <a:lnTo>
                      <a:pt x="2286" y="1006"/>
                    </a:lnTo>
                    <a:lnTo>
                      <a:pt x="2286" y="866"/>
                    </a:lnTo>
                    <a:lnTo>
                      <a:pt x="2286" y="866"/>
                    </a:lnTo>
                    <a:lnTo>
                      <a:pt x="2287" y="862"/>
                    </a:lnTo>
                    <a:lnTo>
                      <a:pt x="2290" y="858"/>
                    </a:lnTo>
                    <a:lnTo>
                      <a:pt x="2293" y="856"/>
                    </a:lnTo>
                    <a:lnTo>
                      <a:pt x="2297" y="855"/>
                    </a:lnTo>
                    <a:lnTo>
                      <a:pt x="2437" y="855"/>
                    </a:lnTo>
                    <a:lnTo>
                      <a:pt x="2437" y="855"/>
                    </a:lnTo>
                    <a:lnTo>
                      <a:pt x="2442" y="856"/>
                    </a:lnTo>
                    <a:lnTo>
                      <a:pt x="2445" y="858"/>
                    </a:lnTo>
                    <a:lnTo>
                      <a:pt x="2447" y="862"/>
                    </a:lnTo>
                    <a:lnTo>
                      <a:pt x="2447" y="866"/>
                    </a:lnTo>
                    <a:lnTo>
                      <a:pt x="2447" y="1006"/>
                    </a:lnTo>
                    <a:close/>
                    <a:moveTo>
                      <a:pt x="2544" y="790"/>
                    </a:moveTo>
                    <a:lnTo>
                      <a:pt x="2544" y="790"/>
                    </a:lnTo>
                    <a:lnTo>
                      <a:pt x="2544" y="794"/>
                    </a:lnTo>
                    <a:lnTo>
                      <a:pt x="2542" y="799"/>
                    </a:lnTo>
                    <a:lnTo>
                      <a:pt x="2539" y="800"/>
                    </a:lnTo>
                    <a:lnTo>
                      <a:pt x="2534" y="801"/>
                    </a:lnTo>
                    <a:lnTo>
                      <a:pt x="2394" y="801"/>
                    </a:lnTo>
                    <a:lnTo>
                      <a:pt x="2394" y="801"/>
                    </a:lnTo>
                    <a:lnTo>
                      <a:pt x="2390" y="800"/>
                    </a:lnTo>
                    <a:lnTo>
                      <a:pt x="2387" y="799"/>
                    </a:lnTo>
                    <a:lnTo>
                      <a:pt x="2384" y="794"/>
                    </a:lnTo>
                    <a:lnTo>
                      <a:pt x="2383" y="790"/>
                    </a:lnTo>
                    <a:lnTo>
                      <a:pt x="2383" y="651"/>
                    </a:lnTo>
                    <a:lnTo>
                      <a:pt x="2383" y="651"/>
                    </a:lnTo>
                    <a:lnTo>
                      <a:pt x="2384" y="647"/>
                    </a:lnTo>
                    <a:lnTo>
                      <a:pt x="2387" y="643"/>
                    </a:lnTo>
                    <a:lnTo>
                      <a:pt x="2390" y="641"/>
                    </a:lnTo>
                    <a:lnTo>
                      <a:pt x="2394" y="640"/>
                    </a:lnTo>
                    <a:lnTo>
                      <a:pt x="2534" y="640"/>
                    </a:lnTo>
                    <a:lnTo>
                      <a:pt x="2534" y="640"/>
                    </a:lnTo>
                    <a:lnTo>
                      <a:pt x="2539" y="641"/>
                    </a:lnTo>
                    <a:lnTo>
                      <a:pt x="2542" y="643"/>
                    </a:lnTo>
                    <a:lnTo>
                      <a:pt x="2544" y="647"/>
                    </a:lnTo>
                    <a:lnTo>
                      <a:pt x="2544" y="651"/>
                    </a:lnTo>
                    <a:lnTo>
                      <a:pt x="2544" y="790"/>
                    </a:lnTo>
                    <a:close/>
                    <a:moveTo>
                      <a:pt x="2555" y="1221"/>
                    </a:moveTo>
                    <a:lnTo>
                      <a:pt x="2555" y="1221"/>
                    </a:lnTo>
                    <a:lnTo>
                      <a:pt x="2555" y="1225"/>
                    </a:lnTo>
                    <a:lnTo>
                      <a:pt x="2552" y="1229"/>
                    </a:lnTo>
                    <a:lnTo>
                      <a:pt x="2550" y="1230"/>
                    </a:lnTo>
                    <a:lnTo>
                      <a:pt x="2544" y="1232"/>
                    </a:lnTo>
                    <a:lnTo>
                      <a:pt x="2404" y="1232"/>
                    </a:lnTo>
                    <a:lnTo>
                      <a:pt x="2404" y="1232"/>
                    </a:lnTo>
                    <a:lnTo>
                      <a:pt x="2400" y="1230"/>
                    </a:lnTo>
                    <a:lnTo>
                      <a:pt x="2398" y="1229"/>
                    </a:lnTo>
                    <a:lnTo>
                      <a:pt x="2395" y="1225"/>
                    </a:lnTo>
                    <a:lnTo>
                      <a:pt x="2394" y="1221"/>
                    </a:lnTo>
                    <a:lnTo>
                      <a:pt x="2394" y="1081"/>
                    </a:lnTo>
                    <a:lnTo>
                      <a:pt x="2394" y="1081"/>
                    </a:lnTo>
                    <a:lnTo>
                      <a:pt x="2395" y="1077"/>
                    </a:lnTo>
                    <a:lnTo>
                      <a:pt x="2398" y="1073"/>
                    </a:lnTo>
                    <a:lnTo>
                      <a:pt x="2400" y="1072"/>
                    </a:lnTo>
                    <a:lnTo>
                      <a:pt x="2404" y="1070"/>
                    </a:lnTo>
                    <a:lnTo>
                      <a:pt x="2544" y="1070"/>
                    </a:lnTo>
                    <a:lnTo>
                      <a:pt x="2544" y="1070"/>
                    </a:lnTo>
                    <a:lnTo>
                      <a:pt x="2550" y="1072"/>
                    </a:lnTo>
                    <a:lnTo>
                      <a:pt x="2552" y="1073"/>
                    </a:lnTo>
                    <a:lnTo>
                      <a:pt x="2555" y="1077"/>
                    </a:lnTo>
                    <a:lnTo>
                      <a:pt x="2555" y="1081"/>
                    </a:lnTo>
                    <a:lnTo>
                      <a:pt x="2555" y="1221"/>
                    </a:lnTo>
                    <a:close/>
                    <a:moveTo>
                      <a:pt x="2663" y="1006"/>
                    </a:moveTo>
                    <a:lnTo>
                      <a:pt x="2663" y="1006"/>
                    </a:lnTo>
                    <a:lnTo>
                      <a:pt x="2663" y="1010"/>
                    </a:lnTo>
                    <a:lnTo>
                      <a:pt x="2660" y="1014"/>
                    </a:lnTo>
                    <a:lnTo>
                      <a:pt x="2657" y="1015"/>
                    </a:lnTo>
                    <a:lnTo>
                      <a:pt x="2652" y="1016"/>
                    </a:lnTo>
                    <a:lnTo>
                      <a:pt x="2512" y="1016"/>
                    </a:lnTo>
                    <a:lnTo>
                      <a:pt x="2512" y="1016"/>
                    </a:lnTo>
                    <a:lnTo>
                      <a:pt x="2508" y="1015"/>
                    </a:lnTo>
                    <a:lnTo>
                      <a:pt x="2505" y="1014"/>
                    </a:lnTo>
                    <a:lnTo>
                      <a:pt x="2503" y="1010"/>
                    </a:lnTo>
                    <a:lnTo>
                      <a:pt x="2501" y="1006"/>
                    </a:lnTo>
                    <a:lnTo>
                      <a:pt x="2501" y="866"/>
                    </a:lnTo>
                    <a:lnTo>
                      <a:pt x="2501" y="866"/>
                    </a:lnTo>
                    <a:lnTo>
                      <a:pt x="2503" y="862"/>
                    </a:lnTo>
                    <a:lnTo>
                      <a:pt x="2505" y="858"/>
                    </a:lnTo>
                    <a:lnTo>
                      <a:pt x="2508" y="856"/>
                    </a:lnTo>
                    <a:lnTo>
                      <a:pt x="2512" y="855"/>
                    </a:lnTo>
                    <a:lnTo>
                      <a:pt x="2652" y="855"/>
                    </a:lnTo>
                    <a:lnTo>
                      <a:pt x="2652" y="855"/>
                    </a:lnTo>
                    <a:lnTo>
                      <a:pt x="2657" y="856"/>
                    </a:lnTo>
                    <a:lnTo>
                      <a:pt x="2660" y="858"/>
                    </a:lnTo>
                    <a:lnTo>
                      <a:pt x="2663" y="862"/>
                    </a:lnTo>
                    <a:lnTo>
                      <a:pt x="2663" y="866"/>
                    </a:lnTo>
                    <a:lnTo>
                      <a:pt x="2663" y="1006"/>
                    </a:lnTo>
                    <a:close/>
                    <a:moveTo>
                      <a:pt x="2759" y="790"/>
                    </a:moveTo>
                    <a:lnTo>
                      <a:pt x="2759" y="790"/>
                    </a:lnTo>
                    <a:lnTo>
                      <a:pt x="2759" y="794"/>
                    </a:lnTo>
                    <a:lnTo>
                      <a:pt x="2757" y="799"/>
                    </a:lnTo>
                    <a:lnTo>
                      <a:pt x="2754" y="800"/>
                    </a:lnTo>
                    <a:lnTo>
                      <a:pt x="2749" y="801"/>
                    </a:lnTo>
                    <a:lnTo>
                      <a:pt x="2609" y="801"/>
                    </a:lnTo>
                    <a:lnTo>
                      <a:pt x="2609" y="801"/>
                    </a:lnTo>
                    <a:lnTo>
                      <a:pt x="2605" y="800"/>
                    </a:lnTo>
                    <a:lnTo>
                      <a:pt x="2602" y="799"/>
                    </a:lnTo>
                    <a:lnTo>
                      <a:pt x="2599" y="794"/>
                    </a:lnTo>
                    <a:lnTo>
                      <a:pt x="2598" y="790"/>
                    </a:lnTo>
                    <a:lnTo>
                      <a:pt x="2598" y="651"/>
                    </a:lnTo>
                    <a:lnTo>
                      <a:pt x="2598" y="651"/>
                    </a:lnTo>
                    <a:lnTo>
                      <a:pt x="2599" y="647"/>
                    </a:lnTo>
                    <a:lnTo>
                      <a:pt x="2602" y="643"/>
                    </a:lnTo>
                    <a:lnTo>
                      <a:pt x="2605" y="641"/>
                    </a:lnTo>
                    <a:lnTo>
                      <a:pt x="2609" y="640"/>
                    </a:lnTo>
                    <a:lnTo>
                      <a:pt x="2749" y="640"/>
                    </a:lnTo>
                    <a:lnTo>
                      <a:pt x="2749" y="640"/>
                    </a:lnTo>
                    <a:lnTo>
                      <a:pt x="2754" y="641"/>
                    </a:lnTo>
                    <a:lnTo>
                      <a:pt x="2757" y="643"/>
                    </a:lnTo>
                    <a:lnTo>
                      <a:pt x="2759" y="647"/>
                    </a:lnTo>
                    <a:lnTo>
                      <a:pt x="2759" y="651"/>
                    </a:lnTo>
                    <a:lnTo>
                      <a:pt x="2759" y="790"/>
                    </a:lnTo>
                    <a:close/>
                    <a:moveTo>
                      <a:pt x="2776" y="1221"/>
                    </a:moveTo>
                    <a:lnTo>
                      <a:pt x="2776" y="1221"/>
                    </a:lnTo>
                    <a:lnTo>
                      <a:pt x="2776" y="1225"/>
                    </a:lnTo>
                    <a:lnTo>
                      <a:pt x="2773" y="1229"/>
                    </a:lnTo>
                    <a:lnTo>
                      <a:pt x="2770" y="1230"/>
                    </a:lnTo>
                    <a:lnTo>
                      <a:pt x="2765" y="1232"/>
                    </a:lnTo>
                    <a:lnTo>
                      <a:pt x="2625" y="1232"/>
                    </a:lnTo>
                    <a:lnTo>
                      <a:pt x="2625" y="1232"/>
                    </a:lnTo>
                    <a:lnTo>
                      <a:pt x="2621" y="1230"/>
                    </a:lnTo>
                    <a:lnTo>
                      <a:pt x="2618" y="1229"/>
                    </a:lnTo>
                    <a:lnTo>
                      <a:pt x="2616" y="1225"/>
                    </a:lnTo>
                    <a:lnTo>
                      <a:pt x="2614" y="1221"/>
                    </a:lnTo>
                    <a:lnTo>
                      <a:pt x="2614" y="1081"/>
                    </a:lnTo>
                    <a:lnTo>
                      <a:pt x="2614" y="1081"/>
                    </a:lnTo>
                    <a:lnTo>
                      <a:pt x="2616" y="1077"/>
                    </a:lnTo>
                    <a:lnTo>
                      <a:pt x="2618" y="1073"/>
                    </a:lnTo>
                    <a:lnTo>
                      <a:pt x="2621" y="1072"/>
                    </a:lnTo>
                    <a:lnTo>
                      <a:pt x="2625" y="1070"/>
                    </a:lnTo>
                    <a:lnTo>
                      <a:pt x="2765" y="1070"/>
                    </a:lnTo>
                    <a:lnTo>
                      <a:pt x="2765" y="1070"/>
                    </a:lnTo>
                    <a:lnTo>
                      <a:pt x="2770" y="1072"/>
                    </a:lnTo>
                    <a:lnTo>
                      <a:pt x="2773" y="1073"/>
                    </a:lnTo>
                    <a:lnTo>
                      <a:pt x="2776" y="1077"/>
                    </a:lnTo>
                    <a:lnTo>
                      <a:pt x="2776" y="1081"/>
                    </a:lnTo>
                    <a:lnTo>
                      <a:pt x="2776" y="1221"/>
                    </a:lnTo>
                    <a:close/>
                    <a:moveTo>
                      <a:pt x="2883" y="1006"/>
                    </a:moveTo>
                    <a:lnTo>
                      <a:pt x="2883" y="1006"/>
                    </a:lnTo>
                    <a:lnTo>
                      <a:pt x="2883" y="1010"/>
                    </a:lnTo>
                    <a:lnTo>
                      <a:pt x="2880" y="1014"/>
                    </a:lnTo>
                    <a:lnTo>
                      <a:pt x="2878" y="1015"/>
                    </a:lnTo>
                    <a:lnTo>
                      <a:pt x="2872" y="1016"/>
                    </a:lnTo>
                    <a:lnTo>
                      <a:pt x="2733" y="1016"/>
                    </a:lnTo>
                    <a:lnTo>
                      <a:pt x="2733" y="1016"/>
                    </a:lnTo>
                    <a:lnTo>
                      <a:pt x="2729" y="1015"/>
                    </a:lnTo>
                    <a:lnTo>
                      <a:pt x="2726" y="1014"/>
                    </a:lnTo>
                    <a:lnTo>
                      <a:pt x="2723" y="1010"/>
                    </a:lnTo>
                    <a:lnTo>
                      <a:pt x="2722" y="1006"/>
                    </a:lnTo>
                    <a:lnTo>
                      <a:pt x="2722" y="866"/>
                    </a:lnTo>
                    <a:lnTo>
                      <a:pt x="2722" y="866"/>
                    </a:lnTo>
                    <a:lnTo>
                      <a:pt x="2723" y="862"/>
                    </a:lnTo>
                    <a:lnTo>
                      <a:pt x="2726" y="858"/>
                    </a:lnTo>
                    <a:lnTo>
                      <a:pt x="2729" y="856"/>
                    </a:lnTo>
                    <a:lnTo>
                      <a:pt x="2733" y="855"/>
                    </a:lnTo>
                    <a:lnTo>
                      <a:pt x="2872" y="855"/>
                    </a:lnTo>
                    <a:lnTo>
                      <a:pt x="2872" y="855"/>
                    </a:lnTo>
                    <a:lnTo>
                      <a:pt x="2878" y="856"/>
                    </a:lnTo>
                    <a:lnTo>
                      <a:pt x="2880" y="858"/>
                    </a:lnTo>
                    <a:lnTo>
                      <a:pt x="2883" y="862"/>
                    </a:lnTo>
                    <a:lnTo>
                      <a:pt x="2883" y="866"/>
                    </a:lnTo>
                    <a:lnTo>
                      <a:pt x="2883" y="1006"/>
                    </a:lnTo>
                    <a:close/>
                    <a:moveTo>
                      <a:pt x="2883" y="575"/>
                    </a:moveTo>
                    <a:lnTo>
                      <a:pt x="2883" y="575"/>
                    </a:lnTo>
                    <a:lnTo>
                      <a:pt x="2883" y="579"/>
                    </a:lnTo>
                    <a:lnTo>
                      <a:pt x="2880" y="583"/>
                    </a:lnTo>
                    <a:lnTo>
                      <a:pt x="2878" y="585"/>
                    </a:lnTo>
                    <a:lnTo>
                      <a:pt x="2872" y="586"/>
                    </a:lnTo>
                    <a:lnTo>
                      <a:pt x="2733" y="586"/>
                    </a:lnTo>
                    <a:lnTo>
                      <a:pt x="2733" y="586"/>
                    </a:lnTo>
                    <a:lnTo>
                      <a:pt x="2729" y="585"/>
                    </a:lnTo>
                    <a:lnTo>
                      <a:pt x="2726" y="583"/>
                    </a:lnTo>
                    <a:lnTo>
                      <a:pt x="2723" y="579"/>
                    </a:lnTo>
                    <a:lnTo>
                      <a:pt x="2722" y="575"/>
                    </a:lnTo>
                    <a:lnTo>
                      <a:pt x="2722" y="435"/>
                    </a:lnTo>
                    <a:lnTo>
                      <a:pt x="2722" y="435"/>
                    </a:lnTo>
                    <a:lnTo>
                      <a:pt x="2723" y="431"/>
                    </a:lnTo>
                    <a:lnTo>
                      <a:pt x="2726" y="427"/>
                    </a:lnTo>
                    <a:lnTo>
                      <a:pt x="2729" y="426"/>
                    </a:lnTo>
                    <a:lnTo>
                      <a:pt x="2733" y="425"/>
                    </a:lnTo>
                    <a:lnTo>
                      <a:pt x="2872" y="425"/>
                    </a:lnTo>
                    <a:lnTo>
                      <a:pt x="2872" y="425"/>
                    </a:lnTo>
                    <a:lnTo>
                      <a:pt x="2878" y="426"/>
                    </a:lnTo>
                    <a:lnTo>
                      <a:pt x="2880" y="427"/>
                    </a:lnTo>
                    <a:lnTo>
                      <a:pt x="2883" y="431"/>
                    </a:lnTo>
                    <a:lnTo>
                      <a:pt x="2883" y="435"/>
                    </a:lnTo>
                    <a:lnTo>
                      <a:pt x="2883" y="575"/>
                    </a:lnTo>
                    <a:close/>
                    <a:moveTo>
                      <a:pt x="2501" y="270"/>
                    </a:moveTo>
                    <a:lnTo>
                      <a:pt x="2501" y="270"/>
                    </a:lnTo>
                    <a:lnTo>
                      <a:pt x="2503" y="267"/>
                    </a:lnTo>
                    <a:lnTo>
                      <a:pt x="2507" y="266"/>
                    </a:lnTo>
                    <a:lnTo>
                      <a:pt x="2511" y="263"/>
                    </a:lnTo>
                    <a:lnTo>
                      <a:pt x="2515" y="263"/>
                    </a:lnTo>
                    <a:lnTo>
                      <a:pt x="2655" y="263"/>
                    </a:lnTo>
                    <a:lnTo>
                      <a:pt x="2655" y="263"/>
                    </a:lnTo>
                    <a:lnTo>
                      <a:pt x="2659" y="263"/>
                    </a:lnTo>
                    <a:lnTo>
                      <a:pt x="2661" y="266"/>
                    </a:lnTo>
                    <a:lnTo>
                      <a:pt x="2663" y="267"/>
                    </a:lnTo>
                    <a:lnTo>
                      <a:pt x="2663" y="270"/>
                    </a:lnTo>
                    <a:lnTo>
                      <a:pt x="2663" y="364"/>
                    </a:lnTo>
                    <a:lnTo>
                      <a:pt x="2663" y="364"/>
                    </a:lnTo>
                    <a:lnTo>
                      <a:pt x="2663" y="367"/>
                    </a:lnTo>
                    <a:lnTo>
                      <a:pt x="2661" y="368"/>
                    </a:lnTo>
                    <a:lnTo>
                      <a:pt x="2659" y="371"/>
                    </a:lnTo>
                    <a:lnTo>
                      <a:pt x="2655" y="371"/>
                    </a:lnTo>
                    <a:lnTo>
                      <a:pt x="2515" y="371"/>
                    </a:lnTo>
                    <a:lnTo>
                      <a:pt x="2515" y="371"/>
                    </a:lnTo>
                    <a:lnTo>
                      <a:pt x="2511" y="371"/>
                    </a:lnTo>
                    <a:lnTo>
                      <a:pt x="2507" y="368"/>
                    </a:lnTo>
                    <a:lnTo>
                      <a:pt x="2503" y="367"/>
                    </a:lnTo>
                    <a:lnTo>
                      <a:pt x="2501" y="364"/>
                    </a:lnTo>
                    <a:lnTo>
                      <a:pt x="2501" y="270"/>
                    </a:lnTo>
                    <a:close/>
                    <a:moveTo>
                      <a:pt x="2663" y="575"/>
                    </a:moveTo>
                    <a:lnTo>
                      <a:pt x="2663" y="575"/>
                    </a:lnTo>
                    <a:lnTo>
                      <a:pt x="2663" y="579"/>
                    </a:lnTo>
                    <a:lnTo>
                      <a:pt x="2660" y="583"/>
                    </a:lnTo>
                    <a:lnTo>
                      <a:pt x="2657" y="585"/>
                    </a:lnTo>
                    <a:lnTo>
                      <a:pt x="2652" y="586"/>
                    </a:lnTo>
                    <a:lnTo>
                      <a:pt x="2512" y="586"/>
                    </a:lnTo>
                    <a:lnTo>
                      <a:pt x="2512" y="586"/>
                    </a:lnTo>
                    <a:lnTo>
                      <a:pt x="2508" y="585"/>
                    </a:lnTo>
                    <a:lnTo>
                      <a:pt x="2505" y="583"/>
                    </a:lnTo>
                    <a:lnTo>
                      <a:pt x="2503" y="579"/>
                    </a:lnTo>
                    <a:lnTo>
                      <a:pt x="2501" y="575"/>
                    </a:lnTo>
                    <a:lnTo>
                      <a:pt x="2501" y="435"/>
                    </a:lnTo>
                    <a:lnTo>
                      <a:pt x="2501" y="435"/>
                    </a:lnTo>
                    <a:lnTo>
                      <a:pt x="2503" y="431"/>
                    </a:lnTo>
                    <a:lnTo>
                      <a:pt x="2505" y="427"/>
                    </a:lnTo>
                    <a:lnTo>
                      <a:pt x="2508" y="426"/>
                    </a:lnTo>
                    <a:lnTo>
                      <a:pt x="2512" y="425"/>
                    </a:lnTo>
                    <a:lnTo>
                      <a:pt x="2652" y="425"/>
                    </a:lnTo>
                    <a:lnTo>
                      <a:pt x="2652" y="425"/>
                    </a:lnTo>
                    <a:lnTo>
                      <a:pt x="2657" y="426"/>
                    </a:lnTo>
                    <a:lnTo>
                      <a:pt x="2660" y="427"/>
                    </a:lnTo>
                    <a:lnTo>
                      <a:pt x="2663" y="431"/>
                    </a:lnTo>
                    <a:lnTo>
                      <a:pt x="2663" y="435"/>
                    </a:lnTo>
                    <a:lnTo>
                      <a:pt x="2663" y="575"/>
                    </a:lnTo>
                    <a:close/>
                    <a:moveTo>
                      <a:pt x="2286" y="270"/>
                    </a:moveTo>
                    <a:lnTo>
                      <a:pt x="2286" y="270"/>
                    </a:lnTo>
                    <a:lnTo>
                      <a:pt x="2287" y="267"/>
                    </a:lnTo>
                    <a:lnTo>
                      <a:pt x="2291" y="266"/>
                    </a:lnTo>
                    <a:lnTo>
                      <a:pt x="2296" y="263"/>
                    </a:lnTo>
                    <a:lnTo>
                      <a:pt x="2300" y="263"/>
                    </a:lnTo>
                    <a:lnTo>
                      <a:pt x="2439" y="263"/>
                    </a:lnTo>
                    <a:lnTo>
                      <a:pt x="2439" y="263"/>
                    </a:lnTo>
                    <a:lnTo>
                      <a:pt x="2443" y="263"/>
                    </a:lnTo>
                    <a:lnTo>
                      <a:pt x="2446" y="266"/>
                    </a:lnTo>
                    <a:lnTo>
                      <a:pt x="2447" y="267"/>
                    </a:lnTo>
                    <a:lnTo>
                      <a:pt x="2447" y="270"/>
                    </a:lnTo>
                    <a:lnTo>
                      <a:pt x="2447" y="364"/>
                    </a:lnTo>
                    <a:lnTo>
                      <a:pt x="2447" y="364"/>
                    </a:lnTo>
                    <a:lnTo>
                      <a:pt x="2447" y="367"/>
                    </a:lnTo>
                    <a:lnTo>
                      <a:pt x="2446" y="368"/>
                    </a:lnTo>
                    <a:lnTo>
                      <a:pt x="2443" y="371"/>
                    </a:lnTo>
                    <a:lnTo>
                      <a:pt x="2439" y="371"/>
                    </a:lnTo>
                    <a:lnTo>
                      <a:pt x="2300" y="371"/>
                    </a:lnTo>
                    <a:lnTo>
                      <a:pt x="2300" y="371"/>
                    </a:lnTo>
                    <a:lnTo>
                      <a:pt x="2296" y="371"/>
                    </a:lnTo>
                    <a:lnTo>
                      <a:pt x="2291" y="368"/>
                    </a:lnTo>
                    <a:lnTo>
                      <a:pt x="2287" y="367"/>
                    </a:lnTo>
                    <a:lnTo>
                      <a:pt x="2286" y="364"/>
                    </a:lnTo>
                    <a:lnTo>
                      <a:pt x="2286" y="270"/>
                    </a:lnTo>
                    <a:close/>
                    <a:moveTo>
                      <a:pt x="2447" y="575"/>
                    </a:moveTo>
                    <a:lnTo>
                      <a:pt x="2447" y="575"/>
                    </a:lnTo>
                    <a:lnTo>
                      <a:pt x="2447" y="579"/>
                    </a:lnTo>
                    <a:lnTo>
                      <a:pt x="2445" y="583"/>
                    </a:lnTo>
                    <a:lnTo>
                      <a:pt x="2442" y="585"/>
                    </a:lnTo>
                    <a:lnTo>
                      <a:pt x="2437" y="586"/>
                    </a:lnTo>
                    <a:lnTo>
                      <a:pt x="2297" y="586"/>
                    </a:lnTo>
                    <a:lnTo>
                      <a:pt x="2297" y="586"/>
                    </a:lnTo>
                    <a:lnTo>
                      <a:pt x="2293" y="585"/>
                    </a:lnTo>
                    <a:lnTo>
                      <a:pt x="2290" y="583"/>
                    </a:lnTo>
                    <a:lnTo>
                      <a:pt x="2287" y="579"/>
                    </a:lnTo>
                    <a:lnTo>
                      <a:pt x="2286" y="575"/>
                    </a:lnTo>
                    <a:lnTo>
                      <a:pt x="2286" y="435"/>
                    </a:lnTo>
                    <a:lnTo>
                      <a:pt x="2286" y="435"/>
                    </a:lnTo>
                    <a:lnTo>
                      <a:pt x="2287" y="431"/>
                    </a:lnTo>
                    <a:lnTo>
                      <a:pt x="2290" y="427"/>
                    </a:lnTo>
                    <a:lnTo>
                      <a:pt x="2293" y="426"/>
                    </a:lnTo>
                    <a:lnTo>
                      <a:pt x="2297" y="425"/>
                    </a:lnTo>
                    <a:lnTo>
                      <a:pt x="2437" y="425"/>
                    </a:lnTo>
                    <a:lnTo>
                      <a:pt x="2437" y="425"/>
                    </a:lnTo>
                    <a:lnTo>
                      <a:pt x="2442" y="426"/>
                    </a:lnTo>
                    <a:lnTo>
                      <a:pt x="2445" y="427"/>
                    </a:lnTo>
                    <a:lnTo>
                      <a:pt x="2447" y="431"/>
                    </a:lnTo>
                    <a:lnTo>
                      <a:pt x="2447" y="435"/>
                    </a:lnTo>
                    <a:lnTo>
                      <a:pt x="2447" y="575"/>
                    </a:lnTo>
                    <a:close/>
                    <a:moveTo>
                      <a:pt x="2066" y="270"/>
                    </a:moveTo>
                    <a:lnTo>
                      <a:pt x="2066" y="270"/>
                    </a:lnTo>
                    <a:lnTo>
                      <a:pt x="2067" y="267"/>
                    </a:lnTo>
                    <a:lnTo>
                      <a:pt x="2071" y="266"/>
                    </a:lnTo>
                    <a:lnTo>
                      <a:pt x="2075" y="263"/>
                    </a:lnTo>
                    <a:lnTo>
                      <a:pt x="2079" y="263"/>
                    </a:lnTo>
                    <a:lnTo>
                      <a:pt x="2219" y="263"/>
                    </a:lnTo>
                    <a:lnTo>
                      <a:pt x="2219" y="263"/>
                    </a:lnTo>
                    <a:lnTo>
                      <a:pt x="2223" y="263"/>
                    </a:lnTo>
                    <a:lnTo>
                      <a:pt x="2226" y="266"/>
                    </a:lnTo>
                    <a:lnTo>
                      <a:pt x="2227" y="267"/>
                    </a:lnTo>
                    <a:lnTo>
                      <a:pt x="2227" y="270"/>
                    </a:lnTo>
                    <a:lnTo>
                      <a:pt x="2227" y="364"/>
                    </a:lnTo>
                    <a:lnTo>
                      <a:pt x="2227" y="364"/>
                    </a:lnTo>
                    <a:lnTo>
                      <a:pt x="2227" y="367"/>
                    </a:lnTo>
                    <a:lnTo>
                      <a:pt x="2226" y="368"/>
                    </a:lnTo>
                    <a:lnTo>
                      <a:pt x="2223" y="371"/>
                    </a:lnTo>
                    <a:lnTo>
                      <a:pt x="2219" y="371"/>
                    </a:lnTo>
                    <a:lnTo>
                      <a:pt x="2079" y="371"/>
                    </a:lnTo>
                    <a:lnTo>
                      <a:pt x="2079" y="371"/>
                    </a:lnTo>
                    <a:lnTo>
                      <a:pt x="2075" y="371"/>
                    </a:lnTo>
                    <a:lnTo>
                      <a:pt x="2071" y="368"/>
                    </a:lnTo>
                    <a:lnTo>
                      <a:pt x="2067" y="367"/>
                    </a:lnTo>
                    <a:lnTo>
                      <a:pt x="2066" y="364"/>
                    </a:lnTo>
                    <a:lnTo>
                      <a:pt x="2066" y="270"/>
                    </a:lnTo>
                    <a:close/>
                    <a:moveTo>
                      <a:pt x="2227" y="575"/>
                    </a:moveTo>
                    <a:lnTo>
                      <a:pt x="2227" y="575"/>
                    </a:lnTo>
                    <a:lnTo>
                      <a:pt x="2227" y="579"/>
                    </a:lnTo>
                    <a:lnTo>
                      <a:pt x="2224" y="583"/>
                    </a:lnTo>
                    <a:lnTo>
                      <a:pt x="2222" y="585"/>
                    </a:lnTo>
                    <a:lnTo>
                      <a:pt x="2216" y="586"/>
                    </a:lnTo>
                    <a:lnTo>
                      <a:pt x="2076" y="586"/>
                    </a:lnTo>
                    <a:lnTo>
                      <a:pt x="2076" y="586"/>
                    </a:lnTo>
                    <a:lnTo>
                      <a:pt x="2072" y="585"/>
                    </a:lnTo>
                    <a:lnTo>
                      <a:pt x="2070" y="583"/>
                    </a:lnTo>
                    <a:lnTo>
                      <a:pt x="2067" y="579"/>
                    </a:lnTo>
                    <a:lnTo>
                      <a:pt x="2066" y="575"/>
                    </a:lnTo>
                    <a:lnTo>
                      <a:pt x="2066" y="435"/>
                    </a:lnTo>
                    <a:lnTo>
                      <a:pt x="2066" y="435"/>
                    </a:lnTo>
                    <a:lnTo>
                      <a:pt x="2067" y="431"/>
                    </a:lnTo>
                    <a:lnTo>
                      <a:pt x="2070" y="427"/>
                    </a:lnTo>
                    <a:lnTo>
                      <a:pt x="2072" y="426"/>
                    </a:lnTo>
                    <a:lnTo>
                      <a:pt x="2076" y="425"/>
                    </a:lnTo>
                    <a:lnTo>
                      <a:pt x="2216" y="425"/>
                    </a:lnTo>
                    <a:lnTo>
                      <a:pt x="2216" y="425"/>
                    </a:lnTo>
                    <a:lnTo>
                      <a:pt x="2222" y="426"/>
                    </a:lnTo>
                    <a:lnTo>
                      <a:pt x="2224" y="427"/>
                    </a:lnTo>
                    <a:lnTo>
                      <a:pt x="2227" y="431"/>
                    </a:lnTo>
                    <a:lnTo>
                      <a:pt x="2227" y="435"/>
                    </a:lnTo>
                    <a:lnTo>
                      <a:pt x="2227" y="575"/>
                    </a:lnTo>
                    <a:close/>
                    <a:moveTo>
                      <a:pt x="1850" y="270"/>
                    </a:moveTo>
                    <a:lnTo>
                      <a:pt x="1850" y="270"/>
                    </a:lnTo>
                    <a:lnTo>
                      <a:pt x="1852" y="267"/>
                    </a:lnTo>
                    <a:lnTo>
                      <a:pt x="1856" y="266"/>
                    </a:lnTo>
                    <a:lnTo>
                      <a:pt x="1860" y="263"/>
                    </a:lnTo>
                    <a:lnTo>
                      <a:pt x="1864" y="263"/>
                    </a:lnTo>
                    <a:lnTo>
                      <a:pt x="2004" y="263"/>
                    </a:lnTo>
                    <a:lnTo>
                      <a:pt x="2004" y="263"/>
                    </a:lnTo>
                    <a:lnTo>
                      <a:pt x="2008" y="263"/>
                    </a:lnTo>
                    <a:lnTo>
                      <a:pt x="2010" y="266"/>
                    </a:lnTo>
                    <a:lnTo>
                      <a:pt x="2012" y="267"/>
                    </a:lnTo>
                    <a:lnTo>
                      <a:pt x="2012" y="270"/>
                    </a:lnTo>
                    <a:lnTo>
                      <a:pt x="2012" y="364"/>
                    </a:lnTo>
                    <a:lnTo>
                      <a:pt x="2012" y="364"/>
                    </a:lnTo>
                    <a:lnTo>
                      <a:pt x="2012" y="367"/>
                    </a:lnTo>
                    <a:lnTo>
                      <a:pt x="2010" y="368"/>
                    </a:lnTo>
                    <a:lnTo>
                      <a:pt x="2008" y="371"/>
                    </a:lnTo>
                    <a:lnTo>
                      <a:pt x="2004" y="371"/>
                    </a:lnTo>
                    <a:lnTo>
                      <a:pt x="1864" y="371"/>
                    </a:lnTo>
                    <a:lnTo>
                      <a:pt x="1864" y="371"/>
                    </a:lnTo>
                    <a:lnTo>
                      <a:pt x="1860" y="371"/>
                    </a:lnTo>
                    <a:lnTo>
                      <a:pt x="1856" y="368"/>
                    </a:lnTo>
                    <a:lnTo>
                      <a:pt x="1852" y="367"/>
                    </a:lnTo>
                    <a:lnTo>
                      <a:pt x="1850" y="364"/>
                    </a:lnTo>
                    <a:lnTo>
                      <a:pt x="1850" y="270"/>
                    </a:lnTo>
                    <a:close/>
                    <a:moveTo>
                      <a:pt x="2012" y="575"/>
                    </a:moveTo>
                    <a:lnTo>
                      <a:pt x="2012" y="575"/>
                    </a:lnTo>
                    <a:lnTo>
                      <a:pt x="2012" y="579"/>
                    </a:lnTo>
                    <a:lnTo>
                      <a:pt x="2009" y="583"/>
                    </a:lnTo>
                    <a:lnTo>
                      <a:pt x="2006" y="585"/>
                    </a:lnTo>
                    <a:lnTo>
                      <a:pt x="2001" y="586"/>
                    </a:lnTo>
                    <a:lnTo>
                      <a:pt x="1861" y="586"/>
                    </a:lnTo>
                    <a:lnTo>
                      <a:pt x="1861" y="586"/>
                    </a:lnTo>
                    <a:lnTo>
                      <a:pt x="1857" y="585"/>
                    </a:lnTo>
                    <a:lnTo>
                      <a:pt x="1854" y="583"/>
                    </a:lnTo>
                    <a:lnTo>
                      <a:pt x="1852" y="579"/>
                    </a:lnTo>
                    <a:lnTo>
                      <a:pt x="1850" y="575"/>
                    </a:lnTo>
                    <a:lnTo>
                      <a:pt x="1850" y="435"/>
                    </a:lnTo>
                    <a:lnTo>
                      <a:pt x="1850" y="435"/>
                    </a:lnTo>
                    <a:lnTo>
                      <a:pt x="1852" y="431"/>
                    </a:lnTo>
                    <a:lnTo>
                      <a:pt x="1854" y="427"/>
                    </a:lnTo>
                    <a:lnTo>
                      <a:pt x="1857" y="426"/>
                    </a:lnTo>
                    <a:lnTo>
                      <a:pt x="1861" y="425"/>
                    </a:lnTo>
                    <a:lnTo>
                      <a:pt x="2001" y="425"/>
                    </a:lnTo>
                    <a:lnTo>
                      <a:pt x="2001" y="425"/>
                    </a:lnTo>
                    <a:lnTo>
                      <a:pt x="2006" y="426"/>
                    </a:lnTo>
                    <a:lnTo>
                      <a:pt x="2009" y="427"/>
                    </a:lnTo>
                    <a:lnTo>
                      <a:pt x="2012" y="431"/>
                    </a:lnTo>
                    <a:lnTo>
                      <a:pt x="2012" y="435"/>
                    </a:lnTo>
                    <a:lnTo>
                      <a:pt x="2012" y="575"/>
                    </a:lnTo>
                    <a:close/>
                    <a:moveTo>
                      <a:pt x="1630" y="270"/>
                    </a:moveTo>
                    <a:lnTo>
                      <a:pt x="1630" y="270"/>
                    </a:lnTo>
                    <a:lnTo>
                      <a:pt x="1631" y="267"/>
                    </a:lnTo>
                    <a:lnTo>
                      <a:pt x="1635" y="266"/>
                    </a:lnTo>
                    <a:lnTo>
                      <a:pt x="1639" y="263"/>
                    </a:lnTo>
                    <a:lnTo>
                      <a:pt x="1643" y="263"/>
                    </a:lnTo>
                    <a:lnTo>
                      <a:pt x="1783" y="263"/>
                    </a:lnTo>
                    <a:lnTo>
                      <a:pt x="1783" y="263"/>
                    </a:lnTo>
                    <a:lnTo>
                      <a:pt x="1787" y="263"/>
                    </a:lnTo>
                    <a:lnTo>
                      <a:pt x="1790" y="266"/>
                    </a:lnTo>
                    <a:lnTo>
                      <a:pt x="1791" y="267"/>
                    </a:lnTo>
                    <a:lnTo>
                      <a:pt x="1791" y="270"/>
                    </a:lnTo>
                    <a:lnTo>
                      <a:pt x="1791" y="364"/>
                    </a:lnTo>
                    <a:lnTo>
                      <a:pt x="1791" y="364"/>
                    </a:lnTo>
                    <a:lnTo>
                      <a:pt x="1791" y="367"/>
                    </a:lnTo>
                    <a:lnTo>
                      <a:pt x="1790" y="368"/>
                    </a:lnTo>
                    <a:lnTo>
                      <a:pt x="1787" y="371"/>
                    </a:lnTo>
                    <a:lnTo>
                      <a:pt x="1783" y="371"/>
                    </a:lnTo>
                    <a:lnTo>
                      <a:pt x="1643" y="371"/>
                    </a:lnTo>
                    <a:lnTo>
                      <a:pt x="1643" y="371"/>
                    </a:lnTo>
                    <a:lnTo>
                      <a:pt x="1639" y="371"/>
                    </a:lnTo>
                    <a:lnTo>
                      <a:pt x="1635" y="368"/>
                    </a:lnTo>
                    <a:lnTo>
                      <a:pt x="1631" y="367"/>
                    </a:lnTo>
                    <a:lnTo>
                      <a:pt x="1630" y="364"/>
                    </a:lnTo>
                    <a:lnTo>
                      <a:pt x="1630" y="270"/>
                    </a:lnTo>
                    <a:close/>
                    <a:moveTo>
                      <a:pt x="1791" y="575"/>
                    </a:moveTo>
                    <a:lnTo>
                      <a:pt x="1791" y="575"/>
                    </a:lnTo>
                    <a:lnTo>
                      <a:pt x="1791" y="579"/>
                    </a:lnTo>
                    <a:lnTo>
                      <a:pt x="1789" y="583"/>
                    </a:lnTo>
                    <a:lnTo>
                      <a:pt x="1786" y="585"/>
                    </a:lnTo>
                    <a:lnTo>
                      <a:pt x="1781" y="586"/>
                    </a:lnTo>
                    <a:lnTo>
                      <a:pt x="1641" y="586"/>
                    </a:lnTo>
                    <a:lnTo>
                      <a:pt x="1641" y="586"/>
                    </a:lnTo>
                    <a:lnTo>
                      <a:pt x="1637" y="585"/>
                    </a:lnTo>
                    <a:lnTo>
                      <a:pt x="1634" y="583"/>
                    </a:lnTo>
                    <a:lnTo>
                      <a:pt x="1631" y="579"/>
                    </a:lnTo>
                    <a:lnTo>
                      <a:pt x="1630" y="575"/>
                    </a:lnTo>
                    <a:lnTo>
                      <a:pt x="1630" y="435"/>
                    </a:lnTo>
                    <a:lnTo>
                      <a:pt x="1630" y="435"/>
                    </a:lnTo>
                    <a:lnTo>
                      <a:pt x="1631" y="431"/>
                    </a:lnTo>
                    <a:lnTo>
                      <a:pt x="1634" y="427"/>
                    </a:lnTo>
                    <a:lnTo>
                      <a:pt x="1637" y="426"/>
                    </a:lnTo>
                    <a:lnTo>
                      <a:pt x="1641" y="425"/>
                    </a:lnTo>
                    <a:lnTo>
                      <a:pt x="1781" y="425"/>
                    </a:lnTo>
                    <a:lnTo>
                      <a:pt x="1781" y="425"/>
                    </a:lnTo>
                    <a:lnTo>
                      <a:pt x="1786" y="426"/>
                    </a:lnTo>
                    <a:lnTo>
                      <a:pt x="1789" y="427"/>
                    </a:lnTo>
                    <a:lnTo>
                      <a:pt x="1791" y="431"/>
                    </a:lnTo>
                    <a:lnTo>
                      <a:pt x="1791" y="435"/>
                    </a:lnTo>
                    <a:lnTo>
                      <a:pt x="1791" y="575"/>
                    </a:lnTo>
                    <a:close/>
                    <a:moveTo>
                      <a:pt x="1415" y="270"/>
                    </a:moveTo>
                    <a:lnTo>
                      <a:pt x="1415" y="270"/>
                    </a:lnTo>
                    <a:lnTo>
                      <a:pt x="1416" y="267"/>
                    </a:lnTo>
                    <a:lnTo>
                      <a:pt x="1420" y="266"/>
                    </a:lnTo>
                    <a:lnTo>
                      <a:pt x="1424" y="263"/>
                    </a:lnTo>
                    <a:lnTo>
                      <a:pt x="1428" y="263"/>
                    </a:lnTo>
                    <a:lnTo>
                      <a:pt x="1568" y="263"/>
                    </a:lnTo>
                    <a:lnTo>
                      <a:pt x="1568" y="263"/>
                    </a:lnTo>
                    <a:lnTo>
                      <a:pt x="1572" y="263"/>
                    </a:lnTo>
                    <a:lnTo>
                      <a:pt x="1575" y="266"/>
                    </a:lnTo>
                    <a:lnTo>
                      <a:pt x="1576" y="267"/>
                    </a:lnTo>
                    <a:lnTo>
                      <a:pt x="1576" y="270"/>
                    </a:lnTo>
                    <a:lnTo>
                      <a:pt x="1576" y="364"/>
                    </a:lnTo>
                    <a:lnTo>
                      <a:pt x="1576" y="364"/>
                    </a:lnTo>
                    <a:lnTo>
                      <a:pt x="1576" y="367"/>
                    </a:lnTo>
                    <a:lnTo>
                      <a:pt x="1575" y="368"/>
                    </a:lnTo>
                    <a:lnTo>
                      <a:pt x="1572" y="371"/>
                    </a:lnTo>
                    <a:lnTo>
                      <a:pt x="1568" y="371"/>
                    </a:lnTo>
                    <a:lnTo>
                      <a:pt x="1428" y="371"/>
                    </a:lnTo>
                    <a:lnTo>
                      <a:pt x="1428" y="371"/>
                    </a:lnTo>
                    <a:lnTo>
                      <a:pt x="1424" y="371"/>
                    </a:lnTo>
                    <a:lnTo>
                      <a:pt x="1420" y="368"/>
                    </a:lnTo>
                    <a:lnTo>
                      <a:pt x="1416" y="367"/>
                    </a:lnTo>
                    <a:lnTo>
                      <a:pt x="1415" y="364"/>
                    </a:lnTo>
                    <a:lnTo>
                      <a:pt x="1415" y="270"/>
                    </a:lnTo>
                    <a:close/>
                    <a:moveTo>
                      <a:pt x="1576" y="575"/>
                    </a:moveTo>
                    <a:lnTo>
                      <a:pt x="1576" y="575"/>
                    </a:lnTo>
                    <a:lnTo>
                      <a:pt x="1576" y="579"/>
                    </a:lnTo>
                    <a:lnTo>
                      <a:pt x="1573" y="583"/>
                    </a:lnTo>
                    <a:lnTo>
                      <a:pt x="1571" y="585"/>
                    </a:lnTo>
                    <a:lnTo>
                      <a:pt x="1565" y="586"/>
                    </a:lnTo>
                    <a:lnTo>
                      <a:pt x="1426" y="586"/>
                    </a:lnTo>
                    <a:lnTo>
                      <a:pt x="1426" y="586"/>
                    </a:lnTo>
                    <a:lnTo>
                      <a:pt x="1421" y="585"/>
                    </a:lnTo>
                    <a:lnTo>
                      <a:pt x="1419" y="583"/>
                    </a:lnTo>
                    <a:lnTo>
                      <a:pt x="1416" y="579"/>
                    </a:lnTo>
                    <a:lnTo>
                      <a:pt x="1415" y="575"/>
                    </a:lnTo>
                    <a:lnTo>
                      <a:pt x="1415" y="435"/>
                    </a:lnTo>
                    <a:lnTo>
                      <a:pt x="1415" y="435"/>
                    </a:lnTo>
                    <a:lnTo>
                      <a:pt x="1416" y="431"/>
                    </a:lnTo>
                    <a:lnTo>
                      <a:pt x="1419" y="427"/>
                    </a:lnTo>
                    <a:lnTo>
                      <a:pt x="1421" y="426"/>
                    </a:lnTo>
                    <a:lnTo>
                      <a:pt x="1426" y="425"/>
                    </a:lnTo>
                    <a:lnTo>
                      <a:pt x="1565" y="425"/>
                    </a:lnTo>
                    <a:lnTo>
                      <a:pt x="1565" y="425"/>
                    </a:lnTo>
                    <a:lnTo>
                      <a:pt x="1571" y="426"/>
                    </a:lnTo>
                    <a:lnTo>
                      <a:pt x="1573" y="427"/>
                    </a:lnTo>
                    <a:lnTo>
                      <a:pt x="1576" y="431"/>
                    </a:lnTo>
                    <a:lnTo>
                      <a:pt x="1576" y="435"/>
                    </a:lnTo>
                    <a:lnTo>
                      <a:pt x="1576" y="575"/>
                    </a:lnTo>
                    <a:close/>
                    <a:moveTo>
                      <a:pt x="1194" y="270"/>
                    </a:moveTo>
                    <a:lnTo>
                      <a:pt x="1194" y="270"/>
                    </a:lnTo>
                    <a:lnTo>
                      <a:pt x="1196" y="267"/>
                    </a:lnTo>
                    <a:lnTo>
                      <a:pt x="1200" y="266"/>
                    </a:lnTo>
                    <a:lnTo>
                      <a:pt x="1204" y="263"/>
                    </a:lnTo>
                    <a:lnTo>
                      <a:pt x="1208" y="263"/>
                    </a:lnTo>
                    <a:lnTo>
                      <a:pt x="1348" y="263"/>
                    </a:lnTo>
                    <a:lnTo>
                      <a:pt x="1348" y="263"/>
                    </a:lnTo>
                    <a:lnTo>
                      <a:pt x="1352" y="263"/>
                    </a:lnTo>
                    <a:lnTo>
                      <a:pt x="1354" y="266"/>
                    </a:lnTo>
                    <a:lnTo>
                      <a:pt x="1356" y="267"/>
                    </a:lnTo>
                    <a:lnTo>
                      <a:pt x="1356" y="270"/>
                    </a:lnTo>
                    <a:lnTo>
                      <a:pt x="1356" y="364"/>
                    </a:lnTo>
                    <a:lnTo>
                      <a:pt x="1356" y="364"/>
                    </a:lnTo>
                    <a:lnTo>
                      <a:pt x="1356" y="367"/>
                    </a:lnTo>
                    <a:lnTo>
                      <a:pt x="1354" y="368"/>
                    </a:lnTo>
                    <a:lnTo>
                      <a:pt x="1352" y="371"/>
                    </a:lnTo>
                    <a:lnTo>
                      <a:pt x="1348" y="371"/>
                    </a:lnTo>
                    <a:lnTo>
                      <a:pt x="1208" y="371"/>
                    </a:lnTo>
                    <a:lnTo>
                      <a:pt x="1208" y="371"/>
                    </a:lnTo>
                    <a:lnTo>
                      <a:pt x="1204" y="371"/>
                    </a:lnTo>
                    <a:lnTo>
                      <a:pt x="1200" y="368"/>
                    </a:lnTo>
                    <a:lnTo>
                      <a:pt x="1196" y="367"/>
                    </a:lnTo>
                    <a:lnTo>
                      <a:pt x="1194" y="364"/>
                    </a:lnTo>
                    <a:lnTo>
                      <a:pt x="1194" y="270"/>
                    </a:lnTo>
                    <a:close/>
                    <a:moveTo>
                      <a:pt x="1356" y="575"/>
                    </a:moveTo>
                    <a:lnTo>
                      <a:pt x="1356" y="575"/>
                    </a:lnTo>
                    <a:lnTo>
                      <a:pt x="1356" y="579"/>
                    </a:lnTo>
                    <a:lnTo>
                      <a:pt x="1353" y="583"/>
                    </a:lnTo>
                    <a:lnTo>
                      <a:pt x="1350" y="585"/>
                    </a:lnTo>
                    <a:lnTo>
                      <a:pt x="1345" y="586"/>
                    </a:lnTo>
                    <a:lnTo>
                      <a:pt x="1205" y="586"/>
                    </a:lnTo>
                    <a:lnTo>
                      <a:pt x="1205" y="586"/>
                    </a:lnTo>
                    <a:lnTo>
                      <a:pt x="1201" y="585"/>
                    </a:lnTo>
                    <a:lnTo>
                      <a:pt x="1198" y="583"/>
                    </a:lnTo>
                    <a:lnTo>
                      <a:pt x="1196" y="579"/>
                    </a:lnTo>
                    <a:lnTo>
                      <a:pt x="1194" y="575"/>
                    </a:lnTo>
                    <a:lnTo>
                      <a:pt x="1194" y="435"/>
                    </a:lnTo>
                    <a:lnTo>
                      <a:pt x="1194" y="435"/>
                    </a:lnTo>
                    <a:lnTo>
                      <a:pt x="1196" y="431"/>
                    </a:lnTo>
                    <a:lnTo>
                      <a:pt x="1198" y="427"/>
                    </a:lnTo>
                    <a:lnTo>
                      <a:pt x="1201" y="426"/>
                    </a:lnTo>
                    <a:lnTo>
                      <a:pt x="1205" y="425"/>
                    </a:lnTo>
                    <a:lnTo>
                      <a:pt x="1345" y="425"/>
                    </a:lnTo>
                    <a:lnTo>
                      <a:pt x="1345" y="425"/>
                    </a:lnTo>
                    <a:lnTo>
                      <a:pt x="1350" y="426"/>
                    </a:lnTo>
                    <a:lnTo>
                      <a:pt x="1353" y="427"/>
                    </a:lnTo>
                    <a:lnTo>
                      <a:pt x="1356" y="431"/>
                    </a:lnTo>
                    <a:lnTo>
                      <a:pt x="1356" y="435"/>
                    </a:lnTo>
                    <a:lnTo>
                      <a:pt x="1356" y="575"/>
                    </a:lnTo>
                    <a:close/>
                    <a:moveTo>
                      <a:pt x="979" y="270"/>
                    </a:moveTo>
                    <a:lnTo>
                      <a:pt x="979" y="270"/>
                    </a:lnTo>
                    <a:lnTo>
                      <a:pt x="980" y="267"/>
                    </a:lnTo>
                    <a:lnTo>
                      <a:pt x="984" y="266"/>
                    </a:lnTo>
                    <a:lnTo>
                      <a:pt x="988" y="263"/>
                    </a:lnTo>
                    <a:lnTo>
                      <a:pt x="993" y="263"/>
                    </a:lnTo>
                    <a:lnTo>
                      <a:pt x="1132" y="263"/>
                    </a:lnTo>
                    <a:lnTo>
                      <a:pt x="1132" y="263"/>
                    </a:lnTo>
                    <a:lnTo>
                      <a:pt x="1136" y="263"/>
                    </a:lnTo>
                    <a:lnTo>
                      <a:pt x="1139" y="266"/>
                    </a:lnTo>
                    <a:lnTo>
                      <a:pt x="1140" y="267"/>
                    </a:lnTo>
                    <a:lnTo>
                      <a:pt x="1140" y="270"/>
                    </a:lnTo>
                    <a:lnTo>
                      <a:pt x="1140" y="364"/>
                    </a:lnTo>
                    <a:lnTo>
                      <a:pt x="1140" y="364"/>
                    </a:lnTo>
                    <a:lnTo>
                      <a:pt x="1140" y="367"/>
                    </a:lnTo>
                    <a:lnTo>
                      <a:pt x="1139" y="368"/>
                    </a:lnTo>
                    <a:lnTo>
                      <a:pt x="1136" y="371"/>
                    </a:lnTo>
                    <a:lnTo>
                      <a:pt x="1132" y="371"/>
                    </a:lnTo>
                    <a:lnTo>
                      <a:pt x="993" y="371"/>
                    </a:lnTo>
                    <a:lnTo>
                      <a:pt x="993" y="371"/>
                    </a:lnTo>
                    <a:lnTo>
                      <a:pt x="988" y="371"/>
                    </a:lnTo>
                    <a:lnTo>
                      <a:pt x="984" y="368"/>
                    </a:lnTo>
                    <a:lnTo>
                      <a:pt x="980" y="367"/>
                    </a:lnTo>
                    <a:lnTo>
                      <a:pt x="979" y="364"/>
                    </a:lnTo>
                    <a:lnTo>
                      <a:pt x="979" y="270"/>
                    </a:lnTo>
                    <a:close/>
                    <a:moveTo>
                      <a:pt x="1140" y="575"/>
                    </a:moveTo>
                    <a:lnTo>
                      <a:pt x="1140" y="575"/>
                    </a:lnTo>
                    <a:lnTo>
                      <a:pt x="1140" y="579"/>
                    </a:lnTo>
                    <a:lnTo>
                      <a:pt x="1138" y="583"/>
                    </a:lnTo>
                    <a:lnTo>
                      <a:pt x="1135" y="585"/>
                    </a:lnTo>
                    <a:lnTo>
                      <a:pt x="1130" y="586"/>
                    </a:lnTo>
                    <a:lnTo>
                      <a:pt x="990" y="586"/>
                    </a:lnTo>
                    <a:lnTo>
                      <a:pt x="990" y="586"/>
                    </a:lnTo>
                    <a:lnTo>
                      <a:pt x="986" y="585"/>
                    </a:lnTo>
                    <a:lnTo>
                      <a:pt x="983" y="583"/>
                    </a:lnTo>
                    <a:lnTo>
                      <a:pt x="980" y="579"/>
                    </a:lnTo>
                    <a:lnTo>
                      <a:pt x="979" y="575"/>
                    </a:lnTo>
                    <a:lnTo>
                      <a:pt x="979" y="435"/>
                    </a:lnTo>
                    <a:lnTo>
                      <a:pt x="979" y="435"/>
                    </a:lnTo>
                    <a:lnTo>
                      <a:pt x="980" y="431"/>
                    </a:lnTo>
                    <a:lnTo>
                      <a:pt x="983" y="427"/>
                    </a:lnTo>
                    <a:lnTo>
                      <a:pt x="986" y="426"/>
                    </a:lnTo>
                    <a:lnTo>
                      <a:pt x="990" y="425"/>
                    </a:lnTo>
                    <a:lnTo>
                      <a:pt x="1130" y="425"/>
                    </a:lnTo>
                    <a:lnTo>
                      <a:pt x="1130" y="425"/>
                    </a:lnTo>
                    <a:lnTo>
                      <a:pt x="1135" y="426"/>
                    </a:lnTo>
                    <a:lnTo>
                      <a:pt x="1138" y="427"/>
                    </a:lnTo>
                    <a:lnTo>
                      <a:pt x="1140" y="431"/>
                    </a:lnTo>
                    <a:lnTo>
                      <a:pt x="1140" y="435"/>
                    </a:lnTo>
                    <a:lnTo>
                      <a:pt x="1140" y="575"/>
                    </a:lnTo>
                    <a:close/>
                    <a:moveTo>
                      <a:pt x="759" y="270"/>
                    </a:moveTo>
                    <a:lnTo>
                      <a:pt x="759" y="270"/>
                    </a:lnTo>
                    <a:lnTo>
                      <a:pt x="760" y="267"/>
                    </a:lnTo>
                    <a:lnTo>
                      <a:pt x="764" y="266"/>
                    </a:lnTo>
                    <a:lnTo>
                      <a:pt x="768" y="263"/>
                    </a:lnTo>
                    <a:lnTo>
                      <a:pt x="772" y="263"/>
                    </a:lnTo>
                    <a:lnTo>
                      <a:pt x="912" y="263"/>
                    </a:lnTo>
                    <a:lnTo>
                      <a:pt x="912" y="263"/>
                    </a:lnTo>
                    <a:lnTo>
                      <a:pt x="916" y="263"/>
                    </a:lnTo>
                    <a:lnTo>
                      <a:pt x="919" y="266"/>
                    </a:lnTo>
                    <a:lnTo>
                      <a:pt x="920" y="267"/>
                    </a:lnTo>
                    <a:lnTo>
                      <a:pt x="920" y="270"/>
                    </a:lnTo>
                    <a:lnTo>
                      <a:pt x="920" y="364"/>
                    </a:lnTo>
                    <a:lnTo>
                      <a:pt x="920" y="364"/>
                    </a:lnTo>
                    <a:lnTo>
                      <a:pt x="920" y="367"/>
                    </a:lnTo>
                    <a:lnTo>
                      <a:pt x="919" y="368"/>
                    </a:lnTo>
                    <a:lnTo>
                      <a:pt x="916" y="371"/>
                    </a:lnTo>
                    <a:lnTo>
                      <a:pt x="912" y="371"/>
                    </a:lnTo>
                    <a:lnTo>
                      <a:pt x="772" y="371"/>
                    </a:lnTo>
                    <a:lnTo>
                      <a:pt x="772" y="371"/>
                    </a:lnTo>
                    <a:lnTo>
                      <a:pt x="768" y="371"/>
                    </a:lnTo>
                    <a:lnTo>
                      <a:pt x="764" y="368"/>
                    </a:lnTo>
                    <a:lnTo>
                      <a:pt x="760" y="367"/>
                    </a:lnTo>
                    <a:lnTo>
                      <a:pt x="759" y="364"/>
                    </a:lnTo>
                    <a:lnTo>
                      <a:pt x="759" y="270"/>
                    </a:lnTo>
                    <a:close/>
                    <a:moveTo>
                      <a:pt x="920" y="575"/>
                    </a:moveTo>
                    <a:lnTo>
                      <a:pt x="920" y="575"/>
                    </a:lnTo>
                    <a:lnTo>
                      <a:pt x="920" y="579"/>
                    </a:lnTo>
                    <a:lnTo>
                      <a:pt x="917" y="583"/>
                    </a:lnTo>
                    <a:lnTo>
                      <a:pt x="915" y="585"/>
                    </a:lnTo>
                    <a:lnTo>
                      <a:pt x="90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5" y="585"/>
                    </a:lnTo>
                    <a:lnTo>
                      <a:pt x="763" y="583"/>
                    </a:lnTo>
                    <a:lnTo>
                      <a:pt x="760" y="579"/>
                    </a:lnTo>
                    <a:lnTo>
                      <a:pt x="759" y="575"/>
                    </a:lnTo>
                    <a:lnTo>
                      <a:pt x="759" y="435"/>
                    </a:lnTo>
                    <a:lnTo>
                      <a:pt x="759" y="435"/>
                    </a:lnTo>
                    <a:lnTo>
                      <a:pt x="760" y="431"/>
                    </a:lnTo>
                    <a:lnTo>
                      <a:pt x="763" y="427"/>
                    </a:lnTo>
                    <a:lnTo>
                      <a:pt x="765" y="426"/>
                    </a:lnTo>
                    <a:lnTo>
                      <a:pt x="769" y="425"/>
                    </a:lnTo>
                    <a:lnTo>
                      <a:pt x="909" y="425"/>
                    </a:lnTo>
                    <a:lnTo>
                      <a:pt x="909" y="425"/>
                    </a:lnTo>
                    <a:lnTo>
                      <a:pt x="915" y="426"/>
                    </a:lnTo>
                    <a:lnTo>
                      <a:pt x="917" y="427"/>
                    </a:lnTo>
                    <a:lnTo>
                      <a:pt x="920" y="431"/>
                    </a:lnTo>
                    <a:lnTo>
                      <a:pt x="920" y="435"/>
                    </a:lnTo>
                    <a:lnTo>
                      <a:pt x="920" y="575"/>
                    </a:lnTo>
                    <a:close/>
                    <a:moveTo>
                      <a:pt x="543" y="270"/>
                    </a:moveTo>
                    <a:lnTo>
                      <a:pt x="543" y="270"/>
                    </a:lnTo>
                    <a:lnTo>
                      <a:pt x="545" y="267"/>
                    </a:lnTo>
                    <a:lnTo>
                      <a:pt x="549" y="266"/>
                    </a:lnTo>
                    <a:lnTo>
                      <a:pt x="553" y="263"/>
                    </a:lnTo>
                    <a:lnTo>
                      <a:pt x="557" y="263"/>
                    </a:lnTo>
                    <a:lnTo>
                      <a:pt x="697" y="263"/>
                    </a:lnTo>
                    <a:lnTo>
                      <a:pt x="697" y="263"/>
                    </a:lnTo>
                    <a:lnTo>
                      <a:pt x="701" y="263"/>
                    </a:lnTo>
                    <a:lnTo>
                      <a:pt x="703" y="266"/>
                    </a:lnTo>
                    <a:lnTo>
                      <a:pt x="705" y="267"/>
                    </a:lnTo>
                    <a:lnTo>
                      <a:pt x="705" y="270"/>
                    </a:lnTo>
                    <a:lnTo>
                      <a:pt x="705" y="364"/>
                    </a:lnTo>
                    <a:lnTo>
                      <a:pt x="705" y="364"/>
                    </a:lnTo>
                    <a:lnTo>
                      <a:pt x="705" y="367"/>
                    </a:lnTo>
                    <a:lnTo>
                      <a:pt x="703" y="368"/>
                    </a:lnTo>
                    <a:lnTo>
                      <a:pt x="701" y="371"/>
                    </a:lnTo>
                    <a:lnTo>
                      <a:pt x="697" y="371"/>
                    </a:lnTo>
                    <a:lnTo>
                      <a:pt x="557" y="371"/>
                    </a:lnTo>
                    <a:lnTo>
                      <a:pt x="557" y="371"/>
                    </a:lnTo>
                    <a:lnTo>
                      <a:pt x="553" y="371"/>
                    </a:lnTo>
                    <a:lnTo>
                      <a:pt x="549" y="368"/>
                    </a:lnTo>
                    <a:lnTo>
                      <a:pt x="545" y="367"/>
                    </a:lnTo>
                    <a:lnTo>
                      <a:pt x="543" y="364"/>
                    </a:lnTo>
                    <a:lnTo>
                      <a:pt x="543" y="270"/>
                    </a:lnTo>
                    <a:close/>
                    <a:moveTo>
                      <a:pt x="705" y="575"/>
                    </a:moveTo>
                    <a:lnTo>
                      <a:pt x="705" y="575"/>
                    </a:lnTo>
                    <a:lnTo>
                      <a:pt x="705" y="579"/>
                    </a:lnTo>
                    <a:lnTo>
                      <a:pt x="702" y="583"/>
                    </a:lnTo>
                    <a:lnTo>
                      <a:pt x="699" y="585"/>
                    </a:lnTo>
                    <a:lnTo>
                      <a:pt x="694" y="586"/>
                    </a:lnTo>
                    <a:lnTo>
                      <a:pt x="554" y="586"/>
                    </a:lnTo>
                    <a:lnTo>
                      <a:pt x="554" y="586"/>
                    </a:lnTo>
                    <a:lnTo>
                      <a:pt x="550" y="585"/>
                    </a:lnTo>
                    <a:lnTo>
                      <a:pt x="547" y="583"/>
                    </a:lnTo>
                    <a:lnTo>
                      <a:pt x="545" y="579"/>
                    </a:lnTo>
                    <a:lnTo>
                      <a:pt x="543" y="575"/>
                    </a:lnTo>
                    <a:lnTo>
                      <a:pt x="543" y="435"/>
                    </a:lnTo>
                    <a:lnTo>
                      <a:pt x="543" y="435"/>
                    </a:lnTo>
                    <a:lnTo>
                      <a:pt x="545" y="431"/>
                    </a:lnTo>
                    <a:lnTo>
                      <a:pt x="547" y="427"/>
                    </a:lnTo>
                    <a:lnTo>
                      <a:pt x="550" y="426"/>
                    </a:lnTo>
                    <a:lnTo>
                      <a:pt x="554" y="425"/>
                    </a:lnTo>
                    <a:lnTo>
                      <a:pt x="694" y="425"/>
                    </a:lnTo>
                    <a:lnTo>
                      <a:pt x="694" y="425"/>
                    </a:lnTo>
                    <a:lnTo>
                      <a:pt x="699" y="426"/>
                    </a:lnTo>
                    <a:lnTo>
                      <a:pt x="702" y="427"/>
                    </a:lnTo>
                    <a:lnTo>
                      <a:pt x="705" y="431"/>
                    </a:lnTo>
                    <a:lnTo>
                      <a:pt x="705" y="435"/>
                    </a:lnTo>
                    <a:lnTo>
                      <a:pt x="705" y="575"/>
                    </a:lnTo>
                    <a:close/>
                    <a:moveTo>
                      <a:pt x="323" y="270"/>
                    </a:moveTo>
                    <a:lnTo>
                      <a:pt x="323" y="270"/>
                    </a:lnTo>
                    <a:lnTo>
                      <a:pt x="324" y="267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63"/>
                    </a:lnTo>
                    <a:lnTo>
                      <a:pt x="476" y="263"/>
                    </a:lnTo>
                    <a:lnTo>
                      <a:pt x="476" y="263"/>
                    </a:lnTo>
                    <a:lnTo>
                      <a:pt x="480" y="263"/>
                    </a:lnTo>
                    <a:lnTo>
                      <a:pt x="483" y="266"/>
                    </a:lnTo>
                    <a:lnTo>
                      <a:pt x="484" y="267"/>
                    </a:lnTo>
                    <a:lnTo>
                      <a:pt x="484" y="270"/>
                    </a:lnTo>
                    <a:lnTo>
                      <a:pt x="484" y="364"/>
                    </a:lnTo>
                    <a:lnTo>
                      <a:pt x="484" y="364"/>
                    </a:lnTo>
                    <a:lnTo>
                      <a:pt x="484" y="367"/>
                    </a:lnTo>
                    <a:lnTo>
                      <a:pt x="483" y="368"/>
                    </a:lnTo>
                    <a:lnTo>
                      <a:pt x="480" y="371"/>
                    </a:lnTo>
                    <a:lnTo>
                      <a:pt x="476" y="371"/>
                    </a:lnTo>
                    <a:lnTo>
                      <a:pt x="336" y="371"/>
                    </a:lnTo>
                    <a:lnTo>
                      <a:pt x="336" y="371"/>
                    </a:lnTo>
                    <a:lnTo>
                      <a:pt x="332" y="371"/>
                    </a:lnTo>
                    <a:lnTo>
                      <a:pt x="328" y="368"/>
                    </a:lnTo>
                    <a:lnTo>
                      <a:pt x="324" y="367"/>
                    </a:lnTo>
                    <a:lnTo>
                      <a:pt x="323" y="364"/>
                    </a:lnTo>
                    <a:lnTo>
                      <a:pt x="323" y="270"/>
                    </a:lnTo>
                    <a:close/>
                    <a:moveTo>
                      <a:pt x="484" y="575"/>
                    </a:moveTo>
                    <a:lnTo>
                      <a:pt x="484" y="575"/>
                    </a:lnTo>
                    <a:lnTo>
                      <a:pt x="484" y="579"/>
                    </a:lnTo>
                    <a:lnTo>
                      <a:pt x="482" y="583"/>
                    </a:lnTo>
                    <a:lnTo>
                      <a:pt x="479" y="585"/>
                    </a:lnTo>
                    <a:lnTo>
                      <a:pt x="473" y="586"/>
                    </a:lnTo>
                    <a:lnTo>
                      <a:pt x="334" y="586"/>
                    </a:lnTo>
                    <a:lnTo>
                      <a:pt x="334" y="586"/>
                    </a:lnTo>
                    <a:lnTo>
                      <a:pt x="330" y="585"/>
                    </a:lnTo>
                    <a:lnTo>
                      <a:pt x="327" y="583"/>
                    </a:lnTo>
                    <a:lnTo>
                      <a:pt x="324" y="579"/>
                    </a:lnTo>
                    <a:lnTo>
                      <a:pt x="323" y="575"/>
                    </a:lnTo>
                    <a:lnTo>
                      <a:pt x="323" y="435"/>
                    </a:lnTo>
                    <a:lnTo>
                      <a:pt x="323" y="435"/>
                    </a:lnTo>
                    <a:lnTo>
                      <a:pt x="324" y="431"/>
                    </a:lnTo>
                    <a:lnTo>
                      <a:pt x="327" y="427"/>
                    </a:lnTo>
                    <a:lnTo>
                      <a:pt x="330" y="426"/>
                    </a:lnTo>
                    <a:lnTo>
                      <a:pt x="334" y="425"/>
                    </a:lnTo>
                    <a:lnTo>
                      <a:pt x="473" y="425"/>
                    </a:lnTo>
                    <a:lnTo>
                      <a:pt x="473" y="425"/>
                    </a:lnTo>
                    <a:lnTo>
                      <a:pt x="479" y="426"/>
                    </a:lnTo>
                    <a:lnTo>
                      <a:pt x="482" y="427"/>
                    </a:lnTo>
                    <a:lnTo>
                      <a:pt x="484" y="431"/>
                    </a:lnTo>
                    <a:lnTo>
                      <a:pt x="484" y="435"/>
                    </a:lnTo>
                    <a:lnTo>
                      <a:pt x="484" y="575"/>
                    </a:lnTo>
                    <a:close/>
                    <a:moveTo>
                      <a:pt x="108" y="270"/>
                    </a:moveTo>
                    <a:lnTo>
                      <a:pt x="108" y="270"/>
                    </a:lnTo>
                    <a:lnTo>
                      <a:pt x="109" y="267"/>
                    </a:lnTo>
                    <a:lnTo>
                      <a:pt x="113" y="266"/>
                    </a:lnTo>
                    <a:lnTo>
                      <a:pt x="117" y="263"/>
                    </a:lnTo>
                    <a:lnTo>
                      <a:pt x="121" y="263"/>
                    </a:lnTo>
                    <a:lnTo>
                      <a:pt x="261" y="263"/>
                    </a:lnTo>
                    <a:lnTo>
                      <a:pt x="261" y="263"/>
                    </a:lnTo>
                    <a:lnTo>
                      <a:pt x="265" y="263"/>
                    </a:lnTo>
                    <a:lnTo>
                      <a:pt x="268" y="266"/>
                    </a:lnTo>
                    <a:lnTo>
                      <a:pt x="269" y="267"/>
                    </a:lnTo>
                    <a:lnTo>
                      <a:pt x="269" y="270"/>
                    </a:lnTo>
                    <a:lnTo>
                      <a:pt x="269" y="364"/>
                    </a:lnTo>
                    <a:lnTo>
                      <a:pt x="269" y="364"/>
                    </a:lnTo>
                    <a:lnTo>
                      <a:pt x="269" y="367"/>
                    </a:lnTo>
                    <a:lnTo>
                      <a:pt x="268" y="368"/>
                    </a:lnTo>
                    <a:lnTo>
                      <a:pt x="265" y="371"/>
                    </a:lnTo>
                    <a:lnTo>
                      <a:pt x="261" y="371"/>
                    </a:lnTo>
                    <a:lnTo>
                      <a:pt x="121" y="371"/>
                    </a:lnTo>
                    <a:lnTo>
                      <a:pt x="121" y="371"/>
                    </a:lnTo>
                    <a:lnTo>
                      <a:pt x="117" y="371"/>
                    </a:lnTo>
                    <a:lnTo>
                      <a:pt x="113" y="368"/>
                    </a:lnTo>
                    <a:lnTo>
                      <a:pt x="109" y="367"/>
                    </a:lnTo>
                    <a:lnTo>
                      <a:pt x="108" y="364"/>
                    </a:lnTo>
                    <a:lnTo>
                      <a:pt x="108" y="270"/>
                    </a:lnTo>
                    <a:close/>
                    <a:moveTo>
                      <a:pt x="269" y="575"/>
                    </a:moveTo>
                    <a:lnTo>
                      <a:pt x="269" y="575"/>
                    </a:lnTo>
                    <a:lnTo>
                      <a:pt x="269" y="579"/>
                    </a:lnTo>
                    <a:lnTo>
                      <a:pt x="266" y="583"/>
                    </a:lnTo>
                    <a:lnTo>
                      <a:pt x="264" y="585"/>
                    </a:lnTo>
                    <a:lnTo>
                      <a:pt x="258" y="586"/>
                    </a:lnTo>
                    <a:lnTo>
                      <a:pt x="118" y="586"/>
                    </a:lnTo>
                    <a:lnTo>
                      <a:pt x="118" y="586"/>
                    </a:lnTo>
                    <a:lnTo>
                      <a:pt x="114" y="585"/>
                    </a:lnTo>
                    <a:lnTo>
                      <a:pt x="112" y="583"/>
                    </a:lnTo>
                    <a:lnTo>
                      <a:pt x="109" y="579"/>
                    </a:lnTo>
                    <a:lnTo>
                      <a:pt x="108" y="575"/>
                    </a:lnTo>
                    <a:lnTo>
                      <a:pt x="108" y="435"/>
                    </a:lnTo>
                    <a:lnTo>
                      <a:pt x="108" y="435"/>
                    </a:lnTo>
                    <a:lnTo>
                      <a:pt x="109" y="431"/>
                    </a:lnTo>
                    <a:lnTo>
                      <a:pt x="112" y="427"/>
                    </a:lnTo>
                    <a:lnTo>
                      <a:pt x="114" y="426"/>
                    </a:lnTo>
                    <a:lnTo>
                      <a:pt x="118" y="425"/>
                    </a:lnTo>
                    <a:lnTo>
                      <a:pt x="258" y="425"/>
                    </a:lnTo>
                    <a:lnTo>
                      <a:pt x="258" y="425"/>
                    </a:lnTo>
                    <a:lnTo>
                      <a:pt x="264" y="426"/>
                    </a:lnTo>
                    <a:lnTo>
                      <a:pt x="266" y="427"/>
                    </a:lnTo>
                    <a:lnTo>
                      <a:pt x="269" y="431"/>
                    </a:lnTo>
                    <a:lnTo>
                      <a:pt x="269" y="435"/>
                    </a:lnTo>
                    <a:lnTo>
                      <a:pt x="269" y="575"/>
                    </a:lnTo>
                    <a:close/>
                    <a:moveTo>
                      <a:pt x="108" y="652"/>
                    </a:moveTo>
                    <a:lnTo>
                      <a:pt x="108" y="652"/>
                    </a:lnTo>
                    <a:lnTo>
                      <a:pt x="109" y="649"/>
                    </a:lnTo>
                    <a:lnTo>
                      <a:pt x="110" y="648"/>
                    </a:lnTo>
                    <a:lnTo>
                      <a:pt x="114" y="644"/>
                    </a:lnTo>
                    <a:lnTo>
                      <a:pt x="121" y="641"/>
                    </a:lnTo>
                    <a:lnTo>
                      <a:pt x="128" y="640"/>
                    </a:lnTo>
                    <a:lnTo>
                      <a:pt x="352" y="640"/>
                    </a:lnTo>
                    <a:lnTo>
                      <a:pt x="352" y="640"/>
                    </a:lnTo>
                    <a:lnTo>
                      <a:pt x="358" y="641"/>
                    </a:lnTo>
                    <a:lnTo>
                      <a:pt x="363" y="644"/>
                    </a:lnTo>
                    <a:lnTo>
                      <a:pt x="366" y="648"/>
                    </a:lnTo>
                    <a:lnTo>
                      <a:pt x="366" y="652"/>
                    </a:lnTo>
                    <a:lnTo>
                      <a:pt x="366" y="792"/>
                    </a:lnTo>
                    <a:lnTo>
                      <a:pt x="366" y="792"/>
                    </a:lnTo>
                    <a:lnTo>
                      <a:pt x="366" y="796"/>
                    </a:lnTo>
                    <a:lnTo>
                      <a:pt x="363" y="799"/>
                    </a:lnTo>
                    <a:lnTo>
                      <a:pt x="358" y="801"/>
                    </a:lnTo>
                    <a:lnTo>
                      <a:pt x="352" y="801"/>
                    </a:lnTo>
                    <a:lnTo>
                      <a:pt x="128" y="801"/>
                    </a:lnTo>
                    <a:lnTo>
                      <a:pt x="128" y="801"/>
                    </a:lnTo>
                    <a:lnTo>
                      <a:pt x="121" y="801"/>
                    </a:lnTo>
                    <a:lnTo>
                      <a:pt x="114" y="799"/>
                    </a:lnTo>
                    <a:lnTo>
                      <a:pt x="110" y="796"/>
                    </a:lnTo>
                    <a:lnTo>
                      <a:pt x="109" y="793"/>
                    </a:lnTo>
                    <a:lnTo>
                      <a:pt x="108" y="792"/>
                    </a:lnTo>
                    <a:lnTo>
                      <a:pt x="108" y="652"/>
                    </a:lnTo>
                    <a:close/>
                    <a:moveTo>
                      <a:pt x="108" y="867"/>
                    </a:moveTo>
                    <a:lnTo>
                      <a:pt x="108" y="867"/>
                    </a:lnTo>
                    <a:lnTo>
                      <a:pt x="109" y="866"/>
                    </a:lnTo>
                    <a:lnTo>
                      <a:pt x="110" y="863"/>
                    </a:lnTo>
                    <a:lnTo>
                      <a:pt x="117" y="859"/>
                    </a:lnTo>
                    <a:lnTo>
                      <a:pt x="127" y="856"/>
                    </a:lnTo>
                    <a:lnTo>
                      <a:pt x="136" y="855"/>
                    </a:lnTo>
                    <a:lnTo>
                      <a:pt x="463" y="855"/>
                    </a:lnTo>
                    <a:lnTo>
                      <a:pt x="463" y="855"/>
                    </a:lnTo>
                    <a:lnTo>
                      <a:pt x="472" y="856"/>
                    </a:lnTo>
                    <a:lnTo>
                      <a:pt x="479" y="859"/>
                    </a:lnTo>
                    <a:lnTo>
                      <a:pt x="483" y="863"/>
                    </a:lnTo>
                    <a:lnTo>
                      <a:pt x="484" y="867"/>
                    </a:lnTo>
                    <a:lnTo>
                      <a:pt x="484" y="1007"/>
                    </a:lnTo>
                    <a:lnTo>
                      <a:pt x="484" y="1007"/>
                    </a:lnTo>
                    <a:lnTo>
                      <a:pt x="484" y="1010"/>
                    </a:lnTo>
                    <a:lnTo>
                      <a:pt x="483" y="1011"/>
                    </a:lnTo>
                    <a:lnTo>
                      <a:pt x="479" y="1014"/>
                    </a:lnTo>
                    <a:lnTo>
                      <a:pt x="472" y="1016"/>
                    </a:lnTo>
                    <a:lnTo>
                      <a:pt x="463" y="1016"/>
                    </a:lnTo>
                    <a:lnTo>
                      <a:pt x="136" y="1016"/>
                    </a:lnTo>
                    <a:lnTo>
                      <a:pt x="136" y="1016"/>
                    </a:lnTo>
                    <a:lnTo>
                      <a:pt x="127" y="1016"/>
                    </a:lnTo>
                    <a:lnTo>
                      <a:pt x="117" y="1014"/>
                    </a:lnTo>
                    <a:lnTo>
                      <a:pt x="110" y="1011"/>
                    </a:lnTo>
                    <a:lnTo>
                      <a:pt x="109" y="1010"/>
                    </a:lnTo>
                    <a:lnTo>
                      <a:pt x="108" y="1007"/>
                    </a:lnTo>
                    <a:lnTo>
                      <a:pt x="108" y="867"/>
                    </a:lnTo>
                    <a:close/>
                    <a:moveTo>
                      <a:pt x="108" y="1081"/>
                    </a:moveTo>
                    <a:lnTo>
                      <a:pt x="108" y="1081"/>
                    </a:lnTo>
                    <a:lnTo>
                      <a:pt x="109" y="1078"/>
                    </a:lnTo>
                    <a:lnTo>
                      <a:pt x="110" y="1077"/>
                    </a:lnTo>
                    <a:lnTo>
                      <a:pt x="114" y="1073"/>
                    </a:lnTo>
                    <a:lnTo>
                      <a:pt x="121" y="1072"/>
                    </a:lnTo>
                    <a:lnTo>
                      <a:pt x="129" y="1070"/>
                    </a:lnTo>
                    <a:lnTo>
                      <a:pt x="362" y="1070"/>
                    </a:lnTo>
                    <a:lnTo>
                      <a:pt x="362" y="1070"/>
                    </a:lnTo>
                    <a:lnTo>
                      <a:pt x="369" y="1072"/>
                    </a:lnTo>
                    <a:lnTo>
                      <a:pt x="374" y="1073"/>
                    </a:lnTo>
                    <a:lnTo>
                      <a:pt x="377" y="1077"/>
                    </a:lnTo>
                    <a:lnTo>
                      <a:pt x="377" y="1081"/>
                    </a:lnTo>
                    <a:lnTo>
                      <a:pt x="377" y="1221"/>
                    </a:lnTo>
                    <a:lnTo>
                      <a:pt x="377" y="1221"/>
                    </a:lnTo>
                    <a:lnTo>
                      <a:pt x="377" y="1225"/>
                    </a:lnTo>
                    <a:lnTo>
                      <a:pt x="374" y="1229"/>
                    </a:lnTo>
                    <a:lnTo>
                      <a:pt x="369" y="1230"/>
                    </a:lnTo>
                    <a:lnTo>
                      <a:pt x="362" y="1232"/>
                    </a:lnTo>
                    <a:lnTo>
                      <a:pt x="129" y="1232"/>
                    </a:lnTo>
                    <a:lnTo>
                      <a:pt x="129" y="1232"/>
                    </a:lnTo>
                    <a:lnTo>
                      <a:pt x="121" y="1230"/>
                    </a:lnTo>
                    <a:lnTo>
                      <a:pt x="114" y="1229"/>
                    </a:lnTo>
                    <a:lnTo>
                      <a:pt x="110" y="1225"/>
                    </a:lnTo>
                    <a:lnTo>
                      <a:pt x="109" y="1224"/>
                    </a:lnTo>
                    <a:lnTo>
                      <a:pt x="108" y="1221"/>
                    </a:lnTo>
                    <a:lnTo>
                      <a:pt x="108" y="1081"/>
                    </a:lnTo>
                    <a:close/>
                    <a:moveTo>
                      <a:pt x="269" y="1447"/>
                    </a:moveTo>
                    <a:lnTo>
                      <a:pt x="269" y="1447"/>
                    </a:lnTo>
                    <a:lnTo>
                      <a:pt x="269" y="1451"/>
                    </a:lnTo>
                    <a:lnTo>
                      <a:pt x="266" y="1455"/>
                    </a:lnTo>
                    <a:lnTo>
                      <a:pt x="264" y="1456"/>
                    </a:lnTo>
                    <a:lnTo>
                      <a:pt x="258" y="1458"/>
                    </a:lnTo>
                    <a:lnTo>
                      <a:pt x="118" y="1458"/>
                    </a:lnTo>
                    <a:lnTo>
                      <a:pt x="118" y="1458"/>
                    </a:lnTo>
                    <a:lnTo>
                      <a:pt x="114" y="1456"/>
                    </a:lnTo>
                    <a:lnTo>
                      <a:pt x="112" y="1455"/>
                    </a:lnTo>
                    <a:lnTo>
                      <a:pt x="109" y="1451"/>
                    </a:lnTo>
                    <a:lnTo>
                      <a:pt x="108" y="1447"/>
                    </a:lnTo>
                    <a:lnTo>
                      <a:pt x="108" y="1307"/>
                    </a:lnTo>
                    <a:lnTo>
                      <a:pt x="108" y="1307"/>
                    </a:lnTo>
                    <a:lnTo>
                      <a:pt x="109" y="1303"/>
                    </a:lnTo>
                    <a:lnTo>
                      <a:pt x="112" y="1299"/>
                    </a:lnTo>
                    <a:lnTo>
                      <a:pt x="114" y="1297"/>
                    </a:lnTo>
                    <a:lnTo>
                      <a:pt x="118" y="1296"/>
                    </a:lnTo>
                    <a:lnTo>
                      <a:pt x="258" y="1296"/>
                    </a:lnTo>
                    <a:lnTo>
                      <a:pt x="258" y="1296"/>
                    </a:lnTo>
                    <a:lnTo>
                      <a:pt x="264" y="1297"/>
                    </a:lnTo>
                    <a:lnTo>
                      <a:pt x="266" y="1299"/>
                    </a:lnTo>
                    <a:lnTo>
                      <a:pt x="269" y="1303"/>
                    </a:lnTo>
                    <a:lnTo>
                      <a:pt x="269" y="1307"/>
                    </a:lnTo>
                    <a:lnTo>
                      <a:pt x="269" y="1447"/>
                    </a:lnTo>
                    <a:close/>
                    <a:moveTo>
                      <a:pt x="484" y="1447"/>
                    </a:moveTo>
                    <a:lnTo>
                      <a:pt x="484" y="1447"/>
                    </a:lnTo>
                    <a:lnTo>
                      <a:pt x="484" y="1451"/>
                    </a:lnTo>
                    <a:lnTo>
                      <a:pt x="482" y="1455"/>
                    </a:lnTo>
                    <a:lnTo>
                      <a:pt x="479" y="1456"/>
                    </a:lnTo>
                    <a:lnTo>
                      <a:pt x="473" y="1458"/>
                    </a:lnTo>
                    <a:lnTo>
                      <a:pt x="334" y="1458"/>
                    </a:lnTo>
                    <a:lnTo>
                      <a:pt x="334" y="1458"/>
                    </a:lnTo>
                    <a:lnTo>
                      <a:pt x="330" y="1456"/>
                    </a:lnTo>
                    <a:lnTo>
                      <a:pt x="327" y="1455"/>
                    </a:lnTo>
                    <a:lnTo>
                      <a:pt x="324" y="1451"/>
                    </a:lnTo>
                    <a:lnTo>
                      <a:pt x="323" y="1447"/>
                    </a:lnTo>
                    <a:lnTo>
                      <a:pt x="323" y="1307"/>
                    </a:lnTo>
                    <a:lnTo>
                      <a:pt x="323" y="1307"/>
                    </a:lnTo>
                    <a:lnTo>
                      <a:pt x="324" y="1303"/>
                    </a:lnTo>
                    <a:lnTo>
                      <a:pt x="327" y="1299"/>
                    </a:lnTo>
                    <a:lnTo>
                      <a:pt x="330" y="1297"/>
                    </a:lnTo>
                    <a:lnTo>
                      <a:pt x="334" y="1296"/>
                    </a:lnTo>
                    <a:lnTo>
                      <a:pt x="473" y="1296"/>
                    </a:lnTo>
                    <a:lnTo>
                      <a:pt x="473" y="1296"/>
                    </a:lnTo>
                    <a:lnTo>
                      <a:pt x="479" y="1297"/>
                    </a:lnTo>
                    <a:lnTo>
                      <a:pt x="482" y="1299"/>
                    </a:lnTo>
                    <a:lnTo>
                      <a:pt x="484" y="1303"/>
                    </a:lnTo>
                    <a:lnTo>
                      <a:pt x="484" y="1307"/>
                    </a:lnTo>
                    <a:lnTo>
                      <a:pt x="484" y="1447"/>
                    </a:lnTo>
                    <a:close/>
                    <a:moveTo>
                      <a:pt x="705" y="1447"/>
                    </a:moveTo>
                    <a:lnTo>
                      <a:pt x="705" y="1447"/>
                    </a:lnTo>
                    <a:lnTo>
                      <a:pt x="705" y="1451"/>
                    </a:lnTo>
                    <a:lnTo>
                      <a:pt x="702" y="1455"/>
                    </a:lnTo>
                    <a:lnTo>
                      <a:pt x="699" y="1456"/>
                    </a:lnTo>
                    <a:lnTo>
                      <a:pt x="694" y="1458"/>
                    </a:lnTo>
                    <a:lnTo>
                      <a:pt x="554" y="1458"/>
                    </a:lnTo>
                    <a:lnTo>
                      <a:pt x="554" y="1458"/>
                    </a:lnTo>
                    <a:lnTo>
                      <a:pt x="550" y="1456"/>
                    </a:lnTo>
                    <a:lnTo>
                      <a:pt x="547" y="1455"/>
                    </a:lnTo>
                    <a:lnTo>
                      <a:pt x="545" y="1451"/>
                    </a:lnTo>
                    <a:lnTo>
                      <a:pt x="543" y="1447"/>
                    </a:lnTo>
                    <a:lnTo>
                      <a:pt x="543" y="1307"/>
                    </a:lnTo>
                    <a:lnTo>
                      <a:pt x="543" y="1307"/>
                    </a:lnTo>
                    <a:lnTo>
                      <a:pt x="545" y="1303"/>
                    </a:lnTo>
                    <a:lnTo>
                      <a:pt x="547" y="1299"/>
                    </a:lnTo>
                    <a:lnTo>
                      <a:pt x="550" y="1297"/>
                    </a:lnTo>
                    <a:lnTo>
                      <a:pt x="554" y="1296"/>
                    </a:lnTo>
                    <a:lnTo>
                      <a:pt x="694" y="1296"/>
                    </a:lnTo>
                    <a:lnTo>
                      <a:pt x="694" y="1296"/>
                    </a:lnTo>
                    <a:lnTo>
                      <a:pt x="699" y="1297"/>
                    </a:lnTo>
                    <a:lnTo>
                      <a:pt x="702" y="1299"/>
                    </a:lnTo>
                    <a:lnTo>
                      <a:pt x="705" y="1303"/>
                    </a:lnTo>
                    <a:lnTo>
                      <a:pt x="705" y="1307"/>
                    </a:lnTo>
                    <a:lnTo>
                      <a:pt x="705" y="1447"/>
                    </a:lnTo>
                    <a:close/>
                    <a:moveTo>
                      <a:pt x="2227" y="1447"/>
                    </a:moveTo>
                    <a:lnTo>
                      <a:pt x="2227" y="1447"/>
                    </a:lnTo>
                    <a:lnTo>
                      <a:pt x="2226" y="1449"/>
                    </a:lnTo>
                    <a:lnTo>
                      <a:pt x="2220" y="1451"/>
                    </a:lnTo>
                    <a:lnTo>
                      <a:pt x="2200" y="1455"/>
                    </a:lnTo>
                    <a:lnTo>
                      <a:pt x="2170" y="1456"/>
                    </a:lnTo>
                    <a:lnTo>
                      <a:pt x="2133" y="1458"/>
                    </a:lnTo>
                    <a:lnTo>
                      <a:pt x="859" y="1458"/>
                    </a:lnTo>
                    <a:lnTo>
                      <a:pt x="859" y="1458"/>
                    </a:lnTo>
                    <a:lnTo>
                      <a:pt x="822" y="1456"/>
                    </a:lnTo>
                    <a:lnTo>
                      <a:pt x="789" y="1455"/>
                    </a:lnTo>
                    <a:lnTo>
                      <a:pt x="767" y="1451"/>
                    </a:lnTo>
                    <a:lnTo>
                      <a:pt x="761" y="1449"/>
                    </a:lnTo>
                    <a:lnTo>
                      <a:pt x="759" y="1447"/>
                    </a:lnTo>
                    <a:lnTo>
                      <a:pt x="759" y="1307"/>
                    </a:lnTo>
                    <a:lnTo>
                      <a:pt x="759" y="1307"/>
                    </a:lnTo>
                    <a:lnTo>
                      <a:pt x="761" y="1304"/>
                    </a:lnTo>
                    <a:lnTo>
                      <a:pt x="767" y="1303"/>
                    </a:lnTo>
                    <a:lnTo>
                      <a:pt x="789" y="1299"/>
                    </a:lnTo>
                    <a:lnTo>
                      <a:pt x="822" y="1297"/>
                    </a:lnTo>
                    <a:lnTo>
                      <a:pt x="859" y="1296"/>
                    </a:lnTo>
                    <a:lnTo>
                      <a:pt x="2133" y="1296"/>
                    </a:lnTo>
                    <a:lnTo>
                      <a:pt x="2133" y="1296"/>
                    </a:lnTo>
                    <a:lnTo>
                      <a:pt x="2170" y="1297"/>
                    </a:lnTo>
                    <a:lnTo>
                      <a:pt x="2200" y="1299"/>
                    </a:lnTo>
                    <a:lnTo>
                      <a:pt x="2220" y="1303"/>
                    </a:lnTo>
                    <a:lnTo>
                      <a:pt x="2226" y="1304"/>
                    </a:lnTo>
                    <a:lnTo>
                      <a:pt x="2227" y="1307"/>
                    </a:lnTo>
                    <a:lnTo>
                      <a:pt x="2227" y="1447"/>
                    </a:lnTo>
                    <a:close/>
                    <a:moveTo>
                      <a:pt x="2447" y="1447"/>
                    </a:moveTo>
                    <a:lnTo>
                      <a:pt x="2447" y="1447"/>
                    </a:lnTo>
                    <a:lnTo>
                      <a:pt x="2447" y="1451"/>
                    </a:lnTo>
                    <a:lnTo>
                      <a:pt x="2445" y="1455"/>
                    </a:lnTo>
                    <a:lnTo>
                      <a:pt x="2442" y="1456"/>
                    </a:lnTo>
                    <a:lnTo>
                      <a:pt x="2437" y="1458"/>
                    </a:lnTo>
                    <a:lnTo>
                      <a:pt x="2297" y="1458"/>
                    </a:lnTo>
                    <a:lnTo>
                      <a:pt x="2297" y="1458"/>
                    </a:lnTo>
                    <a:lnTo>
                      <a:pt x="2293" y="1456"/>
                    </a:lnTo>
                    <a:lnTo>
                      <a:pt x="2290" y="1455"/>
                    </a:lnTo>
                    <a:lnTo>
                      <a:pt x="2287" y="1451"/>
                    </a:lnTo>
                    <a:lnTo>
                      <a:pt x="2286" y="1447"/>
                    </a:lnTo>
                    <a:lnTo>
                      <a:pt x="2286" y="1307"/>
                    </a:lnTo>
                    <a:lnTo>
                      <a:pt x="2286" y="1307"/>
                    </a:lnTo>
                    <a:lnTo>
                      <a:pt x="2287" y="1303"/>
                    </a:lnTo>
                    <a:lnTo>
                      <a:pt x="2290" y="1299"/>
                    </a:lnTo>
                    <a:lnTo>
                      <a:pt x="2293" y="1297"/>
                    </a:lnTo>
                    <a:lnTo>
                      <a:pt x="2297" y="1296"/>
                    </a:lnTo>
                    <a:lnTo>
                      <a:pt x="2437" y="1296"/>
                    </a:lnTo>
                    <a:lnTo>
                      <a:pt x="2437" y="1296"/>
                    </a:lnTo>
                    <a:lnTo>
                      <a:pt x="2442" y="1297"/>
                    </a:lnTo>
                    <a:lnTo>
                      <a:pt x="2445" y="1299"/>
                    </a:lnTo>
                    <a:lnTo>
                      <a:pt x="2447" y="1303"/>
                    </a:lnTo>
                    <a:lnTo>
                      <a:pt x="2447" y="1307"/>
                    </a:lnTo>
                    <a:lnTo>
                      <a:pt x="2447" y="1447"/>
                    </a:lnTo>
                    <a:close/>
                    <a:moveTo>
                      <a:pt x="2663" y="1447"/>
                    </a:moveTo>
                    <a:lnTo>
                      <a:pt x="2663" y="1447"/>
                    </a:lnTo>
                    <a:lnTo>
                      <a:pt x="2663" y="1451"/>
                    </a:lnTo>
                    <a:lnTo>
                      <a:pt x="2660" y="1455"/>
                    </a:lnTo>
                    <a:lnTo>
                      <a:pt x="2657" y="1456"/>
                    </a:lnTo>
                    <a:lnTo>
                      <a:pt x="2652" y="1458"/>
                    </a:lnTo>
                    <a:lnTo>
                      <a:pt x="2512" y="1458"/>
                    </a:lnTo>
                    <a:lnTo>
                      <a:pt x="2512" y="1458"/>
                    </a:lnTo>
                    <a:lnTo>
                      <a:pt x="2508" y="1456"/>
                    </a:lnTo>
                    <a:lnTo>
                      <a:pt x="2505" y="1455"/>
                    </a:lnTo>
                    <a:lnTo>
                      <a:pt x="2503" y="1451"/>
                    </a:lnTo>
                    <a:lnTo>
                      <a:pt x="2501" y="1447"/>
                    </a:lnTo>
                    <a:lnTo>
                      <a:pt x="2501" y="1307"/>
                    </a:lnTo>
                    <a:lnTo>
                      <a:pt x="2501" y="1307"/>
                    </a:lnTo>
                    <a:lnTo>
                      <a:pt x="2503" y="1303"/>
                    </a:lnTo>
                    <a:lnTo>
                      <a:pt x="2505" y="1299"/>
                    </a:lnTo>
                    <a:lnTo>
                      <a:pt x="2508" y="1297"/>
                    </a:lnTo>
                    <a:lnTo>
                      <a:pt x="2512" y="1296"/>
                    </a:lnTo>
                    <a:lnTo>
                      <a:pt x="2652" y="1296"/>
                    </a:lnTo>
                    <a:lnTo>
                      <a:pt x="2652" y="1296"/>
                    </a:lnTo>
                    <a:lnTo>
                      <a:pt x="2657" y="1297"/>
                    </a:lnTo>
                    <a:lnTo>
                      <a:pt x="2660" y="1299"/>
                    </a:lnTo>
                    <a:lnTo>
                      <a:pt x="2663" y="1303"/>
                    </a:lnTo>
                    <a:lnTo>
                      <a:pt x="2663" y="1307"/>
                    </a:lnTo>
                    <a:lnTo>
                      <a:pt x="2663" y="1447"/>
                    </a:lnTo>
                    <a:close/>
                    <a:moveTo>
                      <a:pt x="2883" y="1452"/>
                    </a:moveTo>
                    <a:lnTo>
                      <a:pt x="2883" y="1452"/>
                    </a:lnTo>
                    <a:lnTo>
                      <a:pt x="2883" y="1453"/>
                    </a:lnTo>
                    <a:lnTo>
                      <a:pt x="2882" y="1456"/>
                    </a:lnTo>
                    <a:lnTo>
                      <a:pt x="2879" y="1458"/>
                    </a:lnTo>
                    <a:lnTo>
                      <a:pt x="2875" y="1458"/>
                    </a:lnTo>
                    <a:lnTo>
                      <a:pt x="2735" y="1458"/>
                    </a:lnTo>
                    <a:lnTo>
                      <a:pt x="2735" y="1458"/>
                    </a:lnTo>
                    <a:lnTo>
                      <a:pt x="2731" y="1458"/>
                    </a:lnTo>
                    <a:lnTo>
                      <a:pt x="2727" y="1456"/>
                    </a:lnTo>
                    <a:lnTo>
                      <a:pt x="2723" y="1453"/>
                    </a:lnTo>
                    <a:lnTo>
                      <a:pt x="2722" y="1452"/>
                    </a:lnTo>
                    <a:lnTo>
                      <a:pt x="2722" y="1371"/>
                    </a:lnTo>
                    <a:lnTo>
                      <a:pt x="2722" y="1371"/>
                    </a:lnTo>
                    <a:lnTo>
                      <a:pt x="2723" y="1370"/>
                    </a:lnTo>
                    <a:lnTo>
                      <a:pt x="2727" y="1367"/>
                    </a:lnTo>
                    <a:lnTo>
                      <a:pt x="2731" y="1366"/>
                    </a:lnTo>
                    <a:lnTo>
                      <a:pt x="2735" y="1366"/>
                    </a:lnTo>
                    <a:lnTo>
                      <a:pt x="2875" y="1366"/>
                    </a:lnTo>
                    <a:lnTo>
                      <a:pt x="2875" y="1366"/>
                    </a:lnTo>
                    <a:lnTo>
                      <a:pt x="2879" y="1366"/>
                    </a:lnTo>
                    <a:lnTo>
                      <a:pt x="2882" y="1367"/>
                    </a:lnTo>
                    <a:lnTo>
                      <a:pt x="2883" y="1370"/>
                    </a:lnTo>
                    <a:lnTo>
                      <a:pt x="2883" y="1371"/>
                    </a:lnTo>
                    <a:lnTo>
                      <a:pt x="2883" y="1452"/>
                    </a:lnTo>
                    <a:close/>
                    <a:moveTo>
                      <a:pt x="3104" y="1452"/>
                    </a:moveTo>
                    <a:lnTo>
                      <a:pt x="3104" y="1452"/>
                    </a:lnTo>
                    <a:lnTo>
                      <a:pt x="3104" y="1453"/>
                    </a:lnTo>
                    <a:lnTo>
                      <a:pt x="3102" y="1456"/>
                    </a:lnTo>
                    <a:lnTo>
                      <a:pt x="3100" y="1458"/>
                    </a:lnTo>
                    <a:lnTo>
                      <a:pt x="3096" y="1458"/>
                    </a:lnTo>
                    <a:lnTo>
                      <a:pt x="2956" y="1458"/>
                    </a:lnTo>
                    <a:lnTo>
                      <a:pt x="2956" y="1458"/>
                    </a:lnTo>
                    <a:lnTo>
                      <a:pt x="2952" y="1458"/>
                    </a:lnTo>
                    <a:lnTo>
                      <a:pt x="2948" y="1456"/>
                    </a:lnTo>
                    <a:lnTo>
                      <a:pt x="2944" y="1453"/>
                    </a:lnTo>
                    <a:lnTo>
                      <a:pt x="2942" y="1452"/>
                    </a:lnTo>
                    <a:lnTo>
                      <a:pt x="2942" y="1371"/>
                    </a:lnTo>
                    <a:lnTo>
                      <a:pt x="2942" y="1371"/>
                    </a:lnTo>
                    <a:lnTo>
                      <a:pt x="2944" y="1370"/>
                    </a:lnTo>
                    <a:lnTo>
                      <a:pt x="2948" y="1367"/>
                    </a:lnTo>
                    <a:lnTo>
                      <a:pt x="2952" y="1366"/>
                    </a:lnTo>
                    <a:lnTo>
                      <a:pt x="2956" y="1366"/>
                    </a:lnTo>
                    <a:lnTo>
                      <a:pt x="3096" y="1366"/>
                    </a:lnTo>
                    <a:lnTo>
                      <a:pt x="3096" y="1366"/>
                    </a:lnTo>
                    <a:lnTo>
                      <a:pt x="3100" y="1366"/>
                    </a:lnTo>
                    <a:lnTo>
                      <a:pt x="3102" y="1367"/>
                    </a:lnTo>
                    <a:lnTo>
                      <a:pt x="3104" y="1370"/>
                    </a:lnTo>
                    <a:lnTo>
                      <a:pt x="3104" y="1371"/>
                    </a:lnTo>
                    <a:lnTo>
                      <a:pt x="3104" y="1452"/>
                    </a:lnTo>
                    <a:close/>
                    <a:moveTo>
                      <a:pt x="3104" y="1355"/>
                    </a:moveTo>
                    <a:lnTo>
                      <a:pt x="3104" y="1355"/>
                    </a:lnTo>
                    <a:lnTo>
                      <a:pt x="3104" y="1358"/>
                    </a:lnTo>
                    <a:lnTo>
                      <a:pt x="3102" y="1359"/>
                    </a:lnTo>
                    <a:lnTo>
                      <a:pt x="3100" y="1361"/>
                    </a:lnTo>
                    <a:lnTo>
                      <a:pt x="3096" y="1361"/>
                    </a:lnTo>
                    <a:lnTo>
                      <a:pt x="2956" y="1361"/>
                    </a:lnTo>
                    <a:lnTo>
                      <a:pt x="2956" y="1361"/>
                    </a:lnTo>
                    <a:lnTo>
                      <a:pt x="2948" y="1359"/>
                    </a:lnTo>
                    <a:lnTo>
                      <a:pt x="2944" y="1358"/>
                    </a:lnTo>
                    <a:lnTo>
                      <a:pt x="2942" y="1355"/>
                    </a:lnTo>
                    <a:lnTo>
                      <a:pt x="2942" y="1276"/>
                    </a:lnTo>
                    <a:lnTo>
                      <a:pt x="2942" y="1276"/>
                    </a:lnTo>
                    <a:lnTo>
                      <a:pt x="2944" y="1273"/>
                    </a:lnTo>
                    <a:lnTo>
                      <a:pt x="2948" y="1271"/>
                    </a:lnTo>
                    <a:lnTo>
                      <a:pt x="2952" y="1269"/>
                    </a:lnTo>
                    <a:lnTo>
                      <a:pt x="2956" y="1269"/>
                    </a:lnTo>
                    <a:lnTo>
                      <a:pt x="3096" y="1269"/>
                    </a:lnTo>
                    <a:lnTo>
                      <a:pt x="3096" y="1269"/>
                    </a:lnTo>
                    <a:lnTo>
                      <a:pt x="3100" y="1269"/>
                    </a:lnTo>
                    <a:lnTo>
                      <a:pt x="3102" y="1271"/>
                    </a:lnTo>
                    <a:lnTo>
                      <a:pt x="3104" y="1273"/>
                    </a:lnTo>
                    <a:lnTo>
                      <a:pt x="3104" y="1276"/>
                    </a:lnTo>
                    <a:lnTo>
                      <a:pt x="3104" y="1355"/>
                    </a:lnTo>
                    <a:close/>
                    <a:moveTo>
                      <a:pt x="3319" y="1452"/>
                    </a:moveTo>
                    <a:lnTo>
                      <a:pt x="3319" y="1452"/>
                    </a:lnTo>
                    <a:lnTo>
                      <a:pt x="3319" y="1453"/>
                    </a:lnTo>
                    <a:lnTo>
                      <a:pt x="3317" y="1456"/>
                    </a:lnTo>
                    <a:lnTo>
                      <a:pt x="3315" y="1458"/>
                    </a:lnTo>
                    <a:lnTo>
                      <a:pt x="3311" y="1458"/>
                    </a:lnTo>
                    <a:lnTo>
                      <a:pt x="3171" y="1458"/>
                    </a:lnTo>
                    <a:lnTo>
                      <a:pt x="3171" y="1458"/>
                    </a:lnTo>
                    <a:lnTo>
                      <a:pt x="3167" y="1458"/>
                    </a:lnTo>
                    <a:lnTo>
                      <a:pt x="3163" y="1456"/>
                    </a:lnTo>
                    <a:lnTo>
                      <a:pt x="3159" y="1453"/>
                    </a:lnTo>
                    <a:lnTo>
                      <a:pt x="3157" y="1452"/>
                    </a:lnTo>
                    <a:lnTo>
                      <a:pt x="3157" y="1371"/>
                    </a:lnTo>
                    <a:lnTo>
                      <a:pt x="3157" y="1371"/>
                    </a:lnTo>
                    <a:lnTo>
                      <a:pt x="3159" y="1370"/>
                    </a:lnTo>
                    <a:lnTo>
                      <a:pt x="3163" y="1367"/>
                    </a:lnTo>
                    <a:lnTo>
                      <a:pt x="3167" y="1366"/>
                    </a:lnTo>
                    <a:lnTo>
                      <a:pt x="3171" y="1366"/>
                    </a:lnTo>
                    <a:lnTo>
                      <a:pt x="3311" y="1366"/>
                    </a:lnTo>
                    <a:lnTo>
                      <a:pt x="3311" y="1366"/>
                    </a:lnTo>
                    <a:lnTo>
                      <a:pt x="3315" y="1366"/>
                    </a:lnTo>
                    <a:lnTo>
                      <a:pt x="3317" y="1367"/>
                    </a:lnTo>
                    <a:lnTo>
                      <a:pt x="3319" y="1370"/>
                    </a:lnTo>
                    <a:lnTo>
                      <a:pt x="3319" y="1371"/>
                    </a:lnTo>
                    <a:lnTo>
                      <a:pt x="3319" y="1452"/>
                    </a:lnTo>
                    <a:close/>
                    <a:moveTo>
                      <a:pt x="3319" y="1224"/>
                    </a:moveTo>
                    <a:lnTo>
                      <a:pt x="3319" y="1224"/>
                    </a:lnTo>
                    <a:lnTo>
                      <a:pt x="3319" y="1225"/>
                    </a:lnTo>
                    <a:lnTo>
                      <a:pt x="3317" y="1228"/>
                    </a:lnTo>
                    <a:lnTo>
                      <a:pt x="3311" y="1230"/>
                    </a:lnTo>
                    <a:lnTo>
                      <a:pt x="3301" y="1232"/>
                    </a:lnTo>
                    <a:lnTo>
                      <a:pt x="3289" y="1232"/>
                    </a:lnTo>
                    <a:lnTo>
                      <a:pt x="2855" y="1232"/>
                    </a:lnTo>
                    <a:lnTo>
                      <a:pt x="2855" y="1232"/>
                    </a:lnTo>
                    <a:lnTo>
                      <a:pt x="2841" y="1232"/>
                    </a:lnTo>
                    <a:lnTo>
                      <a:pt x="2831" y="1230"/>
                    </a:lnTo>
                    <a:lnTo>
                      <a:pt x="2823" y="1228"/>
                    </a:lnTo>
                    <a:lnTo>
                      <a:pt x="2820" y="1225"/>
                    </a:lnTo>
                    <a:lnTo>
                      <a:pt x="2819" y="1224"/>
                    </a:lnTo>
                    <a:lnTo>
                      <a:pt x="2819" y="1084"/>
                    </a:lnTo>
                    <a:lnTo>
                      <a:pt x="2819" y="1084"/>
                    </a:lnTo>
                    <a:lnTo>
                      <a:pt x="2820" y="1081"/>
                    </a:lnTo>
                    <a:lnTo>
                      <a:pt x="2823" y="1078"/>
                    </a:lnTo>
                    <a:lnTo>
                      <a:pt x="2831" y="1074"/>
                    </a:lnTo>
                    <a:lnTo>
                      <a:pt x="2841" y="1072"/>
                    </a:lnTo>
                    <a:lnTo>
                      <a:pt x="2855" y="1070"/>
                    </a:lnTo>
                    <a:lnTo>
                      <a:pt x="3289" y="1070"/>
                    </a:lnTo>
                    <a:lnTo>
                      <a:pt x="3289" y="1070"/>
                    </a:lnTo>
                    <a:lnTo>
                      <a:pt x="3301" y="1072"/>
                    </a:lnTo>
                    <a:lnTo>
                      <a:pt x="3311" y="1074"/>
                    </a:lnTo>
                    <a:lnTo>
                      <a:pt x="3317" y="1078"/>
                    </a:lnTo>
                    <a:lnTo>
                      <a:pt x="3319" y="1081"/>
                    </a:lnTo>
                    <a:lnTo>
                      <a:pt x="3319" y="1084"/>
                    </a:lnTo>
                    <a:lnTo>
                      <a:pt x="3319" y="1224"/>
                    </a:lnTo>
                    <a:close/>
                    <a:moveTo>
                      <a:pt x="3319" y="780"/>
                    </a:moveTo>
                    <a:lnTo>
                      <a:pt x="3319" y="780"/>
                    </a:lnTo>
                    <a:lnTo>
                      <a:pt x="3319" y="781"/>
                    </a:lnTo>
                    <a:lnTo>
                      <a:pt x="3319" y="1000"/>
                    </a:lnTo>
                    <a:lnTo>
                      <a:pt x="3319" y="1000"/>
                    </a:lnTo>
                    <a:lnTo>
                      <a:pt x="3319" y="1006"/>
                    </a:lnTo>
                    <a:lnTo>
                      <a:pt x="3317" y="1011"/>
                    </a:lnTo>
                    <a:lnTo>
                      <a:pt x="3315" y="1015"/>
                    </a:lnTo>
                    <a:lnTo>
                      <a:pt x="3311" y="1016"/>
                    </a:lnTo>
                    <a:lnTo>
                      <a:pt x="3171" y="1016"/>
                    </a:lnTo>
                    <a:lnTo>
                      <a:pt x="3171" y="1016"/>
                    </a:lnTo>
                    <a:lnTo>
                      <a:pt x="3167" y="1015"/>
                    </a:lnTo>
                    <a:lnTo>
                      <a:pt x="3163" y="1011"/>
                    </a:lnTo>
                    <a:lnTo>
                      <a:pt x="3159" y="1006"/>
                    </a:lnTo>
                    <a:lnTo>
                      <a:pt x="3157" y="1000"/>
                    </a:lnTo>
                    <a:lnTo>
                      <a:pt x="3157" y="790"/>
                    </a:lnTo>
                    <a:lnTo>
                      <a:pt x="3058" y="790"/>
                    </a:lnTo>
                    <a:lnTo>
                      <a:pt x="3058" y="790"/>
                    </a:lnTo>
                    <a:lnTo>
                      <a:pt x="3054" y="789"/>
                    </a:lnTo>
                    <a:lnTo>
                      <a:pt x="3050" y="786"/>
                    </a:lnTo>
                    <a:lnTo>
                      <a:pt x="3046" y="784"/>
                    </a:lnTo>
                    <a:lnTo>
                      <a:pt x="3045" y="780"/>
                    </a:lnTo>
                    <a:lnTo>
                      <a:pt x="3045" y="645"/>
                    </a:lnTo>
                    <a:lnTo>
                      <a:pt x="3045" y="645"/>
                    </a:lnTo>
                    <a:lnTo>
                      <a:pt x="3046" y="641"/>
                    </a:lnTo>
                    <a:lnTo>
                      <a:pt x="3050" y="637"/>
                    </a:lnTo>
                    <a:lnTo>
                      <a:pt x="3054" y="636"/>
                    </a:lnTo>
                    <a:lnTo>
                      <a:pt x="3058" y="634"/>
                    </a:lnTo>
                    <a:lnTo>
                      <a:pt x="3171" y="634"/>
                    </a:lnTo>
                    <a:lnTo>
                      <a:pt x="3198" y="634"/>
                    </a:lnTo>
                    <a:lnTo>
                      <a:pt x="3311" y="634"/>
                    </a:lnTo>
                    <a:lnTo>
                      <a:pt x="3311" y="634"/>
                    </a:lnTo>
                    <a:lnTo>
                      <a:pt x="3315" y="636"/>
                    </a:lnTo>
                    <a:lnTo>
                      <a:pt x="3317" y="637"/>
                    </a:lnTo>
                    <a:lnTo>
                      <a:pt x="3319" y="641"/>
                    </a:lnTo>
                    <a:lnTo>
                      <a:pt x="3319" y="645"/>
                    </a:lnTo>
                    <a:lnTo>
                      <a:pt x="3319" y="780"/>
                    </a:lnTo>
                    <a:close/>
                    <a:moveTo>
                      <a:pt x="3319" y="575"/>
                    </a:moveTo>
                    <a:lnTo>
                      <a:pt x="3319" y="575"/>
                    </a:lnTo>
                    <a:lnTo>
                      <a:pt x="3317" y="581"/>
                    </a:lnTo>
                    <a:lnTo>
                      <a:pt x="3313" y="583"/>
                    </a:lnTo>
                    <a:lnTo>
                      <a:pt x="3307" y="585"/>
                    </a:lnTo>
                    <a:lnTo>
                      <a:pt x="3297" y="586"/>
                    </a:lnTo>
                    <a:lnTo>
                      <a:pt x="2971" y="586"/>
                    </a:lnTo>
                    <a:lnTo>
                      <a:pt x="2971" y="586"/>
                    </a:lnTo>
                    <a:lnTo>
                      <a:pt x="2961" y="585"/>
                    </a:lnTo>
                    <a:lnTo>
                      <a:pt x="2952" y="583"/>
                    </a:lnTo>
                    <a:lnTo>
                      <a:pt x="2945" y="581"/>
                    </a:lnTo>
                    <a:lnTo>
                      <a:pt x="2944" y="578"/>
                    </a:lnTo>
                    <a:lnTo>
                      <a:pt x="2942" y="575"/>
                    </a:lnTo>
                    <a:lnTo>
                      <a:pt x="2942" y="435"/>
                    </a:lnTo>
                    <a:lnTo>
                      <a:pt x="2942" y="435"/>
                    </a:lnTo>
                    <a:lnTo>
                      <a:pt x="2944" y="434"/>
                    </a:lnTo>
                    <a:lnTo>
                      <a:pt x="2945" y="431"/>
                    </a:lnTo>
                    <a:lnTo>
                      <a:pt x="2952" y="429"/>
                    </a:lnTo>
                    <a:lnTo>
                      <a:pt x="2961" y="426"/>
                    </a:lnTo>
                    <a:lnTo>
                      <a:pt x="2971" y="425"/>
                    </a:lnTo>
                    <a:lnTo>
                      <a:pt x="3297" y="425"/>
                    </a:lnTo>
                    <a:lnTo>
                      <a:pt x="3297" y="425"/>
                    </a:lnTo>
                    <a:lnTo>
                      <a:pt x="3307" y="426"/>
                    </a:lnTo>
                    <a:lnTo>
                      <a:pt x="3313" y="429"/>
                    </a:lnTo>
                    <a:lnTo>
                      <a:pt x="3317" y="431"/>
                    </a:lnTo>
                    <a:lnTo>
                      <a:pt x="3319" y="435"/>
                    </a:lnTo>
                    <a:lnTo>
                      <a:pt x="3319" y="575"/>
                    </a:lnTo>
                    <a:close/>
                    <a:moveTo>
                      <a:pt x="3319" y="364"/>
                    </a:moveTo>
                    <a:lnTo>
                      <a:pt x="3319" y="364"/>
                    </a:lnTo>
                    <a:lnTo>
                      <a:pt x="3319" y="367"/>
                    </a:lnTo>
                    <a:lnTo>
                      <a:pt x="3317" y="368"/>
                    </a:lnTo>
                    <a:lnTo>
                      <a:pt x="3315" y="371"/>
                    </a:lnTo>
                    <a:lnTo>
                      <a:pt x="3311" y="371"/>
                    </a:lnTo>
                    <a:lnTo>
                      <a:pt x="3171" y="371"/>
                    </a:lnTo>
                    <a:lnTo>
                      <a:pt x="3171" y="371"/>
                    </a:lnTo>
                    <a:lnTo>
                      <a:pt x="3167" y="371"/>
                    </a:lnTo>
                    <a:lnTo>
                      <a:pt x="3163" y="368"/>
                    </a:lnTo>
                    <a:lnTo>
                      <a:pt x="3159" y="367"/>
                    </a:lnTo>
                    <a:lnTo>
                      <a:pt x="3157" y="364"/>
                    </a:lnTo>
                    <a:lnTo>
                      <a:pt x="3157" y="270"/>
                    </a:lnTo>
                    <a:lnTo>
                      <a:pt x="3157" y="270"/>
                    </a:lnTo>
                    <a:lnTo>
                      <a:pt x="3159" y="267"/>
                    </a:lnTo>
                    <a:lnTo>
                      <a:pt x="3163" y="266"/>
                    </a:lnTo>
                    <a:lnTo>
                      <a:pt x="3167" y="263"/>
                    </a:lnTo>
                    <a:lnTo>
                      <a:pt x="3171" y="263"/>
                    </a:lnTo>
                    <a:lnTo>
                      <a:pt x="3311" y="263"/>
                    </a:lnTo>
                    <a:lnTo>
                      <a:pt x="3311" y="263"/>
                    </a:lnTo>
                    <a:lnTo>
                      <a:pt x="3315" y="263"/>
                    </a:lnTo>
                    <a:lnTo>
                      <a:pt x="3317" y="266"/>
                    </a:lnTo>
                    <a:lnTo>
                      <a:pt x="3319" y="267"/>
                    </a:lnTo>
                    <a:lnTo>
                      <a:pt x="3319" y="270"/>
                    </a:lnTo>
                    <a:lnTo>
                      <a:pt x="3319" y="3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9" name="iṥḷídè">
                <a:extLst>
                  <a:ext uri="{FF2B5EF4-FFF2-40B4-BE49-F238E27FC236}">
                    <a16:creationId xmlns="" xmlns:a16="http://schemas.microsoft.com/office/drawing/2014/main" id="{F07E2E96-800E-4501-8945-98788D2CCDCC}"/>
                  </a:ext>
                </a:extLst>
              </p:cNvPr>
              <p:cNvSpPr/>
              <p:nvPr/>
            </p:nvSpPr>
            <p:spPr bwMode="auto">
              <a:xfrm>
                <a:off x="5108262" y="3058775"/>
                <a:ext cx="2554673" cy="1732248"/>
              </a:xfrm>
              <a:custGeom>
                <a:avLst/>
                <a:gdLst>
                  <a:gd name="T0" fmla="*/ 4900 w 4911"/>
                  <a:gd name="T1" fmla="*/ 0 h 3330"/>
                  <a:gd name="T2" fmla="*/ 19 w 4911"/>
                  <a:gd name="T3" fmla="*/ 0 h 3330"/>
                  <a:gd name="T4" fmla="*/ 19 w 4911"/>
                  <a:gd name="T5" fmla="*/ 0 h 3330"/>
                  <a:gd name="T6" fmla="*/ 12 w 4911"/>
                  <a:gd name="T7" fmla="*/ 1 h 3330"/>
                  <a:gd name="T8" fmla="*/ 7 w 4911"/>
                  <a:gd name="T9" fmla="*/ 4 h 3330"/>
                  <a:gd name="T10" fmla="*/ 3 w 4911"/>
                  <a:gd name="T11" fmla="*/ 8 h 3330"/>
                  <a:gd name="T12" fmla="*/ 1 w 4911"/>
                  <a:gd name="T13" fmla="*/ 11 h 3330"/>
                  <a:gd name="T14" fmla="*/ 0 w 4911"/>
                  <a:gd name="T15" fmla="*/ 15 h 3330"/>
                  <a:gd name="T16" fmla="*/ 0 w 4911"/>
                  <a:gd name="T17" fmla="*/ 2826 h 3330"/>
                  <a:gd name="T18" fmla="*/ 0 w 4911"/>
                  <a:gd name="T19" fmla="*/ 2826 h 3330"/>
                  <a:gd name="T20" fmla="*/ 1 w 4911"/>
                  <a:gd name="T21" fmla="*/ 2828 h 3330"/>
                  <a:gd name="T22" fmla="*/ 3 w 4911"/>
                  <a:gd name="T23" fmla="*/ 2832 h 3330"/>
                  <a:gd name="T24" fmla="*/ 7 w 4911"/>
                  <a:gd name="T25" fmla="*/ 2836 h 3330"/>
                  <a:gd name="T26" fmla="*/ 12 w 4911"/>
                  <a:gd name="T27" fmla="*/ 2839 h 3330"/>
                  <a:gd name="T28" fmla="*/ 19 w 4911"/>
                  <a:gd name="T29" fmla="*/ 2840 h 3330"/>
                  <a:gd name="T30" fmla="*/ 2033 w 4911"/>
                  <a:gd name="T31" fmla="*/ 2840 h 3330"/>
                  <a:gd name="T32" fmla="*/ 2033 w 4911"/>
                  <a:gd name="T33" fmla="*/ 3115 h 3330"/>
                  <a:gd name="T34" fmla="*/ 1404 w 4911"/>
                  <a:gd name="T35" fmla="*/ 3115 h 3330"/>
                  <a:gd name="T36" fmla="*/ 1404 w 4911"/>
                  <a:gd name="T37" fmla="*/ 3330 h 3330"/>
                  <a:gd name="T38" fmla="*/ 3507 w 4911"/>
                  <a:gd name="T39" fmla="*/ 3330 h 3330"/>
                  <a:gd name="T40" fmla="*/ 3507 w 4911"/>
                  <a:gd name="T41" fmla="*/ 3115 h 3330"/>
                  <a:gd name="T42" fmla="*/ 2883 w 4911"/>
                  <a:gd name="T43" fmla="*/ 3115 h 3330"/>
                  <a:gd name="T44" fmla="*/ 2883 w 4911"/>
                  <a:gd name="T45" fmla="*/ 2840 h 3330"/>
                  <a:gd name="T46" fmla="*/ 4900 w 4911"/>
                  <a:gd name="T47" fmla="*/ 2840 h 3330"/>
                  <a:gd name="T48" fmla="*/ 4900 w 4911"/>
                  <a:gd name="T49" fmla="*/ 2840 h 3330"/>
                  <a:gd name="T50" fmla="*/ 4905 w 4911"/>
                  <a:gd name="T51" fmla="*/ 2839 h 3330"/>
                  <a:gd name="T52" fmla="*/ 4908 w 4911"/>
                  <a:gd name="T53" fmla="*/ 2836 h 3330"/>
                  <a:gd name="T54" fmla="*/ 4911 w 4911"/>
                  <a:gd name="T55" fmla="*/ 2832 h 3330"/>
                  <a:gd name="T56" fmla="*/ 4911 w 4911"/>
                  <a:gd name="T57" fmla="*/ 2826 h 3330"/>
                  <a:gd name="T58" fmla="*/ 4911 w 4911"/>
                  <a:gd name="T59" fmla="*/ 15 h 3330"/>
                  <a:gd name="T60" fmla="*/ 4911 w 4911"/>
                  <a:gd name="T61" fmla="*/ 15 h 3330"/>
                  <a:gd name="T62" fmla="*/ 4911 w 4911"/>
                  <a:gd name="T63" fmla="*/ 8 h 3330"/>
                  <a:gd name="T64" fmla="*/ 4908 w 4911"/>
                  <a:gd name="T65" fmla="*/ 4 h 3330"/>
                  <a:gd name="T66" fmla="*/ 4905 w 4911"/>
                  <a:gd name="T67" fmla="*/ 1 h 3330"/>
                  <a:gd name="T68" fmla="*/ 4900 w 4911"/>
                  <a:gd name="T69" fmla="*/ 0 h 3330"/>
                  <a:gd name="T70" fmla="*/ 4776 w 4911"/>
                  <a:gd name="T71" fmla="*/ 2658 h 3330"/>
                  <a:gd name="T72" fmla="*/ 134 w 4911"/>
                  <a:gd name="T73" fmla="*/ 2658 h 3330"/>
                  <a:gd name="T74" fmla="*/ 134 w 4911"/>
                  <a:gd name="T75" fmla="*/ 167 h 3330"/>
                  <a:gd name="T76" fmla="*/ 4776 w 4911"/>
                  <a:gd name="T77" fmla="*/ 167 h 3330"/>
                  <a:gd name="T78" fmla="*/ 4776 w 4911"/>
                  <a:gd name="T79" fmla="*/ 2658 h 3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11" h="3330">
                    <a:moveTo>
                      <a:pt x="4900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2826"/>
                    </a:lnTo>
                    <a:lnTo>
                      <a:pt x="0" y="2826"/>
                    </a:lnTo>
                    <a:lnTo>
                      <a:pt x="1" y="2828"/>
                    </a:lnTo>
                    <a:lnTo>
                      <a:pt x="3" y="2832"/>
                    </a:lnTo>
                    <a:lnTo>
                      <a:pt x="7" y="2836"/>
                    </a:lnTo>
                    <a:lnTo>
                      <a:pt x="12" y="2839"/>
                    </a:lnTo>
                    <a:lnTo>
                      <a:pt x="19" y="2840"/>
                    </a:lnTo>
                    <a:lnTo>
                      <a:pt x="2033" y="2840"/>
                    </a:lnTo>
                    <a:lnTo>
                      <a:pt x="2033" y="3115"/>
                    </a:lnTo>
                    <a:lnTo>
                      <a:pt x="1404" y="3115"/>
                    </a:lnTo>
                    <a:lnTo>
                      <a:pt x="1404" y="3330"/>
                    </a:lnTo>
                    <a:lnTo>
                      <a:pt x="3507" y="3330"/>
                    </a:lnTo>
                    <a:lnTo>
                      <a:pt x="3507" y="3115"/>
                    </a:lnTo>
                    <a:lnTo>
                      <a:pt x="2883" y="3115"/>
                    </a:lnTo>
                    <a:lnTo>
                      <a:pt x="2883" y="2840"/>
                    </a:lnTo>
                    <a:lnTo>
                      <a:pt x="4900" y="2840"/>
                    </a:lnTo>
                    <a:lnTo>
                      <a:pt x="4900" y="2840"/>
                    </a:lnTo>
                    <a:lnTo>
                      <a:pt x="4905" y="2839"/>
                    </a:lnTo>
                    <a:lnTo>
                      <a:pt x="4908" y="2836"/>
                    </a:lnTo>
                    <a:lnTo>
                      <a:pt x="4911" y="2832"/>
                    </a:lnTo>
                    <a:lnTo>
                      <a:pt x="4911" y="2826"/>
                    </a:lnTo>
                    <a:lnTo>
                      <a:pt x="4911" y="15"/>
                    </a:lnTo>
                    <a:lnTo>
                      <a:pt x="4911" y="15"/>
                    </a:lnTo>
                    <a:lnTo>
                      <a:pt x="4911" y="8"/>
                    </a:lnTo>
                    <a:lnTo>
                      <a:pt x="4908" y="4"/>
                    </a:lnTo>
                    <a:lnTo>
                      <a:pt x="4905" y="1"/>
                    </a:lnTo>
                    <a:lnTo>
                      <a:pt x="4900" y="0"/>
                    </a:lnTo>
                    <a:close/>
                    <a:moveTo>
                      <a:pt x="4776" y="2658"/>
                    </a:moveTo>
                    <a:lnTo>
                      <a:pt x="134" y="2658"/>
                    </a:lnTo>
                    <a:lnTo>
                      <a:pt x="134" y="167"/>
                    </a:lnTo>
                    <a:lnTo>
                      <a:pt x="4776" y="167"/>
                    </a:lnTo>
                    <a:lnTo>
                      <a:pt x="4776" y="26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grpSp>
          <p:nvGrpSpPr>
            <p:cNvPr id="144" name="í$ḷîďè">
              <a:extLst>
                <a:ext uri="{FF2B5EF4-FFF2-40B4-BE49-F238E27FC236}">
                  <a16:creationId xmlns="" xmlns:a16="http://schemas.microsoft.com/office/drawing/2014/main" id="{49EF9223-2C4A-41F8-81B5-5E9F288B074C}"/>
                </a:ext>
              </a:extLst>
            </p:cNvPr>
            <p:cNvGrpSpPr/>
            <p:nvPr/>
          </p:nvGrpSpPr>
          <p:grpSpPr>
            <a:xfrm>
              <a:off x="6480654" y="3901603"/>
              <a:ext cx="400438" cy="485824"/>
              <a:chOff x="6975956" y="3266091"/>
              <a:chExt cx="840447" cy="1019660"/>
            </a:xfrm>
            <a:solidFill>
              <a:schemeClr val="bg1">
                <a:lumMod val="85000"/>
              </a:schemeClr>
            </a:solidFill>
          </p:grpSpPr>
          <p:sp>
            <p:nvSpPr>
              <p:cNvPr id="169" name="íśļïḍê">
                <a:extLst>
                  <a:ext uri="{FF2B5EF4-FFF2-40B4-BE49-F238E27FC236}">
                    <a16:creationId xmlns="" xmlns:a16="http://schemas.microsoft.com/office/drawing/2014/main" id="{95481C07-6286-4E36-B76A-35252873BCE0}"/>
                  </a:ext>
                </a:extLst>
              </p:cNvPr>
              <p:cNvSpPr/>
              <p:nvPr/>
            </p:nvSpPr>
            <p:spPr bwMode="auto">
              <a:xfrm>
                <a:off x="7315843" y="3914966"/>
                <a:ext cx="444943" cy="370785"/>
              </a:xfrm>
              <a:custGeom>
                <a:avLst/>
                <a:gdLst>
                  <a:gd name="T0" fmla="*/ 0 w 215"/>
                  <a:gd name="T1" fmla="*/ 28 h 180"/>
                  <a:gd name="T2" fmla="*/ 63 w 215"/>
                  <a:gd name="T3" fmla="*/ 180 h 180"/>
                  <a:gd name="T4" fmla="*/ 198 w 215"/>
                  <a:gd name="T5" fmla="*/ 180 h 180"/>
                  <a:gd name="T6" fmla="*/ 198 w 215"/>
                  <a:gd name="T7" fmla="*/ 180 h 180"/>
                  <a:gd name="T8" fmla="*/ 215 w 215"/>
                  <a:gd name="T9" fmla="*/ 164 h 180"/>
                  <a:gd name="T10" fmla="*/ 150 w 215"/>
                  <a:gd name="T11" fmla="*/ 0 h 180"/>
                  <a:gd name="T12" fmla="*/ 0 w 215"/>
                  <a:gd name="T13" fmla="*/ 2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180">
                    <a:moveTo>
                      <a:pt x="0" y="28"/>
                    </a:moveTo>
                    <a:lnTo>
                      <a:pt x="63" y="180"/>
                    </a:lnTo>
                    <a:lnTo>
                      <a:pt x="198" y="180"/>
                    </a:lnTo>
                    <a:lnTo>
                      <a:pt x="198" y="180"/>
                    </a:lnTo>
                    <a:lnTo>
                      <a:pt x="215" y="164"/>
                    </a:lnTo>
                    <a:lnTo>
                      <a:pt x="150" y="0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325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0" name="îŝ1ïḑè">
                <a:extLst>
                  <a:ext uri="{FF2B5EF4-FFF2-40B4-BE49-F238E27FC236}">
                    <a16:creationId xmlns="" xmlns:a16="http://schemas.microsoft.com/office/drawing/2014/main" id="{FFC2EC3A-2BF8-49AC-8806-9B09014C6850}"/>
                  </a:ext>
                </a:extLst>
              </p:cNvPr>
              <p:cNvSpPr/>
              <p:nvPr/>
            </p:nvSpPr>
            <p:spPr bwMode="auto">
              <a:xfrm>
                <a:off x="7377641" y="4044741"/>
                <a:ext cx="438762" cy="241010"/>
              </a:xfrm>
              <a:custGeom>
                <a:avLst/>
                <a:gdLst>
                  <a:gd name="T0" fmla="*/ 168 w 213"/>
                  <a:gd name="T1" fmla="*/ 0 h 117"/>
                  <a:gd name="T2" fmla="*/ 213 w 213"/>
                  <a:gd name="T3" fmla="*/ 117 h 117"/>
                  <a:gd name="T4" fmla="*/ 20 w 213"/>
                  <a:gd name="T5" fmla="*/ 117 h 117"/>
                  <a:gd name="T6" fmla="*/ 0 w 213"/>
                  <a:gd name="T7" fmla="*/ 68 h 117"/>
                  <a:gd name="T8" fmla="*/ 168 w 213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17">
                    <a:moveTo>
                      <a:pt x="168" y="0"/>
                    </a:moveTo>
                    <a:lnTo>
                      <a:pt x="213" y="117"/>
                    </a:lnTo>
                    <a:lnTo>
                      <a:pt x="20" y="117"/>
                    </a:lnTo>
                    <a:lnTo>
                      <a:pt x="0" y="68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1" name="ïṥ1ïḓè">
                <a:extLst>
                  <a:ext uri="{FF2B5EF4-FFF2-40B4-BE49-F238E27FC236}">
                    <a16:creationId xmlns="" xmlns:a16="http://schemas.microsoft.com/office/drawing/2014/main" id="{CA7D9987-8BD5-49C6-80FA-DA083078813D}"/>
                  </a:ext>
                </a:extLst>
              </p:cNvPr>
              <p:cNvSpPr/>
              <p:nvPr/>
            </p:nvSpPr>
            <p:spPr bwMode="auto">
              <a:xfrm>
                <a:off x="7043934" y="3704853"/>
                <a:ext cx="308988" cy="333707"/>
              </a:xfrm>
              <a:custGeom>
                <a:avLst/>
                <a:gdLst>
                  <a:gd name="T0" fmla="*/ 0 w 150"/>
                  <a:gd name="T1" fmla="*/ 12 h 163"/>
                  <a:gd name="T2" fmla="*/ 73 w 150"/>
                  <a:gd name="T3" fmla="*/ 116 h 163"/>
                  <a:gd name="T4" fmla="*/ 73 w 150"/>
                  <a:gd name="T5" fmla="*/ 116 h 163"/>
                  <a:gd name="T6" fmla="*/ 78 w 150"/>
                  <a:gd name="T7" fmla="*/ 122 h 163"/>
                  <a:gd name="T8" fmla="*/ 86 w 150"/>
                  <a:gd name="T9" fmla="*/ 130 h 163"/>
                  <a:gd name="T10" fmla="*/ 96 w 150"/>
                  <a:gd name="T11" fmla="*/ 139 h 163"/>
                  <a:gd name="T12" fmla="*/ 107 w 150"/>
                  <a:gd name="T13" fmla="*/ 147 h 163"/>
                  <a:gd name="T14" fmla="*/ 119 w 150"/>
                  <a:gd name="T15" fmla="*/ 155 h 163"/>
                  <a:gd name="T16" fmla="*/ 129 w 150"/>
                  <a:gd name="T17" fmla="*/ 160 h 163"/>
                  <a:gd name="T18" fmla="*/ 134 w 150"/>
                  <a:gd name="T19" fmla="*/ 162 h 163"/>
                  <a:gd name="T20" fmla="*/ 138 w 150"/>
                  <a:gd name="T21" fmla="*/ 163 h 163"/>
                  <a:gd name="T22" fmla="*/ 142 w 150"/>
                  <a:gd name="T23" fmla="*/ 163 h 163"/>
                  <a:gd name="T24" fmla="*/ 145 w 150"/>
                  <a:gd name="T25" fmla="*/ 162 h 163"/>
                  <a:gd name="T26" fmla="*/ 145 w 150"/>
                  <a:gd name="T27" fmla="*/ 162 h 163"/>
                  <a:gd name="T28" fmla="*/ 147 w 150"/>
                  <a:gd name="T29" fmla="*/ 160 h 163"/>
                  <a:gd name="T30" fmla="*/ 149 w 150"/>
                  <a:gd name="T31" fmla="*/ 157 h 163"/>
                  <a:gd name="T32" fmla="*/ 150 w 150"/>
                  <a:gd name="T33" fmla="*/ 154 h 163"/>
                  <a:gd name="T34" fmla="*/ 150 w 150"/>
                  <a:gd name="T35" fmla="*/ 150 h 163"/>
                  <a:gd name="T36" fmla="*/ 149 w 150"/>
                  <a:gd name="T37" fmla="*/ 141 h 163"/>
                  <a:gd name="T38" fmla="*/ 146 w 150"/>
                  <a:gd name="T39" fmla="*/ 130 h 163"/>
                  <a:gd name="T40" fmla="*/ 143 w 150"/>
                  <a:gd name="T41" fmla="*/ 120 h 163"/>
                  <a:gd name="T42" fmla="*/ 138 w 150"/>
                  <a:gd name="T43" fmla="*/ 110 h 163"/>
                  <a:gd name="T44" fmla="*/ 134 w 150"/>
                  <a:gd name="T45" fmla="*/ 101 h 163"/>
                  <a:gd name="T46" fmla="*/ 130 w 150"/>
                  <a:gd name="T47" fmla="*/ 95 h 163"/>
                  <a:gd name="T48" fmla="*/ 74 w 150"/>
                  <a:gd name="T49" fmla="*/ 25 h 163"/>
                  <a:gd name="T50" fmla="*/ 74 w 150"/>
                  <a:gd name="T51" fmla="*/ 25 h 163"/>
                  <a:gd name="T52" fmla="*/ 68 w 150"/>
                  <a:gd name="T53" fmla="*/ 18 h 163"/>
                  <a:gd name="T54" fmla="*/ 62 w 150"/>
                  <a:gd name="T55" fmla="*/ 13 h 163"/>
                  <a:gd name="T56" fmla="*/ 56 w 150"/>
                  <a:gd name="T57" fmla="*/ 8 h 163"/>
                  <a:gd name="T58" fmla="*/ 51 w 150"/>
                  <a:gd name="T59" fmla="*/ 5 h 163"/>
                  <a:gd name="T60" fmla="*/ 45 w 150"/>
                  <a:gd name="T61" fmla="*/ 2 h 163"/>
                  <a:gd name="T62" fmla="*/ 40 w 150"/>
                  <a:gd name="T63" fmla="*/ 1 h 163"/>
                  <a:gd name="T64" fmla="*/ 35 w 150"/>
                  <a:gd name="T65" fmla="*/ 0 h 163"/>
                  <a:gd name="T66" fmla="*/ 30 w 150"/>
                  <a:gd name="T67" fmla="*/ 0 h 163"/>
                  <a:gd name="T68" fmla="*/ 21 w 150"/>
                  <a:gd name="T69" fmla="*/ 1 h 163"/>
                  <a:gd name="T70" fmla="*/ 13 w 150"/>
                  <a:gd name="T71" fmla="*/ 4 h 163"/>
                  <a:gd name="T72" fmla="*/ 6 w 150"/>
                  <a:gd name="T73" fmla="*/ 8 h 163"/>
                  <a:gd name="T74" fmla="*/ 0 w 150"/>
                  <a:gd name="T75" fmla="*/ 12 h 163"/>
                  <a:gd name="T76" fmla="*/ 0 w 150"/>
                  <a:gd name="T77" fmla="*/ 1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0" h="163">
                    <a:moveTo>
                      <a:pt x="0" y="12"/>
                    </a:moveTo>
                    <a:lnTo>
                      <a:pt x="73" y="116"/>
                    </a:lnTo>
                    <a:lnTo>
                      <a:pt x="73" y="116"/>
                    </a:lnTo>
                    <a:lnTo>
                      <a:pt x="78" y="122"/>
                    </a:lnTo>
                    <a:lnTo>
                      <a:pt x="86" y="130"/>
                    </a:lnTo>
                    <a:lnTo>
                      <a:pt x="96" y="139"/>
                    </a:lnTo>
                    <a:lnTo>
                      <a:pt x="107" y="147"/>
                    </a:lnTo>
                    <a:lnTo>
                      <a:pt x="119" y="155"/>
                    </a:lnTo>
                    <a:lnTo>
                      <a:pt x="129" y="160"/>
                    </a:lnTo>
                    <a:lnTo>
                      <a:pt x="134" y="162"/>
                    </a:lnTo>
                    <a:lnTo>
                      <a:pt x="138" y="163"/>
                    </a:lnTo>
                    <a:lnTo>
                      <a:pt x="142" y="163"/>
                    </a:lnTo>
                    <a:lnTo>
                      <a:pt x="145" y="162"/>
                    </a:lnTo>
                    <a:lnTo>
                      <a:pt x="145" y="162"/>
                    </a:lnTo>
                    <a:lnTo>
                      <a:pt x="147" y="160"/>
                    </a:lnTo>
                    <a:lnTo>
                      <a:pt x="149" y="157"/>
                    </a:lnTo>
                    <a:lnTo>
                      <a:pt x="150" y="154"/>
                    </a:lnTo>
                    <a:lnTo>
                      <a:pt x="150" y="150"/>
                    </a:lnTo>
                    <a:lnTo>
                      <a:pt x="149" y="141"/>
                    </a:lnTo>
                    <a:lnTo>
                      <a:pt x="146" y="130"/>
                    </a:lnTo>
                    <a:lnTo>
                      <a:pt x="143" y="120"/>
                    </a:lnTo>
                    <a:lnTo>
                      <a:pt x="138" y="110"/>
                    </a:lnTo>
                    <a:lnTo>
                      <a:pt x="134" y="101"/>
                    </a:lnTo>
                    <a:lnTo>
                      <a:pt x="130" y="95"/>
                    </a:lnTo>
                    <a:lnTo>
                      <a:pt x="74" y="25"/>
                    </a:lnTo>
                    <a:lnTo>
                      <a:pt x="74" y="25"/>
                    </a:lnTo>
                    <a:lnTo>
                      <a:pt x="68" y="18"/>
                    </a:lnTo>
                    <a:lnTo>
                      <a:pt x="62" y="13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30" y="0"/>
                    </a:lnTo>
                    <a:lnTo>
                      <a:pt x="21" y="1"/>
                    </a:lnTo>
                    <a:lnTo>
                      <a:pt x="13" y="4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2" name="ïṡļïḋé">
                <a:extLst>
                  <a:ext uri="{FF2B5EF4-FFF2-40B4-BE49-F238E27FC236}">
                    <a16:creationId xmlns="" xmlns:a16="http://schemas.microsoft.com/office/drawing/2014/main" id="{F924B4F4-4DE4-4A6B-B6AA-77ADDDB8C245}"/>
                  </a:ext>
                </a:extLst>
              </p:cNvPr>
              <p:cNvSpPr/>
              <p:nvPr/>
            </p:nvSpPr>
            <p:spPr bwMode="auto">
              <a:xfrm>
                <a:off x="6975956" y="3266091"/>
                <a:ext cx="698313" cy="846627"/>
              </a:xfrm>
              <a:custGeom>
                <a:avLst/>
                <a:gdLst>
                  <a:gd name="T0" fmla="*/ 116 w 341"/>
                  <a:gd name="T1" fmla="*/ 152 h 409"/>
                  <a:gd name="T2" fmla="*/ 118 w 341"/>
                  <a:gd name="T3" fmla="*/ 148 h 409"/>
                  <a:gd name="T4" fmla="*/ 122 w 341"/>
                  <a:gd name="T5" fmla="*/ 141 h 409"/>
                  <a:gd name="T6" fmla="*/ 129 w 341"/>
                  <a:gd name="T7" fmla="*/ 135 h 409"/>
                  <a:gd name="T8" fmla="*/ 141 w 341"/>
                  <a:gd name="T9" fmla="*/ 132 h 409"/>
                  <a:gd name="T10" fmla="*/ 154 w 341"/>
                  <a:gd name="T11" fmla="*/ 133 h 409"/>
                  <a:gd name="T12" fmla="*/ 162 w 341"/>
                  <a:gd name="T13" fmla="*/ 137 h 409"/>
                  <a:gd name="T14" fmla="*/ 169 w 341"/>
                  <a:gd name="T15" fmla="*/ 143 h 409"/>
                  <a:gd name="T16" fmla="*/ 172 w 341"/>
                  <a:gd name="T17" fmla="*/ 147 h 409"/>
                  <a:gd name="T18" fmla="*/ 173 w 341"/>
                  <a:gd name="T19" fmla="*/ 138 h 409"/>
                  <a:gd name="T20" fmla="*/ 178 w 341"/>
                  <a:gd name="T21" fmla="*/ 131 h 409"/>
                  <a:gd name="T22" fmla="*/ 184 w 341"/>
                  <a:gd name="T23" fmla="*/ 127 h 409"/>
                  <a:gd name="T24" fmla="*/ 200 w 341"/>
                  <a:gd name="T25" fmla="*/ 123 h 409"/>
                  <a:gd name="T26" fmla="*/ 213 w 341"/>
                  <a:gd name="T27" fmla="*/ 126 h 409"/>
                  <a:gd name="T28" fmla="*/ 220 w 341"/>
                  <a:gd name="T29" fmla="*/ 130 h 409"/>
                  <a:gd name="T30" fmla="*/ 224 w 341"/>
                  <a:gd name="T31" fmla="*/ 133 h 409"/>
                  <a:gd name="T32" fmla="*/ 227 w 341"/>
                  <a:gd name="T33" fmla="*/ 126 h 409"/>
                  <a:gd name="T34" fmla="*/ 233 w 341"/>
                  <a:gd name="T35" fmla="*/ 120 h 409"/>
                  <a:gd name="T36" fmla="*/ 240 w 341"/>
                  <a:gd name="T37" fmla="*/ 116 h 409"/>
                  <a:gd name="T38" fmla="*/ 257 w 341"/>
                  <a:gd name="T39" fmla="*/ 116 h 409"/>
                  <a:gd name="T40" fmla="*/ 265 w 341"/>
                  <a:gd name="T41" fmla="*/ 119 h 409"/>
                  <a:gd name="T42" fmla="*/ 272 w 341"/>
                  <a:gd name="T43" fmla="*/ 125 h 409"/>
                  <a:gd name="T44" fmla="*/ 277 w 341"/>
                  <a:gd name="T45" fmla="*/ 133 h 409"/>
                  <a:gd name="T46" fmla="*/ 328 w 341"/>
                  <a:gd name="T47" fmla="*/ 246 h 409"/>
                  <a:gd name="T48" fmla="*/ 336 w 341"/>
                  <a:gd name="T49" fmla="*/ 273 h 409"/>
                  <a:gd name="T50" fmla="*/ 340 w 341"/>
                  <a:gd name="T51" fmla="*/ 301 h 409"/>
                  <a:gd name="T52" fmla="*/ 340 w 341"/>
                  <a:gd name="T53" fmla="*/ 328 h 409"/>
                  <a:gd name="T54" fmla="*/ 337 w 341"/>
                  <a:gd name="T55" fmla="*/ 349 h 409"/>
                  <a:gd name="T56" fmla="*/ 332 w 341"/>
                  <a:gd name="T57" fmla="*/ 361 h 409"/>
                  <a:gd name="T58" fmla="*/ 320 w 341"/>
                  <a:gd name="T59" fmla="*/ 380 h 409"/>
                  <a:gd name="T60" fmla="*/ 303 w 341"/>
                  <a:gd name="T61" fmla="*/ 394 h 409"/>
                  <a:gd name="T62" fmla="*/ 282 w 341"/>
                  <a:gd name="T63" fmla="*/ 403 h 409"/>
                  <a:gd name="T64" fmla="*/ 261 w 341"/>
                  <a:gd name="T65" fmla="*/ 408 h 409"/>
                  <a:gd name="T66" fmla="*/ 240 w 341"/>
                  <a:gd name="T67" fmla="*/ 409 h 409"/>
                  <a:gd name="T68" fmla="*/ 221 w 341"/>
                  <a:gd name="T69" fmla="*/ 407 h 409"/>
                  <a:gd name="T70" fmla="*/ 205 w 341"/>
                  <a:gd name="T71" fmla="*/ 401 h 409"/>
                  <a:gd name="T72" fmla="*/ 199 w 341"/>
                  <a:gd name="T73" fmla="*/ 397 h 409"/>
                  <a:gd name="T74" fmla="*/ 167 w 341"/>
                  <a:gd name="T75" fmla="*/ 377 h 409"/>
                  <a:gd name="T76" fmla="*/ 156 w 341"/>
                  <a:gd name="T77" fmla="*/ 367 h 409"/>
                  <a:gd name="T78" fmla="*/ 148 w 341"/>
                  <a:gd name="T79" fmla="*/ 356 h 409"/>
                  <a:gd name="T80" fmla="*/ 4 w 341"/>
                  <a:gd name="T81" fmla="*/ 41 h 409"/>
                  <a:gd name="T82" fmla="*/ 0 w 341"/>
                  <a:gd name="T83" fmla="*/ 27 h 409"/>
                  <a:gd name="T84" fmla="*/ 3 w 341"/>
                  <a:gd name="T85" fmla="*/ 16 h 409"/>
                  <a:gd name="T86" fmla="*/ 9 w 341"/>
                  <a:gd name="T87" fmla="*/ 7 h 409"/>
                  <a:gd name="T88" fmla="*/ 19 w 341"/>
                  <a:gd name="T89" fmla="*/ 2 h 409"/>
                  <a:gd name="T90" fmla="*/ 30 w 341"/>
                  <a:gd name="T91" fmla="*/ 0 h 409"/>
                  <a:gd name="T92" fmla="*/ 41 w 341"/>
                  <a:gd name="T93" fmla="*/ 2 h 409"/>
                  <a:gd name="T94" fmla="*/ 51 w 341"/>
                  <a:gd name="T95" fmla="*/ 8 h 409"/>
                  <a:gd name="T96" fmla="*/ 58 w 341"/>
                  <a:gd name="T97" fmla="*/ 1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1" h="409">
                    <a:moveTo>
                      <a:pt x="58" y="18"/>
                    </a:moveTo>
                    <a:lnTo>
                      <a:pt x="116" y="152"/>
                    </a:lnTo>
                    <a:lnTo>
                      <a:pt x="116" y="152"/>
                    </a:lnTo>
                    <a:lnTo>
                      <a:pt x="118" y="148"/>
                    </a:lnTo>
                    <a:lnTo>
                      <a:pt x="120" y="144"/>
                    </a:lnTo>
                    <a:lnTo>
                      <a:pt x="122" y="141"/>
                    </a:lnTo>
                    <a:lnTo>
                      <a:pt x="125" y="138"/>
                    </a:lnTo>
                    <a:lnTo>
                      <a:pt x="129" y="135"/>
                    </a:lnTo>
                    <a:lnTo>
                      <a:pt x="132" y="134"/>
                    </a:lnTo>
                    <a:lnTo>
                      <a:pt x="141" y="132"/>
                    </a:lnTo>
                    <a:lnTo>
                      <a:pt x="149" y="132"/>
                    </a:lnTo>
                    <a:lnTo>
                      <a:pt x="154" y="133"/>
                    </a:lnTo>
                    <a:lnTo>
                      <a:pt x="158" y="135"/>
                    </a:lnTo>
                    <a:lnTo>
                      <a:pt x="162" y="137"/>
                    </a:lnTo>
                    <a:lnTo>
                      <a:pt x="166" y="140"/>
                    </a:lnTo>
                    <a:lnTo>
                      <a:pt x="169" y="143"/>
                    </a:lnTo>
                    <a:lnTo>
                      <a:pt x="172" y="147"/>
                    </a:lnTo>
                    <a:lnTo>
                      <a:pt x="172" y="147"/>
                    </a:lnTo>
                    <a:lnTo>
                      <a:pt x="172" y="142"/>
                    </a:lnTo>
                    <a:lnTo>
                      <a:pt x="173" y="138"/>
                    </a:lnTo>
                    <a:lnTo>
                      <a:pt x="175" y="135"/>
                    </a:lnTo>
                    <a:lnTo>
                      <a:pt x="178" y="131"/>
                    </a:lnTo>
                    <a:lnTo>
                      <a:pt x="181" y="129"/>
                    </a:lnTo>
                    <a:lnTo>
                      <a:pt x="184" y="127"/>
                    </a:lnTo>
                    <a:lnTo>
                      <a:pt x="192" y="124"/>
                    </a:lnTo>
                    <a:lnTo>
                      <a:pt x="200" y="123"/>
                    </a:lnTo>
                    <a:lnTo>
                      <a:pt x="209" y="124"/>
                    </a:lnTo>
                    <a:lnTo>
                      <a:pt x="213" y="126"/>
                    </a:lnTo>
                    <a:lnTo>
                      <a:pt x="217" y="128"/>
                    </a:lnTo>
                    <a:lnTo>
                      <a:pt x="220" y="130"/>
                    </a:lnTo>
                    <a:lnTo>
                      <a:pt x="224" y="133"/>
                    </a:lnTo>
                    <a:lnTo>
                      <a:pt x="224" y="133"/>
                    </a:lnTo>
                    <a:lnTo>
                      <a:pt x="225" y="129"/>
                    </a:lnTo>
                    <a:lnTo>
                      <a:pt x="227" y="126"/>
                    </a:lnTo>
                    <a:lnTo>
                      <a:pt x="230" y="123"/>
                    </a:lnTo>
                    <a:lnTo>
                      <a:pt x="233" y="120"/>
                    </a:lnTo>
                    <a:lnTo>
                      <a:pt x="236" y="118"/>
                    </a:lnTo>
                    <a:lnTo>
                      <a:pt x="240" y="116"/>
                    </a:lnTo>
                    <a:lnTo>
                      <a:pt x="248" y="115"/>
                    </a:lnTo>
                    <a:lnTo>
                      <a:pt x="257" y="116"/>
                    </a:lnTo>
                    <a:lnTo>
                      <a:pt x="261" y="117"/>
                    </a:lnTo>
                    <a:lnTo>
                      <a:pt x="265" y="119"/>
                    </a:lnTo>
                    <a:lnTo>
                      <a:pt x="268" y="122"/>
                    </a:lnTo>
                    <a:lnTo>
                      <a:pt x="272" y="125"/>
                    </a:lnTo>
                    <a:lnTo>
                      <a:pt x="275" y="128"/>
                    </a:lnTo>
                    <a:lnTo>
                      <a:pt x="277" y="133"/>
                    </a:lnTo>
                    <a:lnTo>
                      <a:pt x="328" y="246"/>
                    </a:lnTo>
                    <a:lnTo>
                      <a:pt x="328" y="246"/>
                    </a:lnTo>
                    <a:lnTo>
                      <a:pt x="333" y="259"/>
                    </a:lnTo>
                    <a:lnTo>
                      <a:pt x="336" y="273"/>
                    </a:lnTo>
                    <a:lnTo>
                      <a:pt x="339" y="287"/>
                    </a:lnTo>
                    <a:lnTo>
                      <a:pt x="340" y="301"/>
                    </a:lnTo>
                    <a:lnTo>
                      <a:pt x="341" y="315"/>
                    </a:lnTo>
                    <a:lnTo>
                      <a:pt x="340" y="328"/>
                    </a:lnTo>
                    <a:lnTo>
                      <a:pt x="339" y="340"/>
                    </a:lnTo>
                    <a:lnTo>
                      <a:pt x="337" y="349"/>
                    </a:lnTo>
                    <a:lnTo>
                      <a:pt x="337" y="349"/>
                    </a:lnTo>
                    <a:lnTo>
                      <a:pt x="332" y="361"/>
                    </a:lnTo>
                    <a:lnTo>
                      <a:pt x="327" y="371"/>
                    </a:lnTo>
                    <a:lnTo>
                      <a:pt x="320" y="380"/>
                    </a:lnTo>
                    <a:lnTo>
                      <a:pt x="312" y="387"/>
                    </a:lnTo>
                    <a:lnTo>
                      <a:pt x="303" y="394"/>
                    </a:lnTo>
                    <a:lnTo>
                      <a:pt x="292" y="399"/>
                    </a:lnTo>
                    <a:lnTo>
                      <a:pt x="282" y="403"/>
                    </a:lnTo>
                    <a:lnTo>
                      <a:pt x="272" y="407"/>
                    </a:lnTo>
                    <a:lnTo>
                      <a:pt x="261" y="408"/>
                    </a:lnTo>
                    <a:lnTo>
                      <a:pt x="251" y="409"/>
                    </a:lnTo>
                    <a:lnTo>
                      <a:pt x="240" y="409"/>
                    </a:lnTo>
                    <a:lnTo>
                      <a:pt x="230" y="408"/>
                    </a:lnTo>
                    <a:lnTo>
                      <a:pt x="221" y="407"/>
                    </a:lnTo>
                    <a:lnTo>
                      <a:pt x="213" y="405"/>
                    </a:lnTo>
                    <a:lnTo>
                      <a:pt x="205" y="401"/>
                    </a:lnTo>
                    <a:lnTo>
                      <a:pt x="199" y="397"/>
                    </a:lnTo>
                    <a:lnTo>
                      <a:pt x="199" y="397"/>
                    </a:lnTo>
                    <a:lnTo>
                      <a:pt x="182" y="386"/>
                    </a:lnTo>
                    <a:lnTo>
                      <a:pt x="167" y="377"/>
                    </a:lnTo>
                    <a:lnTo>
                      <a:pt x="161" y="372"/>
                    </a:lnTo>
                    <a:lnTo>
                      <a:pt x="156" y="367"/>
                    </a:lnTo>
                    <a:lnTo>
                      <a:pt x="151" y="362"/>
                    </a:lnTo>
                    <a:lnTo>
                      <a:pt x="148" y="356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2"/>
                    </a:lnTo>
                    <a:lnTo>
                      <a:pt x="46" y="4"/>
                    </a:lnTo>
                    <a:lnTo>
                      <a:pt x="51" y="8"/>
                    </a:lnTo>
                    <a:lnTo>
                      <a:pt x="55" y="12"/>
                    </a:lnTo>
                    <a:lnTo>
                      <a:pt x="58" y="18"/>
                    </a:lnTo>
                    <a:lnTo>
                      <a:pt x="5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3" name="ïṡlîḍé">
                <a:extLst>
                  <a:ext uri="{FF2B5EF4-FFF2-40B4-BE49-F238E27FC236}">
                    <a16:creationId xmlns="" xmlns:a16="http://schemas.microsoft.com/office/drawing/2014/main" id="{E606315D-5FB4-425C-8309-D93FF22D59B7}"/>
                  </a:ext>
                </a:extLst>
              </p:cNvPr>
              <p:cNvSpPr/>
              <p:nvPr/>
            </p:nvSpPr>
            <p:spPr bwMode="auto">
              <a:xfrm>
                <a:off x="7210787" y="3531821"/>
                <a:ext cx="265729" cy="160674"/>
              </a:xfrm>
              <a:custGeom>
                <a:avLst/>
                <a:gdLst>
                  <a:gd name="T0" fmla="*/ 127 w 127"/>
                  <a:gd name="T1" fmla="*/ 43 h 78"/>
                  <a:gd name="T2" fmla="*/ 127 w 127"/>
                  <a:gd name="T3" fmla="*/ 43 h 78"/>
                  <a:gd name="T4" fmla="*/ 109 w 127"/>
                  <a:gd name="T5" fmla="*/ 1 h 78"/>
                  <a:gd name="T6" fmla="*/ 109 w 127"/>
                  <a:gd name="T7" fmla="*/ 1 h 78"/>
                  <a:gd name="T8" fmla="*/ 108 w 127"/>
                  <a:gd name="T9" fmla="*/ 4 h 78"/>
                  <a:gd name="T10" fmla="*/ 108 w 127"/>
                  <a:gd name="T11" fmla="*/ 4 h 78"/>
                  <a:gd name="T12" fmla="*/ 103 w 127"/>
                  <a:gd name="T13" fmla="*/ 0 h 78"/>
                  <a:gd name="T14" fmla="*/ 103 w 127"/>
                  <a:gd name="T15" fmla="*/ 0 h 78"/>
                  <a:gd name="T16" fmla="*/ 127 w 127"/>
                  <a:gd name="T17" fmla="*/ 43 h 78"/>
                  <a:gd name="T18" fmla="*/ 127 w 127"/>
                  <a:gd name="T19" fmla="*/ 43 h 78"/>
                  <a:gd name="T20" fmla="*/ 1 w 127"/>
                  <a:gd name="T21" fmla="*/ 22 h 78"/>
                  <a:gd name="T22" fmla="*/ 1 w 127"/>
                  <a:gd name="T23" fmla="*/ 22 h 78"/>
                  <a:gd name="T24" fmla="*/ 3 w 127"/>
                  <a:gd name="T25" fmla="*/ 16 h 78"/>
                  <a:gd name="T26" fmla="*/ 3 w 127"/>
                  <a:gd name="T27" fmla="*/ 16 h 78"/>
                  <a:gd name="T28" fmla="*/ 28 w 127"/>
                  <a:gd name="T29" fmla="*/ 78 h 78"/>
                  <a:gd name="T30" fmla="*/ 28 w 127"/>
                  <a:gd name="T31" fmla="*/ 78 h 78"/>
                  <a:gd name="T32" fmla="*/ 17 w 127"/>
                  <a:gd name="T33" fmla="*/ 57 h 78"/>
                  <a:gd name="T34" fmla="*/ 0 w 127"/>
                  <a:gd name="T35" fmla="*/ 23 h 78"/>
                  <a:gd name="T36" fmla="*/ 0 w 127"/>
                  <a:gd name="T37" fmla="*/ 23 h 78"/>
                  <a:gd name="T38" fmla="*/ 1 w 127"/>
                  <a:gd name="T39" fmla="*/ 22 h 78"/>
                  <a:gd name="T40" fmla="*/ 1 w 127"/>
                  <a:gd name="T41" fmla="*/ 22 h 78"/>
                  <a:gd name="T42" fmla="*/ 48 w 127"/>
                  <a:gd name="T43" fmla="*/ 10 h 78"/>
                  <a:gd name="T44" fmla="*/ 48 w 127"/>
                  <a:gd name="T45" fmla="*/ 10 h 78"/>
                  <a:gd name="T46" fmla="*/ 52 w 127"/>
                  <a:gd name="T47" fmla="*/ 13 h 78"/>
                  <a:gd name="T48" fmla="*/ 56 w 127"/>
                  <a:gd name="T49" fmla="*/ 18 h 78"/>
                  <a:gd name="T50" fmla="*/ 56 w 127"/>
                  <a:gd name="T51" fmla="*/ 18 h 78"/>
                  <a:gd name="T52" fmla="*/ 56 w 127"/>
                  <a:gd name="T53" fmla="*/ 13 h 78"/>
                  <a:gd name="T54" fmla="*/ 56 w 127"/>
                  <a:gd name="T55" fmla="*/ 13 h 78"/>
                  <a:gd name="T56" fmla="*/ 78 w 127"/>
                  <a:gd name="T57" fmla="*/ 63 h 78"/>
                  <a:gd name="T58" fmla="*/ 78 w 127"/>
                  <a:gd name="T59" fmla="*/ 63 h 78"/>
                  <a:gd name="T60" fmla="*/ 48 w 127"/>
                  <a:gd name="T61" fmla="*/ 10 h 78"/>
                  <a:gd name="T62" fmla="*/ 48 w 127"/>
                  <a:gd name="T63" fmla="*/ 1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" h="78">
                    <a:moveTo>
                      <a:pt x="127" y="43"/>
                    </a:moveTo>
                    <a:lnTo>
                      <a:pt x="127" y="43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08" y="4"/>
                    </a:lnTo>
                    <a:lnTo>
                      <a:pt x="108" y="4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27" y="43"/>
                    </a:lnTo>
                    <a:lnTo>
                      <a:pt x="127" y="43"/>
                    </a:lnTo>
                    <a:close/>
                    <a:moveTo>
                      <a:pt x="1" y="22"/>
                    </a:moveTo>
                    <a:lnTo>
                      <a:pt x="1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17" y="5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22"/>
                    </a:lnTo>
                    <a:lnTo>
                      <a:pt x="1" y="22"/>
                    </a:lnTo>
                    <a:close/>
                    <a:moveTo>
                      <a:pt x="48" y="10"/>
                    </a:moveTo>
                    <a:lnTo>
                      <a:pt x="48" y="10"/>
                    </a:lnTo>
                    <a:lnTo>
                      <a:pt x="52" y="13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78" y="63"/>
                    </a:lnTo>
                    <a:lnTo>
                      <a:pt x="78" y="63"/>
                    </a:lnTo>
                    <a:lnTo>
                      <a:pt x="48" y="10"/>
                    </a:lnTo>
                    <a:lnTo>
                      <a:pt x="4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4" name="iṧ1ïḑe">
                <a:extLst>
                  <a:ext uri="{FF2B5EF4-FFF2-40B4-BE49-F238E27FC236}">
                    <a16:creationId xmlns="" xmlns:a16="http://schemas.microsoft.com/office/drawing/2014/main" id="{6B9782BF-9DE4-45AA-B39B-4EC35B4796B0}"/>
                  </a:ext>
                </a:extLst>
              </p:cNvPr>
              <p:cNvSpPr/>
              <p:nvPr/>
            </p:nvSpPr>
            <p:spPr bwMode="auto">
              <a:xfrm>
                <a:off x="6988316" y="3278450"/>
                <a:ext cx="98876" cy="92697"/>
              </a:xfrm>
              <a:custGeom>
                <a:avLst/>
                <a:gdLst>
                  <a:gd name="T0" fmla="*/ 43 w 48"/>
                  <a:gd name="T1" fmla="*/ 13 h 44"/>
                  <a:gd name="T2" fmla="*/ 48 w 48"/>
                  <a:gd name="T3" fmla="*/ 25 h 44"/>
                  <a:gd name="T4" fmla="*/ 48 w 48"/>
                  <a:gd name="T5" fmla="*/ 25 h 44"/>
                  <a:gd name="T6" fmla="*/ 45 w 48"/>
                  <a:gd name="T7" fmla="*/ 30 h 44"/>
                  <a:gd name="T8" fmla="*/ 41 w 48"/>
                  <a:gd name="T9" fmla="*/ 35 h 44"/>
                  <a:gd name="T10" fmla="*/ 36 w 48"/>
                  <a:gd name="T11" fmla="*/ 39 h 44"/>
                  <a:gd name="T12" fmla="*/ 31 w 48"/>
                  <a:gd name="T13" fmla="*/ 41 h 44"/>
                  <a:gd name="T14" fmla="*/ 26 w 48"/>
                  <a:gd name="T15" fmla="*/ 43 h 44"/>
                  <a:gd name="T16" fmla="*/ 20 w 48"/>
                  <a:gd name="T17" fmla="*/ 44 h 44"/>
                  <a:gd name="T18" fmla="*/ 14 w 48"/>
                  <a:gd name="T19" fmla="*/ 44 h 44"/>
                  <a:gd name="T20" fmla="*/ 7 w 48"/>
                  <a:gd name="T21" fmla="*/ 43 h 44"/>
                  <a:gd name="T22" fmla="*/ 2 w 48"/>
                  <a:gd name="T23" fmla="*/ 32 h 44"/>
                  <a:gd name="T24" fmla="*/ 2 w 48"/>
                  <a:gd name="T25" fmla="*/ 32 h 44"/>
                  <a:gd name="T26" fmla="*/ 1 w 48"/>
                  <a:gd name="T27" fmla="*/ 27 h 44"/>
                  <a:gd name="T28" fmla="*/ 0 w 48"/>
                  <a:gd name="T29" fmla="*/ 22 h 44"/>
                  <a:gd name="T30" fmla="*/ 0 w 48"/>
                  <a:gd name="T31" fmla="*/ 17 h 44"/>
                  <a:gd name="T32" fmla="*/ 2 w 48"/>
                  <a:gd name="T33" fmla="*/ 13 h 44"/>
                  <a:gd name="T34" fmla="*/ 4 w 48"/>
                  <a:gd name="T35" fmla="*/ 9 h 44"/>
                  <a:gd name="T36" fmla="*/ 7 w 48"/>
                  <a:gd name="T37" fmla="*/ 6 h 44"/>
                  <a:gd name="T38" fmla="*/ 10 w 48"/>
                  <a:gd name="T39" fmla="*/ 4 h 44"/>
                  <a:gd name="T40" fmla="*/ 14 w 48"/>
                  <a:gd name="T41" fmla="*/ 2 h 44"/>
                  <a:gd name="T42" fmla="*/ 18 w 48"/>
                  <a:gd name="T43" fmla="*/ 1 h 44"/>
                  <a:gd name="T44" fmla="*/ 22 w 48"/>
                  <a:gd name="T45" fmla="*/ 0 h 44"/>
                  <a:gd name="T46" fmla="*/ 27 w 48"/>
                  <a:gd name="T47" fmla="*/ 1 h 44"/>
                  <a:gd name="T48" fmla="*/ 31 w 48"/>
                  <a:gd name="T49" fmla="*/ 2 h 44"/>
                  <a:gd name="T50" fmla="*/ 35 w 48"/>
                  <a:gd name="T51" fmla="*/ 3 h 44"/>
                  <a:gd name="T52" fmla="*/ 38 w 48"/>
                  <a:gd name="T53" fmla="*/ 6 h 44"/>
                  <a:gd name="T54" fmla="*/ 41 w 48"/>
                  <a:gd name="T55" fmla="*/ 9 h 44"/>
                  <a:gd name="T56" fmla="*/ 43 w 48"/>
                  <a:gd name="T57" fmla="*/ 13 h 44"/>
                  <a:gd name="T58" fmla="*/ 43 w 48"/>
                  <a:gd name="T59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44">
                    <a:moveTo>
                      <a:pt x="43" y="13"/>
                    </a:moveTo>
                    <a:lnTo>
                      <a:pt x="48" y="25"/>
                    </a:lnTo>
                    <a:lnTo>
                      <a:pt x="48" y="25"/>
                    </a:lnTo>
                    <a:lnTo>
                      <a:pt x="45" y="30"/>
                    </a:lnTo>
                    <a:lnTo>
                      <a:pt x="41" y="35"/>
                    </a:lnTo>
                    <a:lnTo>
                      <a:pt x="36" y="39"/>
                    </a:lnTo>
                    <a:lnTo>
                      <a:pt x="31" y="41"/>
                    </a:lnTo>
                    <a:lnTo>
                      <a:pt x="26" y="43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7" y="4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27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5" name="íŝliďè">
                <a:extLst>
                  <a:ext uri="{FF2B5EF4-FFF2-40B4-BE49-F238E27FC236}">
                    <a16:creationId xmlns="" xmlns:a16="http://schemas.microsoft.com/office/drawing/2014/main" id="{AE528C93-920E-4861-8FCF-9E8B629AC371}"/>
                  </a:ext>
                </a:extLst>
              </p:cNvPr>
              <p:cNvSpPr/>
              <p:nvPr/>
            </p:nvSpPr>
            <p:spPr bwMode="auto">
              <a:xfrm>
                <a:off x="7043934" y="3717214"/>
                <a:ext cx="61798" cy="86517"/>
              </a:xfrm>
              <a:custGeom>
                <a:avLst/>
                <a:gdLst>
                  <a:gd name="T0" fmla="*/ 8 w 28"/>
                  <a:gd name="T1" fmla="*/ 0 h 40"/>
                  <a:gd name="T2" fmla="*/ 8 w 28"/>
                  <a:gd name="T3" fmla="*/ 0 h 40"/>
                  <a:gd name="T4" fmla="*/ 0 w 28"/>
                  <a:gd name="T5" fmla="*/ 4 h 40"/>
                  <a:gd name="T6" fmla="*/ 25 w 28"/>
                  <a:gd name="T7" fmla="*/ 40 h 40"/>
                  <a:gd name="T8" fmla="*/ 25 w 28"/>
                  <a:gd name="T9" fmla="*/ 40 h 40"/>
                  <a:gd name="T10" fmla="*/ 28 w 28"/>
                  <a:gd name="T11" fmla="*/ 36 h 40"/>
                  <a:gd name="T12" fmla="*/ 28 w 28"/>
                  <a:gd name="T13" fmla="*/ 31 h 40"/>
                  <a:gd name="T14" fmla="*/ 27 w 28"/>
                  <a:gd name="T15" fmla="*/ 25 h 40"/>
                  <a:gd name="T16" fmla="*/ 24 w 28"/>
                  <a:gd name="T17" fmla="*/ 20 h 40"/>
                  <a:gd name="T18" fmla="*/ 21 w 28"/>
                  <a:gd name="T19" fmla="*/ 15 h 40"/>
                  <a:gd name="T20" fmla="*/ 17 w 28"/>
                  <a:gd name="T21" fmla="*/ 10 h 40"/>
                  <a:gd name="T22" fmla="*/ 8 w 28"/>
                  <a:gd name="T23" fmla="*/ 0 h 40"/>
                  <a:gd name="T24" fmla="*/ 8 w 28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5" y="40"/>
                    </a:lnTo>
                    <a:lnTo>
                      <a:pt x="25" y="40"/>
                    </a:lnTo>
                    <a:lnTo>
                      <a:pt x="28" y="36"/>
                    </a:lnTo>
                    <a:lnTo>
                      <a:pt x="28" y="31"/>
                    </a:lnTo>
                    <a:lnTo>
                      <a:pt x="27" y="25"/>
                    </a:lnTo>
                    <a:lnTo>
                      <a:pt x="24" y="20"/>
                    </a:lnTo>
                    <a:lnTo>
                      <a:pt x="21" y="15"/>
                    </a:lnTo>
                    <a:lnTo>
                      <a:pt x="17" y="1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76" name="îṩļíḋê">
                <a:extLst>
                  <a:ext uri="{FF2B5EF4-FFF2-40B4-BE49-F238E27FC236}">
                    <a16:creationId xmlns="" xmlns:a16="http://schemas.microsoft.com/office/drawing/2014/main" id="{3A660D7F-F6D5-43CE-9D57-FC7A4C56AA3A}"/>
                  </a:ext>
                </a:extLst>
              </p:cNvPr>
              <p:cNvSpPr/>
              <p:nvPr/>
            </p:nvSpPr>
            <p:spPr bwMode="auto">
              <a:xfrm>
                <a:off x="7124270" y="3704853"/>
                <a:ext cx="92697" cy="166853"/>
              </a:xfrm>
              <a:custGeom>
                <a:avLst/>
                <a:gdLst>
                  <a:gd name="T0" fmla="*/ 10 w 46"/>
                  <a:gd name="T1" fmla="*/ 2 h 79"/>
                  <a:gd name="T2" fmla="*/ 46 w 46"/>
                  <a:gd name="T3" fmla="*/ 79 h 79"/>
                  <a:gd name="T4" fmla="*/ 0 w 46"/>
                  <a:gd name="T5" fmla="*/ 0 h 79"/>
                  <a:gd name="T6" fmla="*/ 10 w 46"/>
                  <a:gd name="T7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79">
                    <a:moveTo>
                      <a:pt x="10" y="2"/>
                    </a:moveTo>
                    <a:lnTo>
                      <a:pt x="46" y="79"/>
                    </a:lnTo>
                    <a:lnTo>
                      <a:pt x="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grpSp>
          <p:nvGrpSpPr>
            <p:cNvPr id="145" name="iş1iḋè">
              <a:extLst>
                <a:ext uri="{FF2B5EF4-FFF2-40B4-BE49-F238E27FC236}">
                  <a16:creationId xmlns="" xmlns:a16="http://schemas.microsoft.com/office/drawing/2014/main" id="{80749AC1-DCBD-4320-A0FD-E30F72E25F59}"/>
                </a:ext>
              </a:extLst>
            </p:cNvPr>
            <p:cNvGrpSpPr/>
            <p:nvPr/>
          </p:nvGrpSpPr>
          <p:grpSpPr>
            <a:xfrm>
              <a:off x="5508575" y="3329534"/>
              <a:ext cx="1174850" cy="658978"/>
              <a:chOff x="5508575" y="3329534"/>
              <a:chExt cx="1174850" cy="658978"/>
            </a:xfrm>
          </p:grpSpPr>
          <p:sp>
            <p:nvSpPr>
              <p:cNvPr id="167" name="ï$ḷíḍé">
                <a:extLst>
                  <a:ext uri="{FF2B5EF4-FFF2-40B4-BE49-F238E27FC236}">
                    <a16:creationId xmlns="" xmlns:a16="http://schemas.microsoft.com/office/drawing/2014/main" id="{B10497EA-DB8C-4A76-83C5-F5D909DA2A03}"/>
                  </a:ext>
                </a:extLst>
              </p:cNvPr>
              <p:cNvSpPr/>
              <p:nvPr/>
            </p:nvSpPr>
            <p:spPr bwMode="auto">
              <a:xfrm>
                <a:off x="5508575" y="3329534"/>
                <a:ext cx="1174850" cy="658978"/>
              </a:xfrm>
              <a:custGeom>
                <a:avLst/>
                <a:gdLst>
                  <a:gd name="T0" fmla="*/ 3938 w 4545"/>
                  <a:gd name="T1" fmla="*/ 1277 h 2801"/>
                  <a:gd name="T2" fmla="*/ 4116 w 4545"/>
                  <a:gd name="T3" fmla="*/ 1349 h 2801"/>
                  <a:gd name="T4" fmla="*/ 4270 w 4545"/>
                  <a:gd name="T5" fmla="*/ 1457 h 2801"/>
                  <a:gd name="T6" fmla="*/ 4396 w 4545"/>
                  <a:gd name="T7" fmla="*/ 1599 h 2801"/>
                  <a:gd name="T8" fmla="*/ 4486 w 4545"/>
                  <a:gd name="T9" fmla="*/ 1765 h 2801"/>
                  <a:gd name="T10" fmla="*/ 4537 w 4545"/>
                  <a:gd name="T11" fmla="*/ 1953 h 2801"/>
                  <a:gd name="T12" fmla="*/ 4543 w 4545"/>
                  <a:gd name="T13" fmla="*/ 2131 h 2801"/>
                  <a:gd name="T14" fmla="*/ 4521 w 4545"/>
                  <a:gd name="T15" fmla="*/ 2272 h 2801"/>
                  <a:gd name="T16" fmla="*/ 4476 w 4545"/>
                  <a:gd name="T17" fmla="*/ 2405 h 2801"/>
                  <a:gd name="T18" fmla="*/ 4409 w 4545"/>
                  <a:gd name="T19" fmla="*/ 2526 h 2801"/>
                  <a:gd name="T20" fmla="*/ 4324 w 4545"/>
                  <a:gd name="T21" fmla="*/ 2634 h 2801"/>
                  <a:gd name="T22" fmla="*/ 4224 w 4545"/>
                  <a:gd name="T23" fmla="*/ 2726 h 2801"/>
                  <a:gd name="T24" fmla="*/ 4107 w 4545"/>
                  <a:gd name="T25" fmla="*/ 2801 h 2801"/>
                  <a:gd name="T26" fmla="*/ 548 w 4545"/>
                  <a:gd name="T27" fmla="*/ 2801 h 2801"/>
                  <a:gd name="T28" fmla="*/ 407 w 4545"/>
                  <a:gd name="T29" fmla="*/ 2754 h 2801"/>
                  <a:gd name="T30" fmla="*/ 282 w 4545"/>
                  <a:gd name="T31" fmla="*/ 2679 h 2801"/>
                  <a:gd name="T32" fmla="*/ 175 w 4545"/>
                  <a:gd name="T33" fmla="*/ 2582 h 2801"/>
                  <a:gd name="T34" fmla="*/ 91 w 4545"/>
                  <a:gd name="T35" fmla="*/ 2464 h 2801"/>
                  <a:gd name="T36" fmla="*/ 33 w 4545"/>
                  <a:gd name="T37" fmla="*/ 2329 h 2801"/>
                  <a:gd name="T38" fmla="*/ 3 w 4545"/>
                  <a:gd name="T39" fmla="*/ 2182 h 2801"/>
                  <a:gd name="T40" fmla="*/ 8 w 4545"/>
                  <a:gd name="T41" fmla="*/ 2018 h 2801"/>
                  <a:gd name="T42" fmla="*/ 52 w 4545"/>
                  <a:gd name="T43" fmla="*/ 1857 h 2801"/>
                  <a:gd name="T44" fmla="*/ 130 w 4545"/>
                  <a:gd name="T45" fmla="*/ 1715 h 2801"/>
                  <a:gd name="T46" fmla="*/ 239 w 4545"/>
                  <a:gd name="T47" fmla="*/ 1596 h 2801"/>
                  <a:gd name="T48" fmla="*/ 374 w 4545"/>
                  <a:gd name="T49" fmla="*/ 1504 h 2801"/>
                  <a:gd name="T50" fmla="*/ 527 w 4545"/>
                  <a:gd name="T51" fmla="*/ 1445 h 2801"/>
                  <a:gd name="T52" fmla="*/ 653 w 4545"/>
                  <a:gd name="T53" fmla="*/ 1401 h 2801"/>
                  <a:gd name="T54" fmla="*/ 627 w 4545"/>
                  <a:gd name="T55" fmla="*/ 1277 h 2801"/>
                  <a:gd name="T56" fmla="*/ 631 w 4545"/>
                  <a:gd name="T57" fmla="*/ 1138 h 2801"/>
                  <a:gd name="T58" fmla="*/ 669 w 4545"/>
                  <a:gd name="T59" fmla="*/ 1004 h 2801"/>
                  <a:gd name="T60" fmla="*/ 737 w 4545"/>
                  <a:gd name="T61" fmla="*/ 885 h 2801"/>
                  <a:gd name="T62" fmla="*/ 831 w 4545"/>
                  <a:gd name="T63" fmla="*/ 787 h 2801"/>
                  <a:gd name="T64" fmla="*/ 946 w 4545"/>
                  <a:gd name="T65" fmla="*/ 713 h 2801"/>
                  <a:gd name="T66" fmla="*/ 1078 w 4545"/>
                  <a:gd name="T67" fmla="*/ 668 h 2801"/>
                  <a:gd name="T68" fmla="*/ 1225 w 4545"/>
                  <a:gd name="T69" fmla="*/ 658 h 2801"/>
                  <a:gd name="T70" fmla="*/ 1379 w 4545"/>
                  <a:gd name="T71" fmla="*/ 688 h 2801"/>
                  <a:gd name="T72" fmla="*/ 1515 w 4545"/>
                  <a:gd name="T73" fmla="*/ 757 h 2801"/>
                  <a:gd name="T74" fmla="*/ 1627 w 4545"/>
                  <a:gd name="T75" fmla="*/ 858 h 2801"/>
                  <a:gd name="T76" fmla="*/ 1701 w 4545"/>
                  <a:gd name="T77" fmla="*/ 638 h 2801"/>
                  <a:gd name="T78" fmla="*/ 1818 w 4545"/>
                  <a:gd name="T79" fmla="*/ 442 h 2801"/>
                  <a:gd name="T80" fmla="*/ 1972 w 4545"/>
                  <a:gd name="T81" fmla="*/ 275 h 2801"/>
                  <a:gd name="T82" fmla="*/ 2157 w 4545"/>
                  <a:gd name="T83" fmla="*/ 143 h 2801"/>
                  <a:gd name="T84" fmla="*/ 2368 w 4545"/>
                  <a:gd name="T85" fmla="*/ 51 h 2801"/>
                  <a:gd name="T86" fmla="*/ 2600 w 4545"/>
                  <a:gd name="T87" fmla="*/ 5 h 2801"/>
                  <a:gd name="T88" fmla="*/ 2864 w 4545"/>
                  <a:gd name="T89" fmla="*/ 14 h 2801"/>
                  <a:gd name="T90" fmla="*/ 3124 w 4545"/>
                  <a:gd name="T91" fmla="*/ 87 h 2801"/>
                  <a:gd name="T92" fmla="*/ 3353 w 4545"/>
                  <a:gd name="T93" fmla="*/ 218 h 2801"/>
                  <a:gd name="T94" fmla="*/ 3543 w 4545"/>
                  <a:gd name="T95" fmla="*/ 399 h 2801"/>
                  <a:gd name="T96" fmla="*/ 3685 w 4545"/>
                  <a:gd name="T97" fmla="*/ 622 h 2801"/>
                  <a:gd name="T98" fmla="*/ 3771 w 4545"/>
                  <a:gd name="T99" fmla="*/ 875 h 2801"/>
                  <a:gd name="T100" fmla="*/ 3793 w 4545"/>
                  <a:gd name="T101" fmla="*/ 1117 h 2801"/>
                  <a:gd name="T102" fmla="*/ 3787 w 4545"/>
                  <a:gd name="T103" fmla="*/ 1213 h 2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45" h="2801">
                    <a:moveTo>
                      <a:pt x="3783" y="1251"/>
                    </a:moveTo>
                    <a:lnTo>
                      <a:pt x="3822" y="1255"/>
                    </a:lnTo>
                    <a:lnTo>
                      <a:pt x="3861" y="1260"/>
                    </a:lnTo>
                    <a:lnTo>
                      <a:pt x="3900" y="1268"/>
                    </a:lnTo>
                    <a:lnTo>
                      <a:pt x="3938" y="1277"/>
                    </a:lnTo>
                    <a:lnTo>
                      <a:pt x="3975" y="1289"/>
                    </a:lnTo>
                    <a:lnTo>
                      <a:pt x="4011" y="1301"/>
                    </a:lnTo>
                    <a:lnTo>
                      <a:pt x="4046" y="1315"/>
                    </a:lnTo>
                    <a:lnTo>
                      <a:pt x="4082" y="1331"/>
                    </a:lnTo>
                    <a:lnTo>
                      <a:pt x="4116" y="1349"/>
                    </a:lnTo>
                    <a:lnTo>
                      <a:pt x="4148" y="1368"/>
                    </a:lnTo>
                    <a:lnTo>
                      <a:pt x="4181" y="1388"/>
                    </a:lnTo>
                    <a:lnTo>
                      <a:pt x="4211" y="1410"/>
                    </a:lnTo>
                    <a:lnTo>
                      <a:pt x="4241" y="1433"/>
                    </a:lnTo>
                    <a:lnTo>
                      <a:pt x="4270" y="1457"/>
                    </a:lnTo>
                    <a:lnTo>
                      <a:pt x="4298" y="1484"/>
                    </a:lnTo>
                    <a:lnTo>
                      <a:pt x="4324" y="1510"/>
                    </a:lnTo>
                    <a:lnTo>
                      <a:pt x="4349" y="1539"/>
                    </a:lnTo>
                    <a:lnTo>
                      <a:pt x="4373" y="1568"/>
                    </a:lnTo>
                    <a:lnTo>
                      <a:pt x="4396" y="1599"/>
                    </a:lnTo>
                    <a:lnTo>
                      <a:pt x="4417" y="1629"/>
                    </a:lnTo>
                    <a:lnTo>
                      <a:pt x="4436" y="1662"/>
                    </a:lnTo>
                    <a:lnTo>
                      <a:pt x="4455" y="1696"/>
                    </a:lnTo>
                    <a:lnTo>
                      <a:pt x="4471" y="1730"/>
                    </a:lnTo>
                    <a:lnTo>
                      <a:pt x="4486" y="1765"/>
                    </a:lnTo>
                    <a:lnTo>
                      <a:pt x="4499" y="1801"/>
                    </a:lnTo>
                    <a:lnTo>
                      <a:pt x="4512" y="1838"/>
                    </a:lnTo>
                    <a:lnTo>
                      <a:pt x="4522" y="1876"/>
                    </a:lnTo>
                    <a:lnTo>
                      <a:pt x="4530" y="1913"/>
                    </a:lnTo>
                    <a:lnTo>
                      <a:pt x="4537" y="1953"/>
                    </a:lnTo>
                    <a:lnTo>
                      <a:pt x="4541" y="1992"/>
                    </a:lnTo>
                    <a:lnTo>
                      <a:pt x="4544" y="2032"/>
                    </a:lnTo>
                    <a:lnTo>
                      <a:pt x="4545" y="2072"/>
                    </a:lnTo>
                    <a:lnTo>
                      <a:pt x="4545" y="2102"/>
                    </a:lnTo>
                    <a:lnTo>
                      <a:pt x="4543" y="2131"/>
                    </a:lnTo>
                    <a:lnTo>
                      <a:pt x="4541" y="2160"/>
                    </a:lnTo>
                    <a:lnTo>
                      <a:pt x="4537" y="2189"/>
                    </a:lnTo>
                    <a:lnTo>
                      <a:pt x="4533" y="2216"/>
                    </a:lnTo>
                    <a:lnTo>
                      <a:pt x="4527" y="2245"/>
                    </a:lnTo>
                    <a:lnTo>
                      <a:pt x="4521" y="2272"/>
                    </a:lnTo>
                    <a:lnTo>
                      <a:pt x="4514" y="2300"/>
                    </a:lnTo>
                    <a:lnTo>
                      <a:pt x="4506" y="2326"/>
                    </a:lnTo>
                    <a:lnTo>
                      <a:pt x="4496" y="2353"/>
                    </a:lnTo>
                    <a:lnTo>
                      <a:pt x="4486" y="2379"/>
                    </a:lnTo>
                    <a:lnTo>
                      <a:pt x="4476" y="2405"/>
                    </a:lnTo>
                    <a:lnTo>
                      <a:pt x="4464" y="2430"/>
                    </a:lnTo>
                    <a:lnTo>
                      <a:pt x="4452" y="2455"/>
                    </a:lnTo>
                    <a:lnTo>
                      <a:pt x="4438" y="2479"/>
                    </a:lnTo>
                    <a:lnTo>
                      <a:pt x="4424" y="2502"/>
                    </a:lnTo>
                    <a:lnTo>
                      <a:pt x="4409" y="2526"/>
                    </a:lnTo>
                    <a:lnTo>
                      <a:pt x="4394" y="2548"/>
                    </a:lnTo>
                    <a:lnTo>
                      <a:pt x="4377" y="2571"/>
                    </a:lnTo>
                    <a:lnTo>
                      <a:pt x="4361" y="2592"/>
                    </a:lnTo>
                    <a:lnTo>
                      <a:pt x="4343" y="2613"/>
                    </a:lnTo>
                    <a:lnTo>
                      <a:pt x="4324" y="2634"/>
                    </a:lnTo>
                    <a:lnTo>
                      <a:pt x="4305" y="2653"/>
                    </a:lnTo>
                    <a:lnTo>
                      <a:pt x="4286" y="2672"/>
                    </a:lnTo>
                    <a:lnTo>
                      <a:pt x="4265" y="2691"/>
                    </a:lnTo>
                    <a:lnTo>
                      <a:pt x="4245" y="2709"/>
                    </a:lnTo>
                    <a:lnTo>
                      <a:pt x="4224" y="2726"/>
                    </a:lnTo>
                    <a:lnTo>
                      <a:pt x="4201" y="2743"/>
                    </a:lnTo>
                    <a:lnTo>
                      <a:pt x="4179" y="2758"/>
                    </a:lnTo>
                    <a:lnTo>
                      <a:pt x="4155" y="2773"/>
                    </a:lnTo>
                    <a:lnTo>
                      <a:pt x="4132" y="2787"/>
                    </a:lnTo>
                    <a:lnTo>
                      <a:pt x="4107" y="2801"/>
                    </a:lnTo>
                    <a:lnTo>
                      <a:pt x="3335" y="2801"/>
                    </a:lnTo>
                    <a:lnTo>
                      <a:pt x="3335" y="2801"/>
                    </a:lnTo>
                    <a:lnTo>
                      <a:pt x="846" y="2801"/>
                    </a:lnTo>
                    <a:lnTo>
                      <a:pt x="845" y="2801"/>
                    </a:lnTo>
                    <a:lnTo>
                      <a:pt x="548" y="2801"/>
                    </a:lnTo>
                    <a:lnTo>
                      <a:pt x="518" y="2793"/>
                    </a:lnTo>
                    <a:lnTo>
                      <a:pt x="490" y="2785"/>
                    </a:lnTo>
                    <a:lnTo>
                      <a:pt x="462" y="2776"/>
                    </a:lnTo>
                    <a:lnTo>
                      <a:pt x="435" y="2765"/>
                    </a:lnTo>
                    <a:lnTo>
                      <a:pt x="407" y="2754"/>
                    </a:lnTo>
                    <a:lnTo>
                      <a:pt x="381" y="2741"/>
                    </a:lnTo>
                    <a:lnTo>
                      <a:pt x="355" y="2727"/>
                    </a:lnTo>
                    <a:lnTo>
                      <a:pt x="330" y="2712"/>
                    </a:lnTo>
                    <a:lnTo>
                      <a:pt x="306" y="2697"/>
                    </a:lnTo>
                    <a:lnTo>
                      <a:pt x="282" y="2679"/>
                    </a:lnTo>
                    <a:lnTo>
                      <a:pt x="259" y="2662"/>
                    </a:lnTo>
                    <a:lnTo>
                      <a:pt x="237" y="2643"/>
                    </a:lnTo>
                    <a:lnTo>
                      <a:pt x="216" y="2623"/>
                    </a:lnTo>
                    <a:lnTo>
                      <a:pt x="196" y="2603"/>
                    </a:lnTo>
                    <a:lnTo>
                      <a:pt x="175" y="2582"/>
                    </a:lnTo>
                    <a:lnTo>
                      <a:pt x="157" y="2559"/>
                    </a:lnTo>
                    <a:lnTo>
                      <a:pt x="139" y="2537"/>
                    </a:lnTo>
                    <a:lnTo>
                      <a:pt x="122" y="2514"/>
                    </a:lnTo>
                    <a:lnTo>
                      <a:pt x="106" y="2489"/>
                    </a:lnTo>
                    <a:lnTo>
                      <a:pt x="91" y="2464"/>
                    </a:lnTo>
                    <a:lnTo>
                      <a:pt x="77" y="2438"/>
                    </a:lnTo>
                    <a:lnTo>
                      <a:pt x="64" y="2412"/>
                    </a:lnTo>
                    <a:lnTo>
                      <a:pt x="52" y="2385"/>
                    </a:lnTo>
                    <a:lnTo>
                      <a:pt x="42" y="2358"/>
                    </a:lnTo>
                    <a:lnTo>
                      <a:pt x="33" y="2329"/>
                    </a:lnTo>
                    <a:lnTo>
                      <a:pt x="24" y="2301"/>
                    </a:lnTo>
                    <a:lnTo>
                      <a:pt x="16" y="2272"/>
                    </a:lnTo>
                    <a:lnTo>
                      <a:pt x="11" y="2243"/>
                    </a:lnTo>
                    <a:lnTo>
                      <a:pt x="6" y="2212"/>
                    </a:lnTo>
                    <a:lnTo>
                      <a:pt x="3" y="2182"/>
                    </a:lnTo>
                    <a:lnTo>
                      <a:pt x="1" y="2151"/>
                    </a:lnTo>
                    <a:lnTo>
                      <a:pt x="0" y="2121"/>
                    </a:lnTo>
                    <a:lnTo>
                      <a:pt x="1" y="2086"/>
                    </a:lnTo>
                    <a:lnTo>
                      <a:pt x="4" y="2052"/>
                    </a:lnTo>
                    <a:lnTo>
                      <a:pt x="8" y="2018"/>
                    </a:lnTo>
                    <a:lnTo>
                      <a:pt x="13" y="1985"/>
                    </a:lnTo>
                    <a:lnTo>
                      <a:pt x="20" y="1952"/>
                    </a:lnTo>
                    <a:lnTo>
                      <a:pt x="30" y="1919"/>
                    </a:lnTo>
                    <a:lnTo>
                      <a:pt x="40" y="1888"/>
                    </a:lnTo>
                    <a:lnTo>
                      <a:pt x="52" y="1857"/>
                    </a:lnTo>
                    <a:lnTo>
                      <a:pt x="65" y="1827"/>
                    </a:lnTo>
                    <a:lnTo>
                      <a:pt x="80" y="1798"/>
                    </a:lnTo>
                    <a:lnTo>
                      <a:pt x="95" y="1770"/>
                    </a:lnTo>
                    <a:lnTo>
                      <a:pt x="112" y="1741"/>
                    </a:lnTo>
                    <a:lnTo>
                      <a:pt x="130" y="1715"/>
                    </a:lnTo>
                    <a:lnTo>
                      <a:pt x="150" y="1689"/>
                    </a:lnTo>
                    <a:lnTo>
                      <a:pt x="171" y="1664"/>
                    </a:lnTo>
                    <a:lnTo>
                      <a:pt x="193" y="1641"/>
                    </a:lnTo>
                    <a:lnTo>
                      <a:pt x="216" y="1617"/>
                    </a:lnTo>
                    <a:lnTo>
                      <a:pt x="239" y="1596"/>
                    </a:lnTo>
                    <a:lnTo>
                      <a:pt x="265" y="1574"/>
                    </a:lnTo>
                    <a:lnTo>
                      <a:pt x="290" y="1555"/>
                    </a:lnTo>
                    <a:lnTo>
                      <a:pt x="317" y="1537"/>
                    </a:lnTo>
                    <a:lnTo>
                      <a:pt x="345" y="1520"/>
                    </a:lnTo>
                    <a:lnTo>
                      <a:pt x="374" y="1504"/>
                    </a:lnTo>
                    <a:lnTo>
                      <a:pt x="402" y="1489"/>
                    </a:lnTo>
                    <a:lnTo>
                      <a:pt x="433" y="1477"/>
                    </a:lnTo>
                    <a:lnTo>
                      <a:pt x="463" y="1465"/>
                    </a:lnTo>
                    <a:lnTo>
                      <a:pt x="495" y="1454"/>
                    </a:lnTo>
                    <a:lnTo>
                      <a:pt x="527" y="1445"/>
                    </a:lnTo>
                    <a:lnTo>
                      <a:pt x="560" y="1438"/>
                    </a:lnTo>
                    <a:lnTo>
                      <a:pt x="593" y="1432"/>
                    </a:lnTo>
                    <a:lnTo>
                      <a:pt x="627" y="1428"/>
                    </a:lnTo>
                    <a:lnTo>
                      <a:pt x="661" y="1426"/>
                    </a:lnTo>
                    <a:lnTo>
                      <a:pt x="653" y="1401"/>
                    </a:lnTo>
                    <a:lnTo>
                      <a:pt x="645" y="1378"/>
                    </a:lnTo>
                    <a:lnTo>
                      <a:pt x="639" y="1354"/>
                    </a:lnTo>
                    <a:lnTo>
                      <a:pt x="634" y="1328"/>
                    </a:lnTo>
                    <a:lnTo>
                      <a:pt x="630" y="1303"/>
                    </a:lnTo>
                    <a:lnTo>
                      <a:pt x="627" y="1277"/>
                    </a:lnTo>
                    <a:lnTo>
                      <a:pt x="625" y="1251"/>
                    </a:lnTo>
                    <a:lnTo>
                      <a:pt x="624" y="1224"/>
                    </a:lnTo>
                    <a:lnTo>
                      <a:pt x="625" y="1196"/>
                    </a:lnTo>
                    <a:lnTo>
                      <a:pt x="627" y="1166"/>
                    </a:lnTo>
                    <a:lnTo>
                      <a:pt x="631" y="1138"/>
                    </a:lnTo>
                    <a:lnTo>
                      <a:pt x="636" y="1110"/>
                    </a:lnTo>
                    <a:lnTo>
                      <a:pt x="642" y="1083"/>
                    </a:lnTo>
                    <a:lnTo>
                      <a:pt x="650" y="1056"/>
                    </a:lnTo>
                    <a:lnTo>
                      <a:pt x="659" y="1029"/>
                    </a:lnTo>
                    <a:lnTo>
                      <a:pt x="669" y="1004"/>
                    </a:lnTo>
                    <a:lnTo>
                      <a:pt x="680" y="978"/>
                    </a:lnTo>
                    <a:lnTo>
                      <a:pt x="693" y="954"/>
                    </a:lnTo>
                    <a:lnTo>
                      <a:pt x="707" y="930"/>
                    </a:lnTo>
                    <a:lnTo>
                      <a:pt x="722" y="907"/>
                    </a:lnTo>
                    <a:lnTo>
                      <a:pt x="737" y="885"/>
                    </a:lnTo>
                    <a:lnTo>
                      <a:pt x="754" y="863"/>
                    </a:lnTo>
                    <a:lnTo>
                      <a:pt x="772" y="843"/>
                    </a:lnTo>
                    <a:lnTo>
                      <a:pt x="791" y="824"/>
                    </a:lnTo>
                    <a:lnTo>
                      <a:pt x="810" y="804"/>
                    </a:lnTo>
                    <a:lnTo>
                      <a:pt x="831" y="787"/>
                    </a:lnTo>
                    <a:lnTo>
                      <a:pt x="853" y="770"/>
                    </a:lnTo>
                    <a:lnTo>
                      <a:pt x="875" y="753"/>
                    </a:lnTo>
                    <a:lnTo>
                      <a:pt x="898" y="739"/>
                    </a:lnTo>
                    <a:lnTo>
                      <a:pt x="921" y="725"/>
                    </a:lnTo>
                    <a:lnTo>
                      <a:pt x="946" y="713"/>
                    </a:lnTo>
                    <a:lnTo>
                      <a:pt x="971" y="701"/>
                    </a:lnTo>
                    <a:lnTo>
                      <a:pt x="998" y="691"/>
                    </a:lnTo>
                    <a:lnTo>
                      <a:pt x="1023" y="682"/>
                    </a:lnTo>
                    <a:lnTo>
                      <a:pt x="1051" y="675"/>
                    </a:lnTo>
                    <a:lnTo>
                      <a:pt x="1078" y="668"/>
                    </a:lnTo>
                    <a:lnTo>
                      <a:pt x="1106" y="664"/>
                    </a:lnTo>
                    <a:lnTo>
                      <a:pt x="1134" y="660"/>
                    </a:lnTo>
                    <a:lnTo>
                      <a:pt x="1164" y="658"/>
                    </a:lnTo>
                    <a:lnTo>
                      <a:pt x="1192" y="657"/>
                    </a:lnTo>
                    <a:lnTo>
                      <a:pt x="1225" y="658"/>
                    </a:lnTo>
                    <a:lnTo>
                      <a:pt x="1257" y="661"/>
                    </a:lnTo>
                    <a:lnTo>
                      <a:pt x="1289" y="665"/>
                    </a:lnTo>
                    <a:lnTo>
                      <a:pt x="1319" y="671"/>
                    </a:lnTo>
                    <a:lnTo>
                      <a:pt x="1350" y="679"/>
                    </a:lnTo>
                    <a:lnTo>
                      <a:pt x="1379" y="688"/>
                    </a:lnTo>
                    <a:lnTo>
                      <a:pt x="1408" y="699"/>
                    </a:lnTo>
                    <a:lnTo>
                      <a:pt x="1435" y="712"/>
                    </a:lnTo>
                    <a:lnTo>
                      <a:pt x="1463" y="725"/>
                    </a:lnTo>
                    <a:lnTo>
                      <a:pt x="1489" y="740"/>
                    </a:lnTo>
                    <a:lnTo>
                      <a:pt x="1515" y="757"/>
                    </a:lnTo>
                    <a:lnTo>
                      <a:pt x="1539" y="775"/>
                    </a:lnTo>
                    <a:lnTo>
                      <a:pt x="1563" y="794"/>
                    </a:lnTo>
                    <a:lnTo>
                      <a:pt x="1585" y="814"/>
                    </a:lnTo>
                    <a:lnTo>
                      <a:pt x="1606" y="836"/>
                    </a:lnTo>
                    <a:lnTo>
                      <a:pt x="1627" y="858"/>
                    </a:lnTo>
                    <a:lnTo>
                      <a:pt x="1638" y="812"/>
                    </a:lnTo>
                    <a:lnTo>
                      <a:pt x="1651" y="768"/>
                    </a:lnTo>
                    <a:lnTo>
                      <a:pt x="1665" y="724"/>
                    </a:lnTo>
                    <a:lnTo>
                      <a:pt x="1683" y="681"/>
                    </a:lnTo>
                    <a:lnTo>
                      <a:pt x="1701" y="638"/>
                    </a:lnTo>
                    <a:lnTo>
                      <a:pt x="1721" y="597"/>
                    </a:lnTo>
                    <a:lnTo>
                      <a:pt x="1743" y="557"/>
                    </a:lnTo>
                    <a:lnTo>
                      <a:pt x="1766" y="517"/>
                    </a:lnTo>
                    <a:lnTo>
                      <a:pt x="1792" y="480"/>
                    </a:lnTo>
                    <a:lnTo>
                      <a:pt x="1818" y="442"/>
                    </a:lnTo>
                    <a:lnTo>
                      <a:pt x="1846" y="406"/>
                    </a:lnTo>
                    <a:lnTo>
                      <a:pt x="1875" y="372"/>
                    </a:lnTo>
                    <a:lnTo>
                      <a:pt x="1906" y="338"/>
                    </a:lnTo>
                    <a:lnTo>
                      <a:pt x="1938" y="306"/>
                    </a:lnTo>
                    <a:lnTo>
                      <a:pt x="1972" y="275"/>
                    </a:lnTo>
                    <a:lnTo>
                      <a:pt x="2006" y="246"/>
                    </a:lnTo>
                    <a:lnTo>
                      <a:pt x="2042" y="218"/>
                    </a:lnTo>
                    <a:lnTo>
                      <a:pt x="2080" y="192"/>
                    </a:lnTo>
                    <a:lnTo>
                      <a:pt x="2117" y="166"/>
                    </a:lnTo>
                    <a:lnTo>
                      <a:pt x="2157" y="143"/>
                    </a:lnTo>
                    <a:lnTo>
                      <a:pt x="2197" y="121"/>
                    </a:lnTo>
                    <a:lnTo>
                      <a:pt x="2239" y="101"/>
                    </a:lnTo>
                    <a:lnTo>
                      <a:pt x="2281" y="83"/>
                    </a:lnTo>
                    <a:lnTo>
                      <a:pt x="2324" y="66"/>
                    </a:lnTo>
                    <a:lnTo>
                      <a:pt x="2368" y="51"/>
                    </a:lnTo>
                    <a:lnTo>
                      <a:pt x="2413" y="38"/>
                    </a:lnTo>
                    <a:lnTo>
                      <a:pt x="2458" y="27"/>
                    </a:lnTo>
                    <a:lnTo>
                      <a:pt x="2505" y="18"/>
                    </a:lnTo>
                    <a:lnTo>
                      <a:pt x="2552" y="11"/>
                    </a:lnTo>
                    <a:lnTo>
                      <a:pt x="2600" y="5"/>
                    </a:lnTo>
                    <a:lnTo>
                      <a:pt x="2648" y="2"/>
                    </a:lnTo>
                    <a:lnTo>
                      <a:pt x="2697" y="0"/>
                    </a:lnTo>
                    <a:lnTo>
                      <a:pt x="2754" y="2"/>
                    </a:lnTo>
                    <a:lnTo>
                      <a:pt x="2809" y="6"/>
                    </a:lnTo>
                    <a:lnTo>
                      <a:pt x="2864" y="14"/>
                    </a:lnTo>
                    <a:lnTo>
                      <a:pt x="2918" y="23"/>
                    </a:lnTo>
                    <a:lnTo>
                      <a:pt x="2970" y="35"/>
                    </a:lnTo>
                    <a:lnTo>
                      <a:pt x="3023" y="50"/>
                    </a:lnTo>
                    <a:lnTo>
                      <a:pt x="3074" y="68"/>
                    </a:lnTo>
                    <a:lnTo>
                      <a:pt x="3124" y="87"/>
                    </a:lnTo>
                    <a:lnTo>
                      <a:pt x="3172" y="109"/>
                    </a:lnTo>
                    <a:lnTo>
                      <a:pt x="3220" y="133"/>
                    </a:lnTo>
                    <a:lnTo>
                      <a:pt x="3266" y="159"/>
                    </a:lnTo>
                    <a:lnTo>
                      <a:pt x="3309" y="188"/>
                    </a:lnTo>
                    <a:lnTo>
                      <a:pt x="3353" y="218"/>
                    </a:lnTo>
                    <a:lnTo>
                      <a:pt x="3394" y="251"/>
                    </a:lnTo>
                    <a:lnTo>
                      <a:pt x="3434" y="285"/>
                    </a:lnTo>
                    <a:lnTo>
                      <a:pt x="3472" y="322"/>
                    </a:lnTo>
                    <a:lnTo>
                      <a:pt x="3509" y="360"/>
                    </a:lnTo>
                    <a:lnTo>
                      <a:pt x="3543" y="399"/>
                    </a:lnTo>
                    <a:lnTo>
                      <a:pt x="3575" y="441"/>
                    </a:lnTo>
                    <a:lnTo>
                      <a:pt x="3606" y="484"/>
                    </a:lnTo>
                    <a:lnTo>
                      <a:pt x="3634" y="528"/>
                    </a:lnTo>
                    <a:lnTo>
                      <a:pt x="3661" y="574"/>
                    </a:lnTo>
                    <a:lnTo>
                      <a:pt x="3685" y="622"/>
                    </a:lnTo>
                    <a:lnTo>
                      <a:pt x="3707" y="670"/>
                    </a:lnTo>
                    <a:lnTo>
                      <a:pt x="3727" y="720"/>
                    </a:lnTo>
                    <a:lnTo>
                      <a:pt x="3744" y="771"/>
                    </a:lnTo>
                    <a:lnTo>
                      <a:pt x="3758" y="823"/>
                    </a:lnTo>
                    <a:lnTo>
                      <a:pt x="3771" y="875"/>
                    </a:lnTo>
                    <a:lnTo>
                      <a:pt x="3781" y="929"/>
                    </a:lnTo>
                    <a:lnTo>
                      <a:pt x="3788" y="984"/>
                    </a:lnTo>
                    <a:lnTo>
                      <a:pt x="3792" y="1040"/>
                    </a:lnTo>
                    <a:lnTo>
                      <a:pt x="3793" y="1096"/>
                    </a:lnTo>
                    <a:lnTo>
                      <a:pt x="3793" y="1117"/>
                    </a:lnTo>
                    <a:lnTo>
                      <a:pt x="3793" y="1136"/>
                    </a:lnTo>
                    <a:lnTo>
                      <a:pt x="3792" y="1155"/>
                    </a:lnTo>
                    <a:lnTo>
                      <a:pt x="3791" y="1175"/>
                    </a:lnTo>
                    <a:lnTo>
                      <a:pt x="3789" y="1194"/>
                    </a:lnTo>
                    <a:lnTo>
                      <a:pt x="3787" y="1213"/>
                    </a:lnTo>
                    <a:lnTo>
                      <a:pt x="3785" y="1232"/>
                    </a:lnTo>
                    <a:lnTo>
                      <a:pt x="3783" y="125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  <p:sp>
            <p:nvSpPr>
              <p:cNvPr id="168" name="ïṡḻide">
                <a:extLst>
                  <a:ext uri="{FF2B5EF4-FFF2-40B4-BE49-F238E27FC236}">
                    <a16:creationId xmlns="" xmlns:a16="http://schemas.microsoft.com/office/drawing/2014/main" id="{9BA27179-3852-4A74-B7D3-57B7431E678C}"/>
                  </a:ext>
                </a:extLst>
              </p:cNvPr>
              <p:cNvSpPr/>
              <p:nvPr/>
            </p:nvSpPr>
            <p:spPr>
              <a:xfrm>
                <a:off x="6003635" y="3512208"/>
                <a:ext cx="314036" cy="367520"/>
              </a:xfrm>
              <a:custGeom>
                <a:avLst/>
                <a:gdLst>
                  <a:gd name="connsiteX0" fmla="*/ 91453 w 518515"/>
                  <a:gd name="connsiteY0" fmla="*/ 203612 h 606823"/>
                  <a:gd name="connsiteX1" fmla="*/ 427062 w 518515"/>
                  <a:gd name="connsiteY1" fmla="*/ 203612 h 606823"/>
                  <a:gd name="connsiteX2" fmla="*/ 427062 w 518515"/>
                  <a:gd name="connsiteY2" fmla="*/ 452386 h 606823"/>
                  <a:gd name="connsiteX3" fmla="*/ 393763 w 518515"/>
                  <a:gd name="connsiteY3" fmla="*/ 485544 h 606823"/>
                  <a:gd name="connsiteX4" fmla="*/ 358208 w 518515"/>
                  <a:gd name="connsiteY4" fmla="*/ 485544 h 606823"/>
                  <a:gd name="connsiteX5" fmla="*/ 358208 w 518515"/>
                  <a:gd name="connsiteY5" fmla="*/ 570602 h 606823"/>
                  <a:gd name="connsiteX6" fmla="*/ 321930 w 518515"/>
                  <a:gd name="connsiteY6" fmla="*/ 606823 h 606823"/>
                  <a:gd name="connsiteX7" fmla="*/ 320396 w 518515"/>
                  <a:gd name="connsiteY7" fmla="*/ 606823 h 606823"/>
                  <a:gd name="connsiteX8" fmla="*/ 284119 w 518515"/>
                  <a:gd name="connsiteY8" fmla="*/ 570602 h 606823"/>
                  <a:gd name="connsiteX9" fmla="*/ 284119 w 518515"/>
                  <a:gd name="connsiteY9" fmla="*/ 485544 h 606823"/>
                  <a:gd name="connsiteX10" fmla="*/ 234396 w 518515"/>
                  <a:gd name="connsiteY10" fmla="*/ 485544 h 606823"/>
                  <a:gd name="connsiteX11" fmla="*/ 234396 w 518515"/>
                  <a:gd name="connsiteY11" fmla="*/ 570602 h 606823"/>
                  <a:gd name="connsiteX12" fmla="*/ 198119 w 518515"/>
                  <a:gd name="connsiteY12" fmla="*/ 606823 h 606823"/>
                  <a:gd name="connsiteX13" fmla="*/ 196585 w 518515"/>
                  <a:gd name="connsiteY13" fmla="*/ 606823 h 606823"/>
                  <a:gd name="connsiteX14" fmla="*/ 160307 w 518515"/>
                  <a:gd name="connsiteY14" fmla="*/ 570602 h 606823"/>
                  <a:gd name="connsiteX15" fmla="*/ 160307 w 518515"/>
                  <a:gd name="connsiteY15" fmla="*/ 485544 h 606823"/>
                  <a:gd name="connsiteX16" fmla="*/ 124752 w 518515"/>
                  <a:gd name="connsiteY16" fmla="*/ 485544 h 606823"/>
                  <a:gd name="connsiteX17" fmla="*/ 91453 w 518515"/>
                  <a:gd name="connsiteY17" fmla="*/ 452386 h 606823"/>
                  <a:gd name="connsiteX18" fmla="*/ 480781 w 518515"/>
                  <a:gd name="connsiteY18" fmla="*/ 197826 h 606823"/>
                  <a:gd name="connsiteX19" fmla="*/ 482226 w 518515"/>
                  <a:gd name="connsiteY19" fmla="*/ 197826 h 606823"/>
                  <a:gd name="connsiteX20" fmla="*/ 518515 w 518515"/>
                  <a:gd name="connsiteY20" fmla="*/ 234052 h 606823"/>
                  <a:gd name="connsiteX21" fmla="*/ 518515 w 518515"/>
                  <a:gd name="connsiteY21" fmla="*/ 391573 h 606823"/>
                  <a:gd name="connsiteX22" fmla="*/ 482316 w 518515"/>
                  <a:gd name="connsiteY22" fmla="*/ 427799 h 606823"/>
                  <a:gd name="connsiteX23" fmla="*/ 480781 w 518515"/>
                  <a:gd name="connsiteY23" fmla="*/ 427799 h 606823"/>
                  <a:gd name="connsiteX24" fmla="*/ 444492 w 518515"/>
                  <a:gd name="connsiteY24" fmla="*/ 391573 h 606823"/>
                  <a:gd name="connsiteX25" fmla="*/ 444492 w 518515"/>
                  <a:gd name="connsiteY25" fmla="*/ 234052 h 606823"/>
                  <a:gd name="connsiteX26" fmla="*/ 480781 w 518515"/>
                  <a:gd name="connsiteY26" fmla="*/ 197826 h 606823"/>
                  <a:gd name="connsiteX27" fmla="*/ 36280 w 518515"/>
                  <a:gd name="connsiteY27" fmla="*/ 197826 h 606823"/>
                  <a:gd name="connsiteX28" fmla="*/ 37814 w 518515"/>
                  <a:gd name="connsiteY28" fmla="*/ 197826 h 606823"/>
                  <a:gd name="connsiteX29" fmla="*/ 74094 w 518515"/>
                  <a:gd name="connsiteY29" fmla="*/ 234052 h 606823"/>
                  <a:gd name="connsiteX30" fmla="*/ 74094 w 518515"/>
                  <a:gd name="connsiteY30" fmla="*/ 391573 h 606823"/>
                  <a:gd name="connsiteX31" fmla="*/ 37814 w 518515"/>
                  <a:gd name="connsiteY31" fmla="*/ 427799 h 606823"/>
                  <a:gd name="connsiteX32" fmla="*/ 36280 w 518515"/>
                  <a:gd name="connsiteY32" fmla="*/ 427799 h 606823"/>
                  <a:gd name="connsiteX33" fmla="*/ 0 w 518515"/>
                  <a:gd name="connsiteY33" fmla="*/ 391573 h 606823"/>
                  <a:gd name="connsiteX34" fmla="*/ 0 w 518515"/>
                  <a:gd name="connsiteY34" fmla="*/ 234052 h 606823"/>
                  <a:gd name="connsiteX35" fmla="*/ 36280 w 518515"/>
                  <a:gd name="connsiteY35" fmla="*/ 197826 h 606823"/>
                  <a:gd name="connsiteX36" fmla="*/ 337374 w 518515"/>
                  <a:gd name="connsiteY36" fmla="*/ 98478 h 606823"/>
                  <a:gd name="connsiteX37" fmla="*/ 321128 w 518515"/>
                  <a:gd name="connsiteY37" fmla="*/ 114697 h 606823"/>
                  <a:gd name="connsiteX38" fmla="*/ 337374 w 518515"/>
                  <a:gd name="connsiteY38" fmla="*/ 130825 h 606823"/>
                  <a:gd name="connsiteX39" fmla="*/ 353620 w 518515"/>
                  <a:gd name="connsiteY39" fmla="*/ 114697 h 606823"/>
                  <a:gd name="connsiteX40" fmla="*/ 337374 w 518515"/>
                  <a:gd name="connsiteY40" fmla="*/ 98478 h 606823"/>
                  <a:gd name="connsiteX41" fmla="*/ 181141 w 518515"/>
                  <a:gd name="connsiteY41" fmla="*/ 98478 h 606823"/>
                  <a:gd name="connsiteX42" fmla="*/ 164895 w 518515"/>
                  <a:gd name="connsiteY42" fmla="*/ 114697 h 606823"/>
                  <a:gd name="connsiteX43" fmla="*/ 181141 w 518515"/>
                  <a:gd name="connsiteY43" fmla="*/ 130825 h 606823"/>
                  <a:gd name="connsiteX44" fmla="*/ 197387 w 518515"/>
                  <a:gd name="connsiteY44" fmla="*/ 114697 h 606823"/>
                  <a:gd name="connsiteX45" fmla="*/ 181141 w 518515"/>
                  <a:gd name="connsiteY45" fmla="*/ 98478 h 606823"/>
                  <a:gd name="connsiteX46" fmla="*/ 149190 w 518515"/>
                  <a:gd name="connsiteY46" fmla="*/ 986 h 606823"/>
                  <a:gd name="connsiteX47" fmla="*/ 157494 w 518515"/>
                  <a:gd name="connsiteY47" fmla="*/ 2698 h 606823"/>
                  <a:gd name="connsiteX48" fmla="*/ 186737 w 518515"/>
                  <a:gd name="connsiteY48" fmla="*/ 47840 h 606823"/>
                  <a:gd name="connsiteX49" fmla="*/ 259303 w 518515"/>
                  <a:gd name="connsiteY49" fmla="*/ 33784 h 606823"/>
                  <a:gd name="connsiteX50" fmla="*/ 331778 w 518515"/>
                  <a:gd name="connsiteY50" fmla="*/ 47840 h 606823"/>
                  <a:gd name="connsiteX51" fmla="*/ 361021 w 518515"/>
                  <a:gd name="connsiteY51" fmla="*/ 2698 h 606823"/>
                  <a:gd name="connsiteX52" fmla="*/ 369415 w 518515"/>
                  <a:gd name="connsiteY52" fmla="*/ 986 h 606823"/>
                  <a:gd name="connsiteX53" fmla="*/ 371130 w 518515"/>
                  <a:gd name="connsiteY53" fmla="*/ 9276 h 606823"/>
                  <a:gd name="connsiteX54" fmla="*/ 342880 w 518515"/>
                  <a:gd name="connsiteY54" fmla="*/ 52796 h 606823"/>
                  <a:gd name="connsiteX55" fmla="*/ 428262 w 518515"/>
                  <a:gd name="connsiteY55" fmla="*/ 178761 h 606823"/>
                  <a:gd name="connsiteX56" fmla="*/ 427811 w 518515"/>
                  <a:gd name="connsiteY56" fmla="*/ 188582 h 606823"/>
                  <a:gd name="connsiteX57" fmla="*/ 90795 w 518515"/>
                  <a:gd name="connsiteY57" fmla="*/ 188582 h 606823"/>
                  <a:gd name="connsiteX58" fmla="*/ 90253 w 518515"/>
                  <a:gd name="connsiteY58" fmla="*/ 178761 h 606823"/>
                  <a:gd name="connsiteX59" fmla="*/ 175726 w 518515"/>
                  <a:gd name="connsiteY59" fmla="*/ 52796 h 606823"/>
                  <a:gd name="connsiteX60" fmla="*/ 147385 w 518515"/>
                  <a:gd name="connsiteY60" fmla="*/ 9276 h 606823"/>
                  <a:gd name="connsiteX61" fmla="*/ 149190 w 518515"/>
                  <a:gd name="connsiteY61" fmla="*/ 986 h 60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518515" h="606823">
                    <a:moveTo>
                      <a:pt x="91453" y="203612"/>
                    </a:moveTo>
                    <a:lnTo>
                      <a:pt x="427062" y="203612"/>
                    </a:lnTo>
                    <a:lnTo>
                      <a:pt x="427062" y="452386"/>
                    </a:lnTo>
                    <a:cubicBezTo>
                      <a:pt x="427062" y="470677"/>
                      <a:pt x="412082" y="485544"/>
                      <a:pt x="393763" y="485544"/>
                    </a:cubicBezTo>
                    <a:lnTo>
                      <a:pt x="358208" y="485544"/>
                    </a:lnTo>
                    <a:lnTo>
                      <a:pt x="358208" y="570602"/>
                    </a:lnTo>
                    <a:cubicBezTo>
                      <a:pt x="358208" y="590605"/>
                      <a:pt x="341964" y="606823"/>
                      <a:pt x="321930" y="606823"/>
                    </a:cubicBezTo>
                    <a:lnTo>
                      <a:pt x="320396" y="606823"/>
                    </a:lnTo>
                    <a:cubicBezTo>
                      <a:pt x="300543" y="606823"/>
                      <a:pt x="284119" y="590605"/>
                      <a:pt x="284119" y="570602"/>
                    </a:cubicBezTo>
                    <a:lnTo>
                      <a:pt x="284119" y="485544"/>
                    </a:lnTo>
                    <a:lnTo>
                      <a:pt x="234396" y="485544"/>
                    </a:lnTo>
                    <a:lnTo>
                      <a:pt x="234396" y="570602"/>
                    </a:lnTo>
                    <a:cubicBezTo>
                      <a:pt x="234396" y="590605"/>
                      <a:pt x="218062" y="606823"/>
                      <a:pt x="198119" y="606823"/>
                    </a:cubicBezTo>
                    <a:lnTo>
                      <a:pt x="196585" y="606823"/>
                    </a:lnTo>
                    <a:cubicBezTo>
                      <a:pt x="176641" y="606823"/>
                      <a:pt x="160307" y="590605"/>
                      <a:pt x="160307" y="570602"/>
                    </a:cubicBezTo>
                    <a:lnTo>
                      <a:pt x="160307" y="485544"/>
                    </a:lnTo>
                    <a:lnTo>
                      <a:pt x="124752" y="485544"/>
                    </a:lnTo>
                    <a:cubicBezTo>
                      <a:pt x="106433" y="485544"/>
                      <a:pt x="91453" y="470677"/>
                      <a:pt x="91453" y="452386"/>
                    </a:cubicBezTo>
                    <a:close/>
                    <a:moveTo>
                      <a:pt x="480781" y="197826"/>
                    </a:moveTo>
                    <a:lnTo>
                      <a:pt x="482226" y="197826"/>
                    </a:lnTo>
                    <a:cubicBezTo>
                      <a:pt x="502266" y="197826"/>
                      <a:pt x="518515" y="214137"/>
                      <a:pt x="518515" y="234052"/>
                    </a:cubicBezTo>
                    <a:lnTo>
                      <a:pt x="518515" y="391573"/>
                    </a:lnTo>
                    <a:cubicBezTo>
                      <a:pt x="518515" y="411488"/>
                      <a:pt x="502266" y="427799"/>
                      <a:pt x="482316" y="427799"/>
                    </a:cubicBezTo>
                    <a:lnTo>
                      <a:pt x="480781" y="427799"/>
                    </a:lnTo>
                    <a:cubicBezTo>
                      <a:pt x="460831" y="427799"/>
                      <a:pt x="444492" y="411488"/>
                      <a:pt x="444492" y="391573"/>
                    </a:cubicBezTo>
                    <a:lnTo>
                      <a:pt x="444492" y="234052"/>
                    </a:lnTo>
                    <a:cubicBezTo>
                      <a:pt x="444492" y="214137"/>
                      <a:pt x="460741" y="197826"/>
                      <a:pt x="480781" y="197826"/>
                    </a:cubicBezTo>
                    <a:close/>
                    <a:moveTo>
                      <a:pt x="36280" y="197826"/>
                    </a:moveTo>
                    <a:lnTo>
                      <a:pt x="37814" y="197826"/>
                    </a:lnTo>
                    <a:cubicBezTo>
                      <a:pt x="57759" y="197826"/>
                      <a:pt x="74004" y="214137"/>
                      <a:pt x="74094" y="234052"/>
                    </a:cubicBezTo>
                    <a:lnTo>
                      <a:pt x="74094" y="391573"/>
                    </a:lnTo>
                    <a:cubicBezTo>
                      <a:pt x="74094" y="411488"/>
                      <a:pt x="57759" y="427799"/>
                      <a:pt x="37814" y="427799"/>
                    </a:cubicBezTo>
                    <a:lnTo>
                      <a:pt x="36280" y="427799"/>
                    </a:lnTo>
                    <a:cubicBezTo>
                      <a:pt x="16245" y="427799"/>
                      <a:pt x="0" y="411488"/>
                      <a:pt x="0" y="391573"/>
                    </a:cubicBezTo>
                    <a:lnTo>
                      <a:pt x="0" y="234052"/>
                    </a:lnTo>
                    <a:cubicBezTo>
                      <a:pt x="0" y="214137"/>
                      <a:pt x="16245" y="197826"/>
                      <a:pt x="36280" y="197826"/>
                    </a:cubicBezTo>
                    <a:close/>
                    <a:moveTo>
                      <a:pt x="337374" y="98478"/>
                    </a:moveTo>
                    <a:cubicBezTo>
                      <a:pt x="328439" y="98478"/>
                      <a:pt x="321128" y="105687"/>
                      <a:pt x="321128" y="114697"/>
                    </a:cubicBezTo>
                    <a:cubicBezTo>
                      <a:pt x="321128" y="123617"/>
                      <a:pt x="328439" y="130825"/>
                      <a:pt x="337374" y="130825"/>
                    </a:cubicBezTo>
                    <a:cubicBezTo>
                      <a:pt x="346400" y="130825"/>
                      <a:pt x="353620" y="123617"/>
                      <a:pt x="353620" y="114697"/>
                    </a:cubicBezTo>
                    <a:cubicBezTo>
                      <a:pt x="353620" y="105687"/>
                      <a:pt x="346400" y="98478"/>
                      <a:pt x="337374" y="98478"/>
                    </a:cubicBezTo>
                    <a:close/>
                    <a:moveTo>
                      <a:pt x="181141" y="98478"/>
                    </a:moveTo>
                    <a:cubicBezTo>
                      <a:pt x="172206" y="98478"/>
                      <a:pt x="164895" y="105687"/>
                      <a:pt x="164895" y="114697"/>
                    </a:cubicBezTo>
                    <a:cubicBezTo>
                      <a:pt x="164895" y="123617"/>
                      <a:pt x="172206" y="130825"/>
                      <a:pt x="181141" y="130825"/>
                    </a:cubicBezTo>
                    <a:cubicBezTo>
                      <a:pt x="190076" y="130825"/>
                      <a:pt x="197387" y="123617"/>
                      <a:pt x="197387" y="114697"/>
                    </a:cubicBezTo>
                    <a:cubicBezTo>
                      <a:pt x="197387" y="105687"/>
                      <a:pt x="190166" y="98478"/>
                      <a:pt x="181141" y="98478"/>
                    </a:cubicBezTo>
                    <a:close/>
                    <a:moveTo>
                      <a:pt x="149190" y="986"/>
                    </a:moveTo>
                    <a:cubicBezTo>
                      <a:pt x="151988" y="-816"/>
                      <a:pt x="155779" y="-95"/>
                      <a:pt x="157494" y="2698"/>
                    </a:cubicBezTo>
                    <a:lnTo>
                      <a:pt x="186737" y="47840"/>
                    </a:lnTo>
                    <a:cubicBezTo>
                      <a:pt x="208849" y="38830"/>
                      <a:pt x="233309" y="33784"/>
                      <a:pt x="259303" y="33784"/>
                    </a:cubicBezTo>
                    <a:cubicBezTo>
                      <a:pt x="285206" y="33784"/>
                      <a:pt x="309756" y="38830"/>
                      <a:pt x="331778" y="47840"/>
                    </a:cubicBezTo>
                    <a:lnTo>
                      <a:pt x="361021" y="2698"/>
                    </a:lnTo>
                    <a:cubicBezTo>
                      <a:pt x="362826" y="-95"/>
                      <a:pt x="366617" y="-816"/>
                      <a:pt x="369415" y="986"/>
                    </a:cubicBezTo>
                    <a:cubicBezTo>
                      <a:pt x="372123" y="2788"/>
                      <a:pt x="372935" y="6482"/>
                      <a:pt x="371130" y="9276"/>
                    </a:cubicBezTo>
                    <a:lnTo>
                      <a:pt x="342880" y="52796"/>
                    </a:lnTo>
                    <a:cubicBezTo>
                      <a:pt x="393874" y="77754"/>
                      <a:pt x="428262" y="124789"/>
                      <a:pt x="428262" y="178761"/>
                    </a:cubicBezTo>
                    <a:cubicBezTo>
                      <a:pt x="428262" y="182094"/>
                      <a:pt x="428082" y="185338"/>
                      <a:pt x="427811" y="188582"/>
                    </a:cubicBezTo>
                    <a:lnTo>
                      <a:pt x="90795" y="188582"/>
                    </a:lnTo>
                    <a:cubicBezTo>
                      <a:pt x="90524" y="185338"/>
                      <a:pt x="90253" y="182094"/>
                      <a:pt x="90253" y="178761"/>
                    </a:cubicBezTo>
                    <a:cubicBezTo>
                      <a:pt x="90253" y="124789"/>
                      <a:pt x="124731" y="77754"/>
                      <a:pt x="175726" y="52796"/>
                    </a:cubicBezTo>
                    <a:lnTo>
                      <a:pt x="147385" y="9276"/>
                    </a:lnTo>
                    <a:cubicBezTo>
                      <a:pt x="145580" y="6482"/>
                      <a:pt x="146392" y="2788"/>
                      <a:pt x="149190" y="98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zh-CN" altLang="en-US"/>
              </a:p>
            </p:txBody>
          </p:sp>
        </p:grpSp>
        <p:grpSp>
          <p:nvGrpSpPr>
            <p:cNvPr id="146" name="ïṧḻïḋe">
              <a:extLst>
                <a:ext uri="{FF2B5EF4-FFF2-40B4-BE49-F238E27FC236}">
                  <a16:creationId xmlns="" xmlns:a16="http://schemas.microsoft.com/office/drawing/2014/main" id="{FFB1F6C1-BBF4-4CF1-861C-83B0019DE153}"/>
                </a:ext>
              </a:extLst>
            </p:cNvPr>
            <p:cNvGrpSpPr/>
            <p:nvPr/>
          </p:nvGrpSpPr>
          <p:grpSpPr>
            <a:xfrm>
              <a:off x="4548332" y="1130300"/>
              <a:ext cx="3095336" cy="1624940"/>
              <a:chOff x="4548332" y="1205364"/>
              <a:chExt cx="3095336" cy="1624940"/>
            </a:xfrm>
          </p:grpSpPr>
          <p:grpSp>
            <p:nvGrpSpPr>
              <p:cNvPr id="161" name="iS1îḍe">
                <a:extLst>
                  <a:ext uri="{FF2B5EF4-FFF2-40B4-BE49-F238E27FC236}">
                    <a16:creationId xmlns="" xmlns:a16="http://schemas.microsoft.com/office/drawing/2014/main" id="{F01DF803-3FE8-4362-B7BB-C38AE06FD024}"/>
                  </a:ext>
                </a:extLst>
              </p:cNvPr>
              <p:cNvGrpSpPr/>
              <p:nvPr/>
            </p:nvGrpSpPr>
            <p:grpSpPr>
              <a:xfrm>
                <a:off x="5641023" y="1205364"/>
                <a:ext cx="909954" cy="510396"/>
                <a:chOff x="5641023" y="1205364"/>
                <a:chExt cx="909954" cy="510396"/>
              </a:xfrm>
            </p:grpSpPr>
            <p:sp>
              <p:nvSpPr>
                <p:cNvPr id="165" name="îşlíḓê">
                  <a:extLst>
                    <a:ext uri="{FF2B5EF4-FFF2-40B4-BE49-F238E27FC236}">
                      <a16:creationId xmlns="" xmlns:a16="http://schemas.microsoft.com/office/drawing/2014/main" id="{F81E6681-935E-4292-924F-B0B19922321F}"/>
                    </a:ext>
                  </a:extLst>
                </p:cNvPr>
                <p:cNvSpPr/>
                <p:nvPr/>
              </p:nvSpPr>
              <p:spPr bwMode="auto">
                <a:xfrm>
                  <a:off x="5641023" y="1205364"/>
                  <a:ext cx="909954" cy="510396"/>
                </a:xfrm>
                <a:custGeom>
                  <a:avLst/>
                  <a:gdLst>
                    <a:gd name="T0" fmla="*/ 3938 w 4545"/>
                    <a:gd name="T1" fmla="*/ 1277 h 2801"/>
                    <a:gd name="T2" fmla="*/ 4116 w 4545"/>
                    <a:gd name="T3" fmla="*/ 1349 h 2801"/>
                    <a:gd name="T4" fmla="*/ 4270 w 4545"/>
                    <a:gd name="T5" fmla="*/ 1457 h 2801"/>
                    <a:gd name="T6" fmla="*/ 4396 w 4545"/>
                    <a:gd name="T7" fmla="*/ 1599 h 2801"/>
                    <a:gd name="T8" fmla="*/ 4486 w 4545"/>
                    <a:gd name="T9" fmla="*/ 1765 h 2801"/>
                    <a:gd name="T10" fmla="*/ 4537 w 4545"/>
                    <a:gd name="T11" fmla="*/ 1953 h 2801"/>
                    <a:gd name="T12" fmla="*/ 4543 w 4545"/>
                    <a:gd name="T13" fmla="*/ 2131 h 2801"/>
                    <a:gd name="T14" fmla="*/ 4521 w 4545"/>
                    <a:gd name="T15" fmla="*/ 2272 h 2801"/>
                    <a:gd name="T16" fmla="*/ 4476 w 4545"/>
                    <a:gd name="T17" fmla="*/ 2405 h 2801"/>
                    <a:gd name="T18" fmla="*/ 4409 w 4545"/>
                    <a:gd name="T19" fmla="*/ 2526 h 2801"/>
                    <a:gd name="T20" fmla="*/ 4324 w 4545"/>
                    <a:gd name="T21" fmla="*/ 2634 h 2801"/>
                    <a:gd name="T22" fmla="*/ 4224 w 4545"/>
                    <a:gd name="T23" fmla="*/ 2726 h 2801"/>
                    <a:gd name="T24" fmla="*/ 4107 w 4545"/>
                    <a:gd name="T25" fmla="*/ 2801 h 2801"/>
                    <a:gd name="T26" fmla="*/ 548 w 4545"/>
                    <a:gd name="T27" fmla="*/ 2801 h 2801"/>
                    <a:gd name="T28" fmla="*/ 407 w 4545"/>
                    <a:gd name="T29" fmla="*/ 2754 h 2801"/>
                    <a:gd name="T30" fmla="*/ 282 w 4545"/>
                    <a:gd name="T31" fmla="*/ 2679 h 2801"/>
                    <a:gd name="T32" fmla="*/ 175 w 4545"/>
                    <a:gd name="T33" fmla="*/ 2582 h 2801"/>
                    <a:gd name="T34" fmla="*/ 91 w 4545"/>
                    <a:gd name="T35" fmla="*/ 2464 h 2801"/>
                    <a:gd name="T36" fmla="*/ 33 w 4545"/>
                    <a:gd name="T37" fmla="*/ 2329 h 2801"/>
                    <a:gd name="T38" fmla="*/ 3 w 4545"/>
                    <a:gd name="T39" fmla="*/ 2182 h 2801"/>
                    <a:gd name="T40" fmla="*/ 8 w 4545"/>
                    <a:gd name="T41" fmla="*/ 2018 h 2801"/>
                    <a:gd name="T42" fmla="*/ 52 w 4545"/>
                    <a:gd name="T43" fmla="*/ 1857 h 2801"/>
                    <a:gd name="T44" fmla="*/ 130 w 4545"/>
                    <a:gd name="T45" fmla="*/ 1715 h 2801"/>
                    <a:gd name="T46" fmla="*/ 239 w 4545"/>
                    <a:gd name="T47" fmla="*/ 1596 h 2801"/>
                    <a:gd name="T48" fmla="*/ 374 w 4545"/>
                    <a:gd name="T49" fmla="*/ 1504 h 2801"/>
                    <a:gd name="T50" fmla="*/ 527 w 4545"/>
                    <a:gd name="T51" fmla="*/ 1445 h 2801"/>
                    <a:gd name="T52" fmla="*/ 653 w 4545"/>
                    <a:gd name="T53" fmla="*/ 1401 h 2801"/>
                    <a:gd name="T54" fmla="*/ 627 w 4545"/>
                    <a:gd name="T55" fmla="*/ 1277 h 2801"/>
                    <a:gd name="T56" fmla="*/ 631 w 4545"/>
                    <a:gd name="T57" fmla="*/ 1138 h 2801"/>
                    <a:gd name="T58" fmla="*/ 669 w 4545"/>
                    <a:gd name="T59" fmla="*/ 1004 h 2801"/>
                    <a:gd name="T60" fmla="*/ 737 w 4545"/>
                    <a:gd name="T61" fmla="*/ 885 h 2801"/>
                    <a:gd name="T62" fmla="*/ 831 w 4545"/>
                    <a:gd name="T63" fmla="*/ 787 h 2801"/>
                    <a:gd name="T64" fmla="*/ 946 w 4545"/>
                    <a:gd name="T65" fmla="*/ 713 h 2801"/>
                    <a:gd name="T66" fmla="*/ 1078 w 4545"/>
                    <a:gd name="T67" fmla="*/ 668 h 2801"/>
                    <a:gd name="T68" fmla="*/ 1225 w 4545"/>
                    <a:gd name="T69" fmla="*/ 658 h 2801"/>
                    <a:gd name="T70" fmla="*/ 1379 w 4545"/>
                    <a:gd name="T71" fmla="*/ 688 h 2801"/>
                    <a:gd name="T72" fmla="*/ 1515 w 4545"/>
                    <a:gd name="T73" fmla="*/ 757 h 2801"/>
                    <a:gd name="T74" fmla="*/ 1627 w 4545"/>
                    <a:gd name="T75" fmla="*/ 858 h 2801"/>
                    <a:gd name="T76" fmla="*/ 1701 w 4545"/>
                    <a:gd name="T77" fmla="*/ 638 h 2801"/>
                    <a:gd name="T78" fmla="*/ 1818 w 4545"/>
                    <a:gd name="T79" fmla="*/ 442 h 2801"/>
                    <a:gd name="T80" fmla="*/ 1972 w 4545"/>
                    <a:gd name="T81" fmla="*/ 275 h 2801"/>
                    <a:gd name="T82" fmla="*/ 2157 w 4545"/>
                    <a:gd name="T83" fmla="*/ 143 h 2801"/>
                    <a:gd name="T84" fmla="*/ 2368 w 4545"/>
                    <a:gd name="T85" fmla="*/ 51 h 2801"/>
                    <a:gd name="T86" fmla="*/ 2600 w 4545"/>
                    <a:gd name="T87" fmla="*/ 5 h 2801"/>
                    <a:gd name="T88" fmla="*/ 2864 w 4545"/>
                    <a:gd name="T89" fmla="*/ 14 h 2801"/>
                    <a:gd name="T90" fmla="*/ 3124 w 4545"/>
                    <a:gd name="T91" fmla="*/ 87 h 2801"/>
                    <a:gd name="T92" fmla="*/ 3353 w 4545"/>
                    <a:gd name="T93" fmla="*/ 218 h 2801"/>
                    <a:gd name="T94" fmla="*/ 3543 w 4545"/>
                    <a:gd name="T95" fmla="*/ 399 h 2801"/>
                    <a:gd name="T96" fmla="*/ 3685 w 4545"/>
                    <a:gd name="T97" fmla="*/ 622 h 2801"/>
                    <a:gd name="T98" fmla="*/ 3771 w 4545"/>
                    <a:gd name="T99" fmla="*/ 875 h 2801"/>
                    <a:gd name="T100" fmla="*/ 3793 w 4545"/>
                    <a:gd name="T101" fmla="*/ 1117 h 2801"/>
                    <a:gd name="T102" fmla="*/ 3787 w 4545"/>
                    <a:gd name="T103" fmla="*/ 1213 h 28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45" h="2801">
                      <a:moveTo>
                        <a:pt x="3783" y="1251"/>
                      </a:moveTo>
                      <a:lnTo>
                        <a:pt x="3822" y="1255"/>
                      </a:lnTo>
                      <a:lnTo>
                        <a:pt x="3861" y="1260"/>
                      </a:lnTo>
                      <a:lnTo>
                        <a:pt x="3900" y="1268"/>
                      </a:lnTo>
                      <a:lnTo>
                        <a:pt x="3938" y="1277"/>
                      </a:lnTo>
                      <a:lnTo>
                        <a:pt x="3975" y="1289"/>
                      </a:lnTo>
                      <a:lnTo>
                        <a:pt x="4011" y="1301"/>
                      </a:lnTo>
                      <a:lnTo>
                        <a:pt x="4046" y="1315"/>
                      </a:lnTo>
                      <a:lnTo>
                        <a:pt x="4082" y="1331"/>
                      </a:lnTo>
                      <a:lnTo>
                        <a:pt x="4116" y="1349"/>
                      </a:lnTo>
                      <a:lnTo>
                        <a:pt x="4148" y="1368"/>
                      </a:lnTo>
                      <a:lnTo>
                        <a:pt x="4181" y="1388"/>
                      </a:lnTo>
                      <a:lnTo>
                        <a:pt x="4211" y="1410"/>
                      </a:lnTo>
                      <a:lnTo>
                        <a:pt x="4241" y="1433"/>
                      </a:lnTo>
                      <a:lnTo>
                        <a:pt x="4270" y="1457"/>
                      </a:lnTo>
                      <a:lnTo>
                        <a:pt x="4298" y="1484"/>
                      </a:lnTo>
                      <a:lnTo>
                        <a:pt x="4324" y="1510"/>
                      </a:lnTo>
                      <a:lnTo>
                        <a:pt x="4349" y="1539"/>
                      </a:lnTo>
                      <a:lnTo>
                        <a:pt x="4373" y="1568"/>
                      </a:lnTo>
                      <a:lnTo>
                        <a:pt x="4396" y="1599"/>
                      </a:lnTo>
                      <a:lnTo>
                        <a:pt x="4417" y="1629"/>
                      </a:lnTo>
                      <a:lnTo>
                        <a:pt x="4436" y="1662"/>
                      </a:lnTo>
                      <a:lnTo>
                        <a:pt x="4455" y="1696"/>
                      </a:lnTo>
                      <a:lnTo>
                        <a:pt x="4471" y="1730"/>
                      </a:lnTo>
                      <a:lnTo>
                        <a:pt x="4486" y="1765"/>
                      </a:lnTo>
                      <a:lnTo>
                        <a:pt x="4499" y="1801"/>
                      </a:lnTo>
                      <a:lnTo>
                        <a:pt x="4512" y="1838"/>
                      </a:lnTo>
                      <a:lnTo>
                        <a:pt x="4522" y="1876"/>
                      </a:lnTo>
                      <a:lnTo>
                        <a:pt x="4530" y="1913"/>
                      </a:lnTo>
                      <a:lnTo>
                        <a:pt x="4537" y="1953"/>
                      </a:lnTo>
                      <a:lnTo>
                        <a:pt x="4541" y="1992"/>
                      </a:lnTo>
                      <a:lnTo>
                        <a:pt x="4544" y="2032"/>
                      </a:lnTo>
                      <a:lnTo>
                        <a:pt x="4545" y="2072"/>
                      </a:lnTo>
                      <a:lnTo>
                        <a:pt x="4545" y="2102"/>
                      </a:lnTo>
                      <a:lnTo>
                        <a:pt x="4543" y="2131"/>
                      </a:lnTo>
                      <a:lnTo>
                        <a:pt x="4541" y="2160"/>
                      </a:lnTo>
                      <a:lnTo>
                        <a:pt x="4537" y="2189"/>
                      </a:lnTo>
                      <a:lnTo>
                        <a:pt x="4533" y="2216"/>
                      </a:lnTo>
                      <a:lnTo>
                        <a:pt x="4527" y="2245"/>
                      </a:lnTo>
                      <a:lnTo>
                        <a:pt x="4521" y="2272"/>
                      </a:lnTo>
                      <a:lnTo>
                        <a:pt x="4514" y="2300"/>
                      </a:lnTo>
                      <a:lnTo>
                        <a:pt x="4506" y="2326"/>
                      </a:lnTo>
                      <a:lnTo>
                        <a:pt x="4496" y="2353"/>
                      </a:lnTo>
                      <a:lnTo>
                        <a:pt x="4486" y="2379"/>
                      </a:lnTo>
                      <a:lnTo>
                        <a:pt x="4476" y="2405"/>
                      </a:lnTo>
                      <a:lnTo>
                        <a:pt x="4464" y="2430"/>
                      </a:lnTo>
                      <a:lnTo>
                        <a:pt x="4452" y="2455"/>
                      </a:lnTo>
                      <a:lnTo>
                        <a:pt x="4438" y="2479"/>
                      </a:lnTo>
                      <a:lnTo>
                        <a:pt x="4424" y="2502"/>
                      </a:lnTo>
                      <a:lnTo>
                        <a:pt x="4409" y="2526"/>
                      </a:lnTo>
                      <a:lnTo>
                        <a:pt x="4394" y="2548"/>
                      </a:lnTo>
                      <a:lnTo>
                        <a:pt x="4377" y="2571"/>
                      </a:lnTo>
                      <a:lnTo>
                        <a:pt x="4361" y="2592"/>
                      </a:lnTo>
                      <a:lnTo>
                        <a:pt x="4343" y="2613"/>
                      </a:lnTo>
                      <a:lnTo>
                        <a:pt x="4324" y="2634"/>
                      </a:lnTo>
                      <a:lnTo>
                        <a:pt x="4305" y="2653"/>
                      </a:lnTo>
                      <a:lnTo>
                        <a:pt x="4286" y="2672"/>
                      </a:lnTo>
                      <a:lnTo>
                        <a:pt x="4265" y="2691"/>
                      </a:lnTo>
                      <a:lnTo>
                        <a:pt x="4245" y="2709"/>
                      </a:lnTo>
                      <a:lnTo>
                        <a:pt x="4224" y="2726"/>
                      </a:lnTo>
                      <a:lnTo>
                        <a:pt x="4201" y="2743"/>
                      </a:lnTo>
                      <a:lnTo>
                        <a:pt x="4179" y="2758"/>
                      </a:lnTo>
                      <a:lnTo>
                        <a:pt x="4155" y="2773"/>
                      </a:lnTo>
                      <a:lnTo>
                        <a:pt x="4132" y="2787"/>
                      </a:lnTo>
                      <a:lnTo>
                        <a:pt x="4107" y="2801"/>
                      </a:lnTo>
                      <a:lnTo>
                        <a:pt x="3335" y="2801"/>
                      </a:lnTo>
                      <a:lnTo>
                        <a:pt x="3335" y="2801"/>
                      </a:lnTo>
                      <a:lnTo>
                        <a:pt x="846" y="2801"/>
                      </a:lnTo>
                      <a:lnTo>
                        <a:pt x="845" y="2801"/>
                      </a:lnTo>
                      <a:lnTo>
                        <a:pt x="548" y="2801"/>
                      </a:lnTo>
                      <a:lnTo>
                        <a:pt x="518" y="2793"/>
                      </a:lnTo>
                      <a:lnTo>
                        <a:pt x="490" y="2785"/>
                      </a:lnTo>
                      <a:lnTo>
                        <a:pt x="462" y="2776"/>
                      </a:lnTo>
                      <a:lnTo>
                        <a:pt x="435" y="2765"/>
                      </a:lnTo>
                      <a:lnTo>
                        <a:pt x="407" y="2754"/>
                      </a:lnTo>
                      <a:lnTo>
                        <a:pt x="381" y="2741"/>
                      </a:lnTo>
                      <a:lnTo>
                        <a:pt x="355" y="2727"/>
                      </a:lnTo>
                      <a:lnTo>
                        <a:pt x="330" y="2712"/>
                      </a:lnTo>
                      <a:lnTo>
                        <a:pt x="306" y="2697"/>
                      </a:lnTo>
                      <a:lnTo>
                        <a:pt x="282" y="2679"/>
                      </a:lnTo>
                      <a:lnTo>
                        <a:pt x="259" y="2662"/>
                      </a:lnTo>
                      <a:lnTo>
                        <a:pt x="237" y="2643"/>
                      </a:lnTo>
                      <a:lnTo>
                        <a:pt x="216" y="2623"/>
                      </a:lnTo>
                      <a:lnTo>
                        <a:pt x="196" y="2603"/>
                      </a:lnTo>
                      <a:lnTo>
                        <a:pt x="175" y="2582"/>
                      </a:lnTo>
                      <a:lnTo>
                        <a:pt x="157" y="2559"/>
                      </a:lnTo>
                      <a:lnTo>
                        <a:pt x="139" y="2537"/>
                      </a:lnTo>
                      <a:lnTo>
                        <a:pt x="122" y="2514"/>
                      </a:lnTo>
                      <a:lnTo>
                        <a:pt x="106" y="2489"/>
                      </a:lnTo>
                      <a:lnTo>
                        <a:pt x="91" y="2464"/>
                      </a:lnTo>
                      <a:lnTo>
                        <a:pt x="77" y="2438"/>
                      </a:lnTo>
                      <a:lnTo>
                        <a:pt x="64" y="2412"/>
                      </a:lnTo>
                      <a:lnTo>
                        <a:pt x="52" y="2385"/>
                      </a:lnTo>
                      <a:lnTo>
                        <a:pt x="42" y="2358"/>
                      </a:lnTo>
                      <a:lnTo>
                        <a:pt x="33" y="2329"/>
                      </a:lnTo>
                      <a:lnTo>
                        <a:pt x="24" y="2301"/>
                      </a:lnTo>
                      <a:lnTo>
                        <a:pt x="16" y="2272"/>
                      </a:lnTo>
                      <a:lnTo>
                        <a:pt x="11" y="2243"/>
                      </a:lnTo>
                      <a:lnTo>
                        <a:pt x="6" y="2212"/>
                      </a:lnTo>
                      <a:lnTo>
                        <a:pt x="3" y="2182"/>
                      </a:lnTo>
                      <a:lnTo>
                        <a:pt x="1" y="2151"/>
                      </a:lnTo>
                      <a:lnTo>
                        <a:pt x="0" y="2121"/>
                      </a:lnTo>
                      <a:lnTo>
                        <a:pt x="1" y="2086"/>
                      </a:lnTo>
                      <a:lnTo>
                        <a:pt x="4" y="2052"/>
                      </a:lnTo>
                      <a:lnTo>
                        <a:pt x="8" y="2018"/>
                      </a:lnTo>
                      <a:lnTo>
                        <a:pt x="13" y="1985"/>
                      </a:lnTo>
                      <a:lnTo>
                        <a:pt x="20" y="1952"/>
                      </a:lnTo>
                      <a:lnTo>
                        <a:pt x="30" y="1919"/>
                      </a:lnTo>
                      <a:lnTo>
                        <a:pt x="40" y="1888"/>
                      </a:lnTo>
                      <a:lnTo>
                        <a:pt x="52" y="1857"/>
                      </a:lnTo>
                      <a:lnTo>
                        <a:pt x="65" y="1827"/>
                      </a:lnTo>
                      <a:lnTo>
                        <a:pt x="80" y="1798"/>
                      </a:lnTo>
                      <a:lnTo>
                        <a:pt x="95" y="1770"/>
                      </a:lnTo>
                      <a:lnTo>
                        <a:pt x="112" y="1741"/>
                      </a:lnTo>
                      <a:lnTo>
                        <a:pt x="130" y="1715"/>
                      </a:lnTo>
                      <a:lnTo>
                        <a:pt x="150" y="1689"/>
                      </a:lnTo>
                      <a:lnTo>
                        <a:pt x="171" y="1664"/>
                      </a:lnTo>
                      <a:lnTo>
                        <a:pt x="193" y="1641"/>
                      </a:lnTo>
                      <a:lnTo>
                        <a:pt x="216" y="1617"/>
                      </a:lnTo>
                      <a:lnTo>
                        <a:pt x="239" y="1596"/>
                      </a:lnTo>
                      <a:lnTo>
                        <a:pt x="265" y="1574"/>
                      </a:lnTo>
                      <a:lnTo>
                        <a:pt x="290" y="1555"/>
                      </a:lnTo>
                      <a:lnTo>
                        <a:pt x="317" y="1537"/>
                      </a:lnTo>
                      <a:lnTo>
                        <a:pt x="345" y="1520"/>
                      </a:lnTo>
                      <a:lnTo>
                        <a:pt x="374" y="1504"/>
                      </a:lnTo>
                      <a:lnTo>
                        <a:pt x="402" y="1489"/>
                      </a:lnTo>
                      <a:lnTo>
                        <a:pt x="433" y="1477"/>
                      </a:lnTo>
                      <a:lnTo>
                        <a:pt x="463" y="1465"/>
                      </a:lnTo>
                      <a:lnTo>
                        <a:pt x="495" y="1454"/>
                      </a:lnTo>
                      <a:lnTo>
                        <a:pt x="527" y="1445"/>
                      </a:lnTo>
                      <a:lnTo>
                        <a:pt x="560" y="1438"/>
                      </a:lnTo>
                      <a:lnTo>
                        <a:pt x="593" y="1432"/>
                      </a:lnTo>
                      <a:lnTo>
                        <a:pt x="627" y="1428"/>
                      </a:lnTo>
                      <a:lnTo>
                        <a:pt x="661" y="1426"/>
                      </a:lnTo>
                      <a:lnTo>
                        <a:pt x="653" y="1401"/>
                      </a:lnTo>
                      <a:lnTo>
                        <a:pt x="645" y="1378"/>
                      </a:lnTo>
                      <a:lnTo>
                        <a:pt x="639" y="1354"/>
                      </a:lnTo>
                      <a:lnTo>
                        <a:pt x="634" y="1328"/>
                      </a:lnTo>
                      <a:lnTo>
                        <a:pt x="630" y="1303"/>
                      </a:lnTo>
                      <a:lnTo>
                        <a:pt x="627" y="1277"/>
                      </a:lnTo>
                      <a:lnTo>
                        <a:pt x="625" y="1251"/>
                      </a:lnTo>
                      <a:lnTo>
                        <a:pt x="624" y="1224"/>
                      </a:lnTo>
                      <a:lnTo>
                        <a:pt x="625" y="1196"/>
                      </a:lnTo>
                      <a:lnTo>
                        <a:pt x="627" y="1166"/>
                      </a:lnTo>
                      <a:lnTo>
                        <a:pt x="631" y="1138"/>
                      </a:lnTo>
                      <a:lnTo>
                        <a:pt x="636" y="1110"/>
                      </a:lnTo>
                      <a:lnTo>
                        <a:pt x="642" y="1083"/>
                      </a:lnTo>
                      <a:lnTo>
                        <a:pt x="650" y="1056"/>
                      </a:lnTo>
                      <a:lnTo>
                        <a:pt x="659" y="1029"/>
                      </a:lnTo>
                      <a:lnTo>
                        <a:pt x="669" y="1004"/>
                      </a:lnTo>
                      <a:lnTo>
                        <a:pt x="680" y="978"/>
                      </a:lnTo>
                      <a:lnTo>
                        <a:pt x="693" y="954"/>
                      </a:lnTo>
                      <a:lnTo>
                        <a:pt x="707" y="930"/>
                      </a:lnTo>
                      <a:lnTo>
                        <a:pt x="722" y="907"/>
                      </a:lnTo>
                      <a:lnTo>
                        <a:pt x="737" y="885"/>
                      </a:lnTo>
                      <a:lnTo>
                        <a:pt x="754" y="863"/>
                      </a:lnTo>
                      <a:lnTo>
                        <a:pt x="772" y="843"/>
                      </a:lnTo>
                      <a:lnTo>
                        <a:pt x="791" y="824"/>
                      </a:lnTo>
                      <a:lnTo>
                        <a:pt x="810" y="804"/>
                      </a:lnTo>
                      <a:lnTo>
                        <a:pt x="831" y="787"/>
                      </a:lnTo>
                      <a:lnTo>
                        <a:pt x="853" y="770"/>
                      </a:lnTo>
                      <a:lnTo>
                        <a:pt x="875" y="753"/>
                      </a:lnTo>
                      <a:lnTo>
                        <a:pt x="898" y="739"/>
                      </a:lnTo>
                      <a:lnTo>
                        <a:pt x="921" y="725"/>
                      </a:lnTo>
                      <a:lnTo>
                        <a:pt x="946" y="713"/>
                      </a:lnTo>
                      <a:lnTo>
                        <a:pt x="971" y="701"/>
                      </a:lnTo>
                      <a:lnTo>
                        <a:pt x="998" y="691"/>
                      </a:lnTo>
                      <a:lnTo>
                        <a:pt x="1023" y="682"/>
                      </a:lnTo>
                      <a:lnTo>
                        <a:pt x="1051" y="675"/>
                      </a:lnTo>
                      <a:lnTo>
                        <a:pt x="1078" y="668"/>
                      </a:lnTo>
                      <a:lnTo>
                        <a:pt x="1106" y="664"/>
                      </a:lnTo>
                      <a:lnTo>
                        <a:pt x="1134" y="660"/>
                      </a:lnTo>
                      <a:lnTo>
                        <a:pt x="1164" y="658"/>
                      </a:lnTo>
                      <a:lnTo>
                        <a:pt x="1192" y="657"/>
                      </a:lnTo>
                      <a:lnTo>
                        <a:pt x="1225" y="658"/>
                      </a:lnTo>
                      <a:lnTo>
                        <a:pt x="1257" y="661"/>
                      </a:lnTo>
                      <a:lnTo>
                        <a:pt x="1289" y="665"/>
                      </a:lnTo>
                      <a:lnTo>
                        <a:pt x="1319" y="671"/>
                      </a:lnTo>
                      <a:lnTo>
                        <a:pt x="1350" y="679"/>
                      </a:lnTo>
                      <a:lnTo>
                        <a:pt x="1379" y="688"/>
                      </a:lnTo>
                      <a:lnTo>
                        <a:pt x="1408" y="699"/>
                      </a:lnTo>
                      <a:lnTo>
                        <a:pt x="1435" y="712"/>
                      </a:lnTo>
                      <a:lnTo>
                        <a:pt x="1463" y="725"/>
                      </a:lnTo>
                      <a:lnTo>
                        <a:pt x="1489" y="740"/>
                      </a:lnTo>
                      <a:lnTo>
                        <a:pt x="1515" y="757"/>
                      </a:lnTo>
                      <a:lnTo>
                        <a:pt x="1539" y="775"/>
                      </a:lnTo>
                      <a:lnTo>
                        <a:pt x="1563" y="794"/>
                      </a:lnTo>
                      <a:lnTo>
                        <a:pt x="1585" y="814"/>
                      </a:lnTo>
                      <a:lnTo>
                        <a:pt x="1606" y="836"/>
                      </a:lnTo>
                      <a:lnTo>
                        <a:pt x="1627" y="858"/>
                      </a:lnTo>
                      <a:lnTo>
                        <a:pt x="1638" y="812"/>
                      </a:lnTo>
                      <a:lnTo>
                        <a:pt x="1651" y="768"/>
                      </a:lnTo>
                      <a:lnTo>
                        <a:pt x="1665" y="724"/>
                      </a:lnTo>
                      <a:lnTo>
                        <a:pt x="1683" y="681"/>
                      </a:lnTo>
                      <a:lnTo>
                        <a:pt x="1701" y="638"/>
                      </a:lnTo>
                      <a:lnTo>
                        <a:pt x="1721" y="597"/>
                      </a:lnTo>
                      <a:lnTo>
                        <a:pt x="1743" y="557"/>
                      </a:lnTo>
                      <a:lnTo>
                        <a:pt x="1766" y="517"/>
                      </a:lnTo>
                      <a:lnTo>
                        <a:pt x="1792" y="480"/>
                      </a:lnTo>
                      <a:lnTo>
                        <a:pt x="1818" y="442"/>
                      </a:lnTo>
                      <a:lnTo>
                        <a:pt x="1846" y="406"/>
                      </a:lnTo>
                      <a:lnTo>
                        <a:pt x="1875" y="372"/>
                      </a:lnTo>
                      <a:lnTo>
                        <a:pt x="1906" y="338"/>
                      </a:lnTo>
                      <a:lnTo>
                        <a:pt x="1938" y="306"/>
                      </a:lnTo>
                      <a:lnTo>
                        <a:pt x="1972" y="275"/>
                      </a:lnTo>
                      <a:lnTo>
                        <a:pt x="2006" y="246"/>
                      </a:lnTo>
                      <a:lnTo>
                        <a:pt x="2042" y="218"/>
                      </a:lnTo>
                      <a:lnTo>
                        <a:pt x="2080" y="192"/>
                      </a:lnTo>
                      <a:lnTo>
                        <a:pt x="2117" y="166"/>
                      </a:lnTo>
                      <a:lnTo>
                        <a:pt x="2157" y="143"/>
                      </a:lnTo>
                      <a:lnTo>
                        <a:pt x="2197" y="121"/>
                      </a:lnTo>
                      <a:lnTo>
                        <a:pt x="2239" y="101"/>
                      </a:lnTo>
                      <a:lnTo>
                        <a:pt x="2281" y="83"/>
                      </a:lnTo>
                      <a:lnTo>
                        <a:pt x="2324" y="66"/>
                      </a:lnTo>
                      <a:lnTo>
                        <a:pt x="2368" y="51"/>
                      </a:lnTo>
                      <a:lnTo>
                        <a:pt x="2413" y="38"/>
                      </a:lnTo>
                      <a:lnTo>
                        <a:pt x="2458" y="27"/>
                      </a:lnTo>
                      <a:lnTo>
                        <a:pt x="2505" y="18"/>
                      </a:lnTo>
                      <a:lnTo>
                        <a:pt x="2552" y="11"/>
                      </a:lnTo>
                      <a:lnTo>
                        <a:pt x="2600" y="5"/>
                      </a:lnTo>
                      <a:lnTo>
                        <a:pt x="2648" y="2"/>
                      </a:lnTo>
                      <a:lnTo>
                        <a:pt x="2697" y="0"/>
                      </a:lnTo>
                      <a:lnTo>
                        <a:pt x="2754" y="2"/>
                      </a:lnTo>
                      <a:lnTo>
                        <a:pt x="2809" y="6"/>
                      </a:lnTo>
                      <a:lnTo>
                        <a:pt x="2864" y="14"/>
                      </a:lnTo>
                      <a:lnTo>
                        <a:pt x="2918" y="23"/>
                      </a:lnTo>
                      <a:lnTo>
                        <a:pt x="2970" y="35"/>
                      </a:lnTo>
                      <a:lnTo>
                        <a:pt x="3023" y="50"/>
                      </a:lnTo>
                      <a:lnTo>
                        <a:pt x="3074" y="68"/>
                      </a:lnTo>
                      <a:lnTo>
                        <a:pt x="3124" y="87"/>
                      </a:lnTo>
                      <a:lnTo>
                        <a:pt x="3172" y="109"/>
                      </a:lnTo>
                      <a:lnTo>
                        <a:pt x="3220" y="133"/>
                      </a:lnTo>
                      <a:lnTo>
                        <a:pt x="3266" y="159"/>
                      </a:lnTo>
                      <a:lnTo>
                        <a:pt x="3309" y="188"/>
                      </a:lnTo>
                      <a:lnTo>
                        <a:pt x="3353" y="218"/>
                      </a:lnTo>
                      <a:lnTo>
                        <a:pt x="3394" y="251"/>
                      </a:lnTo>
                      <a:lnTo>
                        <a:pt x="3434" y="285"/>
                      </a:lnTo>
                      <a:lnTo>
                        <a:pt x="3472" y="322"/>
                      </a:lnTo>
                      <a:lnTo>
                        <a:pt x="3509" y="360"/>
                      </a:lnTo>
                      <a:lnTo>
                        <a:pt x="3543" y="399"/>
                      </a:lnTo>
                      <a:lnTo>
                        <a:pt x="3575" y="441"/>
                      </a:lnTo>
                      <a:lnTo>
                        <a:pt x="3606" y="484"/>
                      </a:lnTo>
                      <a:lnTo>
                        <a:pt x="3634" y="528"/>
                      </a:lnTo>
                      <a:lnTo>
                        <a:pt x="3661" y="574"/>
                      </a:lnTo>
                      <a:lnTo>
                        <a:pt x="3685" y="622"/>
                      </a:lnTo>
                      <a:lnTo>
                        <a:pt x="3707" y="670"/>
                      </a:lnTo>
                      <a:lnTo>
                        <a:pt x="3727" y="720"/>
                      </a:lnTo>
                      <a:lnTo>
                        <a:pt x="3744" y="771"/>
                      </a:lnTo>
                      <a:lnTo>
                        <a:pt x="3758" y="823"/>
                      </a:lnTo>
                      <a:lnTo>
                        <a:pt x="3771" y="875"/>
                      </a:lnTo>
                      <a:lnTo>
                        <a:pt x="3781" y="929"/>
                      </a:lnTo>
                      <a:lnTo>
                        <a:pt x="3788" y="984"/>
                      </a:lnTo>
                      <a:lnTo>
                        <a:pt x="3792" y="1040"/>
                      </a:lnTo>
                      <a:lnTo>
                        <a:pt x="3793" y="1096"/>
                      </a:lnTo>
                      <a:lnTo>
                        <a:pt x="3793" y="1117"/>
                      </a:lnTo>
                      <a:lnTo>
                        <a:pt x="3793" y="1136"/>
                      </a:lnTo>
                      <a:lnTo>
                        <a:pt x="3792" y="1155"/>
                      </a:lnTo>
                      <a:lnTo>
                        <a:pt x="3791" y="1175"/>
                      </a:lnTo>
                      <a:lnTo>
                        <a:pt x="3789" y="1194"/>
                      </a:lnTo>
                      <a:lnTo>
                        <a:pt x="3787" y="1213"/>
                      </a:lnTo>
                      <a:lnTo>
                        <a:pt x="3785" y="1232"/>
                      </a:lnTo>
                      <a:lnTo>
                        <a:pt x="3783" y="125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/>
                  <a:endParaRPr lang="en-US" dirty="0">
                    <a:solidFill>
                      <a:schemeClr val="bg1">
                        <a:lumMod val="95000"/>
                      </a:schemeClr>
                    </a:solidFill>
                  </a:endParaRPr>
                </a:p>
              </p:txBody>
            </p:sp>
            <p:sp>
              <p:nvSpPr>
                <p:cNvPr id="166" name="íSḻïḑe">
                  <a:extLst>
                    <a:ext uri="{FF2B5EF4-FFF2-40B4-BE49-F238E27FC236}">
                      <a16:creationId xmlns="" xmlns:a16="http://schemas.microsoft.com/office/drawing/2014/main" id="{C6C0F671-70F1-40C5-9EBD-2CC5E0A58381}"/>
                    </a:ext>
                  </a:extLst>
                </p:cNvPr>
                <p:cNvSpPr/>
                <p:nvPr/>
              </p:nvSpPr>
              <p:spPr>
                <a:xfrm>
                  <a:off x="6014314" y="1351567"/>
                  <a:ext cx="292677" cy="291878"/>
                </a:xfrm>
                <a:custGeom>
                  <a:avLst/>
                  <a:gdLst>
                    <a:gd name="connsiteX0" fmla="*/ 192644 w 609559"/>
                    <a:gd name="connsiteY0" fmla="*/ 366986 h 607896"/>
                    <a:gd name="connsiteX1" fmla="*/ 241758 w 609559"/>
                    <a:gd name="connsiteY1" fmla="*/ 416064 h 607896"/>
                    <a:gd name="connsiteX2" fmla="*/ 192644 w 609559"/>
                    <a:gd name="connsiteY2" fmla="*/ 465142 h 607896"/>
                    <a:gd name="connsiteX3" fmla="*/ 143530 w 609559"/>
                    <a:gd name="connsiteY3" fmla="*/ 416064 h 607896"/>
                    <a:gd name="connsiteX4" fmla="*/ 192644 w 609559"/>
                    <a:gd name="connsiteY4" fmla="*/ 366986 h 607896"/>
                    <a:gd name="connsiteX5" fmla="*/ 192532 w 609559"/>
                    <a:gd name="connsiteY5" fmla="*/ 333107 h 607896"/>
                    <a:gd name="connsiteX6" fmla="*/ 133833 w 609559"/>
                    <a:gd name="connsiteY6" fmla="*/ 357465 h 607896"/>
                    <a:gd name="connsiteX7" fmla="*/ 133927 w 609559"/>
                    <a:gd name="connsiteY7" fmla="*/ 474744 h 607896"/>
                    <a:gd name="connsiteX8" fmla="*/ 251394 w 609559"/>
                    <a:gd name="connsiteY8" fmla="*/ 474557 h 607896"/>
                    <a:gd name="connsiteX9" fmla="*/ 251300 w 609559"/>
                    <a:gd name="connsiteY9" fmla="*/ 357279 h 607896"/>
                    <a:gd name="connsiteX10" fmla="*/ 192532 w 609559"/>
                    <a:gd name="connsiteY10" fmla="*/ 333107 h 607896"/>
                    <a:gd name="connsiteX11" fmla="*/ 173862 w 609559"/>
                    <a:gd name="connsiteY11" fmla="*/ 225714 h 607896"/>
                    <a:gd name="connsiteX12" fmla="*/ 191538 w 609559"/>
                    <a:gd name="connsiteY12" fmla="*/ 225714 h 607896"/>
                    <a:gd name="connsiteX13" fmla="*/ 209214 w 609559"/>
                    <a:gd name="connsiteY13" fmla="*/ 225714 h 607896"/>
                    <a:gd name="connsiteX14" fmla="*/ 222682 w 609559"/>
                    <a:gd name="connsiteY14" fmla="*/ 237012 h 607896"/>
                    <a:gd name="connsiteX15" fmla="*/ 228854 w 609559"/>
                    <a:gd name="connsiteY15" fmla="*/ 272681 h 607896"/>
                    <a:gd name="connsiteX16" fmla="*/ 267386 w 609559"/>
                    <a:gd name="connsiteY16" fmla="*/ 288555 h 607896"/>
                    <a:gd name="connsiteX17" fmla="*/ 296753 w 609559"/>
                    <a:gd name="connsiteY17" fmla="*/ 267639 h 607896"/>
                    <a:gd name="connsiteX18" fmla="*/ 314336 w 609559"/>
                    <a:gd name="connsiteY18" fmla="*/ 268760 h 607896"/>
                    <a:gd name="connsiteX19" fmla="*/ 326962 w 609559"/>
                    <a:gd name="connsiteY19" fmla="*/ 281365 h 607896"/>
                    <a:gd name="connsiteX20" fmla="*/ 339588 w 609559"/>
                    <a:gd name="connsiteY20" fmla="*/ 293971 h 607896"/>
                    <a:gd name="connsiteX21" fmla="*/ 341084 w 609559"/>
                    <a:gd name="connsiteY21" fmla="*/ 311619 h 607896"/>
                    <a:gd name="connsiteX22" fmla="*/ 320135 w 609559"/>
                    <a:gd name="connsiteY22" fmla="*/ 341032 h 607896"/>
                    <a:gd name="connsiteX23" fmla="*/ 336034 w 609559"/>
                    <a:gd name="connsiteY23" fmla="*/ 379502 h 607896"/>
                    <a:gd name="connsiteX24" fmla="*/ 371760 w 609559"/>
                    <a:gd name="connsiteY24" fmla="*/ 385478 h 607896"/>
                    <a:gd name="connsiteX25" fmla="*/ 383077 w 609559"/>
                    <a:gd name="connsiteY25" fmla="*/ 398924 h 607896"/>
                    <a:gd name="connsiteX26" fmla="*/ 383170 w 609559"/>
                    <a:gd name="connsiteY26" fmla="*/ 416572 h 607896"/>
                    <a:gd name="connsiteX27" fmla="*/ 383170 w 609559"/>
                    <a:gd name="connsiteY27" fmla="*/ 434219 h 607896"/>
                    <a:gd name="connsiteX28" fmla="*/ 371854 w 609559"/>
                    <a:gd name="connsiteY28" fmla="*/ 447665 h 607896"/>
                    <a:gd name="connsiteX29" fmla="*/ 336221 w 609559"/>
                    <a:gd name="connsiteY29" fmla="*/ 453828 h 607896"/>
                    <a:gd name="connsiteX30" fmla="*/ 320228 w 609559"/>
                    <a:gd name="connsiteY30" fmla="*/ 492298 h 607896"/>
                    <a:gd name="connsiteX31" fmla="*/ 341178 w 609559"/>
                    <a:gd name="connsiteY31" fmla="*/ 521618 h 607896"/>
                    <a:gd name="connsiteX32" fmla="*/ 339681 w 609559"/>
                    <a:gd name="connsiteY32" fmla="*/ 539359 h 607896"/>
                    <a:gd name="connsiteX33" fmla="*/ 326962 w 609559"/>
                    <a:gd name="connsiteY33" fmla="*/ 552058 h 607896"/>
                    <a:gd name="connsiteX34" fmla="*/ 314336 w 609559"/>
                    <a:gd name="connsiteY34" fmla="*/ 564570 h 607896"/>
                    <a:gd name="connsiteX35" fmla="*/ 296660 w 609559"/>
                    <a:gd name="connsiteY35" fmla="*/ 566064 h 607896"/>
                    <a:gd name="connsiteX36" fmla="*/ 267199 w 609559"/>
                    <a:gd name="connsiteY36" fmla="*/ 545148 h 607896"/>
                    <a:gd name="connsiteX37" fmla="*/ 229790 w 609559"/>
                    <a:gd name="connsiteY37" fmla="*/ 560742 h 607896"/>
                    <a:gd name="connsiteX38" fmla="*/ 223804 w 609559"/>
                    <a:gd name="connsiteY38" fmla="*/ 596598 h 607896"/>
                    <a:gd name="connsiteX39" fmla="*/ 210337 w 609559"/>
                    <a:gd name="connsiteY39" fmla="*/ 607896 h 607896"/>
                    <a:gd name="connsiteX40" fmla="*/ 192660 w 609559"/>
                    <a:gd name="connsiteY40" fmla="*/ 607896 h 607896"/>
                    <a:gd name="connsiteX41" fmla="*/ 174984 w 609559"/>
                    <a:gd name="connsiteY41" fmla="*/ 607896 h 607896"/>
                    <a:gd name="connsiteX42" fmla="*/ 161517 w 609559"/>
                    <a:gd name="connsiteY42" fmla="*/ 596598 h 607896"/>
                    <a:gd name="connsiteX43" fmla="*/ 155531 w 609559"/>
                    <a:gd name="connsiteY43" fmla="*/ 561395 h 607896"/>
                    <a:gd name="connsiteX44" fmla="*/ 116999 w 609559"/>
                    <a:gd name="connsiteY44" fmla="*/ 545709 h 607896"/>
                    <a:gd name="connsiteX45" fmla="*/ 87258 w 609559"/>
                    <a:gd name="connsiteY45" fmla="*/ 566718 h 607896"/>
                    <a:gd name="connsiteX46" fmla="*/ 69582 w 609559"/>
                    <a:gd name="connsiteY46" fmla="*/ 565224 h 607896"/>
                    <a:gd name="connsiteX47" fmla="*/ 56956 w 609559"/>
                    <a:gd name="connsiteY47" fmla="*/ 552618 h 607896"/>
                    <a:gd name="connsiteX48" fmla="*/ 44424 w 609559"/>
                    <a:gd name="connsiteY48" fmla="*/ 540106 h 607896"/>
                    <a:gd name="connsiteX49" fmla="*/ 42928 w 609559"/>
                    <a:gd name="connsiteY49" fmla="*/ 522365 h 607896"/>
                    <a:gd name="connsiteX50" fmla="*/ 63503 w 609559"/>
                    <a:gd name="connsiteY50" fmla="*/ 493232 h 607896"/>
                    <a:gd name="connsiteX51" fmla="*/ 47230 w 609559"/>
                    <a:gd name="connsiteY51" fmla="*/ 455042 h 607896"/>
                    <a:gd name="connsiteX52" fmla="*/ 11316 w 609559"/>
                    <a:gd name="connsiteY52" fmla="*/ 449066 h 607896"/>
                    <a:gd name="connsiteX53" fmla="*/ 0 w 609559"/>
                    <a:gd name="connsiteY53" fmla="*/ 435620 h 607896"/>
                    <a:gd name="connsiteX54" fmla="*/ 0 w 609559"/>
                    <a:gd name="connsiteY54" fmla="*/ 417972 h 607896"/>
                    <a:gd name="connsiteX55" fmla="*/ 0 w 609559"/>
                    <a:gd name="connsiteY55" fmla="*/ 400231 h 607896"/>
                    <a:gd name="connsiteX56" fmla="*/ 11316 w 609559"/>
                    <a:gd name="connsiteY56" fmla="*/ 386785 h 607896"/>
                    <a:gd name="connsiteX57" fmla="*/ 46762 w 609559"/>
                    <a:gd name="connsiteY57" fmla="*/ 381183 h 607896"/>
                    <a:gd name="connsiteX58" fmla="*/ 62474 w 609559"/>
                    <a:gd name="connsiteY58" fmla="*/ 342712 h 607896"/>
                    <a:gd name="connsiteX59" fmla="*/ 41431 w 609559"/>
                    <a:gd name="connsiteY59" fmla="*/ 313113 h 607896"/>
                    <a:gd name="connsiteX60" fmla="*/ 42928 w 609559"/>
                    <a:gd name="connsiteY60" fmla="*/ 295465 h 607896"/>
                    <a:gd name="connsiteX61" fmla="*/ 55460 w 609559"/>
                    <a:gd name="connsiteY61" fmla="*/ 282859 h 607896"/>
                    <a:gd name="connsiteX62" fmla="*/ 68179 w 609559"/>
                    <a:gd name="connsiteY62" fmla="*/ 270067 h 607896"/>
                    <a:gd name="connsiteX63" fmla="*/ 85949 w 609559"/>
                    <a:gd name="connsiteY63" fmla="*/ 268573 h 607896"/>
                    <a:gd name="connsiteX64" fmla="*/ 115129 w 609559"/>
                    <a:gd name="connsiteY64" fmla="*/ 289209 h 607896"/>
                    <a:gd name="connsiteX65" fmla="*/ 154409 w 609559"/>
                    <a:gd name="connsiteY65" fmla="*/ 272681 h 607896"/>
                    <a:gd name="connsiteX66" fmla="*/ 160394 w 609559"/>
                    <a:gd name="connsiteY66" fmla="*/ 237012 h 607896"/>
                    <a:gd name="connsiteX67" fmla="*/ 173862 w 609559"/>
                    <a:gd name="connsiteY67" fmla="*/ 225714 h 607896"/>
                    <a:gd name="connsiteX68" fmla="*/ 455182 w 609559"/>
                    <a:gd name="connsiteY68" fmla="*/ 95256 h 607896"/>
                    <a:gd name="connsiteX69" fmla="*/ 432124 w 609559"/>
                    <a:gd name="connsiteY69" fmla="*/ 99926 h 607896"/>
                    <a:gd name="connsiteX70" fmla="*/ 400702 w 609559"/>
                    <a:gd name="connsiteY70" fmla="*/ 177523 h 607896"/>
                    <a:gd name="connsiteX71" fmla="*/ 478415 w 609559"/>
                    <a:gd name="connsiteY71" fmla="*/ 208897 h 607896"/>
                    <a:gd name="connsiteX72" fmla="*/ 509837 w 609559"/>
                    <a:gd name="connsiteY72" fmla="*/ 131301 h 607896"/>
                    <a:gd name="connsiteX73" fmla="*/ 455182 w 609559"/>
                    <a:gd name="connsiteY73" fmla="*/ 95256 h 607896"/>
                    <a:gd name="connsiteX74" fmla="*/ 500579 w 609559"/>
                    <a:gd name="connsiteY74" fmla="*/ 853 h 607896"/>
                    <a:gd name="connsiteX75" fmla="*/ 514420 w 609559"/>
                    <a:gd name="connsiteY75" fmla="*/ 6455 h 607896"/>
                    <a:gd name="connsiteX76" fmla="*/ 528260 w 609559"/>
                    <a:gd name="connsiteY76" fmla="*/ 11965 h 607896"/>
                    <a:gd name="connsiteX77" fmla="*/ 535181 w 609559"/>
                    <a:gd name="connsiteY77" fmla="*/ 25037 h 607896"/>
                    <a:gd name="connsiteX78" fmla="*/ 528634 w 609559"/>
                    <a:gd name="connsiteY78" fmla="*/ 54545 h 607896"/>
                    <a:gd name="connsiteX79" fmla="*/ 553510 w 609559"/>
                    <a:gd name="connsiteY79" fmla="*/ 78916 h 607896"/>
                    <a:gd name="connsiteX80" fmla="*/ 582875 w 609559"/>
                    <a:gd name="connsiteY80" fmla="*/ 71913 h 607896"/>
                    <a:gd name="connsiteX81" fmla="*/ 596154 w 609559"/>
                    <a:gd name="connsiteY81" fmla="*/ 78263 h 607896"/>
                    <a:gd name="connsiteX82" fmla="*/ 601952 w 609559"/>
                    <a:gd name="connsiteY82" fmla="*/ 92082 h 607896"/>
                    <a:gd name="connsiteX83" fmla="*/ 607844 w 609559"/>
                    <a:gd name="connsiteY83" fmla="*/ 105902 h 607896"/>
                    <a:gd name="connsiteX84" fmla="*/ 603449 w 609559"/>
                    <a:gd name="connsiteY84" fmla="*/ 120096 h 607896"/>
                    <a:gd name="connsiteX85" fmla="*/ 577918 w 609559"/>
                    <a:gd name="connsiteY85" fmla="*/ 136343 h 607896"/>
                    <a:gd name="connsiteX86" fmla="*/ 578199 w 609559"/>
                    <a:gd name="connsiteY86" fmla="*/ 171173 h 607896"/>
                    <a:gd name="connsiteX87" fmla="*/ 604010 w 609559"/>
                    <a:gd name="connsiteY87" fmla="*/ 187141 h 607896"/>
                    <a:gd name="connsiteX88" fmla="*/ 608873 w 609559"/>
                    <a:gd name="connsiteY88" fmla="*/ 201054 h 607896"/>
                    <a:gd name="connsiteX89" fmla="*/ 603262 w 609559"/>
                    <a:gd name="connsiteY89" fmla="*/ 214874 h 607896"/>
                    <a:gd name="connsiteX90" fmla="*/ 597651 w 609559"/>
                    <a:gd name="connsiteY90" fmla="*/ 228693 h 607896"/>
                    <a:gd name="connsiteX91" fmla="*/ 584558 w 609559"/>
                    <a:gd name="connsiteY91" fmla="*/ 235510 h 607896"/>
                    <a:gd name="connsiteX92" fmla="*/ 555006 w 609559"/>
                    <a:gd name="connsiteY92" fmla="*/ 229067 h 607896"/>
                    <a:gd name="connsiteX93" fmla="*/ 530505 w 609559"/>
                    <a:gd name="connsiteY93" fmla="*/ 253812 h 607896"/>
                    <a:gd name="connsiteX94" fmla="*/ 537519 w 609559"/>
                    <a:gd name="connsiteY94" fmla="*/ 283226 h 607896"/>
                    <a:gd name="connsiteX95" fmla="*/ 530785 w 609559"/>
                    <a:gd name="connsiteY95" fmla="*/ 296392 h 607896"/>
                    <a:gd name="connsiteX96" fmla="*/ 516945 w 609559"/>
                    <a:gd name="connsiteY96" fmla="*/ 302275 h 607896"/>
                    <a:gd name="connsiteX97" fmla="*/ 503104 w 609559"/>
                    <a:gd name="connsiteY97" fmla="*/ 308158 h 607896"/>
                    <a:gd name="connsiteX98" fmla="*/ 488889 w 609559"/>
                    <a:gd name="connsiteY98" fmla="*/ 303769 h 607896"/>
                    <a:gd name="connsiteX99" fmla="*/ 472711 w 609559"/>
                    <a:gd name="connsiteY99" fmla="*/ 278277 h 607896"/>
                    <a:gd name="connsiteX100" fmla="*/ 438670 w 609559"/>
                    <a:gd name="connsiteY100" fmla="*/ 278650 h 607896"/>
                    <a:gd name="connsiteX101" fmla="*/ 422679 w 609559"/>
                    <a:gd name="connsiteY101" fmla="*/ 304516 h 607896"/>
                    <a:gd name="connsiteX102" fmla="*/ 408744 w 609559"/>
                    <a:gd name="connsiteY102" fmla="*/ 309091 h 607896"/>
                    <a:gd name="connsiteX103" fmla="*/ 394904 w 609559"/>
                    <a:gd name="connsiteY103" fmla="*/ 303489 h 607896"/>
                    <a:gd name="connsiteX104" fmla="*/ 381063 w 609559"/>
                    <a:gd name="connsiteY104" fmla="*/ 297886 h 607896"/>
                    <a:gd name="connsiteX105" fmla="*/ 374143 w 609559"/>
                    <a:gd name="connsiteY105" fmla="*/ 284813 h 607896"/>
                    <a:gd name="connsiteX106" fmla="*/ 380689 w 609559"/>
                    <a:gd name="connsiteY106" fmla="*/ 255586 h 607896"/>
                    <a:gd name="connsiteX107" fmla="*/ 355720 w 609559"/>
                    <a:gd name="connsiteY107" fmla="*/ 231308 h 607896"/>
                    <a:gd name="connsiteX108" fmla="*/ 326075 w 609559"/>
                    <a:gd name="connsiteY108" fmla="*/ 238311 h 607896"/>
                    <a:gd name="connsiteX109" fmla="*/ 312795 w 609559"/>
                    <a:gd name="connsiteY109" fmla="*/ 231588 h 607896"/>
                    <a:gd name="connsiteX110" fmla="*/ 306997 w 609559"/>
                    <a:gd name="connsiteY110" fmla="*/ 217768 h 607896"/>
                    <a:gd name="connsiteX111" fmla="*/ 301105 w 609559"/>
                    <a:gd name="connsiteY111" fmla="*/ 203948 h 607896"/>
                    <a:gd name="connsiteX112" fmla="*/ 305501 w 609559"/>
                    <a:gd name="connsiteY112" fmla="*/ 189755 h 607896"/>
                    <a:gd name="connsiteX113" fmla="*/ 330750 w 609559"/>
                    <a:gd name="connsiteY113" fmla="*/ 173694 h 607896"/>
                    <a:gd name="connsiteX114" fmla="*/ 330283 w 609559"/>
                    <a:gd name="connsiteY114" fmla="*/ 138958 h 607896"/>
                    <a:gd name="connsiteX115" fmla="*/ 304378 w 609559"/>
                    <a:gd name="connsiteY115" fmla="*/ 122990 h 607896"/>
                    <a:gd name="connsiteX116" fmla="*/ 299703 w 609559"/>
                    <a:gd name="connsiteY116" fmla="*/ 109077 h 607896"/>
                    <a:gd name="connsiteX117" fmla="*/ 304940 w 609559"/>
                    <a:gd name="connsiteY117" fmla="*/ 95351 h 607896"/>
                    <a:gd name="connsiteX118" fmla="*/ 310551 w 609559"/>
                    <a:gd name="connsiteY118" fmla="*/ 81531 h 607896"/>
                    <a:gd name="connsiteX119" fmla="*/ 323643 w 609559"/>
                    <a:gd name="connsiteY119" fmla="*/ 74714 h 607896"/>
                    <a:gd name="connsiteX120" fmla="*/ 353008 w 609559"/>
                    <a:gd name="connsiteY120" fmla="*/ 81531 h 607896"/>
                    <a:gd name="connsiteX121" fmla="*/ 377322 w 609559"/>
                    <a:gd name="connsiteY121" fmla="*/ 56599 h 607896"/>
                    <a:gd name="connsiteX122" fmla="*/ 370309 w 609559"/>
                    <a:gd name="connsiteY122" fmla="*/ 26998 h 607896"/>
                    <a:gd name="connsiteX123" fmla="*/ 377042 w 609559"/>
                    <a:gd name="connsiteY123" fmla="*/ 13832 h 607896"/>
                    <a:gd name="connsiteX124" fmla="*/ 390882 w 609559"/>
                    <a:gd name="connsiteY124" fmla="*/ 7949 h 607896"/>
                    <a:gd name="connsiteX125" fmla="*/ 404723 w 609559"/>
                    <a:gd name="connsiteY125" fmla="*/ 2067 h 607896"/>
                    <a:gd name="connsiteX126" fmla="*/ 418938 w 609559"/>
                    <a:gd name="connsiteY126" fmla="*/ 6455 h 607896"/>
                    <a:gd name="connsiteX127" fmla="*/ 435023 w 609559"/>
                    <a:gd name="connsiteY127" fmla="*/ 31761 h 607896"/>
                    <a:gd name="connsiteX128" fmla="*/ 470653 w 609559"/>
                    <a:gd name="connsiteY128" fmla="*/ 31200 h 607896"/>
                    <a:gd name="connsiteX129" fmla="*/ 486645 w 609559"/>
                    <a:gd name="connsiteY129" fmla="*/ 5428 h 607896"/>
                    <a:gd name="connsiteX130" fmla="*/ 500579 w 609559"/>
                    <a:gd name="connsiteY130" fmla="*/ 853 h 607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609559" h="607896">
                      <a:moveTo>
                        <a:pt x="192644" y="366986"/>
                      </a:moveTo>
                      <a:cubicBezTo>
                        <a:pt x="219769" y="366986"/>
                        <a:pt x="241758" y="388959"/>
                        <a:pt x="241758" y="416064"/>
                      </a:cubicBezTo>
                      <a:cubicBezTo>
                        <a:pt x="241758" y="443169"/>
                        <a:pt x="219769" y="465142"/>
                        <a:pt x="192644" y="465142"/>
                      </a:cubicBezTo>
                      <a:cubicBezTo>
                        <a:pt x="165519" y="465142"/>
                        <a:pt x="143530" y="443169"/>
                        <a:pt x="143530" y="416064"/>
                      </a:cubicBezTo>
                      <a:cubicBezTo>
                        <a:pt x="143530" y="388959"/>
                        <a:pt x="165519" y="366986"/>
                        <a:pt x="192644" y="366986"/>
                      </a:cubicBezTo>
                      <a:close/>
                      <a:moveTo>
                        <a:pt x="192532" y="333107"/>
                      </a:moveTo>
                      <a:cubicBezTo>
                        <a:pt x="171267" y="333142"/>
                        <a:pt x="150013" y="341265"/>
                        <a:pt x="133833" y="357465"/>
                      </a:cubicBezTo>
                      <a:cubicBezTo>
                        <a:pt x="101380" y="389773"/>
                        <a:pt x="101474" y="442343"/>
                        <a:pt x="133927" y="474744"/>
                      </a:cubicBezTo>
                      <a:cubicBezTo>
                        <a:pt x="166380" y="507051"/>
                        <a:pt x="218941" y="506958"/>
                        <a:pt x="251394" y="474557"/>
                      </a:cubicBezTo>
                      <a:cubicBezTo>
                        <a:pt x="283847" y="442250"/>
                        <a:pt x="283847" y="389680"/>
                        <a:pt x="251300" y="357279"/>
                      </a:cubicBezTo>
                      <a:cubicBezTo>
                        <a:pt x="235074" y="341125"/>
                        <a:pt x="213797" y="333071"/>
                        <a:pt x="192532" y="333107"/>
                      </a:cubicBezTo>
                      <a:close/>
                      <a:moveTo>
                        <a:pt x="173862" y="225714"/>
                      </a:moveTo>
                      <a:lnTo>
                        <a:pt x="191538" y="225714"/>
                      </a:lnTo>
                      <a:lnTo>
                        <a:pt x="209214" y="225714"/>
                      </a:lnTo>
                      <a:cubicBezTo>
                        <a:pt x="215854" y="225714"/>
                        <a:pt x="221559" y="230476"/>
                        <a:pt x="222682" y="237012"/>
                      </a:cubicBezTo>
                      <a:lnTo>
                        <a:pt x="228854" y="272681"/>
                      </a:lnTo>
                      <a:cubicBezTo>
                        <a:pt x="242322" y="276136"/>
                        <a:pt x="255135" y="281459"/>
                        <a:pt x="267386" y="288555"/>
                      </a:cubicBezTo>
                      <a:lnTo>
                        <a:pt x="296753" y="267639"/>
                      </a:lnTo>
                      <a:cubicBezTo>
                        <a:pt x="302178" y="263904"/>
                        <a:pt x="309660" y="264464"/>
                        <a:pt x="314336" y="268760"/>
                      </a:cubicBezTo>
                      <a:lnTo>
                        <a:pt x="326962" y="281365"/>
                      </a:lnTo>
                      <a:lnTo>
                        <a:pt x="339588" y="293971"/>
                      </a:lnTo>
                      <a:cubicBezTo>
                        <a:pt x="344264" y="298826"/>
                        <a:pt x="344919" y="306109"/>
                        <a:pt x="341084" y="311619"/>
                      </a:cubicBezTo>
                      <a:lnTo>
                        <a:pt x="320135" y="341032"/>
                      </a:lnTo>
                      <a:cubicBezTo>
                        <a:pt x="327336" y="353170"/>
                        <a:pt x="332667" y="366056"/>
                        <a:pt x="336034" y="379502"/>
                      </a:cubicBezTo>
                      <a:lnTo>
                        <a:pt x="371760" y="385478"/>
                      </a:lnTo>
                      <a:cubicBezTo>
                        <a:pt x="378307" y="386598"/>
                        <a:pt x="383077" y="392294"/>
                        <a:pt x="383077" y="398924"/>
                      </a:cubicBezTo>
                      <a:lnTo>
                        <a:pt x="383170" y="416572"/>
                      </a:lnTo>
                      <a:lnTo>
                        <a:pt x="383170" y="434219"/>
                      </a:lnTo>
                      <a:cubicBezTo>
                        <a:pt x="383170" y="440849"/>
                        <a:pt x="378494" y="446545"/>
                        <a:pt x="371854" y="447665"/>
                      </a:cubicBezTo>
                      <a:lnTo>
                        <a:pt x="336221" y="453828"/>
                      </a:lnTo>
                      <a:cubicBezTo>
                        <a:pt x="332667" y="467274"/>
                        <a:pt x="327336" y="480066"/>
                        <a:pt x="320228" y="492298"/>
                      </a:cubicBezTo>
                      <a:lnTo>
                        <a:pt x="341178" y="521618"/>
                      </a:lnTo>
                      <a:cubicBezTo>
                        <a:pt x="345012" y="527127"/>
                        <a:pt x="344264" y="534690"/>
                        <a:pt x="339681" y="539359"/>
                      </a:cubicBezTo>
                      <a:lnTo>
                        <a:pt x="326962" y="552058"/>
                      </a:lnTo>
                      <a:lnTo>
                        <a:pt x="314336" y="564570"/>
                      </a:lnTo>
                      <a:cubicBezTo>
                        <a:pt x="309473" y="569332"/>
                        <a:pt x="302178" y="569986"/>
                        <a:pt x="296660" y="566064"/>
                      </a:cubicBezTo>
                      <a:lnTo>
                        <a:pt x="267199" y="545148"/>
                      </a:lnTo>
                      <a:cubicBezTo>
                        <a:pt x="255509" y="552058"/>
                        <a:pt x="242790" y="557380"/>
                        <a:pt x="229790" y="560742"/>
                      </a:cubicBezTo>
                      <a:lnTo>
                        <a:pt x="223804" y="596598"/>
                      </a:lnTo>
                      <a:cubicBezTo>
                        <a:pt x="222682" y="603227"/>
                        <a:pt x="216977" y="607896"/>
                        <a:pt x="210337" y="607896"/>
                      </a:cubicBezTo>
                      <a:lnTo>
                        <a:pt x="192660" y="607896"/>
                      </a:lnTo>
                      <a:lnTo>
                        <a:pt x="174984" y="607896"/>
                      </a:lnTo>
                      <a:cubicBezTo>
                        <a:pt x="168344" y="607896"/>
                        <a:pt x="162639" y="603227"/>
                        <a:pt x="161517" y="596598"/>
                      </a:cubicBezTo>
                      <a:lnTo>
                        <a:pt x="155531" y="561395"/>
                      </a:lnTo>
                      <a:cubicBezTo>
                        <a:pt x="142251" y="557847"/>
                        <a:pt x="129157" y="552805"/>
                        <a:pt x="116999" y="545709"/>
                      </a:cubicBezTo>
                      <a:lnTo>
                        <a:pt x="87258" y="566718"/>
                      </a:lnTo>
                      <a:cubicBezTo>
                        <a:pt x="81834" y="570546"/>
                        <a:pt x="74165" y="569799"/>
                        <a:pt x="69582" y="565224"/>
                      </a:cubicBezTo>
                      <a:lnTo>
                        <a:pt x="56956" y="552618"/>
                      </a:lnTo>
                      <a:lnTo>
                        <a:pt x="44424" y="540106"/>
                      </a:lnTo>
                      <a:cubicBezTo>
                        <a:pt x="39654" y="535251"/>
                        <a:pt x="39000" y="527874"/>
                        <a:pt x="42928" y="522365"/>
                      </a:cubicBezTo>
                      <a:lnTo>
                        <a:pt x="63503" y="493232"/>
                      </a:lnTo>
                      <a:cubicBezTo>
                        <a:pt x="56115" y="481187"/>
                        <a:pt x="50784" y="468394"/>
                        <a:pt x="47230" y="455042"/>
                      </a:cubicBezTo>
                      <a:lnTo>
                        <a:pt x="11316" y="449066"/>
                      </a:lnTo>
                      <a:cubicBezTo>
                        <a:pt x="4770" y="447945"/>
                        <a:pt x="0" y="442250"/>
                        <a:pt x="0" y="435620"/>
                      </a:cubicBezTo>
                      <a:lnTo>
                        <a:pt x="0" y="417972"/>
                      </a:lnTo>
                      <a:lnTo>
                        <a:pt x="0" y="400231"/>
                      </a:lnTo>
                      <a:cubicBezTo>
                        <a:pt x="0" y="393695"/>
                        <a:pt x="4770" y="387906"/>
                        <a:pt x="11316" y="386785"/>
                      </a:cubicBezTo>
                      <a:lnTo>
                        <a:pt x="46762" y="381183"/>
                      </a:lnTo>
                      <a:cubicBezTo>
                        <a:pt x="50223" y="368017"/>
                        <a:pt x="55366" y="354944"/>
                        <a:pt x="62474" y="342712"/>
                      </a:cubicBezTo>
                      <a:lnTo>
                        <a:pt x="41431" y="313113"/>
                      </a:lnTo>
                      <a:cubicBezTo>
                        <a:pt x="37503" y="307603"/>
                        <a:pt x="38251" y="300040"/>
                        <a:pt x="42928" y="295465"/>
                      </a:cubicBezTo>
                      <a:lnTo>
                        <a:pt x="55460" y="282859"/>
                      </a:lnTo>
                      <a:lnTo>
                        <a:pt x="68179" y="270067"/>
                      </a:lnTo>
                      <a:cubicBezTo>
                        <a:pt x="73043" y="265305"/>
                        <a:pt x="80431" y="264651"/>
                        <a:pt x="85949" y="268573"/>
                      </a:cubicBezTo>
                      <a:lnTo>
                        <a:pt x="115129" y="289209"/>
                      </a:lnTo>
                      <a:cubicBezTo>
                        <a:pt x="127567" y="281459"/>
                        <a:pt x="140661" y="276043"/>
                        <a:pt x="154409" y="272681"/>
                      </a:cubicBezTo>
                      <a:lnTo>
                        <a:pt x="160394" y="237012"/>
                      </a:lnTo>
                      <a:cubicBezTo>
                        <a:pt x="161517" y="230476"/>
                        <a:pt x="167222" y="225714"/>
                        <a:pt x="173862" y="225714"/>
                      </a:cubicBezTo>
                      <a:close/>
                      <a:moveTo>
                        <a:pt x="455182" y="95256"/>
                      </a:moveTo>
                      <a:cubicBezTo>
                        <a:pt x="447478" y="95251"/>
                        <a:pt x="439652" y="96751"/>
                        <a:pt x="432124" y="99926"/>
                      </a:cubicBezTo>
                      <a:cubicBezTo>
                        <a:pt x="402105" y="112625"/>
                        <a:pt x="387983" y="147362"/>
                        <a:pt x="400702" y="177523"/>
                      </a:cubicBezTo>
                      <a:cubicBezTo>
                        <a:pt x="413420" y="207497"/>
                        <a:pt x="448209" y="221597"/>
                        <a:pt x="478415" y="208897"/>
                      </a:cubicBezTo>
                      <a:cubicBezTo>
                        <a:pt x="508622" y="196198"/>
                        <a:pt x="522649" y="161462"/>
                        <a:pt x="509837" y="131301"/>
                      </a:cubicBezTo>
                      <a:cubicBezTo>
                        <a:pt x="500298" y="108821"/>
                        <a:pt x="478293" y="95269"/>
                        <a:pt x="455182" y="95256"/>
                      </a:cubicBezTo>
                      <a:close/>
                      <a:moveTo>
                        <a:pt x="500579" y="853"/>
                      </a:moveTo>
                      <a:lnTo>
                        <a:pt x="514420" y="6455"/>
                      </a:lnTo>
                      <a:lnTo>
                        <a:pt x="528260" y="11965"/>
                      </a:lnTo>
                      <a:cubicBezTo>
                        <a:pt x="533404" y="14019"/>
                        <a:pt x="536396" y="19528"/>
                        <a:pt x="535181" y="25037"/>
                      </a:cubicBezTo>
                      <a:lnTo>
                        <a:pt x="528634" y="54545"/>
                      </a:lnTo>
                      <a:cubicBezTo>
                        <a:pt x="537986" y="61361"/>
                        <a:pt x="546216" y="69578"/>
                        <a:pt x="553510" y="78916"/>
                      </a:cubicBezTo>
                      <a:lnTo>
                        <a:pt x="582875" y="71913"/>
                      </a:lnTo>
                      <a:cubicBezTo>
                        <a:pt x="588112" y="70699"/>
                        <a:pt x="593723" y="73407"/>
                        <a:pt x="596154" y="78263"/>
                      </a:cubicBezTo>
                      <a:lnTo>
                        <a:pt x="601952" y="92082"/>
                      </a:lnTo>
                      <a:lnTo>
                        <a:pt x="607844" y="105902"/>
                      </a:lnTo>
                      <a:cubicBezTo>
                        <a:pt x="610089" y="111131"/>
                        <a:pt x="608218" y="117107"/>
                        <a:pt x="603449" y="120096"/>
                      </a:cubicBezTo>
                      <a:lnTo>
                        <a:pt x="577918" y="136343"/>
                      </a:lnTo>
                      <a:cubicBezTo>
                        <a:pt x="579695" y="148015"/>
                        <a:pt x="579789" y="159688"/>
                        <a:pt x="578199" y="171173"/>
                      </a:cubicBezTo>
                      <a:lnTo>
                        <a:pt x="604010" y="187141"/>
                      </a:lnTo>
                      <a:cubicBezTo>
                        <a:pt x="608686" y="190129"/>
                        <a:pt x="610743" y="195918"/>
                        <a:pt x="608873" y="201054"/>
                      </a:cubicBezTo>
                      <a:lnTo>
                        <a:pt x="603262" y="214874"/>
                      </a:lnTo>
                      <a:lnTo>
                        <a:pt x="597651" y="228693"/>
                      </a:lnTo>
                      <a:cubicBezTo>
                        <a:pt x="595500" y="233829"/>
                        <a:pt x="589982" y="236817"/>
                        <a:pt x="584558" y="235510"/>
                      </a:cubicBezTo>
                      <a:lnTo>
                        <a:pt x="555006" y="229067"/>
                      </a:lnTo>
                      <a:cubicBezTo>
                        <a:pt x="548086" y="238405"/>
                        <a:pt x="539857" y="246622"/>
                        <a:pt x="530505" y="253812"/>
                      </a:cubicBezTo>
                      <a:lnTo>
                        <a:pt x="537519" y="283226"/>
                      </a:lnTo>
                      <a:cubicBezTo>
                        <a:pt x="538734" y="288735"/>
                        <a:pt x="535929" y="294338"/>
                        <a:pt x="530785" y="296392"/>
                      </a:cubicBezTo>
                      <a:lnTo>
                        <a:pt x="516945" y="302275"/>
                      </a:lnTo>
                      <a:lnTo>
                        <a:pt x="503104" y="308158"/>
                      </a:lnTo>
                      <a:cubicBezTo>
                        <a:pt x="497867" y="310399"/>
                        <a:pt x="491882" y="308531"/>
                        <a:pt x="488889" y="303769"/>
                      </a:cubicBezTo>
                      <a:lnTo>
                        <a:pt x="472711" y="278277"/>
                      </a:lnTo>
                      <a:cubicBezTo>
                        <a:pt x="461301" y="279958"/>
                        <a:pt x="449705" y="279958"/>
                        <a:pt x="438670" y="278650"/>
                      </a:cubicBezTo>
                      <a:lnTo>
                        <a:pt x="422679" y="304516"/>
                      </a:lnTo>
                      <a:cubicBezTo>
                        <a:pt x="419780" y="309278"/>
                        <a:pt x="413794" y="311239"/>
                        <a:pt x="408744" y="309091"/>
                      </a:cubicBezTo>
                      <a:lnTo>
                        <a:pt x="394904" y="303489"/>
                      </a:lnTo>
                      <a:lnTo>
                        <a:pt x="381063" y="297886"/>
                      </a:lnTo>
                      <a:cubicBezTo>
                        <a:pt x="375920" y="295832"/>
                        <a:pt x="372927" y="290322"/>
                        <a:pt x="374143" y="284813"/>
                      </a:cubicBezTo>
                      <a:lnTo>
                        <a:pt x="380689" y="255586"/>
                      </a:lnTo>
                      <a:cubicBezTo>
                        <a:pt x="371431" y="248770"/>
                        <a:pt x="362921" y="240646"/>
                        <a:pt x="355720" y="231308"/>
                      </a:cubicBezTo>
                      <a:lnTo>
                        <a:pt x="326075" y="238311"/>
                      </a:lnTo>
                      <a:cubicBezTo>
                        <a:pt x="320557" y="239525"/>
                        <a:pt x="314946" y="236631"/>
                        <a:pt x="312795" y="231588"/>
                      </a:cubicBezTo>
                      <a:lnTo>
                        <a:pt x="306997" y="217768"/>
                      </a:lnTo>
                      <a:lnTo>
                        <a:pt x="301105" y="203948"/>
                      </a:lnTo>
                      <a:cubicBezTo>
                        <a:pt x="298861" y="198719"/>
                        <a:pt x="300731" y="192743"/>
                        <a:pt x="305501" y="189755"/>
                      </a:cubicBezTo>
                      <a:lnTo>
                        <a:pt x="330750" y="173694"/>
                      </a:lnTo>
                      <a:cubicBezTo>
                        <a:pt x="328880" y="162115"/>
                        <a:pt x="328787" y="150350"/>
                        <a:pt x="330283" y="138958"/>
                      </a:cubicBezTo>
                      <a:lnTo>
                        <a:pt x="304378" y="122990"/>
                      </a:lnTo>
                      <a:cubicBezTo>
                        <a:pt x="299609" y="120096"/>
                        <a:pt x="297645" y="114119"/>
                        <a:pt x="299703" y="109077"/>
                      </a:cubicBezTo>
                      <a:lnTo>
                        <a:pt x="304940" y="95351"/>
                      </a:lnTo>
                      <a:lnTo>
                        <a:pt x="310551" y="81531"/>
                      </a:lnTo>
                      <a:cubicBezTo>
                        <a:pt x="312702" y="76395"/>
                        <a:pt x="318219" y="73407"/>
                        <a:pt x="323643" y="74714"/>
                      </a:cubicBezTo>
                      <a:lnTo>
                        <a:pt x="353008" y="81531"/>
                      </a:lnTo>
                      <a:cubicBezTo>
                        <a:pt x="359835" y="72286"/>
                        <a:pt x="367971" y="63882"/>
                        <a:pt x="377322" y="56599"/>
                      </a:cubicBezTo>
                      <a:lnTo>
                        <a:pt x="370309" y="26998"/>
                      </a:lnTo>
                      <a:cubicBezTo>
                        <a:pt x="369093" y="21489"/>
                        <a:pt x="371898" y="15886"/>
                        <a:pt x="377042" y="13832"/>
                      </a:cubicBezTo>
                      <a:lnTo>
                        <a:pt x="390882" y="7949"/>
                      </a:lnTo>
                      <a:lnTo>
                        <a:pt x="404723" y="2067"/>
                      </a:lnTo>
                      <a:cubicBezTo>
                        <a:pt x="409960" y="-174"/>
                        <a:pt x="415945" y="1693"/>
                        <a:pt x="418938" y="6455"/>
                      </a:cubicBezTo>
                      <a:lnTo>
                        <a:pt x="435023" y="31761"/>
                      </a:lnTo>
                      <a:cubicBezTo>
                        <a:pt x="446993" y="29613"/>
                        <a:pt x="458964" y="29613"/>
                        <a:pt x="470653" y="31200"/>
                      </a:cubicBezTo>
                      <a:lnTo>
                        <a:pt x="486645" y="5428"/>
                      </a:lnTo>
                      <a:cubicBezTo>
                        <a:pt x="489544" y="759"/>
                        <a:pt x="495529" y="-1295"/>
                        <a:pt x="500579" y="8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62" name="îşlïďe">
                <a:extLst>
                  <a:ext uri="{FF2B5EF4-FFF2-40B4-BE49-F238E27FC236}">
                    <a16:creationId xmlns="" xmlns:a16="http://schemas.microsoft.com/office/drawing/2014/main" id="{1A3FCA8C-C7B0-4EB0-B831-2431CE1419E0}"/>
                  </a:ext>
                </a:extLst>
              </p:cNvPr>
              <p:cNvGrpSpPr/>
              <p:nvPr/>
            </p:nvGrpSpPr>
            <p:grpSpPr>
              <a:xfrm>
                <a:off x="4548332" y="1743367"/>
                <a:ext cx="3095336" cy="1086937"/>
                <a:chOff x="673100" y="2835564"/>
                <a:chExt cx="3206173" cy="1086937"/>
              </a:xfrm>
              <a:noFill/>
            </p:grpSpPr>
            <p:sp>
              <p:nvSpPr>
                <p:cNvPr id="163" name="iŝľíḍê">
                  <a:extLst>
                    <a:ext uri="{FF2B5EF4-FFF2-40B4-BE49-F238E27FC236}">
                      <a16:creationId xmlns="" xmlns:a16="http://schemas.microsoft.com/office/drawing/2014/main" id="{AC321F9B-F99D-44D6-95EE-4CF3F8A760F8}"/>
                    </a:ext>
                  </a:extLst>
                </p:cNvPr>
                <p:cNvSpPr/>
                <p:nvPr/>
              </p:nvSpPr>
              <p:spPr bwMode="auto">
                <a:xfrm>
                  <a:off x="673100" y="3290745"/>
                  <a:ext cx="3206173" cy="63175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5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164" name="ïṩlíḓe">
                  <a:extLst>
                    <a:ext uri="{FF2B5EF4-FFF2-40B4-BE49-F238E27FC236}">
                      <a16:creationId xmlns="" xmlns:a16="http://schemas.microsoft.com/office/drawing/2014/main" id="{3495B739-E5A7-4F4A-95FD-24BDFE4B18B1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2835564"/>
                  <a:ext cx="3206173" cy="45518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ctr">
                    <a:lnSpc>
                      <a:spcPct val="12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grpSp>
          <p:nvGrpSpPr>
            <p:cNvPr id="147" name="íšļíḓe">
              <a:extLst>
                <a:ext uri="{FF2B5EF4-FFF2-40B4-BE49-F238E27FC236}">
                  <a16:creationId xmlns="" xmlns:a16="http://schemas.microsoft.com/office/drawing/2014/main" id="{C073E8B4-D868-4466-9869-4C43689D44D1}"/>
                </a:ext>
              </a:extLst>
            </p:cNvPr>
            <p:cNvGrpSpPr/>
            <p:nvPr/>
          </p:nvGrpSpPr>
          <p:grpSpPr>
            <a:xfrm>
              <a:off x="673100" y="2424959"/>
              <a:ext cx="3455651" cy="1624940"/>
              <a:chOff x="673100" y="2424959"/>
              <a:chExt cx="3455651" cy="1624940"/>
            </a:xfrm>
          </p:grpSpPr>
          <p:grpSp>
            <p:nvGrpSpPr>
              <p:cNvPr id="155" name="işḻîḑê">
                <a:extLst>
                  <a:ext uri="{FF2B5EF4-FFF2-40B4-BE49-F238E27FC236}">
                    <a16:creationId xmlns="" xmlns:a16="http://schemas.microsoft.com/office/drawing/2014/main" id="{BE93DDE7-E589-45D6-B36A-30B826834B28}"/>
                  </a:ext>
                </a:extLst>
              </p:cNvPr>
              <p:cNvGrpSpPr/>
              <p:nvPr/>
            </p:nvGrpSpPr>
            <p:grpSpPr>
              <a:xfrm>
                <a:off x="3218797" y="2424959"/>
                <a:ext cx="909954" cy="510396"/>
                <a:chOff x="673101" y="2297561"/>
                <a:chExt cx="909954" cy="510396"/>
              </a:xfrm>
            </p:grpSpPr>
            <p:sp>
              <p:nvSpPr>
                <p:cNvPr id="159" name="ïšlíďe">
                  <a:extLst>
                    <a:ext uri="{FF2B5EF4-FFF2-40B4-BE49-F238E27FC236}">
                      <a16:creationId xmlns="" xmlns:a16="http://schemas.microsoft.com/office/drawing/2014/main" id="{7E563AB9-CE77-4D45-8ECB-6CA7ABEE8544}"/>
                    </a:ext>
                  </a:extLst>
                </p:cNvPr>
                <p:cNvSpPr/>
                <p:nvPr/>
              </p:nvSpPr>
              <p:spPr bwMode="auto">
                <a:xfrm>
                  <a:off x="673101" y="2297561"/>
                  <a:ext cx="909954" cy="510396"/>
                </a:xfrm>
                <a:custGeom>
                  <a:avLst/>
                  <a:gdLst>
                    <a:gd name="T0" fmla="*/ 3938 w 4545"/>
                    <a:gd name="T1" fmla="*/ 1277 h 2801"/>
                    <a:gd name="T2" fmla="*/ 4116 w 4545"/>
                    <a:gd name="T3" fmla="*/ 1349 h 2801"/>
                    <a:gd name="T4" fmla="*/ 4270 w 4545"/>
                    <a:gd name="T5" fmla="*/ 1457 h 2801"/>
                    <a:gd name="T6" fmla="*/ 4396 w 4545"/>
                    <a:gd name="T7" fmla="*/ 1599 h 2801"/>
                    <a:gd name="T8" fmla="*/ 4486 w 4545"/>
                    <a:gd name="T9" fmla="*/ 1765 h 2801"/>
                    <a:gd name="T10" fmla="*/ 4537 w 4545"/>
                    <a:gd name="T11" fmla="*/ 1953 h 2801"/>
                    <a:gd name="T12" fmla="*/ 4543 w 4545"/>
                    <a:gd name="T13" fmla="*/ 2131 h 2801"/>
                    <a:gd name="T14" fmla="*/ 4521 w 4545"/>
                    <a:gd name="T15" fmla="*/ 2272 h 2801"/>
                    <a:gd name="T16" fmla="*/ 4476 w 4545"/>
                    <a:gd name="T17" fmla="*/ 2405 h 2801"/>
                    <a:gd name="T18" fmla="*/ 4409 w 4545"/>
                    <a:gd name="T19" fmla="*/ 2526 h 2801"/>
                    <a:gd name="T20" fmla="*/ 4324 w 4545"/>
                    <a:gd name="T21" fmla="*/ 2634 h 2801"/>
                    <a:gd name="T22" fmla="*/ 4224 w 4545"/>
                    <a:gd name="T23" fmla="*/ 2726 h 2801"/>
                    <a:gd name="T24" fmla="*/ 4107 w 4545"/>
                    <a:gd name="T25" fmla="*/ 2801 h 2801"/>
                    <a:gd name="T26" fmla="*/ 548 w 4545"/>
                    <a:gd name="T27" fmla="*/ 2801 h 2801"/>
                    <a:gd name="T28" fmla="*/ 407 w 4545"/>
                    <a:gd name="T29" fmla="*/ 2754 h 2801"/>
                    <a:gd name="T30" fmla="*/ 282 w 4545"/>
                    <a:gd name="T31" fmla="*/ 2679 h 2801"/>
                    <a:gd name="T32" fmla="*/ 175 w 4545"/>
                    <a:gd name="T33" fmla="*/ 2582 h 2801"/>
                    <a:gd name="T34" fmla="*/ 91 w 4545"/>
                    <a:gd name="T35" fmla="*/ 2464 h 2801"/>
                    <a:gd name="T36" fmla="*/ 33 w 4545"/>
                    <a:gd name="T37" fmla="*/ 2329 h 2801"/>
                    <a:gd name="T38" fmla="*/ 3 w 4545"/>
                    <a:gd name="T39" fmla="*/ 2182 h 2801"/>
                    <a:gd name="T40" fmla="*/ 8 w 4545"/>
                    <a:gd name="T41" fmla="*/ 2018 h 2801"/>
                    <a:gd name="T42" fmla="*/ 52 w 4545"/>
                    <a:gd name="T43" fmla="*/ 1857 h 2801"/>
                    <a:gd name="T44" fmla="*/ 130 w 4545"/>
                    <a:gd name="T45" fmla="*/ 1715 h 2801"/>
                    <a:gd name="T46" fmla="*/ 239 w 4545"/>
                    <a:gd name="T47" fmla="*/ 1596 h 2801"/>
                    <a:gd name="T48" fmla="*/ 374 w 4545"/>
                    <a:gd name="T49" fmla="*/ 1504 h 2801"/>
                    <a:gd name="T50" fmla="*/ 527 w 4545"/>
                    <a:gd name="T51" fmla="*/ 1445 h 2801"/>
                    <a:gd name="T52" fmla="*/ 653 w 4545"/>
                    <a:gd name="T53" fmla="*/ 1401 h 2801"/>
                    <a:gd name="T54" fmla="*/ 627 w 4545"/>
                    <a:gd name="T55" fmla="*/ 1277 h 2801"/>
                    <a:gd name="T56" fmla="*/ 631 w 4545"/>
                    <a:gd name="T57" fmla="*/ 1138 h 2801"/>
                    <a:gd name="T58" fmla="*/ 669 w 4545"/>
                    <a:gd name="T59" fmla="*/ 1004 h 2801"/>
                    <a:gd name="T60" fmla="*/ 737 w 4545"/>
                    <a:gd name="T61" fmla="*/ 885 h 2801"/>
                    <a:gd name="T62" fmla="*/ 831 w 4545"/>
                    <a:gd name="T63" fmla="*/ 787 h 2801"/>
                    <a:gd name="T64" fmla="*/ 946 w 4545"/>
                    <a:gd name="T65" fmla="*/ 713 h 2801"/>
                    <a:gd name="T66" fmla="*/ 1078 w 4545"/>
                    <a:gd name="T67" fmla="*/ 668 h 2801"/>
                    <a:gd name="T68" fmla="*/ 1225 w 4545"/>
                    <a:gd name="T69" fmla="*/ 658 h 2801"/>
                    <a:gd name="T70" fmla="*/ 1379 w 4545"/>
                    <a:gd name="T71" fmla="*/ 688 h 2801"/>
                    <a:gd name="T72" fmla="*/ 1515 w 4545"/>
                    <a:gd name="T73" fmla="*/ 757 h 2801"/>
                    <a:gd name="T74" fmla="*/ 1627 w 4545"/>
                    <a:gd name="T75" fmla="*/ 858 h 2801"/>
                    <a:gd name="T76" fmla="*/ 1701 w 4545"/>
                    <a:gd name="T77" fmla="*/ 638 h 2801"/>
                    <a:gd name="T78" fmla="*/ 1818 w 4545"/>
                    <a:gd name="T79" fmla="*/ 442 h 2801"/>
                    <a:gd name="T80" fmla="*/ 1972 w 4545"/>
                    <a:gd name="T81" fmla="*/ 275 h 2801"/>
                    <a:gd name="T82" fmla="*/ 2157 w 4545"/>
                    <a:gd name="T83" fmla="*/ 143 h 2801"/>
                    <a:gd name="T84" fmla="*/ 2368 w 4545"/>
                    <a:gd name="T85" fmla="*/ 51 h 2801"/>
                    <a:gd name="T86" fmla="*/ 2600 w 4545"/>
                    <a:gd name="T87" fmla="*/ 5 h 2801"/>
                    <a:gd name="T88" fmla="*/ 2864 w 4545"/>
                    <a:gd name="T89" fmla="*/ 14 h 2801"/>
                    <a:gd name="T90" fmla="*/ 3124 w 4545"/>
                    <a:gd name="T91" fmla="*/ 87 h 2801"/>
                    <a:gd name="T92" fmla="*/ 3353 w 4545"/>
                    <a:gd name="T93" fmla="*/ 218 h 2801"/>
                    <a:gd name="T94" fmla="*/ 3543 w 4545"/>
                    <a:gd name="T95" fmla="*/ 399 h 2801"/>
                    <a:gd name="T96" fmla="*/ 3685 w 4545"/>
                    <a:gd name="T97" fmla="*/ 622 h 2801"/>
                    <a:gd name="T98" fmla="*/ 3771 w 4545"/>
                    <a:gd name="T99" fmla="*/ 875 h 2801"/>
                    <a:gd name="T100" fmla="*/ 3793 w 4545"/>
                    <a:gd name="T101" fmla="*/ 1117 h 2801"/>
                    <a:gd name="T102" fmla="*/ 3787 w 4545"/>
                    <a:gd name="T103" fmla="*/ 1213 h 28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45" h="2801">
                      <a:moveTo>
                        <a:pt x="3783" y="1251"/>
                      </a:moveTo>
                      <a:lnTo>
                        <a:pt x="3822" y="1255"/>
                      </a:lnTo>
                      <a:lnTo>
                        <a:pt x="3861" y="1260"/>
                      </a:lnTo>
                      <a:lnTo>
                        <a:pt x="3900" y="1268"/>
                      </a:lnTo>
                      <a:lnTo>
                        <a:pt x="3938" y="1277"/>
                      </a:lnTo>
                      <a:lnTo>
                        <a:pt x="3975" y="1289"/>
                      </a:lnTo>
                      <a:lnTo>
                        <a:pt x="4011" y="1301"/>
                      </a:lnTo>
                      <a:lnTo>
                        <a:pt x="4046" y="1315"/>
                      </a:lnTo>
                      <a:lnTo>
                        <a:pt x="4082" y="1331"/>
                      </a:lnTo>
                      <a:lnTo>
                        <a:pt x="4116" y="1349"/>
                      </a:lnTo>
                      <a:lnTo>
                        <a:pt x="4148" y="1368"/>
                      </a:lnTo>
                      <a:lnTo>
                        <a:pt x="4181" y="1388"/>
                      </a:lnTo>
                      <a:lnTo>
                        <a:pt x="4211" y="1410"/>
                      </a:lnTo>
                      <a:lnTo>
                        <a:pt x="4241" y="1433"/>
                      </a:lnTo>
                      <a:lnTo>
                        <a:pt x="4270" y="1457"/>
                      </a:lnTo>
                      <a:lnTo>
                        <a:pt x="4298" y="1484"/>
                      </a:lnTo>
                      <a:lnTo>
                        <a:pt x="4324" y="1510"/>
                      </a:lnTo>
                      <a:lnTo>
                        <a:pt x="4349" y="1539"/>
                      </a:lnTo>
                      <a:lnTo>
                        <a:pt x="4373" y="1568"/>
                      </a:lnTo>
                      <a:lnTo>
                        <a:pt x="4396" y="1599"/>
                      </a:lnTo>
                      <a:lnTo>
                        <a:pt x="4417" y="1629"/>
                      </a:lnTo>
                      <a:lnTo>
                        <a:pt x="4436" y="1662"/>
                      </a:lnTo>
                      <a:lnTo>
                        <a:pt x="4455" y="1696"/>
                      </a:lnTo>
                      <a:lnTo>
                        <a:pt x="4471" y="1730"/>
                      </a:lnTo>
                      <a:lnTo>
                        <a:pt x="4486" y="1765"/>
                      </a:lnTo>
                      <a:lnTo>
                        <a:pt x="4499" y="1801"/>
                      </a:lnTo>
                      <a:lnTo>
                        <a:pt x="4512" y="1838"/>
                      </a:lnTo>
                      <a:lnTo>
                        <a:pt x="4522" y="1876"/>
                      </a:lnTo>
                      <a:lnTo>
                        <a:pt x="4530" y="1913"/>
                      </a:lnTo>
                      <a:lnTo>
                        <a:pt x="4537" y="1953"/>
                      </a:lnTo>
                      <a:lnTo>
                        <a:pt x="4541" y="1992"/>
                      </a:lnTo>
                      <a:lnTo>
                        <a:pt x="4544" y="2032"/>
                      </a:lnTo>
                      <a:lnTo>
                        <a:pt x="4545" y="2072"/>
                      </a:lnTo>
                      <a:lnTo>
                        <a:pt x="4545" y="2102"/>
                      </a:lnTo>
                      <a:lnTo>
                        <a:pt x="4543" y="2131"/>
                      </a:lnTo>
                      <a:lnTo>
                        <a:pt x="4541" y="2160"/>
                      </a:lnTo>
                      <a:lnTo>
                        <a:pt x="4537" y="2189"/>
                      </a:lnTo>
                      <a:lnTo>
                        <a:pt x="4533" y="2216"/>
                      </a:lnTo>
                      <a:lnTo>
                        <a:pt x="4527" y="2245"/>
                      </a:lnTo>
                      <a:lnTo>
                        <a:pt x="4521" y="2272"/>
                      </a:lnTo>
                      <a:lnTo>
                        <a:pt x="4514" y="2300"/>
                      </a:lnTo>
                      <a:lnTo>
                        <a:pt x="4506" y="2326"/>
                      </a:lnTo>
                      <a:lnTo>
                        <a:pt x="4496" y="2353"/>
                      </a:lnTo>
                      <a:lnTo>
                        <a:pt x="4486" y="2379"/>
                      </a:lnTo>
                      <a:lnTo>
                        <a:pt x="4476" y="2405"/>
                      </a:lnTo>
                      <a:lnTo>
                        <a:pt x="4464" y="2430"/>
                      </a:lnTo>
                      <a:lnTo>
                        <a:pt x="4452" y="2455"/>
                      </a:lnTo>
                      <a:lnTo>
                        <a:pt x="4438" y="2479"/>
                      </a:lnTo>
                      <a:lnTo>
                        <a:pt x="4424" y="2502"/>
                      </a:lnTo>
                      <a:lnTo>
                        <a:pt x="4409" y="2526"/>
                      </a:lnTo>
                      <a:lnTo>
                        <a:pt x="4394" y="2548"/>
                      </a:lnTo>
                      <a:lnTo>
                        <a:pt x="4377" y="2571"/>
                      </a:lnTo>
                      <a:lnTo>
                        <a:pt x="4361" y="2592"/>
                      </a:lnTo>
                      <a:lnTo>
                        <a:pt x="4343" y="2613"/>
                      </a:lnTo>
                      <a:lnTo>
                        <a:pt x="4324" y="2634"/>
                      </a:lnTo>
                      <a:lnTo>
                        <a:pt x="4305" y="2653"/>
                      </a:lnTo>
                      <a:lnTo>
                        <a:pt x="4286" y="2672"/>
                      </a:lnTo>
                      <a:lnTo>
                        <a:pt x="4265" y="2691"/>
                      </a:lnTo>
                      <a:lnTo>
                        <a:pt x="4245" y="2709"/>
                      </a:lnTo>
                      <a:lnTo>
                        <a:pt x="4224" y="2726"/>
                      </a:lnTo>
                      <a:lnTo>
                        <a:pt x="4201" y="2743"/>
                      </a:lnTo>
                      <a:lnTo>
                        <a:pt x="4179" y="2758"/>
                      </a:lnTo>
                      <a:lnTo>
                        <a:pt x="4155" y="2773"/>
                      </a:lnTo>
                      <a:lnTo>
                        <a:pt x="4132" y="2787"/>
                      </a:lnTo>
                      <a:lnTo>
                        <a:pt x="4107" y="2801"/>
                      </a:lnTo>
                      <a:lnTo>
                        <a:pt x="3335" y="2801"/>
                      </a:lnTo>
                      <a:lnTo>
                        <a:pt x="3335" y="2801"/>
                      </a:lnTo>
                      <a:lnTo>
                        <a:pt x="846" y="2801"/>
                      </a:lnTo>
                      <a:lnTo>
                        <a:pt x="845" y="2801"/>
                      </a:lnTo>
                      <a:lnTo>
                        <a:pt x="548" y="2801"/>
                      </a:lnTo>
                      <a:lnTo>
                        <a:pt x="518" y="2793"/>
                      </a:lnTo>
                      <a:lnTo>
                        <a:pt x="490" y="2785"/>
                      </a:lnTo>
                      <a:lnTo>
                        <a:pt x="462" y="2776"/>
                      </a:lnTo>
                      <a:lnTo>
                        <a:pt x="435" y="2765"/>
                      </a:lnTo>
                      <a:lnTo>
                        <a:pt x="407" y="2754"/>
                      </a:lnTo>
                      <a:lnTo>
                        <a:pt x="381" y="2741"/>
                      </a:lnTo>
                      <a:lnTo>
                        <a:pt x="355" y="2727"/>
                      </a:lnTo>
                      <a:lnTo>
                        <a:pt x="330" y="2712"/>
                      </a:lnTo>
                      <a:lnTo>
                        <a:pt x="306" y="2697"/>
                      </a:lnTo>
                      <a:lnTo>
                        <a:pt x="282" y="2679"/>
                      </a:lnTo>
                      <a:lnTo>
                        <a:pt x="259" y="2662"/>
                      </a:lnTo>
                      <a:lnTo>
                        <a:pt x="237" y="2643"/>
                      </a:lnTo>
                      <a:lnTo>
                        <a:pt x="216" y="2623"/>
                      </a:lnTo>
                      <a:lnTo>
                        <a:pt x="196" y="2603"/>
                      </a:lnTo>
                      <a:lnTo>
                        <a:pt x="175" y="2582"/>
                      </a:lnTo>
                      <a:lnTo>
                        <a:pt x="157" y="2559"/>
                      </a:lnTo>
                      <a:lnTo>
                        <a:pt x="139" y="2537"/>
                      </a:lnTo>
                      <a:lnTo>
                        <a:pt x="122" y="2514"/>
                      </a:lnTo>
                      <a:lnTo>
                        <a:pt x="106" y="2489"/>
                      </a:lnTo>
                      <a:lnTo>
                        <a:pt x="91" y="2464"/>
                      </a:lnTo>
                      <a:lnTo>
                        <a:pt x="77" y="2438"/>
                      </a:lnTo>
                      <a:lnTo>
                        <a:pt x="64" y="2412"/>
                      </a:lnTo>
                      <a:lnTo>
                        <a:pt x="52" y="2385"/>
                      </a:lnTo>
                      <a:lnTo>
                        <a:pt x="42" y="2358"/>
                      </a:lnTo>
                      <a:lnTo>
                        <a:pt x="33" y="2329"/>
                      </a:lnTo>
                      <a:lnTo>
                        <a:pt x="24" y="2301"/>
                      </a:lnTo>
                      <a:lnTo>
                        <a:pt x="16" y="2272"/>
                      </a:lnTo>
                      <a:lnTo>
                        <a:pt x="11" y="2243"/>
                      </a:lnTo>
                      <a:lnTo>
                        <a:pt x="6" y="2212"/>
                      </a:lnTo>
                      <a:lnTo>
                        <a:pt x="3" y="2182"/>
                      </a:lnTo>
                      <a:lnTo>
                        <a:pt x="1" y="2151"/>
                      </a:lnTo>
                      <a:lnTo>
                        <a:pt x="0" y="2121"/>
                      </a:lnTo>
                      <a:lnTo>
                        <a:pt x="1" y="2086"/>
                      </a:lnTo>
                      <a:lnTo>
                        <a:pt x="4" y="2052"/>
                      </a:lnTo>
                      <a:lnTo>
                        <a:pt x="8" y="2018"/>
                      </a:lnTo>
                      <a:lnTo>
                        <a:pt x="13" y="1985"/>
                      </a:lnTo>
                      <a:lnTo>
                        <a:pt x="20" y="1952"/>
                      </a:lnTo>
                      <a:lnTo>
                        <a:pt x="30" y="1919"/>
                      </a:lnTo>
                      <a:lnTo>
                        <a:pt x="40" y="1888"/>
                      </a:lnTo>
                      <a:lnTo>
                        <a:pt x="52" y="1857"/>
                      </a:lnTo>
                      <a:lnTo>
                        <a:pt x="65" y="1827"/>
                      </a:lnTo>
                      <a:lnTo>
                        <a:pt x="80" y="1798"/>
                      </a:lnTo>
                      <a:lnTo>
                        <a:pt x="95" y="1770"/>
                      </a:lnTo>
                      <a:lnTo>
                        <a:pt x="112" y="1741"/>
                      </a:lnTo>
                      <a:lnTo>
                        <a:pt x="130" y="1715"/>
                      </a:lnTo>
                      <a:lnTo>
                        <a:pt x="150" y="1689"/>
                      </a:lnTo>
                      <a:lnTo>
                        <a:pt x="171" y="1664"/>
                      </a:lnTo>
                      <a:lnTo>
                        <a:pt x="193" y="1641"/>
                      </a:lnTo>
                      <a:lnTo>
                        <a:pt x="216" y="1617"/>
                      </a:lnTo>
                      <a:lnTo>
                        <a:pt x="239" y="1596"/>
                      </a:lnTo>
                      <a:lnTo>
                        <a:pt x="265" y="1574"/>
                      </a:lnTo>
                      <a:lnTo>
                        <a:pt x="290" y="1555"/>
                      </a:lnTo>
                      <a:lnTo>
                        <a:pt x="317" y="1537"/>
                      </a:lnTo>
                      <a:lnTo>
                        <a:pt x="345" y="1520"/>
                      </a:lnTo>
                      <a:lnTo>
                        <a:pt x="374" y="1504"/>
                      </a:lnTo>
                      <a:lnTo>
                        <a:pt x="402" y="1489"/>
                      </a:lnTo>
                      <a:lnTo>
                        <a:pt x="433" y="1477"/>
                      </a:lnTo>
                      <a:lnTo>
                        <a:pt x="463" y="1465"/>
                      </a:lnTo>
                      <a:lnTo>
                        <a:pt x="495" y="1454"/>
                      </a:lnTo>
                      <a:lnTo>
                        <a:pt x="527" y="1445"/>
                      </a:lnTo>
                      <a:lnTo>
                        <a:pt x="560" y="1438"/>
                      </a:lnTo>
                      <a:lnTo>
                        <a:pt x="593" y="1432"/>
                      </a:lnTo>
                      <a:lnTo>
                        <a:pt x="627" y="1428"/>
                      </a:lnTo>
                      <a:lnTo>
                        <a:pt x="661" y="1426"/>
                      </a:lnTo>
                      <a:lnTo>
                        <a:pt x="653" y="1401"/>
                      </a:lnTo>
                      <a:lnTo>
                        <a:pt x="645" y="1378"/>
                      </a:lnTo>
                      <a:lnTo>
                        <a:pt x="639" y="1354"/>
                      </a:lnTo>
                      <a:lnTo>
                        <a:pt x="634" y="1328"/>
                      </a:lnTo>
                      <a:lnTo>
                        <a:pt x="630" y="1303"/>
                      </a:lnTo>
                      <a:lnTo>
                        <a:pt x="627" y="1277"/>
                      </a:lnTo>
                      <a:lnTo>
                        <a:pt x="625" y="1251"/>
                      </a:lnTo>
                      <a:lnTo>
                        <a:pt x="624" y="1224"/>
                      </a:lnTo>
                      <a:lnTo>
                        <a:pt x="625" y="1196"/>
                      </a:lnTo>
                      <a:lnTo>
                        <a:pt x="627" y="1166"/>
                      </a:lnTo>
                      <a:lnTo>
                        <a:pt x="631" y="1138"/>
                      </a:lnTo>
                      <a:lnTo>
                        <a:pt x="636" y="1110"/>
                      </a:lnTo>
                      <a:lnTo>
                        <a:pt x="642" y="1083"/>
                      </a:lnTo>
                      <a:lnTo>
                        <a:pt x="650" y="1056"/>
                      </a:lnTo>
                      <a:lnTo>
                        <a:pt x="659" y="1029"/>
                      </a:lnTo>
                      <a:lnTo>
                        <a:pt x="669" y="1004"/>
                      </a:lnTo>
                      <a:lnTo>
                        <a:pt x="680" y="978"/>
                      </a:lnTo>
                      <a:lnTo>
                        <a:pt x="693" y="954"/>
                      </a:lnTo>
                      <a:lnTo>
                        <a:pt x="707" y="930"/>
                      </a:lnTo>
                      <a:lnTo>
                        <a:pt x="722" y="907"/>
                      </a:lnTo>
                      <a:lnTo>
                        <a:pt x="737" y="885"/>
                      </a:lnTo>
                      <a:lnTo>
                        <a:pt x="754" y="863"/>
                      </a:lnTo>
                      <a:lnTo>
                        <a:pt x="772" y="843"/>
                      </a:lnTo>
                      <a:lnTo>
                        <a:pt x="791" y="824"/>
                      </a:lnTo>
                      <a:lnTo>
                        <a:pt x="810" y="804"/>
                      </a:lnTo>
                      <a:lnTo>
                        <a:pt x="831" y="787"/>
                      </a:lnTo>
                      <a:lnTo>
                        <a:pt x="853" y="770"/>
                      </a:lnTo>
                      <a:lnTo>
                        <a:pt x="875" y="753"/>
                      </a:lnTo>
                      <a:lnTo>
                        <a:pt x="898" y="739"/>
                      </a:lnTo>
                      <a:lnTo>
                        <a:pt x="921" y="725"/>
                      </a:lnTo>
                      <a:lnTo>
                        <a:pt x="946" y="713"/>
                      </a:lnTo>
                      <a:lnTo>
                        <a:pt x="971" y="701"/>
                      </a:lnTo>
                      <a:lnTo>
                        <a:pt x="998" y="691"/>
                      </a:lnTo>
                      <a:lnTo>
                        <a:pt x="1023" y="682"/>
                      </a:lnTo>
                      <a:lnTo>
                        <a:pt x="1051" y="675"/>
                      </a:lnTo>
                      <a:lnTo>
                        <a:pt x="1078" y="668"/>
                      </a:lnTo>
                      <a:lnTo>
                        <a:pt x="1106" y="664"/>
                      </a:lnTo>
                      <a:lnTo>
                        <a:pt x="1134" y="660"/>
                      </a:lnTo>
                      <a:lnTo>
                        <a:pt x="1164" y="658"/>
                      </a:lnTo>
                      <a:lnTo>
                        <a:pt x="1192" y="657"/>
                      </a:lnTo>
                      <a:lnTo>
                        <a:pt x="1225" y="658"/>
                      </a:lnTo>
                      <a:lnTo>
                        <a:pt x="1257" y="661"/>
                      </a:lnTo>
                      <a:lnTo>
                        <a:pt x="1289" y="665"/>
                      </a:lnTo>
                      <a:lnTo>
                        <a:pt x="1319" y="671"/>
                      </a:lnTo>
                      <a:lnTo>
                        <a:pt x="1350" y="679"/>
                      </a:lnTo>
                      <a:lnTo>
                        <a:pt x="1379" y="688"/>
                      </a:lnTo>
                      <a:lnTo>
                        <a:pt x="1408" y="699"/>
                      </a:lnTo>
                      <a:lnTo>
                        <a:pt x="1435" y="712"/>
                      </a:lnTo>
                      <a:lnTo>
                        <a:pt x="1463" y="725"/>
                      </a:lnTo>
                      <a:lnTo>
                        <a:pt x="1489" y="740"/>
                      </a:lnTo>
                      <a:lnTo>
                        <a:pt x="1515" y="757"/>
                      </a:lnTo>
                      <a:lnTo>
                        <a:pt x="1539" y="775"/>
                      </a:lnTo>
                      <a:lnTo>
                        <a:pt x="1563" y="794"/>
                      </a:lnTo>
                      <a:lnTo>
                        <a:pt x="1585" y="814"/>
                      </a:lnTo>
                      <a:lnTo>
                        <a:pt x="1606" y="836"/>
                      </a:lnTo>
                      <a:lnTo>
                        <a:pt x="1627" y="858"/>
                      </a:lnTo>
                      <a:lnTo>
                        <a:pt x="1638" y="812"/>
                      </a:lnTo>
                      <a:lnTo>
                        <a:pt x="1651" y="768"/>
                      </a:lnTo>
                      <a:lnTo>
                        <a:pt x="1665" y="724"/>
                      </a:lnTo>
                      <a:lnTo>
                        <a:pt x="1683" y="681"/>
                      </a:lnTo>
                      <a:lnTo>
                        <a:pt x="1701" y="638"/>
                      </a:lnTo>
                      <a:lnTo>
                        <a:pt x="1721" y="597"/>
                      </a:lnTo>
                      <a:lnTo>
                        <a:pt x="1743" y="557"/>
                      </a:lnTo>
                      <a:lnTo>
                        <a:pt x="1766" y="517"/>
                      </a:lnTo>
                      <a:lnTo>
                        <a:pt x="1792" y="480"/>
                      </a:lnTo>
                      <a:lnTo>
                        <a:pt x="1818" y="442"/>
                      </a:lnTo>
                      <a:lnTo>
                        <a:pt x="1846" y="406"/>
                      </a:lnTo>
                      <a:lnTo>
                        <a:pt x="1875" y="372"/>
                      </a:lnTo>
                      <a:lnTo>
                        <a:pt x="1906" y="338"/>
                      </a:lnTo>
                      <a:lnTo>
                        <a:pt x="1938" y="306"/>
                      </a:lnTo>
                      <a:lnTo>
                        <a:pt x="1972" y="275"/>
                      </a:lnTo>
                      <a:lnTo>
                        <a:pt x="2006" y="246"/>
                      </a:lnTo>
                      <a:lnTo>
                        <a:pt x="2042" y="218"/>
                      </a:lnTo>
                      <a:lnTo>
                        <a:pt x="2080" y="192"/>
                      </a:lnTo>
                      <a:lnTo>
                        <a:pt x="2117" y="166"/>
                      </a:lnTo>
                      <a:lnTo>
                        <a:pt x="2157" y="143"/>
                      </a:lnTo>
                      <a:lnTo>
                        <a:pt x="2197" y="121"/>
                      </a:lnTo>
                      <a:lnTo>
                        <a:pt x="2239" y="101"/>
                      </a:lnTo>
                      <a:lnTo>
                        <a:pt x="2281" y="83"/>
                      </a:lnTo>
                      <a:lnTo>
                        <a:pt x="2324" y="66"/>
                      </a:lnTo>
                      <a:lnTo>
                        <a:pt x="2368" y="51"/>
                      </a:lnTo>
                      <a:lnTo>
                        <a:pt x="2413" y="38"/>
                      </a:lnTo>
                      <a:lnTo>
                        <a:pt x="2458" y="27"/>
                      </a:lnTo>
                      <a:lnTo>
                        <a:pt x="2505" y="18"/>
                      </a:lnTo>
                      <a:lnTo>
                        <a:pt x="2552" y="11"/>
                      </a:lnTo>
                      <a:lnTo>
                        <a:pt x="2600" y="5"/>
                      </a:lnTo>
                      <a:lnTo>
                        <a:pt x="2648" y="2"/>
                      </a:lnTo>
                      <a:lnTo>
                        <a:pt x="2697" y="0"/>
                      </a:lnTo>
                      <a:lnTo>
                        <a:pt x="2754" y="2"/>
                      </a:lnTo>
                      <a:lnTo>
                        <a:pt x="2809" y="6"/>
                      </a:lnTo>
                      <a:lnTo>
                        <a:pt x="2864" y="14"/>
                      </a:lnTo>
                      <a:lnTo>
                        <a:pt x="2918" y="23"/>
                      </a:lnTo>
                      <a:lnTo>
                        <a:pt x="2970" y="35"/>
                      </a:lnTo>
                      <a:lnTo>
                        <a:pt x="3023" y="50"/>
                      </a:lnTo>
                      <a:lnTo>
                        <a:pt x="3074" y="68"/>
                      </a:lnTo>
                      <a:lnTo>
                        <a:pt x="3124" y="87"/>
                      </a:lnTo>
                      <a:lnTo>
                        <a:pt x="3172" y="109"/>
                      </a:lnTo>
                      <a:lnTo>
                        <a:pt x="3220" y="133"/>
                      </a:lnTo>
                      <a:lnTo>
                        <a:pt x="3266" y="159"/>
                      </a:lnTo>
                      <a:lnTo>
                        <a:pt x="3309" y="188"/>
                      </a:lnTo>
                      <a:lnTo>
                        <a:pt x="3353" y="218"/>
                      </a:lnTo>
                      <a:lnTo>
                        <a:pt x="3394" y="251"/>
                      </a:lnTo>
                      <a:lnTo>
                        <a:pt x="3434" y="285"/>
                      </a:lnTo>
                      <a:lnTo>
                        <a:pt x="3472" y="322"/>
                      </a:lnTo>
                      <a:lnTo>
                        <a:pt x="3509" y="360"/>
                      </a:lnTo>
                      <a:lnTo>
                        <a:pt x="3543" y="399"/>
                      </a:lnTo>
                      <a:lnTo>
                        <a:pt x="3575" y="441"/>
                      </a:lnTo>
                      <a:lnTo>
                        <a:pt x="3606" y="484"/>
                      </a:lnTo>
                      <a:lnTo>
                        <a:pt x="3634" y="528"/>
                      </a:lnTo>
                      <a:lnTo>
                        <a:pt x="3661" y="574"/>
                      </a:lnTo>
                      <a:lnTo>
                        <a:pt x="3685" y="622"/>
                      </a:lnTo>
                      <a:lnTo>
                        <a:pt x="3707" y="670"/>
                      </a:lnTo>
                      <a:lnTo>
                        <a:pt x="3727" y="720"/>
                      </a:lnTo>
                      <a:lnTo>
                        <a:pt x="3744" y="771"/>
                      </a:lnTo>
                      <a:lnTo>
                        <a:pt x="3758" y="823"/>
                      </a:lnTo>
                      <a:lnTo>
                        <a:pt x="3771" y="875"/>
                      </a:lnTo>
                      <a:lnTo>
                        <a:pt x="3781" y="929"/>
                      </a:lnTo>
                      <a:lnTo>
                        <a:pt x="3788" y="984"/>
                      </a:lnTo>
                      <a:lnTo>
                        <a:pt x="3792" y="1040"/>
                      </a:lnTo>
                      <a:lnTo>
                        <a:pt x="3793" y="1096"/>
                      </a:lnTo>
                      <a:lnTo>
                        <a:pt x="3793" y="1117"/>
                      </a:lnTo>
                      <a:lnTo>
                        <a:pt x="3793" y="1136"/>
                      </a:lnTo>
                      <a:lnTo>
                        <a:pt x="3792" y="1155"/>
                      </a:lnTo>
                      <a:lnTo>
                        <a:pt x="3791" y="1175"/>
                      </a:lnTo>
                      <a:lnTo>
                        <a:pt x="3789" y="1194"/>
                      </a:lnTo>
                      <a:lnTo>
                        <a:pt x="3787" y="1213"/>
                      </a:lnTo>
                      <a:lnTo>
                        <a:pt x="3785" y="1232"/>
                      </a:lnTo>
                      <a:lnTo>
                        <a:pt x="3783" y="125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/>
                  <a:endParaRPr lang="en-US" dirty="0">
                    <a:solidFill>
                      <a:schemeClr val="bg1">
                        <a:lumMod val="95000"/>
                      </a:schemeClr>
                    </a:solidFill>
                  </a:endParaRPr>
                </a:p>
              </p:txBody>
            </p:sp>
            <p:sp>
              <p:nvSpPr>
                <p:cNvPr id="160" name="iśḷiḍe">
                  <a:extLst>
                    <a:ext uri="{FF2B5EF4-FFF2-40B4-BE49-F238E27FC236}">
                      <a16:creationId xmlns="" xmlns:a16="http://schemas.microsoft.com/office/drawing/2014/main" id="{99B1729E-A5D7-4F92-92ED-5C61AC1AE05E}"/>
                    </a:ext>
                  </a:extLst>
                </p:cNvPr>
                <p:cNvSpPr/>
                <p:nvPr/>
              </p:nvSpPr>
              <p:spPr>
                <a:xfrm>
                  <a:off x="1059745" y="2443365"/>
                  <a:ext cx="265971" cy="292677"/>
                </a:xfrm>
                <a:custGeom>
                  <a:avLst/>
                  <a:gdLst>
                    <a:gd name="T0" fmla="*/ 462 w 473"/>
                    <a:gd name="T1" fmla="*/ 99 h 521"/>
                    <a:gd name="T2" fmla="*/ 442 w 473"/>
                    <a:gd name="T3" fmla="*/ 82 h 521"/>
                    <a:gd name="T4" fmla="*/ 345 w 473"/>
                    <a:gd name="T5" fmla="*/ 130 h 521"/>
                    <a:gd name="T6" fmla="*/ 379 w 473"/>
                    <a:gd name="T7" fmla="*/ 27 h 521"/>
                    <a:gd name="T8" fmla="*/ 359 w 473"/>
                    <a:gd name="T9" fmla="*/ 10 h 521"/>
                    <a:gd name="T10" fmla="*/ 290 w 473"/>
                    <a:gd name="T11" fmla="*/ 49 h 521"/>
                    <a:gd name="T12" fmla="*/ 242 w 473"/>
                    <a:gd name="T13" fmla="*/ 105 h 521"/>
                    <a:gd name="T14" fmla="*/ 249 w 473"/>
                    <a:gd name="T15" fmla="*/ 209 h 521"/>
                    <a:gd name="T16" fmla="*/ 234 w 473"/>
                    <a:gd name="T17" fmla="*/ 225 h 521"/>
                    <a:gd name="T18" fmla="*/ 132 w 473"/>
                    <a:gd name="T19" fmla="*/ 91 h 521"/>
                    <a:gd name="T20" fmla="*/ 138 w 473"/>
                    <a:gd name="T21" fmla="*/ 58 h 521"/>
                    <a:gd name="T22" fmla="*/ 73 w 473"/>
                    <a:gd name="T23" fmla="*/ 31 h 521"/>
                    <a:gd name="T24" fmla="*/ 50 w 473"/>
                    <a:gd name="T25" fmla="*/ 51 h 521"/>
                    <a:gd name="T26" fmla="*/ 57 w 473"/>
                    <a:gd name="T27" fmla="*/ 115 h 521"/>
                    <a:gd name="T28" fmla="*/ 96 w 473"/>
                    <a:gd name="T29" fmla="*/ 120 h 521"/>
                    <a:gd name="T30" fmla="*/ 194 w 473"/>
                    <a:gd name="T31" fmla="*/ 249 h 521"/>
                    <a:gd name="T32" fmla="*/ 153 w 473"/>
                    <a:gd name="T33" fmla="*/ 262 h 521"/>
                    <a:gd name="T34" fmla="*/ 0 w 473"/>
                    <a:gd name="T35" fmla="*/ 440 h 521"/>
                    <a:gd name="T36" fmla="*/ 58 w 473"/>
                    <a:gd name="T37" fmla="*/ 490 h 521"/>
                    <a:gd name="T38" fmla="*/ 117 w 473"/>
                    <a:gd name="T39" fmla="*/ 486 h 521"/>
                    <a:gd name="T40" fmla="*/ 253 w 473"/>
                    <a:gd name="T41" fmla="*/ 327 h 521"/>
                    <a:gd name="T42" fmla="*/ 287 w 473"/>
                    <a:gd name="T43" fmla="*/ 372 h 521"/>
                    <a:gd name="T44" fmla="*/ 288 w 473"/>
                    <a:gd name="T45" fmla="*/ 423 h 521"/>
                    <a:gd name="T46" fmla="*/ 362 w 473"/>
                    <a:gd name="T47" fmla="*/ 521 h 521"/>
                    <a:gd name="T48" fmla="*/ 417 w 473"/>
                    <a:gd name="T49" fmla="*/ 480 h 521"/>
                    <a:gd name="T50" fmla="*/ 416 w 473"/>
                    <a:gd name="T51" fmla="*/ 429 h 521"/>
                    <a:gd name="T52" fmla="*/ 342 w 473"/>
                    <a:gd name="T53" fmla="*/ 330 h 521"/>
                    <a:gd name="T54" fmla="*/ 324 w 473"/>
                    <a:gd name="T55" fmla="*/ 343 h 521"/>
                    <a:gd name="T56" fmla="*/ 261 w 473"/>
                    <a:gd name="T57" fmla="*/ 261 h 521"/>
                    <a:gd name="T58" fmla="*/ 281 w 473"/>
                    <a:gd name="T59" fmla="*/ 237 h 521"/>
                    <a:gd name="T60" fmla="*/ 385 w 473"/>
                    <a:gd name="T61" fmla="*/ 229 h 521"/>
                    <a:gd name="T62" fmla="*/ 434 w 473"/>
                    <a:gd name="T63" fmla="*/ 172 h 521"/>
                    <a:gd name="T64" fmla="*/ 462 w 473"/>
                    <a:gd name="T65" fmla="*/ 99 h 521"/>
                    <a:gd name="T66" fmla="*/ 109 w 473"/>
                    <a:gd name="T67" fmla="*/ 443 h 521"/>
                    <a:gd name="T68" fmla="*/ 73 w 473"/>
                    <a:gd name="T69" fmla="*/ 446 h 521"/>
                    <a:gd name="T70" fmla="*/ 70 w 473"/>
                    <a:gd name="T71" fmla="*/ 410 h 521"/>
                    <a:gd name="T72" fmla="*/ 106 w 473"/>
                    <a:gd name="T73" fmla="*/ 407 h 521"/>
                    <a:gd name="T74" fmla="*/ 109 w 473"/>
                    <a:gd name="T75" fmla="*/ 443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73" h="521">
                      <a:moveTo>
                        <a:pt x="462" y="99"/>
                      </a:moveTo>
                      <a:lnTo>
                        <a:pt x="442" y="82"/>
                      </a:lnTo>
                      <a:cubicBezTo>
                        <a:pt x="400" y="121"/>
                        <a:pt x="382" y="162"/>
                        <a:pt x="345" y="130"/>
                      </a:cubicBezTo>
                      <a:cubicBezTo>
                        <a:pt x="308" y="98"/>
                        <a:pt x="346" y="75"/>
                        <a:pt x="379" y="27"/>
                      </a:cubicBezTo>
                      <a:cubicBezTo>
                        <a:pt x="379" y="27"/>
                        <a:pt x="370" y="19"/>
                        <a:pt x="359" y="10"/>
                      </a:cubicBezTo>
                      <a:cubicBezTo>
                        <a:pt x="348" y="0"/>
                        <a:pt x="317" y="18"/>
                        <a:pt x="290" y="49"/>
                      </a:cubicBezTo>
                      <a:lnTo>
                        <a:pt x="242" y="105"/>
                      </a:lnTo>
                      <a:cubicBezTo>
                        <a:pt x="215" y="136"/>
                        <a:pt x="218" y="182"/>
                        <a:pt x="249" y="209"/>
                      </a:cubicBezTo>
                      <a:lnTo>
                        <a:pt x="234" y="225"/>
                      </a:lnTo>
                      <a:lnTo>
                        <a:pt x="132" y="91"/>
                      </a:lnTo>
                      <a:cubicBezTo>
                        <a:pt x="137" y="79"/>
                        <a:pt x="150" y="67"/>
                        <a:pt x="138" y="58"/>
                      </a:cubicBezTo>
                      <a:lnTo>
                        <a:pt x="73" y="31"/>
                      </a:lnTo>
                      <a:lnTo>
                        <a:pt x="50" y="51"/>
                      </a:lnTo>
                      <a:cubicBezTo>
                        <a:pt x="50" y="51"/>
                        <a:pt x="57" y="115"/>
                        <a:pt x="57" y="115"/>
                      </a:cubicBezTo>
                      <a:cubicBezTo>
                        <a:pt x="63" y="131"/>
                        <a:pt x="82" y="125"/>
                        <a:pt x="96" y="120"/>
                      </a:cubicBezTo>
                      <a:lnTo>
                        <a:pt x="194" y="249"/>
                      </a:lnTo>
                      <a:cubicBezTo>
                        <a:pt x="179" y="246"/>
                        <a:pt x="164" y="250"/>
                        <a:pt x="153" y="262"/>
                      </a:cubicBezTo>
                      <a:lnTo>
                        <a:pt x="0" y="440"/>
                      </a:lnTo>
                      <a:lnTo>
                        <a:pt x="58" y="490"/>
                      </a:lnTo>
                      <a:cubicBezTo>
                        <a:pt x="75" y="505"/>
                        <a:pt x="102" y="503"/>
                        <a:pt x="117" y="486"/>
                      </a:cubicBezTo>
                      <a:lnTo>
                        <a:pt x="253" y="327"/>
                      </a:lnTo>
                      <a:lnTo>
                        <a:pt x="287" y="372"/>
                      </a:lnTo>
                      <a:cubicBezTo>
                        <a:pt x="271" y="386"/>
                        <a:pt x="274" y="405"/>
                        <a:pt x="288" y="423"/>
                      </a:cubicBezTo>
                      <a:lnTo>
                        <a:pt x="362" y="521"/>
                      </a:lnTo>
                      <a:lnTo>
                        <a:pt x="417" y="480"/>
                      </a:lnTo>
                      <a:cubicBezTo>
                        <a:pt x="435" y="466"/>
                        <a:pt x="430" y="447"/>
                        <a:pt x="416" y="429"/>
                      </a:cubicBezTo>
                      <a:lnTo>
                        <a:pt x="342" y="330"/>
                      </a:lnTo>
                      <a:lnTo>
                        <a:pt x="324" y="343"/>
                      </a:lnTo>
                      <a:lnTo>
                        <a:pt x="261" y="261"/>
                      </a:lnTo>
                      <a:lnTo>
                        <a:pt x="281" y="237"/>
                      </a:lnTo>
                      <a:cubicBezTo>
                        <a:pt x="313" y="263"/>
                        <a:pt x="359" y="259"/>
                        <a:pt x="385" y="229"/>
                      </a:cubicBezTo>
                      <a:lnTo>
                        <a:pt x="434" y="172"/>
                      </a:lnTo>
                      <a:cubicBezTo>
                        <a:pt x="461" y="141"/>
                        <a:pt x="473" y="108"/>
                        <a:pt x="462" y="99"/>
                      </a:cubicBezTo>
                      <a:close/>
                      <a:moveTo>
                        <a:pt x="109" y="443"/>
                      </a:moveTo>
                      <a:cubicBezTo>
                        <a:pt x="100" y="454"/>
                        <a:pt x="84" y="455"/>
                        <a:pt x="73" y="446"/>
                      </a:cubicBezTo>
                      <a:cubicBezTo>
                        <a:pt x="62" y="437"/>
                        <a:pt x="61" y="420"/>
                        <a:pt x="70" y="410"/>
                      </a:cubicBezTo>
                      <a:cubicBezTo>
                        <a:pt x="80" y="399"/>
                        <a:pt x="96" y="398"/>
                        <a:pt x="106" y="407"/>
                      </a:cubicBezTo>
                      <a:cubicBezTo>
                        <a:pt x="117" y="416"/>
                        <a:pt x="118" y="432"/>
                        <a:pt x="109" y="44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850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r"/>
                  <a:endParaRPr lang="zh-CN" altLang="en-US"/>
                </a:p>
              </p:txBody>
            </p:sp>
          </p:grpSp>
          <p:grpSp>
            <p:nvGrpSpPr>
              <p:cNvPr id="156" name="i$ḻïḑè">
                <a:extLst>
                  <a:ext uri="{FF2B5EF4-FFF2-40B4-BE49-F238E27FC236}">
                    <a16:creationId xmlns="" xmlns:a16="http://schemas.microsoft.com/office/drawing/2014/main" id="{DAFF8D25-2900-406C-801F-D06FBA8DEDFA}"/>
                  </a:ext>
                </a:extLst>
              </p:cNvPr>
              <p:cNvGrpSpPr/>
              <p:nvPr/>
            </p:nvGrpSpPr>
            <p:grpSpPr>
              <a:xfrm>
                <a:off x="673100" y="2962962"/>
                <a:ext cx="3455651" cy="1086937"/>
                <a:chOff x="673100" y="2835564"/>
                <a:chExt cx="3206173" cy="1086937"/>
              </a:xfrm>
              <a:noFill/>
            </p:grpSpPr>
            <p:sp>
              <p:nvSpPr>
                <p:cNvPr id="157" name="ïśḷïde">
                  <a:extLst>
                    <a:ext uri="{FF2B5EF4-FFF2-40B4-BE49-F238E27FC236}">
                      <a16:creationId xmlns="" xmlns:a16="http://schemas.microsoft.com/office/drawing/2014/main" id="{AC321F9B-F99D-44D6-95EE-4CF3F8A760F8}"/>
                    </a:ext>
                  </a:extLst>
                </p:cNvPr>
                <p:cNvSpPr/>
                <p:nvPr/>
              </p:nvSpPr>
              <p:spPr bwMode="auto">
                <a:xfrm>
                  <a:off x="673100" y="3290745"/>
                  <a:ext cx="3206173" cy="63175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5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158" name="ïšḷïdé">
                  <a:extLst>
                    <a:ext uri="{FF2B5EF4-FFF2-40B4-BE49-F238E27FC236}">
                      <a16:creationId xmlns="" xmlns:a16="http://schemas.microsoft.com/office/drawing/2014/main" id="{3495B739-E5A7-4F4A-95FD-24BDFE4B18B1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2835564"/>
                  <a:ext cx="3206173" cy="45518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  <p:grpSp>
          <p:nvGrpSpPr>
            <p:cNvPr id="148" name="íśḻiďé">
              <a:extLst>
                <a:ext uri="{FF2B5EF4-FFF2-40B4-BE49-F238E27FC236}">
                  <a16:creationId xmlns="" xmlns:a16="http://schemas.microsoft.com/office/drawing/2014/main" id="{E659BC19-696D-4629-BC15-2A90EC7E7C7A}"/>
                </a:ext>
              </a:extLst>
            </p:cNvPr>
            <p:cNvGrpSpPr/>
            <p:nvPr/>
          </p:nvGrpSpPr>
          <p:grpSpPr>
            <a:xfrm>
              <a:off x="8063249" y="2424959"/>
              <a:ext cx="3455651" cy="1624940"/>
              <a:chOff x="8063249" y="2424959"/>
              <a:chExt cx="3455651" cy="1624940"/>
            </a:xfrm>
          </p:grpSpPr>
          <p:grpSp>
            <p:nvGrpSpPr>
              <p:cNvPr id="149" name="îšḷîde">
                <a:extLst>
                  <a:ext uri="{FF2B5EF4-FFF2-40B4-BE49-F238E27FC236}">
                    <a16:creationId xmlns="" xmlns:a16="http://schemas.microsoft.com/office/drawing/2014/main" id="{CF3D35BF-070E-47AB-85E3-0D26B233F626}"/>
                  </a:ext>
                </a:extLst>
              </p:cNvPr>
              <p:cNvGrpSpPr/>
              <p:nvPr/>
            </p:nvGrpSpPr>
            <p:grpSpPr>
              <a:xfrm>
                <a:off x="8063249" y="2424959"/>
                <a:ext cx="909954" cy="510396"/>
                <a:chOff x="10608946" y="2297561"/>
                <a:chExt cx="909954" cy="510396"/>
              </a:xfrm>
            </p:grpSpPr>
            <p:sp>
              <p:nvSpPr>
                <p:cNvPr id="153" name="íṥḻiḋé">
                  <a:extLst>
                    <a:ext uri="{FF2B5EF4-FFF2-40B4-BE49-F238E27FC236}">
                      <a16:creationId xmlns="" xmlns:a16="http://schemas.microsoft.com/office/drawing/2014/main" id="{AD2184E5-84DD-44FB-A248-281E4B3B05A8}"/>
                    </a:ext>
                  </a:extLst>
                </p:cNvPr>
                <p:cNvSpPr/>
                <p:nvPr/>
              </p:nvSpPr>
              <p:spPr bwMode="auto">
                <a:xfrm>
                  <a:off x="10608946" y="2297561"/>
                  <a:ext cx="909954" cy="510396"/>
                </a:xfrm>
                <a:custGeom>
                  <a:avLst/>
                  <a:gdLst>
                    <a:gd name="T0" fmla="*/ 3938 w 4545"/>
                    <a:gd name="T1" fmla="*/ 1277 h 2801"/>
                    <a:gd name="T2" fmla="*/ 4116 w 4545"/>
                    <a:gd name="T3" fmla="*/ 1349 h 2801"/>
                    <a:gd name="T4" fmla="*/ 4270 w 4545"/>
                    <a:gd name="T5" fmla="*/ 1457 h 2801"/>
                    <a:gd name="T6" fmla="*/ 4396 w 4545"/>
                    <a:gd name="T7" fmla="*/ 1599 h 2801"/>
                    <a:gd name="T8" fmla="*/ 4486 w 4545"/>
                    <a:gd name="T9" fmla="*/ 1765 h 2801"/>
                    <a:gd name="T10" fmla="*/ 4537 w 4545"/>
                    <a:gd name="T11" fmla="*/ 1953 h 2801"/>
                    <a:gd name="T12" fmla="*/ 4543 w 4545"/>
                    <a:gd name="T13" fmla="*/ 2131 h 2801"/>
                    <a:gd name="T14" fmla="*/ 4521 w 4545"/>
                    <a:gd name="T15" fmla="*/ 2272 h 2801"/>
                    <a:gd name="T16" fmla="*/ 4476 w 4545"/>
                    <a:gd name="T17" fmla="*/ 2405 h 2801"/>
                    <a:gd name="T18" fmla="*/ 4409 w 4545"/>
                    <a:gd name="T19" fmla="*/ 2526 h 2801"/>
                    <a:gd name="T20" fmla="*/ 4324 w 4545"/>
                    <a:gd name="T21" fmla="*/ 2634 h 2801"/>
                    <a:gd name="T22" fmla="*/ 4224 w 4545"/>
                    <a:gd name="T23" fmla="*/ 2726 h 2801"/>
                    <a:gd name="T24" fmla="*/ 4107 w 4545"/>
                    <a:gd name="T25" fmla="*/ 2801 h 2801"/>
                    <a:gd name="T26" fmla="*/ 548 w 4545"/>
                    <a:gd name="T27" fmla="*/ 2801 h 2801"/>
                    <a:gd name="T28" fmla="*/ 407 w 4545"/>
                    <a:gd name="T29" fmla="*/ 2754 h 2801"/>
                    <a:gd name="T30" fmla="*/ 282 w 4545"/>
                    <a:gd name="T31" fmla="*/ 2679 h 2801"/>
                    <a:gd name="T32" fmla="*/ 175 w 4545"/>
                    <a:gd name="T33" fmla="*/ 2582 h 2801"/>
                    <a:gd name="T34" fmla="*/ 91 w 4545"/>
                    <a:gd name="T35" fmla="*/ 2464 h 2801"/>
                    <a:gd name="T36" fmla="*/ 33 w 4545"/>
                    <a:gd name="T37" fmla="*/ 2329 h 2801"/>
                    <a:gd name="T38" fmla="*/ 3 w 4545"/>
                    <a:gd name="T39" fmla="*/ 2182 h 2801"/>
                    <a:gd name="T40" fmla="*/ 8 w 4545"/>
                    <a:gd name="T41" fmla="*/ 2018 h 2801"/>
                    <a:gd name="T42" fmla="*/ 52 w 4545"/>
                    <a:gd name="T43" fmla="*/ 1857 h 2801"/>
                    <a:gd name="T44" fmla="*/ 130 w 4545"/>
                    <a:gd name="T45" fmla="*/ 1715 h 2801"/>
                    <a:gd name="T46" fmla="*/ 239 w 4545"/>
                    <a:gd name="T47" fmla="*/ 1596 h 2801"/>
                    <a:gd name="T48" fmla="*/ 374 w 4545"/>
                    <a:gd name="T49" fmla="*/ 1504 h 2801"/>
                    <a:gd name="T50" fmla="*/ 527 w 4545"/>
                    <a:gd name="T51" fmla="*/ 1445 h 2801"/>
                    <a:gd name="T52" fmla="*/ 653 w 4545"/>
                    <a:gd name="T53" fmla="*/ 1401 h 2801"/>
                    <a:gd name="T54" fmla="*/ 627 w 4545"/>
                    <a:gd name="T55" fmla="*/ 1277 h 2801"/>
                    <a:gd name="T56" fmla="*/ 631 w 4545"/>
                    <a:gd name="T57" fmla="*/ 1138 h 2801"/>
                    <a:gd name="T58" fmla="*/ 669 w 4545"/>
                    <a:gd name="T59" fmla="*/ 1004 h 2801"/>
                    <a:gd name="T60" fmla="*/ 737 w 4545"/>
                    <a:gd name="T61" fmla="*/ 885 h 2801"/>
                    <a:gd name="T62" fmla="*/ 831 w 4545"/>
                    <a:gd name="T63" fmla="*/ 787 h 2801"/>
                    <a:gd name="T64" fmla="*/ 946 w 4545"/>
                    <a:gd name="T65" fmla="*/ 713 h 2801"/>
                    <a:gd name="T66" fmla="*/ 1078 w 4545"/>
                    <a:gd name="T67" fmla="*/ 668 h 2801"/>
                    <a:gd name="T68" fmla="*/ 1225 w 4545"/>
                    <a:gd name="T69" fmla="*/ 658 h 2801"/>
                    <a:gd name="T70" fmla="*/ 1379 w 4545"/>
                    <a:gd name="T71" fmla="*/ 688 h 2801"/>
                    <a:gd name="T72" fmla="*/ 1515 w 4545"/>
                    <a:gd name="T73" fmla="*/ 757 h 2801"/>
                    <a:gd name="T74" fmla="*/ 1627 w 4545"/>
                    <a:gd name="T75" fmla="*/ 858 h 2801"/>
                    <a:gd name="T76" fmla="*/ 1701 w 4545"/>
                    <a:gd name="T77" fmla="*/ 638 h 2801"/>
                    <a:gd name="T78" fmla="*/ 1818 w 4545"/>
                    <a:gd name="T79" fmla="*/ 442 h 2801"/>
                    <a:gd name="T80" fmla="*/ 1972 w 4545"/>
                    <a:gd name="T81" fmla="*/ 275 h 2801"/>
                    <a:gd name="T82" fmla="*/ 2157 w 4545"/>
                    <a:gd name="T83" fmla="*/ 143 h 2801"/>
                    <a:gd name="T84" fmla="*/ 2368 w 4545"/>
                    <a:gd name="T85" fmla="*/ 51 h 2801"/>
                    <a:gd name="T86" fmla="*/ 2600 w 4545"/>
                    <a:gd name="T87" fmla="*/ 5 h 2801"/>
                    <a:gd name="T88" fmla="*/ 2864 w 4545"/>
                    <a:gd name="T89" fmla="*/ 14 h 2801"/>
                    <a:gd name="T90" fmla="*/ 3124 w 4545"/>
                    <a:gd name="T91" fmla="*/ 87 h 2801"/>
                    <a:gd name="T92" fmla="*/ 3353 w 4545"/>
                    <a:gd name="T93" fmla="*/ 218 h 2801"/>
                    <a:gd name="T94" fmla="*/ 3543 w 4545"/>
                    <a:gd name="T95" fmla="*/ 399 h 2801"/>
                    <a:gd name="T96" fmla="*/ 3685 w 4545"/>
                    <a:gd name="T97" fmla="*/ 622 h 2801"/>
                    <a:gd name="T98" fmla="*/ 3771 w 4545"/>
                    <a:gd name="T99" fmla="*/ 875 h 2801"/>
                    <a:gd name="T100" fmla="*/ 3793 w 4545"/>
                    <a:gd name="T101" fmla="*/ 1117 h 2801"/>
                    <a:gd name="T102" fmla="*/ 3787 w 4545"/>
                    <a:gd name="T103" fmla="*/ 1213 h 28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545" h="2801">
                      <a:moveTo>
                        <a:pt x="3783" y="1251"/>
                      </a:moveTo>
                      <a:lnTo>
                        <a:pt x="3822" y="1255"/>
                      </a:lnTo>
                      <a:lnTo>
                        <a:pt x="3861" y="1260"/>
                      </a:lnTo>
                      <a:lnTo>
                        <a:pt x="3900" y="1268"/>
                      </a:lnTo>
                      <a:lnTo>
                        <a:pt x="3938" y="1277"/>
                      </a:lnTo>
                      <a:lnTo>
                        <a:pt x="3975" y="1289"/>
                      </a:lnTo>
                      <a:lnTo>
                        <a:pt x="4011" y="1301"/>
                      </a:lnTo>
                      <a:lnTo>
                        <a:pt x="4046" y="1315"/>
                      </a:lnTo>
                      <a:lnTo>
                        <a:pt x="4082" y="1331"/>
                      </a:lnTo>
                      <a:lnTo>
                        <a:pt x="4116" y="1349"/>
                      </a:lnTo>
                      <a:lnTo>
                        <a:pt x="4148" y="1368"/>
                      </a:lnTo>
                      <a:lnTo>
                        <a:pt x="4181" y="1388"/>
                      </a:lnTo>
                      <a:lnTo>
                        <a:pt x="4211" y="1410"/>
                      </a:lnTo>
                      <a:lnTo>
                        <a:pt x="4241" y="1433"/>
                      </a:lnTo>
                      <a:lnTo>
                        <a:pt x="4270" y="1457"/>
                      </a:lnTo>
                      <a:lnTo>
                        <a:pt x="4298" y="1484"/>
                      </a:lnTo>
                      <a:lnTo>
                        <a:pt x="4324" y="1510"/>
                      </a:lnTo>
                      <a:lnTo>
                        <a:pt x="4349" y="1539"/>
                      </a:lnTo>
                      <a:lnTo>
                        <a:pt x="4373" y="1568"/>
                      </a:lnTo>
                      <a:lnTo>
                        <a:pt x="4396" y="1599"/>
                      </a:lnTo>
                      <a:lnTo>
                        <a:pt x="4417" y="1629"/>
                      </a:lnTo>
                      <a:lnTo>
                        <a:pt x="4436" y="1662"/>
                      </a:lnTo>
                      <a:lnTo>
                        <a:pt x="4455" y="1696"/>
                      </a:lnTo>
                      <a:lnTo>
                        <a:pt x="4471" y="1730"/>
                      </a:lnTo>
                      <a:lnTo>
                        <a:pt x="4486" y="1765"/>
                      </a:lnTo>
                      <a:lnTo>
                        <a:pt x="4499" y="1801"/>
                      </a:lnTo>
                      <a:lnTo>
                        <a:pt x="4512" y="1838"/>
                      </a:lnTo>
                      <a:lnTo>
                        <a:pt x="4522" y="1876"/>
                      </a:lnTo>
                      <a:lnTo>
                        <a:pt x="4530" y="1913"/>
                      </a:lnTo>
                      <a:lnTo>
                        <a:pt x="4537" y="1953"/>
                      </a:lnTo>
                      <a:lnTo>
                        <a:pt x="4541" y="1992"/>
                      </a:lnTo>
                      <a:lnTo>
                        <a:pt x="4544" y="2032"/>
                      </a:lnTo>
                      <a:lnTo>
                        <a:pt x="4545" y="2072"/>
                      </a:lnTo>
                      <a:lnTo>
                        <a:pt x="4545" y="2102"/>
                      </a:lnTo>
                      <a:lnTo>
                        <a:pt x="4543" y="2131"/>
                      </a:lnTo>
                      <a:lnTo>
                        <a:pt x="4541" y="2160"/>
                      </a:lnTo>
                      <a:lnTo>
                        <a:pt x="4537" y="2189"/>
                      </a:lnTo>
                      <a:lnTo>
                        <a:pt x="4533" y="2216"/>
                      </a:lnTo>
                      <a:lnTo>
                        <a:pt x="4527" y="2245"/>
                      </a:lnTo>
                      <a:lnTo>
                        <a:pt x="4521" y="2272"/>
                      </a:lnTo>
                      <a:lnTo>
                        <a:pt x="4514" y="2300"/>
                      </a:lnTo>
                      <a:lnTo>
                        <a:pt x="4506" y="2326"/>
                      </a:lnTo>
                      <a:lnTo>
                        <a:pt x="4496" y="2353"/>
                      </a:lnTo>
                      <a:lnTo>
                        <a:pt x="4486" y="2379"/>
                      </a:lnTo>
                      <a:lnTo>
                        <a:pt x="4476" y="2405"/>
                      </a:lnTo>
                      <a:lnTo>
                        <a:pt x="4464" y="2430"/>
                      </a:lnTo>
                      <a:lnTo>
                        <a:pt x="4452" y="2455"/>
                      </a:lnTo>
                      <a:lnTo>
                        <a:pt x="4438" y="2479"/>
                      </a:lnTo>
                      <a:lnTo>
                        <a:pt x="4424" y="2502"/>
                      </a:lnTo>
                      <a:lnTo>
                        <a:pt x="4409" y="2526"/>
                      </a:lnTo>
                      <a:lnTo>
                        <a:pt x="4394" y="2548"/>
                      </a:lnTo>
                      <a:lnTo>
                        <a:pt x="4377" y="2571"/>
                      </a:lnTo>
                      <a:lnTo>
                        <a:pt x="4361" y="2592"/>
                      </a:lnTo>
                      <a:lnTo>
                        <a:pt x="4343" y="2613"/>
                      </a:lnTo>
                      <a:lnTo>
                        <a:pt x="4324" y="2634"/>
                      </a:lnTo>
                      <a:lnTo>
                        <a:pt x="4305" y="2653"/>
                      </a:lnTo>
                      <a:lnTo>
                        <a:pt x="4286" y="2672"/>
                      </a:lnTo>
                      <a:lnTo>
                        <a:pt x="4265" y="2691"/>
                      </a:lnTo>
                      <a:lnTo>
                        <a:pt x="4245" y="2709"/>
                      </a:lnTo>
                      <a:lnTo>
                        <a:pt x="4224" y="2726"/>
                      </a:lnTo>
                      <a:lnTo>
                        <a:pt x="4201" y="2743"/>
                      </a:lnTo>
                      <a:lnTo>
                        <a:pt x="4179" y="2758"/>
                      </a:lnTo>
                      <a:lnTo>
                        <a:pt x="4155" y="2773"/>
                      </a:lnTo>
                      <a:lnTo>
                        <a:pt x="4132" y="2787"/>
                      </a:lnTo>
                      <a:lnTo>
                        <a:pt x="4107" y="2801"/>
                      </a:lnTo>
                      <a:lnTo>
                        <a:pt x="3335" y="2801"/>
                      </a:lnTo>
                      <a:lnTo>
                        <a:pt x="3335" y="2801"/>
                      </a:lnTo>
                      <a:lnTo>
                        <a:pt x="846" y="2801"/>
                      </a:lnTo>
                      <a:lnTo>
                        <a:pt x="845" y="2801"/>
                      </a:lnTo>
                      <a:lnTo>
                        <a:pt x="548" y="2801"/>
                      </a:lnTo>
                      <a:lnTo>
                        <a:pt x="518" y="2793"/>
                      </a:lnTo>
                      <a:lnTo>
                        <a:pt x="490" y="2785"/>
                      </a:lnTo>
                      <a:lnTo>
                        <a:pt x="462" y="2776"/>
                      </a:lnTo>
                      <a:lnTo>
                        <a:pt x="435" y="2765"/>
                      </a:lnTo>
                      <a:lnTo>
                        <a:pt x="407" y="2754"/>
                      </a:lnTo>
                      <a:lnTo>
                        <a:pt x="381" y="2741"/>
                      </a:lnTo>
                      <a:lnTo>
                        <a:pt x="355" y="2727"/>
                      </a:lnTo>
                      <a:lnTo>
                        <a:pt x="330" y="2712"/>
                      </a:lnTo>
                      <a:lnTo>
                        <a:pt x="306" y="2697"/>
                      </a:lnTo>
                      <a:lnTo>
                        <a:pt x="282" y="2679"/>
                      </a:lnTo>
                      <a:lnTo>
                        <a:pt x="259" y="2662"/>
                      </a:lnTo>
                      <a:lnTo>
                        <a:pt x="237" y="2643"/>
                      </a:lnTo>
                      <a:lnTo>
                        <a:pt x="216" y="2623"/>
                      </a:lnTo>
                      <a:lnTo>
                        <a:pt x="196" y="2603"/>
                      </a:lnTo>
                      <a:lnTo>
                        <a:pt x="175" y="2582"/>
                      </a:lnTo>
                      <a:lnTo>
                        <a:pt x="157" y="2559"/>
                      </a:lnTo>
                      <a:lnTo>
                        <a:pt x="139" y="2537"/>
                      </a:lnTo>
                      <a:lnTo>
                        <a:pt x="122" y="2514"/>
                      </a:lnTo>
                      <a:lnTo>
                        <a:pt x="106" y="2489"/>
                      </a:lnTo>
                      <a:lnTo>
                        <a:pt x="91" y="2464"/>
                      </a:lnTo>
                      <a:lnTo>
                        <a:pt x="77" y="2438"/>
                      </a:lnTo>
                      <a:lnTo>
                        <a:pt x="64" y="2412"/>
                      </a:lnTo>
                      <a:lnTo>
                        <a:pt x="52" y="2385"/>
                      </a:lnTo>
                      <a:lnTo>
                        <a:pt x="42" y="2358"/>
                      </a:lnTo>
                      <a:lnTo>
                        <a:pt x="33" y="2329"/>
                      </a:lnTo>
                      <a:lnTo>
                        <a:pt x="24" y="2301"/>
                      </a:lnTo>
                      <a:lnTo>
                        <a:pt x="16" y="2272"/>
                      </a:lnTo>
                      <a:lnTo>
                        <a:pt x="11" y="2243"/>
                      </a:lnTo>
                      <a:lnTo>
                        <a:pt x="6" y="2212"/>
                      </a:lnTo>
                      <a:lnTo>
                        <a:pt x="3" y="2182"/>
                      </a:lnTo>
                      <a:lnTo>
                        <a:pt x="1" y="2151"/>
                      </a:lnTo>
                      <a:lnTo>
                        <a:pt x="0" y="2121"/>
                      </a:lnTo>
                      <a:lnTo>
                        <a:pt x="1" y="2086"/>
                      </a:lnTo>
                      <a:lnTo>
                        <a:pt x="4" y="2052"/>
                      </a:lnTo>
                      <a:lnTo>
                        <a:pt x="8" y="2018"/>
                      </a:lnTo>
                      <a:lnTo>
                        <a:pt x="13" y="1985"/>
                      </a:lnTo>
                      <a:lnTo>
                        <a:pt x="20" y="1952"/>
                      </a:lnTo>
                      <a:lnTo>
                        <a:pt x="30" y="1919"/>
                      </a:lnTo>
                      <a:lnTo>
                        <a:pt x="40" y="1888"/>
                      </a:lnTo>
                      <a:lnTo>
                        <a:pt x="52" y="1857"/>
                      </a:lnTo>
                      <a:lnTo>
                        <a:pt x="65" y="1827"/>
                      </a:lnTo>
                      <a:lnTo>
                        <a:pt x="80" y="1798"/>
                      </a:lnTo>
                      <a:lnTo>
                        <a:pt x="95" y="1770"/>
                      </a:lnTo>
                      <a:lnTo>
                        <a:pt x="112" y="1741"/>
                      </a:lnTo>
                      <a:lnTo>
                        <a:pt x="130" y="1715"/>
                      </a:lnTo>
                      <a:lnTo>
                        <a:pt x="150" y="1689"/>
                      </a:lnTo>
                      <a:lnTo>
                        <a:pt x="171" y="1664"/>
                      </a:lnTo>
                      <a:lnTo>
                        <a:pt x="193" y="1641"/>
                      </a:lnTo>
                      <a:lnTo>
                        <a:pt x="216" y="1617"/>
                      </a:lnTo>
                      <a:lnTo>
                        <a:pt x="239" y="1596"/>
                      </a:lnTo>
                      <a:lnTo>
                        <a:pt x="265" y="1574"/>
                      </a:lnTo>
                      <a:lnTo>
                        <a:pt x="290" y="1555"/>
                      </a:lnTo>
                      <a:lnTo>
                        <a:pt x="317" y="1537"/>
                      </a:lnTo>
                      <a:lnTo>
                        <a:pt x="345" y="1520"/>
                      </a:lnTo>
                      <a:lnTo>
                        <a:pt x="374" y="1504"/>
                      </a:lnTo>
                      <a:lnTo>
                        <a:pt x="402" y="1489"/>
                      </a:lnTo>
                      <a:lnTo>
                        <a:pt x="433" y="1477"/>
                      </a:lnTo>
                      <a:lnTo>
                        <a:pt x="463" y="1465"/>
                      </a:lnTo>
                      <a:lnTo>
                        <a:pt x="495" y="1454"/>
                      </a:lnTo>
                      <a:lnTo>
                        <a:pt x="527" y="1445"/>
                      </a:lnTo>
                      <a:lnTo>
                        <a:pt x="560" y="1438"/>
                      </a:lnTo>
                      <a:lnTo>
                        <a:pt x="593" y="1432"/>
                      </a:lnTo>
                      <a:lnTo>
                        <a:pt x="627" y="1428"/>
                      </a:lnTo>
                      <a:lnTo>
                        <a:pt x="661" y="1426"/>
                      </a:lnTo>
                      <a:lnTo>
                        <a:pt x="653" y="1401"/>
                      </a:lnTo>
                      <a:lnTo>
                        <a:pt x="645" y="1378"/>
                      </a:lnTo>
                      <a:lnTo>
                        <a:pt x="639" y="1354"/>
                      </a:lnTo>
                      <a:lnTo>
                        <a:pt x="634" y="1328"/>
                      </a:lnTo>
                      <a:lnTo>
                        <a:pt x="630" y="1303"/>
                      </a:lnTo>
                      <a:lnTo>
                        <a:pt x="627" y="1277"/>
                      </a:lnTo>
                      <a:lnTo>
                        <a:pt x="625" y="1251"/>
                      </a:lnTo>
                      <a:lnTo>
                        <a:pt x="624" y="1224"/>
                      </a:lnTo>
                      <a:lnTo>
                        <a:pt x="625" y="1196"/>
                      </a:lnTo>
                      <a:lnTo>
                        <a:pt x="627" y="1166"/>
                      </a:lnTo>
                      <a:lnTo>
                        <a:pt x="631" y="1138"/>
                      </a:lnTo>
                      <a:lnTo>
                        <a:pt x="636" y="1110"/>
                      </a:lnTo>
                      <a:lnTo>
                        <a:pt x="642" y="1083"/>
                      </a:lnTo>
                      <a:lnTo>
                        <a:pt x="650" y="1056"/>
                      </a:lnTo>
                      <a:lnTo>
                        <a:pt x="659" y="1029"/>
                      </a:lnTo>
                      <a:lnTo>
                        <a:pt x="669" y="1004"/>
                      </a:lnTo>
                      <a:lnTo>
                        <a:pt x="680" y="978"/>
                      </a:lnTo>
                      <a:lnTo>
                        <a:pt x="693" y="954"/>
                      </a:lnTo>
                      <a:lnTo>
                        <a:pt x="707" y="930"/>
                      </a:lnTo>
                      <a:lnTo>
                        <a:pt x="722" y="907"/>
                      </a:lnTo>
                      <a:lnTo>
                        <a:pt x="737" y="885"/>
                      </a:lnTo>
                      <a:lnTo>
                        <a:pt x="754" y="863"/>
                      </a:lnTo>
                      <a:lnTo>
                        <a:pt x="772" y="843"/>
                      </a:lnTo>
                      <a:lnTo>
                        <a:pt x="791" y="824"/>
                      </a:lnTo>
                      <a:lnTo>
                        <a:pt x="810" y="804"/>
                      </a:lnTo>
                      <a:lnTo>
                        <a:pt x="831" y="787"/>
                      </a:lnTo>
                      <a:lnTo>
                        <a:pt x="853" y="770"/>
                      </a:lnTo>
                      <a:lnTo>
                        <a:pt x="875" y="753"/>
                      </a:lnTo>
                      <a:lnTo>
                        <a:pt x="898" y="739"/>
                      </a:lnTo>
                      <a:lnTo>
                        <a:pt x="921" y="725"/>
                      </a:lnTo>
                      <a:lnTo>
                        <a:pt x="946" y="713"/>
                      </a:lnTo>
                      <a:lnTo>
                        <a:pt x="971" y="701"/>
                      </a:lnTo>
                      <a:lnTo>
                        <a:pt x="998" y="691"/>
                      </a:lnTo>
                      <a:lnTo>
                        <a:pt x="1023" y="682"/>
                      </a:lnTo>
                      <a:lnTo>
                        <a:pt x="1051" y="675"/>
                      </a:lnTo>
                      <a:lnTo>
                        <a:pt x="1078" y="668"/>
                      </a:lnTo>
                      <a:lnTo>
                        <a:pt x="1106" y="664"/>
                      </a:lnTo>
                      <a:lnTo>
                        <a:pt x="1134" y="660"/>
                      </a:lnTo>
                      <a:lnTo>
                        <a:pt x="1164" y="658"/>
                      </a:lnTo>
                      <a:lnTo>
                        <a:pt x="1192" y="657"/>
                      </a:lnTo>
                      <a:lnTo>
                        <a:pt x="1225" y="658"/>
                      </a:lnTo>
                      <a:lnTo>
                        <a:pt x="1257" y="661"/>
                      </a:lnTo>
                      <a:lnTo>
                        <a:pt x="1289" y="665"/>
                      </a:lnTo>
                      <a:lnTo>
                        <a:pt x="1319" y="671"/>
                      </a:lnTo>
                      <a:lnTo>
                        <a:pt x="1350" y="679"/>
                      </a:lnTo>
                      <a:lnTo>
                        <a:pt x="1379" y="688"/>
                      </a:lnTo>
                      <a:lnTo>
                        <a:pt x="1408" y="699"/>
                      </a:lnTo>
                      <a:lnTo>
                        <a:pt x="1435" y="712"/>
                      </a:lnTo>
                      <a:lnTo>
                        <a:pt x="1463" y="725"/>
                      </a:lnTo>
                      <a:lnTo>
                        <a:pt x="1489" y="740"/>
                      </a:lnTo>
                      <a:lnTo>
                        <a:pt x="1515" y="757"/>
                      </a:lnTo>
                      <a:lnTo>
                        <a:pt x="1539" y="775"/>
                      </a:lnTo>
                      <a:lnTo>
                        <a:pt x="1563" y="794"/>
                      </a:lnTo>
                      <a:lnTo>
                        <a:pt x="1585" y="814"/>
                      </a:lnTo>
                      <a:lnTo>
                        <a:pt x="1606" y="836"/>
                      </a:lnTo>
                      <a:lnTo>
                        <a:pt x="1627" y="858"/>
                      </a:lnTo>
                      <a:lnTo>
                        <a:pt x="1638" y="812"/>
                      </a:lnTo>
                      <a:lnTo>
                        <a:pt x="1651" y="768"/>
                      </a:lnTo>
                      <a:lnTo>
                        <a:pt x="1665" y="724"/>
                      </a:lnTo>
                      <a:lnTo>
                        <a:pt x="1683" y="681"/>
                      </a:lnTo>
                      <a:lnTo>
                        <a:pt x="1701" y="638"/>
                      </a:lnTo>
                      <a:lnTo>
                        <a:pt x="1721" y="597"/>
                      </a:lnTo>
                      <a:lnTo>
                        <a:pt x="1743" y="557"/>
                      </a:lnTo>
                      <a:lnTo>
                        <a:pt x="1766" y="517"/>
                      </a:lnTo>
                      <a:lnTo>
                        <a:pt x="1792" y="480"/>
                      </a:lnTo>
                      <a:lnTo>
                        <a:pt x="1818" y="442"/>
                      </a:lnTo>
                      <a:lnTo>
                        <a:pt x="1846" y="406"/>
                      </a:lnTo>
                      <a:lnTo>
                        <a:pt x="1875" y="372"/>
                      </a:lnTo>
                      <a:lnTo>
                        <a:pt x="1906" y="338"/>
                      </a:lnTo>
                      <a:lnTo>
                        <a:pt x="1938" y="306"/>
                      </a:lnTo>
                      <a:lnTo>
                        <a:pt x="1972" y="275"/>
                      </a:lnTo>
                      <a:lnTo>
                        <a:pt x="2006" y="246"/>
                      </a:lnTo>
                      <a:lnTo>
                        <a:pt x="2042" y="218"/>
                      </a:lnTo>
                      <a:lnTo>
                        <a:pt x="2080" y="192"/>
                      </a:lnTo>
                      <a:lnTo>
                        <a:pt x="2117" y="166"/>
                      </a:lnTo>
                      <a:lnTo>
                        <a:pt x="2157" y="143"/>
                      </a:lnTo>
                      <a:lnTo>
                        <a:pt x="2197" y="121"/>
                      </a:lnTo>
                      <a:lnTo>
                        <a:pt x="2239" y="101"/>
                      </a:lnTo>
                      <a:lnTo>
                        <a:pt x="2281" y="83"/>
                      </a:lnTo>
                      <a:lnTo>
                        <a:pt x="2324" y="66"/>
                      </a:lnTo>
                      <a:lnTo>
                        <a:pt x="2368" y="51"/>
                      </a:lnTo>
                      <a:lnTo>
                        <a:pt x="2413" y="38"/>
                      </a:lnTo>
                      <a:lnTo>
                        <a:pt x="2458" y="27"/>
                      </a:lnTo>
                      <a:lnTo>
                        <a:pt x="2505" y="18"/>
                      </a:lnTo>
                      <a:lnTo>
                        <a:pt x="2552" y="11"/>
                      </a:lnTo>
                      <a:lnTo>
                        <a:pt x="2600" y="5"/>
                      </a:lnTo>
                      <a:lnTo>
                        <a:pt x="2648" y="2"/>
                      </a:lnTo>
                      <a:lnTo>
                        <a:pt x="2697" y="0"/>
                      </a:lnTo>
                      <a:lnTo>
                        <a:pt x="2754" y="2"/>
                      </a:lnTo>
                      <a:lnTo>
                        <a:pt x="2809" y="6"/>
                      </a:lnTo>
                      <a:lnTo>
                        <a:pt x="2864" y="14"/>
                      </a:lnTo>
                      <a:lnTo>
                        <a:pt x="2918" y="23"/>
                      </a:lnTo>
                      <a:lnTo>
                        <a:pt x="2970" y="35"/>
                      </a:lnTo>
                      <a:lnTo>
                        <a:pt x="3023" y="50"/>
                      </a:lnTo>
                      <a:lnTo>
                        <a:pt x="3074" y="68"/>
                      </a:lnTo>
                      <a:lnTo>
                        <a:pt x="3124" y="87"/>
                      </a:lnTo>
                      <a:lnTo>
                        <a:pt x="3172" y="109"/>
                      </a:lnTo>
                      <a:lnTo>
                        <a:pt x="3220" y="133"/>
                      </a:lnTo>
                      <a:lnTo>
                        <a:pt x="3266" y="159"/>
                      </a:lnTo>
                      <a:lnTo>
                        <a:pt x="3309" y="188"/>
                      </a:lnTo>
                      <a:lnTo>
                        <a:pt x="3353" y="218"/>
                      </a:lnTo>
                      <a:lnTo>
                        <a:pt x="3394" y="251"/>
                      </a:lnTo>
                      <a:lnTo>
                        <a:pt x="3434" y="285"/>
                      </a:lnTo>
                      <a:lnTo>
                        <a:pt x="3472" y="322"/>
                      </a:lnTo>
                      <a:lnTo>
                        <a:pt x="3509" y="360"/>
                      </a:lnTo>
                      <a:lnTo>
                        <a:pt x="3543" y="399"/>
                      </a:lnTo>
                      <a:lnTo>
                        <a:pt x="3575" y="441"/>
                      </a:lnTo>
                      <a:lnTo>
                        <a:pt x="3606" y="484"/>
                      </a:lnTo>
                      <a:lnTo>
                        <a:pt x="3634" y="528"/>
                      </a:lnTo>
                      <a:lnTo>
                        <a:pt x="3661" y="574"/>
                      </a:lnTo>
                      <a:lnTo>
                        <a:pt x="3685" y="622"/>
                      </a:lnTo>
                      <a:lnTo>
                        <a:pt x="3707" y="670"/>
                      </a:lnTo>
                      <a:lnTo>
                        <a:pt x="3727" y="720"/>
                      </a:lnTo>
                      <a:lnTo>
                        <a:pt x="3744" y="771"/>
                      </a:lnTo>
                      <a:lnTo>
                        <a:pt x="3758" y="823"/>
                      </a:lnTo>
                      <a:lnTo>
                        <a:pt x="3771" y="875"/>
                      </a:lnTo>
                      <a:lnTo>
                        <a:pt x="3781" y="929"/>
                      </a:lnTo>
                      <a:lnTo>
                        <a:pt x="3788" y="984"/>
                      </a:lnTo>
                      <a:lnTo>
                        <a:pt x="3792" y="1040"/>
                      </a:lnTo>
                      <a:lnTo>
                        <a:pt x="3793" y="1096"/>
                      </a:lnTo>
                      <a:lnTo>
                        <a:pt x="3793" y="1117"/>
                      </a:lnTo>
                      <a:lnTo>
                        <a:pt x="3793" y="1136"/>
                      </a:lnTo>
                      <a:lnTo>
                        <a:pt x="3792" y="1155"/>
                      </a:lnTo>
                      <a:lnTo>
                        <a:pt x="3791" y="1175"/>
                      </a:lnTo>
                      <a:lnTo>
                        <a:pt x="3789" y="1194"/>
                      </a:lnTo>
                      <a:lnTo>
                        <a:pt x="3787" y="1213"/>
                      </a:lnTo>
                      <a:lnTo>
                        <a:pt x="3785" y="1232"/>
                      </a:lnTo>
                      <a:lnTo>
                        <a:pt x="3783" y="125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/>
                  <a:endParaRPr lang="en-US" dirty="0">
                    <a:solidFill>
                      <a:schemeClr val="bg1">
                        <a:lumMod val="95000"/>
                      </a:schemeClr>
                    </a:solidFill>
                  </a:endParaRPr>
                </a:p>
              </p:txBody>
            </p:sp>
            <p:sp>
              <p:nvSpPr>
                <p:cNvPr id="154" name="ï$liḋê">
                  <a:extLst>
                    <a:ext uri="{FF2B5EF4-FFF2-40B4-BE49-F238E27FC236}">
                      <a16:creationId xmlns="" xmlns:a16="http://schemas.microsoft.com/office/drawing/2014/main" id="{C70A9A61-596D-4510-9FEB-2D64C77F7061}"/>
                    </a:ext>
                  </a:extLst>
                </p:cNvPr>
                <p:cNvSpPr/>
                <p:nvPr/>
              </p:nvSpPr>
              <p:spPr>
                <a:xfrm>
                  <a:off x="10982237" y="2465342"/>
                  <a:ext cx="292677" cy="248722"/>
                </a:xfrm>
                <a:custGeom>
                  <a:avLst/>
                  <a:gdLst>
                    <a:gd name="connsiteX0" fmla="*/ 306059 w 608918"/>
                    <a:gd name="connsiteY0" fmla="*/ 242406 h 517470"/>
                    <a:gd name="connsiteX1" fmla="*/ 432216 w 608918"/>
                    <a:gd name="connsiteY1" fmla="*/ 517470 h 517470"/>
                    <a:gd name="connsiteX2" fmla="*/ 193493 w 608918"/>
                    <a:gd name="connsiteY2" fmla="*/ 517470 h 517470"/>
                    <a:gd name="connsiteX3" fmla="*/ 305728 w 608918"/>
                    <a:gd name="connsiteY3" fmla="*/ 150812 h 517470"/>
                    <a:gd name="connsiteX4" fmla="*/ 344292 w 608918"/>
                    <a:gd name="connsiteY4" fmla="*/ 189341 h 517470"/>
                    <a:gd name="connsiteX5" fmla="*/ 305728 w 608918"/>
                    <a:gd name="connsiteY5" fmla="*/ 227870 h 517470"/>
                    <a:gd name="connsiteX6" fmla="*/ 267164 w 608918"/>
                    <a:gd name="connsiteY6" fmla="*/ 189341 h 517470"/>
                    <a:gd name="connsiteX7" fmla="*/ 305728 w 608918"/>
                    <a:gd name="connsiteY7" fmla="*/ 150812 h 517470"/>
                    <a:gd name="connsiteX8" fmla="*/ 373592 w 608918"/>
                    <a:gd name="connsiteY8" fmla="*/ 111934 h 517470"/>
                    <a:gd name="connsiteX9" fmla="*/ 388972 w 608918"/>
                    <a:gd name="connsiteY9" fmla="*/ 112531 h 517470"/>
                    <a:gd name="connsiteX10" fmla="*/ 389741 w 608918"/>
                    <a:gd name="connsiteY10" fmla="*/ 269879 h 517470"/>
                    <a:gd name="connsiteX11" fmla="*/ 380941 w 608918"/>
                    <a:gd name="connsiteY11" fmla="*/ 274231 h 517470"/>
                    <a:gd name="connsiteX12" fmla="*/ 374447 w 608918"/>
                    <a:gd name="connsiteY12" fmla="*/ 272098 h 517470"/>
                    <a:gd name="connsiteX13" fmla="*/ 372225 w 608918"/>
                    <a:gd name="connsiteY13" fmla="*/ 256824 h 517470"/>
                    <a:gd name="connsiteX14" fmla="*/ 372994 w 608918"/>
                    <a:gd name="connsiteY14" fmla="*/ 127293 h 517470"/>
                    <a:gd name="connsiteX15" fmla="*/ 373592 w 608918"/>
                    <a:gd name="connsiteY15" fmla="*/ 111934 h 517470"/>
                    <a:gd name="connsiteX16" fmla="*/ 235403 w 608918"/>
                    <a:gd name="connsiteY16" fmla="*/ 111934 h 517470"/>
                    <a:gd name="connsiteX17" fmla="*/ 236002 w 608918"/>
                    <a:gd name="connsiteY17" fmla="*/ 127293 h 517470"/>
                    <a:gd name="connsiteX18" fmla="*/ 236686 w 608918"/>
                    <a:gd name="connsiteY18" fmla="*/ 256824 h 517470"/>
                    <a:gd name="connsiteX19" fmla="*/ 234463 w 608918"/>
                    <a:gd name="connsiteY19" fmla="*/ 272098 h 517470"/>
                    <a:gd name="connsiteX20" fmla="*/ 227964 w 608918"/>
                    <a:gd name="connsiteY20" fmla="*/ 274231 h 517470"/>
                    <a:gd name="connsiteX21" fmla="*/ 219241 w 608918"/>
                    <a:gd name="connsiteY21" fmla="*/ 269879 h 517470"/>
                    <a:gd name="connsiteX22" fmla="*/ 219925 w 608918"/>
                    <a:gd name="connsiteY22" fmla="*/ 112531 h 517470"/>
                    <a:gd name="connsiteX23" fmla="*/ 235403 w 608918"/>
                    <a:gd name="connsiteY23" fmla="*/ 111934 h 517470"/>
                    <a:gd name="connsiteX24" fmla="*/ 448816 w 608918"/>
                    <a:gd name="connsiteY24" fmla="*/ 56257 h 517470"/>
                    <a:gd name="connsiteX25" fmla="*/ 464199 w 608918"/>
                    <a:gd name="connsiteY25" fmla="*/ 56854 h 517470"/>
                    <a:gd name="connsiteX26" fmla="*/ 464968 w 608918"/>
                    <a:gd name="connsiteY26" fmla="*/ 325625 h 517470"/>
                    <a:gd name="connsiteX27" fmla="*/ 456251 w 608918"/>
                    <a:gd name="connsiteY27" fmla="*/ 329977 h 517470"/>
                    <a:gd name="connsiteX28" fmla="*/ 449756 w 608918"/>
                    <a:gd name="connsiteY28" fmla="*/ 327844 h 517470"/>
                    <a:gd name="connsiteX29" fmla="*/ 447534 w 608918"/>
                    <a:gd name="connsiteY29" fmla="*/ 312571 h 517470"/>
                    <a:gd name="connsiteX30" fmla="*/ 448217 w 608918"/>
                    <a:gd name="connsiteY30" fmla="*/ 71615 h 517470"/>
                    <a:gd name="connsiteX31" fmla="*/ 448816 w 608918"/>
                    <a:gd name="connsiteY31" fmla="*/ 56257 h 517470"/>
                    <a:gd name="connsiteX32" fmla="*/ 160096 w 608918"/>
                    <a:gd name="connsiteY32" fmla="*/ 56257 h 517470"/>
                    <a:gd name="connsiteX33" fmla="*/ 160695 w 608918"/>
                    <a:gd name="connsiteY33" fmla="*/ 71615 h 517470"/>
                    <a:gd name="connsiteX34" fmla="*/ 161464 w 608918"/>
                    <a:gd name="connsiteY34" fmla="*/ 312571 h 517470"/>
                    <a:gd name="connsiteX35" fmla="*/ 159241 w 608918"/>
                    <a:gd name="connsiteY35" fmla="*/ 327844 h 517470"/>
                    <a:gd name="connsiteX36" fmla="*/ 152744 w 608918"/>
                    <a:gd name="connsiteY36" fmla="*/ 329977 h 517470"/>
                    <a:gd name="connsiteX37" fmla="*/ 144024 w 608918"/>
                    <a:gd name="connsiteY37" fmla="*/ 325625 h 517470"/>
                    <a:gd name="connsiteX38" fmla="*/ 102645 w 608918"/>
                    <a:gd name="connsiteY38" fmla="*/ 135779 h 517470"/>
                    <a:gd name="connsiteX39" fmla="*/ 144708 w 608918"/>
                    <a:gd name="connsiteY39" fmla="*/ 56854 h 517470"/>
                    <a:gd name="connsiteX40" fmla="*/ 160096 w 608918"/>
                    <a:gd name="connsiteY40" fmla="*/ 56257 h 517470"/>
                    <a:gd name="connsiteX41" fmla="*/ 524534 w 608918"/>
                    <a:gd name="connsiteY41" fmla="*/ 2910 h 517470"/>
                    <a:gd name="connsiteX42" fmla="*/ 539919 w 608918"/>
                    <a:gd name="connsiteY42" fmla="*/ 3507 h 517470"/>
                    <a:gd name="connsiteX43" fmla="*/ 540603 w 608918"/>
                    <a:gd name="connsiteY43" fmla="*/ 378973 h 517470"/>
                    <a:gd name="connsiteX44" fmla="*/ 531885 w 608918"/>
                    <a:gd name="connsiteY44" fmla="*/ 383325 h 517470"/>
                    <a:gd name="connsiteX45" fmla="*/ 525388 w 608918"/>
                    <a:gd name="connsiteY45" fmla="*/ 381192 h 517470"/>
                    <a:gd name="connsiteX46" fmla="*/ 523166 w 608918"/>
                    <a:gd name="connsiteY46" fmla="*/ 365917 h 517470"/>
                    <a:gd name="connsiteX47" fmla="*/ 523935 w 608918"/>
                    <a:gd name="connsiteY47" fmla="*/ 18270 h 517470"/>
                    <a:gd name="connsiteX48" fmla="*/ 524534 w 608918"/>
                    <a:gd name="connsiteY48" fmla="*/ 2910 h 517470"/>
                    <a:gd name="connsiteX49" fmla="*/ 84467 w 608918"/>
                    <a:gd name="connsiteY49" fmla="*/ 2910 h 517470"/>
                    <a:gd name="connsiteX50" fmla="*/ 85065 w 608918"/>
                    <a:gd name="connsiteY50" fmla="*/ 18270 h 517470"/>
                    <a:gd name="connsiteX51" fmla="*/ 85749 w 608918"/>
                    <a:gd name="connsiteY51" fmla="*/ 366002 h 517470"/>
                    <a:gd name="connsiteX52" fmla="*/ 83527 w 608918"/>
                    <a:gd name="connsiteY52" fmla="*/ 381192 h 517470"/>
                    <a:gd name="connsiteX53" fmla="*/ 77030 w 608918"/>
                    <a:gd name="connsiteY53" fmla="*/ 383325 h 517470"/>
                    <a:gd name="connsiteX54" fmla="*/ 68312 w 608918"/>
                    <a:gd name="connsiteY54" fmla="*/ 378973 h 517470"/>
                    <a:gd name="connsiteX55" fmla="*/ 69081 w 608918"/>
                    <a:gd name="connsiteY55" fmla="*/ 3507 h 517470"/>
                    <a:gd name="connsiteX56" fmla="*/ 84467 w 608918"/>
                    <a:gd name="connsiteY56" fmla="*/ 2910 h 517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608918" h="517470">
                      <a:moveTo>
                        <a:pt x="306059" y="242406"/>
                      </a:moveTo>
                      <a:lnTo>
                        <a:pt x="432216" y="517470"/>
                      </a:lnTo>
                      <a:lnTo>
                        <a:pt x="193493" y="517470"/>
                      </a:lnTo>
                      <a:close/>
                      <a:moveTo>
                        <a:pt x="305728" y="150812"/>
                      </a:moveTo>
                      <a:cubicBezTo>
                        <a:pt x="327026" y="150812"/>
                        <a:pt x="344292" y="168062"/>
                        <a:pt x="344292" y="189341"/>
                      </a:cubicBezTo>
                      <a:cubicBezTo>
                        <a:pt x="344292" y="210620"/>
                        <a:pt x="327026" y="227870"/>
                        <a:pt x="305728" y="227870"/>
                      </a:cubicBezTo>
                      <a:cubicBezTo>
                        <a:pt x="284430" y="227870"/>
                        <a:pt x="267164" y="210620"/>
                        <a:pt x="267164" y="189341"/>
                      </a:cubicBezTo>
                      <a:cubicBezTo>
                        <a:pt x="267164" y="168062"/>
                        <a:pt x="284430" y="150812"/>
                        <a:pt x="305728" y="150812"/>
                      </a:cubicBezTo>
                      <a:close/>
                      <a:moveTo>
                        <a:pt x="373592" y="111934"/>
                      </a:moveTo>
                      <a:cubicBezTo>
                        <a:pt x="378036" y="107838"/>
                        <a:pt x="384871" y="108094"/>
                        <a:pt x="388972" y="112531"/>
                      </a:cubicBezTo>
                      <a:cubicBezTo>
                        <a:pt x="389656" y="113214"/>
                        <a:pt x="453739" y="184208"/>
                        <a:pt x="389741" y="269879"/>
                      </a:cubicBezTo>
                      <a:cubicBezTo>
                        <a:pt x="387605" y="272695"/>
                        <a:pt x="384273" y="274231"/>
                        <a:pt x="380941" y="274231"/>
                      </a:cubicBezTo>
                      <a:cubicBezTo>
                        <a:pt x="378719" y="274231"/>
                        <a:pt x="376412" y="273548"/>
                        <a:pt x="374447" y="272098"/>
                      </a:cubicBezTo>
                      <a:cubicBezTo>
                        <a:pt x="369662" y="268514"/>
                        <a:pt x="368637" y="261688"/>
                        <a:pt x="372225" y="256824"/>
                      </a:cubicBezTo>
                      <a:cubicBezTo>
                        <a:pt x="425542" y="185488"/>
                        <a:pt x="375130" y="129597"/>
                        <a:pt x="372994" y="127293"/>
                      </a:cubicBezTo>
                      <a:cubicBezTo>
                        <a:pt x="368893" y="122856"/>
                        <a:pt x="369149" y="116030"/>
                        <a:pt x="373592" y="111934"/>
                      </a:cubicBezTo>
                      <a:close/>
                      <a:moveTo>
                        <a:pt x="235403" y="111934"/>
                      </a:moveTo>
                      <a:cubicBezTo>
                        <a:pt x="239765" y="116030"/>
                        <a:pt x="240021" y="122856"/>
                        <a:pt x="236002" y="127293"/>
                      </a:cubicBezTo>
                      <a:cubicBezTo>
                        <a:pt x="233779" y="129682"/>
                        <a:pt x="183667" y="185915"/>
                        <a:pt x="236686" y="256824"/>
                      </a:cubicBezTo>
                      <a:cubicBezTo>
                        <a:pt x="240278" y="261688"/>
                        <a:pt x="239337" y="268514"/>
                        <a:pt x="234463" y="272098"/>
                      </a:cubicBezTo>
                      <a:cubicBezTo>
                        <a:pt x="232496" y="273548"/>
                        <a:pt x="230273" y="274231"/>
                        <a:pt x="227964" y="274231"/>
                      </a:cubicBezTo>
                      <a:cubicBezTo>
                        <a:pt x="224629" y="274231"/>
                        <a:pt x="221379" y="272695"/>
                        <a:pt x="219241" y="269879"/>
                      </a:cubicBezTo>
                      <a:cubicBezTo>
                        <a:pt x="155106" y="184208"/>
                        <a:pt x="219327" y="113214"/>
                        <a:pt x="219925" y="112531"/>
                      </a:cubicBezTo>
                      <a:cubicBezTo>
                        <a:pt x="224030" y="108094"/>
                        <a:pt x="230957" y="107838"/>
                        <a:pt x="235403" y="111934"/>
                      </a:cubicBezTo>
                      <a:close/>
                      <a:moveTo>
                        <a:pt x="448816" y="56257"/>
                      </a:moveTo>
                      <a:cubicBezTo>
                        <a:pt x="453260" y="52161"/>
                        <a:pt x="460097" y="52417"/>
                        <a:pt x="464199" y="56854"/>
                      </a:cubicBezTo>
                      <a:cubicBezTo>
                        <a:pt x="465310" y="58048"/>
                        <a:pt x="574617" y="178953"/>
                        <a:pt x="464968" y="325625"/>
                      </a:cubicBezTo>
                      <a:cubicBezTo>
                        <a:pt x="462831" y="328441"/>
                        <a:pt x="459584" y="329977"/>
                        <a:pt x="456251" y="329977"/>
                      </a:cubicBezTo>
                      <a:cubicBezTo>
                        <a:pt x="453943" y="329977"/>
                        <a:pt x="451636" y="329294"/>
                        <a:pt x="449756" y="327844"/>
                      </a:cubicBezTo>
                      <a:cubicBezTo>
                        <a:pt x="444884" y="324175"/>
                        <a:pt x="443859" y="317434"/>
                        <a:pt x="447534" y="312571"/>
                      </a:cubicBezTo>
                      <a:cubicBezTo>
                        <a:pt x="546415" y="180233"/>
                        <a:pt x="449243" y="72724"/>
                        <a:pt x="448217" y="71615"/>
                      </a:cubicBezTo>
                      <a:cubicBezTo>
                        <a:pt x="444115" y="67263"/>
                        <a:pt x="444457" y="60352"/>
                        <a:pt x="448816" y="56257"/>
                      </a:cubicBezTo>
                      <a:close/>
                      <a:moveTo>
                        <a:pt x="160096" y="56257"/>
                      </a:moveTo>
                      <a:cubicBezTo>
                        <a:pt x="164542" y="60352"/>
                        <a:pt x="164798" y="67178"/>
                        <a:pt x="160695" y="71615"/>
                      </a:cubicBezTo>
                      <a:cubicBezTo>
                        <a:pt x="156676" y="76052"/>
                        <a:pt x="62806" y="180659"/>
                        <a:pt x="161464" y="312571"/>
                      </a:cubicBezTo>
                      <a:cubicBezTo>
                        <a:pt x="165055" y="317434"/>
                        <a:pt x="164029" y="324260"/>
                        <a:pt x="159241" y="327844"/>
                      </a:cubicBezTo>
                      <a:cubicBezTo>
                        <a:pt x="157275" y="329294"/>
                        <a:pt x="154967" y="329977"/>
                        <a:pt x="152744" y="329977"/>
                      </a:cubicBezTo>
                      <a:cubicBezTo>
                        <a:pt x="149410" y="329977"/>
                        <a:pt x="146161" y="328441"/>
                        <a:pt x="144024" y="325625"/>
                      </a:cubicBezTo>
                      <a:cubicBezTo>
                        <a:pt x="86829" y="249175"/>
                        <a:pt x="89992" y="180147"/>
                        <a:pt x="102645" y="135779"/>
                      </a:cubicBezTo>
                      <a:cubicBezTo>
                        <a:pt x="116410" y="87741"/>
                        <a:pt x="143596" y="58134"/>
                        <a:pt x="144708" y="56854"/>
                      </a:cubicBezTo>
                      <a:cubicBezTo>
                        <a:pt x="148811" y="52417"/>
                        <a:pt x="155651" y="52161"/>
                        <a:pt x="160096" y="56257"/>
                      </a:cubicBezTo>
                      <a:close/>
                      <a:moveTo>
                        <a:pt x="524534" y="2910"/>
                      </a:moveTo>
                      <a:cubicBezTo>
                        <a:pt x="528978" y="-1186"/>
                        <a:pt x="535816" y="-930"/>
                        <a:pt x="539919" y="3507"/>
                      </a:cubicBezTo>
                      <a:cubicBezTo>
                        <a:pt x="541458" y="5129"/>
                        <a:pt x="693943" y="173832"/>
                        <a:pt x="540603" y="378973"/>
                      </a:cubicBezTo>
                      <a:cubicBezTo>
                        <a:pt x="538466" y="381789"/>
                        <a:pt x="535218" y="383325"/>
                        <a:pt x="531885" y="383325"/>
                      </a:cubicBezTo>
                      <a:cubicBezTo>
                        <a:pt x="529662" y="383325"/>
                        <a:pt x="527354" y="382642"/>
                        <a:pt x="525388" y="381192"/>
                      </a:cubicBezTo>
                      <a:cubicBezTo>
                        <a:pt x="520602" y="377608"/>
                        <a:pt x="519576" y="370781"/>
                        <a:pt x="523166" y="365917"/>
                      </a:cubicBezTo>
                      <a:cubicBezTo>
                        <a:pt x="665480" y="175624"/>
                        <a:pt x="529748" y="24585"/>
                        <a:pt x="523935" y="18270"/>
                      </a:cubicBezTo>
                      <a:cubicBezTo>
                        <a:pt x="519833" y="13833"/>
                        <a:pt x="520089" y="7006"/>
                        <a:pt x="524534" y="2910"/>
                      </a:cubicBezTo>
                      <a:close/>
                      <a:moveTo>
                        <a:pt x="84467" y="2910"/>
                      </a:moveTo>
                      <a:cubicBezTo>
                        <a:pt x="88826" y="7006"/>
                        <a:pt x="89168" y="13833"/>
                        <a:pt x="85065" y="18270"/>
                      </a:cubicBezTo>
                      <a:cubicBezTo>
                        <a:pt x="79167" y="24585"/>
                        <a:pt x="-56480" y="175624"/>
                        <a:pt x="85749" y="366002"/>
                      </a:cubicBezTo>
                      <a:cubicBezTo>
                        <a:pt x="89339" y="370781"/>
                        <a:pt x="88399" y="377608"/>
                        <a:pt x="83527" y="381192"/>
                      </a:cubicBezTo>
                      <a:cubicBezTo>
                        <a:pt x="81561" y="382642"/>
                        <a:pt x="79338" y="383325"/>
                        <a:pt x="77030" y="383325"/>
                      </a:cubicBezTo>
                      <a:cubicBezTo>
                        <a:pt x="73697" y="383325"/>
                        <a:pt x="70449" y="381789"/>
                        <a:pt x="68312" y="378973"/>
                      </a:cubicBezTo>
                      <a:cubicBezTo>
                        <a:pt x="-85028" y="173918"/>
                        <a:pt x="67457" y="5129"/>
                        <a:pt x="69081" y="3507"/>
                      </a:cubicBezTo>
                      <a:cubicBezTo>
                        <a:pt x="73184" y="-930"/>
                        <a:pt x="80022" y="-1186"/>
                        <a:pt x="84467" y="291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rmAutofit fontScale="62500" lnSpcReduction="2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50" name="iṩ1ïďè">
                <a:extLst>
                  <a:ext uri="{FF2B5EF4-FFF2-40B4-BE49-F238E27FC236}">
                    <a16:creationId xmlns="" xmlns:a16="http://schemas.microsoft.com/office/drawing/2014/main" id="{E45AC0CD-E07F-4666-83EA-D500E2E281EB}"/>
                  </a:ext>
                </a:extLst>
              </p:cNvPr>
              <p:cNvGrpSpPr/>
              <p:nvPr/>
            </p:nvGrpSpPr>
            <p:grpSpPr>
              <a:xfrm>
                <a:off x="8063249" y="2962962"/>
                <a:ext cx="3455651" cy="1086937"/>
                <a:chOff x="673100" y="2835564"/>
                <a:chExt cx="3206173" cy="1086937"/>
              </a:xfrm>
              <a:noFill/>
            </p:grpSpPr>
            <p:sp>
              <p:nvSpPr>
                <p:cNvPr id="151" name="îş1ïḓe">
                  <a:extLst>
                    <a:ext uri="{FF2B5EF4-FFF2-40B4-BE49-F238E27FC236}">
                      <a16:creationId xmlns="" xmlns:a16="http://schemas.microsoft.com/office/drawing/2014/main" id="{AC321F9B-F99D-44D6-95EE-4CF3F8A760F8}"/>
                    </a:ext>
                  </a:extLst>
                </p:cNvPr>
                <p:cNvSpPr/>
                <p:nvPr/>
              </p:nvSpPr>
              <p:spPr bwMode="auto">
                <a:xfrm>
                  <a:off x="673100" y="3290745"/>
                  <a:ext cx="3206173" cy="63175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50000"/>
                    </a:lnSpc>
                  </a:pPr>
                  <a:r>
                    <a:rPr lang="en-US" altLang="zh-CN" sz="1100" dirty="0"/>
                    <a:t>Copy paste fonts. Choose the only option to retain text……</a:t>
                  </a:r>
                </a:p>
              </p:txBody>
            </p:sp>
            <p:sp>
              <p:nvSpPr>
                <p:cNvPr id="152" name="íslíḋe">
                  <a:extLst>
                    <a:ext uri="{FF2B5EF4-FFF2-40B4-BE49-F238E27FC236}">
                      <a16:creationId xmlns="" xmlns:a16="http://schemas.microsoft.com/office/drawing/2014/main" id="{3495B739-E5A7-4F4A-95FD-24BDFE4B18B1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2835564"/>
                  <a:ext cx="3206173" cy="45518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Text here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54541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>
          <a:xfrm>
            <a:off x="4308613" y="1764394"/>
            <a:ext cx="3753966" cy="895350"/>
          </a:xfrm>
        </p:spPr>
        <p:txBody>
          <a:bodyPr/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Section Header Here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>
          <a:xfrm>
            <a:off x="4309729" y="2659744"/>
            <a:ext cx="3753966" cy="1015623"/>
          </a:xfrm>
        </p:spPr>
        <p:txBody>
          <a:bodyPr/>
          <a:lstStyle/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Supporting text here.</a:t>
            </a:r>
          </a:p>
          <a:p>
            <a:pPr lvl="0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When you copy &amp; paste, choose "keep text only" option.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04F69230-F3A6-4586-9371-A858F4763E9F}"/>
              </a:ext>
            </a:extLst>
          </p:cNvPr>
          <p:cNvSpPr txBox="1"/>
          <p:nvPr/>
        </p:nvSpPr>
        <p:spPr>
          <a:xfrm>
            <a:off x="2465186" y="1764394"/>
            <a:ext cx="1613826" cy="1403161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gradFill flip="none" rotWithShape="1"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46000">
                      <a:schemeClr val="accent2">
                        <a:lumMod val="95000"/>
                        <a:lumOff val="5000"/>
                      </a:schemeClr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path path="circle">
                    <a:fillToRect l="50000" t="130000" r="50000" b="-30000"/>
                  </a:path>
                  <a:tileRect/>
                </a:gradFill>
                <a:latin typeface="Impact" panose="020B0806030902050204" pitchFamily="34" charset="0"/>
                <a:cs typeface="Arial" panose="020B0604020202020204" pitchFamily="34" charset="0"/>
              </a:rPr>
              <a:t>/01</a:t>
            </a:r>
            <a:endParaRPr lang="zh-CN" altLang="en-US" spc="100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46000">
                    <a:schemeClr val="accent2">
                      <a:lumMod val="95000"/>
                      <a:lumOff val="5000"/>
                    </a:schemeClr>
                  </a:gs>
                  <a:gs pos="100000">
                    <a:schemeClr val="accent2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159738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0C4EE8AF-6BE0-4331-BA83-DEE5904254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C3EC40F8-7ED5-4703-8B59-65204BB9F3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5E0D1BA5-1D17-4A28-B1E8-E2C22F3227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30</a:t>
            </a:fld>
            <a:endParaRPr lang="zh-CN" altLang="en-US" dirty="0"/>
          </a:p>
        </p:txBody>
      </p:sp>
      <p:grpSp>
        <p:nvGrpSpPr>
          <p:cNvPr id="5" name="470d4233-bf96-4b0c-b35c-5425b20cb38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5E59681B-BCFE-415C-9E00-5A08BC5426E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4" y="1129471"/>
            <a:ext cx="10850564" cy="5014154"/>
            <a:chOff x="669924" y="1129471"/>
            <a:chExt cx="10850564" cy="5014154"/>
          </a:xfrm>
        </p:grpSpPr>
        <p:grpSp>
          <p:nvGrpSpPr>
            <p:cNvPr id="6" name="ïṣḷíde">
              <a:extLst>
                <a:ext uri="{FF2B5EF4-FFF2-40B4-BE49-F238E27FC236}">
                  <a16:creationId xmlns="" xmlns:a16="http://schemas.microsoft.com/office/drawing/2014/main" id="{7B58E0A2-4411-493C-B45F-3173C85DCAF5}"/>
                </a:ext>
              </a:extLst>
            </p:cNvPr>
            <p:cNvGrpSpPr/>
            <p:nvPr/>
          </p:nvGrpSpPr>
          <p:grpSpPr>
            <a:xfrm>
              <a:off x="669924" y="4104000"/>
              <a:ext cx="3224577" cy="2039624"/>
              <a:chOff x="669924" y="4104000"/>
              <a:chExt cx="2560755" cy="2039624"/>
            </a:xfrm>
          </p:grpSpPr>
          <p:sp>
            <p:nvSpPr>
              <p:cNvPr id="15" name="îṥḷîḍe">
                <a:extLst>
                  <a:ext uri="{FF2B5EF4-FFF2-40B4-BE49-F238E27FC236}">
                    <a16:creationId xmlns="" xmlns:a16="http://schemas.microsoft.com/office/drawing/2014/main" id="{C751F412-7C77-40A6-9D1C-09BEF7C26672}"/>
                  </a:ext>
                </a:extLst>
              </p:cNvPr>
              <p:cNvSpPr/>
              <p:nvPr/>
            </p:nvSpPr>
            <p:spPr bwMode="auto">
              <a:xfrm>
                <a:off x="669924" y="4239000"/>
                <a:ext cx="2560755" cy="1904624"/>
              </a:xfrm>
              <a:prstGeom prst="rect">
                <a:avLst/>
              </a:prstGeom>
              <a:noFill/>
              <a:ln w="3175">
                <a:solidFill>
                  <a:schemeClr val="bg1">
                    <a:lumMod val="75000"/>
                  </a:schemeClr>
                </a:solidFill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rtlCol="0" anchor="t"/>
              <a:lstStyle/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endParaRPr lang="en-US" altLang="zh-CN" sz="1400" dirty="0"/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Supporting text here. </a:t>
                </a:r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When you copy &amp; paste, choose "keep text only" option.</a:t>
                </a:r>
              </a:p>
            </p:txBody>
          </p:sp>
          <p:sp>
            <p:nvSpPr>
              <p:cNvPr id="16" name="íṥļîḍé">
                <a:extLst>
                  <a:ext uri="{FF2B5EF4-FFF2-40B4-BE49-F238E27FC236}">
                    <a16:creationId xmlns="" xmlns:a16="http://schemas.microsoft.com/office/drawing/2014/main" id="{81DEFE19-841A-4BD3-9AA6-00E35FD67E03}"/>
                  </a:ext>
                </a:extLst>
              </p:cNvPr>
              <p:cNvSpPr/>
              <p:nvPr/>
            </p:nvSpPr>
            <p:spPr bwMode="auto">
              <a:xfrm>
                <a:off x="746791" y="4104000"/>
                <a:ext cx="1800000" cy="2700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noFill/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16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7" name="iśḻíde">
              <a:extLst>
                <a:ext uri="{FF2B5EF4-FFF2-40B4-BE49-F238E27FC236}">
                  <a16:creationId xmlns="" xmlns:a16="http://schemas.microsoft.com/office/drawing/2014/main" id="{047258F2-3427-46D5-9F84-B1AB15349F6E}"/>
                </a:ext>
              </a:extLst>
            </p:cNvPr>
            <p:cNvGrpSpPr/>
            <p:nvPr/>
          </p:nvGrpSpPr>
          <p:grpSpPr>
            <a:xfrm>
              <a:off x="4482918" y="2578623"/>
              <a:ext cx="3224577" cy="3565002"/>
              <a:chOff x="6636000" y="3294000"/>
              <a:chExt cx="2560755" cy="3565002"/>
            </a:xfrm>
          </p:grpSpPr>
          <p:sp>
            <p:nvSpPr>
              <p:cNvPr id="13" name="îṩḷíḑé">
                <a:extLst>
                  <a:ext uri="{FF2B5EF4-FFF2-40B4-BE49-F238E27FC236}">
                    <a16:creationId xmlns="" xmlns:a16="http://schemas.microsoft.com/office/drawing/2014/main" id="{D8D89590-4534-4149-B9A7-5922ACB651B9}"/>
                  </a:ext>
                </a:extLst>
              </p:cNvPr>
              <p:cNvSpPr/>
              <p:nvPr/>
            </p:nvSpPr>
            <p:spPr bwMode="auto">
              <a:xfrm>
                <a:off x="6636000" y="3428999"/>
                <a:ext cx="2560755" cy="3430003"/>
              </a:xfrm>
              <a:prstGeom prst="rect">
                <a:avLst/>
              </a:prstGeom>
              <a:noFill/>
              <a:ln w="3175">
                <a:solidFill>
                  <a:schemeClr val="bg1">
                    <a:lumMod val="75000"/>
                  </a:schemeClr>
                </a:solidFill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endParaRPr lang="en-US" altLang="zh-CN" sz="1400" dirty="0"/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Supporting text here. </a:t>
                </a:r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When you copy &amp; paste, choose "keep text only" option.</a:t>
                </a:r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endParaRPr lang="en-US" altLang="zh-CN" sz="1400" dirty="0"/>
              </a:p>
            </p:txBody>
          </p:sp>
          <p:sp>
            <p:nvSpPr>
              <p:cNvPr id="14" name="îSḷiḑè">
                <a:extLst>
                  <a:ext uri="{FF2B5EF4-FFF2-40B4-BE49-F238E27FC236}">
                    <a16:creationId xmlns="" xmlns:a16="http://schemas.microsoft.com/office/drawing/2014/main" id="{437AC71A-8D34-42A5-B898-DC4A4DA5B632}"/>
                  </a:ext>
                </a:extLst>
              </p:cNvPr>
              <p:cNvSpPr/>
              <p:nvPr/>
            </p:nvSpPr>
            <p:spPr bwMode="auto">
              <a:xfrm>
                <a:off x="6712867" y="3294000"/>
                <a:ext cx="1800000" cy="2700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 w="38100">
                <a:noFill/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16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grpSp>
          <p:nvGrpSpPr>
            <p:cNvPr id="8" name="îsľiḑe">
              <a:extLst>
                <a:ext uri="{FF2B5EF4-FFF2-40B4-BE49-F238E27FC236}">
                  <a16:creationId xmlns="" xmlns:a16="http://schemas.microsoft.com/office/drawing/2014/main" id="{F71D9591-985A-4575-9929-4FB934B75329}"/>
                </a:ext>
              </a:extLst>
            </p:cNvPr>
            <p:cNvGrpSpPr/>
            <p:nvPr/>
          </p:nvGrpSpPr>
          <p:grpSpPr>
            <a:xfrm>
              <a:off x="8295911" y="1646498"/>
              <a:ext cx="3224577" cy="4497127"/>
              <a:chOff x="6636000" y="3294000"/>
              <a:chExt cx="2560755" cy="4497127"/>
            </a:xfrm>
          </p:grpSpPr>
          <p:sp>
            <p:nvSpPr>
              <p:cNvPr id="11" name="íṡļidé">
                <a:extLst>
                  <a:ext uri="{FF2B5EF4-FFF2-40B4-BE49-F238E27FC236}">
                    <a16:creationId xmlns="" xmlns:a16="http://schemas.microsoft.com/office/drawing/2014/main" id="{2D2721D5-4835-45F0-A369-329B57006EDC}"/>
                  </a:ext>
                </a:extLst>
              </p:cNvPr>
              <p:cNvSpPr/>
              <p:nvPr/>
            </p:nvSpPr>
            <p:spPr bwMode="auto">
              <a:xfrm>
                <a:off x="6636000" y="3428999"/>
                <a:ext cx="2560755" cy="4362128"/>
              </a:xfrm>
              <a:prstGeom prst="rect">
                <a:avLst/>
              </a:prstGeom>
              <a:noFill/>
              <a:ln w="3175">
                <a:solidFill>
                  <a:schemeClr val="bg1">
                    <a:lumMod val="75000"/>
                  </a:schemeClr>
                </a:solidFill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rtlCol="0" anchor="t"/>
              <a:lstStyle/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endParaRPr lang="en-US" altLang="zh-CN" sz="1400" dirty="0"/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Supporting text here. </a:t>
                </a:r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r>
                  <a:rPr lang="en-US" altLang="zh-CN" sz="1200" dirty="0"/>
                  <a:t>When you copy &amp; paste, choose "keep text only" option.</a:t>
                </a:r>
              </a:p>
              <a:p>
                <a:pPr marL="144000" indent="-144000">
                  <a:lnSpc>
                    <a:spcPct val="150000"/>
                  </a:lnSpc>
                  <a:spcBef>
                    <a:spcPct val="0"/>
                  </a:spcBef>
                  <a:buFont typeface="Arial" panose="020B0604020202020204" pitchFamily="34" charset="0"/>
                  <a:buChar char="•"/>
                </a:pPr>
                <a:endParaRPr lang="en-US" altLang="zh-CN" sz="1400" dirty="0"/>
              </a:p>
            </p:txBody>
          </p:sp>
          <p:sp>
            <p:nvSpPr>
              <p:cNvPr id="12" name="i$ḷiḋé">
                <a:extLst>
                  <a:ext uri="{FF2B5EF4-FFF2-40B4-BE49-F238E27FC236}">
                    <a16:creationId xmlns="" xmlns:a16="http://schemas.microsoft.com/office/drawing/2014/main" id="{5A3F62E8-DE8B-4715-88F3-191647DD1266}"/>
                  </a:ext>
                </a:extLst>
              </p:cNvPr>
              <p:cNvSpPr/>
              <p:nvPr/>
            </p:nvSpPr>
            <p:spPr bwMode="auto">
              <a:xfrm>
                <a:off x="6712867" y="3294000"/>
                <a:ext cx="1800000" cy="2700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noFill/>
              </a:ln>
              <a:extLst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16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</p:grpSp>
        <p:sp>
          <p:nvSpPr>
            <p:cNvPr id="9" name="íŝ1îḍê">
              <a:extLst>
                <a:ext uri="{FF2B5EF4-FFF2-40B4-BE49-F238E27FC236}">
                  <a16:creationId xmlns="" xmlns:a16="http://schemas.microsoft.com/office/drawing/2014/main" id="{AB17277F-3B76-4313-A0EE-9A51FC28CB3F}"/>
                </a:ext>
              </a:extLst>
            </p:cNvPr>
            <p:cNvSpPr/>
            <p:nvPr/>
          </p:nvSpPr>
          <p:spPr bwMode="auto">
            <a:xfrm rot="954532">
              <a:off x="3567359" y="2269758"/>
              <a:ext cx="809391" cy="887726"/>
            </a:xfrm>
            <a:custGeom>
              <a:avLst/>
              <a:gdLst>
                <a:gd name="T0" fmla="*/ 3880 w 4987"/>
                <a:gd name="T1" fmla="*/ 336 h 5478"/>
                <a:gd name="T2" fmla="*/ 2772 w 4987"/>
                <a:gd name="T3" fmla="*/ 0 h 5478"/>
                <a:gd name="T4" fmla="*/ 2946 w 4987"/>
                <a:gd name="T5" fmla="*/ 748 h 5478"/>
                <a:gd name="T6" fmla="*/ 742 w 4987"/>
                <a:gd name="T7" fmla="*/ 2455 h 5478"/>
                <a:gd name="T8" fmla="*/ 243 w 4987"/>
                <a:gd name="T9" fmla="*/ 5478 h 5478"/>
                <a:gd name="T10" fmla="*/ 969 w 4987"/>
                <a:gd name="T11" fmla="*/ 5309 h 5478"/>
                <a:gd name="T12" fmla="*/ 3116 w 4987"/>
                <a:gd name="T13" fmla="*/ 1477 h 5478"/>
                <a:gd name="T14" fmla="*/ 3297 w 4987"/>
                <a:gd name="T15" fmla="*/ 2255 h 5478"/>
                <a:gd name="T16" fmla="*/ 4142 w 4987"/>
                <a:gd name="T17" fmla="*/ 1463 h 5478"/>
                <a:gd name="T18" fmla="*/ 4987 w 4987"/>
                <a:gd name="T19" fmla="*/ 672 h 5478"/>
                <a:gd name="T20" fmla="*/ 3880 w 4987"/>
                <a:gd name="T21" fmla="*/ 336 h 5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87" h="5478">
                  <a:moveTo>
                    <a:pt x="3880" y="336"/>
                  </a:moveTo>
                  <a:lnTo>
                    <a:pt x="2772" y="0"/>
                  </a:lnTo>
                  <a:lnTo>
                    <a:pt x="2946" y="748"/>
                  </a:lnTo>
                  <a:cubicBezTo>
                    <a:pt x="2030" y="1033"/>
                    <a:pt x="1255" y="1631"/>
                    <a:pt x="742" y="2455"/>
                  </a:cubicBezTo>
                  <a:cubicBezTo>
                    <a:pt x="177" y="3363"/>
                    <a:pt x="0" y="4437"/>
                    <a:pt x="243" y="5478"/>
                  </a:cubicBezTo>
                  <a:lnTo>
                    <a:pt x="969" y="5309"/>
                  </a:lnTo>
                  <a:cubicBezTo>
                    <a:pt x="584" y="3657"/>
                    <a:pt x="1536" y="2000"/>
                    <a:pt x="3116" y="1477"/>
                  </a:cubicBezTo>
                  <a:lnTo>
                    <a:pt x="3297" y="2255"/>
                  </a:lnTo>
                  <a:lnTo>
                    <a:pt x="4142" y="1463"/>
                  </a:lnTo>
                  <a:lnTo>
                    <a:pt x="4987" y="672"/>
                  </a:lnTo>
                  <a:lnTo>
                    <a:pt x="3880" y="33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íṩḷîḑé">
              <a:extLst>
                <a:ext uri="{FF2B5EF4-FFF2-40B4-BE49-F238E27FC236}">
                  <a16:creationId xmlns="" xmlns:a16="http://schemas.microsoft.com/office/drawing/2014/main" id="{BD0A0B2F-6CE9-4403-9D0C-A511640BDB1B}"/>
                </a:ext>
              </a:extLst>
            </p:cNvPr>
            <p:cNvSpPr/>
            <p:nvPr/>
          </p:nvSpPr>
          <p:spPr bwMode="auto">
            <a:xfrm rot="1044842">
              <a:off x="7372232" y="1129471"/>
              <a:ext cx="809391" cy="887726"/>
            </a:xfrm>
            <a:custGeom>
              <a:avLst/>
              <a:gdLst>
                <a:gd name="T0" fmla="*/ 3880 w 4987"/>
                <a:gd name="T1" fmla="*/ 336 h 5478"/>
                <a:gd name="T2" fmla="*/ 2772 w 4987"/>
                <a:gd name="T3" fmla="*/ 0 h 5478"/>
                <a:gd name="T4" fmla="*/ 2946 w 4987"/>
                <a:gd name="T5" fmla="*/ 748 h 5478"/>
                <a:gd name="T6" fmla="*/ 742 w 4987"/>
                <a:gd name="T7" fmla="*/ 2455 h 5478"/>
                <a:gd name="T8" fmla="*/ 243 w 4987"/>
                <a:gd name="T9" fmla="*/ 5478 h 5478"/>
                <a:gd name="T10" fmla="*/ 969 w 4987"/>
                <a:gd name="T11" fmla="*/ 5309 h 5478"/>
                <a:gd name="T12" fmla="*/ 3116 w 4987"/>
                <a:gd name="T13" fmla="*/ 1477 h 5478"/>
                <a:gd name="T14" fmla="*/ 3297 w 4987"/>
                <a:gd name="T15" fmla="*/ 2255 h 5478"/>
                <a:gd name="T16" fmla="*/ 4142 w 4987"/>
                <a:gd name="T17" fmla="*/ 1463 h 5478"/>
                <a:gd name="T18" fmla="*/ 4987 w 4987"/>
                <a:gd name="T19" fmla="*/ 672 h 5478"/>
                <a:gd name="T20" fmla="*/ 3880 w 4987"/>
                <a:gd name="T21" fmla="*/ 336 h 5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87" h="5478">
                  <a:moveTo>
                    <a:pt x="3880" y="336"/>
                  </a:moveTo>
                  <a:lnTo>
                    <a:pt x="2772" y="0"/>
                  </a:lnTo>
                  <a:lnTo>
                    <a:pt x="2946" y="748"/>
                  </a:lnTo>
                  <a:cubicBezTo>
                    <a:pt x="2030" y="1033"/>
                    <a:pt x="1255" y="1631"/>
                    <a:pt x="742" y="2455"/>
                  </a:cubicBezTo>
                  <a:cubicBezTo>
                    <a:pt x="177" y="3363"/>
                    <a:pt x="0" y="4437"/>
                    <a:pt x="243" y="5478"/>
                  </a:cubicBezTo>
                  <a:lnTo>
                    <a:pt x="969" y="5309"/>
                  </a:lnTo>
                  <a:cubicBezTo>
                    <a:pt x="584" y="3657"/>
                    <a:pt x="1536" y="2000"/>
                    <a:pt x="3116" y="1477"/>
                  </a:cubicBezTo>
                  <a:lnTo>
                    <a:pt x="3297" y="2255"/>
                  </a:lnTo>
                  <a:lnTo>
                    <a:pt x="4142" y="1463"/>
                  </a:lnTo>
                  <a:lnTo>
                    <a:pt x="4987" y="672"/>
                  </a:lnTo>
                  <a:lnTo>
                    <a:pt x="3880" y="33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451743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AA8EB16C-E872-4670-858A-2E5E523B30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B83DBEE4-1A5C-45FE-B6E5-F7501388A4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55926C7-9C19-4080-8B05-926A39DBDD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31</a:t>
            </a:fld>
            <a:endParaRPr lang="zh-CN" altLang="en-US"/>
          </a:p>
        </p:txBody>
      </p:sp>
      <p:grpSp>
        <p:nvGrpSpPr>
          <p:cNvPr id="39" name="27068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F8A71248-5208-462E-AD64-87CE6E74F85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399" y="1995541"/>
            <a:ext cx="10883523" cy="3273318"/>
            <a:chOff x="660399" y="1995541"/>
            <a:chExt cx="10883523" cy="3273318"/>
          </a:xfrm>
        </p:grpSpPr>
        <p:grpSp>
          <p:nvGrpSpPr>
            <p:cNvPr id="40" name="ïṣlïdè">
              <a:extLst>
                <a:ext uri="{FF2B5EF4-FFF2-40B4-BE49-F238E27FC236}">
                  <a16:creationId xmlns="" xmlns:a16="http://schemas.microsoft.com/office/drawing/2014/main" id="{95F7C69F-565B-4A88-BE8E-A5D8D9219B5D}"/>
                </a:ext>
              </a:extLst>
            </p:cNvPr>
            <p:cNvGrpSpPr/>
            <p:nvPr/>
          </p:nvGrpSpPr>
          <p:grpSpPr>
            <a:xfrm>
              <a:off x="660400" y="1995541"/>
              <a:ext cx="1537486" cy="1016934"/>
              <a:chOff x="1556066" y="5117165"/>
              <a:chExt cx="1662263" cy="1016934"/>
            </a:xfrm>
          </p:grpSpPr>
          <p:sp>
            <p:nvSpPr>
              <p:cNvPr id="67" name="iṥľïḑe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1556066" y="5509002"/>
                <a:ext cx="1662263" cy="6250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8" name="íṣļîde">
                <a:extLst>
                  <a:ext uri="{FF2B5EF4-FFF2-40B4-BE49-F238E27FC236}">
                    <a16:creationId xmlns="" xmlns:a16="http://schemas.microsoft.com/office/drawing/2014/main" id="{9BCD86C5-EA81-4C6B-BF21-FE26CE244BF1}"/>
                  </a:ext>
                </a:extLst>
              </p:cNvPr>
              <p:cNvSpPr/>
              <p:nvPr/>
            </p:nvSpPr>
            <p:spPr>
              <a:xfrm>
                <a:off x="1556066" y="5117165"/>
                <a:ext cx="1662263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1" name="íṡlïḑè">
              <a:extLst>
                <a:ext uri="{FF2B5EF4-FFF2-40B4-BE49-F238E27FC236}">
                  <a16:creationId xmlns="" xmlns:a16="http://schemas.microsoft.com/office/drawing/2014/main" id="{58571FE9-7C5E-4798-980E-7B48C98FA14A}"/>
                </a:ext>
              </a:extLst>
            </p:cNvPr>
            <p:cNvGrpSpPr/>
            <p:nvPr/>
          </p:nvGrpSpPr>
          <p:grpSpPr>
            <a:xfrm>
              <a:off x="6029318" y="1995541"/>
              <a:ext cx="1537486" cy="1016934"/>
              <a:chOff x="1556066" y="5117165"/>
              <a:chExt cx="1662263" cy="1016934"/>
            </a:xfrm>
          </p:grpSpPr>
          <p:sp>
            <p:nvSpPr>
              <p:cNvPr id="65" name="iṡḻiḓé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1556066" y="5509002"/>
                <a:ext cx="1662263" cy="6250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6" name="íśḻïḓé">
                <a:extLst>
                  <a:ext uri="{FF2B5EF4-FFF2-40B4-BE49-F238E27FC236}">
                    <a16:creationId xmlns="" xmlns:a16="http://schemas.microsoft.com/office/drawing/2014/main" id="{2C56D84B-206F-42BD-92BD-E7E31F1BF267}"/>
                  </a:ext>
                </a:extLst>
              </p:cNvPr>
              <p:cNvSpPr/>
              <p:nvPr/>
            </p:nvSpPr>
            <p:spPr>
              <a:xfrm>
                <a:off x="1556066" y="5117165"/>
                <a:ext cx="1662263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42" name="肘形连接符 40">
              <a:extLst>
                <a:ext uri="{FF2B5EF4-FFF2-40B4-BE49-F238E27FC236}">
                  <a16:creationId xmlns="" xmlns:a16="http://schemas.microsoft.com/office/drawing/2014/main" id="{3ADEBF7D-2C47-44FC-86A3-0EB996099A28}"/>
                </a:ext>
              </a:extLst>
            </p:cNvPr>
            <p:cNvCxnSpPr/>
            <p:nvPr/>
          </p:nvCxnSpPr>
          <p:spPr>
            <a:xfrm rot="16200000" flipV="1">
              <a:off x="2239729" y="2328022"/>
              <a:ext cx="825958" cy="818598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肘形连接符 59">
              <a:extLst>
                <a:ext uri="{FF2B5EF4-FFF2-40B4-BE49-F238E27FC236}">
                  <a16:creationId xmlns="" xmlns:a16="http://schemas.microsoft.com/office/drawing/2014/main" id="{52CF4D60-B774-412F-9C22-FA3A16EE8B83}"/>
                </a:ext>
              </a:extLst>
            </p:cNvPr>
            <p:cNvCxnSpPr/>
            <p:nvPr/>
          </p:nvCxnSpPr>
          <p:spPr>
            <a:xfrm rot="16200000" flipV="1">
              <a:off x="7608647" y="2328022"/>
              <a:ext cx="825958" cy="818598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" name="ïŝľîḋe">
              <a:extLst>
                <a:ext uri="{FF2B5EF4-FFF2-40B4-BE49-F238E27FC236}">
                  <a16:creationId xmlns="" xmlns:a16="http://schemas.microsoft.com/office/drawing/2014/main" id="{BCAB6D94-1D64-4A46-9FDC-57FBC1C99450}"/>
                </a:ext>
              </a:extLst>
            </p:cNvPr>
            <p:cNvGrpSpPr/>
            <p:nvPr/>
          </p:nvGrpSpPr>
          <p:grpSpPr>
            <a:xfrm>
              <a:off x="3344859" y="4251925"/>
              <a:ext cx="1537486" cy="1016934"/>
              <a:chOff x="1556066" y="5117165"/>
              <a:chExt cx="1662263" cy="1016934"/>
            </a:xfrm>
          </p:grpSpPr>
          <p:sp>
            <p:nvSpPr>
              <p:cNvPr id="63" name="îsļídè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1556066" y="5509002"/>
                <a:ext cx="1662263" cy="6250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4" name="iṣḻíḍê">
                <a:extLst>
                  <a:ext uri="{FF2B5EF4-FFF2-40B4-BE49-F238E27FC236}">
                    <a16:creationId xmlns="" xmlns:a16="http://schemas.microsoft.com/office/drawing/2014/main" id="{74F435A4-AC9F-4856-9A6A-B347CD633078}"/>
                  </a:ext>
                </a:extLst>
              </p:cNvPr>
              <p:cNvSpPr/>
              <p:nvPr/>
            </p:nvSpPr>
            <p:spPr>
              <a:xfrm>
                <a:off x="1556066" y="5117165"/>
                <a:ext cx="1662263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5" name="îṡḻïďé">
              <a:extLst>
                <a:ext uri="{FF2B5EF4-FFF2-40B4-BE49-F238E27FC236}">
                  <a16:creationId xmlns="" xmlns:a16="http://schemas.microsoft.com/office/drawing/2014/main" id="{D1AE25AA-A969-4764-B251-07FD39D8F5A9}"/>
                </a:ext>
              </a:extLst>
            </p:cNvPr>
            <p:cNvGrpSpPr/>
            <p:nvPr/>
          </p:nvGrpSpPr>
          <p:grpSpPr>
            <a:xfrm>
              <a:off x="8570521" y="4251925"/>
              <a:ext cx="1537486" cy="1016934"/>
              <a:chOff x="1556066" y="5117165"/>
              <a:chExt cx="1662263" cy="1016934"/>
            </a:xfrm>
          </p:grpSpPr>
          <p:sp>
            <p:nvSpPr>
              <p:cNvPr id="61" name="iś1iḍê">
                <a:extLst>
                  <a:ext uri="{FF2B5EF4-FFF2-40B4-BE49-F238E27FC236}">
                    <a16:creationId xmlns="" xmlns:a16="http://schemas.microsoft.com/office/drawing/2014/main" id="{F8E07573-A8E5-42F7-B445-E2E8E3B47ABD}"/>
                  </a:ext>
                </a:extLst>
              </p:cNvPr>
              <p:cNvSpPr/>
              <p:nvPr/>
            </p:nvSpPr>
            <p:spPr bwMode="auto">
              <a:xfrm>
                <a:off x="1556066" y="5509002"/>
                <a:ext cx="1662263" cy="6250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2" name="ïšḷîḍê">
                <a:extLst>
                  <a:ext uri="{FF2B5EF4-FFF2-40B4-BE49-F238E27FC236}">
                    <a16:creationId xmlns="" xmlns:a16="http://schemas.microsoft.com/office/drawing/2014/main" id="{D6460A67-EAE5-496D-A87B-1E40C97F2745}"/>
                  </a:ext>
                </a:extLst>
              </p:cNvPr>
              <p:cNvSpPr/>
              <p:nvPr/>
            </p:nvSpPr>
            <p:spPr>
              <a:xfrm>
                <a:off x="1556066" y="5117165"/>
                <a:ext cx="1662263" cy="391835"/>
              </a:xfrm>
              <a:prstGeom prst="rect">
                <a:avLst/>
              </a:prstGeom>
              <a:noFill/>
              <a:ln w="3175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r"/>
                <a:r>
                  <a:rPr lang="en-US" altLang="zh-CN" sz="1600" b="1" dirty="0">
                    <a:solidFill>
                      <a:schemeClr val="tx1"/>
                    </a:solidFill>
                  </a:rPr>
                  <a:t>Text here</a:t>
                </a:r>
                <a:endParaRPr lang="id-ID" altLang="zh-CN" sz="1600" b="1" dirty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46" name="肘形连接符 81">
              <a:extLst>
                <a:ext uri="{FF2B5EF4-FFF2-40B4-BE49-F238E27FC236}">
                  <a16:creationId xmlns="" xmlns:a16="http://schemas.microsoft.com/office/drawing/2014/main" id="{43A7D5FD-49A1-4A8D-884B-22FB84F863DE}"/>
                </a:ext>
              </a:extLst>
            </p:cNvPr>
            <p:cNvCxnSpPr/>
            <p:nvPr/>
          </p:nvCxnSpPr>
          <p:spPr>
            <a:xfrm rot="5400000">
              <a:off x="4924188" y="4117780"/>
              <a:ext cx="825958" cy="818598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肘形连接符 82">
              <a:extLst>
                <a:ext uri="{FF2B5EF4-FFF2-40B4-BE49-F238E27FC236}">
                  <a16:creationId xmlns="" xmlns:a16="http://schemas.microsoft.com/office/drawing/2014/main" id="{72A3087A-9AA8-4DBB-ABF4-9381025357EC}"/>
                </a:ext>
              </a:extLst>
            </p:cNvPr>
            <p:cNvCxnSpPr/>
            <p:nvPr/>
          </p:nvCxnSpPr>
          <p:spPr>
            <a:xfrm rot="5400000">
              <a:off x="10149850" y="4117780"/>
              <a:ext cx="825958" cy="818598"/>
            </a:xfrm>
            <a:prstGeom prst="bentConnector2">
              <a:avLst/>
            </a:prstGeom>
            <a:ln w="3175" cap="rnd">
              <a:solidFill>
                <a:schemeClr val="bg1">
                  <a:lumMod val="75000"/>
                </a:schemeClr>
              </a:solidFill>
              <a:prstDash val="dash"/>
              <a:round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î$ľîḓe">
              <a:extLst>
                <a:ext uri="{FF2B5EF4-FFF2-40B4-BE49-F238E27FC236}">
                  <a16:creationId xmlns="" xmlns:a16="http://schemas.microsoft.com/office/drawing/2014/main" id="{E80C5841-CE64-4D74-AC78-1DC57301DD74}"/>
                </a:ext>
              </a:extLst>
            </p:cNvPr>
            <p:cNvSpPr/>
            <p:nvPr/>
          </p:nvSpPr>
          <p:spPr>
            <a:xfrm>
              <a:off x="660399" y="3544872"/>
              <a:ext cx="10858500" cy="174657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49" name="îšḷíḓè">
              <a:extLst>
                <a:ext uri="{FF2B5EF4-FFF2-40B4-BE49-F238E27FC236}">
                  <a16:creationId xmlns="" xmlns:a16="http://schemas.microsoft.com/office/drawing/2014/main" id="{0CB7F7A7-0EBE-4982-97E1-3A3F6A0E4F35}"/>
                </a:ext>
              </a:extLst>
            </p:cNvPr>
            <p:cNvGrpSpPr/>
            <p:nvPr/>
          </p:nvGrpSpPr>
          <p:grpSpPr>
            <a:xfrm>
              <a:off x="2490213" y="3060406"/>
              <a:ext cx="1143588" cy="1143588"/>
              <a:chOff x="2658488" y="3228681"/>
              <a:chExt cx="807038" cy="807038"/>
            </a:xfrm>
          </p:grpSpPr>
          <p:sp>
            <p:nvSpPr>
              <p:cNvPr id="59" name="í$ḷîḍè">
                <a:extLst>
                  <a:ext uri="{FF2B5EF4-FFF2-40B4-BE49-F238E27FC236}">
                    <a16:creationId xmlns="" xmlns:a16="http://schemas.microsoft.com/office/drawing/2014/main" id="{D0C0E253-4A43-4E9F-9254-396C52D4A39A}"/>
                  </a:ext>
                </a:extLst>
              </p:cNvPr>
              <p:cNvSpPr/>
              <p:nvPr/>
            </p:nvSpPr>
            <p:spPr>
              <a:xfrm>
                <a:off x="2658488" y="3228681"/>
                <a:ext cx="807038" cy="807038"/>
              </a:xfrm>
              <a:prstGeom prst="diamond">
                <a:avLst/>
              </a:pr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60" name="îSļiḑè">
                <a:extLst>
                  <a:ext uri="{FF2B5EF4-FFF2-40B4-BE49-F238E27FC236}">
                    <a16:creationId xmlns="" xmlns:a16="http://schemas.microsoft.com/office/drawing/2014/main" id="{DC3DC297-BC00-4CFF-B594-077CD0FF405C}"/>
                  </a:ext>
                </a:extLst>
              </p:cNvPr>
              <p:cNvSpPr/>
              <p:nvPr/>
            </p:nvSpPr>
            <p:spPr>
              <a:xfrm>
                <a:off x="2914323" y="3484824"/>
                <a:ext cx="295368" cy="294751"/>
              </a:xfrm>
              <a:custGeom>
                <a:avLst/>
                <a:gdLst>
                  <a:gd name="connsiteX0" fmla="*/ 481071 w 607991"/>
                  <a:gd name="connsiteY0" fmla="*/ 506364 h 606722"/>
                  <a:gd name="connsiteX1" fmla="*/ 460955 w 607991"/>
                  <a:gd name="connsiteY1" fmla="*/ 516162 h 606722"/>
                  <a:gd name="connsiteX2" fmla="*/ 455704 w 607991"/>
                  <a:gd name="connsiteY2" fmla="*/ 530826 h 606722"/>
                  <a:gd name="connsiteX3" fmla="*/ 480981 w 607991"/>
                  <a:gd name="connsiteY3" fmla="*/ 556066 h 606722"/>
                  <a:gd name="connsiteX4" fmla="*/ 506437 w 607991"/>
                  <a:gd name="connsiteY4" fmla="*/ 530826 h 606722"/>
                  <a:gd name="connsiteX5" fmla="*/ 501186 w 607991"/>
                  <a:gd name="connsiteY5" fmla="*/ 516162 h 606722"/>
                  <a:gd name="connsiteX6" fmla="*/ 481071 w 607991"/>
                  <a:gd name="connsiteY6" fmla="*/ 506364 h 606722"/>
                  <a:gd name="connsiteX7" fmla="*/ 126698 w 607991"/>
                  <a:gd name="connsiteY7" fmla="*/ 506364 h 606722"/>
                  <a:gd name="connsiteX8" fmla="*/ 106628 w 607991"/>
                  <a:gd name="connsiteY8" fmla="*/ 516162 h 606722"/>
                  <a:gd name="connsiteX9" fmla="*/ 101287 w 607991"/>
                  <a:gd name="connsiteY9" fmla="*/ 530826 h 606722"/>
                  <a:gd name="connsiteX10" fmla="*/ 126565 w 607991"/>
                  <a:gd name="connsiteY10" fmla="*/ 556066 h 606722"/>
                  <a:gd name="connsiteX11" fmla="*/ 152020 w 607991"/>
                  <a:gd name="connsiteY11" fmla="*/ 530826 h 606722"/>
                  <a:gd name="connsiteX12" fmla="*/ 146769 w 607991"/>
                  <a:gd name="connsiteY12" fmla="*/ 516162 h 606722"/>
                  <a:gd name="connsiteX13" fmla="*/ 126698 w 607991"/>
                  <a:gd name="connsiteY13" fmla="*/ 506364 h 606722"/>
                  <a:gd name="connsiteX14" fmla="*/ 354520 w 607991"/>
                  <a:gd name="connsiteY14" fmla="*/ 328623 h 606722"/>
                  <a:gd name="connsiteX15" fmla="*/ 500562 w 607991"/>
                  <a:gd name="connsiteY15" fmla="*/ 328623 h 606722"/>
                  <a:gd name="connsiteX16" fmla="*/ 531710 w 607991"/>
                  <a:gd name="connsiteY16" fmla="*/ 353885 h 606722"/>
                  <a:gd name="connsiteX17" fmla="*/ 354520 w 607991"/>
                  <a:gd name="connsiteY17" fmla="*/ 353885 h 606722"/>
                  <a:gd name="connsiteX18" fmla="*/ 227926 w 607991"/>
                  <a:gd name="connsiteY18" fmla="*/ 328623 h 606722"/>
                  <a:gd name="connsiteX19" fmla="*/ 303925 w 607991"/>
                  <a:gd name="connsiteY19" fmla="*/ 328623 h 606722"/>
                  <a:gd name="connsiteX20" fmla="*/ 303925 w 607991"/>
                  <a:gd name="connsiteY20" fmla="*/ 353885 h 606722"/>
                  <a:gd name="connsiteX21" fmla="*/ 227926 w 607991"/>
                  <a:gd name="connsiteY21" fmla="*/ 353885 h 606722"/>
                  <a:gd name="connsiteX22" fmla="*/ 404971 w 607991"/>
                  <a:gd name="connsiteY22" fmla="*/ 50656 h 606722"/>
                  <a:gd name="connsiteX23" fmla="*/ 404971 w 607991"/>
                  <a:gd name="connsiteY23" fmla="*/ 101313 h 606722"/>
                  <a:gd name="connsiteX24" fmla="*/ 455704 w 607991"/>
                  <a:gd name="connsiteY24" fmla="*/ 101313 h 606722"/>
                  <a:gd name="connsiteX25" fmla="*/ 455704 w 607991"/>
                  <a:gd name="connsiteY25" fmla="*/ 50656 h 606722"/>
                  <a:gd name="connsiteX26" fmla="*/ 379694 w 607991"/>
                  <a:gd name="connsiteY26" fmla="*/ 0 h 606722"/>
                  <a:gd name="connsiteX27" fmla="*/ 480892 w 607991"/>
                  <a:gd name="connsiteY27" fmla="*/ 0 h 606722"/>
                  <a:gd name="connsiteX28" fmla="*/ 531625 w 607991"/>
                  <a:gd name="connsiteY28" fmla="*/ 0 h 606722"/>
                  <a:gd name="connsiteX29" fmla="*/ 556902 w 607991"/>
                  <a:gd name="connsiteY29" fmla="*/ 25417 h 606722"/>
                  <a:gd name="connsiteX30" fmla="*/ 531625 w 607991"/>
                  <a:gd name="connsiteY30" fmla="*/ 50656 h 606722"/>
                  <a:gd name="connsiteX31" fmla="*/ 506259 w 607991"/>
                  <a:gd name="connsiteY31" fmla="*/ 50656 h 606722"/>
                  <a:gd name="connsiteX32" fmla="*/ 506259 w 607991"/>
                  <a:gd name="connsiteY32" fmla="*/ 101046 h 606722"/>
                  <a:gd name="connsiteX33" fmla="*/ 531625 w 607991"/>
                  <a:gd name="connsiteY33" fmla="*/ 101046 h 606722"/>
                  <a:gd name="connsiteX34" fmla="*/ 556902 w 607991"/>
                  <a:gd name="connsiteY34" fmla="*/ 126286 h 606722"/>
                  <a:gd name="connsiteX35" fmla="*/ 531625 w 607991"/>
                  <a:gd name="connsiteY35" fmla="*/ 151525 h 606722"/>
                  <a:gd name="connsiteX36" fmla="*/ 480892 w 607991"/>
                  <a:gd name="connsiteY36" fmla="*/ 151525 h 606722"/>
                  <a:gd name="connsiteX37" fmla="*/ 379694 w 607991"/>
                  <a:gd name="connsiteY37" fmla="*/ 151525 h 606722"/>
                  <a:gd name="connsiteX38" fmla="*/ 354417 w 607991"/>
                  <a:gd name="connsiteY38" fmla="*/ 126286 h 606722"/>
                  <a:gd name="connsiteX39" fmla="*/ 354417 w 607991"/>
                  <a:gd name="connsiteY39" fmla="*/ 101046 h 606722"/>
                  <a:gd name="connsiteX40" fmla="*/ 101287 w 607991"/>
                  <a:gd name="connsiteY40" fmla="*/ 101046 h 606722"/>
                  <a:gd name="connsiteX41" fmla="*/ 76010 w 607991"/>
                  <a:gd name="connsiteY41" fmla="*/ 126286 h 606722"/>
                  <a:gd name="connsiteX42" fmla="*/ 76010 w 607991"/>
                  <a:gd name="connsiteY42" fmla="*/ 176853 h 606722"/>
                  <a:gd name="connsiteX43" fmla="*/ 126743 w 607991"/>
                  <a:gd name="connsiteY43" fmla="*/ 252571 h 606722"/>
                  <a:gd name="connsiteX44" fmla="*/ 127010 w 607991"/>
                  <a:gd name="connsiteY44" fmla="*/ 252749 h 606722"/>
                  <a:gd name="connsiteX45" fmla="*/ 133507 w 607991"/>
                  <a:gd name="connsiteY45" fmla="*/ 241640 h 606722"/>
                  <a:gd name="connsiteX46" fmla="*/ 203732 w 607991"/>
                  <a:gd name="connsiteY46" fmla="*/ 202093 h 606722"/>
                  <a:gd name="connsiteX47" fmla="*/ 374354 w 607991"/>
                  <a:gd name="connsiteY47" fmla="*/ 202093 h 606722"/>
                  <a:gd name="connsiteX48" fmla="*/ 444134 w 607991"/>
                  <a:gd name="connsiteY48" fmla="*/ 240751 h 606722"/>
                  <a:gd name="connsiteX49" fmla="*/ 467275 w 607991"/>
                  <a:gd name="connsiteY49" fmla="*/ 277988 h 606722"/>
                  <a:gd name="connsiteX50" fmla="*/ 329228 w 607991"/>
                  <a:gd name="connsiteY50" fmla="*/ 277988 h 606722"/>
                  <a:gd name="connsiteX51" fmla="*/ 202664 w 607991"/>
                  <a:gd name="connsiteY51" fmla="*/ 277988 h 606722"/>
                  <a:gd name="connsiteX52" fmla="*/ 177297 w 607991"/>
                  <a:gd name="connsiteY52" fmla="*/ 303228 h 606722"/>
                  <a:gd name="connsiteX53" fmla="*/ 177297 w 607991"/>
                  <a:gd name="connsiteY53" fmla="*/ 379124 h 606722"/>
                  <a:gd name="connsiteX54" fmla="*/ 202664 w 607991"/>
                  <a:gd name="connsiteY54" fmla="*/ 404363 h 606722"/>
                  <a:gd name="connsiteX55" fmla="*/ 329139 w 607991"/>
                  <a:gd name="connsiteY55" fmla="*/ 404363 h 606722"/>
                  <a:gd name="connsiteX56" fmla="*/ 329139 w 607991"/>
                  <a:gd name="connsiteY56" fmla="*/ 404274 h 606722"/>
                  <a:gd name="connsiteX57" fmla="*/ 607991 w 607991"/>
                  <a:gd name="connsiteY57" fmla="*/ 404274 h 606722"/>
                  <a:gd name="connsiteX58" fmla="*/ 607991 w 607991"/>
                  <a:gd name="connsiteY58" fmla="*/ 480170 h 606722"/>
                  <a:gd name="connsiteX59" fmla="*/ 557347 w 607991"/>
                  <a:gd name="connsiteY59" fmla="*/ 530826 h 606722"/>
                  <a:gd name="connsiteX60" fmla="*/ 481426 w 607991"/>
                  <a:gd name="connsiteY60" fmla="*/ 606722 h 606722"/>
                  <a:gd name="connsiteX61" fmla="*/ 405416 w 607991"/>
                  <a:gd name="connsiteY61" fmla="*/ 530826 h 606722"/>
                  <a:gd name="connsiteX62" fmla="*/ 202753 w 607991"/>
                  <a:gd name="connsiteY62" fmla="*/ 530826 h 606722"/>
                  <a:gd name="connsiteX63" fmla="*/ 126743 w 607991"/>
                  <a:gd name="connsiteY63" fmla="*/ 606722 h 606722"/>
                  <a:gd name="connsiteX64" fmla="*/ 50733 w 607991"/>
                  <a:gd name="connsiteY64" fmla="*/ 530826 h 606722"/>
                  <a:gd name="connsiteX65" fmla="*/ 0 w 607991"/>
                  <a:gd name="connsiteY65" fmla="*/ 480348 h 606722"/>
                  <a:gd name="connsiteX66" fmla="*/ 0 w 607991"/>
                  <a:gd name="connsiteY66" fmla="*/ 404363 h 606722"/>
                  <a:gd name="connsiteX67" fmla="*/ 50733 w 607991"/>
                  <a:gd name="connsiteY67" fmla="*/ 353884 h 606722"/>
                  <a:gd name="connsiteX68" fmla="*/ 67466 w 607991"/>
                  <a:gd name="connsiteY68" fmla="*/ 353884 h 606722"/>
                  <a:gd name="connsiteX69" fmla="*/ 92476 w 607991"/>
                  <a:gd name="connsiteY69" fmla="*/ 312381 h 606722"/>
                  <a:gd name="connsiteX70" fmla="*/ 99774 w 607991"/>
                  <a:gd name="connsiteY70" fmla="*/ 299851 h 606722"/>
                  <a:gd name="connsiteX71" fmla="*/ 25188 w 607991"/>
                  <a:gd name="connsiteY71" fmla="*/ 176942 h 606722"/>
                  <a:gd name="connsiteX72" fmla="*/ 25188 w 607991"/>
                  <a:gd name="connsiteY72" fmla="*/ 126286 h 606722"/>
                  <a:gd name="connsiteX73" fmla="*/ 101198 w 607991"/>
                  <a:gd name="connsiteY73" fmla="*/ 50568 h 606722"/>
                  <a:gd name="connsiteX74" fmla="*/ 354417 w 607991"/>
                  <a:gd name="connsiteY74" fmla="*/ 50568 h 606722"/>
                  <a:gd name="connsiteX75" fmla="*/ 354417 w 607991"/>
                  <a:gd name="connsiteY75" fmla="*/ 25328 h 606722"/>
                  <a:gd name="connsiteX76" fmla="*/ 379694 w 607991"/>
                  <a:gd name="connsiteY76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607991" h="606722">
                    <a:moveTo>
                      <a:pt x="481071" y="506364"/>
                    </a:moveTo>
                    <a:cubicBezTo>
                      <a:pt x="473461" y="506364"/>
                      <a:pt x="465851" y="509630"/>
                      <a:pt x="460955" y="516162"/>
                    </a:cubicBezTo>
                    <a:cubicBezTo>
                      <a:pt x="457840" y="520428"/>
                      <a:pt x="455704" y="525227"/>
                      <a:pt x="455704" y="530826"/>
                    </a:cubicBezTo>
                    <a:cubicBezTo>
                      <a:pt x="455704" y="544690"/>
                      <a:pt x="467008" y="556066"/>
                      <a:pt x="480981" y="556066"/>
                    </a:cubicBezTo>
                    <a:cubicBezTo>
                      <a:pt x="495044" y="556066"/>
                      <a:pt x="506437" y="544779"/>
                      <a:pt x="506437" y="530826"/>
                    </a:cubicBezTo>
                    <a:cubicBezTo>
                      <a:pt x="506437" y="525227"/>
                      <a:pt x="504301" y="520251"/>
                      <a:pt x="501186" y="516162"/>
                    </a:cubicBezTo>
                    <a:cubicBezTo>
                      <a:pt x="496290" y="509630"/>
                      <a:pt x="488680" y="506364"/>
                      <a:pt x="481071" y="506364"/>
                    </a:cubicBezTo>
                    <a:close/>
                    <a:moveTo>
                      <a:pt x="126698" y="506364"/>
                    </a:moveTo>
                    <a:cubicBezTo>
                      <a:pt x="119088" y="506364"/>
                      <a:pt x="111478" y="509630"/>
                      <a:pt x="106628" y="516162"/>
                    </a:cubicBezTo>
                    <a:cubicBezTo>
                      <a:pt x="103424" y="520428"/>
                      <a:pt x="101287" y="525227"/>
                      <a:pt x="101287" y="530826"/>
                    </a:cubicBezTo>
                    <a:cubicBezTo>
                      <a:pt x="101287" y="544690"/>
                      <a:pt x="112591" y="556066"/>
                      <a:pt x="126565" y="556066"/>
                    </a:cubicBezTo>
                    <a:cubicBezTo>
                      <a:pt x="140450" y="556066"/>
                      <a:pt x="151931" y="544779"/>
                      <a:pt x="152020" y="530826"/>
                    </a:cubicBezTo>
                    <a:cubicBezTo>
                      <a:pt x="152020" y="525227"/>
                      <a:pt x="149884" y="520251"/>
                      <a:pt x="146769" y="516162"/>
                    </a:cubicBezTo>
                    <a:cubicBezTo>
                      <a:pt x="141918" y="509630"/>
                      <a:pt x="134308" y="506364"/>
                      <a:pt x="126698" y="506364"/>
                    </a:cubicBezTo>
                    <a:close/>
                    <a:moveTo>
                      <a:pt x="354520" y="328623"/>
                    </a:moveTo>
                    <a:lnTo>
                      <a:pt x="500562" y="328623"/>
                    </a:lnTo>
                    <a:cubicBezTo>
                      <a:pt x="510974" y="342321"/>
                      <a:pt x="522544" y="353885"/>
                      <a:pt x="531710" y="353885"/>
                    </a:cubicBezTo>
                    <a:lnTo>
                      <a:pt x="354520" y="353885"/>
                    </a:lnTo>
                    <a:close/>
                    <a:moveTo>
                      <a:pt x="227926" y="328623"/>
                    </a:moveTo>
                    <a:lnTo>
                      <a:pt x="303925" y="328623"/>
                    </a:lnTo>
                    <a:lnTo>
                      <a:pt x="303925" y="353885"/>
                    </a:lnTo>
                    <a:lnTo>
                      <a:pt x="227926" y="353885"/>
                    </a:lnTo>
                    <a:close/>
                    <a:moveTo>
                      <a:pt x="404971" y="50656"/>
                    </a:moveTo>
                    <a:lnTo>
                      <a:pt x="404971" y="101313"/>
                    </a:lnTo>
                    <a:lnTo>
                      <a:pt x="455704" y="101313"/>
                    </a:lnTo>
                    <a:lnTo>
                      <a:pt x="455704" y="50656"/>
                    </a:lnTo>
                    <a:close/>
                    <a:moveTo>
                      <a:pt x="379694" y="0"/>
                    </a:moveTo>
                    <a:lnTo>
                      <a:pt x="480892" y="0"/>
                    </a:lnTo>
                    <a:lnTo>
                      <a:pt x="531625" y="0"/>
                    </a:lnTo>
                    <a:cubicBezTo>
                      <a:pt x="545599" y="0"/>
                      <a:pt x="556902" y="11553"/>
                      <a:pt x="556902" y="25417"/>
                    </a:cubicBezTo>
                    <a:cubicBezTo>
                      <a:pt x="556902" y="39281"/>
                      <a:pt x="545599" y="50656"/>
                      <a:pt x="531625" y="50656"/>
                    </a:cubicBezTo>
                    <a:lnTo>
                      <a:pt x="506259" y="50656"/>
                    </a:lnTo>
                    <a:lnTo>
                      <a:pt x="506259" y="101046"/>
                    </a:lnTo>
                    <a:lnTo>
                      <a:pt x="531625" y="101046"/>
                    </a:lnTo>
                    <a:cubicBezTo>
                      <a:pt x="545599" y="101046"/>
                      <a:pt x="556902" y="112511"/>
                      <a:pt x="556902" y="126286"/>
                    </a:cubicBezTo>
                    <a:cubicBezTo>
                      <a:pt x="556902" y="140150"/>
                      <a:pt x="545599" y="151525"/>
                      <a:pt x="531625" y="151525"/>
                    </a:cubicBezTo>
                    <a:lnTo>
                      <a:pt x="480892" y="151525"/>
                    </a:lnTo>
                    <a:lnTo>
                      <a:pt x="379694" y="151525"/>
                    </a:lnTo>
                    <a:cubicBezTo>
                      <a:pt x="365720" y="151525"/>
                      <a:pt x="354417" y="140327"/>
                      <a:pt x="354417" y="126286"/>
                    </a:cubicBezTo>
                    <a:lnTo>
                      <a:pt x="354417" y="101046"/>
                    </a:lnTo>
                    <a:lnTo>
                      <a:pt x="101287" y="101046"/>
                    </a:lnTo>
                    <a:cubicBezTo>
                      <a:pt x="87492" y="101046"/>
                      <a:pt x="76010" y="112333"/>
                      <a:pt x="76010" y="126286"/>
                    </a:cubicBezTo>
                    <a:lnTo>
                      <a:pt x="76010" y="176853"/>
                    </a:lnTo>
                    <a:cubicBezTo>
                      <a:pt x="76010" y="252571"/>
                      <a:pt x="114193" y="252571"/>
                      <a:pt x="126743" y="252571"/>
                    </a:cubicBezTo>
                    <a:cubicBezTo>
                      <a:pt x="126743" y="252571"/>
                      <a:pt x="126921" y="252749"/>
                      <a:pt x="127010" y="252749"/>
                    </a:cubicBezTo>
                    <a:lnTo>
                      <a:pt x="133507" y="241640"/>
                    </a:lnTo>
                    <a:cubicBezTo>
                      <a:pt x="148638" y="216934"/>
                      <a:pt x="175517" y="202093"/>
                      <a:pt x="203732" y="202093"/>
                    </a:cubicBezTo>
                    <a:lnTo>
                      <a:pt x="374354" y="202093"/>
                    </a:lnTo>
                    <a:cubicBezTo>
                      <a:pt x="403013" y="202093"/>
                      <a:pt x="429092" y="216667"/>
                      <a:pt x="444134" y="240751"/>
                    </a:cubicBezTo>
                    <a:lnTo>
                      <a:pt x="467275" y="277988"/>
                    </a:lnTo>
                    <a:lnTo>
                      <a:pt x="329228" y="277988"/>
                    </a:lnTo>
                    <a:lnTo>
                      <a:pt x="202664" y="277988"/>
                    </a:lnTo>
                    <a:cubicBezTo>
                      <a:pt x="188601" y="277988"/>
                      <a:pt x="177297" y="289275"/>
                      <a:pt x="177297" y="303228"/>
                    </a:cubicBezTo>
                    <a:lnTo>
                      <a:pt x="177297" y="379124"/>
                    </a:lnTo>
                    <a:cubicBezTo>
                      <a:pt x="177297" y="392987"/>
                      <a:pt x="188601" y="404363"/>
                      <a:pt x="202664" y="404363"/>
                    </a:cubicBezTo>
                    <a:lnTo>
                      <a:pt x="329139" y="404363"/>
                    </a:lnTo>
                    <a:lnTo>
                      <a:pt x="329139" y="404274"/>
                    </a:lnTo>
                    <a:lnTo>
                      <a:pt x="607991" y="404274"/>
                    </a:lnTo>
                    <a:lnTo>
                      <a:pt x="607991" y="480170"/>
                    </a:lnTo>
                    <a:cubicBezTo>
                      <a:pt x="607991" y="508164"/>
                      <a:pt x="585206" y="530826"/>
                      <a:pt x="557347" y="530826"/>
                    </a:cubicBezTo>
                    <a:cubicBezTo>
                      <a:pt x="557347" y="572773"/>
                      <a:pt x="523259" y="606722"/>
                      <a:pt x="481426" y="606722"/>
                    </a:cubicBezTo>
                    <a:cubicBezTo>
                      <a:pt x="439416" y="606722"/>
                      <a:pt x="405416" y="572596"/>
                      <a:pt x="405416" y="530826"/>
                    </a:cubicBezTo>
                    <a:lnTo>
                      <a:pt x="202753" y="530826"/>
                    </a:lnTo>
                    <a:cubicBezTo>
                      <a:pt x="202753" y="572773"/>
                      <a:pt x="168753" y="606722"/>
                      <a:pt x="126743" y="606722"/>
                    </a:cubicBezTo>
                    <a:cubicBezTo>
                      <a:pt x="84733" y="606722"/>
                      <a:pt x="50733" y="572596"/>
                      <a:pt x="50733" y="530826"/>
                    </a:cubicBezTo>
                    <a:cubicBezTo>
                      <a:pt x="22696" y="530826"/>
                      <a:pt x="0" y="508253"/>
                      <a:pt x="0" y="480348"/>
                    </a:cubicBezTo>
                    <a:lnTo>
                      <a:pt x="0" y="404363"/>
                    </a:lnTo>
                    <a:cubicBezTo>
                      <a:pt x="0" y="376546"/>
                      <a:pt x="22696" y="354062"/>
                      <a:pt x="50733" y="353884"/>
                    </a:cubicBezTo>
                    <a:lnTo>
                      <a:pt x="67466" y="353884"/>
                    </a:lnTo>
                    <a:cubicBezTo>
                      <a:pt x="73874" y="345619"/>
                      <a:pt x="87581" y="321091"/>
                      <a:pt x="92476" y="312381"/>
                    </a:cubicBezTo>
                    <a:cubicBezTo>
                      <a:pt x="95413" y="307049"/>
                      <a:pt x="97994" y="302694"/>
                      <a:pt x="99774" y="299851"/>
                    </a:cubicBezTo>
                    <a:cubicBezTo>
                      <a:pt x="52691" y="287942"/>
                      <a:pt x="25188" y="244129"/>
                      <a:pt x="25188" y="176942"/>
                    </a:cubicBezTo>
                    <a:lnTo>
                      <a:pt x="25188" y="126286"/>
                    </a:lnTo>
                    <a:cubicBezTo>
                      <a:pt x="25188" y="84516"/>
                      <a:pt x="59277" y="50568"/>
                      <a:pt x="101198" y="50568"/>
                    </a:cubicBezTo>
                    <a:lnTo>
                      <a:pt x="354417" y="50568"/>
                    </a:lnTo>
                    <a:lnTo>
                      <a:pt x="354417" y="25328"/>
                    </a:lnTo>
                    <a:cubicBezTo>
                      <a:pt x="354417" y="11464"/>
                      <a:pt x="365720" y="0"/>
                      <a:pt x="3796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354"/>
                <a:endParaRPr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0" name="îŝlïdê">
              <a:extLst>
                <a:ext uri="{FF2B5EF4-FFF2-40B4-BE49-F238E27FC236}">
                  <a16:creationId xmlns="" xmlns:a16="http://schemas.microsoft.com/office/drawing/2014/main" id="{B7D4F338-9FFE-47B8-B04E-017D76BFF518}"/>
                </a:ext>
              </a:extLst>
            </p:cNvPr>
            <p:cNvGrpSpPr/>
            <p:nvPr/>
          </p:nvGrpSpPr>
          <p:grpSpPr>
            <a:xfrm>
              <a:off x="5174672" y="3060406"/>
              <a:ext cx="1143588" cy="1143588"/>
              <a:chOff x="5342947" y="3228681"/>
              <a:chExt cx="807038" cy="807038"/>
            </a:xfrm>
          </p:grpSpPr>
          <p:sp>
            <p:nvSpPr>
              <p:cNvPr id="57" name="iṧ1iďè">
                <a:extLst>
                  <a:ext uri="{FF2B5EF4-FFF2-40B4-BE49-F238E27FC236}">
                    <a16:creationId xmlns="" xmlns:a16="http://schemas.microsoft.com/office/drawing/2014/main" id="{500E03CA-3BF2-4D05-8D2D-B34A1AACBF3E}"/>
                  </a:ext>
                </a:extLst>
              </p:cNvPr>
              <p:cNvSpPr/>
              <p:nvPr/>
            </p:nvSpPr>
            <p:spPr>
              <a:xfrm>
                <a:off x="5342947" y="3228681"/>
                <a:ext cx="807038" cy="807038"/>
              </a:xfrm>
              <a:prstGeom prst="diamond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58" name="îṡḷidê">
                <a:extLst>
                  <a:ext uri="{FF2B5EF4-FFF2-40B4-BE49-F238E27FC236}">
                    <a16:creationId xmlns="" xmlns:a16="http://schemas.microsoft.com/office/drawing/2014/main" id="{F0FB08B8-296A-41A0-8D68-92C135672DC2}"/>
                  </a:ext>
                </a:extLst>
              </p:cNvPr>
              <p:cNvSpPr/>
              <p:nvPr/>
            </p:nvSpPr>
            <p:spPr>
              <a:xfrm>
                <a:off x="5598782" y="3484824"/>
                <a:ext cx="295368" cy="294751"/>
              </a:xfrm>
              <a:custGeom>
                <a:avLst/>
                <a:gdLst>
                  <a:gd name="connsiteX0" fmla="*/ 481071 w 607991"/>
                  <a:gd name="connsiteY0" fmla="*/ 506364 h 606722"/>
                  <a:gd name="connsiteX1" fmla="*/ 460955 w 607991"/>
                  <a:gd name="connsiteY1" fmla="*/ 516162 h 606722"/>
                  <a:gd name="connsiteX2" fmla="*/ 455704 w 607991"/>
                  <a:gd name="connsiteY2" fmla="*/ 530826 h 606722"/>
                  <a:gd name="connsiteX3" fmla="*/ 480981 w 607991"/>
                  <a:gd name="connsiteY3" fmla="*/ 556066 h 606722"/>
                  <a:gd name="connsiteX4" fmla="*/ 506437 w 607991"/>
                  <a:gd name="connsiteY4" fmla="*/ 530826 h 606722"/>
                  <a:gd name="connsiteX5" fmla="*/ 501186 w 607991"/>
                  <a:gd name="connsiteY5" fmla="*/ 516162 h 606722"/>
                  <a:gd name="connsiteX6" fmla="*/ 481071 w 607991"/>
                  <a:gd name="connsiteY6" fmla="*/ 506364 h 606722"/>
                  <a:gd name="connsiteX7" fmla="*/ 126698 w 607991"/>
                  <a:gd name="connsiteY7" fmla="*/ 506364 h 606722"/>
                  <a:gd name="connsiteX8" fmla="*/ 106628 w 607991"/>
                  <a:gd name="connsiteY8" fmla="*/ 516162 h 606722"/>
                  <a:gd name="connsiteX9" fmla="*/ 101287 w 607991"/>
                  <a:gd name="connsiteY9" fmla="*/ 530826 h 606722"/>
                  <a:gd name="connsiteX10" fmla="*/ 126565 w 607991"/>
                  <a:gd name="connsiteY10" fmla="*/ 556066 h 606722"/>
                  <a:gd name="connsiteX11" fmla="*/ 152020 w 607991"/>
                  <a:gd name="connsiteY11" fmla="*/ 530826 h 606722"/>
                  <a:gd name="connsiteX12" fmla="*/ 146769 w 607991"/>
                  <a:gd name="connsiteY12" fmla="*/ 516162 h 606722"/>
                  <a:gd name="connsiteX13" fmla="*/ 126698 w 607991"/>
                  <a:gd name="connsiteY13" fmla="*/ 506364 h 606722"/>
                  <a:gd name="connsiteX14" fmla="*/ 354520 w 607991"/>
                  <a:gd name="connsiteY14" fmla="*/ 328623 h 606722"/>
                  <a:gd name="connsiteX15" fmla="*/ 500562 w 607991"/>
                  <a:gd name="connsiteY15" fmla="*/ 328623 h 606722"/>
                  <a:gd name="connsiteX16" fmla="*/ 531710 w 607991"/>
                  <a:gd name="connsiteY16" fmla="*/ 353885 h 606722"/>
                  <a:gd name="connsiteX17" fmla="*/ 354520 w 607991"/>
                  <a:gd name="connsiteY17" fmla="*/ 353885 h 606722"/>
                  <a:gd name="connsiteX18" fmla="*/ 227926 w 607991"/>
                  <a:gd name="connsiteY18" fmla="*/ 328623 h 606722"/>
                  <a:gd name="connsiteX19" fmla="*/ 303925 w 607991"/>
                  <a:gd name="connsiteY19" fmla="*/ 328623 h 606722"/>
                  <a:gd name="connsiteX20" fmla="*/ 303925 w 607991"/>
                  <a:gd name="connsiteY20" fmla="*/ 353885 h 606722"/>
                  <a:gd name="connsiteX21" fmla="*/ 227926 w 607991"/>
                  <a:gd name="connsiteY21" fmla="*/ 353885 h 606722"/>
                  <a:gd name="connsiteX22" fmla="*/ 404971 w 607991"/>
                  <a:gd name="connsiteY22" fmla="*/ 50656 h 606722"/>
                  <a:gd name="connsiteX23" fmla="*/ 404971 w 607991"/>
                  <a:gd name="connsiteY23" fmla="*/ 101313 h 606722"/>
                  <a:gd name="connsiteX24" fmla="*/ 455704 w 607991"/>
                  <a:gd name="connsiteY24" fmla="*/ 101313 h 606722"/>
                  <a:gd name="connsiteX25" fmla="*/ 455704 w 607991"/>
                  <a:gd name="connsiteY25" fmla="*/ 50656 h 606722"/>
                  <a:gd name="connsiteX26" fmla="*/ 379694 w 607991"/>
                  <a:gd name="connsiteY26" fmla="*/ 0 h 606722"/>
                  <a:gd name="connsiteX27" fmla="*/ 480892 w 607991"/>
                  <a:gd name="connsiteY27" fmla="*/ 0 h 606722"/>
                  <a:gd name="connsiteX28" fmla="*/ 531625 w 607991"/>
                  <a:gd name="connsiteY28" fmla="*/ 0 h 606722"/>
                  <a:gd name="connsiteX29" fmla="*/ 556902 w 607991"/>
                  <a:gd name="connsiteY29" fmla="*/ 25417 h 606722"/>
                  <a:gd name="connsiteX30" fmla="*/ 531625 w 607991"/>
                  <a:gd name="connsiteY30" fmla="*/ 50656 h 606722"/>
                  <a:gd name="connsiteX31" fmla="*/ 506259 w 607991"/>
                  <a:gd name="connsiteY31" fmla="*/ 50656 h 606722"/>
                  <a:gd name="connsiteX32" fmla="*/ 506259 w 607991"/>
                  <a:gd name="connsiteY32" fmla="*/ 101046 h 606722"/>
                  <a:gd name="connsiteX33" fmla="*/ 531625 w 607991"/>
                  <a:gd name="connsiteY33" fmla="*/ 101046 h 606722"/>
                  <a:gd name="connsiteX34" fmla="*/ 556902 w 607991"/>
                  <a:gd name="connsiteY34" fmla="*/ 126286 h 606722"/>
                  <a:gd name="connsiteX35" fmla="*/ 531625 w 607991"/>
                  <a:gd name="connsiteY35" fmla="*/ 151525 h 606722"/>
                  <a:gd name="connsiteX36" fmla="*/ 480892 w 607991"/>
                  <a:gd name="connsiteY36" fmla="*/ 151525 h 606722"/>
                  <a:gd name="connsiteX37" fmla="*/ 379694 w 607991"/>
                  <a:gd name="connsiteY37" fmla="*/ 151525 h 606722"/>
                  <a:gd name="connsiteX38" fmla="*/ 354417 w 607991"/>
                  <a:gd name="connsiteY38" fmla="*/ 126286 h 606722"/>
                  <a:gd name="connsiteX39" fmla="*/ 354417 w 607991"/>
                  <a:gd name="connsiteY39" fmla="*/ 101046 h 606722"/>
                  <a:gd name="connsiteX40" fmla="*/ 101287 w 607991"/>
                  <a:gd name="connsiteY40" fmla="*/ 101046 h 606722"/>
                  <a:gd name="connsiteX41" fmla="*/ 76010 w 607991"/>
                  <a:gd name="connsiteY41" fmla="*/ 126286 h 606722"/>
                  <a:gd name="connsiteX42" fmla="*/ 76010 w 607991"/>
                  <a:gd name="connsiteY42" fmla="*/ 176853 h 606722"/>
                  <a:gd name="connsiteX43" fmla="*/ 126743 w 607991"/>
                  <a:gd name="connsiteY43" fmla="*/ 252571 h 606722"/>
                  <a:gd name="connsiteX44" fmla="*/ 127010 w 607991"/>
                  <a:gd name="connsiteY44" fmla="*/ 252749 h 606722"/>
                  <a:gd name="connsiteX45" fmla="*/ 133507 w 607991"/>
                  <a:gd name="connsiteY45" fmla="*/ 241640 h 606722"/>
                  <a:gd name="connsiteX46" fmla="*/ 203732 w 607991"/>
                  <a:gd name="connsiteY46" fmla="*/ 202093 h 606722"/>
                  <a:gd name="connsiteX47" fmla="*/ 374354 w 607991"/>
                  <a:gd name="connsiteY47" fmla="*/ 202093 h 606722"/>
                  <a:gd name="connsiteX48" fmla="*/ 444134 w 607991"/>
                  <a:gd name="connsiteY48" fmla="*/ 240751 h 606722"/>
                  <a:gd name="connsiteX49" fmla="*/ 467275 w 607991"/>
                  <a:gd name="connsiteY49" fmla="*/ 277988 h 606722"/>
                  <a:gd name="connsiteX50" fmla="*/ 329228 w 607991"/>
                  <a:gd name="connsiteY50" fmla="*/ 277988 h 606722"/>
                  <a:gd name="connsiteX51" fmla="*/ 202664 w 607991"/>
                  <a:gd name="connsiteY51" fmla="*/ 277988 h 606722"/>
                  <a:gd name="connsiteX52" fmla="*/ 177297 w 607991"/>
                  <a:gd name="connsiteY52" fmla="*/ 303228 h 606722"/>
                  <a:gd name="connsiteX53" fmla="*/ 177297 w 607991"/>
                  <a:gd name="connsiteY53" fmla="*/ 379124 h 606722"/>
                  <a:gd name="connsiteX54" fmla="*/ 202664 w 607991"/>
                  <a:gd name="connsiteY54" fmla="*/ 404363 h 606722"/>
                  <a:gd name="connsiteX55" fmla="*/ 329139 w 607991"/>
                  <a:gd name="connsiteY55" fmla="*/ 404363 h 606722"/>
                  <a:gd name="connsiteX56" fmla="*/ 329139 w 607991"/>
                  <a:gd name="connsiteY56" fmla="*/ 404274 h 606722"/>
                  <a:gd name="connsiteX57" fmla="*/ 607991 w 607991"/>
                  <a:gd name="connsiteY57" fmla="*/ 404274 h 606722"/>
                  <a:gd name="connsiteX58" fmla="*/ 607991 w 607991"/>
                  <a:gd name="connsiteY58" fmla="*/ 480170 h 606722"/>
                  <a:gd name="connsiteX59" fmla="*/ 557347 w 607991"/>
                  <a:gd name="connsiteY59" fmla="*/ 530826 h 606722"/>
                  <a:gd name="connsiteX60" fmla="*/ 481426 w 607991"/>
                  <a:gd name="connsiteY60" fmla="*/ 606722 h 606722"/>
                  <a:gd name="connsiteX61" fmla="*/ 405416 w 607991"/>
                  <a:gd name="connsiteY61" fmla="*/ 530826 h 606722"/>
                  <a:gd name="connsiteX62" fmla="*/ 202753 w 607991"/>
                  <a:gd name="connsiteY62" fmla="*/ 530826 h 606722"/>
                  <a:gd name="connsiteX63" fmla="*/ 126743 w 607991"/>
                  <a:gd name="connsiteY63" fmla="*/ 606722 h 606722"/>
                  <a:gd name="connsiteX64" fmla="*/ 50733 w 607991"/>
                  <a:gd name="connsiteY64" fmla="*/ 530826 h 606722"/>
                  <a:gd name="connsiteX65" fmla="*/ 0 w 607991"/>
                  <a:gd name="connsiteY65" fmla="*/ 480348 h 606722"/>
                  <a:gd name="connsiteX66" fmla="*/ 0 w 607991"/>
                  <a:gd name="connsiteY66" fmla="*/ 404363 h 606722"/>
                  <a:gd name="connsiteX67" fmla="*/ 50733 w 607991"/>
                  <a:gd name="connsiteY67" fmla="*/ 353884 h 606722"/>
                  <a:gd name="connsiteX68" fmla="*/ 67466 w 607991"/>
                  <a:gd name="connsiteY68" fmla="*/ 353884 h 606722"/>
                  <a:gd name="connsiteX69" fmla="*/ 92476 w 607991"/>
                  <a:gd name="connsiteY69" fmla="*/ 312381 h 606722"/>
                  <a:gd name="connsiteX70" fmla="*/ 99774 w 607991"/>
                  <a:gd name="connsiteY70" fmla="*/ 299851 h 606722"/>
                  <a:gd name="connsiteX71" fmla="*/ 25188 w 607991"/>
                  <a:gd name="connsiteY71" fmla="*/ 176942 h 606722"/>
                  <a:gd name="connsiteX72" fmla="*/ 25188 w 607991"/>
                  <a:gd name="connsiteY72" fmla="*/ 126286 h 606722"/>
                  <a:gd name="connsiteX73" fmla="*/ 101198 w 607991"/>
                  <a:gd name="connsiteY73" fmla="*/ 50568 h 606722"/>
                  <a:gd name="connsiteX74" fmla="*/ 354417 w 607991"/>
                  <a:gd name="connsiteY74" fmla="*/ 50568 h 606722"/>
                  <a:gd name="connsiteX75" fmla="*/ 354417 w 607991"/>
                  <a:gd name="connsiteY75" fmla="*/ 25328 h 606722"/>
                  <a:gd name="connsiteX76" fmla="*/ 379694 w 607991"/>
                  <a:gd name="connsiteY76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607991" h="606722">
                    <a:moveTo>
                      <a:pt x="481071" y="506364"/>
                    </a:moveTo>
                    <a:cubicBezTo>
                      <a:pt x="473461" y="506364"/>
                      <a:pt x="465851" y="509630"/>
                      <a:pt x="460955" y="516162"/>
                    </a:cubicBezTo>
                    <a:cubicBezTo>
                      <a:pt x="457840" y="520428"/>
                      <a:pt x="455704" y="525227"/>
                      <a:pt x="455704" y="530826"/>
                    </a:cubicBezTo>
                    <a:cubicBezTo>
                      <a:pt x="455704" y="544690"/>
                      <a:pt x="467008" y="556066"/>
                      <a:pt x="480981" y="556066"/>
                    </a:cubicBezTo>
                    <a:cubicBezTo>
                      <a:pt x="495044" y="556066"/>
                      <a:pt x="506437" y="544779"/>
                      <a:pt x="506437" y="530826"/>
                    </a:cubicBezTo>
                    <a:cubicBezTo>
                      <a:pt x="506437" y="525227"/>
                      <a:pt x="504301" y="520251"/>
                      <a:pt x="501186" y="516162"/>
                    </a:cubicBezTo>
                    <a:cubicBezTo>
                      <a:pt x="496290" y="509630"/>
                      <a:pt x="488680" y="506364"/>
                      <a:pt x="481071" y="506364"/>
                    </a:cubicBezTo>
                    <a:close/>
                    <a:moveTo>
                      <a:pt x="126698" y="506364"/>
                    </a:moveTo>
                    <a:cubicBezTo>
                      <a:pt x="119088" y="506364"/>
                      <a:pt x="111478" y="509630"/>
                      <a:pt x="106628" y="516162"/>
                    </a:cubicBezTo>
                    <a:cubicBezTo>
                      <a:pt x="103424" y="520428"/>
                      <a:pt x="101287" y="525227"/>
                      <a:pt x="101287" y="530826"/>
                    </a:cubicBezTo>
                    <a:cubicBezTo>
                      <a:pt x="101287" y="544690"/>
                      <a:pt x="112591" y="556066"/>
                      <a:pt x="126565" y="556066"/>
                    </a:cubicBezTo>
                    <a:cubicBezTo>
                      <a:pt x="140450" y="556066"/>
                      <a:pt x="151931" y="544779"/>
                      <a:pt x="152020" y="530826"/>
                    </a:cubicBezTo>
                    <a:cubicBezTo>
                      <a:pt x="152020" y="525227"/>
                      <a:pt x="149884" y="520251"/>
                      <a:pt x="146769" y="516162"/>
                    </a:cubicBezTo>
                    <a:cubicBezTo>
                      <a:pt x="141918" y="509630"/>
                      <a:pt x="134308" y="506364"/>
                      <a:pt x="126698" y="506364"/>
                    </a:cubicBezTo>
                    <a:close/>
                    <a:moveTo>
                      <a:pt x="354520" y="328623"/>
                    </a:moveTo>
                    <a:lnTo>
                      <a:pt x="500562" y="328623"/>
                    </a:lnTo>
                    <a:cubicBezTo>
                      <a:pt x="510974" y="342321"/>
                      <a:pt x="522544" y="353885"/>
                      <a:pt x="531710" y="353885"/>
                    </a:cubicBezTo>
                    <a:lnTo>
                      <a:pt x="354520" y="353885"/>
                    </a:lnTo>
                    <a:close/>
                    <a:moveTo>
                      <a:pt x="227926" y="328623"/>
                    </a:moveTo>
                    <a:lnTo>
                      <a:pt x="303925" y="328623"/>
                    </a:lnTo>
                    <a:lnTo>
                      <a:pt x="303925" y="353885"/>
                    </a:lnTo>
                    <a:lnTo>
                      <a:pt x="227926" y="353885"/>
                    </a:lnTo>
                    <a:close/>
                    <a:moveTo>
                      <a:pt x="404971" y="50656"/>
                    </a:moveTo>
                    <a:lnTo>
                      <a:pt x="404971" y="101313"/>
                    </a:lnTo>
                    <a:lnTo>
                      <a:pt x="455704" y="101313"/>
                    </a:lnTo>
                    <a:lnTo>
                      <a:pt x="455704" y="50656"/>
                    </a:lnTo>
                    <a:close/>
                    <a:moveTo>
                      <a:pt x="379694" y="0"/>
                    </a:moveTo>
                    <a:lnTo>
                      <a:pt x="480892" y="0"/>
                    </a:lnTo>
                    <a:lnTo>
                      <a:pt x="531625" y="0"/>
                    </a:lnTo>
                    <a:cubicBezTo>
                      <a:pt x="545599" y="0"/>
                      <a:pt x="556902" y="11553"/>
                      <a:pt x="556902" y="25417"/>
                    </a:cubicBezTo>
                    <a:cubicBezTo>
                      <a:pt x="556902" y="39281"/>
                      <a:pt x="545599" y="50656"/>
                      <a:pt x="531625" y="50656"/>
                    </a:cubicBezTo>
                    <a:lnTo>
                      <a:pt x="506259" y="50656"/>
                    </a:lnTo>
                    <a:lnTo>
                      <a:pt x="506259" y="101046"/>
                    </a:lnTo>
                    <a:lnTo>
                      <a:pt x="531625" y="101046"/>
                    </a:lnTo>
                    <a:cubicBezTo>
                      <a:pt x="545599" y="101046"/>
                      <a:pt x="556902" y="112511"/>
                      <a:pt x="556902" y="126286"/>
                    </a:cubicBezTo>
                    <a:cubicBezTo>
                      <a:pt x="556902" y="140150"/>
                      <a:pt x="545599" y="151525"/>
                      <a:pt x="531625" y="151525"/>
                    </a:cubicBezTo>
                    <a:lnTo>
                      <a:pt x="480892" y="151525"/>
                    </a:lnTo>
                    <a:lnTo>
                      <a:pt x="379694" y="151525"/>
                    </a:lnTo>
                    <a:cubicBezTo>
                      <a:pt x="365720" y="151525"/>
                      <a:pt x="354417" y="140327"/>
                      <a:pt x="354417" y="126286"/>
                    </a:cubicBezTo>
                    <a:lnTo>
                      <a:pt x="354417" y="101046"/>
                    </a:lnTo>
                    <a:lnTo>
                      <a:pt x="101287" y="101046"/>
                    </a:lnTo>
                    <a:cubicBezTo>
                      <a:pt x="87492" y="101046"/>
                      <a:pt x="76010" y="112333"/>
                      <a:pt x="76010" y="126286"/>
                    </a:cubicBezTo>
                    <a:lnTo>
                      <a:pt x="76010" y="176853"/>
                    </a:lnTo>
                    <a:cubicBezTo>
                      <a:pt x="76010" y="252571"/>
                      <a:pt x="114193" y="252571"/>
                      <a:pt x="126743" y="252571"/>
                    </a:cubicBezTo>
                    <a:cubicBezTo>
                      <a:pt x="126743" y="252571"/>
                      <a:pt x="126921" y="252749"/>
                      <a:pt x="127010" y="252749"/>
                    </a:cubicBezTo>
                    <a:lnTo>
                      <a:pt x="133507" y="241640"/>
                    </a:lnTo>
                    <a:cubicBezTo>
                      <a:pt x="148638" y="216934"/>
                      <a:pt x="175517" y="202093"/>
                      <a:pt x="203732" y="202093"/>
                    </a:cubicBezTo>
                    <a:lnTo>
                      <a:pt x="374354" y="202093"/>
                    </a:lnTo>
                    <a:cubicBezTo>
                      <a:pt x="403013" y="202093"/>
                      <a:pt x="429092" y="216667"/>
                      <a:pt x="444134" y="240751"/>
                    </a:cubicBezTo>
                    <a:lnTo>
                      <a:pt x="467275" y="277988"/>
                    </a:lnTo>
                    <a:lnTo>
                      <a:pt x="329228" y="277988"/>
                    </a:lnTo>
                    <a:lnTo>
                      <a:pt x="202664" y="277988"/>
                    </a:lnTo>
                    <a:cubicBezTo>
                      <a:pt x="188601" y="277988"/>
                      <a:pt x="177297" y="289275"/>
                      <a:pt x="177297" y="303228"/>
                    </a:cubicBezTo>
                    <a:lnTo>
                      <a:pt x="177297" y="379124"/>
                    </a:lnTo>
                    <a:cubicBezTo>
                      <a:pt x="177297" y="392987"/>
                      <a:pt x="188601" y="404363"/>
                      <a:pt x="202664" y="404363"/>
                    </a:cubicBezTo>
                    <a:lnTo>
                      <a:pt x="329139" y="404363"/>
                    </a:lnTo>
                    <a:lnTo>
                      <a:pt x="329139" y="404274"/>
                    </a:lnTo>
                    <a:lnTo>
                      <a:pt x="607991" y="404274"/>
                    </a:lnTo>
                    <a:lnTo>
                      <a:pt x="607991" y="480170"/>
                    </a:lnTo>
                    <a:cubicBezTo>
                      <a:pt x="607991" y="508164"/>
                      <a:pt x="585206" y="530826"/>
                      <a:pt x="557347" y="530826"/>
                    </a:cubicBezTo>
                    <a:cubicBezTo>
                      <a:pt x="557347" y="572773"/>
                      <a:pt x="523259" y="606722"/>
                      <a:pt x="481426" y="606722"/>
                    </a:cubicBezTo>
                    <a:cubicBezTo>
                      <a:pt x="439416" y="606722"/>
                      <a:pt x="405416" y="572596"/>
                      <a:pt x="405416" y="530826"/>
                    </a:cubicBezTo>
                    <a:lnTo>
                      <a:pt x="202753" y="530826"/>
                    </a:lnTo>
                    <a:cubicBezTo>
                      <a:pt x="202753" y="572773"/>
                      <a:pt x="168753" y="606722"/>
                      <a:pt x="126743" y="606722"/>
                    </a:cubicBezTo>
                    <a:cubicBezTo>
                      <a:pt x="84733" y="606722"/>
                      <a:pt x="50733" y="572596"/>
                      <a:pt x="50733" y="530826"/>
                    </a:cubicBezTo>
                    <a:cubicBezTo>
                      <a:pt x="22696" y="530826"/>
                      <a:pt x="0" y="508253"/>
                      <a:pt x="0" y="480348"/>
                    </a:cubicBezTo>
                    <a:lnTo>
                      <a:pt x="0" y="404363"/>
                    </a:lnTo>
                    <a:cubicBezTo>
                      <a:pt x="0" y="376546"/>
                      <a:pt x="22696" y="354062"/>
                      <a:pt x="50733" y="353884"/>
                    </a:cubicBezTo>
                    <a:lnTo>
                      <a:pt x="67466" y="353884"/>
                    </a:lnTo>
                    <a:cubicBezTo>
                      <a:pt x="73874" y="345619"/>
                      <a:pt x="87581" y="321091"/>
                      <a:pt x="92476" y="312381"/>
                    </a:cubicBezTo>
                    <a:cubicBezTo>
                      <a:pt x="95413" y="307049"/>
                      <a:pt x="97994" y="302694"/>
                      <a:pt x="99774" y="299851"/>
                    </a:cubicBezTo>
                    <a:cubicBezTo>
                      <a:pt x="52691" y="287942"/>
                      <a:pt x="25188" y="244129"/>
                      <a:pt x="25188" y="176942"/>
                    </a:cubicBezTo>
                    <a:lnTo>
                      <a:pt x="25188" y="126286"/>
                    </a:lnTo>
                    <a:cubicBezTo>
                      <a:pt x="25188" y="84516"/>
                      <a:pt x="59277" y="50568"/>
                      <a:pt x="101198" y="50568"/>
                    </a:cubicBezTo>
                    <a:lnTo>
                      <a:pt x="354417" y="50568"/>
                    </a:lnTo>
                    <a:lnTo>
                      <a:pt x="354417" y="25328"/>
                    </a:lnTo>
                    <a:cubicBezTo>
                      <a:pt x="354417" y="11464"/>
                      <a:pt x="365720" y="0"/>
                      <a:pt x="3796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354"/>
                <a:endParaRPr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1" name="îSlíḍé">
              <a:extLst>
                <a:ext uri="{FF2B5EF4-FFF2-40B4-BE49-F238E27FC236}">
                  <a16:creationId xmlns="" xmlns:a16="http://schemas.microsoft.com/office/drawing/2014/main" id="{A3E112FB-E0B2-4EB6-9A99-C25DAB9C9C51}"/>
                </a:ext>
              </a:extLst>
            </p:cNvPr>
            <p:cNvGrpSpPr/>
            <p:nvPr/>
          </p:nvGrpSpPr>
          <p:grpSpPr>
            <a:xfrm>
              <a:off x="7859131" y="3060406"/>
              <a:ext cx="1143588" cy="1143588"/>
              <a:chOff x="8027406" y="3228681"/>
              <a:chExt cx="807038" cy="807038"/>
            </a:xfrm>
          </p:grpSpPr>
          <p:sp>
            <p:nvSpPr>
              <p:cNvPr id="55" name="išļïḑê">
                <a:extLst>
                  <a:ext uri="{FF2B5EF4-FFF2-40B4-BE49-F238E27FC236}">
                    <a16:creationId xmlns="" xmlns:a16="http://schemas.microsoft.com/office/drawing/2014/main" id="{08427EF1-BF93-477B-A164-7ACA09F875F3}"/>
                  </a:ext>
                </a:extLst>
              </p:cNvPr>
              <p:cNvSpPr/>
              <p:nvPr/>
            </p:nvSpPr>
            <p:spPr>
              <a:xfrm>
                <a:off x="8027406" y="3228681"/>
                <a:ext cx="807038" cy="807038"/>
              </a:xfrm>
              <a:prstGeom prst="diamond">
                <a:avLst/>
              </a:prstGeom>
              <a:solidFill>
                <a:schemeClr val="accent1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56" name="ïṡḻïďe">
                <a:extLst>
                  <a:ext uri="{FF2B5EF4-FFF2-40B4-BE49-F238E27FC236}">
                    <a16:creationId xmlns="" xmlns:a16="http://schemas.microsoft.com/office/drawing/2014/main" id="{8A5A6B71-F92B-4833-86E2-A3C615F96B3B}"/>
                  </a:ext>
                </a:extLst>
              </p:cNvPr>
              <p:cNvSpPr/>
              <p:nvPr/>
            </p:nvSpPr>
            <p:spPr>
              <a:xfrm>
                <a:off x="8283241" y="3484824"/>
                <a:ext cx="295368" cy="294751"/>
              </a:xfrm>
              <a:custGeom>
                <a:avLst/>
                <a:gdLst>
                  <a:gd name="connsiteX0" fmla="*/ 481071 w 607991"/>
                  <a:gd name="connsiteY0" fmla="*/ 506364 h 606722"/>
                  <a:gd name="connsiteX1" fmla="*/ 460955 w 607991"/>
                  <a:gd name="connsiteY1" fmla="*/ 516162 h 606722"/>
                  <a:gd name="connsiteX2" fmla="*/ 455704 w 607991"/>
                  <a:gd name="connsiteY2" fmla="*/ 530826 h 606722"/>
                  <a:gd name="connsiteX3" fmla="*/ 480981 w 607991"/>
                  <a:gd name="connsiteY3" fmla="*/ 556066 h 606722"/>
                  <a:gd name="connsiteX4" fmla="*/ 506437 w 607991"/>
                  <a:gd name="connsiteY4" fmla="*/ 530826 h 606722"/>
                  <a:gd name="connsiteX5" fmla="*/ 501186 w 607991"/>
                  <a:gd name="connsiteY5" fmla="*/ 516162 h 606722"/>
                  <a:gd name="connsiteX6" fmla="*/ 481071 w 607991"/>
                  <a:gd name="connsiteY6" fmla="*/ 506364 h 606722"/>
                  <a:gd name="connsiteX7" fmla="*/ 126698 w 607991"/>
                  <a:gd name="connsiteY7" fmla="*/ 506364 h 606722"/>
                  <a:gd name="connsiteX8" fmla="*/ 106628 w 607991"/>
                  <a:gd name="connsiteY8" fmla="*/ 516162 h 606722"/>
                  <a:gd name="connsiteX9" fmla="*/ 101287 w 607991"/>
                  <a:gd name="connsiteY9" fmla="*/ 530826 h 606722"/>
                  <a:gd name="connsiteX10" fmla="*/ 126565 w 607991"/>
                  <a:gd name="connsiteY10" fmla="*/ 556066 h 606722"/>
                  <a:gd name="connsiteX11" fmla="*/ 152020 w 607991"/>
                  <a:gd name="connsiteY11" fmla="*/ 530826 h 606722"/>
                  <a:gd name="connsiteX12" fmla="*/ 146769 w 607991"/>
                  <a:gd name="connsiteY12" fmla="*/ 516162 h 606722"/>
                  <a:gd name="connsiteX13" fmla="*/ 126698 w 607991"/>
                  <a:gd name="connsiteY13" fmla="*/ 506364 h 606722"/>
                  <a:gd name="connsiteX14" fmla="*/ 354520 w 607991"/>
                  <a:gd name="connsiteY14" fmla="*/ 328623 h 606722"/>
                  <a:gd name="connsiteX15" fmla="*/ 500562 w 607991"/>
                  <a:gd name="connsiteY15" fmla="*/ 328623 h 606722"/>
                  <a:gd name="connsiteX16" fmla="*/ 531710 w 607991"/>
                  <a:gd name="connsiteY16" fmla="*/ 353885 h 606722"/>
                  <a:gd name="connsiteX17" fmla="*/ 354520 w 607991"/>
                  <a:gd name="connsiteY17" fmla="*/ 353885 h 606722"/>
                  <a:gd name="connsiteX18" fmla="*/ 227926 w 607991"/>
                  <a:gd name="connsiteY18" fmla="*/ 328623 h 606722"/>
                  <a:gd name="connsiteX19" fmla="*/ 303925 w 607991"/>
                  <a:gd name="connsiteY19" fmla="*/ 328623 h 606722"/>
                  <a:gd name="connsiteX20" fmla="*/ 303925 w 607991"/>
                  <a:gd name="connsiteY20" fmla="*/ 353885 h 606722"/>
                  <a:gd name="connsiteX21" fmla="*/ 227926 w 607991"/>
                  <a:gd name="connsiteY21" fmla="*/ 353885 h 606722"/>
                  <a:gd name="connsiteX22" fmla="*/ 404971 w 607991"/>
                  <a:gd name="connsiteY22" fmla="*/ 50656 h 606722"/>
                  <a:gd name="connsiteX23" fmla="*/ 404971 w 607991"/>
                  <a:gd name="connsiteY23" fmla="*/ 101313 h 606722"/>
                  <a:gd name="connsiteX24" fmla="*/ 455704 w 607991"/>
                  <a:gd name="connsiteY24" fmla="*/ 101313 h 606722"/>
                  <a:gd name="connsiteX25" fmla="*/ 455704 w 607991"/>
                  <a:gd name="connsiteY25" fmla="*/ 50656 h 606722"/>
                  <a:gd name="connsiteX26" fmla="*/ 379694 w 607991"/>
                  <a:gd name="connsiteY26" fmla="*/ 0 h 606722"/>
                  <a:gd name="connsiteX27" fmla="*/ 480892 w 607991"/>
                  <a:gd name="connsiteY27" fmla="*/ 0 h 606722"/>
                  <a:gd name="connsiteX28" fmla="*/ 531625 w 607991"/>
                  <a:gd name="connsiteY28" fmla="*/ 0 h 606722"/>
                  <a:gd name="connsiteX29" fmla="*/ 556902 w 607991"/>
                  <a:gd name="connsiteY29" fmla="*/ 25417 h 606722"/>
                  <a:gd name="connsiteX30" fmla="*/ 531625 w 607991"/>
                  <a:gd name="connsiteY30" fmla="*/ 50656 h 606722"/>
                  <a:gd name="connsiteX31" fmla="*/ 506259 w 607991"/>
                  <a:gd name="connsiteY31" fmla="*/ 50656 h 606722"/>
                  <a:gd name="connsiteX32" fmla="*/ 506259 w 607991"/>
                  <a:gd name="connsiteY32" fmla="*/ 101046 h 606722"/>
                  <a:gd name="connsiteX33" fmla="*/ 531625 w 607991"/>
                  <a:gd name="connsiteY33" fmla="*/ 101046 h 606722"/>
                  <a:gd name="connsiteX34" fmla="*/ 556902 w 607991"/>
                  <a:gd name="connsiteY34" fmla="*/ 126286 h 606722"/>
                  <a:gd name="connsiteX35" fmla="*/ 531625 w 607991"/>
                  <a:gd name="connsiteY35" fmla="*/ 151525 h 606722"/>
                  <a:gd name="connsiteX36" fmla="*/ 480892 w 607991"/>
                  <a:gd name="connsiteY36" fmla="*/ 151525 h 606722"/>
                  <a:gd name="connsiteX37" fmla="*/ 379694 w 607991"/>
                  <a:gd name="connsiteY37" fmla="*/ 151525 h 606722"/>
                  <a:gd name="connsiteX38" fmla="*/ 354417 w 607991"/>
                  <a:gd name="connsiteY38" fmla="*/ 126286 h 606722"/>
                  <a:gd name="connsiteX39" fmla="*/ 354417 w 607991"/>
                  <a:gd name="connsiteY39" fmla="*/ 101046 h 606722"/>
                  <a:gd name="connsiteX40" fmla="*/ 101287 w 607991"/>
                  <a:gd name="connsiteY40" fmla="*/ 101046 h 606722"/>
                  <a:gd name="connsiteX41" fmla="*/ 76010 w 607991"/>
                  <a:gd name="connsiteY41" fmla="*/ 126286 h 606722"/>
                  <a:gd name="connsiteX42" fmla="*/ 76010 w 607991"/>
                  <a:gd name="connsiteY42" fmla="*/ 176853 h 606722"/>
                  <a:gd name="connsiteX43" fmla="*/ 126743 w 607991"/>
                  <a:gd name="connsiteY43" fmla="*/ 252571 h 606722"/>
                  <a:gd name="connsiteX44" fmla="*/ 127010 w 607991"/>
                  <a:gd name="connsiteY44" fmla="*/ 252749 h 606722"/>
                  <a:gd name="connsiteX45" fmla="*/ 133507 w 607991"/>
                  <a:gd name="connsiteY45" fmla="*/ 241640 h 606722"/>
                  <a:gd name="connsiteX46" fmla="*/ 203732 w 607991"/>
                  <a:gd name="connsiteY46" fmla="*/ 202093 h 606722"/>
                  <a:gd name="connsiteX47" fmla="*/ 374354 w 607991"/>
                  <a:gd name="connsiteY47" fmla="*/ 202093 h 606722"/>
                  <a:gd name="connsiteX48" fmla="*/ 444134 w 607991"/>
                  <a:gd name="connsiteY48" fmla="*/ 240751 h 606722"/>
                  <a:gd name="connsiteX49" fmla="*/ 467275 w 607991"/>
                  <a:gd name="connsiteY49" fmla="*/ 277988 h 606722"/>
                  <a:gd name="connsiteX50" fmla="*/ 329228 w 607991"/>
                  <a:gd name="connsiteY50" fmla="*/ 277988 h 606722"/>
                  <a:gd name="connsiteX51" fmla="*/ 202664 w 607991"/>
                  <a:gd name="connsiteY51" fmla="*/ 277988 h 606722"/>
                  <a:gd name="connsiteX52" fmla="*/ 177297 w 607991"/>
                  <a:gd name="connsiteY52" fmla="*/ 303228 h 606722"/>
                  <a:gd name="connsiteX53" fmla="*/ 177297 w 607991"/>
                  <a:gd name="connsiteY53" fmla="*/ 379124 h 606722"/>
                  <a:gd name="connsiteX54" fmla="*/ 202664 w 607991"/>
                  <a:gd name="connsiteY54" fmla="*/ 404363 h 606722"/>
                  <a:gd name="connsiteX55" fmla="*/ 329139 w 607991"/>
                  <a:gd name="connsiteY55" fmla="*/ 404363 h 606722"/>
                  <a:gd name="connsiteX56" fmla="*/ 329139 w 607991"/>
                  <a:gd name="connsiteY56" fmla="*/ 404274 h 606722"/>
                  <a:gd name="connsiteX57" fmla="*/ 607991 w 607991"/>
                  <a:gd name="connsiteY57" fmla="*/ 404274 h 606722"/>
                  <a:gd name="connsiteX58" fmla="*/ 607991 w 607991"/>
                  <a:gd name="connsiteY58" fmla="*/ 480170 h 606722"/>
                  <a:gd name="connsiteX59" fmla="*/ 557347 w 607991"/>
                  <a:gd name="connsiteY59" fmla="*/ 530826 h 606722"/>
                  <a:gd name="connsiteX60" fmla="*/ 481426 w 607991"/>
                  <a:gd name="connsiteY60" fmla="*/ 606722 h 606722"/>
                  <a:gd name="connsiteX61" fmla="*/ 405416 w 607991"/>
                  <a:gd name="connsiteY61" fmla="*/ 530826 h 606722"/>
                  <a:gd name="connsiteX62" fmla="*/ 202753 w 607991"/>
                  <a:gd name="connsiteY62" fmla="*/ 530826 h 606722"/>
                  <a:gd name="connsiteX63" fmla="*/ 126743 w 607991"/>
                  <a:gd name="connsiteY63" fmla="*/ 606722 h 606722"/>
                  <a:gd name="connsiteX64" fmla="*/ 50733 w 607991"/>
                  <a:gd name="connsiteY64" fmla="*/ 530826 h 606722"/>
                  <a:gd name="connsiteX65" fmla="*/ 0 w 607991"/>
                  <a:gd name="connsiteY65" fmla="*/ 480348 h 606722"/>
                  <a:gd name="connsiteX66" fmla="*/ 0 w 607991"/>
                  <a:gd name="connsiteY66" fmla="*/ 404363 h 606722"/>
                  <a:gd name="connsiteX67" fmla="*/ 50733 w 607991"/>
                  <a:gd name="connsiteY67" fmla="*/ 353884 h 606722"/>
                  <a:gd name="connsiteX68" fmla="*/ 67466 w 607991"/>
                  <a:gd name="connsiteY68" fmla="*/ 353884 h 606722"/>
                  <a:gd name="connsiteX69" fmla="*/ 92476 w 607991"/>
                  <a:gd name="connsiteY69" fmla="*/ 312381 h 606722"/>
                  <a:gd name="connsiteX70" fmla="*/ 99774 w 607991"/>
                  <a:gd name="connsiteY70" fmla="*/ 299851 h 606722"/>
                  <a:gd name="connsiteX71" fmla="*/ 25188 w 607991"/>
                  <a:gd name="connsiteY71" fmla="*/ 176942 h 606722"/>
                  <a:gd name="connsiteX72" fmla="*/ 25188 w 607991"/>
                  <a:gd name="connsiteY72" fmla="*/ 126286 h 606722"/>
                  <a:gd name="connsiteX73" fmla="*/ 101198 w 607991"/>
                  <a:gd name="connsiteY73" fmla="*/ 50568 h 606722"/>
                  <a:gd name="connsiteX74" fmla="*/ 354417 w 607991"/>
                  <a:gd name="connsiteY74" fmla="*/ 50568 h 606722"/>
                  <a:gd name="connsiteX75" fmla="*/ 354417 w 607991"/>
                  <a:gd name="connsiteY75" fmla="*/ 25328 h 606722"/>
                  <a:gd name="connsiteX76" fmla="*/ 379694 w 607991"/>
                  <a:gd name="connsiteY76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607991" h="606722">
                    <a:moveTo>
                      <a:pt x="481071" y="506364"/>
                    </a:moveTo>
                    <a:cubicBezTo>
                      <a:pt x="473461" y="506364"/>
                      <a:pt x="465851" y="509630"/>
                      <a:pt x="460955" y="516162"/>
                    </a:cubicBezTo>
                    <a:cubicBezTo>
                      <a:pt x="457840" y="520428"/>
                      <a:pt x="455704" y="525227"/>
                      <a:pt x="455704" y="530826"/>
                    </a:cubicBezTo>
                    <a:cubicBezTo>
                      <a:pt x="455704" y="544690"/>
                      <a:pt x="467008" y="556066"/>
                      <a:pt x="480981" y="556066"/>
                    </a:cubicBezTo>
                    <a:cubicBezTo>
                      <a:pt x="495044" y="556066"/>
                      <a:pt x="506437" y="544779"/>
                      <a:pt x="506437" y="530826"/>
                    </a:cubicBezTo>
                    <a:cubicBezTo>
                      <a:pt x="506437" y="525227"/>
                      <a:pt x="504301" y="520251"/>
                      <a:pt x="501186" y="516162"/>
                    </a:cubicBezTo>
                    <a:cubicBezTo>
                      <a:pt x="496290" y="509630"/>
                      <a:pt x="488680" y="506364"/>
                      <a:pt x="481071" y="506364"/>
                    </a:cubicBezTo>
                    <a:close/>
                    <a:moveTo>
                      <a:pt x="126698" y="506364"/>
                    </a:moveTo>
                    <a:cubicBezTo>
                      <a:pt x="119088" y="506364"/>
                      <a:pt x="111478" y="509630"/>
                      <a:pt x="106628" y="516162"/>
                    </a:cubicBezTo>
                    <a:cubicBezTo>
                      <a:pt x="103424" y="520428"/>
                      <a:pt x="101287" y="525227"/>
                      <a:pt x="101287" y="530826"/>
                    </a:cubicBezTo>
                    <a:cubicBezTo>
                      <a:pt x="101287" y="544690"/>
                      <a:pt x="112591" y="556066"/>
                      <a:pt x="126565" y="556066"/>
                    </a:cubicBezTo>
                    <a:cubicBezTo>
                      <a:pt x="140450" y="556066"/>
                      <a:pt x="151931" y="544779"/>
                      <a:pt x="152020" y="530826"/>
                    </a:cubicBezTo>
                    <a:cubicBezTo>
                      <a:pt x="152020" y="525227"/>
                      <a:pt x="149884" y="520251"/>
                      <a:pt x="146769" y="516162"/>
                    </a:cubicBezTo>
                    <a:cubicBezTo>
                      <a:pt x="141918" y="509630"/>
                      <a:pt x="134308" y="506364"/>
                      <a:pt x="126698" y="506364"/>
                    </a:cubicBezTo>
                    <a:close/>
                    <a:moveTo>
                      <a:pt x="354520" y="328623"/>
                    </a:moveTo>
                    <a:lnTo>
                      <a:pt x="500562" y="328623"/>
                    </a:lnTo>
                    <a:cubicBezTo>
                      <a:pt x="510974" y="342321"/>
                      <a:pt x="522544" y="353885"/>
                      <a:pt x="531710" y="353885"/>
                    </a:cubicBezTo>
                    <a:lnTo>
                      <a:pt x="354520" y="353885"/>
                    </a:lnTo>
                    <a:close/>
                    <a:moveTo>
                      <a:pt x="227926" y="328623"/>
                    </a:moveTo>
                    <a:lnTo>
                      <a:pt x="303925" y="328623"/>
                    </a:lnTo>
                    <a:lnTo>
                      <a:pt x="303925" y="353885"/>
                    </a:lnTo>
                    <a:lnTo>
                      <a:pt x="227926" y="353885"/>
                    </a:lnTo>
                    <a:close/>
                    <a:moveTo>
                      <a:pt x="404971" y="50656"/>
                    </a:moveTo>
                    <a:lnTo>
                      <a:pt x="404971" y="101313"/>
                    </a:lnTo>
                    <a:lnTo>
                      <a:pt x="455704" y="101313"/>
                    </a:lnTo>
                    <a:lnTo>
                      <a:pt x="455704" y="50656"/>
                    </a:lnTo>
                    <a:close/>
                    <a:moveTo>
                      <a:pt x="379694" y="0"/>
                    </a:moveTo>
                    <a:lnTo>
                      <a:pt x="480892" y="0"/>
                    </a:lnTo>
                    <a:lnTo>
                      <a:pt x="531625" y="0"/>
                    </a:lnTo>
                    <a:cubicBezTo>
                      <a:pt x="545599" y="0"/>
                      <a:pt x="556902" y="11553"/>
                      <a:pt x="556902" y="25417"/>
                    </a:cubicBezTo>
                    <a:cubicBezTo>
                      <a:pt x="556902" y="39281"/>
                      <a:pt x="545599" y="50656"/>
                      <a:pt x="531625" y="50656"/>
                    </a:cubicBezTo>
                    <a:lnTo>
                      <a:pt x="506259" y="50656"/>
                    </a:lnTo>
                    <a:lnTo>
                      <a:pt x="506259" y="101046"/>
                    </a:lnTo>
                    <a:lnTo>
                      <a:pt x="531625" y="101046"/>
                    </a:lnTo>
                    <a:cubicBezTo>
                      <a:pt x="545599" y="101046"/>
                      <a:pt x="556902" y="112511"/>
                      <a:pt x="556902" y="126286"/>
                    </a:cubicBezTo>
                    <a:cubicBezTo>
                      <a:pt x="556902" y="140150"/>
                      <a:pt x="545599" y="151525"/>
                      <a:pt x="531625" y="151525"/>
                    </a:cubicBezTo>
                    <a:lnTo>
                      <a:pt x="480892" y="151525"/>
                    </a:lnTo>
                    <a:lnTo>
                      <a:pt x="379694" y="151525"/>
                    </a:lnTo>
                    <a:cubicBezTo>
                      <a:pt x="365720" y="151525"/>
                      <a:pt x="354417" y="140327"/>
                      <a:pt x="354417" y="126286"/>
                    </a:cubicBezTo>
                    <a:lnTo>
                      <a:pt x="354417" y="101046"/>
                    </a:lnTo>
                    <a:lnTo>
                      <a:pt x="101287" y="101046"/>
                    </a:lnTo>
                    <a:cubicBezTo>
                      <a:pt x="87492" y="101046"/>
                      <a:pt x="76010" y="112333"/>
                      <a:pt x="76010" y="126286"/>
                    </a:cubicBezTo>
                    <a:lnTo>
                      <a:pt x="76010" y="176853"/>
                    </a:lnTo>
                    <a:cubicBezTo>
                      <a:pt x="76010" y="252571"/>
                      <a:pt x="114193" y="252571"/>
                      <a:pt x="126743" y="252571"/>
                    </a:cubicBezTo>
                    <a:cubicBezTo>
                      <a:pt x="126743" y="252571"/>
                      <a:pt x="126921" y="252749"/>
                      <a:pt x="127010" y="252749"/>
                    </a:cubicBezTo>
                    <a:lnTo>
                      <a:pt x="133507" y="241640"/>
                    </a:lnTo>
                    <a:cubicBezTo>
                      <a:pt x="148638" y="216934"/>
                      <a:pt x="175517" y="202093"/>
                      <a:pt x="203732" y="202093"/>
                    </a:cubicBezTo>
                    <a:lnTo>
                      <a:pt x="374354" y="202093"/>
                    </a:lnTo>
                    <a:cubicBezTo>
                      <a:pt x="403013" y="202093"/>
                      <a:pt x="429092" y="216667"/>
                      <a:pt x="444134" y="240751"/>
                    </a:cubicBezTo>
                    <a:lnTo>
                      <a:pt x="467275" y="277988"/>
                    </a:lnTo>
                    <a:lnTo>
                      <a:pt x="329228" y="277988"/>
                    </a:lnTo>
                    <a:lnTo>
                      <a:pt x="202664" y="277988"/>
                    </a:lnTo>
                    <a:cubicBezTo>
                      <a:pt x="188601" y="277988"/>
                      <a:pt x="177297" y="289275"/>
                      <a:pt x="177297" y="303228"/>
                    </a:cubicBezTo>
                    <a:lnTo>
                      <a:pt x="177297" y="379124"/>
                    </a:lnTo>
                    <a:cubicBezTo>
                      <a:pt x="177297" y="392987"/>
                      <a:pt x="188601" y="404363"/>
                      <a:pt x="202664" y="404363"/>
                    </a:cubicBezTo>
                    <a:lnTo>
                      <a:pt x="329139" y="404363"/>
                    </a:lnTo>
                    <a:lnTo>
                      <a:pt x="329139" y="404274"/>
                    </a:lnTo>
                    <a:lnTo>
                      <a:pt x="607991" y="404274"/>
                    </a:lnTo>
                    <a:lnTo>
                      <a:pt x="607991" y="480170"/>
                    </a:lnTo>
                    <a:cubicBezTo>
                      <a:pt x="607991" y="508164"/>
                      <a:pt x="585206" y="530826"/>
                      <a:pt x="557347" y="530826"/>
                    </a:cubicBezTo>
                    <a:cubicBezTo>
                      <a:pt x="557347" y="572773"/>
                      <a:pt x="523259" y="606722"/>
                      <a:pt x="481426" y="606722"/>
                    </a:cubicBezTo>
                    <a:cubicBezTo>
                      <a:pt x="439416" y="606722"/>
                      <a:pt x="405416" y="572596"/>
                      <a:pt x="405416" y="530826"/>
                    </a:cubicBezTo>
                    <a:lnTo>
                      <a:pt x="202753" y="530826"/>
                    </a:lnTo>
                    <a:cubicBezTo>
                      <a:pt x="202753" y="572773"/>
                      <a:pt x="168753" y="606722"/>
                      <a:pt x="126743" y="606722"/>
                    </a:cubicBezTo>
                    <a:cubicBezTo>
                      <a:pt x="84733" y="606722"/>
                      <a:pt x="50733" y="572596"/>
                      <a:pt x="50733" y="530826"/>
                    </a:cubicBezTo>
                    <a:cubicBezTo>
                      <a:pt x="22696" y="530826"/>
                      <a:pt x="0" y="508253"/>
                      <a:pt x="0" y="480348"/>
                    </a:cubicBezTo>
                    <a:lnTo>
                      <a:pt x="0" y="404363"/>
                    </a:lnTo>
                    <a:cubicBezTo>
                      <a:pt x="0" y="376546"/>
                      <a:pt x="22696" y="354062"/>
                      <a:pt x="50733" y="353884"/>
                    </a:cubicBezTo>
                    <a:lnTo>
                      <a:pt x="67466" y="353884"/>
                    </a:lnTo>
                    <a:cubicBezTo>
                      <a:pt x="73874" y="345619"/>
                      <a:pt x="87581" y="321091"/>
                      <a:pt x="92476" y="312381"/>
                    </a:cubicBezTo>
                    <a:cubicBezTo>
                      <a:pt x="95413" y="307049"/>
                      <a:pt x="97994" y="302694"/>
                      <a:pt x="99774" y="299851"/>
                    </a:cubicBezTo>
                    <a:cubicBezTo>
                      <a:pt x="52691" y="287942"/>
                      <a:pt x="25188" y="244129"/>
                      <a:pt x="25188" y="176942"/>
                    </a:cubicBezTo>
                    <a:lnTo>
                      <a:pt x="25188" y="126286"/>
                    </a:lnTo>
                    <a:cubicBezTo>
                      <a:pt x="25188" y="84516"/>
                      <a:pt x="59277" y="50568"/>
                      <a:pt x="101198" y="50568"/>
                    </a:cubicBezTo>
                    <a:lnTo>
                      <a:pt x="354417" y="50568"/>
                    </a:lnTo>
                    <a:lnTo>
                      <a:pt x="354417" y="25328"/>
                    </a:lnTo>
                    <a:cubicBezTo>
                      <a:pt x="354417" y="11464"/>
                      <a:pt x="365720" y="0"/>
                      <a:pt x="3796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354"/>
                <a:endParaRPr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2" name="ï$ḷíḓê">
              <a:extLst>
                <a:ext uri="{FF2B5EF4-FFF2-40B4-BE49-F238E27FC236}">
                  <a16:creationId xmlns="" xmlns:a16="http://schemas.microsoft.com/office/drawing/2014/main" id="{3C418F61-2E49-487C-B8D8-FD4C951D1339}"/>
                </a:ext>
              </a:extLst>
            </p:cNvPr>
            <p:cNvGrpSpPr/>
            <p:nvPr/>
          </p:nvGrpSpPr>
          <p:grpSpPr>
            <a:xfrm>
              <a:off x="10400334" y="3060406"/>
              <a:ext cx="1143588" cy="1143588"/>
              <a:chOff x="10711862" y="3228681"/>
              <a:chExt cx="807038" cy="807038"/>
            </a:xfrm>
          </p:grpSpPr>
          <p:sp>
            <p:nvSpPr>
              <p:cNvPr id="53" name="iṡḻîḑè">
                <a:extLst>
                  <a:ext uri="{FF2B5EF4-FFF2-40B4-BE49-F238E27FC236}">
                    <a16:creationId xmlns="" xmlns:a16="http://schemas.microsoft.com/office/drawing/2014/main" id="{203BC118-8621-4741-B2AB-032D47352F75}"/>
                  </a:ext>
                </a:extLst>
              </p:cNvPr>
              <p:cNvSpPr/>
              <p:nvPr/>
            </p:nvSpPr>
            <p:spPr>
              <a:xfrm>
                <a:off x="10711862" y="3228681"/>
                <a:ext cx="807038" cy="807038"/>
              </a:xfrm>
              <a:prstGeom prst="diamond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en-US" dirty="0"/>
              </a:p>
            </p:txBody>
          </p:sp>
          <p:sp>
            <p:nvSpPr>
              <p:cNvPr id="54" name="íŝlíḑé">
                <a:extLst>
                  <a:ext uri="{FF2B5EF4-FFF2-40B4-BE49-F238E27FC236}">
                    <a16:creationId xmlns="" xmlns:a16="http://schemas.microsoft.com/office/drawing/2014/main" id="{78270B6E-AC48-4732-A023-5C2BF42DB759}"/>
                  </a:ext>
                </a:extLst>
              </p:cNvPr>
              <p:cNvSpPr/>
              <p:nvPr/>
            </p:nvSpPr>
            <p:spPr>
              <a:xfrm>
                <a:off x="10967697" y="3484824"/>
                <a:ext cx="295368" cy="294751"/>
              </a:xfrm>
              <a:custGeom>
                <a:avLst/>
                <a:gdLst>
                  <a:gd name="connsiteX0" fmla="*/ 481071 w 607991"/>
                  <a:gd name="connsiteY0" fmla="*/ 506364 h 606722"/>
                  <a:gd name="connsiteX1" fmla="*/ 460955 w 607991"/>
                  <a:gd name="connsiteY1" fmla="*/ 516162 h 606722"/>
                  <a:gd name="connsiteX2" fmla="*/ 455704 w 607991"/>
                  <a:gd name="connsiteY2" fmla="*/ 530826 h 606722"/>
                  <a:gd name="connsiteX3" fmla="*/ 480981 w 607991"/>
                  <a:gd name="connsiteY3" fmla="*/ 556066 h 606722"/>
                  <a:gd name="connsiteX4" fmla="*/ 506437 w 607991"/>
                  <a:gd name="connsiteY4" fmla="*/ 530826 h 606722"/>
                  <a:gd name="connsiteX5" fmla="*/ 501186 w 607991"/>
                  <a:gd name="connsiteY5" fmla="*/ 516162 h 606722"/>
                  <a:gd name="connsiteX6" fmla="*/ 481071 w 607991"/>
                  <a:gd name="connsiteY6" fmla="*/ 506364 h 606722"/>
                  <a:gd name="connsiteX7" fmla="*/ 126698 w 607991"/>
                  <a:gd name="connsiteY7" fmla="*/ 506364 h 606722"/>
                  <a:gd name="connsiteX8" fmla="*/ 106628 w 607991"/>
                  <a:gd name="connsiteY8" fmla="*/ 516162 h 606722"/>
                  <a:gd name="connsiteX9" fmla="*/ 101287 w 607991"/>
                  <a:gd name="connsiteY9" fmla="*/ 530826 h 606722"/>
                  <a:gd name="connsiteX10" fmla="*/ 126565 w 607991"/>
                  <a:gd name="connsiteY10" fmla="*/ 556066 h 606722"/>
                  <a:gd name="connsiteX11" fmla="*/ 152020 w 607991"/>
                  <a:gd name="connsiteY11" fmla="*/ 530826 h 606722"/>
                  <a:gd name="connsiteX12" fmla="*/ 146769 w 607991"/>
                  <a:gd name="connsiteY12" fmla="*/ 516162 h 606722"/>
                  <a:gd name="connsiteX13" fmla="*/ 126698 w 607991"/>
                  <a:gd name="connsiteY13" fmla="*/ 506364 h 606722"/>
                  <a:gd name="connsiteX14" fmla="*/ 354520 w 607991"/>
                  <a:gd name="connsiteY14" fmla="*/ 328623 h 606722"/>
                  <a:gd name="connsiteX15" fmla="*/ 500562 w 607991"/>
                  <a:gd name="connsiteY15" fmla="*/ 328623 h 606722"/>
                  <a:gd name="connsiteX16" fmla="*/ 531710 w 607991"/>
                  <a:gd name="connsiteY16" fmla="*/ 353885 h 606722"/>
                  <a:gd name="connsiteX17" fmla="*/ 354520 w 607991"/>
                  <a:gd name="connsiteY17" fmla="*/ 353885 h 606722"/>
                  <a:gd name="connsiteX18" fmla="*/ 227926 w 607991"/>
                  <a:gd name="connsiteY18" fmla="*/ 328623 h 606722"/>
                  <a:gd name="connsiteX19" fmla="*/ 303925 w 607991"/>
                  <a:gd name="connsiteY19" fmla="*/ 328623 h 606722"/>
                  <a:gd name="connsiteX20" fmla="*/ 303925 w 607991"/>
                  <a:gd name="connsiteY20" fmla="*/ 353885 h 606722"/>
                  <a:gd name="connsiteX21" fmla="*/ 227926 w 607991"/>
                  <a:gd name="connsiteY21" fmla="*/ 353885 h 606722"/>
                  <a:gd name="connsiteX22" fmla="*/ 404971 w 607991"/>
                  <a:gd name="connsiteY22" fmla="*/ 50656 h 606722"/>
                  <a:gd name="connsiteX23" fmla="*/ 404971 w 607991"/>
                  <a:gd name="connsiteY23" fmla="*/ 101313 h 606722"/>
                  <a:gd name="connsiteX24" fmla="*/ 455704 w 607991"/>
                  <a:gd name="connsiteY24" fmla="*/ 101313 h 606722"/>
                  <a:gd name="connsiteX25" fmla="*/ 455704 w 607991"/>
                  <a:gd name="connsiteY25" fmla="*/ 50656 h 606722"/>
                  <a:gd name="connsiteX26" fmla="*/ 379694 w 607991"/>
                  <a:gd name="connsiteY26" fmla="*/ 0 h 606722"/>
                  <a:gd name="connsiteX27" fmla="*/ 480892 w 607991"/>
                  <a:gd name="connsiteY27" fmla="*/ 0 h 606722"/>
                  <a:gd name="connsiteX28" fmla="*/ 531625 w 607991"/>
                  <a:gd name="connsiteY28" fmla="*/ 0 h 606722"/>
                  <a:gd name="connsiteX29" fmla="*/ 556902 w 607991"/>
                  <a:gd name="connsiteY29" fmla="*/ 25417 h 606722"/>
                  <a:gd name="connsiteX30" fmla="*/ 531625 w 607991"/>
                  <a:gd name="connsiteY30" fmla="*/ 50656 h 606722"/>
                  <a:gd name="connsiteX31" fmla="*/ 506259 w 607991"/>
                  <a:gd name="connsiteY31" fmla="*/ 50656 h 606722"/>
                  <a:gd name="connsiteX32" fmla="*/ 506259 w 607991"/>
                  <a:gd name="connsiteY32" fmla="*/ 101046 h 606722"/>
                  <a:gd name="connsiteX33" fmla="*/ 531625 w 607991"/>
                  <a:gd name="connsiteY33" fmla="*/ 101046 h 606722"/>
                  <a:gd name="connsiteX34" fmla="*/ 556902 w 607991"/>
                  <a:gd name="connsiteY34" fmla="*/ 126286 h 606722"/>
                  <a:gd name="connsiteX35" fmla="*/ 531625 w 607991"/>
                  <a:gd name="connsiteY35" fmla="*/ 151525 h 606722"/>
                  <a:gd name="connsiteX36" fmla="*/ 480892 w 607991"/>
                  <a:gd name="connsiteY36" fmla="*/ 151525 h 606722"/>
                  <a:gd name="connsiteX37" fmla="*/ 379694 w 607991"/>
                  <a:gd name="connsiteY37" fmla="*/ 151525 h 606722"/>
                  <a:gd name="connsiteX38" fmla="*/ 354417 w 607991"/>
                  <a:gd name="connsiteY38" fmla="*/ 126286 h 606722"/>
                  <a:gd name="connsiteX39" fmla="*/ 354417 w 607991"/>
                  <a:gd name="connsiteY39" fmla="*/ 101046 h 606722"/>
                  <a:gd name="connsiteX40" fmla="*/ 101287 w 607991"/>
                  <a:gd name="connsiteY40" fmla="*/ 101046 h 606722"/>
                  <a:gd name="connsiteX41" fmla="*/ 76010 w 607991"/>
                  <a:gd name="connsiteY41" fmla="*/ 126286 h 606722"/>
                  <a:gd name="connsiteX42" fmla="*/ 76010 w 607991"/>
                  <a:gd name="connsiteY42" fmla="*/ 176853 h 606722"/>
                  <a:gd name="connsiteX43" fmla="*/ 126743 w 607991"/>
                  <a:gd name="connsiteY43" fmla="*/ 252571 h 606722"/>
                  <a:gd name="connsiteX44" fmla="*/ 127010 w 607991"/>
                  <a:gd name="connsiteY44" fmla="*/ 252749 h 606722"/>
                  <a:gd name="connsiteX45" fmla="*/ 133507 w 607991"/>
                  <a:gd name="connsiteY45" fmla="*/ 241640 h 606722"/>
                  <a:gd name="connsiteX46" fmla="*/ 203732 w 607991"/>
                  <a:gd name="connsiteY46" fmla="*/ 202093 h 606722"/>
                  <a:gd name="connsiteX47" fmla="*/ 374354 w 607991"/>
                  <a:gd name="connsiteY47" fmla="*/ 202093 h 606722"/>
                  <a:gd name="connsiteX48" fmla="*/ 444134 w 607991"/>
                  <a:gd name="connsiteY48" fmla="*/ 240751 h 606722"/>
                  <a:gd name="connsiteX49" fmla="*/ 467275 w 607991"/>
                  <a:gd name="connsiteY49" fmla="*/ 277988 h 606722"/>
                  <a:gd name="connsiteX50" fmla="*/ 329228 w 607991"/>
                  <a:gd name="connsiteY50" fmla="*/ 277988 h 606722"/>
                  <a:gd name="connsiteX51" fmla="*/ 202664 w 607991"/>
                  <a:gd name="connsiteY51" fmla="*/ 277988 h 606722"/>
                  <a:gd name="connsiteX52" fmla="*/ 177297 w 607991"/>
                  <a:gd name="connsiteY52" fmla="*/ 303228 h 606722"/>
                  <a:gd name="connsiteX53" fmla="*/ 177297 w 607991"/>
                  <a:gd name="connsiteY53" fmla="*/ 379124 h 606722"/>
                  <a:gd name="connsiteX54" fmla="*/ 202664 w 607991"/>
                  <a:gd name="connsiteY54" fmla="*/ 404363 h 606722"/>
                  <a:gd name="connsiteX55" fmla="*/ 329139 w 607991"/>
                  <a:gd name="connsiteY55" fmla="*/ 404363 h 606722"/>
                  <a:gd name="connsiteX56" fmla="*/ 329139 w 607991"/>
                  <a:gd name="connsiteY56" fmla="*/ 404274 h 606722"/>
                  <a:gd name="connsiteX57" fmla="*/ 607991 w 607991"/>
                  <a:gd name="connsiteY57" fmla="*/ 404274 h 606722"/>
                  <a:gd name="connsiteX58" fmla="*/ 607991 w 607991"/>
                  <a:gd name="connsiteY58" fmla="*/ 480170 h 606722"/>
                  <a:gd name="connsiteX59" fmla="*/ 557347 w 607991"/>
                  <a:gd name="connsiteY59" fmla="*/ 530826 h 606722"/>
                  <a:gd name="connsiteX60" fmla="*/ 481426 w 607991"/>
                  <a:gd name="connsiteY60" fmla="*/ 606722 h 606722"/>
                  <a:gd name="connsiteX61" fmla="*/ 405416 w 607991"/>
                  <a:gd name="connsiteY61" fmla="*/ 530826 h 606722"/>
                  <a:gd name="connsiteX62" fmla="*/ 202753 w 607991"/>
                  <a:gd name="connsiteY62" fmla="*/ 530826 h 606722"/>
                  <a:gd name="connsiteX63" fmla="*/ 126743 w 607991"/>
                  <a:gd name="connsiteY63" fmla="*/ 606722 h 606722"/>
                  <a:gd name="connsiteX64" fmla="*/ 50733 w 607991"/>
                  <a:gd name="connsiteY64" fmla="*/ 530826 h 606722"/>
                  <a:gd name="connsiteX65" fmla="*/ 0 w 607991"/>
                  <a:gd name="connsiteY65" fmla="*/ 480348 h 606722"/>
                  <a:gd name="connsiteX66" fmla="*/ 0 w 607991"/>
                  <a:gd name="connsiteY66" fmla="*/ 404363 h 606722"/>
                  <a:gd name="connsiteX67" fmla="*/ 50733 w 607991"/>
                  <a:gd name="connsiteY67" fmla="*/ 353884 h 606722"/>
                  <a:gd name="connsiteX68" fmla="*/ 67466 w 607991"/>
                  <a:gd name="connsiteY68" fmla="*/ 353884 h 606722"/>
                  <a:gd name="connsiteX69" fmla="*/ 92476 w 607991"/>
                  <a:gd name="connsiteY69" fmla="*/ 312381 h 606722"/>
                  <a:gd name="connsiteX70" fmla="*/ 99774 w 607991"/>
                  <a:gd name="connsiteY70" fmla="*/ 299851 h 606722"/>
                  <a:gd name="connsiteX71" fmla="*/ 25188 w 607991"/>
                  <a:gd name="connsiteY71" fmla="*/ 176942 h 606722"/>
                  <a:gd name="connsiteX72" fmla="*/ 25188 w 607991"/>
                  <a:gd name="connsiteY72" fmla="*/ 126286 h 606722"/>
                  <a:gd name="connsiteX73" fmla="*/ 101198 w 607991"/>
                  <a:gd name="connsiteY73" fmla="*/ 50568 h 606722"/>
                  <a:gd name="connsiteX74" fmla="*/ 354417 w 607991"/>
                  <a:gd name="connsiteY74" fmla="*/ 50568 h 606722"/>
                  <a:gd name="connsiteX75" fmla="*/ 354417 w 607991"/>
                  <a:gd name="connsiteY75" fmla="*/ 25328 h 606722"/>
                  <a:gd name="connsiteX76" fmla="*/ 379694 w 607991"/>
                  <a:gd name="connsiteY76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607991" h="606722">
                    <a:moveTo>
                      <a:pt x="481071" y="506364"/>
                    </a:moveTo>
                    <a:cubicBezTo>
                      <a:pt x="473461" y="506364"/>
                      <a:pt x="465851" y="509630"/>
                      <a:pt x="460955" y="516162"/>
                    </a:cubicBezTo>
                    <a:cubicBezTo>
                      <a:pt x="457840" y="520428"/>
                      <a:pt x="455704" y="525227"/>
                      <a:pt x="455704" y="530826"/>
                    </a:cubicBezTo>
                    <a:cubicBezTo>
                      <a:pt x="455704" y="544690"/>
                      <a:pt x="467008" y="556066"/>
                      <a:pt x="480981" y="556066"/>
                    </a:cubicBezTo>
                    <a:cubicBezTo>
                      <a:pt x="495044" y="556066"/>
                      <a:pt x="506437" y="544779"/>
                      <a:pt x="506437" y="530826"/>
                    </a:cubicBezTo>
                    <a:cubicBezTo>
                      <a:pt x="506437" y="525227"/>
                      <a:pt x="504301" y="520251"/>
                      <a:pt x="501186" y="516162"/>
                    </a:cubicBezTo>
                    <a:cubicBezTo>
                      <a:pt x="496290" y="509630"/>
                      <a:pt x="488680" y="506364"/>
                      <a:pt x="481071" y="506364"/>
                    </a:cubicBezTo>
                    <a:close/>
                    <a:moveTo>
                      <a:pt x="126698" y="506364"/>
                    </a:moveTo>
                    <a:cubicBezTo>
                      <a:pt x="119088" y="506364"/>
                      <a:pt x="111478" y="509630"/>
                      <a:pt x="106628" y="516162"/>
                    </a:cubicBezTo>
                    <a:cubicBezTo>
                      <a:pt x="103424" y="520428"/>
                      <a:pt x="101287" y="525227"/>
                      <a:pt x="101287" y="530826"/>
                    </a:cubicBezTo>
                    <a:cubicBezTo>
                      <a:pt x="101287" y="544690"/>
                      <a:pt x="112591" y="556066"/>
                      <a:pt x="126565" y="556066"/>
                    </a:cubicBezTo>
                    <a:cubicBezTo>
                      <a:pt x="140450" y="556066"/>
                      <a:pt x="151931" y="544779"/>
                      <a:pt x="152020" y="530826"/>
                    </a:cubicBezTo>
                    <a:cubicBezTo>
                      <a:pt x="152020" y="525227"/>
                      <a:pt x="149884" y="520251"/>
                      <a:pt x="146769" y="516162"/>
                    </a:cubicBezTo>
                    <a:cubicBezTo>
                      <a:pt x="141918" y="509630"/>
                      <a:pt x="134308" y="506364"/>
                      <a:pt x="126698" y="506364"/>
                    </a:cubicBezTo>
                    <a:close/>
                    <a:moveTo>
                      <a:pt x="354520" y="328623"/>
                    </a:moveTo>
                    <a:lnTo>
                      <a:pt x="500562" y="328623"/>
                    </a:lnTo>
                    <a:cubicBezTo>
                      <a:pt x="510974" y="342321"/>
                      <a:pt x="522544" y="353885"/>
                      <a:pt x="531710" y="353885"/>
                    </a:cubicBezTo>
                    <a:lnTo>
                      <a:pt x="354520" y="353885"/>
                    </a:lnTo>
                    <a:close/>
                    <a:moveTo>
                      <a:pt x="227926" y="328623"/>
                    </a:moveTo>
                    <a:lnTo>
                      <a:pt x="303925" y="328623"/>
                    </a:lnTo>
                    <a:lnTo>
                      <a:pt x="303925" y="353885"/>
                    </a:lnTo>
                    <a:lnTo>
                      <a:pt x="227926" y="353885"/>
                    </a:lnTo>
                    <a:close/>
                    <a:moveTo>
                      <a:pt x="404971" y="50656"/>
                    </a:moveTo>
                    <a:lnTo>
                      <a:pt x="404971" y="101313"/>
                    </a:lnTo>
                    <a:lnTo>
                      <a:pt x="455704" y="101313"/>
                    </a:lnTo>
                    <a:lnTo>
                      <a:pt x="455704" y="50656"/>
                    </a:lnTo>
                    <a:close/>
                    <a:moveTo>
                      <a:pt x="379694" y="0"/>
                    </a:moveTo>
                    <a:lnTo>
                      <a:pt x="480892" y="0"/>
                    </a:lnTo>
                    <a:lnTo>
                      <a:pt x="531625" y="0"/>
                    </a:lnTo>
                    <a:cubicBezTo>
                      <a:pt x="545599" y="0"/>
                      <a:pt x="556902" y="11553"/>
                      <a:pt x="556902" y="25417"/>
                    </a:cubicBezTo>
                    <a:cubicBezTo>
                      <a:pt x="556902" y="39281"/>
                      <a:pt x="545599" y="50656"/>
                      <a:pt x="531625" y="50656"/>
                    </a:cubicBezTo>
                    <a:lnTo>
                      <a:pt x="506259" y="50656"/>
                    </a:lnTo>
                    <a:lnTo>
                      <a:pt x="506259" y="101046"/>
                    </a:lnTo>
                    <a:lnTo>
                      <a:pt x="531625" y="101046"/>
                    </a:lnTo>
                    <a:cubicBezTo>
                      <a:pt x="545599" y="101046"/>
                      <a:pt x="556902" y="112511"/>
                      <a:pt x="556902" y="126286"/>
                    </a:cubicBezTo>
                    <a:cubicBezTo>
                      <a:pt x="556902" y="140150"/>
                      <a:pt x="545599" y="151525"/>
                      <a:pt x="531625" y="151525"/>
                    </a:cubicBezTo>
                    <a:lnTo>
                      <a:pt x="480892" y="151525"/>
                    </a:lnTo>
                    <a:lnTo>
                      <a:pt x="379694" y="151525"/>
                    </a:lnTo>
                    <a:cubicBezTo>
                      <a:pt x="365720" y="151525"/>
                      <a:pt x="354417" y="140327"/>
                      <a:pt x="354417" y="126286"/>
                    </a:cubicBezTo>
                    <a:lnTo>
                      <a:pt x="354417" y="101046"/>
                    </a:lnTo>
                    <a:lnTo>
                      <a:pt x="101287" y="101046"/>
                    </a:lnTo>
                    <a:cubicBezTo>
                      <a:pt x="87492" y="101046"/>
                      <a:pt x="76010" y="112333"/>
                      <a:pt x="76010" y="126286"/>
                    </a:cubicBezTo>
                    <a:lnTo>
                      <a:pt x="76010" y="176853"/>
                    </a:lnTo>
                    <a:cubicBezTo>
                      <a:pt x="76010" y="252571"/>
                      <a:pt x="114193" y="252571"/>
                      <a:pt x="126743" y="252571"/>
                    </a:cubicBezTo>
                    <a:cubicBezTo>
                      <a:pt x="126743" y="252571"/>
                      <a:pt x="126921" y="252749"/>
                      <a:pt x="127010" y="252749"/>
                    </a:cubicBezTo>
                    <a:lnTo>
                      <a:pt x="133507" y="241640"/>
                    </a:lnTo>
                    <a:cubicBezTo>
                      <a:pt x="148638" y="216934"/>
                      <a:pt x="175517" y="202093"/>
                      <a:pt x="203732" y="202093"/>
                    </a:cubicBezTo>
                    <a:lnTo>
                      <a:pt x="374354" y="202093"/>
                    </a:lnTo>
                    <a:cubicBezTo>
                      <a:pt x="403013" y="202093"/>
                      <a:pt x="429092" y="216667"/>
                      <a:pt x="444134" y="240751"/>
                    </a:cubicBezTo>
                    <a:lnTo>
                      <a:pt x="467275" y="277988"/>
                    </a:lnTo>
                    <a:lnTo>
                      <a:pt x="329228" y="277988"/>
                    </a:lnTo>
                    <a:lnTo>
                      <a:pt x="202664" y="277988"/>
                    </a:lnTo>
                    <a:cubicBezTo>
                      <a:pt x="188601" y="277988"/>
                      <a:pt x="177297" y="289275"/>
                      <a:pt x="177297" y="303228"/>
                    </a:cubicBezTo>
                    <a:lnTo>
                      <a:pt x="177297" y="379124"/>
                    </a:lnTo>
                    <a:cubicBezTo>
                      <a:pt x="177297" y="392987"/>
                      <a:pt x="188601" y="404363"/>
                      <a:pt x="202664" y="404363"/>
                    </a:cubicBezTo>
                    <a:lnTo>
                      <a:pt x="329139" y="404363"/>
                    </a:lnTo>
                    <a:lnTo>
                      <a:pt x="329139" y="404274"/>
                    </a:lnTo>
                    <a:lnTo>
                      <a:pt x="607991" y="404274"/>
                    </a:lnTo>
                    <a:lnTo>
                      <a:pt x="607991" y="480170"/>
                    </a:lnTo>
                    <a:cubicBezTo>
                      <a:pt x="607991" y="508164"/>
                      <a:pt x="585206" y="530826"/>
                      <a:pt x="557347" y="530826"/>
                    </a:cubicBezTo>
                    <a:cubicBezTo>
                      <a:pt x="557347" y="572773"/>
                      <a:pt x="523259" y="606722"/>
                      <a:pt x="481426" y="606722"/>
                    </a:cubicBezTo>
                    <a:cubicBezTo>
                      <a:pt x="439416" y="606722"/>
                      <a:pt x="405416" y="572596"/>
                      <a:pt x="405416" y="530826"/>
                    </a:cubicBezTo>
                    <a:lnTo>
                      <a:pt x="202753" y="530826"/>
                    </a:lnTo>
                    <a:cubicBezTo>
                      <a:pt x="202753" y="572773"/>
                      <a:pt x="168753" y="606722"/>
                      <a:pt x="126743" y="606722"/>
                    </a:cubicBezTo>
                    <a:cubicBezTo>
                      <a:pt x="84733" y="606722"/>
                      <a:pt x="50733" y="572596"/>
                      <a:pt x="50733" y="530826"/>
                    </a:cubicBezTo>
                    <a:cubicBezTo>
                      <a:pt x="22696" y="530826"/>
                      <a:pt x="0" y="508253"/>
                      <a:pt x="0" y="480348"/>
                    </a:cubicBezTo>
                    <a:lnTo>
                      <a:pt x="0" y="404363"/>
                    </a:lnTo>
                    <a:cubicBezTo>
                      <a:pt x="0" y="376546"/>
                      <a:pt x="22696" y="354062"/>
                      <a:pt x="50733" y="353884"/>
                    </a:cubicBezTo>
                    <a:lnTo>
                      <a:pt x="67466" y="353884"/>
                    </a:lnTo>
                    <a:cubicBezTo>
                      <a:pt x="73874" y="345619"/>
                      <a:pt x="87581" y="321091"/>
                      <a:pt x="92476" y="312381"/>
                    </a:cubicBezTo>
                    <a:cubicBezTo>
                      <a:pt x="95413" y="307049"/>
                      <a:pt x="97994" y="302694"/>
                      <a:pt x="99774" y="299851"/>
                    </a:cubicBezTo>
                    <a:cubicBezTo>
                      <a:pt x="52691" y="287942"/>
                      <a:pt x="25188" y="244129"/>
                      <a:pt x="25188" y="176942"/>
                    </a:cubicBezTo>
                    <a:lnTo>
                      <a:pt x="25188" y="126286"/>
                    </a:lnTo>
                    <a:cubicBezTo>
                      <a:pt x="25188" y="84516"/>
                      <a:pt x="59277" y="50568"/>
                      <a:pt x="101198" y="50568"/>
                    </a:cubicBezTo>
                    <a:lnTo>
                      <a:pt x="354417" y="50568"/>
                    </a:lnTo>
                    <a:lnTo>
                      <a:pt x="354417" y="25328"/>
                    </a:lnTo>
                    <a:cubicBezTo>
                      <a:pt x="354417" y="11464"/>
                      <a:pt x="365720" y="0"/>
                      <a:pt x="3796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ap="rnd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354"/>
                <a:endParaRPr lang="zh-CN" altLang="en-US" sz="2000" b="1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743132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ctrTitle"/>
          </p:nvPr>
        </p:nvSpPr>
        <p:spPr>
          <a:xfrm>
            <a:off x="3410857" y="1354364"/>
            <a:ext cx="6023429" cy="972147"/>
          </a:xfrm>
        </p:spPr>
        <p:txBody>
          <a:bodyPr/>
          <a:lstStyle/>
          <a:p>
            <a:r>
              <a:rPr lang="en-US" altLang="zh-CN" sz="4400" dirty="0">
                <a:solidFill>
                  <a:schemeClr val="bg1"/>
                </a:solidFill>
              </a:rPr>
              <a:t>Thanks. </a:t>
            </a:r>
            <a:r>
              <a:rPr lang="en-US" altLang="zh-CN" sz="2400" b="0" dirty="0">
                <a:solidFill>
                  <a:schemeClr val="tx1"/>
                </a:solidFill>
              </a:rPr>
              <a:t>And Your Slogan Here.</a:t>
            </a:r>
            <a:endParaRPr lang="zh-CN" altLang="en-US" b="0" dirty="0">
              <a:solidFill>
                <a:schemeClr val="tx1"/>
              </a:solidFill>
            </a:endParaRP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8"/>
          </p:nvPr>
        </p:nvSpPr>
        <p:spPr>
          <a:xfrm>
            <a:off x="3696143" y="2782439"/>
            <a:ext cx="3312130" cy="310871"/>
          </a:xfrm>
        </p:spPr>
        <p:txBody>
          <a:bodyPr/>
          <a:lstStyle/>
          <a:p>
            <a:pPr algn="l"/>
            <a:r>
              <a:rPr lang="en-US" altLang="zh-CN" dirty="0">
                <a:solidFill>
                  <a:schemeClr val="bg1"/>
                </a:solidFill>
              </a:rPr>
              <a:t>Designed by iSlide</a:t>
            </a:r>
            <a:endParaRPr lang="en-US" altLang="en-US" dirty="0">
              <a:solidFill>
                <a:schemeClr val="bg1"/>
              </a:soli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3696143" y="2457140"/>
            <a:ext cx="3312130" cy="296271"/>
          </a:xfrm>
        </p:spPr>
        <p:txBody>
          <a:bodyPr/>
          <a:lstStyle/>
          <a:p>
            <a:pPr algn="l"/>
            <a:r>
              <a:rPr lang="en-US" altLang="zh-CN" dirty="0">
                <a:solidFill>
                  <a:schemeClr val="bg1"/>
                </a:solidFill>
              </a:rPr>
              <a:t>Speaker name and title</a:t>
            </a:r>
          </a:p>
        </p:txBody>
      </p:sp>
    </p:spTree>
    <p:extLst>
      <p:ext uri="{BB962C8B-B14F-4D97-AF65-F5344CB8AC3E}">
        <p14:creationId xmlns:p14="http://schemas.microsoft.com/office/powerpoint/2010/main" val="125904303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02C7BDCF-6A42-4EE9-912B-C8B925F44750}"/>
              </a:ext>
            </a:extLst>
          </p:cNvPr>
          <p:cNvGrpSpPr/>
          <p:nvPr/>
        </p:nvGrpSpPr>
        <p:grpSpPr>
          <a:xfrm>
            <a:off x="669925" y="3648073"/>
            <a:ext cx="10850563" cy="2495553"/>
            <a:chOff x="3012141" y="1290918"/>
            <a:chExt cx="6122894" cy="3440782"/>
          </a:xfrm>
        </p:grpSpPr>
        <p:sp>
          <p:nvSpPr>
            <p:cNvPr id="30" name="矩形 29">
              <a:extLst>
                <a:ext uri="{FF2B5EF4-FFF2-40B4-BE49-F238E27FC236}">
                  <a16:creationId xmlns="" xmlns:a16="http://schemas.microsoft.com/office/drawing/2014/main" id="{75486114-FC9B-40A3-9061-F98147F95CBC}"/>
                </a:ext>
              </a:extLst>
            </p:cNvPr>
            <p:cNvSpPr/>
            <p:nvPr/>
          </p:nvSpPr>
          <p:spPr>
            <a:xfrm>
              <a:off x="3012141" y="1748117"/>
              <a:ext cx="6122894" cy="2983583"/>
            </a:xfrm>
            <a:prstGeom prst="rect">
              <a:avLst/>
            </a:prstGeom>
            <a:ln w="3175">
              <a:solidFill>
                <a:srgbClr val="000000"/>
              </a:solidFill>
            </a:ln>
          </p:spPr>
          <p:txBody>
            <a:bodyPr wrap="square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本素材由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提供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尊重知识产权并注重保护用户享有的各项权利。郑重提醒您：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插件中提供的任何信息内容的所有权、知识产权归其原始权利人或权利受让人所有，您免费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/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购买获得的是信息内容的使用权，并受下述条款的约束；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您仅可以个人非商业用途使用该等信息内容，不可将信息内容的全部或部分用于出售，或以出租、出借、转让、分销、发布等其他任何方式供他人使用；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禁止在接入互联网或移动互联网的任何网站、平台、应用或程序上以任何方式为他人提供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插件资源内容的下载。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resource is supplied by </a:t>
              </a:r>
              <a:r>
                <a:rPr lang="en-US" altLang="zh-CN" sz="700" dirty="0"/>
                <a:t>iSlide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 respects all intellectual property rights and protects all the rights its users acquired. Solemnly remind you: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 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ownership and intellectual property of the resources supplied in iSlide Add-in belongs to its owner or the assignee of this ownership. You only acquired the usage of the resources supplied in iSlide Add-in, as well as respected the following restrain terms: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1.You are only allowed to use such resource for personal and non-commercial aim, not allowed to use such resource or part of it for the sale; or rent, lend, transfer to others; or distribute or release it in any way.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2.You are not permitted to provide the resource of iSlide Add-in to any website, platform, application in the Internet or mobile Internet.</a:t>
              </a:r>
              <a:endParaRPr lang="zh-CN" altLang="en-US" sz="700" dirty="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1" name="矩形 30">
              <a:extLst>
                <a:ext uri="{FF2B5EF4-FFF2-40B4-BE49-F238E27FC236}">
                  <a16:creationId xmlns="" xmlns:a16="http://schemas.microsoft.com/office/drawing/2014/main" id="{05F3D130-F90D-4A87-9E3D-AC01D526B87B}"/>
                </a:ext>
              </a:extLst>
            </p:cNvPr>
            <p:cNvSpPr/>
            <p:nvPr/>
          </p:nvSpPr>
          <p:spPr>
            <a:xfrm>
              <a:off x="3012141" y="1290918"/>
              <a:ext cx="6122894" cy="457200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zh-CN" sz="1050" dirty="0"/>
                <a:t>iSlide</a:t>
              </a:r>
              <a:r>
                <a:rPr lang="en-US" altLang="zh-CN" sz="1050" baseline="30000" dirty="0"/>
                <a:t>  </a:t>
              </a:r>
              <a:r>
                <a:rPr lang="zh-CN" altLang="en-US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版权声明  </a:t>
              </a:r>
              <a:r>
                <a:rPr lang="en-US" altLang="zh-CN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COPYRIGHT NOTICE</a:t>
              </a:r>
              <a:endParaRPr lang="zh-CN" altLang="en-US" sz="1051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="" xmlns:a16="http://schemas.microsoft.com/office/drawing/2014/main" id="{205E32D3-F97D-4444-85C3-800AAD5285EE}"/>
              </a:ext>
            </a:extLst>
          </p:cNvPr>
          <p:cNvGrpSpPr/>
          <p:nvPr/>
        </p:nvGrpSpPr>
        <p:grpSpPr>
          <a:xfrm>
            <a:off x="3351892" y="1132701"/>
            <a:ext cx="3551553" cy="1643957"/>
            <a:chOff x="3351892" y="1132701"/>
            <a:chExt cx="3551553" cy="1643957"/>
          </a:xfrm>
        </p:grpSpPr>
        <p:sp>
          <p:nvSpPr>
            <p:cNvPr id="32" name="矩形 189">
              <a:extLst>
                <a:ext uri="{FF2B5EF4-FFF2-40B4-BE49-F238E27FC236}">
                  <a16:creationId xmlns="" xmlns:a16="http://schemas.microsoft.com/office/drawing/2014/main" id="{FEBC6BBC-BB54-4927-B452-5451B28DDDA5}"/>
                </a:ext>
              </a:extLst>
            </p:cNvPr>
            <p:cNvSpPr/>
            <p:nvPr/>
          </p:nvSpPr>
          <p:spPr>
            <a:xfrm>
              <a:off x="3351892" y="2453493"/>
              <a:ext cx="3336479" cy="3231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ctr">
              <a:spAutoFit/>
            </a:bodyPr>
            <a:lstStyle/>
            <a:p>
              <a:pPr defTabSz="914354">
                <a:lnSpc>
                  <a:spcPct val="15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  <a:hlinkClick r:id="rId4"/>
                </a:rPr>
                <a:t>www.islide.cc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3" name="矩形 190">
              <a:extLst>
                <a:ext uri="{FF2B5EF4-FFF2-40B4-BE49-F238E27FC236}">
                  <a16:creationId xmlns="" xmlns:a16="http://schemas.microsoft.com/office/drawing/2014/main" id="{387C4D2F-DDE4-4325-9289-797FA395D4BE}"/>
                </a:ext>
              </a:extLst>
            </p:cNvPr>
            <p:cNvSpPr/>
            <p:nvPr/>
          </p:nvSpPr>
          <p:spPr>
            <a:xfrm>
              <a:off x="3351892" y="1132701"/>
              <a:ext cx="3551553" cy="12618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t">
              <a:spAutoFit/>
            </a:bodyPr>
            <a:lstStyle/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“一键”美化神器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专业</a:t>
              </a: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素材资源下载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让</a:t>
              </a:r>
              <a:r>
                <a:rPr lang="en-US" altLang="zh-CN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设计简单起来！</a:t>
              </a: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All-in-One PowerPoint Optimization Add-in 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 Professional PowerPoint Resources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Make Presentation Design Easy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DBF86C5A-46C1-4DD7-84CF-BB20DBAF36B2}"/>
              </a:ext>
            </a:extLst>
          </p:cNvPr>
          <p:cNvGrpSpPr/>
          <p:nvPr/>
        </p:nvGrpSpPr>
        <p:grpSpPr>
          <a:xfrm>
            <a:off x="7381329" y="1128666"/>
            <a:ext cx="1980029" cy="1757843"/>
            <a:chOff x="7381329" y="1128666"/>
            <a:chExt cx="1980029" cy="1757843"/>
          </a:xfrm>
        </p:grpSpPr>
        <p:sp>
          <p:nvSpPr>
            <p:cNvPr id="34" name="矩形 211">
              <a:extLst>
                <a:ext uri="{FF2B5EF4-FFF2-40B4-BE49-F238E27FC236}">
                  <a16:creationId xmlns="" xmlns:a16="http://schemas.microsoft.com/office/drawing/2014/main" id="{7D7628F9-10BB-4B1A-9FD7-13B5C4904AEE}"/>
                </a:ext>
              </a:extLst>
            </p:cNvPr>
            <p:cNvSpPr/>
            <p:nvPr/>
          </p:nvSpPr>
          <p:spPr>
            <a:xfrm>
              <a:off x="7381329" y="2486399"/>
              <a:ext cx="1980029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关注官方微信公众号</a:t>
              </a:r>
              <a:b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</a:br>
              <a:r>
                <a:rPr lang="en-US" altLang="zh-CN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Contact us at support@islide.cc</a:t>
              </a:r>
            </a:p>
          </p:txBody>
        </p:sp>
        <p:grpSp>
          <p:nvGrpSpPr>
            <p:cNvPr id="35" name="组合 212">
              <a:extLst>
                <a:ext uri="{FF2B5EF4-FFF2-40B4-BE49-F238E27FC236}">
                  <a16:creationId xmlns="" xmlns:a16="http://schemas.microsoft.com/office/drawing/2014/main" id="{9D4A6AFC-4EDB-4329-A490-B7F93AD11431}"/>
                </a:ext>
              </a:extLst>
            </p:cNvPr>
            <p:cNvGrpSpPr/>
            <p:nvPr/>
          </p:nvGrpSpPr>
          <p:grpSpPr>
            <a:xfrm>
              <a:off x="7692468" y="1128666"/>
              <a:ext cx="1357733" cy="1357734"/>
              <a:chOff x="4693653" y="1484781"/>
              <a:chExt cx="2329760" cy="2329758"/>
            </a:xfrm>
          </p:grpSpPr>
          <p:pic>
            <p:nvPicPr>
              <p:cNvPr id="36" name="图片 213">
                <a:extLst>
                  <a:ext uri="{FF2B5EF4-FFF2-40B4-BE49-F238E27FC236}">
                    <a16:creationId xmlns="" xmlns:a16="http://schemas.microsoft.com/office/drawing/2014/main" id="{942EAD01-3CC1-4412-880E-B86F1713258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693653" y="1484781"/>
                <a:ext cx="2329760" cy="2329758"/>
              </a:xfrm>
              <a:prstGeom prst="rect">
                <a:avLst/>
              </a:prstGeom>
            </p:spPr>
          </p:pic>
          <p:grpSp>
            <p:nvGrpSpPr>
              <p:cNvPr id="37" name="组合 214">
                <a:extLst>
                  <a:ext uri="{FF2B5EF4-FFF2-40B4-BE49-F238E27FC236}">
                    <a16:creationId xmlns="" xmlns:a16="http://schemas.microsoft.com/office/drawing/2014/main" id="{D01E47ED-C402-438D-9A79-BC1163AB6CE1}"/>
                  </a:ext>
                </a:extLst>
              </p:cNvPr>
              <p:cNvGrpSpPr/>
              <p:nvPr/>
            </p:nvGrpSpPr>
            <p:grpSpPr>
              <a:xfrm>
                <a:off x="5497245" y="2228001"/>
                <a:ext cx="722580" cy="722580"/>
                <a:chOff x="5758004" y="2227152"/>
                <a:chExt cx="724278" cy="724278"/>
              </a:xfrm>
            </p:grpSpPr>
            <p:sp>
              <p:nvSpPr>
                <p:cNvPr id="38" name="圆角矩形 215">
                  <a:extLst>
                    <a:ext uri="{FF2B5EF4-FFF2-40B4-BE49-F238E27FC236}">
                      <a16:creationId xmlns="" xmlns:a16="http://schemas.microsoft.com/office/drawing/2014/main" id="{CEE1B0A4-0F49-4D05-B77A-DAF004479898}"/>
                    </a:ext>
                  </a:extLst>
                </p:cNvPr>
                <p:cNvSpPr/>
                <p:nvPr/>
              </p:nvSpPr>
              <p:spPr>
                <a:xfrm>
                  <a:off x="5758004" y="2227152"/>
                  <a:ext cx="724278" cy="724278"/>
                </a:xfrm>
                <a:prstGeom prst="roundRect">
                  <a:avLst>
                    <a:gd name="adj" fmla="val 7023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" name="圆角矩形 216">
                  <a:extLst>
                    <a:ext uri="{FF2B5EF4-FFF2-40B4-BE49-F238E27FC236}">
                      <a16:creationId xmlns="" xmlns:a16="http://schemas.microsoft.com/office/drawing/2014/main" id="{9AFDF6F6-5203-42D6-8C4C-E3737A97AB7C}"/>
                    </a:ext>
                  </a:extLst>
                </p:cNvPr>
                <p:cNvSpPr/>
                <p:nvPr/>
              </p:nvSpPr>
              <p:spPr>
                <a:xfrm>
                  <a:off x="5804041" y="2273189"/>
                  <a:ext cx="632205" cy="632205"/>
                </a:xfrm>
                <a:prstGeom prst="roundRect">
                  <a:avLst>
                    <a:gd name="adj" fmla="val 10091"/>
                  </a:avLst>
                </a:prstGeom>
                <a:blipFill>
                  <a:blip r:embed="rId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</p:grpSp>
      </p:grpSp>
      <p:cxnSp>
        <p:nvCxnSpPr>
          <p:cNvPr id="49" name="直接连接符 48">
            <a:extLst>
              <a:ext uri="{FF2B5EF4-FFF2-40B4-BE49-F238E27FC236}">
                <a16:creationId xmlns="" xmlns:a16="http://schemas.microsoft.com/office/drawing/2014/main" id="{C3A85DFC-ADF1-474C-BF81-0F72CD8A2D8A}"/>
              </a:ext>
            </a:extLst>
          </p:cNvPr>
          <p:cNvCxnSpPr/>
          <p:nvPr/>
        </p:nvCxnSpPr>
        <p:spPr>
          <a:xfrm>
            <a:off x="3007696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cxnSp>
        <p:nvCxnSpPr>
          <p:cNvPr id="50" name="直接连接符 49">
            <a:extLst>
              <a:ext uri="{FF2B5EF4-FFF2-40B4-BE49-F238E27FC236}">
                <a16:creationId xmlns="" xmlns:a16="http://schemas.microsoft.com/office/drawing/2014/main" id="{9EA76247-2E45-497B-9699-23C3E298E518}"/>
              </a:ext>
            </a:extLst>
          </p:cNvPr>
          <p:cNvCxnSpPr/>
          <p:nvPr/>
        </p:nvCxnSpPr>
        <p:spPr>
          <a:xfrm>
            <a:off x="7247640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6E55B609-DF7B-4808-8F5D-EA3B33D46549}"/>
              </a:ext>
            </a:extLst>
          </p:cNvPr>
          <p:cNvGrpSpPr/>
          <p:nvPr/>
        </p:nvGrpSpPr>
        <p:grpSpPr>
          <a:xfrm>
            <a:off x="669926" y="1204895"/>
            <a:ext cx="1263649" cy="331470"/>
            <a:chOff x="669926" y="1204895"/>
            <a:chExt cx="1699443" cy="445784"/>
          </a:xfrm>
        </p:grpSpPr>
        <p:sp>
          <p:nvSpPr>
            <p:cNvPr id="40" name="AutoShape 15">
              <a:extLst>
                <a:ext uri="{FF2B5EF4-FFF2-40B4-BE49-F238E27FC236}">
                  <a16:creationId xmlns="" xmlns:a16="http://schemas.microsoft.com/office/drawing/2014/main" id="{F7A235F1-D186-4F8C-9E3D-0DB3AD5C3DA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69926" y="1204895"/>
              <a:ext cx="1699443" cy="445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="" xmlns:a16="http://schemas.microsoft.com/office/drawing/2014/main" id="{941C3095-FFD0-4B57-883A-2C237609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73" y="1204895"/>
              <a:ext cx="444415" cy="445784"/>
            </a:xfrm>
            <a:custGeom>
              <a:avLst/>
              <a:gdLst>
                <a:gd name="T0" fmla="*/ 344 w 687"/>
                <a:gd name="T1" fmla="*/ 687 h 687"/>
                <a:gd name="T2" fmla="*/ 344 w 687"/>
                <a:gd name="T3" fmla="*/ 687 h 687"/>
                <a:gd name="T4" fmla="*/ 0 w 687"/>
                <a:gd name="T5" fmla="*/ 344 h 687"/>
                <a:gd name="T6" fmla="*/ 0 w 687"/>
                <a:gd name="T7" fmla="*/ 344 h 687"/>
                <a:gd name="T8" fmla="*/ 344 w 687"/>
                <a:gd name="T9" fmla="*/ 0 h 687"/>
                <a:gd name="T10" fmla="*/ 344 w 687"/>
                <a:gd name="T11" fmla="*/ 0 h 687"/>
                <a:gd name="T12" fmla="*/ 687 w 687"/>
                <a:gd name="T13" fmla="*/ 344 h 687"/>
                <a:gd name="T14" fmla="*/ 687 w 687"/>
                <a:gd name="T15" fmla="*/ 344 h 687"/>
                <a:gd name="T16" fmla="*/ 344 w 687"/>
                <a:gd name="T17" fmla="*/ 68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7" h="687">
                  <a:moveTo>
                    <a:pt x="344" y="687"/>
                  </a:moveTo>
                  <a:cubicBezTo>
                    <a:pt x="344" y="687"/>
                    <a:pt x="344" y="687"/>
                    <a:pt x="344" y="687"/>
                  </a:cubicBezTo>
                  <a:cubicBezTo>
                    <a:pt x="155" y="687"/>
                    <a:pt x="0" y="533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155"/>
                    <a:pt x="155" y="0"/>
                    <a:pt x="344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533" y="0"/>
                    <a:pt x="687" y="155"/>
                    <a:pt x="687" y="344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7" y="533"/>
                    <a:pt x="533" y="687"/>
                    <a:pt x="344" y="6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2" name="Freeform 18">
              <a:extLst>
                <a:ext uri="{FF2B5EF4-FFF2-40B4-BE49-F238E27FC236}">
                  <a16:creationId xmlns="" xmlns:a16="http://schemas.microsoft.com/office/drawing/2014/main" id="{CC5E806E-76B1-4ABF-BEE7-23A937B98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473" y="1204895"/>
              <a:ext cx="444415" cy="444417"/>
            </a:xfrm>
            <a:custGeom>
              <a:avLst/>
              <a:gdLst>
                <a:gd name="T0" fmla="*/ 344 w 687"/>
                <a:gd name="T1" fmla="*/ 0 h 685"/>
                <a:gd name="T2" fmla="*/ 344 w 687"/>
                <a:gd name="T3" fmla="*/ 0 h 685"/>
                <a:gd name="T4" fmla="*/ 0 w 687"/>
                <a:gd name="T5" fmla="*/ 344 h 685"/>
                <a:gd name="T6" fmla="*/ 209 w 687"/>
                <a:gd name="T7" fmla="*/ 659 h 685"/>
                <a:gd name="T8" fmla="*/ 210 w 687"/>
                <a:gd name="T9" fmla="*/ 648 h 685"/>
                <a:gd name="T10" fmla="*/ 260 w 687"/>
                <a:gd name="T11" fmla="*/ 402 h 685"/>
                <a:gd name="T12" fmla="*/ 362 w 687"/>
                <a:gd name="T13" fmla="*/ 334 h 685"/>
                <a:gd name="T14" fmla="*/ 430 w 687"/>
                <a:gd name="T15" fmla="*/ 436 h 685"/>
                <a:gd name="T16" fmla="*/ 380 w 687"/>
                <a:gd name="T17" fmla="*/ 682 h 685"/>
                <a:gd name="T18" fmla="*/ 379 w 687"/>
                <a:gd name="T19" fmla="*/ 685 h 685"/>
                <a:gd name="T20" fmla="*/ 687 w 687"/>
                <a:gd name="T21" fmla="*/ 344 h 685"/>
                <a:gd name="T22" fmla="*/ 344 w 687"/>
                <a:gd name="T23" fmla="*/ 0 h 685"/>
                <a:gd name="T24" fmla="*/ 388 w 687"/>
                <a:gd name="T25" fmla="*/ 293 h 685"/>
                <a:gd name="T26" fmla="*/ 299 w 687"/>
                <a:gd name="T27" fmla="*/ 204 h 685"/>
                <a:gd name="T28" fmla="*/ 388 w 687"/>
                <a:gd name="T29" fmla="*/ 115 h 685"/>
                <a:gd name="T30" fmla="*/ 477 w 687"/>
                <a:gd name="T31" fmla="*/ 204 h 685"/>
                <a:gd name="T32" fmla="*/ 388 w 687"/>
                <a:gd name="T33" fmla="*/ 29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" h="685">
                  <a:moveTo>
                    <a:pt x="344" y="0"/>
                  </a:moveTo>
                  <a:cubicBezTo>
                    <a:pt x="344" y="0"/>
                    <a:pt x="344" y="0"/>
                    <a:pt x="344" y="0"/>
                  </a:cubicBezTo>
                  <a:cubicBezTo>
                    <a:pt x="155" y="0"/>
                    <a:pt x="0" y="155"/>
                    <a:pt x="0" y="344"/>
                  </a:cubicBezTo>
                  <a:cubicBezTo>
                    <a:pt x="0" y="485"/>
                    <a:pt x="86" y="607"/>
                    <a:pt x="209" y="659"/>
                  </a:cubicBezTo>
                  <a:cubicBezTo>
                    <a:pt x="209" y="656"/>
                    <a:pt x="209" y="652"/>
                    <a:pt x="210" y="648"/>
                  </a:cubicBezTo>
                  <a:cubicBezTo>
                    <a:pt x="260" y="402"/>
                    <a:pt x="260" y="402"/>
                    <a:pt x="260" y="402"/>
                  </a:cubicBezTo>
                  <a:cubicBezTo>
                    <a:pt x="269" y="355"/>
                    <a:pt x="315" y="325"/>
                    <a:pt x="362" y="334"/>
                  </a:cubicBezTo>
                  <a:cubicBezTo>
                    <a:pt x="409" y="344"/>
                    <a:pt x="439" y="390"/>
                    <a:pt x="430" y="436"/>
                  </a:cubicBezTo>
                  <a:cubicBezTo>
                    <a:pt x="380" y="682"/>
                    <a:pt x="380" y="682"/>
                    <a:pt x="380" y="682"/>
                  </a:cubicBezTo>
                  <a:cubicBezTo>
                    <a:pt x="379" y="684"/>
                    <a:pt x="379" y="684"/>
                    <a:pt x="379" y="685"/>
                  </a:cubicBezTo>
                  <a:cubicBezTo>
                    <a:pt x="551" y="668"/>
                    <a:pt x="687" y="521"/>
                    <a:pt x="687" y="344"/>
                  </a:cubicBezTo>
                  <a:cubicBezTo>
                    <a:pt x="687" y="155"/>
                    <a:pt x="533" y="0"/>
                    <a:pt x="344" y="0"/>
                  </a:cubicBezTo>
                  <a:close/>
                  <a:moveTo>
                    <a:pt x="388" y="293"/>
                  </a:moveTo>
                  <a:cubicBezTo>
                    <a:pt x="339" y="293"/>
                    <a:pt x="299" y="253"/>
                    <a:pt x="299" y="204"/>
                  </a:cubicBezTo>
                  <a:cubicBezTo>
                    <a:pt x="299" y="155"/>
                    <a:pt x="339" y="115"/>
                    <a:pt x="388" y="115"/>
                  </a:cubicBezTo>
                  <a:cubicBezTo>
                    <a:pt x="437" y="115"/>
                    <a:pt x="477" y="155"/>
                    <a:pt x="477" y="204"/>
                  </a:cubicBezTo>
                  <a:cubicBezTo>
                    <a:pt x="477" y="253"/>
                    <a:pt x="437" y="293"/>
                    <a:pt x="388" y="293"/>
                  </a:cubicBezTo>
                  <a:close/>
                </a:path>
              </a:pathLst>
            </a:custGeom>
            <a:solidFill>
              <a:srgbClr val="CC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3" name="Freeform 19">
              <a:extLst>
                <a:ext uri="{FF2B5EF4-FFF2-40B4-BE49-F238E27FC236}">
                  <a16:creationId xmlns="" xmlns:a16="http://schemas.microsoft.com/office/drawing/2014/main" id="{FBA0A1B2-675D-40DD-9B20-019CEA48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721" y="1281471"/>
              <a:ext cx="237933" cy="309587"/>
            </a:xfrm>
            <a:custGeom>
              <a:avLst/>
              <a:gdLst>
                <a:gd name="T0" fmla="*/ 320 w 368"/>
                <a:gd name="T1" fmla="*/ 141 h 477"/>
                <a:gd name="T2" fmla="*/ 291 w 368"/>
                <a:gd name="T3" fmla="*/ 119 h 477"/>
                <a:gd name="T4" fmla="*/ 263 w 368"/>
                <a:gd name="T5" fmla="*/ 77 h 477"/>
                <a:gd name="T6" fmla="*/ 183 w 368"/>
                <a:gd name="T7" fmla="*/ 54 h 477"/>
                <a:gd name="T8" fmla="*/ 106 w 368"/>
                <a:gd name="T9" fmla="*/ 72 h 477"/>
                <a:gd name="T10" fmla="*/ 76 w 368"/>
                <a:gd name="T11" fmla="*/ 123 h 477"/>
                <a:gd name="T12" fmla="*/ 99 w 368"/>
                <a:gd name="T13" fmla="*/ 168 h 477"/>
                <a:gd name="T14" fmla="*/ 187 w 368"/>
                <a:gd name="T15" fmla="*/ 197 h 477"/>
                <a:gd name="T16" fmla="*/ 280 w 368"/>
                <a:gd name="T17" fmla="*/ 223 h 477"/>
                <a:gd name="T18" fmla="*/ 342 w 368"/>
                <a:gd name="T19" fmla="*/ 264 h 477"/>
                <a:gd name="T20" fmla="*/ 368 w 368"/>
                <a:gd name="T21" fmla="*/ 339 h 477"/>
                <a:gd name="T22" fmla="*/ 321 w 368"/>
                <a:gd name="T23" fmla="*/ 438 h 477"/>
                <a:gd name="T24" fmla="*/ 197 w 368"/>
                <a:gd name="T25" fmla="*/ 477 h 477"/>
                <a:gd name="T26" fmla="*/ 51 w 368"/>
                <a:gd name="T27" fmla="*/ 434 h 477"/>
                <a:gd name="T28" fmla="*/ 4 w 368"/>
                <a:gd name="T29" fmla="*/ 351 h 477"/>
                <a:gd name="T30" fmla="*/ 29 w 368"/>
                <a:gd name="T31" fmla="*/ 318 h 477"/>
                <a:gd name="T32" fmla="*/ 32 w 368"/>
                <a:gd name="T33" fmla="*/ 318 h 477"/>
                <a:gd name="T34" fmla="*/ 62 w 368"/>
                <a:gd name="T35" fmla="*/ 340 h 477"/>
                <a:gd name="T36" fmla="*/ 101 w 368"/>
                <a:gd name="T37" fmla="*/ 397 h 477"/>
                <a:gd name="T38" fmla="*/ 194 w 368"/>
                <a:gd name="T39" fmla="*/ 422 h 477"/>
                <a:gd name="T40" fmla="*/ 277 w 368"/>
                <a:gd name="T41" fmla="*/ 401 h 477"/>
                <a:gd name="T42" fmla="*/ 309 w 368"/>
                <a:gd name="T43" fmla="*/ 343 h 477"/>
                <a:gd name="T44" fmla="*/ 276 w 368"/>
                <a:gd name="T45" fmla="*/ 288 h 477"/>
                <a:gd name="T46" fmla="*/ 165 w 368"/>
                <a:gd name="T47" fmla="*/ 254 h 477"/>
                <a:gd name="T48" fmla="*/ 53 w 368"/>
                <a:gd name="T49" fmla="*/ 207 h 477"/>
                <a:gd name="T50" fmla="*/ 18 w 368"/>
                <a:gd name="T51" fmla="*/ 127 h 477"/>
                <a:gd name="T52" fmla="*/ 62 w 368"/>
                <a:gd name="T53" fmla="*/ 36 h 477"/>
                <a:gd name="T54" fmla="*/ 180 w 368"/>
                <a:gd name="T55" fmla="*/ 0 h 477"/>
                <a:gd name="T56" fmla="*/ 304 w 368"/>
                <a:gd name="T57" fmla="*/ 36 h 477"/>
                <a:gd name="T58" fmla="*/ 349 w 368"/>
                <a:gd name="T59" fmla="*/ 108 h 477"/>
                <a:gd name="T60" fmla="*/ 324 w 368"/>
                <a:gd name="T61" fmla="*/ 140 h 477"/>
                <a:gd name="T62" fmla="*/ 320 w 368"/>
                <a:gd name="T63" fmla="*/ 141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477">
                  <a:moveTo>
                    <a:pt x="320" y="141"/>
                  </a:moveTo>
                  <a:cubicBezTo>
                    <a:pt x="306" y="142"/>
                    <a:pt x="294" y="133"/>
                    <a:pt x="291" y="119"/>
                  </a:cubicBezTo>
                  <a:cubicBezTo>
                    <a:pt x="286" y="101"/>
                    <a:pt x="276" y="87"/>
                    <a:pt x="263" y="77"/>
                  </a:cubicBezTo>
                  <a:cubicBezTo>
                    <a:pt x="244" y="62"/>
                    <a:pt x="218" y="54"/>
                    <a:pt x="183" y="54"/>
                  </a:cubicBezTo>
                  <a:cubicBezTo>
                    <a:pt x="151" y="54"/>
                    <a:pt x="126" y="60"/>
                    <a:pt x="106" y="72"/>
                  </a:cubicBezTo>
                  <a:cubicBezTo>
                    <a:pt x="86" y="84"/>
                    <a:pt x="76" y="101"/>
                    <a:pt x="76" y="123"/>
                  </a:cubicBezTo>
                  <a:cubicBezTo>
                    <a:pt x="76" y="143"/>
                    <a:pt x="84" y="158"/>
                    <a:pt x="99" y="168"/>
                  </a:cubicBezTo>
                  <a:cubicBezTo>
                    <a:pt x="114" y="178"/>
                    <a:pt x="144" y="187"/>
                    <a:pt x="187" y="197"/>
                  </a:cubicBezTo>
                  <a:cubicBezTo>
                    <a:pt x="225" y="205"/>
                    <a:pt x="256" y="214"/>
                    <a:pt x="280" y="223"/>
                  </a:cubicBezTo>
                  <a:cubicBezTo>
                    <a:pt x="304" y="232"/>
                    <a:pt x="325" y="245"/>
                    <a:pt x="342" y="264"/>
                  </a:cubicBezTo>
                  <a:cubicBezTo>
                    <a:pt x="359" y="283"/>
                    <a:pt x="368" y="307"/>
                    <a:pt x="368" y="339"/>
                  </a:cubicBezTo>
                  <a:cubicBezTo>
                    <a:pt x="368" y="378"/>
                    <a:pt x="352" y="411"/>
                    <a:pt x="321" y="438"/>
                  </a:cubicBezTo>
                  <a:cubicBezTo>
                    <a:pt x="289" y="464"/>
                    <a:pt x="248" y="477"/>
                    <a:pt x="197" y="477"/>
                  </a:cubicBezTo>
                  <a:cubicBezTo>
                    <a:pt x="132" y="477"/>
                    <a:pt x="84" y="462"/>
                    <a:pt x="51" y="434"/>
                  </a:cubicBezTo>
                  <a:cubicBezTo>
                    <a:pt x="26" y="411"/>
                    <a:pt x="11" y="384"/>
                    <a:pt x="4" y="351"/>
                  </a:cubicBezTo>
                  <a:cubicBezTo>
                    <a:pt x="0" y="335"/>
                    <a:pt x="13" y="320"/>
                    <a:pt x="29" y="318"/>
                  </a:cubicBezTo>
                  <a:cubicBezTo>
                    <a:pt x="32" y="318"/>
                    <a:pt x="32" y="318"/>
                    <a:pt x="32" y="318"/>
                  </a:cubicBezTo>
                  <a:cubicBezTo>
                    <a:pt x="46" y="317"/>
                    <a:pt x="58" y="326"/>
                    <a:pt x="62" y="340"/>
                  </a:cubicBezTo>
                  <a:cubicBezTo>
                    <a:pt x="68" y="365"/>
                    <a:pt x="81" y="384"/>
                    <a:pt x="101" y="397"/>
                  </a:cubicBezTo>
                  <a:cubicBezTo>
                    <a:pt x="127" y="413"/>
                    <a:pt x="158" y="422"/>
                    <a:pt x="194" y="422"/>
                  </a:cubicBezTo>
                  <a:cubicBezTo>
                    <a:pt x="229" y="422"/>
                    <a:pt x="256" y="415"/>
                    <a:pt x="277" y="401"/>
                  </a:cubicBezTo>
                  <a:cubicBezTo>
                    <a:pt x="298" y="387"/>
                    <a:pt x="309" y="368"/>
                    <a:pt x="309" y="343"/>
                  </a:cubicBezTo>
                  <a:cubicBezTo>
                    <a:pt x="309" y="318"/>
                    <a:pt x="298" y="300"/>
                    <a:pt x="276" y="288"/>
                  </a:cubicBezTo>
                  <a:cubicBezTo>
                    <a:pt x="254" y="277"/>
                    <a:pt x="217" y="265"/>
                    <a:pt x="165" y="254"/>
                  </a:cubicBezTo>
                  <a:cubicBezTo>
                    <a:pt x="113" y="243"/>
                    <a:pt x="76" y="227"/>
                    <a:pt x="53" y="207"/>
                  </a:cubicBezTo>
                  <a:cubicBezTo>
                    <a:pt x="30" y="186"/>
                    <a:pt x="18" y="160"/>
                    <a:pt x="18" y="127"/>
                  </a:cubicBezTo>
                  <a:cubicBezTo>
                    <a:pt x="18" y="90"/>
                    <a:pt x="33" y="60"/>
                    <a:pt x="62" y="36"/>
                  </a:cubicBezTo>
                  <a:cubicBezTo>
                    <a:pt x="91" y="12"/>
                    <a:pt x="130" y="0"/>
                    <a:pt x="180" y="0"/>
                  </a:cubicBezTo>
                  <a:cubicBezTo>
                    <a:pt x="231" y="0"/>
                    <a:pt x="273" y="12"/>
                    <a:pt x="304" y="36"/>
                  </a:cubicBezTo>
                  <a:cubicBezTo>
                    <a:pt x="327" y="54"/>
                    <a:pt x="343" y="78"/>
                    <a:pt x="349" y="108"/>
                  </a:cubicBezTo>
                  <a:cubicBezTo>
                    <a:pt x="353" y="124"/>
                    <a:pt x="341" y="139"/>
                    <a:pt x="324" y="140"/>
                  </a:cubicBezTo>
                  <a:lnTo>
                    <a:pt x="320" y="141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4" name="Freeform 20">
              <a:extLst>
                <a:ext uri="{FF2B5EF4-FFF2-40B4-BE49-F238E27FC236}">
                  <a16:creationId xmlns="" xmlns:a16="http://schemas.microsoft.com/office/drawing/2014/main" id="{8895173D-9045-411E-B47E-7FD23A13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608" y="1286121"/>
              <a:ext cx="36921" cy="299742"/>
            </a:xfrm>
            <a:custGeom>
              <a:avLst/>
              <a:gdLst>
                <a:gd name="T0" fmla="*/ 29 w 57"/>
                <a:gd name="T1" fmla="*/ 462 h 462"/>
                <a:gd name="T2" fmla="*/ 29 w 57"/>
                <a:gd name="T3" fmla="*/ 462 h 462"/>
                <a:gd name="T4" fmla="*/ 0 w 57"/>
                <a:gd name="T5" fmla="*/ 434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434 h 462"/>
                <a:gd name="T16" fmla="*/ 29 w 57"/>
                <a:gd name="T1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62"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5" name="Freeform 21">
              <a:extLst>
                <a:ext uri="{FF2B5EF4-FFF2-40B4-BE49-F238E27FC236}">
                  <a16:creationId xmlns="" xmlns:a16="http://schemas.microsoft.com/office/drawing/2014/main" id="{0A1E4CE6-4E33-4BA6-9D4F-22B8D5940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867" y="1286121"/>
              <a:ext cx="36100" cy="299742"/>
            </a:xfrm>
            <a:custGeom>
              <a:avLst/>
              <a:gdLst>
                <a:gd name="T0" fmla="*/ 28 w 56"/>
                <a:gd name="T1" fmla="*/ 65 h 462"/>
                <a:gd name="T2" fmla="*/ 28 w 56"/>
                <a:gd name="T3" fmla="*/ 65 h 462"/>
                <a:gd name="T4" fmla="*/ 0 w 56"/>
                <a:gd name="T5" fmla="*/ 36 h 462"/>
                <a:gd name="T6" fmla="*/ 0 w 56"/>
                <a:gd name="T7" fmla="*/ 29 h 462"/>
                <a:gd name="T8" fmla="*/ 28 w 56"/>
                <a:gd name="T9" fmla="*/ 0 h 462"/>
                <a:gd name="T10" fmla="*/ 28 w 56"/>
                <a:gd name="T11" fmla="*/ 0 h 462"/>
                <a:gd name="T12" fmla="*/ 56 w 56"/>
                <a:gd name="T13" fmla="*/ 29 h 462"/>
                <a:gd name="T14" fmla="*/ 56 w 56"/>
                <a:gd name="T15" fmla="*/ 36 h 462"/>
                <a:gd name="T16" fmla="*/ 28 w 56"/>
                <a:gd name="T17" fmla="*/ 65 h 462"/>
                <a:gd name="T18" fmla="*/ 28 w 56"/>
                <a:gd name="T19" fmla="*/ 462 h 462"/>
                <a:gd name="T20" fmla="*/ 28 w 56"/>
                <a:gd name="T21" fmla="*/ 462 h 462"/>
                <a:gd name="T22" fmla="*/ 0 w 56"/>
                <a:gd name="T23" fmla="*/ 434 h 462"/>
                <a:gd name="T24" fmla="*/ 0 w 56"/>
                <a:gd name="T25" fmla="*/ 156 h 462"/>
                <a:gd name="T26" fmla="*/ 28 w 56"/>
                <a:gd name="T27" fmla="*/ 128 h 462"/>
                <a:gd name="T28" fmla="*/ 28 w 56"/>
                <a:gd name="T29" fmla="*/ 128 h 462"/>
                <a:gd name="T30" fmla="*/ 56 w 56"/>
                <a:gd name="T31" fmla="*/ 156 h 462"/>
                <a:gd name="T32" fmla="*/ 56 w 56"/>
                <a:gd name="T33" fmla="*/ 434 h 462"/>
                <a:gd name="T34" fmla="*/ 28 w 56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462">
                  <a:moveTo>
                    <a:pt x="28" y="65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2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4" y="0"/>
                    <a:pt x="56" y="13"/>
                    <a:pt x="56" y="29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52"/>
                    <a:pt x="44" y="65"/>
                    <a:pt x="28" y="65"/>
                  </a:cubicBezTo>
                  <a:close/>
                  <a:moveTo>
                    <a:pt x="28" y="462"/>
                  </a:moveTo>
                  <a:cubicBezTo>
                    <a:pt x="28" y="462"/>
                    <a:pt x="28" y="462"/>
                    <a:pt x="28" y="462"/>
                  </a:cubicBezTo>
                  <a:cubicBezTo>
                    <a:pt x="12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2" y="128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44" y="128"/>
                    <a:pt x="56" y="141"/>
                    <a:pt x="56" y="156"/>
                  </a:cubicBezTo>
                  <a:cubicBezTo>
                    <a:pt x="56" y="434"/>
                    <a:pt x="56" y="434"/>
                    <a:pt x="56" y="434"/>
                  </a:cubicBezTo>
                  <a:cubicBezTo>
                    <a:pt x="56" y="449"/>
                    <a:pt x="44" y="462"/>
                    <a:pt x="28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6" name="Freeform 22">
              <a:extLst>
                <a:ext uri="{FF2B5EF4-FFF2-40B4-BE49-F238E27FC236}">
                  <a16:creationId xmlns="" xmlns:a16="http://schemas.microsoft.com/office/drawing/2014/main" id="{53805563-2D7C-487B-AB41-2ABCDF5A2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5222" y="1286121"/>
              <a:ext cx="36647" cy="299742"/>
            </a:xfrm>
            <a:custGeom>
              <a:avLst/>
              <a:gdLst>
                <a:gd name="T0" fmla="*/ 29 w 57"/>
                <a:gd name="T1" fmla="*/ 65 h 462"/>
                <a:gd name="T2" fmla="*/ 29 w 57"/>
                <a:gd name="T3" fmla="*/ 65 h 462"/>
                <a:gd name="T4" fmla="*/ 0 w 57"/>
                <a:gd name="T5" fmla="*/ 36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36 h 462"/>
                <a:gd name="T16" fmla="*/ 29 w 57"/>
                <a:gd name="T17" fmla="*/ 65 h 462"/>
                <a:gd name="T18" fmla="*/ 29 w 57"/>
                <a:gd name="T19" fmla="*/ 462 h 462"/>
                <a:gd name="T20" fmla="*/ 29 w 57"/>
                <a:gd name="T21" fmla="*/ 462 h 462"/>
                <a:gd name="T22" fmla="*/ 0 w 57"/>
                <a:gd name="T23" fmla="*/ 434 h 462"/>
                <a:gd name="T24" fmla="*/ 0 w 57"/>
                <a:gd name="T25" fmla="*/ 156 h 462"/>
                <a:gd name="T26" fmla="*/ 29 w 57"/>
                <a:gd name="T27" fmla="*/ 128 h 462"/>
                <a:gd name="T28" fmla="*/ 29 w 57"/>
                <a:gd name="T29" fmla="*/ 128 h 462"/>
                <a:gd name="T30" fmla="*/ 57 w 57"/>
                <a:gd name="T31" fmla="*/ 156 h 462"/>
                <a:gd name="T32" fmla="*/ 57 w 57"/>
                <a:gd name="T33" fmla="*/ 434 h 462"/>
                <a:gd name="T34" fmla="*/ 29 w 57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462">
                  <a:moveTo>
                    <a:pt x="29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13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52"/>
                    <a:pt x="44" y="65"/>
                    <a:pt x="29" y="65"/>
                  </a:cubicBezTo>
                  <a:close/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3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44" y="128"/>
                    <a:pt x="57" y="141"/>
                    <a:pt x="57" y="156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7" name="Freeform 23">
              <a:extLst>
                <a:ext uri="{FF2B5EF4-FFF2-40B4-BE49-F238E27FC236}">
                  <a16:creationId xmlns="" xmlns:a16="http://schemas.microsoft.com/office/drawing/2014/main" id="{F5B09A70-BD5C-4AEC-8E34-1AB2A86C5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6451" y="1286121"/>
              <a:ext cx="187338" cy="304938"/>
            </a:xfrm>
            <a:custGeom>
              <a:avLst/>
              <a:gdLst>
                <a:gd name="T0" fmla="*/ 264 w 290"/>
                <a:gd name="T1" fmla="*/ 462 h 470"/>
                <a:gd name="T2" fmla="*/ 264 w 290"/>
                <a:gd name="T3" fmla="*/ 462 h 470"/>
                <a:gd name="T4" fmla="*/ 237 w 290"/>
                <a:gd name="T5" fmla="*/ 436 h 470"/>
                <a:gd name="T6" fmla="*/ 237 w 290"/>
                <a:gd name="T7" fmla="*/ 420 h 470"/>
                <a:gd name="T8" fmla="*/ 236 w 290"/>
                <a:gd name="T9" fmla="*/ 420 h 470"/>
                <a:gd name="T10" fmla="*/ 144 w 290"/>
                <a:gd name="T11" fmla="*/ 470 h 470"/>
                <a:gd name="T12" fmla="*/ 41 w 290"/>
                <a:gd name="T13" fmla="*/ 421 h 470"/>
                <a:gd name="T14" fmla="*/ 0 w 290"/>
                <a:gd name="T15" fmla="*/ 295 h 470"/>
                <a:gd name="T16" fmla="*/ 39 w 290"/>
                <a:gd name="T17" fmla="*/ 167 h 470"/>
                <a:gd name="T18" fmla="*/ 141 w 290"/>
                <a:gd name="T19" fmla="*/ 120 h 470"/>
                <a:gd name="T20" fmla="*/ 232 w 290"/>
                <a:gd name="T21" fmla="*/ 166 h 470"/>
                <a:gd name="T22" fmla="*/ 234 w 290"/>
                <a:gd name="T23" fmla="*/ 166 h 470"/>
                <a:gd name="T24" fmla="*/ 234 w 290"/>
                <a:gd name="T25" fmla="*/ 27 h 470"/>
                <a:gd name="T26" fmla="*/ 260 w 290"/>
                <a:gd name="T27" fmla="*/ 0 h 470"/>
                <a:gd name="T28" fmla="*/ 264 w 290"/>
                <a:gd name="T29" fmla="*/ 0 h 470"/>
                <a:gd name="T30" fmla="*/ 290 w 290"/>
                <a:gd name="T31" fmla="*/ 27 h 470"/>
                <a:gd name="T32" fmla="*/ 290 w 290"/>
                <a:gd name="T33" fmla="*/ 436 h 470"/>
                <a:gd name="T34" fmla="*/ 264 w 290"/>
                <a:gd name="T35" fmla="*/ 462 h 470"/>
                <a:gd name="T36" fmla="*/ 150 w 290"/>
                <a:gd name="T37" fmla="*/ 423 h 470"/>
                <a:gd name="T38" fmla="*/ 213 w 290"/>
                <a:gd name="T39" fmla="*/ 393 h 470"/>
                <a:gd name="T40" fmla="*/ 239 w 290"/>
                <a:gd name="T41" fmla="*/ 300 h 470"/>
                <a:gd name="T42" fmla="*/ 215 w 290"/>
                <a:gd name="T43" fmla="*/ 203 h 470"/>
                <a:gd name="T44" fmla="*/ 147 w 290"/>
                <a:gd name="T45" fmla="*/ 167 h 470"/>
                <a:gd name="T46" fmla="*/ 81 w 290"/>
                <a:gd name="T47" fmla="*/ 202 h 470"/>
                <a:gd name="T48" fmla="*/ 58 w 290"/>
                <a:gd name="T49" fmla="*/ 295 h 470"/>
                <a:gd name="T50" fmla="*/ 70 w 290"/>
                <a:gd name="T51" fmla="*/ 366 h 470"/>
                <a:gd name="T52" fmla="*/ 104 w 290"/>
                <a:gd name="T53" fmla="*/ 409 h 470"/>
                <a:gd name="T54" fmla="*/ 150 w 290"/>
                <a:gd name="T55" fmla="*/ 423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0" h="470">
                  <a:moveTo>
                    <a:pt x="264" y="462"/>
                  </a:moveTo>
                  <a:cubicBezTo>
                    <a:pt x="264" y="462"/>
                    <a:pt x="264" y="462"/>
                    <a:pt x="264" y="462"/>
                  </a:cubicBezTo>
                  <a:cubicBezTo>
                    <a:pt x="249" y="462"/>
                    <a:pt x="237" y="450"/>
                    <a:pt x="237" y="436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6" y="420"/>
                    <a:pt x="236" y="420"/>
                    <a:pt x="236" y="420"/>
                  </a:cubicBezTo>
                  <a:cubicBezTo>
                    <a:pt x="216" y="453"/>
                    <a:pt x="185" y="470"/>
                    <a:pt x="144" y="470"/>
                  </a:cubicBezTo>
                  <a:cubicBezTo>
                    <a:pt x="103" y="470"/>
                    <a:pt x="69" y="454"/>
                    <a:pt x="41" y="421"/>
                  </a:cubicBezTo>
                  <a:cubicBezTo>
                    <a:pt x="14" y="389"/>
                    <a:pt x="0" y="347"/>
                    <a:pt x="0" y="295"/>
                  </a:cubicBezTo>
                  <a:cubicBezTo>
                    <a:pt x="0" y="241"/>
                    <a:pt x="13" y="199"/>
                    <a:pt x="39" y="167"/>
                  </a:cubicBezTo>
                  <a:cubicBezTo>
                    <a:pt x="65" y="136"/>
                    <a:pt x="99" y="120"/>
                    <a:pt x="141" y="120"/>
                  </a:cubicBezTo>
                  <a:cubicBezTo>
                    <a:pt x="181" y="120"/>
                    <a:pt x="212" y="136"/>
                    <a:pt x="232" y="166"/>
                  </a:cubicBezTo>
                  <a:cubicBezTo>
                    <a:pt x="234" y="166"/>
                    <a:pt x="234" y="166"/>
                    <a:pt x="234" y="166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4" y="12"/>
                    <a:pt x="245" y="0"/>
                    <a:pt x="260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78" y="0"/>
                    <a:pt x="290" y="12"/>
                    <a:pt x="290" y="27"/>
                  </a:cubicBezTo>
                  <a:cubicBezTo>
                    <a:pt x="290" y="436"/>
                    <a:pt x="290" y="436"/>
                    <a:pt x="290" y="436"/>
                  </a:cubicBezTo>
                  <a:cubicBezTo>
                    <a:pt x="290" y="450"/>
                    <a:pt x="278" y="462"/>
                    <a:pt x="264" y="462"/>
                  </a:cubicBezTo>
                  <a:close/>
                  <a:moveTo>
                    <a:pt x="150" y="423"/>
                  </a:moveTo>
                  <a:cubicBezTo>
                    <a:pt x="175" y="423"/>
                    <a:pt x="196" y="413"/>
                    <a:pt x="213" y="393"/>
                  </a:cubicBezTo>
                  <a:cubicBezTo>
                    <a:pt x="230" y="372"/>
                    <a:pt x="239" y="342"/>
                    <a:pt x="239" y="300"/>
                  </a:cubicBezTo>
                  <a:cubicBezTo>
                    <a:pt x="239" y="260"/>
                    <a:pt x="231" y="227"/>
                    <a:pt x="215" y="203"/>
                  </a:cubicBezTo>
                  <a:cubicBezTo>
                    <a:pt x="199" y="179"/>
                    <a:pt x="177" y="167"/>
                    <a:pt x="147" y="167"/>
                  </a:cubicBezTo>
                  <a:cubicBezTo>
                    <a:pt x="118" y="167"/>
                    <a:pt x="96" y="178"/>
                    <a:pt x="81" y="202"/>
                  </a:cubicBezTo>
                  <a:cubicBezTo>
                    <a:pt x="66" y="226"/>
                    <a:pt x="58" y="257"/>
                    <a:pt x="58" y="295"/>
                  </a:cubicBezTo>
                  <a:cubicBezTo>
                    <a:pt x="58" y="323"/>
                    <a:pt x="62" y="346"/>
                    <a:pt x="70" y="366"/>
                  </a:cubicBezTo>
                  <a:cubicBezTo>
                    <a:pt x="78" y="385"/>
                    <a:pt x="90" y="399"/>
                    <a:pt x="104" y="409"/>
                  </a:cubicBezTo>
                  <a:cubicBezTo>
                    <a:pt x="119" y="419"/>
                    <a:pt x="134" y="423"/>
                    <a:pt x="150" y="423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8" name="Freeform 24">
              <a:extLst>
                <a:ext uri="{FF2B5EF4-FFF2-40B4-BE49-F238E27FC236}">
                  <a16:creationId xmlns="" xmlns:a16="http://schemas.microsoft.com/office/drawing/2014/main" id="{3776C0FC-51B4-43E9-A802-9FD933C30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9735" y="1363791"/>
              <a:ext cx="199371" cy="227268"/>
            </a:xfrm>
            <a:custGeom>
              <a:avLst/>
              <a:gdLst>
                <a:gd name="T0" fmla="*/ 280 w 308"/>
                <a:gd name="T1" fmla="*/ 189 h 350"/>
                <a:gd name="T2" fmla="*/ 68 w 308"/>
                <a:gd name="T3" fmla="*/ 189 h 350"/>
                <a:gd name="T4" fmla="*/ 59 w 308"/>
                <a:gd name="T5" fmla="*/ 200 h 350"/>
                <a:gd name="T6" fmla="*/ 89 w 308"/>
                <a:gd name="T7" fmla="*/ 274 h 350"/>
                <a:gd name="T8" fmla="*/ 160 w 308"/>
                <a:gd name="T9" fmla="*/ 303 h 350"/>
                <a:gd name="T10" fmla="*/ 214 w 308"/>
                <a:gd name="T11" fmla="*/ 286 h 350"/>
                <a:gd name="T12" fmla="*/ 239 w 308"/>
                <a:gd name="T13" fmla="*/ 255 h 350"/>
                <a:gd name="T14" fmla="*/ 272 w 308"/>
                <a:gd name="T15" fmla="*/ 237 h 350"/>
                <a:gd name="T16" fmla="*/ 272 w 308"/>
                <a:gd name="T17" fmla="*/ 237 h 350"/>
                <a:gd name="T18" fmla="*/ 293 w 308"/>
                <a:gd name="T19" fmla="*/ 277 h 350"/>
                <a:gd name="T20" fmla="*/ 254 w 308"/>
                <a:gd name="T21" fmla="*/ 322 h 350"/>
                <a:gd name="T22" fmla="*/ 160 w 308"/>
                <a:gd name="T23" fmla="*/ 350 h 350"/>
                <a:gd name="T24" fmla="*/ 42 w 308"/>
                <a:gd name="T25" fmla="*/ 304 h 350"/>
                <a:gd name="T26" fmla="*/ 0 w 308"/>
                <a:gd name="T27" fmla="*/ 178 h 350"/>
                <a:gd name="T28" fmla="*/ 41 w 308"/>
                <a:gd name="T29" fmla="*/ 50 h 350"/>
                <a:gd name="T30" fmla="*/ 157 w 308"/>
                <a:gd name="T31" fmla="*/ 0 h 350"/>
                <a:gd name="T32" fmla="*/ 227 w 308"/>
                <a:gd name="T33" fmla="*/ 16 h 350"/>
                <a:gd name="T34" fmla="*/ 284 w 308"/>
                <a:gd name="T35" fmla="*/ 71 h 350"/>
                <a:gd name="T36" fmla="*/ 307 w 308"/>
                <a:gd name="T37" fmla="*/ 161 h 350"/>
                <a:gd name="T38" fmla="*/ 280 w 308"/>
                <a:gd name="T39" fmla="*/ 189 h 350"/>
                <a:gd name="T40" fmla="*/ 245 w 308"/>
                <a:gd name="T41" fmla="*/ 143 h 350"/>
                <a:gd name="T42" fmla="*/ 249 w 308"/>
                <a:gd name="T43" fmla="*/ 137 h 350"/>
                <a:gd name="T44" fmla="*/ 218 w 308"/>
                <a:gd name="T45" fmla="*/ 69 h 350"/>
                <a:gd name="T46" fmla="*/ 157 w 308"/>
                <a:gd name="T47" fmla="*/ 47 h 350"/>
                <a:gd name="T48" fmla="*/ 91 w 308"/>
                <a:gd name="T49" fmla="*/ 73 h 350"/>
                <a:gd name="T50" fmla="*/ 63 w 308"/>
                <a:gd name="T51" fmla="*/ 127 h 350"/>
                <a:gd name="T52" fmla="*/ 75 w 308"/>
                <a:gd name="T53" fmla="*/ 143 h 350"/>
                <a:gd name="T54" fmla="*/ 245 w 308"/>
                <a:gd name="T55" fmla="*/ 14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8" h="350">
                  <a:moveTo>
                    <a:pt x="280" y="189"/>
                  </a:moveTo>
                  <a:cubicBezTo>
                    <a:pt x="68" y="189"/>
                    <a:pt x="68" y="189"/>
                    <a:pt x="68" y="189"/>
                  </a:cubicBezTo>
                  <a:cubicBezTo>
                    <a:pt x="63" y="189"/>
                    <a:pt x="58" y="194"/>
                    <a:pt x="59" y="200"/>
                  </a:cubicBezTo>
                  <a:cubicBezTo>
                    <a:pt x="62" y="232"/>
                    <a:pt x="72" y="256"/>
                    <a:pt x="89" y="274"/>
                  </a:cubicBezTo>
                  <a:cubicBezTo>
                    <a:pt x="108" y="294"/>
                    <a:pt x="132" y="303"/>
                    <a:pt x="160" y="303"/>
                  </a:cubicBezTo>
                  <a:cubicBezTo>
                    <a:pt x="181" y="303"/>
                    <a:pt x="200" y="298"/>
                    <a:pt x="214" y="286"/>
                  </a:cubicBezTo>
                  <a:cubicBezTo>
                    <a:pt x="224" y="278"/>
                    <a:pt x="232" y="268"/>
                    <a:pt x="239" y="255"/>
                  </a:cubicBezTo>
                  <a:cubicBezTo>
                    <a:pt x="246" y="243"/>
                    <a:pt x="258" y="236"/>
                    <a:pt x="272" y="237"/>
                  </a:cubicBezTo>
                  <a:cubicBezTo>
                    <a:pt x="272" y="237"/>
                    <a:pt x="272" y="237"/>
                    <a:pt x="272" y="237"/>
                  </a:cubicBezTo>
                  <a:cubicBezTo>
                    <a:pt x="291" y="240"/>
                    <a:pt x="301" y="260"/>
                    <a:pt x="293" y="277"/>
                  </a:cubicBezTo>
                  <a:cubicBezTo>
                    <a:pt x="283" y="295"/>
                    <a:pt x="270" y="310"/>
                    <a:pt x="254" y="322"/>
                  </a:cubicBezTo>
                  <a:cubicBezTo>
                    <a:pt x="229" y="341"/>
                    <a:pt x="198" y="350"/>
                    <a:pt x="160" y="350"/>
                  </a:cubicBezTo>
                  <a:cubicBezTo>
                    <a:pt x="110" y="350"/>
                    <a:pt x="70" y="335"/>
                    <a:pt x="42" y="304"/>
                  </a:cubicBezTo>
                  <a:cubicBezTo>
                    <a:pt x="14" y="273"/>
                    <a:pt x="0" y="231"/>
                    <a:pt x="0" y="178"/>
                  </a:cubicBezTo>
                  <a:cubicBezTo>
                    <a:pt x="0" y="125"/>
                    <a:pt x="13" y="82"/>
                    <a:pt x="41" y="50"/>
                  </a:cubicBezTo>
                  <a:cubicBezTo>
                    <a:pt x="68" y="17"/>
                    <a:pt x="107" y="0"/>
                    <a:pt x="157" y="0"/>
                  </a:cubicBezTo>
                  <a:cubicBezTo>
                    <a:pt x="181" y="0"/>
                    <a:pt x="204" y="6"/>
                    <a:pt x="227" y="16"/>
                  </a:cubicBezTo>
                  <a:cubicBezTo>
                    <a:pt x="250" y="27"/>
                    <a:pt x="269" y="45"/>
                    <a:pt x="284" y="71"/>
                  </a:cubicBezTo>
                  <a:cubicBezTo>
                    <a:pt x="297" y="92"/>
                    <a:pt x="305" y="122"/>
                    <a:pt x="307" y="161"/>
                  </a:cubicBezTo>
                  <a:cubicBezTo>
                    <a:pt x="308" y="176"/>
                    <a:pt x="296" y="189"/>
                    <a:pt x="280" y="189"/>
                  </a:cubicBezTo>
                  <a:close/>
                  <a:moveTo>
                    <a:pt x="245" y="143"/>
                  </a:moveTo>
                  <a:cubicBezTo>
                    <a:pt x="247" y="143"/>
                    <a:pt x="250" y="140"/>
                    <a:pt x="249" y="137"/>
                  </a:cubicBezTo>
                  <a:cubicBezTo>
                    <a:pt x="246" y="106"/>
                    <a:pt x="236" y="83"/>
                    <a:pt x="218" y="69"/>
                  </a:cubicBezTo>
                  <a:cubicBezTo>
                    <a:pt x="199" y="54"/>
                    <a:pt x="179" y="47"/>
                    <a:pt x="157" y="47"/>
                  </a:cubicBezTo>
                  <a:cubicBezTo>
                    <a:pt x="130" y="47"/>
                    <a:pt x="108" y="56"/>
                    <a:pt x="91" y="73"/>
                  </a:cubicBezTo>
                  <a:cubicBezTo>
                    <a:pt x="77" y="88"/>
                    <a:pt x="68" y="106"/>
                    <a:pt x="63" y="127"/>
                  </a:cubicBezTo>
                  <a:cubicBezTo>
                    <a:pt x="62" y="135"/>
                    <a:pt x="67" y="143"/>
                    <a:pt x="75" y="143"/>
                  </a:cubicBezTo>
                  <a:lnTo>
                    <a:pt x="245" y="143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574380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5DD53DDC-ACD3-4FD9-8CD5-4AE2DFBA6C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1936A178-135B-4592-9AF7-E5E3EB927A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A0B4E4F6-F3BD-4EFC-812F-54944F75D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4</a:t>
            </a:fld>
            <a:endParaRPr lang="zh-CN" altLang="en-US" dirty="0"/>
          </a:p>
        </p:txBody>
      </p:sp>
      <p:grpSp>
        <p:nvGrpSpPr>
          <p:cNvPr id="92" name="21990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5B8C91D5-078C-417C-B368-F8E14BC86B4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05338" y="1130300"/>
            <a:ext cx="9981326" cy="4417876"/>
            <a:chOff x="1105338" y="1130300"/>
            <a:chExt cx="9981326" cy="4417876"/>
          </a:xfrm>
        </p:grpSpPr>
        <p:sp>
          <p:nvSpPr>
            <p:cNvPr id="93" name="ïšlíḋe">
              <a:extLst>
                <a:ext uri="{FF2B5EF4-FFF2-40B4-BE49-F238E27FC236}">
                  <a16:creationId xmlns="" xmlns:a16="http://schemas.microsoft.com/office/drawing/2014/main" id="{3057B306-A399-45C3-880F-ACC1C1116C62}"/>
                </a:ext>
              </a:extLst>
            </p:cNvPr>
            <p:cNvSpPr/>
            <p:nvPr/>
          </p:nvSpPr>
          <p:spPr>
            <a:xfrm>
              <a:off x="5918619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94" name="îšļiḋê">
              <a:extLst>
                <a:ext uri="{FF2B5EF4-FFF2-40B4-BE49-F238E27FC236}">
                  <a16:creationId xmlns="" xmlns:a16="http://schemas.microsoft.com/office/drawing/2014/main" id="{E9AE8EE1-427F-4B5B-9F3D-E7F91C38E084}"/>
                </a:ext>
              </a:extLst>
            </p:cNvPr>
            <p:cNvSpPr/>
            <p:nvPr/>
          </p:nvSpPr>
          <p:spPr>
            <a:xfrm flipH="1" flipV="1">
              <a:off x="6089733" y="2886816"/>
              <a:ext cx="0" cy="1029929"/>
            </a:xfrm>
            <a:prstGeom prst="line">
              <a:avLst/>
            </a:pr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 fontScale="2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>
                <a:lnSpc>
                  <a:spcPct val="100000"/>
                </a:lnSpc>
                <a:spcBef>
                  <a:spcPts val="0"/>
                </a:spcBef>
                <a:defRPr sz="1200">
                  <a:solidFill>
                    <a:srgbClr val="000000"/>
                  </a:solidFill>
                </a:defRPr>
              </a:pPr>
              <a:endParaRPr/>
            </a:p>
          </p:txBody>
        </p:sp>
        <p:sp>
          <p:nvSpPr>
            <p:cNvPr id="95" name="íṥlîḍè">
              <a:extLst>
                <a:ext uri="{FF2B5EF4-FFF2-40B4-BE49-F238E27FC236}">
                  <a16:creationId xmlns="" xmlns:a16="http://schemas.microsoft.com/office/drawing/2014/main" id="{A6E3AC9B-06EA-4A20-8F6B-79D26EFE3DA9}"/>
                </a:ext>
              </a:extLst>
            </p:cNvPr>
            <p:cNvSpPr/>
            <p:nvPr/>
          </p:nvSpPr>
          <p:spPr>
            <a:xfrm>
              <a:off x="10205234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96" name="ï$ľíḋe">
              <a:extLst>
                <a:ext uri="{FF2B5EF4-FFF2-40B4-BE49-F238E27FC236}">
                  <a16:creationId xmlns="" xmlns:a16="http://schemas.microsoft.com/office/drawing/2014/main" id="{AFB67B63-BB33-4D4D-9EDF-DD5A4F10D9D1}"/>
                </a:ext>
              </a:extLst>
            </p:cNvPr>
            <p:cNvSpPr/>
            <p:nvPr/>
          </p:nvSpPr>
          <p:spPr>
            <a:xfrm rot="1440000" flipH="1">
              <a:off x="6479966" y="2310999"/>
              <a:ext cx="4258940" cy="773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215" extrusionOk="0">
                  <a:moveTo>
                    <a:pt x="0" y="10215"/>
                  </a:moveTo>
                  <a:cubicBezTo>
                    <a:pt x="10656" y="-11385"/>
                    <a:pt x="21600" y="7982"/>
                    <a:pt x="21600" y="7982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97" name="íṣḷîdê">
              <a:extLst>
                <a:ext uri="{FF2B5EF4-FFF2-40B4-BE49-F238E27FC236}">
                  <a16:creationId xmlns="" xmlns:a16="http://schemas.microsoft.com/office/drawing/2014/main" id="{AA967529-E090-44C4-84CF-C64ED10ACF26}"/>
                </a:ext>
              </a:extLst>
            </p:cNvPr>
            <p:cNvSpPr/>
            <p:nvPr/>
          </p:nvSpPr>
          <p:spPr>
            <a:xfrm>
              <a:off x="8776361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98" name="îṡ1íde">
              <a:extLst>
                <a:ext uri="{FF2B5EF4-FFF2-40B4-BE49-F238E27FC236}">
                  <a16:creationId xmlns="" xmlns:a16="http://schemas.microsoft.com/office/drawing/2014/main" id="{8D7D2AF9-262A-4058-96A5-6A9109FBC8BA}"/>
                </a:ext>
              </a:extLst>
            </p:cNvPr>
            <p:cNvSpPr/>
            <p:nvPr/>
          </p:nvSpPr>
          <p:spPr>
            <a:xfrm rot="2222001" flipH="1">
              <a:off x="6433176" y="2525399"/>
              <a:ext cx="2996390" cy="543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215" extrusionOk="0">
                  <a:moveTo>
                    <a:pt x="0" y="10215"/>
                  </a:moveTo>
                  <a:cubicBezTo>
                    <a:pt x="10656" y="-11385"/>
                    <a:pt x="21600" y="7982"/>
                    <a:pt x="21600" y="7982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99" name="ïsḷíḋe">
              <a:extLst>
                <a:ext uri="{FF2B5EF4-FFF2-40B4-BE49-F238E27FC236}">
                  <a16:creationId xmlns="" xmlns:a16="http://schemas.microsoft.com/office/drawing/2014/main" id="{4FA547AB-0D40-4E4B-A766-32773CBD367A}"/>
                </a:ext>
              </a:extLst>
            </p:cNvPr>
            <p:cNvSpPr/>
            <p:nvPr/>
          </p:nvSpPr>
          <p:spPr>
            <a:xfrm>
              <a:off x="7347490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100" name="ïšľïḍè">
              <a:extLst>
                <a:ext uri="{FF2B5EF4-FFF2-40B4-BE49-F238E27FC236}">
                  <a16:creationId xmlns="" xmlns:a16="http://schemas.microsoft.com/office/drawing/2014/main" id="{4F27611D-A459-4F55-B8B7-1818CF5B3936}"/>
                </a:ext>
              </a:extLst>
            </p:cNvPr>
            <p:cNvSpPr/>
            <p:nvPr/>
          </p:nvSpPr>
          <p:spPr>
            <a:xfrm rot="3320891" flipH="1">
              <a:off x="6095904" y="2704393"/>
              <a:ext cx="2078486" cy="4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2462" extrusionOk="0">
                  <a:moveTo>
                    <a:pt x="0" y="12462"/>
                  </a:moveTo>
                  <a:cubicBezTo>
                    <a:pt x="10552" y="-9138"/>
                    <a:pt x="21600" y="3901"/>
                    <a:pt x="21600" y="3901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101" name="íṥľîdé">
              <a:extLst>
                <a:ext uri="{FF2B5EF4-FFF2-40B4-BE49-F238E27FC236}">
                  <a16:creationId xmlns="" xmlns:a16="http://schemas.microsoft.com/office/drawing/2014/main" id="{18686A21-91CD-4906-9F58-2BC3D00E9D7A}"/>
                </a:ext>
              </a:extLst>
            </p:cNvPr>
            <p:cNvSpPr/>
            <p:nvPr/>
          </p:nvSpPr>
          <p:spPr>
            <a:xfrm>
              <a:off x="1632006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102" name="îṥḷiďé">
              <a:extLst>
                <a:ext uri="{FF2B5EF4-FFF2-40B4-BE49-F238E27FC236}">
                  <a16:creationId xmlns="" xmlns:a16="http://schemas.microsoft.com/office/drawing/2014/main" id="{78093A15-94D4-4F90-A4CA-02F0FA81EC97}"/>
                </a:ext>
              </a:extLst>
            </p:cNvPr>
            <p:cNvSpPr/>
            <p:nvPr/>
          </p:nvSpPr>
          <p:spPr>
            <a:xfrm rot="20160000">
              <a:off x="1453094" y="2310999"/>
              <a:ext cx="4258941" cy="773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215" extrusionOk="0">
                  <a:moveTo>
                    <a:pt x="0" y="10215"/>
                  </a:moveTo>
                  <a:cubicBezTo>
                    <a:pt x="10656" y="-11385"/>
                    <a:pt x="21600" y="7982"/>
                    <a:pt x="21600" y="7982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103" name="íSḷîḍê">
              <a:extLst>
                <a:ext uri="{FF2B5EF4-FFF2-40B4-BE49-F238E27FC236}">
                  <a16:creationId xmlns="" xmlns:a16="http://schemas.microsoft.com/office/drawing/2014/main" id="{9D98DA9E-46F4-4002-8CA4-87EFBAF1A02B}"/>
                </a:ext>
              </a:extLst>
            </p:cNvPr>
            <p:cNvSpPr/>
            <p:nvPr/>
          </p:nvSpPr>
          <p:spPr>
            <a:xfrm>
              <a:off x="3060876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104" name="ïSľiďè">
              <a:extLst>
                <a:ext uri="{FF2B5EF4-FFF2-40B4-BE49-F238E27FC236}">
                  <a16:creationId xmlns="" xmlns:a16="http://schemas.microsoft.com/office/drawing/2014/main" id="{D5C16B62-9817-4D84-BD05-ADDCC2D9A8AF}"/>
                </a:ext>
              </a:extLst>
            </p:cNvPr>
            <p:cNvSpPr/>
            <p:nvPr/>
          </p:nvSpPr>
          <p:spPr>
            <a:xfrm rot="19377999">
              <a:off x="2762434" y="2525399"/>
              <a:ext cx="2996390" cy="543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215" extrusionOk="0">
                  <a:moveTo>
                    <a:pt x="0" y="10215"/>
                  </a:moveTo>
                  <a:cubicBezTo>
                    <a:pt x="10656" y="-11385"/>
                    <a:pt x="21600" y="7982"/>
                    <a:pt x="21600" y="7982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105" name="îṩḻíḍè">
              <a:extLst>
                <a:ext uri="{FF2B5EF4-FFF2-40B4-BE49-F238E27FC236}">
                  <a16:creationId xmlns="" xmlns:a16="http://schemas.microsoft.com/office/drawing/2014/main" id="{A04D36D4-9302-4094-BAB1-C14E0FD68C9B}"/>
                </a:ext>
              </a:extLst>
            </p:cNvPr>
            <p:cNvSpPr/>
            <p:nvPr/>
          </p:nvSpPr>
          <p:spPr>
            <a:xfrm>
              <a:off x="4489747" y="4029287"/>
              <a:ext cx="354762" cy="354226"/>
            </a:xfrm>
            <a:custGeom>
              <a:avLst/>
              <a:gdLst>
                <a:gd name="connsiteX0" fmla="*/ 186482 w 607356"/>
                <a:gd name="connsiteY0" fmla="*/ 210567 h 606439"/>
                <a:gd name="connsiteX1" fmla="*/ 202880 w 607356"/>
                <a:gd name="connsiteY1" fmla="*/ 210567 h 606439"/>
                <a:gd name="connsiteX2" fmla="*/ 202880 w 607356"/>
                <a:gd name="connsiteY2" fmla="*/ 232708 h 606439"/>
                <a:gd name="connsiteX3" fmla="*/ 194529 w 607356"/>
                <a:gd name="connsiteY3" fmla="*/ 250754 h 606439"/>
                <a:gd name="connsiteX4" fmla="*/ 218671 w 607356"/>
                <a:gd name="connsiteY4" fmla="*/ 274715 h 606439"/>
                <a:gd name="connsiteX5" fmla="*/ 242661 w 607356"/>
                <a:gd name="connsiteY5" fmla="*/ 250754 h 606439"/>
                <a:gd name="connsiteX6" fmla="*/ 234462 w 607356"/>
                <a:gd name="connsiteY6" fmla="*/ 232708 h 606439"/>
                <a:gd name="connsiteX7" fmla="*/ 234462 w 607356"/>
                <a:gd name="connsiteY7" fmla="*/ 210567 h 606439"/>
                <a:gd name="connsiteX8" fmla="*/ 370353 w 607356"/>
                <a:gd name="connsiteY8" fmla="*/ 210567 h 606439"/>
                <a:gd name="connsiteX9" fmla="*/ 370353 w 607356"/>
                <a:gd name="connsiteY9" fmla="*/ 232708 h 606439"/>
                <a:gd name="connsiteX10" fmla="*/ 362003 w 607356"/>
                <a:gd name="connsiteY10" fmla="*/ 250754 h 606439"/>
                <a:gd name="connsiteX11" fmla="*/ 386144 w 607356"/>
                <a:gd name="connsiteY11" fmla="*/ 274715 h 606439"/>
                <a:gd name="connsiteX12" fmla="*/ 410134 w 607356"/>
                <a:gd name="connsiteY12" fmla="*/ 250754 h 606439"/>
                <a:gd name="connsiteX13" fmla="*/ 401935 w 607356"/>
                <a:gd name="connsiteY13" fmla="*/ 232708 h 606439"/>
                <a:gd name="connsiteX14" fmla="*/ 401935 w 607356"/>
                <a:gd name="connsiteY14" fmla="*/ 210567 h 606439"/>
                <a:gd name="connsiteX15" fmla="*/ 418181 w 607356"/>
                <a:gd name="connsiteY15" fmla="*/ 210567 h 606439"/>
                <a:gd name="connsiteX16" fmla="*/ 435035 w 607356"/>
                <a:gd name="connsiteY16" fmla="*/ 227400 h 606439"/>
                <a:gd name="connsiteX17" fmla="*/ 435035 w 607356"/>
                <a:gd name="connsiteY17" fmla="*/ 452144 h 606439"/>
                <a:gd name="connsiteX18" fmla="*/ 418181 w 607356"/>
                <a:gd name="connsiteY18" fmla="*/ 468977 h 606439"/>
                <a:gd name="connsiteX19" fmla="*/ 186482 w 607356"/>
                <a:gd name="connsiteY19" fmla="*/ 468977 h 606439"/>
                <a:gd name="connsiteX20" fmla="*/ 169780 w 607356"/>
                <a:gd name="connsiteY20" fmla="*/ 452144 h 606439"/>
                <a:gd name="connsiteX21" fmla="*/ 169780 w 607356"/>
                <a:gd name="connsiteY21" fmla="*/ 227400 h 606439"/>
                <a:gd name="connsiteX22" fmla="*/ 186482 w 607356"/>
                <a:gd name="connsiteY22" fmla="*/ 210567 h 606439"/>
                <a:gd name="connsiteX23" fmla="*/ 302297 w 607356"/>
                <a:gd name="connsiteY23" fmla="*/ 87642 h 606439"/>
                <a:gd name="connsiteX24" fmla="*/ 370327 w 607356"/>
                <a:gd name="connsiteY24" fmla="*/ 155579 h 606439"/>
                <a:gd name="connsiteX25" fmla="*/ 370327 w 607356"/>
                <a:gd name="connsiteY25" fmla="*/ 179236 h 606439"/>
                <a:gd name="connsiteX26" fmla="*/ 234418 w 607356"/>
                <a:gd name="connsiteY26" fmla="*/ 179236 h 606439"/>
                <a:gd name="connsiteX27" fmla="*/ 234418 w 607356"/>
                <a:gd name="connsiteY27" fmla="*/ 155579 h 606439"/>
                <a:gd name="connsiteX28" fmla="*/ 302297 w 607356"/>
                <a:gd name="connsiteY28" fmla="*/ 87642 h 606439"/>
                <a:gd name="connsiteX29" fmla="*/ 302311 w 607356"/>
                <a:gd name="connsiteY29" fmla="*/ 56247 h 606439"/>
                <a:gd name="connsiteX30" fmla="*/ 202857 w 607356"/>
                <a:gd name="connsiteY30" fmla="*/ 155552 h 606439"/>
                <a:gd name="connsiteX31" fmla="*/ 202857 w 607356"/>
                <a:gd name="connsiteY31" fmla="*/ 179203 h 606439"/>
                <a:gd name="connsiteX32" fmla="*/ 186458 w 607356"/>
                <a:gd name="connsiteY32" fmla="*/ 179203 h 606439"/>
                <a:gd name="connsiteX33" fmla="*/ 138173 w 607356"/>
                <a:gd name="connsiteY33" fmla="*/ 227415 h 606439"/>
                <a:gd name="connsiteX34" fmla="*/ 138173 w 607356"/>
                <a:gd name="connsiteY34" fmla="*/ 452100 h 606439"/>
                <a:gd name="connsiteX35" fmla="*/ 186458 w 607356"/>
                <a:gd name="connsiteY35" fmla="*/ 500312 h 606439"/>
                <a:gd name="connsiteX36" fmla="*/ 418165 w 607356"/>
                <a:gd name="connsiteY36" fmla="*/ 500312 h 606439"/>
                <a:gd name="connsiteX37" fmla="*/ 466601 w 607356"/>
                <a:gd name="connsiteY37" fmla="*/ 452100 h 606439"/>
                <a:gd name="connsiteX38" fmla="*/ 466601 w 607356"/>
                <a:gd name="connsiteY38" fmla="*/ 227415 h 606439"/>
                <a:gd name="connsiteX39" fmla="*/ 418165 w 607356"/>
                <a:gd name="connsiteY39" fmla="*/ 179203 h 606439"/>
                <a:gd name="connsiteX40" fmla="*/ 401918 w 607356"/>
                <a:gd name="connsiteY40" fmla="*/ 179203 h 606439"/>
                <a:gd name="connsiteX41" fmla="*/ 401918 w 607356"/>
                <a:gd name="connsiteY41" fmla="*/ 155552 h 606439"/>
                <a:gd name="connsiteX42" fmla="*/ 302311 w 607356"/>
                <a:gd name="connsiteY42" fmla="*/ 56247 h 606439"/>
                <a:gd name="connsiteX43" fmla="*/ 303678 w 607356"/>
                <a:gd name="connsiteY43" fmla="*/ 0 h 606439"/>
                <a:gd name="connsiteX44" fmla="*/ 607356 w 607356"/>
                <a:gd name="connsiteY44" fmla="*/ 303220 h 606439"/>
                <a:gd name="connsiteX45" fmla="*/ 303678 w 607356"/>
                <a:gd name="connsiteY45" fmla="*/ 606439 h 606439"/>
                <a:gd name="connsiteX46" fmla="*/ 0 w 607356"/>
                <a:gd name="connsiteY46" fmla="*/ 303220 h 606439"/>
                <a:gd name="connsiteX47" fmla="*/ 303678 w 607356"/>
                <a:gd name="connsiteY47" fmla="*/ 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07356" h="606439">
                  <a:moveTo>
                    <a:pt x="186482" y="210567"/>
                  </a:moveTo>
                  <a:lnTo>
                    <a:pt x="202880" y="210567"/>
                  </a:lnTo>
                  <a:lnTo>
                    <a:pt x="202880" y="232708"/>
                  </a:lnTo>
                  <a:cubicBezTo>
                    <a:pt x="197869" y="237106"/>
                    <a:pt x="194529" y="243475"/>
                    <a:pt x="194529" y="250754"/>
                  </a:cubicBezTo>
                  <a:cubicBezTo>
                    <a:pt x="194529" y="263947"/>
                    <a:pt x="205309" y="274715"/>
                    <a:pt x="218671" y="274715"/>
                  </a:cubicBezTo>
                  <a:cubicBezTo>
                    <a:pt x="231880" y="274715"/>
                    <a:pt x="242661" y="263947"/>
                    <a:pt x="242661" y="250754"/>
                  </a:cubicBezTo>
                  <a:cubicBezTo>
                    <a:pt x="242661" y="243475"/>
                    <a:pt x="239472" y="237106"/>
                    <a:pt x="234462" y="232708"/>
                  </a:cubicBezTo>
                  <a:lnTo>
                    <a:pt x="234462" y="210567"/>
                  </a:lnTo>
                  <a:lnTo>
                    <a:pt x="370353" y="210567"/>
                  </a:lnTo>
                  <a:lnTo>
                    <a:pt x="370353" y="232708"/>
                  </a:lnTo>
                  <a:cubicBezTo>
                    <a:pt x="365343" y="237106"/>
                    <a:pt x="362003" y="243475"/>
                    <a:pt x="362003" y="250754"/>
                  </a:cubicBezTo>
                  <a:cubicBezTo>
                    <a:pt x="362003" y="263947"/>
                    <a:pt x="372783" y="274715"/>
                    <a:pt x="386144" y="274715"/>
                  </a:cubicBezTo>
                  <a:cubicBezTo>
                    <a:pt x="399354" y="274715"/>
                    <a:pt x="410134" y="263947"/>
                    <a:pt x="410134" y="250754"/>
                  </a:cubicBezTo>
                  <a:cubicBezTo>
                    <a:pt x="410134" y="243475"/>
                    <a:pt x="406946" y="237106"/>
                    <a:pt x="401935" y="232708"/>
                  </a:cubicBezTo>
                  <a:lnTo>
                    <a:pt x="401935" y="210567"/>
                  </a:lnTo>
                  <a:lnTo>
                    <a:pt x="418181" y="210567"/>
                  </a:lnTo>
                  <a:cubicBezTo>
                    <a:pt x="427443" y="210567"/>
                    <a:pt x="435035" y="218149"/>
                    <a:pt x="435035" y="227400"/>
                  </a:cubicBezTo>
                  <a:lnTo>
                    <a:pt x="435035" y="452144"/>
                  </a:lnTo>
                  <a:cubicBezTo>
                    <a:pt x="435035" y="461395"/>
                    <a:pt x="427443" y="468977"/>
                    <a:pt x="418181" y="468977"/>
                  </a:cubicBezTo>
                  <a:lnTo>
                    <a:pt x="186482" y="468977"/>
                  </a:lnTo>
                  <a:cubicBezTo>
                    <a:pt x="177220" y="468977"/>
                    <a:pt x="169780" y="461395"/>
                    <a:pt x="169780" y="452144"/>
                  </a:cubicBezTo>
                  <a:lnTo>
                    <a:pt x="169780" y="227400"/>
                  </a:lnTo>
                  <a:cubicBezTo>
                    <a:pt x="169780" y="218149"/>
                    <a:pt x="177220" y="210567"/>
                    <a:pt x="186482" y="210567"/>
                  </a:cubicBezTo>
                  <a:close/>
                  <a:moveTo>
                    <a:pt x="302297" y="87642"/>
                  </a:moveTo>
                  <a:cubicBezTo>
                    <a:pt x="339804" y="87642"/>
                    <a:pt x="370327" y="118123"/>
                    <a:pt x="370327" y="155579"/>
                  </a:cubicBezTo>
                  <a:lnTo>
                    <a:pt x="370327" y="179236"/>
                  </a:lnTo>
                  <a:lnTo>
                    <a:pt x="234418" y="179236"/>
                  </a:lnTo>
                  <a:lnTo>
                    <a:pt x="234418" y="155579"/>
                  </a:lnTo>
                  <a:cubicBezTo>
                    <a:pt x="234418" y="118123"/>
                    <a:pt x="264941" y="87642"/>
                    <a:pt x="302297" y="87642"/>
                  </a:cubicBezTo>
                  <a:close/>
                  <a:moveTo>
                    <a:pt x="302311" y="56247"/>
                  </a:moveTo>
                  <a:cubicBezTo>
                    <a:pt x="247498" y="56247"/>
                    <a:pt x="202857" y="100820"/>
                    <a:pt x="202857" y="155552"/>
                  </a:cubicBezTo>
                  <a:lnTo>
                    <a:pt x="202857" y="179203"/>
                  </a:lnTo>
                  <a:lnTo>
                    <a:pt x="186458" y="179203"/>
                  </a:lnTo>
                  <a:cubicBezTo>
                    <a:pt x="159886" y="179203"/>
                    <a:pt x="138173" y="200883"/>
                    <a:pt x="138173" y="227415"/>
                  </a:cubicBezTo>
                  <a:lnTo>
                    <a:pt x="138173" y="452100"/>
                  </a:lnTo>
                  <a:cubicBezTo>
                    <a:pt x="138173" y="478632"/>
                    <a:pt x="159886" y="500312"/>
                    <a:pt x="186458" y="500312"/>
                  </a:cubicBezTo>
                  <a:lnTo>
                    <a:pt x="418165" y="500312"/>
                  </a:lnTo>
                  <a:cubicBezTo>
                    <a:pt x="444888" y="500312"/>
                    <a:pt x="466601" y="478632"/>
                    <a:pt x="466601" y="452100"/>
                  </a:cubicBezTo>
                  <a:lnTo>
                    <a:pt x="466601" y="227415"/>
                  </a:lnTo>
                  <a:cubicBezTo>
                    <a:pt x="466601" y="200883"/>
                    <a:pt x="444888" y="179203"/>
                    <a:pt x="418165" y="179203"/>
                  </a:cubicBezTo>
                  <a:lnTo>
                    <a:pt x="401918" y="179203"/>
                  </a:lnTo>
                  <a:lnTo>
                    <a:pt x="401918" y="155552"/>
                  </a:lnTo>
                  <a:cubicBezTo>
                    <a:pt x="401918" y="100820"/>
                    <a:pt x="357277" y="56247"/>
                    <a:pt x="302311" y="56247"/>
                  </a:cubicBezTo>
                  <a:close/>
                  <a:moveTo>
                    <a:pt x="303678" y="0"/>
                  </a:moveTo>
                  <a:cubicBezTo>
                    <a:pt x="471460" y="0"/>
                    <a:pt x="607356" y="135691"/>
                    <a:pt x="607356" y="303220"/>
                  </a:cubicBezTo>
                  <a:cubicBezTo>
                    <a:pt x="607356" y="470748"/>
                    <a:pt x="471460" y="606439"/>
                    <a:pt x="303678" y="606439"/>
                  </a:cubicBezTo>
                  <a:cubicBezTo>
                    <a:pt x="135896" y="606439"/>
                    <a:pt x="0" y="470748"/>
                    <a:pt x="0" y="303220"/>
                  </a:cubicBezTo>
                  <a:cubicBezTo>
                    <a:pt x="0" y="135691"/>
                    <a:pt x="135896" y="0"/>
                    <a:pt x="303678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sp>
          <p:nvSpPr>
            <p:cNvPr id="106" name="îṡlídé">
              <a:extLst>
                <a:ext uri="{FF2B5EF4-FFF2-40B4-BE49-F238E27FC236}">
                  <a16:creationId xmlns="" xmlns:a16="http://schemas.microsoft.com/office/drawing/2014/main" id="{8ADC4BB1-8B34-482D-AC70-A17025FA182E}"/>
                </a:ext>
              </a:extLst>
            </p:cNvPr>
            <p:cNvSpPr/>
            <p:nvPr/>
          </p:nvSpPr>
          <p:spPr>
            <a:xfrm rot="18279109">
              <a:off x="4017611" y="2704393"/>
              <a:ext cx="2078486" cy="4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2462" extrusionOk="0">
                  <a:moveTo>
                    <a:pt x="0" y="12462"/>
                  </a:moveTo>
                  <a:cubicBezTo>
                    <a:pt x="10552" y="-9138"/>
                    <a:pt x="21600" y="3901"/>
                    <a:pt x="21600" y="3901"/>
                  </a:cubicBezTo>
                </a:path>
              </a:pathLst>
            </a:custGeom>
            <a:noFill/>
            <a:ln w="3175" cap="flat">
              <a:solidFill>
                <a:schemeClr val="bg1">
                  <a:lumMod val="75000"/>
                </a:schemeClr>
              </a:solidFill>
              <a:prstDash val="solid"/>
              <a:miter lim="400000"/>
              <a:headEnd type="triangle" w="med" len="med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pPr algn="l" defTabSz="584200">
                <a:lnSpc>
                  <a:spcPct val="110000"/>
                </a:lnSpc>
                <a:spcBef>
                  <a:spcPts val="3000"/>
                </a:spcBef>
                <a:defRPr sz="2000">
                  <a:solidFill>
                    <a:srgbClr val="4C4C4C"/>
                  </a:solidFill>
                </a:defRPr>
              </a:pPr>
              <a:endParaRPr/>
            </a:p>
          </p:txBody>
        </p:sp>
        <p:sp>
          <p:nvSpPr>
            <p:cNvPr id="107" name="îṧlíďé">
              <a:extLst>
                <a:ext uri="{FF2B5EF4-FFF2-40B4-BE49-F238E27FC236}">
                  <a16:creationId xmlns="" xmlns:a16="http://schemas.microsoft.com/office/drawing/2014/main" id="{F83DA185-CAC0-4DAD-899A-610C5A1E3A4D}"/>
                </a:ext>
              </a:extLst>
            </p:cNvPr>
            <p:cNvSpPr/>
            <p:nvPr/>
          </p:nvSpPr>
          <p:spPr>
            <a:xfrm>
              <a:off x="5528923" y="1130300"/>
              <a:ext cx="1134154" cy="1270800"/>
            </a:xfrm>
            <a:custGeom>
              <a:avLst/>
              <a:gdLst>
                <a:gd name="T0" fmla="*/ 2003 w 2597"/>
                <a:gd name="T1" fmla="*/ 1085 h 2914"/>
                <a:gd name="T2" fmla="*/ 1796 w 2597"/>
                <a:gd name="T3" fmla="*/ 1305 h 2914"/>
                <a:gd name="T4" fmla="*/ 1608 w 2597"/>
                <a:gd name="T5" fmla="*/ 1588 h 2914"/>
                <a:gd name="T6" fmla="*/ 1490 w 2597"/>
                <a:gd name="T7" fmla="*/ 1660 h 2914"/>
                <a:gd name="T8" fmla="*/ 1298 w 2597"/>
                <a:gd name="T9" fmla="*/ 1696 h 2914"/>
                <a:gd name="T10" fmla="*/ 1107 w 2597"/>
                <a:gd name="T11" fmla="*/ 1660 h 2914"/>
                <a:gd name="T12" fmla="*/ 989 w 2597"/>
                <a:gd name="T13" fmla="*/ 1588 h 2914"/>
                <a:gd name="T14" fmla="*/ 801 w 2597"/>
                <a:gd name="T15" fmla="*/ 1305 h 2914"/>
                <a:gd name="T16" fmla="*/ 593 w 2597"/>
                <a:gd name="T17" fmla="*/ 1085 h 2914"/>
                <a:gd name="T18" fmla="*/ 611 w 2597"/>
                <a:gd name="T19" fmla="*/ 861 h 2914"/>
                <a:gd name="T20" fmla="*/ 665 w 2597"/>
                <a:gd name="T21" fmla="*/ 807 h 2914"/>
                <a:gd name="T22" fmla="*/ 668 w 2597"/>
                <a:gd name="T23" fmla="*/ 739 h 2914"/>
                <a:gd name="T24" fmla="*/ 646 w 2597"/>
                <a:gd name="T25" fmla="*/ 436 h 2914"/>
                <a:gd name="T26" fmla="*/ 900 w 2597"/>
                <a:gd name="T27" fmla="*/ 239 h 2914"/>
                <a:gd name="T28" fmla="*/ 1037 w 2597"/>
                <a:gd name="T29" fmla="*/ 90 h 2914"/>
                <a:gd name="T30" fmla="*/ 1338 w 2597"/>
                <a:gd name="T31" fmla="*/ 0 h 2914"/>
                <a:gd name="T32" fmla="*/ 1741 w 2597"/>
                <a:gd name="T33" fmla="*/ 141 h 2914"/>
                <a:gd name="T34" fmla="*/ 1922 w 2597"/>
                <a:gd name="T35" fmla="*/ 682 h 2914"/>
                <a:gd name="T36" fmla="*/ 1931 w 2597"/>
                <a:gd name="T37" fmla="*/ 807 h 2914"/>
                <a:gd name="T38" fmla="*/ 1985 w 2597"/>
                <a:gd name="T39" fmla="*/ 861 h 2914"/>
                <a:gd name="T40" fmla="*/ 2003 w 2597"/>
                <a:gd name="T41" fmla="*/ 1085 h 2914"/>
                <a:gd name="T42" fmla="*/ 2597 w 2597"/>
                <a:gd name="T43" fmla="*/ 2377 h 2914"/>
                <a:gd name="T44" fmla="*/ 2597 w 2597"/>
                <a:gd name="T45" fmla="*/ 2848 h 2914"/>
                <a:gd name="T46" fmla="*/ 2530 w 2597"/>
                <a:gd name="T47" fmla="*/ 2914 h 2914"/>
                <a:gd name="T48" fmla="*/ 66 w 2597"/>
                <a:gd name="T49" fmla="*/ 2914 h 2914"/>
                <a:gd name="T50" fmla="*/ 0 w 2597"/>
                <a:gd name="T51" fmla="*/ 2848 h 2914"/>
                <a:gd name="T52" fmla="*/ 0 w 2597"/>
                <a:gd name="T53" fmla="*/ 2377 h 2914"/>
                <a:gd name="T54" fmla="*/ 294 w 2597"/>
                <a:gd name="T55" fmla="*/ 1942 h 2914"/>
                <a:gd name="T56" fmla="*/ 877 w 2597"/>
                <a:gd name="T57" fmla="*/ 1709 h 2914"/>
                <a:gd name="T58" fmla="*/ 929 w 2597"/>
                <a:gd name="T59" fmla="*/ 1710 h 2914"/>
                <a:gd name="T60" fmla="*/ 965 w 2597"/>
                <a:gd name="T61" fmla="*/ 1748 h 2914"/>
                <a:gd name="T62" fmla="*/ 1111 w 2597"/>
                <a:gd name="T63" fmla="*/ 2153 h 2914"/>
                <a:gd name="T64" fmla="*/ 1140 w 2597"/>
                <a:gd name="T65" fmla="*/ 2070 h 2914"/>
                <a:gd name="T66" fmla="*/ 1094 w 2597"/>
                <a:gd name="T67" fmla="*/ 1957 h 2914"/>
                <a:gd name="T68" fmla="*/ 1101 w 2597"/>
                <a:gd name="T69" fmla="*/ 1895 h 2914"/>
                <a:gd name="T70" fmla="*/ 1156 w 2597"/>
                <a:gd name="T71" fmla="*/ 1865 h 2914"/>
                <a:gd name="T72" fmla="*/ 1441 w 2597"/>
                <a:gd name="T73" fmla="*/ 1865 h 2914"/>
                <a:gd name="T74" fmla="*/ 1496 w 2597"/>
                <a:gd name="T75" fmla="*/ 1895 h 2914"/>
                <a:gd name="T76" fmla="*/ 1502 w 2597"/>
                <a:gd name="T77" fmla="*/ 1957 h 2914"/>
                <a:gd name="T78" fmla="*/ 1456 w 2597"/>
                <a:gd name="T79" fmla="*/ 2070 h 2914"/>
                <a:gd name="T80" fmla="*/ 1485 w 2597"/>
                <a:gd name="T81" fmla="*/ 2153 h 2914"/>
                <a:gd name="T82" fmla="*/ 1632 w 2597"/>
                <a:gd name="T83" fmla="*/ 1748 h 2914"/>
                <a:gd name="T84" fmla="*/ 1667 w 2597"/>
                <a:gd name="T85" fmla="*/ 1710 h 2914"/>
                <a:gd name="T86" fmla="*/ 1719 w 2597"/>
                <a:gd name="T87" fmla="*/ 1709 h 2914"/>
                <a:gd name="T88" fmla="*/ 2302 w 2597"/>
                <a:gd name="T89" fmla="*/ 1942 h 2914"/>
                <a:gd name="T90" fmla="*/ 2597 w 2597"/>
                <a:gd name="T91" fmla="*/ 2377 h 2914"/>
                <a:gd name="T92" fmla="*/ 2242 w 2597"/>
                <a:gd name="T93" fmla="*/ 2428 h 2914"/>
                <a:gd name="T94" fmla="*/ 2175 w 2597"/>
                <a:gd name="T95" fmla="*/ 2362 h 2914"/>
                <a:gd name="T96" fmla="*/ 1727 w 2597"/>
                <a:gd name="T97" fmla="*/ 2362 h 2914"/>
                <a:gd name="T98" fmla="*/ 1661 w 2597"/>
                <a:gd name="T99" fmla="*/ 2428 h 2914"/>
                <a:gd name="T100" fmla="*/ 1661 w 2597"/>
                <a:gd name="T101" fmla="*/ 2636 h 2914"/>
                <a:gd name="T102" fmla="*/ 1727 w 2597"/>
                <a:gd name="T103" fmla="*/ 2703 h 2914"/>
                <a:gd name="T104" fmla="*/ 2175 w 2597"/>
                <a:gd name="T105" fmla="*/ 2703 h 2914"/>
                <a:gd name="T106" fmla="*/ 2242 w 2597"/>
                <a:gd name="T107" fmla="*/ 2636 h 2914"/>
                <a:gd name="T108" fmla="*/ 2242 w 2597"/>
                <a:gd name="T109" fmla="*/ 2428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97" h="2914">
                  <a:moveTo>
                    <a:pt x="2003" y="1085"/>
                  </a:moveTo>
                  <a:cubicBezTo>
                    <a:pt x="1958" y="1259"/>
                    <a:pt x="1852" y="1297"/>
                    <a:pt x="1796" y="1305"/>
                  </a:cubicBezTo>
                  <a:cubicBezTo>
                    <a:pt x="1761" y="1374"/>
                    <a:pt x="1684" y="1516"/>
                    <a:pt x="1608" y="1588"/>
                  </a:cubicBezTo>
                  <a:cubicBezTo>
                    <a:pt x="1577" y="1616"/>
                    <a:pt x="1538" y="1641"/>
                    <a:pt x="1490" y="1660"/>
                  </a:cubicBezTo>
                  <a:cubicBezTo>
                    <a:pt x="1429" y="1684"/>
                    <a:pt x="1364" y="1696"/>
                    <a:pt x="1298" y="1696"/>
                  </a:cubicBezTo>
                  <a:cubicBezTo>
                    <a:pt x="1232" y="1696"/>
                    <a:pt x="1168" y="1684"/>
                    <a:pt x="1107" y="1660"/>
                  </a:cubicBezTo>
                  <a:cubicBezTo>
                    <a:pt x="1059" y="1641"/>
                    <a:pt x="1019" y="1616"/>
                    <a:pt x="989" y="1588"/>
                  </a:cubicBezTo>
                  <a:cubicBezTo>
                    <a:pt x="912" y="1516"/>
                    <a:pt x="836" y="1374"/>
                    <a:pt x="801" y="1305"/>
                  </a:cubicBezTo>
                  <a:cubicBezTo>
                    <a:pt x="744" y="1297"/>
                    <a:pt x="638" y="1259"/>
                    <a:pt x="593" y="1085"/>
                  </a:cubicBezTo>
                  <a:cubicBezTo>
                    <a:pt x="569" y="993"/>
                    <a:pt x="575" y="917"/>
                    <a:pt x="611" y="861"/>
                  </a:cubicBezTo>
                  <a:cubicBezTo>
                    <a:pt x="628" y="836"/>
                    <a:pt x="647" y="819"/>
                    <a:pt x="665" y="807"/>
                  </a:cubicBezTo>
                  <a:cubicBezTo>
                    <a:pt x="665" y="789"/>
                    <a:pt x="666" y="765"/>
                    <a:pt x="668" y="739"/>
                  </a:cubicBezTo>
                  <a:cubicBezTo>
                    <a:pt x="636" y="693"/>
                    <a:pt x="591" y="595"/>
                    <a:pt x="646" y="436"/>
                  </a:cubicBezTo>
                  <a:cubicBezTo>
                    <a:pt x="705" y="267"/>
                    <a:pt x="837" y="241"/>
                    <a:pt x="900" y="239"/>
                  </a:cubicBezTo>
                  <a:cubicBezTo>
                    <a:pt x="922" y="199"/>
                    <a:pt x="963" y="142"/>
                    <a:pt x="1037" y="90"/>
                  </a:cubicBezTo>
                  <a:cubicBezTo>
                    <a:pt x="1119" y="32"/>
                    <a:pt x="1226" y="0"/>
                    <a:pt x="1338" y="0"/>
                  </a:cubicBezTo>
                  <a:cubicBezTo>
                    <a:pt x="1477" y="0"/>
                    <a:pt x="1616" y="49"/>
                    <a:pt x="1741" y="141"/>
                  </a:cubicBezTo>
                  <a:cubicBezTo>
                    <a:pt x="1944" y="290"/>
                    <a:pt x="1926" y="622"/>
                    <a:pt x="1922" y="682"/>
                  </a:cubicBezTo>
                  <a:cubicBezTo>
                    <a:pt x="1929" y="732"/>
                    <a:pt x="1931" y="776"/>
                    <a:pt x="1931" y="807"/>
                  </a:cubicBezTo>
                  <a:cubicBezTo>
                    <a:pt x="1949" y="819"/>
                    <a:pt x="1969" y="836"/>
                    <a:pt x="1985" y="861"/>
                  </a:cubicBezTo>
                  <a:cubicBezTo>
                    <a:pt x="2021" y="917"/>
                    <a:pt x="2028" y="993"/>
                    <a:pt x="2003" y="1085"/>
                  </a:cubicBezTo>
                  <a:close/>
                  <a:moveTo>
                    <a:pt x="2597" y="2377"/>
                  </a:moveTo>
                  <a:lnTo>
                    <a:pt x="2597" y="2848"/>
                  </a:lnTo>
                  <a:cubicBezTo>
                    <a:pt x="2597" y="2885"/>
                    <a:pt x="2567" y="2914"/>
                    <a:pt x="2530" y="2914"/>
                  </a:cubicBezTo>
                  <a:lnTo>
                    <a:pt x="66" y="2914"/>
                  </a:lnTo>
                  <a:cubicBezTo>
                    <a:pt x="30" y="2914"/>
                    <a:pt x="0" y="2885"/>
                    <a:pt x="0" y="2848"/>
                  </a:cubicBezTo>
                  <a:lnTo>
                    <a:pt x="0" y="2377"/>
                  </a:lnTo>
                  <a:cubicBezTo>
                    <a:pt x="0" y="2184"/>
                    <a:pt x="115" y="2014"/>
                    <a:pt x="294" y="1942"/>
                  </a:cubicBezTo>
                  <a:lnTo>
                    <a:pt x="877" y="1709"/>
                  </a:lnTo>
                  <a:cubicBezTo>
                    <a:pt x="894" y="1702"/>
                    <a:pt x="913" y="1703"/>
                    <a:pt x="929" y="1710"/>
                  </a:cubicBezTo>
                  <a:cubicBezTo>
                    <a:pt x="946" y="1717"/>
                    <a:pt x="959" y="1731"/>
                    <a:pt x="965" y="1748"/>
                  </a:cubicBezTo>
                  <a:lnTo>
                    <a:pt x="1111" y="2153"/>
                  </a:lnTo>
                  <a:lnTo>
                    <a:pt x="1140" y="2070"/>
                  </a:lnTo>
                  <a:lnTo>
                    <a:pt x="1094" y="1957"/>
                  </a:lnTo>
                  <a:cubicBezTo>
                    <a:pt x="1086" y="1936"/>
                    <a:pt x="1088" y="1913"/>
                    <a:pt x="1101" y="1895"/>
                  </a:cubicBezTo>
                  <a:cubicBezTo>
                    <a:pt x="1113" y="1876"/>
                    <a:pt x="1134" y="1865"/>
                    <a:pt x="1156" y="1865"/>
                  </a:cubicBezTo>
                  <a:lnTo>
                    <a:pt x="1441" y="1865"/>
                  </a:lnTo>
                  <a:cubicBezTo>
                    <a:pt x="1463" y="1865"/>
                    <a:pt x="1484" y="1876"/>
                    <a:pt x="1496" y="1895"/>
                  </a:cubicBezTo>
                  <a:cubicBezTo>
                    <a:pt x="1508" y="1913"/>
                    <a:pt x="1511" y="1936"/>
                    <a:pt x="1502" y="1957"/>
                  </a:cubicBezTo>
                  <a:lnTo>
                    <a:pt x="1456" y="2070"/>
                  </a:lnTo>
                  <a:lnTo>
                    <a:pt x="1485" y="2153"/>
                  </a:lnTo>
                  <a:lnTo>
                    <a:pt x="1632" y="1748"/>
                  </a:lnTo>
                  <a:cubicBezTo>
                    <a:pt x="1638" y="1731"/>
                    <a:pt x="1651" y="1717"/>
                    <a:pt x="1667" y="1710"/>
                  </a:cubicBezTo>
                  <a:cubicBezTo>
                    <a:pt x="1684" y="1703"/>
                    <a:pt x="1702" y="1702"/>
                    <a:pt x="1719" y="1709"/>
                  </a:cubicBezTo>
                  <a:lnTo>
                    <a:pt x="2302" y="1942"/>
                  </a:lnTo>
                  <a:cubicBezTo>
                    <a:pt x="2481" y="2014"/>
                    <a:pt x="2597" y="2184"/>
                    <a:pt x="2597" y="2377"/>
                  </a:cubicBezTo>
                  <a:close/>
                  <a:moveTo>
                    <a:pt x="2242" y="2428"/>
                  </a:moveTo>
                  <a:cubicBezTo>
                    <a:pt x="2242" y="2392"/>
                    <a:pt x="2212" y="2362"/>
                    <a:pt x="2175" y="2362"/>
                  </a:cubicBezTo>
                  <a:lnTo>
                    <a:pt x="1727" y="2362"/>
                  </a:lnTo>
                  <a:cubicBezTo>
                    <a:pt x="1691" y="2362"/>
                    <a:pt x="1661" y="2392"/>
                    <a:pt x="1661" y="2428"/>
                  </a:cubicBezTo>
                  <a:lnTo>
                    <a:pt x="1661" y="2636"/>
                  </a:lnTo>
                  <a:cubicBezTo>
                    <a:pt x="1661" y="2673"/>
                    <a:pt x="1691" y="2703"/>
                    <a:pt x="1727" y="2703"/>
                  </a:cubicBezTo>
                  <a:lnTo>
                    <a:pt x="2175" y="2703"/>
                  </a:lnTo>
                  <a:cubicBezTo>
                    <a:pt x="2212" y="2703"/>
                    <a:pt x="2242" y="2673"/>
                    <a:pt x="2242" y="2636"/>
                  </a:cubicBezTo>
                  <a:lnTo>
                    <a:pt x="2242" y="2428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/>
            </a:p>
          </p:txBody>
        </p:sp>
        <p:grpSp>
          <p:nvGrpSpPr>
            <p:cNvPr id="108" name="iṩḷiḑè">
              <a:extLst>
                <a:ext uri="{FF2B5EF4-FFF2-40B4-BE49-F238E27FC236}">
                  <a16:creationId xmlns="" xmlns:a16="http://schemas.microsoft.com/office/drawing/2014/main" id="{37E66DF9-CEE0-4525-9972-EAD3E9537E27}"/>
                </a:ext>
              </a:extLst>
            </p:cNvPr>
            <p:cNvGrpSpPr/>
            <p:nvPr/>
          </p:nvGrpSpPr>
          <p:grpSpPr>
            <a:xfrm>
              <a:off x="1105338" y="4478763"/>
              <a:ext cx="1408098" cy="1069413"/>
              <a:chOff x="1077200" y="4478763"/>
              <a:chExt cx="1408098" cy="1069413"/>
            </a:xfrm>
          </p:grpSpPr>
          <p:sp>
            <p:nvSpPr>
              <p:cNvPr id="128" name="îŝlid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1077200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29" name="í$ľîďè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1077200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09" name="i$ḻïďè">
              <a:extLst>
                <a:ext uri="{FF2B5EF4-FFF2-40B4-BE49-F238E27FC236}">
                  <a16:creationId xmlns="" xmlns:a16="http://schemas.microsoft.com/office/drawing/2014/main" id="{3B754DC1-7AB5-49A5-82CA-324093909944}"/>
                </a:ext>
              </a:extLst>
            </p:cNvPr>
            <p:cNvGrpSpPr/>
            <p:nvPr/>
          </p:nvGrpSpPr>
          <p:grpSpPr>
            <a:xfrm>
              <a:off x="9678566" y="4478763"/>
              <a:ext cx="1408098" cy="1069413"/>
              <a:chOff x="9650428" y="4478763"/>
              <a:chExt cx="1408098" cy="1069413"/>
            </a:xfrm>
          </p:grpSpPr>
          <p:sp>
            <p:nvSpPr>
              <p:cNvPr id="126" name="ïṩļid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9650428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27" name="î$1íḑé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9650428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10" name="ïŝļiḋe">
              <a:extLst>
                <a:ext uri="{FF2B5EF4-FFF2-40B4-BE49-F238E27FC236}">
                  <a16:creationId xmlns="" xmlns:a16="http://schemas.microsoft.com/office/drawing/2014/main" id="{177F4F88-8F8B-4097-B726-9391A782C6A8}"/>
                </a:ext>
              </a:extLst>
            </p:cNvPr>
            <p:cNvGrpSpPr/>
            <p:nvPr/>
          </p:nvGrpSpPr>
          <p:grpSpPr>
            <a:xfrm>
              <a:off x="2534209" y="4478763"/>
              <a:ext cx="1408098" cy="1069413"/>
              <a:chOff x="2506071" y="4478763"/>
              <a:chExt cx="1408098" cy="1069413"/>
            </a:xfrm>
          </p:grpSpPr>
          <p:sp>
            <p:nvSpPr>
              <p:cNvPr id="124" name="íšḻid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2506071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25" name="îṥlïḑe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2506071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11" name="iṣḷîḑè">
              <a:extLst>
                <a:ext uri="{FF2B5EF4-FFF2-40B4-BE49-F238E27FC236}">
                  <a16:creationId xmlns="" xmlns:a16="http://schemas.microsoft.com/office/drawing/2014/main" id="{C8EC538D-7506-43FE-AC32-68033945D88D}"/>
                </a:ext>
              </a:extLst>
            </p:cNvPr>
            <p:cNvGrpSpPr/>
            <p:nvPr/>
          </p:nvGrpSpPr>
          <p:grpSpPr>
            <a:xfrm>
              <a:off x="3963080" y="4478763"/>
              <a:ext cx="1408098" cy="1069413"/>
              <a:chOff x="3934942" y="4478763"/>
              <a:chExt cx="1408098" cy="1069413"/>
            </a:xfrm>
          </p:grpSpPr>
          <p:sp>
            <p:nvSpPr>
              <p:cNvPr id="122" name="iṩľïḓe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3934942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23" name="ïşľïḍé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3934942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/>
                  <a:t>Text here</a:t>
                </a:r>
                <a:endParaRPr lang="en-US" altLang="zh-CN" sz="1600" b="1" dirty="0"/>
              </a:p>
            </p:txBody>
          </p:sp>
        </p:grpSp>
        <p:grpSp>
          <p:nvGrpSpPr>
            <p:cNvPr id="112" name="îsľîḑe">
              <a:extLst>
                <a:ext uri="{FF2B5EF4-FFF2-40B4-BE49-F238E27FC236}">
                  <a16:creationId xmlns="" xmlns:a16="http://schemas.microsoft.com/office/drawing/2014/main" id="{45A130C8-1EC6-4B71-9697-9B98EACBFBD0}"/>
                </a:ext>
              </a:extLst>
            </p:cNvPr>
            <p:cNvGrpSpPr/>
            <p:nvPr/>
          </p:nvGrpSpPr>
          <p:grpSpPr>
            <a:xfrm>
              <a:off x="5391951" y="4478763"/>
              <a:ext cx="1408098" cy="1069413"/>
              <a:chOff x="5363813" y="4478763"/>
              <a:chExt cx="1408098" cy="1069413"/>
            </a:xfrm>
          </p:grpSpPr>
          <p:sp>
            <p:nvSpPr>
              <p:cNvPr id="120" name="iṩļîď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5363813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21" name="ís1îḓe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5363813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13" name="ïṩḷíḋé">
              <a:extLst>
                <a:ext uri="{FF2B5EF4-FFF2-40B4-BE49-F238E27FC236}">
                  <a16:creationId xmlns="" xmlns:a16="http://schemas.microsoft.com/office/drawing/2014/main" id="{E64DB968-8248-436E-B72C-B0BA1746F73D}"/>
                </a:ext>
              </a:extLst>
            </p:cNvPr>
            <p:cNvGrpSpPr/>
            <p:nvPr/>
          </p:nvGrpSpPr>
          <p:grpSpPr>
            <a:xfrm>
              <a:off x="6820822" y="4478763"/>
              <a:ext cx="1408098" cy="1069413"/>
              <a:chOff x="6792684" y="4478763"/>
              <a:chExt cx="1408098" cy="1069413"/>
            </a:xfrm>
          </p:grpSpPr>
          <p:sp>
            <p:nvSpPr>
              <p:cNvPr id="118" name="íṩ1îdè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6792684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19" name="isḻíďé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6792684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grpSp>
          <p:nvGrpSpPr>
            <p:cNvPr id="114" name="ï$liḓè">
              <a:extLst>
                <a:ext uri="{FF2B5EF4-FFF2-40B4-BE49-F238E27FC236}">
                  <a16:creationId xmlns="" xmlns:a16="http://schemas.microsoft.com/office/drawing/2014/main" id="{8DFC5789-5095-45D0-A389-AE4CDFBAA12F}"/>
                </a:ext>
              </a:extLst>
            </p:cNvPr>
            <p:cNvGrpSpPr/>
            <p:nvPr/>
          </p:nvGrpSpPr>
          <p:grpSpPr>
            <a:xfrm>
              <a:off x="8249693" y="4478763"/>
              <a:ext cx="1408098" cy="1069413"/>
              <a:chOff x="8221555" y="4478763"/>
              <a:chExt cx="1408098" cy="1069413"/>
            </a:xfrm>
          </p:grpSpPr>
          <p:sp>
            <p:nvSpPr>
              <p:cNvPr id="116" name="íŝľïḍé">
                <a:extLst>
                  <a:ext uri="{FF2B5EF4-FFF2-40B4-BE49-F238E27FC236}">
                    <a16:creationId xmlns="" xmlns:a16="http://schemas.microsoft.com/office/drawing/2014/main" id="{AC321F9B-F99D-44D6-95EE-4CF3F8A760F8}"/>
                  </a:ext>
                </a:extLst>
              </p:cNvPr>
              <p:cNvSpPr/>
              <p:nvPr/>
            </p:nvSpPr>
            <p:spPr bwMode="auto">
              <a:xfrm>
                <a:off x="8221555" y="4900478"/>
                <a:ext cx="1408098" cy="6476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Supporting text here.</a:t>
                </a:r>
              </a:p>
              <a:p>
                <a:pPr algn="ctr">
                  <a:lnSpc>
                    <a:spcPct val="130000"/>
                  </a:lnSpc>
                  <a:spcBef>
                    <a:spcPct val="0"/>
                  </a:spcBef>
                </a:pPr>
                <a:r>
                  <a:rPr lang="en-US" altLang="zh-CN" sz="1050" dirty="0"/>
                  <a:t>…… </a:t>
                </a:r>
              </a:p>
            </p:txBody>
          </p:sp>
          <p:sp>
            <p:nvSpPr>
              <p:cNvPr id="117" name="iṩľidé">
                <a:extLst>
                  <a:ext uri="{FF2B5EF4-FFF2-40B4-BE49-F238E27FC236}">
                    <a16:creationId xmlns="" xmlns:a16="http://schemas.microsoft.com/office/drawing/2014/main" id="{3495B739-E5A7-4F4A-95FD-24BDFE4B18B1}"/>
                  </a:ext>
                </a:extLst>
              </p:cNvPr>
              <p:cNvSpPr txBox="1"/>
              <p:nvPr/>
            </p:nvSpPr>
            <p:spPr bwMode="auto">
              <a:xfrm>
                <a:off x="8221555" y="4478763"/>
                <a:ext cx="1408098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</a:p>
            </p:txBody>
          </p:sp>
        </p:grpSp>
        <p:sp>
          <p:nvSpPr>
            <p:cNvPr id="115" name="iSļîḋè">
              <a:extLst>
                <a:ext uri="{FF2B5EF4-FFF2-40B4-BE49-F238E27FC236}">
                  <a16:creationId xmlns="" xmlns:a16="http://schemas.microsoft.com/office/drawing/2014/main" id="{F617E108-A603-4ECD-97FC-2F9E100A8410}"/>
                </a:ext>
              </a:extLst>
            </p:cNvPr>
            <p:cNvSpPr/>
            <p:nvPr/>
          </p:nvSpPr>
          <p:spPr>
            <a:xfrm>
              <a:off x="5150729" y="2438761"/>
              <a:ext cx="1890544" cy="448056"/>
            </a:xfrm>
            <a:prstGeom prst="ribbon2">
              <a:avLst>
                <a:gd name="adj1" fmla="val 16667"/>
                <a:gd name="adj2" fmla="val 68796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en-US" altLang="zh-CN" sz="1600" b="1" i="1" dirty="0">
                  <a:solidFill>
                    <a:schemeClr val="tx1"/>
                  </a:solidFill>
                </a:rPr>
                <a:t>Text</a:t>
              </a:r>
              <a:endParaRPr lang="zh-CN" altLang="en-US" sz="1600" b="1" i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95431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4E7A32D4-F5DC-43AD-941E-59400653C0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733F1A2F-3D6E-40D7-9581-2B869D7A42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38EB236A-1B47-4439-A7C9-17D2DCDEBB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5</a:t>
            </a:fld>
            <a:endParaRPr lang="zh-CN" altLang="en-US" dirty="0"/>
          </a:p>
        </p:txBody>
      </p:sp>
      <p:grpSp>
        <p:nvGrpSpPr>
          <p:cNvPr id="27" name="18671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5E83A55D-1A85-4336-8AD1-E5FF1F06C4E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130300"/>
            <a:ext cx="11285600" cy="5003800"/>
            <a:chOff x="660400" y="1130300"/>
            <a:chExt cx="11285600" cy="5003800"/>
          </a:xfrm>
        </p:grpSpPr>
        <p:sp>
          <p:nvSpPr>
            <p:cNvPr id="28" name="iśľíḓê">
              <a:extLst>
                <a:ext uri="{FF2B5EF4-FFF2-40B4-BE49-F238E27FC236}">
                  <a16:creationId xmlns="" xmlns:a16="http://schemas.microsoft.com/office/drawing/2014/main" id="{AEC761AD-A10E-4D05-9AF0-6DEFC0A7E5E9}"/>
                </a:ext>
              </a:extLst>
            </p:cNvPr>
            <p:cNvSpPr/>
            <p:nvPr/>
          </p:nvSpPr>
          <p:spPr>
            <a:xfrm>
              <a:off x="670719" y="3134256"/>
              <a:ext cx="11275281" cy="849624"/>
            </a:xfrm>
            <a:prstGeom prst="rightArrow">
              <a:avLst>
                <a:gd name="adj1" fmla="val 37816"/>
                <a:gd name="adj2" fmla="val 5040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92500" lnSpcReduction="20000"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9" name="îşḻïḍê">
              <a:extLst>
                <a:ext uri="{FF2B5EF4-FFF2-40B4-BE49-F238E27FC236}">
                  <a16:creationId xmlns="" xmlns:a16="http://schemas.microsoft.com/office/drawing/2014/main" id="{BC5D812D-9ED0-4D18-B25A-C7CFFD27DBD4}"/>
                </a:ext>
              </a:extLst>
            </p:cNvPr>
            <p:cNvGrpSpPr/>
            <p:nvPr/>
          </p:nvGrpSpPr>
          <p:grpSpPr>
            <a:xfrm>
              <a:off x="660400" y="1130300"/>
              <a:ext cx="1933268" cy="984968"/>
              <a:chOff x="902408" y="3986692"/>
              <a:chExt cx="1102550" cy="1015321"/>
            </a:xfrm>
          </p:grpSpPr>
          <p:sp>
            <p:nvSpPr>
              <p:cNvPr id="67" name="iṣļîḓê">
                <a:extLst>
                  <a:ext uri="{FF2B5EF4-FFF2-40B4-BE49-F238E27FC236}">
                    <a16:creationId xmlns="" xmlns:a16="http://schemas.microsoft.com/office/drawing/2014/main" id="{A7A1D660-C549-4F1D-8C97-FB36D23BDC0A}"/>
                  </a:ext>
                </a:extLst>
              </p:cNvPr>
              <p:cNvSpPr/>
              <p:nvPr/>
            </p:nvSpPr>
            <p:spPr bwMode="auto">
              <a:xfrm>
                <a:off x="902409" y="4374290"/>
                <a:ext cx="1102549" cy="6277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8" name="iSḷîḑê">
                <a:extLst>
                  <a:ext uri="{FF2B5EF4-FFF2-40B4-BE49-F238E27FC236}">
                    <a16:creationId xmlns="" xmlns:a16="http://schemas.microsoft.com/office/drawing/2014/main" id="{32A11D34-374C-4341-8FFE-A050455A9061}"/>
                  </a:ext>
                </a:extLst>
              </p:cNvPr>
              <p:cNvSpPr txBox="1"/>
              <p:nvPr/>
            </p:nvSpPr>
            <p:spPr bwMode="auto">
              <a:xfrm>
                <a:off x="902408" y="3986692"/>
                <a:ext cx="1102549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30" name="iṡḻïḍè">
              <a:extLst>
                <a:ext uri="{FF2B5EF4-FFF2-40B4-BE49-F238E27FC236}">
                  <a16:creationId xmlns="" xmlns:a16="http://schemas.microsoft.com/office/drawing/2014/main" id="{7A4556B1-BD04-4750-83AA-227F5E13FE7A}"/>
                </a:ext>
              </a:extLst>
            </p:cNvPr>
            <p:cNvGrpSpPr/>
            <p:nvPr/>
          </p:nvGrpSpPr>
          <p:grpSpPr>
            <a:xfrm>
              <a:off x="2891707" y="5149132"/>
              <a:ext cx="1933268" cy="984968"/>
              <a:chOff x="902408" y="3986692"/>
              <a:chExt cx="1102550" cy="1015321"/>
            </a:xfrm>
          </p:grpSpPr>
          <p:sp>
            <p:nvSpPr>
              <p:cNvPr id="65" name="íšlîḑé">
                <a:extLst>
                  <a:ext uri="{FF2B5EF4-FFF2-40B4-BE49-F238E27FC236}">
                    <a16:creationId xmlns="" xmlns:a16="http://schemas.microsoft.com/office/drawing/2014/main" id="{A277F36B-EB46-45A8-A367-5F91D8DA2451}"/>
                  </a:ext>
                </a:extLst>
              </p:cNvPr>
              <p:cNvSpPr/>
              <p:nvPr/>
            </p:nvSpPr>
            <p:spPr bwMode="auto">
              <a:xfrm>
                <a:off x="902409" y="4374290"/>
                <a:ext cx="1102549" cy="6277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6" name="îšlïḍê">
                <a:extLst>
                  <a:ext uri="{FF2B5EF4-FFF2-40B4-BE49-F238E27FC236}">
                    <a16:creationId xmlns="" xmlns:a16="http://schemas.microsoft.com/office/drawing/2014/main" id="{010A7854-DC1C-4598-A9C1-B204B9131649}"/>
                  </a:ext>
                </a:extLst>
              </p:cNvPr>
              <p:cNvSpPr txBox="1"/>
              <p:nvPr/>
            </p:nvSpPr>
            <p:spPr bwMode="auto">
              <a:xfrm>
                <a:off x="902408" y="3986692"/>
                <a:ext cx="1102549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31" name="îṧ1íḑe">
              <a:extLst>
                <a:ext uri="{FF2B5EF4-FFF2-40B4-BE49-F238E27FC236}">
                  <a16:creationId xmlns="" xmlns:a16="http://schemas.microsoft.com/office/drawing/2014/main" id="{9C06E11C-D002-48D3-B96D-E4D322BCEFB0}"/>
                </a:ext>
              </a:extLst>
            </p:cNvPr>
            <p:cNvGrpSpPr/>
            <p:nvPr/>
          </p:nvGrpSpPr>
          <p:grpSpPr>
            <a:xfrm>
              <a:off x="5123015" y="1130300"/>
              <a:ext cx="1933268" cy="984968"/>
              <a:chOff x="902408" y="3986692"/>
              <a:chExt cx="1102550" cy="1015321"/>
            </a:xfrm>
          </p:grpSpPr>
          <p:sp>
            <p:nvSpPr>
              <p:cNvPr id="63" name="íŝľïdé">
                <a:extLst>
                  <a:ext uri="{FF2B5EF4-FFF2-40B4-BE49-F238E27FC236}">
                    <a16:creationId xmlns="" xmlns:a16="http://schemas.microsoft.com/office/drawing/2014/main" id="{E7D9DD3E-C579-41AD-AC40-0DCC650C7555}"/>
                  </a:ext>
                </a:extLst>
              </p:cNvPr>
              <p:cNvSpPr/>
              <p:nvPr/>
            </p:nvSpPr>
            <p:spPr bwMode="auto">
              <a:xfrm>
                <a:off x="902409" y="4374290"/>
                <a:ext cx="1102549" cy="6277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4" name="îšľiḑe">
                <a:extLst>
                  <a:ext uri="{FF2B5EF4-FFF2-40B4-BE49-F238E27FC236}">
                    <a16:creationId xmlns="" xmlns:a16="http://schemas.microsoft.com/office/drawing/2014/main" id="{B77B0043-4983-454C-8A21-A2DF43D7924E}"/>
                  </a:ext>
                </a:extLst>
              </p:cNvPr>
              <p:cNvSpPr txBox="1"/>
              <p:nvPr/>
            </p:nvSpPr>
            <p:spPr bwMode="auto">
              <a:xfrm>
                <a:off x="902408" y="3986692"/>
                <a:ext cx="1102549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32" name="íṧḻîḓe">
              <a:extLst>
                <a:ext uri="{FF2B5EF4-FFF2-40B4-BE49-F238E27FC236}">
                  <a16:creationId xmlns="" xmlns:a16="http://schemas.microsoft.com/office/drawing/2014/main" id="{08062FB0-04B7-4870-8EE9-FE6231DA2C45}"/>
                </a:ext>
              </a:extLst>
            </p:cNvPr>
            <p:cNvGrpSpPr/>
            <p:nvPr/>
          </p:nvGrpSpPr>
          <p:grpSpPr>
            <a:xfrm>
              <a:off x="7354323" y="5149132"/>
              <a:ext cx="1933268" cy="984968"/>
              <a:chOff x="902408" y="3986692"/>
              <a:chExt cx="1102550" cy="1015321"/>
            </a:xfrm>
          </p:grpSpPr>
          <p:sp>
            <p:nvSpPr>
              <p:cNvPr id="61" name="ïŝliḋe">
                <a:extLst>
                  <a:ext uri="{FF2B5EF4-FFF2-40B4-BE49-F238E27FC236}">
                    <a16:creationId xmlns="" xmlns:a16="http://schemas.microsoft.com/office/drawing/2014/main" id="{C16DD818-6157-4F59-9F01-50A03B12E756}"/>
                  </a:ext>
                </a:extLst>
              </p:cNvPr>
              <p:cNvSpPr/>
              <p:nvPr/>
            </p:nvSpPr>
            <p:spPr bwMode="auto">
              <a:xfrm>
                <a:off x="902409" y="4374290"/>
                <a:ext cx="1102549" cy="6277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2" name="íŝḷïḓé">
                <a:extLst>
                  <a:ext uri="{FF2B5EF4-FFF2-40B4-BE49-F238E27FC236}">
                    <a16:creationId xmlns="" xmlns:a16="http://schemas.microsoft.com/office/drawing/2014/main" id="{7C031E49-21B3-4744-86FA-1A3028193BC2}"/>
                  </a:ext>
                </a:extLst>
              </p:cNvPr>
              <p:cNvSpPr txBox="1"/>
              <p:nvPr/>
            </p:nvSpPr>
            <p:spPr bwMode="auto">
              <a:xfrm>
                <a:off x="902408" y="3986692"/>
                <a:ext cx="1102549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33" name="íSḷiḋé">
              <a:extLst>
                <a:ext uri="{FF2B5EF4-FFF2-40B4-BE49-F238E27FC236}">
                  <a16:creationId xmlns="" xmlns:a16="http://schemas.microsoft.com/office/drawing/2014/main" id="{6FE7A2F6-8CC7-4D03-B2AF-7190542FE180}"/>
                </a:ext>
              </a:extLst>
            </p:cNvPr>
            <p:cNvGrpSpPr/>
            <p:nvPr/>
          </p:nvGrpSpPr>
          <p:grpSpPr>
            <a:xfrm>
              <a:off x="9585632" y="1130300"/>
              <a:ext cx="1933268" cy="984968"/>
              <a:chOff x="902408" y="3986692"/>
              <a:chExt cx="1102550" cy="1015321"/>
            </a:xfrm>
          </p:grpSpPr>
          <p:sp>
            <p:nvSpPr>
              <p:cNvPr id="59" name="iśḷïďê">
                <a:extLst>
                  <a:ext uri="{FF2B5EF4-FFF2-40B4-BE49-F238E27FC236}">
                    <a16:creationId xmlns="" xmlns:a16="http://schemas.microsoft.com/office/drawing/2014/main" id="{6EE95297-9C0B-48B8-ADCE-A6320A9A0C85}"/>
                  </a:ext>
                </a:extLst>
              </p:cNvPr>
              <p:cNvSpPr/>
              <p:nvPr/>
            </p:nvSpPr>
            <p:spPr bwMode="auto">
              <a:xfrm>
                <a:off x="902409" y="4374290"/>
                <a:ext cx="1102549" cy="6277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60" name="î$lîḍê">
                <a:extLst>
                  <a:ext uri="{FF2B5EF4-FFF2-40B4-BE49-F238E27FC236}">
                    <a16:creationId xmlns="" xmlns:a16="http://schemas.microsoft.com/office/drawing/2014/main" id="{084AFECA-8D78-4F38-8A5F-BDF4B92A1406}"/>
                  </a:ext>
                </a:extLst>
              </p:cNvPr>
              <p:cNvSpPr txBox="1"/>
              <p:nvPr/>
            </p:nvSpPr>
            <p:spPr bwMode="auto">
              <a:xfrm>
                <a:off x="902408" y="3986692"/>
                <a:ext cx="1102549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34" name="ï$ḷïde">
              <a:extLst>
                <a:ext uri="{FF2B5EF4-FFF2-40B4-BE49-F238E27FC236}">
                  <a16:creationId xmlns="" xmlns:a16="http://schemas.microsoft.com/office/drawing/2014/main" id="{D81E8862-44FB-482F-9DC8-4E727E52C550}"/>
                </a:ext>
              </a:extLst>
            </p:cNvPr>
            <p:cNvGrpSpPr/>
            <p:nvPr/>
          </p:nvGrpSpPr>
          <p:grpSpPr>
            <a:xfrm>
              <a:off x="1152422" y="2762250"/>
              <a:ext cx="949222" cy="1274705"/>
              <a:chOff x="1063569" y="2762250"/>
              <a:chExt cx="949222" cy="1274705"/>
            </a:xfrm>
          </p:grpSpPr>
          <p:sp>
            <p:nvSpPr>
              <p:cNvPr id="55" name="í$ḻiďé">
                <a:extLst>
                  <a:ext uri="{FF2B5EF4-FFF2-40B4-BE49-F238E27FC236}">
                    <a16:creationId xmlns="" xmlns:a16="http://schemas.microsoft.com/office/drawing/2014/main" id="{2E008756-9BF9-49AB-9989-250B3FEB26B7}"/>
                  </a:ext>
                </a:extLst>
              </p:cNvPr>
              <p:cNvSpPr/>
              <p:nvPr/>
            </p:nvSpPr>
            <p:spPr bwMode="auto">
              <a:xfrm>
                <a:off x="1063569" y="3087733"/>
                <a:ext cx="949222" cy="94922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</a:rPr>
                  <a:t>30K</a:t>
                </a:r>
              </a:p>
            </p:txBody>
          </p:sp>
          <p:grpSp>
            <p:nvGrpSpPr>
              <p:cNvPr id="56" name="íşḻïde">
                <a:extLst>
                  <a:ext uri="{FF2B5EF4-FFF2-40B4-BE49-F238E27FC236}">
                    <a16:creationId xmlns="" xmlns:a16="http://schemas.microsoft.com/office/drawing/2014/main" id="{0870B39B-1707-4AFA-8F72-4932E2835DC4}"/>
                  </a:ext>
                </a:extLst>
              </p:cNvPr>
              <p:cNvGrpSpPr/>
              <p:nvPr/>
            </p:nvGrpSpPr>
            <p:grpSpPr>
              <a:xfrm>
                <a:off x="1265232" y="2762250"/>
                <a:ext cx="545896" cy="545898"/>
                <a:chOff x="5757706" y="903774"/>
                <a:chExt cx="675000" cy="675005"/>
              </a:xfrm>
            </p:grpSpPr>
            <p:sp>
              <p:nvSpPr>
                <p:cNvPr id="57" name="ísliďê">
                  <a:extLst>
                    <a:ext uri="{FF2B5EF4-FFF2-40B4-BE49-F238E27FC236}">
                      <a16:creationId xmlns="" xmlns:a16="http://schemas.microsoft.com/office/drawing/2014/main" id="{DB69AF19-A608-4CB9-AB13-B30BC8CC946B}"/>
                    </a:ext>
                  </a:extLst>
                </p:cNvPr>
                <p:cNvSpPr/>
                <p:nvPr/>
              </p:nvSpPr>
              <p:spPr>
                <a:xfrm>
                  <a:off x="5757706" y="903774"/>
                  <a:ext cx="675000" cy="67500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 dirty="0"/>
                </a:p>
              </p:txBody>
            </p:sp>
            <p:sp>
              <p:nvSpPr>
                <p:cNvPr id="58" name="íṩļiḑé">
                  <a:extLst>
                    <a:ext uri="{FF2B5EF4-FFF2-40B4-BE49-F238E27FC236}">
                      <a16:creationId xmlns="" xmlns:a16="http://schemas.microsoft.com/office/drawing/2014/main" id="{4DCE5586-1029-4451-BBA8-D15D8E404922}"/>
                    </a:ext>
                  </a:extLst>
                </p:cNvPr>
                <p:cNvSpPr/>
                <p:nvPr/>
              </p:nvSpPr>
              <p:spPr bwMode="auto">
                <a:xfrm>
                  <a:off x="5923113" y="1072538"/>
                  <a:ext cx="344185" cy="337474"/>
                </a:xfrm>
                <a:custGeom>
                  <a:avLst/>
                  <a:gdLst>
                    <a:gd name="T0" fmla="*/ 1312 w 1990"/>
                    <a:gd name="T1" fmla="*/ 1552 h 1954"/>
                    <a:gd name="T2" fmla="*/ 291 w 1990"/>
                    <a:gd name="T3" fmla="*/ 1746 h 1954"/>
                    <a:gd name="T4" fmla="*/ 0 w 1990"/>
                    <a:gd name="T5" fmla="*/ 540 h 1954"/>
                    <a:gd name="T6" fmla="*/ 515 w 1990"/>
                    <a:gd name="T7" fmla="*/ 249 h 1954"/>
                    <a:gd name="T8" fmla="*/ 1205 w 1990"/>
                    <a:gd name="T9" fmla="*/ 0 h 1954"/>
                    <a:gd name="T10" fmla="*/ 1496 w 1990"/>
                    <a:gd name="T11" fmla="*/ 489 h 1954"/>
                    <a:gd name="T12" fmla="*/ 1413 w 1990"/>
                    <a:gd name="T13" fmla="*/ 291 h 1954"/>
                    <a:gd name="T14" fmla="*/ 802 w 1990"/>
                    <a:gd name="T15" fmla="*/ 83 h 1954"/>
                    <a:gd name="T16" fmla="*/ 1039 w 1990"/>
                    <a:gd name="T17" fmla="*/ 249 h 1954"/>
                    <a:gd name="T18" fmla="*/ 1243 w 1990"/>
                    <a:gd name="T19" fmla="*/ 499 h 1954"/>
                    <a:gd name="T20" fmla="*/ 291 w 1990"/>
                    <a:gd name="T21" fmla="*/ 333 h 1954"/>
                    <a:gd name="T22" fmla="*/ 83 w 1990"/>
                    <a:gd name="T23" fmla="*/ 1455 h 1954"/>
                    <a:gd name="T24" fmla="*/ 1039 w 1990"/>
                    <a:gd name="T25" fmla="*/ 1663 h 1954"/>
                    <a:gd name="T26" fmla="*/ 1641 w 1990"/>
                    <a:gd name="T27" fmla="*/ 1453 h 1954"/>
                    <a:gd name="T28" fmla="*/ 1138 w 1990"/>
                    <a:gd name="T29" fmla="*/ 583 h 1954"/>
                    <a:gd name="T30" fmla="*/ 1641 w 1990"/>
                    <a:gd name="T31" fmla="*/ 1453 h 1954"/>
                    <a:gd name="T32" fmla="*/ 1752 w 1990"/>
                    <a:gd name="T33" fmla="*/ 809 h 1954"/>
                    <a:gd name="T34" fmla="*/ 1026 w 1990"/>
                    <a:gd name="T35" fmla="*/ 1228 h 1954"/>
                    <a:gd name="T36" fmla="*/ 1767 w 1990"/>
                    <a:gd name="T37" fmla="*/ 1422 h 1954"/>
                    <a:gd name="T38" fmla="*/ 1717 w 1990"/>
                    <a:gd name="T39" fmla="*/ 1835 h 1954"/>
                    <a:gd name="T40" fmla="*/ 1767 w 1990"/>
                    <a:gd name="T41" fmla="*/ 1422 h 1954"/>
                    <a:gd name="T42" fmla="*/ 1739 w 1990"/>
                    <a:gd name="T43" fmla="*/ 1874 h 1954"/>
                    <a:gd name="T44" fmla="*/ 1956 w 1990"/>
                    <a:gd name="T45" fmla="*/ 1749 h 1954"/>
                    <a:gd name="T46" fmla="*/ 249 w 1990"/>
                    <a:gd name="T47" fmla="*/ 551 h 1954"/>
                    <a:gd name="T48" fmla="*/ 803 w 1990"/>
                    <a:gd name="T49" fmla="*/ 613 h 1954"/>
                    <a:gd name="T50" fmla="*/ 675 w 1990"/>
                    <a:gd name="T51" fmla="*/ 828 h 1954"/>
                    <a:gd name="T52" fmla="*/ 249 w 1990"/>
                    <a:gd name="T53" fmla="*/ 890 h 1954"/>
                    <a:gd name="T54" fmla="*/ 675 w 1990"/>
                    <a:gd name="T55" fmla="*/ 828 h 1954"/>
                    <a:gd name="T56" fmla="*/ 675 w 1990"/>
                    <a:gd name="T57" fmla="*/ 1167 h 1954"/>
                    <a:gd name="T58" fmla="*/ 249 w 1990"/>
                    <a:gd name="T59" fmla="*/ 1105 h 1954"/>
                    <a:gd name="T60" fmla="*/ 249 w 1990"/>
                    <a:gd name="T61" fmla="*/ 1444 h 1954"/>
                    <a:gd name="T62" fmla="*/ 803 w 1990"/>
                    <a:gd name="T63" fmla="*/ 1382 h 1954"/>
                    <a:gd name="T64" fmla="*/ 249 w 1990"/>
                    <a:gd name="T65" fmla="*/ 1444 h 1954"/>
                    <a:gd name="T66" fmla="*/ 1179 w 1990"/>
                    <a:gd name="T67" fmla="*/ 961 h 1954"/>
                    <a:gd name="T68" fmla="*/ 1300 w 1990"/>
                    <a:gd name="T69" fmla="*/ 1219 h 1954"/>
                    <a:gd name="T70" fmla="*/ 1604 w 1990"/>
                    <a:gd name="T71" fmla="*/ 858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0" h="1954">
                      <a:moveTo>
                        <a:pt x="1231" y="1534"/>
                      </a:moveTo>
                      <a:cubicBezTo>
                        <a:pt x="1258" y="1542"/>
                        <a:pt x="1285" y="1548"/>
                        <a:pt x="1312" y="1552"/>
                      </a:cubicBezTo>
                      <a:cubicBezTo>
                        <a:pt x="1272" y="1665"/>
                        <a:pt x="1165" y="1746"/>
                        <a:pt x="1039" y="1746"/>
                      </a:cubicBezTo>
                      <a:lnTo>
                        <a:pt x="291" y="1746"/>
                      </a:lnTo>
                      <a:cubicBezTo>
                        <a:pt x="131" y="1746"/>
                        <a:pt x="0" y="1615"/>
                        <a:pt x="0" y="1455"/>
                      </a:cubicBezTo>
                      <a:lnTo>
                        <a:pt x="0" y="540"/>
                      </a:lnTo>
                      <a:cubicBezTo>
                        <a:pt x="0" y="380"/>
                        <a:pt x="131" y="249"/>
                        <a:pt x="291" y="249"/>
                      </a:cubicBezTo>
                      <a:lnTo>
                        <a:pt x="515" y="249"/>
                      </a:lnTo>
                      <a:cubicBezTo>
                        <a:pt x="535" y="109"/>
                        <a:pt x="656" y="0"/>
                        <a:pt x="802" y="0"/>
                      </a:cubicBezTo>
                      <a:lnTo>
                        <a:pt x="1205" y="0"/>
                      </a:lnTo>
                      <a:cubicBezTo>
                        <a:pt x="1366" y="0"/>
                        <a:pt x="1496" y="131"/>
                        <a:pt x="1496" y="291"/>
                      </a:cubicBezTo>
                      <a:lnTo>
                        <a:pt x="1496" y="489"/>
                      </a:lnTo>
                      <a:cubicBezTo>
                        <a:pt x="1469" y="484"/>
                        <a:pt x="1441" y="480"/>
                        <a:pt x="1413" y="479"/>
                      </a:cubicBezTo>
                      <a:lnTo>
                        <a:pt x="1413" y="291"/>
                      </a:lnTo>
                      <a:cubicBezTo>
                        <a:pt x="1413" y="176"/>
                        <a:pt x="1320" y="83"/>
                        <a:pt x="1205" y="83"/>
                      </a:cubicBezTo>
                      <a:lnTo>
                        <a:pt x="802" y="83"/>
                      </a:lnTo>
                      <a:cubicBezTo>
                        <a:pt x="701" y="83"/>
                        <a:pt x="617" y="155"/>
                        <a:pt x="598" y="249"/>
                      </a:cubicBezTo>
                      <a:lnTo>
                        <a:pt x="1039" y="249"/>
                      </a:lnTo>
                      <a:cubicBezTo>
                        <a:pt x="1180" y="249"/>
                        <a:pt x="1297" y="349"/>
                        <a:pt x="1324" y="482"/>
                      </a:cubicBezTo>
                      <a:cubicBezTo>
                        <a:pt x="1297" y="485"/>
                        <a:pt x="1270" y="491"/>
                        <a:pt x="1243" y="499"/>
                      </a:cubicBezTo>
                      <a:cubicBezTo>
                        <a:pt x="1224" y="404"/>
                        <a:pt x="1140" y="333"/>
                        <a:pt x="1039" y="333"/>
                      </a:cubicBezTo>
                      <a:lnTo>
                        <a:pt x="291" y="333"/>
                      </a:lnTo>
                      <a:cubicBezTo>
                        <a:pt x="177" y="333"/>
                        <a:pt x="83" y="426"/>
                        <a:pt x="83" y="540"/>
                      </a:cubicBezTo>
                      <a:lnTo>
                        <a:pt x="83" y="1455"/>
                      </a:lnTo>
                      <a:cubicBezTo>
                        <a:pt x="83" y="1569"/>
                        <a:pt x="177" y="1663"/>
                        <a:pt x="291" y="1663"/>
                      </a:cubicBezTo>
                      <a:lnTo>
                        <a:pt x="1039" y="1663"/>
                      </a:lnTo>
                      <a:cubicBezTo>
                        <a:pt x="1126" y="1663"/>
                        <a:pt x="1200" y="1609"/>
                        <a:pt x="1231" y="1534"/>
                      </a:cubicBezTo>
                      <a:close/>
                      <a:moveTo>
                        <a:pt x="1641" y="1453"/>
                      </a:moveTo>
                      <a:cubicBezTo>
                        <a:pt x="1401" y="1591"/>
                        <a:pt x="1093" y="1509"/>
                        <a:pt x="955" y="1269"/>
                      </a:cubicBezTo>
                      <a:cubicBezTo>
                        <a:pt x="816" y="1029"/>
                        <a:pt x="899" y="722"/>
                        <a:pt x="1138" y="583"/>
                      </a:cubicBezTo>
                      <a:cubicBezTo>
                        <a:pt x="1378" y="445"/>
                        <a:pt x="1686" y="527"/>
                        <a:pt x="1824" y="767"/>
                      </a:cubicBezTo>
                      <a:cubicBezTo>
                        <a:pt x="1963" y="1007"/>
                        <a:pt x="1880" y="1314"/>
                        <a:pt x="1641" y="1453"/>
                      </a:cubicBezTo>
                      <a:close/>
                      <a:moveTo>
                        <a:pt x="1599" y="1381"/>
                      </a:moveTo>
                      <a:cubicBezTo>
                        <a:pt x="1799" y="1266"/>
                        <a:pt x="1868" y="1009"/>
                        <a:pt x="1752" y="809"/>
                      </a:cubicBezTo>
                      <a:cubicBezTo>
                        <a:pt x="1637" y="608"/>
                        <a:pt x="1380" y="539"/>
                        <a:pt x="1180" y="655"/>
                      </a:cubicBezTo>
                      <a:cubicBezTo>
                        <a:pt x="980" y="771"/>
                        <a:pt x="911" y="1027"/>
                        <a:pt x="1026" y="1228"/>
                      </a:cubicBezTo>
                      <a:cubicBezTo>
                        <a:pt x="1142" y="1428"/>
                        <a:pt x="1399" y="1497"/>
                        <a:pt x="1599" y="1381"/>
                      </a:cubicBezTo>
                      <a:close/>
                      <a:moveTo>
                        <a:pt x="1767" y="1422"/>
                      </a:moveTo>
                      <a:lnTo>
                        <a:pt x="1551" y="1547"/>
                      </a:lnTo>
                      <a:lnTo>
                        <a:pt x="1717" y="1835"/>
                      </a:lnTo>
                      <a:lnTo>
                        <a:pt x="1933" y="1710"/>
                      </a:lnTo>
                      <a:lnTo>
                        <a:pt x="1767" y="1422"/>
                      </a:lnTo>
                      <a:close/>
                      <a:moveTo>
                        <a:pt x="1956" y="1749"/>
                      </a:moveTo>
                      <a:lnTo>
                        <a:pt x="1739" y="1874"/>
                      </a:lnTo>
                      <a:cubicBezTo>
                        <a:pt x="1774" y="1934"/>
                        <a:pt x="1850" y="1954"/>
                        <a:pt x="1910" y="1919"/>
                      </a:cubicBezTo>
                      <a:cubicBezTo>
                        <a:pt x="1969" y="1885"/>
                        <a:pt x="1990" y="1809"/>
                        <a:pt x="1956" y="1749"/>
                      </a:cubicBezTo>
                      <a:close/>
                      <a:moveTo>
                        <a:pt x="803" y="551"/>
                      </a:moveTo>
                      <a:lnTo>
                        <a:pt x="249" y="551"/>
                      </a:lnTo>
                      <a:lnTo>
                        <a:pt x="249" y="613"/>
                      </a:lnTo>
                      <a:lnTo>
                        <a:pt x="803" y="613"/>
                      </a:lnTo>
                      <a:lnTo>
                        <a:pt x="803" y="551"/>
                      </a:lnTo>
                      <a:close/>
                      <a:moveTo>
                        <a:pt x="675" y="828"/>
                      </a:moveTo>
                      <a:lnTo>
                        <a:pt x="249" y="828"/>
                      </a:lnTo>
                      <a:lnTo>
                        <a:pt x="249" y="890"/>
                      </a:lnTo>
                      <a:lnTo>
                        <a:pt x="675" y="890"/>
                      </a:lnTo>
                      <a:lnTo>
                        <a:pt x="675" y="828"/>
                      </a:lnTo>
                      <a:close/>
                      <a:moveTo>
                        <a:pt x="249" y="1167"/>
                      </a:moveTo>
                      <a:lnTo>
                        <a:pt x="675" y="1167"/>
                      </a:lnTo>
                      <a:lnTo>
                        <a:pt x="675" y="1105"/>
                      </a:lnTo>
                      <a:lnTo>
                        <a:pt x="249" y="1105"/>
                      </a:lnTo>
                      <a:lnTo>
                        <a:pt x="249" y="1167"/>
                      </a:lnTo>
                      <a:close/>
                      <a:moveTo>
                        <a:pt x="249" y="1444"/>
                      </a:moveTo>
                      <a:lnTo>
                        <a:pt x="803" y="1444"/>
                      </a:lnTo>
                      <a:lnTo>
                        <a:pt x="803" y="1382"/>
                      </a:lnTo>
                      <a:lnTo>
                        <a:pt x="249" y="1382"/>
                      </a:lnTo>
                      <a:lnTo>
                        <a:pt x="249" y="1444"/>
                      </a:lnTo>
                      <a:close/>
                      <a:moveTo>
                        <a:pt x="1308" y="1105"/>
                      </a:moveTo>
                      <a:lnTo>
                        <a:pt x="1179" y="961"/>
                      </a:lnTo>
                      <a:lnTo>
                        <a:pt x="1118" y="1017"/>
                      </a:lnTo>
                      <a:lnTo>
                        <a:pt x="1300" y="1219"/>
                      </a:lnTo>
                      <a:lnTo>
                        <a:pt x="1657" y="922"/>
                      </a:lnTo>
                      <a:lnTo>
                        <a:pt x="1604" y="858"/>
                      </a:lnTo>
                      <a:lnTo>
                        <a:pt x="1308" y="11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7200" dirty="0"/>
                </a:p>
              </p:txBody>
            </p:sp>
          </p:grpSp>
        </p:grpSp>
        <p:grpSp>
          <p:nvGrpSpPr>
            <p:cNvPr id="35" name="ïṣļidè">
              <a:extLst>
                <a:ext uri="{FF2B5EF4-FFF2-40B4-BE49-F238E27FC236}">
                  <a16:creationId xmlns="" xmlns:a16="http://schemas.microsoft.com/office/drawing/2014/main" id="{B6120160-AFD3-4CAC-A2DC-8A1A20FD3BED}"/>
                </a:ext>
              </a:extLst>
            </p:cNvPr>
            <p:cNvGrpSpPr/>
            <p:nvPr/>
          </p:nvGrpSpPr>
          <p:grpSpPr>
            <a:xfrm>
              <a:off x="3383730" y="2762250"/>
              <a:ext cx="949222" cy="1274705"/>
              <a:chOff x="1063569" y="2762250"/>
              <a:chExt cx="949222" cy="1274705"/>
            </a:xfrm>
          </p:grpSpPr>
          <p:sp>
            <p:nvSpPr>
              <p:cNvPr id="51" name="íśḻïḓê">
                <a:extLst>
                  <a:ext uri="{FF2B5EF4-FFF2-40B4-BE49-F238E27FC236}">
                    <a16:creationId xmlns="" xmlns:a16="http://schemas.microsoft.com/office/drawing/2014/main" id="{89096D27-34F7-4F9B-84DF-7BD1B2236D77}"/>
                  </a:ext>
                </a:extLst>
              </p:cNvPr>
              <p:cNvSpPr/>
              <p:nvPr/>
            </p:nvSpPr>
            <p:spPr bwMode="auto">
              <a:xfrm>
                <a:off x="1063569" y="3087733"/>
                <a:ext cx="949222" cy="94922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</a:rPr>
                  <a:t>16K</a:t>
                </a:r>
              </a:p>
            </p:txBody>
          </p:sp>
          <p:grpSp>
            <p:nvGrpSpPr>
              <p:cNvPr id="52" name="iṩḻîďé">
                <a:extLst>
                  <a:ext uri="{FF2B5EF4-FFF2-40B4-BE49-F238E27FC236}">
                    <a16:creationId xmlns="" xmlns:a16="http://schemas.microsoft.com/office/drawing/2014/main" id="{B6267A8F-E83B-4EAA-BDF2-DEEEA8F2070A}"/>
                  </a:ext>
                </a:extLst>
              </p:cNvPr>
              <p:cNvGrpSpPr/>
              <p:nvPr/>
            </p:nvGrpSpPr>
            <p:grpSpPr>
              <a:xfrm>
                <a:off x="1265232" y="2762250"/>
                <a:ext cx="545896" cy="545898"/>
                <a:chOff x="5757706" y="903774"/>
                <a:chExt cx="675000" cy="675005"/>
              </a:xfrm>
            </p:grpSpPr>
            <p:sp>
              <p:nvSpPr>
                <p:cNvPr id="53" name="ïş1îḑè">
                  <a:extLst>
                    <a:ext uri="{FF2B5EF4-FFF2-40B4-BE49-F238E27FC236}">
                      <a16:creationId xmlns="" xmlns:a16="http://schemas.microsoft.com/office/drawing/2014/main" id="{DFB7113C-979A-4DB7-B99B-5CAC410B8F70}"/>
                    </a:ext>
                  </a:extLst>
                </p:cNvPr>
                <p:cNvSpPr/>
                <p:nvPr/>
              </p:nvSpPr>
              <p:spPr>
                <a:xfrm>
                  <a:off x="5757706" y="903774"/>
                  <a:ext cx="675000" cy="67500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 dirty="0"/>
                </a:p>
              </p:txBody>
            </p:sp>
            <p:sp>
              <p:nvSpPr>
                <p:cNvPr id="54" name="ï$ľíḑe">
                  <a:extLst>
                    <a:ext uri="{FF2B5EF4-FFF2-40B4-BE49-F238E27FC236}">
                      <a16:creationId xmlns="" xmlns:a16="http://schemas.microsoft.com/office/drawing/2014/main" id="{A7D14D63-F49A-4398-A860-E5A21DCFBED2}"/>
                    </a:ext>
                  </a:extLst>
                </p:cNvPr>
                <p:cNvSpPr/>
                <p:nvPr/>
              </p:nvSpPr>
              <p:spPr bwMode="auto">
                <a:xfrm>
                  <a:off x="5923113" y="1072538"/>
                  <a:ext cx="344185" cy="337474"/>
                </a:xfrm>
                <a:custGeom>
                  <a:avLst/>
                  <a:gdLst>
                    <a:gd name="T0" fmla="*/ 1312 w 1990"/>
                    <a:gd name="T1" fmla="*/ 1552 h 1954"/>
                    <a:gd name="T2" fmla="*/ 291 w 1990"/>
                    <a:gd name="T3" fmla="*/ 1746 h 1954"/>
                    <a:gd name="T4" fmla="*/ 0 w 1990"/>
                    <a:gd name="T5" fmla="*/ 540 h 1954"/>
                    <a:gd name="T6" fmla="*/ 515 w 1990"/>
                    <a:gd name="T7" fmla="*/ 249 h 1954"/>
                    <a:gd name="T8" fmla="*/ 1205 w 1990"/>
                    <a:gd name="T9" fmla="*/ 0 h 1954"/>
                    <a:gd name="T10" fmla="*/ 1496 w 1990"/>
                    <a:gd name="T11" fmla="*/ 489 h 1954"/>
                    <a:gd name="T12" fmla="*/ 1413 w 1990"/>
                    <a:gd name="T13" fmla="*/ 291 h 1954"/>
                    <a:gd name="T14" fmla="*/ 802 w 1990"/>
                    <a:gd name="T15" fmla="*/ 83 h 1954"/>
                    <a:gd name="T16" fmla="*/ 1039 w 1990"/>
                    <a:gd name="T17" fmla="*/ 249 h 1954"/>
                    <a:gd name="T18" fmla="*/ 1243 w 1990"/>
                    <a:gd name="T19" fmla="*/ 499 h 1954"/>
                    <a:gd name="T20" fmla="*/ 291 w 1990"/>
                    <a:gd name="T21" fmla="*/ 333 h 1954"/>
                    <a:gd name="T22" fmla="*/ 83 w 1990"/>
                    <a:gd name="T23" fmla="*/ 1455 h 1954"/>
                    <a:gd name="T24" fmla="*/ 1039 w 1990"/>
                    <a:gd name="T25" fmla="*/ 1663 h 1954"/>
                    <a:gd name="T26" fmla="*/ 1641 w 1990"/>
                    <a:gd name="T27" fmla="*/ 1453 h 1954"/>
                    <a:gd name="T28" fmla="*/ 1138 w 1990"/>
                    <a:gd name="T29" fmla="*/ 583 h 1954"/>
                    <a:gd name="T30" fmla="*/ 1641 w 1990"/>
                    <a:gd name="T31" fmla="*/ 1453 h 1954"/>
                    <a:gd name="T32" fmla="*/ 1752 w 1990"/>
                    <a:gd name="T33" fmla="*/ 809 h 1954"/>
                    <a:gd name="T34" fmla="*/ 1026 w 1990"/>
                    <a:gd name="T35" fmla="*/ 1228 h 1954"/>
                    <a:gd name="T36" fmla="*/ 1767 w 1990"/>
                    <a:gd name="T37" fmla="*/ 1422 h 1954"/>
                    <a:gd name="T38" fmla="*/ 1717 w 1990"/>
                    <a:gd name="T39" fmla="*/ 1835 h 1954"/>
                    <a:gd name="T40" fmla="*/ 1767 w 1990"/>
                    <a:gd name="T41" fmla="*/ 1422 h 1954"/>
                    <a:gd name="T42" fmla="*/ 1739 w 1990"/>
                    <a:gd name="T43" fmla="*/ 1874 h 1954"/>
                    <a:gd name="T44" fmla="*/ 1956 w 1990"/>
                    <a:gd name="T45" fmla="*/ 1749 h 1954"/>
                    <a:gd name="T46" fmla="*/ 249 w 1990"/>
                    <a:gd name="T47" fmla="*/ 551 h 1954"/>
                    <a:gd name="T48" fmla="*/ 803 w 1990"/>
                    <a:gd name="T49" fmla="*/ 613 h 1954"/>
                    <a:gd name="T50" fmla="*/ 675 w 1990"/>
                    <a:gd name="T51" fmla="*/ 828 h 1954"/>
                    <a:gd name="T52" fmla="*/ 249 w 1990"/>
                    <a:gd name="T53" fmla="*/ 890 h 1954"/>
                    <a:gd name="T54" fmla="*/ 675 w 1990"/>
                    <a:gd name="T55" fmla="*/ 828 h 1954"/>
                    <a:gd name="T56" fmla="*/ 675 w 1990"/>
                    <a:gd name="T57" fmla="*/ 1167 h 1954"/>
                    <a:gd name="T58" fmla="*/ 249 w 1990"/>
                    <a:gd name="T59" fmla="*/ 1105 h 1954"/>
                    <a:gd name="T60" fmla="*/ 249 w 1990"/>
                    <a:gd name="T61" fmla="*/ 1444 h 1954"/>
                    <a:gd name="T62" fmla="*/ 803 w 1990"/>
                    <a:gd name="T63" fmla="*/ 1382 h 1954"/>
                    <a:gd name="T64" fmla="*/ 249 w 1990"/>
                    <a:gd name="T65" fmla="*/ 1444 h 1954"/>
                    <a:gd name="T66" fmla="*/ 1179 w 1990"/>
                    <a:gd name="T67" fmla="*/ 961 h 1954"/>
                    <a:gd name="T68" fmla="*/ 1300 w 1990"/>
                    <a:gd name="T69" fmla="*/ 1219 h 1954"/>
                    <a:gd name="T70" fmla="*/ 1604 w 1990"/>
                    <a:gd name="T71" fmla="*/ 858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0" h="1954">
                      <a:moveTo>
                        <a:pt x="1231" y="1534"/>
                      </a:moveTo>
                      <a:cubicBezTo>
                        <a:pt x="1258" y="1542"/>
                        <a:pt x="1285" y="1548"/>
                        <a:pt x="1312" y="1552"/>
                      </a:cubicBezTo>
                      <a:cubicBezTo>
                        <a:pt x="1272" y="1665"/>
                        <a:pt x="1165" y="1746"/>
                        <a:pt x="1039" y="1746"/>
                      </a:cubicBezTo>
                      <a:lnTo>
                        <a:pt x="291" y="1746"/>
                      </a:lnTo>
                      <a:cubicBezTo>
                        <a:pt x="131" y="1746"/>
                        <a:pt x="0" y="1615"/>
                        <a:pt x="0" y="1455"/>
                      </a:cubicBezTo>
                      <a:lnTo>
                        <a:pt x="0" y="540"/>
                      </a:lnTo>
                      <a:cubicBezTo>
                        <a:pt x="0" y="380"/>
                        <a:pt x="131" y="249"/>
                        <a:pt x="291" y="249"/>
                      </a:cubicBezTo>
                      <a:lnTo>
                        <a:pt x="515" y="249"/>
                      </a:lnTo>
                      <a:cubicBezTo>
                        <a:pt x="535" y="109"/>
                        <a:pt x="656" y="0"/>
                        <a:pt x="802" y="0"/>
                      </a:cubicBezTo>
                      <a:lnTo>
                        <a:pt x="1205" y="0"/>
                      </a:lnTo>
                      <a:cubicBezTo>
                        <a:pt x="1366" y="0"/>
                        <a:pt x="1496" y="131"/>
                        <a:pt x="1496" y="291"/>
                      </a:cubicBezTo>
                      <a:lnTo>
                        <a:pt x="1496" y="489"/>
                      </a:lnTo>
                      <a:cubicBezTo>
                        <a:pt x="1469" y="484"/>
                        <a:pt x="1441" y="480"/>
                        <a:pt x="1413" y="479"/>
                      </a:cubicBezTo>
                      <a:lnTo>
                        <a:pt x="1413" y="291"/>
                      </a:lnTo>
                      <a:cubicBezTo>
                        <a:pt x="1413" y="176"/>
                        <a:pt x="1320" y="83"/>
                        <a:pt x="1205" y="83"/>
                      </a:cubicBezTo>
                      <a:lnTo>
                        <a:pt x="802" y="83"/>
                      </a:lnTo>
                      <a:cubicBezTo>
                        <a:pt x="701" y="83"/>
                        <a:pt x="617" y="155"/>
                        <a:pt x="598" y="249"/>
                      </a:cubicBezTo>
                      <a:lnTo>
                        <a:pt x="1039" y="249"/>
                      </a:lnTo>
                      <a:cubicBezTo>
                        <a:pt x="1180" y="249"/>
                        <a:pt x="1297" y="349"/>
                        <a:pt x="1324" y="482"/>
                      </a:cubicBezTo>
                      <a:cubicBezTo>
                        <a:pt x="1297" y="485"/>
                        <a:pt x="1270" y="491"/>
                        <a:pt x="1243" y="499"/>
                      </a:cubicBezTo>
                      <a:cubicBezTo>
                        <a:pt x="1224" y="404"/>
                        <a:pt x="1140" y="333"/>
                        <a:pt x="1039" y="333"/>
                      </a:cubicBezTo>
                      <a:lnTo>
                        <a:pt x="291" y="333"/>
                      </a:lnTo>
                      <a:cubicBezTo>
                        <a:pt x="177" y="333"/>
                        <a:pt x="83" y="426"/>
                        <a:pt x="83" y="540"/>
                      </a:cubicBezTo>
                      <a:lnTo>
                        <a:pt x="83" y="1455"/>
                      </a:lnTo>
                      <a:cubicBezTo>
                        <a:pt x="83" y="1569"/>
                        <a:pt x="177" y="1663"/>
                        <a:pt x="291" y="1663"/>
                      </a:cubicBezTo>
                      <a:lnTo>
                        <a:pt x="1039" y="1663"/>
                      </a:lnTo>
                      <a:cubicBezTo>
                        <a:pt x="1126" y="1663"/>
                        <a:pt x="1200" y="1609"/>
                        <a:pt x="1231" y="1534"/>
                      </a:cubicBezTo>
                      <a:close/>
                      <a:moveTo>
                        <a:pt x="1641" y="1453"/>
                      </a:moveTo>
                      <a:cubicBezTo>
                        <a:pt x="1401" y="1591"/>
                        <a:pt x="1093" y="1509"/>
                        <a:pt x="955" y="1269"/>
                      </a:cubicBezTo>
                      <a:cubicBezTo>
                        <a:pt x="816" y="1029"/>
                        <a:pt x="899" y="722"/>
                        <a:pt x="1138" y="583"/>
                      </a:cubicBezTo>
                      <a:cubicBezTo>
                        <a:pt x="1378" y="445"/>
                        <a:pt x="1686" y="527"/>
                        <a:pt x="1824" y="767"/>
                      </a:cubicBezTo>
                      <a:cubicBezTo>
                        <a:pt x="1963" y="1007"/>
                        <a:pt x="1880" y="1314"/>
                        <a:pt x="1641" y="1453"/>
                      </a:cubicBezTo>
                      <a:close/>
                      <a:moveTo>
                        <a:pt x="1599" y="1381"/>
                      </a:moveTo>
                      <a:cubicBezTo>
                        <a:pt x="1799" y="1266"/>
                        <a:pt x="1868" y="1009"/>
                        <a:pt x="1752" y="809"/>
                      </a:cubicBezTo>
                      <a:cubicBezTo>
                        <a:pt x="1637" y="608"/>
                        <a:pt x="1380" y="539"/>
                        <a:pt x="1180" y="655"/>
                      </a:cubicBezTo>
                      <a:cubicBezTo>
                        <a:pt x="980" y="771"/>
                        <a:pt x="911" y="1027"/>
                        <a:pt x="1026" y="1228"/>
                      </a:cubicBezTo>
                      <a:cubicBezTo>
                        <a:pt x="1142" y="1428"/>
                        <a:pt x="1399" y="1497"/>
                        <a:pt x="1599" y="1381"/>
                      </a:cubicBezTo>
                      <a:close/>
                      <a:moveTo>
                        <a:pt x="1767" y="1422"/>
                      </a:moveTo>
                      <a:lnTo>
                        <a:pt x="1551" y="1547"/>
                      </a:lnTo>
                      <a:lnTo>
                        <a:pt x="1717" y="1835"/>
                      </a:lnTo>
                      <a:lnTo>
                        <a:pt x="1933" y="1710"/>
                      </a:lnTo>
                      <a:lnTo>
                        <a:pt x="1767" y="1422"/>
                      </a:lnTo>
                      <a:close/>
                      <a:moveTo>
                        <a:pt x="1956" y="1749"/>
                      </a:moveTo>
                      <a:lnTo>
                        <a:pt x="1739" y="1874"/>
                      </a:lnTo>
                      <a:cubicBezTo>
                        <a:pt x="1774" y="1934"/>
                        <a:pt x="1850" y="1954"/>
                        <a:pt x="1910" y="1919"/>
                      </a:cubicBezTo>
                      <a:cubicBezTo>
                        <a:pt x="1969" y="1885"/>
                        <a:pt x="1990" y="1809"/>
                        <a:pt x="1956" y="1749"/>
                      </a:cubicBezTo>
                      <a:close/>
                      <a:moveTo>
                        <a:pt x="803" y="551"/>
                      </a:moveTo>
                      <a:lnTo>
                        <a:pt x="249" y="551"/>
                      </a:lnTo>
                      <a:lnTo>
                        <a:pt x="249" y="613"/>
                      </a:lnTo>
                      <a:lnTo>
                        <a:pt x="803" y="613"/>
                      </a:lnTo>
                      <a:lnTo>
                        <a:pt x="803" y="551"/>
                      </a:lnTo>
                      <a:close/>
                      <a:moveTo>
                        <a:pt x="675" y="828"/>
                      </a:moveTo>
                      <a:lnTo>
                        <a:pt x="249" y="828"/>
                      </a:lnTo>
                      <a:lnTo>
                        <a:pt x="249" y="890"/>
                      </a:lnTo>
                      <a:lnTo>
                        <a:pt x="675" y="890"/>
                      </a:lnTo>
                      <a:lnTo>
                        <a:pt x="675" y="828"/>
                      </a:lnTo>
                      <a:close/>
                      <a:moveTo>
                        <a:pt x="249" y="1167"/>
                      </a:moveTo>
                      <a:lnTo>
                        <a:pt x="675" y="1167"/>
                      </a:lnTo>
                      <a:lnTo>
                        <a:pt x="675" y="1105"/>
                      </a:lnTo>
                      <a:lnTo>
                        <a:pt x="249" y="1105"/>
                      </a:lnTo>
                      <a:lnTo>
                        <a:pt x="249" y="1167"/>
                      </a:lnTo>
                      <a:close/>
                      <a:moveTo>
                        <a:pt x="249" y="1444"/>
                      </a:moveTo>
                      <a:lnTo>
                        <a:pt x="803" y="1444"/>
                      </a:lnTo>
                      <a:lnTo>
                        <a:pt x="803" y="1382"/>
                      </a:lnTo>
                      <a:lnTo>
                        <a:pt x="249" y="1382"/>
                      </a:lnTo>
                      <a:lnTo>
                        <a:pt x="249" y="1444"/>
                      </a:lnTo>
                      <a:close/>
                      <a:moveTo>
                        <a:pt x="1308" y="1105"/>
                      </a:moveTo>
                      <a:lnTo>
                        <a:pt x="1179" y="961"/>
                      </a:lnTo>
                      <a:lnTo>
                        <a:pt x="1118" y="1017"/>
                      </a:lnTo>
                      <a:lnTo>
                        <a:pt x="1300" y="1219"/>
                      </a:lnTo>
                      <a:lnTo>
                        <a:pt x="1657" y="922"/>
                      </a:lnTo>
                      <a:lnTo>
                        <a:pt x="1604" y="858"/>
                      </a:lnTo>
                      <a:lnTo>
                        <a:pt x="1308" y="11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7200" dirty="0"/>
                </a:p>
              </p:txBody>
            </p:sp>
          </p:grpSp>
        </p:grpSp>
        <p:grpSp>
          <p:nvGrpSpPr>
            <p:cNvPr id="36" name="iṧlîḑè">
              <a:extLst>
                <a:ext uri="{FF2B5EF4-FFF2-40B4-BE49-F238E27FC236}">
                  <a16:creationId xmlns="" xmlns:a16="http://schemas.microsoft.com/office/drawing/2014/main" id="{8DCBA694-6D71-41F8-BEB0-AC056ADEEB35}"/>
                </a:ext>
              </a:extLst>
            </p:cNvPr>
            <p:cNvGrpSpPr/>
            <p:nvPr/>
          </p:nvGrpSpPr>
          <p:grpSpPr>
            <a:xfrm>
              <a:off x="5615038" y="2762250"/>
              <a:ext cx="949222" cy="1274705"/>
              <a:chOff x="1063569" y="2762250"/>
              <a:chExt cx="949222" cy="1274705"/>
            </a:xfrm>
          </p:grpSpPr>
          <p:sp>
            <p:nvSpPr>
              <p:cNvPr id="47" name="i$ḻiḑé">
                <a:extLst>
                  <a:ext uri="{FF2B5EF4-FFF2-40B4-BE49-F238E27FC236}">
                    <a16:creationId xmlns="" xmlns:a16="http://schemas.microsoft.com/office/drawing/2014/main" id="{433F90CF-FCAD-4ED4-94F5-B4B87218C5BD}"/>
                  </a:ext>
                </a:extLst>
              </p:cNvPr>
              <p:cNvSpPr/>
              <p:nvPr/>
            </p:nvSpPr>
            <p:spPr bwMode="auto">
              <a:xfrm>
                <a:off x="1063569" y="3087733"/>
                <a:ext cx="949222" cy="94922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accent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accent1"/>
                    </a:solidFill>
                  </a:rPr>
                  <a:t>66K</a:t>
                </a:r>
              </a:p>
            </p:txBody>
          </p:sp>
          <p:grpSp>
            <p:nvGrpSpPr>
              <p:cNvPr id="48" name="iš1íďe">
                <a:extLst>
                  <a:ext uri="{FF2B5EF4-FFF2-40B4-BE49-F238E27FC236}">
                    <a16:creationId xmlns="" xmlns:a16="http://schemas.microsoft.com/office/drawing/2014/main" id="{4527CA7B-F244-42A7-B69B-89F67CA8D3FF}"/>
                  </a:ext>
                </a:extLst>
              </p:cNvPr>
              <p:cNvGrpSpPr/>
              <p:nvPr/>
            </p:nvGrpSpPr>
            <p:grpSpPr>
              <a:xfrm>
                <a:off x="1265232" y="2762250"/>
                <a:ext cx="545896" cy="545898"/>
                <a:chOff x="5757706" y="903774"/>
                <a:chExt cx="675000" cy="675005"/>
              </a:xfrm>
            </p:grpSpPr>
            <p:sp>
              <p:nvSpPr>
                <p:cNvPr id="49" name="íSľïḍè">
                  <a:extLst>
                    <a:ext uri="{FF2B5EF4-FFF2-40B4-BE49-F238E27FC236}">
                      <a16:creationId xmlns="" xmlns:a16="http://schemas.microsoft.com/office/drawing/2014/main" id="{1208751F-CC36-4AA5-9120-0A4BB3B6869C}"/>
                    </a:ext>
                  </a:extLst>
                </p:cNvPr>
                <p:cNvSpPr/>
                <p:nvPr/>
              </p:nvSpPr>
              <p:spPr>
                <a:xfrm>
                  <a:off x="5757706" y="903774"/>
                  <a:ext cx="675000" cy="675005"/>
                </a:xfrm>
                <a:prstGeom prst="ellipse">
                  <a:avLst/>
                </a:prstGeom>
                <a:solidFill>
                  <a:schemeClr val="accent1"/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 dirty="0"/>
                </a:p>
              </p:txBody>
            </p:sp>
            <p:sp>
              <p:nvSpPr>
                <p:cNvPr id="50" name="íśḷíḍe">
                  <a:extLst>
                    <a:ext uri="{FF2B5EF4-FFF2-40B4-BE49-F238E27FC236}">
                      <a16:creationId xmlns="" xmlns:a16="http://schemas.microsoft.com/office/drawing/2014/main" id="{3F6FA7AC-C667-4B9B-B8C0-ED2837EBD8E1}"/>
                    </a:ext>
                  </a:extLst>
                </p:cNvPr>
                <p:cNvSpPr/>
                <p:nvPr/>
              </p:nvSpPr>
              <p:spPr bwMode="auto">
                <a:xfrm>
                  <a:off x="5923113" y="1072538"/>
                  <a:ext cx="344185" cy="337474"/>
                </a:xfrm>
                <a:custGeom>
                  <a:avLst/>
                  <a:gdLst>
                    <a:gd name="T0" fmla="*/ 1312 w 1990"/>
                    <a:gd name="T1" fmla="*/ 1552 h 1954"/>
                    <a:gd name="T2" fmla="*/ 291 w 1990"/>
                    <a:gd name="T3" fmla="*/ 1746 h 1954"/>
                    <a:gd name="T4" fmla="*/ 0 w 1990"/>
                    <a:gd name="T5" fmla="*/ 540 h 1954"/>
                    <a:gd name="T6" fmla="*/ 515 w 1990"/>
                    <a:gd name="T7" fmla="*/ 249 h 1954"/>
                    <a:gd name="T8" fmla="*/ 1205 w 1990"/>
                    <a:gd name="T9" fmla="*/ 0 h 1954"/>
                    <a:gd name="T10" fmla="*/ 1496 w 1990"/>
                    <a:gd name="T11" fmla="*/ 489 h 1954"/>
                    <a:gd name="T12" fmla="*/ 1413 w 1990"/>
                    <a:gd name="T13" fmla="*/ 291 h 1954"/>
                    <a:gd name="T14" fmla="*/ 802 w 1990"/>
                    <a:gd name="T15" fmla="*/ 83 h 1954"/>
                    <a:gd name="T16" fmla="*/ 1039 w 1990"/>
                    <a:gd name="T17" fmla="*/ 249 h 1954"/>
                    <a:gd name="T18" fmla="*/ 1243 w 1990"/>
                    <a:gd name="T19" fmla="*/ 499 h 1954"/>
                    <a:gd name="T20" fmla="*/ 291 w 1990"/>
                    <a:gd name="T21" fmla="*/ 333 h 1954"/>
                    <a:gd name="T22" fmla="*/ 83 w 1990"/>
                    <a:gd name="T23" fmla="*/ 1455 h 1954"/>
                    <a:gd name="T24" fmla="*/ 1039 w 1990"/>
                    <a:gd name="T25" fmla="*/ 1663 h 1954"/>
                    <a:gd name="T26" fmla="*/ 1641 w 1990"/>
                    <a:gd name="T27" fmla="*/ 1453 h 1954"/>
                    <a:gd name="T28" fmla="*/ 1138 w 1990"/>
                    <a:gd name="T29" fmla="*/ 583 h 1954"/>
                    <a:gd name="T30" fmla="*/ 1641 w 1990"/>
                    <a:gd name="T31" fmla="*/ 1453 h 1954"/>
                    <a:gd name="T32" fmla="*/ 1752 w 1990"/>
                    <a:gd name="T33" fmla="*/ 809 h 1954"/>
                    <a:gd name="T34" fmla="*/ 1026 w 1990"/>
                    <a:gd name="T35" fmla="*/ 1228 h 1954"/>
                    <a:gd name="T36" fmla="*/ 1767 w 1990"/>
                    <a:gd name="T37" fmla="*/ 1422 h 1954"/>
                    <a:gd name="T38" fmla="*/ 1717 w 1990"/>
                    <a:gd name="T39" fmla="*/ 1835 h 1954"/>
                    <a:gd name="T40" fmla="*/ 1767 w 1990"/>
                    <a:gd name="T41" fmla="*/ 1422 h 1954"/>
                    <a:gd name="T42" fmla="*/ 1739 w 1990"/>
                    <a:gd name="T43" fmla="*/ 1874 h 1954"/>
                    <a:gd name="T44" fmla="*/ 1956 w 1990"/>
                    <a:gd name="T45" fmla="*/ 1749 h 1954"/>
                    <a:gd name="T46" fmla="*/ 249 w 1990"/>
                    <a:gd name="T47" fmla="*/ 551 h 1954"/>
                    <a:gd name="T48" fmla="*/ 803 w 1990"/>
                    <a:gd name="T49" fmla="*/ 613 h 1954"/>
                    <a:gd name="T50" fmla="*/ 675 w 1990"/>
                    <a:gd name="T51" fmla="*/ 828 h 1954"/>
                    <a:gd name="T52" fmla="*/ 249 w 1990"/>
                    <a:gd name="T53" fmla="*/ 890 h 1954"/>
                    <a:gd name="T54" fmla="*/ 675 w 1990"/>
                    <a:gd name="T55" fmla="*/ 828 h 1954"/>
                    <a:gd name="T56" fmla="*/ 675 w 1990"/>
                    <a:gd name="T57" fmla="*/ 1167 h 1954"/>
                    <a:gd name="T58" fmla="*/ 249 w 1990"/>
                    <a:gd name="T59" fmla="*/ 1105 h 1954"/>
                    <a:gd name="T60" fmla="*/ 249 w 1990"/>
                    <a:gd name="T61" fmla="*/ 1444 h 1954"/>
                    <a:gd name="T62" fmla="*/ 803 w 1990"/>
                    <a:gd name="T63" fmla="*/ 1382 h 1954"/>
                    <a:gd name="T64" fmla="*/ 249 w 1990"/>
                    <a:gd name="T65" fmla="*/ 1444 h 1954"/>
                    <a:gd name="T66" fmla="*/ 1179 w 1990"/>
                    <a:gd name="T67" fmla="*/ 961 h 1954"/>
                    <a:gd name="T68" fmla="*/ 1300 w 1990"/>
                    <a:gd name="T69" fmla="*/ 1219 h 1954"/>
                    <a:gd name="T70" fmla="*/ 1604 w 1990"/>
                    <a:gd name="T71" fmla="*/ 858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0" h="1954">
                      <a:moveTo>
                        <a:pt x="1231" y="1534"/>
                      </a:moveTo>
                      <a:cubicBezTo>
                        <a:pt x="1258" y="1542"/>
                        <a:pt x="1285" y="1548"/>
                        <a:pt x="1312" y="1552"/>
                      </a:cubicBezTo>
                      <a:cubicBezTo>
                        <a:pt x="1272" y="1665"/>
                        <a:pt x="1165" y="1746"/>
                        <a:pt x="1039" y="1746"/>
                      </a:cubicBezTo>
                      <a:lnTo>
                        <a:pt x="291" y="1746"/>
                      </a:lnTo>
                      <a:cubicBezTo>
                        <a:pt x="131" y="1746"/>
                        <a:pt x="0" y="1615"/>
                        <a:pt x="0" y="1455"/>
                      </a:cubicBezTo>
                      <a:lnTo>
                        <a:pt x="0" y="540"/>
                      </a:lnTo>
                      <a:cubicBezTo>
                        <a:pt x="0" y="380"/>
                        <a:pt x="131" y="249"/>
                        <a:pt x="291" y="249"/>
                      </a:cubicBezTo>
                      <a:lnTo>
                        <a:pt x="515" y="249"/>
                      </a:lnTo>
                      <a:cubicBezTo>
                        <a:pt x="535" y="109"/>
                        <a:pt x="656" y="0"/>
                        <a:pt x="802" y="0"/>
                      </a:cubicBezTo>
                      <a:lnTo>
                        <a:pt x="1205" y="0"/>
                      </a:lnTo>
                      <a:cubicBezTo>
                        <a:pt x="1366" y="0"/>
                        <a:pt x="1496" y="131"/>
                        <a:pt x="1496" y="291"/>
                      </a:cubicBezTo>
                      <a:lnTo>
                        <a:pt x="1496" y="489"/>
                      </a:lnTo>
                      <a:cubicBezTo>
                        <a:pt x="1469" y="484"/>
                        <a:pt x="1441" y="480"/>
                        <a:pt x="1413" y="479"/>
                      </a:cubicBezTo>
                      <a:lnTo>
                        <a:pt x="1413" y="291"/>
                      </a:lnTo>
                      <a:cubicBezTo>
                        <a:pt x="1413" y="176"/>
                        <a:pt x="1320" y="83"/>
                        <a:pt x="1205" y="83"/>
                      </a:cubicBezTo>
                      <a:lnTo>
                        <a:pt x="802" y="83"/>
                      </a:lnTo>
                      <a:cubicBezTo>
                        <a:pt x="701" y="83"/>
                        <a:pt x="617" y="155"/>
                        <a:pt x="598" y="249"/>
                      </a:cubicBezTo>
                      <a:lnTo>
                        <a:pt x="1039" y="249"/>
                      </a:lnTo>
                      <a:cubicBezTo>
                        <a:pt x="1180" y="249"/>
                        <a:pt x="1297" y="349"/>
                        <a:pt x="1324" y="482"/>
                      </a:cubicBezTo>
                      <a:cubicBezTo>
                        <a:pt x="1297" y="485"/>
                        <a:pt x="1270" y="491"/>
                        <a:pt x="1243" y="499"/>
                      </a:cubicBezTo>
                      <a:cubicBezTo>
                        <a:pt x="1224" y="404"/>
                        <a:pt x="1140" y="333"/>
                        <a:pt x="1039" y="333"/>
                      </a:cubicBezTo>
                      <a:lnTo>
                        <a:pt x="291" y="333"/>
                      </a:lnTo>
                      <a:cubicBezTo>
                        <a:pt x="177" y="333"/>
                        <a:pt x="83" y="426"/>
                        <a:pt x="83" y="540"/>
                      </a:cubicBezTo>
                      <a:lnTo>
                        <a:pt x="83" y="1455"/>
                      </a:lnTo>
                      <a:cubicBezTo>
                        <a:pt x="83" y="1569"/>
                        <a:pt x="177" y="1663"/>
                        <a:pt x="291" y="1663"/>
                      </a:cubicBezTo>
                      <a:lnTo>
                        <a:pt x="1039" y="1663"/>
                      </a:lnTo>
                      <a:cubicBezTo>
                        <a:pt x="1126" y="1663"/>
                        <a:pt x="1200" y="1609"/>
                        <a:pt x="1231" y="1534"/>
                      </a:cubicBezTo>
                      <a:close/>
                      <a:moveTo>
                        <a:pt x="1641" y="1453"/>
                      </a:moveTo>
                      <a:cubicBezTo>
                        <a:pt x="1401" y="1591"/>
                        <a:pt x="1093" y="1509"/>
                        <a:pt x="955" y="1269"/>
                      </a:cubicBezTo>
                      <a:cubicBezTo>
                        <a:pt x="816" y="1029"/>
                        <a:pt x="899" y="722"/>
                        <a:pt x="1138" y="583"/>
                      </a:cubicBezTo>
                      <a:cubicBezTo>
                        <a:pt x="1378" y="445"/>
                        <a:pt x="1686" y="527"/>
                        <a:pt x="1824" y="767"/>
                      </a:cubicBezTo>
                      <a:cubicBezTo>
                        <a:pt x="1963" y="1007"/>
                        <a:pt x="1880" y="1314"/>
                        <a:pt x="1641" y="1453"/>
                      </a:cubicBezTo>
                      <a:close/>
                      <a:moveTo>
                        <a:pt x="1599" y="1381"/>
                      </a:moveTo>
                      <a:cubicBezTo>
                        <a:pt x="1799" y="1266"/>
                        <a:pt x="1868" y="1009"/>
                        <a:pt x="1752" y="809"/>
                      </a:cubicBezTo>
                      <a:cubicBezTo>
                        <a:pt x="1637" y="608"/>
                        <a:pt x="1380" y="539"/>
                        <a:pt x="1180" y="655"/>
                      </a:cubicBezTo>
                      <a:cubicBezTo>
                        <a:pt x="980" y="771"/>
                        <a:pt x="911" y="1027"/>
                        <a:pt x="1026" y="1228"/>
                      </a:cubicBezTo>
                      <a:cubicBezTo>
                        <a:pt x="1142" y="1428"/>
                        <a:pt x="1399" y="1497"/>
                        <a:pt x="1599" y="1381"/>
                      </a:cubicBezTo>
                      <a:close/>
                      <a:moveTo>
                        <a:pt x="1767" y="1422"/>
                      </a:moveTo>
                      <a:lnTo>
                        <a:pt x="1551" y="1547"/>
                      </a:lnTo>
                      <a:lnTo>
                        <a:pt x="1717" y="1835"/>
                      </a:lnTo>
                      <a:lnTo>
                        <a:pt x="1933" y="1710"/>
                      </a:lnTo>
                      <a:lnTo>
                        <a:pt x="1767" y="1422"/>
                      </a:lnTo>
                      <a:close/>
                      <a:moveTo>
                        <a:pt x="1956" y="1749"/>
                      </a:moveTo>
                      <a:lnTo>
                        <a:pt x="1739" y="1874"/>
                      </a:lnTo>
                      <a:cubicBezTo>
                        <a:pt x="1774" y="1934"/>
                        <a:pt x="1850" y="1954"/>
                        <a:pt x="1910" y="1919"/>
                      </a:cubicBezTo>
                      <a:cubicBezTo>
                        <a:pt x="1969" y="1885"/>
                        <a:pt x="1990" y="1809"/>
                        <a:pt x="1956" y="1749"/>
                      </a:cubicBezTo>
                      <a:close/>
                      <a:moveTo>
                        <a:pt x="803" y="551"/>
                      </a:moveTo>
                      <a:lnTo>
                        <a:pt x="249" y="551"/>
                      </a:lnTo>
                      <a:lnTo>
                        <a:pt x="249" y="613"/>
                      </a:lnTo>
                      <a:lnTo>
                        <a:pt x="803" y="613"/>
                      </a:lnTo>
                      <a:lnTo>
                        <a:pt x="803" y="551"/>
                      </a:lnTo>
                      <a:close/>
                      <a:moveTo>
                        <a:pt x="675" y="828"/>
                      </a:moveTo>
                      <a:lnTo>
                        <a:pt x="249" y="828"/>
                      </a:lnTo>
                      <a:lnTo>
                        <a:pt x="249" y="890"/>
                      </a:lnTo>
                      <a:lnTo>
                        <a:pt x="675" y="890"/>
                      </a:lnTo>
                      <a:lnTo>
                        <a:pt x="675" y="828"/>
                      </a:lnTo>
                      <a:close/>
                      <a:moveTo>
                        <a:pt x="249" y="1167"/>
                      </a:moveTo>
                      <a:lnTo>
                        <a:pt x="675" y="1167"/>
                      </a:lnTo>
                      <a:lnTo>
                        <a:pt x="675" y="1105"/>
                      </a:lnTo>
                      <a:lnTo>
                        <a:pt x="249" y="1105"/>
                      </a:lnTo>
                      <a:lnTo>
                        <a:pt x="249" y="1167"/>
                      </a:lnTo>
                      <a:close/>
                      <a:moveTo>
                        <a:pt x="249" y="1444"/>
                      </a:moveTo>
                      <a:lnTo>
                        <a:pt x="803" y="1444"/>
                      </a:lnTo>
                      <a:lnTo>
                        <a:pt x="803" y="1382"/>
                      </a:lnTo>
                      <a:lnTo>
                        <a:pt x="249" y="1382"/>
                      </a:lnTo>
                      <a:lnTo>
                        <a:pt x="249" y="1444"/>
                      </a:lnTo>
                      <a:close/>
                      <a:moveTo>
                        <a:pt x="1308" y="1105"/>
                      </a:moveTo>
                      <a:lnTo>
                        <a:pt x="1179" y="961"/>
                      </a:lnTo>
                      <a:lnTo>
                        <a:pt x="1118" y="1017"/>
                      </a:lnTo>
                      <a:lnTo>
                        <a:pt x="1300" y="1219"/>
                      </a:lnTo>
                      <a:lnTo>
                        <a:pt x="1657" y="922"/>
                      </a:lnTo>
                      <a:lnTo>
                        <a:pt x="1604" y="858"/>
                      </a:lnTo>
                      <a:lnTo>
                        <a:pt x="1308" y="11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7200" dirty="0"/>
                </a:p>
              </p:txBody>
            </p:sp>
          </p:grpSp>
        </p:grpSp>
        <p:grpSp>
          <p:nvGrpSpPr>
            <p:cNvPr id="37" name="îṧḷïďé">
              <a:extLst>
                <a:ext uri="{FF2B5EF4-FFF2-40B4-BE49-F238E27FC236}">
                  <a16:creationId xmlns="" xmlns:a16="http://schemas.microsoft.com/office/drawing/2014/main" id="{0B2068E5-BB66-48D5-820E-E457761917EF}"/>
                </a:ext>
              </a:extLst>
            </p:cNvPr>
            <p:cNvGrpSpPr/>
            <p:nvPr/>
          </p:nvGrpSpPr>
          <p:grpSpPr>
            <a:xfrm>
              <a:off x="7846346" y="2762250"/>
              <a:ext cx="949222" cy="1274705"/>
              <a:chOff x="1063569" y="2762250"/>
              <a:chExt cx="949222" cy="1274705"/>
            </a:xfrm>
          </p:grpSpPr>
          <p:sp>
            <p:nvSpPr>
              <p:cNvPr id="43" name="iṥľiḋê">
                <a:extLst>
                  <a:ext uri="{FF2B5EF4-FFF2-40B4-BE49-F238E27FC236}">
                    <a16:creationId xmlns="" xmlns:a16="http://schemas.microsoft.com/office/drawing/2014/main" id="{6807195E-C5DC-4879-8974-9B45204CFE1F}"/>
                  </a:ext>
                </a:extLst>
              </p:cNvPr>
              <p:cNvSpPr/>
              <p:nvPr/>
            </p:nvSpPr>
            <p:spPr bwMode="auto">
              <a:xfrm>
                <a:off x="1063569" y="3087733"/>
                <a:ext cx="949222" cy="94922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</a:rPr>
                  <a:t>40K</a:t>
                </a:r>
              </a:p>
            </p:txBody>
          </p:sp>
          <p:grpSp>
            <p:nvGrpSpPr>
              <p:cNvPr id="44" name="íṥļîďe">
                <a:extLst>
                  <a:ext uri="{FF2B5EF4-FFF2-40B4-BE49-F238E27FC236}">
                    <a16:creationId xmlns="" xmlns:a16="http://schemas.microsoft.com/office/drawing/2014/main" id="{F95ED122-1B48-4667-9199-F66D0E092A65}"/>
                  </a:ext>
                </a:extLst>
              </p:cNvPr>
              <p:cNvGrpSpPr/>
              <p:nvPr/>
            </p:nvGrpSpPr>
            <p:grpSpPr>
              <a:xfrm>
                <a:off x="1265232" y="2762250"/>
                <a:ext cx="545896" cy="545898"/>
                <a:chOff x="5757706" y="903774"/>
                <a:chExt cx="675000" cy="675005"/>
              </a:xfrm>
            </p:grpSpPr>
            <p:sp>
              <p:nvSpPr>
                <p:cNvPr id="45" name="îṧļïdé">
                  <a:extLst>
                    <a:ext uri="{FF2B5EF4-FFF2-40B4-BE49-F238E27FC236}">
                      <a16:creationId xmlns="" xmlns:a16="http://schemas.microsoft.com/office/drawing/2014/main" id="{4D4AFACB-3FCE-4267-83E6-5ECCDE2C0BE2}"/>
                    </a:ext>
                  </a:extLst>
                </p:cNvPr>
                <p:cNvSpPr/>
                <p:nvPr/>
              </p:nvSpPr>
              <p:spPr>
                <a:xfrm>
                  <a:off x="5757706" y="903774"/>
                  <a:ext cx="675000" cy="67500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 dirty="0"/>
                </a:p>
              </p:txBody>
            </p:sp>
            <p:sp>
              <p:nvSpPr>
                <p:cNvPr id="46" name="íSḻîdè">
                  <a:extLst>
                    <a:ext uri="{FF2B5EF4-FFF2-40B4-BE49-F238E27FC236}">
                      <a16:creationId xmlns="" xmlns:a16="http://schemas.microsoft.com/office/drawing/2014/main" id="{71DB23F0-1ED2-4088-82E2-E3D4AFB14386}"/>
                    </a:ext>
                  </a:extLst>
                </p:cNvPr>
                <p:cNvSpPr/>
                <p:nvPr/>
              </p:nvSpPr>
              <p:spPr bwMode="auto">
                <a:xfrm>
                  <a:off x="5923113" y="1072538"/>
                  <a:ext cx="344185" cy="337474"/>
                </a:xfrm>
                <a:custGeom>
                  <a:avLst/>
                  <a:gdLst>
                    <a:gd name="T0" fmla="*/ 1312 w 1990"/>
                    <a:gd name="T1" fmla="*/ 1552 h 1954"/>
                    <a:gd name="T2" fmla="*/ 291 w 1990"/>
                    <a:gd name="T3" fmla="*/ 1746 h 1954"/>
                    <a:gd name="T4" fmla="*/ 0 w 1990"/>
                    <a:gd name="T5" fmla="*/ 540 h 1954"/>
                    <a:gd name="T6" fmla="*/ 515 w 1990"/>
                    <a:gd name="T7" fmla="*/ 249 h 1954"/>
                    <a:gd name="T8" fmla="*/ 1205 w 1990"/>
                    <a:gd name="T9" fmla="*/ 0 h 1954"/>
                    <a:gd name="T10" fmla="*/ 1496 w 1990"/>
                    <a:gd name="T11" fmla="*/ 489 h 1954"/>
                    <a:gd name="T12" fmla="*/ 1413 w 1990"/>
                    <a:gd name="T13" fmla="*/ 291 h 1954"/>
                    <a:gd name="T14" fmla="*/ 802 w 1990"/>
                    <a:gd name="T15" fmla="*/ 83 h 1954"/>
                    <a:gd name="T16" fmla="*/ 1039 w 1990"/>
                    <a:gd name="T17" fmla="*/ 249 h 1954"/>
                    <a:gd name="T18" fmla="*/ 1243 w 1990"/>
                    <a:gd name="T19" fmla="*/ 499 h 1954"/>
                    <a:gd name="T20" fmla="*/ 291 w 1990"/>
                    <a:gd name="T21" fmla="*/ 333 h 1954"/>
                    <a:gd name="T22" fmla="*/ 83 w 1990"/>
                    <a:gd name="T23" fmla="*/ 1455 h 1954"/>
                    <a:gd name="T24" fmla="*/ 1039 w 1990"/>
                    <a:gd name="T25" fmla="*/ 1663 h 1954"/>
                    <a:gd name="T26" fmla="*/ 1641 w 1990"/>
                    <a:gd name="T27" fmla="*/ 1453 h 1954"/>
                    <a:gd name="T28" fmla="*/ 1138 w 1990"/>
                    <a:gd name="T29" fmla="*/ 583 h 1954"/>
                    <a:gd name="T30" fmla="*/ 1641 w 1990"/>
                    <a:gd name="T31" fmla="*/ 1453 h 1954"/>
                    <a:gd name="T32" fmla="*/ 1752 w 1990"/>
                    <a:gd name="T33" fmla="*/ 809 h 1954"/>
                    <a:gd name="T34" fmla="*/ 1026 w 1990"/>
                    <a:gd name="T35" fmla="*/ 1228 h 1954"/>
                    <a:gd name="T36" fmla="*/ 1767 w 1990"/>
                    <a:gd name="T37" fmla="*/ 1422 h 1954"/>
                    <a:gd name="T38" fmla="*/ 1717 w 1990"/>
                    <a:gd name="T39" fmla="*/ 1835 h 1954"/>
                    <a:gd name="T40" fmla="*/ 1767 w 1990"/>
                    <a:gd name="T41" fmla="*/ 1422 h 1954"/>
                    <a:gd name="T42" fmla="*/ 1739 w 1990"/>
                    <a:gd name="T43" fmla="*/ 1874 h 1954"/>
                    <a:gd name="T44" fmla="*/ 1956 w 1990"/>
                    <a:gd name="T45" fmla="*/ 1749 h 1954"/>
                    <a:gd name="T46" fmla="*/ 249 w 1990"/>
                    <a:gd name="T47" fmla="*/ 551 h 1954"/>
                    <a:gd name="T48" fmla="*/ 803 w 1990"/>
                    <a:gd name="T49" fmla="*/ 613 h 1954"/>
                    <a:gd name="T50" fmla="*/ 675 w 1990"/>
                    <a:gd name="T51" fmla="*/ 828 h 1954"/>
                    <a:gd name="T52" fmla="*/ 249 w 1990"/>
                    <a:gd name="T53" fmla="*/ 890 h 1954"/>
                    <a:gd name="T54" fmla="*/ 675 w 1990"/>
                    <a:gd name="T55" fmla="*/ 828 h 1954"/>
                    <a:gd name="T56" fmla="*/ 675 w 1990"/>
                    <a:gd name="T57" fmla="*/ 1167 h 1954"/>
                    <a:gd name="T58" fmla="*/ 249 w 1990"/>
                    <a:gd name="T59" fmla="*/ 1105 h 1954"/>
                    <a:gd name="T60" fmla="*/ 249 w 1990"/>
                    <a:gd name="T61" fmla="*/ 1444 h 1954"/>
                    <a:gd name="T62" fmla="*/ 803 w 1990"/>
                    <a:gd name="T63" fmla="*/ 1382 h 1954"/>
                    <a:gd name="T64" fmla="*/ 249 w 1990"/>
                    <a:gd name="T65" fmla="*/ 1444 h 1954"/>
                    <a:gd name="T66" fmla="*/ 1179 w 1990"/>
                    <a:gd name="T67" fmla="*/ 961 h 1954"/>
                    <a:gd name="T68" fmla="*/ 1300 w 1990"/>
                    <a:gd name="T69" fmla="*/ 1219 h 1954"/>
                    <a:gd name="T70" fmla="*/ 1604 w 1990"/>
                    <a:gd name="T71" fmla="*/ 858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0" h="1954">
                      <a:moveTo>
                        <a:pt x="1231" y="1534"/>
                      </a:moveTo>
                      <a:cubicBezTo>
                        <a:pt x="1258" y="1542"/>
                        <a:pt x="1285" y="1548"/>
                        <a:pt x="1312" y="1552"/>
                      </a:cubicBezTo>
                      <a:cubicBezTo>
                        <a:pt x="1272" y="1665"/>
                        <a:pt x="1165" y="1746"/>
                        <a:pt x="1039" y="1746"/>
                      </a:cubicBezTo>
                      <a:lnTo>
                        <a:pt x="291" y="1746"/>
                      </a:lnTo>
                      <a:cubicBezTo>
                        <a:pt x="131" y="1746"/>
                        <a:pt x="0" y="1615"/>
                        <a:pt x="0" y="1455"/>
                      </a:cubicBezTo>
                      <a:lnTo>
                        <a:pt x="0" y="540"/>
                      </a:lnTo>
                      <a:cubicBezTo>
                        <a:pt x="0" y="380"/>
                        <a:pt x="131" y="249"/>
                        <a:pt x="291" y="249"/>
                      </a:cubicBezTo>
                      <a:lnTo>
                        <a:pt x="515" y="249"/>
                      </a:lnTo>
                      <a:cubicBezTo>
                        <a:pt x="535" y="109"/>
                        <a:pt x="656" y="0"/>
                        <a:pt x="802" y="0"/>
                      </a:cubicBezTo>
                      <a:lnTo>
                        <a:pt x="1205" y="0"/>
                      </a:lnTo>
                      <a:cubicBezTo>
                        <a:pt x="1366" y="0"/>
                        <a:pt x="1496" y="131"/>
                        <a:pt x="1496" y="291"/>
                      </a:cubicBezTo>
                      <a:lnTo>
                        <a:pt x="1496" y="489"/>
                      </a:lnTo>
                      <a:cubicBezTo>
                        <a:pt x="1469" y="484"/>
                        <a:pt x="1441" y="480"/>
                        <a:pt x="1413" y="479"/>
                      </a:cubicBezTo>
                      <a:lnTo>
                        <a:pt x="1413" y="291"/>
                      </a:lnTo>
                      <a:cubicBezTo>
                        <a:pt x="1413" y="176"/>
                        <a:pt x="1320" y="83"/>
                        <a:pt x="1205" y="83"/>
                      </a:cubicBezTo>
                      <a:lnTo>
                        <a:pt x="802" y="83"/>
                      </a:lnTo>
                      <a:cubicBezTo>
                        <a:pt x="701" y="83"/>
                        <a:pt x="617" y="155"/>
                        <a:pt x="598" y="249"/>
                      </a:cubicBezTo>
                      <a:lnTo>
                        <a:pt x="1039" y="249"/>
                      </a:lnTo>
                      <a:cubicBezTo>
                        <a:pt x="1180" y="249"/>
                        <a:pt x="1297" y="349"/>
                        <a:pt x="1324" y="482"/>
                      </a:cubicBezTo>
                      <a:cubicBezTo>
                        <a:pt x="1297" y="485"/>
                        <a:pt x="1270" y="491"/>
                        <a:pt x="1243" y="499"/>
                      </a:cubicBezTo>
                      <a:cubicBezTo>
                        <a:pt x="1224" y="404"/>
                        <a:pt x="1140" y="333"/>
                        <a:pt x="1039" y="333"/>
                      </a:cubicBezTo>
                      <a:lnTo>
                        <a:pt x="291" y="333"/>
                      </a:lnTo>
                      <a:cubicBezTo>
                        <a:pt x="177" y="333"/>
                        <a:pt x="83" y="426"/>
                        <a:pt x="83" y="540"/>
                      </a:cubicBezTo>
                      <a:lnTo>
                        <a:pt x="83" y="1455"/>
                      </a:lnTo>
                      <a:cubicBezTo>
                        <a:pt x="83" y="1569"/>
                        <a:pt x="177" y="1663"/>
                        <a:pt x="291" y="1663"/>
                      </a:cubicBezTo>
                      <a:lnTo>
                        <a:pt x="1039" y="1663"/>
                      </a:lnTo>
                      <a:cubicBezTo>
                        <a:pt x="1126" y="1663"/>
                        <a:pt x="1200" y="1609"/>
                        <a:pt x="1231" y="1534"/>
                      </a:cubicBezTo>
                      <a:close/>
                      <a:moveTo>
                        <a:pt x="1641" y="1453"/>
                      </a:moveTo>
                      <a:cubicBezTo>
                        <a:pt x="1401" y="1591"/>
                        <a:pt x="1093" y="1509"/>
                        <a:pt x="955" y="1269"/>
                      </a:cubicBezTo>
                      <a:cubicBezTo>
                        <a:pt x="816" y="1029"/>
                        <a:pt x="899" y="722"/>
                        <a:pt x="1138" y="583"/>
                      </a:cubicBezTo>
                      <a:cubicBezTo>
                        <a:pt x="1378" y="445"/>
                        <a:pt x="1686" y="527"/>
                        <a:pt x="1824" y="767"/>
                      </a:cubicBezTo>
                      <a:cubicBezTo>
                        <a:pt x="1963" y="1007"/>
                        <a:pt x="1880" y="1314"/>
                        <a:pt x="1641" y="1453"/>
                      </a:cubicBezTo>
                      <a:close/>
                      <a:moveTo>
                        <a:pt x="1599" y="1381"/>
                      </a:moveTo>
                      <a:cubicBezTo>
                        <a:pt x="1799" y="1266"/>
                        <a:pt x="1868" y="1009"/>
                        <a:pt x="1752" y="809"/>
                      </a:cubicBezTo>
                      <a:cubicBezTo>
                        <a:pt x="1637" y="608"/>
                        <a:pt x="1380" y="539"/>
                        <a:pt x="1180" y="655"/>
                      </a:cubicBezTo>
                      <a:cubicBezTo>
                        <a:pt x="980" y="771"/>
                        <a:pt x="911" y="1027"/>
                        <a:pt x="1026" y="1228"/>
                      </a:cubicBezTo>
                      <a:cubicBezTo>
                        <a:pt x="1142" y="1428"/>
                        <a:pt x="1399" y="1497"/>
                        <a:pt x="1599" y="1381"/>
                      </a:cubicBezTo>
                      <a:close/>
                      <a:moveTo>
                        <a:pt x="1767" y="1422"/>
                      </a:moveTo>
                      <a:lnTo>
                        <a:pt x="1551" y="1547"/>
                      </a:lnTo>
                      <a:lnTo>
                        <a:pt x="1717" y="1835"/>
                      </a:lnTo>
                      <a:lnTo>
                        <a:pt x="1933" y="1710"/>
                      </a:lnTo>
                      <a:lnTo>
                        <a:pt x="1767" y="1422"/>
                      </a:lnTo>
                      <a:close/>
                      <a:moveTo>
                        <a:pt x="1956" y="1749"/>
                      </a:moveTo>
                      <a:lnTo>
                        <a:pt x="1739" y="1874"/>
                      </a:lnTo>
                      <a:cubicBezTo>
                        <a:pt x="1774" y="1934"/>
                        <a:pt x="1850" y="1954"/>
                        <a:pt x="1910" y="1919"/>
                      </a:cubicBezTo>
                      <a:cubicBezTo>
                        <a:pt x="1969" y="1885"/>
                        <a:pt x="1990" y="1809"/>
                        <a:pt x="1956" y="1749"/>
                      </a:cubicBezTo>
                      <a:close/>
                      <a:moveTo>
                        <a:pt x="803" y="551"/>
                      </a:moveTo>
                      <a:lnTo>
                        <a:pt x="249" y="551"/>
                      </a:lnTo>
                      <a:lnTo>
                        <a:pt x="249" y="613"/>
                      </a:lnTo>
                      <a:lnTo>
                        <a:pt x="803" y="613"/>
                      </a:lnTo>
                      <a:lnTo>
                        <a:pt x="803" y="551"/>
                      </a:lnTo>
                      <a:close/>
                      <a:moveTo>
                        <a:pt x="675" y="828"/>
                      </a:moveTo>
                      <a:lnTo>
                        <a:pt x="249" y="828"/>
                      </a:lnTo>
                      <a:lnTo>
                        <a:pt x="249" y="890"/>
                      </a:lnTo>
                      <a:lnTo>
                        <a:pt x="675" y="890"/>
                      </a:lnTo>
                      <a:lnTo>
                        <a:pt x="675" y="828"/>
                      </a:lnTo>
                      <a:close/>
                      <a:moveTo>
                        <a:pt x="249" y="1167"/>
                      </a:moveTo>
                      <a:lnTo>
                        <a:pt x="675" y="1167"/>
                      </a:lnTo>
                      <a:lnTo>
                        <a:pt x="675" y="1105"/>
                      </a:lnTo>
                      <a:lnTo>
                        <a:pt x="249" y="1105"/>
                      </a:lnTo>
                      <a:lnTo>
                        <a:pt x="249" y="1167"/>
                      </a:lnTo>
                      <a:close/>
                      <a:moveTo>
                        <a:pt x="249" y="1444"/>
                      </a:moveTo>
                      <a:lnTo>
                        <a:pt x="803" y="1444"/>
                      </a:lnTo>
                      <a:lnTo>
                        <a:pt x="803" y="1382"/>
                      </a:lnTo>
                      <a:lnTo>
                        <a:pt x="249" y="1382"/>
                      </a:lnTo>
                      <a:lnTo>
                        <a:pt x="249" y="1444"/>
                      </a:lnTo>
                      <a:close/>
                      <a:moveTo>
                        <a:pt x="1308" y="1105"/>
                      </a:moveTo>
                      <a:lnTo>
                        <a:pt x="1179" y="961"/>
                      </a:lnTo>
                      <a:lnTo>
                        <a:pt x="1118" y="1017"/>
                      </a:lnTo>
                      <a:lnTo>
                        <a:pt x="1300" y="1219"/>
                      </a:lnTo>
                      <a:lnTo>
                        <a:pt x="1657" y="922"/>
                      </a:lnTo>
                      <a:lnTo>
                        <a:pt x="1604" y="858"/>
                      </a:lnTo>
                      <a:lnTo>
                        <a:pt x="1308" y="11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7200" dirty="0"/>
                </a:p>
              </p:txBody>
            </p:sp>
          </p:grpSp>
        </p:grpSp>
        <p:grpSp>
          <p:nvGrpSpPr>
            <p:cNvPr id="38" name="î$1ídê">
              <a:extLst>
                <a:ext uri="{FF2B5EF4-FFF2-40B4-BE49-F238E27FC236}">
                  <a16:creationId xmlns="" xmlns:a16="http://schemas.microsoft.com/office/drawing/2014/main" id="{8E60FFAC-371F-4508-AD0F-B27425AA8072}"/>
                </a:ext>
              </a:extLst>
            </p:cNvPr>
            <p:cNvGrpSpPr/>
            <p:nvPr/>
          </p:nvGrpSpPr>
          <p:grpSpPr>
            <a:xfrm>
              <a:off x="10077654" y="2762250"/>
              <a:ext cx="949222" cy="1274705"/>
              <a:chOff x="1063569" y="2762250"/>
              <a:chExt cx="949222" cy="1274705"/>
            </a:xfrm>
          </p:grpSpPr>
          <p:sp>
            <p:nvSpPr>
              <p:cNvPr id="39" name="ï$ḷíḑé">
                <a:extLst>
                  <a:ext uri="{FF2B5EF4-FFF2-40B4-BE49-F238E27FC236}">
                    <a16:creationId xmlns="" xmlns:a16="http://schemas.microsoft.com/office/drawing/2014/main" id="{702AB93E-4BE2-40DC-8BF9-BA45343B6FF9}"/>
                  </a:ext>
                </a:extLst>
              </p:cNvPr>
              <p:cNvSpPr/>
              <p:nvPr/>
            </p:nvSpPr>
            <p:spPr bwMode="auto">
              <a:xfrm>
                <a:off x="1063569" y="3087733"/>
                <a:ext cx="949222" cy="94922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</a:rPr>
                  <a:t>32K</a:t>
                </a:r>
              </a:p>
            </p:txBody>
          </p:sp>
          <p:grpSp>
            <p:nvGrpSpPr>
              <p:cNvPr id="40" name="î$líḑe">
                <a:extLst>
                  <a:ext uri="{FF2B5EF4-FFF2-40B4-BE49-F238E27FC236}">
                    <a16:creationId xmlns="" xmlns:a16="http://schemas.microsoft.com/office/drawing/2014/main" id="{7D6092E1-883E-481D-9686-AF71E4E22C1C}"/>
                  </a:ext>
                </a:extLst>
              </p:cNvPr>
              <p:cNvGrpSpPr/>
              <p:nvPr/>
            </p:nvGrpSpPr>
            <p:grpSpPr>
              <a:xfrm>
                <a:off x="1265232" y="2762250"/>
                <a:ext cx="545896" cy="545898"/>
                <a:chOff x="5757706" y="903774"/>
                <a:chExt cx="675000" cy="675005"/>
              </a:xfrm>
            </p:grpSpPr>
            <p:sp>
              <p:nvSpPr>
                <p:cNvPr id="41" name="íSļîdè">
                  <a:extLst>
                    <a:ext uri="{FF2B5EF4-FFF2-40B4-BE49-F238E27FC236}">
                      <a16:creationId xmlns="" xmlns:a16="http://schemas.microsoft.com/office/drawing/2014/main" id="{0EF65C8F-1579-40E8-B2DA-F6BD04DD473E}"/>
                    </a:ext>
                  </a:extLst>
                </p:cNvPr>
                <p:cNvSpPr/>
                <p:nvPr/>
              </p:nvSpPr>
              <p:spPr>
                <a:xfrm>
                  <a:off x="5757706" y="903774"/>
                  <a:ext cx="675000" cy="675005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 w="381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lt1"/>
                      </a:solidFill>
                    </a:defRPr>
                  </a:lvl9pPr>
                </a:lstStyle>
                <a:p>
                  <a:pPr algn="ctr"/>
                  <a:endParaRPr lang="zh-CN" altLang="en-US" dirty="0"/>
                </a:p>
              </p:txBody>
            </p:sp>
            <p:sp>
              <p:nvSpPr>
                <p:cNvPr id="42" name="îṥḷíḋe">
                  <a:extLst>
                    <a:ext uri="{FF2B5EF4-FFF2-40B4-BE49-F238E27FC236}">
                      <a16:creationId xmlns="" xmlns:a16="http://schemas.microsoft.com/office/drawing/2014/main" id="{FAC1EB49-9082-44AC-84D3-42756C295987}"/>
                    </a:ext>
                  </a:extLst>
                </p:cNvPr>
                <p:cNvSpPr/>
                <p:nvPr/>
              </p:nvSpPr>
              <p:spPr bwMode="auto">
                <a:xfrm>
                  <a:off x="5923113" y="1072538"/>
                  <a:ext cx="344185" cy="337474"/>
                </a:xfrm>
                <a:custGeom>
                  <a:avLst/>
                  <a:gdLst>
                    <a:gd name="T0" fmla="*/ 1312 w 1990"/>
                    <a:gd name="T1" fmla="*/ 1552 h 1954"/>
                    <a:gd name="T2" fmla="*/ 291 w 1990"/>
                    <a:gd name="T3" fmla="*/ 1746 h 1954"/>
                    <a:gd name="T4" fmla="*/ 0 w 1990"/>
                    <a:gd name="T5" fmla="*/ 540 h 1954"/>
                    <a:gd name="T6" fmla="*/ 515 w 1990"/>
                    <a:gd name="T7" fmla="*/ 249 h 1954"/>
                    <a:gd name="T8" fmla="*/ 1205 w 1990"/>
                    <a:gd name="T9" fmla="*/ 0 h 1954"/>
                    <a:gd name="T10" fmla="*/ 1496 w 1990"/>
                    <a:gd name="T11" fmla="*/ 489 h 1954"/>
                    <a:gd name="T12" fmla="*/ 1413 w 1990"/>
                    <a:gd name="T13" fmla="*/ 291 h 1954"/>
                    <a:gd name="T14" fmla="*/ 802 w 1990"/>
                    <a:gd name="T15" fmla="*/ 83 h 1954"/>
                    <a:gd name="T16" fmla="*/ 1039 w 1990"/>
                    <a:gd name="T17" fmla="*/ 249 h 1954"/>
                    <a:gd name="T18" fmla="*/ 1243 w 1990"/>
                    <a:gd name="T19" fmla="*/ 499 h 1954"/>
                    <a:gd name="T20" fmla="*/ 291 w 1990"/>
                    <a:gd name="T21" fmla="*/ 333 h 1954"/>
                    <a:gd name="T22" fmla="*/ 83 w 1990"/>
                    <a:gd name="T23" fmla="*/ 1455 h 1954"/>
                    <a:gd name="T24" fmla="*/ 1039 w 1990"/>
                    <a:gd name="T25" fmla="*/ 1663 h 1954"/>
                    <a:gd name="T26" fmla="*/ 1641 w 1990"/>
                    <a:gd name="T27" fmla="*/ 1453 h 1954"/>
                    <a:gd name="T28" fmla="*/ 1138 w 1990"/>
                    <a:gd name="T29" fmla="*/ 583 h 1954"/>
                    <a:gd name="T30" fmla="*/ 1641 w 1990"/>
                    <a:gd name="T31" fmla="*/ 1453 h 1954"/>
                    <a:gd name="T32" fmla="*/ 1752 w 1990"/>
                    <a:gd name="T33" fmla="*/ 809 h 1954"/>
                    <a:gd name="T34" fmla="*/ 1026 w 1990"/>
                    <a:gd name="T35" fmla="*/ 1228 h 1954"/>
                    <a:gd name="T36" fmla="*/ 1767 w 1990"/>
                    <a:gd name="T37" fmla="*/ 1422 h 1954"/>
                    <a:gd name="T38" fmla="*/ 1717 w 1990"/>
                    <a:gd name="T39" fmla="*/ 1835 h 1954"/>
                    <a:gd name="T40" fmla="*/ 1767 w 1990"/>
                    <a:gd name="T41" fmla="*/ 1422 h 1954"/>
                    <a:gd name="T42" fmla="*/ 1739 w 1990"/>
                    <a:gd name="T43" fmla="*/ 1874 h 1954"/>
                    <a:gd name="T44" fmla="*/ 1956 w 1990"/>
                    <a:gd name="T45" fmla="*/ 1749 h 1954"/>
                    <a:gd name="T46" fmla="*/ 249 w 1990"/>
                    <a:gd name="T47" fmla="*/ 551 h 1954"/>
                    <a:gd name="T48" fmla="*/ 803 w 1990"/>
                    <a:gd name="T49" fmla="*/ 613 h 1954"/>
                    <a:gd name="T50" fmla="*/ 675 w 1990"/>
                    <a:gd name="T51" fmla="*/ 828 h 1954"/>
                    <a:gd name="T52" fmla="*/ 249 w 1990"/>
                    <a:gd name="T53" fmla="*/ 890 h 1954"/>
                    <a:gd name="T54" fmla="*/ 675 w 1990"/>
                    <a:gd name="T55" fmla="*/ 828 h 1954"/>
                    <a:gd name="T56" fmla="*/ 675 w 1990"/>
                    <a:gd name="T57" fmla="*/ 1167 h 1954"/>
                    <a:gd name="T58" fmla="*/ 249 w 1990"/>
                    <a:gd name="T59" fmla="*/ 1105 h 1954"/>
                    <a:gd name="T60" fmla="*/ 249 w 1990"/>
                    <a:gd name="T61" fmla="*/ 1444 h 1954"/>
                    <a:gd name="T62" fmla="*/ 803 w 1990"/>
                    <a:gd name="T63" fmla="*/ 1382 h 1954"/>
                    <a:gd name="T64" fmla="*/ 249 w 1990"/>
                    <a:gd name="T65" fmla="*/ 1444 h 1954"/>
                    <a:gd name="T66" fmla="*/ 1179 w 1990"/>
                    <a:gd name="T67" fmla="*/ 961 h 1954"/>
                    <a:gd name="T68" fmla="*/ 1300 w 1990"/>
                    <a:gd name="T69" fmla="*/ 1219 h 1954"/>
                    <a:gd name="T70" fmla="*/ 1604 w 1990"/>
                    <a:gd name="T71" fmla="*/ 858 h 19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0" h="1954">
                      <a:moveTo>
                        <a:pt x="1231" y="1534"/>
                      </a:moveTo>
                      <a:cubicBezTo>
                        <a:pt x="1258" y="1542"/>
                        <a:pt x="1285" y="1548"/>
                        <a:pt x="1312" y="1552"/>
                      </a:cubicBezTo>
                      <a:cubicBezTo>
                        <a:pt x="1272" y="1665"/>
                        <a:pt x="1165" y="1746"/>
                        <a:pt x="1039" y="1746"/>
                      </a:cubicBezTo>
                      <a:lnTo>
                        <a:pt x="291" y="1746"/>
                      </a:lnTo>
                      <a:cubicBezTo>
                        <a:pt x="131" y="1746"/>
                        <a:pt x="0" y="1615"/>
                        <a:pt x="0" y="1455"/>
                      </a:cubicBezTo>
                      <a:lnTo>
                        <a:pt x="0" y="540"/>
                      </a:lnTo>
                      <a:cubicBezTo>
                        <a:pt x="0" y="380"/>
                        <a:pt x="131" y="249"/>
                        <a:pt x="291" y="249"/>
                      </a:cubicBezTo>
                      <a:lnTo>
                        <a:pt x="515" y="249"/>
                      </a:lnTo>
                      <a:cubicBezTo>
                        <a:pt x="535" y="109"/>
                        <a:pt x="656" y="0"/>
                        <a:pt x="802" y="0"/>
                      </a:cubicBezTo>
                      <a:lnTo>
                        <a:pt x="1205" y="0"/>
                      </a:lnTo>
                      <a:cubicBezTo>
                        <a:pt x="1366" y="0"/>
                        <a:pt x="1496" y="131"/>
                        <a:pt x="1496" y="291"/>
                      </a:cubicBezTo>
                      <a:lnTo>
                        <a:pt x="1496" y="489"/>
                      </a:lnTo>
                      <a:cubicBezTo>
                        <a:pt x="1469" y="484"/>
                        <a:pt x="1441" y="480"/>
                        <a:pt x="1413" y="479"/>
                      </a:cubicBezTo>
                      <a:lnTo>
                        <a:pt x="1413" y="291"/>
                      </a:lnTo>
                      <a:cubicBezTo>
                        <a:pt x="1413" y="176"/>
                        <a:pt x="1320" y="83"/>
                        <a:pt x="1205" y="83"/>
                      </a:cubicBezTo>
                      <a:lnTo>
                        <a:pt x="802" y="83"/>
                      </a:lnTo>
                      <a:cubicBezTo>
                        <a:pt x="701" y="83"/>
                        <a:pt x="617" y="155"/>
                        <a:pt x="598" y="249"/>
                      </a:cubicBezTo>
                      <a:lnTo>
                        <a:pt x="1039" y="249"/>
                      </a:lnTo>
                      <a:cubicBezTo>
                        <a:pt x="1180" y="249"/>
                        <a:pt x="1297" y="349"/>
                        <a:pt x="1324" y="482"/>
                      </a:cubicBezTo>
                      <a:cubicBezTo>
                        <a:pt x="1297" y="485"/>
                        <a:pt x="1270" y="491"/>
                        <a:pt x="1243" y="499"/>
                      </a:cubicBezTo>
                      <a:cubicBezTo>
                        <a:pt x="1224" y="404"/>
                        <a:pt x="1140" y="333"/>
                        <a:pt x="1039" y="333"/>
                      </a:cubicBezTo>
                      <a:lnTo>
                        <a:pt x="291" y="333"/>
                      </a:lnTo>
                      <a:cubicBezTo>
                        <a:pt x="177" y="333"/>
                        <a:pt x="83" y="426"/>
                        <a:pt x="83" y="540"/>
                      </a:cubicBezTo>
                      <a:lnTo>
                        <a:pt x="83" y="1455"/>
                      </a:lnTo>
                      <a:cubicBezTo>
                        <a:pt x="83" y="1569"/>
                        <a:pt x="177" y="1663"/>
                        <a:pt x="291" y="1663"/>
                      </a:cubicBezTo>
                      <a:lnTo>
                        <a:pt x="1039" y="1663"/>
                      </a:lnTo>
                      <a:cubicBezTo>
                        <a:pt x="1126" y="1663"/>
                        <a:pt x="1200" y="1609"/>
                        <a:pt x="1231" y="1534"/>
                      </a:cubicBezTo>
                      <a:close/>
                      <a:moveTo>
                        <a:pt x="1641" y="1453"/>
                      </a:moveTo>
                      <a:cubicBezTo>
                        <a:pt x="1401" y="1591"/>
                        <a:pt x="1093" y="1509"/>
                        <a:pt x="955" y="1269"/>
                      </a:cubicBezTo>
                      <a:cubicBezTo>
                        <a:pt x="816" y="1029"/>
                        <a:pt x="899" y="722"/>
                        <a:pt x="1138" y="583"/>
                      </a:cubicBezTo>
                      <a:cubicBezTo>
                        <a:pt x="1378" y="445"/>
                        <a:pt x="1686" y="527"/>
                        <a:pt x="1824" y="767"/>
                      </a:cubicBezTo>
                      <a:cubicBezTo>
                        <a:pt x="1963" y="1007"/>
                        <a:pt x="1880" y="1314"/>
                        <a:pt x="1641" y="1453"/>
                      </a:cubicBezTo>
                      <a:close/>
                      <a:moveTo>
                        <a:pt x="1599" y="1381"/>
                      </a:moveTo>
                      <a:cubicBezTo>
                        <a:pt x="1799" y="1266"/>
                        <a:pt x="1868" y="1009"/>
                        <a:pt x="1752" y="809"/>
                      </a:cubicBezTo>
                      <a:cubicBezTo>
                        <a:pt x="1637" y="608"/>
                        <a:pt x="1380" y="539"/>
                        <a:pt x="1180" y="655"/>
                      </a:cubicBezTo>
                      <a:cubicBezTo>
                        <a:pt x="980" y="771"/>
                        <a:pt x="911" y="1027"/>
                        <a:pt x="1026" y="1228"/>
                      </a:cubicBezTo>
                      <a:cubicBezTo>
                        <a:pt x="1142" y="1428"/>
                        <a:pt x="1399" y="1497"/>
                        <a:pt x="1599" y="1381"/>
                      </a:cubicBezTo>
                      <a:close/>
                      <a:moveTo>
                        <a:pt x="1767" y="1422"/>
                      </a:moveTo>
                      <a:lnTo>
                        <a:pt x="1551" y="1547"/>
                      </a:lnTo>
                      <a:lnTo>
                        <a:pt x="1717" y="1835"/>
                      </a:lnTo>
                      <a:lnTo>
                        <a:pt x="1933" y="1710"/>
                      </a:lnTo>
                      <a:lnTo>
                        <a:pt x="1767" y="1422"/>
                      </a:lnTo>
                      <a:close/>
                      <a:moveTo>
                        <a:pt x="1956" y="1749"/>
                      </a:moveTo>
                      <a:lnTo>
                        <a:pt x="1739" y="1874"/>
                      </a:lnTo>
                      <a:cubicBezTo>
                        <a:pt x="1774" y="1934"/>
                        <a:pt x="1850" y="1954"/>
                        <a:pt x="1910" y="1919"/>
                      </a:cubicBezTo>
                      <a:cubicBezTo>
                        <a:pt x="1969" y="1885"/>
                        <a:pt x="1990" y="1809"/>
                        <a:pt x="1956" y="1749"/>
                      </a:cubicBezTo>
                      <a:close/>
                      <a:moveTo>
                        <a:pt x="803" y="551"/>
                      </a:moveTo>
                      <a:lnTo>
                        <a:pt x="249" y="551"/>
                      </a:lnTo>
                      <a:lnTo>
                        <a:pt x="249" y="613"/>
                      </a:lnTo>
                      <a:lnTo>
                        <a:pt x="803" y="613"/>
                      </a:lnTo>
                      <a:lnTo>
                        <a:pt x="803" y="551"/>
                      </a:lnTo>
                      <a:close/>
                      <a:moveTo>
                        <a:pt x="675" y="828"/>
                      </a:moveTo>
                      <a:lnTo>
                        <a:pt x="249" y="828"/>
                      </a:lnTo>
                      <a:lnTo>
                        <a:pt x="249" y="890"/>
                      </a:lnTo>
                      <a:lnTo>
                        <a:pt x="675" y="890"/>
                      </a:lnTo>
                      <a:lnTo>
                        <a:pt x="675" y="828"/>
                      </a:lnTo>
                      <a:close/>
                      <a:moveTo>
                        <a:pt x="249" y="1167"/>
                      </a:moveTo>
                      <a:lnTo>
                        <a:pt x="675" y="1167"/>
                      </a:lnTo>
                      <a:lnTo>
                        <a:pt x="675" y="1105"/>
                      </a:lnTo>
                      <a:lnTo>
                        <a:pt x="249" y="1105"/>
                      </a:lnTo>
                      <a:lnTo>
                        <a:pt x="249" y="1167"/>
                      </a:lnTo>
                      <a:close/>
                      <a:moveTo>
                        <a:pt x="249" y="1444"/>
                      </a:moveTo>
                      <a:lnTo>
                        <a:pt x="803" y="1444"/>
                      </a:lnTo>
                      <a:lnTo>
                        <a:pt x="803" y="1382"/>
                      </a:lnTo>
                      <a:lnTo>
                        <a:pt x="249" y="1382"/>
                      </a:lnTo>
                      <a:lnTo>
                        <a:pt x="249" y="1444"/>
                      </a:lnTo>
                      <a:close/>
                      <a:moveTo>
                        <a:pt x="1308" y="1105"/>
                      </a:moveTo>
                      <a:lnTo>
                        <a:pt x="1179" y="961"/>
                      </a:lnTo>
                      <a:lnTo>
                        <a:pt x="1118" y="1017"/>
                      </a:lnTo>
                      <a:lnTo>
                        <a:pt x="1300" y="1219"/>
                      </a:lnTo>
                      <a:lnTo>
                        <a:pt x="1657" y="922"/>
                      </a:lnTo>
                      <a:lnTo>
                        <a:pt x="1604" y="858"/>
                      </a:lnTo>
                      <a:lnTo>
                        <a:pt x="1308" y="110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rmAutofit fontScale="25000" lnSpcReduction="20000"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endParaRPr lang="en-US" sz="7200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995910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1163066F-40AA-475E-A337-35EA76EA9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9D122673-EB0F-4DB3-8F4C-F663CDCF9A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33FFFBFD-CAE8-4615-9359-5024B743F3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6</a:t>
            </a:fld>
            <a:endParaRPr lang="zh-CN" altLang="en-US" dirty="0"/>
          </a:p>
        </p:txBody>
      </p:sp>
      <p:grpSp>
        <p:nvGrpSpPr>
          <p:cNvPr id="5" name="1a1d10c6-b8c2-4715-a5d8-5340a86b7de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EBD833E4-3DEC-4F38-B366-7F5AD54BCC2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92811" y="1255469"/>
            <a:ext cx="10123189" cy="4801823"/>
            <a:chOff x="1192811" y="1255469"/>
            <a:chExt cx="10123189" cy="4801823"/>
          </a:xfrm>
        </p:grpSpPr>
        <p:sp>
          <p:nvSpPr>
            <p:cNvPr id="6" name="iṣļíḋè">
              <a:extLst>
                <a:ext uri="{FF2B5EF4-FFF2-40B4-BE49-F238E27FC236}">
                  <a16:creationId xmlns="" xmlns:a16="http://schemas.microsoft.com/office/drawing/2014/main" id="{940C482D-E9F0-4AE4-91A9-FBFF0D3EC90E}"/>
                </a:ext>
              </a:extLst>
            </p:cNvPr>
            <p:cNvSpPr/>
            <p:nvPr/>
          </p:nvSpPr>
          <p:spPr>
            <a:xfrm>
              <a:off x="5392775" y="1255469"/>
              <a:ext cx="60959" cy="4801823"/>
            </a:xfrm>
            <a:prstGeom prst="rect">
              <a:avLst/>
            </a:prstGeom>
            <a:solidFill>
              <a:schemeClr val="bg2">
                <a:lumMod val="100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" name="işḷíḋe">
              <a:extLst>
                <a:ext uri="{FF2B5EF4-FFF2-40B4-BE49-F238E27FC236}">
                  <a16:creationId xmlns="" xmlns:a16="http://schemas.microsoft.com/office/drawing/2014/main" id="{3DA39F57-6055-4CDF-9A6D-B281003E5839}"/>
                </a:ext>
              </a:extLst>
            </p:cNvPr>
            <p:cNvSpPr/>
            <p:nvPr/>
          </p:nvSpPr>
          <p:spPr>
            <a:xfrm rot="16200000">
              <a:off x="3940365" y="3546055"/>
              <a:ext cx="1189683" cy="1168717"/>
            </a:xfrm>
            <a:prstGeom prst="round2DiagRect">
              <a:avLst>
                <a:gd name="adj1" fmla="val 50000"/>
                <a:gd name="adj2" fmla="val 0"/>
              </a:avLst>
            </a:prstGeom>
            <a:noFill/>
            <a:ln w="285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iŝ1iḍe">
              <a:extLst>
                <a:ext uri="{FF2B5EF4-FFF2-40B4-BE49-F238E27FC236}">
                  <a16:creationId xmlns="" xmlns:a16="http://schemas.microsoft.com/office/drawing/2014/main" id="{56A668FA-4921-4DF7-B0D3-E676981EE10B}"/>
                </a:ext>
              </a:extLst>
            </p:cNvPr>
            <p:cNvSpPr/>
            <p:nvPr/>
          </p:nvSpPr>
          <p:spPr>
            <a:xfrm rot="16200000">
              <a:off x="4047561" y="3639545"/>
              <a:ext cx="997360" cy="97978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ṩľiďê" title="kkhtT0K8BAKq4uCbn3GvMhSbXNTtWPWuwSBxvkeueEEwN">
              <a:extLst>
                <a:ext uri="{FF2B5EF4-FFF2-40B4-BE49-F238E27FC236}">
                  <a16:creationId xmlns="" xmlns:a16="http://schemas.microsoft.com/office/drawing/2014/main" id="{C98CC7D6-AA20-4E27-B001-5A2D7E3105C7}"/>
                </a:ext>
              </a:extLst>
            </p:cNvPr>
            <p:cNvSpPr/>
            <p:nvPr/>
          </p:nvSpPr>
          <p:spPr bwMode="auto">
            <a:xfrm rot="10800000" flipV="1">
              <a:off x="4279629" y="3934048"/>
              <a:ext cx="482637" cy="329342"/>
            </a:xfrm>
            <a:custGeom>
              <a:avLst/>
              <a:gdLst>
                <a:gd name="connsiteX0" fmla="*/ 20293 w 607639"/>
                <a:gd name="connsiteY0" fmla="*/ 364067 h 414642"/>
                <a:gd name="connsiteX1" fmla="*/ 20293 w 607639"/>
                <a:gd name="connsiteY1" fmla="*/ 384244 h 414642"/>
                <a:gd name="connsiteX2" fmla="*/ 30351 w 607639"/>
                <a:gd name="connsiteY2" fmla="*/ 394377 h 414642"/>
                <a:gd name="connsiteX3" fmla="*/ 577199 w 607639"/>
                <a:gd name="connsiteY3" fmla="*/ 394377 h 414642"/>
                <a:gd name="connsiteX4" fmla="*/ 587346 w 607639"/>
                <a:gd name="connsiteY4" fmla="*/ 384244 h 414642"/>
                <a:gd name="connsiteX5" fmla="*/ 587346 w 607639"/>
                <a:gd name="connsiteY5" fmla="*/ 364067 h 414642"/>
                <a:gd name="connsiteX6" fmla="*/ 556995 w 607639"/>
                <a:gd name="connsiteY6" fmla="*/ 364067 h 414642"/>
                <a:gd name="connsiteX7" fmla="*/ 394916 w 607639"/>
                <a:gd name="connsiteY7" fmla="*/ 364067 h 414642"/>
                <a:gd name="connsiteX8" fmla="*/ 394916 w 607639"/>
                <a:gd name="connsiteY8" fmla="*/ 374200 h 414642"/>
                <a:gd name="connsiteX9" fmla="*/ 384859 w 607639"/>
                <a:gd name="connsiteY9" fmla="*/ 384244 h 414642"/>
                <a:gd name="connsiteX10" fmla="*/ 222780 w 607639"/>
                <a:gd name="connsiteY10" fmla="*/ 384244 h 414642"/>
                <a:gd name="connsiteX11" fmla="*/ 212634 w 607639"/>
                <a:gd name="connsiteY11" fmla="*/ 374200 h 414642"/>
                <a:gd name="connsiteX12" fmla="*/ 212634 w 607639"/>
                <a:gd name="connsiteY12" fmla="*/ 364067 h 414642"/>
                <a:gd name="connsiteX13" fmla="*/ 50644 w 607639"/>
                <a:gd name="connsiteY13" fmla="*/ 364067 h 414642"/>
                <a:gd name="connsiteX14" fmla="*/ 141754 w 607639"/>
                <a:gd name="connsiteY14" fmla="*/ 232583 h 414642"/>
                <a:gd name="connsiteX15" fmla="*/ 161961 w 607639"/>
                <a:gd name="connsiteY15" fmla="*/ 232583 h 414642"/>
                <a:gd name="connsiteX16" fmla="*/ 172110 w 607639"/>
                <a:gd name="connsiteY16" fmla="*/ 242719 h 414642"/>
                <a:gd name="connsiteX17" fmla="*/ 161961 w 607639"/>
                <a:gd name="connsiteY17" fmla="*/ 252765 h 414642"/>
                <a:gd name="connsiteX18" fmla="*/ 141754 w 607639"/>
                <a:gd name="connsiteY18" fmla="*/ 252765 h 414642"/>
                <a:gd name="connsiteX19" fmla="*/ 131605 w 607639"/>
                <a:gd name="connsiteY19" fmla="*/ 242719 h 414642"/>
                <a:gd name="connsiteX20" fmla="*/ 141754 w 607639"/>
                <a:gd name="connsiteY20" fmla="*/ 232583 h 414642"/>
                <a:gd name="connsiteX21" fmla="*/ 141758 w 607639"/>
                <a:gd name="connsiteY21" fmla="*/ 192149 h 414642"/>
                <a:gd name="connsiteX22" fmla="*/ 182279 w 607639"/>
                <a:gd name="connsiteY22" fmla="*/ 192149 h 414642"/>
                <a:gd name="connsiteX23" fmla="*/ 192432 w 607639"/>
                <a:gd name="connsiteY23" fmla="*/ 202196 h 414642"/>
                <a:gd name="connsiteX24" fmla="*/ 182279 w 607639"/>
                <a:gd name="connsiteY24" fmla="*/ 212331 h 414642"/>
                <a:gd name="connsiteX25" fmla="*/ 141758 w 607639"/>
                <a:gd name="connsiteY25" fmla="*/ 212331 h 414642"/>
                <a:gd name="connsiteX26" fmla="*/ 131605 w 607639"/>
                <a:gd name="connsiteY26" fmla="*/ 202196 h 414642"/>
                <a:gd name="connsiteX27" fmla="*/ 141758 w 607639"/>
                <a:gd name="connsiteY27" fmla="*/ 192149 h 414642"/>
                <a:gd name="connsiteX28" fmla="*/ 141754 w 607639"/>
                <a:gd name="connsiteY28" fmla="*/ 151716 h 414642"/>
                <a:gd name="connsiteX29" fmla="*/ 161961 w 607639"/>
                <a:gd name="connsiteY29" fmla="*/ 151716 h 414642"/>
                <a:gd name="connsiteX30" fmla="*/ 172110 w 607639"/>
                <a:gd name="connsiteY30" fmla="*/ 161763 h 414642"/>
                <a:gd name="connsiteX31" fmla="*/ 161961 w 607639"/>
                <a:gd name="connsiteY31" fmla="*/ 171898 h 414642"/>
                <a:gd name="connsiteX32" fmla="*/ 141754 w 607639"/>
                <a:gd name="connsiteY32" fmla="*/ 171898 h 414642"/>
                <a:gd name="connsiteX33" fmla="*/ 131605 w 607639"/>
                <a:gd name="connsiteY33" fmla="*/ 161763 h 414642"/>
                <a:gd name="connsiteX34" fmla="*/ 141754 w 607639"/>
                <a:gd name="connsiteY34" fmla="*/ 151716 h 414642"/>
                <a:gd name="connsiteX35" fmla="*/ 141758 w 607639"/>
                <a:gd name="connsiteY35" fmla="*/ 111211 h 414642"/>
                <a:gd name="connsiteX36" fmla="*/ 182279 w 607639"/>
                <a:gd name="connsiteY36" fmla="*/ 111211 h 414642"/>
                <a:gd name="connsiteX37" fmla="*/ 192432 w 607639"/>
                <a:gd name="connsiteY37" fmla="*/ 121337 h 414642"/>
                <a:gd name="connsiteX38" fmla="*/ 182279 w 607639"/>
                <a:gd name="connsiteY38" fmla="*/ 131463 h 414642"/>
                <a:gd name="connsiteX39" fmla="*/ 141758 w 607639"/>
                <a:gd name="connsiteY39" fmla="*/ 131463 h 414642"/>
                <a:gd name="connsiteX40" fmla="*/ 131605 w 607639"/>
                <a:gd name="connsiteY40" fmla="*/ 121337 h 414642"/>
                <a:gd name="connsiteX41" fmla="*/ 141758 w 607639"/>
                <a:gd name="connsiteY41" fmla="*/ 111211 h 414642"/>
                <a:gd name="connsiteX42" fmla="*/ 425367 w 607639"/>
                <a:gd name="connsiteY42" fmla="*/ 101191 h 414642"/>
                <a:gd name="connsiteX43" fmla="*/ 496228 w 607639"/>
                <a:gd name="connsiteY43" fmla="*/ 101191 h 414642"/>
                <a:gd name="connsiteX44" fmla="*/ 506377 w 607639"/>
                <a:gd name="connsiteY44" fmla="*/ 111231 h 414642"/>
                <a:gd name="connsiteX45" fmla="*/ 506377 w 607639"/>
                <a:gd name="connsiteY45" fmla="*/ 182042 h 414642"/>
                <a:gd name="connsiteX46" fmla="*/ 496228 w 607639"/>
                <a:gd name="connsiteY46" fmla="*/ 192171 h 414642"/>
                <a:gd name="connsiteX47" fmla="*/ 486080 w 607639"/>
                <a:gd name="connsiteY47" fmla="*/ 182042 h 414642"/>
                <a:gd name="connsiteX48" fmla="*/ 486080 w 607639"/>
                <a:gd name="connsiteY48" fmla="*/ 135575 h 414642"/>
                <a:gd name="connsiteX49" fmla="*/ 402043 w 607639"/>
                <a:gd name="connsiteY49" fmla="*/ 219447 h 414642"/>
                <a:gd name="connsiteX50" fmla="*/ 394921 w 607639"/>
                <a:gd name="connsiteY50" fmla="*/ 222468 h 414642"/>
                <a:gd name="connsiteX51" fmla="*/ 387889 w 607639"/>
                <a:gd name="connsiteY51" fmla="*/ 219447 h 414642"/>
                <a:gd name="connsiteX52" fmla="*/ 344268 w 607639"/>
                <a:gd name="connsiteY52" fmla="*/ 176001 h 414642"/>
                <a:gd name="connsiteX53" fmla="*/ 270380 w 607639"/>
                <a:gd name="connsiteY53" fmla="*/ 249744 h 414642"/>
                <a:gd name="connsiteX54" fmla="*/ 263258 w 607639"/>
                <a:gd name="connsiteY54" fmla="*/ 252765 h 414642"/>
                <a:gd name="connsiteX55" fmla="*/ 256225 w 607639"/>
                <a:gd name="connsiteY55" fmla="*/ 249744 h 414642"/>
                <a:gd name="connsiteX56" fmla="*/ 256225 w 607639"/>
                <a:gd name="connsiteY56" fmla="*/ 235617 h 414642"/>
                <a:gd name="connsiteX57" fmla="*/ 337235 w 607639"/>
                <a:gd name="connsiteY57" fmla="*/ 154766 h 414642"/>
                <a:gd name="connsiteX58" fmla="*/ 338837 w 607639"/>
                <a:gd name="connsiteY58" fmla="*/ 153433 h 414642"/>
                <a:gd name="connsiteX59" fmla="*/ 340618 w 607639"/>
                <a:gd name="connsiteY59" fmla="*/ 152456 h 414642"/>
                <a:gd name="connsiteX60" fmla="*/ 341508 w 607639"/>
                <a:gd name="connsiteY60" fmla="*/ 152101 h 414642"/>
                <a:gd name="connsiteX61" fmla="*/ 343378 w 607639"/>
                <a:gd name="connsiteY61" fmla="*/ 151745 h 414642"/>
                <a:gd name="connsiteX62" fmla="*/ 344268 w 607639"/>
                <a:gd name="connsiteY62" fmla="*/ 151745 h 414642"/>
                <a:gd name="connsiteX63" fmla="*/ 346226 w 607639"/>
                <a:gd name="connsiteY63" fmla="*/ 151923 h 414642"/>
                <a:gd name="connsiteX64" fmla="*/ 351390 w 607639"/>
                <a:gd name="connsiteY64" fmla="*/ 154766 h 414642"/>
                <a:gd name="connsiteX65" fmla="*/ 394921 w 607639"/>
                <a:gd name="connsiteY65" fmla="*/ 198213 h 414642"/>
                <a:gd name="connsiteX66" fmla="*/ 471925 w 607639"/>
                <a:gd name="connsiteY66" fmla="*/ 121359 h 414642"/>
                <a:gd name="connsiteX67" fmla="*/ 425367 w 607639"/>
                <a:gd name="connsiteY67" fmla="*/ 121359 h 414642"/>
                <a:gd name="connsiteX68" fmla="*/ 415218 w 607639"/>
                <a:gd name="connsiteY68" fmla="*/ 111231 h 414642"/>
                <a:gd name="connsiteX69" fmla="*/ 425367 w 607639"/>
                <a:gd name="connsiteY69" fmla="*/ 101191 h 414642"/>
                <a:gd name="connsiteX70" fmla="*/ 101297 w 607639"/>
                <a:gd name="connsiteY70" fmla="*/ 91029 h 414642"/>
                <a:gd name="connsiteX71" fmla="*/ 111423 w 607639"/>
                <a:gd name="connsiteY71" fmla="*/ 101159 h 414642"/>
                <a:gd name="connsiteX72" fmla="*/ 111423 w 607639"/>
                <a:gd name="connsiteY72" fmla="*/ 262887 h 414642"/>
                <a:gd name="connsiteX73" fmla="*/ 101297 w 607639"/>
                <a:gd name="connsiteY73" fmla="*/ 273017 h 414642"/>
                <a:gd name="connsiteX74" fmla="*/ 91171 w 607639"/>
                <a:gd name="connsiteY74" fmla="*/ 262887 h 414642"/>
                <a:gd name="connsiteX75" fmla="*/ 91171 w 607639"/>
                <a:gd name="connsiteY75" fmla="*/ 101159 h 414642"/>
                <a:gd name="connsiteX76" fmla="*/ 101297 w 607639"/>
                <a:gd name="connsiteY76" fmla="*/ 91029 h 414642"/>
                <a:gd name="connsiteX77" fmla="*/ 70848 w 607639"/>
                <a:gd name="connsiteY77" fmla="*/ 20177 h 414642"/>
                <a:gd name="connsiteX78" fmla="*/ 60791 w 607639"/>
                <a:gd name="connsiteY78" fmla="*/ 30309 h 414642"/>
                <a:gd name="connsiteX79" fmla="*/ 60791 w 607639"/>
                <a:gd name="connsiteY79" fmla="*/ 343802 h 414642"/>
                <a:gd name="connsiteX80" fmla="*/ 222780 w 607639"/>
                <a:gd name="connsiteY80" fmla="*/ 343802 h 414642"/>
                <a:gd name="connsiteX81" fmla="*/ 232927 w 607639"/>
                <a:gd name="connsiteY81" fmla="*/ 353935 h 414642"/>
                <a:gd name="connsiteX82" fmla="*/ 232927 w 607639"/>
                <a:gd name="connsiteY82" fmla="*/ 364067 h 414642"/>
                <a:gd name="connsiteX83" fmla="*/ 374712 w 607639"/>
                <a:gd name="connsiteY83" fmla="*/ 364067 h 414642"/>
                <a:gd name="connsiteX84" fmla="*/ 374712 w 607639"/>
                <a:gd name="connsiteY84" fmla="*/ 353935 h 414642"/>
                <a:gd name="connsiteX85" fmla="*/ 384859 w 607639"/>
                <a:gd name="connsiteY85" fmla="*/ 343802 h 414642"/>
                <a:gd name="connsiteX86" fmla="*/ 546848 w 607639"/>
                <a:gd name="connsiteY86" fmla="*/ 343802 h 414642"/>
                <a:gd name="connsiteX87" fmla="*/ 546848 w 607639"/>
                <a:gd name="connsiteY87" fmla="*/ 30309 h 414642"/>
                <a:gd name="connsiteX88" fmla="*/ 536702 w 607639"/>
                <a:gd name="connsiteY88" fmla="*/ 20177 h 414642"/>
                <a:gd name="connsiteX89" fmla="*/ 70848 w 607639"/>
                <a:gd name="connsiteY89" fmla="*/ 0 h 414642"/>
                <a:gd name="connsiteX90" fmla="*/ 536702 w 607639"/>
                <a:gd name="connsiteY90" fmla="*/ 0 h 414642"/>
                <a:gd name="connsiteX91" fmla="*/ 567142 w 607639"/>
                <a:gd name="connsiteY91" fmla="*/ 30309 h 414642"/>
                <a:gd name="connsiteX92" fmla="*/ 567142 w 607639"/>
                <a:gd name="connsiteY92" fmla="*/ 343802 h 414642"/>
                <a:gd name="connsiteX93" fmla="*/ 597492 w 607639"/>
                <a:gd name="connsiteY93" fmla="*/ 343802 h 414642"/>
                <a:gd name="connsiteX94" fmla="*/ 607639 w 607639"/>
                <a:gd name="connsiteY94" fmla="*/ 353935 h 414642"/>
                <a:gd name="connsiteX95" fmla="*/ 607639 w 607639"/>
                <a:gd name="connsiteY95" fmla="*/ 384244 h 414642"/>
                <a:gd name="connsiteX96" fmla="*/ 577199 w 607639"/>
                <a:gd name="connsiteY96" fmla="*/ 414642 h 414642"/>
                <a:gd name="connsiteX97" fmla="*/ 30351 w 607639"/>
                <a:gd name="connsiteY97" fmla="*/ 414642 h 414642"/>
                <a:gd name="connsiteX98" fmla="*/ 0 w 607639"/>
                <a:gd name="connsiteY98" fmla="*/ 384244 h 414642"/>
                <a:gd name="connsiteX99" fmla="*/ 0 w 607639"/>
                <a:gd name="connsiteY99" fmla="*/ 353935 h 414642"/>
                <a:gd name="connsiteX100" fmla="*/ 10147 w 607639"/>
                <a:gd name="connsiteY100" fmla="*/ 343802 h 414642"/>
                <a:gd name="connsiteX101" fmla="*/ 40497 w 607639"/>
                <a:gd name="connsiteY101" fmla="*/ 343802 h 414642"/>
                <a:gd name="connsiteX102" fmla="*/ 40497 w 607639"/>
                <a:gd name="connsiteY102" fmla="*/ 30309 h 414642"/>
                <a:gd name="connsiteX103" fmla="*/ 70848 w 607639"/>
                <a:gd name="connsiteY103" fmla="*/ 0 h 41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07639" h="414642">
                  <a:moveTo>
                    <a:pt x="20293" y="364067"/>
                  </a:moveTo>
                  <a:lnTo>
                    <a:pt x="20293" y="384244"/>
                  </a:lnTo>
                  <a:cubicBezTo>
                    <a:pt x="20293" y="390377"/>
                    <a:pt x="24298" y="394377"/>
                    <a:pt x="30351" y="394377"/>
                  </a:cubicBezTo>
                  <a:lnTo>
                    <a:pt x="577199" y="394377"/>
                  </a:lnTo>
                  <a:cubicBezTo>
                    <a:pt x="583341" y="394377"/>
                    <a:pt x="587346" y="390377"/>
                    <a:pt x="587346" y="384244"/>
                  </a:cubicBezTo>
                  <a:lnTo>
                    <a:pt x="587346" y="364067"/>
                  </a:lnTo>
                  <a:lnTo>
                    <a:pt x="556995" y="364067"/>
                  </a:lnTo>
                  <a:lnTo>
                    <a:pt x="394916" y="364067"/>
                  </a:lnTo>
                  <a:lnTo>
                    <a:pt x="394916" y="374200"/>
                  </a:lnTo>
                  <a:cubicBezTo>
                    <a:pt x="394916" y="380244"/>
                    <a:pt x="390911" y="384244"/>
                    <a:pt x="384859" y="384244"/>
                  </a:cubicBezTo>
                  <a:lnTo>
                    <a:pt x="222780" y="384244"/>
                  </a:lnTo>
                  <a:cubicBezTo>
                    <a:pt x="216728" y="384244"/>
                    <a:pt x="212634" y="380244"/>
                    <a:pt x="212634" y="374200"/>
                  </a:cubicBezTo>
                  <a:lnTo>
                    <a:pt x="212634" y="364067"/>
                  </a:lnTo>
                  <a:lnTo>
                    <a:pt x="50644" y="364067"/>
                  </a:lnTo>
                  <a:close/>
                  <a:moveTo>
                    <a:pt x="141754" y="232583"/>
                  </a:moveTo>
                  <a:lnTo>
                    <a:pt x="161961" y="232583"/>
                  </a:lnTo>
                  <a:cubicBezTo>
                    <a:pt x="168104" y="232583"/>
                    <a:pt x="172110" y="236584"/>
                    <a:pt x="172110" y="242719"/>
                  </a:cubicBezTo>
                  <a:cubicBezTo>
                    <a:pt x="172110" y="248764"/>
                    <a:pt x="168104" y="252765"/>
                    <a:pt x="161961" y="252765"/>
                  </a:cubicBezTo>
                  <a:lnTo>
                    <a:pt x="141754" y="252765"/>
                  </a:lnTo>
                  <a:cubicBezTo>
                    <a:pt x="135700" y="252765"/>
                    <a:pt x="131605" y="248764"/>
                    <a:pt x="131605" y="242719"/>
                  </a:cubicBezTo>
                  <a:cubicBezTo>
                    <a:pt x="131605" y="236584"/>
                    <a:pt x="135700" y="232583"/>
                    <a:pt x="141754" y="232583"/>
                  </a:cubicBezTo>
                  <a:close/>
                  <a:moveTo>
                    <a:pt x="141758" y="192149"/>
                  </a:moveTo>
                  <a:lnTo>
                    <a:pt x="182279" y="192149"/>
                  </a:lnTo>
                  <a:cubicBezTo>
                    <a:pt x="188335" y="192149"/>
                    <a:pt x="192432" y="196150"/>
                    <a:pt x="192432" y="202196"/>
                  </a:cubicBezTo>
                  <a:cubicBezTo>
                    <a:pt x="192432" y="208330"/>
                    <a:pt x="188335" y="212331"/>
                    <a:pt x="182279" y="212331"/>
                  </a:cubicBezTo>
                  <a:lnTo>
                    <a:pt x="141758" y="212331"/>
                  </a:lnTo>
                  <a:cubicBezTo>
                    <a:pt x="135702" y="212331"/>
                    <a:pt x="131605" y="208330"/>
                    <a:pt x="131605" y="202196"/>
                  </a:cubicBezTo>
                  <a:cubicBezTo>
                    <a:pt x="131605" y="196150"/>
                    <a:pt x="135702" y="192149"/>
                    <a:pt x="141758" y="192149"/>
                  </a:cubicBezTo>
                  <a:close/>
                  <a:moveTo>
                    <a:pt x="141754" y="151716"/>
                  </a:moveTo>
                  <a:lnTo>
                    <a:pt x="161961" y="151716"/>
                  </a:lnTo>
                  <a:cubicBezTo>
                    <a:pt x="168104" y="151716"/>
                    <a:pt x="172110" y="155717"/>
                    <a:pt x="172110" y="161763"/>
                  </a:cubicBezTo>
                  <a:cubicBezTo>
                    <a:pt x="172110" y="167897"/>
                    <a:pt x="168104" y="171898"/>
                    <a:pt x="161961" y="171898"/>
                  </a:cubicBezTo>
                  <a:lnTo>
                    <a:pt x="141754" y="171898"/>
                  </a:lnTo>
                  <a:cubicBezTo>
                    <a:pt x="135700" y="171898"/>
                    <a:pt x="131605" y="167897"/>
                    <a:pt x="131605" y="161763"/>
                  </a:cubicBezTo>
                  <a:cubicBezTo>
                    <a:pt x="131605" y="155717"/>
                    <a:pt x="135700" y="151716"/>
                    <a:pt x="141754" y="151716"/>
                  </a:cubicBezTo>
                  <a:close/>
                  <a:moveTo>
                    <a:pt x="141758" y="111211"/>
                  </a:moveTo>
                  <a:lnTo>
                    <a:pt x="182279" y="111211"/>
                  </a:lnTo>
                  <a:cubicBezTo>
                    <a:pt x="188335" y="111211"/>
                    <a:pt x="192432" y="115297"/>
                    <a:pt x="192432" y="121337"/>
                  </a:cubicBezTo>
                  <a:cubicBezTo>
                    <a:pt x="192432" y="127377"/>
                    <a:pt x="188335" y="131463"/>
                    <a:pt x="182279" y="131463"/>
                  </a:cubicBezTo>
                  <a:lnTo>
                    <a:pt x="141758" y="131463"/>
                  </a:lnTo>
                  <a:cubicBezTo>
                    <a:pt x="135702" y="131463"/>
                    <a:pt x="131605" y="127377"/>
                    <a:pt x="131605" y="121337"/>
                  </a:cubicBezTo>
                  <a:cubicBezTo>
                    <a:pt x="131605" y="115297"/>
                    <a:pt x="135702" y="111211"/>
                    <a:pt x="141758" y="111211"/>
                  </a:cubicBezTo>
                  <a:close/>
                  <a:moveTo>
                    <a:pt x="425367" y="101191"/>
                  </a:moveTo>
                  <a:lnTo>
                    <a:pt x="496228" y="101191"/>
                  </a:lnTo>
                  <a:cubicBezTo>
                    <a:pt x="502282" y="101191"/>
                    <a:pt x="506377" y="105189"/>
                    <a:pt x="506377" y="111231"/>
                  </a:cubicBezTo>
                  <a:lnTo>
                    <a:pt x="506377" y="182042"/>
                  </a:lnTo>
                  <a:cubicBezTo>
                    <a:pt x="506377" y="188084"/>
                    <a:pt x="502282" y="192171"/>
                    <a:pt x="496228" y="192171"/>
                  </a:cubicBezTo>
                  <a:cubicBezTo>
                    <a:pt x="490175" y="192171"/>
                    <a:pt x="486080" y="188084"/>
                    <a:pt x="486080" y="182042"/>
                  </a:cubicBezTo>
                  <a:lnTo>
                    <a:pt x="486080" y="135575"/>
                  </a:lnTo>
                  <a:lnTo>
                    <a:pt x="402043" y="219447"/>
                  </a:lnTo>
                  <a:cubicBezTo>
                    <a:pt x="399996" y="221491"/>
                    <a:pt x="397948" y="222468"/>
                    <a:pt x="394921" y="222468"/>
                  </a:cubicBezTo>
                  <a:cubicBezTo>
                    <a:pt x="391895" y="222468"/>
                    <a:pt x="389847" y="221491"/>
                    <a:pt x="387889" y="219447"/>
                  </a:cubicBezTo>
                  <a:lnTo>
                    <a:pt x="344268" y="176001"/>
                  </a:lnTo>
                  <a:lnTo>
                    <a:pt x="270380" y="249744"/>
                  </a:lnTo>
                  <a:cubicBezTo>
                    <a:pt x="268332" y="251788"/>
                    <a:pt x="266285" y="252765"/>
                    <a:pt x="263258" y="252765"/>
                  </a:cubicBezTo>
                  <a:cubicBezTo>
                    <a:pt x="260231" y="252765"/>
                    <a:pt x="258184" y="251788"/>
                    <a:pt x="256225" y="249744"/>
                  </a:cubicBezTo>
                  <a:cubicBezTo>
                    <a:pt x="252130" y="245746"/>
                    <a:pt x="252130" y="239616"/>
                    <a:pt x="256225" y="235617"/>
                  </a:cubicBezTo>
                  <a:lnTo>
                    <a:pt x="337235" y="154766"/>
                  </a:lnTo>
                  <a:cubicBezTo>
                    <a:pt x="337769" y="154233"/>
                    <a:pt x="338303" y="153789"/>
                    <a:pt x="338837" y="153433"/>
                  </a:cubicBezTo>
                  <a:cubicBezTo>
                    <a:pt x="339372" y="152989"/>
                    <a:pt x="339995" y="152723"/>
                    <a:pt x="340618" y="152456"/>
                  </a:cubicBezTo>
                  <a:cubicBezTo>
                    <a:pt x="340885" y="152367"/>
                    <a:pt x="341152" y="152190"/>
                    <a:pt x="341508" y="152101"/>
                  </a:cubicBezTo>
                  <a:cubicBezTo>
                    <a:pt x="342131" y="151923"/>
                    <a:pt x="342754" y="151834"/>
                    <a:pt x="343378" y="151745"/>
                  </a:cubicBezTo>
                  <a:cubicBezTo>
                    <a:pt x="343645" y="151745"/>
                    <a:pt x="344001" y="151745"/>
                    <a:pt x="344268" y="151745"/>
                  </a:cubicBezTo>
                  <a:cubicBezTo>
                    <a:pt x="344980" y="151745"/>
                    <a:pt x="345603" y="151745"/>
                    <a:pt x="346226" y="151923"/>
                  </a:cubicBezTo>
                  <a:cubicBezTo>
                    <a:pt x="348096" y="152278"/>
                    <a:pt x="349876" y="153256"/>
                    <a:pt x="351390" y="154766"/>
                  </a:cubicBezTo>
                  <a:lnTo>
                    <a:pt x="394921" y="198213"/>
                  </a:lnTo>
                  <a:lnTo>
                    <a:pt x="471925" y="121359"/>
                  </a:lnTo>
                  <a:lnTo>
                    <a:pt x="425367" y="121359"/>
                  </a:lnTo>
                  <a:cubicBezTo>
                    <a:pt x="419224" y="121359"/>
                    <a:pt x="415218" y="117361"/>
                    <a:pt x="415218" y="111231"/>
                  </a:cubicBezTo>
                  <a:cubicBezTo>
                    <a:pt x="415218" y="105189"/>
                    <a:pt x="419224" y="101191"/>
                    <a:pt x="425367" y="101191"/>
                  </a:cubicBezTo>
                  <a:close/>
                  <a:moveTo>
                    <a:pt x="101297" y="91029"/>
                  </a:moveTo>
                  <a:cubicBezTo>
                    <a:pt x="107337" y="91029"/>
                    <a:pt x="111423" y="95028"/>
                    <a:pt x="111423" y="101159"/>
                  </a:cubicBezTo>
                  <a:lnTo>
                    <a:pt x="111423" y="262887"/>
                  </a:lnTo>
                  <a:cubicBezTo>
                    <a:pt x="111423" y="268929"/>
                    <a:pt x="107337" y="273017"/>
                    <a:pt x="101297" y="273017"/>
                  </a:cubicBezTo>
                  <a:cubicBezTo>
                    <a:pt x="95257" y="273017"/>
                    <a:pt x="91171" y="268929"/>
                    <a:pt x="91171" y="262887"/>
                  </a:cubicBezTo>
                  <a:lnTo>
                    <a:pt x="91171" y="101159"/>
                  </a:lnTo>
                  <a:cubicBezTo>
                    <a:pt x="91171" y="95028"/>
                    <a:pt x="95257" y="91029"/>
                    <a:pt x="101297" y="91029"/>
                  </a:cubicBezTo>
                  <a:close/>
                  <a:moveTo>
                    <a:pt x="70848" y="20177"/>
                  </a:moveTo>
                  <a:cubicBezTo>
                    <a:pt x="64796" y="20177"/>
                    <a:pt x="60791" y="24265"/>
                    <a:pt x="60791" y="30309"/>
                  </a:cubicBezTo>
                  <a:lnTo>
                    <a:pt x="60791" y="343802"/>
                  </a:lnTo>
                  <a:lnTo>
                    <a:pt x="222780" y="343802"/>
                  </a:lnTo>
                  <a:cubicBezTo>
                    <a:pt x="228833" y="343802"/>
                    <a:pt x="232927" y="347890"/>
                    <a:pt x="232927" y="353935"/>
                  </a:cubicBezTo>
                  <a:lnTo>
                    <a:pt x="232927" y="364067"/>
                  </a:lnTo>
                  <a:lnTo>
                    <a:pt x="374712" y="364067"/>
                  </a:lnTo>
                  <a:lnTo>
                    <a:pt x="374712" y="353935"/>
                  </a:lnTo>
                  <a:cubicBezTo>
                    <a:pt x="374712" y="347890"/>
                    <a:pt x="378717" y="343802"/>
                    <a:pt x="384859" y="343802"/>
                  </a:cubicBezTo>
                  <a:lnTo>
                    <a:pt x="546848" y="343802"/>
                  </a:lnTo>
                  <a:lnTo>
                    <a:pt x="546848" y="30309"/>
                  </a:lnTo>
                  <a:cubicBezTo>
                    <a:pt x="546848" y="24265"/>
                    <a:pt x="542754" y="20177"/>
                    <a:pt x="536702" y="20177"/>
                  </a:cubicBezTo>
                  <a:close/>
                  <a:moveTo>
                    <a:pt x="70848" y="0"/>
                  </a:moveTo>
                  <a:lnTo>
                    <a:pt x="536702" y="0"/>
                  </a:lnTo>
                  <a:cubicBezTo>
                    <a:pt x="553969" y="0"/>
                    <a:pt x="567142" y="13155"/>
                    <a:pt x="567142" y="30309"/>
                  </a:cubicBezTo>
                  <a:lnTo>
                    <a:pt x="567142" y="343802"/>
                  </a:lnTo>
                  <a:lnTo>
                    <a:pt x="597492" y="343802"/>
                  </a:lnTo>
                  <a:cubicBezTo>
                    <a:pt x="603545" y="343802"/>
                    <a:pt x="607639" y="347890"/>
                    <a:pt x="607639" y="353935"/>
                  </a:cubicBezTo>
                  <a:lnTo>
                    <a:pt x="607639" y="384244"/>
                  </a:lnTo>
                  <a:cubicBezTo>
                    <a:pt x="607639" y="401487"/>
                    <a:pt x="594466" y="414642"/>
                    <a:pt x="577199" y="414642"/>
                  </a:cubicBezTo>
                  <a:lnTo>
                    <a:pt x="30351" y="414642"/>
                  </a:lnTo>
                  <a:cubicBezTo>
                    <a:pt x="13173" y="414642"/>
                    <a:pt x="0" y="401487"/>
                    <a:pt x="0" y="384244"/>
                  </a:cubicBezTo>
                  <a:lnTo>
                    <a:pt x="0" y="353935"/>
                  </a:lnTo>
                  <a:cubicBezTo>
                    <a:pt x="0" y="347890"/>
                    <a:pt x="4094" y="343802"/>
                    <a:pt x="10147" y="343802"/>
                  </a:cubicBezTo>
                  <a:lnTo>
                    <a:pt x="40497" y="343802"/>
                  </a:lnTo>
                  <a:lnTo>
                    <a:pt x="40497" y="30309"/>
                  </a:lnTo>
                  <a:cubicBezTo>
                    <a:pt x="40497" y="13155"/>
                    <a:pt x="53670" y="0"/>
                    <a:pt x="70848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ïşľíḓe">
              <a:extLst>
                <a:ext uri="{FF2B5EF4-FFF2-40B4-BE49-F238E27FC236}">
                  <a16:creationId xmlns="" xmlns:a16="http://schemas.microsoft.com/office/drawing/2014/main" id="{2D448E1B-DAB9-422E-8D3C-09300590829A}"/>
                </a:ext>
              </a:extLst>
            </p:cNvPr>
            <p:cNvSpPr/>
            <p:nvPr/>
          </p:nvSpPr>
          <p:spPr>
            <a:xfrm rot="16200000">
              <a:off x="3895959" y="1467049"/>
              <a:ext cx="1234483" cy="1212728"/>
            </a:xfrm>
            <a:prstGeom prst="round2DiagRect">
              <a:avLst>
                <a:gd name="adj1" fmla="val 50000"/>
                <a:gd name="adj2" fmla="val 0"/>
              </a:avLst>
            </a:prstGeom>
            <a:noFill/>
            <a:ln w="285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ïsliḑè">
              <a:extLst>
                <a:ext uri="{FF2B5EF4-FFF2-40B4-BE49-F238E27FC236}">
                  <a16:creationId xmlns="" xmlns:a16="http://schemas.microsoft.com/office/drawing/2014/main" id="{F40CC7FC-EB2F-428B-AF8E-068F1ADCDE86}"/>
                </a:ext>
              </a:extLst>
            </p:cNvPr>
            <p:cNvSpPr/>
            <p:nvPr/>
          </p:nvSpPr>
          <p:spPr>
            <a:xfrm rot="16200000">
              <a:off x="4007191" y="1564059"/>
              <a:ext cx="1034918" cy="101667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ïṥlîḍê">
              <a:extLst>
                <a:ext uri="{FF2B5EF4-FFF2-40B4-BE49-F238E27FC236}">
                  <a16:creationId xmlns="" xmlns:a16="http://schemas.microsoft.com/office/drawing/2014/main" id="{EE28278F-AE74-43FF-9647-478BAAE9E8BD}"/>
                </a:ext>
              </a:extLst>
            </p:cNvPr>
            <p:cNvSpPr/>
            <p:nvPr/>
          </p:nvSpPr>
          <p:spPr bwMode="auto">
            <a:xfrm>
              <a:off x="4248513" y="1792664"/>
              <a:ext cx="579957" cy="579195"/>
            </a:xfrm>
            <a:custGeom>
              <a:avLst/>
              <a:gdLst>
                <a:gd name="connsiteX0" fmla="*/ 86413 w 591547"/>
                <a:gd name="connsiteY0" fmla="*/ 515758 h 590770"/>
                <a:gd name="connsiteX1" fmla="*/ 171919 w 591547"/>
                <a:gd name="connsiteY1" fmla="*/ 515758 h 590770"/>
                <a:gd name="connsiteX2" fmla="*/ 171919 w 591547"/>
                <a:gd name="connsiteY2" fmla="*/ 537523 h 590770"/>
                <a:gd name="connsiteX3" fmla="*/ 86413 w 591547"/>
                <a:gd name="connsiteY3" fmla="*/ 537523 h 590770"/>
                <a:gd name="connsiteX4" fmla="*/ 86413 w 591547"/>
                <a:gd name="connsiteY4" fmla="*/ 461733 h 590770"/>
                <a:gd name="connsiteX5" fmla="*/ 171919 w 591547"/>
                <a:gd name="connsiteY5" fmla="*/ 461733 h 590770"/>
                <a:gd name="connsiteX6" fmla="*/ 171919 w 591547"/>
                <a:gd name="connsiteY6" fmla="*/ 483498 h 590770"/>
                <a:gd name="connsiteX7" fmla="*/ 86413 w 591547"/>
                <a:gd name="connsiteY7" fmla="*/ 483498 h 590770"/>
                <a:gd name="connsiteX8" fmla="*/ 86413 w 591547"/>
                <a:gd name="connsiteY8" fmla="*/ 408616 h 590770"/>
                <a:gd name="connsiteX9" fmla="*/ 171919 w 591547"/>
                <a:gd name="connsiteY9" fmla="*/ 408616 h 590770"/>
                <a:gd name="connsiteX10" fmla="*/ 171919 w 591547"/>
                <a:gd name="connsiteY10" fmla="*/ 429474 h 590770"/>
                <a:gd name="connsiteX11" fmla="*/ 86413 w 591547"/>
                <a:gd name="connsiteY11" fmla="*/ 429474 h 590770"/>
                <a:gd name="connsiteX12" fmla="*/ 204177 w 591547"/>
                <a:gd name="connsiteY12" fmla="*/ 357041 h 590770"/>
                <a:gd name="connsiteX13" fmla="*/ 204177 w 591547"/>
                <a:gd name="connsiteY13" fmla="*/ 569815 h 590770"/>
                <a:gd name="connsiteX14" fmla="*/ 333300 w 591547"/>
                <a:gd name="connsiteY14" fmla="*/ 569815 h 590770"/>
                <a:gd name="connsiteX15" fmla="*/ 333300 w 591547"/>
                <a:gd name="connsiteY15" fmla="*/ 382026 h 590770"/>
                <a:gd name="connsiteX16" fmla="*/ 183194 w 591547"/>
                <a:gd name="connsiteY16" fmla="*/ 357041 h 590770"/>
                <a:gd name="connsiteX17" fmla="*/ 75053 w 591547"/>
                <a:gd name="connsiteY17" fmla="*/ 382026 h 590770"/>
                <a:gd name="connsiteX18" fmla="*/ 75053 w 591547"/>
                <a:gd name="connsiteY18" fmla="*/ 569815 h 590770"/>
                <a:gd name="connsiteX19" fmla="*/ 183194 w 591547"/>
                <a:gd name="connsiteY19" fmla="*/ 569815 h 590770"/>
                <a:gd name="connsiteX20" fmla="*/ 247709 w 591547"/>
                <a:gd name="connsiteY20" fmla="*/ 311838 h 590770"/>
                <a:gd name="connsiteX21" fmla="*/ 322851 w 591547"/>
                <a:gd name="connsiteY21" fmla="*/ 311838 h 590770"/>
                <a:gd name="connsiteX22" fmla="*/ 322851 w 591547"/>
                <a:gd name="connsiteY22" fmla="*/ 332826 h 590770"/>
                <a:gd name="connsiteX23" fmla="*/ 247709 w 591547"/>
                <a:gd name="connsiteY23" fmla="*/ 332826 h 590770"/>
                <a:gd name="connsiteX24" fmla="*/ 247709 w 591547"/>
                <a:gd name="connsiteY24" fmla="*/ 257944 h 590770"/>
                <a:gd name="connsiteX25" fmla="*/ 322851 w 591547"/>
                <a:gd name="connsiteY25" fmla="*/ 257944 h 590770"/>
                <a:gd name="connsiteX26" fmla="*/ 322851 w 591547"/>
                <a:gd name="connsiteY26" fmla="*/ 279580 h 590770"/>
                <a:gd name="connsiteX27" fmla="*/ 247709 w 591547"/>
                <a:gd name="connsiteY27" fmla="*/ 279580 h 590770"/>
                <a:gd name="connsiteX28" fmla="*/ 247709 w 591547"/>
                <a:gd name="connsiteY28" fmla="*/ 203919 h 590770"/>
                <a:gd name="connsiteX29" fmla="*/ 322851 w 591547"/>
                <a:gd name="connsiteY29" fmla="*/ 203919 h 590770"/>
                <a:gd name="connsiteX30" fmla="*/ 322851 w 591547"/>
                <a:gd name="connsiteY30" fmla="*/ 225684 h 590770"/>
                <a:gd name="connsiteX31" fmla="*/ 247709 w 591547"/>
                <a:gd name="connsiteY31" fmla="*/ 225684 h 590770"/>
                <a:gd name="connsiteX32" fmla="*/ 247709 w 591547"/>
                <a:gd name="connsiteY32" fmla="*/ 150672 h 590770"/>
                <a:gd name="connsiteX33" fmla="*/ 322851 w 591547"/>
                <a:gd name="connsiteY33" fmla="*/ 150672 h 590770"/>
                <a:gd name="connsiteX34" fmla="*/ 322851 w 591547"/>
                <a:gd name="connsiteY34" fmla="*/ 171660 h 590770"/>
                <a:gd name="connsiteX35" fmla="*/ 247709 w 591547"/>
                <a:gd name="connsiteY35" fmla="*/ 171660 h 590770"/>
                <a:gd name="connsiteX36" fmla="*/ 355090 w 591547"/>
                <a:gd name="connsiteY36" fmla="*/ 102357 h 590770"/>
                <a:gd name="connsiteX37" fmla="*/ 355090 w 591547"/>
                <a:gd name="connsiteY37" fmla="*/ 373160 h 590770"/>
                <a:gd name="connsiteX38" fmla="*/ 355090 w 591547"/>
                <a:gd name="connsiteY38" fmla="*/ 376384 h 590770"/>
                <a:gd name="connsiteX39" fmla="*/ 355090 w 591547"/>
                <a:gd name="connsiteY39" fmla="*/ 569815 h 590770"/>
                <a:gd name="connsiteX40" fmla="*/ 484213 w 591547"/>
                <a:gd name="connsiteY40" fmla="*/ 569815 h 590770"/>
                <a:gd name="connsiteX41" fmla="*/ 484213 w 591547"/>
                <a:gd name="connsiteY41" fmla="*/ 154744 h 590770"/>
                <a:gd name="connsiteX42" fmla="*/ 333300 w 591547"/>
                <a:gd name="connsiteY42" fmla="*/ 99939 h 590770"/>
                <a:gd name="connsiteX43" fmla="*/ 236458 w 591547"/>
                <a:gd name="connsiteY43" fmla="*/ 125730 h 590770"/>
                <a:gd name="connsiteX44" fmla="*/ 236458 w 591547"/>
                <a:gd name="connsiteY44" fmla="*/ 341728 h 590770"/>
                <a:gd name="connsiteX45" fmla="*/ 333300 w 591547"/>
                <a:gd name="connsiteY45" fmla="*/ 360265 h 590770"/>
                <a:gd name="connsiteX46" fmla="*/ 397862 w 591547"/>
                <a:gd name="connsiteY46" fmla="*/ 21761 h 590770"/>
                <a:gd name="connsiteX47" fmla="*/ 387371 w 591547"/>
                <a:gd name="connsiteY47" fmla="*/ 32238 h 590770"/>
                <a:gd name="connsiteX48" fmla="*/ 397862 w 591547"/>
                <a:gd name="connsiteY48" fmla="*/ 42716 h 590770"/>
                <a:gd name="connsiteX49" fmla="*/ 409160 w 591547"/>
                <a:gd name="connsiteY49" fmla="*/ 32238 h 590770"/>
                <a:gd name="connsiteX50" fmla="*/ 397862 w 591547"/>
                <a:gd name="connsiteY50" fmla="*/ 21761 h 590770"/>
                <a:gd name="connsiteX51" fmla="*/ 397862 w 591547"/>
                <a:gd name="connsiteY51" fmla="*/ 0 h 590770"/>
                <a:gd name="connsiteX52" fmla="*/ 430143 w 591547"/>
                <a:gd name="connsiteY52" fmla="*/ 32238 h 590770"/>
                <a:gd name="connsiteX53" fmla="*/ 409160 w 591547"/>
                <a:gd name="connsiteY53" fmla="*/ 62865 h 590770"/>
                <a:gd name="connsiteX54" fmla="*/ 409160 w 591547"/>
                <a:gd name="connsiteY54" fmla="*/ 100745 h 590770"/>
                <a:gd name="connsiteX55" fmla="*/ 498740 w 591547"/>
                <a:gd name="connsiteY55" fmla="*/ 137819 h 590770"/>
                <a:gd name="connsiteX56" fmla="*/ 506003 w 591547"/>
                <a:gd name="connsiteY56" fmla="*/ 147491 h 590770"/>
                <a:gd name="connsiteX57" fmla="*/ 506003 w 591547"/>
                <a:gd name="connsiteY57" fmla="*/ 569815 h 590770"/>
                <a:gd name="connsiteX58" fmla="*/ 591547 w 591547"/>
                <a:gd name="connsiteY58" fmla="*/ 569815 h 590770"/>
                <a:gd name="connsiteX59" fmla="*/ 591547 w 591547"/>
                <a:gd name="connsiteY59" fmla="*/ 590770 h 590770"/>
                <a:gd name="connsiteX60" fmla="*/ 494705 w 591547"/>
                <a:gd name="connsiteY60" fmla="*/ 590770 h 590770"/>
                <a:gd name="connsiteX61" fmla="*/ 344598 w 591547"/>
                <a:gd name="connsiteY61" fmla="*/ 590770 h 590770"/>
                <a:gd name="connsiteX62" fmla="*/ 193685 w 591547"/>
                <a:gd name="connsiteY62" fmla="*/ 590770 h 590770"/>
                <a:gd name="connsiteX63" fmla="*/ 64562 w 591547"/>
                <a:gd name="connsiteY63" fmla="*/ 590770 h 590770"/>
                <a:gd name="connsiteX64" fmla="*/ 0 w 591547"/>
                <a:gd name="connsiteY64" fmla="*/ 590770 h 590770"/>
                <a:gd name="connsiteX65" fmla="*/ 0 w 591547"/>
                <a:gd name="connsiteY65" fmla="*/ 569815 h 590770"/>
                <a:gd name="connsiteX66" fmla="*/ 54070 w 591547"/>
                <a:gd name="connsiteY66" fmla="*/ 569815 h 590770"/>
                <a:gd name="connsiteX67" fmla="*/ 54070 w 591547"/>
                <a:gd name="connsiteY67" fmla="*/ 373160 h 590770"/>
                <a:gd name="connsiteX68" fmla="*/ 62141 w 591547"/>
                <a:gd name="connsiteY68" fmla="*/ 362683 h 590770"/>
                <a:gd name="connsiteX69" fmla="*/ 191264 w 591547"/>
                <a:gd name="connsiteY69" fmla="*/ 333668 h 590770"/>
                <a:gd name="connsiteX70" fmla="*/ 195299 w 591547"/>
                <a:gd name="connsiteY70" fmla="*/ 333668 h 590770"/>
                <a:gd name="connsiteX71" fmla="*/ 196106 w 591547"/>
                <a:gd name="connsiteY71" fmla="*/ 333668 h 590770"/>
                <a:gd name="connsiteX72" fmla="*/ 215475 w 591547"/>
                <a:gd name="connsiteY72" fmla="*/ 336892 h 590770"/>
                <a:gd name="connsiteX73" fmla="*/ 215475 w 591547"/>
                <a:gd name="connsiteY73" fmla="*/ 116864 h 590770"/>
                <a:gd name="connsiteX74" fmla="*/ 223545 w 591547"/>
                <a:gd name="connsiteY74" fmla="*/ 106387 h 590770"/>
                <a:gd name="connsiteX75" fmla="*/ 341370 w 591547"/>
                <a:gd name="connsiteY75" fmla="*/ 75760 h 590770"/>
                <a:gd name="connsiteX76" fmla="*/ 342984 w 591547"/>
                <a:gd name="connsiteY76" fmla="*/ 75760 h 590770"/>
                <a:gd name="connsiteX77" fmla="*/ 345405 w 591547"/>
                <a:gd name="connsiteY77" fmla="*/ 75760 h 590770"/>
                <a:gd name="connsiteX78" fmla="*/ 347020 w 591547"/>
                <a:gd name="connsiteY78" fmla="*/ 75760 h 590770"/>
                <a:gd name="connsiteX79" fmla="*/ 348634 w 591547"/>
                <a:gd name="connsiteY79" fmla="*/ 75760 h 590770"/>
                <a:gd name="connsiteX80" fmla="*/ 387371 w 591547"/>
                <a:gd name="connsiteY80" fmla="*/ 91879 h 590770"/>
                <a:gd name="connsiteX81" fmla="*/ 387371 w 591547"/>
                <a:gd name="connsiteY81" fmla="*/ 62865 h 590770"/>
                <a:gd name="connsiteX82" fmla="*/ 365581 w 591547"/>
                <a:gd name="connsiteY82" fmla="*/ 32238 h 590770"/>
                <a:gd name="connsiteX83" fmla="*/ 397862 w 591547"/>
                <a:gd name="connsiteY83" fmla="*/ 0 h 59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591547" h="590770">
                  <a:moveTo>
                    <a:pt x="86413" y="515758"/>
                  </a:moveTo>
                  <a:lnTo>
                    <a:pt x="171919" y="515758"/>
                  </a:lnTo>
                  <a:lnTo>
                    <a:pt x="171919" y="537523"/>
                  </a:lnTo>
                  <a:lnTo>
                    <a:pt x="86413" y="537523"/>
                  </a:lnTo>
                  <a:close/>
                  <a:moveTo>
                    <a:pt x="86413" y="461733"/>
                  </a:moveTo>
                  <a:lnTo>
                    <a:pt x="171919" y="461733"/>
                  </a:lnTo>
                  <a:lnTo>
                    <a:pt x="171919" y="483498"/>
                  </a:lnTo>
                  <a:lnTo>
                    <a:pt x="86413" y="483498"/>
                  </a:lnTo>
                  <a:close/>
                  <a:moveTo>
                    <a:pt x="86413" y="408616"/>
                  </a:moveTo>
                  <a:lnTo>
                    <a:pt x="171919" y="408616"/>
                  </a:lnTo>
                  <a:lnTo>
                    <a:pt x="171919" y="429474"/>
                  </a:lnTo>
                  <a:lnTo>
                    <a:pt x="86413" y="429474"/>
                  </a:lnTo>
                  <a:close/>
                  <a:moveTo>
                    <a:pt x="204177" y="357041"/>
                  </a:moveTo>
                  <a:lnTo>
                    <a:pt x="204177" y="569815"/>
                  </a:lnTo>
                  <a:lnTo>
                    <a:pt x="333300" y="569815"/>
                  </a:lnTo>
                  <a:lnTo>
                    <a:pt x="333300" y="382026"/>
                  </a:lnTo>
                  <a:close/>
                  <a:moveTo>
                    <a:pt x="183194" y="357041"/>
                  </a:moveTo>
                  <a:lnTo>
                    <a:pt x="75053" y="382026"/>
                  </a:lnTo>
                  <a:lnTo>
                    <a:pt x="75053" y="569815"/>
                  </a:lnTo>
                  <a:lnTo>
                    <a:pt x="183194" y="569815"/>
                  </a:lnTo>
                  <a:close/>
                  <a:moveTo>
                    <a:pt x="247709" y="311838"/>
                  </a:moveTo>
                  <a:lnTo>
                    <a:pt x="322851" y="311838"/>
                  </a:lnTo>
                  <a:lnTo>
                    <a:pt x="322851" y="332826"/>
                  </a:lnTo>
                  <a:lnTo>
                    <a:pt x="247709" y="332826"/>
                  </a:lnTo>
                  <a:close/>
                  <a:moveTo>
                    <a:pt x="247709" y="257944"/>
                  </a:moveTo>
                  <a:lnTo>
                    <a:pt x="322851" y="257944"/>
                  </a:lnTo>
                  <a:lnTo>
                    <a:pt x="322851" y="279580"/>
                  </a:lnTo>
                  <a:lnTo>
                    <a:pt x="247709" y="279580"/>
                  </a:lnTo>
                  <a:close/>
                  <a:moveTo>
                    <a:pt x="247709" y="203919"/>
                  </a:moveTo>
                  <a:lnTo>
                    <a:pt x="322851" y="203919"/>
                  </a:lnTo>
                  <a:lnTo>
                    <a:pt x="322851" y="225684"/>
                  </a:lnTo>
                  <a:lnTo>
                    <a:pt x="247709" y="225684"/>
                  </a:lnTo>
                  <a:close/>
                  <a:moveTo>
                    <a:pt x="247709" y="150672"/>
                  </a:moveTo>
                  <a:lnTo>
                    <a:pt x="322851" y="150672"/>
                  </a:lnTo>
                  <a:lnTo>
                    <a:pt x="322851" y="171660"/>
                  </a:lnTo>
                  <a:lnTo>
                    <a:pt x="247709" y="171660"/>
                  </a:lnTo>
                  <a:close/>
                  <a:moveTo>
                    <a:pt x="355090" y="102357"/>
                  </a:moveTo>
                  <a:lnTo>
                    <a:pt x="355090" y="373160"/>
                  </a:lnTo>
                  <a:lnTo>
                    <a:pt x="355090" y="376384"/>
                  </a:lnTo>
                  <a:lnTo>
                    <a:pt x="355090" y="569815"/>
                  </a:lnTo>
                  <a:lnTo>
                    <a:pt x="484213" y="569815"/>
                  </a:lnTo>
                  <a:lnTo>
                    <a:pt x="484213" y="154744"/>
                  </a:lnTo>
                  <a:close/>
                  <a:moveTo>
                    <a:pt x="333300" y="99939"/>
                  </a:moveTo>
                  <a:lnTo>
                    <a:pt x="236458" y="125730"/>
                  </a:lnTo>
                  <a:lnTo>
                    <a:pt x="236458" y="341728"/>
                  </a:lnTo>
                  <a:lnTo>
                    <a:pt x="333300" y="360265"/>
                  </a:lnTo>
                  <a:close/>
                  <a:moveTo>
                    <a:pt x="397862" y="21761"/>
                  </a:moveTo>
                  <a:cubicBezTo>
                    <a:pt x="392213" y="21761"/>
                    <a:pt x="387371" y="26596"/>
                    <a:pt x="387371" y="32238"/>
                  </a:cubicBezTo>
                  <a:cubicBezTo>
                    <a:pt x="387371" y="37880"/>
                    <a:pt x="392213" y="42716"/>
                    <a:pt x="397862" y="42716"/>
                  </a:cubicBezTo>
                  <a:cubicBezTo>
                    <a:pt x="404318" y="42716"/>
                    <a:pt x="409160" y="37880"/>
                    <a:pt x="409160" y="32238"/>
                  </a:cubicBezTo>
                  <a:cubicBezTo>
                    <a:pt x="409160" y="26596"/>
                    <a:pt x="404318" y="21761"/>
                    <a:pt x="397862" y="21761"/>
                  </a:cubicBezTo>
                  <a:close/>
                  <a:moveTo>
                    <a:pt x="397862" y="0"/>
                  </a:moveTo>
                  <a:cubicBezTo>
                    <a:pt x="415616" y="0"/>
                    <a:pt x="430143" y="14507"/>
                    <a:pt x="430143" y="32238"/>
                  </a:cubicBezTo>
                  <a:cubicBezTo>
                    <a:pt x="430143" y="45940"/>
                    <a:pt x="421266" y="58029"/>
                    <a:pt x="409160" y="62865"/>
                  </a:cubicBezTo>
                  <a:lnTo>
                    <a:pt x="409160" y="100745"/>
                  </a:lnTo>
                  <a:lnTo>
                    <a:pt x="498740" y="137819"/>
                  </a:lnTo>
                  <a:cubicBezTo>
                    <a:pt x="502775" y="139431"/>
                    <a:pt x="506003" y="143461"/>
                    <a:pt x="506003" y="147491"/>
                  </a:cubicBezTo>
                  <a:lnTo>
                    <a:pt x="506003" y="569815"/>
                  </a:lnTo>
                  <a:lnTo>
                    <a:pt x="591547" y="569815"/>
                  </a:lnTo>
                  <a:lnTo>
                    <a:pt x="591547" y="590770"/>
                  </a:lnTo>
                  <a:lnTo>
                    <a:pt x="494705" y="590770"/>
                  </a:lnTo>
                  <a:lnTo>
                    <a:pt x="344598" y="590770"/>
                  </a:lnTo>
                  <a:lnTo>
                    <a:pt x="193685" y="590770"/>
                  </a:lnTo>
                  <a:lnTo>
                    <a:pt x="64562" y="590770"/>
                  </a:lnTo>
                  <a:lnTo>
                    <a:pt x="0" y="590770"/>
                  </a:lnTo>
                  <a:lnTo>
                    <a:pt x="0" y="569815"/>
                  </a:lnTo>
                  <a:lnTo>
                    <a:pt x="54070" y="569815"/>
                  </a:lnTo>
                  <a:lnTo>
                    <a:pt x="54070" y="373160"/>
                  </a:lnTo>
                  <a:cubicBezTo>
                    <a:pt x="54070" y="368324"/>
                    <a:pt x="57298" y="364294"/>
                    <a:pt x="62141" y="362683"/>
                  </a:cubicBezTo>
                  <a:lnTo>
                    <a:pt x="191264" y="333668"/>
                  </a:lnTo>
                  <a:cubicBezTo>
                    <a:pt x="192878" y="332862"/>
                    <a:pt x="194492" y="332862"/>
                    <a:pt x="195299" y="333668"/>
                  </a:cubicBezTo>
                  <a:cubicBezTo>
                    <a:pt x="196106" y="333668"/>
                    <a:pt x="196106" y="333668"/>
                    <a:pt x="196106" y="333668"/>
                  </a:cubicBezTo>
                  <a:lnTo>
                    <a:pt x="215475" y="336892"/>
                  </a:lnTo>
                  <a:lnTo>
                    <a:pt x="215475" y="116864"/>
                  </a:lnTo>
                  <a:cubicBezTo>
                    <a:pt x="215475" y="112028"/>
                    <a:pt x="218703" y="107999"/>
                    <a:pt x="223545" y="106387"/>
                  </a:cubicBezTo>
                  <a:lnTo>
                    <a:pt x="341370" y="75760"/>
                  </a:lnTo>
                  <a:cubicBezTo>
                    <a:pt x="342177" y="75760"/>
                    <a:pt x="342177" y="75760"/>
                    <a:pt x="342984" y="75760"/>
                  </a:cubicBezTo>
                  <a:cubicBezTo>
                    <a:pt x="343791" y="75760"/>
                    <a:pt x="344598" y="74954"/>
                    <a:pt x="345405" y="75760"/>
                  </a:cubicBezTo>
                  <a:cubicBezTo>
                    <a:pt x="346213" y="75760"/>
                    <a:pt x="347020" y="75760"/>
                    <a:pt x="347020" y="75760"/>
                  </a:cubicBezTo>
                  <a:cubicBezTo>
                    <a:pt x="347827" y="75760"/>
                    <a:pt x="347827" y="75760"/>
                    <a:pt x="348634" y="75760"/>
                  </a:cubicBezTo>
                  <a:lnTo>
                    <a:pt x="387371" y="91879"/>
                  </a:lnTo>
                  <a:lnTo>
                    <a:pt x="387371" y="62865"/>
                  </a:lnTo>
                  <a:cubicBezTo>
                    <a:pt x="375265" y="58029"/>
                    <a:pt x="365581" y="45940"/>
                    <a:pt x="365581" y="32238"/>
                  </a:cubicBezTo>
                  <a:cubicBezTo>
                    <a:pt x="365581" y="14507"/>
                    <a:pt x="380107" y="0"/>
                    <a:pt x="397862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íšliḋê">
              <a:extLst>
                <a:ext uri="{FF2B5EF4-FFF2-40B4-BE49-F238E27FC236}">
                  <a16:creationId xmlns="" xmlns:a16="http://schemas.microsoft.com/office/drawing/2014/main" id="{78850D88-25DA-4E07-B4BE-818126FF7897}"/>
                </a:ext>
              </a:extLst>
            </p:cNvPr>
            <p:cNvSpPr/>
            <p:nvPr/>
          </p:nvSpPr>
          <p:spPr>
            <a:xfrm rot="16200000">
              <a:off x="5662228" y="2484294"/>
              <a:ext cx="1753838" cy="1722930"/>
            </a:xfrm>
            <a:prstGeom prst="round2DiagRect">
              <a:avLst>
                <a:gd name="adj1" fmla="val 50000"/>
                <a:gd name="adj2" fmla="val 0"/>
              </a:avLst>
            </a:prstGeom>
            <a:noFill/>
            <a:ln w="285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íṣḻiḍe">
              <a:extLst>
                <a:ext uri="{FF2B5EF4-FFF2-40B4-BE49-F238E27FC236}">
                  <a16:creationId xmlns="" xmlns:a16="http://schemas.microsoft.com/office/drawing/2014/main" id="{7B7742F8-909B-4432-A5A8-BC10BFB881B8}"/>
                </a:ext>
              </a:extLst>
            </p:cNvPr>
            <p:cNvSpPr/>
            <p:nvPr/>
          </p:nvSpPr>
          <p:spPr>
            <a:xfrm rot="16200000">
              <a:off x="5820256" y="2622116"/>
              <a:ext cx="1470315" cy="14444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şļïḑè">
              <a:extLst>
                <a:ext uri="{FF2B5EF4-FFF2-40B4-BE49-F238E27FC236}">
                  <a16:creationId xmlns="" xmlns:a16="http://schemas.microsoft.com/office/drawing/2014/main" id="{DF500ECA-907B-4DF6-96C4-07AF590C5BF1}"/>
                </a:ext>
              </a:extLst>
            </p:cNvPr>
            <p:cNvSpPr/>
            <p:nvPr/>
          </p:nvSpPr>
          <p:spPr bwMode="auto">
            <a:xfrm flipH="1">
              <a:off x="6109670" y="3023601"/>
              <a:ext cx="844608" cy="609499"/>
            </a:xfrm>
            <a:custGeom>
              <a:avLst/>
              <a:gdLst>
                <a:gd name="connsiteX0" fmla="*/ 91000 w 605879"/>
                <a:gd name="connsiteY0" fmla="*/ 173662 h 437224"/>
                <a:gd name="connsiteX1" fmla="*/ 331193 w 605879"/>
                <a:gd name="connsiteY1" fmla="*/ 173662 h 437224"/>
                <a:gd name="connsiteX2" fmla="*/ 342454 w 605879"/>
                <a:gd name="connsiteY2" fmla="*/ 184882 h 437224"/>
                <a:gd name="connsiteX3" fmla="*/ 331193 w 605879"/>
                <a:gd name="connsiteY3" fmla="*/ 196102 h 437224"/>
                <a:gd name="connsiteX4" fmla="*/ 91000 w 605879"/>
                <a:gd name="connsiteY4" fmla="*/ 196102 h 437224"/>
                <a:gd name="connsiteX5" fmla="*/ 79739 w 605879"/>
                <a:gd name="connsiteY5" fmla="*/ 184882 h 437224"/>
                <a:gd name="connsiteX6" fmla="*/ 91000 w 605879"/>
                <a:gd name="connsiteY6" fmla="*/ 173662 h 437224"/>
                <a:gd name="connsiteX7" fmla="*/ 421630 w 605879"/>
                <a:gd name="connsiteY7" fmla="*/ 131441 h 437224"/>
                <a:gd name="connsiteX8" fmla="*/ 423552 w 605879"/>
                <a:gd name="connsiteY8" fmla="*/ 152274 h 437224"/>
                <a:gd name="connsiteX9" fmla="*/ 275961 w 605879"/>
                <a:gd name="connsiteY9" fmla="*/ 300986 h 437224"/>
                <a:gd name="connsiteX10" fmla="*/ 408175 w 605879"/>
                <a:gd name="connsiteY10" fmla="*/ 358277 h 437224"/>
                <a:gd name="connsiteX11" fmla="*/ 418060 w 605879"/>
                <a:gd name="connsiteY11" fmla="*/ 365267 h 437224"/>
                <a:gd name="connsiteX12" fmla="*/ 488218 w 605879"/>
                <a:gd name="connsiteY12" fmla="*/ 410360 h 437224"/>
                <a:gd name="connsiteX13" fmla="*/ 474214 w 605879"/>
                <a:gd name="connsiteY13" fmla="*/ 363348 h 437224"/>
                <a:gd name="connsiteX14" fmla="*/ 482039 w 605879"/>
                <a:gd name="connsiteY14" fmla="*/ 349916 h 437224"/>
                <a:gd name="connsiteX15" fmla="*/ 583363 w 605879"/>
                <a:gd name="connsiteY15" fmla="*/ 244928 h 437224"/>
                <a:gd name="connsiteX16" fmla="*/ 421630 w 605879"/>
                <a:gd name="connsiteY16" fmla="*/ 131441 h 437224"/>
                <a:gd name="connsiteX17" fmla="*/ 75898 w 605879"/>
                <a:gd name="connsiteY17" fmla="*/ 120173 h 437224"/>
                <a:gd name="connsiteX18" fmla="*/ 340509 w 605879"/>
                <a:gd name="connsiteY18" fmla="*/ 120173 h 437224"/>
                <a:gd name="connsiteX19" fmla="*/ 351769 w 605879"/>
                <a:gd name="connsiteY19" fmla="*/ 131428 h 437224"/>
                <a:gd name="connsiteX20" fmla="*/ 340509 w 605879"/>
                <a:gd name="connsiteY20" fmla="*/ 142683 h 437224"/>
                <a:gd name="connsiteX21" fmla="*/ 75898 w 605879"/>
                <a:gd name="connsiteY21" fmla="*/ 142683 h 437224"/>
                <a:gd name="connsiteX22" fmla="*/ 64638 w 605879"/>
                <a:gd name="connsiteY22" fmla="*/ 131428 h 437224"/>
                <a:gd name="connsiteX23" fmla="*/ 75898 w 605879"/>
                <a:gd name="connsiteY23" fmla="*/ 120173 h 437224"/>
                <a:gd name="connsiteX24" fmla="*/ 210609 w 605879"/>
                <a:gd name="connsiteY24" fmla="*/ 22478 h 437224"/>
                <a:gd name="connsiteX25" fmla="*/ 22516 w 605879"/>
                <a:gd name="connsiteY25" fmla="*/ 153508 h 437224"/>
                <a:gd name="connsiteX26" fmla="*/ 139216 w 605879"/>
                <a:gd name="connsiteY26" fmla="*/ 274807 h 437224"/>
                <a:gd name="connsiteX27" fmla="*/ 147042 w 605879"/>
                <a:gd name="connsiteY27" fmla="*/ 288102 h 437224"/>
                <a:gd name="connsiteX28" fmla="*/ 130017 w 605879"/>
                <a:gd name="connsiteY28" fmla="*/ 344297 h 437224"/>
                <a:gd name="connsiteX29" fmla="*/ 214041 w 605879"/>
                <a:gd name="connsiteY29" fmla="*/ 291254 h 437224"/>
                <a:gd name="connsiteX30" fmla="*/ 223927 w 605879"/>
                <a:gd name="connsiteY30" fmla="*/ 284264 h 437224"/>
                <a:gd name="connsiteX31" fmla="*/ 398839 w 605879"/>
                <a:gd name="connsiteY31" fmla="*/ 152960 h 437224"/>
                <a:gd name="connsiteX32" fmla="*/ 369596 w 605879"/>
                <a:gd name="connsiteY32" fmla="*/ 80592 h 437224"/>
                <a:gd name="connsiteX33" fmla="*/ 210609 w 605879"/>
                <a:gd name="connsiteY33" fmla="*/ 22478 h 437224"/>
                <a:gd name="connsiteX34" fmla="*/ 210609 w 605879"/>
                <a:gd name="connsiteY34" fmla="*/ 0 h 437224"/>
                <a:gd name="connsiteX35" fmla="*/ 385796 w 605879"/>
                <a:gd name="connsiteY35" fmla="*/ 64967 h 437224"/>
                <a:gd name="connsiteX36" fmla="*/ 414079 w 605879"/>
                <a:gd name="connsiteY36" fmla="*/ 109100 h 437224"/>
                <a:gd name="connsiteX37" fmla="*/ 419845 w 605879"/>
                <a:gd name="connsiteY37" fmla="*/ 108963 h 437224"/>
                <a:gd name="connsiteX38" fmla="*/ 605879 w 605879"/>
                <a:gd name="connsiteY38" fmla="*/ 244928 h 437224"/>
                <a:gd name="connsiteX39" fmla="*/ 498515 w 605879"/>
                <a:gd name="connsiteY39" fmla="*/ 368420 h 437224"/>
                <a:gd name="connsiteX40" fmla="*/ 516088 w 605879"/>
                <a:gd name="connsiteY40" fmla="*/ 414609 h 437224"/>
                <a:gd name="connsiteX41" fmla="*/ 522953 w 605879"/>
                <a:gd name="connsiteY41" fmla="*/ 428178 h 437224"/>
                <a:gd name="connsiteX42" fmla="*/ 510185 w 605879"/>
                <a:gd name="connsiteY42" fmla="*/ 437224 h 437224"/>
                <a:gd name="connsiteX43" fmla="*/ 400487 w 605879"/>
                <a:gd name="connsiteY43" fmla="*/ 380344 h 437224"/>
                <a:gd name="connsiteX44" fmla="*/ 250836 w 605879"/>
                <a:gd name="connsiteY44" fmla="*/ 304275 h 437224"/>
                <a:gd name="connsiteX45" fmla="*/ 231752 w 605879"/>
                <a:gd name="connsiteY45" fmla="*/ 306331 h 437224"/>
                <a:gd name="connsiteX46" fmla="*/ 107639 w 605879"/>
                <a:gd name="connsiteY46" fmla="*/ 371161 h 437224"/>
                <a:gd name="connsiteX47" fmla="*/ 94596 w 605879"/>
                <a:gd name="connsiteY47" fmla="*/ 361978 h 437224"/>
                <a:gd name="connsiteX48" fmla="*/ 102009 w 605879"/>
                <a:gd name="connsiteY48" fmla="*/ 348135 h 437224"/>
                <a:gd name="connsiteX49" fmla="*/ 122741 w 605879"/>
                <a:gd name="connsiteY49" fmla="*/ 293173 h 437224"/>
                <a:gd name="connsiteX50" fmla="*/ 0 w 605879"/>
                <a:gd name="connsiteY50" fmla="*/ 153508 h 437224"/>
                <a:gd name="connsiteX51" fmla="*/ 210609 w 605879"/>
                <a:gd name="connsiteY51" fmla="*/ 0 h 43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05879" h="437224">
                  <a:moveTo>
                    <a:pt x="91000" y="173662"/>
                  </a:moveTo>
                  <a:lnTo>
                    <a:pt x="331193" y="173662"/>
                  </a:lnTo>
                  <a:cubicBezTo>
                    <a:pt x="337373" y="173662"/>
                    <a:pt x="342454" y="178725"/>
                    <a:pt x="342454" y="184882"/>
                  </a:cubicBezTo>
                  <a:cubicBezTo>
                    <a:pt x="342454" y="191040"/>
                    <a:pt x="337373" y="196102"/>
                    <a:pt x="331193" y="196102"/>
                  </a:cubicBezTo>
                  <a:lnTo>
                    <a:pt x="91000" y="196102"/>
                  </a:lnTo>
                  <a:cubicBezTo>
                    <a:pt x="84683" y="196102"/>
                    <a:pt x="79739" y="191040"/>
                    <a:pt x="79739" y="184882"/>
                  </a:cubicBezTo>
                  <a:cubicBezTo>
                    <a:pt x="79739" y="178725"/>
                    <a:pt x="84683" y="173662"/>
                    <a:pt x="91000" y="173662"/>
                  </a:cubicBezTo>
                  <a:close/>
                  <a:moveTo>
                    <a:pt x="421630" y="131441"/>
                  </a:moveTo>
                  <a:cubicBezTo>
                    <a:pt x="423003" y="138294"/>
                    <a:pt x="423552" y="145284"/>
                    <a:pt x="423552" y="152274"/>
                  </a:cubicBezTo>
                  <a:cubicBezTo>
                    <a:pt x="423552" y="220668"/>
                    <a:pt x="362456" y="281249"/>
                    <a:pt x="275961" y="300986"/>
                  </a:cubicBezTo>
                  <a:cubicBezTo>
                    <a:pt x="302047" y="334017"/>
                    <a:pt x="350924" y="355536"/>
                    <a:pt x="408175" y="358277"/>
                  </a:cubicBezTo>
                  <a:cubicBezTo>
                    <a:pt x="412569" y="358551"/>
                    <a:pt x="416413" y="361293"/>
                    <a:pt x="418060" y="365267"/>
                  </a:cubicBezTo>
                  <a:cubicBezTo>
                    <a:pt x="427259" y="388019"/>
                    <a:pt x="463505" y="403370"/>
                    <a:pt x="488218" y="410360"/>
                  </a:cubicBezTo>
                  <a:cubicBezTo>
                    <a:pt x="483962" y="399944"/>
                    <a:pt x="479156" y="385004"/>
                    <a:pt x="474214" y="363348"/>
                  </a:cubicBezTo>
                  <a:cubicBezTo>
                    <a:pt x="472841" y="357455"/>
                    <a:pt x="476273" y="351698"/>
                    <a:pt x="482039" y="349916"/>
                  </a:cubicBezTo>
                  <a:cubicBezTo>
                    <a:pt x="543685" y="332236"/>
                    <a:pt x="583500" y="290980"/>
                    <a:pt x="583363" y="244928"/>
                  </a:cubicBezTo>
                  <a:cubicBezTo>
                    <a:pt x="583363" y="182839"/>
                    <a:pt x="511009" y="132126"/>
                    <a:pt x="421630" y="131441"/>
                  </a:cubicBezTo>
                  <a:close/>
                  <a:moveTo>
                    <a:pt x="75898" y="120173"/>
                  </a:moveTo>
                  <a:lnTo>
                    <a:pt x="340509" y="120173"/>
                  </a:lnTo>
                  <a:cubicBezTo>
                    <a:pt x="346826" y="120173"/>
                    <a:pt x="351769" y="125114"/>
                    <a:pt x="351769" y="131428"/>
                  </a:cubicBezTo>
                  <a:cubicBezTo>
                    <a:pt x="351769" y="137604"/>
                    <a:pt x="346826" y="142683"/>
                    <a:pt x="340509" y="142683"/>
                  </a:cubicBezTo>
                  <a:lnTo>
                    <a:pt x="75898" y="142683"/>
                  </a:lnTo>
                  <a:cubicBezTo>
                    <a:pt x="69719" y="142683"/>
                    <a:pt x="64638" y="137604"/>
                    <a:pt x="64638" y="131428"/>
                  </a:cubicBezTo>
                  <a:cubicBezTo>
                    <a:pt x="64638" y="125114"/>
                    <a:pt x="69719" y="120173"/>
                    <a:pt x="75898" y="120173"/>
                  </a:cubicBezTo>
                  <a:close/>
                  <a:moveTo>
                    <a:pt x="210609" y="22478"/>
                  </a:moveTo>
                  <a:cubicBezTo>
                    <a:pt x="106952" y="22478"/>
                    <a:pt x="22516" y="81277"/>
                    <a:pt x="22516" y="153508"/>
                  </a:cubicBezTo>
                  <a:cubicBezTo>
                    <a:pt x="22516" y="206688"/>
                    <a:pt x="68372" y="254385"/>
                    <a:pt x="139216" y="274807"/>
                  </a:cubicBezTo>
                  <a:cubicBezTo>
                    <a:pt x="144983" y="276452"/>
                    <a:pt x="148415" y="282208"/>
                    <a:pt x="147042" y="288102"/>
                  </a:cubicBezTo>
                  <a:cubicBezTo>
                    <a:pt x="140864" y="314966"/>
                    <a:pt x="135097" y="332647"/>
                    <a:pt x="130017" y="344297"/>
                  </a:cubicBezTo>
                  <a:cubicBezTo>
                    <a:pt x="158437" y="336622"/>
                    <a:pt x="203058" y="318667"/>
                    <a:pt x="214041" y="291254"/>
                  </a:cubicBezTo>
                  <a:cubicBezTo>
                    <a:pt x="215689" y="287280"/>
                    <a:pt x="219533" y="284538"/>
                    <a:pt x="223927" y="284264"/>
                  </a:cubicBezTo>
                  <a:cubicBezTo>
                    <a:pt x="320170" y="279604"/>
                    <a:pt x="395407" y="223135"/>
                    <a:pt x="398839" y="152960"/>
                  </a:cubicBezTo>
                  <a:cubicBezTo>
                    <a:pt x="400075" y="126918"/>
                    <a:pt x="389915" y="101836"/>
                    <a:pt x="369596" y="80592"/>
                  </a:cubicBezTo>
                  <a:cubicBezTo>
                    <a:pt x="334860" y="44133"/>
                    <a:pt x="275412" y="22478"/>
                    <a:pt x="210609" y="22478"/>
                  </a:cubicBezTo>
                  <a:close/>
                  <a:moveTo>
                    <a:pt x="210609" y="0"/>
                  </a:moveTo>
                  <a:cubicBezTo>
                    <a:pt x="281453" y="0"/>
                    <a:pt x="346942" y="24260"/>
                    <a:pt x="385796" y="64967"/>
                  </a:cubicBezTo>
                  <a:cubicBezTo>
                    <a:pt x="398702" y="78536"/>
                    <a:pt x="408175" y="93338"/>
                    <a:pt x="414079" y="109100"/>
                  </a:cubicBezTo>
                  <a:cubicBezTo>
                    <a:pt x="416001" y="108963"/>
                    <a:pt x="417923" y="108963"/>
                    <a:pt x="419845" y="108963"/>
                  </a:cubicBezTo>
                  <a:cubicBezTo>
                    <a:pt x="522404" y="108963"/>
                    <a:pt x="606016" y="169955"/>
                    <a:pt x="605879" y="244928"/>
                  </a:cubicBezTo>
                  <a:cubicBezTo>
                    <a:pt x="605879" y="298519"/>
                    <a:pt x="564141" y="346079"/>
                    <a:pt x="498515" y="368420"/>
                  </a:cubicBezTo>
                  <a:cubicBezTo>
                    <a:pt x="506066" y="398025"/>
                    <a:pt x="512931" y="412279"/>
                    <a:pt x="516088" y="414609"/>
                  </a:cubicBezTo>
                  <a:cubicBezTo>
                    <a:pt x="524601" y="418858"/>
                    <a:pt x="523228" y="426671"/>
                    <a:pt x="522953" y="428178"/>
                  </a:cubicBezTo>
                  <a:cubicBezTo>
                    <a:pt x="522541" y="429686"/>
                    <a:pt x="520207" y="437224"/>
                    <a:pt x="510185" y="437224"/>
                  </a:cubicBezTo>
                  <a:cubicBezTo>
                    <a:pt x="497828" y="437224"/>
                    <a:pt x="423689" y="421325"/>
                    <a:pt x="400487" y="380344"/>
                  </a:cubicBezTo>
                  <a:cubicBezTo>
                    <a:pt x="333899" y="375410"/>
                    <a:pt x="277746" y="346764"/>
                    <a:pt x="250836" y="304275"/>
                  </a:cubicBezTo>
                  <a:cubicBezTo>
                    <a:pt x="244521" y="305098"/>
                    <a:pt x="238205" y="305783"/>
                    <a:pt x="231752" y="306331"/>
                  </a:cubicBezTo>
                  <a:cubicBezTo>
                    <a:pt x="206216" y="353069"/>
                    <a:pt x="121643" y="371161"/>
                    <a:pt x="107639" y="371161"/>
                  </a:cubicBezTo>
                  <a:cubicBezTo>
                    <a:pt x="97616" y="371161"/>
                    <a:pt x="95145" y="364171"/>
                    <a:pt x="94596" y="361978"/>
                  </a:cubicBezTo>
                  <a:cubicBezTo>
                    <a:pt x="94184" y="360470"/>
                    <a:pt x="92948" y="352658"/>
                    <a:pt x="102009" y="348135"/>
                  </a:cubicBezTo>
                  <a:cubicBezTo>
                    <a:pt x="105030" y="345942"/>
                    <a:pt x="113130" y="331550"/>
                    <a:pt x="122741" y="293173"/>
                  </a:cubicBezTo>
                  <a:cubicBezTo>
                    <a:pt x="47778" y="268228"/>
                    <a:pt x="0" y="214226"/>
                    <a:pt x="0" y="153508"/>
                  </a:cubicBezTo>
                  <a:cubicBezTo>
                    <a:pt x="0" y="68804"/>
                    <a:pt x="94458" y="0"/>
                    <a:pt x="210609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iṣlîḍe">
              <a:extLst>
                <a:ext uri="{FF2B5EF4-FFF2-40B4-BE49-F238E27FC236}">
                  <a16:creationId xmlns="" xmlns:a16="http://schemas.microsoft.com/office/drawing/2014/main" id="{3D267536-B2DA-4F33-AEB4-0097C1E0E60D}"/>
                </a:ext>
              </a:extLst>
            </p:cNvPr>
            <p:cNvSpPr/>
            <p:nvPr/>
          </p:nvSpPr>
          <p:spPr>
            <a:xfrm rot="16200000">
              <a:off x="5696158" y="4786885"/>
              <a:ext cx="1234483" cy="1212728"/>
            </a:xfrm>
            <a:prstGeom prst="round2DiagRect">
              <a:avLst>
                <a:gd name="adj1" fmla="val 50000"/>
                <a:gd name="adj2" fmla="val 0"/>
              </a:avLst>
            </a:prstGeom>
            <a:noFill/>
            <a:ln w="285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ïş1ïḋê">
              <a:extLst>
                <a:ext uri="{FF2B5EF4-FFF2-40B4-BE49-F238E27FC236}">
                  <a16:creationId xmlns="" xmlns:a16="http://schemas.microsoft.com/office/drawing/2014/main" id="{6C694476-DC69-41C1-B41B-268999571C2D}"/>
                </a:ext>
              </a:extLst>
            </p:cNvPr>
            <p:cNvSpPr/>
            <p:nvPr/>
          </p:nvSpPr>
          <p:spPr>
            <a:xfrm rot="16200000">
              <a:off x="5807390" y="4883895"/>
              <a:ext cx="1034918" cy="101667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ïṩ1îďe" title="smoIsAGNiL1wVmNStG0iI9ORzSWKpg0C50ZvwTSBtNDHU">
              <a:extLst>
                <a:ext uri="{FF2B5EF4-FFF2-40B4-BE49-F238E27FC236}">
                  <a16:creationId xmlns="" xmlns:a16="http://schemas.microsoft.com/office/drawing/2014/main" id="{B9E91E8A-4867-4DFF-AD8B-C760CADB415B}"/>
                </a:ext>
              </a:extLst>
            </p:cNvPr>
            <p:cNvSpPr/>
            <p:nvPr/>
          </p:nvSpPr>
          <p:spPr bwMode="auto">
            <a:xfrm>
              <a:off x="6030158" y="5181817"/>
              <a:ext cx="587920" cy="413134"/>
            </a:xfrm>
            <a:custGeom>
              <a:avLst/>
              <a:gdLst>
                <a:gd name="connsiteX0" fmla="*/ 450100 w 607639"/>
                <a:gd name="connsiteY0" fmla="*/ 313203 h 426991"/>
                <a:gd name="connsiteX1" fmla="*/ 450100 w 607639"/>
                <a:gd name="connsiteY1" fmla="*/ 403167 h 426991"/>
                <a:gd name="connsiteX2" fmla="*/ 585744 w 607639"/>
                <a:gd name="connsiteY2" fmla="*/ 403167 h 426991"/>
                <a:gd name="connsiteX3" fmla="*/ 586100 w 607639"/>
                <a:gd name="connsiteY3" fmla="*/ 313203 h 426991"/>
                <a:gd name="connsiteX4" fmla="*/ 530294 w 607639"/>
                <a:gd name="connsiteY4" fmla="*/ 313203 h 426991"/>
                <a:gd name="connsiteX5" fmla="*/ 530116 w 607639"/>
                <a:gd name="connsiteY5" fmla="*/ 313203 h 426991"/>
                <a:gd name="connsiteX6" fmla="*/ 529760 w 607639"/>
                <a:gd name="connsiteY6" fmla="*/ 313203 h 426991"/>
                <a:gd name="connsiteX7" fmla="*/ 450901 w 607639"/>
                <a:gd name="connsiteY7" fmla="*/ 313203 h 426991"/>
                <a:gd name="connsiteX8" fmla="*/ 236309 w 607639"/>
                <a:gd name="connsiteY8" fmla="*/ 313203 h 426991"/>
                <a:gd name="connsiteX9" fmla="*/ 236309 w 607639"/>
                <a:gd name="connsiteY9" fmla="*/ 403167 h 426991"/>
                <a:gd name="connsiteX10" fmla="*/ 371953 w 607639"/>
                <a:gd name="connsiteY10" fmla="*/ 403167 h 426991"/>
                <a:gd name="connsiteX11" fmla="*/ 372754 w 607639"/>
                <a:gd name="connsiteY11" fmla="*/ 313203 h 426991"/>
                <a:gd name="connsiteX12" fmla="*/ 237110 w 607639"/>
                <a:gd name="connsiteY12" fmla="*/ 313203 h 426991"/>
                <a:gd name="connsiteX13" fmla="*/ 22519 w 607639"/>
                <a:gd name="connsiteY13" fmla="*/ 313203 h 426991"/>
                <a:gd name="connsiteX14" fmla="*/ 22519 w 607639"/>
                <a:gd name="connsiteY14" fmla="*/ 403167 h 426991"/>
                <a:gd name="connsiteX15" fmla="*/ 158163 w 607639"/>
                <a:gd name="connsiteY15" fmla="*/ 403167 h 426991"/>
                <a:gd name="connsiteX16" fmla="*/ 158964 w 607639"/>
                <a:gd name="connsiteY16" fmla="*/ 313203 h 426991"/>
                <a:gd name="connsiteX17" fmla="*/ 91498 w 607639"/>
                <a:gd name="connsiteY17" fmla="*/ 313203 h 426991"/>
                <a:gd name="connsiteX18" fmla="*/ 91231 w 607639"/>
                <a:gd name="connsiteY18" fmla="*/ 313203 h 426991"/>
                <a:gd name="connsiteX19" fmla="*/ 90964 w 607639"/>
                <a:gd name="connsiteY19" fmla="*/ 313203 h 426991"/>
                <a:gd name="connsiteX20" fmla="*/ 23320 w 607639"/>
                <a:gd name="connsiteY20" fmla="*/ 313203 h 426991"/>
                <a:gd name="connsiteX21" fmla="*/ 91409 w 607639"/>
                <a:gd name="connsiteY21" fmla="*/ 224751 h 426991"/>
                <a:gd name="connsiteX22" fmla="*/ 530294 w 607639"/>
                <a:gd name="connsiteY22" fmla="*/ 224751 h 426991"/>
                <a:gd name="connsiteX23" fmla="*/ 540084 w 607639"/>
                <a:gd name="connsiteY23" fmla="*/ 234530 h 426991"/>
                <a:gd name="connsiteX24" fmla="*/ 540084 w 607639"/>
                <a:gd name="connsiteY24" fmla="*/ 292135 h 426991"/>
                <a:gd name="connsiteX25" fmla="*/ 586456 w 607639"/>
                <a:gd name="connsiteY25" fmla="*/ 292135 h 426991"/>
                <a:gd name="connsiteX26" fmla="*/ 607639 w 607639"/>
                <a:gd name="connsiteY26" fmla="*/ 313203 h 426991"/>
                <a:gd name="connsiteX27" fmla="*/ 607639 w 607639"/>
                <a:gd name="connsiteY27" fmla="*/ 403167 h 426991"/>
                <a:gd name="connsiteX28" fmla="*/ 586456 w 607639"/>
                <a:gd name="connsiteY28" fmla="*/ 426991 h 426991"/>
                <a:gd name="connsiteX29" fmla="*/ 451524 w 607639"/>
                <a:gd name="connsiteY29" fmla="*/ 426991 h 426991"/>
                <a:gd name="connsiteX30" fmla="*/ 427582 w 607639"/>
                <a:gd name="connsiteY30" fmla="*/ 403167 h 426991"/>
                <a:gd name="connsiteX31" fmla="*/ 427582 w 607639"/>
                <a:gd name="connsiteY31" fmla="*/ 313203 h 426991"/>
                <a:gd name="connsiteX32" fmla="*/ 451524 w 607639"/>
                <a:gd name="connsiteY32" fmla="*/ 292135 h 426991"/>
                <a:gd name="connsiteX33" fmla="*/ 517566 w 607639"/>
                <a:gd name="connsiteY33" fmla="*/ 292135 h 426991"/>
                <a:gd name="connsiteX34" fmla="*/ 517566 w 607639"/>
                <a:gd name="connsiteY34" fmla="*/ 247242 h 426991"/>
                <a:gd name="connsiteX35" fmla="*/ 315079 w 607639"/>
                <a:gd name="connsiteY35" fmla="*/ 247242 h 426991"/>
                <a:gd name="connsiteX36" fmla="*/ 315079 w 607639"/>
                <a:gd name="connsiteY36" fmla="*/ 292135 h 426991"/>
                <a:gd name="connsiteX37" fmla="*/ 372665 w 607639"/>
                <a:gd name="connsiteY37" fmla="*/ 292135 h 426991"/>
                <a:gd name="connsiteX38" fmla="*/ 393849 w 607639"/>
                <a:gd name="connsiteY38" fmla="*/ 313203 h 426991"/>
                <a:gd name="connsiteX39" fmla="*/ 393849 w 607639"/>
                <a:gd name="connsiteY39" fmla="*/ 403167 h 426991"/>
                <a:gd name="connsiteX40" fmla="*/ 372665 w 607639"/>
                <a:gd name="connsiteY40" fmla="*/ 426991 h 426991"/>
                <a:gd name="connsiteX41" fmla="*/ 237733 w 607639"/>
                <a:gd name="connsiteY41" fmla="*/ 426991 h 426991"/>
                <a:gd name="connsiteX42" fmla="*/ 213791 w 607639"/>
                <a:gd name="connsiteY42" fmla="*/ 403167 h 426991"/>
                <a:gd name="connsiteX43" fmla="*/ 213791 w 607639"/>
                <a:gd name="connsiteY43" fmla="*/ 313203 h 426991"/>
                <a:gd name="connsiteX44" fmla="*/ 237733 w 607639"/>
                <a:gd name="connsiteY44" fmla="*/ 292135 h 426991"/>
                <a:gd name="connsiteX45" fmla="*/ 292561 w 607639"/>
                <a:gd name="connsiteY45" fmla="*/ 292135 h 426991"/>
                <a:gd name="connsiteX46" fmla="*/ 292561 w 607639"/>
                <a:gd name="connsiteY46" fmla="*/ 247242 h 426991"/>
                <a:gd name="connsiteX47" fmla="*/ 101288 w 607639"/>
                <a:gd name="connsiteY47" fmla="*/ 247242 h 426991"/>
                <a:gd name="connsiteX48" fmla="*/ 101288 w 607639"/>
                <a:gd name="connsiteY48" fmla="*/ 292135 h 426991"/>
                <a:gd name="connsiteX49" fmla="*/ 158875 w 607639"/>
                <a:gd name="connsiteY49" fmla="*/ 292135 h 426991"/>
                <a:gd name="connsiteX50" fmla="*/ 180058 w 607639"/>
                <a:gd name="connsiteY50" fmla="*/ 313203 h 426991"/>
                <a:gd name="connsiteX51" fmla="*/ 180058 w 607639"/>
                <a:gd name="connsiteY51" fmla="*/ 403167 h 426991"/>
                <a:gd name="connsiteX52" fmla="*/ 158875 w 607639"/>
                <a:gd name="connsiteY52" fmla="*/ 426991 h 426991"/>
                <a:gd name="connsiteX53" fmla="*/ 24032 w 607639"/>
                <a:gd name="connsiteY53" fmla="*/ 426991 h 426991"/>
                <a:gd name="connsiteX54" fmla="*/ 0 w 607639"/>
                <a:gd name="connsiteY54" fmla="*/ 403167 h 426991"/>
                <a:gd name="connsiteX55" fmla="*/ 0 w 607639"/>
                <a:gd name="connsiteY55" fmla="*/ 313203 h 426991"/>
                <a:gd name="connsiteX56" fmla="*/ 24032 w 607639"/>
                <a:gd name="connsiteY56" fmla="*/ 292135 h 426991"/>
                <a:gd name="connsiteX57" fmla="*/ 78770 w 607639"/>
                <a:gd name="connsiteY57" fmla="*/ 292135 h 426991"/>
                <a:gd name="connsiteX58" fmla="*/ 78770 w 607639"/>
                <a:gd name="connsiteY58" fmla="*/ 234530 h 426991"/>
                <a:gd name="connsiteX59" fmla="*/ 91409 w 607639"/>
                <a:gd name="connsiteY59" fmla="*/ 224751 h 426991"/>
                <a:gd name="connsiteX60" fmla="*/ 236326 w 607639"/>
                <a:gd name="connsiteY60" fmla="*/ 21066 h 426991"/>
                <a:gd name="connsiteX61" fmla="*/ 236326 w 607639"/>
                <a:gd name="connsiteY61" fmla="*/ 111021 h 426991"/>
                <a:gd name="connsiteX62" fmla="*/ 371758 w 607639"/>
                <a:gd name="connsiteY62" fmla="*/ 111021 h 426991"/>
                <a:gd name="connsiteX63" fmla="*/ 372380 w 607639"/>
                <a:gd name="connsiteY63" fmla="*/ 21066 h 426991"/>
                <a:gd name="connsiteX64" fmla="*/ 237127 w 607639"/>
                <a:gd name="connsiteY64" fmla="*/ 21066 h 426991"/>
                <a:gd name="connsiteX65" fmla="*/ 237750 w 607639"/>
                <a:gd name="connsiteY65" fmla="*/ 0 h 426991"/>
                <a:gd name="connsiteX66" fmla="*/ 372647 w 607639"/>
                <a:gd name="connsiteY66" fmla="*/ 0 h 426991"/>
                <a:gd name="connsiteX67" fmla="*/ 393825 w 607639"/>
                <a:gd name="connsiteY67" fmla="*/ 21066 h 426991"/>
                <a:gd name="connsiteX68" fmla="*/ 393825 w 607639"/>
                <a:gd name="connsiteY68" fmla="*/ 111021 h 426991"/>
                <a:gd name="connsiteX69" fmla="*/ 372647 w 607639"/>
                <a:gd name="connsiteY69" fmla="*/ 134843 h 426991"/>
                <a:gd name="connsiteX70" fmla="*/ 315076 w 607639"/>
                <a:gd name="connsiteY70" fmla="*/ 134843 h 426991"/>
                <a:gd name="connsiteX71" fmla="*/ 315076 w 607639"/>
                <a:gd name="connsiteY71" fmla="*/ 191020 h 426991"/>
                <a:gd name="connsiteX72" fmla="*/ 292563 w 607639"/>
                <a:gd name="connsiteY72" fmla="*/ 191020 h 426991"/>
                <a:gd name="connsiteX73" fmla="*/ 292563 w 607639"/>
                <a:gd name="connsiteY73" fmla="*/ 134843 h 426991"/>
                <a:gd name="connsiteX74" fmla="*/ 237750 w 607639"/>
                <a:gd name="connsiteY74" fmla="*/ 134843 h 426991"/>
                <a:gd name="connsiteX75" fmla="*/ 213813 w 607639"/>
                <a:gd name="connsiteY75" fmla="*/ 111021 h 426991"/>
                <a:gd name="connsiteX76" fmla="*/ 213813 w 607639"/>
                <a:gd name="connsiteY76" fmla="*/ 21066 h 426991"/>
                <a:gd name="connsiteX77" fmla="*/ 237750 w 607639"/>
                <a:gd name="connsiteY77" fmla="*/ 0 h 42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607639" h="426991">
                  <a:moveTo>
                    <a:pt x="450100" y="313203"/>
                  </a:moveTo>
                  <a:lnTo>
                    <a:pt x="450100" y="403167"/>
                  </a:lnTo>
                  <a:lnTo>
                    <a:pt x="585744" y="403167"/>
                  </a:lnTo>
                  <a:lnTo>
                    <a:pt x="586100" y="313203"/>
                  </a:lnTo>
                  <a:lnTo>
                    <a:pt x="530294" y="313203"/>
                  </a:lnTo>
                  <a:cubicBezTo>
                    <a:pt x="530294" y="313203"/>
                    <a:pt x="530116" y="313203"/>
                    <a:pt x="530116" y="313203"/>
                  </a:cubicBezTo>
                  <a:cubicBezTo>
                    <a:pt x="530027" y="313203"/>
                    <a:pt x="529849" y="313203"/>
                    <a:pt x="529760" y="313203"/>
                  </a:cubicBezTo>
                  <a:lnTo>
                    <a:pt x="450901" y="313203"/>
                  </a:lnTo>
                  <a:close/>
                  <a:moveTo>
                    <a:pt x="236309" y="313203"/>
                  </a:moveTo>
                  <a:lnTo>
                    <a:pt x="236309" y="403167"/>
                  </a:lnTo>
                  <a:lnTo>
                    <a:pt x="371953" y="403167"/>
                  </a:lnTo>
                  <a:lnTo>
                    <a:pt x="372754" y="313203"/>
                  </a:lnTo>
                  <a:lnTo>
                    <a:pt x="237110" y="313203"/>
                  </a:lnTo>
                  <a:close/>
                  <a:moveTo>
                    <a:pt x="22519" y="313203"/>
                  </a:moveTo>
                  <a:lnTo>
                    <a:pt x="22519" y="403167"/>
                  </a:lnTo>
                  <a:lnTo>
                    <a:pt x="158163" y="403167"/>
                  </a:lnTo>
                  <a:lnTo>
                    <a:pt x="158964" y="313203"/>
                  </a:lnTo>
                  <a:lnTo>
                    <a:pt x="91498" y="313203"/>
                  </a:lnTo>
                  <a:cubicBezTo>
                    <a:pt x="91409" y="313203"/>
                    <a:pt x="91320" y="313203"/>
                    <a:pt x="91231" y="313203"/>
                  </a:cubicBezTo>
                  <a:cubicBezTo>
                    <a:pt x="91231" y="313203"/>
                    <a:pt x="90964" y="313203"/>
                    <a:pt x="90964" y="313203"/>
                  </a:cubicBezTo>
                  <a:lnTo>
                    <a:pt x="23320" y="313203"/>
                  </a:lnTo>
                  <a:close/>
                  <a:moveTo>
                    <a:pt x="91409" y="224751"/>
                  </a:moveTo>
                  <a:lnTo>
                    <a:pt x="530294" y="224751"/>
                  </a:lnTo>
                  <a:cubicBezTo>
                    <a:pt x="536435" y="224751"/>
                    <a:pt x="540084" y="228396"/>
                    <a:pt x="540084" y="234530"/>
                  </a:cubicBezTo>
                  <a:lnTo>
                    <a:pt x="540084" y="292135"/>
                  </a:lnTo>
                  <a:lnTo>
                    <a:pt x="586456" y="292135"/>
                  </a:lnTo>
                  <a:cubicBezTo>
                    <a:pt x="598917" y="292135"/>
                    <a:pt x="607639" y="300847"/>
                    <a:pt x="607639" y="313203"/>
                  </a:cubicBezTo>
                  <a:lnTo>
                    <a:pt x="607639" y="403167"/>
                  </a:lnTo>
                  <a:cubicBezTo>
                    <a:pt x="607639" y="415524"/>
                    <a:pt x="598917" y="426991"/>
                    <a:pt x="586456" y="426991"/>
                  </a:cubicBezTo>
                  <a:lnTo>
                    <a:pt x="451524" y="426991"/>
                  </a:lnTo>
                  <a:cubicBezTo>
                    <a:pt x="439152" y="426991"/>
                    <a:pt x="427582" y="415524"/>
                    <a:pt x="427582" y="403167"/>
                  </a:cubicBezTo>
                  <a:lnTo>
                    <a:pt x="427582" y="313203"/>
                  </a:lnTo>
                  <a:cubicBezTo>
                    <a:pt x="427582" y="300847"/>
                    <a:pt x="439152" y="292135"/>
                    <a:pt x="451524" y="292135"/>
                  </a:cubicBezTo>
                  <a:lnTo>
                    <a:pt x="517566" y="292135"/>
                  </a:lnTo>
                  <a:lnTo>
                    <a:pt x="517566" y="247242"/>
                  </a:lnTo>
                  <a:lnTo>
                    <a:pt x="315079" y="247242"/>
                  </a:lnTo>
                  <a:lnTo>
                    <a:pt x="315079" y="292135"/>
                  </a:lnTo>
                  <a:lnTo>
                    <a:pt x="372665" y="292135"/>
                  </a:lnTo>
                  <a:cubicBezTo>
                    <a:pt x="385126" y="292135"/>
                    <a:pt x="393849" y="300847"/>
                    <a:pt x="393849" y="313203"/>
                  </a:cubicBezTo>
                  <a:lnTo>
                    <a:pt x="393849" y="403167"/>
                  </a:lnTo>
                  <a:cubicBezTo>
                    <a:pt x="393849" y="415524"/>
                    <a:pt x="385126" y="426991"/>
                    <a:pt x="372665" y="426991"/>
                  </a:cubicBezTo>
                  <a:lnTo>
                    <a:pt x="237733" y="426991"/>
                  </a:lnTo>
                  <a:cubicBezTo>
                    <a:pt x="225362" y="426991"/>
                    <a:pt x="213791" y="415524"/>
                    <a:pt x="213791" y="403167"/>
                  </a:cubicBezTo>
                  <a:lnTo>
                    <a:pt x="213791" y="313203"/>
                  </a:lnTo>
                  <a:cubicBezTo>
                    <a:pt x="213791" y="300847"/>
                    <a:pt x="225362" y="292135"/>
                    <a:pt x="237733" y="292135"/>
                  </a:cubicBezTo>
                  <a:lnTo>
                    <a:pt x="292561" y="292135"/>
                  </a:lnTo>
                  <a:lnTo>
                    <a:pt x="292561" y="247242"/>
                  </a:lnTo>
                  <a:lnTo>
                    <a:pt x="101288" y="247242"/>
                  </a:lnTo>
                  <a:lnTo>
                    <a:pt x="101288" y="292135"/>
                  </a:lnTo>
                  <a:lnTo>
                    <a:pt x="158875" y="292135"/>
                  </a:lnTo>
                  <a:cubicBezTo>
                    <a:pt x="171335" y="292135"/>
                    <a:pt x="180058" y="300847"/>
                    <a:pt x="180058" y="313203"/>
                  </a:cubicBezTo>
                  <a:lnTo>
                    <a:pt x="180058" y="403167"/>
                  </a:lnTo>
                  <a:cubicBezTo>
                    <a:pt x="180058" y="415524"/>
                    <a:pt x="171335" y="426991"/>
                    <a:pt x="158875" y="426991"/>
                  </a:cubicBezTo>
                  <a:lnTo>
                    <a:pt x="24032" y="426991"/>
                  </a:lnTo>
                  <a:cubicBezTo>
                    <a:pt x="11571" y="426991"/>
                    <a:pt x="0" y="415524"/>
                    <a:pt x="0" y="403167"/>
                  </a:cubicBezTo>
                  <a:lnTo>
                    <a:pt x="0" y="313203"/>
                  </a:lnTo>
                  <a:cubicBezTo>
                    <a:pt x="0" y="300847"/>
                    <a:pt x="11571" y="292135"/>
                    <a:pt x="24032" y="292135"/>
                  </a:cubicBezTo>
                  <a:lnTo>
                    <a:pt x="78770" y="292135"/>
                  </a:lnTo>
                  <a:lnTo>
                    <a:pt x="78770" y="234530"/>
                  </a:lnTo>
                  <a:cubicBezTo>
                    <a:pt x="78770" y="228396"/>
                    <a:pt x="85178" y="224751"/>
                    <a:pt x="91409" y="224751"/>
                  </a:cubicBezTo>
                  <a:close/>
                  <a:moveTo>
                    <a:pt x="236326" y="21066"/>
                  </a:moveTo>
                  <a:lnTo>
                    <a:pt x="236326" y="111021"/>
                  </a:lnTo>
                  <a:lnTo>
                    <a:pt x="371758" y="111021"/>
                  </a:lnTo>
                  <a:lnTo>
                    <a:pt x="372380" y="21066"/>
                  </a:lnTo>
                  <a:lnTo>
                    <a:pt x="237127" y="21066"/>
                  </a:lnTo>
                  <a:close/>
                  <a:moveTo>
                    <a:pt x="237750" y="0"/>
                  </a:moveTo>
                  <a:lnTo>
                    <a:pt x="372647" y="0"/>
                  </a:lnTo>
                  <a:cubicBezTo>
                    <a:pt x="385105" y="0"/>
                    <a:pt x="393825" y="8711"/>
                    <a:pt x="393825" y="21066"/>
                  </a:cubicBezTo>
                  <a:lnTo>
                    <a:pt x="393825" y="111021"/>
                  </a:lnTo>
                  <a:cubicBezTo>
                    <a:pt x="393825" y="123376"/>
                    <a:pt x="385105" y="134843"/>
                    <a:pt x="372647" y="134843"/>
                  </a:cubicBezTo>
                  <a:lnTo>
                    <a:pt x="315076" y="134843"/>
                  </a:lnTo>
                  <a:lnTo>
                    <a:pt x="315076" y="191020"/>
                  </a:lnTo>
                  <a:lnTo>
                    <a:pt x="292563" y="191020"/>
                  </a:lnTo>
                  <a:lnTo>
                    <a:pt x="292563" y="134843"/>
                  </a:lnTo>
                  <a:lnTo>
                    <a:pt x="237750" y="134843"/>
                  </a:lnTo>
                  <a:cubicBezTo>
                    <a:pt x="225381" y="134843"/>
                    <a:pt x="213813" y="123376"/>
                    <a:pt x="213813" y="111021"/>
                  </a:cubicBezTo>
                  <a:lnTo>
                    <a:pt x="213813" y="21066"/>
                  </a:lnTo>
                  <a:cubicBezTo>
                    <a:pt x="213813" y="8711"/>
                    <a:pt x="225381" y="0"/>
                    <a:pt x="237750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îṧļíde">
              <a:extLst>
                <a:ext uri="{FF2B5EF4-FFF2-40B4-BE49-F238E27FC236}">
                  <a16:creationId xmlns="" xmlns:a16="http://schemas.microsoft.com/office/drawing/2014/main" id="{92FB743E-ADB5-46A7-A4D1-4FFDCDBE8DCC}"/>
                </a:ext>
              </a:extLst>
            </p:cNvPr>
            <p:cNvSpPr/>
            <p:nvPr/>
          </p:nvSpPr>
          <p:spPr bwMode="auto">
            <a:xfrm>
              <a:off x="7624560" y="3407547"/>
              <a:ext cx="3691440" cy="7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marL="171450" indent="-171450">
                <a:lnSpc>
                  <a:spcPct val="14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000" dirty="0"/>
                <a:t>Supporting text here.</a:t>
              </a:r>
            </a:p>
            <a:p>
              <a:pPr marL="171450" indent="-171450">
                <a:lnSpc>
                  <a:spcPct val="14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000" dirty="0"/>
                <a:t>You can use the icon library in </a:t>
              </a:r>
              <a:r>
                <a:rPr lang="en-US" altLang="zh-CN" sz="1000" dirty="0" err="1"/>
                <a:t>iSlide</a:t>
              </a:r>
              <a:r>
                <a:rPr lang="en-US" altLang="zh-CN" sz="1000" dirty="0"/>
                <a:t>  (www.islide.cc) to filter and replace existing icon elements with one click.</a:t>
              </a:r>
            </a:p>
          </p:txBody>
        </p:sp>
        <p:sp>
          <p:nvSpPr>
            <p:cNvPr id="20" name="išḷiḋé">
              <a:extLst>
                <a:ext uri="{FF2B5EF4-FFF2-40B4-BE49-F238E27FC236}">
                  <a16:creationId xmlns="" xmlns:a16="http://schemas.microsoft.com/office/drawing/2014/main" id="{F9C1AB62-A8C2-426D-A2E8-8BCB00C8AE23}"/>
                </a:ext>
              </a:extLst>
            </p:cNvPr>
            <p:cNvSpPr txBox="1"/>
            <p:nvPr/>
          </p:nvSpPr>
          <p:spPr bwMode="auto">
            <a:xfrm>
              <a:off x="7624560" y="2894450"/>
              <a:ext cx="3691440" cy="51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marL="0" marR="0" lvl="0" indent="0" algn="l" defTabSz="914377" rtl="0" eaLnBrk="1" fontAlgn="auto" latinLnBrk="0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</a:rPr>
                <a:t>Text here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îsḻiḑê">
              <a:extLst>
                <a:ext uri="{FF2B5EF4-FFF2-40B4-BE49-F238E27FC236}">
                  <a16:creationId xmlns="" xmlns:a16="http://schemas.microsoft.com/office/drawing/2014/main" id="{CB75D869-8FF2-43FD-BEC9-1F680ADED513}"/>
                </a:ext>
              </a:extLst>
            </p:cNvPr>
            <p:cNvSpPr/>
            <p:nvPr/>
          </p:nvSpPr>
          <p:spPr bwMode="auto">
            <a:xfrm>
              <a:off x="1192811" y="1969268"/>
              <a:ext cx="2570197" cy="7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Supporting text here.</a:t>
              </a:r>
            </a:p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When you copy &amp; paste, choose "keep text only" option.</a:t>
              </a:r>
            </a:p>
          </p:txBody>
        </p:sp>
        <p:sp>
          <p:nvSpPr>
            <p:cNvPr id="22" name="îṣľidè">
              <a:extLst>
                <a:ext uri="{FF2B5EF4-FFF2-40B4-BE49-F238E27FC236}">
                  <a16:creationId xmlns="" xmlns:a16="http://schemas.microsoft.com/office/drawing/2014/main" id="{8D0B1B21-382E-49B5-8EDF-22C4D3AB1761}"/>
                </a:ext>
              </a:extLst>
            </p:cNvPr>
            <p:cNvSpPr txBox="1"/>
            <p:nvPr/>
          </p:nvSpPr>
          <p:spPr bwMode="auto">
            <a:xfrm>
              <a:off x="1192811" y="1456171"/>
              <a:ext cx="2570197" cy="51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marL="0" marR="0" lvl="0" indent="0" algn="l" defTabSz="914377" rtl="0" eaLnBrk="1" fontAlgn="auto" latinLnBrk="0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ïṥľiḋê">
              <a:extLst>
                <a:ext uri="{FF2B5EF4-FFF2-40B4-BE49-F238E27FC236}">
                  <a16:creationId xmlns="" xmlns:a16="http://schemas.microsoft.com/office/drawing/2014/main" id="{BA806790-E570-47D8-AE06-455AEC3581EB}"/>
                </a:ext>
              </a:extLst>
            </p:cNvPr>
            <p:cNvSpPr/>
            <p:nvPr/>
          </p:nvSpPr>
          <p:spPr bwMode="auto">
            <a:xfrm>
              <a:off x="1192811" y="4026305"/>
              <a:ext cx="2570197" cy="7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Supporting text here.</a:t>
              </a:r>
            </a:p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When you copy &amp; paste, choose "keep text only" option.</a:t>
              </a:r>
            </a:p>
          </p:txBody>
        </p:sp>
        <p:sp>
          <p:nvSpPr>
            <p:cNvPr id="24" name="iś1íḋê">
              <a:extLst>
                <a:ext uri="{FF2B5EF4-FFF2-40B4-BE49-F238E27FC236}">
                  <a16:creationId xmlns="" xmlns:a16="http://schemas.microsoft.com/office/drawing/2014/main" id="{FC3378E2-D955-4EB0-8CC8-59E6ED4AE39D}"/>
                </a:ext>
              </a:extLst>
            </p:cNvPr>
            <p:cNvSpPr txBox="1"/>
            <p:nvPr/>
          </p:nvSpPr>
          <p:spPr bwMode="auto">
            <a:xfrm>
              <a:off x="1192811" y="3513208"/>
              <a:ext cx="2570197" cy="51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marL="0" marR="0" lvl="0" indent="0" algn="l" defTabSz="914377" rtl="0" eaLnBrk="1" fontAlgn="auto" latinLnBrk="0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îṥļiḑé">
              <a:extLst>
                <a:ext uri="{FF2B5EF4-FFF2-40B4-BE49-F238E27FC236}">
                  <a16:creationId xmlns="" xmlns:a16="http://schemas.microsoft.com/office/drawing/2014/main" id="{5D41E9A8-67FB-42D9-AE87-D8E7FE972505}"/>
                </a:ext>
              </a:extLst>
            </p:cNvPr>
            <p:cNvSpPr/>
            <p:nvPr/>
          </p:nvSpPr>
          <p:spPr bwMode="auto">
            <a:xfrm>
              <a:off x="7082613" y="5285254"/>
              <a:ext cx="2570197" cy="7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rIns="90000" anchor="t" anchorCtr="0">
              <a:normAutofit/>
            </a:bodyPr>
            <a:lstStyle/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Supporting text here.</a:t>
              </a:r>
            </a:p>
            <a:p>
              <a:pPr marL="171450" indent="-171450">
                <a:lnSpc>
                  <a:spcPct val="160000"/>
                </a:lnSpc>
                <a:buFont typeface="Arial" panose="020B0604020202020204" pitchFamily="34" charset="0"/>
                <a:buChar char="•"/>
              </a:pPr>
              <a:r>
                <a:rPr lang="en-US" altLang="zh-CN" sz="900" dirty="0"/>
                <a:t>When you copy &amp; paste, choose "keep text only" option.</a:t>
              </a:r>
            </a:p>
          </p:txBody>
        </p:sp>
        <p:sp>
          <p:nvSpPr>
            <p:cNvPr id="26" name="išḷîde">
              <a:extLst>
                <a:ext uri="{FF2B5EF4-FFF2-40B4-BE49-F238E27FC236}">
                  <a16:creationId xmlns="" xmlns:a16="http://schemas.microsoft.com/office/drawing/2014/main" id="{76679E9B-379B-4DEC-9043-9DF37E3FBA6F}"/>
                </a:ext>
              </a:extLst>
            </p:cNvPr>
            <p:cNvSpPr txBox="1"/>
            <p:nvPr/>
          </p:nvSpPr>
          <p:spPr bwMode="auto">
            <a:xfrm>
              <a:off x="7082613" y="4772157"/>
              <a:ext cx="2570197" cy="51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marL="0" marR="0" lvl="0" indent="0" algn="l" defTabSz="914377" rtl="0" eaLnBrk="1" fontAlgn="auto" latinLnBrk="0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Text here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987238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73C50A0F-D9A0-4C3D-A7BC-B670DAD617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CA8A8B44-2D5B-4A39-9339-11B25D9C48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E33D5B1E-A185-42CD-962E-B18D3AE3D5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7</a:t>
            </a:fld>
            <a:endParaRPr lang="zh-CN" altLang="en-US" dirty="0"/>
          </a:p>
        </p:txBody>
      </p:sp>
      <p:grpSp>
        <p:nvGrpSpPr>
          <p:cNvPr id="30" name="21865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86D56400-07AD-4B3E-9885-154EFF6443B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56200" y="1543050"/>
            <a:ext cx="10879602" cy="4191000"/>
            <a:chOff x="656200" y="1543050"/>
            <a:chExt cx="10879602" cy="4191000"/>
          </a:xfrm>
        </p:grpSpPr>
        <p:sp>
          <p:nvSpPr>
            <p:cNvPr id="31" name="ïsļiḋè">
              <a:extLst>
                <a:ext uri="{FF2B5EF4-FFF2-40B4-BE49-F238E27FC236}">
                  <a16:creationId xmlns="" xmlns:a16="http://schemas.microsoft.com/office/drawing/2014/main" id="{63CD9B97-135D-4CFA-BE6D-EDDAC3300CD9}"/>
                </a:ext>
              </a:extLst>
            </p:cNvPr>
            <p:cNvSpPr/>
            <p:nvPr/>
          </p:nvSpPr>
          <p:spPr bwMode="auto">
            <a:xfrm>
              <a:off x="3271489" y="1885215"/>
              <a:ext cx="3144886" cy="2090051"/>
            </a:xfrm>
            <a:custGeom>
              <a:avLst/>
              <a:gdLst>
                <a:gd name="T0" fmla="*/ 1443 w 1443"/>
                <a:gd name="T1" fmla="*/ 959 h 959"/>
                <a:gd name="T2" fmla="*/ 1397 w 1443"/>
                <a:gd name="T3" fmla="*/ 560 h 959"/>
                <a:gd name="T4" fmla="*/ 1300 w 1443"/>
                <a:gd name="T5" fmla="*/ 663 h 959"/>
                <a:gd name="T6" fmla="*/ 677 w 1443"/>
                <a:gd name="T7" fmla="*/ 0 h 959"/>
                <a:gd name="T8" fmla="*/ 0 w 1443"/>
                <a:gd name="T9" fmla="*/ 0 h 959"/>
                <a:gd name="T10" fmla="*/ 118 w 1443"/>
                <a:gd name="T11" fmla="*/ 99 h 959"/>
                <a:gd name="T12" fmla="*/ 4 w 1443"/>
                <a:gd name="T13" fmla="*/ 196 h 959"/>
                <a:gd name="T14" fmla="*/ 593 w 1443"/>
                <a:gd name="T15" fmla="*/ 196 h 959"/>
                <a:gd name="T16" fmla="*/ 1165 w 1443"/>
                <a:gd name="T17" fmla="*/ 804 h 959"/>
                <a:gd name="T18" fmla="*/ 1045 w 1443"/>
                <a:gd name="T19" fmla="*/ 930 h 959"/>
                <a:gd name="T20" fmla="*/ 1443 w 1443"/>
                <a:gd name="T21" fmla="*/ 959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3" h="959">
                  <a:moveTo>
                    <a:pt x="1443" y="959"/>
                  </a:moveTo>
                  <a:lnTo>
                    <a:pt x="1397" y="560"/>
                  </a:lnTo>
                  <a:lnTo>
                    <a:pt x="1300" y="663"/>
                  </a:lnTo>
                  <a:lnTo>
                    <a:pt x="677" y="0"/>
                  </a:lnTo>
                  <a:lnTo>
                    <a:pt x="0" y="0"/>
                  </a:lnTo>
                  <a:lnTo>
                    <a:pt x="118" y="99"/>
                  </a:lnTo>
                  <a:lnTo>
                    <a:pt x="4" y="196"/>
                  </a:lnTo>
                  <a:lnTo>
                    <a:pt x="593" y="196"/>
                  </a:lnTo>
                  <a:lnTo>
                    <a:pt x="1165" y="804"/>
                  </a:lnTo>
                  <a:lnTo>
                    <a:pt x="1045" y="930"/>
                  </a:lnTo>
                  <a:lnTo>
                    <a:pt x="1443" y="95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2" name="iSḷíḍé">
              <a:extLst>
                <a:ext uri="{FF2B5EF4-FFF2-40B4-BE49-F238E27FC236}">
                  <a16:creationId xmlns="" xmlns:a16="http://schemas.microsoft.com/office/drawing/2014/main" id="{1AF74B40-28AA-4786-9655-FC14A97A8831}"/>
                </a:ext>
              </a:extLst>
            </p:cNvPr>
            <p:cNvSpPr/>
            <p:nvPr/>
          </p:nvSpPr>
          <p:spPr bwMode="auto">
            <a:xfrm>
              <a:off x="994008" y="1543050"/>
              <a:ext cx="2443116" cy="1826344"/>
            </a:xfrm>
            <a:custGeom>
              <a:avLst/>
              <a:gdLst>
                <a:gd name="T0" fmla="*/ 1121 w 1121"/>
                <a:gd name="T1" fmla="*/ 256 h 838"/>
                <a:gd name="T2" fmla="*/ 812 w 1121"/>
                <a:gd name="T3" fmla="*/ 0 h 838"/>
                <a:gd name="T4" fmla="*/ 812 w 1121"/>
                <a:gd name="T5" fmla="*/ 157 h 838"/>
                <a:gd name="T6" fmla="*/ 0 w 1121"/>
                <a:gd name="T7" fmla="*/ 157 h 838"/>
                <a:gd name="T8" fmla="*/ 0 w 1121"/>
                <a:gd name="T9" fmla="*/ 838 h 838"/>
                <a:gd name="T10" fmla="*/ 100 w 1121"/>
                <a:gd name="T11" fmla="*/ 715 h 838"/>
                <a:gd name="T12" fmla="*/ 195 w 1121"/>
                <a:gd name="T13" fmla="*/ 830 h 838"/>
                <a:gd name="T14" fmla="*/ 195 w 1121"/>
                <a:gd name="T15" fmla="*/ 353 h 838"/>
                <a:gd name="T16" fmla="*/ 812 w 1121"/>
                <a:gd name="T17" fmla="*/ 353 h 838"/>
                <a:gd name="T18" fmla="*/ 812 w 1121"/>
                <a:gd name="T19" fmla="*/ 512 h 838"/>
                <a:gd name="T20" fmla="*/ 1121 w 1121"/>
                <a:gd name="T21" fmla="*/ 256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1" h="838">
                  <a:moveTo>
                    <a:pt x="1121" y="256"/>
                  </a:moveTo>
                  <a:lnTo>
                    <a:pt x="812" y="0"/>
                  </a:lnTo>
                  <a:lnTo>
                    <a:pt x="812" y="157"/>
                  </a:lnTo>
                  <a:lnTo>
                    <a:pt x="0" y="157"/>
                  </a:lnTo>
                  <a:lnTo>
                    <a:pt x="0" y="838"/>
                  </a:lnTo>
                  <a:lnTo>
                    <a:pt x="100" y="715"/>
                  </a:lnTo>
                  <a:lnTo>
                    <a:pt x="195" y="830"/>
                  </a:lnTo>
                  <a:lnTo>
                    <a:pt x="195" y="353"/>
                  </a:lnTo>
                  <a:lnTo>
                    <a:pt x="812" y="353"/>
                  </a:lnTo>
                  <a:lnTo>
                    <a:pt x="812" y="512"/>
                  </a:lnTo>
                  <a:lnTo>
                    <a:pt x="1121" y="25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3" name="îṣḻíḍè">
              <a:extLst>
                <a:ext uri="{FF2B5EF4-FFF2-40B4-BE49-F238E27FC236}">
                  <a16:creationId xmlns="" xmlns:a16="http://schemas.microsoft.com/office/drawing/2014/main" id="{1C91B1AC-A0DF-490C-A50E-A69F0B191000}"/>
                </a:ext>
              </a:extLst>
            </p:cNvPr>
            <p:cNvSpPr/>
            <p:nvPr/>
          </p:nvSpPr>
          <p:spPr bwMode="auto">
            <a:xfrm>
              <a:off x="656200" y="3197219"/>
              <a:ext cx="2277481" cy="2185945"/>
            </a:xfrm>
            <a:custGeom>
              <a:avLst/>
              <a:gdLst>
                <a:gd name="T0" fmla="*/ 1045 w 1045"/>
                <a:gd name="T1" fmla="*/ 808 h 1003"/>
                <a:gd name="T2" fmla="*/ 350 w 1045"/>
                <a:gd name="T3" fmla="*/ 808 h 1003"/>
                <a:gd name="T4" fmla="*/ 350 w 1045"/>
                <a:gd name="T5" fmla="*/ 308 h 1003"/>
                <a:gd name="T6" fmla="*/ 511 w 1045"/>
                <a:gd name="T7" fmla="*/ 308 h 1003"/>
                <a:gd name="T8" fmla="*/ 255 w 1045"/>
                <a:gd name="T9" fmla="*/ 0 h 1003"/>
                <a:gd name="T10" fmla="*/ 0 w 1045"/>
                <a:gd name="T11" fmla="*/ 308 h 1003"/>
                <a:gd name="T12" fmla="*/ 155 w 1045"/>
                <a:gd name="T13" fmla="*/ 308 h 1003"/>
                <a:gd name="T14" fmla="*/ 155 w 1045"/>
                <a:gd name="T15" fmla="*/ 1003 h 1003"/>
                <a:gd name="T16" fmla="*/ 253 w 1045"/>
                <a:gd name="T17" fmla="*/ 1003 h 1003"/>
                <a:gd name="T18" fmla="*/ 1039 w 1045"/>
                <a:gd name="T19" fmla="*/ 1003 h 1003"/>
                <a:gd name="T20" fmla="*/ 923 w 1045"/>
                <a:gd name="T21" fmla="*/ 908 h 1003"/>
                <a:gd name="T22" fmla="*/ 1045 w 1045"/>
                <a:gd name="T23" fmla="*/ 80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5" h="1003">
                  <a:moveTo>
                    <a:pt x="1045" y="808"/>
                  </a:moveTo>
                  <a:lnTo>
                    <a:pt x="350" y="808"/>
                  </a:lnTo>
                  <a:lnTo>
                    <a:pt x="350" y="308"/>
                  </a:lnTo>
                  <a:lnTo>
                    <a:pt x="511" y="308"/>
                  </a:lnTo>
                  <a:lnTo>
                    <a:pt x="255" y="0"/>
                  </a:lnTo>
                  <a:lnTo>
                    <a:pt x="0" y="308"/>
                  </a:lnTo>
                  <a:lnTo>
                    <a:pt x="155" y="308"/>
                  </a:lnTo>
                  <a:lnTo>
                    <a:pt x="155" y="1003"/>
                  </a:lnTo>
                  <a:lnTo>
                    <a:pt x="253" y="1003"/>
                  </a:lnTo>
                  <a:lnTo>
                    <a:pt x="1039" y="1003"/>
                  </a:lnTo>
                  <a:lnTo>
                    <a:pt x="923" y="908"/>
                  </a:lnTo>
                  <a:lnTo>
                    <a:pt x="1045" y="8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4" name="ïṥļîdè">
              <a:extLst>
                <a:ext uri="{FF2B5EF4-FFF2-40B4-BE49-F238E27FC236}">
                  <a16:creationId xmlns="" xmlns:a16="http://schemas.microsoft.com/office/drawing/2014/main" id="{41961184-C535-4E99-A57B-A3FEDAB0EB7E}"/>
                </a:ext>
              </a:extLst>
            </p:cNvPr>
            <p:cNvSpPr/>
            <p:nvPr/>
          </p:nvSpPr>
          <p:spPr bwMode="auto">
            <a:xfrm>
              <a:off x="2763687" y="3970910"/>
              <a:ext cx="3275650" cy="1763140"/>
            </a:xfrm>
            <a:custGeom>
              <a:avLst/>
              <a:gdLst>
                <a:gd name="T0" fmla="*/ 1252 w 1503"/>
                <a:gd name="T1" fmla="*/ 0 h 809"/>
                <a:gd name="T2" fmla="*/ 826 w 1503"/>
                <a:gd name="T3" fmla="*/ 453 h 809"/>
                <a:gd name="T4" fmla="*/ 309 w 1503"/>
                <a:gd name="T5" fmla="*/ 453 h 809"/>
                <a:gd name="T6" fmla="*/ 309 w 1503"/>
                <a:gd name="T7" fmla="*/ 298 h 809"/>
                <a:gd name="T8" fmla="*/ 0 w 1503"/>
                <a:gd name="T9" fmla="*/ 553 h 809"/>
                <a:gd name="T10" fmla="*/ 309 w 1503"/>
                <a:gd name="T11" fmla="*/ 809 h 809"/>
                <a:gd name="T12" fmla="*/ 309 w 1503"/>
                <a:gd name="T13" fmla="*/ 648 h 809"/>
                <a:gd name="T14" fmla="*/ 868 w 1503"/>
                <a:gd name="T15" fmla="*/ 648 h 809"/>
                <a:gd name="T16" fmla="*/ 910 w 1503"/>
                <a:gd name="T17" fmla="*/ 648 h 809"/>
                <a:gd name="T18" fmla="*/ 1503 w 1503"/>
                <a:gd name="T19" fmla="*/ 18 h 809"/>
                <a:gd name="T20" fmla="*/ 1252 w 1503"/>
                <a:gd name="T21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3" h="809">
                  <a:moveTo>
                    <a:pt x="1252" y="0"/>
                  </a:moveTo>
                  <a:lnTo>
                    <a:pt x="826" y="453"/>
                  </a:lnTo>
                  <a:lnTo>
                    <a:pt x="309" y="453"/>
                  </a:lnTo>
                  <a:lnTo>
                    <a:pt x="309" y="298"/>
                  </a:lnTo>
                  <a:lnTo>
                    <a:pt x="0" y="553"/>
                  </a:lnTo>
                  <a:lnTo>
                    <a:pt x="309" y="809"/>
                  </a:lnTo>
                  <a:lnTo>
                    <a:pt x="309" y="648"/>
                  </a:lnTo>
                  <a:lnTo>
                    <a:pt x="868" y="648"/>
                  </a:lnTo>
                  <a:lnTo>
                    <a:pt x="910" y="648"/>
                  </a:lnTo>
                  <a:lnTo>
                    <a:pt x="1503" y="18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5" name="îṡľïde">
              <a:extLst>
                <a:ext uri="{FF2B5EF4-FFF2-40B4-BE49-F238E27FC236}">
                  <a16:creationId xmlns="" xmlns:a16="http://schemas.microsoft.com/office/drawing/2014/main" id="{FA68298D-3EBE-4B38-BC30-6AF8C666E594}"/>
                </a:ext>
              </a:extLst>
            </p:cNvPr>
            <p:cNvSpPr/>
            <p:nvPr/>
          </p:nvSpPr>
          <p:spPr bwMode="auto">
            <a:xfrm>
              <a:off x="6368426" y="1885216"/>
              <a:ext cx="2530293" cy="1702116"/>
            </a:xfrm>
            <a:custGeom>
              <a:avLst/>
              <a:gdLst>
                <a:gd name="T0" fmla="*/ 578 w 1161"/>
                <a:gd name="T1" fmla="*/ 196 h 781"/>
                <a:gd name="T2" fmla="*/ 1155 w 1161"/>
                <a:gd name="T3" fmla="*/ 196 h 781"/>
                <a:gd name="T4" fmla="*/ 1041 w 1161"/>
                <a:gd name="T5" fmla="*/ 99 h 781"/>
                <a:gd name="T6" fmla="*/ 1161 w 1161"/>
                <a:gd name="T7" fmla="*/ 0 h 781"/>
                <a:gd name="T8" fmla="*/ 494 w 1161"/>
                <a:gd name="T9" fmla="*/ 0 h 781"/>
                <a:gd name="T10" fmla="*/ 0 w 1161"/>
                <a:gd name="T11" fmla="*/ 526 h 781"/>
                <a:gd name="T12" fmla="*/ 30 w 1161"/>
                <a:gd name="T13" fmla="*/ 781 h 781"/>
                <a:gd name="T14" fmla="*/ 578 w 1161"/>
                <a:gd name="T15" fmla="*/ 196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1" h="781">
                  <a:moveTo>
                    <a:pt x="578" y="196"/>
                  </a:moveTo>
                  <a:lnTo>
                    <a:pt x="1155" y="196"/>
                  </a:lnTo>
                  <a:lnTo>
                    <a:pt x="1041" y="99"/>
                  </a:lnTo>
                  <a:lnTo>
                    <a:pt x="1161" y="0"/>
                  </a:lnTo>
                  <a:lnTo>
                    <a:pt x="494" y="0"/>
                  </a:lnTo>
                  <a:lnTo>
                    <a:pt x="0" y="526"/>
                  </a:lnTo>
                  <a:lnTo>
                    <a:pt x="30" y="781"/>
                  </a:lnTo>
                  <a:lnTo>
                    <a:pt x="578" y="1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6" name="ïSḷíḓè">
              <a:extLst>
                <a:ext uri="{FF2B5EF4-FFF2-40B4-BE49-F238E27FC236}">
                  <a16:creationId xmlns="" xmlns:a16="http://schemas.microsoft.com/office/drawing/2014/main" id="{89979EB0-2619-4076-8521-B08EEF71BBCC}"/>
                </a:ext>
              </a:extLst>
            </p:cNvPr>
            <p:cNvSpPr/>
            <p:nvPr/>
          </p:nvSpPr>
          <p:spPr bwMode="auto">
            <a:xfrm>
              <a:off x="9232168" y="3197219"/>
              <a:ext cx="2303634" cy="2185945"/>
            </a:xfrm>
            <a:custGeom>
              <a:avLst/>
              <a:gdLst>
                <a:gd name="T0" fmla="*/ 1057 w 1057"/>
                <a:gd name="T1" fmla="*/ 308 h 1003"/>
                <a:gd name="T2" fmla="*/ 802 w 1057"/>
                <a:gd name="T3" fmla="*/ 0 h 1003"/>
                <a:gd name="T4" fmla="*/ 547 w 1057"/>
                <a:gd name="T5" fmla="*/ 308 h 1003"/>
                <a:gd name="T6" fmla="*/ 707 w 1057"/>
                <a:gd name="T7" fmla="*/ 308 h 1003"/>
                <a:gd name="T8" fmla="*/ 707 w 1057"/>
                <a:gd name="T9" fmla="*/ 808 h 1003"/>
                <a:gd name="T10" fmla="*/ 0 w 1057"/>
                <a:gd name="T11" fmla="*/ 808 h 1003"/>
                <a:gd name="T12" fmla="*/ 123 w 1057"/>
                <a:gd name="T13" fmla="*/ 908 h 1003"/>
                <a:gd name="T14" fmla="*/ 6 w 1057"/>
                <a:gd name="T15" fmla="*/ 1003 h 1003"/>
                <a:gd name="T16" fmla="*/ 902 w 1057"/>
                <a:gd name="T17" fmla="*/ 1003 h 1003"/>
                <a:gd name="T18" fmla="*/ 902 w 1057"/>
                <a:gd name="T19" fmla="*/ 308 h 1003"/>
                <a:gd name="T20" fmla="*/ 1057 w 1057"/>
                <a:gd name="T21" fmla="*/ 308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7" h="1003">
                  <a:moveTo>
                    <a:pt x="1057" y="308"/>
                  </a:moveTo>
                  <a:lnTo>
                    <a:pt x="802" y="0"/>
                  </a:lnTo>
                  <a:lnTo>
                    <a:pt x="547" y="308"/>
                  </a:lnTo>
                  <a:lnTo>
                    <a:pt x="707" y="308"/>
                  </a:lnTo>
                  <a:lnTo>
                    <a:pt x="707" y="808"/>
                  </a:lnTo>
                  <a:lnTo>
                    <a:pt x="0" y="808"/>
                  </a:lnTo>
                  <a:lnTo>
                    <a:pt x="123" y="908"/>
                  </a:lnTo>
                  <a:lnTo>
                    <a:pt x="6" y="1003"/>
                  </a:lnTo>
                  <a:lnTo>
                    <a:pt x="902" y="1003"/>
                  </a:lnTo>
                  <a:lnTo>
                    <a:pt x="902" y="308"/>
                  </a:lnTo>
                  <a:lnTo>
                    <a:pt x="1057" y="3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7" name="îṥḻiḍé">
              <a:extLst>
                <a:ext uri="{FF2B5EF4-FFF2-40B4-BE49-F238E27FC236}">
                  <a16:creationId xmlns="" xmlns:a16="http://schemas.microsoft.com/office/drawing/2014/main" id="{009EAEDE-A06F-4D1F-8CC4-347CCD6CA019}"/>
                </a:ext>
              </a:extLst>
            </p:cNvPr>
            <p:cNvSpPr/>
            <p:nvPr/>
          </p:nvSpPr>
          <p:spPr bwMode="auto">
            <a:xfrm>
              <a:off x="8728723" y="1543050"/>
              <a:ext cx="2469269" cy="1826344"/>
            </a:xfrm>
            <a:custGeom>
              <a:avLst/>
              <a:gdLst>
                <a:gd name="T0" fmla="*/ 1037 w 1133"/>
                <a:gd name="T1" fmla="*/ 157 h 838"/>
                <a:gd name="T2" fmla="*/ 1037 w 1133"/>
                <a:gd name="T3" fmla="*/ 157 h 838"/>
                <a:gd name="T4" fmla="*/ 309 w 1133"/>
                <a:gd name="T5" fmla="*/ 157 h 838"/>
                <a:gd name="T6" fmla="*/ 309 w 1133"/>
                <a:gd name="T7" fmla="*/ 0 h 838"/>
                <a:gd name="T8" fmla="*/ 0 w 1133"/>
                <a:gd name="T9" fmla="*/ 256 h 838"/>
                <a:gd name="T10" fmla="*/ 309 w 1133"/>
                <a:gd name="T11" fmla="*/ 512 h 838"/>
                <a:gd name="T12" fmla="*/ 309 w 1133"/>
                <a:gd name="T13" fmla="*/ 353 h 838"/>
                <a:gd name="T14" fmla="*/ 938 w 1133"/>
                <a:gd name="T15" fmla="*/ 353 h 838"/>
                <a:gd name="T16" fmla="*/ 938 w 1133"/>
                <a:gd name="T17" fmla="*/ 830 h 838"/>
                <a:gd name="T18" fmla="*/ 1033 w 1133"/>
                <a:gd name="T19" fmla="*/ 715 h 838"/>
                <a:gd name="T20" fmla="*/ 1133 w 1133"/>
                <a:gd name="T21" fmla="*/ 838 h 838"/>
                <a:gd name="T22" fmla="*/ 1133 w 1133"/>
                <a:gd name="T23" fmla="*/ 157 h 838"/>
                <a:gd name="T24" fmla="*/ 1037 w 1133"/>
                <a:gd name="T25" fmla="*/ 157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3" h="838">
                  <a:moveTo>
                    <a:pt x="1037" y="157"/>
                  </a:moveTo>
                  <a:lnTo>
                    <a:pt x="1037" y="157"/>
                  </a:lnTo>
                  <a:lnTo>
                    <a:pt x="309" y="157"/>
                  </a:lnTo>
                  <a:lnTo>
                    <a:pt x="309" y="0"/>
                  </a:lnTo>
                  <a:lnTo>
                    <a:pt x="0" y="256"/>
                  </a:lnTo>
                  <a:lnTo>
                    <a:pt x="309" y="512"/>
                  </a:lnTo>
                  <a:lnTo>
                    <a:pt x="309" y="353"/>
                  </a:lnTo>
                  <a:lnTo>
                    <a:pt x="938" y="353"/>
                  </a:lnTo>
                  <a:lnTo>
                    <a:pt x="938" y="830"/>
                  </a:lnTo>
                  <a:lnTo>
                    <a:pt x="1033" y="715"/>
                  </a:lnTo>
                  <a:lnTo>
                    <a:pt x="1133" y="838"/>
                  </a:lnTo>
                  <a:lnTo>
                    <a:pt x="1133" y="157"/>
                  </a:lnTo>
                  <a:lnTo>
                    <a:pt x="1037" y="15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sp>
          <p:nvSpPr>
            <p:cNvPr id="38" name="íṡḻiḓé">
              <a:extLst>
                <a:ext uri="{FF2B5EF4-FFF2-40B4-BE49-F238E27FC236}">
                  <a16:creationId xmlns="" xmlns:a16="http://schemas.microsoft.com/office/drawing/2014/main" id="{230C1D4B-C920-4647-B2C8-D4C75F4DA7D0}"/>
                </a:ext>
              </a:extLst>
            </p:cNvPr>
            <p:cNvSpPr/>
            <p:nvPr/>
          </p:nvSpPr>
          <p:spPr bwMode="auto">
            <a:xfrm>
              <a:off x="6165741" y="3694124"/>
              <a:ext cx="3236421" cy="2039925"/>
            </a:xfrm>
            <a:custGeom>
              <a:avLst/>
              <a:gdLst>
                <a:gd name="T0" fmla="*/ 1485 w 1485"/>
                <a:gd name="T1" fmla="*/ 680 h 936"/>
                <a:gd name="T2" fmla="*/ 1176 w 1485"/>
                <a:gd name="T3" fmla="*/ 425 h 936"/>
                <a:gd name="T4" fmla="*/ 1176 w 1485"/>
                <a:gd name="T5" fmla="*/ 580 h 936"/>
                <a:gd name="T6" fmla="*/ 671 w 1485"/>
                <a:gd name="T7" fmla="*/ 580 h 936"/>
                <a:gd name="T8" fmla="*/ 129 w 1485"/>
                <a:gd name="T9" fmla="*/ 0 h 936"/>
                <a:gd name="T10" fmla="*/ 147 w 1485"/>
                <a:gd name="T11" fmla="*/ 159 h 936"/>
                <a:gd name="T12" fmla="*/ 0 w 1485"/>
                <a:gd name="T13" fmla="*/ 149 h 936"/>
                <a:gd name="T14" fmla="*/ 587 w 1485"/>
                <a:gd name="T15" fmla="*/ 775 h 936"/>
                <a:gd name="T16" fmla="*/ 1176 w 1485"/>
                <a:gd name="T17" fmla="*/ 775 h 936"/>
                <a:gd name="T18" fmla="*/ 1176 w 1485"/>
                <a:gd name="T19" fmla="*/ 936 h 936"/>
                <a:gd name="T20" fmla="*/ 1485 w 1485"/>
                <a:gd name="T21" fmla="*/ 68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5" h="936">
                  <a:moveTo>
                    <a:pt x="1485" y="680"/>
                  </a:moveTo>
                  <a:lnTo>
                    <a:pt x="1176" y="425"/>
                  </a:lnTo>
                  <a:lnTo>
                    <a:pt x="1176" y="580"/>
                  </a:lnTo>
                  <a:lnTo>
                    <a:pt x="671" y="580"/>
                  </a:lnTo>
                  <a:lnTo>
                    <a:pt x="129" y="0"/>
                  </a:lnTo>
                  <a:lnTo>
                    <a:pt x="147" y="159"/>
                  </a:lnTo>
                  <a:lnTo>
                    <a:pt x="0" y="149"/>
                  </a:lnTo>
                  <a:lnTo>
                    <a:pt x="587" y="775"/>
                  </a:lnTo>
                  <a:lnTo>
                    <a:pt x="1176" y="775"/>
                  </a:lnTo>
                  <a:lnTo>
                    <a:pt x="1176" y="936"/>
                  </a:lnTo>
                  <a:lnTo>
                    <a:pt x="1485" y="68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id-ID" sz="2400"/>
            </a:p>
          </p:txBody>
        </p:sp>
        <p:grpSp>
          <p:nvGrpSpPr>
            <p:cNvPr id="64" name="iśḷîḑê">
              <a:extLst>
                <a:ext uri="{FF2B5EF4-FFF2-40B4-BE49-F238E27FC236}">
                  <a16:creationId xmlns="" xmlns:a16="http://schemas.microsoft.com/office/drawing/2014/main" id="{30D7BDE2-810D-4500-84B3-78B5463D6474}"/>
                </a:ext>
              </a:extLst>
            </p:cNvPr>
            <p:cNvGrpSpPr/>
            <p:nvPr/>
          </p:nvGrpSpPr>
          <p:grpSpPr>
            <a:xfrm>
              <a:off x="1784358" y="3076294"/>
              <a:ext cx="3383444" cy="1124513"/>
              <a:chOff x="1927233" y="3076294"/>
              <a:chExt cx="3383444" cy="1124513"/>
            </a:xfrm>
          </p:grpSpPr>
          <p:grpSp>
            <p:nvGrpSpPr>
              <p:cNvPr id="80" name="íṡḻídê">
                <a:extLst>
                  <a:ext uri="{FF2B5EF4-FFF2-40B4-BE49-F238E27FC236}">
                    <a16:creationId xmlns="" xmlns:a16="http://schemas.microsoft.com/office/drawing/2014/main" id="{08ABFC87-C1A0-4D1B-B03F-2EC3F35F533E}"/>
                  </a:ext>
                </a:extLst>
              </p:cNvPr>
              <p:cNvGrpSpPr/>
              <p:nvPr/>
            </p:nvGrpSpPr>
            <p:grpSpPr>
              <a:xfrm>
                <a:off x="2381941" y="3076294"/>
                <a:ext cx="2928736" cy="1124513"/>
                <a:chOff x="2982537" y="2663714"/>
                <a:chExt cx="2928736" cy="1124513"/>
              </a:xfrm>
            </p:grpSpPr>
            <p:sp>
              <p:nvSpPr>
                <p:cNvPr id="82" name="îṩḷïdè">
                  <a:extLst>
                    <a:ext uri="{FF2B5EF4-FFF2-40B4-BE49-F238E27FC236}">
                      <a16:creationId xmlns="" xmlns:a16="http://schemas.microsoft.com/office/drawing/2014/main" id="{AC321F9B-F99D-44D6-95EE-4CF3F8A760F8}"/>
                    </a:ext>
                  </a:extLst>
                </p:cNvPr>
                <p:cNvSpPr/>
                <p:nvPr/>
              </p:nvSpPr>
              <p:spPr bwMode="auto">
                <a:xfrm flipH="1">
                  <a:off x="2982537" y="3085429"/>
                  <a:ext cx="2928736" cy="7027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83" name="îSḻiḑê">
                  <a:extLst>
                    <a:ext uri="{FF2B5EF4-FFF2-40B4-BE49-F238E27FC236}">
                      <a16:creationId xmlns="" xmlns:a16="http://schemas.microsoft.com/office/drawing/2014/main" id="{3495B739-E5A7-4F4A-95FD-24BDFE4B18B1}"/>
                    </a:ext>
                  </a:extLst>
                </p:cNvPr>
                <p:cNvSpPr txBox="1"/>
                <p:nvPr/>
              </p:nvSpPr>
              <p:spPr bwMode="auto">
                <a:xfrm flipH="1">
                  <a:off x="2982537" y="2663714"/>
                  <a:ext cx="2928736" cy="4217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</p:grpSp>
          <p:sp>
            <p:nvSpPr>
              <p:cNvPr id="81" name="ïsḻïḑè">
                <a:extLst>
                  <a:ext uri="{FF2B5EF4-FFF2-40B4-BE49-F238E27FC236}">
                    <a16:creationId xmlns="" xmlns:a16="http://schemas.microsoft.com/office/drawing/2014/main" id="{5085C254-2F2B-4233-B224-D37F11138C80}"/>
                  </a:ext>
                </a:extLst>
              </p:cNvPr>
              <p:cNvSpPr/>
              <p:nvPr/>
            </p:nvSpPr>
            <p:spPr bwMode="auto">
              <a:xfrm>
                <a:off x="1927233" y="3444804"/>
                <a:ext cx="388033" cy="387493"/>
              </a:xfrm>
              <a:custGeom>
                <a:avLst/>
                <a:gdLst>
                  <a:gd name="connsiteX0" fmla="*/ 366373 w 606933"/>
                  <a:gd name="connsiteY0" fmla="*/ 246979 h 606087"/>
                  <a:gd name="connsiteX1" fmla="*/ 422546 w 606933"/>
                  <a:gd name="connsiteY1" fmla="*/ 303021 h 606087"/>
                  <a:gd name="connsiteX2" fmla="*/ 366373 w 606933"/>
                  <a:gd name="connsiteY2" fmla="*/ 358966 h 606087"/>
                  <a:gd name="connsiteX3" fmla="*/ 348452 w 606933"/>
                  <a:gd name="connsiteY3" fmla="*/ 341183 h 606087"/>
                  <a:gd name="connsiteX4" fmla="*/ 386703 w 606933"/>
                  <a:gd name="connsiteY4" fmla="*/ 303021 h 606087"/>
                  <a:gd name="connsiteX5" fmla="*/ 348452 w 606933"/>
                  <a:gd name="connsiteY5" fmla="*/ 264763 h 606087"/>
                  <a:gd name="connsiteX6" fmla="*/ 240597 w 606933"/>
                  <a:gd name="connsiteY6" fmla="*/ 246979 h 606087"/>
                  <a:gd name="connsiteX7" fmla="*/ 258411 w 606933"/>
                  <a:gd name="connsiteY7" fmla="*/ 264763 h 606087"/>
                  <a:gd name="connsiteX8" fmla="*/ 220183 w 606933"/>
                  <a:gd name="connsiteY8" fmla="*/ 303021 h 606087"/>
                  <a:gd name="connsiteX9" fmla="*/ 258411 w 606933"/>
                  <a:gd name="connsiteY9" fmla="*/ 341183 h 606087"/>
                  <a:gd name="connsiteX10" fmla="*/ 240597 w 606933"/>
                  <a:gd name="connsiteY10" fmla="*/ 358966 h 606087"/>
                  <a:gd name="connsiteX11" fmla="*/ 184458 w 606933"/>
                  <a:gd name="connsiteY11" fmla="*/ 303021 h 606087"/>
                  <a:gd name="connsiteX12" fmla="*/ 318612 w 606933"/>
                  <a:gd name="connsiteY12" fmla="*/ 231314 h 606087"/>
                  <a:gd name="connsiteX13" fmla="*/ 342313 w 606933"/>
                  <a:gd name="connsiteY13" fmla="*/ 239968 h 606087"/>
                  <a:gd name="connsiteX14" fmla="*/ 287686 w 606933"/>
                  <a:gd name="connsiteY14" fmla="*/ 389875 h 606087"/>
                  <a:gd name="connsiteX15" fmla="*/ 263985 w 606933"/>
                  <a:gd name="connsiteY15" fmla="*/ 381317 h 606087"/>
                  <a:gd name="connsiteX16" fmla="*/ 303467 w 606933"/>
                  <a:gd name="connsiteY16" fmla="*/ 138875 h 606087"/>
                  <a:gd name="connsiteX17" fmla="*/ 139069 w 606933"/>
                  <a:gd name="connsiteY17" fmla="*/ 303044 h 606087"/>
                  <a:gd name="connsiteX18" fmla="*/ 303467 w 606933"/>
                  <a:gd name="connsiteY18" fmla="*/ 467116 h 606087"/>
                  <a:gd name="connsiteX19" fmla="*/ 467768 w 606933"/>
                  <a:gd name="connsiteY19" fmla="*/ 303044 h 606087"/>
                  <a:gd name="connsiteX20" fmla="*/ 303467 w 606933"/>
                  <a:gd name="connsiteY20" fmla="*/ 138875 h 606087"/>
                  <a:gd name="connsiteX21" fmla="*/ 254735 w 606933"/>
                  <a:gd name="connsiteY21" fmla="*/ 0 h 606087"/>
                  <a:gd name="connsiteX22" fmla="*/ 352102 w 606933"/>
                  <a:gd name="connsiteY22" fmla="*/ 0 h 606087"/>
                  <a:gd name="connsiteX23" fmla="*/ 363852 w 606933"/>
                  <a:gd name="connsiteY23" fmla="*/ 70976 h 606087"/>
                  <a:gd name="connsiteX24" fmla="*/ 424911 w 606933"/>
                  <a:gd name="connsiteY24" fmla="*/ 96174 h 606087"/>
                  <a:gd name="connsiteX25" fmla="*/ 483659 w 606933"/>
                  <a:gd name="connsiteY25" fmla="*/ 54435 h 606087"/>
                  <a:gd name="connsiteX26" fmla="*/ 552423 w 606933"/>
                  <a:gd name="connsiteY26" fmla="*/ 123103 h 606087"/>
                  <a:gd name="connsiteX27" fmla="*/ 510529 w 606933"/>
                  <a:gd name="connsiteY27" fmla="*/ 181672 h 606087"/>
                  <a:gd name="connsiteX28" fmla="*/ 535858 w 606933"/>
                  <a:gd name="connsiteY28" fmla="*/ 242550 h 606087"/>
                  <a:gd name="connsiteX29" fmla="*/ 606933 w 606933"/>
                  <a:gd name="connsiteY29" fmla="*/ 254380 h 606087"/>
                  <a:gd name="connsiteX30" fmla="*/ 606933 w 606933"/>
                  <a:gd name="connsiteY30" fmla="*/ 351515 h 606087"/>
                  <a:gd name="connsiteX31" fmla="*/ 535858 w 606933"/>
                  <a:gd name="connsiteY31" fmla="*/ 363345 h 606087"/>
                  <a:gd name="connsiteX32" fmla="*/ 510529 w 606933"/>
                  <a:gd name="connsiteY32" fmla="*/ 424319 h 606087"/>
                  <a:gd name="connsiteX33" fmla="*/ 552423 w 606933"/>
                  <a:gd name="connsiteY33" fmla="*/ 482985 h 606087"/>
                  <a:gd name="connsiteX34" fmla="*/ 483659 w 606933"/>
                  <a:gd name="connsiteY34" fmla="*/ 551653 h 606087"/>
                  <a:gd name="connsiteX35" fmla="*/ 424911 w 606933"/>
                  <a:gd name="connsiteY35" fmla="*/ 509721 h 606087"/>
                  <a:gd name="connsiteX36" fmla="*/ 363852 w 606933"/>
                  <a:gd name="connsiteY36" fmla="*/ 535111 h 606087"/>
                  <a:gd name="connsiteX37" fmla="*/ 352102 w 606933"/>
                  <a:gd name="connsiteY37" fmla="*/ 606087 h 606087"/>
                  <a:gd name="connsiteX38" fmla="*/ 254735 w 606933"/>
                  <a:gd name="connsiteY38" fmla="*/ 606087 h 606087"/>
                  <a:gd name="connsiteX39" fmla="*/ 242985 w 606933"/>
                  <a:gd name="connsiteY39" fmla="*/ 535111 h 606087"/>
                  <a:gd name="connsiteX40" fmla="*/ 181926 w 606933"/>
                  <a:gd name="connsiteY40" fmla="*/ 509721 h 606087"/>
                  <a:gd name="connsiteX41" fmla="*/ 123274 w 606933"/>
                  <a:gd name="connsiteY41" fmla="*/ 551653 h 606087"/>
                  <a:gd name="connsiteX42" fmla="*/ 54510 w 606933"/>
                  <a:gd name="connsiteY42" fmla="*/ 482985 h 606087"/>
                  <a:gd name="connsiteX43" fmla="*/ 96308 w 606933"/>
                  <a:gd name="connsiteY43" fmla="*/ 424319 h 606087"/>
                  <a:gd name="connsiteX44" fmla="*/ 71075 w 606933"/>
                  <a:gd name="connsiteY44" fmla="*/ 363345 h 606087"/>
                  <a:gd name="connsiteX45" fmla="*/ 0 w 606933"/>
                  <a:gd name="connsiteY45" fmla="*/ 351515 h 606087"/>
                  <a:gd name="connsiteX46" fmla="*/ 0 w 606933"/>
                  <a:gd name="connsiteY46" fmla="*/ 254380 h 606087"/>
                  <a:gd name="connsiteX47" fmla="*/ 71075 w 606933"/>
                  <a:gd name="connsiteY47" fmla="*/ 242550 h 606087"/>
                  <a:gd name="connsiteX48" fmla="*/ 96308 w 606933"/>
                  <a:gd name="connsiteY48" fmla="*/ 181672 h 606087"/>
                  <a:gd name="connsiteX49" fmla="*/ 54510 w 606933"/>
                  <a:gd name="connsiteY49" fmla="*/ 123103 h 606087"/>
                  <a:gd name="connsiteX50" fmla="*/ 123274 w 606933"/>
                  <a:gd name="connsiteY50" fmla="*/ 54435 h 606087"/>
                  <a:gd name="connsiteX51" fmla="*/ 181926 w 606933"/>
                  <a:gd name="connsiteY51" fmla="*/ 96174 h 606087"/>
                  <a:gd name="connsiteX52" fmla="*/ 242985 w 606933"/>
                  <a:gd name="connsiteY52" fmla="*/ 70976 h 6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06933" h="606087">
                    <a:moveTo>
                      <a:pt x="366373" y="246979"/>
                    </a:moveTo>
                    <a:lnTo>
                      <a:pt x="422546" y="303021"/>
                    </a:lnTo>
                    <a:lnTo>
                      <a:pt x="366373" y="358966"/>
                    </a:lnTo>
                    <a:lnTo>
                      <a:pt x="348452" y="341183"/>
                    </a:lnTo>
                    <a:lnTo>
                      <a:pt x="386703" y="303021"/>
                    </a:lnTo>
                    <a:lnTo>
                      <a:pt x="348452" y="264763"/>
                    </a:lnTo>
                    <a:close/>
                    <a:moveTo>
                      <a:pt x="240597" y="246979"/>
                    </a:moveTo>
                    <a:lnTo>
                      <a:pt x="258411" y="264763"/>
                    </a:lnTo>
                    <a:lnTo>
                      <a:pt x="220183" y="303021"/>
                    </a:lnTo>
                    <a:lnTo>
                      <a:pt x="258411" y="341183"/>
                    </a:lnTo>
                    <a:lnTo>
                      <a:pt x="240597" y="358966"/>
                    </a:lnTo>
                    <a:lnTo>
                      <a:pt x="184458" y="303021"/>
                    </a:lnTo>
                    <a:close/>
                    <a:moveTo>
                      <a:pt x="318612" y="231314"/>
                    </a:moveTo>
                    <a:lnTo>
                      <a:pt x="342313" y="239968"/>
                    </a:lnTo>
                    <a:lnTo>
                      <a:pt x="287686" y="389875"/>
                    </a:lnTo>
                    <a:lnTo>
                      <a:pt x="263985" y="381317"/>
                    </a:lnTo>
                    <a:close/>
                    <a:moveTo>
                      <a:pt x="303467" y="138875"/>
                    </a:moveTo>
                    <a:cubicBezTo>
                      <a:pt x="212841" y="138875"/>
                      <a:pt x="139069" y="212544"/>
                      <a:pt x="139069" y="303044"/>
                    </a:cubicBezTo>
                    <a:cubicBezTo>
                      <a:pt x="139069" y="393543"/>
                      <a:pt x="212841" y="467116"/>
                      <a:pt x="303467" y="467116"/>
                    </a:cubicBezTo>
                    <a:cubicBezTo>
                      <a:pt x="394092" y="467116"/>
                      <a:pt x="467768" y="393543"/>
                      <a:pt x="467768" y="303044"/>
                    </a:cubicBezTo>
                    <a:cubicBezTo>
                      <a:pt x="467768" y="212544"/>
                      <a:pt x="394092" y="138875"/>
                      <a:pt x="303467" y="138875"/>
                    </a:cubicBezTo>
                    <a:close/>
                    <a:moveTo>
                      <a:pt x="254735" y="0"/>
                    </a:moveTo>
                    <a:lnTo>
                      <a:pt x="352102" y="0"/>
                    </a:lnTo>
                    <a:lnTo>
                      <a:pt x="363852" y="70976"/>
                    </a:lnTo>
                    <a:cubicBezTo>
                      <a:pt x="385232" y="76555"/>
                      <a:pt x="405746" y="85018"/>
                      <a:pt x="424911" y="96174"/>
                    </a:cubicBezTo>
                    <a:lnTo>
                      <a:pt x="483659" y="54435"/>
                    </a:lnTo>
                    <a:lnTo>
                      <a:pt x="552423" y="123103"/>
                    </a:lnTo>
                    <a:lnTo>
                      <a:pt x="510529" y="181672"/>
                    </a:lnTo>
                    <a:cubicBezTo>
                      <a:pt x="521797" y="200907"/>
                      <a:pt x="530272" y="221200"/>
                      <a:pt x="535858" y="242550"/>
                    </a:cubicBezTo>
                    <a:lnTo>
                      <a:pt x="606933" y="254380"/>
                    </a:lnTo>
                    <a:lnTo>
                      <a:pt x="606933" y="351515"/>
                    </a:lnTo>
                    <a:lnTo>
                      <a:pt x="535858" y="363345"/>
                    </a:lnTo>
                    <a:cubicBezTo>
                      <a:pt x="530272" y="384695"/>
                      <a:pt x="521797" y="405180"/>
                      <a:pt x="510529" y="424319"/>
                    </a:cubicBezTo>
                    <a:lnTo>
                      <a:pt x="552423" y="482985"/>
                    </a:lnTo>
                    <a:lnTo>
                      <a:pt x="483659" y="551653"/>
                    </a:lnTo>
                    <a:lnTo>
                      <a:pt x="424911" y="509721"/>
                    </a:lnTo>
                    <a:cubicBezTo>
                      <a:pt x="405746" y="521070"/>
                      <a:pt x="385232" y="529533"/>
                      <a:pt x="363852" y="535111"/>
                    </a:cubicBezTo>
                    <a:lnTo>
                      <a:pt x="352102" y="606087"/>
                    </a:lnTo>
                    <a:lnTo>
                      <a:pt x="254735" y="606087"/>
                    </a:lnTo>
                    <a:lnTo>
                      <a:pt x="242985" y="535111"/>
                    </a:lnTo>
                    <a:cubicBezTo>
                      <a:pt x="221605" y="529533"/>
                      <a:pt x="201187" y="521070"/>
                      <a:pt x="181926" y="509721"/>
                    </a:cubicBezTo>
                    <a:lnTo>
                      <a:pt x="123274" y="551653"/>
                    </a:lnTo>
                    <a:lnTo>
                      <a:pt x="54510" y="482985"/>
                    </a:lnTo>
                    <a:lnTo>
                      <a:pt x="96308" y="424319"/>
                    </a:lnTo>
                    <a:cubicBezTo>
                      <a:pt x="85136" y="405180"/>
                      <a:pt x="76661" y="384695"/>
                      <a:pt x="71075" y="363345"/>
                    </a:cubicBezTo>
                    <a:lnTo>
                      <a:pt x="0" y="351515"/>
                    </a:lnTo>
                    <a:lnTo>
                      <a:pt x="0" y="254380"/>
                    </a:lnTo>
                    <a:lnTo>
                      <a:pt x="71075" y="242550"/>
                    </a:lnTo>
                    <a:cubicBezTo>
                      <a:pt x="76661" y="221200"/>
                      <a:pt x="85136" y="200907"/>
                      <a:pt x="96308" y="181672"/>
                    </a:cubicBezTo>
                    <a:lnTo>
                      <a:pt x="54510" y="123103"/>
                    </a:lnTo>
                    <a:lnTo>
                      <a:pt x="123274" y="54435"/>
                    </a:lnTo>
                    <a:lnTo>
                      <a:pt x="181926" y="96174"/>
                    </a:lnTo>
                    <a:cubicBezTo>
                      <a:pt x="201187" y="85018"/>
                      <a:pt x="221605" y="76555"/>
                      <a:pt x="242985" y="70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5" name="ïṣļîďê">
              <a:extLst>
                <a:ext uri="{FF2B5EF4-FFF2-40B4-BE49-F238E27FC236}">
                  <a16:creationId xmlns="" xmlns:a16="http://schemas.microsoft.com/office/drawing/2014/main" id="{9CA3910F-A0DF-4DA6-B6CE-638D2FD32A62}"/>
                </a:ext>
              </a:extLst>
            </p:cNvPr>
            <p:cNvGrpSpPr/>
            <p:nvPr/>
          </p:nvGrpSpPr>
          <p:grpSpPr>
            <a:xfrm>
              <a:off x="7069361" y="3076293"/>
              <a:ext cx="3412925" cy="1124513"/>
              <a:chOff x="7212236" y="3076293"/>
              <a:chExt cx="3412925" cy="1124513"/>
            </a:xfrm>
          </p:grpSpPr>
          <p:grpSp>
            <p:nvGrpSpPr>
              <p:cNvPr id="76" name="íṩľíḋê">
                <a:extLst>
                  <a:ext uri="{FF2B5EF4-FFF2-40B4-BE49-F238E27FC236}">
                    <a16:creationId xmlns="" xmlns:a16="http://schemas.microsoft.com/office/drawing/2014/main" id="{B6A6566E-42EE-4013-84B0-56C1C9447A19}"/>
                  </a:ext>
                </a:extLst>
              </p:cNvPr>
              <p:cNvGrpSpPr/>
              <p:nvPr/>
            </p:nvGrpSpPr>
            <p:grpSpPr>
              <a:xfrm>
                <a:off x="7696425" y="3076293"/>
                <a:ext cx="2928736" cy="1124513"/>
                <a:chOff x="2982537" y="2663714"/>
                <a:chExt cx="2928736" cy="1124513"/>
              </a:xfrm>
            </p:grpSpPr>
            <p:sp>
              <p:nvSpPr>
                <p:cNvPr id="78" name="ïśḻíḓê">
                  <a:extLst>
                    <a:ext uri="{FF2B5EF4-FFF2-40B4-BE49-F238E27FC236}">
                      <a16:creationId xmlns="" xmlns:a16="http://schemas.microsoft.com/office/drawing/2014/main" id="{AC321F9B-F99D-44D6-95EE-4CF3F8A760F8}"/>
                    </a:ext>
                  </a:extLst>
                </p:cNvPr>
                <p:cNvSpPr/>
                <p:nvPr/>
              </p:nvSpPr>
              <p:spPr bwMode="auto">
                <a:xfrm flipH="1">
                  <a:off x="2982537" y="3085429"/>
                  <a:ext cx="2928736" cy="70279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marL="171450" indent="-171450">
                    <a:lnSpc>
                      <a:spcPct val="12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79" name="íş1ïḍê">
                  <a:extLst>
                    <a:ext uri="{FF2B5EF4-FFF2-40B4-BE49-F238E27FC236}">
                      <a16:creationId xmlns="" xmlns:a16="http://schemas.microsoft.com/office/drawing/2014/main" id="{3495B739-E5A7-4F4A-95FD-24BDFE4B18B1}"/>
                    </a:ext>
                  </a:extLst>
                </p:cNvPr>
                <p:cNvSpPr txBox="1"/>
                <p:nvPr/>
              </p:nvSpPr>
              <p:spPr bwMode="auto">
                <a:xfrm flipH="1">
                  <a:off x="2982537" y="2663714"/>
                  <a:ext cx="2928736" cy="4217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b" anchorCtr="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Text here</a:t>
                  </a:r>
                </a:p>
              </p:txBody>
            </p:sp>
          </p:grpSp>
          <p:sp>
            <p:nvSpPr>
              <p:cNvPr id="77" name="íṡļïḋé">
                <a:extLst>
                  <a:ext uri="{FF2B5EF4-FFF2-40B4-BE49-F238E27FC236}">
                    <a16:creationId xmlns="" xmlns:a16="http://schemas.microsoft.com/office/drawing/2014/main" id="{2A5A5061-EE4D-40A9-8F9C-05618C927A53}"/>
                  </a:ext>
                </a:extLst>
              </p:cNvPr>
              <p:cNvSpPr/>
              <p:nvPr/>
            </p:nvSpPr>
            <p:spPr bwMode="auto">
              <a:xfrm>
                <a:off x="7212236" y="3439853"/>
                <a:ext cx="417514" cy="397392"/>
              </a:xfrm>
              <a:custGeom>
                <a:avLst/>
                <a:gdLst>
                  <a:gd name="connsiteX0" fmla="*/ 210706 w 548059"/>
                  <a:gd name="connsiteY0" fmla="*/ 208686 h 521647"/>
                  <a:gd name="connsiteX1" fmla="*/ 178859 w 548059"/>
                  <a:gd name="connsiteY1" fmla="*/ 217443 h 521647"/>
                  <a:gd name="connsiteX2" fmla="*/ 136397 w 548059"/>
                  <a:gd name="connsiteY2" fmla="*/ 269066 h 521647"/>
                  <a:gd name="connsiteX3" fmla="*/ 300708 w 548059"/>
                  <a:gd name="connsiteY3" fmla="*/ 322532 h 521647"/>
                  <a:gd name="connsiteX4" fmla="*/ 295169 w 548059"/>
                  <a:gd name="connsiteY4" fmla="*/ 252473 h 521647"/>
                  <a:gd name="connsiteX5" fmla="*/ 245322 w 548059"/>
                  <a:gd name="connsiteY5" fmla="*/ 213756 h 521647"/>
                  <a:gd name="connsiteX6" fmla="*/ 210706 w 548059"/>
                  <a:gd name="connsiteY6" fmla="*/ 208686 h 521647"/>
                  <a:gd name="connsiteX7" fmla="*/ 181629 w 548059"/>
                  <a:gd name="connsiteY7" fmla="*/ 129408 h 521647"/>
                  <a:gd name="connsiteX8" fmla="*/ 260091 w 548059"/>
                  <a:gd name="connsiteY8" fmla="*/ 141853 h 521647"/>
                  <a:gd name="connsiteX9" fmla="*/ 391171 w 548059"/>
                  <a:gd name="connsiteY9" fmla="*/ 239567 h 521647"/>
                  <a:gd name="connsiteX10" fmla="*/ 391171 w 548059"/>
                  <a:gd name="connsiteY10" fmla="*/ 412871 h 521647"/>
                  <a:gd name="connsiteX11" fmla="*/ 116089 w 548059"/>
                  <a:gd name="connsiteY11" fmla="*/ 324376 h 521647"/>
                  <a:gd name="connsiteX12" fmla="*/ 121628 w 548059"/>
                  <a:gd name="connsiteY12" fmla="*/ 396278 h 521647"/>
                  <a:gd name="connsiteX13" fmla="*/ 178859 w 548059"/>
                  <a:gd name="connsiteY13" fmla="*/ 438683 h 521647"/>
                  <a:gd name="connsiteX14" fmla="*/ 322862 w 548059"/>
                  <a:gd name="connsiteY14" fmla="*/ 444214 h 521647"/>
                  <a:gd name="connsiteX15" fmla="*/ 369016 w 548059"/>
                  <a:gd name="connsiteY15" fmla="*/ 462650 h 521647"/>
                  <a:gd name="connsiteX16" fmla="*/ 276707 w 548059"/>
                  <a:gd name="connsiteY16" fmla="*/ 517960 h 521647"/>
                  <a:gd name="connsiteX17" fmla="*/ 154859 w 548059"/>
                  <a:gd name="connsiteY17" fmla="*/ 506898 h 521647"/>
                  <a:gd name="connsiteX18" fmla="*/ 12703 w 548059"/>
                  <a:gd name="connsiteY18" fmla="*/ 396278 h 521647"/>
                  <a:gd name="connsiteX19" fmla="*/ 10856 w 548059"/>
                  <a:gd name="connsiteY19" fmla="*/ 263535 h 521647"/>
                  <a:gd name="connsiteX20" fmla="*/ 108704 w 548059"/>
                  <a:gd name="connsiteY20" fmla="*/ 147384 h 521647"/>
                  <a:gd name="connsiteX21" fmla="*/ 181629 w 548059"/>
                  <a:gd name="connsiteY21" fmla="*/ 129408 h 521647"/>
                  <a:gd name="connsiteX22" fmla="*/ 437088 w 548059"/>
                  <a:gd name="connsiteY22" fmla="*/ 31543 h 521647"/>
                  <a:gd name="connsiteX23" fmla="*/ 548059 w 548059"/>
                  <a:gd name="connsiteY23" fmla="*/ 51446 h 521647"/>
                  <a:gd name="connsiteX24" fmla="*/ 296786 w 548059"/>
                  <a:gd name="connsiteY24" fmla="*/ 138088 h 521647"/>
                  <a:gd name="connsiteX25" fmla="*/ 437088 w 548059"/>
                  <a:gd name="connsiteY25" fmla="*/ 31543 h 521647"/>
                  <a:gd name="connsiteX26" fmla="*/ 191719 w 548059"/>
                  <a:gd name="connsiteY26" fmla="*/ 0 h 521647"/>
                  <a:gd name="connsiteX27" fmla="*/ 283908 w 548059"/>
                  <a:gd name="connsiteY27" fmla="*/ 121511 h 521647"/>
                  <a:gd name="connsiteX28" fmla="*/ 191719 w 548059"/>
                  <a:gd name="connsiteY28" fmla="*/ 0 h 52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8059" h="521647">
                    <a:moveTo>
                      <a:pt x="210706" y="208686"/>
                    </a:moveTo>
                    <a:cubicBezTo>
                      <a:pt x="199629" y="209146"/>
                      <a:pt x="189013" y="211912"/>
                      <a:pt x="178859" y="217443"/>
                    </a:cubicBezTo>
                    <a:cubicBezTo>
                      <a:pt x="158551" y="226661"/>
                      <a:pt x="143782" y="243254"/>
                      <a:pt x="136397" y="269066"/>
                    </a:cubicBezTo>
                    <a:lnTo>
                      <a:pt x="300708" y="322532"/>
                    </a:lnTo>
                    <a:cubicBezTo>
                      <a:pt x="308092" y="294877"/>
                      <a:pt x="306246" y="272753"/>
                      <a:pt x="295169" y="252473"/>
                    </a:cubicBezTo>
                    <a:cubicBezTo>
                      <a:pt x="284092" y="234036"/>
                      <a:pt x="267476" y="221130"/>
                      <a:pt x="245322" y="213756"/>
                    </a:cubicBezTo>
                    <a:cubicBezTo>
                      <a:pt x="233322" y="210068"/>
                      <a:pt x="221783" y="208225"/>
                      <a:pt x="210706" y="208686"/>
                    </a:cubicBezTo>
                    <a:close/>
                    <a:moveTo>
                      <a:pt x="181629" y="129408"/>
                    </a:moveTo>
                    <a:cubicBezTo>
                      <a:pt x="207014" y="128486"/>
                      <a:pt x="233322" y="132634"/>
                      <a:pt x="260091" y="141853"/>
                    </a:cubicBezTo>
                    <a:cubicBezTo>
                      <a:pt x="322862" y="162133"/>
                      <a:pt x="365324" y="195319"/>
                      <a:pt x="391171" y="239567"/>
                    </a:cubicBezTo>
                    <a:cubicBezTo>
                      <a:pt x="415171" y="285659"/>
                      <a:pt x="415171" y="342812"/>
                      <a:pt x="391171" y="412871"/>
                    </a:cubicBezTo>
                    <a:lnTo>
                      <a:pt x="116089" y="324376"/>
                    </a:lnTo>
                    <a:cubicBezTo>
                      <a:pt x="108704" y="352031"/>
                      <a:pt x="110550" y="375998"/>
                      <a:pt x="121628" y="396278"/>
                    </a:cubicBezTo>
                    <a:cubicBezTo>
                      <a:pt x="134551" y="416559"/>
                      <a:pt x="136397" y="422090"/>
                      <a:pt x="178859" y="438683"/>
                    </a:cubicBezTo>
                    <a:cubicBezTo>
                      <a:pt x="195475" y="446057"/>
                      <a:pt x="258245" y="475556"/>
                      <a:pt x="322862" y="444214"/>
                    </a:cubicBezTo>
                    <a:lnTo>
                      <a:pt x="369016" y="462650"/>
                    </a:lnTo>
                    <a:cubicBezTo>
                      <a:pt x="343170" y="492149"/>
                      <a:pt x="313631" y="510586"/>
                      <a:pt x="276707" y="517960"/>
                    </a:cubicBezTo>
                    <a:cubicBezTo>
                      <a:pt x="241630" y="525335"/>
                      <a:pt x="201014" y="521648"/>
                      <a:pt x="154859" y="506898"/>
                    </a:cubicBezTo>
                    <a:cubicBezTo>
                      <a:pt x="82858" y="484774"/>
                      <a:pt x="34857" y="446057"/>
                      <a:pt x="12703" y="396278"/>
                    </a:cubicBezTo>
                    <a:cubicBezTo>
                      <a:pt x="-3913" y="355718"/>
                      <a:pt x="-3913" y="311470"/>
                      <a:pt x="10856" y="263535"/>
                    </a:cubicBezTo>
                    <a:cubicBezTo>
                      <a:pt x="29318" y="206381"/>
                      <a:pt x="62550" y="167664"/>
                      <a:pt x="108704" y="147384"/>
                    </a:cubicBezTo>
                    <a:cubicBezTo>
                      <a:pt x="131782" y="136322"/>
                      <a:pt x="156244" y="130330"/>
                      <a:pt x="181629" y="129408"/>
                    </a:cubicBezTo>
                    <a:close/>
                    <a:moveTo>
                      <a:pt x="437088" y="31543"/>
                    </a:moveTo>
                    <a:cubicBezTo>
                      <a:pt x="468612" y="27136"/>
                      <a:pt x="505564" y="31630"/>
                      <a:pt x="548059" y="51446"/>
                    </a:cubicBezTo>
                    <a:cubicBezTo>
                      <a:pt x="548059" y="51446"/>
                      <a:pt x="450136" y="165739"/>
                      <a:pt x="296786" y="138088"/>
                    </a:cubicBezTo>
                    <a:cubicBezTo>
                      <a:pt x="296786" y="138088"/>
                      <a:pt x="342514" y="44764"/>
                      <a:pt x="437088" y="31543"/>
                    </a:cubicBezTo>
                    <a:close/>
                    <a:moveTo>
                      <a:pt x="191719" y="0"/>
                    </a:moveTo>
                    <a:cubicBezTo>
                      <a:pt x="328158" y="20252"/>
                      <a:pt x="283908" y="121511"/>
                      <a:pt x="283908" y="121511"/>
                    </a:cubicBezTo>
                    <a:cubicBezTo>
                      <a:pt x="197250" y="125193"/>
                      <a:pt x="191719" y="0"/>
                      <a:pt x="1917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pPr defTabSz="457200"/>
                <a:endParaRPr lang="zh-CN" altLang="en-US" sz="1400"/>
              </a:p>
            </p:txBody>
          </p:sp>
        </p:grpSp>
        <p:sp>
          <p:nvSpPr>
            <p:cNvPr id="66" name="ísḻîḓé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3458007" y="4953000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01</a:t>
              </a:r>
            </a:p>
          </p:txBody>
        </p:sp>
        <p:sp>
          <p:nvSpPr>
            <p:cNvPr id="67" name="îṥḻïdè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1552915" y="4953000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02</a:t>
              </a:r>
            </a:p>
          </p:txBody>
        </p:sp>
        <p:sp>
          <p:nvSpPr>
            <p:cNvPr id="68" name="îṩḷîḋè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1552915" y="1880088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03</a:t>
              </a:r>
            </a:p>
          </p:txBody>
        </p:sp>
        <p:sp>
          <p:nvSpPr>
            <p:cNvPr id="69" name="ïṡḷïḍe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3458007" y="1880088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04</a:t>
              </a:r>
            </a:p>
          </p:txBody>
        </p:sp>
        <p:sp>
          <p:nvSpPr>
            <p:cNvPr id="70" name="iŝļiḓe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rot="2820000" flipH="1">
              <a:off x="4880419" y="2679725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05</a:t>
              </a:r>
            </a:p>
          </p:txBody>
        </p:sp>
        <p:sp>
          <p:nvSpPr>
            <p:cNvPr id="71" name="ísḻíḑè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rot="2820000" flipH="1">
              <a:off x="6391932" y="4301835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06</a:t>
              </a:r>
            </a:p>
          </p:txBody>
        </p:sp>
        <p:sp>
          <p:nvSpPr>
            <p:cNvPr id="72" name="íṡļiďe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9585001" y="4953000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08</a:t>
              </a:r>
            </a:p>
          </p:txBody>
        </p:sp>
        <p:sp>
          <p:nvSpPr>
            <p:cNvPr id="73" name="ïṥḻîḋe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7679909" y="4953000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07</a:t>
              </a:r>
            </a:p>
          </p:txBody>
        </p:sp>
        <p:sp>
          <p:nvSpPr>
            <p:cNvPr id="74" name="ïšlidê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7679909" y="1880088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10</a:t>
              </a:r>
            </a:p>
          </p:txBody>
        </p:sp>
        <p:sp>
          <p:nvSpPr>
            <p:cNvPr id="75" name="ïṩḷïḋe">
              <a:extLst>
                <a:ext uri="{FF2B5EF4-FFF2-40B4-BE49-F238E27FC236}">
                  <a16:creationId xmlns="" xmlns:a16="http://schemas.microsoft.com/office/drawing/2014/main" id="{3495B739-E5A7-4F4A-95FD-24BDFE4B18B1}"/>
                </a:ext>
              </a:extLst>
            </p:cNvPr>
            <p:cNvSpPr txBox="1"/>
            <p:nvPr/>
          </p:nvSpPr>
          <p:spPr bwMode="auto">
            <a:xfrm flipH="1">
              <a:off x="9585001" y="1880088"/>
              <a:ext cx="1066075" cy="43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zh-CN" sz="1600" b="1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09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40920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88EEDA83-1773-44D5-99AD-4699AC1018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629DECDE-8763-4081-BEB1-7111F7C2FE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085A52D9-BFB5-415F-BDDE-0A0EA65EE6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8</a:t>
            </a:fld>
            <a:endParaRPr lang="zh-CN" altLang="en-US"/>
          </a:p>
        </p:txBody>
      </p:sp>
      <p:grpSp>
        <p:nvGrpSpPr>
          <p:cNvPr id="71" name="27201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56248BB1-91C5-40B3-BC8B-6987B330282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099" y="1452599"/>
            <a:ext cx="10845801" cy="4401593"/>
            <a:chOff x="673099" y="1452599"/>
            <a:chExt cx="10845801" cy="4401593"/>
          </a:xfrm>
        </p:grpSpPr>
        <p:grpSp>
          <p:nvGrpSpPr>
            <p:cNvPr id="72" name="îṧľiḑè">
              <a:extLst>
                <a:ext uri="{FF2B5EF4-FFF2-40B4-BE49-F238E27FC236}">
                  <a16:creationId xmlns="" xmlns:a16="http://schemas.microsoft.com/office/drawing/2014/main" id="{0D6DF1F8-A8E7-46D2-B45E-062A64769CBB}"/>
                </a:ext>
              </a:extLst>
            </p:cNvPr>
            <p:cNvGrpSpPr/>
            <p:nvPr/>
          </p:nvGrpSpPr>
          <p:grpSpPr>
            <a:xfrm>
              <a:off x="4401916" y="1507110"/>
              <a:ext cx="3397718" cy="4347082"/>
              <a:chOff x="4401916" y="1342518"/>
              <a:chExt cx="3397718" cy="4347082"/>
            </a:xfrm>
          </p:grpSpPr>
          <p:sp>
            <p:nvSpPr>
              <p:cNvPr id="148" name="íṡ1îḍê">
                <a:extLst>
                  <a:ext uri="{FF2B5EF4-FFF2-40B4-BE49-F238E27FC236}">
                    <a16:creationId xmlns="" xmlns:a16="http://schemas.microsoft.com/office/drawing/2014/main" id="{412F8A28-A0DB-4196-BD12-9F9FFD605633}"/>
                  </a:ext>
                </a:extLst>
              </p:cNvPr>
              <p:cNvSpPr/>
              <p:nvPr/>
            </p:nvSpPr>
            <p:spPr bwMode="auto">
              <a:xfrm flipV="1">
                <a:off x="5301310" y="4090674"/>
                <a:ext cx="1598926" cy="1598926"/>
              </a:xfrm>
              <a:prstGeom prst="ellipse">
                <a:avLst/>
              </a:prstGeom>
              <a:solidFill>
                <a:schemeClr val="bg1">
                  <a:lumMod val="95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 rtl="1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9" name="íṧľíďê">
                <a:extLst>
                  <a:ext uri="{FF2B5EF4-FFF2-40B4-BE49-F238E27FC236}">
                    <a16:creationId xmlns="" xmlns:a16="http://schemas.microsoft.com/office/drawing/2014/main" id="{4AC86602-775B-41F6-9285-D2F9E1DA9D76}"/>
                  </a:ext>
                </a:extLst>
              </p:cNvPr>
              <p:cNvSpPr/>
              <p:nvPr/>
            </p:nvSpPr>
            <p:spPr bwMode="auto">
              <a:xfrm flipV="1">
                <a:off x="5018172" y="3407798"/>
                <a:ext cx="2165212" cy="2165213"/>
              </a:xfrm>
              <a:prstGeom prst="ellipse">
                <a:avLst/>
              </a:prstGeom>
              <a:solidFill>
                <a:schemeClr val="bg1">
                  <a:lumMod val="85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 rtl="1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0" name="iṩľidê">
                <a:extLst>
                  <a:ext uri="{FF2B5EF4-FFF2-40B4-BE49-F238E27FC236}">
                    <a16:creationId xmlns="" xmlns:a16="http://schemas.microsoft.com/office/drawing/2014/main" id="{ED2EB48C-1ECD-436F-864F-2AE59C636FA8}"/>
                  </a:ext>
                </a:extLst>
              </p:cNvPr>
              <p:cNvSpPr/>
              <p:nvPr/>
            </p:nvSpPr>
            <p:spPr bwMode="auto">
              <a:xfrm flipV="1">
                <a:off x="4635095" y="2541713"/>
                <a:ext cx="2931365" cy="2931366"/>
              </a:xfrm>
              <a:prstGeom prst="ellipse">
                <a:avLst/>
              </a:prstGeom>
              <a:solidFill>
                <a:schemeClr val="bg1">
                  <a:lumMod val="75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 rtl="1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1" name="îşḷïḋé">
                <a:extLst>
                  <a:ext uri="{FF2B5EF4-FFF2-40B4-BE49-F238E27FC236}">
                    <a16:creationId xmlns="" xmlns:a16="http://schemas.microsoft.com/office/drawing/2014/main" id="{ABABBBA5-11DA-4318-ACFD-79AF3A0755CA}"/>
                  </a:ext>
                </a:extLst>
              </p:cNvPr>
              <p:cNvSpPr/>
              <p:nvPr/>
            </p:nvSpPr>
            <p:spPr bwMode="auto">
              <a:xfrm>
                <a:off x="4401916" y="1808871"/>
                <a:ext cx="3397718" cy="3397720"/>
              </a:xfrm>
              <a:prstGeom prst="ellipse">
                <a:avLst/>
              </a:prstGeom>
              <a:solidFill>
                <a:schemeClr val="bg1">
                  <a:lumMod val="75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2" name="ïsļidè">
                <a:extLst>
                  <a:ext uri="{FF2B5EF4-FFF2-40B4-BE49-F238E27FC236}">
                    <a16:creationId xmlns="" xmlns:a16="http://schemas.microsoft.com/office/drawing/2014/main" id="{B5592EB2-41EF-4B60-AFC5-98F88102403A}"/>
                  </a:ext>
                </a:extLst>
              </p:cNvPr>
              <p:cNvSpPr/>
              <p:nvPr/>
            </p:nvSpPr>
            <p:spPr bwMode="auto">
              <a:xfrm>
                <a:off x="4635095" y="1559039"/>
                <a:ext cx="2931365" cy="2931366"/>
              </a:xfrm>
              <a:prstGeom prst="ellipse">
                <a:avLst/>
              </a:prstGeom>
              <a:solidFill>
                <a:schemeClr val="bg1">
                  <a:lumMod val="65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3" name="i$1îḑé">
                <a:extLst>
                  <a:ext uri="{FF2B5EF4-FFF2-40B4-BE49-F238E27FC236}">
                    <a16:creationId xmlns="" xmlns:a16="http://schemas.microsoft.com/office/drawing/2014/main" id="{FC154698-A6F1-40E5-A10F-ED523F8A5F89}"/>
                  </a:ext>
                </a:extLst>
              </p:cNvPr>
              <p:cNvSpPr/>
              <p:nvPr/>
            </p:nvSpPr>
            <p:spPr bwMode="auto">
              <a:xfrm>
                <a:off x="5018172" y="1459107"/>
                <a:ext cx="2165212" cy="2165213"/>
              </a:xfrm>
              <a:prstGeom prst="ellipse">
                <a:avLst/>
              </a:prstGeom>
              <a:solidFill>
                <a:schemeClr val="bg1">
                  <a:lumMod val="50000"/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4" name="îṧḻïḑé">
                <a:extLst>
                  <a:ext uri="{FF2B5EF4-FFF2-40B4-BE49-F238E27FC236}">
                    <a16:creationId xmlns="" xmlns:a16="http://schemas.microsoft.com/office/drawing/2014/main" id="{98F291A5-69CE-445E-8738-362984EC37A8}"/>
                  </a:ext>
                </a:extLst>
              </p:cNvPr>
              <p:cNvSpPr/>
              <p:nvPr/>
            </p:nvSpPr>
            <p:spPr bwMode="auto">
              <a:xfrm>
                <a:off x="5301313" y="1342518"/>
                <a:ext cx="1598926" cy="1598926"/>
              </a:xfrm>
              <a:prstGeom prst="ellipse">
                <a:avLst/>
              </a:prstGeom>
              <a:solidFill>
                <a:schemeClr val="accent1">
                  <a:alpha val="75000"/>
                </a:schemeClr>
              </a:solidFill>
              <a:ln w="19050">
                <a:noFill/>
                <a:round/>
                <a:headEnd/>
                <a:tailEnd/>
              </a:ln>
              <a:scene3d>
                <a:camera prst="isometricOffAxis1Top"/>
                <a:lightRig rig="threePt" dir="t"/>
              </a:scene3d>
            </p:spPr>
            <p:txBody>
              <a:bodyPr vert="horz" wrap="square" lIns="91440" tIns="45720" rIns="91440" bIns="45720" numCol="1" rtlCol="0" anchor="ctr" anchorCtr="1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3" name="iṥlîḓê">
              <a:extLst>
                <a:ext uri="{FF2B5EF4-FFF2-40B4-BE49-F238E27FC236}">
                  <a16:creationId xmlns="" xmlns:a16="http://schemas.microsoft.com/office/drawing/2014/main" id="{04180BD9-C2C4-4132-A527-255AB5309704}"/>
                </a:ext>
              </a:extLst>
            </p:cNvPr>
            <p:cNvGrpSpPr/>
            <p:nvPr/>
          </p:nvGrpSpPr>
          <p:grpSpPr>
            <a:xfrm>
              <a:off x="673099" y="1452599"/>
              <a:ext cx="3589820" cy="1207106"/>
              <a:chOff x="673099" y="1452599"/>
              <a:chExt cx="3589820" cy="1207106"/>
            </a:xfrm>
          </p:grpSpPr>
          <p:grpSp>
            <p:nvGrpSpPr>
              <p:cNvPr id="136" name="ïṧļïḓé">
                <a:extLst>
                  <a:ext uri="{FF2B5EF4-FFF2-40B4-BE49-F238E27FC236}">
                    <a16:creationId xmlns="" xmlns:a16="http://schemas.microsoft.com/office/drawing/2014/main" id="{485C68CF-CD5B-486E-AB1F-06D587218C9C}"/>
                  </a:ext>
                </a:extLst>
              </p:cNvPr>
              <p:cNvGrpSpPr/>
              <p:nvPr/>
            </p:nvGrpSpPr>
            <p:grpSpPr>
              <a:xfrm>
                <a:off x="3646178" y="1507110"/>
                <a:ext cx="616741" cy="611098"/>
                <a:chOff x="2438400" y="1455513"/>
                <a:chExt cx="638468" cy="632627"/>
              </a:xfrm>
            </p:grpSpPr>
            <p:sp>
              <p:nvSpPr>
                <p:cNvPr id="140" name="iṧlíḑê">
                  <a:extLst>
                    <a:ext uri="{FF2B5EF4-FFF2-40B4-BE49-F238E27FC236}">
                      <a16:creationId xmlns="" xmlns:a16="http://schemas.microsoft.com/office/drawing/2014/main" id="{A167EEE9-7D7B-4067-9C2E-44EA820CA260}"/>
                    </a:ext>
                  </a:extLst>
                </p:cNvPr>
                <p:cNvSpPr/>
                <p:nvPr/>
              </p:nvSpPr>
              <p:spPr>
                <a:xfrm>
                  <a:off x="2438400" y="1455513"/>
                  <a:ext cx="638468" cy="63262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 fontScale="62500" lnSpcReduction="20000"/>
                </a:bodyPr>
                <a:lstStyle/>
                <a:p>
                  <a:pPr algn="ctr"/>
                  <a:endParaRPr lang="en-US" sz="4000" dirty="0">
                    <a:solidFill>
                      <a:schemeClr val="accent1">
                        <a:lumMod val="50000"/>
                      </a:schemeClr>
                    </a:solidFill>
                  </a:endParaRPr>
                </a:p>
              </p:txBody>
            </p:sp>
            <p:grpSp>
              <p:nvGrpSpPr>
                <p:cNvPr id="141" name="iṣ1ïďé">
                  <a:extLst>
                    <a:ext uri="{FF2B5EF4-FFF2-40B4-BE49-F238E27FC236}">
                      <a16:creationId xmlns="" xmlns:a16="http://schemas.microsoft.com/office/drawing/2014/main" id="{BDC06FFD-8ABE-44A1-B1C7-4F50C336E184}"/>
                    </a:ext>
                  </a:extLst>
                </p:cNvPr>
                <p:cNvGrpSpPr/>
                <p:nvPr/>
              </p:nvGrpSpPr>
              <p:grpSpPr>
                <a:xfrm>
                  <a:off x="2588327" y="1602519"/>
                  <a:ext cx="338614" cy="338615"/>
                  <a:chOff x="3959226" y="841373"/>
                  <a:chExt cx="273050" cy="266701"/>
                </a:xfrm>
                <a:solidFill>
                  <a:schemeClr val="bg1"/>
                </a:solidFill>
              </p:grpSpPr>
              <p:sp>
                <p:nvSpPr>
                  <p:cNvPr id="142" name="ïṣḷiďé">
                    <a:extLst>
                      <a:ext uri="{FF2B5EF4-FFF2-40B4-BE49-F238E27FC236}">
                        <a16:creationId xmlns="" xmlns:a16="http://schemas.microsoft.com/office/drawing/2014/main" id="{B1FF333E-0BBE-4626-86ED-4D53CCBBD2E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841373"/>
                    <a:ext cx="238125" cy="74613"/>
                  </a:xfrm>
                  <a:custGeom>
                    <a:avLst/>
                    <a:gdLst/>
                    <a:ahLst/>
                    <a:cxnLst>
                      <a:cxn ang="0">
                        <a:pos x="101" y="30"/>
                      </a:cxn>
                      <a:cxn ang="0">
                        <a:pos x="96" y="32"/>
                      </a:cxn>
                      <a:cxn ang="0">
                        <a:pos x="55" y="13"/>
                      </a:cxn>
                      <a:cxn ang="0">
                        <a:pos x="49" y="13"/>
                      </a:cxn>
                      <a:cxn ang="0">
                        <a:pos x="7" y="32"/>
                      </a:cxn>
                      <a:cxn ang="0">
                        <a:pos x="2" y="30"/>
                      </a:cxn>
                      <a:cxn ang="0">
                        <a:pos x="1" y="26"/>
                      </a:cxn>
                      <a:cxn ang="0">
                        <a:pos x="2" y="21"/>
                      </a:cxn>
                      <a:cxn ang="0">
                        <a:pos x="49" y="0"/>
                      </a:cxn>
                      <a:cxn ang="0">
                        <a:pos x="55" y="0"/>
                      </a:cxn>
                      <a:cxn ang="0">
                        <a:pos x="101" y="21"/>
                      </a:cxn>
                      <a:cxn ang="0">
                        <a:pos x="103" y="26"/>
                      </a:cxn>
                      <a:cxn ang="0">
                        <a:pos x="101" y="30"/>
                      </a:cxn>
                    </a:cxnLst>
                    <a:rect l="0" t="0" r="r" b="b"/>
                    <a:pathLst>
                      <a:path w="104" h="32">
                        <a:moveTo>
                          <a:pt x="101" y="30"/>
                        </a:moveTo>
                        <a:cubicBezTo>
                          <a:pt x="100" y="32"/>
                          <a:pt x="98" y="32"/>
                          <a:pt x="96" y="32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3" y="12"/>
                          <a:pt x="50" y="12"/>
                          <a:pt x="49" y="13"/>
                        </a:cubicBezTo>
                        <a:cubicBezTo>
                          <a:pt x="7" y="32"/>
                          <a:pt x="7" y="32"/>
                          <a:pt x="7" y="32"/>
                        </a:cubicBezTo>
                        <a:cubicBezTo>
                          <a:pt x="5" y="32"/>
                          <a:pt x="3" y="32"/>
                          <a:pt x="2" y="30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0" y="24"/>
                          <a:pt x="1" y="22"/>
                          <a:pt x="2" y="21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50" y="0"/>
                          <a:pt x="53" y="0"/>
                          <a:pt x="55" y="0"/>
                        </a:cubicBezTo>
                        <a:cubicBezTo>
                          <a:pt x="101" y="21"/>
                          <a:pt x="101" y="21"/>
                          <a:pt x="101" y="21"/>
                        </a:cubicBezTo>
                        <a:cubicBezTo>
                          <a:pt x="103" y="22"/>
                          <a:pt x="104" y="24"/>
                          <a:pt x="103" y="26"/>
                        </a:cubicBezTo>
                        <a:lnTo>
                          <a:pt x="101" y="3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íṡ1íḓè">
                    <a:extLst>
                      <a:ext uri="{FF2B5EF4-FFF2-40B4-BE49-F238E27FC236}">
                        <a16:creationId xmlns="" xmlns:a16="http://schemas.microsoft.com/office/drawing/2014/main" id="{EB9E3296-F4C8-4AA4-AE85-F5BD65E6161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08438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i$ļiḋé">
                    <a:extLst>
                      <a:ext uri="{FF2B5EF4-FFF2-40B4-BE49-F238E27FC236}">
                        <a16:creationId xmlns="" xmlns:a16="http://schemas.microsoft.com/office/drawing/2014/main" id="{AAAD35D6-70D6-4E25-8853-FA9EE7F534A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81463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îṩḷïḍè">
                    <a:extLst>
                      <a:ext uri="{FF2B5EF4-FFF2-40B4-BE49-F238E27FC236}">
                        <a16:creationId xmlns="" xmlns:a16="http://schemas.microsoft.com/office/drawing/2014/main" id="{3687FE74-B6B0-47CA-9CA6-F2A631E7CEE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54488" y="928686"/>
                    <a:ext cx="30163" cy="96838"/>
                  </a:xfrm>
                  <a:custGeom>
                    <a:avLst/>
                    <a:gdLst/>
                    <a:ahLst/>
                    <a:cxnLst>
                      <a:cxn ang="0">
                        <a:pos x="13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3" y="3"/>
                      </a:cxn>
                      <a:cxn ang="0">
                        <a:pos x="13" y="39"/>
                      </a:cxn>
                    </a:cxnLst>
                    <a:rect l="0" t="0" r="r" b="b"/>
                    <a:pathLst>
                      <a:path w="13" h="42">
                        <a:moveTo>
                          <a:pt x="13" y="39"/>
                        </a:moveTo>
                        <a:cubicBezTo>
                          <a:pt x="13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3" y="2"/>
                          <a:pt x="13" y="3"/>
                        </a:cubicBezTo>
                        <a:lnTo>
                          <a:pt x="13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6" name="išľiḓé">
                    <a:extLst>
                      <a:ext uri="{FF2B5EF4-FFF2-40B4-BE49-F238E27FC236}">
                        <a16:creationId xmlns="" xmlns:a16="http://schemas.microsoft.com/office/drawing/2014/main" id="{13FEAB7E-33DF-4333-AE51-30316FB8A74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1046161"/>
                    <a:ext cx="236538" cy="22225"/>
                  </a:xfrm>
                  <a:custGeom>
                    <a:avLst/>
                    <a:gdLst/>
                    <a:ahLst/>
                    <a:cxnLst>
                      <a:cxn ang="0">
                        <a:pos x="103" y="7"/>
                      </a:cxn>
                      <a:cxn ang="0">
                        <a:pos x="100" y="10"/>
                      </a:cxn>
                      <a:cxn ang="0">
                        <a:pos x="4" y="10"/>
                      </a:cxn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4" y="0"/>
                      </a:cxn>
                      <a:cxn ang="0">
                        <a:pos x="100" y="0"/>
                      </a:cxn>
                      <a:cxn ang="0">
                        <a:pos x="103" y="3"/>
                      </a:cxn>
                      <a:cxn ang="0">
                        <a:pos x="103" y="7"/>
                      </a:cxn>
                    </a:cxnLst>
                    <a:rect l="0" t="0" r="r" b="b"/>
                    <a:pathLst>
                      <a:path w="103" h="10">
                        <a:moveTo>
                          <a:pt x="103" y="7"/>
                        </a:moveTo>
                        <a:cubicBezTo>
                          <a:pt x="103" y="9"/>
                          <a:pt x="102" y="10"/>
                          <a:pt x="100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2" y="10"/>
                          <a:pt x="0" y="9"/>
                          <a:pt x="0" y="7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100" y="0"/>
                          <a:pt x="100" y="0"/>
                          <a:pt x="100" y="0"/>
                        </a:cubicBezTo>
                        <a:cubicBezTo>
                          <a:pt x="102" y="0"/>
                          <a:pt x="103" y="1"/>
                          <a:pt x="103" y="3"/>
                        </a:cubicBezTo>
                        <a:lnTo>
                          <a:pt x="10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47" name="íṣļïḍé">
                    <a:extLst>
                      <a:ext uri="{FF2B5EF4-FFF2-40B4-BE49-F238E27FC236}">
                        <a16:creationId xmlns="" xmlns:a16="http://schemas.microsoft.com/office/drawing/2014/main" id="{00FCCD11-28EA-4B99-8AD5-1DF5BC6E6D1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59226" y="1082674"/>
                    <a:ext cx="273050" cy="25400"/>
                  </a:xfrm>
                  <a:custGeom>
                    <a:avLst/>
                    <a:gdLst/>
                    <a:ahLst/>
                    <a:cxnLst>
                      <a:cxn ang="0">
                        <a:pos x="119" y="8"/>
                      </a:cxn>
                      <a:cxn ang="0">
                        <a:pos x="116" y="11"/>
                      </a:cxn>
                      <a:cxn ang="0">
                        <a:pos x="4" y="11"/>
                      </a:cxn>
                      <a:cxn ang="0">
                        <a:pos x="0" y="8"/>
                      </a:cxn>
                      <a:cxn ang="0">
                        <a:pos x="0" y="4"/>
                      </a:cxn>
                      <a:cxn ang="0">
                        <a:pos x="4" y="0"/>
                      </a:cxn>
                      <a:cxn ang="0">
                        <a:pos x="116" y="0"/>
                      </a:cxn>
                      <a:cxn ang="0">
                        <a:pos x="119" y="4"/>
                      </a:cxn>
                      <a:cxn ang="0">
                        <a:pos x="119" y="8"/>
                      </a:cxn>
                    </a:cxnLst>
                    <a:rect l="0" t="0" r="r" b="b"/>
                    <a:pathLst>
                      <a:path w="119" h="11">
                        <a:moveTo>
                          <a:pt x="119" y="8"/>
                        </a:moveTo>
                        <a:cubicBezTo>
                          <a:pt x="119" y="9"/>
                          <a:pt x="117" y="11"/>
                          <a:pt x="116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2" y="11"/>
                          <a:pt x="0" y="9"/>
                          <a:pt x="0" y="8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2"/>
                          <a:pt x="2" y="0"/>
                          <a:pt x="4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17" y="0"/>
                          <a:pt x="119" y="2"/>
                          <a:pt x="119" y="4"/>
                        </a:cubicBezTo>
                        <a:lnTo>
                          <a:pt x="119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37" name="iśḻïḑé">
                <a:extLst>
                  <a:ext uri="{FF2B5EF4-FFF2-40B4-BE49-F238E27FC236}">
                    <a16:creationId xmlns="" xmlns:a16="http://schemas.microsoft.com/office/drawing/2014/main" id="{35C8B2DD-7CD0-47DE-971B-184D5A28E7A2}"/>
                  </a:ext>
                </a:extLst>
              </p:cNvPr>
              <p:cNvGrpSpPr/>
              <p:nvPr/>
            </p:nvGrpSpPr>
            <p:grpSpPr>
              <a:xfrm>
                <a:off x="673099" y="1452599"/>
                <a:ext cx="2881257" cy="1207106"/>
                <a:chOff x="673100" y="1452599"/>
                <a:chExt cx="2578254" cy="1207106"/>
              </a:xfrm>
            </p:grpSpPr>
            <p:sp>
              <p:nvSpPr>
                <p:cNvPr id="138" name="îşlíḋè">
                  <a:extLst>
                    <a:ext uri="{FF2B5EF4-FFF2-40B4-BE49-F238E27FC236}">
                      <a16:creationId xmlns="" xmlns:a16="http://schemas.microsoft.com/office/drawing/2014/main" id="{1AFC1977-A4B4-44BA-9D2E-2E18B6AB483C}"/>
                    </a:ext>
                  </a:extLst>
                </p:cNvPr>
                <p:cNvSpPr/>
                <p:nvPr/>
              </p:nvSpPr>
              <p:spPr bwMode="auto">
                <a:xfrm>
                  <a:off x="673100" y="1894404"/>
                  <a:ext cx="2578254" cy="7653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139" name="îś1îḑè">
                  <a:extLst>
                    <a:ext uri="{FF2B5EF4-FFF2-40B4-BE49-F238E27FC236}">
                      <a16:creationId xmlns="" xmlns:a16="http://schemas.microsoft.com/office/drawing/2014/main" id="{5D20F1AC-4F3A-45F4-8709-973EF35A943C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1452599"/>
                  <a:ext cx="25782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/>
                    <a:t>Text </a:t>
                  </a:r>
                  <a:r>
                    <a:rPr lang="en-US" altLang="zh-CN" b="1" dirty="0"/>
                    <a:t>here</a:t>
                  </a:r>
                </a:p>
              </p:txBody>
            </p:sp>
          </p:grpSp>
        </p:grpSp>
        <p:grpSp>
          <p:nvGrpSpPr>
            <p:cNvPr id="74" name="iṧľîḑè">
              <a:extLst>
                <a:ext uri="{FF2B5EF4-FFF2-40B4-BE49-F238E27FC236}">
                  <a16:creationId xmlns="" xmlns:a16="http://schemas.microsoft.com/office/drawing/2014/main" id="{7C4D9B0C-F09C-441F-B4D6-4A0ED694AEB6}"/>
                </a:ext>
              </a:extLst>
            </p:cNvPr>
            <p:cNvGrpSpPr/>
            <p:nvPr/>
          </p:nvGrpSpPr>
          <p:grpSpPr>
            <a:xfrm>
              <a:off x="673099" y="2964882"/>
              <a:ext cx="3589820" cy="1207106"/>
              <a:chOff x="673099" y="1452599"/>
              <a:chExt cx="3589820" cy="1207106"/>
            </a:xfrm>
          </p:grpSpPr>
          <p:grpSp>
            <p:nvGrpSpPr>
              <p:cNvPr id="124" name="ïṩľíḓe">
                <a:extLst>
                  <a:ext uri="{FF2B5EF4-FFF2-40B4-BE49-F238E27FC236}">
                    <a16:creationId xmlns="" xmlns:a16="http://schemas.microsoft.com/office/drawing/2014/main" id="{56B94870-0E37-45DC-A853-526A97BFD663}"/>
                  </a:ext>
                </a:extLst>
              </p:cNvPr>
              <p:cNvGrpSpPr/>
              <p:nvPr/>
            </p:nvGrpSpPr>
            <p:grpSpPr>
              <a:xfrm>
                <a:off x="3646178" y="1507110"/>
                <a:ext cx="616741" cy="611098"/>
                <a:chOff x="2438400" y="1455513"/>
                <a:chExt cx="638468" cy="632627"/>
              </a:xfrm>
            </p:grpSpPr>
            <p:sp>
              <p:nvSpPr>
                <p:cNvPr id="128" name="ïşľîḑe">
                  <a:extLst>
                    <a:ext uri="{FF2B5EF4-FFF2-40B4-BE49-F238E27FC236}">
                      <a16:creationId xmlns="" xmlns:a16="http://schemas.microsoft.com/office/drawing/2014/main" id="{6066D767-C3F6-4E41-8379-1CDCBCF53F31}"/>
                    </a:ext>
                  </a:extLst>
                </p:cNvPr>
                <p:cNvSpPr/>
                <p:nvPr/>
              </p:nvSpPr>
              <p:spPr>
                <a:xfrm>
                  <a:off x="2438400" y="1455513"/>
                  <a:ext cx="638468" cy="632627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 fontScale="62500" lnSpcReduction="20000"/>
                </a:bodyPr>
                <a:lstStyle/>
                <a:p>
                  <a:pPr algn="ctr"/>
                  <a:endParaRPr lang="en-US" sz="4000" dirty="0">
                    <a:solidFill>
                      <a:schemeClr val="accent1">
                        <a:lumMod val="50000"/>
                      </a:schemeClr>
                    </a:solidFill>
                  </a:endParaRPr>
                </a:p>
              </p:txBody>
            </p:sp>
            <p:grpSp>
              <p:nvGrpSpPr>
                <p:cNvPr id="129" name="i$ļíḋè">
                  <a:extLst>
                    <a:ext uri="{FF2B5EF4-FFF2-40B4-BE49-F238E27FC236}">
                      <a16:creationId xmlns="" xmlns:a16="http://schemas.microsoft.com/office/drawing/2014/main" id="{79709A7A-014A-41BE-911E-354E4C451D1E}"/>
                    </a:ext>
                  </a:extLst>
                </p:cNvPr>
                <p:cNvGrpSpPr/>
                <p:nvPr/>
              </p:nvGrpSpPr>
              <p:grpSpPr>
                <a:xfrm>
                  <a:off x="2588327" y="1602519"/>
                  <a:ext cx="338614" cy="338615"/>
                  <a:chOff x="3959226" y="841373"/>
                  <a:chExt cx="273050" cy="266701"/>
                </a:xfrm>
                <a:solidFill>
                  <a:schemeClr val="bg1"/>
                </a:solidFill>
              </p:grpSpPr>
              <p:sp>
                <p:nvSpPr>
                  <p:cNvPr id="130" name="iş1íde">
                    <a:extLst>
                      <a:ext uri="{FF2B5EF4-FFF2-40B4-BE49-F238E27FC236}">
                        <a16:creationId xmlns="" xmlns:a16="http://schemas.microsoft.com/office/drawing/2014/main" id="{2CA59036-518F-47DA-8BC5-531178E0F89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841373"/>
                    <a:ext cx="238125" cy="74613"/>
                  </a:xfrm>
                  <a:custGeom>
                    <a:avLst/>
                    <a:gdLst/>
                    <a:ahLst/>
                    <a:cxnLst>
                      <a:cxn ang="0">
                        <a:pos x="101" y="30"/>
                      </a:cxn>
                      <a:cxn ang="0">
                        <a:pos x="96" y="32"/>
                      </a:cxn>
                      <a:cxn ang="0">
                        <a:pos x="55" y="13"/>
                      </a:cxn>
                      <a:cxn ang="0">
                        <a:pos x="49" y="13"/>
                      </a:cxn>
                      <a:cxn ang="0">
                        <a:pos x="7" y="32"/>
                      </a:cxn>
                      <a:cxn ang="0">
                        <a:pos x="2" y="30"/>
                      </a:cxn>
                      <a:cxn ang="0">
                        <a:pos x="1" y="26"/>
                      </a:cxn>
                      <a:cxn ang="0">
                        <a:pos x="2" y="21"/>
                      </a:cxn>
                      <a:cxn ang="0">
                        <a:pos x="49" y="0"/>
                      </a:cxn>
                      <a:cxn ang="0">
                        <a:pos x="55" y="0"/>
                      </a:cxn>
                      <a:cxn ang="0">
                        <a:pos x="101" y="21"/>
                      </a:cxn>
                      <a:cxn ang="0">
                        <a:pos x="103" y="26"/>
                      </a:cxn>
                      <a:cxn ang="0">
                        <a:pos x="101" y="30"/>
                      </a:cxn>
                    </a:cxnLst>
                    <a:rect l="0" t="0" r="r" b="b"/>
                    <a:pathLst>
                      <a:path w="104" h="32">
                        <a:moveTo>
                          <a:pt x="101" y="30"/>
                        </a:moveTo>
                        <a:cubicBezTo>
                          <a:pt x="100" y="32"/>
                          <a:pt x="98" y="32"/>
                          <a:pt x="96" y="32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3" y="12"/>
                          <a:pt x="50" y="12"/>
                          <a:pt x="49" y="13"/>
                        </a:cubicBezTo>
                        <a:cubicBezTo>
                          <a:pt x="7" y="32"/>
                          <a:pt x="7" y="32"/>
                          <a:pt x="7" y="32"/>
                        </a:cubicBezTo>
                        <a:cubicBezTo>
                          <a:pt x="5" y="32"/>
                          <a:pt x="3" y="32"/>
                          <a:pt x="2" y="30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0" y="24"/>
                          <a:pt x="1" y="22"/>
                          <a:pt x="2" y="21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50" y="0"/>
                          <a:pt x="53" y="0"/>
                          <a:pt x="55" y="0"/>
                        </a:cubicBezTo>
                        <a:cubicBezTo>
                          <a:pt x="101" y="21"/>
                          <a:pt x="101" y="21"/>
                          <a:pt x="101" y="21"/>
                        </a:cubicBezTo>
                        <a:cubicBezTo>
                          <a:pt x="103" y="22"/>
                          <a:pt x="104" y="24"/>
                          <a:pt x="103" y="26"/>
                        </a:cubicBezTo>
                        <a:lnTo>
                          <a:pt x="101" y="3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31" name="í$ļíďe">
                    <a:extLst>
                      <a:ext uri="{FF2B5EF4-FFF2-40B4-BE49-F238E27FC236}">
                        <a16:creationId xmlns="" xmlns:a16="http://schemas.microsoft.com/office/drawing/2014/main" id="{0D4F208C-1235-4576-97B4-703DE40E323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08438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32" name="ïṡḷiḑè">
                    <a:extLst>
                      <a:ext uri="{FF2B5EF4-FFF2-40B4-BE49-F238E27FC236}">
                        <a16:creationId xmlns="" xmlns:a16="http://schemas.microsoft.com/office/drawing/2014/main" id="{830F4D1B-300E-4517-9BAD-8CDDC198682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81463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33" name="íṡlîḋe">
                    <a:extLst>
                      <a:ext uri="{FF2B5EF4-FFF2-40B4-BE49-F238E27FC236}">
                        <a16:creationId xmlns="" xmlns:a16="http://schemas.microsoft.com/office/drawing/2014/main" id="{231D1DC6-2B87-408C-B469-F92B79C783D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54488" y="928686"/>
                    <a:ext cx="30163" cy="96838"/>
                  </a:xfrm>
                  <a:custGeom>
                    <a:avLst/>
                    <a:gdLst/>
                    <a:ahLst/>
                    <a:cxnLst>
                      <a:cxn ang="0">
                        <a:pos x="13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3" y="3"/>
                      </a:cxn>
                      <a:cxn ang="0">
                        <a:pos x="13" y="39"/>
                      </a:cxn>
                    </a:cxnLst>
                    <a:rect l="0" t="0" r="r" b="b"/>
                    <a:pathLst>
                      <a:path w="13" h="42">
                        <a:moveTo>
                          <a:pt x="13" y="39"/>
                        </a:moveTo>
                        <a:cubicBezTo>
                          <a:pt x="13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3" y="2"/>
                          <a:pt x="13" y="3"/>
                        </a:cubicBezTo>
                        <a:lnTo>
                          <a:pt x="13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34" name="iṩlïḋê">
                    <a:extLst>
                      <a:ext uri="{FF2B5EF4-FFF2-40B4-BE49-F238E27FC236}">
                        <a16:creationId xmlns="" xmlns:a16="http://schemas.microsoft.com/office/drawing/2014/main" id="{6A5AA1B6-2867-48FF-991D-7514B087AD6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1046161"/>
                    <a:ext cx="236538" cy="22225"/>
                  </a:xfrm>
                  <a:custGeom>
                    <a:avLst/>
                    <a:gdLst/>
                    <a:ahLst/>
                    <a:cxnLst>
                      <a:cxn ang="0">
                        <a:pos x="103" y="7"/>
                      </a:cxn>
                      <a:cxn ang="0">
                        <a:pos x="100" y="10"/>
                      </a:cxn>
                      <a:cxn ang="0">
                        <a:pos x="4" y="10"/>
                      </a:cxn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4" y="0"/>
                      </a:cxn>
                      <a:cxn ang="0">
                        <a:pos x="100" y="0"/>
                      </a:cxn>
                      <a:cxn ang="0">
                        <a:pos x="103" y="3"/>
                      </a:cxn>
                      <a:cxn ang="0">
                        <a:pos x="103" y="7"/>
                      </a:cxn>
                    </a:cxnLst>
                    <a:rect l="0" t="0" r="r" b="b"/>
                    <a:pathLst>
                      <a:path w="103" h="10">
                        <a:moveTo>
                          <a:pt x="103" y="7"/>
                        </a:moveTo>
                        <a:cubicBezTo>
                          <a:pt x="103" y="9"/>
                          <a:pt x="102" y="10"/>
                          <a:pt x="100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2" y="10"/>
                          <a:pt x="0" y="9"/>
                          <a:pt x="0" y="7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100" y="0"/>
                          <a:pt x="100" y="0"/>
                          <a:pt x="100" y="0"/>
                        </a:cubicBezTo>
                        <a:cubicBezTo>
                          <a:pt x="102" y="0"/>
                          <a:pt x="103" y="1"/>
                          <a:pt x="103" y="3"/>
                        </a:cubicBezTo>
                        <a:lnTo>
                          <a:pt x="10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35" name="išḻíḓè">
                    <a:extLst>
                      <a:ext uri="{FF2B5EF4-FFF2-40B4-BE49-F238E27FC236}">
                        <a16:creationId xmlns="" xmlns:a16="http://schemas.microsoft.com/office/drawing/2014/main" id="{D81F35C2-39D6-4771-BF2A-5420B185724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59226" y="1082674"/>
                    <a:ext cx="273050" cy="25400"/>
                  </a:xfrm>
                  <a:custGeom>
                    <a:avLst/>
                    <a:gdLst/>
                    <a:ahLst/>
                    <a:cxnLst>
                      <a:cxn ang="0">
                        <a:pos x="119" y="8"/>
                      </a:cxn>
                      <a:cxn ang="0">
                        <a:pos x="116" y="11"/>
                      </a:cxn>
                      <a:cxn ang="0">
                        <a:pos x="4" y="11"/>
                      </a:cxn>
                      <a:cxn ang="0">
                        <a:pos x="0" y="8"/>
                      </a:cxn>
                      <a:cxn ang="0">
                        <a:pos x="0" y="4"/>
                      </a:cxn>
                      <a:cxn ang="0">
                        <a:pos x="4" y="0"/>
                      </a:cxn>
                      <a:cxn ang="0">
                        <a:pos x="116" y="0"/>
                      </a:cxn>
                      <a:cxn ang="0">
                        <a:pos x="119" y="4"/>
                      </a:cxn>
                      <a:cxn ang="0">
                        <a:pos x="119" y="8"/>
                      </a:cxn>
                    </a:cxnLst>
                    <a:rect l="0" t="0" r="r" b="b"/>
                    <a:pathLst>
                      <a:path w="119" h="11">
                        <a:moveTo>
                          <a:pt x="119" y="8"/>
                        </a:moveTo>
                        <a:cubicBezTo>
                          <a:pt x="119" y="9"/>
                          <a:pt x="117" y="11"/>
                          <a:pt x="116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2" y="11"/>
                          <a:pt x="0" y="9"/>
                          <a:pt x="0" y="8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2"/>
                          <a:pt x="2" y="0"/>
                          <a:pt x="4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17" y="0"/>
                          <a:pt x="119" y="2"/>
                          <a:pt x="119" y="4"/>
                        </a:cubicBezTo>
                        <a:lnTo>
                          <a:pt x="119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25" name="îṣḻïḓè">
                <a:extLst>
                  <a:ext uri="{FF2B5EF4-FFF2-40B4-BE49-F238E27FC236}">
                    <a16:creationId xmlns="" xmlns:a16="http://schemas.microsoft.com/office/drawing/2014/main" id="{C24DF9F7-2331-4489-880A-E6ADADF5BA29}"/>
                  </a:ext>
                </a:extLst>
              </p:cNvPr>
              <p:cNvGrpSpPr/>
              <p:nvPr/>
            </p:nvGrpSpPr>
            <p:grpSpPr>
              <a:xfrm>
                <a:off x="673099" y="1452599"/>
                <a:ext cx="2881257" cy="1207106"/>
                <a:chOff x="673100" y="1452599"/>
                <a:chExt cx="2578254" cy="1207106"/>
              </a:xfrm>
            </p:grpSpPr>
            <p:sp>
              <p:nvSpPr>
                <p:cNvPr id="126" name="í$ḻiďe">
                  <a:extLst>
                    <a:ext uri="{FF2B5EF4-FFF2-40B4-BE49-F238E27FC236}">
                      <a16:creationId xmlns="" xmlns:a16="http://schemas.microsoft.com/office/drawing/2014/main" id="{E9125FDC-6CED-4E7E-9D9F-1F9CF46C110C}"/>
                    </a:ext>
                  </a:extLst>
                </p:cNvPr>
                <p:cNvSpPr/>
                <p:nvPr/>
              </p:nvSpPr>
              <p:spPr bwMode="auto">
                <a:xfrm>
                  <a:off x="673100" y="1894404"/>
                  <a:ext cx="2578254" cy="7653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127" name="îSľïḓe">
                  <a:extLst>
                    <a:ext uri="{FF2B5EF4-FFF2-40B4-BE49-F238E27FC236}">
                      <a16:creationId xmlns="" xmlns:a16="http://schemas.microsoft.com/office/drawing/2014/main" id="{D85BF080-258D-4181-B7EE-B9E331AF2136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1452599"/>
                  <a:ext cx="25782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/>
                    <a:t>Text </a:t>
                  </a:r>
                  <a:r>
                    <a:rPr lang="en-US" altLang="zh-CN" b="1" dirty="0"/>
                    <a:t>here</a:t>
                  </a:r>
                </a:p>
              </p:txBody>
            </p:sp>
          </p:grpSp>
        </p:grpSp>
        <p:grpSp>
          <p:nvGrpSpPr>
            <p:cNvPr id="75" name="ïṥḻïdè">
              <a:extLst>
                <a:ext uri="{FF2B5EF4-FFF2-40B4-BE49-F238E27FC236}">
                  <a16:creationId xmlns="" xmlns:a16="http://schemas.microsoft.com/office/drawing/2014/main" id="{89AA4612-EDA5-4755-B33B-5902A9392455}"/>
                </a:ext>
              </a:extLst>
            </p:cNvPr>
            <p:cNvGrpSpPr/>
            <p:nvPr/>
          </p:nvGrpSpPr>
          <p:grpSpPr>
            <a:xfrm>
              <a:off x="673099" y="4630863"/>
              <a:ext cx="3589820" cy="1207106"/>
              <a:chOff x="673099" y="1452599"/>
              <a:chExt cx="3589820" cy="1207106"/>
            </a:xfrm>
          </p:grpSpPr>
          <p:grpSp>
            <p:nvGrpSpPr>
              <p:cNvPr id="112" name="î$1îḍê">
                <a:extLst>
                  <a:ext uri="{FF2B5EF4-FFF2-40B4-BE49-F238E27FC236}">
                    <a16:creationId xmlns="" xmlns:a16="http://schemas.microsoft.com/office/drawing/2014/main" id="{39E636F2-986D-42F7-B51E-16D5F6EA199E}"/>
                  </a:ext>
                </a:extLst>
              </p:cNvPr>
              <p:cNvGrpSpPr/>
              <p:nvPr/>
            </p:nvGrpSpPr>
            <p:grpSpPr>
              <a:xfrm>
                <a:off x="3646178" y="1507110"/>
                <a:ext cx="616741" cy="611098"/>
                <a:chOff x="2438400" y="1455513"/>
                <a:chExt cx="638468" cy="632627"/>
              </a:xfrm>
            </p:grpSpPr>
            <p:sp>
              <p:nvSpPr>
                <p:cNvPr id="116" name="îšľidè">
                  <a:extLst>
                    <a:ext uri="{FF2B5EF4-FFF2-40B4-BE49-F238E27FC236}">
                      <a16:creationId xmlns="" xmlns:a16="http://schemas.microsoft.com/office/drawing/2014/main" id="{05559E39-BC7F-4131-9C71-1275B84D235B}"/>
                    </a:ext>
                  </a:extLst>
                </p:cNvPr>
                <p:cNvSpPr/>
                <p:nvPr/>
              </p:nvSpPr>
              <p:spPr>
                <a:xfrm>
                  <a:off x="2438400" y="1455513"/>
                  <a:ext cx="638468" cy="632627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 fontScale="62500" lnSpcReduction="20000"/>
                </a:bodyPr>
                <a:lstStyle/>
                <a:p>
                  <a:pPr algn="ctr"/>
                  <a:endParaRPr lang="en-US" sz="4000" dirty="0">
                    <a:solidFill>
                      <a:schemeClr val="accent1">
                        <a:lumMod val="50000"/>
                      </a:schemeClr>
                    </a:solidFill>
                  </a:endParaRPr>
                </a:p>
              </p:txBody>
            </p:sp>
            <p:grpSp>
              <p:nvGrpSpPr>
                <p:cNvPr id="117" name="îslíďe">
                  <a:extLst>
                    <a:ext uri="{FF2B5EF4-FFF2-40B4-BE49-F238E27FC236}">
                      <a16:creationId xmlns="" xmlns:a16="http://schemas.microsoft.com/office/drawing/2014/main" id="{D8EF566C-E1E9-4EBF-B89F-E12E26D5F307}"/>
                    </a:ext>
                  </a:extLst>
                </p:cNvPr>
                <p:cNvGrpSpPr/>
                <p:nvPr/>
              </p:nvGrpSpPr>
              <p:grpSpPr>
                <a:xfrm>
                  <a:off x="2588327" y="1602519"/>
                  <a:ext cx="338614" cy="338615"/>
                  <a:chOff x="3959226" y="841373"/>
                  <a:chExt cx="273050" cy="266701"/>
                </a:xfrm>
                <a:solidFill>
                  <a:schemeClr val="bg1"/>
                </a:solidFill>
              </p:grpSpPr>
              <p:sp>
                <p:nvSpPr>
                  <p:cNvPr id="118" name="ïṩḷidé">
                    <a:extLst>
                      <a:ext uri="{FF2B5EF4-FFF2-40B4-BE49-F238E27FC236}">
                        <a16:creationId xmlns="" xmlns:a16="http://schemas.microsoft.com/office/drawing/2014/main" id="{52106648-E334-4EEB-ABFC-15A3BFAED78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841373"/>
                    <a:ext cx="238125" cy="74613"/>
                  </a:xfrm>
                  <a:custGeom>
                    <a:avLst/>
                    <a:gdLst/>
                    <a:ahLst/>
                    <a:cxnLst>
                      <a:cxn ang="0">
                        <a:pos x="101" y="30"/>
                      </a:cxn>
                      <a:cxn ang="0">
                        <a:pos x="96" y="32"/>
                      </a:cxn>
                      <a:cxn ang="0">
                        <a:pos x="55" y="13"/>
                      </a:cxn>
                      <a:cxn ang="0">
                        <a:pos x="49" y="13"/>
                      </a:cxn>
                      <a:cxn ang="0">
                        <a:pos x="7" y="32"/>
                      </a:cxn>
                      <a:cxn ang="0">
                        <a:pos x="2" y="30"/>
                      </a:cxn>
                      <a:cxn ang="0">
                        <a:pos x="1" y="26"/>
                      </a:cxn>
                      <a:cxn ang="0">
                        <a:pos x="2" y="21"/>
                      </a:cxn>
                      <a:cxn ang="0">
                        <a:pos x="49" y="0"/>
                      </a:cxn>
                      <a:cxn ang="0">
                        <a:pos x="55" y="0"/>
                      </a:cxn>
                      <a:cxn ang="0">
                        <a:pos x="101" y="21"/>
                      </a:cxn>
                      <a:cxn ang="0">
                        <a:pos x="103" y="26"/>
                      </a:cxn>
                      <a:cxn ang="0">
                        <a:pos x="101" y="30"/>
                      </a:cxn>
                    </a:cxnLst>
                    <a:rect l="0" t="0" r="r" b="b"/>
                    <a:pathLst>
                      <a:path w="104" h="32">
                        <a:moveTo>
                          <a:pt x="101" y="30"/>
                        </a:moveTo>
                        <a:cubicBezTo>
                          <a:pt x="100" y="32"/>
                          <a:pt x="98" y="32"/>
                          <a:pt x="96" y="32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3" y="12"/>
                          <a:pt x="50" y="12"/>
                          <a:pt x="49" y="13"/>
                        </a:cubicBezTo>
                        <a:cubicBezTo>
                          <a:pt x="7" y="32"/>
                          <a:pt x="7" y="32"/>
                          <a:pt x="7" y="32"/>
                        </a:cubicBezTo>
                        <a:cubicBezTo>
                          <a:pt x="5" y="32"/>
                          <a:pt x="3" y="32"/>
                          <a:pt x="2" y="30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0" y="24"/>
                          <a:pt x="1" y="22"/>
                          <a:pt x="2" y="21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50" y="0"/>
                          <a:pt x="53" y="0"/>
                          <a:pt x="55" y="0"/>
                        </a:cubicBezTo>
                        <a:cubicBezTo>
                          <a:pt x="101" y="21"/>
                          <a:pt x="101" y="21"/>
                          <a:pt x="101" y="21"/>
                        </a:cubicBezTo>
                        <a:cubicBezTo>
                          <a:pt x="103" y="22"/>
                          <a:pt x="104" y="24"/>
                          <a:pt x="103" y="26"/>
                        </a:cubicBezTo>
                        <a:lnTo>
                          <a:pt x="101" y="3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19" name="ïṩḻîḍê">
                    <a:extLst>
                      <a:ext uri="{FF2B5EF4-FFF2-40B4-BE49-F238E27FC236}">
                        <a16:creationId xmlns="" xmlns:a16="http://schemas.microsoft.com/office/drawing/2014/main" id="{BF2098B2-6D1B-4DB3-A049-3AA9A3AF60D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08438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20" name="iṡļíḓè">
                    <a:extLst>
                      <a:ext uri="{FF2B5EF4-FFF2-40B4-BE49-F238E27FC236}">
                        <a16:creationId xmlns="" xmlns:a16="http://schemas.microsoft.com/office/drawing/2014/main" id="{2AE5B08B-B369-4388-8B82-5E5A8DC0054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081463" y="928686"/>
                    <a:ext cx="31750" cy="96838"/>
                  </a:xfrm>
                  <a:custGeom>
                    <a:avLst/>
                    <a:gdLst/>
                    <a:ahLst/>
                    <a:cxnLst>
                      <a:cxn ang="0">
                        <a:pos x="14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4" y="3"/>
                      </a:cxn>
                      <a:cxn ang="0">
                        <a:pos x="14" y="39"/>
                      </a:cxn>
                    </a:cxnLst>
                    <a:rect l="0" t="0" r="r" b="b"/>
                    <a:pathLst>
                      <a:path w="14" h="42">
                        <a:moveTo>
                          <a:pt x="14" y="39"/>
                        </a:moveTo>
                        <a:cubicBezTo>
                          <a:pt x="14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4" y="2"/>
                          <a:pt x="14" y="3"/>
                        </a:cubicBezTo>
                        <a:lnTo>
                          <a:pt x="14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21" name="îśľíḓè">
                    <a:extLst>
                      <a:ext uri="{FF2B5EF4-FFF2-40B4-BE49-F238E27FC236}">
                        <a16:creationId xmlns="" xmlns:a16="http://schemas.microsoft.com/office/drawing/2014/main" id="{38765D9D-2CFA-40B7-9448-15D3B28325B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154488" y="928686"/>
                    <a:ext cx="30163" cy="96838"/>
                  </a:xfrm>
                  <a:custGeom>
                    <a:avLst/>
                    <a:gdLst/>
                    <a:ahLst/>
                    <a:cxnLst>
                      <a:cxn ang="0">
                        <a:pos x="13" y="39"/>
                      </a:cxn>
                      <a:cxn ang="0">
                        <a:pos x="11" y="42"/>
                      </a:cxn>
                      <a:cxn ang="0">
                        <a:pos x="3" y="42"/>
                      </a:cxn>
                      <a:cxn ang="0">
                        <a:pos x="0" y="39"/>
                      </a:cxn>
                      <a:cxn ang="0">
                        <a:pos x="0" y="3"/>
                      </a:cxn>
                      <a:cxn ang="0">
                        <a:pos x="3" y="0"/>
                      </a:cxn>
                      <a:cxn ang="0">
                        <a:pos x="11" y="0"/>
                      </a:cxn>
                      <a:cxn ang="0">
                        <a:pos x="13" y="3"/>
                      </a:cxn>
                      <a:cxn ang="0">
                        <a:pos x="13" y="39"/>
                      </a:cxn>
                    </a:cxnLst>
                    <a:rect l="0" t="0" r="r" b="b"/>
                    <a:pathLst>
                      <a:path w="13" h="42">
                        <a:moveTo>
                          <a:pt x="13" y="39"/>
                        </a:moveTo>
                        <a:cubicBezTo>
                          <a:pt x="13" y="41"/>
                          <a:pt x="12" y="42"/>
                          <a:pt x="11" y="42"/>
                        </a:cubicBezTo>
                        <a:cubicBezTo>
                          <a:pt x="3" y="42"/>
                          <a:pt x="3" y="42"/>
                          <a:pt x="3" y="42"/>
                        </a:cubicBezTo>
                        <a:cubicBezTo>
                          <a:pt x="1" y="42"/>
                          <a:pt x="0" y="41"/>
                          <a:pt x="0" y="39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3" y="2"/>
                          <a:pt x="13" y="3"/>
                        </a:cubicBezTo>
                        <a:lnTo>
                          <a:pt x="13" y="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22" name="îśḷïḋè">
                    <a:extLst>
                      <a:ext uri="{FF2B5EF4-FFF2-40B4-BE49-F238E27FC236}">
                        <a16:creationId xmlns="" xmlns:a16="http://schemas.microsoft.com/office/drawing/2014/main" id="{98F1A31A-7F34-4325-8E9B-FB56140E3F7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78276" y="1046161"/>
                    <a:ext cx="236538" cy="22225"/>
                  </a:xfrm>
                  <a:custGeom>
                    <a:avLst/>
                    <a:gdLst/>
                    <a:ahLst/>
                    <a:cxnLst>
                      <a:cxn ang="0">
                        <a:pos x="103" y="7"/>
                      </a:cxn>
                      <a:cxn ang="0">
                        <a:pos x="100" y="10"/>
                      </a:cxn>
                      <a:cxn ang="0">
                        <a:pos x="4" y="10"/>
                      </a:cxn>
                      <a:cxn ang="0">
                        <a:pos x="0" y="7"/>
                      </a:cxn>
                      <a:cxn ang="0">
                        <a:pos x="0" y="3"/>
                      </a:cxn>
                      <a:cxn ang="0">
                        <a:pos x="4" y="0"/>
                      </a:cxn>
                      <a:cxn ang="0">
                        <a:pos x="100" y="0"/>
                      </a:cxn>
                      <a:cxn ang="0">
                        <a:pos x="103" y="3"/>
                      </a:cxn>
                      <a:cxn ang="0">
                        <a:pos x="103" y="7"/>
                      </a:cxn>
                    </a:cxnLst>
                    <a:rect l="0" t="0" r="r" b="b"/>
                    <a:pathLst>
                      <a:path w="103" h="10">
                        <a:moveTo>
                          <a:pt x="103" y="7"/>
                        </a:moveTo>
                        <a:cubicBezTo>
                          <a:pt x="103" y="9"/>
                          <a:pt x="102" y="10"/>
                          <a:pt x="100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2" y="10"/>
                          <a:pt x="0" y="9"/>
                          <a:pt x="0" y="7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100" y="0"/>
                          <a:pt x="100" y="0"/>
                          <a:pt x="100" y="0"/>
                        </a:cubicBezTo>
                        <a:cubicBezTo>
                          <a:pt x="102" y="0"/>
                          <a:pt x="103" y="1"/>
                          <a:pt x="103" y="3"/>
                        </a:cubicBezTo>
                        <a:lnTo>
                          <a:pt x="10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23" name="îSḷîḑè">
                    <a:extLst>
                      <a:ext uri="{FF2B5EF4-FFF2-40B4-BE49-F238E27FC236}">
                        <a16:creationId xmlns="" xmlns:a16="http://schemas.microsoft.com/office/drawing/2014/main" id="{B9BDF01B-3CED-47C3-8828-8606B36D6AD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959226" y="1082674"/>
                    <a:ext cx="273050" cy="25400"/>
                  </a:xfrm>
                  <a:custGeom>
                    <a:avLst/>
                    <a:gdLst/>
                    <a:ahLst/>
                    <a:cxnLst>
                      <a:cxn ang="0">
                        <a:pos x="119" y="8"/>
                      </a:cxn>
                      <a:cxn ang="0">
                        <a:pos x="116" y="11"/>
                      </a:cxn>
                      <a:cxn ang="0">
                        <a:pos x="4" y="11"/>
                      </a:cxn>
                      <a:cxn ang="0">
                        <a:pos x="0" y="8"/>
                      </a:cxn>
                      <a:cxn ang="0">
                        <a:pos x="0" y="4"/>
                      </a:cxn>
                      <a:cxn ang="0">
                        <a:pos x="4" y="0"/>
                      </a:cxn>
                      <a:cxn ang="0">
                        <a:pos x="116" y="0"/>
                      </a:cxn>
                      <a:cxn ang="0">
                        <a:pos x="119" y="4"/>
                      </a:cxn>
                      <a:cxn ang="0">
                        <a:pos x="119" y="8"/>
                      </a:cxn>
                    </a:cxnLst>
                    <a:rect l="0" t="0" r="r" b="b"/>
                    <a:pathLst>
                      <a:path w="119" h="11">
                        <a:moveTo>
                          <a:pt x="119" y="8"/>
                        </a:moveTo>
                        <a:cubicBezTo>
                          <a:pt x="119" y="9"/>
                          <a:pt x="117" y="11"/>
                          <a:pt x="116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2" y="11"/>
                          <a:pt x="0" y="9"/>
                          <a:pt x="0" y="8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2"/>
                          <a:pt x="2" y="0"/>
                          <a:pt x="4" y="0"/>
                        </a:cubicBezTo>
                        <a:cubicBezTo>
                          <a:pt x="116" y="0"/>
                          <a:pt x="116" y="0"/>
                          <a:pt x="116" y="0"/>
                        </a:cubicBezTo>
                        <a:cubicBezTo>
                          <a:pt x="117" y="0"/>
                          <a:pt x="119" y="2"/>
                          <a:pt x="119" y="4"/>
                        </a:cubicBezTo>
                        <a:lnTo>
                          <a:pt x="119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rmAutofit fontScale="25000" lnSpcReduction="20000"/>
                  </a:bodyPr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113" name="iṧḻïďé">
                <a:extLst>
                  <a:ext uri="{FF2B5EF4-FFF2-40B4-BE49-F238E27FC236}">
                    <a16:creationId xmlns="" xmlns:a16="http://schemas.microsoft.com/office/drawing/2014/main" id="{6F1BEBDA-A6ED-4D6D-A9E7-F90D58AC4700}"/>
                  </a:ext>
                </a:extLst>
              </p:cNvPr>
              <p:cNvGrpSpPr/>
              <p:nvPr/>
            </p:nvGrpSpPr>
            <p:grpSpPr>
              <a:xfrm>
                <a:off x="673099" y="1452599"/>
                <a:ext cx="2881257" cy="1207106"/>
                <a:chOff x="673100" y="1452599"/>
                <a:chExt cx="2578254" cy="1207106"/>
              </a:xfrm>
            </p:grpSpPr>
            <p:sp>
              <p:nvSpPr>
                <p:cNvPr id="114" name="ïṡ1íḍé">
                  <a:extLst>
                    <a:ext uri="{FF2B5EF4-FFF2-40B4-BE49-F238E27FC236}">
                      <a16:creationId xmlns="" xmlns:a16="http://schemas.microsoft.com/office/drawing/2014/main" id="{5FE0B2E3-0E0B-4A12-8F0F-6F2F8B03BC00}"/>
                    </a:ext>
                  </a:extLst>
                </p:cNvPr>
                <p:cNvSpPr/>
                <p:nvPr/>
              </p:nvSpPr>
              <p:spPr bwMode="auto">
                <a:xfrm>
                  <a:off x="673100" y="1894404"/>
                  <a:ext cx="2578254" cy="7653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 algn="r"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115" name="iSļíḓè">
                  <a:extLst>
                    <a:ext uri="{FF2B5EF4-FFF2-40B4-BE49-F238E27FC236}">
                      <a16:creationId xmlns="" xmlns:a16="http://schemas.microsoft.com/office/drawing/2014/main" id="{2C707503-D755-4D47-92F7-A110FC49BF23}"/>
                    </a:ext>
                  </a:extLst>
                </p:cNvPr>
                <p:cNvSpPr txBox="1"/>
                <p:nvPr/>
              </p:nvSpPr>
              <p:spPr bwMode="auto">
                <a:xfrm>
                  <a:off x="673100" y="1452599"/>
                  <a:ext cx="2578254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/>
                    <a:t>Text </a:t>
                  </a:r>
                  <a:r>
                    <a:rPr lang="en-US" altLang="zh-CN" b="1" dirty="0"/>
                    <a:t>here</a:t>
                  </a:r>
                </a:p>
              </p:txBody>
            </p:sp>
          </p:grpSp>
        </p:grpSp>
        <p:grpSp>
          <p:nvGrpSpPr>
            <p:cNvPr id="76" name="iṧḻíḋê">
              <a:extLst>
                <a:ext uri="{FF2B5EF4-FFF2-40B4-BE49-F238E27FC236}">
                  <a16:creationId xmlns="" xmlns:a16="http://schemas.microsoft.com/office/drawing/2014/main" id="{57130433-987D-49C5-8DCB-7228CBBA056D}"/>
                </a:ext>
              </a:extLst>
            </p:cNvPr>
            <p:cNvGrpSpPr/>
            <p:nvPr/>
          </p:nvGrpSpPr>
          <p:grpSpPr>
            <a:xfrm>
              <a:off x="7882530" y="1507110"/>
              <a:ext cx="616741" cy="611098"/>
              <a:chOff x="2438400" y="1455513"/>
              <a:chExt cx="638468" cy="632627"/>
            </a:xfrm>
          </p:grpSpPr>
          <p:sp>
            <p:nvSpPr>
              <p:cNvPr id="104" name="îṡ1ïḑê">
                <a:extLst>
                  <a:ext uri="{FF2B5EF4-FFF2-40B4-BE49-F238E27FC236}">
                    <a16:creationId xmlns="" xmlns:a16="http://schemas.microsoft.com/office/drawing/2014/main" id="{88D76132-AEFC-4A2A-BD01-8AA2AC026963}"/>
                  </a:ext>
                </a:extLst>
              </p:cNvPr>
              <p:cNvSpPr/>
              <p:nvPr/>
            </p:nvSpPr>
            <p:spPr>
              <a:xfrm>
                <a:off x="2438400" y="1455513"/>
                <a:ext cx="638468" cy="63262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fontScale="62500" lnSpcReduction="20000"/>
              </a:bodyPr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105" name="î$ḻiḓe">
                <a:extLst>
                  <a:ext uri="{FF2B5EF4-FFF2-40B4-BE49-F238E27FC236}">
                    <a16:creationId xmlns="" xmlns:a16="http://schemas.microsoft.com/office/drawing/2014/main" id="{76C53164-B4E1-45A0-A15F-A6DF66BFA731}"/>
                  </a:ext>
                </a:extLst>
              </p:cNvPr>
              <p:cNvGrpSpPr/>
              <p:nvPr/>
            </p:nvGrpSpPr>
            <p:grpSpPr>
              <a:xfrm>
                <a:off x="2588327" y="1602519"/>
                <a:ext cx="338614" cy="338615"/>
                <a:chOff x="3959226" y="841373"/>
                <a:chExt cx="273050" cy="266701"/>
              </a:xfrm>
              <a:solidFill>
                <a:schemeClr val="bg1"/>
              </a:solidFill>
            </p:grpSpPr>
            <p:sp>
              <p:nvSpPr>
                <p:cNvPr id="106" name="ïṥḷíḋê">
                  <a:extLst>
                    <a:ext uri="{FF2B5EF4-FFF2-40B4-BE49-F238E27FC236}">
                      <a16:creationId xmlns="" xmlns:a16="http://schemas.microsoft.com/office/drawing/2014/main" id="{1A522E69-161F-410C-8ECB-A04AEA68F708}"/>
                    </a:ext>
                  </a:extLst>
                </p:cNvPr>
                <p:cNvSpPr/>
                <p:nvPr/>
              </p:nvSpPr>
              <p:spPr bwMode="auto">
                <a:xfrm>
                  <a:off x="3978276" y="841373"/>
                  <a:ext cx="238125" cy="74613"/>
                </a:xfrm>
                <a:custGeom>
                  <a:avLst/>
                  <a:gdLst/>
                  <a:ahLst/>
                  <a:cxnLst>
                    <a:cxn ang="0">
                      <a:pos x="101" y="30"/>
                    </a:cxn>
                    <a:cxn ang="0">
                      <a:pos x="96" y="32"/>
                    </a:cxn>
                    <a:cxn ang="0">
                      <a:pos x="55" y="13"/>
                    </a:cxn>
                    <a:cxn ang="0">
                      <a:pos x="49" y="13"/>
                    </a:cxn>
                    <a:cxn ang="0">
                      <a:pos x="7" y="32"/>
                    </a:cxn>
                    <a:cxn ang="0">
                      <a:pos x="2" y="30"/>
                    </a:cxn>
                    <a:cxn ang="0">
                      <a:pos x="1" y="26"/>
                    </a:cxn>
                    <a:cxn ang="0">
                      <a:pos x="2" y="21"/>
                    </a:cxn>
                    <a:cxn ang="0">
                      <a:pos x="49" y="0"/>
                    </a:cxn>
                    <a:cxn ang="0">
                      <a:pos x="55" y="0"/>
                    </a:cxn>
                    <a:cxn ang="0">
                      <a:pos x="101" y="21"/>
                    </a:cxn>
                    <a:cxn ang="0">
                      <a:pos x="103" y="26"/>
                    </a:cxn>
                    <a:cxn ang="0">
                      <a:pos x="101" y="30"/>
                    </a:cxn>
                  </a:cxnLst>
                  <a:rect l="0" t="0" r="r" b="b"/>
                  <a:pathLst>
                    <a:path w="104" h="32">
                      <a:moveTo>
                        <a:pt x="101" y="30"/>
                      </a:moveTo>
                      <a:cubicBezTo>
                        <a:pt x="100" y="32"/>
                        <a:pt x="98" y="32"/>
                        <a:pt x="96" y="32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3" y="12"/>
                        <a:pt x="50" y="12"/>
                        <a:pt x="49" y="13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5" y="32"/>
                        <a:pt x="3" y="32"/>
                        <a:pt x="2" y="30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4"/>
                        <a:pt x="1" y="22"/>
                        <a:pt x="2" y="2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0" y="0"/>
                        <a:pt x="53" y="0"/>
                        <a:pt x="55" y="0"/>
                      </a:cubicBez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3" y="22"/>
                        <a:pt x="104" y="24"/>
                        <a:pt x="103" y="26"/>
                      </a:cubicBezTo>
                      <a:lnTo>
                        <a:pt x="101" y="3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7" name="ïṧlîdè">
                  <a:extLst>
                    <a:ext uri="{FF2B5EF4-FFF2-40B4-BE49-F238E27FC236}">
                      <a16:creationId xmlns="" xmlns:a16="http://schemas.microsoft.com/office/drawing/2014/main" id="{AC7BB067-527E-4955-96AC-9309B4C6137B}"/>
                    </a:ext>
                  </a:extLst>
                </p:cNvPr>
                <p:cNvSpPr/>
                <p:nvPr/>
              </p:nvSpPr>
              <p:spPr bwMode="auto">
                <a:xfrm>
                  <a:off x="4008438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8" name="iṥḷíḍè">
                  <a:extLst>
                    <a:ext uri="{FF2B5EF4-FFF2-40B4-BE49-F238E27FC236}">
                      <a16:creationId xmlns="" xmlns:a16="http://schemas.microsoft.com/office/drawing/2014/main" id="{80036A10-9F10-4CDD-B09F-ACFADD91F26B}"/>
                    </a:ext>
                  </a:extLst>
                </p:cNvPr>
                <p:cNvSpPr/>
                <p:nvPr/>
              </p:nvSpPr>
              <p:spPr bwMode="auto">
                <a:xfrm>
                  <a:off x="4081463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9" name="í$ḻïḋé">
                  <a:extLst>
                    <a:ext uri="{FF2B5EF4-FFF2-40B4-BE49-F238E27FC236}">
                      <a16:creationId xmlns="" xmlns:a16="http://schemas.microsoft.com/office/drawing/2014/main" id="{345FD7A8-E05F-4069-B34E-B8454ADA9698}"/>
                    </a:ext>
                  </a:extLst>
                </p:cNvPr>
                <p:cNvSpPr/>
                <p:nvPr/>
              </p:nvSpPr>
              <p:spPr bwMode="auto">
                <a:xfrm>
                  <a:off x="4154488" y="928686"/>
                  <a:ext cx="30163" cy="96838"/>
                </a:xfrm>
                <a:custGeom>
                  <a:avLst/>
                  <a:gdLst/>
                  <a:ahLst/>
                  <a:cxnLst>
                    <a:cxn ang="0">
                      <a:pos x="13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3" y="3"/>
                    </a:cxn>
                    <a:cxn ang="0">
                      <a:pos x="13" y="39"/>
                    </a:cxn>
                  </a:cxnLst>
                  <a:rect l="0" t="0" r="r" b="b"/>
                  <a:pathLst>
                    <a:path w="13" h="42">
                      <a:moveTo>
                        <a:pt x="13" y="39"/>
                      </a:moveTo>
                      <a:cubicBezTo>
                        <a:pt x="13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2"/>
                        <a:pt x="13" y="3"/>
                      </a:cubicBezTo>
                      <a:lnTo>
                        <a:pt x="13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0" name="îśļiḍê">
                  <a:extLst>
                    <a:ext uri="{FF2B5EF4-FFF2-40B4-BE49-F238E27FC236}">
                      <a16:creationId xmlns="" xmlns:a16="http://schemas.microsoft.com/office/drawing/2014/main" id="{8C9EF2BD-ED8A-4629-B505-11D6015514B8}"/>
                    </a:ext>
                  </a:extLst>
                </p:cNvPr>
                <p:cNvSpPr/>
                <p:nvPr/>
              </p:nvSpPr>
              <p:spPr bwMode="auto">
                <a:xfrm>
                  <a:off x="3978276" y="1046161"/>
                  <a:ext cx="236538" cy="22225"/>
                </a:xfrm>
                <a:custGeom>
                  <a:avLst/>
                  <a:gdLst/>
                  <a:ahLst/>
                  <a:cxnLst>
                    <a:cxn ang="0">
                      <a:pos x="103" y="7"/>
                    </a:cxn>
                    <a:cxn ang="0">
                      <a:pos x="100" y="10"/>
                    </a:cxn>
                    <a:cxn ang="0">
                      <a:pos x="4" y="10"/>
                    </a:cxn>
                    <a:cxn ang="0">
                      <a:pos x="0" y="7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100" y="0"/>
                    </a:cxn>
                    <a:cxn ang="0">
                      <a:pos x="103" y="3"/>
                    </a:cxn>
                    <a:cxn ang="0">
                      <a:pos x="103" y="7"/>
                    </a:cxn>
                  </a:cxnLst>
                  <a:rect l="0" t="0" r="r" b="b"/>
                  <a:pathLst>
                    <a:path w="103" h="10">
                      <a:moveTo>
                        <a:pt x="103" y="7"/>
                      </a:moveTo>
                      <a:cubicBezTo>
                        <a:pt x="103" y="9"/>
                        <a:pt x="102" y="10"/>
                        <a:pt x="100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0"/>
                        <a:pt x="0" y="9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2" y="0"/>
                        <a:pt x="103" y="1"/>
                        <a:pt x="103" y="3"/>
                      </a:cubicBezTo>
                      <a:lnTo>
                        <a:pt x="103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" name="iṣļïďe">
                  <a:extLst>
                    <a:ext uri="{FF2B5EF4-FFF2-40B4-BE49-F238E27FC236}">
                      <a16:creationId xmlns="" xmlns:a16="http://schemas.microsoft.com/office/drawing/2014/main" id="{29A86D9B-83C8-45F1-B7EA-9A3ECF2F8127}"/>
                    </a:ext>
                  </a:extLst>
                </p:cNvPr>
                <p:cNvSpPr/>
                <p:nvPr/>
              </p:nvSpPr>
              <p:spPr bwMode="auto">
                <a:xfrm>
                  <a:off x="3959226" y="1082674"/>
                  <a:ext cx="273050" cy="25400"/>
                </a:xfrm>
                <a:custGeom>
                  <a:avLst/>
                  <a:gdLst/>
                  <a:ahLst/>
                  <a:cxnLst>
                    <a:cxn ang="0">
                      <a:pos x="119" y="8"/>
                    </a:cxn>
                    <a:cxn ang="0">
                      <a:pos x="116" y="11"/>
                    </a:cxn>
                    <a:cxn ang="0">
                      <a:pos x="4" y="11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9" y="4"/>
                    </a:cxn>
                    <a:cxn ang="0">
                      <a:pos x="119" y="8"/>
                    </a:cxn>
                  </a:cxnLst>
                  <a:rect l="0" t="0" r="r" b="b"/>
                  <a:pathLst>
                    <a:path w="119" h="11">
                      <a:moveTo>
                        <a:pt x="119" y="8"/>
                      </a:moveTo>
                      <a:cubicBezTo>
                        <a:pt x="119" y="9"/>
                        <a:pt x="117" y="11"/>
                        <a:pt x="116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0" y="9"/>
                        <a:pt x="0" y="8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17" y="0"/>
                        <a:pt x="119" y="2"/>
                        <a:pt x="119" y="4"/>
                      </a:cubicBezTo>
                      <a:lnTo>
                        <a:pt x="119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7" name="í$ľiḓé">
              <a:extLst>
                <a:ext uri="{FF2B5EF4-FFF2-40B4-BE49-F238E27FC236}">
                  <a16:creationId xmlns="" xmlns:a16="http://schemas.microsoft.com/office/drawing/2014/main" id="{80060657-A4FB-4E05-B6CC-45317EC3BE6F}"/>
                </a:ext>
              </a:extLst>
            </p:cNvPr>
            <p:cNvGrpSpPr/>
            <p:nvPr/>
          </p:nvGrpSpPr>
          <p:grpSpPr>
            <a:xfrm>
              <a:off x="8637643" y="1452599"/>
              <a:ext cx="2881257" cy="1207106"/>
              <a:chOff x="673100" y="1452599"/>
              <a:chExt cx="2578254" cy="1207106"/>
            </a:xfrm>
          </p:grpSpPr>
          <p:sp>
            <p:nvSpPr>
              <p:cNvPr id="102" name="îṩ1iḍé">
                <a:extLst>
                  <a:ext uri="{FF2B5EF4-FFF2-40B4-BE49-F238E27FC236}">
                    <a16:creationId xmlns="" xmlns:a16="http://schemas.microsoft.com/office/drawing/2014/main" id="{7A665B15-605F-4A39-BD6B-40F06A1F1839}"/>
                  </a:ext>
                </a:extLst>
              </p:cNvPr>
              <p:cNvSpPr/>
              <p:nvPr/>
            </p:nvSpPr>
            <p:spPr bwMode="auto">
              <a:xfrm>
                <a:off x="673100" y="1894404"/>
                <a:ext cx="2578254" cy="765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03" name="íṩḻíḋe">
                <a:extLst>
                  <a:ext uri="{FF2B5EF4-FFF2-40B4-BE49-F238E27FC236}">
                    <a16:creationId xmlns="" xmlns:a16="http://schemas.microsoft.com/office/drawing/2014/main" id="{E887B070-88CE-4364-9A93-AC664400E845}"/>
                  </a:ext>
                </a:extLst>
              </p:cNvPr>
              <p:cNvSpPr txBox="1"/>
              <p:nvPr/>
            </p:nvSpPr>
            <p:spPr bwMode="auto">
              <a:xfrm>
                <a:off x="673100" y="1452599"/>
                <a:ext cx="25782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/>
                  <a:t>Text </a:t>
                </a:r>
                <a:r>
                  <a:rPr lang="en-US" altLang="zh-CN" b="1" dirty="0"/>
                  <a:t>here</a:t>
                </a:r>
              </a:p>
            </p:txBody>
          </p:sp>
        </p:grpSp>
        <p:grpSp>
          <p:nvGrpSpPr>
            <p:cNvPr id="78" name="ïṩḷîḓe">
              <a:extLst>
                <a:ext uri="{FF2B5EF4-FFF2-40B4-BE49-F238E27FC236}">
                  <a16:creationId xmlns="" xmlns:a16="http://schemas.microsoft.com/office/drawing/2014/main" id="{C55CA3E1-441F-4640-A390-31F875452FDD}"/>
                </a:ext>
              </a:extLst>
            </p:cNvPr>
            <p:cNvGrpSpPr/>
            <p:nvPr/>
          </p:nvGrpSpPr>
          <p:grpSpPr>
            <a:xfrm>
              <a:off x="7882530" y="3019393"/>
              <a:ext cx="616741" cy="611098"/>
              <a:chOff x="2438400" y="1455513"/>
              <a:chExt cx="638468" cy="632627"/>
            </a:xfrm>
          </p:grpSpPr>
          <p:sp>
            <p:nvSpPr>
              <p:cNvPr id="94" name="îśḻïḑè">
                <a:extLst>
                  <a:ext uri="{FF2B5EF4-FFF2-40B4-BE49-F238E27FC236}">
                    <a16:creationId xmlns="" xmlns:a16="http://schemas.microsoft.com/office/drawing/2014/main" id="{52C0C28F-8E88-473D-BF4F-6569DB14F64E}"/>
                  </a:ext>
                </a:extLst>
              </p:cNvPr>
              <p:cNvSpPr/>
              <p:nvPr/>
            </p:nvSpPr>
            <p:spPr>
              <a:xfrm>
                <a:off x="2438400" y="1455513"/>
                <a:ext cx="638468" cy="63262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fontScale="62500" lnSpcReduction="20000"/>
              </a:bodyPr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95" name="íśḷîďê">
                <a:extLst>
                  <a:ext uri="{FF2B5EF4-FFF2-40B4-BE49-F238E27FC236}">
                    <a16:creationId xmlns="" xmlns:a16="http://schemas.microsoft.com/office/drawing/2014/main" id="{BDC5FCE5-9A84-4C00-BAEC-52E62A0151BD}"/>
                  </a:ext>
                </a:extLst>
              </p:cNvPr>
              <p:cNvGrpSpPr/>
              <p:nvPr/>
            </p:nvGrpSpPr>
            <p:grpSpPr>
              <a:xfrm>
                <a:off x="2588327" y="1602519"/>
                <a:ext cx="338614" cy="338615"/>
                <a:chOff x="3959226" y="841373"/>
                <a:chExt cx="273050" cy="266701"/>
              </a:xfrm>
              <a:solidFill>
                <a:schemeClr val="bg1"/>
              </a:solidFill>
            </p:grpSpPr>
            <p:sp>
              <p:nvSpPr>
                <p:cNvPr id="96" name="ïšliḓê">
                  <a:extLst>
                    <a:ext uri="{FF2B5EF4-FFF2-40B4-BE49-F238E27FC236}">
                      <a16:creationId xmlns="" xmlns:a16="http://schemas.microsoft.com/office/drawing/2014/main" id="{35B60BD9-AE8D-496B-8FAF-4F19C9A9B518}"/>
                    </a:ext>
                  </a:extLst>
                </p:cNvPr>
                <p:cNvSpPr/>
                <p:nvPr/>
              </p:nvSpPr>
              <p:spPr bwMode="auto">
                <a:xfrm>
                  <a:off x="3978276" y="841373"/>
                  <a:ext cx="238125" cy="74613"/>
                </a:xfrm>
                <a:custGeom>
                  <a:avLst/>
                  <a:gdLst/>
                  <a:ahLst/>
                  <a:cxnLst>
                    <a:cxn ang="0">
                      <a:pos x="101" y="30"/>
                    </a:cxn>
                    <a:cxn ang="0">
                      <a:pos x="96" y="32"/>
                    </a:cxn>
                    <a:cxn ang="0">
                      <a:pos x="55" y="13"/>
                    </a:cxn>
                    <a:cxn ang="0">
                      <a:pos x="49" y="13"/>
                    </a:cxn>
                    <a:cxn ang="0">
                      <a:pos x="7" y="32"/>
                    </a:cxn>
                    <a:cxn ang="0">
                      <a:pos x="2" y="30"/>
                    </a:cxn>
                    <a:cxn ang="0">
                      <a:pos x="1" y="26"/>
                    </a:cxn>
                    <a:cxn ang="0">
                      <a:pos x="2" y="21"/>
                    </a:cxn>
                    <a:cxn ang="0">
                      <a:pos x="49" y="0"/>
                    </a:cxn>
                    <a:cxn ang="0">
                      <a:pos x="55" y="0"/>
                    </a:cxn>
                    <a:cxn ang="0">
                      <a:pos x="101" y="21"/>
                    </a:cxn>
                    <a:cxn ang="0">
                      <a:pos x="103" y="26"/>
                    </a:cxn>
                    <a:cxn ang="0">
                      <a:pos x="101" y="30"/>
                    </a:cxn>
                  </a:cxnLst>
                  <a:rect l="0" t="0" r="r" b="b"/>
                  <a:pathLst>
                    <a:path w="104" h="32">
                      <a:moveTo>
                        <a:pt x="101" y="30"/>
                      </a:moveTo>
                      <a:cubicBezTo>
                        <a:pt x="100" y="32"/>
                        <a:pt x="98" y="32"/>
                        <a:pt x="96" y="32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3" y="12"/>
                        <a:pt x="50" y="12"/>
                        <a:pt x="49" y="13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5" y="32"/>
                        <a:pt x="3" y="32"/>
                        <a:pt x="2" y="30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4"/>
                        <a:pt x="1" y="22"/>
                        <a:pt x="2" y="2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0" y="0"/>
                        <a:pt x="53" y="0"/>
                        <a:pt x="55" y="0"/>
                      </a:cubicBez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3" y="22"/>
                        <a:pt x="104" y="24"/>
                        <a:pt x="103" y="26"/>
                      </a:cubicBezTo>
                      <a:lnTo>
                        <a:pt x="101" y="3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7" name="iŝľíḍé">
                  <a:extLst>
                    <a:ext uri="{FF2B5EF4-FFF2-40B4-BE49-F238E27FC236}">
                      <a16:creationId xmlns="" xmlns:a16="http://schemas.microsoft.com/office/drawing/2014/main" id="{6489FC1F-B1A9-430D-8EAB-D668310A1151}"/>
                    </a:ext>
                  </a:extLst>
                </p:cNvPr>
                <p:cNvSpPr/>
                <p:nvPr/>
              </p:nvSpPr>
              <p:spPr bwMode="auto">
                <a:xfrm>
                  <a:off x="4008438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8" name="ïśḷîḓe">
                  <a:extLst>
                    <a:ext uri="{FF2B5EF4-FFF2-40B4-BE49-F238E27FC236}">
                      <a16:creationId xmlns="" xmlns:a16="http://schemas.microsoft.com/office/drawing/2014/main" id="{23B5EDC9-2434-4D53-809B-75928892CECD}"/>
                    </a:ext>
                  </a:extLst>
                </p:cNvPr>
                <p:cNvSpPr/>
                <p:nvPr/>
              </p:nvSpPr>
              <p:spPr bwMode="auto">
                <a:xfrm>
                  <a:off x="4081463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9" name="i$ḷíḑê">
                  <a:extLst>
                    <a:ext uri="{FF2B5EF4-FFF2-40B4-BE49-F238E27FC236}">
                      <a16:creationId xmlns="" xmlns:a16="http://schemas.microsoft.com/office/drawing/2014/main" id="{5F0F53A4-C194-40CA-BBBC-6BAD725CE4CE}"/>
                    </a:ext>
                  </a:extLst>
                </p:cNvPr>
                <p:cNvSpPr/>
                <p:nvPr/>
              </p:nvSpPr>
              <p:spPr bwMode="auto">
                <a:xfrm>
                  <a:off x="4154488" y="928686"/>
                  <a:ext cx="30163" cy="96838"/>
                </a:xfrm>
                <a:custGeom>
                  <a:avLst/>
                  <a:gdLst/>
                  <a:ahLst/>
                  <a:cxnLst>
                    <a:cxn ang="0">
                      <a:pos x="13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3" y="3"/>
                    </a:cxn>
                    <a:cxn ang="0">
                      <a:pos x="13" y="39"/>
                    </a:cxn>
                  </a:cxnLst>
                  <a:rect l="0" t="0" r="r" b="b"/>
                  <a:pathLst>
                    <a:path w="13" h="42">
                      <a:moveTo>
                        <a:pt x="13" y="39"/>
                      </a:moveTo>
                      <a:cubicBezTo>
                        <a:pt x="13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2"/>
                        <a:pt x="13" y="3"/>
                      </a:cubicBezTo>
                      <a:lnTo>
                        <a:pt x="13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0" name="ïś1îḍe">
                  <a:extLst>
                    <a:ext uri="{FF2B5EF4-FFF2-40B4-BE49-F238E27FC236}">
                      <a16:creationId xmlns="" xmlns:a16="http://schemas.microsoft.com/office/drawing/2014/main" id="{DFDD80AA-C27F-48C6-AF46-25517EC1FBA0}"/>
                    </a:ext>
                  </a:extLst>
                </p:cNvPr>
                <p:cNvSpPr/>
                <p:nvPr/>
              </p:nvSpPr>
              <p:spPr bwMode="auto">
                <a:xfrm>
                  <a:off x="3978276" y="1046161"/>
                  <a:ext cx="236538" cy="22225"/>
                </a:xfrm>
                <a:custGeom>
                  <a:avLst/>
                  <a:gdLst/>
                  <a:ahLst/>
                  <a:cxnLst>
                    <a:cxn ang="0">
                      <a:pos x="103" y="7"/>
                    </a:cxn>
                    <a:cxn ang="0">
                      <a:pos x="100" y="10"/>
                    </a:cxn>
                    <a:cxn ang="0">
                      <a:pos x="4" y="10"/>
                    </a:cxn>
                    <a:cxn ang="0">
                      <a:pos x="0" y="7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100" y="0"/>
                    </a:cxn>
                    <a:cxn ang="0">
                      <a:pos x="103" y="3"/>
                    </a:cxn>
                    <a:cxn ang="0">
                      <a:pos x="103" y="7"/>
                    </a:cxn>
                  </a:cxnLst>
                  <a:rect l="0" t="0" r="r" b="b"/>
                  <a:pathLst>
                    <a:path w="103" h="10">
                      <a:moveTo>
                        <a:pt x="103" y="7"/>
                      </a:moveTo>
                      <a:cubicBezTo>
                        <a:pt x="103" y="9"/>
                        <a:pt x="102" y="10"/>
                        <a:pt x="100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0"/>
                        <a:pt x="0" y="9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2" y="0"/>
                        <a:pt x="103" y="1"/>
                        <a:pt x="103" y="3"/>
                      </a:cubicBezTo>
                      <a:lnTo>
                        <a:pt x="103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1" name="ïṡ1iďê">
                  <a:extLst>
                    <a:ext uri="{FF2B5EF4-FFF2-40B4-BE49-F238E27FC236}">
                      <a16:creationId xmlns="" xmlns:a16="http://schemas.microsoft.com/office/drawing/2014/main" id="{3591DE74-347D-4E40-A43B-6C6749EAAB8B}"/>
                    </a:ext>
                  </a:extLst>
                </p:cNvPr>
                <p:cNvSpPr/>
                <p:nvPr/>
              </p:nvSpPr>
              <p:spPr bwMode="auto">
                <a:xfrm>
                  <a:off x="3959226" y="1082674"/>
                  <a:ext cx="273050" cy="25400"/>
                </a:xfrm>
                <a:custGeom>
                  <a:avLst/>
                  <a:gdLst/>
                  <a:ahLst/>
                  <a:cxnLst>
                    <a:cxn ang="0">
                      <a:pos x="119" y="8"/>
                    </a:cxn>
                    <a:cxn ang="0">
                      <a:pos x="116" y="11"/>
                    </a:cxn>
                    <a:cxn ang="0">
                      <a:pos x="4" y="11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9" y="4"/>
                    </a:cxn>
                    <a:cxn ang="0">
                      <a:pos x="119" y="8"/>
                    </a:cxn>
                  </a:cxnLst>
                  <a:rect l="0" t="0" r="r" b="b"/>
                  <a:pathLst>
                    <a:path w="119" h="11">
                      <a:moveTo>
                        <a:pt x="119" y="8"/>
                      </a:moveTo>
                      <a:cubicBezTo>
                        <a:pt x="119" y="9"/>
                        <a:pt x="117" y="11"/>
                        <a:pt x="116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0" y="9"/>
                        <a:pt x="0" y="8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17" y="0"/>
                        <a:pt x="119" y="2"/>
                        <a:pt x="119" y="4"/>
                      </a:cubicBezTo>
                      <a:lnTo>
                        <a:pt x="119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79" name="íşļiḓè">
              <a:extLst>
                <a:ext uri="{FF2B5EF4-FFF2-40B4-BE49-F238E27FC236}">
                  <a16:creationId xmlns="" xmlns:a16="http://schemas.microsoft.com/office/drawing/2014/main" id="{24D2A320-1511-43CF-BBC3-818143836585}"/>
                </a:ext>
              </a:extLst>
            </p:cNvPr>
            <p:cNvGrpSpPr/>
            <p:nvPr/>
          </p:nvGrpSpPr>
          <p:grpSpPr>
            <a:xfrm>
              <a:off x="8637643" y="2964882"/>
              <a:ext cx="2881257" cy="1207106"/>
              <a:chOff x="673100" y="1452599"/>
              <a:chExt cx="2578254" cy="1207106"/>
            </a:xfrm>
          </p:grpSpPr>
          <p:sp>
            <p:nvSpPr>
              <p:cNvPr id="92" name="ïṩļiďé">
                <a:extLst>
                  <a:ext uri="{FF2B5EF4-FFF2-40B4-BE49-F238E27FC236}">
                    <a16:creationId xmlns="" xmlns:a16="http://schemas.microsoft.com/office/drawing/2014/main" id="{1A2BC79C-4751-47BC-80E1-B92D125E8F9B}"/>
                  </a:ext>
                </a:extLst>
              </p:cNvPr>
              <p:cNvSpPr/>
              <p:nvPr/>
            </p:nvSpPr>
            <p:spPr bwMode="auto">
              <a:xfrm>
                <a:off x="673100" y="1894404"/>
                <a:ext cx="2578254" cy="765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93" name="iş1íḑê">
                <a:extLst>
                  <a:ext uri="{FF2B5EF4-FFF2-40B4-BE49-F238E27FC236}">
                    <a16:creationId xmlns="" xmlns:a16="http://schemas.microsoft.com/office/drawing/2014/main" id="{117AAA74-C354-46F2-9AFF-EE1CB9EB89E9}"/>
                  </a:ext>
                </a:extLst>
              </p:cNvPr>
              <p:cNvSpPr txBox="1"/>
              <p:nvPr/>
            </p:nvSpPr>
            <p:spPr bwMode="auto">
              <a:xfrm>
                <a:off x="673100" y="1452599"/>
                <a:ext cx="25782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/>
                  <a:t>Text </a:t>
                </a:r>
                <a:r>
                  <a:rPr lang="en-US" altLang="zh-CN" b="1" dirty="0"/>
                  <a:t>here</a:t>
                </a:r>
              </a:p>
            </p:txBody>
          </p:sp>
        </p:grpSp>
        <p:grpSp>
          <p:nvGrpSpPr>
            <p:cNvPr id="80" name="ísḻide">
              <a:extLst>
                <a:ext uri="{FF2B5EF4-FFF2-40B4-BE49-F238E27FC236}">
                  <a16:creationId xmlns="" xmlns:a16="http://schemas.microsoft.com/office/drawing/2014/main" id="{D568A8DE-0788-4069-8D2D-0E560B8F688D}"/>
                </a:ext>
              </a:extLst>
            </p:cNvPr>
            <p:cNvGrpSpPr/>
            <p:nvPr/>
          </p:nvGrpSpPr>
          <p:grpSpPr>
            <a:xfrm>
              <a:off x="7882530" y="4685374"/>
              <a:ext cx="616741" cy="611098"/>
              <a:chOff x="2438400" y="1455513"/>
              <a:chExt cx="638468" cy="632627"/>
            </a:xfrm>
          </p:grpSpPr>
          <p:sp>
            <p:nvSpPr>
              <p:cNvPr id="84" name="ísľïḑè">
                <a:extLst>
                  <a:ext uri="{FF2B5EF4-FFF2-40B4-BE49-F238E27FC236}">
                    <a16:creationId xmlns="" xmlns:a16="http://schemas.microsoft.com/office/drawing/2014/main" id="{5EAD3FE7-118C-4A29-82DD-853964060FDF}"/>
                  </a:ext>
                </a:extLst>
              </p:cNvPr>
              <p:cNvSpPr/>
              <p:nvPr/>
            </p:nvSpPr>
            <p:spPr>
              <a:xfrm>
                <a:off x="2438400" y="1455513"/>
                <a:ext cx="638468" cy="63262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fontScale="62500" lnSpcReduction="20000"/>
              </a:bodyPr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</a:endParaRPr>
              </a:p>
            </p:txBody>
          </p:sp>
          <p:grpSp>
            <p:nvGrpSpPr>
              <p:cNvPr id="85" name="iṥľiďé">
                <a:extLst>
                  <a:ext uri="{FF2B5EF4-FFF2-40B4-BE49-F238E27FC236}">
                    <a16:creationId xmlns="" xmlns:a16="http://schemas.microsoft.com/office/drawing/2014/main" id="{EFCDD074-4C82-47C1-BE84-2CD418E6C11E}"/>
                  </a:ext>
                </a:extLst>
              </p:cNvPr>
              <p:cNvGrpSpPr/>
              <p:nvPr/>
            </p:nvGrpSpPr>
            <p:grpSpPr>
              <a:xfrm>
                <a:off x="2588327" y="1602519"/>
                <a:ext cx="338614" cy="338615"/>
                <a:chOff x="3959226" y="841373"/>
                <a:chExt cx="273050" cy="266701"/>
              </a:xfrm>
              <a:solidFill>
                <a:schemeClr val="bg1"/>
              </a:solidFill>
            </p:grpSpPr>
            <p:sp>
              <p:nvSpPr>
                <p:cNvPr id="86" name="îṥlîḋé">
                  <a:extLst>
                    <a:ext uri="{FF2B5EF4-FFF2-40B4-BE49-F238E27FC236}">
                      <a16:creationId xmlns="" xmlns:a16="http://schemas.microsoft.com/office/drawing/2014/main" id="{958254C3-B999-4418-A97C-B6A09677E3AE}"/>
                    </a:ext>
                  </a:extLst>
                </p:cNvPr>
                <p:cNvSpPr/>
                <p:nvPr/>
              </p:nvSpPr>
              <p:spPr bwMode="auto">
                <a:xfrm>
                  <a:off x="3978276" y="841373"/>
                  <a:ext cx="238125" cy="74613"/>
                </a:xfrm>
                <a:custGeom>
                  <a:avLst/>
                  <a:gdLst/>
                  <a:ahLst/>
                  <a:cxnLst>
                    <a:cxn ang="0">
                      <a:pos x="101" y="30"/>
                    </a:cxn>
                    <a:cxn ang="0">
                      <a:pos x="96" y="32"/>
                    </a:cxn>
                    <a:cxn ang="0">
                      <a:pos x="55" y="13"/>
                    </a:cxn>
                    <a:cxn ang="0">
                      <a:pos x="49" y="13"/>
                    </a:cxn>
                    <a:cxn ang="0">
                      <a:pos x="7" y="32"/>
                    </a:cxn>
                    <a:cxn ang="0">
                      <a:pos x="2" y="30"/>
                    </a:cxn>
                    <a:cxn ang="0">
                      <a:pos x="1" y="26"/>
                    </a:cxn>
                    <a:cxn ang="0">
                      <a:pos x="2" y="21"/>
                    </a:cxn>
                    <a:cxn ang="0">
                      <a:pos x="49" y="0"/>
                    </a:cxn>
                    <a:cxn ang="0">
                      <a:pos x="55" y="0"/>
                    </a:cxn>
                    <a:cxn ang="0">
                      <a:pos x="101" y="21"/>
                    </a:cxn>
                    <a:cxn ang="0">
                      <a:pos x="103" y="26"/>
                    </a:cxn>
                    <a:cxn ang="0">
                      <a:pos x="101" y="30"/>
                    </a:cxn>
                  </a:cxnLst>
                  <a:rect l="0" t="0" r="r" b="b"/>
                  <a:pathLst>
                    <a:path w="104" h="32">
                      <a:moveTo>
                        <a:pt x="101" y="30"/>
                      </a:moveTo>
                      <a:cubicBezTo>
                        <a:pt x="100" y="32"/>
                        <a:pt x="98" y="32"/>
                        <a:pt x="96" y="32"/>
                      </a:cubicBez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3" y="12"/>
                        <a:pt x="50" y="12"/>
                        <a:pt x="49" y="13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5" y="32"/>
                        <a:pt x="3" y="32"/>
                        <a:pt x="2" y="30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4"/>
                        <a:pt x="1" y="22"/>
                        <a:pt x="2" y="21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0" y="0"/>
                        <a:pt x="53" y="0"/>
                        <a:pt x="55" y="0"/>
                      </a:cubicBez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3" y="22"/>
                        <a:pt x="104" y="24"/>
                        <a:pt x="103" y="26"/>
                      </a:cubicBezTo>
                      <a:lnTo>
                        <a:pt x="101" y="3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7" name="ïŝlíḍe">
                  <a:extLst>
                    <a:ext uri="{FF2B5EF4-FFF2-40B4-BE49-F238E27FC236}">
                      <a16:creationId xmlns="" xmlns:a16="http://schemas.microsoft.com/office/drawing/2014/main" id="{088C3222-3008-45EA-B357-86CCB9DAE4FC}"/>
                    </a:ext>
                  </a:extLst>
                </p:cNvPr>
                <p:cNvSpPr/>
                <p:nvPr/>
              </p:nvSpPr>
              <p:spPr bwMode="auto">
                <a:xfrm>
                  <a:off x="4008438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8" name="íṣľîḓè">
                  <a:extLst>
                    <a:ext uri="{FF2B5EF4-FFF2-40B4-BE49-F238E27FC236}">
                      <a16:creationId xmlns="" xmlns:a16="http://schemas.microsoft.com/office/drawing/2014/main" id="{AB73BE3A-99BB-4A5A-B778-627839EA59A8}"/>
                    </a:ext>
                  </a:extLst>
                </p:cNvPr>
                <p:cNvSpPr/>
                <p:nvPr/>
              </p:nvSpPr>
              <p:spPr bwMode="auto">
                <a:xfrm>
                  <a:off x="4081463" y="928686"/>
                  <a:ext cx="31750" cy="96838"/>
                </a:xfrm>
                <a:custGeom>
                  <a:avLst/>
                  <a:gdLst/>
                  <a:ahLst/>
                  <a:cxnLst>
                    <a:cxn ang="0">
                      <a:pos x="14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4" y="3"/>
                    </a:cxn>
                    <a:cxn ang="0">
                      <a:pos x="14" y="39"/>
                    </a:cxn>
                  </a:cxnLst>
                  <a:rect l="0" t="0" r="r" b="b"/>
                  <a:pathLst>
                    <a:path w="14" h="42">
                      <a:moveTo>
                        <a:pt x="14" y="39"/>
                      </a:moveTo>
                      <a:cubicBezTo>
                        <a:pt x="14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4" y="2"/>
                        <a:pt x="14" y="3"/>
                      </a:cubicBezTo>
                      <a:lnTo>
                        <a:pt x="14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9" name="ísliḋé">
                  <a:extLst>
                    <a:ext uri="{FF2B5EF4-FFF2-40B4-BE49-F238E27FC236}">
                      <a16:creationId xmlns="" xmlns:a16="http://schemas.microsoft.com/office/drawing/2014/main" id="{8ABEB160-F860-4DBF-B3B9-1193189F7C52}"/>
                    </a:ext>
                  </a:extLst>
                </p:cNvPr>
                <p:cNvSpPr/>
                <p:nvPr/>
              </p:nvSpPr>
              <p:spPr bwMode="auto">
                <a:xfrm>
                  <a:off x="4154488" y="928686"/>
                  <a:ext cx="30163" cy="96838"/>
                </a:xfrm>
                <a:custGeom>
                  <a:avLst/>
                  <a:gdLst/>
                  <a:ahLst/>
                  <a:cxnLst>
                    <a:cxn ang="0">
                      <a:pos x="13" y="39"/>
                    </a:cxn>
                    <a:cxn ang="0">
                      <a:pos x="11" y="42"/>
                    </a:cxn>
                    <a:cxn ang="0">
                      <a:pos x="3" y="42"/>
                    </a:cxn>
                    <a:cxn ang="0">
                      <a:pos x="0" y="39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1" y="0"/>
                    </a:cxn>
                    <a:cxn ang="0">
                      <a:pos x="13" y="3"/>
                    </a:cxn>
                    <a:cxn ang="0">
                      <a:pos x="13" y="39"/>
                    </a:cxn>
                  </a:cxnLst>
                  <a:rect l="0" t="0" r="r" b="b"/>
                  <a:pathLst>
                    <a:path w="13" h="42">
                      <a:moveTo>
                        <a:pt x="13" y="39"/>
                      </a:moveTo>
                      <a:cubicBezTo>
                        <a:pt x="13" y="41"/>
                        <a:pt x="12" y="42"/>
                        <a:pt x="11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1" y="42"/>
                        <a:pt x="0" y="41"/>
                        <a:pt x="0" y="3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2"/>
                        <a:pt x="13" y="3"/>
                      </a:cubicBezTo>
                      <a:lnTo>
                        <a:pt x="13" y="3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0" name="ïṡḷidè">
                  <a:extLst>
                    <a:ext uri="{FF2B5EF4-FFF2-40B4-BE49-F238E27FC236}">
                      <a16:creationId xmlns="" xmlns:a16="http://schemas.microsoft.com/office/drawing/2014/main" id="{F0AE4572-BF5F-4E1E-AF3C-04A2BB7A7D0D}"/>
                    </a:ext>
                  </a:extLst>
                </p:cNvPr>
                <p:cNvSpPr/>
                <p:nvPr/>
              </p:nvSpPr>
              <p:spPr bwMode="auto">
                <a:xfrm>
                  <a:off x="3978276" y="1046161"/>
                  <a:ext cx="236538" cy="22225"/>
                </a:xfrm>
                <a:custGeom>
                  <a:avLst/>
                  <a:gdLst/>
                  <a:ahLst/>
                  <a:cxnLst>
                    <a:cxn ang="0">
                      <a:pos x="103" y="7"/>
                    </a:cxn>
                    <a:cxn ang="0">
                      <a:pos x="100" y="10"/>
                    </a:cxn>
                    <a:cxn ang="0">
                      <a:pos x="4" y="10"/>
                    </a:cxn>
                    <a:cxn ang="0">
                      <a:pos x="0" y="7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100" y="0"/>
                    </a:cxn>
                    <a:cxn ang="0">
                      <a:pos x="103" y="3"/>
                    </a:cxn>
                    <a:cxn ang="0">
                      <a:pos x="103" y="7"/>
                    </a:cxn>
                  </a:cxnLst>
                  <a:rect l="0" t="0" r="r" b="b"/>
                  <a:pathLst>
                    <a:path w="103" h="10">
                      <a:moveTo>
                        <a:pt x="103" y="7"/>
                      </a:moveTo>
                      <a:cubicBezTo>
                        <a:pt x="103" y="9"/>
                        <a:pt x="102" y="10"/>
                        <a:pt x="100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0"/>
                        <a:pt x="0" y="9"/>
                        <a:pt x="0" y="7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2" y="0"/>
                        <a:pt x="103" y="1"/>
                        <a:pt x="103" y="3"/>
                      </a:cubicBezTo>
                      <a:lnTo>
                        <a:pt x="103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1" name="îşḻïḑè">
                  <a:extLst>
                    <a:ext uri="{FF2B5EF4-FFF2-40B4-BE49-F238E27FC236}">
                      <a16:creationId xmlns="" xmlns:a16="http://schemas.microsoft.com/office/drawing/2014/main" id="{A19F00BD-DACB-4386-8568-B399E1D5C95B}"/>
                    </a:ext>
                  </a:extLst>
                </p:cNvPr>
                <p:cNvSpPr/>
                <p:nvPr/>
              </p:nvSpPr>
              <p:spPr bwMode="auto">
                <a:xfrm>
                  <a:off x="3959226" y="1082674"/>
                  <a:ext cx="273050" cy="25400"/>
                </a:xfrm>
                <a:custGeom>
                  <a:avLst/>
                  <a:gdLst/>
                  <a:ahLst/>
                  <a:cxnLst>
                    <a:cxn ang="0">
                      <a:pos x="119" y="8"/>
                    </a:cxn>
                    <a:cxn ang="0">
                      <a:pos x="116" y="11"/>
                    </a:cxn>
                    <a:cxn ang="0">
                      <a:pos x="4" y="11"/>
                    </a:cxn>
                    <a:cxn ang="0">
                      <a:pos x="0" y="8"/>
                    </a:cxn>
                    <a:cxn ang="0">
                      <a:pos x="0" y="4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9" y="4"/>
                    </a:cxn>
                    <a:cxn ang="0">
                      <a:pos x="119" y="8"/>
                    </a:cxn>
                  </a:cxnLst>
                  <a:rect l="0" t="0" r="r" b="b"/>
                  <a:pathLst>
                    <a:path w="119" h="11">
                      <a:moveTo>
                        <a:pt x="119" y="8"/>
                      </a:moveTo>
                      <a:cubicBezTo>
                        <a:pt x="119" y="9"/>
                        <a:pt x="117" y="11"/>
                        <a:pt x="116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2" y="11"/>
                        <a:pt x="0" y="9"/>
                        <a:pt x="0" y="8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17" y="0"/>
                        <a:pt x="119" y="2"/>
                        <a:pt x="119" y="4"/>
                      </a:cubicBezTo>
                      <a:lnTo>
                        <a:pt x="119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rmAutofit fontScale="25000" lnSpcReduction="20000"/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81" name="ïş1íďè">
              <a:extLst>
                <a:ext uri="{FF2B5EF4-FFF2-40B4-BE49-F238E27FC236}">
                  <a16:creationId xmlns="" xmlns:a16="http://schemas.microsoft.com/office/drawing/2014/main" id="{BBD76D22-BBE4-4571-B3E1-4DA90397E103}"/>
                </a:ext>
              </a:extLst>
            </p:cNvPr>
            <p:cNvGrpSpPr/>
            <p:nvPr/>
          </p:nvGrpSpPr>
          <p:grpSpPr>
            <a:xfrm>
              <a:off x="8637643" y="4630863"/>
              <a:ext cx="2881257" cy="1207106"/>
              <a:chOff x="673100" y="1452599"/>
              <a:chExt cx="2578254" cy="1207106"/>
            </a:xfrm>
          </p:grpSpPr>
          <p:sp>
            <p:nvSpPr>
              <p:cNvPr id="82" name="ïśliḋè">
                <a:extLst>
                  <a:ext uri="{FF2B5EF4-FFF2-40B4-BE49-F238E27FC236}">
                    <a16:creationId xmlns="" xmlns:a16="http://schemas.microsoft.com/office/drawing/2014/main" id="{522E93EA-CA13-4F50-A2C4-2953615927CA}"/>
                  </a:ext>
                </a:extLst>
              </p:cNvPr>
              <p:cNvSpPr/>
              <p:nvPr/>
            </p:nvSpPr>
            <p:spPr bwMode="auto">
              <a:xfrm>
                <a:off x="673100" y="1894404"/>
                <a:ext cx="2578254" cy="7653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83" name="îŝľïďê">
                <a:extLst>
                  <a:ext uri="{FF2B5EF4-FFF2-40B4-BE49-F238E27FC236}">
                    <a16:creationId xmlns="" xmlns:a16="http://schemas.microsoft.com/office/drawing/2014/main" id="{94C89FCB-B850-43E8-AF2D-0FE433283861}"/>
                  </a:ext>
                </a:extLst>
              </p:cNvPr>
              <p:cNvSpPr txBox="1"/>
              <p:nvPr/>
            </p:nvSpPr>
            <p:spPr bwMode="auto">
              <a:xfrm>
                <a:off x="673100" y="1452599"/>
                <a:ext cx="2578254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/>
                  <a:t>Text </a:t>
                </a:r>
                <a:r>
                  <a:rPr lang="en-US" altLang="zh-CN" b="1" dirty="0"/>
                  <a:t>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42565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="" xmlns:a16="http://schemas.microsoft.com/office/drawing/2014/main" id="{B71226E2-2F2A-49DD-A0A4-5BFFFE02CB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="" xmlns:a16="http://schemas.microsoft.com/office/drawing/2014/main" id="{4460EE83-A464-4426-91E0-303BB2E37C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="" xmlns:a16="http://schemas.microsoft.com/office/drawing/2014/main" id="{3B478BCB-EED7-4E24-A191-4CA1C4B7EF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9</a:t>
            </a:fld>
            <a:endParaRPr lang="zh-CN" altLang="en-US"/>
          </a:p>
        </p:txBody>
      </p:sp>
      <p:grpSp>
        <p:nvGrpSpPr>
          <p:cNvPr id="5" name="22105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40F49117-3EFD-4227-AF05-C88BA84134B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6750" y="1130300"/>
            <a:ext cx="10858500" cy="5105400"/>
            <a:chOff x="666750" y="1130300"/>
            <a:chExt cx="10858500" cy="5105400"/>
          </a:xfrm>
        </p:grpSpPr>
        <p:sp>
          <p:nvSpPr>
            <p:cNvPr id="6" name="ïṣḻïďè">
              <a:extLst>
                <a:ext uri="{FF2B5EF4-FFF2-40B4-BE49-F238E27FC236}">
                  <a16:creationId xmlns="" xmlns:a16="http://schemas.microsoft.com/office/drawing/2014/main" id="{640442C8-696A-4A44-B052-82DB03EC093F}"/>
                </a:ext>
              </a:extLst>
            </p:cNvPr>
            <p:cNvSpPr/>
            <p:nvPr/>
          </p:nvSpPr>
          <p:spPr bwMode="auto">
            <a:xfrm>
              <a:off x="666750" y="3244850"/>
              <a:ext cx="10858500" cy="2990850"/>
            </a:xfrm>
            <a:custGeom>
              <a:avLst/>
              <a:gdLst>
                <a:gd name="T0" fmla="*/ 1447 w 1707"/>
                <a:gd name="T1" fmla="*/ 254 h 468"/>
                <a:gd name="T2" fmla="*/ 1408 w 1707"/>
                <a:gd name="T3" fmla="*/ 246 h 468"/>
                <a:gd name="T4" fmla="*/ 1350 w 1707"/>
                <a:gd name="T5" fmla="*/ 329 h 468"/>
                <a:gd name="T6" fmla="*/ 1308 w 1707"/>
                <a:gd name="T7" fmla="*/ 347 h 468"/>
                <a:gd name="T8" fmla="*/ 1260 w 1707"/>
                <a:gd name="T9" fmla="*/ 398 h 468"/>
                <a:gd name="T10" fmla="*/ 1222 w 1707"/>
                <a:gd name="T11" fmla="*/ 366 h 468"/>
                <a:gd name="T12" fmla="*/ 1181 w 1707"/>
                <a:gd name="T13" fmla="*/ 368 h 468"/>
                <a:gd name="T14" fmla="*/ 1129 w 1707"/>
                <a:gd name="T15" fmla="*/ 418 h 468"/>
                <a:gd name="T16" fmla="*/ 1083 w 1707"/>
                <a:gd name="T17" fmla="*/ 399 h 468"/>
                <a:gd name="T18" fmla="*/ 1039 w 1707"/>
                <a:gd name="T19" fmla="*/ 389 h 468"/>
                <a:gd name="T20" fmla="*/ 984 w 1707"/>
                <a:gd name="T21" fmla="*/ 406 h 468"/>
                <a:gd name="T22" fmla="*/ 947 w 1707"/>
                <a:gd name="T23" fmla="*/ 418 h 468"/>
                <a:gd name="T24" fmla="*/ 901 w 1707"/>
                <a:gd name="T25" fmla="*/ 395 h 468"/>
                <a:gd name="T26" fmla="*/ 864 w 1707"/>
                <a:gd name="T27" fmla="*/ 390 h 468"/>
                <a:gd name="T28" fmla="*/ 818 w 1707"/>
                <a:gd name="T29" fmla="*/ 345 h 468"/>
                <a:gd name="T30" fmla="*/ 747 w 1707"/>
                <a:gd name="T31" fmla="*/ 409 h 468"/>
                <a:gd name="T32" fmla="*/ 696 w 1707"/>
                <a:gd name="T33" fmla="*/ 395 h 468"/>
                <a:gd name="T34" fmla="*/ 651 w 1707"/>
                <a:gd name="T35" fmla="*/ 417 h 468"/>
                <a:gd name="T36" fmla="*/ 594 w 1707"/>
                <a:gd name="T37" fmla="*/ 374 h 468"/>
                <a:gd name="T38" fmla="*/ 536 w 1707"/>
                <a:gd name="T39" fmla="*/ 357 h 468"/>
                <a:gd name="T40" fmla="*/ 488 w 1707"/>
                <a:gd name="T41" fmla="*/ 343 h 468"/>
                <a:gd name="T42" fmla="*/ 433 w 1707"/>
                <a:gd name="T43" fmla="*/ 338 h 468"/>
                <a:gd name="T44" fmla="*/ 389 w 1707"/>
                <a:gd name="T45" fmla="*/ 358 h 468"/>
                <a:gd name="T46" fmla="*/ 299 w 1707"/>
                <a:gd name="T47" fmla="*/ 420 h 468"/>
                <a:gd name="T48" fmla="*/ 160 w 1707"/>
                <a:gd name="T49" fmla="*/ 437 h 468"/>
                <a:gd name="T50" fmla="*/ 41 w 1707"/>
                <a:gd name="T51" fmla="*/ 468 h 468"/>
                <a:gd name="T52" fmla="*/ 195 w 1707"/>
                <a:gd name="T53" fmla="*/ 441 h 468"/>
                <a:gd name="T54" fmla="*/ 362 w 1707"/>
                <a:gd name="T55" fmla="*/ 426 h 468"/>
                <a:gd name="T56" fmla="*/ 405 w 1707"/>
                <a:gd name="T57" fmla="*/ 357 h 468"/>
                <a:gd name="T58" fmla="*/ 453 w 1707"/>
                <a:gd name="T59" fmla="*/ 355 h 468"/>
                <a:gd name="T60" fmla="*/ 497 w 1707"/>
                <a:gd name="T61" fmla="*/ 362 h 468"/>
                <a:gd name="T62" fmla="*/ 548 w 1707"/>
                <a:gd name="T63" fmla="*/ 378 h 468"/>
                <a:gd name="T64" fmla="*/ 602 w 1707"/>
                <a:gd name="T65" fmla="*/ 382 h 468"/>
                <a:gd name="T66" fmla="*/ 658 w 1707"/>
                <a:gd name="T67" fmla="*/ 436 h 468"/>
                <a:gd name="T68" fmla="*/ 697 w 1707"/>
                <a:gd name="T69" fmla="*/ 412 h 468"/>
                <a:gd name="T70" fmla="*/ 757 w 1707"/>
                <a:gd name="T71" fmla="*/ 415 h 468"/>
                <a:gd name="T72" fmla="*/ 819 w 1707"/>
                <a:gd name="T73" fmla="*/ 382 h 468"/>
                <a:gd name="T74" fmla="*/ 863 w 1707"/>
                <a:gd name="T75" fmla="*/ 411 h 468"/>
                <a:gd name="T76" fmla="*/ 900 w 1707"/>
                <a:gd name="T77" fmla="*/ 411 h 468"/>
                <a:gd name="T78" fmla="*/ 944 w 1707"/>
                <a:gd name="T79" fmla="*/ 429 h 468"/>
                <a:gd name="T80" fmla="*/ 995 w 1707"/>
                <a:gd name="T81" fmla="*/ 412 h 468"/>
                <a:gd name="T82" fmla="*/ 1036 w 1707"/>
                <a:gd name="T83" fmla="*/ 406 h 468"/>
                <a:gd name="T84" fmla="*/ 1079 w 1707"/>
                <a:gd name="T85" fmla="*/ 412 h 468"/>
                <a:gd name="T86" fmla="*/ 1128 w 1707"/>
                <a:gd name="T87" fmla="*/ 433 h 468"/>
                <a:gd name="T88" fmla="*/ 1184 w 1707"/>
                <a:gd name="T89" fmla="*/ 385 h 468"/>
                <a:gd name="T90" fmla="*/ 1218 w 1707"/>
                <a:gd name="T91" fmla="*/ 381 h 468"/>
                <a:gd name="T92" fmla="*/ 1249 w 1707"/>
                <a:gd name="T93" fmla="*/ 410 h 468"/>
                <a:gd name="T94" fmla="*/ 1297 w 1707"/>
                <a:gd name="T95" fmla="*/ 384 h 468"/>
                <a:gd name="T96" fmla="*/ 1351 w 1707"/>
                <a:gd name="T97" fmla="*/ 349 h 468"/>
                <a:gd name="T98" fmla="*/ 1390 w 1707"/>
                <a:gd name="T99" fmla="*/ 308 h 468"/>
                <a:gd name="T100" fmla="*/ 1433 w 1707"/>
                <a:gd name="T101" fmla="*/ 234 h 468"/>
                <a:gd name="T102" fmla="*/ 1492 w 1707"/>
                <a:gd name="T103" fmla="*/ 160 h 468"/>
                <a:gd name="T104" fmla="*/ 1560 w 1707"/>
                <a:gd name="T105" fmla="*/ 251 h 468"/>
                <a:gd name="T106" fmla="*/ 1592 w 1707"/>
                <a:gd name="T107" fmla="*/ 217 h 468"/>
                <a:gd name="T108" fmla="*/ 1632 w 1707"/>
                <a:gd name="T109" fmla="*/ 180 h 468"/>
                <a:gd name="T110" fmla="*/ 1684 w 1707"/>
                <a:gd name="T111" fmla="*/ 171 h 468"/>
                <a:gd name="T112" fmla="*/ 1682 w 1707"/>
                <a:gd name="T113" fmla="*/ 143 h 468"/>
                <a:gd name="T114" fmla="*/ 1638 w 1707"/>
                <a:gd name="T115" fmla="*/ 139 h 468"/>
                <a:gd name="T116" fmla="*/ 1590 w 1707"/>
                <a:gd name="T117" fmla="*/ 202 h 468"/>
                <a:gd name="T118" fmla="*/ 1548 w 1707"/>
                <a:gd name="T119" fmla="*/ 225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7" h="468">
                  <a:moveTo>
                    <a:pt x="1508" y="5"/>
                  </a:moveTo>
                  <a:cubicBezTo>
                    <a:pt x="1508" y="5"/>
                    <a:pt x="1492" y="119"/>
                    <a:pt x="1489" y="140"/>
                  </a:cubicBezTo>
                  <a:cubicBezTo>
                    <a:pt x="1488" y="140"/>
                    <a:pt x="1488" y="140"/>
                    <a:pt x="1487" y="140"/>
                  </a:cubicBezTo>
                  <a:cubicBezTo>
                    <a:pt x="1485" y="141"/>
                    <a:pt x="1483" y="143"/>
                    <a:pt x="1483" y="145"/>
                  </a:cubicBezTo>
                  <a:cubicBezTo>
                    <a:pt x="1483" y="145"/>
                    <a:pt x="1475" y="206"/>
                    <a:pt x="1474" y="213"/>
                  </a:cubicBezTo>
                  <a:cubicBezTo>
                    <a:pt x="1472" y="213"/>
                    <a:pt x="1471" y="215"/>
                    <a:pt x="1471" y="217"/>
                  </a:cubicBezTo>
                  <a:cubicBezTo>
                    <a:pt x="1471" y="217"/>
                    <a:pt x="1465" y="241"/>
                    <a:pt x="1463" y="247"/>
                  </a:cubicBezTo>
                  <a:cubicBezTo>
                    <a:pt x="1461" y="248"/>
                    <a:pt x="1459" y="249"/>
                    <a:pt x="1458" y="251"/>
                  </a:cubicBezTo>
                  <a:cubicBezTo>
                    <a:pt x="1458" y="251"/>
                    <a:pt x="1457" y="255"/>
                    <a:pt x="1457" y="256"/>
                  </a:cubicBezTo>
                  <a:cubicBezTo>
                    <a:pt x="1456" y="254"/>
                    <a:pt x="1455" y="253"/>
                    <a:pt x="1453" y="252"/>
                  </a:cubicBezTo>
                  <a:cubicBezTo>
                    <a:pt x="1451" y="252"/>
                    <a:pt x="1449" y="253"/>
                    <a:pt x="1447" y="254"/>
                  </a:cubicBezTo>
                  <a:cubicBezTo>
                    <a:pt x="1445" y="239"/>
                    <a:pt x="1443" y="215"/>
                    <a:pt x="1443" y="215"/>
                  </a:cubicBezTo>
                  <a:cubicBezTo>
                    <a:pt x="1442" y="213"/>
                    <a:pt x="1440" y="211"/>
                    <a:pt x="1437" y="210"/>
                  </a:cubicBezTo>
                  <a:cubicBezTo>
                    <a:pt x="1435" y="210"/>
                    <a:pt x="1432" y="212"/>
                    <a:pt x="1431" y="214"/>
                  </a:cubicBezTo>
                  <a:cubicBezTo>
                    <a:pt x="1431" y="214"/>
                    <a:pt x="1430" y="219"/>
                    <a:pt x="1429" y="222"/>
                  </a:cubicBezTo>
                  <a:cubicBezTo>
                    <a:pt x="1428" y="222"/>
                    <a:pt x="1427" y="222"/>
                    <a:pt x="1427" y="222"/>
                  </a:cubicBezTo>
                  <a:cubicBezTo>
                    <a:pt x="1424" y="222"/>
                    <a:pt x="1422" y="224"/>
                    <a:pt x="1421" y="227"/>
                  </a:cubicBezTo>
                  <a:cubicBezTo>
                    <a:pt x="1421" y="227"/>
                    <a:pt x="1420" y="234"/>
                    <a:pt x="1419" y="242"/>
                  </a:cubicBezTo>
                  <a:cubicBezTo>
                    <a:pt x="1418" y="241"/>
                    <a:pt x="1417" y="241"/>
                    <a:pt x="1415" y="241"/>
                  </a:cubicBezTo>
                  <a:cubicBezTo>
                    <a:pt x="1413" y="241"/>
                    <a:pt x="1411" y="243"/>
                    <a:pt x="1411" y="245"/>
                  </a:cubicBezTo>
                  <a:cubicBezTo>
                    <a:pt x="1411" y="245"/>
                    <a:pt x="1410" y="248"/>
                    <a:pt x="1410" y="250"/>
                  </a:cubicBezTo>
                  <a:cubicBezTo>
                    <a:pt x="1409" y="249"/>
                    <a:pt x="1408" y="246"/>
                    <a:pt x="1408" y="246"/>
                  </a:cubicBezTo>
                  <a:cubicBezTo>
                    <a:pt x="1408" y="244"/>
                    <a:pt x="1405" y="242"/>
                    <a:pt x="1403" y="243"/>
                  </a:cubicBezTo>
                  <a:cubicBezTo>
                    <a:pt x="1400" y="243"/>
                    <a:pt x="1398" y="244"/>
                    <a:pt x="1398" y="247"/>
                  </a:cubicBezTo>
                  <a:cubicBezTo>
                    <a:pt x="1398" y="247"/>
                    <a:pt x="1393" y="266"/>
                    <a:pt x="1389" y="282"/>
                  </a:cubicBezTo>
                  <a:cubicBezTo>
                    <a:pt x="1388" y="280"/>
                    <a:pt x="1386" y="279"/>
                    <a:pt x="1384" y="279"/>
                  </a:cubicBezTo>
                  <a:cubicBezTo>
                    <a:pt x="1382" y="279"/>
                    <a:pt x="1379" y="281"/>
                    <a:pt x="1379" y="284"/>
                  </a:cubicBezTo>
                  <a:cubicBezTo>
                    <a:pt x="1379" y="284"/>
                    <a:pt x="1376" y="297"/>
                    <a:pt x="1375" y="304"/>
                  </a:cubicBezTo>
                  <a:cubicBezTo>
                    <a:pt x="1374" y="296"/>
                    <a:pt x="1372" y="288"/>
                    <a:pt x="1372" y="288"/>
                  </a:cubicBezTo>
                  <a:cubicBezTo>
                    <a:pt x="1372" y="286"/>
                    <a:pt x="1370" y="284"/>
                    <a:pt x="1367" y="284"/>
                  </a:cubicBezTo>
                  <a:cubicBezTo>
                    <a:pt x="1364" y="283"/>
                    <a:pt x="1362" y="285"/>
                    <a:pt x="1361" y="288"/>
                  </a:cubicBezTo>
                  <a:cubicBezTo>
                    <a:pt x="1361" y="288"/>
                    <a:pt x="1355" y="316"/>
                    <a:pt x="1352" y="329"/>
                  </a:cubicBezTo>
                  <a:cubicBezTo>
                    <a:pt x="1351" y="329"/>
                    <a:pt x="1351" y="329"/>
                    <a:pt x="1350" y="329"/>
                  </a:cubicBezTo>
                  <a:cubicBezTo>
                    <a:pt x="1348" y="329"/>
                    <a:pt x="1346" y="331"/>
                    <a:pt x="1345" y="333"/>
                  </a:cubicBezTo>
                  <a:cubicBezTo>
                    <a:pt x="1345" y="333"/>
                    <a:pt x="1343" y="339"/>
                    <a:pt x="1342" y="341"/>
                  </a:cubicBezTo>
                  <a:cubicBezTo>
                    <a:pt x="1341" y="343"/>
                    <a:pt x="1335" y="349"/>
                    <a:pt x="1335" y="349"/>
                  </a:cubicBezTo>
                  <a:cubicBezTo>
                    <a:pt x="1334" y="349"/>
                    <a:pt x="1334" y="350"/>
                    <a:pt x="1334" y="350"/>
                  </a:cubicBezTo>
                  <a:cubicBezTo>
                    <a:pt x="1329" y="359"/>
                    <a:pt x="1329" y="359"/>
                    <a:pt x="1329" y="359"/>
                  </a:cubicBezTo>
                  <a:cubicBezTo>
                    <a:pt x="1329" y="359"/>
                    <a:pt x="1327" y="361"/>
                    <a:pt x="1327" y="363"/>
                  </a:cubicBezTo>
                  <a:cubicBezTo>
                    <a:pt x="1327" y="363"/>
                    <a:pt x="1327" y="363"/>
                    <a:pt x="1327" y="363"/>
                  </a:cubicBezTo>
                  <a:cubicBezTo>
                    <a:pt x="1326" y="361"/>
                    <a:pt x="1324" y="359"/>
                    <a:pt x="1322" y="359"/>
                  </a:cubicBezTo>
                  <a:cubicBezTo>
                    <a:pt x="1320" y="358"/>
                    <a:pt x="1318" y="359"/>
                    <a:pt x="1317" y="361"/>
                  </a:cubicBezTo>
                  <a:cubicBezTo>
                    <a:pt x="1317" y="361"/>
                    <a:pt x="1315" y="364"/>
                    <a:pt x="1313" y="366"/>
                  </a:cubicBezTo>
                  <a:cubicBezTo>
                    <a:pt x="1310" y="357"/>
                    <a:pt x="1308" y="347"/>
                    <a:pt x="1308" y="347"/>
                  </a:cubicBezTo>
                  <a:cubicBezTo>
                    <a:pt x="1307" y="345"/>
                    <a:pt x="1305" y="343"/>
                    <a:pt x="1302" y="343"/>
                  </a:cubicBezTo>
                  <a:cubicBezTo>
                    <a:pt x="1300" y="343"/>
                    <a:pt x="1298" y="345"/>
                    <a:pt x="1297" y="347"/>
                  </a:cubicBezTo>
                  <a:cubicBezTo>
                    <a:pt x="1297" y="347"/>
                    <a:pt x="1293" y="358"/>
                    <a:pt x="1290" y="368"/>
                  </a:cubicBezTo>
                  <a:cubicBezTo>
                    <a:pt x="1289" y="366"/>
                    <a:pt x="1288" y="365"/>
                    <a:pt x="1286" y="365"/>
                  </a:cubicBezTo>
                  <a:cubicBezTo>
                    <a:pt x="1284" y="365"/>
                    <a:pt x="1282" y="366"/>
                    <a:pt x="1281" y="368"/>
                  </a:cubicBezTo>
                  <a:cubicBezTo>
                    <a:pt x="1281" y="368"/>
                    <a:pt x="1278" y="372"/>
                    <a:pt x="1276" y="376"/>
                  </a:cubicBezTo>
                  <a:cubicBezTo>
                    <a:pt x="1275" y="375"/>
                    <a:pt x="1273" y="374"/>
                    <a:pt x="1271" y="374"/>
                  </a:cubicBezTo>
                  <a:cubicBezTo>
                    <a:pt x="1269" y="374"/>
                    <a:pt x="1267" y="375"/>
                    <a:pt x="1266" y="377"/>
                  </a:cubicBezTo>
                  <a:cubicBezTo>
                    <a:pt x="1261" y="386"/>
                    <a:pt x="1261" y="386"/>
                    <a:pt x="1261" y="386"/>
                  </a:cubicBezTo>
                  <a:cubicBezTo>
                    <a:pt x="1261" y="387"/>
                    <a:pt x="1261" y="388"/>
                    <a:pt x="1261" y="388"/>
                  </a:cubicBezTo>
                  <a:cubicBezTo>
                    <a:pt x="1261" y="388"/>
                    <a:pt x="1260" y="394"/>
                    <a:pt x="1260" y="398"/>
                  </a:cubicBezTo>
                  <a:cubicBezTo>
                    <a:pt x="1258" y="398"/>
                    <a:pt x="1258" y="399"/>
                    <a:pt x="1256" y="400"/>
                  </a:cubicBezTo>
                  <a:cubicBezTo>
                    <a:pt x="1255" y="399"/>
                    <a:pt x="1255" y="398"/>
                    <a:pt x="1255" y="398"/>
                  </a:cubicBezTo>
                  <a:cubicBezTo>
                    <a:pt x="1254" y="396"/>
                    <a:pt x="1250" y="377"/>
                    <a:pt x="1250" y="377"/>
                  </a:cubicBezTo>
                  <a:cubicBezTo>
                    <a:pt x="1249" y="375"/>
                    <a:pt x="1248" y="374"/>
                    <a:pt x="1246" y="373"/>
                  </a:cubicBezTo>
                  <a:cubicBezTo>
                    <a:pt x="1244" y="372"/>
                    <a:pt x="1243" y="373"/>
                    <a:pt x="1241" y="374"/>
                  </a:cubicBezTo>
                  <a:cubicBezTo>
                    <a:pt x="1241" y="373"/>
                    <a:pt x="1240" y="372"/>
                    <a:pt x="1240" y="372"/>
                  </a:cubicBezTo>
                  <a:cubicBezTo>
                    <a:pt x="1238" y="369"/>
                    <a:pt x="1235" y="368"/>
                    <a:pt x="1232" y="370"/>
                  </a:cubicBezTo>
                  <a:cubicBezTo>
                    <a:pt x="1232" y="370"/>
                    <a:pt x="1231" y="370"/>
                    <a:pt x="1230" y="371"/>
                  </a:cubicBezTo>
                  <a:cubicBezTo>
                    <a:pt x="1230" y="371"/>
                    <a:pt x="1230" y="370"/>
                    <a:pt x="1230" y="370"/>
                  </a:cubicBezTo>
                  <a:cubicBezTo>
                    <a:pt x="1230" y="368"/>
                    <a:pt x="1229" y="366"/>
                    <a:pt x="1227" y="366"/>
                  </a:cubicBezTo>
                  <a:cubicBezTo>
                    <a:pt x="1226" y="365"/>
                    <a:pt x="1224" y="365"/>
                    <a:pt x="1222" y="366"/>
                  </a:cubicBezTo>
                  <a:cubicBezTo>
                    <a:pt x="1222" y="366"/>
                    <a:pt x="1221" y="366"/>
                    <a:pt x="1221" y="366"/>
                  </a:cubicBezTo>
                  <a:cubicBezTo>
                    <a:pt x="1220" y="362"/>
                    <a:pt x="1220" y="358"/>
                    <a:pt x="1220" y="358"/>
                  </a:cubicBezTo>
                  <a:cubicBezTo>
                    <a:pt x="1220" y="355"/>
                    <a:pt x="1218" y="353"/>
                    <a:pt x="1215" y="352"/>
                  </a:cubicBezTo>
                  <a:cubicBezTo>
                    <a:pt x="1208" y="351"/>
                    <a:pt x="1208" y="351"/>
                    <a:pt x="1208" y="351"/>
                  </a:cubicBezTo>
                  <a:cubicBezTo>
                    <a:pt x="1205" y="351"/>
                    <a:pt x="1202" y="353"/>
                    <a:pt x="1201" y="355"/>
                  </a:cubicBezTo>
                  <a:cubicBezTo>
                    <a:pt x="1201" y="355"/>
                    <a:pt x="1201" y="358"/>
                    <a:pt x="1200" y="359"/>
                  </a:cubicBezTo>
                  <a:cubicBezTo>
                    <a:pt x="1199" y="358"/>
                    <a:pt x="1198" y="358"/>
                    <a:pt x="1197" y="358"/>
                  </a:cubicBezTo>
                  <a:cubicBezTo>
                    <a:pt x="1195" y="358"/>
                    <a:pt x="1193" y="360"/>
                    <a:pt x="1192" y="362"/>
                  </a:cubicBezTo>
                  <a:cubicBezTo>
                    <a:pt x="1192" y="362"/>
                    <a:pt x="1191" y="365"/>
                    <a:pt x="1191" y="367"/>
                  </a:cubicBezTo>
                  <a:cubicBezTo>
                    <a:pt x="1190" y="366"/>
                    <a:pt x="1188" y="365"/>
                    <a:pt x="1187" y="365"/>
                  </a:cubicBezTo>
                  <a:cubicBezTo>
                    <a:pt x="1185" y="365"/>
                    <a:pt x="1182" y="366"/>
                    <a:pt x="1181" y="368"/>
                  </a:cubicBezTo>
                  <a:cubicBezTo>
                    <a:pt x="1181" y="368"/>
                    <a:pt x="1177" y="376"/>
                    <a:pt x="1176" y="377"/>
                  </a:cubicBezTo>
                  <a:cubicBezTo>
                    <a:pt x="1175" y="378"/>
                    <a:pt x="1165" y="387"/>
                    <a:pt x="1165" y="387"/>
                  </a:cubicBezTo>
                  <a:cubicBezTo>
                    <a:pt x="1164" y="387"/>
                    <a:pt x="1164" y="388"/>
                    <a:pt x="1163" y="389"/>
                  </a:cubicBezTo>
                  <a:cubicBezTo>
                    <a:pt x="1163" y="389"/>
                    <a:pt x="1160" y="397"/>
                    <a:pt x="1159" y="398"/>
                  </a:cubicBezTo>
                  <a:cubicBezTo>
                    <a:pt x="1158" y="399"/>
                    <a:pt x="1150" y="410"/>
                    <a:pt x="1150" y="410"/>
                  </a:cubicBezTo>
                  <a:cubicBezTo>
                    <a:pt x="1149" y="410"/>
                    <a:pt x="1149" y="411"/>
                    <a:pt x="1149" y="411"/>
                  </a:cubicBezTo>
                  <a:cubicBezTo>
                    <a:pt x="1149" y="411"/>
                    <a:pt x="1144" y="423"/>
                    <a:pt x="1143" y="425"/>
                  </a:cubicBezTo>
                  <a:cubicBezTo>
                    <a:pt x="1143" y="426"/>
                    <a:pt x="1142" y="426"/>
                    <a:pt x="1142" y="426"/>
                  </a:cubicBezTo>
                  <a:cubicBezTo>
                    <a:pt x="1140" y="423"/>
                    <a:pt x="1137" y="419"/>
                    <a:pt x="1137" y="419"/>
                  </a:cubicBezTo>
                  <a:cubicBezTo>
                    <a:pt x="1136" y="418"/>
                    <a:pt x="1135" y="417"/>
                    <a:pt x="1133" y="417"/>
                  </a:cubicBezTo>
                  <a:cubicBezTo>
                    <a:pt x="1131" y="416"/>
                    <a:pt x="1130" y="417"/>
                    <a:pt x="1129" y="418"/>
                  </a:cubicBezTo>
                  <a:cubicBezTo>
                    <a:pt x="1129" y="418"/>
                    <a:pt x="1127" y="420"/>
                    <a:pt x="1124" y="421"/>
                  </a:cubicBezTo>
                  <a:cubicBezTo>
                    <a:pt x="1121" y="419"/>
                    <a:pt x="1116" y="416"/>
                    <a:pt x="1116" y="416"/>
                  </a:cubicBezTo>
                  <a:cubicBezTo>
                    <a:pt x="1115" y="415"/>
                    <a:pt x="1113" y="414"/>
                    <a:pt x="1112" y="415"/>
                  </a:cubicBezTo>
                  <a:cubicBezTo>
                    <a:pt x="1112" y="415"/>
                    <a:pt x="1111" y="415"/>
                    <a:pt x="1110" y="415"/>
                  </a:cubicBezTo>
                  <a:cubicBezTo>
                    <a:pt x="1108" y="412"/>
                    <a:pt x="1104" y="408"/>
                    <a:pt x="1103" y="407"/>
                  </a:cubicBezTo>
                  <a:cubicBezTo>
                    <a:pt x="1102" y="406"/>
                    <a:pt x="1099" y="398"/>
                    <a:pt x="1099" y="398"/>
                  </a:cubicBezTo>
                  <a:cubicBezTo>
                    <a:pt x="1098" y="396"/>
                    <a:pt x="1097" y="394"/>
                    <a:pt x="1094" y="394"/>
                  </a:cubicBezTo>
                  <a:cubicBezTo>
                    <a:pt x="1092" y="394"/>
                    <a:pt x="1090" y="395"/>
                    <a:pt x="1089" y="397"/>
                  </a:cubicBezTo>
                  <a:cubicBezTo>
                    <a:pt x="1089" y="397"/>
                    <a:pt x="1089" y="398"/>
                    <a:pt x="1088" y="399"/>
                  </a:cubicBezTo>
                  <a:cubicBezTo>
                    <a:pt x="1087" y="399"/>
                    <a:pt x="1086" y="399"/>
                    <a:pt x="1086" y="399"/>
                  </a:cubicBezTo>
                  <a:cubicBezTo>
                    <a:pt x="1085" y="399"/>
                    <a:pt x="1084" y="399"/>
                    <a:pt x="1083" y="399"/>
                  </a:cubicBezTo>
                  <a:cubicBezTo>
                    <a:pt x="1083" y="399"/>
                    <a:pt x="1082" y="400"/>
                    <a:pt x="1081" y="401"/>
                  </a:cubicBezTo>
                  <a:cubicBezTo>
                    <a:pt x="1080" y="400"/>
                    <a:pt x="1079" y="400"/>
                    <a:pt x="1079" y="400"/>
                  </a:cubicBezTo>
                  <a:cubicBezTo>
                    <a:pt x="1078" y="400"/>
                    <a:pt x="1074" y="397"/>
                    <a:pt x="1072" y="396"/>
                  </a:cubicBezTo>
                  <a:cubicBezTo>
                    <a:pt x="1071" y="393"/>
                    <a:pt x="1069" y="384"/>
                    <a:pt x="1069" y="384"/>
                  </a:cubicBezTo>
                  <a:cubicBezTo>
                    <a:pt x="1068" y="382"/>
                    <a:pt x="1067" y="381"/>
                    <a:pt x="1065" y="380"/>
                  </a:cubicBezTo>
                  <a:cubicBezTo>
                    <a:pt x="1063" y="380"/>
                    <a:pt x="1061" y="380"/>
                    <a:pt x="1059" y="382"/>
                  </a:cubicBezTo>
                  <a:cubicBezTo>
                    <a:pt x="1059" y="382"/>
                    <a:pt x="1057" y="384"/>
                    <a:pt x="1055" y="386"/>
                  </a:cubicBezTo>
                  <a:cubicBezTo>
                    <a:pt x="1054" y="385"/>
                    <a:pt x="1053" y="385"/>
                    <a:pt x="1053" y="385"/>
                  </a:cubicBezTo>
                  <a:cubicBezTo>
                    <a:pt x="1051" y="384"/>
                    <a:pt x="1048" y="385"/>
                    <a:pt x="1047" y="387"/>
                  </a:cubicBezTo>
                  <a:cubicBezTo>
                    <a:pt x="1047" y="387"/>
                    <a:pt x="1044" y="390"/>
                    <a:pt x="1041" y="393"/>
                  </a:cubicBezTo>
                  <a:cubicBezTo>
                    <a:pt x="1040" y="391"/>
                    <a:pt x="1039" y="389"/>
                    <a:pt x="1039" y="389"/>
                  </a:cubicBezTo>
                  <a:cubicBezTo>
                    <a:pt x="1038" y="387"/>
                    <a:pt x="1036" y="387"/>
                    <a:pt x="1034" y="387"/>
                  </a:cubicBezTo>
                  <a:cubicBezTo>
                    <a:pt x="1032" y="387"/>
                    <a:pt x="1030" y="388"/>
                    <a:pt x="1029" y="390"/>
                  </a:cubicBezTo>
                  <a:cubicBezTo>
                    <a:pt x="1029" y="390"/>
                    <a:pt x="1026" y="398"/>
                    <a:pt x="1024" y="402"/>
                  </a:cubicBezTo>
                  <a:cubicBezTo>
                    <a:pt x="1022" y="402"/>
                    <a:pt x="1020" y="402"/>
                    <a:pt x="1020" y="402"/>
                  </a:cubicBezTo>
                  <a:cubicBezTo>
                    <a:pt x="1018" y="402"/>
                    <a:pt x="1015" y="403"/>
                    <a:pt x="1014" y="405"/>
                  </a:cubicBezTo>
                  <a:cubicBezTo>
                    <a:pt x="1014" y="405"/>
                    <a:pt x="1014" y="405"/>
                    <a:pt x="1014" y="406"/>
                  </a:cubicBezTo>
                  <a:cubicBezTo>
                    <a:pt x="1012" y="404"/>
                    <a:pt x="1008" y="404"/>
                    <a:pt x="1006" y="406"/>
                  </a:cubicBezTo>
                  <a:cubicBezTo>
                    <a:pt x="1006" y="406"/>
                    <a:pt x="1006" y="406"/>
                    <a:pt x="1005" y="406"/>
                  </a:cubicBezTo>
                  <a:cubicBezTo>
                    <a:pt x="1005" y="406"/>
                    <a:pt x="998" y="400"/>
                    <a:pt x="998" y="400"/>
                  </a:cubicBezTo>
                  <a:cubicBezTo>
                    <a:pt x="996" y="398"/>
                    <a:pt x="993" y="398"/>
                    <a:pt x="991" y="400"/>
                  </a:cubicBezTo>
                  <a:cubicBezTo>
                    <a:pt x="984" y="406"/>
                    <a:pt x="984" y="406"/>
                    <a:pt x="984" y="406"/>
                  </a:cubicBezTo>
                  <a:cubicBezTo>
                    <a:pt x="984" y="406"/>
                    <a:pt x="984" y="406"/>
                    <a:pt x="984" y="406"/>
                  </a:cubicBezTo>
                  <a:cubicBezTo>
                    <a:pt x="984" y="406"/>
                    <a:pt x="983" y="407"/>
                    <a:pt x="983" y="408"/>
                  </a:cubicBezTo>
                  <a:cubicBezTo>
                    <a:pt x="982" y="408"/>
                    <a:pt x="982" y="407"/>
                    <a:pt x="982" y="407"/>
                  </a:cubicBezTo>
                  <a:cubicBezTo>
                    <a:pt x="981" y="407"/>
                    <a:pt x="980" y="407"/>
                    <a:pt x="979" y="407"/>
                  </a:cubicBezTo>
                  <a:cubicBezTo>
                    <a:pt x="979" y="407"/>
                    <a:pt x="976" y="407"/>
                    <a:pt x="974" y="407"/>
                  </a:cubicBezTo>
                  <a:cubicBezTo>
                    <a:pt x="972" y="405"/>
                    <a:pt x="968" y="402"/>
                    <a:pt x="968" y="402"/>
                  </a:cubicBezTo>
                  <a:cubicBezTo>
                    <a:pt x="966" y="400"/>
                    <a:pt x="962" y="400"/>
                    <a:pt x="960" y="402"/>
                  </a:cubicBezTo>
                  <a:cubicBezTo>
                    <a:pt x="950" y="413"/>
                    <a:pt x="950" y="413"/>
                    <a:pt x="950" y="413"/>
                  </a:cubicBezTo>
                  <a:cubicBezTo>
                    <a:pt x="949" y="414"/>
                    <a:pt x="949" y="415"/>
                    <a:pt x="949" y="416"/>
                  </a:cubicBezTo>
                  <a:cubicBezTo>
                    <a:pt x="949" y="416"/>
                    <a:pt x="948" y="417"/>
                    <a:pt x="948" y="418"/>
                  </a:cubicBezTo>
                  <a:cubicBezTo>
                    <a:pt x="948" y="418"/>
                    <a:pt x="948" y="418"/>
                    <a:pt x="947" y="418"/>
                  </a:cubicBezTo>
                  <a:cubicBezTo>
                    <a:pt x="946" y="415"/>
                    <a:pt x="944" y="411"/>
                    <a:pt x="944" y="411"/>
                  </a:cubicBezTo>
                  <a:cubicBezTo>
                    <a:pt x="943" y="409"/>
                    <a:pt x="941" y="408"/>
                    <a:pt x="939" y="408"/>
                  </a:cubicBezTo>
                  <a:cubicBezTo>
                    <a:pt x="939" y="408"/>
                    <a:pt x="933" y="408"/>
                    <a:pt x="931" y="408"/>
                  </a:cubicBezTo>
                  <a:cubicBezTo>
                    <a:pt x="930" y="407"/>
                    <a:pt x="930" y="407"/>
                    <a:pt x="929" y="406"/>
                  </a:cubicBezTo>
                  <a:cubicBezTo>
                    <a:pt x="928" y="405"/>
                    <a:pt x="926" y="401"/>
                    <a:pt x="926" y="401"/>
                  </a:cubicBezTo>
                  <a:cubicBezTo>
                    <a:pt x="925" y="400"/>
                    <a:pt x="923" y="398"/>
                    <a:pt x="921" y="398"/>
                  </a:cubicBezTo>
                  <a:cubicBezTo>
                    <a:pt x="912" y="398"/>
                    <a:pt x="912" y="398"/>
                    <a:pt x="912" y="398"/>
                  </a:cubicBezTo>
                  <a:cubicBezTo>
                    <a:pt x="911" y="398"/>
                    <a:pt x="909" y="399"/>
                    <a:pt x="908" y="400"/>
                  </a:cubicBezTo>
                  <a:cubicBezTo>
                    <a:pt x="908" y="400"/>
                    <a:pt x="907" y="401"/>
                    <a:pt x="907" y="402"/>
                  </a:cubicBezTo>
                  <a:cubicBezTo>
                    <a:pt x="906" y="401"/>
                    <a:pt x="906" y="401"/>
                    <a:pt x="906" y="401"/>
                  </a:cubicBezTo>
                  <a:cubicBezTo>
                    <a:pt x="905" y="399"/>
                    <a:pt x="901" y="395"/>
                    <a:pt x="901" y="395"/>
                  </a:cubicBezTo>
                  <a:cubicBezTo>
                    <a:pt x="900" y="392"/>
                    <a:pt x="897" y="391"/>
                    <a:pt x="894" y="393"/>
                  </a:cubicBezTo>
                  <a:cubicBezTo>
                    <a:pt x="894" y="393"/>
                    <a:pt x="893" y="393"/>
                    <a:pt x="891" y="394"/>
                  </a:cubicBezTo>
                  <a:cubicBezTo>
                    <a:pt x="889" y="393"/>
                    <a:pt x="886" y="391"/>
                    <a:pt x="886" y="391"/>
                  </a:cubicBezTo>
                  <a:cubicBezTo>
                    <a:pt x="885" y="391"/>
                    <a:pt x="883" y="390"/>
                    <a:pt x="882" y="391"/>
                  </a:cubicBezTo>
                  <a:cubicBezTo>
                    <a:pt x="880" y="392"/>
                    <a:pt x="879" y="393"/>
                    <a:pt x="878" y="394"/>
                  </a:cubicBezTo>
                  <a:cubicBezTo>
                    <a:pt x="878" y="394"/>
                    <a:pt x="878" y="396"/>
                    <a:pt x="877" y="397"/>
                  </a:cubicBezTo>
                  <a:cubicBezTo>
                    <a:pt x="876" y="398"/>
                    <a:pt x="874" y="400"/>
                    <a:pt x="874" y="400"/>
                  </a:cubicBezTo>
                  <a:cubicBezTo>
                    <a:pt x="873" y="400"/>
                    <a:pt x="872" y="401"/>
                    <a:pt x="872" y="402"/>
                  </a:cubicBezTo>
                  <a:cubicBezTo>
                    <a:pt x="871" y="400"/>
                    <a:pt x="869" y="397"/>
                    <a:pt x="869" y="397"/>
                  </a:cubicBezTo>
                  <a:cubicBezTo>
                    <a:pt x="869" y="397"/>
                    <a:pt x="869" y="397"/>
                    <a:pt x="869" y="396"/>
                  </a:cubicBezTo>
                  <a:cubicBezTo>
                    <a:pt x="864" y="390"/>
                    <a:pt x="864" y="390"/>
                    <a:pt x="864" y="390"/>
                  </a:cubicBezTo>
                  <a:cubicBezTo>
                    <a:pt x="863" y="389"/>
                    <a:pt x="862" y="388"/>
                    <a:pt x="860" y="388"/>
                  </a:cubicBezTo>
                  <a:cubicBezTo>
                    <a:pt x="859" y="387"/>
                    <a:pt x="857" y="388"/>
                    <a:pt x="856" y="389"/>
                  </a:cubicBezTo>
                  <a:cubicBezTo>
                    <a:pt x="850" y="394"/>
                    <a:pt x="850" y="394"/>
                    <a:pt x="850" y="394"/>
                  </a:cubicBezTo>
                  <a:cubicBezTo>
                    <a:pt x="850" y="394"/>
                    <a:pt x="848" y="395"/>
                    <a:pt x="846" y="396"/>
                  </a:cubicBezTo>
                  <a:cubicBezTo>
                    <a:pt x="846" y="396"/>
                    <a:pt x="846" y="396"/>
                    <a:pt x="846" y="396"/>
                  </a:cubicBezTo>
                  <a:cubicBezTo>
                    <a:pt x="845" y="395"/>
                    <a:pt x="844" y="394"/>
                    <a:pt x="842" y="394"/>
                  </a:cubicBezTo>
                  <a:cubicBezTo>
                    <a:pt x="841" y="393"/>
                    <a:pt x="839" y="394"/>
                    <a:pt x="837" y="395"/>
                  </a:cubicBezTo>
                  <a:cubicBezTo>
                    <a:pt x="837" y="395"/>
                    <a:pt x="837" y="395"/>
                    <a:pt x="837" y="395"/>
                  </a:cubicBezTo>
                  <a:cubicBezTo>
                    <a:pt x="834" y="388"/>
                    <a:pt x="830" y="379"/>
                    <a:pt x="829" y="378"/>
                  </a:cubicBezTo>
                  <a:cubicBezTo>
                    <a:pt x="829" y="377"/>
                    <a:pt x="823" y="349"/>
                    <a:pt x="823" y="349"/>
                  </a:cubicBezTo>
                  <a:cubicBezTo>
                    <a:pt x="823" y="347"/>
                    <a:pt x="820" y="345"/>
                    <a:pt x="818" y="345"/>
                  </a:cubicBezTo>
                  <a:cubicBezTo>
                    <a:pt x="815" y="345"/>
                    <a:pt x="813" y="347"/>
                    <a:pt x="812" y="350"/>
                  </a:cubicBezTo>
                  <a:cubicBezTo>
                    <a:pt x="812" y="350"/>
                    <a:pt x="806" y="389"/>
                    <a:pt x="804" y="404"/>
                  </a:cubicBezTo>
                  <a:cubicBezTo>
                    <a:pt x="804" y="403"/>
                    <a:pt x="794" y="393"/>
                    <a:pt x="794" y="393"/>
                  </a:cubicBezTo>
                  <a:cubicBezTo>
                    <a:pt x="793" y="391"/>
                    <a:pt x="791" y="391"/>
                    <a:pt x="790" y="391"/>
                  </a:cubicBezTo>
                  <a:cubicBezTo>
                    <a:pt x="788" y="391"/>
                    <a:pt x="787" y="392"/>
                    <a:pt x="785" y="393"/>
                  </a:cubicBezTo>
                  <a:cubicBezTo>
                    <a:pt x="785" y="393"/>
                    <a:pt x="779" y="399"/>
                    <a:pt x="778" y="400"/>
                  </a:cubicBezTo>
                  <a:cubicBezTo>
                    <a:pt x="778" y="401"/>
                    <a:pt x="776" y="402"/>
                    <a:pt x="774" y="403"/>
                  </a:cubicBezTo>
                  <a:cubicBezTo>
                    <a:pt x="770" y="401"/>
                    <a:pt x="764" y="396"/>
                    <a:pt x="764" y="396"/>
                  </a:cubicBezTo>
                  <a:cubicBezTo>
                    <a:pt x="761" y="395"/>
                    <a:pt x="758" y="395"/>
                    <a:pt x="756" y="397"/>
                  </a:cubicBezTo>
                  <a:cubicBezTo>
                    <a:pt x="748" y="408"/>
                    <a:pt x="748" y="408"/>
                    <a:pt x="748" y="408"/>
                  </a:cubicBezTo>
                  <a:cubicBezTo>
                    <a:pt x="747" y="408"/>
                    <a:pt x="747" y="409"/>
                    <a:pt x="747" y="409"/>
                  </a:cubicBezTo>
                  <a:cubicBezTo>
                    <a:pt x="747" y="409"/>
                    <a:pt x="744" y="415"/>
                    <a:pt x="742" y="419"/>
                  </a:cubicBezTo>
                  <a:cubicBezTo>
                    <a:pt x="738" y="418"/>
                    <a:pt x="736" y="416"/>
                    <a:pt x="735" y="416"/>
                  </a:cubicBezTo>
                  <a:cubicBezTo>
                    <a:pt x="734" y="415"/>
                    <a:pt x="724" y="407"/>
                    <a:pt x="724" y="407"/>
                  </a:cubicBezTo>
                  <a:cubicBezTo>
                    <a:pt x="723" y="406"/>
                    <a:pt x="721" y="406"/>
                    <a:pt x="719" y="406"/>
                  </a:cubicBezTo>
                  <a:cubicBezTo>
                    <a:pt x="718" y="407"/>
                    <a:pt x="716" y="408"/>
                    <a:pt x="716" y="410"/>
                  </a:cubicBezTo>
                  <a:cubicBezTo>
                    <a:pt x="716" y="410"/>
                    <a:pt x="715" y="410"/>
                    <a:pt x="715" y="411"/>
                  </a:cubicBezTo>
                  <a:cubicBezTo>
                    <a:pt x="714" y="410"/>
                    <a:pt x="713" y="410"/>
                    <a:pt x="713" y="410"/>
                  </a:cubicBezTo>
                  <a:cubicBezTo>
                    <a:pt x="712" y="407"/>
                    <a:pt x="710" y="404"/>
                    <a:pt x="710" y="404"/>
                  </a:cubicBezTo>
                  <a:cubicBezTo>
                    <a:pt x="709" y="402"/>
                    <a:pt x="707" y="400"/>
                    <a:pt x="705" y="400"/>
                  </a:cubicBezTo>
                  <a:cubicBezTo>
                    <a:pt x="705" y="400"/>
                    <a:pt x="702" y="400"/>
                    <a:pt x="700" y="400"/>
                  </a:cubicBezTo>
                  <a:cubicBezTo>
                    <a:pt x="698" y="398"/>
                    <a:pt x="696" y="395"/>
                    <a:pt x="696" y="395"/>
                  </a:cubicBezTo>
                  <a:cubicBezTo>
                    <a:pt x="695" y="394"/>
                    <a:pt x="693" y="393"/>
                    <a:pt x="691" y="393"/>
                  </a:cubicBezTo>
                  <a:cubicBezTo>
                    <a:pt x="689" y="393"/>
                    <a:pt x="688" y="394"/>
                    <a:pt x="687" y="396"/>
                  </a:cubicBezTo>
                  <a:cubicBezTo>
                    <a:pt x="687" y="396"/>
                    <a:pt x="683" y="401"/>
                    <a:pt x="682" y="403"/>
                  </a:cubicBezTo>
                  <a:cubicBezTo>
                    <a:pt x="681" y="403"/>
                    <a:pt x="679" y="405"/>
                    <a:pt x="677" y="406"/>
                  </a:cubicBezTo>
                  <a:cubicBezTo>
                    <a:pt x="676" y="406"/>
                    <a:pt x="675" y="405"/>
                    <a:pt x="675" y="405"/>
                  </a:cubicBezTo>
                  <a:cubicBezTo>
                    <a:pt x="673" y="404"/>
                    <a:pt x="672" y="404"/>
                    <a:pt x="670" y="404"/>
                  </a:cubicBezTo>
                  <a:cubicBezTo>
                    <a:pt x="669" y="405"/>
                    <a:pt x="667" y="406"/>
                    <a:pt x="667" y="407"/>
                  </a:cubicBezTo>
                  <a:cubicBezTo>
                    <a:pt x="667" y="407"/>
                    <a:pt x="663" y="413"/>
                    <a:pt x="661" y="416"/>
                  </a:cubicBezTo>
                  <a:cubicBezTo>
                    <a:pt x="659" y="416"/>
                    <a:pt x="656" y="416"/>
                    <a:pt x="656" y="416"/>
                  </a:cubicBezTo>
                  <a:cubicBezTo>
                    <a:pt x="654" y="416"/>
                    <a:pt x="653" y="417"/>
                    <a:pt x="652" y="418"/>
                  </a:cubicBezTo>
                  <a:cubicBezTo>
                    <a:pt x="652" y="418"/>
                    <a:pt x="651" y="417"/>
                    <a:pt x="651" y="417"/>
                  </a:cubicBezTo>
                  <a:cubicBezTo>
                    <a:pt x="651" y="415"/>
                    <a:pt x="649" y="414"/>
                    <a:pt x="647" y="414"/>
                  </a:cubicBezTo>
                  <a:cubicBezTo>
                    <a:pt x="645" y="414"/>
                    <a:pt x="643" y="415"/>
                    <a:pt x="642" y="416"/>
                  </a:cubicBezTo>
                  <a:cubicBezTo>
                    <a:pt x="638" y="399"/>
                    <a:pt x="630" y="365"/>
                    <a:pt x="630" y="365"/>
                  </a:cubicBezTo>
                  <a:cubicBezTo>
                    <a:pt x="630" y="363"/>
                    <a:pt x="628" y="361"/>
                    <a:pt x="625" y="361"/>
                  </a:cubicBezTo>
                  <a:cubicBezTo>
                    <a:pt x="623" y="360"/>
                    <a:pt x="621" y="362"/>
                    <a:pt x="620" y="364"/>
                  </a:cubicBezTo>
                  <a:cubicBezTo>
                    <a:pt x="620" y="364"/>
                    <a:pt x="617" y="369"/>
                    <a:pt x="616" y="371"/>
                  </a:cubicBezTo>
                  <a:cubicBezTo>
                    <a:pt x="615" y="372"/>
                    <a:pt x="614" y="372"/>
                    <a:pt x="611" y="374"/>
                  </a:cubicBezTo>
                  <a:cubicBezTo>
                    <a:pt x="610" y="372"/>
                    <a:pt x="608" y="370"/>
                    <a:pt x="608" y="370"/>
                  </a:cubicBezTo>
                  <a:cubicBezTo>
                    <a:pt x="606" y="367"/>
                    <a:pt x="603" y="367"/>
                    <a:pt x="600" y="369"/>
                  </a:cubicBezTo>
                  <a:cubicBezTo>
                    <a:pt x="595" y="373"/>
                    <a:pt x="595" y="373"/>
                    <a:pt x="595" y="373"/>
                  </a:cubicBezTo>
                  <a:cubicBezTo>
                    <a:pt x="594" y="373"/>
                    <a:pt x="594" y="374"/>
                    <a:pt x="594" y="374"/>
                  </a:cubicBezTo>
                  <a:cubicBezTo>
                    <a:pt x="594" y="374"/>
                    <a:pt x="593" y="375"/>
                    <a:pt x="593" y="375"/>
                  </a:cubicBezTo>
                  <a:cubicBezTo>
                    <a:pt x="593" y="374"/>
                    <a:pt x="592" y="373"/>
                    <a:pt x="591" y="372"/>
                  </a:cubicBezTo>
                  <a:cubicBezTo>
                    <a:pt x="585" y="367"/>
                    <a:pt x="585" y="367"/>
                    <a:pt x="585" y="367"/>
                  </a:cubicBezTo>
                  <a:cubicBezTo>
                    <a:pt x="583" y="366"/>
                    <a:pt x="581" y="366"/>
                    <a:pt x="579" y="367"/>
                  </a:cubicBezTo>
                  <a:cubicBezTo>
                    <a:pt x="579" y="367"/>
                    <a:pt x="578" y="367"/>
                    <a:pt x="577" y="367"/>
                  </a:cubicBezTo>
                  <a:cubicBezTo>
                    <a:pt x="577" y="367"/>
                    <a:pt x="576" y="366"/>
                    <a:pt x="575" y="366"/>
                  </a:cubicBezTo>
                  <a:cubicBezTo>
                    <a:pt x="564" y="361"/>
                    <a:pt x="564" y="361"/>
                    <a:pt x="564" y="361"/>
                  </a:cubicBezTo>
                  <a:cubicBezTo>
                    <a:pt x="562" y="360"/>
                    <a:pt x="560" y="360"/>
                    <a:pt x="558" y="361"/>
                  </a:cubicBezTo>
                  <a:cubicBezTo>
                    <a:pt x="558" y="361"/>
                    <a:pt x="555" y="364"/>
                    <a:pt x="552" y="366"/>
                  </a:cubicBezTo>
                  <a:cubicBezTo>
                    <a:pt x="548" y="363"/>
                    <a:pt x="542" y="358"/>
                    <a:pt x="542" y="358"/>
                  </a:cubicBezTo>
                  <a:cubicBezTo>
                    <a:pt x="540" y="356"/>
                    <a:pt x="538" y="356"/>
                    <a:pt x="536" y="357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29" y="360"/>
                    <a:pt x="529" y="361"/>
                    <a:pt x="528" y="362"/>
                  </a:cubicBezTo>
                  <a:cubicBezTo>
                    <a:pt x="527" y="361"/>
                    <a:pt x="526" y="361"/>
                    <a:pt x="525" y="361"/>
                  </a:cubicBezTo>
                  <a:cubicBezTo>
                    <a:pt x="523" y="361"/>
                    <a:pt x="522" y="362"/>
                    <a:pt x="521" y="363"/>
                  </a:cubicBezTo>
                  <a:cubicBezTo>
                    <a:pt x="521" y="363"/>
                    <a:pt x="521" y="364"/>
                    <a:pt x="521" y="364"/>
                  </a:cubicBezTo>
                  <a:cubicBezTo>
                    <a:pt x="516" y="356"/>
                    <a:pt x="509" y="346"/>
                    <a:pt x="509" y="346"/>
                  </a:cubicBezTo>
                  <a:cubicBezTo>
                    <a:pt x="508" y="344"/>
                    <a:pt x="506" y="343"/>
                    <a:pt x="504" y="343"/>
                  </a:cubicBezTo>
                  <a:cubicBezTo>
                    <a:pt x="502" y="343"/>
                    <a:pt x="501" y="344"/>
                    <a:pt x="500" y="345"/>
                  </a:cubicBezTo>
                  <a:cubicBezTo>
                    <a:pt x="500" y="345"/>
                    <a:pt x="498" y="346"/>
                    <a:pt x="497" y="348"/>
                  </a:cubicBezTo>
                  <a:cubicBezTo>
                    <a:pt x="496" y="346"/>
                    <a:pt x="494" y="344"/>
                    <a:pt x="494" y="344"/>
                  </a:cubicBezTo>
                  <a:cubicBezTo>
                    <a:pt x="492" y="343"/>
                    <a:pt x="490" y="342"/>
                    <a:pt x="488" y="343"/>
                  </a:cubicBezTo>
                  <a:cubicBezTo>
                    <a:pt x="487" y="343"/>
                    <a:pt x="485" y="345"/>
                    <a:pt x="484" y="347"/>
                  </a:cubicBezTo>
                  <a:cubicBezTo>
                    <a:pt x="484" y="347"/>
                    <a:pt x="483" y="352"/>
                    <a:pt x="481" y="357"/>
                  </a:cubicBezTo>
                  <a:cubicBezTo>
                    <a:pt x="479" y="354"/>
                    <a:pt x="475" y="346"/>
                    <a:pt x="475" y="346"/>
                  </a:cubicBezTo>
                  <a:cubicBezTo>
                    <a:pt x="474" y="344"/>
                    <a:pt x="472" y="343"/>
                    <a:pt x="470" y="343"/>
                  </a:cubicBezTo>
                  <a:cubicBezTo>
                    <a:pt x="469" y="343"/>
                    <a:pt x="468" y="344"/>
                    <a:pt x="467" y="344"/>
                  </a:cubicBezTo>
                  <a:cubicBezTo>
                    <a:pt x="466" y="344"/>
                    <a:pt x="465" y="344"/>
                    <a:pt x="464" y="344"/>
                  </a:cubicBezTo>
                  <a:cubicBezTo>
                    <a:pt x="464" y="344"/>
                    <a:pt x="460" y="344"/>
                    <a:pt x="457" y="344"/>
                  </a:cubicBezTo>
                  <a:cubicBezTo>
                    <a:pt x="456" y="342"/>
                    <a:pt x="455" y="340"/>
                    <a:pt x="455" y="340"/>
                  </a:cubicBezTo>
                  <a:cubicBezTo>
                    <a:pt x="455" y="338"/>
                    <a:pt x="452" y="336"/>
                    <a:pt x="450" y="336"/>
                  </a:cubicBezTo>
                  <a:cubicBezTo>
                    <a:pt x="438" y="336"/>
                    <a:pt x="438" y="336"/>
                    <a:pt x="438" y="336"/>
                  </a:cubicBezTo>
                  <a:cubicBezTo>
                    <a:pt x="436" y="336"/>
                    <a:pt x="434" y="337"/>
                    <a:pt x="433" y="338"/>
                  </a:cubicBezTo>
                  <a:cubicBezTo>
                    <a:pt x="433" y="338"/>
                    <a:pt x="431" y="342"/>
                    <a:pt x="429" y="344"/>
                  </a:cubicBezTo>
                  <a:cubicBezTo>
                    <a:pt x="428" y="344"/>
                    <a:pt x="428" y="344"/>
                    <a:pt x="427" y="344"/>
                  </a:cubicBezTo>
                  <a:cubicBezTo>
                    <a:pt x="425" y="340"/>
                    <a:pt x="423" y="334"/>
                    <a:pt x="423" y="334"/>
                  </a:cubicBezTo>
                  <a:cubicBezTo>
                    <a:pt x="422" y="332"/>
                    <a:pt x="420" y="330"/>
                    <a:pt x="417" y="330"/>
                  </a:cubicBezTo>
                  <a:cubicBezTo>
                    <a:pt x="408" y="330"/>
                    <a:pt x="408" y="330"/>
                    <a:pt x="408" y="330"/>
                  </a:cubicBezTo>
                  <a:cubicBezTo>
                    <a:pt x="407" y="330"/>
                    <a:pt x="405" y="331"/>
                    <a:pt x="404" y="332"/>
                  </a:cubicBezTo>
                  <a:cubicBezTo>
                    <a:pt x="395" y="342"/>
                    <a:pt x="395" y="342"/>
                    <a:pt x="395" y="342"/>
                  </a:cubicBezTo>
                  <a:cubicBezTo>
                    <a:pt x="394" y="343"/>
                    <a:pt x="394" y="344"/>
                    <a:pt x="394" y="346"/>
                  </a:cubicBezTo>
                  <a:cubicBezTo>
                    <a:pt x="394" y="346"/>
                    <a:pt x="394" y="351"/>
                    <a:pt x="394" y="354"/>
                  </a:cubicBezTo>
                  <a:cubicBezTo>
                    <a:pt x="393" y="355"/>
                    <a:pt x="391" y="355"/>
                    <a:pt x="391" y="355"/>
                  </a:cubicBezTo>
                  <a:cubicBezTo>
                    <a:pt x="390" y="356"/>
                    <a:pt x="389" y="357"/>
                    <a:pt x="389" y="358"/>
                  </a:cubicBezTo>
                  <a:cubicBezTo>
                    <a:pt x="389" y="358"/>
                    <a:pt x="386" y="366"/>
                    <a:pt x="385" y="368"/>
                  </a:cubicBezTo>
                  <a:cubicBezTo>
                    <a:pt x="384" y="369"/>
                    <a:pt x="379" y="373"/>
                    <a:pt x="379" y="373"/>
                  </a:cubicBezTo>
                  <a:cubicBezTo>
                    <a:pt x="378" y="374"/>
                    <a:pt x="377" y="375"/>
                    <a:pt x="377" y="376"/>
                  </a:cubicBezTo>
                  <a:cubicBezTo>
                    <a:pt x="377" y="376"/>
                    <a:pt x="372" y="403"/>
                    <a:pt x="371" y="405"/>
                  </a:cubicBezTo>
                  <a:cubicBezTo>
                    <a:pt x="371" y="407"/>
                    <a:pt x="368" y="411"/>
                    <a:pt x="366" y="413"/>
                  </a:cubicBezTo>
                  <a:cubicBezTo>
                    <a:pt x="364" y="413"/>
                    <a:pt x="361" y="413"/>
                    <a:pt x="361" y="413"/>
                  </a:cubicBezTo>
                  <a:cubicBezTo>
                    <a:pt x="359" y="413"/>
                    <a:pt x="358" y="414"/>
                    <a:pt x="357" y="415"/>
                  </a:cubicBezTo>
                  <a:cubicBezTo>
                    <a:pt x="357" y="415"/>
                    <a:pt x="356" y="416"/>
                    <a:pt x="355" y="417"/>
                  </a:cubicBezTo>
                  <a:cubicBezTo>
                    <a:pt x="351" y="417"/>
                    <a:pt x="305" y="417"/>
                    <a:pt x="305" y="417"/>
                  </a:cubicBezTo>
                  <a:cubicBezTo>
                    <a:pt x="303" y="417"/>
                    <a:pt x="302" y="417"/>
                    <a:pt x="301" y="418"/>
                  </a:cubicBezTo>
                  <a:cubicBezTo>
                    <a:pt x="301" y="418"/>
                    <a:pt x="300" y="419"/>
                    <a:pt x="299" y="420"/>
                  </a:cubicBezTo>
                  <a:cubicBezTo>
                    <a:pt x="295" y="420"/>
                    <a:pt x="271" y="420"/>
                    <a:pt x="271" y="420"/>
                  </a:cubicBezTo>
                  <a:cubicBezTo>
                    <a:pt x="269" y="420"/>
                    <a:pt x="268" y="421"/>
                    <a:pt x="267" y="422"/>
                  </a:cubicBezTo>
                  <a:cubicBezTo>
                    <a:pt x="267" y="422"/>
                    <a:pt x="264" y="424"/>
                    <a:pt x="262" y="426"/>
                  </a:cubicBezTo>
                  <a:cubicBezTo>
                    <a:pt x="259" y="426"/>
                    <a:pt x="249" y="426"/>
                    <a:pt x="249" y="426"/>
                  </a:cubicBezTo>
                  <a:cubicBezTo>
                    <a:pt x="248" y="426"/>
                    <a:pt x="247" y="426"/>
                    <a:pt x="247" y="426"/>
                  </a:cubicBezTo>
                  <a:cubicBezTo>
                    <a:pt x="247" y="426"/>
                    <a:pt x="241" y="429"/>
                    <a:pt x="239" y="429"/>
                  </a:cubicBezTo>
                  <a:cubicBezTo>
                    <a:pt x="237" y="429"/>
                    <a:pt x="193" y="429"/>
                    <a:pt x="193" y="429"/>
                  </a:cubicBezTo>
                  <a:cubicBezTo>
                    <a:pt x="192" y="429"/>
                    <a:pt x="191" y="430"/>
                    <a:pt x="190" y="430"/>
                  </a:cubicBezTo>
                  <a:cubicBezTo>
                    <a:pt x="190" y="430"/>
                    <a:pt x="188" y="432"/>
                    <a:pt x="186" y="433"/>
                  </a:cubicBezTo>
                  <a:cubicBezTo>
                    <a:pt x="183" y="433"/>
                    <a:pt x="165" y="433"/>
                    <a:pt x="165" y="433"/>
                  </a:cubicBezTo>
                  <a:cubicBezTo>
                    <a:pt x="163" y="433"/>
                    <a:pt x="161" y="434"/>
                    <a:pt x="160" y="437"/>
                  </a:cubicBezTo>
                  <a:cubicBezTo>
                    <a:pt x="160" y="437"/>
                    <a:pt x="156" y="448"/>
                    <a:pt x="155" y="453"/>
                  </a:cubicBezTo>
                  <a:cubicBezTo>
                    <a:pt x="151" y="453"/>
                    <a:pt x="148" y="453"/>
                    <a:pt x="148" y="453"/>
                  </a:cubicBezTo>
                  <a:cubicBezTo>
                    <a:pt x="147" y="453"/>
                    <a:pt x="147" y="453"/>
                    <a:pt x="146" y="453"/>
                  </a:cubicBezTo>
                  <a:cubicBezTo>
                    <a:pt x="146" y="453"/>
                    <a:pt x="141" y="455"/>
                    <a:pt x="140" y="455"/>
                  </a:cubicBezTo>
                  <a:cubicBezTo>
                    <a:pt x="138" y="455"/>
                    <a:pt x="45" y="455"/>
                    <a:pt x="45" y="455"/>
                  </a:cubicBezTo>
                  <a:cubicBezTo>
                    <a:pt x="44" y="455"/>
                    <a:pt x="44" y="455"/>
                    <a:pt x="43" y="455"/>
                  </a:cubicBezTo>
                  <a:cubicBezTo>
                    <a:pt x="43" y="455"/>
                    <a:pt x="41" y="456"/>
                    <a:pt x="40" y="456"/>
                  </a:cubicBezTo>
                  <a:cubicBezTo>
                    <a:pt x="39" y="456"/>
                    <a:pt x="5" y="456"/>
                    <a:pt x="5" y="456"/>
                  </a:cubicBezTo>
                  <a:cubicBezTo>
                    <a:pt x="2" y="456"/>
                    <a:pt x="0" y="459"/>
                    <a:pt x="0" y="462"/>
                  </a:cubicBezTo>
                  <a:cubicBezTo>
                    <a:pt x="0" y="465"/>
                    <a:pt x="2" y="468"/>
                    <a:pt x="5" y="468"/>
                  </a:cubicBezTo>
                  <a:cubicBezTo>
                    <a:pt x="41" y="468"/>
                    <a:pt x="41" y="468"/>
                    <a:pt x="41" y="468"/>
                  </a:cubicBezTo>
                  <a:cubicBezTo>
                    <a:pt x="42" y="468"/>
                    <a:pt x="42" y="468"/>
                    <a:pt x="43" y="467"/>
                  </a:cubicBezTo>
                  <a:cubicBezTo>
                    <a:pt x="43" y="467"/>
                    <a:pt x="45" y="467"/>
                    <a:pt x="46" y="466"/>
                  </a:cubicBezTo>
                  <a:cubicBezTo>
                    <a:pt x="47" y="466"/>
                    <a:pt x="141" y="466"/>
                    <a:pt x="141" y="466"/>
                  </a:cubicBezTo>
                  <a:cubicBezTo>
                    <a:pt x="142" y="466"/>
                    <a:pt x="142" y="466"/>
                    <a:pt x="143" y="466"/>
                  </a:cubicBezTo>
                  <a:cubicBezTo>
                    <a:pt x="143" y="466"/>
                    <a:pt x="148" y="464"/>
                    <a:pt x="149" y="464"/>
                  </a:cubicBezTo>
                  <a:cubicBezTo>
                    <a:pt x="151" y="464"/>
                    <a:pt x="159" y="464"/>
                    <a:pt x="159" y="464"/>
                  </a:cubicBezTo>
                  <a:cubicBezTo>
                    <a:pt x="161" y="464"/>
                    <a:pt x="163" y="462"/>
                    <a:pt x="164" y="460"/>
                  </a:cubicBezTo>
                  <a:cubicBezTo>
                    <a:pt x="164" y="460"/>
                    <a:pt x="168" y="449"/>
                    <a:pt x="169" y="444"/>
                  </a:cubicBezTo>
                  <a:cubicBezTo>
                    <a:pt x="175" y="444"/>
                    <a:pt x="188" y="444"/>
                    <a:pt x="188" y="444"/>
                  </a:cubicBezTo>
                  <a:cubicBezTo>
                    <a:pt x="189" y="444"/>
                    <a:pt x="190" y="444"/>
                    <a:pt x="191" y="443"/>
                  </a:cubicBezTo>
                  <a:cubicBezTo>
                    <a:pt x="191" y="443"/>
                    <a:pt x="193" y="442"/>
                    <a:pt x="195" y="441"/>
                  </a:cubicBezTo>
                  <a:cubicBezTo>
                    <a:pt x="198" y="441"/>
                    <a:pt x="240" y="441"/>
                    <a:pt x="240" y="441"/>
                  </a:cubicBezTo>
                  <a:cubicBezTo>
                    <a:pt x="241" y="441"/>
                    <a:pt x="241" y="441"/>
                    <a:pt x="242" y="440"/>
                  </a:cubicBezTo>
                  <a:cubicBezTo>
                    <a:pt x="242" y="440"/>
                    <a:pt x="248" y="438"/>
                    <a:pt x="250" y="437"/>
                  </a:cubicBezTo>
                  <a:cubicBezTo>
                    <a:pt x="252" y="437"/>
                    <a:pt x="264" y="437"/>
                    <a:pt x="264" y="437"/>
                  </a:cubicBezTo>
                  <a:cubicBezTo>
                    <a:pt x="266" y="437"/>
                    <a:pt x="267" y="437"/>
                    <a:pt x="268" y="436"/>
                  </a:cubicBezTo>
                  <a:cubicBezTo>
                    <a:pt x="268" y="436"/>
                    <a:pt x="271" y="433"/>
                    <a:pt x="273" y="432"/>
                  </a:cubicBezTo>
                  <a:cubicBezTo>
                    <a:pt x="277" y="432"/>
                    <a:pt x="301" y="432"/>
                    <a:pt x="301" y="432"/>
                  </a:cubicBezTo>
                  <a:cubicBezTo>
                    <a:pt x="302" y="432"/>
                    <a:pt x="304" y="431"/>
                    <a:pt x="305" y="430"/>
                  </a:cubicBezTo>
                  <a:cubicBezTo>
                    <a:pt x="305" y="430"/>
                    <a:pt x="306" y="429"/>
                    <a:pt x="307" y="428"/>
                  </a:cubicBezTo>
                  <a:cubicBezTo>
                    <a:pt x="311" y="428"/>
                    <a:pt x="358" y="428"/>
                    <a:pt x="358" y="428"/>
                  </a:cubicBezTo>
                  <a:cubicBezTo>
                    <a:pt x="360" y="428"/>
                    <a:pt x="361" y="428"/>
                    <a:pt x="362" y="426"/>
                  </a:cubicBezTo>
                  <a:cubicBezTo>
                    <a:pt x="362" y="426"/>
                    <a:pt x="363" y="426"/>
                    <a:pt x="364" y="425"/>
                  </a:cubicBezTo>
                  <a:cubicBezTo>
                    <a:pt x="366" y="425"/>
                    <a:pt x="369" y="425"/>
                    <a:pt x="369" y="425"/>
                  </a:cubicBezTo>
                  <a:cubicBezTo>
                    <a:pt x="371" y="425"/>
                    <a:pt x="373" y="424"/>
                    <a:pt x="374" y="422"/>
                  </a:cubicBezTo>
                  <a:cubicBezTo>
                    <a:pt x="382" y="410"/>
                    <a:pt x="382" y="410"/>
                    <a:pt x="382" y="410"/>
                  </a:cubicBezTo>
                  <a:cubicBezTo>
                    <a:pt x="382" y="410"/>
                    <a:pt x="382" y="409"/>
                    <a:pt x="382" y="408"/>
                  </a:cubicBezTo>
                  <a:cubicBezTo>
                    <a:pt x="382" y="408"/>
                    <a:pt x="387" y="384"/>
                    <a:pt x="388" y="380"/>
                  </a:cubicBezTo>
                  <a:cubicBezTo>
                    <a:pt x="389" y="379"/>
                    <a:pt x="393" y="375"/>
                    <a:pt x="393" y="375"/>
                  </a:cubicBezTo>
                  <a:cubicBezTo>
                    <a:pt x="394" y="375"/>
                    <a:pt x="395" y="374"/>
                    <a:pt x="395" y="373"/>
                  </a:cubicBezTo>
                  <a:cubicBezTo>
                    <a:pt x="395" y="373"/>
                    <a:pt x="398" y="367"/>
                    <a:pt x="399" y="364"/>
                  </a:cubicBezTo>
                  <a:cubicBezTo>
                    <a:pt x="400" y="363"/>
                    <a:pt x="402" y="362"/>
                    <a:pt x="402" y="362"/>
                  </a:cubicBezTo>
                  <a:cubicBezTo>
                    <a:pt x="404" y="361"/>
                    <a:pt x="405" y="359"/>
                    <a:pt x="405" y="357"/>
                  </a:cubicBezTo>
                  <a:cubicBezTo>
                    <a:pt x="405" y="357"/>
                    <a:pt x="405" y="351"/>
                    <a:pt x="405" y="348"/>
                  </a:cubicBezTo>
                  <a:cubicBezTo>
                    <a:pt x="407" y="346"/>
                    <a:pt x="409" y="344"/>
                    <a:pt x="411" y="342"/>
                  </a:cubicBezTo>
                  <a:cubicBezTo>
                    <a:pt x="412" y="342"/>
                    <a:pt x="412" y="342"/>
                    <a:pt x="414" y="342"/>
                  </a:cubicBezTo>
                  <a:cubicBezTo>
                    <a:pt x="415" y="345"/>
                    <a:pt x="418" y="352"/>
                    <a:pt x="418" y="352"/>
                  </a:cubicBezTo>
                  <a:cubicBezTo>
                    <a:pt x="419" y="354"/>
                    <a:pt x="421" y="355"/>
                    <a:pt x="424" y="355"/>
                  </a:cubicBezTo>
                  <a:cubicBezTo>
                    <a:pt x="432" y="355"/>
                    <a:pt x="432" y="355"/>
                    <a:pt x="432" y="355"/>
                  </a:cubicBezTo>
                  <a:cubicBezTo>
                    <a:pt x="434" y="355"/>
                    <a:pt x="436" y="354"/>
                    <a:pt x="437" y="353"/>
                  </a:cubicBezTo>
                  <a:cubicBezTo>
                    <a:pt x="437" y="353"/>
                    <a:pt x="439" y="350"/>
                    <a:pt x="441" y="348"/>
                  </a:cubicBezTo>
                  <a:cubicBezTo>
                    <a:pt x="442" y="348"/>
                    <a:pt x="444" y="348"/>
                    <a:pt x="446" y="348"/>
                  </a:cubicBezTo>
                  <a:cubicBezTo>
                    <a:pt x="447" y="349"/>
                    <a:pt x="447" y="351"/>
                    <a:pt x="447" y="351"/>
                  </a:cubicBezTo>
                  <a:cubicBezTo>
                    <a:pt x="448" y="353"/>
                    <a:pt x="450" y="355"/>
                    <a:pt x="453" y="355"/>
                  </a:cubicBezTo>
                  <a:cubicBezTo>
                    <a:pt x="453" y="355"/>
                    <a:pt x="457" y="355"/>
                    <a:pt x="461" y="355"/>
                  </a:cubicBezTo>
                  <a:cubicBezTo>
                    <a:pt x="461" y="356"/>
                    <a:pt x="461" y="357"/>
                    <a:pt x="461" y="357"/>
                  </a:cubicBezTo>
                  <a:cubicBezTo>
                    <a:pt x="462" y="359"/>
                    <a:pt x="464" y="361"/>
                    <a:pt x="466" y="361"/>
                  </a:cubicBezTo>
                  <a:cubicBezTo>
                    <a:pt x="468" y="361"/>
                    <a:pt x="469" y="360"/>
                    <a:pt x="470" y="360"/>
                  </a:cubicBezTo>
                  <a:cubicBezTo>
                    <a:pt x="471" y="362"/>
                    <a:pt x="472" y="364"/>
                    <a:pt x="472" y="364"/>
                  </a:cubicBezTo>
                  <a:cubicBezTo>
                    <a:pt x="473" y="365"/>
                    <a:pt x="476" y="377"/>
                    <a:pt x="476" y="377"/>
                  </a:cubicBezTo>
                  <a:cubicBezTo>
                    <a:pt x="476" y="380"/>
                    <a:pt x="479" y="381"/>
                    <a:pt x="481" y="381"/>
                  </a:cubicBezTo>
                  <a:cubicBezTo>
                    <a:pt x="484" y="381"/>
                    <a:pt x="486" y="380"/>
                    <a:pt x="487" y="377"/>
                  </a:cubicBezTo>
                  <a:cubicBezTo>
                    <a:pt x="487" y="377"/>
                    <a:pt x="490" y="367"/>
                    <a:pt x="492" y="359"/>
                  </a:cubicBezTo>
                  <a:cubicBezTo>
                    <a:pt x="493" y="359"/>
                    <a:pt x="493" y="360"/>
                    <a:pt x="493" y="360"/>
                  </a:cubicBezTo>
                  <a:cubicBezTo>
                    <a:pt x="494" y="361"/>
                    <a:pt x="496" y="362"/>
                    <a:pt x="497" y="362"/>
                  </a:cubicBezTo>
                  <a:cubicBezTo>
                    <a:pt x="499" y="362"/>
                    <a:pt x="501" y="361"/>
                    <a:pt x="502" y="360"/>
                  </a:cubicBezTo>
                  <a:cubicBezTo>
                    <a:pt x="502" y="360"/>
                    <a:pt x="503" y="359"/>
                    <a:pt x="503" y="358"/>
                  </a:cubicBezTo>
                  <a:cubicBezTo>
                    <a:pt x="508" y="365"/>
                    <a:pt x="516" y="377"/>
                    <a:pt x="516" y="377"/>
                  </a:cubicBezTo>
                  <a:cubicBezTo>
                    <a:pt x="517" y="379"/>
                    <a:pt x="519" y="380"/>
                    <a:pt x="521" y="380"/>
                  </a:cubicBezTo>
                  <a:cubicBezTo>
                    <a:pt x="523" y="380"/>
                    <a:pt x="525" y="379"/>
                    <a:pt x="526" y="377"/>
                  </a:cubicBezTo>
                  <a:cubicBezTo>
                    <a:pt x="526" y="377"/>
                    <a:pt x="527" y="376"/>
                    <a:pt x="527" y="375"/>
                  </a:cubicBezTo>
                  <a:cubicBezTo>
                    <a:pt x="529" y="376"/>
                    <a:pt x="530" y="377"/>
                    <a:pt x="532" y="376"/>
                  </a:cubicBezTo>
                  <a:cubicBezTo>
                    <a:pt x="534" y="376"/>
                    <a:pt x="535" y="374"/>
                    <a:pt x="536" y="372"/>
                  </a:cubicBezTo>
                  <a:cubicBezTo>
                    <a:pt x="536" y="372"/>
                    <a:pt x="536" y="371"/>
                    <a:pt x="537" y="369"/>
                  </a:cubicBezTo>
                  <a:cubicBezTo>
                    <a:pt x="537" y="369"/>
                    <a:pt x="537" y="369"/>
                    <a:pt x="538" y="369"/>
                  </a:cubicBezTo>
                  <a:cubicBezTo>
                    <a:pt x="541" y="372"/>
                    <a:pt x="548" y="378"/>
                    <a:pt x="548" y="378"/>
                  </a:cubicBezTo>
                  <a:cubicBezTo>
                    <a:pt x="550" y="379"/>
                    <a:pt x="553" y="379"/>
                    <a:pt x="555" y="378"/>
                  </a:cubicBezTo>
                  <a:cubicBezTo>
                    <a:pt x="555" y="378"/>
                    <a:pt x="559" y="374"/>
                    <a:pt x="562" y="372"/>
                  </a:cubicBezTo>
                  <a:cubicBezTo>
                    <a:pt x="565" y="374"/>
                    <a:pt x="568" y="375"/>
                    <a:pt x="569" y="375"/>
                  </a:cubicBezTo>
                  <a:cubicBezTo>
                    <a:pt x="570" y="377"/>
                    <a:pt x="571" y="378"/>
                    <a:pt x="571" y="378"/>
                  </a:cubicBezTo>
                  <a:cubicBezTo>
                    <a:pt x="573" y="380"/>
                    <a:pt x="576" y="381"/>
                    <a:pt x="578" y="380"/>
                  </a:cubicBezTo>
                  <a:cubicBezTo>
                    <a:pt x="578" y="380"/>
                    <a:pt x="580" y="379"/>
                    <a:pt x="581" y="378"/>
                  </a:cubicBezTo>
                  <a:cubicBezTo>
                    <a:pt x="582" y="379"/>
                    <a:pt x="582" y="380"/>
                    <a:pt x="583" y="380"/>
                  </a:cubicBezTo>
                  <a:cubicBezTo>
                    <a:pt x="584" y="382"/>
                    <a:pt x="586" y="388"/>
                    <a:pt x="586" y="388"/>
                  </a:cubicBezTo>
                  <a:cubicBezTo>
                    <a:pt x="586" y="390"/>
                    <a:pt x="588" y="391"/>
                    <a:pt x="590" y="392"/>
                  </a:cubicBezTo>
                  <a:cubicBezTo>
                    <a:pt x="592" y="392"/>
                    <a:pt x="594" y="391"/>
                    <a:pt x="595" y="390"/>
                  </a:cubicBezTo>
                  <a:cubicBezTo>
                    <a:pt x="595" y="390"/>
                    <a:pt x="601" y="383"/>
                    <a:pt x="602" y="382"/>
                  </a:cubicBezTo>
                  <a:cubicBezTo>
                    <a:pt x="602" y="382"/>
                    <a:pt x="603" y="381"/>
                    <a:pt x="603" y="381"/>
                  </a:cubicBezTo>
                  <a:cubicBezTo>
                    <a:pt x="604" y="383"/>
                    <a:pt x="605" y="384"/>
                    <a:pt x="605" y="384"/>
                  </a:cubicBezTo>
                  <a:cubicBezTo>
                    <a:pt x="607" y="386"/>
                    <a:pt x="610" y="387"/>
                    <a:pt x="612" y="386"/>
                  </a:cubicBezTo>
                  <a:cubicBezTo>
                    <a:pt x="612" y="386"/>
                    <a:pt x="622" y="381"/>
                    <a:pt x="622" y="381"/>
                  </a:cubicBezTo>
                  <a:cubicBezTo>
                    <a:pt x="626" y="397"/>
                    <a:pt x="634" y="431"/>
                    <a:pt x="634" y="431"/>
                  </a:cubicBezTo>
                  <a:cubicBezTo>
                    <a:pt x="635" y="433"/>
                    <a:pt x="637" y="435"/>
                    <a:pt x="639" y="435"/>
                  </a:cubicBezTo>
                  <a:cubicBezTo>
                    <a:pt x="641" y="436"/>
                    <a:pt x="643" y="435"/>
                    <a:pt x="644" y="433"/>
                  </a:cubicBezTo>
                  <a:cubicBezTo>
                    <a:pt x="644" y="433"/>
                    <a:pt x="645" y="432"/>
                    <a:pt x="645" y="432"/>
                  </a:cubicBezTo>
                  <a:cubicBezTo>
                    <a:pt x="646" y="434"/>
                    <a:pt x="647" y="436"/>
                    <a:pt x="647" y="436"/>
                  </a:cubicBezTo>
                  <a:cubicBezTo>
                    <a:pt x="648" y="438"/>
                    <a:pt x="650" y="440"/>
                    <a:pt x="653" y="440"/>
                  </a:cubicBezTo>
                  <a:cubicBezTo>
                    <a:pt x="655" y="439"/>
                    <a:pt x="657" y="438"/>
                    <a:pt x="658" y="436"/>
                  </a:cubicBezTo>
                  <a:cubicBezTo>
                    <a:pt x="658" y="436"/>
                    <a:pt x="659" y="431"/>
                    <a:pt x="660" y="428"/>
                  </a:cubicBezTo>
                  <a:cubicBezTo>
                    <a:pt x="662" y="428"/>
                    <a:pt x="665" y="428"/>
                    <a:pt x="665" y="428"/>
                  </a:cubicBezTo>
                  <a:cubicBezTo>
                    <a:pt x="667" y="428"/>
                    <a:pt x="669" y="426"/>
                    <a:pt x="670" y="425"/>
                  </a:cubicBezTo>
                  <a:cubicBezTo>
                    <a:pt x="670" y="425"/>
                    <a:pt x="672" y="421"/>
                    <a:pt x="674" y="418"/>
                  </a:cubicBezTo>
                  <a:cubicBezTo>
                    <a:pt x="674" y="418"/>
                    <a:pt x="674" y="418"/>
                    <a:pt x="674" y="418"/>
                  </a:cubicBezTo>
                  <a:cubicBezTo>
                    <a:pt x="676" y="419"/>
                    <a:pt x="679" y="419"/>
                    <a:pt x="680" y="418"/>
                  </a:cubicBezTo>
                  <a:cubicBezTo>
                    <a:pt x="690" y="411"/>
                    <a:pt x="690" y="411"/>
                    <a:pt x="690" y="411"/>
                  </a:cubicBezTo>
                  <a:cubicBezTo>
                    <a:pt x="690" y="411"/>
                    <a:pt x="691" y="410"/>
                    <a:pt x="691" y="410"/>
                  </a:cubicBezTo>
                  <a:cubicBezTo>
                    <a:pt x="691" y="410"/>
                    <a:pt x="692" y="409"/>
                    <a:pt x="692" y="408"/>
                  </a:cubicBezTo>
                  <a:cubicBezTo>
                    <a:pt x="692" y="409"/>
                    <a:pt x="693" y="410"/>
                    <a:pt x="693" y="410"/>
                  </a:cubicBezTo>
                  <a:cubicBezTo>
                    <a:pt x="694" y="411"/>
                    <a:pt x="696" y="412"/>
                    <a:pt x="697" y="412"/>
                  </a:cubicBezTo>
                  <a:cubicBezTo>
                    <a:pt x="697" y="412"/>
                    <a:pt x="699" y="412"/>
                    <a:pt x="701" y="412"/>
                  </a:cubicBezTo>
                  <a:cubicBezTo>
                    <a:pt x="702" y="414"/>
                    <a:pt x="703" y="416"/>
                    <a:pt x="703" y="416"/>
                  </a:cubicBezTo>
                  <a:cubicBezTo>
                    <a:pt x="704" y="417"/>
                    <a:pt x="705" y="418"/>
                    <a:pt x="706" y="419"/>
                  </a:cubicBezTo>
                  <a:cubicBezTo>
                    <a:pt x="716" y="424"/>
                    <a:pt x="716" y="424"/>
                    <a:pt x="716" y="424"/>
                  </a:cubicBezTo>
                  <a:cubicBezTo>
                    <a:pt x="717" y="424"/>
                    <a:pt x="719" y="425"/>
                    <a:pt x="720" y="424"/>
                  </a:cubicBezTo>
                  <a:cubicBezTo>
                    <a:pt x="722" y="423"/>
                    <a:pt x="723" y="422"/>
                    <a:pt x="723" y="421"/>
                  </a:cubicBezTo>
                  <a:cubicBezTo>
                    <a:pt x="726" y="423"/>
                    <a:pt x="728" y="425"/>
                    <a:pt x="728" y="425"/>
                  </a:cubicBezTo>
                  <a:cubicBezTo>
                    <a:pt x="729" y="425"/>
                    <a:pt x="729" y="426"/>
                    <a:pt x="729" y="426"/>
                  </a:cubicBezTo>
                  <a:cubicBezTo>
                    <a:pt x="742" y="432"/>
                    <a:pt x="742" y="432"/>
                    <a:pt x="742" y="432"/>
                  </a:cubicBezTo>
                  <a:cubicBezTo>
                    <a:pt x="745" y="433"/>
                    <a:pt x="748" y="432"/>
                    <a:pt x="749" y="429"/>
                  </a:cubicBezTo>
                  <a:cubicBezTo>
                    <a:pt x="749" y="429"/>
                    <a:pt x="756" y="416"/>
                    <a:pt x="757" y="415"/>
                  </a:cubicBezTo>
                  <a:cubicBezTo>
                    <a:pt x="757" y="414"/>
                    <a:pt x="759" y="411"/>
                    <a:pt x="762" y="409"/>
                  </a:cubicBezTo>
                  <a:cubicBezTo>
                    <a:pt x="766" y="411"/>
                    <a:pt x="771" y="414"/>
                    <a:pt x="771" y="414"/>
                  </a:cubicBezTo>
                  <a:cubicBezTo>
                    <a:pt x="772" y="415"/>
                    <a:pt x="774" y="415"/>
                    <a:pt x="776" y="414"/>
                  </a:cubicBezTo>
                  <a:cubicBezTo>
                    <a:pt x="785" y="410"/>
                    <a:pt x="785" y="410"/>
                    <a:pt x="785" y="410"/>
                  </a:cubicBezTo>
                  <a:cubicBezTo>
                    <a:pt x="785" y="409"/>
                    <a:pt x="786" y="409"/>
                    <a:pt x="786" y="409"/>
                  </a:cubicBezTo>
                  <a:cubicBezTo>
                    <a:pt x="786" y="409"/>
                    <a:pt x="788" y="407"/>
                    <a:pt x="790" y="405"/>
                  </a:cubicBezTo>
                  <a:cubicBezTo>
                    <a:pt x="793" y="408"/>
                    <a:pt x="796" y="412"/>
                    <a:pt x="796" y="412"/>
                  </a:cubicBezTo>
                  <a:cubicBezTo>
                    <a:pt x="804" y="419"/>
                    <a:pt x="804" y="419"/>
                    <a:pt x="804" y="419"/>
                  </a:cubicBezTo>
                  <a:cubicBezTo>
                    <a:pt x="806" y="421"/>
                    <a:pt x="808" y="421"/>
                    <a:pt x="810" y="420"/>
                  </a:cubicBezTo>
                  <a:cubicBezTo>
                    <a:pt x="812" y="420"/>
                    <a:pt x="813" y="418"/>
                    <a:pt x="814" y="416"/>
                  </a:cubicBezTo>
                  <a:cubicBezTo>
                    <a:pt x="814" y="416"/>
                    <a:pt x="816" y="399"/>
                    <a:pt x="819" y="382"/>
                  </a:cubicBezTo>
                  <a:cubicBezTo>
                    <a:pt x="819" y="382"/>
                    <a:pt x="819" y="382"/>
                    <a:pt x="819" y="382"/>
                  </a:cubicBezTo>
                  <a:cubicBezTo>
                    <a:pt x="830" y="407"/>
                    <a:pt x="830" y="407"/>
                    <a:pt x="830" y="407"/>
                  </a:cubicBezTo>
                  <a:cubicBezTo>
                    <a:pt x="831" y="408"/>
                    <a:pt x="832" y="410"/>
                    <a:pt x="834" y="410"/>
                  </a:cubicBezTo>
                  <a:cubicBezTo>
                    <a:pt x="835" y="410"/>
                    <a:pt x="837" y="410"/>
                    <a:pt x="839" y="409"/>
                  </a:cubicBezTo>
                  <a:cubicBezTo>
                    <a:pt x="839" y="409"/>
                    <a:pt x="839" y="408"/>
                    <a:pt x="840" y="408"/>
                  </a:cubicBezTo>
                  <a:cubicBezTo>
                    <a:pt x="840" y="409"/>
                    <a:pt x="842" y="410"/>
                    <a:pt x="843" y="410"/>
                  </a:cubicBezTo>
                  <a:cubicBezTo>
                    <a:pt x="845" y="411"/>
                    <a:pt x="846" y="410"/>
                    <a:pt x="848" y="409"/>
                  </a:cubicBezTo>
                  <a:cubicBezTo>
                    <a:pt x="857" y="402"/>
                    <a:pt x="857" y="402"/>
                    <a:pt x="857" y="402"/>
                  </a:cubicBezTo>
                  <a:cubicBezTo>
                    <a:pt x="857" y="402"/>
                    <a:pt x="858" y="402"/>
                    <a:pt x="858" y="401"/>
                  </a:cubicBezTo>
                  <a:cubicBezTo>
                    <a:pt x="859" y="402"/>
                    <a:pt x="859" y="402"/>
                    <a:pt x="859" y="403"/>
                  </a:cubicBezTo>
                  <a:cubicBezTo>
                    <a:pt x="860" y="404"/>
                    <a:pt x="863" y="411"/>
                    <a:pt x="863" y="411"/>
                  </a:cubicBezTo>
                  <a:cubicBezTo>
                    <a:pt x="864" y="413"/>
                    <a:pt x="866" y="415"/>
                    <a:pt x="869" y="415"/>
                  </a:cubicBezTo>
                  <a:cubicBezTo>
                    <a:pt x="875" y="415"/>
                    <a:pt x="875" y="415"/>
                    <a:pt x="875" y="415"/>
                  </a:cubicBezTo>
                  <a:cubicBezTo>
                    <a:pt x="877" y="415"/>
                    <a:pt x="879" y="413"/>
                    <a:pt x="880" y="411"/>
                  </a:cubicBezTo>
                  <a:cubicBezTo>
                    <a:pt x="880" y="411"/>
                    <a:pt x="881" y="410"/>
                    <a:pt x="881" y="408"/>
                  </a:cubicBezTo>
                  <a:cubicBezTo>
                    <a:pt x="883" y="407"/>
                    <a:pt x="885" y="406"/>
                    <a:pt x="885" y="406"/>
                  </a:cubicBezTo>
                  <a:cubicBezTo>
                    <a:pt x="886" y="406"/>
                    <a:pt x="886" y="405"/>
                    <a:pt x="886" y="404"/>
                  </a:cubicBezTo>
                  <a:cubicBezTo>
                    <a:pt x="887" y="405"/>
                    <a:pt x="888" y="405"/>
                    <a:pt x="888" y="405"/>
                  </a:cubicBezTo>
                  <a:cubicBezTo>
                    <a:pt x="890" y="406"/>
                    <a:pt x="892" y="406"/>
                    <a:pt x="893" y="405"/>
                  </a:cubicBezTo>
                  <a:cubicBezTo>
                    <a:pt x="893" y="405"/>
                    <a:pt x="894" y="405"/>
                    <a:pt x="895" y="405"/>
                  </a:cubicBezTo>
                  <a:cubicBezTo>
                    <a:pt x="896" y="407"/>
                    <a:pt x="897" y="409"/>
                    <a:pt x="897" y="409"/>
                  </a:cubicBezTo>
                  <a:cubicBezTo>
                    <a:pt x="898" y="410"/>
                    <a:pt x="899" y="411"/>
                    <a:pt x="900" y="411"/>
                  </a:cubicBezTo>
                  <a:cubicBezTo>
                    <a:pt x="906" y="414"/>
                    <a:pt x="906" y="414"/>
                    <a:pt x="906" y="414"/>
                  </a:cubicBezTo>
                  <a:cubicBezTo>
                    <a:pt x="908" y="414"/>
                    <a:pt x="910" y="414"/>
                    <a:pt x="912" y="412"/>
                  </a:cubicBezTo>
                  <a:cubicBezTo>
                    <a:pt x="912" y="412"/>
                    <a:pt x="913" y="411"/>
                    <a:pt x="915" y="410"/>
                  </a:cubicBezTo>
                  <a:cubicBezTo>
                    <a:pt x="916" y="410"/>
                    <a:pt x="916" y="410"/>
                    <a:pt x="918" y="410"/>
                  </a:cubicBezTo>
                  <a:cubicBezTo>
                    <a:pt x="919" y="412"/>
                    <a:pt x="920" y="413"/>
                    <a:pt x="920" y="413"/>
                  </a:cubicBezTo>
                  <a:cubicBezTo>
                    <a:pt x="920" y="414"/>
                    <a:pt x="921" y="415"/>
                    <a:pt x="922" y="416"/>
                  </a:cubicBezTo>
                  <a:cubicBezTo>
                    <a:pt x="927" y="418"/>
                    <a:pt x="927" y="418"/>
                    <a:pt x="927" y="418"/>
                  </a:cubicBezTo>
                  <a:cubicBezTo>
                    <a:pt x="928" y="419"/>
                    <a:pt x="929" y="419"/>
                    <a:pt x="930" y="419"/>
                  </a:cubicBezTo>
                  <a:cubicBezTo>
                    <a:pt x="930" y="419"/>
                    <a:pt x="933" y="419"/>
                    <a:pt x="935" y="419"/>
                  </a:cubicBezTo>
                  <a:cubicBezTo>
                    <a:pt x="937" y="422"/>
                    <a:pt x="939" y="426"/>
                    <a:pt x="939" y="426"/>
                  </a:cubicBezTo>
                  <a:cubicBezTo>
                    <a:pt x="940" y="428"/>
                    <a:pt x="942" y="429"/>
                    <a:pt x="944" y="429"/>
                  </a:cubicBezTo>
                  <a:cubicBezTo>
                    <a:pt x="954" y="429"/>
                    <a:pt x="954" y="429"/>
                    <a:pt x="954" y="429"/>
                  </a:cubicBezTo>
                  <a:cubicBezTo>
                    <a:pt x="957" y="429"/>
                    <a:pt x="959" y="427"/>
                    <a:pt x="959" y="424"/>
                  </a:cubicBezTo>
                  <a:cubicBezTo>
                    <a:pt x="959" y="424"/>
                    <a:pt x="959" y="421"/>
                    <a:pt x="960" y="419"/>
                  </a:cubicBezTo>
                  <a:cubicBezTo>
                    <a:pt x="961" y="418"/>
                    <a:pt x="962" y="416"/>
                    <a:pt x="965" y="414"/>
                  </a:cubicBezTo>
                  <a:cubicBezTo>
                    <a:pt x="966" y="415"/>
                    <a:pt x="968" y="417"/>
                    <a:pt x="968" y="417"/>
                  </a:cubicBezTo>
                  <a:cubicBezTo>
                    <a:pt x="969" y="417"/>
                    <a:pt x="970" y="418"/>
                    <a:pt x="972" y="418"/>
                  </a:cubicBezTo>
                  <a:cubicBezTo>
                    <a:pt x="972" y="418"/>
                    <a:pt x="976" y="418"/>
                    <a:pt x="978" y="418"/>
                  </a:cubicBezTo>
                  <a:cubicBezTo>
                    <a:pt x="979" y="419"/>
                    <a:pt x="982" y="420"/>
                    <a:pt x="982" y="420"/>
                  </a:cubicBezTo>
                  <a:cubicBezTo>
                    <a:pt x="984" y="421"/>
                    <a:pt x="987" y="421"/>
                    <a:pt x="989" y="418"/>
                  </a:cubicBezTo>
                  <a:cubicBezTo>
                    <a:pt x="989" y="418"/>
                    <a:pt x="992" y="414"/>
                    <a:pt x="992" y="414"/>
                  </a:cubicBezTo>
                  <a:cubicBezTo>
                    <a:pt x="993" y="414"/>
                    <a:pt x="994" y="413"/>
                    <a:pt x="995" y="412"/>
                  </a:cubicBezTo>
                  <a:cubicBezTo>
                    <a:pt x="995" y="413"/>
                    <a:pt x="1002" y="418"/>
                    <a:pt x="1002" y="418"/>
                  </a:cubicBezTo>
                  <a:cubicBezTo>
                    <a:pt x="1004" y="420"/>
                    <a:pt x="1007" y="420"/>
                    <a:pt x="1009" y="418"/>
                  </a:cubicBezTo>
                  <a:cubicBezTo>
                    <a:pt x="1009" y="418"/>
                    <a:pt x="1010" y="418"/>
                    <a:pt x="1010" y="417"/>
                  </a:cubicBezTo>
                  <a:cubicBezTo>
                    <a:pt x="1011" y="418"/>
                    <a:pt x="1012" y="419"/>
                    <a:pt x="1012" y="419"/>
                  </a:cubicBezTo>
                  <a:cubicBezTo>
                    <a:pt x="1013" y="420"/>
                    <a:pt x="1015" y="421"/>
                    <a:pt x="1017" y="420"/>
                  </a:cubicBezTo>
                  <a:cubicBezTo>
                    <a:pt x="1018" y="420"/>
                    <a:pt x="1020" y="419"/>
                    <a:pt x="1021" y="417"/>
                  </a:cubicBezTo>
                  <a:cubicBezTo>
                    <a:pt x="1021" y="417"/>
                    <a:pt x="1021" y="415"/>
                    <a:pt x="1022" y="414"/>
                  </a:cubicBezTo>
                  <a:cubicBezTo>
                    <a:pt x="1024" y="414"/>
                    <a:pt x="1026" y="414"/>
                    <a:pt x="1026" y="414"/>
                  </a:cubicBezTo>
                  <a:cubicBezTo>
                    <a:pt x="1029" y="415"/>
                    <a:pt x="1031" y="413"/>
                    <a:pt x="1032" y="411"/>
                  </a:cubicBezTo>
                  <a:cubicBezTo>
                    <a:pt x="1032" y="411"/>
                    <a:pt x="1034" y="407"/>
                    <a:pt x="1035" y="404"/>
                  </a:cubicBezTo>
                  <a:cubicBezTo>
                    <a:pt x="1035" y="405"/>
                    <a:pt x="1036" y="406"/>
                    <a:pt x="1036" y="406"/>
                  </a:cubicBezTo>
                  <a:cubicBezTo>
                    <a:pt x="1037" y="407"/>
                    <a:pt x="1039" y="408"/>
                    <a:pt x="1041" y="408"/>
                  </a:cubicBezTo>
                  <a:cubicBezTo>
                    <a:pt x="1042" y="409"/>
                    <a:pt x="1044" y="408"/>
                    <a:pt x="1045" y="406"/>
                  </a:cubicBezTo>
                  <a:cubicBezTo>
                    <a:pt x="1045" y="406"/>
                    <a:pt x="1050" y="401"/>
                    <a:pt x="1053" y="397"/>
                  </a:cubicBezTo>
                  <a:cubicBezTo>
                    <a:pt x="1053" y="397"/>
                    <a:pt x="1054" y="398"/>
                    <a:pt x="1054" y="398"/>
                  </a:cubicBezTo>
                  <a:cubicBezTo>
                    <a:pt x="1056" y="399"/>
                    <a:pt x="1059" y="398"/>
                    <a:pt x="1060" y="397"/>
                  </a:cubicBezTo>
                  <a:cubicBezTo>
                    <a:pt x="1060" y="397"/>
                    <a:pt x="1061" y="396"/>
                    <a:pt x="1061" y="396"/>
                  </a:cubicBezTo>
                  <a:cubicBezTo>
                    <a:pt x="1061" y="399"/>
                    <a:pt x="1062" y="401"/>
                    <a:pt x="1062" y="401"/>
                  </a:cubicBezTo>
                  <a:cubicBezTo>
                    <a:pt x="1062" y="402"/>
                    <a:pt x="1063" y="403"/>
                    <a:pt x="1064" y="404"/>
                  </a:cubicBezTo>
                  <a:cubicBezTo>
                    <a:pt x="1073" y="410"/>
                    <a:pt x="1073" y="410"/>
                    <a:pt x="1073" y="410"/>
                  </a:cubicBezTo>
                  <a:cubicBezTo>
                    <a:pt x="1073" y="410"/>
                    <a:pt x="1074" y="410"/>
                    <a:pt x="1074" y="411"/>
                  </a:cubicBezTo>
                  <a:cubicBezTo>
                    <a:pt x="1079" y="412"/>
                    <a:pt x="1079" y="412"/>
                    <a:pt x="1079" y="412"/>
                  </a:cubicBezTo>
                  <a:cubicBezTo>
                    <a:pt x="1081" y="413"/>
                    <a:pt x="1082" y="413"/>
                    <a:pt x="1084" y="412"/>
                  </a:cubicBezTo>
                  <a:cubicBezTo>
                    <a:pt x="1084" y="412"/>
                    <a:pt x="1086" y="411"/>
                    <a:pt x="1087" y="410"/>
                  </a:cubicBezTo>
                  <a:cubicBezTo>
                    <a:pt x="1089" y="410"/>
                    <a:pt x="1091" y="410"/>
                    <a:pt x="1091" y="410"/>
                  </a:cubicBezTo>
                  <a:cubicBezTo>
                    <a:pt x="1091" y="410"/>
                    <a:pt x="1092" y="410"/>
                    <a:pt x="1092" y="410"/>
                  </a:cubicBezTo>
                  <a:cubicBezTo>
                    <a:pt x="1092" y="411"/>
                    <a:pt x="1093" y="412"/>
                    <a:pt x="1093" y="412"/>
                  </a:cubicBezTo>
                  <a:cubicBezTo>
                    <a:pt x="1093" y="413"/>
                    <a:pt x="1093" y="414"/>
                    <a:pt x="1094" y="414"/>
                  </a:cubicBezTo>
                  <a:cubicBezTo>
                    <a:pt x="1104" y="425"/>
                    <a:pt x="1104" y="425"/>
                    <a:pt x="1104" y="425"/>
                  </a:cubicBezTo>
                  <a:cubicBezTo>
                    <a:pt x="1105" y="426"/>
                    <a:pt x="1107" y="427"/>
                    <a:pt x="1109" y="426"/>
                  </a:cubicBezTo>
                  <a:cubicBezTo>
                    <a:pt x="1109" y="426"/>
                    <a:pt x="1110" y="426"/>
                    <a:pt x="1111" y="426"/>
                  </a:cubicBezTo>
                  <a:cubicBezTo>
                    <a:pt x="1114" y="428"/>
                    <a:pt x="1122" y="433"/>
                    <a:pt x="1122" y="433"/>
                  </a:cubicBezTo>
                  <a:cubicBezTo>
                    <a:pt x="1124" y="435"/>
                    <a:pt x="1127" y="434"/>
                    <a:pt x="1128" y="433"/>
                  </a:cubicBezTo>
                  <a:cubicBezTo>
                    <a:pt x="1128" y="433"/>
                    <a:pt x="1130" y="432"/>
                    <a:pt x="1131" y="431"/>
                  </a:cubicBezTo>
                  <a:cubicBezTo>
                    <a:pt x="1134" y="434"/>
                    <a:pt x="1136" y="438"/>
                    <a:pt x="1136" y="438"/>
                  </a:cubicBezTo>
                  <a:cubicBezTo>
                    <a:pt x="1137" y="440"/>
                    <a:pt x="1139" y="441"/>
                    <a:pt x="1140" y="441"/>
                  </a:cubicBezTo>
                  <a:cubicBezTo>
                    <a:pt x="1142" y="441"/>
                    <a:pt x="1144" y="440"/>
                    <a:pt x="1145" y="439"/>
                  </a:cubicBezTo>
                  <a:cubicBezTo>
                    <a:pt x="1152" y="433"/>
                    <a:pt x="1152" y="433"/>
                    <a:pt x="1152" y="433"/>
                  </a:cubicBezTo>
                  <a:cubicBezTo>
                    <a:pt x="1152" y="432"/>
                    <a:pt x="1153" y="432"/>
                    <a:pt x="1153" y="431"/>
                  </a:cubicBezTo>
                  <a:cubicBezTo>
                    <a:pt x="1153" y="431"/>
                    <a:pt x="1159" y="417"/>
                    <a:pt x="1159" y="416"/>
                  </a:cubicBezTo>
                  <a:cubicBezTo>
                    <a:pt x="1160" y="415"/>
                    <a:pt x="1169" y="404"/>
                    <a:pt x="1169" y="404"/>
                  </a:cubicBezTo>
                  <a:cubicBezTo>
                    <a:pt x="1169" y="404"/>
                    <a:pt x="1169" y="403"/>
                    <a:pt x="1169" y="403"/>
                  </a:cubicBezTo>
                  <a:cubicBezTo>
                    <a:pt x="1169" y="403"/>
                    <a:pt x="1172" y="396"/>
                    <a:pt x="1173" y="394"/>
                  </a:cubicBezTo>
                  <a:cubicBezTo>
                    <a:pt x="1175" y="393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4"/>
                  </a:cubicBezTo>
                  <a:cubicBezTo>
                    <a:pt x="1185" y="385"/>
                    <a:pt x="1185" y="387"/>
                    <a:pt x="1185" y="387"/>
                  </a:cubicBezTo>
                  <a:cubicBezTo>
                    <a:pt x="1186" y="389"/>
                    <a:pt x="1188" y="391"/>
                    <a:pt x="1190" y="391"/>
                  </a:cubicBezTo>
                  <a:cubicBezTo>
                    <a:pt x="1193" y="391"/>
                    <a:pt x="1195" y="389"/>
                    <a:pt x="1196" y="387"/>
                  </a:cubicBezTo>
                  <a:cubicBezTo>
                    <a:pt x="1196" y="387"/>
                    <a:pt x="1198" y="381"/>
                    <a:pt x="1200" y="375"/>
                  </a:cubicBezTo>
                  <a:cubicBezTo>
                    <a:pt x="1201" y="376"/>
                    <a:pt x="1203" y="377"/>
                    <a:pt x="1204" y="377"/>
                  </a:cubicBezTo>
                  <a:cubicBezTo>
                    <a:pt x="1206" y="376"/>
                    <a:pt x="1208" y="375"/>
                    <a:pt x="1209" y="373"/>
                  </a:cubicBezTo>
                  <a:cubicBezTo>
                    <a:pt x="1209" y="373"/>
                    <a:pt x="1209" y="371"/>
                    <a:pt x="1209" y="370"/>
                  </a:cubicBezTo>
                  <a:cubicBezTo>
                    <a:pt x="1209" y="373"/>
                    <a:pt x="1209" y="376"/>
                    <a:pt x="1209" y="376"/>
                  </a:cubicBezTo>
                  <a:cubicBezTo>
                    <a:pt x="1210" y="378"/>
                    <a:pt x="1211" y="380"/>
                    <a:pt x="1212" y="381"/>
                  </a:cubicBezTo>
                  <a:cubicBezTo>
                    <a:pt x="1214" y="382"/>
                    <a:pt x="1216" y="382"/>
                    <a:pt x="1218" y="381"/>
                  </a:cubicBezTo>
                  <a:cubicBezTo>
                    <a:pt x="1218" y="381"/>
                    <a:pt x="1219" y="380"/>
                    <a:pt x="1220" y="380"/>
                  </a:cubicBezTo>
                  <a:cubicBezTo>
                    <a:pt x="1220" y="380"/>
                    <a:pt x="1220" y="381"/>
                    <a:pt x="1220" y="381"/>
                  </a:cubicBezTo>
                  <a:cubicBezTo>
                    <a:pt x="1220" y="383"/>
                    <a:pt x="1221" y="384"/>
                    <a:pt x="1223" y="385"/>
                  </a:cubicBezTo>
                  <a:cubicBezTo>
                    <a:pt x="1225" y="386"/>
                    <a:pt x="1227" y="386"/>
                    <a:pt x="1229" y="385"/>
                  </a:cubicBezTo>
                  <a:cubicBezTo>
                    <a:pt x="1229" y="385"/>
                    <a:pt x="1231" y="383"/>
                    <a:pt x="1233" y="382"/>
                  </a:cubicBezTo>
                  <a:cubicBezTo>
                    <a:pt x="1234" y="383"/>
                    <a:pt x="1235" y="385"/>
                    <a:pt x="1235" y="385"/>
                  </a:cubicBezTo>
                  <a:cubicBezTo>
                    <a:pt x="1235" y="386"/>
                    <a:pt x="1237" y="387"/>
                    <a:pt x="1238" y="387"/>
                  </a:cubicBezTo>
                  <a:cubicBezTo>
                    <a:pt x="1239" y="387"/>
                    <a:pt x="1240" y="387"/>
                    <a:pt x="1240" y="387"/>
                  </a:cubicBezTo>
                  <a:cubicBezTo>
                    <a:pt x="1242" y="394"/>
                    <a:pt x="1244" y="401"/>
                    <a:pt x="1244" y="401"/>
                  </a:cubicBezTo>
                  <a:cubicBezTo>
                    <a:pt x="1244" y="402"/>
                    <a:pt x="1244" y="402"/>
                    <a:pt x="1244" y="403"/>
                  </a:cubicBezTo>
                  <a:cubicBezTo>
                    <a:pt x="1249" y="410"/>
                    <a:pt x="1249" y="410"/>
                    <a:pt x="1249" y="410"/>
                  </a:cubicBezTo>
                  <a:cubicBezTo>
                    <a:pt x="1250" y="413"/>
                    <a:pt x="1254" y="414"/>
                    <a:pt x="1257" y="412"/>
                  </a:cubicBezTo>
                  <a:cubicBezTo>
                    <a:pt x="1268" y="406"/>
                    <a:pt x="1268" y="406"/>
                    <a:pt x="1268" y="406"/>
                  </a:cubicBezTo>
                  <a:cubicBezTo>
                    <a:pt x="1269" y="405"/>
                    <a:pt x="1270" y="404"/>
                    <a:pt x="1271" y="402"/>
                  </a:cubicBezTo>
                  <a:cubicBezTo>
                    <a:pt x="1271" y="402"/>
                    <a:pt x="1272" y="393"/>
                    <a:pt x="1272" y="391"/>
                  </a:cubicBezTo>
                  <a:cubicBezTo>
                    <a:pt x="1272" y="391"/>
                    <a:pt x="1272" y="390"/>
                    <a:pt x="1272" y="390"/>
                  </a:cubicBezTo>
                  <a:cubicBezTo>
                    <a:pt x="1273" y="392"/>
                    <a:pt x="1275" y="392"/>
                    <a:pt x="1277" y="392"/>
                  </a:cubicBezTo>
                  <a:cubicBezTo>
                    <a:pt x="1279" y="392"/>
                    <a:pt x="1280" y="391"/>
                    <a:pt x="1281" y="390"/>
                  </a:cubicBezTo>
                  <a:cubicBezTo>
                    <a:pt x="1281" y="390"/>
                    <a:pt x="1283" y="386"/>
                    <a:pt x="1285" y="383"/>
                  </a:cubicBezTo>
                  <a:cubicBezTo>
                    <a:pt x="1286" y="383"/>
                    <a:pt x="1287" y="385"/>
                    <a:pt x="1287" y="385"/>
                  </a:cubicBezTo>
                  <a:cubicBezTo>
                    <a:pt x="1288" y="387"/>
                    <a:pt x="1290" y="388"/>
                    <a:pt x="1292" y="388"/>
                  </a:cubicBezTo>
                  <a:cubicBezTo>
                    <a:pt x="1294" y="388"/>
                    <a:pt x="1296" y="386"/>
                    <a:pt x="1297" y="384"/>
                  </a:cubicBezTo>
                  <a:cubicBezTo>
                    <a:pt x="1297" y="384"/>
                    <a:pt x="1299" y="377"/>
                    <a:pt x="1302" y="369"/>
                  </a:cubicBezTo>
                  <a:cubicBezTo>
                    <a:pt x="1303" y="374"/>
                    <a:pt x="1305" y="380"/>
                    <a:pt x="1305" y="380"/>
                  </a:cubicBezTo>
                  <a:cubicBezTo>
                    <a:pt x="1305" y="382"/>
                    <a:pt x="1307" y="383"/>
                    <a:pt x="1309" y="384"/>
                  </a:cubicBezTo>
                  <a:cubicBezTo>
                    <a:pt x="1311" y="384"/>
                    <a:pt x="1313" y="383"/>
                    <a:pt x="1315" y="382"/>
                  </a:cubicBezTo>
                  <a:cubicBezTo>
                    <a:pt x="1315" y="382"/>
                    <a:pt x="1317" y="379"/>
                    <a:pt x="1319" y="376"/>
                  </a:cubicBezTo>
                  <a:cubicBezTo>
                    <a:pt x="1319" y="377"/>
                    <a:pt x="1320" y="379"/>
                    <a:pt x="1320" y="379"/>
                  </a:cubicBezTo>
                  <a:cubicBezTo>
                    <a:pt x="1320" y="381"/>
                    <a:pt x="1322" y="382"/>
                    <a:pt x="1325" y="383"/>
                  </a:cubicBezTo>
                  <a:cubicBezTo>
                    <a:pt x="1327" y="383"/>
                    <a:pt x="1329" y="382"/>
                    <a:pt x="1330" y="380"/>
                  </a:cubicBezTo>
                  <a:cubicBezTo>
                    <a:pt x="1339" y="365"/>
                    <a:pt x="1339" y="365"/>
                    <a:pt x="1339" y="365"/>
                  </a:cubicBezTo>
                  <a:cubicBezTo>
                    <a:pt x="1339" y="365"/>
                    <a:pt x="1342" y="358"/>
                    <a:pt x="1343" y="357"/>
                  </a:cubicBezTo>
                  <a:cubicBezTo>
                    <a:pt x="1344" y="355"/>
                    <a:pt x="1351" y="349"/>
                    <a:pt x="1351" y="349"/>
                  </a:cubicBezTo>
                  <a:cubicBezTo>
                    <a:pt x="1352" y="348"/>
                    <a:pt x="1352" y="347"/>
                    <a:pt x="1353" y="346"/>
                  </a:cubicBezTo>
                  <a:cubicBezTo>
                    <a:pt x="1354" y="347"/>
                    <a:pt x="1355" y="347"/>
                    <a:pt x="1356" y="347"/>
                  </a:cubicBezTo>
                  <a:cubicBezTo>
                    <a:pt x="1359" y="347"/>
                    <a:pt x="1360" y="345"/>
                    <a:pt x="1361" y="343"/>
                  </a:cubicBezTo>
                  <a:cubicBezTo>
                    <a:pt x="1361" y="343"/>
                    <a:pt x="1364" y="331"/>
                    <a:pt x="1366" y="319"/>
                  </a:cubicBezTo>
                  <a:cubicBezTo>
                    <a:pt x="1366" y="320"/>
                    <a:pt x="1367" y="324"/>
                    <a:pt x="1367" y="324"/>
                  </a:cubicBezTo>
                  <a:cubicBezTo>
                    <a:pt x="1367" y="326"/>
                    <a:pt x="1369" y="328"/>
                    <a:pt x="1372" y="329"/>
                  </a:cubicBezTo>
                  <a:cubicBezTo>
                    <a:pt x="1374" y="329"/>
                    <a:pt x="1377" y="328"/>
                    <a:pt x="1378" y="326"/>
                  </a:cubicBezTo>
                  <a:cubicBezTo>
                    <a:pt x="1384" y="313"/>
                    <a:pt x="1384" y="313"/>
                    <a:pt x="1384" y="313"/>
                  </a:cubicBezTo>
                  <a:cubicBezTo>
                    <a:pt x="1385" y="313"/>
                    <a:pt x="1385" y="312"/>
                    <a:pt x="1385" y="312"/>
                  </a:cubicBezTo>
                  <a:cubicBezTo>
                    <a:pt x="1385" y="312"/>
                    <a:pt x="1386" y="308"/>
                    <a:pt x="1386" y="306"/>
                  </a:cubicBezTo>
                  <a:cubicBezTo>
                    <a:pt x="1387" y="307"/>
                    <a:pt x="1389" y="308"/>
                    <a:pt x="1390" y="308"/>
                  </a:cubicBezTo>
                  <a:cubicBezTo>
                    <a:pt x="1393" y="308"/>
                    <a:pt x="1395" y="306"/>
                    <a:pt x="1396" y="304"/>
                  </a:cubicBezTo>
                  <a:cubicBezTo>
                    <a:pt x="1396" y="304"/>
                    <a:pt x="1400" y="284"/>
                    <a:pt x="1404" y="268"/>
                  </a:cubicBezTo>
                  <a:cubicBezTo>
                    <a:pt x="1405" y="269"/>
                    <a:pt x="1406" y="272"/>
                    <a:pt x="1406" y="272"/>
                  </a:cubicBezTo>
                  <a:cubicBezTo>
                    <a:pt x="1406" y="275"/>
                    <a:pt x="1409" y="276"/>
                    <a:pt x="1411" y="276"/>
                  </a:cubicBezTo>
                  <a:cubicBezTo>
                    <a:pt x="1414" y="276"/>
                    <a:pt x="1416" y="274"/>
                    <a:pt x="1417" y="272"/>
                  </a:cubicBezTo>
                  <a:cubicBezTo>
                    <a:pt x="1417" y="272"/>
                    <a:pt x="1418" y="267"/>
                    <a:pt x="1418" y="262"/>
                  </a:cubicBezTo>
                  <a:cubicBezTo>
                    <a:pt x="1420" y="263"/>
                    <a:pt x="1421" y="264"/>
                    <a:pt x="1423" y="264"/>
                  </a:cubicBezTo>
                  <a:cubicBezTo>
                    <a:pt x="1425" y="263"/>
                    <a:pt x="1427" y="262"/>
                    <a:pt x="1428" y="259"/>
                  </a:cubicBezTo>
                  <a:cubicBezTo>
                    <a:pt x="1428" y="259"/>
                    <a:pt x="1431" y="240"/>
                    <a:pt x="1432" y="234"/>
                  </a:cubicBezTo>
                  <a:cubicBezTo>
                    <a:pt x="1432" y="234"/>
                    <a:pt x="1433" y="234"/>
                    <a:pt x="1433" y="234"/>
                  </a:cubicBezTo>
                  <a:cubicBezTo>
                    <a:pt x="1433" y="234"/>
                    <a:pt x="1433" y="234"/>
                    <a:pt x="1433" y="234"/>
                  </a:cubicBezTo>
                  <a:cubicBezTo>
                    <a:pt x="1435" y="249"/>
                    <a:pt x="1438" y="271"/>
                    <a:pt x="1438" y="271"/>
                  </a:cubicBezTo>
                  <a:cubicBezTo>
                    <a:pt x="1438" y="273"/>
                    <a:pt x="1440" y="275"/>
                    <a:pt x="1442" y="276"/>
                  </a:cubicBezTo>
                  <a:cubicBezTo>
                    <a:pt x="1444" y="276"/>
                    <a:pt x="1446" y="275"/>
                    <a:pt x="1447" y="274"/>
                  </a:cubicBezTo>
                  <a:cubicBezTo>
                    <a:pt x="1447" y="279"/>
                    <a:pt x="1448" y="284"/>
                    <a:pt x="1448" y="284"/>
                  </a:cubicBezTo>
                  <a:cubicBezTo>
                    <a:pt x="1448" y="287"/>
                    <a:pt x="1450" y="289"/>
                    <a:pt x="1453" y="290"/>
                  </a:cubicBezTo>
                  <a:cubicBezTo>
                    <a:pt x="1456" y="290"/>
                    <a:pt x="1458" y="288"/>
                    <a:pt x="1459" y="286"/>
                  </a:cubicBezTo>
                  <a:cubicBezTo>
                    <a:pt x="1459" y="286"/>
                    <a:pt x="1466" y="264"/>
                    <a:pt x="1468" y="259"/>
                  </a:cubicBezTo>
                  <a:cubicBezTo>
                    <a:pt x="1470" y="258"/>
                    <a:pt x="1473" y="257"/>
                    <a:pt x="1473" y="254"/>
                  </a:cubicBezTo>
                  <a:cubicBezTo>
                    <a:pt x="1473" y="254"/>
                    <a:pt x="1479" y="228"/>
                    <a:pt x="1481" y="223"/>
                  </a:cubicBezTo>
                  <a:cubicBezTo>
                    <a:pt x="1483" y="222"/>
                    <a:pt x="1485" y="220"/>
                    <a:pt x="1485" y="218"/>
                  </a:cubicBezTo>
                  <a:cubicBezTo>
                    <a:pt x="1485" y="218"/>
                    <a:pt x="1490" y="178"/>
                    <a:pt x="1492" y="160"/>
                  </a:cubicBezTo>
                  <a:cubicBezTo>
                    <a:pt x="1493" y="160"/>
                    <a:pt x="1493" y="160"/>
                    <a:pt x="1493" y="160"/>
                  </a:cubicBezTo>
                  <a:cubicBezTo>
                    <a:pt x="1496" y="160"/>
                    <a:pt x="1498" y="158"/>
                    <a:pt x="1498" y="155"/>
                  </a:cubicBezTo>
                  <a:cubicBezTo>
                    <a:pt x="1498" y="155"/>
                    <a:pt x="1505" y="109"/>
                    <a:pt x="1511" y="66"/>
                  </a:cubicBezTo>
                  <a:cubicBezTo>
                    <a:pt x="1514" y="146"/>
                    <a:pt x="1523" y="328"/>
                    <a:pt x="1523" y="328"/>
                  </a:cubicBezTo>
                  <a:cubicBezTo>
                    <a:pt x="1523" y="329"/>
                    <a:pt x="1523" y="331"/>
                    <a:pt x="1524" y="332"/>
                  </a:cubicBezTo>
                  <a:cubicBezTo>
                    <a:pt x="1535" y="341"/>
                    <a:pt x="1535" y="341"/>
                    <a:pt x="1535" y="341"/>
                  </a:cubicBezTo>
                  <a:cubicBezTo>
                    <a:pt x="1536" y="342"/>
                    <a:pt x="1539" y="343"/>
                    <a:pt x="1541" y="342"/>
                  </a:cubicBezTo>
                  <a:cubicBezTo>
                    <a:pt x="1543" y="341"/>
                    <a:pt x="1544" y="339"/>
                    <a:pt x="1544" y="337"/>
                  </a:cubicBezTo>
                  <a:cubicBezTo>
                    <a:pt x="1544" y="337"/>
                    <a:pt x="1549" y="284"/>
                    <a:pt x="1552" y="255"/>
                  </a:cubicBezTo>
                  <a:cubicBezTo>
                    <a:pt x="1553" y="256"/>
                    <a:pt x="1554" y="256"/>
                    <a:pt x="1555" y="256"/>
                  </a:cubicBezTo>
                  <a:cubicBezTo>
                    <a:pt x="1557" y="256"/>
                    <a:pt x="1560" y="254"/>
                    <a:pt x="1560" y="251"/>
                  </a:cubicBezTo>
                  <a:cubicBezTo>
                    <a:pt x="1560" y="251"/>
                    <a:pt x="1560" y="244"/>
                    <a:pt x="1561" y="238"/>
                  </a:cubicBezTo>
                  <a:cubicBezTo>
                    <a:pt x="1561" y="238"/>
                    <a:pt x="1562" y="238"/>
                    <a:pt x="1562" y="238"/>
                  </a:cubicBezTo>
                  <a:cubicBezTo>
                    <a:pt x="1564" y="237"/>
                    <a:pt x="1566" y="235"/>
                    <a:pt x="1566" y="233"/>
                  </a:cubicBezTo>
                  <a:cubicBezTo>
                    <a:pt x="1566" y="233"/>
                    <a:pt x="1567" y="227"/>
                    <a:pt x="1568" y="222"/>
                  </a:cubicBezTo>
                  <a:cubicBezTo>
                    <a:pt x="1568" y="222"/>
                    <a:pt x="1569" y="222"/>
                    <a:pt x="1569" y="222"/>
                  </a:cubicBezTo>
                  <a:cubicBezTo>
                    <a:pt x="1572" y="222"/>
                    <a:pt x="1574" y="221"/>
                    <a:pt x="1575" y="218"/>
                  </a:cubicBezTo>
                  <a:cubicBezTo>
                    <a:pt x="1575" y="218"/>
                    <a:pt x="1578" y="207"/>
                    <a:pt x="1578" y="205"/>
                  </a:cubicBezTo>
                  <a:cubicBezTo>
                    <a:pt x="1579" y="210"/>
                    <a:pt x="1579" y="217"/>
                    <a:pt x="1579" y="217"/>
                  </a:cubicBezTo>
                  <a:cubicBezTo>
                    <a:pt x="1580" y="219"/>
                    <a:pt x="1581" y="221"/>
                    <a:pt x="1584" y="222"/>
                  </a:cubicBezTo>
                  <a:cubicBezTo>
                    <a:pt x="1586" y="222"/>
                    <a:pt x="1588" y="221"/>
                    <a:pt x="1590" y="219"/>
                  </a:cubicBezTo>
                  <a:cubicBezTo>
                    <a:pt x="1590" y="219"/>
                    <a:pt x="1591" y="218"/>
                    <a:pt x="1592" y="217"/>
                  </a:cubicBezTo>
                  <a:cubicBezTo>
                    <a:pt x="1592" y="218"/>
                    <a:pt x="1594" y="219"/>
                    <a:pt x="1594" y="219"/>
                  </a:cubicBezTo>
                  <a:cubicBezTo>
                    <a:pt x="1595" y="220"/>
                    <a:pt x="1597" y="221"/>
                    <a:pt x="1599" y="220"/>
                  </a:cubicBezTo>
                  <a:cubicBezTo>
                    <a:pt x="1601" y="220"/>
                    <a:pt x="1603" y="218"/>
                    <a:pt x="1603" y="216"/>
                  </a:cubicBezTo>
                  <a:cubicBezTo>
                    <a:pt x="1603" y="216"/>
                    <a:pt x="1612" y="172"/>
                    <a:pt x="1613" y="168"/>
                  </a:cubicBezTo>
                  <a:cubicBezTo>
                    <a:pt x="1614" y="167"/>
                    <a:pt x="1616" y="166"/>
                    <a:pt x="1616" y="166"/>
                  </a:cubicBezTo>
                  <a:cubicBezTo>
                    <a:pt x="1617" y="165"/>
                    <a:pt x="1618" y="164"/>
                    <a:pt x="1618" y="162"/>
                  </a:cubicBezTo>
                  <a:cubicBezTo>
                    <a:pt x="1618" y="162"/>
                    <a:pt x="1619" y="147"/>
                    <a:pt x="1621" y="132"/>
                  </a:cubicBezTo>
                  <a:cubicBezTo>
                    <a:pt x="1621" y="133"/>
                    <a:pt x="1622" y="138"/>
                    <a:pt x="1622" y="138"/>
                  </a:cubicBezTo>
                  <a:cubicBezTo>
                    <a:pt x="1622" y="140"/>
                    <a:pt x="1624" y="142"/>
                    <a:pt x="1627" y="142"/>
                  </a:cubicBezTo>
                  <a:cubicBezTo>
                    <a:pt x="1627" y="150"/>
                    <a:pt x="1628" y="175"/>
                    <a:pt x="1628" y="175"/>
                  </a:cubicBezTo>
                  <a:cubicBezTo>
                    <a:pt x="1628" y="177"/>
                    <a:pt x="1629" y="179"/>
                    <a:pt x="1632" y="180"/>
                  </a:cubicBezTo>
                  <a:cubicBezTo>
                    <a:pt x="1636" y="181"/>
                    <a:pt x="1636" y="181"/>
                    <a:pt x="1636" y="181"/>
                  </a:cubicBezTo>
                  <a:cubicBezTo>
                    <a:pt x="1637" y="182"/>
                    <a:pt x="1639" y="181"/>
                    <a:pt x="1640" y="181"/>
                  </a:cubicBezTo>
                  <a:cubicBezTo>
                    <a:pt x="1642" y="180"/>
                    <a:pt x="1643" y="178"/>
                    <a:pt x="1643" y="177"/>
                  </a:cubicBezTo>
                  <a:cubicBezTo>
                    <a:pt x="1643" y="177"/>
                    <a:pt x="1650" y="138"/>
                    <a:pt x="1650" y="136"/>
                  </a:cubicBezTo>
                  <a:cubicBezTo>
                    <a:pt x="1651" y="135"/>
                    <a:pt x="1653" y="131"/>
                    <a:pt x="1655" y="127"/>
                  </a:cubicBezTo>
                  <a:cubicBezTo>
                    <a:pt x="1658" y="151"/>
                    <a:pt x="1662" y="188"/>
                    <a:pt x="1662" y="188"/>
                  </a:cubicBezTo>
                  <a:cubicBezTo>
                    <a:pt x="1662" y="191"/>
                    <a:pt x="1665" y="193"/>
                    <a:pt x="1667" y="193"/>
                  </a:cubicBezTo>
                  <a:cubicBezTo>
                    <a:pt x="1670" y="193"/>
                    <a:pt x="1673" y="191"/>
                    <a:pt x="1673" y="188"/>
                  </a:cubicBezTo>
                  <a:cubicBezTo>
                    <a:pt x="1673" y="188"/>
                    <a:pt x="1675" y="172"/>
                    <a:pt x="1676" y="160"/>
                  </a:cubicBezTo>
                  <a:cubicBezTo>
                    <a:pt x="1677" y="163"/>
                    <a:pt x="1679" y="167"/>
                    <a:pt x="1679" y="167"/>
                  </a:cubicBezTo>
                  <a:cubicBezTo>
                    <a:pt x="1679" y="170"/>
                    <a:pt x="1682" y="171"/>
                    <a:pt x="1684" y="171"/>
                  </a:cubicBezTo>
                  <a:cubicBezTo>
                    <a:pt x="1686" y="171"/>
                    <a:pt x="1689" y="169"/>
                    <a:pt x="1689" y="167"/>
                  </a:cubicBezTo>
                  <a:cubicBezTo>
                    <a:pt x="1689" y="167"/>
                    <a:pt x="1692" y="159"/>
                    <a:pt x="1693" y="153"/>
                  </a:cubicBezTo>
                  <a:cubicBezTo>
                    <a:pt x="1694" y="155"/>
                    <a:pt x="1696" y="158"/>
                    <a:pt x="1696" y="158"/>
                  </a:cubicBezTo>
                  <a:cubicBezTo>
                    <a:pt x="1697" y="160"/>
                    <a:pt x="1700" y="161"/>
                    <a:pt x="1703" y="160"/>
                  </a:cubicBezTo>
                  <a:cubicBezTo>
                    <a:pt x="1706" y="159"/>
                    <a:pt x="1707" y="155"/>
                    <a:pt x="1706" y="153"/>
                  </a:cubicBezTo>
                  <a:cubicBezTo>
                    <a:pt x="1700" y="140"/>
                    <a:pt x="1700" y="140"/>
                    <a:pt x="1700" y="140"/>
                  </a:cubicBezTo>
                  <a:cubicBezTo>
                    <a:pt x="1699" y="138"/>
                    <a:pt x="1696" y="136"/>
                    <a:pt x="1693" y="137"/>
                  </a:cubicBezTo>
                  <a:cubicBezTo>
                    <a:pt x="1688" y="139"/>
                    <a:pt x="1688" y="139"/>
                    <a:pt x="1688" y="139"/>
                  </a:cubicBezTo>
                  <a:cubicBezTo>
                    <a:pt x="1686" y="139"/>
                    <a:pt x="1685" y="141"/>
                    <a:pt x="1685" y="143"/>
                  </a:cubicBezTo>
                  <a:cubicBezTo>
                    <a:pt x="1685" y="143"/>
                    <a:pt x="1684" y="146"/>
                    <a:pt x="1683" y="147"/>
                  </a:cubicBezTo>
                  <a:cubicBezTo>
                    <a:pt x="1683" y="146"/>
                    <a:pt x="1682" y="143"/>
                    <a:pt x="1682" y="143"/>
                  </a:cubicBezTo>
                  <a:cubicBezTo>
                    <a:pt x="1681" y="142"/>
                    <a:pt x="1680" y="140"/>
                    <a:pt x="1678" y="140"/>
                  </a:cubicBezTo>
                  <a:cubicBezTo>
                    <a:pt x="1677" y="139"/>
                    <a:pt x="1675" y="139"/>
                    <a:pt x="1674" y="140"/>
                  </a:cubicBezTo>
                  <a:cubicBezTo>
                    <a:pt x="1669" y="143"/>
                    <a:pt x="1669" y="143"/>
                    <a:pt x="1669" y="143"/>
                  </a:cubicBezTo>
                  <a:cubicBezTo>
                    <a:pt x="1669" y="143"/>
                    <a:pt x="1668" y="143"/>
                    <a:pt x="1668" y="143"/>
                  </a:cubicBezTo>
                  <a:cubicBezTo>
                    <a:pt x="1666" y="124"/>
                    <a:pt x="1664" y="104"/>
                    <a:pt x="1664" y="104"/>
                  </a:cubicBezTo>
                  <a:cubicBezTo>
                    <a:pt x="1664" y="102"/>
                    <a:pt x="1662" y="100"/>
                    <a:pt x="1659" y="99"/>
                  </a:cubicBezTo>
                  <a:cubicBezTo>
                    <a:pt x="1656" y="99"/>
                    <a:pt x="1654" y="100"/>
                    <a:pt x="1653" y="103"/>
                  </a:cubicBezTo>
                  <a:cubicBezTo>
                    <a:pt x="1653" y="103"/>
                    <a:pt x="1649" y="115"/>
                    <a:pt x="1648" y="116"/>
                  </a:cubicBezTo>
                  <a:cubicBezTo>
                    <a:pt x="1648" y="116"/>
                    <a:pt x="1640" y="132"/>
                    <a:pt x="1640" y="132"/>
                  </a:cubicBezTo>
                  <a:cubicBezTo>
                    <a:pt x="1639" y="132"/>
                    <a:pt x="1639" y="133"/>
                    <a:pt x="1639" y="133"/>
                  </a:cubicBezTo>
                  <a:cubicBezTo>
                    <a:pt x="1639" y="133"/>
                    <a:pt x="1638" y="138"/>
                    <a:pt x="1638" y="139"/>
                  </a:cubicBezTo>
                  <a:cubicBezTo>
                    <a:pt x="1638" y="139"/>
                    <a:pt x="1638" y="137"/>
                    <a:pt x="1638" y="137"/>
                  </a:cubicBezTo>
                  <a:cubicBezTo>
                    <a:pt x="1638" y="134"/>
                    <a:pt x="1635" y="131"/>
                    <a:pt x="1632" y="131"/>
                  </a:cubicBezTo>
                  <a:cubicBezTo>
                    <a:pt x="1632" y="131"/>
                    <a:pt x="1632" y="131"/>
                    <a:pt x="1632" y="131"/>
                  </a:cubicBezTo>
                  <a:cubicBezTo>
                    <a:pt x="1631" y="123"/>
                    <a:pt x="1625" y="90"/>
                    <a:pt x="1625" y="90"/>
                  </a:cubicBezTo>
                  <a:cubicBezTo>
                    <a:pt x="1625" y="87"/>
                    <a:pt x="1622" y="85"/>
                    <a:pt x="1619" y="85"/>
                  </a:cubicBezTo>
                  <a:cubicBezTo>
                    <a:pt x="1616" y="85"/>
                    <a:pt x="1614" y="87"/>
                    <a:pt x="1614" y="90"/>
                  </a:cubicBezTo>
                  <a:cubicBezTo>
                    <a:pt x="1614" y="90"/>
                    <a:pt x="1607" y="154"/>
                    <a:pt x="1607" y="159"/>
                  </a:cubicBezTo>
                  <a:cubicBezTo>
                    <a:pt x="1606" y="159"/>
                    <a:pt x="1604" y="160"/>
                    <a:pt x="1604" y="160"/>
                  </a:cubicBezTo>
                  <a:cubicBezTo>
                    <a:pt x="1603" y="161"/>
                    <a:pt x="1602" y="162"/>
                    <a:pt x="1602" y="164"/>
                  </a:cubicBezTo>
                  <a:cubicBezTo>
                    <a:pt x="1602" y="164"/>
                    <a:pt x="1597" y="191"/>
                    <a:pt x="1594" y="204"/>
                  </a:cubicBezTo>
                  <a:cubicBezTo>
                    <a:pt x="1593" y="203"/>
                    <a:pt x="1592" y="202"/>
                    <a:pt x="1590" y="202"/>
                  </a:cubicBezTo>
                  <a:cubicBezTo>
                    <a:pt x="1590" y="202"/>
                    <a:pt x="1590" y="202"/>
                    <a:pt x="1590" y="203"/>
                  </a:cubicBezTo>
                  <a:cubicBezTo>
                    <a:pt x="1589" y="192"/>
                    <a:pt x="1587" y="179"/>
                    <a:pt x="1587" y="179"/>
                  </a:cubicBezTo>
                  <a:cubicBezTo>
                    <a:pt x="1587" y="177"/>
                    <a:pt x="1585" y="175"/>
                    <a:pt x="1583" y="174"/>
                  </a:cubicBezTo>
                  <a:cubicBezTo>
                    <a:pt x="1580" y="174"/>
                    <a:pt x="1577" y="175"/>
                    <a:pt x="1576" y="178"/>
                  </a:cubicBezTo>
                  <a:cubicBezTo>
                    <a:pt x="1576" y="178"/>
                    <a:pt x="1570" y="196"/>
                    <a:pt x="1569" y="199"/>
                  </a:cubicBezTo>
                  <a:cubicBezTo>
                    <a:pt x="1567" y="198"/>
                    <a:pt x="1566" y="197"/>
                    <a:pt x="1564" y="197"/>
                  </a:cubicBezTo>
                  <a:cubicBezTo>
                    <a:pt x="1562" y="197"/>
                    <a:pt x="1560" y="199"/>
                    <a:pt x="1559" y="202"/>
                  </a:cubicBezTo>
                  <a:cubicBezTo>
                    <a:pt x="1559" y="202"/>
                    <a:pt x="1557" y="213"/>
                    <a:pt x="1556" y="222"/>
                  </a:cubicBezTo>
                  <a:cubicBezTo>
                    <a:pt x="1556" y="222"/>
                    <a:pt x="1555" y="222"/>
                    <a:pt x="1555" y="222"/>
                  </a:cubicBezTo>
                  <a:cubicBezTo>
                    <a:pt x="1553" y="223"/>
                    <a:pt x="1552" y="224"/>
                    <a:pt x="1551" y="226"/>
                  </a:cubicBezTo>
                  <a:cubicBezTo>
                    <a:pt x="1550" y="226"/>
                    <a:pt x="1549" y="225"/>
                    <a:pt x="1548" y="225"/>
                  </a:cubicBezTo>
                  <a:cubicBezTo>
                    <a:pt x="1545" y="226"/>
                    <a:pt x="1543" y="228"/>
                    <a:pt x="1543" y="231"/>
                  </a:cubicBezTo>
                  <a:cubicBezTo>
                    <a:pt x="1543" y="231"/>
                    <a:pt x="1536" y="307"/>
                    <a:pt x="1534" y="325"/>
                  </a:cubicBezTo>
                  <a:cubicBezTo>
                    <a:pt x="1534" y="325"/>
                    <a:pt x="1534" y="325"/>
                    <a:pt x="1534" y="325"/>
                  </a:cubicBezTo>
                  <a:cubicBezTo>
                    <a:pt x="1534" y="320"/>
                    <a:pt x="1519" y="5"/>
                    <a:pt x="1519" y="5"/>
                  </a:cubicBezTo>
                  <a:cubicBezTo>
                    <a:pt x="1519" y="2"/>
                    <a:pt x="1517" y="0"/>
                    <a:pt x="1514" y="0"/>
                  </a:cubicBezTo>
                  <a:cubicBezTo>
                    <a:pt x="1511" y="0"/>
                    <a:pt x="1508" y="2"/>
                    <a:pt x="1508" y="5"/>
                  </a:cubicBezTo>
                  <a:close/>
                </a:path>
              </a:pathLst>
            </a:custGeom>
            <a:solidFill>
              <a:schemeClr val="accent1"/>
            </a:solidFill>
            <a:ln w="2540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zh-CN" altLang="en-US" dirty="0"/>
            </a:p>
          </p:txBody>
        </p:sp>
        <p:grpSp>
          <p:nvGrpSpPr>
            <p:cNvPr id="7" name="íSļîde">
              <a:extLst>
                <a:ext uri="{FF2B5EF4-FFF2-40B4-BE49-F238E27FC236}">
                  <a16:creationId xmlns="" xmlns:a16="http://schemas.microsoft.com/office/drawing/2014/main" id="{E21C4B2E-DA1E-46EC-8831-125DBCB0B3FE}"/>
                </a:ext>
              </a:extLst>
            </p:cNvPr>
            <p:cNvGrpSpPr/>
            <p:nvPr/>
          </p:nvGrpSpPr>
          <p:grpSpPr>
            <a:xfrm>
              <a:off x="673100" y="3800892"/>
              <a:ext cx="2197499" cy="1227441"/>
              <a:chOff x="850179" y="3467799"/>
              <a:chExt cx="2358713" cy="1227441"/>
            </a:xfrm>
          </p:grpSpPr>
          <p:sp>
            <p:nvSpPr>
              <p:cNvPr id="26" name="iṥľîḓe">
                <a:extLst>
                  <a:ext uri="{FF2B5EF4-FFF2-40B4-BE49-F238E27FC236}">
                    <a16:creationId xmlns="" xmlns:a16="http://schemas.microsoft.com/office/drawing/2014/main" id="{7BC4CA54-4F19-4A68-8210-06C708A35964}"/>
                  </a:ext>
                </a:extLst>
              </p:cNvPr>
              <p:cNvSpPr/>
              <p:nvPr/>
            </p:nvSpPr>
            <p:spPr bwMode="auto">
              <a:xfrm>
                <a:off x="850179" y="3891610"/>
                <a:ext cx="2358713" cy="8036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ïs1ïḑê">
                <a:extLst>
                  <a:ext uri="{FF2B5EF4-FFF2-40B4-BE49-F238E27FC236}">
                    <a16:creationId xmlns="" xmlns:a16="http://schemas.microsoft.com/office/drawing/2014/main" id="{5BF26D78-24F2-490E-BA4F-257A7E2AED27}"/>
                  </a:ext>
                </a:extLst>
              </p:cNvPr>
              <p:cNvSpPr/>
              <p:nvPr/>
            </p:nvSpPr>
            <p:spPr bwMode="auto">
              <a:xfrm>
                <a:off x="850179" y="3467799"/>
                <a:ext cx="2358713" cy="4238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i="1" dirty="0"/>
                  <a:t>01.Text here</a:t>
                </a:r>
              </a:p>
            </p:txBody>
          </p:sp>
        </p:grpSp>
        <p:grpSp>
          <p:nvGrpSpPr>
            <p:cNvPr id="8" name="ïSľíḑè">
              <a:extLst>
                <a:ext uri="{FF2B5EF4-FFF2-40B4-BE49-F238E27FC236}">
                  <a16:creationId xmlns="" xmlns:a16="http://schemas.microsoft.com/office/drawing/2014/main" id="{CBB8ADC0-D37D-47DF-B350-C92E97768887}"/>
                </a:ext>
              </a:extLst>
            </p:cNvPr>
            <p:cNvGrpSpPr/>
            <p:nvPr/>
          </p:nvGrpSpPr>
          <p:grpSpPr>
            <a:xfrm>
              <a:off x="3563805" y="2815279"/>
              <a:ext cx="2197499" cy="1227441"/>
              <a:chOff x="850179" y="3467799"/>
              <a:chExt cx="2358713" cy="1227441"/>
            </a:xfrm>
          </p:grpSpPr>
          <p:sp>
            <p:nvSpPr>
              <p:cNvPr id="24" name="ïṣ1îdé">
                <a:extLst>
                  <a:ext uri="{FF2B5EF4-FFF2-40B4-BE49-F238E27FC236}">
                    <a16:creationId xmlns="" xmlns:a16="http://schemas.microsoft.com/office/drawing/2014/main" id="{61F98699-E0F6-4226-B262-756D04E9A401}"/>
                  </a:ext>
                </a:extLst>
              </p:cNvPr>
              <p:cNvSpPr/>
              <p:nvPr/>
            </p:nvSpPr>
            <p:spPr bwMode="auto">
              <a:xfrm>
                <a:off x="850179" y="3891610"/>
                <a:ext cx="2358713" cy="8036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5" name="iś1íḓè">
                <a:extLst>
                  <a:ext uri="{FF2B5EF4-FFF2-40B4-BE49-F238E27FC236}">
                    <a16:creationId xmlns="" xmlns:a16="http://schemas.microsoft.com/office/drawing/2014/main" id="{02CA3928-9ADE-47A2-8530-36AA6AE30954}"/>
                  </a:ext>
                </a:extLst>
              </p:cNvPr>
              <p:cNvSpPr/>
              <p:nvPr/>
            </p:nvSpPr>
            <p:spPr bwMode="auto">
              <a:xfrm>
                <a:off x="850179" y="3467799"/>
                <a:ext cx="2358713" cy="4238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i="1" dirty="0"/>
                  <a:t>02.Text here</a:t>
                </a:r>
              </a:p>
            </p:txBody>
          </p:sp>
        </p:grpSp>
        <p:grpSp>
          <p:nvGrpSpPr>
            <p:cNvPr id="9" name="ïSļiḓe">
              <a:extLst>
                <a:ext uri="{FF2B5EF4-FFF2-40B4-BE49-F238E27FC236}">
                  <a16:creationId xmlns="" xmlns:a16="http://schemas.microsoft.com/office/drawing/2014/main" id="{5F04756E-3117-41F2-B337-942E57B50CAB}"/>
                </a:ext>
              </a:extLst>
            </p:cNvPr>
            <p:cNvGrpSpPr/>
            <p:nvPr/>
          </p:nvGrpSpPr>
          <p:grpSpPr>
            <a:xfrm>
              <a:off x="6830616" y="2187575"/>
              <a:ext cx="2197499" cy="1227441"/>
              <a:chOff x="850179" y="3467799"/>
              <a:chExt cx="2358713" cy="1227441"/>
            </a:xfrm>
          </p:grpSpPr>
          <p:sp>
            <p:nvSpPr>
              <p:cNvPr id="22" name="îṥ1ïḋè">
                <a:extLst>
                  <a:ext uri="{FF2B5EF4-FFF2-40B4-BE49-F238E27FC236}">
                    <a16:creationId xmlns="" xmlns:a16="http://schemas.microsoft.com/office/drawing/2014/main" id="{07047FED-77F9-43AD-94C8-BE9C3AA4A7B4}"/>
                  </a:ext>
                </a:extLst>
              </p:cNvPr>
              <p:cNvSpPr/>
              <p:nvPr/>
            </p:nvSpPr>
            <p:spPr bwMode="auto">
              <a:xfrm>
                <a:off x="850179" y="3891610"/>
                <a:ext cx="2358713" cy="8036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3" name="íS1ïḋé">
                <a:extLst>
                  <a:ext uri="{FF2B5EF4-FFF2-40B4-BE49-F238E27FC236}">
                    <a16:creationId xmlns="" xmlns:a16="http://schemas.microsoft.com/office/drawing/2014/main" id="{BD1A8F83-9C8E-4CD6-83F4-2F9129431D85}"/>
                  </a:ext>
                </a:extLst>
              </p:cNvPr>
              <p:cNvSpPr/>
              <p:nvPr/>
            </p:nvSpPr>
            <p:spPr bwMode="auto">
              <a:xfrm>
                <a:off x="850179" y="3467799"/>
                <a:ext cx="2358713" cy="4238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i="1" dirty="0"/>
                  <a:t>03.Text here</a:t>
                </a:r>
              </a:p>
            </p:txBody>
          </p:sp>
        </p:grpSp>
        <p:grpSp>
          <p:nvGrpSpPr>
            <p:cNvPr id="10" name="îSlíḓé">
              <a:extLst>
                <a:ext uri="{FF2B5EF4-FFF2-40B4-BE49-F238E27FC236}">
                  <a16:creationId xmlns="" xmlns:a16="http://schemas.microsoft.com/office/drawing/2014/main" id="{FC89F5C4-E87E-41E7-870E-6F12C030B6D5}"/>
                </a:ext>
              </a:extLst>
            </p:cNvPr>
            <p:cNvGrpSpPr/>
            <p:nvPr/>
          </p:nvGrpSpPr>
          <p:grpSpPr>
            <a:xfrm>
              <a:off x="9091217" y="1130300"/>
              <a:ext cx="2197499" cy="1227441"/>
              <a:chOff x="850179" y="3467799"/>
              <a:chExt cx="2358713" cy="1227441"/>
            </a:xfrm>
          </p:grpSpPr>
          <p:sp>
            <p:nvSpPr>
              <p:cNvPr id="20" name="iṩľîdè">
                <a:extLst>
                  <a:ext uri="{FF2B5EF4-FFF2-40B4-BE49-F238E27FC236}">
                    <a16:creationId xmlns="" xmlns:a16="http://schemas.microsoft.com/office/drawing/2014/main" id="{6474352E-DB82-4B30-BD78-4A51C5C5DABF}"/>
                  </a:ext>
                </a:extLst>
              </p:cNvPr>
              <p:cNvSpPr/>
              <p:nvPr/>
            </p:nvSpPr>
            <p:spPr bwMode="auto">
              <a:xfrm>
                <a:off x="850179" y="3891610"/>
                <a:ext cx="2358713" cy="8036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1" name="îŝ1îďé">
                <a:extLst>
                  <a:ext uri="{FF2B5EF4-FFF2-40B4-BE49-F238E27FC236}">
                    <a16:creationId xmlns="" xmlns:a16="http://schemas.microsoft.com/office/drawing/2014/main" id="{9FFAE07B-4400-4B16-B701-C8C8193B3CCF}"/>
                  </a:ext>
                </a:extLst>
              </p:cNvPr>
              <p:cNvSpPr/>
              <p:nvPr/>
            </p:nvSpPr>
            <p:spPr bwMode="auto">
              <a:xfrm>
                <a:off x="850179" y="3467799"/>
                <a:ext cx="2358713" cy="4238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i="1" dirty="0"/>
                  <a:t>04.Text here</a:t>
                </a:r>
              </a:p>
            </p:txBody>
          </p:sp>
        </p:grpSp>
        <p:cxnSp>
          <p:nvCxnSpPr>
            <p:cNvPr id="11" name="直接连接符 10">
              <a:extLst>
                <a:ext uri="{FF2B5EF4-FFF2-40B4-BE49-F238E27FC236}">
                  <a16:creationId xmlns="" xmlns:a16="http://schemas.microsoft.com/office/drawing/2014/main" id="{37D93C67-76E1-4614-97CE-9D446E490F7B}"/>
                </a:ext>
              </a:extLst>
            </p:cNvPr>
            <p:cNvCxnSpPr>
              <a:cxnSpLocks/>
            </p:cNvCxnSpPr>
            <p:nvPr/>
          </p:nvCxnSpPr>
          <p:spPr>
            <a:xfrm>
              <a:off x="1771849" y="5219700"/>
              <a:ext cx="0" cy="78105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="" xmlns:a16="http://schemas.microsoft.com/office/drawing/2014/main" id="{F19B13F2-244E-4B78-8F5F-9B76787B9180}"/>
                </a:ext>
              </a:extLst>
            </p:cNvPr>
            <p:cNvCxnSpPr>
              <a:cxnSpLocks/>
            </p:cNvCxnSpPr>
            <p:nvPr/>
          </p:nvCxnSpPr>
          <p:spPr>
            <a:xfrm>
              <a:off x="4662555" y="4152900"/>
              <a:ext cx="0" cy="1375966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="" xmlns:a16="http://schemas.microsoft.com/office/drawing/2014/main" id="{A0565497-800D-44DF-BB01-8668CED48A61}"/>
                </a:ext>
              </a:extLst>
            </p:cNvPr>
            <p:cNvCxnSpPr/>
            <p:nvPr/>
          </p:nvCxnSpPr>
          <p:spPr>
            <a:xfrm>
              <a:off x="10291566" y="2447088"/>
              <a:ext cx="0" cy="79200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4B45F39F-786E-41C9-87AF-3724B04C2EF2}"/>
                </a:ext>
              </a:extLst>
            </p:cNvPr>
            <p:cNvCxnSpPr>
              <a:cxnSpLocks/>
            </p:cNvCxnSpPr>
            <p:nvPr/>
          </p:nvCxnSpPr>
          <p:spPr>
            <a:xfrm>
              <a:off x="7929366" y="3479632"/>
              <a:ext cx="0" cy="2438568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ï$ľíḑé">
              <a:extLst>
                <a:ext uri="{FF2B5EF4-FFF2-40B4-BE49-F238E27FC236}">
                  <a16:creationId xmlns="" xmlns:a16="http://schemas.microsoft.com/office/drawing/2014/main" id="{85ACE334-398F-4C19-AEDF-C530DD9EDBF4}"/>
                </a:ext>
              </a:extLst>
            </p:cNvPr>
            <p:cNvSpPr txBox="1"/>
            <p:nvPr/>
          </p:nvSpPr>
          <p:spPr>
            <a:xfrm>
              <a:off x="673099" y="1130300"/>
              <a:ext cx="4688283" cy="13167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 marL="0" marR="0" lvl="0" indent="0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Unified fonts make reading more fluent.</a:t>
              </a:r>
            </a:p>
          </p:txBody>
        </p:sp>
        <p:sp>
          <p:nvSpPr>
            <p:cNvPr id="16" name="išḷiďè">
              <a:extLst>
                <a:ext uri="{FF2B5EF4-FFF2-40B4-BE49-F238E27FC236}">
                  <a16:creationId xmlns="" xmlns:a16="http://schemas.microsoft.com/office/drawing/2014/main" id="{1513A79B-8EE6-450F-8D9E-290A9548F566}"/>
                </a:ext>
              </a:extLst>
            </p:cNvPr>
            <p:cNvSpPr/>
            <p:nvPr/>
          </p:nvSpPr>
          <p:spPr bwMode="auto">
            <a:xfrm>
              <a:off x="1124348" y="5528865"/>
              <a:ext cx="1295002" cy="32574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</a:pPr>
              <a:r>
                <a:rPr lang="en-US" altLang="zh-CN" sz="1100" b="1" i="1" dirty="0"/>
                <a:t>2017/06/03</a:t>
              </a:r>
            </a:p>
          </p:txBody>
        </p:sp>
        <p:sp>
          <p:nvSpPr>
            <p:cNvPr id="17" name="ïšḻîḑé">
              <a:extLst>
                <a:ext uri="{FF2B5EF4-FFF2-40B4-BE49-F238E27FC236}">
                  <a16:creationId xmlns="" xmlns:a16="http://schemas.microsoft.com/office/drawing/2014/main" id="{B2DDABFC-A767-4E91-964A-1FBA3D96B4A2}"/>
                </a:ext>
              </a:extLst>
            </p:cNvPr>
            <p:cNvSpPr/>
            <p:nvPr/>
          </p:nvSpPr>
          <p:spPr bwMode="auto">
            <a:xfrm>
              <a:off x="4015053" y="4833633"/>
              <a:ext cx="1295002" cy="32574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</a:pPr>
              <a:r>
                <a:rPr lang="en-US" altLang="zh-CN" sz="1100" b="1" i="1" dirty="0"/>
                <a:t>2017/12/28</a:t>
              </a:r>
            </a:p>
          </p:txBody>
        </p:sp>
        <p:sp>
          <p:nvSpPr>
            <p:cNvPr id="18" name="ïsľíḑé">
              <a:extLst>
                <a:ext uri="{FF2B5EF4-FFF2-40B4-BE49-F238E27FC236}">
                  <a16:creationId xmlns="" xmlns:a16="http://schemas.microsoft.com/office/drawing/2014/main" id="{12482361-4C7D-447E-8B28-E15FBA85D983}"/>
                </a:ext>
              </a:extLst>
            </p:cNvPr>
            <p:cNvSpPr/>
            <p:nvPr/>
          </p:nvSpPr>
          <p:spPr bwMode="auto">
            <a:xfrm>
              <a:off x="7281864" y="4340201"/>
              <a:ext cx="1295002" cy="32574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</a:pPr>
              <a:r>
                <a:rPr lang="en-US" altLang="zh-CN" sz="1100" b="1" i="1" dirty="0"/>
                <a:t>2018/03/01</a:t>
              </a:r>
            </a:p>
          </p:txBody>
        </p:sp>
        <p:sp>
          <p:nvSpPr>
            <p:cNvPr id="19" name="iṣlîḑe">
              <a:extLst>
                <a:ext uri="{FF2B5EF4-FFF2-40B4-BE49-F238E27FC236}">
                  <a16:creationId xmlns="" xmlns:a16="http://schemas.microsoft.com/office/drawing/2014/main" id="{878EF566-58B1-45B1-A7AE-8FB79290BA3A}"/>
                </a:ext>
              </a:extLst>
            </p:cNvPr>
            <p:cNvSpPr/>
            <p:nvPr/>
          </p:nvSpPr>
          <p:spPr bwMode="auto">
            <a:xfrm>
              <a:off x="9644065" y="2678059"/>
              <a:ext cx="1295002" cy="325741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</a:pPr>
              <a:r>
                <a:rPr lang="en-US" altLang="zh-CN" sz="1100" b="1" i="1" dirty="0"/>
                <a:t>2018/10/16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8561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 TOOLS.GUIDESSETTING" val="{&quot;Id&quot;:&quot;2d4375ee-8516-45e0-8956-45702a61a9b6&quot;,&quot;Name&quot;:&quot;iSlide&quot;,&quot;HeaderHeight&quot;:15.0,&quot;FooterHeight&quot;:9.0000000000000036,&quot;SideMargin&quot;:5.4999999999999982,&quot;TopMargin&quot;:0.0,&quot;BottomMargin&quot;:0.0,&quot;IntervalMargin&quot;:1.3999999999999997}"/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}"/>
  <p:tag name="THINKCELLUNDODONOTDELETE" val="0"/>
  <p:tag name="ISLIDE.THEME" val="8421b0c2-c5df-4a33-8b83-63e947cbf5f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646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5a2360b4-9480-462b-a190-f0b3864b851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77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773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2384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03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85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6bdf9583-8ae2-462c-8c75-8bdbdaf1d268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06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7070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8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70687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05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561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207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04f8d0b8-52d2-4eac-b011-56ad07ec58b8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866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70d4233-bf96-4b0c-b35c-5425b20cb38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70686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2" val="iSlide，让PPT设计简单起来！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990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8671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a1d10c6-b8c2-4715-a5d8-5340a86b7de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8656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7201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2105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91250114-d75a-4ef1-9b1a-4c0b2fe7ff8b"/>
</p:tagLst>
</file>

<file path=ppt/theme/theme1.xml><?xml version="1.0" encoding="utf-8"?>
<a:theme xmlns:a="http://schemas.openxmlformats.org/drawingml/2006/main" name="主题5">
  <a:themeElements>
    <a:clrScheme name="房利美">
      <a:dk1>
        <a:srgbClr val="000000"/>
      </a:dk1>
      <a:lt1>
        <a:srgbClr val="FFFFFF"/>
      </a:lt1>
      <a:dk2>
        <a:srgbClr val="768394"/>
      </a:dk2>
      <a:lt2>
        <a:srgbClr val="F0F0F0"/>
      </a:lt2>
      <a:accent1>
        <a:srgbClr val="B91D21"/>
      </a:accent1>
      <a:accent2>
        <a:srgbClr val="E81E17"/>
      </a:accent2>
      <a:accent3>
        <a:srgbClr val="C8B1D1"/>
      </a:accent3>
      <a:accent4>
        <a:srgbClr val="F8DCE9"/>
      </a:accent4>
      <a:accent5>
        <a:srgbClr val="A4ABD1"/>
      </a:accent5>
      <a:accent6>
        <a:srgbClr val="FCC826"/>
      </a:accent6>
      <a:hlink>
        <a:srgbClr val="4276AA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主题5" id="{B8EDB911-D765-4A7B-BBC7-40DBB672FBA6}" vid="{AECAB1C0-5DF6-436C-85E8-20094DBE11C0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B91D21"/>
    </a:accent1>
    <a:accent2>
      <a:srgbClr val="E81E17"/>
    </a:accent2>
    <a:accent3>
      <a:srgbClr val="C8B1D1"/>
    </a:accent3>
    <a:accent4>
      <a:srgbClr val="F8DCE9"/>
    </a:accent4>
    <a:accent5>
      <a:srgbClr val="A4ABD1"/>
    </a:accent5>
    <a:accent6>
      <a:srgbClr val="FCC826"/>
    </a:accent6>
    <a:hlink>
      <a:srgbClr val="4276AA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iSlide</Template>
  <TotalTime>4</TotalTime>
  <Words>2329</Words>
  <Application>Microsoft Office PowerPoint</Application>
  <PresentationFormat>宽屏</PresentationFormat>
  <Paragraphs>521</Paragraphs>
  <Slides>33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33</vt:i4>
      </vt:variant>
    </vt:vector>
  </HeadingPairs>
  <TitlesOfParts>
    <vt:vector size="39" baseType="lpstr">
      <vt:lpstr>宋体</vt:lpstr>
      <vt:lpstr>微软雅黑</vt:lpstr>
      <vt:lpstr>Arial</vt:lpstr>
      <vt:lpstr>Calibri</vt:lpstr>
      <vt:lpstr>Impact</vt:lpstr>
      <vt:lpstr>主题5</vt:lpstr>
      <vt:lpstr>中国风党政党建 PPT通用 主题模板</vt:lpstr>
      <vt:lpstr>PowerPoint 演示文稿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Thanks. And Your Slogan Here.</vt:lpstr>
      <vt:lpstr>PowerPoint 演示文稿</vt:lpstr>
    </vt:vector>
  </TitlesOfParts>
  <Manager>iSlide</Manager>
  <Company>iSlide</Company>
  <LinksUpToDate>false</LinksUpToDate>
  <SharedDoc>false</SharedDoc>
  <HyperlinkBase>https://www.islide.cc</HyperlinkBase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iSlide</dc:creator>
  <cp:lastModifiedBy>iSlide</cp:lastModifiedBy>
  <cp:revision>3</cp:revision>
  <cp:lastPrinted>2018-12-28T16:00:00Z</cp:lastPrinted>
  <dcterms:created xsi:type="dcterms:W3CDTF">2018-12-28T16:00:00Z</dcterms:created>
  <dcterms:modified xsi:type="dcterms:W3CDTF">2019-07-31T05:42:11Z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heme">
    <vt:lpwstr>48706f29-9ca0-418e-876d-de7b156ca083</vt:lpwstr>
  </property>
</Properties>
</file>